
<file path=[Content_Types].xml><?xml version="1.0" encoding="utf-8"?>
<Types xmlns="http://schemas.openxmlformats.org/package/2006/content-types">
  <Default Extension="png" ContentType="image/png"/>
  <Default Extension="bin" ContentType="application/vnd.openxmlformats-officedocument.oleObject"/>
  <Default Extension="jpeg" ContentType="image/jpeg"/>
  <Default Extension="emf" ContentType="image/x-emf"/>
  <Default Extension="wmf" ContentType="image/x-wmf"/>
  <Default Extension="rels" ContentType="application/vnd.openxmlformats-package.relationships+xml"/>
  <Default Extension="xml" ContentType="application/xml"/>
  <Default Extension="vml" ContentType="application/vnd.openxmlformats-officedocument.vmlDrawing"/>
  <Default Extension="jpg" ContentType="image/jpe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73" r:id="rId1"/>
    <p:sldMasterId id="2147483685" r:id="rId2"/>
  </p:sldMasterIdLst>
  <p:notesMasterIdLst>
    <p:notesMasterId r:id="rId54"/>
  </p:notesMasterIdLst>
  <p:sldIdLst>
    <p:sldId id="256" r:id="rId3"/>
    <p:sldId id="260" r:id="rId4"/>
    <p:sldId id="345" r:id="rId5"/>
    <p:sldId id="346" r:id="rId6"/>
    <p:sldId id="324" r:id="rId7"/>
    <p:sldId id="326" r:id="rId8"/>
    <p:sldId id="327" r:id="rId9"/>
    <p:sldId id="328" r:id="rId10"/>
    <p:sldId id="329" r:id="rId11"/>
    <p:sldId id="330" r:id="rId12"/>
    <p:sldId id="331" r:id="rId13"/>
    <p:sldId id="332" r:id="rId14"/>
    <p:sldId id="333" r:id="rId15"/>
    <p:sldId id="334" r:id="rId16"/>
    <p:sldId id="336" r:id="rId17"/>
    <p:sldId id="335" r:id="rId18"/>
    <p:sldId id="343" r:id="rId19"/>
    <p:sldId id="337" r:id="rId20"/>
    <p:sldId id="338" r:id="rId21"/>
    <p:sldId id="340" r:id="rId22"/>
    <p:sldId id="341" r:id="rId23"/>
    <p:sldId id="342" r:id="rId24"/>
    <p:sldId id="325" r:id="rId25"/>
    <p:sldId id="273" r:id="rId26"/>
    <p:sldId id="274" r:id="rId27"/>
    <p:sldId id="275" r:id="rId28"/>
    <p:sldId id="292" r:id="rId29"/>
    <p:sldId id="293" r:id="rId30"/>
    <p:sldId id="344" r:id="rId31"/>
    <p:sldId id="294" r:id="rId32"/>
    <p:sldId id="295" r:id="rId33"/>
    <p:sldId id="296" r:id="rId34"/>
    <p:sldId id="297" r:id="rId35"/>
    <p:sldId id="301" r:id="rId36"/>
    <p:sldId id="302" r:id="rId37"/>
    <p:sldId id="317" r:id="rId38"/>
    <p:sldId id="304" r:id="rId39"/>
    <p:sldId id="305" r:id="rId40"/>
    <p:sldId id="307" r:id="rId41"/>
    <p:sldId id="308" r:id="rId42"/>
    <p:sldId id="309" r:id="rId43"/>
    <p:sldId id="311" r:id="rId44"/>
    <p:sldId id="318" r:id="rId45"/>
    <p:sldId id="312" r:id="rId46"/>
    <p:sldId id="319" r:id="rId47"/>
    <p:sldId id="321" r:id="rId48"/>
    <p:sldId id="320" r:id="rId49"/>
    <p:sldId id="266" r:id="rId50"/>
    <p:sldId id="264" r:id="rId51"/>
    <p:sldId id="322" r:id="rId52"/>
    <p:sldId id="323" r:id="rId53"/>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521415D9-36F7-43E2-AB2F-B90AF26B5E84}">
      <p14:sectionLst xmlns:p14="http://schemas.microsoft.com/office/powerpoint/2010/main">
        <p14:section name="Untitled Section" id="{AA14300B-ADDD-4C4E-B755-FC5274F6B4FB}">
          <p14:sldIdLst>
            <p14:sldId id="256"/>
            <p14:sldId id="260"/>
            <p14:sldId id="345"/>
            <p14:sldId id="346"/>
            <p14:sldId id="324"/>
            <p14:sldId id="326"/>
            <p14:sldId id="327"/>
            <p14:sldId id="328"/>
            <p14:sldId id="329"/>
            <p14:sldId id="330"/>
            <p14:sldId id="331"/>
            <p14:sldId id="332"/>
            <p14:sldId id="333"/>
            <p14:sldId id="334"/>
            <p14:sldId id="336"/>
            <p14:sldId id="335"/>
            <p14:sldId id="343"/>
            <p14:sldId id="337"/>
            <p14:sldId id="338"/>
            <p14:sldId id="340"/>
            <p14:sldId id="341"/>
            <p14:sldId id="342"/>
            <p14:sldId id="325"/>
            <p14:sldId id="273"/>
            <p14:sldId id="274"/>
            <p14:sldId id="275"/>
            <p14:sldId id="292"/>
            <p14:sldId id="293"/>
            <p14:sldId id="344"/>
            <p14:sldId id="294"/>
            <p14:sldId id="295"/>
            <p14:sldId id="296"/>
            <p14:sldId id="297"/>
            <p14:sldId id="301"/>
            <p14:sldId id="302"/>
            <p14:sldId id="317"/>
            <p14:sldId id="304"/>
            <p14:sldId id="305"/>
            <p14:sldId id="307"/>
            <p14:sldId id="308"/>
            <p14:sldId id="309"/>
            <p14:sldId id="311"/>
            <p14:sldId id="318"/>
            <p14:sldId id="312"/>
            <p14:sldId id="319"/>
            <p14:sldId id="321"/>
            <p14:sldId id="320"/>
            <p14:sldId id="266"/>
            <p14:sldId id="264"/>
            <p14:sldId id="322"/>
            <p14:sldId id="323"/>
          </p14:sldIdLst>
        </p14:section>
      </p14:sectionLst>
    </p:ex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74C1A8A3-306A-4EB7-A6B1-4F7E0EB9C5D6}" styleName="Medium Style 3 - Accent 5">
    <a:wholeTbl>
      <a:tcTxStyle>
        <a:fontRef idx="minor">
          <a:scrgbClr r="0" g="0" b="0"/>
        </a:fontRef>
        <a:schemeClr val="dk1"/>
      </a:tcTxStyle>
      <a:tcStyle>
        <a:tcBdr>
          <a:left>
            <a:ln>
              <a:noFill/>
            </a:ln>
          </a:left>
          <a:right>
            <a:ln>
              <a:noFill/>
            </a:ln>
          </a:right>
          <a:top>
            <a:ln w="25400" cmpd="sng">
              <a:solidFill>
                <a:schemeClr val="dk1"/>
              </a:solidFill>
            </a:ln>
          </a:top>
          <a:bottom>
            <a:ln w="25400" cmpd="sng">
              <a:solidFill>
                <a:schemeClr val="dk1"/>
              </a:solidFill>
            </a:ln>
          </a:bottom>
          <a:insideH>
            <a:ln>
              <a:noFill/>
            </a:ln>
          </a:insideH>
          <a:insideV>
            <a:ln>
              <a:noFill/>
            </a:ln>
          </a:insideV>
        </a:tcBdr>
        <a:fill>
          <a:solidFill>
            <a:schemeClr val="lt1"/>
          </a:solidFill>
        </a:fill>
      </a:tcStyle>
    </a:wholeTbl>
    <a:band1H>
      <a:tcStyle>
        <a:tcBdr/>
        <a:fill>
          <a:solidFill>
            <a:schemeClr val="dk1">
              <a:tint val="20000"/>
            </a:schemeClr>
          </a:solidFill>
        </a:fill>
      </a:tcStyle>
    </a:band1H>
    <a:band1V>
      <a:tcStyle>
        <a:tcBdr/>
        <a:fill>
          <a:solidFill>
            <a:schemeClr val="dk1">
              <a:tint val="20000"/>
            </a:schemeClr>
          </a:solidFill>
        </a:fill>
      </a:tcStyle>
    </a:band1V>
    <a:lastCol>
      <a:tcTxStyle b="on">
        <a:fontRef idx="minor">
          <a:scrgbClr r="0" g="0" b="0"/>
        </a:fontRef>
        <a:schemeClr val="lt1"/>
      </a:tcTxStyle>
      <a:tcStyle>
        <a:tcBdr/>
        <a:fill>
          <a:solidFill>
            <a:schemeClr val="accent5"/>
          </a:solidFill>
        </a:fill>
      </a:tcStyle>
    </a:lastCol>
    <a:firstCol>
      <a:tcTxStyle b="on">
        <a:fontRef idx="minor">
          <a:scrgbClr r="0" g="0" b="0"/>
        </a:fontRef>
        <a:schemeClr val="lt1"/>
      </a:tcTxStyle>
      <a:tcStyle>
        <a:tcBdr/>
        <a:fill>
          <a:solidFill>
            <a:schemeClr val="accent5"/>
          </a:solidFill>
        </a:fill>
      </a:tcStyle>
    </a:firstCol>
    <a:lastRow>
      <a:tcTxStyle b="on"/>
      <a:tcStyle>
        <a:tcBdr>
          <a:top>
            <a:ln w="50800" cmpd="dbl">
              <a:solidFill>
                <a:schemeClr val="dk1"/>
              </a:solidFill>
            </a:ln>
          </a:top>
        </a:tcBdr>
        <a:fill>
          <a:solidFill>
            <a:schemeClr val="lt1"/>
          </a:solidFill>
        </a:fill>
      </a:tcStyle>
    </a:lastRow>
    <a:seCell>
      <a:tcTxStyle b="on">
        <a:fontRef idx="minor">
          <a:scrgbClr r="0" g="0" b="0"/>
        </a:fontRef>
        <a:schemeClr val="dk1"/>
      </a:tcTxStyle>
      <a:tcStyle>
        <a:tcBdr/>
      </a:tcStyle>
    </a:seCell>
    <a:swCell>
      <a:tcTxStyle b="on">
        <a:fontRef idx="minor">
          <a:scrgbClr r="0" g="0" b="0"/>
        </a:fontRef>
        <a:schemeClr val="dk1"/>
      </a:tcTxStyle>
      <a:tcStyle>
        <a:tcBdr/>
      </a:tcStyle>
    </a:swCell>
    <a:firstRow>
      <a:tcTxStyle b="on">
        <a:fontRef idx="minor">
          <a:scrgbClr r="0" g="0" b="0"/>
        </a:fontRef>
        <a:schemeClr val="lt1"/>
      </a:tcTxStyle>
      <a:tcStyle>
        <a:tcBdr>
          <a:bottom>
            <a:ln w="25400" cmpd="sng">
              <a:solidFill>
                <a:schemeClr val="dk1"/>
              </a:solidFill>
            </a:ln>
          </a:bottom>
        </a:tcBdr>
        <a:fill>
          <a:solidFill>
            <a:schemeClr val="accent5"/>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7015" autoAdjust="0"/>
    <p:restoredTop sz="92163" autoAdjust="0"/>
  </p:normalViewPr>
  <p:slideViewPr>
    <p:cSldViewPr snapToGrid="0">
      <p:cViewPr>
        <p:scale>
          <a:sx n="73" d="100"/>
          <a:sy n="73" d="100"/>
        </p:scale>
        <p:origin x="174" y="330"/>
      </p:cViewPr>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13" Type="http://schemas.openxmlformats.org/officeDocument/2006/relationships/slide" Target="slides/slide11.xml"/><Relationship Id="rId18" Type="http://schemas.openxmlformats.org/officeDocument/2006/relationships/slide" Target="slides/slide16.xml"/><Relationship Id="rId26" Type="http://schemas.openxmlformats.org/officeDocument/2006/relationships/slide" Target="slides/slide24.xml"/><Relationship Id="rId39" Type="http://schemas.openxmlformats.org/officeDocument/2006/relationships/slide" Target="slides/slide37.xml"/><Relationship Id="rId21" Type="http://schemas.openxmlformats.org/officeDocument/2006/relationships/slide" Target="slides/slide19.xml"/><Relationship Id="rId34" Type="http://schemas.openxmlformats.org/officeDocument/2006/relationships/slide" Target="slides/slide32.xml"/><Relationship Id="rId42" Type="http://schemas.openxmlformats.org/officeDocument/2006/relationships/slide" Target="slides/slide40.xml"/><Relationship Id="rId47" Type="http://schemas.openxmlformats.org/officeDocument/2006/relationships/slide" Target="slides/slide45.xml"/><Relationship Id="rId50" Type="http://schemas.openxmlformats.org/officeDocument/2006/relationships/slide" Target="slides/slide48.xml"/><Relationship Id="rId55" Type="http://schemas.openxmlformats.org/officeDocument/2006/relationships/presProps" Target="presProps.xml"/><Relationship Id="rId7" Type="http://schemas.openxmlformats.org/officeDocument/2006/relationships/slide" Target="slides/slide5.xml"/><Relationship Id="rId2" Type="http://schemas.openxmlformats.org/officeDocument/2006/relationships/slideMaster" Target="slideMasters/slideMaster2.xml"/><Relationship Id="rId16" Type="http://schemas.openxmlformats.org/officeDocument/2006/relationships/slide" Target="slides/slide14.xml"/><Relationship Id="rId29" Type="http://schemas.openxmlformats.org/officeDocument/2006/relationships/slide" Target="slides/slide27.xml"/><Relationship Id="rId11" Type="http://schemas.openxmlformats.org/officeDocument/2006/relationships/slide" Target="slides/slide9.xml"/><Relationship Id="rId24" Type="http://schemas.openxmlformats.org/officeDocument/2006/relationships/slide" Target="slides/slide22.xml"/><Relationship Id="rId32" Type="http://schemas.openxmlformats.org/officeDocument/2006/relationships/slide" Target="slides/slide30.xml"/><Relationship Id="rId37" Type="http://schemas.openxmlformats.org/officeDocument/2006/relationships/slide" Target="slides/slide35.xml"/><Relationship Id="rId40" Type="http://schemas.openxmlformats.org/officeDocument/2006/relationships/slide" Target="slides/slide38.xml"/><Relationship Id="rId45" Type="http://schemas.openxmlformats.org/officeDocument/2006/relationships/slide" Target="slides/slide43.xml"/><Relationship Id="rId53" Type="http://schemas.openxmlformats.org/officeDocument/2006/relationships/slide" Target="slides/slide51.xml"/><Relationship Id="rId58" Type="http://schemas.openxmlformats.org/officeDocument/2006/relationships/tableStyles" Target="tableStyles.xml"/><Relationship Id="rId5" Type="http://schemas.openxmlformats.org/officeDocument/2006/relationships/slide" Target="slides/slide3.xml"/><Relationship Id="rId19" Type="http://schemas.openxmlformats.org/officeDocument/2006/relationships/slide" Target="slides/slide17.xml"/><Relationship Id="rId4" Type="http://schemas.openxmlformats.org/officeDocument/2006/relationships/slide" Target="slides/slide2.xml"/><Relationship Id="rId9" Type="http://schemas.openxmlformats.org/officeDocument/2006/relationships/slide" Target="slides/slide7.xml"/><Relationship Id="rId14" Type="http://schemas.openxmlformats.org/officeDocument/2006/relationships/slide" Target="slides/slide12.xml"/><Relationship Id="rId22" Type="http://schemas.openxmlformats.org/officeDocument/2006/relationships/slide" Target="slides/slide20.xml"/><Relationship Id="rId27" Type="http://schemas.openxmlformats.org/officeDocument/2006/relationships/slide" Target="slides/slide25.xml"/><Relationship Id="rId30" Type="http://schemas.openxmlformats.org/officeDocument/2006/relationships/slide" Target="slides/slide28.xml"/><Relationship Id="rId35" Type="http://schemas.openxmlformats.org/officeDocument/2006/relationships/slide" Target="slides/slide33.xml"/><Relationship Id="rId43" Type="http://schemas.openxmlformats.org/officeDocument/2006/relationships/slide" Target="slides/slide41.xml"/><Relationship Id="rId48" Type="http://schemas.openxmlformats.org/officeDocument/2006/relationships/slide" Target="slides/slide46.xml"/><Relationship Id="rId56" Type="http://schemas.openxmlformats.org/officeDocument/2006/relationships/viewProps" Target="viewProps.xml"/><Relationship Id="rId8" Type="http://schemas.openxmlformats.org/officeDocument/2006/relationships/slide" Target="slides/slide6.xml"/><Relationship Id="rId51" Type="http://schemas.openxmlformats.org/officeDocument/2006/relationships/slide" Target="slides/slide49.xml"/><Relationship Id="rId3" Type="http://schemas.openxmlformats.org/officeDocument/2006/relationships/slide" Target="slides/slide1.xml"/><Relationship Id="rId12" Type="http://schemas.openxmlformats.org/officeDocument/2006/relationships/slide" Target="slides/slide10.xml"/><Relationship Id="rId17" Type="http://schemas.openxmlformats.org/officeDocument/2006/relationships/slide" Target="slides/slide15.xml"/><Relationship Id="rId25" Type="http://schemas.openxmlformats.org/officeDocument/2006/relationships/slide" Target="slides/slide23.xml"/><Relationship Id="rId33" Type="http://schemas.openxmlformats.org/officeDocument/2006/relationships/slide" Target="slides/slide31.xml"/><Relationship Id="rId38" Type="http://schemas.openxmlformats.org/officeDocument/2006/relationships/slide" Target="slides/slide36.xml"/><Relationship Id="rId46" Type="http://schemas.openxmlformats.org/officeDocument/2006/relationships/slide" Target="slides/slide44.xml"/><Relationship Id="rId20" Type="http://schemas.openxmlformats.org/officeDocument/2006/relationships/slide" Target="slides/slide18.xml"/><Relationship Id="rId41" Type="http://schemas.openxmlformats.org/officeDocument/2006/relationships/slide" Target="slides/slide39.xml"/><Relationship Id="rId54" Type="http://schemas.openxmlformats.org/officeDocument/2006/relationships/notesMaster" Target="notesMasters/notesMaster1.xml"/><Relationship Id="rId1" Type="http://schemas.openxmlformats.org/officeDocument/2006/relationships/slideMaster" Target="slideMasters/slideMaster1.xml"/><Relationship Id="rId6" Type="http://schemas.openxmlformats.org/officeDocument/2006/relationships/slide" Target="slides/slide4.xml"/><Relationship Id="rId15" Type="http://schemas.openxmlformats.org/officeDocument/2006/relationships/slide" Target="slides/slide13.xml"/><Relationship Id="rId23" Type="http://schemas.openxmlformats.org/officeDocument/2006/relationships/slide" Target="slides/slide21.xml"/><Relationship Id="rId28" Type="http://schemas.openxmlformats.org/officeDocument/2006/relationships/slide" Target="slides/slide26.xml"/><Relationship Id="rId36" Type="http://schemas.openxmlformats.org/officeDocument/2006/relationships/slide" Target="slides/slide34.xml"/><Relationship Id="rId49" Type="http://schemas.openxmlformats.org/officeDocument/2006/relationships/slide" Target="slides/slide47.xml"/><Relationship Id="rId57" Type="http://schemas.openxmlformats.org/officeDocument/2006/relationships/theme" Target="theme/theme1.xml"/><Relationship Id="rId10" Type="http://schemas.openxmlformats.org/officeDocument/2006/relationships/slide" Target="slides/slide8.xml"/><Relationship Id="rId31" Type="http://schemas.openxmlformats.org/officeDocument/2006/relationships/slide" Target="slides/slide29.xml"/><Relationship Id="rId44" Type="http://schemas.openxmlformats.org/officeDocument/2006/relationships/slide" Target="slides/slide42.xml"/><Relationship Id="rId52" Type="http://schemas.openxmlformats.org/officeDocument/2006/relationships/slide" Target="slides/slide50.xml"/></Relationships>
</file>

<file path=ppt/diagrams/colors1.xml><?xml version="1.0" encoding="utf-8"?>
<dgm:colorsDef xmlns:dgm="http://schemas.openxmlformats.org/drawingml/2006/diagram" xmlns:a="http://schemas.openxmlformats.org/drawingml/2006/main" uniqueId="urn:microsoft.com/office/officeart/2005/8/colors/colorful4">
  <dgm:title val=""/>
  <dgm:desc val=""/>
  <dgm:catLst>
    <dgm:cat type="colorful" pri="10400"/>
  </dgm:catLst>
  <dgm:styleLbl name="node0">
    <dgm:fillClrLst meth="repeat">
      <a:schemeClr val="accent3"/>
    </dgm:fillClrLst>
    <dgm:linClrLst meth="repeat">
      <a:schemeClr val="lt1"/>
    </dgm:linClrLst>
    <dgm:effectClrLst/>
    <dgm:txLinClrLst/>
    <dgm:txFillClrLst/>
    <dgm:txEffectClrLst/>
  </dgm:styleLbl>
  <dgm:styleLbl name="node1">
    <dgm:fillClrLst>
      <a:schemeClr val="accent4"/>
      <a:schemeClr val="accent5"/>
    </dgm:fillClrLst>
    <dgm:linClrLst meth="repeat">
      <a:schemeClr val="lt1"/>
    </dgm:linClrLst>
    <dgm:effectClrLst/>
    <dgm:txLinClrLst/>
    <dgm:txFillClrLst/>
    <dgm:txEffectClrLst/>
  </dgm:styleLbl>
  <dgm:styleLbl name="alignNode1">
    <dgm:fillClrLst>
      <a:schemeClr val="accent4"/>
      <a:schemeClr val="accent5"/>
    </dgm:fillClrLst>
    <dgm:linClrLst>
      <a:schemeClr val="accent4"/>
      <a:schemeClr val="accent5"/>
    </dgm:linClrLst>
    <dgm:effectClrLst/>
    <dgm:txLinClrLst/>
    <dgm:txFillClrLst/>
    <dgm:txEffectClrLst/>
  </dgm:styleLbl>
  <dgm:styleLbl name="lnNode1">
    <dgm:fillClrLst>
      <a:schemeClr val="accent4"/>
      <a:schemeClr val="accent5"/>
    </dgm:fillClrLst>
    <dgm:linClrLst meth="repeat">
      <a:schemeClr val="lt1"/>
    </dgm:linClrLst>
    <dgm:effectClrLst/>
    <dgm:txLinClrLst/>
    <dgm:txFillClrLst/>
    <dgm:txEffectClrLst/>
  </dgm:styleLbl>
  <dgm:styleLbl name="vennNode1">
    <dgm:fillClrLst>
      <a:schemeClr val="accent4">
        <a:alpha val="50000"/>
      </a:schemeClr>
      <a:schemeClr val="accent5">
        <a:alpha val="50000"/>
      </a:schemeClr>
    </dgm:fillClrLst>
    <dgm:linClrLst meth="repeat">
      <a:schemeClr val="lt1"/>
    </dgm:linClrLst>
    <dgm:effectClrLst/>
    <dgm:txLinClrLst/>
    <dgm:txFillClrLst/>
    <dgm:txEffectClrLst/>
  </dgm:styleLbl>
  <dgm:styleLbl name="node2">
    <dgm:fillClrLst>
      <a:schemeClr val="accent5"/>
    </dgm:fillClrLst>
    <dgm:linClrLst meth="repeat">
      <a:schemeClr val="lt1"/>
    </dgm:linClrLst>
    <dgm:effectClrLst/>
    <dgm:txLinClrLst/>
    <dgm:txFillClrLst/>
    <dgm:txEffectClrLst/>
  </dgm:styleLbl>
  <dgm:styleLbl name="node3">
    <dgm:fillClrLst>
      <a:schemeClr val="accent6"/>
    </dgm:fillClrLst>
    <dgm:linClrLst meth="repeat">
      <a:schemeClr val="lt1"/>
    </dgm:linClrLst>
    <dgm:effectClrLst/>
    <dgm:txLinClrLst/>
    <dgm:txFillClrLst/>
    <dgm:txEffectClrLst/>
  </dgm:styleLbl>
  <dgm:styleLbl name="node4">
    <dgm:fillClrLst>
      <a:schemeClr val="accent1"/>
    </dgm:fillClrLst>
    <dgm:linClrLst meth="repeat">
      <a:schemeClr val="lt1"/>
    </dgm:linClrLst>
    <dgm:effectClrLst/>
    <dgm:txLinClrLst/>
    <dgm:txFillClrLst/>
    <dgm:txEffectClrLst/>
  </dgm:styleLbl>
  <dgm:styleLbl name="fgImgPlace1">
    <dgm:fillClrLst>
      <a:schemeClr val="accent4">
        <a:tint val="50000"/>
      </a:schemeClr>
      <a:schemeClr val="accent5">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4">
        <a:tint val="50000"/>
      </a:schemeClr>
      <a:schemeClr val="accent5">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4">
        <a:tint val="50000"/>
      </a:schemeClr>
      <a:schemeClr val="accent5">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4"/>
      <a:schemeClr val="accent5"/>
    </dgm:fillClrLst>
    <dgm:linClrLst meth="repeat">
      <a:schemeClr val="lt1"/>
    </dgm:linClrLst>
    <dgm:effectClrLst/>
    <dgm:txLinClrLst/>
    <dgm:txFillClrLst/>
    <dgm:txEffectClrLst/>
  </dgm:styleLbl>
  <dgm:styleLbl name="fgSibTrans2D1">
    <dgm:fillClrLst>
      <a:schemeClr val="accent4"/>
      <a:schemeClr val="accent5"/>
    </dgm:fillClrLst>
    <dgm:linClrLst meth="repeat">
      <a:schemeClr val="lt1"/>
    </dgm:linClrLst>
    <dgm:effectClrLst/>
    <dgm:txLinClrLst/>
    <dgm:txFillClrLst meth="repeat">
      <a:schemeClr val="lt1"/>
    </dgm:txFillClrLst>
    <dgm:txEffectClrLst/>
  </dgm:styleLbl>
  <dgm:styleLbl name="bgSibTrans2D1">
    <dgm:fillClrLst>
      <a:schemeClr val="accent4"/>
      <a:schemeClr val="accent5"/>
    </dgm:fillClrLst>
    <dgm:linClrLst meth="repeat">
      <a:schemeClr val="lt1"/>
    </dgm:linClrLst>
    <dgm:effectClrLst/>
    <dgm:txLinClrLst/>
    <dgm:txFillClrLst meth="repeat">
      <a:schemeClr val="lt1"/>
    </dgm:txFillClrLst>
    <dgm:txEffectClrLst/>
  </dgm:styleLbl>
  <dgm:styleLbl name="sibTrans1D1">
    <dgm:fillClrLst/>
    <dgm:linClrLst>
      <a:schemeClr val="accent4"/>
      <a:schemeClr val="accent5"/>
    </dgm:linClrLst>
    <dgm:effectClrLst/>
    <dgm:txLinClrLst/>
    <dgm:txFillClrLst meth="repeat">
      <a:schemeClr val="tx1"/>
    </dgm:txFillClrLst>
    <dgm:txEffectClrLst/>
  </dgm:styleLbl>
  <dgm:styleLbl name="callout">
    <dgm:fillClrLst meth="repeat">
      <a:schemeClr val="accent4"/>
    </dgm:fillClrLst>
    <dgm:linClrLst meth="repeat">
      <a:schemeClr val="accent4">
        <a:tint val="50000"/>
      </a:schemeClr>
    </dgm:linClrLst>
    <dgm:effectClrLst/>
    <dgm:txLinClrLst/>
    <dgm:txFillClrLst meth="repeat">
      <a:schemeClr val="tx1"/>
    </dgm:txFillClrLst>
    <dgm:txEffectClrLst/>
  </dgm:styleLbl>
  <dgm:styleLbl name="asst0">
    <dgm:fillClrLst meth="repeat">
      <a:schemeClr val="accent4"/>
    </dgm:fillClrLst>
    <dgm:linClrLst meth="repeat">
      <a:schemeClr val="lt1">
        <a:shade val="80000"/>
      </a:schemeClr>
    </dgm:linClrLst>
    <dgm:effectClrLst/>
    <dgm:txLinClrLst/>
    <dgm:txFillClrLst/>
    <dgm:txEffectClrLst/>
  </dgm:styleLbl>
  <dgm:styleLbl name="asst1">
    <dgm:fillClrLst meth="repeat">
      <a:schemeClr val="accent5"/>
    </dgm:fillClrLst>
    <dgm:linClrLst meth="repeat">
      <a:schemeClr val="lt1">
        <a:shade val="80000"/>
      </a:schemeClr>
    </dgm:linClrLst>
    <dgm:effectClrLst/>
    <dgm:txLinClrLst/>
    <dgm:txFillClrLst/>
    <dgm:txEffectClrLst/>
  </dgm:styleLbl>
  <dgm:styleLbl name="asst2">
    <dgm:fillClrLst>
      <a:schemeClr val="accent6"/>
    </dgm:fillClrLst>
    <dgm:linClrLst meth="repeat">
      <a:schemeClr val="lt1"/>
    </dgm:linClrLst>
    <dgm:effectClrLst/>
    <dgm:txLinClrLst/>
    <dgm:txFillClrLst/>
    <dgm:txEffectClrLst/>
  </dgm:styleLbl>
  <dgm:styleLbl name="asst3">
    <dgm:fillClrLst>
      <a:schemeClr val="accent1"/>
    </dgm:fillClrLst>
    <dgm:linClrLst meth="repeat">
      <a:schemeClr val="lt1"/>
    </dgm:linClrLst>
    <dgm:effectClrLst/>
    <dgm:txLinClrLst/>
    <dgm:txFillClrLst/>
    <dgm:txEffectClrLst/>
  </dgm:styleLbl>
  <dgm:styleLbl name="asst4">
    <dgm:fillClrLst>
      <a:schemeClr val="accent2"/>
    </dgm:fillClrLst>
    <dgm:linClrLst meth="repeat">
      <a:schemeClr val="lt1"/>
    </dgm:linClrLst>
    <dgm:effectClrLst/>
    <dgm:txLinClrLst/>
    <dgm:txFillClrLst/>
    <dgm:txEffectClrLst/>
  </dgm:styleLbl>
  <dgm:styleLbl name="parChTrans2D1">
    <dgm:fillClrLst meth="repeat">
      <a:schemeClr val="accent4"/>
    </dgm:fillClrLst>
    <dgm:linClrLst meth="repeat">
      <a:schemeClr val="lt1"/>
    </dgm:linClrLst>
    <dgm:effectClrLst/>
    <dgm:txLinClrLst/>
    <dgm:txFillClrLst meth="repeat">
      <a:schemeClr val="lt1"/>
    </dgm:txFillClrLst>
    <dgm:txEffectClrLst/>
  </dgm:styleLbl>
  <dgm:styleLbl name="parChTrans2D2">
    <dgm:fillClrLst meth="repeat">
      <a:schemeClr val="accent5"/>
    </dgm:fillClrLst>
    <dgm:linClrLst meth="repeat">
      <a:schemeClr val="lt1"/>
    </dgm:linClrLst>
    <dgm:effectClrLst/>
    <dgm:txLinClrLst/>
    <dgm:txFillClrLst/>
    <dgm:txEffectClrLst/>
  </dgm:styleLbl>
  <dgm:styleLbl name="parChTrans2D3">
    <dgm:fillClrLst meth="repeat">
      <a:schemeClr val="accent5"/>
    </dgm:fillClrLst>
    <dgm:linClrLst meth="repeat">
      <a:schemeClr val="lt1"/>
    </dgm:linClrLst>
    <dgm:effectClrLst/>
    <dgm:txLinClrLst/>
    <dgm:txFillClrLst/>
    <dgm:txEffectClrLst/>
  </dgm:styleLbl>
  <dgm:styleLbl name="parChTrans2D4">
    <dgm:fillClrLst meth="repeat">
      <a:schemeClr val="accent6"/>
    </dgm:fillClrLst>
    <dgm:linClrLst meth="repeat">
      <a:schemeClr val="lt1"/>
    </dgm:linClrLst>
    <dgm:effectClrLst/>
    <dgm:txLinClrLst/>
    <dgm:txFillClrLst meth="repeat">
      <a:schemeClr val="lt1"/>
    </dgm:txFillClrLst>
    <dgm:txEffectClrLst/>
  </dgm:styleLbl>
  <dgm:styleLbl name="parChTrans1D1">
    <dgm:fillClrLst meth="repeat">
      <a:schemeClr val="accent4"/>
    </dgm:fillClrLst>
    <dgm:linClrLst meth="repeat">
      <a:schemeClr val="accent4"/>
    </dgm:linClrLst>
    <dgm:effectClrLst/>
    <dgm:txLinClrLst/>
    <dgm:txFillClrLst meth="repeat">
      <a:schemeClr val="tx1"/>
    </dgm:txFillClrLst>
    <dgm:txEffectClrLst/>
  </dgm:styleLbl>
  <dgm:styleLbl name="parChTrans1D2">
    <dgm:fillClrLst meth="repeat">
      <a:schemeClr val="accent4">
        <a:tint val="90000"/>
      </a:schemeClr>
    </dgm:fillClrLst>
    <dgm:linClrLst meth="repeat">
      <a:schemeClr val="accent5"/>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6"/>
    </dgm:linClrLst>
    <dgm:effectClrLst/>
    <dgm:txLinClrLst/>
    <dgm:txFillClrLst meth="repeat">
      <a:schemeClr val="tx1"/>
    </dgm:txFillClrLst>
    <dgm:txEffectClrLst/>
  </dgm:styleLbl>
  <dgm:styleLbl name="parChTrans1D4">
    <dgm:fillClrLst meth="repeat">
      <a:schemeClr val="accent4">
        <a:tint val="50000"/>
      </a:schemeClr>
    </dgm:fillClrLst>
    <dgm:linClrLst meth="repeat">
      <a:schemeClr val="accent1"/>
    </dgm:linClrLst>
    <dgm:effectClrLst/>
    <dgm:txLinClrLst/>
    <dgm:txFillClrLst meth="repeat">
      <a:schemeClr val="tx1"/>
    </dgm:txFillClrLst>
    <dgm:txEffectClrLst/>
  </dgm:styleLbl>
  <dgm:styleLbl name="fg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conFg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align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4"/>
    </dgm:linClrLst>
    <dgm:effectClrLst/>
    <dgm:txLinClrLst/>
    <dgm:txFillClrLst meth="repeat">
      <a:schemeClr val="dk1"/>
    </dgm:txFillClrLst>
    <dgm:txEffectClrLst/>
  </dgm:styleLbl>
  <dgm:styleLbl name="bg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solidFgAcc1">
    <dgm:fillClrLst meth="repeat">
      <a:schemeClr val="lt1"/>
    </dgm:fillClrLst>
    <dgm:linClrLst>
      <a:schemeClr val="accent4"/>
      <a:schemeClr val="accent5"/>
    </dgm:linClrLst>
    <dgm:effectClrLst/>
    <dgm:txLinClrLst/>
    <dgm:txFillClrLst meth="repeat">
      <a:schemeClr val="dk1"/>
    </dgm:txFillClrLst>
    <dgm:txEffectClrLst/>
  </dgm:styleLbl>
  <dgm:styleLbl name="solidAlignAcc1">
    <dgm:fillClrLst meth="repeat">
      <a:schemeClr val="lt1"/>
    </dgm:fillClrLst>
    <dgm:linClrLst>
      <a:schemeClr val="accent4"/>
      <a:schemeClr val="accent5"/>
    </dgm:linClrLst>
    <dgm:effectClrLst/>
    <dgm:txLinClrLst/>
    <dgm:txFillClrLst meth="repeat">
      <a:schemeClr val="dk1"/>
    </dgm:txFillClrLst>
    <dgm:txEffectClrLst/>
  </dgm:styleLbl>
  <dgm:styleLbl name="solidBgAcc1">
    <dgm:fillClrLst meth="repeat">
      <a:schemeClr val="lt1"/>
    </dgm:fillClrLst>
    <dgm:linClrLst>
      <a:schemeClr val="accent4"/>
      <a:schemeClr val="accent5"/>
    </dgm:linClrLst>
    <dgm:effectClrLst/>
    <dgm:txLinClrLst/>
    <dgm:txFillClrLst meth="repeat">
      <a:schemeClr val="dk1"/>
    </dgm:txFillClrLst>
    <dgm:txEffectClrLst/>
  </dgm:styleLbl>
  <dgm:styleLbl name="fgAccFollowNode1">
    <dgm:fillClrLst>
      <a:schemeClr val="accent4">
        <a:tint val="40000"/>
        <a:alpha val="90000"/>
      </a:schemeClr>
      <a:schemeClr val="accent5">
        <a:tint val="40000"/>
        <a:alpha val="90000"/>
      </a:schemeClr>
    </dgm:fillClrLst>
    <dgm:linClrLst>
      <a:schemeClr val="accent4">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4">
        <a:tint val="40000"/>
        <a:alpha val="90000"/>
      </a:schemeClr>
      <a:schemeClr val="accent5">
        <a:tint val="40000"/>
        <a:alpha val="90000"/>
      </a:schemeClr>
    </dgm:fillClrLst>
    <dgm:linClrLst>
      <a:schemeClr val="accent4">
        <a:tint val="40000"/>
        <a:alpha val="90000"/>
      </a:schemeClr>
      <a:schemeClr val="accent5">
        <a:tint val="40000"/>
        <a:alpha val="90000"/>
      </a:schemeClr>
    </dgm:linClrLst>
    <dgm:effectClrLst/>
    <dgm:txLinClrLst/>
    <dgm:txFillClrLst meth="repeat">
      <a:schemeClr val="dk1"/>
    </dgm:txFillClrLst>
    <dgm:txEffectClrLst/>
  </dgm:styleLbl>
  <dgm:styleLbl name="bgAccFollowNode1">
    <dgm:fillClrLst>
      <a:schemeClr val="accent4">
        <a:tint val="40000"/>
        <a:alpha val="90000"/>
      </a:schemeClr>
      <a:schemeClr val="accent5">
        <a:tint val="40000"/>
        <a:alpha val="90000"/>
      </a:schemeClr>
    </dgm:fillClrLst>
    <dgm:linClrLst>
      <a:schemeClr val="accent4">
        <a:tint val="40000"/>
        <a:alpha val="90000"/>
      </a:schemeClr>
      <a:schemeClr val="accent5">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3"/>
    </dgm:linClrLst>
    <dgm:effectClrLst/>
    <dgm:txLinClrLst/>
    <dgm:txFillClrLst meth="repeat">
      <a:schemeClr val="dk1"/>
    </dgm:txFillClrLst>
    <dgm:txEffectClrLst/>
  </dgm:styleLbl>
  <dgm:styleLbl name="fgAcc2">
    <dgm:fillClrLst meth="repeat">
      <a:schemeClr val="lt1">
        <a:alpha val="90000"/>
      </a:schemeClr>
    </dgm:fillClrLst>
    <dgm:linClrLst>
      <a:schemeClr val="accent5"/>
    </dgm:linClrLst>
    <dgm:effectClrLst/>
    <dgm:txLinClrLst/>
    <dgm:txFillClrLst meth="repeat">
      <a:schemeClr val="dk1"/>
    </dgm:txFillClrLst>
    <dgm:txEffectClrLst/>
  </dgm:styleLbl>
  <dgm:styleLbl name="fgAcc3">
    <dgm:fillClrLst meth="repeat">
      <a:schemeClr val="lt1">
        <a:alpha val="90000"/>
      </a:schemeClr>
    </dgm:fillClrLst>
    <dgm:linClrLst>
      <a:schemeClr val="accent6"/>
    </dgm:linClrLst>
    <dgm:effectClrLst/>
    <dgm:txLinClrLst/>
    <dgm:txFillClrLst meth="repeat">
      <a:schemeClr val="dk1"/>
    </dgm:txFillClrLst>
    <dgm:txEffectClrLst/>
  </dgm:styleLbl>
  <dgm:styleLbl name="fgAcc4">
    <dgm:fillClrLst meth="repeat">
      <a:schemeClr val="lt1">
        <a:alpha val="90000"/>
      </a:schemeClr>
    </dgm:fillClrLst>
    <dgm:linClrLst>
      <a:schemeClr val="accent1"/>
    </dgm:linClrLst>
    <dgm:effectClrLst/>
    <dgm:txLinClrLst/>
    <dgm:txFillClrLst meth="repeat">
      <a:schemeClr val="dk1"/>
    </dgm:txFillClrLst>
    <dgm:txEffectClrLst/>
  </dgm:styleLbl>
  <dgm:styleLbl name="bgShp">
    <dgm:fillClrLst meth="repeat">
      <a:schemeClr val="accent4">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4">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4">
        <a:tint val="50000"/>
        <a:alpha val="40000"/>
      </a:schemeClr>
    </dgm:fillClrLst>
    <dgm:linClrLst meth="repeat">
      <a:schemeClr val="accent4"/>
    </dgm:linClrLst>
    <dgm:effectClrLst/>
    <dgm:txLinClrLst/>
    <dgm:txFillClrLst meth="repeat">
      <a:schemeClr val="lt1"/>
    </dgm:txFillClrLst>
    <dgm:txEffectClrLst/>
  </dgm:styleLbl>
  <dgm:styleLbl name="fgShp">
    <dgm:fillClrLst meth="repeat">
      <a:schemeClr val="accent4">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CAFCBF58-1912-45AC-A028-F5A37F981940}" type="doc">
      <dgm:prSet loTypeId="urn:microsoft.com/office/officeart/2005/8/layout/chevron1" loCatId="process" qsTypeId="urn:microsoft.com/office/officeart/2005/8/quickstyle/simple1" qsCatId="simple" csTypeId="urn:microsoft.com/office/officeart/2005/8/colors/colorful4" csCatId="colorful" phldr="1"/>
      <dgm:spPr/>
    </dgm:pt>
    <dgm:pt modelId="{3A5DAB7C-1960-459E-80E7-693C05FBFA85}">
      <dgm:prSet phldrT="[Text]" custT="1">
        <dgm:style>
          <a:lnRef idx="0">
            <a:schemeClr val="accent5"/>
          </a:lnRef>
          <a:fillRef idx="3">
            <a:schemeClr val="accent5"/>
          </a:fillRef>
          <a:effectRef idx="3">
            <a:schemeClr val="accent5"/>
          </a:effectRef>
          <a:fontRef idx="minor">
            <a:schemeClr val="lt1"/>
          </a:fontRef>
        </dgm:style>
      </dgm:prSet>
      <dgm:spPr/>
      <dgm:t>
        <a:bodyPr/>
        <a:lstStyle/>
        <a:p>
          <a:r>
            <a:rPr lang="en-US" sz="2800" dirty="0" smtClean="0">
              <a:solidFill>
                <a:srgbClr val="002060"/>
              </a:solidFill>
            </a:rPr>
            <a:t>Inadequate</a:t>
          </a:r>
          <a:r>
            <a:rPr lang="en-US" sz="3200" dirty="0" smtClean="0">
              <a:solidFill>
                <a:srgbClr val="002060"/>
              </a:solidFill>
            </a:rPr>
            <a:t> </a:t>
          </a:r>
          <a:r>
            <a:rPr lang="en-US" sz="2800" dirty="0" smtClean="0">
              <a:solidFill>
                <a:srgbClr val="002060"/>
              </a:solidFill>
            </a:rPr>
            <a:t>resuspension</a:t>
          </a:r>
          <a:r>
            <a:rPr lang="en-US" sz="3200" dirty="0" smtClean="0">
              <a:solidFill>
                <a:srgbClr val="002060"/>
              </a:solidFill>
            </a:rPr>
            <a:t> </a:t>
          </a:r>
          <a:endParaRPr lang="en-US" sz="3200" dirty="0">
            <a:solidFill>
              <a:srgbClr val="002060"/>
            </a:solidFill>
          </a:endParaRPr>
        </a:p>
      </dgm:t>
    </dgm:pt>
    <dgm:pt modelId="{791F5D47-30D6-4210-94C9-B377DC49B6FD}" type="parTrans" cxnId="{638A0473-6653-47C3-B61A-067E55BF08C5}">
      <dgm:prSet/>
      <dgm:spPr/>
      <dgm:t>
        <a:bodyPr/>
        <a:lstStyle/>
        <a:p>
          <a:endParaRPr lang="en-US"/>
        </a:p>
      </dgm:t>
    </dgm:pt>
    <dgm:pt modelId="{6E4E2017-4F13-4F3E-B3AC-A9F65302C7CD}" type="sibTrans" cxnId="{638A0473-6653-47C3-B61A-067E55BF08C5}">
      <dgm:prSet/>
      <dgm:spPr/>
      <dgm:t>
        <a:bodyPr/>
        <a:lstStyle/>
        <a:p>
          <a:endParaRPr lang="en-US"/>
        </a:p>
      </dgm:t>
    </dgm:pt>
    <dgm:pt modelId="{2BAB2D16-3D61-4A74-A086-2032901E338F}">
      <dgm:prSet phldrT="[Text]" custT="1">
        <dgm:style>
          <a:lnRef idx="0">
            <a:schemeClr val="accent5"/>
          </a:lnRef>
          <a:fillRef idx="3">
            <a:schemeClr val="accent5"/>
          </a:fillRef>
          <a:effectRef idx="3">
            <a:schemeClr val="accent5"/>
          </a:effectRef>
          <a:fontRef idx="minor">
            <a:schemeClr val="lt1"/>
          </a:fontRef>
        </dgm:style>
      </dgm:prSet>
      <dgm:spPr/>
      <dgm:t>
        <a:bodyPr/>
        <a:lstStyle/>
        <a:p>
          <a:r>
            <a:rPr lang="en-US" sz="2800" dirty="0" smtClean="0">
              <a:solidFill>
                <a:srgbClr val="002060"/>
              </a:solidFill>
            </a:rPr>
            <a:t>Various  concentrations of insulin </a:t>
          </a:r>
          <a:endParaRPr lang="en-US" sz="2800" dirty="0">
            <a:solidFill>
              <a:srgbClr val="002060"/>
            </a:solidFill>
          </a:endParaRPr>
        </a:p>
      </dgm:t>
    </dgm:pt>
    <dgm:pt modelId="{867C8D8C-3162-48AF-910D-3B4AC03FADDB}" type="parTrans" cxnId="{60D6283D-15B0-49D4-A26D-A9BC93BEA1D5}">
      <dgm:prSet/>
      <dgm:spPr/>
      <dgm:t>
        <a:bodyPr/>
        <a:lstStyle/>
        <a:p>
          <a:endParaRPr lang="en-US"/>
        </a:p>
      </dgm:t>
    </dgm:pt>
    <dgm:pt modelId="{3EFF0D18-D7B8-41BD-864F-D559FEC45335}" type="sibTrans" cxnId="{60D6283D-15B0-49D4-A26D-A9BC93BEA1D5}">
      <dgm:prSet/>
      <dgm:spPr/>
      <dgm:t>
        <a:bodyPr/>
        <a:lstStyle/>
        <a:p>
          <a:endParaRPr lang="en-US"/>
        </a:p>
      </dgm:t>
    </dgm:pt>
    <dgm:pt modelId="{8761DBD3-D804-498E-AF5C-FA7BEB22F65B}">
      <dgm:prSet phldrT="[Text]" custT="1">
        <dgm:style>
          <a:lnRef idx="0">
            <a:schemeClr val="accent5"/>
          </a:lnRef>
          <a:fillRef idx="3">
            <a:schemeClr val="accent5"/>
          </a:fillRef>
          <a:effectRef idx="3">
            <a:schemeClr val="accent5"/>
          </a:effectRef>
          <a:fontRef idx="minor">
            <a:schemeClr val="lt1"/>
          </a:fontRef>
        </dgm:style>
      </dgm:prSet>
      <dgm:spPr/>
      <dgm:t>
        <a:bodyPr/>
        <a:lstStyle/>
        <a:p>
          <a:pPr rtl="0"/>
          <a:r>
            <a:rPr lang="en-US" sz="3200" dirty="0" smtClean="0">
              <a:solidFill>
                <a:srgbClr val="002060"/>
              </a:solidFill>
            </a:rPr>
            <a:t>Glycemic</a:t>
          </a:r>
          <a:r>
            <a:rPr lang="en-US" sz="3600" dirty="0" smtClean="0">
              <a:solidFill>
                <a:srgbClr val="002060"/>
              </a:solidFill>
            </a:rPr>
            <a:t> variability</a:t>
          </a:r>
          <a:endParaRPr lang="en-US" sz="3600" dirty="0">
            <a:solidFill>
              <a:srgbClr val="002060"/>
            </a:solidFill>
          </a:endParaRPr>
        </a:p>
      </dgm:t>
    </dgm:pt>
    <dgm:pt modelId="{4F6F98AC-A6FB-475B-BE3B-CE8B110643F4}" type="parTrans" cxnId="{49760CC6-9CFB-479B-BBC4-358A09636ADB}">
      <dgm:prSet/>
      <dgm:spPr/>
      <dgm:t>
        <a:bodyPr/>
        <a:lstStyle/>
        <a:p>
          <a:endParaRPr lang="en-US"/>
        </a:p>
      </dgm:t>
    </dgm:pt>
    <dgm:pt modelId="{40328BB0-A2B4-42DE-A7CC-629A33B189E6}" type="sibTrans" cxnId="{49760CC6-9CFB-479B-BBC4-358A09636ADB}">
      <dgm:prSet/>
      <dgm:spPr/>
      <dgm:t>
        <a:bodyPr/>
        <a:lstStyle/>
        <a:p>
          <a:endParaRPr lang="en-US"/>
        </a:p>
      </dgm:t>
    </dgm:pt>
    <dgm:pt modelId="{97955A4E-9606-4F96-BB2E-25FA5F9C505D}" type="pres">
      <dgm:prSet presAssocID="{CAFCBF58-1912-45AC-A028-F5A37F981940}" presName="Name0" presStyleCnt="0">
        <dgm:presLayoutVars>
          <dgm:dir/>
          <dgm:animLvl val="lvl"/>
          <dgm:resizeHandles val="exact"/>
        </dgm:presLayoutVars>
      </dgm:prSet>
      <dgm:spPr/>
    </dgm:pt>
    <dgm:pt modelId="{9762CE3B-8CFF-4F73-B300-74CCC7A351FB}" type="pres">
      <dgm:prSet presAssocID="{3A5DAB7C-1960-459E-80E7-693C05FBFA85}" presName="parTxOnly" presStyleLbl="node1" presStyleIdx="0" presStyleCnt="3">
        <dgm:presLayoutVars>
          <dgm:chMax val="0"/>
          <dgm:chPref val="0"/>
          <dgm:bulletEnabled val="1"/>
        </dgm:presLayoutVars>
      </dgm:prSet>
      <dgm:spPr/>
      <dgm:t>
        <a:bodyPr/>
        <a:lstStyle/>
        <a:p>
          <a:endParaRPr lang="en-US"/>
        </a:p>
      </dgm:t>
    </dgm:pt>
    <dgm:pt modelId="{8DC2B447-21EC-4F05-9B88-3C816DCF9703}" type="pres">
      <dgm:prSet presAssocID="{6E4E2017-4F13-4F3E-B3AC-A9F65302C7CD}" presName="parTxOnlySpace" presStyleCnt="0"/>
      <dgm:spPr/>
    </dgm:pt>
    <dgm:pt modelId="{EAD1F458-9EB1-4280-90BD-455B20010F9D}" type="pres">
      <dgm:prSet presAssocID="{2BAB2D16-3D61-4A74-A086-2032901E338F}" presName="parTxOnly" presStyleLbl="node1" presStyleIdx="1" presStyleCnt="3">
        <dgm:presLayoutVars>
          <dgm:chMax val="0"/>
          <dgm:chPref val="0"/>
          <dgm:bulletEnabled val="1"/>
        </dgm:presLayoutVars>
      </dgm:prSet>
      <dgm:spPr/>
      <dgm:t>
        <a:bodyPr/>
        <a:lstStyle/>
        <a:p>
          <a:endParaRPr lang="en-US"/>
        </a:p>
      </dgm:t>
    </dgm:pt>
    <dgm:pt modelId="{F904CA49-2957-4BB6-A006-D5F6366DE72B}" type="pres">
      <dgm:prSet presAssocID="{3EFF0D18-D7B8-41BD-864F-D559FEC45335}" presName="parTxOnlySpace" presStyleCnt="0"/>
      <dgm:spPr/>
    </dgm:pt>
    <dgm:pt modelId="{1AAC9195-1ACB-4AEC-9E07-44B3168B74D1}" type="pres">
      <dgm:prSet presAssocID="{8761DBD3-D804-498E-AF5C-FA7BEB22F65B}" presName="parTxOnly" presStyleLbl="node1" presStyleIdx="2" presStyleCnt="3">
        <dgm:presLayoutVars>
          <dgm:chMax val="0"/>
          <dgm:chPref val="0"/>
          <dgm:bulletEnabled val="1"/>
        </dgm:presLayoutVars>
      </dgm:prSet>
      <dgm:spPr/>
      <dgm:t>
        <a:bodyPr/>
        <a:lstStyle/>
        <a:p>
          <a:endParaRPr lang="en-US"/>
        </a:p>
      </dgm:t>
    </dgm:pt>
  </dgm:ptLst>
  <dgm:cxnLst>
    <dgm:cxn modelId="{6AED282E-8B5F-4C4F-B645-9E81FD3D3DFF}" type="presOf" srcId="{8761DBD3-D804-498E-AF5C-FA7BEB22F65B}" destId="{1AAC9195-1ACB-4AEC-9E07-44B3168B74D1}" srcOrd="0" destOrd="0" presId="urn:microsoft.com/office/officeart/2005/8/layout/chevron1"/>
    <dgm:cxn modelId="{638A0473-6653-47C3-B61A-067E55BF08C5}" srcId="{CAFCBF58-1912-45AC-A028-F5A37F981940}" destId="{3A5DAB7C-1960-459E-80E7-693C05FBFA85}" srcOrd="0" destOrd="0" parTransId="{791F5D47-30D6-4210-94C9-B377DC49B6FD}" sibTransId="{6E4E2017-4F13-4F3E-B3AC-A9F65302C7CD}"/>
    <dgm:cxn modelId="{49760CC6-9CFB-479B-BBC4-358A09636ADB}" srcId="{CAFCBF58-1912-45AC-A028-F5A37F981940}" destId="{8761DBD3-D804-498E-AF5C-FA7BEB22F65B}" srcOrd="2" destOrd="0" parTransId="{4F6F98AC-A6FB-475B-BE3B-CE8B110643F4}" sibTransId="{40328BB0-A2B4-42DE-A7CC-629A33B189E6}"/>
    <dgm:cxn modelId="{37FA7BBF-1423-49D9-9DBF-BB0DD7951120}" type="presOf" srcId="{3A5DAB7C-1960-459E-80E7-693C05FBFA85}" destId="{9762CE3B-8CFF-4F73-B300-74CCC7A351FB}" srcOrd="0" destOrd="0" presId="urn:microsoft.com/office/officeart/2005/8/layout/chevron1"/>
    <dgm:cxn modelId="{FC1E869B-923A-4829-A3BB-C253CC92B368}" type="presOf" srcId="{CAFCBF58-1912-45AC-A028-F5A37F981940}" destId="{97955A4E-9606-4F96-BB2E-25FA5F9C505D}" srcOrd="0" destOrd="0" presId="urn:microsoft.com/office/officeart/2005/8/layout/chevron1"/>
    <dgm:cxn modelId="{60D6283D-15B0-49D4-A26D-A9BC93BEA1D5}" srcId="{CAFCBF58-1912-45AC-A028-F5A37F981940}" destId="{2BAB2D16-3D61-4A74-A086-2032901E338F}" srcOrd="1" destOrd="0" parTransId="{867C8D8C-3162-48AF-910D-3B4AC03FADDB}" sibTransId="{3EFF0D18-D7B8-41BD-864F-D559FEC45335}"/>
    <dgm:cxn modelId="{456759AA-F2AE-4A44-B7E3-2BA8A5BCD1BF}" type="presOf" srcId="{2BAB2D16-3D61-4A74-A086-2032901E338F}" destId="{EAD1F458-9EB1-4280-90BD-455B20010F9D}" srcOrd="0" destOrd="0" presId="urn:microsoft.com/office/officeart/2005/8/layout/chevron1"/>
    <dgm:cxn modelId="{8BC1ECC5-40E2-4F75-929C-6A018E71A9A5}" type="presParOf" srcId="{97955A4E-9606-4F96-BB2E-25FA5F9C505D}" destId="{9762CE3B-8CFF-4F73-B300-74CCC7A351FB}" srcOrd="0" destOrd="0" presId="urn:microsoft.com/office/officeart/2005/8/layout/chevron1"/>
    <dgm:cxn modelId="{0FF8D202-D5EE-4EB0-A6AF-FFBEEF0E2D0C}" type="presParOf" srcId="{97955A4E-9606-4F96-BB2E-25FA5F9C505D}" destId="{8DC2B447-21EC-4F05-9B88-3C816DCF9703}" srcOrd="1" destOrd="0" presId="urn:microsoft.com/office/officeart/2005/8/layout/chevron1"/>
    <dgm:cxn modelId="{3BA882C6-B8D3-428E-9C7E-50826AF0CD84}" type="presParOf" srcId="{97955A4E-9606-4F96-BB2E-25FA5F9C505D}" destId="{EAD1F458-9EB1-4280-90BD-455B20010F9D}" srcOrd="2" destOrd="0" presId="urn:microsoft.com/office/officeart/2005/8/layout/chevron1"/>
    <dgm:cxn modelId="{20AD7FF4-4AFE-4A9A-80E0-A0D360CC2847}" type="presParOf" srcId="{97955A4E-9606-4F96-BB2E-25FA5F9C505D}" destId="{F904CA49-2957-4BB6-A006-D5F6366DE72B}" srcOrd="3" destOrd="0" presId="urn:microsoft.com/office/officeart/2005/8/layout/chevron1"/>
    <dgm:cxn modelId="{535C5E27-70D5-4533-A4FC-8B7A3E867D37}" type="presParOf" srcId="{97955A4E-9606-4F96-BB2E-25FA5F9C505D}" destId="{1AAC9195-1ACB-4AEC-9E07-44B3168B74D1}" srcOrd="4" destOrd="0" presId="urn:microsoft.com/office/officeart/2005/8/layout/chevron1"/>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762CE3B-8CFF-4F73-B300-74CCC7A351FB}">
      <dsp:nvSpPr>
        <dsp:cNvPr id="0" name=""/>
        <dsp:cNvSpPr/>
      </dsp:nvSpPr>
      <dsp:spPr>
        <a:xfrm>
          <a:off x="3230" y="1906810"/>
          <a:ext cx="3936088" cy="1574435"/>
        </a:xfrm>
        <a:prstGeom prst="chevron">
          <a:avLst/>
        </a:prstGeom>
        <a:gradFill rotWithShape="1">
          <a:gsLst>
            <a:gs pos="0">
              <a:schemeClr val="accent5">
                <a:satMod val="103000"/>
                <a:lumMod val="102000"/>
                <a:tint val="94000"/>
              </a:schemeClr>
            </a:gs>
            <a:gs pos="50000">
              <a:schemeClr val="accent5">
                <a:satMod val="110000"/>
                <a:lumMod val="100000"/>
                <a:shade val="100000"/>
              </a:schemeClr>
            </a:gs>
            <a:gs pos="100000">
              <a:schemeClr val="accent5">
                <a:lumMod val="99000"/>
                <a:satMod val="120000"/>
                <a:shade val="78000"/>
              </a:schemeClr>
            </a:gs>
          </a:gsLst>
          <a:lin ang="5400000" scaled="0"/>
        </a:gradFill>
        <a:ln>
          <a:noFill/>
        </a:ln>
        <a:effectLst>
          <a:outerShdw blurRad="57150" dist="19050" dir="5400000" algn="ctr" rotWithShape="0">
            <a:srgbClr val="000000">
              <a:alpha val="63000"/>
            </a:srgbClr>
          </a:outerShdw>
        </a:effectLst>
      </dsp:spPr>
      <dsp:style>
        <a:lnRef idx="0">
          <a:schemeClr val="accent5"/>
        </a:lnRef>
        <a:fillRef idx="3">
          <a:schemeClr val="accent5"/>
        </a:fillRef>
        <a:effectRef idx="3">
          <a:schemeClr val="accent5"/>
        </a:effectRef>
        <a:fontRef idx="minor">
          <a:schemeClr val="lt1"/>
        </a:fontRef>
      </dsp:style>
      <dsp:txBody>
        <a:bodyPr spcFirstLastPara="0" vert="horz" wrap="square" lIns="112014" tIns="37338" rIns="37338" bIns="37338" numCol="1" spcCol="1270" anchor="ctr" anchorCtr="0">
          <a:noAutofit/>
        </a:bodyPr>
        <a:lstStyle/>
        <a:p>
          <a:pPr lvl="0" algn="ctr" defTabSz="1244600">
            <a:lnSpc>
              <a:spcPct val="90000"/>
            </a:lnSpc>
            <a:spcBef>
              <a:spcPct val="0"/>
            </a:spcBef>
            <a:spcAft>
              <a:spcPct val="35000"/>
            </a:spcAft>
          </a:pPr>
          <a:r>
            <a:rPr lang="en-US" sz="2800" kern="1200" dirty="0" smtClean="0">
              <a:solidFill>
                <a:srgbClr val="002060"/>
              </a:solidFill>
            </a:rPr>
            <a:t>Inadequate</a:t>
          </a:r>
          <a:r>
            <a:rPr lang="en-US" sz="3200" kern="1200" dirty="0" smtClean="0">
              <a:solidFill>
                <a:srgbClr val="002060"/>
              </a:solidFill>
            </a:rPr>
            <a:t> </a:t>
          </a:r>
          <a:r>
            <a:rPr lang="en-US" sz="2800" kern="1200" dirty="0" smtClean="0">
              <a:solidFill>
                <a:srgbClr val="002060"/>
              </a:solidFill>
            </a:rPr>
            <a:t>resuspension</a:t>
          </a:r>
          <a:r>
            <a:rPr lang="en-US" sz="3200" kern="1200" dirty="0" smtClean="0">
              <a:solidFill>
                <a:srgbClr val="002060"/>
              </a:solidFill>
            </a:rPr>
            <a:t> </a:t>
          </a:r>
          <a:endParaRPr lang="en-US" sz="3200" kern="1200" dirty="0">
            <a:solidFill>
              <a:srgbClr val="002060"/>
            </a:solidFill>
          </a:endParaRPr>
        </a:p>
      </dsp:txBody>
      <dsp:txXfrm>
        <a:off x="790448" y="1906810"/>
        <a:ext cx="2361653" cy="1574435"/>
      </dsp:txXfrm>
    </dsp:sp>
    <dsp:sp modelId="{EAD1F458-9EB1-4280-90BD-455B20010F9D}">
      <dsp:nvSpPr>
        <dsp:cNvPr id="0" name=""/>
        <dsp:cNvSpPr/>
      </dsp:nvSpPr>
      <dsp:spPr>
        <a:xfrm>
          <a:off x="3545709" y="1906810"/>
          <a:ext cx="3936088" cy="1574435"/>
        </a:xfrm>
        <a:prstGeom prst="chevron">
          <a:avLst/>
        </a:prstGeom>
        <a:gradFill rotWithShape="1">
          <a:gsLst>
            <a:gs pos="0">
              <a:schemeClr val="accent5">
                <a:satMod val="103000"/>
                <a:lumMod val="102000"/>
                <a:tint val="94000"/>
              </a:schemeClr>
            </a:gs>
            <a:gs pos="50000">
              <a:schemeClr val="accent5">
                <a:satMod val="110000"/>
                <a:lumMod val="100000"/>
                <a:shade val="100000"/>
              </a:schemeClr>
            </a:gs>
            <a:gs pos="100000">
              <a:schemeClr val="accent5">
                <a:lumMod val="99000"/>
                <a:satMod val="120000"/>
                <a:shade val="78000"/>
              </a:schemeClr>
            </a:gs>
          </a:gsLst>
          <a:lin ang="5400000" scaled="0"/>
        </a:gradFill>
        <a:ln>
          <a:noFill/>
        </a:ln>
        <a:effectLst>
          <a:outerShdw blurRad="57150" dist="19050" dir="5400000" algn="ctr" rotWithShape="0">
            <a:srgbClr val="000000">
              <a:alpha val="63000"/>
            </a:srgbClr>
          </a:outerShdw>
        </a:effectLst>
      </dsp:spPr>
      <dsp:style>
        <a:lnRef idx="0">
          <a:schemeClr val="accent5"/>
        </a:lnRef>
        <a:fillRef idx="3">
          <a:schemeClr val="accent5"/>
        </a:fillRef>
        <a:effectRef idx="3">
          <a:schemeClr val="accent5"/>
        </a:effectRef>
        <a:fontRef idx="minor">
          <a:schemeClr val="lt1"/>
        </a:fontRef>
      </dsp:style>
      <dsp:txBody>
        <a:bodyPr spcFirstLastPara="0" vert="horz" wrap="square" lIns="112014" tIns="37338" rIns="37338" bIns="37338" numCol="1" spcCol="1270" anchor="ctr" anchorCtr="0">
          <a:noAutofit/>
        </a:bodyPr>
        <a:lstStyle/>
        <a:p>
          <a:pPr lvl="0" algn="ctr" defTabSz="1244600">
            <a:lnSpc>
              <a:spcPct val="90000"/>
            </a:lnSpc>
            <a:spcBef>
              <a:spcPct val="0"/>
            </a:spcBef>
            <a:spcAft>
              <a:spcPct val="35000"/>
            </a:spcAft>
          </a:pPr>
          <a:r>
            <a:rPr lang="en-US" sz="2800" kern="1200" dirty="0" smtClean="0">
              <a:solidFill>
                <a:srgbClr val="002060"/>
              </a:solidFill>
            </a:rPr>
            <a:t>Various  concentrations of insulin </a:t>
          </a:r>
          <a:endParaRPr lang="en-US" sz="2800" kern="1200" dirty="0">
            <a:solidFill>
              <a:srgbClr val="002060"/>
            </a:solidFill>
          </a:endParaRPr>
        </a:p>
      </dsp:txBody>
      <dsp:txXfrm>
        <a:off x="4332927" y="1906810"/>
        <a:ext cx="2361653" cy="1574435"/>
      </dsp:txXfrm>
    </dsp:sp>
    <dsp:sp modelId="{1AAC9195-1ACB-4AEC-9E07-44B3168B74D1}">
      <dsp:nvSpPr>
        <dsp:cNvPr id="0" name=""/>
        <dsp:cNvSpPr/>
      </dsp:nvSpPr>
      <dsp:spPr>
        <a:xfrm>
          <a:off x="7088189" y="1906810"/>
          <a:ext cx="3936088" cy="1574435"/>
        </a:xfrm>
        <a:prstGeom prst="chevron">
          <a:avLst/>
        </a:prstGeom>
        <a:gradFill rotWithShape="1">
          <a:gsLst>
            <a:gs pos="0">
              <a:schemeClr val="accent5">
                <a:satMod val="103000"/>
                <a:lumMod val="102000"/>
                <a:tint val="94000"/>
              </a:schemeClr>
            </a:gs>
            <a:gs pos="50000">
              <a:schemeClr val="accent5">
                <a:satMod val="110000"/>
                <a:lumMod val="100000"/>
                <a:shade val="100000"/>
              </a:schemeClr>
            </a:gs>
            <a:gs pos="100000">
              <a:schemeClr val="accent5">
                <a:lumMod val="99000"/>
                <a:satMod val="120000"/>
                <a:shade val="78000"/>
              </a:schemeClr>
            </a:gs>
          </a:gsLst>
          <a:lin ang="5400000" scaled="0"/>
        </a:gradFill>
        <a:ln>
          <a:noFill/>
        </a:ln>
        <a:effectLst>
          <a:outerShdw blurRad="57150" dist="19050" dir="5400000" algn="ctr" rotWithShape="0">
            <a:srgbClr val="000000">
              <a:alpha val="63000"/>
            </a:srgbClr>
          </a:outerShdw>
        </a:effectLst>
      </dsp:spPr>
      <dsp:style>
        <a:lnRef idx="0">
          <a:schemeClr val="accent5"/>
        </a:lnRef>
        <a:fillRef idx="3">
          <a:schemeClr val="accent5"/>
        </a:fillRef>
        <a:effectRef idx="3">
          <a:schemeClr val="accent5"/>
        </a:effectRef>
        <a:fontRef idx="minor">
          <a:schemeClr val="lt1"/>
        </a:fontRef>
      </dsp:style>
      <dsp:txBody>
        <a:bodyPr spcFirstLastPara="0" vert="horz" wrap="square" lIns="128016" tIns="42672" rIns="42672" bIns="42672" numCol="1" spcCol="1270" anchor="ctr" anchorCtr="0">
          <a:noAutofit/>
        </a:bodyPr>
        <a:lstStyle/>
        <a:p>
          <a:pPr lvl="0" algn="ctr" defTabSz="1422400" rtl="0">
            <a:lnSpc>
              <a:spcPct val="90000"/>
            </a:lnSpc>
            <a:spcBef>
              <a:spcPct val="0"/>
            </a:spcBef>
            <a:spcAft>
              <a:spcPct val="35000"/>
            </a:spcAft>
          </a:pPr>
          <a:r>
            <a:rPr lang="en-US" sz="3200" kern="1200" dirty="0" smtClean="0">
              <a:solidFill>
                <a:srgbClr val="002060"/>
              </a:solidFill>
            </a:rPr>
            <a:t>Glycemic</a:t>
          </a:r>
          <a:r>
            <a:rPr lang="en-US" sz="3600" kern="1200" dirty="0" smtClean="0">
              <a:solidFill>
                <a:srgbClr val="002060"/>
              </a:solidFill>
            </a:rPr>
            <a:t> variability</a:t>
          </a:r>
          <a:endParaRPr lang="en-US" sz="3600" kern="1200" dirty="0">
            <a:solidFill>
              <a:srgbClr val="002060"/>
            </a:solidFill>
          </a:endParaRPr>
        </a:p>
      </dsp:txBody>
      <dsp:txXfrm>
        <a:off x="7875407" y="1906810"/>
        <a:ext cx="2361653" cy="1574435"/>
      </dsp:txXfrm>
    </dsp:sp>
  </dsp:spTree>
</dsp:drawing>
</file>

<file path=ppt/diagrams/layout1.xml><?xml version="1.0" encoding="utf-8"?>
<dgm:layoutDef xmlns:dgm="http://schemas.openxmlformats.org/drawingml/2006/diagram" xmlns:a="http://schemas.openxmlformats.org/drawingml/2006/main" uniqueId="urn:microsoft.com/office/officeart/2005/8/layout/chevron1">
  <dgm:title val=""/>
  <dgm:desc val=""/>
  <dgm:catLst>
    <dgm:cat type="process" pri="9000"/>
  </dgm:catLst>
  <dgm:sampData useDef="1">
    <dgm:dataModel>
      <dgm:pt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dir/>
      <dgm:animLvl val="lvl"/>
      <dgm:resizeHandles val="exact"/>
    </dgm:varLst>
    <dgm:choose name="Name1">
      <dgm:if name="Name2" func="var" arg="dir" op="equ" val="norm">
        <dgm:alg type="lin"/>
      </dgm:if>
      <dgm:else name="Name3">
        <dgm:alg type="lin">
          <dgm:param type="linDir" val="fromR"/>
        </dgm:alg>
      </dgm:else>
    </dgm:choose>
    <dgm:shape xmlns:r="http://schemas.openxmlformats.org/officeDocument/2006/relationships" r:blip="">
      <dgm:adjLst/>
    </dgm:shape>
    <dgm:presOf/>
    <dgm:choose name="Name4">
      <dgm:if name="Name5" axis="des" func="maxDepth" op="gte" val="2">
        <dgm:constrLst>
          <dgm:constr type="h" for="ch" forName="composite" refType="h"/>
          <dgm:constr type="w" for="ch" forName="composite" refType="w"/>
          <dgm:constr type="w" for="des" forName="parTx"/>
          <dgm:constr type="h" for="des" forName="parTx" op="equ"/>
          <dgm:constr type="w" for="des" forName="desTx"/>
          <dgm:constr type="h" for="des" forName="desTx" op="equ"/>
          <dgm:constr type="primFontSz" for="des" forName="parTx" val="65"/>
          <dgm:constr type="secFontSz" for="des" forName="desTx" refType="primFontSz" refFor="des" refForName="parTx" op="equ"/>
          <dgm:constr type="h" for="des" forName="parTx" refType="primFontSz" refFor="des" refForName="parTx" fact="1.5"/>
          <dgm:constr type="h" for="des" forName="desTx" refType="primFontSz" refFor="des" refForName="parTx" fact="0.5"/>
          <dgm:constr type="w" for="ch" forName="space" op="equ" val="-6"/>
        </dgm:constrLst>
        <dgm:ruleLst>
          <dgm:rule type="w" for="ch" forName="composite" val="0" fact="NaN" max="NaN"/>
          <dgm:rule type="primFontSz" for="des" forName="parTx" val="5" fact="NaN" max="NaN"/>
        </dgm:ruleLst>
        <dgm:forEach name="Name6" axis="ch" ptType="node">
          <dgm:layoutNode name="composite">
            <dgm:alg type="composite"/>
            <dgm:shape xmlns:r="http://schemas.openxmlformats.org/officeDocument/2006/relationships" r:blip="">
              <dgm:adjLst/>
            </dgm:shape>
            <dgm:presOf/>
            <dgm:choose name="Name7">
              <dgm:if name="Name8" func="var" arg="dir" op="equ" val="norm">
                <dgm:constrLst>
                  <dgm:constr type="l" for="ch" forName="parTx"/>
                  <dgm:constr type="w" for="ch" forName="parTx" refType="w"/>
                  <dgm:constr type="t" for="ch" forName="parTx"/>
                  <dgm:constr type="l" for="ch" forName="desTx"/>
                  <dgm:constr type="w" for="ch" forName="desTx" refType="w" refFor="ch" refForName="parTx" fact="0.8"/>
                  <dgm:constr type="t" for="ch" forName="desTx" refType="h" refFor="ch" refForName="parTx" fact="1.125"/>
                </dgm:constrLst>
              </dgm:if>
              <dgm:else name="Name9">
                <dgm:constrLst>
                  <dgm:constr type="l" for="ch" forName="parTx"/>
                  <dgm:constr type="w" for="ch" forName="parTx" refType="w"/>
                  <dgm:constr type="t" for="ch" forName="parTx"/>
                  <dgm:constr type="l" for="ch" forName="desTx" refType="w" fact="0.2"/>
                  <dgm:constr type="w" for="ch" forName="desTx" refType="w" refFor="ch" refForName="parTx" fact="0.8"/>
                  <dgm:constr type="t" for="ch" forName="desTx" refType="h" refFor="ch" refForName="parTx" fact="1.125"/>
                </dgm:constrLst>
              </dgm:else>
            </dgm:choose>
            <dgm:ruleLst>
              <dgm:rule type="h" val="INF" fact="NaN" max="NaN"/>
            </dgm:ruleLst>
            <dgm:layoutNode name="parTx">
              <dgm:varLst>
                <dgm:chMax val="0"/>
                <dgm:chPref val="0"/>
                <dgm:bulletEnabled val="1"/>
              </dgm:varLst>
              <dgm:alg type="tx"/>
              <dgm:choose name="Name10">
                <dgm:if name="Name11" func="var" arg="dir" op="equ" val="norm">
                  <dgm:shape xmlns:r="http://schemas.openxmlformats.org/officeDocument/2006/relationships" type="chevron" r:blip="">
                    <dgm:adjLst/>
                  </dgm:shape>
                </dgm:if>
                <dgm:else name="Name12">
                  <dgm:shape xmlns:r="http://schemas.openxmlformats.org/officeDocument/2006/relationships" rot="180" type="chevron" r:blip="">
                    <dgm:adjLst/>
                  </dgm:shape>
                </dgm:else>
              </dgm:choose>
              <dgm:presOf axis="self" ptType="node"/>
              <dgm:choose name="Name13">
                <dgm:if name="Name14" func="var" arg="dir" op="equ" val="norm">
                  <dgm:constrLst>
                    <dgm:constr type="h" refType="w" op="lte" fact="0.4"/>
                    <dgm:constr type="h"/>
                    <dgm:constr type="tMarg" refType="primFontSz" fact="0.105"/>
                    <dgm:constr type="bMarg" refType="primFontSz" fact="0.105"/>
                    <dgm:constr type="lMarg" refType="primFontSz" fact="0.315"/>
                    <dgm:constr type="rMarg" refType="primFontSz" fact="0.105"/>
                  </dgm:constrLst>
                </dgm:if>
                <dgm:else name="Name15">
                  <dgm:constrLst>
                    <dgm:constr type="h" refType="w" op="lte" fact="0.4"/>
                    <dgm:constr type="h"/>
                    <dgm:constr type="tMarg" refType="primFontSz" fact="0.105"/>
                    <dgm:constr type="bMarg" refType="primFontSz" fact="0.105"/>
                    <dgm:constr type="lMarg" refType="primFontSz" fact="0.105"/>
                    <dgm:constr type="rMarg" refType="primFontSz" fact="0.315"/>
                  </dgm:constrLst>
                </dgm:else>
              </dgm:choose>
              <dgm:ruleLst>
                <dgm:rule type="h" val="INF" fact="NaN" max="NaN"/>
              </dgm:ruleLst>
            </dgm:layoutNode>
            <dgm:layoutNode name="desTx" styleLbl="revTx">
              <dgm:varLst>
                <dgm:bulletEnabled val="1"/>
              </dgm:varLst>
              <dgm:alg type="tx">
                <dgm:param type="stBulletLvl" val="1"/>
              </dgm:alg>
              <dgm:choose name="Name16">
                <dgm:if name="Name17" axis="ch" ptType="node" func="cnt" op="gte" val="1">
                  <dgm:shape xmlns:r="http://schemas.openxmlformats.org/officeDocument/2006/relationships" type="rect" r:blip="">
                    <dgm:adjLst/>
                  </dgm:shape>
                </dgm:if>
                <dgm:else name="Name18">
                  <dgm:shape xmlns:r="http://schemas.openxmlformats.org/officeDocument/2006/relationships" type="rect" r:blip="" hideGeom="1">
                    <dgm:adjLst/>
                  </dgm:shape>
                </dgm:else>
              </dgm:choose>
              <dgm:presOf axis="des" ptType="node"/>
              <dgm:constrLst>
                <dgm:constr type="secFontSz" val="65"/>
                <dgm:constr type="primFontSz" refType="secFontSz"/>
                <dgm:constr type="h"/>
                <dgm:constr type="tMarg"/>
                <dgm:constr type="bMarg"/>
                <dgm:constr type="rMarg"/>
                <dgm:constr type="lMarg"/>
              </dgm:constrLst>
              <dgm:ruleLst>
                <dgm:rule type="h" val="INF" fact="NaN" max="NaN"/>
              </dgm:ruleLst>
            </dgm:layoutNode>
          </dgm:layoutNode>
          <dgm:forEach name="Name19" axis="followSib" ptType="sibTrans" cnt="1">
            <dgm:layoutNode name="space">
              <dgm:alg type="sp"/>
              <dgm:shape xmlns:r="http://schemas.openxmlformats.org/officeDocument/2006/relationships" r:blip="">
                <dgm:adjLst/>
              </dgm:shape>
              <dgm:presOf/>
              <dgm:constrLst/>
              <dgm:ruleLst/>
            </dgm:layoutNode>
          </dgm:forEach>
        </dgm:forEach>
      </dgm:if>
      <dgm:else name="Name20">
        <dgm:constrLst>
          <dgm:constr type="w" for="ch" forName="parTxOnly" refType="w"/>
          <dgm:constr type="h" for="des" forName="parTxOnly" op="equ"/>
          <dgm:constr type="primFontSz" for="des" forName="parTxOnly" op="equ" val="65"/>
          <dgm:constr type="w" for="ch" forName="parTxOnlySpace" refType="w" refFor="ch" refForName="parTxOnly" fact="-0.1"/>
        </dgm:constrLst>
        <dgm:ruleLst/>
        <dgm:forEach name="Name21" axis="ch" ptType="node">
          <dgm:layoutNode name="parTxOnly">
            <dgm:varLst>
              <dgm:chMax val="0"/>
              <dgm:chPref val="0"/>
              <dgm:bulletEnabled val="1"/>
            </dgm:varLst>
            <dgm:alg type="tx"/>
            <dgm:choose name="Name22">
              <dgm:if name="Name23" func="var" arg="dir" op="equ" val="norm">
                <dgm:shape xmlns:r="http://schemas.openxmlformats.org/officeDocument/2006/relationships" type="chevron" r:blip="">
                  <dgm:adjLst/>
                </dgm:shape>
              </dgm:if>
              <dgm:else name="Name24">
                <dgm:shape xmlns:r="http://schemas.openxmlformats.org/officeDocument/2006/relationships" rot="180" type="chevron" r:blip="">
                  <dgm:adjLst/>
                </dgm:shape>
              </dgm:else>
            </dgm:choose>
            <dgm:presOf axis="self" ptType="node"/>
            <dgm:choose name="Name25">
              <dgm:if name="Name26" func="var" arg="dir" op="equ" val="norm">
                <dgm:constrLst>
                  <dgm:constr type="h" refType="w" op="equ" fact="0.4"/>
                  <dgm:constr type="tMarg" refType="primFontSz" fact="0.105"/>
                  <dgm:constr type="bMarg" refType="primFontSz" fact="0.105"/>
                  <dgm:constr type="lMarg" refType="primFontSz" fact="0.315"/>
                  <dgm:constr type="rMarg" refType="primFontSz" fact="0.105"/>
                </dgm:constrLst>
              </dgm:if>
              <dgm:else name="Name27">
                <dgm:constrLst>
                  <dgm:constr type="h" refType="w" op="equ" fact="0.4"/>
                  <dgm:constr type="tMarg" refType="primFontSz" fact="0.105"/>
                  <dgm:constr type="bMarg" refType="primFontSz" fact="0.105"/>
                  <dgm:constr type="lMarg" refType="primFontSz" fact="0.105"/>
                  <dgm:constr type="rMarg" refType="primFontSz" fact="0.315"/>
                </dgm:constrLst>
              </dgm:else>
            </dgm:choose>
            <dgm:ruleLst>
              <dgm:rule type="primFontSz" val="5" fact="NaN" max="NaN"/>
            </dgm:ruleLst>
          </dgm:layoutNode>
          <dgm:forEach name="Name28" axis="followSib" ptType="sibTrans" cnt="1">
            <dgm:layoutNode name="parTxOnlySpace">
              <dgm:alg type="sp"/>
              <dgm:shape xmlns:r="http://schemas.openxmlformats.org/officeDocument/2006/relationships" r:blip="">
                <dgm:adjLst/>
              </dgm:shape>
              <dgm:presOf/>
              <dgm:constrLst/>
              <dgm:ruleLst/>
            </dgm:layoutNode>
          </dgm:forEach>
        </dgm:forEach>
      </dgm:else>
    </dgm:choose>
  </dgm:layoutNode>
</dgm:layoutDef>
</file>

<file path=ppt/diagrams/quickStyle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rawings/_rels/vmlDrawing1.vml.rels><?xml version="1.0" encoding="UTF-8" standalone="yes"?>
<Relationships xmlns="http://schemas.openxmlformats.org/package/2006/relationships"><Relationship Id="rId1" Type="http://schemas.openxmlformats.org/officeDocument/2006/relationships/image" Target="../media/image14.wmf"/></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E666FE2B-C356-44AE-B5D9-531D757D291D}" type="datetimeFigureOut">
              <a:rPr lang="en-US" smtClean="0"/>
              <a:t>1/18/2018</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988DE528-7468-4687-ACC4-2553FFABCDD5}" type="slidenum">
              <a:rPr lang="en-US" smtClean="0"/>
              <a:t>‹#›</a:t>
            </a:fld>
            <a:endParaRPr lang="en-US"/>
          </a:p>
        </p:txBody>
      </p:sp>
    </p:spTree>
    <p:extLst>
      <p:ext uri="{BB962C8B-B14F-4D97-AF65-F5344CB8AC3E}">
        <p14:creationId xmlns:p14="http://schemas.microsoft.com/office/powerpoint/2010/main" val="764965907"/>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8" Type="http://schemas.openxmlformats.org/officeDocument/2006/relationships/hyperlink" Target="#_ENREF_5"/><Relationship Id="rId3" Type="http://schemas.openxmlformats.org/officeDocument/2006/relationships/hyperlink" Target="#_ENREF_8"/><Relationship Id="rId7" Type="http://schemas.openxmlformats.org/officeDocument/2006/relationships/hyperlink" Target="#_ENREF_10"/><Relationship Id="rId2" Type="http://schemas.openxmlformats.org/officeDocument/2006/relationships/slide" Target="../slides/slide29.xml"/><Relationship Id="rId1" Type="http://schemas.openxmlformats.org/officeDocument/2006/relationships/notesMaster" Target="../notesMasters/notesMaster1.xml"/><Relationship Id="rId6" Type="http://schemas.openxmlformats.org/officeDocument/2006/relationships/hyperlink" Target="#_ENREF_11"/><Relationship Id="rId11" Type="http://schemas.openxmlformats.org/officeDocument/2006/relationships/hyperlink" Target="#_ENREF_14"/><Relationship Id="rId5" Type="http://schemas.openxmlformats.org/officeDocument/2006/relationships/hyperlink" Target="#_ENREF_4"/><Relationship Id="rId10" Type="http://schemas.openxmlformats.org/officeDocument/2006/relationships/hyperlink" Target="#_ENREF_13"/><Relationship Id="rId4" Type="http://schemas.openxmlformats.org/officeDocument/2006/relationships/hyperlink" Target="#_ENREF_15"/><Relationship Id="rId9" Type="http://schemas.openxmlformats.org/officeDocument/2006/relationships/hyperlink" Target="#_ENREF_7"/></Relationships>
</file>

<file path=ppt/notesSlides/_rels/notesSlide21.xml.rels><?xml version="1.0" encoding="UTF-8" standalone="yes"?>
<Relationships xmlns="http://schemas.openxmlformats.org/package/2006/relationships"><Relationship Id="rId8" Type="http://schemas.openxmlformats.org/officeDocument/2006/relationships/hyperlink" Target="#_ENREF_5"/><Relationship Id="rId3" Type="http://schemas.openxmlformats.org/officeDocument/2006/relationships/hyperlink" Target="#_ENREF_8"/><Relationship Id="rId7" Type="http://schemas.openxmlformats.org/officeDocument/2006/relationships/hyperlink" Target="#_ENREF_10"/><Relationship Id="rId2" Type="http://schemas.openxmlformats.org/officeDocument/2006/relationships/slide" Target="../slides/slide30.xml"/><Relationship Id="rId1" Type="http://schemas.openxmlformats.org/officeDocument/2006/relationships/notesMaster" Target="../notesMasters/notesMaster1.xml"/><Relationship Id="rId6" Type="http://schemas.openxmlformats.org/officeDocument/2006/relationships/hyperlink" Target="#_ENREF_11"/><Relationship Id="rId11" Type="http://schemas.openxmlformats.org/officeDocument/2006/relationships/hyperlink" Target="#_ENREF_14"/><Relationship Id="rId5" Type="http://schemas.openxmlformats.org/officeDocument/2006/relationships/hyperlink" Target="#_ENREF_4"/><Relationship Id="rId10" Type="http://schemas.openxmlformats.org/officeDocument/2006/relationships/hyperlink" Target="#_ENREF_13"/><Relationship Id="rId4" Type="http://schemas.openxmlformats.org/officeDocument/2006/relationships/hyperlink" Target="#_ENREF_15"/><Relationship Id="rId9" Type="http://schemas.openxmlformats.org/officeDocument/2006/relationships/hyperlink" Target="#_ENREF_7"/></Relationships>
</file>

<file path=ppt/notesSlides/_rels/notesSlide22.xml.rels><?xml version="1.0" encoding="UTF-8" standalone="yes"?>
<Relationships xmlns="http://schemas.openxmlformats.org/package/2006/relationships"><Relationship Id="rId3" Type="http://schemas.openxmlformats.org/officeDocument/2006/relationships/hyperlink" Target="#_ENREF_8"/><Relationship Id="rId2" Type="http://schemas.openxmlformats.org/officeDocument/2006/relationships/slide" Target="../slides/slide31.xml"/><Relationship Id="rId1" Type="http://schemas.openxmlformats.org/officeDocument/2006/relationships/notesMaster" Target="../notesMasters/notesMaster1.xml"/><Relationship Id="rId5" Type="http://schemas.openxmlformats.org/officeDocument/2006/relationships/hyperlink" Target="#_ENREF_15"/><Relationship Id="rId4" Type="http://schemas.openxmlformats.org/officeDocument/2006/relationships/hyperlink" Target="#_ENREF_4"/></Relationships>
</file>

<file path=ppt/notesSlides/_rels/notesSlide23.xml.rels><?xml version="1.0" encoding="UTF-8" standalone="yes"?>
<Relationships xmlns="http://schemas.openxmlformats.org/package/2006/relationships"><Relationship Id="rId3" Type="http://schemas.openxmlformats.org/officeDocument/2006/relationships/hyperlink" Target="#_ENREF_8"/><Relationship Id="rId2" Type="http://schemas.openxmlformats.org/officeDocument/2006/relationships/slide" Target="../slides/slide32.xml"/><Relationship Id="rId1" Type="http://schemas.openxmlformats.org/officeDocument/2006/relationships/notesMaster" Target="../notesMasters/notesMaster1.xml"/><Relationship Id="rId5" Type="http://schemas.openxmlformats.org/officeDocument/2006/relationships/hyperlink" Target="#_ENREF_15"/><Relationship Id="rId4" Type="http://schemas.openxmlformats.org/officeDocument/2006/relationships/hyperlink" Target="#_ENREF_4"/></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988DE528-7468-4687-ACC4-2553FFABCDD5}" type="slidenum">
              <a:rPr lang="en-US" smtClean="0"/>
              <a:t>1</a:t>
            </a:fld>
            <a:endParaRPr lang="en-US"/>
          </a:p>
        </p:txBody>
      </p:sp>
    </p:spTree>
    <p:extLst>
      <p:ext uri="{BB962C8B-B14F-4D97-AF65-F5344CB8AC3E}">
        <p14:creationId xmlns:p14="http://schemas.microsoft.com/office/powerpoint/2010/main" val="1344096176"/>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0" i="0" u="none" strike="noStrike" kern="1200" baseline="0" dirty="0" smtClean="0">
                <a:solidFill>
                  <a:schemeClr val="tx1"/>
                </a:solidFill>
                <a:latin typeface="+mn-lt"/>
                <a:ea typeface="+mn-ea"/>
                <a:cs typeface="+mn-cs"/>
              </a:rPr>
              <a:t>The 4-mm needle should be inserted perpendicular to the skin (at 90 to the skin surface), not at an angle, regardless of whether a skinfold is raised. A1</a:t>
            </a:r>
          </a:p>
          <a:p>
            <a:endParaRPr lang="en-US" sz="1200" b="0" i="0" u="none" strike="noStrike" kern="1200" baseline="0" dirty="0" smtClean="0">
              <a:solidFill>
                <a:schemeClr val="tx1"/>
              </a:solidFill>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sz="1200" b="1" i="0" u="none" strike="noStrike" kern="1200" baseline="0" dirty="0" smtClean="0">
                <a:solidFill>
                  <a:schemeClr val="tx1"/>
                </a:solidFill>
                <a:latin typeface="+mn-lt"/>
                <a:ea typeface="+mn-ea"/>
                <a:cs typeface="+mn-cs"/>
              </a:rPr>
              <a:t>REF:</a:t>
            </a:r>
            <a:endParaRPr lang="en-US" b="1" dirty="0" smtClean="0"/>
          </a:p>
          <a:p>
            <a:r>
              <a:rPr lang="en-US" b="0" i="0" u="none" baseline="0" dirty="0" err="1" smtClean="0"/>
              <a:t>Frid</a:t>
            </a:r>
            <a:r>
              <a:rPr lang="en-US" b="0" i="0" u="none" baseline="0" dirty="0" smtClean="0"/>
              <a:t>, A. H., G. </a:t>
            </a:r>
            <a:r>
              <a:rPr lang="en-US" b="0" i="0" u="none" baseline="0" dirty="0" err="1" smtClean="0"/>
              <a:t>Kreugel</a:t>
            </a:r>
            <a:r>
              <a:rPr lang="en-US" b="0" i="0" u="none" baseline="0" dirty="0" smtClean="0"/>
              <a:t>, G. </a:t>
            </a:r>
            <a:r>
              <a:rPr lang="en-US" b="0" i="0" u="none" baseline="0" dirty="0" err="1" smtClean="0"/>
              <a:t>Grassi</a:t>
            </a:r>
            <a:r>
              <a:rPr lang="en-US" b="0" i="0" u="none" baseline="0" dirty="0" smtClean="0"/>
              <a:t>, S. </a:t>
            </a:r>
            <a:r>
              <a:rPr lang="en-US" b="0" i="0" u="none" baseline="0" dirty="0" err="1" smtClean="0"/>
              <a:t>Halimi</a:t>
            </a:r>
            <a:r>
              <a:rPr lang="en-US" b="0" i="0" u="none" baseline="0" dirty="0" smtClean="0"/>
              <a:t>, D. Hicks, L. J. Hirsch, M. J. Smith, R. </a:t>
            </a:r>
            <a:r>
              <a:rPr lang="en-US" b="0" i="0" u="none" baseline="0" dirty="0" err="1" smtClean="0"/>
              <a:t>Wellhoener</a:t>
            </a:r>
            <a:r>
              <a:rPr lang="en-US" b="0" i="0" u="none" baseline="0" dirty="0" smtClean="0"/>
              <a:t>, B. W. Bode, I. B. Hirsch, S. </a:t>
            </a:r>
            <a:r>
              <a:rPr lang="en-US" b="0" i="0" u="none" baseline="0" dirty="0" err="1" smtClean="0"/>
              <a:t>Kalra</a:t>
            </a:r>
            <a:r>
              <a:rPr lang="en-US" b="0" i="0" u="none" baseline="0" dirty="0" smtClean="0"/>
              <a:t>, L. Ji and K. W. Strauss (2016). "New Insulin Delivery Recommendations." </a:t>
            </a:r>
            <a:r>
              <a:rPr lang="en-US" b="0" i="0" u="sng" baseline="0" dirty="0" smtClean="0"/>
              <a:t>Mayo </a:t>
            </a:r>
            <a:r>
              <a:rPr lang="en-US" b="0" i="0" u="sng" baseline="0" dirty="0" err="1" smtClean="0"/>
              <a:t>Clin</a:t>
            </a:r>
            <a:r>
              <a:rPr lang="en-US" b="0" i="0" u="sng" baseline="0" dirty="0" smtClean="0"/>
              <a:t> Proc</a:t>
            </a:r>
            <a:r>
              <a:rPr lang="en-US" b="0" i="0" u="none" baseline="0" dirty="0" smtClean="0"/>
              <a:t> </a:t>
            </a:r>
            <a:r>
              <a:rPr lang="en-US" b="1" i="0" u="none" baseline="0" dirty="0" smtClean="0"/>
              <a:t>91</a:t>
            </a:r>
            <a:r>
              <a:rPr lang="en-US" b="0" i="0" u="none" baseline="0" dirty="0" smtClean="0"/>
              <a:t>(9): 1231-1255.</a:t>
            </a:r>
          </a:p>
          <a:p>
            <a:endParaRPr lang="en-US" dirty="0"/>
          </a:p>
        </p:txBody>
      </p:sp>
      <p:sp>
        <p:nvSpPr>
          <p:cNvPr id="4" name="Slide Number Placeholder 3"/>
          <p:cNvSpPr>
            <a:spLocks noGrp="1"/>
          </p:cNvSpPr>
          <p:nvPr>
            <p:ph type="sldNum" sz="quarter" idx="10"/>
          </p:nvPr>
        </p:nvSpPr>
        <p:spPr/>
        <p:txBody>
          <a:bodyPr/>
          <a:lstStyle/>
          <a:p>
            <a:fld id="{988DE528-7468-4687-ACC4-2553FFABCDD5}" type="slidenum">
              <a:rPr lang="en-US" smtClean="0"/>
              <a:t>15</a:t>
            </a:fld>
            <a:endParaRPr lang="en-US"/>
          </a:p>
        </p:txBody>
      </p:sp>
    </p:spTree>
    <p:extLst>
      <p:ext uri="{BB962C8B-B14F-4D97-AF65-F5344CB8AC3E}">
        <p14:creationId xmlns:p14="http://schemas.microsoft.com/office/powerpoint/2010/main" val="2465340984"/>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0" i="0" u="none" strike="noStrike" kern="1200" baseline="0" dirty="0" smtClean="0">
                <a:solidFill>
                  <a:schemeClr val="tx1"/>
                </a:solidFill>
                <a:latin typeface="+mn-lt"/>
                <a:ea typeface="+mn-ea"/>
                <a:cs typeface="+mn-cs"/>
              </a:rPr>
              <a:t>The 4-mm needle should be inserted perpendicular to the skin (at 90 to the skin surface), not at an angle, regardless of whether a skinfold is raised. A1</a:t>
            </a:r>
          </a:p>
          <a:p>
            <a:endParaRPr lang="en-US" sz="1200" b="0" i="0" u="none" strike="noStrike" kern="1200" baseline="0" dirty="0" smtClean="0">
              <a:solidFill>
                <a:schemeClr val="tx1"/>
              </a:solidFill>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sz="1200" b="1" i="0" u="none" strike="noStrike" kern="1200" baseline="0" dirty="0" smtClean="0">
                <a:solidFill>
                  <a:schemeClr val="tx1"/>
                </a:solidFill>
                <a:latin typeface="+mn-lt"/>
                <a:ea typeface="+mn-ea"/>
                <a:cs typeface="+mn-cs"/>
              </a:rPr>
              <a:t>REF:</a:t>
            </a:r>
            <a:endParaRPr lang="en-US" b="1" dirty="0" smtClean="0"/>
          </a:p>
          <a:p>
            <a:r>
              <a:rPr lang="en-US" b="0" i="0" u="none" baseline="0" dirty="0" err="1" smtClean="0"/>
              <a:t>Frid</a:t>
            </a:r>
            <a:r>
              <a:rPr lang="en-US" b="0" i="0" u="none" baseline="0" dirty="0" smtClean="0"/>
              <a:t>, A. H., G. </a:t>
            </a:r>
            <a:r>
              <a:rPr lang="en-US" b="0" i="0" u="none" baseline="0" dirty="0" err="1" smtClean="0"/>
              <a:t>Kreugel</a:t>
            </a:r>
            <a:r>
              <a:rPr lang="en-US" b="0" i="0" u="none" baseline="0" dirty="0" smtClean="0"/>
              <a:t>, G. </a:t>
            </a:r>
            <a:r>
              <a:rPr lang="en-US" b="0" i="0" u="none" baseline="0" dirty="0" err="1" smtClean="0"/>
              <a:t>Grassi</a:t>
            </a:r>
            <a:r>
              <a:rPr lang="en-US" b="0" i="0" u="none" baseline="0" dirty="0" smtClean="0"/>
              <a:t>, S. </a:t>
            </a:r>
            <a:r>
              <a:rPr lang="en-US" b="0" i="0" u="none" baseline="0" dirty="0" err="1" smtClean="0"/>
              <a:t>Halimi</a:t>
            </a:r>
            <a:r>
              <a:rPr lang="en-US" b="0" i="0" u="none" baseline="0" dirty="0" smtClean="0"/>
              <a:t>, D. Hicks, L. J. Hirsch, M. J. Smith, R. </a:t>
            </a:r>
            <a:r>
              <a:rPr lang="en-US" b="0" i="0" u="none" baseline="0" dirty="0" err="1" smtClean="0"/>
              <a:t>Wellhoener</a:t>
            </a:r>
            <a:r>
              <a:rPr lang="en-US" b="0" i="0" u="none" baseline="0" dirty="0" smtClean="0"/>
              <a:t>, B. W. Bode, I. B. Hirsch, S. </a:t>
            </a:r>
            <a:r>
              <a:rPr lang="en-US" b="0" i="0" u="none" baseline="0" dirty="0" err="1" smtClean="0"/>
              <a:t>Kalra</a:t>
            </a:r>
            <a:r>
              <a:rPr lang="en-US" b="0" i="0" u="none" baseline="0" dirty="0" smtClean="0"/>
              <a:t>, L. Ji and K. W. Strauss (2016). "New Insulin Delivery Recommendations." </a:t>
            </a:r>
            <a:r>
              <a:rPr lang="en-US" b="0" i="0" u="sng" baseline="0" dirty="0" smtClean="0"/>
              <a:t>Mayo </a:t>
            </a:r>
            <a:r>
              <a:rPr lang="en-US" b="0" i="0" u="sng" baseline="0" dirty="0" err="1" smtClean="0"/>
              <a:t>Clin</a:t>
            </a:r>
            <a:r>
              <a:rPr lang="en-US" b="0" i="0" u="sng" baseline="0" dirty="0" smtClean="0"/>
              <a:t> Proc</a:t>
            </a:r>
            <a:r>
              <a:rPr lang="en-US" b="0" i="0" u="none" baseline="0" dirty="0" smtClean="0"/>
              <a:t> </a:t>
            </a:r>
            <a:r>
              <a:rPr lang="en-US" b="1" i="0" u="none" baseline="0" dirty="0" smtClean="0"/>
              <a:t>91</a:t>
            </a:r>
            <a:r>
              <a:rPr lang="en-US" b="0" i="0" u="none" baseline="0" dirty="0" smtClean="0"/>
              <a:t>(9): 1231-1255.</a:t>
            </a:r>
          </a:p>
          <a:p>
            <a:endParaRPr lang="en-US" dirty="0"/>
          </a:p>
        </p:txBody>
      </p:sp>
      <p:sp>
        <p:nvSpPr>
          <p:cNvPr id="4" name="Slide Number Placeholder 3"/>
          <p:cNvSpPr>
            <a:spLocks noGrp="1"/>
          </p:cNvSpPr>
          <p:nvPr>
            <p:ph type="sldNum" sz="quarter" idx="10"/>
          </p:nvPr>
        </p:nvSpPr>
        <p:spPr/>
        <p:txBody>
          <a:bodyPr/>
          <a:lstStyle/>
          <a:p>
            <a:fld id="{988DE528-7468-4687-ACC4-2553FFABCDD5}" type="slidenum">
              <a:rPr lang="en-US" smtClean="0"/>
              <a:t>16</a:t>
            </a:fld>
            <a:endParaRPr lang="en-US"/>
          </a:p>
        </p:txBody>
      </p:sp>
    </p:spTree>
    <p:extLst>
      <p:ext uri="{BB962C8B-B14F-4D97-AF65-F5344CB8AC3E}">
        <p14:creationId xmlns:p14="http://schemas.microsoft.com/office/powerpoint/2010/main" val="906399615"/>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0" i="0" u="none" strike="noStrike" kern="1200" baseline="0" dirty="0" smtClean="0">
                <a:solidFill>
                  <a:schemeClr val="tx1"/>
                </a:solidFill>
                <a:latin typeface="+mn-lt"/>
                <a:ea typeface="+mn-ea"/>
                <a:cs typeface="+mn-cs"/>
              </a:rPr>
              <a:t>Children still using the 5-mm pen needle should inject using a lifted skinfold. Children using pen needles 5 mm or longer should be switched to 4-mm pen needles if possible and if not should always use a lifted skinfold. A2</a:t>
            </a:r>
          </a:p>
          <a:p>
            <a:endParaRPr lang="en-US" sz="1200" b="0" i="0" u="none" strike="noStrike" kern="1200" baseline="0" dirty="0" smtClean="0">
              <a:solidFill>
                <a:schemeClr val="tx1"/>
              </a:solidFill>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sz="1200" b="1" i="0" u="none" strike="noStrike" kern="1200" baseline="0" dirty="0" smtClean="0">
                <a:solidFill>
                  <a:schemeClr val="tx1"/>
                </a:solidFill>
                <a:latin typeface="+mn-lt"/>
                <a:ea typeface="+mn-ea"/>
                <a:cs typeface="+mn-cs"/>
              </a:rPr>
              <a:t>REF:</a:t>
            </a:r>
            <a:endParaRPr lang="en-US" b="1" dirty="0" smtClean="0"/>
          </a:p>
          <a:p>
            <a:r>
              <a:rPr lang="en-US" b="0" i="0" u="none" baseline="0" dirty="0" err="1" smtClean="0"/>
              <a:t>Frid</a:t>
            </a:r>
            <a:r>
              <a:rPr lang="en-US" b="0" i="0" u="none" baseline="0" dirty="0" smtClean="0"/>
              <a:t>, A. H., G. </a:t>
            </a:r>
            <a:r>
              <a:rPr lang="en-US" b="0" i="0" u="none" baseline="0" dirty="0" err="1" smtClean="0"/>
              <a:t>Kreugel</a:t>
            </a:r>
            <a:r>
              <a:rPr lang="en-US" b="0" i="0" u="none" baseline="0" dirty="0" smtClean="0"/>
              <a:t>, G. </a:t>
            </a:r>
            <a:r>
              <a:rPr lang="en-US" b="0" i="0" u="none" baseline="0" dirty="0" err="1" smtClean="0"/>
              <a:t>Grassi</a:t>
            </a:r>
            <a:r>
              <a:rPr lang="en-US" b="0" i="0" u="none" baseline="0" dirty="0" smtClean="0"/>
              <a:t>, S. </a:t>
            </a:r>
            <a:r>
              <a:rPr lang="en-US" b="0" i="0" u="none" baseline="0" dirty="0" err="1" smtClean="0"/>
              <a:t>Halimi</a:t>
            </a:r>
            <a:r>
              <a:rPr lang="en-US" b="0" i="0" u="none" baseline="0" dirty="0" smtClean="0"/>
              <a:t>, D. Hicks, L. J. Hirsch, M. J. Smith, R. </a:t>
            </a:r>
            <a:r>
              <a:rPr lang="en-US" b="0" i="0" u="none" baseline="0" dirty="0" err="1" smtClean="0"/>
              <a:t>Wellhoener</a:t>
            </a:r>
            <a:r>
              <a:rPr lang="en-US" b="0" i="0" u="none" baseline="0" dirty="0" smtClean="0"/>
              <a:t>, B. W. Bode, I. B. Hirsch, S. </a:t>
            </a:r>
            <a:r>
              <a:rPr lang="en-US" b="0" i="0" u="none" baseline="0" dirty="0" err="1" smtClean="0"/>
              <a:t>Kalra</a:t>
            </a:r>
            <a:r>
              <a:rPr lang="en-US" b="0" i="0" u="none" baseline="0" dirty="0" smtClean="0"/>
              <a:t>, L. Ji and K. W. Strauss (2016). "New Insulin Delivery Recommendations." </a:t>
            </a:r>
            <a:r>
              <a:rPr lang="en-US" b="0" i="0" u="sng" baseline="0" dirty="0" smtClean="0"/>
              <a:t>Mayo </a:t>
            </a:r>
            <a:r>
              <a:rPr lang="en-US" b="0" i="0" u="sng" baseline="0" dirty="0" err="1" smtClean="0"/>
              <a:t>Clin</a:t>
            </a:r>
            <a:r>
              <a:rPr lang="en-US" b="0" i="0" u="sng" baseline="0" dirty="0" smtClean="0"/>
              <a:t> Proc</a:t>
            </a:r>
            <a:r>
              <a:rPr lang="en-US" b="0" i="0" u="none" baseline="0" dirty="0" smtClean="0"/>
              <a:t> </a:t>
            </a:r>
            <a:r>
              <a:rPr lang="en-US" b="1" i="0" u="none" baseline="0" dirty="0" smtClean="0"/>
              <a:t>91</a:t>
            </a:r>
            <a:r>
              <a:rPr lang="en-US" b="0" i="0" u="none" baseline="0" dirty="0" smtClean="0"/>
              <a:t>(9): 1231-1255.</a:t>
            </a:r>
          </a:p>
          <a:p>
            <a:endParaRPr lang="en-US" sz="1200" b="0" i="0" u="none" strike="noStrike" kern="1200" baseline="0" dirty="0" smtClean="0">
              <a:solidFill>
                <a:schemeClr val="tx1"/>
              </a:solidFill>
              <a:latin typeface="+mn-lt"/>
              <a:ea typeface="+mn-ea"/>
              <a:cs typeface="+mn-cs"/>
            </a:endParaRPr>
          </a:p>
          <a:p>
            <a:endParaRPr lang="en-US" dirty="0"/>
          </a:p>
        </p:txBody>
      </p:sp>
      <p:sp>
        <p:nvSpPr>
          <p:cNvPr id="4" name="Slide Number Placeholder 3"/>
          <p:cNvSpPr>
            <a:spLocks noGrp="1"/>
          </p:cNvSpPr>
          <p:nvPr>
            <p:ph type="sldNum" sz="quarter" idx="10"/>
          </p:nvPr>
        </p:nvSpPr>
        <p:spPr/>
        <p:txBody>
          <a:bodyPr/>
          <a:lstStyle/>
          <a:p>
            <a:fld id="{988DE528-7468-4687-ACC4-2553FFABCDD5}" type="slidenum">
              <a:rPr lang="en-US" smtClean="0"/>
              <a:t>17</a:t>
            </a:fld>
            <a:endParaRPr lang="en-US"/>
          </a:p>
        </p:txBody>
      </p:sp>
    </p:spTree>
    <p:extLst>
      <p:ext uri="{BB962C8B-B14F-4D97-AF65-F5344CB8AC3E}">
        <p14:creationId xmlns:p14="http://schemas.microsoft.com/office/powerpoint/2010/main" val="2007389303"/>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171450" indent="-171450">
              <a:buFont typeface="Arial" panose="020B0604020202020204" pitchFamily="34" charset="0"/>
              <a:buChar char="•"/>
            </a:pPr>
            <a:r>
              <a:rPr lang="en-US" dirty="0" smtClean="0"/>
              <a:t>The safest currently available syringe needle for</a:t>
            </a:r>
            <a:r>
              <a:rPr lang="en-US" baseline="0" dirty="0" smtClean="0"/>
              <a:t> </a:t>
            </a:r>
            <a:r>
              <a:rPr lang="en-US" dirty="0" smtClean="0"/>
              <a:t>all patients is 6 mm in length. However, when</a:t>
            </a:r>
            <a:r>
              <a:rPr lang="en-US" baseline="0" dirty="0" smtClean="0"/>
              <a:t> </a:t>
            </a:r>
            <a:r>
              <a:rPr lang="en-US" dirty="0" smtClean="0"/>
              <a:t>any syringe needle is used in children (≥6</a:t>
            </a:r>
            <a:r>
              <a:rPr lang="en-US" baseline="0" dirty="0" smtClean="0"/>
              <a:t> </a:t>
            </a:r>
            <a:r>
              <a:rPr lang="en-US" dirty="0" smtClean="0"/>
              <a:t>years old), adolescents, or slim to normal weight</a:t>
            </a:r>
            <a:r>
              <a:rPr lang="en-US" baseline="0" dirty="0" smtClean="0"/>
              <a:t> </a:t>
            </a:r>
            <a:r>
              <a:rPr lang="en-US" dirty="0" smtClean="0"/>
              <a:t>adults (BMI of 19-25 [calculated as</a:t>
            </a:r>
            <a:r>
              <a:rPr lang="en-US" baseline="0" dirty="0" smtClean="0"/>
              <a:t> </a:t>
            </a:r>
            <a:r>
              <a:rPr lang="en-US" dirty="0" smtClean="0"/>
              <a:t>the weight in kilograms divided by the height</a:t>
            </a:r>
            <a:r>
              <a:rPr lang="en-US" baseline="0" dirty="0" smtClean="0"/>
              <a:t> </a:t>
            </a:r>
            <a:r>
              <a:rPr lang="en-US" dirty="0" smtClean="0"/>
              <a:t>in meters squared]), injections should always</a:t>
            </a:r>
            <a:r>
              <a:rPr lang="en-US" baseline="0" dirty="0" smtClean="0"/>
              <a:t> </a:t>
            </a:r>
            <a:r>
              <a:rPr lang="en-US" dirty="0" smtClean="0"/>
              <a:t>be given into a lifted skinfold. A1</a:t>
            </a:r>
          </a:p>
          <a:p>
            <a:pPr marL="171450" indent="-171450">
              <a:buFont typeface="Arial" panose="020B0604020202020204" pitchFamily="34" charset="0"/>
              <a:buChar char="•"/>
            </a:pPr>
            <a:r>
              <a:rPr lang="en-US" dirty="0" smtClean="0"/>
              <a:t>Use of syringe needles in very young children</a:t>
            </a:r>
            <a:r>
              <a:rPr lang="en-US" baseline="0" dirty="0" smtClean="0"/>
              <a:t> </a:t>
            </a:r>
            <a:r>
              <a:rPr lang="en-US" dirty="0" smtClean="0"/>
              <a:t>(&lt;6 years old) and extremely thin adults</a:t>
            </a:r>
            <a:r>
              <a:rPr lang="en-US" baseline="0" dirty="0" smtClean="0"/>
              <a:t> </a:t>
            </a:r>
            <a:r>
              <a:rPr lang="en-US" dirty="0" smtClean="0"/>
              <a:t>(BMI &lt;19) is not recommended, even if</a:t>
            </a:r>
            <a:r>
              <a:rPr lang="en-US" baseline="0" dirty="0" smtClean="0"/>
              <a:t> </a:t>
            </a:r>
            <a:r>
              <a:rPr lang="en-US" dirty="0" smtClean="0"/>
              <a:t>they use a raised skinfold, because of the</a:t>
            </a:r>
            <a:r>
              <a:rPr lang="en-US" baseline="0" dirty="0" smtClean="0"/>
              <a:t> </a:t>
            </a:r>
            <a:r>
              <a:rPr lang="en-US" dirty="0" smtClean="0"/>
              <a:t>excessively high risk of IM injections.</a:t>
            </a:r>
          </a:p>
          <a:p>
            <a:pPr marL="171450" indent="-171450">
              <a:buFont typeface="Arial" panose="020B0604020202020204" pitchFamily="34" charset="0"/>
              <a:buChar char="•"/>
            </a:pPr>
            <a:endParaRPr lang="en-US" dirty="0" smtClean="0"/>
          </a:p>
          <a:p>
            <a:pPr marL="0" marR="0" lvl="0" indent="0" algn="l" defTabSz="914400" rtl="0" eaLnBrk="1" fontAlgn="auto" latinLnBrk="0" hangingPunct="1">
              <a:lnSpc>
                <a:spcPct val="100000"/>
              </a:lnSpc>
              <a:spcBef>
                <a:spcPts val="0"/>
              </a:spcBef>
              <a:spcAft>
                <a:spcPts val="0"/>
              </a:spcAft>
              <a:buClrTx/>
              <a:buSzTx/>
              <a:buFontTx/>
              <a:buNone/>
              <a:tabLst/>
              <a:defRPr/>
            </a:pPr>
            <a:r>
              <a:rPr lang="en-US" sz="1200" b="1" i="0" u="none" strike="noStrike" kern="1200" baseline="0" dirty="0" smtClean="0">
                <a:solidFill>
                  <a:schemeClr val="tx1"/>
                </a:solidFill>
                <a:latin typeface="+mn-lt"/>
                <a:ea typeface="+mn-ea"/>
                <a:cs typeface="+mn-cs"/>
              </a:rPr>
              <a:t>REF:</a:t>
            </a:r>
            <a:endParaRPr lang="en-US" b="1" dirty="0" smtClean="0"/>
          </a:p>
          <a:p>
            <a:r>
              <a:rPr lang="en-US" b="0" i="0" u="none" baseline="0" dirty="0" err="1" smtClean="0"/>
              <a:t>Frid</a:t>
            </a:r>
            <a:r>
              <a:rPr lang="en-US" b="0" i="0" u="none" baseline="0" dirty="0" smtClean="0"/>
              <a:t>, A. H., G. </a:t>
            </a:r>
            <a:r>
              <a:rPr lang="en-US" b="0" i="0" u="none" baseline="0" dirty="0" err="1" smtClean="0"/>
              <a:t>Kreugel</a:t>
            </a:r>
            <a:r>
              <a:rPr lang="en-US" b="0" i="0" u="none" baseline="0" dirty="0" smtClean="0"/>
              <a:t>, G. </a:t>
            </a:r>
            <a:r>
              <a:rPr lang="en-US" b="0" i="0" u="none" baseline="0" dirty="0" err="1" smtClean="0"/>
              <a:t>Grassi</a:t>
            </a:r>
            <a:r>
              <a:rPr lang="en-US" b="0" i="0" u="none" baseline="0" dirty="0" smtClean="0"/>
              <a:t>, S. </a:t>
            </a:r>
            <a:r>
              <a:rPr lang="en-US" b="0" i="0" u="none" baseline="0" dirty="0" err="1" smtClean="0"/>
              <a:t>Halimi</a:t>
            </a:r>
            <a:r>
              <a:rPr lang="en-US" b="0" i="0" u="none" baseline="0" dirty="0" smtClean="0"/>
              <a:t>, D. Hicks, L. J. Hirsch, M. J. Smith, R. </a:t>
            </a:r>
            <a:r>
              <a:rPr lang="en-US" b="0" i="0" u="none" baseline="0" dirty="0" err="1" smtClean="0"/>
              <a:t>Wellhoener</a:t>
            </a:r>
            <a:r>
              <a:rPr lang="en-US" b="0" i="0" u="none" baseline="0" dirty="0" smtClean="0"/>
              <a:t>, B. W. Bode, I. B. Hirsch, S. </a:t>
            </a:r>
            <a:r>
              <a:rPr lang="en-US" b="0" i="0" u="none" baseline="0" dirty="0" err="1" smtClean="0"/>
              <a:t>Kalra</a:t>
            </a:r>
            <a:r>
              <a:rPr lang="en-US" b="0" i="0" u="none" baseline="0" dirty="0" smtClean="0"/>
              <a:t>, L. Ji and K. W. Strauss (2016). "New Insulin Delivery Recommendations." </a:t>
            </a:r>
            <a:r>
              <a:rPr lang="en-US" b="0" i="0" u="sng" baseline="0" dirty="0" smtClean="0"/>
              <a:t>Mayo </a:t>
            </a:r>
            <a:r>
              <a:rPr lang="en-US" b="0" i="0" u="sng" baseline="0" dirty="0" err="1" smtClean="0"/>
              <a:t>Clin</a:t>
            </a:r>
            <a:r>
              <a:rPr lang="en-US" b="0" i="0" u="sng" baseline="0" dirty="0" smtClean="0"/>
              <a:t> Proc</a:t>
            </a:r>
            <a:r>
              <a:rPr lang="en-US" b="0" i="0" u="none" baseline="0" dirty="0" smtClean="0"/>
              <a:t> </a:t>
            </a:r>
            <a:r>
              <a:rPr lang="en-US" b="1" i="0" u="none" baseline="0" dirty="0" smtClean="0"/>
              <a:t>91</a:t>
            </a:r>
            <a:r>
              <a:rPr lang="en-US" b="0" i="0" u="none" baseline="0" dirty="0" smtClean="0"/>
              <a:t>(9): 1231-1255.</a:t>
            </a:r>
          </a:p>
          <a:p>
            <a:endParaRPr lang="en-US" dirty="0"/>
          </a:p>
        </p:txBody>
      </p:sp>
      <p:sp>
        <p:nvSpPr>
          <p:cNvPr id="4" name="Slide Number Placeholder 3"/>
          <p:cNvSpPr>
            <a:spLocks noGrp="1"/>
          </p:cNvSpPr>
          <p:nvPr>
            <p:ph type="sldNum" sz="quarter" idx="10"/>
          </p:nvPr>
        </p:nvSpPr>
        <p:spPr/>
        <p:txBody>
          <a:bodyPr/>
          <a:lstStyle/>
          <a:p>
            <a:fld id="{988DE528-7468-4687-ACC4-2553FFABCDD5}" type="slidenum">
              <a:rPr lang="en-US" smtClean="0"/>
              <a:t>18</a:t>
            </a:fld>
            <a:endParaRPr lang="en-US"/>
          </a:p>
        </p:txBody>
      </p:sp>
    </p:spTree>
    <p:extLst>
      <p:ext uri="{BB962C8B-B14F-4D97-AF65-F5344CB8AC3E}">
        <p14:creationId xmlns:p14="http://schemas.microsoft.com/office/powerpoint/2010/main" val="1773788876"/>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171450" indent="-171450">
              <a:buFont typeface="Arial" panose="020B0604020202020204" pitchFamily="34" charset="0"/>
              <a:buChar char="•"/>
            </a:pPr>
            <a:r>
              <a:rPr lang="en-US" dirty="0" smtClean="0"/>
              <a:t>The safest currently available syringe needle for</a:t>
            </a:r>
            <a:r>
              <a:rPr lang="en-US" baseline="0" dirty="0" smtClean="0"/>
              <a:t> </a:t>
            </a:r>
            <a:r>
              <a:rPr lang="en-US" dirty="0" smtClean="0"/>
              <a:t>all patients is 6 mm in length. However, when</a:t>
            </a:r>
            <a:r>
              <a:rPr lang="en-US" baseline="0" dirty="0" smtClean="0"/>
              <a:t> </a:t>
            </a:r>
            <a:r>
              <a:rPr lang="en-US" dirty="0" smtClean="0"/>
              <a:t>any syringe needle is used in children (≥6</a:t>
            </a:r>
            <a:r>
              <a:rPr lang="en-US" baseline="0" dirty="0" smtClean="0"/>
              <a:t> </a:t>
            </a:r>
            <a:r>
              <a:rPr lang="en-US" dirty="0" smtClean="0"/>
              <a:t>years old), adolescents, or slim to normal weight</a:t>
            </a:r>
            <a:r>
              <a:rPr lang="en-US" baseline="0" dirty="0" smtClean="0"/>
              <a:t> </a:t>
            </a:r>
            <a:r>
              <a:rPr lang="en-US" dirty="0" smtClean="0"/>
              <a:t>adults (BMI of 19-25 [calculated as</a:t>
            </a:r>
            <a:r>
              <a:rPr lang="en-US" baseline="0" dirty="0" smtClean="0"/>
              <a:t> </a:t>
            </a:r>
            <a:r>
              <a:rPr lang="en-US" dirty="0" smtClean="0"/>
              <a:t>the weight in kilograms divided by the height</a:t>
            </a:r>
            <a:r>
              <a:rPr lang="en-US" baseline="0" dirty="0" smtClean="0"/>
              <a:t> </a:t>
            </a:r>
            <a:r>
              <a:rPr lang="en-US" dirty="0" smtClean="0"/>
              <a:t>in meters squared]), injections should always</a:t>
            </a:r>
            <a:r>
              <a:rPr lang="en-US" baseline="0" dirty="0" smtClean="0"/>
              <a:t> </a:t>
            </a:r>
            <a:r>
              <a:rPr lang="en-US" dirty="0" smtClean="0"/>
              <a:t>be given into a lifted skinfold. A1</a:t>
            </a:r>
          </a:p>
          <a:p>
            <a:pPr marL="171450" indent="-171450">
              <a:buFont typeface="Arial" panose="020B0604020202020204" pitchFamily="34" charset="0"/>
              <a:buChar char="•"/>
            </a:pPr>
            <a:r>
              <a:rPr lang="en-US" dirty="0" smtClean="0"/>
              <a:t>Use of syringe needles in very young children</a:t>
            </a:r>
            <a:r>
              <a:rPr lang="en-US" baseline="0" dirty="0" smtClean="0"/>
              <a:t> </a:t>
            </a:r>
            <a:r>
              <a:rPr lang="en-US" dirty="0" smtClean="0"/>
              <a:t>(&lt;6 years old) and extremely thin adults</a:t>
            </a:r>
            <a:r>
              <a:rPr lang="en-US" baseline="0" dirty="0" smtClean="0"/>
              <a:t> </a:t>
            </a:r>
            <a:r>
              <a:rPr lang="en-US" dirty="0" smtClean="0"/>
              <a:t>(BMI &lt;19) is not recommended, even if</a:t>
            </a:r>
            <a:r>
              <a:rPr lang="en-US" baseline="0" dirty="0" smtClean="0"/>
              <a:t> </a:t>
            </a:r>
            <a:r>
              <a:rPr lang="en-US" dirty="0" smtClean="0"/>
              <a:t>they use a raised skinfold, because of the</a:t>
            </a:r>
            <a:r>
              <a:rPr lang="en-US" baseline="0" dirty="0" smtClean="0"/>
              <a:t> </a:t>
            </a:r>
            <a:r>
              <a:rPr lang="en-US" dirty="0" smtClean="0"/>
              <a:t>excessively high risk of IM injections.</a:t>
            </a:r>
          </a:p>
          <a:p>
            <a:pPr marL="171450" indent="-171450">
              <a:buFont typeface="Arial" panose="020B0604020202020204" pitchFamily="34" charset="0"/>
              <a:buChar char="•"/>
            </a:pPr>
            <a:r>
              <a:rPr lang="en-US" sz="1200" b="0" i="0" u="none" strike="noStrike" kern="1200" baseline="0" dirty="0" smtClean="0">
                <a:solidFill>
                  <a:schemeClr val="tx1"/>
                </a:solidFill>
                <a:latin typeface="+mn-lt"/>
                <a:ea typeface="+mn-ea"/>
                <a:cs typeface="+mn-cs"/>
              </a:rPr>
              <a:t>Injecting at a 45 angle using a 6-mm needle is an acceptable substitute for lifting a skinfold because the net penetration of a 45 injection using the 6-mm needle is approximately 4 mm.</a:t>
            </a:r>
            <a:endParaRPr lang="en-US" dirty="0" smtClean="0"/>
          </a:p>
          <a:p>
            <a:pPr marL="171450" indent="-171450">
              <a:buFont typeface="Arial" panose="020B0604020202020204" pitchFamily="34" charset="0"/>
              <a:buChar char="•"/>
            </a:pPr>
            <a:endParaRPr lang="en-US" dirty="0" smtClean="0"/>
          </a:p>
          <a:p>
            <a:pPr marL="0" marR="0" lvl="0" indent="0" algn="l" defTabSz="914400" rtl="0" eaLnBrk="1" fontAlgn="auto" latinLnBrk="0" hangingPunct="1">
              <a:lnSpc>
                <a:spcPct val="100000"/>
              </a:lnSpc>
              <a:spcBef>
                <a:spcPts val="0"/>
              </a:spcBef>
              <a:spcAft>
                <a:spcPts val="0"/>
              </a:spcAft>
              <a:buClrTx/>
              <a:buSzTx/>
              <a:buFontTx/>
              <a:buNone/>
              <a:tabLst/>
              <a:defRPr/>
            </a:pPr>
            <a:r>
              <a:rPr lang="en-US" sz="1200" b="1" i="0" u="none" strike="noStrike" kern="1200" baseline="0" dirty="0" smtClean="0">
                <a:solidFill>
                  <a:schemeClr val="tx1"/>
                </a:solidFill>
                <a:latin typeface="+mn-lt"/>
                <a:ea typeface="+mn-ea"/>
                <a:cs typeface="+mn-cs"/>
              </a:rPr>
              <a:t>REF:</a:t>
            </a:r>
            <a:endParaRPr lang="en-US" b="1" dirty="0" smtClean="0"/>
          </a:p>
          <a:p>
            <a:r>
              <a:rPr lang="en-US" b="0" i="0" u="none" baseline="0" dirty="0" err="1" smtClean="0"/>
              <a:t>Frid</a:t>
            </a:r>
            <a:r>
              <a:rPr lang="en-US" b="0" i="0" u="none" baseline="0" dirty="0" smtClean="0"/>
              <a:t>, A. H., G. </a:t>
            </a:r>
            <a:r>
              <a:rPr lang="en-US" b="0" i="0" u="none" baseline="0" dirty="0" err="1" smtClean="0"/>
              <a:t>Kreugel</a:t>
            </a:r>
            <a:r>
              <a:rPr lang="en-US" b="0" i="0" u="none" baseline="0" dirty="0" smtClean="0"/>
              <a:t>, G. </a:t>
            </a:r>
            <a:r>
              <a:rPr lang="en-US" b="0" i="0" u="none" baseline="0" dirty="0" err="1" smtClean="0"/>
              <a:t>Grassi</a:t>
            </a:r>
            <a:r>
              <a:rPr lang="en-US" b="0" i="0" u="none" baseline="0" dirty="0" smtClean="0"/>
              <a:t>, S. </a:t>
            </a:r>
            <a:r>
              <a:rPr lang="en-US" b="0" i="0" u="none" baseline="0" dirty="0" err="1" smtClean="0"/>
              <a:t>Halimi</a:t>
            </a:r>
            <a:r>
              <a:rPr lang="en-US" b="0" i="0" u="none" baseline="0" dirty="0" smtClean="0"/>
              <a:t>, D. Hicks, L. J. Hirsch, M. J. Smith, R. </a:t>
            </a:r>
            <a:r>
              <a:rPr lang="en-US" b="0" i="0" u="none" baseline="0" dirty="0" err="1" smtClean="0"/>
              <a:t>Wellhoener</a:t>
            </a:r>
            <a:r>
              <a:rPr lang="en-US" b="0" i="0" u="none" baseline="0" dirty="0" smtClean="0"/>
              <a:t>, B. W. Bode, I. B. Hirsch, S. </a:t>
            </a:r>
            <a:r>
              <a:rPr lang="en-US" b="0" i="0" u="none" baseline="0" dirty="0" err="1" smtClean="0"/>
              <a:t>Kalra</a:t>
            </a:r>
            <a:r>
              <a:rPr lang="en-US" b="0" i="0" u="none" baseline="0" dirty="0" smtClean="0"/>
              <a:t>, L. Ji and K. W. Strauss (2016). "New Insulin Delivery Recommendations." </a:t>
            </a:r>
            <a:r>
              <a:rPr lang="en-US" b="0" i="0" u="sng" baseline="0" dirty="0" smtClean="0"/>
              <a:t>Mayo </a:t>
            </a:r>
            <a:r>
              <a:rPr lang="en-US" b="0" i="0" u="sng" baseline="0" dirty="0" err="1" smtClean="0"/>
              <a:t>Clin</a:t>
            </a:r>
            <a:r>
              <a:rPr lang="en-US" b="0" i="0" u="sng" baseline="0" dirty="0" smtClean="0"/>
              <a:t> Proc</a:t>
            </a:r>
            <a:r>
              <a:rPr lang="en-US" b="0" i="0" u="none" baseline="0" dirty="0" smtClean="0"/>
              <a:t> </a:t>
            </a:r>
            <a:r>
              <a:rPr lang="en-US" b="1" i="0" u="none" baseline="0" dirty="0" smtClean="0"/>
              <a:t>91</a:t>
            </a:r>
            <a:r>
              <a:rPr lang="en-US" b="0" i="0" u="none" baseline="0" dirty="0" smtClean="0"/>
              <a:t>(9): 1231-1255.</a:t>
            </a:r>
          </a:p>
          <a:p>
            <a:endParaRPr lang="en-US" dirty="0"/>
          </a:p>
        </p:txBody>
      </p:sp>
      <p:sp>
        <p:nvSpPr>
          <p:cNvPr id="4" name="Slide Number Placeholder 3"/>
          <p:cNvSpPr>
            <a:spLocks noGrp="1"/>
          </p:cNvSpPr>
          <p:nvPr>
            <p:ph type="sldNum" sz="quarter" idx="10"/>
          </p:nvPr>
        </p:nvSpPr>
        <p:spPr/>
        <p:txBody>
          <a:bodyPr/>
          <a:lstStyle/>
          <a:p>
            <a:fld id="{988DE528-7468-4687-ACC4-2553FFABCDD5}" type="slidenum">
              <a:rPr lang="en-US" smtClean="0"/>
              <a:t>19</a:t>
            </a:fld>
            <a:endParaRPr lang="en-US"/>
          </a:p>
        </p:txBody>
      </p:sp>
    </p:spTree>
    <p:extLst>
      <p:ext uri="{BB962C8B-B14F-4D97-AF65-F5344CB8AC3E}">
        <p14:creationId xmlns:p14="http://schemas.microsoft.com/office/powerpoint/2010/main" val="140737234"/>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0" i="0" u="none" strike="noStrike" kern="1200" baseline="0" dirty="0" smtClean="0">
                <a:solidFill>
                  <a:schemeClr val="tx1"/>
                </a:solidFill>
                <a:latin typeface="+mn-lt"/>
                <a:ea typeface="+mn-ea"/>
                <a:cs typeface="+mn-cs"/>
              </a:rPr>
              <a:t>Lifting a skinfold is required when the distance from the skin surface to the muscle is less than or equal to the needle length. </a:t>
            </a:r>
          </a:p>
          <a:p>
            <a:r>
              <a:rPr lang="en-US" sz="1200" b="0" i="0" u="none" strike="noStrike" kern="1200" baseline="0" dirty="0" smtClean="0">
                <a:solidFill>
                  <a:schemeClr val="tx1"/>
                </a:solidFill>
                <a:latin typeface="+mn-lt"/>
                <a:ea typeface="+mn-ea"/>
                <a:cs typeface="+mn-cs"/>
              </a:rPr>
              <a:t>Lifting a skinfold in the abdomen nearly doubles the skin-</a:t>
            </a:r>
            <a:r>
              <a:rPr lang="en-US" sz="1200" b="0" i="0" u="none" strike="noStrike" kern="1200" baseline="0" dirty="0" err="1" smtClean="0">
                <a:solidFill>
                  <a:schemeClr val="tx1"/>
                </a:solidFill>
                <a:latin typeface="+mn-lt"/>
                <a:ea typeface="+mn-ea"/>
                <a:cs typeface="+mn-cs"/>
              </a:rPr>
              <a:t>tomuscle</a:t>
            </a:r>
            <a:r>
              <a:rPr lang="en-US" sz="1200" b="0" i="0" u="none" strike="noStrike" kern="1200" baseline="0" dirty="0" smtClean="0">
                <a:solidFill>
                  <a:schemeClr val="tx1"/>
                </a:solidFill>
                <a:latin typeface="+mn-lt"/>
                <a:ea typeface="+mn-ea"/>
                <a:cs typeface="+mn-cs"/>
              </a:rPr>
              <a:t> distance. In the thigh, it is sometimes difficult to lift a skinfold, and the mean increase in skin-to-muscle distance may be only 20%. </a:t>
            </a:r>
            <a:r>
              <a:rPr lang="en-US" sz="1200" b="1" i="0" u="none" strike="noStrike" kern="1200" baseline="0" dirty="0" smtClean="0">
                <a:solidFill>
                  <a:srgbClr val="FF0000"/>
                </a:solidFill>
                <a:effectLst>
                  <a:outerShdw blurRad="38100" dist="38100" dir="2700000" algn="tl">
                    <a:srgbClr val="000000">
                      <a:alpha val="43137"/>
                    </a:srgbClr>
                  </a:outerShdw>
                </a:effectLst>
                <a:latin typeface="+mn-lt"/>
                <a:ea typeface="+mn-ea"/>
                <a:cs typeface="+mn-cs"/>
              </a:rPr>
              <a:t>In thin patients, thigh skinfolds may actually decrease the distance to muscle </a:t>
            </a:r>
            <a:r>
              <a:rPr lang="en-US" sz="1200" b="1" i="0" u="none" strike="noStrike" kern="1200" baseline="0" dirty="0" err="1" smtClean="0">
                <a:solidFill>
                  <a:srgbClr val="FF0000"/>
                </a:solidFill>
                <a:effectLst>
                  <a:outerShdw blurRad="38100" dist="38100" dir="2700000" algn="tl">
                    <a:srgbClr val="000000">
                      <a:alpha val="43137"/>
                    </a:srgbClr>
                  </a:outerShdw>
                </a:effectLst>
                <a:latin typeface="+mn-lt"/>
                <a:ea typeface="+mn-ea"/>
                <a:cs typeface="+mn-cs"/>
              </a:rPr>
              <a:t>fasciadthe</a:t>
            </a:r>
            <a:r>
              <a:rPr lang="en-US" sz="1200" b="1" i="0" u="none" strike="noStrike" kern="1200" baseline="0" dirty="0" smtClean="0">
                <a:solidFill>
                  <a:srgbClr val="FF0000"/>
                </a:solidFill>
                <a:effectLst>
                  <a:outerShdw blurRad="38100" dist="38100" dir="2700000" algn="tl">
                    <a:srgbClr val="000000">
                      <a:alpha val="43137"/>
                    </a:srgbClr>
                  </a:outerShdw>
                </a:effectLst>
                <a:latin typeface="+mn-lt"/>
                <a:ea typeface="+mn-ea"/>
                <a:cs typeface="+mn-cs"/>
              </a:rPr>
              <a:t> exact opposite of what is desired</a:t>
            </a:r>
            <a:r>
              <a:rPr lang="en-US" sz="1200" b="0" i="0" u="none" strike="noStrike" kern="1200" baseline="0" dirty="0" smtClean="0">
                <a:solidFill>
                  <a:schemeClr val="tx1"/>
                </a:solidFill>
                <a:latin typeface="+mn-lt"/>
                <a:ea typeface="+mn-ea"/>
                <a:cs typeface="+mn-cs"/>
              </a:rPr>
              <a:t>.</a:t>
            </a:r>
          </a:p>
          <a:p>
            <a:r>
              <a:rPr lang="en-US" sz="1200" b="0" i="0" u="none" strike="noStrike" kern="1200" baseline="0" dirty="0" smtClean="0">
                <a:solidFill>
                  <a:schemeClr val="tx1"/>
                </a:solidFill>
                <a:latin typeface="+mn-lt"/>
                <a:ea typeface="+mn-ea"/>
                <a:cs typeface="+mn-cs"/>
              </a:rPr>
              <a:t>Lifting a skinfold is rarely needed in the buttocks because of the abundance of SC tissue there. When performed in the arm, skinfolds patient must be lifted by someone other than the patient.</a:t>
            </a:r>
          </a:p>
          <a:p>
            <a:endParaRPr lang="en-US" sz="1200" b="0" i="0" u="none" strike="noStrike" kern="1200" baseline="0" dirty="0" smtClean="0">
              <a:solidFill>
                <a:schemeClr val="tx1"/>
              </a:solidFill>
              <a:latin typeface="+mn-lt"/>
              <a:ea typeface="+mn-ea"/>
              <a:cs typeface="+mn-cs"/>
            </a:endParaRPr>
          </a:p>
          <a:p>
            <a:r>
              <a:rPr lang="en-US" sz="1200" b="1" i="0" u="none" strike="noStrike" kern="1200" baseline="0" dirty="0" smtClean="0">
                <a:solidFill>
                  <a:schemeClr val="tx1"/>
                </a:solidFill>
                <a:effectLst>
                  <a:outerShdw blurRad="38100" dist="38100" dir="2700000" algn="tl">
                    <a:srgbClr val="000000">
                      <a:alpha val="43137"/>
                    </a:srgbClr>
                  </a:outerShdw>
                </a:effectLst>
                <a:latin typeface="+mn-lt"/>
                <a:ea typeface="+mn-ea"/>
                <a:cs typeface="+mn-cs"/>
              </a:rPr>
              <a:t>Recommendations</a:t>
            </a:r>
          </a:p>
          <a:p>
            <a:endParaRPr lang="en-US" sz="1200" b="1" i="0" u="none" strike="noStrike" kern="1200" baseline="0" dirty="0" smtClean="0">
              <a:solidFill>
                <a:schemeClr val="tx1"/>
              </a:solidFill>
              <a:effectLst>
                <a:outerShdw blurRad="38100" dist="38100" dir="2700000" algn="tl">
                  <a:srgbClr val="000000">
                    <a:alpha val="43137"/>
                  </a:srgbClr>
                </a:outerShdw>
              </a:effectLst>
              <a:latin typeface="+mn-lt"/>
              <a:ea typeface="+mn-ea"/>
              <a:cs typeface="+mn-cs"/>
            </a:endParaRPr>
          </a:p>
          <a:p>
            <a:pPr marL="171450" indent="-171450">
              <a:buFont typeface="Arial" panose="020B0604020202020204" pitchFamily="34" charset="0"/>
              <a:buChar char="•"/>
            </a:pPr>
            <a:r>
              <a:rPr lang="en-US" sz="1200" b="0" i="0" u="none" strike="noStrike" kern="1200" baseline="0" dirty="0" smtClean="0">
                <a:solidFill>
                  <a:schemeClr val="tx1"/>
                </a:solidFill>
                <a:latin typeface="+mn-lt"/>
                <a:ea typeface="+mn-ea"/>
                <a:cs typeface="+mn-cs"/>
              </a:rPr>
              <a:t>A correct fold is made by lifting the skin with the thumb and index finger (possibly adding the middle finger). If the skin is lifted using the whole hand, muscle may be lifted as well as SC tissue, which can lead to IM injections 123 A3</a:t>
            </a:r>
          </a:p>
          <a:p>
            <a:pPr marL="171450" indent="-171450">
              <a:buFont typeface="Arial" panose="020B0604020202020204" pitchFamily="34" charset="0"/>
              <a:buChar char="•"/>
            </a:pPr>
            <a:r>
              <a:rPr lang="en-US" sz="1200" b="0" i="0" u="none" strike="noStrike" kern="1200" baseline="0" dirty="0" smtClean="0">
                <a:solidFill>
                  <a:schemeClr val="tx1"/>
                </a:solidFill>
                <a:latin typeface="+mn-lt"/>
                <a:ea typeface="+mn-ea"/>
                <a:cs typeface="+mn-cs"/>
              </a:rPr>
              <a:t>Skinfolds should be lifted gently and not squeezed so tightly as to cause blanching or pain. A3</a:t>
            </a:r>
          </a:p>
          <a:p>
            <a:pPr marL="171450" indent="-171450">
              <a:buFont typeface="Arial" panose="020B0604020202020204" pitchFamily="34" charset="0"/>
              <a:buChar char="•"/>
            </a:pPr>
            <a:r>
              <a:rPr lang="en-US" sz="1200" b="0" i="0" u="none" strike="noStrike" kern="1200" baseline="0" dirty="0" smtClean="0">
                <a:solidFill>
                  <a:schemeClr val="tx1"/>
                </a:solidFill>
                <a:latin typeface="+mn-lt"/>
                <a:ea typeface="+mn-ea"/>
                <a:cs typeface="+mn-cs"/>
              </a:rPr>
              <a:t>The optimal sequence when injecting into a skinfold is as follows: (1) gently lift a skinfold, (2) inject the insulin slowly at a 90 angle to the surface of the skinfold, (3) let the needle remain in the skin for a count of 10 after the plunger is depressed (when using the skin at the same angle it was inserted, (5) release the skinfold, and (6) dispose of the used needle safely. A3a pen), (4) withdraw the needle from</a:t>
            </a:r>
            <a:endParaRPr lang="en-US" b="1" dirty="0">
              <a:effectLst>
                <a:outerShdw blurRad="38100" dist="38100" dir="2700000" algn="tl">
                  <a:srgbClr val="000000">
                    <a:alpha val="43137"/>
                  </a:srgbClr>
                </a:outerShdw>
              </a:effectLst>
            </a:endParaRPr>
          </a:p>
        </p:txBody>
      </p:sp>
      <p:sp>
        <p:nvSpPr>
          <p:cNvPr id="4" name="Slide Number Placeholder 3"/>
          <p:cNvSpPr>
            <a:spLocks noGrp="1"/>
          </p:cNvSpPr>
          <p:nvPr>
            <p:ph type="sldNum" sz="quarter" idx="10"/>
          </p:nvPr>
        </p:nvSpPr>
        <p:spPr/>
        <p:txBody>
          <a:bodyPr/>
          <a:lstStyle/>
          <a:p>
            <a:fld id="{988DE528-7468-4687-ACC4-2553FFABCDD5}" type="slidenum">
              <a:rPr lang="en-US" smtClean="0"/>
              <a:t>20</a:t>
            </a:fld>
            <a:endParaRPr lang="en-US"/>
          </a:p>
        </p:txBody>
      </p:sp>
    </p:spTree>
    <p:extLst>
      <p:ext uri="{BB962C8B-B14F-4D97-AF65-F5344CB8AC3E}">
        <p14:creationId xmlns:p14="http://schemas.microsoft.com/office/powerpoint/2010/main" val="4239384202"/>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0" i="0" u="none" strike="noStrike" kern="1200" baseline="0" dirty="0" smtClean="0">
                <a:solidFill>
                  <a:schemeClr val="tx1"/>
                </a:solidFill>
                <a:latin typeface="+mn-lt"/>
                <a:ea typeface="+mn-ea"/>
                <a:cs typeface="+mn-cs"/>
              </a:rPr>
              <a:t>Lifting a skinfold is required when the distance from the skin surface to the muscle is less than or equal to the needle length. </a:t>
            </a:r>
          </a:p>
          <a:p>
            <a:r>
              <a:rPr lang="en-US" sz="1200" b="0" i="0" u="none" strike="noStrike" kern="1200" baseline="0" dirty="0" smtClean="0">
                <a:solidFill>
                  <a:schemeClr val="tx1"/>
                </a:solidFill>
                <a:latin typeface="+mn-lt"/>
                <a:ea typeface="+mn-ea"/>
                <a:cs typeface="+mn-cs"/>
              </a:rPr>
              <a:t>Lifting a skinfold in the abdomen nearly doubles the skin-</a:t>
            </a:r>
            <a:r>
              <a:rPr lang="en-US" sz="1200" b="0" i="0" u="none" strike="noStrike" kern="1200" baseline="0" dirty="0" err="1" smtClean="0">
                <a:solidFill>
                  <a:schemeClr val="tx1"/>
                </a:solidFill>
                <a:latin typeface="+mn-lt"/>
                <a:ea typeface="+mn-ea"/>
                <a:cs typeface="+mn-cs"/>
              </a:rPr>
              <a:t>tomuscle</a:t>
            </a:r>
            <a:r>
              <a:rPr lang="en-US" sz="1200" b="0" i="0" u="none" strike="noStrike" kern="1200" baseline="0" dirty="0" smtClean="0">
                <a:solidFill>
                  <a:schemeClr val="tx1"/>
                </a:solidFill>
                <a:latin typeface="+mn-lt"/>
                <a:ea typeface="+mn-ea"/>
                <a:cs typeface="+mn-cs"/>
              </a:rPr>
              <a:t> distance. In the thigh, it is sometimes difficult to lift a skinfold, and the mean increase in skin-to-muscle distance may be only 20%. </a:t>
            </a:r>
            <a:r>
              <a:rPr lang="en-US" sz="1200" b="1" i="0" u="none" strike="noStrike" kern="1200" baseline="0" dirty="0" smtClean="0">
                <a:solidFill>
                  <a:srgbClr val="FF0000"/>
                </a:solidFill>
                <a:effectLst>
                  <a:outerShdw blurRad="38100" dist="38100" dir="2700000" algn="tl">
                    <a:srgbClr val="000000">
                      <a:alpha val="43137"/>
                    </a:srgbClr>
                  </a:outerShdw>
                </a:effectLst>
                <a:latin typeface="+mn-lt"/>
                <a:ea typeface="+mn-ea"/>
                <a:cs typeface="+mn-cs"/>
              </a:rPr>
              <a:t>In thin patients, thigh skinfolds may actually decrease the distance to muscle </a:t>
            </a:r>
            <a:r>
              <a:rPr lang="en-US" sz="1200" b="1" i="0" u="none" strike="noStrike" kern="1200" baseline="0" dirty="0" err="1" smtClean="0">
                <a:solidFill>
                  <a:srgbClr val="FF0000"/>
                </a:solidFill>
                <a:effectLst>
                  <a:outerShdw blurRad="38100" dist="38100" dir="2700000" algn="tl">
                    <a:srgbClr val="000000">
                      <a:alpha val="43137"/>
                    </a:srgbClr>
                  </a:outerShdw>
                </a:effectLst>
                <a:latin typeface="+mn-lt"/>
                <a:ea typeface="+mn-ea"/>
                <a:cs typeface="+mn-cs"/>
              </a:rPr>
              <a:t>fasciadthe</a:t>
            </a:r>
            <a:r>
              <a:rPr lang="en-US" sz="1200" b="1" i="0" u="none" strike="noStrike" kern="1200" baseline="0" dirty="0" smtClean="0">
                <a:solidFill>
                  <a:srgbClr val="FF0000"/>
                </a:solidFill>
                <a:effectLst>
                  <a:outerShdw blurRad="38100" dist="38100" dir="2700000" algn="tl">
                    <a:srgbClr val="000000">
                      <a:alpha val="43137"/>
                    </a:srgbClr>
                  </a:outerShdw>
                </a:effectLst>
                <a:latin typeface="+mn-lt"/>
                <a:ea typeface="+mn-ea"/>
                <a:cs typeface="+mn-cs"/>
              </a:rPr>
              <a:t> exact opposite of what is desired</a:t>
            </a:r>
            <a:r>
              <a:rPr lang="en-US" sz="1200" b="0" i="0" u="none" strike="noStrike" kern="1200" baseline="0" dirty="0" smtClean="0">
                <a:solidFill>
                  <a:schemeClr val="tx1"/>
                </a:solidFill>
                <a:latin typeface="+mn-lt"/>
                <a:ea typeface="+mn-ea"/>
                <a:cs typeface="+mn-cs"/>
              </a:rPr>
              <a:t>.</a:t>
            </a:r>
          </a:p>
          <a:p>
            <a:r>
              <a:rPr lang="en-US" sz="1200" b="0" i="0" u="none" strike="noStrike" kern="1200" baseline="0" dirty="0" smtClean="0">
                <a:solidFill>
                  <a:schemeClr val="tx1"/>
                </a:solidFill>
                <a:latin typeface="+mn-lt"/>
                <a:ea typeface="+mn-ea"/>
                <a:cs typeface="+mn-cs"/>
              </a:rPr>
              <a:t>Lifting a skinfold is rarely needed in the buttocks because of the abundance of SC tissue there. When performed in the arm, skinfolds patient must be lifted by someone other than the patient.</a:t>
            </a:r>
          </a:p>
          <a:p>
            <a:endParaRPr lang="en-US" sz="1200" b="0" i="0" u="none" strike="noStrike" kern="1200" baseline="0" dirty="0" smtClean="0">
              <a:solidFill>
                <a:schemeClr val="tx1"/>
              </a:solidFill>
              <a:latin typeface="+mn-lt"/>
              <a:ea typeface="+mn-ea"/>
              <a:cs typeface="+mn-cs"/>
            </a:endParaRPr>
          </a:p>
          <a:p>
            <a:r>
              <a:rPr lang="en-US" sz="1200" b="1" i="0" u="none" strike="noStrike" kern="1200" baseline="0" dirty="0" smtClean="0">
                <a:solidFill>
                  <a:schemeClr val="tx1"/>
                </a:solidFill>
                <a:effectLst>
                  <a:outerShdw blurRad="38100" dist="38100" dir="2700000" algn="tl">
                    <a:srgbClr val="000000">
                      <a:alpha val="43137"/>
                    </a:srgbClr>
                  </a:outerShdw>
                </a:effectLst>
                <a:latin typeface="+mn-lt"/>
                <a:ea typeface="+mn-ea"/>
                <a:cs typeface="+mn-cs"/>
              </a:rPr>
              <a:t>Recommendations</a:t>
            </a:r>
          </a:p>
          <a:p>
            <a:endParaRPr lang="en-US" sz="1200" b="1" i="0" u="none" strike="noStrike" kern="1200" baseline="0" dirty="0" smtClean="0">
              <a:solidFill>
                <a:schemeClr val="tx1"/>
              </a:solidFill>
              <a:effectLst>
                <a:outerShdw blurRad="38100" dist="38100" dir="2700000" algn="tl">
                  <a:srgbClr val="000000">
                    <a:alpha val="43137"/>
                  </a:srgbClr>
                </a:outerShdw>
              </a:effectLst>
              <a:latin typeface="+mn-lt"/>
              <a:ea typeface="+mn-ea"/>
              <a:cs typeface="+mn-cs"/>
            </a:endParaRPr>
          </a:p>
          <a:p>
            <a:pPr marL="171450" indent="-171450">
              <a:buFont typeface="Arial" panose="020B0604020202020204" pitchFamily="34" charset="0"/>
              <a:buChar char="•"/>
            </a:pPr>
            <a:r>
              <a:rPr lang="en-US" sz="1200" b="0" i="0" u="none" strike="noStrike" kern="1200" baseline="0" dirty="0" smtClean="0">
                <a:solidFill>
                  <a:schemeClr val="tx1"/>
                </a:solidFill>
                <a:latin typeface="+mn-lt"/>
                <a:ea typeface="+mn-ea"/>
                <a:cs typeface="+mn-cs"/>
              </a:rPr>
              <a:t>A correct fold is made by lifting the skin with the thumb and index finger (possibly adding the middle finger). If the skin is lifted using the whole hand, muscle may be lifted as well as SC tissue, which can lead to IM injections 123 A3</a:t>
            </a:r>
          </a:p>
          <a:p>
            <a:pPr marL="171450" indent="-171450">
              <a:buFont typeface="Arial" panose="020B0604020202020204" pitchFamily="34" charset="0"/>
              <a:buChar char="•"/>
            </a:pPr>
            <a:r>
              <a:rPr lang="en-US" sz="1200" b="0" i="0" u="none" strike="noStrike" kern="1200" baseline="0" dirty="0" smtClean="0">
                <a:solidFill>
                  <a:schemeClr val="tx1"/>
                </a:solidFill>
                <a:latin typeface="+mn-lt"/>
                <a:ea typeface="+mn-ea"/>
                <a:cs typeface="+mn-cs"/>
              </a:rPr>
              <a:t>Skinfolds should be lifted gently and not squeezed so tightly as to cause blanching or pain. A3</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1200" b="1" i="0" u="none" strike="noStrike" kern="1200" baseline="0" dirty="0" smtClean="0">
                <a:solidFill>
                  <a:schemeClr val="tx1"/>
                </a:solidFill>
                <a:effectLst>
                  <a:outerShdw blurRad="38100" dist="38100" dir="2700000" algn="tl">
                    <a:srgbClr val="000000">
                      <a:alpha val="43137"/>
                    </a:srgbClr>
                  </a:outerShdw>
                </a:effectLst>
                <a:latin typeface="+mn-lt"/>
                <a:ea typeface="+mn-ea"/>
                <a:cs typeface="+mn-cs"/>
              </a:rPr>
              <a:t>The optimal sequence when injecting into a skinfold is as follows: (1) gently lift a skinfold, (2) inject the insulin slowly at a 90 angle to the surface of the skinfold, (3) let the needle remain in the skin for a count of 10 after the plunger is depressed (when using the pen) (4) withdraw the needle from at the same angle it was inserted, (5) release the skinfold, and (6) dispose of the used needle safely. </a:t>
            </a:r>
            <a:endParaRPr lang="en-US" b="1" dirty="0">
              <a:effectLst>
                <a:outerShdw blurRad="38100" dist="38100" dir="2700000" algn="tl">
                  <a:srgbClr val="000000">
                    <a:alpha val="43137"/>
                  </a:srgbClr>
                </a:outerShdw>
              </a:effectLst>
            </a:endParaRPr>
          </a:p>
        </p:txBody>
      </p:sp>
      <p:sp>
        <p:nvSpPr>
          <p:cNvPr id="4" name="Slide Number Placeholder 3"/>
          <p:cNvSpPr>
            <a:spLocks noGrp="1"/>
          </p:cNvSpPr>
          <p:nvPr>
            <p:ph type="sldNum" sz="quarter" idx="10"/>
          </p:nvPr>
        </p:nvSpPr>
        <p:spPr/>
        <p:txBody>
          <a:bodyPr/>
          <a:lstStyle/>
          <a:p>
            <a:fld id="{988DE528-7468-4687-ACC4-2553FFABCDD5}" type="slidenum">
              <a:rPr lang="en-US" smtClean="0"/>
              <a:t>21</a:t>
            </a:fld>
            <a:endParaRPr lang="en-US"/>
          </a:p>
        </p:txBody>
      </p:sp>
    </p:spTree>
    <p:extLst>
      <p:ext uri="{BB962C8B-B14F-4D97-AF65-F5344CB8AC3E}">
        <p14:creationId xmlns:p14="http://schemas.microsoft.com/office/powerpoint/2010/main" val="3542009935"/>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Arial" panose="020B0604020202020204" pitchFamily="34" charset="0"/>
                <a:cs typeface="Arial" panose="020B0604020202020204" pitchFamily="34" charset="0"/>
              </a:defRPr>
            </a:lvl1pPr>
            <a:lvl2pPr marL="742950" indent="-285750" eaLnBrk="0" hangingPunct="0">
              <a:spcBef>
                <a:spcPct val="30000"/>
              </a:spcBef>
              <a:defRPr sz="1200">
                <a:solidFill>
                  <a:schemeClr val="tx1"/>
                </a:solidFill>
                <a:latin typeface="Arial" panose="020B0604020202020204" pitchFamily="34" charset="0"/>
                <a:cs typeface="Arial" panose="020B0604020202020204" pitchFamily="34" charset="0"/>
              </a:defRPr>
            </a:lvl2pPr>
            <a:lvl3pPr marL="1143000" indent="-228600" eaLnBrk="0" hangingPunct="0">
              <a:spcBef>
                <a:spcPct val="30000"/>
              </a:spcBef>
              <a:defRPr sz="1200">
                <a:solidFill>
                  <a:schemeClr val="tx1"/>
                </a:solidFill>
                <a:latin typeface="Arial" panose="020B0604020202020204" pitchFamily="34" charset="0"/>
                <a:cs typeface="Arial" panose="020B0604020202020204" pitchFamily="34" charset="0"/>
              </a:defRPr>
            </a:lvl3pPr>
            <a:lvl4pPr marL="1600200" indent="-228600" eaLnBrk="0" hangingPunct="0">
              <a:spcBef>
                <a:spcPct val="30000"/>
              </a:spcBef>
              <a:defRPr sz="1200">
                <a:solidFill>
                  <a:schemeClr val="tx1"/>
                </a:solidFill>
                <a:latin typeface="Arial" panose="020B0604020202020204" pitchFamily="34" charset="0"/>
                <a:cs typeface="Arial" panose="020B0604020202020204" pitchFamily="34" charset="0"/>
              </a:defRPr>
            </a:lvl4pPr>
            <a:lvl5pPr marL="2057400" indent="-228600" eaLnBrk="0" hangingPunct="0">
              <a:spcBef>
                <a:spcPct val="30000"/>
              </a:spcBef>
              <a:defRPr sz="12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30000"/>
              </a:spcBef>
              <a:spcAft>
                <a:spcPct val="0"/>
              </a:spcAft>
              <a:defRPr sz="12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30000"/>
              </a:spcBef>
              <a:spcAft>
                <a:spcPct val="0"/>
              </a:spcAft>
              <a:defRPr sz="12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30000"/>
              </a:spcBef>
              <a:spcAft>
                <a:spcPct val="0"/>
              </a:spcAft>
              <a:defRPr sz="12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30000"/>
              </a:spcBef>
              <a:spcAft>
                <a:spcPct val="0"/>
              </a:spcAft>
              <a:defRPr sz="1200">
                <a:solidFill>
                  <a:schemeClr val="tx1"/>
                </a:solidFill>
                <a:latin typeface="Arial" panose="020B0604020202020204" pitchFamily="34" charset="0"/>
                <a:cs typeface="Arial" panose="020B0604020202020204" pitchFamily="34" charset="0"/>
              </a:defRPr>
            </a:lvl9pPr>
          </a:lstStyle>
          <a:p>
            <a:pPr eaLnBrk="1" hangingPunct="1">
              <a:spcBef>
                <a:spcPct val="0"/>
              </a:spcBef>
            </a:pPr>
            <a:fld id="{74107A0D-7E61-4562-8871-2CF697AB3B38}" type="slidenum">
              <a:rPr lang="en-US" altLang="en-US">
                <a:solidFill>
                  <a:prstClr val="black"/>
                </a:solidFill>
              </a:rPr>
              <a:pPr eaLnBrk="1" hangingPunct="1">
                <a:spcBef>
                  <a:spcPct val="0"/>
                </a:spcBef>
              </a:pPr>
              <a:t>23</a:t>
            </a:fld>
            <a:endParaRPr lang="en-US" altLang="en-US">
              <a:solidFill>
                <a:prstClr val="black"/>
              </a:solidFill>
            </a:endParaRPr>
          </a:p>
        </p:txBody>
      </p:sp>
      <p:sp>
        <p:nvSpPr>
          <p:cNvPr id="101379" name="Rectangle 7"/>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eaLnBrk="0" hangingPunct="0">
              <a:spcBef>
                <a:spcPct val="30000"/>
              </a:spcBef>
              <a:defRPr sz="1200">
                <a:solidFill>
                  <a:schemeClr val="tx1"/>
                </a:solidFill>
                <a:latin typeface="Arial" panose="020B0604020202020204" pitchFamily="34" charset="0"/>
                <a:cs typeface="Arial" panose="020B0604020202020204" pitchFamily="34" charset="0"/>
              </a:defRPr>
            </a:lvl1pPr>
            <a:lvl2pPr marL="742950" indent="-285750" eaLnBrk="0" hangingPunct="0">
              <a:spcBef>
                <a:spcPct val="30000"/>
              </a:spcBef>
              <a:defRPr sz="1200">
                <a:solidFill>
                  <a:schemeClr val="tx1"/>
                </a:solidFill>
                <a:latin typeface="Arial" panose="020B0604020202020204" pitchFamily="34" charset="0"/>
                <a:cs typeface="Arial" panose="020B0604020202020204" pitchFamily="34" charset="0"/>
              </a:defRPr>
            </a:lvl2pPr>
            <a:lvl3pPr marL="1143000" indent="-228600" eaLnBrk="0" hangingPunct="0">
              <a:spcBef>
                <a:spcPct val="30000"/>
              </a:spcBef>
              <a:defRPr sz="1200">
                <a:solidFill>
                  <a:schemeClr val="tx1"/>
                </a:solidFill>
                <a:latin typeface="Arial" panose="020B0604020202020204" pitchFamily="34" charset="0"/>
                <a:cs typeface="Arial" panose="020B0604020202020204" pitchFamily="34" charset="0"/>
              </a:defRPr>
            </a:lvl3pPr>
            <a:lvl4pPr marL="1600200" indent="-228600" eaLnBrk="0" hangingPunct="0">
              <a:spcBef>
                <a:spcPct val="30000"/>
              </a:spcBef>
              <a:defRPr sz="1200">
                <a:solidFill>
                  <a:schemeClr val="tx1"/>
                </a:solidFill>
                <a:latin typeface="Arial" panose="020B0604020202020204" pitchFamily="34" charset="0"/>
                <a:cs typeface="Arial" panose="020B0604020202020204" pitchFamily="34" charset="0"/>
              </a:defRPr>
            </a:lvl4pPr>
            <a:lvl5pPr marL="2057400" indent="-228600" eaLnBrk="0" hangingPunct="0">
              <a:spcBef>
                <a:spcPct val="30000"/>
              </a:spcBef>
              <a:defRPr sz="12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30000"/>
              </a:spcBef>
              <a:spcAft>
                <a:spcPct val="0"/>
              </a:spcAft>
              <a:defRPr sz="12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30000"/>
              </a:spcBef>
              <a:spcAft>
                <a:spcPct val="0"/>
              </a:spcAft>
              <a:defRPr sz="12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30000"/>
              </a:spcBef>
              <a:spcAft>
                <a:spcPct val="0"/>
              </a:spcAft>
              <a:defRPr sz="12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30000"/>
              </a:spcBef>
              <a:spcAft>
                <a:spcPct val="0"/>
              </a:spcAft>
              <a:defRPr sz="1200">
                <a:solidFill>
                  <a:schemeClr val="tx1"/>
                </a:solidFill>
                <a:latin typeface="Arial" panose="020B0604020202020204" pitchFamily="34" charset="0"/>
                <a:cs typeface="Arial" panose="020B0604020202020204" pitchFamily="34" charset="0"/>
              </a:defRPr>
            </a:lvl9pPr>
          </a:lstStyle>
          <a:p>
            <a:pPr algn="r" rtl="1" eaLnBrk="1" hangingPunct="1">
              <a:spcBef>
                <a:spcPct val="0"/>
              </a:spcBef>
            </a:pPr>
            <a:fld id="{9C033C6F-4F2E-4B45-BD50-AA83453747D6}" type="slidenum">
              <a:rPr lang="ar-SA" altLang="en-US">
                <a:solidFill>
                  <a:prstClr val="black"/>
                </a:solidFill>
              </a:rPr>
              <a:pPr algn="r" rtl="1" eaLnBrk="1" hangingPunct="1">
                <a:spcBef>
                  <a:spcPct val="0"/>
                </a:spcBef>
              </a:pPr>
              <a:t>23</a:t>
            </a:fld>
            <a:endParaRPr lang="en-US" altLang="en-US">
              <a:solidFill>
                <a:prstClr val="black"/>
              </a:solidFill>
            </a:endParaRPr>
          </a:p>
        </p:txBody>
      </p:sp>
      <p:sp>
        <p:nvSpPr>
          <p:cNvPr id="101380" name="Rectangle 2"/>
          <p:cNvSpPr>
            <a:spLocks noGrp="1" noRot="1" noChangeAspect="1" noChangeArrowheads="1" noTextEdit="1"/>
          </p:cNvSpPr>
          <p:nvPr>
            <p:ph type="sldImg"/>
          </p:nvPr>
        </p:nvSpPr>
        <p:spPr>
          <a:xfrm>
            <a:off x="685800" y="1143000"/>
            <a:ext cx="5486400" cy="3086100"/>
          </a:xfrm>
          <a:ln/>
        </p:spPr>
      </p:sp>
      <p:sp>
        <p:nvSpPr>
          <p:cNvPr id="101381"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fa-IR" altLang="en-US" smtClean="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619343914"/>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0" i="0" u="none" strike="noStrike" kern="1200" baseline="0" dirty="0" smtClean="0">
                <a:solidFill>
                  <a:schemeClr val="tx1"/>
                </a:solidFill>
                <a:latin typeface="+mn-lt"/>
                <a:ea typeface="+mn-ea"/>
                <a:cs typeface="+mn-cs"/>
              </a:rPr>
              <a:t>Patients should inspect the site before injection.</a:t>
            </a:r>
            <a:r>
              <a:rPr lang="fa-IR" sz="1200" b="0" i="0" u="none" strike="noStrike" kern="1200" baseline="0" dirty="0" smtClean="0">
                <a:solidFill>
                  <a:schemeClr val="tx1"/>
                </a:solidFill>
                <a:latin typeface="+mn-lt"/>
                <a:ea typeface="+mn-ea"/>
                <a:cs typeface="+mn-cs"/>
              </a:rPr>
              <a:t> </a:t>
            </a:r>
            <a:r>
              <a:rPr lang="en-US" sz="1200" b="0" i="0" u="none" strike="noStrike" kern="1200" baseline="0" dirty="0" smtClean="0">
                <a:solidFill>
                  <a:schemeClr val="tx1"/>
                </a:solidFill>
                <a:latin typeface="+mn-lt"/>
                <a:ea typeface="+mn-ea"/>
                <a:cs typeface="+mn-cs"/>
              </a:rPr>
              <a:t>Injections should be given into clean</a:t>
            </a:r>
            <a:r>
              <a:rPr lang="fa-IR" sz="1200" b="0" i="0" u="none" strike="noStrike" kern="1200" baseline="0" dirty="0" smtClean="0">
                <a:solidFill>
                  <a:schemeClr val="tx1"/>
                </a:solidFill>
                <a:latin typeface="+mn-lt"/>
                <a:ea typeface="+mn-ea"/>
                <a:cs typeface="+mn-cs"/>
              </a:rPr>
              <a:t> </a:t>
            </a:r>
            <a:r>
              <a:rPr lang="en-US" sz="1200" b="0" i="0" u="none" strike="noStrike" kern="1200" baseline="0" dirty="0" smtClean="0">
                <a:solidFill>
                  <a:schemeClr val="tx1"/>
                </a:solidFill>
                <a:latin typeface="+mn-lt"/>
                <a:ea typeface="+mn-ea"/>
                <a:cs typeface="+mn-cs"/>
              </a:rPr>
              <a:t>sites, only using clean hands.77-79 A2</a:t>
            </a:r>
          </a:p>
          <a:p>
            <a:r>
              <a:rPr lang="en-US" sz="1200" b="0" i="0" u="none" strike="noStrike" kern="1200" baseline="0" dirty="0" smtClean="0">
                <a:solidFill>
                  <a:schemeClr val="tx1"/>
                </a:solidFill>
                <a:latin typeface="+mn-lt"/>
                <a:ea typeface="+mn-ea"/>
                <a:cs typeface="+mn-cs"/>
              </a:rPr>
              <a:t>If the site is found to be unclean it should be</a:t>
            </a:r>
            <a:r>
              <a:rPr lang="fa-IR" sz="1200" b="0" i="0" u="none" strike="noStrike" kern="1200" baseline="0" dirty="0" smtClean="0">
                <a:solidFill>
                  <a:schemeClr val="tx1"/>
                </a:solidFill>
                <a:latin typeface="+mn-lt"/>
                <a:ea typeface="+mn-ea"/>
                <a:cs typeface="+mn-cs"/>
              </a:rPr>
              <a:t> </a:t>
            </a:r>
            <a:r>
              <a:rPr lang="en-US" sz="1200" b="0" i="0" u="none" strike="noStrike" kern="1200" baseline="0" dirty="0" smtClean="0">
                <a:solidFill>
                  <a:schemeClr val="tx1"/>
                </a:solidFill>
                <a:latin typeface="+mn-lt"/>
                <a:ea typeface="+mn-ea"/>
                <a:cs typeface="+mn-cs"/>
              </a:rPr>
              <a:t>disinfected. Disinfection is also required in</a:t>
            </a:r>
            <a:endParaRPr lang="fa-IR" sz="1200" b="0" i="0" u="none" strike="noStrike" kern="1200" baseline="0" dirty="0" smtClean="0">
              <a:solidFill>
                <a:schemeClr val="tx1"/>
              </a:solidFill>
              <a:latin typeface="+mn-lt"/>
              <a:ea typeface="+mn-ea"/>
              <a:cs typeface="+mn-cs"/>
            </a:endParaRPr>
          </a:p>
          <a:p>
            <a:r>
              <a:rPr lang="en-US" sz="1200" b="0" i="0" u="none" strike="noStrike" kern="1200" baseline="0" dirty="0" smtClean="0">
                <a:solidFill>
                  <a:schemeClr val="tx1"/>
                </a:solidFill>
                <a:latin typeface="+mn-lt"/>
                <a:ea typeface="+mn-ea"/>
                <a:cs typeface="+mn-cs"/>
              </a:rPr>
              <a:t>institutional settings such as hospitals and</a:t>
            </a:r>
            <a:r>
              <a:rPr lang="fa-IR" sz="1200" b="0" i="0" u="none" strike="noStrike" kern="1200" baseline="0" dirty="0" smtClean="0">
                <a:solidFill>
                  <a:schemeClr val="tx1"/>
                </a:solidFill>
                <a:latin typeface="+mn-lt"/>
                <a:ea typeface="+mn-ea"/>
                <a:cs typeface="+mn-cs"/>
              </a:rPr>
              <a:t> </a:t>
            </a:r>
            <a:r>
              <a:rPr lang="en-US" sz="1200" b="0" i="0" u="none" strike="noStrike" kern="1200" baseline="0" dirty="0" smtClean="0">
                <a:solidFill>
                  <a:schemeClr val="tx1"/>
                </a:solidFill>
                <a:latin typeface="+mn-lt"/>
                <a:ea typeface="+mn-ea"/>
                <a:cs typeface="+mn-cs"/>
              </a:rPr>
              <a:t>nursing homes. If alcohol is used, it must</a:t>
            </a:r>
            <a:r>
              <a:rPr lang="fa-IR" sz="1200" b="0" i="0" u="none" strike="noStrike" kern="1200" baseline="0" dirty="0" smtClean="0">
                <a:solidFill>
                  <a:schemeClr val="tx1"/>
                </a:solidFill>
                <a:latin typeface="+mn-lt"/>
                <a:ea typeface="+mn-ea"/>
                <a:cs typeface="+mn-cs"/>
              </a:rPr>
              <a:t> </a:t>
            </a:r>
            <a:r>
              <a:rPr lang="en-US" sz="1200" b="0" i="0" u="none" strike="noStrike" kern="1200" baseline="0" dirty="0" smtClean="0">
                <a:solidFill>
                  <a:schemeClr val="tx1"/>
                </a:solidFill>
                <a:latin typeface="+mn-lt"/>
                <a:ea typeface="+mn-ea"/>
                <a:cs typeface="+mn-cs"/>
              </a:rPr>
              <a:t>be allowed to dry completely before the injection</a:t>
            </a:r>
            <a:r>
              <a:rPr lang="fa-IR" sz="1200" b="0" i="0" u="none" strike="noStrike" kern="1200" baseline="0" dirty="0" smtClean="0">
                <a:solidFill>
                  <a:schemeClr val="tx1"/>
                </a:solidFill>
                <a:latin typeface="+mn-lt"/>
                <a:ea typeface="+mn-ea"/>
                <a:cs typeface="+mn-cs"/>
              </a:rPr>
              <a:t> </a:t>
            </a:r>
            <a:r>
              <a:rPr lang="en-US" sz="1200" b="0" i="0" u="none" strike="noStrike" kern="1200" baseline="0" dirty="0" smtClean="0">
                <a:solidFill>
                  <a:schemeClr val="tx1"/>
                </a:solidFill>
                <a:latin typeface="+mn-lt"/>
                <a:ea typeface="+mn-ea"/>
                <a:cs typeface="+mn-cs"/>
              </a:rPr>
              <a:t>is given.80,81 A2</a:t>
            </a:r>
          </a:p>
          <a:p>
            <a:r>
              <a:rPr lang="en-US" sz="1200" b="0" i="0" u="none" strike="noStrike" kern="1200" baseline="0" dirty="0" smtClean="0">
                <a:solidFill>
                  <a:schemeClr val="tx1"/>
                </a:solidFill>
                <a:latin typeface="+mn-lt"/>
                <a:ea typeface="+mn-ea"/>
                <a:cs typeface="+mn-cs"/>
              </a:rPr>
              <a:t>Disinfection is usually not required when</a:t>
            </a:r>
            <a:r>
              <a:rPr lang="fa-IR" sz="1200" b="0" i="0" u="none" strike="noStrike" kern="1200" baseline="0" dirty="0" smtClean="0">
                <a:solidFill>
                  <a:schemeClr val="tx1"/>
                </a:solidFill>
                <a:latin typeface="+mn-lt"/>
                <a:ea typeface="+mn-ea"/>
                <a:cs typeface="+mn-cs"/>
              </a:rPr>
              <a:t> </a:t>
            </a:r>
            <a:r>
              <a:rPr lang="en-US" sz="1200" b="0" i="0" u="none" strike="noStrike" kern="1200" baseline="0" dirty="0" smtClean="0">
                <a:solidFill>
                  <a:schemeClr val="tx1"/>
                </a:solidFill>
                <a:latin typeface="+mn-lt"/>
                <a:ea typeface="+mn-ea"/>
                <a:cs typeface="+mn-cs"/>
              </a:rPr>
              <a:t>such as homes, restaurants, and workplaces 82-86 A3</a:t>
            </a:r>
          </a:p>
          <a:p>
            <a:r>
              <a:rPr lang="en-US" sz="1200" b="0" i="0" u="none" strike="noStrike" kern="1200" baseline="0" dirty="0" smtClean="0">
                <a:solidFill>
                  <a:schemeClr val="tx1"/>
                </a:solidFill>
                <a:latin typeface="+mn-lt"/>
                <a:ea typeface="+mn-ea"/>
                <a:cs typeface="+mn-cs"/>
              </a:rPr>
              <a:t> Patients should never inject into sites of lipohypertrophy (LH), inflammation, edema ulceration, or infection.84-92 A1</a:t>
            </a:r>
          </a:p>
          <a:p>
            <a:r>
              <a:rPr lang="en-US" sz="1200" b="0" i="0" u="none" strike="noStrike" kern="1200" baseline="0" dirty="0" smtClean="0">
                <a:solidFill>
                  <a:schemeClr val="tx1"/>
                </a:solidFill>
                <a:latin typeface="+mn-lt"/>
                <a:ea typeface="+mn-ea"/>
                <a:cs typeface="+mn-cs"/>
              </a:rPr>
              <a:t>Patients should not inject through clothing  because they cannot inspect the site beforehand or easily lift a skinfold.</a:t>
            </a:r>
            <a:endParaRPr lang="fa-IR" sz="1200" b="0" i="0" u="none" strike="noStrike" kern="1200" baseline="0" dirty="0" smtClean="0">
              <a:solidFill>
                <a:schemeClr val="tx1"/>
              </a:solidFill>
              <a:latin typeface="+mn-lt"/>
              <a:ea typeface="+mn-ea"/>
              <a:cs typeface="+mn-cs"/>
            </a:endParaRPr>
          </a:p>
          <a:p>
            <a:endParaRPr lang="en-US" sz="1200" b="0" i="0" u="none" strike="noStrike" kern="1200" baseline="0" dirty="0" smtClean="0">
              <a:solidFill>
                <a:schemeClr val="tx1"/>
              </a:solidFill>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sz="1200" b="1" i="0" u="none" strike="noStrike" kern="1200" baseline="0" dirty="0" smtClean="0">
                <a:solidFill>
                  <a:schemeClr val="tx1"/>
                </a:solidFill>
                <a:latin typeface="+mn-lt"/>
                <a:ea typeface="+mn-ea"/>
                <a:cs typeface="+mn-cs"/>
              </a:rPr>
              <a:t>REF:</a:t>
            </a:r>
            <a:endParaRPr lang="en-US" b="1" dirty="0" smtClean="0"/>
          </a:p>
          <a:p>
            <a:r>
              <a:rPr lang="en-US" b="0" i="0" u="none" baseline="0" dirty="0" err="1" smtClean="0"/>
              <a:t>Frid</a:t>
            </a:r>
            <a:r>
              <a:rPr lang="en-US" b="0" i="0" u="none" baseline="0" dirty="0" smtClean="0"/>
              <a:t>, A. H., G. </a:t>
            </a:r>
            <a:r>
              <a:rPr lang="en-US" b="0" i="0" u="none" baseline="0" dirty="0" err="1" smtClean="0"/>
              <a:t>Kreugel</a:t>
            </a:r>
            <a:r>
              <a:rPr lang="en-US" b="0" i="0" u="none" baseline="0" dirty="0" smtClean="0"/>
              <a:t>, G. </a:t>
            </a:r>
            <a:r>
              <a:rPr lang="en-US" b="0" i="0" u="none" baseline="0" dirty="0" err="1" smtClean="0"/>
              <a:t>Grassi</a:t>
            </a:r>
            <a:r>
              <a:rPr lang="en-US" b="0" i="0" u="none" baseline="0" dirty="0" smtClean="0"/>
              <a:t>, S. </a:t>
            </a:r>
            <a:r>
              <a:rPr lang="en-US" b="0" i="0" u="none" baseline="0" dirty="0" err="1" smtClean="0"/>
              <a:t>Halimi</a:t>
            </a:r>
            <a:r>
              <a:rPr lang="en-US" b="0" i="0" u="none" baseline="0" dirty="0" smtClean="0"/>
              <a:t>, D. Hicks, L. J. Hirsch, M. J. Smith, R. </a:t>
            </a:r>
            <a:r>
              <a:rPr lang="en-US" b="0" i="0" u="none" baseline="0" dirty="0" err="1" smtClean="0"/>
              <a:t>Wellhoener</a:t>
            </a:r>
            <a:r>
              <a:rPr lang="en-US" b="0" i="0" u="none" baseline="0" dirty="0" smtClean="0"/>
              <a:t>, B. W. Bode, I. B. Hirsch, S. </a:t>
            </a:r>
            <a:r>
              <a:rPr lang="en-US" b="0" i="0" u="none" baseline="0" dirty="0" err="1" smtClean="0"/>
              <a:t>Kalra</a:t>
            </a:r>
            <a:r>
              <a:rPr lang="en-US" b="0" i="0" u="none" baseline="0" dirty="0" smtClean="0"/>
              <a:t>, L. Ji and K. W. Strauss (2016). "New Insulin Delivery Recommendations." </a:t>
            </a:r>
            <a:r>
              <a:rPr lang="en-US" b="0" i="0" u="sng" baseline="0" dirty="0" smtClean="0"/>
              <a:t>Mayo </a:t>
            </a:r>
            <a:r>
              <a:rPr lang="en-US" b="0" i="0" u="sng" baseline="0" dirty="0" err="1" smtClean="0"/>
              <a:t>Clin</a:t>
            </a:r>
            <a:r>
              <a:rPr lang="en-US" b="0" i="0" u="sng" baseline="0" dirty="0" smtClean="0"/>
              <a:t> Proc</a:t>
            </a:r>
            <a:r>
              <a:rPr lang="en-US" b="0" i="0" u="none" baseline="0" dirty="0" smtClean="0"/>
              <a:t> </a:t>
            </a:r>
            <a:r>
              <a:rPr lang="en-US" b="1" i="0" u="none" baseline="0" dirty="0" smtClean="0"/>
              <a:t>91</a:t>
            </a:r>
            <a:r>
              <a:rPr lang="en-US" b="0" i="0" u="none" baseline="0" dirty="0" smtClean="0"/>
              <a:t>(9): 1231-1255.</a:t>
            </a:r>
          </a:p>
        </p:txBody>
      </p:sp>
      <p:sp>
        <p:nvSpPr>
          <p:cNvPr id="4" name="Slide Number Placeholder 3"/>
          <p:cNvSpPr>
            <a:spLocks noGrp="1"/>
          </p:cNvSpPr>
          <p:nvPr>
            <p:ph type="sldNum" sz="quarter" idx="10"/>
          </p:nvPr>
        </p:nvSpPr>
        <p:spPr/>
        <p:txBody>
          <a:bodyPr/>
          <a:lstStyle/>
          <a:p>
            <a:fld id="{988DE528-7468-4687-ACC4-2553FFABCDD5}" type="slidenum">
              <a:rPr lang="en-US" smtClean="0"/>
              <a:t>27</a:t>
            </a:fld>
            <a:endParaRPr lang="en-US"/>
          </a:p>
        </p:txBody>
      </p:sp>
    </p:spTree>
    <p:extLst>
      <p:ext uri="{BB962C8B-B14F-4D97-AF65-F5344CB8AC3E}">
        <p14:creationId xmlns:p14="http://schemas.microsoft.com/office/powerpoint/2010/main" val="2998696410"/>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171450" indent="-171450">
              <a:buFont typeface="Arial" panose="020B0604020202020204" pitchFamily="34" charset="0"/>
              <a:buChar char="•"/>
            </a:pPr>
            <a:r>
              <a:rPr lang="en-US" dirty="0" smtClean="0"/>
              <a:t>Pens should be primed before injections to ensure free and unobstructed flow.</a:t>
            </a:r>
          </a:p>
          <a:p>
            <a:pPr marL="171450" indent="-171450">
              <a:buFont typeface="Arial" panose="020B0604020202020204" pitchFamily="34" charset="0"/>
              <a:buChar char="•"/>
            </a:pPr>
            <a:r>
              <a:rPr lang="en-US" dirty="0" smtClean="0"/>
              <a:t>Needles should not be left attached to the pen .Otherwise, air or other contaminants can enter the cartridge or medication can leak out, both of which can distort dose accuracy</a:t>
            </a:r>
          </a:p>
          <a:p>
            <a:pPr marL="171450" indent="-171450">
              <a:buFont typeface="Arial" panose="020B0604020202020204" pitchFamily="34" charset="0"/>
              <a:buChar char="•"/>
            </a:pPr>
            <a:r>
              <a:rPr lang="en-US" dirty="0" smtClean="0"/>
              <a:t>Pressure should be maintained on the thumb button until the needle is withdrawn from the skin to prevent aspiration of patient tissue into the cartridge.</a:t>
            </a:r>
            <a:r>
              <a:rPr lang="en-US" sz="1200" b="0" i="0" u="none" strike="noStrike" kern="1200" baseline="0" dirty="0" smtClean="0">
                <a:solidFill>
                  <a:schemeClr val="tx1"/>
                </a:solidFill>
                <a:latin typeface="+mn-lt"/>
                <a:ea typeface="+mn-ea"/>
                <a:cs typeface="+mn-cs"/>
              </a:rPr>
              <a:t> If the button is released while the needle is still in the skin, body fluid and cells may be aspirated into the cartridge and contaminate it.</a:t>
            </a:r>
          </a:p>
          <a:p>
            <a:pPr marL="171450" indent="-171450">
              <a:buFont typeface="Arial" panose="020B0604020202020204" pitchFamily="34" charset="0"/>
              <a:buChar char="•"/>
            </a:pPr>
            <a:r>
              <a:rPr lang="en-US" sz="1200" b="0" i="0" u="none" strike="noStrike" kern="1200" baseline="0" dirty="0" smtClean="0">
                <a:solidFill>
                  <a:schemeClr val="tx1"/>
                </a:solidFill>
                <a:latin typeface="+mn-lt"/>
                <a:ea typeface="+mn-ea"/>
                <a:cs typeface="+mn-cs"/>
              </a:rPr>
              <a:t>Another important step is to always push the </a:t>
            </a:r>
            <a:r>
              <a:rPr lang="en-US" sz="1200" b="1" i="0" u="none" strike="noStrike" kern="1200" baseline="0" dirty="0" smtClean="0">
                <a:solidFill>
                  <a:schemeClr val="tx1"/>
                </a:solidFill>
                <a:effectLst>
                  <a:outerShdw blurRad="38100" dist="38100" dir="2700000" algn="tl">
                    <a:srgbClr val="000000">
                      <a:alpha val="43137"/>
                    </a:srgbClr>
                  </a:outerShdw>
                </a:effectLst>
                <a:latin typeface="+mn-lt"/>
                <a:ea typeface="+mn-ea"/>
                <a:cs typeface="+mn-cs"/>
              </a:rPr>
              <a:t>button vertically (along the axis of the pen). Some patients, especially the frail or elderly, are unable </a:t>
            </a:r>
            <a:r>
              <a:rPr lang="en-US" sz="1200" b="0" i="0" u="none" strike="noStrike" kern="1200" baseline="0" dirty="0" smtClean="0">
                <a:solidFill>
                  <a:schemeClr val="tx1"/>
                </a:solidFill>
                <a:latin typeface="+mn-lt"/>
                <a:ea typeface="+mn-ea"/>
                <a:cs typeface="+mn-cs"/>
              </a:rPr>
              <a:t>to </a:t>
            </a:r>
            <a:r>
              <a:rPr lang="en-US" sz="1200" b="1" i="0" u="none" strike="noStrike" kern="1200" baseline="0" dirty="0" smtClean="0">
                <a:solidFill>
                  <a:schemeClr val="tx1"/>
                </a:solidFill>
                <a:effectLst>
                  <a:outerShdw blurRad="38100" dist="38100" dir="2700000" algn="tl">
                    <a:srgbClr val="000000">
                      <a:alpha val="43137"/>
                    </a:srgbClr>
                  </a:outerShdw>
                </a:effectLst>
                <a:latin typeface="+mn-lt"/>
                <a:ea typeface="+mn-ea"/>
                <a:cs typeface="+mn-cs"/>
              </a:rPr>
              <a:t>completely inject their total dose because they are pushing the button obliquely</a:t>
            </a:r>
            <a:r>
              <a:rPr lang="en-US" sz="1200" b="0" i="0" u="none" strike="noStrike" kern="1200" baseline="0" dirty="0" smtClean="0">
                <a:solidFill>
                  <a:schemeClr val="tx1"/>
                </a:solidFill>
                <a:latin typeface="+mn-lt"/>
                <a:ea typeface="+mn-ea"/>
                <a:cs typeface="+mn-cs"/>
              </a:rPr>
              <a:t>, </a:t>
            </a:r>
            <a:r>
              <a:rPr lang="en-US" sz="1200" b="0" i="0" u="none" strike="noStrike" kern="1200" baseline="0" dirty="0" err="1" smtClean="0">
                <a:solidFill>
                  <a:schemeClr val="tx1"/>
                </a:solidFill>
                <a:latin typeface="+mn-lt"/>
                <a:ea typeface="+mn-ea"/>
                <a:cs typeface="+mn-cs"/>
              </a:rPr>
              <a:t>eg</a:t>
            </a:r>
            <a:r>
              <a:rPr lang="en-US" sz="1200" b="0" i="0" u="none" strike="noStrike" kern="1200" baseline="0" dirty="0" smtClean="0">
                <a:solidFill>
                  <a:schemeClr val="tx1"/>
                </a:solidFill>
                <a:latin typeface="+mn-lt"/>
                <a:ea typeface="+mn-ea"/>
                <a:cs typeface="+mn-cs"/>
              </a:rPr>
              <a:t>, by pushing on its edge, generating excessive resistance along its glide path</a:t>
            </a:r>
          </a:p>
          <a:p>
            <a:pPr marL="171450" indent="-171450">
              <a:buFont typeface="Arial" panose="020B0604020202020204" pitchFamily="34" charset="0"/>
              <a:buChar char="•"/>
            </a:pPr>
            <a:r>
              <a:rPr lang="en-US" sz="1200" b="0" i="0" u="none" strike="noStrike" kern="1200" baseline="0" dirty="0" smtClean="0">
                <a:solidFill>
                  <a:schemeClr val="tx1"/>
                </a:solidFill>
                <a:latin typeface="+mn-lt"/>
                <a:ea typeface="+mn-ea"/>
                <a:cs typeface="+mn-cs"/>
              </a:rPr>
              <a:t>After the thumb button is completely pushed in, patients should count slowly to 10 and then withdraw the needle from the skin. This is necessary to prevent medication leakage and to get the full dose.</a:t>
            </a:r>
          </a:p>
          <a:p>
            <a:pPr marL="171450" indent="-171450">
              <a:buFont typeface="Arial" panose="020B0604020202020204" pitchFamily="34" charset="0"/>
              <a:buChar char="•"/>
            </a:pPr>
            <a:r>
              <a:rPr lang="en-US" sz="1200" b="0" i="0" u="none" strike="noStrike" kern="1200" baseline="0" dirty="0" smtClean="0">
                <a:solidFill>
                  <a:schemeClr val="tx1"/>
                </a:solidFill>
                <a:latin typeface="+mn-lt"/>
                <a:ea typeface="+mn-ea"/>
                <a:cs typeface="+mn-cs"/>
              </a:rPr>
              <a:t> Some patients may need to count past 10, especially when giving higher doses. Counting only to 5 may be acceptable for lower doses. Patients may find the right time for themselves by trial and error, using leakage or dribbling of insulin as a guide.</a:t>
            </a:r>
            <a:endParaRPr lang="en-US" dirty="0" smtClean="0"/>
          </a:p>
        </p:txBody>
      </p:sp>
      <p:sp>
        <p:nvSpPr>
          <p:cNvPr id="4" name="Slide Number Placeholder 3"/>
          <p:cNvSpPr>
            <a:spLocks noGrp="1"/>
          </p:cNvSpPr>
          <p:nvPr>
            <p:ph type="sldNum" sz="quarter" idx="10"/>
          </p:nvPr>
        </p:nvSpPr>
        <p:spPr/>
        <p:txBody>
          <a:bodyPr/>
          <a:lstStyle/>
          <a:p>
            <a:fld id="{988DE528-7468-4687-ACC4-2553FFABCDD5}" type="slidenum">
              <a:rPr lang="en-US" smtClean="0"/>
              <a:t>28</a:t>
            </a:fld>
            <a:endParaRPr lang="en-US"/>
          </a:p>
        </p:txBody>
      </p:sp>
    </p:spTree>
    <p:extLst>
      <p:ext uri="{BB962C8B-B14F-4D97-AF65-F5344CB8AC3E}">
        <p14:creationId xmlns:p14="http://schemas.microsoft.com/office/powerpoint/2010/main" val="2825551123"/>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latin typeface="Times New Roman" panose="02020603050405020304" pitchFamily="18" charset="0"/>
                <a:cs typeface="Times New Roman" panose="02020603050405020304" pitchFamily="18" charset="0"/>
              </a:rPr>
              <a:t>(</a:t>
            </a:r>
            <a:r>
              <a:rPr lang="en-US" dirty="0" err="1" smtClean="0">
                <a:latin typeface="Times New Roman" panose="02020603050405020304" pitchFamily="18" charset="0"/>
                <a:cs typeface="Times New Roman" panose="02020603050405020304" pitchFamily="18" charset="0"/>
              </a:rPr>
              <a:t>Frid</a:t>
            </a:r>
            <a:r>
              <a:rPr lang="en-US" dirty="0" smtClean="0">
                <a:latin typeface="Times New Roman" panose="02020603050405020304" pitchFamily="18" charset="0"/>
                <a:cs typeface="Times New Roman" panose="02020603050405020304" pitchFamily="18" charset="0"/>
              </a:rPr>
              <a:t>, Hirsch et al. 2016)</a:t>
            </a:r>
          </a:p>
          <a:p>
            <a:r>
              <a:rPr lang="it-IT" dirty="0" smtClean="0">
                <a:latin typeface="Times New Roman" panose="02020603050405020304" pitchFamily="18" charset="0"/>
                <a:cs typeface="Times New Roman" panose="02020603050405020304" pitchFamily="18" charset="0"/>
              </a:rPr>
              <a:t>(Sun, Li et al. 2015)</a:t>
            </a:r>
          </a:p>
          <a:p>
            <a:r>
              <a:rPr lang="es-ES" dirty="0" smtClean="0">
                <a:latin typeface="Times New Roman" panose="02020603050405020304" pitchFamily="18" charset="0"/>
                <a:cs typeface="Times New Roman" panose="02020603050405020304" pitchFamily="18" charset="0"/>
              </a:rPr>
              <a:t>(Blanco, Hernández et al. 2013)</a:t>
            </a:r>
          </a:p>
          <a:p>
            <a:endParaRPr lang="en-US" dirty="0"/>
          </a:p>
        </p:txBody>
      </p:sp>
      <p:sp>
        <p:nvSpPr>
          <p:cNvPr id="4" name="Slide Number Placeholder 3"/>
          <p:cNvSpPr>
            <a:spLocks noGrp="1"/>
          </p:cNvSpPr>
          <p:nvPr>
            <p:ph type="sldNum" sz="quarter" idx="10"/>
          </p:nvPr>
        </p:nvSpPr>
        <p:spPr/>
        <p:txBody>
          <a:bodyPr/>
          <a:lstStyle/>
          <a:p>
            <a:fld id="{988DE528-7468-4687-ACC4-2553FFABCDD5}" type="slidenum">
              <a:rPr lang="en-US" smtClean="0"/>
              <a:t>3</a:t>
            </a:fld>
            <a:endParaRPr lang="en-US"/>
          </a:p>
        </p:txBody>
      </p:sp>
    </p:spTree>
    <p:extLst>
      <p:ext uri="{BB962C8B-B14F-4D97-AF65-F5344CB8AC3E}">
        <p14:creationId xmlns:p14="http://schemas.microsoft.com/office/powerpoint/2010/main" val="2574787476"/>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dirty="0" smtClean="0"/>
              <a:t>Needles should not be left attached to the pen. Dose inaccuracy due to air entrance/medication leak out</a:t>
            </a:r>
          </a:p>
          <a:p>
            <a:endParaRPr lang="en-US" sz="1200" b="0" i="0" u="none" strike="noStrike" kern="1200" baseline="0" dirty="0" smtClean="0">
              <a:solidFill>
                <a:schemeClr val="tx1"/>
              </a:solidFill>
              <a:latin typeface="+mn-lt"/>
              <a:ea typeface="+mn-ea"/>
              <a:cs typeface="+mn-cs"/>
            </a:endParaRPr>
          </a:p>
          <a:p>
            <a:r>
              <a:rPr lang="en-US" sz="1200" b="0" i="0" u="none" strike="noStrike" kern="1200" baseline="0" dirty="0" smtClean="0">
                <a:solidFill>
                  <a:schemeClr val="tx1"/>
                </a:solidFill>
                <a:latin typeface="+mn-lt"/>
                <a:ea typeface="+mn-ea"/>
                <a:cs typeface="+mn-cs"/>
              </a:rPr>
              <a:t>There is an association between needle reuse and LH, although a causal relationship has not been proved. There is also an association between reuse and injection pain or bleeding. Patients should be made aware of these associations.</a:t>
            </a:r>
          </a:p>
          <a:p>
            <a:r>
              <a:rPr lang="en-US" sz="1200" b="0" i="0" u="none" strike="noStrike" kern="1200" baseline="0" dirty="0" smtClean="0">
                <a:solidFill>
                  <a:schemeClr val="tx1"/>
                </a:solidFill>
                <a:latin typeface="+mn-lt"/>
                <a:ea typeface="+mn-ea"/>
                <a:cs typeface="+mn-cs"/>
              </a:rPr>
              <a:t>It seems that needle reuse, particularly </a:t>
            </a:r>
            <a:r>
              <a:rPr lang="en-US" sz="1200" b="1" i="0" u="none" strike="noStrike" kern="1200" baseline="0" dirty="0" smtClean="0">
                <a:solidFill>
                  <a:schemeClr val="tx1"/>
                </a:solidFill>
                <a:effectLst>
                  <a:outerShdw blurRad="38100" dist="38100" dir="2700000" algn="tl">
                    <a:srgbClr val="000000">
                      <a:alpha val="43137"/>
                    </a:srgbClr>
                  </a:outerShdw>
                </a:effectLst>
                <a:latin typeface="+mn-lt"/>
                <a:ea typeface="+mn-ea"/>
                <a:cs typeface="+mn-cs"/>
              </a:rPr>
              <a:t>reuse frequency</a:t>
            </a:r>
            <a:r>
              <a:rPr lang="en-US" sz="1200" b="0" i="0" u="none" strike="noStrike" kern="1200" baseline="0" dirty="0" smtClean="0">
                <a:solidFill>
                  <a:schemeClr val="tx1"/>
                </a:solidFill>
                <a:latin typeface="+mn-lt"/>
                <a:ea typeface="+mn-ea"/>
                <a:cs typeface="+mn-cs"/>
              </a:rPr>
              <a:t>, is associated with the development of LH.</a:t>
            </a:r>
          </a:p>
          <a:p>
            <a:endParaRPr lang="en-US" sz="1200" b="0" i="0" u="none" strike="noStrike" kern="1200" baseline="0" dirty="0" smtClean="0">
              <a:solidFill>
                <a:schemeClr val="tx1"/>
              </a:solidFill>
              <a:latin typeface="+mn-lt"/>
              <a:ea typeface="+mn-ea"/>
              <a:cs typeface="+mn-cs"/>
            </a:endParaRPr>
          </a:p>
          <a:p>
            <a:r>
              <a:rPr lang="en-US" sz="1200" b="1" i="0" u="none" strike="noStrike" kern="1200" baseline="0" dirty="0" smtClean="0">
                <a:solidFill>
                  <a:schemeClr val="tx1"/>
                </a:solidFill>
                <a:latin typeface="+mn-lt"/>
                <a:ea typeface="+mn-ea"/>
                <a:cs typeface="+mn-cs"/>
              </a:rPr>
              <a:t>Local skin or SC tissue infections, injection pain, and unpleasantness have not been clearly associated with limited needle reuse (until needle blunting occurs). The lack of infectious complications may be attributed to the antimicrobial preservatives in insulin preparations.</a:t>
            </a:r>
          </a:p>
          <a:p>
            <a:endParaRPr lang="en-US" sz="1200" b="1" i="0" u="none" strike="noStrike" kern="1200" baseline="0" dirty="0" smtClean="0">
              <a:solidFill>
                <a:schemeClr val="tx1"/>
              </a:solidFill>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sz="1200" b="1" i="0" u="none" strike="noStrike" kern="1200" baseline="0" dirty="0" smtClean="0">
                <a:solidFill>
                  <a:schemeClr val="tx1"/>
                </a:solidFill>
                <a:latin typeface="+mn-lt"/>
                <a:ea typeface="+mn-ea"/>
                <a:cs typeface="+mn-cs"/>
              </a:rPr>
              <a:t>REF:</a:t>
            </a:r>
            <a:endParaRPr lang="en-US" b="1" dirty="0" smtClean="0"/>
          </a:p>
          <a:p>
            <a:r>
              <a:rPr lang="en-US" b="0" i="0" u="none" baseline="0" dirty="0" err="1" smtClean="0"/>
              <a:t>Frid</a:t>
            </a:r>
            <a:r>
              <a:rPr lang="en-US" b="0" i="0" u="none" baseline="0" dirty="0" smtClean="0"/>
              <a:t>, A. H., G. </a:t>
            </a:r>
            <a:r>
              <a:rPr lang="en-US" b="0" i="0" u="none" baseline="0" dirty="0" err="1" smtClean="0"/>
              <a:t>Kreugel</a:t>
            </a:r>
            <a:r>
              <a:rPr lang="en-US" b="0" i="0" u="none" baseline="0" dirty="0" smtClean="0"/>
              <a:t>, G. </a:t>
            </a:r>
            <a:r>
              <a:rPr lang="en-US" b="0" i="0" u="none" baseline="0" dirty="0" err="1" smtClean="0"/>
              <a:t>Grassi</a:t>
            </a:r>
            <a:r>
              <a:rPr lang="en-US" b="0" i="0" u="none" baseline="0" dirty="0" smtClean="0"/>
              <a:t>, S. </a:t>
            </a:r>
            <a:r>
              <a:rPr lang="en-US" b="0" i="0" u="none" baseline="0" dirty="0" err="1" smtClean="0"/>
              <a:t>Halimi</a:t>
            </a:r>
            <a:r>
              <a:rPr lang="en-US" b="0" i="0" u="none" baseline="0" dirty="0" smtClean="0"/>
              <a:t>, D. Hicks, L. J. Hirsch, M. J. Smith, R. </a:t>
            </a:r>
            <a:r>
              <a:rPr lang="en-US" b="0" i="0" u="none" baseline="0" dirty="0" err="1" smtClean="0"/>
              <a:t>Wellhoener</a:t>
            </a:r>
            <a:r>
              <a:rPr lang="en-US" b="0" i="0" u="none" baseline="0" dirty="0" smtClean="0"/>
              <a:t>, B. W. Bode, I. B. Hirsch, S. </a:t>
            </a:r>
            <a:r>
              <a:rPr lang="en-US" b="0" i="0" u="none" baseline="0" dirty="0" err="1" smtClean="0"/>
              <a:t>Kalra</a:t>
            </a:r>
            <a:r>
              <a:rPr lang="en-US" b="0" i="0" u="none" baseline="0" dirty="0" smtClean="0"/>
              <a:t>, L. Ji and K. W. Strauss (2016). "New Insulin Delivery Recommendations." </a:t>
            </a:r>
            <a:r>
              <a:rPr lang="en-US" b="0" i="0" u="sng" baseline="0" dirty="0" smtClean="0"/>
              <a:t>Mayo </a:t>
            </a:r>
            <a:r>
              <a:rPr lang="en-US" b="0" i="0" u="sng" baseline="0" dirty="0" err="1" smtClean="0"/>
              <a:t>Clin</a:t>
            </a:r>
            <a:r>
              <a:rPr lang="en-US" b="0" i="0" u="sng" baseline="0" dirty="0" smtClean="0"/>
              <a:t> Proc</a:t>
            </a:r>
            <a:r>
              <a:rPr lang="en-US" b="0" i="0" u="none" baseline="0" dirty="0" smtClean="0"/>
              <a:t> </a:t>
            </a:r>
            <a:r>
              <a:rPr lang="en-US" b="1" i="0" u="none" baseline="0" dirty="0" smtClean="0"/>
              <a:t>91</a:t>
            </a:r>
            <a:r>
              <a:rPr lang="en-US" b="0" i="0" u="none" baseline="0" dirty="0" smtClean="0"/>
              <a:t>(9): 1231-1255.</a:t>
            </a:r>
          </a:p>
          <a:p>
            <a:endParaRPr lang="en-US" sz="1200" b="1" i="0" u="none" strike="noStrike" kern="1200" baseline="0" dirty="0" smtClean="0">
              <a:solidFill>
                <a:schemeClr val="tx1"/>
              </a:solidFill>
              <a:latin typeface="+mn-lt"/>
              <a:ea typeface="+mn-ea"/>
              <a:cs typeface="+mn-cs"/>
            </a:endParaRPr>
          </a:p>
          <a:p>
            <a:r>
              <a:rPr lang="en-US" sz="1200" kern="1200" dirty="0" smtClean="0">
                <a:solidFill>
                  <a:schemeClr val="tx1"/>
                </a:solidFill>
                <a:effectLst/>
                <a:latin typeface="+mn-lt"/>
                <a:ea typeface="+mn-ea"/>
                <a:cs typeface="+mn-cs"/>
              </a:rPr>
              <a:t>If the needle is left on between injections, air can enter the reservoir of the insulin pen and affect the accuracy of the next dose. (</a:t>
            </a:r>
            <a:r>
              <a:rPr lang="en-US" sz="1200" u="sng" kern="1200" dirty="0" smtClean="0">
                <a:solidFill>
                  <a:schemeClr val="tx1"/>
                </a:solidFill>
                <a:effectLst/>
                <a:latin typeface="+mn-lt"/>
                <a:ea typeface="+mn-ea"/>
                <a:cs typeface="+mn-cs"/>
                <a:hlinkClick r:id="rId3" action="ppaction://hlinkfile" tooltip="Ginsberg, 1994 #605"/>
              </a:rPr>
              <a:t>Ginsberg, Parkes et al. 1994</a:t>
            </a:r>
            <a:r>
              <a:rPr lang="en-US" sz="1200" kern="1200" dirty="0" smtClean="0">
                <a:solidFill>
                  <a:schemeClr val="tx1"/>
                </a:solidFill>
                <a:effectLst/>
                <a:latin typeface="+mn-lt"/>
                <a:ea typeface="+mn-ea"/>
                <a:cs typeface="+mn-cs"/>
              </a:rPr>
              <a:t>, </a:t>
            </a:r>
            <a:r>
              <a:rPr lang="en-US" sz="1200" u="sng" kern="1200" dirty="0" err="1" smtClean="0">
                <a:solidFill>
                  <a:schemeClr val="tx1"/>
                </a:solidFill>
                <a:effectLst/>
                <a:latin typeface="+mn-lt"/>
                <a:ea typeface="+mn-ea"/>
                <a:cs typeface="+mn-cs"/>
                <a:hlinkClick r:id="rId4" action="ppaction://hlinkfile" tooltip="Spollett, 2016 #11"/>
              </a:rPr>
              <a:t>Spollett</a:t>
            </a:r>
            <a:r>
              <a:rPr lang="en-US" sz="1200" u="sng" kern="1200" dirty="0" smtClean="0">
                <a:solidFill>
                  <a:schemeClr val="tx1"/>
                </a:solidFill>
                <a:effectLst/>
                <a:latin typeface="+mn-lt"/>
                <a:ea typeface="+mn-ea"/>
                <a:cs typeface="+mn-cs"/>
                <a:hlinkClick r:id="rId4" action="ppaction://hlinkfile" tooltip="Spollett, 2016 #11"/>
              </a:rPr>
              <a:t>, Edelman et al. 2016</a:t>
            </a:r>
            <a:r>
              <a:rPr lang="en-US" sz="1200" kern="1200" dirty="0" smtClean="0">
                <a:solidFill>
                  <a:schemeClr val="tx1"/>
                </a:solidFill>
                <a:effectLst/>
                <a:latin typeface="+mn-lt"/>
                <a:ea typeface="+mn-ea"/>
                <a:cs typeface="+mn-cs"/>
              </a:rPr>
              <a:t>)</a:t>
            </a:r>
          </a:p>
          <a:p>
            <a:r>
              <a:rPr lang="en-US" sz="1200" kern="1200" dirty="0" smtClean="0">
                <a:solidFill>
                  <a:schemeClr val="tx1"/>
                </a:solidFill>
                <a:effectLst/>
                <a:latin typeface="+mn-lt"/>
                <a:ea typeface="+mn-ea"/>
                <a:cs typeface="+mn-cs"/>
              </a:rPr>
              <a:t>Greater than 50 </a:t>
            </a:r>
            <a:r>
              <a:rPr lang="en-US" sz="1200" kern="1200" dirty="0" err="1" smtClean="0">
                <a:solidFill>
                  <a:schemeClr val="tx1"/>
                </a:solidFill>
                <a:effectLst/>
                <a:latin typeface="+mn-lt"/>
                <a:ea typeface="+mn-ea"/>
                <a:cs typeface="+mn-cs"/>
              </a:rPr>
              <a:t>ul</a:t>
            </a:r>
            <a:r>
              <a:rPr lang="en-US" sz="1200" kern="1200" dirty="0" smtClean="0">
                <a:solidFill>
                  <a:schemeClr val="tx1"/>
                </a:solidFill>
                <a:effectLst/>
                <a:latin typeface="+mn-lt"/>
                <a:ea typeface="+mn-ea"/>
                <a:cs typeface="+mn-cs"/>
              </a:rPr>
              <a:t> of air is contained in the cartridges, the accuracy in clinical use might suffer considerably. </a:t>
            </a:r>
          </a:p>
          <a:p>
            <a:r>
              <a:rPr lang="en-US" sz="1200" kern="1200" dirty="0" smtClean="0">
                <a:solidFill>
                  <a:schemeClr val="tx1"/>
                </a:solidFill>
                <a:effectLst/>
                <a:latin typeface="+mn-lt"/>
                <a:ea typeface="+mn-ea"/>
                <a:cs typeface="+mn-cs"/>
              </a:rPr>
              <a:t>Indeed, were a patient to accumulate 200 </a:t>
            </a:r>
            <a:r>
              <a:rPr lang="en-US" sz="1200" kern="1200" dirty="0" err="1" smtClean="0">
                <a:solidFill>
                  <a:schemeClr val="tx1"/>
                </a:solidFill>
                <a:effectLst/>
                <a:latin typeface="+mn-lt"/>
                <a:ea typeface="+mn-ea"/>
                <a:cs typeface="+mn-cs"/>
              </a:rPr>
              <a:t>ul</a:t>
            </a:r>
            <a:r>
              <a:rPr lang="en-US" sz="1200" kern="1200" dirty="0" smtClean="0">
                <a:solidFill>
                  <a:schemeClr val="tx1"/>
                </a:solidFill>
                <a:effectLst/>
                <a:latin typeface="+mn-lt"/>
                <a:ea typeface="+mn-ea"/>
                <a:cs typeface="+mn-cs"/>
              </a:rPr>
              <a:t> of air in his/ her cartridge, the pen might deliver only 37 % of the dialed dose and a full 2/3 of the dose would be wasted(</a:t>
            </a:r>
            <a:r>
              <a:rPr lang="en-US" sz="1200" u="sng" kern="1200" dirty="0" smtClean="0">
                <a:solidFill>
                  <a:schemeClr val="tx1"/>
                </a:solidFill>
                <a:effectLst/>
                <a:latin typeface="+mn-lt"/>
                <a:ea typeface="+mn-ea"/>
                <a:cs typeface="+mn-cs"/>
                <a:hlinkClick r:id="rId3" action="ppaction://hlinkfile" tooltip="Ginsberg, 1994 #605"/>
              </a:rPr>
              <a:t>Ginsberg, Parkes et al. 1994</a:t>
            </a:r>
            <a:r>
              <a:rPr lang="en-US" sz="1200" kern="1200" dirty="0" smtClean="0">
                <a:solidFill>
                  <a:schemeClr val="tx1"/>
                </a:solidFill>
                <a:effectLst/>
                <a:latin typeface="+mn-lt"/>
                <a:ea typeface="+mn-ea"/>
                <a:cs typeface="+mn-cs"/>
              </a:rPr>
              <a:t>)</a:t>
            </a:r>
          </a:p>
          <a:p>
            <a:r>
              <a:rPr lang="en-US" sz="1200" kern="1200" dirty="0" smtClean="0">
                <a:solidFill>
                  <a:schemeClr val="tx1"/>
                </a:solidFill>
                <a:effectLst/>
                <a:latin typeface="+mn-lt"/>
                <a:ea typeface="+mn-ea"/>
                <a:cs typeface="+mn-cs"/>
              </a:rPr>
              <a:t>Except air bubble formation, If needles are re-used, the presence of residual insulin within the needle  can cause deposition of insulin within the needle and may lead to blockage, making it harder to press on the plunger or affect the dose of subsequent injections (</a:t>
            </a:r>
            <a:r>
              <a:rPr lang="en-US" sz="1200" u="sng" kern="1200" dirty="0" err="1" smtClean="0">
                <a:solidFill>
                  <a:schemeClr val="tx1"/>
                </a:solidFill>
                <a:effectLst/>
                <a:latin typeface="+mn-lt"/>
                <a:ea typeface="+mn-ea"/>
                <a:cs typeface="+mn-cs"/>
                <a:hlinkClick r:id="rId5" action="ppaction://hlinkfile" tooltip="Dolinar, 2009 #854"/>
              </a:rPr>
              <a:t>Dolinar</a:t>
            </a:r>
            <a:r>
              <a:rPr lang="en-US" sz="1200" u="sng" kern="1200" dirty="0" smtClean="0">
                <a:solidFill>
                  <a:schemeClr val="tx1"/>
                </a:solidFill>
                <a:effectLst/>
                <a:latin typeface="+mn-lt"/>
                <a:ea typeface="+mn-ea"/>
                <a:cs typeface="+mn-cs"/>
                <a:hlinkClick r:id="rId5" action="ppaction://hlinkfile" tooltip="Dolinar, 2009 #854"/>
              </a:rPr>
              <a:t> 2009</a:t>
            </a:r>
            <a:r>
              <a:rPr lang="en-US" sz="1200" kern="1200" dirty="0" smtClean="0">
                <a:solidFill>
                  <a:schemeClr val="tx1"/>
                </a:solidFill>
                <a:effectLst/>
                <a:latin typeface="+mn-lt"/>
                <a:ea typeface="+mn-ea"/>
                <a:cs typeface="+mn-cs"/>
              </a:rPr>
              <a:t>, </a:t>
            </a:r>
            <a:r>
              <a:rPr lang="en-US" sz="1200" u="sng" kern="1200" dirty="0" err="1" smtClean="0">
                <a:solidFill>
                  <a:schemeClr val="tx1"/>
                </a:solidFill>
                <a:effectLst/>
                <a:latin typeface="+mn-lt"/>
                <a:ea typeface="+mn-ea"/>
                <a:cs typeface="+mn-cs"/>
                <a:hlinkClick r:id="rId4" action="ppaction://hlinkfile" tooltip="Spollett, 2016 #11"/>
              </a:rPr>
              <a:t>Spollett</a:t>
            </a:r>
            <a:r>
              <a:rPr lang="en-US" sz="1200" u="sng" kern="1200" dirty="0" smtClean="0">
                <a:solidFill>
                  <a:schemeClr val="tx1"/>
                </a:solidFill>
                <a:effectLst/>
                <a:latin typeface="+mn-lt"/>
                <a:ea typeface="+mn-ea"/>
                <a:cs typeface="+mn-cs"/>
                <a:hlinkClick r:id="rId4" action="ppaction://hlinkfile" tooltip="Spollett, 2016 #11"/>
              </a:rPr>
              <a:t>, Edelman et al. 2016</a:t>
            </a:r>
            <a:r>
              <a:rPr lang="en-US" sz="1200" kern="1200" dirty="0" smtClean="0">
                <a:solidFill>
                  <a:schemeClr val="tx1"/>
                </a:solidFill>
                <a:effectLst/>
                <a:latin typeface="+mn-lt"/>
                <a:ea typeface="+mn-ea"/>
                <a:cs typeface="+mn-cs"/>
              </a:rPr>
              <a:t>)</a:t>
            </a:r>
          </a:p>
          <a:p>
            <a:r>
              <a:rPr lang="en-US" sz="1200" kern="1200" dirty="0" smtClean="0">
                <a:solidFill>
                  <a:schemeClr val="tx1"/>
                </a:solidFill>
                <a:effectLst/>
                <a:latin typeface="+mn-lt"/>
                <a:ea typeface="+mn-ea"/>
                <a:cs typeface="+mn-cs"/>
              </a:rPr>
              <a:t> </a:t>
            </a:r>
          </a:p>
          <a:p>
            <a:r>
              <a:rPr lang="en-US" sz="1200" kern="1200" dirty="0" smtClean="0">
                <a:solidFill>
                  <a:schemeClr val="tx1"/>
                </a:solidFill>
                <a:effectLst/>
                <a:latin typeface="+mn-lt"/>
                <a:ea typeface="+mn-ea"/>
                <a:cs typeface="+mn-cs"/>
              </a:rPr>
              <a:t> </a:t>
            </a:r>
          </a:p>
          <a:p>
            <a:r>
              <a:rPr lang="en-US" sz="1200" b="1" kern="1200" dirty="0" smtClean="0">
                <a:solidFill>
                  <a:schemeClr val="tx1"/>
                </a:solidFill>
                <a:effectLst/>
                <a:latin typeface="+mn-lt"/>
                <a:ea typeface="+mn-ea"/>
                <a:cs typeface="+mn-cs"/>
              </a:rPr>
              <a:t>Patient associated consequences of needle reuse:</a:t>
            </a:r>
          </a:p>
          <a:p>
            <a:pPr lvl="0"/>
            <a:r>
              <a:rPr lang="en-US" sz="1200" b="1" kern="1200" dirty="0" smtClean="0">
                <a:solidFill>
                  <a:schemeClr val="tx1"/>
                </a:solidFill>
                <a:effectLst/>
                <a:latin typeface="+mn-lt"/>
                <a:ea typeface="+mn-ea"/>
                <a:cs typeface="+mn-cs"/>
              </a:rPr>
              <a:t>Risk of contamination and infection:</a:t>
            </a:r>
            <a:endParaRPr lang="en-US" sz="1200" kern="1200" dirty="0" smtClean="0">
              <a:solidFill>
                <a:schemeClr val="tx1"/>
              </a:solidFill>
              <a:effectLst/>
              <a:latin typeface="+mn-lt"/>
              <a:ea typeface="+mn-ea"/>
              <a:cs typeface="+mn-cs"/>
            </a:endParaRPr>
          </a:p>
          <a:p>
            <a:r>
              <a:rPr lang="en-US" sz="1200" kern="1200" dirty="0" smtClean="0">
                <a:solidFill>
                  <a:schemeClr val="tx1"/>
                </a:solidFill>
                <a:effectLst/>
                <a:latin typeface="+mn-lt"/>
                <a:ea typeface="+mn-ea"/>
                <a:cs typeface="+mn-cs"/>
              </a:rPr>
              <a:t>Although sterility is guaranteed with the first use of the syringe and pen needles, Bacterial contamination increase in proportion to needle reuse .(</a:t>
            </a:r>
            <a:r>
              <a:rPr lang="en-US" sz="1200" u="sng" kern="1200" dirty="0" err="1" smtClean="0">
                <a:solidFill>
                  <a:schemeClr val="tx1"/>
                </a:solidFill>
                <a:effectLst/>
                <a:latin typeface="+mn-lt"/>
                <a:ea typeface="+mn-ea"/>
                <a:cs typeface="+mn-cs"/>
                <a:hlinkClick r:id="rId6" action="ppaction://hlinkfile" tooltip="Misnikova, 2011 #855"/>
              </a:rPr>
              <a:t>Misnikova</a:t>
            </a:r>
            <a:r>
              <a:rPr lang="en-US" sz="1200" u="sng" kern="1200" dirty="0" smtClean="0">
                <a:solidFill>
                  <a:schemeClr val="tx1"/>
                </a:solidFill>
                <a:effectLst/>
                <a:latin typeface="+mn-lt"/>
                <a:ea typeface="+mn-ea"/>
                <a:cs typeface="+mn-cs"/>
                <a:hlinkClick r:id="rId6" action="ppaction://hlinkfile" tooltip="Misnikova, 2011 #855"/>
              </a:rPr>
              <a:t>, </a:t>
            </a:r>
            <a:r>
              <a:rPr lang="en-US" sz="1200" u="sng" kern="1200" dirty="0" err="1" smtClean="0">
                <a:solidFill>
                  <a:schemeClr val="tx1"/>
                </a:solidFill>
                <a:effectLst/>
                <a:latin typeface="+mn-lt"/>
                <a:ea typeface="+mn-ea"/>
                <a:cs typeface="+mn-cs"/>
                <a:hlinkClick r:id="rId6" action="ppaction://hlinkfile" tooltip="Misnikova, 2011 #855"/>
              </a:rPr>
              <a:t>Dreval</a:t>
            </a:r>
            <a:r>
              <a:rPr lang="en-US" sz="1200" u="sng" kern="1200" dirty="0" smtClean="0">
                <a:solidFill>
                  <a:schemeClr val="tx1"/>
                </a:solidFill>
                <a:effectLst/>
                <a:latin typeface="+mn-lt"/>
                <a:ea typeface="+mn-ea"/>
                <a:cs typeface="+mn-cs"/>
                <a:hlinkClick r:id="rId6" action="ppaction://hlinkfile" tooltip="Misnikova, 2011 #855"/>
              </a:rPr>
              <a:t> et al. 2011</a:t>
            </a:r>
            <a:r>
              <a:rPr lang="en-US" sz="1200" kern="1200" dirty="0" smtClean="0">
                <a:solidFill>
                  <a:schemeClr val="tx1"/>
                </a:solidFill>
                <a:effectLst/>
                <a:latin typeface="+mn-lt"/>
                <a:ea typeface="+mn-ea"/>
                <a:cs typeface="+mn-cs"/>
              </a:rPr>
              <a:t>)</a:t>
            </a:r>
          </a:p>
          <a:p>
            <a:r>
              <a:rPr lang="en-US" sz="1200" kern="1200" dirty="0" smtClean="0">
                <a:solidFill>
                  <a:schemeClr val="tx1"/>
                </a:solidFill>
                <a:effectLst/>
                <a:latin typeface="+mn-lt"/>
                <a:ea typeface="+mn-ea"/>
                <a:cs typeface="+mn-cs"/>
              </a:rPr>
              <a:t>One study showed biological material was trapped in the pen needles or cartridges of 62% of patients after injection.(</a:t>
            </a:r>
            <a:r>
              <a:rPr lang="en-US" sz="1200" u="sng" kern="1200" dirty="0" smtClean="0">
                <a:solidFill>
                  <a:schemeClr val="tx1"/>
                </a:solidFill>
                <a:effectLst/>
                <a:latin typeface="+mn-lt"/>
                <a:ea typeface="+mn-ea"/>
                <a:cs typeface="+mn-cs"/>
                <a:hlinkClick r:id="rId7" action="ppaction://hlinkfile" tooltip="Le Floch, 1998 #881"/>
              </a:rPr>
              <a:t>Le </a:t>
            </a:r>
            <a:r>
              <a:rPr lang="en-US" sz="1200" u="sng" kern="1200" dirty="0" err="1" smtClean="0">
                <a:solidFill>
                  <a:schemeClr val="tx1"/>
                </a:solidFill>
                <a:effectLst/>
                <a:latin typeface="+mn-lt"/>
                <a:ea typeface="+mn-ea"/>
                <a:cs typeface="+mn-cs"/>
                <a:hlinkClick r:id="rId7" action="ppaction://hlinkfile" tooltip="Le Floch, 1998 #881"/>
              </a:rPr>
              <a:t>Floch</a:t>
            </a:r>
            <a:r>
              <a:rPr lang="en-US" sz="1200" u="sng" kern="1200" dirty="0" smtClean="0">
                <a:solidFill>
                  <a:schemeClr val="tx1"/>
                </a:solidFill>
                <a:effectLst/>
                <a:latin typeface="+mn-lt"/>
                <a:ea typeface="+mn-ea"/>
                <a:cs typeface="+mn-cs"/>
                <a:hlinkClick r:id="rId7" action="ppaction://hlinkfile" tooltip="Le Floch, 1998 #881"/>
              </a:rPr>
              <a:t>, </a:t>
            </a:r>
            <a:r>
              <a:rPr lang="en-US" sz="1200" u="sng" kern="1200" dirty="0" err="1" smtClean="0">
                <a:solidFill>
                  <a:schemeClr val="tx1"/>
                </a:solidFill>
                <a:effectLst/>
                <a:latin typeface="+mn-lt"/>
                <a:ea typeface="+mn-ea"/>
                <a:cs typeface="+mn-cs"/>
                <a:hlinkClick r:id="rId7" action="ppaction://hlinkfile" tooltip="Le Floch, 1998 #881"/>
              </a:rPr>
              <a:t>Herbreteau</a:t>
            </a:r>
            <a:r>
              <a:rPr lang="en-US" sz="1200" u="sng" kern="1200" dirty="0" smtClean="0">
                <a:solidFill>
                  <a:schemeClr val="tx1"/>
                </a:solidFill>
                <a:effectLst/>
                <a:latin typeface="+mn-lt"/>
                <a:ea typeface="+mn-ea"/>
                <a:cs typeface="+mn-cs"/>
                <a:hlinkClick r:id="rId7" action="ppaction://hlinkfile" tooltip="Le Floch, 1998 #881"/>
              </a:rPr>
              <a:t> et al. 1998</a:t>
            </a:r>
            <a:r>
              <a:rPr lang="en-US" sz="1200" kern="1200" dirty="0" smtClean="0">
                <a:solidFill>
                  <a:schemeClr val="tx1"/>
                </a:solidFill>
                <a:effectLst/>
                <a:latin typeface="+mn-lt"/>
                <a:ea typeface="+mn-ea"/>
                <a:cs typeface="+mn-cs"/>
              </a:rPr>
              <a:t>)</a:t>
            </a:r>
          </a:p>
          <a:p>
            <a:r>
              <a:rPr lang="en-US" sz="1200" kern="1200" dirty="0" smtClean="0">
                <a:solidFill>
                  <a:schemeClr val="tx1"/>
                </a:solidFill>
                <a:effectLst/>
                <a:latin typeface="+mn-lt"/>
                <a:ea typeface="+mn-ea"/>
                <a:cs typeface="+mn-cs"/>
              </a:rPr>
              <a:t>Bacteriostatic agents are added to most insulins to stop bacterial growth; however, needle re-use can increase the risk of infection.(</a:t>
            </a:r>
            <a:r>
              <a:rPr lang="en-US" sz="1200" u="sng" kern="1200" dirty="0" err="1" smtClean="0">
                <a:solidFill>
                  <a:schemeClr val="tx1"/>
                </a:solidFill>
                <a:effectLst/>
                <a:latin typeface="+mn-lt"/>
                <a:ea typeface="+mn-ea"/>
                <a:cs typeface="+mn-cs"/>
                <a:hlinkClick r:id="rId5" action="ppaction://hlinkfile" tooltip="Dolinar, 2009 #854"/>
              </a:rPr>
              <a:t>Dolinar</a:t>
            </a:r>
            <a:r>
              <a:rPr lang="en-US" sz="1200" u="sng" kern="1200" dirty="0" smtClean="0">
                <a:solidFill>
                  <a:schemeClr val="tx1"/>
                </a:solidFill>
                <a:effectLst/>
                <a:latin typeface="+mn-lt"/>
                <a:ea typeface="+mn-ea"/>
                <a:cs typeface="+mn-cs"/>
                <a:hlinkClick r:id="rId5" action="ppaction://hlinkfile" tooltip="Dolinar, 2009 #854"/>
              </a:rPr>
              <a:t> 2009</a:t>
            </a:r>
            <a:r>
              <a:rPr lang="en-US" sz="1200" kern="1200" dirty="0" smtClean="0">
                <a:solidFill>
                  <a:schemeClr val="tx1"/>
                </a:solidFill>
                <a:effectLst/>
                <a:latin typeface="+mn-lt"/>
                <a:ea typeface="+mn-ea"/>
                <a:cs typeface="+mn-cs"/>
              </a:rPr>
              <a:t>)</a:t>
            </a:r>
          </a:p>
          <a:p>
            <a:pPr lvl="0"/>
            <a:r>
              <a:rPr lang="en-US" sz="1200" b="1" kern="1200" dirty="0" smtClean="0">
                <a:solidFill>
                  <a:schemeClr val="tx1"/>
                </a:solidFill>
                <a:effectLst/>
                <a:latin typeface="+mn-lt"/>
                <a:ea typeface="+mn-ea"/>
                <a:cs typeface="+mn-cs"/>
              </a:rPr>
              <a:t>Injection pain:</a:t>
            </a:r>
            <a:endParaRPr lang="en-US" sz="1200" kern="1200" dirty="0" smtClean="0">
              <a:solidFill>
                <a:schemeClr val="tx1"/>
              </a:solidFill>
              <a:effectLst/>
              <a:latin typeface="+mn-lt"/>
              <a:ea typeface="+mn-ea"/>
              <a:cs typeface="+mn-cs"/>
            </a:endParaRPr>
          </a:p>
          <a:p>
            <a:r>
              <a:rPr lang="en-US" sz="1200" kern="1200" dirty="0" smtClean="0">
                <a:solidFill>
                  <a:schemeClr val="tx1"/>
                </a:solidFill>
                <a:effectLst/>
                <a:latin typeface="+mn-lt"/>
                <a:ea typeface="+mn-ea"/>
                <a:cs typeface="+mn-cs"/>
              </a:rPr>
              <a:t>There is also an association between reuse and injection pain and bleeding and seems to increase as a function of the number of times the needle is reused (</a:t>
            </a:r>
            <a:r>
              <a:rPr lang="en-US" sz="1200" u="sng" kern="1200" dirty="0" err="1" smtClean="0">
                <a:solidFill>
                  <a:schemeClr val="tx1"/>
                </a:solidFill>
                <a:effectLst/>
                <a:latin typeface="+mn-lt"/>
                <a:ea typeface="+mn-ea"/>
                <a:cs typeface="+mn-cs"/>
                <a:hlinkClick r:id="rId5" action="ppaction://hlinkfile" tooltip="Dolinar, 2009 #854"/>
              </a:rPr>
              <a:t>Dolinar</a:t>
            </a:r>
            <a:r>
              <a:rPr lang="en-US" sz="1200" u="sng" kern="1200" dirty="0" smtClean="0">
                <a:solidFill>
                  <a:schemeClr val="tx1"/>
                </a:solidFill>
                <a:effectLst/>
                <a:latin typeface="+mn-lt"/>
                <a:ea typeface="+mn-ea"/>
                <a:cs typeface="+mn-cs"/>
                <a:hlinkClick r:id="rId5" action="ppaction://hlinkfile" tooltip="Dolinar, 2009 #854"/>
              </a:rPr>
              <a:t> 2009</a:t>
            </a:r>
            <a:r>
              <a:rPr lang="en-US" sz="1200" kern="1200" dirty="0" smtClean="0">
                <a:solidFill>
                  <a:schemeClr val="tx1"/>
                </a:solidFill>
                <a:effectLst/>
                <a:latin typeface="+mn-lt"/>
                <a:ea typeface="+mn-ea"/>
                <a:cs typeface="+mn-cs"/>
              </a:rPr>
              <a:t>, </a:t>
            </a:r>
            <a:r>
              <a:rPr lang="en-US" sz="1200" u="sng" kern="1200" dirty="0" err="1" smtClean="0">
                <a:solidFill>
                  <a:schemeClr val="tx1"/>
                </a:solidFill>
                <a:effectLst/>
                <a:latin typeface="+mn-lt"/>
                <a:ea typeface="+mn-ea"/>
                <a:cs typeface="+mn-cs"/>
                <a:hlinkClick r:id="rId8" action="ppaction://hlinkfile" tooltip="Frid, 2016 #558"/>
              </a:rPr>
              <a:t>Frid</a:t>
            </a:r>
            <a:r>
              <a:rPr lang="en-US" sz="1200" u="sng" kern="1200" dirty="0" smtClean="0">
                <a:solidFill>
                  <a:schemeClr val="tx1"/>
                </a:solidFill>
                <a:effectLst/>
                <a:latin typeface="+mn-lt"/>
                <a:ea typeface="+mn-ea"/>
                <a:cs typeface="+mn-cs"/>
                <a:hlinkClick r:id="rId8" action="ppaction://hlinkfile" tooltip="Frid, 2016 #558"/>
              </a:rPr>
              <a:t>, Hirsch et al. 2016</a:t>
            </a:r>
            <a:r>
              <a:rPr lang="en-US" sz="1200" kern="1200" dirty="0" smtClean="0">
                <a:solidFill>
                  <a:schemeClr val="tx1"/>
                </a:solidFill>
                <a:effectLst/>
                <a:latin typeface="+mn-lt"/>
                <a:ea typeface="+mn-ea"/>
                <a:cs typeface="+mn-cs"/>
              </a:rPr>
              <a:t>, </a:t>
            </a:r>
            <a:r>
              <a:rPr lang="en-US" sz="1200" u="sng" kern="1200" dirty="0" err="1" smtClean="0">
                <a:solidFill>
                  <a:schemeClr val="tx1"/>
                </a:solidFill>
                <a:effectLst/>
                <a:latin typeface="+mn-lt"/>
                <a:ea typeface="+mn-ea"/>
                <a:cs typeface="+mn-cs"/>
                <a:hlinkClick r:id="rId9" action="ppaction://hlinkfile" tooltip="Frid, 2016 #9"/>
              </a:rPr>
              <a:t>Frid</a:t>
            </a:r>
            <a:r>
              <a:rPr lang="en-US" sz="1200" u="sng" kern="1200" dirty="0" smtClean="0">
                <a:solidFill>
                  <a:schemeClr val="tx1"/>
                </a:solidFill>
                <a:effectLst/>
                <a:latin typeface="+mn-lt"/>
                <a:ea typeface="+mn-ea"/>
                <a:cs typeface="+mn-cs"/>
                <a:hlinkClick r:id="rId9" action="ppaction://hlinkfile" tooltip="Frid, 2016 #9"/>
              </a:rPr>
              <a:t>, </a:t>
            </a:r>
            <a:r>
              <a:rPr lang="en-US" sz="1200" u="sng" kern="1200" dirty="0" err="1" smtClean="0">
                <a:solidFill>
                  <a:schemeClr val="tx1"/>
                </a:solidFill>
                <a:effectLst/>
                <a:latin typeface="+mn-lt"/>
                <a:ea typeface="+mn-ea"/>
                <a:cs typeface="+mn-cs"/>
                <a:hlinkClick r:id="rId9" action="ppaction://hlinkfile" tooltip="Frid, 2016 #9"/>
              </a:rPr>
              <a:t>Kreugel</a:t>
            </a:r>
            <a:r>
              <a:rPr lang="en-US" sz="1200" u="sng" kern="1200" dirty="0" smtClean="0">
                <a:solidFill>
                  <a:schemeClr val="tx1"/>
                </a:solidFill>
                <a:effectLst/>
                <a:latin typeface="+mn-lt"/>
                <a:ea typeface="+mn-ea"/>
                <a:cs typeface="+mn-cs"/>
                <a:hlinkClick r:id="rId9" action="ppaction://hlinkfile" tooltip="Frid, 2016 #9"/>
              </a:rPr>
              <a:t> et al. 2016</a:t>
            </a:r>
            <a:r>
              <a:rPr lang="en-US" sz="1200" kern="1200" dirty="0" smtClean="0">
                <a:solidFill>
                  <a:schemeClr val="tx1"/>
                </a:solidFill>
                <a:effectLst/>
                <a:latin typeface="+mn-lt"/>
                <a:ea typeface="+mn-ea"/>
                <a:cs typeface="+mn-cs"/>
              </a:rPr>
              <a:t>) </a:t>
            </a:r>
          </a:p>
          <a:p>
            <a:pPr lvl="0"/>
            <a:r>
              <a:rPr lang="en-US" sz="1200" b="1" kern="1200" dirty="0" smtClean="0">
                <a:solidFill>
                  <a:schemeClr val="tx1"/>
                </a:solidFill>
                <a:effectLst/>
                <a:latin typeface="+mn-lt"/>
                <a:ea typeface="+mn-ea"/>
                <a:cs typeface="+mn-cs"/>
              </a:rPr>
              <a:t>Injection site irritation and damage</a:t>
            </a:r>
            <a:r>
              <a:rPr lang="en-US" sz="1200" kern="1200" dirty="0" smtClean="0">
                <a:solidFill>
                  <a:schemeClr val="tx1"/>
                </a:solidFill>
                <a:effectLst/>
                <a:latin typeface="+mn-lt"/>
                <a:ea typeface="+mn-ea"/>
                <a:cs typeface="+mn-cs"/>
              </a:rPr>
              <a:t>:</a:t>
            </a:r>
          </a:p>
          <a:p>
            <a:r>
              <a:rPr lang="en-US" sz="1200" kern="1200" dirty="0" smtClean="0">
                <a:solidFill>
                  <a:schemeClr val="tx1"/>
                </a:solidFill>
                <a:effectLst/>
                <a:latin typeface="+mn-lt"/>
                <a:ea typeface="+mn-ea"/>
                <a:cs typeface="+mn-cs"/>
              </a:rPr>
              <a:t>Injection site irritation and damage such as local inflammatory changes and laceration increase in proportion to needle reuse (</a:t>
            </a:r>
            <a:r>
              <a:rPr lang="en-US" sz="1200" u="sng" kern="1200" dirty="0" err="1" smtClean="0">
                <a:solidFill>
                  <a:schemeClr val="tx1"/>
                </a:solidFill>
                <a:effectLst/>
                <a:latin typeface="+mn-lt"/>
                <a:ea typeface="+mn-ea"/>
                <a:cs typeface="+mn-cs"/>
                <a:hlinkClick r:id="rId6" action="ppaction://hlinkfile" tooltip="Misnikova, 2011 #855"/>
              </a:rPr>
              <a:t>Misnikova</a:t>
            </a:r>
            <a:r>
              <a:rPr lang="en-US" sz="1200" u="sng" kern="1200" dirty="0" smtClean="0">
                <a:solidFill>
                  <a:schemeClr val="tx1"/>
                </a:solidFill>
                <a:effectLst/>
                <a:latin typeface="+mn-lt"/>
                <a:ea typeface="+mn-ea"/>
                <a:cs typeface="+mn-cs"/>
                <a:hlinkClick r:id="rId6" action="ppaction://hlinkfile" tooltip="Misnikova, 2011 #855"/>
              </a:rPr>
              <a:t>, </a:t>
            </a:r>
            <a:r>
              <a:rPr lang="en-US" sz="1200" u="sng" kern="1200" dirty="0" err="1" smtClean="0">
                <a:solidFill>
                  <a:schemeClr val="tx1"/>
                </a:solidFill>
                <a:effectLst/>
                <a:latin typeface="+mn-lt"/>
                <a:ea typeface="+mn-ea"/>
                <a:cs typeface="+mn-cs"/>
                <a:hlinkClick r:id="rId6" action="ppaction://hlinkfile" tooltip="Misnikova, 2011 #855"/>
              </a:rPr>
              <a:t>Dreval</a:t>
            </a:r>
            <a:r>
              <a:rPr lang="en-US" sz="1200" u="sng" kern="1200" dirty="0" smtClean="0">
                <a:solidFill>
                  <a:schemeClr val="tx1"/>
                </a:solidFill>
                <a:effectLst/>
                <a:latin typeface="+mn-lt"/>
                <a:ea typeface="+mn-ea"/>
                <a:cs typeface="+mn-cs"/>
                <a:hlinkClick r:id="rId6" action="ppaction://hlinkfile" tooltip="Misnikova, 2011 #855"/>
              </a:rPr>
              <a:t> et al. 2011</a:t>
            </a:r>
            <a:r>
              <a:rPr lang="en-US" sz="1200" kern="1200" dirty="0" smtClean="0">
                <a:solidFill>
                  <a:schemeClr val="tx1"/>
                </a:solidFill>
                <a:effectLst/>
                <a:latin typeface="+mn-lt"/>
                <a:ea typeface="+mn-ea"/>
                <a:cs typeface="+mn-cs"/>
              </a:rPr>
              <a:t>, </a:t>
            </a:r>
            <a:r>
              <a:rPr lang="en-US" sz="1200" u="sng" kern="1200" dirty="0" err="1" smtClean="0">
                <a:solidFill>
                  <a:schemeClr val="tx1"/>
                </a:solidFill>
                <a:effectLst/>
                <a:latin typeface="+mn-lt"/>
                <a:ea typeface="+mn-ea"/>
                <a:cs typeface="+mn-cs"/>
                <a:hlinkClick r:id="rId4" action="ppaction://hlinkfile" tooltip="Spollett, 2016 #11"/>
              </a:rPr>
              <a:t>Spollett</a:t>
            </a:r>
            <a:r>
              <a:rPr lang="en-US" sz="1200" u="sng" kern="1200" dirty="0" smtClean="0">
                <a:solidFill>
                  <a:schemeClr val="tx1"/>
                </a:solidFill>
                <a:effectLst/>
                <a:latin typeface="+mn-lt"/>
                <a:ea typeface="+mn-ea"/>
                <a:cs typeface="+mn-cs"/>
                <a:hlinkClick r:id="rId4" action="ppaction://hlinkfile" tooltip="Spollett, 2016 #11"/>
              </a:rPr>
              <a:t>, Edelman et al. 2016</a:t>
            </a:r>
            <a:r>
              <a:rPr lang="en-US" sz="1200" kern="1200" dirty="0" smtClean="0">
                <a:solidFill>
                  <a:schemeClr val="tx1"/>
                </a:solidFill>
                <a:effectLst/>
                <a:latin typeface="+mn-lt"/>
                <a:ea typeface="+mn-ea"/>
                <a:cs typeface="+mn-cs"/>
              </a:rPr>
              <a:t>)</a:t>
            </a:r>
          </a:p>
          <a:p>
            <a:pPr lvl="0"/>
            <a:r>
              <a:rPr lang="en-US" sz="1200" b="1" kern="1200" dirty="0" smtClean="0">
                <a:solidFill>
                  <a:schemeClr val="tx1"/>
                </a:solidFill>
                <a:effectLst/>
                <a:latin typeface="+mn-lt"/>
                <a:ea typeface="+mn-ea"/>
                <a:cs typeface="+mn-cs"/>
              </a:rPr>
              <a:t>Risk of the needle breaking off and remaining in the tissue</a:t>
            </a:r>
            <a:r>
              <a:rPr lang="en-US" sz="1200" kern="1200" dirty="0" smtClean="0">
                <a:solidFill>
                  <a:schemeClr val="tx1"/>
                </a:solidFill>
                <a:effectLst/>
                <a:latin typeface="+mn-lt"/>
                <a:ea typeface="+mn-ea"/>
                <a:cs typeface="+mn-cs"/>
              </a:rPr>
              <a:t>.(</a:t>
            </a:r>
            <a:r>
              <a:rPr lang="en-US" sz="1200" u="sng" kern="1200" dirty="0" err="1" smtClean="0">
                <a:solidFill>
                  <a:schemeClr val="tx1"/>
                </a:solidFill>
                <a:effectLst/>
                <a:latin typeface="+mn-lt"/>
                <a:ea typeface="+mn-ea"/>
                <a:cs typeface="+mn-cs"/>
                <a:hlinkClick r:id="rId10" action="ppaction://hlinkfile" tooltip="Sood, 2001 #882"/>
              </a:rPr>
              <a:t>Sood</a:t>
            </a:r>
            <a:r>
              <a:rPr lang="en-US" sz="1200" u="sng" kern="1200" dirty="0" smtClean="0">
                <a:solidFill>
                  <a:schemeClr val="tx1"/>
                </a:solidFill>
                <a:effectLst/>
                <a:latin typeface="+mn-lt"/>
                <a:ea typeface="+mn-ea"/>
                <a:cs typeface="+mn-cs"/>
                <a:hlinkClick r:id="rId10" action="ppaction://hlinkfile" tooltip="Sood, 2001 #882"/>
              </a:rPr>
              <a:t>, </a:t>
            </a:r>
            <a:r>
              <a:rPr lang="en-US" sz="1200" u="sng" kern="1200" dirty="0" err="1" smtClean="0">
                <a:solidFill>
                  <a:schemeClr val="tx1"/>
                </a:solidFill>
                <a:effectLst/>
                <a:latin typeface="+mn-lt"/>
                <a:ea typeface="+mn-ea"/>
                <a:cs typeface="+mn-cs"/>
                <a:hlinkClick r:id="rId10" action="ppaction://hlinkfile" tooltip="Sood, 2001 #882"/>
              </a:rPr>
              <a:t>Miglani</a:t>
            </a:r>
            <a:r>
              <a:rPr lang="en-US" sz="1200" u="sng" kern="1200" dirty="0" smtClean="0">
                <a:solidFill>
                  <a:schemeClr val="tx1"/>
                </a:solidFill>
                <a:effectLst/>
                <a:latin typeface="+mn-lt"/>
                <a:ea typeface="+mn-ea"/>
                <a:cs typeface="+mn-cs"/>
                <a:hlinkClick r:id="rId10" action="ppaction://hlinkfile" tooltip="Sood, 2001 #882"/>
              </a:rPr>
              <a:t> et al. 2001</a:t>
            </a:r>
            <a:r>
              <a:rPr lang="en-US" sz="1200" kern="1200" dirty="0" smtClean="0">
                <a:solidFill>
                  <a:schemeClr val="tx1"/>
                </a:solidFill>
                <a:effectLst/>
                <a:latin typeface="+mn-lt"/>
                <a:ea typeface="+mn-ea"/>
                <a:cs typeface="+mn-cs"/>
              </a:rPr>
              <a:t>, </a:t>
            </a:r>
            <a:r>
              <a:rPr lang="en-US" sz="1200" u="sng" kern="1200" dirty="0" err="1" smtClean="0">
                <a:solidFill>
                  <a:schemeClr val="tx1"/>
                </a:solidFill>
                <a:effectLst/>
                <a:latin typeface="+mn-lt"/>
                <a:ea typeface="+mn-ea"/>
                <a:cs typeface="+mn-cs"/>
                <a:hlinkClick r:id="rId5" action="ppaction://hlinkfile" tooltip="Dolinar, 2009 #854"/>
              </a:rPr>
              <a:t>Dolinar</a:t>
            </a:r>
            <a:r>
              <a:rPr lang="en-US" sz="1200" u="sng" kern="1200" dirty="0" smtClean="0">
                <a:solidFill>
                  <a:schemeClr val="tx1"/>
                </a:solidFill>
                <a:effectLst/>
                <a:latin typeface="+mn-lt"/>
                <a:ea typeface="+mn-ea"/>
                <a:cs typeface="+mn-cs"/>
                <a:hlinkClick r:id="rId5" action="ppaction://hlinkfile" tooltip="Dolinar, 2009 #854"/>
              </a:rPr>
              <a:t> 2009</a:t>
            </a:r>
            <a:r>
              <a:rPr lang="en-US" sz="1200" kern="1200" dirty="0" smtClean="0">
                <a:solidFill>
                  <a:schemeClr val="tx1"/>
                </a:solidFill>
                <a:effectLst/>
                <a:latin typeface="+mn-lt"/>
                <a:ea typeface="+mn-ea"/>
                <a:cs typeface="+mn-cs"/>
              </a:rPr>
              <a:t>, </a:t>
            </a:r>
            <a:r>
              <a:rPr lang="en-US" sz="1200" u="sng" kern="1200" dirty="0" err="1" smtClean="0">
                <a:solidFill>
                  <a:schemeClr val="tx1"/>
                </a:solidFill>
                <a:effectLst/>
                <a:latin typeface="+mn-lt"/>
                <a:ea typeface="+mn-ea"/>
                <a:cs typeface="+mn-cs"/>
                <a:hlinkClick r:id="rId11" action="ppaction://hlinkfile" tooltip="Spollett, 2016 #445"/>
              </a:rPr>
              <a:t>Spollett</a:t>
            </a:r>
            <a:r>
              <a:rPr lang="en-US" sz="1200" u="sng" kern="1200" dirty="0" smtClean="0">
                <a:solidFill>
                  <a:schemeClr val="tx1"/>
                </a:solidFill>
                <a:effectLst/>
                <a:latin typeface="+mn-lt"/>
                <a:ea typeface="+mn-ea"/>
                <a:cs typeface="+mn-cs"/>
                <a:hlinkClick r:id="rId11" action="ppaction://hlinkfile" tooltip="Spollett, 2016 #445"/>
              </a:rPr>
              <a:t>, Edelman et al. 2016</a:t>
            </a:r>
            <a:r>
              <a:rPr lang="en-US" sz="1200" kern="1200" dirty="0" smtClean="0">
                <a:solidFill>
                  <a:schemeClr val="tx1"/>
                </a:solidFill>
                <a:effectLst/>
                <a:latin typeface="+mn-lt"/>
                <a:ea typeface="+mn-ea"/>
                <a:cs typeface="+mn-cs"/>
              </a:rPr>
              <a:t>)</a:t>
            </a:r>
          </a:p>
          <a:p>
            <a:endParaRPr lang="en-US" b="1" dirty="0"/>
          </a:p>
        </p:txBody>
      </p:sp>
      <p:sp>
        <p:nvSpPr>
          <p:cNvPr id="4" name="Slide Number Placeholder 3"/>
          <p:cNvSpPr>
            <a:spLocks noGrp="1"/>
          </p:cNvSpPr>
          <p:nvPr>
            <p:ph type="sldNum" sz="quarter" idx="10"/>
          </p:nvPr>
        </p:nvSpPr>
        <p:spPr/>
        <p:txBody>
          <a:bodyPr/>
          <a:lstStyle/>
          <a:p>
            <a:fld id="{988DE528-7468-4687-ACC4-2553FFABCDD5}" type="slidenum">
              <a:rPr lang="en-US" smtClean="0"/>
              <a:t>29</a:t>
            </a:fld>
            <a:endParaRPr lang="en-US"/>
          </a:p>
        </p:txBody>
      </p:sp>
    </p:spTree>
    <p:extLst>
      <p:ext uri="{BB962C8B-B14F-4D97-AF65-F5344CB8AC3E}">
        <p14:creationId xmlns:p14="http://schemas.microsoft.com/office/powerpoint/2010/main" val="3219344788"/>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dirty="0" smtClean="0"/>
              <a:t>Needles should not be left attached to the pen. Dose inaccuracy due to air entrance/medication leak out</a:t>
            </a:r>
          </a:p>
          <a:p>
            <a:endParaRPr lang="en-US" sz="1200" b="0" i="0" u="none" strike="noStrike" kern="1200" baseline="0" dirty="0" smtClean="0">
              <a:solidFill>
                <a:schemeClr val="tx1"/>
              </a:solidFill>
              <a:latin typeface="+mn-lt"/>
              <a:ea typeface="+mn-ea"/>
              <a:cs typeface="+mn-cs"/>
            </a:endParaRPr>
          </a:p>
          <a:p>
            <a:r>
              <a:rPr lang="en-US" sz="1200" b="0" i="0" u="none" strike="noStrike" kern="1200" baseline="0" dirty="0" smtClean="0">
                <a:solidFill>
                  <a:schemeClr val="tx1"/>
                </a:solidFill>
                <a:latin typeface="+mn-lt"/>
                <a:ea typeface="+mn-ea"/>
                <a:cs typeface="+mn-cs"/>
              </a:rPr>
              <a:t>There is an association between needle reuse and LH, although a causal relationship has not been proved. There is also an association between reuse and injection pain or bleeding. Patients should be made aware of these associations.</a:t>
            </a:r>
          </a:p>
          <a:p>
            <a:r>
              <a:rPr lang="en-US" sz="1200" b="0" i="0" u="none" strike="noStrike" kern="1200" baseline="0" dirty="0" smtClean="0">
                <a:solidFill>
                  <a:schemeClr val="tx1"/>
                </a:solidFill>
                <a:latin typeface="+mn-lt"/>
                <a:ea typeface="+mn-ea"/>
                <a:cs typeface="+mn-cs"/>
              </a:rPr>
              <a:t>It seems that needle reuse, particularly </a:t>
            </a:r>
            <a:r>
              <a:rPr lang="en-US" sz="1200" b="1" i="0" u="none" strike="noStrike" kern="1200" baseline="0" dirty="0" smtClean="0">
                <a:solidFill>
                  <a:schemeClr val="tx1"/>
                </a:solidFill>
                <a:effectLst>
                  <a:outerShdw blurRad="38100" dist="38100" dir="2700000" algn="tl">
                    <a:srgbClr val="000000">
                      <a:alpha val="43137"/>
                    </a:srgbClr>
                  </a:outerShdw>
                </a:effectLst>
                <a:latin typeface="+mn-lt"/>
                <a:ea typeface="+mn-ea"/>
                <a:cs typeface="+mn-cs"/>
              </a:rPr>
              <a:t>reuse frequency</a:t>
            </a:r>
            <a:r>
              <a:rPr lang="en-US" sz="1200" b="0" i="0" u="none" strike="noStrike" kern="1200" baseline="0" dirty="0" smtClean="0">
                <a:solidFill>
                  <a:schemeClr val="tx1"/>
                </a:solidFill>
                <a:latin typeface="+mn-lt"/>
                <a:ea typeface="+mn-ea"/>
                <a:cs typeface="+mn-cs"/>
              </a:rPr>
              <a:t>, is associated with the development of LH.</a:t>
            </a:r>
          </a:p>
          <a:p>
            <a:endParaRPr lang="en-US" sz="1200" b="0" i="0" u="none" strike="noStrike" kern="1200" baseline="0" dirty="0" smtClean="0">
              <a:solidFill>
                <a:schemeClr val="tx1"/>
              </a:solidFill>
              <a:latin typeface="+mn-lt"/>
              <a:ea typeface="+mn-ea"/>
              <a:cs typeface="+mn-cs"/>
            </a:endParaRPr>
          </a:p>
          <a:p>
            <a:r>
              <a:rPr lang="en-US" sz="1200" b="1" i="0" u="none" strike="noStrike" kern="1200" baseline="0" dirty="0" smtClean="0">
                <a:solidFill>
                  <a:schemeClr val="tx1"/>
                </a:solidFill>
                <a:latin typeface="+mn-lt"/>
                <a:ea typeface="+mn-ea"/>
                <a:cs typeface="+mn-cs"/>
              </a:rPr>
              <a:t>Local skin or SC tissue infections, injection pain, and unpleasantness have not been clearly associated with limited needle reuse (until needle blunting occurs). The lack of infectious complications may be attributed to the antimicrobial preservatives in insulin preparations.</a:t>
            </a:r>
          </a:p>
          <a:p>
            <a:endParaRPr lang="en-US" sz="1200" b="1" i="0" u="none" strike="noStrike" kern="1200" baseline="0" dirty="0" smtClean="0">
              <a:solidFill>
                <a:schemeClr val="tx1"/>
              </a:solidFill>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sz="1200" b="1" i="0" u="none" strike="noStrike" kern="1200" baseline="0" dirty="0" smtClean="0">
                <a:solidFill>
                  <a:schemeClr val="tx1"/>
                </a:solidFill>
                <a:latin typeface="+mn-lt"/>
                <a:ea typeface="+mn-ea"/>
                <a:cs typeface="+mn-cs"/>
              </a:rPr>
              <a:t>REF:</a:t>
            </a:r>
            <a:endParaRPr lang="en-US" b="1" dirty="0" smtClean="0"/>
          </a:p>
          <a:p>
            <a:r>
              <a:rPr lang="en-US" b="0" i="0" u="none" baseline="0" dirty="0" err="1" smtClean="0"/>
              <a:t>Frid</a:t>
            </a:r>
            <a:r>
              <a:rPr lang="en-US" b="0" i="0" u="none" baseline="0" dirty="0" smtClean="0"/>
              <a:t>, A. H., G. </a:t>
            </a:r>
            <a:r>
              <a:rPr lang="en-US" b="0" i="0" u="none" baseline="0" dirty="0" err="1" smtClean="0"/>
              <a:t>Kreugel</a:t>
            </a:r>
            <a:r>
              <a:rPr lang="en-US" b="0" i="0" u="none" baseline="0" dirty="0" smtClean="0"/>
              <a:t>, G. </a:t>
            </a:r>
            <a:r>
              <a:rPr lang="en-US" b="0" i="0" u="none" baseline="0" dirty="0" err="1" smtClean="0"/>
              <a:t>Grassi</a:t>
            </a:r>
            <a:r>
              <a:rPr lang="en-US" b="0" i="0" u="none" baseline="0" dirty="0" smtClean="0"/>
              <a:t>, S. </a:t>
            </a:r>
            <a:r>
              <a:rPr lang="en-US" b="0" i="0" u="none" baseline="0" dirty="0" err="1" smtClean="0"/>
              <a:t>Halimi</a:t>
            </a:r>
            <a:r>
              <a:rPr lang="en-US" b="0" i="0" u="none" baseline="0" dirty="0" smtClean="0"/>
              <a:t>, D. Hicks, L. J. Hirsch, M. J. Smith, R. </a:t>
            </a:r>
            <a:r>
              <a:rPr lang="en-US" b="0" i="0" u="none" baseline="0" dirty="0" err="1" smtClean="0"/>
              <a:t>Wellhoener</a:t>
            </a:r>
            <a:r>
              <a:rPr lang="en-US" b="0" i="0" u="none" baseline="0" dirty="0" smtClean="0"/>
              <a:t>, B. W. Bode, I. B. Hirsch, S. </a:t>
            </a:r>
            <a:r>
              <a:rPr lang="en-US" b="0" i="0" u="none" baseline="0" dirty="0" err="1" smtClean="0"/>
              <a:t>Kalra</a:t>
            </a:r>
            <a:r>
              <a:rPr lang="en-US" b="0" i="0" u="none" baseline="0" dirty="0" smtClean="0"/>
              <a:t>, L. Ji and K. W. Strauss (2016). "New Insulin Delivery Recommendations." </a:t>
            </a:r>
            <a:r>
              <a:rPr lang="en-US" b="0" i="0" u="sng" baseline="0" dirty="0" smtClean="0"/>
              <a:t>Mayo </a:t>
            </a:r>
            <a:r>
              <a:rPr lang="en-US" b="0" i="0" u="sng" baseline="0" dirty="0" err="1" smtClean="0"/>
              <a:t>Clin</a:t>
            </a:r>
            <a:r>
              <a:rPr lang="en-US" b="0" i="0" u="sng" baseline="0" dirty="0" smtClean="0"/>
              <a:t> Proc</a:t>
            </a:r>
            <a:r>
              <a:rPr lang="en-US" b="0" i="0" u="none" baseline="0" dirty="0" smtClean="0"/>
              <a:t> </a:t>
            </a:r>
            <a:r>
              <a:rPr lang="en-US" b="1" i="0" u="none" baseline="0" dirty="0" smtClean="0"/>
              <a:t>91</a:t>
            </a:r>
            <a:r>
              <a:rPr lang="en-US" b="0" i="0" u="none" baseline="0" dirty="0" smtClean="0"/>
              <a:t>(9): 1231-1255.</a:t>
            </a:r>
          </a:p>
          <a:p>
            <a:endParaRPr lang="en-US" sz="1200" b="1" i="0" u="none" strike="noStrike" kern="1200" baseline="0" dirty="0" smtClean="0">
              <a:solidFill>
                <a:schemeClr val="tx1"/>
              </a:solidFill>
              <a:latin typeface="+mn-lt"/>
              <a:ea typeface="+mn-ea"/>
              <a:cs typeface="+mn-cs"/>
            </a:endParaRPr>
          </a:p>
          <a:p>
            <a:r>
              <a:rPr lang="en-US" sz="1200" kern="1200" dirty="0" smtClean="0">
                <a:solidFill>
                  <a:schemeClr val="tx1"/>
                </a:solidFill>
                <a:effectLst/>
                <a:latin typeface="+mn-lt"/>
                <a:ea typeface="+mn-ea"/>
                <a:cs typeface="+mn-cs"/>
              </a:rPr>
              <a:t>If the needle is left on between injections, air can enter the reservoir of the insulin pen and affect the accuracy of the next dose. (</a:t>
            </a:r>
            <a:r>
              <a:rPr lang="en-US" sz="1200" u="sng" kern="1200" dirty="0" smtClean="0">
                <a:solidFill>
                  <a:schemeClr val="tx1"/>
                </a:solidFill>
                <a:effectLst/>
                <a:latin typeface="+mn-lt"/>
                <a:ea typeface="+mn-ea"/>
                <a:cs typeface="+mn-cs"/>
                <a:hlinkClick r:id="rId3" action="ppaction://hlinkfile" tooltip="Ginsberg, 1994 #605"/>
              </a:rPr>
              <a:t>Ginsberg, Parkes et al. 1994</a:t>
            </a:r>
            <a:r>
              <a:rPr lang="en-US" sz="1200" kern="1200" dirty="0" smtClean="0">
                <a:solidFill>
                  <a:schemeClr val="tx1"/>
                </a:solidFill>
                <a:effectLst/>
                <a:latin typeface="+mn-lt"/>
                <a:ea typeface="+mn-ea"/>
                <a:cs typeface="+mn-cs"/>
              </a:rPr>
              <a:t>, </a:t>
            </a:r>
            <a:r>
              <a:rPr lang="en-US" sz="1200" u="sng" kern="1200" dirty="0" err="1" smtClean="0">
                <a:solidFill>
                  <a:schemeClr val="tx1"/>
                </a:solidFill>
                <a:effectLst/>
                <a:latin typeface="+mn-lt"/>
                <a:ea typeface="+mn-ea"/>
                <a:cs typeface="+mn-cs"/>
                <a:hlinkClick r:id="rId4" action="ppaction://hlinkfile" tooltip="Spollett, 2016 #11"/>
              </a:rPr>
              <a:t>Spollett</a:t>
            </a:r>
            <a:r>
              <a:rPr lang="en-US" sz="1200" u="sng" kern="1200" dirty="0" smtClean="0">
                <a:solidFill>
                  <a:schemeClr val="tx1"/>
                </a:solidFill>
                <a:effectLst/>
                <a:latin typeface="+mn-lt"/>
                <a:ea typeface="+mn-ea"/>
                <a:cs typeface="+mn-cs"/>
                <a:hlinkClick r:id="rId4" action="ppaction://hlinkfile" tooltip="Spollett, 2016 #11"/>
              </a:rPr>
              <a:t>, Edelman et al. 2016</a:t>
            </a:r>
            <a:r>
              <a:rPr lang="en-US" sz="1200" kern="1200" dirty="0" smtClean="0">
                <a:solidFill>
                  <a:schemeClr val="tx1"/>
                </a:solidFill>
                <a:effectLst/>
                <a:latin typeface="+mn-lt"/>
                <a:ea typeface="+mn-ea"/>
                <a:cs typeface="+mn-cs"/>
              </a:rPr>
              <a:t>)</a:t>
            </a:r>
          </a:p>
          <a:p>
            <a:r>
              <a:rPr lang="en-US" sz="1200" kern="1200" dirty="0" smtClean="0">
                <a:solidFill>
                  <a:schemeClr val="tx1"/>
                </a:solidFill>
                <a:effectLst/>
                <a:latin typeface="+mn-lt"/>
                <a:ea typeface="+mn-ea"/>
                <a:cs typeface="+mn-cs"/>
              </a:rPr>
              <a:t>Greater than 50 </a:t>
            </a:r>
            <a:r>
              <a:rPr lang="en-US" sz="1200" kern="1200" dirty="0" err="1" smtClean="0">
                <a:solidFill>
                  <a:schemeClr val="tx1"/>
                </a:solidFill>
                <a:effectLst/>
                <a:latin typeface="+mn-lt"/>
                <a:ea typeface="+mn-ea"/>
                <a:cs typeface="+mn-cs"/>
              </a:rPr>
              <a:t>ul</a:t>
            </a:r>
            <a:r>
              <a:rPr lang="en-US" sz="1200" kern="1200" dirty="0" smtClean="0">
                <a:solidFill>
                  <a:schemeClr val="tx1"/>
                </a:solidFill>
                <a:effectLst/>
                <a:latin typeface="+mn-lt"/>
                <a:ea typeface="+mn-ea"/>
                <a:cs typeface="+mn-cs"/>
              </a:rPr>
              <a:t> of air is contained in the cartridges, the accuracy in clinical use might suffer considerably. </a:t>
            </a:r>
          </a:p>
          <a:p>
            <a:r>
              <a:rPr lang="en-US" sz="1200" kern="1200" dirty="0" smtClean="0">
                <a:solidFill>
                  <a:schemeClr val="tx1"/>
                </a:solidFill>
                <a:effectLst/>
                <a:latin typeface="+mn-lt"/>
                <a:ea typeface="+mn-ea"/>
                <a:cs typeface="+mn-cs"/>
              </a:rPr>
              <a:t>Indeed, were a patient to accumulate 200 </a:t>
            </a:r>
            <a:r>
              <a:rPr lang="en-US" sz="1200" kern="1200" dirty="0" err="1" smtClean="0">
                <a:solidFill>
                  <a:schemeClr val="tx1"/>
                </a:solidFill>
                <a:effectLst/>
                <a:latin typeface="+mn-lt"/>
                <a:ea typeface="+mn-ea"/>
                <a:cs typeface="+mn-cs"/>
              </a:rPr>
              <a:t>ul</a:t>
            </a:r>
            <a:r>
              <a:rPr lang="en-US" sz="1200" kern="1200" dirty="0" smtClean="0">
                <a:solidFill>
                  <a:schemeClr val="tx1"/>
                </a:solidFill>
                <a:effectLst/>
                <a:latin typeface="+mn-lt"/>
                <a:ea typeface="+mn-ea"/>
                <a:cs typeface="+mn-cs"/>
              </a:rPr>
              <a:t> of air in his/ her cartridge, the pen might deliver only 37 % of the dialed dose and a full 2/3 of the dose would be wasted(</a:t>
            </a:r>
            <a:r>
              <a:rPr lang="en-US" sz="1200" u="sng" kern="1200" dirty="0" smtClean="0">
                <a:solidFill>
                  <a:schemeClr val="tx1"/>
                </a:solidFill>
                <a:effectLst/>
                <a:latin typeface="+mn-lt"/>
                <a:ea typeface="+mn-ea"/>
                <a:cs typeface="+mn-cs"/>
                <a:hlinkClick r:id="rId3" action="ppaction://hlinkfile" tooltip="Ginsberg, 1994 #605"/>
              </a:rPr>
              <a:t>Ginsberg, Parkes et al. 1994</a:t>
            </a:r>
            <a:r>
              <a:rPr lang="en-US" sz="1200" kern="1200" dirty="0" smtClean="0">
                <a:solidFill>
                  <a:schemeClr val="tx1"/>
                </a:solidFill>
                <a:effectLst/>
                <a:latin typeface="+mn-lt"/>
                <a:ea typeface="+mn-ea"/>
                <a:cs typeface="+mn-cs"/>
              </a:rPr>
              <a:t>)</a:t>
            </a:r>
          </a:p>
          <a:p>
            <a:r>
              <a:rPr lang="en-US" sz="1200" kern="1200" dirty="0" smtClean="0">
                <a:solidFill>
                  <a:schemeClr val="tx1"/>
                </a:solidFill>
                <a:effectLst/>
                <a:latin typeface="+mn-lt"/>
                <a:ea typeface="+mn-ea"/>
                <a:cs typeface="+mn-cs"/>
              </a:rPr>
              <a:t>Except air bubble formation, If needles are re-used, the presence of residual insulin within the needle  can cause deposition of insulin within the needle and may lead to blockage, making it harder to press on the plunger or affect the dose of subsequent injections (</a:t>
            </a:r>
            <a:r>
              <a:rPr lang="en-US" sz="1200" u="sng" kern="1200" dirty="0" err="1" smtClean="0">
                <a:solidFill>
                  <a:schemeClr val="tx1"/>
                </a:solidFill>
                <a:effectLst/>
                <a:latin typeface="+mn-lt"/>
                <a:ea typeface="+mn-ea"/>
                <a:cs typeface="+mn-cs"/>
                <a:hlinkClick r:id="rId5" action="ppaction://hlinkfile" tooltip="Dolinar, 2009 #854"/>
              </a:rPr>
              <a:t>Dolinar</a:t>
            </a:r>
            <a:r>
              <a:rPr lang="en-US" sz="1200" u="sng" kern="1200" dirty="0" smtClean="0">
                <a:solidFill>
                  <a:schemeClr val="tx1"/>
                </a:solidFill>
                <a:effectLst/>
                <a:latin typeface="+mn-lt"/>
                <a:ea typeface="+mn-ea"/>
                <a:cs typeface="+mn-cs"/>
                <a:hlinkClick r:id="rId5" action="ppaction://hlinkfile" tooltip="Dolinar, 2009 #854"/>
              </a:rPr>
              <a:t> 2009</a:t>
            </a:r>
            <a:r>
              <a:rPr lang="en-US" sz="1200" kern="1200" dirty="0" smtClean="0">
                <a:solidFill>
                  <a:schemeClr val="tx1"/>
                </a:solidFill>
                <a:effectLst/>
                <a:latin typeface="+mn-lt"/>
                <a:ea typeface="+mn-ea"/>
                <a:cs typeface="+mn-cs"/>
              </a:rPr>
              <a:t>, </a:t>
            </a:r>
            <a:r>
              <a:rPr lang="en-US" sz="1200" u="sng" kern="1200" dirty="0" err="1" smtClean="0">
                <a:solidFill>
                  <a:schemeClr val="tx1"/>
                </a:solidFill>
                <a:effectLst/>
                <a:latin typeface="+mn-lt"/>
                <a:ea typeface="+mn-ea"/>
                <a:cs typeface="+mn-cs"/>
                <a:hlinkClick r:id="rId4" action="ppaction://hlinkfile" tooltip="Spollett, 2016 #11"/>
              </a:rPr>
              <a:t>Spollett</a:t>
            </a:r>
            <a:r>
              <a:rPr lang="en-US" sz="1200" u="sng" kern="1200" dirty="0" smtClean="0">
                <a:solidFill>
                  <a:schemeClr val="tx1"/>
                </a:solidFill>
                <a:effectLst/>
                <a:latin typeface="+mn-lt"/>
                <a:ea typeface="+mn-ea"/>
                <a:cs typeface="+mn-cs"/>
                <a:hlinkClick r:id="rId4" action="ppaction://hlinkfile" tooltip="Spollett, 2016 #11"/>
              </a:rPr>
              <a:t>, Edelman et al. 2016</a:t>
            </a:r>
            <a:r>
              <a:rPr lang="en-US" sz="1200" kern="1200" dirty="0" smtClean="0">
                <a:solidFill>
                  <a:schemeClr val="tx1"/>
                </a:solidFill>
                <a:effectLst/>
                <a:latin typeface="+mn-lt"/>
                <a:ea typeface="+mn-ea"/>
                <a:cs typeface="+mn-cs"/>
              </a:rPr>
              <a:t>)</a:t>
            </a:r>
          </a:p>
          <a:p>
            <a:r>
              <a:rPr lang="en-US" sz="1200" kern="1200" dirty="0" smtClean="0">
                <a:solidFill>
                  <a:schemeClr val="tx1"/>
                </a:solidFill>
                <a:effectLst/>
                <a:latin typeface="+mn-lt"/>
                <a:ea typeface="+mn-ea"/>
                <a:cs typeface="+mn-cs"/>
              </a:rPr>
              <a:t> </a:t>
            </a:r>
          </a:p>
          <a:p>
            <a:r>
              <a:rPr lang="en-US" sz="1200" kern="1200" dirty="0" smtClean="0">
                <a:solidFill>
                  <a:schemeClr val="tx1"/>
                </a:solidFill>
                <a:effectLst/>
                <a:latin typeface="+mn-lt"/>
                <a:ea typeface="+mn-ea"/>
                <a:cs typeface="+mn-cs"/>
              </a:rPr>
              <a:t> </a:t>
            </a:r>
          </a:p>
          <a:p>
            <a:r>
              <a:rPr lang="en-US" sz="1200" b="1" kern="1200" dirty="0" smtClean="0">
                <a:solidFill>
                  <a:schemeClr val="tx1"/>
                </a:solidFill>
                <a:effectLst/>
                <a:latin typeface="+mn-lt"/>
                <a:ea typeface="+mn-ea"/>
                <a:cs typeface="+mn-cs"/>
              </a:rPr>
              <a:t>Patient associated consequences of needle reuse:</a:t>
            </a:r>
          </a:p>
          <a:p>
            <a:pPr lvl="0"/>
            <a:r>
              <a:rPr lang="en-US" sz="1200" b="1" kern="1200" dirty="0" smtClean="0">
                <a:solidFill>
                  <a:schemeClr val="tx1"/>
                </a:solidFill>
                <a:effectLst/>
                <a:latin typeface="+mn-lt"/>
                <a:ea typeface="+mn-ea"/>
                <a:cs typeface="+mn-cs"/>
              </a:rPr>
              <a:t>Risk of contamination and infection:</a:t>
            </a:r>
            <a:endParaRPr lang="en-US" sz="1200" kern="1200" dirty="0" smtClean="0">
              <a:solidFill>
                <a:schemeClr val="tx1"/>
              </a:solidFill>
              <a:effectLst/>
              <a:latin typeface="+mn-lt"/>
              <a:ea typeface="+mn-ea"/>
              <a:cs typeface="+mn-cs"/>
            </a:endParaRPr>
          </a:p>
          <a:p>
            <a:r>
              <a:rPr lang="en-US" sz="1200" kern="1200" dirty="0" smtClean="0">
                <a:solidFill>
                  <a:schemeClr val="tx1"/>
                </a:solidFill>
                <a:effectLst/>
                <a:latin typeface="+mn-lt"/>
                <a:ea typeface="+mn-ea"/>
                <a:cs typeface="+mn-cs"/>
              </a:rPr>
              <a:t>Although sterility is guaranteed with the first use of the syringe and pen needles, Bacterial contamination increase in proportion to needle reuse .(</a:t>
            </a:r>
            <a:r>
              <a:rPr lang="en-US" sz="1200" u="sng" kern="1200" dirty="0" err="1" smtClean="0">
                <a:solidFill>
                  <a:schemeClr val="tx1"/>
                </a:solidFill>
                <a:effectLst/>
                <a:latin typeface="+mn-lt"/>
                <a:ea typeface="+mn-ea"/>
                <a:cs typeface="+mn-cs"/>
                <a:hlinkClick r:id="rId6" action="ppaction://hlinkfile" tooltip="Misnikova, 2011 #855"/>
              </a:rPr>
              <a:t>Misnikova</a:t>
            </a:r>
            <a:r>
              <a:rPr lang="en-US" sz="1200" u="sng" kern="1200" dirty="0" smtClean="0">
                <a:solidFill>
                  <a:schemeClr val="tx1"/>
                </a:solidFill>
                <a:effectLst/>
                <a:latin typeface="+mn-lt"/>
                <a:ea typeface="+mn-ea"/>
                <a:cs typeface="+mn-cs"/>
                <a:hlinkClick r:id="rId6" action="ppaction://hlinkfile" tooltip="Misnikova, 2011 #855"/>
              </a:rPr>
              <a:t>, </a:t>
            </a:r>
            <a:r>
              <a:rPr lang="en-US" sz="1200" u="sng" kern="1200" dirty="0" err="1" smtClean="0">
                <a:solidFill>
                  <a:schemeClr val="tx1"/>
                </a:solidFill>
                <a:effectLst/>
                <a:latin typeface="+mn-lt"/>
                <a:ea typeface="+mn-ea"/>
                <a:cs typeface="+mn-cs"/>
                <a:hlinkClick r:id="rId6" action="ppaction://hlinkfile" tooltip="Misnikova, 2011 #855"/>
              </a:rPr>
              <a:t>Dreval</a:t>
            </a:r>
            <a:r>
              <a:rPr lang="en-US" sz="1200" u="sng" kern="1200" dirty="0" smtClean="0">
                <a:solidFill>
                  <a:schemeClr val="tx1"/>
                </a:solidFill>
                <a:effectLst/>
                <a:latin typeface="+mn-lt"/>
                <a:ea typeface="+mn-ea"/>
                <a:cs typeface="+mn-cs"/>
                <a:hlinkClick r:id="rId6" action="ppaction://hlinkfile" tooltip="Misnikova, 2011 #855"/>
              </a:rPr>
              <a:t> et al. 2011</a:t>
            </a:r>
            <a:r>
              <a:rPr lang="en-US" sz="1200" kern="1200" dirty="0" smtClean="0">
                <a:solidFill>
                  <a:schemeClr val="tx1"/>
                </a:solidFill>
                <a:effectLst/>
                <a:latin typeface="+mn-lt"/>
                <a:ea typeface="+mn-ea"/>
                <a:cs typeface="+mn-cs"/>
              </a:rPr>
              <a:t>)</a:t>
            </a:r>
          </a:p>
          <a:p>
            <a:r>
              <a:rPr lang="en-US" sz="1200" kern="1200" dirty="0" smtClean="0">
                <a:solidFill>
                  <a:schemeClr val="tx1"/>
                </a:solidFill>
                <a:effectLst/>
                <a:latin typeface="+mn-lt"/>
                <a:ea typeface="+mn-ea"/>
                <a:cs typeface="+mn-cs"/>
              </a:rPr>
              <a:t>One study showed biological material was trapped in the pen needles or cartridges of 62% of patients after injection.(</a:t>
            </a:r>
            <a:r>
              <a:rPr lang="en-US" sz="1200" u="sng" kern="1200" dirty="0" smtClean="0">
                <a:solidFill>
                  <a:schemeClr val="tx1"/>
                </a:solidFill>
                <a:effectLst/>
                <a:latin typeface="+mn-lt"/>
                <a:ea typeface="+mn-ea"/>
                <a:cs typeface="+mn-cs"/>
                <a:hlinkClick r:id="rId7" action="ppaction://hlinkfile" tooltip="Le Floch, 1998 #881"/>
              </a:rPr>
              <a:t>Le </a:t>
            </a:r>
            <a:r>
              <a:rPr lang="en-US" sz="1200" u="sng" kern="1200" dirty="0" err="1" smtClean="0">
                <a:solidFill>
                  <a:schemeClr val="tx1"/>
                </a:solidFill>
                <a:effectLst/>
                <a:latin typeface="+mn-lt"/>
                <a:ea typeface="+mn-ea"/>
                <a:cs typeface="+mn-cs"/>
                <a:hlinkClick r:id="rId7" action="ppaction://hlinkfile" tooltip="Le Floch, 1998 #881"/>
              </a:rPr>
              <a:t>Floch</a:t>
            </a:r>
            <a:r>
              <a:rPr lang="en-US" sz="1200" u="sng" kern="1200" dirty="0" smtClean="0">
                <a:solidFill>
                  <a:schemeClr val="tx1"/>
                </a:solidFill>
                <a:effectLst/>
                <a:latin typeface="+mn-lt"/>
                <a:ea typeface="+mn-ea"/>
                <a:cs typeface="+mn-cs"/>
                <a:hlinkClick r:id="rId7" action="ppaction://hlinkfile" tooltip="Le Floch, 1998 #881"/>
              </a:rPr>
              <a:t>, </a:t>
            </a:r>
            <a:r>
              <a:rPr lang="en-US" sz="1200" u="sng" kern="1200" dirty="0" err="1" smtClean="0">
                <a:solidFill>
                  <a:schemeClr val="tx1"/>
                </a:solidFill>
                <a:effectLst/>
                <a:latin typeface="+mn-lt"/>
                <a:ea typeface="+mn-ea"/>
                <a:cs typeface="+mn-cs"/>
                <a:hlinkClick r:id="rId7" action="ppaction://hlinkfile" tooltip="Le Floch, 1998 #881"/>
              </a:rPr>
              <a:t>Herbreteau</a:t>
            </a:r>
            <a:r>
              <a:rPr lang="en-US" sz="1200" u="sng" kern="1200" dirty="0" smtClean="0">
                <a:solidFill>
                  <a:schemeClr val="tx1"/>
                </a:solidFill>
                <a:effectLst/>
                <a:latin typeface="+mn-lt"/>
                <a:ea typeface="+mn-ea"/>
                <a:cs typeface="+mn-cs"/>
                <a:hlinkClick r:id="rId7" action="ppaction://hlinkfile" tooltip="Le Floch, 1998 #881"/>
              </a:rPr>
              <a:t> et al. 1998</a:t>
            </a:r>
            <a:r>
              <a:rPr lang="en-US" sz="1200" kern="1200" dirty="0" smtClean="0">
                <a:solidFill>
                  <a:schemeClr val="tx1"/>
                </a:solidFill>
                <a:effectLst/>
                <a:latin typeface="+mn-lt"/>
                <a:ea typeface="+mn-ea"/>
                <a:cs typeface="+mn-cs"/>
              </a:rPr>
              <a:t>)</a:t>
            </a:r>
          </a:p>
          <a:p>
            <a:r>
              <a:rPr lang="en-US" sz="1200" kern="1200" dirty="0" smtClean="0">
                <a:solidFill>
                  <a:schemeClr val="tx1"/>
                </a:solidFill>
                <a:effectLst/>
                <a:latin typeface="+mn-lt"/>
                <a:ea typeface="+mn-ea"/>
                <a:cs typeface="+mn-cs"/>
              </a:rPr>
              <a:t>Bacteriostatic agents are added to most insulins to stop bacterial growth; however, needle re-use can increase the risk of infection.(</a:t>
            </a:r>
            <a:r>
              <a:rPr lang="en-US" sz="1200" u="sng" kern="1200" dirty="0" err="1" smtClean="0">
                <a:solidFill>
                  <a:schemeClr val="tx1"/>
                </a:solidFill>
                <a:effectLst/>
                <a:latin typeface="+mn-lt"/>
                <a:ea typeface="+mn-ea"/>
                <a:cs typeface="+mn-cs"/>
                <a:hlinkClick r:id="rId5" action="ppaction://hlinkfile" tooltip="Dolinar, 2009 #854"/>
              </a:rPr>
              <a:t>Dolinar</a:t>
            </a:r>
            <a:r>
              <a:rPr lang="en-US" sz="1200" u="sng" kern="1200" dirty="0" smtClean="0">
                <a:solidFill>
                  <a:schemeClr val="tx1"/>
                </a:solidFill>
                <a:effectLst/>
                <a:latin typeface="+mn-lt"/>
                <a:ea typeface="+mn-ea"/>
                <a:cs typeface="+mn-cs"/>
                <a:hlinkClick r:id="rId5" action="ppaction://hlinkfile" tooltip="Dolinar, 2009 #854"/>
              </a:rPr>
              <a:t> 2009</a:t>
            </a:r>
            <a:r>
              <a:rPr lang="en-US" sz="1200" kern="1200" dirty="0" smtClean="0">
                <a:solidFill>
                  <a:schemeClr val="tx1"/>
                </a:solidFill>
                <a:effectLst/>
                <a:latin typeface="+mn-lt"/>
                <a:ea typeface="+mn-ea"/>
                <a:cs typeface="+mn-cs"/>
              </a:rPr>
              <a:t>)</a:t>
            </a:r>
          </a:p>
          <a:p>
            <a:pPr lvl="0"/>
            <a:r>
              <a:rPr lang="en-US" sz="1200" b="1" kern="1200" dirty="0" smtClean="0">
                <a:solidFill>
                  <a:schemeClr val="tx1"/>
                </a:solidFill>
                <a:effectLst/>
                <a:latin typeface="+mn-lt"/>
                <a:ea typeface="+mn-ea"/>
                <a:cs typeface="+mn-cs"/>
              </a:rPr>
              <a:t>Injection pain:</a:t>
            </a:r>
            <a:endParaRPr lang="en-US" sz="1200" kern="1200" dirty="0" smtClean="0">
              <a:solidFill>
                <a:schemeClr val="tx1"/>
              </a:solidFill>
              <a:effectLst/>
              <a:latin typeface="+mn-lt"/>
              <a:ea typeface="+mn-ea"/>
              <a:cs typeface="+mn-cs"/>
            </a:endParaRPr>
          </a:p>
          <a:p>
            <a:r>
              <a:rPr lang="en-US" sz="1200" kern="1200" dirty="0" smtClean="0">
                <a:solidFill>
                  <a:schemeClr val="tx1"/>
                </a:solidFill>
                <a:effectLst/>
                <a:latin typeface="+mn-lt"/>
                <a:ea typeface="+mn-ea"/>
                <a:cs typeface="+mn-cs"/>
              </a:rPr>
              <a:t>There is also an association between reuse and injection pain and bleeding and seems to increase as a function of the number of times the needle is reused (</a:t>
            </a:r>
            <a:r>
              <a:rPr lang="en-US" sz="1200" u="sng" kern="1200" dirty="0" err="1" smtClean="0">
                <a:solidFill>
                  <a:schemeClr val="tx1"/>
                </a:solidFill>
                <a:effectLst/>
                <a:latin typeface="+mn-lt"/>
                <a:ea typeface="+mn-ea"/>
                <a:cs typeface="+mn-cs"/>
                <a:hlinkClick r:id="rId5" action="ppaction://hlinkfile" tooltip="Dolinar, 2009 #854"/>
              </a:rPr>
              <a:t>Dolinar</a:t>
            </a:r>
            <a:r>
              <a:rPr lang="en-US" sz="1200" u="sng" kern="1200" dirty="0" smtClean="0">
                <a:solidFill>
                  <a:schemeClr val="tx1"/>
                </a:solidFill>
                <a:effectLst/>
                <a:latin typeface="+mn-lt"/>
                <a:ea typeface="+mn-ea"/>
                <a:cs typeface="+mn-cs"/>
                <a:hlinkClick r:id="rId5" action="ppaction://hlinkfile" tooltip="Dolinar, 2009 #854"/>
              </a:rPr>
              <a:t> 2009</a:t>
            </a:r>
            <a:r>
              <a:rPr lang="en-US" sz="1200" kern="1200" dirty="0" smtClean="0">
                <a:solidFill>
                  <a:schemeClr val="tx1"/>
                </a:solidFill>
                <a:effectLst/>
                <a:latin typeface="+mn-lt"/>
                <a:ea typeface="+mn-ea"/>
                <a:cs typeface="+mn-cs"/>
              </a:rPr>
              <a:t>, </a:t>
            </a:r>
            <a:r>
              <a:rPr lang="en-US" sz="1200" u="sng" kern="1200" dirty="0" err="1" smtClean="0">
                <a:solidFill>
                  <a:schemeClr val="tx1"/>
                </a:solidFill>
                <a:effectLst/>
                <a:latin typeface="+mn-lt"/>
                <a:ea typeface="+mn-ea"/>
                <a:cs typeface="+mn-cs"/>
                <a:hlinkClick r:id="rId8" action="ppaction://hlinkfile" tooltip="Frid, 2016 #558"/>
              </a:rPr>
              <a:t>Frid</a:t>
            </a:r>
            <a:r>
              <a:rPr lang="en-US" sz="1200" u="sng" kern="1200" dirty="0" smtClean="0">
                <a:solidFill>
                  <a:schemeClr val="tx1"/>
                </a:solidFill>
                <a:effectLst/>
                <a:latin typeface="+mn-lt"/>
                <a:ea typeface="+mn-ea"/>
                <a:cs typeface="+mn-cs"/>
                <a:hlinkClick r:id="rId8" action="ppaction://hlinkfile" tooltip="Frid, 2016 #558"/>
              </a:rPr>
              <a:t>, Hirsch et al. 2016</a:t>
            </a:r>
            <a:r>
              <a:rPr lang="en-US" sz="1200" kern="1200" dirty="0" smtClean="0">
                <a:solidFill>
                  <a:schemeClr val="tx1"/>
                </a:solidFill>
                <a:effectLst/>
                <a:latin typeface="+mn-lt"/>
                <a:ea typeface="+mn-ea"/>
                <a:cs typeface="+mn-cs"/>
              </a:rPr>
              <a:t>, </a:t>
            </a:r>
            <a:r>
              <a:rPr lang="en-US" sz="1200" u="sng" kern="1200" dirty="0" err="1" smtClean="0">
                <a:solidFill>
                  <a:schemeClr val="tx1"/>
                </a:solidFill>
                <a:effectLst/>
                <a:latin typeface="+mn-lt"/>
                <a:ea typeface="+mn-ea"/>
                <a:cs typeface="+mn-cs"/>
                <a:hlinkClick r:id="rId9" action="ppaction://hlinkfile" tooltip="Frid, 2016 #9"/>
              </a:rPr>
              <a:t>Frid</a:t>
            </a:r>
            <a:r>
              <a:rPr lang="en-US" sz="1200" u="sng" kern="1200" dirty="0" smtClean="0">
                <a:solidFill>
                  <a:schemeClr val="tx1"/>
                </a:solidFill>
                <a:effectLst/>
                <a:latin typeface="+mn-lt"/>
                <a:ea typeface="+mn-ea"/>
                <a:cs typeface="+mn-cs"/>
                <a:hlinkClick r:id="rId9" action="ppaction://hlinkfile" tooltip="Frid, 2016 #9"/>
              </a:rPr>
              <a:t>, </a:t>
            </a:r>
            <a:r>
              <a:rPr lang="en-US" sz="1200" u="sng" kern="1200" dirty="0" err="1" smtClean="0">
                <a:solidFill>
                  <a:schemeClr val="tx1"/>
                </a:solidFill>
                <a:effectLst/>
                <a:latin typeface="+mn-lt"/>
                <a:ea typeface="+mn-ea"/>
                <a:cs typeface="+mn-cs"/>
                <a:hlinkClick r:id="rId9" action="ppaction://hlinkfile" tooltip="Frid, 2016 #9"/>
              </a:rPr>
              <a:t>Kreugel</a:t>
            </a:r>
            <a:r>
              <a:rPr lang="en-US" sz="1200" u="sng" kern="1200" dirty="0" smtClean="0">
                <a:solidFill>
                  <a:schemeClr val="tx1"/>
                </a:solidFill>
                <a:effectLst/>
                <a:latin typeface="+mn-lt"/>
                <a:ea typeface="+mn-ea"/>
                <a:cs typeface="+mn-cs"/>
                <a:hlinkClick r:id="rId9" action="ppaction://hlinkfile" tooltip="Frid, 2016 #9"/>
              </a:rPr>
              <a:t> et al. 2016</a:t>
            </a:r>
            <a:r>
              <a:rPr lang="en-US" sz="1200" kern="1200" dirty="0" smtClean="0">
                <a:solidFill>
                  <a:schemeClr val="tx1"/>
                </a:solidFill>
                <a:effectLst/>
                <a:latin typeface="+mn-lt"/>
                <a:ea typeface="+mn-ea"/>
                <a:cs typeface="+mn-cs"/>
              </a:rPr>
              <a:t>) </a:t>
            </a:r>
          </a:p>
          <a:p>
            <a:pPr lvl="0"/>
            <a:r>
              <a:rPr lang="en-US" sz="1200" b="1" kern="1200" dirty="0" smtClean="0">
                <a:solidFill>
                  <a:schemeClr val="tx1"/>
                </a:solidFill>
                <a:effectLst/>
                <a:latin typeface="+mn-lt"/>
                <a:ea typeface="+mn-ea"/>
                <a:cs typeface="+mn-cs"/>
              </a:rPr>
              <a:t>Injection site irritation and damage</a:t>
            </a:r>
            <a:r>
              <a:rPr lang="en-US" sz="1200" kern="1200" dirty="0" smtClean="0">
                <a:solidFill>
                  <a:schemeClr val="tx1"/>
                </a:solidFill>
                <a:effectLst/>
                <a:latin typeface="+mn-lt"/>
                <a:ea typeface="+mn-ea"/>
                <a:cs typeface="+mn-cs"/>
              </a:rPr>
              <a:t>:</a:t>
            </a:r>
          </a:p>
          <a:p>
            <a:r>
              <a:rPr lang="en-US" sz="1200" kern="1200" dirty="0" smtClean="0">
                <a:solidFill>
                  <a:schemeClr val="tx1"/>
                </a:solidFill>
                <a:effectLst/>
                <a:latin typeface="+mn-lt"/>
                <a:ea typeface="+mn-ea"/>
                <a:cs typeface="+mn-cs"/>
              </a:rPr>
              <a:t>Injection site irritation and damage such as local inflammatory changes and laceration increase in proportion to needle reuse (</a:t>
            </a:r>
            <a:r>
              <a:rPr lang="en-US" sz="1200" u="sng" kern="1200" dirty="0" err="1" smtClean="0">
                <a:solidFill>
                  <a:schemeClr val="tx1"/>
                </a:solidFill>
                <a:effectLst/>
                <a:latin typeface="+mn-lt"/>
                <a:ea typeface="+mn-ea"/>
                <a:cs typeface="+mn-cs"/>
                <a:hlinkClick r:id="rId6" action="ppaction://hlinkfile" tooltip="Misnikova, 2011 #855"/>
              </a:rPr>
              <a:t>Misnikova</a:t>
            </a:r>
            <a:r>
              <a:rPr lang="en-US" sz="1200" u="sng" kern="1200" dirty="0" smtClean="0">
                <a:solidFill>
                  <a:schemeClr val="tx1"/>
                </a:solidFill>
                <a:effectLst/>
                <a:latin typeface="+mn-lt"/>
                <a:ea typeface="+mn-ea"/>
                <a:cs typeface="+mn-cs"/>
                <a:hlinkClick r:id="rId6" action="ppaction://hlinkfile" tooltip="Misnikova, 2011 #855"/>
              </a:rPr>
              <a:t>, </a:t>
            </a:r>
            <a:r>
              <a:rPr lang="en-US" sz="1200" u="sng" kern="1200" dirty="0" err="1" smtClean="0">
                <a:solidFill>
                  <a:schemeClr val="tx1"/>
                </a:solidFill>
                <a:effectLst/>
                <a:latin typeface="+mn-lt"/>
                <a:ea typeface="+mn-ea"/>
                <a:cs typeface="+mn-cs"/>
                <a:hlinkClick r:id="rId6" action="ppaction://hlinkfile" tooltip="Misnikova, 2011 #855"/>
              </a:rPr>
              <a:t>Dreval</a:t>
            </a:r>
            <a:r>
              <a:rPr lang="en-US" sz="1200" u="sng" kern="1200" dirty="0" smtClean="0">
                <a:solidFill>
                  <a:schemeClr val="tx1"/>
                </a:solidFill>
                <a:effectLst/>
                <a:latin typeface="+mn-lt"/>
                <a:ea typeface="+mn-ea"/>
                <a:cs typeface="+mn-cs"/>
                <a:hlinkClick r:id="rId6" action="ppaction://hlinkfile" tooltip="Misnikova, 2011 #855"/>
              </a:rPr>
              <a:t> et al. 2011</a:t>
            </a:r>
            <a:r>
              <a:rPr lang="en-US" sz="1200" kern="1200" dirty="0" smtClean="0">
                <a:solidFill>
                  <a:schemeClr val="tx1"/>
                </a:solidFill>
                <a:effectLst/>
                <a:latin typeface="+mn-lt"/>
                <a:ea typeface="+mn-ea"/>
                <a:cs typeface="+mn-cs"/>
              </a:rPr>
              <a:t>, </a:t>
            </a:r>
            <a:r>
              <a:rPr lang="en-US" sz="1200" u="sng" kern="1200" dirty="0" err="1" smtClean="0">
                <a:solidFill>
                  <a:schemeClr val="tx1"/>
                </a:solidFill>
                <a:effectLst/>
                <a:latin typeface="+mn-lt"/>
                <a:ea typeface="+mn-ea"/>
                <a:cs typeface="+mn-cs"/>
                <a:hlinkClick r:id="rId4" action="ppaction://hlinkfile" tooltip="Spollett, 2016 #11"/>
              </a:rPr>
              <a:t>Spollett</a:t>
            </a:r>
            <a:r>
              <a:rPr lang="en-US" sz="1200" u="sng" kern="1200" dirty="0" smtClean="0">
                <a:solidFill>
                  <a:schemeClr val="tx1"/>
                </a:solidFill>
                <a:effectLst/>
                <a:latin typeface="+mn-lt"/>
                <a:ea typeface="+mn-ea"/>
                <a:cs typeface="+mn-cs"/>
                <a:hlinkClick r:id="rId4" action="ppaction://hlinkfile" tooltip="Spollett, 2016 #11"/>
              </a:rPr>
              <a:t>, Edelman et al. 2016</a:t>
            </a:r>
            <a:r>
              <a:rPr lang="en-US" sz="1200" kern="1200" dirty="0" smtClean="0">
                <a:solidFill>
                  <a:schemeClr val="tx1"/>
                </a:solidFill>
                <a:effectLst/>
                <a:latin typeface="+mn-lt"/>
                <a:ea typeface="+mn-ea"/>
                <a:cs typeface="+mn-cs"/>
              </a:rPr>
              <a:t>)</a:t>
            </a:r>
          </a:p>
          <a:p>
            <a:pPr lvl="0"/>
            <a:r>
              <a:rPr lang="en-US" sz="1200" b="1" kern="1200" dirty="0" smtClean="0">
                <a:solidFill>
                  <a:schemeClr val="tx1"/>
                </a:solidFill>
                <a:effectLst/>
                <a:latin typeface="+mn-lt"/>
                <a:ea typeface="+mn-ea"/>
                <a:cs typeface="+mn-cs"/>
              </a:rPr>
              <a:t>Risk of the needle breaking off and remaining in the tissue</a:t>
            </a:r>
            <a:r>
              <a:rPr lang="en-US" sz="1200" kern="1200" dirty="0" smtClean="0">
                <a:solidFill>
                  <a:schemeClr val="tx1"/>
                </a:solidFill>
                <a:effectLst/>
                <a:latin typeface="+mn-lt"/>
                <a:ea typeface="+mn-ea"/>
                <a:cs typeface="+mn-cs"/>
              </a:rPr>
              <a:t>.(</a:t>
            </a:r>
            <a:r>
              <a:rPr lang="en-US" sz="1200" u="sng" kern="1200" dirty="0" err="1" smtClean="0">
                <a:solidFill>
                  <a:schemeClr val="tx1"/>
                </a:solidFill>
                <a:effectLst/>
                <a:latin typeface="+mn-lt"/>
                <a:ea typeface="+mn-ea"/>
                <a:cs typeface="+mn-cs"/>
                <a:hlinkClick r:id="rId10" action="ppaction://hlinkfile" tooltip="Sood, 2001 #882"/>
              </a:rPr>
              <a:t>Sood</a:t>
            </a:r>
            <a:r>
              <a:rPr lang="en-US" sz="1200" u="sng" kern="1200" dirty="0" smtClean="0">
                <a:solidFill>
                  <a:schemeClr val="tx1"/>
                </a:solidFill>
                <a:effectLst/>
                <a:latin typeface="+mn-lt"/>
                <a:ea typeface="+mn-ea"/>
                <a:cs typeface="+mn-cs"/>
                <a:hlinkClick r:id="rId10" action="ppaction://hlinkfile" tooltip="Sood, 2001 #882"/>
              </a:rPr>
              <a:t>, </a:t>
            </a:r>
            <a:r>
              <a:rPr lang="en-US" sz="1200" u="sng" kern="1200" dirty="0" err="1" smtClean="0">
                <a:solidFill>
                  <a:schemeClr val="tx1"/>
                </a:solidFill>
                <a:effectLst/>
                <a:latin typeface="+mn-lt"/>
                <a:ea typeface="+mn-ea"/>
                <a:cs typeface="+mn-cs"/>
                <a:hlinkClick r:id="rId10" action="ppaction://hlinkfile" tooltip="Sood, 2001 #882"/>
              </a:rPr>
              <a:t>Miglani</a:t>
            </a:r>
            <a:r>
              <a:rPr lang="en-US" sz="1200" u="sng" kern="1200" dirty="0" smtClean="0">
                <a:solidFill>
                  <a:schemeClr val="tx1"/>
                </a:solidFill>
                <a:effectLst/>
                <a:latin typeface="+mn-lt"/>
                <a:ea typeface="+mn-ea"/>
                <a:cs typeface="+mn-cs"/>
                <a:hlinkClick r:id="rId10" action="ppaction://hlinkfile" tooltip="Sood, 2001 #882"/>
              </a:rPr>
              <a:t> et al. 2001</a:t>
            </a:r>
            <a:r>
              <a:rPr lang="en-US" sz="1200" kern="1200" dirty="0" smtClean="0">
                <a:solidFill>
                  <a:schemeClr val="tx1"/>
                </a:solidFill>
                <a:effectLst/>
                <a:latin typeface="+mn-lt"/>
                <a:ea typeface="+mn-ea"/>
                <a:cs typeface="+mn-cs"/>
              </a:rPr>
              <a:t>, </a:t>
            </a:r>
            <a:r>
              <a:rPr lang="en-US" sz="1200" u="sng" kern="1200" dirty="0" err="1" smtClean="0">
                <a:solidFill>
                  <a:schemeClr val="tx1"/>
                </a:solidFill>
                <a:effectLst/>
                <a:latin typeface="+mn-lt"/>
                <a:ea typeface="+mn-ea"/>
                <a:cs typeface="+mn-cs"/>
                <a:hlinkClick r:id="rId5" action="ppaction://hlinkfile" tooltip="Dolinar, 2009 #854"/>
              </a:rPr>
              <a:t>Dolinar</a:t>
            </a:r>
            <a:r>
              <a:rPr lang="en-US" sz="1200" u="sng" kern="1200" dirty="0" smtClean="0">
                <a:solidFill>
                  <a:schemeClr val="tx1"/>
                </a:solidFill>
                <a:effectLst/>
                <a:latin typeface="+mn-lt"/>
                <a:ea typeface="+mn-ea"/>
                <a:cs typeface="+mn-cs"/>
                <a:hlinkClick r:id="rId5" action="ppaction://hlinkfile" tooltip="Dolinar, 2009 #854"/>
              </a:rPr>
              <a:t> 2009</a:t>
            </a:r>
            <a:r>
              <a:rPr lang="en-US" sz="1200" kern="1200" dirty="0" smtClean="0">
                <a:solidFill>
                  <a:schemeClr val="tx1"/>
                </a:solidFill>
                <a:effectLst/>
                <a:latin typeface="+mn-lt"/>
                <a:ea typeface="+mn-ea"/>
                <a:cs typeface="+mn-cs"/>
              </a:rPr>
              <a:t>, </a:t>
            </a:r>
            <a:r>
              <a:rPr lang="en-US" sz="1200" u="sng" kern="1200" dirty="0" err="1" smtClean="0">
                <a:solidFill>
                  <a:schemeClr val="tx1"/>
                </a:solidFill>
                <a:effectLst/>
                <a:latin typeface="+mn-lt"/>
                <a:ea typeface="+mn-ea"/>
                <a:cs typeface="+mn-cs"/>
                <a:hlinkClick r:id="rId11" action="ppaction://hlinkfile" tooltip="Spollett, 2016 #445"/>
              </a:rPr>
              <a:t>Spollett</a:t>
            </a:r>
            <a:r>
              <a:rPr lang="en-US" sz="1200" u="sng" kern="1200" dirty="0" smtClean="0">
                <a:solidFill>
                  <a:schemeClr val="tx1"/>
                </a:solidFill>
                <a:effectLst/>
                <a:latin typeface="+mn-lt"/>
                <a:ea typeface="+mn-ea"/>
                <a:cs typeface="+mn-cs"/>
                <a:hlinkClick r:id="rId11" action="ppaction://hlinkfile" tooltip="Spollett, 2016 #445"/>
              </a:rPr>
              <a:t>, Edelman et al. 2016</a:t>
            </a:r>
            <a:r>
              <a:rPr lang="en-US" sz="1200" kern="1200" dirty="0" smtClean="0">
                <a:solidFill>
                  <a:schemeClr val="tx1"/>
                </a:solidFill>
                <a:effectLst/>
                <a:latin typeface="+mn-lt"/>
                <a:ea typeface="+mn-ea"/>
                <a:cs typeface="+mn-cs"/>
              </a:rPr>
              <a:t>)</a:t>
            </a:r>
          </a:p>
          <a:p>
            <a:endParaRPr lang="en-US" b="1" dirty="0"/>
          </a:p>
        </p:txBody>
      </p:sp>
      <p:sp>
        <p:nvSpPr>
          <p:cNvPr id="4" name="Slide Number Placeholder 3"/>
          <p:cNvSpPr>
            <a:spLocks noGrp="1"/>
          </p:cNvSpPr>
          <p:nvPr>
            <p:ph type="sldNum" sz="quarter" idx="10"/>
          </p:nvPr>
        </p:nvSpPr>
        <p:spPr/>
        <p:txBody>
          <a:bodyPr/>
          <a:lstStyle/>
          <a:p>
            <a:fld id="{988DE528-7468-4687-ACC4-2553FFABCDD5}" type="slidenum">
              <a:rPr lang="en-US" smtClean="0"/>
              <a:t>30</a:t>
            </a:fld>
            <a:endParaRPr lang="en-US"/>
          </a:p>
        </p:txBody>
      </p:sp>
    </p:spTree>
    <p:extLst>
      <p:ext uri="{BB962C8B-B14F-4D97-AF65-F5344CB8AC3E}">
        <p14:creationId xmlns:p14="http://schemas.microsoft.com/office/powerpoint/2010/main" val="1719422343"/>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dirty="0" smtClean="0">
                <a:solidFill>
                  <a:schemeClr val="tx1"/>
                </a:solidFill>
                <a:effectLst/>
                <a:latin typeface="+mn-lt"/>
                <a:ea typeface="+mn-ea"/>
                <a:cs typeface="+mn-cs"/>
              </a:rPr>
              <a:t>Greater than 50 </a:t>
            </a:r>
            <a:r>
              <a:rPr lang="en-US" sz="1200" kern="1200" dirty="0" err="1" smtClean="0">
                <a:solidFill>
                  <a:schemeClr val="tx1"/>
                </a:solidFill>
                <a:effectLst/>
                <a:latin typeface="+mn-lt"/>
                <a:ea typeface="+mn-ea"/>
                <a:cs typeface="+mn-cs"/>
              </a:rPr>
              <a:t>ul</a:t>
            </a:r>
            <a:r>
              <a:rPr lang="en-US" sz="1200" kern="1200" dirty="0" smtClean="0">
                <a:solidFill>
                  <a:schemeClr val="tx1"/>
                </a:solidFill>
                <a:effectLst/>
                <a:latin typeface="+mn-lt"/>
                <a:ea typeface="+mn-ea"/>
                <a:cs typeface="+mn-cs"/>
              </a:rPr>
              <a:t> of air is contained in the cartridges, the accuracy in clinical use might suffer considerably. </a:t>
            </a:r>
          </a:p>
          <a:p>
            <a:r>
              <a:rPr lang="en-US" sz="1200" kern="1200" dirty="0" smtClean="0">
                <a:solidFill>
                  <a:schemeClr val="tx1"/>
                </a:solidFill>
                <a:effectLst/>
                <a:latin typeface="+mn-lt"/>
                <a:ea typeface="+mn-ea"/>
                <a:cs typeface="+mn-cs"/>
              </a:rPr>
              <a:t>Indeed, were a patient to accumulate 200 </a:t>
            </a:r>
            <a:r>
              <a:rPr lang="en-US" sz="1200" kern="1200" dirty="0" err="1" smtClean="0">
                <a:solidFill>
                  <a:schemeClr val="tx1"/>
                </a:solidFill>
                <a:effectLst/>
                <a:latin typeface="+mn-lt"/>
                <a:ea typeface="+mn-ea"/>
                <a:cs typeface="+mn-cs"/>
              </a:rPr>
              <a:t>ul</a:t>
            </a:r>
            <a:r>
              <a:rPr lang="en-US" sz="1200" kern="1200" dirty="0" smtClean="0">
                <a:solidFill>
                  <a:schemeClr val="tx1"/>
                </a:solidFill>
                <a:effectLst/>
                <a:latin typeface="+mn-lt"/>
                <a:ea typeface="+mn-ea"/>
                <a:cs typeface="+mn-cs"/>
              </a:rPr>
              <a:t> of air in his/ her cartridge, the pen might deliver only 37 % of the dialed dose and a full 2/3 of the dose would be wasted(</a:t>
            </a:r>
            <a:r>
              <a:rPr lang="en-US" sz="1200" u="sng" kern="1200" dirty="0" smtClean="0">
                <a:solidFill>
                  <a:schemeClr val="tx1"/>
                </a:solidFill>
                <a:effectLst/>
                <a:latin typeface="+mn-lt"/>
                <a:ea typeface="+mn-ea"/>
                <a:cs typeface="+mn-cs"/>
                <a:hlinkClick r:id="rId3" action="ppaction://hlinkfile" tooltip="Ginsberg, 1994 #605"/>
              </a:rPr>
              <a:t>Ginsberg, Parkes et al. 1994</a:t>
            </a:r>
            <a:r>
              <a:rPr lang="en-US" sz="1200" kern="1200" dirty="0" smtClean="0">
                <a:solidFill>
                  <a:schemeClr val="tx1"/>
                </a:solidFill>
                <a:effectLst/>
                <a:latin typeface="+mn-lt"/>
                <a:ea typeface="+mn-ea"/>
                <a:cs typeface="+mn-cs"/>
              </a:rPr>
              <a:t>)</a:t>
            </a:r>
          </a:p>
          <a:p>
            <a:r>
              <a:rPr lang="en-US" sz="1200" kern="1200" dirty="0" smtClean="0">
                <a:solidFill>
                  <a:schemeClr val="tx1"/>
                </a:solidFill>
                <a:effectLst/>
                <a:latin typeface="+mn-lt"/>
                <a:ea typeface="+mn-ea"/>
                <a:cs typeface="+mn-cs"/>
              </a:rPr>
              <a:t>Except air bubble formation, If needles are re-used, the presence of residual insulin within the needle  can cause deposition of insulin within the needle and may lead to blockage, making it harder to press on the plunger or affect the dose of subsequent injections (</a:t>
            </a:r>
            <a:r>
              <a:rPr lang="en-US" sz="1200" u="sng" kern="1200" dirty="0" err="1" smtClean="0">
                <a:solidFill>
                  <a:schemeClr val="tx1"/>
                </a:solidFill>
                <a:effectLst/>
                <a:latin typeface="+mn-lt"/>
                <a:ea typeface="+mn-ea"/>
                <a:cs typeface="+mn-cs"/>
                <a:hlinkClick r:id="rId4" action="ppaction://hlinkfile" tooltip="Dolinar, 2009 #854"/>
              </a:rPr>
              <a:t>Dolinar</a:t>
            </a:r>
            <a:r>
              <a:rPr lang="en-US" sz="1200" u="sng" kern="1200" dirty="0" smtClean="0">
                <a:solidFill>
                  <a:schemeClr val="tx1"/>
                </a:solidFill>
                <a:effectLst/>
                <a:latin typeface="+mn-lt"/>
                <a:ea typeface="+mn-ea"/>
                <a:cs typeface="+mn-cs"/>
                <a:hlinkClick r:id="rId4" action="ppaction://hlinkfile" tooltip="Dolinar, 2009 #854"/>
              </a:rPr>
              <a:t> 2009</a:t>
            </a:r>
            <a:r>
              <a:rPr lang="en-US" sz="1200" kern="1200" dirty="0" smtClean="0">
                <a:solidFill>
                  <a:schemeClr val="tx1"/>
                </a:solidFill>
                <a:effectLst/>
                <a:latin typeface="+mn-lt"/>
                <a:ea typeface="+mn-ea"/>
                <a:cs typeface="+mn-cs"/>
              </a:rPr>
              <a:t>, </a:t>
            </a:r>
            <a:r>
              <a:rPr lang="en-US" sz="1200" u="sng" kern="1200" dirty="0" err="1" smtClean="0">
                <a:solidFill>
                  <a:schemeClr val="tx1"/>
                </a:solidFill>
                <a:effectLst/>
                <a:latin typeface="+mn-lt"/>
                <a:ea typeface="+mn-ea"/>
                <a:cs typeface="+mn-cs"/>
                <a:hlinkClick r:id="rId5" action="ppaction://hlinkfile" tooltip="Spollett, 2016 #11"/>
              </a:rPr>
              <a:t>Spollett</a:t>
            </a:r>
            <a:r>
              <a:rPr lang="en-US" sz="1200" u="sng" kern="1200" dirty="0" smtClean="0">
                <a:solidFill>
                  <a:schemeClr val="tx1"/>
                </a:solidFill>
                <a:effectLst/>
                <a:latin typeface="+mn-lt"/>
                <a:ea typeface="+mn-ea"/>
                <a:cs typeface="+mn-cs"/>
                <a:hlinkClick r:id="rId5" action="ppaction://hlinkfile" tooltip="Spollett, 2016 #11"/>
              </a:rPr>
              <a:t>, Edelman et al. 2016</a:t>
            </a:r>
            <a:r>
              <a:rPr lang="en-US" sz="1200" kern="1200" dirty="0" smtClean="0">
                <a:solidFill>
                  <a:schemeClr val="tx1"/>
                </a:solidFill>
                <a:effectLst/>
                <a:latin typeface="+mn-lt"/>
                <a:ea typeface="+mn-ea"/>
                <a:cs typeface="+mn-cs"/>
              </a:rPr>
              <a:t>)</a:t>
            </a:r>
          </a:p>
          <a:p>
            <a:endParaRPr lang="en-US" dirty="0" smtClean="0"/>
          </a:p>
          <a:p>
            <a:r>
              <a:rPr lang="en-US" sz="1200" b="0" i="0" u="none" strike="noStrike" kern="1200" baseline="0" dirty="0" smtClean="0">
                <a:solidFill>
                  <a:schemeClr val="tx1"/>
                </a:solidFill>
                <a:latin typeface="+mn-lt"/>
                <a:ea typeface="+mn-ea"/>
                <a:cs typeface="+mn-cs"/>
              </a:rPr>
              <a:t>There are at least two mechanisms by which the air gets into the insulin cartridge: The first is due to the method of insulin manufacture. Some cartridges are filled with cold insulin, which contains significant dissolved air. When the cartridges warm, the air comes out of solution and forms air bubbles in the cartridge. This may account for the average of 50 (</a:t>
            </a:r>
            <a:r>
              <a:rPr lang="en-US" sz="1200" b="0" i="0" u="none" strike="noStrike" kern="1200" baseline="0" dirty="0" err="1" smtClean="0">
                <a:solidFill>
                  <a:schemeClr val="tx1"/>
                </a:solidFill>
                <a:latin typeface="+mn-lt"/>
                <a:ea typeface="+mn-ea"/>
                <a:cs typeface="+mn-cs"/>
              </a:rPr>
              <a:t>ul</a:t>
            </a:r>
            <a:r>
              <a:rPr lang="en-US" sz="1200" b="0" i="0" u="none" strike="noStrike" kern="1200" baseline="0" dirty="0" smtClean="0">
                <a:solidFill>
                  <a:schemeClr val="tx1"/>
                </a:solidFill>
                <a:latin typeface="+mn-lt"/>
                <a:ea typeface="+mn-ea"/>
                <a:cs typeface="+mn-cs"/>
              </a:rPr>
              <a:t> of air found in the commercial cartridges. The second occurs when patients leave the pen needle on their pen between injections (Fig. 4). This creates an open path between the cartridge and the environment. When the pen is warmed, the insulin solution in the cartridge expands and fluid leaks out of the needle. When the pen is cooled, the insulin contracts and air is drawn into the cartridge.</a:t>
            </a:r>
          </a:p>
          <a:p>
            <a:endParaRPr lang="en-US" sz="1200" kern="1200" dirty="0" smtClean="0">
              <a:solidFill>
                <a:schemeClr val="tx1"/>
              </a:solidFill>
              <a:effectLst/>
              <a:latin typeface="+mn-lt"/>
              <a:ea typeface="+mn-ea"/>
              <a:cs typeface="+mn-cs"/>
            </a:endParaRPr>
          </a:p>
          <a:p>
            <a:r>
              <a:rPr lang="en-US" sz="1200" b="0" i="0" u="none" strike="noStrike" kern="1200" baseline="0" dirty="0" smtClean="0">
                <a:solidFill>
                  <a:schemeClr val="tx1"/>
                </a:solidFill>
                <a:latin typeface="+mn-lt"/>
                <a:ea typeface="+mn-ea"/>
                <a:cs typeface="+mn-cs"/>
              </a:rPr>
              <a:t>The exact amount of air drawn in will depend on a number of factors, but the air drawn in will increase with:</a:t>
            </a:r>
          </a:p>
          <a:p>
            <a:r>
              <a:rPr lang="en-US" sz="1200" b="0" i="0" u="none" strike="noStrike" kern="1200" baseline="0" dirty="0" smtClean="0">
                <a:solidFill>
                  <a:schemeClr val="tx1"/>
                </a:solidFill>
                <a:latin typeface="+mn-lt"/>
                <a:ea typeface="+mn-ea"/>
                <a:cs typeface="+mn-cs"/>
              </a:rPr>
              <a:t>- Greater temperature differences</a:t>
            </a:r>
          </a:p>
          <a:p>
            <a:r>
              <a:rPr lang="en-US" sz="1200" b="0" i="0" u="none" strike="noStrike" kern="1200" baseline="0" dirty="0" smtClean="0">
                <a:solidFill>
                  <a:schemeClr val="tx1"/>
                </a:solidFill>
                <a:latin typeface="+mn-lt"/>
                <a:ea typeface="+mn-ea"/>
                <a:cs typeface="+mn-cs"/>
              </a:rPr>
              <a:t>- Larger cartridges (3 ml vs. 1.5 ml)</a:t>
            </a:r>
          </a:p>
          <a:p>
            <a:r>
              <a:rPr lang="en-US" sz="1200" b="0" i="0" u="none" strike="noStrike" kern="1200" baseline="0" dirty="0" smtClean="0">
                <a:solidFill>
                  <a:schemeClr val="tx1"/>
                </a:solidFill>
                <a:latin typeface="+mn-lt"/>
                <a:ea typeface="+mn-ea"/>
                <a:cs typeface="+mn-cs"/>
              </a:rPr>
              <a:t>- More insulin remaining in the cartridge</a:t>
            </a:r>
          </a:p>
          <a:p>
            <a:r>
              <a:rPr lang="en-US" sz="1200" b="1" i="0" u="none" strike="noStrike" kern="1200" baseline="0" dirty="0" smtClean="0">
                <a:solidFill>
                  <a:schemeClr val="tx1"/>
                </a:solidFill>
                <a:effectLst>
                  <a:outerShdw blurRad="38100" dist="38100" dir="2700000" algn="tl">
                    <a:srgbClr val="000000">
                      <a:alpha val="43137"/>
                    </a:srgbClr>
                  </a:outerShdw>
                </a:effectLst>
                <a:latin typeface="+mn-lt"/>
                <a:ea typeface="+mn-ea"/>
                <a:cs typeface="+mn-cs"/>
              </a:rPr>
              <a:t>For a full 1.5 ml cartridge, each change of temperature of 10 °C will lead to an accumulation of about 15 (</a:t>
            </a:r>
            <a:r>
              <a:rPr lang="en-US" sz="1200" b="1" i="0" u="none" strike="noStrike" kern="1200" baseline="0" dirty="0" err="1" smtClean="0">
                <a:solidFill>
                  <a:schemeClr val="tx1"/>
                </a:solidFill>
                <a:effectLst>
                  <a:outerShdw blurRad="38100" dist="38100" dir="2700000" algn="tl">
                    <a:srgbClr val="000000">
                      <a:alpha val="43137"/>
                    </a:srgbClr>
                  </a:outerShdw>
                </a:effectLst>
                <a:latin typeface="+mn-lt"/>
                <a:ea typeface="+mn-ea"/>
                <a:cs typeface="+mn-cs"/>
              </a:rPr>
              <a:t>ul</a:t>
            </a:r>
            <a:r>
              <a:rPr lang="en-US" sz="1200" b="1" i="0" u="none" strike="noStrike" kern="1200" baseline="0" dirty="0" smtClean="0">
                <a:solidFill>
                  <a:schemeClr val="tx1"/>
                </a:solidFill>
                <a:effectLst>
                  <a:outerShdw blurRad="38100" dist="38100" dir="2700000" algn="tl">
                    <a:srgbClr val="000000">
                      <a:alpha val="43137"/>
                    </a:srgbClr>
                  </a:outerShdw>
                </a:effectLst>
                <a:latin typeface="+mn-lt"/>
                <a:ea typeface="+mn-ea"/>
                <a:cs typeface="+mn-cs"/>
              </a:rPr>
              <a:t> of air. Thus, a patient during the summer, moving from an air conditioned 20 °C room to an outside temperature of 30 °C to 35 °C two or three times, might accumulate an additional 50 </a:t>
            </a:r>
            <a:r>
              <a:rPr lang="en-US" sz="1200" b="1" i="0" u="none" strike="noStrike" kern="1200" baseline="0" dirty="0" err="1" smtClean="0">
                <a:solidFill>
                  <a:schemeClr val="tx1"/>
                </a:solidFill>
                <a:effectLst>
                  <a:outerShdw blurRad="38100" dist="38100" dir="2700000" algn="tl">
                    <a:srgbClr val="000000">
                      <a:alpha val="43137"/>
                    </a:srgbClr>
                  </a:outerShdw>
                </a:effectLst>
                <a:latin typeface="+mn-lt"/>
                <a:ea typeface="+mn-ea"/>
                <a:cs typeface="+mn-cs"/>
              </a:rPr>
              <a:t>ul</a:t>
            </a:r>
            <a:r>
              <a:rPr lang="en-US" sz="1200" b="1" i="0" u="none" strike="noStrike" kern="1200" baseline="0" dirty="0" smtClean="0">
                <a:solidFill>
                  <a:schemeClr val="tx1"/>
                </a:solidFill>
                <a:effectLst>
                  <a:outerShdw blurRad="38100" dist="38100" dir="2700000" algn="tl">
                    <a:srgbClr val="000000">
                      <a:alpha val="43137"/>
                    </a:srgbClr>
                  </a:outerShdw>
                </a:effectLst>
                <a:latin typeface="+mn-lt"/>
                <a:ea typeface="+mn-ea"/>
                <a:cs typeface="+mn-cs"/>
              </a:rPr>
              <a:t> of air in his cartridge.</a:t>
            </a:r>
            <a:endParaRPr lang="en-US" sz="1200" b="1" kern="1200" dirty="0" smtClean="0">
              <a:solidFill>
                <a:schemeClr val="tx1"/>
              </a:solidFill>
              <a:effectLst>
                <a:outerShdw blurRad="38100" dist="38100" dir="2700000" algn="tl">
                  <a:srgbClr val="000000">
                    <a:alpha val="43137"/>
                  </a:srgbClr>
                </a:outerShdw>
              </a:effectLst>
              <a:latin typeface="+mn-lt"/>
              <a:ea typeface="+mn-ea"/>
              <a:cs typeface="+mn-cs"/>
            </a:endParaRPr>
          </a:p>
          <a:p>
            <a:endParaRPr lang="en-US" dirty="0" smtClean="0"/>
          </a:p>
          <a:p>
            <a:r>
              <a:rPr lang="en-US" sz="1200" b="0" i="0" u="none" strike="noStrike" kern="1200" baseline="0" dirty="0" smtClean="0">
                <a:solidFill>
                  <a:schemeClr val="tx1"/>
                </a:solidFill>
                <a:latin typeface="+mn-lt"/>
                <a:ea typeface="+mn-ea"/>
                <a:cs typeface="+mn-cs"/>
              </a:rPr>
              <a:t>Air in an insulin cartridge reduces pen performance because it is a compressible element. In an insulin syringe the plunger physically moves the fluid out of the syringe, but in a pen, the plunger exerts a pressure on the fluid. Since liquids are virtually incompressible, this results in the movement of fluid out of the cartridge. When there is air in the cartridge, the plunger movement first compresses the air and the compressed air then moves the fluid out of the cartridge. This buffers the flow rate of the insulin and slows it. The greater the amount of the air, the slower the flow rate.</a:t>
            </a:r>
          </a:p>
          <a:p>
            <a:endParaRPr lang="en-US" sz="1200" b="0" i="0" u="none" strike="noStrike" kern="1200" baseline="0" dirty="0" smtClean="0">
              <a:solidFill>
                <a:schemeClr val="tx1"/>
              </a:solidFill>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sz="1200" kern="1200" dirty="0" smtClean="0">
                <a:solidFill>
                  <a:schemeClr val="tx1"/>
                </a:solidFill>
                <a:effectLst/>
                <a:latin typeface="+mn-lt"/>
                <a:ea typeface="+mn-ea"/>
                <a:cs typeface="+mn-cs"/>
              </a:rPr>
              <a:t>(</a:t>
            </a:r>
            <a:r>
              <a:rPr lang="en-US" sz="1200" u="sng" kern="1200" dirty="0" smtClean="0">
                <a:solidFill>
                  <a:schemeClr val="tx1"/>
                </a:solidFill>
                <a:effectLst/>
                <a:latin typeface="+mn-lt"/>
                <a:ea typeface="+mn-ea"/>
                <a:cs typeface="+mn-cs"/>
                <a:hlinkClick r:id="rId3" action="ppaction://hlinkfile" tooltip="Ginsberg, 1994 #605"/>
              </a:rPr>
              <a:t>Ginsberg, Parkes et al. 1994</a:t>
            </a:r>
            <a:r>
              <a:rPr lang="en-US" sz="1200" kern="1200" dirty="0" smtClean="0">
                <a:solidFill>
                  <a:schemeClr val="tx1"/>
                </a:solidFill>
                <a:effectLst/>
                <a:latin typeface="+mn-lt"/>
                <a:ea typeface="+mn-ea"/>
                <a:cs typeface="+mn-cs"/>
              </a:rPr>
              <a:t>)</a:t>
            </a:r>
          </a:p>
          <a:p>
            <a:endParaRPr lang="en-US" dirty="0"/>
          </a:p>
        </p:txBody>
      </p:sp>
      <p:sp>
        <p:nvSpPr>
          <p:cNvPr id="4" name="Slide Number Placeholder 3"/>
          <p:cNvSpPr>
            <a:spLocks noGrp="1"/>
          </p:cNvSpPr>
          <p:nvPr>
            <p:ph type="sldNum" sz="quarter" idx="10"/>
          </p:nvPr>
        </p:nvSpPr>
        <p:spPr/>
        <p:txBody>
          <a:bodyPr/>
          <a:lstStyle/>
          <a:p>
            <a:fld id="{988DE528-7468-4687-ACC4-2553FFABCDD5}" type="slidenum">
              <a:rPr lang="en-US" smtClean="0"/>
              <a:t>31</a:t>
            </a:fld>
            <a:endParaRPr lang="en-US"/>
          </a:p>
        </p:txBody>
      </p:sp>
    </p:spTree>
    <p:extLst>
      <p:ext uri="{BB962C8B-B14F-4D97-AF65-F5344CB8AC3E}">
        <p14:creationId xmlns:p14="http://schemas.microsoft.com/office/powerpoint/2010/main" val="2435501869"/>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dirty="0" smtClean="0">
                <a:solidFill>
                  <a:schemeClr val="tx1"/>
                </a:solidFill>
                <a:effectLst/>
                <a:latin typeface="+mn-lt"/>
                <a:ea typeface="+mn-ea"/>
                <a:cs typeface="+mn-cs"/>
              </a:rPr>
              <a:t>Greater than 50 </a:t>
            </a:r>
            <a:r>
              <a:rPr lang="en-US" sz="1200" kern="1200" dirty="0" err="1" smtClean="0">
                <a:solidFill>
                  <a:schemeClr val="tx1"/>
                </a:solidFill>
                <a:effectLst/>
                <a:latin typeface="+mn-lt"/>
                <a:ea typeface="+mn-ea"/>
                <a:cs typeface="+mn-cs"/>
              </a:rPr>
              <a:t>ul</a:t>
            </a:r>
            <a:r>
              <a:rPr lang="en-US" sz="1200" kern="1200" dirty="0" smtClean="0">
                <a:solidFill>
                  <a:schemeClr val="tx1"/>
                </a:solidFill>
                <a:effectLst/>
                <a:latin typeface="+mn-lt"/>
                <a:ea typeface="+mn-ea"/>
                <a:cs typeface="+mn-cs"/>
              </a:rPr>
              <a:t> of air is contained in the cartridges, the accuracy in clinical use might suffer considerably. </a:t>
            </a:r>
          </a:p>
          <a:p>
            <a:r>
              <a:rPr lang="en-US" sz="1200" kern="1200" dirty="0" smtClean="0">
                <a:solidFill>
                  <a:schemeClr val="tx1"/>
                </a:solidFill>
                <a:effectLst/>
                <a:latin typeface="+mn-lt"/>
                <a:ea typeface="+mn-ea"/>
                <a:cs typeface="+mn-cs"/>
              </a:rPr>
              <a:t>Indeed, were a patient to accumulate 200 </a:t>
            </a:r>
            <a:r>
              <a:rPr lang="en-US" sz="1200" kern="1200" dirty="0" err="1" smtClean="0">
                <a:solidFill>
                  <a:schemeClr val="tx1"/>
                </a:solidFill>
                <a:effectLst/>
                <a:latin typeface="+mn-lt"/>
                <a:ea typeface="+mn-ea"/>
                <a:cs typeface="+mn-cs"/>
              </a:rPr>
              <a:t>ul</a:t>
            </a:r>
            <a:r>
              <a:rPr lang="en-US" sz="1200" kern="1200" dirty="0" smtClean="0">
                <a:solidFill>
                  <a:schemeClr val="tx1"/>
                </a:solidFill>
                <a:effectLst/>
                <a:latin typeface="+mn-lt"/>
                <a:ea typeface="+mn-ea"/>
                <a:cs typeface="+mn-cs"/>
              </a:rPr>
              <a:t> of air in his/ her cartridge, the pen might deliver only 37 % of the dialed dose and a full 2/3 of the dose would be wasted(</a:t>
            </a:r>
            <a:r>
              <a:rPr lang="en-US" sz="1200" u="sng" kern="1200" dirty="0" smtClean="0">
                <a:solidFill>
                  <a:schemeClr val="tx1"/>
                </a:solidFill>
                <a:effectLst/>
                <a:latin typeface="+mn-lt"/>
                <a:ea typeface="+mn-ea"/>
                <a:cs typeface="+mn-cs"/>
                <a:hlinkClick r:id="rId3" action="ppaction://hlinkfile" tooltip="Ginsberg, 1994 #605"/>
              </a:rPr>
              <a:t>Ginsberg, Parkes et al. 1994</a:t>
            </a:r>
            <a:r>
              <a:rPr lang="en-US" sz="1200" kern="1200" dirty="0" smtClean="0">
                <a:solidFill>
                  <a:schemeClr val="tx1"/>
                </a:solidFill>
                <a:effectLst/>
                <a:latin typeface="+mn-lt"/>
                <a:ea typeface="+mn-ea"/>
                <a:cs typeface="+mn-cs"/>
              </a:rPr>
              <a:t>)</a:t>
            </a:r>
          </a:p>
          <a:p>
            <a:r>
              <a:rPr lang="en-US" sz="1200" kern="1200" dirty="0" smtClean="0">
                <a:solidFill>
                  <a:schemeClr val="tx1"/>
                </a:solidFill>
                <a:effectLst/>
                <a:latin typeface="+mn-lt"/>
                <a:ea typeface="+mn-ea"/>
                <a:cs typeface="+mn-cs"/>
              </a:rPr>
              <a:t>Except air bubble formation, If needles are re-used, the presence of residual insulin within the needle  can cause deposition of insulin within the needle and may lead to blockage, making it harder to press on the plunger or affect the dose of subsequent injections (</a:t>
            </a:r>
            <a:r>
              <a:rPr lang="en-US" sz="1200" u="sng" kern="1200" dirty="0" err="1" smtClean="0">
                <a:solidFill>
                  <a:schemeClr val="tx1"/>
                </a:solidFill>
                <a:effectLst/>
                <a:latin typeface="+mn-lt"/>
                <a:ea typeface="+mn-ea"/>
                <a:cs typeface="+mn-cs"/>
                <a:hlinkClick r:id="rId4" action="ppaction://hlinkfile" tooltip="Dolinar, 2009 #854"/>
              </a:rPr>
              <a:t>Dolinar</a:t>
            </a:r>
            <a:r>
              <a:rPr lang="en-US" sz="1200" u="sng" kern="1200" dirty="0" smtClean="0">
                <a:solidFill>
                  <a:schemeClr val="tx1"/>
                </a:solidFill>
                <a:effectLst/>
                <a:latin typeface="+mn-lt"/>
                <a:ea typeface="+mn-ea"/>
                <a:cs typeface="+mn-cs"/>
                <a:hlinkClick r:id="rId4" action="ppaction://hlinkfile" tooltip="Dolinar, 2009 #854"/>
              </a:rPr>
              <a:t> 2009</a:t>
            </a:r>
            <a:r>
              <a:rPr lang="en-US" sz="1200" kern="1200" dirty="0" smtClean="0">
                <a:solidFill>
                  <a:schemeClr val="tx1"/>
                </a:solidFill>
                <a:effectLst/>
                <a:latin typeface="+mn-lt"/>
                <a:ea typeface="+mn-ea"/>
                <a:cs typeface="+mn-cs"/>
              </a:rPr>
              <a:t>, </a:t>
            </a:r>
            <a:r>
              <a:rPr lang="en-US" sz="1200" u="sng" kern="1200" dirty="0" err="1" smtClean="0">
                <a:solidFill>
                  <a:schemeClr val="tx1"/>
                </a:solidFill>
                <a:effectLst/>
                <a:latin typeface="+mn-lt"/>
                <a:ea typeface="+mn-ea"/>
                <a:cs typeface="+mn-cs"/>
                <a:hlinkClick r:id="rId5" action="ppaction://hlinkfile" tooltip="Spollett, 2016 #11"/>
              </a:rPr>
              <a:t>Spollett</a:t>
            </a:r>
            <a:r>
              <a:rPr lang="en-US" sz="1200" u="sng" kern="1200" dirty="0" smtClean="0">
                <a:solidFill>
                  <a:schemeClr val="tx1"/>
                </a:solidFill>
                <a:effectLst/>
                <a:latin typeface="+mn-lt"/>
                <a:ea typeface="+mn-ea"/>
                <a:cs typeface="+mn-cs"/>
                <a:hlinkClick r:id="rId5" action="ppaction://hlinkfile" tooltip="Spollett, 2016 #11"/>
              </a:rPr>
              <a:t>, Edelman et al. 2016</a:t>
            </a:r>
            <a:r>
              <a:rPr lang="en-US" sz="1200" kern="1200" dirty="0" smtClean="0">
                <a:solidFill>
                  <a:schemeClr val="tx1"/>
                </a:solidFill>
                <a:effectLst/>
                <a:latin typeface="+mn-lt"/>
                <a:ea typeface="+mn-ea"/>
                <a:cs typeface="+mn-cs"/>
              </a:rPr>
              <a:t>)</a:t>
            </a:r>
          </a:p>
          <a:p>
            <a:endParaRPr lang="en-US" dirty="0" smtClean="0"/>
          </a:p>
          <a:p>
            <a:r>
              <a:rPr lang="en-US" sz="1200" b="0" i="0" u="none" strike="noStrike" kern="1200" baseline="0" dirty="0" smtClean="0">
                <a:solidFill>
                  <a:schemeClr val="tx1"/>
                </a:solidFill>
                <a:latin typeface="+mn-lt"/>
                <a:ea typeface="+mn-ea"/>
                <a:cs typeface="+mn-cs"/>
              </a:rPr>
              <a:t>There are at least two mechanisms by which the air gets into the insulin cartridge: The first is due to the method of insulin manufacture. Some cartridges are filled with cold insulin, which contains significant dissolved air. When the cartridges warm, the air comes out of solution and forms air bubbles in the cartridge. This may account for the average of 50 (</a:t>
            </a:r>
            <a:r>
              <a:rPr lang="en-US" sz="1200" b="0" i="0" u="none" strike="noStrike" kern="1200" baseline="0" dirty="0" err="1" smtClean="0">
                <a:solidFill>
                  <a:schemeClr val="tx1"/>
                </a:solidFill>
                <a:latin typeface="+mn-lt"/>
                <a:ea typeface="+mn-ea"/>
                <a:cs typeface="+mn-cs"/>
              </a:rPr>
              <a:t>ul</a:t>
            </a:r>
            <a:r>
              <a:rPr lang="en-US" sz="1200" b="0" i="0" u="none" strike="noStrike" kern="1200" baseline="0" dirty="0" smtClean="0">
                <a:solidFill>
                  <a:schemeClr val="tx1"/>
                </a:solidFill>
                <a:latin typeface="+mn-lt"/>
                <a:ea typeface="+mn-ea"/>
                <a:cs typeface="+mn-cs"/>
              </a:rPr>
              <a:t> of air found in the commercial cartridges. The second occurs when patients leave the pen needle on their pen between injections (Fig. 4). This creates an open path between the cartridge and the environment. </a:t>
            </a:r>
            <a:r>
              <a:rPr lang="en-US" sz="1200" b="1" i="0" u="none" strike="noStrike" kern="1200" baseline="0" dirty="0" smtClean="0">
                <a:solidFill>
                  <a:schemeClr val="tx1"/>
                </a:solidFill>
                <a:effectLst>
                  <a:outerShdw blurRad="38100" dist="38100" dir="2700000" algn="tl">
                    <a:srgbClr val="000000">
                      <a:alpha val="43137"/>
                    </a:srgbClr>
                  </a:outerShdw>
                </a:effectLst>
                <a:latin typeface="+mn-lt"/>
                <a:ea typeface="+mn-ea"/>
                <a:cs typeface="+mn-cs"/>
              </a:rPr>
              <a:t>When the pen is warmed, the insulin solution in the cartridge expands and fluid leaks out of the needle. When the pen is cooled, the insulin contracts and air is drawn into the cartridge.</a:t>
            </a:r>
          </a:p>
          <a:p>
            <a:endParaRPr lang="en-US" sz="1200" kern="1200" dirty="0" smtClean="0">
              <a:solidFill>
                <a:schemeClr val="tx1"/>
              </a:solidFill>
              <a:effectLst/>
              <a:latin typeface="+mn-lt"/>
              <a:ea typeface="+mn-ea"/>
              <a:cs typeface="+mn-cs"/>
            </a:endParaRPr>
          </a:p>
          <a:p>
            <a:r>
              <a:rPr lang="en-US" sz="1200" b="0" i="0" u="none" strike="noStrike" kern="1200" baseline="0" dirty="0" smtClean="0">
                <a:solidFill>
                  <a:schemeClr val="tx1"/>
                </a:solidFill>
                <a:latin typeface="+mn-lt"/>
                <a:ea typeface="+mn-ea"/>
                <a:cs typeface="+mn-cs"/>
              </a:rPr>
              <a:t>The exact amount of air drawn in will depend on a number of factors, but the air drawn in will increase with:</a:t>
            </a:r>
          </a:p>
          <a:p>
            <a:r>
              <a:rPr lang="en-US" sz="1200" b="0" i="0" u="none" strike="noStrike" kern="1200" baseline="0" dirty="0" smtClean="0">
                <a:solidFill>
                  <a:schemeClr val="tx1"/>
                </a:solidFill>
                <a:latin typeface="+mn-lt"/>
                <a:ea typeface="+mn-ea"/>
                <a:cs typeface="+mn-cs"/>
              </a:rPr>
              <a:t>- Greater temperature differences</a:t>
            </a:r>
          </a:p>
          <a:p>
            <a:r>
              <a:rPr lang="en-US" sz="1200" b="0" i="0" u="none" strike="noStrike" kern="1200" baseline="0" dirty="0" smtClean="0">
                <a:solidFill>
                  <a:schemeClr val="tx1"/>
                </a:solidFill>
                <a:latin typeface="+mn-lt"/>
                <a:ea typeface="+mn-ea"/>
                <a:cs typeface="+mn-cs"/>
              </a:rPr>
              <a:t>- Larger cartridges (3 ml vs. 1.5 ml)</a:t>
            </a:r>
          </a:p>
          <a:p>
            <a:r>
              <a:rPr lang="en-US" sz="1200" b="0" i="0" u="none" strike="noStrike" kern="1200" baseline="0" dirty="0" smtClean="0">
                <a:solidFill>
                  <a:schemeClr val="tx1"/>
                </a:solidFill>
                <a:latin typeface="+mn-lt"/>
                <a:ea typeface="+mn-ea"/>
                <a:cs typeface="+mn-cs"/>
              </a:rPr>
              <a:t>- More insulin remaining in the cartridge</a:t>
            </a:r>
          </a:p>
          <a:p>
            <a:r>
              <a:rPr lang="en-US" sz="1200" b="1" i="0" u="none" strike="noStrike" kern="1200" baseline="0" dirty="0" smtClean="0">
                <a:solidFill>
                  <a:schemeClr val="tx1"/>
                </a:solidFill>
                <a:effectLst>
                  <a:outerShdw blurRad="38100" dist="38100" dir="2700000" algn="tl">
                    <a:srgbClr val="000000">
                      <a:alpha val="43137"/>
                    </a:srgbClr>
                  </a:outerShdw>
                </a:effectLst>
                <a:latin typeface="+mn-lt"/>
                <a:ea typeface="+mn-ea"/>
                <a:cs typeface="+mn-cs"/>
              </a:rPr>
              <a:t>For a full 1.5 ml cartridge, each change of temperature of 10 °C will lead to an accumulation of about 15 (</a:t>
            </a:r>
            <a:r>
              <a:rPr lang="en-US" sz="1200" b="1" i="0" u="none" strike="noStrike" kern="1200" baseline="0" dirty="0" err="1" smtClean="0">
                <a:solidFill>
                  <a:schemeClr val="tx1"/>
                </a:solidFill>
                <a:effectLst>
                  <a:outerShdw blurRad="38100" dist="38100" dir="2700000" algn="tl">
                    <a:srgbClr val="000000">
                      <a:alpha val="43137"/>
                    </a:srgbClr>
                  </a:outerShdw>
                </a:effectLst>
                <a:latin typeface="+mn-lt"/>
                <a:ea typeface="+mn-ea"/>
                <a:cs typeface="+mn-cs"/>
              </a:rPr>
              <a:t>ul</a:t>
            </a:r>
            <a:r>
              <a:rPr lang="en-US" sz="1200" b="1" i="0" u="none" strike="noStrike" kern="1200" baseline="0" dirty="0" smtClean="0">
                <a:solidFill>
                  <a:schemeClr val="tx1"/>
                </a:solidFill>
                <a:effectLst>
                  <a:outerShdw blurRad="38100" dist="38100" dir="2700000" algn="tl">
                    <a:srgbClr val="000000">
                      <a:alpha val="43137"/>
                    </a:srgbClr>
                  </a:outerShdw>
                </a:effectLst>
                <a:latin typeface="+mn-lt"/>
                <a:ea typeface="+mn-ea"/>
                <a:cs typeface="+mn-cs"/>
              </a:rPr>
              <a:t> of air. Thus, a patient during the summer, moving from an air conditioned 20 °C room to an outside temperature of 30 °C to 35 °C two or three times, might accumulate an additional 50 </a:t>
            </a:r>
            <a:r>
              <a:rPr lang="en-US" sz="1200" b="1" i="0" u="none" strike="noStrike" kern="1200" baseline="0" dirty="0" err="1" smtClean="0">
                <a:solidFill>
                  <a:schemeClr val="tx1"/>
                </a:solidFill>
                <a:effectLst>
                  <a:outerShdw blurRad="38100" dist="38100" dir="2700000" algn="tl">
                    <a:srgbClr val="000000">
                      <a:alpha val="43137"/>
                    </a:srgbClr>
                  </a:outerShdw>
                </a:effectLst>
                <a:latin typeface="+mn-lt"/>
                <a:ea typeface="+mn-ea"/>
                <a:cs typeface="+mn-cs"/>
              </a:rPr>
              <a:t>ul</a:t>
            </a:r>
            <a:r>
              <a:rPr lang="en-US" sz="1200" b="1" i="0" u="none" strike="noStrike" kern="1200" baseline="0" dirty="0" smtClean="0">
                <a:solidFill>
                  <a:schemeClr val="tx1"/>
                </a:solidFill>
                <a:effectLst>
                  <a:outerShdw blurRad="38100" dist="38100" dir="2700000" algn="tl">
                    <a:srgbClr val="000000">
                      <a:alpha val="43137"/>
                    </a:srgbClr>
                  </a:outerShdw>
                </a:effectLst>
                <a:latin typeface="+mn-lt"/>
                <a:ea typeface="+mn-ea"/>
                <a:cs typeface="+mn-cs"/>
              </a:rPr>
              <a:t> of air in his cartridge.</a:t>
            </a:r>
            <a:endParaRPr lang="en-US" sz="1200" b="1" kern="1200" dirty="0" smtClean="0">
              <a:solidFill>
                <a:schemeClr val="tx1"/>
              </a:solidFill>
              <a:effectLst>
                <a:outerShdw blurRad="38100" dist="38100" dir="2700000" algn="tl">
                  <a:srgbClr val="000000">
                    <a:alpha val="43137"/>
                  </a:srgbClr>
                </a:outerShdw>
              </a:effectLst>
              <a:latin typeface="+mn-lt"/>
              <a:ea typeface="+mn-ea"/>
              <a:cs typeface="+mn-cs"/>
            </a:endParaRPr>
          </a:p>
          <a:p>
            <a:endParaRPr lang="en-US" dirty="0" smtClean="0"/>
          </a:p>
          <a:p>
            <a:r>
              <a:rPr lang="en-US" sz="1200" b="0" i="0" u="none" strike="noStrike" kern="1200" baseline="0" dirty="0" smtClean="0">
                <a:solidFill>
                  <a:schemeClr val="tx1"/>
                </a:solidFill>
                <a:latin typeface="+mn-lt"/>
                <a:ea typeface="+mn-ea"/>
                <a:cs typeface="+mn-cs"/>
              </a:rPr>
              <a:t>Air in an insulin cartridge reduces pen performance because it is a compressible element. In an insulin syringe the plunger physically moves the fluid out of the syringe, but in a pen, the plunger exerts a pressure on the fluid. Since liquids are virtually incompressible, this results in the movement of fluid out of the cartridge. When there is air in the cartridge, the plunger movement first compresses the air and the compressed air then moves the fluid out of the cartridge. This buffers the flow rate of the insulin and slows it. The greater the amount of the air, the slower the flow rate.</a:t>
            </a:r>
          </a:p>
          <a:p>
            <a:endParaRPr lang="en-US" sz="1200" b="0" i="0" u="none" strike="noStrike" kern="1200" baseline="0" dirty="0" smtClean="0">
              <a:solidFill>
                <a:schemeClr val="tx1"/>
              </a:solidFill>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sz="1200" kern="1200" dirty="0" smtClean="0">
                <a:solidFill>
                  <a:schemeClr val="tx1"/>
                </a:solidFill>
                <a:effectLst/>
                <a:latin typeface="+mn-lt"/>
                <a:ea typeface="+mn-ea"/>
                <a:cs typeface="+mn-cs"/>
              </a:rPr>
              <a:t>(</a:t>
            </a:r>
            <a:r>
              <a:rPr lang="en-US" sz="1200" u="sng" kern="1200" dirty="0" smtClean="0">
                <a:solidFill>
                  <a:schemeClr val="tx1"/>
                </a:solidFill>
                <a:effectLst/>
                <a:latin typeface="+mn-lt"/>
                <a:ea typeface="+mn-ea"/>
                <a:cs typeface="+mn-cs"/>
                <a:hlinkClick r:id="rId3" action="ppaction://hlinkfile" tooltip="Ginsberg, 1994 #605"/>
              </a:rPr>
              <a:t>Ginsberg, Parkes et al. 1994</a:t>
            </a:r>
            <a:r>
              <a:rPr lang="en-US" sz="1200" kern="1200" dirty="0" smtClean="0">
                <a:solidFill>
                  <a:schemeClr val="tx1"/>
                </a:solidFill>
                <a:effectLst/>
                <a:latin typeface="+mn-lt"/>
                <a:ea typeface="+mn-ea"/>
                <a:cs typeface="+mn-cs"/>
              </a:rPr>
              <a:t>)</a:t>
            </a:r>
          </a:p>
          <a:p>
            <a:endParaRPr lang="en-US" dirty="0"/>
          </a:p>
        </p:txBody>
      </p:sp>
      <p:sp>
        <p:nvSpPr>
          <p:cNvPr id="4" name="Slide Number Placeholder 3"/>
          <p:cNvSpPr>
            <a:spLocks noGrp="1"/>
          </p:cNvSpPr>
          <p:nvPr>
            <p:ph type="sldNum" sz="quarter" idx="10"/>
          </p:nvPr>
        </p:nvSpPr>
        <p:spPr/>
        <p:txBody>
          <a:bodyPr/>
          <a:lstStyle/>
          <a:p>
            <a:fld id="{988DE528-7468-4687-ACC4-2553FFABCDD5}" type="slidenum">
              <a:rPr lang="en-US" smtClean="0"/>
              <a:t>32</a:t>
            </a:fld>
            <a:endParaRPr lang="en-US"/>
          </a:p>
        </p:txBody>
      </p:sp>
    </p:spTree>
    <p:extLst>
      <p:ext uri="{BB962C8B-B14F-4D97-AF65-F5344CB8AC3E}">
        <p14:creationId xmlns:p14="http://schemas.microsoft.com/office/powerpoint/2010/main" val="4058978267"/>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0" i="0" u="none" strike="noStrike" kern="1200" baseline="0" dirty="0" smtClean="0">
                <a:solidFill>
                  <a:schemeClr val="tx1"/>
                </a:solidFill>
                <a:latin typeface="+mn-lt"/>
                <a:ea typeface="+mn-ea"/>
                <a:cs typeface="+mn-cs"/>
              </a:rPr>
              <a:t>Patients should avoid using syringes with detachable needles because permanently attached needle syringes deliver better dose accuracy, have far less dead space, and allow the mixing of insulins if needed.</a:t>
            </a:r>
            <a:endParaRPr lang="en-US" dirty="0"/>
          </a:p>
        </p:txBody>
      </p:sp>
      <p:sp>
        <p:nvSpPr>
          <p:cNvPr id="4" name="Slide Number Placeholder 3"/>
          <p:cNvSpPr>
            <a:spLocks noGrp="1"/>
          </p:cNvSpPr>
          <p:nvPr>
            <p:ph type="sldNum" sz="quarter" idx="10"/>
          </p:nvPr>
        </p:nvSpPr>
        <p:spPr/>
        <p:txBody>
          <a:bodyPr/>
          <a:lstStyle/>
          <a:p>
            <a:fld id="{988DE528-7468-4687-ACC4-2553FFABCDD5}" type="slidenum">
              <a:rPr lang="en-US" smtClean="0"/>
              <a:t>33</a:t>
            </a:fld>
            <a:endParaRPr lang="en-US"/>
          </a:p>
        </p:txBody>
      </p:sp>
    </p:spTree>
    <p:extLst>
      <p:ext uri="{BB962C8B-B14F-4D97-AF65-F5344CB8AC3E}">
        <p14:creationId xmlns:p14="http://schemas.microsoft.com/office/powerpoint/2010/main" val="2435210979"/>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dirty="0" smtClean="0"/>
              <a:t>Inadequate resuspension can lead to varying concentrations of insulin and unpredictable clinical responses.</a:t>
            </a:r>
          </a:p>
          <a:p>
            <a:endParaRPr lang="en-US" dirty="0"/>
          </a:p>
        </p:txBody>
      </p:sp>
      <p:sp>
        <p:nvSpPr>
          <p:cNvPr id="4" name="Slide Number Placeholder 3"/>
          <p:cNvSpPr>
            <a:spLocks noGrp="1"/>
          </p:cNvSpPr>
          <p:nvPr>
            <p:ph type="sldNum" sz="quarter" idx="10"/>
          </p:nvPr>
        </p:nvSpPr>
        <p:spPr/>
        <p:txBody>
          <a:bodyPr/>
          <a:lstStyle/>
          <a:p>
            <a:fld id="{988DE528-7468-4687-ACC4-2553FFABCDD5}" type="slidenum">
              <a:rPr lang="en-US" smtClean="0"/>
              <a:t>34</a:t>
            </a:fld>
            <a:endParaRPr lang="en-US"/>
          </a:p>
        </p:txBody>
      </p:sp>
    </p:spTree>
    <p:extLst>
      <p:ext uri="{BB962C8B-B14F-4D97-AF65-F5344CB8AC3E}">
        <p14:creationId xmlns:p14="http://schemas.microsoft.com/office/powerpoint/2010/main" val="4179341346"/>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0" i="0" u="none" strike="noStrike" kern="1200" baseline="0" dirty="0" smtClean="0">
                <a:solidFill>
                  <a:schemeClr val="tx1"/>
                </a:solidFill>
                <a:latin typeface="+mn-lt"/>
                <a:ea typeface="+mn-ea"/>
                <a:cs typeface="+mn-cs"/>
              </a:rPr>
              <a:t>Tipping involves one full up-down motion of the pen or vial, and rolling is a full rotation cycle between the palms. One evidence-based method involves rolling the insulin cartridge horizontally between the palms 10 times for 5 seconds, then tipping 10 times for 10 seconds at room temperature.</a:t>
            </a:r>
          </a:p>
          <a:p>
            <a:r>
              <a:rPr lang="en-US" sz="1200" b="0" i="0" u="none" strike="noStrike" kern="1200" baseline="0" dirty="0" smtClean="0">
                <a:solidFill>
                  <a:schemeClr val="tx1"/>
                </a:solidFill>
                <a:latin typeface="+mn-lt"/>
                <a:ea typeface="+mn-ea"/>
                <a:cs typeface="+mn-cs"/>
              </a:rPr>
              <a:t>Vigorous shaking should be avoided because this produces bubbles that will affect accurate dosing. Avoid exposing insulin to direct heat, light, or excessive agitation.</a:t>
            </a:r>
          </a:p>
          <a:p>
            <a:r>
              <a:rPr lang="en-US" sz="1200" b="0" i="0" u="none" strike="noStrike" kern="1200" baseline="0" dirty="0" smtClean="0">
                <a:solidFill>
                  <a:schemeClr val="tx1"/>
                </a:solidFill>
                <a:latin typeface="+mn-lt"/>
                <a:ea typeface="+mn-ea"/>
                <a:cs typeface="+mn-cs"/>
              </a:rPr>
              <a:t>Visually confirm that the </a:t>
            </a:r>
            <a:r>
              <a:rPr lang="en-US" sz="1200" b="0" i="0" u="none" strike="noStrike" kern="1200" baseline="0" dirty="0" err="1" smtClean="0">
                <a:solidFill>
                  <a:schemeClr val="tx1"/>
                </a:solidFill>
                <a:latin typeface="+mn-lt"/>
                <a:ea typeface="+mn-ea"/>
                <a:cs typeface="+mn-cs"/>
              </a:rPr>
              <a:t>resuspended</a:t>
            </a:r>
            <a:r>
              <a:rPr lang="en-US" sz="1200" b="0" i="0" u="none" strike="noStrike" kern="1200" baseline="0" dirty="0" smtClean="0">
                <a:solidFill>
                  <a:schemeClr val="tx1"/>
                </a:solidFill>
                <a:latin typeface="+mn-lt"/>
                <a:ea typeface="+mn-ea"/>
                <a:cs typeface="+mn-cs"/>
              </a:rPr>
              <a:t> insulin is sufficiently mixed after each rolling and tipping, and repeat the procedure if crystal mass remains in the cartridge</a:t>
            </a:r>
          </a:p>
          <a:p>
            <a:endParaRPr lang="en-US" sz="1200" b="0" i="0" u="none" strike="noStrike" kern="1200" baseline="0" dirty="0" smtClean="0">
              <a:solidFill>
                <a:schemeClr val="tx1"/>
              </a:solidFill>
              <a:latin typeface="+mn-lt"/>
              <a:ea typeface="+mn-ea"/>
              <a:cs typeface="+mn-cs"/>
            </a:endParaRPr>
          </a:p>
          <a:p>
            <a:endParaRPr lang="en-US" sz="1200" b="0" i="0" u="none" strike="noStrike" kern="1200" baseline="0" dirty="0" smtClean="0">
              <a:solidFill>
                <a:schemeClr val="tx1"/>
              </a:solidFill>
              <a:latin typeface="+mn-lt"/>
              <a:ea typeface="+mn-ea"/>
              <a:cs typeface="+mn-cs"/>
            </a:endParaRPr>
          </a:p>
          <a:p>
            <a:r>
              <a:rPr lang="en-US" sz="1200" b="0" i="0" u="none" strike="noStrike" kern="1200" baseline="0" dirty="0" smtClean="0">
                <a:solidFill>
                  <a:schemeClr val="tx1"/>
                </a:solidFill>
                <a:latin typeface="+mn-lt"/>
                <a:ea typeface="+mn-ea"/>
                <a:cs typeface="+mn-cs"/>
              </a:rPr>
              <a:t>REF: </a:t>
            </a:r>
          </a:p>
          <a:p>
            <a:r>
              <a:rPr lang="en-US" sz="1200" b="0" i="0" u="none" strike="noStrike" kern="1200" baseline="0" dirty="0" err="1" smtClean="0">
                <a:solidFill>
                  <a:schemeClr val="tx1"/>
                </a:solidFill>
                <a:latin typeface="+mn-lt"/>
                <a:ea typeface="+mn-ea"/>
                <a:cs typeface="+mn-cs"/>
              </a:rPr>
              <a:t>Frid</a:t>
            </a:r>
            <a:r>
              <a:rPr lang="en-US" sz="1200" b="0" i="0" u="none" strike="noStrike" kern="1200" baseline="0" dirty="0" smtClean="0">
                <a:solidFill>
                  <a:schemeClr val="tx1"/>
                </a:solidFill>
                <a:latin typeface="+mn-lt"/>
                <a:ea typeface="+mn-ea"/>
                <a:cs typeface="+mn-cs"/>
              </a:rPr>
              <a:t>, A. H., G. </a:t>
            </a:r>
            <a:r>
              <a:rPr lang="en-US" sz="1200" b="0" i="0" u="none" strike="noStrike" kern="1200" baseline="0" dirty="0" err="1" smtClean="0">
                <a:solidFill>
                  <a:schemeClr val="tx1"/>
                </a:solidFill>
                <a:latin typeface="+mn-lt"/>
                <a:ea typeface="+mn-ea"/>
                <a:cs typeface="+mn-cs"/>
              </a:rPr>
              <a:t>Kreugel</a:t>
            </a:r>
            <a:r>
              <a:rPr lang="en-US" sz="1200" b="0" i="0" u="none" strike="noStrike" kern="1200" baseline="0" dirty="0" smtClean="0">
                <a:solidFill>
                  <a:schemeClr val="tx1"/>
                </a:solidFill>
                <a:latin typeface="+mn-lt"/>
                <a:ea typeface="+mn-ea"/>
                <a:cs typeface="+mn-cs"/>
              </a:rPr>
              <a:t>, G. </a:t>
            </a:r>
            <a:r>
              <a:rPr lang="en-US" sz="1200" b="0" i="0" u="none" strike="noStrike" kern="1200" baseline="0" dirty="0" err="1" smtClean="0">
                <a:solidFill>
                  <a:schemeClr val="tx1"/>
                </a:solidFill>
                <a:latin typeface="+mn-lt"/>
                <a:ea typeface="+mn-ea"/>
                <a:cs typeface="+mn-cs"/>
              </a:rPr>
              <a:t>Grassi</a:t>
            </a:r>
            <a:r>
              <a:rPr lang="en-US" sz="1200" b="0" i="0" u="none" strike="noStrike" kern="1200" baseline="0" dirty="0" smtClean="0">
                <a:solidFill>
                  <a:schemeClr val="tx1"/>
                </a:solidFill>
                <a:latin typeface="+mn-lt"/>
                <a:ea typeface="+mn-ea"/>
                <a:cs typeface="+mn-cs"/>
              </a:rPr>
              <a:t>, S. </a:t>
            </a:r>
            <a:r>
              <a:rPr lang="en-US" sz="1200" b="0" i="0" u="none" strike="noStrike" kern="1200" baseline="0" dirty="0" err="1" smtClean="0">
                <a:solidFill>
                  <a:schemeClr val="tx1"/>
                </a:solidFill>
                <a:latin typeface="+mn-lt"/>
                <a:ea typeface="+mn-ea"/>
                <a:cs typeface="+mn-cs"/>
              </a:rPr>
              <a:t>Halimi</a:t>
            </a:r>
            <a:r>
              <a:rPr lang="en-US" sz="1200" b="0" i="0" u="none" strike="noStrike" kern="1200" baseline="0" dirty="0" smtClean="0">
                <a:solidFill>
                  <a:schemeClr val="tx1"/>
                </a:solidFill>
                <a:latin typeface="+mn-lt"/>
                <a:ea typeface="+mn-ea"/>
                <a:cs typeface="+mn-cs"/>
              </a:rPr>
              <a:t>, D. Hicks, L. J. Hirsch, M. J. Smith, R. </a:t>
            </a:r>
            <a:r>
              <a:rPr lang="en-US" sz="1200" b="0" i="0" u="none" strike="noStrike" kern="1200" baseline="0" dirty="0" err="1" smtClean="0">
                <a:solidFill>
                  <a:schemeClr val="tx1"/>
                </a:solidFill>
                <a:latin typeface="+mn-lt"/>
                <a:ea typeface="+mn-ea"/>
                <a:cs typeface="+mn-cs"/>
              </a:rPr>
              <a:t>Wellhoener</a:t>
            </a:r>
            <a:r>
              <a:rPr lang="en-US" sz="1200" b="0" i="0" u="none" strike="noStrike" kern="1200" baseline="0" dirty="0" smtClean="0">
                <a:solidFill>
                  <a:schemeClr val="tx1"/>
                </a:solidFill>
                <a:latin typeface="+mn-lt"/>
                <a:ea typeface="+mn-ea"/>
                <a:cs typeface="+mn-cs"/>
              </a:rPr>
              <a:t>, B. W. Bode, I. B. Hirsch, S. </a:t>
            </a:r>
            <a:r>
              <a:rPr lang="en-US" sz="1200" b="0" i="0" u="none" strike="noStrike" kern="1200" baseline="0" dirty="0" err="1" smtClean="0">
                <a:solidFill>
                  <a:schemeClr val="tx1"/>
                </a:solidFill>
                <a:latin typeface="+mn-lt"/>
                <a:ea typeface="+mn-ea"/>
                <a:cs typeface="+mn-cs"/>
              </a:rPr>
              <a:t>Kalra</a:t>
            </a:r>
            <a:r>
              <a:rPr lang="en-US" sz="1200" b="0" i="0" u="none" strike="noStrike" kern="1200" baseline="0" dirty="0" smtClean="0">
                <a:solidFill>
                  <a:schemeClr val="tx1"/>
                </a:solidFill>
                <a:latin typeface="+mn-lt"/>
                <a:ea typeface="+mn-ea"/>
                <a:cs typeface="+mn-cs"/>
              </a:rPr>
              <a:t>, L. Ji and K. W. Strauss (2016). "New Insulin Delivery Recommendations." </a:t>
            </a:r>
            <a:r>
              <a:rPr lang="en-US" sz="1200" b="0" i="0" u="sng" strike="noStrike" kern="1200" baseline="0" dirty="0" smtClean="0">
                <a:solidFill>
                  <a:schemeClr val="tx1"/>
                </a:solidFill>
                <a:latin typeface="+mn-lt"/>
                <a:ea typeface="+mn-ea"/>
                <a:cs typeface="+mn-cs"/>
              </a:rPr>
              <a:t>Mayo </a:t>
            </a:r>
            <a:r>
              <a:rPr lang="en-US" sz="1200" b="0" i="0" u="sng" strike="noStrike" kern="1200" baseline="0" dirty="0" err="1" smtClean="0">
                <a:solidFill>
                  <a:schemeClr val="tx1"/>
                </a:solidFill>
                <a:latin typeface="+mn-lt"/>
                <a:ea typeface="+mn-ea"/>
                <a:cs typeface="+mn-cs"/>
              </a:rPr>
              <a:t>Clin</a:t>
            </a:r>
            <a:r>
              <a:rPr lang="en-US" sz="1200" b="0" i="0" u="sng" strike="noStrike" kern="1200" baseline="0" dirty="0" smtClean="0">
                <a:solidFill>
                  <a:schemeClr val="tx1"/>
                </a:solidFill>
                <a:latin typeface="+mn-lt"/>
                <a:ea typeface="+mn-ea"/>
                <a:cs typeface="+mn-cs"/>
              </a:rPr>
              <a:t> Proc</a:t>
            </a:r>
            <a:r>
              <a:rPr lang="en-US" sz="1200" b="0" i="0" u="none" strike="noStrike" kern="1200" baseline="0" dirty="0" smtClean="0">
                <a:solidFill>
                  <a:schemeClr val="tx1"/>
                </a:solidFill>
                <a:latin typeface="+mn-lt"/>
                <a:ea typeface="+mn-ea"/>
                <a:cs typeface="+mn-cs"/>
              </a:rPr>
              <a:t> </a:t>
            </a:r>
            <a:r>
              <a:rPr lang="en-US" sz="1200" b="1" i="0" u="none" strike="noStrike" kern="1200" baseline="0" dirty="0" smtClean="0">
                <a:solidFill>
                  <a:schemeClr val="tx1"/>
                </a:solidFill>
                <a:latin typeface="+mn-lt"/>
                <a:ea typeface="+mn-ea"/>
                <a:cs typeface="+mn-cs"/>
              </a:rPr>
              <a:t>91</a:t>
            </a:r>
            <a:r>
              <a:rPr lang="en-US" sz="1200" b="0" i="0" u="none" strike="noStrike" kern="1200" baseline="0" dirty="0" smtClean="0">
                <a:solidFill>
                  <a:schemeClr val="tx1"/>
                </a:solidFill>
                <a:latin typeface="+mn-lt"/>
                <a:ea typeface="+mn-ea"/>
                <a:cs typeface="+mn-cs"/>
              </a:rPr>
              <a:t>(9): 1231-1255.</a:t>
            </a:r>
          </a:p>
          <a:p>
            <a:endParaRPr lang="en-US" sz="1200" b="1" i="0" u="none" strike="noStrike" kern="1200" baseline="0" dirty="0" smtClean="0">
              <a:solidFill>
                <a:schemeClr val="tx1"/>
              </a:solidFill>
              <a:latin typeface="+mn-lt"/>
              <a:ea typeface="+mn-ea"/>
              <a:cs typeface="+mn-cs"/>
            </a:endParaRPr>
          </a:p>
        </p:txBody>
      </p:sp>
      <p:sp>
        <p:nvSpPr>
          <p:cNvPr id="4" name="Slide Number Placeholder 3"/>
          <p:cNvSpPr>
            <a:spLocks noGrp="1"/>
          </p:cNvSpPr>
          <p:nvPr>
            <p:ph type="sldNum" sz="quarter" idx="10"/>
          </p:nvPr>
        </p:nvSpPr>
        <p:spPr/>
        <p:txBody>
          <a:bodyPr/>
          <a:lstStyle/>
          <a:p>
            <a:fld id="{988DE528-7468-4687-ACC4-2553FFABCDD5}" type="slidenum">
              <a:rPr lang="en-US" smtClean="0"/>
              <a:t>35</a:t>
            </a:fld>
            <a:endParaRPr lang="en-US"/>
          </a:p>
        </p:txBody>
      </p:sp>
    </p:spTree>
    <p:extLst>
      <p:ext uri="{BB962C8B-B14F-4D97-AF65-F5344CB8AC3E}">
        <p14:creationId xmlns:p14="http://schemas.microsoft.com/office/powerpoint/2010/main" val="1037542979"/>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lgn="l" rtl="0"/>
            <a:r>
              <a:rPr lang="en-US" sz="1200" b="0" i="0" u="none" strike="noStrike" kern="1200" baseline="0" dirty="0" smtClean="0">
                <a:solidFill>
                  <a:schemeClr val="tx1"/>
                </a:solidFill>
                <a:latin typeface="+mn-lt"/>
                <a:ea typeface="+mn-ea"/>
                <a:cs typeface="+mn-cs"/>
              </a:rPr>
              <a:t>Lipohypertrophy is common, although</a:t>
            </a:r>
          </a:p>
          <a:p>
            <a:pPr algn="l" rtl="0"/>
            <a:r>
              <a:rPr lang="en-US" sz="1200" b="0" i="0" u="none" strike="noStrike" kern="1200" baseline="0" dirty="0" smtClean="0">
                <a:solidFill>
                  <a:schemeClr val="tx1"/>
                </a:solidFill>
                <a:latin typeface="+mn-lt"/>
                <a:ea typeface="+mn-ea"/>
                <a:cs typeface="+mn-cs"/>
              </a:rPr>
              <a:t>studies vary on the exact frequency. A Spanish</a:t>
            </a:r>
          </a:p>
          <a:p>
            <a:pPr algn="l" rtl="0"/>
            <a:r>
              <a:rPr lang="en-US" sz="1200" b="0" i="0" u="none" strike="noStrike" kern="1200" baseline="0" dirty="0" smtClean="0">
                <a:solidFill>
                  <a:schemeClr val="tx1"/>
                </a:solidFill>
                <a:latin typeface="+mn-lt"/>
                <a:ea typeface="+mn-ea"/>
                <a:cs typeface="+mn-cs"/>
              </a:rPr>
              <a:t>study156 found LH in nearly two-thirds of</a:t>
            </a:r>
          </a:p>
          <a:p>
            <a:pPr algn="l" rtl="0"/>
            <a:r>
              <a:rPr lang="en-US" sz="1200" b="0" i="0" u="none" strike="noStrike" kern="1200" baseline="0" dirty="0" smtClean="0">
                <a:solidFill>
                  <a:schemeClr val="tx1"/>
                </a:solidFill>
                <a:latin typeface="+mn-lt"/>
                <a:ea typeface="+mn-ea"/>
                <a:cs typeface="+mn-cs"/>
              </a:rPr>
              <a:t>injecting patients (64.4%) (type 1 diabetes,</a:t>
            </a:r>
          </a:p>
          <a:p>
            <a:pPr algn="l" rtl="0"/>
            <a:r>
              <a:rPr lang="en-US" sz="1200" b="0" i="0" u="none" strike="noStrike" kern="1200" baseline="0" dirty="0" smtClean="0">
                <a:solidFill>
                  <a:schemeClr val="tx1"/>
                </a:solidFill>
                <a:latin typeface="+mn-lt"/>
                <a:ea typeface="+mn-ea"/>
                <a:cs typeface="+mn-cs"/>
              </a:rPr>
              <a:t>72.3% </a:t>
            </a:r>
            <a:r>
              <a:rPr lang="en-US" sz="1200" b="0" i="0" u="none" strike="noStrike" kern="1200" baseline="0" dirty="0" err="1" smtClean="0">
                <a:solidFill>
                  <a:schemeClr val="tx1"/>
                </a:solidFill>
                <a:latin typeface="+mn-lt"/>
                <a:ea typeface="+mn-ea"/>
                <a:cs typeface="+mn-cs"/>
              </a:rPr>
              <a:t>vs</a:t>
            </a:r>
            <a:r>
              <a:rPr lang="en-US" sz="1200" b="0" i="0" u="none" strike="noStrike" kern="1200" baseline="0" dirty="0" smtClean="0">
                <a:solidFill>
                  <a:schemeClr val="tx1"/>
                </a:solidFill>
                <a:latin typeface="+mn-lt"/>
                <a:ea typeface="+mn-ea"/>
                <a:cs typeface="+mn-cs"/>
              </a:rPr>
              <a:t> type 2 diabetes, 53.4%). An Italian</a:t>
            </a:r>
          </a:p>
          <a:p>
            <a:pPr algn="l" rtl="0"/>
            <a:r>
              <a:rPr lang="en-US" sz="1200" b="0" i="0" u="none" strike="noStrike" kern="1200" baseline="0" dirty="0" smtClean="0">
                <a:solidFill>
                  <a:schemeClr val="tx1"/>
                </a:solidFill>
                <a:latin typeface="+mn-lt"/>
                <a:ea typeface="+mn-ea"/>
                <a:cs typeface="+mn-cs"/>
              </a:rPr>
              <a:t>study143 found the prevalence to be 48.7%,</a:t>
            </a:r>
          </a:p>
          <a:p>
            <a:pPr algn="l" rtl="0"/>
            <a:r>
              <a:rPr lang="en-US" sz="1200" b="0" i="0" u="none" strike="noStrike" kern="1200" baseline="0" dirty="0" smtClean="0">
                <a:solidFill>
                  <a:schemeClr val="tx1"/>
                </a:solidFill>
                <a:latin typeface="+mn-lt"/>
                <a:ea typeface="+mn-ea"/>
                <a:cs typeface="+mn-cs"/>
              </a:rPr>
              <a:t>and in a Chinese study157 it was 53.1%. The</a:t>
            </a:r>
          </a:p>
          <a:p>
            <a:pPr algn="l" rtl="0"/>
            <a:r>
              <a:rPr lang="en-US" sz="1200" b="0" i="0" u="none" strike="noStrike" kern="1200" baseline="0" dirty="0" smtClean="0">
                <a:solidFill>
                  <a:schemeClr val="tx1"/>
                </a:solidFill>
                <a:latin typeface="+mn-lt"/>
                <a:ea typeface="+mn-ea"/>
                <a:cs typeface="+mn-cs"/>
              </a:rPr>
              <a:t>absorption of insulin injected into LH lesions</a:t>
            </a:r>
          </a:p>
          <a:p>
            <a:pPr algn="l" rtl="0"/>
            <a:r>
              <a:rPr lang="en-US" sz="1200" b="0" i="0" u="none" strike="noStrike" kern="1200" baseline="0" dirty="0" smtClean="0">
                <a:solidFill>
                  <a:schemeClr val="tx1"/>
                </a:solidFill>
                <a:latin typeface="+mn-lt"/>
                <a:ea typeface="+mn-ea"/>
                <a:cs typeface="+mn-cs"/>
              </a:rPr>
              <a:t>may be erratic and unpredictable, which can</a:t>
            </a:r>
          </a:p>
          <a:p>
            <a:pPr algn="l" rtl="0"/>
            <a:r>
              <a:rPr lang="en-US" sz="1200" b="0" i="0" u="none" strike="noStrike" kern="1200" baseline="0" dirty="0" smtClean="0">
                <a:solidFill>
                  <a:schemeClr val="tx1"/>
                </a:solidFill>
                <a:latin typeface="+mn-lt"/>
                <a:ea typeface="+mn-ea"/>
                <a:cs typeface="+mn-cs"/>
              </a:rPr>
              <a:t>lead to hyperglycemia, unexpected hypoglycemia,</a:t>
            </a:r>
          </a:p>
          <a:p>
            <a:pPr algn="l" rtl="0"/>
            <a:r>
              <a:rPr lang="en-US" sz="1200" b="0" i="0" u="none" strike="noStrike" kern="1200" baseline="0" dirty="0" smtClean="0">
                <a:solidFill>
                  <a:schemeClr val="tx1"/>
                </a:solidFill>
                <a:latin typeface="+mn-lt"/>
                <a:ea typeface="+mn-ea"/>
                <a:cs typeface="+mn-cs"/>
              </a:rPr>
              <a:t>or increased glucose variability.158,159</a:t>
            </a:r>
          </a:p>
          <a:p>
            <a:pPr algn="l" rtl="0"/>
            <a:r>
              <a:rPr lang="en-US" sz="1200" b="0" i="0" u="none" strike="noStrike" kern="1200" baseline="0" dirty="0" smtClean="0">
                <a:solidFill>
                  <a:schemeClr val="tx1"/>
                </a:solidFill>
                <a:latin typeface="+mn-lt"/>
                <a:ea typeface="+mn-ea"/>
                <a:cs typeface="+mn-cs"/>
              </a:rPr>
              <a:t>Conversely, patients who switch from injecting</a:t>
            </a:r>
          </a:p>
          <a:p>
            <a:pPr algn="l" rtl="0"/>
            <a:r>
              <a:rPr lang="en-US" sz="1200" b="0" i="0" u="none" strike="noStrike" kern="1200" baseline="0" dirty="0" smtClean="0">
                <a:solidFill>
                  <a:schemeClr val="tx1"/>
                </a:solidFill>
                <a:latin typeface="+mn-lt"/>
                <a:ea typeface="+mn-ea"/>
                <a:cs typeface="+mn-cs"/>
              </a:rPr>
              <a:t>into LH lesions to normal tissue are at risk for</a:t>
            </a:r>
          </a:p>
          <a:p>
            <a:pPr algn="l" rtl="0"/>
            <a:r>
              <a:rPr lang="en-US" sz="1200" b="0" i="0" u="none" strike="noStrike" kern="1200" baseline="0" dirty="0" smtClean="0">
                <a:solidFill>
                  <a:schemeClr val="tx1"/>
                </a:solidFill>
                <a:latin typeface="+mn-lt"/>
                <a:ea typeface="+mn-ea"/>
                <a:cs typeface="+mn-cs"/>
              </a:rPr>
              <a:t>hypoglycemia unless they lower their doses. A</a:t>
            </a:r>
          </a:p>
          <a:p>
            <a:pPr algn="l" rtl="0"/>
            <a:r>
              <a:rPr lang="en-US" sz="1200" b="0" i="0" u="none" strike="noStrike" kern="1200" baseline="0" dirty="0" smtClean="0">
                <a:solidFill>
                  <a:schemeClr val="tx1"/>
                </a:solidFill>
                <a:latin typeface="+mn-lt"/>
                <a:ea typeface="+mn-ea"/>
                <a:cs typeface="+mn-cs"/>
              </a:rPr>
              <a:t>summary of additional studies in LH and</a:t>
            </a:r>
          </a:p>
          <a:p>
            <a:pPr algn="l" rtl="0"/>
            <a:r>
              <a:rPr lang="en-US" sz="1200" b="0" i="0" u="none" strike="noStrike" kern="1200" baseline="0" dirty="0" smtClean="0">
                <a:solidFill>
                  <a:schemeClr val="tx1"/>
                </a:solidFill>
                <a:latin typeface="+mn-lt"/>
                <a:ea typeface="+mn-ea"/>
                <a:cs typeface="+mn-cs"/>
              </a:rPr>
              <a:t>pointers for optimizing the physical examination</a:t>
            </a:r>
          </a:p>
          <a:p>
            <a:pPr algn="l" rtl="0"/>
            <a:r>
              <a:rPr lang="en-US" sz="1200" b="0" i="0" u="none" strike="noStrike" kern="1200" baseline="0" dirty="0" smtClean="0">
                <a:solidFill>
                  <a:schemeClr val="tx1"/>
                </a:solidFill>
                <a:latin typeface="+mn-lt"/>
                <a:ea typeface="+mn-ea"/>
                <a:cs typeface="+mn-cs"/>
              </a:rPr>
              <a:t>for LH are presented in Supplemental</a:t>
            </a:r>
          </a:p>
          <a:p>
            <a:pPr algn="l" rtl="0"/>
            <a:r>
              <a:rPr lang="en-US" sz="1200" b="0" i="0" u="none" strike="noStrike" kern="1200" baseline="0" dirty="0" smtClean="0">
                <a:solidFill>
                  <a:schemeClr val="tx1"/>
                </a:solidFill>
                <a:latin typeface="+mn-lt"/>
                <a:ea typeface="+mn-ea"/>
                <a:cs typeface="+mn-cs"/>
              </a:rPr>
              <a:t>Appendix 6</a:t>
            </a:r>
            <a:endParaRPr lang="en-US" dirty="0"/>
          </a:p>
        </p:txBody>
      </p:sp>
      <p:sp>
        <p:nvSpPr>
          <p:cNvPr id="4" name="Slide Number Placeholder 3"/>
          <p:cNvSpPr>
            <a:spLocks noGrp="1"/>
          </p:cNvSpPr>
          <p:nvPr>
            <p:ph type="sldNum" sz="quarter" idx="10"/>
          </p:nvPr>
        </p:nvSpPr>
        <p:spPr/>
        <p:txBody>
          <a:bodyPr/>
          <a:lstStyle/>
          <a:p>
            <a:fld id="{84C1B0B5-DF65-4ABE-8D1A-19D45C26AE54}" type="slidenum">
              <a:rPr lang="fa-IR" smtClean="0"/>
              <a:t>36</a:t>
            </a:fld>
            <a:endParaRPr lang="fa-IR"/>
          </a:p>
        </p:txBody>
      </p:sp>
    </p:spTree>
    <p:extLst>
      <p:ext uri="{BB962C8B-B14F-4D97-AF65-F5344CB8AC3E}">
        <p14:creationId xmlns:p14="http://schemas.microsoft.com/office/powerpoint/2010/main" val="2291612518"/>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lgn="l" rtl="0"/>
            <a:r>
              <a:rPr lang="en-US" sz="1200" b="0" i="0" u="none" strike="noStrike" kern="1200" baseline="0" dirty="0" smtClean="0">
                <a:solidFill>
                  <a:schemeClr val="tx1"/>
                </a:solidFill>
                <a:latin typeface="+mn-lt"/>
                <a:ea typeface="+mn-ea"/>
                <a:cs typeface="+mn-cs"/>
              </a:rPr>
              <a:t>Lipohypertrophy is common, although</a:t>
            </a:r>
          </a:p>
          <a:p>
            <a:pPr algn="l" rtl="0"/>
            <a:r>
              <a:rPr lang="en-US" sz="1200" b="0" i="0" u="none" strike="noStrike" kern="1200" baseline="0" dirty="0" smtClean="0">
                <a:solidFill>
                  <a:schemeClr val="tx1"/>
                </a:solidFill>
                <a:latin typeface="+mn-lt"/>
                <a:ea typeface="+mn-ea"/>
                <a:cs typeface="+mn-cs"/>
              </a:rPr>
              <a:t>studies vary on the exact frequency. A Spanish</a:t>
            </a:r>
          </a:p>
          <a:p>
            <a:pPr algn="l" rtl="0"/>
            <a:r>
              <a:rPr lang="en-US" sz="1200" b="0" i="0" u="none" strike="noStrike" kern="1200" baseline="0" dirty="0" smtClean="0">
                <a:solidFill>
                  <a:schemeClr val="tx1"/>
                </a:solidFill>
                <a:latin typeface="+mn-lt"/>
                <a:ea typeface="+mn-ea"/>
                <a:cs typeface="+mn-cs"/>
              </a:rPr>
              <a:t>study156 found LH in nearly two-thirds of</a:t>
            </a:r>
          </a:p>
          <a:p>
            <a:pPr algn="l" rtl="0"/>
            <a:r>
              <a:rPr lang="en-US" sz="1200" b="0" i="0" u="none" strike="noStrike" kern="1200" baseline="0" dirty="0" smtClean="0">
                <a:solidFill>
                  <a:schemeClr val="tx1"/>
                </a:solidFill>
                <a:latin typeface="+mn-lt"/>
                <a:ea typeface="+mn-ea"/>
                <a:cs typeface="+mn-cs"/>
              </a:rPr>
              <a:t>injecting patients (64.4%) (type 1 diabetes,</a:t>
            </a:r>
          </a:p>
          <a:p>
            <a:pPr algn="l" rtl="0"/>
            <a:r>
              <a:rPr lang="en-US" sz="1200" b="0" i="0" u="none" strike="noStrike" kern="1200" baseline="0" dirty="0" smtClean="0">
                <a:solidFill>
                  <a:schemeClr val="tx1"/>
                </a:solidFill>
                <a:latin typeface="+mn-lt"/>
                <a:ea typeface="+mn-ea"/>
                <a:cs typeface="+mn-cs"/>
              </a:rPr>
              <a:t>72.3% </a:t>
            </a:r>
            <a:r>
              <a:rPr lang="en-US" sz="1200" b="0" i="0" u="none" strike="noStrike" kern="1200" baseline="0" dirty="0" err="1" smtClean="0">
                <a:solidFill>
                  <a:schemeClr val="tx1"/>
                </a:solidFill>
                <a:latin typeface="+mn-lt"/>
                <a:ea typeface="+mn-ea"/>
                <a:cs typeface="+mn-cs"/>
              </a:rPr>
              <a:t>vs</a:t>
            </a:r>
            <a:r>
              <a:rPr lang="en-US" sz="1200" b="0" i="0" u="none" strike="noStrike" kern="1200" baseline="0" dirty="0" smtClean="0">
                <a:solidFill>
                  <a:schemeClr val="tx1"/>
                </a:solidFill>
                <a:latin typeface="+mn-lt"/>
                <a:ea typeface="+mn-ea"/>
                <a:cs typeface="+mn-cs"/>
              </a:rPr>
              <a:t> type 2 diabetes, 53.4%). An Italian</a:t>
            </a:r>
          </a:p>
          <a:p>
            <a:pPr algn="l" rtl="0"/>
            <a:r>
              <a:rPr lang="en-US" sz="1200" b="0" i="0" u="none" strike="noStrike" kern="1200" baseline="0" dirty="0" smtClean="0">
                <a:solidFill>
                  <a:schemeClr val="tx1"/>
                </a:solidFill>
                <a:latin typeface="+mn-lt"/>
                <a:ea typeface="+mn-ea"/>
                <a:cs typeface="+mn-cs"/>
              </a:rPr>
              <a:t>study143 found the prevalence to be 48.7%,</a:t>
            </a:r>
          </a:p>
          <a:p>
            <a:pPr algn="l" rtl="0"/>
            <a:r>
              <a:rPr lang="en-US" sz="1200" b="0" i="0" u="none" strike="noStrike" kern="1200" baseline="0" dirty="0" smtClean="0">
                <a:solidFill>
                  <a:schemeClr val="tx1"/>
                </a:solidFill>
                <a:latin typeface="+mn-lt"/>
                <a:ea typeface="+mn-ea"/>
                <a:cs typeface="+mn-cs"/>
              </a:rPr>
              <a:t>and in a Chinese study157 it was 53.1%. The</a:t>
            </a:r>
          </a:p>
          <a:p>
            <a:pPr algn="l" rtl="0"/>
            <a:r>
              <a:rPr lang="en-US" sz="1200" b="0" i="0" u="none" strike="noStrike" kern="1200" baseline="0" dirty="0" smtClean="0">
                <a:solidFill>
                  <a:schemeClr val="tx1"/>
                </a:solidFill>
                <a:latin typeface="+mn-lt"/>
                <a:ea typeface="+mn-ea"/>
                <a:cs typeface="+mn-cs"/>
              </a:rPr>
              <a:t>absorption of insulin injected into LH lesions</a:t>
            </a:r>
          </a:p>
          <a:p>
            <a:pPr algn="l" rtl="0"/>
            <a:r>
              <a:rPr lang="en-US" sz="1200" b="0" i="0" u="none" strike="noStrike" kern="1200" baseline="0" dirty="0" smtClean="0">
                <a:solidFill>
                  <a:schemeClr val="tx1"/>
                </a:solidFill>
                <a:latin typeface="+mn-lt"/>
                <a:ea typeface="+mn-ea"/>
                <a:cs typeface="+mn-cs"/>
              </a:rPr>
              <a:t>may be erratic and unpredictable, which can</a:t>
            </a:r>
          </a:p>
          <a:p>
            <a:pPr algn="l" rtl="0"/>
            <a:r>
              <a:rPr lang="en-US" sz="1200" b="0" i="0" u="none" strike="noStrike" kern="1200" baseline="0" dirty="0" smtClean="0">
                <a:solidFill>
                  <a:schemeClr val="tx1"/>
                </a:solidFill>
                <a:latin typeface="+mn-lt"/>
                <a:ea typeface="+mn-ea"/>
                <a:cs typeface="+mn-cs"/>
              </a:rPr>
              <a:t>lead to hyperglycemia, unexpected hypoglycemia,</a:t>
            </a:r>
          </a:p>
          <a:p>
            <a:pPr algn="l" rtl="0"/>
            <a:r>
              <a:rPr lang="en-US" sz="1200" b="0" i="0" u="none" strike="noStrike" kern="1200" baseline="0" dirty="0" smtClean="0">
                <a:solidFill>
                  <a:schemeClr val="tx1"/>
                </a:solidFill>
                <a:latin typeface="+mn-lt"/>
                <a:ea typeface="+mn-ea"/>
                <a:cs typeface="+mn-cs"/>
              </a:rPr>
              <a:t>or increased glucose variability.158,159</a:t>
            </a:r>
          </a:p>
          <a:p>
            <a:pPr algn="l" rtl="0"/>
            <a:r>
              <a:rPr lang="en-US" sz="1200" b="0" i="0" u="none" strike="noStrike" kern="1200" baseline="0" dirty="0" smtClean="0">
                <a:solidFill>
                  <a:schemeClr val="tx1"/>
                </a:solidFill>
                <a:latin typeface="+mn-lt"/>
                <a:ea typeface="+mn-ea"/>
                <a:cs typeface="+mn-cs"/>
              </a:rPr>
              <a:t>Conversely, patients who switch from injecting</a:t>
            </a:r>
          </a:p>
          <a:p>
            <a:pPr algn="l" rtl="0"/>
            <a:r>
              <a:rPr lang="en-US" sz="1200" b="0" i="0" u="none" strike="noStrike" kern="1200" baseline="0" dirty="0" smtClean="0">
                <a:solidFill>
                  <a:schemeClr val="tx1"/>
                </a:solidFill>
                <a:latin typeface="+mn-lt"/>
                <a:ea typeface="+mn-ea"/>
                <a:cs typeface="+mn-cs"/>
              </a:rPr>
              <a:t>into LH lesions to normal tissue are at risk for</a:t>
            </a:r>
          </a:p>
          <a:p>
            <a:pPr algn="l" rtl="0"/>
            <a:r>
              <a:rPr lang="en-US" sz="1200" b="0" i="0" u="none" strike="noStrike" kern="1200" baseline="0" dirty="0" smtClean="0">
                <a:solidFill>
                  <a:schemeClr val="tx1"/>
                </a:solidFill>
                <a:latin typeface="+mn-lt"/>
                <a:ea typeface="+mn-ea"/>
                <a:cs typeface="+mn-cs"/>
              </a:rPr>
              <a:t>hypoglycemia unless they lower their doses. A</a:t>
            </a:r>
          </a:p>
          <a:p>
            <a:pPr algn="l" rtl="0"/>
            <a:r>
              <a:rPr lang="en-US" sz="1200" b="0" i="0" u="none" strike="noStrike" kern="1200" baseline="0" dirty="0" smtClean="0">
                <a:solidFill>
                  <a:schemeClr val="tx1"/>
                </a:solidFill>
                <a:latin typeface="+mn-lt"/>
                <a:ea typeface="+mn-ea"/>
                <a:cs typeface="+mn-cs"/>
              </a:rPr>
              <a:t>summary of additional studies in LH and</a:t>
            </a:r>
          </a:p>
          <a:p>
            <a:pPr algn="l" rtl="0"/>
            <a:r>
              <a:rPr lang="en-US" sz="1200" b="0" i="0" u="none" strike="noStrike" kern="1200" baseline="0" dirty="0" smtClean="0">
                <a:solidFill>
                  <a:schemeClr val="tx1"/>
                </a:solidFill>
                <a:latin typeface="+mn-lt"/>
                <a:ea typeface="+mn-ea"/>
                <a:cs typeface="+mn-cs"/>
              </a:rPr>
              <a:t>pointers for optimizing the physical examination</a:t>
            </a:r>
          </a:p>
          <a:p>
            <a:pPr algn="l" rtl="0"/>
            <a:r>
              <a:rPr lang="en-US" sz="1200" b="0" i="0" u="none" strike="noStrike" kern="1200" baseline="0" dirty="0" smtClean="0">
                <a:solidFill>
                  <a:schemeClr val="tx1"/>
                </a:solidFill>
                <a:latin typeface="+mn-lt"/>
                <a:ea typeface="+mn-ea"/>
                <a:cs typeface="+mn-cs"/>
              </a:rPr>
              <a:t>for LH are presented in Supplemental</a:t>
            </a:r>
          </a:p>
          <a:p>
            <a:pPr algn="l" rtl="0"/>
            <a:r>
              <a:rPr lang="en-US" sz="1200" b="0" i="0" u="none" strike="noStrike" kern="1200" baseline="0" dirty="0" smtClean="0">
                <a:solidFill>
                  <a:schemeClr val="tx1"/>
                </a:solidFill>
                <a:latin typeface="+mn-lt"/>
                <a:ea typeface="+mn-ea"/>
                <a:cs typeface="+mn-cs"/>
              </a:rPr>
              <a:t>Appendix 6</a:t>
            </a:r>
            <a:endParaRPr lang="en-US" dirty="0"/>
          </a:p>
        </p:txBody>
      </p:sp>
      <p:sp>
        <p:nvSpPr>
          <p:cNvPr id="4" name="Slide Number Placeholder 3"/>
          <p:cNvSpPr>
            <a:spLocks noGrp="1"/>
          </p:cNvSpPr>
          <p:nvPr>
            <p:ph type="sldNum" sz="quarter" idx="10"/>
          </p:nvPr>
        </p:nvSpPr>
        <p:spPr/>
        <p:txBody>
          <a:bodyPr/>
          <a:lstStyle/>
          <a:p>
            <a:fld id="{84C1B0B5-DF65-4ABE-8D1A-19D45C26AE54}" type="slidenum">
              <a:rPr lang="fa-IR" smtClean="0"/>
              <a:t>37</a:t>
            </a:fld>
            <a:endParaRPr lang="fa-IR"/>
          </a:p>
        </p:txBody>
      </p:sp>
    </p:spTree>
    <p:extLst>
      <p:ext uri="{BB962C8B-B14F-4D97-AF65-F5344CB8AC3E}">
        <p14:creationId xmlns:p14="http://schemas.microsoft.com/office/powerpoint/2010/main" val="3922408611"/>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lgn="l" rtl="0"/>
            <a:r>
              <a:rPr lang="en-US" sz="1200" b="0" i="0" u="none" strike="noStrike" kern="1200" baseline="0" dirty="0" err="1" smtClean="0">
                <a:solidFill>
                  <a:schemeClr val="tx1"/>
                </a:solidFill>
                <a:latin typeface="+mn-lt"/>
                <a:ea typeface="+mn-ea"/>
                <a:cs typeface="+mn-cs"/>
              </a:rPr>
              <a:t>lipoatrophy</a:t>
            </a:r>
            <a:r>
              <a:rPr lang="en-US" sz="1200" b="0" i="0" u="none" strike="noStrike" kern="1200" baseline="0" dirty="0" smtClean="0">
                <a:solidFill>
                  <a:schemeClr val="tx1"/>
                </a:solidFill>
                <a:latin typeface="+mn-lt"/>
                <a:ea typeface="+mn-ea"/>
                <a:cs typeface="+mn-cs"/>
              </a:rPr>
              <a:t>, a scarring lesion affecting only 1% to 2% of insulin injectors, which is believed to involve a lipolytic reaction induced by impurities or other components of some insulin preparations.18</a:t>
            </a:r>
          </a:p>
          <a:p>
            <a:pPr algn="l" rtl="0"/>
            <a:endParaRPr lang="en-US" sz="1200" b="0" i="0" u="none" strike="noStrike" kern="1200" baseline="0" dirty="0" smtClean="0">
              <a:solidFill>
                <a:schemeClr val="tx1"/>
              </a:solidFill>
              <a:latin typeface="+mn-lt"/>
              <a:ea typeface="+mn-ea"/>
              <a:cs typeface="+mn-cs"/>
            </a:endParaRPr>
          </a:p>
          <a:p>
            <a:pPr algn="l" rtl="0"/>
            <a:r>
              <a:rPr lang="en-US" sz="1200" b="0" i="0" kern="1200" dirty="0" smtClean="0">
                <a:solidFill>
                  <a:schemeClr val="tx1"/>
                </a:solidFill>
                <a:effectLst/>
                <a:latin typeface="+mn-lt"/>
                <a:ea typeface="+mn-ea"/>
                <a:cs typeface="+mn-cs"/>
              </a:rPr>
              <a:t>Common complications of subcutaneous insulin injection include </a:t>
            </a:r>
            <a:r>
              <a:rPr lang="en-US" sz="1200" b="0" i="0" kern="1200" dirty="0" err="1" smtClean="0">
                <a:solidFill>
                  <a:schemeClr val="tx1"/>
                </a:solidFill>
                <a:effectLst/>
                <a:latin typeface="+mn-lt"/>
                <a:ea typeface="+mn-ea"/>
                <a:cs typeface="+mn-cs"/>
              </a:rPr>
              <a:t>lipoatrophy</a:t>
            </a:r>
            <a:r>
              <a:rPr lang="en-US" sz="1200" b="0" i="0" kern="1200" dirty="0" smtClean="0">
                <a:solidFill>
                  <a:schemeClr val="tx1"/>
                </a:solidFill>
                <a:effectLst/>
                <a:latin typeface="+mn-lt"/>
                <a:ea typeface="+mn-ea"/>
                <a:cs typeface="+mn-cs"/>
              </a:rPr>
              <a:t> and </a:t>
            </a:r>
            <a:r>
              <a:rPr lang="en-US" sz="1200" b="0" i="0" kern="1200" dirty="0" err="1" smtClean="0">
                <a:solidFill>
                  <a:schemeClr val="tx1"/>
                </a:solidFill>
                <a:effectLst/>
                <a:latin typeface="+mn-lt"/>
                <a:ea typeface="+mn-ea"/>
                <a:cs typeface="+mn-cs"/>
              </a:rPr>
              <a:t>lipohypertrophy</a:t>
            </a:r>
            <a:r>
              <a:rPr lang="en-US" sz="1200" b="0" i="0" kern="1200" dirty="0" smtClean="0">
                <a:solidFill>
                  <a:schemeClr val="tx1"/>
                </a:solidFill>
                <a:effectLst/>
                <a:latin typeface="+mn-lt"/>
                <a:ea typeface="+mn-ea"/>
                <a:cs typeface="+mn-cs"/>
              </a:rPr>
              <a:t>. The development of </a:t>
            </a:r>
            <a:r>
              <a:rPr lang="en-US" sz="1200" b="0" i="0" kern="1200" dirty="0" err="1" smtClean="0">
                <a:solidFill>
                  <a:schemeClr val="tx1"/>
                </a:solidFill>
                <a:effectLst/>
                <a:latin typeface="+mn-lt"/>
                <a:ea typeface="+mn-ea"/>
                <a:cs typeface="+mn-cs"/>
              </a:rPr>
              <a:t>lipoatrophy</a:t>
            </a:r>
            <a:r>
              <a:rPr lang="en-US" sz="1200" b="0" i="0" kern="1200" dirty="0" smtClean="0">
                <a:solidFill>
                  <a:schemeClr val="tx1"/>
                </a:solidFill>
                <a:effectLst/>
                <a:latin typeface="+mn-lt"/>
                <a:ea typeface="+mn-ea"/>
                <a:cs typeface="+mn-cs"/>
              </a:rPr>
              <a:t> may have an immunological basis, predisposed by lipolytic components of certain </a:t>
            </a:r>
            <a:r>
              <a:rPr lang="en-US" sz="1200" b="0" i="0" kern="1200" dirty="0" err="1" smtClean="0">
                <a:solidFill>
                  <a:schemeClr val="tx1"/>
                </a:solidFill>
                <a:effectLst/>
                <a:latin typeface="+mn-lt"/>
                <a:ea typeface="+mn-ea"/>
                <a:cs typeface="+mn-cs"/>
              </a:rPr>
              <a:t>insulins</a:t>
            </a:r>
            <a:r>
              <a:rPr lang="en-US" sz="1200" b="0" i="0" kern="1200" dirty="0" smtClean="0">
                <a:solidFill>
                  <a:schemeClr val="tx1"/>
                </a:solidFill>
                <a:effectLst/>
                <a:latin typeface="+mn-lt"/>
                <a:ea typeface="+mn-ea"/>
                <a:cs typeface="+mn-cs"/>
              </a:rPr>
              <a:t>. Repeated use of the same injection site increases the risk of </a:t>
            </a:r>
            <a:r>
              <a:rPr lang="en-US" sz="1200" b="0" i="0" kern="1200" dirty="0" err="1" smtClean="0">
                <a:solidFill>
                  <a:schemeClr val="tx1"/>
                </a:solidFill>
                <a:effectLst/>
                <a:latin typeface="+mn-lt"/>
                <a:ea typeface="+mn-ea"/>
                <a:cs typeface="+mn-cs"/>
              </a:rPr>
              <a:t>lipoatrophy</a:t>
            </a:r>
            <a:r>
              <a:rPr lang="en-US" sz="1200" b="0" i="0" kern="1200" dirty="0" smtClean="0">
                <a:solidFill>
                  <a:schemeClr val="tx1"/>
                </a:solidFill>
                <a:effectLst/>
                <a:latin typeface="+mn-lt"/>
                <a:ea typeface="+mn-ea"/>
                <a:cs typeface="+mn-cs"/>
              </a:rPr>
              <a:t> — with time, patients learn that these areas are relatively pain free and continue to use them. However, the absorption of insulin from </a:t>
            </a:r>
            <a:r>
              <a:rPr lang="en-US" sz="1200" b="0" i="0" kern="1200" dirty="0" err="1" smtClean="0">
                <a:solidFill>
                  <a:schemeClr val="tx1"/>
                </a:solidFill>
                <a:effectLst/>
                <a:latin typeface="+mn-lt"/>
                <a:ea typeface="+mn-ea"/>
                <a:cs typeface="+mn-cs"/>
              </a:rPr>
              <a:t>lipoatrophic</a:t>
            </a:r>
            <a:r>
              <a:rPr lang="en-US" sz="1200" b="0" i="0" kern="1200" dirty="0" smtClean="0">
                <a:solidFill>
                  <a:schemeClr val="tx1"/>
                </a:solidFill>
                <a:effectLst/>
                <a:latin typeface="+mn-lt"/>
                <a:ea typeface="+mn-ea"/>
                <a:cs typeface="+mn-cs"/>
              </a:rPr>
              <a:t> areas is erratic leading to frequent difficulties in achieving ideal blood glucose control. With the increasing use of modified, rapidly absorbed analog </a:t>
            </a:r>
            <a:r>
              <a:rPr lang="en-US" sz="1200" b="0" i="0" kern="1200" dirty="0" err="1" smtClean="0">
                <a:solidFill>
                  <a:schemeClr val="tx1"/>
                </a:solidFill>
                <a:effectLst/>
                <a:latin typeface="+mn-lt"/>
                <a:ea typeface="+mn-ea"/>
                <a:cs typeface="+mn-cs"/>
              </a:rPr>
              <a:t>insulins</a:t>
            </a:r>
            <a:r>
              <a:rPr lang="en-US" sz="1200" b="0" i="0" kern="1200" dirty="0" smtClean="0">
                <a:solidFill>
                  <a:schemeClr val="tx1"/>
                </a:solidFill>
                <a:effectLst/>
                <a:latin typeface="+mn-lt"/>
                <a:ea typeface="+mn-ea"/>
                <a:cs typeface="+mn-cs"/>
              </a:rPr>
              <a:t> (e.g. insulin </a:t>
            </a:r>
            <a:r>
              <a:rPr lang="en-US" sz="1200" b="0" i="0" kern="1200" dirty="0" err="1" smtClean="0">
                <a:solidFill>
                  <a:schemeClr val="tx1"/>
                </a:solidFill>
                <a:effectLst/>
                <a:latin typeface="+mn-lt"/>
                <a:ea typeface="+mn-ea"/>
                <a:cs typeface="+mn-cs"/>
              </a:rPr>
              <a:t>lispro</a:t>
            </a:r>
            <a:r>
              <a:rPr lang="en-US" sz="1200" b="0" i="0" kern="1200" dirty="0" smtClean="0">
                <a:solidFill>
                  <a:schemeClr val="tx1"/>
                </a:solidFill>
                <a:effectLst/>
                <a:latin typeface="+mn-lt"/>
                <a:ea typeface="+mn-ea"/>
                <a:cs typeface="+mn-cs"/>
              </a:rPr>
              <a:t>, insulin </a:t>
            </a:r>
            <a:r>
              <a:rPr lang="en-US" sz="1200" b="0" i="0" kern="1200" dirty="0" err="1" smtClean="0">
                <a:solidFill>
                  <a:schemeClr val="tx1"/>
                </a:solidFill>
                <a:effectLst/>
                <a:latin typeface="+mn-lt"/>
                <a:ea typeface="+mn-ea"/>
                <a:cs typeface="+mn-cs"/>
              </a:rPr>
              <a:t>aspart</a:t>
            </a:r>
            <a:r>
              <a:rPr lang="en-US" sz="1200" b="0" i="0" kern="1200" dirty="0" smtClean="0">
                <a:solidFill>
                  <a:schemeClr val="tx1"/>
                </a:solidFill>
                <a:effectLst/>
                <a:latin typeface="+mn-lt"/>
                <a:ea typeface="+mn-ea"/>
                <a:cs typeface="+mn-cs"/>
              </a:rPr>
              <a:t>) the incidence of lipoatrophy occurring has decreased over recent years. The likelihood of </a:t>
            </a:r>
            <a:r>
              <a:rPr lang="en-US" sz="1200" b="0" i="0" kern="1200" dirty="0" err="1" smtClean="0">
                <a:solidFill>
                  <a:schemeClr val="tx1"/>
                </a:solidFill>
                <a:effectLst/>
                <a:latin typeface="+mn-lt"/>
                <a:ea typeface="+mn-ea"/>
                <a:cs typeface="+mn-cs"/>
              </a:rPr>
              <a:t>lipoatrophy</a:t>
            </a:r>
            <a:r>
              <a:rPr lang="en-US" sz="1200" b="0" i="0" kern="1200" dirty="0" smtClean="0">
                <a:solidFill>
                  <a:schemeClr val="tx1"/>
                </a:solidFill>
                <a:effectLst/>
                <a:latin typeface="+mn-lt"/>
                <a:ea typeface="+mn-ea"/>
                <a:cs typeface="+mn-cs"/>
              </a:rPr>
              <a:t> can be reduced by regular rotation of injection sites but once developed, practical benefits may be obtained by insulin injection into the edge of the area, co-administration of dexamethasone with insulin, or changing the mode of insulin delivery.</a:t>
            </a:r>
            <a:endParaRPr lang="en-US" dirty="0"/>
          </a:p>
        </p:txBody>
      </p:sp>
      <p:sp>
        <p:nvSpPr>
          <p:cNvPr id="4" name="Slide Number Placeholder 3"/>
          <p:cNvSpPr>
            <a:spLocks noGrp="1"/>
          </p:cNvSpPr>
          <p:nvPr>
            <p:ph type="sldNum" sz="quarter" idx="10"/>
          </p:nvPr>
        </p:nvSpPr>
        <p:spPr/>
        <p:txBody>
          <a:bodyPr/>
          <a:lstStyle/>
          <a:p>
            <a:fld id="{84C1B0B5-DF65-4ABE-8D1A-19D45C26AE54}" type="slidenum">
              <a:rPr lang="fa-IR" smtClean="0"/>
              <a:t>38</a:t>
            </a:fld>
            <a:endParaRPr lang="fa-IR"/>
          </a:p>
        </p:txBody>
      </p:sp>
    </p:spTree>
    <p:extLst>
      <p:ext uri="{BB962C8B-B14F-4D97-AF65-F5344CB8AC3E}">
        <p14:creationId xmlns:p14="http://schemas.microsoft.com/office/powerpoint/2010/main" val="3213390361"/>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A</a:t>
            </a:r>
            <a:r>
              <a:rPr lang="en-US" baseline="0" dirty="0" smtClean="0"/>
              <a:t> </a:t>
            </a:r>
            <a:r>
              <a:rPr lang="en-US" dirty="0" smtClean="0"/>
              <a:t>variety of studies of adult skin at injection sites</a:t>
            </a:r>
            <a:r>
              <a:rPr lang="en-US" baseline="0" dirty="0" smtClean="0"/>
              <a:t> </a:t>
            </a:r>
            <a:r>
              <a:rPr lang="en-US" dirty="0" smtClean="0"/>
              <a:t>using various imaging techniques have all</a:t>
            </a:r>
            <a:r>
              <a:rPr lang="en-US" baseline="0" dirty="0" smtClean="0"/>
              <a:t> </a:t>
            </a:r>
            <a:r>
              <a:rPr lang="en-US" dirty="0" smtClean="0"/>
              <a:t>shown similar results: the skin varies in thickness</a:t>
            </a:r>
            <a:r>
              <a:rPr lang="en-US" baseline="0" dirty="0" smtClean="0"/>
              <a:t> </a:t>
            </a:r>
            <a:r>
              <a:rPr lang="en-US" dirty="0" smtClean="0"/>
              <a:t>from approximately 1.25 to 3.25 mm in</a:t>
            </a:r>
            <a:r>
              <a:rPr lang="en-US" baseline="0" dirty="0" smtClean="0"/>
              <a:t> </a:t>
            </a:r>
            <a:r>
              <a:rPr lang="en-US" dirty="0" smtClean="0"/>
              <a:t>90% of individuals and averages approximately</a:t>
            </a:r>
            <a:r>
              <a:rPr lang="en-US" baseline="0" dirty="0" smtClean="0"/>
              <a:t> </a:t>
            </a:r>
            <a:r>
              <a:rPr lang="en-US" dirty="0" smtClean="0"/>
              <a:t>2.0 to 2.5 mm. Studies have included both</a:t>
            </a:r>
            <a:r>
              <a:rPr lang="en-US" baseline="0" dirty="0" smtClean="0"/>
              <a:t> </a:t>
            </a:r>
            <a:r>
              <a:rPr lang="en-US" dirty="0" smtClean="0"/>
              <a:t>healthy volunteers and persons with diabetes,</a:t>
            </a:r>
            <a:r>
              <a:rPr lang="en-US" baseline="0" dirty="0" smtClean="0"/>
              <a:t> </a:t>
            </a:r>
            <a:r>
              <a:rPr lang="en-US" dirty="0" smtClean="0"/>
              <a:t>and their results are consistent across age</a:t>
            </a:r>
            <a:r>
              <a:rPr lang="en-US" baseline="0" dirty="0" smtClean="0"/>
              <a:t> </a:t>
            </a:r>
            <a:r>
              <a:rPr lang="en-US" dirty="0" smtClean="0"/>
              <a:t>groups, sexes, body mass indexes (BMIs), and</a:t>
            </a:r>
            <a:r>
              <a:rPr lang="en-US" baseline="0" dirty="0" smtClean="0"/>
              <a:t> </a:t>
            </a:r>
            <a:r>
              <a:rPr lang="en-US" dirty="0" smtClean="0"/>
              <a:t>geographic locations.</a:t>
            </a:r>
          </a:p>
          <a:p>
            <a:r>
              <a:rPr lang="en-US" sz="1200" b="0" i="0" u="none" strike="noStrike" kern="1200" baseline="0" dirty="0" smtClean="0">
                <a:solidFill>
                  <a:schemeClr val="tx1"/>
                </a:solidFill>
                <a:latin typeface="+mn-lt"/>
                <a:ea typeface="+mn-ea"/>
                <a:cs typeface="+mn-cs"/>
              </a:rPr>
              <a:t>Studies included four ethnic groups in the United States; Italian and South African, children and adolescents with type 1 diabetes; and groups of Chinese, Indian, Filipino, and Korean adults (most with type 2 diabetes).</a:t>
            </a:r>
          </a:p>
          <a:p>
            <a:r>
              <a:rPr lang="en-US" sz="1200" b="0" i="0" u="none" strike="noStrike" kern="1200" baseline="0" dirty="0" smtClean="0">
                <a:solidFill>
                  <a:schemeClr val="tx1"/>
                </a:solidFill>
                <a:latin typeface="+mn-lt"/>
                <a:ea typeface="+mn-ea"/>
                <a:cs typeface="+mn-cs"/>
              </a:rPr>
              <a:t>Children aged 0 to 2 years have higher BMIs and more SC tissue than preschool children. Preschool children (2-6 years old) are usually at the thinnest point in their lives, and both sexes usually have very little SC tissue. School-age children (7-13 years old) slowly gain SC tissue, but there are few sex differences until puberty. During puberty, young women gain considerably more SC tissue than young men owing to hormonal influences</a:t>
            </a:r>
            <a:endParaRPr lang="en-US" dirty="0" smtClean="0"/>
          </a:p>
          <a:p>
            <a:endParaRPr lang="en-US" b="0" i="0" u="none" baseline="0" dirty="0" smtClean="0"/>
          </a:p>
          <a:p>
            <a:r>
              <a:rPr lang="en-US" b="0" i="0" u="none" baseline="0" dirty="0" smtClean="0"/>
              <a:t>Ref: </a:t>
            </a:r>
          </a:p>
          <a:p>
            <a:r>
              <a:rPr lang="en-US" b="0" i="0" u="none" baseline="0" dirty="0" err="1" smtClean="0"/>
              <a:t>Frid</a:t>
            </a:r>
            <a:r>
              <a:rPr lang="en-US" b="0" i="0" u="none" baseline="0" dirty="0" smtClean="0"/>
              <a:t>, A. H., G. </a:t>
            </a:r>
            <a:r>
              <a:rPr lang="en-US" b="0" i="0" u="none" baseline="0" dirty="0" err="1" smtClean="0"/>
              <a:t>Kreugel</a:t>
            </a:r>
            <a:r>
              <a:rPr lang="en-US" b="0" i="0" u="none" baseline="0" dirty="0" smtClean="0"/>
              <a:t>, G. </a:t>
            </a:r>
            <a:r>
              <a:rPr lang="en-US" b="0" i="0" u="none" baseline="0" dirty="0" err="1" smtClean="0"/>
              <a:t>Grassi</a:t>
            </a:r>
            <a:r>
              <a:rPr lang="en-US" b="0" i="0" u="none" baseline="0" dirty="0" smtClean="0"/>
              <a:t>, S. </a:t>
            </a:r>
            <a:r>
              <a:rPr lang="en-US" b="0" i="0" u="none" baseline="0" dirty="0" err="1" smtClean="0"/>
              <a:t>Halimi</a:t>
            </a:r>
            <a:r>
              <a:rPr lang="en-US" b="0" i="0" u="none" baseline="0" dirty="0" smtClean="0"/>
              <a:t>, D. Hicks, L. J. Hirsch, M. J. Smith, R. </a:t>
            </a:r>
            <a:r>
              <a:rPr lang="en-US" b="0" i="0" u="none" baseline="0" dirty="0" err="1" smtClean="0"/>
              <a:t>Wellhoener</a:t>
            </a:r>
            <a:r>
              <a:rPr lang="en-US" b="0" i="0" u="none" baseline="0" dirty="0" smtClean="0"/>
              <a:t>, B. W. Bode, I. B. Hirsch, S. </a:t>
            </a:r>
            <a:r>
              <a:rPr lang="en-US" b="0" i="0" u="none" baseline="0" dirty="0" err="1" smtClean="0"/>
              <a:t>Kalra</a:t>
            </a:r>
            <a:r>
              <a:rPr lang="en-US" b="0" i="0" u="none" baseline="0" dirty="0" smtClean="0"/>
              <a:t>, L. Ji and K. W. Strauss (2016). "New Insulin Delivery Recommendations." </a:t>
            </a:r>
            <a:r>
              <a:rPr lang="en-US" b="0" i="0" u="sng" baseline="0" dirty="0" smtClean="0"/>
              <a:t>Mayo </a:t>
            </a:r>
            <a:r>
              <a:rPr lang="en-US" b="0" i="0" u="sng" baseline="0" dirty="0" err="1" smtClean="0"/>
              <a:t>Clin</a:t>
            </a:r>
            <a:r>
              <a:rPr lang="en-US" b="0" i="0" u="sng" baseline="0" dirty="0" smtClean="0"/>
              <a:t> Proc</a:t>
            </a:r>
            <a:r>
              <a:rPr lang="en-US" b="0" i="0" u="none" baseline="0" dirty="0" smtClean="0"/>
              <a:t> </a:t>
            </a:r>
            <a:r>
              <a:rPr lang="en-US" b="1" i="0" u="none" baseline="0" dirty="0" smtClean="0"/>
              <a:t>91</a:t>
            </a:r>
            <a:r>
              <a:rPr lang="en-US" b="0" i="0" u="none" baseline="0" dirty="0" smtClean="0"/>
              <a:t>(9): 1231-1255.</a:t>
            </a:r>
          </a:p>
          <a:p>
            <a:endParaRPr lang="en-US" b="0" i="0" u="none" baseline="0" dirty="0" smtClean="0"/>
          </a:p>
          <a:p>
            <a:r>
              <a:rPr lang="en-US" sz="1200" b="0" i="0" u="none" strike="noStrike" kern="1200" baseline="0" dirty="0" smtClean="0">
                <a:solidFill>
                  <a:schemeClr val="tx1"/>
                </a:solidFill>
                <a:latin typeface="+mn-lt"/>
                <a:ea typeface="+mn-ea"/>
                <a:cs typeface="+mn-cs"/>
              </a:rPr>
              <a:t>One hundred one children with type 1 diabetes were divided into three groups according to age: 2–6, 7–13, and 14–17 yr. The thickness of skin and subcutaneous (SC) tissue was measured by ultrasound in all injection sites.</a:t>
            </a:r>
          </a:p>
          <a:p>
            <a:r>
              <a:rPr lang="en-US" sz="1200" b="0" i="0" u="none" strike="noStrike" kern="1200" baseline="0" dirty="0" smtClean="0">
                <a:solidFill>
                  <a:schemeClr val="tx1"/>
                </a:solidFill>
                <a:latin typeface="+mn-lt"/>
                <a:ea typeface="+mn-ea"/>
                <a:cs typeface="+mn-cs"/>
              </a:rPr>
              <a:t>Results: Skin thickness varied from 1.58mm in the arm of the youngest children to 2.29mm in the buttocks of the adolescents. Values decreased progressively based on age (2–6 </a:t>
            </a:r>
            <a:r>
              <a:rPr lang="en-US" sz="1200" b="0" i="1" u="none" strike="noStrike" kern="1200" baseline="0" dirty="0" smtClean="0">
                <a:solidFill>
                  <a:schemeClr val="tx1"/>
                </a:solidFill>
                <a:latin typeface="+mn-lt"/>
                <a:ea typeface="+mn-ea"/>
                <a:cs typeface="+mn-cs"/>
              </a:rPr>
              <a:t>&lt; </a:t>
            </a:r>
            <a:r>
              <a:rPr lang="en-US" sz="1200" b="0" i="0" u="none" strike="noStrike" kern="1200" baseline="0" dirty="0" smtClean="0">
                <a:solidFill>
                  <a:schemeClr val="tx1"/>
                </a:solidFill>
                <a:latin typeface="+mn-lt"/>
                <a:ea typeface="+mn-ea"/>
                <a:cs typeface="+mn-cs"/>
              </a:rPr>
              <a:t>7–13 </a:t>
            </a:r>
            <a:r>
              <a:rPr lang="en-US" sz="1200" b="0" i="1" u="none" strike="noStrike" kern="1200" baseline="0" dirty="0" smtClean="0">
                <a:solidFill>
                  <a:schemeClr val="tx1"/>
                </a:solidFill>
                <a:latin typeface="+mn-lt"/>
                <a:ea typeface="+mn-ea"/>
                <a:cs typeface="+mn-cs"/>
              </a:rPr>
              <a:t>&lt; </a:t>
            </a:r>
            <a:r>
              <a:rPr lang="en-US" sz="1200" b="0" i="0" u="none" strike="noStrike" kern="1200" baseline="0" dirty="0" smtClean="0">
                <a:solidFill>
                  <a:schemeClr val="tx1"/>
                </a:solidFill>
                <a:latin typeface="+mn-lt"/>
                <a:ea typeface="+mn-ea"/>
                <a:cs typeface="+mn-cs"/>
              </a:rPr>
              <a:t>14–17) and on body site (arm </a:t>
            </a:r>
            <a:r>
              <a:rPr lang="en-US" sz="1200" b="0" i="1" u="none" strike="noStrike" kern="1200" baseline="0" dirty="0" smtClean="0">
                <a:solidFill>
                  <a:schemeClr val="tx1"/>
                </a:solidFill>
                <a:latin typeface="+mn-lt"/>
                <a:ea typeface="+mn-ea"/>
                <a:cs typeface="+mn-cs"/>
              </a:rPr>
              <a:t>&lt; </a:t>
            </a:r>
            <a:r>
              <a:rPr lang="en-US" sz="1200" b="0" i="0" u="none" strike="noStrike" kern="1200" baseline="0" dirty="0" smtClean="0">
                <a:solidFill>
                  <a:schemeClr val="tx1"/>
                </a:solidFill>
                <a:latin typeface="+mn-lt"/>
                <a:ea typeface="+mn-ea"/>
                <a:cs typeface="+mn-cs"/>
              </a:rPr>
              <a:t>thigh </a:t>
            </a:r>
            <a:r>
              <a:rPr lang="en-US" sz="1200" b="0" i="1" u="none" strike="noStrike" kern="1200" baseline="0" dirty="0" smtClean="0">
                <a:solidFill>
                  <a:schemeClr val="tx1"/>
                </a:solidFill>
                <a:latin typeface="+mn-lt"/>
                <a:ea typeface="+mn-ea"/>
                <a:cs typeface="+mn-cs"/>
              </a:rPr>
              <a:t>&lt; </a:t>
            </a:r>
            <a:r>
              <a:rPr lang="en-US" sz="1200" b="0" i="0" u="none" strike="noStrike" kern="1200" baseline="0" dirty="0" smtClean="0">
                <a:solidFill>
                  <a:schemeClr val="tx1"/>
                </a:solidFill>
                <a:latin typeface="+mn-lt"/>
                <a:ea typeface="+mn-ea"/>
                <a:cs typeface="+mn-cs"/>
              </a:rPr>
              <a:t>abdomen </a:t>
            </a:r>
            <a:r>
              <a:rPr lang="en-US" sz="1200" b="0" i="1" u="none" strike="noStrike" kern="1200" baseline="0" dirty="0" smtClean="0">
                <a:solidFill>
                  <a:schemeClr val="tx1"/>
                </a:solidFill>
                <a:latin typeface="+mn-lt"/>
                <a:ea typeface="+mn-ea"/>
                <a:cs typeface="+mn-cs"/>
              </a:rPr>
              <a:t>&lt; </a:t>
            </a:r>
            <a:r>
              <a:rPr lang="en-US" sz="1200" b="0" i="0" u="none" strike="noStrike" kern="1200" baseline="0" dirty="0" smtClean="0">
                <a:solidFill>
                  <a:schemeClr val="tx1"/>
                </a:solidFill>
                <a:latin typeface="+mn-lt"/>
                <a:ea typeface="+mn-ea"/>
                <a:cs typeface="+mn-cs"/>
              </a:rPr>
              <a:t>buttocks). Skin + SC thickness varied in a similar fashion. The skin surface to muscle distances were </a:t>
            </a:r>
            <a:r>
              <a:rPr lang="en-US" sz="1200" b="0" i="1" u="none" strike="noStrike" kern="1200" baseline="0" dirty="0" smtClean="0">
                <a:solidFill>
                  <a:schemeClr val="tx1"/>
                </a:solidFill>
                <a:latin typeface="+mn-lt"/>
                <a:ea typeface="+mn-ea"/>
                <a:cs typeface="+mn-cs"/>
              </a:rPr>
              <a:t>&lt;</a:t>
            </a:r>
            <a:r>
              <a:rPr lang="en-US" sz="1200" b="0" i="0" u="none" strike="noStrike" kern="1200" baseline="0" dirty="0" smtClean="0">
                <a:solidFill>
                  <a:schemeClr val="tx1"/>
                </a:solidFill>
                <a:latin typeface="+mn-lt"/>
                <a:ea typeface="+mn-ea"/>
                <a:cs typeface="+mn-cs"/>
              </a:rPr>
              <a:t>4mm in nearly 10%of children, especially in the 2–6 </a:t>
            </a:r>
            <a:r>
              <a:rPr lang="en-US" sz="1200" b="0" i="0" u="none" strike="noStrike" kern="1200" baseline="0" dirty="0" err="1" smtClean="0">
                <a:solidFill>
                  <a:schemeClr val="tx1"/>
                </a:solidFill>
                <a:latin typeface="+mn-lt"/>
                <a:ea typeface="+mn-ea"/>
                <a:cs typeface="+mn-cs"/>
              </a:rPr>
              <a:t>yr</a:t>
            </a:r>
            <a:r>
              <a:rPr lang="en-US" sz="1200" b="0" i="0" u="none" strike="noStrike" kern="1200" baseline="0" dirty="0" smtClean="0">
                <a:solidFill>
                  <a:schemeClr val="tx1"/>
                </a:solidFill>
                <a:latin typeface="+mn-lt"/>
                <a:ea typeface="+mn-ea"/>
                <a:cs typeface="+mn-cs"/>
              </a:rPr>
              <a:t> group. In this group, the rate of intramuscular (IM) injections using the 4-mm pen needle when a pinch-up is not used would be 20.2%. This rate of IM injections doubles when using the 5-mm needle, and when injections are given under similar conditions it triples using the 6-mm needle. Conclusions: It seems medically appropriate for all children to use short needles where possible to minimize inadvertent IM injections which may increase glycemic variability. Currently, the safest needle for all children appears to be the 4-mm pen needle. However, when used in children aged 2–6 </a:t>
            </a:r>
            <a:r>
              <a:rPr lang="en-US" sz="1200" b="0" i="0" u="none" strike="noStrike" kern="1200" baseline="0" dirty="0" err="1" smtClean="0">
                <a:solidFill>
                  <a:schemeClr val="tx1"/>
                </a:solidFill>
                <a:latin typeface="+mn-lt"/>
                <a:ea typeface="+mn-ea"/>
                <a:cs typeface="+mn-cs"/>
              </a:rPr>
              <a:t>yr</a:t>
            </a:r>
            <a:r>
              <a:rPr lang="en-US" sz="1200" b="0" i="0" u="none" strike="noStrike" kern="1200" baseline="0" dirty="0" smtClean="0">
                <a:solidFill>
                  <a:schemeClr val="tx1"/>
                </a:solidFill>
                <a:latin typeface="+mn-lt"/>
                <a:ea typeface="+mn-ea"/>
                <a:cs typeface="+mn-cs"/>
              </a:rPr>
              <a:t>, it should be used with a pinched skin fold.</a:t>
            </a:r>
            <a:endParaRPr lang="en-US" b="0" i="0" u="none" baseline="0" dirty="0" smtClean="0"/>
          </a:p>
          <a:p>
            <a:r>
              <a:rPr lang="en-US" b="1" i="0" u="none" baseline="0" dirty="0" smtClean="0"/>
              <a:t>Ref: </a:t>
            </a:r>
          </a:p>
          <a:p>
            <a:r>
              <a:rPr lang="en-US" b="0" i="0" u="none" baseline="0" dirty="0" smtClean="0"/>
              <a:t>Lo </a:t>
            </a:r>
            <a:r>
              <a:rPr lang="en-US" b="0" i="0" u="none" baseline="0" dirty="0" err="1" smtClean="0"/>
              <a:t>Presti</a:t>
            </a:r>
            <a:r>
              <a:rPr lang="en-US" b="0" i="0" u="none" baseline="0" dirty="0" smtClean="0"/>
              <a:t>, D., C. </a:t>
            </a:r>
            <a:r>
              <a:rPr lang="en-US" b="0" i="0" u="none" baseline="0" dirty="0" err="1" smtClean="0"/>
              <a:t>Ingegnosi</a:t>
            </a:r>
            <a:r>
              <a:rPr lang="en-US" b="0" i="0" u="none" baseline="0" dirty="0" smtClean="0"/>
              <a:t> and K. Strauss (2012). "Skin and subcutaneous thickness at injecting sites in children with diabetes: ultrasound findings and recommendations for giving injection." </a:t>
            </a:r>
            <a:r>
              <a:rPr lang="en-US" b="0" i="0" u="sng" baseline="0" dirty="0" smtClean="0"/>
              <a:t>Pediatric diabetes</a:t>
            </a:r>
            <a:r>
              <a:rPr lang="en-US" b="0" i="0" u="none" baseline="0" dirty="0" smtClean="0"/>
              <a:t> </a:t>
            </a:r>
            <a:r>
              <a:rPr lang="en-US" b="1" i="0" u="none" baseline="0" dirty="0" smtClean="0"/>
              <a:t>13</a:t>
            </a:r>
            <a:r>
              <a:rPr lang="en-US" b="0" i="0" u="none" baseline="0" dirty="0" smtClean="0"/>
              <a:t>(7): 525-533.</a:t>
            </a:r>
          </a:p>
          <a:p>
            <a:endParaRPr lang="en-US" b="1" i="0" u="none" baseline="0" dirty="0"/>
          </a:p>
        </p:txBody>
      </p:sp>
      <p:sp>
        <p:nvSpPr>
          <p:cNvPr id="4" name="Slide Number Placeholder 3"/>
          <p:cNvSpPr>
            <a:spLocks noGrp="1"/>
          </p:cNvSpPr>
          <p:nvPr>
            <p:ph type="sldNum" sz="quarter" idx="10"/>
          </p:nvPr>
        </p:nvSpPr>
        <p:spPr/>
        <p:txBody>
          <a:bodyPr/>
          <a:lstStyle/>
          <a:p>
            <a:fld id="{988DE528-7468-4687-ACC4-2553FFABCDD5}" type="slidenum">
              <a:rPr lang="en-US" smtClean="0"/>
              <a:t>7</a:t>
            </a:fld>
            <a:endParaRPr lang="en-US"/>
          </a:p>
        </p:txBody>
      </p:sp>
    </p:spTree>
    <p:extLst>
      <p:ext uri="{BB962C8B-B14F-4D97-AF65-F5344CB8AC3E}">
        <p14:creationId xmlns:p14="http://schemas.microsoft.com/office/powerpoint/2010/main" val="3566209830"/>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lgn="l" rtl="0"/>
            <a:r>
              <a:rPr lang="en-US" dirty="0" smtClean="0"/>
              <a:t>The presence of LH was associated with higher </a:t>
            </a:r>
            <a:r>
              <a:rPr lang="en-US" dirty="0" err="1" smtClean="0"/>
              <a:t>glycated</a:t>
            </a:r>
            <a:r>
              <a:rPr lang="en-US" dirty="0" smtClean="0"/>
              <a:t> hemoglobin (HbA1c) values, with a mean HbA1c level 0.55% higher in patients with LH than in those without LH</a:t>
            </a:r>
          </a:p>
          <a:p>
            <a:pPr algn="l" rtl="0"/>
            <a:r>
              <a:rPr lang="en-US" dirty="0" smtClean="0"/>
              <a:t>These differences were almost the same for patients with T1DM as for those with T2DM. Lipohypertrophy was associated with higher rates of unexpected hypoglycemia and glycemic variability as well as more frequent diabetic ketoacidosis</a:t>
            </a:r>
            <a:r>
              <a:rPr lang="en-US" b="1" dirty="0" smtClean="0"/>
              <a:t>. (Data not shown but all differences were significant at P&lt;.05.)</a:t>
            </a:r>
          </a:p>
          <a:p>
            <a:pPr algn="l" rtl="0"/>
            <a:r>
              <a:rPr lang="en-US" dirty="0" smtClean="0"/>
              <a:t>There was a strong association between the</a:t>
            </a:r>
          </a:p>
          <a:p>
            <a:pPr algn="l" rtl="0"/>
            <a:r>
              <a:rPr lang="en-US" dirty="0" smtClean="0"/>
              <a:t>presence of LH and the total daily dose (TDD) of insulin (Table 4). A mean of 10.1 IU more insulin was consumed in the population with LH compared with those without LH. In patients with T2DM, this average TDD difference rose to 13.5 IU, whereas in patients with T1DM, the average TDD difference was 5.4 IU. These differences were similar in patients with LH who continued to inject into LH vs those who did not (Table 4).</a:t>
            </a:r>
          </a:p>
          <a:p>
            <a:pPr algn="l" rtl="0"/>
            <a:endParaRPr lang="en-US" b="1" dirty="0" smtClean="0"/>
          </a:p>
          <a:p>
            <a:pPr algn="l" rtl="0"/>
            <a:endParaRPr lang="en-US" dirty="0" smtClean="0"/>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smtClean="0"/>
              <a:t> </a:t>
            </a:r>
            <a:r>
              <a:rPr lang="en-US" sz="1200" dirty="0" err="1" smtClean="0"/>
              <a:t>Frid</a:t>
            </a:r>
            <a:r>
              <a:rPr lang="en-US" sz="1200" dirty="0" smtClean="0"/>
              <a:t>, A. H., L. J. Hirsch, A. R. </a:t>
            </a:r>
            <a:r>
              <a:rPr lang="en-US" sz="1200" dirty="0" err="1" smtClean="0"/>
              <a:t>Menchior</a:t>
            </a:r>
            <a:r>
              <a:rPr lang="en-US" sz="1200" dirty="0" smtClean="0"/>
              <a:t>, D. R. Morel and K. W. Strauss (2016). </a:t>
            </a:r>
            <a:r>
              <a:rPr lang="en-US" sz="1200" u="sng" dirty="0" smtClean="0"/>
              <a:t>Worldwide Injection Technique Questionnaire study: injecting complications and the role of the professional</a:t>
            </a:r>
            <a:r>
              <a:rPr lang="en-US" sz="1200" dirty="0" smtClean="0"/>
              <a:t>. Mayo Clinic Proceedings, Elsevier.</a:t>
            </a:r>
          </a:p>
          <a:p>
            <a:pPr algn="l" rtl="0"/>
            <a:endParaRPr lang="en-US" dirty="0"/>
          </a:p>
        </p:txBody>
      </p:sp>
      <p:sp>
        <p:nvSpPr>
          <p:cNvPr id="4" name="Slide Number Placeholder 3"/>
          <p:cNvSpPr>
            <a:spLocks noGrp="1"/>
          </p:cNvSpPr>
          <p:nvPr>
            <p:ph type="sldNum" sz="quarter" idx="10"/>
          </p:nvPr>
        </p:nvSpPr>
        <p:spPr/>
        <p:txBody>
          <a:bodyPr/>
          <a:lstStyle/>
          <a:p>
            <a:fld id="{84C1B0B5-DF65-4ABE-8D1A-19D45C26AE54}" type="slidenum">
              <a:rPr lang="fa-IR" smtClean="0"/>
              <a:t>39</a:t>
            </a:fld>
            <a:endParaRPr lang="fa-IR"/>
          </a:p>
        </p:txBody>
      </p:sp>
    </p:spTree>
    <p:extLst>
      <p:ext uri="{BB962C8B-B14F-4D97-AF65-F5344CB8AC3E}">
        <p14:creationId xmlns:p14="http://schemas.microsoft.com/office/powerpoint/2010/main" val="4106742181"/>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lgn="l" rtl="0"/>
            <a:endParaRPr lang="en-US" dirty="0" smtClean="0"/>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smtClean="0"/>
              <a:t> </a:t>
            </a:r>
            <a:r>
              <a:rPr lang="en-US" sz="1200" dirty="0" err="1" smtClean="0"/>
              <a:t>Frid</a:t>
            </a:r>
            <a:r>
              <a:rPr lang="en-US" sz="1200" dirty="0" smtClean="0"/>
              <a:t>, A. H., L. J. Hirsch, A. R. </a:t>
            </a:r>
            <a:r>
              <a:rPr lang="en-US" sz="1200" dirty="0" err="1" smtClean="0"/>
              <a:t>Menchior</a:t>
            </a:r>
            <a:r>
              <a:rPr lang="en-US" sz="1200" dirty="0" smtClean="0"/>
              <a:t>, D. R. Morel and K. W. Strauss (2016). </a:t>
            </a:r>
            <a:r>
              <a:rPr lang="en-US" sz="1200" u="sng" dirty="0" smtClean="0"/>
              <a:t>Worldwide Injection Technique Questionnaire study: injecting complications and the role of the professional</a:t>
            </a:r>
            <a:r>
              <a:rPr lang="en-US" sz="1200" dirty="0" smtClean="0"/>
              <a:t>. Mayo Clinic Proceedings, Elsevier.</a:t>
            </a:r>
          </a:p>
          <a:p>
            <a:pPr algn="l" rtl="0"/>
            <a:endParaRPr lang="en-US" dirty="0"/>
          </a:p>
        </p:txBody>
      </p:sp>
      <p:sp>
        <p:nvSpPr>
          <p:cNvPr id="4" name="Slide Number Placeholder 3"/>
          <p:cNvSpPr>
            <a:spLocks noGrp="1"/>
          </p:cNvSpPr>
          <p:nvPr>
            <p:ph type="sldNum" sz="quarter" idx="10"/>
          </p:nvPr>
        </p:nvSpPr>
        <p:spPr/>
        <p:txBody>
          <a:bodyPr/>
          <a:lstStyle/>
          <a:p>
            <a:fld id="{84C1B0B5-DF65-4ABE-8D1A-19D45C26AE54}" type="slidenum">
              <a:rPr lang="fa-IR" smtClean="0"/>
              <a:t>40</a:t>
            </a:fld>
            <a:endParaRPr lang="fa-IR"/>
          </a:p>
        </p:txBody>
      </p:sp>
    </p:spTree>
    <p:extLst>
      <p:ext uri="{BB962C8B-B14F-4D97-AF65-F5344CB8AC3E}">
        <p14:creationId xmlns:p14="http://schemas.microsoft.com/office/powerpoint/2010/main" val="1791260619"/>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lgn="l" rtl="0"/>
            <a:r>
              <a:rPr lang="en-US" dirty="0" smtClean="0"/>
              <a:t>Lipohypertrophy was associated with incorrect rotation of injection sites, use of smaller injecting zones, longer duration of insulin use, and reuse of pen needles (all significant at P&lt;.05). The higher the number of times the pen needle was reused, the more frequently LH was reported (Table 6). The size of the LH was also related to the number of times the needle was used (Supplemental Table 2, available online at http://www.mayoclinicproceedings. org).2 Using logistic regression analysis, incorrect rotation and years taking insulin were shown to be the most important factors associated with LH (P&lt;.001), and pen needle reuse</a:t>
            </a:r>
          </a:p>
          <a:p>
            <a:pPr algn="l" rtl="0"/>
            <a:endParaRPr lang="en-US" dirty="0" smtClean="0"/>
          </a:p>
          <a:p>
            <a:pPr lvl="1"/>
            <a:endParaRPr lang="en-US" dirty="0" smtClean="0"/>
          </a:p>
          <a:p>
            <a:pPr marL="342900" lvl="1" indent="0">
              <a:buNone/>
            </a:pPr>
            <a:r>
              <a:rPr lang="en-US" sz="1600" dirty="0" err="1" smtClean="0"/>
              <a:t>Frid</a:t>
            </a:r>
            <a:r>
              <a:rPr lang="en-US" sz="1600" dirty="0" smtClean="0"/>
              <a:t>, A. H., L. J. Hirsch, A. R. </a:t>
            </a:r>
            <a:r>
              <a:rPr lang="en-US" sz="1600" dirty="0" err="1" smtClean="0"/>
              <a:t>Menchior</a:t>
            </a:r>
            <a:r>
              <a:rPr lang="en-US" sz="1600" dirty="0" smtClean="0"/>
              <a:t>, D. R. Morel and K. W. Strauss (2016). </a:t>
            </a:r>
            <a:r>
              <a:rPr lang="en-US" sz="1600" u="sng" dirty="0" smtClean="0"/>
              <a:t>Worldwide Injection Technique Questionnaire study: injecting complications and the role of the professional</a:t>
            </a:r>
            <a:r>
              <a:rPr lang="en-US" sz="1600" dirty="0" smtClean="0"/>
              <a:t>. Mayo Clinic Proceedings, Elsevier.</a:t>
            </a:r>
          </a:p>
          <a:p>
            <a:pPr algn="l" rtl="0"/>
            <a:endParaRPr lang="en-US" dirty="0"/>
          </a:p>
        </p:txBody>
      </p:sp>
      <p:sp>
        <p:nvSpPr>
          <p:cNvPr id="4" name="Slide Number Placeholder 3"/>
          <p:cNvSpPr>
            <a:spLocks noGrp="1"/>
          </p:cNvSpPr>
          <p:nvPr>
            <p:ph type="sldNum" sz="quarter" idx="10"/>
          </p:nvPr>
        </p:nvSpPr>
        <p:spPr/>
        <p:txBody>
          <a:bodyPr/>
          <a:lstStyle/>
          <a:p>
            <a:fld id="{84C1B0B5-DF65-4ABE-8D1A-19D45C26AE54}" type="slidenum">
              <a:rPr lang="fa-IR" smtClean="0"/>
              <a:t>41</a:t>
            </a:fld>
            <a:endParaRPr lang="fa-IR"/>
          </a:p>
        </p:txBody>
      </p:sp>
    </p:spTree>
    <p:extLst>
      <p:ext uri="{BB962C8B-B14F-4D97-AF65-F5344CB8AC3E}">
        <p14:creationId xmlns:p14="http://schemas.microsoft.com/office/powerpoint/2010/main" val="2293087442"/>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200" dirty="0" err="1" smtClean="0"/>
              <a:t>Frid</a:t>
            </a:r>
            <a:r>
              <a:rPr lang="en-US" sz="1200" dirty="0" smtClean="0"/>
              <a:t>, A., L. Hirsch, R. Gaspar, D. Hicks, G. </a:t>
            </a:r>
            <a:r>
              <a:rPr lang="en-US" sz="1200" dirty="0" err="1" smtClean="0"/>
              <a:t>Kreugel</a:t>
            </a:r>
            <a:r>
              <a:rPr lang="en-US" sz="1200" dirty="0" smtClean="0"/>
              <a:t>, J. </a:t>
            </a:r>
            <a:r>
              <a:rPr lang="en-US" sz="1200" dirty="0" err="1" smtClean="0"/>
              <a:t>Liersch</a:t>
            </a:r>
            <a:r>
              <a:rPr lang="en-US" sz="1200" dirty="0" smtClean="0"/>
              <a:t>, C. </a:t>
            </a:r>
            <a:r>
              <a:rPr lang="en-US" sz="1200" dirty="0" err="1" smtClean="0"/>
              <a:t>Letondeur</a:t>
            </a:r>
            <a:r>
              <a:rPr lang="en-US" sz="1200" dirty="0" smtClean="0"/>
              <a:t>, J. P. </a:t>
            </a:r>
            <a:r>
              <a:rPr lang="en-US" sz="1200" dirty="0" err="1" smtClean="0"/>
              <a:t>Sauvanet</a:t>
            </a:r>
            <a:r>
              <a:rPr lang="en-US" sz="1200" dirty="0" smtClean="0"/>
              <a:t>, N. </a:t>
            </a:r>
            <a:r>
              <a:rPr lang="en-US" sz="1200" dirty="0" err="1" smtClean="0"/>
              <a:t>Tubiana-Rufi</a:t>
            </a:r>
            <a:r>
              <a:rPr lang="en-US" sz="1200" dirty="0" smtClean="0"/>
              <a:t>, K. Strauss and W. Scientific Advisory Board for the Third Injection Technique (2010). "New injection recommendations for patients with diabetes." Diabetes </a:t>
            </a:r>
            <a:r>
              <a:rPr lang="en-US" sz="1200" dirty="0" err="1" smtClean="0"/>
              <a:t>Metab</a:t>
            </a:r>
            <a:r>
              <a:rPr lang="en-US" sz="1200" dirty="0" smtClean="0"/>
              <a:t> 36 </a:t>
            </a:r>
            <a:r>
              <a:rPr lang="en-US" sz="1200" dirty="0" err="1" smtClean="0"/>
              <a:t>Suppl</a:t>
            </a:r>
            <a:r>
              <a:rPr lang="en-US" sz="1200" dirty="0" smtClean="0"/>
              <a:t> 2: S3-18.</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US" sz="1200" dirty="0" smtClean="0"/>
          </a:p>
          <a:p>
            <a:pPr marL="0" marR="0" lvl="0" indent="0" algn="l" defTabSz="914400" rtl="0" eaLnBrk="1" fontAlgn="auto" latinLnBrk="0" hangingPunct="1">
              <a:lnSpc>
                <a:spcPct val="100000"/>
              </a:lnSpc>
              <a:spcBef>
                <a:spcPts val="0"/>
              </a:spcBef>
              <a:spcAft>
                <a:spcPts val="0"/>
              </a:spcAft>
              <a:buClrTx/>
              <a:buSzTx/>
              <a:buFontTx/>
              <a:buNone/>
              <a:tabLst/>
              <a:defRPr/>
            </a:pPr>
            <a:r>
              <a:rPr lang="en-US" sz="1200" dirty="0" err="1" smtClean="0"/>
              <a:t>Frid</a:t>
            </a:r>
            <a:r>
              <a:rPr lang="en-US" sz="1200" dirty="0" smtClean="0"/>
              <a:t>, A. H., G. </a:t>
            </a:r>
            <a:r>
              <a:rPr lang="en-US" sz="1200" dirty="0" err="1" smtClean="0"/>
              <a:t>Kreugel</a:t>
            </a:r>
            <a:r>
              <a:rPr lang="en-US" sz="1200" dirty="0" smtClean="0"/>
              <a:t>, G. </a:t>
            </a:r>
            <a:r>
              <a:rPr lang="en-US" sz="1200" dirty="0" err="1" smtClean="0"/>
              <a:t>Grassi</a:t>
            </a:r>
            <a:r>
              <a:rPr lang="en-US" sz="1200" dirty="0" smtClean="0"/>
              <a:t>, S. </a:t>
            </a:r>
            <a:r>
              <a:rPr lang="en-US" sz="1200" dirty="0" err="1" smtClean="0"/>
              <a:t>Halimi</a:t>
            </a:r>
            <a:r>
              <a:rPr lang="en-US" sz="1200" dirty="0" smtClean="0"/>
              <a:t>, D. Hicks, L. J. Hirsch, M. J. Smith, R. </a:t>
            </a:r>
            <a:r>
              <a:rPr lang="en-US" sz="1200" dirty="0" err="1" smtClean="0"/>
              <a:t>Wellhoener</a:t>
            </a:r>
            <a:r>
              <a:rPr lang="en-US" sz="1200" dirty="0" smtClean="0"/>
              <a:t>, B. W. Bode, I. B. Hirsch, S. </a:t>
            </a:r>
            <a:r>
              <a:rPr lang="en-US" sz="1200" dirty="0" err="1" smtClean="0"/>
              <a:t>Kalra</a:t>
            </a:r>
            <a:r>
              <a:rPr lang="en-US" sz="1200" dirty="0" smtClean="0"/>
              <a:t>, L. Ji and K. W. Strauss (2016). "New Insulin Delivery Recommendations." </a:t>
            </a:r>
            <a:r>
              <a:rPr lang="en-US" sz="1200" u="sng" dirty="0" smtClean="0"/>
              <a:t>Mayo </a:t>
            </a:r>
            <a:r>
              <a:rPr lang="en-US" sz="1200" u="sng" dirty="0" err="1" smtClean="0"/>
              <a:t>Clin</a:t>
            </a:r>
            <a:r>
              <a:rPr lang="en-US" sz="1200" u="sng" dirty="0" smtClean="0"/>
              <a:t> Proc</a:t>
            </a:r>
            <a:r>
              <a:rPr lang="en-US" sz="1200" dirty="0" smtClean="0"/>
              <a:t> </a:t>
            </a:r>
            <a:r>
              <a:rPr lang="en-US" sz="1200" b="1" dirty="0" smtClean="0"/>
              <a:t>91</a:t>
            </a:r>
            <a:r>
              <a:rPr lang="en-US" sz="1200" dirty="0" smtClean="0"/>
              <a:t>(9): 1231-1255.</a:t>
            </a:r>
          </a:p>
          <a:p>
            <a:endParaRPr lang="en-US" dirty="0"/>
          </a:p>
        </p:txBody>
      </p:sp>
      <p:sp>
        <p:nvSpPr>
          <p:cNvPr id="4" name="Slide Number Placeholder 3"/>
          <p:cNvSpPr>
            <a:spLocks noGrp="1"/>
          </p:cNvSpPr>
          <p:nvPr>
            <p:ph type="sldNum" sz="quarter" idx="10"/>
          </p:nvPr>
        </p:nvSpPr>
        <p:spPr/>
        <p:txBody>
          <a:bodyPr/>
          <a:lstStyle/>
          <a:p>
            <a:fld id="{988DE528-7468-4687-ACC4-2553FFABCDD5}" type="slidenum">
              <a:rPr lang="en-US" smtClean="0"/>
              <a:t>42</a:t>
            </a:fld>
            <a:endParaRPr lang="en-US"/>
          </a:p>
        </p:txBody>
      </p:sp>
    </p:spTree>
    <p:extLst>
      <p:ext uri="{BB962C8B-B14F-4D97-AF65-F5344CB8AC3E}">
        <p14:creationId xmlns:p14="http://schemas.microsoft.com/office/powerpoint/2010/main" val="2256650819"/>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0" i="0" u="none" strike="noStrike" kern="1200" baseline="0" dirty="0" smtClean="0">
                <a:solidFill>
                  <a:schemeClr val="tx1"/>
                </a:solidFill>
                <a:latin typeface="+mn-lt"/>
                <a:ea typeface="+mn-ea"/>
                <a:cs typeface="+mn-cs"/>
              </a:rPr>
              <a:t>Sites should be examined by the HCP for LH at least once a year, or more frequently if LH is already present. It is often easier to palpate LH than to see it. Use of a lubricating gel facilitates palpation</a:t>
            </a:r>
          </a:p>
          <a:p>
            <a:pPr marL="0" marR="0" lvl="0" indent="0" algn="l" defTabSz="914400" rtl="0" eaLnBrk="1" fontAlgn="auto" latinLnBrk="0" hangingPunct="1">
              <a:lnSpc>
                <a:spcPct val="100000"/>
              </a:lnSpc>
              <a:spcBef>
                <a:spcPts val="0"/>
              </a:spcBef>
              <a:spcAft>
                <a:spcPts val="0"/>
              </a:spcAft>
              <a:buClrTx/>
              <a:buSzTx/>
              <a:buFontTx/>
              <a:buNone/>
              <a:tabLst/>
              <a:defRPr/>
            </a:pPr>
            <a:r>
              <a:rPr lang="en-US" sz="1200" b="0" i="0" u="none" strike="noStrike" kern="1200" baseline="0" dirty="0" smtClean="0">
                <a:solidFill>
                  <a:schemeClr val="tx1"/>
                </a:solidFill>
                <a:latin typeface="+mn-lt"/>
                <a:ea typeface="+mn-ea"/>
                <a:cs typeface="+mn-cs"/>
              </a:rPr>
              <a:t>Teach patients to inspect their own sites, and give training in site rotation, proper injection technique, and detection and prevention of LH.</a:t>
            </a:r>
            <a:endParaRPr lang="en-US" dirty="0" smtClean="0"/>
          </a:p>
          <a:p>
            <a:r>
              <a:rPr lang="en-US" sz="1200" b="0" i="0" u="none" strike="noStrike" kern="1200" baseline="0" dirty="0" smtClean="0">
                <a:solidFill>
                  <a:schemeClr val="tx1"/>
                </a:solidFill>
                <a:latin typeface="+mn-lt"/>
                <a:ea typeface="+mn-ea"/>
                <a:cs typeface="+mn-cs"/>
              </a:rPr>
              <a:t>Patients should be encouraged to avoid injecting into areas of LH until the next examination by an HCP. Use of larger injection</a:t>
            </a:r>
          </a:p>
          <a:p>
            <a:r>
              <a:rPr lang="en-US" sz="1200" b="0" i="0" u="none" strike="noStrike" kern="1200" baseline="0" dirty="0" smtClean="0">
                <a:solidFill>
                  <a:schemeClr val="tx1"/>
                </a:solidFill>
                <a:latin typeface="+mn-lt"/>
                <a:ea typeface="+mn-ea"/>
                <a:cs typeface="+mn-cs"/>
              </a:rPr>
              <a:t>zones, correct injection site rotation, and non-reuse of needles should be recommended</a:t>
            </a:r>
          </a:p>
        </p:txBody>
      </p:sp>
      <p:sp>
        <p:nvSpPr>
          <p:cNvPr id="4" name="Slide Number Placeholder 3"/>
          <p:cNvSpPr>
            <a:spLocks noGrp="1"/>
          </p:cNvSpPr>
          <p:nvPr>
            <p:ph type="sldNum" sz="quarter" idx="10"/>
          </p:nvPr>
        </p:nvSpPr>
        <p:spPr/>
        <p:txBody>
          <a:bodyPr/>
          <a:lstStyle/>
          <a:p>
            <a:fld id="{988DE528-7468-4687-ACC4-2553FFABCDD5}" type="slidenum">
              <a:rPr lang="en-US" smtClean="0"/>
              <a:t>43</a:t>
            </a:fld>
            <a:endParaRPr lang="en-US"/>
          </a:p>
        </p:txBody>
      </p:sp>
    </p:spTree>
    <p:extLst>
      <p:ext uri="{BB962C8B-B14F-4D97-AF65-F5344CB8AC3E}">
        <p14:creationId xmlns:p14="http://schemas.microsoft.com/office/powerpoint/2010/main" val="3685997481"/>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latin typeface="AdvOT561cdbbe"/>
              </a:rPr>
              <a:t>Injections should be systematically rotated to avoid LH.</a:t>
            </a:r>
            <a:r>
              <a:rPr lang="en-US" dirty="0" smtClean="0">
                <a:latin typeface="AdvOTa2f0d8f5.B"/>
              </a:rPr>
              <a:t> A2</a:t>
            </a:r>
            <a:endParaRPr lang="fa-IR" dirty="0" smtClean="0"/>
          </a:p>
          <a:p>
            <a:pPr marL="0" indent="0">
              <a:buNone/>
            </a:pPr>
            <a:endParaRPr lang="en-US" dirty="0" smtClean="0">
              <a:latin typeface="AdvOT561cdbbe"/>
            </a:endParaRPr>
          </a:p>
          <a:p>
            <a:endParaRPr lang="en-US" dirty="0" smtClean="0">
              <a:latin typeface="AdvOT561cdbbe"/>
            </a:endParaRPr>
          </a:p>
          <a:p>
            <a:r>
              <a:rPr lang="en-US" dirty="0" smtClean="0">
                <a:latin typeface="AdvOT561cdbbe"/>
              </a:rPr>
              <a:t>This means injecting at least 1 cm (or approximately the width of an adult </a:t>
            </a:r>
            <a:r>
              <a:rPr lang="en-US" dirty="0" smtClean="0">
                <a:latin typeface="AdvOT561cdbbe+fb"/>
              </a:rPr>
              <a:t>fi</a:t>
            </a:r>
            <a:r>
              <a:rPr lang="en-US" dirty="0" smtClean="0">
                <a:latin typeface="AdvOT561cdbbe"/>
              </a:rPr>
              <a:t>nger) from previous injections, a vital procedure that requires careful planning and attention. </a:t>
            </a:r>
            <a:r>
              <a:rPr lang="en-US" dirty="0" smtClean="0">
                <a:latin typeface="AdvOTa2f0d8f5.B"/>
              </a:rPr>
              <a:t>A2</a:t>
            </a:r>
          </a:p>
          <a:p>
            <a:endParaRPr lang="en-US" dirty="0" smtClean="0">
              <a:latin typeface="AdvOTa2f0d8f5.B"/>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smtClean="0">
                <a:solidFill>
                  <a:srgbClr val="000000"/>
                </a:solidFill>
                <a:latin typeface="AdvOT561cdbbe"/>
              </a:rPr>
              <a:t>The HCP should review the site rotation scheme with the patient at least once a year.</a:t>
            </a:r>
            <a:r>
              <a:rPr lang="en-US" sz="200" dirty="0" smtClean="0">
                <a:solidFill>
                  <a:srgbClr val="2197D2"/>
                </a:solidFill>
                <a:latin typeface="AdvOT561cdbbe"/>
              </a:rPr>
              <a:t> </a:t>
            </a:r>
            <a:r>
              <a:rPr lang="en-US" dirty="0" smtClean="0">
                <a:solidFill>
                  <a:srgbClr val="000000"/>
                </a:solidFill>
                <a:latin typeface="AdvOTa2f0d8f5.B"/>
              </a:rPr>
              <a:t>A2</a:t>
            </a:r>
          </a:p>
          <a:p>
            <a:endParaRPr lang="en-US" dirty="0" smtClean="0">
              <a:latin typeface="AdvOTa2f0d8f5.B"/>
            </a:endParaRPr>
          </a:p>
          <a:p>
            <a:endParaRPr lang="en-US" dirty="0" smtClean="0">
              <a:latin typeface="AdvOTa2f0d8f5.B"/>
            </a:endParaRPr>
          </a:p>
          <a:p>
            <a:pPr marL="0" indent="0">
              <a:buNone/>
            </a:pPr>
            <a:r>
              <a:rPr lang="en-US" sz="900" dirty="0" err="1" smtClean="0"/>
              <a:t>Frid</a:t>
            </a:r>
            <a:r>
              <a:rPr lang="en-US" sz="900" dirty="0" smtClean="0"/>
              <a:t>, A., L. Hirsch, R. Gaspar, D. Hicks, G. </a:t>
            </a:r>
            <a:r>
              <a:rPr lang="en-US" sz="900" dirty="0" err="1" smtClean="0"/>
              <a:t>Kreugel</a:t>
            </a:r>
            <a:r>
              <a:rPr lang="en-US" sz="900" dirty="0" smtClean="0"/>
              <a:t>, J. </a:t>
            </a:r>
            <a:r>
              <a:rPr lang="en-US" sz="900" dirty="0" err="1" smtClean="0"/>
              <a:t>Liersch</a:t>
            </a:r>
            <a:r>
              <a:rPr lang="en-US" sz="900" dirty="0" smtClean="0"/>
              <a:t>, C. </a:t>
            </a:r>
            <a:r>
              <a:rPr lang="en-US" sz="900" dirty="0" err="1" smtClean="0"/>
              <a:t>Letondeur</a:t>
            </a:r>
            <a:r>
              <a:rPr lang="en-US" sz="900" dirty="0" smtClean="0"/>
              <a:t>, J. P. </a:t>
            </a:r>
            <a:r>
              <a:rPr lang="en-US" sz="900" dirty="0" err="1" smtClean="0"/>
              <a:t>Sauvanet</a:t>
            </a:r>
            <a:r>
              <a:rPr lang="en-US" sz="900" dirty="0" smtClean="0"/>
              <a:t>, N. </a:t>
            </a:r>
            <a:r>
              <a:rPr lang="en-US" sz="900" dirty="0" err="1" smtClean="0"/>
              <a:t>Tubiana-Rufi</a:t>
            </a:r>
            <a:r>
              <a:rPr lang="en-US" sz="900" dirty="0" smtClean="0"/>
              <a:t>, K. Strauss and W. Scientific Advisory Board for the Third Injection Technique (2010). "New injection recommendations for patients with diabetes." </a:t>
            </a:r>
            <a:r>
              <a:rPr lang="en-US" sz="900" u="sng" dirty="0" smtClean="0"/>
              <a:t>Diabetes </a:t>
            </a:r>
            <a:r>
              <a:rPr lang="en-US" sz="900" u="sng" dirty="0" err="1" smtClean="0"/>
              <a:t>Metab</a:t>
            </a:r>
            <a:r>
              <a:rPr lang="en-US" sz="900" dirty="0" smtClean="0"/>
              <a:t> </a:t>
            </a:r>
            <a:r>
              <a:rPr lang="en-US" sz="900" b="1" dirty="0" smtClean="0"/>
              <a:t>36 </a:t>
            </a:r>
            <a:r>
              <a:rPr lang="en-US" sz="900" b="1" dirty="0" err="1" smtClean="0"/>
              <a:t>Suppl</a:t>
            </a:r>
            <a:r>
              <a:rPr lang="en-US" sz="900" b="1" dirty="0" smtClean="0"/>
              <a:t> 2</a:t>
            </a:r>
            <a:r>
              <a:rPr lang="en-US" sz="900" dirty="0" smtClean="0"/>
              <a:t>: S3-18.</a:t>
            </a:r>
          </a:p>
          <a:p>
            <a:pPr marL="0" indent="0">
              <a:buNone/>
            </a:pPr>
            <a:endParaRPr lang="en-US" sz="900" dirty="0" smtClean="0"/>
          </a:p>
          <a:p>
            <a:pPr marL="0" indent="0">
              <a:buFont typeface="Arial" panose="020B0604020202020204" pitchFamily="34" charset="0"/>
              <a:buNone/>
            </a:pPr>
            <a:r>
              <a:rPr lang="en-US" sz="900" dirty="0" smtClean="0"/>
              <a:t>One evidence-based scheme:</a:t>
            </a:r>
          </a:p>
          <a:p>
            <a:r>
              <a:rPr lang="en-US" sz="900" dirty="0" smtClean="0"/>
              <a:t>dividing sites into quadrants/halves when using the thighs or buttocks</a:t>
            </a:r>
          </a:p>
          <a:p>
            <a:r>
              <a:rPr lang="en-US" sz="900" dirty="0" smtClean="0"/>
              <a:t>One quadrant per week</a:t>
            </a:r>
          </a:p>
          <a:p>
            <a:r>
              <a:rPr lang="en-US" sz="900" dirty="0" smtClean="0"/>
              <a:t>Rotating quadrant to quadrant in a consistent direction (</a:t>
            </a:r>
            <a:r>
              <a:rPr lang="en-US" sz="900" dirty="0" err="1" smtClean="0"/>
              <a:t>eg,clockwise</a:t>
            </a:r>
            <a:r>
              <a:rPr lang="en-US" sz="900" dirty="0" smtClean="0"/>
              <a:t>)</a:t>
            </a:r>
            <a:endParaRPr lang="es-ES" sz="900" dirty="0" smtClean="0"/>
          </a:p>
          <a:p>
            <a:endParaRPr lang="es-ES" sz="900" dirty="0" smtClean="0"/>
          </a:p>
          <a:p>
            <a:pPr marL="0" indent="0">
              <a:buFont typeface="Arial" panose="020B0604020202020204" pitchFamily="34" charset="0"/>
              <a:buNone/>
            </a:pPr>
            <a:r>
              <a:rPr lang="en-US" sz="800" dirty="0" smtClean="0"/>
              <a:t>scheme courtesy of </a:t>
            </a:r>
            <a:r>
              <a:rPr lang="fr-FR" sz="800" dirty="0" smtClean="0"/>
              <a:t>Lourdes </a:t>
            </a:r>
            <a:r>
              <a:rPr lang="fr-FR" sz="800" dirty="0" err="1" smtClean="0"/>
              <a:t>Saez</a:t>
            </a:r>
            <a:r>
              <a:rPr lang="fr-FR" sz="800" dirty="0" smtClean="0"/>
              <a:t>-de Ibarra and Ruth Gaspar, </a:t>
            </a:r>
            <a:r>
              <a:rPr lang="en-US" sz="800" dirty="0" smtClean="0"/>
              <a:t>diabetes nurses and specialist educators at </a:t>
            </a:r>
            <a:r>
              <a:rPr lang="es-ES" sz="800" dirty="0" smtClean="0"/>
              <a:t>La Paz Hospital, Madrid, </a:t>
            </a:r>
            <a:r>
              <a:rPr lang="es-ES" sz="800" dirty="0" err="1" smtClean="0"/>
              <a:t>Spain</a:t>
            </a:r>
            <a:r>
              <a:rPr lang="es-ES" sz="800" dirty="0" smtClean="0"/>
              <a:t>(A3)</a:t>
            </a:r>
          </a:p>
          <a:p>
            <a:pPr marL="0" indent="0">
              <a:buFont typeface="Arial" panose="020B0604020202020204" pitchFamily="34" charset="0"/>
              <a:buNone/>
            </a:pPr>
            <a:endParaRPr lang="en-US" sz="800" dirty="0" smtClean="0"/>
          </a:p>
          <a:p>
            <a:pPr marL="0" indent="0">
              <a:buFont typeface="Arial" panose="020B0604020202020204" pitchFamily="34" charset="0"/>
              <a:buNone/>
            </a:pPr>
            <a:r>
              <a:rPr lang="en-US" sz="800" dirty="0" err="1" smtClean="0"/>
              <a:t>Frid</a:t>
            </a:r>
            <a:r>
              <a:rPr lang="en-US" sz="800" dirty="0" smtClean="0"/>
              <a:t>, A. H., G. </a:t>
            </a:r>
            <a:r>
              <a:rPr lang="en-US" sz="800" dirty="0" err="1" smtClean="0"/>
              <a:t>Kreugel</a:t>
            </a:r>
            <a:r>
              <a:rPr lang="en-US" sz="800" dirty="0" smtClean="0"/>
              <a:t>, G. </a:t>
            </a:r>
            <a:r>
              <a:rPr lang="en-US" sz="800" dirty="0" err="1" smtClean="0"/>
              <a:t>Grassi</a:t>
            </a:r>
            <a:r>
              <a:rPr lang="en-US" sz="800" dirty="0" smtClean="0"/>
              <a:t>, S. </a:t>
            </a:r>
            <a:r>
              <a:rPr lang="en-US" sz="800" dirty="0" err="1" smtClean="0"/>
              <a:t>Halimi</a:t>
            </a:r>
            <a:r>
              <a:rPr lang="en-US" sz="800" dirty="0" smtClean="0"/>
              <a:t>, D. Hicks, L. J. Hirsch, M. J. Smith, R. </a:t>
            </a:r>
            <a:r>
              <a:rPr lang="en-US" sz="800" dirty="0" err="1" smtClean="0"/>
              <a:t>Wellhoener</a:t>
            </a:r>
            <a:r>
              <a:rPr lang="en-US" sz="800" dirty="0" smtClean="0"/>
              <a:t>, B. W. Bode, I. B. Hirsch, S. </a:t>
            </a:r>
            <a:r>
              <a:rPr lang="en-US" sz="800" dirty="0" err="1" smtClean="0"/>
              <a:t>Kalra</a:t>
            </a:r>
            <a:r>
              <a:rPr lang="en-US" sz="800" dirty="0" smtClean="0"/>
              <a:t>, L. Ji and K. W. Strauss (2016). "New Insulin Delivery Recommendations." </a:t>
            </a:r>
            <a:r>
              <a:rPr lang="en-US" sz="800" u="sng" dirty="0" smtClean="0"/>
              <a:t>Mayo </a:t>
            </a:r>
            <a:r>
              <a:rPr lang="en-US" sz="800" u="sng" dirty="0" err="1" smtClean="0"/>
              <a:t>Clin</a:t>
            </a:r>
            <a:r>
              <a:rPr lang="en-US" sz="800" u="sng" dirty="0" smtClean="0"/>
              <a:t> Proc</a:t>
            </a:r>
            <a:r>
              <a:rPr lang="en-US" sz="800" dirty="0" smtClean="0"/>
              <a:t> </a:t>
            </a:r>
            <a:r>
              <a:rPr lang="en-US" sz="800" b="1" dirty="0" smtClean="0"/>
              <a:t>91</a:t>
            </a:r>
            <a:r>
              <a:rPr lang="en-US" sz="800" dirty="0" smtClean="0"/>
              <a:t>(9): 1231-1255.</a:t>
            </a:r>
          </a:p>
          <a:p>
            <a:pPr marL="0" indent="0">
              <a:buNone/>
            </a:pPr>
            <a:endParaRPr lang="en-US" sz="900" dirty="0"/>
          </a:p>
        </p:txBody>
      </p:sp>
      <p:sp>
        <p:nvSpPr>
          <p:cNvPr id="4" name="Slide Number Placeholder 3"/>
          <p:cNvSpPr>
            <a:spLocks noGrp="1"/>
          </p:cNvSpPr>
          <p:nvPr>
            <p:ph type="sldNum" sz="quarter" idx="10"/>
          </p:nvPr>
        </p:nvSpPr>
        <p:spPr/>
        <p:txBody>
          <a:bodyPr/>
          <a:lstStyle/>
          <a:p>
            <a:fld id="{84C1B0B5-DF65-4ABE-8D1A-19D45C26AE54}" type="slidenum">
              <a:rPr lang="fa-IR" smtClean="0"/>
              <a:t>44</a:t>
            </a:fld>
            <a:endParaRPr lang="fa-IR"/>
          </a:p>
        </p:txBody>
      </p:sp>
    </p:spTree>
    <p:extLst>
      <p:ext uri="{BB962C8B-B14F-4D97-AF65-F5344CB8AC3E}">
        <p14:creationId xmlns:p14="http://schemas.microsoft.com/office/powerpoint/2010/main" val="1178394480"/>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988DE528-7468-4687-ACC4-2553FFABCDD5}" type="slidenum">
              <a:rPr lang="en-US" smtClean="0"/>
              <a:t>51</a:t>
            </a:fld>
            <a:endParaRPr lang="en-US"/>
          </a:p>
        </p:txBody>
      </p:sp>
    </p:spTree>
    <p:extLst>
      <p:ext uri="{BB962C8B-B14F-4D97-AF65-F5344CB8AC3E}">
        <p14:creationId xmlns:p14="http://schemas.microsoft.com/office/powerpoint/2010/main" val="1261306163"/>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A</a:t>
            </a:r>
            <a:r>
              <a:rPr lang="en-US" baseline="0" dirty="0" smtClean="0"/>
              <a:t> </a:t>
            </a:r>
            <a:r>
              <a:rPr lang="en-US" dirty="0" smtClean="0"/>
              <a:t>variety of studies of adult skin at injection sites</a:t>
            </a:r>
            <a:r>
              <a:rPr lang="en-US" baseline="0" dirty="0" smtClean="0"/>
              <a:t> </a:t>
            </a:r>
            <a:r>
              <a:rPr lang="en-US" dirty="0" smtClean="0"/>
              <a:t>using various imaging techniques have all</a:t>
            </a:r>
            <a:r>
              <a:rPr lang="en-US" baseline="0" dirty="0" smtClean="0"/>
              <a:t> </a:t>
            </a:r>
            <a:r>
              <a:rPr lang="en-US" dirty="0" smtClean="0"/>
              <a:t>shown similar results: the skin varies in thickness</a:t>
            </a:r>
            <a:r>
              <a:rPr lang="en-US" baseline="0" dirty="0" smtClean="0"/>
              <a:t> </a:t>
            </a:r>
            <a:r>
              <a:rPr lang="en-US" dirty="0" smtClean="0"/>
              <a:t>from approximately 1.25 to 3.25 mm in</a:t>
            </a:r>
            <a:r>
              <a:rPr lang="en-US" baseline="0" dirty="0" smtClean="0"/>
              <a:t> </a:t>
            </a:r>
            <a:r>
              <a:rPr lang="en-US" dirty="0" smtClean="0"/>
              <a:t>90% of individuals and averages approximately</a:t>
            </a:r>
            <a:r>
              <a:rPr lang="en-US" baseline="0" dirty="0" smtClean="0"/>
              <a:t> </a:t>
            </a:r>
            <a:r>
              <a:rPr lang="en-US" dirty="0" smtClean="0"/>
              <a:t>2.0 to 2.5 mm. Studies have included both</a:t>
            </a:r>
            <a:r>
              <a:rPr lang="en-US" baseline="0" dirty="0" smtClean="0"/>
              <a:t> </a:t>
            </a:r>
            <a:r>
              <a:rPr lang="en-US" dirty="0" smtClean="0"/>
              <a:t>healthy volunteers and persons with diabetes,</a:t>
            </a:r>
            <a:r>
              <a:rPr lang="en-US" baseline="0" dirty="0" smtClean="0"/>
              <a:t> </a:t>
            </a:r>
            <a:r>
              <a:rPr lang="en-US" dirty="0" smtClean="0"/>
              <a:t>and their results are consistent across age</a:t>
            </a:r>
            <a:r>
              <a:rPr lang="en-US" baseline="0" dirty="0" smtClean="0"/>
              <a:t> </a:t>
            </a:r>
            <a:r>
              <a:rPr lang="en-US" dirty="0" smtClean="0"/>
              <a:t>groups, sexes, body mass indexes (BMIs), and</a:t>
            </a:r>
            <a:r>
              <a:rPr lang="en-US" baseline="0" dirty="0" smtClean="0"/>
              <a:t> </a:t>
            </a:r>
            <a:r>
              <a:rPr lang="en-US" dirty="0" smtClean="0"/>
              <a:t>geographic locations.</a:t>
            </a:r>
          </a:p>
          <a:p>
            <a:r>
              <a:rPr lang="en-US" sz="1200" b="0" i="0" u="none" strike="noStrike" kern="1200" baseline="0" dirty="0" smtClean="0">
                <a:solidFill>
                  <a:schemeClr val="tx1"/>
                </a:solidFill>
                <a:latin typeface="+mn-lt"/>
                <a:ea typeface="+mn-ea"/>
                <a:cs typeface="+mn-cs"/>
              </a:rPr>
              <a:t>Studies included four ethnic groups in the United States; Italian and South African, children and adolescents with type 1 diabetes; and groups of Chinese, Indian, Filipino, and Korean adults (most with type 2 diabetes).</a:t>
            </a:r>
          </a:p>
          <a:p>
            <a:r>
              <a:rPr lang="en-US" sz="1200" b="1" i="0" u="sng" strike="noStrike" kern="1200" baseline="0" dirty="0" smtClean="0">
                <a:solidFill>
                  <a:schemeClr val="tx1"/>
                </a:solidFill>
                <a:latin typeface="+mn-lt"/>
                <a:ea typeface="+mn-ea"/>
                <a:cs typeface="+mn-cs"/>
              </a:rPr>
              <a:t>Children aged 0 to 2 years have higher BMIs and more SC tissue than preschool children. Preschool children (2-6 years old) are usually at the thinnest point in their lives</a:t>
            </a:r>
            <a:r>
              <a:rPr lang="en-US" sz="1200" b="0" i="0" u="none" strike="noStrike" kern="1200" baseline="0" dirty="0" smtClean="0">
                <a:solidFill>
                  <a:schemeClr val="tx1"/>
                </a:solidFill>
                <a:latin typeface="+mn-lt"/>
                <a:ea typeface="+mn-ea"/>
                <a:cs typeface="+mn-cs"/>
              </a:rPr>
              <a:t>, and both sexes usually have very little SC tissue. School-age children (7-13 years old) slowly gain SC tissue, but there are few sex differences until puberty. During puberty, young women gain considerably more SC tissue than young men owing to hormonal influences</a:t>
            </a:r>
            <a:endParaRPr lang="en-US" dirty="0" smtClean="0"/>
          </a:p>
          <a:p>
            <a:endParaRPr lang="en-US" b="0" i="0" u="none" baseline="0" dirty="0" smtClean="0"/>
          </a:p>
          <a:p>
            <a:r>
              <a:rPr lang="en-US" b="0" i="0" u="none" baseline="0" dirty="0" smtClean="0"/>
              <a:t>Ref: </a:t>
            </a:r>
          </a:p>
          <a:p>
            <a:r>
              <a:rPr lang="en-US" b="0" i="0" u="none" baseline="0" dirty="0" err="1" smtClean="0"/>
              <a:t>Frid</a:t>
            </a:r>
            <a:r>
              <a:rPr lang="en-US" b="0" i="0" u="none" baseline="0" dirty="0" smtClean="0"/>
              <a:t>, A. H., G. </a:t>
            </a:r>
            <a:r>
              <a:rPr lang="en-US" b="0" i="0" u="none" baseline="0" dirty="0" err="1" smtClean="0"/>
              <a:t>Kreugel</a:t>
            </a:r>
            <a:r>
              <a:rPr lang="en-US" b="0" i="0" u="none" baseline="0" dirty="0" smtClean="0"/>
              <a:t>, G. </a:t>
            </a:r>
            <a:r>
              <a:rPr lang="en-US" b="0" i="0" u="none" baseline="0" dirty="0" err="1" smtClean="0"/>
              <a:t>Grassi</a:t>
            </a:r>
            <a:r>
              <a:rPr lang="en-US" b="0" i="0" u="none" baseline="0" dirty="0" smtClean="0"/>
              <a:t>, S. </a:t>
            </a:r>
            <a:r>
              <a:rPr lang="en-US" b="0" i="0" u="none" baseline="0" dirty="0" err="1" smtClean="0"/>
              <a:t>Halimi</a:t>
            </a:r>
            <a:r>
              <a:rPr lang="en-US" b="0" i="0" u="none" baseline="0" dirty="0" smtClean="0"/>
              <a:t>, D. Hicks, L. J. Hirsch, M. J. Smith, R. </a:t>
            </a:r>
            <a:r>
              <a:rPr lang="en-US" b="0" i="0" u="none" baseline="0" dirty="0" err="1" smtClean="0"/>
              <a:t>Wellhoener</a:t>
            </a:r>
            <a:r>
              <a:rPr lang="en-US" b="0" i="0" u="none" baseline="0" dirty="0" smtClean="0"/>
              <a:t>, B. W. Bode, I. B. Hirsch, S. </a:t>
            </a:r>
            <a:r>
              <a:rPr lang="en-US" b="0" i="0" u="none" baseline="0" dirty="0" err="1" smtClean="0"/>
              <a:t>Kalra</a:t>
            </a:r>
            <a:r>
              <a:rPr lang="en-US" b="0" i="0" u="none" baseline="0" dirty="0" smtClean="0"/>
              <a:t>, L. Ji and K. W. Strauss (2016). "New Insulin Delivery Recommendations." </a:t>
            </a:r>
            <a:r>
              <a:rPr lang="en-US" b="0" i="0" u="sng" baseline="0" dirty="0" smtClean="0"/>
              <a:t>Mayo </a:t>
            </a:r>
            <a:r>
              <a:rPr lang="en-US" b="0" i="0" u="sng" baseline="0" dirty="0" err="1" smtClean="0"/>
              <a:t>Clin</a:t>
            </a:r>
            <a:r>
              <a:rPr lang="en-US" b="0" i="0" u="sng" baseline="0" dirty="0" smtClean="0"/>
              <a:t> Proc</a:t>
            </a:r>
            <a:r>
              <a:rPr lang="en-US" b="0" i="0" u="none" baseline="0" dirty="0" smtClean="0"/>
              <a:t> </a:t>
            </a:r>
            <a:r>
              <a:rPr lang="en-US" b="1" i="0" u="none" baseline="0" dirty="0" smtClean="0"/>
              <a:t>91</a:t>
            </a:r>
            <a:r>
              <a:rPr lang="en-US" b="0" i="0" u="none" baseline="0" dirty="0" smtClean="0"/>
              <a:t>(9): 1231-1255.</a:t>
            </a:r>
          </a:p>
          <a:p>
            <a:endParaRPr lang="en-US" b="0" i="0" u="none" baseline="0" dirty="0" smtClean="0"/>
          </a:p>
          <a:p>
            <a:r>
              <a:rPr lang="en-US" sz="1200" b="0" i="0" u="none" strike="noStrike" kern="1200" baseline="0" dirty="0" smtClean="0">
                <a:solidFill>
                  <a:schemeClr val="tx1"/>
                </a:solidFill>
                <a:latin typeface="+mn-lt"/>
                <a:ea typeface="+mn-ea"/>
                <a:cs typeface="+mn-cs"/>
              </a:rPr>
              <a:t>One hundred one children with type 1 diabetes were divided into three groups according to age: 2–6, 7–13, and 14–17 yr. The thickness of skin and subcutaneous (SC) tissue was measured by ultrasound in all injection sites.</a:t>
            </a:r>
          </a:p>
          <a:p>
            <a:r>
              <a:rPr lang="en-US" sz="1200" b="0" i="0" u="none" strike="noStrike" kern="1200" baseline="0" dirty="0" smtClean="0">
                <a:solidFill>
                  <a:schemeClr val="tx1"/>
                </a:solidFill>
                <a:latin typeface="+mn-lt"/>
                <a:ea typeface="+mn-ea"/>
                <a:cs typeface="+mn-cs"/>
              </a:rPr>
              <a:t>Results: Skin thickness varied from 1.58mm in the arm of the youngest children to 2.29mm in the buttocks of the adolescents. Values decreased progressively based on age (2–6 </a:t>
            </a:r>
            <a:r>
              <a:rPr lang="en-US" sz="1200" b="0" i="1" u="none" strike="noStrike" kern="1200" baseline="0" dirty="0" smtClean="0">
                <a:solidFill>
                  <a:schemeClr val="tx1"/>
                </a:solidFill>
                <a:latin typeface="+mn-lt"/>
                <a:ea typeface="+mn-ea"/>
                <a:cs typeface="+mn-cs"/>
              </a:rPr>
              <a:t>&lt; </a:t>
            </a:r>
            <a:r>
              <a:rPr lang="en-US" sz="1200" b="0" i="0" u="none" strike="noStrike" kern="1200" baseline="0" dirty="0" smtClean="0">
                <a:solidFill>
                  <a:schemeClr val="tx1"/>
                </a:solidFill>
                <a:latin typeface="+mn-lt"/>
                <a:ea typeface="+mn-ea"/>
                <a:cs typeface="+mn-cs"/>
              </a:rPr>
              <a:t>7–13 </a:t>
            </a:r>
            <a:r>
              <a:rPr lang="en-US" sz="1200" b="0" i="1" u="none" strike="noStrike" kern="1200" baseline="0" dirty="0" smtClean="0">
                <a:solidFill>
                  <a:schemeClr val="tx1"/>
                </a:solidFill>
                <a:latin typeface="+mn-lt"/>
                <a:ea typeface="+mn-ea"/>
                <a:cs typeface="+mn-cs"/>
              </a:rPr>
              <a:t>&lt; </a:t>
            </a:r>
            <a:r>
              <a:rPr lang="en-US" sz="1200" b="0" i="0" u="none" strike="noStrike" kern="1200" baseline="0" dirty="0" smtClean="0">
                <a:solidFill>
                  <a:schemeClr val="tx1"/>
                </a:solidFill>
                <a:latin typeface="+mn-lt"/>
                <a:ea typeface="+mn-ea"/>
                <a:cs typeface="+mn-cs"/>
              </a:rPr>
              <a:t>14–17) and on body site (arm </a:t>
            </a:r>
            <a:r>
              <a:rPr lang="en-US" sz="1200" b="0" i="1" u="none" strike="noStrike" kern="1200" baseline="0" dirty="0" smtClean="0">
                <a:solidFill>
                  <a:schemeClr val="tx1"/>
                </a:solidFill>
                <a:latin typeface="+mn-lt"/>
                <a:ea typeface="+mn-ea"/>
                <a:cs typeface="+mn-cs"/>
              </a:rPr>
              <a:t>&lt; </a:t>
            </a:r>
            <a:r>
              <a:rPr lang="en-US" sz="1200" b="0" i="0" u="none" strike="noStrike" kern="1200" baseline="0" dirty="0" smtClean="0">
                <a:solidFill>
                  <a:schemeClr val="tx1"/>
                </a:solidFill>
                <a:latin typeface="+mn-lt"/>
                <a:ea typeface="+mn-ea"/>
                <a:cs typeface="+mn-cs"/>
              </a:rPr>
              <a:t>thigh </a:t>
            </a:r>
            <a:r>
              <a:rPr lang="en-US" sz="1200" b="0" i="1" u="none" strike="noStrike" kern="1200" baseline="0" dirty="0" smtClean="0">
                <a:solidFill>
                  <a:schemeClr val="tx1"/>
                </a:solidFill>
                <a:latin typeface="+mn-lt"/>
                <a:ea typeface="+mn-ea"/>
                <a:cs typeface="+mn-cs"/>
              </a:rPr>
              <a:t>&lt; </a:t>
            </a:r>
            <a:r>
              <a:rPr lang="en-US" sz="1200" b="0" i="0" u="none" strike="noStrike" kern="1200" baseline="0" dirty="0" smtClean="0">
                <a:solidFill>
                  <a:schemeClr val="tx1"/>
                </a:solidFill>
                <a:latin typeface="+mn-lt"/>
                <a:ea typeface="+mn-ea"/>
                <a:cs typeface="+mn-cs"/>
              </a:rPr>
              <a:t>abdomen </a:t>
            </a:r>
            <a:r>
              <a:rPr lang="en-US" sz="1200" b="0" i="1" u="none" strike="noStrike" kern="1200" baseline="0" dirty="0" smtClean="0">
                <a:solidFill>
                  <a:schemeClr val="tx1"/>
                </a:solidFill>
                <a:latin typeface="+mn-lt"/>
                <a:ea typeface="+mn-ea"/>
                <a:cs typeface="+mn-cs"/>
              </a:rPr>
              <a:t>&lt; </a:t>
            </a:r>
            <a:r>
              <a:rPr lang="en-US" sz="1200" b="0" i="0" u="none" strike="noStrike" kern="1200" baseline="0" dirty="0" smtClean="0">
                <a:solidFill>
                  <a:schemeClr val="tx1"/>
                </a:solidFill>
                <a:latin typeface="+mn-lt"/>
                <a:ea typeface="+mn-ea"/>
                <a:cs typeface="+mn-cs"/>
              </a:rPr>
              <a:t>buttocks). Skin + SC thickness varied in a similar fashion. The skin surface to muscle distances were </a:t>
            </a:r>
            <a:r>
              <a:rPr lang="en-US" sz="1200" b="0" i="1" u="none" strike="noStrike" kern="1200" baseline="0" dirty="0" smtClean="0">
                <a:solidFill>
                  <a:schemeClr val="tx1"/>
                </a:solidFill>
                <a:latin typeface="+mn-lt"/>
                <a:ea typeface="+mn-ea"/>
                <a:cs typeface="+mn-cs"/>
              </a:rPr>
              <a:t>&lt;</a:t>
            </a:r>
            <a:r>
              <a:rPr lang="en-US" sz="1200" b="0" i="0" u="none" strike="noStrike" kern="1200" baseline="0" dirty="0" smtClean="0">
                <a:solidFill>
                  <a:schemeClr val="tx1"/>
                </a:solidFill>
                <a:latin typeface="+mn-lt"/>
                <a:ea typeface="+mn-ea"/>
                <a:cs typeface="+mn-cs"/>
              </a:rPr>
              <a:t>4mm in nearly 10%of children, especially in the 2–6 </a:t>
            </a:r>
            <a:r>
              <a:rPr lang="en-US" sz="1200" b="0" i="0" u="none" strike="noStrike" kern="1200" baseline="0" dirty="0" err="1" smtClean="0">
                <a:solidFill>
                  <a:schemeClr val="tx1"/>
                </a:solidFill>
                <a:latin typeface="+mn-lt"/>
                <a:ea typeface="+mn-ea"/>
                <a:cs typeface="+mn-cs"/>
              </a:rPr>
              <a:t>yr</a:t>
            </a:r>
            <a:r>
              <a:rPr lang="en-US" sz="1200" b="0" i="0" u="none" strike="noStrike" kern="1200" baseline="0" dirty="0" smtClean="0">
                <a:solidFill>
                  <a:schemeClr val="tx1"/>
                </a:solidFill>
                <a:latin typeface="+mn-lt"/>
                <a:ea typeface="+mn-ea"/>
                <a:cs typeface="+mn-cs"/>
              </a:rPr>
              <a:t> group. In this group, the rate of intramuscular (IM) injections using the 4-mm pen needle when a pinch-up is not used would be 20.2%. This rate of IM injections doubles when using the 5-mm needle, and when injections are given under similar conditions it triples using the 6-mm needle. Conclusions: It seems medically appropriate for all children to use short needles where possible to minimize inadvertent IM injections which may increase glycemic variability. Currently, the safest needle for all children appears to be the 4-mm pen needle. However, when used in children aged 2–6 </a:t>
            </a:r>
            <a:r>
              <a:rPr lang="en-US" sz="1200" b="0" i="0" u="none" strike="noStrike" kern="1200" baseline="0" dirty="0" err="1" smtClean="0">
                <a:solidFill>
                  <a:schemeClr val="tx1"/>
                </a:solidFill>
                <a:latin typeface="+mn-lt"/>
                <a:ea typeface="+mn-ea"/>
                <a:cs typeface="+mn-cs"/>
              </a:rPr>
              <a:t>yr</a:t>
            </a:r>
            <a:r>
              <a:rPr lang="en-US" sz="1200" b="0" i="0" u="none" strike="noStrike" kern="1200" baseline="0" dirty="0" smtClean="0">
                <a:solidFill>
                  <a:schemeClr val="tx1"/>
                </a:solidFill>
                <a:latin typeface="+mn-lt"/>
                <a:ea typeface="+mn-ea"/>
                <a:cs typeface="+mn-cs"/>
              </a:rPr>
              <a:t>, it should be used with a pinched skin fold.</a:t>
            </a:r>
            <a:endParaRPr lang="en-US" b="0" i="0" u="none" baseline="0" dirty="0" smtClean="0"/>
          </a:p>
          <a:p>
            <a:r>
              <a:rPr lang="en-US" b="1" i="0" u="none" baseline="0" dirty="0" smtClean="0"/>
              <a:t>Ref: </a:t>
            </a:r>
          </a:p>
          <a:p>
            <a:r>
              <a:rPr lang="en-US" b="0" i="0" u="none" baseline="0" dirty="0" smtClean="0"/>
              <a:t>Lo </a:t>
            </a:r>
            <a:r>
              <a:rPr lang="en-US" b="0" i="0" u="none" baseline="0" dirty="0" err="1" smtClean="0"/>
              <a:t>Presti</a:t>
            </a:r>
            <a:r>
              <a:rPr lang="en-US" b="0" i="0" u="none" baseline="0" dirty="0" smtClean="0"/>
              <a:t>, D., C. </a:t>
            </a:r>
            <a:r>
              <a:rPr lang="en-US" b="0" i="0" u="none" baseline="0" dirty="0" err="1" smtClean="0"/>
              <a:t>Ingegnosi</a:t>
            </a:r>
            <a:r>
              <a:rPr lang="en-US" b="0" i="0" u="none" baseline="0" dirty="0" smtClean="0"/>
              <a:t> and K. Strauss (2012). "Skin and subcutaneous thickness at injecting sites in children with diabetes: ultrasound findings and recommendations for giving injection." </a:t>
            </a:r>
            <a:r>
              <a:rPr lang="en-US" b="0" i="0" u="sng" baseline="0" dirty="0" smtClean="0"/>
              <a:t>Pediatric diabetes</a:t>
            </a:r>
            <a:r>
              <a:rPr lang="en-US" b="0" i="0" u="none" baseline="0" dirty="0" smtClean="0"/>
              <a:t> </a:t>
            </a:r>
            <a:r>
              <a:rPr lang="en-US" b="1" i="0" u="none" baseline="0" dirty="0" smtClean="0"/>
              <a:t>13</a:t>
            </a:r>
            <a:r>
              <a:rPr lang="en-US" b="0" i="0" u="none" baseline="0" dirty="0" smtClean="0"/>
              <a:t>(7): 525-533.</a:t>
            </a:r>
          </a:p>
          <a:p>
            <a:endParaRPr lang="en-US" b="1" i="0" u="none" baseline="0" dirty="0"/>
          </a:p>
        </p:txBody>
      </p:sp>
      <p:sp>
        <p:nvSpPr>
          <p:cNvPr id="4" name="Slide Number Placeholder 3"/>
          <p:cNvSpPr>
            <a:spLocks noGrp="1"/>
          </p:cNvSpPr>
          <p:nvPr>
            <p:ph type="sldNum" sz="quarter" idx="10"/>
          </p:nvPr>
        </p:nvSpPr>
        <p:spPr/>
        <p:txBody>
          <a:bodyPr/>
          <a:lstStyle/>
          <a:p>
            <a:fld id="{988DE528-7468-4687-ACC4-2553FFABCDD5}" type="slidenum">
              <a:rPr lang="en-US" smtClean="0"/>
              <a:t>8</a:t>
            </a:fld>
            <a:endParaRPr lang="en-US"/>
          </a:p>
        </p:txBody>
      </p:sp>
    </p:spTree>
    <p:extLst>
      <p:ext uri="{BB962C8B-B14F-4D97-AF65-F5344CB8AC3E}">
        <p14:creationId xmlns:p14="http://schemas.microsoft.com/office/powerpoint/2010/main" val="1533820371"/>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200" b="1" i="0" u="none" strike="noStrike" kern="1200" baseline="0" dirty="0" smtClean="0">
                <a:solidFill>
                  <a:schemeClr val="tx1"/>
                </a:solidFill>
                <a:latin typeface="+mn-lt"/>
                <a:ea typeface="+mn-ea"/>
                <a:cs typeface="+mn-cs"/>
              </a:rPr>
              <a:t>Patients may be unaware that they are injecting IM. Several clinical pointers can give clues as to whether the injection is IM or SC. </a:t>
            </a:r>
            <a:r>
              <a:rPr lang="en-US" sz="1200" b="0" i="0" u="none" strike="noStrike" kern="1200" baseline="0" dirty="0" smtClean="0">
                <a:solidFill>
                  <a:schemeClr val="tx1"/>
                </a:solidFill>
                <a:latin typeface="+mn-lt"/>
                <a:ea typeface="+mn-ea"/>
                <a:cs typeface="+mn-cs"/>
              </a:rPr>
              <a:t>Intramuscular injections can lead to a greater risk of bleeding, bruising, and pain. The pain may be described as stinging, and it worsens if the relevant muscle is contracted with the needle in situ If a patient releases the syringe with the needle still under the skin, it may continue to stand upright if it is IM (whereas it topples over in SC injections).</a:t>
            </a:r>
          </a:p>
          <a:p>
            <a:pPr marL="0" marR="0" lvl="0" indent="0" algn="l" defTabSz="914400" rtl="0" eaLnBrk="1" fontAlgn="auto" latinLnBrk="0" hangingPunct="1">
              <a:lnSpc>
                <a:spcPct val="100000"/>
              </a:lnSpc>
              <a:spcBef>
                <a:spcPts val="0"/>
              </a:spcBef>
              <a:spcAft>
                <a:spcPts val="0"/>
              </a:spcAft>
              <a:buClrTx/>
              <a:buSzTx/>
              <a:buFontTx/>
              <a:buNone/>
              <a:tabLst/>
              <a:defRPr/>
            </a:pPr>
            <a:r>
              <a:rPr lang="en-US" sz="1200" b="0" i="0" u="none" strike="noStrike" kern="1200" baseline="0" dirty="0" smtClean="0">
                <a:solidFill>
                  <a:schemeClr val="tx1"/>
                </a:solidFill>
                <a:latin typeface="+mn-lt"/>
                <a:ea typeface="+mn-ea"/>
                <a:cs typeface="+mn-cs"/>
              </a:rPr>
              <a:t>Unexplained glycemic variability and episodes of hypoglycemia may suggest IM injection. At special risk are children, thin persons, and persons using longer needles or following improper technique.</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US" sz="1200" b="0" i="0" u="none" strike="noStrike" kern="1200" baseline="0" dirty="0" smtClean="0">
              <a:solidFill>
                <a:schemeClr val="tx1"/>
              </a:solidFill>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sz="1200" b="1" i="0" u="none" strike="noStrike" kern="1200" baseline="0" dirty="0" smtClean="0">
                <a:solidFill>
                  <a:schemeClr val="tx1"/>
                </a:solidFill>
                <a:latin typeface="+mn-lt"/>
                <a:ea typeface="+mn-ea"/>
                <a:cs typeface="+mn-cs"/>
              </a:rPr>
              <a:t>REF:</a:t>
            </a:r>
            <a:endParaRPr lang="en-US" b="1" dirty="0" smtClean="0"/>
          </a:p>
          <a:p>
            <a:r>
              <a:rPr lang="en-US" b="0" i="0" u="none" baseline="0" dirty="0" err="1" smtClean="0"/>
              <a:t>Frid</a:t>
            </a:r>
            <a:r>
              <a:rPr lang="en-US" b="0" i="0" u="none" baseline="0" dirty="0" smtClean="0"/>
              <a:t>, A. H., G. </a:t>
            </a:r>
            <a:r>
              <a:rPr lang="en-US" b="0" i="0" u="none" baseline="0" dirty="0" err="1" smtClean="0"/>
              <a:t>Kreugel</a:t>
            </a:r>
            <a:r>
              <a:rPr lang="en-US" b="0" i="0" u="none" baseline="0" dirty="0" smtClean="0"/>
              <a:t>, G. </a:t>
            </a:r>
            <a:r>
              <a:rPr lang="en-US" b="0" i="0" u="none" baseline="0" dirty="0" err="1" smtClean="0"/>
              <a:t>Grassi</a:t>
            </a:r>
            <a:r>
              <a:rPr lang="en-US" b="0" i="0" u="none" baseline="0" dirty="0" smtClean="0"/>
              <a:t>, S. </a:t>
            </a:r>
            <a:r>
              <a:rPr lang="en-US" b="0" i="0" u="none" baseline="0" dirty="0" err="1" smtClean="0"/>
              <a:t>Halimi</a:t>
            </a:r>
            <a:r>
              <a:rPr lang="en-US" b="0" i="0" u="none" baseline="0" dirty="0" smtClean="0"/>
              <a:t>, D. Hicks, L. J. Hirsch, M. J. Smith, R. </a:t>
            </a:r>
            <a:r>
              <a:rPr lang="en-US" b="0" i="0" u="none" baseline="0" dirty="0" err="1" smtClean="0"/>
              <a:t>Wellhoener</a:t>
            </a:r>
            <a:r>
              <a:rPr lang="en-US" b="0" i="0" u="none" baseline="0" dirty="0" smtClean="0"/>
              <a:t>, B. W. Bode, I. B. Hirsch, S. </a:t>
            </a:r>
            <a:r>
              <a:rPr lang="en-US" b="0" i="0" u="none" baseline="0" dirty="0" err="1" smtClean="0"/>
              <a:t>Kalra</a:t>
            </a:r>
            <a:r>
              <a:rPr lang="en-US" b="0" i="0" u="none" baseline="0" dirty="0" smtClean="0"/>
              <a:t>, L. Ji and K. W. Strauss (2016). "New Insulin Delivery Recommendations." </a:t>
            </a:r>
            <a:r>
              <a:rPr lang="en-US" b="0" i="0" u="sng" baseline="0" dirty="0" smtClean="0"/>
              <a:t>Mayo </a:t>
            </a:r>
            <a:r>
              <a:rPr lang="en-US" b="0" i="0" u="sng" baseline="0" dirty="0" err="1" smtClean="0"/>
              <a:t>Clin</a:t>
            </a:r>
            <a:r>
              <a:rPr lang="en-US" b="0" i="0" u="sng" baseline="0" dirty="0" smtClean="0"/>
              <a:t> Proc</a:t>
            </a:r>
            <a:r>
              <a:rPr lang="en-US" b="0" i="0" u="none" baseline="0" dirty="0" smtClean="0"/>
              <a:t> </a:t>
            </a:r>
            <a:r>
              <a:rPr lang="en-US" b="1" i="0" u="none" baseline="0" dirty="0" smtClean="0"/>
              <a:t>91</a:t>
            </a:r>
            <a:r>
              <a:rPr lang="en-US" b="0" i="0" u="none" baseline="0" dirty="0" smtClean="0"/>
              <a:t>(9): 1231-1255.</a:t>
            </a:r>
          </a:p>
          <a:p>
            <a:endParaRPr lang="en-US" b="1" i="0" u="none" baseline="0" dirty="0"/>
          </a:p>
        </p:txBody>
      </p:sp>
      <p:sp>
        <p:nvSpPr>
          <p:cNvPr id="4" name="Slide Number Placeholder 3"/>
          <p:cNvSpPr>
            <a:spLocks noGrp="1"/>
          </p:cNvSpPr>
          <p:nvPr>
            <p:ph type="sldNum" sz="quarter" idx="10"/>
          </p:nvPr>
        </p:nvSpPr>
        <p:spPr/>
        <p:txBody>
          <a:bodyPr/>
          <a:lstStyle/>
          <a:p>
            <a:fld id="{988DE528-7468-4687-ACC4-2553FFABCDD5}" type="slidenum">
              <a:rPr lang="en-US" smtClean="0"/>
              <a:t>10</a:t>
            </a:fld>
            <a:endParaRPr lang="en-US"/>
          </a:p>
        </p:txBody>
      </p:sp>
    </p:spTree>
    <p:extLst>
      <p:ext uri="{BB962C8B-B14F-4D97-AF65-F5344CB8AC3E}">
        <p14:creationId xmlns:p14="http://schemas.microsoft.com/office/powerpoint/2010/main" val="3824124283"/>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200" b="1" i="0" u="none" strike="noStrike" kern="1200" baseline="0" dirty="0" smtClean="0">
                <a:solidFill>
                  <a:schemeClr val="tx1"/>
                </a:solidFill>
                <a:latin typeface="+mn-lt"/>
                <a:ea typeface="+mn-ea"/>
                <a:cs typeface="+mn-cs"/>
              </a:rPr>
              <a:t>Patients may be unaware that they are injecting IM. Several clinical pointers can give clues as to whether the injection is IM or SC. </a:t>
            </a:r>
            <a:r>
              <a:rPr lang="en-US" sz="1200" b="0" i="0" u="none" strike="noStrike" kern="1200" baseline="0" dirty="0" smtClean="0">
                <a:solidFill>
                  <a:schemeClr val="tx1"/>
                </a:solidFill>
                <a:latin typeface="+mn-lt"/>
                <a:ea typeface="+mn-ea"/>
                <a:cs typeface="+mn-cs"/>
              </a:rPr>
              <a:t>Intramuscular injections can lead to a greater risk of bleeding, bruising, and pain. The pain may be described as stinging, and it worsens if the relevant muscle is contracted with the needle in situ If a patient releases the syringe with the needle still under the skin, it may continue to stand upright if it is IM (whereas it topples over in SC injections).</a:t>
            </a:r>
          </a:p>
          <a:p>
            <a:pPr marL="0" marR="0" lvl="0" indent="0" algn="l" defTabSz="914400" rtl="0" eaLnBrk="1" fontAlgn="auto" latinLnBrk="0" hangingPunct="1">
              <a:lnSpc>
                <a:spcPct val="100000"/>
              </a:lnSpc>
              <a:spcBef>
                <a:spcPts val="0"/>
              </a:spcBef>
              <a:spcAft>
                <a:spcPts val="0"/>
              </a:spcAft>
              <a:buClrTx/>
              <a:buSzTx/>
              <a:buFontTx/>
              <a:buNone/>
              <a:tabLst/>
              <a:defRPr/>
            </a:pPr>
            <a:r>
              <a:rPr lang="en-US" sz="1200" b="0" i="0" u="none" strike="noStrike" kern="1200" baseline="0" dirty="0" smtClean="0">
                <a:solidFill>
                  <a:schemeClr val="tx1"/>
                </a:solidFill>
                <a:latin typeface="+mn-lt"/>
                <a:ea typeface="+mn-ea"/>
                <a:cs typeface="+mn-cs"/>
              </a:rPr>
              <a:t>Unexplained glycemic variability and episodes of hypoglycemia may suggest IM injection. At special risk are children, thin persons, and persons using longer needles or following improper technique.</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US" sz="1200" b="0" i="0" u="none" strike="noStrike" kern="1200" baseline="0" dirty="0" smtClean="0">
              <a:solidFill>
                <a:schemeClr val="tx1"/>
              </a:solidFill>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sz="1200" b="1" i="0" u="none" strike="noStrike" kern="1200" baseline="0" dirty="0" smtClean="0">
                <a:solidFill>
                  <a:schemeClr val="tx1"/>
                </a:solidFill>
                <a:latin typeface="+mn-lt"/>
                <a:ea typeface="+mn-ea"/>
                <a:cs typeface="+mn-cs"/>
              </a:rPr>
              <a:t>REF:</a:t>
            </a:r>
            <a:endParaRPr lang="en-US" b="1" dirty="0" smtClean="0"/>
          </a:p>
          <a:p>
            <a:r>
              <a:rPr lang="en-US" b="0" i="0" u="none" baseline="0" dirty="0" err="1" smtClean="0"/>
              <a:t>Frid</a:t>
            </a:r>
            <a:r>
              <a:rPr lang="en-US" b="0" i="0" u="none" baseline="0" dirty="0" smtClean="0"/>
              <a:t>, A. H., G. </a:t>
            </a:r>
            <a:r>
              <a:rPr lang="en-US" b="0" i="0" u="none" baseline="0" dirty="0" err="1" smtClean="0"/>
              <a:t>Kreugel</a:t>
            </a:r>
            <a:r>
              <a:rPr lang="en-US" b="0" i="0" u="none" baseline="0" dirty="0" smtClean="0"/>
              <a:t>, G. </a:t>
            </a:r>
            <a:r>
              <a:rPr lang="en-US" b="0" i="0" u="none" baseline="0" dirty="0" err="1" smtClean="0"/>
              <a:t>Grassi</a:t>
            </a:r>
            <a:r>
              <a:rPr lang="en-US" b="0" i="0" u="none" baseline="0" dirty="0" smtClean="0"/>
              <a:t>, S. </a:t>
            </a:r>
            <a:r>
              <a:rPr lang="en-US" b="0" i="0" u="none" baseline="0" dirty="0" err="1" smtClean="0"/>
              <a:t>Halimi</a:t>
            </a:r>
            <a:r>
              <a:rPr lang="en-US" b="0" i="0" u="none" baseline="0" dirty="0" smtClean="0"/>
              <a:t>, D. Hicks, L. J. Hirsch, M. J. Smith, R. </a:t>
            </a:r>
            <a:r>
              <a:rPr lang="en-US" b="0" i="0" u="none" baseline="0" dirty="0" err="1" smtClean="0"/>
              <a:t>Wellhoener</a:t>
            </a:r>
            <a:r>
              <a:rPr lang="en-US" b="0" i="0" u="none" baseline="0" dirty="0" smtClean="0"/>
              <a:t>, B. W. Bode, I. B. Hirsch, S. </a:t>
            </a:r>
            <a:r>
              <a:rPr lang="en-US" b="0" i="0" u="none" baseline="0" dirty="0" err="1" smtClean="0"/>
              <a:t>Kalra</a:t>
            </a:r>
            <a:r>
              <a:rPr lang="en-US" b="0" i="0" u="none" baseline="0" dirty="0" smtClean="0"/>
              <a:t>, L. Ji and K. W. Strauss (2016). "New Insulin Delivery Recommendations." </a:t>
            </a:r>
            <a:r>
              <a:rPr lang="en-US" b="0" i="0" u="sng" baseline="0" dirty="0" smtClean="0"/>
              <a:t>Mayo </a:t>
            </a:r>
            <a:r>
              <a:rPr lang="en-US" b="0" i="0" u="sng" baseline="0" dirty="0" err="1" smtClean="0"/>
              <a:t>Clin</a:t>
            </a:r>
            <a:r>
              <a:rPr lang="en-US" b="0" i="0" u="sng" baseline="0" dirty="0" smtClean="0"/>
              <a:t> Proc</a:t>
            </a:r>
            <a:r>
              <a:rPr lang="en-US" b="0" i="0" u="none" baseline="0" dirty="0" smtClean="0"/>
              <a:t> </a:t>
            </a:r>
            <a:r>
              <a:rPr lang="en-US" b="1" i="0" u="none" baseline="0" dirty="0" smtClean="0"/>
              <a:t>91</a:t>
            </a:r>
            <a:r>
              <a:rPr lang="en-US" b="0" i="0" u="none" baseline="0" dirty="0" smtClean="0"/>
              <a:t>(9): 1231-1255.</a:t>
            </a:r>
          </a:p>
          <a:p>
            <a:endParaRPr lang="en-US" b="1" i="0" u="none" baseline="0" dirty="0"/>
          </a:p>
        </p:txBody>
      </p:sp>
      <p:sp>
        <p:nvSpPr>
          <p:cNvPr id="4" name="Slide Number Placeholder 3"/>
          <p:cNvSpPr>
            <a:spLocks noGrp="1"/>
          </p:cNvSpPr>
          <p:nvPr>
            <p:ph type="sldNum" sz="quarter" idx="10"/>
          </p:nvPr>
        </p:nvSpPr>
        <p:spPr/>
        <p:txBody>
          <a:bodyPr/>
          <a:lstStyle/>
          <a:p>
            <a:fld id="{988DE528-7468-4687-ACC4-2553FFABCDD5}" type="slidenum">
              <a:rPr lang="en-US" smtClean="0"/>
              <a:t>11</a:t>
            </a:fld>
            <a:endParaRPr lang="en-US"/>
          </a:p>
        </p:txBody>
      </p:sp>
    </p:spTree>
    <p:extLst>
      <p:ext uri="{BB962C8B-B14F-4D97-AF65-F5344CB8AC3E}">
        <p14:creationId xmlns:p14="http://schemas.microsoft.com/office/powerpoint/2010/main" val="3185522790"/>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0" i="0" u="none" strike="noStrike" kern="1200" baseline="0" dirty="0" smtClean="0">
                <a:solidFill>
                  <a:schemeClr val="tx1"/>
                </a:solidFill>
                <a:latin typeface="+mn-lt"/>
                <a:ea typeface="+mn-ea"/>
                <a:cs typeface="+mn-cs"/>
              </a:rPr>
              <a:t>Shorter needles are much safer and are better tolerated and less painful.</a:t>
            </a:r>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smtClean="0"/>
              <a:t>The shortest-length pen needle is 4 mm, but the shortest syringe needle today is 6 mm long</a:t>
            </a:r>
          </a:p>
          <a:p>
            <a:r>
              <a:rPr lang="en-US" sz="1200" b="0" i="0" u="none" strike="noStrike" kern="1200" baseline="0" dirty="0" smtClean="0">
                <a:solidFill>
                  <a:schemeClr val="tx1"/>
                </a:solidFill>
                <a:latin typeface="+mn-lt"/>
                <a:ea typeface="+mn-ea"/>
                <a:cs typeface="+mn-cs"/>
              </a:rPr>
              <a:t>Shorter needles are much safer and are better tolerated and less painful. Hirsch et al compared a 4-mm pen needle with 5- and 8-mm needles in a large randomized controlled study. The 4-mm needle was shown </a:t>
            </a:r>
            <a:r>
              <a:rPr lang="en-US" sz="1200" b="1" i="0" u="none" strike="noStrike" kern="1200" baseline="0" dirty="0" smtClean="0">
                <a:solidFill>
                  <a:schemeClr val="tx1"/>
                </a:solidFill>
                <a:latin typeface="+mn-lt"/>
                <a:ea typeface="+mn-ea"/>
                <a:cs typeface="+mn-cs"/>
              </a:rPr>
              <a:t>to be safe and efficacious in adult patients of all sizes </a:t>
            </a:r>
            <a:r>
              <a:rPr lang="en-US" sz="1200" b="0" i="0" u="none" strike="noStrike" kern="1200" baseline="0" dirty="0" smtClean="0">
                <a:solidFill>
                  <a:schemeClr val="tx1"/>
                </a:solidFill>
                <a:latin typeface="+mn-lt"/>
                <a:ea typeface="+mn-ea"/>
                <a:cs typeface="+mn-cs"/>
              </a:rPr>
              <a:t>(</a:t>
            </a:r>
            <a:r>
              <a:rPr lang="en-US" sz="1200" b="0" i="0" u="none" strike="noStrike" kern="1200" baseline="0" dirty="0" err="1" smtClean="0">
                <a:solidFill>
                  <a:schemeClr val="tx1"/>
                </a:solidFill>
                <a:latin typeface="+mn-lt"/>
                <a:ea typeface="+mn-ea"/>
                <a:cs typeface="+mn-cs"/>
              </a:rPr>
              <a:t>ie</a:t>
            </a:r>
            <a:r>
              <a:rPr lang="en-US" sz="1200" b="0" i="0" u="none" strike="noStrike" kern="1200" baseline="0" dirty="0" smtClean="0">
                <a:solidFill>
                  <a:schemeClr val="tx1"/>
                </a:solidFill>
                <a:latin typeface="+mn-lt"/>
                <a:ea typeface="+mn-ea"/>
                <a:cs typeface="+mn-cs"/>
              </a:rPr>
              <a:t>, equivalent </a:t>
            </a:r>
            <a:r>
              <a:rPr lang="en-US" sz="1200" b="1" i="0" u="none" strike="noStrike" kern="1200" baseline="0" dirty="0" smtClean="0">
                <a:solidFill>
                  <a:schemeClr val="tx1"/>
                </a:solidFill>
                <a:latin typeface="+mn-lt"/>
                <a:ea typeface="+mn-ea"/>
                <a:cs typeface="+mn-cs"/>
              </a:rPr>
              <a:t>glucose control</a:t>
            </a:r>
            <a:r>
              <a:rPr lang="en-US" sz="1200" b="0" i="0" u="none" strike="noStrike" kern="1200" baseline="0" dirty="0" smtClean="0">
                <a:solidFill>
                  <a:schemeClr val="tx1"/>
                </a:solidFill>
                <a:latin typeface="+mn-lt"/>
                <a:ea typeface="+mn-ea"/>
                <a:cs typeface="+mn-cs"/>
              </a:rPr>
              <a:t>); </a:t>
            </a:r>
            <a:r>
              <a:rPr lang="en-US" sz="1200" b="1" i="0" u="none" strike="noStrike" kern="1200" baseline="0" dirty="0" smtClean="0">
                <a:solidFill>
                  <a:schemeClr val="tx1"/>
                </a:solidFill>
                <a:latin typeface="+mn-lt"/>
                <a:ea typeface="+mn-ea"/>
                <a:cs typeface="+mn-cs"/>
              </a:rPr>
              <a:t>skin leakage was equivalent and pain scores were improved with the 4-mm needle</a:t>
            </a:r>
            <a:r>
              <a:rPr lang="en-US" sz="1200" b="0" i="0" u="none" strike="noStrike" kern="1200" baseline="0" dirty="0" smtClean="0">
                <a:solidFill>
                  <a:schemeClr val="tx1"/>
                </a:solidFill>
                <a:latin typeface="+mn-lt"/>
                <a:ea typeface="+mn-ea"/>
                <a:cs typeface="+mn-cs"/>
              </a:rPr>
              <a:t>. Similar studies have been performed in various other groups, including obese patients. All earlier studies on needle length have also </a:t>
            </a:r>
            <a:r>
              <a:rPr lang="en-US" sz="1200" b="1" i="0" u="none" strike="noStrike" kern="1200" baseline="0" dirty="0" smtClean="0">
                <a:solidFill>
                  <a:schemeClr val="tx1"/>
                </a:solidFill>
                <a:latin typeface="+mn-lt"/>
                <a:ea typeface="+mn-ea"/>
                <a:cs typeface="+mn-cs"/>
              </a:rPr>
              <a:t>shown similar glucose control</a:t>
            </a:r>
            <a:r>
              <a:rPr lang="en-US" sz="1200" b="0" i="0" u="none" strike="noStrike" kern="1200" baseline="0" dirty="0" smtClean="0">
                <a:solidFill>
                  <a:schemeClr val="tx1"/>
                </a:solidFill>
                <a:latin typeface="+mn-lt"/>
                <a:ea typeface="+mn-ea"/>
                <a:cs typeface="+mn-cs"/>
              </a:rPr>
              <a:t> (glycated hemoglobin, glycated albumin, or </a:t>
            </a:r>
            <a:r>
              <a:rPr lang="en-US" sz="1200" b="0" i="0" u="none" strike="noStrike" kern="1200" baseline="0" dirty="0" err="1" smtClean="0">
                <a:solidFill>
                  <a:schemeClr val="tx1"/>
                </a:solidFill>
                <a:latin typeface="+mn-lt"/>
                <a:ea typeface="+mn-ea"/>
                <a:cs typeface="+mn-cs"/>
              </a:rPr>
              <a:t>fructosamine</a:t>
            </a:r>
            <a:r>
              <a:rPr lang="en-US" sz="1200" b="0" i="0" u="none" strike="noStrike" kern="1200" baseline="0" dirty="0" smtClean="0">
                <a:solidFill>
                  <a:schemeClr val="tx1"/>
                </a:solidFill>
                <a:latin typeface="+mn-lt"/>
                <a:ea typeface="+mn-ea"/>
                <a:cs typeface="+mn-cs"/>
              </a:rPr>
              <a:t>) </a:t>
            </a:r>
            <a:r>
              <a:rPr lang="en-US" sz="1200" b="1" i="0" u="none" strike="noStrike" kern="1200" baseline="0" dirty="0" smtClean="0">
                <a:solidFill>
                  <a:schemeClr val="tx1"/>
                </a:solidFill>
                <a:latin typeface="+mn-lt"/>
                <a:ea typeface="+mn-ea"/>
                <a:cs typeface="+mn-cs"/>
              </a:rPr>
              <a:t>without increased leakage with the </a:t>
            </a:r>
            <a:r>
              <a:rPr lang="en-US" sz="1200" b="1" i="0" u="none" strike="noStrike" kern="1200" baseline="0" dirty="0" err="1" smtClean="0">
                <a:solidFill>
                  <a:schemeClr val="tx1"/>
                </a:solidFill>
                <a:latin typeface="+mn-lt"/>
                <a:ea typeface="+mn-ea"/>
                <a:cs typeface="+mn-cs"/>
              </a:rPr>
              <a:t>shorterlength</a:t>
            </a:r>
            <a:r>
              <a:rPr lang="en-US" sz="1200" b="1" i="0" u="none" strike="noStrike" kern="1200" baseline="0" dirty="0" smtClean="0">
                <a:solidFill>
                  <a:schemeClr val="tx1"/>
                </a:solidFill>
                <a:latin typeface="+mn-lt"/>
                <a:ea typeface="+mn-ea"/>
                <a:cs typeface="+mn-cs"/>
              </a:rPr>
              <a:t> needle.</a:t>
            </a:r>
            <a:endParaRPr lang="en-US" b="1" dirty="0"/>
          </a:p>
        </p:txBody>
      </p:sp>
      <p:sp>
        <p:nvSpPr>
          <p:cNvPr id="4" name="Slide Number Placeholder 3"/>
          <p:cNvSpPr>
            <a:spLocks noGrp="1"/>
          </p:cNvSpPr>
          <p:nvPr>
            <p:ph type="sldNum" sz="quarter" idx="10"/>
          </p:nvPr>
        </p:nvSpPr>
        <p:spPr/>
        <p:txBody>
          <a:bodyPr/>
          <a:lstStyle/>
          <a:p>
            <a:fld id="{988DE528-7468-4687-ACC4-2553FFABCDD5}" type="slidenum">
              <a:rPr lang="en-US" smtClean="0"/>
              <a:t>12</a:t>
            </a:fld>
            <a:endParaRPr lang="en-US"/>
          </a:p>
        </p:txBody>
      </p:sp>
    </p:spTree>
    <p:extLst>
      <p:ext uri="{BB962C8B-B14F-4D97-AF65-F5344CB8AC3E}">
        <p14:creationId xmlns:p14="http://schemas.microsoft.com/office/powerpoint/2010/main" val="3963650838"/>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200" b="0" i="0" u="none" strike="noStrike" kern="1200" baseline="0" dirty="0" smtClean="0">
                <a:solidFill>
                  <a:schemeClr val="tx1"/>
                </a:solidFill>
                <a:latin typeface="+mn-lt"/>
                <a:ea typeface="+mn-ea"/>
                <a:cs typeface="+mn-cs"/>
              </a:rPr>
              <a:t>Shorter needles are much safer and are better tolerated and less painful. Hirsch et al compared a 4-mm pen needle with 5- and 8-mm needles in a large randomized controlled study. The 4-mm needle was shown </a:t>
            </a:r>
            <a:r>
              <a:rPr lang="en-US" sz="1200" b="1" i="0" u="none" strike="noStrike" kern="1200" baseline="0" dirty="0" smtClean="0">
                <a:solidFill>
                  <a:schemeClr val="tx1"/>
                </a:solidFill>
                <a:latin typeface="+mn-lt"/>
                <a:ea typeface="+mn-ea"/>
                <a:cs typeface="+mn-cs"/>
              </a:rPr>
              <a:t>to be safe and efficacious in adult patients of all sizes </a:t>
            </a:r>
            <a:r>
              <a:rPr lang="en-US" sz="1200" b="0" i="0" u="none" strike="noStrike" kern="1200" baseline="0" dirty="0" smtClean="0">
                <a:solidFill>
                  <a:schemeClr val="tx1"/>
                </a:solidFill>
                <a:latin typeface="+mn-lt"/>
                <a:ea typeface="+mn-ea"/>
                <a:cs typeface="+mn-cs"/>
              </a:rPr>
              <a:t>(</a:t>
            </a:r>
            <a:r>
              <a:rPr lang="en-US" sz="1200" b="0" i="0" u="none" strike="noStrike" kern="1200" baseline="0" dirty="0" err="1" smtClean="0">
                <a:solidFill>
                  <a:schemeClr val="tx1"/>
                </a:solidFill>
                <a:latin typeface="+mn-lt"/>
                <a:ea typeface="+mn-ea"/>
                <a:cs typeface="+mn-cs"/>
              </a:rPr>
              <a:t>ie</a:t>
            </a:r>
            <a:r>
              <a:rPr lang="en-US" sz="1200" b="0" i="0" u="none" strike="noStrike" kern="1200" baseline="0" dirty="0" smtClean="0">
                <a:solidFill>
                  <a:schemeClr val="tx1"/>
                </a:solidFill>
                <a:latin typeface="+mn-lt"/>
                <a:ea typeface="+mn-ea"/>
                <a:cs typeface="+mn-cs"/>
              </a:rPr>
              <a:t>, equivalent </a:t>
            </a:r>
            <a:r>
              <a:rPr lang="en-US" sz="1200" b="1" i="0" u="none" strike="noStrike" kern="1200" baseline="0" dirty="0" smtClean="0">
                <a:solidFill>
                  <a:schemeClr val="tx1"/>
                </a:solidFill>
                <a:latin typeface="+mn-lt"/>
                <a:ea typeface="+mn-ea"/>
                <a:cs typeface="+mn-cs"/>
              </a:rPr>
              <a:t>glucose control</a:t>
            </a:r>
            <a:r>
              <a:rPr lang="en-US" sz="1200" b="0" i="0" u="none" strike="noStrike" kern="1200" baseline="0" dirty="0" smtClean="0">
                <a:solidFill>
                  <a:schemeClr val="tx1"/>
                </a:solidFill>
                <a:latin typeface="+mn-lt"/>
                <a:ea typeface="+mn-ea"/>
                <a:cs typeface="+mn-cs"/>
              </a:rPr>
              <a:t>); </a:t>
            </a:r>
            <a:r>
              <a:rPr lang="en-US" sz="1200" b="1" i="0" u="none" strike="noStrike" kern="1200" baseline="0" dirty="0" smtClean="0">
                <a:solidFill>
                  <a:schemeClr val="tx1"/>
                </a:solidFill>
                <a:latin typeface="+mn-lt"/>
                <a:ea typeface="+mn-ea"/>
                <a:cs typeface="+mn-cs"/>
              </a:rPr>
              <a:t>skin leakage was equivalent and pain scores were improved with the 4-mm needle</a:t>
            </a:r>
            <a:r>
              <a:rPr lang="en-US" sz="1200" b="0" i="0" u="none" strike="noStrike" kern="1200" baseline="0" dirty="0" smtClean="0">
                <a:solidFill>
                  <a:schemeClr val="tx1"/>
                </a:solidFill>
                <a:latin typeface="+mn-lt"/>
                <a:ea typeface="+mn-ea"/>
                <a:cs typeface="+mn-cs"/>
              </a:rPr>
              <a:t>. Similar studies have been performed in various other groups, including obese patients. All earlier studies on needle length have also </a:t>
            </a:r>
            <a:r>
              <a:rPr lang="en-US" sz="1200" b="1" i="0" u="none" strike="noStrike" kern="1200" baseline="0" dirty="0" smtClean="0">
                <a:solidFill>
                  <a:schemeClr val="tx1"/>
                </a:solidFill>
                <a:latin typeface="+mn-lt"/>
                <a:ea typeface="+mn-ea"/>
                <a:cs typeface="+mn-cs"/>
              </a:rPr>
              <a:t>shown similar glucose control</a:t>
            </a:r>
            <a:r>
              <a:rPr lang="en-US" sz="1200" b="0" i="0" u="none" strike="noStrike" kern="1200" baseline="0" dirty="0" smtClean="0">
                <a:solidFill>
                  <a:schemeClr val="tx1"/>
                </a:solidFill>
                <a:latin typeface="+mn-lt"/>
                <a:ea typeface="+mn-ea"/>
                <a:cs typeface="+mn-cs"/>
              </a:rPr>
              <a:t> (glycated hemoglobin, glycated albumin, or </a:t>
            </a:r>
            <a:r>
              <a:rPr lang="en-US" sz="1200" b="0" i="0" u="none" strike="noStrike" kern="1200" baseline="0" dirty="0" err="1" smtClean="0">
                <a:solidFill>
                  <a:schemeClr val="tx1"/>
                </a:solidFill>
                <a:latin typeface="+mn-lt"/>
                <a:ea typeface="+mn-ea"/>
                <a:cs typeface="+mn-cs"/>
              </a:rPr>
              <a:t>fructosamine</a:t>
            </a:r>
            <a:r>
              <a:rPr lang="en-US" sz="1200" b="0" i="0" u="none" strike="noStrike" kern="1200" baseline="0" dirty="0" smtClean="0">
                <a:solidFill>
                  <a:schemeClr val="tx1"/>
                </a:solidFill>
                <a:latin typeface="+mn-lt"/>
                <a:ea typeface="+mn-ea"/>
                <a:cs typeface="+mn-cs"/>
              </a:rPr>
              <a:t>) </a:t>
            </a:r>
            <a:r>
              <a:rPr lang="en-US" sz="1200" b="1" i="0" u="none" strike="noStrike" kern="1200" baseline="0" dirty="0" smtClean="0">
                <a:solidFill>
                  <a:schemeClr val="tx1"/>
                </a:solidFill>
                <a:latin typeface="+mn-lt"/>
                <a:ea typeface="+mn-ea"/>
                <a:cs typeface="+mn-cs"/>
              </a:rPr>
              <a:t>without increased leakage with the shorter length needle.</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US" sz="1200" b="1" i="0" u="none" strike="noStrike" kern="1200" baseline="0" dirty="0" smtClean="0">
              <a:solidFill>
                <a:schemeClr val="tx1"/>
              </a:solidFill>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sz="1200" b="1" i="0" u="none" strike="noStrike" kern="1200" baseline="0" dirty="0" smtClean="0">
                <a:solidFill>
                  <a:schemeClr val="tx1"/>
                </a:solidFill>
                <a:latin typeface="+mn-lt"/>
                <a:ea typeface="+mn-ea"/>
                <a:cs typeface="+mn-cs"/>
              </a:rPr>
              <a:t>REF:</a:t>
            </a:r>
          </a:p>
          <a:p>
            <a:pPr marL="0" marR="0" lvl="0" indent="0" algn="l" defTabSz="914400" rtl="0" eaLnBrk="1" fontAlgn="auto" latinLnBrk="0" hangingPunct="1">
              <a:lnSpc>
                <a:spcPct val="100000"/>
              </a:lnSpc>
              <a:spcBef>
                <a:spcPts val="0"/>
              </a:spcBef>
              <a:spcAft>
                <a:spcPts val="0"/>
              </a:spcAft>
              <a:buClrTx/>
              <a:buSzTx/>
              <a:buFontTx/>
              <a:buNone/>
              <a:tabLst/>
              <a:defRPr/>
            </a:pPr>
            <a:r>
              <a:rPr lang="en-US" b="0" i="0" u="none" baseline="0" dirty="0" err="1" smtClean="0"/>
              <a:t>Frid</a:t>
            </a:r>
            <a:r>
              <a:rPr lang="en-US" b="0" i="0" u="none" baseline="0" dirty="0" smtClean="0"/>
              <a:t>, A. H., G. </a:t>
            </a:r>
            <a:r>
              <a:rPr lang="en-US" b="0" i="0" u="none" baseline="0" dirty="0" err="1" smtClean="0"/>
              <a:t>Kreugel</a:t>
            </a:r>
            <a:r>
              <a:rPr lang="en-US" b="0" i="0" u="none" baseline="0" dirty="0" smtClean="0"/>
              <a:t>, G. </a:t>
            </a:r>
            <a:r>
              <a:rPr lang="en-US" b="0" i="0" u="none" baseline="0" dirty="0" err="1" smtClean="0"/>
              <a:t>Grassi</a:t>
            </a:r>
            <a:r>
              <a:rPr lang="en-US" b="0" i="0" u="none" baseline="0" dirty="0" smtClean="0"/>
              <a:t>, S. </a:t>
            </a:r>
            <a:r>
              <a:rPr lang="en-US" b="0" i="0" u="none" baseline="0" dirty="0" err="1" smtClean="0"/>
              <a:t>Halimi</a:t>
            </a:r>
            <a:r>
              <a:rPr lang="en-US" b="0" i="0" u="none" baseline="0" dirty="0" smtClean="0"/>
              <a:t>, D. Hicks, L. J. Hirsch, M. J. Smith, R. </a:t>
            </a:r>
            <a:r>
              <a:rPr lang="en-US" b="0" i="0" u="none" baseline="0" dirty="0" err="1" smtClean="0"/>
              <a:t>Wellhoener</a:t>
            </a:r>
            <a:r>
              <a:rPr lang="en-US" b="0" i="0" u="none" baseline="0" dirty="0" smtClean="0"/>
              <a:t>, B. W. Bode, I. B. Hirsch, S. </a:t>
            </a:r>
            <a:r>
              <a:rPr lang="en-US" b="0" i="0" u="none" baseline="0" dirty="0" err="1" smtClean="0"/>
              <a:t>Kalra</a:t>
            </a:r>
            <a:r>
              <a:rPr lang="en-US" b="0" i="0" u="none" baseline="0" dirty="0" smtClean="0"/>
              <a:t>, L. Ji and K. W. Strauss (2016). "New Insulin Delivery Recommendations." </a:t>
            </a:r>
            <a:r>
              <a:rPr lang="en-US" b="0" i="0" u="sng" baseline="0" dirty="0" smtClean="0"/>
              <a:t>Mayo </a:t>
            </a:r>
            <a:r>
              <a:rPr lang="en-US" b="0" i="0" u="sng" baseline="0" dirty="0" err="1" smtClean="0"/>
              <a:t>Clin</a:t>
            </a:r>
            <a:r>
              <a:rPr lang="en-US" b="0" i="0" u="sng" baseline="0" dirty="0" smtClean="0"/>
              <a:t> Proc</a:t>
            </a:r>
            <a:r>
              <a:rPr lang="en-US" b="0" i="0" u="none" baseline="0" dirty="0" smtClean="0"/>
              <a:t> </a:t>
            </a:r>
            <a:r>
              <a:rPr lang="en-US" b="1" i="0" u="none" baseline="0" dirty="0" smtClean="0"/>
              <a:t>91</a:t>
            </a:r>
            <a:r>
              <a:rPr lang="en-US" b="0" i="0" u="none" baseline="0" dirty="0" smtClean="0"/>
              <a:t>(9): 1231-1255.</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US" b="0" i="0" u="none" baseline="0" dirty="0" smtClean="0"/>
          </a:p>
          <a:p>
            <a:pPr marL="0" marR="0" lvl="0" indent="0" algn="l" defTabSz="914400" rtl="0" eaLnBrk="1" fontAlgn="auto" latinLnBrk="0" hangingPunct="1">
              <a:lnSpc>
                <a:spcPct val="100000"/>
              </a:lnSpc>
              <a:spcBef>
                <a:spcPts val="0"/>
              </a:spcBef>
              <a:spcAft>
                <a:spcPts val="0"/>
              </a:spcAft>
              <a:buClrTx/>
              <a:buSzTx/>
              <a:buFontTx/>
              <a:buNone/>
              <a:tabLst/>
              <a:defRPr/>
            </a:pPr>
            <a:r>
              <a:rPr lang="en-US" b="0" i="0" u="none" baseline="0" dirty="0" smtClean="0"/>
              <a:t>Miwa, T., R. Itoh, T. Kobayashi, T. Tanabe, J. </a:t>
            </a:r>
            <a:r>
              <a:rPr lang="en-US" b="0" i="0" u="none" baseline="0" dirty="0" err="1" smtClean="0"/>
              <a:t>Shikuma</a:t>
            </a:r>
            <a:r>
              <a:rPr lang="en-US" b="0" i="0" u="none" baseline="0" dirty="0" smtClean="0"/>
              <a:t>, T. Takahashi and M. </a:t>
            </a:r>
            <a:r>
              <a:rPr lang="en-US" b="0" i="0" u="none" baseline="0" dirty="0" err="1" smtClean="0"/>
              <a:t>Odawara</a:t>
            </a:r>
            <a:r>
              <a:rPr lang="en-US" b="0" i="0" u="none" baseline="0" dirty="0" smtClean="0"/>
              <a:t> (2012). </a:t>
            </a:r>
            <a:r>
              <a:rPr lang="en-US" b="0" i="0" u="none" baseline="0" smtClean="0"/>
              <a:t>"Comparison of the effects of a new 32-gauge× 4-mm pen needle and a 32-gauge× 6-mm pen needle on glycemic control, safety, and patient ratings in Japanese adults with diabetes." </a:t>
            </a:r>
            <a:r>
              <a:rPr lang="en-US" b="0" i="0" u="sng" baseline="0" smtClean="0"/>
              <a:t>Diabetes technology &amp; therapeutics</a:t>
            </a:r>
            <a:r>
              <a:rPr lang="en-US" b="0" i="0" u="none" baseline="0" smtClean="0"/>
              <a:t> </a:t>
            </a:r>
            <a:r>
              <a:rPr lang="en-US" b="1" i="0" u="none" baseline="0" smtClean="0"/>
              <a:t>14</a:t>
            </a:r>
            <a:r>
              <a:rPr lang="en-US" b="0" i="0" u="none" baseline="0" smtClean="0"/>
              <a:t>(12): 1084-1090.</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US" b="0" i="0" u="none" baseline="0" smtClean="0"/>
          </a:p>
          <a:p>
            <a:pPr marL="0" marR="0" lvl="0" indent="0" algn="l" defTabSz="914400" rtl="0" eaLnBrk="1" fontAlgn="auto" latinLnBrk="0" hangingPunct="1">
              <a:lnSpc>
                <a:spcPct val="100000"/>
              </a:lnSpc>
              <a:spcBef>
                <a:spcPts val="0"/>
              </a:spcBef>
              <a:spcAft>
                <a:spcPts val="0"/>
              </a:spcAft>
              <a:buClrTx/>
              <a:buSzTx/>
              <a:buFontTx/>
              <a:buNone/>
              <a:tabLst/>
              <a:defRPr/>
            </a:pPr>
            <a:r>
              <a:rPr lang="en-US" b="0" i="0" u="none" baseline="0" dirty="0" smtClean="0"/>
              <a:t>Hirsch, L. J., M. A. </a:t>
            </a:r>
            <a:r>
              <a:rPr lang="en-US" b="0" i="0" u="none" baseline="0" dirty="0" err="1" smtClean="0"/>
              <a:t>Gibney</a:t>
            </a:r>
            <a:r>
              <a:rPr lang="en-US" b="0" i="0" u="none" baseline="0" dirty="0" smtClean="0"/>
              <a:t>, J. Albanese, S. Qu, K. </a:t>
            </a:r>
            <a:r>
              <a:rPr lang="en-US" b="0" i="0" u="none" baseline="0" dirty="0" err="1" smtClean="0"/>
              <a:t>Kassler-Taub</a:t>
            </a:r>
            <a:r>
              <a:rPr lang="en-US" b="0" i="0" u="none" baseline="0" dirty="0" smtClean="0"/>
              <a:t>, L. J. </a:t>
            </a:r>
            <a:r>
              <a:rPr lang="en-US" b="0" i="0" u="none" baseline="0" dirty="0" err="1" smtClean="0"/>
              <a:t>Klaff</a:t>
            </a:r>
            <a:r>
              <a:rPr lang="en-US" b="0" i="0" u="none" baseline="0" dirty="0" smtClean="0"/>
              <a:t> and T. S. Bailey (2010). "Comparative glycemic control, safety and patient ratings for a new 4 mm× 32G insulin pen needle in adults with diabetes." </a:t>
            </a:r>
            <a:r>
              <a:rPr lang="en-US" b="0" i="0" u="sng" baseline="0" dirty="0" smtClean="0"/>
              <a:t>Current medical research and opinion</a:t>
            </a:r>
            <a:r>
              <a:rPr lang="en-US" b="0" i="0" u="none" baseline="0" dirty="0" smtClean="0"/>
              <a:t> </a:t>
            </a:r>
            <a:r>
              <a:rPr lang="en-US" b="1" i="0" u="none" baseline="0" dirty="0" smtClean="0"/>
              <a:t>26</a:t>
            </a:r>
            <a:r>
              <a:rPr lang="en-US" b="0" i="0" u="none" baseline="0" dirty="0" smtClean="0"/>
              <a:t>(6): 1531-1541.</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US" b="1" i="0" u="none" baseline="0" dirty="0" smtClean="0"/>
          </a:p>
          <a:p>
            <a:pPr marL="0" marR="0" lvl="0" indent="0" algn="l" defTabSz="914400" rtl="0" eaLnBrk="1" fontAlgn="auto" latinLnBrk="0" hangingPunct="1">
              <a:lnSpc>
                <a:spcPct val="100000"/>
              </a:lnSpc>
              <a:spcBef>
                <a:spcPts val="0"/>
              </a:spcBef>
              <a:spcAft>
                <a:spcPts val="0"/>
              </a:spcAft>
              <a:buClrTx/>
              <a:buSzTx/>
              <a:buFontTx/>
              <a:buNone/>
              <a:tabLst/>
              <a:defRPr/>
            </a:pPr>
            <a:endParaRPr lang="en-US" b="1" i="0" u="none" baseline="0" dirty="0" smtClean="0"/>
          </a:p>
          <a:p>
            <a:endParaRPr lang="en-US" dirty="0"/>
          </a:p>
        </p:txBody>
      </p:sp>
      <p:sp>
        <p:nvSpPr>
          <p:cNvPr id="4" name="Slide Number Placeholder 3"/>
          <p:cNvSpPr>
            <a:spLocks noGrp="1"/>
          </p:cNvSpPr>
          <p:nvPr>
            <p:ph type="sldNum" sz="quarter" idx="10"/>
          </p:nvPr>
        </p:nvSpPr>
        <p:spPr/>
        <p:txBody>
          <a:bodyPr/>
          <a:lstStyle/>
          <a:p>
            <a:fld id="{988DE528-7468-4687-ACC4-2553FFABCDD5}" type="slidenum">
              <a:rPr lang="en-US" smtClean="0"/>
              <a:t>13</a:t>
            </a:fld>
            <a:endParaRPr lang="en-US"/>
          </a:p>
        </p:txBody>
      </p:sp>
    </p:spTree>
    <p:extLst>
      <p:ext uri="{BB962C8B-B14F-4D97-AF65-F5344CB8AC3E}">
        <p14:creationId xmlns:p14="http://schemas.microsoft.com/office/powerpoint/2010/main" val="1150432209"/>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0" i="0" u="none" strike="noStrike" kern="1200" baseline="0" dirty="0" smtClean="0">
                <a:solidFill>
                  <a:schemeClr val="tx1"/>
                </a:solidFill>
                <a:latin typeface="+mn-lt"/>
                <a:ea typeface="+mn-ea"/>
                <a:cs typeface="+mn-cs"/>
              </a:rPr>
              <a:t>The 4-mm needle is long enough to traverse the skin and enter the SC tissue, with little risk of IM (or intradermal) injection. Therefore, it is considered the safest pen needle for adults and children regardless of age, sex, ethnicity, or BMI.</a:t>
            </a:r>
          </a:p>
          <a:p>
            <a:endParaRPr lang="en-US" sz="1200" b="0" i="0" u="none" strike="noStrike" kern="1200" baseline="0" dirty="0" smtClean="0">
              <a:solidFill>
                <a:schemeClr val="tx1"/>
              </a:solidFill>
              <a:latin typeface="+mn-lt"/>
              <a:ea typeface="+mn-ea"/>
              <a:cs typeface="+mn-cs"/>
            </a:endParaRPr>
          </a:p>
          <a:p>
            <a:r>
              <a:rPr lang="en-US" sz="1200" b="0" i="0" u="none" strike="noStrike" kern="1200" baseline="0" dirty="0" smtClean="0">
                <a:solidFill>
                  <a:schemeClr val="tx1"/>
                </a:solidFill>
                <a:latin typeface="+mn-lt"/>
                <a:ea typeface="+mn-ea"/>
                <a:cs typeface="+mn-cs"/>
              </a:rPr>
              <a:t>Avoid pushing the needle hub in so deeply that it indents the skin because this increases the risk of IM injections. B3</a:t>
            </a:r>
          </a:p>
          <a:p>
            <a:endParaRPr lang="en-US" sz="1200" b="0" i="0" u="none" strike="noStrike" kern="1200" baseline="0" dirty="0" smtClean="0">
              <a:solidFill>
                <a:schemeClr val="tx1"/>
              </a:solidFill>
              <a:latin typeface="+mn-lt"/>
              <a:ea typeface="+mn-ea"/>
              <a:cs typeface="+mn-cs"/>
            </a:endParaRPr>
          </a:p>
          <a:p>
            <a:r>
              <a:rPr lang="en-US" sz="1200" b="0" i="0" u="none" strike="noStrike" kern="1200" baseline="0" dirty="0" smtClean="0">
                <a:solidFill>
                  <a:schemeClr val="tx1"/>
                </a:solidFill>
                <a:latin typeface="+mn-lt"/>
                <a:ea typeface="+mn-ea"/>
                <a:cs typeface="+mn-cs"/>
              </a:rPr>
              <a:t>Patients with tremors or other disorders that make them unable to hold a 4-mm pen needle in place may need longer needles. B3</a:t>
            </a:r>
          </a:p>
          <a:p>
            <a:endParaRPr lang="en-US" sz="1200" b="0" i="0" u="none" strike="noStrike" kern="1200" baseline="0" dirty="0" smtClean="0">
              <a:solidFill>
                <a:schemeClr val="tx1"/>
              </a:solidFill>
              <a:latin typeface="+mn-lt"/>
              <a:ea typeface="+mn-ea"/>
              <a:cs typeface="+mn-cs"/>
            </a:endParaRPr>
          </a:p>
          <a:p>
            <a:r>
              <a:rPr lang="en-US" sz="1200" b="0" i="0" u="none" strike="noStrike" kern="1200" baseline="0" dirty="0" smtClean="0">
                <a:solidFill>
                  <a:schemeClr val="tx1"/>
                </a:solidFill>
                <a:latin typeface="+mn-lt"/>
                <a:ea typeface="+mn-ea"/>
                <a:cs typeface="+mn-cs"/>
              </a:rPr>
              <a:t>High-flow needles (with extra-thin walls) have been shown to be appropriate for all injecting patients. Their obstruction, </a:t>
            </a:r>
            <a:r>
              <a:rPr lang="en-US" sz="1200" b="0" i="0" u="none" strike="noStrike" kern="1200" baseline="0" dirty="0" err="1" smtClean="0">
                <a:solidFill>
                  <a:schemeClr val="tx1"/>
                </a:solidFill>
                <a:latin typeface="+mn-lt"/>
                <a:ea typeface="+mn-ea"/>
                <a:cs typeface="+mn-cs"/>
              </a:rPr>
              <a:t>bending,and</a:t>
            </a:r>
            <a:r>
              <a:rPr lang="en-US" sz="1200" b="0" i="0" u="none" strike="noStrike" kern="1200" baseline="0" dirty="0" smtClean="0">
                <a:solidFill>
                  <a:schemeClr val="tx1"/>
                </a:solidFill>
                <a:latin typeface="+mn-lt"/>
                <a:ea typeface="+mn-ea"/>
                <a:cs typeface="+mn-cs"/>
              </a:rPr>
              <a:t> breakage rates are the same as for conventional- quality needles (extremely low) and offer flow and ease-of-use advantages.</a:t>
            </a:r>
          </a:p>
          <a:p>
            <a:pPr marL="0" marR="0" lvl="0" indent="0" algn="l" defTabSz="914400" rtl="0" eaLnBrk="1" fontAlgn="auto" latinLnBrk="0" hangingPunct="1">
              <a:lnSpc>
                <a:spcPct val="100000"/>
              </a:lnSpc>
              <a:spcBef>
                <a:spcPts val="0"/>
              </a:spcBef>
              <a:spcAft>
                <a:spcPts val="0"/>
              </a:spcAft>
              <a:buClrTx/>
              <a:buSzTx/>
              <a:buFontTx/>
              <a:buNone/>
              <a:tabLst/>
              <a:defRPr/>
            </a:pPr>
            <a:r>
              <a:rPr lang="en-US" sz="1200" b="1" i="0" u="none" strike="noStrike" kern="1200" baseline="0" dirty="0" smtClean="0">
                <a:solidFill>
                  <a:schemeClr val="tx1"/>
                </a:solidFill>
                <a:latin typeface="+mn-lt"/>
                <a:ea typeface="+mn-ea"/>
                <a:cs typeface="+mn-cs"/>
              </a:rPr>
              <a:t>REF:</a:t>
            </a:r>
            <a:endParaRPr lang="en-US" b="1" dirty="0" smtClean="0"/>
          </a:p>
          <a:p>
            <a:r>
              <a:rPr lang="en-US" b="0" i="0" u="none" baseline="0" dirty="0" err="1" smtClean="0"/>
              <a:t>Frid</a:t>
            </a:r>
            <a:r>
              <a:rPr lang="en-US" b="0" i="0" u="none" baseline="0" dirty="0" smtClean="0"/>
              <a:t>, A. H., G. </a:t>
            </a:r>
            <a:r>
              <a:rPr lang="en-US" b="0" i="0" u="none" baseline="0" dirty="0" err="1" smtClean="0"/>
              <a:t>Kreugel</a:t>
            </a:r>
            <a:r>
              <a:rPr lang="en-US" b="0" i="0" u="none" baseline="0" dirty="0" smtClean="0"/>
              <a:t>, G. </a:t>
            </a:r>
            <a:r>
              <a:rPr lang="en-US" b="0" i="0" u="none" baseline="0" dirty="0" err="1" smtClean="0"/>
              <a:t>Grassi</a:t>
            </a:r>
            <a:r>
              <a:rPr lang="en-US" b="0" i="0" u="none" baseline="0" dirty="0" smtClean="0"/>
              <a:t>, S. </a:t>
            </a:r>
            <a:r>
              <a:rPr lang="en-US" b="0" i="0" u="none" baseline="0" dirty="0" err="1" smtClean="0"/>
              <a:t>Halimi</a:t>
            </a:r>
            <a:r>
              <a:rPr lang="en-US" b="0" i="0" u="none" baseline="0" dirty="0" smtClean="0"/>
              <a:t>, D. Hicks, L. J. Hirsch, M. J. Smith, R. </a:t>
            </a:r>
            <a:r>
              <a:rPr lang="en-US" b="0" i="0" u="none" baseline="0" dirty="0" err="1" smtClean="0"/>
              <a:t>Wellhoener</a:t>
            </a:r>
            <a:r>
              <a:rPr lang="en-US" b="0" i="0" u="none" baseline="0" dirty="0" smtClean="0"/>
              <a:t>, B. W. Bode, I. B. Hirsch, S. </a:t>
            </a:r>
            <a:r>
              <a:rPr lang="en-US" b="0" i="0" u="none" baseline="0" dirty="0" err="1" smtClean="0"/>
              <a:t>Kalra</a:t>
            </a:r>
            <a:r>
              <a:rPr lang="en-US" b="0" i="0" u="none" baseline="0" dirty="0" smtClean="0"/>
              <a:t>, L. Ji and K. W. Strauss (2016). "New Insulin Delivery Recommendations." </a:t>
            </a:r>
            <a:r>
              <a:rPr lang="en-US" b="0" i="0" u="sng" baseline="0" dirty="0" smtClean="0"/>
              <a:t>Mayo </a:t>
            </a:r>
            <a:r>
              <a:rPr lang="en-US" b="0" i="0" u="sng" baseline="0" dirty="0" err="1" smtClean="0"/>
              <a:t>Clin</a:t>
            </a:r>
            <a:r>
              <a:rPr lang="en-US" b="0" i="0" u="sng" baseline="0" dirty="0" smtClean="0"/>
              <a:t> Proc</a:t>
            </a:r>
            <a:r>
              <a:rPr lang="en-US" b="0" i="0" u="none" baseline="0" dirty="0" smtClean="0"/>
              <a:t> </a:t>
            </a:r>
            <a:r>
              <a:rPr lang="en-US" b="1" i="0" u="none" baseline="0" dirty="0" smtClean="0"/>
              <a:t>91</a:t>
            </a:r>
            <a:r>
              <a:rPr lang="en-US" b="0" i="0" u="none" baseline="0" dirty="0" smtClean="0"/>
              <a:t>(9): 1231-1255.</a:t>
            </a:r>
          </a:p>
          <a:p>
            <a:endParaRPr lang="en-US" dirty="0"/>
          </a:p>
        </p:txBody>
      </p:sp>
      <p:sp>
        <p:nvSpPr>
          <p:cNvPr id="4" name="Slide Number Placeholder 3"/>
          <p:cNvSpPr>
            <a:spLocks noGrp="1"/>
          </p:cNvSpPr>
          <p:nvPr>
            <p:ph type="sldNum" sz="quarter" idx="10"/>
          </p:nvPr>
        </p:nvSpPr>
        <p:spPr/>
        <p:txBody>
          <a:bodyPr/>
          <a:lstStyle/>
          <a:p>
            <a:fld id="{988DE528-7468-4687-ACC4-2553FFABCDD5}" type="slidenum">
              <a:rPr lang="en-US" smtClean="0"/>
              <a:t>14</a:t>
            </a:fld>
            <a:endParaRPr lang="en-US"/>
          </a:p>
        </p:txBody>
      </p:sp>
    </p:spTree>
    <p:extLst>
      <p:ext uri="{BB962C8B-B14F-4D97-AF65-F5344CB8AC3E}">
        <p14:creationId xmlns:p14="http://schemas.microsoft.com/office/powerpoint/2010/main" val="1488280184"/>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5.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23392" y="1122363"/>
            <a:ext cx="10945216" cy="2387600"/>
          </a:xfrm>
        </p:spPr>
        <p:txBody>
          <a:bodyPr anchor="b">
            <a:normAutofit/>
          </a:bodyPr>
          <a:lstStyle>
            <a:lvl1pPr algn="l">
              <a:defRPr sz="4800">
                <a:solidFill>
                  <a:schemeClr val="tx1">
                    <a:lumMod val="50000"/>
                    <a:lumOff val="50000"/>
                  </a:schemeClr>
                </a:solidFill>
              </a:defRPr>
            </a:lvl1pPr>
          </a:lstStyle>
          <a:p>
            <a:r>
              <a:rPr lang="en-US" dirty="0"/>
              <a:t>Click to edit Master title style</a:t>
            </a:r>
          </a:p>
        </p:txBody>
      </p:sp>
      <p:sp>
        <p:nvSpPr>
          <p:cNvPr id="3" name="Subtitle 2"/>
          <p:cNvSpPr>
            <a:spLocks noGrp="1"/>
          </p:cNvSpPr>
          <p:nvPr>
            <p:ph type="subTitle" idx="1"/>
          </p:nvPr>
        </p:nvSpPr>
        <p:spPr>
          <a:xfrm>
            <a:off x="623392" y="3525012"/>
            <a:ext cx="10945216" cy="1655763"/>
          </a:xfrm>
        </p:spPr>
        <p:txBody>
          <a:bodyPr/>
          <a:lstStyle>
            <a:lvl1pPr marL="0" indent="0" algn="l">
              <a:buNone/>
              <a:defRPr sz="2400">
                <a:solidFill>
                  <a:schemeClr val="tx1">
                    <a:lumMod val="50000"/>
                    <a:lumOff val="50000"/>
                  </a:schemeClr>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a:t>Click to edit Master subtitle style</a:t>
            </a:r>
          </a:p>
        </p:txBody>
      </p:sp>
    </p:spTree>
    <p:extLst>
      <p:ext uri="{BB962C8B-B14F-4D97-AF65-F5344CB8AC3E}">
        <p14:creationId xmlns:p14="http://schemas.microsoft.com/office/powerpoint/2010/main" val="2546200091"/>
      </p:ext>
    </p:extLst>
  </p:cSld>
  <p:clrMapOvr>
    <a:masterClrMapping/>
  </p:clrMapOvr>
  <p:timing>
    <p:tnLst>
      <p:par>
        <p:cTn id="1" dur="indefinite" restart="never" nodeType="tmRoot"/>
      </p:par>
    </p:tnLst>
  </p:timing>
</p:sldLayout>
</file>

<file path=ppt/slideLayouts/slideLayout10.xml><?xml version="1.0" encoding="utf-8"?>
<p:sldLayout xmlns:a="http://schemas.openxmlformats.org/drawingml/2006/main" xmlns:r="http://schemas.openxmlformats.org/officeDocument/2006/relationships" xmlns:p="http://schemas.openxmlformats.org/presentationml/2006/main" type="twoTxTwoObj">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5"/>
            <a:ext cx="10515600" cy="1325563"/>
          </a:xfrm>
        </p:spPr>
        <p:txBody>
          <a:bodyPr/>
          <a:lstStyle/>
          <a:p>
            <a:r>
              <a:rPr lang="en-US" smtClean="0"/>
              <a:t>Click to edit Master title style</a:t>
            </a:r>
            <a:endParaRPr lang="en-US"/>
          </a:p>
        </p:txBody>
      </p:sp>
      <p:sp>
        <p:nvSpPr>
          <p:cNvPr id="3" name="Text Placeholder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839788" y="2505075"/>
            <a:ext cx="5157787" cy="368458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6172200" y="2505075"/>
            <a:ext cx="5183188" cy="368458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Date Placeholder 6"/>
          <p:cNvSpPr>
            <a:spLocks noGrp="1"/>
          </p:cNvSpPr>
          <p:nvPr>
            <p:ph type="dt" sz="half" idx="10"/>
          </p:nvPr>
        </p:nvSpPr>
        <p:spPr/>
        <p:txBody>
          <a:bodyPr/>
          <a:lstStyle/>
          <a:p>
            <a:fld id="{5337C18C-A297-41FE-B1CD-FFE36DBB786D}" type="datetimeFigureOut">
              <a:rPr lang="en-US" smtClean="0"/>
              <a:t>1/18/2018</a:t>
            </a:fld>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4AC8B76C-FB7E-4AAC-A3FD-C6B82D31AD48}" type="slidenum">
              <a:rPr lang="en-US" smtClean="0"/>
              <a:t>‹#›</a:t>
            </a:fld>
            <a:endParaRPr lang="en-US"/>
          </a:p>
        </p:txBody>
      </p:sp>
    </p:spTree>
    <p:extLst>
      <p:ext uri="{BB962C8B-B14F-4D97-AF65-F5344CB8AC3E}">
        <p14:creationId xmlns:p14="http://schemas.microsoft.com/office/powerpoint/2010/main" val="544615494"/>
      </p:ext>
    </p:extLst>
  </p:cSld>
  <p:clrMapOvr>
    <a:masterClrMapping/>
  </p:clrMapOvr>
  <p:timing>
    <p:tnLst>
      <p:par>
        <p:cTn id="1" dur="indefinite" restart="never" nodeType="tmRoot"/>
      </p:par>
    </p:tnLst>
  </p:timing>
</p:sldLayout>
</file>

<file path=ppt/slideLayouts/slideLayout11.xml><?xml version="1.0" encoding="utf-8"?>
<p:sldLayout xmlns:a="http://schemas.openxmlformats.org/drawingml/2006/main" xmlns:r="http://schemas.openxmlformats.org/officeDocument/2006/relationships" xmlns:p="http://schemas.openxmlformats.org/presentationml/2006/main" type="twoObj">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838200" y="1825625"/>
            <a:ext cx="5181600" cy="435133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6172200" y="1825625"/>
            <a:ext cx="5181600" cy="435133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Date Placeholder 4"/>
          <p:cNvSpPr>
            <a:spLocks noGrp="1"/>
          </p:cNvSpPr>
          <p:nvPr>
            <p:ph type="dt" sz="half" idx="10"/>
          </p:nvPr>
        </p:nvSpPr>
        <p:spPr/>
        <p:txBody>
          <a:bodyPr/>
          <a:lstStyle/>
          <a:p>
            <a:fld id="{5337C18C-A297-41FE-B1CD-FFE36DBB786D}" type="datetimeFigureOut">
              <a:rPr lang="en-US" smtClean="0"/>
              <a:t>1/18/2018</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4AC8B76C-FB7E-4AAC-A3FD-C6B82D31AD48}" type="slidenum">
              <a:rPr lang="en-US" smtClean="0"/>
              <a:t>‹#›</a:t>
            </a:fld>
            <a:endParaRPr lang="en-US"/>
          </a:p>
        </p:txBody>
      </p:sp>
    </p:spTree>
    <p:extLst>
      <p:ext uri="{BB962C8B-B14F-4D97-AF65-F5344CB8AC3E}">
        <p14:creationId xmlns:p14="http://schemas.microsoft.com/office/powerpoint/2010/main" val="1795510178"/>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smtClean="0"/>
              <a:t>Click to edit Master title style</a:t>
            </a:r>
            <a:endParaRPr lang="en-US" dirty="0"/>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smtClean="0"/>
              <a:t>Click to edit Master subtitle style</a:t>
            </a:r>
            <a:endParaRPr lang="en-US" dirty="0"/>
          </a:p>
        </p:txBody>
      </p:sp>
      <p:sp>
        <p:nvSpPr>
          <p:cNvPr id="4" name="Date Placeholder 3"/>
          <p:cNvSpPr>
            <a:spLocks noGrp="1"/>
          </p:cNvSpPr>
          <p:nvPr>
            <p:ph type="dt" sz="half" idx="10"/>
          </p:nvPr>
        </p:nvSpPr>
        <p:spPr/>
        <p:txBody>
          <a:bodyPr/>
          <a:lstStyle/>
          <a:p>
            <a:fld id="{C764DE79-268F-4C1A-8933-263129D2AF90}" type="datetimeFigureOut">
              <a:rPr lang="en-US" dirty="0"/>
              <a:t>1/18/2018</a:t>
            </a:fld>
            <a:endParaRPr lang="en-US" dirty="0"/>
          </a:p>
        </p:txBody>
      </p:sp>
      <p:sp>
        <p:nvSpPr>
          <p:cNvPr id="5" name="Footer Placeholder 4"/>
          <p:cNvSpPr>
            <a:spLocks noGrp="1"/>
          </p:cNvSpPr>
          <p:nvPr>
            <p:ph type="ftr" sz="quarter" idx="11"/>
          </p:nvPr>
        </p:nvSpPr>
        <p:spPr/>
        <p:txBody>
          <a:bodyPr/>
          <a:lstStyle/>
          <a:p>
            <a:endParaRPr lang="en-US" dirty="0"/>
          </a:p>
        </p:txBody>
      </p:sp>
      <p:sp>
        <p:nvSpPr>
          <p:cNvPr id="6" name="Slide Number Placeholder 5"/>
          <p:cNvSpPr>
            <a:spLocks noGrp="1"/>
          </p:cNvSpPr>
          <p:nvPr>
            <p:ph type="sldNum" sz="quarter" idx="12"/>
          </p:nvPr>
        </p:nvSpPr>
        <p:spPr/>
        <p:txBody>
          <a:bodyPr/>
          <a:lstStyle/>
          <a:p>
            <a:fld id="{48F63A3B-78C7-47BE-AE5E-E10140E04643}" type="slidenum">
              <a:rPr lang="en-US" dirty="0"/>
              <a:t>‹#›</a:t>
            </a:fld>
            <a:endParaRPr lang="en-US" dirty="0"/>
          </a:p>
        </p:txBody>
      </p:sp>
    </p:spTree>
    <p:extLst>
      <p:ext uri="{BB962C8B-B14F-4D97-AF65-F5344CB8AC3E}">
        <p14:creationId xmlns:p14="http://schemas.microsoft.com/office/powerpoint/2010/main" val="3567323231"/>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10"/>
          </p:nvPr>
        </p:nvSpPr>
        <p:spPr/>
        <p:txBody>
          <a:bodyPr/>
          <a:lstStyle/>
          <a:p>
            <a:fld id="{C764DE79-268F-4C1A-8933-263129D2AF90}" type="datetimeFigureOut">
              <a:rPr lang="en-US" dirty="0"/>
              <a:t>1/18/2018</a:t>
            </a:fld>
            <a:endParaRPr lang="en-US" dirty="0"/>
          </a:p>
        </p:txBody>
      </p:sp>
      <p:sp>
        <p:nvSpPr>
          <p:cNvPr id="5" name="Footer Placeholder 4"/>
          <p:cNvSpPr>
            <a:spLocks noGrp="1"/>
          </p:cNvSpPr>
          <p:nvPr>
            <p:ph type="ftr" sz="quarter" idx="11"/>
          </p:nvPr>
        </p:nvSpPr>
        <p:spPr/>
        <p:txBody>
          <a:bodyPr/>
          <a:lstStyle/>
          <a:p>
            <a:endParaRPr lang="en-US" dirty="0"/>
          </a:p>
        </p:txBody>
      </p:sp>
      <p:sp>
        <p:nvSpPr>
          <p:cNvPr id="6" name="Slide Number Placeholder 5"/>
          <p:cNvSpPr>
            <a:spLocks noGrp="1"/>
          </p:cNvSpPr>
          <p:nvPr>
            <p:ph type="sldNum" sz="quarter" idx="12"/>
          </p:nvPr>
        </p:nvSpPr>
        <p:spPr/>
        <p:txBody>
          <a:bodyPr/>
          <a:lstStyle/>
          <a:p>
            <a:fld id="{48F63A3B-78C7-47BE-AE5E-E10140E04643}" type="slidenum">
              <a:rPr lang="en-US" dirty="0"/>
              <a:t>‹#›</a:t>
            </a:fld>
            <a:endParaRPr lang="en-US" dirty="0"/>
          </a:p>
        </p:txBody>
      </p:sp>
    </p:spTree>
    <p:extLst>
      <p:ext uri="{BB962C8B-B14F-4D97-AF65-F5344CB8AC3E}">
        <p14:creationId xmlns:p14="http://schemas.microsoft.com/office/powerpoint/2010/main" val="3935055167"/>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831850" y="1709738"/>
            <a:ext cx="10515600" cy="2852737"/>
          </a:xfrm>
        </p:spPr>
        <p:txBody>
          <a:bodyPr anchor="b"/>
          <a:lstStyle>
            <a:lvl1pPr>
              <a:defRPr sz="6000"/>
            </a:lvl1pPr>
          </a:lstStyle>
          <a:p>
            <a:r>
              <a:rPr lang="en-US" smtClean="0"/>
              <a:t>Click to edit Master title style</a:t>
            </a:r>
            <a:endParaRPr lang="en-US" dirty="0"/>
          </a:p>
        </p:txBody>
      </p:sp>
      <p:sp>
        <p:nvSpPr>
          <p:cNvPr id="3" name="Text Placeholder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p>
            <a:fld id="{C764DE79-268F-4C1A-8933-263129D2AF90}" type="datetimeFigureOut">
              <a:rPr lang="en-US" dirty="0"/>
              <a:t>1/18/2018</a:t>
            </a:fld>
            <a:endParaRPr lang="en-US" dirty="0"/>
          </a:p>
        </p:txBody>
      </p:sp>
      <p:sp>
        <p:nvSpPr>
          <p:cNvPr id="5" name="Footer Placeholder 4"/>
          <p:cNvSpPr>
            <a:spLocks noGrp="1"/>
          </p:cNvSpPr>
          <p:nvPr>
            <p:ph type="ftr" sz="quarter" idx="11"/>
          </p:nvPr>
        </p:nvSpPr>
        <p:spPr/>
        <p:txBody>
          <a:bodyPr/>
          <a:lstStyle/>
          <a:p>
            <a:endParaRPr lang="en-US" dirty="0"/>
          </a:p>
        </p:txBody>
      </p:sp>
      <p:sp>
        <p:nvSpPr>
          <p:cNvPr id="6" name="Slide Number Placeholder 5"/>
          <p:cNvSpPr>
            <a:spLocks noGrp="1"/>
          </p:cNvSpPr>
          <p:nvPr>
            <p:ph type="sldNum" sz="quarter" idx="12"/>
          </p:nvPr>
        </p:nvSpPr>
        <p:spPr/>
        <p:txBody>
          <a:bodyPr/>
          <a:lstStyle/>
          <a:p>
            <a:fld id="{48F63A3B-78C7-47BE-AE5E-E10140E04643}" type="slidenum">
              <a:rPr lang="en-US" dirty="0"/>
              <a:t>‹#›</a:t>
            </a:fld>
            <a:endParaRPr lang="en-US" dirty="0"/>
          </a:p>
        </p:txBody>
      </p:sp>
    </p:spTree>
    <p:extLst>
      <p:ext uri="{BB962C8B-B14F-4D97-AF65-F5344CB8AC3E}">
        <p14:creationId xmlns:p14="http://schemas.microsoft.com/office/powerpoint/2010/main" val="4083626660"/>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Content Placeholder 2"/>
          <p:cNvSpPr>
            <a:spLocks noGrp="1"/>
          </p:cNvSpPr>
          <p:nvPr>
            <p:ph sz="half" idx="1"/>
          </p:nvPr>
        </p:nvSpPr>
        <p:spPr>
          <a:xfrm>
            <a:off x="838200" y="1825625"/>
            <a:ext cx="5181600" cy="435133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Content Placeholder 3"/>
          <p:cNvSpPr>
            <a:spLocks noGrp="1"/>
          </p:cNvSpPr>
          <p:nvPr>
            <p:ph sz="half" idx="2"/>
          </p:nvPr>
        </p:nvSpPr>
        <p:spPr>
          <a:xfrm>
            <a:off x="6172200" y="1825625"/>
            <a:ext cx="5181600" cy="435133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Date Placeholder 4"/>
          <p:cNvSpPr>
            <a:spLocks noGrp="1"/>
          </p:cNvSpPr>
          <p:nvPr>
            <p:ph type="dt" sz="half" idx="10"/>
          </p:nvPr>
        </p:nvSpPr>
        <p:spPr/>
        <p:txBody>
          <a:bodyPr/>
          <a:lstStyle/>
          <a:p>
            <a:fld id="{5337C18C-A297-41FE-B1CD-FFE36DBB786D}" type="datetimeFigureOut">
              <a:rPr lang="en-US" smtClean="0"/>
              <a:t>1/18/2018</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4AC8B76C-FB7E-4AAC-A3FD-C6B82D31AD48}" type="slidenum">
              <a:rPr lang="en-US" smtClean="0"/>
              <a:t>‹#›</a:t>
            </a:fld>
            <a:endParaRPr lang="en-US"/>
          </a:p>
        </p:txBody>
      </p:sp>
    </p:spTree>
    <p:extLst>
      <p:ext uri="{BB962C8B-B14F-4D97-AF65-F5344CB8AC3E}">
        <p14:creationId xmlns:p14="http://schemas.microsoft.com/office/powerpoint/2010/main" val="776704046"/>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5"/>
            <a:ext cx="10515600" cy="1325563"/>
          </a:xfrm>
        </p:spPr>
        <p:txBody>
          <a:bodyPr/>
          <a:lstStyle/>
          <a:p>
            <a:r>
              <a:rPr lang="en-US" smtClean="0"/>
              <a:t>Click to edit Master title style</a:t>
            </a:r>
            <a:endParaRPr lang="en-US" dirty="0"/>
          </a:p>
        </p:txBody>
      </p:sp>
      <p:sp>
        <p:nvSpPr>
          <p:cNvPr id="3" name="Text Placeholder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839788" y="2505075"/>
            <a:ext cx="5157787" cy="368458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Text Placeholder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6172200" y="2505075"/>
            <a:ext cx="5183188" cy="368458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7" name="Date Placeholder 6"/>
          <p:cNvSpPr>
            <a:spLocks noGrp="1"/>
          </p:cNvSpPr>
          <p:nvPr>
            <p:ph type="dt" sz="half" idx="10"/>
          </p:nvPr>
        </p:nvSpPr>
        <p:spPr/>
        <p:txBody>
          <a:bodyPr/>
          <a:lstStyle/>
          <a:p>
            <a:fld id="{5337C18C-A297-41FE-B1CD-FFE36DBB786D}" type="datetimeFigureOut">
              <a:rPr lang="en-US" smtClean="0"/>
              <a:t>1/18/2018</a:t>
            </a:fld>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4AC8B76C-FB7E-4AAC-A3FD-C6B82D31AD48}" type="slidenum">
              <a:rPr lang="en-US" smtClean="0"/>
              <a:t>‹#›</a:t>
            </a:fld>
            <a:endParaRPr lang="en-US"/>
          </a:p>
        </p:txBody>
      </p:sp>
    </p:spTree>
    <p:extLst>
      <p:ext uri="{BB962C8B-B14F-4D97-AF65-F5344CB8AC3E}">
        <p14:creationId xmlns:p14="http://schemas.microsoft.com/office/powerpoint/2010/main" val="320643312"/>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Date Placeholder 2"/>
          <p:cNvSpPr>
            <a:spLocks noGrp="1"/>
          </p:cNvSpPr>
          <p:nvPr>
            <p:ph type="dt" sz="half" idx="10"/>
          </p:nvPr>
        </p:nvSpPr>
        <p:spPr/>
        <p:txBody>
          <a:bodyPr/>
          <a:lstStyle/>
          <a:p>
            <a:fld id="{C764DE79-268F-4C1A-8933-263129D2AF90}" type="datetimeFigureOut">
              <a:rPr lang="en-US" dirty="0"/>
              <a:t>1/18/2018</a:t>
            </a:fld>
            <a:endParaRPr lang="en-US" dirty="0"/>
          </a:p>
        </p:txBody>
      </p:sp>
      <p:sp>
        <p:nvSpPr>
          <p:cNvPr id="4" name="Footer Placeholder 3"/>
          <p:cNvSpPr>
            <a:spLocks noGrp="1"/>
          </p:cNvSpPr>
          <p:nvPr>
            <p:ph type="ftr" sz="quarter" idx="11"/>
          </p:nvPr>
        </p:nvSpPr>
        <p:spPr/>
        <p:txBody>
          <a:bodyPr/>
          <a:lstStyle/>
          <a:p>
            <a:endParaRPr lang="en-US" dirty="0"/>
          </a:p>
        </p:txBody>
      </p:sp>
      <p:sp>
        <p:nvSpPr>
          <p:cNvPr id="5" name="Slide Number Placeholder 4"/>
          <p:cNvSpPr>
            <a:spLocks noGrp="1"/>
          </p:cNvSpPr>
          <p:nvPr>
            <p:ph type="sldNum" sz="quarter" idx="12"/>
          </p:nvPr>
        </p:nvSpPr>
        <p:spPr/>
        <p:txBody>
          <a:bodyPr/>
          <a:lstStyle/>
          <a:p>
            <a:fld id="{48F63A3B-78C7-47BE-AE5E-E10140E04643}" type="slidenum">
              <a:rPr lang="en-US" dirty="0"/>
              <a:t>‹#›</a:t>
            </a:fld>
            <a:endParaRPr lang="en-US" dirty="0"/>
          </a:p>
        </p:txBody>
      </p:sp>
    </p:spTree>
    <p:extLst>
      <p:ext uri="{BB962C8B-B14F-4D97-AF65-F5344CB8AC3E}">
        <p14:creationId xmlns:p14="http://schemas.microsoft.com/office/powerpoint/2010/main" val="2212343860"/>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C764DE79-268F-4C1A-8933-263129D2AF90}" type="datetimeFigureOut">
              <a:rPr lang="en-US" dirty="0"/>
              <a:t>1/18/2018</a:t>
            </a:fld>
            <a:endParaRPr lang="en-US" dirty="0"/>
          </a:p>
        </p:txBody>
      </p:sp>
      <p:sp>
        <p:nvSpPr>
          <p:cNvPr id="3" name="Footer Placeholder 2"/>
          <p:cNvSpPr>
            <a:spLocks noGrp="1"/>
          </p:cNvSpPr>
          <p:nvPr>
            <p:ph type="ftr" sz="quarter" idx="11"/>
          </p:nvPr>
        </p:nvSpPr>
        <p:spPr/>
        <p:txBody>
          <a:bodyPr/>
          <a:lstStyle/>
          <a:p>
            <a:endParaRPr lang="en-US" dirty="0"/>
          </a:p>
        </p:txBody>
      </p:sp>
      <p:sp>
        <p:nvSpPr>
          <p:cNvPr id="4" name="Slide Number Placeholder 3"/>
          <p:cNvSpPr>
            <a:spLocks noGrp="1"/>
          </p:cNvSpPr>
          <p:nvPr>
            <p:ph type="sldNum" sz="quarter" idx="12"/>
          </p:nvPr>
        </p:nvSpPr>
        <p:spPr/>
        <p:txBody>
          <a:bodyPr/>
          <a:lstStyle/>
          <a:p>
            <a:fld id="{48F63A3B-78C7-47BE-AE5E-E10140E04643}" type="slidenum">
              <a:rPr lang="en-US" dirty="0"/>
              <a:t>‹#›</a:t>
            </a:fld>
            <a:endParaRPr lang="en-US" dirty="0"/>
          </a:p>
        </p:txBody>
      </p:sp>
    </p:spTree>
    <p:extLst>
      <p:ext uri="{BB962C8B-B14F-4D97-AF65-F5344CB8AC3E}">
        <p14:creationId xmlns:p14="http://schemas.microsoft.com/office/powerpoint/2010/main" val="496961255"/>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smtClean="0"/>
              <a:t>Click to edit Master title style</a:t>
            </a:r>
            <a:endParaRPr lang="en-US" dirty="0"/>
          </a:p>
        </p:txBody>
      </p:sp>
      <p:sp>
        <p:nvSpPr>
          <p:cNvPr id="3" name="Content Placeholder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C764DE79-268F-4C1A-8933-263129D2AF90}" type="datetimeFigureOut">
              <a:rPr lang="en-US" dirty="0"/>
              <a:t>1/18/2018</a:t>
            </a:fld>
            <a:endParaRPr lang="en-US" dirty="0"/>
          </a:p>
        </p:txBody>
      </p:sp>
      <p:sp>
        <p:nvSpPr>
          <p:cNvPr id="6" name="Footer Placeholder 5"/>
          <p:cNvSpPr>
            <a:spLocks noGrp="1"/>
          </p:cNvSpPr>
          <p:nvPr>
            <p:ph type="ftr" sz="quarter" idx="11"/>
          </p:nvPr>
        </p:nvSpPr>
        <p:spPr/>
        <p:txBody>
          <a:bodyPr/>
          <a:lstStyle/>
          <a:p>
            <a:endParaRPr lang="en-US" dirty="0"/>
          </a:p>
        </p:txBody>
      </p:sp>
      <p:sp>
        <p:nvSpPr>
          <p:cNvPr id="7" name="Slide Number Placeholder 6"/>
          <p:cNvSpPr>
            <a:spLocks noGrp="1"/>
          </p:cNvSpPr>
          <p:nvPr>
            <p:ph type="sldNum" sz="quarter" idx="12"/>
          </p:nvPr>
        </p:nvSpPr>
        <p:spPr/>
        <p:txBody>
          <a:bodyPr/>
          <a:lstStyle/>
          <a:p>
            <a:fld id="{48F63A3B-78C7-47BE-AE5E-E10140E04643}" type="slidenum">
              <a:rPr lang="en-US" dirty="0"/>
              <a:t>‹#›</a:t>
            </a:fld>
            <a:endParaRPr lang="en-US" dirty="0"/>
          </a:p>
        </p:txBody>
      </p:sp>
    </p:spTree>
    <p:extLst>
      <p:ext uri="{BB962C8B-B14F-4D97-AF65-F5344CB8AC3E}">
        <p14:creationId xmlns:p14="http://schemas.microsoft.com/office/powerpoint/2010/main" val="3886442387"/>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secHead" preserve="1">
  <p:cSld name="Title Slide Important 1">
    <p:spTree>
      <p:nvGrpSpPr>
        <p:cNvPr id="1" name=""/>
        <p:cNvGrpSpPr/>
        <p:nvPr/>
      </p:nvGrpSpPr>
      <p:grpSpPr>
        <a:xfrm>
          <a:off x="0" y="0"/>
          <a:ext cx="0" cy="0"/>
          <a:chOff x="0" y="0"/>
          <a:chExt cx="0" cy="0"/>
        </a:xfrm>
      </p:grpSpPr>
      <p:sp>
        <p:nvSpPr>
          <p:cNvPr id="4" name="Rectangle 3"/>
          <p:cNvSpPr/>
          <p:nvPr userDrawn="1"/>
        </p:nvSpPr>
        <p:spPr>
          <a:xfrm>
            <a:off x="0" y="-5569"/>
            <a:ext cx="12192000" cy="6026857"/>
          </a:xfrm>
          <a:prstGeom prst="rect">
            <a:avLst/>
          </a:prstGeom>
          <a:solidFill>
            <a:srgbClr val="251C62"/>
          </a:solidFill>
          <a:ln>
            <a:noFill/>
          </a:ln>
        </p:spPr>
        <p:style>
          <a:lnRef idx="2">
            <a:schemeClr val="dk1"/>
          </a:lnRef>
          <a:fillRef idx="1">
            <a:schemeClr val="lt1"/>
          </a:fillRef>
          <a:effectRef idx="0">
            <a:schemeClr val="dk1"/>
          </a:effectRef>
          <a:fontRef idx="minor">
            <a:schemeClr val="dk1"/>
          </a:fontRef>
        </p:style>
        <p:txBody>
          <a:bodyPr rtlCol="0" anchor="ctr"/>
          <a:lstStyle/>
          <a:p>
            <a:pPr algn="ctr" rtl="1"/>
            <a:endParaRPr lang="en-US" sz="1800" dirty="0">
              <a:solidFill>
                <a:srgbClr val="EC2027"/>
              </a:solidFill>
            </a:endParaRPr>
          </a:p>
        </p:txBody>
      </p:sp>
      <p:sp>
        <p:nvSpPr>
          <p:cNvPr id="3" name="Text Placeholder 2"/>
          <p:cNvSpPr>
            <a:spLocks noGrp="1"/>
          </p:cNvSpPr>
          <p:nvPr>
            <p:ph type="body" idx="1"/>
          </p:nvPr>
        </p:nvSpPr>
        <p:spPr>
          <a:xfrm>
            <a:off x="527382" y="4196489"/>
            <a:ext cx="11137237" cy="1335808"/>
          </a:xfrm>
        </p:spPr>
        <p:txBody>
          <a:bodyPr/>
          <a:lstStyle>
            <a:lvl1pPr marL="0" indent="0">
              <a:buNone/>
              <a:defRPr sz="2400">
                <a:solidFill>
                  <a:schemeClr val="bg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dirty="0"/>
              <a:t>Click to edit Master text styles</a:t>
            </a:r>
          </a:p>
        </p:txBody>
      </p:sp>
      <p:sp>
        <p:nvSpPr>
          <p:cNvPr id="2" name="Title 1"/>
          <p:cNvSpPr>
            <a:spLocks noGrp="1"/>
          </p:cNvSpPr>
          <p:nvPr>
            <p:ph type="title"/>
          </p:nvPr>
        </p:nvSpPr>
        <p:spPr>
          <a:xfrm>
            <a:off x="527382" y="1316767"/>
            <a:ext cx="11137237" cy="2852737"/>
          </a:xfrm>
        </p:spPr>
        <p:txBody>
          <a:bodyPr anchor="b"/>
          <a:lstStyle>
            <a:lvl1pPr>
              <a:defRPr sz="6000" b="0" cap="none" spc="0">
                <a:ln>
                  <a:noFill/>
                </a:ln>
                <a:solidFill>
                  <a:schemeClr val="bg1"/>
                </a:solidFill>
                <a:effectLst/>
              </a:defRPr>
            </a:lvl1pPr>
          </a:lstStyle>
          <a:p>
            <a:r>
              <a:rPr lang="en-US" dirty="0"/>
              <a:t>Click to edit Master title style</a:t>
            </a:r>
          </a:p>
        </p:txBody>
      </p:sp>
    </p:spTree>
    <p:extLst>
      <p:ext uri="{BB962C8B-B14F-4D97-AF65-F5344CB8AC3E}">
        <p14:creationId xmlns:p14="http://schemas.microsoft.com/office/powerpoint/2010/main" val="3293612950"/>
      </p:ext>
    </p:extLst>
  </p:cSld>
  <p:clrMapOvr>
    <a:masterClrMapping/>
  </p:clrMapOvr>
  <p:timing>
    <p:tnLst>
      <p:par>
        <p:cTn id="1" dur="indefinite" restart="never" nodeType="tmRoot"/>
      </p:par>
    </p:tnLst>
  </p:timing>
</p:sldLayout>
</file>

<file path=ppt/slideLayouts/slideLayout2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smtClean="0"/>
              <a:t>Click to edit Master title style</a:t>
            </a:r>
            <a:endParaRPr lang="en-US" dirty="0"/>
          </a:p>
        </p:txBody>
      </p:sp>
      <p:sp>
        <p:nvSpPr>
          <p:cNvPr id="3" name="Picture Placeholder 2"/>
          <p:cNvSpPr>
            <a:spLocks noGrp="1" noChangeAspect="1"/>
          </p:cNvSpPr>
          <p:nvPr>
            <p:ph type="pic" idx="1"/>
          </p:nvPr>
        </p:nvSpPr>
        <p:spPr>
          <a:xfrm>
            <a:off x="5183188" y="987425"/>
            <a:ext cx="6172200" cy="4873625"/>
          </a:xfrm>
        </p:spPr>
        <p:txBody>
          <a:bodyPr anchor="t"/>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smtClean="0"/>
              <a:t>Click icon to add picture</a:t>
            </a:r>
            <a:endParaRPr lang="en-US" dirty="0"/>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C764DE79-268F-4C1A-8933-263129D2AF90}" type="datetimeFigureOut">
              <a:rPr lang="en-US" dirty="0"/>
              <a:t>1/18/2018</a:t>
            </a:fld>
            <a:endParaRPr lang="en-US" dirty="0"/>
          </a:p>
        </p:txBody>
      </p:sp>
      <p:sp>
        <p:nvSpPr>
          <p:cNvPr id="6" name="Footer Placeholder 5"/>
          <p:cNvSpPr>
            <a:spLocks noGrp="1"/>
          </p:cNvSpPr>
          <p:nvPr>
            <p:ph type="ftr" sz="quarter" idx="11"/>
          </p:nvPr>
        </p:nvSpPr>
        <p:spPr/>
        <p:txBody>
          <a:bodyPr/>
          <a:lstStyle/>
          <a:p>
            <a:endParaRPr lang="en-US" dirty="0"/>
          </a:p>
        </p:txBody>
      </p:sp>
      <p:sp>
        <p:nvSpPr>
          <p:cNvPr id="7" name="Slide Number Placeholder 6"/>
          <p:cNvSpPr>
            <a:spLocks noGrp="1"/>
          </p:cNvSpPr>
          <p:nvPr>
            <p:ph type="sldNum" sz="quarter" idx="12"/>
          </p:nvPr>
        </p:nvSpPr>
        <p:spPr/>
        <p:txBody>
          <a:bodyPr/>
          <a:lstStyle/>
          <a:p>
            <a:fld id="{48F63A3B-78C7-47BE-AE5E-E10140E04643}" type="slidenum">
              <a:rPr lang="en-US" dirty="0"/>
              <a:t>‹#›</a:t>
            </a:fld>
            <a:endParaRPr lang="en-US" dirty="0"/>
          </a:p>
        </p:txBody>
      </p:sp>
    </p:spTree>
    <p:extLst>
      <p:ext uri="{BB962C8B-B14F-4D97-AF65-F5344CB8AC3E}">
        <p14:creationId xmlns:p14="http://schemas.microsoft.com/office/powerpoint/2010/main" val="2376095567"/>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10"/>
          </p:nvPr>
        </p:nvSpPr>
        <p:spPr/>
        <p:txBody>
          <a:bodyPr/>
          <a:lstStyle/>
          <a:p>
            <a:fld id="{C764DE79-268F-4C1A-8933-263129D2AF90}" type="datetimeFigureOut">
              <a:rPr lang="en-US" dirty="0"/>
              <a:t>1/18/2018</a:t>
            </a:fld>
            <a:endParaRPr lang="en-US" dirty="0"/>
          </a:p>
        </p:txBody>
      </p:sp>
      <p:sp>
        <p:nvSpPr>
          <p:cNvPr id="5" name="Footer Placeholder 4"/>
          <p:cNvSpPr>
            <a:spLocks noGrp="1"/>
          </p:cNvSpPr>
          <p:nvPr>
            <p:ph type="ftr" sz="quarter" idx="11"/>
          </p:nvPr>
        </p:nvSpPr>
        <p:spPr/>
        <p:txBody>
          <a:bodyPr/>
          <a:lstStyle/>
          <a:p>
            <a:endParaRPr lang="en-US" dirty="0"/>
          </a:p>
        </p:txBody>
      </p:sp>
      <p:sp>
        <p:nvSpPr>
          <p:cNvPr id="6" name="Slide Number Placeholder 5"/>
          <p:cNvSpPr>
            <a:spLocks noGrp="1"/>
          </p:cNvSpPr>
          <p:nvPr>
            <p:ph type="sldNum" sz="quarter" idx="12"/>
          </p:nvPr>
        </p:nvSpPr>
        <p:spPr/>
        <p:txBody>
          <a:bodyPr/>
          <a:lstStyle/>
          <a:p>
            <a:fld id="{48F63A3B-78C7-47BE-AE5E-E10140E04643}" type="slidenum">
              <a:rPr lang="en-US" dirty="0"/>
              <a:t>‹#›</a:t>
            </a:fld>
            <a:endParaRPr lang="en-US" dirty="0"/>
          </a:p>
        </p:txBody>
      </p:sp>
    </p:spTree>
    <p:extLst>
      <p:ext uri="{BB962C8B-B14F-4D97-AF65-F5344CB8AC3E}">
        <p14:creationId xmlns:p14="http://schemas.microsoft.com/office/powerpoint/2010/main" val="4085745342"/>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0" y="365125"/>
            <a:ext cx="2628900" cy="5811838"/>
          </a:xfrm>
        </p:spPr>
        <p:txBody>
          <a:bodyPr vert="eaVert"/>
          <a:lstStyle/>
          <a:p>
            <a:r>
              <a:rPr lang="en-US" smtClean="0"/>
              <a:t>Click to edit Master title style</a:t>
            </a:r>
            <a:endParaRPr lang="en-US" dirty="0"/>
          </a:p>
        </p:txBody>
      </p:sp>
      <p:sp>
        <p:nvSpPr>
          <p:cNvPr id="3" name="Vertical Text Placeholder 2"/>
          <p:cNvSpPr>
            <a:spLocks noGrp="1"/>
          </p:cNvSpPr>
          <p:nvPr>
            <p:ph type="body" orient="vert" idx="1"/>
          </p:nvPr>
        </p:nvSpPr>
        <p:spPr>
          <a:xfrm>
            <a:off x="838200" y="365125"/>
            <a:ext cx="7734300" cy="5811838"/>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10"/>
          </p:nvPr>
        </p:nvSpPr>
        <p:spPr/>
        <p:txBody>
          <a:bodyPr/>
          <a:lstStyle/>
          <a:p>
            <a:fld id="{C764DE79-268F-4C1A-8933-263129D2AF90}" type="datetimeFigureOut">
              <a:rPr lang="en-US" dirty="0"/>
              <a:t>1/18/2018</a:t>
            </a:fld>
            <a:endParaRPr lang="en-US" dirty="0"/>
          </a:p>
        </p:txBody>
      </p:sp>
      <p:sp>
        <p:nvSpPr>
          <p:cNvPr id="5" name="Footer Placeholder 4"/>
          <p:cNvSpPr>
            <a:spLocks noGrp="1"/>
          </p:cNvSpPr>
          <p:nvPr>
            <p:ph type="ftr" sz="quarter" idx="11"/>
          </p:nvPr>
        </p:nvSpPr>
        <p:spPr/>
        <p:txBody>
          <a:bodyPr/>
          <a:lstStyle/>
          <a:p>
            <a:endParaRPr lang="en-US" dirty="0"/>
          </a:p>
        </p:txBody>
      </p:sp>
      <p:sp>
        <p:nvSpPr>
          <p:cNvPr id="6" name="Slide Number Placeholder 5"/>
          <p:cNvSpPr>
            <a:spLocks noGrp="1"/>
          </p:cNvSpPr>
          <p:nvPr>
            <p:ph type="sldNum" sz="quarter" idx="12"/>
          </p:nvPr>
        </p:nvSpPr>
        <p:spPr/>
        <p:txBody>
          <a:bodyPr/>
          <a:lstStyle/>
          <a:p>
            <a:fld id="{48F63A3B-78C7-47BE-AE5E-E10140E04643}" type="slidenum">
              <a:rPr lang="en-US" dirty="0"/>
              <a:t>‹#›</a:t>
            </a:fld>
            <a:endParaRPr lang="en-US" dirty="0"/>
          </a:p>
        </p:txBody>
      </p:sp>
    </p:spTree>
    <p:extLst>
      <p:ext uri="{BB962C8B-B14F-4D97-AF65-F5344CB8AC3E}">
        <p14:creationId xmlns:p14="http://schemas.microsoft.com/office/powerpoint/2010/main" val="2788803072"/>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userDrawn="1">
  <p:cSld name="5_Custom Layout">
    <p:spTree>
      <p:nvGrpSpPr>
        <p:cNvPr id="1" name=""/>
        <p:cNvGrpSpPr/>
        <p:nvPr/>
      </p:nvGrpSpPr>
      <p:grpSpPr>
        <a:xfrm>
          <a:off x="0" y="0"/>
          <a:ext cx="0" cy="0"/>
          <a:chOff x="0" y="0"/>
          <a:chExt cx="0" cy="0"/>
        </a:xfrm>
      </p:grpSpPr>
      <p:sp>
        <p:nvSpPr>
          <p:cNvPr id="6" name="Rectangle 5"/>
          <p:cNvSpPr/>
          <p:nvPr userDrawn="1"/>
        </p:nvSpPr>
        <p:spPr>
          <a:xfrm>
            <a:off x="7" y="0"/>
            <a:ext cx="12191999" cy="1700808"/>
          </a:xfrm>
          <a:prstGeom prst="rect">
            <a:avLst/>
          </a:prstGeom>
          <a:solidFill>
            <a:srgbClr val="251C62"/>
          </a:solidFill>
          <a:ln>
            <a:solidFill>
              <a:srgbClr val="251C6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sz="1800" dirty="0">
              <a:solidFill>
                <a:srgbClr val="002060"/>
              </a:solidFill>
            </a:endParaRPr>
          </a:p>
        </p:txBody>
      </p:sp>
      <p:sp>
        <p:nvSpPr>
          <p:cNvPr id="7" name="Title 1"/>
          <p:cNvSpPr>
            <a:spLocks noGrp="1"/>
          </p:cNvSpPr>
          <p:nvPr>
            <p:ph type="title"/>
          </p:nvPr>
        </p:nvSpPr>
        <p:spPr>
          <a:xfrm>
            <a:off x="527382" y="187624"/>
            <a:ext cx="11137237" cy="1325563"/>
          </a:xfrm>
        </p:spPr>
        <p:txBody>
          <a:bodyPr/>
          <a:lstStyle>
            <a:lvl1pPr algn="l">
              <a:defRPr>
                <a:solidFill>
                  <a:schemeClr val="bg1"/>
                </a:solidFill>
              </a:defRPr>
            </a:lvl1pPr>
          </a:lstStyle>
          <a:p>
            <a:r>
              <a:rPr lang="en-US" dirty="0"/>
              <a:t>Click to edit Master title style</a:t>
            </a:r>
            <a:endParaRPr lang="fa-IR" dirty="0"/>
          </a:p>
        </p:txBody>
      </p:sp>
      <p:sp>
        <p:nvSpPr>
          <p:cNvPr id="15" name="Content Placeholder 14"/>
          <p:cNvSpPr>
            <a:spLocks noGrp="1"/>
          </p:cNvSpPr>
          <p:nvPr>
            <p:ph sz="quarter" idx="10"/>
          </p:nvPr>
        </p:nvSpPr>
        <p:spPr>
          <a:xfrm>
            <a:off x="527382" y="2285667"/>
            <a:ext cx="11137237" cy="3815953"/>
          </a:xfrm>
        </p:spPr>
        <p:txBody>
          <a:bodyPr/>
          <a:lstStyle>
            <a:lvl1pPr>
              <a:defRPr>
                <a:solidFill>
                  <a:srgbClr val="002060"/>
                </a:solidFill>
              </a:defRPr>
            </a:lvl1pPr>
            <a:lvl2pPr>
              <a:defRPr>
                <a:solidFill>
                  <a:srgbClr val="002060"/>
                </a:solidFill>
              </a:defRPr>
            </a:lvl2pPr>
            <a:lvl3pPr>
              <a:defRPr>
                <a:solidFill>
                  <a:srgbClr val="002060"/>
                </a:solidFill>
              </a:defRPr>
            </a:lvl3pPr>
            <a:lvl4pPr>
              <a:defRPr>
                <a:solidFill>
                  <a:srgbClr val="002060"/>
                </a:solidFill>
              </a:defRPr>
            </a:lvl4pPr>
            <a:lvl5pPr>
              <a:defRPr>
                <a:solidFill>
                  <a:srgbClr val="002060"/>
                </a:solidFill>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fa-IR" dirty="0"/>
          </a:p>
        </p:txBody>
      </p:sp>
    </p:spTree>
    <p:extLst>
      <p:ext uri="{BB962C8B-B14F-4D97-AF65-F5344CB8AC3E}">
        <p14:creationId xmlns:p14="http://schemas.microsoft.com/office/powerpoint/2010/main" val="639174164"/>
      </p:ext>
    </p:extLst>
  </p:cSld>
  <p:clrMapOvr>
    <a:masterClrMapping/>
  </p:clrMapOvr>
  <p:timing>
    <p:tnLst>
      <p:par>
        <p:cTn id="1" dur="indefinite" restart="never" nodeType="tmRoot"/>
      </p:par>
    </p:tnLst>
  </p:timing>
</p:sldLayout>
</file>

<file path=ppt/slideLayouts/slideLayout24.xml><?xml version="1.0" encoding="utf-8"?>
<p:sldLayout xmlns:a="http://schemas.openxmlformats.org/drawingml/2006/main" xmlns:r="http://schemas.openxmlformats.org/officeDocument/2006/relationships" xmlns:p="http://schemas.openxmlformats.org/presentationml/2006/main" userDrawn="1">
  <p:cSld name="Title, Subtitle and Content">
    <p:spTree>
      <p:nvGrpSpPr>
        <p:cNvPr id="1" name=""/>
        <p:cNvGrpSpPr/>
        <p:nvPr/>
      </p:nvGrpSpPr>
      <p:grpSpPr>
        <a:xfrm>
          <a:off x="0" y="0"/>
          <a:ext cx="0" cy="0"/>
          <a:chOff x="0" y="0"/>
          <a:chExt cx="0" cy="0"/>
        </a:xfrm>
      </p:grpSpPr>
      <p:sp>
        <p:nvSpPr>
          <p:cNvPr id="9" name="Rectangle 8"/>
          <p:cNvSpPr/>
          <p:nvPr userDrawn="1"/>
        </p:nvSpPr>
        <p:spPr>
          <a:xfrm>
            <a:off x="0" y="3"/>
            <a:ext cx="12192000" cy="1057276"/>
          </a:xfrm>
          <a:prstGeom prst="rect">
            <a:avLst/>
          </a:prstGeom>
          <a:solidFill>
            <a:srgbClr val="251C6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sz="1800" dirty="0">
              <a:solidFill>
                <a:prstClr val="white"/>
              </a:solidFill>
            </a:endParaRPr>
          </a:p>
        </p:txBody>
      </p:sp>
      <p:sp>
        <p:nvSpPr>
          <p:cNvPr id="2" name="Title 1"/>
          <p:cNvSpPr>
            <a:spLocks noGrp="1"/>
          </p:cNvSpPr>
          <p:nvPr>
            <p:ph type="title"/>
          </p:nvPr>
        </p:nvSpPr>
        <p:spPr>
          <a:xfrm>
            <a:off x="623392" y="255995"/>
            <a:ext cx="10945216" cy="545305"/>
          </a:xfrm>
        </p:spPr>
        <p:txBody>
          <a:bodyPr/>
          <a:lstStyle>
            <a:lvl1pPr>
              <a:defRPr>
                <a:solidFill>
                  <a:schemeClr val="bg1"/>
                </a:solidFill>
              </a:defRPr>
            </a:lvl1pPr>
          </a:lstStyle>
          <a:p>
            <a:r>
              <a:rPr lang="en-US" dirty="0"/>
              <a:t>Click to edit Master title style</a:t>
            </a:r>
          </a:p>
        </p:txBody>
      </p:sp>
      <p:sp>
        <p:nvSpPr>
          <p:cNvPr id="3" name="Content Placeholder 2"/>
          <p:cNvSpPr>
            <a:spLocks noGrp="1"/>
          </p:cNvSpPr>
          <p:nvPr>
            <p:ph idx="1"/>
          </p:nvPr>
        </p:nvSpPr>
        <p:spPr>
          <a:xfrm>
            <a:off x="623392" y="2114564"/>
            <a:ext cx="10945216" cy="3906725"/>
          </a:xfrm>
        </p:spPr>
        <p:txBody>
          <a:bodyPr/>
          <a:lstStyle>
            <a:lvl1pPr algn="justLow" rtl="0">
              <a:defRPr>
                <a:ln>
                  <a:noFill/>
                </a:ln>
                <a:solidFill>
                  <a:srgbClr val="002060"/>
                </a:solidFill>
              </a:defRPr>
            </a:lvl1pPr>
            <a:lvl2pPr algn="justLow" rtl="0">
              <a:defRPr>
                <a:ln>
                  <a:noFill/>
                </a:ln>
                <a:solidFill>
                  <a:srgbClr val="002060"/>
                </a:solidFill>
              </a:defRPr>
            </a:lvl2pPr>
            <a:lvl3pPr algn="justLow" rtl="0">
              <a:defRPr>
                <a:ln>
                  <a:noFill/>
                </a:ln>
                <a:solidFill>
                  <a:srgbClr val="002060"/>
                </a:solidFill>
              </a:defRPr>
            </a:lvl3pPr>
            <a:lvl4pPr algn="justLow" rtl="0">
              <a:defRPr>
                <a:ln>
                  <a:noFill/>
                </a:ln>
                <a:solidFill>
                  <a:srgbClr val="002060"/>
                </a:solidFill>
              </a:defRPr>
            </a:lvl4pPr>
            <a:lvl5pPr algn="justLow" rtl="0">
              <a:defRPr>
                <a:ln>
                  <a:noFill/>
                </a:ln>
                <a:solidFill>
                  <a:srgbClr val="002060"/>
                </a:solidFill>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2" name="Content Placeholder 21"/>
          <p:cNvSpPr>
            <a:spLocks noGrp="1"/>
          </p:cNvSpPr>
          <p:nvPr>
            <p:ph sz="quarter" idx="13"/>
          </p:nvPr>
        </p:nvSpPr>
        <p:spPr>
          <a:xfrm>
            <a:off x="623392" y="1242622"/>
            <a:ext cx="10945216" cy="477039"/>
          </a:xfrm>
        </p:spPr>
        <p:txBody>
          <a:bodyPr/>
          <a:lstStyle>
            <a:lvl1pPr marL="0" indent="0">
              <a:buNone/>
              <a:defRPr b="1">
                <a:solidFill>
                  <a:srgbClr val="251C62"/>
                </a:solidFill>
              </a:defRPr>
            </a:lvl1pPr>
          </a:lstStyle>
          <a:p>
            <a:pPr lvl="0"/>
            <a:r>
              <a:rPr lang="en-US" dirty="0"/>
              <a:t>Click to edit Master text styles</a:t>
            </a:r>
          </a:p>
        </p:txBody>
      </p:sp>
    </p:spTree>
    <p:extLst>
      <p:ext uri="{BB962C8B-B14F-4D97-AF65-F5344CB8AC3E}">
        <p14:creationId xmlns:p14="http://schemas.microsoft.com/office/powerpoint/2010/main" val="1907911461"/>
      </p:ext>
    </p:extLst>
  </p:cSld>
  <p:clrMapOvr>
    <a:masterClrMapping/>
  </p:clrMapOvr>
  <p:timing>
    <p:tnLst>
      <p:par>
        <p:cTn id="1" dur="indefinite" restart="never" nodeType="tmRoot"/>
      </p:par>
    </p:tnLst>
  </p:timing>
</p:sldLayout>
</file>

<file path=ppt/slideLayouts/slideLayout25.xml><?xml version="1.0" encoding="utf-8"?>
<p:sldLayout xmlns:a="http://schemas.openxmlformats.org/drawingml/2006/main" xmlns:r="http://schemas.openxmlformats.org/officeDocument/2006/relationships" xmlns:p="http://schemas.openxmlformats.org/presentationml/2006/main" userDrawn="1">
  <p:cSld name="Title Slide Important 2">
    <p:bg>
      <p:bgRef idx="1001">
        <a:schemeClr val="bg1"/>
      </p:bgRef>
    </p:bg>
    <p:spTree>
      <p:nvGrpSpPr>
        <p:cNvPr id="1" name=""/>
        <p:cNvGrpSpPr/>
        <p:nvPr/>
      </p:nvGrpSpPr>
      <p:grpSpPr>
        <a:xfrm>
          <a:off x="0" y="0"/>
          <a:ext cx="0" cy="0"/>
          <a:chOff x="0" y="0"/>
          <a:chExt cx="0" cy="0"/>
        </a:xfrm>
      </p:grpSpPr>
      <p:sp>
        <p:nvSpPr>
          <p:cNvPr id="3" name="Date Placeholder 2"/>
          <p:cNvSpPr>
            <a:spLocks noGrp="1"/>
          </p:cNvSpPr>
          <p:nvPr>
            <p:ph type="dt" sz="half" idx="10"/>
          </p:nvPr>
        </p:nvSpPr>
        <p:spPr>
          <a:xfrm>
            <a:off x="838200" y="6356356"/>
            <a:ext cx="2743200" cy="365125"/>
          </a:xfrm>
          <a:prstGeom prst="rect">
            <a:avLst/>
          </a:prstGeom>
        </p:spPr>
        <p:txBody>
          <a:bodyPr/>
          <a:lstStyle/>
          <a:p>
            <a:endParaRPr lang="en-US" dirty="0">
              <a:solidFill>
                <a:prstClr val="black">
                  <a:tint val="75000"/>
                </a:prstClr>
              </a:solidFill>
            </a:endParaRPr>
          </a:p>
        </p:txBody>
      </p:sp>
      <p:sp>
        <p:nvSpPr>
          <p:cNvPr id="4" name="Footer Placeholder 3"/>
          <p:cNvSpPr>
            <a:spLocks noGrp="1"/>
          </p:cNvSpPr>
          <p:nvPr>
            <p:ph type="ftr" sz="quarter" idx="11"/>
          </p:nvPr>
        </p:nvSpPr>
        <p:spPr>
          <a:xfrm>
            <a:off x="4038600" y="6356356"/>
            <a:ext cx="4114800" cy="365125"/>
          </a:xfrm>
          <a:prstGeom prst="rect">
            <a:avLst/>
          </a:prstGeom>
        </p:spPr>
        <p:txBody>
          <a:bodyPr/>
          <a:lstStyle/>
          <a:p>
            <a:endParaRPr lang="en-US" dirty="0">
              <a:solidFill>
                <a:prstClr val="black">
                  <a:tint val="75000"/>
                </a:prstClr>
              </a:solidFill>
            </a:endParaRPr>
          </a:p>
        </p:txBody>
      </p:sp>
      <p:sp>
        <p:nvSpPr>
          <p:cNvPr id="5" name="Slide Number Placeholder 4"/>
          <p:cNvSpPr>
            <a:spLocks noGrp="1"/>
          </p:cNvSpPr>
          <p:nvPr>
            <p:ph type="sldNum" sz="quarter" idx="12"/>
          </p:nvPr>
        </p:nvSpPr>
        <p:spPr>
          <a:xfrm>
            <a:off x="8610600" y="6356356"/>
            <a:ext cx="2743200" cy="365125"/>
          </a:xfrm>
          <a:prstGeom prst="rect">
            <a:avLst/>
          </a:prstGeom>
        </p:spPr>
        <p:txBody>
          <a:bodyPr/>
          <a:lstStyle/>
          <a:p>
            <a:endParaRPr lang="en-US" dirty="0">
              <a:solidFill>
                <a:prstClr val="black">
                  <a:tint val="75000"/>
                </a:prstClr>
              </a:solidFill>
            </a:endParaRPr>
          </a:p>
        </p:txBody>
      </p:sp>
      <p:sp>
        <p:nvSpPr>
          <p:cNvPr id="8" name="Rectangle 7"/>
          <p:cNvSpPr/>
          <p:nvPr userDrawn="1"/>
        </p:nvSpPr>
        <p:spPr>
          <a:xfrm flipV="1">
            <a:off x="0" y="4005064"/>
            <a:ext cx="12192000" cy="2852936"/>
          </a:xfrm>
          <a:prstGeom prst="rect">
            <a:avLst/>
          </a:prstGeom>
          <a:solidFill>
            <a:srgbClr val="251C62"/>
          </a:solidFill>
          <a:ln>
            <a:noFill/>
          </a:ln>
        </p:spPr>
        <p:style>
          <a:lnRef idx="2">
            <a:schemeClr val="dk1"/>
          </a:lnRef>
          <a:fillRef idx="1">
            <a:schemeClr val="lt1"/>
          </a:fillRef>
          <a:effectRef idx="0">
            <a:schemeClr val="dk1"/>
          </a:effectRef>
          <a:fontRef idx="minor">
            <a:schemeClr val="dk1"/>
          </a:fontRef>
        </p:style>
        <p:txBody>
          <a:bodyPr rtlCol="0" anchor="ctr"/>
          <a:lstStyle/>
          <a:p>
            <a:pPr algn="ctr" rtl="1"/>
            <a:endParaRPr lang="en-US" sz="1800" dirty="0">
              <a:solidFill>
                <a:srgbClr val="EC2027"/>
              </a:solidFill>
            </a:endParaRPr>
          </a:p>
        </p:txBody>
      </p:sp>
      <p:pic>
        <p:nvPicPr>
          <p:cNvPr id="9" name="Picture 8"/>
          <p:cNvPicPr>
            <a:picLocks noChangeAspect="1"/>
          </p:cNvPicPr>
          <p:nvPr userDrawn="1"/>
        </p:nvPicPr>
        <p:blipFill>
          <a:blip r:embed="rId2" cstate="print">
            <a:clrChange>
              <a:clrFrom>
                <a:srgbClr val="FEFEFE"/>
              </a:clrFrom>
              <a:clrTo>
                <a:srgbClr val="FEFEFE">
                  <a:alpha val="0"/>
                </a:srgbClr>
              </a:clrTo>
            </a:clrChange>
            <a:extLst>
              <a:ext uri="{28A0092B-C50C-407E-A947-70E740481C1C}">
                <a14:useLocalDpi xmlns:a14="http://schemas.microsoft.com/office/drawing/2010/main" val="0"/>
              </a:ext>
            </a:extLst>
          </a:blip>
          <a:stretch>
            <a:fillRect/>
          </a:stretch>
        </p:blipFill>
        <p:spPr>
          <a:xfrm>
            <a:off x="2927648" y="740702"/>
            <a:ext cx="6336704" cy="2982052"/>
          </a:xfrm>
          <a:prstGeom prst="rect">
            <a:avLst/>
          </a:prstGeom>
        </p:spPr>
      </p:pic>
    </p:spTree>
    <p:extLst>
      <p:ext uri="{BB962C8B-B14F-4D97-AF65-F5344CB8AC3E}">
        <p14:creationId xmlns:p14="http://schemas.microsoft.com/office/powerpoint/2010/main" val="2925252141"/>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par>
    </p:tnLst>
  </p:timing>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Title Slide Important 2">
    <p:bg>
      <p:bgRef idx="1001">
        <a:schemeClr val="bg1"/>
      </p:bgRef>
    </p:bg>
    <p:spTree>
      <p:nvGrpSpPr>
        <p:cNvPr id="1" name=""/>
        <p:cNvGrpSpPr/>
        <p:nvPr/>
      </p:nvGrpSpPr>
      <p:grpSpPr>
        <a:xfrm>
          <a:off x="0" y="0"/>
          <a:ext cx="0" cy="0"/>
          <a:chOff x="0" y="0"/>
          <a:chExt cx="0" cy="0"/>
        </a:xfrm>
      </p:grpSpPr>
      <p:sp>
        <p:nvSpPr>
          <p:cNvPr id="3" name="Date Placeholder 2"/>
          <p:cNvSpPr>
            <a:spLocks noGrp="1"/>
          </p:cNvSpPr>
          <p:nvPr>
            <p:ph type="dt" sz="half" idx="10"/>
          </p:nvPr>
        </p:nvSpPr>
        <p:spPr>
          <a:xfrm>
            <a:off x="838200" y="6356356"/>
            <a:ext cx="2743200" cy="365125"/>
          </a:xfrm>
          <a:prstGeom prst="rect">
            <a:avLst/>
          </a:prstGeom>
        </p:spPr>
        <p:txBody>
          <a:bodyPr/>
          <a:lstStyle/>
          <a:p>
            <a:endParaRPr lang="en-US" dirty="0">
              <a:solidFill>
                <a:prstClr val="black">
                  <a:tint val="75000"/>
                </a:prstClr>
              </a:solidFill>
            </a:endParaRPr>
          </a:p>
        </p:txBody>
      </p:sp>
      <p:sp>
        <p:nvSpPr>
          <p:cNvPr id="4" name="Footer Placeholder 3"/>
          <p:cNvSpPr>
            <a:spLocks noGrp="1"/>
          </p:cNvSpPr>
          <p:nvPr>
            <p:ph type="ftr" sz="quarter" idx="11"/>
          </p:nvPr>
        </p:nvSpPr>
        <p:spPr>
          <a:xfrm>
            <a:off x="4038600" y="6356356"/>
            <a:ext cx="4114800" cy="365125"/>
          </a:xfrm>
          <a:prstGeom prst="rect">
            <a:avLst/>
          </a:prstGeom>
        </p:spPr>
        <p:txBody>
          <a:bodyPr/>
          <a:lstStyle/>
          <a:p>
            <a:endParaRPr lang="en-US" dirty="0">
              <a:solidFill>
                <a:prstClr val="black">
                  <a:tint val="75000"/>
                </a:prstClr>
              </a:solidFill>
            </a:endParaRPr>
          </a:p>
        </p:txBody>
      </p:sp>
      <p:sp>
        <p:nvSpPr>
          <p:cNvPr id="5" name="Slide Number Placeholder 4"/>
          <p:cNvSpPr>
            <a:spLocks noGrp="1"/>
          </p:cNvSpPr>
          <p:nvPr>
            <p:ph type="sldNum" sz="quarter" idx="12"/>
          </p:nvPr>
        </p:nvSpPr>
        <p:spPr>
          <a:xfrm>
            <a:off x="8610600" y="6356356"/>
            <a:ext cx="2743200" cy="365125"/>
          </a:xfrm>
          <a:prstGeom prst="rect">
            <a:avLst/>
          </a:prstGeom>
        </p:spPr>
        <p:txBody>
          <a:bodyPr/>
          <a:lstStyle/>
          <a:p>
            <a:endParaRPr lang="en-US" dirty="0">
              <a:solidFill>
                <a:prstClr val="black">
                  <a:tint val="75000"/>
                </a:prstClr>
              </a:solidFill>
            </a:endParaRPr>
          </a:p>
        </p:txBody>
      </p:sp>
      <p:sp>
        <p:nvSpPr>
          <p:cNvPr id="8" name="Rectangle 7"/>
          <p:cNvSpPr/>
          <p:nvPr userDrawn="1"/>
        </p:nvSpPr>
        <p:spPr>
          <a:xfrm flipV="1">
            <a:off x="0" y="4005064"/>
            <a:ext cx="12192000" cy="2852936"/>
          </a:xfrm>
          <a:prstGeom prst="rect">
            <a:avLst/>
          </a:prstGeom>
          <a:solidFill>
            <a:srgbClr val="251C62"/>
          </a:solidFill>
          <a:ln>
            <a:noFill/>
          </a:ln>
        </p:spPr>
        <p:style>
          <a:lnRef idx="2">
            <a:schemeClr val="dk1"/>
          </a:lnRef>
          <a:fillRef idx="1">
            <a:schemeClr val="lt1"/>
          </a:fillRef>
          <a:effectRef idx="0">
            <a:schemeClr val="dk1"/>
          </a:effectRef>
          <a:fontRef idx="minor">
            <a:schemeClr val="dk1"/>
          </a:fontRef>
        </p:style>
        <p:txBody>
          <a:bodyPr rtlCol="0" anchor="ctr"/>
          <a:lstStyle/>
          <a:p>
            <a:pPr algn="ctr" rtl="1"/>
            <a:endParaRPr lang="en-US" sz="1800" dirty="0">
              <a:solidFill>
                <a:srgbClr val="EC2027"/>
              </a:solidFill>
            </a:endParaRPr>
          </a:p>
        </p:txBody>
      </p:sp>
      <p:pic>
        <p:nvPicPr>
          <p:cNvPr id="9" name="Picture 8"/>
          <p:cNvPicPr>
            <a:picLocks noChangeAspect="1"/>
          </p:cNvPicPr>
          <p:nvPr userDrawn="1"/>
        </p:nvPicPr>
        <p:blipFill>
          <a:blip r:embed="rId2" cstate="print">
            <a:clrChange>
              <a:clrFrom>
                <a:srgbClr val="FEFEFE"/>
              </a:clrFrom>
              <a:clrTo>
                <a:srgbClr val="FEFEFE">
                  <a:alpha val="0"/>
                </a:srgbClr>
              </a:clrTo>
            </a:clrChange>
            <a:extLst>
              <a:ext uri="{28A0092B-C50C-407E-A947-70E740481C1C}">
                <a14:useLocalDpi xmlns:a14="http://schemas.microsoft.com/office/drawing/2010/main" val="0"/>
              </a:ext>
            </a:extLst>
          </a:blip>
          <a:stretch>
            <a:fillRect/>
          </a:stretch>
        </p:blipFill>
        <p:spPr>
          <a:xfrm>
            <a:off x="2927648" y="740702"/>
            <a:ext cx="6336704" cy="2982052"/>
          </a:xfrm>
          <a:prstGeom prst="rect">
            <a:avLst/>
          </a:prstGeom>
        </p:spPr>
      </p:pic>
    </p:spTree>
    <p:extLst>
      <p:ext uri="{BB962C8B-B14F-4D97-AF65-F5344CB8AC3E}">
        <p14:creationId xmlns:p14="http://schemas.microsoft.com/office/powerpoint/2010/main" val="2464116729"/>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par>
    </p:tnLst>
  </p:timing>
</p:sldLayout>
</file>

<file path=ppt/slideLayouts/slideLayout4.xml><?xml version="1.0" encoding="utf-8"?>
<p:sldLayout xmlns:a="http://schemas.openxmlformats.org/drawingml/2006/main" xmlns:r="http://schemas.openxmlformats.org/officeDocument/2006/relationships" xmlns:p="http://schemas.openxmlformats.org/presentationml/2006/main" type="title" preserve="1">
  <p:cSld name="Title Slide Master">
    <p:spTree>
      <p:nvGrpSpPr>
        <p:cNvPr id="1" name=""/>
        <p:cNvGrpSpPr/>
        <p:nvPr/>
      </p:nvGrpSpPr>
      <p:grpSpPr>
        <a:xfrm>
          <a:off x="0" y="0"/>
          <a:ext cx="0" cy="0"/>
          <a:chOff x="0" y="0"/>
          <a:chExt cx="0" cy="0"/>
        </a:xfrm>
      </p:grpSpPr>
      <p:sp>
        <p:nvSpPr>
          <p:cNvPr id="8" name="Rectangle 7"/>
          <p:cNvSpPr/>
          <p:nvPr userDrawn="1"/>
        </p:nvSpPr>
        <p:spPr>
          <a:xfrm flipV="1">
            <a:off x="0" y="4725146"/>
            <a:ext cx="12192000" cy="122732"/>
          </a:xfrm>
          <a:prstGeom prst="rect">
            <a:avLst/>
          </a:prstGeom>
          <a:solidFill>
            <a:srgbClr val="251C62"/>
          </a:solidFill>
          <a:ln>
            <a:noFill/>
          </a:ln>
        </p:spPr>
        <p:style>
          <a:lnRef idx="2">
            <a:schemeClr val="dk1"/>
          </a:lnRef>
          <a:fillRef idx="1">
            <a:schemeClr val="lt1"/>
          </a:fillRef>
          <a:effectRef idx="0">
            <a:schemeClr val="dk1"/>
          </a:effectRef>
          <a:fontRef idx="minor">
            <a:schemeClr val="dk1"/>
          </a:fontRef>
        </p:style>
        <p:txBody>
          <a:bodyPr rtlCol="0" anchor="ctr"/>
          <a:lstStyle/>
          <a:p>
            <a:pPr algn="ctr" rtl="1"/>
            <a:endParaRPr lang="en-US" sz="1800" dirty="0">
              <a:solidFill>
                <a:srgbClr val="EC2027"/>
              </a:solidFill>
            </a:endParaRPr>
          </a:p>
        </p:txBody>
      </p:sp>
      <p:sp>
        <p:nvSpPr>
          <p:cNvPr id="2" name="Title 1"/>
          <p:cNvSpPr>
            <a:spLocks noGrp="1"/>
          </p:cNvSpPr>
          <p:nvPr>
            <p:ph type="ctrTitle"/>
          </p:nvPr>
        </p:nvSpPr>
        <p:spPr>
          <a:xfrm>
            <a:off x="623392" y="2132856"/>
            <a:ext cx="10945216" cy="2387600"/>
          </a:xfrm>
          <a:noFill/>
        </p:spPr>
        <p:txBody>
          <a:bodyPr anchor="b">
            <a:normAutofit/>
          </a:bodyPr>
          <a:lstStyle>
            <a:lvl1pPr algn="ctr">
              <a:defRPr sz="4400" b="1">
                <a:solidFill>
                  <a:srgbClr val="251C62"/>
                </a:solidFill>
              </a:defRPr>
            </a:lvl1pPr>
          </a:lstStyle>
          <a:p>
            <a:r>
              <a:rPr lang="en-US" dirty="0"/>
              <a:t>Click to edit Master title style</a:t>
            </a:r>
          </a:p>
        </p:txBody>
      </p:sp>
      <p:sp>
        <p:nvSpPr>
          <p:cNvPr id="3" name="Subtitle 2"/>
          <p:cNvSpPr>
            <a:spLocks noGrp="1"/>
          </p:cNvSpPr>
          <p:nvPr>
            <p:ph type="subTitle" idx="1"/>
          </p:nvPr>
        </p:nvSpPr>
        <p:spPr>
          <a:xfrm>
            <a:off x="623392" y="5013177"/>
            <a:ext cx="10945216" cy="912101"/>
          </a:xfrm>
        </p:spPr>
        <p:txBody>
          <a:bodyPr/>
          <a:lstStyle>
            <a:lvl1pPr marL="0" indent="0" algn="ctr">
              <a:buNone/>
              <a:defRPr sz="2400">
                <a:solidFill>
                  <a:srgbClr val="002060"/>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a:t>Click to edit Master subtitle style</a:t>
            </a:r>
          </a:p>
        </p:txBody>
      </p:sp>
    </p:spTree>
    <p:extLst>
      <p:ext uri="{BB962C8B-B14F-4D97-AF65-F5344CB8AC3E}">
        <p14:creationId xmlns:p14="http://schemas.microsoft.com/office/powerpoint/2010/main" val="2686680156"/>
      </p:ext>
    </p:extLst>
  </p:cSld>
  <p:clrMapOvr>
    <a:masterClrMapping/>
  </p:clrMapOvr>
  <p:timing>
    <p:tnLst>
      <p:par>
        <p:cTn id="1" dur="indefinite" restart="never" nodeType="tmRoot"/>
      </p:par>
    </p:tnLst>
  </p:timing>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Title, Subtitle and Content">
    <p:spTree>
      <p:nvGrpSpPr>
        <p:cNvPr id="1" name=""/>
        <p:cNvGrpSpPr/>
        <p:nvPr/>
      </p:nvGrpSpPr>
      <p:grpSpPr>
        <a:xfrm>
          <a:off x="0" y="0"/>
          <a:ext cx="0" cy="0"/>
          <a:chOff x="0" y="0"/>
          <a:chExt cx="0" cy="0"/>
        </a:xfrm>
      </p:grpSpPr>
      <p:sp>
        <p:nvSpPr>
          <p:cNvPr id="9" name="Rectangle 8"/>
          <p:cNvSpPr/>
          <p:nvPr userDrawn="1"/>
        </p:nvSpPr>
        <p:spPr>
          <a:xfrm>
            <a:off x="0" y="3"/>
            <a:ext cx="12192000" cy="1057276"/>
          </a:xfrm>
          <a:prstGeom prst="rect">
            <a:avLst/>
          </a:prstGeom>
          <a:solidFill>
            <a:srgbClr val="251C6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sz="1800" dirty="0">
              <a:solidFill>
                <a:prstClr val="white"/>
              </a:solidFill>
            </a:endParaRPr>
          </a:p>
        </p:txBody>
      </p:sp>
      <p:sp>
        <p:nvSpPr>
          <p:cNvPr id="2" name="Title 1"/>
          <p:cNvSpPr>
            <a:spLocks noGrp="1"/>
          </p:cNvSpPr>
          <p:nvPr>
            <p:ph type="title"/>
          </p:nvPr>
        </p:nvSpPr>
        <p:spPr>
          <a:xfrm>
            <a:off x="623392" y="255995"/>
            <a:ext cx="10945216" cy="545305"/>
          </a:xfrm>
        </p:spPr>
        <p:txBody>
          <a:bodyPr/>
          <a:lstStyle>
            <a:lvl1pPr>
              <a:defRPr>
                <a:solidFill>
                  <a:schemeClr val="bg1"/>
                </a:solidFill>
              </a:defRPr>
            </a:lvl1pPr>
          </a:lstStyle>
          <a:p>
            <a:r>
              <a:rPr lang="en-US" dirty="0"/>
              <a:t>Click to edit Master title style</a:t>
            </a:r>
          </a:p>
        </p:txBody>
      </p:sp>
      <p:sp>
        <p:nvSpPr>
          <p:cNvPr id="3" name="Content Placeholder 2"/>
          <p:cNvSpPr>
            <a:spLocks noGrp="1"/>
          </p:cNvSpPr>
          <p:nvPr>
            <p:ph idx="1"/>
          </p:nvPr>
        </p:nvSpPr>
        <p:spPr>
          <a:xfrm>
            <a:off x="623392" y="2114564"/>
            <a:ext cx="10945216" cy="3906725"/>
          </a:xfrm>
        </p:spPr>
        <p:txBody>
          <a:bodyPr/>
          <a:lstStyle>
            <a:lvl1pPr algn="justLow" rtl="0">
              <a:defRPr>
                <a:ln>
                  <a:noFill/>
                </a:ln>
                <a:solidFill>
                  <a:srgbClr val="002060"/>
                </a:solidFill>
              </a:defRPr>
            </a:lvl1pPr>
            <a:lvl2pPr algn="justLow" rtl="0">
              <a:defRPr>
                <a:ln>
                  <a:noFill/>
                </a:ln>
                <a:solidFill>
                  <a:srgbClr val="002060"/>
                </a:solidFill>
              </a:defRPr>
            </a:lvl2pPr>
            <a:lvl3pPr algn="justLow" rtl="0">
              <a:defRPr>
                <a:ln>
                  <a:noFill/>
                </a:ln>
                <a:solidFill>
                  <a:srgbClr val="002060"/>
                </a:solidFill>
              </a:defRPr>
            </a:lvl3pPr>
            <a:lvl4pPr algn="justLow" rtl="0">
              <a:defRPr>
                <a:ln>
                  <a:noFill/>
                </a:ln>
                <a:solidFill>
                  <a:srgbClr val="002060"/>
                </a:solidFill>
              </a:defRPr>
            </a:lvl4pPr>
            <a:lvl5pPr algn="justLow" rtl="0">
              <a:defRPr>
                <a:ln>
                  <a:noFill/>
                </a:ln>
                <a:solidFill>
                  <a:srgbClr val="002060"/>
                </a:solidFill>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2" name="Content Placeholder 21"/>
          <p:cNvSpPr>
            <a:spLocks noGrp="1"/>
          </p:cNvSpPr>
          <p:nvPr>
            <p:ph sz="quarter" idx="13"/>
          </p:nvPr>
        </p:nvSpPr>
        <p:spPr>
          <a:xfrm>
            <a:off x="623392" y="1242622"/>
            <a:ext cx="10945216" cy="477039"/>
          </a:xfrm>
        </p:spPr>
        <p:txBody>
          <a:bodyPr/>
          <a:lstStyle>
            <a:lvl1pPr marL="0" indent="0">
              <a:buNone/>
              <a:defRPr b="1">
                <a:solidFill>
                  <a:srgbClr val="251C62"/>
                </a:solidFill>
              </a:defRPr>
            </a:lvl1pPr>
          </a:lstStyle>
          <a:p>
            <a:pPr lvl="0"/>
            <a:r>
              <a:rPr lang="en-US" dirty="0"/>
              <a:t>Click to edit Master text styles</a:t>
            </a:r>
          </a:p>
        </p:txBody>
      </p:sp>
    </p:spTree>
    <p:extLst>
      <p:ext uri="{BB962C8B-B14F-4D97-AF65-F5344CB8AC3E}">
        <p14:creationId xmlns:p14="http://schemas.microsoft.com/office/powerpoint/2010/main" val="1165141347"/>
      </p:ext>
    </p:extLst>
  </p:cSld>
  <p:clrMapOvr>
    <a:masterClrMapping/>
  </p:clrMapOvr>
  <p:timing>
    <p:tnLst>
      <p:par>
        <p:cTn id="1" dur="indefinite" restart="never" nodeType="tmRoot"/>
      </p:par>
    </p:tnLst>
  </p:timing>
</p:sldLayout>
</file>

<file path=ppt/slideLayouts/slideLayout6.xml><?xml version="1.0" encoding="utf-8"?>
<p:sldLayout xmlns:a="http://schemas.openxmlformats.org/drawingml/2006/main" xmlns:r="http://schemas.openxmlformats.org/officeDocument/2006/relationships" xmlns:p="http://schemas.openxmlformats.org/presentationml/2006/main" type="obj" preserve="1">
  <p:cSld name="1_Title and Content Simple">
    <p:spTree>
      <p:nvGrpSpPr>
        <p:cNvPr id="1" name=""/>
        <p:cNvGrpSpPr/>
        <p:nvPr/>
      </p:nvGrpSpPr>
      <p:grpSpPr>
        <a:xfrm>
          <a:off x="0" y="0"/>
          <a:ext cx="0" cy="0"/>
          <a:chOff x="0" y="0"/>
          <a:chExt cx="0" cy="0"/>
        </a:xfrm>
      </p:grpSpPr>
      <p:sp>
        <p:nvSpPr>
          <p:cNvPr id="2" name="Title 1"/>
          <p:cNvSpPr>
            <a:spLocks noGrp="1"/>
          </p:cNvSpPr>
          <p:nvPr>
            <p:ph type="title"/>
          </p:nvPr>
        </p:nvSpPr>
        <p:spPr>
          <a:xfrm>
            <a:off x="527382" y="365131"/>
            <a:ext cx="11137237" cy="1143657"/>
          </a:xfrm>
        </p:spPr>
        <p:txBody>
          <a:bodyPr/>
          <a:lstStyle>
            <a:lvl1pPr>
              <a:defRPr>
                <a:solidFill>
                  <a:srgbClr val="251C62"/>
                </a:solidFill>
              </a:defRPr>
            </a:lvl1pPr>
          </a:lstStyle>
          <a:p>
            <a:r>
              <a:rPr lang="en-US" dirty="0"/>
              <a:t>Click to edit Master title style</a:t>
            </a:r>
          </a:p>
        </p:txBody>
      </p:sp>
      <p:sp>
        <p:nvSpPr>
          <p:cNvPr id="3" name="Content Placeholder 2"/>
          <p:cNvSpPr>
            <a:spLocks noGrp="1"/>
          </p:cNvSpPr>
          <p:nvPr>
            <p:ph idx="1"/>
          </p:nvPr>
        </p:nvSpPr>
        <p:spPr/>
        <p:txBody>
          <a:bodyPr/>
          <a:lstStyle>
            <a:lvl1pPr>
              <a:defRPr>
                <a:solidFill>
                  <a:srgbClr val="002060"/>
                </a:solidFill>
              </a:defRPr>
            </a:lvl1pPr>
            <a:lvl2pPr>
              <a:defRPr>
                <a:solidFill>
                  <a:srgbClr val="002060"/>
                </a:solidFill>
              </a:defRPr>
            </a:lvl2pPr>
            <a:lvl3pPr>
              <a:defRPr>
                <a:solidFill>
                  <a:srgbClr val="002060"/>
                </a:solidFill>
              </a:defRPr>
            </a:lvl3pPr>
            <a:lvl4pPr>
              <a:defRPr>
                <a:solidFill>
                  <a:srgbClr val="002060"/>
                </a:solidFill>
              </a:defRPr>
            </a:lvl4pPr>
            <a:lvl5pPr>
              <a:defRPr>
                <a:solidFill>
                  <a:srgbClr val="002060"/>
                </a:solidFill>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cxnSp>
        <p:nvCxnSpPr>
          <p:cNvPr id="5" name="Straight Connector 4"/>
          <p:cNvCxnSpPr/>
          <p:nvPr userDrawn="1"/>
        </p:nvCxnSpPr>
        <p:spPr>
          <a:xfrm>
            <a:off x="0" y="1628800"/>
            <a:ext cx="12192000" cy="0"/>
          </a:xfrm>
          <a:prstGeom prst="line">
            <a:avLst/>
          </a:prstGeom>
          <a:ln w="28575">
            <a:solidFill>
              <a:srgbClr val="251C6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008341576"/>
      </p:ext>
    </p:extLst>
  </p:cSld>
  <p:clrMapOvr>
    <a:masterClrMapping/>
  </p:clrMapOvr>
  <p:timing>
    <p:tnLst>
      <p:par>
        <p:cTn id="1" dur="indefinite" restart="never" nodeType="tmRoot"/>
      </p:par>
    </p:tnLst>
  </p:timing>
</p:sldLayout>
</file>

<file path=ppt/slideLayouts/slideLayout7.xml><?xml version="1.0" encoding="utf-8"?>
<p:sldLayout xmlns:a="http://schemas.openxmlformats.org/drawingml/2006/main" xmlns:r="http://schemas.openxmlformats.org/officeDocument/2006/relationships" xmlns:p="http://schemas.openxmlformats.org/presentationml/2006/main" type="secHead" preserve="1">
  <p:cSld name="Title Slide Important 3">
    <p:spTree>
      <p:nvGrpSpPr>
        <p:cNvPr id="1" name=""/>
        <p:cNvGrpSpPr/>
        <p:nvPr/>
      </p:nvGrpSpPr>
      <p:grpSpPr>
        <a:xfrm>
          <a:off x="0" y="0"/>
          <a:ext cx="0" cy="0"/>
          <a:chOff x="0" y="0"/>
          <a:chExt cx="0" cy="0"/>
        </a:xfrm>
      </p:grpSpPr>
      <p:sp>
        <p:nvSpPr>
          <p:cNvPr id="2" name="Title 1"/>
          <p:cNvSpPr>
            <a:spLocks noGrp="1"/>
          </p:cNvSpPr>
          <p:nvPr>
            <p:ph type="title"/>
          </p:nvPr>
        </p:nvSpPr>
        <p:spPr>
          <a:xfrm>
            <a:off x="623392" y="1709747"/>
            <a:ext cx="11041227" cy="2852737"/>
          </a:xfrm>
        </p:spPr>
        <p:txBody>
          <a:bodyPr anchor="b"/>
          <a:lstStyle>
            <a:lvl1pPr>
              <a:defRPr sz="6000">
                <a:solidFill>
                  <a:srgbClr val="251C62"/>
                </a:solidFill>
              </a:defRPr>
            </a:lvl1pPr>
          </a:lstStyle>
          <a:p>
            <a:r>
              <a:rPr lang="en-US" dirty="0"/>
              <a:t>Click to edit Master title style</a:t>
            </a:r>
          </a:p>
        </p:txBody>
      </p:sp>
      <p:sp>
        <p:nvSpPr>
          <p:cNvPr id="3" name="Text Placeholder 2"/>
          <p:cNvSpPr>
            <a:spLocks noGrp="1"/>
          </p:cNvSpPr>
          <p:nvPr>
            <p:ph type="body" idx="1"/>
          </p:nvPr>
        </p:nvSpPr>
        <p:spPr>
          <a:xfrm>
            <a:off x="623392" y="4589470"/>
            <a:ext cx="11041227" cy="1143787"/>
          </a:xfrm>
        </p:spPr>
        <p:txBody>
          <a:bodyPr/>
          <a:lstStyle>
            <a:lvl1pPr marL="0" indent="0">
              <a:buNone/>
              <a:defRPr sz="2400">
                <a:solidFill>
                  <a:srgbClr val="002060"/>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dirty="0"/>
              <a:t>Click to edit Master text styles</a:t>
            </a:r>
          </a:p>
        </p:txBody>
      </p:sp>
    </p:spTree>
    <p:extLst>
      <p:ext uri="{BB962C8B-B14F-4D97-AF65-F5344CB8AC3E}">
        <p14:creationId xmlns:p14="http://schemas.microsoft.com/office/powerpoint/2010/main" val="3444636034"/>
      </p:ext>
    </p:extLst>
  </p:cSld>
  <p:clrMapOvr>
    <a:masterClrMapping/>
  </p:clrMapOvr>
  <p:timing>
    <p:tnLst>
      <p:par>
        <p:cTn id="1" dur="indefinite" restart="never" nodeType="tmRoot"/>
      </p:par>
    </p:tnLst>
  </p:timing>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Title Slide Important 5">
    <p:spTree>
      <p:nvGrpSpPr>
        <p:cNvPr id="1" name=""/>
        <p:cNvGrpSpPr/>
        <p:nvPr/>
      </p:nvGrpSpPr>
      <p:grpSpPr>
        <a:xfrm>
          <a:off x="0" y="0"/>
          <a:ext cx="0" cy="0"/>
          <a:chOff x="0" y="0"/>
          <a:chExt cx="0" cy="0"/>
        </a:xfrm>
      </p:grpSpPr>
      <p:sp>
        <p:nvSpPr>
          <p:cNvPr id="6" name="Rectangle 5"/>
          <p:cNvSpPr/>
          <p:nvPr userDrawn="1"/>
        </p:nvSpPr>
        <p:spPr>
          <a:xfrm>
            <a:off x="8" y="0"/>
            <a:ext cx="8784297" cy="6093296"/>
          </a:xfrm>
          <a:prstGeom prst="rect">
            <a:avLst/>
          </a:prstGeom>
          <a:solidFill>
            <a:srgbClr val="251C6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sz="1800" dirty="0">
              <a:solidFill>
                <a:prstClr val="white"/>
              </a:solidFill>
            </a:endParaRPr>
          </a:p>
        </p:txBody>
      </p:sp>
      <p:sp>
        <p:nvSpPr>
          <p:cNvPr id="7" name="Title 1"/>
          <p:cNvSpPr txBox="1">
            <a:spLocks/>
          </p:cNvSpPr>
          <p:nvPr userDrawn="1"/>
        </p:nvSpPr>
        <p:spPr>
          <a:xfrm>
            <a:off x="9072331" y="2564906"/>
            <a:ext cx="2927648" cy="1325563"/>
          </a:xfrm>
          <a:prstGeom prst="rect">
            <a:avLst/>
          </a:prstGeom>
          <a:ln>
            <a:noFill/>
          </a:ln>
        </p:spPr>
        <p:txBody>
          <a:bodyPr vert="horz" lIns="91440" tIns="45720" rIns="91440" bIns="45720" rtlCol="0" anchor="ctr">
            <a:normAutofit fontScale="92500" lnSpcReduction="10000"/>
          </a:bodyPr>
          <a:lstStyle>
            <a:lvl1pPr algn="l" defTabSz="914400" rtl="0" eaLnBrk="1" latinLnBrk="0" hangingPunct="1">
              <a:lnSpc>
                <a:spcPct val="90000"/>
              </a:lnSpc>
              <a:spcBef>
                <a:spcPct val="0"/>
              </a:spcBef>
              <a:buNone/>
              <a:defRPr sz="3200" b="1" i="0" kern="1200">
                <a:solidFill>
                  <a:schemeClr val="bg1"/>
                </a:solidFill>
                <a:latin typeface="Arial" panose="020B0604020202020204" pitchFamily="34" charset="0"/>
                <a:ea typeface="+mj-ea"/>
                <a:cs typeface="Arial" panose="020B0604020202020204" pitchFamily="34" charset="0"/>
              </a:defRPr>
            </a:lvl1pPr>
          </a:lstStyle>
          <a:p>
            <a:pPr algn="ctr"/>
            <a:r>
              <a:rPr lang="en-US" sz="3200" dirty="0">
                <a:solidFill>
                  <a:srgbClr val="251C62"/>
                </a:solidFill>
              </a:rPr>
              <a:t>Click to edit </a:t>
            </a:r>
          </a:p>
          <a:p>
            <a:pPr algn="ctr"/>
            <a:r>
              <a:rPr lang="en-US" sz="3200" dirty="0">
                <a:solidFill>
                  <a:srgbClr val="251C62"/>
                </a:solidFill>
              </a:rPr>
              <a:t>Master title </a:t>
            </a:r>
          </a:p>
          <a:p>
            <a:pPr algn="ctr"/>
            <a:r>
              <a:rPr lang="en-US" sz="3200" dirty="0">
                <a:solidFill>
                  <a:srgbClr val="251C62"/>
                </a:solidFill>
              </a:rPr>
              <a:t>style</a:t>
            </a:r>
            <a:endParaRPr lang="fa-IR" sz="3200" dirty="0">
              <a:solidFill>
                <a:srgbClr val="251C62"/>
              </a:solidFill>
            </a:endParaRPr>
          </a:p>
        </p:txBody>
      </p:sp>
      <p:cxnSp>
        <p:nvCxnSpPr>
          <p:cNvPr id="8" name="Straight Connector 7"/>
          <p:cNvCxnSpPr/>
          <p:nvPr userDrawn="1"/>
        </p:nvCxnSpPr>
        <p:spPr>
          <a:xfrm flipV="1">
            <a:off x="8976320" y="0"/>
            <a:ext cx="0" cy="6093296"/>
          </a:xfrm>
          <a:prstGeom prst="line">
            <a:avLst/>
          </a:prstGeom>
          <a:ln w="28575">
            <a:solidFill>
              <a:srgbClr val="251C62"/>
            </a:solidFill>
          </a:ln>
        </p:spPr>
        <p:style>
          <a:lnRef idx="1">
            <a:schemeClr val="accent1"/>
          </a:lnRef>
          <a:fillRef idx="0">
            <a:schemeClr val="accent1"/>
          </a:fillRef>
          <a:effectRef idx="0">
            <a:schemeClr val="accent1"/>
          </a:effectRef>
          <a:fontRef idx="minor">
            <a:schemeClr val="tx1"/>
          </a:fontRef>
        </p:style>
      </p:cxnSp>
      <p:sp>
        <p:nvSpPr>
          <p:cNvPr id="11" name="Picture Placeholder 10"/>
          <p:cNvSpPr>
            <a:spLocks noGrp="1"/>
          </p:cNvSpPr>
          <p:nvPr>
            <p:ph type="pic" sz="quarter" idx="10"/>
          </p:nvPr>
        </p:nvSpPr>
        <p:spPr>
          <a:xfrm>
            <a:off x="335365" y="188640"/>
            <a:ext cx="8160908" cy="5688632"/>
          </a:xfrm>
        </p:spPr>
        <p:txBody>
          <a:bodyPr/>
          <a:lstStyle/>
          <a:p>
            <a:endParaRPr lang="fa-IR"/>
          </a:p>
        </p:txBody>
      </p:sp>
    </p:spTree>
    <p:extLst>
      <p:ext uri="{BB962C8B-B14F-4D97-AF65-F5344CB8AC3E}">
        <p14:creationId xmlns:p14="http://schemas.microsoft.com/office/powerpoint/2010/main" val="3278257927"/>
      </p:ext>
    </p:extLst>
  </p:cSld>
  <p:clrMapOvr>
    <a:masterClrMapping/>
  </p:clrMapOvr>
  <p:timing>
    <p:tnLst>
      <p:par>
        <p:cTn id="1" dur="indefinite" restart="never" nodeType="tmRoot"/>
      </p:par>
    </p:tnLst>
  </p:timing>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5_Custom Layout">
    <p:spTree>
      <p:nvGrpSpPr>
        <p:cNvPr id="1" name=""/>
        <p:cNvGrpSpPr/>
        <p:nvPr/>
      </p:nvGrpSpPr>
      <p:grpSpPr>
        <a:xfrm>
          <a:off x="0" y="0"/>
          <a:ext cx="0" cy="0"/>
          <a:chOff x="0" y="0"/>
          <a:chExt cx="0" cy="0"/>
        </a:xfrm>
      </p:grpSpPr>
      <p:sp>
        <p:nvSpPr>
          <p:cNvPr id="6" name="Rectangle 5"/>
          <p:cNvSpPr/>
          <p:nvPr userDrawn="1"/>
        </p:nvSpPr>
        <p:spPr>
          <a:xfrm>
            <a:off x="7" y="0"/>
            <a:ext cx="12191999" cy="1700808"/>
          </a:xfrm>
          <a:prstGeom prst="rect">
            <a:avLst/>
          </a:prstGeom>
          <a:solidFill>
            <a:srgbClr val="251C62"/>
          </a:solidFill>
          <a:ln>
            <a:solidFill>
              <a:srgbClr val="251C6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sz="1800" dirty="0">
              <a:solidFill>
                <a:srgbClr val="002060"/>
              </a:solidFill>
            </a:endParaRPr>
          </a:p>
        </p:txBody>
      </p:sp>
      <p:sp>
        <p:nvSpPr>
          <p:cNvPr id="7" name="Title 1"/>
          <p:cNvSpPr>
            <a:spLocks noGrp="1"/>
          </p:cNvSpPr>
          <p:nvPr>
            <p:ph type="title"/>
          </p:nvPr>
        </p:nvSpPr>
        <p:spPr>
          <a:xfrm>
            <a:off x="527382" y="187624"/>
            <a:ext cx="11137237" cy="1325563"/>
          </a:xfrm>
        </p:spPr>
        <p:txBody>
          <a:bodyPr/>
          <a:lstStyle>
            <a:lvl1pPr algn="l">
              <a:defRPr>
                <a:solidFill>
                  <a:schemeClr val="bg1"/>
                </a:solidFill>
              </a:defRPr>
            </a:lvl1pPr>
          </a:lstStyle>
          <a:p>
            <a:r>
              <a:rPr lang="en-US" dirty="0"/>
              <a:t>Click to edit Master title style</a:t>
            </a:r>
            <a:endParaRPr lang="fa-IR" dirty="0"/>
          </a:p>
        </p:txBody>
      </p:sp>
      <p:sp>
        <p:nvSpPr>
          <p:cNvPr id="15" name="Content Placeholder 14"/>
          <p:cNvSpPr>
            <a:spLocks noGrp="1"/>
          </p:cNvSpPr>
          <p:nvPr>
            <p:ph sz="quarter" idx="10"/>
          </p:nvPr>
        </p:nvSpPr>
        <p:spPr>
          <a:xfrm>
            <a:off x="527382" y="2285667"/>
            <a:ext cx="11137237" cy="3815953"/>
          </a:xfrm>
        </p:spPr>
        <p:txBody>
          <a:bodyPr/>
          <a:lstStyle>
            <a:lvl1pPr>
              <a:defRPr>
                <a:solidFill>
                  <a:srgbClr val="002060"/>
                </a:solidFill>
              </a:defRPr>
            </a:lvl1pPr>
            <a:lvl2pPr>
              <a:defRPr>
                <a:solidFill>
                  <a:srgbClr val="002060"/>
                </a:solidFill>
              </a:defRPr>
            </a:lvl2pPr>
            <a:lvl3pPr>
              <a:defRPr>
                <a:solidFill>
                  <a:srgbClr val="002060"/>
                </a:solidFill>
              </a:defRPr>
            </a:lvl3pPr>
            <a:lvl4pPr>
              <a:defRPr>
                <a:solidFill>
                  <a:srgbClr val="002060"/>
                </a:solidFill>
              </a:defRPr>
            </a:lvl4pPr>
            <a:lvl5pPr>
              <a:defRPr>
                <a:solidFill>
                  <a:srgbClr val="002060"/>
                </a:solidFill>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fa-IR" dirty="0"/>
          </a:p>
        </p:txBody>
      </p:sp>
    </p:spTree>
    <p:extLst>
      <p:ext uri="{BB962C8B-B14F-4D97-AF65-F5344CB8AC3E}">
        <p14:creationId xmlns:p14="http://schemas.microsoft.com/office/powerpoint/2010/main" val="75624753"/>
      </p:ext>
    </p:extLst>
  </p:cSld>
  <p:clrMapOvr>
    <a:masterClrMapping/>
  </p:clrMapOvr>
  <p:timing>
    <p:tnLst>
      <p:par>
        <p:cTn id="1" dur="indefinite" restart="never" nodeType="tmRoot"/>
      </p:par>
    </p:tnLst>
  </p:timing>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image" Target="../media/image1.jpeg"/><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6" Type="http://schemas.openxmlformats.org/officeDocument/2006/relationships/image" Target="../media/image4.emf"/><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image" Target="../media/image3.png"/><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image" Target="../media/image2.png"/></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19.xml"/><Relationship Id="rId13" Type="http://schemas.openxmlformats.org/officeDocument/2006/relationships/slideLayout" Target="../slideLayouts/slideLayout24.xml"/><Relationship Id="rId18" Type="http://schemas.openxmlformats.org/officeDocument/2006/relationships/image" Target="../media/image3.png"/><Relationship Id="rId3" Type="http://schemas.openxmlformats.org/officeDocument/2006/relationships/slideLayout" Target="../slideLayouts/slideLayout14.xml"/><Relationship Id="rId7" Type="http://schemas.openxmlformats.org/officeDocument/2006/relationships/slideLayout" Target="../slideLayouts/slideLayout18.xml"/><Relationship Id="rId12" Type="http://schemas.openxmlformats.org/officeDocument/2006/relationships/slideLayout" Target="../slideLayouts/slideLayout23.xml"/><Relationship Id="rId17" Type="http://schemas.openxmlformats.org/officeDocument/2006/relationships/image" Target="../media/image2.png"/><Relationship Id="rId2" Type="http://schemas.openxmlformats.org/officeDocument/2006/relationships/slideLayout" Target="../slideLayouts/slideLayout13.xml"/><Relationship Id="rId16" Type="http://schemas.openxmlformats.org/officeDocument/2006/relationships/image" Target="../media/image1.jpeg"/><Relationship Id="rId1" Type="http://schemas.openxmlformats.org/officeDocument/2006/relationships/slideLayout" Target="../slideLayouts/slideLayout12.xml"/><Relationship Id="rId6" Type="http://schemas.openxmlformats.org/officeDocument/2006/relationships/slideLayout" Target="../slideLayouts/slideLayout17.xml"/><Relationship Id="rId11" Type="http://schemas.openxmlformats.org/officeDocument/2006/relationships/slideLayout" Target="../slideLayouts/slideLayout22.xml"/><Relationship Id="rId5" Type="http://schemas.openxmlformats.org/officeDocument/2006/relationships/slideLayout" Target="../slideLayouts/slideLayout16.xml"/><Relationship Id="rId15" Type="http://schemas.openxmlformats.org/officeDocument/2006/relationships/theme" Target="../theme/theme2.xml"/><Relationship Id="rId10" Type="http://schemas.openxmlformats.org/officeDocument/2006/relationships/slideLayout" Target="../slideLayouts/slideLayout21.xml"/><Relationship Id="rId19" Type="http://schemas.openxmlformats.org/officeDocument/2006/relationships/image" Target="../media/image4.emf"/><Relationship Id="rId4" Type="http://schemas.openxmlformats.org/officeDocument/2006/relationships/slideLayout" Target="../slideLayouts/slideLayout15.xml"/><Relationship Id="rId9" Type="http://schemas.openxmlformats.org/officeDocument/2006/relationships/slideLayout" Target="../slideLayouts/slideLayout20.xml"/><Relationship Id="rId14" Type="http://schemas.openxmlformats.org/officeDocument/2006/relationships/slideLayout" Target="../slideLayouts/slideLayout25.xml"/></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Pr>
        <a:gradFill flip="none" rotWithShape="1">
          <a:gsLst>
            <a:gs pos="100000">
              <a:srgbClr val="EAEAEA"/>
            </a:gs>
            <a:gs pos="0">
              <a:srgbClr val="F8F8F8"/>
            </a:gs>
          </a:gsLst>
          <a:lin ang="8100000" scaled="1"/>
          <a:tileRect/>
        </a:gradFill>
        <a:effectLst/>
      </p:bgPr>
    </p:bg>
    <p:spTree>
      <p:nvGrpSpPr>
        <p:cNvPr id="1" name=""/>
        <p:cNvGrpSpPr/>
        <p:nvPr/>
      </p:nvGrpSpPr>
      <p:grpSpPr>
        <a:xfrm>
          <a:off x="0" y="0"/>
          <a:ext cx="0" cy="0"/>
          <a:chOff x="0" y="0"/>
          <a:chExt cx="0" cy="0"/>
        </a:xfrm>
      </p:grpSpPr>
      <p:pic>
        <p:nvPicPr>
          <p:cNvPr id="13" name="Picture 12"/>
          <p:cNvPicPr>
            <a:picLocks noChangeAspect="1"/>
          </p:cNvPicPr>
          <p:nvPr userDrawn="1"/>
        </p:nvPicPr>
        <p:blipFill>
          <a:blip r:embed="rId13" cstate="print">
            <a:extLst>
              <a:ext uri="{28A0092B-C50C-407E-A947-70E740481C1C}">
                <a14:useLocalDpi xmlns:a14="http://schemas.microsoft.com/office/drawing/2010/main" val="0"/>
              </a:ext>
            </a:extLst>
          </a:blip>
          <a:stretch>
            <a:fillRect/>
          </a:stretch>
        </p:blipFill>
        <p:spPr>
          <a:xfrm>
            <a:off x="0" y="13477"/>
            <a:ext cx="12192000" cy="6844523"/>
          </a:xfrm>
          <a:prstGeom prst="rect">
            <a:avLst/>
          </a:prstGeom>
        </p:spPr>
      </p:pic>
      <p:sp>
        <p:nvSpPr>
          <p:cNvPr id="2" name="Title Placeholder 1"/>
          <p:cNvSpPr>
            <a:spLocks noGrp="1"/>
          </p:cNvSpPr>
          <p:nvPr>
            <p:ph type="title"/>
          </p:nvPr>
        </p:nvSpPr>
        <p:spPr>
          <a:xfrm>
            <a:off x="527382" y="365129"/>
            <a:ext cx="11137237" cy="1325563"/>
          </a:xfrm>
          <a:prstGeom prst="rect">
            <a:avLst/>
          </a:prstGeom>
        </p:spPr>
        <p:txBody>
          <a:bodyPr vert="horz" lIns="91440" tIns="45720" rIns="91440" bIns="45720" rtlCol="0" anchor="ctr">
            <a:normAutofit/>
          </a:bodyPr>
          <a:lstStyle/>
          <a:p>
            <a:r>
              <a:rPr lang="en-US" dirty="0"/>
              <a:t>Click to edit Master title style</a:t>
            </a:r>
          </a:p>
        </p:txBody>
      </p:sp>
      <p:sp>
        <p:nvSpPr>
          <p:cNvPr id="3" name="Text Placeholder 2"/>
          <p:cNvSpPr>
            <a:spLocks noGrp="1"/>
          </p:cNvSpPr>
          <p:nvPr>
            <p:ph type="body" idx="1"/>
          </p:nvPr>
        </p:nvSpPr>
        <p:spPr>
          <a:xfrm>
            <a:off x="538775" y="1825625"/>
            <a:ext cx="11114451" cy="4351339"/>
          </a:xfrm>
          <a:prstGeom prst="rect">
            <a:avLst/>
          </a:prstGeom>
        </p:spPr>
        <p:txBody>
          <a:bodyPr vert="horz" lIns="91440" tIns="45720" rIns="91440" bIns="45720" rtlCol="0">
            <a:normAutofit/>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pic>
        <p:nvPicPr>
          <p:cNvPr id="1027" name="Picture 3" descr="E:\01 Farir teb\Logo\Jpeg\Back.png"/>
          <p:cNvPicPr>
            <a:picLocks noChangeAspect="1" noChangeArrowheads="1"/>
          </p:cNvPicPr>
          <p:nvPr userDrawn="1"/>
        </p:nvPicPr>
        <p:blipFill>
          <a:blip r:embed="rId14" cstate="print">
            <a:extLst>
              <a:ext uri="{28A0092B-C50C-407E-A947-70E740481C1C}">
                <a14:useLocalDpi xmlns:a14="http://schemas.microsoft.com/office/drawing/2010/main" val="0"/>
              </a:ext>
            </a:extLst>
          </a:blip>
          <a:srcRect/>
          <a:stretch>
            <a:fillRect/>
          </a:stretch>
        </p:blipFill>
        <p:spPr bwMode="auto">
          <a:xfrm>
            <a:off x="445288" y="6359772"/>
            <a:ext cx="1181129" cy="402627"/>
          </a:xfrm>
          <a:prstGeom prst="rect">
            <a:avLst/>
          </a:prstGeom>
          <a:noFill/>
          <a:extLst>
            <a:ext uri="{909E8E84-426E-40DD-AFC4-6F175D3DCCD1}">
              <a14:hiddenFill xmlns:a14="http://schemas.microsoft.com/office/drawing/2010/main">
                <a:solidFill>
                  <a:srgbClr val="FFFFFF"/>
                </a:solidFill>
              </a14:hiddenFill>
            </a:ext>
          </a:extLst>
        </p:spPr>
      </p:pic>
      <p:pic>
        <p:nvPicPr>
          <p:cNvPr id="7" name="Picture 6"/>
          <p:cNvPicPr>
            <a:picLocks noChangeAspect="1"/>
          </p:cNvPicPr>
          <p:nvPr userDrawn="1"/>
        </p:nvPicPr>
        <p:blipFill>
          <a:blip r:embed="rId15" cstate="print">
            <a:duotone>
              <a:schemeClr val="bg2">
                <a:shade val="45000"/>
                <a:satMod val="135000"/>
              </a:schemeClr>
              <a:prstClr val="white"/>
            </a:duotone>
            <a:extLst>
              <a:ext uri="{28A0092B-C50C-407E-A947-70E740481C1C}">
                <a14:useLocalDpi xmlns:a14="http://schemas.microsoft.com/office/drawing/2010/main" val="0"/>
              </a:ext>
            </a:extLst>
          </a:blip>
          <a:stretch>
            <a:fillRect/>
          </a:stretch>
        </p:blipFill>
        <p:spPr>
          <a:xfrm flipV="1">
            <a:off x="4217773" y="6615093"/>
            <a:ext cx="7460168" cy="110962"/>
          </a:xfrm>
          <a:prstGeom prst="rect">
            <a:avLst/>
          </a:prstGeom>
        </p:spPr>
      </p:pic>
      <p:pic>
        <p:nvPicPr>
          <p:cNvPr id="4" name="Picture 3"/>
          <p:cNvPicPr>
            <a:picLocks noChangeAspect="1"/>
          </p:cNvPicPr>
          <p:nvPr userDrawn="1"/>
        </p:nvPicPr>
        <p:blipFill>
          <a:blip r:embed="rId16"/>
          <a:stretch>
            <a:fillRect/>
          </a:stretch>
        </p:blipFill>
        <p:spPr>
          <a:xfrm>
            <a:off x="1626418" y="6500204"/>
            <a:ext cx="2533692" cy="255630"/>
          </a:xfrm>
          <a:prstGeom prst="rect">
            <a:avLst/>
          </a:prstGeom>
        </p:spPr>
      </p:pic>
    </p:spTree>
    <p:extLst>
      <p:ext uri="{BB962C8B-B14F-4D97-AF65-F5344CB8AC3E}">
        <p14:creationId xmlns:p14="http://schemas.microsoft.com/office/powerpoint/2010/main" val="3336294457"/>
      </p:ext>
    </p:extLst>
  </p:cSld>
  <p:clrMap bg1="lt1" tx1="dk1" bg2="lt2" tx2="dk2" accent1="accent1" accent2="accent2" accent3="accent3" accent4="accent4" accent5="accent5" accent6="accent6" hlink="hlink" folHlink="folHlink"/>
  <p:sldLayoutIdLst>
    <p:sldLayoutId id="2147483674" r:id="rId1"/>
    <p:sldLayoutId id="2147483675" r:id="rId2"/>
    <p:sldLayoutId id="2147483676" r:id="rId3"/>
    <p:sldLayoutId id="2147483677" r:id="rId4"/>
    <p:sldLayoutId id="2147483678" r:id="rId5"/>
    <p:sldLayoutId id="2147483679" r:id="rId6"/>
    <p:sldLayoutId id="2147483680" r:id="rId7"/>
    <p:sldLayoutId id="2147483681" r:id="rId8"/>
    <p:sldLayoutId id="2147483682" r:id="rId9"/>
    <p:sldLayoutId id="2147483683" r:id="rId10"/>
    <p:sldLayoutId id="2147483684" r:id="rId11"/>
  </p:sldLayoutIdLst>
  <p:timing>
    <p:tnLst>
      <p:par>
        <p:cTn id="1" dur="indefinite" restart="never" nodeType="tmRoot"/>
      </p:par>
    </p:tnLst>
  </p:timing>
  <p:txStyles>
    <p:titleStyle>
      <a:lvl1pPr algn="l" defTabSz="914400" rtl="0" eaLnBrk="1" latinLnBrk="0" hangingPunct="1">
        <a:lnSpc>
          <a:spcPct val="90000"/>
        </a:lnSpc>
        <a:spcBef>
          <a:spcPct val="0"/>
        </a:spcBef>
        <a:buNone/>
        <a:defRPr sz="3600" b="1" i="0" kern="1200">
          <a:solidFill>
            <a:schemeClr val="tx1">
              <a:lumMod val="65000"/>
              <a:lumOff val="35000"/>
            </a:schemeClr>
          </a:solidFill>
          <a:latin typeface="Arial" panose="020B0604020202020204" pitchFamily="34" charset="0"/>
          <a:ea typeface="+mj-ea"/>
          <a:cs typeface="Arial" panose="020B0604020202020204" pitchFamily="34" charset="0"/>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chemeClr val="bg1">
              <a:lumMod val="50000"/>
            </a:schemeClr>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000" kern="1200">
          <a:solidFill>
            <a:schemeClr val="bg1">
              <a:lumMod val="50000"/>
            </a:schemeClr>
          </a:solidFill>
          <a:latin typeface="Arial" panose="020B0604020202020204" pitchFamily="34" charset="0"/>
          <a:ea typeface="+mn-ea"/>
          <a:cs typeface="Arial" panose="020B0604020202020204"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1800" kern="1200">
          <a:solidFill>
            <a:schemeClr val="bg1">
              <a:lumMod val="50000"/>
            </a:schemeClr>
          </a:solidFill>
          <a:latin typeface="Arial" panose="020B0604020202020204" pitchFamily="34" charset="0"/>
          <a:ea typeface="+mn-ea"/>
          <a:cs typeface="Arial" panose="020B0604020202020204"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bg1">
              <a:lumMod val="50000"/>
            </a:schemeClr>
          </a:solidFill>
          <a:latin typeface="Arial" panose="020B0604020202020204" pitchFamily="34" charset="0"/>
          <a:ea typeface="+mn-ea"/>
          <a:cs typeface="Arial" panose="020B0604020202020204"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600" kern="1200">
          <a:solidFill>
            <a:schemeClr val="bg1">
              <a:lumMod val="50000"/>
            </a:schemeClr>
          </a:solidFill>
          <a:latin typeface="Arial" panose="020B0604020202020204" pitchFamily="34" charset="0"/>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smtClean="0"/>
              <a:t>Click to edit Master title style</a:t>
            </a:r>
            <a:endParaRPr lang="en-US" dirty="0"/>
          </a:p>
        </p:txBody>
      </p:sp>
      <p:sp>
        <p:nvSpPr>
          <p:cNvPr id="3" name="Text Placeholder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C764DE79-268F-4C1A-8933-263129D2AF90}" type="datetimeFigureOut">
              <a:rPr lang="en-US" dirty="0"/>
              <a:t>1/18/2018</a:t>
            </a:fld>
            <a:endParaRPr lang="en-US" dirty="0"/>
          </a:p>
        </p:txBody>
      </p:sp>
      <p:sp>
        <p:nvSpPr>
          <p:cNvPr id="5" name="Footer Placeholder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dirty="0"/>
          </a:p>
        </p:txBody>
      </p:sp>
      <p:sp>
        <p:nvSpPr>
          <p:cNvPr id="6" name="Slide Number Placeholder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48F63A3B-78C7-47BE-AE5E-E10140E04643}" type="slidenum">
              <a:rPr lang="en-US" dirty="0"/>
              <a:t>‹#›</a:t>
            </a:fld>
            <a:endParaRPr lang="en-US" dirty="0"/>
          </a:p>
        </p:txBody>
      </p:sp>
      <p:pic>
        <p:nvPicPr>
          <p:cNvPr id="7" name="Picture 6"/>
          <p:cNvPicPr>
            <a:picLocks noChangeAspect="1"/>
          </p:cNvPicPr>
          <p:nvPr userDrawn="1"/>
        </p:nvPicPr>
        <p:blipFill>
          <a:blip r:embed="rId16" cstate="print">
            <a:extLst>
              <a:ext uri="{28A0092B-C50C-407E-A947-70E740481C1C}">
                <a14:useLocalDpi xmlns:a14="http://schemas.microsoft.com/office/drawing/2010/main" val="0"/>
              </a:ext>
            </a:extLst>
          </a:blip>
          <a:stretch>
            <a:fillRect/>
          </a:stretch>
        </p:blipFill>
        <p:spPr>
          <a:xfrm>
            <a:off x="0" y="13477"/>
            <a:ext cx="12192000" cy="6844523"/>
          </a:xfrm>
          <a:prstGeom prst="rect">
            <a:avLst/>
          </a:prstGeom>
        </p:spPr>
      </p:pic>
      <p:pic>
        <p:nvPicPr>
          <p:cNvPr id="8" name="Picture 3" descr="E:\01 Farir teb\Logo\Jpeg\Back.png"/>
          <p:cNvPicPr>
            <a:picLocks noChangeAspect="1" noChangeArrowheads="1"/>
          </p:cNvPicPr>
          <p:nvPr userDrawn="1"/>
        </p:nvPicPr>
        <p:blipFill>
          <a:blip r:embed="rId17" cstate="print">
            <a:extLst>
              <a:ext uri="{28A0092B-C50C-407E-A947-70E740481C1C}">
                <a14:useLocalDpi xmlns:a14="http://schemas.microsoft.com/office/drawing/2010/main" val="0"/>
              </a:ext>
            </a:extLst>
          </a:blip>
          <a:srcRect/>
          <a:stretch>
            <a:fillRect/>
          </a:stretch>
        </p:blipFill>
        <p:spPr bwMode="auto">
          <a:xfrm>
            <a:off x="445288" y="6359772"/>
            <a:ext cx="1181129" cy="402627"/>
          </a:xfrm>
          <a:prstGeom prst="rect">
            <a:avLst/>
          </a:prstGeom>
          <a:noFill/>
          <a:extLst>
            <a:ext uri="{909E8E84-426E-40DD-AFC4-6F175D3DCCD1}">
              <a14:hiddenFill xmlns:a14="http://schemas.microsoft.com/office/drawing/2010/main">
                <a:solidFill>
                  <a:srgbClr val="FFFFFF"/>
                </a:solidFill>
              </a14:hiddenFill>
            </a:ext>
          </a:extLst>
        </p:spPr>
      </p:pic>
      <p:pic>
        <p:nvPicPr>
          <p:cNvPr id="9" name="Picture 8"/>
          <p:cNvPicPr>
            <a:picLocks noChangeAspect="1"/>
          </p:cNvPicPr>
          <p:nvPr userDrawn="1"/>
        </p:nvPicPr>
        <p:blipFill>
          <a:blip r:embed="rId18" cstate="print">
            <a:duotone>
              <a:schemeClr val="bg2">
                <a:shade val="45000"/>
                <a:satMod val="135000"/>
              </a:schemeClr>
              <a:prstClr val="white"/>
            </a:duotone>
            <a:extLst>
              <a:ext uri="{28A0092B-C50C-407E-A947-70E740481C1C}">
                <a14:useLocalDpi xmlns:a14="http://schemas.microsoft.com/office/drawing/2010/main" val="0"/>
              </a:ext>
            </a:extLst>
          </a:blip>
          <a:stretch>
            <a:fillRect/>
          </a:stretch>
        </p:blipFill>
        <p:spPr>
          <a:xfrm flipV="1">
            <a:off x="4217773" y="6615093"/>
            <a:ext cx="7460168" cy="110962"/>
          </a:xfrm>
          <a:prstGeom prst="rect">
            <a:avLst/>
          </a:prstGeom>
        </p:spPr>
      </p:pic>
      <p:pic>
        <p:nvPicPr>
          <p:cNvPr id="10" name="Picture 9"/>
          <p:cNvPicPr>
            <a:picLocks noChangeAspect="1"/>
          </p:cNvPicPr>
          <p:nvPr userDrawn="1"/>
        </p:nvPicPr>
        <p:blipFill>
          <a:blip r:embed="rId19"/>
          <a:stretch>
            <a:fillRect/>
          </a:stretch>
        </p:blipFill>
        <p:spPr>
          <a:xfrm>
            <a:off x="1626418" y="6500204"/>
            <a:ext cx="2533692" cy="255630"/>
          </a:xfrm>
          <a:prstGeom prst="rect">
            <a:avLst/>
          </a:prstGeom>
        </p:spPr>
      </p:pic>
    </p:spTree>
    <p:extLst>
      <p:ext uri="{BB962C8B-B14F-4D97-AF65-F5344CB8AC3E}">
        <p14:creationId xmlns:p14="http://schemas.microsoft.com/office/powerpoint/2010/main" val="2513237645"/>
      </p:ext>
    </p:extLst>
  </p:cSld>
  <p:clrMap bg1="lt1" tx1="dk1" bg2="lt2" tx2="dk2" accent1="accent1" accent2="accent2" accent3="accent3" accent4="accent4" accent5="accent5" accent6="accent6" hlink="hlink" folHlink="folHlink"/>
  <p:sldLayoutIdLst>
    <p:sldLayoutId id="2147483686" r:id="rId1"/>
    <p:sldLayoutId id="2147483687" r:id="rId2"/>
    <p:sldLayoutId id="2147483688" r:id="rId3"/>
    <p:sldLayoutId id="2147483689" r:id="rId4"/>
    <p:sldLayoutId id="2147483690" r:id="rId5"/>
    <p:sldLayoutId id="2147483691" r:id="rId6"/>
    <p:sldLayoutId id="2147483692" r:id="rId7"/>
    <p:sldLayoutId id="2147483693" r:id="rId8"/>
    <p:sldLayoutId id="2147483694" r:id="rId9"/>
    <p:sldLayoutId id="2147483695" r:id="rId10"/>
    <p:sldLayoutId id="2147483696" r:id="rId11"/>
    <p:sldLayoutId id="2147483697" r:id="rId12"/>
    <p:sldLayoutId id="2147483698" r:id="rId13"/>
    <p:sldLayoutId id="2147483699" r:id="rId14"/>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2.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23.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23.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23.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23.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23.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23.xml"/></Relationships>
</file>

<file path=ppt/slides/_rels/slide16.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notesSlide" Target="../notesSlides/notesSlide11.xml"/><Relationship Id="rId1" Type="http://schemas.openxmlformats.org/officeDocument/2006/relationships/slideLayout" Target="../slideLayouts/slideLayout23.xm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23.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23.xml"/></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23.xml"/></Relationships>
</file>

<file path=ppt/slides/_rels/slide2.xml.rels><?xml version="1.0" encoding="UTF-8" standalone="yes"?>
<Relationships xmlns="http://schemas.openxmlformats.org/package/2006/relationships"><Relationship Id="rId3" Type="http://schemas.openxmlformats.org/officeDocument/2006/relationships/image" Target="../media/image7.jpeg"/><Relationship Id="rId2" Type="http://schemas.openxmlformats.org/officeDocument/2006/relationships/image" Target="../media/image6.jpeg"/><Relationship Id="rId1" Type="http://schemas.openxmlformats.org/officeDocument/2006/relationships/slideLayout" Target="../slideLayouts/slideLayout23.xml"/><Relationship Id="rId4" Type="http://schemas.openxmlformats.org/officeDocument/2006/relationships/image" Target="../media/image8.jpeg"/></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23.xml"/></Relationships>
</file>

<file path=ppt/slides/_rels/slide21.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notesSlide" Target="../notesSlides/notesSlide16.xml"/><Relationship Id="rId1" Type="http://schemas.openxmlformats.org/officeDocument/2006/relationships/slideLayout" Target="../slideLayouts/slideLayout23.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23.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23.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23.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23.xml"/></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23.xml"/></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23.xml"/></Relationships>
</file>

<file path=ppt/slides/_rels/slide29.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23.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4.xml"/></Relationships>
</file>

<file path=ppt/slides/_rels/slide30.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23.xml"/></Relationships>
</file>

<file path=ppt/slides/_rels/slide31.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23.xml"/></Relationships>
</file>

<file path=ppt/slides/_rels/slide32.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23.xml"/></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23.xml"/></Relationships>
</file>

<file path=ppt/slides/_rels/slide34.xml.rels><?xml version="1.0" encoding="UTF-8" standalone="yes"?>
<Relationships xmlns="http://schemas.openxmlformats.org/package/2006/relationships"><Relationship Id="rId3" Type="http://schemas.openxmlformats.org/officeDocument/2006/relationships/diagramData" Target="../diagrams/data1.xml"/><Relationship Id="rId7" Type="http://schemas.microsoft.com/office/2007/relationships/diagramDrawing" Target="../diagrams/drawing1.xml"/><Relationship Id="rId2" Type="http://schemas.openxmlformats.org/officeDocument/2006/relationships/notesSlide" Target="../notesSlides/notesSlide25.xml"/><Relationship Id="rId1" Type="http://schemas.openxmlformats.org/officeDocument/2006/relationships/slideLayout" Target="../slideLayouts/slideLayout23.xml"/><Relationship Id="rId6" Type="http://schemas.openxmlformats.org/officeDocument/2006/relationships/diagramColors" Target="../diagrams/colors1.xml"/><Relationship Id="rId5" Type="http://schemas.openxmlformats.org/officeDocument/2006/relationships/diagramQuickStyle" Target="../diagrams/quickStyle1.xml"/><Relationship Id="rId4" Type="http://schemas.openxmlformats.org/officeDocument/2006/relationships/diagramLayout" Target="../diagrams/layout1.xml"/></Relationships>
</file>

<file path=ppt/slides/_rels/slide35.xml.rels><?xml version="1.0" encoding="UTF-8" standalone="yes"?>
<Relationships xmlns="http://schemas.openxmlformats.org/package/2006/relationships"><Relationship Id="rId3" Type="http://schemas.openxmlformats.org/officeDocument/2006/relationships/image" Target="../media/image12.jpg"/><Relationship Id="rId2" Type="http://schemas.openxmlformats.org/officeDocument/2006/relationships/notesSlide" Target="../notesSlides/notesSlide26.xml"/><Relationship Id="rId1" Type="http://schemas.openxmlformats.org/officeDocument/2006/relationships/slideLayout" Target="../slideLayouts/slideLayout23.xml"/></Relationships>
</file>

<file path=ppt/slides/_rels/slide36.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27.xml"/><Relationship Id="rId1" Type="http://schemas.openxmlformats.org/officeDocument/2006/relationships/slideLayout" Target="../slideLayouts/slideLayout23.xml"/></Relationships>
</file>

<file path=ppt/slides/_rels/slide37.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23.xml"/></Relationships>
</file>

<file path=ppt/slides/_rels/slide38.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23.xml"/></Relationships>
</file>

<file path=ppt/slides/_rels/slide39.xml.rels><?xml version="1.0" encoding="UTF-8" standalone="yes"?>
<Relationships xmlns="http://schemas.openxmlformats.org/package/2006/relationships"><Relationship Id="rId3" Type="http://schemas.openxmlformats.org/officeDocument/2006/relationships/notesSlide" Target="../notesSlides/notesSlide30.xml"/><Relationship Id="rId2" Type="http://schemas.openxmlformats.org/officeDocument/2006/relationships/slideLayout" Target="../slideLayouts/slideLayout23.xml"/><Relationship Id="rId1" Type="http://schemas.openxmlformats.org/officeDocument/2006/relationships/vmlDrawing" Target="../drawings/vmlDrawing1.vml"/><Relationship Id="rId5" Type="http://schemas.openxmlformats.org/officeDocument/2006/relationships/image" Target="../media/image14.wmf"/><Relationship Id="rId4" Type="http://schemas.openxmlformats.org/officeDocument/2006/relationships/oleObject" Target="../embeddings/oleObject1.bin"/></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23.xml"/></Relationships>
</file>

<file path=ppt/slides/_rels/slide40.xml.rels><?xml version="1.0" encoding="UTF-8" standalone="yes"?>
<Relationships xmlns="http://schemas.openxmlformats.org/package/2006/relationships"><Relationship Id="rId3" Type="http://schemas.openxmlformats.org/officeDocument/2006/relationships/image" Target="../media/image15.jpg"/><Relationship Id="rId2" Type="http://schemas.openxmlformats.org/officeDocument/2006/relationships/notesSlide" Target="../notesSlides/notesSlide31.xml"/><Relationship Id="rId1" Type="http://schemas.openxmlformats.org/officeDocument/2006/relationships/slideLayout" Target="../slideLayouts/slideLayout23.xml"/><Relationship Id="rId4" Type="http://schemas.openxmlformats.org/officeDocument/2006/relationships/image" Target="../media/image16.jpg"/></Relationships>
</file>

<file path=ppt/slides/_rels/slide41.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24.xml"/></Relationships>
</file>

<file path=ppt/slides/_rels/slide42.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notesSlide" Target="../notesSlides/notesSlide33.xml"/><Relationship Id="rId1" Type="http://schemas.openxmlformats.org/officeDocument/2006/relationships/slideLayout" Target="../slideLayouts/slideLayout23.xml"/></Relationships>
</file>

<file path=ppt/slides/_rels/slide43.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23.xml"/></Relationships>
</file>

<file path=ppt/slides/_rels/slide44.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24.xml"/></Relationships>
</file>

<file path=ppt/slides/_rels/slide45.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Layout" Target="../slideLayouts/slideLayout23.xml"/></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23.xml"/></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23.xml"/></Relationships>
</file>

<file path=ppt/slides/_rels/slide49.xml.rels><?xml version="1.0" encoding="UTF-8" standalone="yes"?>
<Relationships xmlns="http://schemas.openxmlformats.org/package/2006/relationships"><Relationship Id="rId1" Type="http://schemas.openxmlformats.org/officeDocument/2006/relationships/slideLayout" Target="../slideLayouts/slideLayout23.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23.xml"/></Relationships>
</file>

<file path=ppt/slides/_rels/slide51.xml.rels><?xml version="1.0" encoding="UTF-8" standalone="yes"?>
<Relationships xmlns="http://schemas.openxmlformats.org/package/2006/relationships"><Relationship Id="rId2" Type="http://schemas.openxmlformats.org/officeDocument/2006/relationships/notesSlide" Target="../notesSlides/notesSlide36.xml"/><Relationship Id="rId1" Type="http://schemas.openxmlformats.org/officeDocument/2006/relationships/slideLayout" Target="../slideLayouts/slideLayout25.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23.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13.xml"/></Relationships>
</file>

<file path=ppt/slides/_rels/slide9.xml.rels><?xml version="1.0" encoding="UTF-8" standalone="yes"?>
<Relationships xmlns="http://schemas.openxmlformats.org/package/2006/relationships"><Relationship Id="rId2" Type="http://schemas.openxmlformats.org/officeDocument/2006/relationships/image" Target="../media/image9.jpg"/><Relationship Id="rId1" Type="http://schemas.openxmlformats.org/officeDocument/2006/relationships/slideLayout" Target="../slideLayouts/slideLayout23.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 Placeholder 3"/>
          <p:cNvSpPr>
            <a:spLocks noGrp="1"/>
          </p:cNvSpPr>
          <p:nvPr>
            <p:ph type="body" idx="1"/>
          </p:nvPr>
        </p:nvSpPr>
        <p:spPr/>
        <p:txBody>
          <a:bodyPr/>
          <a:lstStyle/>
          <a:p>
            <a:r>
              <a:rPr lang="en-US" dirty="0" smtClean="0"/>
              <a:t>Sara Sedaghat M.D.</a:t>
            </a:r>
          </a:p>
          <a:p>
            <a:r>
              <a:rPr lang="en-US" dirty="0" smtClean="0"/>
              <a:t>Gabric Diabetes Education Association</a:t>
            </a:r>
          </a:p>
          <a:p>
            <a:endParaRPr lang="en-US" dirty="0"/>
          </a:p>
        </p:txBody>
      </p:sp>
      <p:sp>
        <p:nvSpPr>
          <p:cNvPr id="2" name="Title 1"/>
          <p:cNvSpPr>
            <a:spLocks noGrp="1"/>
          </p:cNvSpPr>
          <p:nvPr>
            <p:ph type="title"/>
          </p:nvPr>
        </p:nvSpPr>
        <p:spPr/>
        <p:txBody>
          <a:bodyPr anchor="ctr">
            <a:normAutofit/>
          </a:bodyPr>
          <a:lstStyle/>
          <a:p>
            <a:r>
              <a:rPr lang="en-US" sz="4400" dirty="0" smtClean="0">
                <a:cs typeface="Times New Roman" panose="02020603050405020304" pitchFamily="18" charset="0"/>
              </a:rPr>
              <a:t>Insulin </a:t>
            </a:r>
            <a:r>
              <a:rPr lang="en-US" sz="4400" dirty="0" smtClean="0">
                <a:cs typeface="Times New Roman" panose="02020603050405020304" pitchFamily="18" charset="0"/>
              </a:rPr>
              <a:t>Injection Practicalities</a:t>
            </a:r>
            <a:endParaRPr lang="en-US" sz="4400" dirty="0">
              <a:cs typeface="Times New Roman" panose="02020603050405020304" pitchFamily="18" charset="0"/>
            </a:endParaRPr>
          </a:p>
        </p:txBody>
      </p:sp>
      <p:sp>
        <p:nvSpPr>
          <p:cNvPr id="5" name="Rectangle 4"/>
          <p:cNvSpPr/>
          <p:nvPr/>
        </p:nvSpPr>
        <p:spPr>
          <a:xfrm>
            <a:off x="7014115" y="5532297"/>
            <a:ext cx="5046318" cy="400110"/>
          </a:xfrm>
          <a:prstGeom prst="rect">
            <a:avLst/>
          </a:prstGeom>
        </p:spPr>
        <p:txBody>
          <a:bodyPr wrap="none">
            <a:spAutoFit/>
          </a:bodyPr>
          <a:lstStyle/>
          <a:p>
            <a:r>
              <a:rPr lang="en-US" sz="2000" dirty="0">
                <a:solidFill>
                  <a:schemeClr val="bg1"/>
                </a:solidFill>
              </a:rPr>
              <a:t>Medical Affaires Department, Farir Asa Teb</a:t>
            </a:r>
          </a:p>
        </p:txBody>
      </p:sp>
    </p:spTree>
    <p:extLst>
      <p:ext uri="{BB962C8B-B14F-4D97-AF65-F5344CB8AC3E}">
        <p14:creationId xmlns:p14="http://schemas.microsoft.com/office/powerpoint/2010/main" val="3511459437"/>
      </p:ext>
    </p:extLst>
  </p:cSld>
  <p:clrMapOvr>
    <a:masterClrMapping/>
  </p:clrMapOvr>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74685" y="213750"/>
            <a:ext cx="11137237" cy="1325563"/>
          </a:xfrm>
        </p:spPr>
        <p:txBody>
          <a:bodyPr anchor="ctr">
            <a:noAutofit/>
          </a:bodyPr>
          <a:lstStyle/>
          <a:p>
            <a:r>
              <a:rPr lang="en-US" sz="3600" dirty="0">
                <a:effectLst>
                  <a:outerShdw blurRad="38100" dist="38100" dir="2700000" algn="tl">
                    <a:srgbClr val="000000">
                      <a:alpha val="43137"/>
                    </a:srgbClr>
                  </a:outerShdw>
                </a:effectLst>
                <a:cs typeface="Times New Roman" panose="02020603050405020304" pitchFamily="18" charset="0"/>
              </a:rPr>
              <a:t>Patients may be </a:t>
            </a:r>
            <a:r>
              <a:rPr lang="en-US" sz="3600" u="sng" dirty="0">
                <a:effectLst>
                  <a:outerShdw blurRad="38100" dist="38100" dir="2700000" algn="tl">
                    <a:srgbClr val="000000">
                      <a:alpha val="43137"/>
                    </a:srgbClr>
                  </a:outerShdw>
                </a:effectLst>
                <a:cs typeface="Times New Roman" panose="02020603050405020304" pitchFamily="18" charset="0"/>
              </a:rPr>
              <a:t>unaware</a:t>
            </a:r>
            <a:r>
              <a:rPr lang="en-US" sz="3600" dirty="0">
                <a:effectLst>
                  <a:outerShdw blurRad="38100" dist="38100" dir="2700000" algn="tl">
                    <a:srgbClr val="000000">
                      <a:alpha val="43137"/>
                    </a:srgbClr>
                  </a:outerShdw>
                </a:effectLst>
                <a:cs typeface="Times New Roman" panose="02020603050405020304" pitchFamily="18" charset="0"/>
              </a:rPr>
              <a:t> that they are </a:t>
            </a:r>
            <a:r>
              <a:rPr lang="en-US" sz="3600" u="sng" dirty="0">
                <a:effectLst>
                  <a:outerShdw blurRad="38100" dist="38100" dir="2700000" algn="tl">
                    <a:srgbClr val="000000">
                      <a:alpha val="43137"/>
                    </a:srgbClr>
                  </a:outerShdw>
                </a:effectLst>
                <a:cs typeface="Times New Roman" panose="02020603050405020304" pitchFamily="18" charset="0"/>
              </a:rPr>
              <a:t>injecting </a:t>
            </a:r>
            <a:r>
              <a:rPr lang="en-US" sz="3600" u="sng" dirty="0" smtClean="0">
                <a:effectLst>
                  <a:outerShdw blurRad="38100" dist="38100" dir="2700000" algn="tl">
                    <a:srgbClr val="000000">
                      <a:alpha val="43137"/>
                    </a:srgbClr>
                  </a:outerShdw>
                </a:effectLst>
                <a:cs typeface="Times New Roman" panose="02020603050405020304" pitchFamily="18" charset="0"/>
              </a:rPr>
              <a:t>IM</a:t>
            </a:r>
            <a:endParaRPr lang="en-US" sz="3600" dirty="0"/>
          </a:p>
        </p:txBody>
      </p:sp>
      <p:sp>
        <p:nvSpPr>
          <p:cNvPr id="3" name="Content Placeholder 2"/>
          <p:cNvSpPr>
            <a:spLocks noGrp="1"/>
          </p:cNvSpPr>
          <p:nvPr>
            <p:ph sz="quarter" idx="10"/>
          </p:nvPr>
        </p:nvSpPr>
        <p:spPr/>
        <p:txBody>
          <a:bodyPr>
            <a:normAutofit/>
          </a:bodyPr>
          <a:lstStyle/>
          <a:p>
            <a:pPr marL="457200" lvl="1" indent="0">
              <a:buNone/>
            </a:pPr>
            <a:r>
              <a:rPr lang="en-US" sz="3200" b="1" dirty="0" smtClean="0">
                <a:effectLst>
                  <a:outerShdw blurRad="38100" dist="38100" dir="2700000" algn="tl">
                    <a:srgbClr val="000000">
                      <a:alpha val="43137"/>
                    </a:srgbClr>
                  </a:outerShdw>
                </a:effectLst>
                <a:cs typeface="Times New Roman" panose="02020603050405020304" pitchFamily="18" charset="0"/>
              </a:rPr>
              <a:t>Clues </a:t>
            </a:r>
            <a:r>
              <a:rPr lang="en-US" sz="3200" b="1" dirty="0">
                <a:effectLst>
                  <a:outerShdw blurRad="38100" dist="38100" dir="2700000" algn="tl">
                    <a:srgbClr val="000000">
                      <a:alpha val="43137"/>
                    </a:srgbClr>
                  </a:outerShdw>
                </a:effectLst>
                <a:cs typeface="Times New Roman" panose="02020603050405020304" pitchFamily="18" charset="0"/>
              </a:rPr>
              <a:t>to IM </a:t>
            </a:r>
            <a:r>
              <a:rPr lang="en-US" sz="3200" b="1" dirty="0" smtClean="0">
                <a:effectLst>
                  <a:outerShdw blurRad="38100" dist="38100" dir="2700000" algn="tl">
                    <a:srgbClr val="000000">
                      <a:alpha val="43137"/>
                    </a:srgbClr>
                  </a:outerShdw>
                </a:effectLst>
                <a:cs typeface="Times New Roman" panose="02020603050405020304" pitchFamily="18" charset="0"/>
              </a:rPr>
              <a:t>injection</a:t>
            </a:r>
          </a:p>
          <a:p>
            <a:pPr marL="457200" lvl="1" indent="0">
              <a:buNone/>
            </a:pPr>
            <a:endParaRPr lang="en-US" sz="3200" b="1" dirty="0">
              <a:effectLst>
                <a:outerShdw blurRad="38100" dist="38100" dir="2700000" algn="tl">
                  <a:srgbClr val="000000">
                    <a:alpha val="43137"/>
                  </a:srgbClr>
                </a:outerShdw>
              </a:effectLst>
              <a:cs typeface="Times New Roman" panose="02020603050405020304" pitchFamily="18" charset="0"/>
            </a:endParaRPr>
          </a:p>
          <a:p>
            <a:pPr lvl="2"/>
            <a:r>
              <a:rPr lang="en-US" sz="3200" dirty="0" smtClean="0">
                <a:cs typeface="Times New Roman" panose="02020603050405020304" pitchFamily="18" charset="0"/>
              </a:rPr>
              <a:t>Bleeding, bruising</a:t>
            </a:r>
          </a:p>
          <a:p>
            <a:pPr lvl="2"/>
            <a:r>
              <a:rPr lang="en-US" sz="3200" dirty="0" smtClean="0">
                <a:cs typeface="Times New Roman" panose="02020603050405020304" pitchFamily="18" charset="0"/>
              </a:rPr>
              <a:t>Stinging pain/ worsened if the muscle contracts</a:t>
            </a:r>
          </a:p>
          <a:p>
            <a:pPr lvl="2"/>
            <a:r>
              <a:rPr lang="en-US" sz="3200" dirty="0" smtClean="0">
                <a:cs typeface="Times New Roman" panose="02020603050405020304" pitchFamily="18" charset="0"/>
              </a:rPr>
              <a:t>Upright position after syringe release</a:t>
            </a:r>
          </a:p>
          <a:p>
            <a:pPr lvl="2"/>
            <a:r>
              <a:rPr lang="en-US" sz="3200" dirty="0" smtClean="0">
                <a:cs typeface="Times New Roman" panose="02020603050405020304" pitchFamily="18" charset="0"/>
              </a:rPr>
              <a:t>Unexplained glycemic variability and episodes of hypoglycemia </a:t>
            </a:r>
          </a:p>
          <a:p>
            <a:pPr lvl="2"/>
            <a:endParaRPr lang="en-US" dirty="0" smtClean="0">
              <a:cs typeface="Times New Roman" panose="02020603050405020304" pitchFamily="18" charset="0"/>
            </a:endParaRPr>
          </a:p>
        </p:txBody>
      </p:sp>
      <p:sp>
        <p:nvSpPr>
          <p:cNvPr id="4" name="Rectangle 3"/>
          <p:cNvSpPr/>
          <p:nvPr/>
        </p:nvSpPr>
        <p:spPr>
          <a:xfrm>
            <a:off x="7385539" y="5744308"/>
            <a:ext cx="4806461" cy="738664"/>
          </a:xfrm>
          <a:prstGeom prst="rect">
            <a:avLst/>
          </a:prstGeom>
        </p:spPr>
        <p:txBody>
          <a:bodyPr wrap="square">
            <a:spAutoFit/>
          </a:bodyPr>
          <a:lstStyle/>
          <a:p>
            <a:pPr lvl="2"/>
            <a:endParaRPr lang="en-US" dirty="0" smtClean="0"/>
          </a:p>
          <a:p>
            <a:pPr lvl="2"/>
            <a:r>
              <a:rPr lang="en-US" sz="2400" dirty="0" smtClean="0"/>
              <a:t>(</a:t>
            </a:r>
            <a:r>
              <a:rPr lang="en-US" sz="2400" dirty="0" err="1" smtClean="0"/>
              <a:t>Frid</a:t>
            </a:r>
            <a:r>
              <a:rPr lang="en-US" sz="2400" dirty="0" smtClean="0"/>
              <a:t>, </a:t>
            </a:r>
            <a:r>
              <a:rPr lang="en-US" sz="2400" dirty="0" err="1" smtClean="0"/>
              <a:t>Kreugel</a:t>
            </a:r>
            <a:r>
              <a:rPr lang="en-US" sz="2400" dirty="0" smtClean="0"/>
              <a:t> et al. 2016)</a:t>
            </a:r>
            <a:endParaRPr lang="en-US" sz="2400" dirty="0"/>
          </a:p>
        </p:txBody>
      </p:sp>
    </p:spTree>
    <p:extLst>
      <p:ext uri="{BB962C8B-B14F-4D97-AF65-F5344CB8AC3E}">
        <p14:creationId xmlns:p14="http://schemas.microsoft.com/office/powerpoint/2010/main" val="2249816847"/>
      </p:ext>
    </p:extLst>
  </p:cSld>
  <p:clrMapOvr>
    <a:masterClrMapping/>
  </p:clrMapOvr>
  <p:timing>
    <p:tnLst>
      <p:par>
        <p:cTn id="1" dur="indefinite" restart="never" nodeType="tmRoot"/>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Autofit/>
          </a:bodyPr>
          <a:lstStyle/>
          <a:p>
            <a:r>
              <a:rPr lang="en-US" sz="4000" dirty="0"/>
              <a:t>Risk of IM injection: </a:t>
            </a:r>
          </a:p>
        </p:txBody>
      </p:sp>
      <p:sp>
        <p:nvSpPr>
          <p:cNvPr id="3" name="Content Placeholder 2"/>
          <p:cNvSpPr>
            <a:spLocks noGrp="1"/>
          </p:cNvSpPr>
          <p:nvPr>
            <p:ph sz="quarter" idx="10"/>
          </p:nvPr>
        </p:nvSpPr>
        <p:spPr/>
        <p:txBody>
          <a:bodyPr>
            <a:noAutofit/>
          </a:bodyPr>
          <a:lstStyle/>
          <a:p>
            <a:pPr lvl="1"/>
            <a:r>
              <a:rPr lang="en-US" sz="3200" b="1" dirty="0" smtClean="0"/>
              <a:t>IM </a:t>
            </a:r>
            <a:r>
              <a:rPr lang="en-US" sz="3200" b="1" dirty="0" smtClean="0"/>
              <a:t>injection leads to </a:t>
            </a:r>
            <a:r>
              <a:rPr lang="en-US" sz="3200" b="1" u="sng" dirty="0" smtClean="0">
                <a:effectLst>
                  <a:outerShdw blurRad="38100" dist="38100" dir="2700000" algn="tl">
                    <a:srgbClr val="000000">
                      <a:alpha val="43137"/>
                    </a:srgbClr>
                  </a:outerShdw>
                </a:effectLst>
              </a:rPr>
              <a:t>poor </a:t>
            </a:r>
            <a:r>
              <a:rPr lang="en-US" sz="3200" b="1" u="sng" dirty="0">
                <a:effectLst>
                  <a:outerShdw blurRad="38100" dist="38100" dir="2700000" algn="tl">
                    <a:srgbClr val="000000">
                      <a:alpha val="43137"/>
                    </a:srgbClr>
                  </a:outerShdw>
                </a:effectLst>
              </a:rPr>
              <a:t>glycemic </a:t>
            </a:r>
            <a:r>
              <a:rPr lang="en-US" sz="3200" b="1" u="sng" dirty="0" smtClean="0">
                <a:effectLst>
                  <a:outerShdw blurRad="38100" dist="38100" dir="2700000" algn="tl">
                    <a:srgbClr val="000000">
                      <a:alpha val="43137"/>
                    </a:srgbClr>
                  </a:outerShdw>
                </a:effectLst>
              </a:rPr>
              <a:t>control</a:t>
            </a:r>
          </a:p>
          <a:p>
            <a:pPr lvl="2"/>
            <a:r>
              <a:rPr lang="en-US" sz="3200" dirty="0" smtClean="0"/>
              <a:t>Excessive glycemic variability</a:t>
            </a:r>
          </a:p>
          <a:p>
            <a:pPr lvl="2"/>
            <a:r>
              <a:rPr lang="en-US" sz="3200" dirty="0" smtClean="0"/>
              <a:t>Frequent and unexplained hypoglycemia</a:t>
            </a:r>
          </a:p>
          <a:p>
            <a:pPr marL="914400" lvl="2" indent="0">
              <a:buNone/>
            </a:pPr>
            <a:endParaRPr lang="en-US" sz="3200" dirty="0" smtClean="0"/>
          </a:p>
          <a:p>
            <a:pPr lvl="1"/>
            <a:r>
              <a:rPr lang="en-US" sz="3200" b="1" dirty="0" smtClean="0"/>
              <a:t>Vulnerable population: </a:t>
            </a:r>
          </a:p>
          <a:p>
            <a:pPr lvl="2"/>
            <a:r>
              <a:rPr lang="en-US" sz="3200" dirty="0" smtClean="0"/>
              <a:t>Children</a:t>
            </a:r>
          </a:p>
          <a:p>
            <a:pPr lvl="2"/>
            <a:r>
              <a:rPr lang="en-US" sz="3200" dirty="0" smtClean="0"/>
              <a:t>Thin persons</a:t>
            </a:r>
          </a:p>
          <a:p>
            <a:pPr lvl="2"/>
            <a:r>
              <a:rPr lang="en-US" sz="3200" dirty="0" smtClean="0"/>
              <a:t>Using longer needles </a:t>
            </a:r>
          </a:p>
          <a:p>
            <a:pPr lvl="2"/>
            <a:r>
              <a:rPr lang="en-US" sz="3200" dirty="0" smtClean="0"/>
              <a:t>Improper technique</a:t>
            </a:r>
          </a:p>
          <a:p>
            <a:pPr lvl="2"/>
            <a:endParaRPr lang="en-US" sz="3200" dirty="0" smtClean="0"/>
          </a:p>
        </p:txBody>
      </p:sp>
      <p:sp>
        <p:nvSpPr>
          <p:cNvPr id="4" name="Rectangle 3"/>
          <p:cNvSpPr/>
          <p:nvPr/>
        </p:nvSpPr>
        <p:spPr>
          <a:xfrm>
            <a:off x="7057292" y="5946130"/>
            <a:ext cx="4642339" cy="461665"/>
          </a:xfrm>
          <a:prstGeom prst="rect">
            <a:avLst/>
          </a:prstGeom>
        </p:spPr>
        <p:txBody>
          <a:bodyPr wrap="square">
            <a:spAutoFit/>
          </a:bodyPr>
          <a:lstStyle/>
          <a:p>
            <a:pPr lvl="2"/>
            <a:r>
              <a:rPr lang="en-US" sz="2400" dirty="0" smtClean="0"/>
              <a:t>(</a:t>
            </a:r>
            <a:r>
              <a:rPr lang="en-US" sz="2400" dirty="0" err="1" smtClean="0"/>
              <a:t>Frid</a:t>
            </a:r>
            <a:r>
              <a:rPr lang="en-US" sz="2400" dirty="0" smtClean="0"/>
              <a:t>, </a:t>
            </a:r>
            <a:r>
              <a:rPr lang="en-US" sz="2400" dirty="0" err="1" smtClean="0"/>
              <a:t>Kreugel</a:t>
            </a:r>
            <a:r>
              <a:rPr lang="en-US" sz="2400" dirty="0" smtClean="0"/>
              <a:t> et al. 2016)</a:t>
            </a:r>
            <a:endParaRPr lang="en-US" sz="2400" dirty="0"/>
          </a:p>
        </p:txBody>
      </p:sp>
    </p:spTree>
    <p:extLst>
      <p:ext uri="{BB962C8B-B14F-4D97-AF65-F5344CB8AC3E}">
        <p14:creationId xmlns:p14="http://schemas.microsoft.com/office/powerpoint/2010/main" val="2196191849"/>
      </p:ext>
    </p:extLst>
  </p:cSld>
  <p:clrMapOvr>
    <a:masterClrMapping/>
  </p:clrMapOvr>
  <p:timing>
    <p:tnLst>
      <p:par>
        <p:cTn id="1" dur="indefinite" restart="never" nodeType="tmRoot"/>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US" sz="4000" dirty="0">
                <a:effectLst>
                  <a:outerShdw blurRad="38100" dist="38100" dir="2700000" algn="tl">
                    <a:srgbClr val="000000">
                      <a:alpha val="43137"/>
                    </a:srgbClr>
                  </a:outerShdw>
                </a:effectLst>
              </a:rPr>
              <a:t>Needle Length</a:t>
            </a:r>
          </a:p>
        </p:txBody>
      </p:sp>
      <p:sp>
        <p:nvSpPr>
          <p:cNvPr id="3" name="Content Placeholder 2"/>
          <p:cNvSpPr>
            <a:spLocks noGrp="1"/>
          </p:cNvSpPr>
          <p:nvPr>
            <p:ph sz="quarter" idx="10"/>
          </p:nvPr>
        </p:nvSpPr>
        <p:spPr>
          <a:xfrm>
            <a:off x="527381" y="2130177"/>
            <a:ext cx="11137237" cy="3815953"/>
          </a:xfrm>
        </p:spPr>
        <p:txBody>
          <a:bodyPr>
            <a:noAutofit/>
          </a:bodyPr>
          <a:lstStyle/>
          <a:p>
            <a:r>
              <a:rPr lang="en-US" sz="3200" b="1" dirty="0" smtClean="0">
                <a:effectLst>
                  <a:outerShdw blurRad="38100" dist="38100" dir="2700000" algn="tl">
                    <a:srgbClr val="000000">
                      <a:alpha val="43137"/>
                    </a:srgbClr>
                  </a:outerShdw>
                </a:effectLst>
              </a:rPr>
              <a:t>Shorter </a:t>
            </a:r>
            <a:r>
              <a:rPr lang="en-US" sz="3200" b="1" dirty="0" smtClean="0">
                <a:effectLst>
                  <a:outerShdw blurRad="38100" dist="38100" dir="2700000" algn="tl">
                    <a:srgbClr val="000000">
                      <a:alpha val="43137"/>
                    </a:srgbClr>
                  </a:outerShdw>
                </a:effectLst>
              </a:rPr>
              <a:t>needles: </a:t>
            </a:r>
          </a:p>
          <a:p>
            <a:pPr lvl="1"/>
            <a:r>
              <a:rPr lang="en-US" sz="3600" dirty="0"/>
              <a:t>Reduced IM injection </a:t>
            </a:r>
            <a:r>
              <a:rPr lang="en-US" sz="3600" dirty="0" smtClean="0"/>
              <a:t>risk</a:t>
            </a:r>
            <a:endParaRPr lang="en-US" sz="3600" dirty="0"/>
          </a:p>
          <a:p>
            <a:pPr lvl="1"/>
            <a:r>
              <a:rPr lang="en-US" sz="3600" dirty="0" smtClean="0"/>
              <a:t>better tolerated</a:t>
            </a:r>
          </a:p>
          <a:p>
            <a:pPr lvl="1"/>
            <a:r>
              <a:rPr lang="en-US" sz="3600" dirty="0" smtClean="0"/>
              <a:t>less painful</a:t>
            </a:r>
          </a:p>
          <a:p>
            <a:pPr lvl="1"/>
            <a:endParaRPr lang="en-US" sz="3600" dirty="0" smtClean="0"/>
          </a:p>
          <a:p>
            <a:r>
              <a:rPr lang="en-US" sz="3600" dirty="0"/>
              <a:t>The </a:t>
            </a:r>
            <a:r>
              <a:rPr lang="en-US" sz="3600" dirty="0" smtClean="0"/>
              <a:t>shortest </a:t>
            </a:r>
            <a:r>
              <a:rPr lang="en-US" sz="3600" dirty="0"/>
              <a:t>pen </a:t>
            </a:r>
            <a:r>
              <a:rPr lang="en-US" sz="3600" dirty="0" smtClean="0"/>
              <a:t>needle: 4 mm</a:t>
            </a:r>
          </a:p>
          <a:p>
            <a:r>
              <a:rPr lang="en-US" sz="3600" dirty="0" smtClean="0"/>
              <a:t>The </a:t>
            </a:r>
            <a:r>
              <a:rPr lang="en-US" sz="3600" dirty="0"/>
              <a:t>shortest syringe </a:t>
            </a:r>
            <a:r>
              <a:rPr lang="en-US" sz="3600" dirty="0" smtClean="0"/>
              <a:t>needle: 6 mm</a:t>
            </a:r>
            <a:endParaRPr lang="en-US" sz="3600" dirty="0"/>
          </a:p>
        </p:txBody>
      </p:sp>
      <p:sp>
        <p:nvSpPr>
          <p:cNvPr id="4" name="Rectangle 3"/>
          <p:cNvSpPr/>
          <p:nvPr/>
        </p:nvSpPr>
        <p:spPr>
          <a:xfrm>
            <a:off x="7057292" y="5946130"/>
            <a:ext cx="4642339" cy="461665"/>
          </a:xfrm>
          <a:prstGeom prst="rect">
            <a:avLst/>
          </a:prstGeom>
        </p:spPr>
        <p:txBody>
          <a:bodyPr wrap="square">
            <a:spAutoFit/>
          </a:bodyPr>
          <a:lstStyle/>
          <a:p>
            <a:pPr lvl="2"/>
            <a:r>
              <a:rPr lang="en-US" sz="2400" dirty="0" smtClean="0"/>
              <a:t>(</a:t>
            </a:r>
            <a:r>
              <a:rPr lang="en-US" sz="2400" dirty="0" err="1" smtClean="0"/>
              <a:t>Frid</a:t>
            </a:r>
            <a:r>
              <a:rPr lang="en-US" sz="2400" dirty="0" smtClean="0"/>
              <a:t>, </a:t>
            </a:r>
            <a:r>
              <a:rPr lang="en-US" sz="2400" dirty="0" err="1" smtClean="0"/>
              <a:t>Kreugel</a:t>
            </a:r>
            <a:r>
              <a:rPr lang="en-US" sz="2400" dirty="0" smtClean="0"/>
              <a:t> et al. 2016)</a:t>
            </a:r>
            <a:endParaRPr lang="en-US" sz="2400" dirty="0"/>
          </a:p>
        </p:txBody>
      </p:sp>
    </p:spTree>
    <p:extLst>
      <p:ext uri="{BB962C8B-B14F-4D97-AF65-F5344CB8AC3E}">
        <p14:creationId xmlns:p14="http://schemas.microsoft.com/office/powerpoint/2010/main" val="1217987021"/>
      </p:ext>
    </p:extLst>
  </p:cSld>
  <p:clrMapOvr>
    <a:masterClrMapping/>
  </p:clrMapOvr>
  <p:timing>
    <p:tnLst>
      <p:par>
        <p:cTn id="1" dur="indefinite" restart="never" nodeType="tmRoot"/>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Autofit/>
          </a:bodyPr>
          <a:lstStyle/>
          <a:p>
            <a:r>
              <a:rPr lang="en-US" sz="4000" dirty="0" smtClean="0"/>
              <a:t>Is </a:t>
            </a:r>
            <a:r>
              <a:rPr lang="en-US" sz="4000" dirty="0" smtClean="0"/>
              <a:t>4 </a:t>
            </a:r>
            <a:r>
              <a:rPr lang="en-US" sz="4000" dirty="0"/>
              <a:t>mm pen </a:t>
            </a:r>
            <a:r>
              <a:rPr lang="en-US" sz="4000" dirty="0" smtClean="0"/>
              <a:t>needle safe</a:t>
            </a:r>
            <a:r>
              <a:rPr lang="en-US" sz="4000" dirty="0" smtClean="0"/>
              <a:t>?</a:t>
            </a:r>
            <a:endParaRPr lang="en-US" sz="4000" dirty="0"/>
          </a:p>
        </p:txBody>
      </p:sp>
      <p:sp>
        <p:nvSpPr>
          <p:cNvPr id="3" name="Content Placeholder 2"/>
          <p:cNvSpPr>
            <a:spLocks noGrp="1"/>
          </p:cNvSpPr>
          <p:nvPr>
            <p:ph sz="quarter" idx="10"/>
          </p:nvPr>
        </p:nvSpPr>
        <p:spPr/>
        <p:txBody>
          <a:bodyPr>
            <a:normAutofit/>
          </a:bodyPr>
          <a:lstStyle/>
          <a:p>
            <a:r>
              <a:rPr lang="en-US" sz="3200" dirty="0" smtClean="0"/>
              <a:t>Safe </a:t>
            </a:r>
          </a:p>
          <a:p>
            <a:r>
              <a:rPr lang="en-US" sz="3200" dirty="0" smtClean="0"/>
              <a:t>Equivalent glucose control</a:t>
            </a:r>
          </a:p>
          <a:p>
            <a:r>
              <a:rPr lang="en-US" sz="3200" dirty="0" smtClean="0"/>
              <a:t>Equivalent skin leakage</a:t>
            </a:r>
          </a:p>
          <a:p>
            <a:r>
              <a:rPr lang="en-US" sz="3200" dirty="0" smtClean="0"/>
              <a:t>Reduced pain scores</a:t>
            </a:r>
            <a:endParaRPr lang="en-US" sz="3200" dirty="0"/>
          </a:p>
        </p:txBody>
      </p:sp>
      <p:sp>
        <p:nvSpPr>
          <p:cNvPr id="4" name="Rectangle 3"/>
          <p:cNvSpPr/>
          <p:nvPr/>
        </p:nvSpPr>
        <p:spPr>
          <a:xfrm>
            <a:off x="6400800" y="5217439"/>
            <a:ext cx="5791200" cy="1200329"/>
          </a:xfrm>
          <a:prstGeom prst="rect">
            <a:avLst/>
          </a:prstGeom>
        </p:spPr>
        <p:txBody>
          <a:bodyPr wrap="square">
            <a:spAutoFit/>
          </a:bodyPr>
          <a:lstStyle/>
          <a:p>
            <a:pPr algn="ctr"/>
            <a:r>
              <a:rPr lang="en-US" sz="2400" dirty="0" smtClean="0"/>
              <a:t>(Hirsch, </a:t>
            </a:r>
            <a:r>
              <a:rPr lang="en-US" sz="2400" dirty="0" err="1" smtClean="0"/>
              <a:t>Gibney</a:t>
            </a:r>
            <a:r>
              <a:rPr lang="en-US" sz="2400" dirty="0" smtClean="0"/>
              <a:t> et al. 2010)</a:t>
            </a:r>
          </a:p>
          <a:p>
            <a:pPr algn="ctr"/>
            <a:r>
              <a:rPr lang="en-US" sz="2400" dirty="0"/>
              <a:t>(</a:t>
            </a:r>
            <a:r>
              <a:rPr lang="en-US" sz="2400" dirty="0" smtClean="0"/>
              <a:t>Miwa, Itoh et al. 2012)</a:t>
            </a:r>
          </a:p>
          <a:p>
            <a:pPr algn="ctr"/>
            <a:r>
              <a:rPr lang="en-US" sz="2400" dirty="0" smtClean="0"/>
              <a:t>(</a:t>
            </a:r>
            <a:r>
              <a:rPr lang="en-US" sz="2400" dirty="0" err="1" smtClean="0"/>
              <a:t>Frid</a:t>
            </a:r>
            <a:r>
              <a:rPr lang="en-US" sz="2400" dirty="0" smtClean="0"/>
              <a:t>, </a:t>
            </a:r>
            <a:r>
              <a:rPr lang="en-US" sz="2400" dirty="0" err="1" smtClean="0"/>
              <a:t>Kreugel</a:t>
            </a:r>
            <a:r>
              <a:rPr lang="en-US" sz="2400" dirty="0" smtClean="0"/>
              <a:t> et al. 2016)</a:t>
            </a:r>
            <a:endParaRPr lang="en-US" sz="2400" dirty="0"/>
          </a:p>
        </p:txBody>
      </p:sp>
    </p:spTree>
    <p:extLst>
      <p:ext uri="{BB962C8B-B14F-4D97-AF65-F5344CB8AC3E}">
        <p14:creationId xmlns:p14="http://schemas.microsoft.com/office/powerpoint/2010/main" val="181859434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fade">
                                      <p:cBhvr>
                                        <p:cTn id="7" dur="2000"/>
                                        <p:tgtEl>
                                          <p:spTgt spid="3">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3">
                                            <p:txEl>
                                              <p:pRg st="1" end="1"/>
                                            </p:txEl>
                                          </p:spTgt>
                                        </p:tgtEl>
                                        <p:attrNameLst>
                                          <p:attrName>style.visibility</p:attrName>
                                        </p:attrNameLst>
                                      </p:cBhvr>
                                      <p:to>
                                        <p:strVal val="visible"/>
                                      </p:to>
                                    </p:set>
                                    <p:animEffect transition="in" filter="fade">
                                      <p:cBhvr>
                                        <p:cTn id="12" dur="2000"/>
                                        <p:tgtEl>
                                          <p:spTgt spid="3">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nodeType="clickEffect">
                                  <p:stCondLst>
                                    <p:cond delay="0"/>
                                  </p:stCondLst>
                                  <p:childTnLst>
                                    <p:set>
                                      <p:cBhvr>
                                        <p:cTn id="16" dur="1" fill="hold">
                                          <p:stCondLst>
                                            <p:cond delay="0"/>
                                          </p:stCondLst>
                                        </p:cTn>
                                        <p:tgtEl>
                                          <p:spTgt spid="3">
                                            <p:txEl>
                                              <p:pRg st="2" end="2"/>
                                            </p:txEl>
                                          </p:spTgt>
                                        </p:tgtEl>
                                        <p:attrNameLst>
                                          <p:attrName>style.visibility</p:attrName>
                                        </p:attrNameLst>
                                      </p:cBhvr>
                                      <p:to>
                                        <p:strVal val="visible"/>
                                      </p:to>
                                    </p:set>
                                    <p:animEffect transition="in" filter="fade">
                                      <p:cBhvr>
                                        <p:cTn id="17" dur="2000"/>
                                        <p:tgtEl>
                                          <p:spTgt spid="3">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nodeType="clickEffect">
                                  <p:stCondLst>
                                    <p:cond delay="0"/>
                                  </p:stCondLst>
                                  <p:childTnLst>
                                    <p:set>
                                      <p:cBhvr>
                                        <p:cTn id="21" dur="1" fill="hold">
                                          <p:stCondLst>
                                            <p:cond delay="0"/>
                                          </p:stCondLst>
                                        </p:cTn>
                                        <p:tgtEl>
                                          <p:spTgt spid="3">
                                            <p:txEl>
                                              <p:pRg st="3" end="3"/>
                                            </p:txEl>
                                          </p:spTgt>
                                        </p:tgtEl>
                                        <p:attrNameLst>
                                          <p:attrName>style.visibility</p:attrName>
                                        </p:attrNameLst>
                                      </p:cBhvr>
                                      <p:to>
                                        <p:strVal val="visible"/>
                                      </p:to>
                                    </p:set>
                                    <p:animEffect transition="in" filter="fade">
                                      <p:cBhvr>
                                        <p:cTn id="22" dur="2000"/>
                                        <p:tgtEl>
                                          <p:spTgt spid="3">
                                            <p:txEl>
                                              <p:pRg st="3" end="3"/>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grpId="0" nodeType="clickEffect">
                                  <p:stCondLst>
                                    <p:cond delay="0"/>
                                  </p:stCondLst>
                                  <p:childTnLst>
                                    <p:set>
                                      <p:cBhvr>
                                        <p:cTn id="26" dur="1" fill="hold">
                                          <p:stCondLst>
                                            <p:cond delay="0"/>
                                          </p:stCondLst>
                                        </p:cTn>
                                        <p:tgtEl>
                                          <p:spTgt spid="4"/>
                                        </p:tgtEl>
                                        <p:attrNameLst>
                                          <p:attrName>style.visibility</p:attrName>
                                        </p:attrNameLst>
                                      </p:cBhvr>
                                      <p:to>
                                        <p:strVal val="visible"/>
                                      </p:to>
                                    </p:set>
                                    <p:animEffect transition="in" filter="fade">
                                      <p:cBhvr>
                                        <p:cTn id="2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Autofit/>
          </a:bodyPr>
          <a:lstStyle/>
          <a:p>
            <a:r>
              <a:rPr lang="en-US" sz="4000" dirty="0" smtClean="0"/>
              <a:t>Needle Length Recommendations</a:t>
            </a:r>
            <a:endParaRPr lang="en-US" sz="4000" dirty="0"/>
          </a:p>
        </p:txBody>
      </p:sp>
      <p:sp>
        <p:nvSpPr>
          <p:cNvPr id="3" name="Content Placeholder 2"/>
          <p:cNvSpPr>
            <a:spLocks noGrp="1"/>
          </p:cNvSpPr>
          <p:nvPr>
            <p:ph sz="quarter" idx="10"/>
          </p:nvPr>
        </p:nvSpPr>
        <p:spPr/>
        <p:txBody>
          <a:bodyPr>
            <a:normAutofit fontScale="92500" lnSpcReduction="20000"/>
          </a:bodyPr>
          <a:lstStyle/>
          <a:p>
            <a:r>
              <a:rPr lang="en-US" sz="3600" dirty="0"/>
              <a:t>The 4-mm </a:t>
            </a:r>
            <a:r>
              <a:rPr lang="en-US" sz="3600" dirty="0" smtClean="0"/>
              <a:t>needle: </a:t>
            </a:r>
            <a:r>
              <a:rPr lang="en-US" sz="3600" b="1" dirty="0" smtClean="0">
                <a:effectLst>
                  <a:outerShdw blurRad="38100" dist="38100" dir="2700000" algn="tl">
                    <a:srgbClr val="000000">
                      <a:alpha val="43137"/>
                    </a:srgbClr>
                  </a:outerShdw>
                </a:effectLst>
              </a:rPr>
              <a:t>long </a:t>
            </a:r>
            <a:r>
              <a:rPr lang="en-US" sz="3600" b="1" dirty="0">
                <a:effectLst>
                  <a:outerShdw blurRad="38100" dist="38100" dir="2700000" algn="tl">
                    <a:srgbClr val="000000">
                      <a:alpha val="43137"/>
                    </a:srgbClr>
                  </a:outerShdw>
                </a:effectLst>
              </a:rPr>
              <a:t>enough </a:t>
            </a:r>
            <a:r>
              <a:rPr lang="en-US" sz="3600" dirty="0"/>
              <a:t>to traverse the </a:t>
            </a:r>
            <a:r>
              <a:rPr lang="en-US" sz="3600" dirty="0" smtClean="0"/>
              <a:t>skin Plus </a:t>
            </a:r>
            <a:r>
              <a:rPr lang="en-US" sz="3600" b="1" dirty="0" smtClean="0">
                <a:effectLst>
                  <a:outerShdw blurRad="38100" dist="38100" dir="2700000" algn="tl">
                    <a:srgbClr val="000000">
                      <a:alpha val="43137"/>
                    </a:srgbClr>
                  </a:outerShdw>
                </a:effectLst>
              </a:rPr>
              <a:t>little </a:t>
            </a:r>
            <a:r>
              <a:rPr lang="en-US" sz="3600" b="1" dirty="0">
                <a:effectLst>
                  <a:outerShdw blurRad="38100" dist="38100" dir="2700000" algn="tl">
                    <a:srgbClr val="000000">
                      <a:alpha val="43137"/>
                    </a:srgbClr>
                  </a:outerShdw>
                </a:effectLst>
              </a:rPr>
              <a:t>risk of IM </a:t>
            </a:r>
            <a:r>
              <a:rPr lang="en-US" sz="3600" dirty="0"/>
              <a:t>(or intradermal) </a:t>
            </a:r>
            <a:r>
              <a:rPr lang="en-US" sz="3600" dirty="0" smtClean="0"/>
              <a:t>injection.A1</a:t>
            </a:r>
          </a:p>
          <a:p>
            <a:endParaRPr lang="en-US" sz="3600" dirty="0" smtClean="0"/>
          </a:p>
          <a:p>
            <a:r>
              <a:rPr lang="en-US" sz="3600" dirty="0"/>
              <a:t>Patients with </a:t>
            </a:r>
            <a:r>
              <a:rPr lang="en-US" sz="3600" b="1" dirty="0">
                <a:effectLst>
                  <a:outerShdw blurRad="38100" dist="38100" dir="2700000" algn="tl">
                    <a:srgbClr val="000000">
                      <a:alpha val="43137"/>
                    </a:srgbClr>
                  </a:outerShdw>
                </a:effectLst>
              </a:rPr>
              <a:t>tremors </a:t>
            </a:r>
            <a:r>
              <a:rPr lang="en-US" sz="3600" dirty="0"/>
              <a:t>or other disorders that make them </a:t>
            </a:r>
            <a:r>
              <a:rPr lang="en-US" sz="3600" b="1" dirty="0">
                <a:effectLst>
                  <a:outerShdw blurRad="38100" dist="38100" dir="2700000" algn="tl">
                    <a:srgbClr val="000000">
                      <a:alpha val="43137"/>
                    </a:srgbClr>
                  </a:outerShdw>
                </a:effectLst>
              </a:rPr>
              <a:t>unable to hold </a:t>
            </a:r>
            <a:r>
              <a:rPr lang="en-US" sz="3600" dirty="0"/>
              <a:t>a 4-mm pen needle in place may need </a:t>
            </a:r>
            <a:r>
              <a:rPr lang="en-US" sz="3600" b="1" dirty="0">
                <a:effectLst>
                  <a:outerShdw blurRad="38100" dist="38100" dir="2700000" algn="tl">
                    <a:srgbClr val="000000">
                      <a:alpha val="43137"/>
                    </a:srgbClr>
                  </a:outerShdw>
                </a:effectLst>
              </a:rPr>
              <a:t>longer needles</a:t>
            </a:r>
            <a:r>
              <a:rPr lang="en-US" sz="3600" dirty="0"/>
              <a:t>. B3</a:t>
            </a:r>
          </a:p>
          <a:p>
            <a:endParaRPr lang="en-US" sz="3600" dirty="0" smtClean="0"/>
          </a:p>
          <a:p>
            <a:endParaRPr lang="en-US" dirty="0"/>
          </a:p>
          <a:p>
            <a:r>
              <a:rPr lang="en-US" b="1" dirty="0"/>
              <a:t>(</a:t>
            </a:r>
            <a:r>
              <a:rPr lang="en-US" b="1" dirty="0" err="1"/>
              <a:t>Frid</a:t>
            </a:r>
            <a:r>
              <a:rPr lang="en-US" b="1" dirty="0"/>
              <a:t>, </a:t>
            </a:r>
            <a:r>
              <a:rPr lang="en-US" b="1" dirty="0" err="1"/>
              <a:t>Kreugel</a:t>
            </a:r>
            <a:r>
              <a:rPr lang="en-US" b="1" dirty="0"/>
              <a:t> et al. 2016)</a:t>
            </a:r>
          </a:p>
          <a:p>
            <a:endParaRPr lang="en-US" dirty="0"/>
          </a:p>
        </p:txBody>
      </p:sp>
      <p:sp>
        <p:nvSpPr>
          <p:cNvPr id="4" name="Rounded Rectangle 3"/>
          <p:cNvSpPr/>
          <p:nvPr/>
        </p:nvSpPr>
        <p:spPr>
          <a:xfrm>
            <a:off x="266332" y="2210777"/>
            <a:ext cx="11659335" cy="3714297"/>
          </a:xfrm>
          <a:prstGeom prst="roundRect">
            <a:avLst/>
          </a:prstGeom>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r>
              <a:rPr lang="en-US" sz="3600" b="1" dirty="0" smtClean="0">
                <a:solidFill>
                  <a:srgbClr val="002060"/>
                </a:solidFill>
                <a:effectLst>
                  <a:outerShdw blurRad="38100" dist="38100" dir="2700000" algn="tl">
                    <a:srgbClr val="000000">
                      <a:alpha val="43137"/>
                    </a:srgbClr>
                  </a:outerShdw>
                </a:effectLst>
              </a:rPr>
              <a:t>4 mm pen needle </a:t>
            </a:r>
            <a:r>
              <a:rPr lang="en-US" sz="3600" dirty="0"/>
              <a:t>is considered the </a:t>
            </a:r>
            <a:r>
              <a:rPr lang="en-US" sz="3600" b="1" dirty="0">
                <a:solidFill>
                  <a:srgbClr val="002060"/>
                </a:solidFill>
                <a:effectLst>
                  <a:outerShdw blurRad="38100" dist="38100" dir="2700000" algn="tl">
                    <a:srgbClr val="000000">
                      <a:alpha val="43137"/>
                    </a:srgbClr>
                  </a:outerShdw>
                </a:effectLst>
              </a:rPr>
              <a:t>safest</a:t>
            </a:r>
            <a:r>
              <a:rPr lang="en-US" sz="3600" dirty="0">
                <a:solidFill>
                  <a:srgbClr val="FFFF00"/>
                </a:solidFill>
              </a:rPr>
              <a:t> </a:t>
            </a:r>
            <a:r>
              <a:rPr lang="en-US" sz="3600" dirty="0"/>
              <a:t>pen needle for </a:t>
            </a:r>
            <a:r>
              <a:rPr lang="en-US" sz="3600" b="1" dirty="0">
                <a:solidFill>
                  <a:srgbClr val="002060"/>
                </a:solidFill>
                <a:effectLst>
                  <a:outerShdw blurRad="38100" dist="38100" dir="2700000" algn="tl">
                    <a:srgbClr val="000000">
                      <a:alpha val="43137"/>
                    </a:srgbClr>
                  </a:outerShdw>
                </a:effectLst>
              </a:rPr>
              <a:t>adults</a:t>
            </a:r>
            <a:r>
              <a:rPr lang="en-US" sz="3600" dirty="0"/>
              <a:t> and </a:t>
            </a:r>
            <a:r>
              <a:rPr lang="en-US" sz="3600" b="1" dirty="0">
                <a:solidFill>
                  <a:srgbClr val="002060"/>
                </a:solidFill>
                <a:effectLst>
                  <a:outerShdw blurRad="38100" dist="38100" dir="2700000" algn="tl">
                    <a:srgbClr val="000000">
                      <a:alpha val="43137"/>
                    </a:srgbClr>
                  </a:outerShdw>
                </a:effectLst>
              </a:rPr>
              <a:t>children</a:t>
            </a:r>
            <a:r>
              <a:rPr lang="en-US" sz="3600" dirty="0">
                <a:solidFill>
                  <a:srgbClr val="002060"/>
                </a:solidFill>
              </a:rPr>
              <a:t> </a:t>
            </a:r>
            <a:r>
              <a:rPr lang="en-US" sz="3600" b="1" dirty="0">
                <a:solidFill>
                  <a:srgbClr val="002060"/>
                </a:solidFill>
                <a:effectLst>
                  <a:outerShdw blurRad="38100" dist="38100" dir="2700000" algn="tl">
                    <a:srgbClr val="000000">
                      <a:alpha val="43137"/>
                    </a:srgbClr>
                  </a:outerShdw>
                </a:effectLst>
              </a:rPr>
              <a:t>regardless of age, sex, ethnicity, or BMI</a:t>
            </a:r>
            <a:r>
              <a:rPr lang="en-US" sz="3600" dirty="0">
                <a:solidFill>
                  <a:srgbClr val="002060"/>
                </a:solidFill>
              </a:rPr>
              <a:t>.</a:t>
            </a:r>
          </a:p>
          <a:p>
            <a:pPr algn="ctr"/>
            <a:endParaRPr lang="en-US" sz="1600" dirty="0"/>
          </a:p>
        </p:txBody>
      </p:sp>
      <p:sp>
        <p:nvSpPr>
          <p:cNvPr id="5" name="Rectangle 4"/>
          <p:cNvSpPr/>
          <p:nvPr/>
        </p:nvSpPr>
        <p:spPr>
          <a:xfrm>
            <a:off x="6893170" y="6050290"/>
            <a:ext cx="5111262" cy="523220"/>
          </a:xfrm>
          <a:prstGeom prst="rect">
            <a:avLst/>
          </a:prstGeom>
        </p:spPr>
        <p:txBody>
          <a:bodyPr wrap="square">
            <a:spAutoFit/>
          </a:bodyPr>
          <a:lstStyle/>
          <a:p>
            <a:pPr lvl="2"/>
            <a:r>
              <a:rPr lang="en-US" sz="2800" dirty="0" smtClean="0"/>
              <a:t>(</a:t>
            </a:r>
            <a:r>
              <a:rPr lang="en-US" sz="2800" dirty="0" err="1" smtClean="0"/>
              <a:t>Frid</a:t>
            </a:r>
            <a:r>
              <a:rPr lang="en-US" sz="2800" dirty="0" smtClean="0"/>
              <a:t>, </a:t>
            </a:r>
            <a:r>
              <a:rPr lang="en-US" sz="2800" dirty="0" err="1" smtClean="0"/>
              <a:t>Kreugel</a:t>
            </a:r>
            <a:r>
              <a:rPr lang="en-US" sz="2800" dirty="0" smtClean="0"/>
              <a:t> et al. 2016)</a:t>
            </a:r>
            <a:endParaRPr lang="en-US" sz="2800" dirty="0"/>
          </a:p>
        </p:txBody>
      </p:sp>
    </p:spTree>
    <p:extLst>
      <p:ext uri="{BB962C8B-B14F-4D97-AF65-F5344CB8AC3E}">
        <p14:creationId xmlns:p14="http://schemas.microsoft.com/office/powerpoint/2010/main" val="361890609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fade">
                                      <p:cBhvr>
                                        <p:cTn id="7" dur="2000"/>
                                        <p:tgtEl>
                                          <p:spTgt spid="3">
                                            <p:txEl>
                                              <p:pRg st="0" end="0"/>
                                            </p:txEl>
                                          </p:spTgt>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3">
                                            <p:txEl>
                                              <p:pRg st="2" end="2"/>
                                            </p:txEl>
                                          </p:spTgt>
                                        </p:tgtEl>
                                        <p:attrNameLst>
                                          <p:attrName>style.visibility</p:attrName>
                                        </p:attrNameLst>
                                      </p:cBhvr>
                                      <p:to>
                                        <p:strVal val="visible"/>
                                      </p:to>
                                    </p:set>
                                    <p:animEffect transition="in" filter="fade">
                                      <p:cBhvr>
                                        <p:cTn id="10" dur="2000"/>
                                        <p:tgtEl>
                                          <p:spTgt spid="3">
                                            <p:txEl>
                                              <p:pRg st="2" end="2"/>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10" presetClass="entr" presetSubtype="0" fill="hold" grpId="0" nodeType="clickEffect">
                                  <p:stCondLst>
                                    <p:cond delay="0"/>
                                  </p:stCondLst>
                                  <p:childTnLst>
                                    <p:set>
                                      <p:cBhvr>
                                        <p:cTn id="14" dur="1" fill="hold">
                                          <p:stCondLst>
                                            <p:cond delay="0"/>
                                          </p:stCondLst>
                                        </p:cTn>
                                        <p:tgtEl>
                                          <p:spTgt spid="3">
                                            <p:txEl>
                                              <p:pRg st="5" end="5"/>
                                            </p:txEl>
                                          </p:spTgt>
                                        </p:tgtEl>
                                        <p:attrNameLst>
                                          <p:attrName>style.visibility</p:attrName>
                                        </p:attrNameLst>
                                      </p:cBhvr>
                                      <p:to>
                                        <p:strVal val="visible"/>
                                      </p:to>
                                    </p:set>
                                    <p:animEffect transition="in" filter="fade">
                                      <p:cBhvr>
                                        <p:cTn id="15" dur="2000"/>
                                        <p:tgtEl>
                                          <p:spTgt spid="3">
                                            <p:txEl>
                                              <p:pRg st="5" end="5"/>
                                            </p:txEl>
                                          </p:spTgt>
                                        </p:tgtEl>
                                      </p:cBhvr>
                                    </p:animEffect>
                                  </p:childTnLst>
                                </p:cTn>
                              </p:par>
                              <p:par>
                                <p:cTn id="16" presetID="10" presetClass="entr" presetSubtype="0" fill="hold" grpId="0" nodeType="withEffect">
                                  <p:stCondLst>
                                    <p:cond delay="0"/>
                                  </p:stCondLst>
                                  <p:childTnLst>
                                    <p:set>
                                      <p:cBhvr>
                                        <p:cTn id="17" dur="1" fill="hold">
                                          <p:stCondLst>
                                            <p:cond delay="0"/>
                                          </p:stCondLst>
                                        </p:cTn>
                                        <p:tgtEl>
                                          <p:spTgt spid="5"/>
                                        </p:tgtEl>
                                        <p:attrNameLst>
                                          <p:attrName>style.visibility</p:attrName>
                                        </p:attrNameLst>
                                      </p:cBhvr>
                                      <p:to>
                                        <p:strVal val="visible"/>
                                      </p:to>
                                    </p:set>
                                    <p:animEffect transition="in" filter="fade">
                                      <p:cBhvr>
                                        <p:cTn id="18" dur="2000"/>
                                        <p:tgtEl>
                                          <p:spTgt spid="5"/>
                                        </p:tgtEl>
                                      </p:cBhvr>
                                    </p:animEffect>
                                  </p:childTnLst>
                                </p:cTn>
                              </p:par>
                            </p:childTnLst>
                          </p:cTn>
                        </p:par>
                      </p:childTnLst>
                    </p:cTn>
                  </p:par>
                  <p:par>
                    <p:cTn id="19" fill="hold">
                      <p:stCondLst>
                        <p:cond delay="indefinite"/>
                      </p:stCondLst>
                      <p:childTnLst>
                        <p:par>
                          <p:cTn id="20" fill="hold">
                            <p:stCondLst>
                              <p:cond delay="0"/>
                            </p:stCondLst>
                            <p:childTnLst>
                              <p:par>
                                <p:cTn id="21" presetID="10" presetClass="exit" presetSubtype="0" fill="hold" grpId="1" nodeType="clickEffect">
                                  <p:stCondLst>
                                    <p:cond delay="0"/>
                                  </p:stCondLst>
                                  <p:childTnLst>
                                    <p:animEffect transition="out" filter="fade">
                                      <p:cBhvr>
                                        <p:cTn id="22" dur="1000"/>
                                        <p:tgtEl>
                                          <p:spTgt spid="3">
                                            <p:txEl>
                                              <p:pRg st="0" end="0"/>
                                            </p:txEl>
                                          </p:spTgt>
                                        </p:tgtEl>
                                      </p:cBhvr>
                                    </p:animEffect>
                                    <p:set>
                                      <p:cBhvr>
                                        <p:cTn id="23" dur="1" fill="hold">
                                          <p:stCondLst>
                                            <p:cond delay="999"/>
                                          </p:stCondLst>
                                        </p:cTn>
                                        <p:tgtEl>
                                          <p:spTgt spid="3">
                                            <p:txEl>
                                              <p:pRg st="0" end="0"/>
                                            </p:txEl>
                                          </p:spTgt>
                                        </p:tgtEl>
                                        <p:attrNameLst>
                                          <p:attrName>style.visibility</p:attrName>
                                        </p:attrNameLst>
                                      </p:cBhvr>
                                      <p:to>
                                        <p:strVal val="hidden"/>
                                      </p:to>
                                    </p:set>
                                  </p:childTnLst>
                                </p:cTn>
                              </p:par>
                            </p:childTnLst>
                          </p:cTn>
                        </p:par>
                      </p:childTnLst>
                    </p:cTn>
                  </p:par>
                  <p:par>
                    <p:cTn id="24" fill="hold">
                      <p:stCondLst>
                        <p:cond delay="indefinite"/>
                      </p:stCondLst>
                      <p:childTnLst>
                        <p:par>
                          <p:cTn id="25" fill="hold">
                            <p:stCondLst>
                              <p:cond delay="0"/>
                            </p:stCondLst>
                            <p:childTnLst>
                              <p:par>
                                <p:cTn id="26" presetID="10" presetClass="exit" presetSubtype="0" fill="hold" grpId="1" nodeType="clickEffect">
                                  <p:stCondLst>
                                    <p:cond delay="0"/>
                                  </p:stCondLst>
                                  <p:childTnLst>
                                    <p:animEffect transition="out" filter="fade">
                                      <p:cBhvr>
                                        <p:cTn id="27" dur="1000"/>
                                        <p:tgtEl>
                                          <p:spTgt spid="3">
                                            <p:txEl>
                                              <p:pRg st="2" end="2"/>
                                            </p:txEl>
                                          </p:spTgt>
                                        </p:tgtEl>
                                      </p:cBhvr>
                                    </p:animEffect>
                                    <p:set>
                                      <p:cBhvr>
                                        <p:cTn id="28" dur="1" fill="hold">
                                          <p:stCondLst>
                                            <p:cond delay="999"/>
                                          </p:stCondLst>
                                        </p:cTn>
                                        <p:tgtEl>
                                          <p:spTgt spid="3">
                                            <p:txEl>
                                              <p:pRg st="2" end="2"/>
                                            </p:txEl>
                                          </p:spTgt>
                                        </p:tgtEl>
                                        <p:attrNameLst>
                                          <p:attrName>style.visibility</p:attrName>
                                        </p:attrNameLst>
                                      </p:cBhvr>
                                      <p:to>
                                        <p:strVal val="hidden"/>
                                      </p:to>
                                    </p:set>
                                  </p:childTnLst>
                                </p:cTn>
                              </p:par>
                            </p:childTnLst>
                          </p:cTn>
                        </p:par>
                      </p:childTnLst>
                    </p:cTn>
                  </p:par>
                  <p:par>
                    <p:cTn id="29" fill="hold">
                      <p:stCondLst>
                        <p:cond delay="indefinite"/>
                      </p:stCondLst>
                      <p:childTnLst>
                        <p:par>
                          <p:cTn id="30" fill="hold">
                            <p:stCondLst>
                              <p:cond delay="0"/>
                            </p:stCondLst>
                            <p:childTnLst>
                              <p:par>
                                <p:cTn id="31" presetID="10" presetClass="exit" presetSubtype="0" fill="hold" grpId="1" nodeType="clickEffect">
                                  <p:stCondLst>
                                    <p:cond delay="0"/>
                                  </p:stCondLst>
                                  <p:childTnLst>
                                    <p:animEffect transition="out" filter="fade">
                                      <p:cBhvr>
                                        <p:cTn id="32" dur="1000"/>
                                        <p:tgtEl>
                                          <p:spTgt spid="3">
                                            <p:txEl>
                                              <p:pRg st="5" end="5"/>
                                            </p:txEl>
                                          </p:spTgt>
                                        </p:tgtEl>
                                      </p:cBhvr>
                                    </p:animEffect>
                                    <p:set>
                                      <p:cBhvr>
                                        <p:cTn id="33" dur="1" fill="hold">
                                          <p:stCondLst>
                                            <p:cond delay="999"/>
                                          </p:stCondLst>
                                        </p:cTn>
                                        <p:tgtEl>
                                          <p:spTgt spid="3">
                                            <p:txEl>
                                              <p:pRg st="5" end="5"/>
                                            </p:txEl>
                                          </p:spTgt>
                                        </p:tgtEl>
                                        <p:attrNameLst>
                                          <p:attrName>style.visibility</p:attrName>
                                        </p:attrNameLst>
                                      </p:cBhvr>
                                      <p:to>
                                        <p:strVal val="hidden"/>
                                      </p:to>
                                    </p:set>
                                  </p:childTnLst>
                                </p:cTn>
                              </p:par>
                            </p:childTnLst>
                          </p:cTn>
                        </p:par>
                        <p:par>
                          <p:cTn id="34" fill="hold">
                            <p:stCondLst>
                              <p:cond delay="1000"/>
                            </p:stCondLst>
                            <p:childTnLst>
                              <p:par>
                                <p:cTn id="35" presetID="10" presetClass="exit" presetSubtype="0" fill="hold" grpId="1" nodeType="afterEffect">
                                  <p:stCondLst>
                                    <p:cond delay="0"/>
                                  </p:stCondLst>
                                  <p:childTnLst>
                                    <p:animEffect transition="out" filter="fade">
                                      <p:cBhvr>
                                        <p:cTn id="36" dur="1000"/>
                                        <p:tgtEl>
                                          <p:spTgt spid="5"/>
                                        </p:tgtEl>
                                      </p:cBhvr>
                                    </p:animEffect>
                                    <p:set>
                                      <p:cBhvr>
                                        <p:cTn id="37" dur="1" fill="hold">
                                          <p:stCondLst>
                                            <p:cond delay="999"/>
                                          </p:stCondLst>
                                        </p:cTn>
                                        <p:tgtEl>
                                          <p:spTgt spid="5"/>
                                        </p:tgtEl>
                                        <p:attrNameLst>
                                          <p:attrName>style.visibility</p:attrName>
                                        </p:attrNameLst>
                                      </p:cBhvr>
                                      <p:to>
                                        <p:strVal val="hidden"/>
                                      </p:to>
                                    </p:set>
                                  </p:childTnLst>
                                </p:cTn>
                              </p:par>
                              <p:par>
                                <p:cTn id="38" presetID="10" presetClass="entr" presetSubtype="0" fill="hold" grpId="0" nodeType="withEffect">
                                  <p:stCondLst>
                                    <p:cond delay="0"/>
                                  </p:stCondLst>
                                  <p:childTnLst>
                                    <p:set>
                                      <p:cBhvr>
                                        <p:cTn id="39" dur="1" fill="hold">
                                          <p:stCondLst>
                                            <p:cond delay="0"/>
                                          </p:stCondLst>
                                        </p:cTn>
                                        <p:tgtEl>
                                          <p:spTgt spid="4"/>
                                        </p:tgtEl>
                                        <p:attrNameLst>
                                          <p:attrName>style.visibility</p:attrName>
                                        </p:attrNameLst>
                                      </p:cBhvr>
                                      <p:to>
                                        <p:strVal val="visible"/>
                                      </p:to>
                                    </p:set>
                                    <p:animEffect transition="in" filter="fade">
                                      <p:cBhvr>
                                        <p:cTn id="40"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P spid="3" grpId="1" build="p"/>
      <p:bldP spid="4" grpId="0" animBg="1"/>
      <p:bldP spid="5" grpId="0"/>
      <p:bldP spid="5" grpId="1"/>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US" sz="4000" dirty="0" smtClean="0"/>
              <a:t>How to use a 4 mm pen needle?</a:t>
            </a:r>
            <a:endParaRPr lang="en-US" sz="4000" dirty="0"/>
          </a:p>
        </p:txBody>
      </p:sp>
      <p:sp>
        <p:nvSpPr>
          <p:cNvPr id="3" name="Content Placeholder 2"/>
          <p:cNvSpPr>
            <a:spLocks noGrp="1"/>
          </p:cNvSpPr>
          <p:nvPr>
            <p:ph sz="quarter" idx="10"/>
          </p:nvPr>
        </p:nvSpPr>
        <p:spPr/>
        <p:txBody>
          <a:bodyPr/>
          <a:lstStyle/>
          <a:p>
            <a:endParaRPr lang="en-US"/>
          </a:p>
        </p:txBody>
      </p:sp>
      <p:sp>
        <p:nvSpPr>
          <p:cNvPr id="5" name="Rounded Rectangle 4"/>
          <p:cNvSpPr/>
          <p:nvPr/>
        </p:nvSpPr>
        <p:spPr>
          <a:xfrm>
            <a:off x="838200" y="2233796"/>
            <a:ext cx="10925908" cy="2988286"/>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dirty="0"/>
              <a:t>The 4-mm needle should be inserted </a:t>
            </a:r>
            <a:r>
              <a:rPr lang="en-US" sz="4000" b="1" dirty="0">
                <a:solidFill>
                  <a:srgbClr val="002060"/>
                </a:solidFill>
                <a:effectLst>
                  <a:outerShdw blurRad="38100" dist="38100" dir="2700000" algn="tl">
                    <a:srgbClr val="000000">
                      <a:alpha val="43137"/>
                    </a:srgbClr>
                  </a:outerShdw>
                </a:effectLst>
              </a:rPr>
              <a:t>perpendicular</a:t>
            </a:r>
            <a:r>
              <a:rPr lang="en-US" sz="4000" dirty="0">
                <a:solidFill>
                  <a:srgbClr val="002060"/>
                </a:solidFill>
              </a:rPr>
              <a:t> </a:t>
            </a:r>
            <a:r>
              <a:rPr lang="en-US" sz="4000" dirty="0"/>
              <a:t>to the skin (</a:t>
            </a:r>
            <a:r>
              <a:rPr lang="en-US" sz="4000" dirty="0">
                <a:solidFill>
                  <a:srgbClr val="002060"/>
                </a:solidFill>
              </a:rPr>
              <a:t>at </a:t>
            </a:r>
            <a:r>
              <a:rPr lang="en-US" sz="4000" b="1" dirty="0">
                <a:solidFill>
                  <a:srgbClr val="002060"/>
                </a:solidFill>
                <a:effectLst>
                  <a:outerShdw blurRad="38100" dist="38100" dir="2700000" algn="tl">
                    <a:srgbClr val="000000">
                      <a:alpha val="43137"/>
                    </a:srgbClr>
                  </a:outerShdw>
                </a:effectLst>
              </a:rPr>
              <a:t>90 to the skin surface</a:t>
            </a:r>
            <a:r>
              <a:rPr lang="en-US" sz="4000" dirty="0"/>
              <a:t>), not at an angle, </a:t>
            </a:r>
            <a:r>
              <a:rPr lang="en-US" sz="4000" b="1" dirty="0">
                <a:solidFill>
                  <a:srgbClr val="002060"/>
                </a:solidFill>
                <a:effectLst>
                  <a:outerShdw blurRad="38100" dist="38100" dir="2700000" algn="tl">
                    <a:srgbClr val="000000">
                      <a:alpha val="43137"/>
                    </a:srgbClr>
                  </a:outerShdw>
                </a:effectLst>
              </a:rPr>
              <a:t>regardless of whether a skinfold is raised</a:t>
            </a:r>
            <a:r>
              <a:rPr lang="en-US" sz="4000" dirty="0"/>
              <a:t>. A1</a:t>
            </a:r>
          </a:p>
        </p:txBody>
      </p:sp>
      <p:sp>
        <p:nvSpPr>
          <p:cNvPr id="8" name="Rectangle 7"/>
          <p:cNvSpPr/>
          <p:nvPr/>
        </p:nvSpPr>
        <p:spPr>
          <a:xfrm>
            <a:off x="6893170" y="6050290"/>
            <a:ext cx="5111262" cy="523220"/>
          </a:xfrm>
          <a:prstGeom prst="rect">
            <a:avLst/>
          </a:prstGeom>
        </p:spPr>
        <p:txBody>
          <a:bodyPr wrap="square">
            <a:spAutoFit/>
          </a:bodyPr>
          <a:lstStyle/>
          <a:p>
            <a:pPr lvl="2"/>
            <a:r>
              <a:rPr lang="en-US" sz="2800" dirty="0" smtClean="0"/>
              <a:t>(</a:t>
            </a:r>
            <a:r>
              <a:rPr lang="en-US" sz="2800" dirty="0" err="1" smtClean="0"/>
              <a:t>Frid</a:t>
            </a:r>
            <a:r>
              <a:rPr lang="en-US" sz="2800" dirty="0" smtClean="0"/>
              <a:t>, </a:t>
            </a:r>
            <a:r>
              <a:rPr lang="en-US" sz="2800" dirty="0" err="1" smtClean="0"/>
              <a:t>Kreugel</a:t>
            </a:r>
            <a:r>
              <a:rPr lang="en-US" sz="2800" dirty="0" smtClean="0"/>
              <a:t> et al. 2016)</a:t>
            </a:r>
            <a:endParaRPr lang="en-US" sz="2800" dirty="0"/>
          </a:p>
        </p:txBody>
      </p:sp>
    </p:spTree>
    <p:extLst>
      <p:ext uri="{BB962C8B-B14F-4D97-AF65-F5344CB8AC3E}">
        <p14:creationId xmlns:p14="http://schemas.microsoft.com/office/powerpoint/2010/main" val="259800254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500"/>
                                        <p:tgtEl>
                                          <p:spTgt spid="5"/>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8"/>
                                        </p:tgtEl>
                                        <p:attrNameLst>
                                          <p:attrName>style.visibility</p:attrName>
                                        </p:attrNameLst>
                                      </p:cBhvr>
                                      <p:to>
                                        <p:strVal val="visible"/>
                                      </p:to>
                                    </p:set>
                                    <p:animEffect transition="in" filter="fade">
                                      <p:cBhvr>
                                        <p:cTn id="10" dur="500"/>
                                        <p:tgtEl>
                                          <p:spTgt spid="8"/>
                                        </p:tgtEl>
                                      </p:cBhvr>
                                    </p:animEffect>
                                  </p:childTnLst>
                                </p:cTn>
                              </p:par>
                            </p:childTnLst>
                          </p:cTn>
                        </p:par>
                      </p:childTnLst>
                    </p:cTn>
                  </p:par>
                  <p:par>
                    <p:cTn id="11" fill="hold">
                      <p:stCondLst>
                        <p:cond delay="indefinite"/>
                      </p:stCondLst>
                      <p:childTnLst>
                        <p:par>
                          <p:cTn id="12" fill="hold">
                            <p:stCondLst>
                              <p:cond delay="0"/>
                            </p:stCondLst>
                            <p:childTnLst>
                              <p:par>
                                <p:cTn id="13" presetID="10" presetClass="exit" presetSubtype="0" fill="hold" grpId="1" nodeType="clickEffect">
                                  <p:stCondLst>
                                    <p:cond delay="0"/>
                                  </p:stCondLst>
                                  <p:childTnLst>
                                    <p:animEffect transition="out" filter="fade">
                                      <p:cBhvr>
                                        <p:cTn id="14" dur="500"/>
                                        <p:tgtEl>
                                          <p:spTgt spid="5"/>
                                        </p:tgtEl>
                                      </p:cBhvr>
                                    </p:animEffect>
                                    <p:set>
                                      <p:cBhvr>
                                        <p:cTn id="15" dur="1" fill="hold">
                                          <p:stCondLst>
                                            <p:cond delay="499"/>
                                          </p:stCondLst>
                                        </p:cTn>
                                        <p:tgtEl>
                                          <p:spTgt spid="5"/>
                                        </p:tgtEl>
                                        <p:attrNameLst>
                                          <p:attrName>style.visibility</p:attrName>
                                        </p:attrNameLst>
                                      </p:cBhvr>
                                      <p:to>
                                        <p:strVal val="hidden"/>
                                      </p:to>
                                    </p:set>
                                  </p:childTnLst>
                                </p:cTn>
                              </p:par>
                              <p:par>
                                <p:cTn id="16" presetID="10" presetClass="exit" presetSubtype="0" fill="hold" grpId="1" nodeType="withEffect">
                                  <p:stCondLst>
                                    <p:cond delay="0"/>
                                  </p:stCondLst>
                                  <p:childTnLst>
                                    <p:animEffect transition="out" filter="fade">
                                      <p:cBhvr>
                                        <p:cTn id="17" dur="500"/>
                                        <p:tgtEl>
                                          <p:spTgt spid="8"/>
                                        </p:tgtEl>
                                      </p:cBhvr>
                                    </p:animEffect>
                                    <p:set>
                                      <p:cBhvr>
                                        <p:cTn id="18" dur="1" fill="hold">
                                          <p:stCondLst>
                                            <p:cond delay="499"/>
                                          </p:stCondLst>
                                        </p:cTn>
                                        <p:tgtEl>
                                          <p:spTgt spid="8"/>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5" grpId="1" animBg="1"/>
      <p:bldP spid="8" grpId="0"/>
      <p:bldP spid="8" grpId="1"/>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US" sz="4000" dirty="0" smtClean="0"/>
              <a:t>How to use a 4 mm pen needle?</a:t>
            </a:r>
            <a:endParaRPr lang="en-US" sz="4000" dirty="0"/>
          </a:p>
        </p:txBody>
      </p:sp>
      <p:sp>
        <p:nvSpPr>
          <p:cNvPr id="3" name="Content Placeholder 2"/>
          <p:cNvSpPr>
            <a:spLocks noGrp="1"/>
          </p:cNvSpPr>
          <p:nvPr>
            <p:ph sz="quarter" idx="10"/>
          </p:nvPr>
        </p:nvSpPr>
        <p:spPr/>
        <p:txBody>
          <a:bodyPr>
            <a:normAutofit/>
          </a:bodyPr>
          <a:lstStyle/>
          <a:p>
            <a:pPr marL="0" indent="0" algn="ctr">
              <a:buNone/>
            </a:pPr>
            <a:r>
              <a:rPr lang="en-US" sz="4400" b="1" dirty="0" smtClean="0">
                <a:effectLst>
                  <a:outerShdw blurRad="38100" dist="38100" dir="2700000" algn="tl">
                    <a:srgbClr val="000000">
                      <a:alpha val="43137"/>
                    </a:srgbClr>
                  </a:outerShdw>
                </a:effectLst>
              </a:rPr>
              <a:t>Children ≤ 6 years </a:t>
            </a:r>
            <a:r>
              <a:rPr lang="en-US" sz="4400" dirty="0" smtClean="0"/>
              <a:t>old/ </a:t>
            </a:r>
            <a:r>
              <a:rPr lang="en-US" sz="4400" b="1" dirty="0" smtClean="0">
                <a:effectLst>
                  <a:outerShdw blurRad="38100" dist="38100" dir="2700000" algn="tl">
                    <a:srgbClr val="000000">
                      <a:alpha val="43137"/>
                    </a:srgbClr>
                  </a:outerShdw>
                </a:effectLst>
              </a:rPr>
              <a:t>very thin adult</a:t>
            </a:r>
            <a:r>
              <a:rPr lang="en-US" sz="4400" dirty="0" smtClean="0"/>
              <a:t>: </a:t>
            </a:r>
          </a:p>
          <a:p>
            <a:pPr marL="0" indent="0" algn="ctr">
              <a:buNone/>
            </a:pPr>
            <a:r>
              <a:rPr lang="en-US" sz="4400" dirty="0" smtClean="0"/>
              <a:t>4 mm pen needle </a:t>
            </a:r>
            <a:r>
              <a:rPr lang="en-US" sz="4400" b="1" u="sng" dirty="0" smtClean="0"/>
              <a:t>Plus</a:t>
            </a:r>
            <a:r>
              <a:rPr lang="en-US" sz="4400" dirty="0" smtClean="0"/>
              <a:t> skin pinch up </a:t>
            </a:r>
          </a:p>
          <a:p>
            <a:pPr marL="0" indent="0" algn="ctr">
              <a:buNone/>
            </a:pPr>
            <a:endParaRPr lang="en-US" sz="4400" dirty="0" smtClean="0"/>
          </a:p>
          <a:p>
            <a:pPr marL="0" indent="0" algn="ctr">
              <a:buNone/>
            </a:pPr>
            <a:r>
              <a:rPr lang="en-US" sz="4400" dirty="0" smtClean="0"/>
              <a:t>All Others: 4 mm pen needle</a:t>
            </a:r>
            <a:endParaRPr lang="en-US" sz="4400" dirty="0"/>
          </a:p>
        </p:txBody>
      </p:sp>
      <p:sp>
        <p:nvSpPr>
          <p:cNvPr id="8" name="Rectangle 7"/>
          <p:cNvSpPr/>
          <p:nvPr/>
        </p:nvSpPr>
        <p:spPr>
          <a:xfrm>
            <a:off x="6893170" y="6050290"/>
            <a:ext cx="5111262" cy="523220"/>
          </a:xfrm>
          <a:prstGeom prst="rect">
            <a:avLst/>
          </a:prstGeom>
        </p:spPr>
        <p:txBody>
          <a:bodyPr wrap="square">
            <a:spAutoFit/>
          </a:bodyPr>
          <a:lstStyle/>
          <a:p>
            <a:pPr lvl="2"/>
            <a:r>
              <a:rPr lang="en-US" sz="2800" dirty="0" smtClean="0"/>
              <a:t>(</a:t>
            </a:r>
            <a:r>
              <a:rPr lang="en-US" sz="2800" dirty="0" err="1" smtClean="0"/>
              <a:t>Frid</a:t>
            </a:r>
            <a:r>
              <a:rPr lang="en-US" sz="2800" dirty="0" smtClean="0"/>
              <a:t>, </a:t>
            </a:r>
            <a:r>
              <a:rPr lang="en-US" sz="2800" dirty="0" err="1" smtClean="0"/>
              <a:t>Kreugel</a:t>
            </a:r>
            <a:r>
              <a:rPr lang="en-US" sz="2800" dirty="0" smtClean="0"/>
              <a:t> et al. 2016)</a:t>
            </a:r>
            <a:endParaRPr lang="en-US" sz="2800" dirty="0"/>
          </a:p>
        </p:txBody>
      </p:sp>
      <p:sp>
        <p:nvSpPr>
          <p:cNvPr id="9" name="Rectangle 8"/>
          <p:cNvSpPr/>
          <p:nvPr/>
        </p:nvSpPr>
        <p:spPr>
          <a:xfrm>
            <a:off x="6580225" y="6417690"/>
            <a:ext cx="5258619" cy="400110"/>
          </a:xfrm>
          <a:prstGeom prst="rect">
            <a:avLst/>
          </a:prstGeom>
        </p:spPr>
        <p:txBody>
          <a:bodyPr wrap="none">
            <a:spAutoFit/>
          </a:bodyPr>
          <a:lstStyle/>
          <a:p>
            <a:pPr lvl="2"/>
            <a:r>
              <a:rPr lang="en-US" sz="2000" dirty="0" smtClean="0"/>
              <a:t>(http://www.fitter4diabetes.com. 2016)</a:t>
            </a:r>
            <a:endParaRPr lang="en-US" sz="2000" dirty="0"/>
          </a:p>
        </p:txBody>
      </p:sp>
      <p:pic>
        <p:nvPicPr>
          <p:cNvPr id="10" name="Content Placeholder 3"/>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30114" y="1747302"/>
            <a:ext cx="12131772" cy="4698401"/>
          </a:xfrm>
          <a:prstGeom prst="roundRect">
            <a:avLst>
              <a:gd name="adj" fmla="val 8594"/>
            </a:avLst>
          </a:prstGeom>
          <a:solidFill>
            <a:srgbClr val="FFFFFF">
              <a:shade val="85000"/>
            </a:srgbClr>
          </a:solidFill>
          <a:ln>
            <a:noFill/>
          </a:ln>
          <a:effectLst/>
        </p:spPr>
      </p:pic>
    </p:spTree>
    <p:extLst>
      <p:ext uri="{BB962C8B-B14F-4D97-AF65-F5344CB8AC3E}">
        <p14:creationId xmlns:p14="http://schemas.microsoft.com/office/powerpoint/2010/main" val="164865221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fade">
                                      <p:cBhvr>
                                        <p:cTn id="7" dur="500"/>
                                        <p:tgtEl>
                                          <p:spTgt spid="9"/>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10"/>
                                        </p:tgtEl>
                                        <p:attrNameLst>
                                          <p:attrName>style.visibility</p:attrName>
                                        </p:attrNameLst>
                                      </p:cBhvr>
                                      <p:to>
                                        <p:strVal val="visible"/>
                                      </p:to>
                                    </p:set>
                                    <p:animEffect transition="in" filter="fade">
                                      <p:cBhvr>
                                        <p:cTn id="12"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Autofit/>
          </a:bodyPr>
          <a:lstStyle/>
          <a:p>
            <a:r>
              <a:rPr lang="en-US" sz="4000" dirty="0"/>
              <a:t>5-mm </a:t>
            </a:r>
            <a:r>
              <a:rPr lang="en-US" sz="4000" dirty="0" smtClean="0"/>
              <a:t>Pen Needle</a:t>
            </a:r>
            <a:endParaRPr lang="en-US" sz="4000" dirty="0"/>
          </a:p>
        </p:txBody>
      </p:sp>
      <p:sp>
        <p:nvSpPr>
          <p:cNvPr id="3" name="Content Placeholder 2"/>
          <p:cNvSpPr>
            <a:spLocks noGrp="1"/>
          </p:cNvSpPr>
          <p:nvPr>
            <p:ph sz="quarter" idx="10"/>
          </p:nvPr>
        </p:nvSpPr>
        <p:spPr/>
        <p:txBody>
          <a:bodyPr>
            <a:normAutofit/>
          </a:bodyPr>
          <a:lstStyle/>
          <a:p>
            <a:pPr marL="0" indent="0">
              <a:buNone/>
            </a:pPr>
            <a:r>
              <a:rPr lang="en-US" sz="3200" dirty="0"/>
              <a:t>Children using pen needles 5 mm or longer should </a:t>
            </a:r>
            <a:r>
              <a:rPr lang="en-US" sz="3200" dirty="0" smtClean="0"/>
              <a:t>be: </a:t>
            </a:r>
          </a:p>
          <a:p>
            <a:pPr marL="0" indent="0">
              <a:buNone/>
            </a:pPr>
            <a:r>
              <a:rPr lang="en-US" sz="3200" dirty="0" smtClean="0"/>
              <a:t> </a:t>
            </a:r>
            <a:endParaRPr lang="en-US" sz="3200" dirty="0" smtClean="0"/>
          </a:p>
          <a:p>
            <a:r>
              <a:rPr lang="en-US" sz="3200" b="1" dirty="0" smtClean="0">
                <a:effectLst>
                  <a:outerShdw blurRad="38100" dist="38100" dir="2700000" algn="tl">
                    <a:srgbClr val="000000">
                      <a:alpha val="43137"/>
                    </a:srgbClr>
                  </a:outerShdw>
                </a:effectLst>
              </a:rPr>
              <a:t>Switched to 4-mm pen needles </a:t>
            </a:r>
            <a:r>
              <a:rPr lang="en-US" sz="3200" dirty="0" smtClean="0"/>
              <a:t>if </a:t>
            </a:r>
            <a:r>
              <a:rPr lang="en-US" sz="3200" dirty="0" smtClean="0"/>
              <a:t>possible.</a:t>
            </a:r>
          </a:p>
          <a:p>
            <a:endParaRPr lang="en-US" sz="3200" dirty="0" smtClean="0"/>
          </a:p>
          <a:p>
            <a:r>
              <a:rPr lang="en-US" sz="3200" dirty="0" smtClean="0"/>
              <a:t>If </a:t>
            </a:r>
            <a:r>
              <a:rPr lang="en-US" sz="3200" dirty="0" smtClean="0"/>
              <a:t>not should always use a </a:t>
            </a:r>
            <a:r>
              <a:rPr lang="en-US" sz="3200" b="1" dirty="0" smtClean="0">
                <a:effectLst>
                  <a:outerShdw blurRad="38100" dist="38100" dir="2700000" algn="tl">
                    <a:srgbClr val="000000">
                      <a:alpha val="43137"/>
                    </a:srgbClr>
                  </a:outerShdw>
                </a:effectLst>
              </a:rPr>
              <a:t>lifted skinfold</a:t>
            </a:r>
          </a:p>
          <a:p>
            <a:pPr algn="ctr"/>
            <a:endParaRPr lang="en-US" sz="3200" dirty="0" smtClean="0"/>
          </a:p>
        </p:txBody>
      </p:sp>
      <p:sp>
        <p:nvSpPr>
          <p:cNvPr id="4" name="Rectangle 3"/>
          <p:cNvSpPr/>
          <p:nvPr/>
        </p:nvSpPr>
        <p:spPr>
          <a:xfrm>
            <a:off x="7831055" y="5807631"/>
            <a:ext cx="3845092" cy="523220"/>
          </a:xfrm>
          <a:prstGeom prst="rect">
            <a:avLst/>
          </a:prstGeom>
        </p:spPr>
        <p:txBody>
          <a:bodyPr wrap="none">
            <a:spAutoFit/>
          </a:bodyPr>
          <a:lstStyle/>
          <a:p>
            <a:pPr algn="ctr"/>
            <a:r>
              <a:rPr lang="en-US" sz="2800" dirty="0"/>
              <a:t>(</a:t>
            </a:r>
            <a:r>
              <a:rPr lang="en-US" sz="2800" dirty="0" err="1"/>
              <a:t>Frid</a:t>
            </a:r>
            <a:r>
              <a:rPr lang="en-US" sz="2800" dirty="0"/>
              <a:t>, </a:t>
            </a:r>
            <a:r>
              <a:rPr lang="en-US" sz="2800" dirty="0" err="1"/>
              <a:t>Kreugel</a:t>
            </a:r>
            <a:r>
              <a:rPr lang="en-US" sz="2800" dirty="0"/>
              <a:t> et al. 2016)</a:t>
            </a:r>
          </a:p>
        </p:txBody>
      </p:sp>
    </p:spTree>
    <p:extLst>
      <p:ext uri="{BB962C8B-B14F-4D97-AF65-F5344CB8AC3E}">
        <p14:creationId xmlns:p14="http://schemas.microsoft.com/office/powerpoint/2010/main" val="2618839181"/>
      </p:ext>
    </p:extLst>
  </p:cSld>
  <p:clrMapOvr>
    <a:masterClrMapping/>
  </p:clrMapOvr>
  <p:timing>
    <p:tnLst>
      <p:par>
        <p:cTn id="1" dur="indefinite" restart="never" nodeType="tmRoot"/>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US" sz="4000" dirty="0" smtClean="0"/>
              <a:t>Syringe Length:</a:t>
            </a:r>
            <a:endParaRPr lang="en-US" sz="2800" dirty="0"/>
          </a:p>
        </p:txBody>
      </p:sp>
      <p:sp>
        <p:nvSpPr>
          <p:cNvPr id="3" name="Content Placeholder 2"/>
          <p:cNvSpPr>
            <a:spLocks noGrp="1"/>
          </p:cNvSpPr>
          <p:nvPr>
            <p:ph sz="quarter" idx="10"/>
          </p:nvPr>
        </p:nvSpPr>
        <p:spPr/>
        <p:txBody>
          <a:bodyPr>
            <a:normAutofit/>
          </a:bodyPr>
          <a:lstStyle/>
          <a:p>
            <a:pPr marL="0" indent="0" algn="ctr">
              <a:buNone/>
            </a:pPr>
            <a:r>
              <a:rPr lang="en-US" sz="4000" dirty="0"/>
              <a:t>The safest currently available syringe needle for all </a:t>
            </a:r>
            <a:r>
              <a:rPr lang="en-US" sz="4000" dirty="0" smtClean="0"/>
              <a:t>patients:</a:t>
            </a:r>
          </a:p>
          <a:p>
            <a:pPr marL="0" indent="0" algn="ctr">
              <a:buNone/>
            </a:pPr>
            <a:r>
              <a:rPr lang="en-US" sz="4000" dirty="0" smtClean="0"/>
              <a:t> </a:t>
            </a:r>
          </a:p>
          <a:p>
            <a:pPr marL="0" indent="0" algn="ctr">
              <a:buNone/>
            </a:pPr>
            <a:r>
              <a:rPr lang="en-US" sz="4000" dirty="0" smtClean="0"/>
              <a:t>6 </a:t>
            </a:r>
            <a:r>
              <a:rPr lang="en-US" sz="4000" dirty="0"/>
              <a:t>mm in length</a:t>
            </a:r>
          </a:p>
        </p:txBody>
      </p:sp>
      <p:sp>
        <p:nvSpPr>
          <p:cNvPr id="4" name="Rounded Rectangle 3"/>
          <p:cNvSpPr/>
          <p:nvPr/>
        </p:nvSpPr>
        <p:spPr>
          <a:xfrm>
            <a:off x="3950677" y="3904425"/>
            <a:ext cx="4290646" cy="1271402"/>
          </a:xfrm>
          <a:prstGeom prst="roundRect">
            <a:avLst/>
          </a:prstGeom>
          <a:noFill/>
          <a:ln w="57150">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Rectangle 4"/>
          <p:cNvSpPr/>
          <p:nvPr/>
        </p:nvSpPr>
        <p:spPr>
          <a:xfrm>
            <a:off x="8159978" y="5948307"/>
            <a:ext cx="3845092" cy="523220"/>
          </a:xfrm>
          <a:prstGeom prst="rect">
            <a:avLst/>
          </a:prstGeom>
        </p:spPr>
        <p:txBody>
          <a:bodyPr wrap="none">
            <a:spAutoFit/>
          </a:bodyPr>
          <a:lstStyle/>
          <a:p>
            <a:pPr algn="ctr"/>
            <a:r>
              <a:rPr lang="en-US" sz="2800" dirty="0"/>
              <a:t>(</a:t>
            </a:r>
            <a:r>
              <a:rPr lang="en-US" sz="2800" dirty="0" err="1"/>
              <a:t>Frid</a:t>
            </a:r>
            <a:r>
              <a:rPr lang="en-US" sz="2800" dirty="0"/>
              <a:t>, </a:t>
            </a:r>
            <a:r>
              <a:rPr lang="en-US" sz="2800" dirty="0" err="1"/>
              <a:t>Kreugel</a:t>
            </a:r>
            <a:r>
              <a:rPr lang="en-US" sz="2800" dirty="0"/>
              <a:t> et al. 2016)</a:t>
            </a:r>
          </a:p>
        </p:txBody>
      </p:sp>
    </p:spTree>
    <p:extLst>
      <p:ext uri="{BB962C8B-B14F-4D97-AF65-F5344CB8AC3E}">
        <p14:creationId xmlns:p14="http://schemas.microsoft.com/office/powerpoint/2010/main" val="3813011929"/>
      </p:ext>
    </p:extLst>
  </p:cSld>
  <p:clrMapOvr>
    <a:masterClrMapping/>
  </p:clrMapOvr>
  <p:timing>
    <p:tnLst>
      <p:par>
        <p:cTn id="1" dur="indefinite" restart="never" nodeType="tmRoot"/>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US" sz="4000" dirty="0" smtClean="0"/>
              <a:t>6-mm </a:t>
            </a:r>
            <a:r>
              <a:rPr lang="en-US" sz="4000" dirty="0"/>
              <a:t>Syringe </a:t>
            </a:r>
            <a:r>
              <a:rPr lang="en-US" sz="4000" dirty="0" smtClean="0"/>
              <a:t>Recommendation</a:t>
            </a:r>
            <a:r>
              <a:rPr lang="en-US" sz="4000" dirty="0" smtClean="0"/>
              <a:t>:</a:t>
            </a:r>
            <a:endParaRPr lang="en-US" sz="4000" dirty="0"/>
          </a:p>
        </p:txBody>
      </p:sp>
      <p:graphicFrame>
        <p:nvGraphicFramePr>
          <p:cNvPr id="6" name="Content Placeholder 5"/>
          <p:cNvGraphicFramePr>
            <a:graphicFrameLocks noGrp="1"/>
          </p:cNvGraphicFramePr>
          <p:nvPr>
            <p:ph sz="quarter" idx="10"/>
            <p:extLst>
              <p:ext uri="{D42A27DB-BD31-4B8C-83A1-F6EECF244321}">
                <p14:modId xmlns:p14="http://schemas.microsoft.com/office/powerpoint/2010/main" val="2455161531"/>
              </p:ext>
            </p:extLst>
          </p:nvPr>
        </p:nvGraphicFramePr>
        <p:xfrm>
          <a:off x="527382" y="2930690"/>
          <a:ext cx="11137237" cy="3242406"/>
        </p:xfrm>
        <a:graphic>
          <a:graphicData uri="http://schemas.openxmlformats.org/drawingml/2006/table">
            <a:tbl>
              <a:tblPr firstRow="1" bandRow="1">
                <a:tableStyleId>{74C1A8A3-306A-4EB7-A6B1-4F7E0EB9C5D6}</a:tableStyleId>
              </a:tblPr>
              <a:tblGrid>
                <a:gridCol w="1630874">
                  <a:extLst>
                    <a:ext uri="{9D8B030D-6E8A-4147-A177-3AD203B41FA5}">
                      <a16:colId xmlns:a16="http://schemas.microsoft.com/office/drawing/2014/main" xmlns="" val="20000"/>
                    </a:ext>
                  </a:extLst>
                </a:gridCol>
                <a:gridCol w="5220158">
                  <a:extLst>
                    <a:ext uri="{9D8B030D-6E8A-4147-A177-3AD203B41FA5}">
                      <a16:colId xmlns:a16="http://schemas.microsoft.com/office/drawing/2014/main" xmlns="" val="20001"/>
                    </a:ext>
                  </a:extLst>
                </a:gridCol>
                <a:gridCol w="4286205">
                  <a:extLst>
                    <a:ext uri="{9D8B030D-6E8A-4147-A177-3AD203B41FA5}">
                      <a16:colId xmlns:a16="http://schemas.microsoft.com/office/drawing/2014/main" xmlns="" val="20002"/>
                    </a:ext>
                  </a:extLst>
                </a:gridCol>
              </a:tblGrid>
              <a:tr h="864966">
                <a:tc>
                  <a:txBody>
                    <a:bodyPr/>
                    <a:lstStyle/>
                    <a:p>
                      <a:pPr algn="ctr"/>
                      <a:endParaRPr lang="en-US" sz="3600" dirty="0"/>
                    </a:p>
                  </a:txBody>
                  <a:tcPr marL="94581" marR="94581"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3600" dirty="0" smtClean="0">
                          <a:solidFill>
                            <a:srgbClr val="002060"/>
                          </a:solidFill>
                        </a:rPr>
                        <a:t>Lifted Skin Fold/45</a:t>
                      </a:r>
                      <a:r>
                        <a:rPr lang="en-US" sz="3600" baseline="0" dirty="0" smtClean="0">
                          <a:solidFill>
                            <a:srgbClr val="002060"/>
                          </a:solidFill>
                        </a:rPr>
                        <a:t> angle</a:t>
                      </a:r>
                      <a:endParaRPr lang="en-US" sz="3600" b="1" dirty="0" smtClean="0">
                        <a:solidFill>
                          <a:srgbClr val="002060"/>
                        </a:solidFill>
                      </a:endParaRPr>
                    </a:p>
                  </a:txBody>
                  <a:tcPr marL="94581" marR="94581"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3600" dirty="0" smtClean="0">
                          <a:solidFill>
                            <a:srgbClr val="002060"/>
                          </a:solidFill>
                        </a:rPr>
                        <a:t>Not Recommended</a:t>
                      </a:r>
                      <a:endParaRPr lang="en-US" sz="3600" b="1" dirty="0" smtClean="0">
                        <a:solidFill>
                          <a:srgbClr val="002060"/>
                        </a:solidFill>
                      </a:endParaRPr>
                    </a:p>
                  </a:txBody>
                  <a:tcPr marL="94581" marR="94581" anchor="ctr"/>
                </a:tc>
              </a:tr>
              <a:tr h="864966">
                <a:tc>
                  <a:txBody>
                    <a:bodyPr/>
                    <a:lstStyle/>
                    <a:p>
                      <a:pPr algn="ctr"/>
                      <a:r>
                        <a:rPr lang="en-US" sz="3600" dirty="0" smtClean="0"/>
                        <a:t>Age</a:t>
                      </a:r>
                      <a:endParaRPr lang="en-US" sz="3600" dirty="0"/>
                    </a:p>
                  </a:txBody>
                  <a:tcPr marL="94581" marR="94581" anchor="ctr"/>
                </a:tc>
                <a:tc>
                  <a:txBody>
                    <a:bodyPr/>
                    <a:lstStyle/>
                    <a:p>
                      <a:pPr algn="ctr"/>
                      <a:r>
                        <a:rPr lang="en-US" sz="3600" dirty="0" smtClean="0"/>
                        <a:t>≥6</a:t>
                      </a:r>
                      <a:r>
                        <a:rPr lang="en-US" sz="3600" baseline="0" dirty="0" smtClean="0"/>
                        <a:t> </a:t>
                      </a:r>
                      <a:r>
                        <a:rPr lang="en-US" sz="3600" dirty="0" smtClean="0"/>
                        <a:t>years old/adolescents</a:t>
                      </a:r>
                      <a:endParaRPr lang="en-US" sz="3600" dirty="0"/>
                    </a:p>
                  </a:txBody>
                  <a:tcPr marL="94581" marR="94581" anchor="ctr"/>
                </a:tc>
                <a:tc>
                  <a:txBody>
                    <a:bodyPr/>
                    <a:lstStyle/>
                    <a:p>
                      <a:pPr algn="ctr"/>
                      <a:r>
                        <a:rPr lang="en-US" sz="3600" dirty="0" smtClean="0"/>
                        <a:t>&lt; 6 years old</a:t>
                      </a:r>
                      <a:endParaRPr lang="en-US" sz="3600" dirty="0"/>
                    </a:p>
                  </a:txBody>
                  <a:tcPr marL="94581" marR="94581" anchor="ctr"/>
                </a:tc>
                <a:extLst>
                  <a:ext uri="{0D108BD9-81ED-4DB2-BD59-A6C34878D82A}">
                    <a16:rowId xmlns:a16="http://schemas.microsoft.com/office/drawing/2014/main" xmlns="" val="10001"/>
                  </a:ext>
                </a:extLst>
              </a:tr>
              <a:tr h="864966">
                <a:tc>
                  <a:txBody>
                    <a:bodyPr/>
                    <a:lstStyle/>
                    <a:p>
                      <a:pPr algn="ctr"/>
                      <a:r>
                        <a:rPr lang="en-US" sz="3600" dirty="0" smtClean="0"/>
                        <a:t>BMI</a:t>
                      </a:r>
                      <a:endParaRPr lang="en-US" sz="3600" dirty="0"/>
                    </a:p>
                  </a:txBody>
                  <a:tcPr marL="94581" marR="94581" anchor="ctr"/>
                </a:tc>
                <a:tc>
                  <a:txBody>
                    <a:bodyPr/>
                    <a:lstStyle/>
                    <a:p>
                      <a:pPr algn="ctr"/>
                      <a:r>
                        <a:rPr lang="en-US" sz="3600" dirty="0" smtClean="0"/>
                        <a:t>19-25</a:t>
                      </a:r>
                      <a:endParaRPr lang="en-US" sz="3600" dirty="0"/>
                    </a:p>
                  </a:txBody>
                  <a:tcPr marL="94581" marR="94581"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3600" dirty="0" smtClean="0"/>
                        <a:t>&lt; 19</a:t>
                      </a:r>
                    </a:p>
                  </a:txBody>
                  <a:tcPr marL="94581" marR="94581" anchor="ctr"/>
                </a:tc>
                <a:extLst>
                  <a:ext uri="{0D108BD9-81ED-4DB2-BD59-A6C34878D82A}">
                    <a16:rowId xmlns:a16="http://schemas.microsoft.com/office/drawing/2014/main" xmlns="" val="10002"/>
                  </a:ext>
                </a:extLst>
              </a:tr>
            </a:tbl>
          </a:graphicData>
        </a:graphic>
      </p:graphicFrame>
      <p:sp>
        <p:nvSpPr>
          <p:cNvPr id="7" name="Rectangle 6"/>
          <p:cNvSpPr/>
          <p:nvPr/>
        </p:nvSpPr>
        <p:spPr>
          <a:xfrm>
            <a:off x="4315544" y="3244334"/>
            <a:ext cx="184731" cy="369332"/>
          </a:xfrm>
          <a:prstGeom prst="rect">
            <a:avLst/>
          </a:prstGeom>
        </p:spPr>
        <p:txBody>
          <a:bodyPr wrap="none">
            <a:spAutoFit/>
          </a:bodyPr>
          <a:lstStyle/>
          <a:p>
            <a:endParaRPr lang="en-US" dirty="0"/>
          </a:p>
        </p:txBody>
      </p:sp>
      <p:sp>
        <p:nvSpPr>
          <p:cNvPr id="8" name="Rounded Rectangle 7"/>
          <p:cNvSpPr/>
          <p:nvPr/>
        </p:nvSpPr>
        <p:spPr>
          <a:xfrm rot="653029">
            <a:off x="7925226" y="1732517"/>
            <a:ext cx="4152237" cy="1199192"/>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dirty="0" smtClean="0">
                <a:solidFill>
                  <a:srgbClr val="FF0000"/>
                </a:solidFill>
              </a:rPr>
              <a:t>Excessively high risk of IM injections</a:t>
            </a:r>
            <a:endParaRPr lang="en-US" sz="3200" b="1" dirty="0">
              <a:solidFill>
                <a:srgbClr val="FF0000"/>
              </a:solidFill>
            </a:endParaRPr>
          </a:p>
        </p:txBody>
      </p:sp>
      <p:sp>
        <p:nvSpPr>
          <p:cNvPr id="3" name="Rectangle 2"/>
          <p:cNvSpPr/>
          <p:nvPr/>
        </p:nvSpPr>
        <p:spPr>
          <a:xfrm>
            <a:off x="8574189" y="6103539"/>
            <a:ext cx="3316677" cy="461665"/>
          </a:xfrm>
          <a:prstGeom prst="rect">
            <a:avLst/>
          </a:prstGeom>
        </p:spPr>
        <p:txBody>
          <a:bodyPr wrap="none">
            <a:spAutoFit/>
          </a:bodyPr>
          <a:lstStyle/>
          <a:p>
            <a:pPr algn="ctr"/>
            <a:r>
              <a:rPr lang="en-US" sz="2400" dirty="0"/>
              <a:t>(</a:t>
            </a:r>
            <a:r>
              <a:rPr lang="en-US" sz="2400" dirty="0" err="1"/>
              <a:t>Frid</a:t>
            </a:r>
            <a:r>
              <a:rPr lang="en-US" sz="2400" dirty="0"/>
              <a:t>, </a:t>
            </a:r>
            <a:r>
              <a:rPr lang="en-US" sz="2400" dirty="0" err="1"/>
              <a:t>Kreugel</a:t>
            </a:r>
            <a:r>
              <a:rPr lang="en-US" sz="2400" dirty="0"/>
              <a:t> et al. 2016)</a:t>
            </a:r>
          </a:p>
        </p:txBody>
      </p:sp>
    </p:spTree>
    <p:extLst>
      <p:ext uri="{BB962C8B-B14F-4D97-AF65-F5344CB8AC3E}">
        <p14:creationId xmlns:p14="http://schemas.microsoft.com/office/powerpoint/2010/main" val="4204163749"/>
      </p:ext>
    </p:extLst>
  </p:cSld>
  <p:clrMapOvr>
    <a:masterClrMapping/>
  </p:clrMapOvr>
  <p:timing>
    <p:tnLst>
      <p:par>
        <p:cTn id="1" dur="indefinite" restart="never" nodeType="tmRoot"/>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US" sz="4000" dirty="0" smtClean="0">
                <a:latin typeface="Times New Roman" panose="02020603050405020304" pitchFamily="18" charset="0"/>
                <a:cs typeface="Times New Roman" panose="02020603050405020304" pitchFamily="18" charset="0"/>
              </a:rPr>
              <a:t>Banting-1922</a:t>
            </a:r>
            <a:endParaRPr lang="en-US" sz="2800" dirty="0">
              <a:latin typeface="Times New Roman" panose="02020603050405020304" pitchFamily="18" charset="0"/>
              <a:cs typeface="Times New Roman" panose="02020603050405020304" pitchFamily="18" charset="0"/>
            </a:endParaRPr>
          </a:p>
        </p:txBody>
      </p:sp>
      <p:pic>
        <p:nvPicPr>
          <p:cNvPr id="6150" name="Picture 6" descr="http://sweetlife.blastmagazine.com/files/2012/01/12802017481923_INSULIN.jpg"/>
          <p:cNvPicPr>
            <a:picLocks noChangeAspect="1" noChangeArrowheads="1"/>
          </p:cNvPicPr>
          <p:nvPr/>
        </p:nvPicPr>
        <p:blipFill>
          <a:blip r:embed="rId2">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4126768" y="1836183"/>
            <a:ext cx="3462752" cy="4469368"/>
          </a:xfrm>
          <a:prstGeom prst="rect">
            <a:avLst/>
          </a:prstGeom>
          <a:noFill/>
          <a:extLst>
            <a:ext uri="{909E8E84-426E-40DD-AFC4-6F175D3DCCD1}">
              <a14:hiddenFill xmlns:a14="http://schemas.microsoft.com/office/drawing/2010/main">
                <a:solidFill>
                  <a:srgbClr val="FFFFFF"/>
                </a:solidFill>
              </a14:hiddenFill>
            </a:ext>
          </a:extLst>
        </p:spPr>
      </p:pic>
      <p:pic>
        <p:nvPicPr>
          <p:cNvPr id="6146" name="Picture 2" descr="http://data2.collectionscanada.gc.ca/ap/a/a123481.jp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18377" y="1836183"/>
            <a:ext cx="3365349" cy="4431044"/>
          </a:xfrm>
          <a:prstGeom prst="roundRect">
            <a:avLst>
              <a:gd name="adj" fmla="val 8594"/>
            </a:avLst>
          </a:prstGeom>
          <a:solidFill>
            <a:srgbClr val="FFFFFF">
              <a:shade val="85000"/>
            </a:srgbClr>
          </a:solidFill>
          <a:ln>
            <a:noFill/>
          </a:ln>
          <a:effectLst/>
          <a:extLst/>
        </p:spPr>
      </p:pic>
      <p:pic>
        <p:nvPicPr>
          <p:cNvPr id="6148" name="Picture 4" descr="http://www.nobelprize.org/nobel_prizes/medicine/laureates/1923/banting_best_photo.jp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8032562" y="1836183"/>
            <a:ext cx="3425702" cy="4590442"/>
          </a:xfrm>
          <a:prstGeom prst="roundRect">
            <a:avLst>
              <a:gd name="adj" fmla="val 8594"/>
            </a:avLst>
          </a:prstGeom>
          <a:solidFill>
            <a:srgbClr val="FFFFFF">
              <a:shade val="85000"/>
            </a:srgbClr>
          </a:solidFill>
          <a:ln>
            <a:noFill/>
          </a:ln>
          <a:effectLst/>
          <a:extLst/>
        </p:spPr>
      </p:pic>
    </p:spTree>
    <p:extLst>
      <p:ext uri="{BB962C8B-B14F-4D97-AF65-F5344CB8AC3E}">
        <p14:creationId xmlns:p14="http://schemas.microsoft.com/office/powerpoint/2010/main" val="215998842"/>
      </p:ext>
    </p:extLst>
  </p:cSld>
  <p:clrMapOvr>
    <a:masterClrMapping/>
  </p:clrMapOvr>
  <p:timing>
    <p:tnLst>
      <p:par>
        <p:cTn id="1" dur="indefinite" restart="never" nodeType="tmRoot"/>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US" sz="4000" dirty="0"/>
              <a:t>Lifting a Skinfold</a:t>
            </a:r>
          </a:p>
        </p:txBody>
      </p:sp>
      <p:sp>
        <p:nvSpPr>
          <p:cNvPr id="3" name="Content Placeholder 2"/>
          <p:cNvSpPr>
            <a:spLocks noGrp="1"/>
          </p:cNvSpPr>
          <p:nvPr>
            <p:ph sz="quarter" idx="10"/>
          </p:nvPr>
        </p:nvSpPr>
        <p:spPr>
          <a:xfrm>
            <a:off x="527381" y="1991678"/>
            <a:ext cx="11372882" cy="4339173"/>
          </a:xfrm>
        </p:spPr>
        <p:txBody>
          <a:bodyPr>
            <a:noAutofit/>
          </a:bodyPr>
          <a:lstStyle/>
          <a:p>
            <a:r>
              <a:rPr lang="en-US" sz="3200" dirty="0" smtClean="0"/>
              <a:t>Lifting a skinfold: to increase </a:t>
            </a:r>
            <a:r>
              <a:rPr lang="en-US" sz="3200" dirty="0" smtClean="0"/>
              <a:t>skin-to-muscle distance:</a:t>
            </a:r>
          </a:p>
          <a:p>
            <a:pPr marL="0" indent="0">
              <a:buNone/>
            </a:pPr>
            <a:r>
              <a:rPr lang="en-US" sz="3200" dirty="0" smtClean="0"/>
              <a:t> </a:t>
            </a:r>
            <a:endParaRPr lang="en-US" sz="3200" dirty="0" smtClean="0"/>
          </a:p>
          <a:p>
            <a:pPr lvl="1"/>
            <a:r>
              <a:rPr lang="en-US" sz="3200" dirty="0" smtClean="0"/>
              <a:t>Abdomen: nearly doubles the skin-to-muscle </a:t>
            </a:r>
            <a:r>
              <a:rPr lang="en-US" sz="3200" dirty="0" smtClean="0"/>
              <a:t>distance</a:t>
            </a:r>
          </a:p>
          <a:p>
            <a:pPr lvl="1"/>
            <a:endParaRPr lang="en-US" sz="3200" dirty="0" smtClean="0"/>
          </a:p>
          <a:p>
            <a:pPr lvl="1"/>
            <a:r>
              <a:rPr lang="en-US" sz="3200" dirty="0" smtClean="0"/>
              <a:t>Thigh: 20% increase in skin-to-muscle </a:t>
            </a:r>
            <a:r>
              <a:rPr lang="en-US" sz="3200" dirty="0" smtClean="0"/>
              <a:t>distance</a:t>
            </a:r>
          </a:p>
          <a:p>
            <a:pPr marL="457200" lvl="1" indent="0">
              <a:buNone/>
            </a:pPr>
            <a:endParaRPr lang="en-US" sz="3200" dirty="0" smtClean="0"/>
          </a:p>
          <a:p>
            <a:r>
              <a:rPr lang="en-US" sz="3200" dirty="0" smtClean="0"/>
              <a:t>Buttock: rarely needed</a:t>
            </a:r>
          </a:p>
          <a:p>
            <a:r>
              <a:rPr lang="en-US" sz="3200" dirty="0" smtClean="0"/>
              <a:t>Arms: get help from others</a:t>
            </a:r>
          </a:p>
          <a:p>
            <a:endParaRPr lang="en-US" sz="3200" dirty="0"/>
          </a:p>
        </p:txBody>
      </p:sp>
      <p:sp>
        <p:nvSpPr>
          <p:cNvPr id="4" name="Rectangle 3"/>
          <p:cNvSpPr/>
          <p:nvPr/>
        </p:nvSpPr>
        <p:spPr>
          <a:xfrm>
            <a:off x="7922495" y="6069241"/>
            <a:ext cx="3845092" cy="523220"/>
          </a:xfrm>
          <a:prstGeom prst="rect">
            <a:avLst/>
          </a:prstGeom>
        </p:spPr>
        <p:txBody>
          <a:bodyPr wrap="none">
            <a:spAutoFit/>
          </a:bodyPr>
          <a:lstStyle/>
          <a:p>
            <a:pPr algn="ctr"/>
            <a:r>
              <a:rPr lang="en-US" sz="2800" dirty="0"/>
              <a:t>(</a:t>
            </a:r>
            <a:r>
              <a:rPr lang="en-US" sz="2800" dirty="0" err="1"/>
              <a:t>Frid</a:t>
            </a:r>
            <a:r>
              <a:rPr lang="en-US" sz="2800" dirty="0"/>
              <a:t>, </a:t>
            </a:r>
            <a:r>
              <a:rPr lang="en-US" sz="2800" dirty="0" err="1"/>
              <a:t>Kreugel</a:t>
            </a:r>
            <a:r>
              <a:rPr lang="en-US" sz="2800" dirty="0"/>
              <a:t> et al. 2016)</a:t>
            </a:r>
          </a:p>
        </p:txBody>
      </p:sp>
    </p:spTree>
    <p:extLst>
      <p:ext uri="{BB962C8B-B14F-4D97-AF65-F5344CB8AC3E}">
        <p14:creationId xmlns:p14="http://schemas.microsoft.com/office/powerpoint/2010/main" val="357180184"/>
      </p:ext>
    </p:extLst>
  </p:cSld>
  <p:clrMapOvr>
    <a:masterClrMapping/>
  </p:clrMapOvr>
  <p:timing>
    <p:tnLst>
      <p:par>
        <p:cTn id="1" dur="indefinite" restart="never" nodeType="tmRoot"/>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1"/>
          <p:cNvSpPr>
            <a:spLocks noGrp="1"/>
          </p:cNvSpPr>
          <p:nvPr>
            <p:ph type="title"/>
          </p:nvPr>
        </p:nvSpPr>
        <p:spPr/>
        <p:txBody>
          <a:bodyPr>
            <a:normAutofit/>
          </a:bodyPr>
          <a:lstStyle/>
          <a:p>
            <a:r>
              <a:rPr lang="en-US" sz="4000" dirty="0"/>
              <a:t>Lifting a Skinfold</a:t>
            </a:r>
          </a:p>
        </p:txBody>
      </p:sp>
      <p:sp>
        <p:nvSpPr>
          <p:cNvPr id="3" name="Content Placeholder 2"/>
          <p:cNvSpPr>
            <a:spLocks noGrp="1"/>
          </p:cNvSpPr>
          <p:nvPr>
            <p:ph sz="quarter" idx="10"/>
          </p:nvPr>
        </p:nvSpPr>
        <p:spPr/>
        <p:txBody>
          <a:bodyPr>
            <a:normAutofit/>
          </a:bodyPr>
          <a:lstStyle/>
          <a:p>
            <a:r>
              <a:rPr lang="en-US" sz="3600" dirty="0" smtClean="0"/>
              <a:t>Correct fold : lifting the skin with the </a:t>
            </a:r>
            <a:r>
              <a:rPr lang="en-US" sz="3600" b="1" dirty="0" smtClean="0">
                <a:effectLst>
                  <a:outerShdw blurRad="38100" dist="38100" dir="2700000" algn="tl">
                    <a:srgbClr val="000000">
                      <a:alpha val="43137"/>
                    </a:srgbClr>
                  </a:outerShdw>
                </a:effectLst>
              </a:rPr>
              <a:t>thumb and index </a:t>
            </a:r>
            <a:r>
              <a:rPr lang="en-US" sz="3600" dirty="0" smtClean="0"/>
              <a:t>finger. </a:t>
            </a:r>
            <a:r>
              <a:rPr lang="en-US" sz="3600" b="1" u="sng" dirty="0" smtClean="0">
                <a:effectLst>
                  <a:outerShdw blurRad="38100" dist="38100" dir="2700000" algn="tl">
                    <a:srgbClr val="000000">
                      <a:alpha val="43137"/>
                    </a:srgbClr>
                  </a:outerShdw>
                </a:effectLst>
              </a:rPr>
              <a:t>Not the whole hand</a:t>
            </a:r>
            <a:r>
              <a:rPr lang="en-US" sz="3600" dirty="0" smtClean="0"/>
              <a:t>!</a:t>
            </a:r>
          </a:p>
          <a:p>
            <a:endParaRPr lang="en-US" sz="3600" dirty="0" smtClean="0"/>
          </a:p>
          <a:p>
            <a:r>
              <a:rPr lang="en-US" sz="3600" dirty="0" smtClean="0"/>
              <a:t>Do </a:t>
            </a:r>
            <a:r>
              <a:rPr lang="en-US" sz="3600" b="1" dirty="0">
                <a:effectLst>
                  <a:outerShdw blurRad="38100" dist="38100" dir="2700000" algn="tl">
                    <a:srgbClr val="000000">
                      <a:alpha val="43137"/>
                    </a:srgbClr>
                  </a:outerShdw>
                </a:effectLst>
              </a:rPr>
              <a:t>not </a:t>
            </a:r>
            <a:r>
              <a:rPr lang="en-US" sz="3600" b="1" dirty="0" smtClean="0">
                <a:effectLst>
                  <a:outerShdw blurRad="38100" dist="38100" dir="2700000" algn="tl">
                    <a:srgbClr val="000000">
                      <a:alpha val="43137"/>
                    </a:srgbClr>
                  </a:outerShdw>
                </a:effectLst>
              </a:rPr>
              <a:t>squeeze </a:t>
            </a:r>
            <a:r>
              <a:rPr lang="en-US" sz="3600" dirty="0"/>
              <a:t>so tightly as to cause blanching or </a:t>
            </a:r>
            <a:r>
              <a:rPr lang="en-US" sz="3600" dirty="0" smtClean="0"/>
              <a:t>pain</a:t>
            </a:r>
          </a:p>
          <a:p>
            <a:endParaRPr lang="en-US" sz="3600" dirty="0" smtClean="0"/>
          </a:p>
          <a:p>
            <a:endParaRPr lang="en-US" sz="3600" dirty="0"/>
          </a:p>
        </p:txBody>
      </p:sp>
      <p:pic>
        <p:nvPicPr>
          <p:cNvPr id="5" name="Picture 4"/>
          <p:cNvPicPr>
            <a:picLocks noChangeAspect="1"/>
          </p:cNvPicPr>
          <p:nvPr/>
        </p:nvPicPr>
        <p:blipFill>
          <a:blip r:embed="rId3">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524513" y="1497379"/>
            <a:ext cx="11151634" cy="5067016"/>
          </a:xfrm>
          <a:prstGeom prst="rect">
            <a:avLst/>
          </a:prstGeom>
        </p:spPr>
      </p:pic>
      <p:sp>
        <p:nvSpPr>
          <p:cNvPr id="6" name="Rectangle 5"/>
          <p:cNvSpPr/>
          <p:nvPr/>
        </p:nvSpPr>
        <p:spPr>
          <a:xfrm>
            <a:off x="7831055" y="5807631"/>
            <a:ext cx="3845092" cy="523220"/>
          </a:xfrm>
          <a:prstGeom prst="rect">
            <a:avLst/>
          </a:prstGeom>
        </p:spPr>
        <p:txBody>
          <a:bodyPr wrap="none">
            <a:spAutoFit/>
          </a:bodyPr>
          <a:lstStyle/>
          <a:p>
            <a:pPr algn="ctr"/>
            <a:r>
              <a:rPr lang="en-US" sz="2800" dirty="0"/>
              <a:t>(</a:t>
            </a:r>
            <a:r>
              <a:rPr lang="en-US" sz="2800" dirty="0" err="1"/>
              <a:t>Frid</a:t>
            </a:r>
            <a:r>
              <a:rPr lang="en-US" sz="2800" dirty="0"/>
              <a:t>, </a:t>
            </a:r>
            <a:r>
              <a:rPr lang="en-US" sz="2800" dirty="0" err="1"/>
              <a:t>Kreugel</a:t>
            </a:r>
            <a:r>
              <a:rPr lang="en-US" sz="2800" dirty="0"/>
              <a:t> et al. 2016)</a:t>
            </a:r>
          </a:p>
        </p:txBody>
      </p:sp>
    </p:spTree>
    <p:extLst>
      <p:ext uri="{BB962C8B-B14F-4D97-AF65-F5344CB8AC3E}">
        <p14:creationId xmlns:p14="http://schemas.microsoft.com/office/powerpoint/2010/main" val="154372084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3">
                                            <p:txEl>
                                              <p:pRg st="0" end="0"/>
                                            </p:txEl>
                                          </p:spTgt>
                                        </p:tgtEl>
                                        <p:attrNameLst>
                                          <p:attrName>style.visibility</p:attrName>
                                        </p:attrNameLst>
                                      </p:cBhvr>
                                      <p:to>
                                        <p:strVal val="visible"/>
                                      </p:to>
                                    </p:set>
                                    <p:animEffect transition="in" filter="fade">
                                      <p:cBhvr>
                                        <p:cTn id="10" dur="500"/>
                                        <p:tgtEl>
                                          <p:spTgt spid="3">
                                            <p:txEl>
                                              <p:pRg st="0" end="0"/>
                                            </p:txEl>
                                          </p:spTgt>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3">
                                            <p:txEl>
                                              <p:pRg st="2" end="2"/>
                                            </p:txEl>
                                          </p:spTgt>
                                        </p:tgtEl>
                                        <p:attrNameLst>
                                          <p:attrName>style.visibility</p:attrName>
                                        </p:attrNameLst>
                                      </p:cBhvr>
                                      <p:to>
                                        <p:strVal val="visible"/>
                                      </p:to>
                                    </p:set>
                                    <p:animEffect transition="in" filter="fade">
                                      <p:cBhvr>
                                        <p:cTn id="13" dur="500"/>
                                        <p:tgtEl>
                                          <p:spTgt spid="3">
                                            <p:txEl>
                                              <p:pRg st="2" end="2"/>
                                            </p:txEl>
                                          </p:spTgt>
                                        </p:tgtEl>
                                      </p:cBhvr>
                                    </p:animEffect>
                                  </p:childTnLst>
                                </p:cTn>
                              </p:par>
                            </p:childTnLst>
                          </p:cTn>
                        </p:par>
                      </p:childTnLst>
                    </p:cTn>
                  </p:par>
                  <p:par>
                    <p:cTn id="14" fill="hold">
                      <p:stCondLst>
                        <p:cond delay="indefinite"/>
                      </p:stCondLst>
                      <p:childTnLst>
                        <p:par>
                          <p:cTn id="15" fill="hold">
                            <p:stCondLst>
                              <p:cond delay="0"/>
                            </p:stCondLst>
                            <p:childTnLst>
                              <p:par>
                                <p:cTn id="16" presetID="10" presetClass="exit" presetSubtype="0" fill="hold" grpId="1" nodeType="clickEffect">
                                  <p:stCondLst>
                                    <p:cond delay="0"/>
                                  </p:stCondLst>
                                  <p:childTnLst>
                                    <p:animEffect transition="out" filter="fade">
                                      <p:cBhvr>
                                        <p:cTn id="17" dur="500"/>
                                        <p:tgtEl>
                                          <p:spTgt spid="6"/>
                                        </p:tgtEl>
                                      </p:cBhvr>
                                    </p:animEffect>
                                    <p:set>
                                      <p:cBhvr>
                                        <p:cTn id="18" dur="1" fill="hold">
                                          <p:stCondLst>
                                            <p:cond delay="499"/>
                                          </p:stCondLst>
                                        </p:cTn>
                                        <p:tgtEl>
                                          <p:spTgt spid="6"/>
                                        </p:tgtEl>
                                        <p:attrNameLst>
                                          <p:attrName>style.visibility</p:attrName>
                                        </p:attrNameLst>
                                      </p:cBhvr>
                                      <p:to>
                                        <p:strVal val="hidden"/>
                                      </p:to>
                                    </p:set>
                                  </p:childTnLst>
                                </p:cTn>
                              </p:par>
                              <p:par>
                                <p:cTn id="19" presetID="10" presetClass="exit" presetSubtype="0" fill="hold" grpId="1" nodeType="withEffect">
                                  <p:stCondLst>
                                    <p:cond delay="0"/>
                                  </p:stCondLst>
                                  <p:childTnLst>
                                    <p:animEffect transition="out" filter="fade">
                                      <p:cBhvr>
                                        <p:cTn id="20" dur="500"/>
                                        <p:tgtEl>
                                          <p:spTgt spid="3">
                                            <p:txEl>
                                              <p:pRg st="0" end="0"/>
                                            </p:txEl>
                                          </p:spTgt>
                                        </p:tgtEl>
                                      </p:cBhvr>
                                    </p:animEffect>
                                    <p:set>
                                      <p:cBhvr>
                                        <p:cTn id="21" dur="1" fill="hold">
                                          <p:stCondLst>
                                            <p:cond delay="499"/>
                                          </p:stCondLst>
                                        </p:cTn>
                                        <p:tgtEl>
                                          <p:spTgt spid="3">
                                            <p:txEl>
                                              <p:pRg st="0" end="0"/>
                                            </p:txEl>
                                          </p:spTgt>
                                        </p:tgtEl>
                                        <p:attrNameLst>
                                          <p:attrName>style.visibility</p:attrName>
                                        </p:attrNameLst>
                                      </p:cBhvr>
                                      <p:to>
                                        <p:strVal val="hidden"/>
                                      </p:to>
                                    </p:set>
                                  </p:childTnLst>
                                </p:cTn>
                              </p:par>
                              <p:par>
                                <p:cTn id="22" presetID="10" presetClass="exit" presetSubtype="0" fill="hold" grpId="1" nodeType="withEffect">
                                  <p:stCondLst>
                                    <p:cond delay="0"/>
                                  </p:stCondLst>
                                  <p:childTnLst>
                                    <p:animEffect transition="out" filter="fade">
                                      <p:cBhvr>
                                        <p:cTn id="23" dur="500"/>
                                        <p:tgtEl>
                                          <p:spTgt spid="3">
                                            <p:txEl>
                                              <p:pRg st="2" end="2"/>
                                            </p:txEl>
                                          </p:spTgt>
                                        </p:tgtEl>
                                      </p:cBhvr>
                                    </p:animEffect>
                                    <p:set>
                                      <p:cBhvr>
                                        <p:cTn id="24" dur="1" fill="hold">
                                          <p:stCondLst>
                                            <p:cond delay="499"/>
                                          </p:stCondLst>
                                        </p:cTn>
                                        <p:tgtEl>
                                          <p:spTgt spid="3">
                                            <p:txEl>
                                              <p:pRg st="2" end="2"/>
                                            </p:txEl>
                                          </p:spTgt>
                                        </p:tgtEl>
                                        <p:attrNameLst>
                                          <p:attrName>style.visibility</p:attrName>
                                        </p:attrNameLst>
                                      </p:cBhvr>
                                      <p:to>
                                        <p:strVal val="hidden"/>
                                      </p:to>
                                    </p:set>
                                  </p:childTnLst>
                                </p:cTn>
                              </p:par>
                            </p:childTnLst>
                          </p:cTn>
                        </p:par>
                        <p:par>
                          <p:cTn id="25" fill="hold">
                            <p:stCondLst>
                              <p:cond delay="500"/>
                            </p:stCondLst>
                            <p:childTnLst>
                              <p:par>
                                <p:cTn id="26" presetID="10" presetClass="entr" presetSubtype="0" fill="hold" nodeType="afterEffect">
                                  <p:stCondLst>
                                    <p:cond delay="0"/>
                                  </p:stCondLst>
                                  <p:childTnLst>
                                    <p:set>
                                      <p:cBhvr>
                                        <p:cTn id="27" dur="1" fill="hold">
                                          <p:stCondLst>
                                            <p:cond delay="0"/>
                                          </p:stCondLst>
                                        </p:cTn>
                                        <p:tgtEl>
                                          <p:spTgt spid="5"/>
                                        </p:tgtEl>
                                        <p:attrNameLst>
                                          <p:attrName>style.visibility</p:attrName>
                                        </p:attrNameLst>
                                      </p:cBhvr>
                                      <p:to>
                                        <p:strVal val="visible"/>
                                      </p:to>
                                    </p:set>
                                    <p:animEffect transition="in" filter="fade">
                                      <p:cBhvr>
                                        <p:cTn id="28"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P spid="3" grpId="1" build="p"/>
      <p:bldP spid="6" grpId="0"/>
      <p:bldP spid="6" grpId="1"/>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Autofit/>
          </a:bodyPr>
          <a:lstStyle/>
          <a:p>
            <a:r>
              <a:rPr lang="en-US" sz="4000" dirty="0" smtClean="0"/>
              <a:t>Lifting Skin Fold</a:t>
            </a:r>
            <a:endParaRPr lang="en-US" sz="4000" dirty="0"/>
          </a:p>
        </p:txBody>
      </p:sp>
      <p:sp>
        <p:nvSpPr>
          <p:cNvPr id="3" name="Content Placeholder 2"/>
          <p:cNvSpPr>
            <a:spLocks noGrp="1"/>
          </p:cNvSpPr>
          <p:nvPr>
            <p:ph idx="1"/>
          </p:nvPr>
        </p:nvSpPr>
        <p:spPr/>
        <p:txBody>
          <a:bodyPr>
            <a:noAutofit/>
          </a:bodyPr>
          <a:lstStyle/>
          <a:p>
            <a:pPr marL="514350" indent="-514350">
              <a:buFont typeface="+mj-lt"/>
              <a:buAutoNum type="arabicPeriod"/>
            </a:pPr>
            <a:r>
              <a:rPr lang="en-US" sz="2800" dirty="0" smtClean="0"/>
              <a:t>Gently </a:t>
            </a:r>
            <a:r>
              <a:rPr lang="en-US" sz="2800" dirty="0" smtClean="0"/>
              <a:t>lift a skinfold</a:t>
            </a:r>
          </a:p>
          <a:p>
            <a:pPr marL="514350" indent="-514350">
              <a:buFont typeface="+mj-lt"/>
              <a:buAutoNum type="arabicPeriod"/>
            </a:pPr>
            <a:r>
              <a:rPr lang="en-US" sz="2800" dirty="0" smtClean="0"/>
              <a:t>Inject the insulin slowly </a:t>
            </a:r>
          </a:p>
          <a:p>
            <a:pPr marL="514350" indent="-514350">
              <a:buFont typeface="+mj-lt"/>
              <a:buAutoNum type="arabicPeriod"/>
            </a:pPr>
            <a:r>
              <a:rPr lang="en-US" sz="2800" dirty="0" smtClean="0"/>
              <a:t>Let the needle remain in the skin for a count of 10</a:t>
            </a:r>
          </a:p>
          <a:p>
            <a:pPr marL="514350" indent="-514350">
              <a:buFont typeface="+mj-lt"/>
              <a:buAutoNum type="arabicPeriod"/>
            </a:pPr>
            <a:r>
              <a:rPr lang="en-US" sz="2800" b="1" dirty="0" smtClean="0">
                <a:effectLst>
                  <a:outerShdw blurRad="38100" dist="38100" dir="2700000" algn="tl">
                    <a:srgbClr val="000000">
                      <a:alpha val="43137"/>
                    </a:srgbClr>
                  </a:outerShdw>
                </a:effectLst>
              </a:rPr>
              <a:t>Withdraw the needle</a:t>
            </a:r>
            <a:r>
              <a:rPr lang="en-US" sz="2800" dirty="0" smtClean="0"/>
              <a:t> from at the same angle it was inserted</a:t>
            </a:r>
          </a:p>
          <a:p>
            <a:pPr marL="514350" indent="-514350">
              <a:buFont typeface="+mj-lt"/>
              <a:buAutoNum type="arabicPeriod"/>
            </a:pPr>
            <a:r>
              <a:rPr lang="en-US" sz="2800" b="1" dirty="0" smtClean="0">
                <a:effectLst>
                  <a:outerShdw blurRad="38100" dist="38100" dir="2700000" algn="tl">
                    <a:srgbClr val="000000">
                      <a:alpha val="43137"/>
                    </a:srgbClr>
                  </a:outerShdw>
                </a:effectLst>
              </a:rPr>
              <a:t>Release the skinfold</a:t>
            </a:r>
          </a:p>
          <a:p>
            <a:pPr marL="514350" indent="-514350">
              <a:buFont typeface="+mj-lt"/>
              <a:buAutoNum type="arabicPeriod"/>
            </a:pPr>
            <a:r>
              <a:rPr lang="en-US" sz="2800" dirty="0" smtClean="0"/>
              <a:t>Dispose of the used needle safely</a:t>
            </a:r>
          </a:p>
          <a:p>
            <a:endParaRPr lang="en-US" sz="2800" dirty="0"/>
          </a:p>
        </p:txBody>
      </p:sp>
      <p:sp>
        <p:nvSpPr>
          <p:cNvPr id="5" name="Content Placeholder 4"/>
          <p:cNvSpPr>
            <a:spLocks noGrp="1"/>
          </p:cNvSpPr>
          <p:nvPr>
            <p:ph sz="quarter" idx="13"/>
          </p:nvPr>
        </p:nvSpPr>
        <p:spPr/>
        <p:txBody>
          <a:bodyPr/>
          <a:lstStyle/>
          <a:p>
            <a:r>
              <a:rPr lang="en-US" dirty="0"/>
              <a:t>The optimal sequence when injecting into a skinfold: </a:t>
            </a:r>
          </a:p>
          <a:p>
            <a:endParaRPr lang="en-US" dirty="0"/>
          </a:p>
        </p:txBody>
      </p:sp>
    </p:spTree>
    <p:extLst>
      <p:ext uri="{BB962C8B-B14F-4D97-AF65-F5344CB8AC3E}">
        <p14:creationId xmlns:p14="http://schemas.microsoft.com/office/powerpoint/2010/main" val="141744560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5" presetClass="emph" presetSubtype="0" nodeType="clickEffect">
                                  <p:stCondLst>
                                    <p:cond delay="0"/>
                                  </p:stCondLst>
                                  <p:iterate type="lt">
                                    <p:tmAbs val="25"/>
                                  </p:iterate>
                                  <p:childTnLst>
                                    <p:set>
                                      <p:cBhvr override="childStyle">
                                        <p:cTn id="6" dur="indefinite"/>
                                        <p:tgtEl>
                                          <p:spTgt spid="3">
                                            <p:txEl>
                                              <p:pRg st="3" end="3"/>
                                            </p:txEl>
                                          </p:spTgt>
                                        </p:tgtEl>
                                        <p:attrNameLst>
                                          <p:attrName>style.fontWeight</p:attrName>
                                        </p:attrNameLst>
                                      </p:cBhvr>
                                      <p:to>
                                        <p:strVal val="bold"/>
                                      </p:to>
                                    </p:set>
                                  </p:childTnLst>
                                </p:cTn>
                              </p:par>
                              <p:par>
                                <p:cTn id="7" presetID="15" presetClass="emph" presetSubtype="0" nodeType="withEffect">
                                  <p:stCondLst>
                                    <p:cond delay="0"/>
                                  </p:stCondLst>
                                  <p:iterate type="lt">
                                    <p:tmAbs val="25"/>
                                  </p:iterate>
                                  <p:childTnLst>
                                    <p:set>
                                      <p:cBhvr override="childStyle">
                                        <p:cTn id="8" dur="indefinite"/>
                                        <p:tgtEl>
                                          <p:spTgt spid="3">
                                            <p:txEl>
                                              <p:pRg st="4" end="4"/>
                                            </p:txEl>
                                          </p:spTgt>
                                        </p:tgtEl>
                                        <p:attrNameLst>
                                          <p:attrName>style.fontWeight</p:attrName>
                                        </p:attrNameLst>
                                      </p:cBhvr>
                                      <p:to>
                                        <p:strVal val="bold"/>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4" name="Title 3"/>
          <p:cNvSpPr>
            <a:spLocks noGrp="1"/>
          </p:cNvSpPr>
          <p:nvPr>
            <p:ph type="title"/>
          </p:nvPr>
        </p:nvSpPr>
        <p:spPr/>
        <p:txBody>
          <a:bodyPr>
            <a:normAutofit/>
          </a:bodyPr>
          <a:lstStyle/>
          <a:p>
            <a:r>
              <a:rPr lang="en-US" sz="3200" b="1" dirty="0" smtClean="0">
                <a:effectLst>
                  <a:outerShdw blurRad="38100" dist="38100" dir="2700000" algn="tl">
                    <a:srgbClr val="000000">
                      <a:alpha val="43137"/>
                    </a:srgbClr>
                  </a:outerShdw>
                </a:effectLst>
                <a:latin typeface="Arial" panose="020B0604020202020204" pitchFamily="34" charset="0"/>
                <a:cs typeface="Arial" panose="020B0604020202020204" pitchFamily="34" charset="0"/>
              </a:rPr>
              <a:t>Her </a:t>
            </a:r>
            <a:r>
              <a:rPr lang="en-US" sz="3200" b="1" dirty="0" smtClean="0">
                <a:effectLst>
                  <a:outerShdw blurRad="38100" dist="38100" dir="2700000" algn="tl">
                    <a:srgbClr val="000000">
                      <a:alpha val="43137"/>
                    </a:srgbClr>
                  </a:outerShdw>
                </a:effectLst>
                <a:latin typeface="Arial" panose="020B0604020202020204" pitchFamily="34" charset="0"/>
                <a:cs typeface="Arial" panose="020B0604020202020204" pitchFamily="34" charset="0"/>
              </a:rPr>
              <a:t>7-Point SMBG report has been shown:</a:t>
            </a:r>
            <a:endParaRPr lang="en-US" sz="3200" b="1" dirty="0">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grpSp>
        <p:nvGrpSpPr>
          <p:cNvPr id="5" name="Group 4"/>
          <p:cNvGrpSpPr/>
          <p:nvPr/>
        </p:nvGrpSpPr>
        <p:grpSpPr>
          <a:xfrm>
            <a:off x="612727" y="1840992"/>
            <a:ext cx="10713645" cy="4596387"/>
            <a:chOff x="1876047" y="1926907"/>
            <a:chExt cx="8667672" cy="3999738"/>
          </a:xfrm>
        </p:grpSpPr>
        <p:sp>
          <p:nvSpPr>
            <p:cNvPr id="39939" name="Rectangle 99"/>
            <p:cNvSpPr>
              <a:spLocks noChangeArrowheads="1"/>
            </p:cNvSpPr>
            <p:nvPr/>
          </p:nvSpPr>
          <p:spPr bwMode="auto">
            <a:xfrm>
              <a:off x="3034345" y="2401934"/>
              <a:ext cx="6085886" cy="63431"/>
            </a:xfrm>
            <a:prstGeom prst="rect">
              <a:avLst/>
            </a:prstGeom>
            <a:solidFill>
              <a:srgbClr val="003366"/>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Times New Roman" panose="02020603050405020304" pitchFamily="18" charset="0"/>
                  <a:cs typeface="B Nazanin" panose="00000400000000000000" pitchFamily="2" charset="-78"/>
                </a:defRPr>
              </a:lvl1pPr>
              <a:lvl2pPr marL="742950" indent="-285750" eaLnBrk="0" hangingPunct="0">
                <a:spcBef>
                  <a:spcPct val="20000"/>
                </a:spcBef>
                <a:buFont typeface="Arial" panose="020B0604020202020204" pitchFamily="34" charset="0"/>
                <a:buChar char="–"/>
                <a:defRPr sz="2800">
                  <a:solidFill>
                    <a:schemeClr val="tx1"/>
                  </a:solidFill>
                  <a:latin typeface="Times New Roman" panose="02020603050405020304" pitchFamily="18" charset="0"/>
                  <a:cs typeface="B Nazanin" panose="00000400000000000000" pitchFamily="2" charset="-78"/>
                </a:defRPr>
              </a:lvl2pPr>
              <a:lvl3pPr marL="1143000" indent="-228600" eaLnBrk="0" hangingPunct="0">
                <a:spcBef>
                  <a:spcPct val="20000"/>
                </a:spcBef>
                <a:buFont typeface="Arial" panose="020B0604020202020204" pitchFamily="34" charset="0"/>
                <a:buChar char="•"/>
                <a:defRPr sz="2400">
                  <a:solidFill>
                    <a:schemeClr val="tx1"/>
                  </a:solidFill>
                  <a:latin typeface="Times New Roman" panose="02020603050405020304" pitchFamily="18" charset="0"/>
                  <a:cs typeface="B Nazanin" panose="00000400000000000000" pitchFamily="2" charset="-78"/>
                </a:defRPr>
              </a:lvl3pPr>
              <a:lvl4pPr marL="16002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4pPr>
              <a:lvl5pPr marL="20574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9pPr>
            </a:lstStyle>
            <a:p>
              <a:pPr algn="ctr" rtl="1" eaLnBrk="1" hangingPunct="1">
                <a:spcBef>
                  <a:spcPct val="0"/>
                </a:spcBef>
                <a:buFontTx/>
                <a:buNone/>
              </a:pPr>
              <a:endParaRPr lang="fa-IR" altLang="en-US" sz="1200">
                <a:solidFill>
                  <a:prstClr val="black"/>
                </a:solidFill>
                <a:latin typeface="Arial" panose="020B0604020202020204" pitchFamily="34" charset="0"/>
                <a:cs typeface="Arial" panose="020B0604020202020204" pitchFamily="34" charset="0"/>
              </a:endParaRPr>
            </a:p>
          </p:txBody>
        </p:sp>
        <p:grpSp>
          <p:nvGrpSpPr>
            <p:cNvPr id="39940" name="Group 164"/>
            <p:cNvGrpSpPr>
              <a:grpSpLocks/>
            </p:cNvGrpSpPr>
            <p:nvPr/>
          </p:nvGrpSpPr>
          <p:grpSpPr bwMode="auto">
            <a:xfrm>
              <a:off x="8253284" y="2300442"/>
              <a:ext cx="699203" cy="508858"/>
              <a:chOff x="4429" y="2058"/>
              <a:chExt cx="502" cy="477"/>
            </a:xfrm>
          </p:grpSpPr>
          <p:sp>
            <p:nvSpPr>
              <p:cNvPr id="41930" name="Freeform 100"/>
              <p:cNvSpPr>
                <a:spLocks/>
              </p:cNvSpPr>
              <p:nvPr/>
            </p:nvSpPr>
            <p:spPr bwMode="auto">
              <a:xfrm>
                <a:off x="4476" y="2060"/>
                <a:ext cx="376" cy="462"/>
              </a:xfrm>
              <a:custGeom>
                <a:avLst/>
                <a:gdLst>
                  <a:gd name="T0" fmla="*/ 184 w 376"/>
                  <a:gd name="T1" fmla="*/ 140 h 462"/>
                  <a:gd name="T2" fmla="*/ 167 w 376"/>
                  <a:gd name="T3" fmla="*/ 135 h 462"/>
                  <a:gd name="T4" fmla="*/ 149 w 376"/>
                  <a:gd name="T5" fmla="*/ 133 h 462"/>
                  <a:gd name="T6" fmla="*/ 132 w 376"/>
                  <a:gd name="T7" fmla="*/ 134 h 462"/>
                  <a:gd name="T8" fmla="*/ 115 w 376"/>
                  <a:gd name="T9" fmla="*/ 136 h 462"/>
                  <a:gd name="T10" fmla="*/ 99 w 376"/>
                  <a:gd name="T11" fmla="*/ 141 h 462"/>
                  <a:gd name="T12" fmla="*/ 85 w 376"/>
                  <a:gd name="T13" fmla="*/ 147 h 462"/>
                  <a:gd name="T14" fmla="*/ 72 w 376"/>
                  <a:gd name="T15" fmla="*/ 154 h 462"/>
                  <a:gd name="T16" fmla="*/ 62 w 376"/>
                  <a:gd name="T17" fmla="*/ 162 h 462"/>
                  <a:gd name="T18" fmla="*/ 54 w 376"/>
                  <a:gd name="T19" fmla="*/ 172 h 462"/>
                  <a:gd name="T20" fmla="*/ 48 w 376"/>
                  <a:gd name="T21" fmla="*/ 182 h 462"/>
                  <a:gd name="T22" fmla="*/ 46 w 376"/>
                  <a:gd name="T23" fmla="*/ 204 h 462"/>
                  <a:gd name="T24" fmla="*/ 38 w 376"/>
                  <a:gd name="T25" fmla="*/ 211 h 462"/>
                  <a:gd name="T26" fmla="*/ 30 w 376"/>
                  <a:gd name="T27" fmla="*/ 218 h 462"/>
                  <a:gd name="T28" fmla="*/ 22 w 376"/>
                  <a:gd name="T29" fmla="*/ 228 h 462"/>
                  <a:gd name="T30" fmla="*/ 14 w 376"/>
                  <a:gd name="T31" fmla="*/ 241 h 462"/>
                  <a:gd name="T32" fmla="*/ 7 w 376"/>
                  <a:gd name="T33" fmla="*/ 257 h 462"/>
                  <a:gd name="T34" fmla="*/ 2 w 376"/>
                  <a:gd name="T35" fmla="*/ 276 h 462"/>
                  <a:gd name="T36" fmla="*/ 0 w 376"/>
                  <a:gd name="T37" fmla="*/ 297 h 462"/>
                  <a:gd name="T38" fmla="*/ 2 w 376"/>
                  <a:gd name="T39" fmla="*/ 322 h 462"/>
                  <a:gd name="T40" fmla="*/ 8 w 376"/>
                  <a:gd name="T41" fmla="*/ 349 h 462"/>
                  <a:gd name="T42" fmla="*/ 227 w 376"/>
                  <a:gd name="T43" fmla="*/ 462 h 462"/>
                  <a:gd name="T44" fmla="*/ 248 w 376"/>
                  <a:gd name="T45" fmla="*/ 461 h 462"/>
                  <a:gd name="T46" fmla="*/ 267 w 376"/>
                  <a:gd name="T47" fmla="*/ 459 h 462"/>
                  <a:gd name="T48" fmla="*/ 284 w 376"/>
                  <a:gd name="T49" fmla="*/ 455 h 462"/>
                  <a:gd name="T50" fmla="*/ 298 w 376"/>
                  <a:gd name="T51" fmla="*/ 452 h 462"/>
                  <a:gd name="T52" fmla="*/ 311 w 376"/>
                  <a:gd name="T53" fmla="*/ 448 h 462"/>
                  <a:gd name="T54" fmla="*/ 322 w 376"/>
                  <a:gd name="T55" fmla="*/ 444 h 462"/>
                  <a:gd name="T56" fmla="*/ 330 w 376"/>
                  <a:gd name="T57" fmla="*/ 441 h 462"/>
                  <a:gd name="T58" fmla="*/ 338 w 376"/>
                  <a:gd name="T59" fmla="*/ 437 h 462"/>
                  <a:gd name="T60" fmla="*/ 342 w 376"/>
                  <a:gd name="T61" fmla="*/ 435 h 462"/>
                  <a:gd name="T62" fmla="*/ 341 w 376"/>
                  <a:gd name="T63" fmla="*/ 403 h 462"/>
                  <a:gd name="T64" fmla="*/ 348 w 376"/>
                  <a:gd name="T65" fmla="*/ 397 h 462"/>
                  <a:gd name="T66" fmla="*/ 354 w 376"/>
                  <a:gd name="T67" fmla="*/ 390 h 462"/>
                  <a:gd name="T68" fmla="*/ 362 w 376"/>
                  <a:gd name="T69" fmla="*/ 381 h 462"/>
                  <a:gd name="T70" fmla="*/ 368 w 376"/>
                  <a:gd name="T71" fmla="*/ 370 h 462"/>
                  <a:gd name="T72" fmla="*/ 373 w 376"/>
                  <a:gd name="T73" fmla="*/ 357 h 462"/>
                  <a:gd name="T74" fmla="*/ 375 w 376"/>
                  <a:gd name="T75" fmla="*/ 342 h 462"/>
                  <a:gd name="T76" fmla="*/ 374 w 376"/>
                  <a:gd name="T77" fmla="*/ 325 h 462"/>
                  <a:gd name="T78" fmla="*/ 369 w 376"/>
                  <a:gd name="T79" fmla="*/ 306 h 462"/>
                  <a:gd name="T80" fmla="*/ 361 w 376"/>
                  <a:gd name="T81" fmla="*/ 288 h 462"/>
                  <a:gd name="T82" fmla="*/ 363 w 376"/>
                  <a:gd name="T83" fmla="*/ 281 h 462"/>
                  <a:gd name="T84" fmla="*/ 367 w 376"/>
                  <a:gd name="T85" fmla="*/ 274 h 462"/>
                  <a:gd name="T86" fmla="*/ 371 w 376"/>
                  <a:gd name="T87" fmla="*/ 265 h 462"/>
                  <a:gd name="T88" fmla="*/ 372 w 376"/>
                  <a:gd name="T89" fmla="*/ 255 h 462"/>
                  <a:gd name="T90" fmla="*/ 369 w 376"/>
                  <a:gd name="T91" fmla="*/ 243 h 462"/>
                  <a:gd name="T92" fmla="*/ 364 w 376"/>
                  <a:gd name="T93" fmla="*/ 235 h 462"/>
                  <a:gd name="T94" fmla="*/ 354 w 376"/>
                  <a:gd name="T95" fmla="*/ 227 h 462"/>
                  <a:gd name="T96" fmla="*/ 348 w 376"/>
                  <a:gd name="T97" fmla="*/ 224 h 462"/>
                  <a:gd name="T98" fmla="*/ 342 w 376"/>
                  <a:gd name="T99" fmla="*/ 222 h 462"/>
                  <a:gd name="T100" fmla="*/ 336 w 376"/>
                  <a:gd name="T101" fmla="*/ 221 h 462"/>
                  <a:gd name="T102" fmla="*/ 326 w 376"/>
                  <a:gd name="T103" fmla="*/ 220 h 462"/>
                  <a:gd name="T104" fmla="*/ 320 w 376"/>
                  <a:gd name="T105" fmla="*/ 220 h 46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376"/>
                  <a:gd name="T160" fmla="*/ 0 h 462"/>
                  <a:gd name="T161" fmla="*/ 376 w 376"/>
                  <a:gd name="T162" fmla="*/ 462 h 462"/>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376" h="462">
                    <a:moveTo>
                      <a:pt x="189" y="5"/>
                    </a:moveTo>
                    <a:lnTo>
                      <a:pt x="209" y="155"/>
                    </a:lnTo>
                    <a:lnTo>
                      <a:pt x="191" y="157"/>
                    </a:lnTo>
                    <a:lnTo>
                      <a:pt x="191" y="142"/>
                    </a:lnTo>
                    <a:lnTo>
                      <a:pt x="187" y="141"/>
                    </a:lnTo>
                    <a:lnTo>
                      <a:pt x="184" y="140"/>
                    </a:lnTo>
                    <a:lnTo>
                      <a:pt x="181" y="139"/>
                    </a:lnTo>
                    <a:lnTo>
                      <a:pt x="179" y="138"/>
                    </a:lnTo>
                    <a:lnTo>
                      <a:pt x="176" y="137"/>
                    </a:lnTo>
                    <a:lnTo>
                      <a:pt x="173" y="136"/>
                    </a:lnTo>
                    <a:lnTo>
                      <a:pt x="169" y="136"/>
                    </a:lnTo>
                    <a:lnTo>
                      <a:pt x="167" y="135"/>
                    </a:lnTo>
                    <a:lnTo>
                      <a:pt x="164" y="135"/>
                    </a:lnTo>
                    <a:lnTo>
                      <a:pt x="161" y="134"/>
                    </a:lnTo>
                    <a:lnTo>
                      <a:pt x="158" y="134"/>
                    </a:lnTo>
                    <a:lnTo>
                      <a:pt x="155" y="134"/>
                    </a:lnTo>
                    <a:lnTo>
                      <a:pt x="152" y="133"/>
                    </a:lnTo>
                    <a:lnTo>
                      <a:pt x="149" y="133"/>
                    </a:lnTo>
                    <a:lnTo>
                      <a:pt x="146" y="133"/>
                    </a:lnTo>
                    <a:lnTo>
                      <a:pt x="143" y="133"/>
                    </a:lnTo>
                    <a:lnTo>
                      <a:pt x="140" y="133"/>
                    </a:lnTo>
                    <a:lnTo>
                      <a:pt x="137" y="133"/>
                    </a:lnTo>
                    <a:lnTo>
                      <a:pt x="134" y="133"/>
                    </a:lnTo>
                    <a:lnTo>
                      <a:pt x="132" y="134"/>
                    </a:lnTo>
                    <a:lnTo>
                      <a:pt x="129" y="134"/>
                    </a:lnTo>
                    <a:lnTo>
                      <a:pt x="126" y="134"/>
                    </a:lnTo>
                    <a:lnTo>
                      <a:pt x="123" y="135"/>
                    </a:lnTo>
                    <a:lnTo>
                      <a:pt x="121" y="135"/>
                    </a:lnTo>
                    <a:lnTo>
                      <a:pt x="118" y="136"/>
                    </a:lnTo>
                    <a:lnTo>
                      <a:pt x="115" y="136"/>
                    </a:lnTo>
                    <a:lnTo>
                      <a:pt x="112" y="137"/>
                    </a:lnTo>
                    <a:lnTo>
                      <a:pt x="110" y="138"/>
                    </a:lnTo>
                    <a:lnTo>
                      <a:pt x="107" y="138"/>
                    </a:lnTo>
                    <a:lnTo>
                      <a:pt x="104" y="139"/>
                    </a:lnTo>
                    <a:lnTo>
                      <a:pt x="102" y="140"/>
                    </a:lnTo>
                    <a:lnTo>
                      <a:pt x="99" y="141"/>
                    </a:lnTo>
                    <a:lnTo>
                      <a:pt x="97" y="142"/>
                    </a:lnTo>
                    <a:lnTo>
                      <a:pt x="94" y="143"/>
                    </a:lnTo>
                    <a:lnTo>
                      <a:pt x="92" y="144"/>
                    </a:lnTo>
                    <a:lnTo>
                      <a:pt x="90" y="145"/>
                    </a:lnTo>
                    <a:lnTo>
                      <a:pt x="87" y="146"/>
                    </a:lnTo>
                    <a:lnTo>
                      <a:pt x="85" y="147"/>
                    </a:lnTo>
                    <a:lnTo>
                      <a:pt x="83" y="148"/>
                    </a:lnTo>
                    <a:lnTo>
                      <a:pt x="81" y="149"/>
                    </a:lnTo>
                    <a:lnTo>
                      <a:pt x="78" y="150"/>
                    </a:lnTo>
                    <a:lnTo>
                      <a:pt x="77" y="152"/>
                    </a:lnTo>
                    <a:lnTo>
                      <a:pt x="74" y="153"/>
                    </a:lnTo>
                    <a:lnTo>
                      <a:pt x="72" y="154"/>
                    </a:lnTo>
                    <a:lnTo>
                      <a:pt x="70" y="155"/>
                    </a:lnTo>
                    <a:lnTo>
                      <a:pt x="69" y="157"/>
                    </a:lnTo>
                    <a:lnTo>
                      <a:pt x="67" y="158"/>
                    </a:lnTo>
                    <a:lnTo>
                      <a:pt x="65" y="160"/>
                    </a:lnTo>
                    <a:lnTo>
                      <a:pt x="64" y="161"/>
                    </a:lnTo>
                    <a:lnTo>
                      <a:pt x="62" y="162"/>
                    </a:lnTo>
                    <a:lnTo>
                      <a:pt x="60" y="164"/>
                    </a:lnTo>
                    <a:lnTo>
                      <a:pt x="59" y="165"/>
                    </a:lnTo>
                    <a:lnTo>
                      <a:pt x="57" y="167"/>
                    </a:lnTo>
                    <a:lnTo>
                      <a:pt x="56" y="168"/>
                    </a:lnTo>
                    <a:lnTo>
                      <a:pt x="55" y="170"/>
                    </a:lnTo>
                    <a:lnTo>
                      <a:pt x="54" y="172"/>
                    </a:lnTo>
                    <a:lnTo>
                      <a:pt x="52" y="173"/>
                    </a:lnTo>
                    <a:lnTo>
                      <a:pt x="51" y="175"/>
                    </a:lnTo>
                    <a:lnTo>
                      <a:pt x="50" y="176"/>
                    </a:lnTo>
                    <a:lnTo>
                      <a:pt x="50" y="178"/>
                    </a:lnTo>
                    <a:lnTo>
                      <a:pt x="49" y="180"/>
                    </a:lnTo>
                    <a:lnTo>
                      <a:pt x="48" y="182"/>
                    </a:lnTo>
                    <a:lnTo>
                      <a:pt x="47" y="183"/>
                    </a:lnTo>
                    <a:lnTo>
                      <a:pt x="47" y="185"/>
                    </a:lnTo>
                    <a:lnTo>
                      <a:pt x="48" y="203"/>
                    </a:lnTo>
                    <a:lnTo>
                      <a:pt x="47" y="203"/>
                    </a:lnTo>
                    <a:lnTo>
                      <a:pt x="46" y="204"/>
                    </a:lnTo>
                    <a:lnTo>
                      <a:pt x="45" y="205"/>
                    </a:lnTo>
                    <a:lnTo>
                      <a:pt x="43" y="206"/>
                    </a:lnTo>
                    <a:lnTo>
                      <a:pt x="41" y="208"/>
                    </a:lnTo>
                    <a:lnTo>
                      <a:pt x="40" y="208"/>
                    </a:lnTo>
                    <a:lnTo>
                      <a:pt x="39" y="209"/>
                    </a:lnTo>
                    <a:lnTo>
                      <a:pt x="38" y="211"/>
                    </a:lnTo>
                    <a:lnTo>
                      <a:pt x="37" y="211"/>
                    </a:lnTo>
                    <a:lnTo>
                      <a:pt x="36" y="213"/>
                    </a:lnTo>
                    <a:lnTo>
                      <a:pt x="34" y="214"/>
                    </a:lnTo>
                    <a:lnTo>
                      <a:pt x="33" y="215"/>
                    </a:lnTo>
                    <a:lnTo>
                      <a:pt x="32" y="216"/>
                    </a:lnTo>
                    <a:lnTo>
                      <a:pt x="30" y="218"/>
                    </a:lnTo>
                    <a:lnTo>
                      <a:pt x="29" y="219"/>
                    </a:lnTo>
                    <a:lnTo>
                      <a:pt x="28" y="221"/>
                    </a:lnTo>
                    <a:lnTo>
                      <a:pt x="26" y="223"/>
                    </a:lnTo>
                    <a:lnTo>
                      <a:pt x="25" y="225"/>
                    </a:lnTo>
                    <a:lnTo>
                      <a:pt x="23" y="226"/>
                    </a:lnTo>
                    <a:lnTo>
                      <a:pt x="22" y="228"/>
                    </a:lnTo>
                    <a:lnTo>
                      <a:pt x="21" y="231"/>
                    </a:lnTo>
                    <a:lnTo>
                      <a:pt x="19" y="232"/>
                    </a:lnTo>
                    <a:lnTo>
                      <a:pt x="18" y="234"/>
                    </a:lnTo>
                    <a:lnTo>
                      <a:pt x="16" y="237"/>
                    </a:lnTo>
                    <a:lnTo>
                      <a:pt x="15" y="239"/>
                    </a:lnTo>
                    <a:lnTo>
                      <a:pt x="14" y="241"/>
                    </a:lnTo>
                    <a:lnTo>
                      <a:pt x="13" y="244"/>
                    </a:lnTo>
                    <a:lnTo>
                      <a:pt x="11" y="246"/>
                    </a:lnTo>
                    <a:lnTo>
                      <a:pt x="10" y="249"/>
                    </a:lnTo>
                    <a:lnTo>
                      <a:pt x="9" y="251"/>
                    </a:lnTo>
                    <a:lnTo>
                      <a:pt x="8" y="254"/>
                    </a:lnTo>
                    <a:lnTo>
                      <a:pt x="7" y="257"/>
                    </a:lnTo>
                    <a:lnTo>
                      <a:pt x="6" y="260"/>
                    </a:lnTo>
                    <a:lnTo>
                      <a:pt x="5" y="263"/>
                    </a:lnTo>
                    <a:lnTo>
                      <a:pt x="4" y="266"/>
                    </a:lnTo>
                    <a:lnTo>
                      <a:pt x="3" y="269"/>
                    </a:lnTo>
                    <a:lnTo>
                      <a:pt x="2" y="273"/>
                    </a:lnTo>
                    <a:lnTo>
                      <a:pt x="2" y="276"/>
                    </a:lnTo>
                    <a:lnTo>
                      <a:pt x="1" y="279"/>
                    </a:lnTo>
                    <a:lnTo>
                      <a:pt x="1" y="283"/>
                    </a:lnTo>
                    <a:lnTo>
                      <a:pt x="0" y="286"/>
                    </a:lnTo>
                    <a:lnTo>
                      <a:pt x="0" y="290"/>
                    </a:lnTo>
                    <a:lnTo>
                      <a:pt x="0" y="294"/>
                    </a:lnTo>
                    <a:lnTo>
                      <a:pt x="0" y="297"/>
                    </a:lnTo>
                    <a:lnTo>
                      <a:pt x="0" y="301"/>
                    </a:lnTo>
                    <a:lnTo>
                      <a:pt x="0" y="305"/>
                    </a:lnTo>
                    <a:lnTo>
                      <a:pt x="0" y="309"/>
                    </a:lnTo>
                    <a:lnTo>
                      <a:pt x="0" y="313"/>
                    </a:lnTo>
                    <a:lnTo>
                      <a:pt x="1" y="317"/>
                    </a:lnTo>
                    <a:lnTo>
                      <a:pt x="2" y="322"/>
                    </a:lnTo>
                    <a:lnTo>
                      <a:pt x="2" y="326"/>
                    </a:lnTo>
                    <a:lnTo>
                      <a:pt x="3" y="330"/>
                    </a:lnTo>
                    <a:lnTo>
                      <a:pt x="4" y="335"/>
                    </a:lnTo>
                    <a:lnTo>
                      <a:pt x="5" y="340"/>
                    </a:lnTo>
                    <a:lnTo>
                      <a:pt x="6" y="344"/>
                    </a:lnTo>
                    <a:lnTo>
                      <a:pt x="8" y="349"/>
                    </a:lnTo>
                    <a:lnTo>
                      <a:pt x="10" y="354"/>
                    </a:lnTo>
                    <a:lnTo>
                      <a:pt x="36" y="376"/>
                    </a:lnTo>
                    <a:lnTo>
                      <a:pt x="28" y="438"/>
                    </a:lnTo>
                    <a:lnTo>
                      <a:pt x="219" y="462"/>
                    </a:lnTo>
                    <a:lnTo>
                      <a:pt x="223" y="462"/>
                    </a:lnTo>
                    <a:lnTo>
                      <a:pt x="227" y="462"/>
                    </a:lnTo>
                    <a:lnTo>
                      <a:pt x="230" y="462"/>
                    </a:lnTo>
                    <a:lnTo>
                      <a:pt x="234" y="462"/>
                    </a:lnTo>
                    <a:lnTo>
                      <a:pt x="238" y="462"/>
                    </a:lnTo>
                    <a:lnTo>
                      <a:pt x="241" y="461"/>
                    </a:lnTo>
                    <a:lnTo>
                      <a:pt x="244" y="461"/>
                    </a:lnTo>
                    <a:lnTo>
                      <a:pt x="248" y="461"/>
                    </a:lnTo>
                    <a:lnTo>
                      <a:pt x="251" y="460"/>
                    </a:lnTo>
                    <a:lnTo>
                      <a:pt x="254" y="460"/>
                    </a:lnTo>
                    <a:lnTo>
                      <a:pt x="257" y="459"/>
                    </a:lnTo>
                    <a:lnTo>
                      <a:pt x="261" y="459"/>
                    </a:lnTo>
                    <a:lnTo>
                      <a:pt x="264" y="459"/>
                    </a:lnTo>
                    <a:lnTo>
                      <a:pt x="267" y="459"/>
                    </a:lnTo>
                    <a:lnTo>
                      <a:pt x="270" y="458"/>
                    </a:lnTo>
                    <a:lnTo>
                      <a:pt x="273" y="458"/>
                    </a:lnTo>
                    <a:lnTo>
                      <a:pt x="276" y="457"/>
                    </a:lnTo>
                    <a:lnTo>
                      <a:pt x="279" y="456"/>
                    </a:lnTo>
                    <a:lnTo>
                      <a:pt x="281" y="456"/>
                    </a:lnTo>
                    <a:lnTo>
                      <a:pt x="284" y="455"/>
                    </a:lnTo>
                    <a:lnTo>
                      <a:pt x="287" y="455"/>
                    </a:lnTo>
                    <a:lnTo>
                      <a:pt x="289" y="454"/>
                    </a:lnTo>
                    <a:lnTo>
                      <a:pt x="292" y="453"/>
                    </a:lnTo>
                    <a:lnTo>
                      <a:pt x="294" y="453"/>
                    </a:lnTo>
                    <a:lnTo>
                      <a:pt x="296" y="453"/>
                    </a:lnTo>
                    <a:lnTo>
                      <a:pt x="298" y="452"/>
                    </a:lnTo>
                    <a:lnTo>
                      <a:pt x="301" y="451"/>
                    </a:lnTo>
                    <a:lnTo>
                      <a:pt x="303" y="450"/>
                    </a:lnTo>
                    <a:lnTo>
                      <a:pt x="305" y="450"/>
                    </a:lnTo>
                    <a:lnTo>
                      <a:pt x="307" y="450"/>
                    </a:lnTo>
                    <a:lnTo>
                      <a:pt x="309" y="449"/>
                    </a:lnTo>
                    <a:lnTo>
                      <a:pt x="311" y="448"/>
                    </a:lnTo>
                    <a:lnTo>
                      <a:pt x="313" y="447"/>
                    </a:lnTo>
                    <a:lnTo>
                      <a:pt x="315" y="447"/>
                    </a:lnTo>
                    <a:lnTo>
                      <a:pt x="317" y="446"/>
                    </a:lnTo>
                    <a:lnTo>
                      <a:pt x="318" y="446"/>
                    </a:lnTo>
                    <a:lnTo>
                      <a:pt x="320" y="445"/>
                    </a:lnTo>
                    <a:lnTo>
                      <a:pt x="322" y="444"/>
                    </a:lnTo>
                    <a:lnTo>
                      <a:pt x="323" y="444"/>
                    </a:lnTo>
                    <a:lnTo>
                      <a:pt x="325" y="443"/>
                    </a:lnTo>
                    <a:lnTo>
                      <a:pt x="326" y="442"/>
                    </a:lnTo>
                    <a:lnTo>
                      <a:pt x="327" y="442"/>
                    </a:lnTo>
                    <a:lnTo>
                      <a:pt x="329" y="441"/>
                    </a:lnTo>
                    <a:lnTo>
                      <a:pt x="330" y="441"/>
                    </a:lnTo>
                    <a:lnTo>
                      <a:pt x="331" y="440"/>
                    </a:lnTo>
                    <a:lnTo>
                      <a:pt x="332" y="439"/>
                    </a:lnTo>
                    <a:lnTo>
                      <a:pt x="333" y="439"/>
                    </a:lnTo>
                    <a:lnTo>
                      <a:pt x="334" y="439"/>
                    </a:lnTo>
                    <a:lnTo>
                      <a:pt x="336" y="438"/>
                    </a:lnTo>
                    <a:lnTo>
                      <a:pt x="338" y="437"/>
                    </a:lnTo>
                    <a:lnTo>
                      <a:pt x="339" y="436"/>
                    </a:lnTo>
                    <a:lnTo>
                      <a:pt x="340" y="436"/>
                    </a:lnTo>
                    <a:lnTo>
                      <a:pt x="341" y="435"/>
                    </a:lnTo>
                    <a:lnTo>
                      <a:pt x="342" y="435"/>
                    </a:lnTo>
                    <a:lnTo>
                      <a:pt x="337" y="406"/>
                    </a:lnTo>
                    <a:lnTo>
                      <a:pt x="338" y="405"/>
                    </a:lnTo>
                    <a:lnTo>
                      <a:pt x="339" y="404"/>
                    </a:lnTo>
                    <a:lnTo>
                      <a:pt x="341" y="403"/>
                    </a:lnTo>
                    <a:lnTo>
                      <a:pt x="342" y="402"/>
                    </a:lnTo>
                    <a:lnTo>
                      <a:pt x="343" y="401"/>
                    </a:lnTo>
                    <a:lnTo>
                      <a:pt x="344" y="400"/>
                    </a:lnTo>
                    <a:lnTo>
                      <a:pt x="345" y="399"/>
                    </a:lnTo>
                    <a:lnTo>
                      <a:pt x="347" y="398"/>
                    </a:lnTo>
                    <a:lnTo>
                      <a:pt x="348" y="397"/>
                    </a:lnTo>
                    <a:lnTo>
                      <a:pt x="349" y="396"/>
                    </a:lnTo>
                    <a:lnTo>
                      <a:pt x="350" y="395"/>
                    </a:lnTo>
                    <a:lnTo>
                      <a:pt x="351" y="394"/>
                    </a:lnTo>
                    <a:lnTo>
                      <a:pt x="352" y="393"/>
                    </a:lnTo>
                    <a:lnTo>
                      <a:pt x="353" y="392"/>
                    </a:lnTo>
                    <a:lnTo>
                      <a:pt x="354" y="390"/>
                    </a:lnTo>
                    <a:lnTo>
                      <a:pt x="356" y="389"/>
                    </a:lnTo>
                    <a:lnTo>
                      <a:pt x="357" y="387"/>
                    </a:lnTo>
                    <a:lnTo>
                      <a:pt x="358" y="386"/>
                    </a:lnTo>
                    <a:lnTo>
                      <a:pt x="359" y="384"/>
                    </a:lnTo>
                    <a:lnTo>
                      <a:pt x="361" y="383"/>
                    </a:lnTo>
                    <a:lnTo>
                      <a:pt x="362" y="381"/>
                    </a:lnTo>
                    <a:lnTo>
                      <a:pt x="363" y="380"/>
                    </a:lnTo>
                    <a:lnTo>
                      <a:pt x="364" y="378"/>
                    </a:lnTo>
                    <a:lnTo>
                      <a:pt x="365" y="376"/>
                    </a:lnTo>
                    <a:lnTo>
                      <a:pt x="366" y="374"/>
                    </a:lnTo>
                    <a:lnTo>
                      <a:pt x="367" y="372"/>
                    </a:lnTo>
                    <a:lnTo>
                      <a:pt x="368" y="370"/>
                    </a:lnTo>
                    <a:lnTo>
                      <a:pt x="369" y="368"/>
                    </a:lnTo>
                    <a:lnTo>
                      <a:pt x="370" y="366"/>
                    </a:lnTo>
                    <a:lnTo>
                      <a:pt x="371" y="364"/>
                    </a:lnTo>
                    <a:lnTo>
                      <a:pt x="372" y="362"/>
                    </a:lnTo>
                    <a:lnTo>
                      <a:pt x="373" y="359"/>
                    </a:lnTo>
                    <a:lnTo>
                      <a:pt x="373" y="357"/>
                    </a:lnTo>
                    <a:lnTo>
                      <a:pt x="374" y="355"/>
                    </a:lnTo>
                    <a:lnTo>
                      <a:pt x="374" y="352"/>
                    </a:lnTo>
                    <a:lnTo>
                      <a:pt x="375" y="350"/>
                    </a:lnTo>
                    <a:lnTo>
                      <a:pt x="375" y="347"/>
                    </a:lnTo>
                    <a:lnTo>
                      <a:pt x="375" y="344"/>
                    </a:lnTo>
                    <a:lnTo>
                      <a:pt x="375" y="342"/>
                    </a:lnTo>
                    <a:lnTo>
                      <a:pt x="376" y="339"/>
                    </a:lnTo>
                    <a:lnTo>
                      <a:pt x="376" y="337"/>
                    </a:lnTo>
                    <a:lnTo>
                      <a:pt x="375" y="334"/>
                    </a:lnTo>
                    <a:lnTo>
                      <a:pt x="375" y="331"/>
                    </a:lnTo>
                    <a:lnTo>
                      <a:pt x="375" y="328"/>
                    </a:lnTo>
                    <a:lnTo>
                      <a:pt x="374" y="325"/>
                    </a:lnTo>
                    <a:lnTo>
                      <a:pt x="374" y="322"/>
                    </a:lnTo>
                    <a:lnTo>
                      <a:pt x="373" y="319"/>
                    </a:lnTo>
                    <a:lnTo>
                      <a:pt x="372" y="316"/>
                    </a:lnTo>
                    <a:lnTo>
                      <a:pt x="371" y="312"/>
                    </a:lnTo>
                    <a:lnTo>
                      <a:pt x="370" y="309"/>
                    </a:lnTo>
                    <a:lnTo>
                      <a:pt x="369" y="306"/>
                    </a:lnTo>
                    <a:lnTo>
                      <a:pt x="368" y="303"/>
                    </a:lnTo>
                    <a:lnTo>
                      <a:pt x="366" y="299"/>
                    </a:lnTo>
                    <a:lnTo>
                      <a:pt x="365" y="296"/>
                    </a:lnTo>
                    <a:lnTo>
                      <a:pt x="363" y="292"/>
                    </a:lnTo>
                    <a:lnTo>
                      <a:pt x="361" y="289"/>
                    </a:lnTo>
                    <a:lnTo>
                      <a:pt x="361" y="288"/>
                    </a:lnTo>
                    <a:lnTo>
                      <a:pt x="361" y="287"/>
                    </a:lnTo>
                    <a:lnTo>
                      <a:pt x="361" y="286"/>
                    </a:lnTo>
                    <a:lnTo>
                      <a:pt x="362" y="285"/>
                    </a:lnTo>
                    <a:lnTo>
                      <a:pt x="362" y="283"/>
                    </a:lnTo>
                    <a:lnTo>
                      <a:pt x="362" y="282"/>
                    </a:lnTo>
                    <a:lnTo>
                      <a:pt x="363" y="281"/>
                    </a:lnTo>
                    <a:lnTo>
                      <a:pt x="364" y="280"/>
                    </a:lnTo>
                    <a:lnTo>
                      <a:pt x="364" y="279"/>
                    </a:lnTo>
                    <a:lnTo>
                      <a:pt x="365" y="277"/>
                    </a:lnTo>
                    <a:lnTo>
                      <a:pt x="365" y="276"/>
                    </a:lnTo>
                    <a:lnTo>
                      <a:pt x="366" y="275"/>
                    </a:lnTo>
                    <a:lnTo>
                      <a:pt x="367" y="274"/>
                    </a:lnTo>
                    <a:lnTo>
                      <a:pt x="368" y="272"/>
                    </a:lnTo>
                    <a:lnTo>
                      <a:pt x="368" y="271"/>
                    </a:lnTo>
                    <a:lnTo>
                      <a:pt x="369" y="270"/>
                    </a:lnTo>
                    <a:lnTo>
                      <a:pt x="370" y="268"/>
                    </a:lnTo>
                    <a:lnTo>
                      <a:pt x="370" y="266"/>
                    </a:lnTo>
                    <a:lnTo>
                      <a:pt x="371" y="265"/>
                    </a:lnTo>
                    <a:lnTo>
                      <a:pt x="371" y="263"/>
                    </a:lnTo>
                    <a:lnTo>
                      <a:pt x="372" y="262"/>
                    </a:lnTo>
                    <a:lnTo>
                      <a:pt x="372" y="260"/>
                    </a:lnTo>
                    <a:lnTo>
                      <a:pt x="372" y="258"/>
                    </a:lnTo>
                    <a:lnTo>
                      <a:pt x="373" y="257"/>
                    </a:lnTo>
                    <a:lnTo>
                      <a:pt x="372" y="255"/>
                    </a:lnTo>
                    <a:lnTo>
                      <a:pt x="372" y="253"/>
                    </a:lnTo>
                    <a:lnTo>
                      <a:pt x="372" y="251"/>
                    </a:lnTo>
                    <a:lnTo>
                      <a:pt x="372" y="249"/>
                    </a:lnTo>
                    <a:lnTo>
                      <a:pt x="371" y="247"/>
                    </a:lnTo>
                    <a:lnTo>
                      <a:pt x="370" y="245"/>
                    </a:lnTo>
                    <a:lnTo>
                      <a:pt x="369" y="243"/>
                    </a:lnTo>
                    <a:lnTo>
                      <a:pt x="368" y="241"/>
                    </a:lnTo>
                    <a:lnTo>
                      <a:pt x="368" y="240"/>
                    </a:lnTo>
                    <a:lnTo>
                      <a:pt x="367" y="239"/>
                    </a:lnTo>
                    <a:lnTo>
                      <a:pt x="366" y="237"/>
                    </a:lnTo>
                    <a:lnTo>
                      <a:pt x="365" y="237"/>
                    </a:lnTo>
                    <a:lnTo>
                      <a:pt x="364" y="235"/>
                    </a:lnTo>
                    <a:lnTo>
                      <a:pt x="362" y="233"/>
                    </a:lnTo>
                    <a:lnTo>
                      <a:pt x="360" y="231"/>
                    </a:lnTo>
                    <a:lnTo>
                      <a:pt x="358" y="230"/>
                    </a:lnTo>
                    <a:lnTo>
                      <a:pt x="357" y="229"/>
                    </a:lnTo>
                    <a:lnTo>
                      <a:pt x="355" y="228"/>
                    </a:lnTo>
                    <a:lnTo>
                      <a:pt x="354" y="227"/>
                    </a:lnTo>
                    <a:lnTo>
                      <a:pt x="353" y="227"/>
                    </a:lnTo>
                    <a:lnTo>
                      <a:pt x="352" y="226"/>
                    </a:lnTo>
                    <a:lnTo>
                      <a:pt x="351" y="225"/>
                    </a:lnTo>
                    <a:lnTo>
                      <a:pt x="350" y="225"/>
                    </a:lnTo>
                    <a:lnTo>
                      <a:pt x="349" y="225"/>
                    </a:lnTo>
                    <a:lnTo>
                      <a:pt x="348" y="224"/>
                    </a:lnTo>
                    <a:lnTo>
                      <a:pt x="347" y="224"/>
                    </a:lnTo>
                    <a:lnTo>
                      <a:pt x="346" y="223"/>
                    </a:lnTo>
                    <a:lnTo>
                      <a:pt x="345" y="223"/>
                    </a:lnTo>
                    <a:lnTo>
                      <a:pt x="344" y="223"/>
                    </a:lnTo>
                    <a:lnTo>
                      <a:pt x="343" y="222"/>
                    </a:lnTo>
                    <a:lnTo>
                      <a:pt x="342" y="222"/>
                    </a:lnTo>
                    <a:lnTo>
                      <a:pt x="341" y="222"/>
                    </a:lnTo>
                    <a:lnTo>
                      <a:pt x="340" y="222"/>
                    </a:lnTo>
                    <a:lnTo>
                      <a:pt x="339" y="222"/>
                    </a:lnTo>
                    <a:lnTo>
                      <a:pt x="338" y="221"/>
                    </a:lnTo>
                    <a:lnTo>
                      <a:pt x="337" y="221"/>
                    </a:lnTo>
                    <a:lnTo>
                      <a:pt x="336" y="221"/>
                    </a:lnTo>
                    <a:lnTo>
                      <a:pt x="335" y="221"/>
                    </a:lnTo>
                    <a:lnTo>
                      <a:pt x="333" y="221"/>
                    </a:lnTo>
                    <a:lnTo>
                      <a:pt x="331" y="220"/>
                    </a:lnTo>
                    <a:lnTo>
                      <a:pt x="330" y="220"/>
                    </a:lnTo>
                    <a:lnTo>
                      <a:pt x="328" y="220"/>
                    </a:lnTo>
                    <a:lnTo>
                      <a:pt x="326" y="220"/>
                    </a:lnTo>
                    <a:lnTo>
                      <a:pt x="325" y="220"/>
                    </a:lnTo>
                    <a:lnTo>
                      <a:pt x="324" y="220"/>
                    </a:lnTo>
                    <a:lnTo>
                      <a:pt x="323" y="220"/>
                    </a:lnTo>
                    <a:lnTo>
                      <a:pt x="322" y="220"/>
                    </a:lnTo>
                    <a:lnTo>
                      <a:pt x="321" y="220"/>
                    </a:lnTo>
                    <a:lnTo>
                      <a:pt x="320" y="220"/>
                    </a:lnTo>
                    <a:lnTo>
                      <a:pt x="335" y="0"/>
                    </a:lnTo>
                    <a:lnTo>
                      <a:pt x="189"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931" name="Freeform 101"/>
              <p:cNvSpPr>
                <a:spLocks/>
              </p:cNvSpPr>
              <p:nvPr/>
            </p:nvSpPr>
            <p:spPr bwMode="auto">
              <a:xfrm>
                <a:off x="4700" y="2076"/>
                <a:ext cx="85" cy="82"/>
              </a:xfrm>
              <a:custGeom>
                <a:avLst/>
                <a:gdLst>
                  <a:gd name="T0" fmla="*/ 50 w 85"/>
                  <a:gd name="T1" fmla="*/ 82 h 82"/>
                  <a:gd name="T2" fmla="*/ 0 w 85"/>
                  <a:gd name="T3" fmla="*/ 72 h 82"/>
                  <a:gd name="T4" fmla="*/ 4 w 85"/>
                  <a:gd name="T5" fmla="*/ 5 h 82"/>
                  <a:gd name="T6" fmla="*/ 84 w 85"/>
                  <a:gd name="T7" fmla="*/ 0 h 82"/>
                  <a:gd name="T8" fmla="*/ 85 w 85"/>
                  <a:gd name="T9" fmla="*/ 67 h 82"/>
                  <a:gd name="T10" fmla="*/ 50 w 85"/>
                  <a:gd name="T11" fmla="*/ 82 h 82"/>
                  <a:gd name="T12" fmla="*/ 50 w 85"/>
                  <a:gd name="T13" fmla="*/ 82 h 82"/>
                  <a:gd name="T14" fmla="*/ 0 60000 65536"/>
                  <a:gd name="T15" fmla="*/ 0 60000 65536"/>
                  <a:gd name="T16" fmla="*/ 0 60000 65536"/>
                  <a:gd name="T17" fmla="*/ 0 60000 65536"/>
                  <a:gd name="T18" fmla="*/ 0 60000 65536"/>
                  <a:gd name="T19" fmla="*/ 0 60000 65536"/>
                  <a:gd name="T20" fmla="*/ 0 60000 65536"/>
                  <a:gd name="T21" fmla="*/ 0 w 85"/>
                  <a:gd name="T22" fmla="*/ 0 h 82"/>
                  <a:gd name="T23" fmla="*/ 85 w 85"/>
                  <a:gd name="T24" fmla="*/ 82 h 8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5" h="82">
                    <a:moveTo>
                      <a:pt x="50" y="82"/>
                    </a:moveTo>
                    <a:lnTo>
                      <a:pt x="0" y="72"/>
                    </a:lnTo>
                    <a:lnTo>
                      <a:pt x="4" y="5"/>
                    </a:lnTo>
                    <a:lnTo>
                      <a:pt x="84" y="0"/>
                    </a:lnTo>
                    <a:lnTo>
                      <a:pt x="85" y="67"/>
                    </a:lnTo>
                    <a:lnTo>
                      <a:pt x="50" y="82"/>
                    </a:lnTo>
                    <a:close/>
                  </a:path>
                </a:pathLst>
              </a:custGeom>
              <a:solidFill>
                <a:srgbClr val="B3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932" name="Freeform 102"/>
              <p:cNvSpPr>
                <a:spLocks/>
              </p:cNvSpPr>
              <p:nvPr/>
            </p:nvSpPr>
            <p:spPr bwMode="auto">
              <a:xfrm>
                <a:off x="4538" y="2209"/>
                <a:ext cx="161" cy="106"/>
              </a:xfrm>
              <a:custGeom>
                <a:avLst/>
                <a:gdLst>
                  <a:gd name="T0" fmla="*/ 161 w 161"/>
                  <a:gd name="T1" fmla="*/ 82 h 106"/>
                  <a:gd name="T2" fmla="*/ 156 w 161"/>
                  <a:gd name="T3" fmla="*/ 84 h 106"/>
                  <a:gd name="T4" fmla="*/ 151 w 161"/>
                  <a:gd name="T5" fmla="*/ 85 h 106"/>
                  <a:gd name="T6" fmla="*/ 146 w 161"/>
                  <a:gd name="T7" fmla="*/ 87 h 106"/>
                  <a:gd name="T8" fmla="*/ 140 w 161"/>
                  <a:gd name="T9" fmla="*/ 89 h 106"/>
                  <a:gd name="T10" fmla="*/ 133 w 161"/>
                  <a:gd name="T11" fmla="*/ 92 h 106"/>
                  <a:gd name="T12" fmla="*/ 125 w 161"/>
                  <a:gd name="T13" fmla="*/ 94 h 106"/>
                  <a:gd name="T14" fmla="*/ 118 w 161"/>
                  <a:gd name="T15" fmla="*/ 96 h 106"/>
                  <a:gd name="T16" fmla="*/ 111 w 161"/>
                  <a:gd name="T17" fmla="*/ 99 h 106"/>
                  <a:gd name="T18" fmla="*/ 103 w 161"/>
                  <a:gd name="T19" fmla="*/ 101 h 106"/>
                  <a:gd name="T20" fmla="*/ 97 w 161"/>
                  <a:gd name="T21" fmla="*/ 103 h 106"/>
                  <a:gd name="T22" fmla="*/ 91 w 161"/>
                  <a:gd name="T23" fmla="*/ 105 h 106"/>
                  <a:gd name="T24" fmla="*/ 86 w 161"/>
                  <a:gd name="T25" fmla="*/ 105 h 106"/>
                  <a:gd name="T26" fmla="*/ 81 w 161"/>
                  <a:gd name="T27" fmla="*/ 106 h 106"/>
                  <a:gd name="T28" fmla="*/ 80 w 161"/>
                  <a:gd name="T29" fmla="*/ 105 h 106"/>
                  <a:gd name="T30" fmla="*/ 74 w 161"/>
                  <a:gd name="T31" fmla="*/ 100 h 106"/>
                  <a:gd name="T32" fmla="*/ 68 w 161"/>
                  <a:gd name="T33" fmla="*/ 94 h 106"/>
                  <a:gd name="T34" fmla="*/ 64 w 161"/>
                  <a:gd name="T35" fmla="*/ 90 h 106"/>
                  <a:gd name="T36" fmla="*/ 59 w 161"/>
                  <a:gd name="T37" fmla="*/ 86 h 106"/>
                  <a:gd name="T38" fmla="*/ 54 w 161"/>
                  <a:gd name="T39" fmla="*/ 82 h 106"/>
                  <a:gd name="T40" fmla="*/ 49 w 161"/>
                  <a:gd name="T41" fmla="*/ 78 h 106"/>
                  <a:gd name="T42" fmla="*/ 44 w 161"/>
                  <a:gd name="T43" fmla="*/ 73 h 106"/>
                  <a:gd name="T44" fmla="*/ 39 w 161"/>
                  <a:gd name="T45" fmla="*/ 69 h 106"/>
                  <a:gd name="T46" fmla="*/ 35 w 161"/>
                  <a:gd name="T47" fmla="*/ 65 h 106"/>
                  <a:gd name="T48" fmla="*/ 31 w 161"/>
                  <a:gd name="T49" fmla="*/ 62 h 106"/>
                  <a:gd name="T50" fmla="*/ 27 w 161"/>
                  <a:gd name="T51" fmla="*/ 59 h 106"/>
                  <a:gd name="T52" fmla="*/ 23 w 161"/>
                  <a:gd name="T53" fmla="*/ 56 h 106"/>
                  <a:gd name="T54" fmla="*/ 18 w 161"/>
                  <a:gd name="T55" fmla="*/ 54 h 106"/>
                  <a:gd name="T56" fmla="*/ 13 w 161"/>
                  <a:gd name="T57" fmla="*/ 51 h 106"/>
                  <a:gd name="T58" fmla="*/ 9 w 161"/>
                  <a:gd name="T59" fmla="*/ 48 h 106"/>
                  <a:gd name="T60" fmla="*/ 5 w 161"/>
                  <a:gd name="T61" fmla="*/ 44 h 106"/>
                  <a:gd name="T62" fmla="*/ 1 w 161"/>
                  <a:gd name="T63" fmla="*/ 36 h 106"/>
                  <a:gd name="T64" fmla="*/ 0 w 161"/>
                  <a:gd name="T65" fmla="*/ 29 h 106"/>
                  <a:gd name="T66" fmla="*/ 2 w 161"/>
                  <a:gd name="T67" fmla="*/ 24 h 106"/>
                  <a:gd name="T68" fmla="*/ 6 w 161"/>
                  <a:gd name="T69" fmla="*/ 17 h 106"/>
                  <a:gd name="T70" fmla="*/ 10 w 161"/>
                  <a:gd name="T71" fmla="*/ 13 h 106"/>
                  <a:gd name="T72" fmla="*/ 15 w 161"/>
                  <a:gd name="T73" fmla="*/ 10 h 106"/>
                  <a:gd name="T74" fmla="*/ 21 w 161"/>
                  <a:gd name="T75" fmla="*/ 7 h 106"/>
                  <a:gd name="T76" fmla="*/ 29 w 161"/>
                  <a:gd name="T77" fmla="*/ 5 h 106"/>
                  <a:gd name="T78" fmla="*/ 41 w 161"/>
                  <a:gd name="T79" fmla="*/ 3 h 106"/>
                  <a:gd name="T80" fmla="*/ 57 w 161"/>
                  <a:gd name="T81" fmla="*/ 1 h 106"/>
                  <a:gd name="T82" fmla="*/ 72 w 161"/>
                  <a:gd name="T83" fmla="*/ 0 h 106"/>
                  <a:gd name="T84" fmla="*/ 84 w 161"/>
                  <a:gd name="T85" fmla="*/ 1 h 106"/>
                  <a:gd name="T86" fmla="*/ 94 w 161"/>
                  <a:gd name="T87" fmla="*/ 2 h 106"/>
                  <a:gd name="T88" fmla="*/ 102 w 161"/>
                  <a:gd name="T89" fmla="*/ 4 h 106"/>
                  <a:gd name="T90" fmla="*/ 109 w 161"/>
                  <a:gd name="T91" fmla="*/ 7 h 106"/>
                  <a:gd name="T92" fmla="*/ 114 w 161"/>
                  <a:gd name="T93" fmla="*/ 11 h 106"/>
                  <a:gd name="T94" fmla="*/ 118 w 161"/>
                  <a:gd name="T95" fmla="*/ 15 h 106"/>
                  <a:gd name="T96" fmla="*/ 122 w 161"/>
                  <a:gd name="T97" fmla="*/ 24 h 106"/>
                  <a:gd name="T98" fmla="*/ 123 w 161"/>
                  <a:gd name="T99" fmla="*/ 30 h 106"/>
                  <a:gd name="T100" fmla="*/ 122 w 161"/>
                  <a:gd name="T101" fmla="*/ 36 h 1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61"/>
                  <a:gd name="T154" fmla="*/ 0 h 106"/>
                  <a:gd name="T155" fmla="*/ 161 w 161"/>
                  <a:gd name="T156" fmla="*/ 106 h 1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61" h="106">
                    <a:moveTo>
                      <a:pt x="122" y="36"/>
                    </a:moveTo>
                    <a:lnTo>
                      <a:pt x="161" y="82"/>
                    </a:lnTo>
                    <a:lnTo>
                      <a:pt x="160" y="82"/>
                    </a:lnTo>
                    <a:lnTo>
                      <a:pt x="158" y="83"/>
                    </a:lnTo>
                    <a:lnTo>
                      <a:pt x="157" y="83"/>
                    </a:lnTo>
                    <a:lnTo>
                      <a:pt x="156" y="84"/>
                    </a:lnTo>
                    <a:lnTo>
                      <a:pt x="155" y="84"/>
                    </a:lnTo>
                    <a:lnTo>
                      <a:pt x="154" y="84"/>
                    </a:lnTo>
                    <a:lnTo>
                      <a:pt x="153" y="85"/>
                    </a:lnTo>
                    <a:lnTo>
                      <a:pt x="151" y="85"/>
                    </a:lnTo>
                    <a:lnTo>
                      <a:pt x="150" y="85"/>
                    </a:lnTo>
                    <a:lnTo>
                      <a:pt x="149" y="86"/>
                    </a:lnTo>
                    <a:lnTo>
                      <a:pt x="148" y="87"/>
                    </a:lnTo>
                    <a:lnTo>
                      <a:pt x="146" y="87"/>
                    </a:lnTo>
                    <a:lnTo>
                      <a:pt x="145" y="88"/>
                    </a:lnTo>
                    <a:lnTo>
                      <a:pt x="143" y="88"/>
                    </a:lnTo>
                    <a:lnTo>
                      <a:pt x="141" y="89"/>
                    </a:lnTo>
                    <a:lnTo>
                      <a:pt x="140" y="89"/>
                    </a:lnTo>
                    <a:lnTo>
                      <a:pt x="138" y="90"/>
                    </a:lnTo>
                    <a:lnTo>
                      <a:pt x="136" y="90"/>
                    </a:lnTo>
                    <a:lnTo>
                      <a:pt x="134" y="91"/>
                    </a:lnTo>
                    <a:lnTo>
                      <a:pt x="133" y="92"/>
                    </a:lnTo>
                    <a:lnTo>
                      <a:pt x="131" y="92"/>
                    </a:lnTo>
                    <a:lnTo>
                      <a:pt x="129" y="93"/>
                    </a:lnTo>
                    <a:lnTo>
                      <a:pt x="127" y="93"/>
                    </a:lnTo>
                    <a:lnTo>
                      <a:pt x="125" y="94"/>
                    </a:lnTo>
                    <a:lnTo>
                      <a:pt x="124" y="95"/>
                    </a:lnTo>
                    <a:lnTo>
                      <a:pt x="122" y="95"/>
                    </a:lnTo>
                    <a:lnTo>
                      <a:pt x="120" y="96"/>
                    </a:lnTo>
                    <a:lnTo>
                      <a:pt x="118" y="96"/>
                    </a:lnTo>
                    <a:lnTo>
                      <a:pt x="116" y="97"/>
                    </a:lnTo>
                    <a:lnTo>
                      <a:pt x="114" y="98"/>
                    </a:lnTo>
                    <a:lnTo>
                      <a:pt x="112" y="98"/>
                    </a:lnTo>
                    <a:lnTo>
                      <a:pt x="111" y="99"/>
                    </a:lnTo>
                    <a:lnTo>
                      <a:pt x="109" y="99"/>
                    </a:lnTo>
                    <a:lnTo>
                      <a:pt x="107" y="100"/>
                    </a:lnTo>
                    <a:lnTo>
                      <a:pt x="105" y="100"/>
                    </a:lnTo>
                    <a:lnTo>
                      <a:pt x="103" y="101"/>
                    </a:lnTo>
                    <a:lnTo>
                      <a:pt x="102" y="101"/>
                    </a:lnTo>
                    <a:lnTo>
                      <a:pt x="100" y="102"/>
                    </a:lnTo>
                    <a:lnTo>
                      <a:pt x="98" y="102"/>
                    </a:lnTo>
                    <a:lnTo>
                      <a:pt x="97" y="103"/>
                    </a:lnTo>
                    <a:lnTo>
                      <a:pt x="95" y="103"/>
                    </a:lnTo>
                    <a:lnTo>
                      <a:pt x="94" y="104"/>
                    </a:lnTo>
                    <a:lnTo>
                      <a:pt x="93" y="104"/>
                    </a:lnTo>
                    <a:lnTo>
                      <a:pt x="91" y="105"/>
                    </a:lnTo>
                    <a:lnTo>
                      <a:pt x="89" y="105"/>
                    </a:lnTo>
                    <a:lnTo>
                      <a:pt x="87" y="105"/>
                    </a:lnTo>
                    <a:lnTo>
                      <a:pt x="86" y="105"/>
                    </a:lnTo>
                    <a:lnTo>
                      <a:pt x="85" y="106"/>
                    </a:lnTo>
                    <a:lnTo>
                      <a:pt x="83" y="106"/>
                    </a:lnTo>
                    <a:lnTo>
                      <a:pt x="81" y="106"/>
                    </a:lnTo>
                    <a:lnTo>
                      <a:pt x="80" y="105"/>
                    </a:lnTo>
                    <a:lnTo>
                      <a:pt x="78" y="104"/>
                    </a:lnTo>
                    <a:lnTo>
                      <a:pt x="77" y="102"/>
                    </a:lnTo>
                    <a:lnTo>
                      <a:pt x="76" y="101"/>
                    </a:lnTo>
                    <a:lnTo>
                      <a:pt x="74" y="100"/>
                    </a:lnTo>
                    <a:lnTo>
                      <a:pt x="73" y="98"/>
                    </a:lnTo>
                    <a:lnTo>
                      <a:pt x="71" y="96"/>
                    </a:lnTo>
                    <a:lnTo>
                      <a:pt x="70" y="95"/>
                    </a:lnTo>
                    <a:lnTo>
                      <a:pt x="68" y="94"/>
                    </a:lnTo>
                    <a:lnTo>
                      <a:pt x="67" y="93"/>
                    </a:lnTo>
                    <a:lnTo>
                      <a:pt x="67" y="92"/>
                    </a:lnTo>
                    <a:lnTo>
                      <a:pt x="65" y="91"/>
                    </a:lnTo>
                    <a:lnTo>
                      <a:pt x="64" y="90"/>
                    </a:lnTo>
                    <a:lnTo>
                      <a:pt x="63" y="90"/>
                    </a:lnTo>
                    <a:lnTo>
                      <a:pt x="62" y="88"/>
                    </a:lnTo>
                    <a:lnTo>
                      <a:pt x="60" y="88"/>
                    </a:lnTo>
                    <a:lnTo>
                      <a:pt x="59" y="86"/>
                    </a:lnTo>
                    <a:lnTo>
                      <a:pt x="58" y="85"/>
                    </a:lnTo>
                    <a:lnTo>
                      <a:pt x="57" y="84"/>
                    </a:lnTo>
                    <a:lnTo>
                      <a:pt x="55" y="83"/>
                    </a:lnTo>
                    <a:lnTo>
                      <a:pt x="54" y="82"/>
                    </a:lnTo>
                    <a:lnTo>
                      <a:pt x="53" y="81"/>
                    </a:lnTo>
                    <a:lnTo>
                      <a:pt x="52" y="80"/>
                    </a:lnTo>
                    <a:lnTo>
                      <a:pt x="50" y="79"/>
                    </a:lnTo>
                    <a:lnTo>
                      <a:pt x="49" y="78"/>
                    </a:lnTo>
                    <a:lnTo>
                      <a:pt x="48" y="76"/>
                    </a:lnTo>
                    <a:lnTo>
                      <a:pt x="47" y="75"/>
                    </a:lnTo>
                    <a:lnTo>
                      <a:pt x="45" y="74"/>
                    </a:lnTo>
                    <a:lnTo>
                      <a:pt x="44" y="73"/>
                    </a:lnTo>
                    <a:lnTo>
                      <a:pt x="43" y="72"/>
                    </a:lnTo>
                    <a:lnTo>
                      <a:pt x="42" y="71"/>
                    </a:lnTo>
                    <a:lnTo>
                      <a:pt x="41" y="70"/>
                    </a:lnTo>
                    <a:lnTo>
                      <a:pt x="39" y="69"/>
                    </a:lnTo>
                    <a:lnTo>
                      <a:pt x="38" y="68"/>
                    </a:lnTo>
                    <a:lnTo>
                      <a:pt x="37" y="67"/>
                    </a:lnTo>
                    <a:lnTo>
                      <a:pt x="36" y="66"/>
                    </a:lnTo>
                    <a:lnTo>
                      <a:pt x="35" y="65"/>
                    </a:lnTo>
                    <a:lnTo>
                      <a:pt x="34" y="64"/>
                    </a:lnTo>
                    <a:lnTo>
                      <a:pt x="33" y="64"/>
                    </a:lnTo>
                    <a:lnTo>
                      <a:pt x="32" y="63"/>
                    </a:lnTo>
                    <a:lnTo>
                      <a:pt x="31" y="62"/>
                    </a:lnTo>
                    <a:lnTo>
                      <a:pt x="30" y="62"/>
                    </a:lnTo>
                    <a:lnTo>
                      <a:pt x="29" y="61"/>
                    </a:lnTo>
                    <a:lnTo>
                      <a:pt x="28" y="60"/>
                    </a:lnTo>
                    <a:lnTo>
                      <a:pt x="27" y="59"/>
                    </a:lnTo>
                    <a:lnTo>
                      <a:pt x="26" y="58"/>
                    </a:lnTo>
                    <a:lnTo>
                      <a:pt x="25" y="57"/>
                    </a:lnTo>
                    <a:lnTo>
                      <a:pt x="24" y="57"/>
                    </a:lnTo>
                    <a:lnTo>
                      <a:pt x="23" y="56"/>
                    </a:lnTo>
                    <a:lnTo>
                      <a:pt x="22" y="56"/>
                    </a:lnTo>
                    <a:lnTo>
                      <a:pt x="20" y="55"/>
                    </a:lnTo>
                    <a:lnTo>
                      <a:pt x="19" y="55"/>
                    </a:lnTo>
                    <a:lnTo>
                      <a:pt x="18" y="54"/>
                    </a:lnTo>
                    <a:lnTo>
                      <a:pt x="16" y="54"/>
                    </a:lnTo>
                    <a:lnTo>
                      <a:pt x="15" y="53"/>
                    </a:lnTo>
                    <a:lnTo>
                      <a:pt x="14" y="53"/>
                    </a:lnTo>
                    <a:lnTo>
                      <a:pt x="13" y="51"/>
                    </a:lnTo>
                    <a:lnTo>
                      <a:pt x="12" y="51"/>
                    </a:lnTo>
                    <a:lnTo>
                      <a:pt x="11" y="50"/>
                    </a:lnTo>
                    <a:lnTo>
                      <a:pt x="10" y="49"/>
                    </a:lnTo>
                    <a:lnTo>
                      <a:pt x="9" y="48"/>
                    </a:lnTo>
                    <a:lnTo>
                      <a:pt x="8" y="47"/>
                    </a:lnTo>
                    <a:lnTo>
                      <a:pt x="7" y="47"/>
                    </a:lnTo>
                    <a:lnTo>
                      <a:pt x="6" y="46"/>
                    </a:lnTo>
                    <a:lnTo>
                      <a:pt x="5" y="44"/>
                    </a:lnTo>
                    <a:lnTo>
                      <a:pt x="4" y="42"/>
                    </a:lnTo>
                    <a:lnTo>
                      <a:pt x="3" y="40"/>
                    </a:lnTo>
                    <a:lnTo>
                      <a:pt x="2" y="38"/>
                    </a:lnTo>
                    <a:lnTo>
                      <a:pt x="1" y="36"/>
                    </a:lnTo>
                    <a:lnTo>
                      <a:pt x="0" y="34"/>
                    </a:lnTo>
                    <a:lnTo>
                      <a:pt x="0" y="32"/>
                    </a:lnTo>
                    <a:lnTo>
                      <a:pt x="0" y="30"/>
                    </a:lnTo>
                    <a:lnTo>
                      <a:pt x="0" y="29"/>
                    </a:lnTo>
                    <a:lnTo>
                      <a:pt x="0" y="28"/>
                    </a:lnTo>
                    <a:lnTo>
                      <a:pt x="0" y="27"/>
                    </a:lnTo>
                    <a:lnTo>
                      <a:pt x="1" y="26"/>
                    </a:lnTo>
                    <a:lnTo>
                      <a:pt x="2" y="24"/>
                    </a:lnTo>
                    <a:lnTo>
                      <a:pt x="2" y="22"/>
                    </a:lnTo>
                    <a:lnTo>
                      <a:pt x="3" y="20"/>
                    </a:lnTo>
                    <a:lnTo>
                      <a:pt x="5" y="18"/>
                    </a:lnTo>
                    <a:lnTo>
                      <a:pt x="6" y="17"/>
                    </a:lnTo>
                    <a:lnTo>
                      <a:pt x="7" y="16"/>
                    </a:lnTo>
                    <a:lnTo>
                      <a:pt x="8" y="15"/>
                    </a:lnTo>
                    <a:lnTo>
                      <a:pt x="9" y="14"/>
                    </a:lnTo>
                    <a:lnTo>
                      <a:pt x="10" y="13"/>
                    </a:lnTo>
                    <a:lnTo>
                      <a:pt x="11" y="12"/>
                    </a:lnTo>
                    <a:lnTo>
                      <a:pt x="12" y="12"/>
                    </a:lnTo>
                    <a:lnTo>
                      <a:pt x="14" y="11"/>
                    </a:lnTo>
                    <a:lnTo>
                      <a:pt x="15" y="10"/>
                    </a:lnTo>
                    <a:lnTo>
                      <a:pt x="16" y="9"/>
                    </a:lnTo>
                    <a:lnTo>
                      <a:pt x="18" y="9"/>
                    </a:lnTo>
                    <a:lnTo>
                      <a:pt x="20" y="8"/>
                    </a:lnTo>
                    <a:lnTo>
                      <a:pt x="21" y="7"/>
                    </a:lnTo>
                    <a:lnTo>
                      <a:pt x="23" y="7"/>
                    </a:lnTo>
                    <a:lnTo>
                      <a:pt x="25" y="6"/>
                    </a:lnTo>
                    <a:lnTo>
                      <a:pt x="27" y="6"/>
                    </a:lnTo>
                    <a:lnTo>
                      <a:pt x="29" y="5"/>
                    </a:lnTo>
                    <a:lnTo>
                      <a:pt x="31" y="4"/>
                    </a:lnTo>
                    <a:lnTo>
                      <a:pt x="34" y="4"/>
                    </a:lnTo>
                    <a:lnTo>
                      <a:pt x="36" y="4"/>
                    </a:lnTo>
                    <a:lnTo>
                      <a:pt x="41" y="3"/>
                    </a:lnTo>
                    <a:lnTo>
                      <a:pt x="45" y="2"/>
                    </a:lnTo>
                    <a:lnTo>
                      <a:pt x="49" y="2"/>
                    </a:lnTo>
                    <a:lnTo>
                      <a:pt x="54" y="1"/>
                    </a:lnTo>
                    <a:lnTo>
                      <a:pt x="57" y="1"/>
                    </a:lnTo>
                    <a:lnTo>
                      <a:pt x="61" y="1"/>
                    </a:lnTo>
                    <a:lnTo>
                      <a:pt x="65" y="1"/>
                    </a:lnTo>
                    <a:lnTo>
                      <a:pt x="68" y="1"/>
                    </a:lnTo>
                    <a:lnTo>
                      <a:pt x="72" y="0"/>
                    </a:lnTo>
                    <a:lnTo>
                      <a:pt x="75" y="0"/>
                    </a:lnTo>
                    <a:lnTo>
                      <a:pt x="78" y="0"/>
                    </a:lnTo>
                    <a:lnTo>
                      <a:pt x="81" y="1"/>
                    </a:lnTo>
                    <a:lnTo>
                      <a:pt x="84" y="1"/>
                    </a:lnTo>
                    <a:lnTo>
                      <a:pt x="87" y="1"/>
                    </a:lnTo>
                    <a:lnTo>
                      <a:pt x="89" y="1"/>
                    </a:lnTo>
                    <a:lnTo>
                      <a:pt x="92" y="2"/>
                    </a:lnTo>
                    <a:lnTo>
                      <a:pt x="94" y="2"/>
                    </a:lnTo>
                    <a:lnTo>
                      <a:pt x="96" y="3"/>
                    </a:lnTo>
                    <a:lnTo>
                      <a:pt x="98" y="3"/>
                    </a:lnTo>
                    <a:lnTo>
                      <a:pt x="101" y="4"/>
                    </a:lnTo>
                    <a:lnTo>
                      <a:pt x="102" y="4"/>
                    </a:lnTo>
                    <a:lnTo>
                      <a:pt x="104" y="5"/>
                    </a:lnTo>
                    <a:lnTo>
                      <a:pt x="106" y="6"/>
                    </a:lnTo>
                    <a:lnTo>
                      <a:pt x="107" y="7"/>
                    </a:lnTo>
                    <a:lnTo>
                      <a:pt x="109" y="7"/>
                    </a:lnTo>
                    <a:lnTo>
                      <a:pt x="110" y="8"/>
                    </a:lnTo>
                    <a:lnTo>
                      <a:pt x="111" y="9"/>
                    </a:lnTo>
                    <a:lnTo>
                      <a:pt x="113" y="10"/>
                    </a:lnTo>
                    <a:lnTo>
                      <a:pt x="114" y="11"/>
                    </a:lnTo>
                    <a:lnTo>
                      <a:pt x="115" y="12"/>
                    </a:lnTo>
                    <a:lnTo>
                      <a:pt x="116" y="12"/>
                    </a:lnTo>
                    <a:lnTo>
                      <a:pt x="117" y="14"/>
                    </a:lnTo>
                    <a:lnTo>
                      <a:pt x="118" y="15"/>
                    </a:lnTo>
                    <a:lnTo>
                      <a:pt x="119" y="18"/>
                    </a:lnTo>
                    <a:lnTo>
                      <a:pt x="120" y="19"/>
                    </a:lnTo>
                    <a:lnTo>
                      <a:pt x="121" y="21"/>
                    </a:lnTo>
                    <a:lnTo>
                      <a:pt x="122" y="24"/>
                    </a:lnTo>
                    <a:lnTo>
                      <a:pt x="122" y="25"/>
                    </a:lnTo>
                    <a:lnTo>
                      <a:pt x="122" y="27"/>
                    </a:lnTo>
                    <a:lnTo>
                      <a:pt x="123" y="29"/>
                    </a:lnTo>
                    <a:lnTo>
                      <a:pt x="123" y="30"/>
                    </a:lnTo>
                    <a:lnTo>
                      <a:pt x="123" y="32"/>
                    </a:lnTo>
                    <a:lnTo>
                      <a:pt x="122" y="33"/>
                    </a:lnTo>
                    <a:lnTo>
                      <a:pt x="122" y="34"/>
                    </a:lnTo>
                    <a:lnTo>
                      <a:pt x="122" y="36"/>
                    </a:lnTo>
                    <a:close/>
                  </a:path>
                </a:pathLst>
              </a:custGeom>
              <a:solidFill>
                <a:srgbClr val="F0B57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933" name="Freeform 103"/>
              <p:cNvSpPr>
                <a:spLocks/>
              </p:cNvSpPr>
              <p:nvPr/>
            </p:nvSpPr>
            <p:spPr bwMode="auto">
              <a:xfrm>
                <a:off x="4602" y="2232"/>
                <a:ext cx="8" cy="5"/>
              </a:xfrm>
              <a:custGeom>
                <a:avLst/>
                <a:gdLst>
                  <a:gd name="T0" fmla="*/ 4 w 8"/>
                  <a:gd name="T1" fmla="*/ 5 h 5"/>
                  <a:gd name="T2" fmla="*/ 5 w 8"/>
                  <a:gd name="T3" fmla="*/ 4 h 5"/>
                  <a:gd name="T4" fmla="*/ 6 w 8"/>
                  <a:gd name="T5" fmla="*/ 4 h 5"/>
                  <a:gd name="T6" fmla="*/ 8 w 8"/>
                  <a:gd name="T7" fmla="*/ 3 h 5"/>
                  <a:gd name="T8" fmla="*/ 8 w 8"/>
                  <a:gd name="T9" fmla="*/ 3 h 5"/>
                  <a:gd name="T10" fmla="*/ 8 w 8"/>
                  <a:gd name="T11" fmla="*/ 1 h 5"/>
                  <a:gd name="T12" fmla="*/ 7 w 8"/>
                  <a:gd name="T13" fmla="*/ 1 h 5"/>
                  <a:gd name="T14" fmla="*/ 6 w 8"/>
                  <a:gd name="T15" fmla="*/ 0 h 5"/>
                  <a:gd name="T16" fmla="*/ 4 w 8"/>
                  <a:gd name="T17" fmla="*/ 0 h 5"/>
                  <a:gd name="T18" fmla="*/ 3 w 8"/>
                  <a:gd name="T19" fmla="*/ 0 h 5"/>
                  <a:gd name="T20" fmla="*/ 1 w 8"/>
                  <a:gd name="T21" fmla="*/ 1 h 5"/>
                  <a:gd name="T22" fmla="*/ 1 w 8"/>
                  <a:gd name="T23" fmla="*/ 1 h 5"/>
                  <a:gd name="T24" fmla="*/ 0 w 8"/>
                  <a:gd name="T25" fmla="*/ 2 h 5"/>
                  <a:gd name="T26" fmla="*/ 0 w 8"/>
                  <a:gd name="T27" fmla="*/ 3 h 5"/>
                  <a:gd name="T28" fmla="*/ 1 w 8"/>
                  <a:gd name="T29" fmla="*/ 4 h 5"/>
                  <a:gd name="T30" fmla="*/ 2 w 8"/>
                  <a:gd name="T31" fmla="*/ 4 h 5"/>
                  <a:gd name="T32" fmla="*/ 4 w 8"/>
                  <a:gd name="T33" fmla="*/ 5 h 5"/>
                  <a:gd name="T34" fmla="*/ 4 w 8"/>
                  <a:gd name="T35" fmla="*/ 5 h 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8"/>
                  <a:gd name="T55" fmla="*/ 0 h 5"/>
                  <a:gd name="T56" fmla="*/ 8 w 8"/>
                  <a:gd name="T57" fmla="*/ 5 h 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8" h="5">
                    <a:moveTo>
                      <a:pt x="4" y="5"/>
                    </a:moveTo>
                    <a:lnTo>
                      <a:pt x="5" y="4"/>
                    </a:lnTo>
                    <a:lnTo>
                      <a:pt x="6" y="4"/>
                    </a:lnTo>
                    <a:lnTo>
                      <a:pt x="8" y="3"/>
                    </a:lnTo>
                    <a:lnTo>
                      <a:pt x="8" y="1"/>
                    </a:lnTo>
                    <a:lnTo>
                      <a:pt x="7" y="1"/>
                    </a:lnTo>
                    <a:lnTo>
                      <a:pt x="6" y="0"/>
                    </a:lnTo>
                    <a:lnTo>
                      <a:pt x="4" y="0"/>
                    </a:lnTo>
                    <a:lnTo>
                      <a:pt x="3" y="0"/>
                    </a:lnTo>
                    <a:lnTo>
                      <a:pt x="1" y="1"/>
                    </a:lnTo>
                    <a:lnTo>
                      <a:pt x="0" y="2"/>
                    </a:lnTo>
                    <a:lnTo>
                      <a:pt x="0" y="3"/>
                    </a:lnTo>
                    <a:lnTo>
                      <a:pt x="1" y="4"/>
                    </a:lnTo>
                    <a:lnTo>
                      <a:pt x="2" y="4"/>
                    </a:lnTo>
                    <a:lnTo>
                      <a:pt x="4" y="5"/>
                    </a:lnTo>
                    <a:close/>
                  </a:path>
                </a:pathLst>
              </a:custGeom>
              <a:solidFill>
                <a:srgbClr val="E680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934" name="Freeform 104"/>
              <p:cNvSpPr>
                <a:spLocks/>
              </p:cNvSpPr>
              <p:nvPr/>
            </p:nvSpPr>
            <p:spPr bwMode="auto">
              <a:xfrm>
                <a:off x="4630" y="2224"/>
                <a:ext cx="14" cy="8"/>
              </a:xfrm>
              <a:custGeom>
                <a:avLst/>
                <a:gdLst>
                  <a:gd name="T0" fmla="*/ 7 w 14"/>
                  <a:gd name="T1" fmla="*/ 8 h 8"/>
                  <a:gd name="T2" fmla="*/ 8 w 14"/>
                  <a:gd name="T3" fmla="*/ 8 h 8"/>
                  <a:gd name="T4" fmla="*/ 9 w 14"/>
                  <a:gd name="T5" fmla="*/ 8 h 8"/>
                  <a:gd name="T6" fmla="*/ 10 w 14"/>
                  <a:gd name="T7" fmla="*/ 7 h 8"/>
                  <a:gd name="T8" fmla="*/ 11 w 14"/>
                  <a:gd name="T9" fmla="*/ 7 h 8"/>
                  <a:gd name="T10" fmla="*/ 12 w 14"/>
                  <a:gd name="T11" fmla="*/ 6 h 8"/>
                  <a:gd name="T12" fmla="*/ 13 w 14"/>
                  <a:gd name="T13" fmla="*/ 6 h 8"/>
                  <a:gd name="T14" fmla="*/ 13 w 14"/>
                  <a:gd name="T15" fmla="*/ 5 h 8"/>
                  <a:gd name="T16" fmla="*/ 14 w 14"/>
                  <a:gd name="T17" fmla="*/ 5 h 8"/>
                  <a:gd name="T18" fmla="*/ 13 w 14"/>
                  <a:gd name="T19" fmla="*/ 3 h 8"/>
                  <a:gd name="T20" fmla="*/ 12 w 14"/>
                  <a:gd name="T21" fmla="*/ 2 h 8"/>
                  <a:gd name="T22" fmla="*/ 10 w 14"/>
                  <a:gd name="T23" fmla="*/ 1 h 8"/>
                  <a:gd name="T24" fmla="*/ 10 w 14"/>
                  <a:gd name="T25" fmla="*/ 0 h 8"/>
                  <a:gd name="T26" fmla="*/ 9 w 14"/>
                  <a:gd name="T27" fmla="*/ 0 h 8"/>
                  <a:gd name="T28" fmla="*/ 7 w 14"/>
                  <a:gd name="T29" fmla="*/ 0 h 8"/>
                  <a:gd name="T30" fmla="*/ 6 w 14"/>
                  <a:gd name="T31" fmla="*/ 0 h 8"/>
                  <a:gd name="T32" fmla="*/ 4 w 14"/>
                  <a:gd name="T33" fmla="*/ 0 h 8"/>
                  <a:gd name="T34" fmla="*/ 3 w 14"/>
                  <a:gd name="T35" fmla="*/ 0 h 8"/>
                  <a:gd name="T36" fmla="*/ 2 w 14"/>
                  <a:gd name="T37" fmla="*/ 1 h 8"/>
                  <a:gd name="T38" fmla="*/ 1 w 14"/>
                  <a:gd name="T39" fmla="*/ 2 h 8"/>
                  <a:gd name="T40" fmla="*/ 0 w 14"/>
                  <a:gd name="T41" fmla="*/ 4 h 8"/>
                  <a:gd name="T42" fmla="*/ 1 w 14"/>
                  <a:gd name="T43" fmla="*/ 5 h 8"/>
                  <a:gd name="T44" fmla="*/ 2 w 14"/>
                  <a:gd name="T45" fmla="*/ 6 h 8"/>
                  <a:gd name="T46" fmla="*/ 3 w 14"/>
                  <a:gd name="T47" fmla="*/ 7 h 8"/>
                  <a:gd name="T48" fmla="*/ 4 w 14"/>
                  <a:gd name="T49" fmla="*/ 8 h 8"/>
                  <a:gd name="T50" fmla="*/ 5 w 14"/>
                  <a:gd name="T51" fmla="*/ 8 h 8"/>
                  <a:gd name="T52" fmla="*/ 7 w 14"/>
                  <a:gd name="T53" fmla="*/ 8 h 8"/>
                  <a:gd name="T54" fmla="*/ 7 w 14"/>
                  <a:gd name="T55" fmla="*/ 8 h 8"/>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14"/>
                  <a:gd name="T85" fmla="*/ 0 h 8"/>
                  <a:gd name="T86" fmla="*/ 14 w 14"/>
                  <a:gd name="T87" fmla="*/ 8 h 8"/>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14" h="8">
                    <a:moveTo>
                      <a:pt x="7" y="8"/>
                    </a:moveTo>
                    <a:lnTo>
                      <a:pt x="8" y="8"/>
                    </a:lnTo>
                    <a:lnTo>
                      <a:pt x="9" y="8"/>
                    </a:lnTo>
                    <a:lnTo>
                      <a:pt x="10" y="7"/>
                    </a:lnTo>
                    <a:lnTo>
                      <a:pt x="11" y="7"/>
                    </a:lnTo>
                    <a:lnTo>
                      <a:pt x="12" y="6"/>
                    </a:lnTo>
                    <a:lnTo>
                      <a:pt x="13" y="6"/>
                    </a:lnTo>
                    <a:lnTo>
                      <a:pt x="13" y="5"/>
                    </a:lnTo>
                    <a:lnTo>
                      <a:pt x="14" y="5"/>
                    </a:lnTo>
                    <a:lnTo>
                      <a:pt x="13" y="3"/>
                    </a:lnTo>
                    <a:lnTo>
                      <a:pt x="12" y="2"/>
                    </a:lnTo>
                    <a:lnTo>
                      <a:pt x="10" y="1"/>
                    </a:lnTo>
                    <a:lnTo>
                      <a:pt x="10" y="0"/>
                    </a:lnTo>
                    <a:lnTo>
                      <a:pt x="9" y="0"/>
                    </a:lnTo>
                    <a:lnTo>
                      <a:pt x="7" y="0"/>
                    </a:lnTo>
                    <a:lnTo>
                      <a:pt x="6" y="0"/>
                    </a:lnTo>
                    <a:lnTo>
                      <a:pt x="4" y="0"/>
                    </a:lnTo>
                    <a:lnTo>
                      <a:pt x="3" y="0"/>
                    </a:lnTo>
                    <a:lnTo>
                      <a:pt x="2" y="1"/>
                    </a:lnTo>
                    <a:lnTo>
                      <a:pt x="1" y="2"/>
                    </a:lnTo>
                    <a:lnTo>
                      <a:pt x="0" y="4"/>
                    </a:lnTo>
                    <a:lnTo>
                      <a:pt x="1" y="5"/>
                    </a:lnTo>
                    <a:lnTo>
                      <a:pt x="2" y="6"/>
                    </a:lnTo>
                    <a:lnTo>
                      <a:pt x="3" y="7"/>
                    </a:lnTo>
                    <a:lnTo>
                      <a:pt x="4" y="8"/>
                    </a:lnTo>
                    <a:lnTo>
                      <a:pt x="5" y="8"/>
                    </a:lnTo>
                    <a:lnTo>
                      <a:pt x="7" y="8"/>
                    </a:lnTo>
                    <a:close/>
                  </a:path>
                </a:pathLst>
              </a:custGeom>
              <a:solidFill>
                <a:srgbClr val="E680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935" name="Freeform 105"/>
              <p:cNvSpPr>
                <a:spLocks/>
              </p:cNvSpPr>
              <p:nvPr/>
            </p:nvSpPr>
            <p:spPr bwMode="auto">
              <a:xfrm>
                <a:off x="4619" y="2259"/>
                <a:ext cx="13" cy="7"/>
              </a:xfrm>
              <a:custGeom>
                <a:avLst/>
                <a:gdLst>
                  <a:gd name="T0" fmla="*/ 6 w 13"/>
                  <a:gd name="T1" fmla="*/ 7 h 7"/>
                  <a:gd name="T2" fmla="*/ 8 w 13"/>
                  <a:gd name="T3" fmla="*/ 6 h 7"/>
                  <a:gd name="T4" fmla="*/ 9 w 13"/>
                  <a:gd name="T5" fmla="*/ 6 h 7"/>
                  <a:gd name="T6" fmla="*/ 10 w 13"/>
                  <a:gd name="T7" fmla="*/ 6 h 7"/>
                  <a:gd name="T8" fmla="*/ 11 w 13"/>
                  <a:gd name="T9" fmla="*/ 6 h 7"/>
                  <a:gd name="T10" fmla="*/ 12 w 13"/>
                  <a:gd name="T11" fmla="*/ 6 h 7"/>
                  <a:gd name="T12" fmla="*/ 13 w 13"/>
                  <a:gd name="T13" fmla="*/ 5 h 7"/>
                  <a:gd name="T14" fmla="*/ 13 w 13"/>
                  <a:gd name="T15" fmla="*/ 4 h 7"/>
                  <a:gd name="T16" fmla="*/ 13 w 13"/>
                  <a:gd name="T17" fmla="*/ 4 h 7"/>
                  <a:gd name="T18" fmla="*/ 13 w 13"/>
                  <a:gd name="T19" fmla="*/ 3 h 7"/>
                  <a:gd name="T20" fmla="*/ 12 w 13"/>
                  <a:gd name="T21" fmla="*/ 1 h 7"/>
                  <a:gd name="T22" fmla="*/ 10 w 13"/>
                  <a:gd name="T23" fmla="*/ 1 h 7"/>
                  <a:gd name="T24" fmla="*/ 9 w 13"/>
                  <a:gd name="T25" fmla="*/ 1 h 7"/>
                  <a:gd name="T26" fmla="*/ 8 w 13"/>
                  <a:gd name="T27" fmla="*/ 0 h 7"/>
                  <a:gd name="T28" fmla="*/ 7 w 13"/>
                  <a:gd name="T29" fmla="*/ 0 h 7"/>
                  <a:gd name="T30" fmla="*/ 5 w 13"/>
                  <a:gd name="T31" fmla="*/ 0 h 7"/>
                  <a:gd name="T32" fmla="*/ 4 w 13"/>
                  <a:gd name="T33" fmla="*/ 0 h 7"/>
                  <a:gd name="T34" fmla="*/ 3 w 13"/>
                  <a:gd name="T35" fmla="*/ 0 h 7"/>
                  <a:gd name="T36" fmla="*/ 2 w 13"/>
                  <a:gd name="T37" fmla="*/ 1 h 7"/>
                  <a:gd name="T38" fmla="*/ 0 w 13"/>
                  <a:gd name="T39" fmla="*/ 2 h 7"/>
                  <a:gd name="T40" fmla="*/ 0 w 13"/>
                  <a:gd name="T41" fmla="*/ 3 h 7"/>
                  <a:gd name="T42" fmla="*/ 0 w 13"/>
                  <a:gd name="T43" fmla="*/ 4 h 7"/>
                  <a:gd name="T44" fmla="*/ 2 w 13"/>
                  <a:gd name="T45" fmla="*/ 6 h 7"/>
                  <a:gd name="T46" fmla="*/ 2 w 13"/>
                  <a:gd name="T47" fmla="*/ 6 h 7"/>
                  <a:gd name="T48" fmla="*/ 4 w 13"/>
                  <a:gd name="T49" fmla="*/ 6 h 7"/>
                  <a:gd name="T50" fmla="*/ 5 w 13"/>
                  <a:gd name="T51" fmla="*/ 6 h 7"/>
                  <a:gd name="T52" fmla="*/ 6 w 13"/>
                  <a:gd name="T53" fmla="*/ 7 h 7"/>
                  <a:gd name="T54" fmla="*/ 6 w 13"/>
                  <a:gd name="T55" fmla="*/ 7 h 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13"/>
                  <a:gd name="T85" fmla="*/ 0 h 7"/>
                  <a:gd name="T86" fmla="*/ 13 w 13"/>
                  <a:gd name="T87" fmla="*/ 7 h 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13" h="7">
                    <a:moveTo>
                      <a:pt x="6" y="7"/>
                    </a:moveTo>
                    <a:lnTo>
                      <a:pt x="8" y="6"/>
                    </a:lnTo>
                    <a:lnTo>
                      <a:pt x="9" y="6"/>
                    </a:lnTo>
                    <a:lnTo>
                      <a:pt x="10" y="6"/>
                    </a:lnTo>
                    <a:lnTo>
                      <a:pt x="11" y="6"/>
                    </a:lnTo>
                    <a:lnTo>
                      <a:pt x="12" y="6"/>
                    </a:lnTo>
                    <a:lnTo>
                      <a:pt x="13" y="5"/>
                    </a:lnTo>
                    <a:lnTo>
                      <a:pt x="13" y="4"/>
                    </a:lnTo>
                    <a:lnTo>
                      <a:pt x="13" y="3"/>
                    </a:lnTo>
                    <a:lnTo>
                      <a:pt x="12" y="1"/>
                    </a:lnTo>
                    <a:lnTo>
                      <a:pt x="10" y="1"/>
                    </a:lnTo>
                    <a:lnTo>
                      <a:pt x="9" y="1"/>
                    </a:lnTo>
                    <a:lnTo>
                      <a:pt x="8" y="0"/>
                    </a:lnTo>
                    <a:lnTo>
                      <a:pt x="7" y="0"/>
                    </a:lnTo>
                    <a:lnTo>
                      <a:pt x="5" y="0"/>
                    </a:lnTo>
                    <a:lnTo>
                      <a:pt x="4" y="0"/>
                    </a:lnTo>
                    <a:lnTo>
                      <a:pt x="3" y="0"/>
                    </a:lnTo>
                    <a:lnTo>
                      <a:pt x="2" y="1"/>
                    </a:lnTo>
                    <a:lnTo>
                      <a:pt x="0" y="2"/>
                    </a:lnTo>
                    <a:lnTo>
                      <a:pt x="0" y="3"/>
                    </a:lnTo>
                    <a:lnTo>
                      <a:pt x="0" y="4"/>
                    </a:lnTo>
                    <a:lnTo>
                      <a:pt x="2" y="6"/>
                    </a:lnTo>
                    <a:lnTo>
                      <a:pt x="4" y="6"/>
                    </a:lnTo>
                    <a:lnTo>
                      <a:pt x="5" y="6"/>
                    </a:lnTo>
                    <a:lnTo>
                      <a:pt x="6" y="7"/>
                    </a:lnTo>
                    <a:close/>
                  </a:path>
                </a:pathLst>
              </a:custGeom>
              <a:solidFill>
                <a:srgbClr val="E680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936" name="Freeform 106"/>
              <p:cNvSpPr>
                <a:spLocks/>
              </p:cNvSpPr>
              <p:nvPr/>
            </p:nvSpPr>
            <p:spPr bwMode="auto">
              <a:xfrm>
                <a:off x="4634" y="2299"/>
                <a:ext cx="9" cy="4"/>
              </a:xfrm>
              <a:custGeom>
                <a:avLst/>
                <a:gdLst>
                  <a:gd name="T0" fmla="*/ 5 w 9"/>
                  <a:gd name="T1" fmla="*/ 4 h 4"/>
                  <a:gd name="T2" fmla="*/ 6 w 9"/>
                  <a:gd name="T3" fmla="*/ 4 h 4"/>
                  <a:gd name="T4" fmla="*/ 8 w 9"/>
                  <a:gd name="T5" fmla="*/ 3 h 4"/>
                  <a:gd name="T6" fmla="*/ 9 w 9"/>
                  <a:gd name="T7" fmla="*/ 3 h 4"/>
                  <a:gd name="T8" fmla="*/ 9 w 9"/>
                  <a:gd name="T9" fmla="*/ 2 h 4"/>
                  <a:gd name="T10" fmla="*/ 9 w 9"/>
                  <a:gd name="T11" fmla="*/ 1 h 4"/>
                  <a:gd name="T12" fmla="*/ 8 w 9"/>
                  <a:gd name="T13" fmla="*/ 0 h 4"/>
                  <a:gd name="T14" fmla="*/ 6 w 9"/>
                  <a:gd name="T15" fmla="*/ 0 h 4"/>
                  <a:gd name="T16" fmla="*/ 5 w 9"/>
                  <a:gd name="T17" fmla="*/ 0 h 4"/>
                  <a:gd name="T18" fmla="*/ 4 w 9"/>
                  <a:gd name="T19" fmla="*/ 0 h 4"/>
                  <a:gd name="T20" fmla="*/ 3 w 9"/>
                  <a:gd name="T21" fmla="*/ 0 h 4"/>
                  <a:gd name="T22" fmla="*/ 2 w 9"/>
                  <a:gd name="T23" fmla="*/ 0 h 4"/>
                  <a:gd name="T24" fmla="*/ 2 w 9"/>
                  <a:gd name="T25" fmla="*/ 0 h 4"/>
                  <a:gd name="T26" fmla="*/ 1 w 9"/>
                  <a:gd name="T27" fmla="*/ 0 h 4"/>
                  <a:gd name="T28" fmla="*/ 0 w 9"/>
                  <a:gd name="T29" fmla="*/ 1 h 4"/>
                  <a:gd name="T30" fmla="*/ 1 w 9"/>
                  <a:gd name="T31" fmla="*/ 2 h 4"/>
                  <a:gd name="T32" fmla="*/ 2 w 9"/>
                  <a:gd name="T33" fmla="*/ 3 h 4"/>
                  <a:gd name="T34" fmla="*/ 3 w 9"/>
                  <a:gd name="T35" fmla="*/ 3 h 4"/>
                  <a:gd name="T36" fmla="*/ 5 w 9"/>
                  <a:gd name="T37" fmla="*/ 4 h 4"/>
                  <a:gd name="T38" fmla="*/ 5 w 9"/>
                  <a:gd name="T39" fmla="*/ 4 h 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9"/>
                  <a:gd name="T61" fmla="*/ 0 h 4"/>
                  <a:gd name="T62" fmla="*/ 9 w 9"/>
                  <a:gd name="T63" fmla="*/ 4 h 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9" h="4">
                    <a:moveTo>
                      <a:pt x="5" y="4"/>
                    </a:moveTo>
                    <a:lnTo>
                      <a:pt x="6" y="4"/>
                    </a:lnTo>
                    <a:lnTo>
                      <a:pt x="8" y="3"/>
                    </a:lnTo>
                    <a:lnTo>
                      <a:pt x="9" y="3"/>
                    </a:lnTo>
                    <a:lnTo>
                      <a:pt x="9" y="2"/>
                    </a:lnTo>
                    <a:lnTo>
                      <a:pt x="9" y="1"/>
                    </a:lnTo>
                    <a:lnTo>
                      <a:pt x="8" y="0"/>
                    </a:lnTo>
                    <a:lnTo>
                      <a:pt x="6" y="0"/>
                    </a:lnTo>
                    <a:lnTo>
                      <a:pt x="5" y="0"/>
                    </a:lnTo>
                    <a:lnTo>
                      <a:pt x="4" y="0"/>
                    </a:lnTo>
                    <a:lnTo>
                      <a:pt x="3" y="0"/>
                    </a:lnTo>
                    <a:lnTo>
                      <a:pt x="2" y="0"/>
                    </a:lnTo>
                    <a:lnTo>
                      <a:pt x="1" y="0"/>
                    </a:lnTo>
                    <a:lnTo>
                      <a:pt x="0" y="1"/>
                    </a:lnTo>
                    <a:lnTo>
                      <a:pt x="1" y="2"/>
                    </a:lnTo>
                    <a:lnTo>
                      <a:pt x="2" y="3"/>
                    </a:lnTo>
                    <a:lnTo>
                      <a:pt x="3" y="3"/>
                    </a:lnTo>
                    <a:lnTo>
                      <a:pt x="5" y="4"/>
                    </a:lnTo>
                    <a:close/>
                  </a:path>
                </a:pathLst>
              </a:custGeom>
              <a:solidFill>
                <a:srgbClr val="E680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937" name="Freeform 107"/>
              <p:cNvSpPr>
                <a:spLocks/>
              </p:cNvSpPr>
              <p:nvPr/>
            </p:nvSpPr>
            <p:spPr bwMode="auto">
              <a:xfrm>
                <a:off x="4595" y="2284"/>
                <a:ext cx="17" cy="8"/>
              </a:xfrm>
              <a:custGeom>
                <a:avLst/>
                <a:gdLst>
                  <a:gd name="T0" fmla="*/ 8 w 17"/>
                  <a:gd name="T1" fmla="*/ 8 h 8"/>
                  <a:gd name="T2" fmla="*/ 10 w 17"/>
                  <a:gd name="T3" fmla="*/ 8 h 8"/>
                  <a:gd name="T4" fmla="*/ 11 w 17"/>
                  <a:gd name="T5" fmla="*/ 8 h 8"/>
                  <a:gd name="T6" fmla="*/ 13 w 17"/>
                  <a:gd name="T7" fmla="*/ 7 h 8"/>
                  <a:gd name="T8" fmla="*/ 14 w 17"/>
                  <a:gd name="T9" fmla="*/ 7 h 8"/>
                  <a:gd name="T10" fmla="*/ 15 w 17"/>
                  <a:gd name="T11" fmla="*/ 7 h 8"/>
                  <a:gd name="T12" fmla="*/ 16 w 17"/>
                  <a:gd name="T13" fmla="*/ 6 h 8"/>
                  <a:gd name="T14" fmla="*/ 16 w 17"/>
                  <a:gd name="T15" fmla="*/ 5 h 8"/>
                  <a:gd name="T16" fmla="*/ 17 w 17"/>
                  <a:gd name="T17" fmla="*/ 5 h 8"/>
                  <a:gd name="T18" fmla="*/ 16 w 17"/>
                  <a:gd name="T19" fmla="*/ 4 h 8"/>
                  <a:gd name="T20" fmla="*/ 16 w 17"/>
                  <a:gd name="T21" fmla="*/ 3 h 8"/>
                  <a:gd name="T22" fmla="*/ 15 w 17"/>
                  <a:gd name="T23" fmla="*/ 2 h 8"/>
                  <a:gd name="T24" fmla="*/ 14 w 17"/>
                  <a:gd name="T25" fmla="*/ 2 h 8"/>
                  <a:gd name="T26" fmla="*/ 13 w 17"/>
                  <a:gd name="T27" fmla="*/ 1 h 8"/>
                  <a:gd name="T28" fmla="*/ 11 w 17"/>
                  <a:gd name="T29" fmla="*/ 1 h 8"/>
                  <a:gd name="T30" fmla="*/ 10 w 17"/>
                  <a:gd name="T31" fmla="*/ 0 h 8"/>
                  <a:gd name="T32" fmla="*/ 8 w 17"/>
                  <a:gd name="T33" fmla="*/ 0 h 8"/>
                  <a:gd name="T34" fmla="*/ 7 w 17"/>
                  <a:gd name="T35" fmla="*/ 0 h 8"/>
                  <a:gd name="T36" fmla="*/ 5 w 17"/>
                  <a:gd name="T37" fmla="*/ 0 h 8"/>
                  <a:gd name="T38" fmla="*/ 4 w 17"/>
                  <a:gd name="T39" fmla="*/ 1 h 8"/>
                  <a:gd name="T40" fmla="*/ 3 w 17"/>
                  <a:gd name="T41" fmla="*/ 1 h 8"/>
                  <a:gd name="T42" fmla="*/ 2 w 17"/>
                  <a:gd name="T43" fmla="*/ 1 h 8"/>
                  <a:gd name="T44" fmla="*/ 1 w 17"/>
                  <a:gd name="T45" fmla="*/ 2 h 8"/>
                  <a:gd name="T46" fmla="*/ 0 w 17"/>
                  <a:gd name="T47" fmla="*/ 3 h 8"/>
                  <a:gd name="T48" fmla="*/ 0 w 17"/>
                  <a:gd name="T49" fmla="*/ 4 h 8"/>
                  <a:gd name="T50" fmla="*/ 0 w 17"/>
                  <a:gd name="T51" fmla="*/ 4 h 8"/>
                  <a:gd name="T52" fmla="*/ 1 w 17"/>
                  <a:gd name="T53" fmla="*/ 5 h 8"/>
                  <a:gd name="T54" fmla="*/ 1 w 17"/>
                  <a:gd name="T55" fmla="*/ 6 h 8"/>
                  <a:gd name="T56" fmla="*/ 2 w 17"/>
                  <a:gd name="T57" fmla="*/ 7 h 8"/>
                  <a:gd name="T58" fmla="*/ 3 w 17"/>
                  <a:gd name="T59" fmla="*/ 7 h 8"/>
                  <a:gd name="T60" fmla="*/ 5 w 17"/>
                  <a:gd name="T61" fmla="*/ 7 h 8"/>
                  <a:gd name="T62" fmla="*/ 6 w 17"/>
                  <a:gd name="T63" fmla="*/ 8 h 8"/>
                  <a:gd name="T64" fmla="*/ 8 w 17"/>
                  <a:gd name="T65" fmla="*/ 8 h 8"/>
                  <a:gd name="T66" fmla="*/ 8 w 17"/>
                  <a:gd name="T67" fmla="*/ 8 h 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7"/>
                  <a:gd name="T103" fmla="*/ 0 h 8"/>
                  <a:gd name="T104" fmla="*/ 17 w 17"/>
                  <a:gd name="T105" fmla="*/ 8 h 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7" h="8">
                    <a:moveTo>
                      <a:pt x="8" y="8"/>
                    </a:moveTo>
                    <a:lnTo>
                      <a:pt x="10" y="8"/>
                    </a:lnTo>
                    <a:lnTo>
                      <a:pt x="11" y="8"/>
                    </a:lnTo>
                    <a:lnTo>
                      <a:pt x="13" y="7"/>
                    </a:lnTo>
                    <a:lnTo>
                      <a:pt x="14" y="7"/>
                    </a:lnTo>
                    <a:lnTo>
                      <a:pt x="15" y="7"/>
                    </a:lnTo>
                    <a:lnTo>
                      <a:pt x="16" y="6"/>
                    </a:lnTo>
                    <a:lnTo>
                      <a:pt x="16" y="5"/>
                    </a:lnTo>
                    <a:lnTo>
                      <a:pt x="17" y="5"/>
                    </a:lnTo>
                    <a:lnTo>
                      <a:pt x="16" y="4"/>
                    </a:lnTo>
                    <a:lnTo>
                      <a:pt x="16" y="3"/>
                    </a:lnTo>
                    <a:lnTo>
                      <a:pt x="15" y="2"/>
                    </a:lnTo>
                    <a:lnTo>
                      <a:pt x="14" y="2"/>
                    </a:lnTo>
                    <a:lnTo>
                      <a:pt x="13" y="1"/>
                    </a:lnTo>
                    <a:lnTo>
                      <a:pt x="11" y="1"/>
                    </a:lnTo>
                    <a:lnTo>
                      <a:pt x="10" y="0"/>
                    </a:lnTo>
                    <a:lnTo>
                      <a:pt x="8" y="0"/>
                    </a:lnTo>
                    <a:lnTo>
                      <a:pt x="7" y="0"/>
                    </a:lnTo>
                    <a:lnTo>
                      <a:pt x="5" y="0"/>
                    </a:lnTo>
                    <a:lnTo>
                      <a:pt x="4" y="1"/>
                    </a:lnTo>
                    <a:lnTo>
                      <a:pt x="3" y="1"/>
                    </a:lnTo>
                    <a:lnTo>
                      <a:pt x="2" y="1"/>
                    </a:lnTo>
                    <a:lnTo>
                      <a:pt x="1" y="2"/>
                    </a:lnTo>
                    <a:lnTo>
                      <a:pt x="0" y="3"/>
                    </a:lnTo>
                    <a:lnTo>
                      <a:pt x="0" y="4"/>
                    </a:lnTo>
                    <a:lnTo>
                      <a:pt x="1" y="5"/>
                    </a:lnTo>
                    <a:lnTo>
                      <a:pt x="1" y="6"/>
                    </a:lnTo>
                    <a:lnTo>
                      <a:pt x="2" y="7"/>
                    </a:lnTo>
                    <a:lnTo>
                      <a:pt x="3" y="7"/>
                    </a:lnTo>
                    <a:lnTo>
                      <a:pt x="5" y="7"/>
                    </a:lnTo>
                    <a:lnTo>
                      <a:pt x="6" y="8"/>
                    </a:lnTo>
                    <a:lnTo>
                      <a:pt x="8" y="8"/>
                    </a:lnTo>
                    <a:close/>
                  </a:path>
                </a:pathLst>
              </a:custGeom>
              <a:solidFill>
                <a:srgbClr val="E680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938" name="Freeform 108"/>
              <p:cNvSpPr>
                <a:spLocks/>
              </p:cNvSpPr>
              <p:nvPr/>
            </p:nvSpPr>
            <p:spPr bwMode="auto">
              <a:xfrm>
                <a:off x="4654" y="2254"/>
                <a:ext cx="8" cy="4"/>
              </a:xfrm>
              <a:custGeom>
                <a:avLst/>
                <a:gdLst>
                  <a:gd name="T0" fmla="*/ 4 w 8"/>
                  <a:gd name="T1" fmla="*/ 4 h 4"/>
                  <a:gd name="T2" fmla="*/ 5 w 8"/>
                  <a:gd name="T3" fmla="*/ 4 h 4"/>
                  <a:gd name="T4" fmla="*/ 7 w 8"/>
                  <a:gd name="T5" fmla="*/ 4 h 4"/>
                  <a:gd name="T6" fmla="*/ 8 w 8"/>
                  <a:gd name="T7" fmla="*/ 3 h 4"/>
                  <a:gd name="T8" fmla="*/ 8 w 8"/>
                  <a:gd name="T9" fmla="*/ 2 h 4"/>
                  <a:gd name="T10" fmla="*/ 8 w 8"/>
                  <a:gd name="T11" fmla="*/ 2 h 4"/>
                  <a:gd name="T12" fmla="*/ 7 w 8"/>
                  <a:gd name="T13" fmla="*/ 1 h 4"/>
                  <a:gd name="T14" fmla="*/ 6 w 8"/>
                  <a:gd name="T15" fmla="*/ 0 h 4"/>
                  <a:gd name="T16" fmla="*/ 4 w 8"/>
                  <a:gd name="T17" fmla="*/ 0 h 4"/>
                  <a:gd name="T18" fmla="*/ 2 w 8"/>
                  <a:gd name="T19" fmla="*/ 0 h 4"/>
                  <a:gd name="T20" fmla="*/ 1 w 8"/>
                  <a:gd name="T21" fmla="*/ 0 h 4"/>
                  <a:gd name="T22" fmla="*/ 0 w 8"/>
                  <a:gd name="T23" fmla="*/ 1 h 4"/>
                  <a:gd name="T24" fmla="*/ 0 w 8"/>
                  <a:gd name="T25" fmla="*/ 2 h 4"/>
                  <a:gd name="T26" fmla="*/ 0 w 8"/>
                  <a:gd name="T27" fmla="*/ 2 h 4"/>
                  <a:gd name="T28" fmla="*/ 1 w 8"/>
                  <a:gd name="T29" fmla="*/ 3 h 4"/>
                  <a:gd name="T30" fmla="*/ 2 w 8"/>
                  <a:gd name="T31" fmla="*/ 4 h 4"/>
                  <a:gd name="T32" fmla="*/ 4 w 8"/>
                  <a:gd name="T33" fmla="*/ 4 h 4"/>
                  <a:gd name="T34" fmla="*/ 4 w 8"/>
                  <a:gd name="T35" fmla="*/ 4 h 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8"/>
                  <a:gd name="T55" fmla="*/ 0 h 4"/>
                  <a:gd name="T56" fmla="*/ 8 w 8"/>
                  <a:gd name="T57" fmla="*/ 4 h 4"/>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8" h="4">
                    <a:moveTo>
                      <a:pt x="4" y="4"/>
                    </a:moveTo>
                    <a:lnTo>
                      <a:pt x="5" y="4"/>
                    </a:lnTo>
                    <a:lnTo>
                      <a:pt x="7" y="4"/>
                    </a:lnTo>
                    <a:lnTo>
                      <a:pt x="8" y="3"/>
                    </a:lnTo>
                    <a:lnTo>
                      <a:pt x="8" y="2"/>
                    </a:lnTo>
                    <a:lnTo>
                      <a:pt x="7" y="1"/>
                    </a:lnTo>
                    <a:lnTo>
                      <a:pt x="6" y="0"/>
                    </a:lnTo>
                    <a:lnTo>
                      <a:pt x="4" y="0"/>
                    </a:lnTo>
                    <a:lnTo>
                      <a:pt x="2" y="0"/>
                    </a:lnTo>
                    <a:lnTo>
                      <a:pt x="1" y="0"/>
                    </a:lnTo>
                    <a:lnTo>
                      <a:pt x="0" y="1"/>
                    </a:lnTo>
                    <a:lnTo>
                      <a:pt x="0" y="2"/>
                    </a:lnTo>
                    <a:lnTo>
                      <a:pt x="1" y="3"/>
                    </a:lnTo>
                    <a:lnTo>
                      <a:pt x="2" y="4"/>
                    </a:lnTo>
                    <a:lnTo>
                      <a:pt x="4" y="4"/>
                    </a:lnTo>
                    <a:close/>
                  </a:path>
                </a:pathLst>
              </a:custGeom>
              <a:solidFill>
                <a:srgbClr val="E680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939" name="Freeform 109"/>
              <p:cNvSpPr>
                <a:spLocks/>
              </p:cNvSpPr>
              <p:nvPr/>
            </p:nvSpPr>
            <p:spPr bwMode="auto">
              <a:xfrm>
                <a:off x="4574" y="2242"/>
                <a:ext cx="9" cy="4"/>
              </a:xfrm>
              <a:custGeom>
                <a:avLst/>
                <a:gdLst>
                  <a:gd name="T0" fmla="*/ 4 w 9"/>
                  <a:gd name="T1" fmla="*/ 4 h 4"/>
                  <a:gd name="T2" fmla="*/ 6 w 9"/>
                  <a:gd name="T3" fmla="*/ 4 h 4"/>
                  <a:gd name="T4" fmla="*/ 7 w 9"/>
                  <a:gd name="T5" fmla="*/ 4 h 4"/>
                  <a:gd name="T6" fmla="*/ 8 w 9"/>
                  <a:gd name="T7" fmla="*/ 3 h 4"/>
                  <a:gd name="T8" fmla="*/ 9 w 9"/>
                  <a:gd name="T9" fmla="*/ 3 h 4"/>
                  <a:gd name="T10" fmla="*/ 8 w 9"/>
                  <a:gd name="T11" fmla="*/ 2 h 4"/>
                  <a:gd name="T12" fmla="*/ 7 w 9"/>
                  <a:gd name="T13" fmla="*/ 1 h 4"/>
                  <a:gd name="T14" fmla="*/ 6 w 9"/>
                  <a:gd name="T15" fmla="*/ 0 h 4"/>
                  <a:gd name="T16" fmla="*/ 5 w 9"/>
                  <a:gd name="T17" fmla="*/ 0 h 4"/>
                  <a:gd name="T18" fmla="*/ 3 w 9"/>
                  <a:gd name="T19" fmla="*/ 0 h 4"/>
                  <a:gd name="T20" fmla="*/ 1 w 9"/>
                  <a:gd name="T21" fmla="*/ 0 h 4"/>
                  <a:gd name="T22" fmla="*/ 0 w 9"/>
                  <a:gd name="T23" fmla="*/ 1 h 4"/>
                  <a:gd name="T24" fmla="*/ 0 w 9"/>
                  <a:gd name="T25" fmla="*/ 2 h 4"/>
                  <a:gd name="T26" fmla="*/ 0 w 9"/>
                  <a:gd name="T27" fmla="*/ 3 h 4"/>
                  <a:gd name="T28" fmla="*/ 1 w 9"/>
                  <a:gd name="T29" fmla="*/ 3 h 4"/>
                  <a:gd name="T30" fmla="*/ 2 w 9"/>
                  <a:gd name="T31" fmla="*/ 4 h 4"/>
                  <a:gd name="T32" fmla="*/ 4 w 9"/>
                  <a:gd name="T33" fmla="*/ 4 h 4"/>
                  <a:gd name="T34" fmla="*/ 4 w 9"/>
                  <a:gd name="T35" fmla="*/ 4 h 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9"/>
                  <a:gd name="T55" fmla="*/ 0 h 4"/>
                  <a:gd name="T56" fmla="*/ 9 w 9"/>
                  <a:gd name="T57" fmla="*/ 4 h 4"/>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9" h="4">
                    <a:moveTo>
                      <a:pt x="4" y="4"/>
                    </a:moveTo>
                    <a:lnTo>
                      <a:pt x="6" y="4"/>
                    </a:lnTo>
                    <a:lnTo>
                      <a:pt x="7" y="4"/>
                    </a:lnTo>
                    <a:lnTo>
                      <a:pt x="8" y="3"/>
                    </a:lnTo>
                    <a:lnTo>
                      <a:pt x="9" y="3"/>
                    </a:lnTo>
                    <a:lnTo>
                      <a:pt x="8" y="2"/>
                    </a:lnTo>
                    <a:lnTo>
                      <a:pt x="7" y="1"/>
                    </a:lnTo>
                    <a:lnTo>
                      <a:pt x="6" y="0"/>
                    </a:lnTo>
                    <a:lnTo>
                      <a:pt x="5" y="0"/>
                    </a:lnTo>
                    <a:lnTo>
                      <a:pt x="3" y="0"/>
                    </a:lnTo>
                    <a:lnTo>
                      <a:pt x="1" y="0"/>
                    </a:lnTo>
                    <a:lnTo>
                      <a:pt x="0" y="1"/>
                    </a:lnTo>
                    <a:lnTo>
                      <a:pt x="0" y="2"/>
                    </a:lnTo>
                    <a:lnTo>
                      <a:pt x="0" y="3"/>
                    </a:lnTo>
                    <a:lnTo>
                      <a:pt x="1" y="3"/>
                    </a:lnTo>
                    <a:lnTo>
                      <a:pt x="2" y="4"/>
                    </a:lnTo>
                    <a:lnTo>
                      <a:pt x="4" y="4"/>
                    </a:lnTo>
                    <a:close/>
                  </a:path>
                </a:pathLst>
              </a:custGeom>
              <a:solidFill>
                <a:srgbClr val="E680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940" name="Freeform 110"/>
              <p:cNvSpPr>
                <a:spLocks/>
              </p:cNvSpPr>
              <p:nvPr/>
            </p:nvSpPr>
            <p:spPr bwMode="auto">
              <a:xfrm>
                <a:off x="4566" y="2219"/>
                <a:ext cx="8" cy="5"/>
              </a:xfrm>
              <a:custGeom>
                <a:avLst/>
                <a:gdLst>
                  <a:gd name="T0" fmla="*/ 4 w 8"/>
                  <a:gd name="T1" fmla="*/ 5 h 5"/>
                  <a:gd name="T2" fmla="*/ 5 w 8"/>
                  <a:gd name="T3" fmla="*/ 4 h 5"/>
                  <a:gd name="T4" fmla="*/ 6 w 8"/>
                  <a:gd name="T5" fmla="*/ 4 h 5"/>
                  <a:gd name="T6" fmla="*/ 8 w 8"/>
                  <a:gd name="T7" fmla="*/ 3 h 5"/>
                  <a:gd name="T8" fmla="*/ 8 w 8"/>
                  <a:gd name="T9" fmla="*/ 2 h 5"/>
                  <a:gd name="T10" fmla="*/ 8 w 8"/>
                  <a:gd name="T11" fmla="*/ 1 h 5"/>
                  <a:gd name="T12" fmla="*/ 6 w 8"/>
                  <a:gd name="T13" fmla="*/ 0 h 5"/>
                  <a:gd name="T14" fmla="*/ 5 w 8"/>
                  <a:gd name="T15" fmla="*/ 0 h 5"/>
                  <a:gd name="T16" fmla="*/ 4 w 8"/>
                  <a:gd name="T17" fmla="*/ 0 h 5"/>
                  <a:gd name="T18" fmla="*/ 3 w 8"/>
                  <a:gd name="T19" fmla="*/ 0 h 5"/>
                  <a:gd name="T20" fmla="*/ 1 w 8"/>
                  <a:gd name="T21" fmla="*/ 0 h 5"/>
                  <a:gd name="T22" fmla="*/ 0 w 8"/>
                  <a:gd name="T23" fmla="*/ 1 h 5"/>
                  <a:gd name="T24" fmla="*/ 0 w 8"/>
                  <a:gd name="T25" fmla="*/ 2 h 5"/>
                  <a:gd name="T26" fmla="*/ 0 w 8"/>
                  <a:gd name="T27" fmla="*/ 2 h 5"/>
                  <a:gd name="T28" fmla="*/ 1 w 8"/>
                  <a:gd name="T29" fmla="*/ 3 h 5"/>
                  <a:gd name="T30" fmla="*/ 2 w 8"/>
                  <a:gd name="T31" fmla="*/ 4 h 5"/>
                  <a:gd name="T32" fmla="*/ 4 w 8"/>
                  <a:gd name="T33" fmla="*/ 5 h 5"/>
                  <a:gd name="T34" fmla="*/ 4 w 8"/>
                  <a:gd name="T35" fmla="*/ 5 h 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8"/>
                  <a:gd name="T55" fmla="*/ 0 h 5"/>
                  <a:gd name="T56" fmla="*/ 8 w 8"/>
                  <a:gd name="T57" fmla="*/ 5 h 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8" h="5">
                    <a:moveTo>
                      <a:pt x="4" y="5"/>
                    </a:moveTo>
                    <a:lnTo>
                      <a:pt x="5" y="4"/>
                    </a:lnTo>
                    <a:lnTo>
                      <a:pt x="6" y="4"/>
                    </a:lnTo>
                    <a:lnTo>
                      <a:pt x="8" y="3"/>
                    </a:lnTo>
                    <a:lnTo>
                      <a:pt x="8" y="2"/>
                    </a:lnTo>
                    <a:lnTo>
                      <a:pt x="8" y="1"/>
                    </a:lnTo>
                    <a:lnTo>
                      <a:pt x="6" y="0"/>
                    </a:lnTo>
                    <a:lnTo>
                      <a:pt x="5" y="0"/>
                    </a:lnTo>
                    <a:lnTo>
                      <a:pt x="4" y="0"/>
                    </a:lnTo>
                    <a:lnTo>
                      <a:pt x="3" y="0"/>
                    </a:lnTo>
                    <a:lnTo>
                      <a:pt x="1" y="0"/>
                    </a:lnTo>
                    <a:lnTo>
                      <a:pt x="0" y="1"/>
                    </a:lnTo>
                    <a:lnTo>
                      <a:pt x="0" y="2"/>
                    </a:lnTo>
                    <a:lnTo>
                      <a:pt x="1" y="3"/>
                    </a:lnTo>
                    <a:lnTo>
                      <a:pt x="2" y="4"/>
                    </a:lnTo>
                    <a:lnTo>
                      <a:pt x="4" y="5"/>
                    </a:lnTo>
                    <a:close/>
                  </a:path>
                </a:pathLst>
              </a:custGeom>
              <a:solidFill>
                <a:srgbClr val="E680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941" name="Freeform 111"/>
              <p:cNvSpPr>
                <a:spLocks/>
              </p:cNvSpPr>
              <p:nvPr/>
            </p:nvSpPr>
            <p:spPr bwMode="auto">
              <a:xfrm>
                <a:off x="4672" y="2286"/>
                <a:ext cx="8" cy="5"/>
              </a:xfrm>
              <a:custGeom>
                <a:avLst/>
                <a:gdLst>
                  <a:gd name="T0" fmla="*/ 4 w 8"/>
                  <a:gd name="T1" fmla="*/ 5 h 5"/>
                  <a:gd name="T2" fmla="*/ 5 w 8"/>
                  <a:gd name="T3" fmla="*/ 4 h 5"/>
                  <a:gd name="T4" fmla="*/ 7 w 8"/>
                  <a:gd name="T5" fmla="*/ 4 h 5"/>
                  <a:gd name="T6" fmla="*/ 8 w 8"/>
                  <a:gd name="T7" fmla="*/ 3 h 5"/>
                  <a:gd name="T8" fmla="*/ 8 w 8"/>
                  <a:gd name="T9" fmla="*/ 2 h 5"/>
                  <a:gd name="T10" fmla="*/ 8 w 8"/>
                  <a:gd name="T11" fmla="*/ 2 h 5"/>
                  <a:gd name="T12" fmla="*/ 7 w 8"/>
                  <a:gd name="T13" fmla="*/ 1 h 5"/>
                  <a:gd name="T14" fmla="*/ 6 w 8"/>
                  <a:gd name="T15" fmla="*/ 0 h 5"/>
                  <a:gd name="T16" fmla="*/ 4 w 8"/>
                  <a:gd name="T17" fmla="*/ 0 h 5"/>
                  <a:gd name="T18" fmla="*/ 3 w 8"/>
                  <a:gd name="T19" fmla="*/ 0 h 5"/>
                  <a:gd name="T20" fmla="*/ 1 w 8"/>
                  <a:gd name="T21" fmla="*/ 0 h 5"/>
                  <a:gd name="T22" fmla="*/ 0 w 8"/>
                  <a:gd name="T23" fmla="*/ 1 h 5"/>
                  <a:gd name="T24" fmla="*/ 0 w 8"/>
                  <a:gd name="T25" fmla="*/ 2 h 5"/>
                  <a:gd name="T26" fmla="*/ 0 w 8"/>
                  <a:gd name="T27" fmla="*/ 3 h 5"/>
                  <a:gd name="T28" fmla="*/ 1 w 8"/>
                  <a:gd name="T29" fmla="*/ 4 h 5"/>
                  <a:gd name="T30" fmla="*/ 2 w 8"/>
                  <a:gd name="T31" fmla="*/ 4 h 5"/>
                  <a:gd name="T32" fmla="*/ 4 w 8"/>
                  <a:gd name="T33" fmla="*/ 5 h 5"/>
                  <a:gd name="T34" fmla="*/ 4 w 8"/>
                  <a:gd name="T35" fmla="*/ 5 h 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8"/>
                  <a:gd name="T55" fmla="*/ 0 h 5"/>
                  <a:gd name="T56" fmla="*/ 8 w 8"/>
                  <a:gd name="T57" fmla="*/ 5 h 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8" h="5">
                    <a:moveTo>
                      <a:pt x="4" y="5"/>
                    </a:moveTo>
                    <a:lnTo>
                      <a:pt x="5" y="4"/>
                    </a:lnTo>
                    <a:lnTo>
                      <a:pt x="7" y="4"/>
                    </a:lnTo>
                    <a:lnTo>
                      <a:pt x="8" y="3"/>
                    </a:lnTo>
                    <a:lnTo>
                      <a:pt x="8" y="2"/>
                    </a:lnTo>
                    <a:lnTo>
                      <a:pt x="7" y="1"/>
                    </a:lnTo>
                    <a:lnTo>
                      <a:pt x="6" y="0"/>
                    </a:lnTo>
                    <a:lnTo>
                      <a:pt x="4" y="0"/>
                    </a:lnTo>
                    <a:lnTo>
                      <a:pt x="3" y="0"/>
                    </a:lnTo>
                    <a:lnTo>
                      <a:pt x="1" y="0"/>
                    </a:lnTo>
                    <a:lnTo>
                      <a:pt x="0" y="1"/>
                    </a:lnTo>
                    <a:lnTo>
                      <a:pt x="0" y="2"/>
                    </a:lnTo>
                    <a:lnTo>
                      <a:pt x="0" y="3"/>
                    </a:lnTo>
                    <a:lnTo>
                      <a:pt x="1" y="4"/>
                    </a:lnTo>
                    <a:lnTo>
                      <a:pt x="2" y="4"/>
                    </a:lnTo>
                    <a:lnTo>
                      <a:pt x="4" y="5"/>
                    </a:lnTo>
                    <a:close/>
                  </a:path>
                </a:pathLst>
              </a:custGeom>
              <a:solidFill>
                <a:srgbClr val="E680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942" name="Freeform 112"/>
              <p:cNvSpPr>
                <a:spLocks/>
              </p:cNvSpPr>
              <p:nvPr/>
            </p:nvSpPr>
            <p:spPr bwMode="auto">
              <a:xfrm>
                <a:off x="4556" y="2250"/>
                <a:ext cx="8" cy="4"/>
              </a:xfrm>
              <a:custGeom>
                <a:avLst/>
                <a:gdLst>
                  <a:gd name="T0" fmla="*/ 4 w 8"/>
                  <a:gd name="T1" fmla="*/ 4 h 4"/>
                  <a:gd name="T2" fmla="*/ 6 w 8"/>
                  <a:gd name="T3" fmla="*/ 3 h 4"/>
                  <a:gd name="T4" fmla="*/ 7 w 8"/>
                  <a:gd name="T5" fmla="*/ 3 h 4"/>
                  <a:gd name="T6" fmla="*/ 8 w 8"/>
                  <a:gd name="T7" fmla="*/ 3 h 4"/>
                  <a:gd name="T8" fmla="*/ 8 w 8"/>
                  <a:gd name="T9" fmla="*/ 2 h 4"/>
                  <a:gd name="T10" fmla="*/ 8 w 8"/>
                  <a:gd name="T11" fmla="*/ 1 h 4"/>
                  <a:gd name="T12" fmla="*/ 7 w 8"/>
                  <a:gd name="T13" fmla="*/ 0 h 4"/>
                  <a:gd name="T14" fmla="*/ 6 w 8"/>
                  <a:gd name="T15" fmla="*/ 0 h 4"/>
                  <a:gd name="T16" fmla="*/ 5 w 8"/>
                  <a:gd name="T17" fmla="*/ 0 h 4"/>
                  <a:gd name="T18" fmla="*/ 3 w 8"/>
                  <a:gd name="T19" fmla="*/ 0 h 4"/>
                  <a:gd name="T20" fmla="*/ 1 w 8"/>
                  <a:gd name="T21" fmla="*/ 0 h 4"/>
                  <a:gd name="T22" fmla="*/ 0 w 8"/>
                  <a:gd name="T23" fmla="*/ 0 h 4"/>
                  <a:gd name="T24" fmla="*/ 0 w 8"/>
                  <a:gd name="T25" fmla="*/ 1 h 4"/>
                  <a:gd name="T26" fmla="*/ 0 w 8"/>
                  <a:gd name="T27" fmla="*/ 2 h 4"/>
                  <a:gd name="T28" fmla="*/ 1 w 8"/>
                  <a:gd name="T29" fmla="*/ 3 h 4"/>
                  <a:gd name="T30" fmla="*/ 1 w 8"/>
                  <a:gd name="T31" fmla="*/ 3 h 4"/>
                  <a:gd name="T32" fmla="*/ 2 w 8"/>
                  <a:gd name="T33" fmla="*/ 3 h 4"/>
                  <a:gd name="T34" fmla="*/ 3 w 8"/>
                  <a:gd name="T35" fmla="*/ 3 h 4"/>
                  <a:gd name="T36" fmla="*/ 4 w 8"/>
                  <a:gd name="T37" fmla="*/ 4 h 4"/>
                  <a:gd name="T38" fmla="*/ 4 w 8"/>
                  <a:gd name="T39" fmla="*/ 4 h 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8"/>
                  <a:gd name="T61" fmla="*/ 0 h 4"/>
                  <a:gd name="T62" fmla="*/ 8 w 8"/>
                  <a:gd name="T63" fmla="*/ 4 h 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8" h="4">
                    <a:moveTo>
                      <a:pt x="4" y="4"/>
                    </a:moveTo>
                    <a:lnTo>
                      <a:pt x="6" y="3"/>
                    </a:lnTo>
                    <a:lnTo>
                      <a:pt x="7" y="3"/>
                    </a:lnTo>
                    <a:lnTo>
                      <a:pt x="8" y="3"/>
                    </a:lnTo>
                    <a:lnTo>
                      <a:pt x="8" y="2"/>
                    </a:lnTo>
                    <a:lnTo>
                      <a:pt x="8" y="1"/>
                    </a:lnTo>
                    <a:lnTo>
                      <a:pt x="7" y="0"/>
                    </a:lnTo>
                    <a:lnTo>
                      <a:pt x="6" y="0"/>
                    </a:lnTo>
                    <a:lnTo>
                      <a:pt x="5" y="0"/>
                    </a:lnTo>
                    <a:lnTo>
                      <a:pt x="3" y="0"/>
                    </a:lnTo>
                    <a:lnTo>
                      <a:pt x="1" y="0"/>
                    </a:lnTo>
                    <a:lnTo>
                      <a:pt x="0" y="0"/>
                    </a:lnTo>
                    <a:lnTo>
                      <a:pt x="0" y="1"/>
                    </a:lnTo>
                    <a:lnTo>
                      <a:pt x="0" y="2"/>
                    </a:lnTo>
                    <a:lnTo>
                      <a:pt x="1" y="3"/>
                    </a:lnTo>
                    <a:lnTo>
                      <a:pt x="2" y="3"/>
                    </a:lnTo>
                    <a:lnTo>
                      <a:pt x="3" y="3"/>
                    </a:lnTo>
                    <a:lnTo>
                      <a:pt x="4" y="4"/>
                    </a:lnTo>
                    <a:close/>
                  </a:path>
                </a:pathLst>
              </a:custGeom>
              <a:solidFill>
                <a:srgbClr val="E680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943" name="Freeform 113"/>
              <p:cNvSpPr>
                <a:spLocks/>
              </p:cNvSpPr>
              <p:nvPr/>
            </p:nvSpPr>
            <p:spPr bwMode="auto">
              <a:xfrm>
                <a:off x="4590" y="2265"/>
                <a:ext cx="10" cy="4"/>
              </a:xfrm>
              <a:custGeom>
                <a:avLst/>
                <a:gdLst>
                  <a:gd name="T0" fmla="*/ 5 w 10"/>
                  <a:gd name="T1" fmla="*/ 4 h 4"/>
                  <a:gd name="T2" fmla="*/ 5 w 10"/>
                  <a:gd name="T3" fmla="*/ 4 h 4"/>
                  <a:gd name="T4" fmla="*/ 7 w 10"/>
                  <a:gd name="T5" fmla="*/ 4 h 4"/>
                  <a:gd name="T6" fmla="*/ 7 w 10"/>
                  <a:gd name="T7" fmla="*/ 4 h 4"/>
                  <a:gd name="T8" fmla="*/ 8 w 10"/>
                  <a:gd name="T9" fmla="*/ 4 h 4"/>
                  <a:gd name="T10" fmla="*/ 9 w 10"/>
                  <a:gd name="T11" fmla="*/ 3 h 4"/>
                  <a:gd name="T12" fmla="*/ 10 w 10"/>
                  <a:gd name="T13" fmla="*/ 2 h 4"/>
                  <a:gd name="T14" fmla="*/ 9 w 10"/>
                  <a:gd name="T15" fmla="*/ 1 h 4"/>
                  <a:gd name="T16" fmla="*/ 8 w 10"/>
                  <a:gd name="T17" fmla="*/ 0 h 4"/>
                  <a:gd name="T18" fmla="*/ 7 w 10"/>
                  <a:gd name="T19" fmla="*/ 0 h 4"/>
                  <a:gd name="T20" fmla="*/ 7 w 10"/>
                  <a:gd name="T21" fmla="*/ 0 h 4"/>
                  <a:gd name="T22" fmla="*/ 6 w 10"/>
                  <a:gd name="T23" fmla="*/ 0 h 4"/>
                  <a:gd name="T24" fmla="*/ 5 w 10"/>
                  <a:gd name="T25" fmla="*/ 0 h 4"/>
                  <a:gd name="T26" fmla="*/ 4 w 10"/>
                  <a:gd name="T27" fmla="*/ 0 h 4"/>
                  <a:gd name="T28" fmla="*/ 3 w 10"/>
                  <a:gd name="T29" fmla="*/ 0 h 4"/>
                  <a:gd name="T30" fmla="*/ 2 w 10"/>
                  <a:gd name="T31" fmla="*/ 0 h 4"/>
                  <a:gd name="T32" fmla="*/ 1 w 10"/>
                  <a:gd name="T33" fmla="*/ 0 h 4"/>
                  <a:gd name="T34" fmla="*/ 0 w 10"/>
                  <a:gd name="T35" fmla="*/ 0 h 4"/>
                  <a:gd name="T36" fmla="*/ 0 w 10"/>
                  <a:gd name="T37" fmla="*/ 2 h 4"/>
                  <a:gd name="T38" fmla="*/ 0 w 10"/>
                  <a:gd name="T39" fmla="*/ 3 h 4"/>
                  <a:gd name="T40" fmla="*/ 1 w 10"/>
                  <a:gd name="T41" fmla="*/ 3 h 4"/>
                  <a:gd name="T42" fmla="*/ 2 w 10"/>
                  <a:gd name="T43" fmla="*/ 3 h 4"/>
                  <a:gd name="T44" fmla="*/ 3 w 10"/>
                  <a:gd name="T45" fmla="*/ 4 h 4"/>
                  <a:gd name="T46" fmla="*/ 3 w 10"/>
                  <a:gd name="T47" fmla="*/ 4 h 4"/>
                  <a:gd name="T48" fmla="*/ 5 w 10"/>
                  <a:gd name="T49" fmla="*/ 4 h 4"/>
                  <a:gd name="T50" fmla="*/ 5 w 10"/>
                  <a:gd name="T51" fmla="*/ 4 h 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0"/>
                  <a:gd name="T79" fmla="*/ 0 h 4"/>
                  <a:gd name="T80" fmla="*/ 10 w 10"/>
                  <a:gd name="T81" fmla="*/ 4 h 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0" h="4">
                    <a:moveTo>
                      <a:pt x="5" y="4"/>
                    </a:moveTo>
                    <a:lnTo>
                      <a:pt x="5" y="4"/>
                    </a:lnTo>
                    <a:lnTo>
                      <a:pt x="7" y="4"/>
                    </a:lnTo>
                    <a:lnTo>
                      <a:pt x="8" y="4"/>
                    </a:lnTo>
                    <a:lnTo>
                      <a:pt x="9" y="3"/>
                    </a:lnTo>
                    <a:lnTo>
                      <a:pt x="10" y="2"/>
                    </a:lnTo>
                    <a:lnTo>
                      <a:pt x="9" y="1"/>
                    </a:lnTo>
                    <a:lnTo>
                      <a:pt x="8" y="0"/>
                    </a:lnTo>
                    <a:lnTo>
                      <a:pt x="7" y="0"/>
                    </a:lnTo>
                    <a:lnTo>
                      <a:pt x="6" y="0"/>
                    </a:lnTo>
                    <a:lnTo>
                      <a:pt x="5" y="0"/>
                    </a:lnTo>
                    <a:lnTo>
                      <a:pt x="4" y="0"/>
                    </a:lnTo>
                    <a:lnTo>
                      <a:pt x="3" y="0"/>
                    </a:lnTo>
                    <a:lnTo>
                      <a:pt x="2" y="0"/>
                    </a:lnTo>
                    <a:lnTo>
                      <a:pt x="1" y="0"/>
                    </a:lnTo>
                    <a:lnTo>
                      <a:pt x="0" y="0"/>
                    </a:lnTo>
                    <a:lnTo>
                      <a:pt x="0" y="2"/>
                    </a:lnTo>
                    <a:lnTo>
                      <a:pt x="0" y="3"/>
                    </a:lnTo>
                    <a:lnTo>
                      <a:pt x="1" y="3"/>
                    </a:lnTo>
                    <a:lnTo>
                      <a:pt x="2" y="3"/>
                    </a:lnTo>
                    <a:lnTo>
                      <a:pt x="3" y="4"/>
                    </a:lnTo>
                    <a:lnTo>
                      <a:pt x="5" y="4"/>
                    </a:lnTo>
                    <a:close/>
                  </a:path>
                </a:pathLst>
              </a:custGeom>
              <a:solidFill>
                <a:srgbClr val="E680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944" name="Freeform 114"/>
              <p:cNvSpPr>
                <a:spLocks/>
              </p:cNvSpPr>
              <p:nvPr/>
            </p:nvSpPr>
            <p:spPr bwMode="auto">
              <a:xfrm>
                <a:off x="4638" y="2311"/>
                <a:ext cx="158" cy="129"/>
              </a:xfrm>
              <a:custGeom>
                <a:avLst/>
                <a:gdLst>
                  <a:gd name="T0" fmla="*/ 20 w 158"/>
                  <a:gd name="T1" fmla="*/ 21 h 129"/>
                  <a:gd name="T2" fmla="*/ 25 w 158"/>
                  <a:gd name="T3" fmla="*/ 15 h 129"/>
                  <a:gd name="T4" fmla="*/ 32 w 158"/>
                  <a:gd name="T5" fmla="*/ 7 h 129"/>
                  <a:gd name="T6" fmla="*/ 40 w 158"/>
                  <a:gd name="T7" fmla="*/ 1 h 129"/>
                  <a:gd name="T8" fmla="*/ 46 w 158"/>
                  <a:gd name="T9" fmla="*/ 0 h 129"/>
                  <a:gd name="T10" fmla="*/ 53 w 158"/>
                  <a:gd name="T11" fmla="*/ 2 h 129"/>
                  <a:gd name="T12" fmla="*/ 62 w 158"/>
                  <a:gd name="T13" fmla="*/ 6 h 129"/>
                  <a:gd name="T14" fmla="*/ 69 w 158"/>
                  <a:gd name="T15" fmla="*/ 11 h 129"/>
                  <a:gd name="T16" fmla="*/ 78 w 158"/>
                  <a:gd name="T17" fmla="*/ 18 h 129"/>
                  <a:gd name="T18" fmla="*/ 85 w 158"/>
                  <a:gd name="T19" fmla="*/ 26 h 129"/>
                  <a:gd name="T20" fmla="*/ 93 w 158"/>
                  <a:gd name="T21" fmla="*/ 31 h 129"/>
                  <a:gd name="T22" fmla="*/ 100 w 158"/>
                  <a:gd name="T23" fmla="*/ 33 h 129"/>
                  <a:gd name="T24" fmla="*/ 108 w 158"/>
                  <a:gd name="T25" fmla="*/ 36 h 129"/>
                  <a:gd name="T26" fmla="*/ 120 w 158"/>
                  <a:gd name="T27" fmla="*/ 38 h 129"/>
                  <a:gd name="T28" fmla="*/ 130 w 158"/>
                  <a:gd name="T29" fmla="*/ 42 h 129"/>
                  <a:gd name="T30" fmla="*/ 139 w 158"/>
                  <a:gd name="T31" fmla="*/ 47 h 129"/>
                  <a:gd name="T32" fmla="*/ 146 w 158"/>
                  <a:gd name="T33" fmla="*/ 54 h 129"/>
                  <a:gd name="T34" fmla="*/ 151 w 158"/>
                  <a:gd name="T35" fmla="*/ 61 h 129"/>
                  <a:gd name="T36" fmla="*/ 155 w 158"/>
                  <a:gd name="T37" fmla="*/ 69 h 129"/>
                  <a:gd name="T38" fmla="*/ 157 w 158"/>
                  <a:gd name="T39" fmla="*/ 77 h 129"/>
                  <a:gd name="T40" fmla="*/ 158 w 158"/>
                  <a:gd name="T41" fmla="*/ 86 h 129"/>
                  <a:gd name="T42" fmla="*/ 157 w 158"/>
                  <a:gd name="T43" fmla="*/ 93 h 129"/>
                  <a:gd name="T44" fmla="*/ 156 w 158"/>
                  <a:gd name="T45" fmla="*/ 100 h 129"/>
                  <a:gd name="T46" fmla="*/ 150 w 158"/>
                  <a:gd name="T47" fmla="*/ 109 h 129"/>
                  <a:gd name="T48" fmla="*/ 143 w 158"/>
                  <a:gd name="T49" fmla="*/ 114 h 129"/>
                  <a:gd name="T50" fmla="*/ 137 w 158"/>
                  <a:gd name="T51" fmla="*/ 115 h 129"/>
                  <a:gd name="T52" fmla="*/ 131 w 158"/>
                  <a:gd name="T53" fmla="*/ 115 h 129"/>
                  <a:gd name="T54" fmla="*/ 124 w 158"/>
                  <a:gd name="T55" fmla="*/ 114 h 129"/>
                  <a:gd name="T56" fmla="*/ 118 w 158"/>
                  <a:gd name="T57" fmla="*/ 115 h 129"/>
                  <a:gd name="T58" fmla="*/ 111 w 158"/>
                  <a:gd name="T59" fmla="*/ 117 h 129"/>
                  <a:gd name="T60" fmla="*/ 102 w 158"/>
                  <a:gd name="T61" fmla="*/ 121 h 129"/>
                  <a:gd name="T62" fmla="*/ 94 w 158"/>
                  <a:gd name="T63" fmla="*/ 125 h 129"/>
                  <a:gd name="T64" fmla="*/ 85 w 158"/>
                  <a:gd name="T65" fmla="*/ 128 h 129"/>
                  <a:gd name="T66" fmla="*/ 76 w 158"/>
                  <a:gd name="T67" fmla="*/ 129 h 129"/>
                  <a:gd name="T68" fmla="*/ 69 w 158"/>
                  <a:gd name="T69" fmla="*/ 127 h 129"/>
                  <a:gd name="T70" fmla="*/ 63 w 158"/>
                  <a:gd name="T71" fmla="*/ 124 h 129"/>
                  <a:gd name="T72" fmla="*/ 56 w 158"/>
                  <a:gd name="T73" fmla="*/ 120 h 129"/>
                  <a:gd name="T74" fmla="*/ 49 w 158"/>
                  <a:gd name="T75" fmla="*/ 116 h 129"/>
                  <a:gd name="T76" fmla="*/ 59 w 158"/>
                  <a:gd name="T77" fmla="*/ 85 h 129"/>
                  <a:gd name="T78" fmla="*/ 65 w 158"/>
                  <a:gd name="T79" fmla="*/ 77 h 129"/>
                  <a:gd name="T80" fmla="*/ 66 w 158"/>
                  <a:gd name="T81" fmla="*/ 68 h 129"/>
                  <a:gd name="T82" fmla="*/ 64 w 158"/>
                  <a:gd name="T83" fmla="*/ 61 h 129"/>
                  <a:gd name="T84" fmla="*/ 58 w 158"/>
                  <a:gd name="T85" fmla="*/ 52 h 129"/>
                  <a:gd name="T86" fmla="*/ 50 w 158"/>
                  <a:gd name="T87" fmla="*/ 47 h 129"/>
                  <a:gd name="T88" fmla="*/ 43 w 158"/>
                  <a:gd name="T89" fmla="*/ 44 h 129"/>
                  <a:gd name="T90" fmla="*/ 36 w 158"/>
                  <a:gd name="T91" fmla="*/ 41 h 129"/>
                  <a:gd name="T92" fmla="*/ 29 w 158"/>
                  <a:gd name="T93" fmla="*/ 39 h 129"/>
                  <a:gd name="T94" fmla="*/ 22 w 158"/>
                  <a:gd name="T95" fmla="*/ 38 h 129"/>
                  <a:gd name="T96" fmla="*/ 16 w 158"/>
                  <a:gd name="T97" fmla="*/ 37 h 129"/>
                  <a:gd name="T98" fmla="*/ 7 w 158"/>
                  <a:gd name="T99" fmla="*/ 36 h 129"/>
                  <a:gd name="T100" fmla="*/ 1 w 158"/>
                  <a:gd name="T101" fmla="*/ 32 h 129"/>
                  <a:gd name="T102" fmla="*/ 2 w 158"/>
                  <a:gd name="T103" fmla="*/ 23 h 129"/>
                  <a:gd name="T104" fmla="*/ 9 w 158"/>
                  <a:gd name="T105" fmla="*/ 20 h 129"/>
                  <a:gd name="T106" fmla="*/ 15 w 158"/>
                  <a:gd name="T107" fmla="*/ 21 h 129"/>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58"/>
                  <a:gd name="T163" fmla="*/ 0 h 129"/>
                  <a:gd name="T164" fmla="*/ 158 w 158"/>
                  <a:gd name="T165" fmla="*/ 129 h 129"/>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58" h="129">
                    <a:moveTo>
                      <a:pt x="15" y="21"/>
                    </a:moveTo>
                    <a:lnTo>
                      <a:pt x="16" y="22"/>
                    </a:lnTo>
                    <a:lnTo>
                      <a:pt x="17" y="22"/>
                    </a:lnTo>
                    <a:lnTo>
                      <a:pt x="18" y="22"/>
                    </a:lnTo>
                    <a:lnTo>
                      <a:pt x="19" y="21"/>
                    </a:lnTo>
                    <a:lnTo>
                      <a:pt x="20" y="21"/>
                    </a:lnTo>
                    <a:lnTo>
                      <a:pt x="21" y="20"/>
                    </a:lnTo>
                    <a:lnTo>
                      <a:pt x="22" y="19"/>
                    </a:lnTo>
                    <a:lnTo>
                      <a:pt x="23" y="18"/>
                    </a:lnTo>
                    <a:lnTo>
                      <a:pt x="24" y="17"/>
                    </a:lnTo>
                    <a:lnTo>
                      <a:pt x="25" y="16"/>
                    </a:lnTo>
                    <a:lnTo>
                      <a:pt x="25" y="15"/>
                    </a:lnTo>
                    <a:lnTo>
                      <a:pt x="27" y="14"/>
                    </a:lnTo>
                    <a:lnTo>
                      <a:pt x="27" y="12"/>
                    </a:lnTo>
                    <a:lnTo>
                      <a:pt x="29" y="11"/>
                    </a:lnTo>
                    <a:lnTo>
                      <a:pt x="29" y="10"/>
                    </a:lnTo>
                    <a:lnTo>
                      <a:pt x="31" y="9"/>
                    </a:lnTo>
                    <a:lnTo>
                      <a:pt x="32" y="7"/>
                    </a:lnTo>
                    <a:lnTo>
                      <a:pt x="33" y="6"/>
                    </a:lnTo>
                    <a:lnTo>
                      <a:pt x="34" y="5"/>
                    </a:lnTo>
                    <a:lnTo>
                      <a:pt x="35" y="4"/>
                    </a:lnTo>
                    <a:lnTo>
                      <a:pt x="37" y="3"/>
                    </a:lnTo>
                    <a:lnTo>
                      <a:pt x="38" y="2"/>
                    </a:lnTo>
                    <a:lnTo>
                      <a:pt x="40" y="1"/>
                    </a:lnTo>
                    <a:lnTo>
                      <a:pt x="42" y="1"/>
                    </a:lnTo>
                    <a:lnTo>
                      <a:pt x="42" y="0"/>
                    </a:lnTo>
                    <a:lnTo>
                      <a:pt x="43" y="0"/>
                    </a:lnTo>
                    <a:lnTo>
                      <a:pt x="44" y="0"/>
                    </a:lnTo>
                    <a:lnTo>
                      <a:pt x="45" y="0"/>
                    </a:lnTo>
                    <a:lnTo>
                      <a:pt x="46" y="0"/>
                    </a:lnTo>
                    <a:lnTo>
                      <a:pt x="47" y="0"/>
                    </a:lnTo>
                    <a:lnTo>
                      <a:pt x="48" y="1"/>
                    </a:lnTo>
                    <a:lnTo>
                      <a:pt x="50" y="1"/>
                    </a:lnTo>
                    <a:lnTo>
                      <a:pt x="51" y="1"/>
                    </a:lnTo>
                    <a:lnTo>
                      <a:pt x="52" y="2"/>
                    </a:lnTo>
                    <a:lnTo>
                      <a:pt x="53" y="2"/>
                    </a:lnTo>
                    <a:lnTo>
                      <a:pt x="55" y="3"/>
                    </a:lnTo>
                    <a:lnTo>
                      <a:pt x="56" y="3"/>
                    </a:lnTo>
                    <a:lnTo>
                      <a:pt x="57" y="4"/>
                    </a:lnTo>
                    <a:lnTo>
                      <a:pt x="59" y="5"/>
                    </a:lnTo>
                    <a:lnTo>
                      <a:pt x="61" y="6"/>
                    </a:lnTo>
                    <a:lnTo>
                      <a:pt x="62" y="6"/>
                    </a:lnTo>
                    <a:lnTo>
                      <a:pt x="63" y="7"/>
                    </a:lnTo>
                    <a:lnTo>
                      <a:pt x="64" y="8"/>
                    </a:lnTo>
                    <a:lnTo>
                      <a:pt x="66" y="9"/>
                    </a:lnTo>
                    <a:lnTo>
                      <a:pt x="67" y="9"/>
                    </a:lnTo>
                    <a:lnTo>
                      <a:pt x="68" y="10"/>
                    </a:lnTo>
                    <a:lnTo>
                      <a:pt x="69" y="11"/>
                    </a:lnTo>
                    <a:lnTo>
                      <a:pt x="70" y="12"/>
                    </a:lnTo>
                    <a:lnTo>
                      <a:pt x="72" y="13"/>
                    </a:lnTo>
                    <a:lnTo>
                      <a:pt x="74" y="14"/>
                    </a:lnTo>
                    <a:lnTo>
                      <a:pt x="75" y="15"/>
                    </a:lnTo>
                    <a:lnTo>
                      <a:pt x="77" y="17"/>
                    </a:lnTo>
                    <a:lnTo>
                      <a:pt x="78" y="18"/>
                    </a:lnTo>
                    <a:lnTo>
                      <a:pt x="79" y="19"/>
                    </a:lnTo>
                    <a:lnTo>
                      <a:pt x="80" y="20"/>
                    </a:lnTo>
                    <a:lnTo>
                      <a:pt x="81" y="21"/>
                    </a:lnTo>
                    <a:lnTo>
                      <a:pt x="83" y="23"/>
                    </a:lnTo>
                    <a:lnTo>
                      <a:pt x="85" y="25"/>
                    </a:lnTo>
                    <a:lnTo>
                      <a:pt x="85" y="26"/>
                    </a:lnTo>
                    <a:lnTo>
                      <a:pt x="86" y="27"/>
                    </a:lnTo>
                    <a:lnTo>
                      <a:pt x="87" y="28"/>
                    </a:lnTo>
                    <a:lnTo>
                      <a:pt x="89" y="29"/>
                    </a:lnTo>
                    <a:lnTo>
                      <a:pt x="90" y="29"/>
                    </a:lnTo>
                    <a:lnTo>
                      <a:pt x="91" y="30"/>
                    </a:lnTo>
                    <a:lnTo>
                      <a:pt x="93" y="31"/>
                    </a:lnTo>
                    <a:lnTo>
                      <a:pt x="95" y="32"/>
                    </a:lnTo>
                    <a:lnTo>
                      <a:pt x="96" y="32"/>
                    </a:lnTo>
                    <a:lnTo>
                      <a:pt x="97" y="33"/>
                    </a:lnTo>
                    <a:lnTo>
                      <a:pt x="99" y="33"/>
                    </a:lnTo>
                    <a:lnTo>
                      <a:pt x="100" y="33"/>
                    </a:lnTo>
                    <a:lnTo>
                      <a:pt x="101" y="34"/>
                    </a:lnTo>
                    <a:lnTo>
                      <a:pt x="102" y="34"/>
                    </a:lnTo>
                    <a:lnTo>
                      <a:pt x="103" y="35"/>
                    </a:lnTo>
                    <a:lnTo>
                      <a:pt x="105" y="35"/>
                    </a:lnTo>
                    <a:lnTo>
                      <a:pt x="107" y="35"/>
                    </a:lnTo>
                    <a:lnTo>
                      <a:pt x="108" y="36"/>
                    </a:lnTo>
                    <a:lnTo>
                      <a:pt x="110" y="36"/>
                    </a:lnTo>
                    <a:lnTo>
                      <a:pt x="112" y="37"/>
                    </a:lnTo>
                    <a:lnTo>
                      <a:pt x="113" y="37"/>
                    </a:lnTo>
                    <a:lnTo>
                      <a:pt x="116" y="38"/>
                    </a:lnTo>
                    <a:lnTo>
                      <a:pt x="118" y="38"/>
                    </a:lnTo>
                    <a:lnTo>
                      <a:pt x="120" y="38"/>
                    </a:lnTo>
                    <a:lnTo>
                      <a:pt x="121" y="39"/>
                    </a:lnTo>
                    <a:lnTo>
                      <a:pt x="123" y="40"/>
                    </a:lnTo>
                    <a:lnTo>
                      <a:pt x="125" y="40"/>
                    </a:lnTo>
                    <a:lnTo>
                      <a:pt x="127" y="40"/>
                    </a:lnTo>
                    <a:lnTo>
                      <a:pt x="129" y="41"/>
                    </a:lnTo>
                    <a:lnTo>
                      <a:pt x="130" y="42"/>
                    </a:lnTo>
                    <a:lnTo>
                      <a:pt x="132" y="43"/>
                    </a:lnTo>
                    <a:lnTo>
                      <a:pt x="133" y="43"/>
                    </a:lnTo>
                    <a:lnTo>
                      <a:pt x="135" y="44"/>
                    </a:lnTo>
                    <a:lnTo>
                      <a:pt x="136" y="45"/>
                    </a:lnTo>
                    <a:lnTo>
                      <a:pt x="138" y="46"/>
                    </a:lnTo>
                    <a:lnTo>
                      <a:pt x="139" y="47"/>
                    </a:lnTo>
                    <a:lnTo>
                      <a:pt x="141" y="48"/>
                    </a:lnTo>
                    <a:lnTo>
                      <a:pt x="142" y="49"/>
                    </a:lnTo>
                    <a:lnTo>
                      <a:pt x="143" y="51"/>
                    </a:lnTo>
                    <a:lnTo>
                      <a:pt x="144" y="52"/>
                    </a:lnTo>
                    <a:lnTo>
                      <a:pt x="145" y="53"/>
                    </a:lnTo>
                    <a:lnTo>
                      <a:pt x="146" y="54"/>
                    </a:lnTo>
                    <a:lnTo>
                      <a:pt x="147" y="55"/>
                    </a:lnTo>
                    <a:lnTo>
                      <a:pt x="148" y="56"/>
                    </a:lnTo>
                    <a:lnTo>
                      <a:pt x="149" y="58"/>
                    </a:lnTo>
                    <a:lnTo>
                      <a:pt x="150" y="59"/>
                    </a:lnTo>
                    <a:lnTo>
                      <a:pt x="151" y="60"/>
                    </a:lnTo>
                    <a:lnTo>
                      <a:pt x="151" y="61"/>
                    </a:lnTo>
                    <a:lnTo>
                      <a:pt x="152" y="63"/>
                    </a:lnTo>
                    <a:lnTo>
                      <a:pt x="152" y="64"/>
                    </a:lnTo>
                    <a:lnTo>
                      <a:pt x="153" y="65"/>
                    </a:lnTo>
                    <a:lnTo>
                      <a:pt x="154" y="66"/>
                    </a:lnTo>
                    <a:lnTo>
                      <a:pt x="154" y="68"/>
                    </a:lnTo>
                    <a:lnTo>
                      <a:pt x="155" y="69"/>
                    </a:lnTo>
                    <a:lnTo>
                      <a:pt x="156" y="71"/>
                    </a:lnTo>
                    <a:lnTo>
                      <a:pt x="156" y="72"/>
                    </a:lnTo>
                    <a:lnTo>
                      <a:pt x="156" y="73"/>
                    </a:lnTo>
                    <a:lnTo>
                      <a:pt x="156" y="75"/>
                    </a:lnTo>
                    <a:lnTo>
                      <a:pt x="157" y="76"/>
                    </a:lnTo>
                    <a:lnTo>
                      <a:pt x="157" y="77"/>
                    </a:lnTo>
                    <a:lnTo>
                      <a:pt x="157" y="79"/>
                    </a:lnTo>
                    <a:lnTo>
                      <a:pt x="157" y="80"/>
                    </a:lnTo>
                    <a:lnTo>
                      <a:pt x="158" y="81"/>
                    </a:lnTo>
                    <a:lnTo>
                      <a:pt x="158" y="83"/>
                    </a:lnTo>
                    <a:lnTo>
                      <a:pt x="158" y="84"/>
                    </a:lnTo>
                    <a:lnTo>
                      <a:pt x="158" y="86"/>
                    </a:lnTo>
                    <a:lnTo>
                      <a:pt x="158" y="87"/>
                    </a:lnTo>
                    <a:lnTo>
                      <a:pt x="158" y="88"/>
                    </a:lnTo>
                    <a:lnTo>
                      <a:pt x="158" y="90"/>
                    </a:lnTo>
                    <a:lnTo>
                      <a:pt x="157" y="91"/>
                    </a:lnTo>
                    <a:lnTo>
                      <a:pt x="157" y="92"/>
                    </a:lnTo>
                    <a:lnTo>
                      <a:pt x="157" y="93"/>
                    </a:lnTo>
                    <a:lnTo>
                      <a:pt x="157" y="95"/>
                    </a:lnTo>
                    <a:lnTo>
                      <a:pt x="156" y="97"/>
                    </a:lnTo>
                    <a:lnTo>
                      <a:pt x="156" y="98"/>
                    </a:lnTo>
                    <a:lnTo>
                      <a:pt x="156" y="99"/>
                    </a:lnTo>
                    <a:lnTo>
                      <a:pt x="156" y="100"/>
                    </a:lnTo>
                    <a:lnTo>
                      <a:pt x="155" y="101"/>
                    </a:lnTo>
                    <a:lnTo>
                      <a:pt x="154" y="103"/>
                    </a:lnTo>
                    <a:lnTo>
                      <a:pt x="153" y="105"/>
                    </a:lnTo>
                    <a:lnTo>
                      <a:pt x="152" y="106"/>
                    </a:lnTo>
                    <a:lnTo>
                      <a:pt x="151" y="108"/>
                    </a:lnTo>
                    <a:lnTo>
                      <a:pt x="150" y="109"/>
                    </a:lnTo>
                    <a:lnTo>
                      <a:pt x="149" y="110"/>
                    </a:lnTo>
                    <a:lnTo>
                      <a:pt x="147" y="111"/>
                    </a:lnTo>
                    <a:lnTo>
                      <a:pt x="146" y="112"/>
                    </a:lnTo>
                    <a:lnTo>
                      <a:pt x="145" y="113"/>
                    </a:lnTo>
                    <a:lnTo>
                      <a:pt x="144" y="113"/>
                    </a:lnTo>
                    <a:lnTo>
                      <a:pt x="143" y="114"/>
                    </a:lnTo>
                    <a:lnTo>
                      <a:pt x="142" y="115"/>
                    </a:lnTo>
                    <a:lnTo>
                      <a:pt x="141" y="115"/>
                    </a:lnTo>
                    <a:lnTo>
                      <a:pt x="140" y="115"/>
                    </a:lnTo>
                    <a:lnTo>
                      <a:pt x="139" y="115"/>
                    </a:lnTo>
                    <a:lnTo>
                      <a:pt x="138" y="115"/>
                    </a:lnTo>
                    <a:lnTo>
                      <a:pt x="137" y="115"/>
                    </a:lnTo>
                    <a:lnTo>
                      <a:pt x="136" y="115"/>
                    </a:lnTo>
                    <a:lnTo>
                      <a:pt x="135" y="115"/>
                    </a:lnTo>
                    <a:lnTo>
                      <a:pt x="134" y="115"/>
                    </a:lnTo>
                    <a:lnTo>
                      <a:pt x="133" y="115"/>
                    </a:lnTo>
                    <a:lnTo>
                      <a:pt x="132" y="115"/>
                    </a:lnTo>
                    <a:lnTo>
                      <a:pt x="131" y="115"/>
                    </a:lnTo>
                    <a:lnTo>
                      <a:pt x="130" y="115"/>
                    </a:lnTo>
                    <a:lnTo>
                      <a:pt x="128" y="115"/>
                    </a:lnTo>
                    <a:lnTo>
                      <a:pt x="126" y="115"/>
                    </a:lnTo>
                    <a:lnTo>
                      <a:pt x="125" y="115"/>
                    </a:lnTo>
                    <a:lnTo>
                      <a:pt x="124" y="114"/>
                    </a:lnTo>
                    <a:lnTo>
                      <a:pt x="123" y="114"/>
                    </a:lnTo>
                    <a:lnTo>
                      <a:pt x="122" y="114"/>
                    </a:lnTo>
                    <a:lnTo>
                      <a:pt x="121" y="114"/>
                    </a:lnTo>
                    <a:lnTo>
                      <a:pt x="120" y="114"/>
                    </a:lnTo>
                    <a:lnTo>
                      <a:pt x="119" y="114"/>
                    </a:lnTo>
                    <a:lnTo>
                      <a:pt x="118" y="115"/>
                    </a:lnTo>
                    <a:lnTo>
                      <a:pt x="117" y="115"/>
                    </a:lnTo>
                    <a:lnTo>
                      <a:pt x="116" y="115"/>
                    </a:lnTo>
                    <a:lnTo>
                      <a:pt x="115" y="115"/>
                    </a:lnTo>
                    <a:lnTo>
                      <a:pt x="113" y="116"/>
                    </a:lnTo>
                    <a:lnTo>
                      <a:pt x="112" y="116"/>
                    </a:lnTo>
                    <a:lnTo>
                      <a:pt x="111" y="117"/>
                    </a:lnTo>
                    <a:lnTo>
                      <a:pt x="110" y="118"/>
                    </a:lnTo>
                    <a:lnTo>
                      <a:pt x="108" y="118"/>
                    </a:lnTo>
                    <a:lnTo>
                      <a:pt x="107" y="119"/>
                    </a:lnTo>
                    <a:lnTo>
                      <a:pt x="105" y="119"/>
                    </a:lnTo>
                    <a:lnTo>
                      <a:pt x="104" y="120"/>
                    </a:lnTo>
                    <a:lnTo>
                      <a:pt x="102" y="121"/>
                    </a:lnTo>
                    <a:lnTo>
                      <a:pt x="101" y="121"/>
                    </a:lnTo>
                    <a:lnTo>
                      <a:pt x="100" y="122"/>
                    </a:lnTo>
                    <a:lnTo>
                      <a:pt x="98" y="123"/>
                    </a:lnTo>
                    <a:lnTo>
                      <a:pt x="97" y="124"/>
                    </a:lnTo>
                    <a:lnTo>
                      <a:pt x="95" y="124"/>
                    </a:lnTo>
                    <a:lnTo>
                      <a:pt x="94" y="125"/>
                    </a:lnTo>
                    <a:lnTo>
                      <a:pt x="92" y="125"/>
                    </a:lnTo>
                    <a:lnTo>
                      <a:pt x="90" y="126"/>
                    </a:lnTo>
                    <a:lnTo>
                      <a:pt x="89" y="127"/>
                    </a:lnTo>
                    <a:lnTo>
                      <a:pt x="87" y="127"/>
                    </a:lnTo>
                    <a:lnTo>
                      <a:pt x="86" y="127"/>
                    </a:lnTo>
                    <a:lnTo>
                      <a:pt x="85" y="128"/>
                    </a:lnTo>
                    <a:lnTo>
                      <a:pt x="83" y="128"/>
                    </a:lnTo>
                    <a:lnTo>
                      <a:pt x="82" y="129"/>
                    </a:lnTo>
                    <a:lnTo>
                      <a:pt x="81" y="129"/>
                    </a:lnTo>
                    <a:lnTo>
                      <a:pt x="79" y="129"/>
                    </a:lnTo>
                    <a:lnTo>
                      <a:pt x="78" y="129"/>
                    </a:lnTo>
                    <a:lnTo>
                      <a:pt x="76" y="129"/>
                    </a:lnTo>
                    <a:lnTo>
                      <a:pt x="75" y="129"/>
                    </a:lnTo>
                    <a:lnTo>
                      <a:pt x="74" y="129"/>
                    </a:lnTo>
                    <a:lnTo>
                      <a:pt x="73" y="129"/>
                    </a:lnTo>
                    <a:lnTo>
                      <a:pt x="72" y="129"/>
                    </a:lnTo>
                    <a:lnTo>
                      <a:pt x="71" y="128"/>
                    </a:lnTo>
                    <a:lnTo>
                      <a:pt x="69" y="127"/>
                    </a:lnTo>
                    <a:lnTo>
                      <a:pt x="68" y="127"/>
                    </a:lnTo>
                    <a:lnTo>
                      <a:pt x="67" y="127"/>
                    </a:lnTo>
                    <a:lnTo>
                      <a:pt x="66" y="126"/>
                    </a:lnTo>
                    <a:lnTo>
                      <a:pt x="65" y="125"/>
                    </a:lnTo>
                    <a:lnTo>
                      <a:pt x="64" y="125"/>
                    </a:lnTo>
                    <a:lnTo>
                      <a:pt x="63" y="124"/>
                    </a:lnTo>
                    <a:lnTo>
                      <a:pt x="61" y="124"/>
                    </a:lnTo>
                    <a:lnTo>
                      <a:pt x="60" y="123"/>
                    </a:lnTo>
                    <a:lnTo>
                      <a:pt x="59" y="122"/>
                    </a:lnTo>
                    <a:lnTo>
                      <a:pt x="58" y="121"/>
                    </a:lnTo>
                    <a:lnTo>
                      <a:pt x="57" y="121"/>
                    </a:lnTo>
                    <a:lnTo>
                      <a:pt x="56" y="120"/>
                    </a:lnTo>
                    <a:lnTo>
                      <a:pt x="55" y="120"/>
                    </a:lnTo>
                    <a:lnTo>
                      <a:pt x="54" y="119"/>
                    </a:lnTo>
                    <a:lnTo>
                      <a:pt x="53" y="118"/>
                    </a:lnTo>
                    <a:lnTo>
                      <a:pt x="51" y="118"/>
                    </a:lnTo>
                    <a:lnTo>
                      <a:pt x="51" y="117"/>
                    </a:lnTo>
                    <a:lnTo>
                      <a:pt x="49" y="116"/>
                    </a:lnTo>
                    <a:lnTo>
                      <a:pt x="48" y="115"/>
                    </a:lnTo>
                    <a:lnTo>
                      <a:pt x="47" y="114"/>
                    </a:lnTo>
                    <a:lnTo>
                      <a:pt x="46" y="113"/>
                    </a:lnTo>
                    <a:lnTo>
                      <a:pt x="45" y="113"/>
                    </a:lnTo>
                    <a:lnTo>
                      <a:pt x="59" y="85"/>
                    </a:lnTo>
                    <a:lnTo>
                      <a:pt x="60" y="84"/>
                    </a:lnTo>
                    <a:lnTo>
                      <a:pt x="61" y="83"/>
                    </a:lnTo>
                    <a:lnTo>
                      <a:pt x="63" y="81"/>
                    </a:lnTo>
                    <a:lnTo>
                      <a:pt x="64" y="79"/>
                    </a:lnTo>
                    <a:lnTo>
                      <a:pt x="64" y="78"/>
                    </a:lnTo>
                    <a:lnTo>
                      <a:pt x="65" y="77"/>
                    </a:lnTo>
                    <a:lnTo>
                      <a:pt x="66" y="75"/>
                    </a:lnTo>
                    <a:lnTo>
                      <a:pt x="66" y="73"/>
                    </a:lnTo>
                    <a:lnTo>
                      <a:pt x="66" y="72"/>
                    </a:lnTo>
                    <a:lnTo>
                      <a:pt x="66" y="70"/>
                    </a:lnTo>
                    <a:lnTo>
                      <a:pt x="66" y="69"/>
                    </a:lnTo>
                    <a:lnTo>
                      <a:pt x="66" y="68"/>
                    </a:lnTo>
                    <a:lnTo>
                      <a:pt x="66" y="67"/>
                    </a:lnTo>
                    <a:lnTo>
                      <a:pt x="66" y="66"/>
                    </a:lnTo>
                    <a:lnTo>
                      <a:pt x="65" y="65"/>
                    </a:lnTo>
                    <a:lnTo>
                      <a:pt x="65" y="64"/>
                    </a:lnTo>
                    <a:lnTo>
                      <a:pt x="64" y="63"/>
                    </a:lnTo>
                    <a:lnTo>
                      <a:pt x="64" y="61"/>
                    </a:lnTo>
                    <a:lnTo>
                      <a:pt x="63" y="60"/>
                    </a:lnTo>
                    <a:lnTo>
                      <a:pt x="63" y="59"/>
                    </a:lnTo>
                    <a:lnTo>
                      <a:pt x="63" y="58"/>
                    </a:lnTo>
                    <a:lnTo>
                      <a:pt x="61" y="56"/>
                    </a:lnTo>
                    <a:lnTo>
                      <a:pt x="60" y="54"/>
                    </a:lnTo>
                    <a:lnTo>
                      <a:pt x="58" y="52"/>
                    </a:lnTo>
                    <a:lnTo>
                      <a:pt x="56" y="51"/>
                    </a:lnTo>
                    <a:lnTo>
                      <a:pt x="55" y="50"/>
                    </a:lnTo>
                    <a:lnTo>
                      <a:pt x="54" y="49"/>
                    </a:lnTo>
                    <a:lnTo>
                      <a:pt x="53" y="49"/>
                    </a:lnTo>
                    <a:lnTo>
                      <a:pt x="51" y="48"/>
                    </a:lnTo>
                    <a:lnTo>
                      <a:pt x="50" y="47"/>
                    </a:lnTo>
                    <a:lnTo>
                      <a:pt x="49" y="47"/>
                    </a:lnTo>
                    <a:lnTo>
                      <a:pt x="48" y="46"/>
                    </a:lnTo>
                    <a:lnTo>
                      <a:pt x="47" y="46"/>
                    </a:lnTo>
                    <a:lnTo>
                      <a:pt x="46" y="45"/>
                    </a:lnTo>
                    <a:lnTo>
                      <a:pt x="45" y="45"/>
                    </a:lnTo>
                    <a:lnTo>
                      <a:pt x="43" y="44"/>
                    </a:lnTo>
                    <a:lnTo>
                      <a:pt x="42" y="43"/>
                    </a:lnTo>
                    <a:lnTo>
                      <a:pt x="41" y="43"/>
                    </a:lnTo>
                    <a:lnTo>
                      <a:pt x="40" y="43"/>
                    </a:lnTo>
                    <a:lnTo>
                      <a:pt x="38" y="42"/>
                    </a:lnTo>
                    <a:lnTo>
                      <a:pt x="37" y="42"/>
                    </a:lnTo>
                    <a:lnTo>
                      <a:pt x="36" y="41"/>
                    </a:lnTo>
                    <a:lnTo>
                      <a:pt x="35" y="41"/>
                    </a:lnTo>
                    <a:lnTo>
                      <a:pt x="33" y="40"/>
                    </a:lnTo>
                    <a:lnTo>
                      <a:pt x="32" y="40"/>
                    </a:lnTo>
                    <a:lnTo>
                      <a:pt x="31" y="40"/>
                    </a:lnTo>
                    <a:lnTo>
                      <a:pt x="30" y="40"/>
                    </a:lnTo>
                    <a:lnTo>
                      <a:pt x="29" y="39"/>
                    </a:lnTo>
                    <a:lnTo>
                      <a:pt x="27" y="39"/>
                    </a:lnTo>
                    <a:lnTo>
                      <a:pt x="26" y="39"/>
                    </a:lnTo>
                    <a:lnTo>
                      <a:pt x="25" y="38"/>
                    </a:lnTo>
                    <a:lnTo>
                      <a:pt x="24" y="38"/>
                    </a:lnTo>
                    <a:lnTo>
                      <a:pt x="23" y="38"/>
                    </a:lnTo>
                    <a:lnTo>
                      <a:pt x="22" y="38"/>
                    </a:lnTo>
                    <a:lnTo>
                      <a:pt x="20" y="38"/>
                    </a:lnTo>
                    <a:lnTo>
                      <a:pt x="19" y="38"/>
                    </a:lnTo>
                    <a:lnTo>
                      <a:pt x="17" y="37"/>
                    </a:lnTo>
                    <a:lnTo>
                      <a:pt x="16" y="37"/>
                    </a:lnTo>
                    <a:lnTo>
                      <a:pt x="15" y="37"/>
                    </a:lnTo>
                    <a:lnTo>
                      <a:pt x="13" y="36"/>
                    </a:lnTo>
                    <a:lnTo>
                      <a:pt x="11" y="36"/>
                    </a:lnTo>
                    <a:lnTo>
                      <a:pt x="10" y="36"/>
                    </a:lnTo>
                    <a:lnTo>
                      <a:pt x="9" y="36"/>
                    </a:lnTo>
                    <a:lnTo>
                      <a:pt x="7" y="36"/>
                    </a:lnTo>
                    <a:lnTo>
                      <a:pt x="6" y="35"/>
                    </a:lnTo>
                    <a:lnTo>
                      <a:pt x="5" y="35"/>
                    </a:lnTo>
                    <a:lnTo>
                      <a:pt x="4" y="34"/>
                    </a:lnTo>
                    <a:lnTo>
                      <a:pt x="3" y="33"/>
                    </a:lnTo>
                    <a:lnTo>
                      <a:pt x="1" y="32"/>
                    </a:lnTo>
                    <a:lnTo>
                      <a:pt x="1" y="30"/>
                    </a:lnTo>
                    <a:lnTo>
                      <a:pt x="0" y="29"/>
                    </a:lnTo>
                    <a:lnTo>
                      <a:pt x="0" y="27"/>
                    </a:lnTo>
                    <a:lnTo>
                      <a:pt x="0" y="26"/>
                    </a:lnTo>
                    <a:lnTo>
                      <a:pt x="1" y="24"/>
                    </a:lnTo>
                    <a:lnTo>
                      <a:pt x="2" y="23"/>
                    </a:lnTo>
                    <a:lnTo>
                      <a:pt x="3" y="22"/>
                    </a:lnTo>
                    <a:lnTo>
                      <a:pt x="4" y="21"/>
                    </a:lnTo>
                    <a:lnTo>
                      <a:pt x="6" y="20"/>
                    </a:lnTo>
                    <a:lnTo>
                      <a:pt x="7" y="20"/>
                    </a:lnTo>
                    <a:lnTo>
                      <a:pt x="8" y="20"/>
                    </a:lnTo>
                    <a:lnTo>
                      <a:pt x="9" y="20"/>
                    </a:lnTo>
                    <a:lnTo>
                      <a:pt x="10" y="20"/>
                    </a:lnTo>
                    <a:lnTo>
                      <a:pt x="11" y="20"/>
                    </a:lnTo>
                    <a:lnTo>
                      <a:pt x="12" y="20"/>
                    </a:lnTo>
                    <a:lnTo>
                      <a:pt x="13" y="21"/>
                    </a:lnTo>
                    <a:lnTo>
                      <a:pt x="15" y="2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945" name="Freeform 115"/>
              <p:cNvSpPr>
                <a:spLocks/>
              </p:cNvSpPr>
              <p:nvPr/>
            </p:nvSpPr>
            <p:spPr bwMode="auto">
              <a:xfrm>
                <a:off x="4678" y="2341"/>
                <a:ext cx="73" cy="65"/>
              </a:xfrm>
              <a:custGeom>
                <a:avLst/>
                <a:gdLst>
                  <a:gd name="T0" fmla="*/ 21 w 73"/>
                  <a:gd name="T1" fmla="*/ 57 h 65"/>
                  <a:gd name="T2" fmla="*/ 19 w 73"/>
                  <a:gd name="T3" fmla="*/ 54 h 65"/>
                  <a:gd name="T4" fmla="*/ 21 w 73"/>
                  <a:gd name="T5" fmla="*/ 49 h 65"/>
                  <a:gd name="T6" fmla="*/ 21 w 73"/>
                  <a:gd name="T7" fmla="*/ 45 h 65"/>
                  <a:gd name="T8" fmla="*/ 22 w 73"/>
                  <a:gd name="T9" fmla="*/ 41 h 65"/>
                  <a:gd name="T10" fmla="*/ 22 w 73"/>
                  <a:gd name="T11" fmla="*/ 38 h 65"/>
                  <a:gd name="T12" fmla="*/ 22 w 73"/>
                  <a:gd name="T13" fmla="*/ 35 h 65"/>
                  <a:gd name="T14" fmla="*/ 21 w 73"/>
                  <a:gd name="T15" fmla="*/ 29 h 65"/>
                  <a:gd name="T16" fmla="*/ 20 w 73"/>
                  <a:gd name="T17" fmla="*/ 25 h 65"/>
                  <a:gd name="T18" fmla="*/ 17 w 73"/>
                  <a:gd name="T19" fmla="*/ 22 h 65"/>
                  <a:gd name="T20" fmla="*/ 13 w 73"/>
                  <a:gd name="T21" fmla="*/ 19 h 65"/>
                  <a:gd name="T22" fmla="*/ 10 w 73"/>
                  <a:gd name="T23" fmla="*/ 17 h 65"/>
                  <a:gd name="T24" fmla="*/ 6 w 73"/>
                  <a:gd name="T25" fmla="*/ 16 h 65"/>
                  <a:gd name="T26" fmla="*/ 3 w 73"/>
                  <a:gd name="T27" fmla="*/ 14 h 65"/>
                  <a:gd name="T28" fmla="*/ 0 w 73"/>
                  <a:gd name="T29" fmla="*/ 13 h 65"/>
                  <a:gd name="T30" fmla="*/ 2 w 73"/>
                  <a:gd name="T31" fmla="*/ 9 h 65"/>
                  <a:gd name="T32" fmla="*/ 5 w 73"/>
                  <a:gd name="T33" fmla="*/ 6 h 65"/>
                  <a:gd name="T34" fmla="*/ 9 w 73"/>
                  <a:gd name="T35" fmla="*/ 4 h 65"/>
                  <a:gd name="T36" fmla="*/ 13 w 73"/>
                  <a:gd name="T37" fmla="*/ 2 h 65"/>
                  <a:gd name="T38" fmla="*/ 17 w 73"/>
                  <a:gd name="T39" fmla="*/ 1 h 65"/>
                  <a:gd name="T40" fmla="*/ 22 w 73"/>
                  <a:gd name="T41" fmla="*/ 0 h 65"/>
                  <a:gd name="T42" fmla="*/ 27 w 73"/>
                  <a:gd name="T43" fmla="*/ 0 h 65"/>
                  <a:gd name="T44" fmla="*/ 33 w 73"/>
                  <a:gd name="T45" fmla="*/ 1 h 65"/>
                  <a:gd name="T46" fmla="*/ 38 w 73"/>
                  <a:gd name="T47" fmla="*/ 2 h 65"/>
                  <a:gd name="T48" fmla="*/ 44 w 73"/>
                  <a:gd name="T49" fmla="*/ 4 h 65"/>
                  <a:gd name="T50" fmla="*/ 49 w 73"/>
                  <a:gd name="T51" fmla="*/ 7 h 65"/>
                  <a:gd name="T52" fmla="*/ 54 w 73"/>
                  <a:gd name="T53" fmla="*/ 10 h 65"/>
                  <a:gd name="T54" fmla="*/ 59 w 73"/>
                  <a:gd name="T55" fmla="*/ 14 h 65"/>
                  <a:gd name="T56" fmla="*/ 63 w 73"/>
                  <a:gd name="T57" fmla="*/ 18 h 65"/>
                  <a:gd name="T58" fmla="*/ 67 w 73"/>
                  <a:gd name="T59" fmla="*/ 22 h 65"/>
                  <a:gd name="T60" fmla="*/ 70 w 73"/>
                  <a:gd name="T61" fmla="*/ 28 h 65"/>
                  <a:gd name="T62" fmla="*/ 72 w 73"/>
                  <a:gd name="T63" fmla="*/ 32 h 65"/>
                  <a:gd name="T64" fmla="*/ 73 w 73"/>
                  <a:gd name="T65" fmla="*/ 36 h 65"/>
                  <a:gd name="T66" fmla="*/ 73 w 73"/>
                  <a:gd name="T67" fmla="*/ 41 h 65"/>
                  <a:gd name="T68" fmla="*/ 73 w 73"/>
                  <a:gd name="T69" fmla="*/ 46 h 65"/>
                  <a:gd name="T70" fmla="*/ 72 w 73"/>
                  <a:gd name="T71" fmla="*/ 50 h 65"/>
                  <a:gd name="T72" fmla="*/ 70 w 73"/>
                  <a:gd name="T73" fmla="*/ 54 h 65"/>
                  <a:gd name="T74" fmla="*/ 67 w 73"/>
                  <a:gd name="T75" fmla="*/ 57 h 65"/>
                  <a:gd name="T76" fmla="*/ 64 w 73"/>
                  <a:gd name="T77" fmla="*/ 60 h 65"/>
                  <a:gd name="T78" fmla="*/ 60 w 73"/>
                  <a:gd name="T79" fmla="*/ 62 h 65"/>
                  <a:gd name="T80" fmla="*/ 56 w 73"/>
                  <a:gd name="T81" fmla="*/ 64 h 65"/>
                  <a:gd name="T82" fmla="*/ 52 w 73"/>
                  <a:gd name="T83" fmla="*/ 65 h 65"/>
                  <a:gd name="T84" fmla="*/ 47 w 73"/>
                  <a:gd name="T85" fmla="*/ 65 h 65"/>
                  <a:gd name="T86" fmla="*/ 41 w 73"/>
                  <a:gd name="T87" fmla="*/ 64 h 65"/>
                  <a:gd name="T88" fmla="*/ 36 w 73"/>
                  <a:gd name="T89" fmla="*/ 63 h 65"/>
                  <a:gd name="T90" fmla="*/ 30 w 73"/>
                  <a:gd name="T91" fmla="*/ 61 h 65"/>
                  <a:gd name="T92" fmla="*/ 25 w 73"/>
                  <a:gd name="T93" fmla="*/ 59 h 6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73"/>
                  <a:gd name="T142" fmla="*/ 0 h 65"/>
                  <a:gd name="T143" fmla="*/ 73 w 73"/>
                  <a:gd name="T144" fmla="*/ 65 h 6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73" h="65">
                    <a:moveTo>
                      <a:pt x="25" y="59"/>
                    </a:moveTo>
                    <a:lnTo>
                      <a:pt x="23" y="58"/>
                    </a:lnTo>
                    <a:lnTo>
                      <a:pt x="21" y="57"/>
                    </a:lnTo>
                    <a:lnTo>
                      <a:pt x="20" y="56"/>
                    </a:lnTo>
                    <a:lnTo>
                      <a:pt x="19" y="55"/>
                    </a:lnTo>
                    <a:lnTo>
                      <a:pt x="19" y="54"/>
                    </a:lnTo>
                    <a:lnTo>
                      <a:pt x="20" y="52"/>
                    </a:lnTo>
                    <a:lnTo>
                      <a:pt x="20" y="50"/>
                    </a:lnTo>
                    <a:lnTo>
                      <a:pt x="21" y="49"/>
                    </a:lnTo>
                    <a:lnTo>
                      <a:pt x="21" y="47"/>
                    </a:lnTo>
                    <a:lnTo>
                      <a:pt x="21" y="46"/>
                    </a:lnTo>
                    <a:lnTo>
                      <a:pt x="21" y="45"/>
                    </a:lnTo>
                    <a:lnTo>
                      <a:pt x="22" y="44"/>
                    </a:lnTo>
                    <a:lnTo>
                      <a:pt x="22" y="42"/>
                    </a:lnTo>
                    <a:lnTo>
                      <a:pt x="22" y="41"/>
                    </a:lnTo>
                    <a:lnTo>
                      <a:pt x="22" y="40"/>
                    </a:lnTo>
                    <a:lnTo>
                      <a:pt x="22" y="39"/>
                    </a:lnTo>
                    <a:lnTo>
                      <a:pt x="22" y="38"/>
                    </a:lnTo>
                    <a:lnTo>
                      <a:pt x="22" y="36"/>
                    </a:lnTo>
                    <a:lnTo>
                      <a:pt x="22" y="35"/>
                    </a:lnTo>
                    <a:lnTo>
                      <a:pt x="22" y="33"/>
                    </a:lnTo>
                    <a:lnTo>
                      <a:pt x="22" y="31"/>
                    </a:lnTo>
                    <a:lnTo>
                      <a:pt x="21" y="29"/>
                    </a:lnTo>
                    <a:lnTo>
                      <a:pt x="21" y="28"/>
                    </a:lnTo>
                    <a:lnTo>
                      <a:pt x="20" y="27"/>
                    </a:lnTo>
                    <a:lnTo>
                      <a:pt x="20" y="25"/>
                    </a:lnTo>
                    <a:lnTo>
                      <a:pt x="18" y="24"/>
                    </a:lnTo>
                    <a:lnTo>
                      <a:pt x="18" y="23"/>
                    </a:lnTo>
                    <a:lnTo>
                      <a:pt x="17" y="22"/>
                    </a:lnTo>
                    <a:lnTo>
                      <a:pt x="16" y="21"/>
                    </a:lnTo>
                    <a:lnTo>
                      <a:pt x="15" y="20"/>
                    </a:lnTo>
                    <a:lnTo>
                      <a:pt x="13" y="19"/>
                    </a:lnTo>
                    <a:lnTo>
                      <a:pt x="12" y="19"/>
                    </a:lnTo>
                    <a:lnTo>
                      <a:pt x="11" y="18"/>
                    </a:lnTo>
                    <a:lnTo>
                      <a:pt x="10" y="17"/>
                    </a:lnTo>
                    <a:lnTo>
                      <a:pt x="9" y="17"/>
                    </a:lnTo>
                    <a:lnTo>
                      <a:pt x="8" y="16"/>
                    </a:lnTo>
                    <a:lnTo>
                      <a:pt x="6" y="16"/>
                    </a:lnTo>
                    <a:lnTo>
                      <a:pt x="5" y="15"/>
                    </a:lnTo>
                    <a:lnTo>
                      <a:pt x="4" y="15"/>
                    </a:lnTo>
                    <a:lnTo>
                      <a:pt x="3" y="14"/>
                    </a:lnTo>
                    <a:lnTo>
                      <a:pt x="2" y="13"/>
                    </a:lnTo>
                    <a:lnTo>
                      <a:pt x="1" y="13"/>
                    </a:lnTo>
                    <a:lnTo>
                      <a:pt x="0" y="13"/>
                    </a:lnTo>
                    <a:lnTo>
                      <a:pt x="1" y="11"/>
                    </a:lnTo>
                    <a:lnTo>
                      <a:pt x="2" y="10"/>
                    </a:lnTo>
                    <a:lnTo>
                      <a:pt x="2" y="9"/>
                    </a:lnTo>
                    <a:lnTo>
                      <a:pt x="3" y="8"/>
                    </a:lnTo>
                    <a:lnTo>
                      <a:pt x="4" y="7"/>
                    </a:lnTo>
                    <a:lnTo>
                      <a:pt x="5" y="6"/>
                    </a:lnTo>
                    <a:lnTo>
                      <a:pt x="6" y="5"/>
                    </a:lnTo>
                    <a:lnTo>
                      <a:pt x="8" y="5"/>
                    </a:lnTo>
                    <a:lnTo>
                      <a:pt x="9" y="4"/>
                    </a:lnTo>
                    <a:lnTo>
                      <a:pt x="10" y="3"/>
                    </a:lnTo>
                    <a:lnTo>
                      <a:pt x="11" y="2"/>
                    </a:lnTo>
                    <a:lnTo>
                      <a:pt x="13" y="2"/>
                    </a:lnTo>
                    <a:lnTo>
                      <a:pt x="14" y="1"/>
                    </a:lnTo>
                    <a:lnTo>
                      <a:pt x="16" y="1"/>
                    </a:lnTo>
                    <a:lnTo>
                      <a:pt x="17" y="1"/>
                    </a:lnTo>
                    <a:lnTo>
                      <a:pt x="19" y="1"/>
                    </a:lnTo>
                    <a:lnTo>
                      <a:pt x="21" y="0"/>
                    </a:lnTo>
                    <a:lnTo>
                      <a:pt x="22" y="0"/>
                    </a:lnTo>
                    <a:lnTo>
                      <a:pt x="24" y="0"/>
                    </a:lnTo>
                    <a:lnTo>
                      <a:pt x="26" y="0"/>
                    </a:lnTo>
                    <a:lnTo>
                      <a:pt x="27" y="0"/>
                    </a:lnTo>
                    <a:lnTo>
                      <a:pt x="29" y="0"/>
                    </a:lnTo>
                    <a:lnTo>
                      <a:pt x="31" y="0"/>
                    </a:lnTo>
                    <a:lnTo>
                      <a:pt x="33" y="1"/>
                    </a:lnTo>
                    <a:lnTo>
                      <a:pt x="34" y="1"/>
                    </a:lnTo>
                    <a:lnTo>
                      <a:pt x="36" y="2"/>
                    </a:lnTo>
                    <a:lnTo>
                      <a:pt x="38" y="2"/>
                    </a:lnTo>
                    <a:lnTo>
                      <a:pt x="40" y="3"/>
                    </a:lnTo>
                    <a:lnTo>
                      <a:pt x="42" y="3"/>
                    </a:lnTo>
                    <a:lnTo>
                      <a:pt x="44" y="4"/>
                    </a:lnTo>
                    <a:lnTo>
                      <a:pt x="46" y="5"/>
                    </a:lnTo>
                    <a:lnTo>
                      <a:pt x="47" y="6"/>
                    </a:lnTo>
                    <a:lnTo>
                      <a:pt x="49" y="7"/>
                    </a:lnTo>
                    <a:lnTo>
                      <a:pt x="51" y="8"/>
                    </a:lnTo>
                    <a:lnTo>
                      <a:pt x="52" y="9"/>
                    </a:lnTo>
                    <a:lnTo>
                      <a:pt x="54" y="10"/>
                    </a:lnTo>
                    <a:lnTo>
                      <a:pt x="56" y="11"/>
                    </a:lnTo>
                    <a:lnTo>
                      <a:pt x="57" y="13"/>
                    </a:lnTo>
                    <a:lnTo>
                      <a:pt x="59" y="14"/>
                    </a:lnTo>
                    <a:lnTo>
                      <a:pt x="60" y="16"/>
                    </a:lnTo>
                    <a:lnTo>
                      <a:pt x="62" y="17"/>
                    </a:lnTo>
                    <a:lnTo>
                      <a:pt x="63" y="18"/>
                    </a:lnTo>
                    <a:lnTo>
                      <a:pt x="64" y="19"/>
                    </a:lnTo>
                    <a:lnTo>
                      <a:pt x="65" y="21"/>
                    </a:lnTo>
                    <a:lnTo>
                      <a:pt x="67" y="22"/>
                    </a:lnTo>
                    <a:lnTo>
                      <a:pt x="67" y="24"/>
                    </a:lnTo>
                    <a:lnTo>
                      <a:pt x="68" y="26"/>
                    </a:lnTo>
                    <a:lnTo>
                      <a:pt x="70" y="28"/>
                    </a:lnTo>
                    <a:lnTo>
                      <a:pt x="70" y="29"/>
                    </a:lnTo>
                    <a:lnTo>
                      <a:pt x="71" y="31"/>
                    </a:lnTo>
                    <a:lnTo>
                      <a:pt x="72" y="32"/>
                    </a:lnTo>
                    <a:lnTo>
                      <a:pt x="72" y="34"/>
                    </a:lnTo>
                    <a:lnTo>
                      <a:pt x="72" y="35"/>
                    </a:lnTo>
                    <a:lnTo>
                      <a:pt x="73" y="36"/>
                    </a:lnTo>
                    <a:lnTo>
                      <a:pt x="73" y="38"/>
                    </a:lnTo>
                    <a:lnTo>
                      <a:pt x="73" y="40"/>
                    </a:lnTo>
                    <a:lnTo>
                      <a:pt x="73" y="41"/>
                    </a:lnTo>
                    <a:lnTo>
                      <a:pt x="73" y="43"/>
                    </a:lnTo>
                    <a:lnTo>
                      <a:pt x="73" y="44"/>
                    </a:lnTo>
                    <a:lnTo>
                      <a:pt x="73" y="46"/>
                    </a:lnTo>
                    <a:lnTo>
                      <a:pt x="73" y="47"/>
                    </a:lnTo>
                    <a:lnTo>
                      <a:pt x="73" y="49"/>
                    </a:lnTo>
                    <a:lnTo>
                      <a:pt x="72" y="50"/>
                    </a:lnTo>
                    <a:lnTo>
                      <a:pt x="72" y="52"/>
                    </a:lnTo>
                    <a:lnTo>
                      <a:pt x="71" y="53"/>
                    </a:lnTo>
                    <a:lnTo>
                      <a:pt x="70" y="54"/>
                    </a:lnTo>
                    <a:lnTo>
                      <a:pt x="69" y="55"/>
                    </a:lnTo>
                    <a:lnTo>
                      <a:pt x="68" y="57"/>
                    </a:lnTo>
                    <a:lnTo>
                      <a:pt x="67" y="57"/>
                    </a:lnTo>
                    <a:lnTo>
                      <a:pt x="67" y="58"/>
                    </a:lnTo>
                    <a:lnTo>
                      <a:pt x="65" y="60"/>
                    </a:lnTo>
                    <a:lnTo>
                      <a:pt x="64" y="60"/>
                    </a:lnTo>
                    <a:lnTo>
                      <a:pt x="63" y="61"/>
                    </a:lnTo>
                    <a:lnTo>
                      <a:pt x="62" y="62"/>
                    </a:lnTo>
                    <a:lnTo>
                      <a:pt x="60" y="62"/>
                    </a:lnTo>
                    <a:lnTo>
                      <a:pt x="59" y="63"/>
                    </a:lnTo>
                    <a:lnTo>
                      <a:pt x="57" y="63"/>
                    </a:lnTo>
                    <a:lnTo>
                      <a:pt x="56" y="64"/>
                    </a:lnTo>
                    <a:lnTo>
                      <a:pt x="55" y="64"/>
                    </a:lnTo>
                    <a:lnTo>
                      <a:pt x="53" y="65"/>
                    </a:lnTo>
                    <a:lnTo>
                      <a:pt x="52" y="65"/>
                    </a:lnTo>
                    <a:lnTo>
                      <a:pt x="50" y="65"/>
                    </a:lnTo>
                    <a:lnTo>
                      <a:pt x="48" y="65"/>
                    </a:lnTo>
                    <a:lnTo>
                      <a:pt x="47" y="65"/>
                    </a:lnTo>
                    <a:lnTo>
                      <a:pt x="45" y="65"/>
                    </a:lnTo>
                    <a:lnTo>
                      <a:pt x="43" y="65"/>
                    </a:lnTo>
                    <a:lnTo>
                      <a:pt x="41" y="64"/>
                    </a:lnTo>
                    <a:lnTo>
                      <a:pt x="39" y="64"/>
                    </a:lnTo>
                    <a:lnTo>
                      <a:pt x="37" y="63"/>
                    </a:lnTo>
                    <a:lnTo>
                      <a:pt x="36" y="63"/>
                    </a:lnTo>
                    <a:lnTo>
                      <a:pt x="34" y="62"/>
                    </a:lnTo>
                    <a:lnTo>
                      <a:pt x="32" y="62"/>
                    </a:lnTo>
                    <a:lnTo>
                      <a:pt x="30" y="61"/>
                    </a:lnTo>
                    <a:lnTo>
                      <a:pt x="28" y="60"/>
                    </a:lnTo>
                    <a:lnTo>
                      <a:pt x="26" y="60"/>
                    </a:lnTo>
                    <a:lnTo>
                      <a:pt x="25" y="59"/>
                    </a:lnTo>
                    <a:close/>
                  </a:path>
                </a:pathLst>
              </a:custGeom>
              <a:solidFill>
                <a:srgbClr val="FFB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946" name="Freeform 116"/>
              <p:cNvSpPr>
                <a:spLocks/>
              </p:cNvSpPr>
              <p:nvPr/>
            </p:nvSpPr>
            <p:spPr bwMode="auto">
              <a:xfrm>
                <a:off x="4538" y="2316"/>
                <a:ext cx="151" cy="133"/>
              </a:xfrm>
              <a:custGeom>
                <a:avLst/>
                <a:gdLst>
                  <a:gd name="T0" fmla="*/ 91 w 151"/>
                  <a:gd name="T1" fmla="*/ 25 h 133"/>
                  <a:gd name="T2" fmla="*/ 84 w 151"/>
                  <a:gd name="T3" fmla="*/ 22 h 133"/>
                  <a:gd name="T4" fmla="*/ 79 w 151"/>
                  <a:gd name="T5" fmla="*/ 19 h 133"/>
                  <a:gd name="T6" fmla="*/ 73 w 151"/>
                  <a:gd name="T7" fmla="*/ 16 h 133"/>
                  <a:gd name="T8" fmla="*/ 67 w 151"/>
                  <a:gd name="T9" fmla="*/ 13 h 133"/>
                  <a:gd name="T10" fmla="*/ 60 w 151"/>
                  <a:gd name="T11" fmla="*/ 10 h 133"/>
                  <a:gd name="T12" fmla="*/ 54 w 151"/>
                  <a:gd name="T13" fmla="*/ 7 h 133"/>
                  <a:gd name="T14" fmla="*/ 47 w 151"/>
                  <a:gd name="T15" fmla="*/ 4 h 133"/>
                  <a:gd name="T16" fmla="*/ 39 w 151"/>
                  <a:gd name="T17" fmla="*/ 2 h 133"/>
                  <a:gd name="T18" fmla="*/ 33 w 151"/>
                  <a:gd name="T19" fmla="*/ 1 h 133"/>
                  <a:gd name="T20" fmla="*/ 27 w 151"/>
                  <a:gd name="T21" fmla="*/ 0 h 133"/>
                  <a:gd name="T22" fmla="*/ 21 w 151"/>
                  <a:gd name="T23" fmla="*/ 0 h 133"/>
                  <a:gd name="T24" fmla="*/ 19 w 151"/>
                  <a:gd name="T25" fmla="*/ 6 h 133"/>
                  <a:gd name="T26" fmla="*/ 23 w 151"/>
                  <a:gd name="T27" fmla="*/ 12 h 133"/>
                  <a:gd name="T28" fmla="*/ 32 w 151"/>
                  <a:gd name="T29" fmla="*/ 22 h 133"/>
                  <a:gd name="T30" fmla="*/ 37 w 151"/>
                  <a:gd name="T31" fmla="*/ 31 h 133"/>
                  <a:gd name="T32" fmla="*/ 34 w 151"/>
                  <a:gd name="T33" fmla="*/ 36 h 133"/>
                  <a:gd name="T34" fmla="*/ 29 w 151"/>
                  <a:gd name="T35" fmla="*/ 37 h 133"/>
                  <a:gd name="T36" fmla="*/ 24 w 151"/>
                  <a:gd name="T37" fmla="*/ 38 h 133"/>
                  <a:gd name="T38" fmla="*/ 18 w 151"/>
                  <a:gd name="T39" fmla="*/ 41 h 133"/>
                  <a:gd name="T40" fmla="*/ 10 w 151"/>
                  <a:gd name="T41" fmla="*/ 46 h 133"/>
                  <a:gd name="T42" fmla="*/ 3 w 151"/>
                  <a:gd name="T43" fmla="*/ 52 h 133"/>
                  <a:gd name="T44" fmla="*/ 0 w 151"/>
                  <a:gd name="T45" fmla="*/ 58 h 133"/>
                  <a:gd name="T46" fmla="*/ 1 w 151"/>
                  <a:gd name="T47" fmla="*/ 65 h 133"/>
                  <a:gd name="T48" fmla="*/ 7 w 151"/>
                  <a:gd name="T49" fmla="*/ 72 h 133"/>
                  <a:gd name="T50" fmla="*/ 15 w 151"/>
                  <a:gd name="T51" fmla="*/ 76 h 133"/>
                  <a:gd name="T52" fmla="*/ 21 w 151"/>
                  <a:gd name="T53" fmla="*/ 78 h 133"/>
                  <a:gd name="T54" fmla="*/ 26 w 151"/>
                  <a:gd name="T55" fmla="*/ 78 h 133"/>
                  <a:gd name="T56" fmla="*/ 32 w 151"/>
                  <a:gd name="T57" fmla="*/ 79 h 133"/>
                  <a:gd name="T58" fmla="*/ 36 w 151"/>
                  <a:gd name="T59" fmla="*/ 84 h 133"/>
                  <a:gd name="T60" fmla="*/ 38 w 151"/>
                  <a:gd name="T61" fmla="*/ 91 h 133"/>
                  <a:gd name="T62" fmla="*/ 41 w 151"/>
                  <a:gd name="T63" fmla="*/ 99 h 133"/>
                  <a:gd name="T64" fmla="*/ 44 w 151"/>
                  <a:gd name="T65" fmla="*/ 108 h 133"/>
                  <a:gd name="T66" fmla="*/ 50 w 151"/>
                  <a:gd name="T67" fmla="*/ 116 h 133"/>
                  <a:gd name="T68" fmla="*/ 56 w 151"/>
                  <a:gd name="T69" fmla="*/ 121 h 133"/>
                  <a:gd name="T70" fmla="*/ 61 w 151"/>
                  <a:gd name="T71" fmla="*/ 125 h 133"/>
                  <a:gd name="T72" fmla="*/ 68 w 151"/>
                  <a:gd name="T73" fmla="*/ 128 h 133"/>
                  <a:gd name="T74" fmla="*/ 77 w 151"/>
                  <a:gd name="T75" fmla="*/ 130 h 133"/>
                  <a:gd name="T76" fmla="*/ 88 w 151"/>
                  <a:gd name="T77" fmla="*/ 132 h 133"/>
                  <a:gd name="T78" fmla="*/ 98 w 151"/>
                  <a:gd name="T79" fmla="*/ 133 h 133"/>
                  <a:gd name="T80" fmla="*/ 106 w 151"/>
                  <a:gd name="T81" fmla="*/ 133 h 133"/>
                  <a:gd name="T82" fmla="*/ 113 w 151"/>
                  <a:gd name="T83" fmla="*/ 132 h 133"/>
                  <a:gd name="T84" fmla="*/ 119 w 151"/>
                  <a:gd name="T85" fmla="*/ 131 h 133"/>
                  <a:gd name="T86" fmla="*/ 125 w 151"/>
                  <a:gd name="T87" fmla="*/ 128 h 133"/>
                  <a:gd name="T88" fmla="*/ 131 w 151"/>
                  <a:gd name="T89" fmla="*/ 122 h 133"/>
                  <a:gd name="T90" fmla="*/ 134 w 151"/>
                  <a:gd name="T91" fmla="*/ 115 h 133"/>
                  <a:gd name="T92" fmla="*/ 136 w 151"/>
                  <a:gd name="T93" fmla="*/ 109 h 133"/>
                  <a:gd name="T94" fmla="*/ 137 w 151"/>
                  <a:gd name="T95" fmla="*/ 103 h 133"/>
                  <a:gd name="T96" fmla="*/ 141 w 151"/>
                  <a:gd name="T97" fmla="*/ 97 h 133"/>
                  <a:gd name="T98" fmla="*/ 145 w 151"/>
                  <a:gd name="T99" fmla="*/ 91 h 133"/>
                  <a:gd name="T100" fmla="*/ 148 w 151"/>
                  <a:gd name="T101" fmla="*/ 85 h 133"/>
                  <a:gd name="T102" fmla="*/ 151 w 151"/>
                  <a:gd name="T103" fmla="*/ 76 h 133"/>
                  <a:gd name="T104" fmla="*/ 151 w 151"/>
                  <a:gd name="T105" fmla="*/ 67 h 133"/>
                  <a:gd name="T106" fmla="*/ 149 w 151"/>
                  <a:gd name="T107" fmla="*/ 60 h 133"/>
                  <a:gd name="T108" fmla="*/ 146 w 151"/>
                  <a:gd name="T109" fmla="*/ 54 h 133"/>
                  <a:gd name="T110" fmla="*/ 139 w 151"/>
                  <a:gd name="T111" fmla="*/ 45 h 133"/>
                  <a:gd name="T112" fmla="*/ 133 w 151"/>
                  <a:gd name="T113" fmla="*/ 42 h 133"/>
                  <a:gd name="T114" fmla="*/ 129 w 151"/>
                  <a:gd name="T115" fmla="*/ 40 h 133"/>
                  <a:gd name="T116" fmla="*/ 123 w 151"/>
                  <a:gd name="T117" fmla="*/ 38 h 133"/>
                  <a:gd name="T118" fmla="*/ 118 w 151"/>
                  <a:gd name="T119" fmla="*/ 37 h 133"/>
                  <a:gd name="T120" fmla="*/ 110 w 151"/>
                  <a:gd name="T121" fmla="*/ 35 h 133"/>
                  <a:gd name="T122" fmla="*/ 103 w 151"/>
                  <a:gd name="T123" fmla="*/ 35 h 133"/>
                  <a:gd name="T124" fmla="*/ 93 w 151"/>
                  <a:gd name="T125" fmla="*/ 27 h 133"/>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51"/>
                  <a:gd name="T190" fmla="*/ 0 h 133"/>
                  <a:gd name="T191" fmla="*/ 151 w 151"/>
                  <a:gd name="T192" fmla="*/ 133 h 133"/>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51" h="133">
                    <a:moveTo>
                      <a:pt x="93" y="27"/>
                    </a:moveTo>
                    <a:lnTo>
                      <a:pt x="93" y="27"/>
                    </a:lnTo>
                    <a:lnTo>
                      <a:pt x="92" y="26"/>
                    </a:lnTo>
                    <a:lnTo>
                      <a:pt x="91" y="26"/>
                    </a:lnTo>
                    <a:lnTo>
                      <a:pt x="91" y="25"/>
                    </a:lnTo>
                    <a:lnTo>
                      <a:pt x="89" y="24"/>
                    </a:lnTo>
                    <a:lnTo>
                      <a:pt x="88" y="24"/>
                    </a:lnTo>
                    <a:lnTo>
                      <a:pt x="87" y="23"/>
                    </a:lnTo>
                    <a:lnTo>
                      <a:pt x="85" y="22"/>
                    </a:lnTo>
                    <a:lnTo>
                      <a:pt x="84" y="22"/>
                    </a:lnTo>
                    <a:lnTo>
                      <a:pt x="83" y="21"/>
                    </a:lnTo>
                    <a:lnTo>
                      <a:pt x="82" y="21"/>
                    </a:lnTo>
                    <a:lnTo>
                      <a:pt x="81" y="20"/>
                    </a:lnTo>
                    <a:lnTo>
                      <a:pt x="80" y="20"/>
                    </a:lnTo>
                    <a:lnTo>
                      <a:pt x="79" y="19"/>
                    </a:lnTo>
                    <a:lnTo>
                      <a:pt x="78" y="18"/>
                    </a:lnTo>
                    <a:lnTo>
                      <a:pt x="77" y="18"/>
                    </a:lnTo>
                    <a:lnTo>
                      <a:pt x="76" y="17"/>
                    </a:lnTo>
                    <a:lnTo>
                      <a:pt x="75" y="17"/>
                    </a:lnTo>
                    <a:lnTo>
                      <a:pt x="73" y="16"/>
                    </a:lnTo>
                    <a:lnTo>
                      <a:pt x="73" y="15"/>
                    </a:lnTo>
                    <a:lnTo>
                      <a:pt x="71" y="15"/>
                    </a:lnTo>
                    <a:lnTo>
                      <a:pt x="70" y="15"/>
                    </a:lnTo>
                    <a:lnTo>
                      <a:pt x="68" y="14"/>
                    </a:lnTo>
                    <a:lnTo>
                      <a:pt x="67" y="13"/>
                    </a:lnTo>
                    <a:lnTo>
                      <a:pt x="66" y="12"/>
                    </a:lnTo>
                    <a:lnTo>
                      <a:pt x="65" y="12"/>
                    </a:lnTo>
                    <a:lnTo>
                      <a:pt x="63" y="11"/>
                    </a:lnTo>
                    <a:lnTo>
                      <a:pt x="62" y="11"/>
                    </a:lnTo>
                    <a:lnTo>
                      <a:pt x="60" y="10"/>
                    </a:lnTo>
                    <a:lnTo>
                      <a:pt x="59" y="9"/>
                    </a:lnTo>
                    <a:lnTo>
                      <a:pt x="58" y="9"/>
                    </a:lnTo>
                    <a:lnTo>
                      <a:pt x="57" y="8"/>
                    </a:lnTo>
                    <a:lnTo>
                      <a:pt x="55" y="8"/>
                    </a:lnTo>
                    <a:lnTo>
                      <a:pt x="54" y="7"/>
                    </a:lnTo>
                    <a:lnTo>
                      <a:pt x="52" y="7"/>
                    </a:lnTo>
                    <a:lnTo>
                      <a:pt x="50" y="6"/>
                    </a:lnTo>
                    <a:lnTo>
                      <a:pt x="49" y="6"/>
                    </a:lnTo>
                    <a:lnTo>
                      <a:pt x="48" y="5"/>
                    </a:lnTo>
                    <a:lnTo>
                      <a:pt x="47" y="4"/>
                    </a:lnTo>
                    <a:lnTo>
                      <a:pt x="45" y="4"/>
                    </a:lnTo>
                    <a:lnTo>
                      <a:pt x="44" y="4"/>
                    </a:lnTo>
                    <a:lnTo>
                      <a:pt x="42" y="3"/>
                    </a:lnTo>
                    <a:lnTo>
                      <a:pt x="41" y="3"/>
                    </a:lnTo>
                    <a:lnTo>
                      <a:pt x="39" y="2"/>
                    </a:lnTo>
                    <a:lnTo>
                      <a:pt x="38" y="2"/>
                    </a:lnTo>
                    <a:lnTo>
                      <a:pt x="37" y="1"/>
                    </a:lnTo>
                    <a:lnTo>
                      <a:pt x="36" y="1"/>
                    </a:lnTo>
                    <a:lnTo>
                      <a:pt x="34" y="1"/>
                    </a:lnTo>
                    <a:lnTo>
                      <a:pt x="33" y="1"/>
                    </a:lnTo>
                    <a:lnTo>
                      <a:pt x="32" y="1"/>
                    </a:lnTo>
                    <a:lnTo>
                      <a:pt x="30" y="0"/>
                    </a:lnTo>
                    <a:lnTo>
                      <a:pt x="29" y="0"/>
                    </a:lnTo>
                    <a:lnTo>
                      <a:pt x="28" y="0"/>
                    </a:lnTo>
                    <a:lnTo>
                      <a:pt x="27" y="0"/>
                    </a:lnTo>
                    <a:lnTo>
                      <a:pt x="26" y="0"/>
                    </a:lnTo>
                    <a:lnTo>
                      <a:pt x="24" y="0"/>
                    </a:lnTo>
                    <a:lnTo>
                      <a:pt x="23" y="0"/>
                    </a:lnTo>
                    <a:lnTo>
                      <a:pt x="21" y="0"/>
                    </a:lnTo>
                    <a:lnTo>
                      <a:pt x="19" y="1"/>
                    </a:lnTo>
                    <a:lnTo>
                      <a:pt x="18" y="1"/>
                    </a:lnTo>
                    <a:lnTo>
                      <a:pt x="18" y="3"/>
                    </a:lnTo>
                    <a:lnTo>
                      <a:pt x="18" y="4"/>
                    </a:lnTo>
                    <a:lnTo>
                      <a:pt x="19" y="6"/>
                    </a:lnTo>
                    <a:lnTo>
                      <a:pt x="19" y="7"/>
                    </a:lnTo>
                    <a:lnTo>
                      <a:pt x="20" y="8"/>
                    </a:lnTo>
                    <a:lnTo>
                      <a:pt x="21" y="9"/>
                    </a:lnTo>
                    <a:lnTo>
                      <a:pt x="22" y="10"/>
                    </a:lnTo>
                    <a:lnTo>
                      <a:pt x="23" y="12"/>
                    </a:lnTo>
                    <a:lnTo>
                      <a:pt x="25" y="14"/>
                    </a:lnTo>
                    <a:lnTo>
                      <a:pt x="26" y="16"/>
                    </a:lnTo>
                    <a:lnTo>
                      <a:pt x="28" y="18"/>
                    </a:lnTo>
                    <a:lnTo>
                      <a:pt x="30" y="20"/>
                    </a:lnTo>
                    <a:lnTo>
                      <a:pt x="32" y="22"/>
                    </a:lnTo>
                    <a:lnTo>
                      <a:pt x="33" y="24"/>
                    </a:lnTo>
                    <a:lnTo>
                      <a:pt x="34" y="26"/>
                    </a:lnTo>
                    <a:lnTo>
                      <a:pt x="36" y="28"/>
                    </a:lnTo>
                    <a:lnTo>
                      <a:pt x="36" y="30"/>
                    </a:lnTo>
                    <a:lnTo>
                      <a:pt x="37" y="31"/>
                    </a:lnTo>
                    <a:lnTo>
                      <a:pt x="37" y="33"/>
                    </a:lnTo>
                    <a:lnTo>
                      <a:pt x="36" y="34"/>
                    </a:lnTo>
                    <a:lnTo>
                      <a:pt x="35" y="35"/>
                    </a:lnTo>
                    <a:lnTo>
                      <a:pt x="34" y="35"/>
                    </a:lnTo>
                    <a:lnTo>
                      <a:pt x="34" y="36"/>
                    </a:lnTo>
                    <a:lnTo>
                      <a:pt x="33" y="36"/>
                    </a:lnTo>
                    <a:lnTo>
                      <a:pt x="32" y="37"/>
                    </a:lnTo>
                    <a:lnTo>
                      <a:pt x="31" y="37"/>
                    </a:lnTo>
                    <a:lnTo>
                      <a:pt x="30" y="37"/>
                    </a:lnTo>
                    <a:lnTo>
                      <a:pt x="29" y="37"/>
                    </a:lnTo>
                    <a:lnTo>
                      <a:pt x="28" y="38"/>
                    </a:lnTo>
                    <a:lnTo>
                      <a:pt x="27" y="38"/>
                    </a:lnTo>
                    <a:lnTo>
                      <a:pt x="26" y="38"/>
                    </a:lnTo>
                    <a:lnTo>
                      <a:pt x="25" y="38"/>
                    </a:lnTo>
                    <a:lnTo>
                      <a:pt x="24" y="38"/>
                    </a:lnTo>
                    <a:lnTo>
                      <a:pt x="23" y="39"/>
                    </a:lnTo>
                    <a:lnTo>
                      <a:pt x="22" y="39"/>
                    </a:lnTo>
                    <a:lnTo>
                      <a:pt x="21" y="39"/>
                    </a:lnTo>
                    <a:lnTo>
                      <a:pt x="20" y="40"/>
                    </a:lnTo>
                    <a:lnTo>
                      <a:pt x="18" y="41"/>
                    </a:lnTo>
                    <a:lnTo>
                      <a:pt x="16" y="42"/>
                    </a:lnTo>
                    <a:lnTo>
                      <a:pt x="15" y="42"/>
                    </a:lnTo>
                    <a:lnTo>
                      <a:pt x="13" y="44"/>
                    </a:lnTo>
                    <a:lnTo>
                      <a:pt x="11" y="44"/>
                    </a:lnTo>
                    <a:lnTo>
                      <a:pt x="10" y="46"/>
                    </a:lnTo>
                    <a:lnTo>
                      <a:pt x="8" y="47"/>
                    </a:lnTo>
                    <a:lnTo>
                      <a:pt x="7" y="48"/>
                    </a:lnTo>
                    <a:lnTo>
                      <a:pt x="6" y="49"/>
                    </a:lnTo>
                    <a:lnTo>
                      <a:pt x="5" y="50"/>
                    </a:lnTo>
                    <a:lnTo>
                      <a:pt x="3" y="52"/>
                    </a:lnTo>
                    <a:lnTo>
                      <a:pt x="2" y="53"/>
                    </a:lnTo>
                    <a:lnTo>
                      <a:pt x="2" y="54"/>
                    </a:lnTo>
                    <a:lnTo>
                      <a:pt x="1" y="56"/>
                    </a:lnTo>
                    <a:lnTo>
                      <a:pt x="0" y="57"/>
                    </a:lnTo>
                    <a:lnTo>
                      <a:pt x="0" y="58"/>
                    </a:lnTo>
                    <a:lnTo>
                      <a:pt x="0" y="59"/>
                    </a:lnTo>
                    <a:lnTo>
                      <a:pt x="0" y="61"/>
                    </a:lnTo>
                    <a:lnTo>
                      <a:pt x="0" y="62"/>
                    </a:lnTo>
                    <a:lnTo>
                      <a:pt x="0" y="64"/>
                    </a:lnTo>
                    <a:lnTo>
                      <a:pt x="1" y="65"/>
                    </a:lnTo>
                    <a:lnTo>
                      <a:pt x="2" y="66"/>
                    </a:lnTo>
                    <a:lnTo>
                      <a:pt x="3" y="67"/>
                    </a:lnTo>
                    <a:lnTo>
                      <a:pt x="4" y="69"/>
                    </a:lnTo>
                    <a:lnTo>
                      <a:pt x="6" y="70"/>
                    </a:lnTo>
                    <a:lnTo>
                      <a:pt x="7" y="72"/>
                    </a:lnTo>
                    <a:lnTo>
                      <a:pt x="9" y="73"/>
                    </a:lnTo>
                    <a:lnTo>
                      <a:pt x="10" y="74"/>
                    </a:lnTo>
                    <a:lnTo>
                      <a:pt x="12" y="74"/>
                    </a:lnTo>
                    <a:lnTo>
                      <a:pt x="14" y="76"/>
                    </a:lnTo>
                    <a:lnTo>
                      <a:pt x="15" y="76"/>
                    </a:lnTo>
                    <a:lnTo>
                      <a:pt x="16" y="76"/>
                    </a:lnTo>
                    <a:lnTo>
                      <a:pt x="18" y="77"/>
                    </a:lnTo>
                    <a:lnTo>
                      <a:pt x="19" y="77"/>
                    </a:lnTo>
                    <a:lnTo>
                      <a:pt x="20" y="78"/>
                    </a:lnTo>
                    <a:lnTo>
                      <a:pt x="21" y="78"/>
                    </a:lnTo>
                    <a:lnTo>
                      <a:pt x="23" y="78"/>
                    </a:lnTo>
                    <a:lnTo>
                      <a:pt x="24" y="78"/>
                    </a:lnTo>
                    <a:lnTo>
                      <a:pt x="25" y="78"/>
                    </a:lnTo>
                    <a:lnTo>
                      <a:pt x="26" y="78"/>
                    </a:lnTo>
                    <a:lnTo>
                      <a:pt x="27" y="78"/>
                    </a:lnTo>
                    <a:lnTo>
                      <a:pt x="28" y="78"/>
                    </a:lnTo>
                    <a:lnTo>
                      <a:pt x="30" y="78"/>
                    </a:lnTo>
                    <a:lnTo>
                      <a:pt x="31" y="79"/>
                    </a:lnTo>
                    <a:lnTo>
                      <a:pt x="32" y="79"/>
                    </a:lnTo>
                    <a:lnTo>
                      <a:pt x="33" y="80"/>
                    </a:lnTo>
                    <a:lnTo>
                      <a:pt x="34" y="81"/>
                    </a:lnTo>
                    <a:lnTo>
                      <a:pt x="35" y="82"/>
                    </a:lnTo>
                    <a:lnTo>
                      <a:pt x="36" y="83"/>
                    </a:lnTo>
                    <a:lnTo>
                      <a:pt x="36" y="84"/>
                    </a:lnTo>
                    <a:lnTo>
                      <a:pt x="37" y="85"/>
                    </a:lnTo>
                    <a:lnTo>
                      <a:pt x="37" y="86"/>
                    </a:lnTo>
                    <a:lnTo>
                      <a:pt x="37" y="88"/>
                    </a:lnTo>
                    <a:lnTo>
                      <a:pt x="38" y="89"/>
                    </a:lnTo>
                    <a:lnTo>
                      <a:pt x="38" y="91"/>
                    </a:lnTo>
                    <a:lnTo>
                      <a:pt x="39" y="92"/>
                    </a:lnTo>
                    <a:lnTo>
                      <a:pt x="39" y="94"/>
                    </a:lnTo>
                    <a:lnTo>
                      <a:pt x="40" y="96"/>
                    </a:lnTo>
                    <a:lnTo>
                      <a:pt x="40" y="97"/>
                    </a:lnTo>
                    <a:lnTo>
                      <a:pt x="41" y="99"/>
                    </a:lnTo>
                    <a:lnTo>
                      <a:pt x="41" y="101"/>
                    </a:lnTo>
                    <a:lnTo>
                      <a:pt x="42" y="102"/>
                    </a:lnTo>
                    <a:lnTo>
                      <a:pt x="42" y="104"/>
                    </a:lnTo>
                    <a:lnTo>
                      <a:pt x="43" y="106"/>
                    </a:lnTo>
                    <a:lnTo>
                      <a:pt x="44" y="108"/>
                    </a:lnTo>
                    <a:lnTo>
                      <a:pt x="45" y="110"/>
                    </a:lnTo>
                    <a:lnTo>
                      <a:pt x="46" y="111"/>
                    </a:lnTo>
                    <a:lnTo>
                      <a:pt x="47" y="113"/>
                    </a:lnTo>
                    <a:lnTo>
                      <a:pt x="49" y="115"/>
                    </a:lnTo>
                    <a:lnTo>
                      <a:pt x="50" y="116"/>
                    </a:lnTo>
                    <a:lnTo>
                      <a:pt x="52" y="118"/>
                    </a:lnTo>
                    <a:lnTo>
                      <a:pt x="53" y="119"/>
                    </a:lnTo>
                    <a:lnTo>
                      <a:pt x="54" y="119"/>
                    </a:lnTo>
                    <a:lnTo>
                      <a:pt x="55" y="120"/>
                    </a:lnTo>
                    <a:lnTo>
                      <a:pt x="56" y="121"/>
                    </a:lnTo>
                    <a:lnTo>
                      <a:pt x="57" y="122"/>
                    </a:lnTo>
                    <a:lnTo>
                      <a:pt x="58" y="122"/>
                    </a:lnTo>
                    <a:lnTo>
                      <a:pt x="59" y="123"/>
                    </a:lnTo>
                    <a:lnTo>
                      <a:pt x="60" y="124"/>
                    </a:lnTo>
                    <a:lnTo>
                      <a:pt x="61" y="125"/>
                    </a:lnTo>
                    <a:lnTo>
                      <a:pt x="63" y="125"/>
                    </a:lnTo>
                    <a:lnTo>
                      <a:pt x="64" y="126"/>
                    </a:lnTo>
                    <a:lnTo>
                      <a:pt x="65" y="126"/>
                    </a:lnTo>
                    <a:lnTo>
                      <a:pt x="67" y="127"/>
                    </a:lnTo>
                    <a:lnTo>
                      <a:pt x="68" y="128"/>
                    </a:lnTo>
                    <a:lnTo>
                      <a:pt x="70" y="128"/>
                    </a:lnTo>
                    <a:lnTo>
                      <a:pt x="72" y="129"/>
                    </a:lnTo>
                    <a:lnTo>
                      <a:pt x="73" y="129"/>
                    </a:lnTo>
                    <a:lnTo>
                      <a:pt x="75" y="130"/>
                    </a:lnTo>
                    <a:lnTo>
                      <a:pt x="77" y="130"/>
                    </a:lnTo>
                    <a:lnTo>
                      <a:pt x="79" y="131"/>
                    </a:lnTo>
                    <a:lnTo>
                      <a:pt x="81" y="131"/>
                    </a:lnTo>
                    <a:lnTo>
                      <a:pt x="83" y="131"/>
                    </a:lnTo>
                    <a:lnTo>
                      <a:pt x="85" y="132"/>
                    </a:lnTo>
                    <a:lnTo>
                      <a:pt x="88" y="132"/>
                    </a:lnTo>
                    <a:lnTo>
                      <a:pt x="89" y="133"/>
                    </a:lnTo>
                    <a:lnTo>
                      <a:pt x="91" y="133"/>
                    </a:lnTo>
                    <a:lnTo>
                      <a:pt x="94" y="133"/>
                    </a:lnTo>
                    <a:lnTo>
                      <a:pt x="96" y="133"/>
                    </a:lnTo>
                    <a:lnTo>
                      <a:pt x="98" y="133"/>
                    </a:lnTo>
                    <a:lnTo>
                      <a:pt x="99" y="133"/>
                    </a:lnTo>
                    <a:lnTo>
                      <a:pt x="101" y="133"/>
                    </a:lnTo>
                    <a:lnTo>
                      <a:pt x="103" y="133"/>
                    </a:lnTo>
                    <a:lnTo>
                      <a:pt x="104" y="133"/>
                    </a:lnTo>
                    <a:lnTo>
                      <a:pt x="106" y="133"/>
                    </a:lnTo>
                    <a:lnTo>
                      <a:pt x="107" y="133"/>
                    </a:lnTo>
                    <a:lnTo>
                      <a:pt x="109" y="133"/>
                    </a:lnTo>
                    <a:lnTo>
                      <a:pt x="111" y="133"/>
                    </a:lnTo>
                    <a:lnTo>
                      <a:pt x="112" y="132"/>
                    </a:lnTo>
                    <a:lnTo>
                      <a:pt x="113" y="132"/>
                    </a:lnTo>
                    <a:lnTo>
                      <a:pt x="115" y="132"/>
                    </a:lnTo>
                    <a:lnTo>
                      <a:pt x="116" y="131"/>
                    </a:lnTo>
                    <a:lnTo>
                      <a:pt x="117" y="131"/>
                    </a:lnTo>
                    <a:lnTo>
                      <a:pt x="118" y="131"/>
                    </a:lnTo>
                    <a:lnTo>
                      <a:pt x="119" y="131"/>
                    </a:lnTo>
                    <a:lnTo>
                      <a:pt x="120" y="130"/>
                    </a:lnTo>
                    <a:lnTo>
                      <a:pt x="121" y="129"/>
                    </a:lnTo>
                    <a:lnTo>
                      <a:pt x="122" y="129"/>
                    </a:lnTo>
                    <a:lnTo>
                      <a:pt x="123" y="128"/>
                    </a:lnTo>
                    <a:lnTo>
                      <a:pt x="125" y="128"/>
                    </a:lnTo>
                    <a:lnTo>
                      <a:pt x="126" y="126"/>
                    </a:lnTo>
                    <a:lnTo>
                      <a:pt x="127" y="125"/>
                    </a:lnTo>
                    <a:lnTo>
                      <a:pt x="129" y="124"/>
                    </a:lnTo>
                    <a:lnTo>
                      <a:pt x="130" y="123"/>
                    </a:lnTo>
                    <a:lnTo>
                      <a:pt x="131" y="122"/>
                    </a:lnTo>
                    <a:lnTo>
                      <a:pt x="131" y="120"/>
                    </a:lnTo>
                    <a:lnTo>
                      <a:pt x="132" y="119"/>
                    </a:lnTo>
                    <a:lnTo>
                      <a:pt x="133" y="117"/>
                    </a:lnTo>
                    <a:lnTo>
                      <a:pt x="133" y="116"/>
                    </a:lnTo>
                    <a:lnTo>
                      <a:pt x="134" y="115"/>
                    </a:lnTo>
                    <a:lnTo>
                      <a:pt x="135" y="114"/>
                    </a:lnTo>
                    <a:lnTo>
                      <a:pt x="135" y="113"/>
                    </a:lnTo>
                    <a:lnTo>
                      <a:pt x="135" y="111"/>
                    </a:lnTo>
                    <a:lnTo>
                      <a:pt x="135" y="110"/>
                    </a:lnTo>
                    <a:lnTo>
                      <a:pt x="136" y="109"/>
                    </a:lnTo>
                    <a:lnTo>
                      <a:pt x="136" y="108"/>
                    </a:lnTo>
                    <a:lnTo>
                      <a:pt x="136" y="107"/>
                    </a:lnTo>
                    <a:lnTo>
                      <a:pt x="137" y="106"/>
                    </a:lnTo>
                    <a:lnTo>
                      <a:pt x="137" y="105"/>
                    </a:lnTo>
                    <a:lnTo>
                      <a:pt x="137" y="103"/>
                    </a:lnTo>
                    <a:lnTo>
                      <a:pt x="138" y="102"/>
                    </a:lnTo>
                    <a:lnTo>
                      <a:pt x="139" y="101"/>
                    </a:lnTo>
                    <a:lnTo>
                      <a:pt x="139" y="99"/>
                    </a:lnTo>
                    <a:lnTo>
                      <a:pt x="140" y="99"/>
                    </a:lnTo>
                    <a:lnTo>
                      <a:pt x="141" y="97"/>
                    </a:lnTo>
                    <a:lnTo>
                      <a:pt x="142" y="96"/>
                    </a:lnTo>
                    <a:lnTo>
                      <a:pt x="142" y="95"/>
                    </a:lnTo>
                    <a:lnTo>
                      <a:pt x="143" y="94"/>
                    </a:lnTo>
                    <a:lnTo>
                      <a:pt x="144" y="93"/>
                    </a:lnTo>
                    <a:lnTo>
                      <a:pt x="145" y="91"/>
                    </a:lnTo>
                    <a:lnTo>
                      <a:pt x="145" y="90"/>
                    </a:lnTo>
                    <a:lnTo>
                      <a:pt x="146" y="89"/>
                    </a:lnTo>
                    <a:lnTo>
                      <a:pt x="147" y="87"/>
                    </a:lnTo>
                    <a:lnTo>
                      <a:pt x="148" y="86"/>
                    </a:lnTo>
                    <a:lnTo>
                      <a:pt x="148" y="85"/>
                    </a:lnTo>
                    <a:lnTo>
                      <a:pt x="149" y="83"/>
                    </a:lnTo>
                    <a:lnTo>
                      <a:pt x="150" y="81"/>
                    </a:lnTo>
                    <a:lnTo>
                      <a:pt x="150" y="79"/>
                    </a:lnTo>
                    <a:lnTo>
                      <a:pt x="150" y="78"/>
                    </a:lnTo>
                    <a:lnTo>
                      <a:pt x="151" y="76"/>
                    </a:lnTo>
                    <a:lnTo>
                      <a:pt x="151" y="74"/>
                    </a:lnTo>
                    <a:lnTo>
                      <a:pt x="151" y="72"/>
                    </a:lnTo>
                    <a:lnTo>
                      <a:pt x="151" y="70"/>
                    </a:lnTo>
                    <a:lnTo>
                      <a:pt x="151" y="68"/>
                    </a:lnTo>
                    <a:lnTo>
                      <a:pt x="151" y="67"/>
                    </a:lnTo>
                    <a:lnTo>
                      <a:pt x="150" y="65"/>
                    </a:lnTo>
                    <a:lnTo>
                      <a:pt x="150" y="64"/>
                    </a:lnTo>
                    <a:lnTo>
                      <a:pt x="150" y="63"/>
                    </a:lnTo>
                    <a:lnTo>
                      <a:pt x="150" y="62"/>
                    </a:lnTo>
                    <a:lnTo>
                      <a:pt x="149" y="60"/>
                    </a:lnTo>
                    <a:lnTo>
                      <a:pt x="149" y="58"/>
                    </a:lnTo>
                    <a:lnTo>
                      <a:pt x="148" y="57"/>
                    </a:lnTo>
                    <a:lnTo>
                      <a:pt x="148" y="56"/>
                    </a:lnTo>
                    <a:lnTo>
                      <a:pt x="147" y="55"/>
                    </a:lnTo>
                    <a:lnTo>
                      <a:pt x="146" y="54"/>
                    </a:lnTo>
                    <a:lnTo>
                      <a:pt x="145" y="52"/>
                    </a:lnTo>
                    <a:lnTo>
                      <a:pt x="144" y="50"/>
                    </a:lnTo>
                    <a:lnTo>
                      <a:pt x="142" y="48"/>
                    </a:lnTo>
                    <a:lnTo>
                      <a:pt x="141" y="47"/>
                    </a:lnTo>
                    <a:lnTo>
                      <a:pt x="139" y="45"/>
                    </a:lnTo>
                    <a:lnTo>
                      <a:pt x="137" y="44"/>
                    </a:lnTo>
                    <a:lnTo>
                      <a:pt x="136" y="44"/>
                    </a:lnTo>
                    <a:lnTo>
                      <a:pt x="135" y="43"/>
                    </a:lnTo>
                    <a:lnTo>
                      <a:pt x="134" y="42"/>
                    </a:lnTo>
                    <a:lnTo>
                      <a:pt x="133" y="42"/>
                    </a:lnTo>
                    <a:lnTo>
                      <a:pt x="132" y="41"/>
                    </a:lnTo>
                    <a:lnTo>
                      <a:pt x="131" y="41"/>
                    </a:lnTo>
                    <a:lnTo>
                      <a:pt x="130" y="40"/>
                    </a:lnTo>
                    <a:lnTo>
                      <a:pt x="129" y="40"/>
                    </a:lnTo>
                    <a:lnTo>
                      <a:pt x="127" y="39"/>
                    </a:lnTo>
                    <a:lnTo>
                      <a:pt x="126" y="39"/>
                    </a:lnTo>
                    <a:lnTo>
                      <a:pt x="125" y="38"/>
                    </a:lnTo>
                    <a:lnTo>
                      <a:pt x="124" y="38"/>
                    </a:lnTo>
                    <a:lnTo>
                      <a:pt x="123" y="38"/>
                    </a:lnTo>
                    <a:lnTo>
                      <a:pt x="122" y="38"/>
                    </a:lnTo>
                    <a:lnTo>
                      <a:pt x="121" y="38"/>
                    </a:lnTo>
                    <a:lnTo>
                      <a:pt x="120" y="37"/>
                    </a:lnTo>
                    <a:lnTo>
                      <a:pt x="119" y="37"/>
                    </a:lnTo>
                    <a:lnTo>
                      <a:pt x="118" y="37"/>
                    </a:lnTo>
                    <a:lnTo>
                      <a:pt x="117" y="37"/>
                    </a:lnTo>
                    <a:lnTo>
                      <a:pt x="115" y="36"/>
                    </a:lnTo>
                    <a:lnTo>
                      <a:pt x="114" y="36"/>
                    </a:lnTo>
                    <a:lnTo>
                      <a:pt x="112" y="35"/>
                    </a:lnTo>
                    <a:lnTo>
                      <a:pt x="110" y="35"/>
                    </a:lnTo>
                    <a:lnTo>
                      <a:pt x="108" y="35"/>
                    </a:lnTo>
                    <a:lnTo>
                      <a:pt x="107" y="35"/>
                    </a:lnTo>
                    <a:lnTo>
                      <a:pt x="106" y="35"/>
                    </a:lnTo>
                    <a:lnTo>
                      <a:pt x="104" y="35"/>
                    </a:lnTo>
                    <a:lnTo>
                      <a:pt x="103" y="35"/>
                    </a:lnTo>
                    <a:lnTo>
                      <a:pt x="102" y="35"/>
                    </a:lnTo>
                    <a:lnTo>
                      <a:pt x="101" y="35"/>
                    </a:lnTo>
                    <a:lnTo>
                      <a:pt x="93" y="2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947" name="Freeform 117"/>
              <p:cNvSpPr>
                <a:spLocks/>
              </p:cNvSpPr>
              <p:nvPr/>
            </p:nvSpPr>
            <p:spPr bwMode="auto">
              <a:xfrm>
                <a:off x="4583" y="2354"/>
                <a:ext cx="77" cy="63"/>
              </a:xfrm>
              <a:custGeom>
                <a:avLst/>
                <a:gdLst>
                  <a:gd name="T0" fmla="*/ 25 w 77"/>
                  <a:gd name="T1" fmla="*/ 55 h 63"/>
                  <a:gd name="T2" fmla="*/ 31 w 77"/>
                  <a:gd name="T3" fmla="*/ 58 h 63"/>
                  <a:gd name="T4" fmla="*/ 35 w 77"/>
                  <a:gd name="T5" fmla="*/ 59 h 63"/>
                  <a:gd name="T6" fmla="*/ 38 w 77"/>
                  <a:gd name="T7" fmla="*/ 61 h 63"/>
                  <a:gd name="T8" fmla="*/ 42 w 77"/>
                  <a:gd name="T9" fmla="*/ 61 h 63"/>
                  <a:gd name="T10" fmla="*/ 46 w 77"/>
                  <a:gd name="T11" fmla="*/ 62 h 63"/>
                  <a:gd name="T12" fmla="*/ 51 w 77"/>
                  <a:gd name="T13" fmla="*/ 63 h 63"/>
                  <a:gd name="T14" fmla="*/ 56 w 77"/>
                  <a:gd name="T15" fmla="*/ 63 h 63"/>
                  <a:gd name="T16" fmla="*/ 61 w 77"/>
                  <a:gd name="T17" fmla="*/ 62 h 63"/>
                  <a:gd name="T18" fmla="*/ 66 w 77"/>
                  <a:gd name="T19" fmla="*/ 61 h 63"/>
                  <a:gd name="T20" fmla="*/ 69 w 77"/>
                  <a:gd name="T21" fmla="*/ 59 h 63"/>
                  <a:gd name="T22" fmla="*/ 72 w 77"/>
                  <a:gd name="T23" fmla="*/ 56 h 63"/>
                  <a:gd name="T24" fmla="*/ 75 w 77"/>
                  <a:gd name="T25" fmla="*/ 53 h 63"/>
                  <a:gd name="T26" fmla="*/ 76 w 77"/>
                  <a:gd name="T27" fmla="*/ 49 h 63"/>
                  <a:gd name="T28" fmla="*/ 77 w 77"/>
                  <a:gd name="T29" fmla="*/ 46 h 63"/>
                  <a:gd name="T30" fmla="*/ 77 w 77"/>
                  <a:gd name="T31" fmla="*/ 41 h 63"/>
                  <a:gd name="T32" fmla="*/ 76 w 77"/>
                  <a:gd name="T33" fmla="*/ 37 h 63"/>
                  <a:gd name="T34" fmla="*/ 74 w 77"/>
                  <a:gd name="T35" fmla="*/ 32 h 63"/>
                  <a:gd name="T36" fmla="*/ 72 w 77"/>
                  <a:gd name="T37" fmla="*/ 28 h 63"/>
                  <a:gd name="T38" fmla="*/ 69 w 77"/>
                  <a:gd name="T39" fmla="*/ 23 h 63"/>
                  <a:gd name="T40" fmla="*/ 65 w 77"/>
                  <a:gd name="T41" fmla="*/ 19 h 63"/>
                  <a:gd name="T42" fmla="*/ 60 w 77"/>
                  <a:gd name="T43" fmla="*/ 15 h 63"/>
                  <a:gd name="T44" fmla="*/ 56 w 77"/>
                  <a:gd name="T45" fmla="*/ 11 h 63"/>
                  <a:gd name="T46" fmla="*/ 53 w 77"/>
                  <a:gd name="T47" fmla="*/ 9 h 63"/>
                  <a:gd name="T48" fmla="*/ 48 w 77"/>
                  <a:gd name="T49" fmla="*/ 7 h 63"/>
                  <a:gd name="T50" fmla="*/ 45 w 77"/>
                  <a:gd name="T51" fmla="*/ 5 h 63"/>
                  <a:gd name="T52" fmla="*/ 40 w 77"/>
                  <a:gd name="T53" fmla="*/ 3 h 63"/>
                  <a:gd name="T54" fmla="*/ 38 w 77"/>
                  <a:gd name="T55" fmla="*/ 2 h 63"/>
                  <a:gd name="T56" fmla="*/ 33 w 77"/>
                  <a:gd name="T57" fmla="*/ 1 h 63"/>
                  <a:gd name="T58" fmla="*/ 27 w 77"/>
                  <a:gd name="T59" fmla="*/ 0 h 63"/>
                  <a:gd name="T60" fmla="*/ 22 w 77"/>
                  <a:gd name="T61" fmla="*/ 0 h 63"/>
                  <a:gd name="T62" fmla="*/ 17 w 77"/>
                  <a:gd name="T63" fmla="*/ 0 h 63"/>
                  <a:gd name="T64" fmla="*/ 13 w 77"/>
                  <a:gd name="T65" fmla="*/ 2 h 63"/>
                  <a:gd name="T66" fmla="*/ 9 w 77"/>
                  <a:gd name="T67" fmla="*/ 3 h 63"/>
                  <a:gd name="T68" fmla="*/ 5 w 77"/>
                  <a:gd name="T69" fmla="*/ 6 h 63"/>
                  <a:gd name="T70" fmla="*/ 3 w 77"/>
                  <a:gd name="T71" fmla="*/ 9 h 63"/>
                  <a:gd name="T72" fmla="*/ 1 w 77"/>
                  <a:gd name="T73" fmla="*/ 13 h 63"/>
                  <a:gd name="T74" fmla="*/ 0 w 77"/>
                  <a:gd name="T75" fmla="*/ 16 h 63"/>
                  <a:gd name="T76" fmla="*/ 0 w 77"/>
                  <a:gd name="T77" fmla="*/ 21 h 63"/>
                  <a:gd name="T78" fmla="*/ 0 w 77"/>
                  <a:gd name="T79" fmla="*/ 25 h 63"/>
                  <a:gd name="T80" fmla="*/ 2 w 77"/>
                  <a:gd name="T81" fmla="*/ 29 h 63"/>
                  <a:gd name="T82" fmla="*/ 4 w 77"/>
                  <a:gd name="T83" fmla="*/ 34 h 63"/>
                  <a:gd name="T84" fmla="*/ 7 w 77"/>
                  <a:gd name="T85" fmla="*/ 38 h 63"/>
                  <a:gd name="T86" fmla="*/ 11 w 77"/>
                  <a:gd name="T87" fmla="*/ 43 h 63"/>
                  <a:gd name="T88" fmla="*/ 15 w 77"/>
                  <a:gd name="T89" fmla="*/ 47 h 63"/>
                  <a:gd name="T90" fmla="*/ 20 w 77"/>
                  <a:gd name="T91" fmla="*/ 51 h 63"/>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77"/>
                  <a:gd name="T139" fmla="*/ 0 h 63"/>
                  <a:gd name="T140" fmla="*/ 77 w 77"/>
                  <a:gd name="T141" fmla="*/ 63 h 63"/>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77" h="63">
                    <a:moveTo>
                      <a:pt x="22" y="52"/>
                    </a:moveTo>
                    <a:lnTo>
                      <a:pt x="23" y="54"/>
                    </a:lnTo>
                    <a:lnTo>
                      <a:pt x="25" y="55"/>
                    </a:lnTo>
                    <a:lnTo>
                      <a:pt x="27" y="56"/>
                    </a:lnTo>
                    <a:lnTo>
                      <a:pt x="29" y="57"/>
                    </a:lnTo>
                    <a:lnTo>
                      <a:pt x="31" y="58"/>
                    </a:lnTo>
                    <a:lnTo>
                      <a:pt x="33" y="58"/>
                    </a:lnTo>
                    <a:lnTo>
                      <a:pt x="34" y="58"/>
                    </a:lnTo>
                    <a:lnTo>
                      <a:pt x="35" y="59"/>
                    </a:lnTo>
                    <a:lnTo>
                      <a:pt x="36" y="59"/>
                    </a:lnTo>
                    <a:lnTo>
                      <a:pt x="36" y="60"/>
                    </a:lnTo>
                    <a:lnTo>
                      <a:pt x="38" y="61"/>
                    </a:lnTo>
                    <a:lnTo>
                      <a:pt x="40" y="61"/>
                    </a:lnTo>
                    <a:lnTo>
                      <a:pt x="41" y="61"/>
                    </a:lnTo>
                    <a:lnTo>
                      <a:pt x="42" y="61"/>
                    </a:lnTo>
                    <a:lnTo>
                      <a:pt x="43" y="62"/>
                    </a:lnTo>
                    <a:lnTo>
                      <a:pt x="44" y="62"/>
                    </a:lnTo>
                    <a:lnTo>
                      <a:pt x="46" y="62"/>
                    </a:lnTo>
                    <a:lnTo>
                      <a:pt x="48" y="63"/>
                    </a:lnTo>
                    <a:lnTo>
                      <a:pt x="49" y="63"/>
                    </a:lnTo>
                    <a:lnTo>
                      <a:pt x="51" y="63"/>
                    </a:lnTo>
                    <a:lnTo>
                      <a:pt x="53" y="63"/>
                    </a:lnTo>
                    <a:lnTo>
                      <a:pt x="55" y="63"/>
                    </a:lnTo>
                    <a:lnTo>
                      <a:pt x="56" y="63"/>
                    </a:lnTo>
                    <a:lnTo>
                      <a:pt x="58" y="63"/>
                    </a:lnTo>
                    <a:lnTo>
                      <a:pt x="59" y="63"/>
                    </a:lnTo>
                    <a:lnTo>
                      <a:pt x="61" y="62"/>
                    </a:lnTo>
                    <a:lnTo>
                      <a:pt x="62" y="62"/>
                    </a:lnTo>
                    <a:lnTo>
                      <a:pt x="64" y="62"/>
                    </a:lnTo>
                    <a:lnTo>
                      <a:pt x="66" y="61"/>
                    </a:lnTo>
                    <a:lnTo>
                      <a:pt x="67" y="61"/>
                    </a:lnTo>
                    <a:lnTo>
                      <a:pt x="68" y="60"/>
                    </a:lnTo>
                    <a:lnTo>
                      <a:pt x="69" y="59"/>
                    </a:lnTo>
                    <a:lnTo>
                      <a:pt x="70" y="58"/>
                    </a:lnTo>
                    <a:lnTo>
                      <a:pt x="71" y="58"/>
                    </a:lnTo>
                    <a:lnTo>
                      <a:pt x="72" y="56"/>
                    </a:lnTo>
                    <a:lnTo>
                      <a:pt x="74" y="56"/>
                    </a:lnTo>
                    <a:lnTo>
                      <a:pt x="74" y="55"/>
                    </a:lnTo>
                    <a:lnTo>
                      <a:pt x="75" y="53"/>
                    </a:lnTo>
                    <a:lnTo>
                      <a:pt x="75" y="52"/>
                    </a:lnTo>
                    <a:lnTo>
                      <a:pt x="76" y="51"/>
                    </a:lnTo>
                    <a:lnTo>
                      <a:pt x="76" y="49"/>
                    </a:lnTo>
                    <a:lnTo>
                      <a:pt x="77" y="48"/>
                    </a:lnTo>
                    <a:lnTo>
                      <a:pt x="77" y="47"/>
                    </a:lnTo>
                    <a:lnTo>
                      <a:pt x="77" y="46"/>
                    </a:lnTo>
                    <a:lnTo>
                      <a:pt x="77" y="44"/>
                    </a:lnTo>
                    <a:lnTo>
                      <a:pt x="77" y="43"/>
                    </a:lnTo>
                    <a:lnTo>
                      <a:pt x="77" y="41"/>
                    </a:lnTo>
                    <a:lnTo>
                      <a:pt x="77" y="40"/>
                    </a:lnTo>
                    <a:lnTo>
                      <a:pt x="76" y="38"/>
                    </a:lnTo>
                    <a:lnTo>
                      <a:pt x="76" y="37"/>
                    </a:lnTo>
                    <a:lnTo>
                      <a:pt x="75" y="35"/>
                    </a:lnTo>
                    <a:lnTo>
                      <a:pt x="75" y="34"/>
                    </a:lnTo>
                    <a:lnTo>
                      <a:pt x="74" y="32"/>
                    </a:lnTo>
                    <a:lnTo>
                      <a:pt x="74" y="31"/>
                    </a:lnTo>
                    <a:lnTo>
                      <a:pt x="72" y="29"/>
                    </a:lnTo>
                    <a:lnTo>
                      <a:pt x="72" y="28"/>
                    </a:lnTo>
                    <a:lnTo>
                      <a:pt x="71" y="26"/>
                    </a:lnTo>
                    <a:lnTo>
                      <a:pt x="70" y="25"/>
                    </a:lnTo>
                    <a:lnTo>
                      <a:pt x="69" y="23"/>
                    </a:lnTo>
                    <a:lnTo>
                      <a:pt x="67" y="22"/>
                    </a:lnTo>
                    <a:lnTo>
                      <a:pt x="66" y="21"/>
                    </a:lnTo>
                    <a:lnTo>
                      <a:pt x="65" y="19"/>
                    </a:lnTo>
                    <a:lnTo>
                      <a:pt x="63" y="18"/>
                    </a:lnTo>
                    <a:lnTo>
                      <a:pt x="62" y="16"/>
                    </a:lnTo>
                    <a:lnTo>
                      <a:pt x="60" y="15"/>
                    </a:lnTo>
                    <a:lnTo>
                      <a:pt x="59" y="14"/>
                    </a:lnTo>
                    <a:lnTo>
                      <a:pt x="57" y="12"/>
                    </a:lnTo>
                    <a:lnTo>
                      <a:pt x="56" y="11"/>
                    </a:lnTo>
                    <a:lnTo>
                      <a:pt x="54" y="11"/>
                    </a:lnTo>
                    <a:lnTo>
                      <a:pt x="54" y="10"/>
                    </a:lnTo>
                    <a:lnTo>
                      <a:pt x="53" y="9"/>
                    </a:lnTo>
                    <a:lnTo>
                      <a:pt x="52" y="9"/>
                    </a:lnTo>
                    <a:lnTo>
                      <a:pt x="50" y="8"/>
                    </a:lnTo>
                    <a:lnTo>
                      <a:pt x="48" y="7"/>
                    </a:lnTo>
                    <a:lnTo>
                      <a:pt x="47" y="6"/>
                    </a:lnTo>
                    <a:lnTo>
                      <a:pt x="46" y="6"/>
                    </a:lnTo>
                    <a:lnTo>
                      <a:pt x="45" y="5"/>
                    </a:lnTo>
                    <a:lnTo>
                      <a:pt x="44" y="5"/>
                    </a:lnTo>
                    <a:lnTo>
                      <a:pt x="42" y="4"/>
                    </a:lnTo>
                    <a:lnTo>
                      <a:pt x="40" y="3"/>
                    </a:lnTo>
                    <a:lnTo>
                      <a:pt x="38" y="3"/>
                    </a:lnTo>
                    <a:lnTo>
                      <a:pt x="38" y="2"/>
                    </a:lnTo>
                    <a:lnTo>
                      <a:pt x="36" y="2"/>
                    </a:lnTo>
                    <a:lnTo>
                      <a:pt x="35" y="2"/>
                    </a:lnTo>
                    <a:lnTo>
                      <a:pt x="33" y="1"/>
                    </a:lnTo>
                    <a:lnTo>
                      <a:pt x="31" y="1"/>
                    </a:lnTo>
                    <a:lnTo>
                      <a:pt x="29" y="0"/>
                    </a:lnTo>
                    <a:lnTo>
                      <a:pt x="27" y="0"/>
                    </a:lnTo>
                    <a:lnTo>
                      <a:pt x="26" y="0"/>
                    </a:lnTo>
                    <a:lnTo>
                      <a:pt x="24" y="0"/>
                    </a:lnTo>
                    <a:lnTo>
                      <a:pt x="22" y="0"/>
                    </a:lnTo>
                    <a:lnTo>
                      <a:pt x="20" y="0"/>
                    </a:lnTo>
                    <a:lnTo>
                      <a:pt x="19" y="0"/>
                    </a:lnTo>
                    <a:lnTo>
                      <a:pt x="17" y="0"/>
                    </a:lnTo>
                    <a:lnTo>
                      <a:pt x="16" y="1"/>
                    </a:lnTo>
                    <a:lnTo>
                      <a:pt x="14" y="1"/>
                    </a:lnTo>
                    <a:lnTo>
                      <a:pt x="13" y="2"/>
                    </a:lnTo>
                    <a:lnTo>
                      <a:pt x="12" y="2"/>
                    </a:lnTo>
                    <a:lnTo>
                      <a:pt x="10" y="3"/>
                    </a:lnTo>
                    <a:lnTo>
                      <a:pt x="9" y="3"/>
                    </a:lnTo>
                    <a:lnTo>
                      <a:pt x="8" y="4"/>
                    </a:lnTo>
                    <a:lnTo>
                      <a:pt x="7" y="5"/>
                    </a:lnTo>
                    <a:lnTo>
                      <a:pt x="5" y="6"/>
                    </a:lnTo>
                    <a:lnTo>
                      <a:pt x="5" y="7"/>
                    </a:lnTo>
                    <a:lnTo>
                      <a:pt x="4" y="8"/>
                    </a:lnTo>
                    <a:lnTo>
                      <a:pt x="3" y="9"/>
                    </a:lnTo>
                    <a:lnTo>
                      <a:pt x="2" y="10"/>
                    </a:lnTo>
                    <a:lnTo>
                      <a:pt x="2" y="11"/>
                    </a:lnTo>
                    <a:lnTo>
                      <a:pt x="1" y="13"/>
                    </a:lnTo>
                    <a:lnTo>
                      <a:pt x="0" y="14"/>
                    </a:lnTo>
                    <a:lnTo>
                      <a:pt x="0" y="15"/>
                    </a:lnTo>
                    <a:lnTo>
                      <a:pt x="0" y="16"/>
                    </a:lnTo>
                    <a:lnTo>
                      <a:pt x="0" y="18"/>
                    </a:lnTo>
                    <a:lnTo>
                      <a:pt x="0" y="19"/>
                    </a:lnTo>
                    <a:lnTo>
                      <a:pt x="0" y="21"/>
                    </a:lnTo>
                    <a:lnTo>
                      <a:pt x="0" y="22"/>
                    </a:lnTo>
                    <a:lnTo>
                      <a:pt x="0" y="23"/>
                    </a:lnTo>
                    <a:lnTo>
                      <a:pt x="0" y="25"/>
                    </a:lnTo>
                    <a:lnTo>
                      <a:pt x="1" y="26"/>
                    </a:lnTo>
                    <a:lnTo>
                      <a:pt x="2" y="28"/>
                    </a:lnTo>
                    <a:lnTo>
                      <a:pt x="2" y="29"/>
                    </a:lnTo>
                    <a:lnTo>
                      <a:pt x="3" y="31"/>
                    </a:lnTo>
                    <a:lnTo>
                      <a:pt x="4" y="32"/>
                    </a:lnTo>
                    <a:lnTo>
                      <a:pt x="4" y="34"/>
                    </a:lnTo>
                    <a:lnTo>
                      <a:pt x="5" y="36"/>
                    </a:lnTo>
                    <a:lnTo>
                      <a:pt x="6" y="37"/>
                    </a:lnTo>
                    <a:lnTo>
                      <a:pt x="7" y="38"/>
                    </a:lnTo>
                    <a:lnTo>
                      <a:pt x="8" y="40"/>
                    </a:lnTo>
                    <a:lnTo>
                      <a:pt x="10" y="42"/>
                    </a:lnTo>
                    <a:lnTo>
                      <a:pt x="11" y="43"/>
                    </a:lnTo>
                    <a:lnTo>
                      <a:pt x="12" y="44"/>
                    </a:lnTo>
                    <a:lnTo>
                      <a:pt x="14" y="46"/>
                    </a:lnTo>
                    <a:lnTo>
                      <a:pt x="15" y="47"/>
                    </a:lnTo>
                    <a:lnTo>
                      <a:pt x="17" y="49"/>
                    </a:lnTo>
                    <a:lnTo>
                      <a:pt x="18" y="50"/>
                    </a:lnTo>
                    <a:lnTo>
                      <a:pt x="20" y="51"/>
                    </a:lnTo>
                    <a:lnTo>
                      <a:pt x="22" y="52"/>
                    </a:lnTo>
                    <a:close/>
                  </a:path>
                </a:pathLst>
              </a:custGeom>
              <a:solidFill>
                <a:srgbClr val="FFB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948" name="Freeform 118"/>
              <p:cNvSpPr>
                <a:spLocks/>
              </p:cNvSpPr>
              <p:nvPr/>
            </p:nvSpPr>
            <p:spPr bwMode="auto">
              <a:xfrm>
                <a:off x="4696" y="2260"/>
                <a:ext cx="65" cy="86"/>
              </a:xfrm>
              <a:custGeom>
                <a:avLst/>
                <a:gdLst>
                  <a:gd name="T0" fmla="*/ 0 w 65"/>
                  <a:gd name="T1" fmla="*/ 26 h 86"/>
                  <a:gd name="T2" fmla="*/ 4 w 65"/>
                  <a:gd name="T3" fmla="*/ 25 h 86"/>
                  <a:gd name="T4" fmla="*/ 7 w 65"/>
                  <a:gd name="T5" fmla="*/ 25 h 86"/>
                  <a:gd name="T6" fmla="*/ 11 w 65"/>
                  <a:gd name="T7" fmla="*/ 26 h 86"/>
                  <a:gd name="T8" fmla="*/ 13 w 65"/>
                  <a:gd name="T9" fmla="*/ 30 h 86"/>
                  <a:gd name="T10" fmla="*/ 13 w 65"/>
                  <a:gd name="T11" fmla="*/ 34 h 86"/>
                  <a:gd name="T12" fmla="*/ 13 w 65"/>
                  <a:gd name="T13" fmla="*/ 37 h 86"/>
                  <a:gd name="T14" fmla="*/ 13 w 65"/>
                  <a:gd name="T15" fmla="*/ 41 h 86"/>
                  <a:gd name="T16" fmla="*/ 12 w 65"/>
                  <a:gd name="T17" fmla="*/ 45 h 86"/>
                  <a:gd name="T18" fmla="*/ 12 w 65"/>
                  <a:gd name="T19" fmla="*/ 49 h 86"/>
                  <a:gd name="T20" fmla="*/ 14 w 65"/>
                  <a:gd name="T21" fmla="*/ 53 h 86"/>
                  <a:gd name="T22" fmla="*/ 16 w 65"/>
                  <a:gd name="T23" fmla="*/ 57 h 86"/>
                  <a:gd name="T24" fmla="*/ 18 w 65"/>
                  <a:gd name="T25" fmla="*/ 60 h 86"/>
                  <a:gd name="T26" fmla="*/ 21 w 65"/>
                  <a:gd name="T27" fmla="*/ 61 h 86"/>
                  <a:gd name="T28" fmla="*/ 24 w 65"/>
                  <a:gd name="T29" fmla="*/ 61 h 86"/>
                  <a:gd name="T30" fmla="*/ 28 w 65"/>
                  <a:gd name="T31" fmla="*/ 62 h 86"/>
                  <a:gd name="T32" fmla="*/ 32 w 65"/>
                  <a:gd name="T33" fmla="*/ 62 h 86"/>
                  <a:gd name="T34" fmla="*/ 36 w 65"/>
                  <a:gd name="T35" fmla="*/ 64 h 86"/>
                  <a:gd name="T36" fmla="*/ 37 w 65"/>
                  <a:gd name="T37" fmla="*/ 66 h 86"/>
                  <a:gd name="T38" fmla="*/ 38 w 65"/>
                  <a:gd name="T39" fmla="*/ 69 h 86"/>
                  <a:gd name="T40" fmla="*/ 38 w 65"/>
                  <a:gd name="T41" fmla="*/ 74 h 86"/>
                  <a:gd name="T42" fmla="*/ 39 w 65"/>
                  <a:gd name="T43" fmla="*/ 77 h 86"/>
                  <a:gd name="T44" fmla="*/ 42 w 65"/>
                  <a:gd name="T45" fmla="*/ 81 h 86"/>
                  <a:gd name="T46" fmla="*/ 45 w 65"/>
                  <a:gd name="T47" fmla="*/ 83 h 86"/>
                  <a:gd name="T48" fmla="*/ 49 w 65"/>
                  <a:gd name="T49" fmla="*/ 84 h 86"/>
                  <a:gd name="T50" fmla="*/ 53 w 65"/>
                  <a:gd name="T51" fmla="*/ 85 h 86"/>
                  <a:gd name="T52" fmla="*/ 57 w 65"/>
                  <a:gd name="T53" fmla="*/ 85 h 86"/>
                  <a:gd name="T54" fmla="*/ 60 w 65"/>
                  <a:gd name="T55" fmla="*/ 86 h 86"/>
                  <a:gd name="T56" fmla="*/ 64 w 65"/>
                  <a:gd name="T57" fmla="*/ 86 h 86"/>
                  <a:gd name="T58" fmla="*/ 64 w 65"/>
                  <a:gd name="T59" fmla="*/ 84 h 86"/>
                  <a:gd name="T60" fmla="*/ 62 w 65"/>
                  <a:gd name="T61" fmla="*/ 81 h 86"/>
                  <a:gd name="T62" fmla="*/ 61 w 65"/>
                  <a:gd name="T63" fmla="*/ 78 h 86"/>
                  <a:gd name="T64" fmla="*/ 59 w 65"/>
                  <a:gd name="T65" fmla="*/ 74 h 86"/>
                  <a:gd name="T66" fmla="*/ 57 w 65"/>
                  <a:gd name="T67" fmla="*/ 71 h 86"/>
                  <a:gd name="T68" fmla="*/ 55 w 65"/>
                  <a:gd name="T69" fmla="*/ 66 h 86"/>
                  <a:gd name="T70" fmla="*/ 53 w 65"/>
                  <a:gd name="T71" fmla="*/ 63 h 86"/>
                  <a:gd name="T72" fmla="*/ 50 w 65"/>
                  <a:gd name="T73" fmla="*/ 59 h 86"/>
                  <a:gd name="T74" fmla="*/ 48 w 65"/>
                  <a:gd name="T75" fmla="*/ 54 h 86"/>
                  <a:gd name="T76" fmla="*/ 44 w 65"/>
                  <a:gd name="T77" fmla="*/ 51 h 86"/>
                  <a:gd name="T78" fmla="*/ 40 w 65"/>
                  <a:gd name="T79" fmla="*/ 51 h 86"/>
                  <a:gd name="T80" fmla="*/ 37 w 65"/>
                  <a:gd name="T81" fmla="*/ 51 h 86"/>
                  <a:gd name="T82" fmla="*/ 34 w 65"/>
                  <a:gd name="T83" fmla="*/ 52 h 86"/>
                  <a:gd name="T84" fmla="*/ 30 w 65"/>
                  <a:gd name="T85" fmla="*/ 53 h 86"/>
                  <a:gd name="T86" fmla="*/ 27 w 65"/>
                  <a:gd name="T87" fmla="*/ 53 h 86"/>
                  <a:gd name="T88" fmla="*/ 23 w 65"/>
                  <a:gd name="T89" fmla="*/ 53 h 86"/>
                  <a:gd name="T90" fmla="*/ 20 w 65"/>
                  <a:gd name="T91" fmla="*/ 50 h 86"/>
                  <a:gd name="T92" fmla="*/ 19 w 65"/>
                  <a:gd name="T93" fmla="*/ 46 h 86"/>
                  <a:gd name="T94" fmla="*/ 20 w 65"/>
                  <a:gd name="T95" fmla="*/ 42 h 86"/>
                  <a:gd name="T96" fmla="*/ 22 w 65"/>
                  <a:gd name="T97" fmla="*/ 39 h 86"/>
                  <a:gd name="T98" fmla="*/ 24 w 65"/>
                  <a:gd name="T99" fmla="*/ 35 h 86"/>
                  <a:gd name="T100" fmla="*/ 25 w 65"/>
                  <a:gd name="T101" fmla="*/ 30 h 86"/>
                  <a:gd name="T102" fmla="*/ 24 w 65"/>
                  <a:gd name="T103" fmla="*/ 25 h 86"/>
                  <a:gd name="T104" fmla="*/ 21 w 65"/>
                  <a:gd name="T105" fmla="*/ 21 h 86"/>
                  <a:gd name="T106" fmla="*/ 16 w 65"/>
                  <a:gd name="T107" fmla="*/ 20 h 86"/>
                  <a:gd name="T108" fmla="*/ 13 w 65"/>
                  <a:gd name="T109" fmla="*/ 0 h 8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65"/>
                  <a:gd name="T166" fmla="*/ 0 h 86"/>
                  <a:gd name="T167" fmla="*/ 65 w 65"/>
                  <a:gd name="T168" fmla="*/ 86 h 8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65" h="86">
                    <a:moveTo>
                      <a:pt x="1" y="3"/>
                    </a:moveTo>
                    <a:lnTo>
                      <a:pt x="0" y="26"/>
                    </a:lnTo>
                    <a:lnTo>
                      <a:pt x="2" y="25"/>
                    </a:lnTo>
                    <a:lnTo>
                      <a:pt x="3" y="25"/>
                    </a:lnTo>
                    <a:lnTo>
                      <a:pt x="4" y="25"/>
                    </a:lnTo>
                    <a:lnTo>
                      <a:pt x="5" y="25"/>
                    </a:lnTo>
                    <a:lnTo>
                      <a:pt x="6" y="25"/>
                    </a:lnTo>
                    <a:lnTo>
                      <a:pt x="7" y="25"/>
                    </a:lnTo>
                    <a:lnTo>
                      <a:pt x="9" y="25"/>
                    </a:lnTo>
                    <a:lnTo>
                      <a:pt x="10" y="25"/>
                    </a:lnTo>
                    <a:lnTo>
                      <a:pt x="11" y="26"/>
                    </a:lnTo>
                    <a:lnTo>
                      <a:pt x="11" y="28"/>
                    </a:lnTo>
                    <a:lnTo>
                      <a:pt x="12" y="29"/>
                    </a:lnTo>
                    <a:lnTo>
                      <a:pt x="13" y="30"/>
                    </a:lnTo>
                    <a:lnTo>
                      <a:pt x="13" y="31"/>
                    </a:lnTo>
                    <a:lnTo>
                      <a:pt x="13" y="32"/>
                    </a:lnTo>
                    <a:lnTo>
                      <a:pt x="13" y="34"/>
                    </a:lnTo>
                    <a:lnTo>
                      <a:pt x="13" y="35"/>
                    </a:lnTo>
                    <a:lnTo>
                      <a:pt x="13" y="36"/>
                    </a:lnTo>
                    <a:lnTo>
                      <a:pt x="13" y="37"/>
                    </a:lnTo>
                    <a:lnTo>
                      <a:pt x="13" y="38"/>
                    </a:lnTo>
                    <a:lnTo>
                      <a:pt x="13" y="40"/>
                    </a:lnTo>
                    <a:lnTo>
                      <a:pt x="13" y="41"/>
                    </a:lnTo>
                    <a:lnTo>
                      <a:pt x="13" y="42"/>
                    </a:lnTo>
                    <a:lnTo>
                      <a:pt x="13" y="44"/>
                    </a:lnTo>
                    <a:lnTo>
                      <a:pt x="12" y="45"/>
                    </a:lnTo>
                    <a:lnTo>
                      <a:pt x="12" y="47"/>
                    </a:lnTo>
                    <a:lnTo>
                      <a:pt x="12" y="49"/>
                    </a:lnTo>
                    <a:lnTo>
                      <a:pt x="13" y="50"/>
                    </a:lnTo>
                    <a:lnTo>
                      <a:pt x="13" y="51"/>
                    </a:lnTo>
                    <a:lnTo>
                      <a:pt x="14" y="53"/>
                    </a:lnTo>
                    <a:lnTo>
                      <a:pt x="15" y="55"/>
                    </a:lnTo>
                    <a:lnTo>
                      <a:pt x="15" y="56"/>
                    </a:lnTo>
                    <a:lnTo>
                      <a:pt x="16" y="57"/>
                    </a:lnTo>
                    <a:lnTo>
                      <a:pt x="17" y="58"/>
                    </a:lnTo>
                    <a:lnTo>
                      <a:pt x="18" y="59"/>
                    </a:lnTo>
                    <a:lnTo>
                      <a:pt x="18" y="60"/>
                    </a:lnTo>
                    <a:lnTo>
                      <a:pt x="19" y="60"/>
                    </a:lnTo>
                    <a:lnTo>
                      <a:pt x="20" y="60"/>
                    </a:lnTo>
                    <a:lnTo>
                      <a:pt x="21" y="61"/>
                    </a:lnTo>
                    <a:lnTo>
                      <a:pt x="22" y="61"/>
                    </a:lnTo>
                    <a:lnTo>
                      <a:pt x="23" y="61"/>
                    </a:lnTo>
                    <a:lnTo>
                      <a:pt x="24" y="61"/>
                    </a:lnTo>
                    <a:lnTo>
                      <a:pt x="25" y="62"/>
                    </a:lnTo>
                    <a:lnTo>
                      <a:pt x="26" y="62"/>
                    </a:lnTo>
                    <a:lnTo>
                      <a:pt x="28" y="62"/>
                    </a:lnTo>
                    <a:lnTo>
                      <a:pt x="29" y="62"/>
                    </a:lnTo>
                    <a:lnTo>
                      <a:pt x="30" y="62"/>
                    </a:lnTo>
                    <a:lnTo>
                      <a:pt x="32" y="62"/>
                    </a:lnTo>
                    <a:lnTo>
                      <a:pt x="33" y="62"/>
                    </a:lnTo>
                    <a:lnTo>
                      <a:pt x="35" y="63"/>
                    </a:lnTo>
                    <a:lnTo>
                      <a:pt x="36" y="64"/>
                    </a:lnTo>
                    <a:lnTo>
                      <a:pt x="37" y="64"/>
                    </a:lnTo>
                    <a:lnTo>
                      <a:pt x="37" y="65"/>
                    </a:lnTo>
                    <a:lnTo>
                      <a:pt x="37" y="66"/>
                    </a:lnTo>
                    <a:lnTo>
                      <a:pt x="38" y="67"/>
                    </a:lnTo>
                    <a:lnTo>
                      <a:pt x="38" y="68"/>
                    </a:lnTo>
                    <a:lnTo>
                      <a:pt x="38" y="69"/>
                    </a:lnTo>
                    <a:lnTo>
                      <a:pt x="38" y="71"/>
                    </a:lnTo>
                    <a:lnTo>
                      <a:pt x="38" y="73"/>
                    </a:lnTo>
                    <a:lnTo>
                      <a:pt x="38" y="74"/>
                    </a:lnTo>
                    <a:lnTo>
                      <a:pt x="38" y="75"/>
                    </a:lnTo>
                    <a:lnTo>
                      <a:pt x="38" y="76"/>
                    </a:lnTo>
                    <a:lnTo>
                      <a:pt x="39" y="77"/>
                    </a:lnTo>
                    <a:lnTo>
                      <a:pt x="39" y="79"/>
                    </a:lnTo>
                    <a:lnTo>
                      <a:pt x="41" y="80"/>
                    </a:lnTo>
                    <a:lnTo>
                      <a:pt x="42" y="81"/>
                    </a:lnTo>
                    <a:lnTo>
                      <a:pt x="43" y="82"/>
                    </a:lnTo>
                    <a:lnTo>
                      <a:pt x="44" y="82"/>
                    </a:lnTo>
                    <a:lnTo>
                      <a:pt x="45" y="83"/>
                    </a:lnTo>
                    <a:lnTo>
                      <a:pt x="47" y="83"/>
                    </a:lnTo>
                    <a:lnTo>
                      <a:pt x="48" y="83"/>
                    </a:lnTo>
                    <a:lnTo>
                      <a:pt x="49" y="84"/>
                    </a:lnTo>
                    <a:lnTo>
                      <a:pt x="50" y="84"/>
                    </a:lnTo>
                    <a:lnTo>
                      <a:pt x="52" y="84"/>
                    </a:lnTo>
                    <a:lnTo>
                      <a:pt x="53" y="85"/>
                    </a:lnTo>
                    <a:lnTo>
                      <a:pt x="54" y="85"/>
                    </a:lnTo>
                    <a:lnTo>
                      <a:pt x="56" y="85"/>
                    </a:lnTo>
                    <a:lnTo>
                      <a:pt x="57" y="85"/>
                    </a:lnTo>
                    <a:lnTo>
                      <a:pt x="58" y="85"/>
                    </a:lnTo>
                    <a:lnTo>
                      <a:pt x="59" y="85"/>
                    </a:lnTo>
                    <a:lnTo>
                      <a:pt x="60" y="86"/>
                    </a:lnTo>
                    <a:lnTo>
                      <a:pt x="62" y="86"/>
                    </a:lnTo>
                    <a:lnTo>
                      <a:pt x="63" y="86"/>
                    </a:lnTo>
                    <a:lnTo>
                      <a:pt x="64" y="86"/>
                    </a:lnTo>
                    <a:lnTo>
                      <a:pt x="65" y="86"/>
                    </a:lnTo>
                    <a:lnTo>
                      <a:pt x="65" y="85"/>
                    </a:lnTo>
                    <a:lnTo>
                      <a:pt x="64" y="84"/>
                    </a:lnTo>
                    <a:lnTo>
                      <a:pt x="63" y="83"/>
                    </a:lnTo>
                    <a:lnTo>
                      <a:pt x="63" y="82"/>
                    </a:lnTo>
                    <a:lnTo>
                      <a:pt x="62" y="81"/>
                    </a:lnTo>
                    <a:lnTo>
                      <a:pt x="62" y="80"/>
                    </a:lnTo>
                    <a:lnTo>
                      <a:pt x="61" y="79"/>
                    </a:lnTo>
                    <a:lnTo>
                      <a:pt x="61" y="78"/>
                    </a:lnTo>
                    <a:lnTo>
                      <a:pt x="60" y="77"/>
                    </a:lnTo>
                    <a:lnTo>
                      <a:pt x="60" y="75"/>
                    </a:lnTo>
                    <a:lnTo>
                      <a:pt x="59" y="74"/>
                    </a:lnTo>
                    <a:lnTo>
                      <a:pt x="58" y="73"/>
                    </a:lnTo>
                    <a:lnTo>
                      <a:pt x="57" y="71"/>
                    </a:lnTo>
                    <a:lnTo>
                      <a:pt x="56" y="69"/>
                    </a:lnTo>
                    <a:lnTo>
                      <a:pt x="55" y="68"/>
                    </a:lnTo>
                    <a:lnTo>
                      <a:pt x="55" y="66"/>
                    </a:lnTo>
                    <a:lnTo>
                      <a:pt x="54" y="65"/>
                    </a:lnTo>
                    <a:lnTo>
                      <a:pt x="53" y="64"/>
                    </a:lnTo>
                    <a:lnTo>
                      <a:pt x="53" y="63"/>
                    </a:lnTo>
                    <a:lnTo>
                      <a:pt x="52" y="61"/>
                    </a:lnTo>
                    <a:lnTo>
                      <a:pt x="51" y="60"/>
                    </a:lnTo>
                    <a:lnTo>
                      <a:pt x="50" y="59"/>
                    </a:lnTo>
                    <a:lnTo>
                      <a:pt x="50" y="58"/>
                    </a:lnTo>
                    <a:lnTo>
                      <a:pt x="49" y="56"/>
                    </a:lnTo>
                    <a:lnTo>
                      <a:pt x="48" y="54"/>
                    </a:lnTo>
                    <a:lnTo>
                      <a:pt x="47" y="53"/>
                    </a:lnTo>
                    <a:lnTo>
                      <a:pt x="45" y="51"/>
                    </a:lnTo>
                    <a:lnTo>
                      <a:pt x="44" y="51"/>
                    </a:lnTo>
                    <a:lnTo>
                      <a:pt x="42" y="51"/>
                    </a:lnTo>
                    <a:lnTo>
                      <a:pt x="41" y="51"/>
                    </a:lnTo>
                    <a:lnTo>
                      <a:pt x="40" y="51"/>
                    </a:lnTo>
                    <a:lnTo>
                      <a:pt x="39" y="51"/>
                    </a:lnTo>
                    <a:lnTo>
                      <a:pt x="38" y="51"/>
                    </a:lnTo>
                    <a:lnTo>
                      <a:pt x="37" y="51"/>
                    </a:lnTo>
                    <a:lnTo>
                      <a:pt x="36" y="51"/>
                    </a:lnTo>
                    <a:lnTo>
                      <a:pt x="34" y="52"/>
                    </a:lnTo>
                    <a:lnTo>
                      <a:pt x="32" y="52"/>
                    </a:lnTo>
                    <a:lnTo>
                      <a:pt x="31" y="53"/>
                    </a:lnTo>
                    <a:lnTo>
                      <a:pt x="30" y="53"/>
                    </a:lnTo>
                    <a:lnTo>
                      <a:pt x="29" y="53"/>
                    </a:lnTo>
                    <a:lnTo>
                      <a:pt x="28" y="53"/>
                    </a:lnTo>
                    <a:lnTo>
                      <a:pt x="27" y="53"/>
                    </a:lnTo>
                    <a:lnTo>
                      <a:pt x="26" y="53"/>
                    </a:lnTo>
                    <a:lnTo>
                      <a:pt x="25" y="53"/>
                    </a:lnTo>
                    <a:lnTo>
                      <a:pt x="23" y="53"/>
                    </a:lnTo>
                    <a:lnTo>
                      <a:pt x="22" y="53"/>
                    </a:lnTo>
                    <a:lnTo>
                      <a:pt x="21" y="51"/>
                    </a:lnTo>
                    <a:lnTo>
                      <a:pt x="20" y="50"/>
                    </a:lnTo>
                    <a:lnTo>
                      <a:pt x="19" y="48"/>
                    </a:lnTo>
                    <a:lnTo>
                      <a:pt x="19" y="47"/>
                    </a:lnTo>
                    <a:lnTo>
                      <a:pt x="19" y="46"/>
                    </a:lnTo>
                    <a:lnTo>
                      <a:pt x="19" y="45"/>
                    </a:lnTo>
                    <a:lnTo>
                      <a:pt x="19" y="43"/>
                    </a:lnTo>
                    <a:lnTo>
                      <a:pt x="20" y="42"/>
                    </a:lnTo>
                    <a:lnTo>
                      <a:pt x="21" y="41"/>
                    </a:lnTo>
                    <a:lnTo>
                      <a:pt x="22" y="40"/>
                    </a:lnTo>
                    <a:lnTo>
                      <a:pt x="22" y="39"/>
                    </a:lnTo>
                    <a:lnTo>
                      <a:pt x="23" y="37"/>
                    </a:lnTo>
                    <a:lnTo>
                      <a:pt x="24" y="36"/>
                    </a:lnTo>
                    <a:lnTo>
                      <a:pt x="24" y="35"/>
                    </a:lnTo>
                    <a:lnTo>
                      <a:pt x="25" y="34"/>
                    </a:lnTo>
                    <a:lnTo>
                      <a:pt x="25" y="32"/>
                    </a:lnTo>
                    <a:lnTo>
                      <a:pt x="25" y="30"/>
                    </a:lnTo>
                    <a:lnTo>
                      <a:pt x="25" y="29"/>
                    </a:lnTo>
                    <a:lnTo>
                      <a:pt x="25" y="27"/>
                    </a:lnTo>
                    <a:lnTo>
                      <a:pt x="24" y="25"/>
                    </a:lnTo>
                    <a:lnTo>
                      <a:pt x="24" y="24"/>
                    </a:lnTo>
                    <a:lnTo>
                      <a:pt x="23" y="23"/>
                    </a:lnTo>
                    <a:lnTo>
                      <a:pt x="21" y="21"/>
                    </a:lnTo>
                    <a:lnTo>
                      <a:pt x="19" y="21"/>
                    </a:lnTo>
                    <a:lnTo>
                      <a:pt x="18" y="20"/>
                    </a:lnTo>
                    <a:lnTo>
                      <a:pt x="16" y="20"/>
                    </a:lnTo>
                    <a:lnTo>
                      <a:pt x="15" y="20"/>
                    </a:lnTo>
                    <a:lnTo>
                      <a:pt x="13" y="0"/>
                    </a:lnTo>
                    <a:lnTo>
                      <a:pt x="1" y="3"/>
                    </a:lnTo>
                    <a:close/>
                  </a:path>
                </a:pathLst>
              </a:custGeom>
              <a:solidFill>
                <a:srgbClr val="A82B1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949" name="Freeform 119"/>
              <p:cNvSpPr>
                <a:spLocks/>
              </p:cNvSpPr>
              <p:nvPr/>
            </p:nvSpPr>
            <p:spPr bwMode="auto">
              <a:xfrm>
                <a:off x="4717" y="2243"/>
                <a:ext cx="107" cy="151"/>
              </a:xfrm>
              <a:custGeom>
                <a:avLst/>
                <a:gdLst>
                  <a:gd name="T0" fmla="*/ 2 w 107"/>
                  <a:gd name="T1" fmla="*/ 7 h 151"/>
                  <a:gd name="T2" fmla="*/ 7 w 107"/>
                  <a:gd name="T3" fmla="*/ 13 h 151"/>
                  <a:gd name="T4" fmla="*/ 10 w 107"/>
                  <a:gd name="T5" fmla="*/ 20 h 151"/>
                  <a:gd name="T6" fmla="*/ 11 w 107"/>
                  <a:gd name="T7" fmla="*/ 25 h 151"/>
                  <a:gd name="T8" fmla="*/ 8 w 107"/>
                  <a:gd name="T9" fmla="*/ 27 h 151"/>
                  <a:gd name="T10" fmla="*/ 4 w 107"/>
                  <a:gd name="T11" fmla="*/ 30 h 151"/>
                  <a:gd name="T12" fmla="*/ 2 w 107"/>
                  <a:gd name="T13" fmla="*/ 34 h 151"/>
                  <a:gd name="T14" fmla="*/ 4 w 107"/>
                  <a:gd name="T15" fmla="*/ 38 h 151"/>
                  <a:gd name="T16" fmla="*/ 5 w 107"/>
                  <a:gd name="T17" fmla="*/ 44 h 151"/>
                  <a:gd name="T18" fmla="*/ 5 w 107"/>
                  <a:gd name="T19" fmla="*/ 51 h 151"/>
                  <a:gd name="T20" fmla="*/ 5 w 107"/>
                  <a:gd name="T21" fmla="*/ 56 h 151"/>
                  <a:gd name="T22" fmla="*/ 4 w 107"/>
                  <a:gd name="T23" fmla="*/ 62 h 151"/>
                  <a:gd name="T24" fmla="*/ 6 w 107"/>
                  <a:gd name="T25" fmla="*/ 66 h 151"/>
                  <a:gd name="T26" fmla="*/ 8 w 107"/>
                  <a:gd name="T27" fmla="*/ 65 h 151"/>
                  <a:gd name="T28" fmla="*/ 13 w 107"/>
                  <a:gd name="T29" fmla="*/ 63 h 151"/>
                  <a:gd name="T30" fmla="*/ 17 w 107"/>
                  <a:gd name="T31" fmla="*/ 63 h 151"/>
                  <a:gd name="T32" fmla="*/ 21 w 107"/>
                  <a:gd name="T33" fmla="*/ 63 h 151"/>
                  <a:gd name="T34" fmla="*/ 25 w 107"/>
                  <a:gd name="T35" fmla="*/ 64 h 151"/>
                  <a:gd name="T36" fmla="*/ 29 w 107"/>
                  <a:gd name="T37" fmla="*/ 66 h 151"/>
                  <a:gd name="T38" fmla="*/ 34 w 107"/>
                  <a:gd name="T39" fmla="*/ 72 h 151"/>
                  <a:gd name="T40" fmla="*/ 38 w 107"/>
                  <a:gd name="T41" fmla="*/ 79 h 151"/>
                  <a:gd name="T42" fmla="*/ 40 w 107"/>
                  <a:gd name="T43" fmla="*/ 85 h 151"/>
                  <a:gd name="T44" fmla="*/ 41 w 107"/>
                  <a:gd name="T45" fmla="*/ 90 h 151"/>
                  <a:gd name="T46" fmla="*/ 44 w 107"/>
                  <a:gd name="T47" fmla="*/ 86 h 151"/>
                  <a:gd name="T48" fmla="*/ 49 w 107"/>
                  <a:gd name="T49" fmla="*/ 83 h 151"/>
                  <a:gd name="T50" fmla="*/ 52 w 107"/>
                  <a:gd name="T51" fmla="*/ 82 h 151"/>
                  <a:gd name="T52" fmla="*/ 54 w 107"/>
                  <a:gd name="T53" fmla="*/ 86 h 151"/>
                  <a:gd name="T54" fmla="*/ 53 w 107"/>
                  <a:gd name="T55" fmla="*/ 92 h 151"/>
                  <a:gd name="T56" fmla="*/ 51 w 107"/>
                  <a:gd name="T57" fmla="*/ 97 h 151"/>
                  <a:gd name="T58" fmla="*/ 50 w 107"/>
                  <a:gd name="T59" fmla="*/ 102 h 151"/>
                  <a:gd name="T60" fmla="*/ 51 w 107"/>
                  <a:gd name="T61" fmla="*/ 106 h 151"/>
                  <a:gd name="T62" fmla="*/ 56 w 107"/>
                  <a:gd name="T63" fmla="*/ 108 h 151"/>
                  <a:gd name="T64" fmla="*/ 62 w 107"/>
                  <a:gd name="T65" fmla="*/ 110 h 151"/>
                  <a:gd name="T66" fmla="*/ 67 w 107"/>
                  <a:gd name="T67" fmla="*/ 111 h 151"/>
                  <a:gd name="T68" fmla="*/ 107 w 107"/>
                  <a:gd name="T69" fmla="*/ 132 h 151"/>
                  <a:gd name="T70" fmla="*/ 103 w 107"/>
                  <a:gd name="T71" fmla="*/ 129 h 151"/>
                  <a:gd name="T72" fmla="*/ 98 w 107"/>
                  <a:gd name="T73" fmla="*/ 125 h 151"/>
                  <a:gd name="T74" fmla="*/ 94 w 107"/>
                  <a:gd name="T75" fmla="*/ 121 h 151"/>
                  <a:gd name="T76" fmla="*/ 89 w 107"/>
                  <a:gd name="T77" fmla="*/ 116 h 151"/>
                  <a:gd name="T78" fmla="*/ 85 w 107"/>
                  <a:gd name="T79" fmla="*/ 111 h 151"/>
                  <a:gd name="T80" fmla="*/ 81 w 107"/>
                  <a:gd name="T81" fmla="*/ 106 h 151"/>
                  <a:gd name="T82" fmla="*/ 80 w 107"/>
                  <a:gd name="T83" fmla="*/ 100 h 151"/>
                  <a:gd name="T84" fmla="*/ 80 w 107"/>
                  <a:gd name="T85" fmla="*/ 94 h 151"/>
                  <a:gd name="T86" fmla="*/ 81 w 107"/>
                  <a:gd name="T87" fmla="*/ 90 h 151"/>
                  <a:gd name="T88" fmla="*/ 83 w 107"/>
                  <a:gd name="T89" fmla="*/ 82 h 151"/>
                  <a:gd name="T90" fmla="*/ 81 w 107"/>
                  <a:gd name="T91" fmla="*/ 76 h 151"/>
                  <a:gd name="T92" fmla="*/ 78 w 107"/>
                  <a:gd name="T93" fmla="*/ 73 h 151"/>
                  <a:gd name="T94" fmla="*/ 73 w 107"/>
                  <a:gd name="T95" fmla="*/ 70 h 151"/>
                  <a:gd name="T96" fmla="*/ 69 w 107"/>
                  <a:gd name="T97" fmla="*/ 69 h 151"/>
                  <a:gd name="T98" fmla="*/ 62 w 107"/>
                  <a:gd name="T99" fmla="*/ 67 h 151"/>
                  <a:gd name="T100" fmla="*/ 57 w 107"/>
                  <a:gd name="T101" fmla="*/ 67 h 151"/>
                  <a:gd name="T102" fmla="*/ 52 w 107"/>
                  <a:gd name="T103" fmla="*/ 68 h 151"/>
                  <a:gd name="T104" fmla="*/ 47 w 107"/>
                  <a:gd name="T105" fmla="*/ 70 h 151"/>
                  <a:gd name="T106" fmla="*/ 43 w 107"/>
                  <a:gd name="T107" fmla="*/ 74 h 151"/>
                  <a:gd name="T108" fmla="*/ 15 w 107"/>
                  <a:gd name="T109" fmla="*/ 34 h 151"/>
                  <a:gd name="T110" fmla="*/ 20 w 107"/>
                  <a:gd name="T111" fmla="*/ 29 h 151"/>
                  <a:gd name="T112" fmla="*/ 22 w 107"/>
                  <a:gd name="T113" fmla="*/ 24 h 151"/>
                  <a:gd name="T114" fmla="*/ 23 w 107"/>
                  <a:gd name="T115" fmla="*/ 18 h 151"/>
                  <a:gd name="T116" fmla="*/ 22 w 107"/>
                  <a:gd name="T117" fmla="*/ 12 h 151"/>
                  <a:gd name="T118" fmla="*/ 20 w 107"/>
                  <a:gd name="T119" fmla="*/ 6 h 151"/>
                  <a:gd name="T120" fmla="*/ 18 w 107"/>
                  <a:gd name="T121" fmla="*/ 2 h 151"/>
                  <a:gd name="T122" fmla="*/ 0 w 107"/>
                  <a:gd name="T123" fmla="*/ 4 h 15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07"/>
                  <a:gd name="T187" fmla="*/ 0 h 151"/>
                  <a:gd name="T188" fmla="*/ 107 w 107"/>
                  <a:gd name="T189" fmla="*/ 151 h 15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07" h="151">
                    <a:moveTo>
                      <a:pt x="0" y="4"/>
                    </a:moveTo>
                    <a:lnTo>
                      <a:pt x="1" y="5"/>
                    </a:lnTo>
                    <a:lnTo>
                      <a:pt x="1" y="6"/>
                    </a:lnTo>
                    <a:lnTo>
                      <a:pt x="2" y="7"/>
                    </a:lnTo>
                    <a:lnTo>
                      <a:pt x="3" y="8"/>
                    </a:lnTo>
                    <a:lnTo>
                      <a:pt x="4" y="10"/>
                    </a:lnTo>
                    <a:lnTo>
                      <a:pt x="5" y="11"/>
                    </a:lnTo>
                    <a:lnTo>
                      <a:pt x="7" y="13"/>
                    </a:lnTo>
                    <a:lnTo>
                      <a:pt x="7" y="15"/>
                    </a:lnTo>
                    <a:lnTo>
                      <a:pt x="8" y="16"/>
                    </a:lnTo>
                    <a:lnTo>
                      <a:pt x="9" y="18"/>
                    </a:lnTo>
                    <a:lnTo>
                      <a:pt x="10" y="20"/>
                    </a:lnTo>
                    <a:lnTo>
                      <a:pt x="11" y="21"/>
                    </a:lnTo>
                    <a:lnTo>
                      <a:pt x="11" y="22"/>
                    </a:lnTo>
                    <a:lnTo>
                      <a:pt x="11" y="24"/>
                    </a:lnTo>
                    <a:lnTo>
                      <a:pt x="11" y="25"/>
                    </a:lnTo>
                    <a:lnTo>
                      <a:pt x="10" y="25"/>
                    </a:lnTo>
                    <a:lnTo>
                      <a:pt x="10" y="26"/>
                    </a:lnTo>
                    <a:lnTo>
                      <a:pt x="8" y="26"/>
                    </a:lnTo>
                    <a:lnTo>
                      <a:pt x="8" y="27"/>
                    </a:lnTo>
                    <a:lnTo>
                      <a:pt x="7" y="28"/>
                    </a:lnTo>
                    <a:lnTo>
                      <a:pt x="6" y="28"/>
                    </a:lnTo>
                    <a:lnTo>
                      <a:pt x="5" y="29"/>
                    </a:lnTo>
                    <a:lnTo>
                      <a:pt x="4" y="30"/>
                    </a:lnTo>
                    <a:lnTo>
                      <a:pt x="2" y="31"/>
                    </a:lnTo>
                    <a:lnTo>
                      <a:pt x="2" y="33"/>
                    </a:lnTo>
                    <a:lnTo>
                      <a:pt x="2" y="34"/>
                    </a:lnTo>
                    <a:lnTo>
                      <a:pt x="2" y="35"/>
                    </a:lnTo>
                    <a:lnTo>
                      <a:pt x="3" y="36"/>
                    </a:lnTo>
                    <a:lnTo>
                      <a:pt x="3" y="37"/>
                    </a:lnTo>
                    <a:lnTo>
                      <a:pt x="4" y="38"/>
                    </a:lnTo>
                    <a:lnTo>
                      <a:pt x="5" y="39"/>
                    </a:lnTo>
                    <a:lnTo>
                      <a:pt x="5" y="41"/>
                    </a:lnTo>
                    <a:lnTo>
                      <a:pt x="5" y="42"/>
                    </a:lnTo>
                    <a:lnTo>
                      <a:pt x="5" y="44"/>
                    </a:lnTo>
                    <a:lnTo>
                      <a:pt x="5" y="46"/>
                    </a:lnTo>
                    <a:lnTo>
                      <a:pt x="6" y="48"/>
                    </a:lnTo>
                    <a:lnTo>
                      <a:pt x="5" y="49"/>
                    </a:lnTo>
                    <a:lnTo>
                      <a:pt x="5" y="51"/>
                    </a:lnTo>
                    <a:lnTo>
                      <a:pt x="5" y="52"/>
                    </a:lnTo>
                    <a:lnTo>
                      <a:pt x="5" y="54"/>
                    </a:lnTo>
                    <a:lnTo>
                      <a:pt x="5" y="55"/>
                    </a:lnTo>
                    <a:lnTo>
                      <a:pt x="5" y="56"/>
                    </a:lnTo>
                    <a:lnTo>
                      <a:pt x="4" y="58"/>
                    </a:lnTo>
                    <a:lnTo>
                      <a:pt x="4" y="59"/>
                    </a:lnTo>
                    <a:lnTo>
                      <a:pt x="4" y="60"/>
                    </a:lnTo>
                    <a:lnTo>
                      <a:pt x="4" y="62"/>
                    </a:lnTo>
                    <a:lnTo>
                      <a:pt x="4" y="63"/>
                    </a:lnTo>
                    <a:lnTo>
                      <a:pt x="5" y="64"/>
                    </a:lnTo>
                    <a:lnTo>
                      <a:pt x="5" y="66"/>
                    </a:lnTo>
                    <a:lnTo>
                      <a:pt x="6" y="66"/>
                    </a:lnTo>
                    <a:lnTo>
                      <a:pt x="7" y="66"/>
                    </a:lnTo>
                    <a:lnTo>
                      <a:pt x="7" y="65"/>
                    </a:lnTo>
                    <a:lnTo>
                      <a:pt x="8" y="65"/>
                    </a:lnTo>
                    <a:lnTo>
                      <a:pt x="10" y="65"/>
                    </a:lnTo>
                    <a:lnTo>
                      <a:pt x="11" y="64"/>
                    </a:lnTo>
                    <a:lnTo>
                      <a:pt x="12" y="63"/>
                    </a:lnTo>
                    <a:lnTo>
                      <a:pt x="13" y="63"/>
                    </a:lnTo>
                    <a:lnTo>
                      <a:pt x="14" y="63"/>
                    </a:lnTo>
                    <a:lnTo>
                      <a:pt x="15" y="63"/>
                    </a:lnTo>
                    <a:lnTo>
                      <a:pt x="16" y="63"/>
                    </a:lnTo>
                    <a:lnTo>
                      <a:pt x="17" y="63"/>
                    </a:lnTo>
                    <a:lnTo>
                      <a:pt x="18" y="63"/>
                    </a:lnTo>
                    <a:lnTo>
                      <a:pt x="19" y="63"/>
                    </a:lnTo>
                    <a:lnTo>
                      <a:pt x="20" y="63"/>
                    </a:lnTo>
                    <a:lnTo>
                      <a:pt x="21" y="63"/>
                    </a:lnTo>
                    <a:lnTo>
                      <a:pt x="23" y="63"/>
                    </a:lnTo>
                    <a:lnTo>
                      <a:pt x="24" y="63"/>
                    </a:lnTo>
                    <a:lnTo>
                      <a:pt x="25" y="64"/>
                    </a:lnTo>
                    <a:lnTo>
                      <a:pt x="26" y="64"/>
                    </a:lnTo>
                    <a:lnTo>
                      <a:pt x="28" y="65"/>
                    </a:lnTo>
                    <a:lnTo>
                      <a:pt x="29" y="66"/>
                    </a:lnTo>
                    <a:lnTo>
                      <a:pt x="30" y="67"/>
                    </a:lnTo>
                    <a:lnTo>
                      <a:pt x="31" y="68"/>
                    </a:lnTo>
                    <a:lnTo>
                      <a:pt x="33" y="70"/>
                    </a:lnTo>
                    <a:lnTo>
                      <a:pt x="34" y="72"/>
                    </a:lnTo>
                    <a:lnTo>
                      <a:pt x="35" y="74"/>
                    </a:lnTo>
                    <a:lnTo>
                      <a:pt x="36" y="76"/>
                    </a:lnTo>
                    <a:lnTo>
                      <a:pt x="37" y="77"/>
                    </a:lnTo>
                    <a:lnTo>
                      <a:pt x="38" y="79"/>
                    </a:lnTo>
                    <a:lnTo>
                      <a:pt x="39" y="81"/>
                    </a:lnTo>
                    <a:lnTo>
                      <a:pt x="39" y="83"/>
                    </a:lnTo>
                    <a:lnTo>
                      <a:pt x="39" y="84"/>
                    </a:lnTo>
                    <a:lnTo>
                      <a:pt x="40" y="85"/>
                    </a:lnTo>
                    <a:lnTo>
                      <a:pt x="40" y="87"/>
                    </a:lnTo>
                    <a:lnTo>
                      <a:pt x="41" y="88"/>
                    </a:lnTo>
                    <a:lnTo>
                      <a:pt x="41" y="90"/>
                    </a:lnTo>
                    <a:lnTo>
                      <a:pt x="42" y="88"/>
                    </a:lnTo>
                    <a:lnTo>
                      <a:pt x="43" y="87"/>
                    </a:lnTo>
                    <a:lnTo>
                      <a:pt x="44" y="86"/>
                    </a:lnTo>
                    <a:lnTo>
                      <a:pt x="45" y="85"/>
                    </a:lnTo>
                    <a:lnTo>
                      <a:pt x="46" y="85"/>
                    </a:lnTo>
                    <a:lnTo>
                      <a:pt x="47" y="84"/>
                    </a:lnTo>
                    <a:lnTo>
                      <a:pt x="49" y="83"/>
                    </a:lnTo>
                    <a:lnTo>
                      <a:pt x="49" y="82"/>
                    </a:lnTo>
                    <a:lnTo>
                      <a:pt x="51" y="82"/>
                    </a:lnTo>
                    <a:lnTo>
                      <a:pt x="52" y="82"/>
                    </a:lnTo>
                    <a:lnTo>
                      <a:pt x="53" y="83"/>
                    </a:lnTo>
                    <a:lnTo>
                      <a:pt x="53" y="84"/>
                    </a:lnTo>
                    <a:lnTo>
                      <a:pt x="53" y="85"/>
                    </a:lnTo>
                    <a:lnTo>
                      <a:pt x="54" y="86"/>
                    </a:lnTo>
                    <a:lnTo>
                      <a:pt x="53" y="88"/>
                    </a:lnTo>
                    <a:lnTo>
                      <a:pt x="53" y="89"/>
                    </a:lnTo>
                    <a:lnTo>
                      <a:pt x="53" y="90"/>
                    </a:lnTo>
                    <a:lnTo>
                      <a:pt x="53" y="92"/>
                    </a:lnTo>
                    <a:lnTo>
                      <a:pt x="52" y="93"/>
                    </a:lnTo>
                    <a:lnTo>
                      <a:pt x="52" y="95"/>
                    </a:lnTo>
                    <a:lnTo>
                      <a:pt x="51" y="96"/>
                    </a:lnTo>
                    <a:lnTo>
                      <a:pt x="51" y="97"/>
                    </a:lnTo>
                    <a:lnTo>
                      <a:pt x="51" y="98"/>
                    </a:lnTo>
                    <a:lnTo>
                      <a:pt x="50" y="100"/>
                    </a:lnTo>
                    <a:lnTo>
                      <a:pt x="50" y="102"/>
                    </a:lnTo>
                    <a:lnTo>
                      <a:pt x="50" y="103"/>
                    </a:lnTo>
                    <a:lnTo>
                      <a:pt x="50" y="104"/>
                    </a:lnTo>
                    <a:lnTo>
                      <a:pt x="51" y="105"/>
                    </a:lnTo>
                    <a:lnTo>
                      <a:pt x="51" y="106"/>
                    </a:lnTo>
                    <a:lnTo>
                      <a:pt x="52" y="106"/>
                    </a:lnTo>
                    <a:lnTo>
                      <a:pt x="53" y="107"/>
                    </a:lnTo>
                    <a:lnTo>
                      <a:pt x="55" y="107"/>
                    </a:lnTo>
                    <a:lnTo>
                      <a:pt x="56" y="108"/>
                    </a:lnTo>
                    <a:lnTo>
                      <a:pt x="57" y="108"/>
                    </a:lnTo>
                    <a:lnTo>
                      <a:pt x="59" y="109"/>
                    </a:lnTo>
                    <a:lnTo>
                      <a:pt x="60" y="109"/>
                    </a:lnTo>
                    <a:lnTo>
                      <a:pt x="62" y="110"/>
                    </a:lnTo>
                    <a:lnTo>
                      <a:pt x="64" y="110"/>
                    </a:lnTo>
                    <a:lnTo>
                      <a:pt x="65" y="110"/>
                    </a:lnTo>
                    <a:lnTo>
                      <a:pt x="66" y="111"/>
                    </a:lnTo>
                    <a:lnTo>
                      <a:pt x="67" y="111"/>
                    </a:lnTo>
                    <a:lnTo>
                      <a:pt x="88" y="151"/>
                    </a:lnTo>
                    <a:lnTo>
                      <a:pt x="107" y="132"/>
                    </a:lnTo>
                    <a:lnTo>
                      <a:pt x="106" y="131"/>
                    </a:lnTo>
                    <a:lnTo>
                      <a:pt x="104" y="129"/>
                    </a:lnTo>
                    <a:lnTo>
                      <a:pt x="103" y="129"/>
                    </a:lnTo>
                    <a:lnTo>
                      <a:pt x="101" y="128"/>
                    </a:lnTo>
                    <a:lnTo>
                      <a:pt x="101" y="127"/>
                    </a:lnTo>
                    <a:lnTo>
                      <a:pt x="99" y="126"/>
                    </a:lnTo>
                    <a:lnTo>
                      <a:pt x="98" y="125"/>
                    </a:lnTo>
                    <a:lnTo>
                      <a:pt x="97" y="124"/>
                    </a:lnTo>
                    <a:lnTo>
                      <a:pt x="96" y="123"/>
                    </a:lnTo>
                    <a:lnTo>
                      <a:pt x="95" y="122"/>
                    </a:lnTo>
                    <a:lnTo>
                      <a:pt x="94" y="121"/>
                    </a:lnTo>
                    <a:lnTo>
                      <a:pt x="93" y="120"/>
                    </a:lnTo>
                    <a:lnTo>
                      <a:pt x="91" y="119"/>
                    </a:lnTo>
                    <a:lnTo>
                      <a:pt x="90" y="117"/>
                    </a:lnTo>
                    <a:lnTo>
                      <a:pt x="89" y="116"/>
                    </a:lnTo>
                    <a:lnTo>
                      <a:pt x="88" y="115"/>
                    </a:lnTo>
                    <a:lnTo>
                      <a:pt x="86" y="114"/>
                    </a:lnTo>
                    <a:lnTo>
                      <a:pt x="85" y="112"/>
                    </a:lnTo>
                    <a:lnTo>
                      <a:pt x="85" y="111"/>
                    </a:lnTo>
                    <a:lnTo>
                      <a:pt x="83" y="109"/>
                    </a:lnTo>
                    <a:lnTo>
                      <a:pt x="83" y="108"/>
                    </a:lnTo>
                    <a:lnTo>
                      <a:pt x="82" y="107"/>
                    </a:lnTo>
                    <a:lnTo>
                      <a:pt x="81" y="106"/>
                    </a:lnTo>
                    <a:lnTo>
                      <a:pt x="81" y="104"/>
                    </a:lnTo>
                    <a:lnTo>
                      <a:pt x="80" y="103"/>
                    </a:lnTo>
                    <a:lnTo>
                      <a:pt x="80" y="101"/>
                    </a:lnTo>
                    <a:lnTo>
                      <a:pt x="80" y="100"/>
                    </a:lnTo>
                    <a:lnTo>
                      <a:pt x="79" y="98"/>
                    </a:lnTo>
                    <a:lnTo>
                      <a:pt x="79" y="97"/>
                    </a:lnTo>
                    <a:lnTo>
                      <a:pt x="79" y="95"/>
                    </a:lnTo>
                    <a:lnTo>
                      <a:pt x="80" y="94"/>
                    </a:lnTo>
                    <a:lnTo>
                      <a:pt x="80" y="93"/>
                    </a:lnTo>
                    <a:lnTo>
                      <a:pt x="80" y="92"/>
                    </a:lnTo>
                    <a:lnTo>
                      <a:pt x="80" y="91"/>
                    </a:lnTo>
                    <a:lnTo>
                      <a:pt x="81" y="90"/>
                    </a:lnTo>
                    <a:lnTo>
                      <a:pt x="81" y="88"/>
                    </a:lnTo>
                    <a:lnTo>
                      <a:pt x="81" y="85"/>
                    </a:lnTo>
                    <a:lnTo>
                      <a:pt x="82" y="84"/>
                    </a:lnTo>
                    <a:lnTo>
                      <a:pt x="83" y="82"/>
                    </a:lnTo>
                    <a:lnTo>
                      <a:pt x="83" y="81"/>
                    </a:lnTo>
                    <a:lnTo>
                      <a:pt x="83" y="79"/>
                    </a:lnTo>
                    <a:lnTo>
                      <a:pt x="82" y="77"/>
                    </a:lnTo>
                    <a:lnTo>
                      <a:pt x="81" y="76"/>
                    </a:lnTo>
                    <a:lnTo>
                      <a:pt x="81" y="75"/>
                    </a:lnTo>
                    <a:lnTo>
                      <a:pt x="80" y="74"/>
                    </a:lnTo>
                    <a:lnTo>
                      <a:pt x="79" y="74"/>
                    </a:lnTo>
                    <a:lnTo>
                      <a:pt x="78" y="73"/>
                    </a:lnTo>
                    <a:lnTo>
                      <a:pt x="77" y="72"/>
                    </a:lnTo>
                    <a:lnTo>
                      <a:pt x="76" y="72"/>
                    </a:lnTo>
                    <a:lnTo>
                      <a:pt x="74" y="71"/>
                    </a:lnTo>
                    <a:lnTo>
                      <a:pt x="73" y="70"/>
                    </a:lnTo>
                    <a:lnTo>
                      <a:pt x="72" y="70"/>
                    </a:lnTo>
                    <a:lnTo>
                      <a:pt x="70" y="69"/>
                    </a:lnTo>
                    <a:lnTo>
                      <a:pt x="69" y="69"/>
                    </a:lnTo>
                    <a:lnTo>
                      <a:pt x="67" y="68"/>
                    </a:lnTo>
                    <a:lnTo>
                      <a:pt x="65" y="68"/>
                    </a:lnTo>
                    <a:lnTo>
                      <a:pt x="64" y="67"/>
                    </a:lnTo>
                    <a:lnTo>
                      <a:pt x="62" y="67"/>
                    </a:lnTo>
                    <a:lnTo>
                      <a:pt x="60" y="67"/>
                    </a:lnTo>
                    <a:lnTo>
                      <a:pt x="59" y="67"/>
                    </a:lnTo>
                    <a:lnTo>
                      <a:pt x="58" y="67"/>
                    </a:lnTo>
                    <a:lnTo>
                      <a:pt x="57" y="67"/>
                    </a:lnTo>
                    <a:lnTo>
                      <a:pt x="55" y="67"/>
                    </a:lnTo>
                    <a:lnTo>
                      <a:pt x="54" y="67"/>
                    </a:lnTo>
                    <a:lnTo>
                      <a:pt x="53" y="68"/>
                    </a:lnTo>
                    <a:lnTo>
                      <a:pt x="52" y="68"/>
                    </a:lnTo>
                    <a:lnTo>
                      <a:pt x="51" y="68"/>
                    </a:lnTo>
                    <a:lnTo>
                      <a:pt x="50" y="69"/>
                    </a:lnTo>
                    <a:lnTo>
                      <a:pt x="48" y="69"/>
                    </a:lnTo>
                    <a:lnTo>
                      <a:pt x="47" y="70"/>
                    </a:lnTo>
                    <a:lnTo>
                      <a:pt x="45" y="71"/>
                    </a:lnTo>
                    <a:lnTo>
                      <a:pt x="44" y="72"/>
                    </a:lnTo>
                    <a:lnTo>
                      <a:pt x="43" y="74"/>
                    </a:lnTo>
                    <a:lnTo>
                      <a:pt x="28" y="57"/>
                    </a:lnTo>
                    <a:lnTo>
                      <a:pt x="13" y="35"/>
                    </a:lnTo>
                    <a:lnTo>
                      <a:pt x="14" y="34"/>
                    </a:lnTo>
                    <a:lnTo>
                      <a:pt x="15" y="34"/>
                    </a:lnTo>
                    <a:lnTo>
                      <a:pt x="16" y="33"/>
                    </a:lnTo>
                    <a:lnTo>
                      <a:pt x="18" y="31"/>
                    </a:lnTo>
                    <a:lnTo>
                      <a:pt x="19" y="30"/>
                    </a:lnTo>
                    <a:lnTo>
                      <a:pt x="20" y="29"/>
                    </a:lnTo>
                    <a:lnTo>
                      <a:pt x="21" y="28"/>
                    </a:lnTo>
                    <a:lnTo>
                      <a:pt x="21" y="27"/>
                    </a:lnTo>
                    <a:lnTo>
                      <a:pt x="22" y="25"/>
                    </a:lnTo>
                    <a:lnTo>
                      <a:pt x="22" y="24"/>
                    </a:lnTo>
                    <a:lnTo>
                      <a:pt x="23" y="22"/>
                    </a:lnTo>
                    <a:lnTo>
                      <a:pt x="23" y="21"/>
                    </a:lnTo>
                    <a:lnTo>
                      <a:pt x="23" y="19"/>
                    </a:lnTo>
                    <a:lnTo>
                      <a:pt x="23" y="18"/>
                    </a:lnTo>
                    <a:lnTo>
                      <a:pt x="22" y="16"/>
                    </a:lnTo>
                    <a:lnTo>
                      <a:pt x="22" y="15"/>
                    </a:lnTo>
                    <a:lnTo>
                      <a:pt x="22" y="13"/>
                    </a:lnTo>
                    <a:lnTo>
                      <a:pt x="22" y="12"/>
                    </a:lnTo>
                    <a:lnTo>
                      <a:pt x="21" y="10"/>
                    </a:lnTo>
                    <a:lnTo>
                      <a:pt x="21" y="9"/>
                    </a:lnTo>
                    <a:lnTo>
                      <a:pt x="21" y="7"/>
                    </a:lnTo>
                    <a:lnTo>
                      <a:pt x="20" y="6"/>
                    </a:lnTo>
                    <a:lnTo>
                      <a:pt x="20" y="5"/>
                    </a:lnTo>
                    <a:lnTo>
                      <a:pt x="19" y="4"/>
                    </a:lnTo>
                    <a:lnTo>
                      <a:pt x="18" y="3"/>
                    </a:lnTo>
                    <a:lnTo>
                      <a:pt x="18" y="2"/>
                    </a:lnTo>
                    <a:lnTo>
                      <a:pt x="17" y="1"/>
                    </a:lnTo>
                    <a:lnTo>
                      <a:pt x="16" y="0"/>
                    </a:lnTo>
                    <a:lnTo>
                      <a:pt x="0" y="4"/>
                    </a:lnTo>
                    <a:close/>
                  </a:path>
                </a:pathLst>
              </a:custGeom>
              <a:solidFill>
                <a:srgbClr val="A82B1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950" name="Freeform 120"/>
              <p:cNvSpPr>
                <a:spLocks/>
              </p:cNvSpPr>
              <p:nvPr/>
            </p:nvSpPr>
            <p:spPr bwMode="auto">
              <a:xfrm>
                <a:off x="4710" y="2342"/>
                <a:ext cx="42" cy="64"/>
              </a:xfrm>
              <a:custGeom>
                <a:avLst/>
                <a:gdLst>
                  <a:gd name="T0" fmla="*/ 4 w 42"/>
                  <a:gd name="T1" fmla="*/ 0 h 64"/>
                  <a:gd name="T2" fmla="*/ 6 w 42"/>
                  <a:gd name="T3" fmla="*/ 1 h 64"/>
                  <a:gd name="T4" fmla="*/ 9 w 42"/>
                  <a:gd name="T5" fmla="*/ 2 h 64"/>
                  <a:gd name="T6" fmla="*/ 13 w 42"/>
                  <a:gd name="T7" fmla="*/ 4 h 64"/>
                  <a:gd name="T8" fmla="*/ 17 w 42"/>
                  <a:gd name="T9" fmla="*/ 6 h 64"/>
                  <a:gd name="T10" fmla="*/ 22 w 42"/>
                  <a:gd name="T11" fmla="*/ 9 h 64"/>
                  <a:gd name="T12" fmla="*/ 27 w 42"/>
                  <a:gd name="T13" fmla="*/ 12 h 64"/>
                  <a:gd name="T14" fmla="*/ 31 w 42"/>
                  <a:gd name="T15" fmla="*/ 17 h 64"/>
                  <a:gd name="T16" fmla="*/ 35 w 42"/>
                  <a:gd name="T17" fmla="*/ 22 h 64"/>
                  <a:gd name="T18" fmla="*/ 38 w 42"/>
                  <a:gd name="T19" fmla="*/ 27 h 64"/>
                  <a:gd name="T20" fmla="*/ 40 w 42"/>
                  <a:gd name="T21" fmla="*/ 30 h 64"/>
                  <a:gd name="T22" fmla="*/ 41 w 42"/>
                  <a:gd name="T23" fmla="*/ 37 h 64"/>
                  <a:gd name="T24" fmla="*/ 42 w 42"/>
                  <a:gd name="T25" fmla="*/ 42 h 64"/>
                  <a:gd name="T26" fmla="*/ 42 w 42"/>
                  <a:gd name="T27" fmla="*/ 47 h 64"/>
                  <a:gd name="T28" fmla="*/ 41 w 42"/>
                  <a:gd name="T29" fmla="*/ 51 h 64"/>
                  <a:gd name="T30" fmla="*/ 39 w 42"/>
                  <a:gd name="T31" fmla="*/ 54 h 64"/>
                  <a:gd name="T32" fmla="*/ 35 w 42"/>
                  <a:gd name="T33" fmla="*/ 58 h 64"/>
                  <a:gd name="T34" fmla="*/ 30 w 42"/>
                  <a:gd name="T35" fmla="*/ 61 h 64"/>
                  <a:gd name="T36" fmla="*/ 27 w 42"/>
                  <a:gd name="T37" fmla="*/ 62 h 64"/>
                  <a:gd name="T38" fmla="*/ 24 w 42"/>
                  <a:gd name="T39" fmla="*/ 63 h 64"/>
                  <a:gd name="T40" fmla="*/ 21 w 42"/>
                  <a:gd name="T41" fmla="*/ 64 h 64"/>
                  <a:gd name="T42" fmla="*/ 17 w 42"/>
                  <a:gd name="T43" fmla="*/ 64 h 64"/>
                  <a:gd name="T44" fmla="*/ 14 w 42"/>
                  <a:gd name="T45" fmla="*/ 64 h 64"/>
                  <a:gd name="T46" fmla="*/ 11 w 42"/>
                  <a:gd name="T47" fmla="*/ 64 h 64"/>
                  <a:gd name="T48" fmla="*/ 10 w 42"/>
                  <a:gd name="T49" fmla="*/ 63 h 64"/>
                  <a:gd name="T50" fmla="*/ 9 w 42"/>
                  <a:gd name="T51" fmla="*/ 59 h 64"/>
                  <a:gd name="T52" fmla="*/ 12 w 42"/>
                  <a:gd name="T53" fmla="*/ 55 h 64"/>
                  <a:gd name="T54" fmla="*/ 15 w 42"/>
                  <a:gd name="T55" fmla="*/ 51 h 64"/>
                  <a:gd name="T56" fmla="*/ 18 w 42"/>
                  <a:gd name="T57" fmla="*/ 50 h 64"/>
                  <a:gd name="T58" fmla="*/ 21 w 42"/>
                  <a:gd name="T59" fmla="*/ 50 h 64"/>
                  <a:gd name="T60" fmla="*/ 25 w 42"/>
                  <a:gd name="T61" fmla="*/ 50 h 64"/>
                  <a:gd name="T62" fmla="*/ 30 w 42"/>
                  <a:gd name="T63" fmla="*/ 52 h 64"/>
                  <a:gd name="T64" fmla="*/ 34 w 42"/>
                  <a:gd name="T65" fmla="*/ 53 h 64"/>
                  <a:gd name="T66" fmla="*/ 36 w 42"/>
                  <a:gd name="T67" fmla="*/ 50 h 64"/>
                  <a:gd name="T68" fmla="*/ 38 w 42"/>
                  <a:gd name="T69" fmla="*/ 47 h 64"/>
                  <a:gd name="T70" fmla="*/ 37 w 42"/>
                  <a:gd name="T71" fmla="*/ 43 h 64"/>
                  <a:gd name="T72" fmla="*/ 36 w 42"/>
                  <a:gd name="T73" fmla="*/ 38 h 64"/>
                  <a:gd name="T74" fmla="*/ 33 w 42"/>
                  <a:gd name="T75" fmla="*/ 32 h 64"/>
                  <a:gd name="T76" fmla="*/ 30 w 42"/>
                  <a:gd name="T77" fmla="*/ 26 h 64"/>
                  <a:gd name="T78" fmla="*/ 26 w 42"/>
                  <a:gd name="T79" fmla="*/ 20 h 64"/>
                  <a:gd name="T80" fmla="*/ 22 w 42"/>
                  <a:gd name="T81" fmla="*/ 15 h 64"/>
                  <a:gd name="T82" fmla="*/ 17 w 42"/>
                  <a:gd name="T83" fmla="*/ 12 h 64"/>
                  <a:gd name="T84" fmla="*/ 14 w 42"/>
                  <a:gd name="T85" fmla="*/ 11 h 64"/>
                  <a:gd name="T86" fmla="*/ 11 w 42"/>
                  <a:gd name="T87" fmla="*/ 10 h 64"/>
                  <a:gd name="T88" fmla="*/ 7 w 42"/>
                  <a:gd name="T89" fmla="*/ 8 h 64"/>
                  <a:gd name="T90" fmla="*/ 4 w 42"/>
                  <a:gd name="T91" fmla="*/ 7 h 64"/>
                  <a:gd name="T92" fmla="*/ 1 w 42"/>
                  <a:gd name="T93" fmla="*/ 4 h 64"/>
                  <a:gd name="T94" fmla="*/ 1 w 42"/>
                  <a:gd name="T95" fmla="*/ 1 h 64"/>
                  <a:gd name="T96" fmla="*/ 3 w 42"/>
                  <a:gd name="T97" fmla="*/ 0 h 64"/>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42"/>
                  <a:gd name="T148" fmla="*/ 0 h 64"/>
                  <a:gd name="T149" fmla="*/ 42 w 42"/>
                  <a:gd name="T150" fmla="*/ 64 h 64"/>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42" h="64">
                    <a:moveTo>
                      <a:pt x="3" y="0"/>
                    </a:moveTo>
                    <a:lnTo>
                      <a:pt x="3" y="0"/>
                    </a:lnTo>
                    <a:lnTo>
                      <a:pt x="4" y="0"/>
                    </a:lnTo>
                    <a:lnTo>
                      <a:pt x="5" y="1"/>
                    </a:lnTo>
                    <a:lnTo>
                      <a:pt x="6" y="1"/>
                    </a:lnTo>
                    <a:lnTo>
                      <a:pt x="7" y="1"/>
                    </a:lnTo>
                    <a:lnTo>
                      <a:pt x="8" y="1"/>
                    </a:lnTo>
                    <a:lnTo>
                      <a:pt x="9" y="2"/>
                    </a:lnTo>
                    <a:lnTo>
                      <a:pt x="10" y="2"/>
                    </a:lnTo>
                    <a:lnTo>
                      <a:pt x="12" y="3"/>
                    </a:lnTo>
                    <a:lnTo>
                      <a:pt x="13" y="4"/>
                    </a:lnTo>
                    <a:lnTo>
                      <a:pt x="14" y="4"/>
                    </a:lnTo>
                    <a:lnTo>
                      <a:pt x="16" y="5"/>
                    </a:lnTo>
                    <a:lnTo>
                      <a:pt x="17" y="6"/>
                    </a:lnTo>
                    <a:lnTo>
                      <a:pt x="19" y="7"/>
                    </a:lnTo>
                    <a:lnTo>
                      <a:pt x="20" y="8"/>
                    </a:lnTo>
                    <a:lnTo>
                      <a:pt x="22" y="9"/>
                    </a:lnTo>
                    <a:lnTo>
                      <a:pt x="23" y="10"/>
                    </a:lnTo>
                    <a:lnTo>
                      <a:pt x="25" y="11"/>
                    </a:lnTo>
                    <a:lnTo>
                      <a:pt x="27" y="12"/>
                    </a:lnTo>
                    <a:lnTo>
                      <a:pt x="28" y="14"/>
                    </a:lnTo>
                    <a:lnTo>
                      <a:pt x="30" y="15"/>
                    </a:lnTo>
                    <a:lnTo>
                      <a:pt x="31" y="17"/>
                    </a:lnTo>
                    <a:lnTo>
                      <a:pt x="32" y="18"/>
                    </a:lnTo>
                    <a:lnTo>
                      <a:pt x="33" y="20"/>
                    </a:lnTo>
                    <a:lnTo>
                      <a:pt x="35" y="22"/>
                    </a:lnTo>
                    <a:lnTo>
                      <a:pt x="36" y="24"/>
                    </a:lnTo>
                    <a:lnTo>
                      <a:pt x="38" y="26"/>
                    </a:lnTo>
                    <a:lnTo>
                      <a:pt x="38" y="27"/>
                    </a:lnTo>
                    <a:lnTo>
                      <a:pt x="38" y="28"/>
                    </a:lnTo>
                    <a:lnTo>
                      <a:pt x="39" y="30"/>
                    </a:lnTo>
                    <a:lnTo>
                      <a:pt x="40" y="30"/>
                    </a:lnTo>
                    <a:lnTo>
                      <a:pt x="40" y="33"/>
                    </a:lnTo>
                    <a:lnTo>
                      <a:pt x="41" y="35"/>
                    </a:lnTo>
                    <a:lnTo>
                      <a:pt x="41" y="37"/>
                    </a:lnTo>
                    <a:lnTo>
                      <a:pt x="42" y="39"/>
                    </a:lnTo>
                    <a:lnTo>
                      <a:pt x="42" y="41"/>
                    </a:lnTo>
                    <a:lnTo>
                      <a:pt x="42" y="42"/>
                    </a:lnTo>
                    <a:lnTo>
                      <a:pt x="42" y="44"/>
                    </a:lnTo>
                    <a:lnTo>
                      <a:pt x="42" y="46"/>
                    </a:lnTo>
                    <a:lnTo>
                      <a:pt x="42" y="47"/>
                    </a:lnTo>
                    <a:lnTo>
                      <a:pt x="41" y="48"/>
                    </a:lnTo>
                    <a:lnTo>
                      <a:pt x="41" y="50"/>
                    </a:lnTo>
                    <a:lnTo>
                      <a:pt x="41" y="51"/>
                    </a:lnTo>
                    <a:lnTo>
                      <a:pt x="40" y="52"/>
                    </a:lnTo>
                    <a:lnTo>
                      <a:pt x="40" y="53"/>
                    </a:lnTo>
                    <a:lnTo>
                      <a:pt x="39" y="54"/>
                    </a:lnTo>
                    <a:lnTo>
                      <a:pt x="38" y="55"/>
                    </a:lnTo>
                    <a:lnTo>
                      <a:pt x="36" y="57"/>
                    </a:lnTo>
                    <a:lnTo>
                      <a:pt x="35" y="58"/>
                    </a:lnTo>
                    <a:lnTo>
                      <a:pt x="33" y="59"/>
                    </a:lnTo>
                    <a:lnTo>
                      <a:pt x="32" y="60"/>
                    </a:lnTo>
                    <a:lnTo>
                      <a:pt x="30" y="61"/>
                    </a:lnTo>
                    <a:lnTo>
                      <a:pt x="29" y="61"/>
                    </a:lnTo>
                    <a:lnTo>
                      <a:pt x="28" y="62"/>
                    </a:lnTo>
                    <a:lnTo>
                      <a:pt x="27" y="62"/>
                    </a:lnTo>
                    <a:lnTo>
                      <a:pt x="26" y="62"/>
                    </a:lnTo>
                    <a:lnTo>
                      <a:pt x="25" y="63"/>
                    </a:lnTo>
                    <a:lnTo>
                      <a:pt x="24" y="63"/>
                    </a:lnTo>
                    <a:lnTo>
                      <a:pt x="23" y="63"/>
                    </a:lnTo>
                    <a:lnTo>
                      <a:pt x="22" y="63"/>
                    </a:lnTo>
                    <a:lnTo>
                      <a:pt x="21" y="64"/>
                    </a:lnTo>
                    <a:lnTo>
                      <a:pt x="20" y="64"/>
                    </a:lnTo>
                    <a:lnTo>
                      <a:pt x="18" y="64"/>
                    </a:lnTo>
                    <a:lnTo>
                      <a:pt x="17" y="64"/>
                    </a:lnTo>
                    <a:lnTo>
                      <a:pt x="16" y="64"/>
                    </a:lnTo>
                    <a:lnTo>
                      <a:pt x="15" y="64"/>
                    </a:lnTo>
                    <a:lnTo>
                      <a:pt x="14" y="64"/>
                    </a:lnTo>
                    <a:lnTo>
                      <a:pt x="13" y="64"/>
                    </a:lnTo>
                    <a:lnTo>
                      <a:pt x="12" y="64"/>
                    </a:lnTo>
                    <a:lnTo>
                      <a:pt x="11" y="64"/>
                    </a:lnTo>
                    <a:lnTo>
                      <a:pt x="10" y="64"/>
                    </a:lnTo>
                    <a:lnTo>
                      <a:pt x="10" y="63"/>
                    </a:lnTo>
                    <a:lnTo>
                      <a:pt x="9" y="61"/>
                    </a:lnTo>
                    <a:lnTo>
                      <a:pt x="9" y="59"/>
                    </a:lnTo>
                    <a:lnTo>
                      <a:pt x="10" y="58"/>
                    </a:lnTo>
                    <a:lnTo>
                      <a:pt x="11" y="56"/>
                    </a:lnTo>
                    <a:lnTo>
                      <a:pt x="12" y="55"/>
                    </a:lnTo>
                    <a:lnTo>
                      <a:pt x="13" y="53"/>
                    </a:lnTo>
                    <a:lnTo>
                      <a:pt x="14" y="52"/>
                    </a:lnTo>
                    <a:lnTo>
                      <a:pt x="15" y="51"/>
                    </a:lnTo>
                    <a:lnTo>
                      <a:pt x="17" y="50"/>
                    </a:lnTo>
                    <a:lnTo>
                      <a:pt x="18" y="50"/>
                    </a:lnTo>
                    <a:lnTo>
                      <a:pt x="20" y="50"/>
                    </a:lnTo>
                    <a:lnTo>
                      <a:pt x="21" y="50"/>
                    </a:lnTo>
                    <a:lnTo>
                      <a:pt x="22" y="50"/>
                    </a:lnTo>
                    <a:lnTo>
                      <a:pt x="23" y="50"/>
                    </a:lnTo>
                    <a:lnTo>
                      <a:pt x="25" y="50"/>
                    </a:lnTo>
                    <a:lnTo>
                      <a:pt x="27" y="51"/>
                    </a:lnTo>
                    <a:lnTo>
                      <a:pt x="28" y="52"/>
                    </a:lnTo>
                    <a:lnTo>
                      <a:pt x="30" y="52"/>
                    </a:lnTo>
                    <a:lnTo>
                      <a:pt x="31" y="53"/>
                    </a:lnTo>
                    <a:lnTo>
                      <a:pt x="33" y="53"/>
                    </a:lnTo>
                    <a:lnTo>
                      <a:pt x="34" y="53"/>
                    </a:lnTo>
                    <a:lnTo>
                      <a:pt x="35" y="52"/>
                    </a:lnTo>
                    <a:lnTo>
                      <a:pt x="36" y="51"/>
                    </a:lnTo>
                    <a:lnTo>
                      <a:pt x="36" y="50"/>
                    </a:lnTo>
                    <a:lnTo>
                      <a:pt x="37" y="50"/>
                    </a:lnTo>
                    <a:lnTo>
                      <a:pt x="37" y="48"/>
                    </a:lnTo>
                    <a:lnTo>
                      <a:pt x="38" y="47"/>
                    </a:lnTo>
                    <a:lnTo>
                      <a:pt x="38" y="46"/>
                    </a:lnTo>
                    <a:lnTo>
                      <a:pt x="38" y="44"/>
                    </a:lnTo>
                    <a:lnTo>
                      <a:pt x="37" y="43"/>
                    </a:lnTo>
                    <a:lnTo>
                      <a:pt x="37" y="41"/>
                    </a:lnTo>
                    <a:lnTo>
                      <a:pt x="36" y="39"/>
                    </a:lnTo>
                    <a:lnTo>
                      <a:pt x="36" y="38"/>
                    </a:lnTo>
                    <a:lnTo>
                      <a:pt x="35" y="35"/>
                    </a:lnTo>
                    <a:lnTo>
                      <a:pt x="35" y="33"/>
                    </a:lnTo>
                    <a:lnTo>
                      <a:pt x="33" y="32"/>
                    </a:lnTo>
                    <a:lnTo>
                      <a:pt x="33" y="30"/>
                    </a:lnTo>
                    <a:lnTo>
                      <a:pt x="31" y="27"/>
                    </a:lnTo>
                    <a:lnTo>
                      <a:pt x="30" y="26"/>
                    </a:lnTo>
                    <a:lnTo>
                      <a:pt x="29" y="24"/>
                    </a:lnTo>
                    <a:lnTo>
                      <a:pt x="28" y="22"/>
                    </a:lnTo>
                    <a:lnTo>
                      <a:pt x="26" y="20"/>
                    </a:lnTo>
                    <a:lnTo>
                      <a:pt x="25" y="18"/>
                    </a:lnTo>
                    <a:lnTo>
                      <a:pt x="23" y="17"/>
                    </a:lnTo>
                    <a:lnTo>
                      <a:pt x="22" y="15"/>
                    </a:lnTo>
                    <a:lnTo>
                      <a:pt x="20" y="14"/>
                    </a:lnTo>
                    <a:lnTo>
                      <a:pt x="18" y="13"/>
                    </a:lnTo>
                    <a:lnTo>
                      <a:pt x="17" y="12"/>
                    </a:lnTo>
                    <a:lnTo>
                      <a:pt x="16" y="12"/>
                    </a:lnTo>
                    <a:lnTo>
                      <a:pt x="15" y="12"/>
                    </a:lnTo>
                    <a:lnTo>
                      <a:pt x="14" y="11"/>
                    </a:lnTo>
                    <a:lnTo>
                      <a:pt x="13" y="11"/>
                    </a:lnTo>
                    <a:lnTo>
                      <a:pt x="12" y="10"/>
                    </a:lnTo>
                    <a:lnTo>
                      <a:pt x="11" y="10"/>
                    </a:lnTo>
                    <a:lnTo>
                      <a:pt x="10" y="9"/>
                    </a:lnTo>
                    <a:lnTo>
                      <a:pt x="8" y="9"/>
                    </a:lnTo>
                    <a:lnTo>
                      <a:pt x="7" y="8"/>
                    </a:lnTo>
                    <a:lnTo>
                      <a:pt x="5" y="7"/>
                    </a:lnTo>
                    <a:lnTo>
                      <a:pt x="4" y="7"/>
                    </a:lnTo>
                    <a:lnTo>
                      <a:pt x="3" y="6"/>
                    </a:lnTo>
                    <a:lnTo>
                      <a:pt x="1" y="5"/>
                    </a:lnTo>
                    <a:lnTo>
                      <a:pt x="1" y="4"/>
                    </a:lnTo>
                    <a:lnTo>
                      <a:pt x="0" y="3"/>
                    </a:lnTo>
                    <a:lnTo>
                      <a:pt x="1" y="1"/>
                    </a:lnTo>
                    <a:lnTo>
                      <a:pt x="2" y="0"/>
                    </a:lnTo>
                    <a:lnTo>
                      <a:pt x="3" y="0"/>
                    </a:lnTo>
                    <a:close/>
                  </a:path>
                </a:pathLst>
              </a:custGeom>
              <a:solidFill>
                <a:srgbClr val="FF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951" name="Freeform 121"/>
              <p:cNvSpPr>
                <a:spLocks/>
              </p:cNvSpPr>
              <p:nvPr/>
            </p:nvSpPr>
            <p:spPr bwMode="auto">
              <a:xfrm>
                <a:off x="4688" y="2356"/>
                <a:ext cx="27" cy="27"/>
              </a:xfrm>
              <a:custGeom>
                <a:avLst/>
                <a:gdLst>
                  <a:gd name="T0" fmla="*/ 0 w 27"/>
                  <a:gd name="T1" fmla="*/ 2 h 27"/>
                  <a:gd name="T2" fmla="*/ 0 w 27"/>
                  <a:gd name="T3" fmla="*/ 1 h 27"/>
                  <a:gd name="T4" fmla="*/ 1 w 27"/>
                  <a:gd name="T5" fmla="*/ 1 h 27"/>
                  <a:gd name="T6" fmla="*/ 3 w 27"/>
                  <a:gd name="T7" fmla="*/ 0 h 27"/>
                  <a:gd name="T8" fmla="*/ 5 w 27"/>
                  <a:gd name="T9" fmla="*/ 0 h 27"/>
                  <a:gd name="T10" fmla="*/ 7 w 27"/>
                  <a:gd name="T11" fmla="*/ 0 h 27"/>
                  <a:gd name="T12" fmla="*/ 10 w 27"/>
                  <a:gd name="T13" fmla="*/ 1 h 27"/>
                  <a:gd name="T14" fmla="*/ 12 w 27"/>
                  <a:gd name="T15" fmla="*/ 1 h 27"/>
                  <a:gd name="T16" fmla="*/ 14 w 27"/>
                  <a:gd name="T17" fmla="*/ 2 h 27"/>
                  <a:gd name="T18" fmla="*/ 17 w 27"/>
                  <a:gd name="T19" fmla="*/ 3 h 27"/>
                  <a:gd name="T20" fmla="*/ 19 w 27"/>
                  <a:gd name="T21" fmla="*/ 4 h 27"/>
                  <a:gd name="T22" fmla="*/ 21 w 27"/>
                  <a:gd name="T23" fmla="*/ 6 h 27"/>
                  <a:gd name="T24" fmla="*/ 23 w 27"/>
                  <a:gd name="T25" fmla="*/ 8 h 27"/>
                  <a:gd name="T26" fmla="*/ 25 w 27"/>
                  <a:gd name="T27" fmla="*/ 11 h 27"/>
                  <a:gd name="T28" fmla="*/ 26 w 27"/>
                  <a:gd name="T29" fmla="*/ 14 h 27"/>
                  <a:gd name="T30" fmla="*/ 27 w 27"/>
                  <a:gd name="T31" fmla="*/ 16 h 27"/>
                  <a:gd name="T32" fmla="*/ 27 w 27"/>
                  <a:gd name="T33" fmla="*/ 19 h 27"/>
                  <a:gd name="T34" fmla="*/ 27 w 27"/>
                  <a:gd name="T35" fmla="*/ 21 h 27"/>
                  <a:gd name="T36" fmla="*/ 26 w 27"/>
                  <a:gd name="T37" fmla="*/ 23 h 27"/>
                  <a:gd name="T38" fmla="*/ 24 w 27"/>
                  <a:gd name="T39" fmla="*/ 25 h 27"/>
                  <a:gd name="T40" fmla="*/ 21 w 27"/>
                  <a:gd name="T41" fmla="*/ 27 h 27"/>
                  <a:gd name="T42" fmla="*/ 18 w 27"/>
                  <a:gd name="T43" fmla="*/ 27 h 27"/>
                  <a:gd name="T44" fmla="*/ 15 w 27"/>
                  <a:gd name="T45" fmla="*/ 27 h 27"/>
                  <a:gd name="T46" fmla="*/ 13 w 27"/>
                  <a:gd name="T47" fmla="*/ 26 h 27"/>
                  <a:gd name="T48" fmla="*/ 12 w 27"/>
                  <a:gd name="T49" fmla="*/ 24 h 27"/>
                  <a:gd name="T50" fmla="*/ 12 w 27"/>
                  <a:gd name="T51" fmla="*/ 21 h 27"/>
                  <a:gd name="T52" fmla="*/ 12 w 27"/>
                  <a:gd name="T53" fmla="*/ 17 h 27"/>
                  <a:gd name="T54" fmla="*/ 11 w 27"/>
                  <a:gd name="T55" fmla="*/ 14 h 27"/>
                  <a:gd name="T56" fmla="*/ 9 w 27"/>
                  <a:gd name="T57" fmla="*/ 10 h 27"/>
                  <a:gd name="T58" fmla="*/ 7 w 27"/>
                  <a:gd name="T59" fmla="*/ 7 h 27"/>
                  <a:gd name="T60" fmla="*/ 4 w 27"/>
                  <a:gd name="T61" fmla="*/ 5 h 27"/>
                  <a:gd name="T62" fmla="*/ 1 w 27"/>
                  <a:gd name="T63" fmla="*/ 4 h 27"/>
                  <a:gd name="T64" fmla="*/ 0 w 27"/>
                  <a:gd name="T65" fmla="*/ 3 h 2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7"/>
                  <a:gd name="T100" fmla="*/ 0 h 27"/>
                  <a:gd name="T101" fmla="*/ 27 w 27"/>
                  <a:gd name="T102" fmla="*/ 27 h 2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7" h="27">
                    <a:moveTo>
                      <a:pt x="0" y="3"/>
                    </a:moveTo>
                    <a:lnTo>
                      <a:pt x="0" y="2"/>
                    </a:lnTo>
                    <a:lnTo>
                      <a:pt x="0" y="1"/>
                    </a:lnTo>
                    <a:lnTo>
                      <a:pt x="1" y="1"/>
                    </a:lnTo>
                    <a:lnTo>
                      <a:pt x="2" y="1"/>
                    </a:lnTo>
                    <a:lnTo>
                      <a:pt x="3" y="0"/>
                    </a:lnTo>
                    <a:lnTo>
                      <a:pt x="4" y="0"/>
                    </a:lnTo>
                    <a:lnTo>
                      <a:pt x="5" y="0"/>
                    </a:lnTo>
                    <a:lnTo>
                      <a:pt x="6" y="0"/>
                    </a:lnTo>
                    <a:lnTo>
                      <a:pt x="7" y="0"/>
                    </a:lnTo>
                    <a:lnTo>
                      <a:pt x="9" y="1"/>
                    </a:lnTo>
                    <a:lnTo>
                      <a:pt x="10" y="1"/>
                    </a:lnTo>
                    <a:lnTo>
                      <a:pt x="11" y="1"/>
                    </a:lnTo>
                    <a:lnTo>
                      <a:pt x="12" y="1"/>
                    </a:lnTo>
                    <a:lnTo>
                      <a:pt x="13" y="1"/>
                    </a:lnTo>
                    <a:lnTo>
                      <a:pt x="14" y="2"/>
                    </a:lnTo>
                    <a:lnTo>
                      <a:pt x="16" y="2"/>
                    </a:lnTo>
                    <a:lnTo>
                      <a:pt x="17" y="3"/>
                    </a:lnTo>
                    <a:lnTo>
                      <a:pt x="18" y="4"/>
                    </a:lnTo>
                    <a:lnTo>
                      <a:pt x="19" y="4"/>
                    </a:lnTo>
                    <a:lnTo>
                      <a:pt x="21" y="5"/>
                    </a:lnTo>
                    <a:lnTo>
                      <a:pt x="21" y="6"/>
                    </a:lnTo>
                    <a:lnTo>
                      <a:pt x="23" y="7"/>
                    </a:lnTo>
                    <a:lnTo>
                      <a:pt x="23" y="8"/>
                    </a:lnTo>
                    <a:lnTo>
                      <a:pt x="24" y="9"/>
                    </a:lnTo>
                    <a:lnTo>
                      <a:pt x="25" y="11"/>
                    </a:lnTo>
                    <a:lnTo>
                      <a:pt x="26" y="13"/>
                    </a:lnTo>
                    <a:lnTo>
                      <a:pt x="26" y="14"/>
                    </a:lnTo>
                    <a:lnTo>
                      <a:pt x="27" y="15"/>
                    </a:lnTo>
                    <a:lnTo>
                      <a:pt x="27" y="16"/>
                    </a:lnTo>
                    <a:lnTo>
                      <a:pt x="27" y="18"/>
                    </a:lnTo>
                    <a:lnTo>
                      <a:pt x="27" y="19"/>
                    </a:lnTo>
                    <a:lnTo>
                      <a:pt x="27" y="20"/>
                    </a:lnTo>
                    <a:lnTo>
                      <a:pt x="27" y="21"/>
                    </a:lnTo>
                    <a:lnTo>
                      <a:pt x="27" y="22"/>
                    </a:lnTo>
                    <a:lnTo>
                      <a:pt x="26" y="23"/>
                    </a:lnTo>
                    <a:lnTo>
                      <a:pt x="25" y="24"/>
                    </a:lnTo>
                    <a:lnTo>
                      <a:pt x="24" y="25"/>
                    </a:lnTo>
                    <a:lnTo>
                      <a:pt x="23" y="27"/>
                    </a:lnTo>
                    <a:lnTo>
                      <a:pt x="21" y="27"/>
                    </a:lnTo>
                    <a:lnTo>
                      <a:pt x="20" y="27"/>
                    </a:lnTo>
                    <a:lnTo>
                      <a:pt x="18" y="27"/>
                    </a:lnTo>
                    <a:lnTo>
                      <a:pt x="17" y="27"/>
                    </a:lnTo>
                    <a:lnTo>
                      <a:pt x="15" y="27"/>
                    </a:lnTo>
                    <a:lnTo>
                      <a:pt x="14" y="27"/>
                    </a:lnTo>
                    <a:lnTo>
                      <a:pt x="13" y="26"/>
                    </a:lnTo>
                    <a:lnTo>
                      <a:pt x="12" y="26"/>
                    </a:lnTo>
                    <a:lnTo>
                      <a:pt x="12" y="24"/>
                    </a:lnTo>
                    <a:lnTo>
                      <a:pt x="13" y="22"/>
                    </a:lnTo>
                    <a:lnTo>
                      <a:pt x="12" y="21"/>
                    </a:lnTo>
                    <a:lnTo>
                      <a:pt x="12" y="19"/>
                    </a:lnTo>
                    <a:lnTo>
                      <a:pt x="12" y="17"/>
                    </a:lnTo>
                    <a:lnTo>
                      <a:pt x="11" y="16"/>
                    </a:lnTo>
                    <a:lnTo>
                      <a:pt x="11" y="14"/>
                    </a:lnTo>
                    <a:lnTo>
                      <a:pt x="10" y="12"/>
                    </a:lnTo>
                    <a:lnTo>
                      <a:pt x="9" y="10"/>
                    </a:lnTo>
                    <a:lnTo>
                      <a:pt x="8" y="9"/>
                    </a:lnTo>
                    <a:lnTo>
                      <a:pt x="7" y="7"/>
                    </a:lnTo>
                    <a:lnTo>
                      <a:pt x="6" y="7"/>
                    </a:lnTo>
                    <a:lnTo>
                      <a:pt x="4" y="5"/>
                    </a:lnTo>
                    <a:lnTo>
                      <a:pt x="3" y="4"/>
                    </a:lnTo>
                    <a:lnTo>
                      <a:pt x="1" y="4"/>
                    </a:lnTo>
                    <a:lnTo>
                      <a:pt x="0" y="3"/>
                    </a:lnTo>
                    <a:close/>
                  </a:path>
                </a:pathLst>
              </a:custGeom>
              <a:solidFill>
                <a:srgbClr val="FFCC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952" name="Freeform 122"/>
              <p:cNvSpPr>
                <a:spLocks/>
              </p:cNvSpPr>
              <p:nvPr/>
            </p:nvSpPr>
            <p:spPr bwMode="auto">
              <a:xfrm>
                <a:off x="4489" y="2271"/>
                <a:ext cx="350" cy="222"/>
              </a:xfrm>
              <a:custGeom>
                <a:avLst/>
                <a:gdLst>
                  <a:gd name="T0" fmla="*/ 29 w 350"/>
                  <a:gd name="T1" fmla="*/ 5 h 222"/>
                  <a:gd name="T2" fmla="*/ 20 w 350"/>
                  <a:gd name="T3" fmla="*/ 14 h 222"/>
                  <a:gd name="T4" fmla="*/ 14 w 350"/>
                  <a:gd name="T5" fmla="*/ 21 h 222"/>
                  <a:gd name="T6" fmla="*/ 10 w 350"/>
                  <a:gd name="T7" fmla="*/ 28 h 222"/>
                  <a:gd name="T8" fmla="*/ 7 w 350"/>
                  <a:gd name="T9" fmla="*/ 37 h 222"/>
                  <a:gd name="T10" fmla="*/ 3 w 350"/>
                  <a:gd name="T11" fmla="*/ 46 h 222"/>
                  <a:gd name="T12" fmla="*/ 1 w 350"/>
                  <a:gd name="T13" fmla="*/ 57 h 222"/>
                  <a:gd name="T14" fmla="*/ 0 w 350"/>
                  <a:gd name="T15" fmla="*/ 70 h 222"/>
                  <a:gd name="T16" fmla="*/ 0 w 350"/>
                  <a:gd name="T17" fmla="*/ 86 h 222"/>
                  <a:gd name="T18" fmla="*/ 5 w 350"/>
                  <a:gd name="T19" fmla="*/ 109 h 222"/>
                  <a:gd name="T20" fmla="*/ 16 w 350"/>
                  <a:gd name="T21" fmla="*/ 131 h 222"/>
                  <a:gd name="T22" fmla="*/ 32 w 350"/>
                  <a:gd name="T23" fmla="*/ 152 h 222"/>
                  <a:gd name="T24" fmla="*/ 52 w 350"/>
                  <a:gd name="T25" fmla="*/ 171 h 222"/>
                  <a:gd name="T26" fmla="*/ 77 w 350"/>
                  <a:gd name="T27" fmla="*/ 188 h 222"/>
                  <a:gd name="T28" fmla="*/ 104 w 350"/>
                  <a:gd name="T29" fmla="*/ 202 h 222"/>
                  <a:gd name="T30" fmla="*/ 134 w 350"/>
                  <a:gd name="T31" fmla="*/ 212 h 222"/>
                  <a:gd name="T32" fmla="*/ 165 w 350"/>
                  <a:gd name="T33" fmla="*/ 219 h 222"/>
                  <a:gd name="T34" fmla="*/ 197 w 350"/>
                  <a:gd name="T35" fmla="*/ 222 h 222"/>
                  <a:gd name="T36" fmla="*/ 229 w 350"/>
                  <a:gd name="T37" fmla="*/ 219 h 222"/>
                  <a:gd name="T38" fmla="*/ 260 w 350"/>
                  <a:gd name="T39" fmla="*/ 213 h 222"/>
                  <a:gd name="T40" fmla="*/ 286 w 350"/>
                  <a:gd name="T41" fmla="*/ 203 h 222"/>
                  <a:gd name="T42" fmla="*/ 307 w 350"/>
                  <a:gd name="T43" fmla="*/ 191 h 222"/>
                  <a:gd name="T44" fmla="*/ 323 w 350"/>
                  <a:gd name="T45" fmla="*/ 178 h 222"/>
                  <a:gd name="T46" fmla="*/ 335 w 350"/>
                  <a:gd name="T47" fmla="*/ 162 h 222"/>
                  <a:gd name="T48" fmla="*/ 344 w 350"/>
                  <a:gd name="T49" fmla="*/ 147 h 222"/>
                  <a:gd name="T50" fmla="*/ 348 w 350"/>
                  <a:gd name="T51" fmla="*/ 132 h 222"/>
                  <a:gd name="T52" fmla="*/ 350 w 350"/>
                  <a:gd name="T53" fmla="*/ 117 h 222"/>
                  <a:gd name="T54" fmla="*/ 350 w 350"/>
                  <a:gd name="T55" fmla="*/ 103 h 222"/>
                  <a:gd name="T56" fmla="*/ 347 w 350"/>
                  <a:gd name="T57" fmla="*/ 90 h 222"/>
                  <a:gd name="T58" fmla="*/ 343 w 350"/>
                  <a:gd name="T59" fmla="*/ 79 h 222"/>
                  <a:gd name="T60" fmla="*/ 338 w 350"/>
                  <a:gd name="T61" fmla="*/ 122 h 222"/>
                  <a:gd name="T62" fmla="*/ 325 w 350"/>
                  <a:gd name="T63" fmla="*/ 139 h 222"/>
                  <a:gd name="T64" fmla="*/ 309 w 350"/>
                  <a:gd name="T65" fmla="*/ 152 h 222"/>
                  <a:gd name="T66" fmla="*/ 292 w 350"/>
                  <a:gd name="T67" fmla="*/ 162 h 222"/>
                  <a:gd name="T68" fmla="*/ 274 w 350"/>
                  <a:gd name="T69" fmla="*/ 170 h 222"/>
                  <a:gd name="T70" fmla="*/ 256 w 350"/>
                  <a:gd name="T71" fmla="*/ 176 h 222"/>
                  <a:gd name="T72" fmla="*/ 238 w 350"/>
                  <a:gd name="T73" fmla="*/ 179 h 222"/>
                  <a:gd name="T74" fmla="*/ 223 w 350"/>
                  <a:gd name="T75" fmla="*/ 180 h 222"/>
                  <a:gd name="T76" fmla="*/ 211 w 350"/>
                  <a:gd name="T77" fmla="*/ 181 h 222"/>
                  <a:gd name="T78" fmla="*/ 202 w 350"/>
                  <a:gd name="T79" fmla="*/ 181 h 222"/>
                  <a:gd name="T80" fmla="*/ 199 w 350"/>
                  <a:gd name="T81" fmla="*/ 181 h 222"/>
                  <a:gd name="T82" fmla="*/ 192 w 350"/>
                  <a:gd name="T83" fmla="*/ 185 h 222"/>
                  <a:gd name="T84" fmla="*/ 185 w 350"/>
                  <a:gd name="T85" fmla="*/ 189 h 222"/>
                  <a:gd name="T86" fmla="*/ 175 w 350"/>
                  <a:gd name="T87" fmla="*/ 194 h 222"/>
                  <a:gd name="T88" fmla="*/ 163 w 350"/>
                  <a:gd name="T89" fmla="*/ 199 h 222"/>
                  <a:gd name="T90" fmla="*/ 151 w 350"/>
                  <a:gd name="T91" fmla="*/ 202 h 222"/>
                  <a:gd name="T92" fmla="*/ 138 w 350"/>
                  <a:gd name="T93" fmla="*/ 205 h 222"/>
                  <a:gd name="T94" fmla="*/ 126 w 350"/>
                  <a:gd name="T95" fmla="*/ 205 h 222"/>
                  <a:gd name="T96" fmla="*/ 115 w 350"/>
                  <a:gd name="T97" fmla="*/ 202 h 222"/>
                  <a:gd name="T98" fmla="*/ 106 w 350"/>
                  <a:gd name="T99" fmla="*/ 196 h 222"/>
                  <a:gd name="T100" fmla="*/ 61 w 350"/>
                  <a:gd name="T101" fmla="*/ 129 h 222"/>
                  <a:gd name="T102" fmla="*/ 66 w 350"/>
                  <a:gd name="T103" fmla="*/ 69 h 222"/>
                  <a:gd name="T104" fmla="*/ 57 w 350"/>
                  <a:gd name="T105" fmla="*/ 66 h 222"/>
                  <a:gd name="T106" fmla="*/ 49 w 350"/>
                  <a:gd name="T107" fmla="*/ 61 h 222"/>
                  <a:gd name="T108" fmla="*/ 43 w 350"/>
                  <a:gd name="T109" fmla="*/ 54 h 222"/>
                  <a:gd name="T110" fmla="*/ 40 w 350"/>
                  <a:gd name="T111" fmla="*/ 48 h 222"/>
                  <a:gd name="T112" fmla="*/ 39 w 350"/>
                  <a:gd name="T113" fmla="*/ 39 h 222"/>
                  <a:gd name="T114" fmla="*/ 43 w 350"/>
                  <a:gd name="T115" fmla="*/ 31 h 222"/>
                  <a:gd name="T116" fmla="*/ 51 w 350"/>
                  <a:gd name="T117" fmla="*/ 23 h 222"/>
                  <a:gd name="T118" fmla="*/ 60 w 350"/>
                  <a:gd name="T119" fmla="*/ 19 h 222"/>
                  <a:gd name="T120" fmla="*/ 69 w 350"/>
                  <a:gd name="T121" fmla="*/ 17 h 222"/>
                  <a:gd name="T122" fmla="*/ 75 w 350"/>
                  <a:gd name="T123" fmla="*/ 16 h 22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350"/>
                  <a:gd name="T187" fmla="*/ 0 h 222"/>
                  <a:gd name="T188" fmla="*/ 350 w 350"/>
                  <a:gd name="T189" fmla="*/ 222 h 22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350" h="222">
                    <a:moveTo>
                      <a:pt x="37" y="0"/>
                    </a:moveTo>
                    <a:lnTo>
                      <a:pt x="36" y="0"/>
                    </a:lnTo>
                    <a:lnTo>
                      <a:pt x="34" y="1"/>
                    </a:lnTo>
                    <a:lnTo>
                      <a:pt x="33" y="2"/>
                    </a:lnTo>
                    <a:lnTo>
                      <a:pt x="31" y="3"/>
                    </a:lnTo>
                    <a:lnTo>
                      <a:pt x="29" y="5"/>
                    </a:lnTo>
                    <a:lnTo>
                      <a:pt x="28" y="6"/>
                    </a:lnTo>
                    <a:lnTo>
                      <a:pt x="26" y="7"/>
                    </a:lnTo>
                    <a:lnTo>
                      <a:pt x="24" y="9"/>
                    </a:lnTo>
                    <a:lnTo>
                      <a:pt x="23" y="10"/>
                    </a:lnTo>
                    <a:lnTo>
                      <a:pt x="21" y="12"/>
                    </a:lnTo>
                    <a:lnTo>
                      <a:pt x="20" y="14"/>
                    </a:lnTo>
                    <a:lnTo>
                      <a:pt x="18" y="16"/>
                    </a:lnTo>
                    <a:lnTo>
                      <a:pt x="17" y="17"/>
                    </a:lnTo>
                    <a:lnTo>
                      <a:pt x="16" y="18"/>
                    </a:lnTo>
                    <a:lnTo>
                      <a:pt x="16" y="19"/>
                    </a:lnTo>
                    <a:lnTo>
                      <a:pt x="15" y="20"/>
                    </a:lnTo>
                    <a:lnTo>
                      <a:pt x="14" y="21"/>
                    </a:lnTo>
                    <a:lnTo>
                      <a:pt x="13" y="22"/>
                    </a:lnTo>
                    <a:lnTo>
                      <a:pt x="13" y="23"/>
                    </a:lnTo>
                    <a:lnTo>
                      <a:pt x="12" y="25"/>
                    </a:lnTo>
                    <a:lnTo>
                      <a:pt x="11" y="26"/>
                    </a:lnTo>
                    <a:lnTo>
                      <a:pt x="11" y="27"/>
                    </a:lnTo>
                    <a:lnTo>
                      <a:pt x="10" y="28"/>
                    </a:lnTo>
                    <a:lnTo>
                      <a:pt x="10" y="30"/>
                    </a:lnTo>
                    <a:lnTo>
                      <a:pt x="9" y="31"/>
                    </a:lnTo>
                    <a:lnTo>
                      <a:pt x="8" y="32"/>
                    </a:lnTo>
                    <a:lnTo>
                      <a:pt x="8" y="34"/>
                    </a:lnTo>
                    <a:lnTo>
                      <a:pt x="7" y="35"/>
                    </a:lnTo>
                    <a:lnTo>
                      <a:pt x="7" y="37"/>
                    </a:lnTo>
                    <a:lnTo>
                      <a:pt x="6" y="38"/>
                    </a:lnTo>
                    <a:lnTo>
                      <a:pt x="5" y="40"/>
                    </a:lnTo>
                    <a:lnTo>
                      <a:pt x="5" y="42"/>
                    </a:lnTo>
                    <a:lnTo>
                      <a:pt x="5" y="43"/>
                    </a:lnTo>
                    <a:lnTo>
                      <a:pt x="4" y="45"/>
                    </a:lnTo>
                    <a:lnTo>
                      <a:pt x="3" y="46"/>
                    </a:lnTo>
                    <a:lnTo>
                      <a:pt x="3" y="49"/>
                    </a:lnTo>
                    <a:lnTo>
                      <a:pt x="3" y="50"/>
                    </a:lnTo>
                    <a:lnTo>
                      <a:pt x="2" y="52"/>
                    </a:lnTo>
                    <a:lnTo>
                      <a:pt x="2" y="54"/>
                    </a:lnTo>
                    <a:lnTo>
                      <a:pt x="2" y="56"/>
                    </a:lnTo>
                    <a:lnTo>
                      <a:pt x="1" y="57"/>
                    </a:lnTo>
                    <a:lnTo>
                      <a:pt x="1" y="60"/>
                    </a:lnTo>
                    <a:lnTo>
                      <a:pt x="1" y="62"/>
                    </a:lnTo>
                    <a:lnTo>
                      <a:pt x="1" y="64"/>
                    </a:lnTo>
                    <a:lnTo>
                      <a:pt x="0" y="66"/>
                    </a:lnTo>
                    <a:lnTo>
                      <a:pt x="0" y="68"/>
                    </a:lnTo>
                    <a:lnTo>
                      <a:pt x="0" y="70"/>
                    </a:lnTo>
                    <a:lnTo>
                      <a:pt x="0" y="73"/>
                    </a:lnTo>
                    <a:lnTo>
                      <a:pt x="0" y="75"/>
                    </a:lnTo>
                    <a:lnTo>
                      <a:pt x="0" y="77"/>
                    </a:lnTo>
                    <a:lnTo>
                      <a:pt x="0" y="80"/>
                    </a:lnTo>
                    <a:lnTo>
                      <a:pt x="0" y="82"/>
                    </a:lnTo>
                    <a:lnTo>
                      <a:pt x="0" y="86"/>
                    </a:lnTo>
                    <a:lnTo>
                      <a:pt x="0" y="90"/>
                    </a:lnTo>
                    <a:lnTo>
                      <a:pt x="1" y="94"/>
                    </a:lnTo>
                    <a:lnTo>
                      <a:pt x="2" y="98"/>
                    </a:lnTo>
                    <a:lnTo>
                      <a:pt x="2" y="101"/>
                    </a:lnTo>
                    <a:lnTo>
                      <a:pt x="3" y="106"/>
                    </a:lnTo>
                    <a:lnTo>
                      <a:pt x="5" y="109"/>
                    </a:lnTo>
                    <a:lnTo>
                      <a:pt x="7" y="113"/>
                    </a:lnTo>
                    <a:lnTo>
                      <a:pt x="8" y="117"/>
                    </a:lnTo>
                    <a:lnTo>
                      <a:pt x="10" y="121"/>
                    </a:lnTo>
                    <a:lnTo>
                      <a:pt x="11" y="124"/>
                    </a:lnTo>
                    <a:lnTo>
                      <a:pt x="13" y="128"/>
                    </a:lnTo>
                    <a:lnTo>
                      <a:pt x="16" y="131"/>
                    </a:lnTo>
                    <a:lnTo>
                      <a:pt x="18" y="135"/>
                    </a:lnTo>
                    <a:lnTo>
                      <a:pt x="21" y="138"/>
                    </a:lnTo>
                    <a:lnTo>
                      <a:pt x="23" y="142"/>
                    </a:lnTo>
                    <a:lnTo>
                      <a:pt x="26" y="146"/>
                    </a:lnTo>
                    <a:lnTo>
                      <a:pt x="29" y="149"/>
                    </a:lnTo>
                    <a:lnTo>
                      <a:pt x="32" y="152"/>
                    </a:lnTo>
                    <a:lnTo>
                      <a:pt x="35" y="155"/>
                    </a:lnTo>
                    <a:lnTo>
                      <a:pt x="38" y="158"/>
                    </a:lnTo>
                    <a:lnTo>
                      <a:pt x="42" y="162"/>
                    </a:lnTo>
                    <a:lnTo>
                      <a:pt x="45" y="165"/>
                    </a:lnTo>
                    <a:lnTo>
                      <a:pt x="49" y="168"/>
                    </a:lnTo>
                    <a:lnTo>
                      <a:pt x="52" y="171"/>
                    </a:lnTo>
                    <a:lnTo>
                      <a:pt x="56" y="174"/>
                    </a:lnTo>
                    <a:lnTo>
                      <a:pt x="60" y="177"/>
                    </a:lnTo>
                    <a:lnTo>
                      <a:pt x="64" y="180"/>
                    </a:lnTo>
                    <a:lnTo>
                      <a:pt x="68" y="183"/>
                    </a:lnTo>
                    <a:lnTo>
                      <a:pt x="72" y="185"/>
                    </a:lnTo>
                    <a:lnTo>
                      <a:pt x="77" y="188"/>
                    </a:lnTo>
                    <a:lnTo>
                      <a:pt x="81" y="190"/>
                    </a:lnTo>
                    <a:lnTo>
                      <a:pt x="85" y="193"/>
                    </a:lnTo>
                    <a:lnTo>
                      <a:pt x="90" y="195"/>
                    </a:lnTo>
                    <a:lnTo>
                      <a:pt x="95" y="197"/>
                    </a:lnTo>
                    <a:lnTo>
                      <a:pt x="99" y="199"/>
                    </a:lnTo>
                    <a:lnTo>
                      <a:pt x="104" y="202"/>
                    </a:lnTo>
                    <a:lnTo>
                      <a:pt x="109" y="203"/>
                    </a:lnTo>
                    <a:lnTo>
                      <a:pt x="114" y="205"/>
                    </a:lnTo>
                    <a:lnTo>
                      <a:pt x="119" y="207"/>
                    </a:lnTo>
                    <a:lnTo>
                      <a:pt x="124" y="209"/>
                    </a:lnTo>
                    <a:lnTo>
                      <a:pt x="129" y="210"/>
                    </a:lnTo>
                    <a:lnTo>
                      <a:pt x="134" y="212"/>
                    </a:lnTo>
                    <a:lnTo>
                      <a:pt x="139" y="213"/>
                    </a:lnTo>
                    <a:lnTo>
                      <a:pt x="144" y="215"/>
                    </a:lnTo>
                    <a:lnTo>
                      <a:pt x="149" y="216"/>
                    </a:lnTo>
                    <a:lnTo>
                      <a:pt x="155" y="217"/>
                    </a:lnTo>
                    <a:lnTo>
                      <a:pt x="160" y="218"/>
                    </a:lnTo>
                    <a:lnTo>
                      <a:pt x="165" y="219"/>
                    </a:lnTo>
                    <a:lnTo>
                      <a:pt x="170" y="219"/>
                    </a:lnTo>
                    <a:lnTo>
                      <a:pt x="176" y="220"/>
                    </a:lnTo>
                    <a:lnTo>
                      <a:pt x="181" y="221"/>
                    </a:lnTo>
                    <a:lnTo>
                      <a:pt x="186" y="221"/>
                    </a:lnTo>
                    <a:lnTo>
                      <a:pt x="192" y="222"/>
                    </a:lnTo>
                    <a:lnTo>
                      <a:pt x="197" y="222"/>
                    </a:lnTo>
                    <a:lnTo>
                      <a:pt x="202" y="222"/>
                    </a:lnTo>
                    <a:lnTo>
                      <a:pt x="208" y="222"/>
                    </a:lnTo>
                    <a:lnTo>
                      <a:pt x="213" y="221"/>
                    </a:lnTo>
                    <a:lnTo>
                      <a:pt x="218" y="221"/>
                    </a:lnTo>
                    <a:lnTo>
                      <a:pt x="224" y="220"/>
                    </a:lnTo>
                    <a:lnTo>
                      <a:pt x="229" y="219"/>
                    </a:lnTo>
                    <a:lnTo>
                      <a:pt x="235" y="219"/>
                    </a:lnTo>
                    <a:lnTo>
                      <a:pt x="240" y="218"/>
                    </a:lnTo>
                    <a:lnTo>
                      <a:pt x="245" y="217"/>
                    </a:lnTo>
                    <a:lnTo>
                      <a:pt x="251" y="216"/>
                    </a:lnTo>
                    <a:lnTo>
                      <a:pt x="255" y="214"/>
                    </a:lnTo>
                    <a:lnTo>
                      <a:pt x="260" y="213"/>
                    </a:lnTo>
                    <a:lnTo>
                      <a:pt x="265" y="212"/>
                    </a:lnTo>
                    <a:lnTo>
                      <a:pt x="269" y="210"/>
                    </a:lnTo>
                    <a:lnTo>
                      <a:pt x="274" y="208"/>
                    </a:lnTo>
                    <a:lnTo>
                      <a:pt x="278" y="207"/>
                    </a:lnTo>
                    <a:lnTo>
                      <a:pt x="282" y="205"/>
                    </a:lnTo>
                    <a:lnTo>
                      <a:pt x="286" y="203"/>
                    </a:lnTo>
                    <a:lnTo>
                      <a:pt x="290" y="201"/>
                    </a:lnTo>
                    <a:lnTo>
                      <a:pt x="293" y="199"/>
                    </a:lnTo>
                    <a:lnTo>
                      <a:pt x="297" y="197"/>
                    </a:lnTo>
                    <a:lnTo>
                      <a:pt x="301" y="195"/>
                    </a:lnTo>
                    <a:lnTo>
                      <a:pt x="304" y="193"/>
                    </a:lnTo>
                    <a:lnTo>
                      <a:pt x="307" y="191"/>
                    </a:lnTo>
                    <a:lnTo>
                      <a:pt x="310" y="189"/>
                    </a:lnTo>
                    <a:lnTo>
                      <a:pt x="313" y="187"/>
                    </a:lnTo>
                    <a:lnTo>
                      <a:pt x="316" y="184"/>
                    </a:lnTo>
                    <a:lnTo>
                      <a:pt x="318" y="182"/>
                    </a:lnTo>
                    <a:lnTo>
                      <a:pt x="321" y="180"/>
                    </a:lnTo>
                    <a:lnTo>
                      <a:pt x="323" y="178"/>
                    </a:lnTo>
                    <a:lnTo>
                      <a:pt x="326" y="175"/>
                    </a:lnTo>
                    <a:lnTo>
                      <a:pt x="327" y="173"/>
                    </a:lnTo>
                    <a:lnTo>
                      <a:pt x="330" y="170"/>
                    </a:lnTo>
                    <a:lnTo>
                      <a:pt x="331" y="167"/>
                    </a:lnTo>
                    <a:lnTo>
                      <a:pt x="333" y="165"/>
                    </a:lnTo>
                    <a:lnTo>
                      <a:pt x="335" y="162"/>
                    </a:lnTo>
                    <a:lnTo>
                      <a:pt x="337" y="160"/>
                    </a:lnTo>
                    <a:lnTo>
                      <a:pt x="338" y="158"/>
                    </a:lnTo>
                    <a:lnTo>
                      <a:pt x="340" y="155"/>
                    </a:lnTo>
                    <a:lnTo>
                      <a:pt x="341" y="153"/>
                    </a:lnTo>
                    <a:lnTo>
                      <a:pt x="342" y="150"/>
                    </a:lnTo>
                    <a:lnTo>
                      <a:pt x="344" y="147"/>
                    </a:lnTo>
                    <a:lnTo>
                      <a:pt x="345" y="145"/>
                    </a:lnTo>
                    <a:lnTo>
                      <a:pt x="345" y="142"/>
                    </a:lnTo>
                    <a:lnTo>
                      <a:pt x="346" y="139"/>
                    </a:lnTo>
                    <a:lnTo>
                      <a:pt x="347" y="137"/>
                    </a:lnTo>
                    <a:lnTo>
                      <a:pt x="348" y="134"/>
                    </a:lnTo>
                    <a:lnTo>
                      <a:pt x="348" y="132"/>
                    </a:lnTo>
                    <a:lnTo>
                      <a:pt x="349" y="129"/>
                    </a:lnTo>
                    <a:lnTo>
                      <a:pt x="349" y="127"/>
                    </a:lnTo>
                    <a:lnTo>
                      <a:pt x="350" y="124"/>
                    </a:lnTo>
                    <a:lnTo>
                      <a:pt x="350" y="121"/>
                    </a:lnTo>
                    <a:lnTo>
                      <a:pt x="350" y="119"/>
                    </a:lnTo>
                    <a:lnTo>
                      <a:pt x="350" y="117"/>
                    </a:lnTo>
                    <a:lnTo>
                      <a:pt x="350" y="114"/>
                    </a:lnTo>
                    <a:lnTo>
                      <a:pt x="350" y="112"/>
                    </a:lnTo>
                    <a:lnTo>
                      <a:pt x="350" y="109"/>
                    </a:lnTo>
                    <a:lnTo>
                      <a:pt x="350" y="107"/>
                    </a:lnTo>
                    <a:lnTo>
                      <a:pt x="350" y="105"/>
                    </a:lnTo>
                    <a:lnTo>
                      <a:pt x="350" y="103"/>
                    </a:lnTo>
                    <a:lnTo>
                      <a:pt x="349" y="101"/>
                    </a:lnTo>
                    <a:lnTo>
                      <a:pt x="349" y="98"/>
                    </a:lnTo>
                    <a:lnTo>
                      <a:pt x="349" y="96"/>
                    </a:lnTo>
                    <a:lnTo>
                      <a:pt x="348" y="94"/>
                    </a:lnTo>
                    <a:lnTo>
                      <a:pt x="348" y="92"/>
                    </a:lnTo>
                    <a:lnTo>
                      <a:pt x="347" y="90"/>
                    </a:lnTo>
                    <a:lnTo>
                      <a:pt x="347" y="88"/>
                    </a:lnTo>
                    <a:lnTo>
                      <a:pt x="346" y="86"/>
                    </a:lnTo>
                    <a:lnTo>
                      <a:pt x="345" y="84"/>
                    </a:lnTo>
                    <a:lnTo>
                      <a:pt x="344" y="83"/>
                    </a:lnTo>
                    <a:lnTo>
                      <a:pt x="344" y="81"/>
                    </a:lnTo>
                    <a:lnTo>
                      <a:pt x="343" y="79"/>
                    </a:lnTo>
                    <a:lnTo>
                      <a:pt x="342" y="78"/>
                    </a:lnTo>
                    <a:lnTo>
                      <a:pt x="325" y="79"/>
                    </a:lnTo>
                    <a:lnTo>
                      <a:pt x="343" y="112"/>
                    </a:lnTo>
                    <a:lnTo>
                      <a:pt x="341" y="115"/>
                    </a:lnTo>
                    <a:lnTo>
                      <a:pt x="340" y="119"/>
                    </a:lnTo>
                    <a:lnTo>
                      <a:pt x="338" y="122"/>
                    </a:lnTo>
                    <a:lnTo>
                      <a:pt x="336" y="125"/>
                    </a:lnTo>
                    <a:lnTo>
                      <a:pt x="334" y="128"/>
                    </a:lnTo>
                    <a:lnTo>
                      <a:pt x="332" y="131"/>
                    </a:lnTo>
                    <a:lnTo>
                      <a:pt x="329" y="134"/>
                    </a:lnTo>
                    <a:lnTo>
                      <a:pt x="327" y="137"/>
                    </a:lnTo>
                    <a:lnTo>
                      <a:pt x="325" y="139"/>
                    </a:lnTo>
                    <a:lnTo>
                      <a:pt x="323" y="141"/>
                    </a:lnTo>
                    <a:lnTo>
                      <a:pt x="320" y="144"/>
                    </a:lnTo>
                    <a:lnTo>
                      <a:pt x="318" y="146"/>
                    </a:lnTo>
                    <a:lnTo>
                      <a:pt x="315" y="148"/>
                    </a:lnTo>
                    <a:lnTo>
                      <a:pt x="312" y="150"/>
                    </a:lnTo>
                    <a:lnTo>
                      <a:pt x="309" y="152"/>
                    </a:lnTo>
                    <a:lnTo>
                      <a:pt x="307" y="154"/>
                    </a:lnTo>
                    <a:lnTo>
                      <a:pt x="304" y="156"/>
                    </a:lnTo>
                    <a:lnTo>
                      <a:pt x="301" y="158"/>
                    </a:lnTo>
                    <a:lnTo>
                      <a:pt x="298" y="159"/>
                    </a:lnTo>
                    <a:lnTo>
                      <a:pt x="295" y="161"/>
                    </a:lnTo>
                    <a:lnTo>
                      <a:pt x="292" y="162"/>
                    </a:lnTo>
                    <a:lnTo>
                      <a:pt x="289" y="164"/>
                    </a:lnTo>
                    <a:lnTo>
                      <a:pt x="286" y="165"/>
                    </a:lnTo>
                    <a:lnTo>
                      <a:pt x="283" y="167"/>
                    </a:lnTo>
                    <a:lnTo>
                      <a:pt x="280" y="168"/>
                    </a:lnTo>
                    <a:lnTo>
                      <a:pt x="277" y="169"/>
                    </a:lnTo>
                    <a:lnTo>
                      <a:pt x="274" y="170"/>
                    </a:lnTo>
                    <a:lnTo>
                      <a:pt x="270" y="171"/>
                    </a:lnTo>
                    <a:lnTo>
                      <a:pt x="267" y="172"/>
                    </a:lnTo>
                    <a:lnTo>
                      <a:pt x="264" y="173"/>
                    </a:lnTo>
                    <a:lnTo>
                      <a:pt x="261" y="174"/>
                    </a:lnTo>
                    <a:lnTo>
                      <a:pt x="259" y="175"/>
                    </a:lnTo>
                    <a:lnTo>
                      <a:pt x="256" y="176"/>
                    </a:lnTo>
                    <a:lnTo>
                      <a:pt x="252" y="176"/>
                    </a:lnTo>
                    <a:lnTo>
                      <a:pt x="249" y="176"/>
                    </a:lnTo>
                    <a:lnTo>
                      <a:pt x="247" y="177"/>
                    </a:lnTo>
                    <a:lnTo>
                      <a:pt x="244" y="178"/>
                    </a:lnTo>
                    <a:lnTo>
                      <a:pt x="241" y="178"/>
                    </a:lnTo>
                    <a:lnTo>
                      <a:pt x="238" y="179"/>
                    </a:lnTo>
                    <a:lnTo>
                      <a:pt x="236" y="179"/>
                    </a:lnTo>
                    <a:lnTo>
                      <a:pt x="233" y="179"/>
                    </a:lnTo>
                    <a:lnTo>
                      <a:pt x="230" y="180"/>
                    </a:lnTo>
                    <a:lnTo>
                      <a:pt x="228" y="180"/>
                    </a:lnTo>
                    <a:lnTo>
                      <a:pt x="225" y="180"/>
                    </a:lnTo>
                    <a:lnTo>
                      <a:pt x="223" y="180"/>
                    </a:lnTo>
                    <a:lnTo>
                      <a:pt x="221" y="181"/>
                    </a:lnTo>
                    <a:lnTo>
                      <a:pt x="218" y="181"/>
                    </a:lnTo>
                    <a:lnTo>
                      <a:pt x="217" y="181"/>
                    </a:lnTo>
                    <a:lnTo>
                      <a:pt x="215" y="181"/>
                    </a:lnTo>
                    <a:lnTo>
                      <a:pt x="213" y="181"/>
                    </a:lnTo>
                    <a:lnTo>
                      <a:pt x="211" y="181"/>
                    </a:lnTo>
                    <a:lnTo>
                      <a:pt x="209" y="181"/>
                    </a:lnTo>
                    <a:lnTo>
                      <a:pt x="207" y="181"/>
                    </a:lnTo>
                    <a:lnTo>
                      <a:pt x="206" y="181"/>
                    </a:lnTo>
                    <a:lnTo>
                      <a:pt x="205" y="181"/>
                    </a:lnTo>
                    <a:lnTo>
                      <a:pt x="204" y="181"/>
                    </a:lnTo>
                    <a:lnTo>
                      <a:pt x="202" y="181"/>
                    </a:lnTo>
                    <a:lnTo>
                      <a:pt x="200" y="181"/>
                    </a:lnTo>
                    <a:lnTo>
                      <a:pt x="199" y="181"/>
                    </a:lnTo>
                    <a:lnTo>
                      <a:pt x="198" y="182"/>
                    </a:lnTo>
                    <a:lnTo>
                      <a:pt x="197" y="183"/>
                    </a:lnTo>
                    <a:lnTo>
                      <a:pt x="195" y="184"/>
                    </a:lnTo>
                    <a:lnTo>
                      <a:pt x="194" y="184"/>
                    </a:lnTo>
                    <a:lnTo>
                      <a:pt x="192" y="185"/>
                    </a:lnTo>
                    <a:lnTo>
                      <a:pt x="191" y="186"/>
                    </a:lnTo>
                    <a:lnTo>
                      <a:pt x="190" y="186"/>
                    </a:lnTo>
                    <a:lnTo>
                      <a:pt x="189" y="187"/>
                    </a:lnTo>
                    <a:lnTo>
                      <a:pt x="187" y="187"/>
                    </a:lnTo>
                    <a:lnTo>
                      <a:pt x="186" y="189"/>
                    </a:lnTo>
                    <a:lnTo>
                      <a:pt x="185" y="189"/>
                    </a:lnTo>
                    <a:lnTo>
                      <a:pt x="183" y="190"/>
                    </a:lnTo>
                    <a:lnTo>
                      <a:pt x="182" y="191"/>
                    </a:lnTo>
                    <a:lnTo>
                      <a:pt x="180" y="191"/>
                    </a:lnTo>
                    <a:lnTo>
                      <a:pt x="178" y="192"/>
                    </a:lnTo>
                    <a:lnTo>
                      <a:pt x="176" y="193"/>
                    </a:lnTo>
                    <a:lnTo>
                      <a:pt x="175" y="194"/>
                    </a:lnTo>
                    <a:lnTo>
                      <a:pt x="173" y="195"/>
                    </a:lnTo>
                    <a:lnTo>
                      <a:pt x="171" y="196"/>
                    </a:lnTo>
                    <a:lnTo>
                      <a:pt x="169" y="196"/>
                    </a:lnTo>
                    <a:lnTo>
                      <a:pt x="167" y="197"/>
                    </a:lnTo>
                    <a:lnTo>
                      <a:pt x="165" y="198"/>
                    </a:lnTo>
                    <a:lnTo>
                      <a:pt x="163" y="199"/>
                    </a:lnTo>
                    <a:lnTo>
                      <a:pt x="161" y="199"/>
                    </a:lnTo>
                    <a:lnTo>
                      <a:pt x="159" y="200"/>
                    </a:lnTo>
                    <a:lnTo>
                      <a:pt x="157" y="201"/>
                    </a:lnTo>
                    <a:lnTo>
                      <a:pt x="155" y="201"/>
                    </a:lnTo>
                    <a:lnTo>
                      <a:pt x="153" y="202"/>
                    </a:lnTo>
                    <a:lnTo>
                      <a:pt x="151" y="202"/>
                    </a:lnTo>
                    <a:lnTo>
                      <a:pt x="149" y="203"/>
                    </a:lnTo>
                    <a:lnTo>
                      <a:pt x="147" y="203"/>
                    </a:lnTo>
                    <a:lnTo>
                      <a:pt x="145" y="204"/>
                    </a:lnTo>
                    <a:lnTo>
                      <a:pt x="143" y="205"/>
                    </a:lnTo>
                    <a:lnTo>
                      <a:pt x="140" y="205"/>
                    </a:lnTo>
                    <a:lnTo>
                      <a:pt x="138" y="205"/>
                    </a:lnTo>
                    <a:lnTo>
                      <a:pt x="136" y="205"/>
                    </a:lnTo>
                    <a:lnTo>
                      <a:pt x="134" y="205"/>
                    </a:lnTo>
                    <a:lnTo>
                      <a:pt x="132" y="205"/>
                    </a:lnTo>
                    <a:lnTo>
                      <a:pt x="130" y="205"/>
                    </a:lnTo>
                    <a:lnTo>
                      <a:pt x="128" y="205"/>
                    </a:lnTo>
                    <a:lnTo>
                      <a:pt x="126" y="205"/>
                    </a:lnTo>
                    <a:lnTo>
                      <a:pt x="124" y="205"/>
                    </a:lnTo>
                    <a:lnTo>
                      <a:pt x="122" y="205"/>
                    </a:lnTo>
                    <a:lnTo>
                      <a:pt x="121" y="204"/>
                    </a:lnTo>
                    <a:lnTo>
                      <a:pt x="119" y="204"/>
                    </a:lnTo>
                    <a:lnTo>
                      <a:pt x="117" y="203"/>
                    </a:lnTo>
                    <a:lnTo>
                      <a:pt x="115" y="202"/>
                    </a:lnTo>
                    <a:lnTo>
                      <a:pt x="114" y="202"/>
                    </a:lnTo>
                    <a:lnTo>
                      <a:pt x="112" y="201"/>
                    </a:lnTo>
                    <a:lnTo>
                      <a:pt x="110" y="200"/>
                    </a:lnTo>
                    <a:lnTo>
                      <a:pt x="109" y="199"/>
                    </a:lnTo>
                    <a:lnTo>
                      <a:pt x="107" y="197"/>
                    </a:lnTo>
                    <a:lnTo>
                      <a:pt x="106" y="196"/>
                    </a:lnTo>
                    <a:lnTo>
                      <a:pt x="105" y="195"/>
                    </a:lnTo>
                    <a:lnTo>
                      <a:pt x="103" y="193"/>
                    </a:lnTo>
                    <a:lnTo>
                      <a:pt x="102" y="191"/>
                    </a:lnTo>
                    <a:lnTo>
                      <a:pt x="101" y="190"/>
                    </a:lnTo>
                    <a:lnTo>
                      <a:pt x="100" y="188"/>
                    </a:lnTo>
                    <a:lnTo>
                      <a:pt x="61" y="129"/>
                    </a:lnTo>
                    <a:lnTo>
                      <a:pt x="36" y="119"/>
                    </a:lnTo>
                    <a:lnTo>
                      <a:pt x="31" y="86"/>
                    </a:lnTo>
                    <a:lnTo>
                      <a:pt x="66" y="76"/>
                    </a:lnTo>
                    <a:lnTo>
                      <a:pt x="68" y="70"/>
                    </a:lnTo>
                    <a:lnTo>
                      <a:pt x="67" y="69"/>
                    </a:lnTo>
                    <a:lnTo>
                      <a:pt x="66" y="69"/>
                    </a:lnTo>
                    <a:lnTo>
                      <a:pt x="65" y="69"/>
                    </a:lnTo>
                    <a:lnTo>
                      <a:pt x="64" y="69"/>
                    </a:lnTo>
                    <a:lnTo>
                      <a:pt x="62" y="68"/>
                    </a:lnTo>
                    <a:lnTo>
                      <a:pt x="61" y="68"/>
                    </a:lnTo>
                    <a:lnTo>
                      <a:pt x="59" y="67"/>
                    </a:lnTo>
                    <a:lnTo>
                      <a:pt x="57" y="66"/>
                    </a:lnTo>
                    <a:lnTo>
                      <a:pt x="56" y="65"/>
                    </a:lnTo>
                    <a:lnTo>
                      <a:pt x="55" y="65"/>
                    </a:lnTo>
                    <a:lnTo>
                      <a:pt x="53" y="64"/>
                    </a:lnTo>
                    <a:lnTo>
                      <a:pt x="52" y="63"/>
                    </a:lnTo>
                    <a:lnTo>
                      <a:pt x="50" y="62"/>
                    </a:lnTo>
                    <a:lnTo>
                      <a:pt x="49" y="61"/>
                    </a:lnTo>
                    <a:lnTo>
                      <a:pt x="48" y="60"/>
                    </a:lnTo>
                    <a:lnTo>
                      <a:pt x="47" y="59"/>
                    </a:lnTo>
                    <a:lnTo>
                      <a:pt x="46" y="57"/>
                    </a:lnTo>
                    <a:lnTo>
                      <a:pt x="45" y="57"/>
                    </a:lnTo>
                    <a:lnTo>
                      <a:pt x="44" y="55"/>
                    </a:lnTo>
                    <a:lnTo>
                      <a:pt x="43" y="54"/>
                    </a:lnTo>
                    <a:lnTo>
                      <a:pt x="42" y="53"/>
                    </a:lnTo>
                    <a:lnTo>
                      <a:pt x="42" y="52"/>
                    </a:lnTo>
                    <a:lnTo>
                      <a:pt x="41" y="51"/>
                    </a:lnTo>
                    <a:lnTo>
                      <a:pt x="41" y="50"/>
                    </a:lnTo>
                    <a:lnTo>
                      <a:pt x="40" y="49"/>
                    </a:lnTo>
                    <a:lnTo>
                      <a:pt x="40" y="48"/>
                    </a:lnTo>
                    <a:lnTo>
                      <a:pt x="39" y="46"/>
                    </a:lnTo>
                    <a:lnTo>
                      <a:pt x="39" y="45"/>
                    </a:lnTo>
                    <a:lnTo>
                      <a:pt x="39" y="44"/>
                    </a:lnTo>
                    <a:lnTo>
                      <a:pt x="39" y="43"/>
                    </a:lnTo>
                    <a:lnTo>
                      <a:pt x="39" y="41"/>
                    </a:lnTo>
                    <a:lnTo>
                      <a:pt x="39" y="39"/>
                    </a:lnTo>
                    <a:lnTo>
                      <a:pt x="39" y="38"/>
                    </a:lnTo>
                    <a:lnTo>
                      <a:pt x="40" y="37"/>
                    </a:lnTo>
                    <a:lnTo>
                      <a:pt x="40" y="36"/>
                    </a:lnTo>
                    <a:lnTo>
                      <a:pt x="41" y="35"/>
                    </a:lnTo>
                    <a:lnTo>
                      <a:pt x="42" y="33"/>
                    </a:lnTo>
                    <a:lnTo>
                      <a:pt x="43" y="31"/>
                    </a:lnTo>
                    <a:lnTo>
                      <a:pt x="44" y="30"/>
                    </a:lnTo>
                    <a:lnTo>
                      <a:pt x="45" y="28"/>
                    </a:lnTo>
                    <a:lnTo>
                      <a:pt x="46" y="27"/>
                    </a:lnTo>
                    <a:lnTo>
                      <a:pt x="48" y="26"/>
                    </a:lnTo>
                    <a:lnTo>
                      <a:pt x="49" y="24"/>
                    </a:lnTo>
                    <a:lnTo>
                      <a:pt x="51" y="23"/>
                    </a:lnTo>
                    <a:lnTo>
                      <a:pt x="52" y="22"/>
                    </a:lnTo>
                    <a:lnTo>
                      <a:pt x="54" y="21"/>
                    </a:lnTo>
                    <a:lnTo>
                      <a:pt x="55" y="21"/>
                    </a:lnTo>
                    <a:lnTo>
                      <a:pt x="57" y="20"/>
                    </a:lnTo>
                    <a:lnTo>
                      <a:pt x="59" y="19"/>
                    </a:lnTo>
                    <a:lnTo>
                      <a:pt x="60" y="19"/>
                    </a:lnTo>
                    <a:lnTo>
                      <a:pt x="62" y="18"/>
                    </a:lnTo>
                    <a:lnTo>
                      <a:pt x="63" y="18"/>
                    </a:lnTo>
                    <a:lnTo>
                      <a:pt x="65" y="17"/>
                    </a:lnTo>
                    <a:lnTo>
                      <a:pt x="67" y="17"/>
                    </a:lnTo>
                    <a:lnTo>
                      <a:pt x="68" y="17"/>
                    </a:lnTo>
                    <a:lnTo>
                      <a:pt x="69" y="17"/>
                    </a:lnTo>
                    <a:lnTo>
                      <a:pt x="70" y="17"/>
                    </a:lnTo>
                    <a:lnTo>
                      <a:pt x="72" y="17"/>
                    </a:lnTo>
                    <a:lnTo>
                      <a:pt x="73" y="17"/>
                    </a:lnTo>
                    <a:lnTo>
                      <a:pt x="73" y="16"/>
                    </a:lnTo>
                    <a:lnTo>
                      <a:pt x="74" y="16"/>
                    </a:lnTo>
                    <a:lnTo>
                      <a:pt x="75" y="16"/>
                    </a:lnTo>
                    <a:lnTo>
                      <a:pt x="76" y="16"/>
                    </a:lnTo>
                    <a:lnTo>
                      <a:pt x="77" y="17"/>
                    </a:lnTo>
                    <a:lnTo>
                      <a:pt x="37" y="0"/>
                    </a:lnTo>
                    <a:close/>
                  </a:path>
                </a:pathLst>
              </a:custGeom>
              <a:solidFill>
                <a:srgbClr val="C2D6C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953" name="Freeform 123"/>
              <p:cNvSpPr>
                <a:spLocks/>
              </p:cNvSpPr>
              <p:nvPr/>
            </p:nvSpPr>
            <p:spPr bwMode="auto">
              <a:xfrm>
                <a:off x="4738" y="2238"/>
                <a:ext cx="100" cy="101"/>
              </a:xfrm>
              <a:custGeom>
                <a:avLst/>
                <a:gdLst>
                  <a:gd name="T0" fmla="*/ 28 w 100"/>
                  <a:gd name="T1" fmla="*/ 62 h 101"/>
                  <a:gd name="T2" fmla="*/ 33 w 100"/>
                  <a:gd name="T3" fmla="*/ 60 h 101"/>
                  <a:gd name="T4" fmla="*/ 38 w 100"/>
                  <a:gd name="T5" fmla="*/ 58 h 101"/>
                  <a:gd name="T6" fmla="*/ 44 w 100"/>
                  <a:gd name="T7" fmla="*/ 56 h 101"/>
                  <a:gd name="T8" fmla="*/ 50 w 100"/>
                  <a:gd name="T9" fmla="*/ 56 h 101"/>
                  <a:gd name="T10" fmla="*/ 56 w 100"/>
                  <a:gd name="T11" fmla="*/ 56 h 101"/>
                  <a:gd name="T12" fmla="*/ 62 w 100"/>
                  <a:gd name="T13" fmla="*/ 59 h 101"/>
                  <a:gd name="T14" fmla="*/ 68 w 100"/>
                  <a:gd name="T15" fmla="*/ 64 h 101"/>
                  <a:gd name="T16" fmla="*/ 71 w 100"/>
                  <a:gd name="T17" fmla="*/ 70 h 101"/>
                  <a:gd name="T18" fmla="*/ 72 w 100"/>
                  <a:gd name="T19" fmla="*/ 76 h 101"/>
                  <a:gd name="T20" fmla="*/ 72 w 100"/>
                  <a:gd name="T21" fmla="*/ 82 h 101"/>
                  <a:gd name="T22" fmla="*/ 70 w 100"/>
                  <a:gd name="T23" fmla="*/ 88 h 101"/>
                  <a:gd name="T24" fmla="*/ 68 w 100"/>
                  <a:gd name="T25" fmla="*/ 94 h 101"/>
                  <a:gd name="T26" fmla="*/ 66 w 100"/>
                  <a:gd name="T27" fmla="*/ 99 h 101"/>
                  <a:gd name="T28" fmla="*/ 92 w 100"/>
                  <a:gd name="T29" fmla="*/ 97 h 101"/>
                  <a:gd name="T30" fmla="*/ 96 w 100"/>
                  <a:gd name="T31" fmla="*/ 92 h 101"/>
                  <a:gd name="T32" fmla="*/ 98 w 100"/>
                  <a:gd name="T33" fmla="*/ 86 h 101"/>
                  <a:gd name="T34" fmla="*/ 100 w 100"/>
                  <a:gd name="T35" fmla="*/ 80 h 101"/>
                  <a:gd name="T36" fmla="*/ 100 w 100"/>
                  <a:gd name="T37" fmla="*/ 73 h 101"/>
                  <a:gd name="T38" fmla="*/ 98 w 100"/>
                  <a:gd name="T39" fmla="*/ 67 h 101"/>
                  <a:gd name="T40" fmla="*/ 92 w 100"/>
                  <a:gd name="T41" fmla="*/ 60 h 101"/>
                  <a:gd name="T42" fmla="*/ 87 w 100"/>
                  <a:gd name="T43" fmla="*/ 57 h 101"/>
                  <a:gd name="T44" fmla="*/ 82 w 100"/>
                  <a:gd name="T45" fmla="*/ 54 h 101"/>
                  <a:gd name="T46" fmla="*/ 77 w 100"/>
                  <a:gd name="T47" fmla="*/ 52 h 101"/>
                  <a:gd name="T48" fmla="*/ 72 w 100"/>
                  <a:gd name="T49" fmla="*/ 50 h 101"/>
                  <a:gd name="T50" fmla="*/ 67 w 100"/>
                  <a:gd name="T51" fmla="*/ 49 h 101"/>
                  <a:gd name="T52" fmla="*/ 62 w 100"/>
                  <a:gd name="T53" fmla="*/ 48 h 101"/>
                  <a:gd name="T54" fmla="*/ 58 w 100"/>
                  <a:gd name="T55" fmla="*/ 47 h 101"/>
                  <a:gd name="T56" fmla="*/ 54 w 100"/>
                  <a:gd name="T57" fmla="*/ 47 h 101"/>
                  <a:gd name="T58" fmla="*/ 49 w 100"/>
                  <a:gd name="T59" fmla="*/ 47 h 101"/>
                  <a:gd name="T60" fmla="*/ 45 w 100"/>
                  <a:gd name="T61" fmla="*/ 47 h 101"/>
                  <a:gd name="T62" fmla="*/ 39 w 100"/>
                  <a:gd name="T63" fmla="*/ 46 h 101"/>
                  <a:gd name="T64" fmla="*/ 33 w 100"/>
                  <a:gd name="T65" fmla="*/ 46 h 101"/>
                  <a:gd name="T66" fmla="*/ 28 w 100"/>
                  <a:gd name="T67" fmla="*/ 44 h 101"/>
                  <a:gd name="T68" fmla="*/ 24 w 100"/>
                  <a:gd name="T69" fmla="*/ 38 h 101"/>
                  <a:gd name="T70" fmla="*/ 23 w 100"/>
                  <a:gd name="T71" fmla="*/ 34 h 101"/>
                  <a:gd name="T72" fmla="*/ 22 w 100"/>
                  <a:gd name="T73" fmla="*/ 29 h 101"/>
                  <a:gd name="T74" fmla="*/ 22 w 100"/>
                  <a:gd name="T75" fmla="*/ 24 h 101"/>
                  <a:gd name="T76" fmla="*/ 21 w 100"/>
                  <a:gd name="T77" fmla="*/ 19 h 101"/>
                  <a:gd name="T78" fmla="*/ 21 w 100"/>
                  <a:gd name="T79" fmla="*/ 14 h 101"/>
                  <a:gd name="T80" fmla="*/ 0 w 100"/>
                  <a:gd name="T81" fmla="*/ 1 h 101"/>
                  <a:gd name="T82" fmla="*/ 3 w 100"/>
                  <a:gd name="T83" fmla="*/ 7 h 101"/>
                  <a:gd name="T84" fmla="*/ 7 w 100"/>
                  <a:gd name="T85" fmla="*/ 12 h 101"/>
                  <a:gd name="T86" fmla="*/ 10 w 100"/>
                  <a:gd name="T87" fmla="*/ 18 h 101"/>
                  <a:gd name="T88" fmla="*/ 13 w 100"/>
                  <a:gd name="T89" fmla="*/ 24 h 101"/>
                  <a:gd name="T90" fmla="*/ 15 w 100"/>
                  <a:gd name="T91" fmla="*/ 30 h 101"/>
                  <a:gd name="T92" fmla="*/ 16 w 100"/>
                  <a:gd name="T93" fmla="*/ 34 h 101"/>
                  <a:gd name="T94" fmla="*/ 15 w 100"/>
                  <a:gd name="T95" fmla="*/ 38 h 101"/>
                  <a:gd name="T96" fmla="*/ 12 w 100"/>
                  <a:gd name="T97" fmla="*/ 42 h 101"/>
                  <a:gd name="T98" fmla="*/ 7 w 100"/>
                  <a:gd name="T99" fmla="*/ 47 h 10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00"/>
                  <a:gd name="T151" fmla="*/ 0 h 101"/>
                  <a:gd name="T152" fmla="*/ 100 w 100"/>
                  <a:gd name="T153" fmla="*/ 101 h 10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00" h="101">
                    <a:moveTo>
                      <a:pt x="7" y="47"/>
                    </a:moveTo>
                    <a:lnTo>
                      <a:pt x="27" y="63"/>
                    </a:lnTo>
                    <a:lnTo>
                      <a:pt x="27" y="62"/>
                    </a:lnTo>
                    <a:lnTo>
                      <a:pt x="28" y="62"/>
                    </a:lnTo>
                    <a:lnTo>
                      <a:pt x="29" y="61"/>
                    </a:lnTo>
                    <a:lnTo>
                      <a:pt x="31" y="61"/>
                    </a:lnTo>
                    <a:lnTo>
                      <a:pt x="32" y="60"/>
                    </a:lnTo>
                    <a:lnTo>
                      <a:pt x="33" y="60"/>
                    </a:lnTo>
                    <a:lnTo>
                      <a:pt x="34" y="59"/>
                    </a:lnTo>
                    <a:lnTo>
                      <a:pt x="35" y="59"/>
                    </a:lnTo>
                    <a:lnTo>
                      <a:pt x="36" y="58"/>
                    </a:lnTo>
                    <a:lnTo>
                      <a:pt x="38" y="58"/>
                    </a:lnTo>
                    <a:lnTo>
                      <a:pt x="39" y="57"/>
                    </a:lnTo>
                    <a:lnTo>
                      <a:pt x="41" y="57"/>
                    </a:lnTo>
                    <a:lnTo>
                      <a:pt x="42" y="56"/>
                    </a:lnTo>
                    <a:lnTo>
                      <a:pt x="44" y="56"/>
                    </a:lnTo>
                    <a:lnTo>
                      <a:pt x="45" y="56"/>
                    </a:lnTo>
                    <a:lnTo>
                      <a:pt x="47" y="56"/>
                    </a:lnTo>
                    <a:lnTo>
                      <a:pt x="48" y="56"/>
                    </a:lnTo>
                    <a:lnTo>
                      <a:pt x="50" y="56"/>
                    </a:lnTo>
                    <a:lnTo>
                      <a:pt x="51" y="56"/>
                    </a:lnTo>
                    <a:lnTo>
                      <a:pt x="53" y="56"/>
                    </a:lnTo>
                    <a:lnTo>
                      <a:pt x="55" y="56"/>
                    </a:lnTo>
                    <a:lnTo>
                      <a:pt x="56" y="56"/>
                    </a:lnTo>
                    <a:lnTo>
                      <a:pt x="58" y="57"/>
                    </a:lnTo>
                    <a:lnTo>
                      <a:pt x="60" y="57"/>
                    </a:lnTo>
                    <a:lnTo>
                      <a:pt x="61" y="58"/>
                    </a:lnTo>
                    <a:lnTo>
                      <a:pt x="62" y="59"/>
                    </a:lnTo>
                    <a:lnTo>
                      <a:pt x="64" y="60"/>
                    </a:lnTo>
                    <a:lnTo>
                      <a:pt x="66" y="61"/>
                    </a:lnTo>
                    <a:lnTo>
                      <a:pt x="67" y="62"/>
                    </a:lnTo>
                    <a:lnTo>
                      <a:pt x="68" y="64"/>
                    </a:lnTo>
                    <a:lnTo>
                      <a:pt x="69" y="65"/>
                    </a:lnTo>
                    <a:lnTo>
                      <a:pt x="70" y="67"/>
                    </a:lnTo>
                    <a:lnTo>
                      <a:pt x="70" y="68"/>
                    </a:lnTo>
                    <a:lnTo>
                      <a:pt x="71" y="70"/>
                    </a:lnTo>
                    <a:lnTo>
                      <a:pt x="72" y="71"/>
                    </a:lnTo>
                    <a:lnTo>
                      <a:pt x="72" y="73"/>
                    </a:lnTo>
                    <a:lnTo>
                      <a:pt x="72" y="75"/>
                    </a:lnTo>
                    <a:lnTo>
                      <a:pt x="72" y="76"/>
                    </a:lnTo>
                    <a:lnTo>
                      <a:pt x="72" y="78"/>
                    </a:lnTo>
                    <a:lnTo>
                      <a:pt x="72" y="79"/>
                    </a:lnTo>
                    <a:lnTo>
                      <a:pt x="72" y="81"/>
                    </a:lnTo>
                    <a:lnTo>
                      <a:pt x="72" y="82"/>
                    </a:lnTo>
                    <a:lnTo>
                      <a:pt x="71" y="84"/>
                    </a:lnTo>
                    <a:lnTo>
                      <a:pt x="71" y="86"/>
                    </a:lnTo>
                    <a:lnTo>
                      <a:pt x="70" y="87"/>
                    </a:lnTo>
                    <a:lnTo>
                      <a:pt x="70" y="88"/>
                    </a:lnTo>
                    <a:lnTo>
                      <a:pt x="70" y="90"/>
                    </a:lnTo>
                    <a:lnTo>
                      <a:pt x="69" y="91"/>
                    </a:lnTo>
                    <a:lnTo>
                      <a:pt x="69" y="93"/>
                    </a:lnTo>
                    <a:lnTo>
                      <a:pt x="68" y="94"/>
                    </a:lnTo>
                    <a:lnTo>
                      <a:pt x="68" y="95"/>
                    </a:lnTo>
                    <a:lnTo>
                      <a:pt x="67" y="96"/>
                    </a:lnTo>
                    <a:lnTo>
                      <a:pt x="67" y="98"/>
                    </a:lnTo>
                    <a:lnTo>
                      <a:pt x="66" y="99"/>
                    </a:lnTo>
                    <a:lnTo>
                      <a:pt x="65" y="100"/>
                    </a:lnTo>
                    <a:lnTo>
                      <a:pt x="65" y="101"/>
                    </a:lnTo>
                    <a:lnTo>
                      <a:pt x="92" y="97"/>
                    </a:lnTo>
                    <a:lnTo>
                      <a:pt x="93" y="96"/>
                    </a:lnTo>
                    <a:lnTo>
                      <a:pt x="94" y="95"/>
                    </a:lnTo>
                    <a:lnTo>
                      <a:pt x="95" y="93"/>
                    </a:lnTo>
                    <a:lnTo>
                      <a:pt x="96" y="92"/>
                    </a:lnTo>
                    <a:lnTo>
                      <a:pt x="96" y="90"/>
                    </a:lnTo>
                    <a:lnTo>
                      <a:pt x="96" y="89"/>
                    </a:lnTo>
                    <a:lnTo>
                      <a:pt x="97" y="88"/>
                    </a:lnTo>
                    <a:lnTo>
                      <a:pt x="98" y="86"/>
                    </a:lnTo>
                    <a:lnTo>
                      <a:pt x="98" y="85"/>
                    </a:lnTo>
                    <a:lnTo>
                      <a:pt x="99" y="84"/>
                    </a:lnTo>
                    <a:lnTo>
                      <a:pt x="99" y="82"/>
                    </a:lnTo>
                    <a:lnTo>
                      <a:pt x="100" y="80"/>
                    </a:lnTo>
                    <a:lnTo>
                      <a:pt x="100" y="79"/>
                    </a:lnTo>
                    <a:lnTo>
                      <a:pt x="100" y="77"/>
                    </a:lnTo>
                    <a:lnTo>
                      <a:pt x="100" y="75"/>
                    </a:lnTo>
                    <a:lnTo>
                      <a:pt x="100" y="73"/>
                    </a:lnTo>
                    <a:lnTo>
                      <a:pt x="99" y="72"/>
                    </a:lnTo>
                    <a:lnTo>
                      <a:pt x="99" y="70"/>
                    </a:lnTo>
                    <a:lnTo>
                      <a:pt x="98" y="69"/>
                    </a:lnTo>
                    <a:lnTo>
                      <a:pt x="98" y="67"/>
                    </a:lnTo>
                    <a:lnTo>
                      <a:pt x="96" y="65"/>
                    </a:lnTo>
                    <a:lnTo>
                      <a:pt x="95" y="64"/>
                    </a:lnTo>
                    <a:lnTo>
                      <a:pt x="94" y="62"/>
                    </a:lnTo>
                    <a:lnTo>
                      <a:pt x="92" y="60"/>
                    </a:lnTo>
                    <a:lnTo>
                      <a:pt x="91" y="59"/>
                    </a:lnTo>
                    <a:lnTo>
                      <a:pt x="90" y="58"/>
                    </a:lnTo>
                    <a:lnTo>
                      <a:pt x="88" y="57"/>
                    </a:lnTo>
                    <a:lnTo>
                      <a:pt x="87" y="57"/>
                    </a:lnTo>
                    <a:lnTo>
                      <a:pt x="86" y="56"/>
                    </a:lnTo>
                    <a:lnTo>
                      <a:pt x="85" y="56"/>
                    </a:lnTo>
                    <a:lnTo>
                      <a:pt x="84" y="55"/>
                    </a:lnTo>
                    <a:lnTo>
                      <a:pt x="82" y="54"/>
                    </a:lnTo>
                    <a:lnTo>
                      <a:pt x="81" y="54"/>
                    </a:lnTo>
                    <a:lnTo>
                      <a:pt x="80" y="53"/>
                    </a:lnTo>
                    <a:lnTo>
                      <a:pt x="78" y="53"/>
                    </a:lnTo>
                    <a:lnTo>
                      <a:pt x="77" y="52"/>
                    </a:lnTo>
                    <a:lnTo>
                      <a:pt x="76" y="52"/>
                    </a:lnTo>
                    <a:lnTo>
                      <a:pt x="75" y="51"/>
                    </a:lnTo>
                    <a:lnTo>
                      <a:pt x="74" y="51"/>
                    </a:lnTo>
                    <a:lnTo>
                      <a:pt x="72" y="50"/>
                    </a:lnTo>
                    <a:lnTo>
                      <a:pt x="71" y="50"/>
                    </a:lnTo>
                    <a:lnTo>
                      <a:pt x="70" y="50"/>
                    </a:lnTo>
                    <a:lnTo>
                      <a:pt x="69" y="50"/>
                    </a:lnTo>
                    <a:lnTo>
                      <a:pt x="67" y="49"/>
                    </a:lnTo>
                    <a:lnTo>
                      <a:pt x="66" y="49"/>
                    </a:lnTo>
                    <a:lnTo>
                      <a:pt x="65" y="49"/>
                    </a:lnTo>
                    <a:lnTo>
                      <a:pt x="64" y="48"/>
                    </a:lnTo>
                    <a:lnTo>
                      <a:pt x="62" y="48"/>
                    </a:lnTo>
                    <a:lnTo>
                      <a:pt x="60" y="48"/>
                    </a:lnTo>
                    <a:lnTo>
                      <a:pt x="59" y="47"/>
                    </a:lnTo>
                    <a:lnTo>
                      <a:pt x="58" y="47"/>
                    </a:lnTo>
                    <a:lnTo>
                      <a:pt x="57" y="47"/>
                    </a:lnTo>
                    <a:lnTo>
                      <a:pt x="56" y="47"/>
                    </a:lnTo>
                    <a:lnTo>
                      <a:pt x="55" y="47"/>
                    </a:lnTo>
                    <a:lnTo>
                      <a:pt x="54" y="47"/>
                    </a:lnTo>
                    <a:lnTo>
                      <a:pt x="52" y="47"/>
                    </a:lnTo>
                    <a:lnTo>
                      <a:pt x="51" y="47"/>
                    </a:lnTo>
                    <a:lnTo>
                      <a:pt x="50" y="47"/>
                    </a:lnTo>
                    <a:lnTo>
                      <a:pt x="49" y="47"/>
                    </a:lnTo>
                    <a:lnTo>
                      <a:pt x="48" y="47"/>
                    </a:lnTo>
                    <a:lnTo>
                      <a:pt x="47" y="47"/>
                    </a:lnTo>
                    <a:lnTo>
                      <a:pt x="46" y="47"/>
                    </a:lnTo>
                    <a:lnTo>
                      <a:pt x="45" y="47"/>
                    </a:lnTo>
                    <a:lnTo>
                      <a:pt x="44" y="47"/>
                    </a:lnTo>
                    <a:lnTo>
                      <a:pt x="42" y="47"/>
                    </a:lnTo>
                    <a:lnTo>
                      <a:pt x="41" y="47"/>
                    </a:lnTo>
                    <a:lnTo>
                      <a:pt x="39" y="46"/>
                    </a:lnTo>
                    <a:lnTo>
                      <a:pt x="37" y="46"/>
                    </a:lnTo>
                    <a:lnTo>
                      <a:pt x="36" y="46"/>
                    </a:lnTo>
                    <a:lnTo>
                      <a:pt x="34" y="46"/>
                    </a:lnTo>
                    <a:lnTo>
                      <a:pt x="33" y="46"/>
                    </a:lnTo>
                    <a:lnTo>
                      <a:pt x="31" y="45"/>
                    </a:lnTo>
                    <a:lnTo>
                      <a:pt x="30" y="45"/>
                    </a:lnTo>
                    <a:lnTo>
                      <a:pt x="28" y="44"/>
                    </a:lnTo>
                    <a:lnTo>
                      <a:pt x="26" y="43"/>
                    </a:lnTo>
                    <a:lnTo>
                      <a:pt x="26" y="41"/>
                    </a:lnTo>
                    <a:lnTo>
                      <a:pt x="25" y="40"/>
                    </a:lnTo>
                    <a:lnTo>
                      <a:pt x="24" y="38"/>
                    </a:lnTo>
                    <a:lnTo>
                      <a:pt x="24" y="36"/>
                    </a:lnTo>
                    <a:lnTo>
                      <a:pt x="23" y="35"/>
                    </a:lnTo>
                    <a:lnTo>
                      <a:pt x="23" y="34"/>
                    </a:lnTo>
                    <a:lnTo>
                      <a:pt x="23" y="33"/>
                    </a:lnTo>
                    <a:lnTo>
                      <a:pt x="23" y="32"/>
                    </a:lnTo>
                    <a:lnTo>
                      <a:pt x="22" y="30"/>
                    </a:lnTo>
                    <a:lnTo>
                      <a:pt x="22" y="29"/>
                    </a:lnTo>
                    <a:lnTo>
                      <a:pt x="22" y="28"/>
                    </a:lnTo>
                    <a:lnTo>
                      <a:pt x="22" y="27"/>
                    </a:lnTo>
                    <a:lnTo>
                      <a:pt x="22" y="26"/>
                    </a:lnTo>
                    <a:lnTo>
                      <a:pt x="22" y="24"/>
                    </a:lnTo>
                    <a:lnTo>
                      <a:pt x="22" y="23"/>
                    </a:lnTo>
                    <a:lnTo>
                      <a:pt x="22" y="22"/>
                    </a:lnTo>
                    <a:lnTo>
                      <a:pt x="22" y="21"/>
                    </a:lnTo>
                    <a:lnTo>
                      <a:pt x="21" y="19"/>
                    </a:lnTo>
                    <a:lnTo>
                      <a:pt x="21" y="17"/>
                    </a:lnTo>
                    <a:lnTo>
                      <a:pt x="21" y="15"/>
                    </a:lnTo>
                    <a:lnTo>
                      <a:pt x="21" y="14"/>
                    </a:lnTo>
                    <a:lnTo>
                      <a:pt x="22" y="14"/>
                    </a:lnTo>
                    <a:lnTo>
                      <a:pt x="0" y="0"/>
                    </a:lnTo>
                    <a:lnTo>
                      <a:pt x="0" y="1"/>
                    </a:lnTo>
                    <a:lnTo>
                      <a:pt x="1" y="3"/>
                    </a:lnTo>
                    <a:lnTo>
                      <a:pt x="2" y="4"/>
                    </a:lnTo>
                    <a:lnTo>
                      <a:pt x="3" y="6"/>
                    </a:lnTo>
                    <a:lnTo>
                      <a:pt x="3" y="7"/>
                    </a:lnTo>
                    <a:lnTo>
                      <a:pt x="4" y="8"/>
                    </a:lnTo>
                    <a:lnTo>
                      <a:pt x="5" y="9"/>
                    </a:lnTo>
                    <a:lnTo>
                      <a:pt x="6" y="10"/>
                    </a:lnTo>
                    <a:lnTo>
                      <a:pt x="7" y="12"/>
                    </a:lnTo>
                    <a:lnTo>
                      <a:pt x="7" y="13"/>
                    </a:lnTo>
                    <a:lnTo>
                      <a:pt x="8" y="15"/>
                    </a:lnTo>
                    <a:lnTo>
                      <a:pt x="9" y="16"/>
                    </a:lnTo>
                    <a:lnTo>
                      <a:pt x="10" y="18"/>
                    </a:lnTo>
                    <a:lnTo>
                      <a:pt x="10" y="19"/>
                    </a:lnTo>
                    <a:lnTo>
                      <a:pt x="12" y="21"/>
                    </a:lnTo>
                    <a:lnTo>
                      <a:pt x="12" y="22"/>
                    </a:lnTo>
                    <a:lnTo>
                      <a:pt x="13" y="24"/>
                    </a:lnTo>
                    <a:lnTo>
                      <a:pt x="13" y="25"/>
                    </a:lnTo>
                    <a:lnTo>
                      <a:pt x="14" y="27"/>
                    </a:lnTo>
                    <a:lnTo>
                      <a:pt x="14" y="28"/>
                    </a:lnTo>
                    <a:lnTo>
                      <a:pt x="15" y="30"/>
                    </a:lnTo>
                    <a:lnTo>
                      <a:pt x="15" y="31"/>
                    </a:lnTo>
                    <a:lnTo>
                      <a:pt x="15" y="32"/>
                    </a:lnTo>
                    <a:lnTo>
                      <a:pt x="15" y="33"/>
                    </a:lnTo>
                    <a:lnTo>
                      <a:pt x="16" y="34"/>
                    </a:lnTo>
                    <a:lnTo>
                      <a:pt x="16" y="35"/>
                    </a:lnTo>
                    <a:lnTo>
                      <a:pt x="16" y="36"/>
                    </a:lnTo>
                    <a:lnTo>
                      <a:pt x="15" y="37"/>
                    </a:lnTo>
                    <a:lnTo>
                      <a:pt x="15" y="38"/>
                    </a:lnTo>
                    <a:lnTo>
                      <a:pt x="14" y="39"/>
                    </a:lnTo>
                    <a:lnTo>
                      <a:pt x="13" y="41"/>
                    </a:lnTo>
                    <a:lnTo>
                      <a:pt x="12" y="41"/>
                    </a:lnTo>
                    <a:lnTo>
                      <a:pt x="12" y="42"/>
                    </a:lnTo>
                    <a:lnTo>
                      <a:pt x="11" y="43"/>
                    </a:lnTo>
                    <a:lnTo>
                      <a:pt x="10" y="44"/>
                    </a:lnTo>
                    <a:lnTo>
                      <a:pt x="8" y="45"/>
                    </a:lnTo>
                    <a:lnTo>
                      <a:pt x="7" y="47"/>
                    </a:lnTo>
                    <a:close/>
                  </a:path>
                </a:pathLst>
              </a:custGeom>
              <a:solidFill>
                <a:srgbClr val="A82B1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954" name="Freeform 124"/>
              <p:cNvSpPr>
                <a:spLocks/>
              </p:cNvSpPr>
              <p:nvPr/>
            </p:nvSpPr>
            <p:spPr bwMode="auto">
              <a:xfrm>
                <a:off x="4533" y="2246"/>
                <a:ext cx="166" cy="88"/>
              </a:xfrm>
              <a:custGeom>
                <a:avLst/>
                <a:gdLst>
                  <a:gd name="T0" fmla="*/ 1 w 166"/>
                  <a:gd name="T1" fmla="*/ 19 h 88"/>
                  <a:gd name="T2" fmla="*/ 4 w 166"/>
                  <a:gd name="T3" fmla="*/ 22 h 88"/>
                  <a:gd name="T4" fmla="*/ 7 w 166"/>
                  <a:gd name="T5" fmla="*/ 24 h 88"/>
                  <a:gd name="T6" fmla="*/ 10 w 166"/>
                  <a:gd name="T7" fmla="*/ 26 h 88"/>
                  <a:gd name="T8" fmla="*/ 13 w 166"/>
                  <a:gd name="T9" fmla="*/ 28 h 88"/>
                  <a:gd name="T10" fmla="*/ 16 w 166"/>
                  <a:gd name="T11" fmla="*/ 29 h 88"/>
                  <a:gd name="T12" fmla="*/ 20 w 166"/>
                  <a:gd name="T13" fmla="*/ 30 h 88"/>
                  <a:gd name="T14" fmla="*/ 25 w 166"/>
                  <a:gd name="T15" fmla="*/ 32 h 88"/>
                  <a:gd name="T16" fmla="*/ 30 w 166"/>
                  <a:gd name="T17" fmla="*/ 33 h 88"/>
                  <a:gd name="T18" fmla="*/ 114 w 166"/>
                  <a:gd name="T19" fmla="*/ 79 h 88"/>
                  <a:gd name="T20" fmla="*/ 116 w 166"/>
                  <a:gd name="T21" fmla="*/ 77 h 88"/>
                  <a:gd name="T22" fmla="*/ 119 w 166"/>
                  <a:gd name="T23" fmla="*/ 74 h 88"/>
                  <a:gd name="T24" fmla="*/ 123 w 166"/>
                  <a:gd name="T25" fmla="*/ 70 h 88"/>
                  <a:gd name="T26" fmla="*/ 128 w 166"/>
                  <a:gd name="T27" fmla="*/ 66 h 88"/>
                  <a:gd name="T28" fmla="*/ 133 w 166"/>
                  <a:gd name="T29" fmla="*/ 63 h 88"/>
                  <a:gd name="T30" fmla="*/ 137 w 166"/>
                  <a:gd name="T31" fmla="*/ 60 h 88"/>
                  <a:gd name="T32" fmla="*/ 140 w 166"/>
                  <a:gd name="T33" fmla="*/ 59 h 88"/>
                  <a:gd name="T34" fmla="*/ 143 w 166"/>
                  <a:gd name="T35" fmla="*/ 58 h 88"/>
                  <a:gd name="T36" fmla="*/ 146 w 166"/>
                  <a:gd name="T37" fmla="*/ 58 h 88"/>
                  <a:gd name="T38" fmla="*/ 150 w 166"/>
                  <a:gd name="T39" fmla="*/ 58 h 88"/>
                  <a:gd name="T40" fmla="*/ 155 w 166"/>
                  <a:gd name="T41" fmla="*/ 59 h 88"/>
                  <a:gd name="T42" fmla="*/ 160 w 166"/>
                  <a:gd name="T43" fmla="*/ 63 h 88"/>
                  <a:gd name="T44" fmla="*/ 86 w 166"/>
                  <a:gd name="T45" fmla="*/ 77 h 88"/>
                  <a:gd name="T46" fmla="*/ 82 w 166"/>
                  <a:gd name="T47" fmla="*/ 74 h 88"/>
                  <a:gd name="T48" fmla="*/ 78 w 166"/>
                  <a:gd name="T49" fmla="*/ 71 h 88"/>
                  <a:gd name="T50" fmla="*/ 75 w 166"/>
                  <a:gd name="T51" fmla="*/ 68 h 88"/>
                  <a:gd name="T52" fmla="*/ 72 w 166"/>
                  <a:gd name="T53" fmla="*/ 65 h 88"/>
                  <a:gd name="T54" fmla="*/ 69 w 166"/>
                  <a:gd name="T55" fmla="*/ 62 h 88"/>
                  <a:gd name="T56" fmla="*/ 66 w 166"/>
                  <a:gd name="T57" fmla="*/ 59 h 88"/>
                  <a:gd name="T58" fmla="*/ 63 w 166"/>
                  <a:gd name="T59" fmla="*/ 56 h 88"/>
                  <a:gd name="T60" fmla="*/ 60 w 166"/>
                  <a:gd name="T61" fmla="*/ 53 h 88"/>
                  <a:gd name="T62" fmla="*/ 54 w 166"/>
                  <a:gd name="T63" fmla="*/ 48 h 88"/>
                  <a:gd name="T64" fmla="*/ 49 w 166"/>
                  <a:gd name="T65" fmla="*/ 44 h 88"/>
                  <a:gd name="T66" fmla="*/ 45 w 166"/>
                  <a:gd name="T67" fmla="*/ 40 h 88"/>
                  <a:gd name="T68" fmla="*/ 41 w 166"/>
                  <a:gd name="T69" fmla="*/ 37 h 88"/>
                  <a:gd name="T70" fmla="*/ 36 w 166"/>
                  <a:gd name="T71" fmla="*/ 34 h 88"/>
                  <a:gd name="T72" fmla="*/ 33 w 166"/>
                  <a:gd name="T73" fmla="*/ 31 h 88"/>
                  <a:gd name="T74" fmla="*/ 29 w 166"/>
                  <a:gd name="T75" fmla="*/ 30 h 88"/>
                  <a:gd name="T76" fmla="*/ 26 w 166"/>
                  <a:gd name="T77" fmla="*/ 27 h 88"/>
                  <a:gd name="T78" fmla="*/ 22 w 166"/>
                  <a:gd name="T79" fmla="*/ 25 h 88"/>
                  <a:gd name="T80" fmla="*/ 19 w 166"/>
                  <a:gd name="T81" fmla="*/ 22 h 88"/>
                  <a:gd name="T82" fmla="*/ 15 w 166"/>
                  <a:gd name="T83" fmla="*/ 19 h 88"/>
                  <a:gd name="T84" fmla="*/ 12 w 166"/>
                  <a:gd name="T85" fmla="*/ 16 h 88"/>
                  <a:gd name="T86" fmla="*/ 9 w 166"/>
                  <a:gd name="T87" fmla="*/ 12 h 88"/>
                  <a:gd name="T88" fmla="*/ 5 w 166"/>
                  <a:gd name="T89" fmla="*/ 7 h 88"/>
                  <a:gd name="T90" fmla="*/ 1 w 166"/>
                  <a:gd name="T91" fmla="*/ 2 h 8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66"/>
                  <a:gd name="T139" fmla="*/ 0 h 88"/>
                  <a:gd name="T140" fmla="*/ 166 w 166"/>
                  <a:gd name="T141" fmla="*/ 88 h 8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66" h="88">
                    <a:moveTo>
                      <a:pt x="0" y="0"/>
                    </a:moveTo>
                    <a:lnTo>
                      <a:pt x="1" y="19"/>
                    </a:lnTo>
                    <a:lnTo>
                      <a:pt x="2" y="20"/>
                    </a:lnTo>
                    <a:lnTo>
                      <a:pt x="3" y="21"/>
                    </a:lnTo>
                    <a:lnTo>
                      <a:pt x="4" y="22"/>
                    </a:lnTo>
                    <a:lnTo>
                      <a:pt x="5" y="23"/>
                    </a:lnTo>
                    <a:lnTo>
                      <a:pt x="6" y="23"/>
                    </a:lnTo>
                    <a:lnTo>
                      <a:pt x="7" y="24"/>
                    </a:lnTo>
                    <a:lnTo>
                      <a:pt x="8" y="25"/>
                    </a:lnTo>
                    <a:lnTo>
                      <a:pt x="9" y="25"/>
                    </a:lnTo>
                    <a:lnTo>
                      <a:pt x="10" y="26"/>
                    </a:lnTo>
                    <a:lnTo>
                      <a:pt x="10" y="27"/>
                    </a:lnTo>
                    <a:lnTo>
                      <a:pt x="11" y="27"/>
                    </a:lnTo>
                    <a:lnTo>
                      <a:pt x="13" y="28"/>
                    </a:lnTo>
                    <a:lnTo>
                      <a:pt x="14" y="28"/>
                    </a:lnTo>
                    <a:lnTo>
                      <a:pt x="15" y="29"/>
                    </a:lnTo>
                    <a:lnTo>
                      <a:pt x="16" y="29"/>
                    </a:lnTo>
                    <a:lnTo>
                      <a:pt x="18" y="30"/>
                    </a:lnTo>
                    <a:lnTo>
                      <a:pt x="19" y="30"/>
                    </a:lnTo>
                    <a:lnTo>
                      <a:pt x="20" y="30"/>
                    </a:lnTo>
                    <a:lnTo>
                      <a:pt x="22" y="31"/>
                    </a:lnTo>
                    <a:lnTo>
                      <a:pt x="23" y="32"/>
                    </a:lnTo>
                    <a:lnTo>
                      <a:pt x="25" y="32"/>
                    </a:lnTo>
                    <a:lnTo>
                      <a:pt x="26" y="32"/>
                    </a:lnTo>
                    <a:lnTo>
                      <a:pt x="28" y="33"/>
                    </a:lnTo>
                    <a:lnTo>
                      <a:pt x="30" y="33"/>
                    </a:lnTo>
                    <a:lnTo>
                      <a:pt x="67" y="76"/>
                    </a:lnTo>
                    <a:lnTo>
                      <a:pt x="88" y="88"/>
                    </a:lnTo>
                    <a:lnTo>
                      <a:pt x="114" y="79"/>
                    </a:lnTo>
                    <a:lnTo>
                      <a:pt x="114" y="78"/>
                    </a:lnTo>
                    <a:lnTo>
                      <a:pt x="115" y="77"/>
                    </a:lnTo>
                    <a:lnTo>
                      <a:pt x="116" y="77"/>
                    </a:lnTo>
                    <a:lnTo>
                      <a:pt x="116" y="76"/>
                    </a:lnTo>
                    <a:lnTo>
                      <a:pt x="117" y="75"/>
                    </a:lnTo>
                    <a:lnTo>
                      <a:pt x="119" y="74"/>
                    </a:lnTo>
                    <a:lnTo>
                      <a:pt x="120" y="72"/>
                    </a:lnTo>
                    <a:lnTo>
                      <a:pt x="121" y="71"/>
                    </a:lnTo>
                    <a:lnTo>
                      <a:pt x="123" y="70"/>
                    </a:lnTo>
                    <a:lnTo>
                      <a:pt x="124" y="69"/>
                    </a:lnTo>
                    <a:lnTo>
                      <a:pt x="126" y="68"/>
                    </a:lnTo>
                    <a:lnTo>
                      <a:pt x="128" y="66"/>
                    </a:lnTo>
                    <a:lnTo>
                      <a:pt x="130" y="65"/>
                    </a:lnTo>
                    <a:lnTo>
                      <a:pt x="132" y="64"/>
                    </a:lnTo>
                    <a:lnTo>
                      <a:pt x="133" y="63"/>
                    </a:lnTo>
                    <a:lnTo>
                      <a:pt x="135" y="62"/>
                    </a:lnTo>
                    <a:lnTo>
                      <a:pt x="136" y="61"/>
                    </a:lnTo>
                    <a:lnTo>
                      <a:pt x="137" y="60"/>
                    </a:lnTo>
                    <a:lnTo>
                      <a:pt x="138" y="60"/>
                    </a:lnTo>
                    <a:lnTo>
                      <a:pt x="139" y="60"/>
                    </a:lnTo>
                    <a:lnTo>
                      <a:pt x="140" y="59"/>
                    </a:lnTo>
                    <a:lnTo>
                      <a:pt x="141" y="59"/>
                    </a:lnTo>
                    <a:lnTo>
                      <a:pt x="142" y="59"/>
                    </a:lnTo>
                    <a:lnTo>
                      <a:pt x="143" y="58"/>
                    </a:lnTo>
                    <a:lnTo>
                      <a:pt x="144" y="58"/>
                    </a:lnTo>
                    <a:lnTo>
                      <a:pt x="145" y="58"/>
                    </a:lnTo>
                    <a:lnTo>
                      <a:pt x="146" y="58"/>
                    </a:lnTo>
                    <a:lnTo>
                      <a:pt x="147" y="58"/>
                    </a:lnTo>
                    <a:lnTo>
                      <a:pt x="148" y="57"/>
                    </a:lnTo>
                    <a:lnTo>
                      <a:pt x="150" y="58"/>
                    </a:lnTo>
                    <a:lnTo>
                      <a:pt x="152" y="58"/>
                    </a:lnTo>
                    <a:lnTo>
                      <a:pt x="154" y="58"/>
                    </a:lnTo>
                    <a:lnTo>
                      <a:pt x="155" y="59"/>
                    </a:lnTo>
                    <a:lnTo>
                      <a:pt x="157" y="60"/>
                    </a:lnTo>
                    <a:lnTo>
                      <a:pt x="158" y="62"/>
                    </a:lnTo>
                    <a:lnTo>
                      <a:pt x="160" y="63"/>
                    </a:lnTo>
                    <a:lnTo>
                      <a:pt x="165" y="60"/>
                    </a:lnTo>
                    <a:lnTo>
                      <a:pt x="166" y="50"/>
                    </a:lnTo>
                    <a:lnTo>
                      <a:pt x="86" y="77"/>
                    </a:lnTo>
                    <a:lnTo>
                      <a:pt x="85" y="76"/>
                    </a:lnTo>
                    <a:lnTo>
                      <a:pt x="83" y="75"/>
                    </a:lnTo>
                    <a:lnTo>
                      <a:pt x="82" y="74"/>
                    </a:lnTo>
                    <a:lnTo>
                      <a:pt x="81" y="73"/>
                    </a:lnTo>
                    <a:lnTo>
                      <a:pt x="80" y="71"/>
                    </a:lnTo>
                    <a:lnTo>
                      <a:pt x="78" y="71"/>
                    </a:lnTo>
                    <a:lnTo>
                      <a:pt x="78" y="70"/>
                    </a:lnTo>
                    <a:lnTo>
                      <a:pt x="77" y="69"/>
                    </a:lnTo>
                    <a:lnTo>
                      <a:pt x="75" y="68"/>
                    </a:lnTo>
                    <a:lnTo>
                      <a:pt x="74" y="67"/>
                    </a:lnTo>
                    <a:lnTo>
                      <a:pt x="73" y="65"/>
                    </a:lnTo>
                    <a:lnTo>
                      <a:pt x="72" y="65"/>
                    </a:lnTo>
                    <a:lnTo>
                      <a:pt x="71" y="64"/>
                    </a:lnTo>
                    <a:lnTo>
                      <a:pt x="70" y="62"/>
                    </a:lnTo>
                    <a:lnTo>
                      <a:pt x="69" y="62"/>
                    </a:lnTo>
                    <a:lnTo>
                      <a:pt x="68" y="61"/>
                    </a:lnTo>
                    <a:lnTo>
                      <a:pt x="67" y="60"/>
                    </a:lnTo>
                    <a:lnTo>
                      <a:pt x="66" y="59"/>
                    </a:lnTo>
                    <a:lnTo>
                      <a:pt x="65" y="58"/>
                    </a:lnTo>
                    <a:lnTo>
                      <a:pt x="64" y="57"/>
                    </a:lnTo>
                    <a:lnTo>
                      <a:pt x="63" y="56"/>
                    </a:lnTo>
                    <a:lnTo>
                      <a:pt x="62" y="55"/>
                    </a:lnTo>
                    <a:lnTo>
                      <a:pt x="61" y="54"/>
                    </a:lnTo>
                    <a:lnTo>
                      <a:pt x="60" y="53"/>
                    </a:lnTo>
                    <a:lnTo>
                      <a:pt x="58" y="52"/>
                    </a:lnTo>
                    <a:lnTo>
                      <a:pt x="56" y="50"/>
                    </a:lnTo>
                    <a:lnTo>
                      <a:pt x="54" y="48"/>
                    </a:lnTo>
                    <a:lnTo>
                      <a:pt x="53" y="47"/>
                    </a:lnTo>
                    <a:lnTo>
                      <a:pt x="51" y="45"/>
                    </a:lnTo>
                    <a:lnTo>
                      <a:pt x="49" y="44"/>
                    </a:lnTo>
                    <a:lnTo>
                      <a:pt x="48" y="42"/>
                    </a:lnTo>
                    <a:lnTo>
                      <a:pt x="46" y="42"/>
                    </a:lnTo>
                    <a:lnTo>
                      <a:pt x="45" y="40"/>
                    </a:lnTo>
                    <a:lnTo>
                      <a:pt x="43" y="39"/>
                    </a:lnTo>
                    <a:lnTo>
                      <a:pt x="42" y="38"/>
                    </a:lnTo>
                    <a:lnTo>
                      <a:pt x="41" y="37"/>
                    </a:lnTo>
                    <a:lnTo>
                      <a:pt x="39" y="36"/>
                    </a:lnTo>
                    <a:lnTo>
                      <a:pt x="37" y="35"/>
                    </a:lnTo>
                    <a:lnTo>
                      <a:pt x="36" y="34"/>
                    </a:lnTo>
                    <a:lnTo>
                      <a:pt x="35" y="33"/>
                    </a:lnTo>
                    <a:lnTo>
                      <a:pt x="34" y="32"/>
                    </a:lnTo>
                    <a:lnTo>
                      <a:pt x="33" y="31"/>
                    </a:lnTo>
                    <a:lnTo>
                      <a:pt x="32" y="31"/>
                    </a:lnTo>
                    <a:lnTo>
                      <a:pt x="31" y="30"/>
                    </a:lnTo>
                    <a:lnTo>
                      <a:pt x="29" y="30"/>
                    </a:lnTo>
                    <a:lnTo>
                      <a:pt x="28" y="29"/>
                    </a:lnTo>
                    <a:lnTo>
                      <a:pt x="27" y="28"/>
                    </a:lnTo>
                    <a:lnTo>
                      <a:pt x="26" y="27"/>
                    </a:lnTo>
                    <a:lnTo>
                      <a:pt x="25" y="26"/>
                    </a:lnTo>
                    <a:lnTo>
                      <a:pt x="23" y="25"/>
                    </a:lnTo>
                    <a:lnTo>
                      <a:pt x="22" y="25"/>
                    </a:lnTo>
                    <a:lnTo>
                      <a:pt x="21" y="24"/>
                    </a:lnTo>
                    <a:lnTo>
                      <a:pt x="20" y="23"/>
                    </a:lnTo>
                    <a:lnTo>
                      <a:pt x="19" y="22"/>
                    </a:lnTo>
                    <a:lnTo>
                      <a:pt x="18" y="21"/>
                    </a:lnTo>
                    <a:lnTo>
                      <a:pt x="16" y="20"/>
                    </a:lnTo>
                    <a:lnTo>
                      <a:pt x="15" y="19"/>
                    </a:lnTo>
                    <a:lnTo>
                      <a:pt x="14" y="18"/>
                    </a:lnTo>
                    <a:lnTo>
                      <a:pt x="13" y="17"/>
                    </a:lnTo>
                    <a:lnTo>
                      <a:pt x="12" y="16"/>
                    </a:lnTo>
                    <a:lnTo>
                      <a:pt x="11" y="14"/>
                    </a:lnTo>
                    <a:lnTo>
                      <a:pt x="10" y="13"/>
                    </a:lnTo>
                    <a:lnTo>
                      <a:pt x="9" y="12"/>
                    </a:lnTo>
                    <a:lnTo>
                      <a:pt x="8" y="11"/>
                    </a:lnTo>
                    <a:lnTo>
                      <a:pt x="6" y="9"/>
                    </a:lnTo>
                    <a:lnTo>
                      <a:pt x="5" y="7"/>
                    </a:lnTo>
                    <a:lnTo>
                      <a:pt x="3" y="5"/>
                    </a:lnTo>
                    <a:lnTo>
                      <a:pt x="2" y="4"/>
                    </a:lnTo>
                    <a:lnTo>
                      <a:pt x="1" y="2"/>
                    </a:lnTo>
                    <a:lnTo>
                      <a:pt x="0" y="0"/>
                    </a:lnTo>
                    <a:close/>
                  </a:path>
                </a:pathLst>
              </a:custGeom>
              <a:solidFill>
                <a:srgbClr val="E680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955" name="Freeform 125"/>
              <p:cNvSpPr>
                <a:spLocks/>
              </p:cNvSpPr>
              <p:nvPr/>
            </p:nvSpPr>
            <p:spPr bwMode="auto">
              <a:xfrm>
                <a:off x="4592" y="2361"/>
                <a:ext cx="37" cy="30"/>
              </a:xfrm>
              <a:custGeom>
                <a:avLst/>
                <a:gdLst>
                  <a:gd name="T0" fmla="*/ 13 w 37"/>
                  <a:gd name="T1" fmla="*/ 26 h 30"/>
                  <a:gd name="T2" fmla="*/ 16 w 37"/>
                  <a:gd name="T3" fmla="*/ 28 h 30"/>
                  <a:gd name="T4" fmla="*/ 19 w 37"/>
                  <a:gd name="T5" fmla="*/ 29 h 30"/>
                  <a:gd name="T6" fmla="*/ 23 w 37"/>
                  <a:gd name="T7" fmla="*/ 30 h 30"/>
                  <a:gd name="T8" fmla="*/ 26 w 37"/>
                  <a:gd name="T9" fmla="*/ 30 h 30"/>
                  <a:gd name="T10" fmla="*/ 29 w 37"/>
                  <a:gd name="T11" fmla="*/ 30 h 30"/>
                  <a:gd name="T12" fmla="*/ 32 w 37"/>
                  <a:gd name="T13" fmla="*/ 29 h 30"/>
                  <a:gd name="T14" fmla="*/ 34 w 37"/>
                  <a:gd name="T15" fmla="*/ 28 h 30"/>
                  <a:gd name="T16" fmla="*/ 36 w 37"/>
                  <a:gd name="T17" fmla="*/ 25 h 30"/>
                  <a:gd name="T18" fmla="*/ 37 w 37"/>
                  <a:gd name="T19" fmla="*/ 23 h 30"/>
                  <a:gd name="T20" fmla="*/ 37 w 37"/>
                  <a:gd name="T21" fmla="*/ 20 h 30"/>
                  <a:gd name="T22" fmla="*/ 37 w 37"/>
                  <a:gd name="T23" fmla="*/ 18 h 30"/>
                  <a:gd name="T24" fmla="*/ 35 w 37"/>
                  <a:gd name="T25" fmla="*/ 15 h 30"/>
                  <a:gd name="T26" fmla="*/ 34 w 37"/>
                  <a:gd name="T27" fmla="*/ 12 h 30"/>
                  <a:gd name="T28" fmla="*/ 31 w 37"/>
                  <a:gd name="T29" fmla="*/ 9 h 30"/>
                  <a:gd name="T30" fmla="*/ 29 w 37"/>
                  <a:gd name="T31" fmla="*/ 6 h 30"/>
                  <a:gd name="T32" fmla="*/ 25 w 37"/>
                  <a:gd name="T33" fmla="*/ 4 h 30"/>
                  <a:gd name="T34" fmla="*/ 21 w 37"/>
                  <a:gd name="T35" fmla="*/ 2 h 30"/>
                  <a:gd name="T36" fmla="*/ 18 w 37"/>
                  <a:gd name="T37" fmla="*/ 1 h 30"/>
                  <a:gd name="T38" fmla="*/ 14 w 37"/>
                  <a:gd name="T39" fmla="*/ 0 h 30"/>
                  <a:gd name="T40" fmla="*/ 11 w 37"/>
                  <a:gd name="T41" fmla="*/ 0 h 30"/>
                  <a:gd name="T42" fmla="*/ 8 w 37"/>
                  <a:gd name="T43" fmla="*/ 0 h 30"/>
                  <a:gd name="T44" fmla="*/ 5 w 37"/>
                  <a:gd name="T45" fmla="*/ 1 h 30"/>
                  <a:gd name="T46" fmla="*/ 3 w 37"/>
                  <a:gd name="T47" fmla="*/ 2 h 30"/>
                  <a:gd name="T48" fmla="*/ 1 w 37"/>
                  <a:gd name="T49" fmla="*/ 5 h 30"/>
                  <a:gd name="T50" fmla="*/ 0 w 37"/>
                  <a:gd name="T51" fmla="*/ 7 h 30"/>
                  <a:gd name="T52" fmla="*/ 0 w 37"/>
                  <a:gd name="T53" fmla="*/ 10 h 30"/>
                  <a:gd name="T54" fmla="*/ 1 w 37"/>
                  <a:gd name="T55" fmla="*/ 13 h 30"/>
                  <a:gd name="T56" fmla="*/ 2 w 37"/>
                  <a:gd name="T57" fmla="*/ 16 h 30"/>
                  <a:gd name="T58" fmla="*/ 3 w 37"/>
                  <a:gd name="T59" fmla="*/ 18 h 30"/>
                  <a:gd name="T60" fmla="*/ 6 w 37"/>
                  <a:gd name="T61" fmla="*/ 21 h 30"/>
                  <a:gd name="T62" fmla="*/ 9 w 37"/>
                  <a:gd name="T63" fmla="*/ 24 h 30"/>
                  <a:gd name="T64" fmla="*/ 11 w 37"/>
                  <a:gd name="T65" fmla="*/ 25 h 3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7"/>
                  <a:gd name="T100" fmla="*/ 0 h 30"/>
                  <a:gd name="T101" fmla="*/ 37 w 37"/>
                  <a:gd name="T102" fmla="*/ 30 h 3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7" h="30">
                    <a:moveTo>
                      <a:pt x="11" y="25"/>
                    </a:moveTo>
                    <a:lnTo>
                      <a:pt x="13" y="26"/>
                    </a:lnTo>
                    <a:lnTo>
                      <a:pt x="14" y="27"/>
                    </a:lnTo>
                    <a:lnTo>
                      <a:pt x="16" y="28"/>
                    </a:lnTo>
                    <a:lnTo>
                      <a:pt x="18" y="29"/>
                    </a:lnTo>
                    <a:lnTo>
                      <a:pt x="19" y="29"/>
                    </a:lnTo>
                    <a:lnTo>
                      <a:pt x="21" y="30"/>
                    </a:lnTo>
                    <a:lnTo>
                      <a:pt x="23" y="30"/>
                    </a:lnTo>
                    <a:lnTo>
                      <a:pt x="25" y="30"/>
                    </a:lnTo>
                    <a:lnTo>
                      <a:pt x="26" y="30"/>
                    </a:lnTo>
                    <a:lnTo>
                      <a:pt x="28" y="30"/>
                    </a:lnTo>
                    <a:lnTo>
                      <a:pt x="29" y="30"/>
                    </a:lnTo>
                    <a:lnTo>
                      <a:pt x="31" y="29"/>
                    </a:lnTo>
                    <a:lnTo>
                      <a:pt x="32" y="29"/>
                    </a:lnTo>
                    <a:lnTo>
                      <a:pt x="33" y="28"/>
                    </a:lnTo>
                    <a:lnTo>
                      <a:pt x="34" y="28"/>
                    </a:lnTo>
                    <a:lnTo>
                      <a:pt x="35" y="27"/>
                    </a:lnTo>
                    <a:lnTo>
                      <a:pt x="36" y="25"/>
                    </a:lnTo>
                    <a:lnTo>
                      <a:pt x="37" y="24"/>
                    </a:lnTo>
                    <a:lnTo>
                      <a:pt x="37" y="23"/>
                    </a:lnTo>
                    <a:lnTo>
                      <a:pt x="37" y="22"/>
                    </a:lnTo>
                    <a:lnTo>
                      <a:pt x="37" y="20"/>
                    </a:lnTo>
                    <a:lnTo>
                      <a:pt x="37" y="19"/>
                    </a:lnTo>
                    <a:lnTo>
                      <a:pt x="37" y="18"/>
                    </a:lnTo>
                    <a:lnTo>
                      <a:pt x="36" y="16"/>
                    </a:lnTo>
                    <a:lnTo>
                      <a:pt x="35" y="15"/>
                    </a:lnTo>
                    <a:lnTo>
                      <a:pt x="35" y="13"/>
                    </a:lnTo>
                    <a:lnTo>
                      <a:pt x="34" y="12"/>
                    </a:lnTo>
                    <a:lnTo>
                      <a:pt x="33" y="11"/>
                    </a:lnTo>
                    <a:lnTo>
                      <a:pt x="31" y="9"/>
                    </a:lnTo>
                    <a:lnTo>
                      <a:pt x="30" y="8"/>
                    </a:lnTo>
                    <a:lnTo>
                      <a:pt x="29" y="6"/>
                    </a:lnTo>
                    <a:lnTo>
                      <a:pt x="27" y="5"/>
                    </a:lnTo>
                    <a:lnTo>
                      <a:pt x="25" y="4"/>
                    </a:lnTo>
                    <a:lnTo>
                      <a:pt x="23" y="3"/>
                    </a:lnTo>
                    <a:lnTo>
                      <a:pt x="21" y="2"/>
                    </a:lnTo>
                    <a:lnTo>
                      <a:pt x="19" y="2"/>
                    </a:lnTo>
                    <a:lnTo>
                      <a:pt x="18" y="1"/>
                    </a:lnTo>
                    <a:lnTo>
                      <a:pt x="16" y="0"/>
                    </a:lnTo>
                    <a:lnTo>
                      <a:pt x="14" y="0"/>
                    </a:lnTo>
                    <a:lnTo>
                      <a:pt x="13" y="0"/>
                    </a:lnTo>
                    <a:lnTo>
                      <a:pt x="11" y="0"/>
                    </a:lnTo>
                    <a:lnTo>
                      <a:pt x="9" y="0"/>
                    </a:lnTo>
                    <a:lnTo>
                      <a:pt x="8" y="0"/>
                    </a:lnTo>
                    <a:lnTo>
                      <a:pt x="6" y="1"/>
                    </a:lnTo>
                    <a:lnTo>
                      <a:pt x="5" y="1"/>
                    </a:lnTo>
                    <a:lnTo>
                      <a:pt x="4" y="2"/>
                    </a:lnTo>
                    <a:lnTo>
                      <a:pt x="3" y="2"/>
                    </a:lnTo>
                    <a:lnTo>
                      <a:pt x="2" y="4"/>
                    </a:lnTo>
                    <a:lnTo>
                      <a:pt x="1" y="5"/>
                    </a:lnTo>
                    <a:lnTo>
                      <a:pt x="1" y="6"/>
                    </a:lnTo>
                    <a:lnTo>
                      <a:pt x="0" y="7"/>
                    </a:lnTo>
                    <a:lnTo>
                      <a:pt x="0" y="8"/>
                    </a:lnTo>
                    <a:lnTo>
                      <a:pt x="0" y="10"/>
                    </a:lnTo>
                    <a:lnTo>
                      <a:pt x="0" y="11"/>
                    </a:lnTo>
                    <a:lnTo>
                      <a:pt x="1" y="13"/>
                    </a:lnTo>
                    <a:lnTo>
                      <a:pt x="1" y="14"/>
                    </a:lnTo>
                    <a:lnTo>
                      <a:pt x="2" y="16"/>
                    </a:lnTo>
                    <a:lnTo>
                      <a:pt x="3" y="17"/>
                    </a:lnTo>
                    <a:lnTo>
                      <a:pt x="3" y="18"/>
                    </a:lnTo>
                    <a:lnTo>
                      <a:pt x="5" y="20"/>
                    </a:lnTo>
                    <a:lnTo>
                      <a:pt x="6" y="21"/>
                    </a:lnTo>
                    <a:lnTo>
                      <a:pt x="8" y="22"/>
                    </a:lnTo>
                    <a:lnTo>
                      <a:pt x="9" y="24"/>
                    </a:lnTo>
                    <a:lnTo>
                      <a:pt x="11" y="25"/>
                    </a:lnTo>
                    <a:close/>
                  </a:path>
                </a:pathLst>
              </a:custGeom>
              <a:solidFill>
                <a:srgbClr val="FFCC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956" name="Freeform 126"/>
              <p:cNvSpPr>
                <a:spLocks/>
              </p:cNvSpPr>
              <p:nvPr/>
            </p:nvSpPr>
            <p:spPr bwMode="auto">
              <a:xfrm>
                <a:off x="4611" y="2358"/>
                <a:ext cx="50" cy="60"/>
              </a:xfrm>
              <a:custGeom>
                <a:avLst/>
                <a:gdLst>
                  <a:gd name="T0" fmla="*/ 18 w 50"/>
                  <a:gd name="T1" fmla="*/ 3 h 60"/>
                  <a:gd name="T2" fmla="*/ 22 w 50"/>
                  <a:gd name="T3" fmla="*/ 7 h 60"/>
                  <a:gd name="T4" fmla="*/ 25 w 50"/>
                  <a:gd name="T5" fmla="*/ 9 h 60"/>
                  <a:gd name="T6" fmla="*/ 28 w 50"/>
                  <a:gd name="T7" fmla="*/ 11 h 60"/>
                  <a:gd name="T8" fmla="*/ 31 w 50"/>
                  <a:gd name="T9" fmla="*/ 14 h 60"/>
                  <a:gd name="T10" fmla="*/ 34 w 50"/>
                  <a:gd name="T11" fmla="*/ 18 h 60"/>
                  <a:gd name="T12" fmla="*/ 38 w 50"/>
                  <a:gd name="T13" fmla="*/ 23 h 60"/>
                  <a:gd name="T14" fmla="*/ 40 w 50"/>
                  <a:gd name="T15" fmla="*/ 26 h 60"/>
                  <a:gd name="T16" fmla="*/ 41 w 50"/>
                  <a:gd name="T17" fmla="*/ 30 h 60"/>
                  <a:gd name="T18" fmla="*/ 38 w 50"/>
                  <a:gd name="T19" fmla="*/ 35 h 60"/>
                  <a:gd name="T20" fmla="*/ 36 w 50"/>
                  <a:gd name="T21" fmla="*/ 38 h 60"/>
                  <a:gd name="T22" fmla="*/ 37 w 50"/>
                  <a:gd name="T23" fmla="*/ 42 h 60"/>
                  <a:gd name="T24" fmla="*/ 38 w 50"/>
                  <a:gd name="T25" fmla="*/ 45 h 60"/>
                  <a:gd name="T26" fmla="*/ 40 w 50"/>
                  <a:gd name="T27" fmla="*/ 48 h 60"/>
                  <a:gd name="T28" fmla="*/ 40 w 50"/>
                  <a:gd name="T29" fmla="*/ 50 h 60"/>
                  <a:gd name="T30" fmla="*/ 38 w 50"/>
                  <a:gd name="T31" fmla="*/ 52 h 60"/>
                  <a:gd name="T32" fmla="*/ 33 w 50"/>
                  <a:gd name="T33" fmla="*/ 53 h 60"/>
                  <a:gd name="T34" fmla="*/ 28 w 50"/>
                  <a:gd name="T35" fmla="*/ 54 h 60"/>
                  <a:gd name="T36" fmla="*/ 24 w 50"/>
                  <a:gd name="T37" fmla="*/ 54 h 60"/>
                  <a:gd name="T38" fmla="*/ 21 w 50"/>
                  <a:gd name="T39" fmla="*/ 54 h 60"/>
                  <a:gd name="T40" fmla="*/ 15 w 50"/>
                  <a:gd name="T41" fmla="*/ 53 h 60"/>
                  <a:gd name="T42" fmla="*/ 10 w 50"/>
                  <a:gd name="T43" fmla="*/ 53 h 60"/>
                  <a:gd name="T44" fmla="*/ 6 w 50"/>
                  <a:gd name="T45" fmla="*/ 52 h 60"/>
                  <a:gd name="T46" fmla="*/ 3 w 50"/>
                  <a:gd name="T47" fmla="*/ 52 h 60"/>
                  <a:gd name="T48" fmla="*/ 2 w 50"/>
                  <a:gd name="T49" fmla="*/ 54 h 60"/>
                  <a:gd name="T50" fmla="*/ 5 w 50"/>
                  <a:gd name="T51" fmla="*/ 55 h 60"/>
                  <a:gd name="T52" fmla="*/ 10 w 50"/>
                  <a:gd name="T53" fmla="*/ 57 h 60"/>
                  <a:gd name="T54" fmla="*/ 14 w 50"/>
                  <a:gd name="T55" fmla="*/ 58 h 60"/>
                  <a:gd name="T56" fmla="*/ 17 w 50"/>
                  <a:gd name="T57" fmla="*/ 59 h 60"/>
                  <a:gd name="T58" fmla="*/ 20 w 50"/>
                  <a:gd name="T59" fmla="*/ 60 h 60"/>
                  <a:gd name="T60" fmla="*/ 24 w 50"/>
                  <a:gd name="T61" fmla="*/ 60 h 60"/>
                  <a:gd name="T62" fmla="*/ 27 w 50"/>
                  <a:gd name="T63" fmla="*/ 60 h 60"/>
                  <a:gd name="T64" fmla="*/ 30 w 50"/>
                  <a:gd name="T65" fmla="*/ 60 h 60"/>
                  <a:gd name="T66" fmla="*/ 33 w 50"/>
                  <a:gd name="T67" fmla="*/ 60 h 60"/>
                  <a:gd name="T68" fmla="*/ 36 w 50"/>
                  <a:gd name="T69" fmla="*/ 59 h 60"/>
                  <a:gd name="T70" fmla="*/ 40 w 50"/>
                  <a:gd name="T71" fmla="*/ 57 h 60"/>
                  <a:gd name="T72" fmla="*/ 45 w 50"/>
                  <a:gd name="T73" fmla="*/ 54 h 60"/>
                  <a:gd name="T74" fmla="*/ 47 w 50"/>
                  <a:gd name="T75" fmla="*/ 48 h 60"/>
                  <a:gd name="T76" fmla="*/ 49 w 50"/>
                  <a:gd name="T77" fmla="*/ 45 h 60"/>
                  <a:gd name="T78" fmla="*/ 50 w 50"/>
                  <a:gd name="T79" fmla="*/ 40 h 60"/>
                  <a:gd name="T80" fmla="*/ 50 w 50"/>
                  <a:gd name="T81" fmla="*/ 37 h 60"/>
                  <a:gd name="T82" fmla="*/ 49 w 50"/>
                  <a:gd name="T83" fmla="*/ 33 h 60"/>
                  <a:gd name="T84" fmla="*/ 48 w 50"/>
                  <a:gd name="T85" fmla="*/ 29 h 60"/>
                  <a:gd name="T86" fmla="*/ 47 w 50"/>
                  <a:gd name="T87" fmla="*/ 26 h 60"/>
                  <a:gd name="T88" fmla="*/ 45 w 50"/>
                  <a:gd name="T89" fmla="*/ 23 h 60"/>
                  <a:gd name="T90" fmla="*/ 42 w 50"/>
                  <a:gd name="T91" fmla="*/ 19 h 60"/>
                  <a:gd name="T92" fmla="*/ 38 w 50"/>
                  <a:gd name="T93" fmla="*/ 14 h 60"/>
                  <a:gd name="T94" fmla="*/ 33 w 50"/>
                  <a:gd name="T95" fmla="*/ 11 h 60"/>
                  <a:gd name="T96" fmla="*/ 30 w 50"/>
                  <a:gd name="T97" fmla="*/ 8 h 60"/>
                  <a:gd name="T98" fmla="*/ 25 w 50"/>
                  <a:gd name="T99" fmla="*/ 5 h 60"/>
                  <a:gd name="T100" fmla="*/ 20 w 50"/>
                  <a:gd name="T101" fmla="*/ 3 h 60"/>
                  <a:gd name="T102" fmla="*/ 16 w 50"/>
                  <a:gd name="T103" fmla="*/ 1 h 60"/>
                  <a:gd name="T104" fmla="*/ 14 w 50"/>
                  <a:gd name="T105" fmla="*/ 0 h 6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50"/>
                  <a:gd name="T160" fmla="*/ 0 h 60"/>
                  <a:gd name="T161" fmla="*/ 50 w 50"/>
                  <a:gd name="T162" fmla="*/ 60 h 60"/>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50" h="60">
                    <a:moveTo>
                      <a:pt x="16" y="2"/>
                    </a:moveTo>
                    <a:lnTo>
                      <a:pt x="17" y="3"/>
                    </a:lnTo>
                    <a:lnTo>
                      <a:pt x="18" y="3"/>
                    </a:lnTo>
                    <a:lnTo>
                      <a:pt x="19" y="5"/>
                    </a:lnTo>
                    <a:lnTo>
                      <a:pt x="20" y="5"/>
                    </a:lnTo>
                    <a:lnTo>
                      <a:pt x="22" y="7"/>
                    </a:lnTo>
                    <a:lnTo>
                      <a:pt x="23" y="7"/>
                    </a:lnTo>
                    <a:lnTo>
                      <a:pt x="24" y="8"/>
                    </a:lnTo>
                    <a:lnTo>
                      <a:pt x="25" y="9"/>
                    </a:lnTo>
                    <a:lnTo>
                      <a:pt x="26" y="10"/>
                    </a:lnTo>
                    <a:lnTo>
                      <a:pt x="27" y="11"/>
                    </a:lnTo>
                    <a:lnTo>
                      <a:pt x="28" y="11"/>
                    </a:lnTo>
                    <a:lnTo>
                      <a:pt x="29" y="12"/>
                    </a:lnTo>
                    <a:lnTo>
                      <a:pt x="29" y="14"/>
                    </a:lnTo>
                    <a:lnTo>
                      <a:pt x="31" y="14"/>
                    </a:lnTo>
                    <a:lnTo>
                      <a:pt x="32" y="16"/>
                    </a:lnTo>
                    <a:lnTo>
                      <a:pt x="33" y="17"/>
                    </a:lnTo>
                    <a:lnTo>
                      <a:pt x="34" y="18"/>
                    </a:lnTo>
                    <a:lnTo>
                      <a:pt x="35" y="19"/>
                    </a:lnTo>
                    <a:lnTo>
                      <a:pt x="37" y="22"/>
                    </a:lnTo>
                    <a:lnTo>
                      <a:pt x="38" y="23"/>
                    </a:lnTo>
                    <a:lnTo>
                      <a:pt x="38" y="24"/>
                    </a:lnTo>
                    <a:lnTo>
                      <a:pt x="39" y="25"/>
                    </a:lnTo>
                    <a:lnTo>
                      <a:pt x="40" y="26"/>
                    </a:lnTo>
                    <a:lnTo>
                      <a:pt x="41" y="28"/>
                    </a:lnTo>
                    <a:lnTo>
                      <a:pt x="41" y="29"/>
                    </a:lnTo>
                    <a:lnTo>
                      <a:pt x="41" y="30"/>
                    </a:lnTo>
                    <a:lnTo>
                      <a:pt x="41" y="32"/>
                    </a:lnTo>
                    <a:lnTo>
                      <a:pt x="40" y="34"/>
                    </a:lnTo>
                    <a:lnTo>
                      <a:pt x="38" y="35"/>
                    </a:lnTo>
                    <a:lnTo>
                      <a:pt x="38" y="36"/>
                    </a:lnTo>
                    <a:lnTo>
                      <a:pt x="37" y="37"/>
                    </a:lnTo>
                    <a:lnTo>
                      <a:pt x="36" y="38"/>
                    </a:lnTo>
                    <a:lnTo>
                      <a:pt x="36" y="39"/>
                    </a:lnTo>
                    <a:lnTo>
                      <a:pt x="36" y="40"/>
                    </a:lnTo>
                    <a:lnTo>
                      <a:pt x="37" y="42"/>
                    </a:lnTo>
                    <a:lnTo>
                      <a:pt x="37" y="43"/>
                    </a:lnTo>
                    <a:lnTo>
                      <a:pt x="38" y="43"/>
                    </a:lnTo>
                    <a:lnTo>
                      <a:pt x="38" y="45"/>
                    </a:lnTo>
                    <a:lnTo>
                      <a:pt x="39" y="46"/>
                    </a:lnTo>
                    <a:lnTo>
                      <a:pt x="40" y="47"/>
                    </a:lnTo>
                    <a:lnTo>
                      <a:pt x="40" y="48"/>
                    </a:lnTo>
                    <a:lnTo>
                      <a:pt x="40" y="50"/>
                    </a:lnTo>
                    <a:lnTo>
                      <a:pt x="39" y="51"/>
                    </a:lnTo>
                    <a:lnTo>
                      <a:pt x="38" y="51"/>
                    </a:lnTo>
                    <a:lnTo>
                      <a:pt x="38" y="52"/>
                    </a:lnTo>
                    <a:lnTo>
                      <a:pt x="36" y="52"/>
                    </a:lnTo>
                    <a:lnTo>
                      <a:pt x="35" y="53"/>
                    </a:lnTo>
                    <a:lnTo>
                      <a:pt x="33" y="53"/>
                    </a:lnTo>
                    <a:lnTo>
                      <a:pt x="32" y="53"/>
                    </a:lnTo>
                    <a:lnTo>
                      <a:pt x="30" y="53"/>
                    </a:lnTo>
                    <a:lnTo>
                      <a:pt x="28" y="54"/>
                    </a:lnTo>
                    <a:lnTo>
                      <a:pt x="26" y="54"/>
                    </a:lnTo>
                    <a:lnTo>
                      <a:pt x="25" y="54"/>
                    </a:lnTo>
                    <a:lnTo>
                      <a:pt x="24" y="54"/>
                    </a:lnTo>
                    <a:lnTo>
                      <a:pt x="23" y="54"/>
                    </a:lnTo>
                    <a:lnTo>
                      <a:pt x="22" y="54"/>
                    </a:lnTo>
                    <a:lnTo>
                      <a:pt x="21" y="54"/>
                    </a:lnTo>
                    <a:lnTo>
                      <a:pt x="19" y="53"/>
                    </a:lnTo>
                    <a:lnTo>
                      <a:pt x="17" y="53"/>
                    </a:lnTo>
                    <a:lnTo>
                      <a:pt x="15" y="53"/>
                    </a:lnTo>
                    <a:lnTo>
                      <a:pt x="13" y="53"/>
                    </a:lnTo>
                    <a:lnTo>
                      <a:pt x="12" y="53"/>
                    </a:lnTo>
                    <a:lnTo>
                      <a:pt x="10" y="53"/>
                    </a:lnTo>
                    <a:lnTo>
                      <a:pt x="9" y="53"/>
                    </a:lnTo>
                    <a:lnTo>
                      <a:pt x="7" y="52"/>
                    </a:lnTo>
                    <a:lnTo>
                      <a:pt x="6" y="52"/>
                    </a:lnTo>
                    <a:lnTo>
                      <a:pt x="5" y="52"/>
                    </a:lnTo>
                    <a:lnTo>
                      <a:pt x="4" y="52"/>
                    </a:lnTo>
                    <a:lnTo>
                      <a:pt x="3" y="52"/>
                    </a:lnTo>
                    <a:lnTo>
                      <a:pt x="0" y="53"/>
                    </a:lnTo>
                    <a:lnTo>
                      <a:pt x="2" y="54"/>
                    </a:lnTo>
                    <a:lnTo>
                      <a:pt x="4" y="54"/>
                    </a:lnTo>
                    <a:lnTo>
                      <a:pt x="5" y="55"/>
                    </a:lnTo>
                    <a:lnTo>
                      <a:pt x="7" y="56"/>
                    </a:lnTo>
                    <a:lnTo>
                      <a:pt x="8" y="57"/>
                    </a:lnTo>
                    <a:lnTo>
                      <a:pt x="10" y="57"/>
                    </a:lnTo>
                    <a:lnTo>
                      <a:pt x="12" y="57"/>
                    </a:lnTo>
                    <a:lnTo>
                      <a:pt x="13" y="58"/>
                    </a:lnTo>
                    <a:lnTo>
                      <a:pt x="14" y="58"/>
                    </a:lnTo>
                    <a:lnTo>
                      <a:pt x="15" y="59"/>
                    </a:lnTo>
                    <a:lnTo>
                      <a:pt x="16" y="59"/>
                    </a:lnTo>
                    <a:lnTo>
                      <a:pt x="17" y="59"/>
                    </a:lnTo>
                    <a:lnTo>
                      <a:pt x="18" y="59"/>
                    </a:lnTo>
                    <a:lnTo>
                      <a:pt x="20" y="59"/>
                    </a:lnTo>
                    <a:lnTo>
                      <a:pt x="20" y="60"/>
                    </a:lnTo>
                    <a:lnTo>
                      <a:pt x="22" y="60"/>
                    </a:lnTo>
                    <a:lnTo>
                      <a:pt x="23" y="60"/>
                    </a:lnTo>
                    <a:lnTo>
                      <a:pt x="24" y="60"/>
                    </a:lnTo>
                    <a:lnTo>
                      <a:pt x="25" y="60"/>
                    </a:lnTo>
                    <a:lnTo>
                      <a:pt x="26" y="60"/>
                    </a:lnTo>
                    <a:lnTo>
                      <a:pt x="27" y="60"/>
                    </a:lnTo>
                    <a:lnTo>
                      <a:pt x="28" y="60"/>
                    </a:lnTo>
                    <a:lnTo>
                      <a:pt x="29" y="60"/>
                    </a:lnTo>
                    <a:lnTo>
                      <a:pt x="30" y="60"/>
                    </a:lnTo>
                    <a:lnTo>
                      <a:pt x="31" y="60"/>
                    </a:lnTo>
                    <a:lnTo>
                      <a:pt x="32" y="60"/>
                    </a:lnTo>
                    <a:lnTo>
                      <a:pt x="33" y="60"/>
                    </a:lnTo>
                    <a:lnTo>
                      <a:pt x="34" y="60"/>
                    </a:lnTo>
                    <a:lnTo>
                      <a:pt x="35" y="59"/>
                    </a:lnTo>
                    <a:lnTo>
                      <a:pt x="36" y="59"/>
                    </a:lnTo>
                    <a:lnTo>
                      <a:pt x="37" y="59"/>
                    </a:lnTo>
                    <a:lnTo>
                      <a:pt x="38" y="58"/>
                    </a:lnTo>
                    <a:lnTo>
                      <a:pt x="40" y="57"/>
                    </a:lnTo>
                    <a:lnTo>
                      <a:pt x="42" y="56"/>
                    </a:lnTo>
                    <a:lnTo>
                      <a:pt x="43" y="55"/>
                    </a:lnTo>
                    <a:lnTo>
                      <a:pt x="45" y="54"/>
                    </a:lnTo>
                    <a:lnTo>
                      <a:pt x="46" y="51"/>
                    </a:lnTo>
                    <a:lnTo>
                      <a:pt x="47" y="50"/>
                    </a:lnTo>
                    <a:lnTo>
                      <a:pt x="47" y="48"/>
                    </a:lnTo>
                    <a:lnTo>
                      <a:pt x="48" y="47"/>
                    </a:lnTo>
                    <a:lnTo>
                      <a:pt x="49" y="46"/>
                    </a:lnTo>
                    <a:lnTo>
                      <a:pt x="49" y="45"/>
                    </a:lnTo>
                    <a:lnTo>
                      <a:pt x="49" y="43"/>
                    </a:lnTo>
                    <a:lnTo>
                      <a:pt x="49" y="42"/>
                    </a:lnTo>
                    <a:lnTo>
                      <a:pt x="50" y="40"/>
                    </a:lnTo>
                    <a:lnTo>
                      <a:pt x="50" y="39"/>
                    </a:lnTo>
                    <a:lnTo>
                      <a:pt x="50" y="38"/>
                    </a:lnTo>
                    <a:lnTo>
                      <a:pt x="50" y="37"/>
                    </a:lnTo>
                    <a:lnTo>
                      <a:pt x="49" y="35"/>
                    </a:lnTo>
                    <a:lnTo>
                      <a:pt x="49" y="34"/>
                    </a:lnTo>
                    <a:lnTo>
                      <a:pt x="49" y="33"/>
                    </a:lnTo>
                    <a:lnTo>
                      <a:pt x="49" y="32"/>
                    </a:lnTo>
                    <a:lnTo>
                      <a:pt x="48" y="31"/>
                    </a:lnTo>
                    <a:lnTo>
                      <a:pt x="48" y="29"/>
                    </a:lnTo>
                    <a:lnTo>
                      <a:pt x="48" y="28"/>
                    </a:lnTo>
                    <a:lnTo>
                      <a:pt x="47" y="27"/>
                    </a:lnTo>
                    <a:lnTo>
                      <a:pt x="47" y="26"/>
                    </a:lnTo>
                    <a:lnTo>
                      <a:pt x="46" y="25"/>
                    </a:lnTo>
                    <a:lnTo>
                      <a:pt x="46" y="24"/>
                    </a:lnTo>
                    <a:lnTo>
                      <a:pt x="45" y="23"/>
                    </a:lnTo>
                    <a:lnTo>
                      <a:pt x="44" y="22"/>
                    </a:lnTo>
                    <a:lnTo>
                      <a:pt x="44" y="21"/>
                    </a:lnTo>
                    <a:lnTo>
                      <a:pt x="42" y="19"/>
                    </a:lnTo>
                    <a:lnTo>
                      <a:pt x="41" y="17"/>
                    </a:lnTo>
                    <a:lnTo>
                      <a:pt x="39" y="16"/>
                    </a:lnTo>
                    <a:lnTo>
                      <a:pt x="38" y="14"/>
                    </a:lnTo>
                    <a:lnTo>
                      <a:pt x="36" y="12"/>
                    </a:lnTo>
                    <a:lnTo>
                      <a:pt x="34" y="11"/>
                    </a:lnTo>
                    <a:lnTo>
                      <a:pt x="33" y="11"/>
                    </a:lnTo>
                    <a:lnTo>
                      <a:pt x="32" y="10"/>
                    </a:lnTo>
                    <a:lnTo>
                      <a:pt x="31" y="9"/>
                    </a:lnTo>
                    <a:lnTo>
                      <a:pt x="30" y="8"/>
                    </a:lnTo>
                    <a:lnTo>
                      <a:pt x="28" y="7"/>
                    </a:lnTo>
                    <a:lnTo>
                      <a:pt x="27" y="6"/>
                    </a:lnTo>
                    <a:lnTo>
                      <a:pt x="25" y="5"/>
                    </a:lnTo>
                    <a:lnTo>
                      <a:pt x="23" y="5"/>
                    </a:lnTo>
                    <a:lnTo>
                      <a:pt x="22" y="3"/>
                    </a:lnTo>
                    <a:lnTo>
                      <a:pt x="20" y="3"/>
                    </a:lnTo>
                    <a:lnTo>
                      <a:pt x="19" y="2"/>
                    </a:lnTo>
                    <a:lnTo>
                      <a:pt x="18" y="2"/>
                    </a:lnTo>
                    <a:lnTo>
                      <a:pt x="16" y="1"/>
                    </a:lnTo>
                    <a:lnTo>
                      <a:pt x="14" y="0"/>
                    </a:lnTo>
                    <a:lnTo>
                      <a:pt x="16" y="2"/>
                    </a:lnTo>
                    <a:close/>
                  </a:path>
                </a:pathLst>
              </a:custGeom>
              <a:solidFill>
                <a:srgbClr val="FF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957" name="Freeform 127"/>
              <p:cNvSpPr>
                <a:spLocks/>
              </p:cNvSpPr>
              <p:nvPr/>
            </p:nvSpPr>
            <p:spPr bwMode="auto">
              <a:xfrm>
                <a:off x="4568" y="2365"/>
                <a:ext cx="122" cy="87"/>
              </a:xfrm>
              <a:custGeom>
                <a:avLst/>
                <a:gdLst>
                  <a:gd name="T0" fmla="*/ 2 w 122"/>
                  <a:gd name="T1" fmla="*/ 28 h 87"/>
                  <a:gd name="T2" fmla="*/ 9 w 122"/>
                  <a:gd name="T3" fmla="*/ 30 h 87"/>
                  <a:gd name="T4" fmla="*/ 17 w 122"/>
                  <a:gd name="T5" fmla="*/ 36 h 87"/>
                  <a:gd name="T6" fmla="*/ 21 w 122"/>
                  <a:gd name="T7" fmla="*/ 43 h 87"/>
                  <a:gd name="T8" fmla="*/ 25 w 122"/>
                  <a:gd name="T9" fmla="*/ 51 h 87"/>
                  <a:gd name="T10" fmla="*/ 29 w 122"/>
                  <a:gd name="T11" fmla="*/ 59 h 87"/>
                  <a:gd name="T12" fmla="*/ 34 w 122"/>
                  <a:gd name="T13" fmla="*/ 67 h 87"/>
                  <a:gd name="T14" fmla="*/ 40 w 122"/>
                  <a:gd name="T15" fmla="*/ 73 h 87"/>
                  <a:gd name="T16" fmla="*/ 47 w 122"/>
                  <a:gd name="T17" fmla="*/ 78 h 87"/>
                  <a:gd name="T18" fmla="*/ 52 w 122"/>
                  <a:gd name="T19" fmla="*/ 80 h 87"/>
                  <a:gd name="T20" fmla="*/ 58 w 122"/>
                  <a:gd name="T21" fmla="*/ 82 h 87"/>
                  <a:gd name="T22" fmla="*/ 64 w 122"/>
                  <a:gd name="T23" fmla="*/ 82 h 87"/>
                  <a:gd name="T24" fmla="*/ 70 w 122"/>
                  <a:gd name="T25" fmla="*/ 81 h 87"/>
                  <a:gd name="T26" fmla="*/ 75 w 122"/>
                  <a:gd name="T27" fmla="*/ 80 h 87"/>
                  <a:gd name="T28" fmla="*/ 84 w 122"/>
                  <a:gd name="T29" fmla="*/ 77 h 87"/>
                  <a:gd name="T30" fmla="*/ 91 w 122"/>
                  <a:gd name="T31" fmla="*/ 72 h 87"/>
                  <a:gd name="T32" fmla="*/ 96 w 122"/>
                  <a:gd name="T33" fmla="*/ 65 h 87"/>
                  <a:gd name="T34" fmla="*/ 98 w 122"/>
                  <a:gd name="T35" fmla="*/ 57 h 87"/>
                  <a:gd name="T36" fmla="*/ 97 w 122"/>
                  <a:gd name="T37" fmla="*/ 50 h 87"/>
                  <a:gd name="T38" fmla="*/ 96 w 122"/>
                  <a:gd name="T39" fmla="*/ 43 h 87"/>
                  <a:gd name="T40" fmla="*/ 99 w 122"/>
                  <a:gd name="T41" fmla="*/ 38 h 87"/>
                  <a:gd name="T42" fmla="*/ 104 w 122"/>
                  <a:gd name="T43" fmla="*/ 35 h 87"/>
                  <a:gd name="T44" fmla="*/ 110 w 122"/>
                  <a:gd name="T45" fmla="*/ 32 h 87"/>
                  <a:gd name="T46" fmla="*/ 116 w 122"/>
                  <a:gd name="T47" fmla="*/ 27 h 87"/>
                  <a:gd name="T48" fmla="*/ 119 w 122"/>
                  <a:gd name="T49" fmla="*/ 21 h 87"/>
                  <a:gd name="T50" fmla="*/ 118 w 122"/>
                  <a:gd name="T51" fmla="*/ 15 h 87"/>
                  <a:gd name="T52" fmla="*/ 116 w 122"/>
                  <a:gd name="T53" fmla="*/ 8 h 87"/>
                  <a:gd name="T54" fmla="*/ 112 w 122"/>
                  <a:gd name="T55" fmla="*/ 1 h 87"/>
                  <a:gd name="T56" fmla="*/ 113 w 122"/>
                  <a:gd name="T57" fmla="*/ 0 h 87"/>
                  <a:gd name="T58" fmla="*/ 119 w 122"/>
                  <a:gd name="T59" fmla="*/ 7 h 87"/>
                  <a:gd name="T60" fmla="*/ 121 w 122"/>
                  <a:gd name="T61" fmla="*/ 13 h 87"/>
                  <a:gd name="T62" fmla="*/ 122 w 122"/>
                  <a:gd name="T63" fmla="*/ 21 h 87"/>
                  <a:gd name="T64" fmla="*/ 121 w 122"/>
                  <a:gd name="T65" fmla="*/ 27 h 87"/>
                  <a:gd name="T66" fmla="*/ 120 w 122"/>
                  <a:gd name="T67" fmla="*/ 33 h 87"/>
                  <a:gd name="T68" fmla="*/ 118 w 122"/>
                  <a:gd name="T69" fmla="*/ 39 h 87"/>
                  <a:gd name="T70" fmla="*/ 108 w 122"/>
                  <a:gd name="T71" fmla="*/ 58 h 87"/>
                  <a:gd name="T72" fmla="*/ 108 w 122"/>
                  <a:gd name="T73" fmla="*/ 61 h 87"/>
                  <a:gd name="T74" fmla="*/ 107 w 122"/>
                  <a:gd name="T75" fmla="*/ 68 h 87"/>
                  <a:gd name="T76" fmla="*/ 103 w 122"/>
                  <a:gd name="T77" fmla="*/ 75 h 87"/>
                  <a:gd name="T78" fmla="*/ 95 w 122"/>
                  <a:gd name="T79" fmla="*/ 82 h 87"/>
                  <a:gd name="T80" fmla="*/ 90 w 122"/>
                  <a:gd name="T81" fmla="*/ 84 h 87"/>
                  <a:gd name="T82" fmla="*/ 84 w 122"/>
                  <a:gd name="T83" fmla="*/ 86 h 87"/>
                  <a:gd name="T84" fmla="*/ 76 w 122"/>
                  <a:gd name="T85" fmla="*/ 87 h 87"/>
                  <a:gd name="T86" fmla="*/ 66 w 122"/>
                  <a:gd name="T87" fmla="*/ 87 h 87"/>
                  <a:gd name="T88" fmla="*/ 56 w 122"/>
                  <a:gd name="T89" fmla="*/ 86 h 87"/>
                  <a:gd name="T90" fmla="*/ 47 w 122"/>
                  <a:gd name="T91" fmla="*/ 84 h 87"/>
                  <a:gd name="T92" fmla="*/ 40 w 122"/>
                  <a:gd name="T93" fmla="*/ 82 h 87"/>
                  <a:gd name="T94" fmla="*/ 33 w 122"/>
                  <a:gd name="T95" fmla="*/ 78 h 87"/>
                  <a:gd name="T96" fmla="*/ 28 w 122"/>
                  <a:gd name="T97" fmla="*/ 75 h 87"/>
                  <a:gd name="T98" fmla="*/ 22 w 122"/>
                  <a:gd name="T99" fmla="*/ 70 h 87"/>
                  <a:gd name="T100" fmla="*/ 15 w 122"/>
                  <a:gd name="T101" fmla="*/ 62 h 87"/>
                  <a:gd name="T102" fmla="*/ 12 w 122"/>
                  <a:gd name="T103" fmla="*/ 56 h 87"/>
                  <a:gd name="T104" fmla="*/ 5 w 122"/>
                  <a:gd name="T105" fmla="*/ 35 h 87"/>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22"/>
                  <a:gd name="T160" fmla="*/ 0 h 87"/>
                  <a:gd name="T161" fmla="*/ 122 w 122"/>
                  <a:gd name="T162" fmla="*/ 87 h 87"/>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22" h="87">
                    <a:moveTo>
                      <a:pt x="0" y="30"/>
                    </a:moveTo>
                    <a:lnTo>
                      <a:pt x="0" y="29"/>
                    </a:lnTo>
                    <a:lnTo>
                      <a:pt x="1" y="29"/>
                    </a:lnTo>
                    <a:lnTo>
                      <a:pt x="2" y="29"/>
                    </a:lnTo>
                    <a:lnTo>
                      <a:pt x="2" y="28"/>
                    </a:lnTo>
                    <a:lnTo>
                      <a:pt x="4" y="28"/>
                    </a:lnTo>
                    <a:lnTo>
                      <a:pt x="5" y="29"/>
                    </a:lnTo>
                    <a:lnTo>
                      <a:pt x="6" y="29"/>
                    </a:lnTo>
                    <a:lnTo>
                      <a:pt x="7" y="30"/>
                    </a:lnTo>
                    <a:lnTo>
                      <a:pt x="9" y="30"/>
                    </a:lnTo>
                    <a:lnTo>
                      <a:pt x="11" y="31"/>
                    </a:lnTo>
                    <a:lnTo>
                      <a:pt x="12" y="33"/>
                    </a:lnTo>
                    <a:lnTo>
                      <a:pt x="14" y="34"/>
                    </a:lnTo>
                    <a:lnTo>
                      <a:pt x="15" y="35"/>
                    </a:lnTo>
                    <a:lnTo>
                      <a:pt x="17" y="36"/>
                    </a:lnTo>
                    <a:lnTo>
                      <a:pt x="17" y="38"/>
                    </a:lnTo>
                    <a:lnTo>
                      <a:pt x="19" y="39"/>
                    </a:lnTo>
                    <a:lnTo>
                      <a:pt x="19" y="40"/>
                    </a:lnTo>
                    <a:lnTo>
                      <a:pt x="20" y="41"/>
                    </a:lnTo>
                    <a:lnTo>
                      <a:pt x="21" y="43"/>
                    </a:lnTo>
                    <a:lnTo>
                      <a:pt x="22" y="44"/>
                    </a:lnTo>
                    <a:lnTo>
                      <a:pt x="23" y="46"/>
                    </a:lnTo>
                    <a:lnTo>
                      <a:pt x="24" y="47"/>
                    </a:lnTo>
                    <a:lnTo>
                      <a:pt x="25" y="49"/>
                    </a:lnTo>
                    <a:lnTo>
                      <a:pt x="25" y="51"/>
                    </a:lnTo>
                    <a:lnTo>
                      <a:pt x="26" y="52"/>
                    </a:lnTo>
                    <a:lnTo>
                      <a:pt x="27" y="54"/>
                    </a:lnTo>
                    <a:lnTo>
                      <a:pt x="28" y="56"/>
                    </a:lnTo>
                    <a:lnTo>
                      <a:pt x="29" y="57"/>
                    </a:lnTo>
                    <a:lnTo>
                      <a:pt x="29" y="59"/>
                    </a:lnTo>
                    <a:lnTo>
                      <a:pt x="30" y="61"/>
                    </a:lnTo>
                    <a:lnTo>
                      <a:pt x="31" y="62"/>
                    </a:lnTo>
                    <a:lnTo>
                      <a:pt x="32" y="64"/>
                    </a:lnTo>
                    <a:lnTo>
                      <a:pt x="33" y="65"/>
                    </a:lnTo>
                    <a:lnTo>
                      <a:pt x="34" y="67"/>
                    </a:lnTo>
                    <a:lnTo>
                      <a:pt x="35" y="68"/>
                    </a:lnTo>
                    <a:lnTo>
                      <a:pt x="36" y="70"/>
                    </a:lnTo>
                    <a:lnTo>
                      <a:pt x="37" y="71"/>
                    </a:lnTo>
                    <a:lnTo>
                      <a:pt x="38" y="73"/>
                    </a:lnTo>
                    <a:lnTo>
                      <a:pt x="40" y="73"/>
                    </a:lnTo>
                    <a:lnTo>
                      <a:pt x="42" y="75"/>
                    </a:lnTo>
                    <a:lnTo>
                      <a:pt x="43" y="76"/>
                    </a:lnTo>
                    <a:lnTo>
                      <a:pt x="45" y="77"/>
                    </a:lnTo>
                    <a:lnTo>
                      <a:pt x="46" y="77"/>
                    </a:lnTo>
                    <a:lnTo>
                      <a:pt x="47" y="78"/>
                    </a:lnTo>
                    <a:lnTo>
                      <a:pt x="48" y="78"/>
                    </a:lnTo>
                    <a:lnTo>
                      <a:pt x="49" y="79"/>
                    </a:lnTo>
                    <a:lnTo>
                      <a:pt x="50" y="79"/>
                    </a:lnTo>
                    <a:lnTo>
                      <a:pt x="51" y="79"/>
                    </a:lnTo>
                    <a:lnTo>
                      <a:pt x="52" y="80"/>
                    </a:lnTo>
                    <a:lnTo>
                      <a:pt x="53" y="80"/>
                    </a:lnTo>
                    <a:lnTo>
                      <a:pt x="54" y="80"/>
                    </a:lnTo>
                    <a:lnTo>
                      <a:pt x="55" y="81"/>
                    </a:lnTo>
                    <a:lnTo>
                      <a:pt x="57" y="81"/>
                    </a:lnTo>
                    <a:lnTo>
                      <a:pt x="58" y="82"/>
                    </a:lnTo>
                    <a:lnTo>
                      <a:pt x="59" y="82"/>
                    </a:lnTo>
                    <a:lnTo>
                      <a:pt x="61" y="82"/>
                    </a:lnTo>
                    <a:lnTo>
                      <a:pt x="63" y="82"/>
                    </a:lnTo>
                    <a:lnTo>
                      <a:pt x="64" y="82"/>
                    </a:lnTo>
                    <a:lnTo>
                      <a:pt x="65" y="82"/>
                    </a:lnTo>
                    <a:lnTo>
                      <a:pt x="66" y="82"/>
                    </a:lnTo>
                    <a:lnTo>
                      <a:pt x="68" y="82"/>
                    </a:lnTo>
                    <a:lnTo>
                      <a:pt x="69" y="82"/>
                    </a:lnTo>
                    <a:lnTo>
                      <a:pt x="70" y="81"/>
                    </a:lnTo>
                    <a:lnTo>
                      <a:pt x="71" y="81"/>
                    </a:lnTo>
                    <a:lnTo>
                      <a:pt x="72" y="81"/>
                    </a:lnTo>
                    <a:lnTo>
                      <a:pt x="73" y="81"/>
                    </a:lnTo>
                    <a:lnTo>
                      <a:pt x="74" y="81"/>
                    </a:lnTo>
                    <a:lnTo>
                      <a:pt x="75" y="80"/>
                    </a:lnTo>
                    <a:lnTo>
                      <a:pt x="77" y="80"/>
                    </a:lnTo>
                    <a:lnTo>
                      <a:pt x="78" y="79"/>
                    </a:lnTo>
                    <a:lnTo>
                      <a:pt x="80" y="79"/>
                    </a:lnTo>
                    <a:lnTo>
                      <a:pt x="82" y="78"/>
                    </a:lnTo>
                    <a:lnTo>
                      <a:pt x="84" y="77"/>
                    </a:lnTo>
                    <a:lnTo>
                      <a:pt x="86" y="76"/>
                    </a:lnTo>
                    <a:lnTo>
                      <a:pt x="87" y="75"/>
                    </a:lnTo>
                    <a:lnTo>
                      <a:pt x="89" y="74"/>
                    </a:lnTo>
                    <a:lnTo>
                      <a:pt x="90" y="73"/>
                    </a:lnTo>
                    <a:lnTo>
                      <a:pt x="91" y="72"/>
                    </a:lnTo>
                    <a:lnTo>
                      <a:pt x="92" y="70"/>
                    </a:lnTo>
                    <a:lnTo>
                      <a:pt x="94" y="69"/>
                    </a:lnTo>
                    <a:lnTo>
                      <a:pt x="95" y="68"/>
                    </a:lnTo>
                    <a:lnTo>
                      <a:pt x="95" y="66"/>
                    </a:lnTo>
                    <a:lnTo>
                      <a:pt x="96" y="65"/>
                    </a:lnTo>
                    <a:lnTo>
                      <a:pt x="97" y="64"/>
                    </a:lnTo>
                    <a:lnTo>
                      <a:pt x="97" y="62"/>
                    </a:lnTo>
                    <a:lnTo>
                      <a:pt x="97" y="60"/>
                    </a:lnTo>
                    <a:lnTo>
                      <a:pt x="98" y="59"/>
                    </a:lnTo>
                    <a:lnTo>
                      <a:pt x="98" y="57"/>
                    </a:lnTo>
                    <a:lnTo>
                      <a:pt x="98" y="56"/>
                    </a:lnTo>
                    <a:lnTo>
                      <a:pt x="98" y="54"/>
                    </a:lnTo>
                    <a:lnTo>
                      <a:pt x="98" y="53"/>
                    </a:lnTo>
                    <a:lnTo>
                      <a:pt x="97" y="51"/>
                    </a:lnTo>
                    <a:lnTo>
                      <a:pt x="97" y="50"/>
                    </a:lnTo>
                    <a:lnTo>
                      <a:pt x="97" y="47"/>
                    </a:lnTo>
                    <a:lnTo>
                      <a:pt x="96" y="46"/>
                    </a:lnTo>
                    <a:lnTo>
                      <a:pt x="96" y="45"/>
                    </a:lnTo>
                    <a:lnTo>
                      <a:pt x="96" y="44"/>
                    </a:lnTo>
                    <a:lnTo>
                      <a:pt x="96" y="43"/>
                    </a:lnTo>
                    <a:lnTo>
                      <a:pt x="97" y="41"/>
                    </a:lnTo>
                    <a:lnTo>
                      <a:pt x="98" y="40"/>
                    </a:lnTo>
                    <a:lnTo>
                      <a:pt x="99" y="38"/>
                    </a:lnTo>
                    <a:lnTo>
                      <a:pt x="100" y="37"/>
                    </a:lnTo>
                    <a:lnTo>
                      <a:pt x="101" y="36"/>
                    </a:lnTo>
                    <a:lnTo>
                      <a:pt x="102" y="36"/>
                    </a:lnTo>
                    <a:lnTo>
                      <a:pt x="103" y="36"/>
                    </a:lnTo>
                    <a:lnTo>
                      <a:pt x="104" y="35"/>
                    </a:lnTo>
                    <a:lnTo>
                      <a:pt x="105" y="34"/>
                    </a:lnTo>
                    <a:lnTo>
                      <a:pt x="107" y="33"/>
                    </a:lnTo>
                    <a:lnTo>
                      <a:pt x="108" y="33"/>
                    </a:lnTo>
                    <a:lnTo>
                      <a:pt x="109" y="32"/>
                    </a:lnTo>
                    <a:lnTo>
                      <a:pt x="110" y="32"/>
                    </a:lnTo>
                    <a:lnTo>
                      <a:pt x="111" y="31"/>
                    </a:lnTo>
                    <a:lnTo>
                      <a:pt x="112" y="30"/>
                    </a:lnTo>
                    <a:lnTo>
                      <a:pt x="113" y="30"/>
                    </a:lnTo>
                    <a:lnTo>
                      <a:pt x="114" y="29"/>
                    </a:lnTo>
                    <a:lnTo>
                      <a:pt x="116" y="27"/>
                    </a:lnTo>
                    <a:lnTo>
                      <a:pt x="117" y="26"/>
                    </a:lnTo>
                    <a:lnTo>
                      <a:pt x="118" y="25"/>
                    </a:lnTo>
                    <a:lnTo>
                      <a:pt x="118" y="24"/>
                    </a:lnTo>
                    <a:lnTo>
                      <a:pt x="118" y="23"/>
                    </a:lnTo>
                    <a:lnTo>
                      <a:pt x="119" y="21"/>
                    </a:lnTo>
                    <a:lnTo>
                      <a:pt x="119" y="20"/>
                    </a:lnTo>
                    <a:lnTo>
                      <a:pt x="119" y="19"/>
                    </a:lnTo>
                    <a:lnTo>
                      <a:pt x="118" y="18"/>
                    </a:lnTo>
                    <a:lnTo>
                      <a:pt x="118" y="16"/>
                    </a:lnTo>
                    <a:lnTo>
                      <a:pt x="118" y="15"/>
                    </a:lnTo>
                    <a:lnTo>
                      <a:pt x="118" y="14"/>
                    </a:lnTo>
                    <a:lnTo>
                      <a:pt x="118" y="13"/>
                    </a:lnTo>
                    <a:lnTo>
                      <a:pt x="117" y="12"/>
                    </a:lnTo>
                    <a:lnTo>
                      <a:pt x="117" y="10"/>
                    </a:lnTo>
                    <a:lnTo>
                      <a:pt x="116" y="8"/>
                    </a:lnTo>
                    <a:lnTo>
                      <a:pt x="115" y="7"/>
                    </a:lnTo>
                    <a:lnTo>
                      <a:pt x="115" y="5"/>
                    </a:lnTo>
                    <a:lnTo>
                      <a:pt x="113" y="4"/>
                    </a:lnTo>
                    <a:lnTo>
                      <a:pt x="113" y="3"/>
                    </a:lnTo>
                    <a:lnTo>
                      <a:pt x="112" y="1"/>
                    </a:lnTo>
                    <a:lnTo>
                      <a:pt x="111" y="1"/>
                    </a:lnTo>
                    <a:lnTo>
                      <a:pt x="110" y="0"/>
                    </a:lnTo>
                    <a:lnTo>
                      <a:pt x="113" y="0"/>
                    </a:lnTo>
                    <a:lnTo>
                      <a:pt x="114" y="1"/>
                    </a:lnTo>
                    <a:lnTo>
                      <a:pt x="115" y="2"/>
                    </a:lnTo>
                    <a:lnTo>
                      <a:pt x="116" y="4"/>
                    </a:lnTo>
                    <a:lnTo>
                      <a:pt x="118" y="6"/>
                    </a:lnTo>
                    <a:lnTo>
                      <a:pt x="119" y="7"/>
                    </a:lnTo>
                    <a:lnTo>
                      <a:pt x="119" y="8"/>
                    </a:lnTo>
                    <a:lnTo>
                      <a:pt x="120" y="9"/>
                    </a:lnTo>
                    <a:lnTo>
                      <a:pt x="121" y="10"/>
                    </a:lnTo>
                    <a:lnTo>
                      <a:pt x="121" y="12"/>
                    </a:lnTo>
                    <a:lnTo>
                      <a:pt x="121" y="13"/>
                    </a:lnTo>
                    <a:lnTo>
                      <a:pt x="121" y="15"/>
                    </a:lnTo>
                    <a:lnTo>
                      <a:pt x="122" y="17"/>
                    </a:lnTo>
                    <a:lnTo>
                      <a:pt x="122" y="18"/>
                    </a:lnTo>
                    <a:lnTo>
                      <a:pt x="122" y="20"/>
                    </a:lnTo>
                    <a:lnTo>
                      <a:pt x="122" y="21"/>
                    </a:lnTo>
                    <a:lnTo>
                      <a:pt x="122" y="22"/>
                    </a:lnTo>
                    <a:lnTo>
                      <a:pt x="122" y="24"/>
                    </a:lnTo>
                    <a:lnTo>
                      <a:pt x="122" y="25"/>
                    </a:lnTo>
                    <a:lnTo>
                      <a:pt x="122" y="26"/>
                    </a:lnTo>
                    <a:lnTo>
                      <a:pt x="121" y="27"/>
                    </a:lnTo>
                    <a:lnTo>
                      <a:pt x="121" y="28"/>
                    </a:lnTo>
                    <a:lnTo>
                      <a:pt x="121" y="29"/>
                    </a:lnTo>
                    <a:lnTo>
                      <a:pt x="121" y="30"/>
                    </a:lnTo>
                    <a:lnTo>
                      <a:pt x="121" y="31"/>
                    </a:lnTo>
                    <a:lnTo>
                      <a:pt x="120" y="33"/>
                    </a:lnTo>
                    <a:lnTo>
                      <a:pt x="120" y="34"/>
                    </a:lnTo>
                    <a:lnTo>
                      <a:pt x="119" y="35"/>
                    </a:lnTo>
                    <a:lnTo>
                      <a:pt x="119" y="36"/>
                    </a:lnTo>
                    <a:lnTo>
                      <a:pt x="118" y="38"/>
                    </a:lnTo>
                    <a:lnTo>
                      <a:pt x="118" y="39"/>
                    </a:lnTo>
                    <a:lnTo>
                      <a:pt x="117" y="41"/>
                    </a:lnTo>
                    <a:lnTo>
                      <a:pt x="116" y="42"/>
                    </a:lnTo>
                    <a:lnTo>
                      <a:pt x="116" y="43"/>
                    </a:lnTo>
                    <a:lnTo>
                      <a:pt x="115" y="45"/>
                    </a:lnTo>
                    <a:lnTo>
                      <a:pt x="108" y="58"/>
                    </a:lnTo>
                    <a:lnTo>
                      <a:pt x="108" y="59"/>
                    </a:lnTo>
                    <a:lnTo>
                      <a:pt x="108" y="61"/>
                    </a:lnTo>
                    <a:lnTo>
                      <a:pt x="108" y="63"/>
                    </a:lnTo>
                    <a:lnTo>
                      <a:pt x="107" y="64"/>
                    </a:lnTo>
                    <a:lnTo>
                      <a:pt x="107" y="65"/>
                    </a:lnTo>
                    <a:lnTo>
                      <a:pt x="107" y="66"/>
                    </a:lnTo>
                    <a:lnTo>
                      <a:pt x="107" y="68"/>
                    </a:lnTo>
                    <a:lnTo>
                      <a:pt x="106" y="69"/>
                    </a:lnTo>
                    <a:lnTo>
                      <a:pt x="105" y="70"/>
                    </a:lnTo>
                    <a:lnTo>
                      <a:pt x="105" y="72"/>
                    </a:lnTo>
                    <a:lnTo>
                      <a:pt x="104" y="73"/>
                    </a:lnTo>
                    <a:lnTo>
                      <a:pt x="103" y="75"/>
                    </a:lnTo>
                    <a:lnTo>
                      <a:pt x="102" y="76"/>
                    </a:lnTo>
                    <a:lnTo>
                      <a:pt x="100" y="78"/>
                    </a:lnTo>
                    <a:lnTo>
                      <a:pt x="99" y="79"/>
                    </a:lnTo>
                    <a:lnTo>
                      <a:pt x="97" y="80"/>
                    </a:lnTo>
                    <a:lnTo>
                      <a:pt x="95" y="82"/>
                    </a:lnTo>
                    <a:lnTo>
                      <a:pt x="94" y="83"/>
                    </a:lnTo>
                    <a:lnTo>
                      <a:pt x="92" y="83"/>
                    </a:lnTo>
                    <a:lnTo>
                      <a:pt x="92" y="84"/>
                    </a:lnTo>
                    <a:lnTo>
                      <a:pt x="90" y="84"/>
                    </a:lnTo>
                    <a:lnTo>
                      <a:pt x="89" y="85"/>
                    </a:lnTo>
                    <a:lnTo>
                      <a:pt x="88" y="85"/>
                    </a:lnTo>
                    <a:lnTo>
                      <a:pt x="87" y="86"/>
                    </a:lnTo>
                    <a:lnTo>
                      <a:pt x="85" y="86"/>
                    </a:lnTo>
                    <a:lnTo>
                      <a:pt x="84" y="86"/>
                    </a:lnTo>
                    <a:lnTo>
                      <a:pt x="82" y="86"/>
                    </a:lnTo>
                    <a:lnTo>
                      <a:pt x="81" y="87"/>
                    </a:lnTo>
                    <a:lnTo>
                      <a:pt x="79" y="87"/>
                    </a:lnTo>
                    <a:lnTo>
                      <a:pt x="77" y="87"/>
                    </a:lnTo>
                    <a:lnTo>
                      <a:pt x="76" y="87"/>
                    </a:lnTo>
                    <a:lnTo>
                      <a:pt x="74" y="87"/>
                    </a:lnTo>
                    <a:lnTo>
                      <a:pt x="72" y="87"/>
                    </a:lnTo>
                    <a:lnTo>
                      <a:pt x="70" y="87"/>
                    </a:lnTo>
                    <a:lnTo>
                      <a:pt x="68" y="87"/>
                    </a:lnTo>
                    <a:lnTo>
                      <a:pt x="66" y="87"/>
                    </a:lnTo>
                    <a:lnTo>
                      <a:pt x="64" y="87"/>
                    </a:lnTo>
                    <a:lnTo>
                      <a:pt x="62" y="87"/>
                    </a:lnTo>
                    <a:lnTo>
                      <a:pt x="60" y="87"/>
                    </a:lnTo>
                    <a:lnTo>
                      <a:pt x="58" y="87"/>
                    </a:lnTo>
                    <a:lnTo>
                      <a:pt x="56" y="86"/>
                    </a:lnTo>
                    <a:lnTo>
                      <a:pt x="54" y="86"/>
                    </a:lnTo>
                    <a:lnTo>
                      <a:pt x="52" y="85"/>
                    </a:lnTo>
                    <a:lnTo>
                      <a:pt x="51" y="85"/>
                    </a:lnTo>
                    <a:lnTo>
                      <a:pt x="49" y="85"/>
                    </a:lnTo>
                    <a:lnTo>
                      <a:pt x="47" y="84"/>
                    </a:lnTo>
                    <a:lnTo>
                      <a:pt x="46" y="84"/>
                    </a:lnTo>
                    <a:lnTo>
                      <a:pt x="44" y="83"/>
                    </a:lnTo>
                    <a:lnTo>
                      <a:pt x="43" y="82"/>
                    </a:lnTo>
                    <a:lnTo>
                      <a:pt x="41" y="82"/>
                    </a:lnTo>
                    <a:lnTo>
                      <a:pt x="40" y="82"/>
                    </a:lnTo>
                    <a:lnTo>
                      <a:pt x="38" y="81"/>
                    </a:lnTo>
                    <a:lnTo>
                      <a:pt x="37" y="80"/>
                    </a:lnTo>
                    <a:lnTo>
                      <a:pt x="36" y="79"/>
                    </a:lnTo>
                    <a:lnTo>
                      <a:pt x="34" y="79"/>
                    </a:lnTo>
                    <a:lnTo>
                      <a:pt x="33" y="78"/>
                    </a:lnTo>
                    <a:lnTo>
                      <a:pt x="32" y="77"/>
                    </a:lnTo>
                    <a:lnTo>
                      <a:pt x="31" y="77"/>
                    </a:lnTo>
                    <a:lnTo>
                      <a:pt x="30" y="76"/>
                    </a:lnTo>
                    <a:lnTo>
                      <a:pt x="29" y="76"/>
                    </a:lnTo>
                    <a:lnTo>
                      <a:pt x="28" y="75"/>
                    </a:lnTo>
                    <a:lnTo>
                      <a:pt x="27" y="74"/>
                    </a:lnTo>
                    <a:lnTo>
                      <a:pt x="25" y="73"/>
                    </a:lnTo>
                    <a:lnTo>
                      <a:pt x="23" y="71"/>
                    </a:lnTo>
                    <a:lnTo>
                      <a:pt x="22" y="70"/>
                    </a:lnTo>
                    <a:lnTo>
                      <a:pt x="20" y="68"/>
                    </a:lnTo>
                    <a:lnTo>
                      <a:pt x="19" y="66"/>
                    </a:lnTo>
                    <a:lnTo>
                      <a:pt x="17" y="65"/>
                    </a:lnTo>
                    <a:lnTo>
                      <a:pt x="16" y="64"/>
                    </a:lnTo>
                    <a:lnTo>
                      <a:pt x="15" y="62"/>
                    </a:lnTo>
                    <a:lnTo>
                      <a:pt x="14" y="61"/>
                    </a:lnTo>
                    <a:lnTo>
                      <a:pt x="13" y="59"/>
                    </a:lnTo>
                    <a:lnTo>
                      <a:pt x="12" y="57"/>
                    </a:lnTo>
                    <a:lnTo>
                      <a:pt x="12" y="56"/>
                    </a:lnTo>
                    <a:lnTo>
                      <a:pt x="11" y="55"/>
                    </a:lnTo>
                    <a:lnTo>
                      <a:pt x="11" y="54"/>
                    </a:lnTo>
                    <a:lnTo>
                      <a:pt x="11" y="53"/>
                    </a:lnTo>
                    <a:lnTo>
                      <a:pt x="5" y="35"/>
                    </a:lnTo>
                    <a:lnTo>
                      <a:pt x="0" y="30"/>
                    </a:lnTo>
                    <a:close/>
                  </a:path>
                </a:pathLst>
              </a:custGeom>
              <a:solidFill>
                <a:srgbClr val="F5E8C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958" name="Freeform 128"/>
              <p:cNvSpPr>
                <a:spLocks/>
              </p:cNvSpPr>
              <p:nvPr/>
            </p:nvSpPr>
            <p:spPr bwMode="auto">
              <a:xfrm>
                <a:off x="4683" y="2336"/>
                <a:ext cx="115" cy="108"/>
              </a:xfrm>
              <a:custGeom>
                <a:avLst/>
                <a:gdLst>
                  <a:gd name="T0" fmla="*/ 14 w 115"/>
                  <a:gd name="T1" fmla="*/ 73 h 108"/>
                  <a:gd name="T2" fmla="*/ 23 w 115"/>
                  <a:gd name="T3" fmla="*/ 81 h 108"/>
                  <a:gd name="T4" fmla="*/ 29 w 115"/>
                  <a:gd name="T5" fmla="*/ 85 h 108"/>
                  <a:gd name="T6" fmla="*/ 36 w 115"/>
                  <a:gd name="T7" fmla="*/ 89 h 108"/>
                  <a:gd name="T8" fmla="*/ 43 w 115"/>
                  <a:gd name="T9" fmla="*/ 91 h 108"/>
                  <a:gd name="T10" fmla="*/ 50 w 115"/>
                  <a:gd name="T11" fmla="*/ 93 h 108"/>
                  <a:gd name="T12" fmla="*/ 58 w 115"/>
                  <a:gd name="T13" fmla="*/ 91 h 108"/>
                  <a:gd name="T14" fmla="*/ 66 w 115"/>
                  <a:gd name="T15" fmla="*/ 88 h 108"/>
                  <a:gd name="T16" fmla="*/ 73 w 115"/>
                  <a:gd name="T17" fmla="*/ 82 h 108"/>
                  <a:gd name="T18" fmla="*/ 80 w 115"/>
                  <a:gd name="T19" fmla="*/ 76 h 108"/>
                  <a:gd name="T20" fmla="*/ 87 w 115"/>
                  <a:gd name="T21" fmla="*/ 72 h 108"/>
                  <a:gd name="T22" fmla="*/ 96 w 115"/>
                  <a:gd name="T23" fmla="*/ 66 h 108"/>
                  <a:gd name="T24" fmla="*/ 104 w 115"/>
                  <a:gd name="T25" fmla="*/ 62 h 108"/>
                  <a:gd name="T26" fmla="*/ 107 w 115"/>
                  <a:gd name="T27" fmla="*/ 53 h 108"/>
                  <a:gd name="T28" fmla="*/ 105 w 115"/>
                  <a:gd name="T29" fmla="*/ 43 h 108"/>
                  <a:gd name="T30" fmla="*/ 99 w 115"/>
                  <a:gd name="T31" fmla="*/ 35 h 108"/>
                  <a:gd name="T32" fmla="*/ 93 w 115"/>
                  <a:gd name="T33" fmla="*/ 29 h 108"/>
                  <a:gd name="T34" fmla="*/ 85 w 115"/>
                  <a:gd name="T35" fmla="*/ 25 h 108"/>
                  <a:gd name="T36" fmla="*/ 78 w 115"/>
                  <a:gd name="T37" fmla="*/ 21 h 108"/>
                  <a:gd name="T38" fmla="*/ 71 w 115"/>
                  <a:gd name="T39" fmla="*/ 18 h 108"/>
                  <a:gd name="T40" fmla="*/ 64 w 115"/>
                  <a:gd name="T41" fmla="*/ 15 h 108"/>
                  <a:gd name="T42" fmla="*/ 58 w 115"/>
                  <a:gd name="T43" fmla="*/ 14 h 108"/>
                  <a:gd name="T44" fmla="*/ 50 w 115"/>
                  <a:gd name="T45" fmla="*/ 12 h 108"/>
                  <a:gd name="T46" fmla="*/ 41 w 115"/>
                  <a:gd name="T47" fmla="*/ 2 h 108"/>
                  <a:gd name="T48" fmla="*/ 48 w 115"/>
                  <a:gd name="T49" fmla="*/ 6 h 108"/>
                  <a:gd name="T50" fmla="*/ 56 w 115"/>
                  <a:gd name="T51" fmla="*/ 9 h 108"/>
                  <a:gd name="T52" fmla="*/ 65 w 115"/>
                  <a:gd name="T53" fmla="*/ 11 h 108"/>
                  <a:gd name="T54" fmla="*/ 71 w 115"/>
                  <a:gd name="T55" fmla="*/ 13 h 108"/>
                  <a:gd name="T56" fmla="*/ 78 w 115"/>
                  <a:gd name="T57" fmla="*/ 15 h 108"/>
                  <a:gd name="T58" fmla="*/ 85 w 115"/>
                  <a:gd name="T59" fmla="*/ 17 h 108"/>
                  <a:gd name="T60" fmla="*/ 93 w 115"/>
                  <a:gd name="T61" fmla="*/ 21 h 108"/>
                  <a:gd name="T62" fmla="*/ 102 w 115"/>
                  <a:gd name="T63" fmla="*/ 28 h 108"/>
                  <a:gd name="T64" fmla="*/ 107 w 115"/>
                  <a:gd name="T65" fmla="*/ 35 h 108"/>
                  <a:gd name="T66" fmla="*/ 111 w 115"/>
                  <a:gd name="T67" fmla="*/ 41 h 108"/>
                  <a:gd name="T68" fmla="*/ 112 w 115"/>
                  <a:gd name="T69" fmla="*/ 47 h 108"/>
                  <a:gd name="T70" fmla="*/ 114 w 115"/>
                  <a:gd name="T71" fmla="*/ 57 h 108"/>
                  <a:gd name="T72" fmla="*/ 115 w 115"/>
                  <a:gd name="T73" fmla="*/ 64 h 108"/>
                  <a:gd name="T74" fmla="*/ 114 w 115"/>
                  <a:gd name="T75" fmla="*/ 71 h 108"/>
                  <a:gd name="T76" fmla="*/ 111 w 115"/>
                  <a:gd name="T77" fmla="*/ 80 h 108"/>
                  <a:gd name="T78" fmla="*/ 103 w 115"/>
                  <a:gd name="T79" fmla="*/ 88 h 108"/>
                  <a:gd name="T80" fmla="*/ 96 w 115"/>
                  <a:gd name="T81" fmla="*/ 90 h 108"/>
                  <a:gd name="T82" fmla="*/ 86 w 115"/>
                  <a:gd name="T83" fmla="*/ 91 h 108"/>
                  <a:gd name="T84" fmla="*/ 78 w 115"/>
                  <a:gd name="T85" fmla="*/ 92 h 108"/>
                  <a:gd name="T86" fmla="*/ 71 w 115"/>
                  <a:gd name="T87" fmla="*/ 93 h 108"/>
                  <a:gd name="T88" fmla="*/ 63 w 115"/>
                  <a:gd name="T89" fmla="*/ 94 h 108"/>
                  <a:gd name="T90" fmla="*/ 55 w 115"/>
                  <a:gd name="T91" fmla="*/ 97 h 108"/>
                  <a:gd name="T92" fmla="*/ 49 w 115"/>
                  <a:gd name="T93" fmla="*/ 101 h 108"/>
                  <a:gd name="T94" fmla="*/ 42 w 115"/>
                  <a:gd name="T95" fmla="*/ 107 h 108"/>
                  <a:gd name="T96" fmla="*/ 36 w 115"/>
                  <a:gd name="T97" fmla="*/ 108 h 108"/>
                  <a:gd name="T98" fmla="*/ 28 w 115"/>
                  <a:gd name="T99" fmla="*/ 108 h 108"/>
                  <a:gd name="T100" fmla="*/ 20 w 115"/>
                  <a:gd name="T101" fmla="*/ 105 h 108"/>
                  <a:gd name="T102" fmla="*/ 13 w 115"/>
                  <a:gd name="T103" fmla="*/ 103 h 108"/>
                  <a:gd name="T104" fmla="*/ 4 w 115"/>
                  <a:gd name="T105" fmla="*/ 97 h 108"/>
                  <a:gd name="T106" fmla="*/ 0 w 115"/>
                  <a:gd name="T107" fmla="*/ 89 h 108"/>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15"/>
                  <a:gd name="T163" fmla="*/ 0 h 108"/>
                  <a:gd name="T164" fmla="*/ 115 w 115"/>
                  <a:gd name="T165" fmla="*/ 108 h 108"/>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15" h="108">
                    <a:moveTo>
                      <a:pt x="10" y="68"/>
                    </a:moveTo>
                    <a:lnTo>
                      <a:pt x="10" y="69"/>
                    </a:lnTo>
                    <a:lnTo>
                      <a:pt x="11" y="70"/>
                    </a:lnTo>
                    <a:lnTo>
                      <a:pt x="12" y="70"/>
                    </a:lnTo>
                    <a:lnTo>
                      <a:pt x="13" y="72"/>
                    </a:lnTo>
                    <a:lnTo>
                      <a:pt x="14" y="73"/>
                    </a:lnTo>
                    <a:lnTo>
                      <a:pt x="15" y="74"/>
                    </a:lnTo>
                    <a:lnTo>
                      <a:pt x="16" y="76"/>
                    </a:lnTo>
                    <a:lnTo>
                      <a:pt x="18" y="77"/>
                    </a:lnTo>
                    <a:lnTo>
                      <a:pt x="20" y="79"/>
                    </a:lnTo>
                    <a:lnTo>
                      <a:pt x="22" y="80"/>
                    </a:lnTo>
                    <a:lnTo>
                      <a:pt x="23" y="81"/>
                    </a:lnTo>
                    <a:lnTo>
                      <a:pt x="24" y="81"/>
                    </a:lnTo>
                    <a:lnTo>
                      <a:pt x="24" y="82"/>
                    </a:lnTo>
                    <a:lnTo>
                      <a:pt x="26" y="83"/>
                    </a:lnTo>
                    <a:lnTo>
                      <a:pt x="27" y="83"/>
                    </a:lnTo>
                    <a:lnTo>
                      <a:pt x="28" y="84"/>
                    </a:lnTo>
                    <a:lnTo>
                      <a:pt x="29" y="85"/>
                    </a:lnTo>
                    <a:lnTo>
                      <a:pt x="30" y="86"/>
                    </a:lnTo>
                    <a:lnTo>
                      <a:pt x="31" y="86"/>
                    </a:lnTo>
                    <a:lnTo>
                      <a:pt x="32" y="87"/>
                    </a:lnTo>
                    <a:lnTo>
                      <a:pt x="33" y="88"/>
                    </a:lnTo>
                    <a:lnTo>
                      <a:pt x="34" y="88"/>
                    </a:lnTo>
                    <a:lnTo>
                      <a:pt x="36" y="89"/>
                    </a:lnTo>
                    <a:lnTo>
                      <a:pt x="37" y="89"/>
                    </a:lnTo>
                    <a:lnTo>
                      <a:pt x="38" y="90"/>
                    </a:lnTo>
                    <a:lnTo>
                      <a:pt x="39" y="90"/>
                    </a:lnTo>
                    <a:lnTo>
                      <a:pt x="40" y="90"/>
                    </a:lnTo>
                    <a:lnTo>
                      <a:pt x="42" y="91"/>
                    </a:lnTo>
                    <a:lnTo>
                      <a:pt x="43" y="91"/>
                    </a:lnTo>
                    <a:lnTo>
                      <a:pt x="44" y="92"/>
                    </a:lnTo>
                    <a:lnTo>
                      <a:pt x="45" y="92"/>
                    </a:lnTo>
                    <a:lnTo>
                      <a:pt x="47" y="93"/>
                    </a:lnTo>
                    <a:lnTo>
                      <a:pt x="48" y="93"/>
                    </a:lnTo>
                    <a:lnTo>
                      <a:pt x="50" y="93"/>
                    </a:lnTo>
                    <a:lnTo>
                      <a:pt x="52" y="93"/>
                    </a:lnTo>
                    <a:lnTo>
                      <a:pt x="53" y="93"/>
                    </a:lnTo>
                    <a:lnTo>
                      <a:pt x="55" y="93"/>
                    </a:lnTo>
                    <a:lnTo>
                      <a:pt x="56" y="92"/>
                    </a:lnTo>
                    <a:lnTo>
                      <a:pt x="57" y="92"/>
                    </a:lnTo>
                    <a:lnTo>
                      <a:pt x="58" y="91"/>
                    </a:lnTo>
                    <a:lnTo>
                      <a:pt x="60" y="91"/>
                    </a:lnTo>
                    <a:lnTo>
                      <a:pt x="61" y="90"/>
                    </a:lnTo>
                    <a:lnTo>
                      <a:pt x="62" y="90"/>
                    </a:lnTo>
                    <a:lnTo>
                      <a:pt x="63" y="89"/>
                    </a:lnTo>
                    <a:lnTo>
                      <a:pt x="65" y="89"/>
                    </a:lnTo>
                    <a:lnTo>
                      <a:pt x="66" y="88"/>
                    </a:lnTo>
                    <a:lnTo>
                      <a:pt x="67" y="87"/>
                    </a:lnTo>
                    <a:lnTo>
                      <a:pt x="69" y="86"/>
                    </a:lnTo>
                    <a:lnTo>
                      <a:pt x="70" y="85"/>
                    </a:lnTo>
                    <a:lnTo>
                      <a:pt x="71" y="84"/>
                    </a:lnTo>
                    <a:lnTo>
                      <a:pt x="72" y="83"/>
                    </a:lnTo>
                    <a:lnTo>
                      <a:pt x="73" y="82"/>
                    </a:lnTo>
                    <a:lnTo>
                      <a:pt x="75" y="81"/>
                    </a:lnTo>
                    <a:lnTo>
                      <a:pt x="76" y="79"/>
                    </a:lnTo>
                    <a:lnTo>
                      <a:pt x="77" y="79"/>
                    </a:lnTo>
                    <a:lnTo>
                      <a:pt x="78" y="78"/>
                    </a:lnTo>
                    <a:lnTo>
                      <a:pt x="79" y="77"/>
                    </a:lnTo>
                    <a:lnTo>
                      <a:pt x="80" y="76"/>
                    </a:lnTo>
                    <a:lnTo>
                      <a:pt x="81" y="76"/>
                    </a:lnTo>
                    <a:lnTo>
                      <a:pt x="83" y="75"/>
                    </a:lnTo>
                    <a:lnTo>
                      <a:pt x="83" y="74"/>
                    </a:lnTo>
                    <a:lnTo>
                      <a:pt x="85" y="73"/>
                    </a:lnTo>
                    <a:lnTo>
                      <a:pt x="86" y="73"/>
                    </a:lnTo>
                    <a:lnTo>
                      <a:pt x="87" y="72"/>
                    </a:lnTo>
                    <a:lnTo>
                      <a:pt x="88" y="72"/>
                    </a:lnTo>
                    <a:lnTo>
                      <a:pt x="89" y="70"/>
                    </a:lnTo>
                    <a:lnTo>
                      <a:pt x="91" y="69"/>
                    </a:lnTo>
                    <a:lnTo>
                      <a:pt x="93" y="68"/>
                    </a:lnTo>
                    <a:lnTo>
                      <a:pt x="95" y="67"/>
                    </a:lnTo>
                    <a:lnTo>
                      <a:pt x="96" y="66"/>
                    </a:lnTo>
                    <a:lnTo>
                      <a:pt x="98" y="65"/>
                    </a:lnTo>
                    <a:lnTo>
                      <a:pt x="99" y="65"/>
                    </a:lnTo>
                    <a:lnTo>
                      <a:pt x="101" y="64"/>
                    </a:lnTo>
                    <a:lnTo>
                      <a:pt x="102" y="63"/>
                    </a:lnTo>
                    <a:lnTo>
                      <a:pt x="103" y="62"/>
                    </a:lnTo>
                    <a:lnTo>
                      <a:pt x="104" y="62"/>
                    </a:lnTo>
                    <a:lnTo>
                      <a:pt x="105" y="61"/>
                    </a:lnTo>
                    <a:lnTo>
                      <a:pt x="106" y="59"/>
                    </a:lnTo>
                    <a:lnTo>
                      <a:pt x="107" y="57"/>
                    </a:lnTo>
                    <a:lnTo>
                      <a:pt x="107" y="56"/>
                    </a:lnTo>
                    <a:lnTo>
                      <a:pt x="107" y="54"/>
                    </a:lnTo>
                    <a:lnTo>
                      <a:pt x="107" y="53"/>
                    </a:lnTo>
                    <a:lnTo>
                      <a:pt x="107" y="52"/>
                    </a:lnTo>
                    <a:lnTo>
                      <a:pt x="107" y="50"/>
                    </a:lnTo>
                    <a:lnTo>
                      <a:pt x="107" y="48"/>
                    </a:lnTo>
                    <a:lnTo>
                      <a:pt x="106" y="46"/>
                    </a:lnTo>
                    <a:lnTo>
                      <a:pt x="106" y="44"/>
                    </a:lnTo>
                    <a:lnTo>
                      <a:pt x="105" y="43"/>
                    </a:lnTo>
                    <a:lnTo>
                      <a:pt x="105" y="42"/>
                    </a:lnTo>
                    <a:lnTo>
                      <a:pt x="104" y="41"/>
                    </a:lnTo>
                    <a:lnTo>
                      <a:pt x="104" y="40"/>
                    </a:lnTo>
                    <a:lnTo>
                      <a:pt x="102" y="38"/>
                    </a:lnTo>
                    <a:lnTo>
                      <a:pt x="101" y="36"/>
                    </a:lnTo>
                    <a:lnTo>
                      <a:pt x="99" y="35"/>
                    </a:lnTo>
                    <a:lnTo>
                      <a:pt x="98" y="33"/>
                    </a:lnTo>
                    <a:lnTo>
                      <a:pt x="96" y="32"/>
                    </a:lnTo>
                    <a:lnTo>
                      <a:pt x="96" y="31"/>
                    </a:lnTo>
                    <a:lnTo>
                      <a:pt x="94" y="30"/>
                    </a:lnTo>
                    <a:lnTo>
                      <a:pt x="93" y="29"/>
                    </a:lnTo>
                    <a:lnTo>
                      <a:pt x="91" y="28"/>
                    </a:lnTo>
                    <a:lnTo>
                      <a:pt x="90" y="27"/>
                    </a:lnTo>
                    <a:lnTo>
                      <a:pt x="89" y="27"/>
                    </a:lnTo>
                    <a:lnTo>
                      <a:pt x="88" y="26"/>
                    </a:lnTo>
                    <a:lnTo>
                      <a:pt x="87" y="25"/>
                    </a:lnTo>
                    <a:lnTo>
                      <a:pt x="85" y="25"/>
                    </a:lnTo>
                    <a:lnTo>
                      <a:pt x="85" y="24"/>
                    </a:lnTo>
                    <a:lnTo>
                      <a:pt x="83" y="24"/>
                    </a:lnTo>
                    <a:lnTo>
                      <a:pt x="82" y="23"/>
                    </a:lnTo>
                    <a:lnTo>
                      <a:pt x="81" y="22"/>
                    </a:lnTo>
                    <a:lnTo>
                      <a:pt x="80" y="22"/>
                    </a:lnTo>
                    <a:lnTo>
                      <a:pt x="78" y="21"/>
                    </a:lnTo>
                    <a:lnTo>
                      <a:pt x="77" y="21"/>
                    </a:lnTo>
                    <a:lnTo>
                      <a:pt x="76" y="20"/>
                    </a:lnTo>
                    <a:lnTo>
                      <a:pt x="75" y="20"/>
                    </a:lnTo>
                    <a:lnTo>
                      <a:pt x="73" y="19"/>
                    </a:lnTo>
                    <a:lnTo>
                      <a:pt x="72" y="18"/>
                    </a:lnTo>
                    <a:lnTo>
                      <a:pt x="71" y="18"/>
                    </a:lnTo>
                    <a:lnTo>
                      <a:pt x="70" y="18"/>
                    </a:lnTo>
                    <a:lnTo>
                      <a:pt x="69" y="17"/>
                    </a:lnTo>
                    <a:lnTo>
                      <a:pt x="67" y="17"/>
                    </a:lnTo>
                    <a:lnTo>
                      <a:pt x="67" y="16"/>
                    </a:lnTo>
                    <a:lnTo>
                      <a:pt x="65" y="16"/>
                    </a:lnTo>
                    <a:lnTo>
                      <a:pt x="64" y="15"/>
                    </a:lnTo>
                    <a:lnTo>
                      <a:pt x="63" y="15"/>
                    </a:lnTo>
                    <a:lnTo>
                      <a:pt x="62" y="15"/>
                    </a:lnTo>
                    <a:lnTo>
                      <a:pt x="61" y="15"/>
                    </a:lnTo>
                    <a:lnTo>
                      <a:pt x="60" y="14"/>
                    </a:lnTo>
                    <a:lnTo>
                      <a:pt x="59" y="14"/>
                    </a:lnTo>
                    <a:lnTo>
                      <a:pt x="58" y="14"/>
                    </a:lnTo>
                    <a:lnTo>
                      <a:pt x="57" y="14"/>
                    </a:lnTo>
                    <a:lnTo>
                      <a:pt x="55" y="13"/>
                    </a:lnTo>
                    <a:lnTo>
                      <a:pt x="54" y="13"/>
                    </a:lnTo>
                    <a:lnTo>
                      <a:pt x="53" y="13"/>
                    </a:lnTo>
                    <a:lnTo>
                      <a:pt x="52" y="12"/>
                    </a:lnTo>
                    <a:lnTo>
                      <a:pt x="50" y="12"/>
                    </a:lnTo>
                    <a:lnTo>
                      <a:pt x="39" y="0"/>
                    </a:lnTo>
                    <a:lnTo>
                      <a:pt x="39" y="1"/>
                    </a:lnTo>
                    <a:lnTo>
                      <a:pt x="41" y="2"/>
                    </a:lnTo>
                    <a:lnTo>
                      <a:pt x="43" y="3"/>
                    </a:lnTo>
                    <a:lnTo>
                      <a:pt x="44" y="4"/>
                    </a:lnTo>
                    <a:lnTo>
                      <a:pt x="45" y="4"/>
                    </a:lnTo>
                    <a:lnTo>
                      <a:pt x="45" y="5"/>
                    </a:lnTo>
                    <a:lnTo>
                      <a:pt x="47" y="5"/>
                    </a:lnTo>
                    <a:lnTo>
                      <a:pt x="48" y="6"/>
                    </a:lnTo>
                    <a:lnTo>
                      <a:pt x="49" y="6"/>
                    </a:lnTo>
                    <a:lnTo>
                      <a:pt x="50" y="7"/>
                    </a:lnTo>
                    <a:lnTo>
                      <a:pt x="51" y="7"/>
                    </a:lnTo>
                    <a:lnTo>
                      <a:pt x="53" y="8"/>
                    </a:lnTo>
                    <a:lnTo>
                      <a:pt x="54" y="8"/>
                    </a:lnTo>
                    <a:lnTo>
                      <a:pt x="56" y="9"/>
                    </a:lnTo>
                    <a:lnTo>
                      <a:pt x="58" y="10"/>
                    </a:lnTo>
                    <a:lnTo>
                      <a:pt x="59" y="10"/>
                    </a:lnTo>
                    <a:lnTo>
                      <a:pt x="61" y="10"/>
                    </a:lnTo>
                    <a:lnTo>
                      <a:pt x="62" y="11"/>
                    </a:lnTo>
                    <a:lnTo>
                      <a:pt x="63" y="11"/>
                    </a:lnTo>
                    <a:lnTo>
                      <a:pt x="65" y="11"/>
                    </a:lnTo>
                    <a:lnTo>
                      <a:pt x="65" y="12"/>
                    </a:lnTo>
                    <a:lnTo>
                      <a:pt x="67" y="12"/>
                    </a:lnTo>
                    <a:lnTo>
                      <a:pt x="68" y="12"/>
                    </a:lnTo>
                    <a:lnTo>
                      <a:pt x="69" y="13"/>
                    </a:lnTo>
                    <a:lnTo>
                      <a:pt x="70" y="13"/>
                    </a:lnTo>
                    <a:lnTo>
                      <a:pt x="71" y="13"/>
                    </a:lnTo>
                    <a:lnTo>
                      <a:pt x="72" y="13"/>
                    </a:lnTo>
                    <a:lnTo>
                      <a:pt x="73" y="13"/>
                    </a:lnTo>
                    <a:lnTo>
                      <a:pt x="75" y="14"/>
                    </a:lnTo>
                    <a:lnTo>
                      <a:pt x="76" y="14"/>
                    </a:lnTo>
                    <a:lnTo>
                      <a:pt x="77" y="14"/>
                    </a:lnTo>
                    <a:lnTo>
                      <a:pt x="78" y="15"/>
                    </a:lnTo>
                    <a:lnTo>
                      <a:pt x="80" y="15"/>
                    </a:lnTo>
                    <a:lnTo>
                      <a:pt x="81" y="15"/>
                    </a:lnTo>
                    <a:lnTo>
                      <a:pt x="83" y="15"/>
                    </a:lnTo>
                    <a:lnTo>
                      <a:pt x="84" y="16"/>
                    </a:lnTo>
                    <a:lnTo>
                      <a:pt x="85" y="17"/>
                    </a:lnTo>
                    <a:lnTo>
                      <a:pt x="86" y="17"/>
                    </a:lnTo>
                    <a:lnTo>
                      <a:pt x="87" y="18"/>
                    </a:lnTo>
                    <a:lnTo>
                      <a:pt x="88" y="18"/>
                    </a:lnTo>
                    <a:lnTo>
                      <a:pt x="89" y="19"/>
                    </a:lnTo>
                    <a:lnTo>
                      <a:pt x="91" y="20"/>
                    </a:lnTo>
                    <a:lnTo>
                      <a:pt x="93" y="21"/>
                    </a:lnTo>
                    <a:lnTo>
                      <a:pt x="94" y="22"/>
                    </a:lnTo>
                    <a:lnTo>
                      <a:pt x="96" y="23"/>
                    </a:lnTo>
                    <a:lnTo>
                      <a:pt x="98" y="24"/>
                    </a:lnTo>
                    <a:lnTo>
                      <a:pt x="99" y="26"/>
                    </a:lnTo>
                    <a:lnTo>
                      <a:pt x="101" y="27"/>
                    </a:lnTo>
                    <a:lnTo>
                      <a:pt x="102" y="28"/>
                    </a:lnTo>
                    <a:lnTo>
                      <a:pt x="103" y="29"/>
                    </a:lnTo>
                    <a:lnTo>
                      <a:pt x="104" y="30"/>
                    </a:lnTo>
                    <a:lnTo>
                      <a:pt x="105" y="31"/>
                    </a:lnTo>
                    <a:lnTo>
                      <a:pt x="106" y="33"/>
                    </a:lnTo>
                    <a:lnTo>
                      <a:pt x="107" y="35"/>
                    </a:lnTo>
                    <a:lnTo>
                      <a:pt x="108" y="36"/>
                    </a:lnTo>
                    <a:lnTo>
                      <a:pt x="109" y="38"/>
                    </a:lnTo>
                    <a:lnTo>
                      <a:pt x="110" y="39"/>
                    </a:lnTo>
                    <a:lnTo>
                      <a:pt x="111" y="40"/>
                    </a:lnTo>
                    <a:lnTo>
                      <a:pt x="111" y="41"/>
                    </a:lnTo>
                    <a:lnTo>
                      <a:pt x="112" y="43"/>
                    </a:lnTo>
                    <a:lnTo>
                      <a:pt x="112" y="44"/>
                    </a:lnTo>
                    <a:lnTo>
                      <a:pt x="112" y="45"/>
                    </a:lnTo>
                    <a:lnTo>
                      <a:pt x="112" y="47"/>
                    </a:lnTo>
                    <a:lnTo>
                      <a:pt x="113" y="49"/>
                    </a:lnTo>
                    <a:lnTo>
                      <a:pt x="113" y="50"/>
                    </a:lnTo>
                    <a:lnTo>
                      <a:pt x="114" y="52"/>
                    </a:lnTo>
                    <a:lnTo>
                      <a:pt x="114" y="54"/>
                    </a:lnTo>
                    <a:lnTo>
                      <a:pt x="114" y="56"/>
                    </a:lnTo>
                    <a:lnTo>
                      <a:pt x="114" y="57"/>
                    </a:lnTo>
                    <a:lnTo>
                      <a:pt x="114" y="59"/>
                    </a:lnTo>
                    <a:lnTo>
                      <a:pt x="115" y="61"/>
                    </a:lnTo>
                    <a:lnTo>
                      <a:pt x="115" y="62"/>
                    </a:lnTo>
                    <a:lnTo>
                      <a:pt x="115" y="63"/>
                    </a:lnTo>
                    <a:lnTo>
                      <a:pt x="115" y="64"/>
                    </a:lnTo>
                    <a:lnTo>
                      <a:pt x="115" y="65"/>
                    </a:lnTo>
                    <a:lnTo>
                      <a:pt x="115" y="66"/>
                    </a:lnTo>
                    <a:lnTo>
                      <a:pt x="114" y="67"/>
                    </a:lnTo>
                    <a:lnTo>
                      <a:pt x="114" y="69"/>
                    </a:lnTo>
                    <a:lnTo>
                      <a:pt x="114" y="70"/>
                    </a:lnTo>
                    <a:lnTo>
                      <a:pt x="114" y="71"/>
                    </a:lnTo>
                    <a:lnTo>
                      <a:pt x="114" y="72"/>
                    </a:lnTo>
                    <a:lnTo>
                      <a:pt x="114" y="73"/>
                    </a:lnTo>
                    <a:lnTo>
                      <a:pt x="113" y="74"/>
                    </a:lnTo>
                    <a:lnTo>
                      <a:pt x="113" y="76"/>
                    </a:lnTo>
                    <a:lnTo>
                      <a:pt x="112" y="79"/>
                    </a:lnTo>
                    <a:lnTo>
                      <a:pt x="111" y="80"/>
                    </a:lnTo>
                    <a:lnTo>
                      <a:pt x="110" y="82"/>
                    </a:lnTo>
                    <a:lnTo>
                      <a:pt x="108" y="84"/>
                    </a:lnTo>
                    <a:lnTo>
                      <a:pt x="107" y="85"/>
                    </a:lnTo>
                    <a:lnTo>
                      <a:pt x="106" y="86"/>
                    </a:lnTo>
                    <a:lnTo>
                      <a:pt x="104" y="87"/>
                    </a:lnTo>
                    <a:lnTo>
                      <a:pt x="103" y="88"/>
                    </a:lnTo>
                    <a:lnTo>
                      <a:pt x="102" y="88"/>
                    </a:lnTo>
                    <a:lnTo>
                      <a:pt x="101" y="88"/>
                    </a:lnTo>
                    <a:lnTo>
                      <a:pt x="100" y="89"/>
                    </a:lnTo>
                    <a:lnTo>
                      <a:pt x="99" y="90"/>
                    </a:lnTo>
                    <a:lnTo>
                      <a:pt x="98" y="90"/>
                    </a:lnTo>
                    <a:lnTo>
                      <a:pt x="96" y="90"/>
                    </a:lnTo>
                    <a:lnTo>
                      <a:pt x="94" y="90"/>
                    </a:lnTo>
                    <a:lnTo>
                      <a:pt x="93" y="90"/>
                    </a:lnTo>
                    <a:lnTo>
                      <a:pt x="91" y="91"/>
                    </a:lnTo>
                    <a:lnTo>
                      <a:pt x="90" y="91"/>
                    </a:lnTo>
                    <a:lnTo>
                      <a:pt x="88" y="91"/>
                    </a:lnTo>
                    <a:lnTo>
                      <a:pt x="86" y="91"/>
                    </a:lnTo>
                    <a:lnTo>
                      <a:pt x="85" y="91"/>
                    </a:lnTo>
                    <a:lnTo>
                      <a:pt x="83" y="91"/>
                    </a:lnTo>
                    <a:lnTo>
                      <a:pt x="82" y="91"/>
                    </a:lnTo>
                    <a:lnTo>
                      <a:pt x="80" y="91"/>
                    </a:lnTo>
                    <a:lnTo>
                      <a:pt x="79" y="92"/>
                    </a:lnTo>
                    <a:lnTo>
                      <a:pt x="78" y="92"/>
                    </a:lnTo>
                    <a:lnTo>
                      <a:pt x="76" y="92"/>
                    </a:lnTo>
                    <a:lnTo>
                      <a:pt x="75" y="92"/>
                    </a:lnTo>
                    <a:lnTo>
                      <a:pt x="74" y="92"/>
                    </a:lnTo>
                    <a:lnTo>
                      <a:pt x="73" y="92"/>
                    </a:lnTo>
                    <a:lnTo>
                      <a:pt x="72" y="93"/>
                    </a:lnTo>
                    <a:lnTo>
                      <a:pt x="71" y="93"/>
                    </a:lnTo>
                    <a:lnTo>
                      <a:pt x="70" y="93"/>
                    </a:lnTo>
                    <a:lnTo>
                      <a:pt x="68" y="93"/>
                    </a:lnTo>
                    <a:lnTo>
                      <a:pt x="67" y="93"/>
                    </a:lnTo>
                    <a:lnTo>
                      <a:pt x="66" y="93"/>
                    </a:lnTo>
                    <a:lnTo>
                      <a:pt x="65" y="93"/>
                    </a:lnTo>
                    <a:lnTo>
                      <a:pt x="63" y="94"/>
                    </a:lnTo>
                    <a:lnTo>
                      <a:pt x="62" y="95"/>
                    </a:lnTo>
                    <a:lnTo>
                      <a:pt x="60" y="95"/>
                    </a:lnTo>
                    <a:lnTo>
                      <a:pt x="58" y="96"/>
                    </a:lnTo>
                    <a:lnTo>
                      <a:pt x="57" y="96"/>
                    </a:lnTo>
                    <a:lnTo>
                      <a:pt x="56" y="97"/>
                    </a:lnTo>
                    <a:lnTo>
                      <a:pt x="55" y="97"/>
                    </a:lnTo>
                    <a:lnTo>
                      <a:pt x="54" y="98"/>
                    </a:lnTo>
                    <a:lnTo>
                      <a:pt x="53" y="99"/>
                    </a:lnTo>
                    <a:lnTo>
                      <a:pt x="52" y="99"/>
                    </a:lnTo>
                    <a:lnTo>
                      <a:pt x="51" y="99"/>
                    </a:lnTo>
                    <a:lnTo>
                      <a:pt x="50" y="100"/>
                    </a:lnTo>
                    <a:lnTo>
                      <a:pt x="49" y="101"/>
                    </a:lnTo>
                    <a:lnTo>
                      <a:pt x="49" y="102"/>
                    </a:lnTo>
                    <a:lnTo>
                      <a:pt x="47" y="102"/>
                    </a:lnTo>
                    <a:lnTo>
                      <a:pt x="46" y="104"/>
                    </a:lnTo>
                    <a:lnTo>
                      <a:pt x="45" y="105"/>
                    </a:lnTo>
                    <a:lnTo>
                      <a:pt x="44" y="106"/>
                    </a:lnTo>
                    <a:lnTo>
                      <a:pt x="42" y="107"/>
                    </a:lnTo>
                    <a:lnTo>
                      <a:pt x="41" y="108"/>
                    </a:lnTo>
                    <a:lnTo>
                      <a:pt x="40" y="108"/>
                    </a:lnTo>
                    <a:lnTo>
                      <a:pt x="39" y="108"/>
                    </a:lnTo>
                    <a:lnTo>
                      <a:pt x="37" y="108"/>
                    </a:lnTo>
                    <a:lnTo>
                      <a:pt x="36" y="108"/>
                    </a:lnTo>
                    <a:lnTo>
                      <a:pt x="34" y="108"/>
                    </a:lnTo>
                    <a:lnTo>
                      <a:pt x="33" y="108"/>
                    </a:lnTo>
                    <a:lnTo>
                      <a:pt x="32" y="108"/>
                    </a:lnTo>
                    <a:lnTo>
                      <a:pt x="31" y="108"/>
                    </a:lnTo>
                    <a:lnTo>
                      <a:pt x="29" y="108"/>
                    </a:lnTo>
                    <a:lnTo>
                      <a:pt x="28" y="108"/>
                    </a:lnTo>
                    <a:lnTo>
                      <a:pt x="27" y="108"/>
                    </a:lnTo>
                    <a:lnTo>
                      <a:pt x="26" y="107"/>
                    </a:lnTo>
                    <a:lnTo>
                      <a:pt x="24" y="107"/>
                    </a:lnTo>
                    <a:lnTo>
                      <a:pt x="23" y="106"/>
                    </a:lnTo>
                    <a:lnTo>
                      <a:pt x="22" y="106"/>
                    </a:lnTo>
                    <a:lnTo>
                      <a:pt x="20" y="105"/>
                    </a:lnTo>
                    <a:lnTo>
                      <a:pt x="19" y="105"/>
                    </a:lnTo>
                    <a:lnTo>
                      <a:pt x="18" y="105"/>
                    </a:lnTo>
                    <a:lnTo>
                      <a:pt x="16" y="105"/>
                    </a:lnTo>
                    <a:lnTo>
                      <a:pt x="15" y="104"/>
                    </a:lnTo>
                    <a:lnTo>
                      <a:pt x="14" y="103"/>
                    </a:lnTo>
                    <a:lnTo>
                      <a:pt x="13" y="103"/>
                    </a:lnTo>
                    <a:lnTo>
                      <a:pt x="12" y="102"/>
                    </a:lnTo>
                    <a:lnTo>
                      <a:pt x="10" y="102"/>
                    </a:lnTo>
                    <a:lnTo>
                      <a:pt x="8" y="100"/>
                    </a:lnTo>
                    <a:lnTo>
                      <a:pt x="7" y="99"/>
                    </a:lnTo>
                    <a:lnTo>
                      <a:pt x="6" y="98"/>
                    </a:lnTo>
                    <a:lnTo>
                      <a:pt x="4" y="97"/>
                    </a:lnTo>
                    <a:lnTo>
                      <a:pt x="3" y="96"/>
                    </a:lnTo>
                    <a:lnTo>
                      <a:pt x="2" y="94"/>
                    </a:lnTo>
                    <a:lnTo>
                      <a:pt x="1" y="92"/>
                    </a:lnTo>
                    <a:lnTo>
                      <a:pt x="0" y="90"/>
                    </a:lnTo>
                    <a:lnTo>
                      <a:pt x="0" y="89"/>
                    </a:lnTo>
                    <a:lnTo>
                      <a:pt x="8" y="72"/>
                    </a:lnTo>
                    <a:lnTo>
                      <a:pt x="10" y="68"/>
                    </a:lnTo>
                    <a:close/>
                  </a:path>
                </a:pathLst>
              </a:custGeom>
              <a:solidFill>
                <a:srgbClr val="F5E8C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959" name="Freeform 129"/>
              <p:cNvSpPr>
                <a:spLocks/>
              </p:cNvSpPr>
              <p:nvPr/>
            </p:nvSpPr>
            <p:spPr bwMode="auto">
              <a:xfrm>
                <a:off x="4668" y="2237"/>
                <a:ext cx="47" cy="23"/>
              </a:xfrm>
              <a:custGeom>
                <a:avLst/>
                <a:gdLst>
                  <a:gd name="T0" fmla="*/ 0 w 47"/>
                  <a:gd name="T1" fmla="*/ 0 h 23"/>
                  <a:gd name="T2" fmla="*/ 0 w 47"/>
                  <a:gd name="T3" fmla="*/ 0 h 23"/>
                  <a:gd name="T4" fmla="*/ 1 w 47"/>
                  <a:gd name="T5" fmla="*/ 0 h 23"/>
                  <a:gd name="T6" fmla="*/ 2 w 47"/>
                  <a:gd name="T7" fmla="*/ 0 h 23"/>
                  <a:gd name="T8" fmla="*/ 3 w 47"/>
                  <a:gd name="T9" fmla="*/ 0 h 23"/>
                  <a:gd name="T10" fmla="*/ 4 w 47"/>
                  <a:gd name="T11" fmla="*/ 0 h 23"/>
                  <a:gd name="T12" fmla="*/ 5 w 47"/>
                  <a:gd name="T13" fmla="*/ 0 h 23"/>
                  <a:gd name="T14" fmla="*/ 6 w 47"/>
                  <a:gd name="T15" fmla="*/ 0 h 23"/>
                  <a:gd name="T16" fmla="*/ 8 w 47"/>
                  <a:gd name="T17" fmla="*/ 1 h 23"/>
                  <a:gd name="T18" fmla="*/ 9 w 47"/>
                  <a:gd name="T19" fmla="*/ 1 h 23"/>
                  <a:gd name="T20" fmla="*/ 11 w 47"/>
                  <a:gd name="T21" fmla="*/ 1 h 23"/>
                  <a:gd name="T22" fmla="*/ 12 w 47"/>
                  <a:gd name="T23" fmla="*/ 1 h 23"/>
                  <a:gd name="T24" fmla="*/ 14 w 47"/>
                  <a:gd name="T25" fmla="*/ 2 h 23"/>
                  <a:gd name="T26" fmla="*/ 16 w 47"/>
                  <a:gd name="T27" fmla="*/ 2 h 23"/>
                  <a:gd name="T28" fmla="*/ 18 w 47"/>
                  <a:gd name="T29" fmla="*/ 2 h 23"/>
                  <a:gd name="T30" fmla="*/ 19 w 47"/>
                  <a:gd name="T31" fmla="*/ 3 h 23"/>
                  <a:gd name="T32" fmla="*/ 21 w 47"/>
                  <a:gd name="T33" fmla="*/ 3 h 23"/>
                  <a:gd name="T34" fmla="*/ 22 w 47"/>
                  <a:gd name="T35" fmla="*/ 3 h 23"/>
                  <a:gd name="T36" fmla="*/ 23 w 47"/>
                  <a:gd name="T37" fmla="*/ 4 h 23"/>
                  <a:gd name="T38" fmla="*/ 24 w 47"/>
                  <a:gd name="T39" fmla="*/ 4 h 23"/>
                  <a:gd name="T40" fmla="*/ 25 w 47"/>
                  <a:gd name="T41" fmla="*/ 4 h 23"/>
                  <a:gd name="T42" fmla="*/ 26 w 47"/>
                  <a:gd name="T43" fmla="*/ 4 h 23"/>
                  <a:gd name="T44" fmla="*/ 27 w 47"/>
                  <a:gd name="T45" fmla="*/ 5 h 23"/>
                  <a:gd name="T46" fmla="*/ 28 w 47"/>
                  <a:gd name="T47" fmla="*/ 5 h 23"/>
                  <a:gd name="T48" fmla="*/ 29 w 47"/>
                  <a:gd name="T49" fmla="*/ 5 h 23"/>
                  <a:gd name="T50" fmla="*/ 30 w 47"/>
                  <a:gd name="T51" fmla="*/ 5 h 23"/>
                  <a:gd name="T52" fmla="*/ 31 w 47"/>
                  <a:gd name="T53" fmla="*/ 6 h 23"/>
                  <a:gd name="T54" fmla="*/ 32 w 47"/>
                  <a:gd name="T55" fmla="*/ 6 h 23"/>
                  <a:gd name="T56" fmla="*/ 33 w 47"/>
                  <a:gd name="T57" fmla="*/ 7 h 23"/>
                  <a:gd name="T58" fmla="*/ 35 w 47"/>
                  <a:gd name="T59" fmla="*/ 7 h 23"/>
                  <a:gd name="T60" fmla="*/ 37 w 47"/>
                  <a:gd name="T61" fmla="*/ 8 h 23"/>
                  <a:gd name="T62" fmla="*/ 38 w 47"/>
                  <a:gd name="T63" fmla="*/ 9 h 23"/>
                  <a:gd name="T64" fmla="*/ 40 w 47"/>
                  <a:gd name="T65" fmla="*/ 10 h 23"/>
                  <a:gd name="T66" fmla="*/ 42 w 47"/>
                  <a:gd name="T67" fmla="*/ 11 h 23"/>
                  <a:gd name="T68" fmla="*/ 44 w 47"/>
                  <a:gd name="T69" fmla="*/ 12 h 23"/>
                  <a:gd name="T70" fmla="*/ 45 w 47"/>
                  <a:gd name="T71" fmla="*/ 13 h 23"/>
                  <a:gd name="T72" fmla="*/ 47 w 47"/>
                  <a:gd name="T73" fmla="*/ 14 h 23"/>
                  <a:gd name="T74" fmla="*/ 19 w 47"/>
                  <a:gd name="T75" fmla="*/ 23 h 23"/>
                  <a:gd name="T76" fmla="*/ 2 w 47"/>
                  <a:gd name="T77" fmla="*/ 13 h 23"/>
                  <a:gd name="T78" fmla="*/ 0 w 47"/>
                  <a:gd name="T79" fmla="*/ 0 h 23"/>
                  <a:gd name="T80" fmla="*/ 0 w 47"/>
                  <a:gd name="T81" fmla="*/ 0 h 2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47"/>
                  <a:gd name="T124" fmla="*/ 0 h 23"/>
                  <a:gd name="T125" fmla="*/ 47 w 47"/>
                  <a:gd name="T126" fmla="*/ 23 h 2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47" h="23">
                    <a:moveTo>
                      <a:pt x="0" y="0"/>
                    </a:moveTo>
                    <a:lnTo>
                      <a:pt x="0" y="0"/>
                    </a:lnTo>
                    <a:lnTo>
                      <a:pt x="1" y="0"/>
                    </a:lnTo>
                    <a:lnTo>
                      <a:pt x="2" y="0"/>
                    </a:lnTo>
                    <a:lnTo>
                      <a:pt x="3" y="0"/>
                    </a:lnTo>
                    <a:lnTo>
                      <a:pt x="4" y="0"/>
                    </a:lnTo>
                    <a:lnTo>
                      <a:pt x="5" y="0"/>
                    </a:lnTo>
                    <a:lnTo>
                      <a:pt x="6" y="0"/>
                    </a:lnTo>
                    <a:lnTo>
                      <a:pt x="8" y="1"/>
                    </a:lnTo>
                    <a:lnTo>
                      <a:pt x="9" y="1"/>
                    </a:lnTo>
                    <a:lnTo>
                      <a:pt x="11" y="1"/>
                    </a:lnTo>
                    <a:lnTo>
                      <a:pt x="12" y="1"/>
                    </a:lnTo>
                    <a:lnTo>
                      <a:pt x="14" y="2"/>
                    </a:lnTo>
                    <a:lnTo>
                      <a:pt x="16" y="2"/>
                    </a:lnTo>
                    <a:lnTo>
                      <a:pt x="18" y="2"/>
                    </a:lnTo>
                    <a:lnTo>
                      <a:pt x="19" y="3"/>
                    </a:lnTo>
                    <a:lnTo>
                      <a:pt x="21" y="3"/>
                    </a:lnTo>
                    <a:lnTo>
                      <a:pt x="22" y="3"/>
                    </a:lnTo>
                    <a:lnTo>
                      <a:pt x="23" y="4"/>
                    </a:lnTo>
                    <a:lnTo>
                      <a:pt x="24" y="4"/>
                    </a:lnTo>
                    <a:lnTo>
                      <a:pt x="25" y="4"/>
                    </a:lnTo>
                    <a:lnTo>
                      <a:pt x="26" y="4"/>
                    </a:lnTo>
                    <a:lnTo>
                      <a:pt x="27" y="5"/>
                    </a:lnTo>
                    <a:lnTo>
                      <a:pt x="28" y="5"/>
                    </a:lnTo>
                    <a:lnTo>
                      <a:pt x="29" y="5"/>
                    </a:lnTo>
                    <a:lnTo>
                      <a:pt x="30" y="5"/>
                    </a:lnTo>
                    <a:lnTo>
                      <a:pt x="31" y="6"/>
                    </a:lnTo>
                    <a:lnTo>
                      <a:pt x="32" y="6"/>
                    </a:lnTo>
                    <a:lnTo>
                      <a:pt x="33" y="7"/>
                    </a:lnTo>
                    <a:lnTo>
                      <a:pt x="35" y="7"/>
                    </a:lnTo>
                    <a:lnTo>
                      <a:pt x="37" y="8"/>
                    </a:lnTo>
                    <a:lnTo>
                      <a:pt x="38" y="9"/>
                    </a:lnTo>
                    <a:lnTo>
                      <a:pt x="40" y="10"/>
                    </a:lnTo>
                    <a:lnTo>
                      <a:pt x="42" y="11"/>
                    </a:lnTo>
                    <a:lnTo>
                      <a:pt x="44" y="12"/>
                    </a:lnTo>
                    <a:lnTo>
                      <a:pt x="45" y="13"/>
                    </a:lnTo>
                    <a:lnTo>
                      <a:pt x="47" y="14"/>
                    </a:lnTo>
                    <a:lnTo>
                      <a:pt x="19" y="23"/>
                    </a:lnTo>
                    <a:lnTo>
                      <a:pt x="2" y="13"/>
                    </a:lnTo>
                    <a:lnTo>
                      <a:pt x="0" y="0"/>
                    </a:lnTo>
                    <a:close/>
                  </a:path>
                </a:pathLst>
              </a:custGeom>
              <a:solidFill>
                <a:srgbClr val="B0C2B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960" name="Freeform 130"/>
              <p:cNvSpPr>
                <a:spLocks/>
              </p:cNvSpPr>
              <p:nvPr/>
            </p:nvSpPr>
            <p:spPr bwMode="auto">
              <a:xfrm>
                <a:off x="4530" y="2455"/>
                <a:ext cx="272" cy="58"/>
              </a:xfrm>
              <a:custGeom>
                <a:avLst/>
                <a:gdLst>
                  <a:gd name="T0" fmla="*/ 0 w 272"/>
                  <a:gd name="T1" fmla="*/ 30 h 58"/>
                  <a:gd name="T2" fmla="*/ 272 w 272"/>
                  <a:gd name="T3" fmla="*/ 35 h 58"/>
                  <a:gd name="T4" fmla="*/ 269 w 272"/>
                  <a:gd name="T5" fmla="*/ 15 h 58"/>
                  <a:gd name="T6" fmla="*/ 266 w 272"/>
                  <a:gd name="T7" fmla="*/ 17 h 58"/>
                  <a:gd name="T8" fmla="*/ 264 w 272"/>
                  <a:gd name="T9" fmla="*/ 19 h 58"/>
                  <a:gd name="T10" fmla="*/ 261 w 272"/>
                  <a:gd name="T11" fmla="*/ 21 h 58"/>
                  <a:gd name="T12" fmla="*/ 259 w 272"/>
                  <a:gd name="T13" fmla="*/ 22 h 58"/>
                  <a:gd name="T14" fmla="*/ 257 w 272"/>
                  <a:gd name="T15" fmla="*/ 23 h 58"/>
                  <a:gd name="T16" fmla="*/ 255 w 272"/>
                  <a:gd name="T17" fmla="*/ 25 h 58"/>
                  <a:gd name="T18" fmla="*/ 252 w 272"/>
                  <a:gd name="T19" fmla="*/ 26 h 58"/>
                  <a:gd name="T20" fmla="*/ 249 w 272"/>
                  <a:gd name="T21" fmla="*/ 28 h 58"/>
                  <a:gd name="T22" fmla="*/ 246 w 272"/>
                  <a:gd name="T23" fmla="*/ 30 h 58"/>
                  <a:gd name="T24" fmla="*/ 244 w 272"/>
                  <a:gd name="T25" fmla="*/ 32 h 58"/>
                  <a:gd name="T26" fmla="*/ 240 w 272"/>
                  <a:gd name="T27" fmla="*/ 33 h 58"/>
                  <a:gd name="T28" fmla="*/ 237 w 272"/>
                  <a:gd name="T29" fmla="*/ 35 h 58"/>
                  <a:gd name="T30" fmla="*/ 233 w 272"/>
                  <a:gd name="T31" fmla="*/ 37 h 58"/>
                  <a:gd name="T32" fmla="*/ 229 w 272"/>
                  <a:gd name="T33" fmla="*/ 38 h 58"/>
                  <a:gd name="T34" fmla="*/ 226 w 272"/>
                  <a:gd name="T35" fmla="*/ 40 h 58"/>
                  <a:gd name="T36" fmla="*/ 222 w 272"/>
                  <a:gd name="T37" fmla="*/ 42 h 58"/>
                  <a:gd name="T38" fmla="*/ 218 w 272"/>
                  <a:gd name="T39" fmla="*/ 43 h 58"/>
                  <a:gd name="T40" fmla="*/ 213 w 272"/>
                  <a:gd name="T41" fmla="*/ 45 h 58"/>
                  <a:gd name="T42" fmla="*/ 209 w 272"/>
                  <a:gd name="T43" fmla="*/ 46 h 58"/>
                  <a:gd name="T44" fmla="*/ 205 w 272"/>
                  <a:gd name="T45" fmla="*/ 47 h 58"/>
                  <a:gd name="T46" fmla="*/ 200 w 272"/>
                  <a:gd name="T47" fmla="*/ 48 h 58"/>
                  <a:gd name="T48" fmla="*/ 195 w 272"/>
                  <a:gd name="T49" fmla="*/ 49 h 58"/>
                  <a:gd name="T50" fmla="*/ 190 w 272"/>
                  <a:gd name="T51" fmla="*/ 50 h 58"/>
                  <a:gd name="T52" fmla="*/ 185 w 272"/>
                  <a:gd name="T53" fmla="*/ 51 h 58"/>
                  <a:gd name="T54" fmla="*/ 181 w 272"/>
                  <a:gd name="T55" fmla="*/ 51 h 58"/>
                  <a:gd name="T56" fmla="*/ 176 w 272"/>
                  <a:gd name="T57" fmla="*/ 52 h 58"/>
                  <a:gd name="T58" fmla="*/ 171 w 272"/>
                  <a:gd name="T59" fmla="*/ 52 h 58"/>
                  <a:gd name="T60" fmla="*/ 165 w 272"/>
                  <a:gd name="T61" fmla="*/ 51 h 58"/>
                  <a:gd name="T62" fmla="*/ 160 w 272"/>
                  <a:gd name="T63" fmla="*/ 51 h 58"/>
                  <a:gd name="T64" fmla="*/ 155 w 272"/>
                  <a:gd name="T65" fmla="*/ 51 h 58"/>
                  <a:gd name="T66" fmla="*/ 149 w 272"/>
                  <a:gd name="T67" fmla="*/ 50 h 58"/>
                  <a:gd name="T68" fmla="*/ 144 w 272"/>
                  <a:gd name="T69" fmla="*/ 49 h 58"/>
                  <a:gd name="T70" fmla="*/ 139 w 272"/>
                  <a:gd name="T71" fmla="*/ 49 h 58"/>
                  <a:gd name="T72" fmla="*/ 133 w 272"/>
                  <a:gd name="T73" fmla="*/ 48 h 58"/>
                  <a:gd name="T74" fmla="*/ 128 w 272"/>
                  <a:gd name="T75" fmla="*/ 47 h 58"/>
                  <a:gd name="T76" fmla="*/ 123 w 272"/>
                  <a:gd name="T77" fmla="*/ 46 h 58"/>
                  <a:gd name="T78" fmla="*/ 118 w 272"/>
                  <a:gd name="T79" fmla="*/ 44 h 58"/>
                  <a:gd name="T80" fmla="*/ 114 w 272"/>
                  <a:gd name="T81" fmla="*/ 44 h 58"/>
                  <a:gd name="T82" fmla="*/ 109 w 272"/>
                  <a:gd name="T83" fmla="*/ 42 h 58"/>
                  <a:gd name="T84" fmla="*/ 104 w 272"/>
                  <a:gd name="T85" fmla="*/ 41 h 58"/>
                  <a:gd name="T86" fmla="*/ 99 w 272"/>
                  <a:gd name="T87" fmla="*/ 39 h 58"/>
                  <a:gd name="T88" fmla="*/ 95 w 272"/>
                  <a:gd name="T89" fmla="*/ 38 h 58"/>
                  <a:gd name="T90" fmla="*/ 91 w 272"/>
                  <a:gd name="T91" fmla="*/ 37 h 58"/>
                  <a:gd name="T92" fmla="*/ 87 w 272"/>
                  <a:gd name="T93" fmla="*/ 35 h 58"/>
                  <a:gd name="T94" fmla="*/ 83 w 272"/>
                  <a:gd name="T95" fmla="*/ 34 h 58"/>
                  <a:gd name="T96" fmla="*/ 79 w 272"/>
                  <a:gd name="T97" fmla="*/ 32 h 58"/>
                  <a:gd name="T98" fmla="*/ 76 w 272"/>
                  <a:gd name="T99" fmla="*/ 31 h 58"/>
                  <a:gd name="T100" fmla="*/ 72 w 272"/>
                  <a:gd name="T101" fmla="*/ 30 h 58"/>
                  <a:gd name="T102" fmla="*/ 69 w 272"/>
                  <a:gd name="T103" fmla="*/ 29 h 58"/>
                  <a:gd name="T104" fmla="*/ 67 w 272"/>
                  <a:gd name="T105" fmla="*/ 28 h 58"/>
                  <a:gd name="T106" fmla="*/ 64 w 272"/>
                  <a:gd name="T107" fmla="*/ 26 h 58"/>
                  <a:gd name="T108" fmla="*/ 62 w 272"/>
                  <a:gd name="T109" fmla="*/ 26 h 58"/>
                  <a:gd name="T110" fmla="*/ 58 w 272"/>
                  <a:gd name="T111" fmla="*/ 24 h 58"/>
                  <a:gd name="T112" fmla="*/ 56 w 272"/>
                  <a:gd name="T113" fmla="*/ 23 h 58"/>
                  <a:gd name="T114" fmla="*/ 55 w 272"/>
                  <a:gd name="T115" fmla="*/ 23 h 58"/>
                  <a:gd name="T116" fmla="*/ 11 w 272"/>
                  <a:gd name="T117" fmla="*/ 0 h 5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272"/>
                  <a:gd name="T178" fmla="*/ 0 h 58"/>
                  <a:gd name="T179" fmla="*/ 272 w 272"/>
                  <a:gd name="T180" fmla="*/ 58 h 5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272" h="58">
                    <a:moveTo>
                      <a:pt x="11" y="0"/>
                    </a:moveTo>
                    <a:lnTo>
                      <a:pt x="0" y="30"/>
                    </a:lnTo>
                    <a:lnTo>
                      <a:pt x="169" y="58"/>
                    </a:lnTo>
                    <a:lnTo>
                      <a:pt x="272" y="35"/>
                    </a:lnTo>
                    <a:lnTo>
                      <a:pt x="270" y="15"/>
                    </a:lnTo>
                    <a:lnTo>
                      <a:pt x="269" y="15"/>
                    </a:lnTo>
                    <a:lnTo>
                      <a:pt x="268" y="16"/>
                    </a:lnTo>
                    <a:lnTo>
                      <a:pt x="266" y="17"/>
                    </a:lnTo>
                    <a:lnTo>
                      <a:pt x="265" y="18"/>
                    </a:lnTo>
                    <a:lnTo>
                      <a:pt x="264" y="19"/>
                    </a:lnTo>
                    <a:lnTo>
                      <a:pt x="262" y="20"/>
                    </a:lnTo>
                    <a:lnTo>
                      <a:pt x="261" y="21"/>
                    </a:lnTo>
                    <a:lnTo>
                      <a:pt x="260" y="21"/>
                    </a:lnTo>
                    <a:lnTo>
                      <a:pt x="259" y="22"/>
                    </a:lnTo>
                    <a:lnTo>
                      <a:pt x="258" y="23"/>
                    </a:lnTo>
                    <a:lnTo>
                      <a:pt x="257" y="23"/>
                    </a:lnTo>
                    <a:lnTo>
                      <a:pt x="256" y="24"/>
                    </a:lnTo>
                    <a:lnTo>
                      <a:pt x="255" y="25"/>
                    </a:lnTo>
                    <a:lnTo>
                      <a:pt x="254" y="26"/>
                    </a:lnTo>
                    <a:lnTo>
                      <a:pt x="252" y="26"/>
                    </a:lnTo>
                    <a:lnTo>
                      <a:pt x="251" y="28"/>
                    </a:lnTo>
                    <a:lnTo>
                      <a:pt x="249" y="28"/>
                    </a:lnTo>
                    <a:lnTo>
                      <a:pt x="248" y="29"/>
                    </a:lnTo>
                    <a:lnTo>
                      <a:pt x="246" y="30"/>
                    </a:lnTo>
                    <a:lnTo>
                      <a:pt x="245" y="31"/>
                    </a:lnTo>
                    <a:lnTo>
                      <a:pt x="244" y="32"/>
                    </a:lnTo>
                    <a:lnTo>
                      <a:pt x="242" y="33"/>
                    </a:lnTo>
                    <a:lnTo>
                      <a:pt x="240" y="33"/>
                    </a:lnTo>
                    <a:lnTo>
                      <a:pt x="239" y="35"/>
                    </a:lnTo>
                    <a:lnTo>
                      <a:pt x="237" y="35"/>
                    </a:lnTo>
                    <a:lnTo>
                      <a:pt x="235" y="36"/>
                    </a:lnTo>
                    <a:lnTo>
                      <a:pt x="233" y="37"/>
                    </a:lnTo>
                    <a:lnTo>
                      <a:pt x="231" y="38"/>
                    </a:lnTo>
                    <a:lnTo>
                      <a:pt x="229" y="38"/>
                    </a:lnTo>
                    <a:lnTo>
                      <a:pt x="228" y="40"/>
                    </a:lnTo>
                    <a:lnTo>
                      <a:pt x="226" y="40"/>
                    </a:lnTo>
                    <a:lnTo>
                      <a:pt x="224" y="41"/>
                    </a:lnTo>
                    <a:lnTo>
                      <a:pt x="222" y="42"/>
                    </a:lnTo>
                    <a:lnTo>
                      <a:pt x="220" y="43"/>
                    </a:lnTo>
                    <a:lnTo>
                      <a:pt x="218" y="43"/>
                    </a:lnTo>
                    <a:lnTo>
                      <a:pt x="216" y="44"/>
                    </a:lnTo>
                    <a:lnTo>
                      <a:pt x="213" y="45"/>
                    </a:lnTo>
                    <a:lnTo>
                      <a:pt x="211" y="46"/>
                    </a:lnTo>
                    <a:lnTo>
                      <a:pt x="209" y="46"/>
                    </a:lnTo>
                    <a:lnTo>
                      <a:pt x="207" y="47"/>
                    </a:lnTo>
                    <a:lnTo>
                      <a:pt x="205" y="47"/>
                    </a:lnTo>
                    <a:lnTo>
                      <a:pt x="202" y="48"/>
                    </a:lnTo>
                    <a:lnTo>
                      <a:pt x="200" y="48"/>
                    </a:lnTo>
                    <a:lnTo>
                      <a:pt x="198" y="49"/>
                    </a:lnTo>
                    <a:lnTo>
                      <a:pt x="195" y="49"/>
                    </a:lnTo>
                    <a:lnTo>
                      <a:pt x="193" y="50"/>
                    </a:lnTo>
                    <a:lnTo>
                      <a:pt x="190" y="50"/>
                    </a:lnTo>
                    <a:lnTo>
                      <a:pt x="188" y="50"/>
                    </a:lnTo>
                    <a:lnTo>
                      <a:pt x="185" y="51"/>
                    </a:lnTo>
                    <a:lnTo>
                      <a:pt x="183" y="51"/>
                    </a:lnTo>
                    <a:lnTo>
                      <a:pt x="181" y="51"/>
                    </a:lnTo>
                    <a:lnTo>
                      <a:pt x="178" y="51"/>
                    </a:lnTo>
                    <a:lnTo>
                      <a:pt x="176" y="52"/>
                    </a:lnTo>
                    <a:lnTo>
                      <a:pt x="173" y="52"/>
                    </a:lnTo>
                    <a:lnTo>
                      <a:pt x="171" y="52"/>
                    </a:lnTo>
                    <a:lnTo>
                      <a:pt x="168" y="52"/>
                    </a:lnTo>
                    <a:lnTo>
                      <a:pt x="165" y="51"/>
                    </a:lnTo>
                    <a:lnTo>
                      <a:pt x="163" y="51"/>
                    </a:lnTo>
                    <a:lnTo>
                      <a:pt x="160" y="51"/>
                    </a:lnTo>
                    <a:lnTo>
                      <a:pt x="157" y="51"/>
                    </a:lnTo>
                    <a:lnTo>
                      <a:pt x="155" y="51"/>
                    </a:lnTo>
                    <a:lnTo>
                      <a:pt x="152" y="51"/>
                    </a:lnTo>
                    <a:lnTo>
                      <a:pt x="149" y="50"/>
                    </a:lnTo>
                    <a:lnTo>
                      <a:pt x="147" y="50"/>
                    </a:lnTo>
                    <a:lnTo>
                      <a:pt x="144" y="49"/>
                    </a:lnTo>
                    <a:lnTo>
                      <a:pt x="141" y="49"/>
                    </a:lnTo>
                    <a:lnTo>
                      <a:pt x="139" y="49"/>
                    </a:lnTo>
                    <a:lnTo>
                      <a:pt x="136" y="48"/>
                    </a:lnTo>
                    <a:lnTo>
                      <a:pt x="133" y="48"/>
                    </a:lnTo>
                    <a:lnTo>
                      <a:pt x="131" y="47"/>
                    </a:lnTo>
                    <a:lnTo>
                      <a:pt x="128" y="47"/>
                    </a:lnTo>
                    <a:lnTo>
                      <a:pt x="126" y="46"/>
                    </a:lnTo>
                    <a:lnTo>
                      <a:pt x="123" y="46"/>
                    </a:lnTo>
                    <a:lnTo>
                      <a:pt x="121" y="45"/>
                    </a:lnTo>
                    <a:lnTo>
                      <a:pt x="118" y="44"/>
                    </a:lnTo>
                    <a:lnTo>
                      <a:pt x="116" y="44"/>
                    </a:lnTo>
                    <a:lnTo>
                      <a:pt x="114" y="44"/>
                    </a:lnTo>
                    <a:lnTo>
                      <a:pt x="111" y="43"/>
                    </a:lnTo>
                    <a:lnTo>
                      <a:pt x="109" y="42"/>
                    </a:lnTo>
                    <a:lnTo>
                      <a:pt x="106" y="41"/>
                    </a:lnTo>
                    <a:lnTo>
                      <a:pt x="104" y="41"/>
                    </a:lnTo>
                    <a:lnTo>
                      <a:pt x="102" y="40"/>
                    </a:lnTo>
                    <a:lnTo>
                      <a:pt x="99" y="39"/>
                    </a:lnTo>
                    <a:lnTo>
                      <a:pt x="97" y="39"/>
                    </a:lnTo>
                    <a:lnTo>
                      <a:pt x="95" y="38"/>
                    </a:lnTo>
                    <a:lnTo>
                      <a:pt x="93" y="38"/>
                    </a:lnTo>
                    <a:lnTo>
                      <a:pt x="91" y="37"/>
                    </a:lnTo>
                    <a:lnTo>
                      <a:pt x="89" y="36"/>
                    </a:lnTo>
                    <a:lnTo>
                      <a:pt x="87" y="35"/>
                    </a:lnTo>
                    <a:lnTo>
                      <a:pt x="85" y="35"/>
                    </a:lnTo>
                    <a:lnTo>
                      <a:pt x="83" y="34"/>
                    </a:lnTo>
                    <a:lnTo>
                      <a:pt x="81" y="33"/>
                    </a:lnTo>
                    <a:lnTo>
                      <a:pt x="79" y="32"/>
                    </a:lnTo>
                    <a:lnTo>
                      <a:pt x="77" y="32"/>
                    </a:lnTo>
                    <a:lnTo>
                      <a:pt x="76" y="31"/>
                    </a:lnTo>
                    <a:lnTo>
                      <a:pt x="74" y="31"/>
                    </a:lnTo>
                    <a:lnTo>
                      <a:pt x="72" y="30"/>
                    </a:lnTo>
                    <a:lnTo>
                      <a:pt x="71" y="29"/>
                    </a:lnTo>
                    <a:lnTo>
                      <a:pt x="69" y="29"/>
                    </a:lnTo>
                    <a:lnTo>
                      <a:pt x="68" y="28"/>
                    </a:lnTo>
                    <a:lnTo>
                      <a:pt x="67" y="28"/>
                    </a:lnTo>
                    <a:lnTo>
                      <a:pt x="65" y="27"/>
                    </a:lnTo>
                    <a:lnTo>
                      <a:pt x="64" y="26"/>
                    </a:lnTo>
                    <a:lnTo>
                      <a:pt x="63" y="26"/>
                    </a:lnTo>
                    <a:lnTo>
                      <a:pt x="62" y="26"/>
                    </a:lnTo>
                    <a:lnTo>
                      <a:pt x="61" y="25"/>
                    </a:lnTo>
                    <a:lnTo>
                      <a:pt x="58" y="24"/>
                    </a:lnTo>
                    <a:lnTo>
                      <a:pt x="57" y="24"/>
                    </a:lnTo>
                    <a:lnTo>
                      <a:pt x="56" y="23"/>
                    </a:lnTo>
                    <a:lnTo>
                      <a:pt x="55" y="23"/>
                    </a:lnTo>
                    <a:lnTo>
                      <a:pt x="11" y="0"/>
                    </a:lnTo>
                    <a:close/>
                  </a:path>
                </a:pathLst>
              </a:custGeom>
              <a:solidFill>
                <a:srgbClr val="8A998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961" name="Freeform 131"/>
              <p:cNvSpPr>
                <a:spLocks/>
              </p:cNvSpPr>
              <p:nvPr/>
            </p:nvSpPr>
            <p:spPr bwMode="auto">
              <a:xfrm>
                <a:off x="4683" y="2074"/>
                <a:ext cx="24" cy="162"/>
              </a:xfrm>
              <a:custGeom>
                <a:avLst/>
                <a:gdLst>
                  <a:gd name="T0" fmla="*/ 10 w 24"/>
                  <a:gd name="T1" fmla="*/ 158 h 162"/>
                  <a:gd name="T2" fmla="*/ 10 w 24"/>
                  <a:gd name="T3" fmla="*/ 156 h 162"/>
                  <a:gd name="T4" fmla="*/ 10 w 24"/>
                  <a:gd name="T5" fmla="*/ 153 h 162"/>
                  <a:gd name="T6" fmla="*/ 10 w 24"/>
                  <a:gd name="T7" fmla="*/ 150 h 162"/>
                  <a:gd name="T8" fmla="*/ 10 w 24"/>
                  <a:gd name="T9" fmla="*/ 147 h 162"/>
                  <a:gd name="T10" fmla="*/ 10 w 24"/>
                  <a:gd name="T11" fmla="*/ 145 h 162"/>
                  <a:gd name="T12" fmla="*/ 9 w 24"/>
                  <a:gd name="T13" fmla="*/ 142 h 162"/>
                  <a:gd name="T14" fmla="*/ 9 w 24"/>
                  <a:gd name="T15" fmla="*/ 139 h 162"/>
                  <a:gd name="T16" fmla="*/ 9 w 24"/>
                  <a:gd name="T17" fmla="*/ 136 h 162"/>
                  <a:gd name="T18" fmla="*/ 8 w 24"/>
                  <a:gd name="T19" fmla="*/ 132 h 162"/>
                  <a:gd name="T20" fmla="*/ 8 w 24"/>
                  <a:gd name="T21" fmla="*/ 128 h 162"/>
                  <a:gd name="T22" fmla="*/ 8 w 24"/>
                  <a:gd name="T23" fmla="*/ 124 h 162"/>
                  <a:gd name="T24" fmla="*/ 8 w 24"/>
                  <a:gd name="T25" fmla="*/ 120 h 162"/>
                  <a:gd name="T26" fmla="*/ 8 w 24"/>
                  <a:gd name="T27" fmla="*/ 116 h 162"/>
                  <a:gd name="T28" fmla="*/ 7 w 24"/>
                  <a:gd name="T29" fmla="*/ 112 h 162"/>
                  <a:gd name="T30" fmla="*/ 7 w 24"/>
                  <a:gd name="T31" fmla="*/ 108 h 162"/>
                  <a:gd name="T32" fmla="*/ 6 w 24"/>
                  <a:gd name="T33" fmla="*/ 104 h 162"/>
                  <a:gd name="T34" fmla="*/ 6 w 24"/>
                  <a:gd name="T35" fmla="*/ 99 h 162"/>
                  <a:gd name="T36" fmla="*/ 6 w 24"/>
                  <a:gd name="T37" fmla="*/ 95 h 162"/>
                  <a:gd name="T38" fmla="*/ 6 w 24"/>
                  <a:gd name="T39" fmla="*/ 90 h 162"/>
                  <a:gd name="T40" fmla="*/ 5 w 24"/>
                  <a:gd name="T41" fmla="*/ 86 h 162"/>
                  <a:gd name="T42" fmla="*/ 5 w 24"/>
                  <a:gd name="T43" fmla="*/ 82 h 162"/>
                  <a:gd name="T44" fmla="*/ 5 w 24"/>
                  <a:gd name="T45" fmla="*/ 78 h 162"/>
                  <a:gd name="T46" fmla="*/ 4 w 24"/>
                  <a:gd name="T47" fmla="*/ 73 h 162"/>
                  <a:gd name="T48" fmla="*/ 4 w 24"/>
                  <a:gd name="T49" fmla="*/ 69 h 162"/>
                  <a:gd name="T50" fmla="*/ 4 w 24"/>
                  <a:gd name="T51" fmla="*/ 66 h 162"/>
                  <a:gd name="T52" fmla="*/ 3 w 24"/>
                  <a:gd name="T53" fmla="*/ 62 h 162"/>
                  <a:gd name="T54" fmla="*/ 3 w 24"/>
                  <a:gd name="T55" fmla="*/ 59 h 162"/>
                  <a:gd name="T56" fmla="*/ 3 w 24"/>
                  <a:gd name="T57" fmla="*/ 55 h 162"/>
                  <a:gd name="T58" fmla="*/ 3 w 24"/>
                  <a:gd name="T59" fmla="*/ 52 h 162"/>
                  <a:gd name="T60" fmla="*/ 2 w 24"/>
                  <a:gd name="T61" fmla="*/ 49 h 162"/>
                  <a:gd name="T62" fmla="*/ 2 w 24"/>
                  <a:gd name="T63" fmla="*/ 46 h 162"/>
                  <a:gd name="T64" fmla="*/ 2 w 24"/>
                  <a:gd name="T65" fmla="*/ 43 h 162"/>
                  <a:gd name="T66" fmla="*/ 1 w 24"/>
                  <a:gd name="T67" fmla="*/ 41 h 162"/>
                  <a:gd name="T68" fmla="*/ 1 w 24"/>
                  <a:gd name="T69" fmla="*/ 38 h 162"/>
                  <a:gd name="T70" fmla="*/ 1 w 24"/>
                  <a:gd name="T71" fmla="*/ 35 h 162"/>
                  <a:gd name="T72" fmla="*/ 1 w 24"/>
                  <a:gd name="T73" fmla="*/ 33 h 162"/>
                  <a:gd name="T74" fmla="*/ 1 w 24"/>
                  <a:gd name="T75" fmla="*/ 30 h 162"/>
                  <a:gd name="T76" fmla="*/ 0 w 24"/>
                  <a:gd name="T77" fmla="*/ 28 h 162"/>
                  <a:gd name="T78" fmla="*/ 0 w 24"/>
                  <a:gd name="T79" fmla="*/ 26 h 162"/>
                  <a:gd name="T80" fmla="*/ 0 w 24"/>
                  <a:gd name="T81" fmla="*/ 23 h 162"/>
                  <a:gd name="T82" fmla="*/ 0 w 24"/>
                  <a:gd name="T83" fmla="*/ 20 h 162"/>
                  <a:gd name="T84" fmla="*/ 0 w 24"/>
                  <a:gd name="T85" fmla="*/ 17 h 162"/>
                  <a:gd name="T86" fmla="*/ 0 w 24"/>
                  <a:gd name="T87" fmla="*/ 14 h 162"/>
                  <a:gd name="T88" fmla="*/ 0 w 24"/>
                  <a:gd name="T89" fmla="*/ 11 h 162"/>
                  <a:gd name="T90" fmla="*/ 0 w 24"/>
                  <a:gd name="T91" fmla="*/ 9 h 162"/>
                  <a:gd name="T92" fmla="*/ 0 w 24"/>
                  <a:gd name="T93" fmla="*/ 6 h 162"/>
                  <a:gd name="T94" fmla="*/ 0 w 24"/>
                  <a:gd name="T95" fmla="*/ 4 h 162"/>
                  <a:gd name="T96" fmla="*/ 0 w 24"/>
                  <a:gd name="T97" fmla="*/ 3 h 162"/>
                  <a:gd name="T98" fmla="*/ 7 w 24"/>
                  <a:gd name="T99" fmla="*/ 46 h 162"/>
                  <a:gd name="T100" fmla="*/ 24 w 24"/>
                  <a:gd name="T101" fmla="*/ 162 h 162"/>
                  <a:gd name="T102" fmla="*/ 10 w 24"/>
                  <a:gd name="T103" fmla="*/ 158 h 16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4"/>
                  <a:gd name="T157" fmla="*/ 0 h 162"/>
                  <a:gd name="T158" fmla="*/ 24 w 24"/>
                  <a:gd name="T159" fmla="*/ 162 h 162"/>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4" h="162">
                    <a:moveTo>
                      <a:pt x="10" y="158"/>
                    </a:moveTo>
                    <a:lnTo>
                      <a:pt x="10" y="158"/>
                    </a:lnTo>
                    <a:lnTo>
                      <a:pt x="10" y="157"/>
                    </a:lnTo>
                    <a:lnTo>
                      <a:pt x="10" y="156"/>
                    </a:lnTo>
                    <a:lnTo>
                      <a:pt x="10" y="155"/>
                    </a:lnTo>
                    <a:lnTo>
                      <a:pt x="10" y="153"/>
                    </a:lnTo>
                    <a:lnTo>
                      <a:pt x="10" y="151"/>
                    </a:lnTo>
                    <a:lnTo>
                      <a:pt x="10" y="150"/>
                    </a:lnTo>
                    <a:lnTo>
                      <a:pt x="10" y="149"/>
                    </a:lnTo>
                    <a:lnTo>
                      <a:pt x="10" y="147"/>
                    </a:lnTo>
                    <a:lnTo>
                      <a:pt x="10" y="145"/>
                    </a:lnTo>
                    <a:lnTo>
                      <a:pt x="9" y="143"/>
                    </a:lnTo>
                    <a:lnTo>
                      <a:pt x="9" y="142"/>
                    </a:lnTo>
                    <a:lnTo>
                      <a:pt x="9" y="141"/>
                    </a:lnTo>
                    <a:lnTo>
                      <a:pt x="9" y="139"/>
                    </a:lnTo>
                    <a:lnTo>
                      <a:pt x="9" y="137"/>
                    </a:lnTo>
                    <a:lnTo>
                      <a:pt x="9" y="136"/>
                    </a:lnTo>
                    <a:lnTo>
                      <a:pt x="9" y="134"/>
                    </a:lnTo>
                    <a:lnTo>
                      <a:pt x="8" y="132"/>
                    </a:lnTo>
                    <a:lnTo>
                      <a:pt x="8" y="130"/>
                    </a:lnTo>
                    <a:lnTo>
                      <a:pt x="8" y="128"/>
                    </a:lnTo>
                    <a:lnTo>
                      <a:pt x="8" y="126"/>
                    </a:lnTo>
                    <a:lnTo>
                      <a:pt x="8" y="124"/>
                    </a:lnTo>
                    <a:lnTo>
                      <a:pt x="8" y="122"/>
                    </a:lnTo>
                    <a:lnTo>
                      <a:pt x="8" y="120"/>
                    </a:lnTo>
                    <a:lnTo>
                      <a:pt x="8" y="119"/>
                    </a:lnTo>
                    <a:lnTo>
                      <a:pt x="8" y="116"/>
                    </a:lnTo>
                    <a:lnTo>
                      <a:pt x="8" y="114"/>
                    </a:lnTo>
                    <a:lnTo>
                      <a:pt x="7" y="112"/>
                    </a:lnTo>
                    <a:lnTo>
                      <a:pt x="7" y="110"/>
                    </a:lnTo>
                    <a:lnTo>
                      <a:pt x="7" y="108"/>
                    </a:lnTo>
                    <a:lnTo>
                      <a:pt x="7" y="106"/>
                    </a:lnTo>
                    <a:lnTo>
                      <a:pt x="6" y="104"/>
                    </a:lnTo>
                    <a:lnTo>
                      <a:pt x="6" y="101"/>
                    </a:lnTo>
                    <a:lnTo>
                      <a:pt x="6" y="99"/>
                    </a:lnTo>
                    <a:lnTo>
                      <a:pt x="6" y="97"/>
                    </a:lnTo>
                    <a:lnTo>
                      <a:pt x="6" y="95"/>
                    </a:lnTo>
                    <a:lnTo>
                      <a:pt x="6" y="93"/>
                    </a:lnTo>
                    <a:lnTo>
                      <a:pt x="6" y="90"/>
                    </a:lnTo>
                    <a:lnTo>
                      <a:pt x="6" y="88"/>
                    </a:lnTo>
                    <a:lnTo>
                      <a:pt x="5" y="86"/>
                    </a:lnTo>
                    <a:lnTo>
                      <a:pt x="5" y="84"/>
                    </a:lnTo>
                    <a:lnTo>
                      <a:pt x="5" y="82"/>
                    </a:lnTo>
                    <a:lnTo>
                      <a:pt x="5" y="80"/>
                    </a:lnTo>
                    <a:lnTo>
                      <a:pt x="5" y="78"/>
                    </a:lnTo>
                    <a:lnTo>
                      <a:pt x="5" y="75"/>
                    </a:lnTo>
                    <a:lnTo>
                      <a:pt x="4" y="73"/>
                    </a:lnTo>
                    <a:lnTo>
                      <a:pt x="4" y="72"/>
                    </a:lnTo>
                    <a:lnTo>
                      <a:pt x="4" y="69"/>
                    </a:lnTo>
                    <a:lnTo>
                      <a:pt x="4" y="68"/>
                    </a:lnTo>
                    <a:lnTo>
                      <a:pt x="4" y="66"/>
                    </a:lnTo>
                    <a:lnTo>
                      <a:pt x="4" y="64"/>
                    </a:lnTo>
                    <a:lnTo>
                      <a:pt x="3" y="62"/>
                    </a:lnTo>
                    <a:lnTo>
                      <a:pt x="3" y="61"/>
                    </a:lnTo>
                    <a:lnTo>
                      <a:pt x="3" y="59"/>
                    </a:lnTo>
                    <a:lnTo>
                      <a:pt x="3" y="57"/>
                    </a:lnTo>
                    <a:lnTo>
                      <a:pt x="3" y="55"/>
                    </a:lnTo>
                    <a:lnTo>
                      <a:pt x="3" y="54"/>
                    </a:lnTo>
                    <a:lnTo>
                      <a:pt x="3" y="52"/>
                    </a:lnTo>
                    <a:lnTo>
                      <a:pt x="2" y="50"/>
                    </a:lnTo>
                    <a:lnTo>
                      <a:pt x="2" y="49"/>
                    </a:lnTo>
                    <a:lnTo>
                      <a:pt x="2" y="48"/>
                    </a:lnTo>
                    <a:lnTo>
                      <a:pt x="2" y="46"/>
                    </a:lnTo>
                    <a:lnTo>
                      <a:pt x="2" y="45"/>
                    </a:lnTo>
                    <a:lnTo>
                      <a:pt x="2" y="43"/>
                    </a:lnTo>
                    <a:lnTo>
                      <a:pt x="2" y="42"/>
                    </a:lnTo>
                    <a:lnTo>
                      <a:pt x="1" y="41"/>
                    </a:lnTo>
                    <a:lnTo>
                      <a:pt x="1" y="39"/>
                    </a:lnTo>
                    <a:lnTo>
                      <a:pt x="1" y="38"/>
                    </a:lnTo>
                    <a:lnTo>
                      <a:pt x="1" y="36"/>
                    </a:lnTo>
                    <a:lnTo>
                      <a:pt x="1" y="35"/>
                    </a:lnTo>
                    <a:lnTo>
                      <a:pt x="1" y="34"/>
                    </a:lnTo>
                    <a:lnTo>
                      <a:pt x="1" y="33"/>
                    </a:lnTo>
                    <a:lnTo>
                      <a:pt x="1" y="32"/>
                    </a:lnTo>
                    <a:lnTo>
                      <a:pt x="1" y="30"/>
                    </a:lnTo>
                    <a:lnTo>
                      <a:pt x="0" y="29"/>
                    </a:lnTo>
                    <a:lnTo>
                      <a:pt x="0" y="28"/>
                    </a:lnTo>
                    <a:lnTo>
                      <a:pt x="0" y="27"/>
                    </a:lnTo>
                    <a:lnTo>
                      <a:pt x="0" y="26"/>
                    </a:lnTo>
                    <a:lnTo>
                      <a:pt x="0" y="25"/>
                    </a:lnTo>
                    <a:lnTo>
                      <a:pt x="0" y="23"/>
                    </a:lnTo>
                    <a:lnTo>
                      <a:pt x="0" y="20"/>
                    </a:lnTo>
                    <a:lnTo>
                      <a:pt x="0" y="19"/>
                    </a:lnTo>
                    <a:lnTo>
                      <a:pt x="0" y="17"/>
                    </a:lnTo>
                    <a:lnTo>
                      <a:pt x="0" y="16"/>
                    </a:lnTo>
                    <a:lnTo>
                      <a:pt x="0" y="14"/>
                    </a:lnTo>
                    <a:lnTo>
                      <a:pt x="0" y="13"/>
                    </a:lnTo>
                    <a:lnTo>
                      <a:pt x="0" y="11"/>
                    </a:lnTo>
                    <a:lnTo>
                      <a:pt x="0" y="10"/>
                    </a:lnTo>
                    <a:lnTo>
                      <a:pt x="0" y="9"/>
                    </a:lnTo>
                    <a:lnTo>
                      <a:pt x="0" y="8"/>
                    </a:lnTo>
                    <a:lnTo>
                      <a:pt x="0" y="6"/>
                    </a:lnTo>
                    <a:lnTo>
                      <a:pt x="0" y="4"/>
                    </a:lnTo>
                    <a:lnTo>
                      <a:pt x="0" y="3"/>
                    </a:lnTo>
                    <a:lnTo>
                      <a:pt x="15" y="0"/>
                    </a:lnTo>
                    <a:lnTo>
                      <a:pt x="7" y="46"/>
                    </a:lnTo>
                    <a:lnTo>
                      <a:pt x="13" y="116"/>
                    </a:lnTo>
                    <a:lnTo>
                      <a:pt x="24" y="162"/>
                    </a:lnTo>
                    <a:lnTo>
                      <a:pt x="10" y="158"/>
                    </a:ln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962" name="Freeform 132"/>
              <p:cNvSpPr>
                <a:spLocks/>
              </p:cNvSpPr>
              <p:nvPr/>
            </p:nvSpPr>
            <p:spPr bwMode="auto">
              <a:xfrm>
                <a:off x="4700" y="2143"/>
                <a:ext cx="85" cy="111"/>
              </a:xfrm>
              <a:custGeom>
                <a:avLst/>
                <a:gdLst>
                  <a:gd name="T0" fmla="*/ 0 w 85"/>
                  <a:gd name="T1" fmla="*/ 0 h 111"/>
                  <a:gd name="T2" fmla="*/ 85 w 85"/>
                  <a:gd name="T3" fmla="*/ 0 h 111"/>
                  <a:gd name="T4" fmla="*/ 77 w 85"/>
                  <a:gd name="T5" fmla="*/ 63 h 111"/>
                  <a:gd name="T6" fmla="*/ 65 w 85"/>
                  <a:gd name="T7" fmla="*/ 111 h 111"/>
                  <a:gd name="T8" fmla="*/ 55 w 85"/>
                  <a:gd name="T9" fmla="*/ 90 h 111"/>
                  <a:gd name="T10" fmla="*/ 53 w 85"/>
                  <a:gd name="T11" fmla="*/ 89 h 111"/>
                  <a:gd name="T12" fmla="*/ 52 w 85"/>
                  <a:gd name="T13" fmla="*/ 88 h 111"/>
                  <a:gd name="T14" fmla="*/ 50 w 85"/>
                  <a:gd name="T15" fmla="*/ 87 h 111"/>
                  <a:gd name="T16" fmla="*/ 49 w 85"/>
                  <a:gd name="T17" fmla="*/ 87 h 111"/>
                  <a:gd name="T18" fmla="*/ 47 w 85"/>
                  <a:gd name="T19" fmla="*/ 87 h 111"/>
                  <a:gd name="T20" fmla="*/ 45 w 85"/>
                  <a:gd name="T21" fmla="*/ 87 h 111"/>
                  <a:gd name="T22" fmla="*/ 44 w 85"/>
                  <a:gd name="T23" fmla="*/ 87 h 111"/>
                  <a:gd name="T24" fmla="*/ 43 w 85"/>
                  <a:gd name="T25" fmla="*/ 87 h 111"/>
                  <a:gd name="T26" fmla="*/ 41 w 85"/>
                  <a:gd name="T27" fmla="*/ 87 h 111"/>
                  <a:gd name="T28" fmla="*/ 40 w 85"/>
                  <a:gd name="T29" fmla="*/ 87 h 111"/>
                  <a:gd name="T30" fmla="*/ 39 w 85"/>
                  <a:gd name="T31" fmla="*/ 87 h 111"/>
                  <a:gd name="T32" fmla="*/ 38 w 85"/>
                  <a:gd name="T33" fmla="*/ 87 h 111"/>
                  <a:gd name="T34" fmla="*/ 37 w 85"/>
                  <a:gd name="T35" fmla="*/ 87 h 111"/>
                  <a:gd name="T36" fmla="*/ 35 w 85"/>
                  <a:gd name="T37" fmla="*/ 87 h 111"/>
                  <a:gd name="T38" fmla="*/ 34 w 85"/>
                  <a:gd name="T39" fmla="*/ 88 h 111"/>
                  <a:gd name="T40" fmla="*/ 33 w 85"/>
                  <a:gd name="T41" fmla="*/ 88 h 111"/>
                  <a:gd name="T42" fmla="*/ 32 w 85"/>
                  <a:gd name="T43" fmla="*/ 89 h 111"/>
                  <a:gd name="T44" fmla="*/ 32 w 85"/>
                  <a:gd name="T45" fmla="*/ 89 h 111"/>
                  <a:gd name="T46" fmla="*/ 30 w 85"/>
                  <a:gd name="T47" fmla="*/ 90 h 111"/>
                  <a:gd name="T48" fmla="*/ 30 w 85"/>
                  <a:gd name="T49" fmla="*/ 90 h 111"/>
                  <a:gd name="T50" fmla="*/ 28 w 85"/>
                  <a:gd name="T51" fmla="*/ 91 h 111"/>
                  <a:gd name="T52" fmla="*/ 27 w 85"/>
                  <a:gd name="T53" fmla="*/ 92 h 111"/>
                  <a:gd name="T54" fmla="*/ 26 w 85"/>
                  <a:gd name="T55" fmla="*/ 93 h 111"/>
                  <a:gd name="T56" fmla="*/ 25 w 85"/>
                  <a:gd name="T57" fmla="*/ 93 h 111"/>
                  <a:gd name="T58" fmla="*/ 25 w 85"/>
                  <a:gd name="T59" fmla="*/ 94 h 111"/>
                  <a:gd name="T60" fmla="*/ 25 w 85"/>
                  <a:gd name="T61" fmla="*/ 94 h 111"/>
                  <a:gd name="T62" fmla="*/ 12 w 85"/>
                  <a:gd name="T63" fmla="*/ 94 h 111"/>
                  <a:gd name="T64" fmla="*/ 2 w 85"/>
                  <a:gd name="T65" fmla="*/ 43 h 111"/>
                  <a:gd name="T66" fmla="*/ 0 w 85"/>
                  <a:gd name="T67" fmla="*/ 0 h 111"/>
                  <a:gd name="T68" fmla="*/ 0 w 85"/>
                  <a:gd name="T69" fmla="*/ 0 h 111"/>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85"/>
                  <a:gd name="T106" fmla="*/ 0 h 111"/>
                  <a:gd name="T107" fmla="*/ 85 w 85"/>
                  <a:gd name="T108" fmla="*/ 111 h 111"/>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85" h="111">
                    <a:moveTo>
                      <a:pt x="0" y="0"/>
                    </a:moveTo>
                    <a:lnTo>
                      <a:pt x="85" y="0"/>
                    </a:lnTo>
                    <a:lnTo>
                      <a:pt x="77" y="63"/>
                    </a:lnTo>
                    <a:lnTo>
                      <a:pt x="65" y="111"/>
                    </a:lnTo>
                    <a:lnTo>
                      <a:pt x="55" y="90"/>
                    </a:lnTo>
                    <a:lnTo>
                      <a:pt x="53" y="89"/>
                    </a:lnTo>
                    <a:lnTo>
                      <a:pt x="52" y="88"/>
                    </a:lnTo>
                    <a:lnTo>
                      <a:pt x="50" y="87"/>
                    </a:lnTo>
                    <a:lnTo>
                      <a:pt x="49" y="87"/>
                    </a:lnTo>
                    <a:lnTo>
                      <a:pt x="47" y="87"/>
                    </a:lnTo>
                    <a:lnTo>
                      <a:pt x="45" y="87"/>
                    </a:lnTo>
                    <a:lnTo>
                      <a:pt x="44" y="87"/>
                    </a:lnTo>
                    <a:lnTo>
                      <a:pt x="43" y="87"/>
                    </a:lnTo>
                    <a:lnTo>
                      <a:pt x="41" y="87"/>
                    </a:lnTo>
                    <a:lnTo>
                      <a:pt x="40" y="87"/>
                    </a:lnTo>
                    <a:lnTo>
                      <a:pt x="39" y="87"/>
                    </a:lnTo>
                    <a:lnTo>
                      <a:pt x="38" y="87"/>
                    </a:lnTo>
                    <a:lnTo>
                      <a:pt x="37" y="87"/>
                    </a:lnTo>
                    <a:lnTo>
                      <a:pt x="35" y="87"/>
                    </a:lnTo>
                    <a:lnTo>
                      <a:pt x="34" y="88"/>
                    </a:lnTo>
                    <a:lnTo>
                      <a:pt x="33" y="88"/>
                    </a:lnTo>
                    <a:lnTo>
                      <a:pt x="32" y="89"/>
                    </a:lnTo>
                    <a:lnTo>
                      <a:pt x="30" y="90"/>
                    </a:lnTo>
                    <a:lnTo>
                      <a:pt x="28" y="91"/>
                    </a:lnTo>
                    <a:lnTo>
                      <a:pt x="27" y="92"/>
                    </a:lnTo>
                    <a:lnTo>
                      <a:pt x="26" y="93"/>
                    </a:lnTo>
                    <a:lnTo>
                      <a:pt x="25" y="93"/>
                    </a:lnTo>
                    <a:lnTo>
                      <a:pt x="25" y="94"/>
                    </a:lnTo>
                    <a:lnTo>
                      <a:pt x="12" y="94"/>
                    </a:lnTo>
                    <a:lnTo>
                      <a:pt x="2" y="43"/>
                    </a:lnTo>
                    <a:lnTo>
                      <a:pt x="0" y="0"/>
                    </a:lnTo>
                    <a:close/>
                  </a:path>
                </a:pathLst>
              </a:custGeom>
              <a:solidFill>
                <a:srgbClr val="FF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963" name="Freeform 133"/>
              <p:cNvSpPr>
                <a:spLocks/>
              </p:cNvSpPr>
              <p:nvPr/>
            </p:nvSpPr>
            <p:spPr bwMode="auto">
              <a:xfrm>
                <a:off x="4768" y="2074"/>
                <a:ext cx="32" cy="201"/>
              </a:xfrm>
              <a:custGeom>
                <a:avLst/>
                <a:gdLst>
                  <a:gd name="T0" fmla="*/ 16 w 32"/>
                  <a:gd name="T1" fmla="*/ 199 h 201"/>
                  <a:gd name="T2" fmla="*/ 16 w 32"/>
                  <a:gd name="T3" fmla="*/ 197 h 201"/>
                  <a:gd name="T4" fmla="*/ 17 w 32"/>
                  <a:gd name="T5" fmla="*/ 195 h 201"/>
                  <a:gd name="T6" fmla="*/ 17 w 32"/>
                  <a:gd name="T7" fmla="*/ 193 h 201"/>
                  <a:gd name="T8" fmla="*/ 17 w 32"/>
                  <a:gd name="T9" fmla="*/ 190 h 201"/>
                  <a:gd name="T10" fmla="*/ 17 w 32"/>
                  <a:gd name="T11" fmla="*/ 187 h 201"/>
                  <a:gd name="T12" fmla="*/ 17 w 32"/>
                  <a:gd name="T13" fmla="*/ 183 h 201"/>
                  <a:gd name="T14" fmla="*/ 18 w 32"/>
                  <a:gd name="T15" fmla="*/ 179 h 201"/>
                  <a:gd name="T16" fmla="*/ 18 w 32"/>
                  <a:gd name="T17" fmla="*/ 175 h 201"/>
                  <a:gd name="T18" fmla="*/ 18 w 32"/>
                  <a:gd name="T19" fmla="*/ 170 h 201"/>
                  <a:gd name="T20" fmla="*/ 19 w 32"/>
                  <a:gd name="T21" fmla="*/ 165 h 201"/>
                  <a:gd name="T22" fmla="*/ 19 w 32"/>
                  <a:gd name="T23" fmla="*/ 159 h 201"/>
                  <a:gd name="T24" fmla="*/ 20 w 32"/>
                  <a:gd name="T25" fmla="*/ 153 h 201"/>
                  <a:gd name="T26" fmla="*/ 20 w 32"/>
                  <a:gd name="T27" fmla="*/ 148 h 201"/>
                  <a:gd name="T28" fmla="*/ 21 w 32"/>
                  <a:gd name="T29" fmla="*/ 142 h 201"/>
                  <a:gd name="T30" fmla="*/ 21 w 32"/>
                  <a:gd name="T31" fmla="*/ 136 h 201"/>
                  <a:gd name="T32" fmla="*/ 22 w 32"/>
                  <a:gd name="T33" fmla="*/ 130 h 201"/>
                  <a:gd name="T34" fmla="*/ 22 w 32"/>
                  <a:gd name="T35" fmla="*/ 124 h 201"/>
                  <a:gd name="T36" fmla="*/ 23 w 32"/>
                  <a:gd name="T37" fmla="*/ 117 h 201"/>
                  <a:gd name="T38" fmla="*/ 23 w 32"/>
                  <a:gd name="T39" fmla="*/ 111 h 201"/>
                  <a:gd name="T40" fmla="*/ 24 w 32"/>
                  <a:gd name="T41" fmla="*/ 105 h 201"/>
                  <a:gd name="T42" fmla="*/ 24 w 32"/>
                  <a:gd name="T43" fmla="*/ 99 h 201"/>
                  <a:gd name="T44" fmla="*/ 25 w 32"/>
                  <a:gd name="T45" fmla="*/ 93 h 201"/>
                  <a:gd name="T46" fmla="*/ 25 w 32"/>
                  <a:gd name="T47" fmla="*/ 88 h 201"/>
                  <a:gd name="T48" fmla="*/ 26 w 32"/>
                  <a:gd name="T49" fmla="*/ 82 h 201"/>
                  <a:gd name="T50" fmla="*/ 26 w 32"/>
                  <a:gd name="T51" fmla="*/ 77 h 201"/>
                  <a:gd name="T52" fmla="*/ 27 w 32"/>
                  <a:gd name="T53" fmla="*/ 72 h 201"/>
                  <a:gd name="T54" fmla="*/ 27 w 32"/>
                  <a:gd name="T55" fmla="*/ 67 h 201"/>
                  <a:gd name="T56" fmla="*/ 27 w 32"/>
                  <a:gd name="T57" fmla="*/ 63 h 201"/>
                  <a:gd name="T58" fmla="*/ 28 w 32"/>
                  <a:gd name="T59" fmla="*/ 59 h 201"/>
                  <a:gd name="T60" fmla="*/ 28 w 32"/>
                  <a:gd name="T61" fmla="*/ 55 h 201"/>
                  <a:gd name="T62" fmla="*/ 29 w 32"/>
                  <a:gd name="T63" fmla="*/ 52 h 201"/>
                  <a:gd name="T64" fmla="*/ 29 w 32"/>
                  <a:gd name="T65" fmla="*/ 49 h 201"/>
                  <a:gd name="T66" fmla="*/ 29 w 32"/>
                  <a:gd name="T67" fmla="*/ 46 h 201"/>
                  <a:gd name="T68" fmla="*/ 29 w 32"/>
                  <a:gd name="T69" fmla="*/ 43 h 201"/>
                  <a:gd name="T70" fmla="*/ 29 w 32"/>
                  <a:gd name="T71" fmla="*/ 41 h 201"/>
                  <a:gd name="T72" fmla="*/ 30 w 32"/>
                  <a:gd name="T73" fmla="*/ 38 h 201"/>
                  <a:gd name="T74" fmla="*/ 30 w 32"/>
                  <a:gd name="T75" fmla="*/ 35 h 201"/>
                  <a:gd name="T76" fmla="*/ 30 w 32"/>
                  <a:gd name="T77" fmla="*/ 33 h 201"/>
                  <a:gd name="T78" fmla="*/ 30 w 32"/>
                  <a:gd name="T79" fmla="*/ 30 h 201"/>
                  <a:gd name="T80" fmla="*/ 30 w 32"/>
                  <a:gd name="T81" fmla="*/ 28 h 201"/>
                  <a:gd name="T82" fmla="*/ 30 w 32"/>
                  <a:gd name="T83" fmla="*/ 26 h 201"/>
                  <a:gd name="T84" fmla="*/ 30 w 32"/>
                  <a:gd name="T85" fmla="*/ 23 h 201"/>
                  <a:gd name="T86" fmla="*/ 31 w 32"/>
                  <a:gd name="T87" fmla="*/ 20 h 201"/>
                  <a:gd name="T88" fmla="*/ 31 w 32"/>
                  <a:gd name="T89" fmla="*/ 17 h 201"/>
                  <a:gd name="T90" fmla="*/ 31 w 32"/>
                  <a:gd name="T91" fmla="*/ 14 h 201"/>
                  <a:gd name="T92" fmla="*/ 31 w 32"/>
                  <a:gd name="T93" fmla="*/ 11 h 201"/>
                  <a:gd name="T94" fmla="*/ 32 w 32"/>
                  <a:gd name="T95" fmla="*/ 9 h 201"/>
                  <a:gd name="T96" fmla="*/ 32 w 32"/>
                  <a:gd name="T97" fmla="*/ 6 h 201"/>
                  <a:gd name="T98" fmla="*/ 32 w 32"/>
                  <a:gd name="T99" fmla="*/ 4 h 201"/>
                  <a:gd name="T100" fmla="*/ 32 w 32"/>
                  <a:gd name="T101" fmla="*/ 3 h 201"/>
                  <a:gd name="T102" fmla="*/ 23 w 32"/>
                  <a:gd name="T103" fmla="*/ 0 h 201"/>
                  <a:gd name="T104" fmla="*/ 19 w 32"/>
                  <a:gd name="T105" fmla="*/ 132 h 201"/>
                  <a:gd name="T106" fmla="*/ 16 w 32"/>
                  <a:gd name="T107" fmla="*/ 199 h 201"/>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32"/>
                  <a:gd name="T163" fmla="*/ 0 h 201"/>
                  <a:gd name="T164" fmla="*/ 32 w 32"/>
                  <a:gd name="T165" fmla="*/ 201 h 201"/>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32" h="201">
                    <a:moveTo>
                      <a:pt x="16" y="199"/>
                    </a:moveTo>
                    <a:lnTo>
                      <a:pt x="16" y="199"/>
                    </a:lnTo>
                    <a:lnTo>
                      <a:pt x="16" y="198"/>
                    </a:lnTo>
                    <a:lnTo>
                      <a:pt x="16" y="197"/>
                    </a:lnTo>
                    <a:lnTo>
                      <a:pt x="17" y="195"/>
                    </a:lnTo>
                    <a:lnTo>
                      <a:pt x="17" y="194"/>
                    </a:lnTo>
                    <a:lnTo>
                      <a:pt x="17" y="193"/>
                    </a:lnTo>
                    <a:lnTo>
                      <a:pt x="17" y="192"/>
                    </a:lnTo>
                    <a:lnTo>
                      <a:pt x="17" y="190"/>
                    </a:lnTo>
                    <a:lnTo>
                      <a:pt x="17" y="189"/>
                    </a:lnTo>
                    <a:lnTo>
                      <a:pt x="17" y="187"/>
                    </a:lnTo>
                    <a:lnTo>
                      <a:pt x="17" y="185"/>
                    </a:lnTo>
                    <a:lnTo>
                      <a:pt x="17" y="183"/>
                    </a:lnTo>
                    <a:lnTo>
                      <a:pt x="18" y="182"/>
                    </a:lnTo>
                    <a:lnTo>
                      <a:pt x="18" y="179"/>
                    </a:lnTo>
                    <a:lnTo>
                      <a:pt x="18" y="177"/>
                    </a:lnTo>
                    <a:lnTo>
                      <a:pt x="18" y="175"/>
                    </a:lnTo>
                    <a:lnTo>
                      <a:pt x="18" y="172"/>
                    </a:lnTo>
                    <a:lnTo>
                      <a:pt x="18" y="170"/>
                    </a:lnTo>
                    <a:lnTo>
                      <a:pt x="19" y="167"/>
                    </a:lnTo>
                    <a:lnTo>
                      <a:pt x="19" y="165"/>
                    </a:lnTo>
                    <a:lnTo>
                      <a:pt x="19" y="162"/>
                    </a:lnTo>
                    <a:lnTo>
                      <a:pt x="19" y="159"/>
                    </a:lnTo>
                    <a:lnTo>
                      <a:pt x="20" y="156"/>
                    </a:lnTo>
                    <a:lnTo>
                      <a:pt x="20" y="153"/>
                    </a:lnTo>
                    <a:lnTo>
                      <a:pt x="20" y="151"/>
                    </a:lnTo>
                    <a:lnTo>
                      <a:pt x="20" y="148"/>
                    </a:lnTo>
                    <a:lnTo>
                      <a:pt x="21" y="145"/>
                    </a:lnTo>
                    <a:lnTo>
                      <a:pt x="21" y="142"/>
                    </a:lnTo>
                    <a:lnTo>
                      <a:pt x="21" y="139"/>
                    </a:lnTo>
                    <a:lnTo>
                      <a:pt x="21" y="136"/>
                    </a:lnTo>
                    <a:lnTo>
                      <a:pt x="22" y="133"/>
                    </a:lnTo>
                    <a:lnTo>
                      <a:pt x="22" y="130"/>
                    </a:lnTo>
                    <a:lnTo>
                      <a:pt x="22" y="127"/>
                    </a:lnTo>
                    <a:lnTo>
                      <a:pt x="22" y="124"/>
                    </a:lnTo>
                    <a:lnTo>
                      <a:pt x="22" y="120"/>
                    </a:lnTo>
                    <a:lnTo>
                      <a:pt x="23" y="117"/>
                    </a:lnTo>
                    <a:lnTo>
                      <a:pt x="23" y="114"/>
                    </a:lnTo>
                    <a:lnTo>
                      <a:pt x="23" y="111"/>
                    </a:lnTo>
                    <a:lnTo>
                      <a:pt x="24" y="108"/>
                    </a:lnTo>
                    <a:lnTo>
                      <a:pt x="24" y="105"/>
                    </a:lnTo>
                    <a:lnTo>
                      <a:pt x="24" y="102"/>
                    </a:lnTo>
                    <a:lnTo>
                      <a:pt x="24" y="99"/>
                    </a:lnTo>
                    <a:lnTo>
                      <a:pt x="25" y="96"/>
                    </a:lnTo>
                    <a:lnTo>
                      <a:pt x="25" y="93"/>
                    </a:lnTo>
                    <a:lnTo>
                      <a:pt x="25" y="91"/>
                    </a:lnTo>
                    <a:lnTo>
                      <a:pt x="25" y="88"/>
                    </a:lnTo>
                    <a:lnTo>
                      <a:pt x="26" y="85"/>
                    </a:lnTo>
                    <a:lnTo>
                      <a:pt x="26" y="82"/>
                    </a:lnTo>
                    <a:lnTo>
                      <a:pt x="26" y="79"/>
                    </a:lnTo>
                    <a:lnTo>
                      <a:pt x="26" y="77"/>
                    </a:lnTo>
                    <a:lnTo>
                      <a:pt x="26" y="74"/>
                    </a:lnTo>
                    <a:lnTo>
                      <a:pt x="27" y="72"/>
                    </a:lnTo>
                    <a:lnTo>
                      <a:pt x="27" y="69"/>
                    </a:lnTo>
                    <a:lnTo>
                      <a:pt x="27" y="67"/>
                    </a:lnTo>
                    <a:lnTo>
                      <a:pt x="27" y="65"/>
                    </a:lnTo>
                    <a:lnTo>
                      <a:pt x="27" y="63"/>
                    </a:lnTo>
                    <a:lnTo>
                      <a:pt x="28" y="61"/>
                    </a:lnTo>
                    <a:lnTo>
                      <a:pt x="28" y="59"/>
                    </a:lnTo>
                    <a:lnTo>
                      <a:pt x="28" y="57"/>
                    </a:lnTo>
                    <a:lnTo>
                      <a:pt x="28" y="55"/>
                    </a:lnTo>
                    <a:lnTo>
                      <a:pt x="29" y="54"/>
                    </a:lnTo>
                    <a:lnTo>
                      <a:pt x="29" y="52"/>
                    </a:lnTo>
                    <a:lnTo>
                      <a:pt x="29" y="50"/>
                    </a:lnTo>
                    <a:lnTo>
                      <a:pt x="29" y="49"/>
                    </a:lnTo>
                    <a:lnTo>
                      <a:pt x="29" y="48"/>
                    </a:lnTo>
                    <a:lnTo>
                      <a:pt x="29" y="46"/>
                    </a:lnTo>
                    <a:lnTo>
                      <a:pt x="29" y="45"/>
                    </a:lnTo>
                    <a:lnTo>
                      <a:pt x="29" y="43"/>
                    </a:lnTo>
                    <a:lnTo>
                      <a:pt x="29" y="42"/>
                    </a:lnTo>
                    <a:lnTo>
                      <a:pt x="29" y="41"/>
                    </a:lnTo>
                    <a:lnTo>
                      <a:pt x="30" y="39"/>
                    </a:lnTo>
                    <a:lnTo>
                      <a:pt x="30" y="38"/>
                    </a:lnTo>
                    <a:lnTo>
                      <a:pt x="30" y="36"/>
                    </a:lnTo>
                    <a:lnTo>
                      <a:pt x="30" y="35"/>
                    </a:lnTo>
                    <a:lnTo>
                      <a:pt x="30" y="34"/>
                    </a:lnTo>
                    <a:lnTo>
                      <a:pt x="30" y="33"/>
                    </a:lnTo>
                    <a:lnTo>
                      <a:pt x="30" y="32"/>
                    </a:lnTo>
                    <a:lnTo>
                      <a:pt x="30" y="30"/>
                    </a:lnTo>
                    <a:lnTo>
                      <a:pt x="30" y="29"/>
                    </a:lnTo>
                    <a:lnTo>
                      <a:pt x="30" y="28"/>
                    </a:lnTo>
                    <a:lnTo>
                      <a:pt x="30" y="27"/>
                    </a:lnTo>
                    <a:lnTo>
                      <a:pt x="30" y="26"/>
                    </a:lnTo>
                    <a:lnTo>
                      <a:pt x="30" y="25"/>
                    </a:lnTo>
                    <a:lnTo>
                      <a:pt x="30" y="23"/>
                    </a:lnTo>
                    <a:lnTo>
                      <a:pt x="31" y="23"/>
                    </a:lnTo>
                    <a:lnTo>
                      <a:pt x="31" y="20"/>
                    </a:lnTo>
                    <a:lnTo>
                      <a:pt x="31" y="19"/>
                    </a:lnTo>
                    <a:lnTo>
                      <a:pt x="31" y="17"/>
                    </a:lnTo>
                    <a:lnTo>
                      <a:pt x="31" y="16"/>
                    </a:lnTo>
                    <a:lnTo>
                      <a:pt x="31" y="14"/>
                    </a:lnTo>
                    <a:lnTo>
                      <a:pt x="31" y="13"/>
                    </a:lnTo>
                    <a:lnTo>
                      <a:pt x="31" y="11"/>
                    </a:lnTo>
                    <a:lnTo>
                      <a:pt x="32" y="10"/>
                    </a:lnTo>
                    <a:lnTo>
                      <a:pt x="32" y="9"/>
                    </a:lnTo>
                    <a:lnTo>
                      <a:pt x="32" y="8"/>
                    </a:lnTo>
                    <a:lnTo>
                      <a:pt x="32" y="6"/>
                    </a:lnTo>
                    <a:lnTo>
                      <a:pt x="32" y="4"/>
                    </a:lnTo>
                    <a:lnTo>
                      <a:pt x="32" y="3"/>
                    </a:lnTo>
                    <a:lnTo>
                      <a:pt x="23" y="0"/>
                    </a:lnTo>
                    <a:lnTo>
                      <a:pt x="27" y="46"/>
                    </a:lnTo>
                    <a:lnTo>
                      <a:pt x="19" y="132"/>
                    </a:lnTo>
                    <a:lnTo>
                      <a:pt x="0" y="201"/>
                    </a:lnTo>
                    <a:lnTo>
                      <a:pt x="16" y="199"/>
                    </a:ln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964" name="Freeform 134"/>
              <p:cNvSpPr>
                <a:spLocks/>
              </p:cNvSpPr>
              <p:nvPr/>
            </p:nvSpPr>
            <p:spPr bwMode="auto">
              <a:xfrm>
                <a:off x="4755" y="2142"/>
                <a:ext cx="21" cy="107"/>
              </a:xfrm>
              <a:custGeom>
                <a:avLst/>
                <a:gdLst>
                  <a:gd name="T0" fmla="*/ 6 w 21"/>
                  <a:gd name="T1" fmla="*/ 1 h 107"/>
                  <a:gd name="T2" fmla="*/ 6 w 21"/>
                  <a:gd name="T3" fmla="*/ 39 h 107"/>
                  <a:gd name="T4" fmla="*/ 0 w 21"/>
                  <a:gd name="T5" fmla="*/ 91 h 107"/>
                  <a:gd name="T6" fmla="*/ 7 w 21"/>
                  <a:gd name="T7" fmla="*/ 107 h 107"/>
                  <a:gd name="T8" fmla="*/ 16 w 21"/>
                  <a:gd name="T9" fmla="*/ 56 h 107"/>
                  <a:gd name="T10" fmla="*/ 21 w 21"/>
                  <a:gd name="T11" fmla="*/ 0 h 107"/>
                  <a:gd name="T12" fmla="*/ 6 w 21"/>
                  <a:gd name="T13" fmla="*/ 1 h 107"/>
                  <a:gd name="T14" fmla="*/ 6 w 21"/>
                  <a:gd name="T15" fmla="*/ 1 h 107"/>
                  <a:gd name="T16" fmla="*/ 0 60000 65536"/>
                  <a:gd name="T17" fmla="*/ 0 60000 65536"/>
                  <a:gd name="T18" fmla="*/ 0 60000 65536"/>
                  <a:gd name="T19" fmla="*/ 0 60000 65536"/>
                  <a:gd name="T20" fmla="*/ 0 60000 65536"/>
                  <a:gd name="T21" fmla="*/ 0 60000 65536"/>
                  <a:gd name="T22" fmla="*/ 0 60000 65536"/>
                  <a:gd name="T23" fmla="*/ 0 60000 65536"/>
                  <a:gd name="T24" fmla="*/ 0 w 21"/>
                  <a:gd name="T25" fmla="*/ 0 h 107"/>
                  <a:gd name="T26" fmla="*/ 21 w 21"/>
                  <a:gd name="T27" fmla="*/ 107 h 10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1" h="107">
                    <a:moveTo>
                      <a:pt x="6" y="1"/>
                    </a:moveTo>
                    <a:lnTo>
                      <a:pt x="6" y="39"/>
                    </a:lnTo>
                    <a:lnTo>
                      <a:pt x="0" y="91"/>
                    </a:lnTo>
                    <a:lnTo>
                      <a:pt x="7" y="107"/>
                    </a:lnTo>
                    <a:lnTo>
                      <a:pt x="16" y="56"/>
                    </a:lnTo>
                    <a:lnTo>
                      <a:pt x="21" y="0"/>
                    </a:lnTo>
                    <a:lnTo>
                      <a:pt x="6" y="1"/>
                    </a:lnTo>
                    <a:close/>
                  </a:path>
                </a:pathLst>
              </a:custGeom>
              <a:solidFill>
                <a:srgbClr val="FFCC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965" name="Freeform 135"/>
              <p:cNvSpPr>
                <a:spLocks/>
              </p:cNvSpPr>
              <p:nvPr/>
            </p:nvSpPr>
            <p:spPr bwMode="auto">
              <a:xfrm>
                <a:off x="4761" y="2074"/>
                <a:ext cx="22" cy="69"/>
              </a:xfrm>
              <a:custGeom>
                <a:avLst/>
                <a:gdLst>
                  <a:gd name="T0" fmla="*/ 15 w 22"/>
                  <a:gd name="T1" fmla="*/ 69 h 69"/>
                  <a:gd name="T2" fmla="*/ 0 w 22"/>
                  <a:gd name="T3" fmla="*/ 69 h 69"/>
                  <a:gd name="T4" fmla="*/ 0 w 22"/>
                  <a:gd name="T5" fmla="*/ 0 h 69"/>
                  <a:gd name="T6" fmla="*/ 22 w 22"/>
                  <a:gd name="T7" fmla="*/ 0 h 69"/>
                  <a:gd name="T8" fmla="*/ 15 w 22"/>
                  <a:gd name="T9" fmla="*/ 69 h 69"/>
                  <a:gd name="T10" fmla="*/ 15 w 22"/>
                  <a:gd name="T11" fmla="*/ 69 h 69"/>
                  <a:gd name="T12" fmla="*/ 0 60000 65536"/>
                  <a:gd name="T13" fmla="*/ 0 60000 65536"/>
                  <a:gd name="T14" fmla="*/ 0 60000 65536"/>
                  <a:gd name="T15" fmla="*/ 0 60000 65536"/>
                  <a:gd name="T16" fmla="*/ 0 60000 65536"/>
                  <a:gd name="T17" fmla="*/ 0 60000 65536"/>
                  <a:gd name="T18" fmla="*/ 0 w 22"/>
                  <a:gd name="T19" fmla="*/ 0 h 69"/>
                  <a:gd name="T20" fmla="*/ 22 w 22"/>
                  <a:gd name="T21" fmla="*/ 69 h 69"/>
                </a:gdLst>
                <a:ahLst/>
                <a:cxnLst>
                  <a:cxn ang="T12">
                    <a:pos x="T0" y="T1"/>
                  </a:cxn>
                  <a:cxn ang="T13">
                    <a:pos x="T2" y="T3"/>
                  </a:cxn>
                  <a:cxn ang="T14">
                    <a:pos x="T4" y="T5"/>
                  </a:cxn>
                  <a:cxn ang="T15">
                    <a:pos x="T6" y="T7"/>
                  </a:cxn>
                  <a:cxn ang="T16">
                    <a:pos x="T8" y="T9"/>
                  </a:cxn>
                  <a:cxn ang="T17">
                    <a:pos x="T10" y="T11"/>
                  </a:cxn>
                </a:cxnLst>
                <a:rect l="T18" t="T19" r="T20" b="T21"/>
                <a:pathLst>
                  <a:path w="22" h="69">
                    <a:moveTo>
                      <a:pt x="15" y="69"/>
                    </a:moveTo>
                    <a:lnTo>
                      <a:pt x="0" y="69"/>
                    </a:lnTo>
                    <a:lnTo>
                      <a:pt x="0" y="0"/>
                    </a:lnTo>
                    <a:lnTo>
                      <a:pt x="22" y="0"/>
                    </a:lnTo>
                    <a:lnTo>
                      <a:pt x="15" y="6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966" name="Freeform 136"/>
              <p:cNvSpPr>
                <a:spLocks/>
              </p:cNvSpPr>
              <p:nvPr/>
            </p:nvSpPr>
            <p:spPr bwMode="auto">
              <a:xfrm>
                <a:off x="4749" y="2273"/>
                <a:ext cx="85" cy="42"/>
              </a:xfrm>
              <a:custGeom>
                <a:avLst/>
                <a:gdLst>
                  <a:gd name="T0" fmla="*/ 9 w 85"/>
                  <a:gd name="T1" fmla="*/ 10 h 42"/>
                  <a:gd name="T2" fmla="*/ 11 w 85"/>
                  <a:gd name="T3" fmla="*/ 12 h 42"/>
                  <a:gd name="T4" fmla="*/ 13 w 85"/>
                  <a:gd name="T5" fmla="*/ 13 h 42"/>
                  <a:gd name="T6" fmla="*/ 15 w 85"/>
                  <a:gd name="T7" fmla="*/ 14 h 42"/>
                  <a:gd name="T8" fmla="*/ 17 w 85"/>
                  <a:gd name="T9" fmla="*/ 15 h 42"/>
                  <a:gd name="T10" fmla="*/ 19 w 85"/>
                  <a:gd name="T11" fmla="*/ 15 h 42"/>
                  <a:gd name="T12" fmla="*/ 21 w 85"/>
                  <a:gd name="T13" fmla="*/ 15 h 42"/>
                  <a:gd name="T14" fmla="*/ 23 w 85"/>
                  <a:gd name="T15" fmla="*/ 16 h 42"/>
                  <a:gd name="T16" fmla="*/ 26 w 85"/>
                  <a:gd name="T17" fmla="*/ 16 h 42"/>
                  <a:gd name="T18" fmla="*/ 29 w 85"/>
                  <a:gd name="T19" fmla="*/ 16 h 42"/>
                  <a:gd name="T20" fmla="*/ 32 w 85"/>
                  <a:gd name="T21" fmla="*/ 16 h 42"/>
                  <a:gd name="T22" fmla="*/ 34 w 85"/>
                  <a:gd name="T23" fmla="*/ 16 h 42"/>
                  <a:gd name="T24" fmla="*/ 36 w 85"/>
                  <a:gd name="T25" fmla="*/ 15 h 42"/>
                  <a:gd name="T26" fmla="*/ 39 w 85"/>
                  <a:gd name="T27" fmla="*/ 15 h 42"/>
                  <a:gd name="T28" fmla="*/ 41 w 85"/>
                  <a:gd name="T29" fmla="*/ 15 h 42"/>
                  <a:gd name="T30" fmla="*/ 43 w 85"/>
                  <a:gd name="T31" fmla="*/ 15 h 42"/>
                  <a:gd name="T32" fmla="*/ 46 w 85"/>
                  <a:gd name="T33" fmla="*/ 15 h 42"/>
                  <a:gd name="T34" fmla="*/ 48 w 85"/>
                  <a:gd name="T35" fmla="*/ 15 h 42"/>
                  <a:gd name="T36" fmla="*/ 50 w 85"/>
                  <a:gd name="T37" fmla="*/ 16 h 42"/>
                  <a:gd name="T38" fmla="*/ 52 w 85"/>
                  <a:gd name="T39" fmla="*/ 16 h 42"/>
                  <a:gd name="T40" fmla="*/ 54 w 85"/>
                  <a:gd name="T41" fmla="*/ 17 h 42"/>
                  <a:gd name="T42" fmla="*/ 56 w 85"/>
                  <a:gd name="T43" fmla="*/ 18 h 42"/>
                  <a:gd name="T44" fmla="*/ 58 w 85"/>
                  <a:gd name="T45" fmla="*/ 18 h 42"/>
                  <a:gd name="T46" fmla="*/ 60 w 85"/>
                  <a:gd name="T47" fmla="*/ 19 h 42"/>
                  <a:gd name="T48" fmla="*/ 62 w 85"/>
                  <a:gd name="T49" fmla="*/ 20 h 42"/>
                  <a:gd name="T50" fmla="*/ 64 w 85"/>
                  <a:gd name="T51" fmla="*/ 21 h 42"/>
                  <a:gd name="T52" fmla="*/ 66 w 85"/>
                  <a:gd name="T53" fmla="*/ 22 h 42"/>
                  <a:gd name="T54" fmla="*/ 68 w 85"/>
                  <a:gd name="T55" fmla="*/ 24 h 42"/>
                  <a:gd name="T56" fmla="*/ 72 w 85"/>
                  <a:gd name="T57" fmla="*/ 26 h 42"/>
                  <a:gd name="T58" fmla="*/ 75 w 85"/>
                  <a:gd name="T59" fmla="*/ 28 h 42"/>
                  <a:gd name="T60" fmla="*/ 77 w 85"/>
                  <a:gd name="T61" fmla="*/ 31 h 42"/>
                  <a:gd name="T62" fmla="*/ 80 w 85"/>
                  <a:gd name="T63" fmla="*/ 33 h 42"/>
                  <a:gd name="T64" fmla="*/ 82 w 85"/>
                  <a:gd name="T65" fmla="*/ 35 h 42"/>
                  <a:gd name="T66" fmla="*/ 84 w 85"/>
                  <a:gd name="T67" fmla="*/ 38 h 42"/>
                  <a:gd name="T68" fmla="*/ 85 w 85"/>
                  <a:gd name="T69" fmla="*/ 41 h 42"/>
                  <a:gd name="T70" fmla="*/ 64 w 85"/>
                  <a:gd name="T71" fmla="*/ 36 h 42"/>
                  <a:gd name="T72" fmla="*/ 63 w 85"/>
                  <a:gd name="T73" fmla="*/ 34 h 42"/>
                  <a:gd name="T74" fmla="*/ 62 w 85"/>
                  <a:gd name="T75" fmla="*/ 32 h 42"/>
                  <a:gd name="T76" fmla="*/ 61 w 85"/>
                  <a:gd name="T77" fmla="*/ 29 h 42"/>
                  <a:gd name="T78" fmla="*/ 58 w 85"/>
                  <a:gd name="T79" fmla="*/ 26 h 42"/>
                  <a:gd name="T80" fmla="*/ 54 w 85"/>
                  <a:gd name="T81" fmla="*/ 23 h 42"/>
                  <a:gd name="T82" fmla="*/ 53 w 85"/>
                  <a:gd name="T83" fmla="*/ 21 h 42"/>
                  <a:gd name="T84" fmla="*/ 50 w 85"/>
                  <a:gd name="T85" fmla="*/ 20 h 42"/>
                  <a:gd name="T86" fmla="*/ 48 w 85"/>
                  <a:gd name="T87" fmla="*/ 19 h 42"/>
                  <a:gd name="T88" fmla="*/ 45 w 85"/>
                  <a:gd name="T89" fmla="*/ 18 h 42"/>
                  <a:gd name="T90" fmla="*/ 42 w 85"/>
                  <a:gd name="T91" fmla="*/ 18 h 42"/>
                  <a:gd name="T92" fmla="*/ 39 w 85"/>
                  <a:gd name="T93" fmla="*/ 17 h 42"/>
                  <a:gd name="T94" fmla="*/ 36 w 85"/>
                  <a:gd name="T95" fmla="*/ 17 h 42"/>
                  <a:gd name="T96" fmla="*/ 34 w 85"/>
                  <a:gd name="T97" fmla="*/ 17 h 42"/>
                  <a:gd name="T98" fmla="*/ 31 w 85"/>
                  <a:gd name="T99" fmla="*/ 17 h 42"/>
                  <a:gd name="T100" fmla="*/ 28 w 85"/>
                  <a:gd name="T101" fmla="*/ 17 h 42"/>
                  <a:gd name="T102" fmla="*/ 27 w 85"/>
                  <a:gd name="T103" fmla="*/ 17 h 42"/>
                  <a:gd name="T104" fmla="*/ 25 w 85"/>
                  <a:gd name="T105" fmla="*/ 18 h 42"/>
                  <a:gd name="T106" fmla="*/ 22 w 85"/>
                  <a:gd name="T107" fmla="*/ 18 h 42"/>
                  <a:gd name="T108" fmla="*/ 21 w 85"/>
                  <a:gd name="T109" fmla="*/ 18 h 42"/>
                  <a:gd name="T110" fmla="*/ 18 w 85"/>
                  <a:gd name="T111" fmla="*/ 19 h 42"/>
                  <a:gd name="T112" fmla="*/ 16 w 85"/>
                  <a:gd name="T113" fmla="*/ 20 h 42"/>
                  <a:gd name="T114" fmla="*/ 16 w 85"/>
                  <a:gd name="T115" fmla="*/ 20 h 42"/>
                  <a:gd name="T116" fmla="*/ 8 w 85"/>
                  <a:gd name="T117" fmla="*/ 0 h 42"/>
                  <a:gd name="T118" fmla="*/ 9 w 85"/>
                  <a:gd name="T119" fmla="*/ 10 h 4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85"/>
                  <a:gd name="T181" fmla="*/ 0 h 42"/>
                  <a:gd name="T182" fmla="*/ 85 w 85"/>
                  <a:gd name="T183" fmla="*/ 42 h 4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85" h="42">
                    <a:moveTo>
                      <a:pt x="9" y="10"/>
                    </a:moveTo>
                    <a:lnTo>
                      <a:pt x="9" y="10"/>
                    </a:lnTo>
                    <a:lnTo>
                      <a:pt x="10" y="11"/>
                    </a:lnTo>
                    <a:lnTo>
                      <a:pt x="11" y="12"/>
                    </a:lnTo>
                    <a:lnTo>
                      <a:pt x="12" y="12"/>
                    </a:lnTo>
                    <a:lnTo>
                      <a:pt x="13" y="13"/>
                    </a:lnTo>
                    <a:lnTo>
                      <a:pt x="14" y="14"/>
                    </a:lnTo>
                    <a:lnTo>
                      <a:pt x="15" y="14"/>
                    </a:lnTo>
                    <a:lnTo>
                      <a:pt x="15" y="15"/>
                    </a:lnTo>
                    <a:lnTo>
                      <a:pt x="17" y="15"/>
                    </a:lnTo>
                    <a:lnTo>
                      <a:pt x="19" y="15"/>
                    </a:lnTo>
                    <a:lnTo>
                      <a:pt x="21" y="15"/>
                    </a:lnTo>
                    <a:lnTo>
                      <a:pt x="22" y="16"/>
                    </a:lnTo>
                    <a:lnTo>
                      <a:pt x="23" y="16"/>
                    </a:lnTo>
                    <a:lnTo>
                      <a:pt x="25" y="16"/>
                    </a:lnTo>
                    <a:lnTo>
                      <a:pt x="26" y="16"/>
                    </a:lnTo>
                    <a:lnTo>
                      <a:pt x="28" y="16"/>
                    </a:lnTo>
                    <a:lnTo>
                      <a:pt x="29" y="16"/>
                    </a:lnTo>
                    <a:lnTo>
                      <a:pt x="31" y="16"/>
                    </a:lnTo>
                    <a:lnTo>
                      <a:pt x="32" y="16"/>
                    </a:lnTo>
                    <a:lnTo>
                      <a:pt x="33" y="16"/>
                    </a:lnTo>
                    <a:lnTo>
                      <a:pt x="34" y="16"/>
                    </a:lnTo>
                    <a:lnTo>
                      <a:pt x="35" y="16"/>
                    </a:lnTo>
                    <a:lnTo>
                      <a:pt x="36" y="15"/>
                    </a:lnTo>
                    <a:lnTo>
                      <a:pt x="38" y="15"/>
                    </a:lnTo>
                    <a:lnTo>
                      <a:pt x="39" y="15"/>
                    </a:lnTo>
                    <a:lnTo>
                      <a:pt x="40" y="15"/>
                    </a:lnTo>
                    <a:lnTo>
                      <a:pt x="41" y="15"/>
                    </a:lnTo>
                    <a:lnTo>
                      <a:pt x="43" y="15"/>
                    </a:lnTo>
                    <a:lnTo>
                      <a:pt x="45" y="15"/>
                    </a:lnTo>
                    <a:lnTo>
                      <a:pt x="46" y="15"/>
                    </a:lnTo>
                    <a:lnTo>
                      <a:pt x="47" y="15"/>
                    </a:lnTo>
                    <a:lnTo>
                      <a:pt x="48" y="15"/>
                    </a:lnTo>
                    <a:lnTo>
                      <a:pt x="49" y="16"/>
                    </a:lnTo>
                    <a:lnTo>
                      <a:pt x="50" y="16"/>
                    </a:lnTo>
                    <a:lnTo>
                      <a:pt x="51" y="16"/>
                    </a:lnTo>
                    <a:lnTo>
                      <a:pt x="52" y="16"/>
                    </a:lnTo>
                    <a:lnTo>
                      <a:pt x="53" y="17"/>
                    </a:lnTo>
                    <a:lnTo>
                      <a:pt x="54" y="17"/>
                    </a:lnTo>
                    <a:lnTo>
                      <a:pt x="55" y="17"/>
                    </a:lnTo>
                    <a:lnTo>
                      <a:pt x="56" y="18"/>
                    </a:lnTo>
                    <a:lnTo>
                      <a:pt x="57" y="18"/>
                    </a:lnTo>
                    <a:lnTo>
                      <a:pt x="58" y="18"/>
                    </a:lnTo>
                    <a:lnTo>
                      <a:pt x="59" y="19"/>
                    </a:lnTo>
                    <a:lnTo>
                      <a:pt x="60" y="19"/>
                    </a:lnTo>
                    <a:lnTo>
                      <a:pt x="61" y="19"/>
                    </a:lnTo>
                    <a:lnTo>
                      <a:pt x="62" y="20"/>
                    </a:lnTo>
                    <a:lnTo>
                      <a:pt x="63" y="21"/>
                    </a:lnTo>
                    <a:lnTo>
                      <a:pt x="64" y="21"/>
                    </a:lnTo>
                    <a:lnTo>
                      <a:pt x="65" y="21"/>
                    </a:lnTo>
                    <a:lnTo>
                      <a:pt x="66" y="22"/>
                    </a:lnTo>
                    <a:lnTo>
                      <a:pt x="67" y="23"/>
                    </a:lnTo>
                    <a:lnTo>
                      <a:pt x="68" y="24"/>
                    </a:lnTo>
                    <a:lnTo>
                      <a:pt x="70" y="24"/>
                    </a:lnTo>
                    <a:lnTo>
                      <a:pt x="72" y="26"/>
                    </a:lnTo>
                    <a:lnTo>
                      <a:pt x="73" y="27"/>
                    </a:lnTo>
                    <a:lnTo>
                      <a:pt x="75" y="28"/>
                    </a:lnTo>
                    <a:lnTo>
                      <a:pt x="76" y="29"/>
                    </a:lnTo>
                    <a:lnTo>
                      <a:pt x="77" y="31"/>
                    </a:lnTo>
                    <a:lnTo>
                      <a:pt x="79" y="32"/>
                    </a:lnTo>
                    <a:lnTo>
                      <a:pt x="80" y="33"/>
                    </a:lnTo>
                    <a:lnTo>
                      <a:pt x="81" y="34"/>
                    </a:lnTo>
                    <a:lnTo>
                      <a:pt x="82" y="35"/>
                    </a:lnTo>
                    <a:lnTo>
                      <a:pt x="83" y="37"/>
                    </a:lnTo>
                    <a:lnTo>
                      <a:pt x="84" y="38"/>
                    </a:lnTo>
                    <a:lnTo>
                      <a:pt x="84" y="39"/>
                    </a:lnTo>
                    <a:lnTo>
                      <a:pt x="85" y="41"/>
                    </a:lnTo>
                    <a:lnTo>
                      <a:pt x="85" y="42"/>
                    </a:lnTo>
                    <a:lnTo>
                      <a:pt x="64" y="36"/>
                    </a:lnTo>
                    <a:lnTo>
                      <a:pt x="64" y="35"/>
                    </a:lnTo>
                    <a:lnTo>
                      <a:pt x="63" y="34"/>
                    </a:lnTo>
                    <a:lnTo>
                      <a:pt x="63" y="33"/>
                    </a:lnTo>
                    <a:lnTo>
                      <a:pt x="62" y="32"/>
                    </a:lnTo>
                    <a:lnTo>
                      <a:pt x="61" y="30"/>
                    </a:lnTo>
                    <a:lnTo>
                      <a:pt x="61" y="29"/>
                    </a:lnTo>
                    <a:lnTo>
                      <a:pt x="59" y="27"/>
                    </a:lnTo>
                    <a:lnTo>
                      <a:pt x="58" y="26"/>
                    </a:lnTo>
                    <a:lnTo>
                      <a:pt x="56" y="24"/>
                    </a:lnTo>
                    <a:lnTo>
                      <a:pt x="54" y="23"/>
                    </a:lnTo>
                    <a:lnTo>
                      <a:pt x="53" y="22"/>
                    </a:lnTo>
                    <a:lnTo>
                      <a:pt x="53" y="21"/>
                    </a:lnTo>
                    <a:lnTo>
                      <a:pt x="51" y="21"/>
                    </a:lnTo>
                    <a:lnTo>
                      <a:pt x="50" y="20"/>
                    </a:lnTo>
                    <a:lnTo>
                      <a:pt x="49" y="20"/>
                    </a:lnTo>
                    <a:lnTo>
                      <a:pt x="48" y="19"/>
                    </a:lnTo>
                    <a:lnTo>
                      <a:pt x="46" y="19"/>
                    </a:lnTo>
                    <a:lnTo>
                      <a:pt x="45" y="18"/>
                    </a:lnTo>
                    <a:lnTo>
                      <a:pt x="43" y="18"/>
                    </a:lnTo>
                    <a:lnTo>
                      <a:pt x="42" y="18"/>
                    </a:lnTo>
                    <a:lnTo>
                      <a:pt x="41" y="17"/>
                    </a:lnTo>
                    <a:lnTo>
                      <a:pt x="39" y="17"/>
                    </a:lnTo>
                    <a:lnTo>
                      <a:pt x="38" y="17"/>
                    </a:lnTo>
                    <a:lnTo>
                      <a:pt x="36" y="17"/>
                    </a:lnTo>
                    <a:lnTo>
                      <a:pt x="35" y="17"/>
                    </a:lnTo>
                    <a:lnTo>
                      <a:pt x="34" y="17"/>
                    </a:lnTo>
                    <a:lnTo>
                      <a:pt x="32" y="17"/>
                    </a:lnTo>
                    <a:lnTo>
                      <a:pt x="31" y="17"/>
                    </a:lnTo>
                    <a:lnTo>
                      <a:pt x="30" y="17"/>
                    </a:lnTo>
                    <a:lnTo>
                      <a:pt x="28" y="17"/>
                    </a:lnTo>
                    <a:lnTo>
                      <a:pt x="27" y="17"/>
                    </a:lnTo>
                    <a:lnTo>
                      <a:pt x="25" y="17"/>
                    </a:lnTo>
                    <a:lnTo>
                      <a:pt x="25" y="18"/>
                    </a:lnTo>
                    <a:lnTo>
                      <a:pt x="23" y="18"/>
                    </a:lnTo>
                    <a:lnTo>
                      <a:pt x="22" y="18"/>
                    </a:lnTo>
                    <a:lnTo>
                      <a:pt x="21" y="18"/>
                    </a:lnTo>
                    <a:lnTo>
                      <a:pt x="19" y="19"/>
                    </a:lnTo>
                    <a:lnTo>
                      <a:pt x="18" y="19"/>
                    </a:lnTo>
                    <a:lnTo>
                      <a:pt x="17" y="19"/>
                    </a:lnTo>
                    <a:lnTo>
                      <a:pt x="16" y="20"/>
                    </a:lnTo>
                    <a:lnTo>
                      <a:pt x="0" y="13"/>
                    </a:lnTo>
                    <a:lnTo>
                      <a:pt x="8" y="0"/>
                    </a:lnTo>
                    <a:lnTo>
                      <a:pt x="12" y="0"/>
                    </a:lnTo>
                    <a:lnTo>
                      <a:pt x="9" y="10"/>
                    </a:lnTo>
                    <a:close/>
                  </a:path>
                </a:pathLst>
              </a:custGeom>
              <a:solidFill>
                <a:srgbClr val="D6541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967" name="Freeform 137"/>
              <p:cNvSpPr>
                <a:spLocks/>
              </p:cNvSpPr>
              <p:nvPr/>
            </p:nvSpPr>
            <p:spPr bwMode="auto">
              <a:xfrm>
                <a:off x="4768" y="2314"/>
                <a:ext cx="47" cy="63"/>
              </a:xfrm>
              <a:custGeom>
                <a:avLst/>
                <a:gdLst>
                  <a:gd name="T0" fmla="*/ 0 w 47"/>
                  <a:gd name="T1" fmla="*/ 6 h 63"/>
                  <a:gd name="T2" fmla="*/ 2 w 47"/>
                  <a:gd name="T3" fmla="*/ 6 h 63"/>
                  <a:gd name="T4" fmla="*/ 5 w 47"/>
                  <a:gd name="T5" fmla="*/ 4 h 63"/>
                  <a:gd name="T6" fmla="*/ 8 w 47"/>
                  <a:gd name="T7" fmla="*/ 3 h 63"/>
                  <a:gd name="T8" fmla="*/ 11 w 47"/>
                  <a:gd name="T9" fmla="*/ 2 h 63"/>
                  <a:gd name="T10" fmla="*/ 14 w 47"/>
                  <a:gd name="T11" fmla="*/ 2 h 63"/>
                  <a:gd name="T12" fmla="*/ 16 w 47"/>
                  <a:gd name="T13" fmla="*/ 3 h 63"/>
                  <a:gd name="T14" fmla="*/ 16 w 47"/>
                  <a:gd name="T15" fmla="*/ 6 h 63"/>
                  <a:gd name="T16" fmla="*/ 16 w 47"/>
                  <a:gd name="T17" fmla="*/ 9 h 63"/>
                  <a:gd name="T18" fmla="*/ 15 w 47"/>
                  <a:gd name="T19" fmla="*/ 11 h 63"/>
                  <a:gd name="T20" fmla="*/ 15 w 47"/>
                  <a:gd name="T21" fmla="*/ 14 h 63"/>
                  <a:gd name="T22" fmla="*/ 14 w 47"/>
                  <a:gd name="T23" fmla="*/ 15 h 63"/>
                  <a:gd name="T24" fmla="*/ 13 w 47"/>
                  <a:gd name="T25" fmla="*/ 18 h 63"/>
                  <a:gd name="T26" fmla="*/ 12 w 47"/>
                  <a:gd name="T27" fmla="*/ 20 h 63"/>
                  <a:gd name="T28" fmla="*/ 11 w 47"/>
                  <a:gd name="T29" fmla="*/ 22 h 63"/>
                  <a:gd name="T30" fmla="*/ 8 w 47"/>
                  <a:gd name="T31" fmla="*/ 26 h 63"/>
                  <a:gd name="T32" fmla="*/ 6 w 47"/>
                  <a:gd name="T33" fmla="*/ 29 h 63"/>
                  <a:gd name="T34" fmla="*/ 5 w 47"/>
                  <a:gd name="T35" fmla="*/ 31 h 63"/>
                  <a:gd name="T36" fmla="*/ 4 w 47"/>
                  <a:gd name="T37" fmla="*/ 32 h 63"/>
                  <a:gd name="T38" fmla="*/ 34 w 47"/>
                  <a:gd name="T39" fmla="*/ 63 h 63"/>
                  <a:gd name="T40" fmla="*/ 45 w 47"/>
                  <a:gd name="T41" fmla="*/ 60 h 63"/>
                  <a:gd name="T42" fmla="*/ 44 w 47"/>
                  <a:gd name="T43" fmla="*/ 58 h 63"/>
                  <a:gd name="T44" fmla="*/ 41 w 47"/>
                  <a:gd name="T45" fmla="*/ 57 h 63"/>
                  <a:gd name="T46" fmla="*/ 39 w 47"/>
                  <a:gd name="T47" fmla="*/ 55 h 63"/>
                  <a:gd name="T48" fmla="*/ 37 w 47"/>
                  <a:gd name="T49" fmla="*/ 53 h 63"/>
                  <a:gd name="T50" fmla="*/ 33 w 47"/>
                  <a:gd name="T51" fmla="*/ 50 h 63"/>
                  <a:gd name="T52" fmla="*/ 30 w 47"/>
                  <a:gd name="T53" fmla="*/ 47 h 63"/>
                  <a:gd name="T54" fmla="*/ 27 w 47"/>
                  <a:gd name="T55" fmla="*/ 43 h 63"/>
                  <a:gd name="T56" fmla="*/ 25 w 47"/>
                  <a:gd name="T57" fmla="*/ 40 h 63"/>
                  <a:gd name="T58" fmla="*/ 23 w 47"/>
                  <a:gd name="T59" fmla="*/ 37 h 63"/>
                  <a:gd name="T60" fmla="*/ 22 w 47"/>
                  <a:gd name="T61" fmla="*/ 35 h 63"/>
                  <a:gd name="T62" fmla="*/ 21 w 47"/>
                  <a:gd name="T63" fmla="*/ 33 h 63"/>
                  <a:gd name="T64" fmla="*/ 21 w 47"/>
                  <a:gd name="T65" fmla="*/ 30 h 63"/>
                  <a:gd name="T66" fmla="*/ 21 w 47"/>
                  <a:gd name="T67" fmla="*/ 28 h 63"/>
                  <a:gd name="T68" fmla="*/ 21 w 47"/>
                  <a:gd name="T69" fmla="*/ 26 h 63"/>
                  <a:gd name="T70" fmla="*/ 21 w 47"/>
                  <a:gd name="T71" fmla="*/ 24 h 63"/>
                  <a:gd name="T72" fmla="*/ 22 w 47"/>
                  <a:gd name="T73" fmla="*/ 20 h 63"/>
                  <a:gd name="T74" fmla="*/ 23 w 47"/>
                  <a:gd name="T75" fmla="*/ 17 h 63"/>
                  <a:gd name="T76" fmla="*/ 24 w 47"/>
                  <a:gd name="T77" fmla="*/ 13 h 63"/>
                  <a:gd name="T78" fmla="*/ 26 w 47"/>
                  <a:gd name="T79" fmla="*/ 10 h 63"/>
                  <a:gd name="T80" fmla="*/ 26 w 47"/>
                  <a:gd name="T81" fmla="*/ 6 h 63"/>
                  <a:gd name="T82" fmla="*/ 24 w 47"/>
                  <a:gd name="T83" fmla="*/ 4 h 63"/>
                  <a:gd name="T84" fmla="*/ 21 w 47"/>
                  <a:gd name="T85" fmla="*/ 2 h 63"/>
                  <a:gd name="T86" fmla="*/ 18 w 47"/>
                  <a:gd name="T87" fmla="*/ 1 h 63"/>
                  <a:gd name="T88" fmla="*/ 16 w 47"/>
                  <a:gd name="T89" fmla="*/ 0 h 63"/>
                  <a:gd name="T90" fmla="*/ 14 w 47"/>
                  <a:gd name="T91" fmla="*/ 0 h 63"/>
                  <a:gd name="T92" fmla="*/ 12 w 47"/>
                  <a:gd name="T93" fmla="*/ 0 h 63"/>
                  <a:gd name="T94" fmla="*/ 10 w 47"/>
                  <a:gd name="T95" fmla="*/ 0 h 63"/>
                  <a:gd name="T96" fmla="*/ 8 w 47"/>
                  <a:gd name="T97" fmla="*/ 0 h 63"/>
                  <a:gd name="T98" fmla="*/ 5 w 47"/>
                  <a:gd name="T99" fmla="*/ 0 h 63"/>
                  <a:gd name="T100" fmla="*/ 2 w 47"/>
                  <a:gd name="T101" fmla="*/ 0 h 63"/>
                  <a:gd name="T102" fmla="*/ 0 w 47"/>
                  <a:gd name="T103" fmla="*/ 1 h 63"/>
                  <a:gd name="T104" fmla="*/ 0 w 47"/>
                  <a:gd name="T105" fmla="*/ 7 h 6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47"/>
                  <a:gd name="T160" fmla="*/ 0 h 63"/>
                  <a:gd name="T161" fmla="*/ 47 w 47"/>
                  <a:gd name="T162" fmla="*/ 63 h 63"/>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47" h="63">
                    <a:moveTo>
                      <a:pt x="0" y="7"/>
                    </a:moveTo>
                    <a:lnTo>
                      <a:pt x="0" y="6"/>
                    </a:lnTo>
                    <a:lnTo>
                      <a:pt x="1" y="6"/>
                    </a:lnTo>
                    <a:lnTo>
                      <a:pt x="2" y="6"/>
                    </a:lnTo>
                    <a:lnTo>
                      <a:pt x="3" y="5"/>
                    </a:lnTo>
                    <a:lnTo>
                      <a:pt x="5" y="4"/>
                    </a:lnTo>
                    <a:lnTo>
                      <a:pt x="6" y="3"/>
                    </a:lnTo>
                    <a:lnTo>
                      <a:pt x="8" y="3"/>
                    </a:lnTo>
                    <a:lnTo>
                      <a:pt x="9" y="2"/>
                    </a:lnTo>
                    <a:lnTo>
                      <a:pt x="11" y="2"/>
                    </a:lnTo>
                    <a:lnTo>
                      <a:pt x="13" y="2"/>
                    </a:lnTo>
                    <a:lnTo>
                      <a:pt x="14" y="2"/>
                    </a:lnTo>
                    <a:lnTo>
                      <a:pt x="15" y="2"/>
                    </a:lnTo>
                    <a:lnTo>
                      <a:pt x="16" y="3"/>
                    </a:lnTo>
                    <a:lnTo>
                      <a:pt x="16" y="4"/>
                    </a:lnTo>
                    <a:lnTo>
                      <a:pt x="16" y="6"/>
                    </a:lnTo>
                    <a:lnTo>
                      <a:pt x="16" y="7"/>
                    </a:lnTo>
                    <a:lnTo>
                      <a:pt x="16" y="9"/>
                    </a:lnTo>
                    <a:lnTo>
                      <a:pt x="16" y="10"/>
                    </a:lnTo>
                    <a:lnTo>
                      <a:pt x="15" y="11"/>
                    </a:lnTo>
                    <a:lnTo>
                      <a:pt x="15" y="12"/>
                    </a:lnTo>
                    <a:lnTo>
                      <a:pt x="15" y="14"/>
                    </a:lnTo>
                    <a:lnTo>
                      <a:pt x="14" y="14"/>
                    </a:lnTo>
                    <a:lnTo>
                      <a:pt x="14" y="15"/>
                    </a:lnTo>
                    <a:lnTo>
                      <a:pt x="13" y="17"/>
                    </a:lnTo>
                    <a:lnTo>
                      <a:pt x="13" y="18"/>
                    </a:lnTo>
                    <a:lnTo>
                      <a:pt x="12" y="19"/>
                    </a:lnTo>
                    <a:lnTo>
                      <a:pt x="12" y="20"/>
                    </a:lnTo>
                    <a:lnTo>
                      <a:pt x="11" y="21"/>
                    </a:lnTo>
                    <a:lnTo>
                      <a:pt x="11" y="22"/>
                    </a:lnTo>
                    <a:lnTo>
                      <a:pt x="9" y="24"/>
                    </a:lnTo>
                    <a:lnTo>
                      <a:pt x="8" y="26"/>
                    </a:lnTo>
                    <a:lnTo>
                      <a:pt x="7" y="27"/>
                    </a:lnTo>
                    <a:lnTo>
                      <a:pt x="6" y="29"/>
                    </a:lnTo>
                    <a:lnTo>
                      <a:pt x="6" y="30"/>
                    </a:lnTo>
                    <a:lnTo>
                      <a:pt x="5" y="31"/>
                    </a:lnTo>
                    <a:lnTo>
                      <a:pt x="4" y="32"/>
                    </a:lnTo>
                    <a:lnTo>
                      <a:pt x="16" y="34"/>
                    </a:lnTo>
                    <a:lnTo>
                      <a:pt x="34" y="63"/>
                    </a:lnTo>
                    <a:lnTo>
                      <a:pt x="47" y="60"/>
                    </a:lnTo>
                    <a:lnTo>
                      <a:pt x="45" y="60"/>
                    </a:lnTo>
                    <a:lnTo>
                      <a:pt x="44" y="59"/>
                    </a:lnTo>
                    <a:lnTo>
                      <a:pt x="44" y="58"/>
                    </a:lnTo>
                    <a:lnTo>
                      <a:pt x="42" y="58"/>
                    </a:lnTo>
                    <a:lnTo>
                      <a:pt x="41" y="57"/>
                    </a:lnTo>
                    <a:lnTo>
                      <a:pt x="40" y="56"/>
                    </a:lnTo>
                    <a:lnTo>
                      <a:pt x="39" y="55"/>
                    </a:lnTo>
                    <a:lnTo>
                      <a:pt x="37" y="53"/>
                    </a:lnTo>
                    <a:lnTo>
                      <a:pt x="35" y="52"/>
                    </a:lnTo>
                    <a:lnTo>
                      <a:pt x="33" y="50"/>
                    </a:lnTo>
                    <a:lnTo>
                      <a:pt x="32" y="49"/>
                    </a:lnTo>
                    <a:lnTo>
                      <a:pt x="30" y="47"/>
                    </a:lnTo>
                    <a:lnTo>
                      <a:pt x="29" y="45"/>
                    </a:lnTo>
                    <a:lnTo>
                      <a:pt x="27" y="43"/>
                    </a:lnTo>
                    <a:lnTo>
                      <a:pt x="26" y="42"/>
                    </a:lnTo>
                    <a:lnTo>
                      <a:pt x="25" y="40"/>
                    </a:lnTo>
                    <a:lnTo>
                      <a:pt x="24" y="39"/>
                    </a:lnTo>
                    <a:lnTo>
                      <a:pt x="23" y="37"/>
                    </a:lnTo>
                    <a:lnTo>
                      <a:pt x="22" y="37"/>
                    </a:lnTo>
                    <a:lnTo>
                      <a:pt x="22" y="35"/>
                    </a:lnTo>
                    <a:lnTo>
                      <a:pt x="21" y="34"/>
                    </a:lnTo>
                    <a:lnTo>
                      <a:pt x="21" y="33"/>
                    </a:lnTo>
                    <a:lnTo>
                      <a:pt x="21" y="32"/>
                    </a:lnTo>
                    <a:lnTo>
                      <a:pt x="21" y="30"/>
                    </a:lnTo>
                    <a:lnTo>
                      <a:pt x="21" y="29"/>
                    </a:lnTo>
                    <a:lnTo>
                      <a:pt x="21" y="28"/>
                    </a:lnTo>
                    <a:lnTo>
                      <a:pt x="21" y="27"/>
                    </a:lnTo>
                    <a:lnTo>
                      <a:pt x="21" y="26"/>
                    </a:lnTo>
                    <a:lnTo>
                      <a:pt x="21" y="25"/>
                    </a:lnTo>
                    <a:lnTo>
                      <a:pt x="21" y="24"/>
                    </a:lnTo>
                    <a:lnTo>
                      <a:pt x="21" y="23"/>
                    </a:lnTo>
                    <a:lnTo>
                      <a:pt x="22" y="20"/>
                    </a:lnTo>
                    <a:lnTo>
                      <a:pt x="23" y="19"/>
                    </a:lnTo>
                    <a:lnTo>
                      <a:pt x="23" y="17"/>
                    </a:lnTo>
                    <a:lnTo>
                      <a:pt x="24" y="14"/>
                    </a:lnTo>
                    <a:lnTo>
                      <a:pt x="24" y="13"/>
                    </a:lnTo>
                    <a:lnTo>
                      <a:pt x="25" y="11"/>
                    </a:lnTo>
                    <a:lnTo>
                      <a:pt x="26" y="10"/>
                    </a:lnTo>
                    <a:lnTo>
                      <a:pt x="26" y="8"/>
                    </a:lnTo>
                    <a:lnTo>
                      <a:pt x="26" y="6"/>
                    </a:lnTo>
                    <a:lnTo>
                      <a:pt x="25" y="5"/>
                    </a:lnTo>
                    <a:lnTo>
                      <a:pt x="24" y="4"/>
                    </a:lnTo>
                    <a:lnTo>
                      <a:pt x="22" y="3"/>
                    </a:lnTo>
                    <a:lnTo>
                      <a:pt x="21" y="2"/>
                    </a:lnTo>
                    <a:lnTo>
                      <a:pt x="19" y="1"/>
                    </a:lnTo>
                    <a:lnTo>
                      <a:pt x="18" y="1"/>
                    </a:lnTo>
                    <a:lnTo>
                      <a:pt x="17" y="1"/>
                    </a:lnTo>
                    <a:lnTo>
                      <a:pt x="16" y="0"/>
                    </a:lnTo>
                    <a:lnTo>
                      <a:pt x="15" y="0"/>
                    </a:lnTo>
                    <a:lnTo>
                      <a:pt x="14" y="0"/>
                    </a:lnTo>
                    <a:lnTo>
                      <a:pt x="13" y="0"/>
                    </a:lnTo>
                    <a:lnTo>
                      <a:pt x="12" y="0"/>
                    </a:lnTo>
                    <a:lnTo>
                      <a:pt x="11" y="0"/>
                    </a:lnTo>
                    <a:lnTo>
                      <a:pt x="10" y="0"/>
                    </a:lnTo>
                    <a:lnTo>
                      <a:pt x="9" y="0"/>
                    </a:lnTo>
                    <a:lnTo>
                      <a:pt x="8" y="0"/>
                    </a:lnTo>
                    <a:lnTo>
                      <a:pt x="7" y="0"/>
                    </a:lnTo>
                    <a:lnTo>
                      <a:pt x="5" y="0"/>
                    </a:lnTo>
                    <a:lnTo>
                      <a:pt x="4" y="0"/>
                    </a:lnTo>
                    <a:lnTo>
                      <a:pt x="2" y="0"/>
                    </a:lnTo>
                    <a:lnTo>
                      <a:pt x="1" y="1"/>
                    </a:lnTo>
                    <a:lnTo>
                      <a:pt x="0" y="1"/>
                    </a:lnTo>
                    <a:lnTo>
                      <a:pt x="0" y="7"/>
                    </a:lnTo>
                    <a:close/>
                  </a:path>
                </a:pathLst>
              </a:custGeom>
              <a:solidFill>
                <a:srgbClr val="D6541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968" name="Freeform 138"/>
              <p:cNvSpPr>
                <a:spLocks/>
              </p:cNvSpPr>
              <p:nvPr/>
            </p:nvSpPr>
            <p:spPr bwMode="auto">
              <a:xfrm>
                <a:off x="4727" y="2314"/>
                <a:ext cx="25" cy="29"/>
              </a:xfrm>
              <a:custGeom>
                <a:avLst/>
                <a:gdLst>
                  <a:gd name="T0" fmla="*/ 0 w 25"/>
                  <a:gd name="T1" fmla="*/ 6 h 29"/>
                  <a:gd name="T2" fmla="*/ 0 w 25"/>
                  <a:gd name="T3" fmla="*/ 5 h 29"/>
                  <a:gd name="T4" fmla="*/ 1 w 25"/>
                  <a:gd name="T5" fmla="*/ 4 h 29"/>
                  <a:gd name="T6" fmla="*/ 2 w 25"/>
                  <a:gd name="T7" fmla="*/ 3 h 29"/>
                  <a:gd name="T8" fmla="*/ 4 w 25"/>
                  <a:gd name="T9" fmla="*/ 2 h 29"/>
                  <a:gd name="T10" fmla="*/ 5 w 25"/>
                  <a:gd name="T11" fmla="*/ 1 h 29"/>
                  <a:gd name="T12" fmla="*/ 6 w 25"/>
                  <a:gd name="T13" fmla="*/ 1 h 29"/>
                  <a:gd name="T14" fmla="*/ 6 w 25"/>
                  <a:gd name="T15" fmla="*/ 0 h 29"/>
                  <a:gd name="T16" fmla="*/ 8 w 25"/>
                  <a:gd name="T17" fmla="*/ 0 h 29"/>
                  <a:gd name="T18" fmla="*/ 9 w 25"/>
                  <a:gd name="T19" fmla="*/ 0 h 29"/>
                  <a:gd name="T20" fmla="*/ 10 w 25"/>
                  <a:gd name="T21" fmla="*/ 0 h 29"/>
                  <a:gd name="T22" fmla="*/ 12 w 25"/>
                  <a:gd name="T23" fmla="*/ 1 h 29"/>
                  <a:gd name="T24" fmla="*/ 13 w 25"/>
                  <a:gd name="T25" fmla="*/ 2 h 29"/>
                  <a:gd name="T26" fmla="*/ 14 w 25"/>
                  <a:gd name="T27" fmla="*/ 3 h 29"/>
                  <a:gd name="T28" fmla="*/ 16 w 25"/>
                  <a:gd name="T29" fmla="*/ 4 h 29"/>
                  <a:gd name="T30" fmla="*/ 17 w 25"/>
                  <a:gd name="T31" fmla="*/ 6 h 29"/>
                  <a:gd name="T32" fmla="*/ 18 w 25"/>
                  <a:gd name="T33" fmla="*/ 8 h 29"/>
                  <a:gd name="T34" fmla="*/ 18 w 25"/>
                  <a:gd name="T35" fmla="*/ 9 h 29"/>
                  <a:gd name="T36" fmla="*/ 19 w 25"/>
                  <a:gd name="T37" fmla="*/ 10 h 29"/>
                  <a:gd name="T38" fmla="*/ 19 w 25"/>
                  <a:gd name="T39" fmla="*/ 11 h 29"/>
                  <a:gd name="T40" fmla="*/ 20 w 25"/>
                  <a:gd name="T41" fmla="*/ 12 h 29"/>
                  <a:gd name="T42" fmla="*/ 21 w 25"/>
                  <a:gd name="T43" fmla="*/ 13 h 29"/>
                  <a:gd name="T44" fmla="*/ 21 w 25"/>
                  <a:gd name="T45" fmla="*/ 14 h 29"/>
                  <a:gd name="T46" fmla="*/ 21 w 25"/>
                  <a:gd name="T47" fmla="*/ 15 h 29"/>
                  <a:gd name="T48" fmla="*/ 22 w 25"/>
                  <a:gd name="T49" fmla="*/ 17 h 29"/>
                  <a:gd name="T50" fmla="*/ 22 w 25"/>
                  <a:gd name="T51" fmla="*/ 18 h 29"/>
                  <a:gd name="T52" fmla="*/ 23 w 25"/>
                  <a:gd name="T53" fmla="*/ 19 h 29"/>
                  <a:gd name="T54" fmla="*/ 23 w 25"/>
                  <a:gd name="T55" fmla="*/ 20 h 29"/>
                  <a:gd name="T56" fmla="*/ 23 w 25"/>
                  <a:gd name="T57" fmla="*/ 21 h 29"/>
                  <a:gd name="T58" fmla="*/ 23 w 25"/>
                  <a:gd name="T59" fmla="*/ 22 h 29"/>
                  <a:gd name="T60" fmla="*/ 24 w 25"/>
                  <a:gd name="T61" fmla="*/ 23 h 29"/>
                  <a:gd name="T62" fmla="*/ 24 w 25"/>
                  <a:gd name="T63" fmla="*/ 24 h 29"/>
                  <a:gd name="T64" fmla="*/ 24 w 25"/>
                  <a:gd name="T65" fmla="*/ 25 h 29"/>
                  <a:gd name="T66" fmla="*/ 24 w 25"/>
                  <a:gd name="T67" fmla="*/ 26 h 29"/>
                  <a:gd name="T68" fmla="*/ 25 w 25"/>
                  <a:gd name="T69" fmla="*/ 28 h 29"/>
                  <a:gd name="T70" fmla="*/ 25 w 25"/>
                  <a:gd name="T71" fmla="*/ 28 h 29"/>
                  <a:gd name="T72" fmla="*/ 25 w 25"/>
                  <a:gd name="T73" fmla="*/ 29 h 29"/>
                  <a:gd name="T74" fmla="*/ 10 w 25"/>
                  <a:gd name="T75" fmla="*/ 20 h 29"/>
                  <a:gd name="T76" fmla="*/ 10 w 25"/>
                  <a:gd name="T77" fmla="*/ 20 h 29"/>
                  <a:gd name="T78" fmla="*/ 11 w 25"/>
                  <a:gd name="T79" fmla="*/ 19 h 29"/>
                  <a:gd name="T80" fmla="*/ 11 w 25"/>
                  <a:gd name="T81" fmla="*/ 17 h 29"/>
                  <a:gd name="T82" fmla="*/ 12 w 25"/>
                  <a:gd name="T83" fmla="*/ 16 h 29"/>
                  <a:gd name="T84" fmla="*/ 13 w 25"/>
                  <a:gd name="T85" fmla="*/ 14 h 29"/>
                  <a:gd name="T86" fmla="*/ 13 w 25"/>
                  <a:gd name="T87" fmla="*/ 12 h 29"/>
                  <a:gd name="T88" fmla="*/ 14 w 25"/>
                  <a:gd name="T89" fmla="*/ 10 h 29"/>
                  <a:gd name="T90" fmla="*/ 14 w 25"/>
                  <a:gd name="T91" fmla="*/ 9 h 29"/>
                  <a:gd name="T92" fmla="*/ 13 w 25"/>
                  <a:gd name="T93" fmla="*/ 7 h 29"/>
                  <a:gd name="T94" fmla="*/ 11 w 25"/>
                  <a:gd name="T95" fmla="*/ 6 h 29"/>
                  <a:gd name="T96" fmla="*/ 10 w 25"/>
                  <a:gd name="T97" fmla="*/ 6 h 29"/>
                  <a:gd name="T98" fmla="*/ 9 w 25"/>
                  <a:gd name="T99" fmla="*/ 6 h 29"/>
                  <a:gd name="T100" fmla="*/ 8 w 25"/>
                  <a:gd name="T101" fmla="*/ 6 h 29"/>
                  <a:gd name="T102" fmla="*/ 8 w 25"/>
                  <a:gd name="T103" fmla="*/ 6 h 29"/>
                  <a:gd name="T104" fmla="*/ 6 w 25"/>
                  <a:gd name="T105" fmla="*/ 6 h 29"/>
                  <a:gd name="T106" fmla="*/ 5 w 25"/>
                  <a:gd name="T107" fmla="*/ 6 h 29"/>
                  <a:gd name="T108" fmla="*/ 5 w 25"/>
                  <a:gd name="T109" fmla="*/ 6 h 29"/>
                  <a:gd name="T110" fmla="*/ 4 w 25"/>
                  <a:gd name="T111" fmla="*/ 6 h 29"/>
                  <a:gd name="T112" fmla="*/ 3 w 25"/>
                  <a:gd name="T113" fmla="*/ 6 h 29"/>
                  <a:gd name="T114" fmla="*/ 3 w 25"/>
                  <a:gd name="T115" fmla="*/ 6 h 29"/>
                  <a:gd name="T116" fmla="*/ 0 w 25"/>
                  <a:gd name="T117" fmla="*/ 6 h 29"/>
                  <a:gd name="T118" fmla="*/ 0 w 25"/>
                  <a:gd name="T119" fmla="*/ 6 h 29"/>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25"/>
                  <a:gd name="T181" fmla="*/ 0 h 29"/>
                  <a:gd name="T182" fmla="*/ 25 w 25"/>
                  <a:gd name="T183" fmla="*/ 29 h 29"/>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25" h="29">
                    <a:moveTo>
                      <a:pt x="0" y="6"/>
                    </a:moveTo>
                    <a:lnTo>
                      <a:pt x="0" y="5"/>
                    </a:lnTo>
                    <a:lnTo>
                      <a:pt x="1" y="4"/>
                    </a:lnTo>
                    <a:lnTo>
                      <a:pt x="2" y="3"/>
                    </a:lnTo>
                    <a:lnTo>
                      <a:pt x="4" y="2"/>
                    </a:lnTo>
                    <a:lnTo>
                      <a:pt x="5" y="1"/>
                    </a:lnTo>
                    <a:lnTo>
                      <a:pt x="6" y="1"/>
                    </a:lnTo>
                    <a:lnTo>
                      <a:pt x="6" y="0"/>
                    </a:lnTo>
                    <a:lnTo>
                      <a:pt x="8" y="0"/>
                    </a:lnTo>
                    <a:lnTo>
                      <a:pt x="9" y="0"/>
                    </a:lnTo>
                    <a:lnTo>
                      <a:pt x="10" y="0"/>
                    </a:lnTo>
                    <a:lnTo>
                      <a:pt x="12" y="1"/>
                    </a:lnTo>
                    <a:lnTo>
                      <a:pt x="13" y="2"/>
                    </a:lnTo>
                    <a:lnTo>
                      <a:pt x="14" y="3"/>
                    </a:lnTo>
                    <a:lnTo>
                      <a:pt x="16" y="4"/>
                    </a:lnTo>
                    <a:lnTo>
                      <a:pt x="17" y="6"/>
                    </a:lnTo>
                    <a:lnTo>
                      <a:pt x="18" y="8"/>
                    </a:lnTo>
                    <a:lnTo>
                      <a:pt x="18" y="9"/>
                    </a:lnTo>
                    <a:lnTo>
                      <a:pt x="19" y="10"/>
                    </a:lnTo>
                    <a:lnTo>
                      <a:pt x="19" y="11"/>
                    </a:lnTo>
                    <a:lnTo>
                      <a:pt x="20" y="12"/>
                    </a:lnTo>
                    <a:lnTo>
                      <a:pt x="21" y="13"/>
                    </a:lnTo>
                    <a:lnTo>
                      <a:pt x="21" y="14"/>
                    </a:lnTo>
                    <a:lnTo>
                      <a:pt x="21" y="15"/>
                    </a:lnTo>
                    <a:lnTo>
                      <a:pt x="22" y="17"/>
                    </a:lnTo>
                    <a:lnTo>
                      <a:pt x="22" y="18"/>
                    </a:lnTo>
                    <a:lnTo>
                      <a:pt x="23" y="19"/>
                    </a:lnTo>
                    <a:lnTo>
                      <a:pt x="23" y="20"/>
                    </a:lnTo>
                    <a:lnTo>
                      <a:pt x="23" y="21"/>
                    </a:lnTo>
                    <a:lnTo>
                      <a:pt x="23" y="22"/>
                    </a:lnTo>
                    <a:lnTo>
                      <a:pt x="24" y="23"/>
                    </a:lnTo>
                    <a:lnTo>
                      <a:pt x="24" y="24"/>
                    </a:lnTo>
                    <a:lnTo>
                      <a:pt x="24" y="25"/>
                    </a:lnTo>
                    <a:lnTo>
                      <a:pt x="24" y="26"/>
                    </a:lnTo>
                    <a:lnTo>
                      <a:pt x="25" y="28"/>
                    </a:lnTo>
                    <a:lnTo>
                      <a:pt x="25" y="29"/>
                    </a:lnTo>
                    <a:lnTo>
                      <a:pt x="10" y="20"/>
                    </a:lnTo>
                    <a:lnTo>
                      <a:pt x="11" y="19"/>
                    </a:lnTo>
                    <a:lnTo>
                      <a:pt x="11" y="17"/>
                    </a:lnTo>
                    <a:lnTo>
                      <a:pt x="12" y="16"/>
                    </a:lnTo>
                    <a:lnTo>
                      <a:pt x="13" y="14"/>
                    </a:lnTo>
                    <a:lnTo>
                      <a:pt x="13" y="12"/>
                    </a:lnTo>
                    <a:lnTo>
                      <a:pt x="14" y="10"/>
                    </a:lnTo>
                    <a:lnTo>
                      <a:pt x="14" y="9"/>
                    </a:lnTo>
                    <a:lnTo>
                      <a:pt x="13" y="7"/>
                    </a:lnTo>
                    <a:lnTo>
                      <a:pt x="11" y="6"/>
                    </a:lnTo>
                    <a:lnTo>
                      <a:pt x="10" y="6"/>
                    </a:lnTo>
                    <a:lnTo>
                      <a:pt x="9" y="6"/>
                    </a:lnTo>
                    <a:lnTo>
                      <a:pt x="8" y="6"/>
                    </a:lnTo>
                    <a:lnTo>
                      <a:pt x="6" y="6"/>
                    </a:lnTo>
                    <a:lnTo>
                      <a:pt x="5" y="6"/>
                    </a:lnTo>
                    <a:lnTo>
                      <a:pt x="4" y="6"/>
                    </a:lnTo>
                    <a:lnTo>
                      <a:pt x="3" y="6"/>
                    </a:lnTo>
                    <a:lnTo>
                      <a:pt x="0" y="6"/>
                    </a:lnTo>
                    <a:close/>
                  </a:path>
                </a:pathLst>
              </a:custGeom>
              <a:solidFill>
                <a:srgbClr val="D6541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969" name="Freeform 139"/>
              <p:cNvSpPr>
                <a:spLocks/>
              </p:cNvSpPr>
              <p:nvPr/>
            </p:nvSpPr>
            <p:spPr bwMode="auto">
              <a:xfrm>
                <a:off x="4723" y="2244"/>
                <a:ext cx="14" cy="58"/>
              </a:xfrm>
              <a:custGeom>
                <a:avLst/>
                <a:gdLst>
                  <a:gd name="T0" fmla="*/ 5 w 14"/>
                  <a:gd name="T1" fmla="*/ 7 h 58"/>
                  <a:gd name="T2" fmla="*/ 6 w 14"/>
                  <a:gd name="T3" fmla="*/ 9 h 58"/>
                  <a:gd name="T4" fmla="*/ 7 w 14"/>
                  <a:gd name="T5" fmla="*/ 12 h 58"/>
                  <a:gd name="T6" fmla="*/ 9 w 14"/>
                  <a:gd name="T7" fmla="*/ 14 h 58"/>
                  <a:gd name="T8" fmla="*/ 10 w 14"/>
                  <a:gd name="T9" fmla="*/ 17 h 58"/>
                  <a:gd name="T10" fmla="*/ 10 w 14"/>
                  <a:gd name="T11" fmla="*/ 21 h 58"/>
                  <a:gd name="T12" fmla="*/ 9 w 14"/>
                  <a:gd name="T13" fmla="*/ 24 h 58"/>
                  <a:gd name="T14" fmla="*/ 8 w 14"/>
                  <a:gd name="T15" fmla="*/ 27 h 58"/>
                  <a:gd name="T16" fmla="*/ 6 w 14"/>
                  <a:gd name="T17" fmla="*/ 29 h 58"/>
                  <a:gd name="T18" fmla="*/ 4 w 14"/>
                  <a:gd name="T19" fmla="*/ 32 h 58"/>
                  <a:gd name="T20" fmla="*/ 2 w 14"/>
                  <a:gd name="T21" fmla="*/ 35 h 58"/>
                  <a:gd name="T22" fmla="*/ 1 w 14"/>
                  <a:gd name="T23" fmla="*/ 36 h 58"/>
                  <a:gd name="T24" fmla="*/ 0 w 14"/>
                  <a:gd name="T25" fmla="*/ 36 h 58"/>
                  <a:gd name="T26" fmla="*/ 0 w 14"/>
                  <a:gd name="T27" fmla="*/ 38 h 58"/>
                  <a:gd name="T28" fmla="*/ 0 w 14"/>
                  <a:gd name="T29" fmla="*/ 41 h 58"/>
                  <a:gd name="T30" fmla="*/ 0 w 14"/>
                  <a:gd name="T31" fmla="*/ 45 h 58"/>
                  <a:gd name="T32" fmla="*/ 1 w 14"/>
                  <a:gd name="T33" fmla="*/ 49 h 58"/>
                  <a:gd name="T34" fmla="*/ 1 w 14"/>
                  <a:gd name="T35" fmla="*/ 53 h 58"/>
                  <a:gd name="T36" fmla="*/ 2 w 14"/>
                  <a:gd name="T37" fmla="*/ 56 h 58"/>
                  <a:gd name="T38" fmla="*/ 4 w 14"/>
                  <a:gd name="T39" fmla="*/ 58 h 58"/>
                  <a:gd name="T40" fmla="*/ 6 w 14"/>
                  <a:gd name="T41" fmla="*/ 58 h 58"/>
                  <a:gd name="T42" fmla="*/ 7 w 14"/>
                  <a:gd name="T43" fmla="*/ 58 h 58"/>
                  <a:gd name="T44" fmla="*/ 10 w 14"/>
                  <a:gd name="T45" fmla="*/ 57 h 58"/>
                  <a:gd name="T46" fmla="*/ 12 w 14"/>
                  <a:gd name="T47" fmla="*/ 55 h 58"/>
                  <a:gd name="T48" fmla="*/ 3 w 14"/>
                  <a:gd name="T49" fmla="*/ 36 h 58"/>
                  <a:gd name="T50" fmla="*/ 5 w 14"/>
                  <a:gd name="T51" fmla="*/ 35 h 58"/>
                  <a:gd name="T52" fmla="*/ 8 w 14"/>
                  <a:gd name="T53" fmla="*/ 32 h 58"/>
                  <a:gd name="T54" fmla="*/ 9 w 14"/>
                  <a:gd name="T55" fmla="*/ 30 h 58"/>
                  <a:gd name="T56" fmla="*/ 11 w 14"/>
                  <a:gd name="T57" fmla="*/ 28 h 58"/>
                  <a:gd name="T58" fmla="*/ 12 w 14"/>
                  <a:gd name="T59" fmla="*/ 25 h 58"/>
                  <a:gd name="T60" fmla="*/ 14 w 14"/>
                  <a:gd name="T61" fmla="*/ 21 h 58"/>
                  <a:gd name="T62" fmla="*/ 14 w 14"/>
                  <a:gd name="T63" fmla="*/ 17 h 58"/>
                  <a:gd name="T64" fmla="*/ 14 w 14"/>
                  <a:gd name="T65" fmla="*/ 13 h 58"/>
                  <a:gd name="T66" fmla="*/ 13 w 14"/>
                  <a:gd name="T67" fmla="*/ 9 h 58"/>
                  <a:gd name="T68" fmla="*/ 12 w 14"/>
                  <a:gd name="T69" fmla="*/ 6 h 58"/>
                  <a:gd name="T70" fmla="*/ 11 w 14"/>
                  <a:gd name="T71" fmla="*/ 4 h 58"/>
                  <a:gd name="T72" fmla="*/ 10 w 14"/>
                  <a:gd name="T73" fmla="*/ 2 h 58"/>
                  <a:gd name="T74" fmla="*/ 9 w 14"/>
                  <a:gd name="T75" fmla="*/ 0 h 58"/>
                  <a:gd name="T76" fmla="*/ 4 w 14"/>
                  <a:gd name="T77" fmla="*/ 6 h 58"/>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4"/>
                  <a:gd name="T118" fmla="*/ 0 h 58"/>
                  <a:gd name="T119" fmla="*/ 14 w 14"/>
                  <a:gd name="T120" fmla="*/ 58 h 58"/>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4" h="58">
                    <a:moveTo>
                      <a:pt x="4" y="6"/>
                    </a:moveTo>
                    <a:lnTo>
                      <a:pt x="5" y="7"/>
                    </a:lnTo>
                    <a:lnTo>
                      <a:pt x="5" y="8"/>
                    </a:lnTo>
                    <a:lnTo>
                      <a:pt x="6" y="9"/>
                    </a:lnTo>
                    <a:lnTo>
                      <a:pt x="7" y="10"/>
                    </a:lnTo>
                    <a:lnTo>
                      <a:pt x="7" y="12"/>
                    </a:lnTo>
                    <a:lnTo>
                      <a:pt x="8" y="13"/>
                    </a:lnTo>
                    <a:lnTo>
                      <a:pt x="9" y="14"/>
                    </a:lnTo>
                    <a:lnTo>
                      <a:pt x="9" y="16"/>
                    </a:lnTo>
                    <a:lnTo>
                      <a:pt x="10" y="17"/>
                    </a:lnTo>
                    <a:lnTo>
                      <a:pt x="10" y="19"/>
                    </a:lnTo>
                    <a:lnTo>
                      <a:pt x="10" y="21"/>
                    </a:lnTo>
                    <a:lnTo>
                      <a:pt x="10" y="22"/>
                    </a:lnTo>
                    <a:lnTo>
                      <a:pt x="9" y="24"/>
                    </a:lnTo>
                    <a:lnTo>
                      <a:pt x="9" y="25"/>
                    </a:lnTo>
                    <a:lnTo>
                      <a:pt x="8" y="27"/>
                    </a:lnTo>
                    <a:lnTo>
                      <a:pt x="7" y="28"/>
                    </a:lnTo>
                    <a:lnTo>
                      <a:pt x="6" y="29"/>
                    </a:lnTo>
                    <a:lnTo>
                      <a:pt x="5" y="30"/>
                    </a:lnTo>
                    <a:lnTo>
                      <a:pt x="4" y="32"/>
                    </a:lnTo>
                    <a:lnTo>
                      <a:pt x="3" y="34"/>
                    </a:lnTo>
                    <a:lnTo>
                      <a:pt x="2" y="35"/>
                    </a:lnTo>
                    <a:lnTo>
                      <a:pt x="1" y="35"/>
                    </a:lnTo>
                    <a:lnTo>
                      <a:pt x="1" y="36"/>
                    </a:lnTo>
                    <a:lnTo>
                      <a:pt x="0" y="36"/>
                    </a:lnTo>
                    <a:lnTo>
                      <a:pt x="0" y="37"/>
                    </a:lnTo>
                    <a:lnTo>
                      <a:pt x="0" y="38"/>
                    </a:lnTo>
                    <a:lnTo>
                      <a:pt x="0" y="40"/>
                    </a:lnTo>
                    <a:lnTo>
                      <a:pt x="0" y="41"/>
                    </a:lnTo>
                    <a:lnTo>
                      <a:pt x="0" y="43"/>
                    </a:lnTo>
                    <a:lnTo>
                      <a:pt x="0" y="45"/>
                    </a:lnTo>
                    <a:lnTo>
                      <a:pt x="1" y="47"/>
                    </a:lnTo>
                    <a:lnTo>
                      <a:pt x="1" y="49"/>
                    </a:lnTo>
                    <a:lnTo>
                      <a:pt x="1" y="51"/>
                    </a:lnTo>
                    <a:lnTo>
                      <a:pt x="1" y="53"/>
                    </a:lnTo>
                    <a:lnTo>
                      <a:pt x="2" y="55"/>
                    </a:lnTo>
                    <a:lnTo>
                      <a:pt x="2" y="56"/>
                    </a:lnTo>
                    <a:lnTo>
                      <a:pt x="3" y="57"/>
                    </a:lnTo>
                    <a:lnTo>
                      <a:pt x="4" y="58"/>
                    </a:lnTo>
                    <a:lnTo>
                      <a:pt x="5" y="58"/>
                    </a:lnTo>
                    <a:lnTo>
                      <a:pt x="6" y="58"/>
                    </a:lnTo>
                    <a:lnTo>
                      <a:pt x="7" y="58"/>
                    </a:lnTo>
                    <a:lnTo>
                      <a:pt x="9" y="58"/>
                    </a:lnTo>
                    <a:lnTo>
                      <a:pt x="10" y="57"/>
                    </a:lnTo>
                    <a:lnTo>
                      <a:pt x="10" y="56"/>
                    </a:lnTo>
                    <a:lnTo>
                      <a:pt x="12" y="55"/>
                    </a:lnTo>
                    <a:lnTo>
                      <a:pt x="12" y="54"/>
                    </a:lnTo>
                    <a:lnTo>
                      <a:pt x="3" y="36"/>
                    </a:lnTo>
                    <a:lnTo>
                      <a:pt x="4" y="36"/>
                    </a:lnTo>
                    <a:lnTo>
                      <a:pt x="5" y="35"/>
                    </a:lnTo>
                    <a:lnTo>
                      <a:pt x="6" y="34"/>
                    </a:lnTo>
                    <a:lnTo>
                      <a:pt x="8" y="32"/>
                    </a:lnTo>
                    <a:lnTo>
                      <a:pt x="9" y="32"/>
                    </a:lnTo>
                    <a:lnTo>
                      <a:pt x="9" y="30"/>
                    </a:lnTo>
                    <a:lnTo>
                      <a:pt x="10" y="29"/>
                    </a:lnTo>
                    <a:lnTo>
                      <a:pt x="11" y="28"/>
                    </a:lnTo>
                    <a:lnTo>
                      <a:pt x="12" y="27"/>
                    </a:lnTo>
                    <a:lnTo>
                      <a:pt x="12" y="25"/>
                    </a:lnTo>
                    <a:lnTo>
                      <a:pt x="13" y="23"/>
                    </a:lnTo>
                    <a:lnTo>
                      <a:pt x="14" y="21"/>
                    </a:lnTo>
                    <a:lnTo>
                      <a:pt x="14" y="19"/>
                    </a:lnTo>
                    <a:lnTo>
                      <a:pt x="14" y="17"/>
                    </a:lnTo>
                    <a:lnTo>
                      <a:pt x="14" y="15"/>
                    </a:lnTo>
                    <a:lnTo>
                      <a:pt x="14" y="13"/>
                    </a:lnTo>
                    <a:lnTo>
                      <a:pt x="13" y="12"/>
                    </a:lnTo>
                    <a:lnTo>
                      <a:pt x="13" y="9"/>
                    </a:lnTo>
                    <a:lnTo>
                      <a:pt x="12" y="8"/>
                    </a:lnTo>
                    <a:lnTo>
                      <a:pt x="12" y="6"/>
                    </a:lnTo>
                    <a:lnTo>
                      <a:pt x="12" y="5"/>
                    </a:lnTo>
                    <a:lnTo>
                      <a:pt x="11" y="4"/>
                    </a:lnTo>
                    <a:lnTo>
                      <a:pt x="10" y="2"/>
                    </a:lnTo>
                    <a:lnTo>
                      <a:pt x="9" y="0"/>
                    </a:lnTo>
                    <a:lnTo>
                      <a:pt x="4" y="6"/>
                    </a:lnTo>
                    <a:close/>
                  </a:path>
                </a:pathLst>
              </a:custGeom>
              <a:solidFill>
                <a:srgbClr val="D6541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970" name="Freeform 140"/>
              <p:cNvSpPr>
                <a:spLocks/>
              </p:cNvSpPr>
              <p:nvPr/>
            </p:nvSpPr>
            <p:spPr bwMode="auto">
              <a:xfrm>
                <a:off x="4698" y="2262"/>
                <a:ext cx="22" cy="45"/>
              </a:xfrm>
              <a:custGeom>
                <a:avLst/>
                <a:gdLst>
                  <a:gd name="T0" fmla="*/ 4 w 22"/>
                  <a:gd name="T1" fmla="*/ 3 h 45"/>
                  <a:gd name="T2" fmla="*/ 3 w 22"/>
                  <a:gd name="T3" fmla="*/ 4 h 45"/>
                  <a:gd name="T4" fmla="*/ 2 w 22"/>
                  <a:gd name="T5" fmla="*/ 7 h 45"/>
                  <a:gd name="T6" fmla="*/ 1 w 22"/>
                  <a:gd name="T7" fmla="*/ 9 h 45"/>
                  <a:gd name="T8" fmla="*/ 1 w 22"/>
                  <a:gd name="T9" fmla="*/ 11 h 45"/>
                  <a:gd name="T10" fmla="*/ 0 w 22"/>
                  <a:gd name="T11" fmla="*/ 15 h 45"/>
                  <a:gd name="T12" fmla="*/ 0 w 22"/>
                  <a:gd name="T13" fmla="*/ 19 h 45"/>
                  <a:gd name="T14" fmla="*/ 1 w 22"/>
                  <a:gd name="T15" fmla="*/ 21 h 45"/>
                  <a:gd name="T16" fmla="*/ 3 w 22"/>
                  <a:gd name="T17" fmla="*/ 22 h 45"/>
                  <a:gd name="T18" fmla="*/ 6 w 22"/>
                  <a:gd name="T19" fmla="*/ 22 h 45"/>
                  <a:gd name="T20" fmla="*/ 9 w 22"/>
                  <a:gd name="T21" fmla="*/ 22 h 45"/>
                  <a:gd name="T22" fmla="*/ 11 w 22"/>
                  <a:gd name="T23" fmla="*/ 22 h 45"/>
                  <a:gd name="T24" fmla="*/ 14 w 22"/>
                  <a:gd name="T25" fmla="*/ 23 h 45"/>
                  <a:gd name="T26" fmla="*/ 16 w 22"/>
                  <a:gd name="T27" fmla="*/ 25 h 45"/>
                  <a:gd name="T28" fmla="*/ 16 w 22"/>
                  <a:gd name="T29" fmla="*/ 28 h 45"/>
                  <a:gd name="T30" fmla="*/ 16 w 22"/>
                  <a:gd name="T31" fmla="*/ 31 h 45"/>
                  <a:gd name="T32" fmla="*/ 16 w 22"/>
                  <a:gd name="T33" fmla="*/ 34 h 45"/>
                  <a:gd name="T34" fmla="*/ 15 w 22"/>
                  <a:gd name="T35" fmla="*/ 37 h 45"/>
                  <a:gd name="T36" fmla="*/ 15 w 22"/>
                  <a:gd name="T37" fmla="*/ 39 h 45"/>
                  <a:gd name="T38" fmla="*/ 14 w 22"/>
                  <a:gd name="T39" fmla="*/ 42 h 45"/>
                  <a:gd name="T40" fmla="*/ 13 w 22"/>
                  <a:gd name="T41" fmla="*/ 44 h 45"/>
                  <a:gd name="T42" fmla="*/ 17 w 22"/>
                  <a:gd name="T43" fmla="*/ 41 h 45"/>
                  <a:gd name="T44" fmla="*/ 18 w 22"/>
                  <a:gd name="T45" fmla="*/ 40 h 45"/>
                  <a:gd name="T46" fmla="*/ 19 w 22"/>
                  <a:gd name="T47" fmla="*/ 37 h 45"/>
                  <a:gd name="T48" fmla="*/ 21 w 22"/>
                  <a:gd name="T49" fmla="*/ 35 h 45"/>
                  <a:gd name="T50" fmla="*/ 21 w 22"/>
                  <a:gd name="T51" fmla="*/ 32 h 45"/>
                  <a:gd name="T52" fmla="*/ 22 w 22"/>
                  <a:gd name="T53" fmla="*/ 30 h 45"/>
                  <a:gd name="T54" fmla="*/ 21 w 22"/>
                  <a:gd name="T55" fmla="*/ 27 h 45"/>
                  <a:gd name="T56" fmla="*/ 20 w 22"/>
                  <a:gd name="T57" fmla="*/ 24 h 45"/>
                  <a:gd name="T58" fmla="*/ 17 w 22"/>
                  <a:gd name="T59" fmla="*/ 22 h 45"/>
                  <a:gd name="T60" fmla="*/ 14 w 22"/>
                  <a:gd name="T61" fmla="*/ 20 h 45"/>
                  <a:gd name="T62" fmla="*/ 11 w 22"/>
                  <a:gd name="T63" fmla="*/ 20 h 45"/>
                  <a:gd name="T64" fmla="*/ 9 w 22"/>
                  <a:gd name="T65" fmla="*/ 20 h 45"/>
                  <a:gd name="T66" fmla="*/ 6 w 22"/>
                  <a:gd name="T67" fmla="*/ 20 h 45"/>
                  <a:gd name="T68" fmla="*/ 4 w 22"/>
                  <a:gd name="T69" fmla="*/ 20 h 45"/>
                  <a:gd name="T70" fmla="*/ 3 w 22"/>
                  <a:gd name="T71" fmla="*/ 21 h 45"/>
                  <a:gd name="T72" fmla="*/ 4 w 22"/>
                  <a:gd name="T73" fmla="*/ 3 h 45"/>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2"/>
                  <a:gd name="T112" fmla="*/ 0 h 45"/>
                  <a:gd name="T113" fmla="*/ 22 w 22"/>
                  <a:gd name="T114" fmla="*/ 45 h 45"/>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2" h="45">
                    <a:moveTo>
                      <a:pt x="4" y="3"/>
                    </a:moveTo>
                    <a:lnTo>
                      <a:pt x="4" y="3"/>
                    </a:lnTo>
                    <a:lnTo>
                      <a:pt x="3" y="3"/>
                    </a:lnTo>
                    <a:lnTo>
                      <a:pt x="3" y="4"/>
                    </a:lnTo>
                    <a:lnTo>
                      <a:pt x="2" y="6"/>
                    </a:lnTo>
                    <a:lnTo>
                      <a:pt x="2" y="7"/>
                    </a:lnTo>
                    <a:lnTo>
                      <a:pt x="1" y="8"/>
                    </a:lnTo>
                    <a:lnTo>
                      <a:pt x="1" y="9"/>
                    </a:lnTo>
                    <a:lnTo>
                      <a:pt x="1" y="10"/>
                    </a:lnTo>
                    <a:lnTo>
                      <a:pt x="1" y="11"/>
                    </a:lnTo>
                    <a:lnTo>
                      <a:pt x="0" y="13"/>
                    </a:lnTo>
                    <a:lnTo>
                      <a:pt x="0" y="15"/>
                    </a:lnTo>
                    <a:lnTo>
                      <a:pt x="0" y="17"/>
                    </a:lnTo>
                    <a:lnTo>
                      <a:pt x="0" y="19"/>
                    </a:lnTo>
                    <a:lnTo>
                      <a:pt x="1" y="20"/>
                    </a:lnTo>
                    <a:lnTo>
                      <a:pt x="1" y="21"/>
                    </a:lnTo>
                    <a:lnTo>
                      <a:pt x="2" y="21"/>
                    </a:lnTo>
                    <a:lnTo>
                      <a:pt x="3" y="22"/>
                    </a:lnTo>
                    <a:lnTo>
                      <a:pt x="4" y="22"/>
                    </a:lnTo>
                    <a:lnTo>
                      <a:pt x="6" y="22"/>
                    </a:lnTo>
                    <a:lnTo>
                      <a:pt x="8" y="22"/>
                    </a:lnTo>
                    <a:lnTo>
                      <a:pt x="9" y="22"/>
                    </a:lnTo>
                    <a:lnTo>
                      <a:pt x="10" y="22"/>
                    </a:lnTo>
                    <a:lnTo>
                      <a:pt x="11" y="22"/>
                    </a:lnTo>
                    <a:lnTo>
                      <a:pt x="13" y="23"/>
                    </a:lnTo>
                    <a:lnTo>
                      <a:pt x="14" y="23"/>
                    </a:lnTo>
                    <a:lnTo>
                      <a:pt x="15" y="23"/>
                    </a:lnTo>
                    <a:lnTo>
                      <a:pt x="16" y="25"/>
                    </a:lnTo>
                    <a:lnTo>
                      <a:pt x="16" y="26"/>
                    </a:lnTo>
                    <a:lnTo>
                      <a:pt x="16" y="28"/>
                    </a:lnTo>
                    <a:lnTo>
                      <a:pt x="17" y="29"/>
                    </a:lnTo>
                    <a:lnTo>
                      <a:pt x="16" y="31"/>
                    </a:lnTo>
                    <a:lnTo>
                      <a:pt x="16" y="32"/>
                    </a:lnTo>
                    <a:lnTo>
                      <a:pt x="16" y="34"/>
                    </a:lnTo>
                    <a:lnTo>
                      <a:pt x="16" y="35"/>
                    </a:lnTo>
                    <a:lnTo>
                      <a:pt x="15" y="37"/>
                    </a:lnTo>
                    <a:lnTo>
                      <a:pt x="15" y="38"/>
                    </a:lnTo>
                    <a:lnTo>
                      <a:pt x="15" y="39"/>
                    </a:lnTo>
                    <a:lnTo>
                      <a:pt x="14" y="40"/>
                    </a:lnTo>
                    <a:lnTo>
                      <a:pt x="14" y="42"/>
                    </a:lnTo>
                    <a:lnTo>
                      <a:pt x="14" y="43"/>
                    </a:lnTo>
                    <a:lnTo>
                      <a:pt x="13" y="44"/>
                    </a:lnTo>
                    <a:lnTo>
                      <a:pt x="13" y="45"/>
                    </a:lnTo>
                    <a:lnTo>
                      <a:pt x="17" y="41"/>
                    </a:lnTo>
                    <a:lnTo>
                      <a:pt x="18" y="40"/>
                    </a:lnTo>
                    <a:lnTo>
                      <a:pt x="19" y="39"/>
                    </a:lnTo>
                    <a:lnTo>
                      <a:pt x="19" y="37"/>
                    </a:lnTo>
                    <a:lnTo>
                      <a:pt x="20" y="37"/>
                    </a:lnTo>
                    <a:lnTo>
                      <a:pt x="21" y="35"/>
                    </a:lnTo>
                    <a:lnTo>
                      <a:pt x="21" y="34"/>
                    </a:lnTo>
                    <a:lnTo>
                      <a:pt x="21" y="32"/>
                    </a:lnTo>
                    <a:lnTo>
                      <a:pt x="22" y="31"/>
                    </a:lnTo>
                    <a:lnTo>
                      <a:pt x="22" y="30"/>
                    </a:lnTo>
                    <a:lnTo>
                      <a:pt x="22" y="28"/>
                    </a:lnTo>
                    <a:lnTo>
                      <a:pt x="21" y="27"/>
                    </a:lnTo>
                    <a:lnTo>
                      <a:pt x="21" y="26"/>
                    </a:lnTo>
                    <a:lnTo>
                      <a:pt x="20" y="24"/>
                    </a:lnTo>
                    <a:lnTo>
                      <a:pt x="19" y="23"/>
                    </a:lnTo>
                    <a:lnTo>
                      <a:pt x="17" y="22"/>
                    </a:lnTo>
                    <a:lnTo>
                      <a:pt x="16" y="21"/>
                    </a:lnTo>
                    <a:lnTo>
                      <a:pt x="14" y="20"/>
                    </a:lnTo>
                    <a:lnTo>
                      <a:pt x="13" y="20"/>
                    </a:lnTo>
                    <a:lnTo>
                      <a:pt x="11" y="20"/>
                    </a:lnTo>
                    <a:lnTo>
                      <a:pt x="10" y="20"/>
                    </a:lnTo>
                    <a:lnTo>
                      <a:pt x="9" y="20"/>
                    </a:lnTo>
                    <a:lnTo>
                      <a:pt x="8" y="20"/>
                    </a:lnTo>
                    <a:lnTo>
                      <a:pt x="6" y="20"/>
                    </a:lnTo>
                    <a:lnTo>
                      <a:pt x="5" y="20"/>
                    </a:lnTo>
                    <a:lnTo>
                      <a:pt x="4" y="20"/>
                    </a:lnTo>
                    <a:lnTo>
                      <a:pt x="3" y="21"/>
                    </a:lnTo>
                    <a:lnTo>
                      <a:pt x="10" y="0"/>
                    </a:lnTo>
                    <a:lnTo>
                      <a:pt x="4" y="3"/>
                    </a:lnTo>
                    <a:close/>
                  </a:path>
                </a:pathLst>
              </a:custGeom>
              <a:solidFill>
                <a:srgbClr val="D6541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971" name="Freeform 141"/>
              <p:cNvSpPr>
                <a:spLocks/>
              </p:cNvSpPr>
              <p:nvPr/>
            </p:nvSpPr>
            <p:spPr bwMode="auto">
              <a:xfrm>
                <a:off x="4704" y="2142"/>
                <a:ext cx="13" cy="69"/>
              </a:xfrm>
              <a:custGeom>
                <a:avLst/>
                <a:gdLst>
                  <a:gd name="T0" fmla="*/ 0 w 13"/>
                  <a:gd name="T1" fmla="*/ 1 h 69"/>
                  <a:gd name="T2" fmla="*/ 10 w 13"/>
                  <a:gd name="T3" fmla="*/ 69 h 69"/>
                  <a:gd name="T4" fmla="*/ 13 w 13"/>
                  <a:gd name="T5" fmla="*/ 39 h 69"/>
                  <a:gd name="T6" fmla="*/ 11 w 13"/>
                  <a:gd name="T7" fmla="*/ 0 h 69"/>
                  <a:gd name="T8" fmla="*/ 0 w 13"/>
                  <a:gd name="T9" fmla="*/ 1 h 69"/>
                  <a:gd name="T10" fmla="*/ 0 w 13"/>
                  <a:gd name="T11" fmla="*/ 1 h 69"/>
                  <a:gd name="T12" fmla="*/ 0 60000 65536"/>
                  <a:gd name="T13" fmla="*/ 0 60000 65536"/>
                  <a:gd name="T14" fmla="*/ 0 60000 65536"/>
                  <a:gd name="T15" fmla="*/ 0 60000 65536"/>
                  <a:gd name="T16" fmla="*/ 0 60000 65536"/>
                  <a:gd name="T17" fmla="*/ 0 60000 65536"/>
                  <a:gd name="T18" fmla="*/ 0 w 13"/>
                  <a:gd name="T19" fmla="*/ 0 h 69"/>
                  <a:gd name="T20" fmla="*/ 13 w 13"/>
                  <a:gd name="T21" fmla="*/ 69 h 69"/>
                </a:gdLst>
                <a:ahLst/>
                <a:cxnLst>
                  <a:cxn ang="T12">
                    <a:pos x="T0" y="T1"/>
                  </a:cxn>
                  <a:cxn ang="T13">
                    <a:pos x="T2" y="T3"/>
                  </a:cxn>
                  <a:cxn ang="T14">
                    <a:pos x="T4" y="T5"/>
                  </a:cxn>
                  <a:cxn ang="T15">
                    <a:pos x="T6" y="T7"/>
                  </a:cxn>
                  <a:cxn ang="T16">
                    <a:pos x="T8" y="T9"/>
                  </a:cxn>
                  <a:cxn ang="T17">
                    <a:pos x="T10" y="T11"/>
                  </a:cxn>
                </a:cxnLst>
                <a:rect l="T18" t="T19" r="T20" b="T21"/>
                <a:pathLst>
                  <a:path w="13" h="69">
                    <a:moveTo>
                      <a:pt x="0" y="1"/>
                    </a:moveTo>
                    <a:lnTo>
                      <a:pt x="10" y="69"/>
                    </a:lnTo>
                    <a:lnTo>
                      <a:pt x="13" y="39"/>
                    </a:lnTo>
                    <a:lnTo>
                      <a:pt x="11" y="0"/>
                    </a:lnTo>
                    <a:lnTo>
                      <a:pt x="0" y="1"/>
                    </a:lnTo>
                    <a:close/>
                  </a:path>
                </a:pathLst>
              </a:custGeom>
              <a:solidFill>
                <a:srgbClr val="F57A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972" name="Freeform 142"/>
              <p:cNvSpPr>
                <a:spLocks/>
              </p:cNvSpPr>
              <p:nvPr/>
            </p:nvSpPr>
            <p:spPr bwMode="auto">
              <a:xfrm>
                <a:off x="4692" y="2069"/>
                <a:ext cx="51" cy="8"/>
              </a:xfrm>
              <a:custGeom>
                <a:avLst/>
                <a:gdLst>
                  <a:gd name="T0" fmla="*/ 0 w 51"/>
                  <a:gd name="T1" fmla="*/ 8 h 8"/>
                  <a:gd name="T2" fmla="*/ 51 w 51"/>
                  <a:gd name="T3" fmla="*/ 5 h 8"/>
                  <a:gd name="T4" fmla="*/ 51 w 51"/>
                  <a:gd name="T5" fmla="*/ 0 h 8"/>
                  <a:gd name="T6" fmla="*/ 4 w 51"/>
                  <a:gd name="T7" fmla="*/ 5 h 8"/>
                  <a:gd name="T8" fmla="*/ 0 w 51"/>
                  <a:gd name="T9" fmla="*/ 8 h 8"/>
                  <a:gd name="T10" fmla="*/ 0 w 51"/>
                  <a:gd name="T11" fmla="*/ 8 h 8"/>
                  <a:gd name="T12" fmla="*/ 0 60000 65536"/>
                  <a:gd name="T13" fmla="*/ 0 60000 65536"/>
                  <a:gd name="T14" fmla="*/ 0 60000 65536"/>
                  <a:gd name="T15" fmla="*/ 0 60000 65536"/>
                  <a:gd name="T16" fmla="*/ 0 60000 65536"/>
                  <a:gd name="T17" fmla="*/ 0 60000 65536"/>
                  <a:gd name="T18" fmla="*/ 0 w 51"/>
                  <a:gd name="T19" fmla="*/ 0 h 8"/>
                  <a:gd name="T20" fmla="*/ 51 w 51"/>
                  <a:gd name="T21" fmla="*/ 8 h 8"/>
                </a:gdLst>
                <a:ahLst/>
                <a:cxnLst>
                  <a:cxn ang="T12">
                    <a:pos x="T0" y="T1"/>
                  </a:cxn>
                  <a:cxn ang="T13">
                    <a:pos x="T2" y="T3"/>
                  </a:cxn>
                  <a:cxn ang="T14">
                    <a:pos x="T4" y="T5"/>
                  </a:cxn>
                  <a:cxn ang="T15">
                    <a:pos x="T6" y="T7"/>
                  </a:cxn>
                  <a:cxn ang="T16">
                    <a:pos x="T8" y="T9"/>
                  </a:cxn>
                  <a:cxn ang="T17">
                    <a:pos x="T10" y="T11"/>
                  </a:cxn>
                </a:cxnLst>
                <a:rect l="T18" t="T19" r="T20" b="T21"/>
                <a:pathLst>
                  <a:path w="51" h="8">
                    <a:moveTo>
                      <a:pt x="0" y="8"/>
                    </a:moveTo>
                    <a:lnTo>
                      <a:pt x="51" y="5"/>
                    </a:lnTo>
                    <a:lnTo>
                      <a:pt x="51" y="0"/>
                    </a:lnTo>
                    <a:lnTo>
                      <a:pt x="4" y="5"/>
                    </a:lnTo>
                    <a:lnTo>
                      <a:pt x="0" y="8"/>
                    </a:ln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973" name="Freeform 143"/>
              <p:cNvSpPr>
                <a:spLocks/>
              </p:cNvSpPr>
              <p:nvPr/>
            </p:nvSpPr>
            <p:spPr bwMode="auto">
              <a:xfrm>
                <a:off x="4492" y="2276"/>
                <a:ext cx="97" cy="191"/>
              </a:xfrm>
              <a:custGeom>
                <a:avLst/>
                <a:gdLst>
                  <a:gd name="T0" fmla="*/ 29 w 97"/>
                  <a:gd name="T1" fmla="*/ 3 h 191"/>
                  <a:gd name="T2" fmla="*/ 27 w 97"/>
                  <a:gd name="T3" fmla="*/ 8 h 191"/>
                  <a:gd name="T4" fmla="*/ 24 w 97"/>
                  <a:gd name="T5" fmla="*/ 13 h 191"/>
                  <a:gd name="T6" fmla="*/ 22 w 97"/>
                  <a:gd name="T7" fmla="*/ 19 h 191"/>
                  <a:gd name="T8" fmla="*/ 19 w 97"/>
                  <a:gd name="T9" fmla="*/ 26 h 191"/>
                  <a:gd name="T10" fmla="*/ 17 w 97"/>
                  <a:gd name="T11" fmla="*/ 34 h 191"/>
                  <a:gd name="T12" fmla="*/ 15 w 97"/>
                  <a:gd name="T13" fmla="*/ 43 h 191"/>
                  <a:gd name="T14" fmla="*/ 14 w 97"/>
                  <a:gd name="T15" fmla="*/ 52 h 191"/>
                  <a:gd name="T16" fmla="*/ 14 w 97"/>
                  <a:gd name="T17" fmla="*/ 61 h 191"/>
                  <a:gd name="T18" fmla="*/ 14 w 97"/>
                  <a:gd name="T19" fmla="*/ 71 h 191"/>
                  <a:gd name="T20" fmla="*/ 16 w 97"/>
                  <a:gd name="T21" fmla="*/ 82 h 191"/>
                  <a:gd name="T22" fmla="*/ 18 w 97"/>
                  <a:gd name="T23" fmla="*/ 93 h 191"/>
                  <a:gd name="T24" fmla="*/ 23 w 97"/>
                  <a:gd name="T25" fmla="*/ 104 h 191"/>
                  <a:gd name="T26" fmla="*/ 29 w 97"/>
                  <a:gd name="T27" fmla="*/ 116 h 191"/>
                  <a:gd name="T28" fmla="*/ 35 w 97"/>
                  <a:gd name="T29" fmla="*/ 126 h 191"/>
                  <a:gd name="T30" fmla="*/ 41 w 97"/>
                  <a:gd name="T31" fmla="*/ 136 h 191"/>
                  <a:gd name="T32" fmla="*/ 48 w 97"/>
                  <a:gd name="T33" fmla="*/ 144 h 191"/>
                  <a:gd name="T34" fmla="*/ 54 w 97"/>
                  <a:gd name="T35" fmla="*/ 152 h 191"/>
                  <a:gd name="T36" fmla="*/ 59 w 97"/>
                  <a:gd name="T37" fmla="*/ 159 h 191"/>
                  <a:gd name="T38" fmla="*/ 65 w 97"/>
                  <a:gd name="T39" fmla="*/ 164 h 191"/>
                  <a:gd name="T40" fmla="*/ 70 w 97"/>
                  <a:gd name="T41" fmla="*/ 169 h 191"/>
                  <a:gd name="T42" fmla="*/ 75 w 97"/>
                  <a:gd name="T43" fmla="*/ 174 h 191"/>
                  <a:gd name="T44" fmla="*/ 80 w 97"/>
                  <a:gd name="T45" fmla="*/ 177 h 191"/>
                  <a:gd name="T46" fmla="*/ 85 w 97"/>
                  <a:gd name="T47" fmla="*/ 181 h 191"/>
                  <a:gd name="T48" fmla="*/ 91 w 97"/>
                  <a:gd name="T49" fmla="*/ 185 h 191"/>
                  <a:gd name="T50" fmla="*/ 96 w 97"/>
                  <a:gd name="T51" fmla="*/ 187 h 191"/>
                  <a:gd name="T52" fmla="*/ 96 w 97"/>
                  <a:gd name="T53" fmla="*/ 191 h 191"/>
                  <a:gd name="T54" fmla="*/ 91 w 97"/>
                  <a:gd name="T55" fmla="*/ 189 h 191"/>
                  <a:gd name="T56" fmla="*/ 87 w 97"/>
                  <a:gd name="T57" fmla="*/ 187 h 191"/>
                  <a:gd name="T58" fmla="*/ 82 w 97"/>
                  <a:gd name="T59" fmla="*/ 184 h 191"/>
                  <a:gd name="T60" fmla="*/ 77 w 97"/>
                  <a:gd name="T61" fmla="*/ 181 h 191"/>
                  <a:gd name="T62" fmla="*/ 70 w 97"/>
                  <a:gd name="T63" fmla="*/ 178 h 191"/>
                  <a:gd name="T64" fmla="*/ 64 w 97"/>
                  <a:gd name="T65" fmla="*/ 174 h 191"/>
                  <a:gd name="T66" fmla="*/ 57 w 97"/>
                  <a:gd name="T67" fmla="*/ 168 h 191"/>
                  <a:gd name="T68" fmla="*/ 49 w 97"/>
                  <a:gd name="T69" fmla="*/ 163 h 191"/>
                  <a:gd name="T70" fmla="*/ 42 w 97"/>
                  <a:gd name="T71" fmla="*/ 156 h 191"/>
                  <a:gd name="T72" fmla="*/ 35 w 97"/>
                  <a:gd name="T73" fmla="*/ 149 h 191"/>
                  <a:gd name="T74" fmla="*/ 28 w 97"/>
                  <a:gd name="T75" fmla="*/ 141 h 191"/>
                  <a:gd name="T76" fmla="*/ 22 w 97"/>
                  <a:gd name="T77" fmla="*/ 133 h 191"/>
                  <a:gd name="T78" fmla="*/ 16 w 97"/>
                  <a:gd name="T79" fmla="*/ 123 h 191"/>
                  <a:gd name="T80" fmla="*/ 10 w 97"/>
                  <a:gd name="T81" fmla="*/ 113 h 191"/>
                  <a:gd name="T82" fmla="*/ 6 w 97"/>
                  <a:gd name="T83" fmla="*/ 102 h 191"/>
                  <a:gd name="T84" fmla="*/ 3 w 97"/>
                  <a:gd name="T85" fmla="*/ 92 h 191"/>
                  <a:gd name="T86" fmla="*/ 1 w 97"/>
                  <a:gd name="T87" fmla="*/ 81 h 191"/>
                  <a:gd name="T88" fmla="*/ 1 w 97"/>
                  <a:gd name="T89" fmla="*/ 72 h 191"/>
                  <a:gd name="T90" fmla="*/ 1 w 97"/>
                  <a:gd name="T91" fmla="*/ 63 h 191"/>
                  <a:gd name="T92" fmla="*/ 2 w 97"/>
                  <a:gd name="T93" fmla="*/ 54 h 191"/>
                  <a:gd name="T94" fmla="*/ 4 w 97"/>
                  <a:gd name="T95" fmla="*/ 46 h 191"/>
                  <a:gd name="T96" fmla="*/ 6 w 97"/>
                  <a:gd name="T97" fmla="*/ 38 h 191"/>
                  <a:gd name="T98" fmla="*/ 8 w 97"/>
                  <a:gd name="T99" fmla="*/ 31 h 191"/>
                  <a:gd name="T100" fmla="*/ 11 w 97"/>
                  <a:gd name="T101" fmla="*/ 25 h 191"/>
                  <a:gd name="T102" fmla="*/ 14 w 97"/>
                  <a:gd name="T103" fmla="*/ 19 h 191"/>
                  <a:gd name="T104" fmla="*/ 17 w 97"/>
                  <a:gd name="T105" fmla="*/ 15 h 191"/>
                  <a:gd name="T106" fmla="*/ 20 w 97"/>
                  <a:gd name="T107" fmla="*/ 9 h 191"/>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97"/>
                  <a:gd name="T163" fmla="*/ 0 h 191"/>
                  <a:gd name="T164" fmla="*/ 97 w 97"/>
                  <a:gd name="T165" fmla="*/ 191 h 191"/>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97" h="191">
                    <a:moveTo>
                      <a:pt x="32" y="0"/>
                    </a:moveTo>
                    <a:lnTo>
                      <a:pt x="31" y="1"/>
                    </a:lnTo>
                    <a:lnTo>
                      <a:pt x="30" y="3"/>
                    </a:lnTo>
                    <a:lnTo>
                      <a:pt x="29" y="3"/>
                    </a:lnTo>
                    <a:lnTo>
                      <a:pt x="29" y="5"/>
                    </a:lnTo>
                    <a:lnTo>
                      <a:pt x="28" y="6"/>
                    </a:lnTo>
                    <a:lnTo>
                      <a:pt x="28" y="7"/>
                    </a:lnTo>
                    <a:lnTo>
                      <a:pt x="27" y="8"/>
                    </a:lnTo>
                    <a:lnTo>
                      <a:pt x="26" y="9"/>
                    </a:lnTo>
                    <a:lnTo>
                      <a:pt x="26" y="10"/>
                    </a:lnTo>
                    <a:lnTo>
                      <a:pt x="25" y="12"/>
                    </a:lnTo>
                    <a:lnTo>
                      <a:pt x="24" y="13"/>
                    </a:lnTo>
                    <a:lnTo>
                      <a:pt x="24" y="15"/>
                    </a:lnTo>
                    <a:lnTo>
                      <a:pt x="23" y="16"/>
                    </a:lnTo>
                    <a:lnTo>
                      <a:pt x="22" y="18"/>
                    </a:lnTo>
                    <a:lnTo>
                      <a:pt x="22" y="19"/>
                    </a:lnTo>
                    <a:lnTo>
                      <a:pt x="21" y="21"/>
                    </a:lnTo>
                    <a:lnTo>
                      <a:pt x="20" y="23"/>
                    </a:lnTo>
                    <a:lnTo>
                      <a:pt x="20" y="25"/>
                    </a:lnTo>
                    <a:lnTo>
                      <a:pt x="19" y="26"/>
                    </a:lnTo>
                    <a:lnTo>
                      <a:pt x="19" y="28"/>
                    </a:lnTo>
                    <a:lnTo>
                      <a:pt x="18" y="30"/>
                    </a:lnTo>
                    <a:lnTo>
                      <a:pt x="18" y="32"/>
                    </a:lnTo>
                    <a:lnTo>
                      <a:pt x="17" y="34"/>
                    </a:lnTo>
                    <a:lnTo>
                      <a:pt x="17" y="36"/>
                    </a:lnTo>
                    <a:lnTo>
                      <a:pt x="16" y="38"/>
                    </a:lnTo>
                    <a:lnTo>
                      <a:pt x="16" y="41"/>
                    </a:lnTo>
                    <a:lnTo>
                      <a:pt x="15" y="43"/>
                    </a:lnTo>
                    <a:lnTo>
                      <a:pt x="15" y="45"/>
                    </a:lnTo>
                    <a:lnTo>
                      <a:pt x="14" y="47"/>
                    </a:lnTo>
                    <a:lnTo>
                      <a:pt x="14" y="49"/>
                    </a:lnTo>
                    <a:lnTo>
                      <a:pt x="14" y="52"/>
                    </a:lnTo>
                    <a:lnTo>
                      <a:pt x="14" y="54"/>
                    </a:lnTo>
                    <a:lnTo>
                      <a:pt x="14" y="56"/>
                    </a:lnTo>
                    <a:lnTo>
                      <a:pt x="14" y="59"/>
                    </a:lnTo>
                    <a:lnTo>
                      <a:pt x="14" y="61"/>
                    </a:lnTo>
                    <a:lnTo>
                      <a:pt x="14" y="64"/>
                    </a:lnTo>
                    <a:lnTo>
                      <a:pt x="14" y="66"/>
                    </a:lnTo>
                    <a:lnTo>
                      <a:pt x="14" y="69"/>
                    </a:lnTo>
                    <a:lnTo>
                      <a:pt x="14" y="71"/>
                    </a:lnTo>
                    <a:lnTo>
                      <a:pt x="14" y="74"/>
                    </a:lnTo>
                    <a:lnTo>
                      <a:pt x="15" y="77"/>
                    </a:lnTo>
                    <a:lnTo>
                      <a:pt x="15" y="79"/>
                    </a:lnTo>
                    <a:lnTo>
                      <a:pt x="16" y="82"/>
                    </a:lnTo>
                    <a:lnTo>
                      <a:pt x="16" y="85"/>
                    </a:lnTo>
                    <a:lnTo>
                      <a:pt x="17" y="87"/>
                    </a:lnTo>
                    <a:lnTo>
                      <a:pt x="18" y="90"/>
                    </a:lnTo>
                    <a:lnTo>
                      <a:pt x="18" y="93"/>
                    </a:lnTo>
                    <a:lnTo>
                      <a:pt x="20" y="96"/>
                    </a:lnTo>
                    <a:lnTo>
                      <a:pt x="20" y="99"/>
                    </a:lnTo>
                    <a:lnTo>
                      <a:pt x="22" y="101"/>
                    </a:lnTo>
                    <a:lnTo>
                      <a:pt x="23" y="104"/>
                    </a:lnTo>
                    <a:lnTo>
                      <a:pt x="24" y="107"/>
                    </a:lnTo>
                    <a:lnTo>
                      <a:pt x="26" y="110"/>
                    </a:lnTo>
                    <a:lnTo>
                      <a:pt x="28" y="113"/>
                    </a:lnTo>
                    <a:lnTo>
                      <a:pt x="29" y="116"/>
                    </a:lnTo>
                    <a:lnTo>
                      <a:pt x="30" y="119"/>
                    </a:lnTo>
                    <a:lnTo>
                      <a:pt x="32" y="121"/>
                    </a:lnTo>
                    <a:lnTo>
                      <a:pt x="34" y="124"/>
                    </a:lnTo>
                    <a:lnTo>
                      <a:pt x="35" y="126"/>
                    </a:lnTo>
                    <a:lnTo>
                      <a:pt x="37" y="129"/>
                    </a:lnTo>
                    <a:lnTo>
                      <a:pt x="38" y="131"/>
                    </a:lnTo>
                    <a:lnTo>
                      <a:pt x="40" y="133"/>
                    </a:lnTo>
                    <a:lnTo>
                      <a:pt x="41" y="136"/>
                    </a:lnTo>
                    <a:lnTo>
                      <a:pt x="43" y="138"/>
                    </a:lnTo>
                    <a:lnTo>
                      <a:pt x="44" y="140"/>
                    </a:lnTo>
                    <a:lnTo>
                      <a:pt x="46" y="142"/>
                    </a:lnTo>
                    <a:lnTo>
                      <a:pt x="48" y="144"/>
                    </a:lnTo>
                    <a:lnTo>
                      <a:pt x="49" y="146"/>
                    </a:lnTo>
                    <a:lnTo>
                      <a:pt x="51" y="148"/>
                    </a:lnTo>
                    <a:lnTo>
                      <a:pt x="52" y="150"/>
                    </a:lnTo>
                    <a:lnTo>
                      <a:pt x="54" y="152"/>
                    </a:lnTo>
                    <a:lnTo>
                      <a:pt x="55" y="153"/>
                    </a:lnTo>
                    <a:lnTo>
                      <a:pt x="56" y="155"/>
                    </a:lnTo>
                    <a:lnTo>
                      <a:pt x="58" y="157"/>
                    </a:lnTo>
                    <a:lnTo>
                      <a:pt x="59" y="159"/>
                    </a:lnTo>
                    <a:lnTo>
                      <a:pt x="61" y="160"/>
                    </a:lnTo>
                    <a:lnTo>
                      <a:pt x="62" y="162"/>
                    </a:lnTo>
                    <a:lnTo>
                      <a:pt x="64" y="163"/>
                    </a:lnTo>
                    <a:lnTo>
                      <a:pt x="65" y="164"/>
                    </a:lnTo>
                    <a:lnTo>
                      <a:pt x="67" y="166"/>
                    </a:lnTo>
                    <a:lnTo>
                      <a:pt x="68" y="167"/>
                    </a:lnTo>
                    <a:lnTo>
                      <a:pt x="69" y="168"/>
                    </a:lnTo>
                    <a:lnTo>
                      <a:pt x="70" y="169"/>
                    </a:lnTo>
                    <a:lnTo>
                      <a:pt x="72" y="171"/>
                    </a:lnTo>
                    <a:lnTo>
                      <a:pt x="73" y="172"/>
                    </a:lnTo>
                    <a:lnTo>
                      <a:pt x="74" y="173"/>
                    </a:lnTo>
                    <a:lnTo>
                      <a:pt x="75" y="174"/>
                    </a:lnTo>
                    <a:lnTo>
                      <a:pt x="77" y="175"/>
                    </a:lnTo>
                    <a:lnTo>
                      <a:pt x="78" y="176"/>
                    </a:lnTo>
                    <a:lnTo>
                      <a:pt x="79" y="176"/>
                    </a:lnTo>
                    <a:lnTo>
                      <a:pt x="80" y="177"/>
                    </a:lnTo>
                    <a:lnTo>
                      <a:pt x="81" y="178"/>
                    </a:lnTo>
                    <a:lnTo>
                      <a:pt x="82" y="179"/>
                    </a:lnTo>
                    <a:lnTo>
                      <a:pt x="83" y="180"/>
                    </a:lnTo>
                    <a:lnTo>
                      <a:pt x="85" y="181"/>
                    </a:lnTo>
                    <a:lnTo>
                      <a:pt x="87" y="182"/>
                    </a:lnTo>
                    <a:lnTo>
                      <a:pt x="88" y="183"/>
                    </a:lnTo>
                    <a:lnTo>
                      <a:pt x="90" y="184"/>
                    </a:lnTo>
                    <a:lnTo>
                      <a:pt x="91" y="185"/>
                    </a:lnTo>
                    <a:lnTo>
                      <a:pt x="93" y="185"/>
                    </a:lnTo>
                    <a:lnTo>
                      <a:pt x="93" y="186"/>
                    </a:lnTo>
                    <a:lnTo>
                      <a:pt x="95" y="187"/>
                    </a:lnTo>
                    <a:lnTo>
                      <a:pt x="96" y="187"/>
                    </a:lnTo>
                    <a:lnTo>
                      <a:pt x="96" y="188"/>
                    </a:lnTo>
                    <a:lnTo>
                      <a:pt x="97" y="191"/>
                    </a:lnTo>
                    <a:lnTo>
                      <a:pt x="96" y="191"/>
                    </a:lnTo>
                    <a:lnTo>
                      <a:pt x="95" y="190"/>
                    </a:lnTo>
                    <a:lnTo>
                      <a:pt x="93" y="189"/>
                    </a:lnTo>
                    <a:lnTo>
                      <a:pt x="91" y="189"/>
                    </a:lnTo>
                    <a:lnTo>
                      <a:pt x="90" y="188"/>
                    </a:lnTo>
                    <a:lnTo>
                      <a:pt x="89" y="188"/>
                    </a:lnTo>
                    <a:lnTo>
                      <a:pt x="88" y="187"/>
                    </a:lnTo>
                    <a:lnTo>
                      <a:pt x="87" y="187"/>
                    </a:lnTo>
                    <a:lnTo>
                      <a:pt x="86" y="186"/>
                    </a:lnTo>
                    <a:lnTo>
                      <a:pt x="85" y="185"/>
                    </a:lnTo>
                    <a:lnTo>
                      <a:pt x="83" y="185"/>
                    </a:lnTo>
                    <a:lnTo>
                      <a:pt x="82" y="184"/>
                    </a:lnTo>
                    <a:lnTo>
                      <a:pt x="81" y="184"/>
                    </a:lnTo>
                    <a:lnTo>
                      <a:pt x="80" y="183"/>
                    </a:lnTo>
                    <a:lnTo>
                      <a:pt x="78" y="182"/>
                    </a:lnTo>
                    <a:lnTo>
                      <a:pt x="77" y="181"/>
                    </a:lnTo>
                    <a:lnTo>
                      <a:pt x="75" y="180"/>
                    </a:lnTo>
                    <a:lnTo>
                      <a:pt x="74" y="179"/>
                    </a:lnTo>
                    <a:lnTo>
                      <a:pt x="72" y="178"/>
                    </a:lnTo>
                    <a:lnTo>
                      <a:pt x="70" y="178"/>
                    </a:lnTo>
                    <a:lnTo>
                      <a:pt x="69" y="176"/>
                    </a:lnTo>
                    <a:lnTo>
                      <a:pt x="67" y="176"/>
                    </a:lnTo>
                    <a:lnTo>
                      <a:pt x="65" y="174"/>
                    </a:lnTo>
                    <a:lnTo>
                      <a:pt x="64" y="174"/>
                    </a:lnTo>
                    <a:lnTo>
                      <a:pt x="62" y="172"/>
                    </a:lnTo>
                    <a:lnTo>
                      <a:pt x="60" y="171"/>
                    </a:lnTo>
                    <a:lnTo>
                      <a:pt x="58" y="170"/>
                    </a:lnTo>
                    <a:lnTo>
                      <a:pt x="57" y="168"/>
                    </a:lnTo>
                    <a:lnTo>
                      <a:pt x="55" y="167"/>
                    </a:lnTo>
                    <a:lnTo>
                      <a:pt x="53" y="165"/>
                    </a:lnTo>
                    <a:lnTo>
                      <a:pt x="51" y="164"/>
                    </a:lnTo>
                    <a:lnTo>
                      <a:pt x="49" y="163"/>
                    </a:lnTo>
                    <a:lnTo>
                      <a:pt x="48" y="161"/>
                    </a:lnTo>
                    <a:lnTo>
                      <a:pt x="46" y="159"/>
                    </a:lnTo>
                    <a:lnTo>
                      <a:pt x="44" y="158"/>
                    </a:lnTo>
                    <a:lnTo>
                      <a:pt x="42" y="156"/>
                    </a:lnTo>
                    <a:lnTo>
                      <a:pt x="40" y="154"/>
                    </a:lnTo>
                    <a:lnTo>
                      <a:pt x="39" y="153"/>
                    </a:lnTo>
                    <a:lnTo>
                      <a:pt x="37" y="151"/>
                    </a:lnTo>
                    <a:lnTo>
                      <a:pt x="35" y="149"/>
                    </a:lnTo>
                    <a:lnTo>
                      <a:pt x="33" y="147"/>
                    </a:lnTo>
                    <a:lnTo>
                      <a:pt x="31" y="145"/>
                    </a:lnTo>
                    <a:lnTo>
                      <a:pt x="30" y="143"/>
                    </a:lnTo>
                    <a:lnTo>
                      <a:pt x="28" y="141"/>
                    </a:lnTo>
                    <a:lnTo>
                      <a:pt x="26" y="139"/>
                    </a:lnTo>
                    <a:lnTo>
                      <a:pt x="25" y="137"/>
                    </a:lnTo>
                    <a:lnTo>
                      <a:pt x="23" y="135"/>
                    </a:lnTo>
                    <a:lnTo>
                      <a:pt x="22" y="133"/>
                    </a:lnTo>
                    <a:lnTo>
                      <a:pt x="20" y="130"/>
                    </a:lnTo>
                    <a:lnTo>
                      <a:pt x="18" y="127"/>
                    </a:lnTo>
                    <a:lnTo>
                      <a:pt x="17" y="125"/>
                    </a:lnTo>
                    <a:lnTo>
                      <a:pt x="16" y="123"/>
                    </a:lnTo>
                    <a:lnTo>
                      <a:pt x="14" y="121"/>
                    </a:lnTo>
                    <a:lnTo>
                      <a:pt x="13" y="118"/>
                    </a:lnTo>
                    <a:lnTo>
                      <a:pt x="12" y="116"/>
                    </a:lnTo>
                    <a:lnTo>
                      <a:pt x="10" y="113"/>
                    </a:lnTo>
                    <a:lnTo>
                      <a:pt x="9" y="110"/>
                    </a:lnTo>
                    <a:lnTo>
                      <a:pt x="8" y="107"/>
                    </a:lnTo>
                    <a:lnTo>
                      <a:pt x="7" y="104"/>
                    </a:lnTo>
                    <a:lnTo>
                      <a:pt x="6" y="102"/>
                    </a:lnTo>
                    <a:lnTo>
                      <a:pt x="5" y="99"/>
                    </a:lnTo>
                    <a:lnTo>
                      <a:pt x="4" y="97"/>
                    </a:lnTo>
                    <a:lnTo>
                      <a:pt x="4" y="94"/>
                    </a:lnTo>
                    <a:lnTo>
                      <a:pt x="3" y="92"/>
                    </a:lnTo>
                    <a:lnTo>
                      <a:pt x="2" y="89"/>
                    </a:lnTo>
                    <a:lnTo>
                      <a:pt x="2" y="87"/>
                    </a:lnTo>
                    <a:lnTo>
                      <a:pt x="2" y="84"/>
                    </a:lnTo>
                    <a:lnTo>
                      <a:pt x="1" y="81"/>
                    </a:lnTo>
                    <a:lnTo>
                      <a:pt x="1" y="79"/>
                    </a:lnTo>
                    <a:lnTo>
                      <a:pt x="1" y="77"/>
                    </a:lnTo>
                    <a:lnTo>
                      <a:pt x="1" y="74"/>
                    </a:lnTo>
                    <a:lnTo>
                      <a:pt x="1" y="72"/>
                    </a:lnTo>
                    <a:lnTo>
                      <a:pt x="0" y="70"/>
                    </a:lnTo>
                    <a:lnTo>
                      <a:pt x="0" y="67"/>
                    </a:lnTo>
                    <a:lnTo>
                      <a:pt x="1" y="65"/>
                    </a:lnTo>
                    <a:lnTo>
                      <a:pt x="1" y="63"/>
                    </a:lnTo>
                    <a:lnTo>
                      <a:pt x="1" y="60"/>
                    </a:lnTo>
                    <a:lnTo>
                      <a:pt x="1" y="58"/>
                    </a:lnTo>
                    <a:lnTo>
                      <a:pt x="2" y="56"/>
                    </a:lnTo>
                    <a:lnTo>
                      <a:pt x="2" y="54"/>
                    </a:lnTo>
                    <a:lnTo>
                      <a:pt x="2" y="52"/>
                    </a:lnTo>
                    <a:lnTo>
                      <a:pt x="3" y="49"/>
                    </a:lnTo>
                    <a:lnTo>
                      <a:pt x="4" y="47"/>
                    </a:lnTo>
                    <a:lnTo>
                      <a:pt x="4" y="46"/>
                    </a:lnTo>
                    <a:lnTo>
                      <a:pt x="4" y="44"/>
                    </a:lnTo>
                    <a:lnTo>
                      <a:pt x="5" y="41"/>
                    </a:lnTo>
                    <a:lnTo>
                      <a:pt x="5" y="40"/>
                    </a:lnTo>
                    <a:lnTo>
                      <a:pt x="6" y="38"/>
                    </a:lnTo>
                    <a:lnTo>
                      <a:pt x="7" y="36"/>
                    </a:lnTo>
                    <a:lnTo>
                      <a:pt x="7" y="34"/>
                    </a:lnTo>
                    <a:lnTo>
                      <a:pt x="8" y="32"/>
                    </a:lnTo>
                    <a:lnTo>
                      <a:pt x="8" y="31"/>
                    </a:lnTo>
                    <a:lnTo>
                      <a:pt x="9" y="29"/>
                    </a:lnTo>
                    <a:lnTo>
                      <a:pt x="10" y="28"/>
                    </a:lnTo>
                    <a:lnTo>
                      <a:pt x="10" y="26"/>
                    </a:lnTo>
                    <a:lnTo>
                      <a:pt x="11" y="25"/>
                    </a:lnTo>
                    <a:lnTo>
                      <a:pt x="12" y="23"/>
                    </a:lnTo>
                    <a:lnTo>
                      <a:pt x="12" y="22"/>
                    </a:lnTo>
                    <a:lnTo>
                      <a:pt x="13" y="21"/>
                    </a:lnTo>
                    <a:lnTo>
                      <a:pt x="14" y="19"/>
                    </a:lnTo>
                    <a:lnTo>
                      <a:pt x="14" y="18"/>
                    </a:lnTo>
                    <a:lnTo>
                      <a:pt x="15" y="17"/>
                    </a:lnTo>
                    <a:lnTo>
                      <a:pt x="16" y="16"/>
                    </a:lnTo>
                    <a:lnTo>
                      <a:pt x="17" y="15"/>
                    </a:lnTo>
                    <a:lnTo>
                      <a:pt x="18" y="13"/>
                    </a:lnTo>
                    <a:lnTo>
                      <a:pt x="18" y="11"/>
                    </a:lnTo>
                    <a:lnTo>
                      <a:pt x="20" y="9"/>
                    </a:lnTo>
                    <a:lnTo>
                      <a:pt x="32" y="0"/>
                    </a:lnTo>
                    <a:close/>
                  </a:path>
                </a:pathLst>
              </a:custGeom>
              <a:solidFill>
                <a:srgbClr val="D4EBD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974" name="Freeform 144"/>
              <p:cNvSpPr>
                <a:spLocks/>
              </p:cNvSpPr>
              <p:nvPr/>
            </p:nvSpPr>
            <p:spPr bwMode="auto">
              <a:xfrm>
                <a:off x="4489" y="2277"/>
                <a:ext cx="92" cy="170"/>
              </a:xfrm>
              <a:custGeom>
                <a:avLst/>
                <a:gdLst>
                  <a:gd name="T0" fmla="*/ 7 w 92"/>
                  <a:gd name="T1" fmla="*/ 54 h 170"/>
                  <a:gd name="T2" fmla="*/ 14 w 92"/>
                  <a:gd name="T3" fmla="*/ 51 h 170"/>
                  <a:gd name="T4" fmla="*/ 21 w 92"/>
                  <a:gd name="T5" fmla="*/ 50 h 170"/>
                  <a:gd name="T6" fmla="*/ 28 w 92"/>
                  <a:gd name="T7" fmla="*/ 48 h 170"/>
                  <a:gd name="T8" fmla="*/ 33 w 92"/>
                  <a:gd name="T9" fmla="*/ 40 h 170"/>
                  <a:gd name="T10" fmla="*/ 34 w 92"/>
                  <a:gd name="T11" fmla="*/ 31 h 170"/>
                  <a:gd name="T12" fmla="*/ 36 w 92"/>
                  <a:gd name="T13" fmla="*/ 22 h 170"/>
                  <a:gd name="T14" fmla="*/ 37 w 92"/>
                  <a:gd name="T15" fmla="*/ 15 h 170"/>
                  <a:gd name="T16" fmla="*/ 44 w 92"/>
                  <a:gd name="T17" fmla="*/ 8 h 170"/>
                  <a:gd name="T18" fmla="*/ 49 w 92"/>
                  <a:gd name="T19" fmla="*/ 6 h 170"/>
                  <a:gd name="T20" fmla="*/ 56 w 92"/>
                  <a:gd name="T21" fmla="*/ 5 h 170"/>
                  <a:gd name="T22" fmla="*/ 51 w 92"/>
                  <a:gd name="T23" fmla="*/ 0 h 170"/>
                  <a:gd name="T24" fmla="*/ 46 w 92"/>
                  <a:gd name="T25" fmla="*/ 2 h 170"/>
                  <a:gd name="T26" fmla="*/ 39 w 92"/>
                  <a:gd name="T27" fmla="*/ 8 h 170"/>
                  <a:gd name="T28" fmla="*/ 36 w 92"/>
                  <a:gd name="T29" fmla="*/ 14 h 170"/>
                  <a:gd name="T30" fmla="*/ 32 w 92"/>
                  <a:gd name="T31" fmla="*/ 24 h 170"/>
                  <a:gd name="T32" fmla="*/ 28 w 92"/>
                  <a:gd name="T33" fmla="*/ 32 h 170"/>
                  <a:gd name="T34" fmla="*/ 20 w 92"/>
                  <a:gd name="T35" fmla="*/ 36 h 170"/>
                  <a:gd name="T36" fmla="*/ 13 w 92"/>
                  <a:gd name="T37" fmla="*/ 39 h 170"/>
                  <a:gd name="T38" fmla="*/ 7 w 92"/>
                  <a:gd name="T39" fmla="*/ 43 h 170"/>
                  <a:gd name="T40" fmla="*/ 2 w 92"/>
                  <a:gd name="T41" fmla="*/ 51 h 170"/>
                  <a:gd name="T42" fmla="*/ 3 w 92"/>
                  <a:gd name="T43" fmla="*/ 77 h 170"/>
                  <a:gd name="T44" fmla="*/ 9 w 92"/>
                  <a:gd name="T45" fmla="*/ 83 h 170"/>
                  <a:gd name="T46" fmla="*/ 16 w 92"/>
                  <a:gd name="T47" fmla="*/ 90 h 170"/>
                  <a:gd name="T48" fmla="*/ 22 w 92"/>
                  <a:gd name="T49" fmla="*/ 97 h 170"/>
                  <a:gd name="T50" fmla="*/ 26 w 92"/>
                  <a:gd name="T51" fmla="*/ 103 h 170"/>
                  <a:gd name="T52" fmla="*/ 28 w 92"/>
                  <a:gd name="T53" fmla="*/ 111 h 170"/>
                  <a:gd name="T54" fmla="*/ 29 w 92"/>
                  <a:gd name="T55" fmla="*/ 120 h 170"/>
                  <a:gd name="T56" fmla="*/ 32 w 92"/>
                  <a:gd name="T57" fmla="*/ 131 h 170"/>
                  <a:gd name="T58" fmla="*/ 37 w 92"/>
                  <a:gd name="T59" fmla="*/ 141 h 170"/>
                  <a:gd name="T60" fmla="*/ 44 w 92"/>
                  <a:gd name="T61" fmla="*/ 152 h 170"/>
                  <a:gd name="T62" fmla="*/ 51 w 92"/>
                  <a:gd name="T63" fmla="*/ 158 h 170"/>
                  <a:gd name="T64" fmla="*/ 57 w 92"/>
                  <a:gd name="T65" fmla="*/ 161 h 170"/>
                  <a:gd name="T66" fmla="*/ 65 w 92"/>
                  <a:gd name="T67" fmla="*/ 165 h 170"/>
                  <a:gd name="T68" fmla="*/ 76 w 92"/>
                  <a:gd name="T69" fmla="*/ 168 h 170"/>
                  <a:gd name="T70" fmla="*/ 84 w 92"/>
                  <a:gd name="T71" fmla="*/ 170 h 170"/>
                  <a:gd name="T72" fmla="*/ 90 w 92"/>
                  <a:gd name="T73" fmla="*/ 170 h 170"/>
                  <a:gd name="T74" fmla="*/ 83 w 92"/>
                  <a:gd name="T75" fmla="*/ 158 h 170"/>
                  <a:gd name="T76" fmla="*/ 77 w 92"/>
                  <a:gd name="T77" fmla="*/ 158 h 170"/>
                  <a:gd name="T78" fmla="*/ 69 w 92"/>
                  <a:gd name="T79" fmla="*/ 157 h 170"/>
                  <a:gd name="T80" fmla="*/ 59 w 92"/>
                  <a:gd name="T81" fmla="*/ 155 h 170"/>
                  <a:gd name="T82" fmla="*/ 51 w 92"/>
                  <a:gd name="T83" fmla="*/ 153 h 170"/>
                  <a:gd name="T84" fmla="*/ 44 w 92"/>
                  <a:gd name="T85" fmla="*/ 148 h 170"/>
                  <a:gd name="T86" fmla="*/ 40 w 92"/>
                  <a:gd name="T87" fmla="*/ 138 h 170"/>
                  <a:gd name="T88" fmla="*/ 38 w 92"/>
                  <a:gd name="T89" fmla="*/ 131 h 170"/>
                  <a:gd name="T90" fmla="*/ 37 w 92"/>
                  <a:gd name="T91" fmla="*/ 123 h 170"/>
                  <a:gd name="T92" fmla="*/ 36 w 92"/>
                  <a:gd name="T93" fmla="*/ 116 h 170"/>
                  <a:gd name="T94" fmla="*/ 35 w 92"/>
                  <a:gd name="T95" fmla="*/ 109 h 170"/>
                  <a:gd name="T96" fmla="*/ 34 w 92"/>
                  <a:gd name="T97" fmla="*/ 101 h 170"/>
                  <a:gd name="T98" fmla="*/ 33 w 92"/>
                  <a:gd name="T99" fmla="*/ 93 h 170"/>
                  <a:gd name="T100" fmla="*/ 28 w 92"/>
                  <a:gd name="T101" fmla="*/ 90 h 170"/>
                  <a:gd name="T102" fmla="*/ 20 w 92"/>
                  <a:gd name="T103" fmla="*/ 85 h 170"/>
                  <a:gd name="T104" fmla="*/ 11 w 92"/>
                  <a:gd name="T105" fmla="*/ 77 h 170"/>
                  <a:gd name="T106" fmla="*/ 5 w 92"/>
                  <a:gd name="T107" fmla="*/ 69 h 170"/>
                  <a:gd name="T108" fmla="*/ 4 w 92"/>
                  <a:gd name="T109" fmla="*/ 60 h 17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92"/>
                  <a:gd name="T166" fmla="*/ 0 h 170"/>
                  <a:gd name="T167" fmla="*/ 92 w 92"/>
                  <a:gd name="T168" fmla="*/ 170 h 17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92" h="170">
                    <a:moveTo>
                      <a:pt x="4" y="60"/>
                    </a:moveTo>
                    <a:lnTo>
                      <a:pt x="4" y="58"/>
                    </a:lnTo>
                    <a:lnTo>
                      <a:pt x="5" y="57"/>
                    </a:lnTo>
                    <a:lnTo>
                      <a:pt x="5" y="56"/>
                    </a:lnTo>
                    <a:lnTo>
                      <a:pt x="6" y="55"/>
                    </a:lnTo>
                    <a:lnTo>
                      <a:pt x="7" y="54"/>
                    </a:lnTo>
                    <a:lnTo>
                      <a:pt x="9" y="53"/>
                    </a:lnTo>
                    <a:lnTo>
                      <a:pt x="10" y="52"/>
                    </a:lnTo>
                    <a:lnTo>
                      <a:pt x="11" y="52"/>
                    </a:lnTo>
                    <a:lnTo>
                      <a:pt x="12" y="51"/>
                    </a:lnTo>
                    <a:lnTo>
                      <a:pt x="13" y="51"/>
                    </a:lnTo>
                    <a:lnTo>
                      <a:pt x="14" y="51"/>
                    </a:lnTo>
                    <a:lnTo>
                      <a:pt x="15" y="51"/>
                    </a:lnTo>
                    <a:lnTo>
                      <a:pt x="16" y="51"/>
                    </a:lnTo>
                    <a:lnTo>
                      <a:pt x="17" y="51"/>
                    </a:lnTo>
                    <a:lnTo>
                      <a:pt x="18" y="51"/>
                    </a:lnTo>
                    <a:lnTo>
                      <a:pt x="20" y="51"/>
                    </a:lnTo>
                    <a:lnTo>
                      <a:pt x="21" y="50"/>
                    </a:lnTo>
                    <a:lnTo>
                      <a:pt x="22" y="50"/>
                    </a:lnTo>
                    <a:lnTo>
                      <a:pt x="23" y="50"/>
                    </a:lnTo>
                    <a:lnTo>
                      <a:pt x="24" y="49"/>
                    </a:lnTo>
                    <a:lnTo>
                      <a:pt x="25" y="49"/>
                    </a:lnTo>
                    <a:lnTo>
                      <a:pt x="26" y="49"/>
                    </a:lnTo>
                    <a:lnTo>
                      <a:pt x="28" y="48"/>
                    </a:lnTo>
                    <a:lnTo>
                      <a:pt x="29" y="46"/>
                    </a:lnTo>
                    <a:lnTo>
                      <a:pt x="30" y="45"/>
                    </a:lnTo>
                    <a:lnTo>
                      <a:pt x="31" y="44"/>
                    </a:lnTo>
                    <a:lnTo>
                      <a:pt x="32" y="43"/>
                    </a:lnTo>
                    <a:lnTo>
                      <a:pt x="33" y="42"/>
                    </a:lnTo>
                    <a:lnTo>
                      <a:pt x="33" y="40"/>
                    </a:lnTo>
                    <a:lnTo>
                      <a:pt x="33" y="39"/>
                    </a:lnTo>
                    <a:lnTo>
                      <a:pt x="34" y="37"/>
                    </a:lnTo>
                    <a:lnTo>
                      <a:pt x="34" y="36"/>
                    </a:lnTo>
                    <a:lnTo>
                      <a:pt x="34" y="34"/>
                    </a:lnTo>
                    <a:lnTo>
                      <a:pt x="34" y="33"/>
                    </a:lnTo>
                    <a:lnTo>
                      <a:pt x="34" y="31"/>
                    </a:lnTo>
                    <a:lnTo>
                      <a:pt x="35" y="30"/>
                    </a:lnTo>
                    <a:lnTo>
                      <a:pt x="35" y="28"/>
                    </a:lnTo>
                    <a:lnTo>
                      <a:pt x="35" y="27"/>
                    </a:lnTo>
                    <a:lnTo>
                      <a:pt x="35" y="25"/>
                    </a:lnTo>
                    <a:lnTo>
                      <a:pt x="36" y="24"/>
                    </a:lnTo>
                    <a:lnTo>
                      <a:pt x="36" y="22"/>
                    </a:lnTo>
                    <a:lnTo>
                      <a:pt x="36" y="20"/>
                    </a:lnTo>
                    <a:lnTo>
                      <a:pt x="36" y="19"/>
                    </a:lnTo>
                    <a:lnTo>
                      <a:pt x="36" y="18"/>
                    </a:lnTo>
                    <a:lnTo>
                      <a:pt x="37" y="17"/>
                    </a:lnTo>
                    <a:lnTo>
                      <a:pt x="37" y="15"/>
                    </a:lnTo>
                    <a:lnTo>
                      <a:pt x="37" y="14"/>
                    </a:lnTo>
                    <a:lnTo>
                      <a:pt x="38" y="13"/>
                    </a:lnTo>
                    <a:lnTo>
                      <a:pt x="39" y="11"/>
                    </a:lnTo>
                    <a:lnTo>
                      <a:pt x="41" y="9"/>
                    </a:lnTo>
                    <a:lnTo>
                      <a:pt x="43" y="8"/>
                    </a:lnTo>
                    <a:lnTo>
                      <a:pt x="44" y="8"/>
                    </a:lnTo>
                    <a:lnTo>
                      <a:pt x="45" y="7"/>
                    </a:lnTo>
                    <a:lnTo>
                      <a:pt x="46" y="7"/>
                    </a:lnTo>
                    <a:lnTo>
                      <a:pt x="47" y="6"/>
                    </a:lnTo>
                    <a:lnTo>
                      <a:pt x="48" y="6"/>
                    </a:lnTo>
                    <a:lnTo>
                      <a:pt x="49" y="6"/>
                    </a:lnTo>
                    <a:lnTo>
                      <a:pt x="50" y="6"/>
                    </a:lnTo>
                    <a:lnTo>
                      <a:pt x="51" y="5"/>
                    </a:lnTo>
                    <a:lnTo>
                      <a:pt x="52" y="5"/>
                    </a:lnTo>
                    <a:lnTo>
                      <a:pt x="53" y="5"/>
                    </a:lnTo>
                    <a:lnTo>
                      <a:pt x="55" y="5"/>
                    </a:lnTo>
                    <a:lnTo>
                      <a:pt x="56" y="5"/>
                    </a:lnTo>
                    <a:lnTo>
                      <a:pt x="57" y="5"/>
                    </a:lnTo>
                    <a:lnTo>
                      <a:pt x="58" y="5"/>
                    </a:lnTo>
                    <a:lnTo>
                      <a:pt x="59" y="5"/>
                    </a:lnTo>
                    <a:lnTo>
                      <a:pt x="60" y="5"/>
                    </a:lnTo>
                    <a:lnTo>
                      <a:pt x="61" y="5"/>
                    </a:lnTo>
                    <a:lnTo>
                      <a:pt x="51" y="0"/>
                    </a:lnTo>
                    <a:lnTo>
                      <a:pt x="49" y="0"/>
                    </a:lnTo>
                    <a:lnTo>
                      <a:pt x="49" y="1"/>
                    </a:lnTo>
                    <a:lnTo>
                      <a:pt x="47" y="1"/>
                    </a:lnTo>
                    <a:lnTo>
                      <a:pt x="47" y="2"/>
                    </a:lnTo>
                    <a:lnTo>
                      <a:pt x="46" y="2"/>
                    </a:lnTo>
                    <a:lnTo>
                      <a:pt x="45" y="2"/>
                    </a:lnTo>
                    <a:lnTo>
                      <a:pt x="44" y="3"/>
                    </a:lnTo>
                    <a:lnTo>
                      <a:pt x="42" y="4"/>
                    </a:lnTo>
                    <a:lnTo>
                      <a:pt x="42" y="5"/>
                    </a:lnTo>
                    <a:lnTo>
                      <a:pt x="40" y="6"/>
                    </a:lnTo>
                    <a:lnTo>
                      <a:pt x="39" y="8"/>
                    </a:lnTo>
                    <a:lnTo>
                      <a:pt x="38" y="8"/>
                    </a:lnTo>
                    <a:lnTo>
                      <a:pt x="38" y="9"/>
                    </a:lnTo>
                    <a:lnTo>
                      <a:pt x="37" y="11"/>
                    </a:lnTo>
                    <a:lnTo>
                      <a:pt x="37" y="12"/>
                    </a:lnTo>
                    <a:lnTo>
                      <a:pt x="36" y="13"/>
                    </a:lnTo>
                    <a:lnTo>
                      <a:pt x="36" y="14"/>
                    </a:lnTo>
                    <a:lnTo>
                      <a:pt x="35" y="16"/>
                    </a:lnTo>
                    <a:lnTo>
                      <a:pt x="34" y="18"/>
                    </a:lnTo>
                    <a:lnTo>
                      <a:pt x="34" y="20"/>
                    </a:lnTo>
                    <a:lnTo>
                      <a:pt x="33" y="21"/>
                    </a:lnTo>
                    <a:lnTo>
                      <a:pt x="33" y="22"/>
                    </a:lnTo>
                    <a:lnTo>
                      <a:pt x="32" y="24"/>
                    </a:lnTo>
                    <a:lnTo>
                      <a:pt x="31" y="26"/>
                    </a:lnTo>
                    <a:lnTo>
                      <a:pt x="31" y="27"/>
                    </a:lnTo>
                    <a:lnTo>
                      <a:pt x="30" y="29"/>
                    </a:lnTo>
                    <a:lnTo>
                      <a:pt x="30" y="30"/>
                    </a:lnTo>
                    <a:lnTo>
                      <a:pt x="29" y="31"/>
                    </a:lnTo>
                    <a:lnTo>
                      <a:pt x="28" y="32"/>
                    </a:lnTo>
                    <a:lnTo>
                      <a:pt x="26" y="33"/>
                    </a:lnTo>
                    <a:lnTo>
                      <a:pt x="25" y="34"/>
                    </a:lnTo>
                    <a:lnTo>
                      <a:pt x="23" y="34"/>
                    </a:lnTo>
                    <a:lnTo>
                      <a:pt x="23" y="35"/>
                    </a:lnTo>
                    <a:lnTo>
                      <a:pt x="21" y="35"/>
                    </a:lnTo>
                    <a:lnTo>
                      <a:pt x="20" y="36"/>
                    </a:lnTo>
                    <a:lnTo>
                      <a:pt x="19" y="36"/>
                    </a:lnTo>
                    <a:lnTo>
                      <a:pt x="18" y="37"/>
                    </a:lnTo>
                    <a:lnTo>
                      <a:pt x="17" y="37"/>
                    </a:lnTo>
                    <a:lnTo>
                      <a:pt x="16" y="38"/>
                    </a:lnTo>
                    <a:lnTo>
                      <a:pt x="14" y="38"/>
                    </a:lnTo>
                    <a:lnTo>
                      <a:pt x="13" y="39"/>
                    </a:lnTo>
                    <a:lnTo>
                      <a:pt x="12" y="40"/>
                    </a:lnTo>
                    <a:lnTo>
                      <a:pt x="11" y="40"/>
                    </a:lnTo>
                    <a:lnTo>
                      <a:pt x="10" y="40"/>
                    </a:lnTo>
                    <a:lnTo>
                      <a:pt x="8" y="41"/>
                    </a:lnTo>
                    <a:lnTo>
                      <a:pt x="7" y="42"/>
                    </a:lnTo>
                    <a:lnTo>
                      <a:pt x="7" y="43"/>
                    </a:lnTo>
                    <a:lnTo>
                      <a:pt x="5" y="44"/>
                    </a:lnTo>
                    <a:lnTo>
                      <a:pt x="3" y="46"/>
                    </a:lnTo>
                    <a:lnTo>
                      <a:pt x="3" y="47"/>
                    </a:lnTo>
                    <a:lnTo>
                      <a:pt x="2" y="48"/>
                    </a:lnTo>
                    <a:lnTo>
                      <a:pt x="2" y="50"/>
                    </a:lnTo>
                    <a:lnTo>
                      <a:pt x="2" y="51"/>
                    </a:lnTo>
                    <a:lnTo>
                      <a:pt x="0" y="71"/>
                    </a:lnTo>
                    <a:lnTo>
                      <a:pt x="0" y="72"/>
                    </a:lnTo>
                    <a:lnTo>
                      <a:pt x="1" y="73"/>
                    </a:lnTo>
                    <a:lnTo>
                      <a:pt x="2" y="74"/>
                    </a:lnTo>
                    <a:lnTo>
                      <a:pt x="3" y="75"/>
                    </a:lnTo>
                    <a:lnTo>
                      <a:pt x="3" y="77"/>
                    </a:lnTo>
                    <a:lnTo>
                      <a:pt x="4" y="78"/>
                    </a:lnTo>
                    <a:lnTo>
                      <a:pt x="5" y="79"/>
                    </a:lnTo>
                    <a:lnTo>
                      <a:pt x="6" y="80"/>
                    </a:lnTo>
                    <a:lnTo>
                      <a:pt x="7" y="81"/>
                    </a:lnTo>
                    <a:lnTo>
                      <a:pt x="8" y="82"/>
                    </a:lnTo>
                    <a:lnTo>
                      <a:pt x="9" y="83"/>
                    </a:lnTo>
                    <a:lnTo>
                      <a:pt x="10" y="85"/>
                    </a:lnTo>
                    <a:lnTo>
                      <a:pt x="11" y="86"/>
                    </a:lnTo>
                    <a:lnTo>
                      <a:pt x="13" y="87"/>
                    </a:lnTo>
                    <a:lnTo>
                      <a:pt x="14" y="88"/>
                    </a:lnTo>
                    <a:lnTo>
                      <a:pt x="15" y="89"/>
                    </a:lnTo>
                    <a:lnTo>
                      <a:pt x="16" y="90"/>
                    </a:lnTo>
                    <a:lnTo>
                      <a:pt x="17" y="92"/>
                    </a:lnTo>
                    <a:lnTo>
                      <a:pt x="18" y="92"/>
                    </a:lnTo>
                    <a:lnTo>
                      <a:pt x="19" y="94"/>
                    </a:lnTo>
                    <a:lnTo>
                      <a:pt x="20" y="95"/>
                    </a:lnTo>
                    <a:lnTo>
                      <a:pt x="21" y="96"/>
                    </a:lnTo>
                    <a:lnTo>
                      <a:pt x="22" y="97"/>
                    </a:lnTo>
                    <a:lnTo>
                      <a:pt x="23" y="98"/>
                    </a:lnTo>
                    <a:lnTo>
                      <a:pt x="24" y="99"/>
                    </a:lnTo>
                    <a:lnTo>
                      <a:pt x="24" y="100"/>
                    </a:lnTo>
                    <a:lnTo>
                      <a:pt x="25" y="101"/>
                    </a:lnTo>
                    <a:lnTo>
                      <a:pt x="26" y="102"/>
                    </a:lnTo>
                    <a:lnTo>
                      <a:pt x="26" y="103"/>
                    </a:lnTo>
                    <a:lnTo>
                      <a:pt x="27" y="104"/>
                    </a:lnTo>
                    <a:lnTo>
                      <a:pt x="27" y="106"/>
                    </a:lnTo>
                    <a:lnTo>
                      <a:pt x="28" y="106"/>
                    </a:lnTo>
                    <a:lnTo>
                      <a:pt x="28" y="108"/>
                    </a:lnTo>
                    <a:lnTo>
                      <a:pt x="28" y="109"/>
                    </a:lnTo>
                    <a:lnTo>
                      <a:pt x="28" y="111"/>
                    </a:lnTo>
                    <a:lnTo>
                      <a:pt x="28" y="112"/>
                    </a:lnTo>
                    <a:lnTo>
                      <a:pt x="28" y="113"/>
                    </a:lnTo>
                    <a:lnTo>
                      <a:pt x="29" y="115"/>
                    </a:lnTo>
                    <a:lnTo>
                      <a:pt x="29" y="117"/>
                    </a:lnTo>
                    <a:lnTo>
                      <a:pt x="29" y="118"/>
                    </a:lnTo>
                    <a:lnTo>
                      <a:pt x="29" y="120"/>
                    </a:lnTo>
                    <a:lnTo>
                      <a:pt x="30" y="122"/>
                    </a:lnTo>
                    <a:lnTo>
                      <a:pt x="30" y="124"/>
                    </a:lnTo>
                    <a:lnTo>
                      <a:pt x="31" y="125"/>
                    </a:lnTo>
                    <a:lnTo>
                      <a:pt x="31" y="127"/>
                    </a:lnTo>
                    <a:lnTo>
                      <a:pt x="32" y="129"/>
                    </a:lnTo>
                    <a:lnTo>
                      <a:pt x="32" y="131"/>
                    </a:lnTo>
                    <a:lnTo>
                      <a:pt x="33" y="133"/>
                    </a:lnTo>
                    <a:lnTo>
                      <a:pt x="33" y="135"/>
                    </a:lnTo>
                    <a:lnTo>
                      <a:pt x="34" y="136"/>
                    </a:lnTo>
                    <a:lnTo>
                      <a:pt x="35" y="138"/>
                    </a:lnTo>
                    <a:lnTo>
                      <a:pt x="36" y="140"/>
                    </a:lnTo>
                    <a:lnTo>
                      <a:pt x="37" y="141"/>
                    </a:lnTo>
                    <a:lnTo>
                      <a:pt x="37" y="143"/>
                    </a:lnTo>
                    <a:lnTo>
                      <a:pt x="39" y="145"/>
                    </a:lnTo>
                    <a:lnTo>
                      <a:pt x="40" y="147"/>
                    </a:lnTo>
                    <a:lnTo>
                      <a:pt x="41" y="148"/>
                    </a:lnTo>
                    <a:lnTo>
                      <a:pt x="42" y="150"/>
                    </a:lnTo>
                    <a:lnTo>
                      <a:pt x="44" y="152"/>
                    </a:lnTo>
                    <a:lnTo>
                      <a:pt x="45" y="153"/>
                    </a:lnTo>
                    <a:lnTo>
                      <a:pt x="47" y="154"/>
                    </a:lnTo>
                    <a:lnTo>
                      <a:pt x="49" y="156"/>
                    </a:lnTo>
                    <a:lnTo>
                      <a:pt x="51" y="157"/>
                    </a:lnTo>
                    <a:lnTo>
                      <a:pt x="51" y="158"/>
                    </a:lnTo>
                    <a:lnTo>
                      <a:pt x="52" y="159"/>
                    </a:lnTo>
                    <a:lnTo>
                      <a:pt x="53" y="159"/>
                    </a:lnTo>
                    <a:lnTo>
                      <a:pt x="54" y="160"/>
                    </a:lnTo>
                    <a:lnTo>
                      <a:pt x="55" y="161"/>
                    </a:lnTo>
                    <a:lnTo>
                      <a:pt x="56" y="161"/>
                    </a:lnTo>
                    <a:lnTo>
                      <a:pt x="57" y="161"/>
                    </a:lnTo>
                    <a:lnTo>
                      <a:pt x="58" y="162"/>
                    </a:lnTo>
                    <a:lnTo>
                      <a:pt x="59" y="163"/>
                    </a:lnTo>
                    <a:lnTo>
                      <a:pt x="60" y="163"/>
                    </a:lnTo>
                    <a:lnTo>
                      <a:pt x="62" y="164"/>
                    </a:lnTo>
                    <a:lnTo>
                      <a:pt x="64" y="165"/>
                    </a:lnTo>
                    <a:lnTo>
                      <a:pt x="65" y="165"/>
                    </a:lnTo>
                    <a:lnTo>
                      <a:pt x="67" y="166"/>
                    </a:lnTo>
                    <a:lnTo>
                      <a:pt x="69" y="167"/>
                    </a:lnTo>
                    <a:lnTo>
                      <a:pt x="71" y="167"/>
                    </a:lnTo>
                    <a:lnTo>
                      <a:pt x="72" y="167"/>
                    </a:lnTo>
                    <a:lnTo>
                      <a:pt x="74" y="168"/>
                    </a:lnTo>
                    <a:lnTo>
                      <a:pt x="76" y="168"/>
                    </a:lnTo>
                    <a:lnTo>
                      <a:pt x="77" y="169"/>
                    </a:lnTo>
                    <a:lnTo>
                      <a:pt x="79" y="169"/>
                    </a:lnTo>
                    <a:lnTo>
                      <a:pt x="80" y="170"/>
                    </a:lnTo>
                    <a:lnTo>
                      <a:pt x="81" y="170"/>
                    </a:lnTo>
                    <a:lnTo>
                      <a:pt x="83" y="170"/>
                    </a:lnTo>
                    <a:lnTo>
                      <a:pt x="84" y="170"/>
                    </a:lnTo>
                    <a:lnTo>
                      <a:pt x="85" y="170"/>
                    </a:lnTo>
                    <a:lnTo>
                      <a:pt x="86" y="170"/>
                    </a:lnTo>
                    <a:lnTo>
                      <a:pt x="87" y="170"/>
                    </a:lnTo>
                    <a:lnTo>
                      <a:pt x="88" y="170"/>
                    </a:lnTo>
                    <a:lnTo>
                      <a:pt x="89" y="170"/>
                    </a:lnTo>
                    <a:lnTo>
                      <a:pt x="90" y="170"/>
                    </a:lnTo>
                    <a:lnTo>
                      <a:pt x="91" y="170"/>
                    </a:lnTo>
                    <a:lnTo>
                      <a:pt x="92" y="170"/>
                    </a:lnTo>
                    <a:lnTo>
                      <a:pt x="85" y="158"/>
                    </a:lnTo>
                    <a:lnTo>
                      <a:pt x="84" y="158"/>
                    </a:lnTo>
                    <a:lnTo>
                      <a:pt x="83" y="158"/>
                    </a:lnTo>
                    <a:lnTo>
                      <a:pt x="82" y="158"/>
                    </a:lnTo>
                    <a:lnTo>
                      <a:pt x="81" y="158"/>
                    </a:lnTo>
                    <a:lnTo>
                      <a:pt x="80" y="158"/>
                    </a:lnTo>
                    <a:lnTo>
                      <a:pt x="78" y="158"/>
                    </a:lnTo>
                    <a:lnTo>
                      <a:pt x="77" y="158"/>
                    </a:lnTo>
                    <a:lnTo>
                      <a:pt x="76" y="157"/>
                    </a:lnTo>
                    <a:lnTo>
                      <a:pt x="75" y="157"/>
                    </a:lnTo>
                    <a:lnTo>
                      <a:pt x="73" y="157"/>
                    </a:lnTo>
                    <a:lnTo>
                      <a:pt x="72" y="157"/>
                    </a:lnTo>
                    <a:lnTo>
                      <a:pt x="70" y="157"/>
                    </a:lnTo>
                    <a:lnTo>
                      <a:pt x="69" y="157"/>
                    </a:lnTo>
                    <a:lnTo>
                      <a:pt x="67" y="157"/>
                    </a:lnTo>
                    <a:lnTo>
                      <a:pt x="65" y="156"/>
                    </a:lnTo>
                    <a:lnTo>
                      <a:pt x="64" y="156"/>
                    </a:lnTo>
                    <a:lnTo>
                      <a:pt x="62" y="156"/>
                    </a:lnTo>
                    <a:lnTo>
                      <a:pt x="60" y="156"/>
                    </a:lnTo>
                    <a:lnTo>
                      <a:pt x="59" y="155"/>
                    </a:lnTo>
                    <a:lnTo>
                      <a:pt x="57" y="155"/>
                    </a:lnTo>
                    <a:lnTo>
                      <a:pt x="56" y="155"/>
                    </a:lnTo>
                    <a:lnTo>
                      <a:pt x="54" y="154"/>
                    </a:lnTo>
                    <a:lnTo>
                      <a:pt x="53" y="154"/>
                    </a:lnTo>
                    <a:lnTo>
                      <a:pt x="51" y="153"/>
                    </a:lnTo>
                    <a:lnTo>
                      <a:pt x="49" y="152"/>
                    </a:lnTo>
                    <a:lnTo>
                      <a:pt x="48" y="152"/>
                    </a:lnTo>
                    <a:lnTo>
                      <a:pt x="47" y="151"/>
                    </a:lnTo>
                    <a:lnTo>
                      <a:pt x="46" y="150"/>
                    </a:lnTo>
                    <a:lnTo>
                      <a:pt x="45" y="149"/>
                    </a:lnTo>
                    <a:lnTo>
                      <a:pt x="44" y="148"/>
                    </a:lnTo>
                    <a:lnTo>
                      <a:pt x="44" y="147"/>
                    </a:lnTo>
                    <a:lnTo>
                      <a:pt x="43" y="145"/>
                    </a:lnTo>
                    <a:lnTo>
                      <a:pt x="42" y="143"/>
                    </a:lnTo>
                    <a:lnTo>
                      <a:pt x="41" y="141"/>
                    </a:lnTo>
                    <a:lnTo>
                      <a:pt x="41" y="140"/>
                    </a:lnTo>
                    <a:lnTo>
                      <a:pt x="40" y="138"/>
                    </a:lnTo>
                    <a:lnTo>
                      <a:pt x="40" y="136"/>
                    </a:lnTo>
                    <a:lnTo>
                      <a:pt x="39" y="135"/>
                    </a:lnTo>
                    <a:lnTo>
                      <a:pt x="39" y="134"/>
                    </a:lnTo>
                    <a:lnTo>
                      <a:pt x="39" y="133"/>
                    </a:lnTo>
                    <a:lnTo>
                      <a:pt x="39" y="132"/>
                    </a:lnTo>
                    <a:lnTo>
                      <a:pt x="38" y="131"/>
                    </a:lnTo>
                    <a:lnTo>
                      <a:pt x="38" y="129"/>
                    </a:lnTo>
                    <a:lnTo>
                      <a:pt x="38" y="128"/>
                    </a:lnTo>
                    <a:lnTo>
                      <a:pt x="37" y="127"/>
                    </a:lnTo>
                    <a:lnTo>
                      <a:pt x="37" y="126"/>
                    </a:lnTo>
                    <a:lnTo>
                      <a:pt x="37" y="124"/>
                    </a:lnTo>
                    <a:lnTo>
                      <a:pt x="37" y="123"/>
                    </a:lnTo>
                    <a:lnTo>
                      <a:pt x="37" y="122"/>
                    </a:lnTo>
                    <a:lnTo>
                      <a:pt x="37" y="121"/>
                    </a:lnTo>
                    <a:lnTo>
                      <a:pt x="36" y="120"/>
                    </a:lnTo>
                    <a:lnTo>
                      <a:pt x="36" y="118"/>
                    </a:lnTo>
                    <a:lnTo>
                      <a:pt x="36" y="117"/>
                    </a:lnTo>
                    <a:lnTo>
                      <a:pt x="36" y="116"/>
                    </a:lnTo>
                    <a:lnTo>
                      <a:pt x="36" y="115"/>
                    </a:lnTo>
                    <a:lnTo>
                      <a:pt x="35" y="113"/>
                    </a:lnTo>
                    <a:lnTo>
                      <a:pt x="35" y="112"/>
                    </a:lnTo>
                    <a:lnTo>
                      <a:pt x="35" y="111"/>
                    </a:lnTo>
                    <a:lnTo>
                      <a:pt x="35" y="110"/>
                    </a:lnTo>
                    <a:lnTo>
                      <a:pt x="35" y="109"/>
                    </a:lnTo>
                    <a:lnTo>
                      <a:pt x="34" y="108"/>
                    </a:lnTo>
                    <a:lnTo>
                      <a:pt x="34" y="106"/>
                    </a:lnTo>
                    <a:lnTo>
                      <a:pt x="34" y="104"/>
                    </a:lnTo>
                    <a:lnTo>
                      <a:pt x="34" y="103"/>
                    </a:lnTo>
                    <a:lnTo>
                      <a:pt x="34" y="101"/>
                    </a:lnTo>
                    <a:lnTo>
                      <a:pt x="34" y="99"/>
                    </a:lnTo>
                    <a:lnTo>
                      <a:pt x="33" y="98"/>
                    </a:lnTo>
                    <a:lnTo>
                      <a:pt x="33" y="96"/>
                    </a:lnTo>
                    <a:lnTo>
                      <a:pt x="33" y="95"/>
                    </a:lnTo>
                    <a:lnTo>
                      <a:pt x="33" y="94"/>
                    </a:lnTo>
                    <a:lnTo>
                      <a:pt x="33" y="93"/>
                    </a:lnTo>
                    <a:lnTo>
                      <a:pt x="32" y="92"/>
                    </a:lnTo>
                    <a:lnTo>
                      <a:pt x="31" y="92"/>
                    </a:lnTo>
                    <a:lnTo>
                      <a:pt x="30" y="92"/>
                    </a:lnTo>
                    <a:lnTo>
                      <a:pt x="29" y="91"/>
                    </a:lnTo>
                    <a:lnTo>
                      <a:pt x="28" y="90"/>
                    </a:lnTo>
                    <a:lnTo>
                      <a:pt x="27" y="89"/>
                    </a:lnTo>
                    <a:lnTo>
                      <a:pt x="25" y="89"/>
                    </a:lnTo>
                    <a:lnTo>
                      <a:pt x="24" y="88"/>
                    </a:lnTo>
                    <a:lnTo>
                      <a:pt x="23" y="87"/>
                    </a:lnTo>
                    <a:lnTo>
                      <a:pt x="21" y="86"/>
                    </a:lnTo>
                    <a:lnTo>
                      <a:pt x="20" y="85"/>
                    </a:lnTo>
                    <a:lnTo>
                      <a:pt x="18" y="83"/>
                    </a:lnTo>
                    <a:lnTo>
                      <a:pt x="17" y="83"/>
                    </a:lnTo>
                    <a:lnTo>
                      <a:pt x="15" y="81"/>
                    </a:lnTo>
                    <a:lnTo>
                      <a:pt x="14" y="80"/>
                    </a:lnTo>
                    <a:lnTo>
                      <a:pt x="13" y="78"/>
                    </a:lnTo>
                    <a:lnTo>
                      <a:pt x="11" y="77"/>
                    </a:lnTo>
                    <a:lnTo>
                      <a:pt x="10" y="76"/>
                    </a:lnTo>
                    <a:lnTo>
                      <a:pt x="9" y="74"/>
                    </a:lnTo>
                    <a:lnTo>
                      <a:pt x="8" y="73"/>
                    </a:lnTo>
                    <a:lnTo>
                      <a:pt x="7" y="72"/>
                    </a:lnTo>
                    <a:lnTo>
                      <a:pt x="6" y="70"/>
                    </a:lnTo>
                    <a:lnTo>
                      <a:pt x="5" y="69"/>
                    </a:lnTo>
                    <a:lnTo>
                      <a:pt x="5" y="67"/>
                    </a:lnTo>
                    <a:lnTo>
                      <a:pt x="4" y="66"/>
                    </a:lnTo>
                    <a:lnTo>
                      <a:pt x="3" y="64"/>
                    </a:lnTo>
                    <a:lnTo>
                      <a:pt x="3" y="63"/>
                    </a:lnTo>
                    <a:lnTo>
                      <a:pt x="3" y="61"/>
                    </a:lnTo>
                    <a:lnTo>
                      <a:pt x="4" y="60"/>
                    </a:lnTo>
                    <a:close/>
                  </a:path>
                </a:pathLst>
              </a:custGeom>
              <a:solidFill>
                <a:srgbClr val="EBFAB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975" name="Freeform 145"/>
              <p:cNvSpPr>
                <a:spLocks/>
              </p:cNvSpPr>
              <p:nvPr/>
            </p:nvSpPr>
            <p:spPr bwMode="auto">
              <a:xfrm>
                <a:off x="4645" y="2357"/>
                <a:ext cx="195" cy="131"/>
              </a:xfrm>
              <a:custGeom>
                <a:avLst/>
                <a:gdLst>
                  <a:gd name="T0" fmla="*/ 4 w 195"/>
                  <a:gd name="T1" fmla="*/ 119 h 131"/>
                  <a:gd name="T2" fmla="*/ 12 w 195"/>
                  <a:gd name="T3" fmla="*/ 122 h 131"/>
                  <a:gd name="T4" fmla="*/ 19 w 195"/>
                  <a:gd name="T5" fmla="*/ 125 h 131"/>
                  <a:gd name="T6" fmla="*/ 27 w 195"/>
                  <a:gd name="T7" fmla="*/ 127 h 131"/>
                  <a:gd name="T8" fmla="*/ 36 w 195"/>
                  <a:gd name="T9" fmla="*/ 130 h 131"/>
                  <a:gd name="T10" fmla="*/ 46 w 195"/>
                  <a:gd name="T11" fmla="*/ 131 h 131"/>
                  <a:gd name="T12" fmla="*/ 56 w 195"/>
                  <a:gd name="T13" fmla="*/ 131 h 131"/>
                  <a:gd name="T14" fmla="*/ 67 w 195"/>
                  <a:gd name="T15" fmla="*/ 130 h 131"/>
                  <a:gd name="T16" fmla="*/ 79 w 195"/>
                  <a:gd name="T17" fmla="*/ 128 h 131"/>
                  <a:gd name="T18" fmla="*/ 89 w 195"/>
                  <a:gd name="T19" fmla="*/ 125 h 131"/>
                  <a:gd name="T20" fmla="*/ 97 w 195"/>
                  <a:gd name="T21" fmla="*/ 121 h 131"/>
                  <a:gd name="T22" fmla="*/ 105 w 195"/>
                  <a:gd name="T23" fmla="*/ 116 h 131"/>
                  <a:gd name="T24" fmla="*/ 111 w 195"/>
                  <a:gd name="T25" fmla="*/ 110 h 131"/>
                  <a:gd name="T26" fmla="*/ 121 w 195"/>
                  <a:gd name="T27" fmla="*/ 98 h 131"/>
                  <a:gd name="T28" fmla="*/ 130 w 195"/>
                  <a:gd name="T29" fmla="*/ 88 h 131"/>
                  <a:gd name="T30" fmla="*/ 139 w 195"/>
                  <a:gd name="T31" fmla="*/ 82 h 131"/>
                  <a:gd name="T32" fmla="*/ 145 w 195"/>
                  <a:gd name="T33" fmla="*/ 80 h 131"/>
                  <a:gd name="T34" fmla="*/ 151 w 195"/>
                  <a:gd name="T35" fmla="*/ 78 h 131"/>
                  <a:gd name="T36" fmla="*/ 158 w 195"/>
                  <a:gd name="T37" fmla="*/ 75 h 131"/>
                  <a:gd name="T38" fmla="*/ 164 w 195"/>
                  <a:gd name="T39" fmla="*/ 72 h 131"/>
                  <a:gd name="T40" fmla="*/ 170 w 195"/>
                  <a:gd name="T41" fmla="*/ 69 h 131"/>
                  <a:gd name="T42" fmla="*/ 177 w 195"/>
                  <a:gd name="T43" fmla="*/ 65 h 131"/>
                  <a:gd name="T44" fmla="*/ 187 w 195"/>
                  <a:gd name="T45" fmla="*/ 55 h 131"/>
                  <a:gd name="T46" fmla="*/ 193 w 195"/>
                  <a:gd name="T47" fmla="*/ 45 h 131"/>
                  <a:gd name="T48" fmla="*/ 195 w 195"/>
                  <a:gd name="T49" fmla="*/ 38 h 131"/>
                  <a:gd name="T50" fmla="*/ 195 w 195"/>
                  <a:gd name="T51" fmla="*/ 30 h 131"/>
                  <a:gd name="T52" fmla="*/ 194 w 195"/>
                  <a:gd name="T53" fmla="*/ 24 h 131"/>
                  <a:gd name="T54" fmla="*/ 191 w 195"/>
                  <a:gd name="T55" fmla="*/ 14 h 131"/>
                  <a:gd name="T56" fmla="*/ 184 w 195"/>
                  <a:gd name="T57" fmla="*/ 7 h 131"/>
                  <a:gd name="T58" fmla="*/ 178 w 195"/>
                  <a:gd name="T59" fmla="*/ 3 h 131"/>
                  <a:gd name="T60" fmla="*/ 179 w 195"/>
                  <a:gd name="T61" fmla="*/ 12 h 131"/>
                  <a:gd name="T62" fmla="*/ 185 w 195"/>
                  <a:gd name="T63" fmla="*/ 18 h 131"/>
                  <a:gd name="T64" fmla="*/ 191 w 195"/>
                  <a:gd name="T65" fmla="*/ 29 h 131"/>
                  <a:gd name="T66" fmla="*/ 192 w 195"/>
                  <a:gd name="T67" fmla="*/ 36 h 131"/>
                  <a:gd name="T68" fmla="*/ 189 w 195"/>
                  <a:gd name="T69" fmla="*/ 43 h 131"/>
                  <a:gd name="T70" fmla="*/ 181 w 195"/>
                  <a:gd name="T71" fmla="*/ 50 h 131"/>
                  <a:gd name="T72" fmla="*/ 174 w 195"/>
                  <a:gd name="T73" fmla="*/ 54 h 131"/>
                  <a:gd name="T74" fmla="*/ 165 w 195"/>
                  <a:gd name="T75" fmla="*/ 56 h 131"/>
                  <a:gd name="T76" fmla="*/ 159 w 195"/>
                  <a:gd name="T77" fmla="*/ 61 h 131"/>
                  <a:gd name="T78" fmla="*/ 150 w 195"/>
                  <a:gd name="T79" fmla="*/ 68 h 131"/>
                  <a:gd name="T80" fmla="*/ 141 w 195"/>
                  <a:gd name="T81" fmla="*/ 74 h 131"/>
                  <a:gd name="T82" fmla="*/ 136 w 195"/>
                  <a:gd name="T83" fmla="*/ 77 h 131"/>
                  <a:gd name="T84" fmla="*/ 129 w 195"/>
                  <a:gd name="T85" fmla="*/ 80 h 131"/>
                  <a:gd name="T86" fmla="*/ 122 w 195"/>
                  <a:gd name="T87" fmla="*/ 83 h 131"/>
                  <a:gd name="T88" fmla="*/ 116 w 195"/>
                  <a:gd name="T89" fmla="*/ 85 h 131"/>
                  <a:gd name="T90" fmla="*/ 111 w 195"/>
                  <a:gd name="T91" fmla="*/ 91 h 131"/>
                  <a:gd name="T92" fmla="*/ 105 w 195"/>
                  <a:gd name="T93" fmla="*/ 101 h 131"/>
                  <a:gd name="T94" fmla="*/ 95 w 195"/>
                  <a:gd name="T95" fmla="*/ 111 h 131"/>
                  <a:gd name="T96" fmla="*/ 85 w 195"/>
                  <a:gd name="T97" fmla="*/ 120 h 131"/>
                  <a:gd name="T98" fmla="*/ 75 w 195"/>
                  <a:gd name="T99" fmla="*/ 126 h 131"/>
                  <a:gd name="T100" fmla="*/ 67 w 195"/>
                  <a:gd name="T101" fmla="*/ 127 h 131"/>
                  <a:gd name="T102" fmla="*/ 61 w 195"/>
                  <a:gd name="T103" fmla="*/ 125 h 131"/>
                  <a:gd name="T104" fmla="*/ 55 w 195"/>
                  <a:gd name="T105" fmla="*/ 122 h 131"/>
                  <a:gd name="T106" fmla="*/ 49 w 195"/>
                  <a:gd name="T107" fmla="*/ 119 h 131"/>
                  <a:gd name="T108" fmla="*/ 43 w 195"/>
                  <a:gd name="T109" fmla="*/ 115 h 131"/>
                  <a:gd name="T110" fmla="*/ 34 w 195"/>
                  <a:gd name="T111" fmla="*/ 107 h 131"/>
                  <a:gd name="T112" fmla="*/ 28 w 195"/>
                  <a:gd name="T113" fmla="*/ 103 h 131"/>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95"/>
                  <a:gd name="T172" fmla="*/ 0 h 131"/>
                  <a:gd name="T173" fmla="*/ 195 w 195"/>
                  <a:gd name="T174" fmla="*/ 131 h 131"/>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95" h="131">
                    <a:moveTo>
                      <a:pt x="0" y="116"/>
                    </a:moveTo>
                    <a:lnTo>
                      <a:pt x="0" y="116"/>
                    </a:lnTo>
                    <a:lnTo>
                      <a:pt x="1" y="117"/>
                    </a:lnTo>
                    <a:lnTo>
                      <a:pt x="2" y="118"/>
                    </a:lnTo>
                    <a:lnTo>
                      <a:pt x="3" y="118"/>
                    </a:lnTo>
                    <a:lnTo>
                      <a:pt x="4" y="119"/>
                    </a:lnTo>
                    <a:lnTo>
                      <a:pt x="6" y="120"/>
                    </a:lnTo>
                    <a:lnTo>
                      <a:pt x="7" y="120"/>
                    </a:lnTo>
                    <a:lnTo>
                      <a:pt x="9" y="121"/>
                    </a:lnTo>
                    <a:lnTo>
                      <a:pt x="10" y="121"/>
                    </a:lnTo>
                    <a:lnTo>
                      <a:pt x="11" y="122"/>
                    </a:lnTo>
                    <a:lnTo>
                      <a:pt x="12" y="122"/>
                    </a:lnTo>
                    <a:lnTo>
                      <a:pt x="13" y="123"/>
                    </a:lnTo>
                    <a:lnTo>
                      <a:pt x="14" y="123"/>
                    </a:lnTo>
                    <a:lnTo>
                      <a:pt x="15" y="124"/>
                    </a:lnTo>
                    <a:lnTo>
                      <a:pt x="17" y="124"/>
                    </a:lnTo>
                    <a:lnTo>
                      <a:pt x="18" y="124"/>
                    </a:lnTo>
                    <a:lnTo>
                      <a:pt x="19" y="125"/>
                    </a:lnTo>
                    <a:lnTo>
                      <a:pt x="20" y="125"/>
                    </a:lnTo>
                    <a:lnTo>
                      <a:pt x="22" y="126"/>
                    </a:lnTo>
                    <a:lnTo>
                      <a:pt x="23" y="126"/>
                    </a:lnTo>
                    <a:lnTo>
                      <a:pt x="24" y="127"/>
                    </a:lnTo>
                    <a:lnTo>
                      <a:pt x="26" y="127"/>
                    </a:lnTo>
                    <a:lnTo>
                      <a:pt x="27" y="127"/>
                    </a:lnTo>
                    <a:lnTo>
                      <a:pt x="28" y="128"/>
                    </a:lnTo>
                    <a:lnTo>
                      <a:pt x="30" y="128"/>
                    </a:lnTo>
                    <a:lnTo>
                      <a:pt x="31" y="128"/>
                    </a:lnTo>
                    <a:lnTo>
                      <a:pt x="33" y="129"/>
                    </a:lnTo>
                    <a:lnTo>
                      <a:pt x="35" y="129"/>
                    </a:lnTo>
                    <a:lnTo>
                      <a:pt x="36" y="130"/>
                    </a:lnTo>
                    <a:lnTo>
                      <a:pt x="38" y="130"/>
                    </a:lnTo>
                    <a:lnTo>
                      <a:pt x="39" y="130"/>
                    </a:lnTo>
                    <a:lnTo>
                      <a:pt x="41" y="130"/>
                    </a:lnTo>
                    <a:lnTo>
                      <a:pt x="42" y="130"/>
                    </a:lnTo>
                    <a:lnTo>
                      <a:pt x="44" y="130"/>
                    </a:lnTo>
                    <a:lnTo>
                      <a:pt x="46" y="131"/>
                    </a:lnTo>
                    <a:lnTo>
                      <a:pt x="48" y="131"/>
                    </a:lnTo>
                    <a:lnTo>
                      <a:pt x="49" y="131"/>
                    </a:lnTo>
                    <a:lnTo>
                      <a:pt x="51" y="131"/>
                    </a:lnTo>
                    <a:lnTo>
                      <a:pt x="53" y="131"/>
                    </a:lnTo>
                    <a:lnTo>
                      <a:pt x="54" y="131"/>
                    </a:lnTo>
                    <a:lnTo>
                      <a:pt x="56" y="131"/>
                    </a:lnTo>
                    <a:lnTo>
                      <a:pt x="58" y="131"/>
                    </a:lnTo>
                    <a:lnTo>
                      <a:pt x="60" y="131"/>
                    </a:lnTo>
                    <a:lnTo>
                      <a:pt x="62" y="131"/>
                    </a:lnTo>
                    <a:lnTo>
                      <a:pt x="64" y="131"/>
                    </a:lnTo>
                    <a:lnTo>
                      <a:pt x="66" y="131"/>
                    </a:lnTo>
                    <a:lnTo>
                      <a:pt x="67" y="130"/>
                    </a:lnTo>
                    <a:lnTo>
                      <a:pt x="69" y="130"/>
                    </a:lnTo>
                    <a:lnTo>
                      <a:pt x="71" y="130"/>
                    </a:lnTo>
                    <a:lnTo>
                      <a:pt x="73" y="130"/>
                    </a:lnTo>
                    <a:lnTo>
                      <a:pt x="75" y="129"/>
                    </a:lnTo>
                    <a:lnTo>
                      <a:pt x="77" y="129"/>
                    </a:lnTo>
                    <a:lnTo>
                      <a:pt x="79" y="128"/>
                    </a:lnTo>
                    <a:lnTo>
                      <a:pt x="80" y="128"/>
                    </a:lnTo>
                    <a:lnTo>
                      <a:pt x="82" y="127"/>
                    </a:lnTo>
                    <a:lnTo>
                      <a:pt x="84" y="127"/>
                    </a:lnTo>
                    <a:lnTo>
                      <a:pt x="86" y="126"/>
                    </a:lnTo>
                    <a:lnTo>
                      <a:pt x="87" y="125"/>
                    </a:lnTo>
                    <a:lnTo>
                      <a:pt x="89" y="125"/>
                    </a:lnTo>
                    <a:lnTo>
                      <a:pt x="90" y="124"/>
                    </a:lnTo>
                    <a:lnTo>
                      <a:pt x="92" y="124"/>
                    </a:lnTo>
                    <a:lnTo>
                      <a:pt x="93" y="123"/>
                    </a:lnTo>
                    <a:lnTo>
                      <a:pt x="95" y="122"/>
                    </a:lnTo>
                    <a:lnTo>
                      <a:pt x="96" y="121"/>
                    </a:lnTo>
                    <a:lnTo>
                      <a:pt x="97" y="121"/>
                    </a:lnTo>
                    <a:lnTo>
                      <a:pt x="99" y="120"/>
                    </a:lnTo>
                    <a:lnTo>
                      <a:pt x="100" y="119"/>
                    </a:lnTo>
                    <a:lnTo>
                      <a:pt x="101" y="119"/>
                    </a:lnTo>
                    <a:lnTo>
                      <a:pt x="103" y="117"/>
                    </a:lnTo>
                    <a:lnTo>
                      <a:pt x="105" y="116"/>
                    </a:lnTo>
                    <a:lnTo>
                      <a:pt x="106" y="115"/>
                    </a:lnTo>
                    <a:lnTo>
                      <a:pt x="107" y="114"/>
                    </a:lnTo>
                    <a:lnTo>
                      <a:pt x="108" y="113"/>
                    </a:lnTo>
                    <a:lnTo>
                      <a:pt x="109" y="112"/>
                    </a:lnTo>
                    <a:lnTo>
                      <a:pt x="110" y="111"/>
                    </a:lnTo>
                    <a:lnTo>
                      <a:pt x="111" y="110"/>
                    </a:lnTo>
                    <a:lnTo>
                      <a:pt x="113" y="108"/>
                    </a:lnTo>
                    <a:lnTo>
                      <a:pt x="115" y="106"/>
                    </a:lnTo>
                    <a:lnTo>
                      <a:pt x="117" y="104"/>
                    </a:lnTo>
                    <a:lnTo>
                      <a:pt x="118" y="102"/>
                    </a:lnTo>
                    <a:lnTo>
                      <a:pt x="120" y="100"/>
                    </a:lnTo>
                    <a:lnTo>
                      <a:pt x="121" y="98"/>
                    </a:lnTo>
                    <a:lnTo>
                      <a:pt x="123" y="97"/>
                    </a:lnTo>
                    <a:lnTo>
                      <a:pt x="124" y="95"/>
                    </a:lnTo>
                    <a:lnTo>
                      <a:pt x="126" y="93"/>
                    </a:lnTo>
                    <a:lnTo>
                      <a:pt x="127" y="92"/>
                    </a:lnTo>
                    <a:lnTo>
                      <a:pt x="129" y="90"/>
                    </a:lnTo>
                    <a:lnTo>
                      <a:pt x="130" y="88"/>
                    </a:lnTo>
                    <a:lnTo>
                      <a:pt x="132" y="87"/>
                    </a:lnTo>
                    <a:lnTo>
                      <a:pt x="133" y="86"/>
                    </a:lnTo>
                    <a:lnTo>
                      <a:pt x="135" y="85"/>
                    </a:lnTo>
                    <a:lnTo>
                      <a:pt x="137" y="84"/>
                    </a:lnTo>
                    <a:lnTo>
                      <a:pt x="138" y="83"/>
                    </a:lnTo>
                    <a:lnTo>
                      <a:pt x="139" y="82"/>
                    </a:lnTo>
                    <a:lnTo>
                      <a:pt x="140" y="81"/>
                    </a:lnTo>
                    <a:lnTo>
                      <a:pt x="141" y="81"/>
                    </a:lnTo>
                    <a:lnTo>
                      <a:pt x="142" y="81"/>
                    </a:lnTo>
                    <a:lnTo>
                      <a:pt x="143" y="81"/>
                    </a:lnTo>
                    <a:lnTo>
                      <a:pt x="144" y="80"/>
                    </a:lnTo>
                    <a:lnTo>
                      <a:pt x="145" y="80"/>
                    </a:lnTo>
                    <a:lnTo>
                      <a:pt x="146" y="79"/>
                    </a:lnTo>
                    <a:lnTo>
                      <a:pt x="147" y="79"/>
                    </a:lnTo>
                    <a:lnTo>
                      <a:pt x="148" y="78"/>
                    </a:lnTo>
                    <a:lnTo>
                      <a:pt x="149" y="78"/>
                    </a:lnTo>
                    <a:lnTo>
                      <a:pt x="150" y="78"/>
                    </a:lnTo>
                    <a:lnTo>
                      <a:pt x="151" y="78"/>
                    </a:lnTo>
                    <a:lnTo>
                      <a:pt x="152" y="77"/>
                    </a:lnTo>
                    <a:lnTo>
                      <a:pt x="153" y="77"/>
                    </a:lnTo>
                    <a:lnTo>
                      <a:pt x="155" y="76"/>
                    </a:lnTo>
                    <a:lnTo>
                      <a:pt x="157" y="75"/>
                    </a:lnTo>
                    <a:lnTo>
                      <a:pt x="158" y="75"/>
                    </a:lnTo>
                    <a:lnTo>
                      <a:pt x="159" y="75"/>
                    </a:lnTo>
                    <a:lnTo>
                      <a:pt x="160" y="74"/>
                    </a:lnTo>
                    <a:lnTo>
                      <a:pt x="161" y="74"/>
                    </a:lnTo>
                    <a:lnTo>
                      <a:pt x="162" y="73"/>
                    </a:lnTo>
                    <a:lnTo>
                      <a:pt x="163" y="73"/>
                    </a:lnTo>
                    <a:lnTo>
                      <a:pt x="164" y="72"/>
                    </a:lnTo>
                    <a:lnTo>
                      <a:pt x="165" y="72"/>
                    </a:lnTo>
                    <a:lnTo>
                      <a:pt x="166" y="71"/>
                    </a:lnTo>
                    <a:lnTo>
                      <a:pt x="167" y="71"/>
                    </a:lnTo>
                    <a:lnTo>
                      <a:pt x="168" y="70"/>
                    </a:lnTo>
                    <a:lnTo>
                      <a:pt x="169" y="69"/>
                    </a:lnTo>
                    <a:lnTo>
                      <a:pt x="170" y="69"/>
                    </a:lnTo>
                    <a:lnTo>
                      <a:pt x="171" y="69"/>
                    </a:lnTo>
                    <a:lnTo>
                      <a:pt x="172" y="68"/>
                    </a:lnTo>
                    <a:lnTo>
                      <a:pt x="173" y="67"/>
                    </a:lnTo>
                    <a:lnTo>
                      <a:pt x="174" y="67"/>
                    </a:lnTo>
                    <a:lnTo>
                      <a:pt x="175" y="67"/>
                    </a:lnTo>
                    <a:lnTo>
                      <a:pt x="177" y="65"/>
                    </a:lnTo>
                    <a:lnTo>
                      <a:pt x="179" y="64"/>
                    </a:lnTo>
                    <a:lnTo>
                      <a:pt x="181" y="62"/>
                    </a:lnTo>
                    <a:lnTo>
                      <a:pt x="182" y="61"/>
                    </a:lnTo>
                    <a:lnTo>
                      <a:pt x="184" y="59"/>
                    </a:lnTo>
                    <a:lnTo>
                      <a:pt x="185" y="57"/>
                    </a:lnTo>
                    <a:lnTo>
                      <a:pt x="187" y="55"/>
                    </a:lnTo>
                    <a:lnTo>
                      <a:pt x="188" y="54"/>
                    </a:lnTo>
                    <a:lnTo>
                      <a:pt x="189" y="52"/>
                    </a:lnTo>
                    <a:lnTo>
                      <a:pt x="191" y="50"/>
                    </a:lnTo>
                    <a:lnTo>
                      <a:pt x="192" y="48"/>
                    </a:lnTo>
                    <a:lnTo>
                      <a:pt x="193" y="46"/>
                    </a:lnTo>
                    <a:lnTo>
                      <a:pt x="193" y="45"/>
                    </a:lnTo>
                    <a:lnTo>
                      <a:pt x="193" y="44"/>
                    </a:lnTo>
                    <a:lnTo>
                      <a:pt x="194" y="42"/>
                    </a:lnTo>
                    <a:lnTo>
                      <a:pt x="194" y="41"/>
                    </a:lnTo>
                    <a:lnTo>
                      <a:pt x="194" y="40"/>
                    </a:lnTo>
                    <a:lnTo>
                      <a:pt x="195" y="39"/>
                    </a:lnTo>
                    <a:lnTo>
                      <a:pt x="195" y="38"/>
                    </a:lnTo>
                    <a:lnTo>
                      <a:pt x="195" y="37"/>
                    </a:lnTo>
                    <a:lnTo>
                      <a:pt x="195" y="35"/>
                    </a:lnTo>
                    <a:lnTo>
                      <a:pt x="195" y="34"/>
                    </a:lnTo>
                    <a:lnTo>
                      <a:pt x="195" y="33"/>
                    </a:lnTo>
                    <a:lnTo>
                      <a:pt x="195" y="32"/>
                    </a:lnTo>
                    <a:lnTo>
                      <a:pt x="195" y="30"/>
                    </a:lnTo>
                    <a:lnTo>
                      <a:pt x="195" y="29"/>
                    </a:lnTo>
                    <a:lnTo>
                      <a:pt x="195" y="28"/>
                    </a:lnTo>
                    <a:lnTo>
                      <a:pt x="195" y="27"/>
                    </a:lnTo>
                    <a:lnTo>
                      <a:pt x="195" y="26"/>
                    </a:lnTo>
                    <a:lnTo>
                      <a:pt x="194" y="25"/>
                    </a:lnTo>
                    <a:lnTo>
                      <a:pt x="194" y="24"/>
                    </a:lnTo>
                    <a:lnTo>
                      <a:pt x="194" y="23"/>
                    </a:lnTo>
                    <a:lnTo>
                      <a:pt x="194" y="21"/>
                    </a:lnTo>
                    <a:lnTo>
                      <a:pt x="193" y="19"/>
                    </a:lnTo>
                    <a:lnTo>
                      <a:pt x="192" y="18"/>
                    </a:lnTo>
                    <a:lnTo>
                      <a:pt x="191" y="16"/>
                    </a:lnTo>
                    <a:lnTo>
                      <a:pt x="191" y="14"/>
                    </a:lnTo>
                    <a:lnTo>
                      <a:pt x="189" y="13"/>
                    </a:lnTo>
                    <a:lnTo>
                      <a:pt x="189" y="12"/>
                    </a:lnTo>
                    <a:lnTo>
                      <a:pt x="188" y="10"/>
                    </a:lnTo>
                    <a:lnTo>
                      <a:pt x="187" y="9"/>
                    </a:lnTo>
                    <a:lnTo>
                      <a:pt x="186" y="8"/>
                    </a:lnTo>
                    <a:lnTo>
                      <a:pt x="184" y="7"/>
                    </a:lnTo>
                    <a:lnTo>
                      <a:pt x="183" y="6"/>
                    </a:lnTo>
                    <a:lnTo>
                      <a:pt x="183" y="5"/>
                    </a:lnTo>
                    <a:lnTo>
                      <a:pt x="181" y="4"/>
                    </a:lnTo>
                    <a:lnTo>
                      <a:pt x="180" y="3"/>
                    </a:lnTo>
                    <a:lnTo>
                      <a:pt x="179" y="3"/>
                    </a:lnTo>
                    <a:lnTo>
                      <a:pt x="178" y="3"/>
                    </a:lnTo>
                    <a:lnTo>
                      <a:pt x="178" y="2"/>
                    </a:lnTo>
                    <a:lnTo>
                      <a:pt x="176" y="1"/>
                    </a:lnTo>
                    <a:lnTo>
                      <a:pt x="175" y="0"/>
                    </a:lnTo>
                    <a:lnTo>
                      <a:pt x="174" y="0"/>
                    </a:lnTo>
                    <a:lnTo>
                      <a:pt x="179" y="12"/>
                    </a:lnTo>
                    <a:lnTo>
                      <a:pt x="180" y="13"/>
                    </a:lnTo>
                    <a:lnTo>
                      <a:pt x="181" y="13"/>
                    </a:lnTo>
                    <a:lnTo>
                      <a:pt x="181" y="15"/>
                    </a:lnTo>
                    <a:lnTo>
                      <a:pt x="183" y="15"/>
                    </a:lnTo>
                    <a:lnTo>
                      <a:pt x="184" y="17"/>
                    </a:lnTo>
                    <a:lnTo>
                      <a:pt x="185" y="18"/>
                    </a:lnTo>
                    <a:lnTo>
                      <a:pt x="187" y="20"/>
                    </a:lnTo>
                    <a:lnTo>
                      <a:pt x="188" y="22"/>
                    </a:lnTo>
                    <a:lnTo>
                      <a:pt x="189" y="24"/>
                    </a:lnTo>
                    <a:lnTo>
                      <a:pt x="190" y="26"/>
                    </a:lnTo>
                    <a:lnTo>
                      <a:pt x="191" y="28"/>
                    </a:lnTo>
                    <a:lnTo>
                      <a:pt x="191" y="29"/>
                    </a:lnTo>
                    <a:lnTo>
                      <a:pt x="192" y="30"/>
                    </a:lnTo>
                    <a:lnTo>
                      <a:pt x="192" y="31"/>
                    </a:lnTo>
                    <a:lnTo>
                      <a:pt x="192" y="32"/>
                    </a:lnTo>
                    <a:lnTo>
                      <a:pt x="192" y="33"/>
                    </a:lnTo>
                    <a:lnTo>
                      <a:pt x="192" y="35"/>
                    </a:lnTo>
                    <a:lnTo>
                      <a:pt x="192" y="36"/>
                    </a:lnTo>
                    <a:lnTo>
                      <a:pt x="192" y="37"/>
                    </a:lnTo>
                    <a:lnTo>
                      <a:pt x="192" y="38"/>
                    </a:lnTo>
                    <a:lnTo>
                      <a:pt x="191" y="39"/>
                    </a:lnTo>
                    <a:lnTo>
                      <a:pt x="191" y="40"/>
                    </a:lnTo>
                    <a:lnTo>
                      <a:pt x="191" y="41"/>
                    </a:lnTo>
                    <a:lnTo>
                      <a:pt x="189" y="43"/>
                    </a:lnTo>
                    <a:lnTo>
                      <a:pt x="189" y="44"/>
                    </a:lnTo>
                    <a:lnTo>
                      <a:pt x="187" y="46"/>
                    </a:lnTo>
                    <a:lnTo>
                      <a:pt x="186" y="47"/>
                    </a:lnTo>
                    <a:lnTo>
                      <a:pt x="184" y="49"/>
                    </a:lnTo>
                    <a:lnTo>
                      <a:pt x="183" y="50"/>
                    </a:lnTo>
                    <a:lnTo>
                      <a:pt x="181" y="50"/>
                    </a:lnTo>
                    <a:lnTo>
                      <a:pt x="181" y="51"/>
                    </a:lnTo>
                    <a:lnTo>
                      <a:pt x="180" y="51"/>
                    </a:lnTo>
                    <a:lnTo>
                      <a:pt x="179" y="52"/>
                    </a:lnTo>
                    <a:lnTo>
                      <a:pt x="177" y="52"/>
                    </a:lnTo>
                    <a:lnTo>
                      <a:pt x="175" y="53"/>
                    </a:lnTo>
                    <a:lnTo>
                      <a:pt x="174" y="54"/>
                    </a:lnTo>
                    <a:lnTo>
                      <a:pt x="173" y="54"/>
                    </a:lnTo>
                    <a:lnTo>
                      <a:pt x="172" y="55"/>
                    </a:lnTo>
                    <a:lnTo>
                      <a:pt x="171" y="55"/>
                    </a:lnTo>
                    <a:lnTo>
                      <a:pt x="169" y="55"/>
                    </a:lnTo>
                    <a:lnTo>
                      <a:pt x="167" y="56"/>
                    </a:lnTo>
                    <a:lnTo>
                      <a:pt x="165" y="56"/>
                    </a:lnTo>
                    <a:lnTo>
                      <a:pt x="164" y="57"/>
                    </a:lnTo>
                    <a:lnTo>
                      <a:pt x="162" y="58"/>
                    </a:lnTo>
                    <a:lnTo>
                      <a:pt x="161" y="60"/>
                    </a:lnTo>
                    <a:lnTo>
                      <a:pt x="160" y="60"/>
                    </a:lnTo>
                    <a:lnTo>
                      <a:pt x="159" y="61"/>
                    </a:lnTo>
                    <a:lnTo>
                      <a:pt x="157" y="62"/>
                    </a:lnTo>
                    <a:lnTo>
                      <a:pt x="156" y="64"/>
                    </a:lnTo>
                    <a:lnTo>
                      <a:pt x="155" y="64"/>
                    </a:lnTo>
                    <a:lnTo>
                      <a:pt x="153" y="66"/>
                    </a:lnTo>
                    <a:lnTo>
                      <a:pt x="152" y="67"/>
                    </a:lnTo>
                    <a:lnTo>
                      <a:pt x="150" y="68"/>
                    </a:lnTo>
                    <a:lnTo>
                      <a:pt x="149" y="69"/>
                    </a:lnTo>
                    <a:lnTo>
                      <a:pt x="147" y="70"/>
                    </a:lnTo>
                    <a:lnTo>
                      <a:pt x="145" y="72"/>
                    </a:lnTo>
                    <a:lnTo>
                      <a:pt x="143" y="72"/>
                    </a:lnTo>
                    <a:lnTo>
                      <a:pt x="142" y="73"/>
                    </a:lnTo>
                    <a:lnTo>
                      <a:pt x="141" y="74"/>
                    </a:lnTo>
                    <a:lnTo>
                      <a:pt x="140" y="74"/>
                    </a:lnTo>
                    <a:lnTo>
                      <a:pt x="139" y="75"/>
                    </a:lnTo>
                    <a:lnTo>
                      <a:pt x="137" y="76"/>
                    </a:lnTo>
                    <a:lnTo>
                      <a:pt x="136" y="76"/>
                    </a:lnTo>
                    <a:lnTo>
                      <a:pt x="136" y="77"/>
                    </a:lnTo>
                    <a:lnTo>
                      <a:pt x="134" y="78"/>
                    </a:lnTo>
                    <a:lnTo>
                      <a:pt x="133" y="78"/>
                    </a:lnTo>
                    <a:lnTo>
                      <a:pt x="132" y="78"/>
                    </a:lnTo>
                    <a:lnTo>
                      <a:pt x="131" y="79"/>
                    </a:lnTo>
                    <a:lnTo>
                      <a:pt x="130" y="79"/>
                    </a:lnTo>
                    <a:lnTo>
                      <a:pt x="129" y="80"/>
                    </a:lnTo>
                    <a:lnTo>
                      <a:pt x="127" y="81"/>
                    </a:lnTo>
                    <a:lnTo>
                      <a:pt x="125" y="81"/>
                    </a:lnTo>
                    <a:lnTo>
                      <a:pt x="124" y="82"/>
                    </a:lnTo>
                    <a:lnTo>
                      <a:pt x="123" y="82"/>
                    </a:lnTo>
                    <a:lnTo>
                      <a:pt x="122" y="83"/>
                    </a:lnTo>
                    <a:lnTo>
                      <a:pt x="121" y="83"/>
                    </a:lnTo>
                    <a:lnTo>
                      <a:pt x="119" y="83"/>
                    </a:lnTo>
                    <a:lnTo>
                      <a:pt x="118" y="84"/>
                    </a:lnTo>
                    <a:lnTo>
                      <a:pt x="117" y="84"/>
                    </a:lnTo>
                    <a:lnTo>
                      <a:pt x="116" y="85"/>
                    </a:lnTo>
                    <a:lnTo>
                      <a:pt x="116" y="86"/>
                    </a:lnTo>
                    <a:lnTo>
                      <a:pt x="115" y="87"/>
                    </a:lnTo>
                    <a:lnTo>
                      <a:pt x="114" y="88"/>
                    </a:lnTo>
                    <a:lnTo>
                      <a:pt x="114" y="89"/>
                    </a:lnTo>
                    <a:lnTo>
                      <a:pt x="113" y="90"/>
                    </a:lnTo>
                    <a:lnTo>
                      <a:pt x="111" y="91"/>
                    </a:lnTo>
                    <a:lnTo>
                      <a:pt x="111" y="93"/>
                    </a:lnTo>
                    <a:lnTo>
                      <a:pt x="110" y="94"/>
                    </a:lnTo>
                    <a:lnTo>
                      <a:pt x="108" y="96"/>
                    </a:lnTo>
                    <a:lnTo>
                      <a:pt x="107" y="97"/>
                    </a:lnTo>
                    <a:lnTo>
                      <a:pt x="106" y="99"/>
                    </a:lnTo>
                    <a:lnTo>
                      <a:pt x="105" y="101"/>
                    </a:lnTo>
                    <a:lnTo>
                      <a:pt x="103" y="102"/>
                    </a:lnTo>
                    <a:lnTo>
                      <a:pt x="101" y="104"/>
                    </a:lnTo>
                    <a:lnTo>
                      <a:pt x="100" y="106"/>
                    </a:lnTo>
                    <a:lnTo>
                      <a:pt x="98" y="108"/>
                    </a:lnTo>
                    <a:lnTo>
                      <a:pt x="96" y="109"/>
                    </a:lnTo>
                    <a:lnTo>
                      <a:pt x="95" y="111"/>
                    </a:lnTo>
                    <a:lnTo>
                      <a:pt x="93" y="113"/>
                    </a:lnTo>
                    <a:lnTo>
                      <a:pt x="92" y="115"/>
                    </a:lnTo>
                    <a:lnTo>
                      <a:pt x="90" y="116"/>
                    </a:lnTo>
                    <a:lnTo>
                      <a:pt x="88" y="117"/>
                    </a:lnTo>
                    <a:lnTo>
                      <a:pt x="87" y="119"/>
                    </a:lnTo>
                    <a:lnTo>
                      <a:pt x="85" y="120"/>
                    </a:lnTo>
                    <a:lnTo>
                      <a:pt x="83" y="121"/>
                    </a:lnTo>
                    <a:lnTo>
                      <a:pt x="82" y="123"/>
                    </a:lnTo>
                    <a:lnTo>
                      <a:pt x="80" y="124"/>
                    </a:lnTo>
                    <a:lnTo>
                      <a:pt x="79" y="125"/>
                    </a:lnTo>
                    <a:lnTo>
                      <a:pt x="77" y="126"/>
                    </a:lnTo>
                    <a:lnTo>
                      <a:pt x="75" y="126"/>
                    </a:lnTo>
                    <a:lnTo>
                      <a:pt x="73" y="127"/>
                    </a:lnTo>
                    <a:lnTo>
                      <a:pt x="71" y="127"/>
                    </a:lnTo>
                    <a:lnTo>
                      <a:pt x="70" y="127"/>
                    </a:lnTo>
                    <a:lnTo>
                      <a:pt x="69" y="127"/>
                    </a:lnTo>
                    <a:lnTo>
                      <a:pt x="68" y="127"/>
                    </a:lnTo>
                    <a:lnTo>
                      <a:pt x="67" y="127"/>
                    </a:lnTo>
                    <a:lnTo>
                      <a:pt x="66" y="126"/>
                    </a:lnTo>
                    <a:lnTo>
                      <a:pt x="65" y="126"/>
                    </a:lnTo>
                    <a:lnTo>
                      <a:pt x="64" y="126"/>
                    </a:lnTo>
                    <a:lnTo>
                      <a:pt x="63" y="126"/>
                    </a:lnTo>
                    <a:lnTo>
                      <a:pt x="62" y="125"/>
                    </a:lnTo>
                    <a:lnTo>
                      <a:pt x="61" y="125"/>
                    </a:lnTo>
                    <a:lnTo>
                      <a:pt x="60" y="124"/>
                    </a:lnTo>
                    <a:lnTo>
                      <a:pt x="59" y="124"/>
                    </a:lnTo>
                    <a:lnTo>
                      <a:pt x="58" y="124"/>
                    </a:lnTo>
                    <a:lnTo>
                      <a:pt x="57" y="123"/>
                    </a:lnTo>
                    <a:lnTo>
                      <a:pt x="56" y="123"/>
                    </a:lnTo>
                    <a:lnTo>
                      <a:pt x="55" y="122"/>
                    </a:lnTo>
                    <a:lnTo>
                      <a:pt x="54" y="122"/>
                    </a:lnTo>
                    <a:lnTo>
                      <a:pt x="53" y="121"/>
                    </a:lnTo>
                    <a:lnTo>
                      <a:pt x="52" y="121"/>
                    </a:lnTo>
                    <a:lnTo>
                      <a:pt x="51" y="120"/>
                    </a:lnTo>
                    <a:lnTo>
                      <a:pt x="50" y="119"/>
                    </a:lnTo>
                    <a:lnTo>
                      <a:pt x="49" y="119"/>
                    </a:lnTo>
                    <a:lnTo>
                      <a:pt x="48" y="118"/>
                    </a:lnTo>
                    <a:lnTo>
                      <a:pt x="47" y="118"/>
                    </a:lnTo>
                    <a:lnTo>
                      <a:pt x="46" y="117"/>
                    </a:lnTo>
                    <a:lnTo>
                      <a:pt x="45" y="116"/>
                    </a:lnTo>
                    <a:lnTo>
                      <a:pt x="44" y="116"/>
                    </a:lnTo>
                    <a:lnTo>
                      <a:pt x="43" y="115"/>
                    </a:lnTo>
                    <a:lnTo>
                      <a:pt x="41" y="113"/>
                    </a:lnTo>
                    <a:lnTo>
                      <a:pt x="39" y="112"/>
                    </a:lnTo>
                    <a:lnTo>
                      <a:pt x="38" y="111"/>
                    </a:lnTo>
                    <a:lnTo>
                      <a:pt x="36" y="110"/>
                    </a:lnTo>
                    <a:lnTo>
                      <a:pt x="35" y="108"/>
                    </a:lnTo>
                    <a:lnTo>
                      <a:pt x="34" y="107"/>
                    </a:lnTo>
                    <a:lnTo>
                      <a:pt x="32" y="106"/>
                    </a:lnTo>
                    <a:lnTo>
                      <a:pt x="31" y="105"/>
                    </a:lnTo>
                    <a:lnTo>
                      <a:pt x="30" y="104"/>
                    </a:lnTo>
                    <a:lnTo>
                      <a:pt x="28" y="103"/>
                    </a:lnTo>
                    <a:lnTo>
                      <a:pt x="0" y="116"/>
                    </a:lnTo>
                    <a:close/>
                  </a:path>
                </a:pathLst>
              </a:custGeom>
              <a:solidFill>
                <a:srgbClr val="EBFAB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976" name="Freeform 146"/>
              <p:cNvSpPr>
                <a:spLocks/>
              </p:cNvSpPr>
              <p:nvPr/>
            </p:nvSpPr>
            <p:spPr bwMode="auto">
              <a:xfrm>
                <a:off x="4494" y="2313"/>
                <a:ext cx="15" cy="21"/>
              </a:xfrm>
              <a:custGeom>
                <a:avLst/>
                <a:gdLst>
                  <a:gd name="T0" fmla="*/ 3 w 15"/>
                  <a:gd name="T1" fmla="*/ 6 h 21"/>
                  <a:gd name="T2" fmla="*/ 0 w 15"/>
                  <a:gd name="T3" fmla="*/ 21 h 21"/>
                  <a:gd name="T4" fmla="*/ 0 w 15"/>
                  <a:gd name="T5" fmla="*/ 20 h 21"/>
                  <a:gd name="T6" fmla="*/ 2 w 15"/>
                  <a:gd name="T7" fmla="*/ 18 h 21"/>
                  <a:gd name="T8" fmla="*/ 3 w 15"/>
                  <a:gd name="T9" fmla="*/ 18 h 21"/>
                  <a:gd name="T10" fmla="*/ 4 w 15"/>
                  <a:gd name="T11" fmla="*/ 17 h 21"/>
                  <a:gd name="T12" fmla="*/ 5 w 15"/>
                  <a:gd name="T13" fmla="*/ 16 h 21"/>
                  <a:gd name="T14" fmla="*/ 6 w 15"/>
                  <a:gd name="T15" fmla="*/ 16 h 21"/>
                  <a:gd name="T16" fmla="*/ 6 w 15"/>
                  <a:gd name="T17" fmla="*/ 15 h 21"/>
                  <a:gd name="T18" fmla="*/ 8 w 15"/>
                  <a:gd name="T19" fmla="*/ 15 h 21"/>
                  <a:gd name="T20" fmla="*/ 8 w 15"/>
                  <a:gd name="T21" fmla="*/ 15 h 21"/>
                  <a:gd name="T22" fmla="*/ 10 w 15"/>
                  <a:gd name="T23" fmla="*/ 15 h 21"/>
                  <a:gd name="T24" fmla="*/ 10 w 15"/>
                  <a:gd name="T25" fmla="*/ 15 h 21"/>
                  <a:gd name="T26" fmla="*/ 11 w 15"/>
                  <a:gd name="T27" fmla="*/ 15 h 21"/>
                  <a:gd name="T28" fmla="*/ 11 w 15"/>
                  <a:gd name="T29" fmla="*/ 15 h 21"/>
                  <a:gd name="T30" fmla="*/ 12 w 15"/>
                  <a:gd name="T31" fmla="*/ 15 h 21"/>
                  <a:gd name="T32" fmla="*/ 13 w 15"/>
                  <a:gd name="T33" fmla="*/ 15 h 21"/>
                  <a:gd name="T34" fmla="*/ 13 w 15"/>
                  <a:gd name="T35" fmla="*/ 15 h 21"/>
                  <a:gd name="T36" fmla="*/ 15 w 15"/>
                  <a:gd name="T37" fmla="*/ 0 h 21"/>
                  <a:gd name="T38" fmla="*/ 8 w 15"/>
                  <a:gd name="T39" fmla="*/ 3 h 21"/>
                  <a:gd name="T40" fmla="*/ 3 w 15"/>
                  <a:gd name="T41" fmla="*/ 6 h 21"/>
                  <a:gd name="T42" fmla="*/ 3 w 15"/>
                  <a:gd name="T43" fmla="*/ 6 h 2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5"/>
                  <a:gd name="T67" fmla="*/ 0 h 21"/>
                  <a:gd name="T68" fmla="*/ 15 w 15"/>
                  <a:gd name="T69" fmla="*/ 21 h 21"/>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5" h="21">
                    <a:moveTo>
                      <a:pt x="3" y="6"/>
                    </a:moveTo>
                    <a:lnTo>
                      <a:pt x="0" y="21"/>
                    </a:lnTo>
                    <a:lnTo>
                      <a:pt x="0" y="20"/>
                    </a:lnTo>
                    <a:lnTo>
                      <a:pt x="2" y="18"/>
                    </a:lnTo>
                    <a:lnTo>
                      <a:pt x="3" y="18"/>
                    </a:lnTo>
                    <a:lnTo>
                      <a:pt x="4" y="17"/>
                    </a:lnTo>
                    <a:lnTo>
                      <a:pt x="5" y="16"/>
                    </a:lnTo>
                    <a:lnTo>
                      <a:pt x="6" y="16"/>
                    </a:lnTo>
                    <a:lnTo>
                      <a:pt x="6" y="15"/>
                    </a:lnTo>
                    <a:lnTo>
                      <a:pt x="8" y="15"/>
                    </a:lnTo>
                    <a:lnTo>
                      <a:pt x="10" y="15"/>
                    </a:lnTo>
                    <a:lnTo>
                      <a:pt x="11" y="15"/>
                    </a:lnTo>
                    <a:lnTo>
                      <a:pt x="12" y="15"/>
                    </a:lnTo>
                    <a:lnTo>
                      <a:pt x="13" y="15"/>
                    </a:lnTo>
                    <a:lnTo>
                      <a:pt x="15" y="0"/>
                    </a:lnTo>
                    <a:lnTo>
                      <a:pt x="8" y="3"/>
                    </a:lnTo>
                    <a:lnTo>
                      <a:pt x="3" y="6"/>
                    </a:lnTo>
                    <a:close/>
                  </a:path>
                </a:pathLst>
              </a:custGeom>
              <a:solidFill>
                <a:srgbClr val="F5FAE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977" name="Freeform 147"/>
              <p:cNvSpPr>
                <a:spLocks/>
              </p:cNvSpPr>
              <p:nvPr/>
            </p:nvSpPr>
            <p:spPr bwMode="auto">
              <a:xfrm>
                <a:off x="4429" y="2064"/>
                <a:ext cx="262" cy="471"/>
              </a:xfrm>
              <a:custGeom>
                <a:avLst/>
                <a:gdLst>
                  <a:gd name="T0" fmla="*/ 0 w 262"/>
                  <a:gd name="T1" fmla="*/ 471 h 471"/>
                  <a:gd name="T2" fmla="*/ 66 w 262"/>
                  <a:gd name="T3" fmla="*/ 438 h 471"/>
                  <a:gd name="T4" fmla="*/ 41 w 262"/>
                  <a:gd name="T5" fmla="*/ 352 h 471"/>
                  <a:gd name="T6" fmla="*/ 40 w 262"/>
                  <a:gd name="T7" fmla="*/ 348 h 471"/>
                  <a:gd name="T8" fmla="*/ 39 w 262"/>
                  <a:gd name="T9" fmla="*/ 344 h 471"/>
                  <a:gd name="T10" fmla="*/ 37 w 262"/>
                  <a:gd name="T11" fmla="*/ 339 h 471"/>
                  <a:gd name="T12" fmla="*/ 36 w 262"/>
                  <a:gd name="T13" fmla="*/ 333 h 471"/>
                  <a:gd name="T14" fmla="*/ 35 w 262"/>
                  <a:gd name="T15" fmla="*/ 326 h 471"/>
                  <a:gd name="T16" fmla="*/ 34 w 262"/>
                  <a:gd name="T17" fmla="*/ 319 h 471"/>
                  <a:gd name="T18" fmla="*/ 33 w 262"/>
                  <a:gd name="T19" fmla="*/ 311 h 471"/>
                  <a:gd name="T20" fmla="*/ 32 w 262"/>
                  <a:gd name="T21" fmla="*/ 302 h 471"/>
                  <a:gd name="T22" fmla="*/ 33 w 262"/>
                  <a:gd name="T23" fmla="*/ 294 h 471"/>
                  <a:gd name="T24" fmla="*/ 33 w 262"/>
                  <a:gd name="T25" fmla="*/ 284 h 471"/>
                  <a:gd name="T26" fmla="*/ 34 w 262"/>
                  <a:gd name="T27" fmla="*/ 275 h 471"/>
                  <a:gd name="T28" fmla="*/ 36 w 262"/>
                  <a:gd name="T29" fmla="*/ 264 h 471"/>
                  <a:gd name="T30" fmla="*/ 39 w 262"/>
                  <a:gd name="T31" fmla="*/ 255 h 471"/>
                  <a:gd name="T32" fmla="*/ 42 w 262"/>
                  <a:gd name="T33" fmla="*/ 245 h 471"/>
                  <a:gd name="T34" fmla="*/ 47 w 262"/>
                  <a:gd name="T35" fmla="*/ 235 h 471"/>
                  <a:gd name="T36" fmla="*/ 52 w 262"/>
                  <a:gd name="T37" fmla="*/ 226 h 471"/>
                  <a:gd name="T38" fmla="*/ 59 w 262"/>
                  <a:gd name="T39" fmla="*/ 217 h 471"/>
                  <a:gd name="T40" fmla="*/ 68 w 262"/>
                  <a:gd name="T41" fmla="*/ 208 h 471"/>
                  <a:gd name="T42" fmla="*/ 77 w 262"/>
                  <a:gd name="T43" fmla="*/ 201 h 471"/>
                  <a:gd name="T44" fmla="*/ 81 w 262"/>
                  <a:gd name="T45" fmla="*/ 180 h 471"/>
                  <a:gd name="T46" fmla="*/ 81 w 262"/>
                  <a:gd name="T47" fmla="*/ 178 h 471"/>
                  <a:gd name="T48" fmla="*/ 85 w 262"/>
                  <a:gd name="T49" fmla="*/ 173 h 471"/>
                  <a:gd name="T50" fmla="*/ 87 w 262"/>
                  <a:gd name="T51" fmla="*/ 169 h 471"/>
                  <a:gd name="T52" fmla="*/ 90 w 262"/>
                  <a:gd name="T53" fmla="*/ 166 h 471"/>
                  <a:gd name="T54" fmla="*/ 94 w 262"/>
                  <a:gd name="T55" fmla="*/ 161 h 471"/>
                  <a:gd name="T56" fmla="*/ 98 w 262"/>
                  <a:gd name="T57" fmla="*/ 157 h 471"/>
                  <a:gd name="T58" fmla="*/ 103 w 262"/>
                  <a:gd name="T59" fmla="*/ 152 h 471"/>
                  <a:gd name="T60" fmla="*/ 109 w 262"/>
                  <a:gd name="T61" fmla="*/ 148 h 471"/>
                  <a:gd name="T62" fmla="*/ 115 w 262"/>
                  <a:gd name="T63" fmla="*/ 143 h 471"/>
                  <a:gd name="T64" fmla="*/ 123 w 262"/>
                  <a:gd name="T65" fmla="*/ 139 h 471"/>
                  <a:gd name="T66" fmla="*/ 131 w 262"/>
                  <a:gd name="T67" fmla="*/ 134 h 471"/>
                  <a:gd name="T68" fmla="*/ 140 w 262"/>
                  <a:gd name="T69" fmla="*/ 131 h 471"/>
                  <a:gd name="T70" fmla="*/ 150 w 262"/>
                  <a:gd name="T71" fmla="*/ 128 h 471"/>
                  <a:gd name="T72" fmla="*/ 161 w 262"/>
                  <a:gd name="T73" fmla="*/ 125 h 471"/>
                  <a:gd name="T74" fmla="*/ 172 w 262"/>
                  <a:gd name="T75" fmla="*/ 123 h 471"/>
                  <a:gd name="T76" fmla="*/ 184 w 262"/>
                  <a:gd name="T77" fmla="*/ 122 h 471"/>
                  <a:gd name="T78" fmla="*/ 198 w 262"/>
                  <a:gd name="T79" fmla="*/ 122 h 471"/>
                  <a:gd name="T80" fmla="*/ 212 w 262"/>
                  <a:gd name="T81" fmla="*/ 123 h 471"/>
                  <a:gd name="T82" fmla="*/ 228 w 262"/>
                  <a:gd name="T83" fmla="*/ 124 h 471"/>
                  <a:gd name="T84" fmla="*/ 239 w 262"/>
                  <a:gd name="T85" fmla="*/ 148 h 471"/>
                  <a:gd name="T86" fmla="*/ 231 w 262"/>
                  <a:gd name="T87" fmla="*/ 0 h 47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62"/>
                  <a:gd name="T133" fmla="*/ 0 h 471"/>
                  <a:gd name="T134" fmla="*/ 262 w 262"/>
                  <a:gd name="T135" fmla="*/ 471 h 47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62" h="471">
                    <a:moveTo>
                      <a:pt x="231" y="0"/>
                    </a:moveTo>
                    <a:lnTo>
                      <a:pt x="0" y="0"/>
                    </a:lnTo>
                    <a:lnTo>
                      <a:pt x="0" y="471"/>
                    </a:lnTo>
                    <a:lnTo>
                      <a:pt x="262" y="471"/>
                    </a:lnTo>
                    <a:lnTo>
                      <a:pt x="234" y="457"/>
                    </a:lnTo>
                    <a:lnTo>
                      <a:pt x="66" y="438"/>
                    </a:lnTo>
                    <a:lnTo>
                      <a:pt x="76" y="377"/>
                    </a:lnTo>
                    <a:lnTo>
                      <a:pt x="42" y="352"/>
                    </a:lnTo>
                    <a:lnTo>
                      <a:pt x="41" y="352"/>
                    </a:lnTo>
                    <a:lnTo>
                      <a:pt x="41" y="351"/>
                    </a:lnTo>
                    <a:lnTo>
                      <a:pt x="40" y="349"/>
                    </a:lnTo>
                    <a:lnTo>
                      <a:pt x="40" y="348"/>
                    </a:lnTo>
                    <a:lnTo>
                      <a:pt x="39" y="346"/>
                    </a:lnTo>
                    <a:lnTo>
                      <a:pt x="39" y="345"/>
                    </a:lnTo>
                    <a:lnTo>
                      <a:pt x="39" y="344"/>
                    </a:lnTo>
                    <a:lnTo>
                      <a:pt x="39" y="342"/>
                    </a:lnTo>
                    <a:lnTo>
                      <a:pt x="38" y="340"/>
                    </a:lnTo>
                    <a:lnTo>
                      <a:pt x="37" y="339"/>
                    </a:lnTo>
                    <a:lnTo>
                      <a:pt x="37" y="337"/>
                    </a:lnTo>
                    <a:lnTo>
                      <a:pt x="37" y="335"/>
                    </a:lnTo>
                    <a:lnTo>
                      <a:pt x="36" y="333"/>
                    </a:lnTo>
                    <a:lnTo>
                      <a:pt x="36" y="331"/>
                    </a:lnTo>
                    <a:lnTo>
                      <a:pt x="35" y="328"/>
                    </a:lnTo>
                    <a:lnTo>
                      <a:pt x="35" y="326"/>
                    </a:lnTo>
                    <a:lnTo>
                      <a:pt x="34" y="324"/>
                    </a:lnTo>
                    <a:lnTo>
                      <a:pt x="34" y="322"/>
                    </a:lnTo>
                    <a:lnTo>
                      <a:pt x="34" y="319"/>
                    </a:lnTo>
                    <a:lnTo>
                      <a:pt x="34" y="316"/>
                    </a:lnTo>
                    <a:lnTo>
                      <a:pt x="33" y="314"/>
                    </a:lnTo>
                    <a:lnTo>
                      <a:pt x="33" y="311"/>
                    </a:lnTo>
                    <a:lnTo>
                      <a:pt x="33" y="308"/>
                    </a:lnTo>
                    <a:lnTo>
                      <a:pt x="33" y="305"/>
                    </a:lnTo>
                    <a:lnTo>
                      <a:pt x="32" y="302"/>
                    </a:lnTo>
                    <a:lnTo>
                      <a:pt x="32" y="299"/>
                    </a:lnTo>
                    <a:lnTo>
                      <a:pt x="32" y="296"/>
                    </a:lnTo>
                    <a:lnTo>
                      <a:pt x="33" y="294"/>
                    </a:lnTo>
                    <a:lnTo>
                      <a:pt x="33" y="290"/>
                    </a:lnTo>
                    <a:lnTo>
                      <a:pt x="33" y="287"/>
                    </a:lnTo>
                    <a:lnTo>
                      <a:pt x="33" y="284"/>
                    </a:lnTo>
                    <a:lnTo>
                      <a:pt x="33" y="281"/>
                    </a:lnTo>
                    <a:lnTo>
                      <a:pt x="34" y="278"/>
                    </a:lnTo>
                    <a:lnTo>
                      <a:pt x="34" y="275"/>
                    </a:lnTo>
                    <a:lnTo>
                      <a:pt x="35" y="271"/>
                    </a:lnTo>
                    <a:lnTo>
                      <a:pt x="35" y="268"/>
                    </a:lnTo>
                    <a:lnTo>
                      <a:pt x="36" y="264"/>
                    </a:lnTo>
                    <a:lnTo>
                      <a:pt x="37" y="261"/>
                    </a:lnTo>
                    <a:lnTo>
                      <a:pt x="37" y="258"/>
                    </a:lnTo>
                    <a:lnTo>
                      <a:pt x="39" y="255"/>
                    </a:lnTo>
                    <a:lnTo>
                      <a:pt x="40" y="252"/>
                    </a:lnTo>
                    <a:lnTo>
                      <a:pt x="41" y="249"/>
                    </a:lnTo>
                    <a:lnTo>
                      <a:pt x="42" y="245"/>
                    </a:lnTo>
                    <a:lnTo>
                      <a:pt x="44" y="242"/>
                    </a:lnTo>
                    <a:lnTo>
                      <a:pt x="45" y="239"/>
                    </a:lnTo>
                    <a:lnTo>
                      <a:pt x="47" y="235"/>
                    </a:lnTo>
                    <a:lnTo>
                      <a:pt x="49" y="233"/>
                    </a:lnTo>
                    <a:lnTo>
                      <a:pt x="50" y="229"/>
                    </a:lnTo>
                    <a:lnTo>
                      <a:pt x="52" y="226"/>
                    </a:lnTo>
                    <a:lnTo>
                      <a:pt x="55" y="223"/>
                    </a:lnTo>
                    <a:lnTo>
                      <a:pt x="57" y="220"/>
                    </a:lnTo>
                    <a:lnTo>
                      <a:pt x="59" y="217"/>
                    </a:lnTo>
                    <a:lnTo>
                      <a:pt x="62" y="214"/>
                    </a:lnTo>
                    <a:lnTo>
                      <a:pt x="65" y="211"/>
                    </a:lnTo>
                    <a:lnTo>
                      <a:pt x="68" y="208"/>
                    </a:lnTo>
                    <a:lnTo>
                      <a:pt x="71" y="206"/>
                    </a:lnTo>
                    <a:lnTo>
                      <a:pt x="74" y="203"/>
                    </a:lnTo>
                    <a:lnTo>
                      <a:pt x="77" y="201"/>
                    </a:lnTo>
                    <a:lnTo>
                      <a:pt x="81" y="198"/>
                    </a:lnTo>
                    <a:lnTo>
                      <a:pt x="85" y="195"/>
                    </a:lnTo>
                    <a:lnTo>
                      <a:pt x="81" y="180"/>
                    </a:lnTo>
                    <a:lnTo>
                      <a:pt x="81" y="179"/>
                    </a:lnTo>
                    <a:lnTo>
                      <a:pt x="81" y="178"/>
                    </a:lnTo>
                    <a:lnTo>
                      <a:pt x="83" y="176"/>
                    </a:lnTo>
                    <a:lnTo>
                      <a:pt x="83" y="175"/>
                    </a:lnTo>
                    <a:lnTo>
                      <a:pt x="85" y="173"/>
                    </a:lnTo>
                    <a:lnTo>
                      <a:pt x="85" y="172"/>
                    </a:lnTo>
                    <a:lnTo>
                      <a:pt x="86" y="170"/>
                    </a:lnTo>
                    <a:lnTo>
                      <a:pt x="87" y="169"/>
                    </a:lnTo>
                    <a:lnTo>
                      <a:pt x="88" y="168"/>
                    </a:lnTo>
                    <a:lnTo>
                      <a:pt x="89" y="167"/>
                    </a:lnTo>
                    <a:lnTo>
                      <a:pt x="90" y="166"/>
                    </a:lnTo>
                    <a:lnTo>
                      <a:pt x="91" y="164"/>
                    </a:lnTo>
                    <a:lnTo>
                      <a:pt x="93" y="163"/>
                    </a:lnTo>
                    <a:lnTo>
                      <a:pt x="94" y="161"/>
                    </a:lnTo>
                    <a:lnTo>
                      <a:pt x="95" y="160"/>
                    </a:lnTo>
                    <a:lnTo>
                      <a:pt x="97" y="158"/>
                    </a:lnTo>
                    <a:lnTo>
                      <a:pt x="98" y="157"/>
                    </a:lnTo>
                    <a:lnTo>
                      <a:pt x="100" y="155"/>
                    </a:lnTo>
                    <a:lnTo>
                      <a:pt x="101" y="154"/>
                    </a:lnTo>
                    <a:lnTo>
                      <a:pt x="103" y="152"/>
                    </a:lnTo>
                    <a:lnTo>
                      <a:pt x="105" y="151"/>
                    </a:lnTo>
                    <a:lnTo>
                      <a:pt x="107" y="149"/>
                    </a:lnTo>
                    <a:lnTo>
                      <a:pt x="109" y="148"/>
                    </a:lnTo>
                    <a:lnTo>
                      <a:pt x="111" y="146"/>
                    </a:lnTo>
                    <a:lnTo>
                      <a:pt x="113" y="145"/>
                    </a:lnTo>
                    <a:lnTo>
                      <a:pt x="115" y="143"/>
                    </a:lnTo>
                    <a:lnTo>
                      <a:pt x="118" y="142"/>
                    </a:lnTo>
                    <a:lnTo>
                      <a:pt x="120" y="140"/>
                    </a:lnTo>
                    <a:lnTo>
                      <a:pt x="123" y="139"/>
                    </a:lnTo>
                    <a:lnTo>
                      <a:pt x="125" y="137"/>
                    </a:lnTo>
                    <a:lnTo>
                      <a:pt x="128" y="136"/>
                    </a:lnTo>
                    <a:lnTo>
                      <a:pt x="131" y="134"/>
                    </a:lnTo>
                    <a:lnTo>
                      <a:pt x="134" y="133"/>
                    </a:lnTo>
                    <a:lnTo>
                      <a:pt x="137" y="132"/>
                    </a:lnTo>
                    <a:lnTo>
                      <a:pt x="140" y="131"/>
                    </a:lnTo>
                    <a:lnTo>
                      <a:pt x="143" y="130"/>
                    </a:lnTo>
                    <a:lnTo>
                      <a:pt x="146" y="129"/>
                    </a:lnTo>
                    <a:lnTo>
                      <a:pt x="150" y="128"/>
                    </a:lnTo>
                    <a:lnTo>
                      <a:pt x="153" y="127"/>
                    </a:lnTo>
                    <a:lnTo>
                      <a:pt x="157" y="126"/>
                    </a:lnTo>
                    <a:lnTo>
                      <a:pt x="161" y="125"/>
                    </a:lnTo>
                    <a:lnTo>
                      <a:pt x="164" y="124"/>
                    </a:lnTo>
                    <a:lnTo>
                      <a:pt x="168" y="124"/>
                    </a:lnTo>
                    <a:lnTo>
                      <a:pt x="172" y="123"/>
                    </a:lnTo>
                    <a:lnTo>
                      <a:pt x="176" y="123"/>
                    </a:lnTo>
                    <a:lnTo>
                      <a:pt x="180" y="122"/>
                    </a:lnTo>
                    <a:lnTo>
                      <a:pt x="184" y="122"/>
                    </a:lnTo>
                    <a:lnTo>
                      <a:pt x="189" y="122"/>
                    </a:lnTo>
                    <a:lnTo>
                      <a:pt x="194" y="122"/>
                    </a:lnTo>
                    <a:lnTo>
                      <a:pt x="198" y="122"/>
                    </a:lnTo>
                    <a:lnTo>
                      <a:pt x="203" y="122"/>
                    </a:lnTo>
                    <a:lnTo>
                      <a:pt x="207" y="122"/>
                    </a:lnTo>
                    <a:lnTo>
                      <a:pt x="212" y="123"/>
                    </a:lnTo>
                    <a:lnTo>
                      <a:pt x="218" y="123"/>
                    </a:lnTo>
                    <a:lnTo>
                      <a:pt x="223" y="124"/>
                    </a:lnTo>
                    <a:lnTo>
                      <a:pt x="228" y="124"/>
                    </a:lnTo>
                    <a:lnTo>
                      <a:pt x="234" y="126"/>
                    </a:lnTo>
                    <a:lnTo>
                      <a:pt x="242" y="129"/>
                    </a:lnTo>
                    <a:lnTo>
                      <a:pt x="239" y="148"/>
                    </a:lnTo>
                    <a:lnTo>
                      <a:pt x="251" y="147"/>
                    </a:lnTo>
                    <a:lnTo>
                      <a:pt x="231" y="0"/>
                    </a:lnTo>
                    <a:close/>
                  </a:path>
                </a:pathLst>
              </a:custGeom>
              <a:solidFill>
                <a:srgbClr val="E0F7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978" name="Freeform 148"/>
              <p:cNvSpPr>
                <a:spLocks/>
              </p:cNvSpPr>
              <p:nvPr/>
            </p:nvSpPr>
            <p:spPr bwMode="auto">
              <a:xfrm>
                <a:off x="4769" y="2058"/>
                <a:ext cx="162" cy="473"/>
              </a:xfrm>
              <a:custGeom>
                <a:avLst/>
                <a:gdLst>
                  <a:gd name="T0" fmla="*/ 36 w 162"/>
                  <a:gd name="T1" fmla="*/ 210 h 473"/>
                  <a:gd name="T2" fmla="*/ 37 w 162"/>
                  <a:gd name="T3" fmla="*/ 210 h 473"/>
                  <a:gd name="T4" fmla="*/ 39 w 162"/>
                  <a:gd name="T5" fmla="*/ 210 h 473"/>
                  <a:gd name="T6" fmla="*/ 41 w 162"/>
                  <a:gd name="T7" fmla="*/ 210 h 473"/>
                  <a:gd name="T8" fmla="*/ 43 w 162"/>
                  <a:gd name="T9" fmla="*/ 210 h 473"/>
                  <a:gd name="T10" fmla="*/ 45 w 162"/>
                  <a:gd name="T11" fmla="*/ 210 h 473"/>
                  <a:gd name="T12" fmla="*/ 47 w 162"/>
                  <a:gd name="T13" fmla="*/ 210 h 473"/>
                  <a:gd name="T14" fmla="*/ 49 w 162"/>
                  <a:gd name="T15" fmla="*/ 210 h 473"/>
                  <a:gd name="T16" fmla="*/ 52 w 162"/>
                  <a:gd name="T17" fmla="*/ 211 h 473"/>
                  <a:gd name="T18" fmla="*/ 54 w 162"/>
                  <a:gd name="T19" fmla="*/ 211 h 473"/>
                  <a:gd name="T20" fmla="*/ 56 w 162"/>
                  <a:gd name="T21" fmla="*/ 211 h 473"/>
                  <a:gd name="T22" fmla="*/ 59 w 162"/>
                  <a:gd name="T23" fmla="*/ 212 h 473"/>
                  <a:gd name="T24" fmla="*/ 61 w 162"/>
                  <a:gd name="T25" fmla="*/ 213 h 473"/>
                  <a:gd name="T26" fmla="*/ 64 w 162"/>
                  <a:gd name="T27" fmla="*/ 213 h 473"/>
                  <a:gd name="T28" fmla="*/ 66 w 162"/>
                  <a:gd name="T29" fmla="*/ 215 h 473"/>
                  <a:gd name="T30" fmla="*/ 69 w 162"/>
                  <a:gd name="T31" fmla="*/ 216 h 473"/>
                  <a:gd name="T32" fmla="*/ 71 w 162"/>
                  <a:gd name="T33" fmla="*/ 217 h 473"/>
                  <a:gd name="T34" fmla="*/ 73 w 162"/>
                  <a:gd name="T35" fmla="*/ 218 h 473"/>
                  <a:gd name="T36" fmla="*/ 75 w 162"/>
                  <a:gd name="T37" fmla="*/ 220 h 473"/>
                  <a:gd name="T38" fmla="*/ 77 w 162"/>
                  <a:gd name="T39" fmla="*/ 222 h 473"/>
                  <a:gd name="T40" fmla="*/ 80 w 162"/>
                  <a:gd name="T41" fmla="*/ 224 h 473"/>
                  <a:gd name="T42" fmla="*/ 81 w 162"/>
                  <a:gd name="T43" fmla="*/ 227 h 473"/>
                  <a:gd name="T44" fmla="*/ 83 w 162"/>
                  <a:gd name="T45" fmla="*/ 229 h 473"/>
                  <a:gd name="T46" fmla="*/ 84 w 162"/>
                  <a:gd name="T47" fmla="*/ 232 h 473"/>
                  <a:gd name="T48" fmla="*/ 85 w 162"/>
                  <a:gd name="T49" fmla="*/ 235 h 473"/>
                  <a:gd name="T50" fmla="*/ 87 w 162"/>
                  <a:gd name="T51" fmla="*/ 239 h 473"/>
                  <a:gd name="T52" fmla="*/ 87 w 162"/>
                  <a:gd name="T53" fmla="*/ 242 h 473"/>
                  <a:gd name="T54" fmla="*/ 88 w 162"/>
                  <a:gd name="T55" fmla="*/ 246 h 473"/>
                  <a:gd name="T56" fmla="*/ 88 w 162"/>
                  <a:gd name="T57" fmla="*/ 250 h 473"/>
                  <a:gd name="T58" fmla="*/ 80 w 162"/>
                  <a:gd name="T59" fmla="*/ 287 h 473"/>
                  <a:gd name="T60" fmla="*/ 82 w 162"/>
                  <a:gd name="T61" fmla="*/ 289 h 473"/>
                  <a:gd name="T62" fmla="*/ 84 w 162"/>
                  <a:gd name="T63" fmla="*/ 292 h 473"/>
                  <a:gd name="T64" fmla="*/ 85 w 162"/>
                  <a:gd name="T65" fmla="*/ 294 h 473"/>
                  <a:gd name="T66" fmla="*/ 87 w 162"/>
                  <a:gd name="T67" fmla="*/ 296 h 473"/>
                  <a:gd name="T68" fmla="*/ 88 w 162"/>
                  <a:gd name="T69" fmla="*/ 299 h 473"/>
                  <a:gd name="T70" fmla="*/ 90 w 162"/>
                  <a:gd name="T71" fmla="*/ 302 h 473"/>
                  <a:gd name="T72" fmla="*/ 91 w 162"/>
                  <a:gd name="T73" fmla="*/ 305 h 473"/>
                  <a:gd name="T74" fmla="*/ 93 w 162"/>
                  <a:gd name="T75" fmla="*/ 308 h 473"/>
                  <a:gd name="T76" fmla="*/ 94 w 162"/>
                  <a:gd name="T77" fmla="*/ 311 h 473"/>
                  <a:gd name="T78" fmla="*/ 95 w 162"/>
                  <a:gd name="T79" fmla="*/ 314 h 473"/>
                  <a:gd name="T80" fmla="*/ 97 w 162"/>
                  <a:gd name="T81" fmla="*/ 318 h 473"/>
                  <a:gd name="T82" fmla="*/ 98 w 162"/>
                  <a:gd name="T83" fmla="*/ 322 h 473"/>
                  <a:gd name="T84" fmla="*/ 99 w 162"/>
                  <a:gd name="T85" fmla="*/ 326 h 473"/>
                  <a:gd name="T86" fmla="*/ 100 w 162"/>
                  <a:gd name="T87" fmla="*/ 330 h 473"/>
                  <a:gd name="T88" fmla="*/ 100 w 162"/>
                  <a:gd name="T89" fmla="*/ 334 h 473"/>
                  <a:gd name="T90" fmla="*/ 100 w 162"/>
                  <a:gd name="T91" fmla="*/ 339 h 473"/>
                  <a:gd name="T92" fmla="*/ 100 w 162"/>
                  <a:gd name="T93" fmla="*/ 343 h 473"/>
                  <a:gd name="T94" fmla="*/ 100 w 162"/>
                  <a:gd name="T95" fmla="*/ 348 h 473"/>
                  <a:gd name="T96" fmla="*/ 100 w 162"/>
                  <a:gd name="T97" fmla="*/ 352 h 473"/>
                  <a:gd name="T98" fmla="*/ 98 w 162"/>
                  <a:gd name="T99" fmla="*/ 357 h 473"/>
                  <a:gd name="T100" fmla="*/ 97 w 162"/>
                  <a:gd name="T101" fmla="*/ 362 h 473"/>
                  <a:gd name="T102" fmla="*/ 95 w 162"/>
                  <a:gd name="T103" fmla="*/ 366 h 473"/>
                  <a:gd name="T104" fmla="*/ 93 w 162"/>
                  <a:gd name="T105" fmla="*/ 371 h 473"/>
                  <a:gd name="T106" fmla="*/ 90 w 162"/>
                  <a:gd name="T107" fmla="*/ 376 h 473"/>
                  <a:gd name="T108" fmla="*/ 87 w 162"/>
                  <a:gd name="T109" fmla="*/ 381 h 473"/>
                  <a:gd name="T110" fmla="*/ 83 w 162"/>
                  <a:gd name="T111" fmla="*/ 386 h 473"/>
                  <a:gd name="T112" fmla="*/ 78 w 162"/>
                  <a:gd name="T113" fmla="*/ 390 h 473"/>
                  <a:gd name="T114" fmla="*/ 73 w 162"/>
                  <a:gd name="T115" fmla="*/ 395 h 473"/>
                  <a:gd name="T116" fmla="*/ 63 w 162"/>
                  <a:gd name="T117" fmla="*/ 437 h 473"/>
                  <a:gd name="T118" fmla="*/ 0 w 162"/>
                  <a:gd name="T119" fmla="*/ 473 h 473"/>
                  <a:gd name="T120" fmla="*/ 162 w 162"/>
                  <a:gd name="T121" fmla="*/ 0 h 473"/>
                  <a:gd name="T122" fmla="*/ 51 w 162"/>
                  <a:gd name="T123" fmla="*/ 0 h 47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62"/>
                  <a:gd name="T187" fmla="*/ 0 h 473"/>
                  <a:gd name="T188" fmla="*/ 162 w 162"/>
                  <a:gd name="T189" fmla="*/ 473 h 473"/>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62" h="473">
                    <a:moveTo>
                      <a:pt x="51" y="0"/>
                    </a:moveTo>
                    <a:lnTo>
                      <a:pt x="36" y="210"/>
                    </a:lnTo>
                    <a:lnTo>
                      <a:pt x="37" y="210"/>
                    </a:lnTo>
                    <a:lnTo>
                      <a:pt x="38" y="210"/>
                    </a:lnTo>
                    <a:lnTo>
                      <a:pt x="39" y="210"/>
                    </a:lnTo>
                    <a:lnTo>
                      <a:pt x="40" y="210"/>
                    </a:lnTo>
                    <a:lnTo>
                      <a:pt x="41" y="210"/>
                    </a:lnTo>
                    <a:lnTo>
                      <a:pt x="42" y="210"/>
                    </a:lnTo>
                    <a:lnTo>
                      <a:pt x="43" y="210"/>
                    </a:lnTo>
                    <a:lnTo>
                      <a:pt x="44" y="210"/>
                    </a:lnTo>
                    <a:lnTo>
                      <a:pt x="45" y="210"/>
                    </a:lnTo>
                    <a:lnTo>
                      <a:pt x="46" y="210"/>
                    </a:lnTo>
                    <a:lnTo>
                      <a:pt x="47" y="210"/>
                    </a:lnTo>
                    <a:lnTo>
                      <a:pt x="48" y="210"/>
                    </a:lnTo>
                    <a:lnTo>
                      <a:pt x="49" y="210"/>
                    </a:lnTo>
                    <a:lnTo>
                      <a:pt x="51" y="210"/>
                    </a:lnTo>
                    <a:lnTo>
                      <a:pt x="52" y="211"/>
                    </a:lnTo>
                    <a:lnTo>
                      <a:pt x="53" y="211"/>
                    </a:lnTo>
                    <a:lnTo>
                      <a:pt x="54" y="211"/>
                    </a:lnTo>
                    <a:lnTo>
                      <a:pt x="55" y="211"/>
                    </a:lnTo>
                    <a:lnTo>
                      <a:pt x="56" y="211"/>
                    </a:lnTo>
                    <a:lnTo>
                      <a:pt x="57" y="212"/>
                    </a:lnTo>
                    <a:lnTo>
                      <a:pt x="59" y="212"/>
                    </a:lnTo>
                    <a:lnTo>
                      <a:pt x="60" y="213"/>
                    </a:lnTo>
                    <a:lnTo>
                      <a:pt x="61" y="213"/>
                    </a:lnTo>
                    <a:lnTo>
                      <a:pt x="62" y="213"/>
                    </a:lnTo>
                    <a:lnTo>
                      <a:pt x="64" y="213"/>
                    </a:lnTo>
                    <a:lnTo>
                      <a:pt x="65" y="214"/>
                    </a:lnTo>
                    <a:lnTo>
                      <a:pt x="66" y="215"/>
                    </a:lnTo>
                    <a:lnTo>
                      <a:pt x="67" y="215"/>
                    </a:lnTo>
                    <a:lnTo>
                      <a:pt x="69" y="216"/>
                    </a:lnTo>
                    <a:lnTo>
                      <a:pt x="70" y="216"/>
                    </a:lnTo>
                    <a:lnTo>
                      <a:pt x="71" y="217"/>
                    </a:lnTo>
                    <a:lnTo>
                      <a:pt x="72" y="218"/>
                    </a:lnTo>
                    <a:lnTo>
                      <a:pt x="73" y="218"/>
                    </a:lnTo>
                    <a:lnTo>
                      <a:pt x="74" y="219"/>
                    </a:lnTo>
                    <a:lnTo>
                      <a:pt x="75" y="220"/>
                    </a:lnTo>
                    <a:lnTo>
                      <a:pt x="77" y="221"/>
                    </a:lnTo>
                    <a:lnTo>
                      <a:pt x="77" y="222"/>
                    </a:lnTo>
                    <a:lnTo>
                      <a:pt x="78" y="223"/>
                    </a:lnTo>
                    <a:lnTo>
                      <a:pt x="80" y="224"/>
                    </a:lnTo>
                    <a:lnTo>
                      <a:pt x="80" y="225"/>
                    </a:lnTo>
                    <a:lnTo>
                      <a:pt x="81" y="227"/>
                    </a:lnTo>
                    <a:lnTo>
                      <a:pt x="82" y="227"/>
                    </a:lnTo>
                    <a:lnTo>
                      <a:pt x="83" y="229"/>
                    </a:lnTo>
                    <a:lnTo>
                      <a:pt x="83" y="230"/>
                    </a:lnTo>
                    <a:lnTo>
                      <a:pt x="84" y="232"/>
                    </a:lnTo>
                    <a:lnTo>
                      <a:pt x="85" y="233"/>
                    </a:lnTo>
                    <a:lnTo>
                      <a:pt x="85" y="235"/>
                    </a:lnTo>
                    <a:lnTo>
                      <a:pt x="86" y="236"/>
                    </a:lnTo>
                    <a:lnTo>
                      <a:pt x="87" y="239"/>
                    </a:lnTo>
                    <a:lnTo>
                      <a:pt x="87" y="240"/>
                    </a:lnTo>
                    <a:lnTo>
                      <a:pt x="87" y="242"/>
                    </a:lnTo>
                    <a:lnTo>
                      <a:pt x="87" y="244"/>
                    </a:lnTo>
                    <a:lnTo>
                      <a:pt x="88" y="246"/>
                    </a:lnTo>
                    <a:lnTo>
                      <a:pt x="88" y="248"/>
                    </a:lnTo>
                    <a:lnTo>
                      <a:pt x="88" y="250"/>
                    </a:lnTo>
                    <a:lnTo>
                      <a:pt x="80" y="287"/>
                    </a:lnTo>
                    <a:lnTo>
                      <a:pt x="81" y="288"/>
                    </a:lnTo>
                    <a:lnTo>
                      <a:pt x="82" y="289"/>
                    </a:lnTo>
                    <a:lnTo>
                      <a:pt x="83" y="291"/>
                    </a:lnTo>
                    <a:lnTo>
                      <a:pt x="84" y="292"/>
                    </a:lnTo>
                    <a:lnTo>
                      <a:pt x="85" y="293"/>
                    </a:lnTo>
                    <a:lnTo>
                      <a:pt x="85" y="294"/>
                    </a:lnTo>
                    <a:lnTo>
                      <a:pt x="86" y="295"/>
                    </a:lnTo>
                    <a:lnTo>
                      <a:pt x="87" y="296"/>
                    </a:lnTo>
                    <a:lnTo>
                      <a:pt x="87" y="298"/>
                    </a:lnTo>
                    <a:lnTo>
                      <a:pt x="88" y="299"/>
                    </a:lnTo>
                    <a:lnTo>
                      <a:pt x="89" y="300"/>
                    </a:lnTo>
                    <a:lnTo>
                      <a:pt x="90" y="302"/>
                    </a:lnTo>
                    <a:lnTo>
                      <a:pt x="90" y="303"/>
                    </a:lnTo>
                    <a:lnTo>
                      <a:pt x="91" y="305"/>
                    </a:lnTo>
                    <a:lnTo>
                      <a:pt x="92" y="306"/>
                    </a:lnTo>
                    <a:lnTo>
                      <a:pt x="93" y="308"/>
                    </a:lnTo>
                    <a:lnTo>
                      <a:pt x="93" y="309"/>
                    </a:lnTo>
                    <a:lnTo>
                      <a:pt x="94" y="311"/>
                    </a:lnTo>
                    <a:lnTo>
                      <a:pt x="95" y="313"/>
                    </a:lnTo>
                    <a:lnTo>
                      <a:pt x="95" y="314"/>
                    </a:lnTo>
                    <a:lnTo>
                      <a:pt x="96" y="316"/>
                    </a:lnTo>
                    <a:lnTo>
                      <a:pt x="97" y="318"/>
                    </a:lnTo>
                    <a:lnTo>
                      <a:pt x="97" y="320"/>
                    </a:lnTo>
                    <a:lnTo>
                      <a:pt x="98" y="322"/>
                    </a:lnTo>
                    <a:lnTo>
                      <a:pt x="98" y="324"/>
                    </a:lnTo>
                    <a:lnTo>
                      <a:pt x="99" y="326"/>
                    </a:lnTo>
                    <a:lnTo>
                      <a:pt x="99" y="328"/>
                    </a:lnTo>
                    <a:lnTo>
                      <a:pt x="100" y="330"/>
                    </a:lnTo>
                    <a:lnTo>
                      <a:pt x="100" y="332"/>
                    </a:lnTo>
                    <a:lnTo>
                      <a:pt x="100" y="334"/>
                    </a:lnTo>
                    <a:lnTo>
                      <a:pt x="100" y="337"/>
                    </a:lnTo>
                    <a:lnTo>
                      <a:pt x="100" y="339"/>
                    </a:lnTo>
                    <a:lnTo>
                      <a:pt x="100" y="341"/>
                    </a:lnTo>
                    <a:lnTo>
                      <a:pt x="100" y="343"/>
                    </a:lnTo>
                    <a:lnTo>
                      <a:pt x="100" y="345"/>
                    </a:lnTo>
                    <a:lnTo>
                      <a:pt x="100" y="348"/>
                    </a:lnTo>
                    <a:lnTo>
                      <a:pt x="100" y="350"/>
                    </a:lnTo>
                    <a:lnTo>
                      <a:pt x="100" y="352"/>
                    </a:lnTo>
                    <a:lnTo>
                      <a:pt x="99" y="354"/>
                    </a:lnTo>
                    <a:lnTo>
                      <a:pt x="98" y="357"/>
                    </a:lnTo>
                    <a:lnTo>
                      <a:pt x="98" y="359"/>
                    </a:lnTo>
                    <a:lnTo>
                      <a:pt x="97" y="362"/>
                    </a:lnTo>
                    <a:lnTo>
                      <a:pt x="96" y="364"/>
                    </a:lnTo>
                    <a:lnTo>
                      <a:pt x="95" y="366"/>
                    </a:lnTo>
                    <a:lnTo>
                      <a:pt x="94" y="368"/>
                    </a:lnTo>
                    <a:lnTo>
                      <a:pt x="93" y="371"/>
                    </a:lnTo>
                    <a:lnTo>
                      <a:pt x="91" y="374"/>
                    </a:lnTo>
                    <a:lnTo>
                      <a:pt x="90" y="376"/>
                    </a:lnTo>
                    <a:lnTo>
                      <a:pt x="88" y="378"/>
                    </a:lnTo>
                    <a:lnTo>
                      <a:pt x="87" y="381"/>
                    </a:lnTo>
                    <a:lnTo>
                      <a:pt x="85" y="383"/>
                    </a:lnTo>
                    <a:lnTo>
                      <a:pt x="83" y="386"/>
                    </a:lnTo>
                    <a:lnTo>
                      <a:pt x="81" y="388"/>
                    </a:lnTo>
                    <a:lnTo>
                      <a:pt x="78" y="390"/>
                    </a:lnTo>
                    <a:lnTo>
                      <a:pt x="76" y="393"/>
                    </a:lnTo>
                    <a:lnTo>
                      <a:pt x="73" y="395"/>
                    </a:lnTo>
                    <a:lnTo>
                      <a:pt x="57" y="406"/>
                    </a:lnTo>
                    <a:lnTo>
                      <a:pt x="63" y="437"/>
                    </a:lnTo>
                    <a:lnTo>
                      <a:pt x="0" y="466"/>
                    </a:lnTo>
                    <a:lnTo>
                      <a:pt x="0" y="473"/>
                    </a:lnTo>
                    <a:lnTo>
                      <a:pt x="162" y="473"/>
                    </a:lnTo>
                    <a:lnTo>
                      <a:pt x="162" y="0"/>
                    </a:lnTo>
                    <a:lnTo>
                      <a:pt x="51" y="0"/>
                    </a:lnTo>
                    <a:close/>
                  </a:path>
                </a:pathLst>
              </a:custGeom>
              <a:solidFill>
                <a:srgbClr val="E0F7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979" name="Freeform 149"/>
              <p:cNvSpPr>
                <a:spLocks/>
              </p:cNvSpPr>
              <p:nvPr/>
            </p:nvSpPr>
            <p:spPr bwMode="auto">
              <a:xfrm>
                <a:off x="4433" y="2068"/>
                <a:ext cx="238" cy="462"/>
              </a:xfrm>
              <a:custGeom>
                <a:avLst/>
                <a:gdLst>
                  <a:gd name="T0" fmla="*/ 237 w 238"/>
                  <a:gd name="T1" fmla="*/ 118 h 462"/>
                  <a:gd name="T2" fmla="*/ 234 w 238"/>
                  <a:gd name="T3" fmla="*/ 117 h 462"/>
                  <a:gd name="T4" fmla="*/ 231 w 238"/>
                  <a:gd name="T5" fmla="*/ 116 h 462"/>
                  <a:gd name="T6" fmla="*/ 227 w 238"/>
                  <a:gd name="T7" fmla="*/ 116 h 462"/>
                  <a:gd name="T8" fmla="*/ 223 w 238"/>
                  <a:gd name="T9" fmla="*/ 115 h 462"/>
                  <a:gd name="T10" fmla="*/ 218 w 238"/>
                  <a:gd name="T11" fmla="*/ 114 h 462"/>
                  <a:gd name="T12" fmla="*/ 212 w 238"/>
                  <a:gd name="T13" fmla="*/ 113 h 462"/>
                  <a:gd name="T14" fmla="*/ 206 w 238"/>
                  <a:gd name="T15" fmla="*/ 112 h 462"/>
                  <a:gd name="T16" fmla="*/ 198 w 238"/>
                  <a:gd name="T17" fmla="*/ 111 h 462"/>
                  <a:gd name="T18" fmla="*/ 191 w 238"/>
                  <a:gd name="T19" fmla="*/ 111 h 462"/>
                  <a:gd name="T20" fmla="*/ 184 w 238"/>
                  <a:gd name="T21" fmla="*/ 110 h 462"/>
                  <a:gd name="T22" fmla="*/ 176 w 238"/>
                  <a:gd name="T23" fmla="*/ 110 h 462"/>
                  <a:gd name="T24" fmla="*/ 167 w 238"/>
                  <a:gd name="T25" fmla="*/ 110 h 462"/>
                  <a:gd name="T26" fmla="*/ 159 w 238"/>
                  <a:gd name="T27" fmla="*/ 111 h 462"/>
                  <a:gd name="T28" fmla="*/ 150 w 238"/>
                  <a:gd name="T29" fmla="*/ 113 h 462"/>
                  <a:gd name="T30" fmla="*/ 142 w 238"/>
                  <a:gd name="T31" fmla="*/ 114 h 462"/>
                  <a:gd name="T32" fmla="*/ 133 w 238"/>
                  <a:gd name="T33" fmla="*/ 116 h 462"/>
                  <a:gd name="T34" fmla="*/ 124 w 238"/>
                  <a:gd name="T35" fmla="*/ 119 h 462"/>
                  <a:gd name="T36" fmla="*/ 116 w 238"/>
                  <a:gd name="T37" fmla="*/ 122 h 462"/>
                  <a:gd name="T38" fmla="*/ 107 w 238"/>
                  <a:gd name="T39" fmla="*/ 126 h 462"/>
                  <a:gd name="T40" fmla="*/ 69 w 238"/>
                  <a:gd name="T41" fmla="*/ 169 h 462"/>
                  <a:gd name="T42" fmla="*/ 69 w 238"/>
                  <a:gd name="T43" fmla="*/ 186 h 462"/>
                  <a:gd name="T44" fmla="*/ 66 w 238"/>
                  <a:gd name="T45" fmla="*/ 188 h 462"/>
                  <a:gd name="T46" fmla="*/ 62 w 238"/>
                  <a:gd name="T47" fmla="*/ 190 h 462"/>
                  <a:gd name="T48" fmla="*/ 58 w 238"/>
                  <a:gd name="T49" fmla="*/ 192 h 462"/>
                  <a:gd name="T50" fmla="*/ 53 w 238"/>
                  <a:gd name="T51" fmla="*/ 195 h 462"/>
                  <a:gd name="T52" fmla="*/ 49 w 238"/>
                  <a:gd name="T53" fmla="*/ 199 h 462"/>
                  <a:gd name="T54" fmla="*/ 44 w 238"/>
                  <a:gd name="T55" fmla="*/ 204 h 462"/>
                  <a:gd name="T56" fmla="*/ 38 w 238"/>
                  <a:gd name="T57" fmla="*/ 209 h 462"/>
                  <a:gd name="T58" fmla="*/ 34 w 238"/>
                  <a:gd name="T59" fmla="*/ 216 h 462"/>
                  <a:gd name="T60" fmla="*/ 29 w 238"/>
                  <a:gd name="T61" fmla="*/ 223 h 462"/>
                  <a:gd name="T62" fmla="*/ 25 w 238"/>
                  <a:gd name="T63" fmla="*/ 231 h 462"/>
                  <a:gd name="T64" fmla="*/ 21 w 238"/>
                  <a:gd name="T65" fmla="*/ 240 h 462"/>
                  <a:gd name="T66" fmla="*/ 19 w 238"/>
                  <a:gd name="T67" fmla="*/ 251 h 462"/>
                  <a:gd name="T68" fmla="*/ 17 w 238"/>
                  <a:gd name="T69" fmla="*/ 262 h 462"/>
                  <a:gd name="T70" fmla="*/ 16 w 238"/>
                  <a:gd name="T71" fmla="*/ 275 h 462"/>
                  <a:gd name="T72" fmla="*/ 16 w 238"/>
                  <a:gd name="T73" fmla="*/ 288 h 462"/>
                  <a:gd name="T74" fmla="*/ 17 w 238"/>
                  <a:gd name="T75" fmla="*/ 303 h 462"/>
                  <a:gd name="T76" fmla="*/ 21 w 238"/>
                  <a:gd name="T77" fmla="*/ 319 h 462"/>
                  <a:gd name="T78" fmla="*/ 25 w 238"/>
                  <a:gd name="T79" fmla="*/ 337 h 462"/>
                  <a:gd name="T80" fmla="*/ 32 w 238"/>
                  <a:gd name="T81" fmla="*/ 356 h 462"/>
                  <a:gd name="T82" fmla="*/ 49 w 238"/>
                  <a:gd name="T83" fmla="*/ 446 h 462"/>
                  <a:gd name="T84" fmla="*/ 1 w 238"/>
                  <a:gd name="T85" fmla="*/ 461 h 462"/>
                  <a:gd name="T86" fmla="*/ 217 w 238"/>
                  <a:gd name="T87" fmla="*/ 0 h 46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38"/>
                  <a:gd name="T133" fmla="*/ 0 h 462"/>
                  <a:gd name="T134" fmla="*/ 238 w 238"/>
                  <a:gd name="T135" fmla="*/ 462 h 46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38" h="462">
                    <a:moveTo>
                      <a:pt x="217" y="0"/>
                    </a:moveTo>
                    <a:lnTo>
                      <a:pt x="238" y="119"/>
                    </a:lnTo>
                    <a:lnTo>
                      <a:pt x="237" y="118"/>
                    </a:lnTo>
                    <a:lnTo>
                      <a:pt x="235" y="118"/>
                    </a:lnTo>
                    <a:lnTo>
                      <a:pt x="234" y="117"/>
                    </a:lnTo>
                    <a:lnTo>
                      <a:pt x="233" y="117"/>
                    </a:lnTo>
                    <a:lnTo>
                      <a:pt x="232" y="117"/>
                    </a:lnTo>
                    <a:lnTo>
                      <a:pt x="231" y="116"/>
                    </a:lnTo>
                    <a:lnTo>
                      <a:pt x="230" y="116"/>
                    </a:lnTo>
                    <a:lnTo>
                      <a:pt x="229" y="116"/>
                    </a:lnTo>
                    <a:lnTo>
                      <a:pt x="227" y="116"/>
                    </a:lnTo>
                    <a:lnTo>
                      <a:pt x="226" y="116"/>
                    </a:lnTo>
                    <a:lnTo>
                      <a:pt x="224" y="115"/>
                    </a:lnTo>
                    <a:lnTo>
                      <a:pt x="223" y="115"/>
                    </a:lnTo>
                    <a:lnTo>
                      <a:pt x="221" y="115"/>
                    </a:lnTo>
                    <a:lnTo>
                      <a:pt x="219" y="114"/>
                    </a:lnTo>
                    <a:lnTo>
                      <a:pt x="218" y="114"/>
                    </a:lnTo>
                    <a:lnTo>
                      <a:pt x="216" y="113"/>
                    </a:lnTo>
                    <a:lnTo>
                      <a:pt x="214" y="113"/>
                    </a:lnTo>
                    <a:lnTo>
                      <a:pt x="212" y="113"/>
                    </a:lnTo>
                    <a:lnTo>
                      <a:pt x="210" y="113"/>
                    </a:lnTo>
                    <a:lnTo>
                      <a:pt x="207" y="113"/>
                    </a:lnTo>
                    <a:lnTo>
                      <a:pt x="206" y="112"/>
                    </a:lnTo>
                    <a:lnTo>
                      <a:pt x="203" y="112"/>
                    </a:lnTo>
                    <a:lnTo>
                      <a:pt x="201" y="112"/>
                    </a:lnTo>
                    <a:lnTo>
                      <a:pt x="198" y="111"/>
                    </a:lnTo>
                    <a:lnTo>
                      <a:pt x="196" y="111"/>
                    </a:lnTo>
                    <a:lnTo>
                      <a:pt x="194" y="111"/>
                    </a:lnTo>
                    <a:lnTo>
                      <a:pt x="191" y="111"/>
                    </a:lnTo>
                    <a:lnTo>
                      <a:pt x="189" y="111"/>
                    </a:lnTo>
                    <a:lnTo>
                      <a:pt x="186" y="110"/>
                    </a:lnTo>
                    <a:lnTo>
                      <a:pt x="184" y="110"/>
                    </a:lnTo>
                    <a:lnTo>
                      <a:pt x="181" y="110"/>
                    </a:lnTo>
                    <a:lnTo>
                      <a:pt x="178" y="110"/>
                    </a:lnTo>
                    <a:lnTo>
                      <a:pt x="176" y="110"/>
                    </a:lnTo>
                    <a:lnTo>
                      <a:pt x="173" y="110"/>
                    </a:lnTo>
                    <a:lnTo>
                      <a:pt x="170" y="110"/>
                    </a:lnTo>
                    <a:lnTo>
                      <a:pt x="167" y="110"/>
                    </a:lnTo>
                    <a:lnTo>
                      <a:pt x="165" y="111"/>
                    </a:lnTo>
                    <a:lnTo>
                      <a:pt x="162" y="111"/>
                    </a:lnTo>
                    <a:lnTo>
                      <a:pt x="159" y="111"/>
                    </a:lnTo>
                    <a:lnTo>
                      <a:pt x="156" y="112"/>
                    </a:lnTo>
                    <a:lnTo>
                      <a:pt x="153" y="112"/>
                    </a:lnTo>
                    <a:lnTo>
                      <a:pt x="150" y="113"/>
                    </a:lnTo>
                    <a:lnTo>
                      <a:pt x="148" y="113"/>
                    </a:lnTo>
                    <a:lnTo>
                      <a:pt x="145" y="113"/>
                    </a:lnTo>
                    <a:lnTo>
                      <a:pt x="142" y="114"/>
                    </a:lnTo>
                    <a:lnTo>
                      <a:pt x="139" y="115"/>
                    </a:lnTo>
                    <a:lnTo>
                      <a:pt x="136" y="115"/>
                    </a:lnTo>
                    <a:lnTo>
                      <a:pt x="133" y="116"/>
                    </a:lnTo>
                    <a:lnTo>
                      <a:pt x="130" y="117"/>
                    </a:lnTo>
                    <a:lnTo>
                      <a:pt x="127" y="118"/>
                    </a:lnTo>
                    <a:lnTo>
                      <a:pt x="124" y="119"/>
                    </a:lnTo>
                    <a:lnTo>
                      <a:pt x="121" y="120"/>
                    </a:lnTo>
                    <a:lnTo>
                      <a:pt x="119" y="121"/>
                    </a:lnTo>
                    <a:lnTo>
                      <a:pt x="116" y="122"/>
                    </a:lnTo>
                    <a:lnTo>
                      <a:pt x="113" y="124"/>
                    </a:lnTo>
                    <a:lnTo>
                      <a:pt x="110" y="125"/>
                    </a:lnTo>
                    <a:lnTo>
                      <a:pt x="107" y="126"/>
                    </a:lnTo>
                    <a:lnTo>
                      <a:pt x="105" y="127"/>
                    </a:lnTo>
                    <a:lnTo>
                      <a:pt x="102" y="129"/>
                    </a:lnTo>
                    <a:lnTo>
                      <a:pt x="69" y="169"/>
                    </a:lnTo>
                    <a:lnTo>
                      <a:pt x="71" y="186"/>
                    </a:lnTo>
                    <a:lnTo>
                      <a:pt x="70" y="186"/>
                    </a:lnTo>
                    <a:lnTo>
                      <a:pt x="69" y="186"/>
                    </a:lnTo>
                    <a:lnTo>
                      <a:pt x="68" y="187"/>
                    </a:lnTo>
                    <a:lnTo>
                      <a:pt x="67" y="188"/>
                    </a:lnTo>
                    <a:lnTo>
                      <a:pt x="66" y="188"/>
                    </a:lnTo>
                    <a:lnTo>
                      <a:pt x="64" y="188"/>
                    </a:lnTo>
                    <a:lnTo>
                      <a:pt x="63" y="189"/>
                    </a:lnTo>
                    <a:lnTo>
                      <a:pt x="62" y="190"/>
                    </a:lnTo>
                    <a:lnTo>
                      <a:pt x="61" y="190"/>
                    </a:lnTo>
                    <a:lnTo>
                      <a:pt x="59" y="191"/>
                    </a:lnTo>
                    <a:lnTo>
                      <a:pt x="58" y="192"/>
                    </a:lnTo>
                    <a:lnTo>
                      <a:pt x="57" y="193"/>
                    </a:lnTo>
                    <a:lnTo>
                      <a:pt x="55" y="194"/>
                    </a:lnTo>
                    <a:lnTo>
                      <a:pt x="53" y="195"/>
                    </a:lnTo>
                    <a:lnTo>
                      <a:pt x="52" y="197"/>
                    </a:lnTo>
                    <a:lnTo>
                      <a:pt x="50" y="198"/>
                    </a:lnTo>
                    <a:lnTo>
                      <a:pt x="49" y="199"/>
                    </a:lnTo>
                    <a:lnTo>
                      <a:pt x="47" y="201"/>
                    </a:lnTo>
                    <a:lnTo>
                      <a:pt x="45" y="202"/>
                    </a:lnTo>
                    <a:lnTo>
                      <a:pt x="44" y="204"/>
                    </a:lnTo>
                    <a:lnTo>
                      <a:pt x="42" y="205"/>
                    </a:lnTo>
                    <a:lnTo>
                      <a:pt x="40" y="207"/>
                    </a:lnTo>
                    <a:lnTo>
                      <a:pt x="38" y="209"/>
                    </a:lnTo>
                    <a:lnTo>
                      <a:pt x="37" y="211"/>
                    </a:lnTo>
                    <a:lnTo>
                      <a:pt x="35" y="213"/>
                    </a:lnTo>
                    <a:lnTo>
                      <a:pt x="34" y="216"/>
                    </a:lnTo>
                    <a:lnTo>
                      <a:pt x="32" y="218"/>
                    </a:lnTo>
                    <a:lnTo>
                      <a:pt x="31" y="220"/>
                    </a:lnTo>
                    <a:lnTo>
                      <a:pt x="29" y="223"/>
                    </a:lnTo>
                    <a:lnTo>
                      <a:pt x="28" y="226"/>
                    </a:lnTo>
                    <a:lnTo>
                      <a:pt x="26" y="228"/>
                    </a:lnTo>
                    <a:lnTo>
                      <a:pt x="25" y="231"/>
                    </a:lnTo>
                    <a:lnTo>
                      <a:pt x="23" y="234"/>
                    </a:lnTo>
                    <a:lnTo>
                      <a:pt x="22" y="237"/>
                    </a:lnTo>
                    <a:lnTo>
                      <a:pt x="21" y="240"/>
                    </a:lnTo>
                    <a:lnTo>
                      <a:pt x="20" y="244"/>
                    </a:lnTo>
                    <a:lnTo>
                      <a:pt x="19" y="247"/>
                    </a:lnTo>
                    <a:lnTo>
                      <a:pt x="19" y="251"/>
                    </a:lnTo>
                    <a:lnTo>
                      <a:pt x="17" y="254"/>
                    </a:lnTo>
                    <a:lnTo>
                      <a:pt x="17" y="258"/>
                    </a:lnTo>
                    <a:lnTo>
                      <a:pt x="17" y="262"/>
                    </a:lnTo>
                    <a:lnTo>
                      <a:pt x="16" y="266"/>
                    </a:lnTo>
                    <a:lnTo>
                      <a:pt x="16" y="270"/>
                    </a:lnTo>
                    <a:lnTo>
                      <a:pt x="16" y="275"/>
                    </a:lnTo>
                    <a:lnTo>
                      <a:pt x="15" y="279"/>
                    </a:lnTo>
                    <a:lnTo>
                      <a:pt x="16" y="283"/>
                    </a:lnTo>
                    <a:lnTo>
                      <a:pt x="16" y="288"/>
                    </a:lnTo>
                    <a:lnTo>
                      <a:pt x="16" y="293"/>
                    </a:lnTo>
                    <a:lnTo>
                      <a:pt x="17" y="298"/>
                    </a:lnTo>
                    <a:lnTo>
                      <a:pt x="17" y="303"/>
                    </a:lnTo>
                    <a:lnTo>
                      <a:pt x="19" y="308"/>
                    </a:lnTo>
                    <a:lnTo>
                      <a:pt x="20" y="314"/>
                    </a:lnTo>
                    <a:lnTo>
                      <a:pt x="21" y="319"/>
                    </a:lnTo>
                    <a:lnTo>
                      <a:pt x="22" y="325"/>
                    </a:lnTo>
                    <a:lnTo>
                      <a:pt x="23" y="331"/>
                    </a:lnTo>
                    <a:lnTo>
                      <a:pt x="25" y="337"/>
                    </a:lnTo>
                    <a:lnTo>
                      <a:pt x="27" y="343"/>
                    </a:lnTo>
                    <a:lnTo>
                      <a:pt x="30" y="349"/>
                    </a:lnTo>
                    <a:lnTo>
                      <a:pt x="32" y="356"/>
                    </a:lnTo>
                    <a:lnTo>
                      <a:pt x="35" y="363"/>
                    </a:lnTo>
                    <a:lnTo>
                      <a:pt x="66" y="380"/>
                    </a:lnTo>
                    <a:lnTo>
                      <a:pt x="49" y="446"/>
                    </a:lnTo>
                    <a:lnTo>
                      <a:pt x="224" y="454"/>
                    </a:lnTo>
                    <a:lnTo>
                      <a:pt x="230" y="462"/>
                    </a:lnTo>
                    <a:lnTo>
                      <a:pt x="1" y="461"/>
                    </a:lnTo>
                    <a:lnTo>
                      <a:pt x="0" y="4"/>
                    </a:lnTo>
                    <a:lnTo>
                      <a:pt x="217" y="0"/>
                    </a:lnTo>
                    <a:close/>
                  </a:path>
                </a:pathLst>
              </a:custGeom>
              <a:solidFill>
                <a:srgbClr val="CFE8C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980" name="Freeform 150"/>
              <p:cNvSpPr>
                <a:spLocks/>
              </p:cNvSpPr>
              <p:nvPr/>
            </p:nvSpPr>
            <p:spPr bwMode="auto">
              <a:xfrm>
                <a:off x="4784" y="2064"/>
                <a:ext cx="142" cy="466"/>
              </a:xfrm>
              <a:custGeom>
                <a:avLst/>
                <a:gdLst>
                  <a:gd name="T0" fmla="*/ 26 w 142"/>
                  <a:gd name="T1" fmla="*/ 196 h 466"/>
                  <a:gd name="T2" fmla="*/ 30 w 142"/>
                  <a:gd name="T3" fmla="*/ 196 h 466"/>
                  <a:gd name="T4" fmla="*/ 34 w 142"/>
                  <a:gd name="T5" fmla="*/ 197 h 466"/>
                  <a:gd name="T6" fmla="*/ 38 w 142"/>
                  <a:gd name="T7" fmla="*/ 197 h 466"/>
                  <a:gd name="T8" fmla="*/ 41 w 142"/>
                  <a:gd name="T9" fmla="*/ 197 h 466"/>
                  <a:gd name="T10" fmla="*/ 44 w 142"/>
                  <a:gd name="T11" fmla="*/ 198 h 466"/>
                  <a:gd name="T12" fmla="*/ 47 w 142"/>
                  <a:gd name="T13" fmla="*/ 198 h 466"/>
                  <a:gd name="T14" fmla="*/ 50 w 142"/>
                  <a:gd name="T15" fmla="*/ 199 h 466"/>
                  <a:gd name="T16" fmla="*/ 54 w 142"/>
                  <a:gd name="T17" fmla="*/ 200 h 466"/>
                  <a:gd name="T18" fmla="*/ 57 w 142"/>
                  <a:gd name="T19" fmla="*/ 201 h 466"/>
                  <a:gd name="T20" fmla="*/ 60 w 142"/>
                  <a:gd name="T21" fmla="*/ 201 h 466"/>
                  <a:gd name="T22" fmla="*/ 64 w 142"/>
                  <a:gd name="T23" fmla="*/ 203 h 466"/>
                  <a:gd name="T24" fmla="*/ 67 w 142"/>
                  <a:gd name="T25" fmla="*/ 204 h 466"/>
                  <a:gd name="T26" fmla="*/ 70 w 142"/>
                  <a:gd name="T27" fmla="*/ 206 h 466"/>
                  <a:gd name="T28" fmla="*/ 75 w 142"/>
                  <a:gd name="T29" fmla="*/ 210 h 466"/>
                  <a:gd name="T30" fmla="*/ 79 w 142"/>
                  <a:gd name="T31" fmla="*/ 216 h 466"/>
                  <a:gd name="T32" fmla="*/ 81 w 142"/>
                  <a:gd name="T33" fmla="*/ 222 h 466"/>
                  <a:gd name="T34" fmla="*/ 82 w 142"/>
                  <a:gd name="T35" fmla="*/ 226 h 466"/>
                  <a:gd name="T36" fmla="*/ 83 w 142"/>
                  <a:gd name="T37" fmla="*/ 230 h 466"/>
                  <a:gd name="T38" fmla="*/ 83 w 142"/>
                  <a:gd name="T39" fmla="*/ 233 h 466"/>
                  <a:gd name="T40" fmla="*/ 83 w 142"/>
                  <a:gd name="T41" fmla="*/ 236 h 466"/>
                  <a:gd name="T42" fmla="*/ 82 w 142"/>
                  <a:gd name="T43" fmla="*/ 240 h 466"/>
                  <a:gd name="T44" fmla="*/ 81 w 142"/>
                  <a:gd name="T45" fmla="*/ 243 h 466"/>
                  <a:gd name="T46" fmla="*/ 81 w 142"/>
                  <a:gd name="T47" fmla="*/ 246 h 466"/>
                  <a:gd name="T48" fmla="*/ 80 w 142"/>
                  <a:gd name="T49" fmla="*/ 250 h 466"/>
                  <a:gd name="T50" fmla="*/ 79 w 142"/>
                  <a:gd name="T51" fmla="*/ 255 h 466"/>
                  <a:gd name="T52" fmla="*/ 77 w 142"/>
                  <a:gd name="T53" fmla="*/ 260 h 466"/>
                  <a:gd name="T54" fmla="*/ 75 w 142"/>
                  <a:gd name="T55" fmla="*/ 264 h 466"/>
                  <a:gd name="T56" fmla="*/ 74 w 142"/>
                  <a:gd name="T57" fmla="*/ 268 h 466"/>
                  <a:gd name="T58" fmla="*/ 73 w 142"/>
                  <a:gd name="T59" fmla="*/ 270 h 466"/>
                  <a:gd name="T60" fmla="*/ 75 w 142"/>
                  <a:gd name="T61" fmla="*/ 273 h 466"/>
                  <a:gd name="T62" fmla="*/ 78 w 142"/>
                  <a:gd name="T63" fmla="*/ 276 h 466"/>
                  <a:gd name="T64" fmla="*/ 80 w 142"/>
                  <a:gd name="T65" fmla="*/ 280 h 466"/>
                  <a:gd name="T66" fmla="*/ 83 w 142"/>
                  <a:gd name="T67" fmla="*/ 283 h 466"/>
                  <a:gd name="T68" fmla="*/ 85 w 142"/>
                  <a:gd name="T69" fmla="*/ 287 h 466"/>
                  <a:gd name="T70" fmla="*/ 88 w 142"/>
                  <a:gd name="T71" fmla="*/ 292 h 466"/>
                  <a:gd name="T72" fmla="*/ 91 w 142"/>
                  <a:gd name="T73" fmla="*/ 297 h 466"/>
                  <a:gd name="T74" fmla="*/ 93 w 142"/>
                  <a:gd name="T75" fmla="*/ 303 h 466"/>
                  <a:gd name="T76" fmla="*/ 95 w 142"/>
                  <a:gd name="T77" fmla="*/ 308 h 466"/>
                  <a:gd name="T78" fmla="*/ 96 w 142"/>
                  <a:gd name="T79" fmla="*/ 315 h 466"/>
                  <a:gd name="T80" fmla="*/ 98 w 142"/>
                  <a:gd name="T81" fmla="*/ 321 h 466"/>
                  <a:gd name="T82" fmla="*/ 98 w 142"/>
                  <a:gd name="T83" fmla="*/ 328 h 466"/>
                  <a:gd name="T84" fmla="*/ 98 w 142"/>
                  <a:gd name="T85" fmla="*/ 335 h 466"/>
                  <a:gd name="T86" fmla="*/ 98 w 142"/>
                  <a:gd name="T87" fmla="*/ 342 h 466"/>
                  <a:gd name="T88" fmla="*/ 96 w 142"/>
                  <a:gd name="T89" fmla="*/ 348 h 466"/>
                  <a:gd name="T90" fmla="*/ 93 w 142"/>
                  <a:gd name="T91" fmla="*/ 356 h 466"/>
                  <a:gd name="T92" fmla="*/ 90 w 142"/>
                  <a:gd name="T93" fmla="*/ 363 h 466"/>
                  <a:gd name="T94" fmla="*/ 85 w 142"/>
                  <a:gd name="T95" fmla="*/ 370 h 466"/>
                  <a:gd name="T96" fmla="*/ 79 w 142"/>
                  <a:gd name="T97" fmla="*/ 378 h 466"/>
                  <a:gd name="T98" fmla="*/ 1 w 142"/>
                  <a:gd name="T99" fmla="*/ 460 h 466"/>
                  <a:gd name="T100" fmla="*/ 140 w 142"/>
                  <a:gd name="T101" fmla="*/ 2 h 46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42"/>
                  <a:gd name="T154" fmla="*/ 0 h 466"/>
                  <a:gd name="T155" fmla="*/ 142 w 142"/>
                  <a:gd name="T156" fmla="*/ 466 h 46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42" h="466">
                    <a:moveTo>
                      <a:pt x="38" y="0"/>
                    </a:moveTo>
                    <a:lnTo>
                      <a:pt x="26" y="197"/>
                    </a:lnTo>
                    <a:lnTo>
                      <a:pt x="26" y="196"/>
                    </a:lnTo>
                    <a:lnTo>
                      <a:pt x="28" y="196"/>
                    </a:lnTo>
                    <a:lnTo>
                      <a:pt x="29" y="196"/>
                    </a:lnTo>
                    <a:lnTo>
                      <a:pt x="30" y="196"/>
                    </a:lnTo>
                    <a:lnTo>
                      <a:pt x="31" y="196"/>
                    </a:lnTo>
                    <a:lnTo>
                      <a:pt x="33" y="197"/>
                    </a:lnTo>
                    <a:lnTo>
                      <a:pt x="34" y="197"/>
                    </a:lnTo>
                    <a:lnTo>
                      <a:pt x="36" y="197"/>
                    </a:lnTo>
                    <a:lnTo>
                      <a:pt x="37" y="197"/>
                    </a:lnTo>
                    <a:lnTo>
                      <a:pt x="38" y="197"/>
                    </a:lnTo>
                    <a:lnTo>
                      <a:pt x="39" y="197"/>
                    </a:lnTo>
                    <a:lnTo>
                      <a:pt x="40" y="197"/>
                    </a:lnTo>
                    <a:lnTo>
                      <a:pt x="41" y="197"/>
                    </a:lnTo>
                    <a:lnTo>
                      <a:pt x="42" y="197"/>
                    </a:lnTo>
                    <a:lnTo>
                      <a:pt x="43" y="198"/>
                    </a:lnTo>
                    <a:lnTo>
                      <a:pt x="44" y="198"/>
                    </a:lnTo>
                    <a:lnTo>
                      <a:pt x="45" y="198"/>
                    </a:lnTo>
                    <a:lnTo>
                      <a:pt x="46" y="198"/>
                    </a:lnTo>
                    <a:lnTo>
                      <a:pt x="47" y="198"/>
                    </a:lnTo>
                    <a:lnTo>
                      <a:pt x="48" y="199"/>
                    </a:lnTo>
                    <a:lnTo>
                      <a:pt x="49" y="199"/>
                    </a:lnTo>
                    <a:lnTo>
                      <a:pt x="50" y="199"/>
                    </a:lnTo>
                    <a:lnTo>
                      <a:pt x="52" y="199"/>
                    </a:lnTo>
                    <a:lnTo>
                      <a:pt x="53" y="199"/>
                    </a:lnTo>
                    <a:lnTo>
                      <a:pt x="54" y="200"/>
                    </a:lnTo>
                    <a:lnTo>
                      <a:pt x="55" y="200"/>
                    </a:lnTo>
                    <a:lnTo>
                      <a:pt x="56" y="200"/>
                    </a:lnTo>
                    <a:lnTo>
                      <a:pt x="57" y="201"/>
                    </a:lnTo>
                    <a:lnTo>
                      <a:pt x="58" y="201"/>
                    </a:lnTo>
                    <a:lnTo>
                      <a:pt x="59" y="201"/>
                    </a:lnTo>
                    <a:lnTo>
                      <a:pt x="60" y="201"/>
                    </a:lnTo>
                    <a:lnTo>
                      <a:pt x="62" y="202"/>
                    </a:lnTo>
                    <a:lnTo>
                      <a:pt x="63" y="203"/>
                    </a:lnTo>
                    <a:lnTo>
                      <a:pt x="64" y="203"/>
                    </a:lnTo>
                    <a:lnTo>
                      <a:pt x="65" y="204"/>
                    </a:lnTo>
                    <a:lnTo>
                      <a:pt x="66" y="204"/>
                    </a:lnTo>
                    <a:lnTo>
                      <a:pt x="67" y="204"/>
                    </a:lnTo>
                    <a:lnTo>
                      <a:pt x="68" y="205"/>
                    </a:lnTo>
                    <a:lnTo>
                      <a:pt x="69" y="206"/>
                    </a:lnTo>
                    <a:lnTo>
                      <a:pt x="70" y="206"/>
                    </a:lnTo>
                    <a:lnTo>
                      <a:pt x="72" y="207"/>
                    </a:lnTo>
                    <a:lnTo>
                      <a:pt x="73" y="209"/>
                    </a:lnTo>
                    <a:lnTo>
                      <a:pt x="75" y="210"/>
                    </a:lnTo>
                    <a:lnTo>
                      <a:pt x="76" y="212"/>
                    </a:lnTo>
                    <a:lnTo>
                      <a:pt x="78" y="214"/>
                    </a:lnTo>
                    <a:lnTo>
                      <a:pt x="79" y="216"/>
                    </a:lnTo>
                    <a:lnTo>
                      <a:pt x="80" y="218"/>
                    </a:lnTo>
                    <a:lnTo>
                      <a:pt x="81" y="220"/>
                    </a:lnTo>
                    <a:lnTo>
                      <a:pt x="81" y="222"/>
                    </a:lnTo>
                    <a:lnTo>
                      <a:pt x="82" y="224"/>
                    </a:lnTo>
                    <a:lnTo>
                      <a:pt x="82" y="225"/>
                    </a:lnTo>
                    <a:lnTo>
                      <a:pt x="82" y="226"/>
                    </a:lnTo>
                    <a:lnTo>
                      <a:pt x="82" y="227"/>
                    </a:lnTo>
                    <a:lnTo>
                      <a:pt x="83" y="228"/>
                    </a:lnTo>
                    <a:lnTo>
                      <a:pt x="83" y="230"/>
                    </a:lnTo>
                    <a:lnTo>
                      <a:pt x="83" y="232"/>
                    </a:lnTo>
                    <a:lnTo>
                      <a:pt x="83" y="233"/>
                    </a:lnTo>
                    <a:lnTo>
                      <a:pt x="83" y="234"/>
                    </a:lnTo>
                    <a:lnTo>
                      <a:pt x="83" y="235"/>
                    </a:lnTo>
                    <a:lnTo>
                      <a:pt x="83" y="236"/>
                    </a:lnTo>
                    <a:lnTo>
                      <a:pt x="83" y="237"/>
                    </a:lnTo>
                    <a:lnTo>
                      <a:pt x="82" y="238"/>
                    </a:lnTo>
                    <a:lnTo>
                      <a:pt x="82" y="240"/>
                    </a:lnTo>
                    <a:lnTo>
                      <a:pt x="82" y="241"/>
                    </a:lnTo>
                    <a:lnTo>
                      <a:pt x="82" y="242"/>
                    </a:lnTo>
                    <a:lnTo>
                      <a:pt x="81" y="243"/>
                    </a:lnTo>
                    <a:lnTo>
                      <a:pt x="81" y="244"/>
                    </a:lnTo>
                    <a:lnTo>
                      <a:pt x="81" y="245"/>
                    </a:lnTo>
                    <a:lnTo>
                      <a:pt x="81" y="246"/>
                    </a:lnTo>
                    <a:lnTo>
                      <a:pt x="81" y="247"/>
                    </a:lnTo>
                    <a:lnTo>
                      <a:pt x="80" y="249"/>
                    </a:lnTo>
                    <a:lnTo>
                      <a:pt x="80" y="250"/>
                    </a:lnTo>
                    <a:lnTo>
                      <a:pt x="80" y="251"/>
                    </a:lnTo>
                    <a:lnTo>
                      <a:pt x="80" y="253"/>
                    </a:lnTo>
                    <a:lnTo>
                      <a:pt x="79" y="255"/>
                    </a:lnTo>
                    <a:lnTo>
                      <a:pt x="78" y="256"/>
                    </a:lnTo>
                    <a:lnTo>
                      <a:pt x="78" y="258"/>
                    </a:lnTo>
                    <a:lnTo>
                      <a:pt x="77" y="260"/>
                    </a:lnTo>
                    <a:lnTo>
                      <a:pt x="76" y="261"/>
                    </a:lnTo>
                    <a:lnTo>
                      <a:pt x="76" y="263"/>
                    </a:lnTo>
                    <a:lnTo>
                      <a:pt x="75" y="264"/>
                    </a:lnTo>
                    <a:lnTo>
                      <a:pt x="75" y="266"/>
                    </a:lnTo>
                    <a:lnTo>
                      <a:pt x="74" y="267"/>
                    </a:lnTo>
                    <a:lnTo>
                      <a:pt x="74" y="268"/>
                    </a:lnTo>
                    <a:lnTo>
                      <a:pt x="74" y="269"/>
                    </a:lnTo>
                    <a:lnTo>
                      <a:pt x="73" y="270"/>
                    </a:lnTo>
                    <a:lnTo>
                      <a:pt x="73" y="271"/>
                    </a:lnTo>
                    <a:lnTo>
                      <a:pt x="74" y="271"/>
                    </a:lnTo>
                    <a:lnTo>
                      <a:pt x="75" y="273"/>
                    </a:lnTo>
                    <a:lnTo>
                      <a:pt x="76" y="274"/>
                    </a:lnTo>
                    <a:lnTo>
                      <a:pt x="78" y="276"/>
                    </a:lnTo>
                    <a:lnTo>
                      <a:pt x="79" y="278"/>
                    </a:lnTo>
                    <a:lnTo>
                      <a:pt x="80" y="279"/>
                    </a:lnTo>
                    <a:lnTo>
                      <a:pt x="80" y="280"/>
                    </a:lnTo>
                    <a:lnTo>
                      <a:pt x="81" y="281"/>
                    </a:lnTo>
                    <a:lnTo>
                      <a:pt x="82" y="282"/>
                    </a:lnTo>
                    <a:lnTo>
                      <a:pt x="83" y="283"/>
                    </a:lnTo>
                    <a:lnTo>
                      <a:pt x="84" y="285"/>
                    </a:lnTo>
                    <a:lnTo>
                      <a:pt x="85" y="286"/>
                    </a:lnTo>
                    <a:lnTo>
                      <a:pt x="85" y="287"/>
                    </a:lnTo>
                    <a:lnTo>
                      <a:pt x="86" y="289"/>
                    </a:lnTo>
                    <a:lnTo>
                      <a:pt x="87" y="290"/>
                    </a:lnTo>
                    <a:lnTo>
                      <a:pt x="88" y="292"/>
                    </a:lnTo>
                    <a:lnTo>
                      <a:pt x="89" y="294"/>
                    </a:lnTo>
                    <a:lnTo>
                      <a:pt x="89" y="296"/>
                    </a:lnTo>
                    <a:lnTo>
                      <a:pt x="91" y="297"/>
                    </a:lnTo>
                    <a:lnTo>
                      <a:pt x="91" y="299"/>
                    </a:lnTo>
                    <a:lnTo>
                      <a:pt x="92" y="301"/>
                    </a:lnTo>
                    <a:lnTo>
                      <a:pt x="93" y="303"/>
                    </a:lnTo>
                    <a:lnTo>
                      <a:pt x="94" y="305"/>
                    </a:lnTo>
                    <a:lnTo>
                      <a:pt x="94" y="307"/>
                    </a:lnTo>
                    <a:lnTo>
                      <a:pt x="95" y="308"/>
                    </a:lnTo>
                    <a:lnTo>
                      <a:pt x="95" y="311"/>
                    </a:lnTo>
                    <a:lnTo>
                      <a:pt x="96" y="313"/>
                    </a:lnTo>
                    <a:lnTo>
                      <a:pt x="96" y="315"/>
                    </a:lnTo>
                    <a:lnTo>
                      <a:pt x="97" y="317"/>
                    </a:lnTo>
                    <a:lnTo>
                      <a:pt x="97" y="319"/>
                    </a:lnTo>
                    <a:lnTo>
                      <a:pt x="98" y="321"/>
                    </a:lnTo>
                    <a:lnTo>
                      <a:pt x="98" y="323"/>
                    </a:lnTo>
                    <a:lnTo>
                      <a:pt x="98" y="325"/>
                    </a:lnTo>
                    <a:lnTo>
                      <a:pt x="98" y="328"/>
                    </a:lnTo>
                    <a:lnTo>
                      <a:pt x="98" y="330"/>
                    </a:lnTo>
                    <a:lnTo>
                      <a:pt x="98" y="332"/>
                    </a:lnTo>
                    <a:lnTo>
                      <a:pt x="98" y="335"/>
                    </a:lnTo>
                    <a:lnTo>
                      <a:pt x="98" y="337"/>
                    </a:lnTo>
                    <a:lnTo>
                      <a:pt x="98" y="339"/>
                    </a:lnTo>
                    <a:lnTo>
                      <a:pt x="98" y="342"/>
                    </a:lnTo>
                    <a:lnTo>
                      <a:pt x="97" y="344"/>
                    </a:lnTo>
                    <a:lnTo>
                      <a:pt x="96" y="346"/>
                    </a:lnTo>
                    <a:lnTo>
                      <a:pt x="96" y="348"/>
                    </a:lnTo>
                    <a:lnTo>
                      <a:pt x="95" y="351"/>
                    </a:lnTo>
                    <a:lnTo>
                      <a:pt x="94" y="353"/>
                    </a:lnTo>
                    <a:lnTo>
                      <a:pt x="93" y="356"/>
                    </a:lnTo>
                    <a:lnTo>
                      <a:pt x="93" y="358"/>
                    </a:lnTo>
                    <a:lnTo>
                      <a:pt x="91" y="360"/>
                    </a:lnTo>
                    <a:lnTo>
                      <a:pt x="90" y="363"/>
                    </a:lnTo>
                    <a:lnTo>
                      <a:pt x="88" y="365"/>
                    </a:lnTo>
                    <a:lnTo>
                      <a:pt x="87" y="368"/>
                    </a:lnTo>
                    <a:lnTo>
                      <a:pt x="85" y="370"/>
                    </a:lnTo>
                    <a:lnTo>
                      <a:pt x="83" y="373"/>
                    </a:lnTo>
                    <a:lnTo>
                      <a:pt x="81" y="375"/>
                    </a:lnTo>
                    <a:lnTo>
                      <a:pt x="79" y="378"/>
                    </a:lnTo>
                    <a:lnTo>
                      <a:pt x="56" y="404"/>
                    </a:lnTo>
                    <a:lnTo>
                      <a:pt x="61" y="422"/>
                    </a:lnTo>
                    <a:lnTo>
                      <a:pt x="1" y="460"/>
                    </a:lnTo>
                    <a:lnTo>
                      <a:pt x="0" y="466"/>
                    </a:lnTo>
                    <a:lnTo>
                      <a:pt x="142" y="461"/>
                    </a:lnTo>
                    <a:lnTo>
                      <a:pt x="140" y="2"/>
                    </a:lnTo>
                    <a:lnTo>
                      <a:pt x="38" y="0"/>
                    </a:lnTo>
                    <a:close/>
                  </a:path>
                </a:pathLst>
              </a:custGeom>
              <a:solidFill>
                <a:srgbClr val="CFE8C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981" name="Freeform 151"/>
              <p:cNvSpPr>
                <a:spLocks/>
              </p:cNvSpPr>
              <p:nvPr/>
            </p:nvSpPr>
            <p:spPr bwMode="auto">
              <a:xfrm>
                <a:off x="4460" y="2166"/>
                <a:ext cx="26" cy="24"/>
              </a:xfrm>
              <a:custGeom>
                <a:avLst/>
                <a:gdLst>
                  <a:gd name="T0" fmla="*/ 0 w 26"/>
                  <a:gd name="T1" fmla="*/ 8 h 24"/>
                  <a:gd name="T2" fmla="*/ 26 w 26"/>
                  <a:gd name="T3" fmla="*/ 24 h 24"/>
                  <a:gd name="T4" fmla="*/ 22 w 26"/>
                  <a:gd name="T5" fmla="*/ 17 h 24"/>
                  <a:gd name="T6" fmla="*/ 5 w 26"/>
                  <a:gd name="T7" fmla="*/ 0 h 24"/>
                  <a:gd name="T8" fmla="*/ 0 w 26"/>
                  <a:gd name="T9" fmla="*/ 8 h 24"/>
                  <a:gd name="T10" fmla="*/ 0 w 26"/>
                  <a:gd name="T11" fmla="*/ 8 h 24"/>
                  <a:gd name="T12" fmla="*/ 0 60000 65536"/>
                  <a:gd name="T13" fmla="*/ 0 60000 65536"/>
                  <a:gd name="T14" fmla="*/ 0 60000 65536"/>
                  <a:gd name="T15" fmla="*/ 0 60000 65536"/>
                  <a:gd name="T16" fmla="*/ 0 60000 65536"/>
                  <a:gd name="T17" fmla="*/ 0 60000 65536"/>
                  <a:gd name="T18" fmla="*/ 0 w 26"/>
                  <a:gd name="T19" fmla="*/ 0 h 24"/>
                  <a:gd name="T20" fmla="*/ 26 w 26"/>
                  <a:gd name="T21" fmla="*/ 24 h 24"/>
                </a:gdLst>
                <a:ahLst/>
                <a:cxnLst>
                  <a:cxn ang="T12">
                    <a:pos x="T0" y="T1"/>
                  </a:cxn>
                  <a:cxn ang="T13">
                    <a:pos x="T2" y="T3"/>
                  </a:cxn>
                  <a:cxn ang="T14">
                    <a:pos x="T4" y="T5"/>
                  </a:cxn>
                  <a:cxn ang="T15">
                    <a:pos x="T6" y="T7"/>
                  </a:cxn>
                  <a:cxn ang="T16">
                    <a:pos x="T8" y="T9"/>
                  </a:cxn>
                  <a:cxn ang="T17">
                    <a:pos x="T10" y="T11"/>
                  </a:cxn>
                </a:cxnLst>
                <a:rect l="T18" t="T19" r="T20" b="T21"/>
                <a:pathLst>
                  <a:path w="26" h="24">
                    <a:moveTo>
                      <a:pt x="0" y="8"/>
                    </a:moveTo>
                    <a:lnTo>
                      <a:pt x="26" y="24"/>
                    </a:lnTo>
                    <a:lnTo>
                      <a:pt x="22" y="17"/>
                    </a:lnTo>
                    <a:lnTo>
                      <a:pt x="5" y="0"/>
                    </a:lnTo>
                    <a:lnTo>
                      <a:pt x="0" y="8"/>
                    </a:lnTo>
                    <a:close/>
                  </a:path>
                </a:pathLst>
              </a:custGeom>
              <a:solidFill>
                <a:srgbClr val="E0F7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982" name="Freeform 152"/>
              <p:cNvSpPr>
                <a:spLocks/>
              </p:cNvSpPr>
              <p:nvPr/>
            </p:nvSpPr>
            <p:spPr bwMode="auto">
              <a:xfrm>
                <a:off x="4500" y="2092"/>
                <a:ext cx="65" cy="91"/>
              </a:xfrm>
              <a:custGeom>
                <a:avLst/>
                <a:gdLst>
                  <a:gd name="T0" fmla="*/ 26 w 65"/>
                  <a:gd name="T1" fmla="*/ 91 h 91"/>
                  <a:gd name="T2" fmla="*/ 31 w 65"/>
                  <a:gd name="T3" fmla="*/ 89 h 91"/>
                  <a:gd name="T4" fmla="*/ 36 w 65"/>
                  <a:gd name="T5" fmla="*/ 86 h 91"/>
                  <a:gd name="T6" fmla="*/ 40 w 65"/>
                  <a:gd name="T7" fmla="*/ 84 h 91"/>
                  <a:gd name="T8" fmla="*/ 44 w 65"/>
                  <a:gd name="T9" fmla="*/ 81 h 91"/>
                  <a:gd name="T10" fmla="*/ 49 w 65"/>
                  <a:gd name="T11" fmla="*/ 78 h 91"/>
                  <a:gd name="T12" fmla="*/ 53 w 65"/>
                  <a:gd name="T13" fmla="*/ 74 h 91"/>
                  <a:gd name="T14" fmla="*/ 57 w 65"/>
                  <a:gd name="T15" fmla="*/ 69 h 91"/>
                  <a:gd name="T16" fmla="*/ 61 w 65"/>
                  <a:gd name="T17" fmla="*/ 64 h 91"/>
                  <a:gd name="T18" fmla="*/ 63 w 65"/>
                  <a:gd name="T19" fmla="*/ 58 h 91"/>
                  <a:gd name="T20" fmla="*/ 64 w 65"/>
                  <a:gd name="T21" fmla="*/ 51 h 91"/>
                  <a:gd name="T22" fmla="*/ 65 w 65"/>
                  <a:gd name="T23" fmla="*/ 44 h 91"/>
                  <a:gd name="T24" fmla="*/ 64 w 65"/>
                  <a:gd name="T25" fmla="*/ 36 h 91"/>
                  <a:gd name="T26" fmla="*/ 62 w 65"/>
                  <a:gd name="T27" fmla="*/ 27 h 91"/>
                  <a:gd name="T28" fmla="*/ 58 w 65"/>
                  <a:gd name="T29" fmla="*/ 18 h 91"/>
                  <a:gd name="T30" fmla="*/ 54 w 65"/>
                  <a:gd name="T31" fmla="*/ 11 h 91"/>
                  <a:gd name="T32" fmla="*/ 49 w 65"/>
                  <a:gd name="T33" fmla="*/ 6 h 91"/>
                  <a:gd name="T34" fmla="*/ 44 w 65"/>
                  <a:gd name="T35" fmla="*/ 2 h 91"/>
                  <a:gd name="T36" fmla="*/ 39 w 65"/>
                  <a:gd name="T37" fmla="*/ 0 h 91"/>
                  <a:gd name="T38" fmla="*/ 34 w 65"/>
                  <a:gd name="T39" fmla="*/ 0 h 91"/>
                  <a:gd name="T40" fmla="*/ 28 w 65"/>
                  <a:gd name="T41" fmla="*/ 1 h 91"/>
                  <a:gd name="T42" fmla="*/ 24 w 65"/>
                  <a:gd name="T43" fmla="*/ 3 h 91"/>
                  <a:gd name="T44" fmla="*/ 19 w 65"/>
                  <a:gd name="T45" fmla="*/ 5 h 91"/>
                  <a:gd name="T46" fmla="*/ 14 w 65"/>
                  <a:gd name="T47" fmla="*/ 9 h 91"/>
                  <a:gd name="T48" fmla="*/ 10 w 65"/>
                  <a:gd name="T49" fmla="*/ 14 h 91"/>
                  <a:gd name="T50" fmla="*/ 7 w 65"/>
                  <a:gd name="T51" fmla="*/ 19 h 91"/>
                  <a:gd name="T52" fmla="*/ 4 w 65"/>
                  <a:gd name="T53" fmla="*/ 25 h 91"/>
                  <a:gd name="T54" fmla="*/ 2 w 65"/>
                  <a:gd name="T55" fmla="*/ 30 h 91"/>
                  <a:gd name="T56" fmla="*/ 0 w 65"/>
                  <a:gd name="T57" fmla="*/ 36 h 91"/>
                  <a:gd name="T58" fmla="*/ 0 w 65"/>
                  <a:gd name="T59" fmla="*/ 43 h 91"/>
                  <a:gd name="T60" fmla="*/ 0 w 65"/>
                  <a:gd name="T61" fmla="*/ 48 h 91"/>
                  <a:gd name="T62" fmla="*/ 1 w 65"/>
                  <a:gd name="T63" fmla="*/ 53 h 91"/>
                  <a:gd name="T64" fmla="*/ 4 w 65"/>
                  <a:gd name="T65" fmla="*/ 60 h 91"/>
                  <a:gd name="T66" fmla="*/ 8 w 65"/>
                  <a:gd name="T67" fmla="*/ 66 h 91"/>
                  <a:gd name="T68" fmla="*/ 14 w 65"/>
                  <a:gd name="T69" fmla="*/ 69 h 91"/>
                  <a:gd name="T70" fmla="*/ 20 w 65"/>
                  <a:gd name="T71" fmla="*/ 70 h 91"/>
                  <a:gd name="T72" fmla="*/ 26 w 65"/>
                  <a:gd name="T73" fmla="*/ 69 h 91"/>
                  <a:gd name="T74" fmla="*/ 31 w 65"/>
                  <a:gd name="T75" fmla="*/ 67 h 91"/>
                  <a:gd name="T76" fmla="*/ 36 w 65"/>
                  <a:gd name="T77" fmla="*/ 64 h 91"/>
                  <a:gd name="T78" fmla="*/ 40 w 65"/>
                  <a:gd name="T79" fmla="*/ 59 h 91"/>
                  <a:gd name="T80" fmla="*/ 42 w 65"/>
                  <a:gd name="T81" fmla="*/ 54 h 91"/>
                  <a:gd name="T82" fmla="*/ 44 w 65"/>
                  <a:gd name="T83" fmla="*/ 48 h 91"/>
                  <a:gd name="T84" fmla="*/ 45 w 65"/>
                  <a:gd name="T85" fmla="*/ 43 h 91"/>
                  <a:gd name="T86" fmla="*/ 45 w 65"/>
                  <a:gd name="T87" fmla="*/ 37 h 91"/>
                  <a:gd name="T88" fmla="*/ 44 w 65"/>
                  <a:gd name="T89" fmla="*/ 31 h 91"/>
                  <a:gd name="T90" fmla="*/ 42 w 65"/>
                  <a:gd name="T91" fmla="*/ 25 h 91"/>
                  <a:gd name="T92" fmla="*/ 38 w 65"/>
                  <a:gd name="T93" fmla="*/ 21 h 91"/>
                  <a:gd name="T94" fmla="*/ 33 w 65"/>
                  <a:gd name="T95" fmla="*/ 18 h 91"/>
                  <a:gd name="T96" fmla="*/ 28 w 65"/>
                  <a:gd name="T97" fmla="*/ 17 h 91"/>
                  <a:gd name="T98" fmla="*/ 25 w 65"/>
                  <a:gd name="T99" fmla="*/ 19 h 91"/>
                  <a:gd name="T100" fmla="*/ 20 w 65"/>
                  <a:gd name="T101" fmla="*/ 25 h 91"/>
                  <a:gd name="T102" fmla="*/ 16 w 65"/>
                  <a:gd name="T103" fmla="*/ 32 h 91"/>
                  <a:gd name="T104" fmla="*/ 36 w 65"/>
                  <a:gd name="T105" fmla="*/ 31 h 91"/>
                  <a:gd name="T106" fmla="*/ 43 w 65"/>
                  <a:gd name="T107" fmla="*/ 10 h 91"/>
                  <a:gd name="T108" fmla="*/ 25 w 65"/>
                  <a:gd name="T109" fmla="*/ 91 h 91"/>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65"/>
                  <a:gd name="T166" fmla="*/ 0 h 91"/>
                  <a:gd name="T167" fmla="*/ 65 w 65"/>
                  <a:gd name="T168" fmla="*/ 91 h 91"/>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65" h="91">
                    <a:moveTo>
                      <a:pt x="25" y="91"/>
                    </a:moveTo>
                    <a:lnTo>
                      <a:pt x="25" y="91"/>
                    </a:lnTo>
                    <a:lnTo>
                      <a:pt x="26" y="91"/>
                    </a:lnTo>
                    <a:lnTo>
                      <a:pt x="27" y="90"/>
                    </a:lnTo>
                    <a:lnTo>
                      <a:pt x="28" y="90"/>
                    </a:lnTo>
                    <a:lnTo>
                      <a:pt x="30" y="89"/>
                    </a:lnTo>
                    <a:lnTo>
                      <a:pt x="31" y="89"/>
                    </a:lnTo>
                    <a:lnTo>
                      <a:pt x="33" y="88"/>
                    </a:lnTo>
                    <a:lnTo>
                      <a:pt x="34" y="87"/>
                    </a:lnTo>
                    <a:lnTo>
                      <a:pt x="35" y="87"/>
                    </a:lnTo>
                    <a:lnTo>
                      <a:pt x="36" y="86"/>
                    </a:lnTo>
                    <a:lnTo>
                      <a:pt x="37" y="86"/>
                    </a:lnTo>
                    <a:lnTo>
                      <a:pt x="38" y="85"/>
                    </a:lnTo>
                    <a:lnTo>
                      <a:pt x="40" y="85"/>
                    </a:lnTo>
                    <a:lnTo>
                      <a:pt x="40" y="84"/>
                    </a:lnTo>
                    <a:lnTo>
                      <a:pt x="41" y="83"/>
                    </a:lnTo>
                    <a:lnTo>
                      <a:pt x="43" y="83"/>
                    </a:lnTo>
                    <a:lnTo>
                      <a:pt x="44" y="82"/>
                    </a:lnTo>
                    <a:lnTo>
                      <a:pt x="44" y="81"/>
                    </a:lnTo>
                    <a:lnTo>
                      <a:pt x="46" y="80"/>
                    </a:lnTo>
                    <a:lnTo>
                      <a:pt x="47" y="80"/>
                    </a:lnTo>
                    <a:lnTo>
                      <a:pt x="48" y="79"/>
                    </a:lnTo>
                    <a:lnTo>
                      <a:pt x="49" y="78"/>
                    </a:lnTo>
                    <a:lnTo>
                      <a:pt x="50" y="77"/>
                    </a:lnTo>
                    <a:lnTo>
                      <a:pt x="51" y="76"/>
                    </a:lnTo>
                    <a:lnTo>
                      <a:pt x="52" y="75"/>
                    </a:lnTo>
                    <a:lnTo>
                      <a:pt x="53" y="74"/>
                    </a:lnTo>
                    <a:lnTo>
                      <a:pt x="54" y="73"/>
                    </a:lnTo>
                    <a:lnTo>
                      <a:pt x="55" y="72"/>
                    </a:lnTo>
                    <a:lnTo>
                      <a:pt x="56" y="71"/>
                    </a:lnTo>
                    <a:lnTo>
                      <a:pt x="57" y="69"/>
                    </a:lnTo>
                    <a:lnTo>
                      <a:pt x="58" y="68"/>
                    </a:lnTo>
                    <a:lnTo>
                      <a:pt x="59" y="67"/>
                    </a:lnTo>
                    <a:lnTo>
                      <a:pt x="60" y="66"/>
                    </a:lnTo>
                    <a:lnTo>
                      <a:pt x="61" y="64"/>
                    </a:lnTo>
                    <a:lnTo>
                      <a:pt x="61" y="63"/>
                    </a:lnTo>
                    <a:lnTo>
                      <a:pt x="62" y="61"/>
                    </a:lnTo>
                    <a:lnTo>
                      <a:pt x="62" y="60"/>
                    </a:lnTo>
                    <a:lnTo>
                      <a:pt x="63" y="58"/>
                    </a:lnTo>
                    <a:lnTo>
                      <a:pt x="64" y="57"/>
                    </a:lnTo>
                    <a:lnTo>
                      <a:pt x="64" y="55"/>
                    </a:lnTo>
                    <a:lnTo>
                      <a:pt x="64" y="53"/>
                    </a:lnTo>
                    <a:lnTo>
                      <a:pt x="64" y="51"/>
                    </a:lnTo>
                    <a:lnTo>
                      <a:pt x="65" y="50"/>
                    </a:lnTo>
                    <a:lnTo>
                      <a:pt x="65" y="48"/>
                    </a:lnTo>
                    <a:lnTo>
                      <a:pt x="65" y="46"/>
                    </a:lnTo>
                    <a:lnTo>
                      <a:pt x="65" y="44"/>
                    </a:lnTo>
                    <a:lnTo>
                      <a:pt x="65" y="43"/>
                    </a:lnTo>
                    <a:lnTo>
                      <a:pt x="65" y="40"/>
                    </a:lnTo>
                    <a:lnTo>
                      <a:pt x="65" y="38"/>
                    </a:lnTo>
                    <a:lnTo>
                      <a:pt x="64" y="36"/>
                    </a:lnTo>
                    <a:lnTo>
                      <a:pt x="64" y="34"/>
                    </a:lnTo>
                    <a:lnTo>
                      <a:pt x="63" y="32"/>
                    </a:lnTo>
                    <a:lnTo>
                      <a:pt x="63" y="30"/>
                    </a:lnTo>
                    <a:lnTo>
                      <a:pt x="62" y="27"/>
                    </a:lnTo>
                    <a:lnTo>
                      <a:pt x="61" y="25"/>
                    </a:lnTo>
                    <a:lnTo>
                      <a:pt x="60" y="23"/>
                    </a:lnTo>
                    <a:lnTo>
                      <a:pt x="59" y="20"/>
                    </a:lnTo>
                    <a:lnTo>
                      <a:pt x="58" y="18"/>
                    </a:lnTo>
                    <a:lnTo>
                      <a:pt x="57" y="17"/>
                    </a:lnTo>
                    <a:lnTo>
                      <a:pt x="56" y="14"/>
                    </a:lnTo>
                    <a:lnTo>
                      <a:pt x="55" y="13"/>
                    </a:lnTo>
                    <a:lnTo>
                      <a:pt x="54" y="11"/>
                    </a:lnTo>
                    <a:lnTo>
                      <a:pt x="53" y="10"/>
                    </a:lnTo>
                    <a:lnTo>
                      <a:pt x="51" y="8"/>
                    </a:lnTo>
                    <a:lnTo>
                      <a:pt x="50" y="7"/>
                    </a:lnTo>
                    <a:lnTo>
                      <a:pt x="49" y="6"/>
                    </a:lnTo>
                    <a:lnTo>
                      <a:pt x="48" y="5"/>
                    </a:lnTo>
                    <a:lnTo>
                      <a:pt x="46" y="4"/>
                    </a:lnTo>
                    <a:lnTo>
                      <a:pt x="45" y="3"/>
                    </a:lnTo>
                    <a:lnTo>
                      <a:pt x="44" y="2"/>
                    </a:lnTo>
                    <a:lnTo>
                      <a:pt x="43" y="2"/>
                    </a:lnTo>
                    <a:lnTo>
                      <a:pt x="41" y="2"/>
                    </a:lnTo>
                    <a:lnTo>
                      <a:pt x="40" y="1"/>
                    </a:lnTo>
                    <a:lnTo>
                      <a:pt x="39" y="0"/>
                    </a:lnTo>
                    <a:lnTo>
                      <a:pt x="38" y="0"/>
                    </a:lnTo>
                    <a:lnTo>
                      <a:pt x="36" y="0"/>
                    </a:lnTo>
                    <a:lnTo>
                      <a:pt x="35" y="0"/>
                    </a:lnTo>
                    <a:lnTo>
                      <a:pt x="34" y="0"/>
                    </a:lnTo>
                    <a:lnTo>
                      <a:pt x="33" y="0"/>
                    </a:lnTo>
                    <a:lnTo>
                      <a:pt x="31" y="0"/>
                    </a:lnTo>
                    <a:lnTo>
                      <a:pt x="30" y="0"/>
                    </a:lnTo>
                    <a:lnTo>
                      <a:pt x="28" y="1"/>
                    </a:lnTo>
                    <a:lnTo>
                      <a:pt x="27" y="1"/>
                    </a:lnTo>
                    <a:lnTo>
                      <a:pt x="26" y="2"/>
                    </a:lnTo>
                    <a:lnTo>
                      <a:pt x="25" y="2"/>
                    </a:lnTo>
                    <a:lnTo>
                      <a:pt x="24" y="3"/>
                    </a:lnTo>
                    <a:lnTo>
                      <a:pt x="23" y="4"/>
                    </a:lnTo>
                    <a:lnTo>
                      <a:pt x="21" y="4"/>
                    </a:lnTo>
                    <a:lnTo>
                      <a:pt x="20" y="5"/>
                    </a:lnTo>
                    <a:lnTo>
                      <a:pt x="19" y="5"/>
                    </a:lnTo>
                    <a:lnTo>
                      <a:pt x="18" y="7"/>
                    </a:lnTo>
                    <a:lnTo>
                      <a:pt x="17" y="7"/>
                    </a:lnTo>
                    <a:lnTo>
                      <a:pt x="15" y="8"/>
                    </a:lnTo>
                    <a:lnTo>
                      <a:pt x="14" y="9"/>
                    </a:lnTo>
                    <a:lnTo>
                      <a:pt x="13" y="11"/>
                    </a:lnTo>
                    <a:lnTo>
                      <a:pt x="12" y="11"/>
                    </a:lnTo>
                    <a:lnTo>
                      <a:pt x="11" y="13"/>
                    </a:lnTo>
                    <a:lnTo>
                      <a:pt x="10" y="14"/>
                    </a:lnTo>
                    <a:lnTo>
                      <a:pt x="9" y="15"/>
                    </a:lnTo>
                    <a:lnTo>
                      <a:pt x="8" y="17"/>
                    </a:lnTo>
                    <a:lnTo>
                      <a:pt x="8" y="18"/>
                    </a:lnTo>
                    <a:lnTo>
                      <a:pt x="7" y="19"/>
                    </a:lnTo>
                    <a:lnTo>
                      <a:pt x="6" y="20"/>
                    </a:lnTo>
                    <a:lnTo>
                      <a:pt x="5" y="22"/>
                    </a:lnTo>
                    <a:lnTo>
                      <a:pt x="5" y="23"/>
                    </a:lnTo>
                    <a:lnTo>
                      <a:pt x="4" y="25"/>
                    </a:lnTo>
                    <a:lnTo>
                      <a:pt x="3" y="26"/>
                    </a:lnTo>
                    <a:lnTo>
                      <a:pt x="3" y="27"/>
                    </a:lnTo>
                    <a:lnTo>
                      <a:pt x="2" y="29"/>
                    </a:lnTo>
                    <a:lnTo>
                      <a:pt x="2" y="30"/>
                    </a:lnTo>
                    <a:lnTo>
                      <a:pt x="1" y="32"/>
                    </a:lnTo>
                    <a:lnTo>
                      <a:pt x="1" y="33"/>
                    </a:lnTo>
                    <a:lnTo>
                      <a:pt x="0" y="35"/>
                    </a:lnTo>
                    <a:lnTo>
                      <a:pt x="0" y="36"/>
                    </a:lnTo>
                    <a:lnTo>
                      <a:pt x="0" y="38"/>
                    </a:lnTo>
                    <a:lnTo>
                      <a:pt x="0" y="39"/>
                    </a:lnTo>
                    <a:lnTo>
                      <a:pt x="0" y="41"/>
                    </a:lnTo>
                    <a:lnTo>
                      <a:pt x="0" y="43"/>
                    </a:lnTo>
                    <a:lnTo>
                      <a:pt x="0" y="44"/>
                    </a:lnTo>
                    <a:lnTo>
                      <a:pt x="0" y="46"/>
                    </a:lnTo>
                    <a:lnTo>
                      <a:pt x="0" y="47"/>
                    </a:lnTo>
                    <a:lnTo>
                      <a:pt x="0" y="48"/>
                    </a:lnTo>
                    <a:lnTo>
                      <a:pt x="0" y="49"/>
                    </a:lnTo>
                    <a:lnTo>
                      <a:pt x="0" y="50"/>
                    </a:lnTo>
                    <a:lnTo>
                      <a:pt x="1" y="51"/>
                    </a:lnTo>
                    <a:lnTo>
                      <a:pt x="1" y="53"/>
                    </a:lnTo>
                    <a:lnTo>
                      <a:pt x="2" y="54"/>
                    </a:lnTo>
                    <a:lnTo>
                      <a:pt x="2" y="56"/>
                    </a:lnTo>
                    <a:lnTo>
                      <a:pt x="3" y="58"/>
                    </a:lnTo>
                    <a:lnTo>
                      <a:pt x="4" y="60"/>
                    </a:lnTo>
                    <a:lnTo>
                      <a:pt x="5" y="62"/>
                    </a:lnTo>
                    <a:lnTo>
                      <a:pt x="6" y="63"/>
                    </a:lnTo>
                    <a:lnTo>
                      <a:pt x="7" y="64"/>
                    </a:lnTo>
                    <a:lnTo>
                      <a:pt x="8" y="66"/>
                    </a:lnTo>
                    <a:lnTo>
                      <a:pt x="10" y="67"/>
                    </a:lnTo>
                    <a:lnTo>
                      <a:pt x="11" y="68"/>
                    </a:lnTo>
                    <a:lnTo>
                      <a:pt x="12" y="69"/>
                    </a:lnTo>
                    <a:lnTo>
                      <a:pt x="14" y="69"/>
                    </a:lnTo>
                    <a:lnTo>
                      <a:pt x="15" y="70"/>
                    </a:lnTo>
                    <a:lnTo>
                      <a:pt x="17" y="70"/>
                    </a:lnTo>
                    <a:lnTo>
                      <a:pt x="18" y="70"/>
                    </a:lnTo>
                    <a:lnTo>
                      <a:pt x="20" y="70"/>
                    </a:lnTo>
                    <a:lnTo>
                      <a:pt x="22" y="70"/>
                    </a:lnTo>
                    <a:lnTo>
                      <a:pt x="23" y="70"/>
                    </a:lnTo>
                    <a:lnTo>
                      <a:pt x="24" y="70"/>
                    </a:lnTo>
                    <a:lnTo>
                      <a:pt x="26" y="69"/>
                    </a:lnTo>
                    <a:lnTo>
                      <a:pt x="28" y="69"/>
                    </a:lnTo>
                    <a:lnTo>
                      <a:pt x="29" y="69"/>
                    </a:lnTo>
                    <a:lnTo>
                      <a:pt x="30" y="68"/>
                    </a:lnTo>
                    <a:lnTo>
                      <a:pt x="31" y="67"/>
                    </a:lnTo>
                    <a:lnTo>
                      <a:pt x="33" y="67"/>
                    </a:lnTo>
                    <a:lnTo>
                      <a:pt x="34" y="66"/>
                    </a:lnTo>
                    <a:lnTo>
                      <a:pt x="35" y="65"/>
                    </a:lnTo>
                    <a:lnTo>
                      <a:pt x="36" y="64"/>
                    </a:lnTo>
                    <a:lnTo>
                      <a:pt x="37" y="63"/>
                    </a:lnTo>
                    <a:lnTo>
                      <a:pt x="38" y="62"/>
                    </a:lnTo>
                    <a:lnTo>
                      <a:pt x="39" y="60"/>
                    </a:lnTo>
                    <a:lnTo>
                      <a:pt x="40" y="59"/>
                    </a:lnTo>
                    <a:lnTo>
                      <a:pt x="40" y="58"/>
                    </a:lnTo>
                    <a:lnTo>
                      <a:pt x="41" y="57"/>
                    </a:lnTo>
                    <a:lnTo>
                      <a:pt x="42" y="55"/>
                    </a:lnTo>
                    <a:lnTo>
                      <a:pt x="42" y="54"/>
                    </a:lnTo>
                    <a:lnTo>
                      <a:pt x="43" y="53"/>
                    </a:lnTo>
                    <a:lnTo>
                      <a:pt x="43" y="51"/>
                    </a:lnTo>
                    <a:lnTo>
                      <a:pt x="44" y="50"/>
                    </a:lnTo>
                    <a:lnTo>
                      <a:pt x="44" y="48"/>
                    </a:lnTo>
                    <a:lnTo>
                      <a:pt x="44" y="47"/>
                    </a:lnTo>
                    <a:lnTo>
                      <a:pt x="45" y="46"/>
                    </a:lnTo>
                    <a:lnTo>
                      <a:pt x="45" y="44"/>
                    </a:lnTo>
                    <a:lnTo>
                      <a:pt x="45" y="43"/>
                    </a:lnTo>
                    <a:lnTo>
                      <a:pt x="46" y="41"/>
                    </a:lnTo>
                    <a:lnTo>
                      <a:pt x="46" y="40"/>
                    </a:lnTo>
                    <a:lnTo>
                      <a:pt x="46" y="38"/>
                    </a:lnTo>
                    <a:lnTo>
                      <a:pt x="45" y="37"/>
                    </a:lnTo>
                    <a:lnTo>
                      <a:pt x="45" y="35"/>
                    </a:lnTo>
                    <a:lnTo>
                      <a:pt x="45" y="34"/>
                    </a:lnTo>
                    <a:lnTo>
                      <a:pt x="44" y="32"/>
                    </a:lnTo>
                    <a:lnTo>
                      <a:pt x="44" y="31"/>
                    </a:lnTo>
                    <a:lnTo>
                      <a:pt x="44" y="30"/>
                    </a:lnTo>
                    <a:lnTo>
                      <a:pt x="43" y="28"/>
                    </a:lnTo>
                    <a:lnTo>
                      <a:pt x="42" y="27"/>
                    </a:lnTo>
                    <a:lnTo>
                      <a:pt x="42" y="25"/>
                    </a:lnTo>
                    <a:lnTo>
                      <a:pt x="41" y="25"/>
                    </a:lnTo>
                    <a:lnTo>
                      <a:pt x="40" y="23"/>
                    </a:lnTo>
                    <a:lnTo>
                      <a:pt x="39" y="22"/>
                    </a:lnTo>
                    <a:lnTo>
                      <a:pt x="38" y="21"/>
                    </a:lnTo>
                    <a:lnTo>
                      <a:pt x="37" y="20"/>
                    </a:lnTo>
                    <a:lnTo>
                      <a:pt x="35" y="19"/>
                    </a:lnTo>
                    <a:lnTo>
                      <a:pt x="34" y="18"/>
                    </a:lnTo>
                    <a:lnTo>
                      <a:pt x="33" y="18"/>
                    </a:lnTo>
                    <a:lnTo>
                      <a:pt x="32" y="18"/>
                    </a:lnTo>
                    <a:lnTo>
                      <a:pt x="31" y="17"/>
                    </a:lnTo>
                    <a:lnTo>
                      <a:pt x="30" y="17"/>
                    </a:lnTo>
                    <a:lnTo>
                      <a:pt x="28" y="17"/>
                    </a:lnTo>
                    <a:lnTo>
                      <a:pt x="28" y="18"/>
                    </a:lnTo>
                    <a:lnTo>
                      <a:pt x="26" y="18"/>
                    </a:lnTo>
                    <a:lnTo>
                      <a:pt x="26" y="19"/>
                    </a:lnTo>
                    <a:lnTo>
                      <a:pt x="25" y="19"/>
                    </a:lnTo>
                    <a:lnTo>
                      <a:pt x="24" y="20"/>
                    </a:lnTo>
                    <a:lnTo>
                      <a:pt x="22" y="22"/>
                    </a:lnTo>
                    <a:lnTo>
                      <a:pt x="21" y="23"/>
                    </a:lnTo>
                    <a:lnTo>
                      <a:pt x="20" y="25"/>
                    </a:lnTo>
                    <a:lnTo>
                      <a:pt x="18" y="27"/>
                    </a:lnTo>
                    <a:lnTo>
                      <a:pt x="18" y="29"/>
                    </a:lnTo>
                    <a:lnTo>
                      <a:pt x="17" y="31"/>
                    </a:lnTo>
                    <a:lnTo>
                      <a:pt x="16" y="32"/>
                    </a:lnTo>
                    <a:lnTo>
                      <a:pt x="16" y="34"/>
                    </a:lnTo>
                    <a:lnTo>
                      <a:pt x="16" y="35"/>
                    </a:lnTo>
                    <a:lnTo>
                      <a:pt x="36" y="31"/>
                    </a:lnTo>
                    <a:lnTo>
                      <a:pt x="36" y="56"/>
                    </a:lnTo>
                    <a:lnTo>
                      <a:pt x="9" y="56"/>
                    </a:lnTo>
                    <a:lnTo>
                      <a:pt x="14" y="17"/>
                    </a:lnTo>
                    <a:lnTo>
                      <a:pt x="43" y="10"/>
                    </a:lnTo>
                    <a:lnTo>
                      <a:pt x="52" y="64"/>
                    </a:lnTo>
                    <a:lnTo>
                      <a:pt x="23" y="81"/>
                    </a:lnTo>
                    <a:lnTo>
                      <a:pt x="25" y="91"/>
                    </a:lnTo>
                    <a:close/>
                  </a:path>
                </a:pathLst>
              </a:custGeom>
              <a:solidFill>
                <a:srgbClr val="CCFF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983" name="Freeform 153"/>
              <p:cNvSpPr>
                <a:spLocks/>
              </p:cNvSpPr>
              <p:nvPr/>
            </p:nvSpPr>
            <p:spPr bwMode="auto">
              <a:xfrm>
                <a:off x="4857" y="2094"/>
                <a:ext cx="25" cy="20"/>
              </a:xfrm>
              <a:custGeom>
                <a:avLst/>
                <a:gdLst>
                  <a:gd name="T0" fmla="*/ 1 w 25"/>
                  <a:gd name="T1" fmla="*/ 20 h 20"/>
                  <a:gd name="T2" fmla="*/ 25 w 25"/>
                  <a:gd name="T3" fmla="*/ 9 h 20"/>
                  <a:gd name="T4" fmla="*/ 20 w 25"/>
                  <a:gd name="T5" fmla="*/ 0 h 20"/>
                  <a:gd name="T6" fmla="*/ 0 w 25"/>
                  <a:gd name="T7" fmla="*/ 17 h 20"/>
                  <a:gd name="T8" fmla="*/ 1 w 25"/>
                  <a:gd name="T9" fmla="*/ 20 h 20"/>
                  <a:gd name="T10" fmla="*/ 1 w 25"/>
                  <a:gd name="T11" fmla="*/ 20 h 20"/>
                  <a:gd name="T12" fmla="*/ 0 60000 65536"/>
                  <a:gd name="T13" fmla="*/ 0 60000 65536"/>
                  <a:gd name="T14" fmla="*/ 0 60000 65536"/>
                  <a:gd name="T15" fmla="*/ 0 60000 65536"/>
                  <a:gd name="T16" fmla="*/ 0 60000 65536"/>
                  <a:gd name="T17" fmla="*/ 0 60000 65536"/>
                  <a:gd name="T18" fmla="*/ 0 w 25"/>
                  <a:gd name="T19" fmla="*/ 0 h 20"/>
                  <a:gd name="T20" fmla="*/ 25 w 25"/>
                  <a:gd name="T21" fmla="*/ 20 h 20"/>
                </a:gdLst>
                <a:ahLst/>
                <a:cxnLst>
                  <a:cxn ang="T12">
                    <a:pos x="T0" y="T1"/>
                  </a:cxn>
                  <a:cxn ang="T13">
                    <a:pos x="T2" y="T3"/>
                  </a:cxn>
                  <a:cxn ang="T14">
                    <a:pos x="T4" y="T5"/>
                  </a:cxn>
                  <a:cxn ang="T15">
                    <a:pos x="T6" y="T7"/>
                  </a:cxn>
                  <a:cxn ang="T16">
                    <a:pos x="T8" y="T9"/>
                  </a:cxn>
                  <a:cxn ang="T17">
                    <a:pos x="T10" y="T11"/>
                  </a:cxn>
                </a:cxnLst>
                <a:rect l="T18" t="T19" r="T20" b="T21"/>
                <a:pathLst>
                  <a:path w="25" h="20">
                    <a:moveTo>
                      <a:pt x="1" y="20"/>
                    </a:moveTo>
                    <a:lnTo>
                      <a:pt x="25" y="9"/>
                    </a:lnTo>
                    <a:lnTo>
                      <a:pt x="20" y="0"/>
                    </a:lnTo>
                    <a:lnTo>
                      <a:pt x="0" y="17"/>
                    </a:lnTo>
                    <a:lnTo>
                      <a:pt x="1" y="20"/>
                    </a:lnTo>
                    <a:close/>
                  </a:path>
                </a:pathLst>
              </a:custGeom>
              <a:solidFill>
                <a:srgbClr val="96B3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984" name="Freeform 154"/>
              <p:cNvSpPr>
                <a:spLocks/>
              </p:cNvSpPr>
              <p:nvPr/>
            </p:nvSpPr>
            <p:spPr bwMode="auto">
              <a:xfrm>
                <a:off x="4867" y="2431"/>
                <a:ext cx="42" cy="52"/>
              </a:xfrm>
              <a:custGeom>
                <a:avLst/>
                <a:gdLst>
                  <a:gd name="T0" fmla="*/ 17 w 42"/>
                  <a:gd name="T1" fmla="*/ 51 h 52"/>
                  <a:gd name="T2" fmla="*/ 20 w 42"/>
                  <a:gd name="T3" fmla="*/ 50 h 52"/>
                  <a:gd name="T4" fmla="*/ 23 w 42"/>
                  <a:gd name="T5" fmla="*/ 49 h 52"/>
                  <a:gd name="T6" fmla="*/ 28 w 42"/>
                  <a:gd name="T7" fmla="*/ 47 h 52"/>
                  <a:gd name="T8" fmla="*/ 32 w 42"/>
                  <a:gd name="T9" fmla="*/ 44 h 52"/>
                  <a:gd name="T10" fmla="*/ 36 w 42"/>
                  <a:gd name="T11" fmla="*/ 40 h 52"/>
                  <a:gd name="T12" fmla="*/ 39 w 42"/>
                  <a:gd name="T13" fmla="*/ 36 h 52"/>
                  <a:gd name="T14" fmla="*/ 41 w 42"/>
                  <a:gd name="T15" fmla="*/ 30 h 52"/>
                  <a:gd name="T16" fmla="*/ 42 w 42"/>
                  <a:gd name="T17" fmla="*/ 24 h 52"/>
                  <a:gd name="T18" fmla="*/ 41 w 42"/>
                  <a:gd name="T19" fmla="*/ 21 h 52"/>
                  <a:gd name="T20" fmla="*/ 40 w 42"/>
                  <a:gd name="T21" fmla="*/ 17 h 52"/>
                  <a:gd name="T22" fmla="*/ 38 w 42"/>
                  <a:gd name="T23" fmla="*/ 13 h 52"/>
                  <a:gd name="T24" fmla="*/ 36 w 42"/>
                  <a:gd name="T25" fmla="*/ 10 h 52"/>
                  <a:gd name="T26" fmla="*/ 32 w 42"/>
                  <a:gd name="T27" fmla="*/ 4 h 52"/>
                  <a:gd name="T28" fmla="*/ 27 w 42"/>
                  <a:gd name="T29" fmla="*/ 1 h 52"/>
                  <a:gd name="T30" fmla="*/ 22 w 42"/>
                  <a:gd name="T31" fmla="*/ 0 h 52"/>
                  <a:gd name="T32" fmla="*/ 17 w 42"/>
                  <a:gd name="T33" fmla="*/ 1 h 52"/>
                  <a:gd name="T34" fmla="*/ 13 w 42"/>
                  <a:gd name="T35" fmla="*/ 3 h 52"/>
                  <a:gd name="T36" fmla="*/ 8 w 42"/>
                  <a:gd name="T37" fmla="*/ 6 h 52"/>
                  <a:gd name="T38" fmla="*/ 5 w 42"/>
                  <a:gd name="T39" fmla="*/ 10 h 52"/>
                  <a:gd name="T40" fmla="*/ 2 w 42"/>
                  <a:gd name="T41" fmla="*/ 15 h 52"/>
                  <a:gd name="T42" fmla="*/ 0 w 42"/>
                  <a:gd name="T43" fmla="*/ 20 h 52"/>
                  <a:gd name="T44" fmla="*/ 0 w 42"/>
                  <a:gd name="T45" fmla="*/ 25 h 52"/>
                  <a:gd name="T46" fmla="*/ 0 w 42"/>
                  <a:gd name="T47" fmla="*/ 30 h 52"/>
                  <a:gd name="T48" fmla="*/ 2 w 42"/>
                  <a:gd name="T49" fmla="*/ 33 h 52"/>
                  <a:gd name="T50" fmla="*/ 4 w 42"/>
                  <a:gd name="T51" fmla="*/ 37 h 52"/>
                  <a:gd name="T52" fmla="*/ 8 w 42"/>
                  <a:gd name="T53" fmla="*/ 39 h 52"/>
                  <a:gd name="T54" fmla="*/ 11 w 42"/>
                  <a:gd name="T55" fmla="*/ 40 h 52"/>
                  <a:gd name="T56" fmla="*/ 13 w 42"/>
                  <a:gd name="T57" fmla="*/ 40 h 52"/>
                  <a:gd name="T58" fmla="*/ 16 w 42"/>
                  <a:gd name="T59" fmla="*/ 40 h 52"/>
                  <a:gd name="T60" fmla="*/ 21 w 42"/>
                  <a:gd name="T61" fmla="*/ 38 h 52"/>
                  <a:gd name="T62" fmla="*/ 24 w 42"/>
                  <a:gd name="T63" fmla="*/ 35 h 52"/>
                  <a:gd name="T64" fmla="*/ 27 w 42"/>
                  <a:gd name="T65" fmla="*/ 30 h 52"/>
                  <a:gd name="T66" fmla="*/ 29 w 42"/>
                  <a:gd name="T67" fmla="*/ 25 h 52"/>
                  <a:gd name="T68" fmla="*/ 29 w 42"/>
                  <a:gd name="T69" fmla="*/ 20 h 52"/>
                  <a:gd name="T70" fmla="*/ 27 w 42"/>
                  <a:gd name="T71" fmla="*/ 16 h 52"/>
                  <a:gd name="T72" fmla="*/ 23 w 42"/>
                  <a:gd name="T73" fmla="*/ 12 h 52"/>
                  <a:gd name="T74" fmla="*/ 19 w 42"/>
                  <a:gd name="T75" fmla="*/ 10 h 52"/>
                  <a:gd name="T76" fmla="*/ 15 w 42"/>
                  <a:gd name="T77" fmla="*/ 12 h 52"/>
                  <a:gd name="T78" fmla="*/ 12 w 42"/>
                  <a:gd name="T79" fmla="*/ 15 h 52"/>
                  <a:gd name="T80" fmla="*/ 11 w 42"/>
                  <a:gd name="T81" fmla="*/ 18 h 52"/>
                  <a:gd name="T82" fmla="*/ 23 w 42"/>
                  <a:gd name="T83" fmla="*/ 18 h 52"/>
                  <a:gd name="T84" fmla="*/ 8 w 42"/>
                  <a:gd name="T85" fmla="*/ 10 h 52"/>
                  <a:gd name="T86" fmla="*/ 15 w 42"/>
                  <a:gd name="T87" fmla="*/ 46 h 5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2"/>
                  <a:gd name="T133" fmla="*/ 0 h 52"/>
                  <a:gd name="T134" fmla="*/ 42 w 42"/>
                  <a:gd name="T135" fmla="*/ 52 h 5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2" h="52">
                    <a:moveTo>
                      <a:pt x="16" y="52"/>
                    </a:moveTo>
                    <a:lnTo>
                      <a:pt x="16" y="52"/>
                    </a:lnTo>
                    <a:lnTo>
                      <a:pt x="17" y="51"/>
                    </a:lnTo>
                    <a:lnTo>
                      <a:pt x="18" y="51"/>
                    </a:lnTo>
                    <a:lnTo>
                      <a:pt x="19" y="51"/>
                    </a:lnTo>
                    <a:lnTo>
                      <a:pt x="20" y="50"/>
                    </a:lnTo>
                    <a:lnTo>
                      <a:pt x="21" y="50"/>
                    </a:lnTo>
                    <a:lnTo>
                      <a:pt x="22" y="50"/>
                    </a:lnTo>
                    <a:lnTo>
                      <a:pt x="23" y="49"/>
                    </a:lnTo>
                    <a:lnTo>
                      <a:pt x="25" y="48"/>
                    </a:lnTo>
                    <a:lnTo>
                      <a:pt x="26" y="47"/>
                    </a:lnTo>
                    <a:lnTo>
                      <a:pt x="28" y="47"/>
                    </a:lnTo>
                    <a:lnTo>
                      <a:pt x="29" y="46"/>
                    </a:lnTo>
                    <a:lnTo>
                      <a:pt x="31" y="45"/>
                    </a:lnTo>
                    <a:lnTo>
                      <a:pt x="32" y="44"/>
                    </a:lnTo>
                    <a:lnTo>
                      <a:pt x="33" y="43"/>
                    </a:lnTo>
                    <a:lnTo>
                      <a:pt x="34" y="42"/>
                    </a:lnTo>
                    <a:lnTo>
                      <a:pt x="36" y="40"/>
                    </a:lnTo>
                    <a:lnTo>
                      <a:pt x="37" y="39"/>
                    </a:lnTo>
                    <a:lnTo>
                      <a:pt x="38" y="37"/>
                    </a:lnTo>
                    <a:lnTo>
                      <a:pt x="39" y="36"/>
                    </a:lnTo>
                    <a:lnTo>
                      <a:pt x="40" y="34"/>
                    </a:lnTo>
                    <a:lnTo>
                      <a:pt x="41" y="33"/>
                    </a:lnTo>
                    <a:lnTo>
                      <a:pt x="41" y="30"/>
                    </a:lnTo>
                    <a:lnTo>
                      <a:pt x="41" y="28"/>
                    </a:lnTo>
                    <a:lnTo>
                      <a:pt x="41" y="26"/>
                    </a:lnTo>
                    <a:lnTo>
                      <a:pt x="42" y="24"/>
                    </a:lnTo>
                    <a:lnTo>
                      <a:pt x="41" y="23"/>
                    </a:lnTo>
                    <a:lnTo>
                      <a:pt x="41" y="22"/>
                    </a:lnTo>
                    <a:lnTo>
                      <a:pt x="41" y="21"/>
                    </a:lnTo>
                    <a:lnTo>
                      <a:pt x="41" y="20"/>
                    </a:lnTo>
                    <a:lnTo>
                      <a:pt x="40" y="18"/>
                    </a:lnTo>
                    <a:lnTo>
                      <a:pt x="40" y="17"/>
                    </a:lnTo>
                    <a:lnTo>
                      <a:pt x="39" y="16"/>
                    </a:lnTo>
                    <a:lnTo>
                      <a:pt x="39" y="15"/>
                    </a:lnTo>
                    <a:lnTo>
                      <a:pt x="38" y="13"/>
                    </a:lnTo>
                    <a:lnTo>
                      <a:pt x="37" y="12"/>
                    </a:lnTo>
                    <a:lnTo>
                      <a:pt x="37" y="11"/>
                    </a:lnTo>
                    <a:lnTo>
                      <a:pt x="36" y="10"/>
                    </a:lnTo>
                    <a:lnTo>
                      <a:pt x="35" y="7"/>
                    </a:lnTo>
                    <a:lnTo>
                      <a:pt x="33" y="6"/>
                    </a:lnTo>
                    <a:lnTo>
                      <a:pt x="32" y="4"/>
                    </a:lnTo>
                    <a:lnTo>
                      <a:pt x="30" y="3"/>
                    </a:lnTo>
                    <a:lnTo>
                      <a:pt x="29" y="2"/>
                    </a:lnTo>
                    <a:lnTo>
                      <a:pt x="27" y="1"/>
                    </a:lnTo>
                    <a:lnTo>
                      <a:pt x="25" y="1"/>
                    </a:lnTo>
                    <a:lnTo>
                      <a:pt x="24" y="0"/>
                    </a:lnTo>
                    <a:lnTo>
                      <a:pt x="22" y="0"/>
                    </a:lnTo>
                    <a:lnTo>
                      <a:pt x="21" y="0"/>
                    </a:lnTo>
                    <a:lnTo>
                      <a:pt x="19" y="0"/>
                    </a:lnTo>
                    <a:lnTo>
                      <a:pt x="17" y="1"/>
                    </a:lnTo>
                    <a:lnTo>
                      <a:pt x="16" y="1"/>
                    </a:lnTo>
                    <a:lnTo>
                      <a:pt x="14" y="2"/>
                    </a:lnTo>
                    <a:lnTo>
                      <a:pt x="13" y="3"/>
                    </a:lnTo>
                    <a:lnTo>
                      <a:pt x="11" y="4"/>
                    </a:lnTo>
                    <a:lnTo>
                      <a:pt x="10" y="5"/>
                    </a:lnTo>
                    <a:lnTo>
                      <a:pt x="8" y="6"/>
                    </a:lnTo>
                    <a:lnTo>
                      <a:pt x="7" y="7"/>
                    </a:lnTo>
                    <a:lnTo>
                      <a:pt x="6" y="9"/>
                    </a:lnTo>
                    <a:lnTo>
                      <a:pt x="5" y="10"/>
                    </a:lnTo>
                    <a:lnTo>
                      <a:pt x="4" y="12"/>
                    </a:lnTo>
                    <a:lnTo>
                      <a:pt x="3" y="13"/>
                    </a:lnTo>
                    <a:lnTo>
                      <a:pt x="2" y="15"/>
                    </a:lnTo>
                    <a:lnTo>
                      <a:pt x="1" y="16"/>
                    </a:lnTo>
                    <a:lnTo>
                      <a:pt x="1" y="18"/>
                    </a:lnTo>
                    <a:lnTo>
                      <a:pt x="0" y="20"/>
                    </a:lnTo>
                    <a:lnTo>
                      <a:pt x="0" y="22"/>
                    </a:lnTo>
                    <a:lnTo>
                      <a:pt x="0" y="24"/>
                    </a:lnTo>
                    <a:lnTo>
                      <a:pt x="0" y="25"/>
                    </a:lnTo>
                    <a:lnTo>
                      <a:pt x="0" y="27"/>
                    </a:lnTo>
                    <a:lnTo>
                      <a:pt x="0" y="28"/>
                    </a:lnTo>
                    <a:lnTo>
                      <a:pt x="0" y="30"/>
                    </a:lnTo>
                    <a:lnTo>
                      <a:pt x="1" y="31"/>
                    </a:lnTo>
                    <a:lnTo>
                      <a:pt x="1" y="32"/>
                    </a:lnTo>
                    <a:lnTo>
                      <a:pt x="2" y="33"/>
                    </a:lnTo>
                    <a:lnTo>
                      <a:pt x="2" y="34"/>
                    </a:lnTo>
                    <a:lnTo>
                      <a:pt x="3" y="35"/>
                    </a:lnTo>
                    <a:lnTo>
                      <a:pt x="4" y="37"/>
                    </a:lnTo>
                    <a:lnTo>
                      <a:pt x="6" y="38"/>
                    </a:lnTo>
                    <a:lnTo>
                      <a:pt x="7" y="39"/>
                    </a:lnTo>
                    <a:lnTo>
                      <a:pt x="8" y="39"/>
                    </a:lnTo>
                    <a:lnTo>
                      <a:pt x="9" y="39"/>
                    </a:lnTo>
                    <a:lnTo>
                      <a:pt x="10" y="40"/>
                    </a:lnTo>
                    <a:lnTo>
                      <a:pt x="11" y="40"/>
                    </a:lnTo>
                    <a:lnTo>
                      <a:pt x="13" y="40"/>
                    </a:lnTo>
                    <a:lnTo>
                      <a:pt x="15" y="40"/>
                    </a:lnTo>
                    <a:lnTo>
                      <a:pt x="16" y="40"/>
                    </a:lnTo>
                    <a:lnTo>
                      <a:pt x="17" y="40"/>
                    </a:lnTo>
                    <a:lnTo>
                      <a:pt x="19" y="39"/>
                    </a:lnTo>
                    <a:lnTo>
                      <a:pt x="21" y="38"/>
                    </a:lnTo>
                    <a:lnTo>
                      <a:pt x="22" y="37"/>
                    </a:lnTo>
                    <a:lnTo>
                      <a:pt x="24" y="36"/>
                    </a:lnTo>
                    <a:lnTo>
                      <a:pt x="24" y="35"/>
                    </a:lnTo>
                    <a:lnTo>
                      <a:pt x="26" y="33"/>
                    </a:lnTo>
                    <a:lnTo>
                      <a:pt x="26" y="32"/>
                    </a:lnTo>
                    <a:lnTo>
                      <a:pt x="27" y="30"/>
                    </a:lnTo>
                    <a:lnTo>
                      <a:pt x="28" y="28"/>
                    </a:lnTo>
                    <a:lnTo>
                      <a:pt x="28" y="27"/>
                    </a:lnTo>
                    <a:lnTo>
                      <a:pt x="29" y="25"/>
                    </a:lnTo>
                    <a:lnTo>
                      <a:pt x="29" y="24"/>
                    </a:lnTo>
                    <a:lnTo>
                      <a:pt x="29" y="22"/>
                    </a:lnTo>
                    <a:lnTo>
                      <a:pt x="29" y="20"/>
                    </a:lnTo>
                    <a:lnTo>
                      <a:pt x="28" y="19"/>
                    </a:lnTo>
                    <a:lnTo>
                      <a:pt x="28" y="17"/>
                    </a:lnTo>
                    <a:lnTo>
                      <a:pt x="27" y="16"/>
                    </a:lnTo>
                    <a:lnTo>
                      <a:pt x="26" y="14"/>
                    </a:lnTo>
                    <a:lnTo>
                      <a:pt x="25" y="13"/>
                    </a:lnTo>
                    <a:lnTo>
                      <a:pt x="23" y="12"/>
                    </a:lnTo>
                    <a:lnTo>
                      <a:pt x="21" y="11"/>
                    </a:lnTo>
                    <a:lnTo>
                      <a:pt x="20" y="10"/>
                    </a:lnTo>
                    <a:lnTo>
                      <a:pt x="19" y="10"/>
                    </a:lnTo>
                    <a:lnTo>
                      <a:pt x="18" y="10"/>
                    </a:lnTo>
                    <a:lnTo>
                      <a:pt x="16" y="11"/>
                    </a:lnTo>
                    <a:lnTo>
                      <a:pt x="15" y="12"/>
                    </a:lnTo>
                    <a:lnTo>
                      <a:pt x="14" y="13"/>
                    </a:lnTo>
                    <a:lnTo>
                      <a:pt x="13" y="13"/>
                    </a:lnTo>
                    <a:lnTo>
                      <a:pt x="12" y="15"/>
                    </a:lnTo>
                    <a:lnTo>
                      <a:pt x="12" y="16"/>
                    </a:lnTo>
                    <a:lnTo>
                      <a:pt x="11" y="16"/>
                    </a:lnTo>
                    <a:lnTo>
                      <a:pt x="11" y="18"/>
                    </a:lnTo>
                    <a:lnTo>
                      <a:pt x="10" y="19"/>
                    </a:lnTo>
                    <a:lnTo>
                      <a:pt x="10" y="20"/>
                    </a:lnTo>
                    <a:lnTo>
                      <a:pt x="23" y="18"/>
                    </a:lnTo>
                    <a:lnTo>
                      <a:pt x="23" y="33"/>
                    </a:lnTo>
                    <a:lnTo>
                      <a:pt x="5" y="32"/>
                    </a:lnTo>
                    <a:lnTo>
                      <a:pt x="8" y="10"/>
                    </a:lnTo>
                    <a:lnTo>
                      <a:pt x="27" y="6"/>
                    </a:lnTo>
                    <a:lnTo>
                      <a:pt x="33" y="36"/>
                    </a:lnTo>
                    <a:lnTo>
                      <a:pt x="15" y="46"/>
                    </a:lnTo>
                    <a:lnTo>
                      <a:pt x="16" y="52"/>
                    </a:lnTo>
                    <a:close/>
                  </a:path>
                </a:pathLst>
              </a:custGeom>
              <a:solidFill>
                <a:srgbClr val="FFFFC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985" name="Freeform 155"/>
              <p:cNvSpPr>
                <a:spLocks/>
              </p:cNvSpPr>
              <p:nvPr/>
            </p:nvSpPr>
            <p:spPr bwMode="auto">
              <a:xfrm>
                <a:off x="4449" y="2097"/>
                <a:ext cx="25" cy="29"/>
              </a:xfrm>
              <a:custGeom>
                <a:avLst/>
                <a:gdLst>
                  <a:gd name="T0" fmla="*/ 24 w 25"/>
                  <a:gd name="T1" fmla="*/ 29 h 29"/>
                  <a:gd name="T2" fmla="*/ 0 w 25"/>
                  <a:gd name="T3" fmla="*/ 8 h 29"/>
                  <a:gd name="T4" fmla="*/ 7 w 25"/>
                  <a:gd name="T5" fmla="*/ 0 h 29"/>
                  <a:gd name="T6" fmla="*/ 25 w 25"/>
                  <a:gd name="T7" fmla="*/ 26 h 29"/>
                  <a:gd name="T8" fmla="*/ 24 w 25"/>
                  <a:gd name="T9" fmla="*/ 29 h 29"/>
                  <a:gd name="T10" fmla="*/ 24 w 25"/>
                  <a:gd name="T11" fmla="*/ 29 h 29"/>
                  <a:gd name="T12" fmla="*/ 0 60000 65536"/>
                  <a:gd name="T13" fmla="*/ 0 60000 65536"/>
                  <a:gd name="T14" fmla="*/ 0 60000 65536"/>
                  <a:gd name="T15" fmla="*/ 0 60000 65536"/>
                  <a:gd name="T16" fmla="*/ 0 60000 65536"/>
                  <a:gd name="T17" fmla="*/ 0 60000 65536"/>
                  <a:gd name="T18" fmla="*/ 0 w 25"/>
                  <a:gd name="T19" fmla="*/ 0 h 29"/>
                  <a:gd name="T20" fmla="*/ 25 w 25"/>
                  <a:gd name="T21" fmla="*/ 29 h 29"/>
                </a:gdLst>
                <a:ahLst/>
                <a:cxnLst>
                  <a:cxn ang="T12">
                    <a:pos x="T0" y="T1"/>
                  </a:cxn>
                  <a:cxn ang="T13">
                    <a:pos x="T2" y="T3"/>
                  </a:cxn>
                  <a:cxn ang="T14">
                    <a:pos x="T4" y="T5"/>
                  </a:cxn>
                  <a:cxn ang="T15">
                    <a:pos x="T6" y="T7"/>
                  </a:cxn>
                  <a:cxn ang="T16">
                    <a:pos x="T8" y="T9"/>
                  </a:cxn>
                  <a:cxn ang="T17">
                    <a:pos x="T10" y="T11"/>
                  </a:cxn>
                </a:cxnLst>
                <a:rect l="T18" t="T19" r="T20" b="T21"/>
                <a:pathLst>
                  <a:path w="25" h="29">
                    <a:moveTo>
                      <a:pt x="24" y="29"/>
                    </a:moveTo>
                    <a:lnTo>
                      <a:pt x="0" y="8"/>
                    </a:lnTo>
                    <a:lnTo>
                      <a:pt x="7" y="0"/>
                    </a:lnTo>
                    <a:lnTo>
                      <a:pt x="25" y="26"/>
                    </a:lnTo>
                    <a:lnTo>
                      <a:pt x="24" y="29"/>
                    </a:lnTo>
                    <a:close/>
                  </a:path>
                </a:pathLst>
              </a:custGeom>
              <a:solidFill>
                <a:srgbClr val="FFFF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986" name="Freeform 156"/>
              <p:cNvSpPr>
                <a:spLocks/>
              </p:cNvSpPr>
              <p:nvPr/>
            </p:nvSpPr>
            <p:spPr bwMode="auto">
              <a:xfrm>
                <a:off x="4443" y="2461"/>
                <a:ext cx="28" cy="28"/>
              </a:xfrm>
              <a:custGeom>
                <a:avLst/>
                <a:gdLst>
                  <a:gd name="T0" fmla="*/ 25 w 28"/>
                  <a:gd name="T1" fmla="*/ 0 h 28"/>
                  <a:gd name="T2" fmla="*/ 0 w 28"/>
                  <a:gd name="T3" fmla="*/ 20 h 28"/>
                  <a:gd name="T4" fmla="*/ 8 w 28"/>
                  <a:gd name="T5" fmla="*/ 28 h 28"/>
                  <a:gd name="T6" fmla="*/ 28 w 28"/>
                  <a:gd name="T7" fmla="*/ 2 h 28"/>
                  <a:gd name="T8" fmla="*/ 25 w 28"/>
                  <a:gd name="T9" fmla="*/ 0 h 28"/>
                  <a:gd name="T10" fmla="*/ 25 w 28"/>
                  <a:gd name="T11" fmla="*/ 0 h 28"/>
                  <a:gd name="T12" fmla="*/ 0 60000 65536"/>
                  <a:gd name="T13" fmla="*/ 0 60000 65536"/>
                  <a:gd name="T14" fmla="*/ 0 60000 65536"/>
                  <a:gd name="T15" fmla="*/ 0 60000 65536"/>
                  <a:gd name="T16" fmla="*/ 0 60000 65536"/>
                  <a:gd name="T17" fmla="*/ 0 60000 65536"/>
                  <a:gd name="T18" fmla="*/ 0 w 28"/>
                  <a:gd name="T19" fmla="*/ 0 h 28"/>
                  <a:gd name="T20" fmla="*/ 28 w 28"/>
                  <a:gd name="T21" fmla="*/ 28 h 28"/>
                </a:gdLst>
                <a:ahLst/>
                <a:cxnLst>
                  <a:cxn ang="T12">
                    <a:pos x="T0" y="T1"/>
                  </a:cxn>
                  <a:cxn ang="T13">
                    <a:pos x="T2" y="T3"/>
                  </a:cxn>
                  <a:cxn ang="T14">
                    <a:pos x="T4" y="T5"/>
                  </a:cxn>
                  <a:cxn ang="T15">
                    <a:pos x="T6" y="T7"/>
                  </a:cxn>
                  <a:cxn ang="T16">
                    <a:pos x="T8" y="T9"/>
                  </a:cxn>
                  <a:cxn ang="T17">
                    <a:pos x="T10" y="T11"/>
                  </a:cxn>
                </a:cxnLst>
                <a:rect l="T18" t="T19" r="T20" b="T21"/>
                <a:pathLst>
                  <a:path w="28" h="28">
                    <a:moveTo>
                      <a:pt x="25" y="0"/>
                    </a:moveTo>
                    <a:lnTo>
                      <a:pt x="0" y="20"/>
                    </a:lnTo>
                    <a:lnTo>
                      <a:pt x="8" y="28"/>
                    </a:lnTo>
                    <a:lnTo>
                      <a:pt x="28" y="2"/>
                    </a:lnTo>
                    <a:lnTo>
                      <a:pt x="25" y="0"/>
                    </a:lnTo>
                    <a:close/>
                  </a:path>
                </a:pathLst>
              </a:custGeom>
              <a:solidFill>
                <a:srgbClr val="FFC4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987" name="Freeform 157"/>
              <p:cNvSpPr>
                <a:spLocks/>
              </p:cNvSpPr>
              <p:nvPr/>
            </p:nvSpPr>
            <p:spPr bwMode="auto">
              <a:xfrm>
                <a:off x="4618" y="2103"/>
                <a:ext cx="12" cy="29"/>
              </a:xfrm>
              <a:custGeom>
                <a:avLst/>
                <a:gdLst>
                  <a:gd name="T0" fmla="*/ 1 w 12"/>
                  <a:gd name="T1" fmla="*/ 29 h 29"/>
                  <a:gd name="T2" fmla="*/ 12 w 12"/>
                  <a:gd name="T3" fmla="*/ 6 h 29"/>
                  <a:gd name="T4" fmla="*/ 6 w 12"/>
                  <a:gd name="T5" fmla="*/ 0 h 29"/>
                  <a:gd name="T6" fmla="*/ 0 w 12"/>
                  <a:gd name="T7" fmla="*/ 26 h 29"/>
                  <a:gd name="T8" fmla="*/ 1 w 12"/>
                  <a:gd name="T9" fmla="*/ 29 h 29"/>
                  <a:gd name="T10" fmla="*/ 1 w 12"/>
                  <a:gd name="T11" fmla="*/ 29 h 29"/>
                  <a:gd name="T12" fmla="*/ 0 60000 65536"/>
                  <a:gd name="T13" fmla="*/ 0 60000 65536"/>
                  <a:gd name="T14" fmla="*/ 0 60000 65536"/>
                  <a:gd name="T15" fmla="*/ 0 60000 65536"/>
                  <a:gd name="T16" fmla="*/ 0 60000 65536"/>
                  <a:gd name="T17" fmla="*/ 0 60000 65536"/>
                  <a:gd name="T18" fmla="*/ 0 w 12"/>
                  <a:gd name="T19" fmla="*/ 0 h 29"/>
                  <a:gd name="T20" fmla="*/ 12 w 12"/>
                  <a:gd name="T21" fmla="*/ 29 h 29"/>
                </a:gdLst>
                <a:ahLst/>
                <a:cxnLst>
                  <a:cxn ang="T12">
                    <a:pos x="T0" y="T1"/>
                  </a:cxn>
                  <a:cxn ang="T13">
                    <a:pos x="T2" y="T3"/>
                  </a:cxn>
                  <a:cxn ang="T14">
                    <a:pos x="T4" y="T5"/>
                  </a:cxn>
                  <a:cxn ang="T15">
                    <a:pos x="T6" y="T7"/>
                  </a:cxn>
                  <a:cxn ang="T16">
                    <a:pos x="T8" y="T9"/>
                  </a:cxn>
                  <a:cxn ang="T17">
                    <a:pos x="T10" y="T11"/>
                  </a:cxn>
                </a:cxnLst>
                <a:rect l="T18" t="T19" r="T20" b="T21"/>
                <a:pathLst>
                  <a:path w="12" h="29">
                    <a:moveTo>
                      <a:pt x="1" y="29"/>
                    </a:moveTo>
                    <a:lnTo>
                      <a:pt x="12" y="6"/>
                    </a:lnTo>
                    <a:lnTo>
                      <a:pt x="6" y="0"/>
                    </a:lnTo>
                    <a:lnTo>
                      <a:pt x="0" y="26"/>
                    </a:lnTo>
                    <a:lnTo>
                      <a:pt x="1" y="29"/>
                    </a:lnTo>
                    <a:close/>
                  </a:path>
                </a:pathLst>
              </a:custGeom>
              <a:solidFill>
                <a:srgbClr val="FFC4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988" name="Freeform 158"/>
              <p:cNvSpPr>
                <a:spLocks/>
              </p:cNvSpPr>
              <p:nvPr/>
            </p:nvSpPr>
            <p:spPr bwMode="auto">
              <a:xfrm>
                <a:off x="4873" y="2284"/>
                <a:ext cx="28" cy="27"/>
              </a:xfrm>
              <a:custGeom>
                <a:avLst/>
                <a:gdLst>
                  <a:gd name="T0" fmla="*/ 4 w 28"/>
                  <a:gd name="T1" fmla="*/ 0 h 27"/>
                  <a:gd name="T2" fmla="*/ 28 w 28"/>
                  <a:gd name="T3" fmla="*/ 20 h 27"/>
                  <a:gd name="T4" fmla="*/ 20 w 28"/>
                  <a:gd name="T5" fmla="*/ 27 h 27"/>
                  <a:gd name="T6" fmla="*/ 0 w 28"/>
                  <a:gd name="T7" fmla="*/ 2 h 27"/>
                  <a:gd name="T8" fmla="*/ 4 w 28"/>
                  <a:gd name="T9" fmla="*/ 0 h 27"/>
                  <a:gd name="T10" fmla="*/ 4 w 28"/>
                  <a:gd name="T11" fmla="*/ 0 h 27"/>
                  <a:gd name="T12" fmla="*/ 0 60000 65536"/>
                  <a:gd name="T13" fmla="*/ 0 60000 65536"/>
                  <a:gd name="T14" fmla="*/ 0 60000 65536"/>
                  <a:gd name="T15" fmla="*/ 0 60000 65536"/>
                  <a:gd name="T16" fmla="*/ 0 60000 65536"/>
                  <a:gd name="T17" fmla="*/ 0 60000 65536"/>
                  <a:gd name="T18" fmla="*/ 0 w 28"/>
                  <a:gd name="T19" fmla="*/ 0 h 27"/>
                  <a:gd name="T20" fmla="*/ 28 w 28"/>
                  <a:gd name="T21" fmla="*/ 27 h 27"/>
                </a:gdLst>
                <a:ahLst/>
                <a:cxnLst>
                  <a:cxn ang="T12">
                    <a:pos x="T0" y="T1"/>
                  </a:cxn>
                  <a:cxn ang="T13">
                    <a:pos x="T2" y="T3"/>
                  </a:cxn>
                  <a:cxn ang="T14">
                    <a:pos x="T4" y="T5"/>
                  </a:cxn>
                  <a:cxn ang="T15">
                    <a:pos x="T6" y="T7"/>
                  </a:cxn>
                  <a:cxn ang="T16">
                    <a:pos x="T8" y="T9"/>
                  </a:cxn>
                  <a:cxn ang="T17">
                    <a:pos x="T10" y="T11"/>
                  </a:cxn>
                </a:cxnLst>
                <a:rect l="T18" t="T19" r="T20" b="T21"/>
                <a:pathLst>
                  <a:path w="28" h="27">
                    <a:moveTo>
                      <a:pt x="4" y="0"/>
                    </a:moveTo>
                    <a:lnTo>
                      <a:pt x="28" y="20"/>
                    </a:lnTo>
                    <a:lnTo>
                      <a:pt x="20" y="27"/>
                    </a:lnTo>
                    <a:lnTo>
                      <a:pt x="0" y="2"/>
                    </a:lnTo>
                    <a:lnTo>
                      <a:pt x="4" y="0"/>
                    </a:lnTo>
                    <a:close/>
                  </a:path>
                </a:pathLst>
              </a:custGeom>
              <a:solidFill>
                <a:srgbClr val="FFC4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989" name="Freeform 159"/>
              <p:cNvSpPr>
                <a:spLocks/>
              </p:cNvSpPr>
              <p:nvPr/>
            </p:nvSpPr>
            <p:spPr bwMode="auto">
              <a:xfrm>
                <a:off x="4447" y="2244"/>
                <a:ext cx="28" cy="10"/>
              </a:xfrm>
              <a:custGeom>
                <a:avLst/>
                <a:gdLst>
                  <a:gd name="T0" fmla="*/ 5 w 28"/>
                  <a:gd name="T1" fmla="*/ 0 h 10"/>
                  <a:gd name="T2" fmla="*/ 28 w 28"/>
                  <a:gd name="T3" fmla="*/ 2 h 10"/>
                  <a:gd name="T4" fmla="*/ 22 w 28"/>
                  <a:gd name="T5" fmla="*/ 8 h 10"/>
                  <a:gd name="T6" fmla="*/ 0 w 28"/>
                  <a:gd name="T7" fmla="*/ 10 h 10"/>
                  <a:gd name="T8" fmla="*/ 5 w 28"/>
                  <a:gd name="T9" fmla="*/ 0 h 10"/>
                  <a:gd name="T10" fmla="*/ 5 w 28"/>
                  <a:gd name="T11" fmla="*/ 0 h 10"/>
                  <a:gd name="T12" fmla="*/ 0 60000 65536"/>
                  <a:gd name="T13" fmla="*/ 0 60000 65536"/>
                  <a:gd name="T14" fmla="*/ 0 60000 65536"/>
                  <a:gd name="T15" fmla="*/ 0 60000 65536"/>
                  <a:gd name="T16" fmla="*/ 0 60000 65536"/>
                  <a:gd name="T17" fmla="*/ 0 60000 65536"/>
                  <a:gd name="T18" fmla="*/ 0 w 28"/>
                  <a:gd name="T19" fmla="*/ 0 h 10"/>
                  <a:gd name="T20" fmla="*/ 28 w 28"/>
                  <a:gd name="T21" fmla="*/ 10 h 10"/>
                </a:gdLst>
                <a:ahLst/>
                <a:cxnLst>
                  <a:cxn ang="T12">
                    <a:pos x="T0" y="T1"/>
                  </a:cxn>
                  <a:cxn ang="T13">
                    <a:pos x="T2" y="T3"/>
                  </a:cxn>
                  <a:cxn ang="T14">
                    <a:pos x="T4" y="T5"/>
                  </a:cxn>
                  <a:cxn ang="T15">
                    <a:pos x="T6" y="T7"/>
                  </a:cxn>
                  <a:cxn ang="T16">
                    <a:pos x="T8" y="T9"/>
                  </a:cxn>
                  <a:cxn ang="T17">
                    <a:pos x="T10" y="T11"/>
                  </a:cxn>
                </a:cxnLst>
                <a:rect l="T18" t="T19" r="T20" b="T21"/>
                <a:pathLst>
                  <a:path w="28" h="10">
                    <a:moveTo>
                      <a:pt x="5" y="0"/>
                    </a:moveTo>
                    <a:lnTo>
                      <a:pt x="28" y="2"/>
                    </a:lnTo>
                    <a:lnTo>
                      <a:pt x="22" y="8"/>
                    </a:lnTo>
                    <a:lnTo>
                      <a:pt x="0" y="10"/>
                    </a:lnTo>
                    <a:lnTo>
                      <a:pt x="5" y="0"/>
                    </a:lnTo>
                    <a:close/>
                  </a:path>
                </a:pathLst>
              </a:custGeom>
              <a:solidFill>
                <a:srgbClr val="CCFF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990" name="Freeform 160"/>
              <p:cNvSpPr>
                <a:spLocks/>
              </p:cNvSpPr>
              <p:nvPr/>
            </p:nvSpPr>
            <p:spPr bwMode="auto">
              <a:xfrm>
                <a:off x="4837" y="2154"/>
                <a:ext cx="60" cy="77"/>
              </a:xfrm>
              <a:custGeom>
                <a:avLst/>
                <a:gdLst>
                  <a:gd name="T0" fmla="*/ 24 w 60"/>
                  <a:gd name="T1" fmla="*/ 77 h 77"/>
                  <a:gd name="T2" fmla="*/ 29 w 60"/>
                  <a:gd name="T3" fmla="*/ 75 h 77"/>
                  <a:gd name="T4" fmla="*/ 35 w 60"/>
                  <a:gd name="T5" fmla="*/ 72 h 77"/>
                  <a:gd name="T6" fmla="*/ 39 w 60"/>
                  <a:gd name="T7" fmla="*/ 70 h 77"/>
                  <a:gd name="T8" fmla="*/ 43 w 60"/>
                  <a:gd name="T9" fmla="*/ 68 h 77"/>
                  <a:gd name="T10" fmla="*/ 48 w 60"/>
                  <a:gd name="T11" fmla="*/ 64 h 77"/>
                  <a:gd name="T12" fmla="*/ 54 w 60"/>
                  <a:gd name="T13" fmla="*/ 57 h 77"/>
                  <a:gd name="T14" fmla="*/ 57 w 60"/>
                  <a:gd name="T15" fmla="*/ 52 h 77"/>
                  <a:gd name="T16" fmla="*/ 59 w 60"/>
                  <a:gd name="T17" fmla="*/ 47 h 77"/>
                  <a:gd name="T18" fmla="*/ 60 w 60"/>
                  <a:gd name="T19" fmla="*/ 41 h 77"/>
                  <a:gd name="T20" fmla="*/ 59 w 60"/>
                  <a:gd name="T21" fmla="*/ 35 h 77"/>
                  <a:gd name="T22" fmla="*/ 58 w 60"/>
                  <a:gd name="T23" fmla="*/ 27 h 77"/>
                  <a:gd name="T24" fmla="*/ 55 w 60"/>
                  <a:gd name="T25" fmla="*/ 20 h 77"/>
                  <a:gd name="T26" fmla="*/ 51 w 60"/>
                  <a:gd name="T27" fmla="*/ 13 h 77"/>
                  <a:gd name="T28" fmla="*/ 47 w 60"/>
                  <a:gd name="T29" fmla="*/ 7 h 77"/>
                  <a:gd name="T30" fmla="*/ 43 w 60"/>
                  <a:gd name="T31" fmla="*/ 4 h 77"/>
                  <a:gd name="T32" fmla="*/ 38 w 60"/>
                  <a:gd name="T33" fmla="*/ 1 h 77"/>
                  <a:gd name="T34" fmla="*/ 33 w 60"/>
                  <a:gd name="T35" fmla="*/ 0 h 77"/>
                  <a:gd name="T36" fmla="*/ 29 w 60"/>
                  <a:gd name="T37" fmla="*/ 0 h 77"/>
                  <a:gd name="T38" fmla="*/ 24 w 60"/>
                  <a:gd name="T39" fmla="*/ 1 h 77"/>
                  <a:gd name="T40" fmla="*/ 20 w 60"/>
                  <a:gd name="T41" fmla="*/ 4 h 77"/>
                  <a:gd name="T42" fmla="*/ 15 w 60"/>
                  <a:gd name="T43" fmla="*/ 7 h 77"/>
                  <a:gd name="T44" fmla="*/ 11 w 60"/>
                  <a:gd name="T45" fmla="*/ 10 h 77"/>
                  <a:gd name="T46" fmla="*/ 8 w 60"/>
                  <a:gd name="T47" fmla="*/ 14 h 77"/>
                  <a:gd name="T48" fmla="*/ 5 w 60"/>
                  <a:gd name="T49" fmla="*/ 18 h 77"/>
                  <a:gd name="T50" fmla="*/ 3 w 60"/>
                  <a:gd name="T51" fmla="*/ 23 h 77"/>
                  <a:gd name="T52" fmla="*/ 1 w 60"/>
                  <a:gd name="T53" fmla="*/ 28 h 77"/>
                  <a:gd name="T54" fmla="*/ 0 w 60"/>
                  <a:gd name="T55" fmla="*/ 33 h 77"/>
                  <a:gd name="T56" fmla="*/ 0 w 60"/>
                  <a:gd name="T57" fmla="*/ 39 h 77"/>
                  <a:gd name="T58" fmla="*/ 1 w 60"/>
                  <a:gd name="T59" fmla="*/ 44 h 77"/>
                  <a:gd name="T60" fmla="*/ 4 w 60"/>
                  <a:gd name="T61" fmla="*/ 51 h 77"/>
                  <a:gd name="T62" fmla="*/ 8 w 60"/>
                  <a:gd name="T63" fmla="*/ 56 h 77"/>
                  <a:gd name="T64" fmla="*/ 13 w 60"/>
                  <a:gd name="T65" fmla="*/ 59 h 77"/>
                  <a:gd name="T66" fmla="*/ 19 w 60"/>
                  <a:gd name="T67" fmla="*/ 59 h 77"/>
                  <a:gd name="T68" fmla="*/ 24 w 60"/>
                  <a:gd name="T69" fmla="*/ 59 h 77"/>
                  <a:gd name="T70" fmla="*/ 29 w 60"/>
                  <a:gd name="T71" fmla="*/ 57 h 77"/>
                  <a:gd name="T72" fmla="*/ 33 w 60"/>
                  <a:gd name="T73" fmla="*/ 55 h 77"/>
                  <a:gd name="T74" fmla="*/ 36 w 60"/>
                  <a:gd name="T75" fmla="*/ 50 h 77"/>
                  <a:gd name="T76" fmla="*/ 39 w 60"/>
                  <a:gd name="T77" fmla="*/ 46 h 77"/>
                  <a:gd name="T78" fmla="*/ 41 w 60"/>
                  <a:gd name="T79" fmla="*/ 41 h 77"/>
                  <a:gd name="T80" fmla="*/ 42 w 60"/>
                  <a:gd name="T81" fmla="*/ 36 h 77"/>
                  <a:gd name="T82" fmla="*/ 41 w 60"/>
                  <a:gd name="T83" fmla="*/ 31 h 77"/>
                  <a:gd name="T84" fmla="*/ 41 w 60"/>
                  <a:gd name="T85" fmla="*/ 27 h 77"/>
                  <a:gd name="T86" fmla="*/ 38 w 60"/>
                  <a:gd name="T87" fmla="*/ 22 h 77"/>
                  <a:gd name="T88" fmla="*/ 35 w 60"/>
                  <a:gd name="T89" fmla="*/ 18 h 77"/>
                  <a:gd name="T90" fmla="*/ 30 w 60"/>
                  <a:gd name="T91" fmla="*/ 15 h 77"/>
                  <a:gd name="T92" fmla="*/ 26 w 60"/>
                  <a:gd name="T93" fmla="*/ 15 h 77"/>
                  <a:gd name="T94" fmla="*/ 20 w 60"/>
                  <a:gd name="T95" fmla="*/ 18 h 77"/>
                  <a:gd name="T96" fmla="*/ 16 w 60"/>
                  <a:gd name="T97" fmla="*/ 25 h 77"/>
                  <a:gd name="T98" fmla="*/ 15 w 60"/>
                  <a:gd name="T99" fmla="*/ 30 h 77"/>
                  <a:gd name="T100" fmla="*/ 9 w 60"/>
                  <a:gd name="T101" fmla="*/ 47 h 77"/>
                  <a:gd name="T102" fmla="*/ 22 w 60"/>
                  <a:gd name="T103" fmla="*/ 69 h 7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60"/>
                  <a:gd name="T157" fmla="*/ 0 h 77"/>
                  <a:gd name="T158" fmla="*/ 60 w 60"/>
                  <a:gd name="T159" fmla="*/ 77 h 77"/>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60" h="77">
                    <a:moveTo>
                      <a:pt x="23" y="77"/>
                    </a:moveTo>
                    <a:lnTo>
                      <a:pt x="23" y="77"/>
                    </a:lnTo>
                    <a:lnTo>
                      <a:pt x="24" y="77"/>
                    </a:lnTo>
                    <a:lnTo>
                      <a:pt x="25" y="76"/>
                    </a:lnTo>
                    <a:lnTo>
                      <a:pt x="26" y="76"/>
                    </a:lnTo>
                    <a:lnTo>
                      <a:pt x="27" y="76"/>
                    </a:lnTo>
                    <a:lnTo>
                      <a:pt x="29" y="75"/>
                    </a:lnTo>
                    <a:lnTo>
                      <a:pt x="31" y="75"/>
                    </a:lnTo>
                    <a:lnTo>
                      <a:pt x="32" y="74"/>
                    </a:lnTo>
                    <a:lnTo>
                      <a:pt x="34" y="73"/>
                    </a:lnTo>
                    <a:lnTo>
                      <a:pt x="35" y="72"/>
                    </a:lnTo>
                    <a:lnTo>
                      <a:pt x="36" y="72"/>
                    </a:lnTo>
                    <a:lnTo>
                      <a:pt x="37" y="71"/>
                    </a:lnTo>
                    <a:lnTo>
                      <a:pt x="38" y="71"/>
                    </a:lnTo>
                    <a:lnTo>
                      <a:pt x="39" y="70"/>
                    </a:lnTo>
                    <a:lnTo>
                      <a:pt x="40" y="70"/>
                    </a:lnTo>
                    <a:lnTo>
                      <a:pt x="41" y="69"/>
                    </a:lnTo>
                    <a:lnTo>
                      <a:pt x="42" y="69"/>
                    </a:lnTo>
                    <a:lnTo>
                      <a:pt x="43" y="68"/>
                    </a:lnTo>
                    <a:lnTo>
                      <a:pt x="44" y="67"/>
                    </a:lnTo>
                    <a:lnTo>
                      <a:pt x="45" y="66"/>
                    </a:lnTo>
                    <a:lnTo>
                      <a:pt x="46" y="66"/>
                    </a:lnTo>
                    <a:lnTo>
                      <a:pt x="48" y="64"/>
                    </a:lnTo>
                    <a:lnTo>
                      <a:pt x="50" y="62"/>
                    </a:lnTo>
                    <a:lnTo>
                      <a:pt x="52" y="60"/>
                    </a:lnTo>
                    <a:lnTo>
                      <a:pt x="53" y="58"/>
                    </a:lnTo>
                    <a:lnTo>
                      <a:pt x="54" y="57"/>
                    </a:lnTo>
                    <a:lnTo>
                      <a:pt x="55" y="56"/>
                    </a:lnTo>
                    <a:lnTo>
                      <a:pt x="56" y="55"/>
                    </a:lnTo>
                    <a:lnTo>
                      <a:pt x="56" y="54"/>
                    </a:lnTo>
                    <a:lnTo>
                      <a:pt x="57" y="52"/>
                    </a:lnTo>
                    <a:lnTo>
                      <a:pt x="57" y="51"/>
                    </a:lnTo>
                    <a:lnTo>
                      <a:pt x="58" y="50"/>
                    </a:lnTo>
                    <a:lnTo>
                      <a:pt x="59" y="49"/>
                    </a:lnTo>
                    <a:lnTo>
                      <a:pt x="59" y="47"/>
                    </a:lnTo>
                    <a:lnTo>
                      <a:pt x="59" y="46"/>
                    </a:lnTo>
                    <a:lnTo>
                      <a:pt x="59" y="44"/>
                    </a:lnTo>
                    <a:lnTo>
                      <a:pt x="60" y="43"/>
                    </a:lnTo>
                    <a:lnTo>
                      <a:pt x="60" y="41"/>
                    </a:lnTo>
                    <a:lnTo>
                      <a:pt x="60" y="39"/>
                    </a:lnTo>
                    <a:lnTo>
                      <a:pt x="60" y="38"/>
                    </a:lnTo>
                    <a:lnTo>
                      <a:pt x="60" y="36"/>
                    </a:lnTo>
                    <a:lnTo>
                      <a:pt x="59" y="35"/>
                    </a:lnTo>
                    <a:lnTo>
                      <a:pt x="59" y="33"/>
                    </a:lnTo>
                    <a:lnTo>
                      <a:pt x="59" y="31"/>
                    </a:lnTo>
                    <a:lnTo>
                      <a:pt x="59" y="29"/>
                    </a:lnTo>
                    <a:lnTo>
                      <a:pt x="58" y="27"/>
                    </a:lnTo>
                    <a:lnTo>
                      <a:pt x="58" y="25"/>
                    </a:lnTo>
                    <a:lnTo>
                      <a:pt x="57" y="24"/>
                    </a:lnTo>
                    <a:lnTo>
                      <a:pt x="56" y="22"/>
                    </a:lnTo>
                    <a:lnTo>
                      <a:pt x="55" y="20"/>
                    </a:lnTo>
                    <a:lnTo>
                      <a:pt x="54" y="18"/>
                    </a:lnTo>
                    <a:lnTo>
                      <a:pt x="53" y="16"/>
                    </a:lnTo>
                    <a:lnTo>
                      <a:pt x="53" y="14"/>
                    </a:lnTo>
                    <a:lnTo>
                      <a:pt x="51" y="13"/>
                    </a:lnTo>
                    <a:lnTo>
                      <a:pt x="50" y="11"/>
                    </a:lnTo>
                    <a:lnTo>
                      <a:pt x="49" y="10"/>
                    </a:lnTo>
                    <a:lnTo>
                      <a:pt x="48" y="9"/>
                    </a:lnTo>
                    <a:lnTo>
                      <a:pt x="47" y="7"/>
                    </a:lnTo>
                    <a:lnTo>
                      <a:pt x="46" y="6"/>
                    </a:lnTo>
                    <a:lnTo>
                      <a:pt x="45" y="5"/>
                    </a:lnTo>
                    <a:lnTo>
                      <a:pt x="44" y="4"/>
                    </a:lnTo>
                    <a:lnTo>
                      <a:pt x="43" y="4"/>
                    </a:lnTo>
                    <a:lnTo>
                      <a:pt x="41" y="3"/>
                    </a:lnTo>
                    <a:lnTo>
                      <a:pt x="41" y="2"/>
                    </a:lnTo>
                    <a:lnTo>
                      <a:pt x="40" y="2"/>
                    </a:lnTo>
                    <a:lnTo>
                      <a:pt x="38" y="1"/>
                    </a:lnTo>
                    <a:lnTo>
                      <a:pt x="37" y="1"/>
                    </a:lnTo>
                    <a:lnTo>
                      <a:pt x="36" y="1"/>
                    </a:lnTo>
                    <a:lnTo>
                      <a:pt x="35" y="1"/>
                    </a:lnTo>
                    <a:lnTo>
                      <a:pt x="33" y="0"/>
                    </a:lnTo>
                    <a:lnTo>
                      <a:pt x="32" y="0"/>
                    </a:lnTo>
                    <a:lnTo>
                      <a:pt x="31" y="0"/>
                    </a:lnTo>
                    <a:lnTo>
                      <a:pt x="30" y="0"/>
                    </a:lnTo>
                    <a:lnTo>
                      <a:pt x="29" y="0"/>
                    </a:lnTo>
                    <a:lnTo>
                      <a:pt x="27" y="1"/>
                    </a:lnTo>
                    <a:lnTo>
                      <a:pt x="26" y="1"/>
                    </a:lnTo>
                    <a:lnTo>
                      <a:pt x="25" y="1"/>
                    </a:lnTo>
                    <a:lnTo>
                      <a:pt x="24" y="1"/>
                    </a:lnTo>
                    <a:lnTo>
                      <a:pt x="23" y="2"/>
                    </a:lnTo>
                    <a:lnTo>
                      <a:pt x="22" y="3"/>
                    </a:lnTo>
                    <a:lnTo>
                      <a:pt x="21" y="3"/>
                    </a:lnTo>
                    <a:lnTo>
                      <a:pt x="20" y="4"/>
                    </a:lnTo>
                    <a:lnTo>
                      <a:pt x="19" y="4"/>
                    </a:lnTo>
                    <a:lnTo>
                      <a:pt x="17" y="5"/>
                    </a:lnTo>
                    <a:lnTo>
                      <a:pt x="16" y="6"/>
                    </a:lnTo>
                    <a:lnTo>
                      <a:pt x="15" y="7"/>
                    </a:lnTo>
                    <a:lnTo>
                      <a:pt x="14" y="7"/>
                    </a:lnTo>
                    <a:lnTo>
                      <a:pt x="13" y="8"/>
                    </a:lnTo>
                    <a:lnTo>
                      <a:pt x="12" y="9"/>
                    </a:lnTo>
                    <a:lnTo>
                      <a:pt x="11" y="10"/>
                    </a:lnTo>
                    <a:lnTo>
                      <a:pt x="10" y="11"/>
                    </a:lnTo>
                    <a:lnTo>
                      <a:pt x="9" y="12"/>
                    </a:lnTo>
                    <a:lnTo>
                      <a:pt x="9" y="13"/>
                    </a:lnTo>
                    <a:lnTo>
                      <a:pt x="8" y="14"/>
                    </a:lnTo>
                    <a:lnTo>
                      <a:pt x="7" y="15"/>
                    </a:lnTo>
                    <a:lnTo>
                      <a:pt x="6" y="16"/>
                    </a:lnTo>
                    <a:lnTo>
                      <a:pt x="6" y="18"/>
                    </a:lnTo>
                    <a:lnTo>
                      <a:pt x="5" y="18"/>
                    </a:lnTo>
                    <a:lnTo>
                      <a:pt x="4" y="20"/>
                    </a:lnTo>
                    <a:lnTo>
                      <a:pt x="4" y="21"/>
                    </a:lnTo>
                    <a:lnTo>
                      <a:pt x="3" y="22"/>
                    </a:lnTo>
                    <a:lnTo>
                      <a:pt x="3" y="23"/>
                    </a:lnTo>
                    <a:lnTo>
                      <a:pt x="2" y="24"/>
                    </a:lnTo>
                    <a:lnTo>
                      <a:pt x="2" y="26"/>
                    </a:lnTo>
                    <a:lnTo>
                      <a:pt x="1" y="27"/>
                    </a:lnTo>
                    <a:lnTo>
                      <a:pt x="1" y="28"/>
                    </a:lnTo>
                    <a:lnTo>
                      <a:pt x="1" y="30"/>
                    </a:lnTo>
                    <a:lnTo>
                      <a:pt x="1" y="31"/>
                    </a:lnTo>
                    <a:lnTo>
                      <a:pt x="0" y="32"/>
                    </a:lnTo>
                    <a:lnTo>
                      <a:pt x="0" y="33"/>
                    </a:lnTo>
                    <a:lnTo>
                      <a:pt x="0" y="35"/>
                    </a:lnTo>
                    <a:lnTo>
                      <a:pt x="0" y="36"/>
                    </a:lnTo>
                    <a:lnTo>
                      <a:pt x="0" y="38"/>
                    </a:lnTo>
                    <a:lnTo>
                      <a:pt x="0" y="39"/>
                    </a:lnTo>
                    <a:lnTo>
                      <a:pt x="0" y="40"/>
                    </a:lnTo>
                    <a:lnTo>
                      <a:pt x="0" y="41"/>
                    </a:lnTo>
                    <a:lnTo>
                      <a:pt x="1" y="42"/>
                    </a:lnTo>
                    <a:lnTo>
                      <a:pt x="1" y="44"/>
                    </a:lnTo>
                    <a:lnTo>
                      <a:pt x="1" y="46"/>
                    </a:lnTo>
                    <a:lnTo>
                      <a:pt x="2" y="47"/>
                    </a:lnTo>
                    <a:lnTo>
                      <a:pt x="3" y="50"/>
                    </a:lnTo>
                    <a:lnTo>
                      <a:pt x="4" y="51"/>
                    </a:lnTo>
                    <a:lnTo>
                      <a:pt x="5" y="52"/>
                    </a:lnTo>
                    <a:lnTo>
                      <a:pt x="5" y="53"/>
                    </a:lnTo>
                    <a:lnTo>
                      <a:pt x="7" y="55"/>
                    </a:lnTo>
                    <a:lnTo>
                      <a:pt x="8" y="56"/>
                    </a:lnTo>
                    <a:lnTo>
                      <a:pt x="9" y="56"/>
                    </a:lnTo>
                    <a:lnTo>
                      <a:pt x="10" y="57"/>
                    </a:lnTo>
                    <a:lnTo>
                      <a:pt x="12" y="58"/>
                    </a:lnTo>
                    <a:lnTo>
                      <a:pt x="13" y="59"/>
                    </a:lnTo>
                    <a:lnTo>
                      <a:pt x="14" y="59"/>
                    </a:lnTo>
                    <a:lnTo>
                      <a:pt x="15" y="59"/>
                    </a:lnTo>
                    <a:lnTo>
                      <a:pt x="17" y="59"/>
                    </a:lnTo>
                    <a:lnTo>
                      <a:pt x="19" y="59"/>
                    </a:lnTo>
                    <a:lnTo>
                      <a:pt x="20" y="60"/>
                    </a:lnTo>
                    <a:lnTo>
                      <a:pt x="21" y="59"/>
                    </a:lnTo>
                    <a:lnTo>
                      <a:pt x="23" y="59"/>
                    </a:lnTo>
                    <a:lnTo>
                      <a:pt x="24" y="59"/>
                    </a:lnTo>
                    <a:lnTo>
                      <a:pt x="25" y="59"/>
                    </a:lnTo>
                    <a:lnTo>
                      <a:pt x="27" y="59"/>
                    </a:lnTo>
                    <a:lnTo>
                      <a:pt x="28" y="58"/>
                    </a:lnTo>
                    <a:lnTo>
                      <a:pt x="29" y="57"/>
                    </a:lnTo>
                    <a:lnTo>
                      <a:pt x="30" y="57"/>
                    </a:lnTo>
                    <a:lnTo>
                      <a:pt x="32" y="56"/>
                    </a:lnTo>
                    <a:lnTo>
                      <a:pt x="33" y="55"/>
                    </a:lnTo>
                    <a:lnTo>
                      <a:pt x="35" y="54"/>
                    </a:lnTo>
                    <a:lnTo>
                      <a:pt x="35" y="53"/>
                    </a:lnTo>
                    <a:lnTo>
                      <a:pt x="36" y="52"/>
                    </a:lnTo>
                    <a:lnTo>
                      <a:pt x="36" y="50"/>
                    </a:lnTo>
                    <a:lnTo>
                      <a:pt x="37" y="50"/>
                    </a:lnTo>
                    <a:lnTo>
                      <a:pt x="38" y="48"/>
                    </a:lnTo>
                    <a:lnTo>
                      <a:pt x="38" y="47"/>
                    </a:lnTo>
                    <a:lnTo>
                      <a:pt x="39" y="46"/>
                    </a:lnTo>
                    <a:lnTo>
                      <a:pt x="40" y="45"/>
                    </a:lnTo>
                    <a:lnTo>
                      <a:pt x="40" y="44"/>
                    </a:lnTo>
                    <a:lnTo>
                      <a:pt x="40" y="42"/>
                    </a:lnTo>
                    <a:lnTo>
                      <a:pt x="41" y="41"/>
                    </a:lnTo>
                    <a:lnTo>
                      <a:pt x="41" y="40"/>
                    </a:lnTo>
                    <a:lnTo>
                      <a:pt x="41" y="39"/>
                    </a:lnTo>
                    <a:lnTo>
                      <a:pt x="41" y="38"/>
                    </a:lnTo>
                    <a:lnTo>
                      <a:pt x="42" y="36"/>
                    </a:lnTo>
                    <a:lnTo>
                      <a:pt x="42" y="35"/>
                    </a:lnTo>
                    <a:lnTo>
                      <a:pt x="42" y="34"/>
                    </a:lnTo>
                    <a:lnTo>
                      <a:pt x="42" y="33"/>
                    </a:lnTo>
                    <a:lnTo>
                      <a:pt x="41" y="31"/>
                    </a:lnTo>
                    <a:lnTo>
                      <a:pt x="41" y="30"/>
                    </a:lnTo>
                    <a:lnTo>
                      <a:pt x="41" y="29"/>
                    </a:lnTo>
                    <a:lnTo>
                      <a:pt x="41" y="27"/>
                    </a:lnTo>
                    <a:lnTo>
                      <a:pt x="40" y="25"/>
                    </a:lnTo>
                    <a:lnTo>
                      <a:pt x="40" y="24"/>
                    </a:lnTo>
                    <a:lnTo>
                      <a:pt x="39" y="23"/>
                    </a:lnTo>
                    <a:lnTo>
                      <a:pt x="38" y="22"/>
                    </a:lnTo>
                    <a:lnTo>
                      <a:pt x="38" y="21"/>
                    </a:lnTo>
                    <a:lnTo>
                      <a:pt x="37" y="20"/>
                    </a:lnTo>
                    <a:lnTo>
                      <a:pt x="36" y="19"/>
                    </a:lnTo>
                    <a:lnTo>
                      <a:pt x="35" y="18"/>
                    </a:lnTo>
                    <a:lnTo>
                      <a:pt x="34" y="18"/>
                    </a:lnTo>
                    <a:lnTo>
                      <a:pt x="33" y="17"/>
                    </a:lnTo>
                    <a:lnTo>
                      <a:pt x="32" y="16"/>
                    </a:lnTo>
                    <a:lnTo>
                      <a:pt x="30" y="15"/>
                    </a:lnTo>
                    <a:lnTo>
                      <a:pt x="29" y="15"/>
                    </a:lnTo>
                    <a:lnTo>
                      <a:pt x="28" y="15"/>
                    </a:lnTo>
                    <a:lnTo>
                      <a:pt x="27" y="15"/>
                    </a:lnTo>
                    <a:lnTo>
                      <a:pt x="26" y="15"/>
                    </a:lnTo>
                    <a:lnTo>
                      <a:pt x="25" y="15"/>
                    </a:lnTo>
                    <a:lnTo>
                      <a:pt x="23" y="16"/>
                    </a:lnTo>
                    <a:lnTo>
                      <a:pt x="22" y="18"/>
                    </a:lnTo>
                    <a:lnTo>
                      <a:pt x="20" y="18"/>
                    </a:lnTo>
                    <a:lnTo>
                      <a:pt x="19" y="20"/>
                    </a:lnTo>
                    <a:lnTo>
                      <a:pt x="18" y="22"/>
                    </a:lnTo>
                    <a:lnTo>
                      <a:pt x="17" y="24"/>
                    </a:lnTo>
                    <a:lnTo>
                      <a:pt x="16" y="25"/>
                    </a:lnTo>
                    <a:lnTo>
                      <a:pt x="16" y="27"/>
                    </a:lnTo>
                    <a:lnTo>
                      <a:pt x="15" y="28"/>
                    </a:lnTo>
                    <a:lnTo>
                      <a:pt x="15" y="29"/>
                    </a:lnTo>
                    <a:lnTo>
                      <a:pt x="15" y="30"/>
                    </a:lnTo>
                    <a:lnTo>
                      <a:pt x="33" y="27"/>
                    </a:lnTo>
                    <a:lnTo>
                      <a:pt x="33" y="48"/>
                    </a:lnTo>
                    <a:lnTo>
                      <a:pt x="9" y="47"/>
                    </a:lnTo>
                    <a:lnTo>
                      <a:pt x="13" y="14"/>
                    </a:lnTo>
                    <a:lnTo>
                      <a:pt x="39" y="9"/>
                    </a:lnTo>
                    <a:lnTo>
                      <a:pt x="48" y="55"/>
                    </a:lnTo>
                    <a:lnTo>
                      <a:pt x="22" y="69"/>
                    </a:lnTo>
                    <a:lnTo>
                      <a:pt x="23" y="77"/>
                    </a:lnTo>
                    <a:close/>
                  </a:path>
                </a:pathLst>
              </a:custGeom>
              <a:solidFill>
                <a:srgbClr val="E6FF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991" name="Freeform 161"/>
              <p:cNvSpPr>
                <a:spLocks/>
              </p:cNvSpPr>
              <p:nvPr/>
            </p:nvSpPr>
            <p:spPr bwMode="auto">
              <a:xfrm>
                <a:off x="4886" y="2330"/>
                <a:ext cx="25" cy="19"/>
              </a:xfrm>
              <a:custGeom>
                <a:avLst/>
                <a:gdLst>
                  <a:gd name="T0" fmla="*/ 1 w 25"/>
                  <a:gd name="T1" fmla="*/ 19 h 19"/>
                  <a:gd name="T2" fmla="*/ 25 w 25"/>
                  <a:gd name="T3" fmla="*/ 8 h 19"/>
                  <a:gd name="T4" fmla="*/ 20 w 25"/>
                  <a:gd name="T5" fmla="*/ 0 h 19"/>
                  <a:gd name="T6" fmla="*/ 0 w 25"/>
                  <a:gd name="T7" fmla="*/ 16 h 19"/>
                  <a:gd name="T8" fmla="*/ 1 w 25"/>
                  <a:gd name="T9" fmla="*/ 19 h 19"/>
                  <a:gd name="T10" fmla="*/ 1 w 25"/>
                  <a:gd name="T11" fmla="*/ 19 h 19"/>
                  <a:gd name="T12" fmla="*/ 0 60000 65536"/>
                  <a:gd name="T13" fmla="*/ 0 60000 65536"/>
                  <a:gd name="T14" fmla="*/ 0 60000 65536"/>
                  <a:gd name="T15" fmla="*/ 0 60000 65536"/>
                  <a:gd name="T16" fmla="*/ 0 60000 65536"/>
                  <a:gd name="T17" fmla="*/ 0 60000 65536"/>
                  <a:gd name="T18" fmla="*/ 0 w 25"/>
                  <a:gd name="T19" fmla="*/ 0 h 19"/>
                  <a:gd name="T20" fmla="*/ 25 w 25"/>
                  <a:gd name="T21" fmla="*/ 19 h 19"/>
                </a:gdLst>
                <a:ahLst/>
                <a:cxnLst>
                  <a:cxn ang="T12">
                    <a:pos x="T0" y="T1"/>
                  </a:cxn>
                  <a:cxn ang="T13">
                    <a:pos x="T2" y="T3"/>
                  </a:cxn>
                  <a:cxn ang="T14">
                    <a:pos x="T4" y="T5"/>
                  </a:cxn>
                  <a:cxn ang="T15">
                    <a:pos x="T6" y="T7"/>
                  </a:cxn>
                  <a:cxn ang="T16">
                    <a:pos x="T8" y="T9"/>
                  </a:cxn>
                  <a:cxn ang="T17">
                    <a:pos x="T10" y="T11"/>
                  </a:cxn>
                </a:cxnLst>
                <a:rect l="T18" t="T19" r="T20" b="T21"/>
                <a:pathLst>
                  <a:path w="25" h="19">
                    <a:moveTo>
                      <a:pt x="1" y="19"/>
                    </a:moveTo>
                    <a:lnTo>
                      <a:pt x="25" y="8"/>
                    </a:lnTo>
                    <a:lnTo>
                      <a:pt x="20" y="0"/>
                    </a:lnTo>
                    <a:lnTo>
                      <a:pt x="0" y="16"/>
                    </a:lnTo>
                    <a:lnTo>
                      <a:pt x="1" y="19"/>
                    </a:lnTo>
                    <a:close/>
                  </a:path>
                </a:pathLst>
              </a:custGeom>
              <a:solidFill>
                <a:srgbClr val="96B3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992" name="Freeform 162"/>
              <p:cNvSpPr>
                <a:spLocks/>
              </p:cNvSpPr>
              <p:nvPr/>
            </p:nvSpPr>
            <p:spPr bwMode="auto">
              <a:xfrm>
                <a:off x="4865" y="2486"/>
                <a:ext cx="21" cy="25"/>
              </a:xfrm>
              <a:custGeom>
                <a:avLst/>
                <a:gdLst>
                  <a:gd name="T0" fmla="*/ 2 w 21"/>
                  <a:gd name="T1" fmla="*/ 0 h 25"/>
                  <a:gd name="T2" fmla="*/ 21 w 21"/>
                  <a:gd name="T3" fmla="*/ 18 h 25"/>
                  <a:gd name="T4" fmla="*/ 15 w 21"/>
                  <a:gd name="T5" fmla="*/ 25 h 25"/>
                  <a:gd name="T6" fmla="*/ 0 w 21"/>
                  <a:gd name="T7" fmla="*/ 3 h 25"/>
                  <a:gd name="T8" fmla="*/ 2 w 21"/>
                  <a:gd name="T9" fmla="*/ 0 h 25"/>
                  <a:gd name="T10" fmla="*/ 2 w 21"/>
                  <a:gd name="T11" fmla="*/ 0 h 25"/>
                  <a:gd name="T12" fmla="*/ 0 60000 65536"/>
                  <a:gd name="T13" fmla="*/ 0 60000 65536"/>
                  <a:gd name="T14" fmla="*/ 0 60000 65536"/>
                  <a:gd name="T15" fmla="*/ 0 60000 65536"/>
                  <a:gd name="T16" fmla="*/ 0 60000 65536"/>
                  <a:gd name="T17" fmla="*/ 0 60000 65536"/>
                  <a:gd name="T18" fmla="*/ 0 w 21"/>
                  <a:gd name="T19" fmla="*/ 0 h 25"/>
                  <a:gd name="T20" fmla="*/ 21 w 21"/>
                  <a:gd name="T21" fmla="*/ 25 h 25"/>
                </a:gdLst>
                <a:ahLst/>
                <a:cxnLst>
                  <a:cxn ang="T12">
                    <a:pos x="T0" y="T1"/>
                  </a:cxn>
                  <a:cxn ang="T13">
                    <a:pos x="T2" y="T3"/>
                  </a:cxn>
                  <a:cxn ang="T14">
                    <a:pos x="T4" y="T5"/>
                  </a:cxn>
                  <a:cxn ang="T15">
                    <a:pos x="T6" y="T7"/>
                  </a:cxn>
                  <a:cxn ang="T16">
                    <a:pos x="T8" y="T9"/>
                  </a:cxn>
                  <a:cxn ang="T17">
                    <a:pos x="T10" y="T11"/>
                  </a:cxn>
                </a:cxnLst>
                <a:rect l="T18" t="T19" r="T20" b="T21"/>
                <a:pathLst>
                  <a:path w="21" h="25">
                    <a:moveTo>
                      <a:pt x="2" y="0"/>
                    </a:moveTo>
                    <a:lnTo>
                      <a:pt x="21" y="18"/>
                    </a:lnTo>
                    <a:lnTo>
                      <a:pt x="15" y="25"/>
                    </a:lnTo>
                    <a:lnTo>
                      <a:pt x="0" y="3"/>
                    </a:lnTo>
                    <a:lnTo>
                      <a:pt x="2" y="0"/>
                    </a:lnTo>
                    <a:close/>
                  </a:path>
                </a:pathLst>
              </a:custGeom>
              <a:solidFill>
                <a:srgbClr val="FFFF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993" name="Freeform 163"/>
              <p:cNvSpPr>
                <a:spLocks/>
              </p:cNvSpPr>
              <p:nvPr/>
            </p:nvSpPr>
            <p:spPr bwMode="auto">
              <a:xfrm>
                <a:off x="4874" y="2235"/>
                <a:ext cx="26" cy="9"/>
              </a:xfrm>
              <a:custGeom>
                <a:avLst/>
                <a:gdLst>
                  <a:gd name="T0" fmla="*/ 0 w 26"/>
                  <a:gd name="T1" fmla="*/ 7 h 9"/>
                  <a:gd name="T2" fmla="*/ 24 w 26"/>
                  <a:gd name="T3" fmla="*/ 9 h 9"/>
                  <a:gd name="T4" fmla="*/ 26 w 26"/>
                  <a:gd name="T5" fmla="*/ 0 h 9"/>
                  <a:gd name="T6" fmla="*/ 3 w 26"/>
                  <a:gd name="T7" fmla="*/ 4 h 9"/>
                  <a:gd name="T8" fmla="*/ 0 w 26"/>
                  <a:gd name="T9" fmla="*/ 7 h 9"/>
                  <a:gd name="T10" fmla="*/ 0 w 26"/>
                  <a:gd name="T11" fmla="*/ 7 h 9"/>
                  <a:gd name="T12" fmla="*/ 0 60000 65536"/>
                  <a:gd name="T13" fmla="*/ 0 60000 65536"/>
                  <a:gd name="T14" fmla="*/ 0 60000 65536"/>
                  <a:gd name="T15" fmla="*/ 0 60000 65536"/>
                  <a:gd name="T16" fmla="*/ 0 60000 65536"/>
                  <a:gd name="T17" fmla="*/ 0 60000 65536"/>
                  <a:gd name="T18" fmla="*/ 0 w 26"/>
                  <a:gd name="T19" fmla="*/ 0 h 9"/>
                  <a:gd name="T20" fmla="*/ 26 w 26"/>
                  <a:gd name="T21" fmla="*/ 9 h 9"/>
                </a:gdLst>
                <a:ahLst/>
                <a:cxnLst>
                  <a:cxn ang="T12">
                    <a:pos x="T0" y="T1"/>
                  </a:cxn>
                  <a:cxn ang="T13">
                    <a:pos x="T2" y="T3"/>
                  </a:cxn>
                  <a:cxn ang="T14">
                    <a:pos x="T4" y="T5"/>
                  </a:cxn>
                  <a:cxn ang="T15">
                    <a:pos x="T6" y="T7"/>
                  </a:cxn>
                  <a:cxn ang="T16">
                    <a:pos x="T8" y="T9"/>
                  </a:cxn>
                  <a:cxn ang="T17">
                    <a:pos x="T10" y="T11"/>
                  </a:cxn>
                </a:cxnLst>
                <a:rect l="T18" t="T19" r="T20" b="T21"/>
                <a:pathLst>
                  <a:path w="26" h="9">
                    <a:moveTo>
                      <a:pt x="0" y="7"/>
                    </a:moveTo>
                    <a:lnTo>
                      <a:pt x="24" y="9"/>
                    </a:lnTo>
                    <a:lnTo>
                      <a:pt x="26" y="0"/>
                    </a:lnTo>
                    <a:lnTo>
                      <a:pt x="3" y="4"/>
                    </a:lnTo>
                    <a:lnTo>
                      <a:pt x="0" y="7"/>
                    </a:lnTo>
                    <a:close/>
                  </a:path>
                </a:pathLst>
              </a:custGeom>
              <a:solidFill>
                <a:srgbClr val="FFC4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grpSp>
        <p:grpSp>
          <p:nvGrpSpPr>
            <p:cNvPr id="39941" name="Group 218"/>
            <p:cNvGrpSpPr>
              <a:grpSpLocks/>
            </p:cNvGrpSpPr>
            <p:nvPr/>
          </p:nvGrpSpPr>
          <p:grpSpPr bwMode="auto">
            <a:xfrm>
              <a:off x="4376314" y="2297626"/>
              <a:ext cx="710177" cy="511677"/>
              <a:chOff x="1648" y="2056"/>
              <a:chExt cx="509" cy="478"/>
            </a:xfrm>
          </p:grpSpPr>
          <p:sp>
            <p:nvSpPr>
              <p:cNvPr id="41877" name="Freeform 165"/>
              <p:cNvSpPr>
                <a:spLocks/>
              </p:cNvSpPr>
              <p:nvPr/>
            </p:nvSpPr>
            <p:spPr bwMode="auto">
              <a:xfrm>
                <a:off x="1695" y="2072"/>
                <a:ext cx="421" cy="451"/>
              </a:xfrm>
              <a:custGeom>
                <a:avLst/>
                <a:gdLst>
                  <a:gd name="T0" fmla="*/ 155 w 421"/>
                  <a:gd name="T1" fmla="*/ 68 h 451"/>
                  <a:gd name="T2" fmla="*/ 153 w 421"/>
                  <a:gd name="T3" fmla="*/ 62 h 451"/>
                  <a:gd name="T4" fmla="*/ 152 w 421"/>
                  <a:gd name="T5" fmla="*/ 57 h 451"/>
                  <a:gd name="T6" fmla="*/ 150 w 421"/>
                  <a:gd name="T7" fmla="*/ 51 h 451"/>
                  <a:gd name="T8" fmla="*/ 149 w 421"/>
                  <a:gd name="T9" fmla="*/ 43 h 451"/>
                  <a:gd name="T10" fmla="*/ 149 w 421"/>
                  <a:gd name="T11" fmla="*/ 36 h 451"/>
                  <a:gd name="T12" fmla="*/ 151 w 421"/>
                  <a:gd name="T13" fmla="*/ 28 h 451"/>
                  <a:gd name="T14" fmla="*/ 155 w 421"/>
                  <a:gd name="T15" fmla="*/ 21 h 451"/>
                  <a:gd name="T16" fmla="*/ 160 w 421"/>
                  <a:gd name="T17" fmla="*/ 14 h 451"/>
                  <a:gd name="T18" fmla="*/ 169 w 421"/>
                  <a:gd name="T19" fmla="*/ 8 h 451"/>
                  <a:gd name="T20" fmla="*/ 180 w 421"/>
                  <a:gd name="T21" fmla="*/ 3 h 451"/>
                  <a:gd name="T22" fmla="*/ 195 w 421"/>
                  <a:gd name="T23" fmla="*/ 1 h 451"/>
                  <a:gd name="T24" fmla="*/ 213 w 421"/>
                  <a:gd name="T25" fmla="*/ 0 h 451"/>
                  <a:gd name="T26" fmla="*/ 236 w 421"/>
                  <a:gd name="T27" fmla="*/ 1 h 451"/>
                  <a:gd name="T28" fmla="*/ 263 w 421"/>
                  <a:gd name="T29" fmla="*/ 6 h 451"/>
                  <a:gd name="T30" fmla="*/ 293 w 421"/>
                  <a:gd name="T31" fmla="*/ 13 h 451"/>
                  <a:gd name="T32" fmla="*/ 318 w 421"/>
                  <a:gd name="T33" fmla="*/ 23 h 451"/>
                  <a:gd name="T34" fmla="*/ 340 w 421"/>
                  <a:gd name="T35" fmla="*/ 35 h 451"/>
                  <a:gd name="T36" fmla="*/ 359 w 421"/>
                  <a:gd name="T37" fmla="*/ 49 h 451"/>
                  <a:gd name="T38" fmla="*/ 375 w 421"/>
                  <a:gd name="T39" fmla="*/ 65 h 451"/>
                  <a:gd name="T40" fmla="*/ 388 w 421"/>
                  <a:gd name="T41" fmla="*/ 82 h 451"/>
                  <a:gd name="T42" fmla="*/ 397 w 421"/>
                  <a:gd name="T43" fmla="*/ 100 h 451"/>
                  <a:gd name="T44" fmla="*/ 406 w 421"/>
                  <a:gd name="T45" fmla="*/ 118 h 451"/>
                  <a:gd name="T46" fmla="*/ 412 w 421"/>
                  <a:gd name="T47" fmla="*/ 136 h 451"/>
                  <a:gd name="T48" fmla="*/ 416 w 421"/>
                  <a:gd name="T49" fmla="*/ 153 h 451"/>
                  <a:gd name="T50" fmla="*/ 418 w 421"/>
                  <a:gd name="T51" fmla="*/ 168 h 451"/>
                  <a:gd name="T52" fmla="*/ 420 w 421"/>
                  <a:gd name="T53" fmla="*/ 182 h 451"/>
                  <a:gd name="T54" fmla="*/ 421 w 421"/>
                  <a:gd name="T55" fmla="*/ 194 h 451"/>
                  <a:gd name="T56" fmla="*/ 421 w 421"/>
                  <a:gd name="T57" fmla="*/ 204 h 451"/>
                  <a:gd name="T58" fmla="*/ 421 w 421"/>
                  <a:gd name="T59" fmla="*/ 210 h 451"/>
                  <a:gd name="T60" fmla="*/ 386 w 421"/>
                  <a:gd name="T61" fmla="*/ 240 h 451"/>
                  <a:gd name="T62" fmla="*/ 246 w 421"/>
                  <a:gd name="T63" fmla="*/ 384 h 451"/>
                  <a:gd name="T64" fmla="*/ 242 w 421"/>
                  <a:gd name="T65" fmla="*/ 382 h 451"/>
                  <a:gd name="T66" fmla="*/ 238 w 421"/>
                  <a:gd name="T67" fmla="*/ 381 h 451"/>
                  <a:gd name="T68" fmla="*/ 233 w 421"/>
                  <a:gd name="T69" fmla="*/ 380 h 451"/>
                  <a:gd name="T70" fmla="*/ 227 w 421"/>
                  <a:gd name="T71" fmla="*/ 380 h 451"/>
                  <a:gd name="T72" fmla="*/ 221 w 421"/>
                  <a:gd name="T73" fmla="*/ 382 h 451"/>
                  <a:gd name="T74" fmla="*/ 216 w 421"/>
                  <a:gd name="T75" fmla="*/ 385 h 451"/>
                  <a:gd name="T76" fmla="*/ 210 w 421"/>
                  <a:gd name="T77" fmla="*/ 391 h 451"/>
                  <a:gd name="T78" fmla="*/ 206 w 421"/>
                  <a:gd name="T79" fmla="*/ 398 h 451"/>
                  <a:gd name="T80" fmla="*/ 204 w 421"/>
                  <a:gd name="T81" fmla="*/ 405 h 451"/>
                  <a:gd name="T82" fmla="*/ 204 w 421"/>
                  <a:gd name="T83" fmla="*/ 411 h 451"/>
                  <a:gd name="T84" fmla="*/ 204 w 421"/>
                  <a:gd name="T85" fmla="*/ 417 h 451"/>
                  <a:gd name="T86" fmla="*/ 205 w 421"/>
                  <a:gd name="T87" fmla="*/ 420 h 451"/>
                  <a:gd name="T88" fmla="*/ 208 w 421"/>
                  <a:gd name="T89" fmla="*/ 426 h 451"/>
                  <a:gd name="T90" fmla="*/ 156 w 421"/>
                  <a:gd name="T91" fmla="*/ 396 h 451"/>
                  <a:gd name="T92" fmla="*/ 37 w 421"/>
                  <a:gd name="T93" fmla="*/ 248 h 451"/>
                  <a:gd name="T94" fmla="*/ 2 w 421"/>
                  <a:gd name="T95" fmla="*/ 233 h 451"/>
                  <a:gd name="T96" fmla="*/ 1 w 421"/>
                  <a:gd name="T97" fmla="*/ 228 h 451"/>
                  <a:gd name="T98" fmla="*/ 0 w 421"/>
                  <a:gd name="T99" fmla="*/ 223 h 451"/>
                  <a:gd name="T100" fmla="*/ 0 w 421"/>
                  <a:gd name="T101" fmla="*/ 217 h 451"/>
                  <a:gd name="T102" fmla="*/ 0 w 421"/>
                  <a:gd name="T103" fmla="*/ 211 h 451"/>
                  <a:gd name="T104" fmla="*/ 0 w 421"/>
                  <a:gd name="T105" fmla="*/ 204 h 451"/>
                  <a:gd name="T106" fmla="*/ 1 w 421"/>
                  <a:gd name="T107" fmla="*/ 197 h 451"/>
                  <a:gd name="T108" fmla="*/ 3 w 421"/>
                  <a:gd name="T109" fmla="*/ 190 h 451"/>
                  <a:gd name="T110" fmla="*/ 6 w 421"/>
                  <a:gd name="T111" fmla="*/ 183 h 451"/>
                  <a:gd name="T112" fmla="*/ 11 w 421"/>
                  <a:gd name="T113" fmla="*/ 176 h 451"/>
                  <a:gd name="T114" fmla="*/ 17 w 421"/>
                  <a:gd name="T115" fmla="*/ 170 h 451"/>
                  <a:gd name="T116" fmla="*/ 24 w 421"/>
                  <a:gd name="T117" fmla="*/ 164 h 451"/>
                  <a:gd name="T118" fmla="*/ 32 w 421"/>
                  <a:gd name="T119" fmla="*/ 160 h 451"/>
                  <a:gd name="T120" fmla="*/ 43 w 421"/>
                  <a:gd name="T121" fmla="*/ 156 h 451"/>
                  <a:gd name="T122" fmla="*/ 52 w 421"/>
                  <a:gd name="T123" fmla="*/ 135 h 45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21"/>
                  <a:gd name="T187" fmla="*/ 0 h 451"/>
                  <a:gd name="T188" fmla="*/ 421 w 421"/>
                  <a:gd name="T189" fmla="*/ 451 h 45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21" h="451">
                    <a:moveTo>
                      <a:pt x="156" y="71"/>
                    </a:moveTo>
                    <a:lnTo>
                      <a:pt x="156" y="70"/>
                    </a:lnTo>
                    <a:lnTo>
                      <a:pt x="156" y="69"/>
                    </a:lnTo>
                    <a:lnTo>
                      <a:pt x="155" y="68"/>
                    </a:lnTo>
                    <a:lnTo>
                      <a:pt x="155" y="66"/>
                    </a:lnTo>
                    <a:lnTo>
                      <a:pt x="154" y="65"/>
                    </a:lnTo>
                    <a:lnTo>
                      <a:pt x="154" y="64"/>
                    </a:lnTo>
                    <a:lnTo>
                      <a:pt x="153" y="62"/>
                    </a:lnTo>
                    <a:lnTo>
                      <a:pt x="152" y="60"/>
                    </a:lnTo>
                    <a:lnTo>
                      <a:pt x="152" y="59"/>
                    </a:lnTo>
                    <a:lnTo>
                      <a:pt x="152" y="57"/>
                    </a:lnTo>
                    <a:lnTo>
                      <a:pt x="151" y="56"/>
                    </a:lnTo>
                    <a:lnTo>
                      <a:pt x="151" y="54"/>
                    </a:lnTo>
                    <a:lnTo>
                      <a:pt x="150" y="52"/>
                    </a:lnTo>
                    <a:lnTo>
                      <a:pt x="150" y="51"/>
                    </a:lnTo>
                    <a:lnTo>
                      <a:pt x="150" y="49"/>
                    </a:lnTo>
                    <a:lnTo>
                      <a:pt x="149" y="47"/>
                    </a:lnTo>
                    <a:lnTo>
                      <a:pt x="149" y="45"/>
                    </a:lnTo>
                    <a:lnTo>
                      <a:pt x="149" y="43"/>
                    </a:lnTo>
                    <a:lnTo>
                      <a:pt x="149" y="42"/>
                    </a:lnTo>
                    <a:lnTo>
                      <a:pt x="149" y="39"/>
                    </a:lnTo>
                    <a:lnTo>
                      <a:pt x="149" y="38"/>
                    </a:lnTo>
                    <a:lnTo>
                      <a:pt x="149" y="36"/>
                    </a:lnTo>
                    <a:lnTo>
                      <a:pt x="150" y="34"/>
                    </a:lnTo>
                    <a:lnTo>
                      <a:pt x="150" y="32"/>
                    </a:lnTo>
                    <a:lnTo>
                      <a:pt x="151" y="30"/>
                    </a:lnTo>
                    <a:lnTo>
                      <a:pt x="151" y="28"/>
                    </a:lnTo>
                    <a:lnTo>
                      <a:pt x="152" y="26"/>
                    </a:lnTo>
                    <a:lnTo>
                      <a:pt x="153" y="24"/>
                    </a:lnTo>
                    <a:lnTo>
                      <a:pt x="154" y="23"/>
                    </a:lnTo>
                    <a:lnTo>
                      <a:pt x="155" y="21"/>
                    </a:lnTo>
                    <a:lnTo>
                      <a:pt x="156" y="19"/>
                    </a:lnTo>
                    <a:lnTo>
                      <a:pt x="157" y="17"/>
                    </a:lnTo>
                    <a:lnTo>
                      <a:pt x="159" y="16"/>
                    </a:lnTo>
                    <a:lnTo>
                      <a:pt x="160" y="14"/>
                    </a:lnTo>
                    <a:lnTo>
                      <a:pt x="163" y="12"/>
                    </a:lnTo>
                    <a:lnTo>
                      <a:pt x="164" y="11"/>
                    </a:lnTo>
                    <a:lnTo>
                      <a:pt x="167" y="10"/>
                    </a:lnTo>
                    <a:lnTo>
                      <a:pt x="169" y="8"/>
                    </a:lnTo>
                    <a:lnTo>
                      <a:pt x="171" y="7"/>
                    </a:lnTo>
                    <a:lnTo>
                      <a:pt x="174" y="5"/>
                    </a:lnTo>
                    <a:lnTo>
                      <a:pt x="177" y="5"/>
                    </a:lnTo>
                    <a:lnTo>
                      <a:pt x="180" y="3"/>
                    </a:lnTo>
                    <a:lnTo>
                      <a:pt x="184" y="3"/>
                    </a:lnTo>
                    <a:lnTo>
                      <a:pt x="187" y="2"/>
                    </a:lnTo>
                    <a:lnTo>
                      <a:pt x="191" y="1"/>
                    </a:lnTo>
                    <a:lnTo>
                      <a:pt x="195" y="1"/>
                    </a:lnTo>
                    <a:lnTo>
                      <a:pt x="199" y="1"/>
                    </a:lnTo>
                    <a:lnTo>
                      <a:pt x="204" y="0"/>
                    </a:lnTo>
                    <a:lnTo>
                      <a:pt x="208" y="0"/>
                    </a:lnTo>
                    <a:lnTo>
                      <a:pt x="213" y="0"/>
                    </a:lnTo>
                    <a:lnTo>
                      <a:pt x="219" y="0"/>
                    </a:lnTo>
                    <a:lnTo>
                      <a:pt x="224" y="1"/>
                    </a:lnTo>
                    <a:lnTo>
                      <a:pt x="230" y="1"/>
                    </a:lnTo>
                    <a:lnTo>
                      <a:pt x="236" y="1"/>
                    </a:lnTo>
                    <a:lnTo>
                      <a:pt x="243" y="3"/>
                    </a:lnTo>
                    <a:lnTo>
                      <a:pt x="249" y="3"/>
                    </a:lnTo>
                    <a:lnTo>
                      <a:pt x="256" y="5"/>
                    </a:lnTo>
                    <a:lnTo>
                      <a:pt x="263" y="6"/>
                    </a:lnTo>
                    <a:lnTo>
                      <a:pt x="271" y="7"/>
                    </a:lnTo>
                    <a:lnTo>
                      <a:pt x="279" y="9"/>
                    </a:lnTo>
                    <a:lnTo>
                      <a:pt x="286" y="11"/>
                    </a:lnTo>
                    <a:lnTo>
                      <a:pt x="293" y="13"/>
                    </a:lnTo>
                    <a:lnTo>
                      <a:pt x="300" y="15"/>
                    </a:lnTo>
                    <a:lnTo>
                      <a:pt x="306" y="17"/>
                    </a:lnTo>
                    <a:lnTo>
                      <a:pt x="312" y="20"/>
                    </a:lnTo>
                    <a:lnTo>
                      <a:pt x="318" y="23"/>
                    </a:lnTo>
                    <a:lnTo>
                      <a:pt x="325" y="26"/>
                    </a:lnTo>
                    <a:lnTo>
                      <a:pt x="330" y="29"/>
                    </a:lnTo>
                    <a:lnTo>
                      <a:pt x="335" y="32"/>
                    </a:lnTo>
                    <a:lnTo>
                      <a:pt x="340" y="35"/>
                    </a:lnTo>
                    <a:lnTo>
                      <a:pt x="346" y="38"/>
                    </a:lnTo>
                    <a:lnTo>
                      <a:pt x="350" y="42"/>
                    </a:lnTo>
                    <a:lnTo>
                      <a:pt x="355" y="46"/>
                    </a:lnTo>
                    <a:lnTo>
                      <a:pt x="359" y="49"/>
                    </a:lnTo>
                    <a:lnTo>
                      <a:pt x="364" y="54"/>
                    </a:lnTo>
                    <a:lnTo>
                      <a:pt x="367" y="57"/>
                    </a:lnTo>
                    <a:lnTo>
                      <a:pt x="371" y="61"/>
                    </a:lnTo>
                    <a:lnTo>
                      <a:pt x="375" y="65"/>
                    </a:lnTo>
                    <a:lnTo>
                      <a:pt x="378" y="70"/>
                    </a:lnTo>
                    <a:lnTo>
                      <a:pt x="381" y="74"/>
                    </a:lnTo>
                    <a:lnTo>
                      <a:pt x="385" y="78"/>
                    </a:lnTo>
                    <a:lnTo>
                      <a:pt x="388" y="82"/>
                    </a:lnTo>
                    <a:lnTo>
                      <a:pt x="391" y="87"/>
                    </a:lnTo>
                    <a:lnTo>
                      <a:pt x="393" y="91"/>
                    </a:lnTo>
                    <a:lnTo>
                      <a:pt x="395" y="96"/>
                    </a:lnTo>
                    <a:lnTo>
                      <a:pt x="397" y="100"/>
                    </a:lnTo>
                    <a:lnTo>
                      <a:pt x="400" y="105"/>
                    </a:lnTo>
                    <a:lnTo>
                      <a:pt x="402" y="109"/>
                    </a:lnTo>
                    <a:lnTo>
                      <a:pt x="404" y="114"/>
                    </a:lnTo>
                    <a:lnTo>
                      <a:pt x="406" y="118"/>
                    </a:lnTo>
                    <a:lnTo>
                      <a:pt x="407" y="123"/>
                    </a:lnTo>
                    <a:lnTo>
                      <a:pt x="409" y="127"/>
                    </a:lnTo>
                    <a:lnTo>
                      <a:pt x="410" y="131"/>
                    </a:lnTo>
                    <a:lnTo>
                      <a:pt x="412" y="136"/>
                    </a:lnTo>
                    <a:lnTo>
                      <a:pt x="413" y="140"/>
                    </a:lnTo>
                    <a:lnTo>
                      <a:pt x="414" y="144"/>
                    </a:lnTo>
                    <a:lnTo>
                      <a:pt x="415" y="148"/>
                    </a:lnTo>
                    <a:lnTo>
                      <a:pt x="416" y="153"/>
                    </a:lnTo>
                    <a:lnTo>
                      <a:pt x="417" y="157"/>
                    </a:lnTo>
                    <a:lnTo>
                      <a:pt x="417" y="161"/>
                    </a:lnTo>
                    <a:lnTo>
                      <a:pt x="418" y="165"/>
                    </a:lnTo>
                    <a:lnTo>
                      <a:pt x="418" y="168"/>
                    </a:lnTo>
                    <a:lnTo>
                      <a:pt x="419" y="172"/>
                    </a:lnTo>
                    <a:lnTo>
                      <a:pt x="419" y="175"/>
                    </a:lnTo>
                    <a:lnTo>
                      <a:pt x="420" y="179"/>
                    </a:lnTo>
                    <a:lnTo>
                      <a:pt x="420" y="182"/>
                    </a:lnTo>
                    <a:lnTo>
                      <a:pt x="421" y="186"/>
                    </a:lnTo>
                    <a:lnTo>
                      <a:pt x="421" y="188"/>
                    </a:lnTo>
                    <a:lnTo>
                      <a:pt x="421" y="192"/>
                    </a:lnTo>
                    <a:lnTo>
                      <a:pt x="421" y="194"/>
                    </a:lnTo>
                    <a:lnTo>
                      <a:pt x="421" y="197"/>
                    </a:lnTo>
                    <a:lnTo>
                      <a:pt x="421" y="199"/>
                    </a:lnTo>
                    <a:lnTo>
                      <a:pt x="421" y="201"/>
                    </a:lnTo>
                    <a:lnTo>
                      <a:pt x="421" y="204"/>
                    </a:lnTo>
                    <a:lnTo>
                      <a:pt x="421" y="206"/>
                    </a:lnTo>
                    <a:lnTo>
                      <a:pt x="421" y="207"/>
                    </a:lnTo>
                    <a:lnTo>
                      <a:pt x="421" y="209"/>
                    </a:lnTo>
                    <a:lnTo>
                      <a:pt x="421" y="210"/>
                    </a:lnTo>
                    <a:lnTo>
                      <a:pt x="421" y="211"/>
                    </a:lnTo>
                    <a:lnTo>
                      <a:pt x="421" y="213"/>
                    </a:lnTo>
                    <a:lnTo>
                      <a:pt x="386" y="240"/>
                    </a:lnTo>
                    <a:lnTo>
                      <a:pt x="393" y="299"/>
                    </a:lnTo>
                    <a:lnTo>
                      <a:pt x="379" y="302"/>
                    </a:lnTo>
                    <a:lnTo>
                      <a:pt x="358" y="281"/>
                    </a:lnTo>
                    <a:lnTo>
                      <a:pt x="246" y="384"/>
                    </a:lnTo>
                    <a:lnTo>
                      <a:pt x="245" y="384"/>
                    </a:lnTo>
                    <a:lnTo>
                      <a:pt x="243" y="383"/>
                    </a:lnTo>
                    <a:lnTo>
                      <a:pt x="242" y="382"/>
                    </a:lnTo>
                    <a:lnTo>
                      <a:pt x="241" y="382"/>
                    </a:lnTo>
                    <a:lnTo>
                      <a:pt x="240" y="382"/>
                    </a:lnTo>
                    <a:lnTo>
                      <a:pt x="239" y="381"/>
                    </a:lnTo>
                    <a:lnTo>
                      <a:pt x="238" y="381"/>
                    </a:lnTo>
                    <a:lnTo>
                      <a:pt x="236" y="380"/>
                    </a:lnTo>
                    <a:lnTo>
                      <a:pt x="235" y="380"/>
                    </a:lnTo>
                    <a:lnTo>
                      <a:pt x="234" y="380"/>
                    </a:lnTo>
                    <a:lnTo>
                      <a:pt x="233" y="380"/>
                    </a:lnTo>
                    <a:lnTo>
                      <a:pt x="231" y="380"/>
                    </a:lnTo>
                    <a:lnTo>
                      <a:pt x="230" y="380"/>
                    </a:lnTo>
                    <a:lnTo>
                      <a:pt x="228" y="380"/>
                    </a:lnTo>
                    <a:lnTo>
                      <a:pt x="227" y="380"/>
                    </a:lnTo>
                    <a:lnTo>
                      <a:pt x="226" y="380"/>
                    </a:lnTo>
                    <a:lnTo>
                      <a:pt x="224" y="380"/>
                    </a:lnTo>
                    <a:lnTo>
                      <a:pt x="223" y="381"/>
                    </a:lnTo>
                    <a:lnTo>
                      <a:pt x="221" y="382"/>
                    </a:lnTo>
                    <a:lnTo>
                      <a:pt x="220" y="382"/>
                    </a:lnTo>
                    <a:lnTo>
                      <a:pt x="218" y="383"/>
                    </a:lnTo>
                    <a:lnTo>
                      <a:pt x="217" y="384"/>
                    </a:lnTo>
                    <a:lnTo>
                      <a:pt x="216" y="385"/>
                    </a:lnTo>
                    <a:lnTo>
                      <a:pt x="214" y="386"/>
                    </a:lnTo>
                    <a:lnTo>
                      <a:pt x="213" y="388"/>
                    </a:lnTo>
                    <a:lnTo>
                      <a:pt x="211" y="389"/>
                    </a:lnTo>
                    <a:lnTo>
                      <a:pt x="210" y="391"/>
                    </a:lnTo>
                    <a:lnTo>
                      <a:pt x="209" y="393"/>
                    </a:lnTo>
                    <a:lnTo>
                      <a:pt x="208" y="395"/>
                    </a:lnTo>
                    <a:lnTo>
                      <a:pt x="207" y="397"/>
                    </a:lnTo>
                    <a:lnTo>
                      <a:pt x="206" y="398"/>
                    </a:lnTo>
                    <a:lnTo>
                      <a:pt x="205" y="400"/>
                    </a:lnTo>
                    <a:lnTo>
                      <a:pt x="205" y="402"/>
                    </a:lnTo>
                    <a:lnTo>
                      <a:pt x="204" y="404"/>
                    </a:lnTo>
                    <a:lnTo>
                      <a:pt x="204" y="405"/>
                    </a:lnTo>
                    <a:lnTo>
                      <a:pt x="204" y="406"/>
                    </a:lnTo>
                    <a:lnTo>
                      <a:pt x="204" y="408"/>
                    </a:lnTo>
                    <a:lnTo>
                      <a:pt x="204" y="410"/>
                    </a:lnTo>
                    <a:lnTo>
                      <a:pt x="204" y="411"/>
                    </a:lnTo>
                    <a:lnTo>
                      <a:pt x="204" y="413"/>
                    </a:lnTo>
                    <a:lnTo>
                      <a:pt x="204" y="414"/>
                    </a:lnTo>
                    <a:lnTo>
                      <a:pt x="204" y="415"/>
                    </a:lnTo>
                    <a:lnTo>
                      <a:pt x="204" y="417"/>
                    </a:lnTo>
                    <a:lnTo>
                      <a:pt x="205" y="419"/>
                    </a:lnTo>
                    <a:lnTo>
                      <a:pt x="205" y="420"/>
                    </a:lnTo>
                    <a:lnTo>
                      <a:pt x="206" y="422"/>
                    </a:lnTo>
                    <a:lnTo>
                      <a:pt x="207" y="424"/>
                    </a:lnTo>
                    <a:lnTo>
                      <a:pt x="208" y="425"/>
                    </a:lnTo>
                    <a:lnTo>
                      <a:pt x="208" y="426"/>
                    </a:lnTo>
                    <a:lnTo>
                      <a:pt x="209" y="426"/>
                    </a:lnTo>
                    <a:lnTo>
                      <a:pt x="167" y="451"/>
                    </a:lnTo>
                    <a:lnTo>
                      <a:pt x="156" y="396"/>
                    </a:lnTo>
                    <a:lnTo>
                      <a:pt x="42" y="344"/>
                    </a:lnTo>
                    <a:lnTo>
                      <a:pt x="46" y="305"/>
                    </a:lnTo>
                    <a:lnTo>
                      <a:pt x="20" y="275"/>
                    </a:lnTo>
                    <a:lnTo>
                      <a:pt x="37" y="248"/>
                    </a:lnTo>
                    <a:lnTo>
                      <a:pt x="3" y="235"/>
                    </a:lnTo>
                    <a:lnTo>
                      <a:pt x="2" y="235"/>
                    </a:lnTo>
                    <a:lnTo>
                      <a:pt x="2" y="234"/>
                    </a:lnTo>
                    <a:lnTo>
                      <a:pt x="2" y="233"/>
                    </a:lnTo>
                    <a:lnTo>
                      <a:pt x="2" y="232"/>
                    </a:lnTo>
                    <a:lnTo>
                      <a:pt x="1" y="230"/>
                    </a:lnTo>
                    <a:lnTo>
                      <a:pt x="1" y="228"/>
                    </a:lnTo>
                    <a:lnTo>
                      <a:pt x="0" y="226"/>
                    </a:lnTo>
                    <a:lnTo>
                      <a:pt x="0" y="225"/>
                    </a:lnTo>
                    <a:lnTo>
                      <a:pt x="0" y="224"/>
                    </a:lnTo>
                    <a:lnTo>
                      <a:pt x="0" y="223"/>
                    </a:lnTo>
                    <a:lnTo>
                      <a:pt x="0" y="221"/>
                    </a:lnTo>
                    <a:lnTo>
                      <a:pt x="0" y="220"/>
                    </a:lnTo>
                    <a:lnTo>
                      <a:pt x="0" y="219"/>
                    </a:lnTo>
                    <a:lnTo>
                      <a:pt x="0" y="217"/>
                    </a:lnTo>
                    <a:lnTo>
                      <a:pt x="0" y="215"/>
                    </a:lnTo>
                    <a:lnTo>
                      <a:pt x="0" y="214"/>
                    </a:lnTo>
                    <a:lnTo>
                      <a:pt x="0" y="212"/>
                    </a:lnTo>
                    <a:lnTo>
                      <a:pt x="0" y="211"/>
                    </a:lnTo>
                    <a:lnTo>
                      <a:pt x="0" y="209"/>
                    </a:lnTo>
                    <a:lnTo>
                      <a:pt x="0" y="207"/>
                    </a:lnTo>
                    <a:lnTo>
                      <a:pt x="0" y="206"/>
                    </a:lnTo>
                    <a:lnTo>
                      <a:pt x="0" y="204"/>
                    </a:lnTo>
                    <a:lnTo>
                      <a:pt x="0" y="202"/>
                    </a:lnTo>
                    <a:lnTo>
                      <a:pt x="0" y="200"/>
                    </a:lnTo>
                    <a:lnTo>
                      <a:pt x="1" y="199"/>
                    </a:lnTo>
                    <a:lnTo>
                      <a:pt x="1" y="197"/>
                    </a:lnTo>
                    <a:lnTo>
                      <a:pt x="2" y="195"/>
                    </a:lnTo>
                    <a:lnTo>
                      <a:pt x="2" y="193"/>
                    </a:lnTo>
                    <a:lnTo>
                      <a:pt x="3" y="192"/>
                    </a:lnTo>
                    <a:lnTo>
                      <a:pt x="3" y="190"/>
                    </a:lnTo>
                    <a:lnTo>
                      <a:pt x="4" y="188"/>
                    </a:lnTo>
                    <a:lnTo>
                      <a:pt x="5" y="186"/>
                    </a:lnTo>
                    <a:lnTo>
                      <a:pt x="6" y="185"/>
                    </a:lnTo>
                    <a:lnTo>
                      <a:pt x="6" y="183"/>
                    </a:lnTo>
                    <a:lnTo>
                      <a:pt x="7" y="181"/>
                    </a:lnTo>
                    <a:lnTo>
                      <a:pt x="9" y="179"/>
                    </a:lnTo>
                    <a:lnTo>
                      <a:pt x="10" y="178"/>
                    </a:lnTo>
                    <a:lnTo>
                      <a:pt x="11" y="176"/>
                    </a:lnTo>
                    <a:lnTo>
                      <a:pt x="12" y="175"/>
                    </a:lnTo>
                    <a:lnTo>
                      <a:pt x="14" y="173"/>
                    </a:lnTo>
                    <a:lnTo>
                      <a:pt x="15" y="172"/>
                    </a:lnTo>
                    <a:lnTo>
                      <a:pt x="17" y="170"/>
                    </a:lnTo>
                    <a:lnTo>
                      <a:pt x="18" y="168"/>
                    </a:lnTo>
                    <a:lnTo>
                      <a:pt x="20" y="167"/>
                    </a:lnTo>
                    <a:lnTo>
                      <a:pt x="22" y="166"/>
                    </a:lnTo>
                    <a:lnTo>
                      <a:pt x="24" y="164"/>
                    </a:lnTo>
                    <a:lnTo>
                      <a:pt x="26" y="163"/>
                    </a:lnTo>
                    <a:lnTo>
                      <a:pt x="28" y="162"/>
                    </a:lnTo>
                    <a:lnTo>
                      <a:pt x="30" y="161"/>
                    </a:lnTo>
                    <a:lnTo>
                      <a:pt x="32" y="160"/>
                    </a:lnTo>
                    <a:lnTo>
                      <a:pt x="35" y="159"/>
                    </a:lnTo>
                    <a:lnTo>
                      <a:pt x="37" y="158"/>
                    </a:lnTo>
                    <a:lnTo>
                      <a:pt x="41" y="157"/>
                    </a:lnTo>
                    <a:lnTo>
                      <a:pt x="43" y="156"/>
                    </a:lnTo>
                    <a:lnTo>
                      <a:pt x="47" y="156"/>
                    </a:lnTo>
                    <a:lnTo>
                      <a:pt x="49" y="155"/>
                    </a:lnTo>
                    <a:lnTo>
                      <a:pt x="53" y="155"/>
                    </a:lnTo>
                    <a:lnTo>
                      <a:pt x="52" y="135"/>
                    </a:lnTo>
                    <a:lnTo>
                      <a:pt x="156" y="7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878" name="Freeform 166"/>
              <p:cNvSpPr>
                <a:spLocks/>
              </p:cNvSpPr>
              <p:nvPr/>
            </p:nvSpPr>
            <p:spPr bwMode="auto">
              <a:xfrm>
                <a:off x="1764" y="2084"/>
                <a:ext cx="328" cy="220"/>
              </a:xfrm>
              <a:custGeom>
                <a:avLst/>
                <a:gdLst>
                  <a:gd name="T0" fmla="*/ 238 w 328"/>
                  <a:gd name="T1" fmla="*/ 131 h 220"/>
                  <a:gd name="T2" fmla="*/ 240 w 328"/>
                  <a:gd name="T3" fmla="*/ 132 h 220"/>
                  <a:gd name="T4" fmla="*/ 243 w 328"/>
                  <a:gd name="T5" fmla="*/ 133 h 220"/>
                  <a:gd name="T6" fmla="*/ 247 w 328"/>
                  <a:gd name="T7" fmla="*/ 134 h 220"/>
                  <a:gd name="T8" fmla="*/ 252 w 328"/>
                  <a:gd name="T9" fmla="*/ 135 h 220"/>
                  <a:gd name="T10" fmla="*/ 257 w 328"/>
                  <a:gd name="T11" fmla="*/ 137 h 220"/>
                  <a:gd name="T12" fmla="*/ 264 w 328"/>
                  <a:gd name="T13" fmla="*/ 138 h 220"/>
                  <a:gd name="T14" fmla="*/ 270 w 328"/>
                  <a:gd name="T15" fmla="*/ 140 h 220"/>
                  <a:gd name="T16" fmla="*/ 277 w 328"/>
                  <a:gd name="T17" fmla="*/ 141 h 220"/>
                  <a:gd name="T18" fmla="*/ 285 w 328"/>
                  <a:gd name="T19" fmla="*/ 142 h 220"/>
                  <a:gd name="T20" fmla="*/ 292 w 328"/>
                  <a:gd name="T21" fmla="*/ 142 h 220"/>
                  <a:gd name="T22" fmla="*/ 298 w 328"/>
                  <a:gd name="T23" fmla="*/ 142 h 220"/>
                  <a:gd name="T24" fmla="*/ 305 w 328"/>
                  <a:gd name="T25" fmla="*/ 141 h 220"/>
                  <a:gd name="T26" fmla="*/ 311 w 328"/>
                  <a:gd name="T27" fmla="*/ 140 h 220"/>
                  <a:gd name="T28" fmla="*/ 317 w 328"/>
                  <a:gd name="T29" fmla="*/ 138 h 220"/>
                  <a:gd name="T30" fmla="*/ 321 w 328"/>
                  <a:gd name="T31" fmla="*/ 134 h 220"/>
                  <a:gd name="T32" fmla="*/ 325 w 328"/>
                  <a:gd name="T33" fmla="*/ 131 h 220"/>
                  <a:gd name="T34" fmla="*/ 327 w 328"/>
                  <a:gd name="T35" fmla="*/ 125 h 220"/>
                  <a:gd name="T36" fmla="*/ 328 w 328"/>
                  <a:gd name="T37" fmla="*/ 119 h 220"/>
                  <a:gd name="T38" fmla="*/ 328 w 328"/>
                  <a:gd name="T39" fmla="*/ 111 h 220"/>
                  <a:gd name="T40" fmla="*/ 326 w 328"/>
                  <a:gd name="T41" fmla="*/ 102 h 220"/>
                  <a:gd name="T42" fmla="*/ 323 w 328"/>
                  <a:gd name="T43" fmla="*/ 92 h 220"/>
                  <a:gd name="T44" fmla="*/ 317 w 328"/>
                  <a:gd name="T45" fmla="*/ 81 h 220"/>
                  <a:gd name="T46" fmla="*/ 310 w 328"/>
                  <a:gd name="T47" fmla="*/ 72 h 220"/>
                  <a:gd name="T48" fmla="*/ 302 w 328"/>
                  <a:gd name="T49" fmla="*/ 62 h 220"/>
                  <a:gd name="T50" fmla="*/ 292 w 328"/>
                  <a:gd name="T51" fmla="*/ 54 h 220"/>
                  <a:gd name="T52" fmla="*/ 282 w 328"/>
                  <a:gd name="T53" fmla="*/ 46 h 220"/>
                  <a:gd name="T54" fmla="*/ 270 w 328"/>
                  <a:gd name="T55" fmla="*/ 38 h 220"/>
                  <a:gd name="T56" fmla="*/ 258 w 328"/>
                  <a:gd name="T57" fmla="*/ 31 h 220"/>
                  <a:gd name="T58" fmla="*/ 245 w 328"/>
                  <a:gd name="T59" fmla="*/ 25 h 220"/>
                  <a:gd name="T60" fmla="*/ 232 w 328"/>
                  <a:gd name="T61" fmla="*/ 20 h 220"/>
                  <a:gd name="T62" fmla="*/ 219 w 328"/>
                  <a:gd name="T63" fmla="*/ 15 h 220"/>
                  <a:gd name="T64" fmla="*/ 206 w 328"/>
                  <a:gd name="T65" fmla="*/ 11 h 220"/>
                  <a:gd name="T66" fmla="*/ 192 w 328"/>
                  <a:gd name="T67" fmla="*/ 7 h 220"/>
                  <a:gd name="T68" fmla="*/ 179 w 328"/>
                  <a:gd name="T69" fmla="*/ 4 h 220"/>
                  <a:gd name="T70" fmla="*/ 167 w 328"/>
                  <a:gd name="T71" fmla="*/ 2 h 220"/>
                  <a:gd name="T72" fmla="*/ 155 w 328"/>
                  <a:gd name="T73" fmla="*/ 1 h 220"/>
                  <a:gd name="T74" fmla="*/ 144 w 328"/>
                  <a:gd name="T75" fmla="*/ 0 h 220"/>
                  <a:gd name="T76" fmla="*/ 134 w 328"/>
                  <a:gd name="T77" fmla="*/ 0 h 220"/>
                  <a:gd name="T78" fmla="*/ 125 w 328"/>
                  <a:gd name="T79" fmla="*/ 1 h 220"/>
                  <a:gd name="T80" fmla="*/ 117 w 328"/>
                  <a:gd name="T81" fmla="*/ 2 h 220"/>
                  <a:gd name="T82" fmla="*/ 111 w 328"/>
                  <a:gd name="T83" fmla="*/ 4 h 220"/>
                  <a:gd name="T84" fmla="*/ 107 w 328"/>
                  <a:gd name="T85" fmla="*/ 8 h 220"/>
                  <a:gd name="T86" fmla="*/ 103 w 328"/>
                  <a:gd name="T87" fmla="*/ 11 h 220"/>
                  <a:gd name="T88" fmla="*/ 101 w 328"/>
                  <a:gd name="T89" fmla="*/ 15 h 220"/>
                  <a:gd name="T90" fmla="*/ 98 w 328"/>
                  <a:gd name="T91" fmla="*/ 18 h 220"/>
                  <a:gd name="T92" fmla="*/ 96 w 328"/>
                  <a:gd name="T93" fmla="*/ 22 h 220"/>
                  <a:gd name="T94" fmla="*/ 95 w 328"/>
                  <a:gd name="T95" fmla="*/ 25 h 220"/>
                  <a:gd name="T96" fmla="*/ 94 w 328"/>
                  <a:gd name="T97" fmla="*/ 29 h 220"/>
                  <a:gd name="T98" fmla="*/ 92 w 328"/>
                  <a:gd name="T99" fmla="*/ 33 h 220"/>
                  <a:gd name="T100" fmla="*/ 92 w 328"/>
                  <a:gd name="T101" fmla="*/ 36 h 220"/>
                  <a:gd name="T102" fmla="*/ 92 w 328"/>
                  <a:gd name="T103" fmla="*/ 39 h 220"/>
                  <a:gd name="T104" fmla="*/ 92 w 328"/>
                  <a:gd name="T105" fmla="*/ 42 h 220"/>
                  <a:gd name="T106" fmla="*/ 92 w 328"/>
                  <a:gd name="T107" fmla="*/ 46 h 220"/>
                  <a:gd name="T108" fmla="*/ 93 w 328"/>
                  <a:gd name="T109" fmla="*/ 52 h 220"/>
                  <a:gd name="T110" fmla="*/ 94 w 328"/>
                  <a:gd name="T111" fmla="*/ 56 h 220"/>
                  <a:gd name="T112" fmla="*/ 95 w 328"/>
                  <a:gd name="T113" fmla="*/ 59 h 220"/>
                  <a:gd name="T114" fmla="*/ 97 w 328"/>
                  <a:gd name="T115" fmla="*/ 62 h 220"/>
                  <a:gd name="T116" fmla="*/ 0 w 328"/>
                  <a:gd name="T117" fmla="*/ 129 h 22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28"/>
                  <a:gd name="T178" fmla="*/ 0 h 220"/>
                  <a:gd name="T179" fmla="*/ 328 w 328"/>
                  <a:gd name="T180" fmla="*/ 220 h 220"/>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28" h="220">
                    <a:moveTo>
                      <a:pt x="0" y="129"/>
                    </a:moveTo>
                    <a:lnTo>
                      <a:pt x="121" y="220"/>
                    </a:lnTo>
                    <a:lnTo>
                      <a:pt x="238" y="131"/>
                    </a:lnTo>
                    <a:lnTo>
                      <a:pt x="240" y="132"/>
                    </a:lnTo>
                    <a:lnTo>
                      <a:pt x="241" y="132"/>
                    </a:lnTo>
                    <a:lnTo>
                      <a:pt x="242" y="132"/>
                    </a:lnTo>
                    <a:lnTo>
                      <a:pt x="243" y="133"/>
                    </a:lnTo>
                    <a:lnTo>
                      <a:pt x="244" y="133"/>
                    </a:lnTo>
                    <a:lnTo>
                      <a:pt x="245" y="133"/>
                    </a:lnTo>
                    <a:lnTo>
                      <a:pt x="247" y="134"/>
                    </a:lnTo>
                    <a:lnTo>
                      <a:pt x="248" y="134"/>
                    </a:lnTo>
                    <a:lnTo>
                      <a:pt x="250" y="134"/>
                    </a:lnTo>
                    <a:lnTo>
                      <a:pt x="252" y="135"/>
                    </a:lnTo>
                    <a:lnTo>
                      <a:pt x="253" y="136"/>
                    </a:lnTo>
                    <a:lnTo>
                      <a:pt x="256" y="136"/>
                    </a:lnTo>
                    <a:lnTo>
                      <a:pt x="257" y="137"/>
                    </a:lnTo>
                    <a:lnTo>
                      <a:pt x="259" y="137"/>
                    </a:lnTo>
                    <a:lnTo>
                      <a:pt x="262" y="138"/>
                    </a:lnTo>
                    <a:lnTo>
                      <a:pt x="264" y="138"/>
                    </a:lnTo>
                    <a:lnTo>
                      <a:pt x="266" y="139"/>
                    </a:lnTo>
                    <a:lnTo>
                      <a:pt x="268" y="139"/>
                    </a:lnTo>
                    <a:lnTo>
                      <a:pt x="270" y="140"/>
                    </a:lnTo>
                    <a:lnTo>
                      <a:pt x="273" y="140"/>
                    </a:lnTo>
                    <a:lnTo>
                      <a:pt x="275" y="140"/>
                    </a:lnTo>
                    <a:lnTo>
                      <a:pt x="277" y="141"/>
                    </a:lnTo>
                    <a:lnTo>
                      <a:pt x="280" y="141"/>
                    </a:lnTo>
                    <a:lnTo>
                      <a:pt x="282" y="141"/>
                    </a:lnTo>
                    <a:lnTo>
                      <a:pt x="285" y="142"/>
                    </a:lnTo>
                    <a:lnTo>
                      <a:pt x="287" y="142"/>
                    </a:lnTo>
                    <a:lnTo>
                      <a:pt x="289" y="142"/>
                    </a:lnTo>
                    <a:lnTo>
                      <a:pt x="292" y="142"/>
                    </a:lnTo>
                    <a:lnTo>
                      <a:pt x="294" y="142"/>
                    </a:lnTo>
                    <a:lnTo>
                      <a:pt x="296" y="142"/>
                    </a:lnTo>
                    <a:lnTo>
                      <a:pt x="298" y="142"/>
                    </a:lnTo>
                    <a:lnTo>
                      <a:pt x="301" y="142"/>
                    </a:lnTo>
                    <a:lnTo>
                      <a:pt x="303" y="141"/>
                    </a:lnTo>
                    <a:lnTo>
                      <a:pt x="305" y="141"/>
                    </a:lnTo>
                    <a:lnTo>
                      <a:pt x="307" y="141"/>
                    </a:lnTo>
                    <a:lnTo>
                      <a:pt x="309" y="140"/>
                    </a:lnTo>
                    <a:lnTo>
                      <a:pt x="311" y="140"/>
                    </a:lnTo>
                    <a:lnTo>
                      <a:pt x="313" y="139"/>
                    </a:lnTo>
                    <a:lnTo>
                      <a:pt x="315" y="138"/>
                    </a:lnTo>
                    <a:lnTo>
                      <a:pt x="317" y="138"/>
                    </a:lnTo>
                    <a:lnTo>
                      <a:pt x="318" y="137"/>
                    </a:lnTo>
                    <a:lnTo>
                      <a:pt x="320" y="136"/>
                    </a:lnTo>
                    <a:lnTo>
                      <a:pt x="321" y="134"/>
                    </a:lnTo>
                    <a:lnTo>
                      <a:pt x="323" y="134"/>
                    </a:lnTo>
                    <a:lnTo>
                      <a:pt x="324" y="132"/>
                    </a:lnTo>
                    <a:lnTo>
                      <a:pt x="325" y="131"/>
                    </a:lnTo>
                    <a:lnTo>
                      <a:pt x="326" y="129"/>
                    </a:lnTo>
                    <a:lnTo>
                      <a:pt x="327" y="127"/>
                    </a:lnTo>
                    <a:lnTo>
                      <a:pt x="327" y="125"/>
                    </a:lnTo>
                    <a:lnTo>
                      <a:pt x="328" y="123"/>
                    </a:lnTo>
                    <a:lnTo>
                      <a:pt x="328" y="121"/>
                    </a:lnTo>
                    <a:lnTo>
                      <a:pt x="328" y="119"/>
                    </a:lnTo>
                    <a:lnTo>
                      <a:pt x="328" y="117"/>
                    </a:lnTo>
                    <a:lnTo>
                      <a:pt x="328" y="114"/>
                    </a:lnTo>
                    <a:lnTo>
                      <a:pt x="328" y="111"/>
                    </a:lnTo>
                    <a:lnTo>
                      <a:pt x="328" y="109"/>
                    </a:lnTo>
                    <a:lnTo>
                      <a:pt x="327" y="106"/>
                    </a:lnTo>
                    <a:lnTo>
                      <a:pt x="326" y="102"/>
                    </a:lnTo>
                    <a:lnTo>
                      <a:pt x="325" y="99"/>
                    </a:lnTo>
                    <a:lnTo>
                      <a:pt x="324" y="96"/>
                    </a:lnTo>
                    <a:lnTo>
                      <a:pt x="323" y="92"/>
                    </a:lnTo>
                    <a:lnTo>
                      <a:pt x="321" y="88"/>
                    </a:lnTo>
                    <a:lnTo>
                      <a:pt x="319" y="85"/>
                    </a:lnTo>
                    <a:lnTo>
                      <a:pt x="317" y="81"/>
                    </a:lnTo>
                    <a:lnTo>
                      <a:pt x="315" y="78"/>
                    </a:lnTo>
                    <a:lnTo>
                      <a:pt x="313" y="75"/>
                    </a:lnTo>
                    <a:lnTo>
                      <a:pt x="310" y="72"/>
                    </a:lnTo>
                    <a:lnTo>
                      <a:pt x="308" y="68"/>
                    </a:lnTo>
                    <a:lnTo>
                      <a:pt x="305" y="65"/>
                    </a:lnTo>
                    <a:lnTo>
                      <a:pt x="302" y="62"/>
                    </a:lnTo>
                    <a:lnTo>
                      <a:pt x="298" y="59"/>
                    </a:lnTo>
                    <a:lnTo>
                      <a:pt x="296" y="57"/>
                    </a:lnTo>
                    <a:lnTo>
                      <a:pt x="292" y="54"/>
                    </a:lnTo>
                    <a:lnTo>
                      <a:pt x="289" y="51"/>
                    </a:lnTo>
                    <a:lnTo>
                      <a:pt x="285" y="48"/>
                    </a:lnTo>
                    <a:lnTo>
                      <a:pt x="282" y="46"/>
                    </a:lnTo>
                    <a:lnTo>
                      <a:pt x="278" y="43"/>
                    </a:lnTo>
                    <a:lnTo>
                      <a:pt x="274" y="41"/>
                    </a:lnTo>
                    <a:lnTo>
                      <a:pt x="270" y="38"/>
                    </a:lnTo>
                    <a:lnTo>
                      <a:pt x="266" y="36"/>
                    </a:lnTo>
                    <a:lnTo>
                      <a:pt x="262" y="33"/>
                    </a:lnTo>
                    <a:lnTo>
                      <a:pt x="258" y="31"/>
                    </a:lnTo>
                    <a:lnTo>
                      <a:pt x="253" y="29"/>
                    </a:lnTo>
                    <a:lnTo>
                      <a:pt x="249" y="27"/>
                    </a:lnTo>
                    <a:lnTo>
                      <a:pt x="245" y="25"/>
                    </a:lnTo>
                    <a:lnTo>
                      <a:pt x="241" y="23"/>
                    </a:lnTo>
                    <a:lnTo>
                      <a:pt x="236" y="22"/>
                    </a:lnTo>
                    <a:lnTo>
                      <a:pt x="232" y="20"/>
                    </a:lnTo>
                    <a:lnTo>
                      <a:pt x="227" y="18"/>
                    </a:lnTo>
                    <a:lnTo>
                      <a:pt x="223" y="16"/>
                    </a:lnTo>
                    <a:lnTo>
                      <a:pt x="219" y="15"/>
                    </a:lnTo>
                    <a:lnTo>
                      <a:pt x="214" y="13"/>
                    </a:lnTo>
                    <a:lnTo>
                      <a:pt x="210" y="12"/>
                    </a:lnTo>
                    <a:lnTo>
                      <a:pt x="206" y="11"/>
                    </a:lnTo>
                    <a:lnTo>
                      <a:pt x="201" y="9"/>
                    </a:lnTo>
                    <a:lnTo>
                      <a:pt x="196" y="8"/>
                    </a:lnTo>
                    <a:lnTo>
                      <a:pt x="192" y="7"/>
                    </a:lnTo>
                    <a:lnTo>
                      <a:pt x="188" y="6"/>
                    </a:lnTo>
                    <a:lnTo>
                      <a:pt x="183" y="5"/>
                    </a:lnTo>
                    <a:lnTo>
                      <a:pt x="179" y="4"/>
                    </a:lnTo>
                    <a:lnTo>
                      <a:pt x="175" y="3"/>
                    </a:lnTo>
                    <a:lnTo>
                      <a:pt x="171" y="2"/>
                    </a:lnTo>
                    <a:lnTo>
                      <a:pt x="167" y="2"/>
                    </a:lnTo>
                    <a:lnTo>
                      <a:pt x="163" y="2"/>
                    </a:lnTo>
                    <a:lnTo>
                      <a:pt x="159" y="1"/>
                    </a:lnTo>
                    <a:lnTo>
                      <a:pt x="155" y="1"/>
                    </a:lnTo>
                    <a:lnTo>
                      <a:pt x="151" y="0"/>
                    </a:lnTo>
                    <a:lnTo>
                      <a:pt x="148" y="0"/>
                    </a:lnTo>
                    <a:lnTo>
                      <a:pt x="144" y="0"/>
                    </a:lnTo>
                    <a:lnTo>
                      <a:pt x="140" y="0"/>
                    </a:lnTo>
                    <a:lnTo>
                      <a:pt x="137" y="0"/>
                    </a:lnTo>
                    <a:lnTo>
                      <a:pt x="134" y="0"/>
                    </a:lnTo>
                    <a:lnTo>
                      <a:pt x="131" y="0"/>
                    </a:lnTo>
                    <a:lnTo>
                      <a:pt x="128" y="0"/>
                    </a:lnTo>
                    <a:lnTo>
                      <a:pt x="125" y="1"/>
                    </a:lnTo>
                    <a:lnTo>
                      <a:pt x="122" y="1"/>
                    </a:lnTo>
                    <a:lnTo>
                      <a:pt x="120" y="2"/>
                    </a:lnTo>
                    <a:lnTo>
                      <a:pt x="117" y="2"/>
                    </a:lnTo>
                    <a:lnTo>
                      <a:pt x="115" y="3"/>
                    </a:lnTo>
                    <a:lnTo>
                      <a:pt x="113" y="4"/>
                    </a:lnTo>
                    <a:lnTo>
                      <a:pt x="111" y="4"/>
                    </a:lnTo>
                    <a:lnTo>
                      <a:pt x="110" y="5"/>
                    </a:lnTo>
                    <a:lnTo>
                      <a:pt x="108" y="6"/>
                    </a:lnTo>
                    <a:lnTo>
                      <a:pt x="107" y="8"/>
                    </a:lnTo>
                    <a:lnTo>
                      <a:pt x="106" y="9"/>
                    </a:lnTo>
                    <a:lnTo>
                      <a:pt x="105" y="10"/>
                    </a:lnTo>
                    <a:lnTo>
                      <a:pt x="103" y="11"/>
                    </a:lnTo>
                    <a:lnTo>
                      <a:pt x="102" y="13"/>
                    </a:lnTo>
                    <a:lnTo>
                      <a:pt x="101" y="13"/>
                    </a:lnTo>
                    <a:lnTo>
                      <a:pt x="101" y="15"/>
                    </a:lnTo>
                    <a:lnTo>
                      <a:pt x="99" y="16"/>
                    </a:lnTo>
                    <a:lnTo>
                      <a:pt x="99" y="17"/>
                    </a:lnTo>
                    <a:lnTo>
                      <a:pt x="98" y="18"/>
                    </a:lnTo>
                    <a:lnTo>
                      <a:pt x="97" y="20"/>
                    </a:lnTo>
                    <a:lnTo>
                      <a:pt x="97" y="21"/>
                    </a:lnTo>
                    <a:lnTo>
                      <a:pt x="96" y="22"/>
                    </a:lnTo>
                    <a:lnTo>
                      <a:pt x="96" y="23"/>
                    </a:lnTo>
                    <a:lnTo>
                      <a:pt x="95" y="24"/>
                    </a:lnTo>
                    <a:lnTo>
                      <a:pt x="95" y="25"/>
                    </a:lnTo>
                    <a:lnTo>
                      <a:pt x="95" y="27"/>
                    </a:lnTo>
                    <a:lnTo>
                      <a:pt x="94" y="28"/>
                    </a:lnTo>
                    <a:lnTo>
                      <a:pt x="94" y="29"/>
                    </a:lnTo>
                    <a:lnTo>
                      <a:pt x="93" y="30"/>
                    </a:lnTo>
                    <a:lnTo>
                      <a:pt x="93" y="31"/>
                    </a:lnTo>
                    <a:lnTo>
                      <a:pt x="92" y="33"/>
                    </a:lnTo>
                    <a:lnTo>
                      <a:pt x="92" y="35"/>
                    </a:lnTo>
                    <a:lnTo>
                      <a:pt x="92" y="36"/>
                    </a:lnTo>
                    <a:lnTo>
                      <a:pt x="92" y="37"/>
                    </a:lnTo>
                    <a:lnTo>
                      <a:pt x="92" y="38"/>
                    </a:lnTo>
                    <a:lnTo>
                      <a:pt x="92" y="39"/>
                    </a:lnTo>
                    <a:lnTo>
                      <a:pt x="92" y="40"/>
                    </a:lnTo>
                    <a:lnTo>
                      <a:pt x="92" y="41"/>
                    </a:lnTo>
                    <a:lnTo>
                      <a:pt x="92" y="42"/>
                    </a:lnTo>
                    <a:lnTo>
                      <a:pt x="92" y="44"/>
                    </a:lnTo>
                    <a:lnTo>
                      <a:pt x="92" y="46"/>
                    </a:lnTo>
                    <a:lnTo>
                      <a:pt x="92" y="48"/>
                    </a:lnTo>
                    <a:lnTo>
                      <a:pt x="93" y="50"/>
                    </a:lnTo>
                    <a:lnTo>
                      <a:pt x="93" y="52"/>
                    </a:lnTo>
                    <a:lnTo>
                      <a:pt x="94" y="53"/>
                    </a:lnTo>
                    <a:lnTo>
                      <a:pt x="94" y="55"/>
                    </a:lnTo>
                    <a:lnTo>
                      <a:pt x="94" y="56"/>
                    </a:lnTo>
                    <a:lnTo>
                      <a:pt x="95" y="57"/>
                    </a:lnTo>
                    <a:lnTo>
                      <a:pt x="95" y="59"/>
                    </a:lnTo>
                    <a:lnTo>
                      <a:pt x="96" y="60"/>
                    </a:lnTo>
                    <a:lnTo>
                      <a:pt x="96" y="61"/>
                    </a:lnTo>
                    <a:lnTo>
                      <a:pt x="97" y="62"/>
                    </a:lnTo>
                    <a:lnTo>
                      <a:pt x="97" y="63"/>
                    </a:lnTo>
                    <a:lnTo>
                      <a:pt x="0" y="129"/>
                    </a:lnTo>
                    <a:close/>
                  </a:path>
                </a:pathLst>
              </a:custGeom>
              <a:solidFill>
                <a:srgbClr val="FFCC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879" name="Freeform 167"/>
              <p:cNvSpPr>
                <a:spLocks/>
              </p:cNvSpPr>
              <p:nvPr/>
            </p:nvSpPr>
            <p:spPr bwMode="auto">
              <a:xfrm>
                <a:off x="1763" y="2225"/>
                <a:ext cx="120" cy="100"/>
              </a:xfrm>
              <a:custGeom>
                <a:avLst/>
                <a:gdLst>
                  <a:gd name="T0" fmla="*/ 0 w 120"/>
                  <a:gd name="T1" fmla="*/ 0 h 100"/>
                  <a:gd name="T2" fmla="*/ 3 w 120"/>
                  <a:gd name="T3" fmla="*/ 41 h 100"/>
                  <a:gd name="T4" fmla="*/ 117 w 120"/>
                  <a:gd name="T5" fmla="*/ 100 h 100"/>
                  <a:gd name="T6" fmla="*/ 120 w 120"/>
                  <a:gd name="T7" fmla="*/ 87 h 100"/>
                  <a:gd name="T8" fmla="*/ 0 w 120"/>
                  <a:gd name="T9" fmla="*/ 0 h 100"/>
                  <a:gd name="T10" fmla="*/ 0 w 120"/>
                  <a:gd name="T11" fmla="*/ 0 h 100"/>
                  <a:gd name="T12" fmla="*/ 0 60000 65536"/>
                  <a:gd name="T13" fmla="*/ 0 60000 65536"/>
                  <a:gd name="T14" fmla="*/ 0 60000 65536"/>
                  <a:gd name="T15" fmla="*/ 0 60000 65536"/>
                  <a:gd name="T16" fmla="*/ 0 60000 65536"/>
                  <a:gd name="T17" fmla="*/ 0 60000 65536"/>
                  <a:gd name="T18" fmla="*/ 0 w 120"/>
                  <a:gd name="T19" fmla="*/ 0 h 100"/>
                  <a:gd name="T20" fmla="*/ 120 w 120"/>
                  <a:gd name="T21" fmla="*/ 100 h 100"/>
                </a:gdLst>
                <a:ahLst/>
                <a:cxnLst>
                  <a:cxn ang="T12">
                    <a:pos x="T0" y="T1"/>
                  </a:cxn>
                  <a:cxn ang="T13">
                    <a:pos x="T2" y="T3"/>
                  </a:cxn>
                  <a:cxn ang="T14">
                    <a:pos x="T4" y="T5"/>
                  </a:cxn>
                  <a:cxn ang="T15">
                    <a:pos x="T6" y="T7"/>
                  </a:cxn>
                  <a:cxn ang="T16">
                    <a:pos x="T8" y="T9"/>
                  </a:cxn>
                  <a:cxn ang="T17">
                    <a:pos x="T10" y="T11"/>
                  </a:cxn>
                </a:cxnLst>
                <a:rect l="T18" t="T19" r="T20" b="T21"/>
                <a:pathLst>
                  <a:path w="120" h="100">
                    <a:moveTo>
                      <a:pt x="0" y="0"/>
                    </a:moveTo>
                    <a:lnTo>
                      <a:pt x="3" y="41"/>
                    </a:lnTo>
                    <a:lnTo>
                      <a:pt x="117" y="100"/>
                    </a:lnTo>
                    <a:lnTo>
                      <a:pt x="120" y="87"/>
                    </a:lnTo>
                    <a:lnTo>
                      <a:pt x="0" y="0"/>
                    </a:lnTo>
                    <a:close/>
                  </a:path>
                </a:pathLst>
              </a:custGeom>
              <a:solidFill>
                <a:srgbClr val="C47A1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880" name="Freeform 168"/>
              <p:cNvSpPr>
                <a:spLocks/>
              </p:cNvSpPr>
              <p:nvPr/>
            </p:nvSpPr>
            <p:spPr bwMode="auto">
              <a:xfrm>
                <a:off x="1886" y="2227"/>
                <a:ext cx="198" cy="97"/>
              </a:xfrm>
              <a:custGeom>
                <a:avLst/>
                <a:gdLst>
                  <a:gd name="T0" fmla="*/ 116 w 198"/>
                  <a:gd name="T1" fmla="*/ 0 h 97"/>
                  <a:gd name="T2" fmla="*/ 119 w 198"/>
                  <a:gd name="T3" fmla="*/ 1 h 97"/>
                  <a:gd name="T4" fmla="*/ 122 w 198"/>
                  <a:gd name="T5" fmla="*/ 2 h 97"/>
                  <a:gd name="T6" fmla="*/ 125 w 198"/>
                  <a:gd name="T7" fmla="*/ 4 h 97"/>
                  <a:gd name="T8" fmla="*/ 129 w 198"/>
                  <a:gd name="T9" fmla="*/ 5 h 97"/>
                  <a:gd name="T10" fmla="*/ 133 w 198"/>
                  <a:gd name="T11" fmla="*/ 7 h 97"/>
                  <a:gd name="T12" fmla="*/ 137 w 198"/>
                  <a:gd name="T13" fmla="*/ 7 h 97"/>
                  <a:gd name="T14" fmla="*/ 141 w 198"/>
                  <a:gd name="T15" fmla="*/ 8 h 97"/>
                  <a:gd name="T16" fmla="*/ 145 w 198"/>
                  <a:gd name="T17" fmla="*/ 9 h 97"/>
                  <a:gd name="T18" fmla="*/ 149 w 198"/>
                  <a:gd name="T19" fmla="*/ 10 h 97"/>
                  <a:gd name="T20" fmla="*/ 153 w 198"/>
                  <a:gd name="T21" fmla="*/ 10 h 97"/>
                  <a:gd name="T22" fmla="*/ 157 w 198"/>
                  <a:gd name="T23" fmla="*/ 11 h 97"/>
                  <a:gd name="T24" fmla="*/ 161 w 198"/>
                  <a:gd name="T25" fmla="*/ 11 h 97"/>
                  <a:gd name="T26" fmla="*/ 166 w 198"/>
                  <a:gd name="T27" fmla="*/ 11 h 97"/>
                  <a:gd name="T28" fmla="*/ 170 w 198"/>
                  <a:gd name="T29" fmla="*/ 11 h 97"/>
                  <a:gd name="T30" fmla="*/ 174 w 198"/>
                  <a:gd name="T31" fmla="*/ 11 h 97"/>
                  <a:gd name="T32" fmla="*/ 178 w 198"/>
                  <a:gd name="T33" fmla="*/ 11 h 97"/>
                  <a:gd name="T34" fmla="*/ 183 w 198"/>
                  <a:gd name="T35" fmla="*/ 10 h 97"/>
                  <a:gd name="T36" fmla="*/ 187 w 198"/>
                  <a:gd name="T37" fmla="*/ 9 h 97"/>
                  <a:gd name="T38" fmla="*/ 191 w 198"/>
                  <a:gd name="T39" fmla="*/ 9 h 97"/>
                  <a:gd name="T40" fmla="*/ 194 w 198"/>
                  <a:gd name="T41" fmla="*/ 8 h 97"/>
                  <a:gd name="T42" fmla="*/ 198 w 198"/>
                  <a:gd name="T43" fmla="*/ 7 h 97"/>
                  <a:gd name="T44" fmla="*/ 197 w 198"/>
                  <a:gd name="T45" fmla="*/ 18 h 97"/>
                  <a:gd name="T46" fmla="*/ 194 w 198"/>
                  <a:gd name="T47" fmla="*/ 18 h 97"/>
                  <a:gd name="T48" fmla="*/ 189 w 198"/>
                  <a:gd name="T49" fmla="*/ 18 h 97"/>
                  <a:gd name="T50" fmla="*/ 186 w 198"/>
                  <a:gd name="T51" fmla="*/ 18 h 97"/>
                  <a:gd name="T52" fmla="*/ 183 w 198"/>
                  <a:gd name="T53" fmla="*/ 17 h 97"/>
                  <a:gd name="T54" fmla="*/ 179 w 198"/>
                  <a:gd name="T55" fmla="*/ 17 h 97"/>
                  <a:gd name="T56" fmla="*/ 175 w 198"/>
                  <a:gd name="T57" fmla="*/ 17 h 97"/>
                  <a:gd name="T58" fmla="*/ 171 w 198"/>
                  <a:gd name="T59" fmla="*/ 17 h 97"/>
                  <a:gd name="T60" fmla="*/ 166 w 198"/>
                  <a:gd name="T61" fmla="*/ 17 h 97"/>
                  <a:gd name="T62" fmla="*/ 161 w 198"/>
                  <a:gd name="T63" fmla="*/ 17 h 97"/>
                  <a:gd name="T64" fmla="*/ 156 w 198"/>
                  <a:gd name="T65" fmla="*/ 18 h 97"/>
                  <a:gd name="T66" fmla="*/ 151 w 198"/>
                  <a:gd name="T67" fmla="*/ 18 h 97"/>
                  <a:gd name="T68" fmla="*/ 146 w 198"/>
                  <a:gd name="T69" fmla="*/ 18 h 97"/>
                  <a:gd name="T70" fmla="*/ 141 w 198"/>
                  <a:gd name="T71" fmla="*/ 18 h 97"/>
                  <a:gd name="T72" fmla="*/ 136 w 198"/>
                  <a:gd name="T73" fmla="*/ 19 h 97"/>
                  <a:gd name="T74" fmla="*/ 131 w 198"/>
                  <a:gd name="T75" fmla="*/ 19 h 97"/>
                  <a:gd name="T76" fmla="*/ 126 w 198"/>
                  <a:gd name="T77" fmla="*/ 20 h 97"/>
                  <a:gd name="T78" fmla="*/ 120 w 198"/>
                  <a:gd name="T79" fmla="*/ 21 h 97"/>
                  <a:gd name="T80" fmla="*/ 116 w 198"/>
                  <a:gd name="T81" fmla="*/ 22 h 97"/>
                  <a:gd name="T82" fmla="*/ 110 w 198"/>
                  <a:gd name="T83" fmla="*/ 23 h 97"/>
                  <a:gd name="T84" fmla="*/ 105 w 198"/>
                  <a:gd name="T85" fmla="*/ 25 h 97"/>
                  <a:gd name="T86" fmla="*/ 99 w 198"/>
                  <a:gd name="T87" fmla="*/ 28 h 97"/>
                  <a:gd name="T88" fmla="*/ 92 w 198"/>
                  <a:gd name="T89" fmla="*/ 31 h 97"/>
                  <a:gd name="T90" fmla="*/ 85 w 198"/>
                  <a:gd name="T91" fmla="*/ 35 h 97"/>
                  <a:gd name="T92" fmla="*/ 78 w 198"/>
                  <a:gd name="T93" fmla="*/ 39 h 97"/>
                  <a:gd name="T94" fmla="*/ 71 w 198"/>
                  <a:gd name="T95" fmla="*/ 43 h 97"/>
                  <a:gd name="T96" fmla="*/ 64 w 198"/>
                  <a:gd name="T97" fmla="*/ 48 h 97"/>
                  <a:gd name="T98" fmla="*/ 57 w 198"/>
                  <a:gd name="T99" fmla="*/ 53 h 97"/>
                  <a:gd name="T100" fmla="*/ 50 w 198"/>
                  <a:gd name="T101" fmla="*/ 58 h 97"/>
                  <a:gd name="T102" fmla="*/ 43 w 198"/>
                  <a:gd name="T103" fmla="*/ 63 h 97"/>
                  <a:gd name="T104" fmla="*/ 36 w 198"/>
                  <a:gd name="T105" fmla="*/ 68 h 97"/>
                  <a:gd name="T106" fmla="*/ 29 w 198"/>
                  <a:gd name="T107" fmla="*/ 73 h 97"/>
                  <a:gd name="T108" fmla="*/ 24 w 198"/>
                  <a:gd name="T109" fmla="*/ 77 h 97"/>
                  <a:gd name="T110" fmla="*/ 18 w 198"/>
                  <a:gd name="T111" fmla="*/ 82 h 97"/>
                  <a:gd name="T112" fmla="*/ 14 w 198"/>
                  <a:gd name="T113" fmla="*/ 86 h 97"/>
                  <a:gd name="T114" fmla="*/ 9 w 198"/>
                  <a:gd name="T115" fmla="*/ 89 h 97"/>
                  <a:gd name="T116" fmla="*/ 6 w 198"/>
                  <a:gd name="T117" fmla="*/ 92 h 97"/>
                  <a:gd name="T118" fmla="*/ 2 w 198"/>
                  <a:gd name="T119" fmla="*/ 95 h 97"/>
                  <a:gd name="T120" fmla="*/ 0 w 198"/>
                  <a:gd name="T121" fmla="*/ 97 h 9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98"/>
                  <a:gd name="T184" fmla="*/ 0 h 97"/>
                  <a:gd name="T185" fmla="*/ 198 w 198"/>
                  <a:gd name="T186" fmla="*/ 97 h 9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98" h="97">
                    <a:moveTo>
                      <a:pt x="3" y="83"/>
                    </a:moveTo>
                    <a:lnTo>
                      <a:pt x="115" y="0"/>
                    </a:lnTo>
                    <a:lnTo>
                      <a:pt x="116" y="0"/>
                    </a:lnTo>
                    <a:lnTo>
                      <a:pt x="117" y="0"/>
                    </a:lnTo>
                    <a:lnTo>
                      <a:pt x="118" y="1"/>
                    </a:lnTo>
                    <a:lnTo>
                      <a:pt x="119" y="1"/>
                    </a:lnTo>
                    <a:lnTo>
                      <a:pt x="120" y="2"/>
                    </a:lnTo>
                    <a:lnTo>
                      <a:pt x="121" y="2"/>
                    </a:lnTo>
                    <a:lnTo>
                      <a:pt x="122" y="2"/>
                    </a:lnTo>
                    <a:lnTo>
                      <a:pt x="123" y="3"/>
                    </a:lnTo>
                    <a:lnTo>
                      <a:pt x="124" y="4"/>
                    </a:lnTo>
                    <a:lnTo>
                      <a:pt x="125" y="4"/>
                    </a:lnTo>
                    <a:lnTo>
                      <a:pt x="126" y="4"/>
                    </a:lnTo>
                    <a:lnTo>
                      <a:pt x="127" y="5"/>
                    </a:lnTo>
                    <a:lnTo>
                      <a:pt x="129" y="5"/>
                    </a:lnTo>
                    <a:lnTo>
                      <a:pt x="130" y="6"/>
                    </a:lnTo>
                    <a:lnTo>
                      <a:pt x="131" y="6"/>
                    </a:lnTo>
                    <a:lnTo>
                      <a:pt x="133" y="7"/>
                    </a:lnTo>
                    <a:lnTo>
                      <a:pt x="134" y="7"/>
                    </a:lnTo>
                    <a:lnTo>
                      <a:pt x="135" y="7"/>
                    </a:lnTo>
                    <a:lnTo>
                      <a:pt x="137" y="7"/>
                    </a:lnTo>
                    <a:lnTo>
                      <a:pt x="138" y="8"/>
                    </a:lnTo>
                    <a:lnTo>
                      <a:pt x="139" y="8"/>
                    </a:lnTo>
                    <a:lnTo>
                      <a:pt x="141" y="8"/>
                    </a:lnTo>
                    <a:lnTo>
                      <a:pt x="142" y="8"/>
                    </a:lnTo>
                    <a:lnTo>
                      <a:pt x="143" y="9"/>
                    </a:lnTo>
                    <a:lnTo>
                      <a:pt x="145" y="9"/>
                    </a:lnTo>
                    <a:lnTo>
                      <a:pt x="146" y="9"/>
                    </a:lnTo>
                    <a:lnTo>
                      <a:pt x="147" y="9"/>
                    </a:lnTo>
                    <a:lnTo>
                      <a:pt x="149" y="10"/>
                    </a:lnTo>
                    <a:lnTo>
                      <a:pt x="150" y="10"/>
                    </a:lnTo>
                    <a:lnTo>
                      <a:pt x="152" y="10"/>
                    </a:lnTo>
                    <a:lnTo>
                      <a:pt x="153" y="10"/>
                    </a:lnTo>
                    <a:lnTo>
                      <a:pt x="155" y="11"/>
                    </a:lnTo>
                    <a:lnTo>
                      <a:pt x="156" y="11"/>
                    </a:lnTo>
                    <a:lnTo>
                      <a:pt x="157" y="11"/>
                    </a:lnTo>
                    <a:lnTo>
                      <a:pt x="159" y="11"/>
                    </a:lnTo>
                    <a:lnTo>
                      <a:pt x="160" y="11"/>
                    </a:lnTo>
                    <a:lnTo>
                      <a:pt x="161" y="11"/>
                    </a:lnTo>
                    <a:lnTo>
                      <a:pt x="163" y="11"/>
                    </a:lnTo>
                    <a:lnTo>
                      <a:pt x="164" y="11"/>
                    </a:lnTo>
                    <a:lnTo>
                      <a:pt x="166" y="11"/>
                    </a:lnTo>
                    <a:lnTo>
                      <a:pt x="167" y="11"/>
                    </a:lnTo>
                    <a:lnTo>
                      <a:pt x="169" y="11"/>
                    </a:lnTo>
                    <a:lnTo>
                      <a:pt x="170" y="11"/>
                    </a:lnTo>
                    <a:lnTo>
                      <a:pt x="171" y="11"/>
                    </a:lnTo>
                    <a:lnTo>
                      <a:pt x="173" y="11"/>
                    </a:lnTo>
                    <a:lnTo>
                      <a:pt x="174" y="11"/>
                    </a:lnTo>
                    <a:lnTo>
                      <a:pt x="176" y="11"/>
                    </a:lnTo>
                    <a:lnTo>
                      <a:pt x="177" y="11"/>
                    </a:lnTo>
                    <a:lnTo>
                      <a:pt x="178" y="11"/>
                    </a:lnTo>
                    <a:lnTo>
                      <a:pt x="180" y="10"/>
                    </a:lnTo>
                    <a:lnTo>
                      <a:pt x="181" y="10"/>
                    </a:lnTo>
                    <a:lnTo>
                      <a:pt x="183" y="10"/>
                    </a:lnTo>
                    <a:lnTo>
                      <a:pt x="184" y="10"/>
                    </a:lnTo>
                    <a:lnTo>
                      <a:pt x="186" y="9"/>
                    </a:lnTo>
                    <a:lnTo>
                      <a:pt x="187" y="9"/>
                    </a:lnTo>
                    <a:lnTo>
                      <a:pt x="188" y="9"/>
                    </a:lnTo>
                    <a:lnTo>
                      <a:pt x="189" y="9"/>
                    </a:lnTo>
                    <a:lnTo>
                      <a:pt x="191" y="9"/>
                    </a:lnTo>
                    <a:lnTo>
                      <a:pt x="192" y="8"/>
                    </a:lnTo>
                    <a:lnTo>
                      <a:pt x="193" y="8"/>
                    </a:lnTo>
                    <a:lnTo>
                      <a:pt x="194" y="8"/>
                    </a:lnTo>
                    <a:lnTo>
                      <a:pt x="196" y="7"/>
                    </a:lnTo>
                    <a:lnTo>
                      <a:pt x="197" y="7"/>
                    </a:lnTo>
                    <a:lnTo>
                      <a:pt x="198" y="7"/>
                    </a:lnTo>
                    <a:lnTo>
                      <a:pt x="197" y="18"/>
                    </a:lnTo>
                    <a:lnTo>
                      <a:pt x="196" y="18"/>
                    </a:lnTo>
                    <a:lnTo>
                      <a:pt x="195" y="18"/>
                    </a:lnTo>
                    <a:lnTo>
                      <a:pt x="194" y="18"/>
                    </a:lnTo>
                    <a:lnTo>
                      <a:pt x="193" y="18"/>
                    </a:lnTo>
                    <a:lnTo>
                      <a:pt x="191" y="18"/>
                    </a:lnTo>
                    <a:lnTo>
                      <a:pt x="189" y="18"/>
                    </a:lnTo>
                    <a:lnTo>
                      <a:pt x="188" y="18"/>
                    </a:lnTo>
                    <a:lnTo>
                      <a:pt x="187" y="18"/>
                    </a:lnTo>
                    <a:lnTo>
                      <a:pt x="186" y="18"/>
                    </a:lnTo>
                    <a:lnTo>
                      <a:pt x="185" y="18"/>
                    </a:lnTo>
                    <a:lnTo>
                      <a:pt x="184" y="17"/>
                    </a:lnTo>
                    <a:lnTo>
                      <a:pt x="183" y="17"/>
                    </a:lnTo>
                    <a:lnTo>
                      <a:pt x="182" y="17"/>
                    </a:lnTo>
                    <a:lnTo>
                      <a:pt x="181" y="17"/>
                    </a:lnTo>
                    <a:lnTo>
                      <a:pt x="179" y="17"/>
                    </a:lnTo>
                    <a:lnTo>
                      <a:pt x="178" y="17"/>
                    </a:lnTo>
                    <a:lnTo>
                      <a:pt x="176" y="17"/>
                    </a:lnTo>
                    <a:lnTo>
                      <a:pt x="175" y="17"/>
                    </a:lnTo>
                    <a:lnTo>
                      <a:pt x="174" y="17"/>
                    </a:lnTo>
                    <a:lnTo>
                      <a:pt x="172" y="17"/>
                    </a:lnTo>
                    <a:lnTo>
                      <a:pt x="171" y="17"/>
                    </a:lnTo>
                    <a:lnTo>
                      <a:pt x="169" y="17"/>
                    </a:lnTo>
                    <a:lnTo>
                      <a:pt x="168" y="17"/>
                    </a:lnTo>
                    <a:lnTo>
                      <a:pt x="166" y="17"/>
                    </a:lnTo>
                    <a:lnTo>
                      <a:pt x="164" y="17"/>
                    </a:lnTo>
                    <a:lnTo>
                      <a:pt x="163" y="17"/>
                    </a:lnTo>
                    <a:lnTo>
                      <a:pt x="161" y="17"/>
                    </a:lnTo>
                    <a:lnTo>
                      <a:pt x="160" y="17"/>
                    </a:lnTo>
                    <a:lnTo>
                      <a:pt x="158" y="17"/>
                    </a:lnTo>
                    <a:lnTo>
                      <a:pt x="156" y="18"/>
                    </a:lnTo>
                    <a:lnTo>
                      <a:pt x="155" y="18"/>
                    </a:lnTo>
                    <a:lnTo>
                      <a:pt x="153" y="18"/>
                    </a:lnTo>
                    <a:lnTo>
                      <a:pt x="151" y="18"/>
                    </a:lnTo>
                    <a:lnTo>
                      <a:pt x="150" y="18"/>
                    </a:lnTo>
                    <a:lnTo>
                      <a:pt x="148" y="18"/>
                    </a:lnTo>
                    <a:lnTo>
                      <a:pt x="146" y="18"/>
                    </a:lnTo>
                    <a:lnTo>
                      <a:pt x="144" y="18"/>
                    </a:lnTo>
                    <a:lnTo>
                      <a:pt x="143" y="18"/>
                    </a:lnTo>
                    <a:lnTo>
                      <a:pt x="141" y="18"/>
                    </a:lnTo>
                    <a:lnTo>
                      <a:pt x="139" y="18"/>
                    </a:lnTo>
                    <a:lnTo>
                      <a:pt x="137" y="19"/>
                    </a:lnTo>
                    <a:lnTo>
                      <a:pt x="136" y="19"/>
                    </a:lnTo>
                    <a:lnTo>
                      <a:pt x="134" y="19"/>
                    </a:lnTo>
                    <a:lnTo>
                      <a:pt x="132" y="19"/>
                    </a:lnTo>
                    <a:lnTo>
                      <a:pt x="131" y="19"/>
                    </a:lnTo>
                    <a:lnTo>
                      <a:pt x="129" y="20"/>
                    </a:lnTo>
                    <a:lnTo>
                      <a:pt x="127" y="20"/>
                    </a:lnTo>
                    <a:lnTo>
                      <a:pt x="126" y="20"/>
                    </a:lnTo>
                    <a:lnTo>
                      <a:pt x="124" y="20"/>
                    </a:lnTo>
                    <a:lnTo>
                      <a:pt x="122" y="20"/>
                    </a:lnTo>
                    <a:lnTo>
                      <a:pt x="120" y="21"/>
                    </a:lnTo>
                    <a:lnTo>
                      <a:pt x="119" y="21"/>
                    </a:lnTo>
                    <a:lnTo>
                      <a:pt x="117" y="21"/>
                    </a:lnTo>
                    <a:lnTo>
                      <a:pt x="116" y="22"/>
                    </a:lnTo>
                    <a:lnTo>
                      <a:pt x="114" y="22"/>
                    </a:lnTo>
                    <a:lnTo>
                      <a:pt x="112" y="22"/>
                    </a:lnTo>
                    <a:lnTo>
                      <a:pt x="110" y="23"/>
                    </a:lnTo>
                    <a:lnTo>
                      <a:pt x="109" y="24"/>
                    </a:lnTo>
                    <a:lnTo>
                      <a:pt x="107" y="24"/>
                    </a:lnTo>
                    <a:lnTo>
                      <a:pt x="105" y="25"/>
                    </a:lnTo>
                    <a:lnTo>
                      <a:pt x="103" y="26"/>
                    </a:lnTo>
                    <a:lnTo>
                      <a:pt x="101" y="27"/>
                    </a:lnTo>
                    <a:lnTo>
                      <a:pt x="99" y="28"/>
                    </a:lnTo>
                    <a:lnTo>
                      <a:pt x="96" y="29"/>
                    </a:lnTo>
                    <a:lnTo>
                      <a:pt x="94" y="30"/>
                    </a:lnTo>
                    <a:lnTo>
                      <a:pt x="92" y="31"/>
                    </a:lnTo>
                    <a:lnTo>
                      <a:pt x="90" y="32"/>
                    </a:lnTo>
                    <a:lnTo>
                      <a:pt x="88" y="33"/>
                    </a:lnTo>
                    <a:lnTo>
                      <a:pt x="85" y="35"/>
                    </a:lnTo>
                    <a:lnTo>
                      <a:pt x="83" y="36"/>
                    </a:lnTo>
                    <a:lnTo>
                      <a:pt x="81" y="38"/>
                    </a:lnTo>
                    <a:lnTo>
                      <a:pt x="78" y="39"/>
                    </a:lnTo>
                    <a:lnTo>
                      <a:pt x="76" y="40"/>
                    </a:lnTo>
                    <a:lnTo>
                      <a:pt x="74" y="42"/>
                    </a:lnTo>
                    <a:lnTo>
                      <a:pt x="71" y="43"/>
                    </a:lnTo>
                    <a:lnTo>
                      <a:pt x="69" y="45"/>
                    </a:lnTo>
                    <a:lnTo>
                      <a:pt x="66" y="46"/>
                    </a:lnTo>
                    <a:lnTo>
                      <a:pt x="64" y="48"/>
                    </a:lnTo>
                    <a:lnTo>
                      <a:pt x="62" y="50"/>
                    </a:lnTo>
                    <a:lnTo>
                      <a:pt x="59" y="51"/>
                    </a:lnTo>
                    <a:lnTo>
                      <a:pt x="57" y="53"/>
                    </a:lnTo>
                    <a:lnTo>
                      <a:pt x="54" y="55"/>
                    </a:lnTo>
                    <a:lnTo>
                      <a:pt x="52" y="57"/>
                    </a:lnTo>
                    <a:lnTo>
                      <a:pt x="50" y="58"/>
                    </a:lnTo>
                    <a:lnTo>
                      <a:pt x="47" y="60"/>
                    </a:lnTo>
                    <a:lnTo>
                      <a:pt x="45" y="62"/>
                    </a:lnTo>
                    <a:lnTo>
                      <a:pt x="43" y="63"/>
                    </a:lnTo>
                    <a:lnTo>
                      <a:pt x="40" y="65"/>
                    </a:lnTo>
                    <a:lnTo>
                      <a:pt x="38" y="66"/>
                    </a:lnTo>
                    <a:lnTo>
                      <a:pt x="36" y="68"/>
                    </a:lnTo>
                    <a:lnTo>
                      <a:pt x="34" y="70"/>
                    </a:lnTo>
                    <a:lnTo>
                      <a:pt x="32" y="71"/>
                    </a:lnTo>
                    <a:lnTo>
                      <a:pt x="29" y="73"/>
                    </a:lnTo>
                    <a:lnTo>
                      <a:pt x="28" y="75"/>
                    </a:lnTo>
                    <a:lnTo>
                      <a:pt x="26" y="76"/>
                    </a:lnTo>
                    <a:lnTo>
                      <a:pt x="24" y="77"/>
                    </a:lnTo>
                    <a:lnTo>
                      <a:pt x="22" y="79"/>
                    </a:lnTo>
                    <a:lnTo>
                      <a:pt x="20" y="81"/>
                    </a:lnTo>
                    <a:lnTo>
                      <a:pt x="18" y="82"/>
                    </a:lnTo>
                    <a:lnTo>
                      <a:pt x="17" y="83"/>
                    </a:lnTo>
                    <a:lnTo>
                      <a:pt x="15" y="84"/>
                    </a:lnTo>
                    <a:lnTo>
                      <a:pt x="14" y="86"/>
                    </a:lnTo>
                    <a:lnTo>
                      <a:pt x="12" y="87"/>
                    </a:lnTo>
                    <a:lnTo>
                      <a:pt x="10" y="88"/>
                    </a:lnTo>
                    <a:lnTo>
                      <a:pt x="9" y="89"/>
                    </a:lnTo>
                    <a:lnTo>
                      <a:pt x="8" y="90"/>
                    </a:lnTo>
                    <a:lnTo>
                      <a:pt x="7" y="91"/>
                    </a:lnTo>
                    <a:lnTo>
                      <a:pt x="6" y="92"/>
                    </a:lnTo>
                    <a:lnTo>
                      <a:pt x="4" y="93"/>
                    </a:lnTo>
                    <a:lnTo>
                      <a:pt x="4" y="94"/>
                    </a:lnTo>
                    <a:lnTo>
                      <a:pt x="2" y="95"/>
                    </a:lnTo>
                    <a:lnTo>
                      <a:pt x="1" y="96"/>
                    </a:lnTo>
                    <a:lnTo>
                      <a:pt x="0" y="97"/>
                    </a:lnTo>
                    <a:lnTo>
                      <a:pt x="3" y="83"/>
                    </a:lnTo>
                    <a:close/>
                  </a:path>
                </a:pathLst>
              </a:custGeom>
              <a:solidFill>
                <a:srgbClr val="E680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881" name="Freeform 169"/>
              <p:cNvSpPr>
                <a:spLocks/>
              </p:cNvSpPr>
              <p:nvPr/>
            </p:nvSpPr>
            <p:spPr bwMode="auto">
              <a:xfrm>
                <a:off x="1704" y="2238"/>
                <a:ext cx="95" cy="61"/>
              </a:xfrm>
              <a:custGeom>
                <a:avLst/>
                <a:gdLst>
                  <a:gd name="T0" fmla="*/ 45 w 95"/>
                  <a:gd name="T1" fmla="*/ 0 h 61"/>
                  <a:gd name="T2" fmla="*/ 44 w 95"/>
                  <a:gd name="T3" fmla="*/ 0 h 61"/>
                  <a:gd name="T4" fmla="*/ 42 w 95"/>
                  <a:gd name="T5" fmla="*/ 0 h 61"/>
                  <a:gd name="T6" fmla="*/ 39 w 95"/>
                  <a:gd name="T7" fmla="*/ 0 h 61"/>
                  <a:gd name="T8" fmla="*/ 36 w 95"/>
                  <a:gd name="T9" fmla="*/ 1 h 61"/>
                  <a:gd name="T10" fmla="*/ 34 w 95"/>
                  <a:gd name="T11" fmla="*/ 1 h 61"/>
                  <a:gd name="T12" fmla="*/ 32 w 95"/>
                  <a:gd name="T13" fmla="*/ 2 h 61"/>
                  <a:gd name="T14" fmla="*/ 30 w 95"/>
                  <a:gd name="T15" fmla="*/ 2 h 61"/>
                  <a:gd name="T16" fmla="*/ 28 w 95"/>
                  <a:gd name="T17" fmla="*/ 3 h 61"/>
                  <a:gd name="T18" fmla="*/ 25 w 95"/>
                  <a:gd name="T19" fmla="*/ 3 h 61"/>
                  <a:gd name="T20" fmla="*/ 23 w 95"/>
                  <a:gd name="T21" fmla="*/ 4 h 61"/>
                  <a:gd name="T22" fmla="*/ 21 w 95"/>
                  <a:gd name="T23" fmla="*/ 5 h 61"/>
                  <a:gd name="T24" fmla="*/ 19 w 95"/>
                  <a:gd name="T25" fmla="*/ 6 h 61"/>
                  <a:gd name="T26" fmla="*/ 16 w 95"/>
                  <a:gd name="T27" fmla="*/ 7 h 61"/>
                  <a:gd name="T28" fmla="*/ 14 w 95"/>
                  <a:gd name="T29" fmla="*/ 8 h 61"/>
                  <a:gd name="T30" fmla="*/ 12 w 95"/>
                  <a:gd name="T31" fmla="*/ 9 h 61"/>
                  <a:gd name="T32" fmla="*/ 10 w 95"/>
                  <a:gd name="T33" fmla="*/ 11 h 61"/>
                  <a:gd name="T34" fmla="*/ 8 w 95"/>
                  <a:gd name="T35" fmla="*/ 12 h 61"/>
                  <a:gd name="T36" fmla="*/ 5 w 95"/>
                  <a:gd name="T37" fmla="*/ 15 h 61"/>
                  <a:gd name="T38" fmla="*/ 3 w 95"/>
                  <a:gd name="T39" fmla="*/ 18 h 61"/>
                  <a:gd name="T40" fmla="*/ 2 w 95"/>
                  <a:gd name="T41" fmla="*/ 20 h 61"/>
                  <a:gd name="T42" fmla="*/ 1 w 95"/>
                  <a:gd name="T43" fmla="*/ 22 h 61"/>
                  <a:gd name="T44" fmla="*/ 1 w 95"/>
                  <a:gd name="T45" fmla="*/ 24 h 61"/>
                  <a:gd name="T46" fmla="*/ 0 w 95"/>
                  <a:gd name="T47" fmla="*/ 27 h 61"/>
                  <a:gd name="T48" fmla="*/ 0 w 95"/>
                  <a:gd name="T49" fmla="*/ 29 h 61"/>
                  <a:gd name="T50" fmla="*/ 0 w 95"/>
                  <a:gd name="T51" fmla="*/ 32 h 61"/>
                  <a:gd name="T52" fmla="*/ 1 w 95"/>
                  <a:gd name="T53" fmla="*/ 35 h 61"/>
                  <a:gd name="T54" fmla="*/ 2 w 95"/>
                  <a:gd name="T55" fmla="*/ 38 h 61"/>
                  <a:gd name="T56" fmla="*/ 3 w 95"/>
                  <a:gd name="T57" fmla="*/ 41 h 61"/>
                  <a:gd name="T58" fmla="*/ 5 w 95"/>
                  <a:gd name="T59" fmla="*/ 44 h 61"/>
                  <a:gd name="T60" fmla="*/ 7 w 95"/>
                  <a:gd name="T61" fmla="*/ 46 h 61"/>
                  <a:gd name="T62" fmla="*/ 9 w 95"/>
                  <a:gd name="T63" fmla="*/ 49 h 61"/>
                  <a:gd name="T64" fmla="*/ 12 w 95"/>
                  <a:gd name="T65" fmla="*/ 51 h 61"/>
                  <a:gd name="T66" fmla="*/ 14 w 95"/>
                  <a:gd name="T67" fmla="*/ 52 h 61"/>
                  <a:gd name="T68" fmla="*/ 17 w 95"/>
                  <a:gd name="T69" fmla="*/ 54 h 61"/>
                  <a:gd name="T70" fmla="*/ 21 w 95"/>
                  <a:gd name="T71" fmla="*/ 55 h 61"/>
                  <a:gd name="T72" fmla="*/ 24 w 95"/>
                  <a:gd name="T73" fmla="*/ 56 h 61"/>
                  <a:gd name="T74" fmla="*/ 27 w 95"/>
                  <a:gd name="T75" fmla="*/ 57 h 61"/>
                  <a:gd name="T76" fmla="*/ 31 w 95"/>
                  <a:gd name="T77" fmla="*/ 58 h 61"/>
                  <a:gd name="T78" fmla="*/ 35 w 95"/>
                  <a:gd name="T79" fmla="*/ 59 h 61"/>
                  <a:gd name="T80" fmla="*/ 39 w 95"/>
                  <a:gd name="T81" fmla="*/ 60 h 61"/>
                  <a:gd name="T82" fmla="*/ 43 w 95"/>
                  <a:gd name="T83" fmla="*/ 60 h 61"/>
                  <a:gd name="T84" fmla="*/ 47 w 95"/>
                  <a:gd name="T85" fmla="*/ 60 h 61"/>
                  <a:gd name="T86" fmla="*/ 51 w 95"/>
                  <a:gd name="T87" fmla="*/ 61 h 61"/>
                  <a:gd name="T88" fmla="*/ 54 w 95"/>
                  <a:gd name="T89" fmla="*/ 61 h 61"/>
                  <a:gd name="T90" fmla="*/ 58 w 95"/>
                  <a:gd name="T91" fmla="*/ 60 h 61"/>
                  <a:gd name="T92" fmla="*/ 62 w 95"/>
                  <a:gd name="T93" fmla="*/ 60 h 61"/>
                  <a:gd name="T94" fmla="*/ 66 w 95"/>
                  <a:gd name="T95" fmla="*/ 60 h 61"/>
                  <a:gd name="T96" fmla="*/ 69 w 95"/>
                  <a:gd name="T97" fmla="*/ 60 h 61"/>
                  <a:gd name="T98" fmla="*/ 73 w 95"/>
                  <a:gd name="T99" fmla="*/ 60 h 61"/>
                  <a:gd name="T100" fmla="*/ 76 w 95"/>
                  <a:gd name="T101" fmla="*/ 59 h 61"/>
                  <a:gd name="T102" fmla="*/ 79 w 95"/>
                  <a:gd name="T103" fmla="*/ 59 h 61"/>
                  <a:gd name="T104" fmla="*/ 83 w 95"/>
                  <a:gd name="T105" fmla="*/ 58 h 61"/>
                  <a:gd name="T106" fmla="*/ 85 w 95"/>
                  <a:gd name="T107" fmla="*/ 57 h 61"/>
                  <a:gd name="T108" fmla="*/ 88 w 95"/>
                  <a:gd name="T109" fmla="*/ 57 h 61"/>
                  <a:gd name="T110" fmla="*/ 90 w 95"/>
                  <a:gd name="T111" fmla="*/ 57 h 61"/>
                  <a:gd name="T112" fmla="*/ 92 w 95"/>
                  <a:gd name="T113" fmla="*/ 56 h 61"/>
                  <a:gd name="T114" fmla="*/ 94 w 95"/>
                  <a:gd name="T115" fmla="*/ 55 h 61"/>
                  <a:gd name="T116" fmla="*/ 48 w 95"/>
                  <a:gd name="T117" fmla="*/ 27 h 61"/>
                  <a:gd name="T118" fmla="*/ 46 w 95"/>
                  <a:gd name="T119" fmla="*/ 0 h 61"/>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5"/>
                  <a:gd name="T181" fmla="*/ 0 h 61"/>
                  <a:gd name="T182" fmla="*/ 95 w 95"/>
                  <a:gd name="T183" fmla="*/ 61 h 61"/>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5" h="61">
                    <a:moveTo>
                      <a:pt x="46" y="0"/>
                    </a:moveTo>
                    <a:lnTo>
                      <a:pt x="45" y="0"/>
                    </a:lnTo>
                    <a:lnTo>
                      <a:pt x="44" y="0"/>
                    </a:lnTo>
                    <a:lnTo>
                      <a:pt x="43" y="0"/>
                    </a:lnTo>
                    <a:lnTo>
                      <a:pt x="42" y="0"/>
                    </a:lnTo>
                    <a:lnTo>
                      <a:pt x="40" y="0"/>
                    </a:lnTo>
                    <a:lnTo>
                      <a:pt x="39" y="0"/>
                    </a:lnTo>
                    <a:lnTo>
                      <a:pt x="37" y="1"/>
                    </a:lnTo>
                    <a:lnTo>
                      <a:pt x="36" y="1"/>
                    </a:lnTo>
                    <a:lnTo>
                      <a:pt x="35" y="1"/>
                    </a:lnTo>
                    <a:lnTo>
                      <a:pt x="34" y="1"/>
                    </a:lnTo>
                    <a:lnTo>
                      <a:pt x="33" y="1"/>
                    </a:lnTo>
                    <a:lnTo>
                      <a:pt x="32" y="2"/>
                    </a:lnTo>
                    <a:lnTo>
                      <a:pt x="31" y="2"/>
                    </a:lnTo>
                    <a:lnTo>
                      <a:pt x="30" y="2"/>
                    </a:lnTo>
                    <a:lnTo>
                      <a:pt x="29" y="2"/>
                    </a:lnTo>
                    <a:lnTo>
                      <a:pt x="28" y="3"/>
                    </a:lnTo>
                    <a:lnTo>
                      <a:pt x="26" y="3"/>
                    </a:lnTo>
                    <a:lnTo>
                      <a:pt x="25" y="3"/>
                    </a:lnTo>
                    <a:lnTo>
                      <a:pt x="24" y="4"/>
                    </a:lnTo>
                    <a:lnTo>
                      <a:pt x="23" y="4"/>
                    </a:lnTo>
                    <a:lnTo>
                      <a:pt x="22" y="5"/>
                    </a:lnTo>
                    <a:lnTo>
                      <a:pt x="21" y="5"/>
                    </a:lnTo>
                    <a:lnTo>
                      <a:pt x="20" y="6"/>
                    </a:lnTo>
                    <a:lnTo>
                      <a:pt x="19" y="6"/>
                    </a:lnTo>
                    <a:lnTo>
                      <a:pt x="17" y="7"/>
                    </a:lnTo>
                    <a:lnTo>
                      <a:pt x="16" y="7"/>
                    </a:lnTo>
                    <a:lnTo>
                      <a:pt x="15" y="8"/>
                    </a:lnTo>
                    <a:lnTo>
                      <a:pt x="14" y="8"/>
                    </a:lnTo>
                    <a:lnTo>
                      <a:pt x="13" y="9"/>
                    </a:lnTo>
                    <a:lnTo>
                      <a:pt x="12" y="9"/>
                    </a:lnTo>
                    <a:lnTo>
                      <a:pt x="11" y="10"/>
                    </a:lnTo>
                    <a:lnTo>
                      <a:pt x="10" y="11"/>
                    </a:lnTo>
                    <a:lnTo>
                      <a:pt x="9" y="11"/>
                    </a:lnTo>
                    <a:lnTo>
                      <a:pt x="8" y="12"/>
                    </a:lnTo>
                    <a:lnTo>
                      <a:pt x="7" y="13"/>
                    </a:lnTo>
                    <a:lnTo>
                      <a:pt x="5" y="15"/>
                    </a:lnTo>
                    <a:lnTo>
                      <a:pt x="4" y="17"/>
                    </a:lnTo>
                    <a:lnTo>
                      <a:pt x="3" y="18"/>
                    </a:lnTo>
                    <a:lnTo>
                      <a:pt x="3" y="19"/>
                    </a:lnTo>
                    <a:lnTo>
                      <a:pt x="2" y="20"/>
                    </a:lnTo>
                    <a:lnTo>
                      <a:pt x="2" y="21"/>
                    </a:lnTo>
                    <a:lnTo>
                      <a:pt x="1" y="22"/>
                    </a:lnTo>
                    <a:lnTo>
                      <a:pt x="1" y="23"/>
                    </a:lnTo>
                    <a:lnTo>
                      <a:pt x="1" y="24"/>
                    </a:lnTo>
                    <a:lnTo>
                      <a:pt x="1" y="26"/>
                    </a:lnTo>
                    <a:lnTo>
                      <a:pt x="0" y="27"/>
                    </a:lnTo>
                    <a:lnTo>
                      <a:pt x="0" y="28"/>
                    </a:lnTo>
                    <a:lnTo>
                      <a:pt x="0" y="29"/>
                    </a:lnTo>
                    <a:lnTo>
                      <a:pt x="0" y="31"/>
                    </a:lnTo>
                    <a:lnTo>
                      <a:pt x="0" y="32"/>
                    </a:lnTo>
                    <a:lnTo>
                      <a:pt x="1" y="33"/>
                    </a:lnTo>
                    <a:lnTo>
                      <a:pt x="1" y="35"/>
                    </a:lnTo>
                    <a:lnTo>
                      <a:pt x="2" y="37"/>
                    </a:lnTo>
                    <a:lnTo>
                      <a:pt x="2" y="38"/>
                    </a:lnTo>
                    <a:lnTo>
                      <a:pt x="2" y="40"/>
                    </a:lnTo>
                    <a:lnTo>
                      <a:pt x="3" y="41"/>
                    </a:lnTo>
                    <a:lnTo>
                      <a:pt x="4" y="43"/>
                    </a:lnTo>
                    <a:lnTo>
                      <a:pt x="5" y="44"/>
                    </a:lnTo>
                    <a:lnTo>
                      <a:pt x="6" y="45"/>
                    </a:lnTo>
                    <a:lnTo>
                      <a:pt x="7" y="46"/>
                    </a:lnTo>
                    <a:lnTo>
                      <a:pt x="8" y="48"/>
                    </a:lnTo>
                    <a:lnTo>
                      <a:pt x="9" y="49"/>
                    </a:lnTo>
                    <a:lnTo>
                      <a:pt x="10" y="49"/>
                    </a:lnTo>
                    <a:lnTo>
                      <a:pt x="12" y="51"/>
                    </a:lnTo>
                    <a:lnTo>
                      <a:pt x="13" y="51"/>
                    </a:lnTo>
                    <a:lnTo>
                      <a:pt x="14" y="52"/>
                    </a:lnTo>
                    <a:lnTo>
                      <a:pt x="16" y="53"/>
                    </a:lnTo>
                    <a:lnTo>
                      <a:pt x="17" y="54"/>
                    </a:lnTo>
                    <a:lnTo>
                      <a:pt x="19" y="55"/>
                    </a:lnTo>
                    <a:lnTo>
                      <a:pt x="21" y="55"/>
                    </a:lnTo>
                    <a:lnTo>
                      <a:pt x="22" y="56"/>
                    </a:lnTo>
                    <a:lnTo>
                      <a:pt x="24" y="56"/>
                    </a:lnTo>
                    <a:lnTo>
                      <a:pt x="26" y="57"/>
                    </a:lnTo>
                    <a:lnTo>
                      <a:pt x="27" y="57"/>
                    </a:lnTo>
                    <a:lnTo>
                      <a:pt x="29" y="58"/>
                    </a:lnTo>
                    <a:lnTo>
                      <a:pt x="31" y="58"/>
                    </a:lnTo>
                    <a:lnTo>
                      <a:pt x="33" y="59"/>
                    </a:lnTo>
                    <a:lnTo>
                      <a:pt x="35" y="59"/>
                    </a:lnTo>
                    <a:lnTo>
                      <a:pt x="37" y="59"/>
                    </a:lnTo>
                    <a:lnTo>
                      <a:pt x="39" y="60"/>
                    </a:lnTo>
                    <a:lnTo>
                      <a:pt x="40" y="60"/>
                    </a:lnTo>
                    <a:lnTo>
                      <a:pt x="43" y="60"/>
                    </a:lnTo>
                    <a:lnTo>
                      <a:pt x="45" y="60"/>
                    </a:lnTo>
                    <a:lnTo>
                      <a:pt x="47" y="60"/>
                    </a:lnTo>
                    <a:lnTo>
                      <a:pt x="49" y="61"/>
                    </a:lnTo>
                    <a:lnTo>
                      <a:pt x="51" y="61"/>
                    </a:lnTo>
                    <a:lnTo>
                      <a:pt x="53" y="61"/>
                    </a:lnTo>
                    <a:lnTo>
                      <a:pt x="54" y="61"/>
                    </a:lnTo>
                    <a:lnTo>
                      <a:pt x="56" y="61"/>
                    </a:lnTo>
                    <a:lnTo>
                      <a:pt x="58" y="60"/>
                    </a:lnTo>
                    <a:lnTo>
                      <a:pt x="60" y="60"/>
                    </a:lnTo>
                    <a:lnTo>
                      <a:pt x="62" y="60"/>
                    </a:lnTo>
                    <a:lnTo>
                      <a:pt x="64" y="60"/>
                    </a:lnTo>
                    <a:lnTo>
                      <a:pt x="66" y="60"/>
                    </a:lnTo>
                    <a:lnTo>
                      <a:pt x="68" y="60"/>
                    </a:lnTo>
                    <a:lnTo>
                      <a:pt x="69" y="60"/>
                    </a:lnTo>
                    <a:lnTo>
                      <a:pt x="71" y="60"/>
                    </a:lnTo>
                    <a:lnTo>
                      <a:pt x="73" y="60"/>
                    </a:lnTo>
                    <a:lnTo>
                      <a:pt x="75" y="59"/>
                    </a:lnTo>
                    <a:lnTo>
                      <a:pt x="76" y="59"/>
                    </a:lnTo>
                    <a:lnTo>
                      <a:pt x="78" y="59"/>
                    </a:lnTo>
                    <a:lnTo>
                      <a:pt x="79" y="59"/>
                    </a:lnTo>
                    <a:lnTo>
                      <a:pt x="81" y="59"/>
                    </a:lnTo>
                    <a:lnTo>
                      <a:pt x="83" y="58"/>
                    </a:lnTo>
                    <a:lnTo>
                      <a:pt x="84" y="58"/>
                    </a:lnTo>
                    <a:lnTo>
                      <a:pt x="85" y="57"/>
                    </a:lnTo>
                    <a:lnTo>
                      <a:pt x="86" y="57"/>
                    </a:lnTo>
                    <a:lnTo>
                      <a:pt x="88" y="57"/>
                    </a:lnTo>
                    <a:lnTo>
                      <a:pt x="89" y="57"/>
                    </a:lnTo>
                    <a:lnTo>
                      <a:pt x="90" y="57"/>
                    </a:lnTo>
                    <a:lnTo>
                      <a:pt x="91" y="56"/>
                    </a:lnTo>
                    <a:lnTo>
                      <a:pt x="92" y="56"/>
                    </a:lnTo>
                    <a:lnTo>
                      <a:pt x="93" y="56"/>
                    </a:lnTo>
                    <a:lnTo>
                      <a:pt x="94" y="55"/>
                    </a:lnTo>
                    <a:lnTo>
                      <a:pt x="95" y="55"/>
                    </a:lnTo>
                    <a:lnTo>
                      <a:pt x="48" y="27"/>
                    </a:lnTo>
                    <a:lnTo>
                      <a:pt x="46" y="0"/>
                    </a:lnTo>
                    <a:close/>
                  </a:path>
                </a:pathLst>
              </a:custGeom>
              <a:solidFill>
                <a:srgbClr val="DEAD9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882" name="Freeform 170"/>
              <p:cNvSpPr>
                <a:spLocks/>
              </p:cNvSpPr>
              <p:nvPr/>
            </p:nvSpPr>
            <p:spPr bwMode="auto">
              <a:xfrm>
                <a:off x="1799" y="2273"/>
                <a:ext cx="184" cy="90"/>
              </a:xfrm>
              <a:custGeom>
                <a:avLst/>
                <a:gdLst>
                  <a:gd name="T0" fmla="*/ 91 w 184"/>
                  <a:gd name="T1" fmla="*/ 89 h 90"/>
                  <a:gd name="T2" fmla="*/ 82 w 184"/>
                  <a:gd name="T3" fmla="*/ 89 h 90"/>
                  <a:gd name="T4" fmla="*/ 73 w 184"/>
                  <a:gd name="T5" fmla="*/ 87 h 90"/>
                  <a:gd name="T6" fmla="*/ 64 w 184"/>
                  <a:gd name="T7" fmla="*/ 85 h 90"/>
                  <a:gd name="T8" fmla="*/ 55 w 184"/>
                  <a:gd name="T9" fmla="*/ 82 h 90"/>
                  <a:gd name="T10" fmla="*/ 47 w 184"/>
                  <a:gd name="T11" fmla="*/ 79 h 90"/>
                  <a:gd name="T12" fmla="*/ 39 w 184"/>
                  <a:gd name="T13" fmla="*/ 75 h 90"/>
                  <a:gd name="T14" fmla="*/ 32 w 184"/>
                  <a:gd name="T15" fmla="*/ 71 h 90"/>
                  <a:gd name="T16" fmla="*/ 25 w 184"/>
                  <a:gd name="T17" fmla="*/ 66 h 90"/>
                  <a:gd name="T18" fmla="*/ 19 w 184"/>
                  <a:gd name="T19" fmla="*/ 61 h 90"/>
                  <a:gd name="T20" fmla="*/ 14 w 184"/>
                  <a:gd name="T21" fmla="*/ 56 h 90"/>
                  <a:gd name="T22" fmla="*/ 10 w 184"/>
                  <a:gd name="T23" fmla="*/ 50 h 90"/>
                  <a:gd name="T24" fmla="*/ 6 w 184"/>
                  <a:gd name="T25" fmla="*/ 44 h 90"/>
                  <a:gd name="T26" fmla="*/ 3 w 184"/>
                  <a:gd name="T27" fmla="*/ 38 h 90"/>
                  <a:gd name="T28" fmla="*/ 1 w 184"/>
                  <a:gd name="T29" fmla="*/ 32 h 90"/>
                  <a:gd name="T30" fmla="*/ 0 w 184"/>
                  <a:gd name="T31" fmla="*/ 26 h 90"/>
                  <a:gd name="T32" fmla="*/ 1 w 184"/>
                  <a:gd name="T33" fmla="*/ 22 h 90"/>
                  <a:gd name="T34" fmla="*/ 4 w 184"/>
                  <a:gd name="T35" fmla="*/ 24 h 90"/>
                  <a:gd name="T36" fmla="*/ 8 w 184"/>
                  <a:gd name="T37" fmla="*/ 26 h 90"/>
                  <a:gd name="T38" fmla="*/ 14 w 184"/>
                  <a:gd name="T39" fmla="*/ 29 h 90"/>
                  <a:gd name="T40" fmla="*/ 20 w 184"/>
                  <a:gd name="T41" fmla="*/ 32 h 90"/>
                  <a:gd name="T42" fmla="*/ 27 w 184"/>
                  <a:gd name="T43" fmla="*/ 36 h 90"/>
                  <a:gd name="T44" fmla="*/ 35 w 184"/>
                  <a:gd name="T45" fmla="*/ 40 h 90"/>
                  <a:gd name="T46" fmla="*/ 43 w 184"/>
                  <a:gd name="T47" fmla="*/ 44 h 90"/>
                  <a:gd name="T48" fmla="*/ 51 w 184"/>
                  <a:gd name="T49" fmla="*/ 48 h 90"/>
                  <a:gd name="T50" fmla="*/ 59 w 184"/>
                  <a:gd name="T51" fmla="*/ 51 h 90"/>
                  <a:gd name="T52" fmla="*/ 66 w 184"/>
                  <a:gd name="T53" fmla="*/ 55 h 90"/>
                  <a:gd name="T54" fmla="*/ 72 w 184"/>
                  <a:gd name="T55" fmla="*/ 59 h 90"/>
                  <a:gd name="T56" fmla="*/ 78 w 184"/>
                  <a:gd name="T57" fmla="*/ 62 h 90"/>
                  <a:gd name="T58" fmla="*/ 83 w 184"/>
                  <a:gd name="T59" fmla="*/ 64 h 90"/>
                  <a:gd name="T60" fmla="*/ 87 w 184"/>
                  <a:gd name="T61" fmla="*/ 66 h 90"/>
                  <a:gd name="T62" fmla="*/ 179 w 184"/>
                  <a:gd name="T63" fmla="*/ 3 h 90"/>
                  <a:gd name="T64" fmla="*/ 182 w 184"/>
                  <a:gd name="T65" fmla="*/ 9 h 90"/>
                  <a:gd name="T66" fmla="*/ 184 w 184"/>
                  <a:gd name="T67" fmla="*/ 14 h 90"/>
                  <a:gd name="T68" fmla="*/ 184 w 184"/>
                  <a:gd name="T69" fmla="*/ 20 h 90"/>
                  <a:gd name="T70" fmla="*/ 184 w 184"/>
                  <a:gd name="T71" fmla="*/ 27 h 90"/>
                  <a:gd name="T72" fmla="*/ 183 w 184"/>
                  <a:gd name="T73" fmla="*/ 33 h 90"/>
                  <a:gd name="T74" fmla="*/ 182 w 184"/>
                  <a:gd name="T75" fmla="*/ 40 h 90"/>
                  <a:gd name="T76" fmla="*/ 179 w 184"/>
                  <a:gd name="T77" fmla="*/ 46 h 90"/>
                  <a:gd name="T78" fmla="*/ 176 w 184"/>
                  <a:gd name="T79" fmla="*/ 51 h 90"/>
                  <a:gd name="T80" fmla="*/ 172 w 184"/>
                  <a:gd name="T81" fmla="*/ 57 h 90"/>
                  <a:gd name="T82" fmla="*/ 168 w 184"/>
                  <a:gd name="T83" fmla="*/ 62 h 90"/>
                  <a:gd name="T84" fmla="*/ 163 w 184"/>
                  <a:gd name="T85" fmla="*/ 67 h 90"/>
                  <a:gd name="T86" fmla="*/ 157 w 184"/>
                  <a:gd name="T87" fmla="*/ 72 h 90"/>
                  <a:gd name="T88" fmla="*/ 151 w 184"/>
                  <a:gd name="T89" fmla="*/ 76 h 90"/>
                  <a:gd name="T90" fmla="*/ 144 w 184"/>
                  <a:gd name="T91" fmla="*/ 80 h 90"/>
                  <a:gd name="T92" fmla="*/ 137 w 184"/>
                  <a:gd name="T93" fmla="*/ 83 h 90"/>
                  <a:gd name="T94" fmla="*/ 129 w 184"/>
                  <a:gd name="T95" fmla="*/ 86 h 90"/>
                  <a:gd name="T96" fmla="*/ 121 w 184"/>
                  <a:gd name="T97" fmla="*/ 87 h 90"/>
                  <a:gd name="T98" fmla="*/ 112 w 184"/>
                  <a:gd name="T99" fmla="*/ 89 h 90"/>
                  <a:gd name="T100" fmla="*/ 103 w 184"/>
                  <a:gd name="T101" fmla="*/ 90 h 9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84"/>
                  <a:gd name="T154" fmla="*/ 0 h 90"/>
                  <a:gd name="T155" fmla="*/ 184 w 184"/>
                  <a:gd name="T156" fmla="*/ 90 h 90"/>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84" h="90">
                    <a:moveTo>
                      <a:pt x="99" y="90"/>
                    </a:moveTo>
                    <a:lnTo>
                      <a:pt x="96" y="90"/>
                    </a:lnTo>
                    <a:lnTo>
                      <a:pt x="94" y="90"/>
                    </a:lnTo>
                    <a:lnTo>
                      <a:pt x="91" y="89"/>
                    </a:lnTo>
                    <a:lnTo>
                      <a:pt x="89" y="89"/>
                    </a:lnTo>
                    <a:lnTo>
                      <a:pt x="87" y="89"/>
                    </a:lnTo>
                    <a:lnTo>
                      <a:pt x="84" y="89"/>
                    </a:lnTo>
                    <a:lnTo>
                      <a:pt x="82" y="89"/>
                    </a:lnTo>
                    <a:lnTo>
                      <a:pt x="80" y="89"/>
                    </a:lnTo>
                    <a:lnTo>
                      <a:pt x="77" y="88"/>
                    </a:lnTo>
                    <a:lnTo>
                      <a:pt x="75" y="87"/>
                    </a:lnTo>
                    <a:lnTo>
                      <a:pt x="73" y="87"/>
                    </a:lnTo>
                    <a:lnTo>
                      <a:pt x="71" y="86"/>
                    </a:lnTo>
                    <a:lnTo>
                      <a:pt x="68" y="86"/>
                    </a:lnTo>
                    <a:lnTo>
                      <a:pt x="66" y="86"/>
                    </a:lnTo>
                    <a:lnTo>
                      <a:pt x="64" y="85"/>
                    </a:lnTo>
                    <a:lnTo>
                      <a:pt x="62" y="84"/>
                    </a:lnTo>
                    <a:lnTo>
                      <a:pt x="60" y="83"/>
                    </a:lnTo>
                    <a:lnTo>
                      <a:pt x="57" y="83"/>
                    </a:lnTo>
                    <a:lnTo>
                      <a:pt x="55" y="82"/>
                    </a:lnTo>
                    <a:lnTo>
                      <a:pt x="53" y="81"/>
                    </a:lnTo>
                    <a:lnTo>
                      <a:pt x="51" y="80"/>
                    </a:lnTo>
                    <a:lnTo>
                      <a:pt x="49" y="80"/>
                    </a:lnTo>
                    <a:lnTo>
                      <a:pt x="47" y="79"/>
                    </a:lnTo>
                    <a:lnTo>
                      <a:pt x="45" y="78"/>
                    </a:lnTo>
                    <a:lnTo>
                      <a:pt x="43" y="77"/>
                    </a:lnTo>
                    <a:lnTo>
                      <a:pt x="41" y="76"/>
                    </a:lnTo>
                    <a:lnTo>
                      <a:pt x="39" y="75"/>
                    </a:lnTo>
                    <a:lnTo>
                      <a:pt x="37" y="74"/>
                    </a:lnTo>
                    <a:lnTo>
                      <a:pt x="36" y="73"/>
                    </a:lnTo>
                    <a:lnTo>
                      <a:pt x="34" y="72"/>
                    </a:lnTo>
                    <a:lnTo>
                      <a:pt x="32" y="71"/>
                    </a:lnTo>
                    <a:lnTo>
                      <a:pt x="30" y="70"/>
                    </a:lnTo>
                    <a:lnTo>
                      <a:pt x="29" y="69"/>
                    </a:lnTo>
                    <a:lnTo>
                      <a:pt x="27" y="67"/>
                    </a:lnTo>
                    <a:lnTo>
                      <a:pt x="25" y="66"/>
                    </a:lnTo>
                    <a:lnTo>
                      <a:pt x="24" y="65"/>
                    </a:lnTo>
                    <a:lnTo>
                      <a:pt x="22" y="64"/>
                    </a:lnTo>
                    <a:lnTo>
                      <a:pt x="21" y="62"/>
                    </a:lnTo>
                    <a:lnTo>
                      <a:pt x="19" y="61"/>
                    </a:lnTo>
                    <a:lnTo>
                      <a:pt x="18" y="60"/>
                    </a:lnTo>
                    <a:lnTo>
                      <a:pt x="16" y="58"/>
                    </a:lnTo>
                    <a:lnTo>
                      <a:pt x="15" y="57"/>
                    </a:lnTo>
                    <a:lnTo>
                      <a:pt x="14" y="56"/>
                    </a:lnTo>
                    <a:lnTo>
                      <a:pt x="13" y="54"/>
                    </a:lnTo>
                    <a:lnTo>
                      <a:pt x="12" y="53"/>
                    </a:lnTo>
                    <a:lnTo>
                      <a:pt x="10" y="51"/>
                    </a:lnTo>
                    <a:lnTo>
                      <a:pt x="10" y="50"/>
                    </a:lnTo>
                    <a:lnTo>
                      <a:pt x="8" y="49"/>
                    </a:lnTo>
                    <a:lnTo>
                      <a:pt x="8" y="47"/>
                    </a:lnTo>
                    <a:lnTo>
                      <a:pt x="7" y="46"/>
                    </a:lnTo>
                    <a:lnTo>
                      <a:pt x="6" y="44"/>
                    </a:lnTo>
                    <a:lnTo>
                      <a:pt x="5" y="43"/>
                    </a:lnTo>
                    <a:lnTo>
                      <a:pt x="4" y="41"/>
                    </a:lnTo>
                    <a:lnTo>
                      <a:pt x="3" y="40"/>
                    </a:lnTo>
                    <a:lnTo>
                      <a:pt x="3" y="38"/>
                    </a:lnTo>
                    <a:lnTo>
                      <a:pt x="3" y="37"/>
                    </a:lnTo>
                    <a:lnTo>
                      <a:pt x="2" y="35"/>
                    </a:lnTo>
                    <a:lnTo>
                      <a:pt x="1" y="33"/>
                    </a:lnTo>
                    <a:lnTo>
                      <a:pt x="1" y="32"/>
                    </a:lnTo>
                    <a:lnTo>
                      <a:pt x="1" y="30"/>
                    </a:lnTo>
                    <a:lnTo>
                      <a:pt x="0" y="29"/>
                    </a:lnTo>
                    <a:lnTo>
                      <a:pt x="0" y="27"/>
                    </a:lnTo>
                    <a:lnTo>
                      <a:pt x="0" y="26"/>
                    </a:lnTo>
                    <a:lnTo>
                      <a:pt x="0" y="24"/>
                    </a:lnTo>
                    <a:lnTo>
                      <a:pt x="0" y="23"/>
                    </a:lnTo>
                    <a:lnTo>
                      <a:pt x="0" y="22"/>
                    </a:lnTo>
                    <a:lnTo>
                      <a:pt x="1" y="22"/>
                    </a:lnTo>
                    <a:lnTo>
                      <a:pt x="2" y="22"/>
                    </a:lnTo>
                    <a:lnTo>
                      <a:pt x="2" y="23"/>
                    </a:lnTo>
                    <a:lnTo>
                      <a:pt x="3" y="23"/>
                    </a:lnTo>
                    <a:lnTo>
                      <a:pt x="4" y="24"/>
                    </a:lnTo>
                    <a:lnTo>
                      <a:pt x="5" y="24"/>
                    </a:lnTo>
                    <a:lnTo>
                      <a:pt x="6" y="25"/>
                    </a:lnTo>
                    <a:lnTo>
                      <a:pt x="7" y="25"/>
                    </a:lnTo>
                    <a:lnTo>
                      <a:pt x="8" y="26"/>
                    </a:lnTo>
                    <a:lnTo>
                      <a:pt x="9" y="27"/>
                    </a:lnTo>
                    <a:lnTo>
                      <a:pt x="11" y="27"/>
                    </a:lnTo>
                    <a:lnTo>
                      <a:pt x="12" y="28"/>
                    </a:lnTo>
                    <a:lnTo>
                      <a:pt x="14" y="29"/>
                    </a:lnTo>
                    <a:lnTo>
                      <a:pt x="15" y="30"/>
                    </a:lnTo>
                    <a:lnTo>
                      <a:pt x="17" y="30"/>
                    </a:lnTo>
                    <a:lnTo>
                      <a:pt x="18" y="31"/>
                    </a:lnTo>
                    <a:lnTo>
                      <a:pt x="20" y="32"/>
                    </a:lnTo>
                    <a:lnTo>
                      <a:pt x="22" y="33"/>
                    </a:lnTo>
                    <a:lnTo>
                      <a:pt x="23" y="33"/>
                    </a:lnTo>
                    <a:lnTo>
                      <a:pt x="25" y="35"/>
                    </a:lnTo>
                    <a:lnTo>
                      <a:pt x="27" y="36"/>
                    </a:lnTo>
                    <a:lnTo>
                      <a:pt x="29" y="37"/>
                    </a:lnTo>
                    <a:lnTo>
                      <a:pt x="31" y="38"/>
                    </a:lnTo>
                    <a:lnTo>
                      <a:pt x="33" y="38"/>
                    </a:lnTo>
                    <a:lnTo>
                      <a:pt x="35" y="40"/>
                    </a:lnTo>
                    <a:lnTo>
                      <a:pt x="37" y="41"/>
                    </a:lnTo>
                    <a:lnTo>
                      <a:pt x="39" y="42"/>
                    </a:lnTo>
                    <a:lnTo>
                      <a:pt x="41" y="42"/>
                    </a:lnTo>
                    <a:lnTo>
                      <a:pt x="43" y="44"/>
                    </a:lnTo>
                    <a:lnTo>
                      <a:pt x="45" y="45"/>
                    </a:lnTo>
                    <a:lnTo>
                      <a:pt x="47" y="46"/>
                    </a:lnTo>
                    <a:lnTo>
                      <a:pt x="49" y="47"/>
                    </a:lnTo>
                    <a:lnTo>
                      <a:pt x="51" y="48"/>
                    </a:lnTo>
                    <a:lnTo>
                      <a:pt x="53" y="49"/>
                    </a:lnTo>
                    <a:lnTo>
                      <a:pt x="55" y="49"/>
                    </a:lnTo>
                    <a:lnTo>
                      <a:pt x="57" y="51"/>
                    </a:lnTo>
                    <a:lnTo>
                      <a:pt x="59" y="51"/>
                    </a:lnTo>
                    <a:lnTo>
                      <a:pt x="61" y="53"/>
                    </a:lnTo>
                    <a:lnTo>
                      <a:pt x="62" y="53"/>
                    </a:lnTo>
                    <a:lnTo>
                      <a:pt x="64" y="54"/>
                    </a:lnTo>
                    <a:lnTo>
                      <a:pt x="66" y="55"/>
                    </a:lnTo>
                    <a:lnTo>
                      <a:pt x="68" y="56"/>
                    </a:lnTo>
                    <a:lnTo>
                      <a:pt x="70" y="57"/>
                    </a:lnTo>
                    <a:lnTo>
                      <a:pt x="71" y="58"/>
                    </a:lnTo>
                    <a:lnTo>
                      <a:pt x="72" y="59"/>
                    </a:lnTo>
                    <a:lnTo>
                      <a:pt x="74" y="60"/>
                    </a:lnTo>
                    <a:lnTo>
                      <a:pt x="76" y="60"/>
                    </a:lnTo>
                    <a:lnTo>
                      <a:pt x="77" y="61"/>
                    </a:lnTo>
                    <a:lnTo>
                      <a:pt x="78" y="62"/>
                    </a:lnTo>
                    <a:lnTo>
                      <a:pt x="79" y="62"/>
                    </a:lnTo>
                    <a:lnTo>
                      <a:pt x="81" y="63"/>
                    </a:lnTo>
                    <a:lnTo>
                      <a:pt x="82" y="63"/>
                    </a:lnTo>
                    <a:lnTo>
                      <a:pt x="83" y="64"/>
                    </a:lnTo>
                    <a:lnTo>
                      <a:pt x="84" y="64"/>
                    </a:lnTo>
                    <a:lnTo>
                      <a:pt x="85" y="65"/>
                    </a:lnTo>
                    <a:lnTo>
                      <a:pt x="87" y="66"/>
                    </a:lnTo>
                    <a:lnTo>
                      <a:pt x="87" y="67"/>
                    </a:lnTo>
                    <a:lnTo>
                      <a:pt x="176" y="0"/>
                    </a:lnTo>
                    <a:lnTo>
                      <a:pt x="177" y="1"/>
                    </a:lnTo>
                    <a:lnTo>
                      <a:pt x="179" y="3"/>
                    </a:lnTo>
                    <a:lnTo>
                      <a:pt x="180" y="4"/>
                    </a:lnTo>
                    <a:lnTo>
                      <a:pt x="180" y="6"/>
                    </a:lnTo>
                    <a:lnTo>
                      <a:pt x="181" y="7"/>
                    </a:lnTo>
                    <a:lnTo>
                      <a:pt x="182" y="9"/>
                    </a:lnTo>
                    <a:lnTo>
                      <a:pt x="182" y="10"/>
                    </a:lnTo>
                    <a:lnTo>
                      <a:pt x="183" y="11"/>
                    </a:lnTo>
                    <a:lnTo>
                      <a:pt x="183" y="13"/>
                    </a:lnTo>
                    <a:lnTo>
                      <a:pt x="184" y="14"/>
                    </a:lnTo>
                    <a:lnTo>
                      <a:pt x="184" y="16"/>
                    </a:lnTo>
                    <a:lnTo>
                      <a:pt x="184" y="17"/>
                    </a:lnTo>
                    <a:lnTo>
                      <a:pt x="184" y="19"/>
                    </a:lnTo>
                    <a:lnTo>
                      <a:pt x="184" y="20"/>
                    </a:lnTo>
                    <a:lnTo>
                      <a:pt x="184" y="22"/>
                    </a:lnTo>
                    <a:lnTo>
                      <a:pt x="184" y="24"/>
                    </a:lnTo>
                    <a:lnTo>
                      <a:pt x="184" y="26"/>
                    </a:lnTo>
                    <a:lnTo>
                      <a:pt x="184" y="27"/>
                    </a:lnTo>
                    <a:lnTo>
                      <a:pt x="184" y="29"/>
                    </a:lnTo>
                    <a:lnTo>
                      <a:pt x="184" y="30"/>
                    </a:lnTo>
                    <a:lnTo>
                      <a:pt x="184" y="32"/>
                    </a:lnTo>
                    <a:lnTo>
                      <a:pt x="183" y="33"/>
                    </a:lnTo>
                    <a:lnTo>
                      <a:pt x="183" y="35"/>
                    </a:lnTo>
                    <a:lnTo>
                      <a:pt x="183" y="37"/>
                    </a:lnTo>
                    <a:lnTo>
                      <a:pt x="182" y="38"/>
                    </a:lnTo>
                    <a:lnTo>
                      <a:pt x="182" y="40"/>
                    </a:lnTo>
                    <a:lnTo>
                      <a:pt x="181" y="41"/>
                    </a:lnTo>
                    <a:lnTo>
                      <a:pt x="181" y="43"/>
                    </a:lnTo>
                    <a:lnTo>
                      <a:pt x="180" y="44"/>
                    </a:lnTo>
                    <a:lnTo>
                      <a:pt x="179" y="46"/>
                    </a:lnTo>
                    <a:lnTo>
                      <a:pt x="179" y="47"/>
                    </a:lnTo>
                    <a:lnTo>
                      <a:pt x="178" y="49"/>
                    </a:lnTo>
                    <a:lnTo>
                      <a:pt x="177" y="50"/>
                    </a:lnTo>
                    <a:lnTo>
                      <a:pt x="176" y="51"/>
                    </a:lnTo>
                    <a:lnTo>
                      <a:pt x="175" y="53"/>
                    </a:lnTo>
                    <a:lnTo>
                      <a:pt x="175" y="54"/>
                    </a:lnTo>
                    <a:lnTo>
                      <a:pt x="173" y="56"/>
                    </a:lnTo>
                    <a:lnTo>
                      <a:pt x="172" y="57"/>
                    </a:lnTo>
                    <a:lnTo>
                      <a:pt x="171" y="58"/>
                    </a:lnTo>
                    <a:lnTo>
                      <a:pt x="171" y="60"/>
                    </a:lnTo>
                    <a:lnTo>
                      <a:pt x="169" y="61"/>
                    </a:lnTo>
                    <a:lnTo>
                      <a:pt x="168" y="62"/>
                    </a:lnTo>
                    <a:lnTo>
                      <a:pt x="167" y="64"/>
                    </a:lnTo>
                    <a:lnTo>
                      <a:pt x="166" y="65"/>
                    </a:lnTo>
                    <a:lnTo>
                      <a:pt x="164" y="66"/>
                    </a:lnTo>
                    <a:lnTo>
                      <a:pt x="163" y="67"/>
                    </a:lnTo>
                    <a:lnTo>
                      <a:pt x="162" y="69"/>
                    </a:lnTo>
                    <a:lnTo>
                      <a:pt x="161" y="70"/>
                    </a:lnTo>
                    <a:lnTo>
                      <a:pt x="159" y="71"/>
                    </a:lnTo>
                    <a:lnTo>
                      <a:pt x="157" y="72"/>
                    </a:lnTo>
                    <a:lnTo>
                      <a:pt x="156" y="73"/>
                    </a:lnTo>
                    <a:lnTo>
                      <a:pt x="154" y="74"/>
                    </a:lnTo>
                    <a:lnTo>
                      <a:pt x="153" y="75"/>
                    </a:lnTo>
                    <a:lnTo>
                      <a:pt x="151" y="76"/>
                    </a:lnTo>
                    <a:lnTo>
                      <a:pt x="149" y="77"/>
                    </a:lnTo>
                    <a:lnTo>
                      <a:pt x="148" y="78"/>
                    </a:lnTo>
                    <a:lnTo>
                      <a:pt x="146" y="79"/>
                    </a:lnTo>
                    <a:lnTo>
                      <a:pt x="144" y="80"/>
                    </a:lnTo>
                    <a:lnTo>
                      <a:pt x="143" y="80"/>
                    </a:lnTo>
                    <a:lnTo>
                      <a:pt x="141" y="81"/>
                    </a:lnTo>
                    <a:lnTo>
                      <a:pt x="139" y="82"/>
                    </a:lnTo>
                    <a:lnTo>
                      <a:pt x="137" y="83"/>
                    </a:lnTo>
                    <a:lnTo>
                      <a:pt x="135" y="83"/>
                    </a:lnTo>
                    <a:lnTo>
                      <a:pt x="134" y="84"/>
                    </a:lnTo>
                    <a:lnTo>
                      <a:pt x="131" y="85"/>
                    </a:lnTo>
                    <a:lnTo>
                      <a:pt x="129" y="86"/>
                    </a:lnTo>
                    <a:lnTo>
                      <a:pt x="127" y="86"/>
                    </a:lnTo>
                    <a:lnTo>
                      <a:pt x="125" y="86"/>
                    </a:lnTo>
                    <a:lnTo>
                      <a:pt x="123" y="87"/>
                    </a:lnTo>
                    <a:lnTo>
                      <a:pt x="121" y="87"/>
                    </a:lnTo>
                    <a:lnTo>
                      <a:pt x="119" y="88"/>
                    </a:lnTo>
                    <a:lnTo>
                      <a:pt x="117" y="89"/>
                    </a:lnTo>
                    <a:lnTo>
                      <a:pt x="114" y="89"/>
                    </a:lnTo>
                    <a:lnTo>
                      <a:pt x="112" y="89"/>
                    </a:lnTo>
                    <a:lnTo>
                      <a:pt x="110" y="89"/>
                    </a:lnTo>
                    <a:lnTo>
                      <a:pt x="108" y="89"/>
                    </a:lnTo>
                    <a:lnTo>
                      <a:pt x="105" y="89"/>
                    </a:lnTo>
                    <a:lnTo>
                      <a:pt x="103" y="90"/>
                    </a:lnTo>
                    <a:lnTo>
                      <a:pt x="101" y="90"/>
                    </a:lnTo>
                    <a:lnTo>
                      <a:pt x="99" y="90"/>
                    </a:lnTo>
                    <a:close/>
                  </a:path>
                </a:pathLst>
              </a:custGeom>
              <a:solidFill>
                <a:srgbClr val="FF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883" name="Freeform 171"/>
              <p:cNvSpPr>
                <a:spLocks/>
              </p:cNvSpPr>
              <p:nvPr/>
            </p:nvSpPr>
            <p:spPr bwMode="auto">
              <a:xfrm>
                <a:off x="1992" y="2232"/>
                <a:ext cx="108" cy="40"/>
              </a:xfrm>
              <a:custGeom>
                <a:avLst/>
                <a:gdLst>
                  <a:gd name="T0" fmla="*/ 2 w 108"/>
                  <a:gd name="T1" fmla="*/ 31 h 40"/>
                  <a:gd name="T2" fmla="*/ 6 w 108"/>
                  <a:gd name="T3" fmla="*/ 32 h 40"/>
                  <a:gd name="T4" fmla="*/ 9 w 108"/>
                  <a:gd name="T5" fmla="*/ 33 h 40"/>
                  <a:gd name="T6" fmla="*/ 13 w 108"/>
                  <a:gd name="T7" fmla="*/ 34 h 40"/>
                  <a:gd name="T8" fmla="*/ 16 w 108"/>
                  <a:gd name="T9" fmla="*/ 35 h 40"/>
                  <a:gd name="T10" fmla="*/ 20 w 108"/>
                  <a:gd name="T11" fmla="*/ 35 h 40"/>
                  <a:gd name="T12" fmla="*/ 24 w 108"/>
                  <a:gd name="T13" fmla="*/ 36 h 40"/>
                  <a:gd name="T14" fmla="*/ 28 w 108"/>
                  <a:gd name="T15" fmla="*/ 37 h 40"/>
                  <a:gd name="T16" fmla="*/ 33 w 108"/>
                  <a:gd name="T17" fmla="*/ 38 h 40"/>
                  <a:gd name="T18" fmla="*/ 38 w 108"/>
                  <a:gd name="T19" fmla="*/ 39 h 40"/>
                  <a:gd name="T20" fmla="*/ 43 w 108"/>
                  <a:gd name="T21" fmla="*/ 39 h 40"/>
                  <a:gd name="T22" fmla="*/ 48 w 108"/>
                  <a:gd name="T23" fmla="*/ 39 h 40"/>
                  <a:gd name="T24" fmla="*/ 54 w 108"/>
                  <a:gd name="T25" fmla="*/ 40 h 40"/>
                  <a:gd name="T26" fmla="*/ 59 w 108"/>
                  <a:gd name="T27" fmla="*/ 40 h 40"/>
                  <a:gd name="T28" fmla="*/ 64 w 108"/>
                  <a:gd name="T29" fmla="*/ 40 h 40"/>
                  <a:gd name="T30" fmla="*/ 70 w 108"/>
                  <a:gd name="T31" fmla="*/ 40 h 40"/>
                  <a:gd name="T32" fmla="*/ 75 w 108"/>
                  <a:gd name="T33" fmla="*/ 40 h 40"/>
                  <a:gd name="T34" fmla="*/ 80 w 108"/>
                  <a:gd name="T35" fmla="*/ 39 h 40"/>
                  <a:gd name="T36" fmla="*/ 85 w 108"/>
                  <a:gd name="T37" fmla="*/ 38 h 40"/>
                  <a:gd name="T38" fmla="*/ 90 w 108"/>
                  <a:gd name="T39" fmla="*/ 37 h 40"/>
                  <a:gd name="T40" fmla="*/ 94 w 108"/>
                  <a:gd name="T41" fmla="*/ 35 h 40"/>
                  <a:gd name="T42" fmla="*/ 97 w 108"/>
                  <a:gd name="T43" fmla="*/ 33 h 40"/>
                  <a:gd name="T44" fmla="*/ 100 w 108"/>
                  <a:gd name="T45" fmla="*/ 31 h 40"/>
                  <a:gd name="T46" fmla="*/ 103 w 108"/>
                  <a:gd name="T47" fmla="*/ 28 h 40"/>
                  <a:gd name="T48" fmla="*/ 106 w 108"/>
                  <a:gd name="T49" fmla="*/ 24 h 40"/>
                  <a:gd name="T50" fmla="*/ 107 w 108"/>
                  <a:gd name="T51" fmla="*/ 19 h 40"/>
                  <a:gd name="T52" fmla="*/ 108 w 108"/>
                  <a:gd name="T53" fmla="*/ 14 h 40"/>
                  <a:gd name="T54" fmla="*/ 107 w 108"/>
                  <a:gd name="T55" fmla="*/ 9 h 40"/>
                  <a:gd name="T56" fmla="*/ 107 w 108"/>
                  <a:gd name="T57" fmla="*/ 6 h 40"/>
                  <a:gd name="T58" fmla="*/ 106 w 108"/>
                  <a:gd name="T59" fmla="*/ 2 h 40"/>
                  <a:gd name="T60" fmla="*/ 105 w 108"/>
                  <a:gd name="T61" fmla="*/ 0 h 40"/>
                  <a:gd name="T62" fmla="*/ 97 w 108"/>
                  <a:gd name="T63" fmla="*/ 20 h 40"/>
                  <a:gd name="T64" fmla="*/ 95 w 108"/>
                  <a:gd name="T65" fmla="*/ 20 h 40"/>
                  <a:gd name="T66" fmla="*/ 91 w 108"/>
                  <a:gd name="T67" fmla="*/ 20 h 40"/>
                  <a:gd name="T68" fmla="*/ 87 w 108"/>
                  <a:gd name="T69" fmla="*/ 20 h 40"/>
                  <a:gd name="T70" fmla="*/ 84 w 108"/>
                  <a:gd name="T71" fmla="*/ 20 h 40"/>
                  <a:gd name="T72" fmla="*/ 81 w 108"/>
                  <a:gd name="T73" fmla="*/ 20 h 40"/>
                  <a:gd name="T74" fmla="*/ 77 w 108"/>
                  <a:gd name="T75" fmla="*/ 20 h 40"/>
                  <a:gd name="T76" fmla="*/ 73 w 108"/>
                  <a:gd name="T77" fmla="*/ 20 h 40"/>
                  <a:gd name="T78" fmla="*/ 69 w 108"/>
                  <a:gd name="T79" fmla="*/ 20 h 40"/>
                  <a:gd name="T80" fmla="*/ 65 w 108"/>
                  <a:gd name="T81" fmla="*/ 20 h 40"/>
                  <a:gd name="T82" fmla="*/ 61 w 108"/>
                  <a:gd name="T83" fmla="*/ 20 h 40"/>
                  <a:gd name="T84" fmla="*/ 57 w 108"/>
                  <a:gd name="T85" fmla="*/ 20 h 40"/>
                  <a:gd name="T86" fmla="*/ 53 w 108"/>
                  <a:gd name="T87" fmla="*/ 20 h 40"/>
                  <a:gd name="T88" fmla="*/ 49 w 108"/>
                  <a:gd name="T89" fmla="*/ 21 h 40"/>
                  <a:gd name="T90" fmla="*/ 45 w 108"/>
                  <a:gd name="T91" fmla="*/ 21 h 40"/>
                  <a:gd name="T92" fmla="*/ 41 w 108"/>
                  <a:gd name="T93" fmla="*/ 21 h 40"/>
                  <a:gd name="T94" fmla="*/ 38 w 108"/>
                  <a:gd name="T95" fmla="*/ 22 h 40"/>
                  <a:gd name="T96" fmla="*/ 35 w 108"/>
                  <a:gd name="T97" fmla="*/ 22 h 40"/>
                  <a:gd name="T98" fmla="*/ 32 w 108"/>
                  <a:gd name="T99" fmla="*/ 22 h 40"/>
                  <a:gd name="T100" fmla="*/ 27 w 108"/>
                  <a:gd name="T101" fmla="*/ 23 h 40"/>
                  <a:gd name="T102" fmla="*/ 23 w 108"/>
                  <a:gd name="T103" fmla="*/ 24 h 40"/>
                  <a:gd name="T104" fmla="*/ 18 w 108"/>
                  <a:gd name="T105" fmla="*/ 25 h 40"/>
                  <a:gd name="T106" fmla="*/ 14 w 108"/>
                  <a:gd name="T107" fmla="*/ 26 h 40"/>
                  <a:gd name="T108" fmla="*/ 10 w 108"/>
                  <a:gd name="T109" fmla="*/ 26 h 40"/>
                  <a:gd name="T110" fmla="*/ 8 w 108"/>
                  <a:gd name="T111" fmla="*/ 27 h 40"/>
                  <a:gd name="T112" fmla="*/ 5 w 108"/>
                  <a:gd name="T113" fmla="*/ 28 h 40"/>
                  <a:gd name="T114" fmla="*/ 1 w 108"/>
                  <a:gd name="T115" fmla="*/ 29 h 40"/>
                  <a:gd name="T116" fmla="*/ 0 w 108"/>
                  <a:gd name="T117" fmla="*/ 30 h 4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08"/>
                  <a:gd name="T178" fmla="*/ 0 h 40"/>
                  <a:gd name="T179" fmla="*/ 108 w 108"/>
                  <a:gd name="T180" fmla="*/ 40 h 40"/>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08" h="40">
                    <a:moveTo>
                      <a:pt x="0" y="30"/>
                    </a:moveTo>
                    <a:lnTo>
                      <a:pt x="1" y="30"/>
                    </a:lnTo>
                    <a:lnTo>
                      <a:pt x="2" y="31"/>
                    </a:lnTo>
                    <a:lnTo>
                      <a:pt x="3" y="31"/>
                    </a:lnTo>
                    <a:lnTo>
                      <a:pt x="5" y="31"/>
                    </a:lnTo>
                    <a:lnTo>
                      <a:pt x="6" y="32"/>
                    </a:lnTo>
                    <a:lnTo>
                      <a:pt x="8" y="33"/>
                    </a:lnTo>
                    <a:lnTo>
                      <a:pt x="9" y="33"/>
                    </a:lnTo>
                    <a:lnTo>
                      <a:pt x="10" y="33"/>
                    </a:lnTo>
                    <a:lnTo>
                      <a:pt x="12" y="33"/>
                    </a:lnTo>
                    <a:lnTo>
                      <a:pt x="13" y="34"/>
                    </a:lnTo>
                    <a:lnTo>
                      <a:pt x="15" y="34"/>
                    </a:lnTo>
                    <a:lnTo>
                      <a:pt x="16" y="35"/>
                    </a:lnTo>
                    <a:lnTo>
                      <a:pt x="17" y="35"/>
                    </a:lnTo>
                    <a:lnTo>
                      <a:pt x="19" y="35"/>
                    </a:lnTo>
                    <a:lnTo>
                      <a:pt x="20" y="35"/>
                    </a:lnTo>
                    <a:lnTo>
                      <a:pt x="21" y="36"/>
                    </a:lnTo>
                    <a:lnTo>
                      <a:pt x="23" y="36"/>
                    </a:lnTo>
                    <a:lnTo>
                      <a:pt x="24" y="36"/>
                    </a:lnTo>
                    <a:lnTo>
                      <a:pt x="25" y="37"/>
                    </a:lnTo>
                    <a:lnTo>
                      <a:pt x="27" y="37"/>
                    </a:lnTo>
                    <a:lnTo>
                      <a:pt x="28" y="37"/>
                    </a:lnTo>
                    <a:lnTo>
                      <a:pt x="30" y="37"/>
                    </a:lnTo>
                    <a:lnTo>
                      <a:pt x="32" y="37"/>
                    </a:lnTo>
                    <a:lnTo>
                      <a:pt x="33" y="38"/>
                    </a:lnTo>
                    <a:lnTo>
                      <a:pt x="35" y="38"/>
                    </a:lnTo>
                    <a:lnTo>
                      <a:pt x="36" y="38"/>
                    </a:lnTo>
                    <a:lnTo>
                      <a:pt x="38" y="39"/>
                    </a:lnTo>
                    <a:lnTo>
                      <a:pt x="40" y="39"/>
                    </a:lnTo>
                    <a:lnTo>
                      <a:pt x="41" y="39"/>
                    </a:lnTo>
                    <a:lnTo>
                      <a:pt x="43" y="39"/>
                    </a:lnTo>
                    <a:lnTo>
                      <a:pt x="45" y="39"/>
                    </a:lnTo>
                    <a:lnTo>
                      <a:pt x="46" y="39"/>
                    </a:lnTo>
                    <a:lnTo>
                      <a:pt x="48" y="39"/>
                    </a:lnTo>
                    <a:lnTo>
                      <a:pt x="50" y="40"/>
                    </a:lnTo>
                    <a:lnTo>
                      <a:pt x="52" y="40"/>
                    </a:lnTo>
                    <a:lnTo>
                      <a:pt x="54" y="40"/>
                    </a:lnTo>
                    <a:lnTo>
                      <a:pt x="55" y="40"/>
                    </a:lnTo>
                    <a:lnTo>
                      <a:pt x="57" y="40"/>
                    </a:lnTo>
                    <a:lnTo>
                      <a:pt x="59" y="40"/>
                    </a:lnTo>
                    <a:lnTo>
                      <a:pt x="61" y="40"/>
                    </a:lnTo>
                    <a:lnTo>
                      <a:pt x="62" y="40"/>
                    </a:lnTo>
                    <a:lnTo>
                      <a:pt x="64" y="40"/>
                    </a:lnTo>
                    <a:lnTo>
                      <a:pt x="66" y="40"/>
                    </a:lnTo>
                    <a:lnTo>
                      <a:pt x="68" y="40"/>
                    </a:lnTo>
                    <a:lnTo>
                      <a:pt x="70" y="40"/>
                    </a:lnTo>
                    <a:lnTo>
                      <a:pt x="72" y="40"/>
                    </a:lnTo>
                    <a:lnTo>
                      <a:pt x="73" y="40"/>
                    </a:lnTo>
                    <a:lnTo>
                      <a:pt x="75" y="40"/>
                    </a:lnTo>
                    <a:lnTo>
                      <a:pt x="77" y="39"/>
                    </a:lnTo>
                    <a:lnTo>
                      <a:pt x="79" y="39"/>
                    </a:lnTo>
                    <a:lnTo>
                      <a:pt x="80" y="39"/>
                    </a:lnTo>
                    <a:lnTo>
                      <a:pt x="82" y="39"/>
                    </a:lnTo>
                    <a:lnTo>
                      <a:pt x="84" y="39"/>
                    </a:lnTo>
                    <a:lnTo>
                      <a:pt x="85" y="38"/>
                    </a:lnTo>
                    <a:lnTo>
                      <a:pt x="87" y="38"/>
                    </a:lnTo>
                    <a:lnTo>
                      <a:pt x="88" y="37"/>
                    </a:lnTo>
                    <a:lnTo>
                      <a:pt x="90" y="37"/>
                    </a:lnTo>
                    <a:lnTo>
                      <a:pt x="91" y="36"/>
                    </a:lnTo>
                    <a:lnTo>
                      <a:pt x="92" y="36"/>
                    </a:lnTo>
                    <a:lnTo>
                      <a:pt x="94" y="35"/>
                    </a:lnTo>
                    <a:lnTo>
                      <a:pt x="95" y="35"/>
                    </a:lnTo>
                    <a:lnTo>
                      <a:pt x="96" y="34"/>
                    </a:lnTo>
                    <a:lnTo>
                      <a:pt x="97" y="33"/>
                    </a:lnTo>
                    <a:lnTo>
                      <a:pt x="98" y="33"/>
                    </a:lnTo>
                    <a:lnTo>
                      <a:pt x="99" y="32"/>
                    </a:lnTo>
                    <a:lnTo>
                      <a:pt x="100" y="31"/>
                    </a:lnTo>
                    <a:lnTo>
                      <a:pt x="101" y="30"/>
                    </a:lnTo>
                    <a:lnTo>
                      <a:pt x="102" y="30"/>
                    </a:lnTo>
                    <a:lnTo>
                      <a:pt x="103" y="28"/>
                    </a:lnTo>
                    <a:lnTo>
                      <a:pt x="104" y="27"/>
                    </a:lnTo>
                    <a:lnTo>
                      <a:pt x="105" y="25"/>
                    </a:lnTo>
                    <a:lnTo>
                      <a:pt x="106" y="24"/>
                    </a:lnTo>
                    <a:lnTo>
                      <a:pt x="106" y="22"/>
                    </a:lnTo>
                    <a:lnTo>
                      <a:pt x="107" y="20"/>
                    </a:lnTo>
                    <a:lnTo>
                      <a:pt x="107" y="19"/>
                    </a:lnTo>
                    <a:lnTo>
                      <a:pt x="108" y="17"/>
                    </a:lnTo>
                    <a:lnTo>
                      <a:pt x="108" y="15"/>
                    </a:lnTo>
                    <a:lnTo>
                      <a:pt x="108" y="14"/>
                    </a:lnTo>
                    <a:lnTo>
                      <a:pt x="108" y="12"/>
                    </a:lnTo>
                    <a:lnTo>
                      <a:pt x="108" y="11"/>
                    </a:lnTo>
                    <a:lnTo>
                      <a:pt x="107" y="9"/>
                    </a:lnTo>
                    <a:lnTo>
                      <a:pt x="107" y="8"/>
                    </a:lnTo>
                    <a:lnTo>
                      <a:pt x="107" y="6"/>
                    </a:lnTo>
                    <a:lnTo>
                      <a:pt x="106" y="4"/>
                    </a:lnTo>
                    <a:lnTo>
                      <a:pt x="106" y="3"/>
                    </a:lnTo>
                    <a:lnTo>
                      <a:pt x="106" y="2"/>
                    </a:lnTo>
                    <a:lnTo>
                      <a:pt x="105" y="1"/>
                    </a:lnTo>
                    <a:lnTo>
                      <a:pt x="105" y="0"/>
                    </a:lnTo>
                    <a:lnTo>
                      <a:pt x="96" y="0"/>
                    </a:lnTo>
                    <a:lnTo>
                      <a:pt x="97" y="20"/>
                    </a:lnTo>
                    <a:lnTo>
                      <a:pt x="96" y="20"/>
                    </a:lnTo>
                    <a:lnTo>
                      <a:pt x="95" y="20"/>
                    </a:lnTo>
                    <a:lnTo>
                      <a:pt x="94" y="20"/>
                    </a:lnTo>
                    <a:lnTo>
                      <a:pt x="92" y="20"/>
                    </a:lnTo>
                    <a:lnTo>
                      <a:pt x="91" y="20"/>
                    </a:lnTo>
                    <a:lnTo>
                      <a:pt x="89" y="20"/>
                    </a:lnTo>
                    <a:lnTo>
                      <a:pt x="88" y="20"/>
                    </a:lnTo>
                    <a:lnTo>
                      <a:pt x="87" y="20"/>
                    </a:lnTo>
                    <a:lnTo>
                      <a:pt x="86" y="20"/>
                    </a:lnTo>
                    <a:lnTo>
                      <a:pt x="85" y="20"/>
                    </a:lnTo>
                    <a:lnTo>
                      <a:pt x="84" y="20"/>
                    </a:lnTo>
                    <a:lnTo>
                      <a:pt x="83" y="20"/>
                    </a:lnTo>
                    <a:lnTo>
                      <a:pt x="82" y="20"/>
                    </a:lnTo>
                    <a:lnTo>
                      <a:pt x="81" y="20"/>
                    </a:lnTo>
                    <a:lnTo>
                      <a:pt x="79" y="20"/>
                    </a:lnTo>
                    <a:lnTo>
                      <a:pt x="78" y="20"/>
                    </a:lnTo>
                    <a:lnTo>
                      <a:pt x="77" y="20"/>
                    </a:lnTo>
                    <a:lnTo>
                      <a:pt x="76" y="20"/>
                    </a:lnTo>
                    <a:lnTo>
                      <a:pt x="75" y="20"/>
                    </a:lnTo>
                    <a:lnTo>
                      <a:pt x="73" y="20"/>
                    </a:lnTo>
                    <a:lnTo>
                      <a:pt x="72" y="20"/>
                    </a:lnTo>
                    <a:lnTo>
                      <a:pt x="70" y="20"/>
                    </a:lnTo>
                    <a:lnTo>
                      <a:pt x="69" y="20"/>
                    </a:lnTo>
                    <a:lnTo>
                      <a:pt x="68" y="20"/>
                    </a:lnTo>
                    <a:lnTo>
                      <a:pt x="66" y="20"/>
                    </a:lnTo>
                    <a:lnTo>
                      <a:pt x="65" y="20"/>
                    </a:lnTo>
                    <a:lnTo>
                      <a:pt x="64" y="20"/>
                    </a:lnTo>
                    <a:lnTo>
                      <a:pt x="62" y="20"/>
                    </a:lnTo>
                    <a:lnTo>
                      <a:pt x="61" y="20"/>
                    </a:lnTo>
                    <a:lnTo>
                      <a:pt x="60" y="20"/>
                    </a:lnTo>
                    <a:lnTo>
                      <a:pt x="58" y="20"/>
                    </a:lnTo>
                    <a:lnTo>
                      <a:pt x="57" y="20"/>
                    </a:lnTo>
                    <a:lnTo>
                      <a:pt x="55" y="20"/>
                    </a:lnTo>
                    <a:lnTo>
                      <a:pt x="54" y="20"/>
                    </a:lnTo>
                    <a:lnTo>
                      <a:pt x="53" y="20"/>
                    </a:lnTo>
                    <a:lnTo>
                      <a:pt x="51" y="21"/>
                    </a:lnTo>
                    <a:lnTo>
                      <a:pt x="50" y="21"/>
                    </a:lnTo>
                    <a:lnTo>
                      <a:pt x="49" y="21"/>
                    </a:lnTo>
                    <a:lnTo>
                      <a:pt x="47" y="21"/>
                    </a:lnTo>
                    <a:lnTo>
                      <a:pt x="46" y="21"/>
                    </a:lnTo>
                    <a:lnTo>
                      <a:pt x="45" y="21"/>
                    </a:lnTo>
                    <a:lnTo>
                      <a:pt x="43" y="21"/>
                    </a:lnTo>
                    <a:lnTo>
                      <a:pt x="42" y="21"/>
                    </a:lnTo>
                    <a:lnTo>
                      <a:pt x="41" y="21"/>
                    </a:lnTo>
                    <a:lnTo>
                      <a:pt x="40" y="21"/>
                    </a:lnTo>
                    <a:lnTo>
                      <a:pt x="39" y="22"/>
                    </a:lnTo>
                    <a:lnTo>
                      <a:pt x="38" y="22"/>
                    </a:lnTo>
                    <a:lnTo>
                      <a:pt x="36" y="22"/>
                    </a:lnTo>
                    <a:lnTo>
                      <a:pt x="35" y="22"/>
                    </a:lnTo>
                    <a:lnTo>
                      <a:pt x="34" y="22"/>
                    </a:lnTo>
                    <a:lnTo>
                      <a:pt x="32" y="22"/>
                    </a:lnTo>
                    <a:lnTo>
                      <a:pt x="31" y="22"/>
                    </a:lnTo>
                    <a:lnTo>
                      <a:pt x="29" y="22"/>
                    </a:lnTo>
                    <a:lnTo>
                      <a:pt x="27" y="23"/>
                    </a:lnTo>
                    <a:lnTo>
                      <a:pt x="26" y="23"/>
                    </a:lnTo>
                    <a:lnTo>
                      <a:pt x="24" y="23"/>
                    </a:lnTo>
                    <a:lnTo>
                      <a:pt x="23" y="24"/>
                    </a:lnTo>
                    <a:lnTo>
                      <a:pt x="21" y="24"/>
                    </a:lnTo>
                    <a:lnTo>
                      <a:pt x="20" y="24"/>
                    </a:lnTo>
                    <a:lnTo>
                      <a:pt x="18" y="25"/>
                    </a:lnTo>
                    <a:lnTo>
                      <a:pt x="17" y="25"/>
                    </a:lnTo>
                    <a:lnTo>
                      <a:pt x="15" y="25"/>
                    </a:lnTo>
                    <a:lnTo>
                      <a:pt x="14" y="26"/>
                    </a:lnTo>
                    <a:lnTo>
                      <a:pt x="13" y="26"/>
                    </a:lnTo>
                    <a:lnTo>
                      <a:pt x="12" y="26"/>
                    </a:lnTo>
                    <a:lnTo>
                      <a:pt x="10" y="26"/>
                    </a:lnTo>
                    <a:lnTo>
                      <a:pt x="10" y="27"/>
                    </a:lnTo>
                    <a:lnTo>
                      <a:pt x="9" y="27"/>
                    </a:lnTo>
                    <a:lnTo>
                      <a:pt x="8" y="27"/>
                    </a:lnTo>
                    <a:lnTo>
                      <a:pt x="6" y="28"/>
                    </a:lnTo>
                    <a:lnTo>
                      <a:pt x="5" y="28"/>
                    </a:lnTo>
                    <a:lnTo>
                      <a:pt x="3" y="28"/>
                    </a:lnTo>
                    <a:lnTo>
                      <a:pt x="2" y="29"/>
                    </a:lnTo>
                    <a:lnTo>
                      <a:pt x="1" y="29"/>
                    </a:lnTo>
                    <a:lnTo>
                      <a:pt x="1" y="30"/>
                    </a:lnTo>
                    <a:lnTo>
                      <a:pt x="0" y="30"/>
                    </a:lnTo>
                    <a:close/>
                  </a:path>
                </a:pathLst>
              </a:custGeom>
              <a:solidFill>
                <a:srgbClr val="DEAD9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884" name="Freeform 172"/>
              <p:cNvSpPr>
                <a:spLocks/>
              </p:cNvSpPr>
              <p:nvPr/>
            </p:nvSpPr>
            <p:spPr bwMode="auto">
              <a:xfrm>
                <a:off x="1728" y="2268"/>
                <a:ext cx="378" cy="134"/>
              </a:xfrm>
              <a:custGeom>
                <a:avLst/>
                <a:gdLst>
                  <a:gd name="T0" fmla="*/ 9 w 378"/>
                  <a:gd name="T1" fmla="*/ 46 h 134"/>
                  <a:gd name="T2" fmla="*/ 22 w 378"/>
                  <a:gd name="T3" fmla="*/ 50 h 134"/>
                  <a:gd name="T4" fmla="*/ 36 w 378"/>
                  <a:gd name="T5" fmla="*/ 56 h 134"/>
                  <a:gd name="T6" fmla="*/ 51 w 378"/>
                  <a:gd name="T7" fmla="*/ 64 h 134"/>
                  <a:gd name="T8" fmla="*/ 63 w 378"/>
                  <a:gd name="T9" fmla="*/ 75 h 134"/>
                  <a:gd name="T10" fmla="*/ 72 w 378"/>
                  <a:gd name="T11" fmla="*/ 87 h 134"/>
                  <a:gd name="T12" fmla="*/ 77 w 378"/>
                  <a:gd name="T13" fmla="*/ 100 h 134"/>
                  <a:gd name="T14" fmla="*/ 86 w 378"/>
                  <a:gd name="T15" fmla="*/ 107 h 134"/>
                  <a:gd name="T16" fmla="*/ 98 w 378"/>
                  <a:gd name="T17" fmla="*/ 108 h 134"/>
                  <a:gd name="T18" fmla="*/ 112 w 378"/>
                  <a:gd name="T19" fmla="*/ 107 h 134"/>
                  <a:gd name="T20" fmla="*/ 123 w 378"/>
                  <a:gd name="T21" fmla="*/ 105 h 134"/>
                  <a:gd name="T22" fmla="*/ 132 w 378"/>
                  <a:gd name="T23" fmla="*/ 105 h 134"/>
                  <a:gd name="T24" fmla="*/ 128 w 378"/>
                  <a:gd name="T25" fmla="*/ 115 h 134"/>
                  <a:gd name="T26" fmla="*/ 132 w 378"/>
                  <a:gd name="T27" fmla="*/ 124 h 134"/>
                  <a:gd name="T28" fmla="*/ 150 w 378"/>
                  <a:gd name="T29" fmla="*/ 131 h 134"/>
                  <a:gd name="T30" fmla="*/ 178 w 378"/>
                  <a:gd name="T31" fmla="*/ 134 h 134"/>
                  <a:gd name="T32" fmla="*/ 209 w 378"/>
                  <a:gd name="T33" fmla="*/ 133 h 134"/>
                  <a:gd name="T34" fmla="*/ 238 w 378"/>
                  <a:gd name="T35" fmla="*/ 127 h 134"/>
                  <a:gd name="T36" fmla="*/ 257 w 378"/>
                  <a:gd name="T37" fmla="*/ 116 h 134"/>
                  <a:gd name="T38" fmla="*/ 262 w 378"/>
                  <a:gd name="T39" fmla="*/ 99 h 134"/>
                  <a:gd name="T40" fmla="*/ 260 w 378"/>
                  <a:gd name="T41" fmla="*/ 80 h 134"/>
                  <a:gd name="T42" fmla="*/ 262 w 378"/>
                  <a:gd name="T43" fmla="*/ 65 h 134"/>
                  <a:gd name="T44" fmla="*/ 268 w 378"/>
                  <a:gd name="T45" fmla="*/ 53 h 134"/>
                  <a:gd name="T46" fmla="*/ 281 w 378"/>
                  <a:gd name="T47" fmla="*/ 49 h 134"/>
                  <a:gd name="T48" fmla="*/ 288 w 378"/>
                  <a:gd name="T49" fmla="*/ 59 h 134"/>
                  <a:gd name="T50" fmla="*/ 296 w 378"/>
                  <a:gd name="T51" fmla="*/ 63 h 134"/>
                  <a:gd name="T52" fmla="*/ 310 w 378"/>
                  <a:gd name="T53" fmla="*/ 49 h 134"/>
                  <a:gd name="T54" fmla="*/ 322 w 378"/>
                  <a:gd name="T55" fmla="*/ 39 h 134"/>
                  <a:gd name="T56" fmla="*/ 321 w 378"/>
                  <a:gd name="T57" fmla="*/ 48 h 134"/>
                  <a:gd name="T58" fmla="*/ 328 w 378"/>
                  <a:gd name="T59" fmla="*/ 51 h 134"/>
                  <a:gd name="T60" fmla="*/ 338 w 378"/>
                  <a:gd name="T61" fmla="*/ 45 h 134"/>
                  <a:gd name="T62" fmla="*/ 351 w 378"/>
                  <a:gd name="T63" fmla="*/ 35 h 134"/>
                  <a:gd name="T64" fmla="*/ 363 w 378"/>
                  <a:gd name="T65" fmla="*/ 25 h 134"/>
                  <a:gd name="T66" fmla="*/ 374 w 378"/>
                  <a:gd name="T67" fmla="*/ 16 h 134"/>
                  <a:gd name="T68" fmla="*/ 370 w 378"/>
                  <a:gd name="T69" fmla="*/ 15 h 134"/>
                  <a:gd name="T70" fmla="*/ 358 w 378"/>
                  <a:gd name="T71" fmla="*/ 23 h 134"/>
                  <a:gd name="T72" fmla="*/ 347 w 378"/>
                  <a:gd name="T73" fmla="*/ 26 h 134"/>
                  <a:gd name="T74" fmla="*/ 334 w 378"/>
                  <a:gd name="T75" fmla="*/ 27 h 134"/>
                  <a:gd name="T76" fmla="*/ 318 w 378"/>
                  <a:gd name="T77" fmla="*/ 26 h 134"/>
                  <a:gd name="T78" fmla="*/ 301 w 378"/>
                  <a:gd name="T79" fmla="*/ 22 h 134"/>
                  <a:gd name="T80" fmla="*/ 287 w 378"/>
                  <a:gd name="T81" fmla="*/ 17 h 134"/>
                  <a:gd name="T82" fmla="*/ 277 w 378"/>
                  <a:gd name="T83" fmla="*/ 12 h 134"/>
                  <a:gd name="T84" fmla="*/ 266 w 378"/>
                  <a:gd name="T85" fmla="*/ 6 h 134"/>
                  <a:gd name="T86" fmla="*/ 259 w 378"/>
                  <a:gd name="T87" fmla="*/ 0 h 134"/>
                  <a:gd name="T88" fmla="*/ 260 w 378"/>
                  <a:gd name="T89" fmla="*/ 11 h 134"/>
                  <a:gd name="T90" fmla="*/ 260 w 378"/>
                  <a:gd name="T91" fmla="*/ 27 h 134"/>
                  <a:gd name="T92" fmla="*/ 258 w 378"/>
                  <a:gd name="T93" fmla="*/ 47 h 134"/>
                  <a:gd name="T94" fmla="*/ 252 w 378"/>
                  <a:gd name="T95" fmla="*/ 68 h 134"/>
                  <a:gd name="T96" fmla="*/ 242 w 378"/>
                  <a:gd name="T97" fmla="*/ 87 h 134"/>
                  <a:gd name="T98" fmla="*/ 224 w 378"/>
                  <a:gd name="T99" fmla="*/ 101 h 134"/>
                  <a:gd name="T100" fmla="*/ 200 w 378"/>
                  <a:gd name="T101" fmla="*/ 108 h 134"/>
                  <a:gd name="T102" fmla="*/ 180 w 378"/>
                  <a:gd name="T103" fmla="*/ 110 h 134"/>
                  <a:gd name="T104" fmla="*/ 165 w 378"/>
                  <a:gd name="T105" fmla="*/ 109 h 134"/>
                  <a:gd name="T106" fmla="*/ 153 w 378"/>
                  <a:gd name="T107" fmla="*/ 105 h 134"/>
                  <a:gd name="T108" fmla="*/ 142 w 378"/>
                  <a:gd name="T109" fmla="*/ 99 h 134"/>
                  <a:gd name="T110" fmla="*/ 131 w 378"/>
                  <a:gd name="T111" fmla="*/ 94 h 134"/>
                  <a:gd name="T112" fmla="*/ 119 w 378"/>
                  <a:gd name="T113" fmla="*/ 90 h 134"/>
                  <a:gd name="T114" fmla="*/ 0 w 378"/>
                  <a:gd name="T115" fmla="*/ 43 h 134"/>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378"/>
                  <a:gd name="T175" fmla="*/ 0 h 134"/>
                  <a:gd name="T176" fmla="*/ 378 w 378"/>
                  <a:gd name="T177" fmla="*/ 134 h 134"/>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378" h="134">
                    <a:moveTo>
                      <a:pt x="0" y="43"/>
                    </a:moveTo>
                    <a:lnTo>
                      <a:pt x="1" y="43"/>
                    </a:lnTo>
                    <a:lnTo>
                      <a:pt x="2" y="43"/>
                    </a:lnTo>
                    <a:lnTo>
                      <a:pt x="3" y="44"/>
                    </a:lnTo>
                    <a:lnTo>
                      <a:pt x="4" y="44"/>
                    </a:lnTo>
                    <a:lnTo>
                      <a:pt x="6" y="45"/>
                    </a:lnTo>
                    <a:lnTo>
                      <a:pt x="7" y="45"/>
                    </a:lnTo>
                    <a:lnTo>
                      <a:pt x="8" y="45"/>
                    </a:lnTo>
                    <a:lnTo>
                      <a:pt x="9" y="46"/>
                    </a:lnTo>
                    <a:lnTo>
                      <a:pt x="11" y="46"/>
                    </a:lnTo>
                    <a:lnTo>
                      <a:pt x="12" y="46"/>
                    </a:lnTo>
                    <a:lnTo>
                      <a:pt x="13" y="47"/>
                    </a:lnTo>
                    <a:lnTo>
                      <a:pt x="14" y="47"/>
                    </a:lnTo>
                    <a:lnTo>
                      <a:pt x="16" y="48"/>
                    </a:lnTo>
                    <a:lnTo>
                      <a:pt x="17" y="48"/>
                    </a:lnTo>
                    <a:lnTo>
                      <a:pt x="19" y="49"/>
                    </a:lnTo>
                    <a:lnTo>
                      <a:pt x="20" y="49"/>
                    </a:lnTo>
                    <a:lnTo>
                      <a:pt x="22" y="50"/>
                    </a:lnTo>
                    <a:lnTo>
                      <a:pt x="23" y="51"/>
                    </a:lnTo>
                    <a:lnTo>
                      <a:pt x="25" y="51"/>
                    </a:lnTo>
                    <a:lnTo>
                      <a:pt x="26" y="52"/>
                    </a:lnTo>
                    <a:lnTo>
                      <a:pt x="28" y="52"/>
                    </a:lnTo>
                    <a:lnTo>
                      <a:pt x="29" y="53"/>
                    </a:lnTo>
                    <a:lnTo>
                      <a:pt x="31" y="54"/>
                    </a:lnTo>
                    <a:lnTo>
                      <a:pt x="33" y="54"/>
                    </a:lnTo>
                    <a:lnTo>
                      <a:pt x="34" y="56"/>
                    </a:lnTo>
                    <a:lnTo>
                      <a:pt x="36" y="56"/>
                    </a:lnTo>
                    <a:lnTo>
                      <a:pt x="38" y="57"/>
                    </a:lnTo>
                    <a:lnTo>
                      <a:pt x="39" y="58"/>
                    </a:lnTo>
                    <a:lnTo>
                      <a:pt x="41" y="59"/>
                    </a:lnTo>
                    <a:lnTo>
                      <a:pt x="42" y="60"/>
                    </a:lnTo>
                    <a:lnTo>
                      <a:pt x="44" y="61"/>
                    </a:lnTo>
                    <a:lnTo>
                      <a:pt x="46" y="61"/>
                    </a:lnTo>
                    <a:lnTo>
                      <a:pt x="48" y="63"/>
                    </a:lnTo>
                    <a:lnTo>
                      <a:pt x="49" y="63"/>
                    </a:lnTo>
                    <a:lnTo>
                      <a:pt x="51" y="64"/>
                    </a:lnTo>
                    <a:lnTo>
                      <a:pt x="52" y="65"/>
                    </a:lnTo>
                    <a:lnTo>
                      <a:pt x="54" y="66"/>
                    </a:lnTo>
                    <a:lnTo>
                      <a:pt x="55" y="67"/>
                    </a:lnTo>
                    <a:lnTo>
                      <a:pt x="56" y="69"/>
                    </a:lnTo>
                    <a:lnTo>
                      <a:pt x="58" y="70"/>
                    </a:lnTo>
                    <a:lnTo>
                      <a:pt x="60" y="71"/>
                    </a:lnTo>
                    <a:lnTo>
                      <a:pt x="61" y="72"/>
                    </a:lnTo>
                    <a:lnTo>
                      <a:pt x="62" y="74"/>
                    </a:lnTo>
                    <a:lnTo>
                      <a:pt x="63" y="75"/>
                    </a:lnTo>
                    <a:lnTo>
                      <a:pt x="64" y="76"/>
                    </a:lnTo>
                    <a:lnTo>
                      <a:pt x="66" y="77"/>
                    </a:lnTo>
                    <a:lnTo>
                      <a:pt x="67" y="78"/>
                    </a:lnTo>
                    <a:lnTo>
                      <a:pt x="68" y="80"/>
                    </a:lnTo>
                    <a:lnTo>
                      <a:pt x="69" y="81"/>
                    </a:lnTo>
                    <a:lnTo>
                      <a:pt x="70" y="83"/>
                    </a:lnTo>
                    <a:lnTo>
                      <a:pt x="71" y="84"/>
                    </a:lnTo>
                    <a:lnTo>
                      <a:pt x="71" y="85"/>
                    </a:lnTo>
                    <a:lnTo>
                      <a:pt x="72" y="87"/>
                    </a:lnTo>
                    <a:lnTo>
                      <a:pt x="72" y="89"/>
                    </a:lnTo>
                    <a:lnTo>
                      <a:pt x="73" y="90"/>
                    </a:lnTo>
                    <a:lnTo>
                      <a:pt x="74" y="92"/>
                    </a:lnTo>
                    <a:lnTo>
                      <a:pt x="74" y="94"/>
                    </a:lnTo>
                    <a:lnTo>
                      <a:pt x="74" y="95"/>
                    </a:lnTo>
                    <a:lnTo>
                      <a:pt x="75" y="96"/>
                    </a:lnTo>
                    <a:lnTo>
                      <a:pt x="75" y="98"/>
                    </a:lnTo>
                    <a:lnTo>
                      <a:pt x="76" y="99"/>
                    </a:lnTo>
                    <a:lnTo>
                      <a:pt x="77" y="100"/>
                    </a:lnTo>
                    <a:lnTo>
                      <a:pt x="78" y="101"/>
                    </a:lnTo>
                    <a:lnTo>
                      <a:pt x="78" y="102"/>
                    </a:lnTo>
                    <a:lnTo>
                      <a:pt x="79" y="103"/>
                    </a:lnTo>
                    <a:lnTo>
                      <a:pt x="80" y="103"/>
                    </a:lnTo>
                    <a:lnTo>
                      <a:pt x="81" y="104"/>
                    </a:lnTo>
                    <a:lnTo>
                      <a:pt x="82" y="105"/>
                    </a:lnTo>
                    <a:lnTo>
                      <a:pt x="83" y="105"/>
                    </a:lnTo>
                    <a:lnTo>
                      <a:pt x="85" y="106"/>
                    </a:lnTo>
                    <a:lnTo>
                      <a:pt x="86" y="107"/>
                    </a:lnTo>
                    <a:lnTo>
                      <a:pt x="87" y="107"/>
                    </a:lnTo>
                    <a:lnTo>
                      <a:pt x="89" y="107"/>
                    </a:lnTo>
                    <a:lnTo>
                      <a:pt x="90" y="107"/>
                    </a:lnTo>
                    <a:lnTo>
                      <a:pt x="91" y="108"/>
                    </a:lnTo>
                    <a:lnTo>
                      <a:pt x="93" y="108"/>
                    </a:lnTo>
                    <a:lnTo>
                      <a:pt x="94" y="108"/>
                    </a:lnTo>
                    <a:lnTo>
                      <a:pt x="96" y="108"/>
                    </a:lnTo>
                    <a:lnTo>
                      <a:pt x="97" y="108"/>
                    </a:lnTo>
                    <a:lnTo>
                      <a:pt x="98" y="108"/>
                    </a:lnTo>
                    <a:lnTo>
                      <a:pt x="100" y="108"/>
                    </a:lnTo>
                    <a:lnTo>
                      <a:pt x="101" y="108"/>
                    </a:lnTo>
                    <a:lnTo>
                      <a:pt x="103" y="108"/>
                    </a:lnTo>
                    <a:lnTo>
                      <a:pt x="104" y="107"/>
                    </a:lnTo>
                    <a:lnTo>
                      <a:pt x="106" y="107"/>
                    </a:lnTo>
                    <a:lnTo>
                      <a:pt x="107" y="107"/>
                    </a:lnTo>
                    <a:lnTo>
                      <a:pt x="109" y="107"/>
                    </a:lnTo>
                    <a:lnTo>
                      <a:pt x="110" y="107"/>
                    </a:lnTo>
                    <a:lnTo>
                      <a:pt x="112" y="107"/>
                    </a:lnTo>
                    <a:lnTo>
                      <a:pt x="113" y="107"/>
                    </a:lnTo>
                    <a:lnTo>
                      <a:pt x="115" y="106"/>
                    </a:lnTo>
                    <a:lnTo>
                      <a:pt x="116" y="106"/>
                    </a:lnTo>
                    <a:lnTo>
                      <a:pt x="117" y="106"/>
                    </a:lnTo>
                    <a:lnTo>
                      <a:pt x="118" y="105"/>
                    </a:lnTo>
                    <a:lnTo>
                      <a:pt x="120" y="105"/>
                    </a:lnTo>
                    <a:lnTo>
                      <a:pt x="121" y="105"/>
                    </a:lnTo>
                    <a:lnTo>
                      <a:pt x="122" y="105"/>
                    </a:lnTo>
                    <a:lnTo>
                      <a:pt x="123" y="105"/>
                    </a:lnTo>
                    <a:lnTo>
                      <a:pt x="124" y="105"/>
                    </a:lnTo>
                    <a:lnTo>
                      <a:pt x="125" y="105"/>
                    </a:lnTo>
                    <a:lnTo>
                      <a:pt x="126" y="105"/>
                    </a:lnTo>
                    <a:lnTo>
                      <a:pt x="127" y="105"/>
                    </a:lnTo>
                    <a:lnTo>
                      <a:pt x="128" y="105"/>
                    </a:lnTo>
                    <a:lnTo>
                      <a:pt x="129" y="105"/>
                    </a:lnTo>
                    <a:lnTo>
                      <a:pt x="130" y="105"/>
                    </a:lnTo>
                    <a:lnTo>
                      <a:pt x="131" y="105"/>
                    </a:lnTo>
                    <a:lnTo>
                      <a:pt x="132" y="105"/>
                    </a:lnTo>
                    <a:lnTo>
                      <a:pt x="132" y="106"/>
                    </a:lnTo>
                    <a:lnTo>
                      <a:pt x="132" y="107"/>
                    </a:lnTo>
                    <a:lnTo>
                      <a:pt x="132" y="108"/>
                    </a:lnTo>
                    <a:lnTo>
                      <a:pt x="132" y="110"/>
                    </a:lnTo>
                    <a:lnTo>
                      <a:pt x="131" y="111"/>
                    </a:lnTo>
                    <a:lnTo>
                      <a:pt x="130" y="113"/>
                    </a:lnTo>
                    <a:lnTo>
                      <a:pt x="129" y="114"/>
                    </a:lnTo>
                    <a:lnTo>
                      <a:pt x="128" y="115"/>
                    </a:lnTo>
                    <a:lnTo>
                      <a:pt x="128" y="116"/>
                    </a:lnTo>
                    <a:lnTo>
                      <a:pt x="127" y="117"/>
                    </a:lnTo>
                    <a:lnTo>
                      <a:pt x="127" y="118"/>
                    </a:lnTo>
                    <a:lnTo>
                      <a:pt x="127" y="119"/>
                    </a:lnTo>
                    <a:lnTo>
                      <a:pt x="128" y="120"/>
                    </a:lnTo>
                    <a:lnTo>
                      <a:pt x="128" y="121"/>
                    </a:lnTo>
                    <a:lnTo>
                      <a:pt x="130" y="122"/>
                    </a:lnTo>
                    <a:lnTo>
                      <a:pt x="130" y="123"/>
                    </a:lnTo>
                    <a:lnTo>
                      <a:pt x="132" y="124"/>
                    </a:lnTo>
                    <a:lnTo>
                      <a:pt x="133" y="125"/>
                    </a:lnTo>
                    <a:lnTo>
                      <a:pt x="135" y="126"/>
                    </a:lnTo>
                    <a:lnTo>
                      <a:pt x="137" y="127"/>
                    </a:lnTo>
                    <a:lnTo>
                      <a:pt x="138" y="127"/>
                    </a:lnTo>
                    <a:lnTo>
                      <a:pt x="141" y="128"/>
                    </a:lnTo>
                    <a:lnTo>
                      <a:pt x="143" y="129"/>
                    </a:lnTo>
                    <a:lnTo>
                      <a:pt x="145" y="129"/>
                    </a:lnTo>
                    <a:lnTo>
                      <a:pt x="148" y="130"/>
                    </a:lnTo>
                    <a:lnTo>
                      <a:pt x="150" y="131"/>
                    </a:lnTo>
                    <a:lnTo>
                      <a:pt x="153" y="131"/>
                    </a:lnTo>
                    <a:lnTo>
                      <a:pt x="156" y="131"/>
                    </a:lnTo>
                    <a:lnTo>
                      <a:pt x="159" y="132"/>
                    </a:lnTo>
                    <a:lnTo>
                      <a:pt x="162" y="133"/>
                    </a:lnTo>
                    <a:lnTo>
                      <a:pt x="165" y="133"/>
                    </a:lnTo>
                    <a:lnTo>
                      <a:pt x="168" y="133"/>
                    </a:lnTo>
                    <a:lnTo>
                      <a:pt x="172" y="133"/>
                    </a:lnTo>
                    <a:lnTo>
                      <a:pt x="175" y="133"/>
                    </a:lnTo>
                    <a:lnTo>
                      <a:pt x="178" y="134"/>
                    </a:lnTo>
                    <a:lnTo>
                      <a:pt x="182" y="134"/>
                    </a:lnTo>
                    <a:lnTo>
                      <a:pt x="185" y="134"/>
                    </a:lnTo>
                    <a:lnTo>
                      <a:pt x="188" y="134"/>
                    </a:lnTo>
                    <a:lnTo>
                      <a:pt x="192" y="134"/>
                    </a:lnTo>
                    <a:lnTo>
                      <a:pt x="195" y="134"/>
                    </a:lnTo>
                    <a:lnTo>
                      <a:pt x="199" y="134"/>
                    </a:lnTo>
                    <a:lnTo>
                      <a:pt x="202" y="133"/>
                    </a:lnTo>
                    <a:lnTo>
                      <a:pt x="206" y="133"/>
                    </a:lnTo>
                    <a:lnTo>
                      <a:pt x="209" y="133"/>
                    </a:lnTo>
                    <a:lnTo>
                      <a:pt x="212" y="133"/>
                    </a:lnTo>
                    <a:lnTo>
                      <a:pt x="216" y="132"/>
                    </a:lnTo>
                    <a:lnTo>
                      <a:pt x="219" y="132"/>
                    </a:lnTo>
                    <a:lnTo>
                      <a:pt x="223" y="131"/>
                    </a:lnTo>
                    <a:lnTo>
                      <a:pt x="225" y="131"/>
                    </a:lnTo>
                    <a:lnTo>
                      <a:pt x="229" y="130"/>
                    </a:lnTo>
                    <a:lnTo>
                      <a:pt x="232" y="129"/>
                    </a:lnTo>
                    <a:lnTo>
                      <a:pt x="235" y="128"/>
                    </a:lnTo>
                    <a:lnTo>
                      <a:pt x="238" y="127"/>
                    </a:lnTo>
                    <a:lnTo>
                      <a:pt x="240" y="127"/>
                    </a:lnTo>
                    <a:lnTo>
                      <a:pt x="243" y="126"/>
                    </a:lnTo>
                    <a:lnTo>
                      <a:pt x="245" y="124"/>
                    </a:lnTo>
                    <a:lnTo>
                      <a:pt x="247" y="123"/>
                    </a:lnTo>
                    <a:lnTo>
                      <a:pt x="250" y="122"/>
                    </a:lnTo>
                    <a:lnTo>
                      <a:pt x="252" y="121"/>
                    </a:lnTo>
                    <a:lnTo>
                      <a:pt x="254" y="119"/>
                    </a:lnTo>
                    <a:lnTo>
                      <a:pt x="255" y="118"/>
                    </a:lnTo>
                    <a:lnTo>
                      <a:pt x="257" y="116"/>
                    </a:lnTo>
                    <a:lnTo>
                      <a:pt x="258" y="115"/>
                    </a:lnTo>
                    <a:lnTo>
                      <a:pt x="259" y="113"/>
                    </a:lnTo>
                    <a:lnTo>
                      <a:pt x="261" y="111"/>
                    </a:lnTo>
                    <a:lnTo>
                      <a:pt x="261" y="109"/>
                    </a:lnTo>
                    <a:lnTo>
                      <a:pt x="262" y="107"/>
                    </a:lnTo>
                    <a:lnTo>
                      <a:pt x="262" y="105"/>
                    </a:lnTo>
                    <a:lnTo>
                      <a:pt x="262" y="103"/>
                    </a:lnTo>
                    <a:lnTo>
                      <a:pt x="262" y="101"/>
                    </a:lnTo>
                    <a:lnTo>
                      <a:pt x="262" y="99"/>
                    </a:lnTo>
                    <a:lnTo>
                      <a:pt x="262" y="96"/>
                    </a:lnTo>
                    <a:lnTo>
                      <a:pt x="261" y="94"/>
                    </a:lnTo>
                    <a:lnTo>
                      <a:pt x="261" y="92"/>
                    </a:lnTo>
                    <a:lnTo>
                      <a:pt x="261" y="90"/>
                    </a:lnTo>
                    <a:lnTo>
                      <a:pt x="260" y="87"/>
                    </a:lnTo>
                    <a:lnTo>
                      <a:pt x="260" y="85"/>
                    </a:lnTo>
                    <a:lnTo>
                      <a:pt x="260" y="83"/>
                    </a:lnTo>
                    <a:lnTo>
                      <a:pt x="260" y="82"/>
                    </a:lnTo>
                    <a:lnTo>
                      <a:pt x="260" y="80"/>
                    </a:lnTo>
                    <a:lnTo>
                      <a:pt x="260" y="78"/>
                    </a:lnTo>
                    <a:lnTo>
                      <a:pt x="260" y="76"/>
                    </a:lnTo>
                    <a:lnTo>
                      <a:pt x="260" y="74"/>
                    </a:lnTo>
                    <a:lnTo>
                      <a:pt x="260" y="73"/>
                    </a:lnTo>
                    <a:lnTo>
                      <a:pt x="260" y="71"/>
                    </a:lnTo>
                    <a:lnTo>
                      <a:pt x="261" y="69"/>
                    </a:lnTo>
                    <a:lnTo>
                      <a:pt x="261" y="68"/>
                    </a:lnTo>
                    <a:lnTo>
                      <a:pt x="261" y="67"/>
                    </a:lnTo>
                    <a:lnTo>
                      <a:pt x="262" y="65"/>
                    </a:lnTo>
                    <a:lnTo>
                      <a:pt x="262" y="64"/>
                    </a:lnTo>
                    <a:lnTo>
                      <a:pt x="262" y="63"/>
                    </a:lnTo>
                    <a:lnTo>
                      <a:pt x="263" y="61"/>
                    </a:lnTo>
                    <a:lnTo>
                      <a:pt x="263" y="60"/>
                    </a:lnTo>
                    <a:lnTo>
                      <a:pt x="264" y="59"/>
                    </a:lnTo>
                    <a:lnTo>
                      <a:pt x="265" y="58"/>
                    </a:lnTo>
                    <a:lnTo>
                      <a:pt x="265" y="56"/>
                    </a:lnTo>
                    <a:lnTo>
                      <a:pt x="267" y="54"/>
                    </a:lnTo>
                    <a:lnTo>
                      <a:pt x="268" y="53"/>
                    </a:lnTo>
                    <a:lnTo>
                      <a:pt x="270" y="52"/>
                    </a:lnTo>
                    <a:lnTo>
                      <a:pt x="271" y="51"/>
                    </a:lnTo>
                    <a:lnTo>
                      <a:pt x="272" y="50"/>
                    </a:lnTo>
                    <a:lnTo>
                      <a:pt x="274" y="49"/>
                    </a:lnTo>
                    <a:lnTo>
                      <a:pt x="275" y="49"/>
                    </a:lnTo>
                    <a:lnTo>
                      <a:pt x="277" y="48"/>
                    </a:lnTo>
                    <a:lnTo>
                      <a:pt x="278" y="48"/>
                    </a:lnTo>
                    <a:lnTo>
                      <a:pt x="279" y="49"/>
                    </a:lnTo>
                    <a:lnTo>
                      <a:pt x="281" y="49"/>
                    </a:lnTo>
                    <a:lnTo>
                      <a:pt x="282" y="49"/>
                    </a:lnTo>
                    <a:lnTo>
                      <a:pt x="283" y="50"/>
                    </a:lnTo>
                    <a:lnTo>
                      <a:pt x="284" y="52"/>
                    </a:lnTo>
                    <a:lnTo>
                      <a:pt x="285" y="53"/>
                    </a:lnTo>
                    <a:lnTo>
                      <a:pt x="287" y="54"/>
                    </a:lnTo>
                    <a:lnTo>
                      <a:pt x="287" y="56"/>
                    </a:lnTo>
                    <a:lnTo>
                      <a:pt x="288" y="57"/>
                    </a:lnTo>
                    <a:lnTo>
                      <a:pt x="288" y="58"/>
                    </a:lnTo>
                    <a:lnTo>
                      <a:pt x="288" y="59"/>
                    </a:lnTo>
                    <a:lnTo>
                      <a:pt x="289" y="60"/>
                    </a:lnTo>
                    <a:lnTo>
                      <a:pt x="289" y="62"/>
                    </a:lnTo>
                    <a:lnTo>
                      <a:pt x="289" y="63"/>
                    </a:lnTo>
                    <a:lnTo>
                      <a:pt x="291" y="64"/>
                    </a:lnTo>
                    <a:lnTo>
                      <a:pt x="292" y="65"/>
                    </a:lnTo>
                    <a:lnTo>
                      <a:pt x="294" y="65"/>
                    </a:lnTo>
                    <a:lnTo>
                      <a:pt x="295" y="64"/>
                    </a:lnTo>
                    <a:lnTo>
                      <a:pt x="296" y="63"/>
                    </a:lnTo>
                    <a:lnTo>
                      <a:pt x="298" y="63"/>
                    </a:lnTo>
                    <a:lnTo>
                      <a:pt x="299" y="61"/>
                    </a:lnTo>
                    <a:lnTo>
                      <a:pt x="301" y="60"/>
                    </a:lnTo>
                    <a:lnTo>
                      <a:pt x="302" y="58"/>
                    </a:lnTo>
                    <a:lnTo>
                      <a:pt x="304" y="57"/>
                    </a:lnTo>
                    <a:lnTo>
                      <a:pt x="306" y="55"/>
                    </a:lnTo>
                    <a:lnTo>
                      <a:pt x="307" y="53"/>
                    </a:lnTo>
                    <a:lnTo>
                      <a:pt x="309" y="52"/>
                    </a:lnTo>
                    <a:lnTo>
                      <a:pt x="310" y="49"/>
                    </a:lnTo>
                    <a:lnTo>
                      <a:pt x="312" y="47"/>
                    </a:lnTo>
                    <a:lnTo>
                      <a:pt x="314" y="46"/>
                    </a:lnTo>
                    <a:lnTo>
                      <a:pt x="315" y="44"/>
                    </a:lnTo>
                    <a:lnTo>
                      <a:pt x="316" y="43"/>
                    </a:lnTo>
                    <a:lnTo>
                      <a:pt x="317" y="41"/>
                    </a:lnTo>
                    <a:lnTo>
                      <a:pt x="318" y="41"/>
                    </a:lnTo>
                    <a:lnTo>
                      <a:pt x="319" y="40"/>
                    </a:lnTo>
                    <a:lnTo>
                      <a:pt x="321" y="38"/>
                    </a:lnTo>
                    <a:lnTo>
                      <a:pt x="322" y="39"/>
                    </a:lnTo>
                    <a:lnTo>
                      <a:pt x="322" y="40"/>
                    </a:lnTo>
                    <a:lnTo>
                      <a:pt x="322" y="41"/>
                    </a:lnTo>
                    <a:lnTo>
                      <a:pt x="322" y="42"/>
                    </a:lnTo>
                    <a:lnTo>
                      <a:pt x="322" y="43"/>
                    </a:lnTo>
                    <a:lnTo>
                      <a:pt x="322" y="44"/>
                    </a:lnTo>
                    <a:lnTo>
                      <a:pt x="322" y="45"/>
                    </a:lnTo>
                    <a:lnTo>
                      <a:pt x="321" y="46"/>
                    </a:lnTo>
                    <a:lnTo>
                      <a:pt x="321" y="47"/>
                    </a:lnTo>
                    <a:lnTo>
                      <a:pt x="321" y="48"/>
                    </a:lnTo>
                    <a:lnTo>
                      <a:pt x="321" y="49"/>
                    </a:lnTo>
                    <a:lnTo>
                      <a:pt x="321" y="50"/>
                    </a:lnTo>
                    <a:lnTo>
                      <a:pt x="322" y="52"/>
                    </a:lnTo>
                    <a:lnTo>
                      <a:pt x="323" y="52"/>
                    </a:lnTo>
                    <a:lnTo>
                      <a:pt x="324" y="52"/>
                    </a:lnTo>
                    <a:lnTo>
                      <a:pt x="325" y="52"/>
                    </a:lnTo>
                    <a:lnTo>
                      <a:pt x="326" y="52"/>
                    </a:lnTo>
                    <a:lnTo>
                      <a:pt x="327" y="51"/>
                    </a:lnTo>
                    <a:lnTo>
                      <a:pt x="328" y="51"/>
                    </a:lnTo>
                    <a:lnTo>
                      <a:pt x="329" y="50"/>
                    </a:lnTo>
                    <a:lnTo>
                      <a:pt x="330" y="50"/>
                    </a:lnTo>
                    <a:lnTo>
                      <a:pt x="331" y="49"/>
                    </a:lnTo>
                    <a:lnTo>
                      <a:pt x="332" y="49"/>
                    </a:lnTo>
                    <a:lnTo>
                      <a:pt x="333" y="48"/>
                    </a:lnTo>
                    <a:lnTo>
                      <a:pt x="334" y="47"/>
                    </a:lnTo>
                    <a:lnTo>
                      <a:pt x="336" y="46"/>
                    </a:lnTo>
                    <a:lnTo>
                      <a:pt x="337" y="46"/>
                    </a:lnTo>
                    <a:lnTo>
                      <a:pt x="338" y="45"/>
                    </a:lnTo>
                    <a:lnTo>
                      <a:pt x="339" y="44"/>
                    </a:lnTo>
                    <a:lnTo>
                      <a:pt x="341" y="43"/>
                    </a:lnTo>
                    <a:lnTo>
                      <a:pt x="342" y="42"/>
                    </a:lnTo>
                    <a:lnTo>
                      <a:pt x="344" y="41"/>
                    </a:lnTo>
                    <a:lnTo>
                      <a:pt x="345" y="40"/>
                    </a:lnTo>
                    <a:lnTo>
                      <a:pt x="347" y="38"/>
                    </a:lnTo>
                    <a:lnTo>
                      <a:pt x="348" y="38"/>
                    </a:lnTo>
                    <a:lnTo>
                      <a:pt x="349" y="36"/>
                    </a:lnTo>
                    <a:lnTo>
                      <a:pt x="351" y="35"/>
                    </a:lnTo>
                    <a:lnTo>
                      <a:pt x="352" y="34"/>
                    </a:lnTo>
                    <a:lnTo>
                      <a:pt x="354" y="33"/>
                    </a:lnTo>
                    <a:lnTo>
                      <a:pt x="355" y="32"/>
                    </a:lnTo>
                    <a:lnTo>
                      <a:pt x="356" y="30"/>
                    </a:lnTo>
                    <a:lnTo>
                      <a:pt x="358" y="29"/>
                    </a:lnTo>
                    <a:lnTo>
                      <a:pt x="359" y="28"/>
                    </a:lnTo>
                    <a:lnTo>
                      <a:pt x="360" y="27"/>
                    </a:lnTo>
                    <a:lnTo>
                      <a:pt x="362" y="26"/>
                    </a:lnTo>
                    <a:lnTo>
                      <a:pt x="363" y="25"/>
                    </a:lnTo>
                    <a:lnTo>
                      <a:pt x="364" y="23"/>
                    </a:lnTo>
                    <a:lnTo>
                      <a:pt x="366" y="23"/>
                    </a:lnTo>
                    <a:lnTo>
                      <a:pt x="367" y="21"/>
                    </a:lnTo>
                    <a:lnTo>
                      <a:pt x="368" y="21"/>
                    </a:lnTo>
                    <a:lnTo>
                      <a:pt x="370" y="19"/>
                    </a:lnTo>
                    <a:lnTo>
                      <a:pt x="370" y="18"/>
                    </a:lnTo>
                    <a:lnTo>
                      <a:pt x="371" y="17"/>
                    </a:lnTo>
                    <a:lnTo>
                      <a:pt x="373" y="16"/>
                    </a:lnTo>
                    <a:lnTo>
                      <a:pt x="374" y="16"/>
                    </a:lnTo>
                    <a:lnTo>
                      <a:pt x="375" y="14"/>
                    </a:lnTo>
                    <a:lnTo>
                      <a:pt x="377" y="13"/>
                    </a:lnTo>
                    <a:lnTo>
                      <a:pt x="378" y="12"/>
                    </a:lnTo>
                    <a:lnTo>
                      <a:pt x="375" y="11"/>
                    </a:lnTo>
                    <a:lnTo>
                      <a:pt x="374" y="11"/>
                    </a:lnTo>
                    <a:lnTo>
                      <a:pt x="374" y="12"/>
                    </a:lnTo>
                    <a:lnTo>
                      <a:pt x="373" y="12"/>
                    </a:lnTo>
                    <a:lnTo>
                      <a:pt x="371" y="14"/>
                    </a:lnTo>
                    <a:lnTo>
                      <a:pt x="370" y="15"/>
                    </a:lnTo>
                    <a:lnTo>
                      <a:pt x="369" y="16"/>
                    </a:lnTo>
                    <a:lnTo>
                      <a:pt x="367" y="17"/>
                    </a:lnTo>
                    <a:lnTo>
                      <a:pt x="366" y="18"/>
                    </a:lnTo>
                    <a:lnTo>
                      <a:pt x="364" y="19"/>
                    </a:lnTo>
                    <a:lnTo>
                      <a:pt x="363" y="20"/>
                    </a:lnTo>
                    <a:lnTo>
                      <a:pt x="361" y="21"/>
                    </a:lnTo>
                    <a:lnTo>
                      <a:pt x="359" y="22"/>
                    </a:lnTo>
                    <a:lnTo>
                      <a:pt x="358" y="23"/>
                    </a:lnTo>
                    <a:lnTo>
                      <a:pt x="356" y="23"/>
                    </a:lnTo>
                    <a:lnTo>
                      <a:pt x="355" y="23"/>
                    </a:lnTo>
                    <a:lnTo>
                      <a:pt x="354" y="23"/>
                    </a:lnTo>
                    <a:lnTo>
                      <a:pt x="353" y="24"/>
                    </a:lnTo>
                    <a:lnTo>
                      <a:pt x="352" y="24"/>
                    </a:lnTo>
                    <a:lnTo>
                      <a:pt x="351" y="25"/>
                    </a:lnTo>
                    <a:lnTo>
                      <a:pt x="349" y="25"/>
                    </a:lnTo>
                    <a:lnTo>
                      <a:pt x="348" y="25"/>
                    </a:lnTo>
                    <a:lnTo>
                      <a:pt x="347" y="26"/>
                    </a:lnTo>
                    <a:lnTo>
                      <a:pt x="346" y="26"/>
                    </a:lnTo>
                    <a:lnTo>
                      <a:pt x="344" y="26"/>
                    </a:lnTo>
                    <a:lnTo>
                      <a:pt x="343" y="27"/>
                    </a:lnTo>
                    <a:lnTo>
                      <a:pt x="341" y="27"/>
                    </a:lnTo>
                    <a:lnTo>
                      <a:pt x="340" y="27"/>
                    </a:lnTo>
                    <a:lnTo>
                      <a:pt x="339" y="27"/>
                    </a:lnTo>
                    <a:lnTo>
                      <a:pt x="337" y="27"/>
                    </a:lnTo>
                    <a:lnTo>
                      <a:pt x="336" y="27"/>
                    </a:lnTo>
                    <a:lnTo>
                      <a:pt x="334" y="27"/>
                    </a:lnTo>
                    <a:lnTo>
                      <a:pt x="332" y="27"/>
                    </a:lnTo>
                    <a:lnTo>
                      <a:pt x="330" y="27"/>
                    </a:lnTo>
                    <a:lnTo>
                      <a:pt x="329" y="27"/>
                    </a:lnTo>
                    <a:lnTo>
                      <a:pt x="327" y="27"/>
                    </a:lnTo>
                    <a:lnTo>
                      <a:pt x="325" y="27"/>
                    </a:lnTo>
                    <a:lnTo>
                      <a:pt x="324" y="27"/>
                    </a:lnTo>
                    <a:lnTo>
                      <a:pt x="322" y="27"/>
                    </a:lnTo>
                    <a:lnTo>
                      <a:pt x="320" y="27"/>
                    </a:lnTo>
                    <a:lnTo>
                      <a:pt x="318" y="26"/>
                    </a:lnTo>
                    <a:lnTo>
                      <a:pt x="316" y="26"/>
                    </a:lnTo>
                    <a:lnTo>
                      <a:pt x="314" y="25"/>
                    </a:lnTo>
                    <a:lnTo>
                      <a:pt x="313" y="25"/>
                    </a:lnTo>
                    <a:lnTo>
                      <a:pt x="310" y="25"/>
                    </a:lnTo>
                    <a:lnTo>
                      <a:pt x="309" y="24"/>
                    </a:lnTo>
                    <a:lnTo>
                      <a:pt x="307" y="23"/>
                    </a:lnTo>
                    <a:lnTo>
                      <a:pt x="305" y="23"/>
                    </a:lnTo>
                    <a:lnTo>
                      <a:pt x="303" y="23"/>
                    </a:lnTo>
                    <a:lnTo>
                      <a:pt x="301" y="22"/>
                    </a:lnTo>
                    <a:lnTo>
                      <a:pt x="299" y="21"/>
                    </a:lnTo>
                    <a:lnTo>
                      <a:pt x="298" y="21"/>
                    </a:lnTo>
                    <a:lnTo>
                      <a:pt x="296" y="21"/>
                    </a:lnTo>
                    <a:lnTo>
                      <a:pt x="295" y="20"/>
                    </a:lnTo>
                    <a:lnTo>
                      <a:pt x="293" y="19"/>
                    </a:lnTo>
                    <a:lnTo>
                      <a:pt x="292" y="19"/>
                    </a:lnTo>
                    <a:lnTo>
                      <a:pt x="290" y="19"/>
                    </a:lnTo>
                    <a:lnTo>
                      <a:pt x="289" y="18"/>
                    </a:lnTo>
                    <a:lnTo>
                      <a:pt x="287" y="17"/>
                    </a:lnTo>
                    <a:lnTo>
                      <a:pt x="286" y="17"/>
                    </a:lnTo>
                    <a:lnTo>
                      <a:pt x="285" y="16"/>
                    </a:lnTo>
                    <a:lnTo>
                      <a:pt x="284" y="16"/>
                    </a:lnTo>
                    <a:lnTo>
                      <a:pt x="282" y="15"/>
                    </a:lnTo>
                    <a:lnTo>
                      <a:pt x="281" y="15"/>
                    </a:lnTo>
                    <a:lnTo>
                      <a:pt x="280" y="14"/>
                    </a:lnTo>
                    <a:lnTo>
                      <a:pt x="279" y="14"/>
                    </a:lnTo>
                    <a:lnTo>
                      <a:pt x="278" y="13"/>
                    </a:lnTo>
                    <a:lnTo>
                      <a:pt x="277" y="12"/>
                    </a:lnTo>
                    <a:lnTo>
                      <a:pt x="276" y="12"/>
                    </a:lnTo>
                    <a:lnTo>
                      <a:pt x="275" y="12"/>
                    </a:lnTo>
                    <a:lnTo>
                      <a:pt x="274" y="11"/>
                    </a:lnTo>
                    <a:lnTo>
                      <a:pt x="273" y="10"/>
                    </a:lnTo>
                    <a:lnTo>
                      <a:pt x="271" y="10"/>
                    </a:lnTo>
                    <a:lnTo>
                      <a:pt x="270" y="9"/>
                    </a:lnTo>
                    <a:lnTo>
                      <a:pt x="268" y="8"/>
                    </a:lnTo>
                    <a:lnTo>
                      <a:pt x="267" y="7"/>
                    </a:lnTo>
                    <a:lnTo>
                      <a:pt x="266" y="6"/>
                    </a:lnTo>
                    <a:lnTo>
                      <a:pt x="265" y="5"/>
                    </a:lnTo>
                    <a:lnTo>
                      <a:pt x="263" y="4"/>
                    </a:lnTo>
                    <a:lnTo>
                      <a:pt x="263" y="3"/>
                    </a:lnTo>
                    <a:lnTo>
                      <a:pt x="262" y="3"/>
                    </a:lnTo>
                    <a:lnTo>
                      <a:pt x="261" y="2"/>
                    </a:lnTo>
                    <a:lnTo>
                      <a:pt x="260" y="1"/>
                    </a:lnTo>
                    <a:lnTo>
                      <a:pt x="259" y="1"/>
                    </a:lnTo>
                    <a:lnTo>
                      <a:pt x="259" y="0"/>
                    </a:lnTo>
                    <a:lnTo>
                      <a:pt x="259" y="1"/>
                    </a:lnTo>
                    <a:lnTo>
                      <a:pt x="259" y="2"/>
                    </a:lnTo>
                    <a:lnTo>
                      <a:pt x="259" y="4"/>
                    </a:lnTo>
                    <a:lnTo>
                      <a:pt x="259" y="5"/>
                    </a:lnTo>
                    <a:lnTo>
                      <a:pt x="259" y="6"/>
                    </a:lnTo>
                    <a:lnTo>
                      <a:pt x="259" y="7"/>
                    </a:lnTo>
                    <a:lnTo>
                      <a:pt x="260" y="8"/>
                    </a:lnTo>
                    <a:lnTo>
                      <a:pt x="260" y="10"/>
                    </a:lnTo>
                    <a:lnTo>
                      <a:pt x="260" y="11"/>
                    </a:lnTo>
                    <a:lnTo>
                      <a:pt x="260" y="12"/>
                    </a:lnTo>
                    <a:lnTo>
                      <a:pt x="260" y="14"/>
                    </a:lnTo>
                    <a:lnTo>
                      <a:pt x="260" y="16"/>
                    </a:lnTo>
                    <a:lnTo>
                      <a:pt x="260" y="18"/>
                    </a:lnTo>
                    <a:lnTo>
                      <a:pt x="260" y="19"/>
                    </a:lnTo>
                    <a:lnTo>
                      <a:pt x="260" y="21"/>
                    </a:lnTo>
                    <a:lnTo>
                      <a:pt x="260" y="23"/>
                    </a:lnTo>
                    <a:lnTo>
                      <a:pt x="260" y="25"/>
                    </a:lnTo>
                    <a:lnTo>
                      <a:pt x="260" y="27"/>
                    </a:lnTo>
                    <a:lnTo>
                      <a:pt x="260" y="29"/>
                    </a:lnTo>
                    <a:lnTo>
                      <a:pt x="260" y="32"/>
                    </a:lnTo>
                    <a:lnTo>
                      <a:pt x="259" y="34"/>
                    </a:lnTo>
                    <a:lnTo>
                      <a:pt x="259" y="36"/>
                    </a:lnTo>
                    <a:lnTo>
                      <a:pt x="259" y="38"/>
                    </a:lnTo>
                    <a:lnTo>
                      <a:pt x="259" y="41"/>
                    </a:lnTo>
                    <a:lnTo>
                      <a:pt x="259" y="43"/>
                    </a:lnTo>
                    <a:lnTo>
                      <a:pt x="258" y="45"/>
                    </a:lnTo>
                    <a:lnTo>
                      <a:pt x="258" y="47"/>
                    </a:lnTo>
                    <a:lnTo>
                      <a:pt x="258" y="49"/>
                    </a:lnTo>
                    <a:lnTo>
                      <a:pt x="257" y="52"/>
                    </a:lnTo>
                    <a:lnTo>
                      <a:pt x="257" y="54"/>
                    </a:lnTo>
                    <a:lnTo>
                      <a:pt x="256" y="56"/>
                    </a:lnTo>
                    <a:lnTo>
                      <a:pt x="255" y="59"/>
                    </a:lnTo>
                    <a:lnTo>
                      <a:pt x="255" y="61"/>
                    </a:lnTo>
                    <a:lnTo>
                      <a:pt x="254" y="63"/>
                    </a:lnTo>
                    <a:lnTo>
                      <a:pt x="253" y="65"/>
                    </a:lnTo>
                    <a:lnTo>
                      <a:pt x="252" y="68"/>
                    </a:lnTo>
                    <a:lnTo>
                      <a:pt x="251" y="70"/>
                    </a:lnTo>
                    <a:lnTo>
                      <a:pt x="250" y="72"/>
                    </a:lnTo>
                    <a:lnTo>
                      <a:pt x="250" y="74"/>
                    </a:lnTo>
                    <a:lnTo>
                      <a:pt x="248" y="77"/>
                    </a:lnTo>
                    <a:lnTo>
                      <a:pt x="247" y="79"/>
                    </a:lnTo>
                    <a:lnTo>
                      <a:pt x="246" y="81"/>
                    </a:lnTo>
                    <a:lnTo>
                      <a:pt x="245" y="83"/>
                    </a:lnTo>
                    <a:lnTo>
                      <a:pt x="243" y="85"/>
                    </a:lnTo>
                    <a:lnTo>
                      <a:pt x="242" y="87"/>
                    </a:lnTo>
                    <a:lnTo>
                      <a:pt x="240" y="89"/>
                    </a:lnTo>
                    <a:lnTo>
                      <a:pt x="238" y="91"/>
                    </a:lnTo>
                    <a:lnTo>
                      <a:pt x="236" y="92"/>
                    </a:lnTo>
                    <a:lnTo>
                      <a:pt x="235" y="94"/>
                    </a:lnTo>
                    <a:lnTo>
                      <a:pt x="233" y="95"/>
                    </a:lnTo>
                    <a:lnTo>
                      <a:pt x="231" y="97"/>
                    </a:lnTo>
                    <a:lnTo>
                      <a:pt x="229" y="98"/>
                    </a:lnTo>
                    <a:lnTo>
                      <a:pt x="227" y="100"/>
                    </a:lnTo>
                    <a:lnTo>
                      <a:pt x="224" y="101"/>
                    </a:lnTo>
                    <a:lnTo>
                      <a:pt x="222" y="102"/>
                    </a:lnTo>
                    <a:lnTo>
                      <a:pt x="219" y="103"/>
                    </a:lnTo>
                    <a:lnTo>
                      <a:pt x="217" y="105"/>
                    </a:lnTo>
                    <a:lnTo>
                      <a:pt x="214" y="105"/>
                    </a:lnTo>
                    <a:lnTo>
                      <a:pt x="211" y="106"/>
                    </a:lnTo>
                    <a:lnTo>
                      <a:pt x="208" y="107"/>
                    </a:lnTo>
                    <a:lnTo>
                      <a:pt x="205" y="107"/>
                    </a:lnTo>
                    <a:lnTo>
                      <a:pt x="203" y="108"/>
                    </a:lnTo>
                    <a:lnTo>
                      <a:pt x="200" y="108"/>
                    </a:lnTo>
                    <a:lnTo>
                      <a:pt x="198" y="109"/>
                    </a:lnTo>
                    <a:lnTo>
                      <a:pt x="195" y="109"/>
                    </a:lnTo>
                    <a:lnTo>
                      <a:pt x="193" y="109"/>
                    </a:lnTo>
                    <a:lnTo>
                      <a:pt x="190" y="110"/>
                    </a:lnTo>
                    <a:lnTo>
                      <a:pt x="188" y="110"/>
                    </a:lnTo>
                    <a:lnTo>
                      <a:pt x="186" y="110"/>
                    </a:lnTo>
                    <a:lnTo>
                      <a:pt x="184" y="110"/>
                    </a:lnTo>
                    <a:lnTo>
                      <a:pt x="182" y="110"/>
                    </a:lnTo>
                    <a:lnTo>
                      <a:pt x="180" y="110"/>
                    </a:lnTo>
                    <a:lnTo>
                      <a:pt x="178" y="110"/>
                    </a:lnTo>
                    <a:lnTo>
                      <a:pt x="176" y="110"/>
                    </a:lnTo>
                    <a:lnTo>
                      <a:pt x="175" y="110"/>
                    </a:lnTo>
                    <a:lnTo>
                      <a:pt x="173" y="110"/>
                    </a:lnTo>
                    <a:lnTo>
                      <a:pt x="171" y="110"/>
                    </a:lnTo>
                    <a:lnTo>
                      <a:pt x="169" y="109"/>
                    </a:lnTo>
                    <a:lnTo>
                      <a:pt x="168" y="109"/>
                    </a:lnTo>
                    <a:lnTo>
                      <a:pt x="166" y="109"/>
                    </a:lnTo>
                    <a:lnTo>
                      <a:pt x="165" y="109"/>
                    </a:lnTo>
                    <a:lnTo>
                      <a:pt x="163" y="108"/>
                    </a:lnTo>
                    <a:lnTo>
                      <a:pt x="162" y="108"/>
                    </a:lnTo>
                    <a:lnTo>
                      <a:pt x="160" y="107"/>
                    </a:lnTo>
                    <a:lnTo>
                      <a:pt x="159" y="107"/>
                    </a:lnTo>
                    <a:lnTo>
                      <a:pt x="158" y="107"/>
                    </a:lnTo>
                    <a:lnTo>
                      <a:pt x="156" y="106"/>
                    </a:lnTo>
                    <a:lnTo>
                      <a:pt x="155" y="106"/>
                    </a:lnTo>
                    <a:lnTo>
                      <a:pt x="154" y="105"/>
                    </a:lnTo>
                    <a:lnTo>
                      <a:pt x="153" y="105"/>
                    </a:lnTo>
                    <a:lnTo>
                      <a:pt x="152" y="104"/>
                    </a:lnTo>
                    <a:lnTo>
                      <a:pt x="150" y="103"/>
                    </a:lnTo>
                    <a:lnTo>
                      <a:pt x="149" y="103"/>
                    </a:lnTo>
                    <a:lnTo>
                      <a:pt x="148" y="102"/>
                    </a:lnTo>
                    <a:lnTo>
                      <a:pt x="147" y="102"/>
                    </a:lnTo>
                    <a:lnTo>
                      <a:pt x="146" y="101"/>
                    </a:lnTo>
                    <a:lnTo>
                      <a:pt x="144" y="100"/>
                    </a:lnTo>
                    <a:lnTo>
                      <a:pt x="143" y="100"/>
                    </a:lnTo>
                    <a:lnTo>
                      <a:pt x="142" y="99"/>
                    </a:lnTo>
                    <a:lnTo>
                      <a:pt x="141" y="99"/>
                    </a:lnTo>
                    <a:lnTo>
                      <a:pt x="140" y="98"/>
                    </a:lnTo>
                    <a:lnTo>
                      <a:pt x="138" y="98"/>
                    </a:lnTo>
                    <a:lnTo>
                      <a:pt x="137" y="97"/>
                    </a:lnTo>
                    <a:lnTo>
                      <a:pt x="136" y="96"/>
                    </a:lnTo>
                    <a:lnTo>
                      <a:pt x="135" y="96"/>
                    </a:lnTo>
                    <a:lnTo>
                      <a:pt x="134" y="95"/>
                    </a:lnTo>
                    <a:lnTo>
                      <a:pt x="133" y="95"/>
                    </a:lnTo>
                    <a:lnTo>
                      <a:pt x="131" y="94"/>
                    </a:lnTo>
                    <a:lnTo>
                      <a:pt x="130" y="94"/>
                    </a:lnTo>
                    <a:lnTo>
                      <a:pt x="128" y="93"/>
                    </a:lnTo>
                    <a:lnTo>
                      <a:pt x="127" y="92"/>
                    </a:lnTo>
                    <a:lnTo>
                      <a:pt x="126" y="92"/>
                    </a:lnTo>
                    <a:lnTo>
                      <a:pt x="124" y="91"/>
                    </a:lnTo>
                    <a:lnTo>
                      <a:pt x="123" y="91"/>
                    </a:lnTo>
                    <a:lnTo>
                      <a:pt x="122" y="91"/>
                    </a:lnTo>
                    <a:lnTo>
                      <a:pt x="120" y="90"/>
                    </a:lnTo>
                    <a:lnTo>
                      <a:pt x="119" y="90"/>
                    </a:lnTo>
                    <a:lnTo>
                      <a:pt x="117" y="90"/>
                    </a:lnTo>
                    <a:lnTo>
                      <a:pt x="115" y="90"/>
                    </a:lnTo>
                    <a:lnTo>
                      <a:pt x="113" y="89"/>
                    </a:lnTo>
                    <a:lnTo>
                      <a:pt x="112" y="89"/>
                    </a:lnTo>
                    <a:lnTo>
                      <a:pt x="110" y="89"/>
                    </a:lnTo>
                    <a:lnTo>
                      <a:pt x="108" y="89"/>
                    </a:lnTo>
                    <a:lnTo>
                      <a:pt x="64" y="44"/>
                    </a:lnTo>
                    <a:lnTo>
                      <a:pt x="19" y="42"/>
                    </a:lnTo>
                    <a:lnTo>
                      <a:pt x="0" y="43"/>
                    </a:lnTo>
                    <a:close/>
                  </a:path>
                </a:pathLst>
              </a:custGeom>
              <a:solidFill>
                <a:srgbClr val="599E2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885" name="Freeform 173"/>
              <p:cNvSpPr>
                <a:spLocks/>
              </p:cNvSpPr>
              <p:nvPr/>
            </p:nvSpPr>
            <p:spPr bwMode="auto">
              <a:xfrm>
                <a:off x="1705" y="2279"/>
                <a:ext cx="91" cy="28"/>
              </a:xfrm>
              <a:custGeom>
                <a:avLst/>
                <a:gdLst>
                  <a:gd name="T0" fmla="*/ 3 w 91"/>
                  <a:gd name="T1" fmla="*/ 23 h 28"/>
                  <a:gd name="T2" fmla="*/ 6 w 91"/>
                  <a:gd name="T3" fmla="*/ 24 h 28"/>
                  <a:gd name="T4" fmla="*/ 10 w 91"/>
                  <a:gd name="T5" fmla="*/ 24 h 28"/>
                  <a:gd name="T6" fmla="*/ 14 w 91"/>
                  <a:gd name="T7" fmla="*/ 25 h 28"/>
                  <a:gd name="T8" fmla="*/ 16 w 91"/>
                  <a:gd name="T9" fmla="*/ 25 h 28"/>
                  <a:gd name="T10" fmla="*/ 20 w 91"/>
                  <a:gd name="T11" fmla="*/ 26 h 28"/>
                  <a:gd name="T12" fmla="*/ 24 w 91"/>
                  <a:gd name="T13" fmla="*/ 26 h 28"/>
                  <a:gd name="T14" fmla="*/ 28 w 91"/>
                  <a:gd name="T15" fmla="*/ 27 h 28"/>
                  <a:gd name="T16" fmla="*/ 32 w 91"/>
                  <a:gd name="T17" fmla="*/ 27 h 28"/>
                  <a:gd name="T18" fmla="*/ 37 w 91"/>
                  <a:gd name="T19" fmla="*/ 27 h 28"/>
                  <a:gd name="T20" fmla="*/ 42 w 91"/>
                  <a:gd name="T21" fmla="*/ 27 h 28"/>
                  <a:gd name="T22" fmla="*/ 47 w 91"/>
                  <a:gd name="T23" fmla="*/ 28 h 28"/>
                  <a:gd name="T24" fmla="*/ 53 w 91"/>
                  <a:gd name="T25" fmla="*/ 28 h 28"/>
                  <a:gd name="T26" fmla="*/ 59 w 91"/>
                  <a:gd name="T27" fmla="*/ 28 h 28"/>
                  <a:gd name="T28" fmla="*/ 65 w 91"/>
                  <a:gd name="T29" fmla="*/ 28 h 28"/>
                  <a:gd name="T30" fmla="*/ 71 w 91"/>
                  <a:gd name="T31" fmla="*/ 28 h 28"/>
                  <a:gd name="T32" fmla="*/ 78 w 91"/>
                  <a:gd name="T33" fmla="*/ 28 h 28"/>
                  <a:gd name="T34" fmla="*/ 85 w 91"/>
                  <a:gd name="T35" fmla="*/ 27 h 28"/>
                  <a:gd name="T36" fmla="*/ 91 w 91"/>
                  <a:gd name="T37" fmla="*/ 19 h 28"/>
                  <a:gd name="T38" fmla="*/ 87 w 91"/>
                  <a:gd name="T39" fmla="*/ 20 h 28"/>
                  <a:gd name="T40" fmla="*/ 84 w 91"/>
                  <a:gd name="T41" fmla="*/ 21 h 28"/>
                  <a:gd name="T42" fmla="*/ 80 w 91"/>
                  <a:gd name="T43" fmla="*/ 22 h 28"/>
                  <a:gd name="T44" fmla="*/ 76 w 91"/>
                  <a:gd name="T45" fmla="*/ 23 h 28"/>
                  <a:gd name="T46" fmla="*/ 74 w 91"/>
                  <a:gd name="T47" fmla="*/ 23 h 28"/>
                  <a:gd name="T48" fmla="*/ 70 w 91"/>
                  <a:gd name="T49" fmla="*/ 23 h 28"/>
                  <a:gd name="T50" fmla="*/ 67 w 91"/>
                  <a:gd name="T51" fmla="*/ 24 h 28"/>
                  <a:gd name="T52" fmla="*/ 64 w 91"/>
                  <a:gd name="T53" fmla="*/ 24 h 28"/>
                  <a:gd name="T54" fmla="*/ 60 w 91"/>
                  <a:gd name="T55" fmla="*/ 24 h 28"/>
                  <a:gd name="T56" fmla="*/ 56 w 91"/>
                  <a:gd name="T57" fmla="*/ 24 h 28"/>
                  <a:gd name="T58" fmla="*/ 52 w 91"/>
                  <a:gd name="T59" fmla="*/ 24 h 28"/>
                  <a:gd name="T60" fmla="*/ 48 w 91"/>
                  <a:gd name="T61" fmla="*/ 24 h 28"/>
                  <a:gd name="T62" fmla="*/ 44 w 91"/>
                  <a:gd name="T63" fmla="*/ 23 h 28"/>
                  <a:gd name="T64" fmla="*/ 39 w 91"/>
                  <a:gd name="T65" fmla="*/ 23 h 28"/>
                  <a:gd name="T66" fmla="*/ 34 w 91"/>
                  <a:gd name="T67" fmla="*/ 22 h 28"/>
                  <a:gd name="T68" fmla="*/ 30 w 91"/>
                  <a:gd name="T69" fmla="*/ 21 h 28"/>
                  <a:gd name="T70" fmla="*/ 26 w 91"/>
                  <a:gd name="T71" fmla="*/ 20 h 28"/>
                  <a:gd name="T72" fmla="*/ 22 w 91"/>
                  <a:gd name="T73" fmla="*/ 19 h 28"/>
                  <a:gd name="T74" fmla="*/ 19 w 91"/>
                  <a:gd name="T75" fmla="*/ 18 h 28"/>
                  <a:gd name="T76" fmla="*/ 16 w 91"/>
                  <a:gd name="T77" fmla="*/ 16 h 28"/>
                  <a:gd name="T78" fmla="*/ 14 w 91"/>
                  <a:gd name="T79" fmla="*/ 15 h 28"/>
                  <a:gd name="T80" fmla="*/ 9 w 91"/>
                  <a:gd name="T81" fmla="*/ 12 h 28"/>
                  <a:gd name="T82" fmla="*/ 6 w 91"/>
                  <a:gd name="T83" fmla="*/ 10 h 28"/>
                  <a:gd name="T84" fmla="*/ 4 w 91"/>
                  <a:gd name="T85" fmla="*/ 7 h 28"/>
                  <a:gd name="T86" fmla="*/ 1 w 91"/>
                  <a:gd name="T87" fmla="*/ 3 h 28"/>
                  <a:gd name="T88" fmla="*/ 0 w 91"/>
                  <a:gd name="T89" fmla="*/ 0 h 2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91"/>
                  <a:gd name="T136" fmla="*/ 0 h 28"/>
                  <a:gd name="T137" fmla="*/ 91 w 91"/>
                  <a:gd name="T138" fmla="*/ 28 h 28"/>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91" h="28">
                    <a:moveTo>
                      <a:pt x="0" y="0"/>
                    </a:moveTo>
                    <a:lnTo>
                      <a:pt x="3" y="23"/>
                    </a:lnTo>
                    <a:lnTo>
                      <a:pt x="4" y="23"/>
                    </a:lnTo>
                    <a:lnTo>
                      <a:pt x="5" y="23"/>
                    </a:lnTo>
                    <a:lnTo>
                      <a:pt x="6" y="24"/>
                    </a:lnTo>
                    <a:lnTo>
                      <a:pt x="7" y="24"/>
                    </a:lnTo>
                    <a:lnTo>
                      <a:pt x="8" y="24"/>
                    </a:lnTo>
                    <a:lnTo>
                      <a:pt x="10" y="24"/>
                    </a:lnTo>
                    <a:lnTo>
                      <a:pt x="12" y="25"/>
                    </a:lnTo>
                    <a:lnTo>
                      <a:pt x="14" y="25"/>
                    </a:lnTo>
                    <a:lnTo>
                      <a:pt x="15" y="25"/>
                    </a:lnTo>
                    <a:lnTo>
                      <a:pt x="16" y="25"/>
                    </a:lnTo>
                    <a:lnTo>
                      <a:pt x="18" y="25"/>
                    </a:lnTo>
                    <a:lnTo>
                      <a:pt x="19" y="26"/>
                    </a:lnTo>
                    <a:lnTo>
                      <a:pt x="20" y="26"/>
                    </a:lnTo>
                    <a:lnTo>
                      <a:pt x="21" y="26"/>
                    </a:lnTo>
                    <a:lnTo>
                      <a:pt x="22" y="26"/>
                    </a:lnTo>
                    <a:lnTo>
                      <a:pt x="24" y="26"/>
                    </a:lnTo>
                    <a:lnTo>
                      <a:pt x="25" y="27"/>
                    </a:lnTo>
                    <a:lnTo>
                      <a:pt x="26" y="27"/>
                    </a:lnTo>
                    <a:lnTo>
                      <a:pt x="28" y="27"/>
                    </a:lnTo>
                    <a:lnTo>
                      <a:pt x="29" y="27"/>
                    </a:lnTo>
                    <a:lnTo>
                      <a:pt x="31" y="27"/>
                    </a:lnTo>
                    <a:lnTo>
                      <a:pt x="32" y="27"/>
                    </a:lnTo>
                    <a:lnTo>
                      <a:pt x="34" y="27"/>
                    </a:lnTo>
                    <a:lnTo>
                      <a:pt x="35" y="27"/>
                    </a:lnTo>
                    <a:lnTo>
                      <a:pt x="37" y="27"/>
                    </a:lnTo>
                    <a:lnTo>
                      <a:pt x="39" y="27"/>
                    </a:lnTo>
                    <a:lnTo>
                      <a:pt x="40" y="27"/>
                    </a:lnTo>
                    <a:lnTo>
                      <a:pt x="42" y="27"/>
                    </a:lnTo>
                    <a:lnTo>
                      <a:pt x="44" y="28"/>
                    </a:lnTo>
                    <a:lnTo>
                      <a:pt x="45" y="28"/>
                    </a:lnTo>
                    <a:lnTo>
                      <a:pt x="47" y="28"/>
                    </a:lnTo>
                    <a:lnTo>
                      <a:pt x="49" y="28"/>
                    </a:lnTo>
                    <a:lnTo>
                      <a:pt x="51" y="28"/>
                    </a:lnTo>
                    <a:lnTo>
                      <a:pt x="53" y="28"/>
                    </a:lnTo>
                    <a:lnTo>
                      <a:pt x="54" y="28"/>
                    </a:lnTo>
                    <a:lnTo>
                      <a:pt x="57" y="28"/>
                    </a:lnTo>
                    <a:lnTo>
                      <a:pt x="59" y="28"/>
                    </a:lnTo>
                    <a:lnTo>
                      <a:pt x="61" y="28"/>
                    </a:lnTo>
                    <a:lnTo>
                      <a:pt x="63" y="28"/>
                    </a:lnTo>
                    <a:lnTo>
                      <a:pt x="65" y="28"/>
                    </a:lnTo>
                    <a:lnTo>
                      <a:pt x="67" y="28"/>
                    </a:lnTo>
                    <a:lnTo>
                      <a:pt x="69" y="28"/>
                    </a:lnTo>
                    <a:lnTo>
                      <a:pt x="71" y="28"/>
                    </a:lnTo>
                    <a:lnTo>
                      <a:pt x="74" y="28"/>
                    </a:lnTo>
                    <a:lnTo>
                      <a:pt x="76" y="28"/>
                    </a:lnTo>
                    <a:lnTo>
                      <a:pt x="78" y="28"/>
                    </a:lnTo>
                    <a:lnTo>
                      <a:pt x="80" y="28"/>
                    </a:lnTo>
                    <a:lnTo>
                      <a:pt x="82" y="27"/>
                    </a:lnTo>
                    <a:lnTo>
                      <a:pt x="85" y="27"/>
                    </a:lnTo>
                    <a:lnTo>
                      <a:pt x="91" y="27"/>
                    </a:lnTo>
                    <a:lnTo>
                      <a:pt x="91" y="19"/>
                    </a:lnTo>
                    <a:lnTo>
                      <a:pt x="90" y="19"/>
                    </a:lnTo>
                    <a:lnTo>
                      <a:pt x="89" y="20"/>
                    </a:lnTo>
                    <a:lnTo>
                      <a:pt x="87" y="20"/>
                    </a:lnTo>
                    <a:lnTo>
                      <a:pt x="87" y="21"/>
                    </a:lnTo>
                    <a:lnTo>
                      <a:pt x="86" y="21"/>
                    </a:lnTo>
                    <a:lnTo>
                      <a:pt x="84" y="21"/>
                    </a:lnTo>
                    <a:lnTo>
                      <a:pt x="83" y="21"/>
                    </a:lnTo>
                    <a:lnTo>
                      <a:pt x="82" y="21"/>
                    </a:lnTo>
                    <a:lnTo>
                      <a:pt x="80" y="22"/>
                    </a:lnTo>
                    <a:lnTo>
                      <a:pt x="79" y="22"/>
                    </a:lnTo>
                    <a:lnTo>
                      <a:pt x="77" y="23"/>
                    </a:lnTo>
                    <a:lnTo>
                      <a:pt x="76" y="23"/>
                    </a:lnTo>
                    <a:lnTo>
                      <a:pt x="75" y="23"/>
                    </a:lnTo>
                    <a:lnTo>
                      <a:pt x="74" y="23"/>
                    </a:lnTo>
                    <a:lnTo>
                      <a:pt x="72" y="23"/>
                    </a:lnTo>
                    <a:lnTo>
                      <a:pt x="71" y="23"/>
                    </a:lnTo>
                    <a:lnTo>
                      <a:pt x="70" y="23"/>
                    </a:lnTo>
                    <a:lnTo>
                      <a:pt x="69" y="24"/>
                    </a:lnTo>
                    <a:lnTo>
                      <a:pt x="68" y="24"/>
                    </a:lnTo>
                    <a:lnTo>
                      <a:pt x="67" y="24"/>
                    </a:lnTo>
                    <a:lnTo>
                      <a:pt x="66" y="24"/>
                    </a:lnTo>
                    <a:lnTo>
                      <a:pt x="65" y="24"/>
                    </a:lnTo>
                    <a:lnTo>
                      <a:pt x="64" y="24"/>
                    </a:lnTo>
                    <a:lnTo>
                      <a:pt x="63" y="24"/>
                    </a:lnTo>
                    <a:lnTo>
                      <a:pt x="61" y="24"/>
                    </a:lnTo>
                    <a:lnTo>
                      <a:pt x="60" y="24"/>
                    </a:lnTo>
                    <a:lnTo>
                      <a:pt x="59" y="24"/>
                    </a:lnTo>
                    <a:lnTo>
                      <a:pt x="57" y="24"/>
                    </a:lnTo>
                    <a:lnTo>
                      <a:pt x="56" y="24"/>
                    </a:lnTo>
                    <a:lnTo>
                      <a:pt x="55" y="24"/>
                    </a:lnTo>
                    <a:lnTo>
                      <a:pt x="53" y="24"/>
                    </a:lnTo>
                    <a:lnTo>
                      <a:pt x="52" y="24"/>
                    </a:lnTo>
                    <a:lnTo>
                      <a:pt x="51" y="24"/>
                    </a:lnTo>
                    <a:lnTo>
                      <a:pt x="50" y="24"/>
                    </a:lnTo>
                    <a:lnTo>
                      <a:pt x="48" y="24"/>
                    </a:lnTo>
                    <a:lnTo>
                      <a:pt x="47" y="23"/>
                    </a:lnTo>
                    <a:lnTo>
                      <a:pt x="45" y="23"/>
                    </a:lnTo>
                    <a:lnTo>
                      <a:pt x="44" y="23"/>
                    </a:lnTo>
                    <a:lnTo>
                      <a:pt x="42" y="23"/>
                    </a:lnTo>
                    <a:lnTo>
                      <a:pt x="41" y="23"/>
                    </a:lnTo>
                    <a:lnTo>
                      <a:pt x="39" y="23"/>
                    </a:lnTo>
                    <a:lnTo>
                      <a:pt x="38" y="23"/>
                    </a:lnTo>
                    <a:lnTo>
                      <a:pt x="36" y="22"/>
                    </a:lnTo>
                    <a:lnTo>
                      <a:pt x="34" y="22"/>
                    </a:lnTo>
                    <a:lnTo>
                      <a:pt x="33" y="21"/>
                    </a:lnTo>
                    <a:lnTo>
                      <a:pt x="31" y="21"/>
                    </a:lnTo>
                    <a:lnTo>
                      <a:pt x="30" y="21"/>
                    </a:lnTo>
                    <a:lnTo>
                      <a:pt x="29" y="21"/>
                    </a:lnTo>
                    <a:lnTo>
                      <a:pt x="27" y="20"/>
                    </a:lnTo>
                    <a:lnTo>
                      <a:pt x="26" y="20"/>
                    </a:lnTo>
                    <a:lnTo>
                      <a:pt x="25" y="19"/>
                    </a:lnTo>
                    <a:lnTo>
                      <a:pt x="24" y="19"/>
                    </a:lnTo>
                    <a:lnTo>
                      <a:pt x="22" y="19"/>
                    </a:lnTo>
                    <a:lnTo>
                      <a:pt x="20" y="18"/>
                    </a:lnTo>
                    <a:lnTo>
                      <a:pt x="19" y="18"/>
                    </a:lnTo>
                    <a:lnTo>
                      <a:pt x="18" y="17"/>
                    </a:lnTo>
                    <a:lnTo>
                      <a:pt x="17" y="17"/>
                    </a:lnTo>
                    <a:lnTo>
                      <a:pt x="16" y="16"/>
                    </a:lnTo>
                    <a:lnTo>
                      <a:pt x="15" y="16"/>
                    </a:lnTo>
                    <a:lnTo>
                      <a:pt x="15" y="15"/>
                    </a:lnTo>
                    <a:lnTo>
                      <a:pt x="14" y="15"/>
                    </a:lnTo>
                    <a:lnTo>
                      <a:pt x="12" y="14"/>
                    </a:lnTo>
                    <a:lnTo>
                      <a:pt x="11" y="13"/>
                    </a:lnTo>
                    <a:lnTo>
                      <a:pt x="9" y="12"/>
                    </a:lnTo>
                    <a:lnTo>
                      <a:pt x="8" y="11"/>
                    </a:lnTo>
                    <a:lnTo>
                      <a:pt x="7" y="10"/>
                    </a:lnTo>
                    <a:lnTo>
                      <a:pt x="6" y="10"/>
                    </a:lnTo>
                    <a:lnTo>
                      <a:pt x="5" y="8"/>
                    </a:lnTo>
                    <a:lnTo>
                      <a:pt x="4" y="8"/>
                    </a:lnTo>
                    <a:lnTo>
                      <a:pt x="4" y="7"/>
                    </a:lnTo>
                    <a:lnTo>
                      <a:pt x="3" y="6"/>
                    </a:lnTo>
                    <a:lnTo>
                      <a:pt x="2" y="4"/>
                    </a:lnTo>
                    <a:lnTo>
                      <a:pt x="1" y="3"/>
                    </a:lnTo>
                    <a:lnTo>
                      <a:pt x="1" y="1"/>
                    </a:lnTo>
                    <a:lnTo>
                      <a:pt x="0" y="1"/>
                    </a:lnTo>
                    <a:lnTo>
                      <a:pt x="0" y="0"/>
                    </a:lnTo>
                    <a:close/>
                  </a:path>
                </a:pathLst>
              </a:custGeom>
              <a:solidFill>
                <a:srgbClr val="B34D1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886" name="Freeform 174"/>
              <p:cNvSpPr>
                <a:spLocks/>
              </p:cNvSpPr>
              <p:nvPr/>
            </p:nvSpPr>
            <p:spPr bwMode="auto">
              <a:xfrm>
                <a:off x="1909" y="2153"/>
                <a:ext cx="20" cy="12"/>
              </a:xfrm>
              <a:custGeom>
                <a:avLst/>
                <a:gdLst>
                  <a:gd name="T0" fmla="*/ 10 w 20"/>
                  <a:gd name="T1" fmla="*/ 12 h 12"/>
                  <a:gd name="T2" fmla="*/ 11 w 20"/>
                  <a:gd name="T3" fmla="*/ 12 h 12"/>
                  <a:gd name="T4" fmla="*/ 12 w 20"/>
                  <a:gd name="T5" fmla="*/ 12 h 12"/>
                  <a:gd name="T6" fmla="*/ 13 w 20"/>
                  <a:gd name="T7" fmla="*/ 11 h 12"/>
                  <a:gd name="T8" fmla="*/ 14 w 20"/>
                  <a:gd name="T9" fmla="*/ 11 h 12"/>
                  <a:gd name="T10" fmla="*/ 15 w 20"/>
                  <a:gd name="T11" fmla="*/ 10 h 12"/>
                  <a:gd name="T12" fmla="*/ 17 w 20"/>
                  <a:gd name="T13" fmla="*/ 10 h 12"/>
                  <a:gd name="T14" fmla="*/ 18 w 20"/>
                  <a:gd name="T15" fmla="*/ 9 h 12"/>
                  <a:gd name="T16" fmla="*/ 19 w 20"/>
                  <a:gd name="T17" fmla="*/ 8 h 12"/>
                  <a:gd name="T18" fmla="*/ 19 w 20"/>
                  <a:gd name="T19" fmla="*/ 7 h 12"/>
                  <a:gd name="T20" fmla="*/ 20 w 20"/>
                  <a:gd name="T21" fmla="*/ 6 h 12"/>
                  <a:gd name="T22" fmla="*/ 19 w 20"/>
                  <a:gd name="T23" fmla="*/ 5 h 12"/>
                  <a:gd name="T24" fmla="*/ 19 w 20"/>
                  <a:gd name="T25" fmla="*/ 4 h 12"/>
                  <a:gd name="T26" fmla="*/ 18 w 20"/>
                  <a:gd name="T27" fmla="*/ 2 h 12"/>
                  <a:gd name="T28" fmla="*/ 17 w 20"/>
                  <a:gd name="T29" fmla="*/ 2 h 12"/>
                  <a:gd name="T30" fmla="*/ 15 w 20"/>
                  <a:gd name="T31" fmla="*/ 1 h 12"/>
                  <a:gd name="T32" fmla="*/ 14 w 20"/>
                  <a:gd name="T33" fmla="*/ 0 h 12"/>
                  <a:gd name="T34" fmla="*/ 13 w 20"/>
                  <a:gd name="T35" fmla="*/ 0 h 12"/>
                  <a:gd name="T36" fmla="*/ 12 w 20"/>
                  <a:gd name="T37" fmla="*/ 0 h 12"/>
                  <a:gd name="T38" fmla="*/ 11 w 20"/>
                  <a:gd name="T39" fmla="*/ 0 h 12"/>
                  <a:gd name="T40" fmla="*/ 10 w 20"/>
                  <a:gd name="T41" fmla="*/ 0 h 12"/>
                  <a:gd name="T42" fmla="*/ 9 w 20"/>
                  <a:gd name="T43" fmla="*/ 0 h 12"/>
                  <a:gd name="T44" fmla="*/ 8 w 20"/>
                  <a:gd name="T45" fmla="*/ 0 h 12"/>
                  <a:gd name="T46" fmla="*/ 7 w 20"/>
                  <a:gd name="T47" fmla="*/ 0 h 12"/>
                  <a:gd name="T48" fmla="*/ 6 w 20"/>
                  <a:gd name="T49" fmla="*/ 0 h 12"/>
                  <a:gd name="T50" fmla="*/ 4 w 20"/>
                  <a:gd name="T51" fmla="*/ 1 h 12"/>
                  <a:gd name="T52" fmla="*/ 3 w 20"/>
                  <a:gd name="T53" fmla="*/ 2 h 12"/>
                  <a:gd name="T54" fmla="*/ 2 w 20"/>
                  <a:gd name="T55" fmla="*/ 2 h 12"/>
                  <a:gd name="T56" fmla="*/ 1 w 20"/>
                  <a:gd name="T57" fmla="*/ 4 h 12"/>
                  <a:gd name="T58" fmla="*/ 0 w 20"/>
                  <a:gd name="T59" fmla="*/ 5 h 12"/>
                  <a:gd name="T60" fmla="*/ 0 w 20"/>
                  <a:gd name="T61" fmla="*/ 6 h 12"/>
                  <a:gd name="T62" fmla="*/ 0 w 20"/>
                  <a:gd name="T63" fmla="*/ 7 h 12"/>
                  <a:gd name="T64" fmla="*/ 1 w 20"/>
                  <a:gd name="T65" fmla="*/ 8 h 12"/>
                  <a:gd name="T66" fmla="*/ 2 w 20"/>
                  <a:gd name="T67" fmla="*/ 9 h 12"/>
                  <a:gd name="T68" fmla="*/ 3 w 20"/>
                  <a:gd name="T69" fmla="*/ 10 h 12"/>
                  <a:gd name="T70" fmla="*/ 4 w 20"/>
                  <a:gd name="T71" fmla="*/ 10 h 12"/>
                  <a:gd name="T72" fmla="*/ 6 w 20"/>
                  <a:gd name="T73" fmla="*/ 11 h 12"/>
                  <a:gd name="T74" fmla="*/ 7 w 20"/>
                  <a:gd name="T75" fmla="*/ 11 h 12"/>
                  <a:gd name="T76" fmla="*/ 8 w 20"/>
                  <a:gd name="T77" fmla="*/ 12 h 12"/>
                  <a:gd name="T78" fmla="*/ 9 w 20"/>
                  <a:gd name="T79" fmla="*/ 12 h 12"/>
                  <a:gd name="T80" fmla="*/ 10 w 20"/>
                  <a:gd name="T81" fmla="*/ 12 h 12"/>
                  <a:gd name="T82" fmla="*/ 10 w 20"/>
                  <a:gd name="T83" fmla="*/ 12 h 1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20"/>
                  <a:gd name="T127" fmla="*/ 0 h 12"/>
                  <a:gd name="T128" fmla="*/ 20 w 20"/>
                  <a:gd name="T129" fmla="*/ 12 h 1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20" h="12">
                    <a:moveTo>
                      <a:pt x="10" y="12"/>
                    </a:moveTo>
                    <a:lnTo>
                      <a:pt x="11" y="12"/>
                    </a:lnTo>
                    <a:lnTo>
                      <a:pt x="12" y="12"/>
                    </a:lnTo>
                    <a:lnTo>
                      <a:pt x="13" y="11"/>
                    </a:lnTo>
                    <a:lnTo>
                      <a:pt x="14" y="11"/>
                    </a:lnTo>
                    <a:lnTo>
                      <a:pt x="15" y="10"/>
                    </a:lnTo>
                    <a:lnTo>
                      <a:pt x="17" y="10"/>
                    </a:lnTo>
                    <a:lnTo>
                      <a:pt x="18" y="9"/>
                    </a:lnTo>
                    <a:lnTo>
                      <a:pt x="19" y="8"/>
                    </a:lnTo>
                    <a:lnTo>
                      <a:pt x="19" y="7"/>
                    </a:lnTo>
                    <a:lnTo>
                      <a:pt x="20" y="6"/>
                    </a:lnTo>
                    <a:lnTo>
                      <a:pt x="19" y="5"/>
                    </a:lnTo>
                    <a:lnTo>
                      <a:pt x="19" y="4"/>
                    </a:lnTo>
                    <a:lnTo>
                      <a:pt x="18" y="2"/>
                    </a:lnTo>
                    <a:lnTo>
                      <a:pt x="17" y="2"/>
                    </a:lnTo>
                    <a:lnTo>
                      <a:pt x="15" y="1"/>
                    </a:lnTo>
                    <a:lnTo>
                      <a:pt x="14" y="0"/>
                    </a:lnTo>
                    <a:lnTo>
                      <a:pt x="13" y="0"/>
                    </a:lnTo>
                    <a:lnTo>
                      <a:pt x="12" y="0"/>
                    </a:lnTo>
                    <a:lnTo>
                      <a:pt x="11" y="0"/>
                    </a:lnTo>
                    <a:lnTo>
                      <a:pt x="10" y="0"/>
                    </a:lnTo>
                    <a:lnTo>
                      <a:pt x="9" y="0"/>
                    </a:lnTo>
                    <a:lnTo>
                      <a:pt x="8" y="0"/>
                    </a:lnTo>
                    <a:lnTo>
                      <a:pt x="7" y="0"/>
                    </a:lnTo>
                    <a:lnTo>
                      <a:pt x="6" y="0"/>
                    </a:lnTo>
                    <a:lnTo>
                      <a:pt x="4" y="1"/>
                    </a:lnTo>
                    <a:lnTo>
                      <a:pt x="3" y="2"/>
                    </a:lnTo>
                    <a:lnTo>
                      <a:pt x="2" y="2"/>
                    </a:lnTo>
                    <a:lnTo>
                      <a:pt x="1" y="4"/>
                    </a:lnTo>
                    <a:lnTo>
                      <a:pt x="0" y="5"/>
                    </a:lnTo>
                    <a:lnTo>
                      <a:pt x="0" y="6"/>
                    </a:lnTo>
                    <a:lnTo>
                      <a:pt x="0" y="7"/>
                    </a:lnTo>
                    <a:lnTo>
                      <a:pt x="1" y="8"/>
                    </a:lnTo>
                    <a:lnTo>
                      <a:pt x="2" y="9"/>
                    </a:lnTo>
                    <a:lnTo>
                      <a:pt x="3" y="10"/>
                    </a:lnTo>
                    <a:lnTo>
                      <a:pt x="4" y="10"/>
                    </a:lnTo>
                    <a:lnTo>
                      <a:pt x="6" y="11"/>
                    </a:lnTo>
                    <a:lnTo>
                      <a:pt x="7" y="11"/>
                    </a:lnTo>
                    <a:lnTo>
                      <a:pt x="8" y="12"/>
                    </a:lnTo>
                    <a:lnTo>
                      <a:pt x="9" y="12"/>
                    </a:lnTo>
                    <a:lnTo>
                      <a:pt x="10" y="12"/>
                    </a:lnTo>
                    <a:close/>
                  </a:path>
                </a:pathLst>
              </a:custGeom>
              <a:solidFill>
                <a:srgbClr val="CC80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887" name="Freeform 175"/>
              <p:cNvSpPr>
                <a:spLocks/>
              </p:cNvSpPr>
              <p:nvPr/>
            </p:nvSpPr>
            <p:spPr bwMode="auto">
              <a:xfrm>
                <a:off x="1994" y="2137"/>
                <a:ext cx="20" cy="11"/>
              </a:xfrm>
              <a:custGeom>
                <a:avLst/>
                <a:gdLst>
                  <a:gd name="T0" fmla="*/ 10 w 20"/>
                  <a:gd name="T1" fmla="*/ 11 h 11"/>
                  <a:gd name="T2" fmla="*/ 11 w 20"/>
                  <a:gd name="T3" fmla="*/ 11 h 11"/>
                  <a:gd name="T4" fmla="*/ 12 w 20"/>
                  <a:gd name="T5" fmla="*/ 11 h 11"/>
                  <a:gd name="T6" fmla="*/ 13 w 20"/>
                  <a:gd name="T7" fmla="*/ 11 h 11"/>
                  <a:gd name="T8" fmla="*/ 14 w 20"/>
                  <a:gd name="T9" fmla="*/ 11 h 11"/>
                  <a:gd name="T10" fmla="*/ 16 w 20"/>
                  <a:gd name="T11" fmla="*/ 10 h 11"/>
                  <a:gd name="T12" fmla="*/ 17 w 20"/>
                  <a:gd name="T13" fmla="*/ 9 h 11"/>
                  <a:gd name="T14" fmla="*/ 18 w 20"/>
                  <a:gd name="T15" fmla="*/ 9 h 11"/>
                  <a:gd name="T16" fmla="*/ 19 w 20"/>
                  <a:gd name="T17" fmla="*/ 8 h 11"/>
                  <a:gd name="T18" fmla="*/ 20 w 20"/>
                  <a:gd name="T19" fmla="*/ 6 h 11"/>
                  <a:gd name="T20" fmla="*/ 20 w 20"/>
                  <a:gd name="T21" fmla="*/ 6 h 11"/>
                  <a:gd name="T22" fmla="*/ 20 w 20"/>
                  <a:gd name="T23" fmla="*/ 4 h 11"/>
                  <a:gd name="T24" fmla="*/ 19 w 20"/>
                  <a:gd name="T25" fmla="*/ 3 h 11"/>
                  <a:gd name="T26" fmla="*/ 18 w 20"/>
                  <a:gd name="T27" fmla="*/ 2 h 11"/>
                  <a:gd name="T28" fmla="*/ 17 w 20"/>
                  <a:gd name="T29" fmla="*/ 2 h 11"/>
                  <a:gd name="T30" fmla="*/ 16 w 20"/>
                  <a:gd name="T31" fmla="*/ 0 h 11"/>
                  <a:gd name="T32" fmla="*/ 14 w 20"/>
                  <a:gd name="T33" fmla="*/ 0 h 11"/>
                  <a:gd name="T34" fmla="*/ 13 w 20"/>
                  <a:gd name="T35" fmla="*/ 0 h 11"/>
                  <a:gd name="T36" fmla="*/ 12 w 20"/>
                  <a:gd name="T37" fmla="*/ 0 h 11"/>
                  <a:gd name="T38" fmla="*/ 11 w 20"/>
                  <a:gd name="T39" fmla="*/ 0 h 11"/>
                  <a:gd name="T40" fmla="*/ 10 w 20"/>
                  <a:gd name="T41" fmla="*/ 0 h 11"/>
                  <a:gd name="T42" fmla="*/ 9 w 20"/>
                  <a:gd name="T43" fmla="*/ 0 h 11"/>
                  <a:gd name="T44" fmla="*/ 8 w 20"/>
                  <a:gd name="T45" fmla="*/ 0 h 11"/>
                  <a:gd name="T46" fmla="*/ 7 w 20"/>
                  <a:gd name="T47" fmla="*/ 0 h 11"/>
                  <a:gd name="T48" fmla="*/ 6 w 20"/>
                  <a:gd name="T49" fmla="*/ 0 h 11"/>
                  <a:gd name="T50" fmla="*/ 4 w 20"/>
                  <a:gd name="T51" fmla="*/ 0 h 11"/>
                  <a:gd name="T52" fmla="*/ 3 w 20"/>
                  <a:gd name="T53" fmla="*/ 2 h 11"/>
                  <a:gd name="T54" fmla="*/ 2 w 20"/>
                  <a:gd name="T55" fmla="*/ 2 h 11"/>
                  <a:gd name="T56" fmla="*/ 1 w 20"/>
                  <a:gd name="T57" fmla="*/ 3 h 11"/>
                  <a:gd name="T58" fmla="*/ 0 w 20"/>
                  <a:gd name="T59" fmla="*/ 4 h 11"/>
                  <a:gd name="T60" fmla="*/ 0 w 20"/>
                  <a:gd name="T61" fmla="*/ 6 h 11"/>
                  <a:gd name="T62" fmla="*/ 0 w 20"/>
                  <a:gd name="T63" fmla="*/ 6 h 11"/>
                  <a:gd name="T64" fmla="*/ 1 w 20"/>
                  <a:gd name="T65" fmla="*/ 8 h 11"/>
                  <a:gd name="T66" fmla="*/ 2 w 20"/>
                  <a:gd name="T67" fmla="*/ 9 h 11"/>
                  <a:gd name="T68" fmla="*/ 3 w 20"/>
                  <a:gd name="T69" fmla="*/ 9 h 11"/>
                  <a:gd name="T70" fmla="*/ 4 w 20"/>
                  <a:gd name="T71" fmla="*/ 10 h 11"/>
                  <a:gd name="T72" fmla="*/ 6 w 20"/>
                  <a:gd name="T73" fmla="*/ 11 h 11"/>
                  <a:gd name="T74" fmla="*/ 7 w 20"/>
                  <a:gd name="T75" fmla="*/ 11 h 11"/>
                  <a:gd name="T76" fmla="*/ 8 w 20"/>
                  <a:gd name="T77" fmla="*/ 11 h 11"/>
                  <a:gd name="T78" fmla="*/ 9 w 20"/>
                  <a:gd name="T79" fmla="*/ 11 h 11"/>
                  <a:gd name="T80" fmla="*/ 10 w 20"/>
                  <a:gd name="T81" fmla="*/ 11 h 11"/>
                  <a:gd name="T82" fmla="*/ 10 w 20"/>
                  <a:gd name="T83" fmla="*/ 11 h 1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20"/>
                  <a:gd name="T127" fmla="*/ 0 h 11"/>
                  <a:gd name="T128" fmla="*/ 20 w 20"/>
                  <a:gd name="T129" fmla="*/ 11 h 1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20" h="11">
                    <a:moveTo>
                      <a:pt x="10" y="11"/>
                    </a:moveTo>
                    <a:lnTo>
                      <a:pt x="11" y="11"/>
                    </a:lnTo>
                    <a:lnTo>
                      <a:pt x="12" y="11"/>
                    </a:lnTo>
                    <a:lnTo>
                      <a:pt x="13" y="11"/>
                    </a:lnTo>
                    <a:lnTo>
                      <a:pt x="14" y="11"/>
                    </a:lnTo>
                    <a:lnTo>
                      <a:pt x="16" y="10"/>
                    </a:lnTo>
                    <a:lnTo>
                      <a:pt x="17" y="9"/>
                    </a:lnTo>
                    <a:lnTo>
                      <a:pt x="18" y="9"/>
                    </a:lnTo>
                    <a:lnTo>
                      <a:pt x="19" y="8"/>
                    </a:lnTo>
                    <a:lnTo>
                      <a:pt x="20" y="6"/>
                    </a:lnTo>
                    <a:lnTo>
                      <a:pt x="20" y="4"/>
                    </a:lnTo>
                    <a:lnTo>
                      <a:pt x="19" y="3"/>
                    </a:lnTo>
                    <a:lnTo>
                      <a:pt x="18" y="2"/>
                    </a:lnTo>
                    <a:lnTo>
                      <a:pt x="17" y="2"/>
                    </a:lnTo>
                    <a:lnTo>
                      <a:pt x="16" y="0"/>
                    </a:lnTo>
                    <a:lnTo>
                      <a:pt x="14" y="0"/>
                    </a:lnTo>
                    <a:lnTo>
                      <a:pt x="13" y="0"/>
                    </a:lnTo>
                    <a:lnTo>
                      <a:pt x="12" y="0"/>
                    </a:lnTo>
                    <a:lnTo>
                      <a:pt x="11" y="0"/>
                    </a:lnTo>
                    <a:lnTo>
                      <a:pt x="10" y="0"/>
                    </a:lnTo>
                    <a:lnTo>
                      <a:pt x="9" y="0"/>
                    </a:lnTo>
                    <a:lnTo>
                      <a:pt x="8" y="0"/>
                    </a:lnTo>
                    <a:lnTo>
                      <a:pt x="7" y="0"/>
                    </a:lnTo>
                    <a:lnTo>
                      <a:pt x="6" y="0"/>
                    </a:lnTo>
                    <a:lnTo>
                      <a:pt x="4" y="0"/>
                    </a:lnTo>
                    <a:lnTo>
                      <a:pt x="3" y="2"/>
                    </a:lnTo>
                    <a:lnTo>
                      <a:pt x="2" y="2"/>
                    </a:lnTo>
                    <a:lnTo>
                      <a:pt x="1" y="3"/>
                    </a:lnTo>
                    <a:lnTo>
                      <a:pt x="0" y="4"/>
                    </a:lnTo>
                    <a:lnTo>
                      <a:pt x="0" y="6"/>
                    </a:lnTo>
                    <a:lnTo>
                      <a:pt x="1" y="8"/>
                    </a:lnTo>
                    <a:lnTo>
                      <a:pt x="2" y="9"/>
                    </a:lnTo>
                    <a:lnTo>
                      <a:pt x="3" y="9"/>
                    </a:lnTo>
                    <a:lnTo>
                      <a:pt x="4" y="10"/>
                    </a:lnTo>
                    <a:lnTo>
                      <a:pt x="6" y="11"/>
                    </a:lnTo>
                    <a:lnTo>
                      <a:pt x="7" y="11"/>
                    </a:lnTo>
                    <a:lnTo>
                      <a:pt x="8" y="11"/>
                    </a:lnTo>
                    <a:lnTo>
                      <a:pt x="9" y="11"/>
                    </a:lnTo>
                    <a:lnTo>
                      <a:pt x="10" y="11"/>
                    </a:lnTo>
                    <a:close/>
                  </a:path>
                </a:pathLst>
              </a:custGeom>
              <a:solidFill>
                <a:srgbClr val="CC80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888" name="Freeform 176"/>
              <p:cNvSpPr>
                <a:spLocks/>
              </p:cNvSpPr>
              <p:nvPr/>
            </p:nvSpPr>
            <p:spPr bwMode="auto">
              <a:xfrm>
                <a:off x="1850" y="2225"/>
                <a:ext cx="35" cy="16"/>
              </a:xfrm>
              <a:custGeom>
                <a:avLst/>
                <a:gdLst>
                  <a:gd name="T0" fmla="*/ 17 w 35"/>
                  <a:gd name="T1" fmla="*/ 16 h 16"/>
                  <a:gd name="T2" fmla="*/ 19 w 35"/>
                  <a:gd name="T3" fmla="*/ 16 h 16"/>
                  <a:gd name="T4" fmla="*/ 21 w 35"/>
                  <a:gd name="T5" fmla="*/ 16 h 16"/>
                  <a:gd name="T6" fmla="*/ 22 w 35"/>
                  <a:gd name="T7" fmla="*/ 16 h 16"/>
                  <a:gd name="T8" fmla="*/ 24 w 35"/>
                  <a:gd name="T9" fmla="*/ 16 h 16"/>
                  <a:gd name="T10" fmla="*/ 25 w 35"/>
                  <a:gd name="T11" fmla="*/ 15 h 16"/>
                  <a:gd name="T12" fmla="*/ 27 w 35"/>
                  <a:gd name="T13" fmla="*/ 15 h 16"/>
                  <a:gd name="T14" fmla="*/ 28 w 35"/>
                  <a:gd name="T15" fmla="*/ 14 h 16"/>
                  <a:gd name="T16" fmla="*/ 30 w 35"/>
                  <a:gd name="T17" fmla="*/ 14 h 16"/>
                  <a:gd name="T18" fmla="*/ 31 w 35"/>
                  <a:gd name="T19" fmla="*/ 13 h 16"/>
                  <a:gd name="T20" fmla="*/ 32 w 35"/>
                  <a:gd name="T21" fmla="*/ 13 h 16"/>
                  <a:gd name="T22" fmla="*/ 33 w 35"/>
                  <a:gd name="T23" fmla="*/ 12 h 16"/>
                  <a:gd name="T24" fmla="*/ 34 w 35"/>
                  <a:gd name="T25" fmla="*/ 11 h 16"/>
                  <a:gd name="T26" fmla="*/ 35 w 35"/>
                  <a:gd name="T27" fmla="*/ 10 h 16"/>
                  <a:gd name="T28" fmla="*/ 35 w 35"/>
                  <a:gd name="T29" fmla="*/ 8 h 16"/>
                  <a:gd name="T30" fmla="*/ 35 w 35"/>
                  <a:gd name="T31" fmla="*/ 6 h 16"/>
                  <a:gd name="T32" fmla="*/ 34 w 35"/>
                  <a:gd name="T33" fmla="*/ 5 h 16"/>
                  <a:gd name="T34" fmla="*/ 33 w 35"/>
                  <a:gd name="T35" fmla="*/ 4 h 16"/>
                  <a:gd name="T36" fmla="*/ 32 w 35"/>
                  <a:gd name="T37" fmla="*/ 4 h 16"/>
                  <a:gd name="T38" fmla="*/ 31 w 35"/>
                  <a:gd name="T39" fmla="*/ 3 h 16"/>
                  <a:gd name="T40" fmla="*/ 30 w 35"/>
                  <a:gd name="T41" fmla="*/ 2 h 16"/>
                  <a:gd name="T42" fmla="*/ 28 w 35"/>
                  <a:gd name="T43" fmla="*/ 2 h 16"/>
                  <a:gd name="T44" fmla="*/ 27 w 35"/>
                  <a:gd name="T45" fmla="*/ 1 h 16"/>
                  <a:gd name="T46" fmla="*/ 25 w 35"/>
                  <a:gd name="T47" fmla="*/ 1 h 16"/>
                  <a:gd name="T48" fmla="*/ 24 w 35"/>
                  <a:gd name="T49" fmla="*/ 1 h 16"/>
                  <a:gd name="T50" fmla="*/ 22 w 35"/>
                  <a:gd name="T51" fmla="*/ 0 h 16"/>
                  <a:gd name="T52" fmla="*/ 21 w 35"/>
                  <a:gd name="T53" fmla="*/ 0 h 16"/>
                  <a:gd name="T54" fmla="*/ 19 w 35"/>
                  <a:gd name="T55" fmla="*/ 0 h 16"/>
                  <a:gd name="T56" fmla="*/ 17 w 35"/>
                  <a:gd name="T57" fmla="*/ 0 h 16"/>
                  <a:gd name="T58" fmla="*/ 16 w 35"/>
                  <a:gd name="T59" fmla="*/ 0 h 16"/>
                  <a:gd name="T60" fmla="*/ 15 w 35"/>
                  <a:gd name="T61" fmla="*/ 0 h 16"/>
                  <a:gd name="T62" fmla="*/ 15 w 35"/>
                  <a:gd name="T63" fmla="*/ 0 h 16"/>
                  <a:gd name="T64" fmla="*/ 13 w 35"/>
                  <a:gd name="T65" fmla="*/ 0 h 16"/>
                  <a:gd name="T66" fmla="*/ 12 w 35"/>
                  <a:gd name="T67" fmla="*/ 0 h 16"/>
                  <a:gd name="T68" fmla="*/ 10 w 35"/>
                  <a:gd name="T69" fmla="*/ 1 h 16"/>
                  <a:gd name="T70" fmla="*/ 9 w 35"/>
                  <a:gd name="T71" fmla="*/ 1 h 16"/>
                  <a:gd name="T72" fmla="*/ 7 w 35"/>
                  <a:gd name="T73" fmla="*/ 1 h 16"/>
                  <a:gd name="T74" fmla="*/ 6 w 35"/>
                  <a:gd name="T75" fmla="*/ 2 h 16"/>
                  <a:gd name="T76" fmla="*/ 5 w 35"/>
                  <a:gd name="T77" fmla="*/ 2 h 16"/>
                  <a:gd name="T78" fmla="*/ 4 w 35"/>
                  <a:gd name="T79" fmla="*/ 3 h 16"/>
                  <a:gd name="T80" fmla="*/ 2 w 35"/>
                  <a:gd name="T81" fmla="*/ 4 h 16"/>
                  <a:gd name="T82" fmla="*/ 1 w 35"/>
                  <a:gd name="T83" fmla="*/ 4 h 16"/>
                  <a:gd name="T84" fmla="*/ 1 w 35"/>
                  <a:gd name="T85" fmla="*/ 5 h 16"/>
                  <a:gd name="T86" fmla="*/ 0 w 35"/>
                  <a:gd name="T87" fmla="*/ 6 h 16"/>
                  <a:gd name="T88" fmla="*/ 0 w 35"/>
                  <a:gd name="T89" fmla="*/ 8 h 16"/>
                  <a:gd name="T90" fmla="*/ 0 w 35"/>
                  <a:gd name="T91" fmla="*/ 10 h 16"/>
                  <a:gd name="T92" fmla="*/ 1 w 35"/>
                  <a:gd name="T93" fmla="*/ 11 h 16"/>
                  <a:gd name="T94" fmla="*/ 1 w 35"/>
                  <a:gd name="T95" fmla="*/ 12 h 16"/>
                  <a:gd name="T96" fmla="*/ 2 w 35"/>
                  <a:gd name="T97" fmla="*/ 13 h 16"/>
                  <a:gd name="T98" fmla="*/ 4 w 35"/>
                  <a:gd name="T99" fmla="*/ 13 h 16"/>
                  <a:gd name="T100" fmla="*/ 5 w 35"/>
                  <a:gd name="T101" fmla="*/ 14 h 16"/>
                  <a:gd name="T102" fmla="*/ 6 w 35"/>
                  <a:gd name="T103" fmla="*/ 14 h 16"/>
                  <a:gd name="T104" fmla="*/ 7 w 35"/>
                  <a:gd name="T105" fmla="*/ 15 h 16"/>
                  <a:gd name="T106" fmla="*/ 9 w 35"/>
                  <a:gd name="T107" fmla="*/ 15 h 16"/>
                  <a:gd name="T108" fmla="*/ 10 w 35"/>
                  <a:gd name="T109" fmla="*/ 16 h 16"/>
                  <a:gd name="T110" fmla="*/ 12 w 35"/>
                  <a:gd name="T111" fmla="*/ 16 h 16"/>
                  <a:gd name="T112" fmla="*/ 13 w 35"/>
                  <a:gd name="T113" fmla="*/ 16 h 16"/>
                  <a:gd name="T114" fmla="*/ 15 w 35"/>
                  <a:gd name="T115" fmla="*/ 16 h 16"/>
                  <a:gd name="T116" fmla="*/ 15 w 35"/>
                  <a:gd name="T117" fmla="*/ 16 h 16"/>
                  <a:gd name="T118" fmla="*/ 16 w 35"/>
                  <a:gd name="T119" fmla="*/ 16 h 16"/>
                  <a:gd name="T120" fmla="*/ 17 w 35"/>
                  <a:gd name="T121" fmla="*/ 16 h 16"/>
                  <a:gd name="T122" fmla="*/ 17 w 35"/>
                  <a:gd name="T123" fmla="*/ 16 h 1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35"/>
                  <a:gd name="T187" fmla="*/ 0 h 16"/>
                  <a:gd name="T188" fmla="*/ 35 w 35"/>
                  <a:gd name="T189" fmla="*/ 16 h 1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35" h="16">
                    <a:moveTo>
                      <a:pt x="17" y="16"/>
                    </a:moveTo>
                    <a:lnTo>
                      <a:pt x="19" y="16"/>
                    </a:lnTo>
                    <a:lnTo>
                      <a:pt x="21" y="16"/>
                    </a:lnTo>
                    <a:lnTo>
                      <a:pt x="22" y="16"/>
                    </a:lnTo>
                    <a:lnTo>
                      <a:pt x="24" y="16"/>
                    </a:lnTo>
                    <a:lnTo>
                      <a:pt x="25" y="15"/>
                    </a:lnTo>
                    <a:lnTo>
                      <a:pt x="27" y="15"/>
                    </a:lnTo>
                    <a:lnTo>
                      <a:pt x="28" y="14"/>
                    </a:lnTo>
                    <a:lnTo>
                      <a:pt x="30" y="14"/>
                    </a:lnTo>
                    <a:lnTo>
                      <a:pt x="31" y="13"/>
                    </a:lnTo>
                    <a:lnTo>
                      <a:pt x="32" y="13"/>
                    </a:lnTo>
                    <a:lnTo>
                      <a:pt x="33" y="12"/>
                    </a:lnTo>
                    <a:lnTo>
                      <a:pt x="34" y="11"/>
                    </a:lnTo>
                    <a:lnTo>
                      <a:pt x="35" y="10"/>
                    </a:lnTo>
                    <a:lnTo>
                      <a:pt x="35" y="8"/>
                    </a:lnTo>
                    <a:lnTo>
                      <a:pt x="35" y="6"/>
                    </a:lnTo>
                    <a:lnTo>
                      <a:pt x="34" y="5"/>
                    </a:lnTo>
                    <a:lnTo>
                      <a:pt x="33" y="4"/>
                    </a:lnTo>
                    <a:lnTo>
                      <a:pt x="32" y="4"/>
                    </a:lnTo>
                    <a:lnTo>
                      <a:pt x="31" y="3"/>
                    </a:lnTo>
                    <a:lnTo>
                      <a:pt x="30" y="2"/>
                    </a:lnTo>
                    <a:lnTo>
                      <a:pt x="28" y="2"/>
                    </a:lnTo>
                    <a:lnTo>
                      <a:pt x="27" y="1"/>
                    </a:lnTo>
                    <a:lnTo>
                      <a:pt x="25" y="1"/>
                    </a:lnTo>
                    <a:lnTo>
                      <a:pt x="24" y="1"/>
                    </a:lnTo>
                    <a:lnTo>
                      <a:pt x="22" y="0"/>
                    </a:lnTo>
                    <a:lnTo>
                      <a:pt x="21" y="0"/>
                    </a:lnTo>
                    <a:lnTo>
                      <a:pt x="19" y="0"/>
                    </a:lnTo>
                    <a:lnTo>
                      <a:pt x="17" y="0"/>
                    </a:lnTo>
                    <a:lnTo>
                      <a:pt x="16" y="0"/>
                    </a:lnTo>
                    <a:lnTo>
                      <a:pt x="15" y="0"/>
                    </a:lnTo>
                    <a:lnTo>
                      <a:pt x="13" y="0"/>
                    </a:lnTo>
                    <a:lnTo>
                      <a:pt x="12" y="0"/>
                    </a:lnTo>
                    <a:lnTo>
                      <a:pt x="10" y="1"/>
                    </a:lnTo>
                    <a:lnTo>
                      <a:pt x="9" y="1"/>
                    </a:lnTo>
                    <a:lnTo>
                      <a:pt x="7" y="1"/>
                    </a:lnTo>
                    <a:lnTo>
                      <a:pt x="6" y="2"/>
                    </a:lnTo>
                    <a:lnTo>
                      <a:pt x="5" y="2"/>
                    </a:lnTo>
                    <a:lnTo>
                      <a:pt x="4" y="3"/>
                    </a:lnTo>
                    <a:lnTo>
                      <a:pt x="2" y="4"/>
                    </a:lnTo>
                    <a:lnTo>
                      <a:pt x="1" y="4"/>
                    </a:lnTo>
                    <a:lnTo>
                      <a:pt x="1" y="5"/>
                    </a:lnTo>
                    <a:lnTo>
                      <a:pt x="0" y="6"/>
                    </a:lnTo>
                    <a:lnTo>
                      <a:pt x="0" y="8"/>
                    </a:lnTo>
                    <a:lnTo>
                      <a:pt x="0" y="10"/>
                    </a:lnTo>
                    <a:lnTo>
                      <a:pt x="1" y="11"/>
                    </a:lnTo>
                    <a:lnTo>
                      <a:pt x="1" y="12"/>
                    </a:lnTo>
                    <a:lnTo>
                      <a:pt x="2" y="13"/>
                    </a:lnTo>
                    <a:lnTo>
                      <a:pt x="4" y="13"/>
                    </a:lnTo>
                    <a:lnTo>
                      <a:pt x="5" y="14"/>
                    </a:lnTo>
                    <a:lnTo>
                      <a:pt x="6" y="14"/>
                    </a:lnTo>
                    <a:lnTo>
                      <a:pt x="7" y="15"/>
                    </a:lnTo>
                    <a:lnTo>
                      <a:pt x="9" y="15"/>
                    </a:lnTo>
                    <a:lnTo>
                      <a:pt x="10" y="16"/>
                    </a:lnTo>
                    <a:lnTo>
                      <a:pt x="12" y="16"/>
                    </a:lnTo>
                    <a:lnTo>
                      <a:pt x="13" y="16"/>
                    </a:lnTo>
                    <a:lnTo>
                      <a:pt x="15" y="16"/>
                    </a:lnTo>
                    <a:lnTo>
                      <a:pt x="16" y="16"/>
                    </a:lnTo>
                    <a:lnTo>
                      <a:pt x="17" y="16"/>
                    </a:lnTo>
                    <a:close/>
                  </a:path>
                </a:pathLst>
              </a:custGeom>
              <a:solidFill>
                <a:srgbClr val="CC80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889" name="Freeform 177"/>
              <p:cNvSpPr>
                <a:spLocks/>
              </p:cNvSpPr>
              <p:nvPr/>
            </p:nvSpPr>
            <p:spPr bwMode="auto">
              <a:xfrm>
                <a:off x="1879" y="2272"/>
                <a:ext cx="22" cy="11"/>
              </a:xfrm>
              <a:custGeom>
                <a:avLst/>
                <a:gdLst>
                  <a:gd name="T0" fmla="*/ 11 w 22"/>
                  <a:gd name="T1" fmla="*/ 11 h 11"/>
                  <a:gd name="T2" fmla="*/ 12 w 22"/>
                  <a:gd name="T3" fmla="*/ 10 h 11"/>
                  <a:gd name="T4" fmla="*/ 13 w 22"/>
                  <a:gd name="T5" fmla="*/ 10 h 11"/>
                  <a:gd name="T6" fmla="*/ 14 w 22"/>
                  <a:gd name="T7" fmla="*/ 10 h 11"/>
                  <a:gd name="T8" fmla="*/ 15 w 22"/>
                  <a:gd name="T9" fmla="*/ 10 h 11"/>
                  <a:gd name="T10" fmla="*/ 16 w 22"/>
                  <a:gd name="T11" fmla="*/ 10 h 11"/>
                  <a:gd name="T12" fmla="*/ 17 w 22"/>
                  <a:gd name="T13" fmla="*/ 10 h 11"/>
                  <a:gd name="T14" fmla="*/ 18 w 22"/>
                  <a:gd name="T15" fmla="*/ 9 h 11"/>
                  <a:gd name="T16" fmla="*/ 19 w 22"/>
                  <a:gd name="T17" fmla="*/ 9 h 11"/>
                  <a:gd name="T18" fmla="*/ 20 w 22"/>
                  <a:gd name="T19" fmla="*/ 8 h 11"/>
                  <a:gd name="T20" fmla="*/ 21 w 22"/>
                  <a:gd name="T21" fmla="*/ 8 h 11"/>
                  <a:gd name="T22" fmla="*/ 22 w 22"/>
                  <a:gd name="T23" fmla="*/ 6 h 11"/>
                  <a:gd name="T24" fmla="*/ 22 w 22"/>
                  <a:gd name="T25" fmla="*/ 5 h 11"/>
                  <a:gd name="T26" fmla="*/ 22 w 22"/>
                  <a:gd name="T27" fmla="*/ 4 h 11"/>
                  <a:gd name="T28" fmla="*/ 21 w 22"/>
                  <a:gd name="T29" fmla="*/ 3 h 11"/>
                  <a:gd name="T30" fmla="*/ 20 w 22"/>
                  <a:gd name="T31" fmla="*/ 2 h 11"/>
                  <a:gd name="T32" fmla="*/ 19 w 22"/>
                  <a:gd name="T33" fmla="*/ 2 h 11"/>
                  <a:gd name="T34" fmla="*/ 18 w 22"/>
                  <a:gd name="T35" fmla="*/ 1 h 11"/>
                  <a:gd name="T36" fmla="*/ 17 w 22"/>
                  <a:gd name="T37" fmla="*/ 1 h 11"/>
                  <a:gd name="T38" fmla="*/ 16 w 22"/>
                  <a:gd name="T39" fmla="*/ 1 h 11"/>
                  <a:gd name="T40" fmla="*/ 15 w 22"/>
                  <a:gd name="T41" fmla="*/ 1 h 11"/>
                  <a:gd name="T42" fmla="*/ 14 w 22"/>
                  <a:gd name="T43" fmla="*/ 0 h 11"/>
                  <a:gd name="T44" fmla="*/ 13 w 22"/>
                  <a:gd name="T45" fmla="*/ 0 h 11"/>
                  <a:gd name="T46" fmla="*/ 12 w 22"/>
                  <a:gd name="T47" fmla="*/ 0 h 11"/>
                  <a:gd name="T48" fmla="*/ 11 w 22"/>
                  <a:gd name="T49" fmla="*/ 0 h 11"/>
                  <a:gd name="T50" fmla="*/ 10 w 22"/>
                  <a:gd name="T51" fmla="*/ 0 h 11"/>
                  <a:gd name="T52" fmla="*/ 9 w 22"/>
                  <a:gd name="T53" fmla="*/ 0 h 11"/>
                  <a:gd name="T54" fmla="*/ 7 w 22"/>
                  <a:gd name="T55" fmla="*/ 0 h 11"/>
                  <a:gd name="T56" fmla="*/ 7 w 22"/>
                  <a:gd name="T57" fmla="*/ 1 h 11"/>
                  <a:gd name="T58" fmla="*/ 5 w 22"/>
                  <a:gd name="T59" fmla="*/ 1 h 11"/>
                  <a:gd name="T60" fmla="*/ 3 w 22"/>
                  <a:gd name="T61" fmla="*/ 2 h 11"/>
                  <a:gd name="T62" fmla="*/ 2 w 22"/>
                  <a:gd name="T63" fmla="*/ 2 h 11"/>
                  <a:gd name="T64" fmla="*/ 1 w 22"/>
                  <a:gd name="T65" fmla="*/ 3 h 11"/>
                  <a:gd name="T66" fmla="*/ 0 w 22"/>
                  <a:gd name="T67" fmla="*/ 4 h 11"/>
                  <a:gd name="T68" fmla="*/ 0 w 22"/>
                  <a:gd name="T69" fmla="*/ 5 h 11"/>
                  <a:gd name="T70" fmla="*/ 0 w 22"/>
                  <a:gd name="T71" fmla="*/ 6 h 11"/>
                  <a:gd name="T72" fmla="*/ 1 w 22"/>
                  <a:gd name="T73" fmla="*/ 8 h 11"/>
                  <a:gd name="T74" fmla="*/ 2 w 22"/>
                  <a:gd name="T75" fmla="*/ 8 h 11"/>
                  <a:gd name="T76" fmla="*/ 3 w 22"/>
                  <a:gd name="T77" fmla="*/ 9 h 11"/>
                  <a:gd name="T78" fmla="*/ 5 w 22"/>
                  <a:gd name="T79" fmla="*/ 10 h 11"/>
                  <a:gd name="T80" fmla="*/ 7 w 22"/>
                  <a:gd name="T81" fmla="*/ 10 h 11"/>
                  <a:gd name="T82" fmla="*/ 7 w 22"/>
                  <a:gd name="T83" fmla="*/ 10 h 11"/>
                  <a:gd name="T84" fmla="*/ 9 w 22"/>
                  <a:gd name="T85" fmla="*/ 10 h 11"/>
                  <a:gd name="T86" fmla="*/ 10 w 22"/>
                  <a:gd name="T87" fmla="*/ 10 h 11"/>
                  <a:gd name="T88" fmla="*/ 11 w 22"/>
                  <a:gd name="T89" fmla="*/ 11 h 11"/>
                  <a:gd name="T90" fmla="*/ 11 w 22"/>
                  <a:gd name="T91" fmla="*/ 11 h 11"/>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2"/>
                  <a:gd name="T139" fmla="*/ 0 h 11"/>
                  <a:gd name="T140" fmla="*/ 22 w 22"/>
                  <a:gd name="T141" fmla="*/ 11 h 11"/>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2" h="11">
                    <a:moveTo>
                      <a:pt x="11" y="11"/>
                    </a:moveTo>
                    <a:lnTo>
                      <a:pt x="12" y="10"/>
                    </a:lnTo>
                    <a:lnTo>
                      <a:pt x="13" y="10"/>
                    </a:lnTo>
                    <a:lnTo>
                      <a:pt x="14" y="10"/>
                    </a:lnTo>
                    <a:lnTo>
                      <a:pt x="15" y="10"/>
                    </a:lnTo>
                    <a:lnTo>
                      <a:pt x="16" y="10"/>
                    </a:lnTo>
                    <a:lnTo>
                      <a:pt x="17" y="10"/>
                    </a:lnTo>
                    <a:lnTo>
                      <a:pt x="18" y="9"/>
                    </a:lnTo>
                    <a:lnTo>
                      <a:pt x="19" y="9"/>
                    </a:lnTo>
                    <a:lnTo>
                      <a:pt x="20" y="8"/>
                    </a:lnTo>
                    <a:lnTo>
                      <a:pt x="21" y="8"/>
                    </a:lnTo>
                    <a:lnTo>
                      <a:pt x="22" y="6"/>
                    </a:lnTo>
                    <a:lnTo>
                      <a:pt x="22" y="5"/>
                    </a:lnTo>
                    <a:lnTo>
                      <a:pt x="22" y="4"/>
                    </a:lnTo>
                    <a:lnTo>
                      <a:pt x="21" y="3"/>
                    </a:lnTo>
                    <a:lnTo>
                      <a:pt x="20" y="2"/>
                    </a:lnTo>
                    <a:lnTo>
                      <a:pt x="19" y="2"/>
                    </a:lnTo>
                    <a:lnTo>
                      <a:pt x="18" y="1"/>
                    </a:lnTo>
                    <a:lnTo>
                      <a:pt x="17" y="1"/>
                    </a:lnTo>
                    <a:lnTo>
                      <a:pt x="16" y="1"/>
                    </a:lnTo>
                    <a:lnTo>
                      <a:pt x="15" y="1"/>
                    </a:lnTo>
                    <a:lnTo>
                      <a:pt x="14" y="0"/>
                    </a:lnTo>
                    <a:lnTo>
                      <a:pt x="13" y="0"/>
                    </a:lnTo>
                    <a:lnTo>
                      <a:pt x="12" y="0"/>
                    </a:lnTo>
                    <a:lnTo>
                      <a:pt x="11" y="0"/>
                    </a:lnTo>
                    <a:lnTo>
                      <a:pt x="10" y="0"/>
                    </a:lnTo>
                    <a:lnTo>
                      <a:pt x="9" y="0"/>
                    </a:lnTo>
                    <a:lnTo>
                      <a:pt x="7" y="0"/>
                    </a:lnTo>
                    <a:lnTo>
                      <a:pt x="7" y="1"/>
                    </a:lnTo>
                    <a:lnTo>
                      <a:pt x="5" y="1"/>
                    </a:lnTo>
                    <a:lnTo>
                      <a:pt x="3" y="2"/>
                    </a:lnTo>
                    <a:lnTo>
                      <a:pt x="2" y="2"/>
                    </a:lnTo>
                    <a:lnTo>
                      <a:pt x="1" y="3"/>
                    </a:lnTo>
                    <a:lnTo>
                      <a:pt x="0" y="4"/>
                    </a:lnTo>
                    <a:lnTo>
                      <a:pt x="0" y="5"/>
                    </a:lnTo>
                    <a:lnTo>
                      <a:pt x="0" y="6"/>
                    </a:lnTo>
                    <a:lnTo>
                      <a:pt x="1" y="8"/>
                    </a:lnTo>
                    <a:lnTo>
                      <a:pt x="2" y="8"/>
                    </a:lnTo>
                    <a:lnTo>
                      <a:pt x="3" y="9"/>
                    </a:lnTo>
                    <a:lnTo>
                      <a:pt x="5" y="10"/>
                    </a:lnTo>
                    <a:lnTo>
                      <a:pt x="7" y="10"/>
                    </a:lnTo>
                    <a:lnTo>
                      <a:pt x="9" y="10"/>
                    </a:lnTo>
                    <a:lnTo>
                      <a:pt x="10" y="10"/>
                    </a:lnTo>
                    <a:lnTo>
                      <a:pt x="11" y="11"/>
                    </a:lnTo>
                    <a:close/>
                  </a:path>
                </a:pathLst>
              </a:custGeom>
              <a:solidFill>
                <a:srgbClr val="CC80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890" name="Freeform 178"/>
              <p:cNvSpPr>
                <a:spLocks/>
              </p:cNvSpPr>
              <p:nvPr/>
            </p:nvSpPr>
            <p:spPr bwMode="auto">
              <a:xfrm>
                <a:off x="1757" y="2387"/>
                <a:ext cx="87" cy="58"/>
              </a:xfrm>
              <a:custGeom>
                <a:avLst/>
                <a:gdLst>
                  <a:gd name="T0" fmla="*/ 1 w 87"/>
                  <a:gd name="T1" fmla="*/ 25 h 58"/>
                  <a:gd name="T2" fmla="*/ 86 w 87"/>
                  <a:gd name="T3" fmla="*/ 57 h 58"/>
                  <a:gd name="T4" fmla="*/ 85 w 87"/>
                  <a:gd name="T5" fmla="*/ 56 h 58"/>
                  <a:gd name="T6" fmla="*/ 83 w 87"/>
                  <a:gd name="T7" fmla="*/ 54 h 58"/>
                  <a:gd name="T8" fmla="*/ 80 w 87"/>
                  <a:gd name="T9" fmla="*/ 50 h 58"/>
                  <a:gd name="T10" fmla="*/ 77 w 87"/>
                  <a:gd name="T11" fmla="*/ 47 h 58"/>
                  <a:gd name="T12" fmla="*/ 75 w 87"/>
                  <a:gd name="T13" fmla="*/ 45 h 58"/>
                  <a:gd name="T14" fmla="*/ 72 w 87"/>
                  <a:gd name="T15" fmla="*/ 43 h 58"/>
                  <a:gd name="T16" fmla="*/ 70 w 87"/>
                  <a:gd name="T17" fmla="*/ 40 h 58"/>
                  <a:gd name="T18" fmla="*/ 67 w 87"/>
                  <a:gd name="T19" fmla="*/ 38 h 58"/>
                  <a:gd name="T20" fmla="*/ 64 w 87"/>
                  <a:gd name="T21" fmla="*/ 35 h 58"/>
                  <a:gd name="T22" fmla="*/ 60 w 87"/>
                  <a:gd name="T23" fmla="*/ 32 h 58"/>
                  <a:gd name="T24" fmla="*/ 57 w 87"/>
                  <a:gd name="T25" fmla="*/ 31 h 58"/>
                  <a:gd name="T26" fmla="*/ 56 w 87"/>
                  <a:gd name="T27" fmla="*/ 29 h 58"/>
                  <a:gd name="T28" fmla="*/ 54 w 87"/>
                  <a:gd name="T29" fmla="*/ 28 h 58"/>
                  <a:gd name="T30" fmla="*/ 52 w 87"/>
                  <a:gd name="T31" fmla="*/ 26 h 58"/>
                  <a:gd name="T32" fmla="*/ 49 w 87"/>
                  <a:gd name="T33" fmla="*/ 25 h 58"/>
                  <a:gd name="T34" fmla="*/ 47 w 87"/>
                  <a:gd name="T35" fmla="*/ 23 h 58"/>
                  <a:gd name="T36" fmla="*/ 45 w 87"/>
                  <a:gd name="T37" fmla="*/ 22 h 58"/>
                  <a:gd name="T38" fmla="*/ 42 w 87"/>
                  <a:gd name="T39" fmla="*/ 21 h 58"/>
                  <a:gd name="T40" fmla="*/ 40 w 87"/>
                  <a:gd name="T41" fmla="*/ 20 h 58"/>
                  <a:gd name="T42" fmla="*/ 38 w 87"/>
                  <a:gd name="T43" fmla="*/ 19 h 58"/>
                  <a:gd name="T44" fmla="*/ 36 w 87"/>
                  <a:gd name="T45" fmla="*/ 17 h 58"/>
                  <a:gd name="T46" fmla="*/ 34 w 87"/>
                  <a:gd name="T47" fmla="*/ 16 h 58"/>
                  <a:gd name="T48" fmla="*/ 31 w 87"/>
                  <a:gd name="T49" fmla="*/ 14 h 58"/>
                  <a:gd name="T50" fmla="*/ 29 w 87"/>
                  <a:gd name="T51" fmla="*/ 14 h 58"/>
                  <a:gd name="T52" fmla="*/ 27 w 87"/>
                  <a:gd name="T53" fmla="*/ 12 h 58"/>
                  <a:gd name="T54" fmla="*/ 24 w 87"/>
                  <a:gd name="T55" fmla="*/ 11 h 58"/>
                  <a:gd name="T56" fmla="*/ 23 w 87"/>
                  <a:gd name="T57" fmla="*/ 10 h 58"/>
                  <a:gd name="T58" fmla="*/ 20 w 87"/>
                  <a:gd name="T59" fmla="*/ 9 h 58"/>
                  <a:gd name="T60" fmla="*/ 18 w 87"/>
                  <a:gd name="T61" fmla="*/ 8 h 58"/>
                  <a:gd name="T62" fmla="*/ 16 w 87"/>
                  <a:gd name="T63" fmla="*/ 7 h 58"/>
                  <a:gd name="T64" fmla="*/ 13 w 87"/>
                  <a:gd name="T65" fmla="*/ 5 h 58"/>
                  <a:gd name="T66" fmla="*/ 10 w 87"/>
                  <a:gd name="T67" fmla="*/ 4 h 58"/>
                  <a:gd name="T68" fmla="*/ 7 w 87"/>
                  <a:gd name="T69" fmla="*/ 3 h 58"/>
                  <a:gd name="T70" fmla="*/ 4 w 87"/>
                  <a:gd name="T71" fmla="*/ 1 h 58"/>
                  <a:gd name="T72" fmla="*/ 2 w 87"/>
                  <a:gd name="T73" fmla="*/ 1 h 58"/>
                  <a:gd name="T74" fmla="*/ 1 w 87"/>
                  <a:gd name="T75" fmla="*/ 0 h 58"/>
                  <a:gd name="T76" fmla="*/ 0 w 87"/>
                  <a:gd name="T77" fmla="*/ 0 h 58"/>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87"/>
                  <a:gd name="T118" fmla="*/ 0 h 58"/>
                  <a:gd name="T119" fmla="*/ 87 w 87"/>
                  <a:gd name="T120" fmla="*/ 58 h 58"/>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87" h="58">
                    <a:moveTo>
                      <a:pt x="0" y="0"/>
                    </a:moveTo>
                    <a:lnTo>
                      <a:pt x="1" y="25"/>
                    </a:lnTo>
                    <a:lnTo>
                      <a:pt x="87" y="58"/>
                    </a:lnTo>
                    <a:lnTo>
                      <a:pt x="86" y="57"/>
                    </a:lnTo>
                    <a:lnTo>
                      <a:pt x="85" y="56"/>
                    </a:lnTo>
                    <a:lnTo>
                      <a:pt x="84" y="55"/>
                    </a:lnTo>
                    <a:lnTo>
                      <a:pt x="83" y="54"/>
                    </a:lnTo>
                    <a:lnTo>
                      <a:pt x="82" y="52"/>
                    </a:lnTo>
                    <a:lnTo>
                      <a:pt x="80" y="50"/>
                    </a:lnTo>
                    <a:lnTo>
                      <a:pt x="79" y="48"/>
                    </a:lnTo>
                    <a:lnTo>
                      <a:pt x="77" y="47"/>
                    </a:lnTo>
                    <a:lnTo>
                      <a:pt x="76" y="46"/>
                    </a:lnTo>
                    <a:lnTo>
                      <a:pt x="75" y="45"/>
                    </a:lnTo>
                    <a:lnTo>
                      <a:pt x="74" y="44"/>
                    </a:lnTo>
                    <a:lnTo>
                      <a:pt x="72" y="43"/>
                    </a:lnTo>
                    <a:lnTo>
                      <a:pt x="71" y="42"/>
                    </a:lnTo>
                    <a:lnTo>
                      <a:pt x="70" y="40"/>
                    </a:lnTo>
                    <a:lnTo>
                      <a:pt x="69" y="39"/>
                    </a:lnTo>
                    <a:lnTo>
                      <a:pt x="67" y="38"/>
                    </a:lnTo>
                    <a:lnTo>
                      <a:pt x="65" y="36"/>
                    </a:lnTo>
                    <a:lnTo>
                      <a:pt x="64" y="35"/>
                    </a:lnTo>
                    <a:lnTo>
                      <a:pt x="62" y="34"/>
                    </a:lnTo>
                    <a:lnTo>
                      <a:pt x="60" y="32"/>
                    </a:lnTo>
                    <a:lnTo>
                      <a:pt x="58" y="31"/>
                    </a:lnTo>
                    <a:lnTo>
                      <a:pt x="57" y="31"/>
                    </a:lnTo>
                    <a:lnTo>
                      <a:pt x="57" y="30"/>
                    </a:lnTo>
                    <a:lnTo>
                      <a:pt x="56" y="29"/>
                    </a:lnTo>
                    <a:lnTo>
                      <a:pt x="55" y="29"/>
                    </a:lnTo>
                    <a:lnTo>
                      <a:pt x="54" y="28"/>
                    </a:lnTo>
                    <a:lnTo>
                      <a:pt x="53" y="27"/>
                    </a:lnTo>
                    <a:lnTo>
                      <a:pt x="52" y="26"/>
                    </a:lnTo>
                    <a:lnTo>
                      <a:pt x="50" y="26"/>
                    </a:lnTo>
                    <a:lnTo>
                      <a:pt x="49" y="25"/>
                    </a:lnTo>
                    <a:lnTo>
                      <a:pt x="48" y="24"/>
                    </a:lnTo>
                    <a:lnTo>
                      <a:pt x="47" y="23"/>
                    </a:lnTo>
                    <a:lnTo>
                      <a:pt x="46" y="23"/>
                    </a:lnTo>
                    <a:lnTo>
                      <a:pt x="45" y="22"/>
                    </a:lnTo>
                    <a:lnTo>
                      <a:pt x="44" y="22"/>
                    </a:lnTo>
                    <a:lnTo>
                      <a:pt x="42" y="21"/>
                    </a:lnTo>
                    <a:lnTo>
                      <a:pt x="42" y="20"/>
                    </a:lnTo>
                    <a:lnTo>
                      <a:pt x="40" y="20"/>
                    </a:lnTo>
                    <a:lnTo>
                      <a:pt x="39" y="19"/>
                    </a:lnTo>
                    <a:lnTo>
                      <a:pt x="38" y="19"/>
                    </a:lnTo>
                    <a:lnTo>
                      <a:pt x="37" y="18"/>
                    </a:lnTo>
                    <a:lnTo>
                      <a:pt x="36" y="17"/>
                    </a:lnTo>
                    <a:lnTo>
                      <a:pt x="35" y="16"/>
                    </a:lnTo>
                    <a:lnTo>
                      <a:pt x="34" y="16"/>
                    </a:lnTo>
                    <a:lnTo>
                      <a:pt x="32" y="15"/>
                    </a:lnTo>
                    <a:lnTo>
                      <a:pt x="31" y="14"/>
                    </a:lnTo>
                    <a:lnTo>
                      <a:pt x="30" y="14"/>
                    </a:lnTo>
                    <a:lnTo>
                      <a:pt x="29" y="14"/>
                    </a:lnTo>
                    <a:lnTo>
                      <a:pt x="28" y="13"/>
                    </a:lnTo>
                    <a:lnTo>
                      <a:pt x="27" y="12"/>
                    </a:lnTo>
                    <a:lnTo>
                      <a:pt x="26" y="12"/>
                    </a:lnTo>
                    <a:lnTo>
                      <a:pt x="24" y="11"/>
                    </a:lnTo>
                    <a:lnTo>
                      <a:pt x="23" y="11"/>
                    </a:lnTo>
                    <a:lnTo>
                      <a:pt x="23" y="10"/>
                    </a:lnTo>
                    <a:lnTo>
                      <a:pt x="22" y="10"/>
                    </a:lnTo>
                    <a:lnTo>
                      <a:pt x="20" y="9"/>
                    </a:lnTo>
                    <a:lnTo>
                      <a:pt x="19" y="9"/>
                    </a:lnTo>
                    <a:lnTo>
                      <a:pt x="18" y="8"/>
                    </a:lnTo>
                    <a:lnTo>
                      <a:pt x="17" y="8"/>
                    </a:lnTo>
                    <a:lnTo>
                      <a:pt x="16" y="7"/>
                    </a:lnTo>
                    <a:lnTo>
                      <a:pt x="15" y="6"/>
                    </a:lnTo>
                    <a:lnTo>
                      <a:pt x="13" y="5"/>
                    </a:lnTo>
                    <a:lnTo>
                      <a:pt x="12" y="5"/>
                    </a:lnTo>
                    <a:lnTo>
                      <a:pt x="10" y="4"/>
                    </a:lnTo>
                    <a:lnTo>
                      <a:pt x="8" y="3"/>
                    </a:lnTo>
                    <a:lnTo>
                      <a:pt x="7" y="3"/>
                    </a:lnTo>
                    <a:lnTo>
                      <a:pt x="6" y="2"/>
                    </a:lnTo>
                    <a:lnTo>
                      <a:pt x="4" y="1"/>
                    </a:lnTo>
                    <a:lnTo>
                      <a:pt x="3" y="1"/>
                    </a:lnTo>
                    <a:lnTo>
                      <a:pt x="2" y="1"/>
                    </a:lnTo>
                    <a:lnTo>
                      <a:pt x="2" y="0"/>
                    </a:lnTo>
                    <a:lnTo>
                      <a:pt x="1" y="0"/>
                    </a:lnTo>
                    <a:lnTo>
                      <a:pt x="0" y="0"/>
                    </a:lnTo>
                    <a:close/>
                  </a:path>
                </a:pathLst>
              </a:custGeom>
              <a:solidFill>
                <a:srgbClr val="BF66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891" name="Freeform 179"/>
              <p:cNvSpPr>
                <a:spLocks/>
              </p:cNvSpPr>
              <p:nvPr/>
            </p:nvSpPr>
            <p:spPr bwMode="auto">
              <a:xfrm>
                <a:off x="1900" y="2316"/>
                <a:ext cx="38" cy="28"/>
              </a:xfrm>
              <a:custGeom>
                <a:avLst/>
                <a:gdLst>
                  <a:gd name="T0" fmla="*/ 0 w 38"/>
                  <a:gd name="T1" fmla="*/ 27 h 28"/>
                  <a:gd name="T2" fmla="*/ 1 w 38"/>
                  <a:gd name="T3" fmla="*/ 27 h 28"/>
                  <a:gd name="T4" fmla="*/ 2 w 38"/>
                  <a:gd name="T5" fmla="*/ 27 h 28"/>
                  <a:gd name="T6" fmla="*/ 3 w 38"/>
                  <a:gd name="T7" fmla="*/ 27 h 28"/>
                  <a:gd name="T8" fmla="*/ 4 w 38"/>
                  <a:gd name="T9" fmla="*/ 28 h 28"/>
                  <a:gd name="T10" fmla="*/ 5 w 38"/>
                  <a:gd name="T11" fmla="*/ 27 h 28"/>
                  <a:gd name="T12" fmla="*/ 7 w 38"/>
                  <a:gd name="T13" fmla="*/ 27 h 28"/>
                  <a:gd name="T14" fmla="*/ 8 w 38"/>
                  <a:gd name="T15" fmla="*/ 27 h 28"/>
                  <a:gd name="T16" fmla="*/ 10 w 38"/>
                  <a:gd name="T17" fmla="*/ 27 h 28"/>
                  <a:gd name="T18" fmla="*/ 11 w 38"/>
                  <a:gd name="T19" fmla="*/ 27 h 28"/>
                  <a:gd name="T20" fmla="*/ 13 w 38"/>
                  <a:gd name="T21" fmla="*/ 27 h 28"/>
                  <a:gd name="T22" fmla="*/ 15 w 38"/>
                  <a:gd name="T23" fmla="*/ 26 h 28"/>
                  <a:gd name="T24" fmla="*/ 16 w 38"/>
                  <a:gd name="T25" fmla="*/ 26 h 28"/>
                  <a:gd name="T26" fmla="*/ 18 w 38"/>
                  <a:gd name="T27" fmla="*/ 26 h 28"/>
                  <a:gd name="T28" fmla="*/ 19 w 38"/>
                  <a:gd name="T29" fmla="*/ 26 h 28"/>
                  <a:gd name="T30" fmla="*/ 21 w 38"/>
                  <a:gd name="T31" fmla="*/ 26 h 28"/>
                  <a:gd name="T32" fmla="*/ 23 w 38"/>
                  <a:gd name="T33" fmla="*/ 26 h 28"/>
                  <a:gd name="T34" fmla="*/ 24 w 38"/>
                  <a:gd name="T35" fmla="*/ 25 h 28"/>
                  <a:gd name="T36" fmla="*/ 26 w 38"/>
                  <a:gd name="T37" fmla="*/ 24 h 28"/>
                  <a:gd name="T38" fmla="*/ 27 w 38"/>
                  <a:gd name="T39" fmla="*/ 24 h 28"/>
                  <a:gd name="T40" fmla="*/ 28 w 38"/>
                  <a:gd name="T41" fmla="*/ 24 h 28"/>
                  <a:gd name="T42" fmla="*/ 30 w 38"/>
                  <a:gd name="T43" fmla="*/ 23 h 28"/>
                  <a:gd name="T44" fmla="*/ 31 w 38"/>
                  <a:gd name="T45" fmla="*/ 23 h 28"/>
                  <a:gd name="T46" fmla="*/ 32 w 38"/>
                  <a:gd name="T47" fmla="*/ 22 h 28"/>
                  <a:gd name="T48" fmla="*/ 33 w 38"/>
                  <a:gd name="T49" fmla="*/ 21 h 28"/>
                  <a:gd name="T50" fmla="*/ 34 w 38"/>
                  <a:gd name="T51" fmla="*/ 21 h 28"/>
                  <a:gd name="T52" fmla="*/ 35 w 38"/>
                  <a:gd name="T53" fmla="*/ 20 h 28"/>
                  <a:gd name="T54" fmla="*/ 36 w 38"/>
                  <a:gd name="T55" fmla="*/ 19 h 28"/>
                  <a:gd name="T56" fmla="*/ 36 w 38"/>
                  <a:gd name="T57" fmla="*/ 19 h 28"/>
                  <a:gd name="T58" fmla="*/ 37 w 38"/>
                  <a:gd name="T59" fmla="*/ 17 h 28"/>
                  <a:gd name="T60" fmla="*/ 38 w 38"/>
                  <a:gd name="T61" fmla="*/ 15 h 28"/>
                  <a:gd name="T62" fmla="*/ 37 w 38"/>
                  <a:gd name="T63" fmla="*/ 14 h 28"/>
                  <a:gd name="T64" fmla="*/ 37 w 38"/>
                  <a:gd name="T65" fmla="*/ 12 h 28"/>
                  <a:gd name="T66" fmla="*/ 36 w 38"/>
                  <a:gd name="T67" fmla="*/ 10 h 28"/>
                  <a:gd name="T68" fmla="*/ 34 w 38"/>
                  <a:gd name="T69" fmla="*/ 9 h 28"/>
                  <a:gd name="T70" fmla="*/ 33 w 38"/>
                  <a:gd name="T71" fmla="*/ 8 h 28"/>
                  <a:gd name="T72" fmla="*/ 31 w 38"/>
                  <a:gd name="T73" fmla="*/ 6 h 28"/>
                  <a:gd name="T74" fmla="*/ 30 w 38"/>
                  <a:gd name="T75" fmla="*/ 5 h 28"/>
                  <a:gd name="T76" fmla="*/ 28 w 38"/>
                  <a:gd name="T77" fmla="*/ 4 h 28"/>
                  <a:gd name="T78" fmla="*/ 27 w 38"/>
                  <a:gd name="T79" fmla="*/ 4 h 28"/>
                  <a:gd name="T80" fmla="*/ 26 w 38"/>
                  <a:gd name="T81" fmla="*/ 3 h 28"/>
                  <a:gd name="T82" fmla="*/ 25 w 38"/>
                  <a:gd name="T83" fmla="*/ 3 h 28"/>
                  <a:gd name="T84" fmla="*/ 24 w 38"/>
                  <a:gd name="T85" fmla="*/ 2 h 28"/>
                  <a:gd name="T86" fmla="*/ 22 w 38"/>
                  <a:gd name="T87" fmla="*/ 1 h 28"/>
                  <a:gd name="T88" fmla="*/ 21 w 38"/>
                  <a:gd name="T89" fmla="*/ 1 h 28"/>
                  <a:gd name="T90" fmla="*/ 20 w 38"/>
                  <a:gd name="T91" fmla="*/ 1 h 28"/>
                  <a:gd name="T92" fmla="*/ 19 w 38"/>
                  <a:gd name="T93" fmla="*/ 1 h 28"/>
                  <a:gd name="T94" fmla="*/ 18 w 38"/>
                  <a:gd name="T95" fmla="*/ 0 h 28"/>
                  <a:gd name="T96" fmla="*/ 1 w 38"/>
                  <a:gd name="T97" fmla="*/ 12 h 28"/>
                  <a:gd name="T98" fmla="*/ 0 w 38"/>
                  <a:gd name="T99" fmla="*/ 27 h 28"/>
                  <a:gd name="T100" fmla="*/ 0 w 38"/>
                  <a:gd name="T101" fmla="*/ 27 h 28"/>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38"/>
                  <a:gd name="T154" fmla="*/ 0 h 28"/>
                  <a:gd name="T155" fmla="*/ 38 w 38"/>
                  <a:gd name="T156" fmla="*/ 28 h 28"/>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38" h="28">
                    <a:moveTo>
                      <a:pt x="0" y="27"/>
                    </a:moveTo>
                    <a:lnTo>
                      <a:pt x="1" y="27"/>
                    </a:lnTo>
                    <a:lnTo>
                      <a:pt x="2" y="27"/>
                    </a:lnTo>
                    <a:lnTo>
                      <a:pt x="3" y="27"/>
                    </a:lnTo>
                    <a:lnTo>
                      <a:pt x="4" y="28"/>
                    </a:lnTo>
                    <a:lnTo>
                      <a:pt x="5" y="27"/>
                    </a:lnTo>
                    <a:lnTo>
                      <a:pt x="7" y="27"/>
                    </a:lnTo>
                    <a:lnTo>
                      <a:pt x="8" y="27"/>
                    </a:lnTo>
                    <a:lnTo>
                      <a:pt x="10" y="27"/>
                    </a:lnTo>
                    <a:lnTo>
                      <a:pt x="11" y="27"/>
                    </a:lnTo>
                    <a:lnTo>
                      <a:pt x="13" y="27"/>
                    </a:lnTo>
                    <a:lnTo>
                      <a:pt x="15" y="26"/>
                    </a:lnTo>
                    <a:lnTo>
                      <a:pt x="16" y="26"/>
                    </a:lnTo>
                    <a:lnTo>
                      <a:pt x="18" y="26"/>
                    </a:lnTo>
                    <a:lnTo>
                      <a:pt x="19" y="26"/>
                    </a:lnTo>
                    <a:lnTo>
                      <a:pt x="21" y="26"/>
                    </a:lnTo>
                    <a:lnTo>
                      <a:pt x="23" y="26"/>
                    </a:lnTo>
                    <a:lnTo>
                      <a:pt x="24" y="25"/>
                    </a:lnTo>
                    <a:lnTo>
                      <a:pt x="26" y="24"/>
                    </a:lnTo>
                    <a:lnTo>
                      <a:pt x="27" y="24"/>
                    </a:lnTo>
                    <a:lnTo>
                      <a:pt x="28" y="24"/>
                    </a:lnTo>
                    <a:lnTo>
                      <a:pt x="30" y="23"/>
                    </a:lnTo>
                    <a:lnTo>
                      <a:pt x="31" y="23"/>
                    </a:lnTo>
                    <a:lnTo>
                      <a:pt x="32" y="22"/>
                    </a:lnTo>
                    <a:lnTo>
                      <a:pt x="33" y="21"/>
                    </a:lnTo>
                    <a:lnTo>
                      <a:pt x="34" y="21"/>
                    </a:lnTo>
                    <a:lnTo>
                      <a:pt x="35" y="20"/>
                    </a:lnTo>
                    <a:lnTo>
                      <a:pt x="36" y="19"/>
                    </a:lnTo>
                    <a:lnTo>
                      <a:pt x="37" y="17"/>
                    </a:lnTo>
                    <a:lnTo>
                      <a:pt x="38" y="15"/>
                    </a:lnTo>
                    <a:lnTo>
                      <a:pt x="37" y="14"/>
                    </a:lnTo>
                    <a:lnTo>
                      <a:pt x="37" y="12"/>
                    </a:lnTo>
                    <a:lnTo>
                      <a:pt x="36" y="10"/>
                    </a:lnTo>
                    <a:lnTo>
                      <a:pt x="34" y="9"/>
                    </a:lnTo>
                    <a:lnTo>
                      <a:pt x="33" y="8"/>
                    </a:lnTo>
                    <a:lnTo>
                      <a:pt x="31" y="6"/>
                    </a:lnTo>
                    <a:lnTo>
                      <a:pt x="30" y="5"/>
                    </a:lnTo>
                    <a:lnTo>
                      <a:pt x="28" y="4"/>
                    </a:lnTo>
                    <a:lnTo>
                      <a:pt x="27" y="4"/>
                    </a:lnTo>
                    <a:lnTo>
                      <a:pt x="26" y="3"/>
                    </a:lnTo>
                    <a:lnTo>
                      <a:pt x="25" y="3"/>
                    </a:lnTo>
                    <a:lnTo>
                      <a:pt x="24" y="2"/>
                    </a:lnTo>
                    <a:lnTo>
                      <a:pt x="22" y="1"/>
                    </a:lnTo>
                    <a:lnTo>
                      <a:pt x="21" y="1"/>
                    </a:lnTo>
                    <a:lnTo>
                      <a:pt x="20" y="1"/>
                    </a:lnTo>
                    <a:lnTo>
                      <a:pt x="19" y="1"/>
                    </a:lnTo>
                    <a:lnTo>
                      <a:pt x="18" y="0"/>
                    </a:lnTo>
                    <a:lnTo>
                      <a:pt x="1" y="12"/>
                    </a:lnTo>
                    <a:lnTo>
                      <a:pt x="0" y="27"/>
                    </a:lnTo>
                    <a:close/>
                  </a:path>
                </a:pathLst>
              </a:custGeom>
              <a:solidFill>
                <a:srgbClr val="AD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892" name="Freeform 180"/>
              <p:cNvSpPr>
                <a:spLocks/>
              </p:cNvSpPr>
              <p:nvPr/>
            </p:nvSpPr>
            <p:spPr bwMode="auto">
              <a:xfrm>
                <a:off x="1928" y="2277"/>
                <a:ext cx="44" cy="43"/>
              </a:xfrm>
              <a:custGeom>
                <a:avLst/>
                <a:gdLst>
                  <a:gd name="T0" fmla="*/ 0 w 44"/>
                  <a:gd name="T1" fmla="*/ 32 h 43"/>
                  <a:gd name="T2" fmla="*/ 0 w 44"/>
                  <a:gd name="T3" fmla="*/ 32 h 43"/>
                  <a:gd name="T4" fmla="*/ 1 w 44"/>
                  <a:gd name="T5" fmla="*/ 32 h 43"/>
                  <a:gd name="T6" fmla="*/ 2 w 44"/>
                  <a:gd name="T7" fmla="*/ 33 h 43"/>
                  <a:gd name="T8" fmla="*/ 3 w 44"/>
                  <a:gd name="T9" fmla="*/ 34 h 43"/>
                  <a:gd name="T10" fmla="*/ 4 w 44"/>
                  <a:gd name="T11" fmla="*/ 34 h 43"/>
                  <a:gd name="T12" fmla="*/ 5 w 44"/>
                  <a:gd name="T13" fmla="*/ 35 h 43"/>
                  <a:gd name="T14" fmla="*/ 6 w 44"/>
                  <a:gd name="T15" fmla="*/ 36 h 43"/>
                  <a:gd name="T16" fmla="*/ 7 w 44"/>
                  <a:gd name="T17" fmla="*/ 36 h 43"/>
                  <a:gd name="T18" fmla="*/ 8 w 44"/>
                  <a:gd name="T19" fmla="*/ 37 h 43"/>
                  <a:gd name="T20" fmla="*/ 9 w 44"/>
                  <a:gd name="T21" fmla="*/ 38 h 43"/>
                  <a:gd name="T22" fmla="*/ 10 w 44"/>
                  <a:gd name="T23" fmla="*/ 38 h 43"/>
                  <a:gd name="T24" fmla="*/ 12 w 44"/>
                  <a:gd name="T25" fmla="*/ 39 h 43"/>
                  <a:gd name="T26" fmla="*/ 13 w 44"/>
                  <a:gd name="T27" fmla="*/ 40 h 43"/>
                  <a:gd name="T28" fmla="*/ 14 w 44"/>
                  <a:gd name="T29" fmla="*/ 40 h 43"/>
                  <a:gd name="T30" fmla="*/ 16 w 44"/>
                  <a:gd name="T31" fmla="*/ 40 h 43"/>
                  <a:gd name="T32" fmla="*/ 17 w 44"/>
                  <a:gd name="T33" fmla="*/ 41 h 43"/>
                  <a:gd name="T34" fmla="*/ 18 w 44"/>
                  <a:gd name="T35" fmla="*/ 42 h 43"/>
                  <a:gd name="T36" fmla="*/ 20 w 44"/>
                  <a:gd name="T37" fmla="*/ 42 h 43"/>
                  <a:gd name="T38" fmla="*/ 21 w 44"/>
                  <a:gd name="T39" fmla="*/ 43 h 43"/>
                  <a:gd name="T40" fmla="*/ 22 w 44"/>
                  <a:gd name="T41" fmla="*/ 43 h 43"/>
                  <a:gd name="T42" fmla="*/ 23 w 44"/>
                  <a:gd name="T43" fmla="*/ 43 h 43"/>
                  <a:gd name="T44" fmla="*/ 24 w 44"/>
                  <a:gd name="T45" fmla="*/ 43 h 43"/>
                  <a:gd name="T46" fmla="*/ 25 w 44"/>
                  <a:gd name="T47" fmla="*/ 43 h 43"/>
                  <a:gd name="T48" fmla="*/ 27 w 44"/>
                  <a:gd name="T49" fmla="*/ 43 h 43"/>
                  <a:gd name="T50" fmla="*/ 28 w 44"/>
                  <a:gd name="T51" fmla="*/ 43 h 43"/>
                  <a:gd name="T52" fmla="*/ 29 w 44"/>
                  <a:gd name="T53" fmla="*/ 43 h 43"/>
                  <a:gd name="T54" fmla="*/ 30 w 44"/>
                  <a:gd name="T55" fmla="*/ 42 h 43"/>
                  <a:gd name="T56" fmla="*/ 31 w 44"/>
                  <a:gd name="T57" fmla="*/ 42 h 43"/>
                  <a:gd name="T58" fmla="*/ 32 w 44"/>
                  <a:gd name="T59" fmla="*/ 40 h 43"/>
                  <a:gd name="T60" fmla="*/ 32 w 44"/>
                  <a:gd name="T61" fmla="*/ 40 h 43"/>
                  <a:gd name="T62" fmla="*/ 33 w 44"/>
                  <a:gd name="T63" fmla="*/ 39 h 43"/>
                  <a:gd name="T64" fmla="*/ 34 w 44"/>
                  <a:gd name="T65" fmla="*/ 38 h 43"/>
                  <a:gd name="T66" fmla="*/ 35 w 44"/>
                  <a:gd name="T67" fmla="*/ 37 h 43"/>
                  <a:gd name="T68" fmla="*/ 36 w 44"/>
                  <a:gd name="T69" fmla="*/ 36 h 43"/>
                  <a:gd name="T70" fmla="*/ 36 w 44"/>
                  <a:gd name="T71" fmla="*/ 34 h 43"/>
                  <a:gd name="T72" fmla="*/ 37 w 44"/>
                  <a:gd name="T73" fmla="*/ 33 h 43"/>
                  <a:gd name="T74" fmla="*/ 38 w 44"/>
                  <a:gd name="T75" fmla="*/ 32 h 43"/>
                  <a:gd name="T76" fmla="*/ 38 w 44"/>
                  <a:gd name="T77" fmla="*/ 30 h 43"/>
                  <a:gd name="T78" fmla="*/ 39 w 44"/>
                  <a:gd name="T79" fmla="*/ 28 h 43"/>
                  <a:gd name="T80" fmla="*/ 40 w 44"/>
                  <a:gd name="T81" fmla="*/ 27 h 43"/>
                  <a:gd name="T82" fmla="*/ 40 w 44"/>
                  <a:gd name="T83" fmla="*/ 26 h 43"/>
                  <a:gd name="T84" fmla="*/ 41 w 44"/>
                  <a:gd name="T85" fmla="*/ 24 h 43"/>
                  <a:gd name="T86" fmla="*/ 41 w 44"/>
                  <a:gd name="T87" fmla="*/ 23 h 43"/>
                  <a:gd name="T88" fmla="*/ 42 w 44"/>
                  <a:gd name="T89" fmla="*/ 21 h 43"/>
                  <a:gd name="T90" fmla="*/ 42 w 44"/>
                  <a:gd name="T91" fmla="*/ 19 h 43"/>
                  <a:gd name="T92" fmla="*/ 42 w 44"/>
                  <a:gd name="T93" fmla="*/ 18 h 43"/>
                  <a:gd name="T94" fmla="*/ 43 w 44"/>
                  <a:gd name="T95" fmla="*/ 16 h 43"/>
                  <a:gd name="T96" fmla="*/ 43 w 44"/>
                  <a:gd name="T97" fmla="*/ 14 h 43"/>
                  <a:gd name="T98" fmla="*/ 43 w 44"/>
                  <a:gd name="T99" fmla="*/ 13 h 43"/>
                  <a:gd name="T100" fmla="*/ 43 w 44"/>
                  <a:gd name="T101" fmla="*/ 12 h 43"/>
                  <a:gd name="T102" fmla="*/ 43 w 44"/>
                  <a:gd name="T103" fmla="*/ 10 h 43"/>
                  <a:gd name="T104" fmla="*/ 44 w 44"/>
                  <a:gd name="T105" fmla="*/ 9 h 43"/>
                  <a:gd name="T106" fmla="*/ 43 w 44"/>
                  <a:gd name="T107" fmla="*/ 7 h 43"/>
                  <a:gd name="T108" fmla="*/ 43 w 44"/>
                  <a:gd name="T109" fmla="*/ 6 h 43"/>
                  <a:gd name="T110" fmla="*/ 43 w 44"/>
                  <a:gd name="T111" fmla="*/ 5 h 43"/>
                  <a:gd name="T112" fmla="*/ 43 w 44"/>
                  <a:gd name="T113" fmla="*/ 3 h 43"/>
                  <a:gd name="T114" fmla="*/ 43 w 44"/>
                  <a:gd name="T115" fmla="*/ 3 h 43"/>
                  <a:gd name="T116" fmla="*/ 43 w 44"/>
                  <a:gd name="T117" fmla="*/ 1 h 43"/>
                  <a:gd name="T118" fmla="*/ 43 w 44"/>
                  <a:gd name="T119" fmla="*/ 1 h 43"/>
                  <a:gd name="T120" fmla="*/ 42 w 44"/>
                  <a:gd name="T121" fmla="*/ 0 h 43"/>
                  <a:gd name="T122" fmla="*/ 0 w 44"/>
                  <a:gd name="T123" fmla="*/ 32 h 43"/>
                  <a:gd name="T124" fmla="*/ 0 w 44"/>
                  <a:gd name="T125" fmla="*/ 32 h 43"/>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44"/>
                  <a:gd name="T190" fmla="*/ 0 h 43"/>
                  <a:gd name="T191" fmla="*/ 44 w 44"/>
                  <a:gd name="T192" fmla="*/ 43 h 43"/>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44" h="43">
                    <a:moveTo>
                      <a:pt x="0" y="32"/>
                    </a:moveTo>
                    <a:lnTo>
                      <a:pt x="0" y="32"/>
                    </a:lnTo>
                    <a:lnTo>
                      <a:pt x="1" y="32"/>
                    </a:lnTo>
                    <a:lnTo>
                      <a:pt x="2" y="33"/>
                    </a:lnTo>
                    <a:lnTo>
                      <a:pt x="3" y="34"/>
                    </a:lnTo>
                    <a:lnTo>
                      <a:pt x="4" y="34"/>
                    </a:lnTo>
                    <a:lnTo>
                      <a:pt x="5" y="35"/>
                    </a:lnTo>
                    <a:lnTo>
                      <a:pt x="6" y="36"/>
                    </a:lnTo>
                    <a:lnTo>
                      <a:pt x="7" y="36"/>
                    </a:lnTo>
                    <a:lnTo>
                      <a:pt x="8" y="37"/>
                    </a:lnTo>
                    <a:lnTo>
                      <a:pt x="9" y="38"/>
                    </a:lnTo>
                    <a:lnTo>
                      <a:pt x="10" y="38"/>
                    </a:lnTo>
                    <a:lnTo>
                      <a:pt x="12" y="39"/>
                    </a:lnTo>
                    <a:lnTo>
                      <a:pt x="13" y="40"/>
                    </a:lnTo>
                    <a:lnTo>
                      <a:pt x="14" y="40"/>
                    </a:lnTo>
                    <a:lnTo>
                      <a:pt x="16" y="40"/>
                    </a:lnTo>
                    <a:lnTo>
                      <a:pt x="17" y="41"/>
                    </a:lnTo>
                    <a:lnTo>
                      <a:pt x="18" y="42"/>
                    </a:lnTo>
                    <a:lnTo>
                      <a:pt x="20" y="42"/>
                    </a:lnTo>
                    <a:lnTo>
                      <a:pt x="21" y="43"/>
                    </a:lnTo>
                    <a:lnTo>
                      <a:pt x="22" y="43"/>
                    </a:lnTo>
                    <a:lnTo>
                      <a:pt x="23" y="43"/>
                    </a:lnTo>
                    <a:lnTo>
                      <a:pt x="24" y="43"/>
                    </a:lnTo>
                    <a:lnTo>
                      <a:pt x="25" y="43"/>
                    </a:lnTo>
                    <a:lnTo>
                      <a:pt x="27" y="43"/>
                    </a:lnTo>
                    <a:lnTo>
                      <a:pt x="28" y="43"/>
                    </a:lnTo>
                    <a:lnTo>
                      <a:pt x="29" y="43"/>
                    </a:lnTo>
                    <a:lnTo>
                      <a:pt x="30" y="42"/>
                    </a:lnTo>
                    <a:lnTo>
                      <a:pt x="31" y="42"/>
                    </a:lnTo>
                    <a:lnTo>
                      <a:pt x="32" y="40"/>
                    </a:lnTo>
                    <a:lnTo>
                      <a:pt x="33" y="39"/>
                    </a:lnTo>
                    <a:lnTo>
                      <a:pt x="34" y="38"/>
                    </a:lnTo>
                    <a:lnTo>
                      <a:pt x="35" y="37"/>
                    </a:lnTo>
                    <a:lnTo>
                      <a:pt x="36" y="36"/>
                    </a:lnTo>
                    <a:lnTo>
                      <a:pt x="36" y="34"/>
                    </a:lnTo>
                    <a:lnTo>
                      <a:pt x="37" y="33"/>
                    </a:lnTo>
                    <a:lnTo>
                      <a:pt x="38" y="32"/>
                    </a:lnTo>
                    <a:lnTo>
                      <a:pt x="38" y="30"/>
                    </a:lnTo>
                    <a:lnTo>
                      <a:pt x="39" y="28"/>
                    </a:lnTo>
                    <a:lnTo>
                      <a:pt x="40" y="27"/>
                    </a:lnTo>
                    <a:lnTo>
                      <a:pt x="40" y="26"/>
                    </a:lnTo>
                    <a:lnTo>
                      <a:pt x="41" y="24"/>
                    </a:lnTo>
                    <a:lnTo>
                      <a:pt x="41" y="23"/>
                    </a:lnTo>
                    <a:lnTo>
                      <a:pt x="42" y="21"/>
                    </a:lnTo>
                    <a:lnTo>
                      <a:pt x="42" y="19"/>
                    </a:lnTo>
                    <a:lnTo>
                      <a:pt x="42" y="18"/>
                    </a:lnTo>
                    <a:lnTo>
                      <a:pt x="43" y="16"/>
                    </a:lnTo>
                    <a:lnTo>
                      <a:pt x="43" y="14"/>
                    </a:lnTo>
                    <a:lnTo>
                      <a:pt x="43" y="13"/>
                    </a:lnTo>
                    <a:lnTo>
                      <a:pt x="43" y="12"/>
                    </a:lnTo>
                    <a:lnTo>
                      <a:pt x="43" y="10"/>
                    </a:lnTo>
                    <a:lnTo>
                      <a:pt x="44" y="9"/>
                    </a:lnTo>
                    <a:lnTo>
                      <a:pt x="43" y="7"/>
                    </a:lnTo>
                    <a:lnTo>
                      <a:pt x="43" y="6"/>
                    </a:lnTo>
                    <a:lnTo>
                      <a:pt x="43" y="5"/>
                    </a:lnTo>
                    <a:lnTo>
                      <a:pt x="43" y="3"/>
                    </a:lnTo>
                    <a:lnTo>
                      <a:pt x="43" y="1"/>
                    </a:lnTo>
                    <a:lnTo>
                      <a:pt x="42" y="0"/>
                    </a:lnTo>
                    <a:lnTo>
                      <a:pt x="0" y="32"/>
                    </a:lnTo>
                    <a:close/>
                  </a:path>
                </a:pathLst>
              </a:custGeom>
              <a:solidFill>
                <a:srgbClr val="AD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893" name="Freeform 181"/>
              <p:cNvSpPr>
                <a:spLocks/>
              </p:cNvSpPr>
              <p:nvPr/>
            </p:nvSpPr>
            <p:spPr bwMode="auto">
              <a:xfrm>
                <a:off x="1810" y="2301"/>
                <a:ext cx="34" cy="22"/>
              </a:xfrm>
              <a:custGeom>
                <a:avLst/>
                <a:gdLst>
                  <a:gd name="T0" fmla="*/ 0 w 34"/>
                  <a:gd name="T1" fmla="*/ 0 h 22"/>
                  <a:gd name="T2" fmla="*/ 0 w 34"/>
                  <a:gd name="T3" fmla="*/ 0 h 22"/>
                  <a:gd name="T4" fmla="*/ 0 w 34"/>
                  <a:gd name="T5" fmla="*/ 1 h 22"/>
                  <a:gd name="T6" fmla="*/ 0 w 34"/>
                  <a:gd name="T7" fmla="*/ 2 h 22"/>
                  <a:gd name="T8" fmla="*/ 1 w 34"/>
                  <a:gd name="T9" fmla="*/ 3 h 22"/>
                  <a:gd name="T10" fmla="*/ 1 w 34"/>
                  <a:gd name="T11" fmla="*/ 4 h 22"/>
                  <a:gd name="T12" fmla="*/ 2 w 34"/>
                  <a:gd name="T13" fmla="*/ 6 h 22"/>
                  <a:gd name="T14" fmla="*/ 3 w 34"/>
                  <a:gd name="T15" fmla="*/ 8 h 22"/>
                  <a:gd name="T16" fmla="*/ 3 w 34"/>
                  <a:gd name="T17" fmla="*/ 9 h 22"/>
                  <a:gd name="T18" fmla="*/ 4 w 34"/>
                  <a:gd name="T19" fmla="*/ 11 h 22"/>
                  <a:gd name="T20" fmla="*/ 6 w 34"/>
                  <a:gd name="T21" fmla="*/ 13 h 22"/>
                  <a:gd name="T22" fmla="*/ 7 w 34"/>
                  <a:gd name="T23" fmla="*/ 14 h 22"/>
                  <a:gd name="T24" fmla="*/ 8 w 34"/>
                  <a:gd name="T25" fmla="*/ 15 h 22"/>
                  <a:gd name="T26" fmla="*/ 9 w 34"/>
                  <a:gd name="T27" fmla="*/ 16 h 22"/>
                  <a:gd name="T28" fmla="*/ 10 w 34"/>
                  <a:gd name="T29" fmla="*/ 16 h 22"/>
                  <a:gd name="T30" fmla="*/ 11 w 34"/>
                  <a:gd name="T31" fmla="*/ 17 h 22"/>
                  <a:gd name="T32" fmla="*/ 12 w 34"/>
                  <a:gd name="T33" fmla="*/ 18 h 22"/>
                  <a:gd name="T34" fmla="*/ 14 w 34"/>
                  <a:gd name="T35" fmla="*/ 19 h 22"/>
                  <a:gd name="T36" fmla="*/ 15 w 34"/>
                  <a:gd name="T37" fmla="*/ 19 h 22"/>
                  <a:gd name="T38" fmla="*/ 17 w 34"/>
                  <a:gd name="T39" fmla="*/ 20 h 22"/>
                  <a:gd name="T40" fmla="*/ 18 w 34"/>
                  <a:gd name="T41" fmla="*/ 20 h 22"/>
                  <a:gd name="T42" fmla="*/ 19 w 34"/>
                  <a:gd name="T43" fmla="*/ 21 h 22"/>
                  <a:gd name="T44" fmla="*/ 21 w 34"/>
                  <a:gd name="T45" fmla="*/ 21 h 22"/>
                  <a:gd name="T46" fmla="*/ 22 w 34"/>
                  <a:gd name="T47" fmla="*/ 21 h 22"/>
                  <a:gd name="T48" fmla="*/ 23 w 34"/>
                  <a:gd name="T49" fmla="*/ 21 h 22"/>
                  <a:gd name="T50" fmla="*/ 24 w 34"/>
                  <a:gd name="T51" fmla="*/ 21 h 22"/>
                  <a:gd name="T52" fmla="*/ 25 w 34"/>
                  <a:gd name="T53" fmla="*/ 21 h 22"/>
                  <a:gd name="T54" fmla="*/ 26 w 34"/>
                  <a:gd name="T55" fmla="*/ 22 h 22"/>
                  <a:gd name="T56" fmla="*/ 28 w 34"/>
                  <a:gd name="T57" fmla="*/ 21 h 22"/>
                  <a:gd name="T58" fmla="*/ 29 w 34"/>
                  <a:gd name="T59" fmla="*/ 21 h 22"/>
                  <a:gd name="T60" fmla="*/ 30 w 34"/>
                  <a:gd name="T61" fmla="*/ 21 h 22"/>
                  <a:gd name="T62" fmla="*/ 31 w 34"/>
                  <a:gd name="T63" fmla="*/ 21 h 22"/>
                  <a:gd name="T64" fmla="*/ 33 w 34"/>
                  <a:gd name="T65" fmla="*/ 19 h 22"/>
                  <a:gd name="T66" fmla="*/ 34 w 34"/>
                  <a:gd name="T67" fmla="*/ 19 h 22"/>
                  <a:gd name="T68" fmla="*/ 34 w 34"/>
                  <a:gd name="T69" fmla="*/ 17 h 22"/>
                  <a:gd name="T70" fmla="*/ 34 w 34"/>
                  <a:gd name="T71" fmla="*/ 17 h 22"/>
                  <a:gd name="T72" fmla="*/ 0 w 34"/>
                  <a:gd name="T73" fmla="*/ 0 h 22"/>
                  <a:gd name="T74" fmla="*/ 0 w 34"/>
                  <a:gd name="T75" fmla="*/ 0 h 2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4"/>
                  <a:gd name="T115" fmla="*/ 0 h 22"/>
                  <a:gd name="T116" fmla="*/ 34 w 34"/>
                  <a:gd name="T117" fmla="*/ 22 h 2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4" h="22">
                    <a:moveTo>
                      <a:pt x="0" y="0"/>
                    </a:moveTo>
                    <a:lnTo>
                      <a:pt x="0" y="0"/>
                    </a:lnTo>
                    <a:lnTo>
                      <a:pt x="0" y="1"/>
                    </a:lnTo>
                    <a:lnTo>
                      <a:pt x="0" y="2"/>
                    </a:lnTo>
                    <a:lnTo>
                      <a:pt x="1" y="3"/>
                    </a:lnTo>
                    <a:lnTo>
                      <a:pt x="1" y="4"/>
                    </a:lnTo>
                    <a:lnTo>
                      <a:pt x="2" y="6"/>
                    </a:lnTo>
                    <a:lnTo>
                      <a:pt x="3" y="8"/>
                    </a:lnTo>
                    <a:lnTo>
                      <a:pt x="3" y="9"/>
                    </a:lnTo>
                    <a:lnTo>
                      <a:pt x="4" y="11"/>
                    </a:lnTo>
                    <a:lnTo>
                      <a:pt x="6" y="13"/>
                    </a:lnTo>
                    <a:lnTo>
                      <a:pt x="7" y="14"/>
                    </a:lnTo>
                    <a:lnTo>
                      <a:pt x="8" y="15"/>
                    </a:lnTo>
                    <a:lnTo>
                      <a:pt x="9" y="16"/>
                    </a:lnTo>
                    <a:lnTo>
                      <a:pt x="10" y="16"/>
                    </a:lnTo>
                    <a:lnTo>
                      <a:pt x="11" y="17"/>
                    </a:lnTo>
                    <a:lnTo>
                      <a:pt x="12" y="18"/>
                    </a:lnTo>
                    <a:lnTo>
                      <a:pt x="14" y="19"/>
                    </a:lnTo>
                    <a:lnTo>
                      <a:pt x="15" y="19"/>
                    </a:lnTo>
                    <a:lnTo>
                      <a:pt x="17" y="20"/>
                    </a:lnTo>
                    <a:lnTo>
                      <a:pt x="18" y="20"/>
                    </a:lnTo>
                    <a:lnTo>
                      <a:pt x="19" y="21"/>
                    </a:lnTo>
                    <a:lnTo>
                      <a:pt x="21" y="21"/>
                    </a:lnTo>
                    <a:lnTo>
                      <a:pt x="22" y="21"/>
                    </a:lnTo>
                    <a:lnTo>
                      <a:pt x="23" y="21"/>
                    </a:lnTo>
                    <a:lnTo>
                      <a:pt x="24" y="21"/>
                    </a:lnTo>
                    <a:lnTo>
                      <a:pt x="25" y="21"/>
                    </a:lnTo>
                    <a:lnTo>
                      <a:pt x="26" y="22"/>
                    </a:lnTo>
                    <a:lnTo>
                      <a:pt x="28" y="21"/>
                    </a:lnTo>
                    <a:lnTo>
                      <a:pt x="29" y="21"/>
                    </a:lnTo>
                    <a:lnTo>
                      <a:pt x="30" y="21"/>
                    </a:lnTo>
                    <a:lnTo>
                      <a:pt x="31" y="21"/>
                    </a:lnTo>
                    <a:lnTo>
                      <a:pt x="33" y="19"/>
                    </a:lnTo>
                    <a:lnTo>
                      <a:pt x="34" y="19"/>
                    </a:lnTo>
                    <a:lnTo>
                      <a:pt x="34" y="17"/>
                    </a:lnTo>
                    <a:lnTo>
                      <a:pt x="0" y="0"/>
                    </a:lnTo>
                    <a:close/>
                  </a:path>
                </a:pathLst>
              </a:custGeom>
              <a:solidFill>
                <a:srgbClr val="AD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894" name="Freeform 182"/>
              <p:cNvSpPr>
                <a:spLocks/>
              </p:cNvSpPr>
              <p:nvPr/>
            </p:nvSpPr>
            <p:spPr bwMode="auto">
              <a:xfrm>
                <a:off x="1846" y="2323"/>
                <a:ext cx="41" cy="21"/>
              </a:xfrm>
              <a:custGeom>
                <a:avLst/>
                <a:gdLst>
                  <a:gd name="T0" fmla="*/ 9 w 41"/>
                  <a:gd name="T1" fmla="*/ 0 h 21"/>
                  <a:gd name="T2" fmla="*/ 8 w 41"/>
                  <a:gd name="T3" fmla="*/ 0 h 21"/>
                  <a:gd name="T4" fmla="*/ 8 w 41"/>
                  <a:gd name="T5" fmla="*/ 0 h 21"/>
                  <a:gd name="T6" fmla="*/ 7 w 41"/>
                  <a:gd name="T7" fmla="*/ 1 h 21"/>
                  <a:gd name="T8" fmla="*/ 6 w 41"/>
                  <a:gd name="T9" fmla="*/ 1 h 21"/>
                  <a:gd name="T10" fmla="*/ 5 w 41"/>
                  <a:gd name="T11" fmla="*/ 2 h 21"/>
                  <a:gd name="T12" fmla="*/ 4 w 41"/>
                  <a:gd name="T13" fmla="*/ 3 h 21"/>
                  <a:gd name="T14" fmla="*/ 3 w 41"/>
                  <a:gd name="T15" fmla="*/ 4 h 21"/>
                  <a:gd name="T16" fmla="*/ 2 w 41"/>
                  <a:gd name="T17" fmla="*/ 5 h 21"/>
                  <a:gd name="T18" fmla="*/ 1 w 41"/>
                  <a:gd name="T19" fmla="*/ 6 h 21"/>
                  <a:gd name="T20" fmla="*/ 1 w 41"/>
                  <a:gd name="T21" fmla="*/ 8 h 21"/>
                  <a:gd name="T22" fmla="*/ 0 w 41"/>
                  <a:gd name="T23" fmla="*/ 9 h 21"/>
                  <a:gd name="T24" fmla="*/ 1 w 41"/>
                  <a:gd name="T25" fmla="*/ 10 h 21"/>
                  <a:gd name="T26" fmla="*/ 1 w 41"/>
                  <a:gd name="T27" fmla="*/ 12 h 21"/>
                  <a:gd name="T28" fmla="*/ 3 w 41"/>
                  <a:gd name="T29" fmla="*/ 14 h 21"/>
                  <a:gd name="T30" fmla="*/ 4 w 41"/>
                  <a:gd name="T31" fmla="*/ 14 h 21"/>
                  <a:gd name="T32" fmla="*/ 5 w 41"/>
                  <a:gd name="T33" fmla="*/ 15 h 21"/>
                  <a:gd name="T34" fmla="*/ 6 w 41"/>
                  <a:gd name="T35" fmla="*/ 16 h 21"/>
                  <a:gd name="T36" fmla="*/ 7 w 41"/>
                  <a:gd name="T37" fmla="*/ 17 h 21"/>
                  <a:gd name="T38" fmla="*/ 9 w 41"/>
                  <a:gd name="T39" fmla="*/ 18 h 21"/>
                  <a:gd name="T40" fmla="*/ 10 w 41"/>
                  <a:gd name="T41" fmla="*/ 19 h 21"/>
                  <a:gd name="T42" fmla="*/ 12 w 41"/>
                  <a:gd name="T43" fmla="*/ 19 h 21"/>
                  <a:gd name="T44" fmla="*/ 13 w 41"/>
                  <a:gd name="T45" fmla="*/ 20 h 21"/>
                  <a:gd name="T46" fmla="*/ 14 w 41"/>
                  <a:gd name="T47" fmla="*/ 20 h 21"/>
                  <a:gd name="T48" fmla="*/ 16 w 41"/>
                  <a:gd name="T49" fmla="*/ 20 h 21"/>
                  <a:gd name="T50" fmla="*/ 17 w 41"/>
                  <a:gd name="T51" fmla="*/ 21 h 21"/>
                  <a:gd name="T52" fmla="*/ 19 w 41"/>
                  <a:gd name="T53" fmla="*/ 21 h 21"/>
                  <a:gd name="T54" fmla="*/ 20 w 41"/>
                  <a:gd name="T55" fmla="*/ 21 h 21"/>
                  <a:gd name="T56" fmla="*/ 22 w 41"/>
                  <a:gd name="T57" fmla="*/ 21 h 21"/>
                  <a:gd name="T58" fmla="*/ 23 w 41"/>
                  <a:gd name="T59" fmla="*/ 21 h 21"/>
                  <a:gd name="T60" fmla="*/ 25 w 41"/>
                  <a:gd name="T61" fmla="*/ 21 h 21"/>
                  <a:gd name="T62" fmla="*/ 26 w 41"/>
                  <a:gd name="T63" fmla="*/ 21 h 21"/>
                  <a:gd name="T64" fmla="*/ 27 w 41"/>
                  <a:gd name="T65" fmla="*/ 21 h 21"/>
                  <a:gd name="T66" fmla="*/ 28 w 41"/>
                  <a:gd name="T67" fmla="*/ 20 h 21"/>
                  <a:gd name="T68" fmla="*/ 30 w 41"/>
                  <a:gd name="T69" fmla="*/ 20 h 21"/>
                  <a:gd name="T70" fmla="*/ 31 w 41"/>
                  <a:gd name="T71" fmla="*/ 20 h 21"/>
                  <a:gd name="T72" fmla="*/ 32 w 41"/>
                  <a:gd name="T73" fmla="*/ 19 h 21"/>
                  <a:gd name="T74" fmla="*/ 33 w 41"/>
                  <a:gd name="T75" fmla="*/ 19 h 21"/>
                  <a:gd name="T76" fmla="*/ 34 w 41"/>
                  <a:gd name="T77" fmla="*/ 19 h 21"/>
                  <a:gd name="T78" fmla="*/ 36 w 41"/>
                  <a:gd name="T79" fmla="*/ 19 h 21"/>
                  <a:gd name="T80" fmla="*/ 38 w 41"/>
                  <a:gd name="T81" fmla="*/ 18 h 21"/>
                  <a:gd name="T82" fmla="*/ 39 w 41"/>
                  <a:gd name="T83" fmla="*/ 17 h 21"/>
                  <a:gd name="T84" fmla="*/ 40 w 41"/>
                  <a:gd name="T85" fmla="*/ 17 h 21"/>
                  <a:gd name="T86" fmla="*/ 40 w 41"/>
                  <a:gd name="T87" fmla="*/ 17 h 21"/>
                  <a:gd name="T88" fmla="*/ 41 w 41"/>
                  <a:gd name="T89" fmla="*/ 17 h 21"/>
                  <a:gd name="T90" fmla="*/ 9 w 41"/>
                  <a:gd name="T91" fmla="*/ 0 h 21"/>
                  <a:gd name="T92" fmla="*/ 9 w 41"/>
                  <a:gd name="T93" fmla="*/ 0 h 2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41"/>
                  <a:gd name="T142" fmla="*/ 0 h 21"/>
                  <a:gd name="T143" fmla="*/ 41 w 41"/>
                  <a:gd name="T144" fmla="*/ 21 h 2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41" h="21">
                    <a:moveTo>
                      <a:pt x="9" y="0"/>
                    </a:moveTo>
                    <a:lnTo>
                      <a:pt x="8" y="0"/>
                    </a:lnTo>
                    <a:lnTo>
                      <a:pt x="7" y="1"/>
                    </a:lnTo>
                    <a:lnTo>
                      <a:pt x="6" y="1"/>
                    </a:lnTo>
                    <a:lnTo>
                      <a:pt x="5" y="2"/>
                    </a:lnTo>
                    <a:lnTo>
                      <a:pt x="4" y="3"/>
                    </a:lnTo>
                    <a:lnTo>
                      <a:pt x="3" y="4"/>
                    </a:lnTo>
                    <a:lnTo>
                      <a:pt x="2" y="5"/>
                    </a:lnTo>
                    <a:lnTo>
                      <a:pt x="1" y="6"/>
                    </a:lnTo>
                    <a:lnTo>
                      <a:pt x="1" y="8"/>
                    </a:lnTo>
                    <a:lnTo>
                      <a:pt x="0" y="9"/>
                    </a:lnTo>
                    <a:lnTo>
                      <a:pt x="1" y="10"/>
                    </a:lnTo>
                    <a:lnTo>
                      <a:pt x="1" y="12"/>
                    </a:lnTo>
                    <a:lnTo>
                      <a:pt x="3" y="14"/>
                    </a:lnTo>
                    <a:lnTo>
                      <a:pt x="4" y="14"/>
                    </a:lnTo>
                    <a:lnTo>
                      <a:pt x="5" y="15"/>
                    </a:lnTo>
                    <a:lnTo>
                      <a:pt x="6" y="16"/>
                    </a:lnTo>
                    <a:lnTo>
                      <a:pt x="7" y="17"/>
                    </a:lnTo>
                    <a:lnTo>
                      <a:pt x="9" y="18"/>
                    </a:lnTo>
                    <a:lnTo>
                      <a:pt x="10" y="19"/>
                    </a:lnTo>
                    <a:lnTo>
                      <a:pt x="12" y="19"/>
                    </a:lnTo>
                    <a:lnTo>
                      <a:pt x="13" y="20"/>
                    </a:lnTo>
                    <a:lnTo>
                      <a:pt x="14" y="20"/>
                    </a:lnTo>
                    <a:lnTo>
                      <a:pt x="16" y="20"/>
                    </a:lnTo>
                    <a:lnTo>
                      <a:pt x="17" y="21"/>
                    </a:lnTo>
                    <a:lnTo>
                      <a:pt x="19" y="21"/>
                    </a:lnTo>
                    <a:lnTo>
                      <a:pt x="20" y="21"/>
                    </a:lnTo>
                    <a:lnTo>
                      <a:pt x="22" y="21"/>
                    </a:lnTo>
                    <a:lnTo>
                      <a:pt x="23" y="21"/>
                    </a:lnTo>
                    <a:lnTo>
                      <a:pt x="25" y="21"/>
                    </a:lnTo>
                    <a:lnTo>
                      <a:pt x="26" y="21"/>
                    </a:lnTo>
                    <a:lnTo>
                      <a:pt x="27" y="21"/>
                    </a:lnTo>
                    <a:lnTo>
                      <a:pt x="28" y="20"/>
                    </a:lnTo>
                    <a:lnTo>
                      <a:pt x="30" y="20"/>
                    </a:lnTo>
                    <a:lnTo>
                      <a:pt x="31" y="20"/>
                    </a:lnTo>
                    <a:lnTo>
                      <a:pt x="32" y="19"/>
                    </a:lnTo>
                    <a:lnTo>
                      <a:pt x="33" y="19"/>
                    </a:lnTo>
                    <a:lnTo>
                      <a:pt x="34" y="19"/>
                    </a:lnTo>
                    <a:lnTo>
                      <a:pt x="36" y="19"/>
                    </a:lnTo>
                    <a:lnTo>
                      <a:pt x="38" y="18"/>
                    </a:lnTo>
                    <a:lnTo>
                      <a:pt x="39" y="17"/>
                    </a:lnTo>
                    <a:lnTo>
                      <a:pt x="40" y="17"/>
                    </a:lnTo>
                    <a:lnTo>
                      <a:pt x="41" y="17"/>
                    </a:lnTo>
                    <a:lnTo>
                      <a:pt x="9" y="0"/>
                    </a:lnTo>
                    <a:close/>
                  </a:path>
                </a:pathLst>
              </a:custGeom>
              <a:solidFill>
                <a:srgbClr val="AD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895" name="Freeform 183"/>
              <p:cNvSpPr>
                <a:spLocks/>
              </p:cNvSpPr>
              <p:nvPr/>
            </p:nvSpPr>
            <p:spPr bwMode="auto">
              <a:xfrm>
                <a:off x="1993" y="2262"/>
                <a:ext cx="114" cy="24"/>
              </a:xfrm>
              <a:custGeom>
                <a:avLst/>
                <a:gdLst>
                  <a:gd name="T0" fmla="*/ 1 w 114"/>
                  <a:gd name="T1" fmla="*/ 4 h 24"/>
                  <a:gd name="T2" fmla="*/ 5 w 114"/>
                  <a:gd name="T3" fmla="*/ 6 h 24"/>
                  <a:gd name="T4" fmla="*/ 8 w 114"/>
                  <a:gd name="T5" fmla="*/ 7 h 24"/>
                  <a:gd name="T6" fmla="*/ 12 w 114"/>
                  <a:gd name="T7" fmla="*/ 8 h 24"/>
                  <a:gd name="T8" fmla="*/ 16 w 114"/>
                  <a:gd name="T9" fmla="*/ 9 h 24"/>
                  <a:gd name="T10" fmla="*/ 20 w 114"/>
                  <a:gd name="T11" fmla="*/ 11 h 24"/>
                  <a:gd name="T12" fmla="*/ 25 w 114"/>
                  <a:gd name="T13" fmla="*/ 12 h 24"/>
                  <a:gd name="T14" fmla="*/ 30 w 114"/>
                  <a:gd name="T15" fmla="*/ 13 h 24"/>
                  <a:gd name="T16" fmla="*/ 35 w 114"/>
                  <a:gd name="T17" fmla="*/ 14 h 24"/>
                  <a:gd name="T18" fmla="*/ 41 w 114"/>
                  <a:gd name="T19" fmla="*/ 16 h 24"/>
                  <a:gd name="T20" fmla="*/ 47 w 114"/>
                  <a:gd name="T21" fmla="*/ 16 h 24"/>
                  <a:gd name="T22" fmla="*/ 53 w 114"/>
                  <a:gd name="T23" fmla="*/ 17 h 24"/>
                  <a:gd name="T24" fmla="*/ 59 w 114"/>
                  <a:gd name="T25" fmla="*/ 18 h 24"/>
                  <a:gd name="T26" fmla="*/ 65 w 114"/>
                  <a:gd name="T27" fmla="*/ 18 h 24"/>
                  <a:gd name="T28" fmla="*/ 71 w 114"/>
                  <a:gd name="T29" fmla="*/ 18 h 24"/>
                  <a:gd name="T30" fmla="*/ 76 w 114"/>
                  <a:gd name="T31" fmla="*/ 17 h 24"/>
                  <a:gd name="T32" fmla="*/ 82 w 114"/>
                  <a:gd name="T33" fmla="*/ 16 h 24"/>
                  <a:gd name="T34" fmla="*/ 88 w 114"/>
                  <a:gd name="T35" fmla="*/ 15 h 24"/>
                  <a:gd name="T36" fmla="*/ 93 w 114"/>
                  <a:gd name="T37" fmla="*/ 14 h 24"/>
                  <a:gd name="T38" fmla="*/ 97 w 114"/>
                  <a:gd name="T39" fmla="*/ 12 h 24"/>
                  <a:gd name="T40" fmla="*/ 100 w 114"/>
                  <a:gd name="T41" fmla="*/ 10 h 24"/>
                  <a:gd name="T42" fmla="*/ 103 w 114"/>
                  <a:gd name="T43" fmla="*/ 9 h 24"/>
                  <a:gd name="T44" fmla="*/ 107 w 114"/>
                  <a:gd name="T45" fmla="*/ 5 h 24"/>
                  <a:gd name="T46" fmla="*/ 110 w 114"/>
                  <a:gd name="T47" fmla="*/ 3 h 24"/>
                  <a:gd name="T48" fmla="*/ 113 w 114"/>
                  <a:gd name="T49" fmla="*/ 0 h 24"/>
                  <a:gd name="T50" fmla="*/ 114 w 114"/>
                  <a:gd name="T51" fmla="*/ 9 h 24"/>
                  <a:gd name="T52" fmla="*/ 111 w 114"/>
                  <a:gd name="T53" fmla="*/ 12 h 24"/>
                  <a:gd name="T54" fmla="*/ 108 w 114"/>
                  <a:gd name="T55" fmla="*/ 14 h 24"/>
                  <a:gd name="T56" fmla="*/ 105 w 114"/>
                  <a:gd name="T57" fmla="*/ 16 h 24"/>
                  <a:gd name="T58" fmla="*/ 102 w 114"/>
                  <a:gd name="T59" fmla="*/ 18 h 24"/>
                  <a:gd name="T60" fmla="*/ 99 w 114"/>
                  <a:gd name="T61" fmla="*/ 19 h 24"/>
                  <a:gd name="T62" fmla="*/ 95 w 114"/>
                  <a:gd name="T63" fmla="*/ 20 h 24"/>
                  <a:gd name="T64" fmla="*/ 90 w 114"/>
                  <a:gd name="T65" fmla="*/ 22 h 24"/>
                  <a:gd name="T66" fmla="*/ 85 w 114"/>
                  <a:gd name="T67" fmla="*/ 23 h 24"/>
                  <a:gd name="T68" fmla="*/ 79 w 114"/>
                  <a:gd name="T69" fmla="*/ 24 h 24"/>
                  <a:gd name="T70" fmla="*/ 73 w 114"/>
                  <a:gd name="T71" fmla="*/ 24 h 24"/>
                  <a:gd name="T72" fmla="*/ 66 w 114"/>
                  <a:gd name="T73" fmla="*/ 24 h 24"/>
                  <a:gd name="T74" fmla="*/ 58 w 114"/>
                  <a:gd name="T75" fmla="*/ 23 h 24"/>
                  <a:gd name="T76" fmla="*/ 49 w 114"/>
                  <a:gd name="T77" fmla="*/ 22 h 24"/>
                  <a:gd name="T78" fmla="*/ 40 w 114"/>
                  <a:gd name="T79" fmla="*/ 20 h 24"/>
                  <a:gd name="T80" fmla="*/ 30 w 114"/>
                  <a:gd name="T81" fmla="*/ 18 h 24"/>
                  <a:gd name="T82" fmla="*/ 19 w 114"/>
                  <a:gd name="T83" fmla="*/ 14 h 24"/>
                  <a:gd name="T84" fmla="*/ 8 w 114"/>
                  <a:gd name="T85" fmla="*/ 10 h 24"/>
                  <a:gd name="T86" fmla="*/ 0 w 114"/>
                  <a:gd name="T87" fmla="*/ 4 h 2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14"/>
                  <a:gd name="T133" fmla="*/ 0 h 24"/>
                  <a:gd name="T134" fmla="*/ 114 w 114"/>
                  <a:gd name="T135" fmla="*/ 24 h 2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14" h="24">
                    <a:moveTo>
                      <a:pt x="0" y="4"/>
                    </a:moveTo>
                    <a:lnTo>
                      <a:pt x="0" y="4"/>
                    </a:lnTo>
                    <a:lnTo>
                      <a:pt x="1" y="4"/>
                    </a:lnTo>
                    <a:lnTo>
                      <a:pt x="2" y="5"/>
                    </a:lnTo>
                    <a:lnTo>
                      <a:pt x="4" y="5"/>
                    </a:lnTo>
                    <a:lnTo>
                      <a:pt x="5" y="6"/>
                    </a:lnTo>
                    <a:lnTo>
                      <a:pt x="6" y="6"/>
                    </a:lnTo>
                    <a:lnTo>
                      <a:pt x="7" y="7"/>
                    </a:lnTo>
                    <a:lnTo>
                      <a:pt x="8" y="7"/>
                    </a:lnTo>
                    <a:lnTo>
                      <a:pt x="9" y="7"/>
                    </a:lnTo>
                    <a:lnTo>
                      <a:pt x="11" y="7"/>
                    </a:lnTo>
                    <a:lnTo>
                      <a:pt x="12" y="8"/>
                    </a:lnTo>
                    <a:lnTo>
                      <a:pt x="13" y="8"/>
                    </a:lnTo>
                    <a:lnTo>
                      <a:pt x="14" y="9"/>
                    </a:lnTo>
                    <a:lnTo>
                      <a:pt x="16" y="9"/>
                    </a:lnTo>
                    <a:lnTo>
                      <a:pt x="17" y="9"/>
                    </a:lnTo>
                    <a:lnTo>
                      <a:pt x="19" y="10"/>
                    </a:lnTo>
                    <a:lnTo>
                      <a:pt x="20" y="11"/>
                    </a:lnTo>
                    <a:lnTo>
                      <a:pt x="22" y="11"/>
                    </a:lnTo>
                    <a:lnTo>
                      <a:pt x="23" y="11"/>
                    </a:lnTo>
                    <a:lnTo>
                      <a:pt x="25" y="12"/>
                    </a:lnTo>
                    <a:lnTo>
                      <a:pt x="27" y="12"/>
                    </a:lnTo>
                    <a:lnTo>
                      <a:pt x="28" y="13"/>
                    </a:lnTo>
                    <a:lnTo>
                      <a:pt x="30" y="13"/>
                    </a:lnTo>
                    <a:lnTo>
                      <a:pt x="32" y="14"/>
                    </a:lnTo>
                    <a:lnTo>
                      <a:pt x="34" y="14"/>
                    </a:lnTo>
                    <a:lnTo>
                      <a:pt x="35" y="14"/>
                    </a:lnTo>
                    <a:lnTo>
                      <a:pt x="37" y="15"/>
                    </a:lnTo>
                    <a:lnTo>
                      <a:pt x="39" y="15"/>
                    </a:lnTo>
                    <a:lnTo>
                      <a:pt x="41" y="16"/>
                    </a:lnTo>
                    <a:lnTo>
                      <a:pt x="43" y="16"/>
                    </a:lnTo>
                    <a:lnTo>
                      <a:pt x="45" y="16"/>
                    </a:lnTo>
                    <a:lnTo>
                      <a:pt x="47" y="16"/>
                    </a:lnTo>
                    <a:lnTo>
                      <a:pt x="49" y="17"/>
                    </a:lnTo>
                    <a:lnTo>
                      <a:pt x="51" y="17"/>
                    </a:lnTo>
                    <a:lnTo>
                      <a:pt x="53" y="17"/>
                    </a:lnTo>
                    <a:lnTo>
                      <a:pt x="54" y="17"/>
                    </a:lnTo>
                    <a:lnTo>
                      <a:pt x="57" y="18"/>
                    </a:lnTo>
                    <a:lnTo>
                      <a:pt x="59" y="18"/>
                    </a:lnTo>
                    <a:lnTo>
                      <a:pt x="61" y="18"/>
                    </a:lnTo>
                    <a:lnTo>
                      <a:pt x="63" y="18"/>
                    </a:lnTo>
                    <a:lnTo>
                      <a:pt x="65" y="18"/>
                    </a:lnTo>
                    <a:lnTo>
                      <a:pt x="67" y="18"/>
                    </a:lnTo>
                    <a:lnTo>
                      <a:pt x="69" y="18"/>
                    </a:lnTo>
                    <a:lnTo>
                      <a:pt x="71" y="18"/>
                    </a:lnTo>
                    <a:lnTo>
                      <a:pt x="73" y="18"/>
                    </a:lnTo>
                    <a:lnTo>
                      <a:pt x="75" y="18"/>
                    </a:lnTo>
                    <a:lnTo>
                      <a:pt x="76" y="17"/>
                    </a:lnTo>
                    <a:lnTo>
                      <a:pt x="79" y="17"/>
                    </a:lnTo>
                    <a:lnTo>
                      <a:pt x="80" y="17"/>
                    </a:lnTo>
                    <a:lnTo>
                      <a:pt x="82" y="16"/>
                    </a:lnTo>
                    <a:lnTo>
                      <a:pt x="84" y="16"/>
                    </a:lnTo>
                    <a:lnTo>
                      <a:pt x="86" y="16"/>
                    </a:lnTo>
                    <a:lnTo>
                      <a:pt x="88" y="15"/>
                    </a:lnTo>
                    <a:lnTo>
                      <a:pt x="90" y="15"/>
                    </a:lnTo>
                    <a:lnTo>
                      <a:pt x="91" y="14"/>
                    </a:lnTo>
                    <a:lnTo>
                      <a:pt x="93" y="14"/>
                    </a:lnTo>
                    <a:lnTo>
                      <a:pt x="95" y="13"/>
                    </a:lnTo>
                    <a:lnTo>
                      <a:pt x="96" y="13"/>
                    </a:lnTo>
                    <a:lnTo>
                      <a:pt x="97" y="12"/>
                    </a:lnTo>
                    <a:lnTo>
                      <a:pt x="98" y="11"/>
                    </a:lnTo>
                    <a:lnTo>
                      <a:pt x="99" y="11"/>
                    </a:lnTo>
                    <a:lnTo>
                      <a:pt x="100" y="10"/>
                    </a:lnTo>
                    <a:lnTo>
                      <a:pt x="101" y="9"/>
                    </a:lnTo>
                    <a:lnTo>
                      <a:pt x="102" y="9"/>
                    </a:lnTo>
                    <a:lnTo>
                      <a:pt x="103" y="9"/>
                    </a:lnTo>
                    <a:lnTo>
                      <a:pt x="104" y="7"/>
                    </a:lnTo>
                    <a:lnTo>
                      <a:pt x="106" y="7"/>
                    </a:lnTo>
                    <a:lnTo>
                      <a:pt x="107" y="5"/>
                    </a:lnTo>
                    <a:lnTo>
                      <a:pt x="108" y="5"/>
                    </a:lnTo>
                    <a:lnTo>
                      <a:pt x="109" y="3"/>
                    </a:lnTo>
                    <a:lnTo>
                      <a:pt x="110" y="3"/>
                    </a:lnTo>
                    <a:lnTo>
                      <a:pt x="111" y="2"/>
                    </a:lnTo>
                    <a:lnTo>
                      <a:pt x="112" y="1"/>
                    </a:lnTo>
                    <a:lnTo>
                      <a:pt x="113" y="0"/>
                    </a:lnTo>
                    <a:lnTo>
                      <a:pt x="114" y="9"/>
                    </a:lnTo>
                    <a:lnTo>
                      <a:pt x="113" y="10"/>
                    </a:lnTo>
                    <a:lnTo>
                      <a:pt x="112" y="11"/>
                    </a:lnTo>
                    <a:lnTo>
                      <a:pt x="111" y="12"/>
                    </a:lnTo>
                    <a:lnTo>
                      <a:pt x="110" y="13"/>
                    </a:lnTo>
                    <a:lnTo>
                      <a:pt x="109" y="14"/>
                    </a:lnTo>
                    <a:lnTo>
                      <a:pt x="108" y="14"/>
                    </a:lnTo>
                    <a:lnTo>
                      <a:pt x="107" y="15"/>
                    </a:lnTo>
                    <a:lnTo>
                      <a:pt x="106" y="15"/>
                    </a:lnTo>
                    <a:lnTo>
                      <a:pt x="105" y="16"/>
                    </a:lnTo>
                    <a:lnTo>
                      <a:pt x="104" y="16"/>
                    </a:lnTo>
                    <a:lnTo>
                      <a:pt x="104" y="17"/>
                    </a:lnTo>
                    <a:lnTo>
                      <a:pt x="102" y="18"/>
                    </a:lnTo>
                    <a:lnTo>
                      <a:pt x="101" y="18"/>
                    </a:lnTo>
                    <a:lnTo>
                      <a:pt x="100" y="18"/>
                    </a:lnTo>
                    <a:lnTo>
                      <a:pt x="99" y="19"/>
                    </a:lnTo>
                    <a:lnTo>
                      <a:pt x="98" y="20"/>
                    </a:lnTo>
                    <a:lnTo>
                      <a:pt x="96" y="20"/>
                    </a:lnTo>
                    <a:lnTo>
                      <a:pt x="95" y="20"/>
                    </a:lnTo>
                    <a:lnTo>
                      <a:pt x="93" y="21"/>
                    </a:lnTo>
                    <a:lnTo>
                      <a:pt x="92" y="21"/>
                    </a:lnTo>
                    <a:lnTo>
                      <a:pt x="90" y="22"/>
                    </a:lnTo>
                    <a:lnTo>
                      <a:pt x="89" y="22"/>
                    </a:lnTo>
                    <a:lnTo>
                      <a:pt x="87" y="22"/>
                    </a:lnTo>
                    <a:lnTo>
                      <a:pt x="85" y="23"/>
                    </a:lnTo>
                    <a:lnTo>
                      <a:pt x="83" y="23"/>
                    </a:lnTo>
                    <a:lnTo>
                      <a:pt x="81" y="23"/>
                    </a:lnTo>
                    <a:lnTo>
                      <a:pt x="79" y="24"/>
                    </a:lnTo>
                    <a:lnTo>
                      <a:pt x="77" y="24"/>
                    </a:lnTo>
                    <a:lnTo>
                      <a:pt x="75" y="24"/>
                    </a:lnTo>
                    <a:lnTo>
                      <a:pt x="73" y="24"/>
                    </a:lnTo>
                    <a:lnTo>
                      <a:pt x="71" y="24"/>
                    </a:lnTo>
                    <a:lnTo>
                      <a:pt x="68" y="24"/>
                    </a:lnTo>
                    <a:lnTo>
                      <a:pt x="66" y="24"/>
                    </a:lnTo>
                    <a:lnTo>
                      <a:pt x="63" y="24"/>
                    </a:lnTo>
                    <a:lnTo>
                      <a:pt x="61" y="23"/>
                    </a:lnTo>
                    <a:lnTo>
                      <a:pt x="58" y="23"/>
                    </a:lnTo>
                    <a:lnTo>
                      <a:pt x="55" y="23"/>
                    </a:lnTo>
                    <a:lnTo>
                      <a:pt x="52" y="22"/>
                    </a:lnTo>
                    <a:lnTo>
                      <a:pt x="49" y="22"/>
                    </a:lnTo>
                    <a:lnTo>
                      <a:pt x="46" y="21"/>
                    </a:lnTo>
                    <a:lnTo>
                      <a:pt x="44" y="21"/>
                    </a:lnTo>
                    <a:lnTo>
                      <a:pt x="40" y="20"/>
                    </a:lnTo>
                    <a:lnTo>
                      <a:pt x="37" y="19"/>
                    </a:lnTo>
                    <a:lnTo>
                      <a:pt x="34" y="18"/>
                    </a:lnTo>
                    <a:lnTo>
                      <a:pt x="30" y="18"/>
                    </a:lnTo>
                    <a:lnTo>
                      <a:pt x="27" y="16"/>
                    </a:lnTo>
                    <a:lnTo>
                      <a:pt x="23" y="15"/>
                    </a:lnTo>
                    <a:lnTo>
                      <a:pt x="19" y="14"/>
                    </a:lnTo>
                    <a:lnTo>
                      <a:pt x="16" y="13"/>
                    </a:lnTo>
                    <a:lnTo>
                      <a:pt x="12" y="11"/>
                    </a:lnTo>
                    <a:lnTo>
                      <a:pt x="8" y="10"/>
                    </a:lnTo>
                    <a:lnTo>
                      <a:pt x="4" y="8"/>
                    </a:lnTo>
                    <a:lnTo>
                      <a:pt x="0" y="7"/>
                    </a:lnTo>
                    <a:lnTo>
                      <a:pt x="0" y="4"/>
                    </a:lnTo>
                    <a:close/>
                  </a:path>
                </a:pathLst>
              </a:custGeom>
              <a:solidFill>
                <a:srgbClr val="B34D1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896" name="Freeform 184"/>
              <p:cNvSpPr>
                <a:spLocks/>
              </p:cNvSpPr>
              <p:nvPr/>
            </p:nvSpPr>
            <p:spPr bwMode="auto">
              <a:xfrm>
                <a:off x="2002" y="2340"/>
                <a:ext cx="21" cy="17"/>
              </a:xfrm>
              <a:custGeom>
                <a:avLst/>
                <a:gdLst>
                  <a:gd name="T0" fmla="*/ 7 w 21"/>
                  <a:gd name="T1" fmla="*/ 15 h 17"/>
                  <a:gd name="T2" fmla="*/ 9 w 21"/>
                  <a:gd name="T3" fmla="*/ 15 h 17"/>
                  <a:gd name="T4" fmla="*/ 11 w 21"/>
                  <a:gd name="T5" fmla="*/ 16 h 17"/>
                  <a:gd name="T6" fmla="*/ 12 w 21"/>
                  <a:gd name="T7" fmla="*/ 17 h 17"/>
                  <a:gd name="T8" fmla="*/ 13 w 21"/>
                  <a:gd name="T9" fmla="*/ 17 h 17"/>
                  <a:gd name="T10" fmla="*/ 14 w 21"/>
                  <a:gd name="T11" fmla="*/ 17 h 17"/>
                  <a:gd name="T12" fmla="*/ 15 w 21"/>
                  <a:gd name="T13" fmla="*/ 17 h 17"/>
                  <a:gd name="T14" fmla="*/ 16 w 21"/>
                  <a:gd name="T15" fmla="*/ 17 h 17"/>
                  <a:gd name="T16" fmla="*/ 18 w 21"/>
                  <a:gd name="T17" fmla="*/ 17 h 17"/>
                  <a:gd name="T18" fmla="*/ 19 w 21"/>
                  <a:gd name="T19" fmla="*/ 16 h 17"/>
                  <a:gd name="T20" fmla="*/ 20 w 21"/>
                  <a:gd name="T21" fmla="*/ 15 h 17"/>
                  <a:gd name="T22" fmla="*/ 21 w 21"/>
                  <a:gd name="T23" fmla="*/ 14 h 17"/>
                  <a:gd name="T24" fmla="*/ 21 w 21"/>
                  <a:gd name="T25" fmla="*/ 12 h 17"/>
                  <a:gd name="T26" fmla="*/ 20 w 21"/>
                  <a:gd name="T27" fmla="*/ 11 h 17"/>
                  <a:gd name="T28" fmla="*/ 20 w 21"/>
                  <a:gd name="T29" fmla="*/ 9 h 17"/>
                  <a:gd name="T30" fmla="*/ 19 w 21"/>
                  <a:gd name="T31" fmla="*/ 7 h 17"/>
                  <a:gd name="T32" fmla="*/ 18 w 21"/>
                  <a:gd name="T33" fmla="*/ 5 h 17"/>
                  <a:gd name="T34" fmla="*/ 16 w 21"/>
                  <a:gd name="T35" fmla="*/ 4 h 17"/>
                  <a:gd name="T36" fmla="*/ 14 w 21"/>
                  <a:gd name="T37" fmla="*/ 2 h 17"/>
                  <a:gd name="T38" fmla="*/ 13 w 21"/>
                  <a:gd name="T39" fmla="*/ 2 h 17"/>
                  <a:gd name="T40" fmla="*/ 13 w 21"/>
                  <a:gd name="T41" fmla="*/ 1 h 17"/>
                  <a:gd name="T42" fmla="*/ 11 w 21"/>
                  <a:gd name="T43" fmla="*/ 1 h 17"/>
                  <a:gd name="T44" fmla="*/ 10 w 21"/>
                  <a:gd name="T45" fmla="*/ 0 h 17"/>
                  <a:gd name="T46" fmla="*/ 9 w 21"/>
                  <a:gd name="T47" fmla="*/ 0 h 17"/>
                  <a:gd name="T48" fmla="*/ 8 w 21"/>
                  <a:gd name="T49" fmla="*/ 0 h 17"/>
                  <a:gd name="T50" fmla="*/ 7 w 21"/>
                  <a:gd name="T51" fmla="*/ 0 h 17"/>
                  <a:gd name="T52" fmla="*/ 7 w 21"/>
                  <a:gd name="T53" fmla="*/ 0 h 17"/>
                  <a:gd name="T54" fmla="*/ 5 w 21"/>
                  <a:gd name="T55" fmla="*/ 0 h 17"/>
                  <a:gd name="T56" fmla="*/ 3 w 21"/>
                  <a:gd name="T57" fmla="*/ 0 h 17"/>
                  <a:gd name="T58" fmla="*/ 2 w 21"/>
                  <a:gd name="T59" fmla="*/ 1 h 17"/>
                  <a:gd name="T60" fmla="*/ 2 w 21"/>
                  <a:gd name="T61" fmla="*/ 2 h 17"/>
                  <a:gd name="T62" fmla="*/ 1 w 21"/>
                  <a:gd name="T63" fmla="*/ 3 h 17"/>
                  <a:gd name="T64" fmla="*/ 0 w 21"/>
                  <a:gd name="T65" fmla="*/ 5 h 17"/>
                  <a:gd name="T66" fmla="*/ 1 w 21"/>
                  <a:gd name="T67" fmla="*/ 6 h 17"/>
                  <a:gd name="T68" fmla="*/ 2 w 21"/>
                  <a:gd name="T69" fmla="*/ 8 h 17"/>
                  <a:gd name="T70" fmla="*/ 2 w 21"/>
                  <a:gd name="T71" fmla="*/ 9 h 17"/>
                  <a:gd name="T72" fmla="*/ 4 w 21"/>
                  <a:gd name="T73" fmla="*/ 11 h 17"/>
                  <a:gd name="T74" fmla="*/ 4 w 21"/>
                  <a:gd name="T75" fmla="*/ 12 h 17"/>
                  <a:gd name="T76" fmla="*/ 5 w 21"/>
                  <a:gd name="T77" fmla="*/ 13 h 17"/>
                  <a:gd name="T78" fmla="*/ 6 w 21"/>
                  <a:gd name="T79" fmla="*/ 13 h 17"/>
                  <a:gd name="T80" fmla="*/ 7 w 21"/>
                  <a:gd name="T81" fmla="*/ 15 h 17"/>
                  <a:gd name="T82" fmla="*/ 7 w 21"/>
                  <a:gd name="T83" fmla="*/ 15 h 17"/>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21"/>
                  <a:gd name="T127" fmla="*/ 0 h 17"/>
                  <a:gd name="T128" fmla="*/ 21 w 21"/>
                  <a:gd name="T129" fmla="*/ 17 h 17"/>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21" h="17">
                    <a:moveTo>
                      <a:pt x="7" y="15"/>
                    </a:moveTo>
                    <a:lnTo>
                      <a:pt x="9" y="15"/>
                    </a:lnTo>
                    <a:lnTo>
                      <a:pt x="11" y="16"/>
                    </a:lnTo>
                    <a:lnTo>
                      <a:pt x="12" y="17"/>
                    </a:lnTo>
                    <a:lnTo>
                      <a:pt x="13" y="17"/>
                    </a:lnTo>
                    <a:lnTo>
                      <a:pt x="14" y="17"/>
                    </a:lnTo>
                    <a:lnTo>
                      <a:pt x="15" y="17"/>
                    </a:lnTo>
                    <a:lnTo>
                      <a:pt x="16" y="17"/>
                    </a:lnTo>
                    <a:lnTo>
                      <a:pt x="18" y="17"/>
                    </a:lnTo>
                    <a:lnTo>
                      <a:pt x="19" y="16"/>
                    </a:lnTo>
                    <a:lnTo>
                      <a:pt x="20" y="15"/>
                    </a:lnTo>
                    <a:lnTo>
                      <a:pt x="21" y="14"/>
                    </a:lnTo>
                    <a:lnTo>
                      <a:pt x="21" y="12"/>
                    </a:lnTo>
                    <a:lnTo>
                      <a:pt x="20" y="11"/>
                    </a:lnTo>
                    <a:lnTo>
                      <a:pt x="20" y="9"/>
                    </a:lnTo>
                    <a:lnTo>
                      <a:pt x="19" y="7"/>
                    </a:lnTo>
                    <a:lnTo>
                      <a:pt x="18" y="5"/>
                    </a:lnTo>
                    <a:lnTo>
                      <a:pt x="16" y="4"/>
                    </a:lnTo>
                    <a:lnTo>
                      <a:pt x="14" y="2"/>
                    </a:lnTo>
                    <a:lnTo>
                      <a:pt x="13" y="2"/>
                    </a:lnTo>
                    <a:lnTo>
                      <a:pt x="13" y="1"/>
                    </a:lnTo>
                    <a:lnTo>
                      <a:pt x="11" y="1"/>
                    </a:lnTo>
                    <a:lnTo>
                      <a:pt x="10" y="0"/>
                    </a:lnTo>
                    <a:lnTo>
                      <a:pt x="9" y="0"/>
                    </a:lnTo>
                    <a:lnTo>
                      <a:pt x="8" y="0"/>
                    </a:lnTo>
                    <a:lnTo>
                      <a:pt x="7" y="0"/>
                    </a:lnTo>
                    <a:lnTo>
                      <a:pt x="5" y="0"/>
                    </a:lnTo>
                    <a:lnTo>
                      <a:pt x="3" y="0"/>
                    </a:lnTo>
                    <a:lnTo>
                      <a:pt x="2" y="1"/>
                    </a:lnTo>
                    <a:lnTo>
                      <a:pt x="2" y="2"/>
                    </a:lnTo>
                    <a:lnTo>
                      <a:pt x="1" y="3"/>
                    </a:lnTo>
                    <a:lnTo>
                      <a:pt x="0" y="5"/>
                    </a:lnTo>
                    <a:lnTo>
                      <a:pt x="1" y="6"/>
                    </a:lnTo>
                    <a:lnTo>
                      <a:pt x="2" y="8"/>
                    </a:lnTo>
                    <a:lnTo>
                      <a:pt x="2" y="9"/>
                    </a:lnTo>
                    <a:lnTo>
                      <a:pt x="4" y="11"/>
                    </a:lnTo>
                    <a:lnTo>
                      <a:pt x="4" y="12"/>
                    </a:lnTo>
                    <a:lnTo>
                      <a:pt x="5" y="13"/>
                    </a:lnTo>
                    <a:lnTo>
                      <a:pt x="6" y="13"/>
                    </a:lnTo>
                    <a:lnTo>
                      <a:pt x="7" y="15"/>
                    </a:lnTo>
                    <a:close/>
                  </a:path>
                </a:pathLst>
              </a:custGeom>
              <a:solidFill>
                <a:srgbClr val="FFA6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897" name="Freeform 185"/>
              <p:cNvSpPr>
                <a:spLocks/>
              </p:cNvSpPr>
              <p:nvPr/>
            </p:nvSpPr>
            <p:spPr bwMode="auto">
              <a:xfrm>
                <a:off x="1723" y="2253"/>
                <a:ext cx="22" cy="10"/>
              </a:xfrm>
              <a:custGeom>
                <a:avLst/>
                <a:gdLst>
                  <a:gd name="T0" fmla="*/ 11 w 22"/>
                  <a:gd name="T1" fmla="*/ 10 h 10"/>
                  <a:gd name="T2" fmla="*/ 12 w 22"/>
                  <a:gd name="T3" fmla="*/ 10 h 10"/>
                  <a:gd name="T4" fmla="*/ 13 w 22"/>
                  <a:gd name="T5" fmla="*/ 10 h 10"/>
                  <a:gd name="T6" fmla="*/ 14 w 22"/>
                  <a:gd name="T7" fmla="*/ 10 h 10"/>
                  <a:gd name="T8" fmla="*/ 15 w 22"/>
                  <a:gd name="T9" fmla="*/ 9 h 10"/>
                  <a:gd name="T10" fmla="*/ 17 w 22"/>
                  <a:gd name="T11" fmla="*/ 9 h 10"/>
                  <a:gd name="T12" fmla="*/ 19 w 22"/>
                  <a:gd name="T13" fmla="*/ 9 h 10"/>
                  <a:gd name="T14" fmla="*/ 20 w 22"/>
                  <a:gd name="T15" fmla="*/ 7 h 10"/>
                  <a:gd name="T16" fmla="*/ 21 w 22"/>
                  <a:gd name="T17" fmla="*/ 7 h 10"/>
                  <a:gd name="T18" fmla="*/ 21 w 22"/>
                  <a:gd name="T19" fmla="*/ 6 h 10"/>
                  <a:gd name="T20" fmla="*/ 22 w 22"/>
                  <a:gd name="T21" fmla="*/ 5 h 10"/>
                  <a:gd name="T22" fmla="*/ 21 w 22"/>
                  <a:gd name="T23" fmla="*/ 4 h 10"/>
                  <a:gd name="T24" fmla="*/ 21 w 22"/>
                  <a:gd name="T25" fmla="*/ 3 h 10"/>
                  <a:gd name="T26" fmla="*/ 20 w 22"/>
                  <a:gd name="T27" fmla="*/ 2 h 10"/>
                  <a:gd name="T28" fmla="*/ 19 w 22"/>
                  <a:gd name="T29" fmla="*/ 1 h 10"/>
                  <a:gd name="T30" fmla="*/ 17 w 22"/>
                  <a:gd name="T31" fmla="*/ 1 h 10"/>
                  <a:gd name="T32" fmla="*/ 15 w 22"/>
                  <a:gd name="T33" fmla="*/ 0 h 10"/>
                  <a:gd name="T34" fmla="*/ 14 w 22"/>
                  <a:gd name="T35" fmla="*/ 0 h 10"/>
                  <a:gd name="T36" fmla="*/ 13 w 22"/>
                  <a:gd name="T37" fmla="*/ 0 h 10"/>
                  <a:gd name="T38" fmla="*/ 12 w 22"/>
                  <a:gd name="T39" fmla="*/ 0 h 10"/>
                  <a:gd name="T40" fmla="*/ 11 w 22"/>
                  <a:gd name="T41" fmla="*/ 0 h 10"/>
                  <a:gd name="T42" fmla="*/ 10 w 22"/>
                  <a:gd name="T43" fmla="*/ 0 h 10"/>
                  <a:gd name="T44" fmla="*/ 9 w 22"/>
                  <a:gd name="T45" fmla="*/ 0 h 10"/>
                  <a:gd name="T46" fmla="*/ 8 w 22"/>
                  <a:gd name="T47" fmla="*/ 0 h 10"/>
                  <a:gd name="T48" fmla="*/ 7 w 22"/>
                  <a:gd name="T49" fmla="*/ 0 h 10"/>
                  <a:gd name="T50" fmla="*/ 5 w 22"/>
                  <a:gd name="T51" fmla="*/ 1 h 10"/>
                  <a:gd name="T52" fmla="*/ 3 w 22"/>
                  <a:gd name="T53" fmla="*/ 1 h 10"/>
                  <a:gd name="T54" fmla="*/ 2 w 22"/>
                  <a:gd name="T55" fmla="*/ 2 h 10"/>
                  <a:gd name="T56" fmla="*/ 1 w 22"/>
                  <a:gd name="T57" fmla="*/ 3 h 10"/>
                  <a:gd name="T58" fmla="*/ 0 w 22"/>
                  <a:gd name="T59" fmla="*/ 4 h 10"/>
                  <a:gd name="T60" fmla="*/ 0 w 22"/>
                  <a:gd name="T61" fmla="*/ 5 h 10"/>
                  <a:gd name="T62" fmla="*/ 0 w 22"/>
                  <a:gd name="T63" fmla="*/ 6 h 10"/>
                  <a:gd name="T64" fmla="*/ 1 w 22"/>
                  <a:gd name="T65" fmla="*/ 7 h 10"/>
                  <a:gd name="T66" fmla="*/ 2 w 22"/>
                  <a:gd name="T67" fmla="*/ 7 h 10"/>
                  <a:gd name="T68" fmla="*/ 3 w 22"/>
                  <a:gd name="T69" fmla="*/ 9 h 10"/>
                  <a:gd name="T70" fmla="*/ 5 w 22"/>
                  <a:gd name="T71" fmla="*/ 9 h 10"/>
                  <a:gd name="T72" fmla="*/ 7 w 22"/>
                  <a:gd name="T73" fmla="*/ 9 h 10"/>
                  <a:gd name="T74" fmla="*/ 8 w 22"/>
                  <a:gd name="T75" fmla="*/ 10 h 10"/>
                  <a:gd name="T76" fmla="*/ 9 w 22"/>
                  <a:gd name="T77" fmla="*/ 10 h 10"/>
                  <a:gd name="T78" fmla="*/ 10 w 22"/>
                  <a:gd name="T79" fmla="*/ 10 h 10"/>
                  <a:gd name="T80" fmla="*/ 11 w 22"/>
                  <a:gd name="T81" fmla="*/ 10 h 10"/>
                  <a:gd name="T82" fmla="*/ 11 w 22"/>
                  <a:gd name="T83" fmla="*/ 10 h 1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22"/>
                  <a:gd name="T127" fmla="*/ 0 h 10"/>
                  <a:gd name="T128" fmla="*/ 22 w 22"/>
                  <a:gd name="T129" fmla="*/ 10 h 1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22" h="10">
                    <a:moveTo>
                      <a:pt x="11" y="10"/>
                    </a:moveTo>
                    <a:lnTo>
                      <a:pt x="12" y="10"/>
                    </a:lnTo>
                    <a:lnTo>
                      <a:pt x="13" y="10"/>
                    </a:lnTo>
                    <a:lnTo>
                      <a:pt x="14" y="10"/>
                    </a:lnTo>
                    <a:lnTo>
                      <a:pt x="15" y="9"/>
                    </a:lnTo>
                    <a:lnTo>
                      <a:pt x="17" y="9"/>
                    </a:lnTo>
                    <a:lnTo>
                      <a:pt x="19" y="9"/>
                    </a:lnTo>
                    <a:lnTo>
                      <a:pt x="20" y="7"/>
                    </a:lnTo>
                    <a:lnTo>
                      <a:pt x="21" y="7"/>
                    </a:lnTo>
                    <a:lnTo>
                      <a:pt x="21" y="6"/>
                    </a:lnTo>
                    <a:lnTo>
                      <a:pt x="22" y="5"/>
                    </a:lnTo>
                    <a:lnTo>
                      <a:pt x="21" y="4"/>
                    </a:lnTo>
                    <a:lnTo>
                      <a:pt x="21" y="3"/>
                    </a:lnTo>
                    <a:lnTo>
                      <a:pt x="20" y="2"/>
                    </a:lnTo>
                    <a:lnTo>
                      <a:pt x="19" y="1"/>
                    </a:lnTo>
                    <a:lnTo>
                      <a:pt x="17" y="1"/>
                    </a:lnTo>
                    <a:lnTo>
                      <a:pt x="15" y="0"/>
                    </a:lnTo>
                    <a:lnTo>
                      <a:pt x="14" y="0"/>
                    </a:lnTo>
                    <a:lnTo>
                      <a:pt x="13" y="0"/>
                    </a:lnTo>
                    <a:lnTo>
                      <a:pt x="12" y="0"/>
                    </a:lnTo>
                    <a:lnTo>
                      <a:pt x="11" y="0"/>
                    </a:lnTo>
                    <a:lnTo>
                      <a:pt x="10" y="0"/>
                    </a:lnTo>
                    <a:lnTo>
                      <a:pt x="9" y="0"/>
                    </a:lnTo>
                    <a:lnTo>
                      <a:pt x="8" y="0"/>
                    </a:lnTo>
                    <a:lnTo>
                      <a:pt x="7" y="0"/>
                    </a:lnTo>
                    <a:lnTo>
                      <a:pt x="5" y="1"/>
                    </a:lnTo>
                    <a:lnTo>
                      <a:pt x="3" y="1"/>
                    </a:lnTo>
                    <a:lnTo>
                      <a:pt x="2" y="2"/>
                    </a:lnTo>
                    <a:lnTo>
                      <a:pt x="1" y="3"/>
                    </a:lnTo>
                    <a:lnTo>
                      <a:pt x="0" y="4"/>
                    </a:lnTo>
                    <a:lnTo>
                      <a:pt x="0" y="5"/>
                    </a:lnTo>
                    <a:lnTo>
                      <a:pt x="0" y="6"/>
                    </a:lnTo>
                    <a:lnTo>
                      <a:pt x="1" y="7"/>
                    </a:lnTo>
                    <a:lnTo>
                      <a:pt x="2" y="7"/>
                    </a:lnTo>
                    <a:lnTo>
                      <a:pt x="3" y="9"/>
                    </a:lnTo>
                    <a:lnTo>
                      <a:pt x="5" y="9"/>
                    </a:lnTo>
                    <a:lnTo>
                      <a:pt x="7" y="9"/>
                    </a:lnTo>
                    <a:lnTo>
                      <a:pt x="8" y="10"/>
                    </a:lnTo>
                    <a:lnTo>
                      <a:pt x="9" y="10"/>
                    </a:lnTo>
                    <a:lnTo>
                      <a:pt x="10" y="10"/>
                    </a:lnTo>
                    <a:lnTo>
                      <a:pt x="11" y="10"/>
                    </a:lnTo>
                    <a:close/>
                  </a:path>
                </a:pathLst>
              </a:custGeom>
              <a:solidFill>
                <a:srgbClr val="E0857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898" name="Freeform 186"/>
              <p:cNvSpPr>
                <a:spLocks/>
              </p:cNvSpPr>
              <p:nvPr/>
            </p:nvSpPr>
            <p:spPr bwMode="auto">
              <a:xfrm>
                <a:off x="1759" y="2278"/>
                <a:ext cx="26" cy="12"/>
              </a:xfrm>
              <a:custGeom>
                <a:avLst/>
                <a:gdLst>
                  <a:gd name="T0" fmla="*/ 13 w 26"/>
                  <a:gd name="T1" fmla="*/ 12 h 12"/>
                  <a:gd name="T2" fmla="*/ 11 w 26"/>
                  <a:gd name="T3" fmla="*/ 12 h 12"/>
                  <a:gd name="T4" fmla="*/ 10 w 26"/>
                  <a:gd name="T5" fmla="*/ 12 h 12"/>
                  <a:gd name="T6" fmla="*/ 9 w 26"/>
                  <a:gd name="T7" fmla="*/ 12 h 12"/>
                  <a:gd name="T8" fmla="*/ 8 w 26"/>
                  <a:gd name="T9" fmla="*/ 12 h 12"/>
                  <a:gd name="T10" fmla="*/ 7 w 26"/>
                  <a:gd name="T11" fmla="*/ 11 h 12"/>
                  <a:gd name="T12" fmla="*/ 6 w 26"/>
                  <a:gd name="T13" fmla="*/ 11 h 12"/>
                  <a:gd name="T14" fmla="*/ 5 w 26"/>
                  <a:gd name="T15" fmla="*/ 11 h 12"/>
                  <a:gd name="T16" fmla="*/ 4 w 26"/>
                  <a:gd name="T17" fmla="*/ 11 h 12"/>
                  <a:gd name="T18" fmla="*/ 2 w 26"/>
                  <a:gd name="T19" fmla="*/ 9 h 12"/>
                  <a:gd name="T20" fmla="*/ 1 w 26"/>
                  <a:gd name="T21" fmla="*/ 9 h 12"/>
                  <a:gd name="T22" fmla="*/ 0 w 26"/>
                  <a:gd name="T23" fmla="*/ 7 h 12"/>
                  <a:gd name="T24" fmla="*/ 0 w 26"/>
                  <a:gd name="T25" fmla="*/ 6 h 12"/>
                  <a:gd name="T26" fmla="*/ 0 w 26"/>
                  <a:gd name="T27" fmla="*/ 5 h 12"/>
                  <a:gd name="T28" fmla="*/ 1 w 26"/>
                  <a:gd name="T29" fmla="*/ 4 h 12"/>
                  <a:gd name="T30" fmla="*/ 2 w 26"/>
                  <a:gd name="T31" fmla="*/ 2 h 12"/>
                  <a:gd name="T32" fmla="*/ 4 w 26"/>
                  <a:gd name="T33" fmla="*/ 2 h 12"/>
                  <a:gd name="T34" fmla="*/ 5 w 26"/>
                  <a:gd name="T35" fmla="*/ 1 h 12"/>
                  <a:gd name="T36" fmla="*/ 6 w 26"/>
                  <a:gd name="T37" fmla="*/ 1 h 12"/>
                  <a:gd name="T38" fmla="*/ 7 w 26"/>
                  <a:gd name="T39" fmla="*/ 0 h 12"/>
                  <a:gd name="T40" fmla="*/ 8 w 26"/>
                  <a:gd name="T41" fmla="*/ 0 h 12"/>
                  <a:gd name="T42" fmla="*/ 9 w 26"/>
                  <a:gd name="T43" fmla="*/ 0 h 12"/>
                  <a:gd name="T44" fmla="*/ 10 w 26"/>
                  <a:gd name="T45" fmla="*/ 0 h 12"/>
                  <a:gd name="T46" fmla="*/ 11 w 26"/>
                  <a:gd name="T47" fmla="*/ 0 h 12"/>
                  <a:gd name="T48" fmla="*/ 13 w 26"/>
                  <a:gd name="T49" fmla="*/ 0 h 12"/>
                  <a:gd name="T50" fmla="*/ 14 w 26"/>
                  <a:gd name="T51" fmla="*/ 0 h 12"/>
                  <a:gd name="T52" fmla="*/ 16 w 26"/>
                  <a:gd name="T53" fmla="*/ 0 h 12"/>
                  <a:gd name="T54" fmla="*/ 17 w 26"/>
                  <a:gd name="T55" fmla="*/ 1 h 12"/>
                  <a:gd name="T56" fmla="*/ 18 w 26"/>
                  <a:gd name="T57" fmla="*/ 2 h 12"/>
                  <a:gd name="T58" fmla="*/ 20 w 26"/>
                  <a:gd name="T59" fmla="*/ 2 h 12"/>
                  <a:gd name="T60" fmla="*/ 21 w 26"/>
                  <a:gd name="T61" fmla="*/ 3 h 12"/>
                  <a:gd name="T62" fmla="*/ 22 w 26"/>
                  <a:gd name="T63" fmla="*/ 4 h 12"/>
                  <a:gd name="T64" fmla="*/ 24 w 26"/>
                  <a:gd name="T65" fmla="*/ 5 h 12"/>
                  <a:gd name="T66" fmla="*/ 25 w 26"/>
                  <a:gd name="T67" fmla="*/ 6 h 12"/>
                  <a:gd name="T68" fmla="*/ 26 w 26"/>
                  <a:gd name="T69" fmla="*/ 7 h 12"/>
                  <a:gd name="T70" fmla="*/ 26 w 26"/>
                  <a:gd name="T71" fmla="*/ 8 h 12"/>
                  <a:gd name="T72" fmla="*/ 25 w 26"/>
                  <a:gd name="T73" fmla="*/ 9 h 12"/>
                  <a:gd name="T74" fmla="*/ 24 w 26"/>
                  <a:gd name="T75" fmla="*/ 10 h 12"/>
                  <a:gd name="T76" fmla="*/ 22 w 26"/>
                  <a:gd name="T77" fmla="*/ 11 h 12"/>
                  <a:gd name="T78" fmla="*/ 21 w 26"/>
                  <a:gd name="T79" fmla="*/ 11 h 12"/>
                  <a:gd name="T80" fmla="*/ 20 w 26"/>
                  <a:gd name="T81" fmla="*/ 11 h 12"/>
                  <a:gd name="T82" fmla="*/ 19 w 26"/>
                  <a:gd name="T83" fmla="*/ 11 h 12"/>
                  <a:gd name="T84" fmla="*/ 18 w 26"/>
                  <a:gd name="T85" fmla="*/ 12 h 12"/>
                  <a:gd name="T86" fmla="*/ 17 w 26"/>
                  <a:gd name="T87" fmla="*/ 12 h 12"/>
                  <a:gd name="T88" fmla="*/ 15 w 26"/>
                  <a:gd name="T89" fmla="*/ 12 h 12"/>
                  <a:gd name="T90" fmla="*/ 14 w 26"/>
                  <a:gd name="T91" fmla="*/ 12 h 12"/>
                  <a:gd name="T92" fmla="*/ 13 w 26"/>
                  <a:gd name="T93" fmla="*/ 12 h 12"/>
                  <a:gd name="T94" fmla="*/ 13 w 26"/>
                  <a:gd name="T95" fmla="*/ 12 h 1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26"/>
                  <a:gd name="T145" fmla="*/ 0 h 12"/>
                  <a:gd name="T146" fmla="*/ 26 w 26"/>
                  <a:gd name="T147" fmla="*/ 12 h 1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26" h="12">
                    <a:moveTo>
                      <a:pt x="13" y="12"/>
                    </a:moveTo>
                    <a:lnTo>
                      <a:pt x="11" y="12"/>
                    </a:lnTo>
                    <a:lnTo>
                      <a:pt x="10" y="12"/>
                    </a:lnTo>
                    <a:lnTo>
                      <a:pt x="9" y="12"/>
                    </a:lnTo>
                    <a:lnTo>
                      <a:pt x="8" y="12"/>
                    </a:lnTo>
                    <a:lnTo>
                      <a:pt x="7" y="11"/>
                    </a:lnTo>
                    <a:lnTo>
                      <a:pt x="6" y="11"/>
                    </a:lnTo>
                    <a:lnTo>
                      <a:pt x="5" y="11"/>
                    </a:lnTo>
                    <a:lnTo>
                      <a:pt x="4" y="11"/>
                    </a:lnTo>
                    <a:lnTo>
                      <a:pt x="2" y="9"/>
                    </a:lnTo>
                    <a:lnTo>
                      <a:pt x="1" y="9"/>
                    </a:lnTo>
                    <a:lnTo>
                      <a:pt x="0" y="7"/>
                    </a:lnTo>
                    <a:lnTo>
                      <a:pt x="0" y="6"/>
                    </a:lnTo>
                    <a:lnTo>
                      <a:pt x="0" y="5"/>
                    </a:lnTo>
                    <a:lnTo>
                      <a:pt x="1" y="4"/>
                    </a:lnTo>
                    <a:lnTo>
                      <a:pt x="2" y="2"/>
                    </a:lnTo>
                    <a:lnTo>
                      <a:pt x="4" y="2"/>
                    </a:lnTo>
                    <a:lnTo>
                      <a:pt x="5" y="1"/>
                    </a:lnTo>
                    <a:lnTo>
                      <a:pt x="6" y="1"/>
                    </a:lnTo>
                    <a:lnTo>
                      <a:pt x="7" y="0"/>
                    </a:lnTo>
                    <a:lnTo>
                      <a:pt x="8" y="0"/>
                    </a:lnTo>
                    <a:lnTo>
                      <a:pt x="9" y="0"/>
                    </a:lnTo>
                    <a:lnTo>
                      <a:pt x="10" y="0"/>
                    </a:lnTo>
                    <a:lnTo>
                      <a:pt x="11" y="0"/>
                    </a:lnTo>
                    <a:lnTo>
                      <a:pt x="13" y="0"/>
                    </a:lnTo>
                    <a:lnTo>
                      <a:pt x="14" y="0"/>
                    </a:lnTo>
                    <a:lnTo>
                      <a:pt x="16" y="0"/>
                    </a:lnTo>
                    <a:lnTo>
                      <a:pt x="17" y="1"/>
                    </a:lnTo>
                    <a:lnTo>
                      <a:pt x="18" y="2"/>
                    </a:lnTo>
                    <a:lnTo>
                      <a:pt x="20" y="2"/>
                    </a:lnTo>
                    <a:lnTo>
                      <a:pt x="21" y="3"/>
                    </a:lnTo>
                    <a:lnTo>
                      <a:pt x="22" y="4"/>
                    </a:lnTo>
                    <a:lnTo>
                      <a:pt x="24" y="5"/>
                    </a:lnTo>
                    <a:lnTo>
                      <a:pt x="25" y="6"/>
                    </a:lnTo>
                    <a:lnTo>
                      <a:pt x="26" y="7"/>
                    </a:lnTo>
                    <a:lnTo>
                      <a:pt x="26" y="8"/>
                    </a:lnTo>
                    <a:lnTo>
                      <a:pt x="25" y="9"/>
                    </a:lnTo>
                    <a:lnTo>
                      <a:pt x="24" y="10"/>
                    </a:lnTo>
                    <a:lnTo>
                      <a:pt x="22" y="11"/>
                    </a:lnTo>
                    <a:lnTo>
                      <a:pt x="21" y="11"/>
                    </a:lnTo>
                    <a:lnTo>
                      <a:pt x="20" y="11"/>
                    </a:lnTo>
                    <a:lnTo>
                      <a:pt x="19" y="11"/>
                    </a:lnTo>
                    <a:lnTo>
                      <a:pt x="18" y="12"/>
                    </a:lnTo>
                    <a:lnTo>
                      <a:pt x="17" y="12"/>
                    </a:lnTo>
                    <a:lnTo>
                      <a:pt x="15" y="12"/>
                    </a:lnTo>
                    <a:lnTo>
                      <a:pt x="14" y="12"/>
                    </a:lnTo>
                    <a:lnTo>
                      <a:pt x="13" y="12"/>
                    </a:lnTo>
                    <a:close/>
                  </a:path>
                </a:pathLst>
              </a:custGeom>
              <a:solidFill>
                <a:srgbClr val="E0857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899" name="Freeform 187"/>
              <p:cNvSpPr>
                <a:spLocks/>
              </p:cNvSpPr>
              <p:nvPr/>
            </p:nvSpPr>
            <p:spPr bwMode="auto">
              <a:xfrm>
                <a:off x="1724" y="2280"/>
                <a:ext cx="10" cy="4"/>
              </a:xfrm>
              <a:custGeom>
                <a:avLst/>
                <a:gdLst>
                  <a:gd name="T0" fmla="*/ 5 w 10"/>
                  <a:gd name="T1" fmla="*/ 4 h 4"/>
                  <a:gd name="T2" fmla="*/ 6 w 10"/>
                  <a:gd name="T3" fmla="*/ 4 h 4"/>
                  <a:gd name="T4" fmla="*/ 7 w 10"/>
                  <a:gd name="T5" fmla="*/ 4 h 4"/>
                  <a:gd name="T6" fmla="*/ 8 w 10"/>
                  <a:gd name="T7" fmla="*/ 4 h 4"/>
                  <a:gd name="T8" fmla="*/ 8 w 10"/>
                  <a:gd name="T9" fmla="*/ 4 h 4"/>
                  <a:gd name="T10" fmla="*/ 10 w 10"/>
                  <a:gd name="T11" fmla="*/ 3 h 4"/>
                  <a:gd name="T12" fmla="*/ 10 w 10"/>
                  <a:gd name="T13" fmla="*/ 2 h 4"/>
                  <a:gd name="T14" fmla="*/ 10 w 10"/>
                  <a:gd name="T15" fmla="*/ 1 h 4"/>
                  <a:gd name="T16" fmla="*/ 8 w 10"/>
                  <a:gd name="T17" fmla="*/ 0 h 4"/>
                  <a:gd name="T18" fmla="*/ 8 w 10"/>
                  <a:gd name="T19" fmla="*/ 0 h 4"/>
                  <a:gd name="T20" fmla="*/ 7 w 10"/>
                  <a:gd name="T21" fmla="*/ 0 h 4"/>
                  <a:gd name="T22" fmla="*/ 6 w 10"/>
                  <a:gd name="T23" fmla="*/ 0 h 4"/>
                  <a:gd name="T24" fmla="*/ 5 w 10"/>
                  <a:gd name="T25" fmla="*/ 0 h 4"/>
                  <a:gd name="T26" fmla="*/ 4 w 10"/>
                  <a:gd name="T27" fmla="*/ 0 h 4"/>
                  <a:gd name="T28" fmla="*/ 3 w 10"/>
                  <a:gd name="T29" fmla="*/ 0 h 4"/>
                  <a:gd name="T30" fmla="*/ 2 w 10"/>
                  <a:gd name="T31" fmla="*/ 0 h 4"/>
                  <a:gd name="T32" fmla="*/ 1 w 10"/>
                  <a:gd name="T33" fmla="*/ 0 h 4"/>
                  <a:gd name="T34" fmla="*/ 1 w 10"/>
                  <a:gd name="T35" fmla="*/ 1 h 4"/>
                  <a:gd name="T36" fmla="*/ 0 w 10"/>
                  <a:gd name="T37" fmla="*/ 2 h 4"/>
                  <a:gd name="T38" fmla="*/ 1 w 10"/>
                  <a:gd name="T39" fmla="*/ 3 h 4"/>
                  <a:gd name="T40" fmla="*/ 1 w 10"/>
                  <a:gd name="T41" fmla="*/ 4 h 4"/>
                  <a:gd name="T42" fmla="*/ 2 w 10"/>
                  <a:gd name="T43" fmla="*/ 4 h 4"/>
                  <a:gd name="T44" fmla="*/ 3 w 10"/>
                  <a:gd name="T45" fmla="*/ 4 h 4"/>
                  <a:gd name="T46" fmla="*/ 4 w 10"/>
                  <a:gd name="T47" fmla="*/ 4 h 4"/>
                  <a:gd name="T48" fmla="*/ 5 w 10"/>
                  <a:gd name="T49" fmla="*/ 4 h 4"/>
                  <a:gd name="T50" fmla="*/ 5 w 10"/>
                  <a:gd name="T51" fmla="*/ 4 h 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0"/>
                  <a:gd name="T79" fmla="*/ 0 h 4"/>
                  <a:gd name="T80" fmla="*/ 10 w 10"/>
                  <a:gd name="T81" fmla="*/ 4 h 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0" h="4">
                    <a:moveTo>
                      <a:pt x="5" y="4"/>
                    </a:moveTo>
                    <a:lnTo>
                      <a:pt x="6" y="4"/>
                    </a:lnTo>
                    <a:lnTo>
                      <a:pt x="7" y="4"/>
                    </a:lnTo>
                    <a:lnTo>
                      <a:pt x="8" y="4"/>
                    </a:lnTo>
                    <a:lnTo>
                      <a:pt x="10" y="3"/>
                    </a:lnTo>
                    <a:lnTo>
                      <a:pt x="10" y="2"/>
                    </a:lnTo>
                    <a:lnTo>
                      <a:pt x="10" y="1"/>
                    </a:lnTo>
                    <a:lnTo>
                      <a:pt x="8" y="0"/>
                    </a:lnTo>
                    <a:lnTo>
                      <a:pt x="7" y="0"/>
                    </a:lnTo>
                    <a:lnTo>
                      <a:pt x="6" y="0"/>
                    </a:lnTo>
                    <a:lnTo>
                      <a:pt x="5" y="0"/>
                    </a:lnTo>
                    <a:lnTo>
                      <a:pt x="4" y="0"/>
                    </a:lnTo>
                    <a:lnTo>
                      <a:pt x="3" y="0"/>
                    </a:lnTo>
                    <a:lnTo>
                      <a:pt x="2" y="0"/>
                    </a:lnTo>
                    <a:lnTo>
                      <a:pt x="1" y="0"/>
                    </a:lnTo>
                    <a:lnTo>
                      <a:pt x="1" y="1"/>
                    </a:lnTo>
                    <a:lnTo>
                      <a:pt x="0" y="2"/>
                    </a:lnTo>
                    <a:lnTo>
                      <a:pt x="1" y="3"/>
                    </a:lnTo>
                    <a:lnTo>
                      <a:pt x="1" y="4"/>
                    </a:lnTo>
                    <a:lnTo>
                      <a:pt x="2" y="4"/>
                    </a:lnTo>
                    <a:lnTo>
                      <a:pt x="3" y="4"/>
                    </a:lnTo>
                    <a:lnTo>
                      <a:pt x="4" y="4"/>
                    </a:lnTo>
                    <a:lnTo>
                      <a:pt x="5" y="4"/>
                    </a:lnTo>
                    <a:close/>
                  </a:path>
                </a:pathLst>
              </a:custGeom>
              <a:solidFill>
                <a:srgbClr val="E0857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900" name="Freeform 188"/>
              <p:cNvSpPr>
                <a:spLocks/>
              </p:cNvSpPr>
              <p:nvPr/>
            </p:nvSpPr>
            <p:spPr bwMode="auto">
              <a:xfrm>
                <a:off x="2000" y="2282"/>
                <a:ext cx="45" cy="36"/>
              </a:xfrm>
              <a:custGeom>
                <a:avLst/>
                <a:gdLst>
                  <a:gd name="T0" fmla="*/ 0 w 45"/>
                  <a:gd name="T1" fmla="*/ 0 h 36"/>
                  <a:gd name="T2" fmla="*/ 45 w 45"/>
                  <a:gd name="T3" fmla="*/ 24 h 36"/>
                  <a:gd name="T4" fmla="*/ 44 w 45"/>
                  <a:gd name="T5" fmla="*/ 24 h 36"/>
                  <a:gd name="T6" fmla="*/ 44 w 45"/>
                  <a:gd name="T7" fmla="*/ 25 h 36"/>
                  <a:gd name="T8" fmla="*/ 43 w 45"/>
                  <a:gd name="T9" fmla="*/ 26 h 36"/>
                  <a:gd name="T10" fmla="*/ 43 w 45"/>
                  <a:gd name="T11" fmla="*/ 27 h 36"/>
                  <a:gd name="T12" fmla="*/ 42 w 45"/>
                  <a:gd name="T13" fmla="*/ 28 h 36"/>
                  <a:gd name="T14" fmla="*/ 42 w 45"/>
                  <a:gd name="T15" fmla="*/ 29 h 36"/>
                  <a:gd name="T16" fmla="*/ 41 w 45"/>
                  <a:gd name="T17" fmla="*/ 31 h 36"/>
                  <a:gd name="T18" fmla="*/ 40 w 45"/>
                  <a:gd name="T19" fmla="*/ 32 h 36"/>
                  <a:gd name="T20" fmla="*/ 39 w 45"/>
                  <a:gd name="T21" fmla="*/ 33 h 36"/>
                  <a:gd name="T22" fmla="*/ 38 w 45"/>
                  <a:gd name="T23" fmla="*/ 34 h 36"/>
                  <a:gd name="T24" fmla="*/ 36 w 45"/>
                  <a:gd name="T25" fmla="*/ 35 h 36"/>
                  <a:gd name="T26" fmla="*/ 35 w 45"/>
                  <a:gd name="T27" fmla="*/ 36 h 36"/>
                  <a:gd name="T28" fmla="*/ 33 w 45"/>
                  <a:gd name="T29" fmla="*/ 36 h 36"/>
                  <a:gd name="T30" fmla="*/ 32 w 45"/>
                  <a:gd name="T31" fmla="*/ 36 h 36"/>
                  <a:gd name="T32" fmla="*/ 30 w 45"/>
                  <a:gd name="T33" fmla="*/ 35 h 36"/>
                  <a:gd name="T34" fmla="*/ 28 w 45"/>
                  <a:gd name="T35" fmla="*/ 34 h 36"/>
                  <a:gd name="T36" fmla="*/ 27 w 45"/>
                  <a:gd name="T37" fmla="*/ 33 h 36"/>
                  <a:gd name="T38" fmla="*/ 26 w 45"/>
                  <a:gd name="T39" fmla="*/ 32 h 36"/>
                  <a:gd name="T40" fmla="*/ 25 w 45"/>
                  <a:gd name="T41" fmla="*/ 31 h 36"/>
                  <a:gd name="T42" fmla="*/ 24 w 45"/>
                  <a:gd name="T43" fmla="*/ 31 h 36"/>
                  <a:gd name="T44" fmla="*/ 23 w 45"/>
                  <a:gd name="T45" fmla="*/ 29 h 36"/>
                  <a:gd name="T46" fmla="*/ 21 w 45"/>
                  <a:gd name="T47" fmla="*/ 28 h 36"/>
                  <a:gd name="T48" fmla="*/ 20 w 45"/>
                  <a:gd name="T49" fmla="*/ 27 h 36"/>
                  <a:gd name="T50" fmla="*/ 19 w 45"/>
                  <a:gd name="T51" fmla="*/ 26 h 36"/>
                  <a:gd name="T52" fmla="*/ 18 w 45"/>
                  <a:gd name="T53" fmla="*/ 24 h 36"/>
                  <a:gd name="T54" fmla="*/ 17 w 45"/>
                  <a:gd name="T55" fmla="*/ 23 h 36"/>
                  <a:gd name="T56" fmla="*/ 15 w 45"/>
                  <a:gd name="T57" fmla="*/ 21 h 36"/>
                  <a:gd name="T58" fmla="*/ 15 w 45"/>
                  <a:gd name="T59" fmla="*/ 20 h 36"/>
                  <a:gd name="T60" fmla="*/ 13 w 45"/>
                  <a:gd name="T61" fmla="*/ 18 h 36"/>
                  <a:gd name="T62" fmla="*/ 12 w 45"/>
                  <a:gd name="T63" fmla="*/ 17 h 36"/>
                  <a:gd name="T64" fmla="*/ 11 w 45"/>
                  <a:gd name="T65" fmla="*/ 16 h 36"/>
                  <a:gd name="T66" fmla="*/ 10 w 45"/>
                  <a:gd name="T67" fmla="*/ 14 h 36"/>
                  <a:gd name="T68" fmla="*/ 9 w 45"/>
                  <a:gd name="T69" fmla="*/ 13 h 36"/>
                  <a:gd name="T70" fmla="*/ 8 w 45"/>
                  <a:gd name="T71" fmla="*/ 11 h 36"/>
                  <a:gd name="T72" fmla="*/ 7 w 45"/>
                  <a:gd name="T73" fmla="*/ 10 h 36"/>
                  <a:gd name="T74" fmla="*/ 6 w 45"/>
                  <a:gd name="T75" fmla="*/ 9 h 36"/>
                  <a:gd name="T76" fmla="*/ 5 w 45"/>
                  <a:gd name="T77" fmla="*/ 7 h 36"/>
                  <a:gd name="T78" fmla="*/ 4 w 45"/>
                  <a:gd name="T79" fmla="*/ 7 h 36"/>
                  <a:gd name="T80" fmla="*/ 3 w 45"/>
                  <a:gd name="T81" fmla="*/ 5 h 36"/>
                  <a:gd name="T82" fmla="*/ 2 w 45"/>
                  <a:gd name="T83" fmla="*/ 4 h 36"/>
                  <a:gd name="T84" fmla="*/ 1 w 45"/>
                  <a:gd name="T85" fmla="*/ 2 h 36"/>
                  <a:gd name="T86" fmla="*/ 0 w 45"/>
                  <a:gd name="T87" fmla="*/ 1 h 36"/>
                  <a:gd name="T88" fmla="*/ 0 w 45"/>
                  <a:gd name="T89" fmla="*/ 0 h 36"/>
                  <a:gd name="T90" fmla="*/ 0 w 45"/>
                  <a:gd name="T91" fmla="*/ 0 h 36"/>
                  <a:gd name="T92" fmla="*/ 0 w 45"/>
                  <a:gd name="T93" fmla="*/ 0 h 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45"/>
                  <a:gd name="T142" fmla="*/ 0 h 36"/>
                  <a:gd name="T143" fmla="*/ 45 w 45"/>
                  <a:gd name="T144" fmla="*/ 36 h 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45" h="36">
                    <a:moveTo>
                      <a:pt x="0" y="0"/>
                    </a:moveTo>
                    <a:lnTo>
                      <a:pt x="45" y="24"/>
                    </a:lnTo>
                    <a:lnTo>
                      <a:pt x="44" y="24"/>
                    </a:lnTo>
                    <a:lnTo>
                      <a:pt x="44" y="25"/>
                    </a:lnTo>
                    <a:lnTo>
                      <a:pt x="43" y="26"/>
                    </a:lnTo>
                    <a:lnTo>
                      <a:pt x="43" y="27"/>
                    </a:lnTo>
                    <a:lnTo>
                      <a:pt x="42" y="28"/>
                    </a:lnTo>
                    <a:lnTo>
                      <a:pt x="42" y="29"/>
                    </a:lnTo>
                    <a:lnTo>
                      <a:pt x="41" y="31"/>
                    </a:lnTo>
                    <a:lnTo>
                      <a:pt x="40" y="32"/>
                    </a:lnTo>
                    <a:lnTo>
                      <a:pt x="39" y="33"/>
                    </a:lnTo>
                    <a:lnTo>
                      <a:pt x="38" y="34"/>
                    </a:lnTo>
                    <a:lnTo>
                      <a:pt x="36" y="35"/>
                    </a:lnTo>
                    <a:lnTo>
                      <a:pt x="35" y="36"/>
                    </a:lnTo>
                    <a:lnTo>
                      <a:pt x="33" y="36"/>
                    </a:lnTo>
                    <a:lnTo>
                      <a:pt x="32" y="36"/>
                    </a:lnTo>
                    <a:lnTo>
                      <a:pt x="30" y="35"/>
                    </a:lnTo>
                    <a:lnTo>
                      <a:pt x="28" y="34"/>
                    </a:lnTo>
                    <a:lnTo>
                      <a:pt x="27" y="33"/>
                    </a:lnTo>
                    <a:lnTo>
                      <a:pt x="26" y="32"/>
                    </a:lnTo>
                    <a:lnTo>
                      <a:pt x="25" y="31"/>
                    </a:lnTo>
                    <a:lnTo>
                      <a:pt x="24" y="31"/>
                    </a:lnTo>
                    <a:lnTo>
                      <a:pt x="23" y="29"/>
                    </a:lnTo>
                    <a:lnTo>
                      <a:pt x="21" y="28"/>
                    </a:lnTo>
                    <a:lnTo>
                      <a:pt x="20" y="27"/>
                    </a:lnTo>
                    <a:lnTo>
                      <a:pt x="19" y="26"/>
                    </a:lnTo>
                    <a:lnTo>
                      <a:pt x="18" y="24"/>
                    </a:lnTo>
                    <a:lnTo>
                      <a:pt x="17" y="23"/>
                    </a:lnTo>
                    <a:lnTo>
                      <a:pt x="15" y="21"/>
                    </a:lnTo>
                    <a:lnTo>
                      <a:pt x="15" y="20"/>
                    </a:lnTo>
                    <a:lnTo>
                      <a:pt x="13" y="18"/>
                    </a:lnTo>
                    <a:lnTo>
                      <a:pt x="12" y="17"/>
                    </a:lnTo>
                    <a:lnTo>
                      <a:pt x="11" y="16"/>
                    </a:lnTo>
                    <a:lnTo>
                      <a:pt x="10" y="14"/>
                    </a:lnTo>
                    <a:lnTo>
                      <a:pt x="9" y="13"/>
                    </a:lnTo>
                    <a:lnTo>
                      <a:pt x="8" y="11"/>
                    </a:lnTo>
                    <a:lnTo>
                      <a:pt x="7" y="10"/>
                    </a:lnTo>
                    <a:lnTo>
                      <a:pt x="6" y="9"/>
                    </a:lnTo>
                    <a:lnTo>
                      <a:pt x="5" y="7"/>
                    </a:lnTo>
                    <a:lnTo>
                      <a:pt x="4" y="7"/>
                    </a:lnTo>
                    <a:lnTo>
                      <a:pt x="3" y="5"/>
                    </a:lnTo>
                    <a:lnTo>
                      <a:pt x="2" y="4"/>
                    </a:lnTo>
                    <a:lnTo>
                      <a:pt x="1" y="2"/>
                    </a:lnTo>
                    <a:lnTo>
                      <a:pt x="0" y="1"/>
                    </a:lnTo>
                    <a:lnTo>
                      <a:pt x="0" y="0"/>
                    </a:lnTo>
                    <a:close/>
                  </a:path>
                </a:pathLst>
              </a:custGeom>
              <a:solidFill>
                <a:srgbClr val="7DB8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901" name="Freeform 189"/>
              <p:cNvSpPr>
                <a:spLocks/>
              </p:cNvSpPr>
              <p:nvPr/>
            </p:nvSpPr>
            <p:spPr bwMode="auto">
              <a:xfrm>
                <a:off x="1990" y="2278"/>
                <a:ext cx="8" cy="36"/>
              </a:xfrm>
              <a:custGeom>
                <a:avLst/>
                <a:gdLst>
                  <a:gd name="T0" fmla="*/ 1 w 8"/>
                  <a:gd name="T1" fmla="*/ 0 h 36"/>
                  <a:gd name="T2" fmla="*/ 8 w 8"/>
                  <a:gd name="T3" fmla="*/ 36 h 36"/>
                  <a:gd name="T4" fmla="*/ 7 w 8"/>
                  <a:gd name="T5" fmla="*/ 36 h 36"/>
                  <a:gd name="T6" fmla="*/ 6 w 8"/>
                  <a:gd name="T7" fmla="*/ 36 h 36"/>
                  <a:gd name="T8" fmla="*/ 5 w 8"/>
                  <a:gd name="T9" fmla="*/ 36 h 36"/>
                  <a:gd name="T10" fmla="*/ 4 w 8"/>
                  <a:gd name="T11" fmla="*/ 36 h 36"/>
                  <a:gd name="T12" fmla="*/ 3 w 8"/>
                  <a:gd name="T13" fmla="*/ 35 h 36"/>
                  <a:gd name="T14" fmla="*/ 1 w 8"/>
                  <a:gd name="T15" fmla="*/ 35 h 36"/>
                  <a:gd name="T16" fmla="*/ 1 w 8"/>
                  <a:gd name="T17" fmla="*/ 33 h 36"/>
                  <a:gd name="T18" fmla="*/ 0 w 8"/>
                  <a:gd name="T19" fmla="*/ 32 h 36"/>
                  <a:gd name="T20" fmla="*/ 0 w 8"/>
                  <a:gd name="T21" fmla="*/ 30 h 36"/>
                  <a:gd name="T22" fmla="*/ 0 w 8"/>
                  <a:gd name="T23" fmla="*/ 28 h 36"/>
                  <a:gd name="T24" fmla="*/ 0 w 8"/>
                  <a:gd name="T25" fmla="*/ 27 h 36"/>
                  <a:gd name="T26" fmla="*/ 0 w 8"/>
                  <a:gd name="T27" fmla="*/ 26 h 36"/>
                  <a:gd name="T28" fmla="*/ 0 w 8"/>
                  <a:gd name="T29" fmla="*/ 25 h 36"/>
                  <a:gd name="T30" fmla="*/ 0 w 8"/>
                  <a:gd name="T31" fmla="*/ 24 h 36"/>
                  <a:gd name="T32" fmla="*/ 0 w 8"/>
                  <a:gd name="T33" fmla="*/ 23 h 36"/>
                  <a:gd name="T34" fmla="*/ 0 w 8"/>
                  <a:gd name="T35" fmla="*/ 22 h 36"/>
                  <a:gd name="T36" fmla="*/ 0 w 8"/>
                  <a:gd name="T37" fmla="*/ 20 h 36"/>
                  <a:gd name="T38" fmla="*/ 0 w 8"/>
                  <a:gd name="T39" fmla="*/ 19 h 36"/>
                  <a:gd name="T40" fmla="*/ 0 w 8"/>
                  <a:gd name="T41" fmla="*/ 17 h 36"/>
                  <a:gd name="T42" fmla="*/ 0 w 8"/>
                  <a:gd name="T43" fmla="*/ 16 h 36"/>
                  <a:gd name="T44" fmla="*/ 0 w 8"/>
                  <a:gd name="T45" fmla="*/ 15 h 36"/>
                  <a:gd name="T46" fmla="*/ 0 w 8"/>
                  <a:gd name="T47" fmla="*/ 13 h 36"/>
                  <a:gd name="T48" fmla="*/ 0 w 8"/>
                  <a:gd name="T49" fmla="*/ 12 h 36"/>
                  <a:gd name="T50" fmla="*/ 0 w 8"/>
                  <a:gd name="T51" fmla="*/ 11 h 36"/>
                  <a:gd name="T52" fmla="*/ 0 w 8"/>
                  <a:gd name="T53" fmla="*/ 9 h 36"/>
                  <a:gd name="T54" fmla="*/ 0 w 8"/>
                  <a:gd name="T55" fmla="*/ 8 h 36"/>
                  <a:gd name="T56" fmla="*/ 0 w 8"/>
                  <a:gd name="T57" fmla="*/ 7 h 36"/>
                  <a:gd name="T58" fmla="*/ 0 w 8"/>
                  <a:gd name="T59" fmla="*/ 6 h 36"/>
                  <a:gd name="T60" fmla="*/ 0 w 8"/>
                  <a:gd name="T61" fmla="*/ 5 h 36"/>
                  <a:gd name="T62" fmla="*/ 1 w 8"/>
                  <a:gd name="T63" fmla="*/ 4 h 36"/>
                  <a:gd name="T64" fmla="*/ 1 w 8"/>
                  <a:gd name="T65" fmla="*/ 2 h 36"/>
                  <a:gd name="T66" fmla="*/ 1 w 8"/>
                  <a:gd name="T67" fmla="*/ 1 h 36"/>
                  <a:gd name="T68" fmla="*/ 1 w 8"/>
                  <a:gd name="T69" fmla="*/ 0 h 36"/>
                  <a:gd name="T70" fmla="*/ 1 w 8"/>
                  <a:gd name="T71" fmla="*/ 0 h 36"/>
                  <a:gd name="T72" fmla="*/ 1 w 8"/>
                  <a:gd name="T73" fmla="*/ 0 h 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8"/>
                  <a:gd name="T112" fmla="*/ 0 h 36"/>
                  <a:gd name="T113" fmla="*/ 8 w 8"/>
                  <a:gd name="T114" fmla="*/ 36 h 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8" h="36">
                    <a:moveTo>
                      <a:pt x="1" y="0"/>
                    </a:moveTo>
                    <a:lnTo>
                      <a:pt x="8" y="36"/>
                    </a:lnTo>
                    <a:lnTo>
                      <a:pt x="7" y="36"/>
                    </a:lnTo>
                    <a:lnTo>
                      <a:pt x="6" y="36"/>
                    </a:lnTo>
                    <a:lnTo>
                      <a:pt x="5" y="36"/>
                    </a:lnTo>
                    <a:lnTo>
                      <a:pt x="4" y="36"/>
                    </a:lnTo>
                    <a:lnTo>
                      <a:pt x="3" y="35"/>
                    </a:lnTo>
                    <a:lnTo>
                      <a:pt x="1" y="35"/>
                    </a:lnTo>
                    <a:lnTo>
                      <a:pt x="1" y="33"/>
                    </a:lnTo>
                    <a:lnTo>
                      <a:pt x="0" y="32"/>
                    </a:lnTo>
                    <a:lnTo>
                      <a:pt x="0" y="30"/>
                    </a:lnTo>
                    <a:lnTo>
                      <a:pt x="0" y="28"/>
                    </a:lnTo>
                    <a:lnTo>
                      <a:pt x="0" y="27"/>
                    </a:lnTo>
                    <a:lnTo>
                      <a:pt x="0" y="26"/>
                    </a:lnTo>
                    <a:lnTo>
                      <a:pt x="0" y="25"/>
                    </a:lnTo>
                    <a:lnTo>
                      <a:pt x="0" y="24"/>
                    </a:lnTo>
                    <a:lnTo>
                      <a:pt x="0" y="23"/>
                    </a:lnTo>
                    <a:lnTo>
                      <a:pt x="0" y="22"/>
                    </a:lnTo>
                    <a:lnTo>
                      <a:pt x="0" y="20"/>
                    </a:lnTo>
                    <a:lnTo>
                      <a:pt x="0" y="19"/>
                    </a:lnTo>
                    <a:lnTo>
                      <a:pt x="0" y="17"/>
                    </a:lnTo>
                    <a:lnTo>
                      <a:pt x="0" y="16"/>
                    </a:lnTo>
                    <a:lnTo>
                      <a:pt x="0" y="15"/>
                    </a:lnTo>
                    <a:lnTo>
                      <a:pt x="0" y="13"/>
                    </a:lnTo>
                    <a:lnTo>
                      <a:pt x="0" y="12"/>
                    </a:lnTo>
                    <a:lnTo>
                      <a:pt x="0" y="11"/>
                    </a:lnTo>
                    <a:lnTo>
                      <a:pt x="0" y="9"/>
                    </a:lnTo>
                    <a:lnTo>
                      <a:pt x="0" y="8"/>
                    </a:lnTo>
                    <a:lnTo>
                      <a:pt x="0" y="7"/>
                    </a:lnTo>
                    <a:lnTo>
                      <a:pt x="0" y="6"/>
                    </a:lnTo>
                    <a:lnTo>
                      <a:pt x="0" y="5"/>
                    </a:lnTo>
                    <a:lnTo>
                      <a:pt x="1" y="4"/>
                    </a:lnTo>
                    <a:lnTo>
                      <a:pt x="1" y="2"/>
                    </a:lnTo>
                    <a:lnTo>
                      <a:pt x="1" y="1"/>
                    </a:lnTo>
                    <a:lnTo>
                      <a:pt x="1" y="0"/>
                    </a:lnTo>
                    <a:close/>
                  </a:path>
                </a:pathLst>
              </a:custGeom>
              <a:solidFill>
                <a:srgbClr val="7DB8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902" name="Freeform 190"/>
              <p:cNvSpPr>
                <a:spLocks/>
              </p:cNvSpPr>
              <p:nvPr/>
            </p:nvSpPr>
            <p:spPr bwMode="auto">
              <a:xfrm>
                <a:off x="1945" y="2340"/>
                <a:ext cx="42" cy="52"/>
              </a:xfrm>
              <a:custGeom>
                <a:avLst/>
                <a:gdLst>
                  <a:gd name="T0" fmla="*/ 38 w 42"/>
                  <a:gd name="T1" fmla="*/ 0 h 52"/>
                  <a:gd name="T2" fmla="*/ 42 w 42"/>
                  <a:gd name="T3" fmla="*/ 32 h 52"/>
                  <a:gd name="T4" fmla="*/ 42 w 42"/>
                  <a:gd name="T5" fmla="*/ 32 h 52"/>
                  <a:gd name="T6" fmla="*/ 42 w 42"/>
                  <a:gd name="T7" fmla="*/ 33 h 52"/>
                  <a:gd name="T8" fmla="*/ 41 w 42"/>
                  <a:gd name="T9" fmla="*/ 33 h 52"/>
                  <a:gd name="T10" fmla="*/ 40 w 42"/>
                  <a:gd name="T11" fmla="*/ 35 h 52"/>
                  <a:gd name="T12" fmla="*/ 38 w 42"/>
                  <a:gd name="T13" fmla="*/ 35 h 52"/>
                  <a:gd name="T14" fmla="*/ 38 w 42"/>
                  <a:gd name="T15" fmla="*/ 36 h 52"/>
                  <a:gd name="T16" fmla="*/ 37 w 42"/>
                  <a:gd name="T17" fmla="*/ 37 h 52"/>
                  <a:gd name="T18" fmla="*/ 36 w 42"/>
                  <a:gd name="T19" fmla="*/ 38 h 52"/>
                  <a:gd name="T20" fmla="*/ 35 w 42"/>
                  <a:gd name="T21" fmla="*/ 39 h 52"/>
                  <a:gd name="T22" fmla="*/ 33 w 42"/>
                  <a:gd name="T23" fmla="*/ 40 h 52"/>
                  <a:gd name="T24" fmla="*/ 32 w 42"/>
                  <a:gd name="T25" fmla="*/ 41 h 52"/>
                  <a:gd name="T26" fmla="*/ 31 w 42"/>
                  <a:gd name="T27" fmla="*/ 42 h 52"/>
                  <a:gd name="T28" fmla="*/ 30 w 42"/>
                  <a:gd name="T29" fmla="*/ 43 h 52"/>
                  <a:gd name="T30" fmla="*/ 28 w 42"/>
                  <a:gd name="T31" fmla="*/ 44 h 52"/>
                  <a:gd name="T32" fmla="*/ 26 w 42"/>
                  <a:gd name="T33" fmla="*/ 45 h 52"/>
                  <a:gd name="T34" fmla="*/ 25 w 42"/>
                  <a:gd name="T35" fmla="*/ 46 h 52"/>
                  <a:gd name="T36" fmla="*/ 23 w 42"/>
                  <a:gd name="T37" fmla="*/ 46 h 52"/>
                  <a:gd name="T38" fmla="*/ 21 w 42"/>
                  <a:gd name="T39" fmla="*/ 47 h 52"/>
                  <a:gd name="T40" fmla="*/ 19 w 42"/>
                  <a:gd name="T41" fmla="*/ 48 h 52"/>
                  <a:gd name="T42" fmla="*/ 18 w 42"/>
                  <a:gd name="T43" fmla="*/ 49 h 52"/>
                  <a:gd name="T44" fmla="*/ 16 w 42"/>
                  <a:gd name="T45" fmla="*/ 49 h 52"/>
                  <a:gd name="T46" fmla="*/ 15 w 42"/>
                  <a:gd name="T47" fmla="*/ 50 h 52"/>
                  <a:gd name="T48" fmla="*/ 14 w 42"/>
                  <a:gd name="T49" fmla="*/ 50 h 52"/>
                  <a:gd name="T50" fmla="*/ 13 w 42"/>
                  <a:gd name="T51" fmla="*/ 50 h 52"/>
                  <a:gd name="T52" fmla="*/ 12 w 42"/>
                  <a:gd name="T53" fmla="*/ 50 h 52"/>
                  <a:gd name="T54" fmla="*/ 11 w 42"/>
                  <a:gd name="T55" fmla="*/ 50 h 52"/>
                  <a:gd name="T56" fmla="*/ 10 w 42"/>
                  <a:gd name="T57" fmla="*/ 51 h 52"/>
                  <a:gd name="T58" fmla="*/ 9 w 42"/>
                  <a:gd name="T59" fmla="*/ 51 h 52"/>
                  <a:gd name="T60" fmla="*/ 8 w 42"/>
                  <a:gd name="T61" fmla="*/ 51 h 52"/>
                  <a:gd name="T62" fmla="*/ 7 w 42"/>
                  <a:gd name="T63" fmla="*/ 51 h 52"/>
                  <a:gd name="T64" fmla="*/ 6 w 42"/>
                  <a:gd name="T65" fmla="*/ 52 h 52"/>
                  <a:gd name="T66" fmla="*/ 4 w 42"/>
                  <a:gd name="T67" fmla="*/ 52 h 52"/>
                  <a:gd name="T68" fmla="*/ 3 w 42"/>
                  <a:gd name="T69" fmla="*/ 52 h 52"/>
                  <a:gd name="T70" fmla="*/ 2 w 42"/>
                  <a:gd name="T71" fmla="*/ 52 h 52"/>
                  <a:gd name="T72" fmla="*/ 1 w 42"/>
                  <a:gd name="T73" fmla="*/ 52 h 52"/>
                  <a:gd name="T74" fmla="*/ 0 w 42"/>
                  <a:gd name="T75" fmla="*/ 52 h 52"/>
                  <a:gd name="T76" fmla="*/ 38 w 42"/>
                  <a:gd name="T77" fmla="*/ 0 h 52"/>
                  <a:gd name="T78" fmla="*/ 38 w 42"/>
                  <a:gd name="T79" fmla="*/ 0 h 52"/>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42"/>
                  <a:gd name="T121" fmla="*/ 0 h 52"/>
                  <a:gd name="T122" fmla="*/ 42 w 42"/>
                  <a:gd name="T123" fmla="*/ 52 h 52"/>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42" h="52">
                    <a:moveTo>
                      <a:pt x="38" y="0"/>
                    </a:moveTo>
                    <a:lnTo>
                      <a:pt x="42" y="32"/>
                    </a:lnTo>
                    <a:lnTo>
                      <a:pt x="42" y="33"/>
                    </a:lnTo>
                    <a:lnTo>
                      <a:pt x="41" y="33"/>
                    </a:lnTo>
                    <a:lnTo>
                      <a:pt x="40" y="35"/>
                    </a:lnTo>
                    <a:lnTo>
                      <a:pt x="38" y="35"/>
                    </a:lnTo>
                    <a:lnTo>
                      <a:pt x="38" y="36"/>
                    </a:lnTo>
                    <a:lnTo>
                      <a:pt x="37" y="37"/>
                    </a:lnTo>
                    <a:lnTo>
                      <a:pt x="36" y="38"/>
                    </a:lnTo>
                    <a:lnTo>
                      <a:pt x="35" y="39"/>
                    </a:lnTo>
                    <a:lnTo>
                      <a:pt x="33" y="40"/>
                    </a:lnTo>
                    <a:lnTo>
                      <a:pt x="32" y="41"/>
                    </a:lnTo>
                    <a:lnTo>
                      <a:pt x="31" y="42"/>
                    </a:lnTo>
                    <a:lnTo>
                      <a:pt x="30" y="43"/>
                    </a:lnTo>
                    <a:lnTo>
                      <a:pt x="28" y="44"/>
                    </a:lnTo>
                    <a:lnTo>
                      <a:pt x="26" y="45"/>
                    </a:lnTo>
                    <a:lnTo>
                      <a:pt x="25" y="46"/>
                    </a:lnTo>
                    <a:lnTo>
                      <a:pt x="23" y="46"/>
                    </a:lnTo>
                    <a:lnTo>
                      <a:pt x="21" y="47"/>
                    </a:lnTo>
                    <a:lnTo>
                      <a:pt x="19" y="48"/>
                    </a:lnTo>
                    <a:lnTo>
                      <a:pt x="18" y="49"/>
                    </a:lnTo>
                    <a:lnTo>
                      <a:pt x="16" y="49"/>
                    </a:lnTo>
                    <a:lnTo>
                      <a:pt x="15" y="50"/>
                    </a:lnTo>
                    <a:lnTo>
                      <a:pt x="14" y="50"/>
                    </a:lnTo>
                    <a:lnTo>
                      <a:pt x="13" y="50"/>
                    </a:lnTo>
                    <a:lnTo>
                      <a:pt x="12" y="50"/>
                    </a:lnTo>
                    <a:lnTo>
                      <a:pt x="11" y="50"/>
                    </a:lnTo>
                    <a:lnTo>
                      <a:pt x="10" y="51"/>
                    </a:lnTo>
                    <a:lnTo>
                      <a:pt x="9" y="51"/>
                    </a:lnTo>
                    <a:lnTo>
                      <a:pt x="8" y="51"/>
                    </a:lnTo>
                    <a:lnTo>
                      <a:pt x="7" y="51"/>
                    </a:lnTo>
                    <a:lnTo>
                      <a:pt x="6" y="52"/>
                    </a:lnTo>
                    <a:lnTo>
                      <a:pt x="4" y="52"/>
                    </a:lnTo>
                    <a:lnTo>
                      <a:pt x="3" y="52"/>
                    </a:lnTo>
                    <a:lnTo>
                      <a:pt x="2" y="52"/>
                    </a:lnTo>
                    <a:lnTo>
                      <a:pt x="1" y="52"/>
                    </a:lnTo>
                    <a:lnTo>
                      <a:pt x="0" y="52"/>
                    </a:lnTo>
                    <a:lnTo>
                      <a:pt x="38" y="0"/>
                    </a:lnTo>
                    <a:close/>
                  </a:path>
                </a:pathLst>
              </a:custGeom>
              <a:solidFill>
                <a:srgbClr val="7DB8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903" name="Freeform 191"/>
              <p:cNvSpPr>
                <a:spLocks/>
              </p:cNvSpPr>
              <p:nvPr/>
            </p:nvSpPr>
            <p:spPr bwMode="auto">
              <a:xfrm>
                <a:off x="1824" y="2358"/>
                <a:ext cx="32" cy="15"/>
              </a:xfrm>
              <a:custGeom>
                <a:avLst/>
                <a:gdLst>
                  <a:gd name="T0" fmla="*/ 0 w 32"/>
                  <a:gd name="T1" fmla="*/ 15 h 15"/>
                  <a:gd name="T2" fmla="*/ 1 w 32"/>
                  <a:gd name="T3" fmla="*/ 15 h 15"/>
                  <a:gd name="T4" fmla="*/ 2 w 32"/>
                  <a:gd name="T5" fmla="*/ 15 h 15"/>
                  <a:gd name="T6" fmla="*/ 3 w 32"/>
                  <a:gd name="T7" fmla="*/ 15 h 15"/>
                  <a:gd name="T8" fmla="*/ 4 w 32"/>
                  <a:gd name="T9" fmla="*/ 15 h 15"/>
                  <a:gd name="T10" fmla="*/ 6 w 32"/>
                  <a:gd name="T11" fmla="*/ 15 h 15"/>
                  <a:gd name="T12" fmla="*/ 6 w 32"/>
                  <a:gd name="T13" fmla="*/ 15 h 15"/>
                  <a:gd name="T14" fmla="*/ 8 w 32"/>
                  <a:gd name="T15" fmla="*/ 15 h 15"/>
                  <a:gd name="T16" fmla="*/ 9 w 32"/>
                  <a:gd name="T17" fmla="*/ 15 h 15"/>
                  <a:gd name="T18" fmla="*/ 10 w 32"/>
                  <a:gd name="T19" fmla="*/ 15 h 15"/>
                  <a:gd name="T20" fmla="*/ 11 w 32"/>
                  <a:gd name="T21" fmla="*/ 15 h 15"/>
                  <a:gd name="T22" fmla="*/ 12 w 32"/>
                  <a:gd name="T23" fmla="*/ 15 h 15"/>
                  <a:gd name="T24" fmla="*/ 13 w 32"/>
                  <a:gd name="T25" fmla="*/ 15 h 15"/>
                  <a:gd name="T26" fmla="*/ 14 w 32"/>
                  <a:gd name="T27" fmla="*/ 15 h 15"/>
                  <a:gd name="T28" fmla="*/ 15 w 32"/>
                  <a:gd name="T29" fmla="*/ 15 h 15"/>
                  <a:gd name="T30" fmla="*/ 17 w 32"/>
                  <a:gd name="T31" fmla="*/ 15 h 15"/>
                  <a:gd name="T32" fmla="*/ 18 w 32"/>
                  <a:gd name="T33" fmla="*/ 15 h 15"/>
                  <a:gd name="T34" fmla="*/ 19 w 32"/>
                  <a:gd name="T35" fmla="*/ 15 h 15"/>
                  <a:gd name="T36" fmla="*/ 20 w 32"/>
                  <a:gd name="T37" fmla="*/ 15 h 15"/>
                  <a:gd name="T38" fmla="*/ 22 w 32"/>
                  <a:gd name="T39" fmla="*/ 14 h 15"/>
                  <a:gd name="T40" fmla="*/ 23 w 32"/>
                  <a:gd name="T41" fmla="*/ 14 h 15"/>
                  <a:gd name="T42" fmla="*/ 24 w 32"/>
                  <a:gd name="T43" fmla="*/ 14 h 15"/>
                  <a:gd name="T44" fmla="*/ 26 w 32"/>
                  <a:gd name="T45" fmla="*/ 13 h 15"/>
                  <a:gd name="T46" fmla="*/ 27 w 32"/>
                  <a:gd name="T47" fmla="*/ 13 h 15"/>
                  <a:gd name="T48" fmla="*/ 28 w 32"/>
                  <a:gd name="T49" fmla="*/ 12 h 15"/>
                  <a:gd name="T50" fmla="*/ 30 w 32"/>
                  <a:gd name="T51" fmla="*/ 12 h 15"/>
                  <a:gd name="T52" fmla="*/ 30 w 32"/>
                  <a:gd name="T53" fmla="*/ 12 h 15"/>
                  <a:gd name="T54" fmla="*/ 31 w 32"/>
                  <a:gd name="T55" fmla="*/ 12 h 15"/>
                  <a:gd name="T56" fmla="*/ 32 w 32"/>
                  <a:gd name="T57" fmla="*/ 11 h 15"/>
                  <a:gd name="T58" fmla="*/ 32 w 32"/>
                  <a:gd name="T59" fmla="*/ 10 h 15"/>
                  <a:gd name="T60" fmla="*/ 32 w 32"/>
                  <a:gd name="T61" fmla="*/ 9 h 15"/>
                  <a:gd name="T62" fmla="*/ 32 w 32"/>
                  <a:gd name="T63" fmla="*/ 8 h 15"/>
                  <a:gd name="T64" fmla="*/ 31 w 32"/>
                  <a:gd name="T65" fmla="*/ 7 h 15"/>
                  <a:gd name="T66" fmla="*/ 30 w 32"/>
                  <a:gd name="T67" fmla="*/ 6 h 15"/>
                  <a:gd name="T68" fmla="*/ 29 w 32"/>
                  <a:gd name="T69" fmla="*/ 6 h 15"/>
                  <a:gd name="T70" fmla="*/ 28 w 32"/>
                  <a:gd name="T71" fmla="*/ 6 h 15"/>
                  <a:gd name="T72" fmla="*/ 27 w 32"/>
                  <a:gd name="T73" fmla="*/ 5 h 15"/>
                  <a:gd name="T74" fmla="*/ 26 w 32"/>
                  <a:gd name="T75" fmla="*/ 4 h 15"/>
                  <a:gd name="T76" fmla="*/ 25 w 32"/>
                  <a:gd name="T77" fmla="*/ 4 h 15"/>
                  <a:gd name="T78" fmla="*/ 24 w 32"/>
                  <a:gd name="T79" fmla="*/ 4 h 15"/>
                  <a:gd name="T80" fmla="*/ 23 w 32"/>
                  <a:gd name="T81" fmla="*/ 3 h 15"/>
                  <a:gd name="T82" fmla="*/ 21 w 32"/>
                  <a:gd name="T83" fmla="*/ 3 h 15"/>
                  <a:gd name="T84" fmla="*/ 20 w 32"/>
                  <a:gd name="T85" fmla="*/ 2 h 15"/>
                  <a:gd name="T86" fmla="*/ 19 w 32"/>
                  <a:gd name="T87" fmla="*/ 2 h 15"/>
                  <a:gd name="T88" fmla="*/ 18 w 32"/>
                  <a:gd name="T89" fmla="*/ 1 h 15"/>
                  <a:gd name="T90" fmla="*/ 17 w 32"/>
                  <a:gd name="T91" fmla="*/ 1 h 15"/>
                  <a:gd name="T92" fmla="*/ 16 w 32"/>
                  <a:gd name="T93" fmla="*/ 1 h 15"/>
                  <a:gd name="T94" fmla="*/ 16 w 32"/>
                  <a:gd name="T95" fmla="*/ 1 h 15"/>
                  <a:gd name="T96" fmla="*/ 15 w 32"/>
                  <a:gd name="T97" fmla="*/ 0 h 15"/>
                  <a:gd name="T98" fmla="*/ 14 w 32"/>
                  <a:gd name="T99" fmla="*/ 0 h 15"/>
                  <a:gd name="T100" fmla="*/ 13 w 32"/>
                  <a:gd name="T101" fmla="*/ 0 h 15"/>
                  <a:gd name="T102" fmla="*/ 13 w 32"/>
                  <a:gd name="T103" fmla="*/ 0 h 15"/>
                  <a:gd name="T104" fmla="*/ 0 w 32"/>
                  <a:gd name="T105" fmla="*/ 15 h 15"/>
                  <a:gd name="T106" fmla="*/ 0 w 32"/>
                  <a:gd name="T107" fmla="*/ 15 h 15"/>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32"/>
                  <a:gd name="T163" fmla="*/ 0 h 15"/>
                  <a:gd name="T164" fmla="*/ 32 w 32"/>
                  <a:gd name="T165" fmla="*/ 15 h 15"/>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32" h="15">
                    <a:moveTo>
                      <a:pt x="0" y="15"/>
                    </a:moveTo>
                    <a:lnTo>
                      <a:pt x="1" y="15"/>
                    </a:lnTo>
                    <a:lnTo>
                      <a:pt x="2" y="15"/>
                    </a:lnTo>
                    <a:lnTo>
                      <a:pt x="3" y="15"/>
                    </a:lnTo>
                    <a:lnTo>
                      <a:pt x="4" y="15"/>
                    </a:lnTo>
                    <a:lnTo>
                      <a:pt x="6" y="15"/>
                    </a:lnTo>
                    <a:lnTo>
                      <a:pt x="8" y="15"/>
                    </a:lnTo>
                    <a:lnTo>
                      <a:pt x="9" y="15"/>
                    </a:lnTo>
                    <a:lnTo>
                      <a:pt x="10" y="15"/>
                    </a:lnTo>
                    <a:lnTo>
                      <a:pt x="11" y="15"/>
                    </a:lnTo>
                    <a:lnTo>
                      <a:pt x="12" y="15"/>
                    </a:lnTo>
                    <a:lnTo>
                      <a:pt x="13" y="15"/>
                    </a:lnTo>
                    <a:lnTo>
                      <a:pt x="14" y="15"/>
                    </a:lnTo>
                    <a:lnTo>
                      <a:pt x="15" y="15"/>
                    </a:lnTo>
                    <a:lnTo>
                      <a:pt x="17" y="15"/>
                    </a:lnTo>
                    <a:lnTo>
                      <a:pt x="18" y="15"/>
                    </a:lnTo>
                    <a:lnTo>
                      <a:pt x="19" y="15"/>
                    </a:lnTo>
                    <a:lnTo>
                      <a:pt x="20" y="15"/>
                    </a:lnTo>
                    <a:lnTo>
                      <a:pt x="22" y="14"/>
                    </a:lnTo>
                    <a:lnTo>
                      <a:pt x="23" y="14"/>
                    </a:lnTo>
                    <a:lnTo>
                      <a:pt x="24" y="14"/>
                    </a:lnTo>
                    <a:lnTo>
                      <a:pt x="26" y="13"/>
                    </a:lnTo>
                    <a:lnTo>
                      <a:pt x="27" y="13"/>
                    </a:lnTo>
                    <a:lnTo>
                      <a:pt x="28" y="12"/>
                    </a:lnTo>
                    <a:lnTo>
                      <a:pt x="30" y="12"/>
                    </a:lnTo>
                    <a:lnTo>
                      <a:pt x="31" y="12"/>
                    </a:lnTo>
                    <a:lnTo>
                      <a:pt x="32" y="11"/>
                    </a:lnTo>
                    <a:lnTo>
                      <a:pt x="32" y="10"/>
                    </a:lnTo>
                    <a:lnTo>
                      <a:pt x="32" y="9"/>
                    </a:lnTo>
                    <a:lnTo>
                      <a:pt x="32" y="8"/>
                    </a:lnTo>
                    <a:lnTo>
                      <a:pt x="31" y="7"/>
                    </a:lnTo>
                    <a:lnTo>
                      <a:pt x="30" y="6"/>
                    </a:lnTo>
                    <a:lnTo>
                      <a:pt x="29" y="6"/>
                    </a:lnTo>
                    <a:lnTo>
                      <a:pt x="28" y="6"/>
                    </a:lnTo>
                    <a:lnTo>
                      <a:pt x="27" y="5"/>
                    </a:lnTo>
                    <a:lnTo>
                      <a:pt x="26" y="4"/>
                    </a:lnTo>
                    <a:lnTo>
                      <a:pt x="25" y="4"/>
                    </a:lnTo>
                    <a:lnTo>
                      <a:pt x="24" y="4"/>
                    </a:lnTo>
                    <a:lnTo>
                      <a:pt x="23" y="3"/>
                    </a:lnTo>
                    <a:lnTo>
                      <a:pt x="21" y="3"/>
                    </a:lnTo>
                    <a:lnTo>
                      <a:pt x="20" y="2"/>
                    </a:lnTo>
                    <a:lnTo>
                      <a:pt x="19" y="2"/>
                    </a:lnTo>
                    <a:lnTo>
                      <a:pt x="18" y="1"/>
                    </a:lnTo>
                    <a:lnTo>
                      <a:pt x="17" y="1"/>
                    </a:lnTo>
                    <a:lnTo>
                      <a:pt x="16" y="1"/>
                    </a:lnTo>
                    <a:lnTo>
                      <a:pt x="15" y="0"/>
                    </a:lnTo>
                    <a:lnTo>
                      <a:pt x="14" y="0"/>
                    </a:lnTo>
                    <a:lnTo>
                      <a:pt x="13" y="0"/>
                    </a:lnTo>
                    <a:lnTo>
                      <a:pt x="0" y="15"/>
                    </a:lnTo>
                    <a:close/>
                  </a:path>
                </a:pathLst>
              </a:custGeom>
              <a:solidFill>
                <a:srgbClr val="7DB8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904" name="Freeform 192"/>
              <p:cNvSpPr>
                <a:spLocks/>
              </p:cNvSpPr>
              <p:nvPr/>
            </p:nvSpPr>
            <p:spPr bwMode="auto">
              <a:xfrm>
                <a:off x="2036" y="2260"/>
                <a:ext cx="22" cy="10"/>
              </a:xfrm>
              <a:custGeom>
                <a:avLst/>
                <a:gdLst>
                  <a:gd name="T0" fmla="*/ 11 w 22"/>
                  <a:gd name="T1" fmla="*/ 10 h 10"/>
                  <a:gd name="T2" fmla="*/ 12 w 22"/>
                  <a:gd name="T3" fmla="*/ 9 h 10"/>
                  <a:gd name="T4" fmla="*/ 13 w 22"/>
                  <a:gd name="T5" fmla="*/ 9 h 10"/>
                  <a:gd name="T6" fmla="*/ 14 w 22"/>
                  <a:gd name="T7" fmla="*/ 9 h 10"/>
                  <a:gd name="T8" fmla="*/ 15 w 22"/>
                  <a:gd name="T9" fmla="*/ 9 h 10"/>
                  <a:gd name="T10" fmla="*/ 16 w 22"/>
                  <a:gd name="T11" fmla="*/ 9 h 10"/>
                  <a:gd name="T12" fmla="*/ 17 w 22"/>
                  <a:gd name="T13" fmla="*/ 9 h 10"/>
                  <a:gd name="T14" fmla="*/ 18 w 22"/>
                  <a:gd name="T15" fmla="*/ 9 h 10"/>
                  <a:gd name="T16" fmla="*/ 19 w 22"/>
                  <a:gd name="T17" fmla="*/ 8 h 10"/>
                  <a:gd name="T18" fmla="*/ 20 w 22"/>
                  <a:gd name="T19" fmla="*/ 7 h 10"/>
                  <a:gd name="T20" fmla="*/ 21 w 22"/>
                  <a:gd name="T21" fmla="*/ 7 h 10"/>
                  <a:gd name="T22" fmla="*/ 22 w 22"/>
                  <a:gd name="T23" fmla="*/ 6 h 10"/>
                  <a:gd name="T24" fmla="*/ 22 w 22"/>
                  <a:gd name="T25" fmla="*/ 5 h 10"/>
                  <a:gd name="T26" fmla="*/ 22 w 22"/>
                  <a:gd name="T27" fmla="*/ 4 h 10"/>
                  <a:gd name="T28" fmla="*/ 21 w 22"/>
                  <a:gd name="T29" fmla="*/ 2 h 10"/>
                  <a:gd name="T30" fmla="*/ 20 w 22"/>
                  <a:gd name="T31" fmla="*/ 2 h 10"/>
                  <a:gd name="T32" fmla="*/ 19 w 22"/>
                  <a:gd name="T33" fmla="*/ 1 h 10"/>
                  <a:gd name="T34" fmla="*/ 18 w 22"/>
                  <a:gd name="T35" fmla="*/ 0 h 10"/>
                  <a:gd name="T36" fmla="*/ 17 w 22"/>
                  <a:gd name="T37" fmla="*/ 0 h 10"/>
                  <a:gd name="T38" fmla="*/ 16 w 22"/>
                  <a:gd name="T39" fmla="*/ 0 h 10"/>
                  <a:gd name="T40" fmla="*/ 15 w 22"/>
                  <a:gd name="T41" fmla="*/ 0 h 10"/>
                  <a:gd name="T42" fmla="*/ 14 w 22"/>
                  <a:gd name="T43" fmla="*/ 0 h 10"/>
                  <a:gd name="T44" fmla="*/ 13 w 22"/>
                  <a:gd name="T45" fmla="*/ 0 h 10"/>
                  <a:gd name="T46" fmla="*/ 12 w 22"/>
                  <a:gd name="T47" fmla="*/ 0 h 10"/>
                  <a:gd name="T48" fmla="*/ 11 w 22"/>
                  <a:gd name="T49" fmla="*/ 0 h 10"/>
                  <a:gd name="T50" fmla="*/ 10 w 22"/>
                  <a:gd name="T51" fmla="*/ 0 h 10"/>
                  <a:gd name="T52" fmla="*/ 9 w 22"/>
                  <a:gd name="T53" fmla="*/ 0 h 10"/>
                  <a:gd name="T54" fmla="*/ 7 w 22"/>
                  <a:gd name="T55" fmla="*/ 0 h 10"/>
                  <a:gd name="T56" fmla="*/ 6 w 22"/>
                  <a:gd name="T57" fmla="*/ 0 h 10"/>
                  <a:gd name="T58" fmla="*/ 5 w 22"/>
                  <a:gd name="T59" fmla="*/ 0 h 10"/>
                  <a:gd name="T60" fmla="*/ 3 w 22"/>
                  <a:gd name="T61" fmla="*/ 1 h 10"/>
                  <a:gd name="T62" fmla="*/ 2 w 22"/>
                  <a:gd name="T63" fmla="*/ 2 h 10"/>
                  <a:gd name="T64" fmla="*/ 1 w 22"/>
                  <a:gd name="T65" fmla="*/ 2 h 10"/>
                  <a:gd name="T66" fmla="*/ 0 w 22"/>
                  <a:gd name="T67" fmla="*/ 4 h 10"/>
                  <a:gd name="T68" fmla="*/ 0 w 22"/>
                  <a:gd name="T69" fmla="*/ 5 h 10"/>
                  <a:gd name="T70" fmla="*/ 0 w 22"/>
                  <a:gd name="T71" fmla="*/ 6 h 10"/>
                  <a:gd name="T72" fmla="*/ 1 w 22"/>
                  <a:gd name="T73" fmla="*/ 7 h 10"/>
                  <a:gd name="T74" fmla="*/ 2 w 22"/>
                  <a:gd name="T75" fmla="*/ 7 h 10"/>
                  <a:gd name="T76" fmla="*/ 3 w 22"/>
                  <a:gd name="T77" fmla="*/ 8 h 10"/>
                  <a:gd name="T78" fmla="*/ 5 w 22"/>
                  <a:gd name="T79" fmla="*/ 9 h 10"/>
                  <a:gd name="T80" fmla="*/ 6 w 22"/>
                  <a:gd name="T81" fmla="*/ 9 h 10"/>
                  <a:gd name="T82" fmla="*/ 7 w 22"/>
                  <a:gd name="T83" fmla="*/ 9 h 10"/>
                  <a:gd name="T84" fmla="*/ 9 w 22"/>
                  <a:gd name="T85" fmla="*/ 9 h 10"/>
                  <a:gd name="T86" fmla="*/ 10 w 22"/>
                  <a:gd name="T87" fmla="*/ 9 h 10"/>
                  <a:gd name="T88" fmla="*/ 11 w 22"/>
                  <a:gd name="T89" fmla="*/ 10 h 10"/>
                  <a:gd name="T90" fmla="*/ 11 w 22"/>
                  <a:gd name="T91" fmla="*/ 10 h 10"/>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2"/>
                  <a:gd name="T139" fmla="*/ 0 h 10"/>
                  <a:gd name="T140" fmla="*/ 22 w 22"/>
                  <a:gd name="T141" fmla="*/ 10 h 10"/>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2" h="10">
                    <a:moveTo>
                      <a:pt x="11" y="10"/>
                    </a:moveTo>
                    <a:lnTo>
                      <a:pt x="12" y="9"/>
                    </a:lnTo>
                    <a:lnTo>
                      <a:pt x="13" y="9"/>
                    </a:lnTo>
                    <a:lnTo>
                      <a:pt x="14" y="9"/>
                    </a:lnTo>
                    <a:lnTo>
                      <a:pt x="15" y="9"/>
                    </a:lnTo>
                    <a:lnTo>
                      <a:pt x="16" y="9"/>
                    </a:lnTo>
                    <a:lnTo>
                      <a:pt x="17" y="9"/>
                    </a:lnTo>
                    <a:lnTo>
                      <a:pt x="18" y="9"/>
                    </a:lnTo>
                    <a:lnTo>
                      <a:pt x="19" y="8"/>
                    </a:lnTo>
                    <a:lnTo>
                      <a:pt x="20" y="7"/>
                    </a:lnTo>
                    <a:lnTo>
                      <a:pt x="21" y="7"/>
                    </a:lnTo>
                    <a:lnTo>
                      <a:pt x="22" y="6"/>
                    </a:lnTo>
                    <a:lnTo>
                      <a:pt x="22" y="5"/>
                    </a:lnTo>
                    <a:lnTo>
                      <a:pt x="22" y="4"/>
                    </a:lnTo>
                    <a:lnTo>
                      <a:pt x="21" y="2"/>
                    </a:lnTo>
                    <a:lnTo>
                      <a:pt x="20" y="2"/>
                    </a:lnTo>
                    <a:lnTo>
                      <a:pt x="19" y="1"/>
                    </a:lnTo>
                    <a:lnTo>
                      <a:pt x="18" y="0"/>
                    </a:lnTo>
                    <a:lnTo>
                      <a:pt x="17" y="0"/>
                    </a:lnTo>
                    <a:lnTo>
                      <a:pt x="16" y="0"/>
                    </a:lnTo>
                    <a:lnTo>
                      <a:pt x="15" y="0"/>
                    </a:lnTo>
                    <a:lnTo>
                      <a:pt x="14" y="0"/>
                    </a:lnTo>
                    <a:lnTo>
                      <a:pt x="13" y="0"/>
                    </a:lnTo>
                    <a:lnTo>
                      <a:pt x="12" y="0"/>
                    </a:lnTo>
                    <a:lnTo>
                      <a:pt x="11" y="0"/>
                    </a:lnTo>
                    <a:lnTo>
                      <a:pt x="10" y="0"/>
                    </a:lnTo>
                    <a:lnTo>
                      <a:pt x="9" y="0"/>
                    </a:lnTo>
                    <a:lnTo>
                      <a:pt x="7" y="0"/>
                    </a:lnTo>
                    <a:lnTo>
                      <a:pt x="6" y="0"/>
                    </a:lnTo>
                    <a:lnTo>
                      <a:pt x="5" y="0"/>
                    </a:lnTo>
                    <a:lnTo>
                      <a:pt x="3" y="1"/>
                    </a:lnTo>
                    <a:lnTo>
                      <a:pt x="2" y="2"/>
                    </a:lnTo>
                    <a:lnTo>
                      <a:pt x="1" y="2"/>
                    </a:lnTo>
                    <a:lnTo>
                      <a:pt x="0" y="4"/>
                    </a:lnTo>
                    <a:lnTo>
                      <a:pt x="0" y="5"/>
                    </a:lnTo>
                    <a:lnTo>
                      <a:pt x="0" y="6"/>
                    </a:lnTo>
                    <a:lnTo>
                      <a:pt x="1" y="7"/>
                    </a:lnTo>
                    <a:lnTo>
                      <a:pt x="2" y="7"/>
                    </a:lnTo>
                    <a:lnTo>
                      <a:pt x="3" y="8"/>
                    </a:lnTo>
                    <a:lnTo>
                      <a:pt x="5" y="9"/>
                    </a:lnTo>
                    <a:lnTo>
                      <a:pt x="6" y="9"/>
                    </a:lnTo>
                    <a:lnTo>
                      <a:pt x="7" y="9"/>
                    </a:lnTo>
                    <a:lnTo>
                      <a:pt x="9" y="9"/>
                    </a:lnTo>
                    <a:lnTo>
                      <a:pt x="10" y="9"/>
                    </a:lnTo>
                    <a:lnTo>
                      <a:pt x="11" y="10"/>
                    </a:lnTo>
                    <a:close/>
                  </a:path>
                </a:pathLst>
              </a:custGeom>
              <a:solidFill>
                <a:srgbClr val="E0857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905" name="Freeform 193"/>
              <p:cNvSpPr>
                <a:spLocks/>
              </p:cNvSpPr>
              <p:nvPr/>
            </p:nvSpPr>
            <p:spPr bwMode="auto">
              <a:xfrm>
                <a:off x="2074" y="2246"/>
                <a:ext cx="23" cy="10"/>
              </a:xfrm>
              <a:custGeom>
                <a:avLst/>
                <a:gdLst>
                  <a:gd name="T0" fmla="*/ 11 w 23"/>
                  <a:gd name="T1" fmla="*/ 10 h 10"/>
                  <a:gd name="T2" fmla="*/ 12 w 23"/>
                  <a:gd name="T3" fmla="*/ 10 h 10"/>
                  <a:gd name="T4" fmla="*/ 13 w 23"/>
                  <a:gd name="T5" fmla="*/ 10 h 10"/>
                  <a:gd name="T6" fmla="*/ 14 w 23"/>
                  <a:gd name="T7" fmla="*/ 10 h 10"/>
                  <a:gd name="T8" fmla="*/ 15 w 23"/>
                  <a:gd name="T9" fmla="*/ 10 h 10"/>
                  <a:gd name="T10" fmla="*/ 16 w 23"/>
                  <a:gd name="T11" fmla="*/ 10 h 10"/>
                  <a:gd name="T12" fmla="*/ 17 w 23"/>
                  <a:gd name="T13" fmla="*/ 9 h 10"/>
                  <a:gd name="T14" fmla="*/ 18 w 23"/>
                  <a:gd name="T15" fmla="*/ 9 h 10"/>
                  <a:gd name="T16" fmla="*/ 19 w 23"/>
                  <a:gd name="T17" fmla="*/ 9 h 10"/>
                  <a:gd name="T18" fmla="*/ 20 w 23"/>
                  <a:gd name="T19" fmla="*/ 8 h 10"/>
                  <a:gd name="T20" fmla="*/ 21 w 23"/>
                  <a:gd name="T21" fmla="*/ 8 h 10"/>
                  <a:gd name="T22" fmla="*/ 22 w 23"/>
                  <a:gd name="T23" fmla="*/ 6 h 10"/>
                  <a:gd name="T24" fmla="*/ 23 w 23"/>
                  <a:gd name="T25" fmla="*/ 5 h 10"/>
                  <a:gd name="T26" fmla="*/ 22 w 23"/>
                  <a:gd name="T27" fmla="*/ 3 h 10"/>
                  <a:gd name="T28" fmla="*/ 21 w 23"/>
                  <a:gd name="T29" fmla="*/ 2 h 10"/>
                  <a:gd name="T30" fmla="*/ 20 w 23"/>
                  <a:gd name="T31" fmla="*/ 1 h 10"/>
                  <a:gd name="T32" fmla="*/ 19 w 23"/>
                  <a:gd name="T33" fmla="*/ 1 h 10"/>
                  <a:gd name="T34" fmla="*/ 18 w 23"/>
                  <a:gd name="T35" fmla="*/ 0 h 10"/>
                  <a:gd name="T36" fmla="*/ 17 w 23"/>
                  <a:gd name="T37" fmla="*/ 0 h 10"/>
                  <a:gd name="T38" fmla="*/ 16 w 23"/>
                  <a:gd name="T39" fmla="*/ 0 h 10"/>
                  <a:gd name="T40" fmla="*/ 15 w 23"/>
                  <a:gd name="T41" fmla="*/ 0 h 10"/>
                  <a:gd name="T42" fmla="*/ 15 w 23"/>
                  <a:gd name="T43" fmla="*/ 6 h 10"/>
                  <a:gd name="T44" fmla="*/ 0 w 23"/>
                  <a:gd name="T45" fmla="*/ 6 h 10"/>
                  <a:gd name="T46" fmla="*/ 1 w 23"/>
                  <a:gd name="T47" fmla="*/ 6 h 10"/>
                  <a:gd name="T48" fmla="*/ 1 w 23"/>
                  <a:gd name="T49" fmla="*/ 8 h 10"/>
                  <a:gd name="T50" fmla="*/ 2 w 23"/>
                  <a:gd name="T51" fmla="*/ 8 h 10"/>
                  <a:gd name="T52" fmla="*/ 4 w 23"/>
                  <a:gd name="T53" fmla="*/ 9 h 10"/>
                  <a:gd name="T54" fmla="*/ 5 w 23"/>
                  <a:gd name="T55" fmla="*/ 9 h 10"/>
                  <a:gd name="T56" fmla="*/ 5 w 23"/>
                  <a:gd name="T57" fmla="*/ 9 h 10"/>
                  <a:gd name="T58" fmla="*/ 6 w 23"/>
                  <a:gd name="T59" fmla="*/ 10 h 10"/>
                  <a:gd name="T60" fmla="*/ 7 w 23"/>
                  <a:gd name="T61" fmla="*/ 10 h 10"/>
                  <a:gd name="T62" fmla="*/ 8 w 23"/>
                  <a:gd name="T63" fmla="*/ 10 h 10"/>
                  <a:gd name="T64" fmla="*/ 9 w 23"/>
                  <a:gd name="T65" fmla="*/ 10 h 10"/>
                  <a:gd name="T66" fmla="*/ 10 w 23"/>
                  <a:gd name="T67" fmla="*/ 10 h 10"/>
                  <a:gd name="T68" fmla="*/ 11 w 23"/>
                  <a:gd name="T69" fmla="*/ 10 h 10"/>
                  <a:gd name="T70" fmla="*/ 11 w 23"/>
                  <a:gd name="T71" fmla="*/ 10 h 1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23"/>
                  <a:gd name="T109" fmla="*/ 0 h 10"/>
                  <a:gd name="T110" fmla="*/ 23 w 23"/>
                  <a:gd name="T111" fmla="*/ 10 h 10"/>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23" h="10">
                    <a:moveTo>
                      <a:pt x="11" y="10"/>
                    </a:moveTo>
                    <a:lnTo>
                      <a:pt x="12" y="10"/>
                    </a:lnTo>
                    <a:lnTo>
                      <a:pt x="13" y="10"/>
                    </a:lnTo>
                    <a:lnTo>
                      <a:pt x="14" y="10"/>
                    </a:lnTo>
                    <a:lnTo>
                      <a:pt x="15" y="10"/>
                    </a:lnTo>
                    <a:lnTo>
                      <a:pt x="16" y="10"/>
                    </a:lnTo>
                    <a:lnTo>
                      <a:pt x="17" y="9"/>
                    </a:lnTo>
                    <a:lnTo>
                      <a:pt x="18" y="9"/>
                    </a:lnTo>
                    <a:lnTo>
                      <a:pt x="19" y="9"/>
                    </a:lnTo>
                    <a:lnTo>
                      <a:pt x="20" y="8"/>
                    </a:lnTo>
                    <a:lnTo>
                      <a:pt x="21" y="8"/>
                    </a:lnTo>
                    <a:lnTo>
                      <a:pt x="22" y="6"/>
                    </a:lnTo>
                    <a:lnTo>
                      <a:pt x="23" y="5"/>
                    </a:lnTo>
                    <a:lnTo>
                      <a:pt x="22" y="3"/>
                    </a:lnTo>
                    <a:lnTo>
                      <a:pt x="21" y="2"/>
                    </a:lnTo>
                    <a:lnTo>
                      <a:pt x="20" y="1"/>
                    </a:lnTo>
                    <a:lnTo>
                      <a:pt x="19" y="1"/>
                    </a:lnTo>
                    <a:lnTo>
                      <a:pt x="18" y="0"/>
                    </a:lnTo>
                    <a:lnTo>
                      <a:pt x="17" y="0"/>
                    </a:lnTo>
                    <a:lnTo>
                      <a:pt x="16" y="0"/>
                    </a:lnTo>
                    <a:lnTo>
                      <a:pt x="15" y="0"/>
                    </a:lnTo>
                    <a:lnTo>
                      <a:pt x="15" y="6"/>
                    </a:lnTo>
                    <a:lnTo>
                      <a:pt x="0" y="6"/>
                    </a:lnTo>
                    <a:lnTo>
                      <a:pt x="1" y="6"/>
                    </a:lnTo>
                    <a:lnTo>
                      <a:pt x="1" y="8"/>
                    </a:lnTo>
                    <a:lnTo>
                      <a:pt x="2" y="8"/>
                    </a:lnTo>
                    <a:lnTo>
                      <a:pt x="4" y="9"/>
                    </a:lnTo>
                    <a:lnTo>
                      <a:pt x="5" y="9"/>
                    </a:lnTo>
                    <a:lnTo>
                      <a:pt x="6" y="10"/>
                    </a:lnTo>
                    <a:lnTo>
                      <a:pt x="7" y="10"/>
                    </a:lnTo>
                    <a:lnTo>
                      <a:pt x="8" y="10"/>
                    </a:lnTo>
                    <a:lnTo>
                      <a:pt x="9" y="10"/>
                    </a:lnTo>
                    <a:lnTo>
                      <a:pt x="10" y="10"/>
                    </a:lnTo>
                    <a:lnTo>
                      <a:pt x="11" y="10"/>
                    </a:lnTo>
                    <a:close/>
                  </a:path>
                </a:pathLst>
              </a:custGeom>
              <a:solidFill>
                <a:srgbClr val="E0857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906" name="Freeform 194"/>
              <p:cNvSpPr>
                <a:spLocks/>
              </p:cNvSpPr>
              <p:nvPr/>
            </p:nvSpPr>
            <p:spPr bwMode="auto">
              <a:xfrm>
                <a:off x="2025" y="2256"/>
                <a:ext cx="10" cy="5"/>
              </a:xfrm>
              <a:custGeom>
                <a:avLst/>
                <a:gdLst>
                  <a:gd name="T0" fmla="*/ 5 w 10"/>
                  <a:gd name="T1" fmla="*/ 5 h 5"/>
                  <a:gd name="T2" fmla="*/ 6 w 10"/>
                  <a:gd name="T3" fmla="*/ 4 h 5"/>
                  <a:gd name="T4" fmla="*/ 7 w 10"/>
                  <a:gd name="T5" fmla="*/ 4 h 5"/>
                  <a:gd name="T6" fmla="*/ 7 w 10"/>
                  <a:gd name="T7" fmla="*/ 4 h 5"/>
                  <a:gd name="T8" fmla="*/ 8 w 10"/>
                  <a:gd name="T9" fmla="*/ 4 h 5"/>
                  <a:gd name="T10" fmla="*/ 9 w 10"/>
                  <a:gd name="T11" fmla="*/ 3 h 5"/>
                  <a:gd name="T12" fmla="*/ 10 w 10"/>
                  <a:gd name="T13" fmla="*/ 2 h 5"/>
                  <a:gd name="T14" fmla="*/ 9 w 10"/>
                  <a:gd name="T15" fmla="*/ 1 h 5"/>
                  <a:gd name="T16" fmla="*/ 8 w 10"/>
                  <a:gd name="T17" fmla="*/ 1 h 5"/>
                  <a:gd name="T18" fmla="*/ 7 w 10"/>
                  <a:gd name="T19" fmla="*/ 0 h 5"/>
                  <a:gd name="T20" fmla="*/ 7 w 10"/>
                  <a:gd name="T21" fmla="*/ 0 h 5"/>
                  <a:gd name="T22" fmla="*/ 6 w 10"/>
                  <a:gd name="T23" fmla="*/ 0 h 5"/>
                  <a:gd name="T24" fmla="*/ 5 w 10"/>
                  <a:gd name="T25" fmla="*/ 0 h 5"/>
                  <a:gd name="T26" fmla="*/ 4 w 10"/>
                  <a:gd name="T27" fmla="*/ 0 h 5"/>
                  <a:gd name="T28" fmla="*/ 3 w 10"/>
                  <a:gd name="T29" fmla="*/ 0 h 5"/>
                  <a:gd name="T30" fmla="*/ 2 w 10"/>
                  <a:gd name="T31" fmla="*/ 0 h 5"/>
                  <a:gd name="T32" fmla="*/ 1 w 10"/>
                  <a:gd name="T33" fmla="*/ 1 h 5"/>
                  <a:gd name="T34" fmla="*/ 0 w 10"/>
                  <a:gd name="T35" fmla="*/ 1 h 5"/>
                  <a:gd name="T36" fmla="*/ 0 w 10"/>
                  <a:gd name="T37" fmla="*/ 2 h 5"/>
                  <a:gd name="T38" fmla="*/ 0 w 10"/>
                  <a:gd name="T39" fmla="*/ 3 h 5"/>
                  <a:gd name="T40" fmla="*/ 1 w 10"/>
                  <a:gd name="T41" fmla="*/ 4 h 5"/>
                  <a:gd name="T42" fmla="*/ 2 w 10"/>
                  <a:gd name="T43" fmla="*/ 4 h 5"/>
                  <a:gd name="T44" fmla="*/ 3 w 10"/>
                  <a:gd name="T45" fmla="*/ 4 h 5"/>
                  <a:gd name="T46" fmla="*/ 4 w 10"/>
                  <a:gd name="T47" fmla="*/ 4 h 5"/>
                  <a:gd name="T48" fmla="*/ 5 w 10"/>
                  <a:gd name="T49" fmla="*/ 5 h 5"/>
                  <a:gd name="T50" fmla="*/ 5 w 10"/>
                  <a:gd name="T51" fmla="*/ 5 h 5"/>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0"/>
                  <a:gd name="T79" fmla="*/ 0 h 5"/>
                  <a:gd name="T80" fmla="*/ 10 w 10"/>
                  <a:gd name="T81" fmla="*/ 5 h 5"/>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0" h="5">
                    <a:moveTo>
                      <a:pt x="5" y="5"/>
                    </a:moveTo>
                    <a:lnTo>
                      <a:pt x="6" y="4"/>
                    </a:lnTo>
                    <a:lnTo>
                      <a:pt x="7" y="4"/>
                    </a:lnTo>
                    <a:lnTo>
                      <a:pt x="8" y="4"/>
                    </a:lnTo>
                    <a:lnTo>
                      <a:pt x="9" y="3"/>
                    </a:lnTo>
                    <a:lnTo>
                      <a:pt x="10" y="2"/>
                    </a:lnTo>
                    <a:lnTo>
                      <a:pt x="9" y="1"/>
                    </a:lnTo>
                    <a:lnTo>
                      <a:pt x="8" y="1"/>
                    </a:lnTo>
                    <a:lnTo>
                      <a:pt x="7" y="0"/>
                    </a:lnTo>
                    <a:lnTo>
                      <a:pt x="6" y="0"/>
                    </a:lnTo>
                    <a:lnTo>
                      <a:pt x="5" y="0"/>
                    </a:lnTo>
                    <a:lnTo>
                      <a:pt x="4" y="0"/>
                    </a:lnTo>
                    <a:lnTo>
                      <a:pt x="3" y="0"/>
                    </a:lnTo>
                    <a:lnTo>
                      <a:pt x="2" y="0"/>
                    </a:lnTo>
                    <a:lnTo>
                      <a:pt x="1" y="1"/>
                    </a:lnTo>
                    <a:lnTo>
                      <a:pt x="0" y="1"/>
                    </a:lnTo>
                    <a:lnTo>
                      <a:pt x="0" y="2"/>
                    </a:lnTo>
                    <a:lnTo>
                      <a:pt x="0" y="3"/>
                    </a:lnTo>
                    <a:lnTo>
                      <a:pt x="1" y="4"/>
                    </a:lnTo>
                    <a:lnTo>
                      <a:pt x="2" y="4"/>
                    </a:lnTo>
                    <a:lnTo>
                      <a:pt x="3" y="4"/>
                    </a:lnTo>
                    <a:lnTo>
                      <a:pt x="4" y="4"/>
                    </a:lnTo>
                    <a:lnTo>
                      <a:pt x="5" y="5"/>
                    </a:lnTo>
                    <a:close/>
                  </a:path>
                </a:pathLst>
              </a:custGeom>
              <a:solidFill>
                <a:srgbClr val="E0857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907" name="Freeform 195"/>
              <p:cNvSpPr>
                <a:spLocks/>
              </p:cNvSpPr>
              <p:nvPr/>
            </p:nvSpPr>
            <p:spPr bwMode="auto">
              <a:xfrm>
                <a:off x="1977" y="2194"/>
                <a:ext cx="22" cy="10"/>
              </a:xfrm>
              <a:custGeom>
                <a:avLst/>
                <a:gdLst>
                  <a:gd name="T0" fmla="*/ 11 w 22"/>
                  <a:gd name="T1" fmla="*/ 10 h 10"/>
                  <a:gd name="T2" fmla="*/ 12 w 22"/>
                  <a:gd name="T3" fmla="*/ 10 h 10"/>
                  <a:gd name="T4" fmla="*/ 13 w 22"/>
                  <a:gd name="T5" fmla="*/ 10 h 10"/>
                  <a:gd name="T6" fmla="*/ 14 w 22"/>
                  <a:gd name="T7" fmla="*/ 10 h 10"/>
                  <a:gd name="T8" fmla="*/ 15 w 22"/>
                  <a:gd name="T9" fmla="*/ 10 h 10"/>
                  <a:gd name="T10" fmla="*/ 16 w 22"/>
                  <a:gd name="T11" fmla="*/ 9 h 10"/>
                  <a:gd name="T12" fmla="*/ 17 w 22"/>
                  <a:gd name="T13" fmla="*/ 9 h 10"/>
                  <a:gd name="T14" fmla="*/ 18 w 22"/>
                  <a:gd name="T15" fmla="*/ 9 h 10"/>
                  <a:gd name="T16" fmla="*/ 19 w 22"/>
                  <a:gd name="T17" fmla="*/ 9 h 10"/>
                  <a:gd name="T18" fmla="*/ 20 w 22"/>
                  <a:gd name="T19" fmla="*/ 8 h 10"/>
                  <a:gd name="T20" fmla="*/ 21 w 22"/>
                  <a:gd name="T21" fmla="*/ 7 h 10"/>
                  <a:gd name="T22" fmla="*/ 22 w 22"/>
                  <a:gd name="T23" fmla="*/ 6 h 10"/>
                  <a:gd name="T24" fmla="*/ 22 w 22"/>
                  <a:gd name="T25" fmla="*/ 5 h 10"/>
                  <a:gd name="T26" fmla="*/ 22 w 22"/>
                  <a:gd name="T27" fmla="*/ 4 h 10"/>
                  <a:gd name="T28" fmla="*/ 21 w 22"/>
                  <a:gd name="T29" fmla="*/ 3 h 10"/>
                  <a:gd name="T30" fmla="*/ 20 w 22"/>
                  <a:gd name="T31" fmla="*/ 2 h 10"/>
                  <a:gd name="T32" fmla="*/ 19 w 22"/>
                  <a:gd name="T33" fmla="*/ 2 h 10"/>
                  <a:gd name="T34" fmla="*/ 18 w 22"/>
                  <a:gd name="T35" fmla="*/ 1 h 10"/>
                  <a:gd name="T36" fmla="*/ 17 w 22"/>
                  <a:gd name="T37" fmla="*/ 1 h 10"/>
                  <a:gd name="T38" fmla="*/ 16 w 22"/>
                  <a:gd name="T39" fmla="*/ 0 h 10"/>
                  <a:gd name="T40" fmla="*/ 15 w 22"/>
                  <a:gd name="T41" fmla="*/ 0 h 10"/>
                  <a:gd name="T42" fmla="*/ 14 w 22"/>
                  <a:gd name="T43" fmla="*/ 0 h 10"/>
                  <a:gd name="T44" fmla="*/ 13 w 22"/>
                  <a:gd name="T45" fmla="*/ 0 h 10"/>
                  <a:gd name="T46" fmla="*/ 12 w 22"/>
                  <a:gd name="T47" fmla="*/ 0 h 10"/>
                  <a:gd name="T48" fmla="*/ 11 w 22"/>
                  <a:gd name="T49" fmla="*/ 0 h 10"/>
                  <a:gd name="T50" fmla="*/ 10 w 22"/>
                  <a:gd name="T51" fmla="*/ 0 h 10"/>
                  <a:gd name="T52" fmla="*/ 9 w 22"/>
                  <a:gd name="T53" fmla="*/ 0 h 10"/>
                  <a:gd name="T54" fmla="*/ 8 w 22"/>
                  <a:gd name="T55" fmla="*/ 0 h 10"/>
                  <a:gd name="T56" fmla="*/ 6 w 22"/>
                  <a:gd name="T57" fmla="*/ 0 h 10"/>
                  <a:gd name="T58" fmla="*/ 5 w 22"/>
                  <a:gd name="T59" fmla="*/ 1 h 10"/>
                  <a:gd name="T60" fmla="*/ 3 w 22"/>
                  <a:gd name="T61" fmla="*/ 2 h 10"/>
                  <a:gd name="T62" fmla="*/ 2 w 22"/>
                  <a:gd name="T63" fmla="*/ 2 h 10"/>
                  <a:gd name="T64" fmla="*/ 1 w 22"/>
                  <a:gd name="T65" fmla="*/ 3 h 10"/>
                  <a:gd name="T66" fmla="*/ 0 w 22"/>
                  <a:gd name="T67" fmla="*/ 4 h 10"/>
                  <a:gd name="T68" fmla="*/ 0 w 22"/>
                  <a:gd name="T69" fmla="*/ 5 h 10"/>
                  <a:gd name="T70" fmla="*/ 0 w 22"/>
                  <a:gd name="T71" fmla="*/ 6 h 10"/>
                  <a:gd name="T72" fmla="*/ 1 w 22"/>
                  <a:gd name="T73" fmla="*/ 7 h 10"/>
                  <a:gd name="T74" fmla="*/ 2 w 22"/>
                  <a:gd name="T75" fmla="*/ 8 h 10"/>
                  <a:gd name="T76" fmla="*/ 3 w 22"/>
                  <a:gd name="T77" fmla="*/ 9 h 10"/>
                  <a:gd name="T78" fmla="*/ 5 w 22"/>
                  <a:gd name="T79" fmla="*/ 9 h 10"/>
                  <a:gd name="T80" fmla="*/ 6 w 22"/>
                  <a:gd name="T81" fmla="*/ 10 h 10"/>
                  <a:gd name="T82" fmla="*/ 8 w 22"/>
                  <a:gd name="T83" fmla="*/ 10 h 10"/>
                  <a:gd name="T84" fmla="*/ 9 w 22"/>
                  <a:gd name="T85" fmla="*/ 10 h 10"/>
                  <a:gd name="T86" fmla="*/ 10 w 22"/>
                  <a:gd name="T87" fmla="*/ 10 h 10"/>
                  <a:gd name="T88" fmla="*/ 11 w 22"/>
                  <a:gd name="T89" fmla="*/ 10 h 10"/>
                  <a:gd name="T90" fmla="*/ 11 w 22"/>
                  <a:gd name="T91" fmla="*/ 10 h 10"/>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2"/>
                  <a:gd name="T139" fmla="*/ 0 h 10"/>
                  <a:gd name="T140" fmla="*/ 22 w 22"/>
                  <a:gd name="T141" fmla="*/ 10 h 10"/>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2" h="10">
                    <a:moveTo>
                      <a:pt x="11" y="10"/>
                    </a:moveTo>
                    <a:lnTo>
                      <a:pt x="12" y="10"/>
                    </a:lnTo>
                    <a:lnTo>
                      <a:pt x="13" y="10"/>
                    </a:lnTo>
                    <a:lnTo>
                      <a:pt x="14" y="10"/>
                    </a:lnTo>
                    <a:lnTo>
                      <a:pt x="15" y="10"/>
                    </a:lnTo>
                    <a:lnTo>
                      <a:pt x="16" y="9"/>
                    </a:lnTo>
                    <a:lnTo>
                      <a:pt x="17" y="9"/>
                    </a:lnTo>
                    <a:lnTo>
                      <a:pt x="18" y="9"/>
                    </a:lnTo>
                    <a:lnTo>
                      <a:pt x="19" y="9"/>
                    </a:lnTo>
                    <a:lnTo>
                      <a:pt x="20" y="8"/>
                    </a:lnTo>
                    <a:lnTo>
                      <a:pt x="21" y="7"/>
                    </a:lnTo>
                    <a:lnTo>
                      <a:pt x="22" y="6"/>
                    </a:lnTo>
                    <a:lnTo>
                      <a:pt x="22" y="5"/>
                    </a:lnTo>
                    <a:lnTo>
                      <a:pt x="22" y="4"/>
                    </a:lnTo>
                    <a:lnTo>
                      <a:pt x="21" y="3"/>
                    </a:lnTo>
                    <a:lnTo>
                      <a:pt x="20" y="2"/>
                    </a:lnTo>
                    <a:lnTo>
                      <a:pt x="19" y="2"/>
                    </a:lnTo>
                    <a:lnTo>
                      <a:pt x="18" y="1"/>
                    </a:lnTo>
                    <a:lnTo>
                      <a:pt x="17" y="1"/>
                    </a:lnTo>
                    <a:lnTo>
                      <a:pt x="16" y="0"/>
                    </a:lnTo>
                    <a:lnTo>
                      <a:pt x="15" y="0"/>
                    </a:lnTo>
                    <a:lnTo>
                      <a:pt x="14" y="0"/>
                    </a:lnTo>
                    <a:lnTo>
                      <a:pt x="13" y="0"/>
                    </a:lnTo>
                    <a:lnTo>
                      <a:pt x="12" y="0"/>
                    </a:lnTo>
                    <a:lnTo>
                      <a:pt x="11" y="0"/>
                    </a:lnTo>
                    <a:lnTo>
                      <a:pt x="10" y="0"/>
                    </a:lnTo>
                    <a:lnTo>
                      <a:pt x="9" y="0"/>
                    </a:lnTo>
                    <a:lnTo>
                      <a:pt x="8" y="0"/>
                    </a:lnTo>
                    <a:lnTo>
                      <a:pt x="6" y="0"/>
                    </a:lnTo>
                    <a:lnTo>
                      <a:pt x="5" y="1"/>
                    </a:lnTo>
                    <a:lnTo>
                      <a:pt x="3" y="2"/>
                    </a:lnTo>
                    <a:lnTo>
                      <a:pt x="2" y="2"/>
                    </a:lnTo>
                    <a:lnTo>
                      <a:pt x="1" y="3"/>
                    </a:lnTo>
                    <a:lnTo>
                      <a:pt x="0" y="4"/>
                    </a:lnTo>
                    <a:lnTo>
                      <a:pt x="0" y="5"/>
                    </a:lnTo>
                    <a:lnTo>
                      <a:pt x="0" y="6"/>
                    </a:lnTo>
                    <a:lnTo>
                      <a:pt x="1" y="7"/>
                    </a:lnTo>
                    <a:lnTo>
                      <a:pt x="2" y="8"/>
                    </a:lnTo>
                    <a:lnTo>
                      <a:pt x="3" y="9"/>
                    </a:lnTo>
                    <a:lnTo>
                      <a:pt x="5" y="9"/>
                    </a:lnTo>
                    <a:lnTo>
                      <a:pt x="6" y="10"/>
                    </a:lnTo>
                    <a:lnTo>
                      <a:pt x="8" y="10"/>
                    </a:lnTo>
                    <a:lnTo>
                      <a:pt x="9" y="10"/>
                    </a:lnTo>
                    <a:lnTo>
                      <a:pt x="10" y="10"/>
                    </a:lnTo>
                    <a:lnTo>
                      <a:pt x="11" y="10"/>
                    </a:lnTo>
                    <a:close/>
                  </a:path>
                </a:pathLst>
              </a:custGeom>
              <a:solidFill>
                <a:srgbClr val="CC80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908" name="Freeform 196"/>
              <p:cNvSpPr>
                <a:spLocks/>
              </p:cNvSpPr>
              <p:nvPr/>
            </p:nvSpPr>
            <p:spPr bwMode="auto">
              <a:xfrm>
                <a:off x="2043" y="2200"/>
                <a:ext cx="22" cy="10"/>
              </a:xfrm>
              <a:custGeom>
                <a:avLst/>
                <a:gdLst>
                  <a:gd name="T0" fmla="*/ 11 w 22"/>
                  <a:gd name="T1" fmla="*/ 10 h 10"/>
                  <a:gd name="T2" fmla="*/ 12 w 22"/>
                  <a:gd name="T3" fmla="*/ 10 h 10"/>
                  <a:gd name="T4" fmla="*/ 13 w 22"/>
                  <a:gd name="T5" fmla="*/ 10 h 10"/>
                  <a:gd name="T6" fmla="*/ 14 w 22"/>
                  <a:gd name="T7" fmla="*/ 10 h 10"/>
                  <a:gd name="T8" fmla="*/ 15 w 22"/>
                  <a:gd name="T9" fmla="*/ 9 h 10"/>
                  <a:gd name="T10" fmla="*/ 16 w 22"/>
                  <a:gd name="T11" fmla="*/ 9 h 10"/>
                  <a:gd name="T12" fmla="*/ 17 w 22"/>
                  <a:gd name="T13" fmla="*/ 9 h 10"/>
                  <a:gd name="T14" fmla="*/ 18 w 22"/>
                  <a:gd name="T15" fmla="*/ 9 h 10"/>
                  <a:gd name="T16" fmla="*/ 19 w 22"/>
                  <a:gd name="T17" fmla="*/ 9 h 10"/>
                  <a:gd name="T18" fmla="*/ 20 w 22"/>
                  <a:gd name="T19" fmla="*/ 7 h 10"/>
                  <a:gd name="T20" fmla="*/ 21 w 22"/>
                  <a:gd name="T21" fmla="*/ 7 h 10"/>
                  <a:gd name="T22" fmla="*/ 22 w 22"/>
                  <a:gd name="T23" fmla="*/ 6 h 10"/>
                  <a:gd name="T24" fmla="*/ 22 w 22"/>
                  <a:gd name="T25" fmla="*/ 5 h 10"/>
                  <a:gd name="T26" fmla="*/ 22 w 22"/>
                  <a:gd name="T27" fmla="*/ 4 h 10"/>
                  <a:gd name="T28" fmla="*/ 21 w 22"/>
                  <a:gd name="T29" fmla="*/ 3 h 10"/>
                  <a:gd name="T30" fmla="*/ 20 w 22"/>
                  <a:gd name="T31" fmla="*/ 2 h 10"/>
                  <a:gd name="T32" fmla="*/ 19 w 22"/>
                  <a:gd name="T33" fmla="*/ 1 h 10"/>
                  <a:gd name="T34" fmla="*/ 18 w 22"/>
                  <a:gd name="T35" fmla="*/ 1 h 10"/>
                  <a:gd name="T36" fmla="*/ 17 w 22"/>
                  <a:gd name="T37" fmla="*/ 1 h 10"/>
                  <a:gd name="T38" fmla="*/ 16 w 22"/>
                  <a:gd name="T39" fmla="*/ 0 h 10"/>
                  <a:gd name="T40" fmla="*/ 15 w 22"/>
                  <a:gd name="T41" fmla="*/ 0 h 10"/>
                  <a:gd name="T42" fmla="*/ 14 w 22"/>
                  <a:gd name="T43" fmla="*/ 0 h 10"/>
                  <a:gd name="T44" fmla="*/ 13 w 22"/>
                  <a:gd name="T45" fmla="*/ 0 h 10"/>
                  <a:gd name="T46" fmla="*/ 12 w 22"/>
                  <a:gd name="T47" fmla="*/ 0 h 10"/>
                  <a:gd name="T48" fmla="*/ 11 w 22"/>
                  <a:gd name="T49" fmla="*/ 0 h 10"/>
                  <a:gd name="T50" fmla="*/ 10 w 22"/>
                  <a:gd name="T51" fmla="*/ 0 h 10"/>
                  <a:gd name="T52" fmla="*/ 9 w 22"/>
                  <a:gd name="T53" fmla="*/ 0 h 10"/>
                  <a:gd name="T54" fmla="*/ 7 w 22"/>
                  <a:gd name="T55" fmla="*/ 0 h 10"/>
                  <a:gd name="T56" fmla="*/ 6 w 22"/>
                  <a:gd name="T57" fmla="*/ 0 h 10"/>
                  <a:gd name="T58" fmla="*/ 4 w 22"/>
                  <a:gd name="T59" fmla="*/ 1 h 10"/>
                  <a:gd name="T60" fmla="*/ 3 w 22"/>
                  <a:gd name="T61" fmla="*/ 1 h 10"/>
                  <a:gd name="T62" fmla="*/ 2 w 22"/>
                  <a:gd name="T63" fmla="*/ 2 h 10"/>
                  <a:gd name="T64" fmla="*/ 0 w 22"/>
                  <a:gd name="T65" fmla="*/ 3 h 10"/>
                  <a:gd name="T66" fmla="*/ 0 w 22"/>
                  <a:gd name="T67" fmla="*/ 4 h 10"/>
                  <a:gd name="T68" fmla="*/ 0 w 22"/>
                  <a:gd name="T69" fmla="*/ 5 h 10"/>
                  <a:gd name="T70" fmla="*/ 0 w 22"/>
                  <a:gd name="T71" fmla="*/ 6 h 10"/>
                  <a:gd name="T72" fmla="*/ 0 w 22"/>
                  <a:gd name="T73" fmla="*/ 7 h 10"/>
                  <a:gd name="T74" fmla="*/ 2 w 22"/>
                  <a:gd name="T75" fmla="*/ 7 h 10"/>
                  <a:gd name="T76" fmla="*/ 3 w 22"/>
                  <a:gd name="T77" fmla="*/ 9 h 10"/>
                  <a:gd name="T78" fmla="*/ 4 w 22"/>
                  <a:gd name="T79" fmla="*/ 9 h 10"/>
                  <a:gd name="T80" fmla="*/ 6 w 22"/>
                  <a:gd name="T81" fmla="*/ 9 h 10"/>
                  <a:gd name="T82" fmla="*/ 7 w 22"/>
                  <a:gd name="T83" fmla="*/ 10 h 10"/>
                  <a:gd name="T84" fmla="*/ 9 w 22"/>
                  <a:gd name="T85" fmla="*/ 10 h 10"/>
                  <a:gd name="T86" fmla="*/ 10 w 22"/>
                  <a:gd name="T87" fmla="*/ 10 h 10"/>
                  <a:gd name="T88" fmla="*/ 11 w 22"/>
                  <a:gd name="T89" fmla="*/ 10 h 10"/>
                  <a:gd name="T90" fmla="*/ 11 w 22"/>
                  <a:gd name="T91" fmla="*/ 10 h 10"/>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2"/>
                  <a:gd name="T139" fmla="*/ 0 h 10"/>
                  <a:gd name="T140" fmla="*/ 22 w 22"/>
                  <a:gd name="T141" fmla="*/ 10 h 10"/>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2" h="10">
                    <a:moveTo>
                      <a:pt x="11" y="10"/>
                    </a:moveTo>
                    <a:lnTo>
                      <a:pt x="12" y="10"/>
                    </a:lnTo>
                    <a:lnTo>
                      <a:pt x="13" y="10"/>
                    </a:lnTo>
                    <a:lnTo>
                      <a:pt x="14" y="10"/>
                    </a:lnTo>
                    <a:lnTo>
                      <a:pt x="15" y="9"/>
                    </a:lnTo>
                    <a:lnTo>
                      <a:pt x="16" y="9"/>
                    </a:lnTo>
                    <a:lnTo>
                      <a:pt x="17" y="9"/>
                    </a:lnTo>
                    <a:lnTo>
                      <a:pt x="18" y="9"/>
                    </a:lnTo>
                    <a:lnTo>
                      <a:pt x="19" y="9"/>
                    </a:lnTo>
                    <a:lnTo>
                      <a:pt x="20" y="7"/>
                    </a:lnTo>
                    <a:lnTo>
                      <a:pt x="21" y="7"/>
                    </a:lnTo>
                    <a:lnTo>
                      <a:pt x="22" y="6"/>
                    </a:lnTo>
                    <a:lnTo>
                      <a:pt x="22" y="5"/>
                    </a:lnTo>
                    <a:lnTo>
                      <a:pt x="22" y="4"/>
                    </a:lnTo>
                    <a:lnTo>
                      <a:pt x="21" y="3"/>
                    </a:lnTo>
                    <a:lnTo>
                      <a:pt x="20" y="2"/>
                    </a:lnTo>
                    <a:lnTo>
                      <a:pt x="19" y="1"/>
                    </a:lnTo>
                    <a:lnTo>
                      <a:pt x="18" y="1"/>
                    </a:lnTo>
                    <a:lnTo>
                      <a:pt x="17" y="1"/>
                    </a:lnTo>
                    <a:lnTo>
                      <a:pt x="16" y="0"/>
                    </a:lnTo>
                    <a:lnTo>
                      <a:pt x="15" y="0"/>
                    </a:lnTo>
                    <a:lnTo>
                      <a:pt x="14" y="0"/>
                    </a:lnTo>
                    <a:lnTo>
                      <a:pt x="13" y="0"/>
                    </a:lnTo>
                    <a:lnTo>
                      <a:pt x="12" y="0"/>
                    </a:lnTo>
                    <a:lnTo>
                      <a:pt x="11" y="0"/>
                    </a:lnTo>
                    <a:lnTo>
                      <a:pt x="10" y="0"/>
                    </a:lnTo>
                    <a:lnTo>
                      <a:pt x="9" y="0"/>
                    </a:lnTo>
                    <a:lnTo>
                      <a:pt x="7" y="0"/>
                    </a:lnTo>
                    <a:lnTo>
                      <a:pt x="6" y="0"/>
                    </a:lnTo>
                    <a:lnTo>
                      <a:pt x="4" y="1"/>
                    </a:lnTo>
                    <a:lnTo>
                      <a:pt x="3" y="1"/>
                    </a:lnTo>
                    <a:lnTo>
                      <a:pt x="2" y="2"/>
                    </a:lnTo>
                    <a:lnTo>
                      <a:pt x="0" y="3"/>
                    </a:lnTo>
                    <a:lnTo>
                      <a:pt x="0" y="4"/>
                    </a:lnTo>
                    <a:lnTo>
                      <a:pt x="0" y="5"/>
                    </a:lnTo>
                    <a:lnTo>
                      <a:pt x="0" y="6"/>
                    </a:lnTo>
                    <a:lnTo>
                      <a:pt x="0" y="7"/>
                    </a:lnTo>
                    <a:lnTo>
                      <a:pt x="2" y="7"/>
                    </a:lnTo>
                    <a:lnTo>
                      <a:pt x="3" y="9"/>
                    </a:lnTo>
                    <a:lnTo>
                      <a:pt x="4" y="9"/>
                    </a:lnTo>
                    <a:lnTo>
                      <a:pt x="6" y="9"/>
                    </a:lnTo>
                    <a:lnTo>
                      <a:pt x="7" y="10"/>
                    </a:lnTo>
                    <a:lnTo>
                      <a:pt x="9" y="10"/>
                    </a:lnTo>
                    <a:lnTo>
                      <a:pt x="10" y="10"/>
                    </a:lnTo>
                    <a:lnTo>
                      <a:pt x="11" y="10"/>
                    </a:lnTo>
                    <a:close/>
                  </a:path>
                </a:pathLst>
              </a:custGeom>
              <a:solidFill>
                <a:srgbClr val="CC80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909" name="Freeform 197"/>
              <p:cNvSpPr>
                <a:spLocks/>
              </p:cNvSpPr>
              <p:nvPr/>
            </p:nvSpPr>
            <p:spPr bwMode="auto">
              <a:xfrm>
                <a:off x="1727" y="2319"/>
                <a:ext cx="352" cy="182"/>
              </a:xfrm>
              <a:custGeom>
                <a:avLst/>
                <a:gdLst>
                  <a:gd name="T0" fmla="*/ 23 w 352"/>
                  <a:gd name="T1" fmla="*/ 5 h 182"/>
                  <a:gd name="T2" fmla="*/ 24 w 352"/>
                  <a:gd name="T3" fmla="*/ 15 h 182"/>
                  <a:gd name="T4" fmla="*/ 23 w 352"/>
                  <a:gd name="T5" fmla="*/ 27 h 182"/>
                  <a:gd name="T6" fmla="*/ 35 w 352"/>
                  <a:gd name="T7" fmla="*/ 36 h 182"/>
                  <a:gd name="T8" fmla="*/ 49 w 352"/>
                  <a:gd name="T9" fmla="*/ 31 h 182"/>
                  <a:gd name="T10" fmla="*/ 59 w 352"/>
                  <a:gd name="T11" fmla="*/ 36 h 182"/>
                  <a:gd name="T12" fmla="*/ 69 w 352"/>
                  <a:gd name="T13" fmla="*/ 48 h 182"/>
                  <a:gd name="T14" fmla="*/ 80 w 352"/>
                  <a:gd name="T15" fmla="*/ 59 h 182"/>
                  <a:gd name="T16" fmla="*/ 92 w 352"/>
                  <a:gd name="T17" fmla="*/ 65 h 182"/>
                  <a:gd name="T18" fmla="*/ 105 w 352"/>
                  <a:gd name="T19" fmla="*/ 69 h 182"/>
                  <a:gd name="T20" fmla="*/ 117 w 352"/>
                  <a:gd name="T21" fmla="*/ 70 h 182"/>
                  <a:gd name="T22" fmla="*/ 140 w 352"/>
                  <a:gd name="T23" fmla="*/ 101 h 182"/>
                  <a:gd name="T24" fmla="*/ 148 w 352"/>
                  <a:gd name="T25" fmla="*/ 113 h 182"/>
                  <a:gd name="T26" fmla="*/ 163 w 352"/>
                  <a:gd name="T27" fmla="*/ 111 h 182"/>
                  <a:gd name="T28" fmla="*/ 168 w 352"/>
                  <a:gd name="T29" fmla="*/ 97 h 182"/>
                  <a:gd name="T30" fmla="*/ 177 w 352"/>
                  <a:gd name="T31" fmla="*/ 93 h 182"/>
                  <a:gd name="T32" fmla="*/ 190 w 352"/>
                  <a:gd name="T33" fmla="*/ 93 h 182"/>
                  <a:gd name="T34" fmla="*/ 203 w 352"/>
                  <a:gd name="T35" fmla="*/ 91 h 182"/>
                  <a:gd name="T36" fmla="*/ 217 w 352"/>
                  <a:gd name="T37" fmla="*/ 89 h 182"/>
                  <a:gd name="T38" fmla="*/ 229 w 352"/>
                  <a:gd name="T39" fmla="*/ 87 h 182"/>
                  <a:gd name="T40" fmla="*/ 243 w 352"/>
                  <a:gd name="T41" fmla="*/ 82 h 182"/>
                  <a:gd name="T42" fmla="*/ 256 w 352"/>
                  <a:gd name="T43" fmla="*/ 74 h 182"/>
                  <a:gd name="T44" fmla="*/ 267 w 352"/>
                  <a:gd name="T45" fmla="*/ 59 h 182"/>
                  <a:gd name="T46" fmla="*/ 270 w 352"/>
                  <a:gd name="T47" fmla="*/ 45 h 182"/>
                  <a:gd name="T48" fmla="*/ 270 w 352"/>
                  <a:gd name="T49" fmla="*/ 30 h 182"/>
                  <a:gd name="T50" fmla="*/ 271 w 352"/>
                  <a:gd name="T51" fmla="*/ 15 h 182"/>
                  <a:gd name="T52" fmla="*/ 284 w 352"/>
                  <a:gd name="T53" fmla="*/ 18 h 182"/>
                  <a:gd name="T54" fmla="*/ 296 w 352"/>
                  <a:gd name="T55" fmla="*/ 18 h 182"/>
                  <a:gd name="T56" fmla="*/ 311 w 352"/>
                  <a:gd name="T57" fmla="*/ 14 h 182"/>
                  <a:gd name="T58" fmla="*/ 325 w 352"/>
                  <a:gd name="T59" fmla="*/ 10 h 182"/>
                  <a:gd name="T60" fmla="*/ 338 w 352"/>
                  <a:gd name="T61" fmla="*/ 4 h 182"/>
                  <a:gd name="T62" fmla="*/ 344 w 352"/>
                  <a:gd name="T63" fmla="*/ 12 h 182"/>
                  <a:gd name="T64" fmla="*/ 348 w 352"/>
                  <a:gd name="T65" fmla="*/ 24 h 182"/>
                  <a:gd name="T66" fmla="*/ 352 w 352"/>
                  <a:gd name="T67" fmla="*/ 39 h 182"/>
                  <a:gd name="T68" fmla="*/ 342 w 352"/>
                  <a:gd name="T69" fmla="*/ 33 h 182"/>
                  <a:gd name="T70" fmla="*/ 328 w 352"/>
                  <a:gd name="T71" fmla="*/ 21 h 182"/>
                  <a:gd name="T72" fmla="*/ 316 w 352"/>
                  <a:gd name="T73" fmla="*/ 27 h 182"/>
                  <a:gd name="T74" fmla="*/ 312 w 352"/>
                  <a:gd name="T75" fmla="*/ 37 h 182"/>
                  <a:gd name="T76" fmla="*/ 296 w 352"/>
                  <a:gd name="T77" fmla="*/ 45 h 182"/>
                  <a:gd name="T78" fmla="*/ 281 w 352"/>
                  <a:gd name="T79" fmla="*/ 55 h 182"/>
                  <a:gd name="T80" fmla="*/ 268 w 352"/>
                  <a:gd name="T81" fmla="*/ 65 h 182"/>
                  <a:gd name="T82" fmla="*/ 255 w 352"/>
                  <a:gd name="T83" fmla="*/ 75 h 182"/>
                  <a:gd name="T84" fmla="*/ 245 w 352"/>
                  <a:gd name="T85" fmla="*/ 84 h 182"/>
                  <a:gd name="T86" fmla="*/ 230 w 352"/>
                  <a:gd name="T87" fmla="*/ 100 h 182"/>
                  <a:gd name="T88" fmla="*/ 219 w 352"/>
                  <a:gd name="T89" fmla="*/ 111 h 182"/>
                  <a:gd name="T90" fmla="*/ 208 w 352"/>
                  <a:gd name="T91" fmla="*/ 122 h 182"/>
                  <a:gd name="T92" fmla="*/ 197 w 352"/>
                  <a:gd name="T93" fmla="*/ 121 h 182"/>
                  <a:gd name="T94" fmla="*/ 186 w 352"/>
                  <a:gd name="T95" fmla="*/ 122 h 182"/>
                  <a:gd name="T96" fmla="*/ 172 w 352"/>
                  <a:gd name="T97" fmla="*/ 129 h 182"/>
                  <a:gd name="T98" fmla="*/ 164 w 352"/>
                  <a:gd name="T99" fmla="*/ 141 h 182"/>
                  <a:gd name="T100" fmla="*/ 164 w 352"/>
                  <a:gd name="T101" fmla="*/ 154 h 182"/>
                  <a:gd name="T102" fmla="*/ 165 w 352"/>
                  <a:gd name="T103" fmla="*/ 166 h 182"/>
                  <a:gd name="T104" fmla="*/ 153 w 352"/>
                  <a:gd name="T105" fmla="*/ 179 h 182"/>
                  <a:gd name="T106" fmla="*/ 148 w 352"/>
                  <a:gd name="T107" fmla="*/ 174 h 182"/>
                  <a:gd name="T108" fmla="*/ 142 w 352"/>
                  <a:gd name="T109" fmla="*/ 157 h 182"/>
                  <a:gd name="T110" fmla="*/ 132 w 352"/>
                  <a:gd name="T111" fmla="*/ 137 h 182"/>
                  <a:gd name="T112" fmla="*/ 118 w 352"/>
                  <a:gd name="T113" fmla="*/ 115 h 182"/>
                  <a:gd name="T114" fmla="*/ 102 w 352"/>
                  <a:gd name="T115" fmla="*/ 94 h 182"/>
                  <a:gd name="T116" fmla="*/ 83 w 352"/>
                  <a:gd name="T117" fmla="*/ 76 h 18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52"/>
                  <a:gd name="T178" fmla="*/ 0 h 182"/>
                  <a:gd name="T179" fmla="*/ 352 w 352"/>
                  <a:gd name="T180" fmla="*/ 182 h 182"/>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52" h="182">
                    <a:moveTo>
                      <a:pt x="0" y="32"/>
                    </a:moveTo>
                    <a:lnTo>
                      <a:pt x="14" y="0"/>
                    </a:lnTo>
                    <a:lnTo>
                      <a:pt x="15" y="0"/>
                    </a:lnTo>
                    <a:lnTo>
                      <a:pt x="16" y="1"/>
                    </a:lnTo>
                    <a:lnTo>
                      <a:pt x="18" y="2"/>
                    </a:lnTo>
                    <a:lnTo>
                      <a:pt x="19" y="2"/>
                    </a:lnTo>
                    <a:lnTo>
                      <a:pt x="20" y="3"/>
                    </a:lnTo>
                    <a:lnTo>
                      <a:pt x="21" y="3"/>
                    </a:lnTo>
                    <a:lnTo>
                      <a:pt x="22" y="4"/>
                    </a:lnTo>
                    <a:lnTo>
                      <a:pt x="23" y="5"/>
                    </a:lnTo>
                    <a:lnTo>
                      <a:pt x="24" y="6"/>
                    </a:lnTo>
                    <a:lnTo>
                      <a:pt x="26" y="7"/>
                    </a:lnTo>
                    <a:lnTo>
                      <a:pt x="28" y="8"/>
                    </a:lnTo>
                    <a:lnTo>
                      <a:pt x="27" y="8"/>
                    </a:lnTo>
                    <a:lnTo>
                      <a:pt x="26" y="8"/>
                    </a:lnTo>
                    <a:lnTo>
                      <a:pt x="26" y="9"/>
                    </a:lnTo>
                    <a:lnTo>
                      <a:pt x="25" y="10"/>
                    </a:lnTo>
                    <a:lnTo>
                      <a:pt x="25" y="12"/>
                    </a:lnTo>
                    <a:lnTo>
                      <a:pt x="24" y="13"/>
                    </a:lnTo>
                    <a:lnTo>
                      <a:pt x="24" y="15"/>
                    </a:lnTo>
                    <a:lnTo>
                      <a:pt x="23" y="16"/>
                    </a:lnTo>
                    <a:lnTo>
                      <a:pt x="23" y="17"/>
                    </a:lnTo>
                    <a:lnTo>
                      <a:pt x="23" y="18"/>
                    </a:lnTo>
                    <a:lnTo>
                      <a:pt x="23" y="19"/>
                    </a:lnTo>
                    <a:lnTo>
                      <a:pt x="23" y="20"/>
                    </a:lnTo>
                    <a:lnTo>
                      <a:pt x="23" y="21"/>
                    </a:lnTo>
                    <a:lnTo>
                      <a:pt x="23" y="23"/>
                    </a:lnTo>
                    <a:lnTo>
                      <a:pt x="23" y="25"/>
                    </a:lnTo>
                    <a:lnTo>
                      <a:pt x="23" y="26"/>
                    </a:lnTo>
                    <a:lnTo>
                      <a:pt x="23" y="27"/>
                    </a:lnTo>
                    <a:lnTo>
                      <a:pt x="24" y="28"/>
                    </a:lnTo>
                    <a:lnTo>
                      <a:pt x="25" y="30"/>
                    </a:lnTo>
                    <a:lnTo>
                      <a:pt x="26" y="32"/>
                    </a:lnTo>
                    <a:lnTo>
                      <a:pt x="27" y="32"/>
                    </a:lnTo>
                    <a:lnTo>
                      <a:pt x="28" y="34"/>
                    </a:lnTo>
                    <a:lnTo>
                      <a:pt x="29" y="34"/>
                    </a:lnTo>
                    <a:lnTo>
                      <a:pt x="30" y="35"/>
                    </a:lnTo>
                    <a:lnTo>
                      <a:pt x="31" y="35"/>
                    </a:lnTo>
                    <a:lnTo>
                      <a:pt x="32" y="36"/>
                    </a:lnTo>
                    <a:lnTo>
                      <a:pt x="34" y="36"/>
                    </a:lnTo>
                    <a:lnTo>
                      <a:pt x="35" y="36"/>
                    </a:lnTo>
                    <a:lnTo>
                      <a:pt x="36" y="36"/>
                    </a:lnTo>
                    <a:lnTo>
                      <a:pt x="37" y="36"/>
                    </a:lnTo>
                    <a:lnTo>
                      <a:pt x="38" y="36"/>
                    </a:lnTo>
                    <a:lnTo>
                      <a:pt x="39" y="36"/>
                    </a:lnTo>
                    <a:lnTo>
                      <a:pt x="41" y="36"/>
                    </a:lnTo>
                    <a:lnTo>
                      <a:pt x="42" y="35"/>
                    </a:lnTo>
                    <a:lnTo>
                      <a:pt x="44" y="34"/>
                    </a:lnTo>
                    <a:lnTo>
                      <a:pt x="46" y="34"/>
                    </a:lnTo>
                    <a:lnTo>
                      <a:pt x="47" y="33"/>
                    </a:lnTo>
                    <a:lnTo>
                      <a:pt x="48" y="32"/>
                    </a:lnTo>
                    <a:lnTo>
                      <a:pt x="49" y="31"/>
                    </a:lnTo>
                    <a:lnTo>
                      <a:pt x="50" y="30"/>
                    </a:lnTo>
                    <a:lnTo>
                      <a:pt x="50" y="29"/>
                    </a:lnTo>
                    <a:lnTo>
                      <a:pt x="51" y="28"/>
                    </a:lnTo>
                    <a:lnTo>
                      <a:pt x="52" y="29"/>
                    </a:lnTo>
                    <a:lnTo>
                      <a:pt x="53" y="30"/>
                    </a:lnTo>
                    <a:lnTo>
                      <a:pt x="54" y="32"/>
                    </a:lnTo>
                    <a:lnTo>
                      <a:pt x="55" y="32"/>
                    </a:lnTo>
                    <a:lnTo>
                      <a:pt x="56" y="34"/>
                    </a:lnTo>
                    <a:lnTo>
                      <a:pt x="57" y="34"/>
                    </a:lnTo>
                    <a:lnTo>
                      <a:pt x="58" y="35"/>
                    </a:lnTo>
                    <a:lnTo>
                      <a:pt x="59" y="36"/>
                    </a:lnTo>
                    <a:lnTo>
                      <a:pt x="60" y="37"/>
                    </a:lnTo>
                    <a:lnTo>
                      <a:pt x="61" y="38"/>
                    </a:lnTo>
                    <a:lnTo>
                      <a:pt x="62" y="39"/>
                    </a:lnTo>
                    <a:lnTo>
                      <a:pt x="64" y="40"/>
                    </a:lnTo>
                    <a:lnTo>
                      <a:pt x="65" y="41"/>
                    </a:lnTo>
                    <a:lnTo>
                      <a:pt x="65" y="43"/>
                    </a:lnTo>
                    <a:lnTo>
                      <a:pt x="67" y="43"/>
                    </a:lnTo>
                    <a:lnTo>
                      <a:pt x="68" y="45"/>
                    </a:lnTo>
                    <a:lnTo>
                      <a:pt x="68" y="46"/>
                    </a:lnTo>
                    <a:lnTo>
                      <a:pt x="69" y="47"/>
                    </a:lnTo>
                    <a:lnTo>
                      <a:pt x="69" y="48"/>
                    </a:lnTo>
                    <a:lnTo>
                      <a:pt x="71" y="49"/>
                    </a:lnTo>
                    <a:lnTo>
                      <a:pt x="71" y="51"/>
                    </a:lnTo>
                    <a:lnTo>
                      <a:pt x="72" y="51"/>
                    </a:lnTo>
                    <a:lnTo>
                      <a:pt x="73" y="53"/>
                    </a:lnTo>
                    <a:lnTo>
                      <a:pt x="74" y="54"/>
                    </a:lnTo>
                    <a:lnTo>
                      <a:pt x="75" y="55"/>
                    </a:lnTo>
                    <a:lnTo>
                      <a:pt x="76" y="56"/>
                    </a:lnTo>
                    <a:lnTo>
                      <a:pt x="77" y="57"/>
                    </a:lnTo>
                    <a:lnTo>
                      <a:pt x="78" y="58"/>
                    </a:lnTo>
                    <a:lnTo>
                      <a:pt x="79" y="58"/>
                    </a:lnTo>
                    <a:lnTo>
                      <a:pt x="80" y="59"/>
                    </a:lnTo>
                    <a:lnTo>
                      <a:pt x="81" y="60"/>
                    </a:lnTo>
                    <a:lnTo>
                      <a:pt x="82" y="61"/>
                    </a:lnTo>
                    <a:lnTo>
                      <a:pt x="83" y="61"/>
                    </a:lnTo>
                    <a:lnTo>
                      <a:pt x="84" y="62"/>
                    </a:lnTo>
                    <a:lnTo>
                      <a:pt x="85" y="62"/>
                    </a:lnTo>
                    <a:lnTo>
                      <a:pt x="87" y="63"/>
                    </a:lnTo>
                    <a:lnTo>
                      <a:pt x="89" y="64"/>
                    </a:lnTo>
                    <a:lnTo>
                      <a:pt x="90" y="65"/>
                    </a:lnTo>
                    <a:lnTo>
                      <a:pt x="91" y="65"/>
                    </a:lnTo>
                    <a:lnTo>
                      <a:pt x="92" y="65"/>
                    </a:lnTo>
                    <a:lnTo>
                      <a:pt x="93" y="66"/>
                    </a:lnTo>
                    <a:lnTo>
                      <a:pt x="94" y="66"/>
                    </a:lnTo>
                    <a:lnTo>
                      <a:pt x="96" y="67"/>
                    </a:lnTo>
                    <a:lnTo>
                      <a:pt x="97" y="67"/>
                    </a:lnTo>
                    <a:lnTo>
                      <a:pt x="98" y="67"/>
                    </a:lnTo>
                    <a:lnTo>
                      <a:pt x="99" y="68"/>
                    </a:lnTo>
                    <a:lnTo>
                      <a:pt x="100" y="68"/>
                    </a:lnTo>
                    <a:lnTo>
                      <a:pt x="101" y="68"/>
                    </a:lnTo>
                    <a:lnTo>
                      <a:pt x="102" y="68"/>
                    </a:lnTo>
                    <a:lnTo>
                      <a:pt x="103" y="69"/>
                    </a:lnTo>
                    <a:lnTo>
                      <a:pt x="105" y="69"/>
                    </a:lnTo>
                    <a:lnTo>
                      <a:pt x="106" y="69"/>
                    </a:lnTo>
                    <a:lnTo>
                      <a:pt x="107" y="69"/>
                    </a:lnTo>
                    <a:lnTo>
                      <a:pt x="108" y="69"/>
                    </a:lnTo>
                    <a:lnTo>
                      <a:pt x="109" y="69"/>
                    </a:lnTo>
                    <a:lnTo>
                      <a:pt x="110" y="69"/>
                    </a:lnTo>
                    <a:lnTo>
                      <a:pt x="112" y="69"/>
                    </a:lnTo>
                    <a:lnTo>
                      <a:pt x="112" y="70"/>
                    </a:lnTo>
                    <a:lnTo>
                      <a:pt x="114" y="70"/>
                    </a:lnTo>
                    <a:lnTo>
                      <a:pt x="116" y="70"/>
                    </a:lnTo>
                    <a:lnTo>
                      <a:pt x="117" y="70"/>
                    </a:lnTo>
                    <a:lnTo>
                      <a:pt x="118" y="70"/>
                    </a:lnTo>
                    <a:lnTo>
                      <a:pt x="119" y="70"/>
                    </a:lnTo>
                    <a:lnTo>
                      <a:pt x="121" y="70"/>
                    </a:lnTo>
                    <a:lnTo>
                      <a:pt x="122" y="70"/>
                    </a:lnTo>
                    <a:lnTo>
                      <a:pt x="123" y="70"/>
                    </a:lnTo>
                    <a:lnTo>
                      <a:pt x="141" y="93"/>
                    </a:lnTo>
                    <a:lnTo>
                      <a:pt x="140" y="94"/>
                    </a:lnTo>
                    <a:lnTo>
                      <a:pt x="140" y="96"/>
                    </a:lnTo>
                    <a:lnTo>
                      <a:pt x="140" y="98"/>
                    </a:lnTo>
                    <a:lnTo>
                      <a:pt x="140" y="99"/>
                    </a:lnTo>
                    <a:lnTo>
                      <a:pt x="140" y="101"/>
                    </a:lnTo>
                    <a:lnTo>
                      <a:pt x="140" y="102"/>
                    </a:lnTo>
                    <a:lnTo>
                      <a:pt x="140" y="104"/>
                    </a:lnTo>
                    <a:lnTo>
                      <a:pt x="141" y="105"/>
                    </a:lnTo>
                    <a:lnTo>
                      <a:pt x="141" y="107"/>
                    </a:lnTo>
                    <a:lnTo>
                      <a:pt x="142" y="108"/>
                    </a:lnTo>
                    <a:lnTo>
                      <a:pt x="143" y="109"/>
                    </a:lnTo>
                    <a:lnTo>
                      <a:pt x="144" y="110"/>
                    </a:lnTo>
                    <a:lnTo>
                      <a:pt x="145" y="111"/>
                    </a:lnTo>
                    <a:lnTo>
                      <a:pt x="146" y="112"/>
                    </a:lnTo>
                    <a:lnTo>
                      <a:pt x="147" y="113"/>
                    </a:lnTo>
                    <a:lnTo>
                      <a:pt x="148" y="113"/>
                    </a:lnTo>
                    <a:lnTo>
                      <a:pt x="150" y="114"/>
                    </a:lnTo>
                    <a:lnTo>
                      <a:pt x="151" y="115"/>
                    </a:lnTo>
                    <a:lnTo>
                      <a:pt x="153" y="115"/>
                    </a:lnTo>
                    <a:lnTo>
                      <a:pt x="154" y="115"/>
                    </a:lnTo>
                    <a:lnTo>
                      <a:pt x="155" y="115"/>
                    </a:lnTo>
                    <a:lnTo>
                      <a:pt x="157" y="115"/>
                    </a:lnTo>
                    <a:lnTo>
                      <a:pt x="158" y="114"/>
                    </a:lnTo>
                    <a:lnTo>
                      <a:pt x="159" y="113"/>
                    </a:lnTo>
                    <a:lnTo>
                      <a:pt x="161" y="113"/>
                    </a:lnTo>
                    <a:lnTo>
                      <a:pt x="162" y="112"/>
                    </a:lnTo>
                    <a:lnTo>
                      <a:pt x="163" y="111"/>
                    </a:lnTo>
                    <a:lnTo>
                      <a:pt x="164" y="110"/>
                    </a:lnTo>
                    <a:lnTo>
                      <a:pt x="165" y="109"/>
                    </a:lnTo>
                    <a:lnTo>
                      <a:pt x="165" y="108"/>
                    </a:lnTo>
                    <a:lnTo>
                      <a:pt x="166" y="107"/>
                    </a:lnTo>
                    <a:lnTo>
                      <a:pt x="167" y="105"/>
                    </a:lnTo>
                    <a:lnTo>
                      <a:pt x="167" y="104"/>
                    </a:lnTo>
                    <a:lnTo>
                      <a:pt x="168" y="102"/>
                    </a:lnTo>
                    <a:lnTo>
                      <a:pt x="168" y="101"/>
                    </a:lnTo>
                    <a:lnTo>
                      <a:pt x="168" y="99"/>
                    </a:lnTo>
                    <a:lnTo>
                      <a:pt x="168" y="98"/>
                    </a:lnTo>
                    <a:lnTo>
                      <a:pt x="168" y="97"/>
                    </a:lnTo>
                    <a:lnTo>
                      <a:pt x="168" y="95"/>
                    </a:lnTo>
                    <a:lnTo>
                      <a:pt x="168" y="94"/>
                    </a:lnTo>
                    <a:lnTo>
                      <a:pt x="169" y="94"/>
                    </a:lnTo>
                    <a:lnTo>
                      <a:pt x="170" y="94"/>
                    </a:lnTo>
                    <a:lnTo>
                      <a:pt x="172" y="94"/>
                    </a:lnTo>
                    <a:lnTo>
                      <a:pt x="173" y="94"/>
                    </a:lnTo>
                    <a:lnTo>
                      <a:pt x="174" y="94"/>
                    </a:lnTo>
                    <a:lnTo>
                      <a:pt x="175" y="94"/>
                    </a:lnTo>
                    <a:lnTo>
                      <a:pt x="176" y="94"/>
                    </a:lnTo>
                    <a:lnTo>
                      <a:pt x="177" y="93"/>
                    </a:lnTo>
                    <a:lnTo>
                      <a:pt x="178" y="93"/>
                    </a:lnTo>
                    <a:lnTo>
                      <a:pt x="179" y="93"/>
                    </a:lnTo>
                    <a:lnTo>
                      <a:pt x="181" y="93"/>
                    </a:lnTo>
                    <a:lnTo>
                      <a:pt x="183" y="93"/>
                    </a:lnTo>
                    <a:lnTo>
                      <a:pt x="184" y="93"/>
                    </a:lnTo>
                    <a:lnTo>
                      <a:pt x="185" y="93"/>
                    </a:lnTo>
                    <a:lnTo>
                      <a:pt x="186" y="93"/>
                    </a:lnTo>
                    <a:lnTo>
                      <a:pt x="188" y="93"/>
                    </a:lnTo>
                    <a:lnTo>
                      <a:pt x="189" y="93"/>
                    </a:lnTo>
                    <a:lnTo>
                      <a:pt x="190" y="93"/>
                    </a:lnTo>
                    <a:lnTo>
                      <a:pt x="191" y="93"/>
                    </a:lnTo>
                    <a:lnTo>
                      <a:pt x="192" y="93"/>
                    </a:lnTo>
                    <a:lnTo>
                      <a:pt x="194" y="92"/>
                    </a:lnTo>
                    <a:lnTo>
                      <a:pt x="195" y="92"/>
                    </a:lnTo>
                    <a:lnTo>
                      <a:pt x="196" y="92"/>
                    </a:lnTo>
                    <a:lnTo>
                      <a:pt x="197" y="92"/>
                    </a:lnTo>
                    <a:lnTo>
                      <a:pt x="199" y="92"/>
                    </a:lnTo>
                    <a:lnTo>
                      <a:pt x="200" y="92"/>
                    </a:lnTo>
                    <a:lnTo>
                      <a:pt x="201" y="91"/>
                    </a:lnTo>
                    <a:lnTo>
                      <a:pt x="202" y="91"/>
                    </a:lnTo>
                    <a:lnTo>
                      <a:pt x="203" y="91"/>
                    </a:lnTo>
                    <a:lnTo>
                      <a:pt x="205" y="91"/>
                    </a:lnTo>
                    <a:lnTo>
                      <a:pt x="206" y="91"/>
                    </a:lnTo>
                    <a:lnTo>
                      <a:pt x="207" y="91"/>
                    </a:lnTo>
                    <a:lnTo>
                      <a:pt x="208" y="91"/>
                    </a:lnTo>
                    <a:lnTo>
                      <a:pt x="210" y="91"/>
                    </a:lnTo>
                    <a:lnTo>
                      <a:pt x="211" y="90"/>
                    </a:lnTo>
                    <a:lnTo>
                      <a:pt x="212" y="90"/>
                    </a:lnTo>
                    <a:lnTo>
                      <a:pt x="213" y="90"/>
                    </a:lnTo>
                    <a:lnTo>
                      <a:pt x="214" y="90"/>
                    </a:lnTo>
                    <a:lnTo>
                      <a:pt x="215" y="89"/>
                    </a:lnTo>
                    <a:lnTo>
                      <a:pt x="217" y="89"/>
                    </a:lnTo>
                    <a:lnTo>
                      <a:pt x="218" y="89"/>
                    </a:lnTo>
                    <a:lnTo>
                      <a:pt x="219" y="89"/>
                    </a:lnTo>
                    <a:lnTo>
                      <a:pt x="220" y="88"/>
                    </a:lnTo>
                    <a:lnTo>
                      <a:pt x="221" y="88"/>
                    </a:lnTo>
                    <a:lnTo>
                      <a:pt x="222" y="88"/>
                    </a:lnTo>
                    <a:lnTo>
                      <a:pt x="224" y="88"/>
                    </a:lnTo>
                    <a:lnTo>
                      <a:pt x="225" y="87"/>
                    </a:lnTo>
                    <a:lnTo>
                      <a:pt x="226" y="87"/>
                    </a:lnTo>
                    <a:lnTo>
                      <a:pt x="228" y="87"/>
                    </a:lnTo>
                    <a:lnTo>
                      <a:pt x="229" y="87"/>
                    </a:lnTo>
                    <a:lnTo>
                      <a:pt x="230" y="86"/>
                    </a:lnTo>
                    <a:lnTo>
                      <a:pt x="232" y="86"/>
                    </a:lnTo>
                    <a:lnTo>
                      <a:pt x="233" y="85"/>
                    </a:lnTo>
                    <a:lnTo>
                      <a:pt x="235" y="85"/>
                    </a:lnTo>
                    <a:lnTo>
                      <a:pt x="237" y="84"/>
                    </a:lnTo>
                    <a:lnTo>
                      <a:pt x="239" y="84"/>
                    </a:lnTo>
                    <a:lnTo>
                      <a:pt x="240" y="84"/>
                    </a:lnTo>
                    <a:lnTo>
                      <a:pt x="241" y="83"/>
                    </a:lnTo>
                    <a:lnTo>
                      <a:pt x="242" y="82"/>
                    </a:lnTo>
                    <a:lnTo>
                      <a:pt x="243" y="82"/>
                    </a:lnTo>
                    <a:lnTo>
                      <a:pt x="244" y="82"/>
                    </a:lnTo>
                    <a:lnTo>
                      <a:pt x="245" y="81"/>
                    </a:lnTo>
                    <a:lnTo>
                      <a:pt x="247" y="80"/>
                    </a:lnTo>
                    <a:lnTo>
                      <a:pt x="248" y="80"/>
                    </a:lnTo>
                    <a:lnTo>
                      <a:pt x="248" y="79"/>
                    </a:lnTo>
                    <a:lnTo>
                      <a:pt x="249" y="79"/>
                    </a:lnTo>
                    <a:lnTo>
                      <a:pt x="251" y="78"/>
                    </a:lnTo>
                    <a:lnTo>
                      <a:pt x="253" y="76"/>
                    </a:lnTo>
                    <a:lnTo>
                      <a:pt x="255" y="75"/>
                    </a:lnTo>
                    <a:lnTo>
                      <a:pt x="256" y="74"/>
                    </a:lnTo>
                    <a:lnTo>
                      <a:pt x="258" y="73"/>
                    </a:lnTo>
                    <a:lnTo>
                      <a:pt x="259" y="71"/>
                    </a:lnTo>
                    <a:lnTo>
                      <a:pt x="260" y="70"/>
                    </a:lnTo>
                    <a:lnTo>
                      <a:pt x="262" y="68"/>
                    </a:lnTo>
                    <a:lnTo>
                      <a:pt x="263" y="67"/>
                    </a:lnTo>
                    <a:lnTo>
                      <a:pt x="263" y="66"/>
                    </a:lnTo>
                    <a:lnTo>
                      <a:pt x="264" y="65"/>
                    </a:lnTo>
                    <a:lnTo>
                      <a:pt x="265" y="63"/>
                    </a:lnTo>
                    <a:lnTo>
                      <a:pt x="266" y="62"/>
                    </a:lnTo>
                    <a:lnTo>
                      <a:pt x="267" y="60"/>
                    </a:lnTo>
                    <a:lnTo>
                      <a:pt x="267" y="59"/>
                    </a:lnTo>
                    <a:lnTo>
                      <a:pt x="268" y="57"/>
                    </a:lnTo>
                    <a:lnTo>
                      <a:pt x="268" y="56"/>
                    </a:lnTo>
                    <a:lnTo>
                      <a:pt x="269" y="55"/>
                    </a:lnTo>
                    <a:lnTo>
                      <a:pt x="269" y="54"/>
                    </a:lnTo>
                    <a:lnTo>
                      <a:pt x="269" y="52"/>
                    </a:lnTo>
                    <a:lnTo>
                      <a:pt x="270" y="51"/>
                    </a:lnTo>
                    <a:lnTo>
                      <a:pt x="270" y="50"/>
                    </a:lnTo>
                    <a:lnTo>
                      <a:pt x="270" y="49"/>
                    </a:lnTo>
                    <a:lnTo>
                      <a:pt x="270" y="47"/>
                    </a:lnTo>
                    <a:lnTo>
                      <a:pt x="270" y="46"/>
                    </a:lnTo>
                    <a:lnTo>
                      <a:pt x="270" y="45"/>
                    </a:lnTo>
                    <a:lnTo>
                      <a:pt x="270" y="44"/>
                    </a:lnTo>
                    <a:lnTo>
                      <a:pt x="270" y="43"/>
                    </a:lnTo>
                    <a:lnTo>
                      <a:pt x="270" y="42"/>
                    </a:lnTo>
                    <a:lnTo>
                      <a:pt x="270" y="40"/>
                    </a:lnTo>
                    <a:lnTo>
                      <a:pt x="270" y="39"/>
                    </a:lnTo>
                    <a:lnTo>
                      <a:pt x="270" y="38"/>
                    </a:lnTo>
                    <a:lnTo>
                      <a:pt x="270" y="36"/>
                    </a:lnTo>
                    <a:lnTo>
                      <a:pt x="270" y="35"/>
                    </a:lnTo>
                    <a:lnTo>
                      <a:pt x="270" y="34"/>
                    </a:lnTo>
                    <a:lnTo>
                      <a:pt x="270" y="32"/>
                    </a:lnTo>
                    <a:lnTo>
                      <a:pt x="270" y="30"/>
                    </a:lnTo>
                    <a:lnTo>
                      <a:pt x="270" y="29"/>
                    </a:lnTo>
                    <a:lnTo>
                      <a:pt x="270" y="27"/>
                    </a:lnTo>
                    <a:lnTo>
                      <a:pt x="270" y="26"/>
                    </a:lnTo>
                    <a:lnTo>
                      <a:pt x="270" y="25"/>
                    </a:lnTo>
                    <a:lnTo>
                      <a:pt x="270" y="23"/>
                    </a:lnTo>
                    <a:lnTo>
                      <a:pt x="270" y="22"/>
                    </a:lnTo>
                    <a:lnTo>
                      <a:pt x="270" y="20"/>
                    </a:lnTo>
                    <a:lnTo>
                      <a:pt x="270" y="19"/>
                    </a:lnTo>
                    <a:lnTo>
                      <a:pt x="270" y="18"/>
                    </a:lnTo>
                    <a:lnTo>
                      <a:pt x="271" y="17"/>
                    </a:lnTo>
                    <a:lnTo>
                      <a:pt x="271" y="15"/>
                    </a:lnTo>
                    <a:lnTo>
                      <a:pt x="272" y="14"/>
                    </a:lnTo>
                    <a:lnTo>
                      <a:pt x="273" y="13"/>
                    </a:lnTo>
                    <a:lnTo>
                      <a:pt x="275" y="13"/>
                    </a:lnTo>
                    <a:lnTo>
                      <a:pt x="275" y="14"/>
                    </a:lnTo>
                    <a:lnTo>
                      <a:pt x="276" y="14"/>
                    </a:lnTo>
                    <a:lnTo>
                      <a:pt x="277" y="15"/>
                    </a:lnTo>
                    <a:lnTo>
                      <a:pt x="278" y="16"/>
                    </a:lnTo>
                    <a:lnTo>
                      <a:pt x="279" y="17"/>
                    </a:lnTo>
                    <a:lnTo>
                      <a:pt x="281" y="18"/>
                    </a:lnTo>
                    <a:lnTo>
                      <a:pt x="282" y="18"/>
                    </a:lnTo>
                    <a:lnTo>
                      <a:pt x="284" y="18"/>
                    </a:lnTo>
                    <a:lnTo>
                      <a:pt x="285" y="18"/>
                    </a:lnTo>
                    <a:lnTo>
                      <a:pt x="286" y="18"/>
                    </a:lnTo>
                    <a:lnTo>
                      <a:pt x="287" y="18"/>
                    </a:lnTo>
                    <a:lnTo>
                      <a:pt x="288" y="18"/>
                    </a:lnTo>
                    <a:lnTo>
                      <a:pt x="289" y="18"/>
                    </a:lnTo>
                    <a:lnTo>
                      <a:pt x="290" y="18"/>
                    </a:lnTo>
                    <a:lnTo>
                      <a:pt x="291" y="18"/>
                    </a:lnTo>
                    <a:lnTo>
                      <a:pt x="293" y="18"/>
                    </a:lnTo>
                    <a:lnTo>
                      <a:pt x="295" y="18"/>
                    </a:lnTo>
                    <a:lnTo>
                      <a:pt x="296" y="18"/>
                    </a:lnTo>
                    <a:lnTo>
                      <a:pt x="297" y="18"/>
                    </a:lnTo>
                    <a:lnTo>
                      <a:pt x="299" y="17"/>
                    </a:lnTo>
                    <a:lnTo>
                      <a:pt x="300" y="17"/>
                    </a:lnTo>
                    <a:lnTo>
                      <a:pt x="301" y="17"/>
                    </a:lnTo>
                    <a:lnTo>
                      <a:pt x="303" y="16"/>
                    </a:lnTo>
                    <a:lnTo>
                      <a:pt x="304" y="16"/>
                    </a:lnTo>
                    <a:lnTo>
                      <a:pt x="305" y="16"/>
                    </a:lnTo>
                    <a:lnTo>
                      <a:pt x="307" y="15"/>
                    </a:lnTo>
                    <a:lnTo>
                      <a:pt x="308" y="15"/>
                    </a:lnTo>
                    <a:lnTo>
                      <a:pt x="309" y="14"/>
                    </a:lnTo>
                    <a:lnTo>
                      <a:pt x="311" y="14"/>
                    </a:lnTo>
                    <a:lnTo>
                      <a:pt x="312" y="14"/>
                    </a:lnTo>
                    <a:lnTo>
                      <a:pt x="313" y="14"/>
                    </a:lnTo>
                    <a:lnTo>
                      <a:pt x="315" y="13"/>
                    </a:lnTo>
                    <a:lnTo>
                      <a:pt x="316" y="13"/>
                    </a:lnTo>
                    <a:lnTo>
                      <a:pt x="317" y="12"/>
                    </a:lnTo>
                    <a:lnTo>
                      <a:pt x="318" y="12"/>
                    </a:lnTo>
                    <a:lnTo>
                      <a:pt x="319" y="11"/>
                    </a:lnTo>
                    <a:lnTo>
                      <a:pt x="321" y="11"/>
                    </a:lnTo>
                    <a:lnTo>
                      <a:pt x="322" y="10"/>
                    </a:lnTo>
                    <a:lnTo>
                      <a:pt x="323" y="10"/>
                    </a:lnTo>
                    <a:lnTo>
                      <a:pt x="325" y="10"/>
                    </a:lnTo>
                    <a:lnTo>
                      <a:pt x="326" y="9"/>
                    </a:lnTo>
                    <a:lnTo>
                      <a:pt x="327" y="9"/>
                    </a:lnTo>
                    <a:lnTo>
                      <a:pt x="328" y="8"/>
                    </a:lnTo>
                    <a:lnTo>
                      <a:pt x="329" y="7"/>
                    </a:lnTo>
                    <a:lnTo>
                      <a:pt x="330" y="7"/>
                    </a:lnTo>
                    <a:lnTo>
                      <a:pt x="331" y="7"/>
                    </a:lnTo>
                    <a:lnTo>
                      <a:pt x="332" y="7"/>
                    </a:lnTo>
                    <a:lnTo>
                      <a:pt x="333" y="6"/>
                    </a:lnTo>
                    <a:lnTo>
                      <a:pt x="335" y="5"/>
                    </a:lnTo>
                    <a:lnTo>
                      <a:pt x="337" y="5"/>
                    </a:lnTo>
                    <a:lnTo>
                      <a:pt x="338" y="4"/>
                    </a:lnTo>
                    <a:lnTo>
                      <a:pt x="338" y="3"/>
                    </a:lnTo>
                    <a:lnTo>
                      <a:pt x="340" y="3"/>
                    </a:lnTo>
                    <a:lnTo>
                      <a:pt x="340" y="4"/>
                    </a:lnTo>
                    <a:lnTo>
                      <a:pt x="341" y="5"/>
                    </a:lnTo>
                    <a:lnTo>
                      <a:pt x="341" y="6"/>
                    </a:lnTo>
                    <a:lnTo>
                      <a:pt x="342" y="7"/>
                    </a:lnTo>
                    <a:lnTo>
                      <a:pt x="342" y="9"/>
                    </a:lnTo>
                    <a:lnTo>
                      <a:pt x="343" y="10"/>
                    </a:lnTo>
                    <a:lnTo>
                      <a:pt x="344" y="12"/>
                    </a:lnTo>
                    <a:lnTo>
                      <a:pt x="344" y="13"/>
                    </a:lnTo>
                    <a:lnTo>
                      <a:pt x="345" y="14"/>
                    </a:lnTo>
                    <a:lnTo>
                      <a:pt x="345" y="15"/>
                    </a:lnTo>
                    <a:lnTo>
                      <a:pt x="345" y="16"/>
                    </a:lnTo>
                    <a:lnTo>
                      <a:pt x="346" y="18"/>
                    </a:lnTo>
                    <a:lnTo>
                      <a:pt x="346" y="19"/>
                    </a:lnTo>
                    <a:lnTo>
                      <a:pt x="347" y="20"/>
                    </a:lnTo>
                    <a:lnTo>
                      <a:pt x="348" y="21"/>
                    </a:lnTo>
                    <a:lnTo>
                      <a:pt x="348" y="22"/>
                    </a:lnTo>
                    <a:lnTo>
                      <a:pt x="348" y="23"/>
                    </a:lnTo>
                    <a:lnTo>
                      <a:pt x="348" y="24"/>
                    </a:lnTo>
                    <a:lnTo>
                      <a:pt x="349" y="25"/>
                    </a:lnTo>
                    <a:lnTo>
                      <a:pt x="349" y="27"/>
                    </a:lnTo>
                    <a:lnTo>
                      <a:pt x="350" y="28"/>
                    </a:lnTo>
                    <a:lnTo>
                      <a:pt x="350" y="29"/>
                    </a:lnTo>
                    <a:lnTo>
                      <a:pt x="350" y="30"/>
                    </a:lnTo>
                    <a:lnTo>
                      <a:pt x="351" y="32"/>
                    </a:lnTo>
                    <a:lnTo>
                      <a:pt x="352" y="34"/>
                    </a:lnTo>
                    <a:lnTo>
                      <a:pt x="352" y="35"/>
                    </a:lnTo>
                    <a:lnTo>
                      <a:pt x="352" y="37"/>
                    </a:lnTo>
                    <a:lnTo>
                      <a:pt x="352" y="38"/>
                    </a:lnTo>
                    <a:lnTo>
                      <a:pt x="352" y="39"/>
                    </a:lnTo>
                    <a:lnTo>
                      <a:pt x="352" y="40"/>
                    </a:lnTo>
                    <a:lnTo>
                      <a:pt x="351" y="40"/>
                    </a:lnTo>
                    <a:lnTo>
                      <a:pt x="350" y="40"/>
                    </a:lnTo>
                    <a:lnTo>
                      <a:pt x="348" y="39"/>
                    </a:lnTo>
                    <a:lnTo>
                      <a:pt x="347" y="38"/>
                    </a:lnTo>
                    <a:lnTo>
                      <a:pt x="346" y="37"/>
                    </a:lnTo>
                    <a:lnTo>
                      <a:pt x="345" y="36"/>
                    </a:lnTo>
                    <a:lnTo>
                      <a:pt x="344" y="35"/>
                    </a:lnTo>
                    <a:lnTo>
                      <a:pt x="343" y="34"/>
                    </a:lnTo>
                    <a:lnTo>
                      <a:pt x="342" y="33"/>
                    </a:lnTo>
                    <a:lnTo>
                      <a:pt x="341" y="32"/>
                    </a:lnTo>
                    <a:lnTo>
                      <a:pt x="340" y="30"/>
                    </a:lnTo>
                    <a:lnTo>
                      <a:pt x="338" y="29"/>
                    </a:lnTo>
                    <a:lnTo>
                      <a:pt x="334" y="31"/>
                    </a:lnTo>
                    <a:lnTo>
                      <a:pt x="333" y="29"/>
                    </a:lnTo>
                    <a:lnTo>
                      <a:pt x="333" y="28"/>
                    </a:lnTo>
                    <a:lnTo>
                      <a:pt x="332" y="27"/>
                    </a:lnTo>
                    <a:lnTo>
                      <a:pt x="331" y="25"/>
                    </a:lnTo>
                    <a:lnTo>
                      <a:pt x="330" y="23"/>
                    </a:lnTo>
                    <a:lnTo>
                      <a:pt x="329" y="23"/>
                    </a:lnTo>
                    <a:lnTo>
                      <a:pt x="328" y="21"/>
                    </a:lnTo>
                    <a:lnTo>
                      <a:pt x="326" y="21"/>
                    </a:lnTo>
                    <a:lnTo>
                      <a:pt x="325" y="21"/>
                    </a:lnTo>
                    <a:lnTo>
                      <a:pt x="324" y="21"/>
                    </a:lnTo>
                    <a:lnTo>
                      <a:pt x="323" y="21"/>
                    </a:lnTo>
                    <a:lnTo>
                      <a:pt x="322" y="21"/>
                    </a:lnTo>
                    <a:lnTo>
                      <a:pt x="320" y="22"/>
                    </a:lnTo>
                    <a:lnTo>
                      <a:pt x="319" y="23"/>
                    </a:lnTo>
                    <a:lnTo>
                      <a:pt x="318" y="23"/>
                    </a:lnTo>
                    <a:lnTo>
                      <a:pt x="316" y="24"/>
                    </a:lnTo>
                    <a:lnTo>
                      <a:pt x="316" y="25"/>
                    </a:lnTo>
                    <a:lnTo>
                      <a:pt x="316" y="27"/>
                    </a:lnTo>
                    <a:lnTo>
                      <a:pt x="315" y="28"/>
                    </a:lnTo>
                    <a:lnTo>
                      <a:pt x="315" y="29"/>
                    </a:lnTo>
                    <a:lnTo>
                      <a:pt x="315" y="30"/>
                    </a:lnTo>
                    <a:lnTo>
                      <a:pt x="315" y="32"/>
                    </a:lnTo>
                    <a:lnTo>
                      <a:pt x="316" y="34"/>
                    </a:lnTo>
                    <a:lnTo>
                      <a:pt x="316" y="35"/>
                    </a:lnTo>
                    <a:lnTo>
                      <a:pt x="315" y="36"/>
                    </a:lnTo>
                    <a:lnTo>
                      <a:pt x="313" y="36"/>
                    </a:lnTo>
                    <a:lnTo>
                      <a:pt x="312" y="37"/>
                    </a:lnTo>
                    <a:lnTo>
                      <a:pt x="311" y="37"/>
                    </a:lnTo>
                    <a:lnTo>
                      <a:pt x="309" y="38"/>
                    </a:lnTo>
                    <a:lnTo>
                      <a:pt x="308" y="39"/>
                    </a:lnTo>
                    <a:lnTo>
                      <a:pt x="306" y="40"/>
                    </a:lnTo>
                    <a:lnTo>
                      <a:pt x="305" y="40"/>
                    </a:lnTo>
                    <a:lnTo>
                      <a:pt x="303" y="41"/>
                    </a:lnTo>
                    <a:lnTo>
                      <a:pt x="302" y="42"/>
                    </a:lnTo>
                    <a:lnTo>
                      <a:pt x="301" y="43"/>
                    </a:lnTo>
                    <a:lnTo>
                      <a:pt x="299" y="44"/>
                    </a:lnTo>
                    <a:lnTo>
                      <a:pt x="298" y="45"/>
                    </a:lnTo>
                    <a:lnTo>
                      <a:pt x="296" y="45"/>
                    </a:lnTo>
                    <a:lnTo>
                      <a:pt x="295" y="46"/>
                    </a:lnTo>
                    <a:lnTo>
                      <a:pt x="294" y="47"/>
                    </a:lnTo>
                    <a:lnTo>
                      <a:pt x="292" y="48"/>
                    </a:lnTo>
                    <a:lnTo>
                      <a:pt x="291" y="49"/>
                    </a:lnTo>
                    <a:lnTo>
                      <a:pt x="289" y="50"/>
                    </a:lnTo>
                    <a:lnTo>
                      <a:pt x="288" y="51"/>
                    </a:lnTo>
                    <a:lnTo>
                      <a:pt x="286" y="51"/>
                    </a:lnTo>
                    <a:lnTo>
                      <a:pt x="285" y="53"/>
                    </a:lnTo>
                    <a:lnTo>
                      <a:pt x="284" y="54"/>
                    </a:lnTo>
                    <a:lnTo>
                      <a:pt x="283" y="54"/>
                    </a:lnTo>
                    <a:lnTo>
                      <a:pt x="281" y="55"/>
                    </a:lnTo>
                    <a:lnTo>
                      <a:pt x="280" y="56"/>
                    </a:lnTo>
                    <a:lnTo>
                      <a:pt x="278" y="57"/>
                    </a:lnTo>
                    <a:lnTo>
                      <a:pt x="277" y="58"/>
                    </a:lnTo>
                    <a:lnTo>
                      <a:pt x="276" y="59"/>
                    </a:lnTo>
                    <a:lnTo>
                      <a:pt x="275" y="60"/>
                    </a:lnTo>
                    <a:lnTo>
                      <a:pt x="274" y="61"/>
                    </a:lnTo>
                    <a:lnTo>
                      <a:pt x="273" y="62"/>
                    </a:lnTo>
                    <a:lnTo>
                      <a:pt x="271" y="62"/>
                    </a:lnTo>
                    <a:lnTo>
                      <a:pt x="270" y="63"/>
                    </a:lnTo>
                    <a:lnTo>
                      <a:pt x="269" y="64"/>
                    </a:lnTo>
                    <a:lnTo>
                      <a:pt x="268" y="65"/>
                    </a:lnTo>
                    <a:lnTo>
                      <a:pt x="267" y="66"/>
                    </a:lnTo>
                    <a:lnTo>
                      <a:pt x="266" y="67"/>
                    </a:lnTo>
                    <a:lnTo>
                      <a:pt x="265" y="67"/>
                    </a:lnTo>
                    <a:lnTo>
                      <a:pt x="264" y="68"/>
                    </a:lnTo>
                    <a:lnTo>
                      <a:pt x="263" y="69"/>
                    </a:lnTo>
                    <a:lnTo>
                      <a:pt x="262" y="70"/>
                    </a:lnTo>
                    <a:lnTo>
                      <a:pt x="261" y="71"/>
                    </a:lnTo>
                    <a:lnTo>
                      <a:pt x="260" y="71"/>
                    </a:lnTo>
                    <a:lnTo>
                      <a:pt x="258" y="73"/>
                    </a:lnTo>
                    <a:lnTo>
                      <a:pt x="257" y="74"/>
                    </a:lnTo>
                    <a:lnTo>
                      <a:pt x="255" y="75"/>
                    </a:lnTo>
                    <a:lnTo>
                      <a:pt x="254" y="76"/>
                    </a:lnTo>
                    <a:lnTo>
                      <a:pt x="253" y="76"/>
                    </a:lnTo>
                    <a:lnTo>
                      <a:pt x="252" y="78"/>
                    </a:lnTo>
                    <a:lnTo>
                      <a:pt x="251" y="78"/>
                    </a:lnTo>
                    <a:lnTo>
                      <a:pt x="251" y="79"/>
                    </a:lnTo>
                    <a:lnTo>
                      <a:pt x="250" y="80"/>
                    </a:lnTo>
                    <a:lnTo>
                      <a:pt x="249" y="81"/>
                    </a:lnTo>
                    <a:lnTo>
                      <a:pt x="247" y="82"/>
                    </a:lnTo>
                    <a:lnTo>
                      <a:pt x="246" y="83"/>
                    </a:lnTo>
                    <a:lnTo>
                      <a:pt x="245" y="84"/>
                    </a:lnTo>
                    <a:lnTo>
                      <a:pt x="244" y="85"/>
                    </a:lnTo>
                    <a:lnTo>
                      <a:pt x="243" y="87"/>
                    </a:lnTo>
                    <a:lnTo>
                      <a:pt x="241" y="88"/>
                    </a:lnTo>
                    <a:lnTo>
                      <a:pt x="240" y="89"/>
                    </a:lnTo>
                    <a:lnTo>
                      <a:pt x="239" y="91"/>
                    </a:lnTo>
                    <a:lnTo>
                      <a:pt x="237" y="93"/>
                    </a:lnTo>
                    <a:lnTo>
                      <a:pt x="236" y="94"/>
                    </a:lnTo>
                    <a:lnTo>
                      <a:pt x="234" y="95"/>
                    </a:lnTo>
                    <a:lnTo>
                      <a:pt x="233" y="97"/>
                    </a:lnTo>
                    <a:lnTo>
                      <a:pt x="231" y="99"/>
                    </a:lnTo>
                    <a:lnTo>
                      <a:pt x="230" y="100"/>
                    </a:lnTo>
                    <a:lnTo>
                      <a:pt x="229" y="101"/>
                    </a:lnTo>
                    <a:lnTo>
                      <a:pt x="228" y="102"/>
                    </a:lnTo>
                    <a:lnTo>
                      <a:pt x="227" y="102"/>
                    </a:lnTo>
                    <a:lnTo>
                      <a:pt x="226" y="104"/>
                    </a:lnTo>
                    <a:lnTo>
                      <a:pt x="225" y="104"/>
                    </a:lnTo>
                    <a:lnTo>
                      <a:pt x="224" y="105"/>
                    </a:lnTo>
                    <a:lnTo>
                      <a:pt x="224" y="107"/>
                    </a:lnTo>
                    <a:lnTo>
                      <a:pt x="222" y="108"/>
                    </a:lnTo>
                    <a:lnTo>
                      <a:pt x="221" y="109"/>
                    </a:lnTo>
                    <a:lnTo>
                      <a:pt x="220" y="109"/>
                    </a:lnTo>
                    <a:lnTo>
                      <a:pt x="219" y="111"/>
                    </a:lnTo>
                    <a:lnTo>
                      <a:pt x="218" y="111"/>
                    </a:lnTo>
                    <a:lnTo>
                      <a:pt x="217" y="113"/>
                    </a:lnTo>
                    <a:lnTo>
                      <a:pt x="216" y="113"/>
                    </a:lnTo>
                    <a:lnTo>
                      <a:pt x="215" y="115"/>
                    </a:lnTo>
                    <a:lnTo>
                      <a:pt x="214" y="116"/>
                    </a:lnTo>
                    <a:lnTo>
                      <a:pt x="213" y="117"/>
                    </a:lnTo>
                    <a:lnTo>
                      <a:pt x="212" y="118"/>
                    </a:lnTo>
                    <a:lnTo>
                      <a:pt x="211" y="119"/>
                    </a:lnTo>
                    <a:lnTo>
                      <a:pt x="210" y="120"/>
                    </a:lnTo>
                    <a:lnTo>
                      <a:pt x="209" y="122"/>
                    </a:lnTo>
                    <a:lnTo>
                      <a:pt x="208" y="122"/>
                    </a:lnTo>
                    <a:lnTo>
                      <a:pt x="207" y="124"/>
                    </a:lnTo>
                    <a:lnTo>
                      <a:pt x="206" y="123"/>
                    </a:lnTo>
                    <a:lnTo>
                      <a:pt x="205" y="123"/>
                    </a:lnTo>
                    <a:lnTo>
                      <a:pt x="204" y="122"/>
                    </a:lnTo>
                    <a:lnTo>
                      <a:pt x="203" y="122"/>
                    </a:lnTo>
                    <a:lnTo>
                      <a:pt x="202" y="122"/>
                    </a:lnTo>
                    <a:lnTo>
                      <a:pt x="201" y="122"/>
                    </a:lnTo>
                    <a:lnTo>
                      <a:pt x="200" y="122"/>
                    </a:lnTo>
                    <a:lnTo>
                      <a:pt x="199" y="122"/>
                    </a:lnTo>
                    <a:lnTo>
                      <a:pt x="198" y="122"/>
                    </a:lnTo>
                    <a:lnTo>
                      <a:pt x="197" y="121"/>
                    </a:lnTo>
                    <a:lnTo>
                      <a:pt x="196" y="121"/>
                    </a:lnTo>
                    <a:lnTo>
                      <a:pt x="195" y="121"/>
                    </a:lnTo>
                    <a:lnTo>
                      <a:pt x="194" y="121"/>
                    </a:lnTo>
                    <a:lnTo>
                      <a:pt x="193" y="121"/>
                    </a:lnTo>
                    <a:lnTo>
                      <a:pt x="192" y="122"/>
                    </a:lnTo>
                    <a:lnTo>
                      <a:pt x="191" y="122"/>
                    </a:lnTo>
                    <a:lnTo>
                      <a:pt x="190" y="122"/>
                    </a:lnTo>
                    <a:lnTo>
                      <a:pt x="189" y="122"/>
                    </a:lnTo>
                    <a:lnTo>
                      <a:pt x="188" y="122"/>
                    </a:lnTo>
                    <a:lnTo>
                      <a:pt x="187" y="122"/>
                    </a:lnTo>
                    <a:lnTo>
                      <a:pt x="186" y="122"/>
                    </a:lnTo>
                    <a:lnTo>
                      <a:pt x="185" y="123"/>
                    </a:lnTo>
                    <a:lnTo>
                      <a:pt x="184" y="123"/>
                    </a:lnTo>
                    <a:lnTo>
                      <a:pt x="183" y="124"/>
                    </a:lnTo>
                    <a:lnTo>
                      <a:pt x="181" y="124"/>
                    </a:lnTo>
                    <a:lnTo>
                      <a:pt x="180" y="124"/>
                    </a:lnTo>
                    <a:lnTo>
                      <a:pt x="178" y="125"/>
                    </a:lnTo>
                    <a:lnTo>
                      <a:pt x="177" y="126"/>
                    </a:lnTo>
                    <a:lnTo>
                      <a:pt x="175" y="128"/>
                    </a:lnTo>
                    <a:lnTo>
                      <a:pt x="174" y="129"/>
                    </a:lnTo>
                    <a:lnTo>
                      <a:pt x="172" y="129"/>
                    </a:lnTo>
                    <a:lnTo>
                      <a:pt x="172" y="130"/>
                    </a:lnTo>
                    <a:lnTo>
                      <a:pt x="170" y="131"/>
                    </a:lnTo>
                    <a:lnTo>
                      <a:pt x="169" y="132"/>
                    </a:lnTo>
                    <a:lnTo>
                      <a:pt x="169" y="133"/>
                    </a:lnTo>
                    <a:lnTo>
                      <a:pt x="168" y="134"/>
                    </a:lnTo>
                    <a:lnTo>
                      <a:pt x="167" y="135"/>
                    </a:lnTo>
                    <a:lnTo>
                      <a:pt x="166" y="137"/>
                    </a:lnTo>
                    <a:lnTo>
                      <a:pt x="166" y="138"/>
                    </a:lnTo>
                    <a:lnTo>
                      <a:pt x="165" y="139"/>
                    </a:lnTo>
                    <a:lnTo>
                      <a:pt x="165" y="140"/>
                    </a:lnTo>
                    <a:lnTo>
                      <a:pt x="164" y="141"/>
                    </a:lnTo>
                    <a:lnTo>
                      <a:pt x="164" y="142"/>
                    </a:lnTo>
                    <a:lnTo>
                      <a:pt x="163" y="144"/>
                    </a:lnTo>
                    <a:lnTo>
                      <a:pt x="163" y="145"/>
                    </a:lnTo>
                    <a:lnTo>
                      <a:pt x="163" y="146"/>
                    </a:lnTo>
                    <a:lnTo>
                      <a:pt x="163" y="147"/>
                    </a:lnTo>
                    <a:lnTo>
                      <a:pt x="163" y="148"/>
                    </a:lnTo>
                    <a:lnTo>
                      <a:pt x="163" y="150"/>
                    </a:lnTo>
                    <a:lnTo>
                      <a:pt x="163" y="151"/>
                    </a:lnTo>
                    <a:lnTo>
                      <a:pt x="163" y="152"/>
                    </a:lnTo>
                    <a:lnTo>
                      <a:pt x="163" y="153"/>
                    </a:lnTo>
                    <a:lnTo>
                      <a:pt x="164" y="154"/>
                    </a:lnTo>
                    <a:lnTo>
                      <a:pt x="164" y="155"/>
                    </a:lnTo>
                    <a:lnTo>
                      <a:pt x="165" y="156"/>
                    </a:lnTo>
                    <a:lnTo>
                      <a:pt x="165" y="157"/>
                    </a:lnTo>
                    <a:lnTo>
                      <a:pt x="166" y="159"/>
                    </a:lnTo>
                    <a:lnTo>
                      <a:pt x="167" y="161"/>
                    </a:lnTo>
                    <a:lnTo>
                      <a:pt x="168" y="162"/>
                    </a:lnTo>
                    <a:lnTo>
                      <a:pt x="169" y="163"/>
                    </a:lnTo>
                    <a:lnTo>
                      <a:pt x="168" y="164"/>
                    </a:lnTo>
                    <a:lnTo>
                      <a:pt x="166" y="165"/>
                    </a:lnTo>
                    <a:lnTo>
                      <a:pt x="165" y="166"/>
                    </a:lnTo>
                    <a:lnTo>
                      <a:pt x="164" y="167"/>
                    </a:lnTo>
                    <a:lnTo>
                      <a:pt x="163" y="168"/>
                    </a:lnTo>
                    <a:lnTo>
                      <a:pt x="162" y="169"/>
                    </a:lnTo>
                    <a:lnTo>
                      <a:pt x="161" y="170"/>
                    </a:lnTo>
                    <a:lnTo>
                      <a:pt x="159" y="172"/>
                    </a:lnTo>
                    <a:lnTo>
                      <a:pt x="157" y="174"/>
                    </a:lnTo>
                    <a:lnTo>
                      <a:pt x="156" y="175"/>
                    </a:lnTo>
                    <a:lnTo>
                      <a:pt x="155" y="177"/>
                    </a:lnTo>
                    <a:lnTo>
                      <a:pt x="153" y="178"/>
                    </a:lnTo>
                    <a:lnTo>
                      <a:pt x="153" y="179"/>
                    </a:lnTo>
                    <a:lnTo>
                      <a:pt x="151" y="180"/>
                    </a:lnTo>
                    <a:lnTo>
                      <a:pt x="151" y="181"/>
                    </a:lnTo>
                    <a:lnTo>
                      <a:pt x="150" y="181"/>
                    </a:lnTo>
                    <a:lnTo>
                      <a:pt x="150" y="182"/>
                    </a:lnTo>
                    <a:lnTo>
                      <a:pt x="149" y="181"/>
                    </a:lnTo>
                    <a:lnTo>
                      <a:pt x="149" y="180"/>
                    </a:lnTo>
                    <a:lnTo>
                      <a:pt x="149" y="179"/>
                    </a:lnTo>
                    <a:lnTo>
                      <a:pt x="149" y="178"/>
                    </a:lnTo>
                    <a:lnTo>
                      <a:pt x="148" y="177"/>
                    </a:lnTo>
                    <a:lnTo>
                      <a:pt x="148" y="175"/>
                    </a:lnTo>
                    <a:lnTo>
                      <a:pt x="148" y="174"/>
                    </a:lnTo>
                    <a:lnTo>
                      <a:pt x="148" y="173"/>
                    </a:lnTo>
                    <a:lnTo>
                      <a:pt x="147" y="171"/>
                    </a:lnTo>
                    <a:lnTo>
                      <a:pt x="147" y="170"/>
                    </a:lnTo>
                    <a:lnTo>
                      <a:pt x="146" y="168"/>
                    </a:lnTo>
                    <a:lnTo>
                      <a:pt x="146" y="167"/>
                    </a:lnTo>
                    <a:lnTo>
                      <a:pt x="145" y="165"/>
                    </a:lnTo>
                    <a:lnTo>
                      <a:pt x="144" y="164"/>
                    </a:lnTo>
                    <a:lnTo>
                      <a:pt x="144" y="162"/>
                    </a:lnTo>
                    <a:lnTo>
                      <a:pt x="143" y="161"/>
                    </a:lnTo>
                    <a:lnTo>
                      <a:pt x="143" y="159"/>
                    </a:lnTo>
                    <a:lnTo>
                      <a:pt x="142" y="157"/>
                    </a:lnTo>
                    <a:lnTo>
                      <a:pt x="141" y="155"/>
                    </a:lnTo>
                    <a:lnTo>
                      <a:pt x="140" y="154"/>
                    </a:lnTo>
                    <a:lnTo>
                      <a:pt x="139" y="152"/>
                    </a:lnTo>
                    <a:lnTo>
                      <a:pt x="139" y="150"/>
                    </a:lnTo>
                    <a:lnTo>
                      <a:pt x="138" y="148"/>
                    </a:lnTo>
                    <a:lnTo>
                      <a:pt x="137" y="146"/>
                    </a:lnTo>
                    <a:lnTo>
                      <a:pt x="136" y="144"/>
                    </a:lnTo>
                    <a:lnTo>
                      <a:pt x="135" y="143"/>
                    </a:lnTo>
                    <a:lnTo>
                      <a:pt x="134" y="141"/>
                    </a:lnTo>
                    <a:lnTo>
                      <a:pt x="133" y="139"/>
                    </a:lnTo>
                    <a:lnTo>
                      <a:pt x="132" y="137"/>
                    </a:lnTo>
                    <a:lnTo>
                      <a:pt x="131" y="135"/>
                    </a:lnTo>
                    <a:lnTo>
                      <a:pt x="129" y="133"/>
                    </a:lnTo>
                    <a:lnTo>
                      <a:pt x="129" y="131"/>
                    </a:lnTo>
                    <a:lnTo>
                      <a:pt x="127" y="129"/>
                    </a:lnTo>
                    <a:lnTo>
                      <a:pt x="126" y="127"/>
                    </a:lnTo>
                    <a:lnTo>
                      <a:pt x="125" y="125"/>
                    </a:lnTo>
                    <a:lnTo>
                      <a:pt x="124" y="123"/>
                    </a:lnTo>
                    <a:lnTo>
                      <a:pt x="122" y="121"/>
                    </a:lnTo>
                    <a:lnTo>
                      <a:pt x="121" y="119"/>
                    </a:lnTo>
                    <a:lnTo>
                      <a:pt x="120" y="117"/>
                    </a:lnTo>
                    <a:lnTo>
                      <a:pt x="118" y="115"/>
                    </a:lnTo>
                    <a:lnTo>
                      <a:pt x="117" y="113"/>
                    </a:lnTo>
                    <a:lnTo>
                      <a:pt x="116" y="111"/>
                    </a:lnTo>
                    <a:lnTo>
                      <a:pt x="114" y="109"/>
                    </a:lnTo>
                    <a:lnTo>
                      <a:pt x="113" y="107"/>
                    </a:lnTo>
                    <a:lnTo>
                      <a:pt x="111" y="105"/>
                    </a:lnTo>
                    <a:lnTo>
                      <a:pt x="110" y="104"/>
                    </a:lnTo>
                    <a:lnTo>
                      <a:pt x="108" y="102"/>
                    </a:lnTo>
                    <a:lnTo>
                      <a:pt x="107" y="100"/>
                    </a:lnTo>
                    <a:lnTo>
                      <a:pt x="105" y="98"/>
                    </a:lnTo>
                    <a:lnTo>
                      <a:pt x="103" y="96"/>
                    </a:lnTo>
                    <a:lnTo>
                      <a:pt x="102" y="94"/>
                    </a:lnTo>
                    <a:lnTo>
                      <a:pt x="100" y="92"/>
                    </a:lnTo>
                    <a:lnTo>
                      <a:pt x="99" y="91"/>
                    </a:lnTo>
                    <a:lnTo>
                      <a:pt x="97" y="89"/>
                    </a:lnTo>
                    <a:lnTo>
                      <a:pt x="95" y="87"/>
                    </a:lnTo>
                    <a:lnTo>
                      <a:pt x="94" y="85"/>
                    </a:lnTo>
                    <a:lnTo>
                      <a:pt x="92" y="84"/>
                    </a:lnTo>
                    <a:lnTo>
                      <a:pt x="90" y="82"/>
                    </a:lnTo>
                    <a:lnTo>
                      <a:pt x="88" y="80"/>
                    </a:lnTo>
                    <a:lnTo>
                      <a:pt x="87" y="79"/>
                    </a:lnTo>
                    <a:lnTo>
                      <a:pt x="85" y="78"/>
                    </a:lnTo>
                    <a:lnTo>
                      <a:pt x="83" y="76"/>
                    </a:lnTo>
                    <a:lnTo>
                      <a:pt x="82" y="75"/>
                    </a:lnTo>
                    <a:lnTo>
                      <a:pt x="80" y="73"/>
                    </a:lnTo>
                    <a:lnTo>
                      <a:pt x="0" y="32"/>
                    </a:lnTo>
                    <a:close/>
                  </a:path>
                </a:pathLst>
              </a:custGeom>
              <a:solidFill>
                <a:srgbClr val="FFCC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910" name="Freeform 198"/>
              <p:cNvSpPr>
                <a:spLocks/>
              </p:cNvSpPr>
              <p:nvPr/>
            </p:nvSpPr>
            <p:spPr bwMode="auto">
              <a:xfrm>
                <a:off x="1648" y="2056"/>
                <a:ext cx="270" cy="478"/>
              </a:xfrm>
              <a:custGeom>
                <a:avLst/>
                <a:gdLst>
                  <a:gd name="T0" fmla="*/ 0 w 270"/>
                  <a:gd name="T1" fmla="*/ 478 h 478"/>
                  <a:gd name="T2" fmla="*/ 75 w 270"/>
                  <a:gd name="T3" fmla="*/ 365 h 478"/>
                  <a:gd name="T4" fmla="*/ 55 w 270"/>
                  <a:gd name="T5" fmla="*/ 273 h 478"/>
                  <a:gd name="T6" fmla="*/ 52 w 270"/>
                  <a:gd name="T7" fmla="*/ 272 h 478"/>
                  <a:gd name="T8" fmla="*/ 49 w 270"/>
                  <a:gd name="T9" fmla="*/ 269 h 478"/>
                  <a:gd name="T10" fmla="*/ 46 w 270"/>
                  <a:gd name="T11" fmla="*/ 267 h 478"/>
                  <a:gd name="T12" fmla="*/ 43 w 270"/>
                  <a:gd name="T13" fmla="*/ 264 h 478"/>
                  <a:gd name="T14" fmla="*/ 39 w 270"/>
                  <a:gd name="T15" fmla="*/ 259 h 478"/>
                  <a:gd name="T16" fmla="*/ 36 w 270"/>
                  <a:gd name="T17" fmla="*/ 254 h 478"/>
                  <a:gd name="T18" fmla="*/ 35 w 270"/>
                  <a:gd name="T19" fmla="*/ 249 h 478"/>
                  <a:gd name="T20" fmla="*/ 34 w 270"/>
                  <a:gd name="T21" fmla="*/ 246 h 478"/>
                  <a:gd name="T22" fmla="*/ 33 w 270"/>
                  <a:gd name="T23" fmla="*/ 242 h 478"/>
                  <a:gd name="T24" fmla="*/ 32 w 270"/>
                  <a:gd name="T25" fmla="*/ 238 h 478"/>
                  <a:gd name="T26" fmla="*/ 32 w 270"/>
                  <a:gd name="T27" fmla="*/ 235 h 478"/>
                  <a:gd name="T28" fmla="*/ 32 w 270"/>
                  <a:gd name="T29" fmla="*/ 230 h 478"/>
                  <a:gd name="T30" fmla="*/ 33 w 270"/>
                  <a:gd name="T31" fmla="*/ 226 h 478"/>
                  <a:gd name="T32" fmla="*/ 34 w 270"/>
                  <a:gd name="T33" fmla="*/ 221 h 478"/>
                  <a:gd name="T34" fmla="*/ 35 w 270"/>
                  <a:gd name="T35" fmla="*/ 217 h 478"/>
                  <a:gd name="T36" fmla="*/ 36 w 270"/>
                  <a:gd name="T37" fmla="*/ 213 h 478"/>
                  <a:gd name="T38" fmla="*/ 38 w 270"/>
                  <a:gd name="T39" fmla="*/ 209 h 478"/>
                  <a:gd name="T40" fmla="*/ 39 w 270"/>
                  <a:gd name="T41" fmla="*/ 204 h 478"/>
                  <a:gd name="T42" fmla="*/ 42 w 270"/>
                  <a:gd name="T43" fmla="*/ 200 h 478"/>
                  <a:gd name="T44" fmla="*/ 44 w 270"/>
                  <a:gd name="T45" fmla="*/ 197 h 478"/>
                  <a:gd name="T46" fmla="*/ 46 w 270"/>
                  <a:gd name="T47" fmla="*/ 193 h 478"/>
                  <a:gd name="T48" fmla="*/ 49 w 270"/>
                  <a:gd name="T49" fmla="*/ 189 h 478"/>
                  <a:gd name="T50" fmla="*/ 52 w 270"/>
                  <a:gd name="T51" fmla="*/ 186 h 478"/>
                  <a:gd name="T52" fmla="*/ 54 w 270"/>
                  <a:gd name="T53" fmla="*/ 183 h 478"/>
                  <a:gd name="T54" fmla="*/ 58 w 270"/>
                  <a:gd name="T55" fmla="*/ 180 h 478"/>
                  <a:gd name="T56" fmla="*/ 61 w 270"/>
                  <a:gd name="T57" fmla="*/ 177 h 478"/>
                  <a:gd name="T58" fmla="*/ 64 w 270"/>
                  <a:gd name="T59" fmla="*/ 175 h 478"/>
                  <a:gd name="T60" fmla="*/ 67 w 270"/>
                  <a:gd name="T61" fmla="*/ 173 h 478"/>
                  <a:gd name="T62" fmla="*/ 71 w 270"/>
                  <a:gd name="T63" fmla="*/ 170 h 478"/>
                  <a:gd name="T64" fmla="*/ 74 w 270"/>
                  <a:gd name="T65" fmla="*/ 169 h 478"/>
                  <a:gd name="T66" fmla="*/ 77 w 270"/>
                  <a:gd name="T67" fmla="*/ 167 h 478"/>
                  <a:gd name="T68" fmla="*/ 81 w 270"/>
                  <a:gd name="T69" fmla="*/ 166 h 478"/>
                  <a:gd name="T70" fmla="*/ 84 w 270"/>
                  <a:gd name="T71" fmla="*/ 165 h 478"/>
                  <a:gd name="T72" fmla="*/ 197 w 270"/>
                  <a:gd name="T73" fmla="*/ 85 h 478"/>
                  <a:gd name="T74" fmla="*/ 196 w 270"/>
                  <a:gd name="T75" fmla="*/ 83 h 478"/>
                  <a:gd name="T76" fmla="*/ 195 w 270"/>
                  <a:gd name="T77" fmla="*/ 78 h 478"/>
                  <a:gd name="T78" fmla="*/ 193 w 270"/>
                  <a:gd name="T79" fmla="*/ 74 h 478"/>
                  <a:gd name="T80" fmla="*/ 193 w 270"/>
                  <a:gd name="T81" fmla="*/ 70 h 478"/>
                  <a:gd name="T82" fmla="*/ 192 w 270"/>
                  <a:gd name="T83" fmla="*/ 65 h 478"/>
                  <a:gd name="T84" fmla="*/ 191 w 270"/>
                  <a:gd name="T85" fmla="*/ 61 h 478"/>
                  <a:gd name="T86" fmla="*/ 191 w 270"/>
                  <a:gd name="T87" fmla="*/ 56 h 478"/>
                  <a:gd name="T88" fmla="*/ 192 w 270"/>
                  <a:gd name="T89" fmla="*/ 51 h 478"/>
                  <a:gd name="T90" fmla="*/ 193 w 270"/>
                  <a:gd name="T91" fmla="*/ 45 h 478"/>
                  <a:gd name="T92" fmla="*/ 195 w 270"/>
                  <a:gd name="T93" fmla="*/ 40 h 478"/>
                  <a:gd name="T94" fmla="*/ 197 w 270"/>
                  <a:gd name="T95" fmla="*/ 35 h 478"/>
                  <a:gd name="T96" fmla="*/ 201 w 270"/>
                  <a:gd name="T97" fmla="*/ 30 h 478"/>
                  <a:gd name="T98" fmla="*/ 205 w 270"/>
                  <a:gd name="T99" fmla="*/ 25 h 478"/>
                  <a:gd name="T100" fmla="*/ 211 w 270"/>
                  <a:gd name="T101" fmla="*/ 21 h 478"/>
                  <a:gd name="T102" fmla="*/ 218 w 270"/>
                  <a:gd name="T103" fmla="*/ 17 h 478"/>
                  <a:gd name="T104" fmla="*/ 226 w 270"/>
                  <a:gd name="T105" fmla="*/ 14 h 478"/>
                  <a:gd name="T106" fmla="*/ 236 w 270"/>
                  <a:gd name="T107" fmla="*/ 11 h 478"/>
                  <a:gd name="T108" fmla="*/ 248 w 270"/>
                  <a:gd name="T109" fmla="*/ 10 h 478"/>
                  <a:gd name="T110" fmla="*/ 261 w 270"/>
                  <a:gd name="T111" fmla="*/ 9 h 478"/>
                  <a:gd name="T112" fmla="*/ 270 w 270"/>
                  <a:gd name="T113" fmla="*/ 0 h 478"/>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270"/>
                  <a:gd name="T172" fmla="*/ 0 h 478"/>
                  <a:gd name="T173" fmla="*/ 270 w 270"/>
                  <a:gd name="T174" fmla="*/ 478 h 478"/>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270" h="478">
                    <a:moveTo>
                      <a:pt x="270" y="0"/>
                    </a:moveTo>
                    <a:lnTo>
                      <a:pt x="0" y="0"/>
                    </a:lnTo>
                    <a:lnTo>
                      <a:pt x="0" y="478"/>
                    </a:lnTo>
                    <a:lnTo>
                      <a:pt x="207" y="478"/>
                    </a:lnTo>
                    <a:lnTo>
                      <a:pt x="195" y="412"/>
                    </a:lnTo>
                    <a:lnTo>
                      <a:pt x="75" y="365"/>
                    </a:lnTo>
                    <a:lnTo>
                      <a:pt x="79" y="317"/>
                    </a:lnTo>
                    <a:lnTo>
                      <a:pt x="47" y="295"/>
                    </a:lnTo>
                    <a:lnTo>
                      <a:pt x="55" y="273"/>
                    </a:lnTo>
                    <a:lnTo>
                      <a:pt x="54" y="273"/>
                    </a:lnTo>
                    <a:lnTo>
                      <a:pt x="52" y="272"/>
                    </a:lnTo>
                    <a:lnTo>
                      <a:pt x="51" y="271"/>
                    </a:lnTo>
                    <a:lnTo>
                      <a:pt x="50" y="270"/>
                    </a:lnTo>
                    <a:lnTo>
                      <a:pt x="49" y="269"/>
                    </a:lnTo>
                    <a:lnTo>
                      <a:pt x="48" y="269"/>
                    </a:lnTo>
                    <a:lnTo>
                      <a:pt x="47" y="268"/>
                    </a:lnTo>
                    <a:lnTo>
                      <a:pt x="46" y="267"/>
                    </a:lnTo>
                    <a:lnTo>
                      <a:pt x="45" y="266"/>
                    </a:lnTo>
                    <a:lnTo>
                      <a:pt x="44" y="265"/>
                    </a:lnTo>
                    <a:lnTo>
                      <a:pt x="43" y="264"/>
                    </a:lnTo>
                    <a:lnTo>
                      <a:pt x="42" y="262"/>
                    </a:lnTo>
                    <a:lnTo>
                      <a:pt x="41" y="261"/>
                    </a:lnTo>
                    <a:lnTo>
                      <a:pt x="39" y="259"/>
                    </a:lnTo>
                    <a:lnTo>
                      <a:pt x="39" y="258"/>
                    </a:lnTo>
                    <a:lnTo>
                      <a:pt x="38" y="256"/>
                    </a:lnTo>
                    <a:lnTo>
                      <a:pt x="36" y="254"/>
                    </a:lnTo>
                    <a:lnTo>
                      <a:pt x="36" y="253"/>
                    </a:lnTo>
                    <a:lnTo>
                      <a:pt x="35" y="250"/>
                    </a:lnTo>
                    <a:lnTo>
                      <a:pt x="35" y="249"/>
                    </a:lnTo>
                    <a:lnTo>
                      <a:pt x="34" y="248"/>
                    </a:lnTo>
                    <a:lnTo>
                      <a:pt x="34" y="247"/>
                    </a:lnTo>
                    <a:lnTo>
                      <a:pt x="34" y="246"/>
                    </a:lnTo>
                    <a:lnTo>
                      <a:pt x="33" y="244"/>
                    </a:lnTo>
                    <a:lnTo>
                      <a:pt x="33" y="242"/>
                    </a:lnTo>
                    <a:lnTo>
                      <a:pt x="33" y="241"/>
                    </a:lnTo>
                    <a:lnTo>
                      <a:pt x="32" y="240"/>
                    </a:lnTo>
                    <a:lnTo>
                      <a:pt x="32" y="238"/>
                    </a:lnTo>
                    <a:lnTo>
                      <a:pt x="32" y="237"/>
                    </a:lnTo>
                    <a:lnTo>
                      <a:pt x="32" y="236"/>
                    </a:lnTo>
                    <a:lnTo>
                      <a:pt x="32" y="235"/>
                    </a:lnTo>
                    <a:lnTo>
                      <a:pt x="32" y="233"/>
                    </a:lnTo>
                    <a:lnTo>
                      <a:pt x="32" y="232"/>
                    </a:lnTo>
                    <a:lnTo>
                      <a:pt x="32" y="230"/>
                    </a:lnTo>
                    <a:lnTo>
                      <a:pt x="32" y="228"/>
                    </a:lnTo>
                    <a:lnTo>
                      <a:pt x="32" y="227"/>
                    </a:lnTo>
                    <a:lnTo>
                      <a:pt x="33" y="226"/>
                    </a:lnTo>
                    <a:lnTo>
                      <a:pt x="33" y="224"/>
                    </a:lnTo>
                    <a:lnTo>
                      <a:pt x="33" y="223"/>
                    </a:lnTo>
                    <a:lnTo>
                      <a:pt x="34" y="221"/>
                    </a:lnTo>
                    <a:lnTo>
                      <a:pt x="34" y="220"/>
                    </a:lnTo>
                    <a:lnTo>
                      <a:pt x="35" y="219"/>
                    </a:lnTo>
                    <a:lnTo>
                      <a:pt x="35" y="217"/>
                    </a:lnTo>
                    <a:lnTo>
                      <a:pt x="35" y="215"/>
                    </a:lnTo>
                    <a:lnTo>
                      <a:pt x="35" y="214"/>
                    </a:lnTo>
                    <a:lnTo>
                      <a:pt x="36" y="213"/>
                    </a:lnTo>
                    <a:lnTo>
                      <a:pt x="36" y="211"/>
                    </a:lnTo>
                    <a:lnTo>
                      <a:pt x="37" y="210"/>
                    </a:lnTo>
                    <a:lnTo>
                      <a:pt x="38" y="209"/>
                    </a:lnTo>
                    <a:lnTo>
                      <a:pt x="38" y="207"/>
                    </a:lnTo>
                    <a:lnTo>
                      <a:pt x="39" y="206"/>
                    </a:lnTo>
                    <a:lnTo>
                      <a:pt x="39" y="204"/>
                    </a:lnTo>
                    <a:lnTo>
                      <a:pt x="40" y="203"/>
                    </a:lnTo>
                    <a:lnTo>
                      <a:pt x="41" y="202"/>
                    </a:lnTo>
                    <a:lnTo>
                      <a:pt x="42" y="200"/>
                    </a:lnTo>
                    <a:lnTo>
                      <a:pt x="42" y="199"/>
                    </a:lnTo>
                    <a:lnTo>
                      <a:pt x="43" y="198"/>
                    </a:lnTo>
                    <a:lnTo>
                      <a:pt x="44" y="197"/>
                    </a:lnTo>
                    <a:lnTo>
                      <a:pt x="45" y="195"/>
                    </a:lnTo>
                    <a:lnTo>
                      <a:pt x="45" y="194"/>
                    </a:lnTo>
                    <a:lnTo>
                      <a:pt x="46" y="193"/>
                    </a:lnTo>
                    <a:lnTo>
                      <a:pt x="47" y="192"/>
                    </a:lnTo>
                    <a:lnTo>
                      <a:pt x="48" y="191"/>
                    </a:lnTo>
                    <a:lnTo>
                      <a:pt x="49" y="189"/>
                    </a:lnTo>
                    <a:lnTo>
                      <a:pt x="50" y="188"/>
                    </a:lnTo>
                    <a:lnTo>
                      <a:pt x="51" y="187"/>
                    </a:lnTo>
                    <a:lnTo>
                      <a:pt x="52" y="186"/>
                    </a:lnTo>
                    <a:lnTo>
                      <a:pt x="53" y="185"/>
                    </a:lnTo>
                    <a:lnTo>
                      <a:pt x="54" y="184"/>
                    </a:lnTo>
                    <a:lnTo>
                      <a:pt x="54" y="183"/>
                    </a:lnTo>
                    <a:lnTo>
                      <a:pt x="56" y="182"/>
                    </a:lnTo>
                    <a:lnTo>
                      <a:pt x="57" y="181"/>
                    </a:lnTo>
                    <a:lnTo>
                      <a:pt x="58" y="180"/>
                    </a:lnTo>
                    <a:lnTo>
                      <a:pt x="59" y="179"/>
                    </a:lnTo>
                    <a:lnTo>
                      <a:pt x="60" y="178"/>
                    </a:lnTo>
                    <a:lnTo>
                      <a:pt x="61" y="177"/>
                    </a:lnTo>
                    <a:lnTo>
                      <a:pt x="62" y="176"/>
                    </a:lnTo>
                    <a:lnTo>
                      <a:pt x="63" y="175"/>
                    </a:lnTo>
                    <a:lnTo>
                      <a:pt x="64" y="175"/>
                    </a:lnTo>
                    <a:lnTo>
                      <a:pt x="65" y="174"/>
                    </a:lnTo>
                    <a:lnTo>
                      <a:pt x="66" y="173"/>
                    </a:lnTo>
                    <a:lnTo>
                      <a:pt x="67" y="173"/>
                    </a:lnTo>
                    <a:lnTo>
                      <a:pt x="68" y="172"/>
                    </a:lnTo>
                    <a:lnTo>
                      <a:pt x="69" y="171"/>
                    </a:lnTo>
                    <a:lnTo>
                      <a:pt x="71" y="170"/>
                    </a:lnTo>
                    <a:lnTo>
                      <a:pt x="72" y="170"/>
                    </a:lnTo>
                    <a:lnTo>
                      <a:pt x="73" y="169"/>
                    </a:lnTo>
                    <a:lnTo>
                      <a:pt x="74" y="169"/>
                    </a:lnTo>
                    <a:lnTo>
                      <a:pt x="75" y="168"/>
                    </a:lnTo>
                    <a:lnTo>
                      <a:pt x="76" y="168"/>
                    </a:lnTo>
                    <a:lnTo>
                      <a:pt x="77" y="167"/>
                    </a:lnTo>
                    <a:lnTo>
                      <a:pt x="79" y="167"/>
                    </a:lnTo>
                    <a:lnTo>
                      <a:pt x="80" y="166"/>
                    </a:lnTo>
                    <a:lnTo>
                      <a:pt x="81" y="166"/>
                    </a:lnTo>
                    <a:lnTo>
                      <a:pt x="82" y="165"/>
                    </a:lnTo>
                    <a:lnTo>
                      <a:pt x="83" y="165"/>
                    </a:lnTo>
                    <a:lnTo>
                      <a:pt x="84" y="165"/>
                    </a:lnTo>
                    <a:lnTo>
                      <a:pt x="86" y="165"/>
                    </a:lnTo>
                    <a:lnTo>
                      <a:pt x="81" y="140"/>
                    </a:lnTo>
                    <a:lnTo>
                      <a:pt x="197" y="85"/>
                    </a:lnTo>
                    <a:lnTo>
                      <a:pt x="197" y="84"/>
                    </a:lnTo>
                    <a:lnTo>
                      <a:pt x="196" y="83"/>
                    </a:lnTo>
                    <a:lnTo>
                      <a:pt x="196" y="81"/>
                    </a:lnTo>
                    <a:lnTo>
                      <a:pt x="195" y="80"/>
                    </a:lnTo>
                    <a:lnTo>
                      <a:pt x="195" y="78"/>
                    </a:lnTo>
                    <a:lnTo>
                      <a:pt x="194" y="76"/>
                    </a:lnTo>
                    <a:lnTo>
                      <a:pt x="194" y="75"/>
                    </a:lnTo>
                    <a:lnTo>
                      <a:pt x="193" y="74"/>
                    </a:lnTo>
                    <a:lnTo>
                      <a:pt x="193" y="73"/>
                    </a:lnTo>
                    <a:lnTo>
                      <a:pt x="193" y="72"/>
                    </a:lnTo>
                    <a:lnTo>
                      <a:pt x="193" y="70"/>
                    </a:lnTo>
                    <a:lnTo>
                      <a:pt x="192" y="69"/>
                    </a:lnTo>
                    <a:lnTo>
                      <a:pt x="192" y="67"/>
                    </a:lnTo>
                    <a:lnTo>
                      <a:pt x="192" y="65"/>
                    </a:lnTo>
                    <a:lnTo>
                      <a:pt x="192" y="64"/>
                    </a:lnTo>
                    <a:lnTo>
                      <a:pt x="191" y="63"/>
                    </a:lnTo>
                    <a:lnTo>
                      <a:pt x="191" y="61"/>
                    </a:lnTo>
                    <a:lnTo>
                      <a:pt x="191" y="59"/>
                    </a:lnTo>
                    <a:lnTo>
                      <a:pt x="191" y="58"/>
                    </a:lnTo>
                    <a:lnTo>
                      <a:pt x="191" y="56"/>
                    </a:lnTo>
                    <a:lnTo>
                      <a:pt x="191" y="54"/>
                    </a:lnTo>
                    <a:lnTo>
                      <a:pt x="191" y="52"/>
                    </a:lnTo>
                    <a:lnTo>
                      <a:pt x="192" y="51"/>
                    </a:lnTo>
                    <a:lnTo>
                      <a:pt x="192" y="49"/>
                    </a:lnTo>
                    <a:lnTo>
                      <a:pt x="192" y="47"/>
                    </a:lnTo>
                    <a:lnTo>
                      <a:pt x="193" y="45"/>
                    </a:lnTo>
                    <a:lnTo>
                      <a:pt x="193" y="44"/>
                    </a:lnTo>
                    <a:lnTo>
                      <a:pt x="194" y="42"/>
                    </a:lnTo>
                    <a:lnTo>
                      <a:pt x="195" y="40"/>
                    </a:lnTo>
                    <a:lnTo>
                      <a:pt x="195" y="39"/>
                    </a:lnTo>
                    <a:lnTo>
                      <a:pt x="196" y="37"/>
                    </a:lnTo>
                    <a:lnTo>
                      <a:pt x="197" y="35"/>
                    </a:lnTo>
                    <a:lnTo>
                      <a:pt x="198" y="33"/>
                    </a:lnTo>
                    <a:lnTo>
                      <a:pt x="199" y="32"/>
                    </a:lnTo>
                    <a:lnTo>
                      <a:pt x="201" y="30"/>
                    </a:lnTo>
                    <a:lnTo>
                      <a:pt x="202" y="28"/>
                    </a:lnTo>
                    <a:lnTo>
                      <a:pt x="203" y="27"/>
                    </a:lnTo>
                    <a:lnTo>
                      <a:pt x="205" y="25"/>
                    </a:lnTo>
                    <a:lnTo>
                      <a:pt x="207" y="24"/>
                    </a:lnTo>
                    <a:lnTo>
                      <a:pt x="209" y="22"/>
                    </a:lnTo>
                    <a:lnTo>
                      <a:pt x="211" y="21"/>
                    </a:lnTo>
                    <a:lnTo>
                      <a:pt x="213" y="20"/>
                    </a:lnTo>
                    <a:lnTo>
                      <a:pt x="215" y="19"/>
                    </a:lnTo>
                    <a:lnTo>
                      <a:pt x="218" y="17"/>
                    </a:lnTo>
                    <a:lnTo>
                      <a:pt x="221" y="16"/>
                    </a:lnTo>
                    <a:lnTo>
                      <a:pt x="223" y="15"/>
                    </a:lnTo>
                    <a:lnTo>
                      <a:pt x="226" y="14"/>
                    </a:lnTo>
                    <a:lnTo>
                      <a:pt x="229" y="13"/>
                    </a:lnTo>
                    <a:lnTo>
                      <a:pt x="233" y="12"/>
                    </a:lnTo>
                    <a:lnTo>
                      <a:pt x="236" y="11"/>
                    </a:lnTo>
                    <a:lnTo>
                      <a:pt x="240" y="11"/>
                    </a:lnTo>
                    <a:lnTo>
                      <a:pt x="244" y="10"/>
                    </a:lnTo>
                    <a:lnTo>
                      <a:pt x="248" y="10"/>
                    </a:lnTo>
                    <a:lnTo>
                      <a:pt x="252" y="9"/>
                    </a:lnTo>
                    <a:lnTo>
                      <a:pt x="256" y="9"/>
                    </a:lnTo>
                    <a:lnTo>
                      <a:pt x="261" y="9"/>
                    </a:lnTo>
                    <a:lnTo>
                      <a:pt x="266" y="9"/>
                    </a:lnTo>
                    <a:lnTo>
                      <a:pt x="270" y="0"/>
                    </a:lnTo>
                    <a:close/>
                  </a:path>
                </a:pathLst>
              </a:custGeom>
              <a:solidFill>
                <a:srgbClr val="FFFFC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911" name="Freeform 199"/>
              <p:cNvSpPr>
                <a:spLocks/>
              </p:cNvSpPr>
              <p:nvPr/>
            </p:nvSpPr>
            <p:spPr bwMode="auto">
              <a:xfrm>
                <a:off x="1870" y="2057"/>
                <a:ext cx="287" cy="476"/>
              </a:xfrm>
              <a:custGeom>
                <a:avLst/>
                <a:gdLst>
                  <a:gd name="T0" fmla="*/ 49 w 287"/>
                  <a:gd name="T1" fmla="*/ 7 h 476"/>
                  <a:gd name="T2" fmla="*/ 55 w 287"/>
                  <a:gd name="T3" fmla="*/ 7 h 476"/>
                  <a:gd name="T4" fmla="*/ 66 w 287"/>
                  <a:gd name="T5" fmla="*/ 7 h 476"/>
                  <a:gd name="T6" fmla="*/ 79 w 287"/>
                  <a:gd name="T7" fmla="*/ 8 h 476"/>
                  <a:gd name="T8" fmla="*/ 95 w 287"/>
                  <a:gd name="T9" fmla="*/ 9 h 476"/>
                  <a:gd name="T10" fmla="*/ 113 w 287"/>
                  <a:gd name="T11" fmla="*/ 13 h 476"/>
                  <a:gd name="T12" fmla="*/ 131 w 287"/>
                  <a:gd name="T13" fmla="*/ 18 h 476"/>
                  <a:gd name="T14" fmla="*/ 151 w 287"/>
                  <a:gd name="T15" fmla="*/ 26 h 476"/>
                  <a:gd name="T16" fmla="*/ 170 w 287"/>
                  <a:gd name="T17" fmla="*/ 37 h 476"/>
                  <a:gd name="T18" fmla="*/ 189 w 287"/>
                  <a:gd name="T19" fmla="*/ 51 h 476"/>
                  <a:gd name="T20" fmla="*/ 206 w 287"/>
                  <a:gd name="T21" fmla="*/ 68 h 476"/>
                  <a:gd name="T22" fmla="*/ 222 w 287"/>
                  <a:gd name="T23" fmla="*/ 90 h 476"/>
                  <a:gd name="T24" fmla="*/ 234 w 287"/>
                  <a:gd name="T25" fmla="*/ 116 h 476"/>
                  <a:gd name="T26" fmla="*/ 244 w 287"/>
                  <a:gd name="T27" fmla="*/ 147 h 476"/>
                  <a:gd name="T28" fmla="*/ 250 w 287"/>
                  <a:gd name="T29" fmla="*/ 183 h 476"/>
                  <a:gd name="T30" fmla="*/ 251 w 287"/>
                  <a:gd name="T31" fmla="*/ 226 h 476"/>
                  <a:gd name="T32" fmla="*/ 185 w 287"/>
                  <a:gd name="T33" fmla="*/ 324 h 476"/>
                  <a:gd name="T34" fmla="*/ 181 w 287"/>
                  <a:gd name="T35" fmla="*/ 326 h 476"/>
                  <a:gd name="T36" fmla="*/ 176 w 287"/>
                  <a:gd name="T37" fmla="*/ 328 h 476"/>
                  <a:gd name="T38" fmla="*/ 171 w 287"/>
                  <a:gd name="T39" fmla="*/ 330 h 476"/>
                  <a:gd name="T40" fmla="*/ 166 w 287"/>
                  <a:gd name="T41" fmla="*/ 332 h 476"/>
                  <a:gd name="T42" fmla="*/ 160 w 287"/>
                  <a:gd name="T43" fmla="*/ 335 h 476"/>
                  <a:gd name="T44" fmla="*/ 153 w 287"/>
                  <a:gd name="T45" fmla="*/ 339 h 476"/>
                  <a:gd name="T46" fmla="*/ 146 w 287"/>
                  <a:gd name="T47" fmla="*/ 342 h 476"/>
                  <a:gd name="T48" fmla="*/ 139 w 287"/>
                  <a:gd name="T49" fmla="*/ 346 h 476"/>
                  <a:gd name="T50" fmla="*/ 132 w 287"/>
                  <a:gd name="T51" fmla="*/ 351 h 476"/>
                  <a:gd name="T52" fmla="*/ 125 w 287"/>
                  <a:gd name="T53" fmla="*/ 355 h 476"/>
                  <a:gd name="T54" fmla="*/ 118 w 287"/>
                  <a:gd name="T55" fmla="*/ 360 h 476"/>
                  <a:gd name="T56" fmla="*/ 112 w 287"/>
                  <a:gd name="T57" fmla="*/ 364 h 476"/>
                  <a:gd name="T58" fmla="*/ 106 w 287"/>
                  <a:gd name="T59" fmla="*/ 370 h 476"/>
                  <a:gd name="T60" fmla="*/ 102 w 287"/>
                  <a:gd name="T61" fmla="*/ 375 h 476"/>
                  <a:gd name="T62" fmla="*/ 98 w 287"/>
                  <a:gd name="T63" fmla="*/ 380 h 476"/>
                  <a:gd name="T64" fmla="*/ 94 w 287"/>
                  <a:gd name="T65" fmla="*/ 384 h 476"/>
                  <a:gd name="T66" fmla="*/ 90 w 287"/>
                  <a:gd name="T67" fmla="*/ 388 h 476"/>
                  <a:gd name="T68" fmla="*/ 85 w 287"/>
                  <a:gd name="T69" fmla="*/ 395 h 476"/>
                  <a:gd name="T70" fmla="*/ 80 w 287"/>
                  <a:gd name="T71" fmla="*/ 402 h 476"/>
                  <a:gd name="T72" fmla="*/ 76 w 287"/>
                  <a:gd name="T73" fmla="*/ 407 h 476"/>
                  <a:gd name="T74" fmla="*/ 73 w 287"/>
                  <a:gd name="T75" fmla="*/ 412 h 476"/>
                  <a:gd name="T76" fmla="*/ 71 w 287"/>
                  <a:gd name="T77" fmla="*/ 415 h 476"/>
                  <a:gd name="T78" fmla="*/ 69 w 287"/>
                  <a:gd name="T79" fmla="*/ 414 h 476"/>
                  <a:gd name="T80" fmla="*/ 64 w 287"/>
                  <a:gd name="T81" fmla="*/ 412 h 476"/>
                  <a:gd name="T82" fmla="*/ 60 w 287"/>
                  <a:gd name="T83" fmla="*/ 411 h 476"/>
                  <a:gd name="T84" fmla="*/ 56 w 287"/>
                  <a:gd name="T85" fmla="*/ 411 h 476"/>
                  <a:gd name="T86" fmla="*/ 52 w 287"/>
                  <a:gd name="T87" fmla="*/ 411 h 476"/>
                  <a:gd name="T88" fmla="*/ 48 w 287"/>
                  <a:gd name="T89" fmla="*/ 413 h 476"/>
                  <a:gd name="T90" fmla="*/ 43 w 287"/>
                  <a:gd name="T91" fmla="*/ 417 h 476"/>
                  <a:gd name="T92" fmla="*/ 41 w 287"/>
                  <a:gd name="T93" fmla="*/ 421 h 476"/>
                  <a:gd name="T94" fmla="*/ 40 w 287"/>
                  <a:gd name="T95" fmla="*/ 426 h 476"/>
                  <a:gd name="T96" fmla="*/ 39 w 287"/>
                  <a:gd name="T97" fmla="*/ 431 h 476"/>
                  <a:gd name="T98" fmla="*/ 39 w 287"/>
                  <a:gd name="T99" fmla="*/ 435 h 476"/>
                  <a:gd name="T100" fmla="*/ 40 w 287"/>
                  <a:gd name="T101" fmla="*/ 442 h 476"/>
                  <a:gd name="T102" fmla="*/ 0 w 287"/>
                  <a:gd name="T103" fmla="*/ 476 h 476"/>
                  <a:gd name="T104" fmla="*/ 61 w 287"/>
                  <a:gd name="T105" fmla="*/ 0 h 47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287"/>
                  <a:gd name="T160" fmla="*/ 0 h 476"/>
                  <a:gd name="T161" fmla="*/ 287 w 287"/>
                  <a:gd name="T162" fmla="*/ 476 h 47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287" h="476">
                    <a:moveTo>
                      <a:pt x="61" y="0"/>
                    </a:moveTo>
                    <a:lnTo>
                      <a:pt x="47" y="8"/>
                    </a:lnTo>
                    <a:lnTo>
                      <a:pt x="48" y="7"/>
                    </a:lnTo>
                    <a:lnTo>
                      <a:pt x="49" y="7"/>
                    </a:lnTo>
                    <a:lnTo>
                      <a:pt x="50" y="7"/>
                    </a:lnTo>
                    <a:lnTo>
                      <a:pt x="51" y="7"/>
                    </a:lnTo>
                    <a:lnTo>
                      <a:pt x="53" y="7"/>
                    </a:lnTo>
                    <a:lnTo>
                      <a:pt x="55" y="7"/>
                    </a:lnTo>
                    <a:lnTo>
                      <a:pt x="57" y="7"/>
                    </a:lnTo>
                    <a:lnTo>
                      <a:pt x="60" y="7"/>
                    </a:lnTo>
                    <a:lnTo>
                      <a:pt x="63" y="7"/>
                    </a:lnTo>
                    <a:lnTo>
                      <a:pt x="66" y="7"/>
                    </a:lnTo>
                    <a:lnTo>
                      <a:pt x="68" y="7"/>
                    </a:lnTo>
                    <a:lnTo>
                      <a:pt x="72" y="7"/>
                    </a:lnTo>
                    <a:lnTo>
                      <a:pt x="75" y="7"/>
                    </a:lnTo>
                    <a:lnTo>
                      <a:pt x="79" y="8"/>
                    </a:lnTo>
                    <a:lnTo>
                      <a:pt x="83" y="8"/>
                    </a:lnTo>
                    <a:lnTo>
                      <a:pt x="87" y="9"/>
                    </a:lnTo>
                    <a:lnTo>
                      <a:pt x="91" y="9"/>
                    </a:lnTo>
                    <a:lnTo>
                      <a:pt x="95" y="9"/>
                    </a:lnTo>
                    <a:lnTo>
                      <a:pt x="99" y="10"/>
                    </a:lnTo>
                    <a:lnTo>
                      <a:pt x="104" y="11"/>
                    </a:lnTo>
                    <a:lnTo>
                      <a:pt x="108" y="12"/>
                    </a:lnTo>
                    <a:lnTo>
                      <a:pt x="113" y="13"/>
                    </a:lnTo>
                    <a:lnTo>
                      <a:pt x="117" y="14"/>
                    </a:lnTo>
                    <a:lnTo>
                      <a:pt x="122" y="15"/>
                    </a:lnTo>
                    <a:lnTo>
                      <a:pt x="127" y="17"/>
                    </a:lnTo>
                    <a:lnTo>
                      <a:pt x="131" y="18"/>
                    </a:lnTo>
                    <a:lnTo>
                      <a:pt x="136" y="20"/>
                    </a:lnTo>
                    <a:lnTo>
                      <a:pt x="141" y="22"/>
                    </a:lnTo>
                    <a:lnTo>
                      <a:pt x="146" y="24"/>
                    </a:lnTo>
                    <a:lnTo>
                      <a:pt x="151" y="26"/>
                    </a:lnTo>
                    <a:lnTo>
                      <a:pt x="156" y="29"/>
                    </a:lnTo>
                    <a:lnTo>
                      <a:pt x="161" y="31"/>
                    </a:lnTo>
                    <a:lnTo>
                      <a:pt x="165" y="34"/>
                    </a:lnTo>
                    <a:lnTo>
                      <a:pt x="170" y="37"/>
                    </a:lnTo>
                    <a:lnTo>
                      <a:pt x="175" y="40"/>
                    </a:lnTo>
                    <a:lnTo>
                      <a:pt x="180" y="43"/>
                    </a:lnTo>
                    <a:lnTo>
                      <a:pt x="184" y="47"/>
                    </a:lnTo>
                    <a:lnTo>
                      <a:pt x="189" y="51"/>
                    </a:lnTo>
                    <a:lnTo>
                      <a:pt x="193" y="54"/>
                    </a:lnTo>
                    <a:lnTo>
                      <a:pt x="198" y="59"/>
                    </a:lnTo>
                    <a:lnTo>
                      <a:pt x="202" y="63"/>
                    </a:lnTo>
                    <a:lnTo>
                      <a:pt x="206" y="68"/>
                    </a:lnTo>
                    <a:lnTo>
                      <a:pt x="210" y="73"/>
                    </a:lnTo>
                    <a:lnTo>
                      <a:pt x="214" y="78"/>
                    </a:lnTo>
                    <a:lnTo>
                      <a:pt x="218" y="84"/>
                    </a:lnTo>
                    <a:lnTo>
                      <a:pt x="222" y="90"/>
                    </a:lnTo>
                    <a:lnTo>
                      <a:pt x="225" y="96"/>
                    </a:lnTo>
                    <a:lnTo>
                      <a:pt x="228" y="102"/>
                    </a:lnTo>
                    <a:lnTo>
                      <a:pt x="231" y="108"/>
                    </a:lnTo>
                    <a:lnTo>
                      <a:pt x="234" y="116"/>
                    </a:lnTo>
                    <a:lnTo>
                      <a:pt x="237" y="123"/>
                    </a:lnTo>
                    <a:lnTo>
                      <a:pt x="239" y="130"/>
                    </a:lnTo>
                    <a:lnTo>
                      <a:pt x="242" y="139"/>
                    </a:lnTo>
                    <a:lnTo>
                      <a:pt x="244" y="147"/>
                    </a:lnTo>
                    <a:lnTo>
                      <a:pt x="246" y="155"/>
                    </a:lnTo>
                    <a:lnTo>
                      <a:pt x="247" y="164"/>
                    </a:lnTo>
                    <a:lnTo>
                      <a:pt x="248" y="173"/>
                    </a:lnTo>
                    <a:lnTo>
                      <a:pt x="250" y="183"/>
                    </a:lnTo>
                    <a:lnTo>
                      <a:pt x="250" y="193"/>
                    </a:lnTo>
                    <a:lnTo>
                      <a:pt x="251" y="203"/>
                    </a:lnTo>
                    <a:lnTo>
                      <a:pt x="251" y="214"/>
                    </a:lnTo>
                    <a:lnTo>
                      <a:pt x="251" y="226"/>
                    </a:lnTo>
                    <a:lnTo>
                      <a:pt x="221" y="262"/>
                    </a:lnTo>
                    <a:lnTo>
                      <a:pt x="237" y="338"/>
                    </a:lnTo>
                    <a:lnTo>
                      <a:pt x="186" y="324"/>
                    </a:lnTo>
                    <a:lnTo>
                      <a:pt x="185" y="324"/>
                    </a:lnTo>
                    <a:lnTo>
                      <a:pt x="184" y="324"/>
                    </a:lnTo>
                    <a:lnTo>
                      <a:pt x="183" y="325"/>
                    </a:lnTo>
                    <a:lnTo>
                      <a:pt x="181" y="326"/>
                    </a:lnTo>
                    <a:lnTo>
                      <a:pt x="180" y="327"/>
                    </a:lnTo>
                    <a:lnTo>
                      <a:pt x="179" y="327"/>
                    </a:lnTo>
                    <a:lnTo>
                      <a:pt x="177" y="327"/>
                    </a:lnTo>
                    <a:lnTo>
                      <a:pt x="176" y="328"/>
                    </a:lnTo>
                    <a:lnTo>
                      <a:pt x="175" y="328"/>
                    </a:lnTo>
                    <a:lnTo>
                      <a:pt x="174" y="329"/>
                    </a:lnTo>
                    <a:lnTo>
                      <a:pt x="173" y="329"/>
                    </a:lnTo>
                    <a:lnTo>
                      <a:pt x="171" y="330"/>
                    </a:lnTo>
                    <a:lnTo>
                      <a:pt x="170" y="330"/>
                    </a:lnTo>
                    <a:lnTo>
                      <a:pt x="169" y="331"/>
                    </a:lnTo>
                    <a:lnTo>
                      <a:pt x="167" y="331"/>
                    </a:lnTo>
                    <a:lnTo>
                      <a:pt x="166" y="332"/>
                    </a:lnTo>
                    <a:lnTo>
                      <a:pt x="165" y="333"/>
                    </a:lnTo>
                    <a:lnTo>
                      <a:pt x="163" y="334"/>
                    </a:lnTo>
                    <a:lnTo>
                      <a:pt x="161" y="335"/>
                    </a:lnTo>
                    <a:lnTo>
                      <a:pt x="160" y="335"/>
                    </a:lnTo>
                    <a:lnTo>
                      <a:pt x="158" y="336"/>
                    </a:lnTo>
                    <a:lnTo>
                      <a:pt x="157" y="337"/>
                    </a:lnTo>
                    <a:lnTo>
                      <a:pt x="155" y="338"/>
                    </a:lnTo>
                    <a:lnTo>
                      <a:pt x="153" y="339"/>
                    </a:lnTo>
                    <a:lnTo>
                      <a:pt x="151" y="340"/>
                    </a:lnTo>
                    <a:lnTo>
                      <a:pt x="150" y="341"/>
                    </a:lnTo>
                    <a:lnTo>
                      <a:pt x="148" y="342"/>
                    </a:lnTo>
                    <a:lnTo>
                      <a:pt x="146" y="342"/>
                    </a:lnTo>
                    <a:lnTo>
                      <a:pt x="145" y="344"/>
                    </a:lnTo>
                    <a:lnTo>
                      <a:pt x="142" y="344"/>
                    </a:lnTo>
                    <a:lnTo>
                      <a:pt x="141" y="345"/>
                    </a:lnTo>
                    <a:lnTo>
                      <a:pt x="139" y="346"/>
                    </a:lnTo>
                    <a:lnTo>
                      <a:pt x="137" y="347"/>
                    </a:lnTo>
                    <a:lnTo>
                      <a:pt x="135" y="349"/>
                    </a:lnTo>
                    <a:lnTo>
                      <a:pt x="134" y="350"/>
                    </a:lnTo>
                    <a:lnTo>
                      <a:pt x="132" y="351"/>
                    </a:lnTo>
                    <a:lnTo>
                      <a:pt x="130" y="352"/>
                    </a:lnTo>
                    <a:lnTo>
                      <a:pt x="128" y="353"/>
                    </a:lnTo>
                    <a:lnTo>
                      <a:pt x="127" y="354"/>
                    </a:lnTo>
                    <a:lnTo>
                      <a:pt x="125" y="355"/>
                    </a:lnTo>
                    <a:lnTo>
                      <a:pt x="123" y="356"/>
                    </a:lnTo>
                    <a:lnTo>
                      <a:pt x="121" y="357"/>
                    </a:lnTo>
                    <a:lnTo>
                      <a:pt x="120" y="359"/>
                    </a:lnTo>
                    <a:lnTo>
                      <a:pt x="118" y="360"/>
                    </a:lnTo>
                    <a:lnTo>
                      <a:pt x="117" y="361"/>
                    </a:lnTo>
                    <a:lnTo>
                      <a:pt x="115" y="362"/>
                    </a:lnTo>
                    <a:lnTo>
                      <a:pt x="113" y="363"/>
                    </a:lnTo>
                    <a:lnTo>
                      <a:pt x="112" y="364"/>
                    </a:lnTo>
                    <a:lnTo>
                      <a:pt x="111" y="366"/>
                    </a:lnTo>
                    <a:lnTo>
                      <a:pt x="109" y="367"/>
                    </a:lnTo>
                    <a:lnTo>
                      <a:pt x="108" y="368"/>
                    </a:lnTo>
                    <a:lnTo>
                      <a:pt x="106" y="370"/>
                    </a:lnTo>
                    <a:lnTo>
                      <a:pt x="105" y="371"/>
                    </a:lnTo>
                    <a:lnTo>
                      <a:pt x="104" y="372"/>
                    </a:lnTo>
                    <a:lnTo>
                      <a:pt x="103" y="373"/>
                    </a:lnTo>
                    <a:lnTo>
                      <a:pt x="102" y="375"/>
                    </a:lnTo>
                    <a:lnTo>
                      <a:pt x="101" y="376"/>
                    </a:lnTo>
                    <a:lnTo>
                      <a:pt x="100" y="377"/>
                    </a:lnTo>
                    <a:lnTo>
                      <a:pt x="98" y="378"/>
                    </a:lnTo>
                    <a:lnTo>
                      <a:pt x="98" y="380"/>
                    </a:lnTo>
                    <a:lnTo>
                      <a:pt x="97" y="381"/>
                    </a:lnTo>
                    <a:lnTo>
                      <a:pt x="96" y="382"/>
                    </a:lnTo>
                    <a:lnTo>
                      <a:pt x="94" y="383"/>
                    </a:lnTo>
                    <a:lnTo>
                      <a:pt x="94" y="384"/>
                    </a:lnTo>
                    <a:lnTo>
                      <a:pt x="93" y="385"/>
                    </a:lnTo>
                    <a:lnTo>
                      <a:pt x="92" y="386"/>
                    </a:lnTo>
                    <a:lnTo>
                      <a:pt x="91" y="387"/>
                    </a:lnTo>
                    <a:lnTo>
                      <a:pt x="90" y="388"/>
                    </a:lnTo>
                    <a:lnTo>
                      <a:pt x="89" y="389"/>
                    </a:lnTo>
                    <a:lnTo>
                      <a:pt x="88" y="391"/>
                    </a:lnTo>
                    <a:lnTo>
                      <a:pt x="86" y="393"/>
                    </a:lnTo>
                    <a:lnTo>
                      <a:pt x="85" y="395"/>
                    </a:lnTo>
                    <a:lnTo>
                      <a:pt x="83" y="397"/>
                    </a:lnTo>
                    <a:lnTo>
                      <a:pt x="82" y="398"/>
                    </a:lnTo>
                    <a:lnTo>
                      <a:pt x="81" y="400"/>
                    </a:lnTo>
                    <a:lnTo>
                      <a:pt x="80" y="402"/>
                    </a:lnTo>
                    <a:lnTo>
                      <a:pt x="79" y="403"/>
                    </a:lnTo>
                    <a:lnTo>
                      <a:pt x="78" y="404"/>
                    </a:lnTo>
                    <a:lnTo>
                      <a:pt x="77" y="406"/>
                    </a:lnTo>
                    <a:lnTo>
                      <a:pt x="76" y="407"/>
                    </a:lnTo>
                    <a:lnTo>
                      <a:pt x="75" y="408"/>
                    </a:lnTo>
                    <a:lnTo>
                      <a:pt x="74" y="409"/>
                    </a:lnTo>
                    <a:lnTo>
                      <a:pt x="74" y="410"/>
                    </a:lnTo>
                    <a:lnTo>
                      <a:pt x="73" y="412"/>
                    </a:lnTo>
                    <a:lnTo>
                      <a:pt x="72" y="413"/>
                    </a:lnTo>
                    <a:lnTo>
                      <a:pt x="71" y="414"/>
                    </a:lnTo>
                    <a:lnTo>
                      <a:pt x="71" y="415"/>
                    </a:lnTo>
                    <a:lnTo>
                      <a:pt x="70" y="415"/>
                    </a:lnTo>
                    <a:lnTo>
                      <a:pt x="69" y="414"/>
                    </a:lnTo>
                    <a:lnTo>
                      <a:pt x="68" y="414"/>
                    </a:lnTo>
                    <a:lnTo>
                      <a:pt x="67" y="413"/>
                    </a:lnTo>
                    <a:lnTo>
                      <a:pt x="66" y="413"/>
                    </a:lnTo>
                    <a:lnTo>
                      <a:pt x="64" y="412"/>
                    </a:lnTo>
                    <a:lnTo>
                      <a:pt x="63" y="412"/>
                    </a:lnTo>
                    <a:lnTo>
                      <a:pt x="62" y="411"/>
                    </a:lnTo>
                    <a:lnTo>
                      <a:pt x="61" y="411"/>
                    </a:lnTo>
                    <a:lnTo>
                      <a:pt x="60" y="411"/>
                    </a:lnTo>
                    <a:lnTo>
                      <a:pt x="59" y="411"/>
                    </a:lnTo>
                    <a:lnTo>
                      <a:pt x="58" y="411"/>
                    </a:lnTo>
                    <a:lnTo>
                      <a:pt x="57" y="411"/>
                    </a:lnTo>
                    <a:lnTo>
                      <a:pt x="56" y="411"/>
                    </a:lnTo>
                    <a:lnTo>
                      <a:pt x="55" y="411"/>
                    </a:lnTo>
                    <a:lnTo>
                      <a:pt x="54" y="411"/>
                    </a:lnTo>
                    <a:lnTo>
                      <a:pt x="53" y="411"/>
                    </a:lnTo>
                    <a:lnTo>
                      <a:pt x="52" y="411"/>
                    </a:lnTo>
                    <a:lnTo>
                      <a:pt x="51" y="412"/>
                    </a:lnTo>
                    <a:lnTo>
                      <a:pt x="49" y="412"/>
                    </a:lnTo>
                    <a:lnTo>
                      <a:pt x="48" y="413"/>
                    </a:lnTo>
                    <a:lnTo>
                      <a:pt x="46" y="414"/>
                    </a:lnTo>
                    <a:lnTo>
                      <a:pt x="45" y="415"/>
                    </a:lnTo>
                    <a:lnTo>
                      <a:pt x="44" y="416"/>
                    </a:lnTo>
                    <a:lnTo>
                      <a:pt x="43" y="417"/>
                    </a:lnTo>
                    <a:lnTo>
                      <a:pt x="42" y="419"/>
                    </a:lnTo>
                    <a:lnTo>
                      <a:pt x="41" y="420"/>
                    </a:lnTo>
                    <a:lnTo>
                      <a:pt x="41" y="421"/>
                    </a:lnTo>
                    <a:lnTo>
                      <a:pt x="41" y="422"/>
                    </a:lnTo>
                    <a:lnTo>
                      <a:pt x="40" y="423"/>
                    </a:lnTo>
                    <a:lnTo>
                      <a:pt x="40" y="424"/>
                    </a:lnTo>
                    <a:lnTo>
                      <a:pt x="40" y="426"/>
                    </a:lnTo>
                    <a:lnTo>
                      <a:pt x="40" y="427"/>
                    </a:lnTo>
                    <a:lnTo>
                      <a:pt x="39" y="428"/>
                    </a:lnTo>
                    <a:lnTo>
                      <a:pt x="39" y="429"/>
                    </a:lnTo>
                    <a:lnTo>
                      <a:pt x="39" y="431"/>
                    </a:lnTo>
                    <a:lnTo>
                      <a:pt x="39" y="432"/>
                    </a:lnTo>
                    <a:lnTo>
                      <a:pt x="39" y="433"/>
                    </a:lnTo>
                    <a:lnTo>
                      <a:pt x="39" y="434"/>
                    </a:lnTo>
                    <a:lnTo>
                      <a:pt x="39" y="435"/>
                    </a:lnTo>
                    <a:lnTo>
                      <a:pt x="40" y="437"/>
                    </a:lnTo>
                    <a:lnTo>
                      <a:pt x="40" y="439"/>
                    </a:lnTo>
                    <a:lnTo>
                      <a:pt x="40" y="440"/>
                    </a:lnTo>
                    <a:lnTo>
                      <a:pt x="40" y="442"/>
                    </a:lnTo>
                    <a:lnTo>
                      <a:pt x="41" y="443"/>
                    </a:lnTo>
                    <a:lnTo>
                      <a:pt x="41" y="444"/>
                    </a:lnTo>
                    <a:lnTo>
                      <a:pt x="0" y="476"/>
                    </a:lnTo>
                    <a:lnTo>
                      <a:pt x="287" y="476"/>
                    </a:lnTo>
                    <a:lnTo>
                      <a:pt x="287" y="0"/>
                    </a:lnTo>
                    <a:lnTo>
                      <a:pt x="61" y="0"/>
                    </a:lnTo>
                    <a:close/>
                  </a:path>
                </a:pathLst>
              </a:custGeom>
              <a:solidFill>
                <a:srgbClr val="FFFFC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912" name="Freeform 200"/>
              <p:cNvSpPr>
                <a:spLocks/>
              </p:cNvSpPr>
              <p:nvPr/>
            </p:nvSpPr>
            <p:spPr bwMode="auto">
              <a:xfrm>
                <a:off x="1762" y="2083"/>
                <a:ext cx="241" cy="193"/>
              </a:xfrm>
              <a:custGeom>
                <a:avLst/>
                <a:gdLst>
                  <a:gd name="T0" fmla="*/ 87 w 241"/>
                  <a:gd name="T1" fmla="*/ 190 h 193"/>
                  <a:gd name="T2" fmla="*/ 86 w 241"/>
                  <a:gd name="T3" fmla="*/ 183 h 193"/>
                  <a:gd name="T4" fmla="*/ 85 w 241"/>
                  <a:gd name="T5" fmla="*/ 177 h 193"/>
                  <a:gd name="T6" fmla="*/ 84 w 241"/>
                  <a:gd name="T7" fmla="*/ 169 h 193"/>
                  <a:gd name="T8" fmla="*/ 84 w 241"/>
                  <a:gd name="T9" fmla="*/ 161 h 193"/>
                  <a:gd name="T10" fmla="*/ 83 w 241"/>
                  <a:gd name="T11" fmla="*/ 152 h 193"/>
                  <a:gd name="T12" fmla="*/ 83 w 241"/>
                  <a:gd name="T13" fmla="*/ 143 h 193"/>
                  <a:gd name="T14" fmla="*/ 83 w 241"/>
                  <a:gd name="T15" fmla="*/ 133 h 193"/>
                  <a:gd name="T16" fmla="*/ 84 w 241"/>
                  <a:gd name="T17" fmla="*/ 124 h 193"/>
                  <a:gd name="T18" fmla="*/ 85 w 241"/>
                  <a:gd name="T19" fmla="*/ 115 h 193"/>
                  <a:gd name="T20" fmla="*/ 87 w 241"/>
                  <a:gd name="T21" fmla="*/ 107 h 193"/>
                  <a:gd name="T22" fmla="*/ 89 w 241"/>
                  <a:gd name="T23" fmla="*/ 100 h 193"/>
                  <a:gd name="T24" fmla="*/ 91 w 241"/>
                  <a:gd name="T25" fmla="*/ 94 h 193"/>
                  <a:gd name="T26" fmla="*/ 94 w 241"/>
                  <a:gd name="T27" fmla="*/ 89 h 193"/>
                  <a:gd name="T28" fmla="*/ 98 w 241"/>
                  <a:gd name="T29" fmla="*/ 80 h 193"/>
                  <a:gd name="T30" fmla="*/ 101 w 241"/>
                  <a:gd name="T31" fmla="*/ 74 h 193"/>
                  <a:gd name="T32" fmla="*/ 107 w 241"/>
                  <a:gd name="T33" fmla="*/ 68 h 193"/>
                  <a:gd name="T34" fmla="*/ 108 w 241"/>
                  <a:gd name="T35" fmla="*/ 63 h 193"/>
                  <a:gd name="T36" fmla="*/ 107 w 241"/>
                  <a:gd name="T37" fmla="*/ 54 h 193"/>
                  <a:gd name="T38" fmla="*/ 107 w 241"/>
                  <a:gd name="T39" fmla="*/ 48 h 193"/>
                  <a:gd name="T40" fmla="*/ 107 w 241"/>
                  <a:gd name="T41" fmla="*/ 42 h 193"/>
                  <a:gd name="T42" fmla="*/ 108 w 241"/>
                  <a:gd name="T43" fmla="*/ 36 h 193"/>
                  <a:gd name="T44" fmla="*/ 110 w 241"/>
                  <a:gd name="T45" fmla="*/ 30 h 193"/>
                  <a:gd name="T46" fmla="*/ 113 w 241"/>
                  <a:gd name="T47" fmla="*/ 25 h 193"/>
                  <a:gd name="T48" fmla="*/ 119 w 241"/>
                  <a:gd name="T49" fmla="*/ 18 h 193"/>
                  <a:gd name="T50" fmla="*/ 124 w 241"/>
                  <a:gd name="T51" fmla="*/ 14 h 193"/>
                  <a:gd name="T52" fmla="*/ 131 w 241"/>
                  <a:gd name="T53" fmla="*/ 12 h 193"/>
                  <a:gd name="T54" fmla="*/ 140 w 241"/>
                  <a:gd name="T55" fmla="*/ 12 h 193"/>
                  <a:gd name="T56" fmla="*/ 150 w 241"/>
                  <a:gd name="T57" fmla="*/ 12 h 193"/>
                  <a:gd name="T58" fmla="*/ 160 w 241"/>
                  <a:gd name="T59" fmla="*/ 12 h 193"/>
                  <a:gd name="T60" fmla="*/ 171 w 241"/>
                  <a:gd name="T61" fmla="*/ 13 h 193"/>
                  <a:gd name="T62" fmla="*/ 182 w 241"/>
                  <a:gd name="T63" fmla="*/ 14 h 193"/>
                  <a:gd name="T64" fmla="*/ 193 w 241"/>
                  <a:gd name="T65" fmla="*/ 16 h 193"/>
                  <a:gd name="T66" fmla="*/ 203 w 241"/>
                  <a:gd name="T67" fmla="*/ 17 h 193"/>
                  <a:gd name="T68" fmla="*/ 212 w 241"/>
                  <a:gd name="T69" fmla="*/ 19 h 193"/>
                  <a:gd name="T70" fmla="*/ 221 w 241"/>
                  <a:gd name="T71" fmla="*/ 21 h 193"/>
                  <a:gd name="T72" fmla="*/ 228 w 241"/>
                  <a:gd name="T73" fmla="*/ 22 h 193"/>
                  <a:gd name="T74" fmla="*/ 233 w 241"/>
                  <a:gd name="T75" fmla="*/ 23 h 193"/>
                  <a:gd name="T76" fmla="*/ 238 w 241"/>
                  <a:gd name="T77" fmla="*/ 24 h 193"/>
                  <a:gd name="T78" fmla="*/ 240 w 241"/>
                  <a:gd name="T79" fmla="*/ 23 h 193"/>
                  <a:gd name="T80" fmla="*/ 234 w 241"/>
                  <a:gd name="T81" fmla="*/ 20 h 193"/>
                  <a:gd name="T82" fmla="*/ 227 w 241"/>
                  <a:gd name="T83" fmla="*/ 18 h 193"/>
                  <a:gd name="T84" fmla="*/ 218 w 241"/>
                  <a:gd name="T85" fmla="*/ 14 h 193"/>
                  <a:gd name="T86" fmla="*/ 208 w 241"/>
                  <a:gd name="T87" fmla="*/ 11 h 193"/>
                  <a:gd name="T88" fmla="*/ 196 w 241"/>
                  <a:gd name="T89" fmla="*/ 8 h 193"/>
                  <a:gd name="T90" fmla="*/ 183 w 241"/>
                  <a:gd name="T91" fmla="*/ 5 h 193"/>
                  <a:gd name="T92" fmla="*/ 170 w 241"/>
                  <a:gd name="T93" fmla="*/ 2 h 193"/>
                  <a:gd name="T94" fmla="*/ 157 w 241"/>
                  <a:gd name="T95" fmla="*/ 0 h 193"/>
                  <a:gd name="T96" fmla="*/ 143 w 241"/>
                  <a:gd name="T97" fmla="*/ 0 h 193"/>
                  <a:gd name="T98" fmla="*/ 131 w 241"/>
                  <a:gd name="T99" fmla="*/ 1 h 193"/>
                  <a:gd name="T100" fmla="*/ 119 w 241"/>
                  <a:gd name="T101" fmla="*/ 3 h 193"/>
                  <a:gd name="T102" fmla="*/ 111 w 241"/>
                  <a:gd name="T103" fmla="*/ 6 h 193"/>
                  <a:gd name="T104" fmla="*/ 107 w 241"/>
                  <a:gd name="T105" fmla="*/ 9 h 193"/>
                  <a:gd name="T106" fmla="*/ 101 w 241"/>
                  <a:gd name="T107" fmla="*/ 14 h 193"/>
                  <a:gd name="T108" fmla="*/ 97 w 241"/>
                  <a:gd name="T109" fmla="*/ 22 h 193"/>
                  <a:gd name="T110" fmla="*/ 94 w 241"/>
                  <a:gd name="T111" fmla="*/ 27 h 193"/>
                  <a:gd name="T112" fmla="*/ 93 w 241"/>
                  <a:gd name="T113" fmla="*/ 34 h 193"/>
                  <a:gd name="T114" fmla="*/ 93 w 241"/>
                  <a:gd name="T115" fmla="*/ 41 h 193"/>
                  <a:gd name="T116" fmla="*/ 94 w 241"/>
                  <a:gd name="T117" fmla="*/ 49 h 193"/>
                  <a:gd name="T118" fmla="*/ 96 w 241"/>
                  <a:gd name="T119" fmla="*/ 58 h 193"/>
                  <a:gd name="T120" fmla="*/ 87 w 241"/>
                  <a:gd name="T121" fmla="*/ 193 h 19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41"/>
                  <a:gd name="T184" fmla="*/ 0 h 193"/>
                  <a:gd name="T185" fmla="*/ 241 w 241"/>
                  <a:gd name="T186" fmla="*/ 193 h 19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41" h="193">
                    <a:moveTo>
                      <a:pt x="87" y="193"/>
                    </a:moveTo>
                    <a:lnTo>
                      <a:pt x="87" y="192"/>
                    </a:lnTo>
                    <a:lnTo>
                      <a:pt x="87" y="190"/>
                    </a:lnTo>
                    <a:lnTo>
                      <a:pt x="86" y="188"/>
                    </a:lnTo>
                    <a:lnTo>
                      <a:pt x="86" y="186"/>
                    </a:lnTo>
                    <a:lnTo>
                      <a:pt x="86" y="185"/>
                    </a:lnTo>
                    <a:lnTo>
                      <a:pt x="86" y="184"/>
                    </a:lnTo>
                    <a:lnTo>
                      <a:pt x="86" y="183"/>
                    </a:lnTo>
                    <a:lnTo>
                      <a:pt x="86" y="182"/>
                    </a:lnTo>
                    <a:lnTo>
                      <a:pt x="85" y="181"/>
                    </a:lnTo>
                    <a:lnTo>
                      <a:pt x="85" y="179"/>
                    </a:lnTo>
                    <a:lnTo>
                      <a:pt x="85" y="178"/>
                    </a:lnTo>
                    <a:lnTo>
                      <a:pt x="85" y="177"/>
                    </a:lnTo>
                    <a:lnTo>
                      <a:pt x="85" y="175"/>
                    </a:lnTo>
                    <a:lnTo>
                      <a:pt x="85" y="174"/>
                    </a:lnTo>
                    <a:lnTo>
                      <a:pt x="85" y="172"/>
                    </a:lnTo>
                    <a:lnTo>
                      <a:pt x="85" y="171"/>
                    </a:lnTo>
                    <a:lnTo>
                      <a:pt x="84" y="169"/>
                    </a:lnTo>
                    <a:lnTo>
                      <a:pt x="84" y="168"/>
                    </a:lnTo>
                    <a:lnTo>
                      <a:pt x="84" y="166"/>
                    </a:lnTo>
                    <a:lnTo>
                      <a:pt x="84" y="164"/>
                    </a:lnTo>
                    <a:lnTo>
                      <a:pt x="84" y="163"/>
                    </a:lnTo>
                    <a:lnTo>
                      <a:pt x="84" y="161"/>
                    </a:lnTo>
                    <a:lnTo>
                      <a:pt x="84" y="159"/>
                    </a:lnTo>
                    <a:lnTo>
                      <a:pt x="84" y="157"/>
                    </a:lnTo>
                    <a:lnTo>
                      <a:pt x="84" y="155"/>
                    </a:lnTo>
                    <a:lnTo>
                      <a:pt x="83" y="154"/>
                    </a:lnTo>
                    <a:lnTo>
                      <a:pt x="83" y="152"/>
                    </a:lnTo>
                    <a:lnTo>
                      <a:pt x="83" y="150"/>
                    </a:lnTo>
                    <a:lnTo>
                      <a:pt x="83" y="148"/>
                    </a:lnTo>
                    <a:lnTo>
                      <a:pt x="83" y="146"/>
                    </a:lnTo>
                    <a:lnTo>
                      <a:pt x="83" y="144"/>
                    </a:lnTo>
                    <a:lnTo>
                      <a:pt x="83" y="143"/>
                    </a:lnTo>
                    <a:lnTo>
                      <a:pt x="83" y="141"/>
                    </a:lnTo>
                    <a:lnTo>
                      <a:pt x="83" y="139"/>
                    </a:lnTo>
                    <a:lnTo>
                      <a:pt x="83" y="137"/>
                    </a:lnTo>
                    <a:lnTo>
                      <a:pt x="83" y="135"/>
                    </a:lnTo>
                    <a:lnTo>
                      <a:pt x="83" y="133"/>
                    </a:lnTo>
                    <a:lnTo>
                      <a:pt x="83" y="131"/>
                    </a:lnTo>
                    <a:lnTo>
                      <a:pt x="84" y="129"/>
                    </a:lnTo>
                    <a:lnTo>
                      <a:pt x="84" y="128"/>
                    </a:lnTo>
                    <a:lnTo>
                      <a:pt x="84" y="126"/>
                    </a:lnTo>
                    <a:lnTo>
                      <a:pt x="84" y="124"/>
                    </a:lnTo>
                    <a:lnTo>
                      <a:pt x="84" y="122"/>
                    </a:lnTo>
                    <a:lnTo>
                      <a:pt x="84" y="120"/>
                    </a:lnTo>
                    <a:lnTo>
                      <a:pt x="85" y="118"/>
                    </a:lnTo>
                    <a:lnTo>
                      <a:pt x="85" y="117"/>
                    </a:lnTo>
                    <a:lnTo>
                      <a:pt x="85" y="115"/>
                    </a:lnTo>
                    <a:lnTo>
                      <a:pt x="85" y="113"/>
                    </a:lnTo>
                    <a:lnTo>
                      <a:pt x="86" y="112"/>
                    </a:lnTo>
                    <a:lnTo>
                      <a:pt x="86" y="110"/>
                    </a:lnTo>
                    <a:lnTo>
                      <a:pt x="86" y="109"/>
                    </a:lnTo>
                    <a:lnTo>
                      <a:pt x="87" y="107"/>
                    </a:lnTo>
                    <a:lnTo>
                      <a:pt x="87" y="105"/>
                    </a:lnTo>
                    <a:lnTo>
                      <a:pt x="88" y="104"/>
                    </a:lnTo>
                    <a:lnTo>
                      <a:pt x="88" y="103"/>
                    </a:lnTo>
                    <a:lnTo>
                      <a:pt x="89" y="102"/>
                    </a:lnTo>
                    <a:lnTo>
                      <a:pt x="89" y="100"/>
                    </a:lnTo>
                    <a:lnTo>
                      <a:pt x="89" y="99"/>
                    </a:lnTo>
                    <a:lnTo>
                      <a:pt x="90" y="98"/>
                    </a:lnTo>
                    <a:lnTo>
                      <a:pt x="90" y="96"/>
                    </a:lnTo>
                    <a:lnTo>
                      <a:pt x="91" y="95"/>
                    </a:lnTo>
                    <a:lnTo>
                      <a:pt x="91" y="94"/>
                    </a:lnTo>
                    <a:lnTo>
                      <a:pt x="92" y="93"/>
                    </a:lnTo>
                    <a:lnTo>
                      <a:pt x="92" y="92"/>
                    </a:lnTo>
                    <a:lnTo>
                      <a:pt x="93" y="91"/>
                    </a:lnTo>
                    <a:lnTo>
                      <a:pt x="93" y="89"/>
                    </a:lnTo>
                    <a:lnTo>
                      <a:pt x="94" y="89"/>
                    </a:lnTo>
                    <a:lnTo>
                      <a:pt x="94" y="87"/>
                    </a:lnTo>
                    <a:lnTo>
                      <a:pt x="95" y="86"/>
                    </a:lnTo>
                    <a:lnTo>
                      <a:pt x="96" y="84"/>
                    </a:lnTo>
                    <a:lnTo>
                      <a:pt x="97" y="82"/>
                    </a:lnTo>
                    <a:lnTo>
                      <a:pt x="98" y="80"/>
                    </a:lnTo>
                    <a:lnTo>
                      <a:pt x="98" y="79"/>
                    </a:lnTo>
                    <a:lnTo>
                      <a:pt x="99" y="78"/>
                    </a:lnTo>
                    <a:lnTo>
                      <a:pt x="100" y="76"/>
                    </a:lnTo>
                    <a:lnTo>
                      <a:pt x="101" y="75"/>
                    </a:lnTo>
                    <a:lnTo>
                      <a:pt x="101" y="74"/>
                    </a:lnTo>
                    <a:lnTo>
                      <a:pt x="103" y="73"/>
                    </a:lnTo>
                    <a:lnTo>
                      <a:pt x="104" y="71"/>
                    </a:lnTo>
                    <a:lnTo>
                      <a:pt x="105" y="70"/>
                    </a:lnTo>
                    <a:lnTo>
                      <a:pt x="106" y="68"/>
                    </a:lnTo>
                    <a:lnTo>
                      <a:pt x="107" y="68"/>
                    </a:lnTo>
                    <a:lnTo>
                      <a:pt x="108" y="66"/>
                    </a:lnTo>
                    <a:lnTo>
                      <a:pt x="109" y="66"/>
                    </a:lnTo>
                    <a:lnTo>
                      <a:pt x="108" y="65"/>
                    </a:lnTo>
                    <a:lnTo>
                      <a:pt x="108" y="64"/>
                    </a:lnTo>
                    <a:lnTo>
                      <a:pt x="108" y="63"/>
                    </a:lnTo>
                    <a:lnTo>
                      <a:pt x="108" y="61"/>
                    </a:lnTo>
                    <a:lnTo>
                      <a:pt x="107" y="60"/>
                    </a:lnTo>
                    <a:lnTo>
                      <a:pt x="107" y="58"/>
                    </a:lnTo>
                    <a:lnTo>
                      <a:pt x="107" y="56"/>
                    </a:lnTo>
                    <a:lnTo>
                      <a:pt x="107" y="54"/>
                    </a:lnTo>
                    <a:lnTo>
                      <a:pt x="107" y="53"/>
                    </a:lnTo>
                    <a:lnTo>
                      <a:pt x="107" y="51"/>
                    </a:lnTo>
                    <a:lnTo>
                      <a:pt x="107" y="49"/>
                    </a:lnTo>
                    <a:lnTo>
                      <a:pt x="107" y="48"/>
                    </a:lnTo>
                    <a:lnTo>
                      <a:pt x="107" y="47"/>
                    </a:lnTo>
                    <a:lnTo>
                      <a:pt x="107" y="46"/>
                    </a:lnTo>
                    <a:lnTo>
                      <a:pt x="107" y="45"/>
                    </a:lnTo>
                    <a:lnTo>
                      <a:pt x="107" y="43"/>
                    </a:lnTo>
                    <a:lnTo>
                      <a:pt x="107" y="42"/>
                    </a:lnTo>
                    <a:lnTo>
                      <a:pt x="108" y="41"/>
                    </a:lnTo>
                    <a:lnTo>
                      <a:pt x="108" y="40"/>
                    </a:lnTo>
                    <a:lnTo>
                      <a:pt x="108" y="39"/>
                    </a:lnTo>
                    <a:lnTo>
                      <a:pt x="108" y="37"/>
                    </a:lnTo>
                    <a:lnTo>
                      <a:pt x="108" y="36"/>
                    </a:lnTo>
                    <a:lnTo>
                      <a:pt x="109" y="35"/>
                    </a:lnTo>
                    <a:lnTo>
                      <a:pt x="109" y="34"/>
                    </a:lnTo>
                    <a:lnTo>
                      <a:pt x="109" y="32"/>
                    </a:lnTo>
                    <a:lnTo>
                      <a:pt x="110" y="32"/>
                    </a:lnTo>
                    <a:lnTo>
                      <a:pt x="110" y="30"/>
                    </a:lnTo>
                    <a:lnTo>
                      <a:pt x="111" y="29"/>
                    </a:lnTo>
                    <a:lnTo>
                      <a:pt x="111" y="28"/>
                    </a:lnTo>
                    <a:lnTo>
                      <a:pt x="112" y="27"/>
                    </a:lnTo>
                    <a:lnTo>
                      <a:pt x="112" y="26"/>
                    </a:lnTo>
                    <a:lnTo>
                      <a:pt x="113" y="25"/>
                    </a:lnTo>
                    <a:lnTo>
                      <a:pt x="113" y="23"/>
                    </a:lnTo>
                    <a:lnTo>
                      <a:pt x="114" y="23"/>
                    </a:lnTo>
                    <a:lnTo>
                      <a:pt x="115" y="22"/>
                    </a:lnTo>
                    <a:lnTo>
                      <a:pt x="117" y="20"/>
                    </a:lnTo>
                    <a:lnTo>
                      <a:pt x="119" y="18"/>
                    </a:lnTo>
                    <a:lnTo>
                      <a:pt x="120" y="17"/>
                    </a:lnTo>
                    <a:lnTo>
                      <a:pt x="121" y="16"/>
                    </a:lnTo>
                    <a:lnTo>
                      <a:pt x="122" y="16"/>
                    </a:lnTo>
                    <a:lnTo>
                      <a:pt x="123" y="15"/>
                    </a:lnTo>
                    <a:lnTo>
                      <a:pt x="124" y="14"/>
                    </a:lnTo>
                    <a:lnTo>
                      <a:pt x="126" y="14"/>
                    </a:lnTo>
                    <a:lnTo>
                      <a:pt x="127" y="13"/>
                    </a:lnTo>
                    <a:lnTo>
                      <a:pt x="128" y="13"/>
                    </a:lnTo>
                    <a:lnTo>
                      <a:pt x="130" y="12"/>
                    </a:lnTo>
                    <a:lnTo>
                      <a:pt x="131" y="12"/>
                    </a:lnTo>
                    <a:lnTo>
                      <a:pt x="133" y="12"/>
                    </a:lnTo>
                    <a:lnTo>
                      <a:pt x="135" y="12"/>
                    </a:lnTo>
                    <a:lnTo>
                      <a:pt x="137" y="12"/>
                    </a:lnTo>
                    <a:lnTo>
                      <a:pt x="139" y="12"/>
                    </a:lnTo>
                    <a:lnTo>
                      <a:pt x="140" y="12"/>
                    </a:lnTo>
                    <a:lnTo>
                      <a:pt x="142" y="12"/>
                    </a:lnTo>
                    <a:lnTo>
                      <a:pt x="144" y="12"/>
                    </a:lnTo>
                    <a:lnTo>
                      <a:pt x="146" y="12"/>
                    </a:lnTo>
                    <a:lnTo>
                      <a:pt x="148" y="12"/>
                    </a:lnTo>
                    <a:lnTo>
                      <a:pt x="150" y="12"/>
                    </a:lnTo>
                    <a:lnTo>
                      <a:pt x="152" y="12"/>
                    </a:lnTo>
                    <a:lnTo>
                      <a:pt x="154" y="12"/>
                    </a:lnTo>
                    <a:lnTo>
                      <a:pt x="156" y="12"/>
                    </a:lnTo>
                    <a:lnTo>
                      <a:pt x="158" y="12"/>
                    </a:lnTo>
                    <a:lnTo>
                      <a:pt x="160" y="12"/>
                    </a:lnTo>
                    <a:lnTo>
                      <a:pt x="163" y="12"/>
                    </a:lnTo>
                    <a:lnTo>
                      <a:pt x="165" y="12"/>
                    </a:lnTo>
                    <a:lnTo>
                      <a:pt x="167" y="13"/>
                    </a:lnTo>
                    <a:lnTo>
                      <a:pt x="169" y="13"/>
                    </a:lnTo>
                    <a:lnTo>
                      <a:pt x="171" y="13"/>
                    </a:lnTo>
                    <a:lnTo>
                      <a:pt x="173" y="13"/>
                    </a:lnTo>
                    <a:lnTo>
                      <a:pt x="175" y="14"/>
                    </a:lnTo>
                    <a:lnTo>
                      <a:pt x="178" y="14"/>
                    </a:lnTo>
                    <a:lnTo>
                      <a:pt x="180" y="14"/>
                    </a:lnTo>
                    <a:lnTo>
                      <a:pt x="182" y="14"/>
                    </a:lnTo>
                    <a:lnTo>
                      <a:pt x="184" y="15"/>
                    </a:lnTo>
                    <a:lnTo>
                      <a:pt x="186" y="15"/>
                    </a:lnTo>
                    <a:lnTo>
                      <a:pt x="188" y="15"/>
                    </a:lnTo>
                    <a:lnTo>
                      <a:pt x="190" y="16"/>
                    </a:lnTo>
                    <a:lnTo>
                      <a:pt x="193" y="16"/>
                    </a:lnTo>
                    <a:lnTo>
                      <a:pt x="194" y="16"/>
                    </a:lnTo>
                    <a:lnTo>
                      <a:pt x="197" y="16"/>
                    </a:lnTo>
                    <a:lnTo>
                      <a:pt x="198" y="17"/>
                    </a:lnTo>
                    <a:lnTo>
                      <a:pt x="201" y="17"/>
                    </a:lnTo>
                    <a:lnTo>
                      <a:pt x="203" y="17"/>
                    </a:lnTo>
                    <a:lnTo>
                      <a:pt x="205" y="18"/>
                    </a:lnTo>
                    <a:lnTo>
                      <a:pt x="206" y="18"/>
                    </a:lnTo>
                    <a:lnTo>
                      <a:pt x="208" y="18"/>
                    </a:lnTo>
                    <a:lnTo>
                      <a:pt x="210" y="18"/>
                    </a:lnTo>
                    <a:lnTo>
                      <a:pt x="212" y="19"/>
                    </a:lnTo>
                    <a:lnTo>
                      <a:pt x="214" y="19"/>
                    </a:lnTo>
                    <a:lnTo>
                      <a:pt x="216" y="20"/>
                    </a:lnTo>
                    <a:lnTo>
                      <a:pt x="217" y="20"/>
                    </a:lnTo>
                    <a:lnTo>
                      <a:pt x="219" y="20"/>
                    </a:lnTo>
                    <a:lnTo>
                      <a:pt x="221" y="21"/>
                    </a:lnTo>
                    <a:lnTo>
                      <a:pt x="222" y="21"/>
                    </a:lnTo>
                    <a:lnTo>
                      <a:pt x="224" y="21"/>
                    </a:lnTo>
                    <a:lnTo>
                      <a:pt x="225" y="21"/>
                    </a:lnTo>
                    <a:lnTo>
                      <a:pt x="227" y="22"/>
                    </a:lnTo>
                    <a:lnTo>
                      <a:pt x="228" y="22"/>
                    </a:lnTo>
                    <a:lnTo>
                      <a:pt x="229" y="22"/>
                    </a:lnTo>
                    <a:lnTo>
                      <a:pt x="230" y="23"/>
                    </a:lnTo>
                    <a:lnTo>
                      <a:pt x="231" y="23"/>
                    </a:lnTo>
                    <a:lnTo>
                      <a:pt x="232" y="23"/>
                    </a:lnTo>
                    <a:lnTo>
                      <a:pt x="233" y="23"/>
                    </a:lnTo>
                    <a:lnTo>
                      <a:pt x="234" y="23"/>
                    </a:lnTo>
                    <a:lnTo>
                      <a:pt x="235" y="23"/>
                    </a:lnTo>
                    <a:lnTo>
                      <a:pt x="236" y="24"/>
                    </a:lnTo>
                    <a:lnTo>
                      <a:pt x="237" y="24"/>
                    </a:lnTo>
                    <a:lnTo>
                      <a:pt x="238" y="24"/>
                    </a:lnTo>
                    <a:lnTo>
                      <a:pt x="239" y="24"/>
                    </a:lnTo>
                    <a:lnTo>
                      <a:pt x="239" y="25"/>
                    </a:lnTo>
                    <a:lnTo>
                      <a:pt x="241" y="23"/>
                    </a:lnTo>
                    <a:lnTo>
                      <a:pt x="240" y="23"/>
                    </a:lnTo>
                    <a:lnTo>
                      <a:pt x="239" y="23"/>
                    </a:lnTo>
                    <a:lnTo>
                      <a:pt x="237" y="22"/>
                    </a:lnTo>
                    <a:lnTo>
                      <a:pt x="236" y="21"/>
                    </a:lnTo>
                    <a:lnTo>
                      <a:pt x="235" y="21"/>
                    </a:lnTo>
                    <a:lnTo>
                      <a:pt x="234" y="20"/>
                    </a:lnTo>
                    <a:lnTo>
                      <a:pt x="233" y="20"/>
                    </a:lnTo>
                    <a:lnTo>
                      <a:pt x="231" y="19"/>
                    </a:lnTo>
                    <a:lnTo>
                      <a:pt x="230" y="19"/>
                    </a:lnTo>
                    <a:lnTo>
                      <a:pt x="228" y="18"/>
                    </a:lnTo>
                    <a:lnTo>
                      <a:pt x="227" y="18"/>
                    </a:lnTo>
                    <a:lnTo>
                      <a:pt x="225" y="17"/>
                    </a:lnTo>
                    <a:lnTo>
                      <a:pt x="224" y="16"/>
                    </a:lnTo>
                    <a:lnTo>
                      <a:pt x="222" y="16"/>
                    </a:lnTo>
                    <a:lnTo>
                      <a:pt x="220" y="15"/>
                    </a:lnTo>
                    <a:lnTo>
                      <a:pt x="218" y="14"/>
                    </a:lnTo>
                    <a:lnTo>
                      <a:pt x="216" y="14"/>
                    </a:lnTo>
                    <a:lnTo>
                      <a:pt x="214" y="13"/>
                    </a:lnTo>
                    <a:lnTo>
                      <a:pt x="212" y="12"/>
                    </a:lnTo>
                    <a:lnTo>
                      <a:pt x="210" y="12"/>
                    </a:lnTo>
                    <a:lnTo>
                      <a:pt x="208" y="11"/>
                    </a:lnTo>
                    <a:lnTo>
                      <a:pt x="205" y="10"/>
                    </a:lnTo>
                    <a:lnTo>
                      <a:pt x="203" y="10"/>
                    </a:lnTo>
                    <a:lnTo>
                      <a:pt x="201" y="9"/>
                    </a:lnTo>
                    <a:lnTo>
                      <a:pt x="198" y="8"/>
                    </a:lnTo>
                    <a:lnTo>
                      <a:pt x="196" y="8"/>
                    </a:lnTo>
                    <a:lnTo>
                      <a:pt x="194" y="7"/>
                    </a:lnTo>
                    <a:lnTo>
                      <a:pt x="191" y="6"/>
                    </a:lnTo>
                    <a:lnTo>
                      <a:pt x="189" y="6"/>
                    </a:lnTo>
                    <a:lnTo>
                      <a:pt x="186" y="5"/>
                    </a:lnTo>
                    <a:lnTo>
                      <a:pt x="183" y="5"/>
                    </a:lnTo>
                    <a:lnTo>
                      <a:pt x="181" y="4"/>
                    </a:lnTo>
                    <a:lnTo>
                      <a:pt x="178" y="3"/>
                    </a:lnTo>
                    <a:lnTo>
                      <a:pt x="175" y="3"/>
                    </a:lnTo>
                    <a:lnTo>
                      <a:pt x="173" y="3"/>
                    </a:lnTo>
                    <a:lnTo>
                      <a:pt x="170" y="2"/>
                    </a:lnTo>
                    <a:lnTo>
                      <a:pt x="167" y="1"/>
                    </a:lnTo>
                    <a:lnTo>
                      <a:pt x="165" y="1"/>
                    </a:lnTo>
                    <a:lnTo>
                      <a:pt x="162" y="1"/>
                    </a:lnTo>
                    <a:lnTo>
                      <a:pt x="159" y="0"/>
                    </a:lnTo>
                    <a:lnTo>
                      <a:pt x="157" y="0"/>
                    </a:lnTo>
                    <a:lnTo>
                      <a:pt x="154" y="0"/>
                    </a:lnTo>
                    <a:lnTo>
                      <a:pt x="152" y="0"/>
                    </a:lnTo>
                    <a:lnTo>
                      <a:pt x="149" y="0"/>
                    </a:lnTo>
                    <a:lnTo>
                      <a:pt x="146" y="0"/>
                    </a:lnTo>
                    <a:lnTo>
                      <a:pt x="143" y="0"/>
                    </a:lnTo>
                    <a:lnTo>
                      <a:pt x="141" y="0"/>
                    </a:lnTo>
                    <a:lnTo>
                      <a:pt x="138" y="0"/>
                    </a:lnTo>
                    <a:lnTo>
                      <a:pt x="136" y="0"/>
                    </a:lnTo>
                    <a:lnTo>
                      <a:pt x="133" y="0"/>
                    </a:lnTo>
                    <a:lnTo>
                      <a:pt x="131" y="1"/>
                    </a:lnTo>
                    <a:lnTo>
                      <a:pt x="128" y="1"/>
                    </a:lnTo>
                    <a:lnTo>
                      <a:pt x="126" y="1"/>
                    </a:lnTo>
                    <a:lnTo>
                      <a:pt x="123" y="2"/>
                    </a:lnTo>
                    <a:lnTo>
                      <a:pt x="121" y="3"/>
                    </a:lnTo>
                    <a:lnTo>
                      <a:pt x="119" y="3"/>
                    </a:lnTo>
                    <a:lnTo>
                      <a:pt x="117" y="4"/>
                    </a:lnTo>
                    <a:lnTo>
                      <a:pt x="115" y="5"/>
                    </a:lnTo>
                    <a:lnTo>
                      <a:pt x="113" y="6"/>
                    </a:lnTo>
                    <a:lnTo>
                      <a:pt x="112" y="6"/>
                    </a:lnTo>
                    <a:lnTo>
                      <a:pt x="111" y="6"/>
                    </a:lnTo>
                    <a:lnTo>
                      <a:pt x="111" y="7"/>
                    </a:lnTo>
                    <a:lnTo>
                      <a:pt x="110" y="7"/>
                    </a:lnTo>
                    <a:lnTo>
                      <a:pt x="109" y="8"/>
                    </a:lnTo>
                    <a:lnTo>
                      <a:pt x="108" y="8"/>
                    </a:lnTo>
                    <a:lnTo>
                      <a:pt x="107" y="9"/>
                    </a:lnTo>
                    <a:lnTo>
                      <a:pt x="106" y="10"/>
                    </a:lnTo>
                    <a:lnTo>
                      <a:pt x="105" y="11"/>
                    </a:lnTo>
                    <a:lnTo>
                      <a:pt x="104" y="12"/>
                    </a:lnTo>
                    <a:lnTo>
                      <a:pt x="103" y="13"/>
                    </a:lnTo>
                    <a:lnTo>
                      <a:pt x="101" y="14"/>
                    </a:lnTo>
                    <a:lnTo>
                      <a:pt x="100" y="16"/>
                    </a:lnTo>
                    <a:lnTo>
                      <a:pt x="99" y="18"/>
                    </a:lnTo>
                    <a:lnTo>
                      <a:pt x="98" y="19"/>
                    </a:lnTo>
                    <a:lnTo>
                      <a:pt x="97" y="21"/>
                    </a:lnTo>
                    <a:lnTo>
                      <a:pt x="97" y="22"/>
                    </a:lnTo>
                    <a:lnTo>
                      <a:pt x="96" y="23"/>
                    </a:lnTo>
                    <a:lnTo>
                      <a:pt x="96" y="24"/>
                    </a:lnTo>
                    <a:lnTo>
                      <a:pt x="96" y="25"/>
                    </a:lnTo>
                    <a:lnTo>
                      <a:pt x="95" y="26"/>
                    </a:lnTo>
                    <a:lnTo>
                      <a:pt x="94" y="27"/>
                    </a:lnTo>
                    <a:lnTo>
                      <a:pt x="94" y="28"/>
                    </a:lnTo>
                    <a:lnTo>
                      <a:pt x="94" y="30"/>
                    </a:lnTo>
                    <a:lnTo>
                      <a:pt x="94" y="31"/>
                    </a:lnTo>
                    <a:lnTo>
                      <a:pt x="94" y="32"/>
                    </a:lnTo>
                    <a:lnTo>
                      <a:pt x="93" y="34"/>
                    </a:lnTo>
                    <a:lnTo>
                      <a:pt x="93" y="35"/>
                    </a:lnTo>
                    <a:lnTo>
                      <a:pt x="93" y="36"/>
                    </a:lnTo>
                    <a:lnTo>
                      <a:pt x="93" y="38"/>
                    </a:lnTo>
                    <a:lnTo>
                      <a:pt x="93" y="39"/>
                    </a:lnTo>
                    <a:lnTo>
                      <a:pt x="93" y="41"/>
                    </a:lnTo>
                    <a:lnTo>
                      <a:pt x="93" y="42"/>
                    </a:lnTo>
                    <a:lnTo>
                      <a:pt x="93" y="44"/>
                    </a:lnTo>
                    <a:lnTo>
                      <a:pt x="93" y="46"/>
                    </a:lnTo>
                    <a:lnTo>
                      <a:pt x="93" y="47"/>
                    </a:lnTo>
                    <a:lnTo>
                      <a:pt x="94" y="49"/>
                    </a:lnTo>
                    <a:lnTo>
                      <a:pt x="94" y="51"/>
                    </a:lnTo>
                    <a:lnTo>
                      <a:pt x="94" y="53"/>
                    </a:lnTo>
                    <a:lnTo>
                      <a:pt x="95" y="55"/>
                    </a:lnTo>
                    <a:lnTo>
                      <a:pt x="95" y="56"/>
                    </a:lnTo>
                    <a:lnTo>
                      <a:pt x="96" y="58"/>
                    </a:lnTo>
                    <a:lnTo>
                      <a:pt x="96" y="60"/>
                    </a:lnTo>
                    <a:lnTo>
                      <a:pt x="97" y="63"/>
                    </a:lnTo>
                    <a:lnTo>
                      <a:pt x="0" y="130"/>
                    </a:lnTo>
                    <a:lnTo>
                      <a:pt x="87" y="193"/>
                    </a:lnTo>
                    <a:close/>
                  </a:path>
                </a:pathLst>
              </a:custGeom>
              <a:solidFill>
                <a:srgbClr val="FFDBA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913" name="Freeform 201"/>
              <p:cNvSpPr>
                <a:spLocks/>
              </p:cNvSpPr>
              <p:nvPr/>
            </p:nvSpPr>
            <p:spPr bwMode="auto">
              <a:xfrm>
                <a:off x="1839" y="2184"/>
                <a:ext cx="22" cy="10"/>
              </a:xfrm>
              <a:custGeom>
                <a:avLst/>
                <a:gdLst>
                  <a:gd name="T0" fmla="*/ 11 w 22"/>
                  <a:gd name="T1" fmla="*/ 10 h 10"/>
                  <a:gd name="T2" fmla="*/ 12 w 22"/>
                  <a:gd name="T3" fmla="*/ 10 h 10"/>
                  <a:gd name="T4" fmla="*/ 13 w 22"/>
                  <a:gd name="T5" fmla="*/ 10 h 10"/>
                  <a:gd name="T6" fmla="*/ 14 w 22"/>
                  <a:gd name="T7" fmla="*/ 10 h 10"/>
                  <a:gd name="T8" fmla="*/ 15 w 22"/>
                  <a:gd name="T9" fmla="*/ 9 h 10"/>
                  <a:gd name="T10" fmla="*/ 16 w 22"/>
                  <a:gd name="T11" fmla="*/ 9 h 10"/>
                  <a:gd name="T12" fmla="*/ 17 w 22"/>
                  <a:gd name="T13" fmla="*/ 9 h 10"/>
                  <a:gd name="T14" fmla="*/ 17 w 22"/>
                  <a:gd name="T15" fmla="*/ 9 h 10"/>
                  <a:gd name="T16" fmla="*/ 18 w 22"/>
                  <a:gd name="T17" fmla="*/ 8 h 10"/>
                  <a:gd name="T18" fmla="*/ 20 w 22"/>
                  <a:gd name="T19" fmla="*/ 8 h 10"/>
                  <a:gd name="T20" fmla="*/ 21 w 22"/>
                  <a:gd name="T21" fmla="*/ 7 h 10"/>
                  <a:gd name="T22" fmla="*/ 21 w 22"/>
                  <a:gd name="T23" fmla="*/ 6 h 10"/>
                  <a:gd name="T24" fmla="*/ 22 w 22"/>
                  <a:gd name="T25" fmla="*/ 5 h 10"/>
                  <a:gd name="T26" fmla="*/ 21 w 22"/>
                  <a:gd name="T27" fmla="*/ 4 h 10"/>
                  <a:gd name="T28" fmla="*/ 21 w 22"/>
                  <a:gd name="T29" fmla="*/ 3 h 10"/>
                  <a:gd name="T30" fmla="*/ 20 w 22"/>
                  <a:gd name="T31" fmla="*/ 2 h 10"/>
                  <a:gd name="T32" fmla="*/ 18 w 22"/>
                  <a:gd name="T33" fmla="*/ 1 h 10"/>
                  <a:gd name="T34" fmla="*/ 17 w 22"/>
                  <a:gd name="T35" fmla="*/ 1 h 10"/>
                  <a:gd name="T36" fmla="*/ 17 w 22"/>
                  <a:gd name="T37" fmla="*/ 1 h 10"/>
                  <a:gd name="T38" fmla="*/ 16 w 22"/>
                  <a:gd name="T39" fmla="*/ 0 h 10"/>
                  <a:gd name="T40" fmla="*/ 15 w 22"/>
                  <a:gd name="T41" fmla="*/ 0 h 10"/>
                  <a:gd name="T42" fmla="*/ 14 w 22"/>
                  <a:gd name="T43" fmla="*/ 0 h 10"/>
                  <a:gd name="T44" fmla="*/ 13 w 22"/>
                  <a:gd name="T45" fmla="*/ 0 h 10"/>
                  <a:gd name="T46" fmla="*/ 12 w 22"/>
                  <a:gd name="T47" fmla="*/ 0 h 10"/>
                  <a:gd name="T48" fmla="*/ 11 w 22"/>
                  <a:gd name="T49" fmla="*/ 0 h 10"/>
                  <a:gd name="T50" fmla="*/ 9 w 22"/>
                  <a:gd name="T51" fmla="*/ 0 h 10"/>
                  <a:gd name="T52" fmla="*/ 8 w 22"/>
                  <a:gd name="T53" fmla="*/ 0 h 10"/>
                  <a:gd name="T54" fmla="*/ 7 w 22"/>
                  <a:gd name="T55" fmla="*/ 0 h 10"/>
                  <a:gd name="T56" fmla="*/ 6 w 22"/>
                  <a:gd name="T57" fmla="*/ 0 h 10"/>
                  <a:gd name="T58" fmla="*/ 4 w 22"/>
                  <a:gd name="T59" fmla="*/ 1 h 10"/>
                  <a:gd name="T60" fmla="*/ 3 w 22"/>
                  <a:gd name="T61" fmla="*/ 1 h 10"/>
                  <a:gd name="T62" fmla="*/ 1 w 22"/>
                  <a:gd name="T63" fmla="*/ 2 h 10"/>
                  <a:gd name="T64" fmla="*/ 0 w 22"/>
                  <a:gd name="T65" fmla="*/ 3 h 10"/>
                  <a:gd name="T66" fmla="*/ 0 w 22"/>
                  <a:gd name="T67" fmla="*/ 4 h 10"/>
                  <a:gd name="T68" fmla="*/ 0 w 22"/>
                  <a:gd name="T69" fmla="*/ 5 h 10"/>
                  <a:gd name="T70" fmla="*/ 0 w 22"/>
                  <a:gd name="T71" fmla="*/ 6 h 10"/>
                  <a:gd name="T72" fmla="*/ 0 w 22"/>
                  <a:gd name="T73" fmla="*/ 7 h 10"/>
                  <a:gd name="T74" fmla="*/ 1 w 22"/>
                  <a:gd name="T75" fmla="*/ 8 h 10"/>
                  <a:gd name="T76" fmla="*/ 3 w 22"/>
                  <a:gd name="T77" fmla="*/ 8 h 10"/>
                  <a:gd name="T78" fmla="*/ 4 w 22"/>
                  <a:gd name="T79" fmla="*/ 9 h 10"/>
                  <a:gd name="T80" fmla="*/ 6 w 22"/>
                  <a:gd name="T81" fmla="*/ 9 h 10"/>
                  <a:gd name="T82" fmla="*/ 7 w 22"/>
                  <a:gd name="T83" fmla="*/ 10 h 10"/>
                  <a:gd name="T84" fmla="*/ 8 w 22"/>
                  <a:gd name="T85" fmla="*/ 10 h 10"/>
                  <a:gd name="T86" fmla="*/ 9 w 22"/>
                  <a:gd name="T87" fmla="*/ 10 h 10"/>
                  <a:gd name="T88" fmla="*/ 11 w 22"/>
                  <a:gd name="T89" fmla="*/ 10 h 10"/>
                  <a:gd name="T90" fmla="*/ 11 w 22"/>
                  <a:gd name="T91" fmla="*/ 10 h 10"/>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2"/>
                  <a:gd name="T139" fmla="*/ 0 h 10"/>
                  <a:gd name="T140" fmla="*/ 22 w 22"/>
                  <a:gd name="T141" fmla="*/ 10 h 10"/>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2" h="10">
                    <a:moveTo>
                      <a:pt x="11" y="10"/>
                    </a:moveTo>
                    <a:lnTo>
                      <a:pt x="12" y="10"/>
                    </a:lnTo>
                    <a:lnTo>
                      <a:pt x="13" y="10"/>
                    </a:lnTo>
                    <a:lnTo>
                      <a:pt x="14" y="10"/>
                    </a:lnTo>
                    <a:lnTo>
                      <a:pt x="15" y="9"/>
                    </a:lnTo>
                    <a:lnTo>
                      <a:pt x="16" y="9"/>
                    </a:lnTo>
                    <a:lnTo>
                      <a:pt x="17" y="9"/>
                    </a:lnTo>
                    <a:lnTo>
                      <a:pt x="18" y="8"/>
                    </a:lnTo>
                    <a:lnTo>
                      <a:pt x="20" y="8"/>
                    </a:lnTo>
                    <a:lnTo>
                      <a:pt x="21" y="7"/>
                    </a:lnTo>
                    <a:lnTo>
                      <a:pt x="21" y="6"/>
                    </a:lnTo>
                    <a:lnTo>
                      <a:pt x="22" y="5"/>
                    </a:lnTo>
                    <a:lnTo>
                      <a:pt x="21" y="4"/>
                    </a:lnTo>
                    <a:lnTo>
                      <a:pt x="21" y="3"/>
                    </a:lnTo>
                    <a:lnTo>
                      <a:pt x="20" y="2"/>
                    </a:lnTo>
                    <a:lnTo>
                      <a:pt x="18" y="1"/>
                    </a:lnTo>
                    <a:lnTo>
                      <a:pt x="17" y="1"/>
                    </a:lnTo>
                    <a:lnTo>
                      <a:pt x="16" y="0"/>
                    </a:lnTo>
                    <a:lnTo>
                      <a:pt x="15" y="0"/>
                    </a:lnTo>
                    <a:lnTo>
                      <a:pt x="14" y="0"/>
                    </a:lnTo>
                    <a:lnTo>
                      <a:pt x="13" y="0"/>
                    </a:lnTo>
                    <a:lnTo>
                      <a:pt x="12" y="0"/>
                    </a:lnTo>
                    <a:lnTo>
                      <a:pt x="11" y="0"/>
                    </a:lnTo>
                    <a:lnTo>
                      <a:pt x="9" y="0"/>
                    </a:lnTo>
                    <a:lnTo>
                      <a:pt x="8" y="0"/>
                    </a:lnTo>
                    <a:lnTo>
                      <a:pt x="7" y="0"/>
                    </a:lnTo>
                    <a:lnTo>
                      <a:pt x="6" y="0"/>
                    </a:lnTo>
                    <a:lnTo>
                      <a:pt x="4" y="1"/>
                    </a:lnTo>
                    <a:lnTo>
                      <a:pt x="3" y="1"/>
                    </a:lnTo>
                    <a:lnTo>
                      <a:pt x="1" y="2"/>
                    </a:lnTo>
                    <a:lnTo>
                      <a:pt x="0" y="3"/>
                    </a:lnTo>
                    <a:lnTo>
                      <a:pt x="0" y="4"/>
                    </a:lnTo>
                    <a:lnTo>
                      <a:pt x="0" y="5"/>
                    </a:lnTo>
                    <a:lnTo>
                      <a:pt x="0" y="6"/>
                    </a:lnTo>
                    <a:lnTo>
                      <a:pt x="0" y="7"/>
                    </a:lnTo>
                    <a:lnTo>
                      <a:pt x="1" y="8"/>
                    </a:lnTo>
                    <a:lnTo>
                      <a:pt x="3" y="8"/>
                    </a:lnTo>
                    <a:lnTo>
                      <a:pt x="4" y="9"/>
                    </a:lnTo>
                    <a:lnTo>
                      <a:pt x="6" y="9"/>
                    </a:lnTo>
                    <a:lnTo>
                      <a:pt x="7" y="10"/>
                    </a:lnTo>
                    <a:lnTo>
                      <a:pt x="8" y="10"/>
                    </a:lnTo>
                    <a:lnTo>
                      <a:pt x="9" y="10"/>
                    </a:lnTo>
                    <a:lnTo>
                      <a:pt x="11" y="10"/>
                    </a:lnTo>
                    <a:close/>
                  </a:path>
                </a:pathLst>
              </a:custGeom>
              <a:solidFill>
                <a:srgbClr val="CC80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914" name="Freeform 202"/>
              <p:cNvSpPr>
                <a:spLocks/>
              </p:cNvSpPr>
              <p:nvPr/>
            </p:nvSpPr>
            <p:spPr bwMode="auto">
              <a:xfrm>
                <a:off x="1881" y="2122"/>
                <a:ext cx="19" cy="12"/>
              </a:xfrm>
              <a:custGeom>
                <a:avLst/>
                <a:gdLst>
                  <a:gd name="T0" fmla="*/ 9 w 19"/>
                  <a:gd name="T1" fmla="*/ 12 h 12"/>
                  <a:gd name="T2" fmla="*/ 10 w 19"/>
                  <a:gd name="T3" fmla="*/ 12 h 12"/>
                  <a:gd name="T4" fmla="*/ 11 w 19"/>
                  <a:gd name="T5" fmla="*/ 12 h 12"/>
                  <a:gd name="T6" fmla="*/ 12 w 19"/>
                  <a:gd name="T7" fmla="*/ 11 h 12"/>
                  <a:gd name="T8" fmla="*/ 13 w 19"/>
                  <a:gd name="T9" fmla="*/ 11 h 12"/>
                  <a:gd name="T10" fmla="*/ 15 w 19"/>
                  <a:gd name="T11" fmla="*/ 10 h 12"/>
                  <a:gd name="T12" fmla="*/ 16 w 19"/>
                  <a:gd name="T13" fmla="*/ 10 h 12"/>
                  <a:gd name="T14" fmla="*/ 18 w 19"/>
                  <a:gd name="T15" fmla="*/ 9 h 12"/>
                  <a:gd name="T16" fmla="*/ 19 w 19"/>
                  <a:gd name="T17" fmla="*/ 8 h 12"/>
                  <a:gd name="T18" fmla="*/ 19 w 19"/>
                  <a:gd name="T19" fmla="*/ 7 h 12"/>
                  <a:gd name="T20" fmla="*/ 19 w 19"/>
                  <a:gd name="T21" fmla="*/ 6 h 12"/>
                  <a:gd name="T22" fmla="*/ 19 w 19"/>
                  <a:gd name="T23" fmla="*/ 5 h 12"/>
                  <a:gd name="T24" fmla="*/ 19 w 19"/>
                  <a:gd name="T25" fmla="*/ 4 h 12"/>
                  <a:gd name="T26" fmla="*/ 18 w 19"/>
                  <a:gd name="T27" fmla="*/ 2 h 12"/>
                  <a:gd name="T28" fmla="*/ 16 w 19"/>
                  <a:gd name="T29" fmla="*/ 2 h 12"/>
                  <a:gd name="T30" fmla="*/ 15 w 19"/>
                  <a:gd name="T31" fmla="*/ 1 h 12"/>
                  <a:gd name="T32" fmla="*/ 13 w 19"/>
                  <a:gd name="T33" fmla="*/ 1 h 12"/>
                  <a:gd name="T34" fmla="*/ 12 w 19"/>
                  <a:gd name="T35" fmla="*/ 0 h 12"/>
                  <a:gd name="T36" fmla="*/ 11 w 19"/>
                  <a:gd name="T37" fmla="*/ 0 h 12"/>
                  <a:gd name="T38" fmla="*/ 10 w 19"/>
                  <a:gd name="T39" fmla="*/ 0 h 12"/>
                  <a:gd name="T40" fmla="*/ 9 w 19"/>
                  <a:gd name="T41" fmla="*/ 0 h 12"/>
                  <a:gd name="T42" fmla="*/ 8 w 19"/>
                  <a:gd name="T43" fmla="*/ 0 h 12"/>
                  <a:gd name="T44" fmla="*/ 7 w 19"/>
                  <a:gd name="T45" fmla="*/ 0 h 12"/>
                  <a:gd name="T46" fmla="*/ 7 w 19"/>
                  <a:gd name="T47" fmla="*/ 0 h 12"/>
                  <a:gd name="T48" fmla="*/ 5 w 19"/>
                  <a:gd name="T49" fmla="*/ 1 h 12"/>
                  <a:gd name="T50" fmla="*/ 4 w 19"/>
                  <a:gd name="T51" fmla="*/ 1 h 12"/>
                  <a:gd name="T52" fmla="*/ 3 w 19"/>
                  <a:gd name="T53" fmla="*/ 2 h 12"/>
                  <a:gd name="T54" fmla="*/ 1 w 19"/>
                  <a:gd name="T55" fmla="*/ 2 h 12"/>
                  <a:gd name="T56" fmla="*/ 0 w 19"/>
                  <a:gd name="T57" fmla="*/ 4 h 12"/>
                  <a:gd name="T58" fmla="*/ 0 w 19"/>
                  <a:gd name="T59" fmla="*/ 5 h 12"/>
                  <a:gd name="T60" fmla="*/ 0 w 19"/>
                  <a:gd name="T61" fmla="*/ 6 h 12"/>
                  <a:gd name="T62" fmla="*/ 0 w 19"/>
                  <a:gd name="T63" fmla="*/ 7 h 12"/>
                  <a:gd name="T64" fmla="*/ 0 w 19"/>
                  <a:gd name="T65" fmla="*/ 8 h 12"/>
                  <a:gd name="T66" fmla="*/ 1 w 19"/>
                  <a:gd name="T67" fmla="*/ 9 h 12"/>
                  <a:gd name="T68" fmla="*/ 3 w 19"/>
                  <a:gd name="T69" fmla="*/ 10 h 12"/>
                  <a:gd name="T70" fmla="*/ 4 w 19"/>
                  <a:gd name="T71" fmla="*/ 10 h 12"/>
                  <a:gd name="T72" fmla="*/ 5 w 19"/>
                  <a:gd name="T73" fmla="*/ 11 h 12"/>
                  <a:gd name="T74" fmla="*/ 7 w 19"/>
                  <a:gd name="T75" fmla="*/ 11 h 12"/>
                  <a:gd name="T76" fmla="*/ 7 w 19"/>
                  <a:gd name="T77" fmla="*/ 12 h 12"/>
                  <a:gd name="T78" fmla="*/ 8 w 19"/>
                  <a:gd name="T79" fmla="*/ 12 h 12"/>
                  <a:gd name="T80" fmla="*/ 9 w 19"/>
                  <a:gd name="T81" fmla="*/ 12 h 12"/>
                  <a:gd name="T82" fmla="*/ 9 w 19"/>
                  <a:gd name="T83" fmla="*/ 12 h 1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9"/>
                  <a:gd name="T127" fmla="*/ 0 h 12"/>
                  <a:gd name="T128" fmla="*/ 19 w 19"/>
                  <a:gd name="T129" fmla="*/ 12 h 1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9" h="12">
                    <a:moveTo>
                      <a:pt x="9" y="12"/>
                    </a:moveTo>
                    <a:lnTo>
                      <a:pt x="10" y="12"/>
                    </a:lnTo>
                    <a:lnTo>
                      <a:pt x="11" y="12"/>
                    </a:lnTo>
                    <a:lnTo>
                      <a:pt x="12" y="11"/>
                    </a:lnTo>
                    <a:lnTo>
                      <a:pt x="13" y="11"/>
                    </a:lnTo>
                    <a:lnTo>
                      <a:pt x="15" y="10"/>
                    </a:lnTo>
                    <a:lnTo>
                      <a:pt x="16" y="10"/>
                    </a:lnTo>
                    <a:lnTo>
                      <a:pt x="18" y="9"/>
                    </a:lnTo>
                    <a:lnTo>
                      <a:pt x="19" y="8"/>
                    </a:lnTo>
                    <a:lnTo>
                      <a:pt x="19" y="7"/>
                    </a:lnTo>
                    <a:lnTo>
                      <a:pt x="19" y="6"/>
                    </a:lnTo>
                    <a:lnTo>
                      <a:pt x="19" y="5"/>
                    </a:lnTo>
                    <a:lnTo>
                      <a:pt x="19" y="4"/>
                    </a:lnTo>
                    <a:lnTo>
                      <a:pt x="18" y="2"/>
                    </a:lnTo>
                    <a:lnTo>
                      <a:pt x="16" y="2"/>
                    </a:lnTo>
                    <a:lnTo>
                      <a:pt x="15" y="1"/>
                    </a:lnTo>
                    <a:lnTo>
                      <a:pt x="13" y="1"/>
                    </a:lnTo>
                    <a:lnTo>
                      <a:pt x="12" y="0"/>
                    </a:lnTo>
                    <a:lnTo>
                      <a:pt x="11" y="0"/>
                    </a:lnTo>
                    <a:lnTo>
                      <a:pt x="10" y="0"/>
                    </a:lnTo>
                    <a:lnTo>
                      <a:pt x="9" y="0"/>
                    </a:lnTo>
                    <a:lnTo>
                      <a:pt x="8" y="0"/>
                    </a:lnTo>
                    <a:lnTo>
                      <a:pt x="7" y="0"/>
                    </a:lnTo>
                    <a:lnTo>
                      <a:pt x="5" y="1"/>
                    </a:lnTo>
                    <a:lnTo>
                      <a:pt x="4" y="1"/>
                    </a:lnTo>
                    <a:lnTo>
                      <a:pt x="3" y="2"/>
                    </a:lnTo>
                    <a:lnTo>
                      <a:pt x="1" y="2"/>
                    </a:lnTo>
                    <a:lnTo>
                      <a:pt x="0" y="4"/>
                    </a:lnTo>
                    <a:lnTo>
                      <a:pt x="0" y="5"/>
                    </a:lnTo>
                    <a:lnTo>
                      <a:pt x="0" y="6"/>
                    </a:lnTo>
                    <a:lnTo>
                      <a:pt x="0" y="7"/>
                    </a:lnTo>
                    <a:lnTo>
                      <a:pt x="0" y="8"/>
                    </a:lnTo>
                    <a:lnTo>
                      <a:pt x="1" y="9"/>
                    </a:lnTo>
                    <a:lnTo>
                      <a:pt x="3" y="10"/>
                    </a:lnTo>
                    <a:lnTo>
                      <a:pt x="4" y="10"/>
                    </a:lnTo>
                    <a:lnTo>
                      <a:pt x="5" y="11"/>
                    </a:lnTo>
                    <a:lnTo>
                      <a:pt x="7" y="11"/>
                    </a:lnTo>
                    <a:lnTo>
                      <a:pt x="7" y="12"/>
                    </a:lnTo>
                    <a:lnTo>
                      <a:pt x="8" y="12"/>
                    </a:lnTo>
                    <a:lnTo>
                      <a:pt x="9" y="12"/>
                    </a:lnTo>
                    <a:close/>
                  </a:path>
                </a:pathLst>
              </a:custGeom>
              <a:solidFill>
                <a:srgbClr val="CC80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915" name="Freeform 203"/>
              <p:cNvSpPr>
                <a:spLocks/>
              </p:cNvSpPr>
              <p:nvPr/>
            </p:nvSpPr>
            <p:spPr bwMode="auto">
              <a:xfrm>
                <a:off x="1913" y="2092"/>
                <a:ext cx="19" cy="12"/>
              </a:xfrm>
              <a:custGeom>
                <a:avLst/>
                <a:gdLst>
                  <a:gd name="T0" fmla="*/ 9 w 19"/>
                  <a:gd name="T1" fmla="*/ 12 h 12"/>
                  <a:gd name="T2" fmla="*/ 10 w 19"/>
                  <a:gd name="T3" fmla="*/ 11 h 12"/>
                  <a:gd name="T4" fmla="*/ 11 w 19"/>
                  <a:gd name="T5" fmla="*/ 11 h 12"/>
                  <a:gd name="T6" fmla="*/ 12 w 19"/>
                  <a:gd name="T7" fmla="*/ 11 h 12"/>
                  <a:gd name="T8" fmla="*/ 13 w 19"/>
                  <a:gd name="T9" fmla="*/ 11 h 12"/>
                  <a:gd name="T10" fmla="*/ 15 w 19"/>
                  <a:gd name="T11" fmla="*/ 10 h 12"/>
                  <a:gd name="T12" fmla="*/ 16 w 19"/>
                  <a:gd name="T13" fmla="*/ 9 h 12"/>
                  <a:gd name="T14" fmla="*/ 17 w 19"/>
                  <a:gd name="T15" fmla="*/ 9 h 12"/>
                  <a:gd name="T16" fmla="*/ 18 w 19"/>
                  <a:gd name="T17" fmla="*/ 8 h 12"/>
                  <a:gd name="T18" fmla="*/ 19 w 19"/>
                  <a:gd name="T19" fmla="*/ 7 h 12"/>
                  <a:gd name="T20" fmla="*/ 19 w 19"/>
                  <a:gd name="T21" fmla="*/ 5 h 12"/>
                  <a:gd name="T22" fmla="*/ 19 w 19"/>
                  <a:gd name="T23" fmla="*/ 4 h 12"/>
                  <a:gd name="T24" fmla="*/ 18 w 19"/>
                  <a:gd name="T25" fmla="*/ 3 h 12"/>
                  <a:gd name="T26" fmla="*/ 17 w 19"/>
                  <a:gd name="T27" fmla="*/ 2 h 12"/>
                  <a:gd name="T28" fmla="*/ 16 w 19"/>
                  <a:gd name="T29" fmla="*/ 1 h 12"/>
                  <a:gd name="T30" fmla="*/ 15 w 19"/>
                  <a:gd name="T31" fmla="*/ 1 h 12"/>
                  <a:gd name="T32" fmla="*/ 13 w 19"/>
                  <a:gd name="T33" fmla="*/ 0 h 12"/>
                  <a:gd name="T34" fmla="*/ 12 w 19"/>
                  <a:gd name="T35" fmla="*/ 0 h 12"/>
                  <a:gd name="T36" fmla="*/ 11 w 19"/>
                  <a:gd name="T37" fmla="*/ 0 h 12"/>
                  <a:gd name="T38" fmla="*/ 10 w 19"/>
                  <a:gd name="T39" fmla="*/ 0 h 12"/>
                  <a:gd name="T40" fmla="*/ 9 w 19"/>
                  <a:gd name="T41" fmla="*/ 0 h 12"/>
                  <a:gd name="T42" fmla="*/ 8 w 19"/>
                  <a:gd name="T43" fmla="*/ 0 h 12"/>
                  <a:gd name="T44" fmla="*/ 8 w 19"/>
                  <a:gd name="T45" fmla="*/ 0 h 12"/>
                  <a:gd name="T46" fmla="*/ 6 w 19"/>
                  <a:gd name="T47" fmla="*/ 0 h 12"/>
                  <a:gd name="T48" fmla="*/ 5 w 19"/>
                  <a:gd name="T49" fmla="*/ 0 h 12"/>
                  <a:gd name="T50" fmla="*/ 4 w 19"/>
                  <a:gd name="T51" fmla="*/ 1 h 12"/>
                  <a:gd name="T52" fmla="*/ 2 w 19"/>
                  <a:gd name="T53" fmla="*/ 1 h 12"/>
                  <a:gd name="T54" fmla="*/ 1 w 19"/>
                  <a:gd name="T55" fmla="*/ 2 h 12"/>
                  <a:gd name="T56" fmla="*/ 0 w 19"/>
                  <a:gd name="T57" fmla="*/ 3 h 12"/>
                  <a:gd name="T58" fmla="*/ 0 w 19"/>
                  <a:gd name="T59" fmla="*/ 4 h 12"/>
                  <a:gd name="T60" fmla="*/ 0 w 19"/>
                  <a:gd name="T61" fmla="*/ 5 h 12"/>
                  <a:gd name="T62" fmla="*/ 0 w 19"/>
                  <a:gd name="T63" fmla="*/ 7 h 12"/>
                  <a:gd name="T64" fmla="*/ 0 w 19"/>
                  <a:gd name="T65" fmla="*/ 8 h 12"/>
                  <a:gd name="T66" fmla="*/ 1 w 19"/>
                  <a:gd name="T67" fmla="*/ 9 h 12"/>
                  <a:gd name="T68" fmla="*/ 2 w 19"/>
                  <a:gd name="T69" fmla="*/ 9 h 12"/>
                  <a:gd name="T70" fmla="*/ 4 w 19"/>
                  <a:gd name="T71" fmla="*/ 10 h 12"/>
                  <a:gd name="T72" fmla="*/ 5 w 19"/>
                  <a:gd name="T73" fmla="*/ 11 h 12"/>
                  <a:gd name="T74" fmla="*/ 6 w 19"/>
                  <a:gd name="T75" fmla="*/ 11 h 12"/>
                  <a:gd name="T76" fmla="*/ 8 w 19"/>
                  <a:gd name="T77" fmla="*/ 11 h 12"/>
                  <a:gd name="T78" fmla="*/ 8 w 19"/>
                  <a:gd name="T79" fmla="*/ 11 h 12"/>
                  <a:gd name="T80" fmla="*/ 9 w 19"/>
                  <a:gd name="T81" fmla="*/ 12 h 12"/>
                  <a:gd name="T82" fmla="*/ 9 w 19"/>
                  <a:gd name="T83" fmla="*/ 12 h 1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9"/>
                  <a:gd name="T127" fmla="*/ 0 h 12"/>
                  <a:gd name="T128" fmla="*/ 19 w 19"/>
                  <a:gd name="T129" fmla="*/ 12 h 1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9" h="12">
                    <a:moveTo>
                      <a:pt x="9" y="12"/>
                    </a:moveTo>
                    <a:lnTo>
                      <a:pt x="10" y="11"/>
                    </a:lnTo>
                    <a:lnTo>
                      <a:pt x="11" y="11"/>
                    </a:lnTo>
                    <a:lnTo>
                      <a:pt x="12" y="11"/>
                    </a:lnTo>
                    <a:lnTo>
                      <a:pt x="13" y="11"/>
                    </a:lnTo>
                    <a:lnTo>
                      <a:pt x="15" y="10"/>
                    </a:lnTo>
                    <a:lnTo>
                      <a:pt x="16" y="9"/>
                    </a:lnTo>
                    <a:lnTo>
                      <a:pt x="17" y="9"/>
                    </a:lnTo>
                    <a:lnTo>
                      <a:pt x="18" y="8"/>
                    </a:lnTo>
                    <a:lnTo>
                      <a:pt x="19" y="7"/>
                    </a:lnTo>
                    <a:lnTo>
                      <a:pt x="19" y="5"/>
                    </a:lnTo>
                    <a:lnTo>
                      <a:pt x="19" y="4"/>
                    </a:lnTo>
                    <a:lnTo>
                      <a:pt x="18" y="3"/>
                    </a:lnTo>
                    <a:lnTo>
                      <a:pt x="17" y="2"/>
                    </a:lnTo>
                    <a:lnTo>
                      <a:pt x="16" y="1"/>
                    </a:lnTo>
                    <a:lnTo>
                      <a:pt x="15" y="1"/>
                    </a:lnTo>
                    <a:lnTo>
                      <a:pt x="13" y="0"/>
                    </a:lnTo>
                    <a:lnTo>
                      <a:pt x="12" y="0"/>
                    </a:lnTo>
                    <a:lnTo>
                      <a:pt x="11" y="0"/>
                    </a:lnTo>
                    <a:lnTo>
                      <a:pt x="10" y="0"/>
                    </a:lnTo>
                    <a:lnTo>
                      <a:pt x="9" y="0"/>
                    </a:lnTo>
                    <a:lnTo>
                      <a:pt x="8" y="0"/>
                    </a:lnTo>
                    <a:lnTo>
                      <a:pt x="6" y="0"/>
                    </a:lnTo>
                    <a:lnTo>
                      <a:pt x="5" y="0"/>
                    </a:lnTo>
                    <a:lnTo>
                      <a:pt x="4" y="1"/>
                    </a:lnTo>
                    <a:lnTo>
                      <a:pt x="2" y="1"/>
                    </a:lnTo>
                    <a:lnTo>
                      <a:pt x="1" y="2"/>
                    </a:lnTo>
                    <a:lnTo>
                      <a:pt x="0" y="3"/>
                    </a:lnTo>
                    <a:lnTo>
                      <a:pt x="0" y="4"/>
                    </a:lnTo>
                    <a:lnTo>
                      <a:pt x="0" y="5"/>
                    </a:lnTo>
                    <a:lnTo>
                      <a:pt x="0" y="7"/>
                    </a:lnTo>
                    <a:lnTo>
                      <a:pt x="0" y="8"/>
                    </a:lnTo>
                    <a:lnTo>
                      <a:pt x="1" y="9"/>
                    </a:lnTo>
                    <a:lnTo>
                      <a:pt x="2" y="9"/>
                    </a:lnTo>
                    <a:lnTo>
                      <a:pt x="4" y="10"/>
                    </a:lnTo>
                    <a:lnTo>
                      <a:pt x="5" y="11"/>
                    </a:lnTo>
                    <a:lnTo>
                      <a:pt x="6" y="11"/>
                    </a:lnTo>
                    <a:lnTo>
                      <a:pt x="8" y="11"/>
                    </a:lnTo>
                    <a:lnTo>
                      <a:pt x="9" y="12"/>
                    </a:lnTo>
                    <a:close/>
                  </a:path>
                </a:pathLst>
              </a:custGeom>
              <a:solidFill>
                <a:srgbClr val="CC80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916" name="Freeform 204"/>
              <p:cNvSpPr>
                <a:spLocks/>
              </p:cNvSpPr>
              <p:nvPr/>
            </p:nvSpPr>
            <p:spPr bwMode="auto">
              <a:xfrm>
                <a:off x="1794" y="2206"/>
                <a:ext cx="22" cy="10"/>
              </a:xfrm>
              <a:custGeom>
                <a:avLst/>
                <a:gdLst>
                  <a:gd name="T0" fmla="*/ 11 w 22"/>
                  <a:gd name="T1" fmla="*/ 10 h 10"/>
                  <a:gd name="T2" fmla="*/ 12 w 22"/>
                  <a:gd name="T3" fmla="*/ 10 h 10"/>
                  <a:gd name="T4" fmla="*/ 13 w 22"/>
                  <a:gd name="T5" fmla="*/ 10 h 10"/>
                  <a:gd name="T6" fmla="*/ 14 w 22"/>
                  <a:gd name="T7" fmla="*/ 10 h 10"/>
                  <a:gd name="T8" fmla="*/ 15 w 22"/>
                  <a:gd name="T9" fmla="*/ 10 h 10"/>
                  <a:gd name="T10" fmla="*/ 16 w 22"/>
                  <a:gd name="T11" fmla="*/ 9 h 10"/>
                  <a:gd name="T12" fmla="*/ 17 w 22"/>
                  <a:gd name="T13" fmla="*/ 9 h 10"/>
                  <a:gd name="T14" fmla="*/ 17 w 22"/>
                  <a:gd name="T15" fmla="*/ 9 h 10"/>
                  <a:gd name="T16" fmla="*/ 18 w 22"/>
                  <a:gd name="T17" fmla="*/ 9 h 10"/>
                  <a:gd name="T18" fmla="*/ 20 w 22"/>
                  <a:gd name="T19" fmla="*/ 8 h 10"/>
                  <a:gd name="T20" fmla="*/ 21 w 22"/>
                  <a:gd name="T21" fmla="*/ 7 h 10"/>
                  <a:gd name="T22" fmla="*/ 21 w 22"/>
                  <a:gd name="T23" fmla="*/ 6 h 10"/>
                  <a:gd name="T24" fmla="*/ 22 w 22"/>
                  <a:gd name="T25" fmla="*/ 5 h 10"/>
                  <a:gd name="T26" fmla="*/ 21 w 22"/>
                  <a:gd name="T27" fmla="*/ 3 h 10"/>
                  <a:gd name="T28" fmla="*/ 21 w 22"/>
                  <a:gd name="T29" fmla="*/ 3 h 10"/>
                  <a:gd name="T30" fmla="*/ 20 w 22"/>
                  <a:gd name="T31" fmla="*/ 2 h 10"/>
                  <a:gd name="T32" fmla="*/ 18 w 22"/>
                  <a:gd name="T33" fmla="*/ 1 h 10"/>
                  <a:gd name="T34" fmla="*/ 17 w 22"/>
                  <a:gd name="T35" fmla="*/ 1 h 10"/>
                  <a:gd name="T36" fmla="*/ 17 w 22"/>
                  <a:gd name="T37" fmla="*/ 1 h 10"/>
                  <a:gd name="T38" fmla="*/ 16 w 22"/>
                  <a:gd name="T39" fmla="*/ 0 h 10"/>
                  <a:gd name="T40" fmla="*/ 15 w 22"/>
                  <a:gd name="T41" fmla="*/ 0 h 10"/>
                  <a:gd name="T42" fmla="*/ 14 w 22"/>
                  <a:gd name="T43" fmla="*/ 0 h 10"/>
                  <a:gd name="T44" fmla="*/ 13 w 22"/>
                  <a:gd name="T45" fmla="*/ 0 h 10"/>
                  <a:gd name="T46" fmla="*/ 12 w 22"/>
                  <a:gd name="T47" fmla="*/ 0 h 10"/>
                  <a:gd name="T48" fmla="*/ 11 w 22"/>
                  <a:gd name="T49" fmla="*/ 0 h 10"/>
                  <a:gd name="T50" fmla="*/ 9 w 22"/>
                  <a:gd name="T51" fmla="*/ 0 h 10"/>
                  <a:gd name="T52" fmla="*/ 8 w 22"/>
                  <a:gd name="T53" fmla="*/ 0 h 10"/>
                  <a:gd name="T54" fmla="*/ 7 w 22"/>
                  <a:gd name="T55" fmla="*/ 0 h 10"/>
                  <a:gd name="T56" fmla="*/ 6 w 22"/>
                  <a:gd name="T57" fmla="*/ 0 h 10"/>
                  <a:gd name="T58" fmla="*/ 4 w 22"/>
                  <a:gd name="T59" fmla="*/ 1 h 10"/>
                  <a:gd name="T60" fmla="*/ 2 w 22"/>
                  <a:gd name="T61" fmla="*/ 1 h 10"/>
                  <a:gd name="T62" fmla="*/ 1 w 22"/>
                  <a:gd name="T63" fmla="*/ 2 h 10"/>
                  <a:gd name="T64" fmla="*/ 0 w 22"/>
                  <a:gd name="T65" fmla="*/ 3 h 10"/>
                  <a:gd name="T66" fmla="*/ 0 w 22"/>
                  <a:gd name="T67" fmla="*/ 3 h 10"/>
                  <a:gd name="T68" fmla="*/ 0 w 22"/>
                  <a:gd name="T69" fmla="*/ 5 h 10"/>
                  <a:gd name="T70" fmla="*/ 0 w 22"/>
                  <a:gd name="T71" fmla="*/ 6 h 10"/>
                  <a:gd name="T72" fmla="*/ 0 w 22"/>
                  <a:gd name="T73" fmla="*/ 7 h 10"/>
                  <a:gd name="T74" fmla="*/ 1 w 22"/>
                  <a:gd name="T75" fmla="*/ 8 h 10"/>
                  <a:gd name="T76" fmla="*/ 2 w 22"/>
                  <a:gd name="T77" fmla="*/ 9 h 10"/>
                  <a:gd name="T78" fmla="*/ 4 w 22"/>
                  <a:gd name="T79" fmla="*/ 9 h 10"/>
                  <a:gd name="T80" fmla="*/ 6 w 22"/>
                  <a:gd name="T81" fmla="*/ 10 h 10"/>
                  <a:gd name="T82" fmla="*/ 7 w 22"/>
                  <a:gd name="T83" fmla="*/ 10 h 10"/>
                  <a:gd name="T84" fmla="*/ 8 w 22"/>
                  <a:gd name="T85" fmla="*/ 10 h 10"/>
                  <a:gd name="T86" fmla="*/ 9 w 22"/>
                  <a:gd name="T87" fmla="*/ 10 h 10"/>
                  <a:gd name="T88" fmla="*/ 11 w 22"/>
                  <a:gd name="T89" fmla="*/ 10 h 10"/>
                  <a:gd name="T90" fmla="*/ 11 w 22"/>
                  <a:gd name="T91" fmla="*/ 10 h 10"/>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2"/>
                  <a:gd name="T139" fmla="*/ 0 h 10"/>
                  <a:gd name="T140" fmla="*/ 22 w 22"/>
                  <a:gd name="T141" fmla="*/ 10 h 10"/>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2" h="10">
                    <a:moveTo>
                      <a:pt x="11" y="10"/>
                    </a:moveTo>
                    <a:lnTo>
                      <a:pt x="12" y="10"/>
                    </a:lnTo>
                    <a:lnTo>
                      <a:pt x="13" y="10"/>
                    </a:lnTo>
                    <a:lnTo>
                      <a:pt x="14" y="10"/>
                    </a:lnTo>
                    <a:lnTo>
                      <a:pt x="15" y="10"/>
                    </a:lnTo>
                    <a:lnTo>
                      <a:pt x="16" y="9"/>
                    </a:lnTo>
                    <a:lnTo>
                      <a:pt x="17" y="9"/>
                    </a:lnTo>
                    <a:lnTo>
                      <a:pt x="18" y="9"/>
                    </a:lnTo>
                    <a:lnTo>
                      <a:pt x="20" y="8"/>
                    </a:lnTo>
                    <a:lnTo>
                      <a:pt x="21" y="7"/>
                    </a:lnTo>
                    <a:lnTo>
                      <a:pt x="21" y="6"/>
                    </a:lnTo>
                    <a:lnTo>
                      <a:pt x="22" y="5"/>
                    </a:lnTo>
                    <a:lnTo>
                      <a:pt x="21" y="3"/>
                    </a:lnTo>
                    <a:lnTo>
                      <a:pt x="20" y="2"/>
                    </a:lnTo>
                    <a:lnTo>
                      <a:pt x="18" y="1"/>
                    </a:lnTo>
                    <a:lnTo>
                      <a:pt x="17" y="1"/>
                    </a:lnTo>
                    <a:lnTo>
                      <a:pt x="16" y="0"/>
                    </a:lnTo>
                    <a:lnTo>
                      <a:pt x="15" y="0"/>
                    </a:lnTo>
                    <a:lnTo>
                      <a:pt x="14" y="0"/>
                    </a:lnTo>
                    <a:lnTo>
                      <a:pt x="13" y="0"/>
                    </a:lnTo>
                    <a:lnTo>
                      <a:pt x="12" y="0"/>
                    </a:lnTo>
                    <a:lnTo>
                      <a:pt x="11" y="0"/>
                    </a:lnTo>
                    <a:lnTo>
                      <a:pt x="9" y="0"/>
                    </a:lnTo>
                    <a:lnTo>
                      <a:pt x="8" y="0"/>
                    </a:lnTo>
                    <a:lnTo>
                      <a:pt x="7" y="0"/>
                    </a:lnTo>
                    <a:lnTo>
                      <a:pt x="6" y="0"/>
                    </a:lnTo>
                    <a:lnTo>
                      <a:pt x="4" y="1"/>
                    </a:lnTo>
                    <a:lnTo>
                      <a:pt x="2" y="1"/>
                    </a:lnTo>
                    <a:lnTo>
                      <a:pt x="1" y="2"/>
                    </a:lnTo>
                    <a:lnTo>
                      <a:pt x="0" y="3"/>
                    </a:lnTo>
                    <a:lnTo>
                      <a:pt x="0" y="5"/>
                    </a:lnTo>
                    <a:lnTo>
                      <a:pt x="0" y="6"/>
                    </a:lnTo>
                    <a:lnTo>
                      <a:pt x="0" y="7"/>
                    </a:lnTo>
                    <a:lnTo>
                      <a:pt x="1" y="8"/>
                    </a:lnTo>
                    <a:lnTo>
                      <a:pt x="2" y="9"/>
                    </a:lnTo>
                    <a:lnTo>
                      <a:pt x="4" y="9"/>
                    </a:lnTo>
                    <a:lnTo>
                      <a:pt x="6" y="10"/>
                    </a:lnTo>
                    <a:lnTo>
                      <a:pt x="7" y="10"/>
                    </a:lnTo>
                    <a:lnTo>
                      <a:pt x="8" y="10"/>
                    </a:lnTo>
                    <a:lnTo>
                      <a:pt x="9" y="10"/>
                    </a:lnTo>
                    <a:lnTo>
                      <a:pt x="11" y="10"/>
                    </a:lnTo>
                    <a:close/>
                  </a:path>
                </a:pathLst>
              </a:custGeom>
              <a:solidFill>
                <a:srgbClr val="FFA6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917" name="Freeform 205"/>
              <p:cNvSpPr>
                <a:spLocks/>
              </p:cNvSpPr>
              <p:nvPr/>
            </p:nvSpPr>
            <p:spPr bwMode="auto">
              <a:xfrm>
                <a:off x="1648" y="2059"/>
                <a:ext cx="255" cy="468"/>
              </a:xfrm>
              <a:custGeom>
                <a:avLst/>
                <a:gdLst>
                  <a:gd name="T0" fmla="*/ 229 w 255"/>
                  <a:gd name="T1" fmla="*/ 4 h 468"/>
                  <a:gd name="T2" fmla="*/ 226 w 255"/>
                  <a:gd name="T3" fmla="*/ 5 h 468"/>
                  <a:gd name="T4" fmla="*/ 222 w 255"/>
                  <a:gd name="T5" fmla="*/ 6 h 468"/>
                  <a:gd name="T6" fmla="*/ 218 w 255"/>
                  <a:gd name="T7" fmla="*/ 7 h 468"/>
                  <a:gd name="T8" fmla="*/ 213 w 255"/>
                  <a:gd name="T9" fmla="*/ 9 h 468"/>
                  <a:gd name="T10" fmla="*/ 209 w 255"/>
                  <a:gd name="T11" fmla="*/ 11 h 468"/>
                  <a:gd name="T12" fmla="*/ 204 w 255"/>
                  <a:gd name="T13" fmla="*/ 13 h 468"/>
                  <a:gd name="T14" fmla="*/ 200 w 255"/>
                  <a:gd name="T15" fmla="*/ 16 h 468"/>
                  <a:gd name="T16" fmla="*/ 196 w 255"/>
                  <a:gd name="T17" fmla="*/ 19 h 468"/>
                  <a:gd name="T18" fmla="*/ 192 w 255"/>
                  <a:gd name="T19" fmla="*/ 23 h 468"/>
                  <a:gd name="T20" fmla="*/ 188 w 255"/>
                  <a:gd name="T21" fmla="*/ 27 h 468"/>
                  <a:gd name="T22" fmla="*/ 186 w 255"/>
                  <a:gd name="T23" fmla="*/ 32 h 468"/>
                  <a:gd name="T24" fmla="*/ 184 w 255"/>
                  <a:gd name="T25" fmla="*/ 38 h 468"/>
                  <a:gd name="T26" fmla="*/ 184 w 255"/>
                  <a:gd name="T27" fmla="*/ 41 h 468"/>
                  <a:gd name="T28" fmla="*/ 185 w 255"/>
                  <a:gd name="T29" fmla="*/ 45 h 468"/>
                  <a:gd name="T30" fmla="*/ 185 w 255"/>
                  <a:gd name="T31" fmla="*/ 50 h 468"/>
                  <a:gd name="T32" fmla="*/ 185 w 255"/>
                  <a:gd name="T33" fmla="*/ 53 h 468"/>
                  <a:gd name="T34" fmla="*/ 186 w 255"/>
                  <a:gd name="T35" fmla="*/ 56 h 468"/>
                  <a:gd name="T36" fmla="*/ 187 w 255"/>
                  <a:gd name="T37" fmla="*/ 60 h 468"/>
                  <a:gd name="T38" fmla="*/ 188 w 255"/>
                  <a:gd name="T39" fmla="*/ 64 h 468"/>
                  <a:gd name="T40" fmla="*/ 190 w 255"/>
                  <a:gd name="T41" fmla="*/ 70 h 468"/>
                  <a:gd name="T42" fmla="*/ 191 w 255"/>
                  <a:gd name="T43" fmla="*/ 75 h 468"/>
                  <a:gd name="T44" fmla="*/ 192 w 255"/>
                  <a:gd name="T45" fmla="*/ 78 h 468"/>
                  <a:gd name="T46" fmla="*/ 193 w 255"/>
                  <a:gd name="T47" fmla="*/ 81 h 468"/>
                  <a:gd name="T48" fmla="*/ 72 w 255"/>
                  <a:gd name="T49" fmla="*/ 158 h 468"/>
                  <a:gd name="T50" fmla="*/ 70 w 255"/>
                  <a:gd name="T51" fmla="*/ 159 h 468"/>
                  <a:gd name="T52" fmla="*/ 66 w 255"/>
                  <a:gd name="T53" fmla="*/ 161 h 468"/>
                  <a:gd name="T54" fmla="*/ 62 w 255"/>
                  <a:gd name="T55" fmla="*/ 164 h 468"/>
                  <a:gd name="T56" fmla="*/ 60 w 255"/>
                  <a:gd name="T57" fmla="*/ 166 h 468"/>
                  <a:gd name="T58" fmla="*/ 57 w 255"/>
                  <a:gd name="T59" fmla="*/ 169 h 468"/>
                  <a:gd name="T60" fmla="*/ 53 w 255"/>
                  <a:gd name="T61" fmla="*/ 172 h 468"/>
                  <a:gd name="T62" fmla="*/ 50 w 255"/>
                  <a:gd name="T63" fmla="*/ 175 h 468"/>
                  <a:gd name="T64" fmla="*/ 47 w 255"/>
                  <a:gd name="T65" fmla="*/ 179 h 468"/>
                  <a:gd name="T66" fmla="*/ 43 w 255"/>
                  <a:gd name="T67" fmla="*/ 182 h 468"/>
                  <a:gd name="T68" fmla="*/ 40 w 255"/>
                  <a:gd name="T69" fmla="*/ 186 h 468"/>
                  <a:gd name="T70" fmla="*/ 37 w 255"/>
                  <a:gd name="T71" fmla="*/ 190 h 468"/>
                  <a:gd name="T72" fmla="*/ 34 w 255"/>
                  <a:gd name="T73" fmla="*/ 195 h 468"/>
                  <a:gd name="T74" fmla="*/ 31 w 255"/>
                  <a:gd name="T75" fmla="*/ 201 h 468"/>
                  <a:gd name="T76" fmla="*/ 28 w 255"/>
                  <a:gd name="T77" fmla="*/ 206 h 468"/>
                  <a:gd name="T78" fmla="*/ 27 w 255"/>
                  <a:gd name="T79" fmla="*/ 211 h 468"/>
                  <a:gd name="T80" fmla="*/ 25 w 255"/>
                  <a:gd name="T81" fmla="*/ 217 h 468"/>
                  <a:gd name="T82" fmla="*/ 24 w 255"/>
                  <a:gd name="T83" fmla="*/ 223 h 468"/>
                  <a:gd name="T84" fmla="*/ 24 w 255"/>
                  <a:gd name="T85" fmla="*/ 230 h 468"/>
                  <a:gd name="T86" fmla="*/ 24 w 255"/>
                  <a:gd name="T87" fmla="*/ 236 h 468"/>
                  <a:gd name="T88" fmla="*/ 24 w 255"/>
                  <a:gd name="T89" fmla="*/ 242 h 468"/>
                  <a:gd name="T90" fmla="*/ 25 w 255"/>
                  <a:gd name="T91" fmla="*/ 247 h 468"/>
                  <a:gd name="T92" fmla="*/ 26 w 255"/>
                  <a:gd name="T93" fmla="*/ 252 h 468"/>
                  <a:gd name="T94" fmla="*/ 27 w 255"/>
                  <a:gd name="T95" fmla="*/ 256 h 468"/>
                  <a:gd name="T96" fmla="*/ 28 w 255"/>
                  <a:gd name="T97" fmla="*/ 259 h 468"/>
                  <a:gd name="T98" fmla="*/ 29 w 255"/>
                  <a:gd name="T99" fmla="*/ 263 h 468"/>
                  <a:gd name="T100" fmla="*/ 31 w 255"/>
                  <a:gd name="T101" fmla="*/ 267 h 468"/>
                  <a:gd name="T102" fmla="*/ 34 w 255"/>
                  <a:gd name="T103" fmla="*/ 272 h 468"/>
                  <a:gd name="T104" fmla="*/ 39 w 255"/>
                  <a:gd name="T105" fmla="*/ 275 h 468"/>
                  <a:gd name="T106" fmla="*/ 42 w 255"/>
                  <a:gd name="T107" fmla="*/ 276 h 468"/>
                  <a:gd name="T108" fmla="*/ 39 w 255"/>
                  <a:gd name="T109" fmla="*/ 294 h 468"/>
                  <a:gd name="T110" fmla="*/ 188 w 255"/>
                  <a:gd name="T111" fmla="*/ 414 h 468"/>
                  <a:gd name="T112" fmla="*/ 0 w 255"/>
                  <a:gd name="T113" fmla="*/ 1 h 468"/>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255"/>
                  <a:gd name="T172" fmla="*/ 0 h 468"/>
                  <a:gd name="T173" fmla="*/ 255 w 255"/>
                  <a:gd name="T174" fmla="*/ 468 h 468"/>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255" h="468">
                    <a:moveTo>
                      <a:pt x="255" y="0"/>
                    </a:moveTo>
                    <a:lnTo>
                      <a:pt x="230" y="4"/>
                    </a:lnTo>
                    <a:lnTo>
                      <a:pt x="229" y="4"/>
                    </a:lnTo>
                    <a:lnTo>
                      <a:pt x="228" y="4"/>
                    </a:lnTo>
                    <a:lnTo>
                      <a:pt x="227" y="5"/>
                    </a:lnTo>
                    <a:lnTo>
                      <a:pt x="226" y="5"/>
                    </a:lnTo>
                    <a:lnTo>
                      <a:pt x="224" y="5"/>
                    </a:lnTo>
                    <a:lnTo>
                      <a:pt x="223" y="6"/>
                    </a:lnTo>
                    <a:lnTo>
                      <a:pt x="222" y="6"/>
                    </a:lnTo>
                    <a:lnTo>
                      <a:pt x="221" y="7"/>
                    </a:lnTo>
                    <a:lnTo>
                      <a:pt x="219" y="7"/>
                    </a:lnTo>
                    <a:lnTo>
                      <a:pt x="218" y="7"/>
                    </a:lnTo>
                    <a:lnTo>
                      <a:pt x="216" y="8"/>
                    </a:lnTo>
                    <a:lnTo>
                      <a:pt x="215" y="8"/>
                    </a:lnTo>
                    <a:lnTo>
                      <a:pt x="213" y="9"/>
                    </a:lnTo>
                    <a:lnTo>
                      <a:pt x="212" y="9"/>
                    </a:lnTo>
                    <a:lnTo>
                      <a:pt x="210" y="10"/>
                    </a:lnTo>
                    <a:lnTo>
                      <a:pt x="209" y="11"/>
                    </a:lnTo>
                    <a:lnTo>
                      <a:pt x="207" y="12"/>
                    </a:lnTo>
                    <a:lnTo>
                      <a:pt x="206" y="12"/>
                    </a:lnTo>
                    <a:lnTo>
                      <a:pt x="204" y="13"/>
                    </a:lnTo>
                    <a:lnTo>
                      <a:pt x="203" y="14"/>
                    </a:lnTo>
                    <a:lnTo>
                      <a:pt x="201" y="14"/>
                    </a:lnTo>
                    <a:lnTo>
                      <a:pt x="200" y="16"/>
                    </a:lnTo>
                    <a:lnTo>
                      <a:pt x="198" y="16"/>
                    </a:lnTo>
                    <a:lnTo>
                      <a:pt x="197" y="18"/>
                    </a:lnTo>
                    <a:lnTo>
                      <a:pt x="196" y="19"/>
                    </a:lnTo>
                    <a:lnTo>
                      <a:pt x="194" y="20"/>
                    </a:lnTo>
                    <a:lnTo>
                      <a:pt x="193" y="21"/>
                    </a:lnTo>
                    <a:lnTo>
                      <a:pt x="192" y="23"/>
                    </a:lnTo>
                    <a:lnTo>
                      <a:pt x="191" y="24"/>
                    </a:lnTo>
                    <a:lnTo>
                      <a:pt x="189" y="26"/>
                    </a:lnTo>
                    <a:lnTo>
                      <a:pt x="188" y="27"/>
                    </a:lnTo>
                    <a:lnTo>
                      <a:pt x="187" y="29"/>
                    </a:lnTo>
                    <a:lnTo>
                      <a:pt x="186" y="31"/>
                    </a:lnTo>
                    <a:lnTo>
                      <a:pt x="186" y="32"/>
                    </a:lnTo>
                    <a:lnTo>
                      <a:pt x="185" y="34"/>
                    </a:lnTo>
                    <a:lnTo>
                      <a:pt x="185" y="36"/>
                    </a:lnTo>
                    <a:lnTo>
                      <a:pt x="184" y="38"/>
                    </a:lnTo>
                    <a:lnTo>
                      <a:pt x="184" y="39"/>
                    </a:lnTo>
                    <a:lnTo>
                      <a:pt x="184" y="40"/>
                    </a:lnTo>
                    <a:lnTo>
                      <a:pt x="184" y="41"/>
                    </a:lnTo>
                    <a:lnTo>
                      <a:pt x="184" y="42"/>
                    </a:lnTo>
                    <a:lnTo>
                      <a:pt x="185" y="44"/>
                    </a:lnTo>
                    <a:lnTo>
                      <a:pt x="185" y="45"/>
                    </a:lnTo>
                    <a:lnTo>
                      <a:pt x="185" y="47"/>
                    </a:lnTo>
                    <a:lnTo>
                      <a:pt x="185" y="49"/>
                    </a:lnTo>
                    <a:lnTo>
                      <a:pt x="185" y="50"/>
                    </a:lnTo>
                    <a:lnTo>
                      <a:pt x="185" y="51"/>
                    </a:lnTo>
                    <a:lnTo>
                      <a:pt x="185" y="52"/>
                    </a:lnTo>
                    <a:lnTo>
                      <a:pt x="185" y="53"/>
                    </a:lnTo>
                    <a:lnTo>
                      <a:pt x="186" y="54"/>
                    </a:lnTo>
                    <a:lnTo>
                      <a:pt x="186" y="56"/>
                    </a:lnTo>
                    <a:lnTo>
                      <a:pt x="186" y="58"/>
                    </a:lnTo>
                    <a:lnTo>
                      <a:pt x="187" y="58"/>
                    </a:lnTo>
                    <a:lnTo>
                      <a:pt x="187" y="60"/>
                    </a:lnTo>
                    <a:lnTo>
                      <a:pt x="187" y="61"/>
                    </a:lnTo>
                    <a:lnTo>
                      <a:pt x="188" y="63"/>
                    </a:lnTo>
                    <a:lnTo>
                      <a:pt x="188" y="64"/>
                    </a:lnTo>
                    <a:lnTo>
                      <a:pt x="189" y="67"/>
                    </a:lnTo>
                    <a:lnTo>
                      <a:pt x="189" y="69"/>
                    </a:lnTo>
                    <a:lnTo>
                      <a:pt x="190" y="70"/>
                    </a:lnTo>
                    <a:lnTo>
                      <a:pt x="190" y="72"/>
                    </a:lnTo>
                    <a:lnTo>
                      <a:pt x="191" y="73"/>
                    </a:lnTo>
                    <a:lnTo>
                      <a:pt x="191" y="75"/>
                    </a:lnTo>
                    <a:lnTo>
                      <a:pt x="192" y="76"/>
                    </a:lnTo>
                    <a:lnTo>
                      <a:pt x="192" y="78"/>
                    </a:lnTo>
                    <a:lnTo>
                      <a:pt x="193" y="80"/>
                    </a:lnTo>
                    <a:lnTo>
                      <a:pt x="193" y="81"/>
                    </a:lnTo>
                    <a:lnTo>
                      <a:pt x="71" y="122"/>
                    </a:lnTo>
                    <a:lnTo>
                      <a:pt x="72" y="158"/>
                    </a:lnTo>
                    <a:lnTo>
                      <a:pt x="71" y="159"/>
                    </a:lnTo>
                    <a:lnTo>
                      <a:pt x="70" y="159"/>
                    </a:lnTo>
                    <a:lnTo>
                      <a:pt x="69" y="160"/>
                    </a:lnTo>
                    <a:lnTo>
                      <a:pt x="68" y="161"/>
                    </a:lnTo>
                    <a:lnTo>
                      <a:pt x="66" y="161"/>
                    </a:lnTo>
                    <a:lnTo>
                      <a:pt x="64" y="163"/>
                    </a:lnTo>
                    <a:lnTo>
                      <a:pt x="64" y="164"/>
                    </a:lnTo>
                    <a:lnTo>
                      <a:pt x="62" y="164"/>
                    </a:lnTo>
                    <a:lnTo>
                      <a:pt x="61" y="165"/>
                    </a:lnTo>
                    <a:lnTo>
                      <a:pt x="61" y="166"/>
                    </a:lnTo>
                    <a:lnTo>
                      <a:pt x="60" y="166"/>
                    </a:lnTo>
                    <a:lnTo>
                      <a:pt x="58" y="167"/>
                    </a:lnTo>
                    <a:lnTo>
                      <a:pt x="57" y="168"/>
                    </a:lnTo>
                    <a:lnTo>
                      <a:pt x="57" y="169"/>
                    </a:lnTo>
                    <a:lnTo>
                      <a:pt x="56" y="170"/>
                    </a:lnTo>
                    <a:lnTo>
                      <a:pt x="54" y="170"/>
                    </a:lnTo>
                    <a:lnTo>
                      <a:pt x="53" y="172"/>
                    </a:lnTo>
                    <a:lnTo>
                      <a:pt x="52" y="173"/>
                    </a:lnTo>
                    <a:lnTo>
                      <a:pt x="51" y="174"/>
                    </a:lnTo>
                    <a:lnTo>
                      <a:pt x="50" y="175"/>
                    </a:lnTo>
                    <a:lnTo>
                      <a:pt x="49" y="176"/>
                    </a:lnTo>
                    <a:lnTo>
                      <a:pt x="48" y="177"/>
                    </a:lnTo>
                    <a:lnTo>
                      <a:pt x="47" y="179"/>
                    </a:lnTo>
                    <a:lnTo>
                      <a:pt x="45" y="179"/>
                    </a:lnTo>
                    <a:lnTo>
                      <a:pt x="44" y="181"/>
                    </a:lnTo>
                    <a:lnTo>
                      <a:pt x="43" y="182"/>
                    </a:lnTo>
                    <a:lnTo>
                      <a:pt x="42" y="184"/>
                    </a:lnTo>
                    <a:lnTo>
                      <a:pt x="41" y="185"/>
                    </a:lnTo>
                    <a:lnTo>
                      <a:pt x="40" y="186"/>
                    </a:lnTo>
                    <a:lnTo>
                      <a:pt x="39" y="188"/>
                    </a:lnTo>
                    <a:lnTo>
                      <a:pt x="38" y="189"/>
                    </a:lnTo>
                    <a:lnTo>
                      <a:pt x="37" y="190"/>
                    </a:lnTo>
                    <a:lnTo>
                      <a:pt x="36" y="192"/>
                    </a:lnTo>
                    <a:lnTo>
                      <a:pt x="35" y="194"/>
                    </a:lnTo>
                    <a:lnTo>
                      <a:pt x="34" y="195"/>
                    </a:lnTo>
                    <a:lnTo>
                      <a:pt x="32" y="197"/>
                    </a:lnTo>
                    <a:lnTo>
                      <a:pt x="32" y="199"/>
                    </a:lnTo>
                    <a:lnTo>
                      <a:pt x="31" y="201"/>
                    </a:lnTo>
                    <a:lnTo>
                      <a:pt x="30" y="202"/>
                    </a:lnTo>
                    <a:lnTo>
                      <a:pt x="30" y="204"/>
                    </a:lnTo>
                    <a:lnTo>
                      <a:pt x="28" y="206"/>
                    </a:lnTo>
                    <a:lnTo>
                      <a:pt x="28" y="208"/>
                    </a:lnTo>
                    <a:lnTo>
                      <a:pt x="27" y="209"/>
                    </a:lnTo>
                    <a:lnTo>
                      <a:pt x="27" y="211"/>
                    </a:lnTo>
                    <a:lnTo>
                      <a:pt x="26" y="213"/>
                    </a:lnTo>
                    <a:lnTo>
                      <a:pt x="26" y="215"/>
                    </a:lnTo>
                    <a:lnTo>
                      <a:pt x="25" y="217"/>
                    </a:lnTo>
                    <a:lnTo>
                      <a:pt x="25" y="219"/>
                    </a:lnTo>
                    <a:lnTo>
                      <a:pt x="24" y="221"/>
                    </a:lnTo>
                    <a:lnTo>
                      <a:pt x="24" y="223"/>
                    </a:lnTo>
                    <a:lnTo>
                      <a:pt x="24" y="225"/>
                    </a:lnTo>
                    <a:lnTo>
                      <a:pt x="24" y="228"/>
                    </a:lnTo>
                    <a:lnTo>
                      <a:pt x="24" y="230"/>
                    </a:lnTo>
                    <a:lnTo>
                      <a:pt x="24" y="232"/>
                    </a:lnTo>
                    <a:lnTo>
                      <a:pt x="24" y="234"/>
                    </a:lnTo>
                    <a:lnTo>
                      <a:pt x="24" y="236"/>
                    </a:lnTo>
                    <a:lnTo>
                      <a:pt x="24" y="238"/>
                    </a:lnTo>
                    <a:lnTo>
                      <a:pt x="24" y="240"/>
                    </a:lnTo>
                    <a:lnTo>
                      <a:pt x="24" y="242"/>
                    </a:lnTo>
                    <a:lnTo>
                      <a:pt x="25" y="244"/>
                    </a:lnTo>
                    <a:lnTo>
                      <a:pt x="25" y="245"/>
                    </a:lnTo>
                    <a:lnTo>
                      <a:pt x="25" y="247"/>
                    </a:lnTo>
                    <a:lnTo>
                      <a:pt x="25" y="249"/>
                    </a:lnTo>
                    <a:lnTo>
                      <a:pt x="26" y="250"/>
                    </a:lnTo>
                    <a:lnTo>
                      <a:pt x="26" y="252"/>
                    </a:lnTo>
                    <a:lnTo>
                      <a:pt x="26" y="253"/>
                    </a:lnTo>
                    <a:lnTo>
                      <a:pt x="27" y="254"/>
                    </a:lnTo>
                    <a:lnTo>
                      <a:pt x="27" y="256"/>
                    </a:lnTo>
                    <a:lnTo>
                      <a:pt x="27" y="257"/>
                    </a:lnTo>
                    <a:lnTo>
                      <a:pt x="28" y="258"/>
                    </a:lnTo>
                    <a:lnTo>
                      <a:pt x="28" y="259"/>
                    </a:lnTo>
                    <a:lnTo>
                      <a:pt x="28" y="261"/>
                    </a:lnTo>
                    <a:lnTo>
                      <a:pt x="29" y="263"/>
                    </a:lnTo>
                    <a:lnTo>
                      <a:pt x="30" y="264"/>
                    </a:lnTo>
                    <a:lnTo>
                      <a:pt x="31" y="266"/>
                    </a:lnTo>
                    <a:lnTo>
                      <a:pt x="31" y="267"/>
                    </a:lnTo>
                    <a:lnTo>
                      <a:pt x="32" y="269"/>
                    </a:lnTo>
                    <a:lnTo>
                      <a:pt x="33" y="270"/>
                    </a:lnTo>
                    <a:lnTo>
                      <a:pt x="34" y="272"/>
                    </a:lnTo>
                    <a:lnTo>
                      <a:pt x="35" y="273"/>
                    </a:lnTo>
                    <a:lnTo>
                      <a:pt x="37" y="274"/>
                    </a:lnTo>
                    <a:lnTo>
                      <a:pt x="39" y="275"/>
                    </a:lnTo>
                    <a:lnTo>
                      <a:pt x="40" y="276"/>
                    </a:lnTo>
                    <a:lnTo>
                      <a:pt x="41" y="276"/>
                    </a:lnTo>
                    <a:lnTo>
                      <a:pt x="42" y="276"/>
                    </a:lnTo>
                    <a:lnTo>
                      <a:pt x="43" y="276"/>
                    </a:lnTo>
                    <a:lnTo>
                      <a:pt x="39" y="294"/>
                    </a:lnTo>
                    <a:lnTo>
                      <a:pt x="69" y="325"/>
                    </a:lnTo>
                    <a:lnTo>
                      <a:pt x="66" y="381"/>
                    </a:lnTo>
                    <a:lnTo>
                      <a:pt x="188" y="414"/>
                    </a:lnTo>
                    <a:lnTo>
                      <a:pt x="188" y="468"/>
                    </a:lnTo>
                    <a:lnTo>
                      <a:pt x="3" y="468"/>
                    </a:lnTo>
                    <a:lnTo>
                      <a:pt x="0" y="1"/>
                    </a:lnTo>
                    <a:lnTo>
                      <a:pt x="255" y="0"/>
                    </a:lnTo>
                    <a:close/>
                  </a:path>
                </a:pathLst>
              </a:custGeom>
              <a:solidFill>
                <a:srgbClr val="FFE3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918" name="Freeform 206"/>
              <p:cNvSpPr>
                <a:spLocks/>
              </p:cNvSpPr>
              <p:nvPr/>
            </p:nvSpPr>
            <p:spPr bwMode="auto">
              <a:xfrm>
                <a:off x="1886" y="2061"/>
                <a:ext cx="268" cy="469"/>
              </a:xfrm>
              <a:custGeom>
                <a:avLst/>
                <a:gdLst>
                  <a:gd name="T0" fmla="*/ 103 w 268"/>
                  <a:gd name="T1" fmla="*/ 5 h 469"/>
                  <a:gd name="T2" fmla="*/ 107 w 268"/>
                  <a:gd name="T3" fmla="*/ 6 h 469"/>
                  <a:gd name="T4" fmla="*/ 112 w 268"/>
                  <a:gd name="T5" fmla="*/ 7 h 469"/>
                  <a:gd name="T6" fmla="*/ 118 w 268"/>
                  <a:gd name="T7" fmla="*/ 10 h 469"/>
                  <a:gd name="T8" fmla="*/ 125 w 268"/>
                  <a:gd name="T9" fmla="*/ 12 h 469"/>
                  <a:gd name="T10" fmla="*/ 133 w 268"/>
                  <a:gd name="T11" fmla="*/ 15 h 469"/>
                  <a:gd name="T12" fmla="*/ 141 w 268"/>
                  <a:gd name="T13" fmla="*/ 19 h 469"/>
                  <a:gd name="T14" fmla="*/ 150 w 268"/>
                  <a:gd name="T15" fmla="*/ 24 h 469"/>
                  <a:gd name="T16" fmla="*/ 159 w 268"/>
                  <a:gd name="T17" fmla="*/ 29 h 469"/>
                  <a:gd name="T18" fmla="*/ 169 w 268"/>
                  <a:gd name="T19" fmla="*/ 36 h 469"/>
                  <a:gd name="T20" fmla="*/ 178 w 268"/>
                  <a:gd name="T21" fmla="*/ 43 h 469"/>
                  <a:gd name="T22" fmla="*/ 187 w 268"/>
                  <a:gd name="T23" fmla="*/ 50 h 469"/>
                  <a:gd name="T24" fmla="*/ 196 w 268"/>
                  <a:gd name="T25" fmla="*/ 59 h 469"/>
                  <a:gd name="T26" fmla="*/ 205 w 268"/>
                  <a:gd name="T27" fmla="*/ 69 h 469"/>
                  <a:gd name="T28" fmla="*/ 213 w 268"/>
                  <a:gd name="T29" fmla="*/ 80 h 469"/>
                  <a:gd name="T30" fmla="*/ 220 w 268"/>
                  <a:gd name="T31" fmla="*/ 92 h 469"/>
                  <a:gd name="T32" fmla="*/ 226 w 268"/>
                  <a:gd name="T33" fmla="*/ 104 h 469"/>
                  <a:gd name="T34" fmla="*/ 231 w 268"/>
                  <a:gd name="T35" fmla="*/ 118 h 469"/>
                  <a:gd name="T36" fmla="*/ 235 w 268"/>
                  <a:gd name="T37" fmla="*/ 131 h 469"/>
                  <a:gd name="T38" fmla="*/ 239 w 268"/>
                  <a:gd name="T39" fmla="*/ 144 h 469"/>
                  <a:gd name="T40" fmla="*/ 242 w 268"/>
                  <a:gd name="T41" fmla="*/ 157 h 469"/>
                  <a:gd name="T42" fmla="*/ 244 w 268"/>
                  <a:gd name="T43" fmla="*/ 170 h 469"/>
                  <a:gd name="T44" fmla="*/ 246 w 268"/>
                  <a:gd name="T45" fmla="*/ 182 h 469"/>
                  <a:gd name="T46" fmla="*/ 247 w 268"/>
                  <a:gd name="T47" fmla="*/ 194 h 469"/>
                  <a:gd name="T48" fmla="*/ 249 w 268"/>
                  <a:gd name="T49" fmla="*/ 204 h 469"/>
                  <a:gd name="T50" fmla="*/ 249 w 268"/>
                  <a:gd name="T51" fmla="*/ 214 h 469"/>
                  <a:gd name="T52" fmla="*/ 250 w 268"/>
                  <a:gd name="T53" fmla="*/ 222 h 469"/>
                  <a:gd name="T54" fmla="*/ 250 w 268"/>
                  <a:gd name="T55" fmla="*/ 229 h 469"/>
                  <a:gd name="T56" fmla="*/ 250 w 268"/>
                  <a:gd name="T57" fmla="*/ 234 h 469"/>
                  <a:gd name="T58" fmla="*/ 250 w 268"/>
                  <a:gd name="T59" fmla="*/ 239 h 469"/>
                  <a:gd name="T60" fmla="*/ 168 w 268"/>
                  <a:gd name="T61" fmla="*/ 329 h 469"/>
                  <a:gd name="T62" fmla="*/ 164 w 268"/>
                  <a:gd name="T63" fmla="*/ 331 h 469"/>
                  <a:gd name="T64" fmla="*/ 160 w 268"/>
                  <a:gd name="T65" fmla="*/ 333 h 469"/>
                  <a:gd name="T66" fmla="*/ 154 w 268"/>
                  <a:gd name="T67" fmla="*/ 337 h 469"/>
                  <a:gd name="T68" fmla="*/ 147 w 268"/>
                  <a:gd name="T69" fmla="*/ 341 h 469"/>
                  <a:gd name="T70" fmla="*/ 138 w 268"/>
                  <a:gd name="T71" fmla="*/ 347 h 469"/>
                  <a:gd name="T72" fmla="*/ 129 w 268"/>
                  <a:gd name="T73" fmla="*/ 352 h 469"/>
                  <a:gd name="T74" fmla="*/ 120 w 268"/>
                  <a:gd name="T75" fmla="*/ 359 h 469"/>
                  <a:gd name="T76" fmla="*/ 110 w 268"/>
                  <a:gd name="T77" fmla="*/ 366 h 469"/>
                  <a:gd name="T78" fmla="*/ 100 w 268"/>
                  <a:gd name="T79" fmla="*/ 373 h 469"/>
                  <a:gd name="T80" fmla="*/ 91 w 268"/>
                  <a:gd name="T81" fmla="*/ 380 h 469"/>
                  <a:gd name="T82" fmla="*/ 82 w 268"/>
                  <a:gd name="T83" fmla="*/ 389 h 469"/>
                  <a:gd name="T84" fmla="*/ 74 w 268"/>
                  <a:gd name="T85" fmla="*/ 396 h 469"/>
                  <a:gd name="T86" fmla="*/ 67 w 268"/>
                  <a:gd name="T87" fmla="*/ 404 h 469"/>
                  <a:gd name="T88" fmla="*/ 61 w 268"/>
                  <a:gd name="T89" fmla="*/ 412 h 469"/>
                  <a:gd name="T90" fmla="*/ 57 w 268"/>
                  <a:gd name="T91" fmla="*/ 420 h 469"/>
                  <a:gd name="T92" fmla="*/ 54 w 268"/>
                  <a:gd name="T93" fmla="*/ 418 h 469"/>
                  <a:gd name="T94" fmla="*/ 48 w 268"/>
                  <a:gd name="T95" fmla="*/ 414 h 469"/>
                  <a:gd name="T96" fmla="*/ 43 w 268"/>
                  <a:gd name="T97" fmla="*/ 413 h 469"/>
                  <a:gd name="T98" fmla="*/ 39 w 268"/>
                  <a:gd name="T99" fmla="*/ 415 h 469"/>
                  <a:gd name="T100" fmla="*/ 37 w 268"/>
                  <a:gd name="T101" fmla="*/ 419 h 469"/>
                  <a:gd name="T102" fmla="*/ 36 w 268"/>
                  <a:gd name="T103" fmla="*/ 424 h 469"/>
                  <a:gd name="T104" fmla="*/ 35 w 268"/>
                  <a:gd name="T105" fmla="*/ 430 h 469"/>
                  <a:gd name="T106" fmla="*/ 35 w 268"/>
                  <a:gd name="T107" fmla="*/ 435 h 469"/>
                  <a:gd name="T108" fmla="*/ 35 w 268"/>
                  <a:gd name="T109" fmla="*/ 440 h 469"/>
                  <a:gd name="T110" fmla="*/ 0 w 268"/>
                  <a:gd name="T111" fmla="*/ 469 h 469"/>
                  <a:gd name="T112" fmla="*/ 100 w 268"/>
                  <a:gd name="T113" fmla="*/ 4 h 46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268"/>
                  <a:gd name="T172" fmla="*/ 0 h 469"/>
                  <a:gd name="T173" fmla="*/ 268 w 268"/>
                  <a:gd name="T174" fmla="*/ 469 h 469"/>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268" h="469">
                    <a:moveTo>
                      <a:pt x="100" y="4"/>
                    </a:moveTo>
                    <a:lnTo>
                      <a:pt x="101" y="4"/>
                    </a:lnTo>
                    <a:lnTo>
                      <a:pt x="101" y="5"/>
                    </a:lnTo>
                    <a:lnTo>
                      <a:pt x="103" y="5"/>
                    </a:lnTo>
                    <a:lnTo>
                      <a:pt x="104" y="5"/>
                    </a:lnTo>
                    <a:lnTo>
                      <a:pt x="105" y="5"/>
                    </a:lnTo>
                    <a:lnTo>
                      <a:pt x="107" y="6"/>
                    </a:lnTo>
                    <a:lnTo>
                      <a:pt x="108" y="6"/>
                    </a:lnTo>
                    <a:lnTo>
                      <a:pt x="109" y="6"/>
                    </a:lnTo>
                    <a:lnTo>
                      <a:pt x="110" y="7"/>
                    </a:lnTo>
                    <a:lnTo>
                      <a:pt x="112" y="7"/>
                    </a:lnTo>
                    <a:lnTo>
                      <a:pt x="113" y="8"/>
                    </a:lnTo>
                    <a:lnTo>
                      <a:pt x="115" y="8"/>
                    </a:lnTo>
                    <a:lnTo>
                      <a:pt x="116" y="9"/>
                    </a:lnTo>
                    <a:lnTo>
                      <a:pt x="118" y="10"/>
                    </a:lnTo>
                    <a:lnTo>
                      <a:pt x="119" y="10"/>
                    </a:lnTo>
                    <a:lnTo>
                      <a:pt x="121" y="11"/>
                    </a:lnTo>
                    <a:lnTo>
                      <a:pt x="123" y="11"/>
                    </a:lnTo>
                    <a:lnTo>
                      <a:pt x="125" y="12"/>
                    </a:lnTo>
                    <a:lnTo>
                      <a:pt x="127" y="13"/>
                    </a:lnTo>
                    <a:lnTo>
                      <a:pt x="129" y="14"/>
                    </a:lnTo>
                    <a:lnTo>
                      <a:pt x="131" y="14"/>
                    </a:lnTo>
                    <a:lnTo>
                      <a:pt x="133" y="15"/>
                    </a:lnTo>
                    <a:lnTo>
                      <a:pt x="135" y="16"/>
                    </a:lnTo>
                    <a:lnTo>
                      <a:pt x="137" y="17"/>
                    </a:lnTo>
                    <a:lnTo>
                      <a:pt x="139" y="18"/>
                    </a:lnTo>
                    <a:lnTo>
                      <a:pt x="141" y="19"/>
                    </a:lnTo>
                    <a:lnTo>
                      <a:pt x="144" y="20"/>
                    </a:lnTo>
                    <a:lnTo>
                      <a:pt x="146" y="21"/>
                    </a:lnTo>
                    <a:lnTo>
                      <a:pt x="148" y="23"/>
                    </a:lnTo>
                    <a:lnTo>
                      <a:pt x="150" y="24"/>
                    </a:lnTo>
                    <a:lnTo>
                      <a:pt x="152" y="25"/>
                    </a:lnTo>
                    <a:lnTo>
                      <a:pt x="155" y="26"/>
                    </a:lnTo>
                    <a:lnTo>
                      <a:pt x="157" y="28"/>
                    </a:lnTo>
                    <a:lnTo>
                      <a:pt x="159" y="29"/>
                    </a:lnTo>
                    <a:lnTo>
                      <a:pt x="161" y="30"/>
                    </a:lnTo>
                    <a:lnTo>
                      <a:pt x="164" y="32"/>
                    </a:lnTo>
                    <a:lnTo>
                      <a:pt x="166" y="34"/>
                    </a:lnTo>
                    <a:lnTo>
                      <a:pt x="169" y="36"/>
                    </a:lnTo>
                    <a:lnTo>
                      <a:pt x="171" y="37"/>
                    </a:lnTo>
                    <a:lnTo>
                      <a:pt x="174" y="39"/>
                    </a:lnTo>
                    <a:lnTo>
                      <a:pt x="176" y="40"/>
                    </a:lnTo>
                    <a:lnTo>
                      <a:pt x="178" y="43"/>
                    </a:lnTo>
                    <a:lnTo>
                      <a:pt x="181" y="44"/>
                    </a:lnTo>
                    <a:lnTo>
                      <a:pt x="183" y="46"/>
                    </a:lnTo>
                    <a:lnTo>
                      <a:pt x="185" y="48"/>
                    </a:lnTo>
                    <a:lnTo>
                      <a:pt x="187" y="50"/>
                    </a:lnTo>
                    <a:lnTo>
                      <a:pt x="190" y="52"/>
                    </a:lnTo>
                    <a:lnTo>
                      <a:pt x="192" y="55"/>
                    </a:lnTo>
                    <a:lnTo>
                      <a:pt x="194" y="57"/>
                    </a:lnTo>
                    <a:lnTo>
                      <a:pt x="196" y="59"/>
                    </a:lnTo>
                    <a:lnTo>
                      <a:pt x="198" y="62"/>
                    </a:lnTo>
                    <a:lnTo>
                      <a:pt x="201" y="64"/>
                    </a:lnTo>
                    <a:lnTo>
                      <a:pt x="203" y="67"/>
                    </a:lnTo>
                    <a:lnTo>
                      <a:pt x="205" y="69"/>
                    </a:lnTo>
                    <a:lnTo>
                      <a:pt x="207" y="72"/>
                    </a:lnTo>
                    <a:lnTo>
                      <a:pt x="209" y="74"/>
                    </a:lnTo>
                    <a:lnTo>
                      <a:pt x="211" y="77"/>
                    </a:lnTo>
                    <a:lnTo>
                      <a:pt x="213" y="80"/>
                    </a:lnTo>
                    <a:lnTo>
                      <a:pt x="215" y="83"/>
                    </a:lnTo>
                    <a:lnTo>
                      <a:pt x="216" y="86"/>
                    </a:lnTo>
                    <a:lnTo>
                      <a:pt x="218" y="89"/>
                    </a:lnTo>
                    <a:lnTo>
                      <a:pt x="220" y="92"/>
                    </a:lnTo>
                    <a:lnTo>
                      <a:pt x="221" y="95"/>
                    </a:lnTo>
                    <a:lnTo>
                      <a:pt x="223" y="98"/>
                    </a:lnTo>
                    <a:lnTo>
                      <a:pt x="224" y="101"/>
                    </a:lnTo>
                    <a:lnTo>
                      <a:pt x="226" y="104"/>
                    </a:lnTo>
                    <a:lnTo>
                      <a:pt x="227" y="107"/>
                    </a:lnTo>
                    <a:lnTo>
                      <a:pt x="228" y="111"/>
                    </a:lnTo>
                    <a:lnTo>
                      <a:pt x="230" y="114"/>
                    </a:lnTo>
                    <a:lnTo>
                      <a:pt x="231" y="118"/>
                    </a:lnTo>
                    <a:lnTo>
                      <a:pt x="232" y="120"/>
                    </a:lnTo>
                    <a:lnTo>
                      <a:pt x="233" y="124"/>
                    </a:lnTo>
                    <a:lnTo>
                      <a:pt x="234" y="127"/>
                    </a:lnTo>
                    <a:lnTo>
                      <a:pt x="235" y="131"/>
                    </a:lnTo>
                    <a:lnTo>
                      <a:pt x="236" y="134"/>
                    </a:lnTo>
                    <a:lnTo>
                      <a:pt x="237" y="137"/>
                    </a:lnTo>
                    <a:lnTo>
                      <a:pt x="238" y="140"/>
                    </a:lnTo>
                    <a:lnTo>
                      <a:pt x="239" y="144"/>
                    </a:lnTo>
                    <a:lnTo>
                      <a:pt x="239" y="147"/>
                    </a:lnTo>
                    <a:lnTo>
                      <a:pt x="241" y="150"/>
                    </a:lnTo>
                    <a:lnTo>
                      <a:pt x="241" y="153"/>
                    </a:lnTo>
                    <a:lnTo>
                      <a:pt x="242" y="157"/>
                    </a:lnTo>
                    <a:lnTo>
                      <a:pt x="242" y="160"/>
                    </a:lnTo>
                    <a:lnTo>
                      <a:pt x="243" y="163"/>
                    </a:lnTo>
                    <a:lnTo>
                      <a:pt x="243" y="166"/>
                    </a:lnTo>
                    <a:lnTo>
                      <a:pt x="244" y="170"/>
                    </a:lnTo>
                    <a:lnTo>
                      <a:pt x="245" y="173"/>
                    </a:lnTo>
                    <a:lnTo>
                      <a:pt x="245" y="176"/>
                    </a:lnTo>
                    <a:lnTo>
                      <a:pt x="246" y="179"/>
                    </a:lnTo>
                    <a:lnTo>
                      <a:pt x="246" y="182"/>
                    </a:lnTo>
                    <a:lnTo>
                      <a:pt x="246" y="185"/>
                    </a:lnTo>
                    <a:lnTo>
                      <a:pt x="247" y="188"/>
                    </a:lnTo>
                    <a:lnTo>
                      <a:pt x="247" y="191"/>
                    </a:lnTo>
                    <a:lnTo>
                      <a:pt x="247" y="194"/>
                    </a:lnTo>
                    <a:lnTo>
                      <a:pt x="248" y="196"/>
                    </a:lnTo>
                    <a:lnTo>
                      <a:pt x="248" y="199"/>
                    </a:lnTo>
                    <a:lnTo>
                      <a:pt x="248" y="202"/>
                    </a:lnTo>
                    <a:lnTo>
                      <a:pt x="249" y="204"/>
                    </a:lnTo>
                    <a:lnTo>
                      <a:pt x="249" y="207"/>
                    </a:lnTo>
                    <a:lnTo>
                      <a:pt x="249" y="209"/>
                    </a:lnTo>
                    <a:lnTo>
                      <a:pt x="249" y="211"/>
                    </a:lnTo>
                    <a:lnTo>
                      <a:pt x="249" y="214"/>
                    </a:lnTo>
                    <a:lnTo>
                      <a:pt x="249" y="216"/>
                    </a:lnTo>
                    <a:lnTo>
                      <a:pt x="249" y="218"/>
                    </a:lnTo>
                    <a:lnTo>
                      <a:pt x="249" y="220"/>
                    </a:lnTo>
                    <a:lnTo>
                      <a:pt x="250" y="222"/>
                    </a:lnTo>
                    <a:lnTo>
                      <a:pt x="250" y="224"/>
                    </a:lnTo>
                    <a:lnTo>
                      <a:pt x="250" y="226"/>
                    </a:lnTo>
                    <a:lnTo>
                      <a:pt x="250" y="227"/>
                    </a:lnTo>
                    <a:lnTo>
                      <a:pt x="250" y="229"/>
                    </a:lnTo>
                    <a:lnTo>
                      <a:pt x="250" y="230"/>
                    </a:lnTo>
                    <a:lnTo>
                      <a:pt x="250" y="232"/>
                    </a:lnTo>
                    <a:lnTo>
                      <a:pt x="250" y="233"/>
                    </a:lnTo>
                    <a:lnTo>
                      <a:pt x="250" y="234"/>
                    </a:lnTo>
                    <a:lnTo>
                      <a:pt x="250" y="236"/>
                    </a:lnTo>
                    <a:lnTo>
                      <a:pt x="250" y="237"/>
                    </a:lnTo>
                    <a:lnTo>
                      <a:pt x="250" y="238"/>
                    </a:lnTo>
                    <a:lnTo>
                      <a:pt x="250" y="239"/>
                    </a:lnTo>
                    <a:lnTo>
                      <a:pt x="219" y="255"/>
                    </a:lnTo>
                    <a:lnTo>
                      <a:pt x="234" y="356"/>
                    </a:lnTo>
                    <a:lnTo>
                      <a:pt x="168" y="329"/>
                    </a:lnTo>
                    <a:lnTo>
                      <a:pt x="167" y="329"/>
                    </a:lnTo>
                    <a:lnTo>
                      <a:pt x="166" y="330"/>
                    </a:lnTo>
                    <a:lnTo>
                      <a:pt x="164" y="331"/>
                    </a:lnTo>
                    <a:lnTo>
                      <a:pt x="163" y="332"/>
                    </a:lnTo>
                    <a:lnTo>
                      <a:pt x="161" y="332"/>
                    </a:lnTo>
                    <a:lnTo>
                      <a:pt x="160" y="333"/>
                    </a:lnTo>
                    <a:lnTo>
                      <a:pt x="159" y="334"/>
                    </a:lnTo>
                    <a:lnTo>
                      <a:pt x="157" y="335"/>
                    </a:lnTo>
                    <a:lnTo>
                      <a:pt x="156" y="336"/>
                    </a:lnTo>
                    <a:lnTo>
                      <a:pt x="154" y="337"/>
                    </a:lnTo>
                    <a:lnTo>
                      <a:pt x="152" y="338"/>
                    </a:lnTo>
                    <a:lnTo>
                      <a:pt x="151" y="339"/>
                    </a:lnTo>
                    <a:lnTo>
                      <a:pt x="149" y="340"/>
                    </a:lnTo>
                    <a:lnTo>
                      <a:pt x="147" y="341"/>
                    </a:lnTo>
                    <a:lnTo>
                      <a:pt x="145" y="342"/>
                    </a:lnTo>
                    <a:lnTo>
                      <a:pt x="143" y="344"/>
                    </a:lnTo>
                    <a:lnTo>
                      <a:pt x="141" y="345"/>
                    </a:lnTo>
                    <a:lnTo>
                      <a:pt x="138" y="347"/>
                    </a:lnTo>
                    <a:lnTo>
                      <a:pt x="137" y="348"/>
                    </a:lnTo>
                    <a:lnTo>
                      <a:pt x="134" y="349"/>
                    </a:lnTo>
                    <a:lnTo>
                      <a:pt x="132" y="351"/>
                    </a:lnTo>
                    <a:lnTo>
                      <a:pt x="129" y="352"/>
                    </a:lnTo>
                    <a:lnTo>
                      <a:pt x="127" y="354"/>
                    </a:lnTo>
                    <a:lnTo>
                      <a:pt x="125" y="356"/>
                    </a:lnTo>
                    <a:lnTo>
                      <a:pt x="122" y="357"/>
                    </a:lnTo>
                    <a:lnTo>
                      <a:pt x="120" y="359"/>
                    </a:lnTo>
                    <a:lnTo>
                      <a:pt x="118" y="361"/>
                    </a:lnTo>
                    <a:lnTo>
                      <a:pt x="115" y="362"/>
                    </a:lnTo>
                    <a:lnTo>
                      <a:pt x="112" y="364"/>
                    </a:lnTo>
                    <a:lnTo>
                      <a:pt x="110" y="366"/>
                    </a:lnTo>
                    <a:lnTo>
                      <a:pt x="108" y="368"/>
                    </a:lnTo>
                    <a:lnTo>
                      <a:pt x="105" y="369"/>
                    </a:lnTo>
                    <a:lnTo>
                      <a:pt x="103" y="371"/>
                    </a:lnTo>
                    <a:lnTo>
                      <a:pt x="100" y="373"/>
                    </a:lnTo>
                    <a:lnTo>
                      <a:pt x="98" y="375"/>
                    </a:lnTo>
                    <a:lnTo>
                      <a:pt x="95" y="377"/>
                    </a:lnTo>
                    <a:lnTo>
                      <a:pt x="93" y="379"/>
                    </a:lnTo>
                    <a:lnTo>
                      <a:pt x="91" y="380"/>
                    </a:lnTo>
                    <a:lnTo>
                      <a:pt x="89" y="382"/>
                    </a:lnTo>
                    <a:lnTo>
                      <a:pt x="86" y="384"/>
                    </a:lnTo>
                    <a:lnTo>
                      <a:pt x="84" y="387"/>
                    </a:lnTo>
                    <a:lnTo>
                      <a:pt x="82" y="389"/>
                    </a:lnTo>
                    <a:lnTo>
                      <a:pt x="80" y="391"/>
                    </a:lnTo>
                    <a:lnTo>
                      <a:pt x="78" y="393"/>
                    </a:lnTo>
                    <a:lnTo>
                      <a:pt x="75" y="394"/>
                    </a:lnTo>
                    <a:lnTo>
                      <a:pt x="74" y="396"/>
                    </a:lnTo>
                    <a:lnTo>
                      <a:pt x="72" y="398"/>
                    </a:lnTo>
                    <a:lnTo>
                      <a:pt x="70" y="400"/>
                    </a:lnTo>
                    <a:lnTo>
                      <a:pt x="68" y="402"/>
                    </a:lnTo>
                    <a:lnTo>
                      <a:pt x="67" y="404"/>
                    </a:lnTo>
                    <a:lnTo>
                      <a:pt x="65" y="406"/>
                    </a:lnTo>
                    <a:lnTo>
                      <a:pt x="64" y="408"/>
                    </a:lnTo>
                    <a:lnTo>
                      <a:pt x="62" y="410"/>
                    </a:lnTo>
                    <a:lnTo>
                      <a:pt x="61" y="412"/>
                    </a:lnTo>
                    <a:lnTo>
                      <a:pt x="60" y="414"/>
                    </a:lnTo>
                    <a:lnTo>
                      <a:pt x="59" y="416"/>
                    </a:lnTo>
                    <a:lnTo>
                      <a:pt x="58" y="418"/>
                    </a:lnTo>
                    <a:lnTo>
                      <a:pt x="57" y="420"/>
                    </a:lnTo>
                    <a:lnTo>
                      <a:pt x="56" y="422"/>
                    </a:lnTo>
                    <a:lnTo>
                      <a:pt x="56" y="421"/>
                    </a:lnTo>
                    <a:lnTo>
                      <a:pt x="55" y="420"/>
                    </a:lnTo>
                    <a:lnTo>
                      <a:pt x="54" y="418"/>
                    </a:lnTo>
                    <a:lnTo>
                      <a:pt x="52" y="417"/>
                    </a:lnTo>
                    <a:lnTo>
                      <a:pt x="51" y="416"/>
                    </a:lnTo>
                    <a:lnTo>
                      <a:pt x="50" y="415"/>
                    </a:lnTo>
                    <a:lnTo>
                      <a:pt x="48" y="414"/>
                    </a:lnTo>
                    <a:lnTo>
                      <a:pt x="47" y="413"/>
                    </a:lnTo>
                    <a:lnTo>
                      <a:pt x="46" y="413"/>
                    </a:lnTo>
                    <a:lnTo>
                      <a:pt x="45" y="413"/>
                    </a:lnTo>
                    <a:lnTo>
                      <a:pt x="43" y="413"/>
                    </a:lnTo>
                    <a:lnTo>
                      <a:pt x="42" y="413"/>
                    </a:lnTo>
                    <a:lnTo>
                      <a:pt x="41" y="413"/>
                    </a:lnTo>
                    <a:lnTo>
                      <a:pt x="40" y="414"/>
                    </a:lnTo>
                    <a:lnTo>
                      <a:pt x="39" y="415"/>
                    </a:lnTo>
                    <a:lnTo>
                      <a:pt x="39" y="416"/>
                    </a:lnTo>
                    <a:lnTo>
                      <a:pt x="38" y="417"/>
                    </a:lnTo>
                    <a:lnTo>
                      <a:pt x="38" y="418"/>
                    </a:lnTo>
                    <a:lnTo>
                      <a:pt x="37" y="419"/>
                    </a:lnTo>
                    <a:lnTo>
                      <a:pt x="37" y="420"/>
                    </a:lnTo>
                    <a:lnTo>
                      <a:pt x="37" y="422"/>
                    </a:lnTo>
                    <a:lnTo>
                      <a:pt x="36" y="423"/>
                    </a:lnTo>
                    <a:lnTo>
                      <a:pt x="36" y="424"/>
                    </a:lnTo>
                    <a:lnTo>
                      <a:pt x="36" y="426"/>
                    </a:lnTo>
                    <a:lnTo>
                      <a:pt x="36" y="427"/>
                    </a:lnTo>
                    <a:lnTo>
                      <a:pt x="36" y="428"/>
                    </a:lnTo>
                    <a:lnTo>
                      <a:pt x="35" y="430"/>
                    </a:lnTo>
                    <a:lnTo>
                      <a:pt x="35" y="431"/>
                    </a:lnTo>
                    <a:lnTo>
                      <a:pt x="35" y="433"/>
                    </a:lnTo>
                    <a:lnTo>
                      <a:pt x="35" y="434"/>
                    </a:lnTo>
                    <a:lnTo>
                      <a:pt x="35" y="435"/>
                    </a:lnTo>
                    <a:lnTo>
                      <a:pt x="35" y="436"/>
                    </a:lnTo>
                    <a:lnTo>
                      <a:pt x="35" y="437"/>
                    </a:lnTo>
                    <a:lnTo>
                      <a:pt x="35" y="439"/>
                    </a:lnTo>
                    <a:lnTo>
                      <a:pt x="35" y="440"/>
                    </a:lnTo>
                    <a:lnTo>
                      <a:pt x="35" y="442"/>
                    </a:lnTo>
                    <a:lnTo>
                      <a:pt x="35" y="443"/>
                    </a:lnTo>
                    <a:lnTo>
                      <a:pt x="35" y="444"/>
                    </a:lnTo>
                    <a:lnTo>
                      <a:pt x="0" y="469"/>
                    </a:lnTo>
                    <a:lnTo>
                      <a:pt x="268" y="468"/>
                    </a:lnTo>
                    <a:lnTo>
                      <a:pt x="267" y="2"/>
                    </a:lnTo>
                    <a:lnTo>
                      <a:pt x="73" y="0"/>
                    </a:lnTo>
                    <a:lnTo>
                      <a:pt x="100" y="4"/>
                    </a:lnTo>
                    <a:close/>
                  </a:path>
                </a:pathLst>
              </a:custGeom>
              <a:solidFill>
                <a:srgbClr val="FFE3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919" name="Freeform 207"/>
              <p:cNvSpPr>
                <a:spLocks/>
              </p:cNvSpPr>
              <p:nvPr/>
            </p:nvSpPr>
            <p:spPr bwMode="auto">
              <a:xfrm>
                <a:off x="1998" y="2413"/>
                <a:ext cx="82" cy="104"/>
              </a:xfrm>
              <a:custGeom>
                <a:avLst/>
                <a:gdLst>
                  <a:gd name="T0" fmla="*/ 33 w 82"/>
                  <a:gd name="T1" fmla="*/ 103 h 104"/>
                  <a:gd name="T2" fmla="*/ 39 w 82"/>
                  <a:gd name="T3" fmla="*/ 101 h 104"/>
                  <a:gd name="T4" fmla="*/ 43 w 82"/>
                  <a:gd name="T5" fmla="*/ 100 h 104"/>
                  <a:gd name="T6" fmla="*/ 48 w 82"/>
                  <a:gd name="T7" fmla="*/ 97 h 104"/>
                  <a:gd name="T8" fmla="*/ 54 w 82"/>
                  <a:gd name="T9" fmla="*/ 94 h 104"/>
                  <a:gd name="T10" fmla="*/ 59 w 82"/>
                  <a:gd name="T11" fmla="*/ 91 h 104"/>
                  <a:gd name="T12" fmla="*/ 64 w 82"/>
                  <a:gd name="T13" fmla="*/ 87 h 104"/>
                  <a:gd name="T14" fmla="*/ 70 w 82"/>
                  <a:gd name="T15" fmla="*/ 82 h 104"/>
                  <a:gd name="T16" fmla="*/ 74 w 82"/>
                  <a:gd name="T17" fmla="*/ 76 h 104"/>
                  <a:gd name="T18" fmla="*/ 78 w 82"/>
                  <a:gd name="T19" fmla="*/ 70 h 104"/>
                  <a:gd name="T20" fmla="*/ 80 w 82"/>
                  <a:gd name="T21" fmla="*/ 63 h 104"/>
                  <a:gd name="T22" fmla="*/ 82 w 82"/>
                  <a:gd name="T23" fmla="*/ 55 h 104"/>
                  <a:gd name="T24" fmla="*/ 81 w 82"/>
                  <a:gd name="T25" fmla="*/ 46 h 104"/>
                  <a:gd name="T26" fmla="*/ 79 w 82"/>
                  <a:gd name="T27" fmla="*/ 36 h 104"/>
                  <a:gd name="T28" fmla="*/ 75 w 82"/>
                  <a:gd name="T29" fmla="*/ 26 h 104"/>
                  <a:gd name="T30" fmla="*/ 70 w 82"/>
                  <a:gd name="T31" fmla="*/ 17 h 104"/>
                  <a:gd name="T32" fmla="*/ 64 w 82"/>
                  <a:gd name="T33" fmla="*/ 10 h 104"/>
                  <a:gd name="T34" fmla="*/ 58 w 82"/>
                  <a:gd name="T35" fmla="*/ 5 h 104"/>
                  <a:gd name="T36" fmla="*/ 52 w 82"/>
                  <a:gd name="T37" fmla="*/ 2 h 104"/>
                  <a:gd name="T38" fmla="*/ 45 w 82"/>
                  <a:gd name="T39" fmla="*/ 0 h 104"/>
                  <a:gd name="T40" fmla="*/ 39 w 82"/>
                  <a:gd name="T41" fmla="*/ 1 h 104"/>
                  <a:gd name="T42" fmla="*/ 33 w 82"/>
                  <a:gd name="T43" fmla="*/ 2 h 104"/>
                  <a:gd name="T44" fmla="*/ 27 w 82"/>
                  <a:gd name="T45" fmla="*/ 5 h 104"/>
                  <a:gd name="T46" fmla="*/ 21 w 82"/>
                  <a:gd name="T47" fmla="*/ 9 h 104"/>
                  <a:gd name="T48" fmla="*/ 15 w 82"/>
                  <a:gd name="T49" fmla="*/ 14 h 104"/>
                  <a:gd name="T50" fmla="*/ 10 w 82"/>
                  <a:gd name="T51" fmla="*/ 19 h 104"/>
                  <a:gd name="T52" fmla="*/ 7 w 82"/>
                  <a:gd name="T53" fmla="*/ 25 h 104"/>
                  <a:gd name="T54" fmla="*/ 3 w 82"/>
                  <a:gd name="T55" fmla="*/ 31 h 104"/>
                  <a:gd name="T56" fmla="*/ 1 w 82"/>
                  <a:gd name="T57" fmla="*/ 38 h 104"/>
                  <a:gd name="T58" fmla="*/ 0 w 82"/>
                  <a:gd name="T59" fmla="*/ 45 h 104"/>
                  <a:gd name="T60" fmla="*/ 0 w 82"/>
                  <a:gd name="T61" fmla="*/ 52 h 104"/>
                  <a:gd name="T62" fmla="*/ 0 w 82"/>
                  <a:gd name="T63" fmla="*/ 58 h 104"/>
                  <a:gd name="T64" fmla="*/ 2 w 82"/>
                  <a:gd name="T65" fmla="*/ 63 h 104"/>
                  <a:gd name="T66" fmla="*/ 4 w 82"/>
                  <a:gd name="T67" fmla="*/ 67 h 104"/>
                  <a:gd name="T68" fmla="*/ 7 w 82"/>
                  <a:gd name="T69" fmla="*/ 72 h 104"/>
                  <a:gd name="T70" fmla="*/ 14 w 82"/>
                  <a:gd name="T71" fmla="*/ 77 h 104"/>
                  <a:gd name="T72" fmla="*/ 18 w 82"/>
                  <a:gd name="T73" fmla="*/ 79 h 104"/>
                  <a:gd name="T74" fmla="*/ 24 w 82"/>
                  <a:gd name="T75" fmla="*/ 80 h 104"/>
                  <a:gd name="T76" fmla="*/ 28 w 82"/>
                  <a:gd name="T77" fmla="*/ 80 h 104"/>
                  <a:gd name="T78" fmla="*/ 32 w 82"/>
                  <a:gd name="T79" fmla="*/ 79 h 104"/>
                  <a:gd name="T80" fmla="*/ 36 w 82"/>
                  <a:gd name="T81" fmla="*/ 78 h 104"/>
                  <a:gd name="T82" fmla="*/ 43 w 82"/>
                  <a:gd name="T83" fmla="*/ 75 h 104"/>
                  <a:gd name="T84" fmla="*/ 48 w 82"/>
                  <a:gd name="T85" fmla="*/ 70 h 104"/>
                  <a:gd name="T86" fmla="*/ 52 w 82"/>
                  <a:gd name="T87" fmla="*/ 65 h 104"/>
                  <a:gd name="T88" fmla="*/ 54 w 82"/>
                  <a:gd name="T89" fmla="*/ 59 h 104"/>
                  <a:gd name="T90" fmla="*/ 56 w 82"/>
                  <a:gd name="T91" fmla="*/ 52 h 104"/>
                  <a:gd name="T92" fmla="*/ 57 w 82"/>
                  <a:gd name="T93" fmla="*/ 45 h 104"/>
                  <a:gd name="T94" fmla="*/ 56 w 82"/>
                  <a:gd name="T95" fmla="*/ 39 h 104"/>
                  <a:gd name="T96" fmla="*/ 54 w 82"/>
                  <a:gd name="T97" fmla="*/ 32 h 104"/>
                  <a:gd name="T98" fmla="*/ 50 w 82"/>
                  <a:gd name="T99" fmla="*/ 27 h 104"/>
                  <a:gd name="T100" fmla="*/ 44 w 82"/>
                  <a:gd name="T101" fmla="*/ 22 h 104"/>
                  <a:gd name="T102" fmla="*/ 39 w 82"/>
                  <a:gd name="T103" fmla="*/ 20 h 104"/>
                  <a:gd name="T104" fmla="*/ 33 w 82"/>
                  <a:gd name="T105" fmla="*/ 21 h 104"/>
                  <a:gd name="T106" fmla="*/ 29 w 82"/>
                  <a:gd name="T107" fmla="*/ 24 h 104"/>
                  <a:gd name="T108" fmla="*/ 25 w 82"/>
                  <a:gd name="T109" fmla="*/ 28 h 104"/>
                  <a:gd name="T110" fmla="*/ 23 w 82"/>
                  <a:gd name="T111" fmla="*/ 32 h 104"/>
                  <a:gd name="T112" fmla="*/ 21 w 82"/>
                  <a:gd name="T113" fmla="*/ 37 h 104"/>
                  <a:gd name="T114" fmla="*/ 45 w 82"/>
                  <a:gd name="T115" fmla="*/ 36 h 104"/>
                  <a:gd name="T116" fmla="*/ 53 w 82"/>
                  <a:gd name="T117" fmla="*/ 11 h 104"/>
                  <a:gd name="T118" fmla="*/ 31 w 82"/>
                  <a:gd name="T119" fmla="*/ 104 h 104"/>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82"/>
                  <a:gd name="T181" fmla="*/ 0 h 104"/>
                  <a:gd name="T182" fmla="*/ 82 w 82"/>
                  <a:gd name="T183" fmla="*/ 104 h 104"/>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82" h="104">
                    <a:moveTo>
                      <a:pt x="31" y="104"/>
                    </a:moveTo>
                    <a:lnTo>
                      <a:pt x="31" y="104"/>
                    </a:lnTo>
                    <a:lnTo>
                      <a:pt x="32" y="103"/>
                    </a:lnTo>
                    <a:lnTo>
                      <a:pt x="33" y="103"/>
                    </a:lnTo>
                    <a:lnTo>
                      <a:pt x="34" y="103"/>
                    </a:lnTo>
                    <a:lnTo>
                      <a:pt x="36" y="102"/>
                    </a:lnTo>
                    <a:lnTo>
                      <a:pt x="37" y="102"/>
                    </a:lnTo>
                    <a:lnTo>
                      <a:pt x="39" y="101"/>
                    </a:lnTo>
                    <a:lnTo>
                      <a:pt x="40" y="101"/>
                    </a:lnTo>
                    <a:lnTo>
                      <a:pt x="42" y="100"/>
                    </a:lnTo>
                    <a:lnTo>
                      <a:pt x="43" y="100"/>
                    </a:lnTo>
                    <a:lnTo>
                      <a:pt x="44" y="99"/>
                    </a:lnTo>
                    <a:lnTo>
                      <a:pt x="45" y="99"/>
                    </a:lnTo>
                    <a:lnTo>
                      <a:pt x="47" y="98"/>
                    </a:lnTo>
                    <a:lnTo>
                      <a:pt x="48" y="97"/>
                    </a:lnTo>
                    <a:lnTo>
                      <a:pt x="49" y="96"/>
                    </a:lnTo>
                    <a:lnTo>
                      <a:pt x="51" y="96"/>
                    </a:lnTo>
                    <a:lnTo>
                      <a:pt x="52" y="95"/>
                    </a:lnTo>
                    <a:lnTo>
                      <a:pt x="54" y="94"/>
                    </a:lnTo>
                    <a:lnTo>
                      <a:pt x="55" y="94"/>
                    </a:lnTo>
                    <a:lnTo>
                      <a:pt x="56" y="92"/>
                    </a:lnTo>
                    <a:lnTo>
                      <a:pt x="58" y="92"/>
                    </a:lnTo>
                    <a:lnTo>
                      <a:pt x="59" y="91"/>
                    </a:lnTo>
                    <a:lnTo>
                      <a:pt x="60" y="90"/>
                    </a:lnTo>
                    <a:lnTo>
                      <a:pt x="62" y="89"/>
                    </a:lnTo>
                    <a:lnTo>
                      <a:pt x="63" y="88"/>
                    </a:lnTo>
                    <a:lnTo>
                      <a:pt x="64" y="87"/>
                    </a:lnTo>
                    <a:lnTo>
                      <a:pt x="66" y="85"/>
                    </a:lnTo>
                    <a:lnTo>
                      <a:pt x="67" y="84"/>
                    </a:lnTo>
                    <a:lnTo>
                      <a:pt x="69" y="83"/>
                    </a:lnTo>
                    <a:lnTo>
                      <a:pt x="70" y="82"/>
                    </a:lnTo>
                    <a:lnTo>
                      <a:pt x="71" y="81"/>
                    </a:lnTo>
                    <a:lnTo>
                      <a:pt x="72" y="79"/>
                    </a:lnTo>
                    <a:lnTo>
                      <a:pt x="73" y="78"/>
                    </a:lnTo>
                    <a:lnTo>
                      <a:pt x="74" y="76"/>
                    </a:lnTo>
                    <a:lnTo>
                      <a:pt x="75" y="75"/>
                    </a:lnTo>
                    <a:lnTo>
                      <a:pt x="76" y="73"/>
                    </a:lnTo>
                    <a:lnTo>
                      <a:pt x="77" y="72"/>
                    </a:lnTo>
                    <a:lnTo>
                      <a:pt x="78" y="70"/>
                    </a:lnTo>
                    <a:lnTo>
                      <a:pt x="78" y="68"/>
                    </a:lnTo>
                    <a:lnTo>
                      <a:pt x="79" y="66"/>
                    </a:lnTo>
                    <a:lnTo>
                      <a:pt x="80" y="65"/>
                    </a:lnTo>
                    <a:lnTo>
                      <a:pt x="80" y="63"/>
                    </a:lnTo>
                    <a:lnTo>
                      <a:pt x="81" y="61"/>
                    </a:lnTo>
                    <a:lnTo>
                      <a:pt x="81" y="59"/>
                    </a:lnTo>
                    <a:lnTo>
                      <a:pt x="82" y="57"/>
                    </a:lnTo>
                    <a:lnTo>
                      <a:pt x="82" y="55"/>
                    </a:lnTo>
                    <a:lnTo>
                      <a:pt x="82" y="53"/>
                    </a:lnTo>
                    <a:lnTo>
                      <a:pt x="82" y="50"/>
                    </a:lnTo>
                    <a:lnTo>
                      <a:pt x="82" y="48"/>
                    </a:lnTo>
                    <a:lnTo>
                      <a:pt x="81" y="46"/>
                    </a:lnTo>
                    <a:lnTo>
                      <a:pt x="81" y="44"/>
                    </a:lnTo>
                    <a:lnTo>
                      <a:pt x="81" y="41"/>
                    </a:lnTo>
                    <a:lnTo>
                      <a:pt x="80" y="39"/>
                    </a:lnTo>
                    <a:lnTo>
                      <a:pt x="79" y="36"/>
                    </a:lnTo>
                    <a:lnTo>
                      <a:pt x="78" y="34"/>
                    </a:lnTo>
                    <a:lnTo>
                      <a:pt x="77" y="31"/>
                    </a:lnTo>
                    <a:lnTo>
                      <a:pt x="77" y="29"/>
                    </a:lnTo>
                    <a:lnTo>
                      <a:pt x="75" y="26"/>
                    </a:lnTo>
                    <a:lnTo>
                      <a:pt x="74" y="24"/>
                    </a:lnTo>
                    <a:lnTo>
                      <a:pt x="73" y="21"/>
                    </a:lnTo>
                    <a:lnTo>
                      <a:pt x="71" y="19"/>
                    </a:lnTo>
                    <a:lnTo>
                      <a:pt x="70" y="17"/>
                    </a:lnTo>
                    <a:lnTo>
                      <a:pt x="69" y="15"/>
                    </a:lnTo>
                    <a:lnTo>
                      <a:pt x="67" y="13"/>
                    </a:lnTo>
                    <a:lnTo>
                      <a:pt x="66" y="11"/>
                    </a:lnTo>
                    <a:lnTo>
                      <a:pt x="64" y="10"/>
                    </a:lnTo>
                    <a:lnTo>
                      <a:pt x="63" y="8"/>
                    </a:lnTo>
                    <a:lnTo>
                      <a:pt x="61" y="7"/>
                    </a:lnTo>
                    <a:lnTo>
                      <a:pt x="60" y="6"/>
                    </a:lnTo>
                    <a:lnTo>
                      <a:pt x="58" y="5"/>
                    </a:lnTo>
                    <a:lnTo>
                      <a:pt x="57" y="4"/>
                    </a:lnTo>
                    <a:lnTo>
                      <a:pt x="55" y="3"/>
                    </a:lnTo>
                    <a:lnTo>
                      <a:pt x="54" y="2"/>
                    </a:lnTo>
                    <a:lnTo>
                      <a:pt x="52" y="2"/>
                    </a:lnTo>
                    <a:lnTo>
                      <a:pt x="50" y="1"/>
                    </a:lnTo>
                    <a:lnTo>
                      <a:pt x="49" y="1"/>
                    </a:lnTo>
                    <a:lnTo>
                      <a:pt x="47" y="1"/>
                    </a:lnTo>
                    <a:lnTo>
                      <a:pt x="45" y="0"/>
                    </a:lnTo>
                    <a:lnTo>
                      <a:pt x="44" y="0"/>
                    </a:lnTo>
                    <a:lnTo>
                      <a:pt x="42" y="0"/>
                    </a:lnTo>
                    <a:lnTo>
                      <a:pt x="41" y="1"/>
                    </a:lnTo>
                    <a:lnTo>
                      <a:pt x="39" y="1"/>
                    </a:lnTo>
                    <a:lnTo>
                      <a:pt x="37" y="1"/>
                    </a:lnTo>
                    <a:lnTo>
                      <a:pt x="36" y="1"/>
                    </a:lnTo>
                    <a:lnTo>
                      <a:pt x="34" y="2"/>
                    </a:lnTo>
                    <a:lnTo>
                      <a:pt x="33" y="2"/>
                    </a:lnTo>
                    <a:lnTo>
                      <a:pt x="31" y="3"/>
                    </a:lnTo>
                    <a:lnTo>
                      <a:pt x="29" y="4"/>
                    </a:lnTo>
                    <a:lnTo>
                      <a:pt x="28" y="4"/>
                    </a:lnTo>
                    <a:lnTo>
                      <a:pt x="27" y="5"/>
                    </a:lnTo>
                    <a:lnTo>
                      <a:pt x="25" y="6"/>
                    </a:lnTo>
                    <a:lnTo>
                      <a:pt x="23" y="7"/>
                    </a:lnTo>
                    <a:lnTo>
                      <a:pt x="22" y="8"/>
                    </a:lnTo>
                    <a:lnTo>
                      <a:pt x="21" y="9"/>
                    </a:lnTo>
                    <a:lnTo>
                      <a:pt x="19" y="10"/>
                    </a:lnTo>
                    <a:lnTo>
                      <a:pt x="18" y="11"/>
                    </a:lnTo>
                    <a:lnTo>
                      <a:pt x="17" y="13"/>
                    </a:lnTo>
                    <a:lnTo>
                      <a:pt x="15" y="14"/>
                    </a:lnTo>
                    <a:lnTo>
                      <a:pt x="14" y="15"/>
                    </a:lnTo>
                    <a:lnTo>
                      <a:pt x="13" y="16"/>
                    </a:lnTo>
                    <a:lnTo>
                      <a:pt x="12" y="17"/>
                    </a:lnTo>
                    <a:lnTo>
                      <a:pt x="10" y="19"/>
                    </a:lnTo>
                    <a:lnTo>
                      <a:pt x="9" y="20"/>
                    </a:lnTo>
                    <a:lnTo>
                      <a:pt x="8" y="22"/>
                    </a:lnTo>
                    <a:lnTo>
                      <a:pt x="7" y="24"/>
                    </a:lnTo>
                    <a:lnTo>
                      <a:pt x="7" y="25"/>
                    </a:lnTo>
                    <a:lnTo>
                      <a:pt x="6" y="26"/>
                    </a:lnTo>
                    <a:lnTo>
                      <a:pt x="4" y="28"/>
                    </a:lnTo>
                    <a:lnTo>
                      <a:pt x="4" y="30"/>
                    </a:lnTo>
                    <a:lnTo>
                      <a:pt x="3" y="31"/>
                    </a:lnTo>
                    <a:lnTo>
                      <a:pt x="3" y="33"/>
                    </a:lnTo>
                    <a:lnTo>
                      <a:pt x="2" y="35"/>
                    </a:lnTo>
                    <a:lnTo>
                      <a:pt x="2" y="37"/>
                    </a:lnTo>
                    <a:lnTo>
                      <a:pt x="1" y="38"/>
                    </a:lnTo>
                    <a:lnTo>
                      <a:pt x="0" y="40"/>
                    </a:lnTo>
                    <a:lnTo>
                      <a:pt x="0" y="42"/>
                    </a:lnTo>
                    <a:lnTo>
                      <a:pt x="0" y="43"/>
                    </a:lnTo>
                    <a:lnTo>
                      <a:pt x="0" y="45"/>
                    </a:lnTo>
                    <a:lnTo>
                      <a:pt x="0" y="47"/>
                    </a:lnTo>
                    <a:lnTo>
                      <a:pt x="0" y="48"/>
                    </a:lnTo>
                    <a:lnTo>
                      <a:pt x="0" y="50"/>
                    </a:lnTo>
                    <a:lnTo>
                      <a:pt x="0" y="52"/>
                    </a:lnTo>
                    <a:lnTo>
                      <a:pt x="0" y="53"/>
                    </a:lnTo>
                    <a:lnTo>
                      <a:pt x="0" y="55"/>
                    </a:lnTo>
                    <a:lnTo>
                      <a:pt x="0" y="56"/>
                    </a:lnTo>
                    <a:lnTo>
                      <a:pt x="0" y="58"/>
                    </a:lnTo>
                    <a:lnTo>
                      <a:pt x="1" y="59"/>
                    </a:lnTo>
                    <a:lnTo>
                      <a:pt x="1" y="60"/>
                    </a:lnTo>
                    <a:lnTo>
                      <a:pt x="2" y="61"/>
                    </a:lnTo>
                    <a:lnTo>
                      <a:pt x="2" y="63"/>
                    </a:lnTo>
                    <a:lnTo>
                      <a:pt x="2" y="64"/>
                    </a:lnTo>
                    <a:lnTo>
                      <a:pt x="3" y="65"/>
                    </a:lnTo>
                    <a:lnTo>
                      <a:pt x="4" y="66"/>
                    </a:lnTo>
                    <a:lnTo>
                      <a:pt x="4" y="67"/>
                    </a:lnTo>
                    <a:lnTo>
                      <a:pt x="4" y="68"/>
                    </a:lnTo>
                    <a:lnTo>
                      <a:pt x="5" y="69"/>
                    </a:lnTo>
                    <a:lnTo>
                      <a:pt x="6" y="70"/>
                    </a:lnTo>
                    <a:lnTo>
                      <a:pt x="7" y="72"/>
                    </a:lnTo>
                    <a:lnTo>
                      <a:pt x="9" y="73"/>
                    </a:lnTo>
                    <a:lnTo>
                      <a:pt x="10" y="75"/>
                    </a:lnTo>
                    <a:lnTo>
                      <a:pt x="12" y="76"/>
                    </a:lnTo>
                    <a:lnTo>
                      <a:pt x="14" y="77"/>
                    </a:lnTo>
                    <a:lnTo>
                      <a:pt x="15" y="78"/>
                    </a:lnTo>
                    <a:lnTo>
                      <a:pt x="17" y="78"/>
                    </a:lnTo>
                    <a:lnTo>
                      <a:pt x="17" y="79"/>
                    </a:lnTo>
                    <a:lnTo>
                      <a:pt x="18" y="79"/>
                    </a:lnTo>
                    <a:lnTo>
                      <a:pt x="19" y="79"/>
                    </a:lnTo>
                    <a:lnTo>
                      <a:pt x="21" y="79"/>
                    </a:lnTo>
                    <a:lnTo>
                      <a:pt x="23" y="80"/>
                    </a:lnTo>
                    <a:lnTo>
                      <a:pt x="24" y="80"/>
                    </a:lnTo>
                    <a:lnTo>
                      <a:pt x="25" y="80"/>
                    </a:lnTo>
                    <a:lnTo>
                      <a:pt x="26" y="80"/>
                    </a:lnTo>
                    <a:lnTo>
                      <a:pt x="27" y="80"/>
                    </a:lnTo>
                    <a:lnTo>
                      <a:pt x="28" y="80"/>
                    </a:lnTo>
                    <a:lnTo>
                      <a:pt x="29" y="80"/>
                    </a:lnTo>
                    <a:lnTo>
                      <a:pt x="30" y="80"/>
                    </a:lnTo>
                    <a:lnTo>
                      <a:pt x="31" y="80"/>
                    </a:lnTo>
                    <a:lnTo>
                      <a:pt x="32" y="79"/>
                    </a:lnTo>
                    <a:lnTo>
                      <a:pt x="33" y="79"/>
                    </a:lnTo>
                    <a:lnTo>
                      <a:pt x="34" y="79"/>
                    </a:lnTo>
                    <a:lnTo>
                      <a:pt x="36" y="78"/>
                    </a:lnTo>
                    <a:lnTo>
                      <a:pt x="38" y="78"/>
                    </a:lnTo>
                    <a:lnTo>
                      <a:pt x="40" y="77"/>
                    </a:lnTo>
                    <a:lnTo>
                      <a:pt x="41" y="76"/>
                    </a:lnTo>
                    <a:lnTo>
                      <a:pt x="43" y="75"/>
                    </a:lnTo>
                    <a:lnTo>
                      <a:pt x="44" y="74"/>
                    </a:lnTo>
                    <a:lnTo>
                      <a:pt x="45" y="73"/>
                    </a:lnTo>
                    <a:lnTo>
                      <a:pt x="47" y="72"/>
                    </a:lnTo>
                    <a:lnTo>
                      <a:pt x="48" y="70"/>
                    </a:lnTo>
                    <a:lnTo>
                      <a:pt x="49" y="69"/>
                    </a:lnTo>
                    <a:lnTo>
                      <a:pt x="49" y="68"/>
                    </a:lnTo>
                    <a:lnTo>
                      <a:pt x="51" y="66"/>
                    </a:lnTo>
                    <a:lnTo>
                      <a:pt x="52" y="65"/>
                    </a:lnTo>
                    <a:lnTo>
                      <a:pt x="52" y="63"/>
                    </a:lnTo>
                    <a:lnTo>
                      <a:pt x="53" y="61"/>
                    </a:lnTo>
                    <a:lnTo>
                      <a:pt x="54" y="60"/>
                    </a:lnTo>
                    <a:lnTo>
                      <a:pt x="54" y="59"/>
                    </a:lnTo>
                    <a:lnTo>
                      <a:pt x="55" y="57"/>
                    </a:lnTo>
                    <a:lnTo>
                      <a:pt x="55" y="55"/>
                    </a:lnTo>
                    <a:lnTo>
                      <a:pt x="56" y="54"/>
                    </a:lnTo>
                    <a:lnTo>
                      <a:pt x="56" y="52"/>
                    </a:lnTo>
                    <a:lnTo>
                      <a:pt x="57" y="50"/>
                    </a:lnTo>
                    <a:lnTo>
                      <a:pt x="57" y="48"/>
                    </a:lnTo>
                    <a:lnTo>
                      <a:pt x="57" y="47"/>
                    </a:lnTo>
                    <a:lnTo>
                      <a:pt x="57" y="45"/>
                    </a:lnTo>
                    <a:lnTo>
                      <a:pt x="57" y="43"/>
                    </a:lnTo>
                    <a:lnTo>
                      <a:pt x="57" y="42"/>
                    </a:lnTo>
                    <a:lnTo>
                      <a:pt x="57" y="40"/>
                    </a:lnTo>
                    <a:lnTo>
                      <a:pt x="56" y="39"/>
                    </a:lnTo>
                    <a:lnTo>
                      <a:pt x="56" y="37"/>
                    </a:lnTo>
                    <a:lnTo>
                      <a:pt x="55" y="35"/>
                    </a:lnTo>
                    <a:lnTo>
                      <a:pt x="55" y="34"/>
                    </a:lnTo>
                    <a:lnTo>
                      <a:pt x="54" y="32"/>
                    </a:lnTo>
                    <a:lnTo>
                      <a:pt x="53" y="31"/>
                    </a:lnTo>
                    <a:lnTo>
                      <a:pt x="52" y="29"/>
                    </a:lnTo>
                    <a:lnTo>
                      <a:pt x="51" y="28"/>
                    </a:lnTo>
                    <a:lnTo>
                      <a:pt x="50" y="27"/>
                    </a:lnTo>
                    <a:lnTo>
                      <a:pt x="49" y="26"/>
                    </a:lnTo>
                    <a:lnTo>
                      <a:pt x="47" y="24"/>
                    </a:lnTo>
                    <a:lnTo>
                      <a:pt x="46" y="24"/>
                    </a:lnTo>
                    <a:lnTo>
                      <a:pt x="44" y="22"/>
                    </a:lnTo>
                    <a:lnTo>
                      <a:pt x="43" y="21"/>
                    </a:lnTo>
                    <a:lnTo>
                      <a:pt x="41" y="21"/>
                    </a:lnTo>
                    <a:lnTo>
                      <a:pt x="40" y="21"/>
                    </a:lnTo>
                    <a:lnTo>
                      <a:pt x="39" y="20"/>
                    </a:lnTo>
                    <a:lnTo>
                      <a:pt x="37" y="20"/>
                    </a:lnTo>
                    <a:lnTo>
                      <a:pt x="36" y="20"/>
                    </a:lnTo>
                    <a:lnTo>
                      <a:pt x="34" y="21"/>
                    </a:lnTo>
                    <a:lnTo>
                      <a:pt x="33" y="21"/>
                    </a:lnTo>
                    <a:lnTo>
                      <a:pt x="32" y="21"/>
                    </a:lnTo>
                    <a:lnTo>
                      <a:pt x="31" y="22"/>
                    </a:lnTo>
                    <a:lnTo>
                      <a:pt x="30" y="23"/>
                    </a:lnTo>
                    <a:lnTo>
                      <a:pt x="29" y="24"/>
                    </a:lnTo>
                    <a:lnTo>
                      <a:pt x="28" y="25"/>
                    </a:lnTo>
                    <a:lnTo>
                      <a:pt x="27" y="26"/>
                    </a:lnTo>
                    <a:lnTo>
                      <a:pt x="26" y="27"/>
                    </a:lnTo>
                    <a:lnTo>
                      <a:pt x="25" y="28"/>
                    </a:lnTo>
                    <a:lnTo>
                      <a:pt x="25" y="29"/>
                    </a:lnTo>
                    <a:lnTo>
                      <a:pt x="24" y="30"/>
                    </a:lnTo>
                    <a:lnTo>
                      <a:pt x="23" y="31"/>
                    </a:lnTo>
                    <a:lnTo>
                      <a:pt x="23" y="32"/>
                    </a:lnTo>
                    <a:lnTo>
                      <a:pt x="22" y="33"/>
                    </a:lnTo>
                    <a:lnTo>
                      <a:pt x="22" y="35"/>
                    </a:lnTo>
                    <a:lnTo>
                      <a:pt x="21" y="36"/>
                    </a:lnTo>
                    <a:lnTo>
                      <a:pt x="21" y="37"/>
                    </a:lnTo>
                    <a:lnTo>
                      <a:pt x="20" y="39"/>
                    </a:lnTo>
                    <a:lnTo>
                      <a:pt x="20" y="40"/>
                    </a:lnTo>
                    <a:lnTo>
                      <a:pt x="45" y="36"/>
                    </a:lnTo>
                    <a:lnTo>
                      <a:pt x="44" y="64"/>
                    </a:lnTo>
                    <a:lnTo>
                      <a:pt x="11" y="63"/>
                    </a:lnTo>
                    <a:lnTo>
                      <a:pt x="17" y="19"/>
                    </a:lnTo>
                    <a:lnTo>
                      <a:pt x="53" y="11"/>
                    </a:lnTo>
                    <a:lnTo>
                      <a:pt x="66" y="73"/>
                    </a:lnTo>
                    <a:lnTo>
                      <a:pt x="29" y="92"/>
                    </a:lnTo>
                    <a:lnTo>
                      <a:pt x="31" y="104"/>
                    </a:lnTo>
                    <a:close/>
                  </a:path>
                </a:pathLst>
              </a:custGeom>
              <a:solidFill>
                <a:srgbClr val="FFF2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920" name="Freeform 208"/>
              <p:cNvSpPr>
                <a:spLocks/>
              </p:cNvSpPr>
              <p:nvPr/>
            </p:nvSpPr>
            <p:spPr bwMode="auto">
              <a:xfrm>
                <a:off x="1690" y="2098"/>
                <a:ext cx="45" cy="55"/>
              </a:xfrm>
              <a:custGeom>
                <a:avLst/>
                <a:gdLst>
                  <a:gd name="T0" fmla="*/ 19 w 45"/>
                  <a:gd name="T1" fmla="*/ 54 h 55"/>
                  <a:gd name="T2" fmla="*/ 22 w 45"/>
                  <a:gd name="T3" fmla="*/ 53 h 55"/>
                  <a:gd name="T4" fmla="*/ 26 w 45"/>
                  <a:gd name="T5" fmla="*/ 52 h 55"/>
                  <a:gd name="T6" fmla="*/ 31 w 45"/>
                  <a:gd name="T7" fmla="*/ 49 h 55"/>
                  <a:gd name="T8" fmla="*/ 35 w 45"/>
                  <a:gd name="T9" fmla="*/ 46 h 55"/>
                  <a:gd name="T10" fmla="*/ 39 w 45"/>
                  <a:gd name="T11" fmla="*/ 42 h 55"/>
                  <a:gd name="T12" fmla="*/ 43 w 45"/>
                  <a:gd name="T13" fmla="*/ 38 h 55"/>
                  <a:gd name="T14" fmla="*/ 45 w 45"/>
                  <a:gd name="T15" fmla="*/ 33 h 55"/>
                  <a:gd name="T16" fmla="*/ 45 w 45"/>
                  <a:gd name="T17" fmla="*/ 30 h 55"/>
                  <a:gd name="T18" fmla="*/ 45 w 45"/>
                  <a:gd name="T19" fmla="*/ 27 h 55"/>
                  <a:gd name="T20" fmla="*/ 45 w 45"/>
                  <a:gd name="T21" fmla="*/ 23 h 55"/>
                  <a:gd name="T22" fmla="*/ 44 w 45"/>
                  <a:gd name="T23" fmla="*/ 19 h 55"/>
                  <a:gd name="T24" fmla="*/ 43 w 45"/>
                  <a:gd name="T25" fmla="*/ 15 h 55"/>
                  <a:gd name="T26" fmla="*/ 41 w 45"/>
                  <a:gd name="T27" fmla="*/ 11 h 55"/>
                  <a:gd name="T28" fmla="*/ 38 w 45"/>
                  <a:gd name="T29" fmla="*/ 8 h 55"/>
                  <a:gd name="T30" fmla="*/ 35 w 45"/>
                  <a:gd name="T31" fmla="*/ 5 h 55"/>
                  <a:gd name="T32" fmla="*/ 30 w 45"/>
                  <a:gd name="T33" fmla="*/ 2 h 55"/>
                  <a:gd name="T34" fmla="*/ 25 w 45"/>
                  <a:gd name="T35" fmla="*/ 0 h 55"/>
                  <a:gd name="T36" fmla="*/ 19 w 45"/>
                  <a:gd name="T37" fmla="*/ 1 h 55"/>
                  <a:gd name="T38" fmla="*/ 14 w 45"/>
                  <a:gd name="T39" fmla="*/ 3 h 55"/>
                  <a:gd name="T40" fmla="*/ 10 w 45"/>
                  <a:gd name="T41" fmla="*/ 7 h 55"/>
                  <a:gd name="T42" fmla="*/ 6 w 45"/>
                  <a:gd name="T43" fmla="*/ 11 h 55"/>
                  <a:gd name="T44" fmla="*/ 3 w 45"/>
                  <a:gd name="T45" fmla="*/ 16 h 55"/>
                  <a:gd name="T46" fmla="*/ 1 w 45"/>
                  <a:gd name="T47" fmla="*/ 21 h 55"/>
                  <a:gd name="T48" fmla="*/ 0 w 45"/>
                  <a:gd name="T49" fmla="*/ 27 h 55"/>
                  <a:gd name="T50" fmla="*/ 1 w 45"/>
                  <a:gd name="T51" fmla="*/ 31 h 55"/>
                  <a:gd name="T52" fmla="*/ 3 w 45"/>
                  <a:gd name="T53" fmla="*/ 35 h 55"/>
                  <a:gd name="T54" fmla="*/ 4 w 45"/>
                  <a:gd name="T55" fmla="*/ 38 h 55"/>
                  <a:gd name="T56" fmla="*/ 7 w 45"/>
                  <a:gd name="T57" fmla="*/ 40 h 55"/>
                  <a:gd name="T58" fmla="*/ 10 w 45"/>
                  <a:gd name="T59" fmla="*/ 41 h 55"/>
                  <a:gd name="T60" fmla="*/ 13 w 45"/>
                  <a:gd name="T61" fmla="*/ 42 h 55"/>
                  <a:gd name="T62" fmla="*/ 16 w 45"/>
                  <a:gd name="T63" fmla="*/ 42 h 55"/>
                  <a:gd name="T64" fmla="*/ 19 w 45"/>
                  <a:gd name="T65" fmla="*/ 41 h 55"/>
                  <a:gd name="T66" fmla="*/ 22 w 45"/>
                  <a:gd name="T67" fmla="*/ 41 h 55"/>
                  <a:gd name="T68" fmla="*/ 26 w 45"/>
                  <a:gd name="T69" fmla="*/ 38 h 55"/>
                  <a:gd name="T70" fmla="*/ 29 w 45"/>
                  <a:gd name="T71" fmla="*/ 33 h 55"/>
                  <a:gd name="T72" fmla="*/ 31 w 45"/>
                  <a:gd name="T73" fmla="*/ 28 h 55"/>
                  <a:gd name="T74" fmla="*/ 32 w 45"/>
                  <a:gd name="T75" fmla="*/ 23 h 55"/>
                  <a:gd name="T76" fmla="*/ 31 w 45"/>
                  <a:gd name="T77" fmla="*/ 18 h 55"/>
                  <a:gd name="T78" fmla="*/ 27 w 45"/>
                  <a:gd name="T79" fmla="*/ 14 h 55"/>
                  <a:gd name="T80" fmla="*/ 22 w 45"/>
                  <a:gd name="T81" fmla="*/ 11 h 55"/>
                  <a:gd name="T82" fmla="*/ 18 w 45"/>
                  <a:gd name="T83" fmla="*/ 11 h 55"/>
                  <a:gd name="T84" fmla="*/ 15 w 45"/>
                  <a:gd name="T85" fmla="*/ 14 h 55"/>
                  <a:gd name="T86" fmla="*/ 13 w 45"/>
                  <a:gd name="T87" fmla="*/ 18 h 55"/>
                  <a:gd name="T88" fmla="*/ 12 w 45"/>
                  <a:gd name="T89" fmla="*/ 21 h 55"/>
                  <a:gd name="T90" fmla="*/ 7 w 45"/>
                  <a:gd name="T91" fmla="*/ 34 h 55"/>
                  <a:gd name="T92" fmla="*/ 37 w 45"/>
                  <a:gd name="T93" fmla="*/ 39 h 55"/>
                  <a:gd name="T94" fmla="*/ 18 w 45"/>
                  <a:gd name="T95" fmla="*/ 55 h 5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45"/>
                  <a:gd name="T145" fmla="*/ 0 h 55"/>
                  <a:gd name="T146" fmla="*/ 45 w 45"/>
                  <a:gd name="T147" fmla="*/ 55 h 5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45" h="55">
                    <a:moveTo>
                      <a:pt x="18" y="55"/>
                    </a:moveTo>
                    <a:lnTo>
                      <a:pt x="18" y="54"/>
                    </a:lnTo>
                    <a:lnTo>
                      <a:pt x="19" y="54"/>
                    </a:lnTo>
                    <a:lnTo>
                      <a:pt x="20" y="54"/>
                    </a:lnTo>
                    <a:lnTo>
                      <a:pt x="21" y="54"/>
                    </a:lnTo>
                    <a:lnTo>
                      <a:pt x="22" y="53"/>
                    </a:lnTo>
                    <a:lnTo>
                      <a:pt x="23" y="53"/>
                    </a:lnTo>
                    <a:lnTo>
                      <a:pt x="25" y="52"/>
                    </a:lnTo>
                    <a:lnTo>
                      <a:pt x="26" y="52"/>
                    </a:lnTo>
                    <a:lnTo>
                      <a:pt x="27" y="51"/>
                    </a:lnTo>
                    <a:lnTo>
                      <a:pt x="29" y="50"/>
                    </a:lnTo>
                    <a:lnTo>
                      <a:pt x="31" y="49"/>
                    </a:lnTo>
                    <a:lnTo>
                      <a:pt x="32" y="48"/>
                    </a:lnTo>
                    <a:lnTo>
                      <a:pt x="34" y="47"/>
                    </a:lnTo>
                    <a:lnTo>
                      <a:pt x="35" y="46"/>
                    </a:lnTo>
                    <a:lnTo>
                      <a:pt x="37" y="45"/>
                    </a:lnTo>
                    <a:lnTo>
                      <a:pt x="38" y="44"/>
                    </a:lnTo>
                    <a:lnTo>
                      <a:pt x="39" y="42"/>
                    </a:lnTo>
                    <a:lnTo>
                      <a:pt x="41" y="41"/>
                    </a:lnTo>
                    <a:lnTo>
                      <a:pt x="42" y="39"/>
                    </a:lnTo>
                    <a:lnTo>
                      <a:pt x="43" y="38"/>
                    </a:lnTo>
                    <a:lnTo>
                      <a:pt x="44" y="36"/>
                    </a:lnTo>
                    <a:lnTo>
                      <a:pt x="45" y="34"/>
                    </a:lnTo>
                    <a:lnTo>
                      <a:pt x="45" y="33"/>
                    </a:lnTo>
                    <a:lnTo>
                      <a:pt x="45" y="32"/>
                    </a:lnTo>
                    <a:lnTo>
                      <a:pt x="45" y="31"/>
                    </a:lnTo>
                    <a:lnTo>
                      <a:pt x="45" y="30"/>
                    </a:lnTo>
                    <a:lnTo>
                      <a:pt x="45" y="29"/>
                    </a:lnTo>
                    <a:lnTo>
                      <a:pt x="45" y="28"/>
                    </a:lnTo>
                    <a:lnTo>
                      <a:pt x="45" y="27"/>
                    </a:lnTo>
                    <a:lnTo>
                      <a:pt x="45" y="25"/>
                    </a:lnTo>
                    <a:lnTo>
                      <a:pt x="45" y="24"/>
                    </a:lnTo>
                    <a:lnTo>
                      <a:pt x="45" y="23"/>
                    </a:lnTo>
                    <a:lnTo>
                      <a:pt x="45" y="22"/>
                    </a:lnTo>
                    <a:lnTo>
                      <a:pt x="45" y="21"/>
                    </a:lnTo>
                    <a:lnTo>
                      <a:pt x="44" y="19"/>
                    </a:lnTo>
                    <a:lnTo>
                      <a:pt x="44" y="18"/>
                    </a:lnTo>
                    <a:lnTo>
                      <a:pt x="43" y="17"/>
                    </a:lnTo>
                    <a:lnTo>
                      <a:pt x="43" y="15"/>
                    </a:lnTo>
                    <a:lnTo>
                      <a:pt x="42" y="14"/>
                    </a:lnTo>
                    <a:lnTo>
                      <a:pt x="41" y="12"/>
                    </a:lnTo>
                    <a:lnTo>
                      <a:pt x="41" y="11"/>
                    </a:lnTo>
                    <a:lnTo>
                      <a:pt x="40" y="10"/>
                    </a:lnTo>
                    <a:lnTo>
                      <a:pt x="39" y="9"/>
                    </a:lnTo>
                    <a:lnTo>
                      <a:pt x="38" y="8"/>
                    </a:lnTo>
                    <a:lnTo>
                      <a:pt x="38" y="7"/>
                    </a:lnTo>
                    <a:lnTo>
                      <a:pt x="37" y="6"/>
                    </a:lnTo>
                    <a:lnTo>
                      <a:pt x="35" y="5"/>
                    </a:lnTo>
                    <a:lnTo>
                      <a:pt x="34" y="3"/>
                    </a:lnTo>
                    <a:lnTo>
                      <a:pt x="32" y="2"/>
                    </a:lnTo>
                    <a:lnTo>
                      <a:pt x="30" y="2"/>
                    </a:lnTo>
                    <a:lnTo>
                      <a:pt x="28" y="1"/>
                    </a:lnTo>
                    <a:lnTo>
                      <a:pt x="27" y="1"/>
                    </a:lnTo>
                    <a:lnTo>
                      <a:pt x="25" y="0"/>
                    </a:lnTo>
                    <a:lnTo>
                      <a:pt x="23" y="1"/>
                    </a:lnTo>
                    <a:lnTo>
                      <a:pt x="21" y="1"/>
                    </a:lnTo>
                    <a:lnTo>
                      <a:pt x="19" y="1"/>
                    </a:lnTo>
                    <a:lnTo>
                      <a:pt x="18" y="2"/>
                    </a:lnTo>
                    <a:lnTo>
                      <a:pt x="16" y="3"/>
                    </a:lnTo>
                    <a:lnTo>
                      <a:pt x="14" y="3"/>
                    </a:lnTo>
                    <a:lnTo>
                      <a:pt x="12" y="4"/>
                    </a:lnTo>
                    <a:lnTo>
                      <a:pt x="11" y="6"/>
                    </a:lnTo>
                    <a:lnTo>
                      <a:pt x="10" y="7"/>
                    </a:lnTo>
                    <a:lnTo>
                      <a:pt x="8" y="8"/>
                    </a:lnTo>
                    <a:lnTo>
                      <a:pt x="7" y="10"/>
                    </a:lnTo>
                    <a:lnTo>
                      <a:pt x="6" y="11"/>
                    </a:lnTo>
                    <a:lnTo>
                      <a:pt x="5" y="13"/>
                    </a:lnTo>
                    <a:lnTo>
                      <a:pt x="4" y="14"/>
                    </a:lnTo>
                    <a:lnTo>
                      <a:pt x="3" y="16"/>
                    </a:lnTo>
                    <a:lnTo>
                      <a:pt x="2" y="18"/>
                    </a:lnTo>
                    <a:lnTo>
                      <a:pt x="1" y="19"/>
                    </a:lnTo>
                    <a:lnTo>
                      <a:pt x="1" y="21"/>
                    </a:lnTo>
                    <a:lnTo>
                      <a:pt x="0" y="23"/>
                    </a:lnTo>
                    <a:lnTo>
                      <a:pt x="0" y="25"/>
                    </a:lnTo>
                    <a:lnTo>
                      <a:pt x="0" y="27"/>
                    </a:lnTo>
                    <a:lnTo>
                      <a:pt x="0" y="28"/>
                    </a:lnTo>
                    <a:lnTo>
                      <a:pt x="1" y="30"/>
                    </a:lnTo>
                    <a:lnTo>
                      <a:pt x="1" y="31"/>
                    </a:lnTo>
                    <a:lnTo>
                      <a:pt x="1" y="33"/>
                    </a:lnTo>
                    <a:lnTo>
                      <a:pt x="2" y="34"/>
                    </a:lnTo>
                    <a:lnTo>
                      <a:pt x="3" y="35"/>
                    </a:lnTo>
                    <a:lnTo>
                      <a:pt x="3" y="36"/>
                    </a:lnTo>
                    <a:lnTo>
                      <a:pt x="4" y="37"/>
                    </a:lnTo>
                    <a:lnTo>
                      <a:pt x="4" y="38"/>
                    </a:lnTo>
                    <a:lnTo>
                      <a:pt x="5" y="39"/>
                    </a:lnTo>
                    <a:lnTo>
                      <a:pt x="6" y="39"/>
                    </a:lnTo>
                    <a:lnTo>
                      <a:pt x="7" y="40"/>
                    </a:lnTo>
                    <a:lnTo>
                      <a:pt x="8" y="41"/>
                    </a:lnTo>
                    <a:lnTo>
                      <a:pt x="9" y="41"/>
                    </a:lnTo>
                    <a:lnTo>
                      <a:pt x="10" y="41"/>
                    </a:lnTo>
                    <a:lnTo>
                      <a:pt x="11" y="42"/>
                    </a:lnTo>
                    <a:lnTo>
                      <a:pt x="12" y="42"/>
                    </a:lnTo>
                    <a:lnTo>
                      <a:pt x="13" y="42"/>
                    </a:lnTo>
                    <a:lnTo>
                      <a:pt x="14" y="42"/>
                    </a:lnTo>
                    <a:lnTo>
                      <a:pt x="15" y="42"/>
                    </a:lnTo>
                    <a:lnTo>
                      <a:pt x="16" y="42"/>
                    </a:lnTo>
                    <a:lnTo>
                      <a:pt x="17" y="42"/>
                    </a:lnTo>
                    <a:lnTo>
                      <a:pt x="18" y="42"/>
                    </a:lnTo>
                    <a:lnTo>
                      <a:pt x="19" y="41"/>
                    </a:lnTo>
                    <a:lnTo>
                      <a:pt x="20" y="41"/>
                    </a:lnTo>
                    <a:lnTo>
                      <a:pt x="21" y="41"/>
                    </a:lnTo>
                    <a:lnTo>
                      <a:pt x="22" y="41"/>
                    </a:lnTo>
                    <a:lnTo>
                      <a:pt x="23" y="40"/>
                    </a:lnTo>
                    <a:lnTo>
                      <a:pt x="24" y="39"/>
                    </a:lnTo>
                    <a:lnTo>
                      <a:pt x="26" y="38"/>
                    </a:lnTo>
                    <a:lnTo>
                      <a:pt x="27" y="36"/>
                    </a:lnTo>
                    <a:lnTo>
                      <a:pt x="28" y="35"/>
                    </a:lnTo>
                    <a:lnTo>
                      <a:pt x="29" y="33"/>
                    </a:lnTo>
                    <a:lnTo>
                      <a:pt x="30" y="32"/>
                    </a:lnTo>
                    <a:lnTo>
                      <a:pt x="31" y="30"/>
                    </a:lnTo>
                    <a:lnTo>
                      <a:pt x="31" y="28"/>
                    </a:lnTo>
                    <a:lnTo>
                      <a:pt x="32" y="27"/>
                    </a:lnTo>
                    <a:lnTo>
                      <a:pt x="32" y="25"/>
                    </a:lnTo>
                    <a:lnTo>
                      <a:pt x="32" y="23"/>
                    </a:lnTo>
                    <a:lnTo>
                      <a:pt x="32" y="21"/>
                    </a:lnTo>
                    <a:lnTo>
                      <a:pt x="31" y="19"/>
                    </a:lnTo>
                    <a:lnTo>
                      <a:pt x="31" y="18"/>
                    </a:lnTo>
                    <a:lnTo>
                      <a:pt x="30" y="17"/>
                    </a:lnTo>
                    <a:lnTo>
                      <a:pt x="29" y="15"/>
                    </a:lnTo>
                    <a:lnTo>
                      <a:pt x="27" y="14"/>
                    </a:lnTo>
                    <a:lnTo>
                      <a:pt x="26" y="12"/>
                    </a:lnTo>
                    <a:lnTo>
                      <a:pt x="24" y="11"/>
                    </a:lnTo>
                    <a:lnTo>
                      <a:pt x="22" y="11"/>
                    </a:lnTo>
                    <a:lnTo>
                      <a:pt x="21" y="11"/>
                    </a:lnTo>
                    <a:lnTo>
                      <a:pt x="20" y="11"/>
                    </a:lnTo>
                    <a:lnTo>
                      <a:pt x="18" y="11"/>
                    </a:lnTo>
                    <a:lnTo>
                      <a:pt x="17" y="12"/>
                    </a:lnTo>
                    <a:lnTo>
                      <a:pt x="16" y="13"/>
                    </a:lnTo>
                    <a:lnTo>
                      <a:pt x="15" y="14"/>
                    </a:lnTo>
                    <a:lnTo>
                      <a:pt x="14" y="15"/>
                    </a:lnTo>
                    <a:lnTo>
                      <a:pt x="14" y="17"/>
                    </a:lnTo>
                    <a:lnTo>
                      <a:pt x="13" y="18"/>
                    </a:lnTo>
                    <a:lnTo>
                      <a:pt x="12" y="19"/>
                    </a:lnTo>
                    <a:lnTo>
                      <a:pt x="12" y="20"/>
                    </a:lnTo>
                    <a:lnTo>
                      <a:pt x="12" y="21"/>
                    </a:lnTo>
                    <a:lnTo>
                      <a:pt x="26" y="19"/>
                    </a:lnTo>
                    <a:lnTo>
                      <a:pt x="25" y="34"/>
                    </a:lnTo>
                    <a:lnTo>
                      <a:pt x="7" y="34"/>
                    </a:lnTo>
                    <a:lnTo>
                      <a:pt x="10" y="10"/>
                    </a:lnTo>
                    <a:lnTo>
                      <a:pt x="30" y="6"/>
                    </a:lnTo>
                    <a:lnTo>
                      <a:pt x="37" y="39"/>
                    </a:lnTo>
                    <a:lnTo>
                      <a:pt x="16" y="48"/>
                    </a:lnTo>
                    <a:lnTo>
                      <a:pt x="18" y="55"/>
                    </a:lnTo>
                    <a:close/>
                  </a:path>
                </a:pathLst>
              </a:custGeom>
              <a:solidFill>
                <a:srgbClr val="FFFFC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921" name="Freeform 209"/>
              <p:cNvSpPr>
                <a:spLocks/>
              </p:cNvSpPr>
              <p:nvPr/>
            </p:nvSpPr>
            <p:spPr bwMode="auto">
              <a:xfrm>
                <a:off x="2109" y="2083"/>
                <a:ext cx="27" cy="23"/>
              </a:xfrm>
              <a:custGeom>
                <a:avLst/>
                <a:gdLst>
                  <a:gd name="T0" fmla="*/ 1 w 27"/>
                  <a:gd name="T1" fmla="*/ 23 h 23"/>
                  <a:gd name="T2" fmla="*/ 27 w 27"/>
                  <a:gd name="T3" fmla="*/ 10 h 23"/>
                  <a:gd name="T4" fmla="*/ 22 w 27"/>
                  <a:gd name="T5" fmla="*/ 0 h 23"/>
                  <a:gd name="T6" fmla="*/ 0 w 27"/>
                  <a:gd name="T7" fmla="*/ 20 h 23"/>
                  <a:gd name="T8" fmla="*/ 1 w 27"/>
                  <a:gd name="T9" fmla="*/ 23 h 23"/>
                  <a:gd name="T10" fmla="*/ 1 w 27"/>
                  <a:gd name="T11" fmla="*/ 23 h 23"/>
                  <a:gd name="T12" fmla="*/ 0 60000 65536"/>
                  <a:gd name="T13" fmla="*/ 0 60000 65536"/>
                  <a:gd name="T14" fmla="*/ 0 60000 65536"/>
                  <a:gd name="T15" fmla="*/ 0 60000 65536"/>
                  <a:gd name="T16" fmla="*/ 0 60000 65536"/>
                  <a:gd name="T17" fmla="*/ 0 60000 65536"/>
                  <a:gd name="T18" fmla="*/ 0 w 27"/>
                  <a:gd name="T19" fmla="*/ 0 h 23"/>
                  <a:gd name="T20" fmla="*/ 27 w 27"/>
                  <a:gd name="T21" fmla="*/ 23 h 23"/>
                </a:gdLst>
                <a:ahLst/>
                <a:cxnLst>
                  <a:cxn ang="T12">
                    <a:pos x="T0" y="T1"/>
                  </a:cxn>
                  <a:cxn ang="T13">
                    <a:pos x="T2" y="T3"/>
                  </a:cxn>
                  <a:cxn ang="T14">
                    <a:pos x="T4" y="T5"/>
                  </a:cxn>
                  <a:cxn ang="T15">
                    <a:pos x="T6" y="T7"/>
                  </a:cxn>
                  <a:cxn ang="T16">
                    <a:pos x="T8" y="T9"/>
                  </a:cxn>
                  <a:cxn ang="T17">
                    <a:pos x="T10" y="T11"/>
                  </a:cxn>
                </a:cxnLst>
                <a:rect l="T18" t="T19" r="T20" b="T21"/>
                <a:pathLst>
                  <a:path w="27" h="23">
                    <a:moveTo>
                      <a:pt x="1" y="23"/>
                    </a:moveTo>
                    <a:lnTo>
                      <a:pt x="27" y="10"/>
                    </a:lnTo>
                    <a:lnTo>
                      <a:pt x="22" y="0"/>
                    </a:lnTo>
                    <a:lnTo>
                      <a:pt x="0" y="20"/>
                    </a:lnTo>
                    <a:lnTo>
                      <a:pt x="1" y="23"/>
                    </a:lnTo>
                    <a:close/>
                  </a:path>
                </a:pathLst>
              </a:custGeom>
              <a:solidFill>
                <a:srgbClr val="A1DE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922" name="Freeform 210"/>
              <p:cNvSpPr>
                <a:spLocks/>
              </p:cNvSpPr>
              <p:nvPr/>
            </p:nvSpPr>
            <p:spPr bwMode="auto">
              <a:xfrm>
                <a:off x="1660" y="2137"/>
                <a:ext cx="31" cy="34"/>
              </a:xfrm>
              <a:custGeom>
                <a:avLst/>
                <a:gdLst>
                  <a:gd name="T0" fmla="*/ 0 w 31"/>
                  <a:gd name="T1" fmla="*/ 13 h 34"/>
                  <a:gd name="T2" fmla="*/ 31 w 31"/>
                  <a:gd name="T3" fmla="*/ 34 h 34"/>
                  <a:gd name="T4" fmla="*/ 30 w 31"/>
                  <a:gd name="T5" fmla="*/ 25 h 34"/>
                  <a:gd name="T6" fmla="*/ 5 w 31"/>
                  <a:gd name="T7" fmla="*/ 0 h 34"/>
                  <a:gd name="T8" fmla="*/ 0 w 31"/>
                  <a:gd name="T9" fmla="*/ 13 h 34"/>
                  <a:gd name="T10" fmla="*/ 0 w 31"/>
                  <a:gd name="T11" fmla="*/ 13 h 34"/>
                  <a:gd name="T12" fmla="*/ 0 60000 65536"/>
                  <a:gd name="T13" fmla="*/ 0 60000 65536"/>
                  <a:gd name="T14" fmla="*/ 0 60000 65536"/>
                  <a:gd name="T15" fmla="*/ 0 60000 65536"/>
                  <a:gd name="T16" fmla="*/ 0 60000 65536"/>
                  <a:gd name="T17" fmla="*/ 0 60000 65536"/>
                  <a:gd name="T18" fmla="*/ 0 w 31"/>
                  <a:gd name="T19" fmla="*/ 0 h 34"/>
                  <a:gd name="T20" fmla="*/ 31 w 31"/>
                  <a:gd name="T21" fmla="*/ 34 h 34"/>
                </a:gdLst>
                <a:ahLst/>
                <a:cxnLst>
                  <a:cxn ang="T12">
                    <a:pos x="T0" y="T1"/>
                  </a:cxn>
                  <a:cxn ang="T13">
                    <a:pos x="T2" y="T3"/>
                  </a:cxn>
                  <a:cxn ang="T14">
                    <a:pos x="T4" y="T5"/>
                  </a:cxn>
                  <a:cxn ang="T15">
                    <a:pos x="T6" y="T7"/>
                  </a:cxn>
                  <a:cxn ang="T16">
                    <a:pos x="T8" y="T9"/>
                  </a:cxn>
                  <a:cxn ang="T17">
                    <a:pos x="T10" y="T11"/>
                  </a:cxn>
                </a:cxnLst>
                <a:rect l="T18" t="T19" r="T20" b="T21"/>
                <a:pathLst>
                  <a:path w="31" h="34">
                    <a:moveTo>
                      <a:pt x="0" y="13"/>
                    </a:moveTo>
                    <a:lnTo>
                      <a:pt x="31" y="34"/>
                    </a:lnTo>
                    <a:lnTo>
                      <a:pt x="30" y="25"/>
                    </a:lnTo>
                    <a:lnTo>
                      <a:pt x="5" y="0"/>
                    </a:lnTo>
                    <a:lnTo>
                      <a:pt x="0" y="13"/>
                    </a:lnTo>
                    <a:close/>
                  </a:path>
                </a:pathLst>
              </a:custGeom>
              <a:solidFill>
                <a:srgbClr val="FAF79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923" name="Freeform 211"/>
              <p:cNvSpPr>
                <a:spLocks/>
              </p:cNvSpPr>
              <p:nvPr/>
            </p:nvSpPr>
            <p:spPr bwMode="auto">
              <a:xfrm>
                <a:off x="1763" y="2070"/>
                <a:ext cx="15" cy="26"/>
              </a:xfrm>
              <a:custGeom>
                <a:avLst/>
                <a:gdLst>
                  <a:gd name="T0" fmla="*/ 15 w 15"/>
                  <a:gd name="T1" fmla="*/ 24 h 26"/>
                  <a:gd name="T2" fmla="*/ 6 w 15"/>
                  <a:gd name="T3" fmla="*/ 0 h 26"/>
                  <a:gd name="T4" fmla="*/ 0 w 15"/>
                  <a:gd name="T5" fmla="*/ 6 h 26"/>
                  <a:gd name="T6" fmla="*/ 11 w 15"/>
                  <a:gd name="T7" fmla="*/ 26 h 26"/>
                  <a:gd name="T8" fmla="*/ 15 w 15"/>
                  <a:gd name="T9" fmla="*/ 24 h 26"/>
                  <a:gd name="T10" fmla="*/ 15 w 15"/>
                  <a:gd name="T11" fmla="*/ 24 h 26"/>
                  <a:gd name="T12" fmla="*/ 0 60000 65536"/>
                  <a:gd name="T13" fmla="*/ 0 60000 65536"/>
                  <a:gd name="T14" fmla="*/ 0 60000 65536"/>
                  <a:gd name="T15" fmla="*/ 0 60000 65536"/>
                  <a:gd name="T16" fmla="*/ 0 60000 65536"/>
                  <a:gd name="T17" fmla="*/ 0 60000 65536"/>
                  <a:gd name="T18" fmla="*/ 0 w 15"/>
                  <a:gd name="T19" fmla="*/ 0 h 26"/>
                  <a:gd name="T20" fmla="*/ 15 w 15"/>
                  <a:gd name="T21" fmla="*/ 26 h 26"/>
                </a:gdLst>
                <a:ahLst/>
                <a:cxnLst>
                  <a:cxn ang="T12">
                    <a:pos x="T0" y="T1"/>
                  </a:cxn>
                  <a:cxn ang="T13">
                    <a:pos x="T2" y="T3"/>
                  </a:cxn>
                  <a:cxn ang="T14">
                    <a:pos x="T4" y="T5"/>
                  </a:cxn>
                  <a:cxn ang="T15">
                    <a:pos x="T6" y="T7"/>
                  </a:cxn>
                  <a:cxn ang="T16">
                    <a:pos x="T8" y="T9"/>
                  </a:cxn>
                  <a:cxn ang="T17">
                    <a:pos x="T10" y="T11"/>
                  </a:cxn>
                </a:cxnLst>
                <a:rect l="T18" t="T19" r="T20" b="T21"/>
                <a:pathLst>
                  <a:path w="15" h="26">
                    <a:moveTo>
                      <a:pt x="15" y="24"/>
                    </a:moveTo>
                    <a:lnTo>
                      <a:pt x="6" y="0"/>
                    </a:lnTo>
                    <a:lnTo>
                      <a:pt x="0" y="6"/>
                    </a:lnTo>
                    <a:lnTo>
                      <a:pt x="11" y="26"/>
                    </a:lnTo>
                    <a:lnTo>
                      <a:pt x="15" y="24"/>
                    </a:lnTo>
                    <a:close/>
                  </a:path>
                </a:pathLst>
              </a:custGeom>
              <a:solidFill>
                <a:srgbClr val="FFC4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924" name="Freeform 212"/>
              <p:cNvSpPr>
                <a:spLocks/>
              </p:cNvSpPr>
              <p:nvPr/>
            </p:nvSpPr>
            <p:spPr bwMode="auto">
              <a:xfrm>
                <a:off x="2096" y="2446"/>
                <a:ext cx="33" cy="39"/>
              </a:xfrm>
              <a:custGeom>
                <a:avLst/>
                <a:gdLst>
                  <a:gd name="T0" fmla="*/ 33 w 33"/>
                  <a:gd name="T1" fmla="*/ 35 h 39"/>
                  <a:gd name="T2" fmla="*/ 8 w 33"/>
                  <a:gd name="T3" fmla="*/ 0 h 39"/>
                  <a:gd name="T4" fmla="*/ 0 w 33"/>
                  <a:gd name="T5" fmla="*/ 11 h 39"/>
                  <a:gd name="T6" fmla="*/ 31 w 33"/>
                  <a:gd name="T7" fmla="*/ 39 h 39"/>
                  <a:gd name="T8" fmla="*/ 33 w 33"/>
                  <a:gd name="T9" fmla="*/ 35 h 39"/>
                  <a:gd name="T10" fmla="*/ 33 w 33"/>
                  <a:gd name="T11" fmla="*/ 35 h 39"/>
                  <a:gd name="T12" fmla="*/ 0 60000 65536"/>
                  <a:gd name="T13" fmla="*/ 0 60000 65536"/>
                  <a:gd name="T14" fmla="*/ 0 60000 65536"/>
                  <a:gd name="T15" fmla="*/ 0 60000 65536"/>
                  <a:gd name="T16" fmla="*/ 0 60000 65536"/>
                  <a:gd name="T17" fmla="*/ 0 60000 65536"/>
                  <a:gd name="T18" fmla="*/ 0 w 33"/>
                  <a:gd name="T19" fmla="*/ 0 h 39"/>
                  <a:gd name="T20" fmla="*/ 33 w 33"/>
                  <a:gd name="T21" fmla="*/ 39 h 39"/>
                </a:gdLst>
                <a:ahLst/>
                <a:cxnLst>
                  <a:cxn ang="T12">
                    <a:pos x="T0" y="T1"/>
                  </a:cxn>
                  <a:cxn ang="T13">
                    <a:pos x="T2" y="T3"/>
                  </a:cxn>
                  <a:cxn ang="T14">
                    <a:pos x="T4" y="T5"/>
                  </a:cxn>
                  <a:cxn ang="T15">
                    <a:pos x="T6" y="T7"/>
                  </a:cxn>
                  <a:cxn ang="T16">
                    <a:pos x="T8" y="T9"/>
                  </a:cxn>
                  <a:cxn ang="T17">
                    <a:pos x="T10" y="T11"/>
                  </a:cxn>
                </a:cxnLst>
                <a:rect l="T18" t="T19" r="T20" b="T21"/>
                <a:pathLst>
                  <a:path w="33" h="39">
                    <a:moveTo>
                      <a:pt x="33" y="35"/>
                    </a:moveTo>
                    <a:lnTo>
                      <a:pt x="8" y="0"/>
                    </a:lnTo>
                    <a:lnTo>
                      <a:pt x="0" y="11"/>
                    </a:lnTo>
                    <a:lnTo>
                      <a:pt x="31" y="39"/>
                    </a:lnTo>
                    <a:lnTo>
                      <a:pt x="33" y="35"/>
                    </a:lnTo>
                    <a:close/>
                  </a:path>
                </a:pathLst>
              </a:custGeom>
              <a:solidFill>
                <a:srgbClr val="FFC4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925" name="Freeform 213"/>
              <p:cNvSpPr>
                <a:spLocks/>
              </p:cNvSpPr>
              <p:nvPr/>
            </p:nvSpPr>
            <p:spPr bwMode="auto">
              <a:xfrm>
                <a:off x="1664" y="2385"/>
                <a:ext cx="31" cy="12"/>
              </a:xfrm>
              <a:custGeom>
                <a:avLst/>
                <a:gdLst>
                  <a:gd name="T0" fmla="*/ 31 w 31"/>
                  <a:gd name="T1" fmla="*/ 1 h 12"/>
                  <a:gd name="T2" fmla="*/ 1 w 31"/>
                  <a:gd name="T3" fmla="*/ 0 h 12"/>
                  <a:gd name="T4" fmla="*/ 0 w 31"/>
                  <a:gd name="T5" fmla="*/ 12 h 12"/>
                  <a:gd name="T6" fmla="*/ 28 w 31"/>
                  <a:gd name="T7" fmla="*/ 5 h 12"/>
                  <a:gd name="T8" fmla="*/ 31 w 31"/>
                  <a:gd name="T9" fmla="*/ 1 h 12"/>
                  <a:gd name="T10" fmla="*/ 31 w 31"/>
                  <a:gd name="T11" fmla="*/ 1 h 12"/>
                  <a:gd name="T12" fmla="*/ 0 60000 65536"/>
                  <a:gd name="T13" fmla="*/ 0 60000 65536"/>
                  <a:gd name="T14" fmla="*/ 0 60000 65536"/>
                  <a:gd name="T15" fmla="*/ 0 60000 65536"/>
                  <a:gd name="T16" fmla="*/ 0 60000 65536"/>
                  <a:gd name="T17" fmla="*/ 0 60000 65536"/>
                  <a:gd name="T18" fmla="*/ 0 w 31"/>
                  <a:gd name="T19" fmla="*/ 0 h 12"/>
                  <a:gd name="T20" fmla="*/ 31 w 31"/>
                  <a:gd name="T21" fmla="*/ 12 h 12"/>
                </a:gdLst>
                <a:ahLst/>
                <a:cxnLst>
                  <a:cxn ang="T12">
                    <a:pos x="T0" y="T1"/>
                  </a:cxn>
                  <a:cxn ang="T13">
                    <a:pos x="T2" y="T3"/>
                  </a:cxn>
                  <a:cxn ang="T14">
                    <a:pos x="T4" y="T5"/>
                  </a:cxn>
                  <a:cxn ang="T15">
                    <a:pos x="T6" y="T7"/>
                  </a:cxn>
                  <a:cxn ang="T16">
                    <a:pos x="T8" y="T9"/>
                  </a:cxn>
                  <a:cxn ang="T17">
                    <a:pos x="T10" y="T11"/>
                  </a:cxn>
                </a:cxnLst>
                <a:rect l="T18" t="T19" r="T20" b="T21"/>
                <a:pathLst>
                  <a:path w="31" h="12">
                    <a:moveTo>
                      <a:pt x="31" y="1"/>
                    </a:moveTo>
                    <a:lnTo>
                      <a:pt x="1" y="0"/>
                    </a:lnTo>
                    <a:lnTo>
                      <a:pt x="0" y="12"/>
                    </a:lnTo>
                    <a:lnTo>
                      <a:pt x="28" y="5"/>
                    </a:lnTo>
                    <a:lnTo>
                      <a:pt x="31" y="1"/>
                    </a:lnTo>
                    <a:close/>
                  </a:path>
                </a:pathLst>
              </a:custGeom>
              <a:solidFill>
                <a:srgbClr val="A1DE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926" name="Freeform 214"/>
              <p:cNvSpPr>
                <a:spLocks/>
              </p:cNvSpPr>
              <p:nvPr/>
            </p:nvSpPr>
            <p:spPr bwMode="auto">
              <a:xfrm>
                <a:off x="1723" y="2478"/>
                <a:ext cx="29" cy="35"/>
              </a:xfrm>
              <a:custGeom>
                <a:avLst/>
                <a:gdLst>
                  <a:gd name="T0" fmla="*/ 4 w 29"/>
                  <a:gd name="T1" fmla="*/ 35 h 35"/>
                  <a:gd name="T2" fmla="*/ 29 w 29"/>
                  <a:gd name="T3" fmla="*/ 4 h 35"/>
                  <a:gd name="T4" fmla="*/ 23 w 29"/>
                  <a:gd name="T5" fmla="*/ 0 h 35"/>
                  <a:gd name="T6" fmla="*/ 0 w 29"/>
                  <a:gd name="T7" fmla="*/ 21 h 35"/>
                  <a:gd name="T8" fmla="*/ 4 w 29"/>
                  <a:gd name="T9" fmla="*/ 35 h 35"/>
                  <a:gd name="T10" fmla="*/ 4 w 29"/>
                  <a:gd name="T11" fmla="*/ 35 h 35"/>
                  <a:gd name="T12" fmla="*/ 0 60000 65536"/>
                  <a:gd name="T13" fmla="*/ 0 60000 65536"/>
                  <a:gd name="T14" fmla="*/ 0 60000 65536"/>
                  <a:gd name="T15" fmla="*/ 0 60000 65536"/>
                  <a:gd name="T16" fmla="*/ 0 60000 65536"/>
                  <a:gd name="T17" fmla="*/ 0 60000 65536"/>
                  <a:gd name="T18" fmla="*/ 0 w 29"/>
                  <a:gd name="T19" fmla="*/ 0 h 35"/>
                  <a:gd name="T20" fmla="*/ 29 w 29"/>
                  <a:gd name="T21" fmla="*/ 35 h 35"/>
                </a:gdLst>
                <a:ahLst/>
                <a:cxnLst>
                  <a:cxn ang="T12">
                    <a:pos x="T0" y="T1"/>
                  </a:cxn>
                  <a:cxn ang="T13">
                    <a:pos x="T2" y="T3"/>
                  </a:cxn>
                  <a:cxn ang="T14">
                    <a:pos x="T4" y="T5"/>
                  </a:cxn>
                  <a:cxn ang="T15">
                    <a:pos x="T6" y="T7"/>
                  </a:cxn>
                  <a:cxn ang="T16">
                    <a:pos x="T8" y="T9"/>
                  </a:cxn>
                  <a:cxn ang="T17">
                    <a:pos x="T10" y="T11"/>
                  </a:cxn>
                </a:cxnLst>
                <a:rect l="T18" t="T19" r="T20" b="T21"/>
                <a:pathLst>
                  <a:path w="29" h="35">
                    <a:moveTo>
                      <a:pt x="4" y="35"/>
                    </a:moveTo>
                    <a:lnTo>
                      <a:pt x="29" y="4"/>
                    </a:lnTo>
                    <a:lnTo>
                      <a:pt x="23" y="0"/>
                    </a:lnTo>
                    <a:lnTo>
                      <a:pt x="0" y="21"/>
                    </a:lnTo>
                    <a:lnTo>
                      <a:pt x="4" y="35"/>
                    </a:lnTo>
                    <a:close/>
                  </a:path>
                </a:pathLst>
              </a:custGeom>
              <a:solidFill>
                <a:srgbClr val="FFFFC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927" name="Freeform 215"/>
              <p:cNvSpPr>
                <a:spLocks/>
              </p:cNvSpPr>
              <p:nvPr/>
            </p:nvSpPr>
            <p:spPr bwMode="auto">
              <a:xfrm>
                <a:off x="1813" y="2394"/>
                <a:ext cx="79" cy="99"/>
              </a:xfrm>
              <a:custGeom>
                <a:avLst/>
                <a:gdLst>
                  <a:gd name="T0" fmla="*/ 26 w 79"/>
                  <a:gd name="T1" fmla="*/ 24 h 99"/>
                  <a:gd name="T2" fmla="*/ 0 w 79"/>
                  <a:gd name="T3" fmla="*/ 0 h 99"/>
                  <a:gd name="T4" fmla="*/ 2 w 79"/>
                  <a:gd name="T5" fmla="*/ 1 h 99"/>
                  <a:gd name="T6" fmla="*/ 4 w 79"/>
                  <a:gd name="T7" fmla="*/ 2 h 99"/>
                  <a:gd name="T8" fmla="*/ 6 w 79"/>
                  <a:gd name="T9" fmla="*/ 3 h 99"/>
                  <a:gd name="T10" fmla="*/ 8 w 79"/>
                  <a:gd name="T11" fmla="*/ 4 h 99"/>
                  <a:gd name="T12" fmla="*/ 11 w 79"/>
                  <a:gd name="T13" fmla="*/ 5 h 99"/>
                  <a:gd name="T14" fmla="*/ 14 w 79"/>
                  <a:gd name="T15" fmla="*/ 7 h 99"/>
                  <a:gd name="T16" fmla="*/ 17 w 79"/>
                  <a:gd name="T17" fmla="*/ 9 h 99"/>
                  <a:gd name="T18" fmla="*/ 20 w 79"/>
                  <a:gd name="T19" fmla="*/ 11 h 99"/>
                  <a:gd name="T20" fmla="*/ 23 w 79"/>
                  <a:gd name="T21" fmla="*/ 13 h 99"/>
                  <a:gd name="T22" fmla="*/ 27 w 79"/>
                  <a:gd name="T23" fmla="*/ 15 h 99"/>
                  <a:gd name="T24" fmla="*/ 30 w 79"/>
                  <a:gd name="T25" fmla="*/ 17 h 99"/>
                  <a:gd name="T26" fmla="*/ 33 w 79"/>
                  <a:gd name="T27" fmla="*/ 20 h 99"/>
                  <a:gd name="T28" fmla="*/ 37 w 79"/>
                  <a:gd name="T29" fmla="*/ 22 h 99"/>
                  <a:gd name="T30" fmla="*/ 41 w 79"/>
                  <a:gd name="T31" fmla="*/ 24 h 99"/>
                  <a:gd name="T32" fmla="*/ 44 w 79"/>
                  <a:gd name="T33" fmla="*/ 27 h 99"/>
                  <a:gd name="T34" fmla="*/ 46 w 79"/>
                  <a:gd name="T35" fmla="*/ 29 h 99"/>
                  <a:gd name="T36" fmla="*/ 46 w 79"/>
                  <a:gd name="T37" fmla="*/ 31 h 99"/>
                  <a:gd name="T38" fmla="*/ 46 w 79"/>
                  <a:gd name="T39" fmla="*/ 33 h 99"/>
                  <a:gd name="T40" fmla="*/ 47 w 79"/>
                  <a:gd name="T41" fmla="*/ 35 h 99"/>
                  <a:gd name="T42" fmla="*/ 49 w 79"/>
                  <a:gd name="T43" fmla="*/ 38 h 99"/>
                  <a:gd name="T44" fmla="*/ 51 w 79"/>
                  <a:gd name="T45" fmla="*/ 42 h 99"/>
                  <a:gd name="T46" fmla="*/ 53 w 79"/>
                  <a:gd name="T47" fmla="*/ 45 h 99"/>
                  <a:gd name="T48" fmla="*/ 57 w 79"/>
                  <a:gd name="T49" fmla="*/ 47 h 99"/>
                  <a:gd name="T50" fmla="*/ 60 w 79"/>
                  <a:gd name="T51" fmla="*/ 48 h 99"/>
                  <a:gd name="T52" fmla="*/ 61 w 79"/>
                  <a:gd name="T53" fmla="*/ 49 h 99"/>
                  <a:gd name="T54" fmla="*/ 63 w 79"/>
                  <a:gd name="T55" fmla="*/ 49 h 99"/>
                  <a:gd name="T56" fmla="*/ 65 w 79"/>
                  <a:gd name="T57" fmla="*/ 50 h 99"/>
                  <a:gd name="T58" fmla="*/ 68 w 79"/>
                  <a:gd name="T59" fmla="*/ 50 h 99"/>
                  <a:gd name="T60" fmla="*/ 71 w 79"/>
                  <a:gd name="T61" fmla="*/ 49 h 99"/>
                  <a:gd name="T62" fmla="*/ 73 w 79"/>
                  <a:gd name="T63" fmla="*/ 50 h 99"/>
                  <a:gd name="T64" fmla="*/ 75 w 79"/>
                  <a:gd name="T65" fmla="*/ 52 h 99"/>
                  <a:gd name="T66" fmla="*/ 78 w 79"/>
                  <a:gd name="T67" fmla="*/ 55 h 99"/>
                  <a:gd name="T68" fmla="*/ 65 w 79"/>
                  <a:gd name="T69" fmla="*/ 99 h 99"/>
                  <a:gd name="T70" fmla="*/ 53 w 79"/>
                  <a:gd name="T71" fmla="*/ 59 h 9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79"/>
                  <a:gd name="T109" fmla="*/ 0 h 99"/>
                  <a:gd name="T110" fmla="*/ 79 w 79"/>
                  <a:gd name="T111" fmla="*/ 99 h 99"/>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79" h="99">
                    <a:moveTo>
                      <a:pt x="53" y="59"/>
                    </a:moveTo>
                    <a:lnTo>
                      <a:pt x="26" y="24"/>
                    </a:lnTo>
                    <a:lnTo>
                      <a:pt x="0" y="0"/>
                    </a:lnTo>
                    <a:lnTo>
                      <a:pt x="1" y="1"/>
                    </a:lnTo>
                    <a:lnTo>
                      <a:pt x="2" y="1"/>
                    </a:lnTo>
                    <a:lnTo>
                      <a:pt x="3" y="1"/>
                    </a:lnTo>
                    <a:lnTo>
                      <a:pt x="4" y="2"/>
                    </a:lnTo>
                    <a:lnTo>
                      <a:pt x="5" y="2"/>
                    </a:lnTo>
                    <a:lnTo>
                      <a:pt x="6" y="3"/>
                    </a:lnTo>
                    <a:lnTo>
                      <a:pt x="8" y="4"/>
                    </a:lnTo>
                    <a:lnTo>
                      <a:pt x="10" y="5"/>
                    </a:lnTo>
                    <a:lnTo>
                      <a:pt x="11" y="5"/>
                    </a:lnTo>
                    <a:lnTo>
                      <a:pt x="13" y="7"/>
                    </a:lnTo>
                    <a:lnTo>
                      <a:pt x="14" y="7"/>
                    </a:lnTo>
                    <a:lnTo>
                      <a:pt x="16" y="8"/>
                    </a:lnTo>
                    <a:lnTo>
                      <a:pt x="17" y="9"/>
                    </a:lnTo>
                    <a:lnTo>
                      <a:pt x="19" y="10"/>
                    </a:lnTo>
                    <a:lnTo>
                      <a:pt x="20" y="11"/>
                    </a:lnTo>
                    <a:lnTo>
                      <a:pt x="22" y="12"/>
                    </a:lnTo>
                    <a:lnTo>
                      <a:pt x="23" y="13"/>
                    </a:lnTo>
                    <a:lnTo>
                      <a:pt x="25" y="14"/>
                    </a:lnTo>
                    <a:lnTo>
                      <a:pt x="27" y="15"/>
                    </a:lnTo>
                    <a:lnTo>
                      <a:pt x="28" y="16"/>
                    </a:lnTo>
                    <a:lnTo>
                      <a:pt x="30" y="17"/>
                    </a:lnTo>
                    <a:lnTo>
                      <a:pt x="32" y="18"/>
                    </a:lnTo>
                    <a:lnTo>
                      <a:pt x="33" y="20"/>
                    </a:lnTo>
                    <a:lnTo>
                      <a:pt x="35" y="21"/>
                    </a:lnTo>
                    <a:lnTo>
                      <a:pt x="37" y="22"/>
                    </a:lnTo>
                    <a:lnTo>
                      <a:pt x="39" y="23"/>
                    </a:lnTo>
                    <a:lnTo>
                      <a:pt x="41" y="24"/>
                    </a:lnTo>
                    <a:lnTo>
                      <a:pt x="42" y="25"/>
                    </a:lnTo>
                    <a:lnTo>
                      <a:pt x="44" y="27"/>
                    </a:lnTo>
                    <a:lnTo>
                      <a:pt x="46" y="28"/>
                    </a:lnTo>
                    <a:lnTo>
                      <a:pt x="46" y="29"/>
                    </a:lnTo>
                    <a:lnTo>
                      <a:pt x="46" y="30"/>
                    </a:lnTo>
                    <a:lnTo>
                      <a:pt x="46" y="31"/>
                    </a:lnTo>
                    <a:lnTo>
                      <a:pt x="46" y="32"/>
                    </a:lnTo>
                    <a:lnTo>
                      <a:pt x="46" y="33"/>
                    </a:lnTo>
                    <a:lnTo>
                      <a:pt x="47" y="34"/>
                    </a:lnTo>
                    <a:lnTo>
                      <a:pt x="47" y="35"/>
                    </a:lnTo>
                    <a:lnTo>
                      <a:pt x="48" y="36"/>
                    </a:lnTo>
                    <a:lnTo>
                      <a:pt x="49" y="38"/>
                    </a:lnTo>
                    <a:lnTo>
                      <a:pt x="50" y="40"/>
                    </a:lnTo>
                    <a:lnTo>
                      <a:pt x="51" y="42"/>
                    </a:lnTo>
                    <a:lnTo>
                      <a:pt x="52" y="43"/>
                    </a:lnTo>
                    <a:lnTo>
                      <a:pt x="53" y="45"/>
                    </a:lnTo>
                    <a:lnTo>
                      <a:pt x="55" y="46"/>
                    </a:lnTo>
                    <a:lnTo>
                      <a:pt x="57" y="47"/>
                    </a:lnTo>
                    <a:lnTo>
                      <a:pt x="58" y="48"/>
                    </a:lnTo>
                    <a:lnTo>
                      <a:pt x="60" y="48"/>
                    </a:lnTo>
                    <a:lnTo>
                      <a:pt x="60" y="49"/>
                    </a:lnTo>
                    <a:lnTo>
                      <a:pt x="61" y="49"/>
                    </a:lnTo>
                    <a:lnTo>
                      <a:pt x="62" y="49"/>
                    </a:lnTo>
                    <a:lnTo>
                      <a:pt x="63" y="49"/>
                    </a:lnTo>
                    <a:lnTo>
                      <a:pt x="64" y="50"/>
                    </a:lnTo>
                    <a:lnTo>
                      <a:pt x="65" y="50"/>
                    </a:lnTo>
                    <a:lnTo>
                      <a:pt x="67" y="50"/>
                    </a:lnTo>
                    <a:lnTo>
                      <a:pt x="68" y="50"/>
                    </a:lnTo>
                    <a:lnTo>
                      <a:pt x="69" y="49"/>
                    </a:lnTo>
                    <a:lnTo>
                      <a:pt x="71" y="49"/>
                    </a:lnTo>
                    <a:lnTo>
                      <a:pt x="72" y="49"/>
                    </a:lnTo>
                    <a:lnTo>
                      <a:pt x="73" y="50"/>
                    </a:lnTo>
                    <a:lnTo>
                      <a:pt x="75" y="51"/>
                    </a:lnTo>
                    <a:lnTo>
                      <a:pt x="75" y="52"/>
                    </a:lnTo>
                    <a:lnTo>
                      <a:pt x="76" y="54"/>
                    </a:lnTo>
                    <a:lnTo>
                      <a:pt x="78" y="55"/>
                    </a:lnTo>
                    <a:lnTo>
                      <a:pt x="79" y="57"/>
                    </a:lnTo>
                    <a:lnTo>
                      <a:pt x="65" y="99"/>
                    </a:lnTo>
                    <a:lnTo>
                      <a:pt x="53" y="59"/>
                    </a:lnTo>
                    <a:close/>
                  </a:path>
                </a:pathLst>
              </a:custGeom>
              <a:solidFill>
                <a:srgbClr val="FFE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928" name="Freeform 216"/>
              <p:cNvSpPr>
                <a:spLocks/>
              </p:cNvSpPr>
              <p:nvPr/>
            </p:nvSpPr>
            <p:spPr bwMode="auto">
              <a:xfrm>
                <a:off x="1838" y="2183"/>
                <a:ext cx="13" cy="11"/>
              </a:xfrm>
              <a:custGeom>
                <a:avLst/>
                <a:gdLst>
                  <a:gd name="T0" fmla="*/ 13 w 13"/>
                  <a:gd name="T1" fmla="*/ 1 h 11"/>
                  <a:gd name="T2" fmla="*/ 13 w 13"/>
                  <a:gd name="T3" fmla="*/ 1 h 11"/>
                  <a:gd name="T4" fmla="*/ 12 w 13"/>
                  <a:gd name="T5" fmla="*/ 2 h 11"/>
                  <a:gd name="T6" fmla="*/ 12 w 13"/>
                  <a:gd name="T7" fmla="*/ 3 h 11"/>
                  <a:gd name="T8" fmla="*/ 12 w 13"/>
                  <a:gd name="T9" fmla="*/ 4 h 11"/>
                  <a:gd name="T10" fmla="*/ 11 w 13"/>
                  <a:gd name="T11" fmla="*/ 7 h 11"/>
                  <a:gd name="T12" fmla="*/ 10 w 13"/>
                  <a:gd name="T13" fmla="*/ 8 h 11"/>
                  <a:gd name="T14" fmla="*/ 10 w 13"/>
                  <a:gd name="T15" fmla="*/ 10 h 11"/>
                  <a:gd name="T16" fmla="*/ 10 w 13"/>
                  <a:gd name="T17" fmla="*/ 11 h 11"/>
                  <a:gd name="T18" fmla="*/ 9 w 13"/>
                  <a:gd name="T19" fmla="*/ 11 h 11"/>
                  <a:gd name="T20" fmla="*/ 8 w 13"/>
                  <a:gd name="T21" fmla="*/ 11 h 11"/>
                  <a:gd name="T22" fmla="*/ 7 w 13"/>
                  <a:gd name="T23" fmla="*/ 11 h 11"/>
                  <a:gd name="T24" fmla="*/ 6 w 13"/>
                  <a:gd name="T25" fmla="*/ 11 h 11"/>
                  <a:gd name="T26" fmla="*/ 6 w 13"/>
                  <a:gd name="T27" fmla="*/ 10 h 11"/>
                  <a:gd name="T28" fmla="*/ 5 w 13"/>
                  <a:gd name="T29" fmla="*/ 10 h 11"/>
                  <a:gd name="T30" fmla="*/ 3 w 13"/>
                  <a:gd name="T31" fmla="*/ 10 h 11"/>
                  <a:gd name="T32" fmla="*/ 3 w 13"/>
                  <a:gd name="T33" fmla="*/ 9 h 11"/>
                  <a:gd name="T34" fmla="*/ 2 w 13"/>
                  <a:gd name="T35" fmla="*/ 9 h 11"/>
                  <a:gd name="T36" fmla="*/ 1 w 13"/>
                  <a:gd name="T37" fmla="*/ 8 h 11"/>
                  <a:gd name="T38" fmla="*/ 0 w 13"/>
                  <a:gd name="T39" fmla="*/ 7 h 11"/>
                  <a:gd name="T40" fmla="*/ 1 w 13"/>
                  <a:gd name="T41" fmla="*/ 5 h 11"/>
                  <a:gd name="T42" fmla="*/ 1 w 13"/>
                  <a:gd name="T43" fmla="*/ 3 h 11"/>
                  <a:gd name="T44" fmla="*/ 3 w 13"/>
                  <a:gd name="T45" fmla="*/ 2 h 11"/>
                  <a:gd name="T46" fmla="*/ 3 w 13"/>
                  <a:gd name="T47" fmla="*/ 1 h 11"/>
                  <a:gd name="T48" fmla="*/ 5 w 13"/>
                  <a:gd name="T49" fmla="*/ 1 h 11"/>
                  <a:gd name="T50" fmla="*/ 6 w 13"/>
                  <a:gd name="T51" fmla="*/ 1 h 11"/>
                  <a:gd name="T52" fmla="*/ 7 w 13"/>
                  <a:gd name="T53" fmla="*/ 1 h 11"/>
                  <a:gd name="T54" fmla="*/ 8 w 13"/>
                  <a:gd name="T55" fmla="*/ 0 h 11"/>
                  <a:gd name="T56" fmla="*/ 9 w 13"/>
                  <a:gd name="T57" fmla="*/ 0 h 11"/>
                  <a:gd name="T58" fmla="*/ 10 w 13"/>
                  <a:gd name="T59" fmla="*/ 0 h 11"/>
                  <a:gd name="T60" fmla="*/ 11 w 13"/>
                  <a:gd name="T61" fmla="*/ 0 h 11"/>
                  <a:gd name="T62" fmla="*/ 12 w 13"/>
                  <a:gd name="T63" fmla="*/ 0 h 11"/>
                  <a:gd name="T64" fmla="*/ 13 w 13"/>
                  <a:gd name="T65" fmla="*/ 1 h 11"/>
                  <a:gd name="T66" fmla="*/ 13 w 13"/>
                  <a:gd name="T67" fmla="*/ 1 h 1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3"/>
                  <a:gd name="T103" fmla="*/ 0 h 11"/>
                  <a:gd name="T104" fmla="*/ 13 w 13"/>
                  <a:gd name="T105" fmla="*/ 11 h 11"/>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3" h="11">
                    <a:moveTo>
                      <a:pt x="13" y="1"/>
                    </a:moveTo>
                    <a:lnTo>
                      <a:pt x="13" y="1"/>
                    </a:lnTo>
                    <a:lnTo>
                      <a:pt x="12" y="2"/>
                    </a:lnTo>
                    <a:lnTo>
                      <a:pt x="12" y="3"/>
                    </a:lnTo>
                    <a:lnTo>
                      <a:pt x="12" y="4"/>
                    </a:lnTo>
                    <a:lnTo>
                      <a:pt x="11" y="7"/>
                    </a:lnTo>
                    <a:lnTo>
                      <a:pt x="10" y="8"/>
                    </a:lnTo>
                    <a:lnTo>
                      <a:pt x="10" y="10"/>
                    </a:lnTo>
                    <a:lnTo>
                      <a:pt x="10" y="11"/>
                    </a:lnTo>
                    <a:lnTo>
                      <a:pt x="9" y="11"/>
                    </a:lnTo>
                    <a:lnTo>
                      <a:pt x="8" y="11"/>
                    </a:lnTo>
                    <a:lnTo>
                      <a:pt x="7" y="11"/>
                    </a:lnTo>
                    <a:lnTo>
                      <a:pt x="6" y="11"/>
                    </a:lnTo>
                    <a:lnTo>
                      <a:pt x="6" y="10"/>
                    </a:lnTo>
                    <a:lnTo>
                      <a:pt x="5" y="10"/>
                    </a:lnTo>
                    <a:lnTo>
                      <a:pt x="3" y="10"/>
                    </a:lnTo>
                    <a:lnTo>
                      <a:pt x="3" y="9"/>
                    </a:lnTo>
                    <a:lnTo>
                      <a:pt x="2" y="9"/>
                    </a:lnTo>
                    <a:lnTo>
                      <a:pt x="1" y="8"/>
                    </a:lnTo>
                    <a:lnTo>
                      <a:pt x="0" y="7"/>
                    </a:lnTo>
                    <a:lnTo>
                      <a:pt x="1" y="5"/>
                    </a:lnTo>
                    <a:lnTo>
                      <a:pt x="1" y="3"/>
                    </a:lnTo>
                    <a:lnTo>
                      <a:pt x="3" y="2"/>
                    </a:lnTo>
                    <a:lnTo>
                      <a:pt x="3" y="1"/>
                    </a:lnTo>
                    <a:lnTo>
                      <a:pt x="5" y="1"/>
                    </a:lnTo>
                    <a:lnTo>
                      <a:pt x="6" y="1"/>
                    </a:lnTo>
                    <a:lnTo>
                      <a:pt x="7" y="1"/>
                    </a:lnTo>
                    <a:lnTo>
                      <a:pt x="8" y="0"/>
                    </a:lnTo>
                    <a:lnTo>
                      <a:pt x="9" y="0"/>
                    </a:lnTo>
                    <a:lnTo>
                      <a:pt x="10" y="0"/>
                    </a:lnTo>
                    <a:lnTo>
                      <a:pt x="11" y="0"/>
                    </a:lnTo>
                    <a:lnTo>
                      <a:pt x="12" y="0"/>
                    </a:lnTo>
                    <a:lnTo>
                      <a:pt x="13" y="1"/>
                    </a:lnTo>
                    <a:close/>
                  </a:path>
                </a:pathLst>
              </a:custGeom>
              <a:solidFill>
                <a:srgbClr val="FFA6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929" name="Freeform 217"/>
              <p:cNvSpPr>
                <a:spLocks/>
              </p:cNvSpPr>
              <p:nvPr/>
            </p:nvSpPr>
            <p:spPr bwMode="auto">
              <a:xfrm>
                <a:off x="1952" y="2484"/>
                <a:ext cx="11" cy="32"/>
              </a:xfrm>
              <a:custGeom>
                <a:avLst/>
                <a:gdLst>
                  <a:gd name="T0" fmla="*/ 3 w 11"/>
                  <a:gd name="T1" fmla="*/ 0 h 32"/>
                  <a:gd name="T2" fmla="*/ 0 w 11"/>
                  <a:gd name="T3" fmla="*/ 32 h 32"/>
                  <a:gd name="T4" fmla="*/ 11 w 11"/>
                  <a:gd name="T5" fmla="*/ 32 h 32"/>
                  <a:gd name="T6" fmla="*/ 7 w 11"/>
                  <a:gd name="T7" fmla="*/ 1 h 32"/>
                  <a:gd name="T8" fmla="*/ 3 w 11"/>
                  <a:gd name="T9" fmla="*/ 0 h 32"/>
                  <a:gd name="T10" fmla="*/ 3 w 11"/>
                  <a:gd name="T11" fmla="*/ 0 h 32"/>
                  <a:gd name="T12" fmla="*/ 0 60000 65536"/>
                  <a:gd name="T13" fmla="*/ 0 60000 65536"/>
                  <a:gd name="T14" fmla="*/ 0 60000 65536"/>
                  <a:gd name="T15" fmla="*/ 0 60000 65536"/>
                  <a:gd name="T16" fmla="*/ 0 60000 65536"/>
                  <a:gd name="T17" fmla="*/ 0 60000 65536"/>
                  <a:gd name="T18" fmla="*/ 0 w 11"/>
                  <a:gd name="T19" fmla="*/ 0 h 32"/>
                  <a:gd name="T20" fmla="*/ 11 w 11"/>
                  <a:gd name="T21" fmla="*/ 32 h 32"/>
                </a:gdLst>
                <a:ahLst/>
                <a:cxnLst>
                  <a:cxn ang="T12">
                    <a:pos x="T0" y="T1"/>
                  </a:cxn>
                  <a:cxn ang="T13">
                    <a:pos x="T2" y="T3"/>
                  </a:cxn>
                  <a:cxn ang="T14">
                    <a:pos x="T4" y="T5"/>
                  </a:cxn>
                  <a:cxn ang="T15">
                    <a:pos x="T6" y="T7"/>
                  </a:cxn>
                  <a:cxn ang="T16">
                    <a:pos x="T8" y="T9"/>
                  </a:cxn>
                  <a:cxn ang="T17">
                    <a:pos x="T10" y="T11"/>
                  </a:cxn>
                </a:cxnLst>
                <a:rect l="T18" t="T19" r="T20" b="T21"/>
                <a:pathLst>
                  <a:path w="11" h="32">
                    <a:moveTo>
                      <a:pt x="3" y="0"/>
                    </a:moveTo>
                    <a:lnTo>
                      <a:pt x="0" y="32"/>
                    </a:lnTo>
                    <a:lnTo>
                      <a:pt x="11" y="32"/>
                    </a:lnTo>
                    <a:lnTo>
                      <a:pt x="7" y="1"/>
                    </a:lnTo>
                    <a:lnTo>
                      <a:pt x="3" y="0"/>
                    </a:lnTo>
                    <a:close/>
                  </a:path>
                </a:pathLst>
              </a:custGeom>
              <a:solidFill>
                <a:srgbClr val="A1DE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grpSp>
        <p:grpSp>
          <p:nvGrpSpPr>
            <p:cNvPr id="39942" name="Group 288"/>
            <p:cNvGrpSpPr>
              <a:grpSpLocks/>
            </p:cNvGrpSpPr>
            <p:nvPr/>
          </p:nvGrpSpPr>
          <p:grpSpPr bwMode="auto">
            <a:xfrm>
              <a:off x="6293632" y="2301855"/>
              <a:ext cx="710176" cy="504629"/>
              <a:chOff x="3023" y="2060"/>
              <a:chExt cx="509" cy="472"/>
            </a:xfrm>
          </p:grpSpPr>
          <p:sp>
            <p:nvSpPr>
              <p:cNvPr id="41808" name="Freeform 219"/>
              <p:cNvSpPr>
                <a:spLocks/>
              </p:cNvSpPr>
              <p:nvPr/>
            </p:nvSpPr>
            <p:spPr bwMode="auto">
              <a:xfrm>
                <a:off x="3052" y="2065"/>
                <a:ext cx="432" cy="441"/>
              </a:xfrm>
              <a:custGeom>
                <a:avLst/>
                <a:gdLst>
                  <a:gd name="T0" fmla="*/ 75 w 432"/>
                  <a:gd name="T1" fmla="*/ 122 h 441"/>
                  <a:gd name="T2" fmla="*/ 81 w 432"/>
                  <a:gd name="T3" fmla="*/ 108 h 441"/>
                  <a:gd name="T4" fmla="*/ 90 w 432"/>
                  <a:gd name="T5" fmla="*/ 90 h 441"/>
                  <a:gd name="T6" fmla="*/ 100 w 432"/>
                  <a:gd name="T7" fmla="*/ 70 h 441"/>
                  <a:gd name="T8" fmla="*/ 110 w 432"/>
                  <a:gd name="T9" fmla="*/ 48 h 441"/>
                  <a:gd name="T10" fmla="*/ 121 w 432"/>
                  <a:gd name="T11" fmla="*/ 29 h 441"/>
                  <a:gd name="T12" fmla="*/ 131 w 432"/>
                  <a:gd name="T13" fmla="*/ 13 h 441"/>
                  <a:gd name="T14" fmla="*/ 141 w 432"/>
                  <a:gd name="T15" fmla="*/ 2 h 441"/>
                  <a:gd name="T16" fmla="*/ 152 w 432"/>
                  <a:gd name="T17" fmla="*/ 4 h 441"/>
                  <a:gd name="T18" fmla="*/ 159 w 432"/>
                  <a:gd name="T19" fmla="*/ 16 h 441"/>
                  <a:gd name="T20" fmla="*/ 162 w 432"/>
                  <a:gd name="T21" fmla="*/ 30 h 441"/>
                  <a:gd name="T22" fmla="*/ 200 w 432"/>
                  <a:gd name="T23" fmla="*/ 115 h 441"/>
                  <a:gd name="T24" fmla="*/ 209 w 432"/>
                  <a:gd name="T25" fmla="*/ 113 h 441"/>
                  <a:gd name="T26" fmla="*/ 227 w 432"/>
                  <a:gd name="T27" fmla="*/ 111 h 441"/>
                  <a:gd name="T28" fmla="*/ 252 w 432"/>
                  <a:gd name="T29" fmla="*/ 109 h 441"/>
                  <a:gd name="T30" fmla="*/ 281 w 432"/>
                  <a:gd name="T31" fmla="*/ 110 h 441"/>
                  <a:gd name="T32" fmla="*/ 312 w 432"/>
                  <a:gd name="T33" fmla="*/ 114 h 441"/>
                  <a:gd name="T34" fmla="*/ 345 w 432"/>
                  <a:gd name="T35" fmla="*/ 122 h 441"/>
                  <a:gd name="T36" fmla="*/ 377 w 432"/>
                  <a:gd name="T37" fmla="*/ 135 h 441"/>
                  <a:gd name="T38" fmla="*/ 432 w 432"/>
                  <a:gd name="T39" fmla="*/ 262 h 441"/>
                  <a:gd name="T40" fmla="*/ 431 w 432"/>
                  <a:gd name="T41" fmla="*/ 302 h 441"/>
                  <a:gd name="T42" fmla="*/ 424 w 432"/>
                  <a:gd name="T43" fmla="*/ 336 h 441"/>
                  <a:gd name="T44" fmla="*/ 412 w 432"/>
                  <a:gd name="T45" fmla="*/ 366 h 441"/>
                  <a:gd name="T46" fmla="*/ 394 w 432"/>
                  <a:gd name="T47" fmla="*/ 390 h 441"/>
                  <a:gd name="T48" fmla="*/ 373 w 432"/>
                  <a:gd name="T49" fmla="*/ 409 h 441"/>
                  <a:gd name="T50" fmla="*/ 348 w 432"/>
                  <a:gd name="T51" fmla="*/ 423 h 441"/>
                  <a:gd name="T52" fmla="*/ 320 w 432"/>
                  <a:gd name="T53" fmla="*/ 434 h 441"/>
                  <a:gd name="T54" fmla="*/ 290 w 432"/>
                  <a:gd name="T55" fmla="*/ 440 h 441"/>
                  <a:gd name="T56" fmla="*/ 258 w 432"/>
                  <a:gd name="T57" fmla="*/ 440 h 441"/>
                  <a:gd name="T58" fmla="*/ 227 w 432"/>
                  <a:gd name="T59" fmla="*/ 433 h 441"/>
                  <a:gd name="T60" fmla="*/ 196 w 432"/>
                  <a:gd name="T61" fmla="*/ 418 h 441"/>
                  <a:gd name="T62" fmla="*/ 167 w 432"/>
                  <a:gd name="T63" fmla="*/ 398 h 441"/>
                  <a:gd name="T64" fmla="*/ 143 w 432"/>
                  <a:gd name="T65" fmla="*/ 371 h 441"/>
                  <a:gd name="T66" fmla="*/ 124 w 432"/>
                  <a:gd name="T67" fmla="*/ 339 h 441"/>
                  <a:gd name="T68" fmla="*/ 111 w 432"/>
                  <a:gd name="T69" fmla="*/ 301 h 441"/>
                  <a:gd name="T70" fmla="*/ 104 w 432"/>
                  <a:gd name="T71" fmla="*/ 285 h 441"/>
                  <a:gd name="T72" fmla="*/ 102 w 432"/>
                  <a:gd name="T73" fmla="*/ 296 h 441"/>
                  <a:gd name="T74" fmla="*/ 100 w 432"/>
                  <a:gd name="T75" fmla="*/ 307 h 441"/>
                  <a:gd name="T76" fmla="*/ 97 w 432"/>
                  <a:gd name="T77" fmla="*/ 320 h 441"/>
                  <a:gd name="T78" fmla="*/ 92 w 432"/>
                  <a:gd name="T79" fmla="*/ 333 h 441"/>
                  <a:gd name="T80" fmla="*/ 86 w 432"/>
                  <a:gd name="T81" fmla="*/ 342 h 441"/>
                  <a:gd name="T82" fmla="*/ 76 w 432"/>
                  <a:gd name="T83" fmla="*/ 348 h 441"/>
                  <a:gd name="T84" fmla="*/ 65 w 432"/>
                  <a:gd name="T85" fmla="*/ 346 h 441"/>
                  <a:gd name="T86" fmla="*/ 56 w 432"/>
                  <a:gd name="T87" fmla="*/ 336 h 441"/>
                  <a:gd name="T88" fmla="*/ 52 w 432"/>
                  <a:gd name="T89" fmla="*/ 324 h 441"/>
                  <a:gd name="T90" fmla="*/ 52 w 432"/>
                  <a:gd name="T91" fmla="*/ 313 h 441"/>
                  <a:gd name="T92" fmla="*/ 54 w 432"/>
                  <a:gd name="T93" fmla="*/ 302 h 441"/>
                  <a:gd name="T94" fmla="*/ 57 w 432"/>
                  <a:gd name="T95" fmla="*/ 290 h 441"/>
                  <a:gd name="T96" fmla="*/ 55 w 432"/>
                  <a:gd name="T97" fmla="*/ 279 h 441"/>
                  <a:gd name="T98" fmla="*/ 47 w 432"/>
                  <a:gd name="T99" fmla="*/ 289 h 441"/>
                  <a:gd name="T100" fmla="*/ 34 w 432"/>
                  <a:gd name="T101" fmla="*/ 303 h 441"/>
                  <a:gd name="T102" fmla="*/ 26 w 432"/>
                  <a:gd name="T103" fmla="*/ 308 h 441"/>
                  <a:gd name="T104" fmla="*/ 18 w 432"/>
                  <a:gd name="T105" fmla="*/ 310 h 441"/>
                  <a:gd name="T106" fmla="*/ 10 w 432"/>
                  <a:gd name="T107" fmla="*/ 308 h 441"/>
                  <a:gd name="T108" fmla="*/ 2 w 432"/>
                  <a:gd name="T109" fmla="*/ 300 h 441"/>
                  <a:gd name="T110" fmla="*/ 0 w 432"/>
                  <a:gd name="T111" fmla="*/ 286 h 441"/>
                  <a:gd name="T112" fmla="*/ 2 w 432"/>
                  <a:gd name="T113" fmla="*/ 275 h 441"/>
                  <a:gd name="T114" fmla="*/ 6 w 432"/>
                  <a:gd name="T115" fmla="*/ 264 h 441"/>
                  <a:gd name="T116" fmla="*/ 11 w 432"/>
                  <a:gd name="T117" fmla="*/ 252 h 441"/>
                  <a:gd name="T118" fmla="*/ 16 w 432"/>
                  <a:gd name="T119" fmla="*/ 240 h 441"/>
                  <a:gd name="T120" fmla="*/ 22 w 432"/>
                  <a:gd name="T121" fmla="*/ 229 h 44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32"/>
                  <a:gd name="T184" fmla="*/ 0 h 441"/>
                  <a:gd name="T185" fmla="*/ 432 w 432"/>
                  <a:gd name="T186" fmla="*/ 441 h 441"/>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32" h="441">
                    <a:moveTo>
                      <a:pt x="72" y="130"/>
                    </a:moveTo>
                    <a:lnTo>
                      <a:pt x="72" y="130"/>
                    </a:lnTo>
                    <a:lnTo>
                      <a:pt x="73" y="128"/>
                    </a:lnTo>
                    <a:lnTo>
                      <a:pt x="73" y="127"/>
                    </a:lnTo>
                    <a:lnTo>
                      <a:pt x="74" y="125"/>
                    </a:lnTo>
                    <a:lnTo>
                      <a:pt x="74" y="124"/>
                    </a:lnTo>
                    <a:lnTo>
                      <a:pt x="75" y="123"/>
                    </a:lnTo>
                    <a:lnTo>
                      <a:pt x="75" y="122"/>
                    </a:lnTo>
                    <a:lnTo>
                      <a:pt x="76" y="120"/>
                    </a:lnTo>
                    <a:lnTo>
                      <a:pt x="77" y="119"/>
                    </a:lnTo>
                    <a:lnTo>
                      <a:pt x="77" y="117"/>
                    </a:lnTo>
                    <a:lnTo>
                      <a:pt x="78" y="115"/>
                    </a:lnTo>
                    <a:lnTo>
                      <a:pt x="79" y="114"/>
                    </a:lnTo>
                    <a:lnTo>
                      <a:pt x="80" y="112"/>
                    </a:lnTo>
                    <a:lnTo>
                      <a:pt x="81" y="110"/>
                    </a:lnTo>
                    <a:lnTo>
                      <a:pt x="81" y="108"/>
                    </a:lnTo>
                    <a:lnTo>
                      <a:pt x="83" y="106"/>
                    </a:lnTo>
                    <a:lnTo>
                      <a:pt x="84" y="104"/>
                    </a:lnTo>
                    <a:lnTo>
                      <a:pt x="85" y="101"/>
                    </a:lnTo>
                    <a:lnTo>
                      <a:pt x="85" y="99"/>
                    </a:lnTo>
                    <a:lnTo>
                      <a:pt x="87" y="97"/>
                    </a:lnTo>
                    <a:lnTo>
                      <a:pt x="88" y="95"/>
                    </a:lnTo>
                    <a:lnTo>
                      <a:pt x="89" y="92"/>
                    </a:lnTo>
                    <a:lnTo>
                      <a:pt x="90" y="90"/>
                    </a:lnTo>
                    <a:lnTo>
                      <a:pt x="91" y="88"/>
                    </a:lnTo>
                    <a:lnTo>
                      <a:pt x="92" y="85"/>
                    </a:lnTo>
                    <a:lnTo>
                      <a:pt x="93" y="82"/>
                    </a:lnTo>
                    <a:lnTo>
                      <a:pt x="95" y="80"/>
                    </a:lnTo>
                    <a:lnTo>
                      <a:pt x="96" y="77"/>
                    </a:lnTo>
                    <a:lnTo>
                      <a:pt x="97" y="75"/>
                    </a:lnTo>
                    <a:lnTo>
                      <a:pt x="99" y="72"/>
                    </a:lnTo>
                    <a:lnTo>
                      <a:pt x="100" y="70"/>
                    </a:lnTo>
                    <a:lnTo>
                      <a:pt x="101" y="67"/>
                    </a:lnTo>
                    <a:lnTo>
                      <a:pt x="102" y="64"/>
                    </a:lnTo>
                    <a:lnTo>
                      <a:pt x="104" y="61"/>
                    </a:lnTo>
                    <a:lnTo>
                      <a:pt x="105" y="59"/>
                    </a:lnTo>
                    <a:lnTo>
                      <a:pt x="107" y="56"/>
                    </a:lnTo>
                    <a:lnTo>
                      <a:pt x="108" y="54"/>
                    </a:lnTo>
                    <a:lnTo>
                      <a:pt x="109" y="51"/>
                    </a:lnTo>
                    <a:lnTo>
                      <a:pt x="110" y="48"/>
                    </a:lnTo>
                    <a:lnTo>
                      <a:pt x="112" y="46"/>
                    </a:lnTo>
                    <a:lnTo>
                      <a:pt x="113" y="43"/>
                    </a:lnTo>
                    <a:lnTo>
                      <a:pt x="114" y="41"/>
                    </a:lnTo>
                    <a:lnTo>
                      <a:pt x="116" y="38"/>
                    </a:lnTo>
                    <a:lnTo>
                      <a:pt x="117" y="36"/>
                    </a:lnTo>
                    <a:lnTo>
                      <a:pt x="118" y="34"/>
                    </a:lnTo>
                    <a:lnTo>
                      <a:pt x="120" y="32"/>
                    </a:lnTo>
                    <a:lnTo>
                      <a:pt x="121" y="29"/>
                    </a:lnTo>
                    <a:lnTo>
                      <a:pt x="122" y="27"/>
                    </a:lnTo>
                    <a:lnTo>
                      <a:pt x="124" y="25"/>
                    </a:lnTo>
                    <a:lnTo>
                      <a:pt x="125" y="23"/>
                    </a:lnTo>
                    <a:lnTo>
                      <a:pt x="126" y="21"/>
                    </a:lnTo>
                    <a:lnTo>
                      <a:pt x="127" y="19"/>
                    </a:lnTo>
                    <a:lnTo>
                      <a:pt x="128" y="17"/>
                    </a:lnTo>
                    <a:lnTo>
                      <a:pt x="129" y="16"/>
                    </a:lnTo>
                    <a:lnTo>
                      <a:pt x="131" y="13"/>
                    </a:lnTo>
                    <a:lnTo>
                      <a:pt x="132" y="12"/>
                    </a:lnTo>
                    <a:lnTo>
                      <a:pt x="133" y="11"/>
                    </a:lnTo>
                    <a:lnTo>
                      <a:pt x="134" y="10"/>
                    </a:lnTo>
                    <a:lnTo>
                      <a:pt x="135" y="8"/>
                    </a:lnTo>
                    <a:lnTo>
                      <a:pt x="136" y="7"/>
                    </a:lnTo>
                    <a:lnTo>
                      <a:pt x="138" y="5"/>
                    </a:lnTo>
                    <a:lnTo>
                      <a:pt x="140" y="4"/>
                    </a:lnTo>
                    <a:lnTo>
                      <a:pt x="141" y="2"/>
                    </a:lnTo>
                    <a:lnTo>
                      <a:pt x="143" y="1"/>
                    </a:lnTo>
                    <a:lnTo>
                      <a:pt x="145" y="0"/>
                    </a:lnTo>
                    <a:lnTo>
                      <a:pt x="146" y="0"/>
                    </a:lnTo>
                    <a:lnTo>
                      <a:pt x="148" y="0"/>
                    </a:lnTo>
                    <a:lnTo>
                      <a:pt x="149" y="1"/>
                    </a:lnTo>
                    <a:lnTo>
                      <a:pt x="150" y="1"/>
                    </a:lnTo>
                    <a:lnTo>
                      <a:pt x="151" y="2"/>
                    </a:lnTo>
                    <a:lnTo>
                      <a:pt x="152" y="4"/>
                    </a:lnTo>
                    <a:lnTo>
                      <a:pt x="154" y="5"/>
                    </a:lnTo>
                    <a:lnTo>
                      <a:pt x="155" y="6"/>
                    </a:lnTo>
                    <a:lnTo>
                      <a:pt x="155" y="7"/>
                    </a:lnTo>
                    <a:lnTo>
                      <a:pt x="157" y="9"/>
                    </a:lnTo>
                    <a:lnTo>
                      <a:pt x="157" y="11"/>
                    </a:lnTo>
                    <a:lnTo>
                      <a:pt x="158" y="12"/>
                    </a:lnTo>
                    <a:lnTo>
                      <a:pt x="159" y="15"/>
                    </a:lnTo>
                    <a:lnTo>
                      <a:pt x="159" y="16"/>
                    </a:lnTo>
                    <a:lnTo>
                      <a:pt x="160" y="18"/>
                    </a:lnTo>
                    <a:lnTo>
                      <a:pt x="160" y="20"/>
                    </a:lnTo>
                    <a:lnTo>
                      <a:pt x="161" y="22"/>
                    </a:lnTo>
                    <a:lnTo>
                      <a:pt x="161" y="23"/>
                    </a:lnTo>
                    <a:lnTo>
                      <a:pt x="162" y="26"/>
                    </a:lnTo>
                    <a:lnTo>
                      <a:pt x="162" y="27"/>
                    </a:lnTo>
                    <a:lnTo>
                      <a:pt x="162" y="28"/>
                    </a:lnTo>
                    <a:lnTo>
                      <a:pt x="162" y="30"/>
                    </a:lnTo>
                    <a:lnTo>
                      <a:pt x="163" y="31"/>
                    </a:lnTo>
                    <a:lnTo>
                      <a:pt x="163" y="33"/>
                    </a:lnTo>
                    <a:lnTo>
                      <a:pt x="210" y="43"/>
                    </a:lnTo>
                    <a:lnTo>
                      <a:pt x="194" y="103"/>
                    </a:lnTo>
                    <a:lnTo>
                      <a:pt x="198" y="115"/>
                    </a:lnTo>
                    <a:lnTo>
                      <a:pt x="200" y="115"/>
                    </a:lnTo>
                    <a:lnTo>
                      <a:pt x="201" y="114"/>
                    </a:lnTo>
                    <a:lnTo>
                      <a:pt x="202" y="114"/>
                    </a:lnTo>
                    <a:lnTo>
                      <a:pt x="203" y="114"/>
                    </a:lnTo>
                    <a:lnTo>
                      <a:pt x="205" y="114"/>
                    </a:lnTo>
                    <a:lnTo>
                      <a:pt x="206" y="114"/>
                    </a:lnTo>
                    <a:lnTo>
                      <a:pt x="207" y="113"/>
                    </a:lnTo>
                    <a:lnTo>
                      <a:pt x="209" y="113"/>
                    </a:lnTo>
                    <a:lnTo>
                      <a:pt x="211" y="112"/>
                    </a:lnTo>
                    <a:lnTo>
                      <a:pt x="213" y="112"/>
                    </a:lnTo>
                    <a:lnTo>
                      <a:pt x="215" y="112"/>
                    </a:lnTo>
                    <a:lnTo>
                      <a:pt x="217" y="112"/>
                    </a:lnTo>
                    <a:lnTo>
                      <a:pt x="220" y="111"/>
                    </a:lnTo>
                    <a:lnTo>
                      <a:pt x="222" y="111"/>
                    </a:lnTo>
                    <a:lnTo>
                      <a:pt x="225" y="111"/>
                    </a:lnTo>
                    <a:lnTo>
                      <a:pt x="227" y="111"/>
                    </a:lnTo>
                    <a:lnTo>
                      <a:pt x="230" y="110"/>
                    </a:lnTo>
                    <a:lnTo>
                      <a:pt x="233" y="110"/>
                    </a:lnTo>
                    <a:lnTo>
                      <a:pt x="236" y="110"/>
                    </a:lnTo>
                    <a:lnTo>
                      <a:pt x="239" y="110"/>
                    </a:lnTo>
                    <a:lnTo>
                      <a:pt x="242" y="110"/>
                    </a:lnTo>
                    <a:lnTo>
                      <a:pt x="245" y="110"/>
                    </a:lnTo>
                    <a:lnTo>
                      <a:pt x="248" y="109"/>
                    </a:lnTo>
                    <a:lnTo>
                      <a:pt x="252" y="109"/>
                    </a:lnTo>
                    <a:lnTo>
                      <a:pt x="255" y="109"/>
                    </a:lnTo>
                    <a:lnTo>
                      <a:pt x="259" y="109"/>
                    </a:lnTo>
                    <a:lnTo>
                      <a:pt x="262" y="109"/>
                    </a:lnTo>
                    <a:lnTo>
                      <a:pt x="266" y="110"/>
                    </a:lnTo>
                    <a:lnTo>
                      <a:pt x="270" y="110"/>
                    </a:lnTo>
                    <a:lnTo>
                      <a:pt x="273" y="110"/>
                    </a:lnTo>
                    <a:lnTo>
                      <a:pt x="277" y="110"/>
                    </a:lnTo>
                    <a:lnTo>
                      <a:pt x="281" y="110"/>
                    </a:lnTo>
                    <a:lnTo>
                      <a:pt x="284" y="110"/>
                    </a:lnTo>
                    <a:lnTo>
                      <a:pt x="288" y="110"/>
                    </a:lnTo>
                    <a:lnTo>
                      <a:pt x="292" y="111"/>
                    </a:lnTo>
                    <a:lnTo>
                      <a:pt x="296" y="111"/>
                    </a:lnTo>
                    <a:lnTo>
                      <a:pt x="300" y="111"/>
                    </a:lnTo>
                    <a:lnTo>
                      <a:pt x="304" y="112"/>
                    </a:lnTo>
                    <a:lnTo>
                      <a:pt x="308" y="113"/>
                    </a:lnTo>
                    <a:lnTo>
                      <a:pt x="312" y="114"/>
                    </a:lnTo>
                    <a:lnTo>
                      <a:pt x="316" y="114"/>
                    </a:lnTo>
                    <a:lnTo>
                      <a:pt x="320" y="115"/>
                    </a:lnTo>
                    <a:lnTo>
                      <a:pt x="325" y="116"/>
                    </a:lnTo>
                    <a:lnTo>
                      <a:pt x="329" y="117"/>
                    </a:lnTo>
                    <a:lnTo>
                      <a:pt x="333" y="118"/>
                    </a:lnTo>
                    <a:lnTo>
                      <a:pt x="337" y="119"/>
                    </a:lnTo>
                    <a:lnTo>
                      <a:pt x="341" y="120"/>
                    </a:lnTo>
                    <a:lnTo>
                      <a:pt x="345" y="122"/>
                    </a:lnTo>
                    <a:lnTo>
                      <a:pt x="349" y="123"/>
                    </a:lnTo>
                    <a:lnTo>
                      <a:pt x="353" y="124"/>
                    </a:lnTo>
                    <a:lnTo>
                      <a:pt x="357" y="126"/>
                    </a:lnTo>
                    <a:lnTo>
                      <a:pt x="361" y="127"/>
                    </a:lnTo>
                    <a:lnTo>
                      <a:pt x="365" y="129"/>
                    </a:lnTo>
                    <a:lnTo>
                      <a:pt x="369" y="131"/>
                    </a:lnTo>
                    <a:lnTo>
                      <a:pt x="373" y="133"/>
                    </a:lnTo>
                    <a:lnTo>
                      <a:pt x="377" y="135"/>
                    </a:lnTo>
                    <a:lnTo>
                      <a:pt x="380" y="137"/>
                    </a:lnTo>
                    <a:lnTo>
                      <a:pt x="384" y="139"/>
                    </a:lnTo>
                    <a:lnTo>
                      <a:pt x="388" y="142"/>
                    </a:lnTo>
                    <a:lnTo>
                      <a:pt x="391" y="144"/>
                    </a:lnTo>
                    <a:lnTo>
                      <a:pt x="430" y="245"/>
                    </a:lnTo>
                    <a:lnTo>
                      <a:pt x="431" y="251"/>
                    </a:lnTo>
                    <a:lnTo>
                      <a:pt x="431" y="256"/>
                    </a:lnTo>
                    <a:lnTo>
                      <a:pt x="432" y="262"/>
                    </a:lnTo>
                    <a:lnTo>
                      <a:pt x="432" y="267"/>
                    </a:lnTo>
                    <a:lnTo>
                      <a:pt x="432" y="272"/>
                    </a:lnTo>
                    <a:lnTo>
                      <a:pt x="432" y="277"/>
                    </a:lnTo>
                    <a:lnTo>
                      <a:pt x="432" y="282"/>
                    </a:lnTo>
                    <a:lnTo>
                      <a:pt x="432" y="287"/>
                    </a:lnTo>
                    <a:lnTo>
                      <a:pt x="432" y="292"/>
                    </a:lnTo>
                    <a:lnTo>
                      <a:pt x="432" y="297"/>
                    </a:lnTo>
                    <a:lnTo>
                      <a:pt x="431" y="302"/>
                    </a:lnTo>
                    <a:lnTo>
                      <a:pt x="431" y="307"/>
                    </a:lnTo>
                    <a:lnTo>
                      <a:pt x="430" y="311"/>
                    </a:lnTo>
                    <a:lnTo>
                      <a:pt x="429" y="315"/>
                    </a:lnTo>
                    <a:lnTo>
                      <a:pt x="428" y="320"/>
                    </a:lnTo>
                    <a:lnTo>
                      <a:pt x="428" y="324"/>
                    </a:lnTo>
                    <a:lnTo>
                      <a:pt x="426" y="328"/>
                    </a:lnTo>
                    <a:lnTo>
                      <a:pt x="425" y="333"/>
                    </a:lnTo>
                    <a:lnTo>
                      <a:pt x="424" y="336"/>
                    </a:lnTo>
                    <a:lnTo>
                      <a:pt x="423" y="340"/>
                    </a:lnTo>
                    <a:lnTo>
                      <a:pt x="421" y="344"/>
                    </a:lnTo>
                    <a:lnTo>
                      <a:pt x="420" y="348"/>
                    </a:lnTo>
                    <a:lnTo>
                      <a:pt x="419" y="352"/>
                    </a:lnTo>
                    <a:lnTo>
                      <a:pt x="417" y="356"/>
                    </a:lnTo>
                    <a:lnTo>
                      <a:pt x="415" y="359"/>
                    </a:lnTo>
                    <a:lnTo>
                      <a:pt x="413" y="362"/>
                    </a:lnTo>
                    <a:lnTo>
                      <a:pt x="412" y="366"/>
                    </a:lnTo>
                    <a:lnTo>
                      <a:pt x="410" y="369"/>
                    </a:lnTo>
                    <a:lnTo>
                      <a:pt x="408" y="372"/>
                    </a:lnTo>
                    <a:lnTo>
                      <a:pt x="406" y="375"/>
                    </a:lnTo>
                    <a:lnTo>
                      <a:pt x="404" y="379"/>
                    </a:lnTo>
                    <a:lnTo>
                      <a:pt x="401" y="381"/>
                    </a:lnTo>
                    <a:lnTo>
                      <a:pt x="399" y="384"/>
                    </a:lnTo>
                    <a:lnTo>
                      <a:pt x="396" y="387"/>
                    </a:lnTo>
                    <a:lnTo>
                      <a:pt x="394" y="390"/>
                    </a:lnTo>
                    <a:lnTo>
                      <a:pt x="392" y="392"/>
                    </a:lnTo>
                    <a:lnTo>
                      <a:pt x="389" y="395"/>
                    </a:lnTo>
                    <a:lnTo>
                      <a:pt x="386" y="397"/>
                    </a:lnTo>
                    <a:lnTo>
                      <a:pt x="384" y="400"/>
                    </a:lnTo>
                    <a:lnTo>
                      <a:pt x="381" y="402"/>
                    </a:lnTo>
                    <a:lnTo>
                      <a:pt x="378" y="405"/>
                    </a:lnTo>
                    <a:lnTo>
                      <a:pt x="376" y="407"/>
                    </a:lnTo>
                    <a:lnTo>
                      <a:pt x="373" y="409"/>
                    </a:lnTo>
                    <a:lnTo>
                      <a:pt x="369" y="411"/>
                    </a:lnTo>
                    <a:lnTo>
                      <a:pt x="367" y="413"/>
                    </a:lnTo>
                    <a:lnTo>
                      <a:pt x="364" y="415"/>
                    </a:lnTo>
                    <a:lnTo>
                      <a:pt x="361" y="417"/>
                    </a:lnTo>
                    <a:lnTo>
                      <a:pt x="357" y="419"/>
                    </a:lnTo>
                    <a:lnTo>
                      <a:pt x="354" y="421"/>
                    </a:lnTo>
                    <a:lnTo>
                      <a:pt x="351" y="422"/>
                    </a:lnTo>
                    <a:lnTo>
                      <a:pt x="348" y="423"/>
                    </a:lnTo>
                    <a:lnTo>
                      <a:pt x="344" y="425"/>
                    </a:lnTo>
                    <a:lnTo>
                      <a:pt x="341" y="427"/>
                    </a:lnTo>
                    <a:lnTo>
                      <a:pt x="337" y="428"/>
                    </a:lnTo>
                    <a:lnTo>
                      <a:pt x="334" y="429"/>
                    </a:lnTo>
                    <a:lnTo>
                      <a:pt x="330" y="430"/>
                    </a:lnTo>
                    <a:lnTo>
                      <a:pt x="327" y="432"/>
                    </a:lnTo>
                    <a:lnTo>
                      <a:pt x="323" y="433"/>
                    </a:lnTo>
                    <a:lnTo>
                      <a:pt x="320" y="434"/>
                    </a:lnTo>
                    <a:lnTo>
                      <a:pt x="316" y="435"/>
                    </a:lnTo>
                    <a:lnTo>
                      <a:pt x="312" y="436"/>
                    </a:lnTo>
                    <a:lnTo>
                      <a:pt x="309" y="437"/>
                    </a:lnTo>
                    <a:lnTo>
                      <a:pt x="305" y="438"/>
                    </a:lnTo>
                    <a:lnTo>
                      <a:pt x="302" y="439"/>
                    </a:lnTo>
                    <a:lnTo>
                      <a:pt x="298" y="439"/>
                    </a:lnTo>
                    <a:lnTo>
                      <a:pt x="294" y="440"/>
                    </a:lnTo>
                    <a:lnTo>
                      <a:pt x="290" y="440"/>
                    </a:lnTo>
                    <a:lnTo>
                      <a:pt x="286" y="441"/>
                    </a:lnTo>
                    <a:lnTo>
                      <a:pt x="282" y="441"/>
                    </a:lnTo>
                    <a:lnTo>
                      <a:pt x="278" y="441"/>
                    </a:lnTo>
                    <a:lnTo>
                      <a:pt x="274" y="441"/>
                    </a:lnTo>
                    <a:lnTo>
                      <a:pt x="271" y="441"/>
                    </a:lnTo>
                    <a:lnTo>
                      <a:pt x="267" y="440"/>
                    </a:lnTo>
                    <a:lnTo>
                      <a:pt x="262" y="440"/>
                    </a:lnTo>
                    <a:lnTo>
                      <a:pt x="258" y="440"/>
                    </a:lnTo>
                    <a:lnTo>
                      <a:pt x="255" y="439"/>
                    </a:lnTo>
                    <a:lnTo>
                      <a:pt x="250" y="439"/>
                    </a:lnTo>
                    <a:lnTo>
                      <a:pt x="247" y="438"/>
                    </a:lnTo>
                    <a:lnTo>
                      <a:pt x="242" y="437"/>
                    </a:lnTo>
                    <a:lnTo>
                      <a:pt x="239" y="436"/>
                    </a:lnTo>
                    <a:lnTo>
                      <a:pt x="235" y="435"/>
                    </a:lnTo>
                    <a:lnTo>
                      <a:pt x="231" y="434"/>
                    </a:lnTo>
                    <a:lnTo>
                      <a:pt x="227" y="433"/>
                    </a:lnTo>
                    <a:lnTo>
                      <a:pt x="223" y="432"/>
                    </a:lnTo>
                    <a:lnTo>
                      <a:pt x="219" y="429"/>
                    </a:lnTo>
                    <a:lnTo>
                      <a:pt x="215" y="428"/>
                    </a:lnTo>
                    <a:lnTo>
                      <a:pt x="211" y="426"/>
                    </a:lnTo>
                    <a:lnTo>
                      <a:pt x="207" y="424"/>
                    </a:lnTo>
                    <a:lnTo>
                      <a:pt x="203" y="423"/>
                    </a:lnTo>
                    <a:lnTo>
                      <a:pt x="200" y="421"/>
                    </a:lnTo>
                    <a:lnTo>
                      <a:pt x="196" y="418"/>
                    </a:lnTo>
                    <a:lnTo>
                      <a:pt x="192" y="417"/>
                    </a:lnTo>
                    <a:lnTo>
                      <a:pt x="188" y="414"/>
                    </a:lnTo>
                    <a:lnTo>
                      <a:pt x="185" y="412"/>
                    </a:lnTo>
                    <a:lnTo>
                      <a:pt x="181" y="410"/>
                    </a:lnTo>
                    <a:lnTo>
                      <a:pt x="178" y="407"/>
                    </a:lnTo>
                    <a:lnTo>
                      <a:pt x="174" y="404"/>
                    </a:lnTo>
                    <a:lnTo>
                      <a:pt x="170" y="401"/>
                    </a:lnTo>
                    <a:lnTo>
                      <a:pt x="167" y="398"/>
                    </a:lnTo>
                    <a:lnTo>
                      <a:pt x="164" y="395"/>
                    </a:lnTo>
                    <a:lnTo>
                      <a:pt x="161" y="392"/>
                    </a:lnTo>
                    <a:lnTo>
                      <a:pt x="158" y="389"/>
                    </a:lnTo>
                    <a:lnTo>
                      <a:pt x="155" y="385"/>
                    </a:lnTo>
                    <a:lnTo>
                      <a:pt x="151" y="382"/>
                    </a:lnTo>
                    <a:lnTo>
                      <a:pt x="148" y="379"/>
                    </a:lnTo>
                    <a:lnTo>
                      <a:pt x="146" y="375"/>
                    </a:lnTo>
                    <a:lnTo>
                      <a:pt x="143" y="371"/>
                    </a:lnTo>
                    <a:lnTo>
                      <a:pt x="140" y="368"/>
                    </a:lnTo>
                    <a:lnTo>
                      <a:pt x="137" y="364"/>
                    </a:lnTo>
                    <a:lnTo>
                      <a:pt x="135" y="360"/>
                    </a:lnTo>
                    <a:lnTo>
                      <a:pt x="132" y="356"/>
                    </a:lnTo>
                    <a:lnTo>
                      <a:pt x="130" y="352"/>
                    </a:lnTo>
                    <a:lnTo>
                      <a:pt x="127" y="347"/>
                    </a:lnTo>
                    <a:lnTo>
                      <a:pt x="126" y="343"/>
                    </a:lnTo>
                    <a:lnTo>
                      <a:pt x="124" y="339"/>
                    </a:lnTo>
                    <a:lnTo>
                      <a:pt x="121" y="334"/>
                    </a:lnTo>
                    <a:lnTo>
                      <a:pt x="120" y="330"/>
                    </a:lnTo>
                    <a:lnTo>
                      <a:pt x="118" y="325"/>
                    </a:lnTo>
                    <a:lnTo>
                      <a:pt x="116" y="320"/>
                    </a:lnTo>
                    <a:lnTo>
                      <a:pt x="115" y="315"/>
                    </a:lnTo>
                    <a:lnTo>
                      <a:pt x="113" y="311"/>
                    </a:lnTo>
                    <a:lnTo>
                      <a:pt x="112" y="306"/>
                    </a:lnTo>
                    <a:lnTo>
                      <a:pt x="111" y="301"/>
                    </a:lnTo>
                    <a:lnTo>
                      <a:pt x="110" y="296"/>
                    </a:lnTo>
                    <a:lnTo>
                      <a:pt x="109" y="290"/>
                    </a:lnTo>
                    <a:lnTo>
                      <a:pt x="108" y="285"/>
                    </a:lnTo>
                    <a:lnTo>
                      <a:pt x="108" y="279"/>
                    </a:lnTo>
                    <a:lnTo>
                      <a:pt x="107" y="274"/>
                    </a:lnTo>
                    <a:lnTo>
                      <a:pt x="104" y="284"/>
                    </a:lnTo>
                    <a:lnTo>
                      <a:pt x="104" y="285"/>
                    </a:lnTo>
                    <a:lnTo>
                      <a:pt x="104" y="286"/>
                    </a:lnTo>
                    <a:lnTo>
                      <a:pt x="103" y="287"/>
                    </a:lnTo>
                    <a:lnTo>
                      <a:pt x="103" y="289"/>
                    </a:lnTo>
                    <a:lnTo>
                      <a:pt x="103" y="291"/>
                    </a:lnTo>
                    <a:lnTo>
                      <a:pt x="103" y="292"/>
                    </a:lnTo>
                    <a:lnTo>
                      <a:pt x="102" y="293"/>
                    </a:lnTo>
                    <a:lnTo>
                      <a:pt x="102" y="295"/>
                    </a:lnTo>
                    <a:lnTo>
                      <a:pt x="102" y="296"/>
                    </a:lnTo>
                    <a:lnTo>
                      <a:pt x="102" y="297"/>
                    </a:lnTo>
                    <a:lnTo>
                      <a:pt x="102" y="298"/>
                    </a:lnTo>
                    <a:lnTo>
                      <a:pt x="101" y="300"/>
                    </a:lnTo>
                    <a:lnTo>
                      <a:pt x="101" y="301"/>
                    </a:lnTo>
                    <a:lnTo>
                      <a:pt x="101" y="302"/>
                    </a:lnTo>
                    <a:lnTo>
                      <a:pt x="100" y="304"/>
                    </a:lnTo>
                    <a:lnTo>
                      <a:pt x="100" y="306"/>
                    </a:lnTo>
                    <a:lnTo>
                      <a:pt x="100" y="307"/>
                    </a:lnTo>
                    <a:lnTo>
                      <a:pt x="100" y="308"/>
                    </a:lnTo>
                    <a:lnTo>
                      <a:pt x="99" y="310"/>
                    </a:lnTo>
                    <a:lnTo>
                      <a:pt x="99" y="312"/>
                    </a:lnTo>
                    <a:lnTo>
                      <a:pt x="98" y="313"/>
                    </a:lnTo>
                    <a:lnTo>
                      <a:pt x="98" y="315"/>
                    </a:lnTo>
                    <a:lnTo>
                      <a:pt x="97" y="317"/>
                    </a:lnTo>
                    <a:lnTo>
                      <a:pt x="97" y="319"/>
                    </a:lnTo>
                    <a:lnTo>
                      <a:pt x="97" y="320"/>
                    </a:lnTo>
                    <a:lnTo>
                      <a:pt x="96" y="322"/>
                    </a:lnTo>
                    <a:lnTo>
                      <a:pt x="96" y="323"/>
                    </a:lnTo>
                    <a:lnTo>
                      <a:pt x="95" y="325"/>
                    </a:lnTo>
                    <a:lnTo>
                      <a:pt x="94" y="326"/>
                    </a:lnTo>
                    <a:lnTo>
                      <a:pt x="94" y="328"/>
                    </a:lnTo>
                    <a:lnTo>
                      <a:pt x="93" y="329"/>
                    </a:lnTo>
                    <a:lnTo>
                      <a:pt x="92" y="331"/>
                    </a:lnTo>
                    <a:lnTo>
                      <a:pt x="92" y="333"/>
                    </a:lnTo>
                    <a:lnTo>
                      <a:pt x="91" y="334"/>
                    </a:lnTo>
                    <a:lnTo>
                      <a:pt x="90" y="335"/>
                    </a:lnTo>
                    <a:lnTo>
                      <a:pt x="90" y="336"/>
                    </a:lnTo>
                    <a:lnTo>
                      <a:pt x="89" y="337"/>
                    </a:lnTo>
                    <a:lnTo>
                      <a:pt x="88" y="339"/>
                    </a:lnTo>
                    <a:lnTo>
                      <a:pt x="87" y="340"/>
                    </a:lnTo>
                    <a:lnTo>
                      <a:pt x="86" y="341"/>
                    </a:lnTo>
                    <a:lnTo>
                      <a:pt x="86" y="342"/>
                    </a:lnTo>
                    <a:lnTo>
                      <a:pt x="84" y="344"/>
                    </a:lnTo>
                    <a:lnTo>
                      <a:pt x="82" y="346"/>
                    </a:lnTo>
                    <a:lnTo>
                      <a:pt x="81" y="346"/>
                    </a:lnTo>
                    <a:lnTo>
                      <a:pt x="80" y="347"/>
                    </a:lnTo>
                    <a:lnTo>
                      <a:pt x="79" y="347"/>
                    </a:lnTo>
                    <a:lnTo>
                      <a:pt x="78" y="348"/>
                    </a:lnTo>
                    <a:lnTo>
                      <a:pt x="77" y="348"/>
                    </a:lnTo>
                    <a:lnTo>
                      <a:pt x="76" y="348"/>
                    </a:lnTo>
                    <a:lnTo>
                      <a:pt x="74" y="348"/>
                    </a:lnTo>
                    <a:lnTo>
                      <a:pt x="73" y="348"/>
                    </a:lnTo>
                    <a:lnTo>
                      <a:pt x="72" y="348"/>
                    </a:lnTo>
                    <a:lnTo>
                      <a:pt x="71" y="348"/>
                    </a:lnTo>
                    <a:lnTo>
                      <a:pt x="69" y="347"/>
                    </a:lnTo>
                    <a:lnTo>
                      <a:pt x="68" y="347"/>
                    </a:lnTo>
                    <a:lnTo>
                      <a:pt x="66" y="346"/>
                    </a:lnTo>
                    <a:lnTo>
                      <a:pt x="65" y="346"/>
                    </a:lnTo>
                    <a:lnTo>
                      <a:pt x="64" y="345"/>
                    </a:lnTo>
                    <a:lnTo>
                      <a:pt x="63" y="345"/>
                    </a:lnTo>
                    <a:lnTo>
                      <a:pt x="62" y="344"/>
                    </a:lnTo>
                    <a:lnTo>
                      <a:pt x="61" y="342"/>
                    </a:lnTo>
                    <a:lnTo>
                      <a:pt x="60" y="342"/>
                    </a:lnTo>
                    <a:lnTo>
                      <a:pt x="59" y="341"/>
                    </a:lnTo>
                    <a:lnTo>
                      <a:pt x="57" y="339"/>
                    </a:lnTo>
                    <a:lnTo>
                      <a:pt x="56" y="336"/>
                    </a:lnTo>
                    <a:lnTo>
                      <a:pt x="55" y="334"/>
                    </a:lnTo>
                    <a:lnTo>
                      <a:pt x="54" y="332"/>
                    </a:lnTo>
                    <a:lnTo>
                      <a:pt x="53" y="330"/>
                    </a:lnTo>
                    <a:lnTo>
                      <a:pt x="53" y="329"/>
                    </a:lnTo>
                    <a:lnTo>
                      <a:pt x="53" y="328"/>
                    </a:lnTo>
                    <a:lnTo>
                      <a:pt x="53" y="326"/>
                    </a:lnTo>
                    <a:lnTo>
                      <a:pt x="52" y="325"/>
                    </a:lnTo>
                    <a:lnTo>
                      <a:pt x="52" y="324"/>
                    </a:lnTo>
                    <a:lnTo>
                      <a:pt x="52" y="323"/>
                    </a:lnTo>
                    <a:lnTo>
                      <a:pt x="52" y="321"/>
                    </a:lnTo>
                    <a:lnTo>
                      <a:pt x="52" y="320"/>
                    </a:lnTo>
                    <a:lnTo>
                      <a:pt x="52" y="318"/>
                    </a:lnTo>
                    <a:lnTo>
                      <a:pt x="52" y="317"/>
                    </a:lnTo>
                    <a:lnTo>
                      <a:pt x="52" y="315"/>
                    </a:lnTo>
                    <a:lnTo>
                      <a:pt x="52" y="314"/>
                    </a:lnTo>
                    <a:lnTo>
                      <a:pt x="52" y="313"/>
                    </a:lnTo>
                    <a:lnTo>
                      <a:pt x="52" y="312"/>
                    </a:lnTo>
                    <a:lnTo>
                      <a:pt x="53" y="310"/>
                    </a:lnTo>
                    <a:lnTo>
                      <a:pt x="53" y="309"/>
                    </a:lnTo>
                    <a:lnTo>
                      <a:pt x="53" y="307"/>
                    </a:lnTo>
                    <a:lnTo>
                      <a:pt x="53" y="306"/>
                    </a:lnTo>
                    <a:lnTo>
                      <a:pt x="53" y="304"/>
                    </a:lnTo>
                    <a:lnTo>
                      <a:pt x="53" y="303"/>
                    </a:lnTo>
                    <a:lnTo>
                      <a:pt x="54" y="302"/>
                    </a:lnTo>
                    <a:lnTo>
                      <a:pt x="54" y="301"/>
                    </a:lnTo>
                    <a:lnTo>
                      <a:pt x="54" y="300"/>
                    </a:lnTo>
                    <a:lnTo>
                      <a:pt x="55" y="298"/>
                    </a:lnTo>
                    <a:lnTo>
                      <a:pt x="55" y="297"/>
                    </a:lnTo>
                    <a:lnTo>
                      <a:pt x="55" y="296"/>
                    </a:lnTo>
                    <a:lnTo>
                      <a:pt x="56" y="295"/>
                    </a:lnTo>
                    <a:lnTo>
                      <a:pt x="56" y="292"/>
                    </a:lnTo>
                    <a:lnTo>
                      <a:pt x="57" y="290"/>
                    </a:lnTo>
                    <a:lnTo>
                      <a:pt x="57" y="289"/>
                    </a:lnTo>
                    <a:lnTo>
                      <a:pt x="57" y="287"/>
                    </a:lnTo>
                    <a:lnTo>
                      <a:pt x="58" y="285"/>
                    </a:lnTo>
                    <a:lnTo>
                      <a:pt x="59" y="284"/>
                    </a:lnTo>
                    <a:lnTo>
                      <a:pt x="59" y="282"/>
                    </a:lnTo>
                    <a:lnTo>
                      <a:pt x="60" y="282"/>
                    </a:lnTo>
                    <a:lnTo>
                      <a:pt x="56" y="278"/>
                    </a:lnTo>
                    <a:lnTo>
                      <a:pt x="55" y="279"/>
                    </a:lnTo>
                    <a:lnTo>
                      <a:pt x="54" y="280"/>
                    </a:lnTo>
                    <a:lnTo>
                      <a:pt x="53" y="281"/>
                    </a:lnTo>
                    <a:lnTo>
                      <a:pt x="53" y="282"/>
                    </a:lnTo>
                    <a:lnTo>
                      <a:pt x="52" y="283"/>
                    </a:lnTo>
                    <a:lnTo>
                      <a:pt x="51" y="285"/>
                    </a:lnTo>
                    <a:lnTo>
                      <a:pt x="50" y="286"/>
                    </a:lnTo>
                    <a:lnTo>
                      <a:pt x="49" y="288"/>
                    </a:lnTo>
                    <a:lnTo>
                      <a:pt x="47" y="289"/>
                    </a:lnTo>
                    <a:lnTo>
                      <a:pt x="46" y="291"/>
                    </a:lnTo>
                    <a:lnTo>
                      <a:pt x="45" y="292"/>
                    </a:lnTo>
                    <a:lnTo>
                      <a:pt x="43" y="295"/>
                    </a:lnTo>
                    <a:lnTo>
                      <a:pt x="42" y="296"/>
                    </a:lnTo>
                    <a:lnTo>
                      <a:pt x="40" y="298"/>
                    </a:lnTo>
                    <a:lnTo>
                      <a:pt x="38" y="300"/>
                    </a:lnTo>
                    <a:lnTo>
                      <a:pt x="37" y="301"/>
                    </a:lnTo>
                    <a:lnTo>
                      <a:pt x="34" y="303"/>
                    </a:lnTo>
                    <a:lnTo>
                      <a:pt x="33" y="304"/>
                    </a:lnTo>
                    <a:lnTo>
                      <a:pt x="32" y="304"/>
                    </a:lnTo>
                    <a:lnTo>
                      <a:pt x="31" y="306"/>
                    </a:lnTo>
                    <a:lnTo>
                      <a:pt x="30" y="306"/>
                    </a:lnTo>
                    <a:lnTo>
                      <a:pt x="29" y="307"/>
                    </a:lnTo>
                    <a:lnTo>
                      <a:pt x="28" y="307"/>
                    </a:lnTo>
                    <a:lnTo>
                      <a:pt x="27" y="308"/>
                    </a:lnTo>
                    <a:lnTo>
                      <a:pt x="26" y="308"/>
                    </a:lnTo>
                    <a:lnTo>
                      <a:pt x="25" y="309"/>
                    </a:lnTo>
                    <a:lnTo>
                      <a:pt x="24" y="309"/>
                    </a:lnTo>
                    <a:lnTo>
                      <a:pt x="23" y="309"/>
                    </a:lnTo>
                    <a:lnTo>
                      <a:pt x="22" y="309"/>
                    </a:lnTo>
                    <a:lnTo>
                      <a:pt x="21" y="310"/>
                    </a:lnTo>
                    <a:lnTo>
                      <a:pt x="20" y="310"/>
                    </a:lnTo>
                    <a:lnTo>
                      <a:pt x="18" y="310"/>
                    </a:lnTo>
                    <a:lnTo>
                      <a:pt x="17" y="310"/>
                    </a:lnTo>
                    <a:lnTo>
                      <a:pt x="15" y="310"/>
                    </a:lnTo>
                    <a:lnTo>
                      <a:pt x="14" y="310"/>
                    </a:lnTo>
                    <a:lnTo>
                      <a:pt x="13" y="309"/>
                    </a:lnTo>
                    <a:lnTo>
                      <a:pt x="11" y="309"/>
                    </a:lnTo>
                    <a:lnTo>
                      <a:pt x="10" y="308"/>
                    </a:lnTo>
                    <a:lnTo>
                      <a:pt x="9" y="308"/>
                    </a:lnTo>
                    <a:lnTo>
                      <a:pt x="7" y="307"/>
                    </a:lnTo>
                    <a:lnTo>
                      <a:pt x="7" y="306"/>
                    </a:lnTo>
                    <a:lnTo>
                      <a:pt x="6" y="306"/>
                    </a:lnTo>
                    <a:lnTo>
                      <a:pt x="5" y="304"/>
                    </a:lnTo>
                    <a:lnTo>
                      <a:pt x="3" y="303"/>
                    </a:lnTo>
                    <a:lnTo>
                      <a:pt x="3" y="301"/>
                    </a:lnTo>
                    <a:lnTo>
                      <a:pt x="2" y="300"/>
                    </a:lnTo>
                    <a:lnTo>
                      <a:pt x="1" y="297"/>
                    </a:lnTo>
                    <a:lnTo>
                      <a:pt x="0" y="296"/>
                    </a:lnTo>
                    <a:lnTo>
                      <a:pt x="0" y="293"/>
                    </a:lnTo>
                    <a:lnTo>
                      <a:pt x="0" y="292"/>
                    </a:lnTo>
                    <a:lnTo>
                      <a:pt x="0" y="291"/>
                    </a:lnTo>
                    <a:lnTo>
                      <a:pt x="0" y="290"/>
                    </a:lnTo>
                    <a:lnTo>
                      <a:pt x="0" y="289"/>
                    </a:lnTo>
                    <a:lnTo>
                      <a:pt x="0" y="286"/>
                    </a:lnTo>
                    <a:lnTo>
                      <a:pt x="0" y="284"/>
                    </a:lnTo>
                    <a:lnTo>
                      <a:pt x="0" y="282"/>
                    </a:lnTo>
                    <a:lnTo>
                      <a:pt x="0" y="281"/>
                    </a:lnTo>
                    <a:lnTo>
                      <a:pt x="0" y="280"/>
                    </a:lnTo>
                    <a:lnTo>
                      <a:pt x="1" y="279"/>
                    </a:lnTo>
                    <a:lnTo>
                      <a:pt x="1" y="278"/>
                    </a:lnTo>
                    <a:lnTo>
                      <a:pt x="2" y="276"/>
                    </a:lnTo>
                    <a:lnTo>
                      <a:pt x="2" y="275"/>
                    </a:lnTo>
                    <a:lnTo>
                      <a:pt x="3" y="274"/>
                    </a:lnTo>
                    <a:lnTo>
                      <a:pt x="3" y="272"/>
                    </a:lnTo>
                    <a:lnTo>
                      <a:pt x="3" y="271"/>
                    </a:lnTo>
                    <a:lnTo>
                      <a:pt x="3" y="269"/>
                    </a:lnTo>
                    <a:lnTo>
                      <a:pt x="4" y="268"/>
                    </a:lnTo>
                    <a:lnTo>
                      <a:pt x="5" y="267"/>
                    </a:lnTo>
                    <a:lnTo>
                      <a:pt x="5" y="265"/>
                    </a:lnTo>
                    <a:lnTo>
                      <a:pt x="6" y="264"/>
                    </a:lnTo>
                    <a:lnTo>
                      <a:pt x="7" y="262"/>
                    </a:lnTo>
                    <a:lnTo>
                      <a:pt x="7" y="260"/>
                    </a:lnTo>
                    <a:lnTo>
                      <a:pt x="7" y="259"/>
                    </a:lnTo>
                    <a:lnTo>
                      <a:pt x="8" y="258"/>
                    </a:lnTo>
                    <a:lnTo>
                      <a:pt x="9" y="257"/>
                    </a:lnTo>
                    <a:lnTo>
                      <a:pt x="9" y="255"/>
                    </a:lnTo>
                    <a:lnTo>
                      <a:pt x="10" y="253"/>
                    </a:lnTo>
                    <a:lnTo>
                      <a:pt x="11" y="252"/>
                    </a:lnTo>
                    <a:lnTo>
                      <a:pt x="11" y="251"/>
                    </a:lnTo>
                    <a:lnTo>
                      <a:pt x="12" y="249"/>
                    </a:lnTo>
                    <a:lnTo>
                      <a:pt x="13" y="248"/>
                    </a:lnTo>
                    <a:lnTo>
                      <a:pt x="14" y="246"/>
                    </a:lnTo>
                    <a:lnTo>
                      <a:pt x="14" y="245"/>
                    </a:lnTo>
                    <a:lnTo>
                      <a:pt x="14" y="243"/>
                    </a:lnTo>
                    <a:lnTo>
                      <a:pt x="15" y="242"/>
                    </a:lnTo>
                    <a:lnTo>
                      <a:pt x="16" y="240"/>
                    </a:lnTo>
                    <a:lnTo>
                      <a:pt x="17" y="239"/>
                    </a:lnTo>
                    <a:lnTo>
                      <a:pt x="17" y="237"/>
                    </a:lnTo>
                    <a:lnTo>
                      <a:pt x="18" y="236"/>
                    </a:lnTo>
                    <a:lnTo>
                      <a:pt x="19" y="234"/>
                    </a:lnTo>
                    <a:lnTo>
                      <a:pt x="19" y="233"/>
                    </a:lnTo>
                    <a:lnTo>
                      <a:pt x="20" y="231"/>
                    </a:lnTo>
                    <a:lnTo>
                      <a:pt x="21" y="230"/>
                    </a:lnTo>
                    <a:lnTo>
                      <a:pt x="22" y="229"/>
                    </a:lnTo>
                    <a:lnTo>
                      <a:pt x="22" y="227"/>
                    </a:lnTo>
                    <a:lnTo>
                      <a:pt x="76" y="137"/>
                    </a:lnTo>
                    <a:lnTo>
                      <a:pt x="72" y="1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809" name="Freeform 220"/>
              <p:cNvSpPr>
                <a:spLocks/>
              </p:cNvSpPr>
              <p:nvPr/>
            </p:nvSpPr>
            <p:spPr bwMode="auto">
              <a:xfrm>
                <a:off x="3352" y="2330"/>
                <a:ext cx="83" cy="84"/>
              </a:xfrm>
              <a:custGeom>
                <a:avLst/>
                <a:gdLst>
                  <a:gd name="T0" fmla="*/ 69 w 83"/>
                  <a:gd name="T1" fmla="*/ 0 h 84"/>
                  <a:gd name="T2" fmla="*/ 71 w 83"/>
                  <a:gd name="T3" fmla="*/ 1 h 84"/>
                  <a:gd name="T4" fmla="*/ 73 w 83"/>
                  <a:gd name="T5" fmla="*/ 2 h 84"/>
                  <a:gd name="T6" fmla="*/ 76 w 83"/>
                  <a:gd name="T7" fmla="*/ 3 h 84"/>
                  <a:gd name="T8" fmla="*/ 77 w 83"/>
                  <a:gd name="T9" fmla="*/ 5 h 84"/>
                  <a:gd name="T10" fmla="*/ 79 w 83"/>
                  <a:gd name="T11" fmla="*/ 8 h 84"/>
                  <a:gd name="T12" fmla="*/ 81 w 83"/>
                  <a:gd name="T13" fmla="*/ 11 h 84"/>
                  <a:gd name="T14" fmla="*/ 81 w 83"/>
                  <a:gd name="T15" fmla="*/ 15 h 84"/>
                  <a:gd name="T16" fmla="*/ 81 w 83"/>
                  <a:gd name="T17" fmla="*/ 18 h 84"/>
                  <a:gd name="T18" fmla="*/ 82 w 83"/>
                  <a:gd name="T19" fmla="*/ 21 h 84"/>
                  <a:gd name="T20" fmla="*/ 82 w 83"/>
                  <a:gd name="T21" fmla="*/ 24 h 84"/>
                  <a:gd name="T22" fmla="*/ 83 w 83"/>
                  <a:gd name="T23" fmla="*/ 27 h 84"/>
                  <a:gd name="T24" fmla="*/ 83 w 83"/>
                  <a:gd name="T25" fmla="*/ 30 h 84"/>
                  <a:gd name="T26" fmla="*/ 83 w 83"/>
                  <a:gd name="T27" fmla="*/ 33 h 84"/>
                  <a:gd name="T28" fmla="*/ 83 w 83"/>
                  <a:gd name="T29" fmla="*/ 36 h 84"/>
                  <a:gd name="T30" fmla="*/ 83 w 83"/>
                  <a:gd name="T31" fmla="*/ 39 h 84"/>
                  <a:gd name="T32" fmla="*/ 83 w 83"/>
                  <a:gd name="T33" fmla="*/ 43 h 84"/>
                  <a:gd name="T34" fmla="*/ 83 w 83"/>
                  <a:gd name="T35" fmla="*/ 47 h 84"/>
                  <a:gd name="T36" fmla="*/ 82 w 83"/>
                  <a:gd name="T37" fmla="*/ 50 h 84"/>
                  <a:gd name="T38" fmla="*/ 81 w 83"/>
                  <a:gd name="T39" fmla="*/ 54 h 84"/>
                  <a:gd name="T40" fmla="*/ 80 w 83"/>
                  <a:gd name="T41" fmla="*/ 57 h 84"/>
                  <a:gd name="T42" fmla="*/ 79 w 83"/>
                  <a:gd name="T43" fmla="*/ 60 h 84"/>
                  <a:gd name="T44" fmla="*/ 77 w 83"/>
                  <a:gd name="T45" fmla="*/ 64 h 84"/>
                  <a:gd name="T46" fmla="*/ 75 w 83"/>
                  <a:gd name="T47" fmla="*/ 67 h 84"/>
                  <a:gd name="T48" fmla="*/ 73 w 83"/>
                  <a:gd name="T49" fmla="*/ 70 h 84"/>
                  <a:gd name="T50" fmla="*/ 69 w 83"/>
                  <a:gd name="T51" fmla="*/ 72 h 84"/>
                  <a:gd name="T52" fmla="*/ 66 w 83"/>
                  <a:gd name="T53" fmla="*/ 75 h 84"/>
                  <a:gd name="T54" fmla="*/ 62 w 83"/>
                  <a:gd name="T55" fmla="*/ 77 h 84"/>
                  <a:gd name="T56" fmla="*/ 58 w 83"/>
                  <a:gd name="T57" fmla="*/ 79 h 84"/>
                  <a:gd name="T58" fmla="*/ 54 w 83"/>
                  <a:gd name="T59" fmla="*/ 81 h 84"/>
                  <a:gd name="T60" fmla="*/ 49 w 83"/>
                  <a:gd name="T61" fmla="*/ 82 h 84"/>
                  <a:gd name="T62" fmla="*/ 43 w 83"/>
                  <a:gd name="T63" fmla="*/ 83 h 84"/>
                  <a:gd name="T64" fmla="*/ 36 w 83"/>
                  <a:gd name="T65" fmla="*/ 83 h 84"/>
                  <a:gd name="T66" fmla="*/ 30 w 83"/>
                  <a:gd name="T67" fmla="*/ 83 h 84"/>
                  <a:gd name="T68" fmla="*/ 22 w 83"/>
                  <a:gd name="T69" fmla="*/ 83 h 84"/>
                  <a:gd name="T70" fmla="*/ 14 w 83"/>
                  <a:gd name="T71" fmla="*/ 82 h 84"/>
                  <a:gd name="T72" fmla="*/ 5 w 83"/>
                  <a:gd name="T73" fmla="*/ 81 h 84"/>
                  <a:gd name="T74" fmla="*/ 76 w 83"/>
                  <a:gd name="T75" fmla="*/ 60 h 84"/>
                  <a:gd name="T76" fmla="*/ 58 w 83"/>
                  <a:gd name="T77" fmla="*/ 22 h 84"/>
                  <a:gd name="T78" fmla="*/ 69 w 83"/>
                  <a:gd name="T79" fmla="*/ 0 h 84"/>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83"/>
                  <a:gd name="T121" fmla="*/ 0 h 84"/>
                  <a:gd name="T122" fmla="*/ 83 w 83"/>
                  <a:gd name="T123" fmla="*/ 84 h 84"/>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83" h="84">
                    <a:moveTo>
                      <a:pt x="69" y="0"/>
                    </a:moveTo>
                    <a:lnTo>
                      <a:pt x="69" y="0"/>
                    </a:lnTo>
                    <a:lnTo>
                      <a:pt x="71" y="0"/>
                    </a:lnTo>
                    <a:lnTo>
                      <a:pt x="71" y="1"/>
                    </a:lnTo>
                    <a:lnTo>
                      <a:pt x="73" y="1"/>
                    </a:lnTo>
                    <a:lnTo>
                      <a:pt x="73" y="2"/>
                    </a:lnTo>
                    <a:lnTo>
                      <a:pt x="75" y="3"/>
                    </a:lnTo>
                    <a:lnTo>
                      <a:pt x="76" y="3"/>
                    </a:lnTo>
                    <a:lnTo>
                      <a:pt x="77" y="4"/>
                    </a:lnTo>
                    <a:lnTo>
                      <a:pt x="77" y="5"/>
                    </a:lnTo>
                    <a:lnTo>
                      <a:pt x="79" y="7"/>
                    </a:lnTo>
                    <a:lnTo>
                      <a:pt x="79" y="8"/>
                    </a:lnTo>
                    <a:lnTo>
                      <a:pt x="80" y="10"/>
                    </a:lnTo>
                    <a:lnTo>
                      <a:pt x="81" y="11"/>
                    </a:lnTo>
                    <a:lnTo>
                      <a:pt x="81" y="14"/>
                    </a:lnTo>
                    <a:lnTo>
                      <a:pt x="81" y="15"/>
                    </a:lnTo>
                    <a:lnTo>
                      <a:pt x="81" y="16"/>
                    </a:lnTo>
                    <a:lnTo>
                      <a:pt x="81" y="18"/>
                    </a:lnTo>
                    <a:lnTo>
                      <a:pt x="82" y="20"/>
                    </a:lnTo>
                    <a:lnTo>
                      <a:pt x="82" y="21"/>
                    </a:lnTo>
                    <a:lnTo>
                      <a:pt x="82" y="23"/>
                    </a:lnTo>
                    <a:lnTo>
                      <a:pt x="82" y="24"/>
                    </a:lnTo>
                    <a:lnTo>
                      <a:pt x="83" y="25"/>
                    </a:lnTo>
                    <a:lnTo>
                      <a:pt x="83" y="27"/>
                    </a:lnTo>
                    <a:lnTo>
                      <a:pt x="83" y="28"/>
                    </a:lnTo>
                    <a:lnTo>
                      <a:pt x="83" y="30"/>
                    </a:lnTo>
                    <a:lnTo>
                      <a:pt x="83" y="32"/>
                    </a:lnTo>
                    <a:lnTo>
                      <a:pt x="83" y="33"/>
                    </a:lnTo>
                    <a:lnTo>
                      <a:pt x="83" y="35"/>
                    </a:lnTo>
                    <a:lnTo>
                      <a:pt x="83" y="36"/>
                    </a:lnTo>
                    <a:lnTo>
                      <a:pt x="83" y="38"/>
                    </a:lnTo>
                    <a:lnTo>
                      <a:pt x="83" y="39"/>
                    </a:lnTo>
                    <a:lnTo>
                      <a:pt x="83" y="42"/>
                    </a:lnTo>
                    <a:lnTo>
                      <a:pt x="83" y="43"/>
                    </a:lnTo>
                    <a:lnTo>
                      <a:pt x="83" y="45"/>
                    </a:lnTo>
                    <a:lnTo>
                      <a:pt x="83" y="47"/>
                    </a:lnTo>
                    <a:lnTo>
                      <a:pt x="82" y="48"/>
                    </a:lnTo>
                    <a:lnTo>
                      <a:pt x="82" y="50"/>
                    </a:lnTo>
                    <a:lnTo>
                      <a:pt x="82" y="52"/>
                    </a:lnTo>
                    <a:lnTo>
                      <a:pt x="81" y="54"/>
                    </a:lnTo>
                    <a:lnTo>
                      <a:pt x="81" y="55"/>
                    </a:lnTo>
                    <a:lnTo>
                      <a:pt x="80" y="57"/>
                    </a:lnTo>
                    <a:lnTo>
                      <a:pt x="80" y="59"/>
                    </a:lnTo>
                    <a:lnTo>
                      <a:pt x="79" y="60"/>
                    </a:lnTo>
                    <a:lnTo>
                      <a:pt x="78" y="62"/>
                    </a:lnTo>
                    <a:lnTo>
                      <a:pt x="77" y="64"/>
                    </a:lnTo>
                    <a:lnTo>
                      <a:pt x="76" y="65"/>
                    </a:lnTo>
                    <a:lnTo>
                      <a:pt x="75" y="67"/>
                    </a:lnTo>
                    <a:lnTo>
                      <a:pt x="74" y="68"/>
                    </a:lnTo>
                    <a:lnTo>
                      <a:pt x="73" y="70"/>
                    </a:lnTo>
                    <a:lnTo>
                      <a:pt x="71" y="71"/>
                    </a:lnTo>
                    <a:lnTo>
                      <a:pt x="69" y="72"/>
                    </a:lnTo>
                    <a:lnTo>
                      <a:pt x="68" y="74"/>
                    </a:lnTo>
                    <a:lnTo>
                      <a:pt x="66" y="75"/>
                    </a:lnTo>
                    <a:lnTo>
                      <a:pt x="65" y="76"/>
                    </a:lnTo>
                    <a:lnTo>
                      <a:pt x="62" y="77"/>
                    </a:lnTo>
                    <a:lnTo>
                      <a:pt x="61" y="78"/>
                    </a:lnTo>
                    <a:lnTo>
                      <a:pt x="58" y="79"/>
                    </a:lnTo>
                    <a:lnTo>
                      <a:pt x="56" y="80"/>
                    </a:lnTo>
                    <a:lnTo>
                      <a:pt x="54" y="81"/>
                    </a:lnTo>
                    <a:lnTo>
                      <a:pt x="51" y="82"/>
                    </a:lnTo>
                    <a:lnTo>
                      <a:pt x="49" y="82"/>
                    </a:lnTo>
                    <a:lnTo>
                      <a:pt x="46" y="83"/>
                    </a:lnTo>
                    <a:lnTo>
                      <a:pt x="43" y="83"/>
                    </a:lnTo>
                    <a:lnTo>
                      <a:pt x="40" y="83"/>
                    </a:lnTo>
                    <a:lnTo>
                      <a:pt x="36" y="83"/>
                    </a:lnTo>
                    <a:lnTo>
                      <a:pt x="33" y="84"/>
                    </a:lnTo>
                    <a:lnTo>
                      <a:pt x="30" y="83"/>
                    </a:lnTo>
                    <a:lnTo>
                      <a:pt x="26" y="83"/>
                    </a:lnTo>
                    <a:lnTo>
                      <a:pt x="22" y="83"/>
                    </a:lnTo>
                    <a:lnTo>
                      <a:pt x="18" y="83"/>
                    </a:lnTo>
                    <a:lnTo>
                      <a:pt x="14" y="82"/>
                    </a:lnTo>
                    <a:lnTo>
                      <a:pt x="9" y="82"/>
                    </a:lnTo>
                    <a:lnTo>
                      <a:pt x="5" y="81"/>
                    </a:lnTo>
                    <a:lnTo>
                      <a:pt x="0" y="81"/>
                    </a:lnTo>
                    <a:lnTo>
                      <a:pt x="76" y="60"/>
                    </a:lnTo>
                    <a:lnTo>
                      <a:pt x="74" y="25"/>
                    </a:lnTo>
                    <a:lnTo>
                      <a:pt x="58" y="22"/>
                    </a:lnTo>
                    <a:lnTo>
                      <a:pt x="69" y="0"/>
                    </a:lnTo>
                    <a:close/>
                  </a:path>
                </a:pathLst>
              </a:custGeom>
              <a:solidFill>
                <a:srgbClr val="FFB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810" name="Freeform 221"/>
              <p:cNvSpPr>
                <a:spLocks/>
              </p:cNvSpPr>
              <p:nvPr/>
            </p:nvSpPr>
            <p:spPr bwMode="auto">
              <a:xfrm>
                <a:off x="3211" y="2223"/>
                <a:ext cx="215" cy="143"/>
              </a:xfrm>
              <a:custGeom>
                <a:avLst/>
                <a:gdLst>
                  <a:gd name="T0" fmla="*/ 11 w 215"/>
                  <a:gd name="T1" fmla="*/ 2 h 143"/>
                  <a:gd name="T2" fmla="*/ 8 w 215"/>
                  <a:gd name="T3" fmla="*/ 5 h 143"/>
                  <a:gd name="T4" fmla="*/ 6 w 215"/>
                  <a:gd name="T5" fmla="*/ 8 h 143"/>
                  <a:gd name="T6" fmla="*/ 4 w 215"/>
                  <a:gd name="T7" fmla="*/ 13 h 143"/>
                  <a:gd name="T8" fmla="*/ 2 w 215"/>
                  <a:gd name="T9" fmla="*/ 17 h 143"/>
                  <a:gd name="T10" fmla="*/ 1 w 215"/>
                  <a:gd name="T11" fmla="*/ 19 h 143"/>
                  <a:gd name="T12" fmla="*/ 0 w 215"/>
                  <a:gd name="T13" fmla="*/ 23 h 143"/>
                  <a:gd name="T14" fmla="*/ 0 w 215"/>
                  <a:gd name="T15" fmla="*/ 27 h 143"/>
                  <a:gd name="T16" fmla="*/ 0 w 215"/>
                  <a:gd name="T17" fmla="*/ 32 h 143"/>
                  <a:gd name="T18" fmla="*/ 0 w 215"/>
                  <a:gd name="T19" fmla="*/ 38 h 143"/>
                  <a:gd name="T20" fmla="*/ 1 w 215"/>
                  <a:gd name="T21" fmla="*/ 44 h 143"/>
                  <a:gd name="T22" fmla="*/ 2 w 215"/>
                  <a:gd name="T23" fmla="*/ 51 h 143"/>
                  <a:gd name="T24" fmla="*/ 3 w 215"/>
                  <a:gd name="T25" fmla="*/ 58 h 143"/>
                  <a:gd name="T26" fmla="*/ 5 w 215"/>
                  <a:gd name="T27" fmla="*/ 66 h 143"/>
                  <a:gd name="T28" fmla="*/ 8 w 215"/>
                  <a:gd name="T29" fmla="*/ 73 h 143"/>
                  <a:gd name="T30" fmla="*/ 11 w 215"/>
                  <a:gd name="T31" fmla="*/ 80 h 143"/>
                  <a:gd name="T32" fmla="*/ 15 w 215"/>
                  <a:gd name="T33" fmla="*/ 88 h 143"/>
                  <a:gd name="T34" fmla="*/ 20 w 215"/>
                  <a:gd name="T35" fmla="*/ 96 h 143"/>
                  <a:gd name="T36" fmla="*/ 26 w 215"/>
                  <a:gd name="T37" fmla="*/ 103 h 143"/>
                  <a:gd name="T38" fmla="*/ 33 w 215"/>
                  <a:gd name="T39" fmla="*/ 110 h 143"/>
                  <a:gd name="T40" fmla="*/ 41 w 215"/>
                  <a:gd name="T41" fmla="*/ 117 h 143"/>
                  <a:gd name="T42" fmla="*/ 50 w 215"/>
                  <a:gd name="T43" fmla="*/ 123 h 143"/>
                  <a:gd name="T44" fmla="*/ 61 w 215"/>
                  <a:gd name="T45" fmla="*/ 128 h 143"/>
                  <a:gd name="T46" fmla="*/ 72 w 215"/>
                  <a:gd name="T47" fmla="*/ 133 h 143"/>
                  <a:gd name="T48" fmla="*/ 85 w 215"/>
                  <a:gd name="T49" fmla="*/ 137 h 143"/>
                  <a:gd name="T50" fmla="*/ 97 w 215"/>
                  <a:gd name="T51" fmla="*/ 139 h 143"/>
                  <a:gd name="T52" fmla="*/ 105 w 215"/>
                  <a:gd name="T53" fmla="*/ 140 h 143"/>
                  <a:gd name="T54" fmla="*/ 113 w 215"/>
                  <a:gd name="T55" fmla="*/ 141 h 143"/>
                  <a:gd name="T56" fmla="*/ 120 w 215"/>
                  <a:gd name="T57" fmla="*/ 142 h 143"/>
                  <a:gd name="T58" fmla="*/ 126 w 215"/>
                  <a:gd name="T59" fmla="*/ 143 h 143"/>
                  <a:gd name="T60" fmla="*/ 133 w 215"/>
                  <a:gd name="T61" fmla="*/ 143 h 143"/>
                  <a:gd name="T62" fmla="*/ 139 w 215"/>
                  <a:gd name="T63" fmla="*/ 143 h 143"/>
                  <a:gd name="T64" fmla="*/ 144 w 215"/>
                  <a:gd name="T65" fmla="*/ 143 h 143"/>
                  <a:gd name="T66" fmla="*/ 150 w 215"/>
                  <a:gd name="T67" fmla="*/ 143 h 143"/>
                  <a:gd name="T68" fmla="*/ 156 w 215"/>
                  <a:gd name="T69" fmla="*/ 143 h 143"/>
                  <a:gd name="T70" fmla="*/ 160 w 215"/>
                  <a:gd name="T71" fmla="*/ 142 h 143"/>
                  <a:gd name="T72" fmla="*/ 165 w 215"/>
                  <a:gd name="T73" fmla="*/ 142 h 143"/>
                  <a:gd name="T74" fmla="*/ 169 w 215"/>
                  <a:gd name="T75" fmla="*/ 140 h 143"/>
                  <a:gd name="T76" fmla="*/ 174 w 215"/>
                  <a:gd name="T77" fmla="*/ 140 h 143"/>
                  <a:gd name="T78" fmla="*/ 178 w 215"/>
                  <a:gd name="T79" fmla="*/ 138 h 143"/>
                  <a:gd name="T80" fmla="*/ 181 w 215"/>
                  <a:gd name="T81" fmla="*/ 138 h 143"/>
                  <a:gd name="T82" fmla="*/ 185 w 215"/>
                  <a:gd name="T83" fmla="*/ 136 h 143"/>
                  <a:gd name="T84" fmla="*/ 188 w 215"/>
                  <a:gd name="T85" fmla="*/ 135 h 143"/>
                  <a:gd name="T86" fmla="*/ 191 w 215"/>
                  <a:gd name="T87" fmla="*/ 133 h 143"/>
                  <a:gd name="T88" fmla="*/ 196 w 215"/>
                  <a:gd name="T89" fmla="*/ 131 h 143"/>
                  <a:gd name="T90" fmla="*/ 215 w 215"/>
                  <a:gd name="T91" fmla="*/ 109 h 143"/>
                  <a:gd name="T92" fmla="*/ 11 w 215"/>
                  <a:gd name="T93" fmla="*/ 0 h 143"/>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15"/>
                  <a:gd name="T142" fmla="*/ 0 h 143"/>
                  <a:gd name="T143" fmla="*/ 215 w 215"/>
                  <a:gd name="T144" fmla="*/ 143 h 143"/>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15" h="143">
                    <a:moveTo>
                      <a:pt x="11" y="0"/>
                    </a:moveTo>
                    <a:lnTo>
                      <a:pt x="11" y="0"/>
                    </a:lnTo>
                    <a:lnTo>
                      <a:pt x="11" y="2"/>
                    </a:lnTo>
                    <a:lnTo>
                      <a:pt x="10" y="2"/>
                    </a:lnTo>
                    <a:lnTo>
                      <a:pt x="9" y="3"/>
                    </a:lnTo>
                    <a:lnTo>
                      <a:pt x="8" y="5"/>
                    </a:lnTo>
                    <a:lnTo>
                      <a:pt x="7" y="6"/>
                    </a:lnTo>
                    <a:lnTo>
                      <a:pt x="7" y="7"/>
                    </a:lnTo>
                    <a:lnTo>
                      <a:pt x="6" y="8"/>
                    </a:lnTo>
                    <a:lnTo>
                      <a:pt x="5" y="10"/>
                    </a:lnTo>
                    <a:lnTo>
                      <a:pt x="4" y="12"/>
                    </a:lnTo>
                    <a:lnTo>
                      <a:pt x="4" y="13"/>
                    </a:lnTo>
                    <a:lnTo>
                      <a:pt x="3" y="14"/>
                    </a:lnTo>
                    <a:lnTo>
                      <a:pt x="2" y="16"/>
                    </a:lnTo>
                    <a:lnTo>
                      <a:pt x="2" y="17"/>
                    </a:lnTo>
                    <a:lnTo>
                      <a:pt x="1" y="18"/>
                    </a:lnTo>
                    <a:lnTo>
                      <a:pt x="1" y="19"/>
                    </a:lnTo>
                    <a:lnTo>
                      <a:pt x="1" y="21"/>
                    </a:lnTo>
                    <a:lnTo>
                      <a:pt x="0" y="22"/>
                    </a:lnTo>
                    <a:lnTo>
                      <a:pt x="0" y="23"/>
                    </a:lnTo>
                    <a:lnTo>
                      <a:pt x="0" y="24"/>
                    </a:lnTo>
                    <a:lnTo>
                      <a:pt x="0" y="25"/>
                    </a:lnTo>
                    <a:lnTo>
                      <a:pt x="0" y="27"/>
                    </a:lnTo>
                    <a:lnTo>
                      <a:pt x="0" y="29"/>
                    </a:lnTo>
                    <a:lnTo>
                      <a:pt x="0" y="30"/>
                    </a:lnTo>
                    <a:lnTo>
                      <a:pt x="0" y="32"/>
                    </a:lnTo>
                    <a:lnTo>
                      <a:pt x="0" y="34"/>
                    </a:lnTo>
                    <a:lnTo>
                      <a:pt x="0" y="36"/>
                    </a:lnTo>
                    <a:lnTo>
                      <a:pt x="0" y="38"/>
                    </a:lnTo>
                    <a:lnTo>
                      <a:pt x="0" y="40"/>
                    </a:lnTo>
                    <a:lnTo>
                      <a:pt x="0" y="42"/>
                    </a:lnTo>
                    <a:lnTo>
                      <a:pt x="1" y="44"/>
                    </a:lnTo>
                    <a:lnTo>
                      <a:pt x="1" y="46"/>
                    </a:lnTo>
                    <a:lnTo>
                      <a:pt x="1" y="49"/>
                    </a:lnTo>
                    <a:lnTo>
                      <a:pt x="2" y="51"/>
                    </a:lnTo>
                    <a:lnTo>
                      <a:pt x="2" y="54"/>
                    </a:lnTo>
                    <a:lnTo>
                      <a:pt x="3" y="56"/>
                    </a:lnTo>
                    <a:lnTo>
                      <a:pt x="3" y="58"/>
                    </a:lnTo>
                    <a:lnTo>
                      <a:pt x="4" y="60"/>
                    </a:lnTo>
                    <a:lnTo>
                      <a:pt x="4" y="63"/>
                    </a:lnTo>
                    <a:lnTo>
                      <a:pt x="5" y="66"/>
                    </a:lnTo>
                    <a:lnTo>
                      <a:pt x="6" y="68"/>
                    </a:lnTo>
                    <a:lnTo>
                      <a:pt x="7" y="71"/>
                    </a:lnTo>
                    <a:lnTo>
                      <a:pt x="8" y="73"/>
                    </a:lnTo>
                    <a:lnTo>
                      <a:pt x="9" y="76"/>
                    </a:lnTo>
                    <a:lnTo>
                      <a:pt x="10" y="78"/>
                    </a:lnTo>
                    <a:lnTo>
                      <a:pt x="11" y="80"/>
                    </a:lnTo>
                    <a:lnTo>
                      <a:pt x="12" y="83"/>
                    </a:lnTo>
                    <a:lnTo>
                      <a:pt x="14" y="86"/>
                    </a:lnTo>
                    <a:lnTo>
                      <a:pt x="15" y="88"/>
                    </a:lnTo>
                    <a:lnTo>
                      <a:pt x="17" y="91"/>
                    </a:lnTo>
                    <a:lnTo>
                      <a:pt x="19" y="94"/>
                    </a:lnTo>
                    <a:lnTo>
                      <a:pt x="20" y="96"/>
                    </a:lnTo>
                    <a:lnTo>
                      <a:pt x="22" y="98"/>
                    </a:lnTo>
                    <a:lnTo>
                      <a:pt x="24" y="101"/>
                    </a:lnTo>
                    <a:lnTo>
                      <a:pt x="26" y="103"/>
                    </a:lnTo>
                    <a:lnTo>
                      <a:pt x="28" y="105"/>
                    </a:lnTo>
                    <a:lnTo>
                      <a:pt x="31" y="108"/>
                    </a:lnTo>
                    <a:lnTo>
                      <a:pt x="33" y="110"/>
                    </a:lnTo>
                    <a:lnTo>
                      <a:pt x="36" y="112"/>
                    </a:lnTo>
                    <a:lnTo>
                      <a:pt x="38" y="115"/>
                    </a:lnTo>
                    <a:lnTo>
                      <a:pt x="41" y="117"/>
                    </a:lnTo>
                    <a:lnTo>
                      <a:pt x="44" y="119"/>
                    </a:lnTo>
                    <a:lnTo>
                      <a:pt x="47" y="121"/>
                    </a:lnTo>
                    <a:lnTo>
                      <a:pt x="50" y="123"/>
                    </a:lnTo>
                    <a:lnTo>
                      <a:pt x="54" y="124"/>
                    </a:lnTo>
                    <a:lnTo>
                      <a:pt x="57" y="127"/>
                    </a:lnTo>
                    <a:lnTo>
                      <a:pt x="61" y="128"/>
                    </a:lnTo>
                    <a:lnTo>
                      <a:pt x="64" y="130"/>
                    </a:lnTo>
                    <a:lnTo>
                      <a:pt x="68" y="132"/>
                    </a:lnTo>
                    <a:lnTo>
                      <a:pt x="72" y="133"/>
                    </a:lnTo>
                    <a:lnTo>
                      <a:pt x="77" y="134"/>
                    </a:lnTo>
                    <a:lnTo>
                      <a:pt x="81" y="135"/>
                    </a:lnTo>
                    <a:lnTo>
                      <a:pt x="85" y="137"/>
                    </a:lnTo>
                    <a:lnTo>
                      <a:pt x="90" y="138"/>
                    </a:lnTo>
                    <a:lnTo>
                      <a:pt x="95" y="139"/>
                    </a:lnTo>
                    <a:lnTo>
                      <a:pt x="97" y="139"/>
                    </a:lnTo>
                    <a:lnTo>
                      <a:pt x="100" y="140"/>
                    </a:lnTo>
                    <a:lnTo>
                      <a:pt x="103" y="140"/>
                    </a:lnTo>
                    <a:lnTo>
                      <a:pt x="105" y="140"/>
                    </a:lnTo>
                    <a:lnTo>
                      <a:pt x="108" y="140"/>
                    </a:lnTo>
                    <a:lnTo>
                      <a:pt x="110" y="141"/>
                    </a:lnTo>
                    <a:lnTo>
                      <a:pt x="113" y="141"/>
                    </a:lnTo>
                    <a:lnTo>
                      <a:pt x="115" y="142"/>
                    </a:lnTo>
                    <a:lnTo>
                      <a:pt x="117" y="142"/>
                    </a:lnTo>
                    <a:lnTo>
                      <a:pt x="120" y="142"/>
                    </a:lnTo>
                    <a:lnTo>
                      <a:pt x="122" y="142"/>
                    </a:lnTo>
                    <a:lnTo>
                      <a:pt x="124" y="143"/>
                    </a:lnTo>
                    <a:lnTo>
                      <a:pt x="126" y="143"/>
                    </a:lnTo>
                    <a:lnTo>
                      <a:pt x="128" y="143"/>
                    </a:lnTo>
                    <a:lnTo>
                      <a:pt x="131" y="143"/>
                    </a:lnTo>
                    <a:lnTo>
                      <a:pt x="133" y="143"/>
                    </a:lnTo>
                    <a:lnTo>
                      <a:pt x="135" y="143"/>
                    </a:lnTo>
                    <a:lnTo>
                      <a:pt x="137" y="143"/>
                    </a:lnTo>
                    <a:lnTo>
                      <a:pt x="139" y="143"/>
                    </a:lnTo>
                    <a:lnTo>
                      <a:pt x="141" y="143"/>
                    </a:lnTo>
                    <a:lnTo>
                      <a:pt x="143" y="143"/>
                    </a:lnTo>
                    <a:lnTo>
                      <a:pt x="144" y="143"/>
                    </a:lnTo>
                    <a:lnTo>
                      <a:pt x="146" y="143"/>
                    </a:lnTo>
                    <a:lnTo>
                      <a:pt x="148" y="143"/>
                    </a:lnTo>
                    <a:lnTo>
                      <a:pt x="150" y="143"/>
                    </a:lnTo>
                    <a:lnTo>
                      <a:pt x="152" y="143"/>
                    </a:lnTo>
                    <a:lnTo>
                      <a:pt x="154" y="143"/>
                    </a:lnTo>
                    <a:lnTo>
                      <a:pt x="156" y="143"/>
                    </a:lnTo>
                    <a:lnTo>
                      <a:pt x="157" y="142"/>
                    </a:lnTo>
                    <a:lnTo>
                      <a:pt x="159" y="142"/>
                    </a:lnTo>
                    <a:lnTo>
                      <a:pt x="160" y="142"/>
                    </a:lnTo>
                    <a:lnTo>
                      <a:pt x="162" y="142"/>
                    </a:lnTo>
                    <a:lnTo>
                      <a:pt x="163" y="142"/>
                    </a:lnTo>
                    <a:lnTo>
                      <a:pt x="165" y="142"/>
                    </a:lnTo>
                    <a:lnTo>
                      <a:pt x="167" y="141"/>
                    </a:lnTo>
                    <a:lnTo>
                      <a:pt x="168" y="141"/>
                    </a:lnTo>
                    <a:lnTo>
                      <a:pt x="169" y="140"/>
                    </a:lnTo>
                    <a:lnTo>
                      <a:pt x="171" y="140"/>
                    </a:lnTo>
                    <a:lnTo>
                      <a:pt x="172" y="140"/>
                    </a:lnTo>
                    <a:lnTo>
                      <a:pt x="174" y="140"/>
                    </a:lnTo>
                    <a:lnTo>
                      <a:pt x="175" y="139"/>
                    </a:lnTo>
                    <a:lnTo>
                      <a:pt x="176" y="139"/>
                    </a:lnTo>
                    <a:lnTo>
                      <a:pt x="178" y="138"/>
                    </a:lnTo>
                    <a:lnTo>
                      <a:pt x="179" y="138"/>
                    </a:lnTo>
                    <a:lnTo>
                      <a:pt x="180" y="138"/>
                    </a:lnTo>
                    <a:lnTo>
                      <a:pt x="181" y="138"/>
                    </a:lnTo>
                    <a:lnTo>
                      <a:pt x="183" y="137"/>
                    </a:lnTo>
                    <a:lnTo>
                      <a:pt x="184" y="137"/>
                    </a:lnTo>
                    <a:lnTo>
                      <a:pt x="185" y="136"/>
                    </a:lnTo>
                    <a:lnTo>
                      <a:pt x="186" y="135"/>
                    </a:lnTo>
                    <a:lnTo>
                      <a:pt x="187" y="135"/>
                    </a:lnTo>
                    <a:lnTo>
                      <a:pt x="188" y="135"/>
                    </a:lnTo>
                    <a:lnTo>
                      <a:pt x="189" y="134"/>
                    </a:lnTo>
                    <a:lnTo>
                      <a:pt x="190" y="134"/>
                    </a:lnTo>
                    <a:lnTo>
                      <a:pt x="191" y="133"/>
                    </a:lnTo>
                    <a:lnTo>
                      <a:pt x="192" y="133"/>
                    </a:lnTo>
                    <a:lnTo>
                      <a:pt x="194" y="132"/>
                    </a:lnTo>
                    <a:lnTo>
                      <a:pt x="196" y="131"/>
                    </a:lnTo>
                    <a:lnTo>
                      <a:pt x="197" y="131"/>
                    </a:lnTo>
                    <a:lnTo>
                      <a:pt x="199" y="129"/>
                    </a:lnTo>
                    <a:lnTo>
                      <a:pt x="215" y="109"/>
                    </a:lnTo>
                    <a:lnTo>
                      <a:pt x="107" y="51"/>
                    </a:lnTo>
                    <a:lnTo>
                      <a:pt x="11" y="0"/>
                    </a:lnTo>
                    <a:close/>
                  </a:path>
                </a:pathLst>
              </a:custGeom>
              <a:solidFill>
                <a:srgbClr val="FFCC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811" name="Freeform 222"/>
              <p:cNvSpPr>
                <a:spLocks/>
              </p:cNvSpPr>
              <p:nvPr/>
            </p:nvSpPr>
            <p:spPr bwMode="auto">
              <a:xfrm>
                <a:off x="3230" y="2341"/>
                <a:ext cx="60" cy="37"/>
              </a:xfrm>
              <a:custGeom>
                <a:avLst/>
                <a:gdLst>
                  <a:gd name="T0" fmla="*/ 14 w 60"/>
                  <a:gd name="T1" fmla="*/ 1 h 37"/>
                  <a:gd name="T2" fmla="*/ 16 w 60"/>
                  <a:gd name="T3" fmla="*/ 4 h 37"/>
                  <a:gd name="T4" fmla="*/ 18 w 60"/>
                  <a:gd name="T5" fmla="*/ 8 h 37"/>
                  <a:gd name="T6" fmla="*/ 20 w 60"/>
                  <a:gd name="T7" fmla="*/ 10 h 37"/>
                  <a:gd name="T8" fmla="*/ 21 w 60"/>
                  <a:gd name="T9" fmla="*/ 13 h 37"/>
                  <a:gd name="T10" fmla="*/ 23 w 60"/>
                  <a:gd name="T11" fmla="*/ 15 h 37"/>
                  <a:gd name="T12" fmla="*/ 24 w 60"/>
                  <a:gd name="T13" fmla="*/ 18 h 37"/>
                  <a:gd name="T14" fmla="*/ 27 w 60"/>
                  <a:gd name="T15" fmla="*/ 20 h 37"/>
                  <a:gd name="T16" fmla="*/ 28 w 60"/>
                  <a:gd name="T17" fmla="*/ 23 h 37"/>
                  <a:gd name="T18" fmla="*/ 31 w 60"/>
                  <a:gd name="T19" fmla="*/ 25 h 37"/>
                  <a:gd name="T20" fmla="*/ 33 w 60"/>
                  <a:gd name="T21" fmla="*/ 26 h 37"/>
                  <a:gd name="T22" fmla="*/ 35 w 60"/>
                  <a:gd name="T23" fmla="*/ 27 h 37"/>
                  <a:gd name="T24" fmla="*/ 38 w 60"/>
                  <a:gd name="T25" fmla="*/ 28 h 37"/>
                  <a:gd name="T26" fmla="*/ 41 w 60"/>
                  <a:gd name="T27" fmla="*/ 29 h 37"/>
                  <a:gd name="T28" fmla="*/ 43 w 60"/>
                  <a:gd name="T29" fmla="*/ 29 h 37"/>
                  <a:gd name="T30" fmla="*/ 45 w 60"/>
                  <a:gd name="T31" fmla="*/ 29 h 37"/>
                  <a:gd name="T32" fmla="*/ 47 w 60"/>
                  <a:gd name="T33" fmla="*/ 29 h 37"/>
                  <a:gd name="T34" fmla="*/ 49 w 60"/>
                  <a:gd name="T35" fmla="*/ 28 h 37"/>
                  <a:gd name="T36" fmla="*/ 52 w 60"/>
                  <a:gd name="T37" fmla="*/ 27 h 37"/>
                  <a:gd name="T38" fmla="*/ 55 w 60"/>
                  <a:gd name="T39" fmla="*/ 24 h 37"/>
                  <a:gd name="T40" fmla="*/ 55 w 60"/>
                  <a:gd name="T41" fmla="*/ 23 h 37"/>
                  <a:gd name="T42" fmla="*/ 60 w 60"/>
                  <a:gd name="T43" fmla="*/ 27 h 37"/>
                  <a:gd name="T44" fmla="*/ 58 w 60"/>
                  <a:gd name="T45" fmla="*/ 28 h 37"/>
                  <a:gd name="T46" fmla="*/ 55 w 60"/>
                  <a:gd name="T47" fmla="*/ 30 h 37"/>
                  <a:gd name="T48" fmla="*/ 53 w 60"/>
                  <a:gd name="T49" fmla="*/ 32 h 37"/>
                  <a:gd name="T50" fmla="*/ 51 w 60"/>
                  <a:gd name="T51" fmla="*/ 33 h 37"/>
                  <a:gd name="T52" fmla="*/ 49 w 60"/>
                  <a:gd name="T53" fmla="*/ 33 h 37"/>
                  <a:gd name="T54" fmla="*/ 47 w 60"/>
                  <a:gd name="T55" fmla="*/ 35 h 37"/>
                  <a:gd name="T56" fmla="*/ 44 w 60"/>
                  <a:gd name="T57" fmla="*/ 35 h 37"/>
                  <a:gd name="T58" fmla="*/ 42 w 60"/>
                  <a:gd name="T59" fmla="*/ 36 h 37"/>
                  <a:gd name="T60" fmla="*/ 39 w 60"/>
                  <a:gd name="T61" fmla="*/ 36 h 37"/>
                  <a:gd name="T62" fmla="*/ 36 w 60"/>
                  <a:gd name="T63" fmla="*/ 37 h 37"/>
                  <a:gd name="T64" fmla="*/ 33 w 60"/>
                  <a:gd name="T65" fmla="*/ 37 h 37"/>
                  <a:gd name="T66" fmla="*/ 30 w 60"/>
                  <a:gd name="T67" fmla="*/ 36 h 37"/>
                  <a:gd name="T68" fmla="*/ 27 w 60"/>
                  <a:gd name="T69" fmla="*/ 35 h 37"/>
                  <a:gd name="T70" fmla="*/ 24 w 60"/>
                  <a:gd name="T71" fmla="*/ 34 h 37"/>
                  <a:gd name="T72" fmla="*/ 21 w 60"/>
                  <a:gd name="T73" fmla="*/ 32 h 37"/>
                  <a:gd name="T74" fmla="*/ 18 w 60"/>
                  <a:gd name="T75" fmla="*/ 30 h 37"/>
                  <a:gd name="T76" fmla="*/ 15 w 60"/>
                  <a:gd name="T77" fmla="*/ 28 h 37"/>
                  <a:gd name="T78" fmla="*/ 12 w 60"/>
                  <a:gd name="T79" fmla="*/ 26 h 37"/>
                  <a:gd name="T80" fmla="*/ 10 w 60"/>
                  <a:gd name="T81" fmla="*/ 24 h 37"/>
                  <a:gd name="T82" fmla="*/ 8 w 60"/>
                  <a:gd name="T83" fmla="*/ 21 h 37"/>
                  <a:gd name="T84" fmla="*/ 5 w 60"/>
                  <a:gd name="T85" fmla="*/ 19 h 37"/>
                  <a:gd name="T86" fmla="*/ 2 w 60"/>
                  <a:gd name="T87" fmla="*/ 15 h 37"/>
                  <a:gd name="T88" fmla="*/ 0 w 60"/>
                  <a:gd name="T89" fmla="*/ 13 h 37"/>
                  <a:gd name="T90" fmla="*/ 14 w 60"/>
                  <a:gd name="T91" fmla="*/ 0 h 37"/>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60"/>
                  <a:gd name="T139" fmla="*/ 0 h 37"/>
                  <a:gd name="T140" fmla="*/ 60 w 60"/>
                  <a:gd name="T141" fmla="*/ 37 h 37"/>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60" h="37">
                    <a:moveTo>
                      <a:pt x="14" y="0"/>
                    </a:moveTo>
                    <a:lnTo>
                      <a:pt x="14" y="1"/>
                    </a:lnTo>
                    <a:lnTo>
                      <a:pt x="15" y="2"/>
                    </a:lnTo>
                    <a:lnTo>
                      <a:pt x="16" y="4"/>
                    </a:lnTo>
                    <a:lnTo>
                      <a:pt x="17" y="6"/>
                    </a:lnTo>
                    <a:lnTo>
                      <a:pt x="18" y="8"/>
                    </a:lnTo>
                    <a:lnTo>
                      <a:pt x="19" y="9"/>
                    </a:lnTo>
                    <a:lnTo>
                      <a:pt x="20" y="10"/>
                    </a:lnTo>
                    <a:lnTo>
                      <a:pt x="20" y="12"/>
                    </a:lnTo>
                    <a:lnTo>
                      <a:pt x="21" y="13"/>
                    </a:lnTo>
                    <a:lnTo>
                      <a:pt x="22" y="14"/>
                    </a:lnTo>
                    <a:lnTo>
                      <a:pt x="23" y="15"/>
                    </a:lnTo>
                    <a:lnTo>
                      <a:pt x="24" y="16"/>
                    </a:lnTo>
                    <a:lnTo>
                      <a:pt x="24" y="18"/>
                    </a:lnTo>
                    <a:lnTo>
                      <a:pt x="25" y="19"/>
                    </a:lnTo>
                    <a:lnTo>
                      <a:pt x="27" y="20"/>
                    </a:lnTo>
                    <a:lnTo>
                      <a:pt x="27" y="21"/>
                    </a:lnTo>
                    <a:lnTo>
                      <a:pt x="28" y="23"/>
                    </a:lnTo>
                    <a:lnTo>
                      <a:pt x="30" y="24"/>
                    </a:lnTo>
                    <a:lnTo>
                      <a:pt x="31" y="25"/>
                    </a:lnTo>
                    <a:lnTo>
                      <a:pt x="32" y="25"/>
                    </a:lnTo>
                    <a:lnTo>
                      <a:pt x="33" y="26"/>
                    </a:lnTo>
                    <a:lnTo>
                      <a:pt x="34" y="27"/>
                    </a:lnTo>
                    <a:lnTo>
                      <a:pt x="35" y="27"/>
                    </a:lnTo>
                    <a:lnTo>
                      <a:pt x="37" y="28"/>
                    </a:lnTo>
                    <a:lnTo>
                      <a:pt x="38" y="28"/>
                    </a:lnTo>
                    <a:lnTo>
                      <a:pt x="39" y="28"/>
                    </a:lnTo>
                    <a:lnTo>
                      <a:pt x="41" y="29"/>
                    </a:lnTo>
                    <a:lnTo>
                      <a:pt x="42" y="29"/>
                    </a:lnTo>
                    <a:lnTo>
                      <a:pt x="43" y="29"/>
                    </a:lnTo>
                    <a:lnTo>
                      <a:pt x="45" y="29"/>
                    </a:lnTo>
                    <a:lnTo>
                      <a:pt x="46" y="29"/>
                    </a:lnTo>
                    <a:lnTo>
                      <a:pt x="47" y="29"/>
                    </a:lnTo>
                    <a:lnTo>
                      <a:pt x="48" y="28"/>
                    </a:lnTo>
                    <a:lnTo>
                      <a:pt x="49" y="28"/>
                    </a:lnTo>
                    <a:lnTo>
                      <a:pt x="51" y="27"/>
                    </a:lnTo>
                    <a:lnTo>
                      <a:pt x="52" y="27"/>
                    </a:lnTo>
                    <a:lnTo>
                      <a:pt x="54" y="25"/>
                    </a:lnTo>
                    <a:lnTo>
                      <a:pt x="55" y="24"/>
                    </a:lnTo>
                    <a:lnTo>
                      <a:pt x="55" y="23"/>
                    </a:lnTo>
                    <a:lnTo>
                      <a:pt x="60" y="26"/>
                    </a:lnTo>
                    <a:lnTo>
                      <a:pt x="60" y="27"/>
                    </a:lnTo>
                    <a:lnTo>
                      <a:pt x="59" y="28"/>
                    </a:lnTo>
                    <a:lnTo>
                      <a:pt x="58" y="28"/>
                    </a:lnTo>
                    <a:lnTo>
                      <a:pt x="57" y="30"/>
                    </a:lnTo>
                    <a:lnTo>
                      <a:pt x="55" y="30"/>
                    </a:lnTo>
                    <a:lnTo>
                      <a:pt x="54" y="31"/>
                    </a:lnTo>
                    <a:lnTo>
                      <a:pt x="53" y="32"/>
                    </a:lnTo>
                    <a:lnTo>
                      <a:pt x="52" y="32"/>
                    </a:lnTo>
                    <a:lnTo>
                      <a:pt x="51" y="33"/>
                    </a:lnTo>
                    <a:lnTo>
                      <a:pt x="50" y="33"/>
                    </a:lnTo>
                    <a:lnTo>
                      <a:pt x="49" y="33"/>
                    </a:lnTo>
                    <a:lnTo>
                      <a:pt x="48" y="34"/>
                    </a:lnTo>
                    <a:lnTo>
                      <a:pt x="47" y="35"/>
                    </a:lnTo>
                    <a:lnTo>
                      <a:pt x="46" y="35"/>
                    </a:lnTo>
                    <a:lnTo>
                      <a:pt x="44" y="35"/>
                    </a:lnTo>
                    <a:lnTo>
                      <a:pt x="43" y="36"/>
                    </a:lnTo>
                    <a:lnTo>
                      <a:pt x="42" y="36"/>
                    </a:lnTo>
                    <a:lnTo>
                      <a:pt x="41" y="36"/>
                    </a:lnTo>
                    <a:lnTo>
                      <a:pt x="39" y="36"/>
                    </a:lnTo>
                    <a:lnTo>
                      <a:pt x="38" y="36"/>
                    </a:lnTo>
                    <a:lnTo>
                      <a:pt x="36" y="37"/>
                    </a:lnTo>
                    <a:lnTo>
                      <a:pt x="35" y="37"/>
                    </a:lnTo>
                    <a:lnTo>
                      <a:pt x="33" y="37"/>
                    </a:lnTo>
                    <a:lnTo>
                      <a:pt x="32" y="36"/>
                    </a:lnTo>
                    <a:lnTo>
                      <a:pt x="30" y="36"/>
                    </a:lnTo>
                    <a:lnTo>
                      <a:pt x="28" y="36"/>
                    </a:lnTo>
                    <a:lnTo>
                      <a:pt x="27" y="35"/>
                    </a:lnTo>
                    <a:lnTo>
                      <a:pt x="25" y="35"/>
                    </a:lnTo>
                    <a:lnTo>
                      <a:pt x="24" y="34"/>
                    </a:lnTo>
                    <a:lnTo>
                      <a:pt x="23" y="33"/>
                    </a:lnTo>
                    <a:lnTo>
                      <a:pt x="21" y="32"/>
                    </a:lnTo>
                    <a:lnTo>
                      <a:pt x="20" y="31"/>
                    </a:lnTo>
                    <a:lnTo>
                      <a:pt x="18" y="30"/>
                    </a:lnTo>
                    <a:lnTo>
                      <a:pt x="17" y="29"/>
                    </a:lnTo>
                    <a:lnTo>
                      <a:pt x="15" y="28"/>
                    </a:lnTo>
                    <a:lnTo>
                      <a:pt x="14" y="27"/>
                    </a:lnTo>
                    <a:lnTo>
                      <a:pt x="12" y="26"/>
                    </a:lnTo>
                    <a:lnTo>
                      <a:pt x="12" y="25"/>
                    </a:lnTo>
                    <a:lnTo>
                      <a:pt x="10" y="24"/>
                    </a:lnTo>
                    <a:lnTo>
                      <a:pt x="9" y="22"/>
                    </a:lnTo>
                    <a:lnTo>
                      <a:pt x="8" y="21"/>
                    </a:lnTo>
                    <a:lnTo>
                      <a:pt x="7" y="20"/>
                    </a:lnTo>
                    <a:lnTo>
                      <a:pt x="5" y="19"/>
                    </a:lnTo>
                    <a:lnTo>
                      <a:pt x="4" y="16"/>
                    </a:lnTo>
                    <a:lnTo>
                      <a:pt x="2" y="15"/>
                    </a:lnTo>
                    <a:lnTo>
                      <a:pt x="1" y="14"/>
                    </a:lnTo>
                    <a:lnTo>
                      <a:pt x="0" y="13"/>
                    </a:lnTo>
                    <a:lnTo>
                      <a:pt x="14" y="0"/>
                    </a:lnTo>
                    <a:close/>
                  </a:path>
                </a:pathLst>
              </a:custGeom>
              <a:solidFill>
                <a:srgbClr val="216B2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812" name="Freeform 223"/>
              <p:cNvSpPr>
                <a:spLocks/>
              </p:cNvSpPr>
              <p:nvPr/>
            </p:nvSpPr>
            <p:spPr bwMode="auto">
              <a:xfrm>
                <a:off x="3282" y="2355"/>
                <a:ext cx="141" cy="71"/>
              </a:xfrm>
              <a:custGeom>
                <a:avLst/>
                <a:gdLst>
                  <a:gd name="T0" fmla="*/ 132 w 141"/>
                  <a:gd name="T1" fmla="*/ 5 h 71"/>
                  <a:gd name="T2" fmla="*/ 137 w 141"/>
                  <a:gd name="T3" fmla="*/ 11 h 71"/>
                  <a:gd name="T4" fmla="*/ 140 w 141"/>
                  <a:gd name="T5" fmla="*/ 17 h 71"/>
                  <a:gd name="T6" fmla="*/ 140 w 141"/>
                  <a:gd name="T7" fmla="*/ 26 h 71"/>
                  <a:gd name="T8" fmla="*/ 136 w 141"/>
                  <a:gd name="T9" fmla="*/ 30 h 71"/>
                  <a:gd name="T10" fmla="*/ 130 w 141"/>
                  <a:gd name="T11" fmla="*/ 35 h 71"/>
                  <a:gd name="T12" fmla="*/ 123 w 141"/>
                  <a:gd name="T13" fmla="*/ 37 h 71"/>
                  <a:gd name="T14" fmla="*/ 117 w 141"/>
                  <a:gd name="T15" fmla="*/ 38 h 71"/>
                  <a:gd name="T16" fmla="*/ 111 w 141"/>
                  <a:gd name="T17" fmla="*/ 35 h 71"/>
                  <a:gd name="T18" fmla="*/ 108 w 141"/>
                  <a:gd name="T19" fmla="*/ 28 h 71"/>
                  <a:gd name="T20" fmla="*/ 110 w 141"/>
                  <a:gd name="T21" fmla="*/ 18 h 71"/>
                  <a:gd name="T22" fmla="*/ 107 w 141"/>
                  <a:gd name="T23" fmla="*/ 16 h 71"/>
                  <a:gd name="T24" fmla="*/ 101 w 141"/>
                  <a:gd name="T25" fmla="*/ 19 h 71"/>
                  <a:gd name="T26" fmla="*/ 96 w 141"/>
                  <a:gd name="T27" fmla="*/ 24 h 71"/>
                  <a:gd name="T28" fmla="*/ 89 w 141"/>
                  <a:gd name="T29" fmla="*/ 31 h 71"/>
                  <a:gd name="T30" fmla="*/ 83 w 141"/>
                  <a:gd name="T31" fmla="*/ 38 h 71"/>
                  <a:gd name="T32" fmla="*/ 76 w 141"/>
                  <a:gd name="T33" fmla="*/ 45 h 71"/>
                  <a:gd name="T34" fmla="*/ 69 w 141"/>
                  <a:gd name="T35" fmla="*/ 52 h 71"/>
                  <a:gd name="T36" fmla="*/ 63 w 141"/>
                  <a:gd name="T37" fmla="*/ 60 h 71"/>
                  <a:gd name="T38" fmla="*/ 57 w 141"/>
                  <a:gd name="T39" fmla="*/ 65 h 71"/>
                  <a:gd name="T40" fmla="*/ 50 w 141"/>
                  <a:gd name="T41" fmla="*/ 70 h 71"/>
                  <a:gd name="T42" fmla="*/ 46 w 141"/>
                  <a:gd name="T43" fmla="*/ 70 h 71"/>
                  <a:gd name="T44" fmla="*/ 42 w 141"/>
                  <a:gd name="T45" fmla="*/ 63 h 71"/>
                  <a:gd name="T46" fmla="*/ 42 w 141"/>
                  <a:gd name="T47" fmla="*/ 56 h 71"/>
                  <a:gd name="T48" fmla="*/ 40 w 141"/>
                  <a:gd name="T49" fmla="*/ 49 h 71"/>
                  <a:gd name="T50" fmla="*/ 37 w 141"/>
                  <a:gd name="T51" fmla="*/ 44 h 71"/>
                  <a:gd name="T52" fmla="*/ 30 w 141"/>
                  <a:gd name="T53" fmla="*/ 44 h 71"/>
                  <a:gd name="T54" fmla="*/ 25 w 141"/>
                  <a:gd name="T55" fmla="*/ 46 h 71"/>
                  <a:gd name="T56" fmla="*/ 18 w 141"/>
                  <a:gd name="T57" fmla="*/ 40 h 71"/>
                  <a:gd name="T58" fmla="*/ 14 w 141"/>
                  <a:gd name="T59" fmla="*/ 38 h 71"/>
                  <a:gd name="T60" fmla="*/ 8 w 141"/>
                  <a:gd name="T61" fmla="*/ 36 h 71"/>
                  <a:gd name="T62" fmla="*/ 3 w 141"/>
                  <a:gd name="T63" fmla="*/ 36 h 71"/>
                  <a:gd name="T64" fmla="*/ 1 w 141"/>
                  <a:gd name="T65" fmla="*/ 34 h 71"/>
                  <a:gd name="T66" fmla="*/ 8 w 141"/>
                  <a:gd name="T67" fmla="*/ 27 h 71"/>
                  <a:gd name="T68" fmla="*/ 14 w 141"/>
                  <a:gd name="T69" fmla="*/ 21 h 71"/>
                  <a:gd name="T70" fmla="*/ 22 w 141"/>
                  <a:gd name="T71" fmla="*/ 17 h 71"/>
                  <a:gd name="T72" fmla="*/ 27 w 141"/>
                  <a:gd name="T73" fmla="*/ 16 h 71"/>
                  <a:gd name="T74" fmla="*/ 33 w 141"/>
                  <a:gd name="T75" fmla="*/ 17 h 71"/>
                  <a:gd name="T76" fmla="*/ 39 w 141"/>
                  <a:gd name="T77" fmla="*/ 20 h 71"/>
                  <a:gd name="T78" fmla="*/ 45 w 141"/>
                  <a:gd name="T79" fmla="*/ 25 h 71"/>
                  <a:gd name="T80" fmla="*/ 50 w 141"/>
                  <a:gd name="T81" fmla="*/ 28 h 71"/>
                  <a:gd name="T82" fmla="*/ 57 w 141"/>
                  <a:gd name="T83" fmla="*/ 28 h 71"/>
                  <a:gd name="T84" fmla="*/ 63 w 141"/>
                  <a:gd name="T85" fmla="*/ 25 h 71"/>
                  <a:gd name="T86" fmla="*/ 69 w 141"/>
                  <a:gd name="T87" fmla="*/ 22 h 71"/>
                  <a:gd name="T88" fmla="*/ 75 w 141"/>
                  <a:gd name="T89" fmla="*/ 17 h 71"/>
                  <a:gd name="T90" fmla="*/ 81 w 141"/>
                  <a:gd name="T91" fmla="*/ 14 h 71"/>
                  <a:gd name="T92" fmla="*/ 88 w 141"/>
                  <a:gd name="T93" fmla="*/ 12 h 71"/>
                  <a:gd name="T94" fmla="*/ 93 w 141"/>
                  <a:gd name="T95" fmla="*/ 12 h 71"/>
                  <a:gd name="T96" fmla="*/ 99 w 141"/>
                  <a:gd name="T97" fmla="*/ 12 h 71"/>
                  <a:gd name="T98" fmla="*/ 104 w 141"/>
                  <a:gd name="T99" fmla="*/ 12 h 71"/>
                  <a:gd name="T100" fmla="*/ 112 w 141"/>
                  <a:gd name="T101" fmla="*/ 14 h 71"/>
                  <a:gd name="T102" fmla="*/ 118 w 141"/>
                  <a:gd name="T103" fmla="*/ 17 h 71"/>
                  <a:gd name="T104" fmla="*/ 123 w 141"/>
                  <a:gd name="T105" fmla="*/ 20 h 71"/>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41"/>
                  <a:gd name="T160" fmla="*/ 0 h 71"/>
                  <a:gd name="T161" fmla="*/ 141 w 141"/>
                  <a:gd name="T162" fmla="*/ 71 h 71"/>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41" h="71">
                    <a:moveTo>
                      <a:pt x="128" y="0"/>
                    </a:moveTo>
                    <a:lnTo>
                      <a:pt x="128" y="0"/>
                    </a:lnTo>
                    <a:lnTo>
                      <a:pt x="129" y="1"/>
                    </a:lnTo>
                    <a:lnTo>
                      <a:pt x="131" y="3"/>
                    </a:lnTo>
                    <a:lnTo>
                      <a:pt x="132" y="5"/>
                    </a:lnTo>
                    <a:lnTo>
                      <a:pt x="134" y="7"/>
                    </a:lnTo>
                    <a:lnTo>
                      <a:pt x="135" y="7"/>
                    </a:lnTo>
                    <a:lnTo>
                      <a:pt x="135" y="8"/>
                    </a:lnTo>
                    <a:lnTo>
                      <a:pt x="136" y="10"/>
                    </a:lnTo>
                    <a:lnTo>
                      <a:pt x="137" y="11"/>
                    </a:lnTo>
                    <a:lnTo>
                      <a:pt x="138" y="12"/>
                    </a:lnTo>
                    <a:lnTo>
                      <a:pt x="138" y="13"/>
                    </a:lnTo>
                    <a:lnTo>
                      <a:pt x="139" y="15"/>
                    </a:lnTo>
                    <a:lnTo>
                      <a:pt x="139" y="16"/>
                    </a:lnTo>
                    <a:lnTo>
                      <a:pt x="140" y="17"/>
                    </a:lnTo>
                    <a:lnTo>
                      <a:pt x="140" y="19"/>
                    </a:lnTo>
                    <a:lnTo>
                      <a:pt x="140" y="20"/>
                    </a:lnTo>
                    <a:lnTo>
                      <a:pt x="141" y="21"/>
                    </a:lnTo>
                    <a:lnTo>
                      <a:pt x="141" y="23"/>
                    </a:lnTo>
                    <a:lnTo>
                      <a:pt x="140" y="26"/>
                    </a:lnTo>
                    <a:lnTo>
                      <a:pt x="139" y="27"/>
                    </a:lnTo>
                    <a:lnTo>
                      <a:pt x="139" y="28"/>
                    </a:lnTo>
                    <a:lnTo>
                      <a:pt x="139" y="29"/>
                    </a:lnTo>
                    <a:lnTo>
                      <a:pt x="138" y="30"/>
                    </a:lnTo>
                    <a:lnTo>
                      <a:pt x="136" y="30"/>
                    </a:lnTo>
                    <a:lnTo>
                      <a:pt x="135" y="32"/>
                    </a:lnTo>
                    <a:lnTo>
                      <a:pt x="134" y="33"/>
                    </a:lnTo>
                    <a:lnTo>
                      <a:pt x="132" y="33"/>
                    </a:lnTo>
                    <a:lnTo>
                      <a:pt x="131" y="34"/>
                    </a:lnTo>
                    <a:lnTo>
                      <a:pt x="130" y="35"/>
                    </a:lnTo>
                    <a:lnTo>
                      <a:pt x="128" y="35"/>
                    </a:lnTo>
                    <a:lnTo>
                      <a:pt x="127" y="36"/>
                    </a:lnTo>
                    <a:lnTo>
                      <a:pt x="126" y="36"/>
                    </a:lnTo>
                    <a:lnTo>
                      <a:pt x="124" y="37"/>
                    </a:lnTo>
                    <a:lnTo>
                      <a:pt x="123" y="37"/>
                    </a:lnTo>
                    <a:lnTo>
                      <a:pt x="122" y="38"/>
                    </a:lnTo>
                    <a:lnTo>
                      <a:pt x="120" y="38"/>
                    </a:lnTo>
                    <a:lnTo>
                      <a:pt x="119" y="38"/>
                    </a:lnTo>
                    <a:lnTo>
                      <a:pt x="118" y="38"/>
                    </a:lnTo>
                    <a:lnTo>
                      <a:pt x="117" y="38"/>
                    </a:lnTo>
                    <a:lnTo>
                      <a:pt x="116" y="38"/>
                    </a:lnTo>
                    <a:lnTo>
                      <a:pt x="115" y="38"/>
                    </a:lnTo>
                    <a:lnTo>
                      <a:pt x="113" y="37"/>
                    </a:lnTo>
                    <a:lnTo>
                      <a:pt x="112" y="36"/>
                    </a:lnTo>
                    <a:lnTo>
                      <a:pt x="111" y="35"/>
                    </a:lnTo>
                    <a:lnTo>
                      <a:pt x="110" y="33"/>
                    </a:lnTo>
                    <a:lnTo>
                      <a:pt x="109" y="32"/>
                    </a:lnTo>
                    <a:lnTo>
                      <a:pt x="109" y="30"/>
                    </a:lnTo>
                    <a:lnTo>
                      <a:pt x="108" y="29"/>
                    </a:lnTo>
                    <a:lnTo>
                      <a:pt x="108" y="28"/>
                    </a:lnTo>
                    <a:lnTo>
                      <a:pt x="108" y="26"/>
                    </a:lnTo>
                    <a:lnTo>
                      <a:pt x="108" y="24"/>
                    </a:lnTo>
                    <a:lnTo>
                      <a:pt x="109" y="22"/>
                    </a:lnTo>
                    <a:lnTo>
                      <a:pt x="110" y="20"/>
                    </a:lnTo>
                    <a:lnTo>
                      <a:pt x="110" y="18"/>
                    </a:lnTo>
                    <a:lnTo>
                      <a:pt x="110" y="17"/>
                    </a:lnTo>
                    <a:lnTo>
                      <a:pt x="109" y="16"/>
                    </a:lnTo>
                    <a:lnTo>
                      <a:pt x="109" y="15"/>
                    </a:lnTo>
                    <a:lnTo>
                      <a:pt x="108" y="15"/>
                    </a:lnTo>
                    <a:lnTo>
                      <a:pt x="107" y="16"/>
                    </a:lnTo>
                    <a:lnTo>
                      <a:pt x="105" y="16"/>
                    </a:lnTo>
                    <a:lnTo>
                      <a:pt x="104" y="17"/>
                    </a:lnTo>
                    <a:lnTo>
                      <a:pt x="103" y="18"/>
                    </a:lnTo>
                    <a:lnTo>
                      <a:pt x="102" y="19"/>
                    </a:lnTo>
                    <a:lnTo>
                      <a:pt x="101" y="19"/>
                    </a:lnTo>
                    <a:lnTo>
                      <a:pt x="100" y="21"/>
                    </a:lnTo>
                    <a:lnTo>
                      <a:pt x="99" y="21"/>
                    </a:lnTo>
                    <a:lnTo>
                      <a:pt x="98" y="22"/>
                    </a:lnTo>
                    <a:lnTo>
                      <a:pt x="97" y="23"/>
                    </a:lnTo>
                    <a:lnTo>
                      <a:pt x="96" y="24"/>
                    </a:lnTo>
                    <a:lnTo>
                      <a:pt x="95" y="25"/>
                    </a:lnTo>
                    <a:lnTo>
                      <a:pt x="93" y="27"/>
                    </a:lnTo>
                    <a:lnTo>
                      <a:pt x="92" y="28"/>
                    </a:lnTo>
                    <a:lnTo>
                      <a:pt x="91" y="30"/>
                    </a:lnTo>
                    <a:lnTo>
                      <a:pt x="89" y="31"/>
                    </a:lnTo>
                    <a:lnTo>
                      <a:pt x="88" y="32"/>
                    </a:lnTo>
                    <a:lnTo>
                      <a:pt x="87" y="34"/>
                    </a:lnTo>
                    <a:lnTo>
                      <a:pt x="86" y="35"/>
                    </a:lnTo>
                    <a:lnTo>
                      <a:pt x="84" y="36"/>
                    </a:lnTo>
                    <a:lnTo>
                      <a:pt x="83" y="38"/>
                    </a:lnTo>
                    <a:lnTo>
                      <a:pt x="81" y="40"/>
                    </a:lnTo>
                    <a:lnTo>
                      <a:pt x="80" y="41"/>
                    </a:lnTo>
                    <a:lnTo>
                      <a:pt x="79" y="43"/>
                    </a:lnTo>
                    <a:lnTo>
                      <a:pt x="77" y="44"/>
                    </a:lnTo>
                    <a:lnTo>
                      <a:pt x="76" y="45"/>
                    </a:lnTo>
                    <a:lnTo>
                      <a:pt x="75" y="47"/>
                    </a:lnTo>
                    <a:lnTo>
                      <a:pt x="73" y="48"/>
                    </a:lnTo>
                    <a:lnTo>
                      <a:pt x="72" y="50"/>
                    </a:lnTo>
                    <a:lnTo>
                      <a:pt x="71" y="51"/>
                    </a:lnTo>
                    <a:lnTo>
                      <a:pt x="69" y="52"/>
                    </a:lnTo>
                    <a:lnTo>
                      <a:pt x="68" y="54"/>
                    </a:lnTo>
                    <a:lnTo>
                      <a:pt x="67" y="55"/>
                    </a:lnTo>
                    <a:lnTo>
                      <a:pt x="65" y="57"/>
                    </a:lnTo>
                    <a:lnTo>
                      <a:pt x="64" y="58"/>
                    </a:lnTo>
                    <a:lnTo>
                      <a:pt x="63" y="60"/>
                    </a:lnTo>
                    <a:lnTo>
                      <a:pt x="61" y="60"/>
                    </a:lnTo>
                    <a:lnTo>
                      <a:pt x="61" y="62"/>
                    </a:lnTo>
                    <a:lnTo>
                      <a:pt x="60" y="63"/>
                    </a:lnTo>
                    <a:lnTo>
                      <a:pt x="58" y="63"/>
                    </a:lnTo>
                    <a:lnTo>
                      <a:pt x="57" y="65"/>
                    </a:lnTo>
                    <a:lnTo>
                      <a:pt x="56" y="66"/>
                    </a:lnTo>
                    <a:lnTo>
                      <a:pt x="55" y="67"/>
                    </a:lnTo>
                    <a:lnTo>
                      <a:pt x="53" y="68"/>
                    </a:lnTo>
                    <a:lnTo>
                      <a:pt x="52" y="69"/>
                    </a:lnTo>
                    <a:lnTo>
                      <a:pt x="50" y="70"/>
                    </a:lnTo>
                    <a:lnTo>
                      <a:pt x="49" y="71"/>
                    </a:lnTo>
                    <a:lnTo>
                      <a:pt x="48" y="71"/>
                    </a:lnTo>
                    <a:lnTo>
                      <a:pt x="47" y="71"/>
                    </a:lnTo>
                    <a:lnTo>
                      <a:pt x="46" y="71"/>
                    </a:lnTo>
                    <a:lnTo>
                      <a:pt x="46" y="70"/>
                    </a:lnTo>
                    <a:lnTo>
                      <a:pt x="44" y="68"/>
                    </a:lnTo>
                    <a:lnTo>
                      <a:pt x="43" y="67"/>
                    </a:lnTo>
                    <a:lnTo>
                      <a:pt x="43" y="66"/>
                    </a:lnTo>
                    <a:lnTo>
                      <a:pt x="43" y="64"/>
                    </a:lnTo>
                    <a:lnTo>
                      <a:pt x="42" y="63"/>
                    </a:lnTo>
                    <a:lnTo>
                      <a:pt x="42" y="62"/>
                    </a:lnTo>
                    <a:lnTo>
                      <a:pt x="42" y="60"/>
                    </a:lnTo>
                    <a:lnTo>
                      <a:pt x="42" y="58"/>
                    </a:lnTo>
                    <a:lnTo>
                      <a:pt x="42" y="57"/>
                    </a:lnTo>
                    <a:lnTo>
                      <a:pt x="42" y="56"/>
                    </a:lnTo>
                    <a:lnTo>
                      <a:pt x="41" y="54"/>
                    </a:lnTo>
                    <a:lnTo>
                      <a:pt x="41" y="52"/>
                    </a:lnTo>
                    <a:lnTo>
                      <a:pt x="40" y="51"/>
                    </a:lnTo>
                    <a:lnTo>
                      <a:pt x="40" y="50"/>
                    </a:lnTo>
                    <a:lnTo>
                      <a:pt x="40" y="49"/>
                    </a:lnTo>
                    <a:lnTo>
                      <a:pt x="39" y="47"/>
                    </a:lnTo>
                    <a:lnTo>
                      <a:pt x="38" y="46"/>
                    </a:lnTo>
                    <a:lnTo>
                      <a:pt x="37" y="45"/>
                    </a:lnTo>
                    <a:lnTo>
                      <a:pt x="37" y="44"/>
                    </a:lnTo>
                    <a:lnTo>
                      <a:pt x="35" y="44"/>
                    </a:lnTo>
                    <a:lnTo>
                      <a:pt x="34" y="44"/>
                    </a:lnTo>
                    <a:lnTo>
                      <a:pt x="33" y="43"/>
                    </a:lnTo>
                    <a:lnTo>
                      <a:pt x="32" y="44"/>
                    </a:lnTo>
                    <a:lnTo>
                      <a:pt x="30" y="44"/>
                    </a:lnTo>
                    <a:lnTo>
                      <a:pt x="29" y="45"/>
                    </a:lnTo>
                    <a:lnTo>
                      <a:pt x="27" y="45"/>
                    </a:lnTo>
                    <a:lnTo>
                      <a:pt x="26" y="45"/>
                    </a:lnTo>
                    <a:lnTo>
                      <a:pt x="25" y="45"/>
                    </a:lnTo>
                    <a:lnTo>
                      <a:pt x="25" y="46"/>
                    </a:lnTo>
                    <a:lnTo>
                      <a:pt x="23" y="46"/>
                    </a:lnTo>
                    <a:lnTo>
                      <a:pt x="22" y="45"/>
                    </a:lnTo>
                    <a:lnTo>
                      <a:pt x="20" y="44"/>
                    </a:lnTo>
                    <a:lnTo>
                      <a:pt x="19" y="42"/>
                    </a:lnTo>
                    <a:lnTo>
                      <a:pt x="18" y="40"/>
                    </a:lnTo>
                    <a:lnTo>
                      <a:pt x="17" y="40"/>
                    </a:lnTo>
                    <a:lnTo>
                      <a:pt x="17" y="39"/>
                    </a:lnTo>
                    <a:lnTo>
                      <a:pt x="16" y="38"/>
                    </a:lnTo>
                    <a:lnTo>
                      <a:pt x="15" y="38"/>
                    </a:lnTo>
                    <a:lnTo>
                      <a:pt x="14" y="38"/>
                    </a:lnTo>
                    <a:lnTo>
                      <a:pt x="13" y="37"/>
                    </a:lnTo>
                    <a:lnTo>
                      <a:pt x="11" y="37"/>
                    </a:lnTo>
                    <a:lnTo>
                      <a:pt x="10" y="36"/>
                    </a:lnTo>
                    <a:lnTo>
                      <a:pt x="9" y="36"/>
                    </a:lnTo>
                    <a:lnTo>
                      <a:pt x="8" y="36"/>
                    </a:lnTo>
                    <a:lnTo>
                      <a:pt x="7" y="36"/>
                    </a:lnTo>
                    <a:lnTo>
                      <a:pt x="6" y="36"/>
                    </a:lnTo>
                    <a:lnTo>
                      <a:pt x="5" y="36"/>
                    </a:lnTo>
                    <a:lnTo>
                      <a:pt x="4" y="36"/>
                    </a:lnTo>
                    <a:lnTo>
                      <a:pt x="3" y="36"/>
                    </a:lnTo>
                    <a:lnTo>
                      <a:pt x="2" y="36"/>
                    </a:lnTo>
                    <a:lnTo>
                      <a:pt x="1" y="36"/>
                    </a:lnTo>
                    <a:lnTo>
                      <a:pt x="0" y="36"/>
                    </a:lnTo>
                    <a:lnTo>
                      <a:pt x="0" y="35"/>
                    </a:lnTo>
                    <a:lnTo>
                      <a:pt x="1" y="34"/>
                    </a:lnTo>
                    <a:lnTo>
                      <a:pt x="2" y="33"/>
                    </a:lnTo>
                    <a:lnTo>
                      <a:pt x="3" y="32"/>
                    </a:lnTo>
                    <a:lnTo>
                      <a:pt x="5" y="30"/>
                    </a:lnTo>
                    <a:lnTo>
                      <a:pt x="6" y="29"/>
                    </a:lnTo>
                    <a:lnTo>
                      <a:pt x="8" y="27"/>
                    </a:lnTo>
                    <a:lnTo>
                      <a:pt x="10" y="25"/>
                    </a:lnTo>
                    <a:lnTo>
                      <a:pt x="12" y="23"/>
                    </a:lnTo>
                    <a:lnTo>
                      <a:pt x="13" y="22"/>
                    </a:lnTo>
                    <a:lnTo>
                      <a:pt x="14" y="22"/>
                    </a:lnTo>
                    <a:lnTo>
                      <a:pt x="14" y="21"/>
                    </a:lnTo>
                    <a:lnTo>
                      <a:pt x="16" y="21"/>
                    </a:lnTo>
                    <a:lnTo>
                      <a:pt x="17" y="19"/>
                    </a:lnTo>
                    <a:lnTo>
                      <a:pt x="19" y="18"/>
                    </a:lnTo>
                    <a:lnTo>
                      <a:pt x="20" y="17"/>
                    </a:lnTo>
                    <a:lnTo>
                      <a:pt x="22" y="17"/>
                    </a:lnTo>
                    <a:lnTo>
                      <a:pt x="23" y="17"/>
                    </a:lnTo>
                    <a:lnTo>
                      <a:pt x="24" y="16"/>
                    </a:lnTo>
                    <a:lnTo>
                      <a:pt x="25" y="16"/>
                    </a:lnTo>
                    <a:lnTo>
                      <a:pt x="26" y="16"/>
                    </a:lnTo>
                    <a:lnTo>
                      <a:pt x="27" y="16"/>
                    </a:lnTo>
                    <a:lnTo>
                      <a:pt x="28" y="16"/>
                    </a:lnTo>
                    <a:lnTo>
                      <a:pt x="29" y="16"/>
                    </a:lnTo>
                    <a:lnTo>
                      <a:pt x="30" y="16"/>
                    </a:lnTo>
                    <a:lnTo>
                      <a:pt x="31" y="16"/>
                    </a:lnTo>
                    <a:lnTo>
                      <a:pt x="33" y="17"/>
                    </a:lnTo>
                    <a:lnTo>
                      <a:pt x="34" y="17"/>
                    </a:lnTo>
                    <a:lnTo>
                      <a:pt x="36" y="18"/>
                    </a:lnTo>
                    <a:lnTo>
                      <a:pt x="37" y="19"/>
                    </a:lnTo>
                    <a:lnTo>
                      <a:pt x="38" y="19"/>
                    </a:lnTo>
                    <a:lnTo>
                      <a:pt x="39" y="20"/>
                    </a:lnTo>
                    <a:lnTo>
                      <a:pt x="40" y="21"/>
                    </a:lnTo>
                    <a:lnTo>
                      <a:pt x="42" y="22"/>
                    </a:lnTo>
                    <a:lnTo>
                      <a:pt x="42" y="23"/>
                    </a:lnTo>
                    <a:lnTo>
                      <a:pt x="44" y="24"/>
                    </a:lnTo>
                    <a:lnTo>
                      <a:pt x="45" y="25"/>
                    </a:lnTo>
                    <a:lnTo>
                      <a:pt x="46" y="25"/>
                    </a:lnTo>
                    <a:lnTo>
                      <a:pt x="46" y="26"/>
                    </a:lnTo>
                    <a:lnTo>
                      <a:pt x="48" y="27"/>
                    </a:lnTo>
                    <a:lnTo>
                      <a:pt x="49" y="28"/>
                    </a:lnTo>
                    <a:lnTo>
                      <a:pt x="50" y="28"/>
                    </a:lnTo>
                    <a:lnTo>
                      <a:pt x="51" y="28"/>
                    </a:lnTo>
                    <a:lnTo>
                      <a:pt x="52" y="28"/>
                    </a:lnTo>
                    <a:lnTo>
                      <a:pt x="53" y="29"/>
                    </a:lnTo>
                    <a:lnTo>
                      <a:pt x="55" y="28"/>
                    </a:lnTo>
                    <a:lnTo>
                      <a:pt x="57" y="28"/>
                    </a:lnTo>
                    <a:lnTo>
                      <a:pt x="58" y="27"/>
                    </a:lnTo>
                    <a:lnTo>
                      <a:pt x="60" y="27"/>
                    </a:lnTo>
                    <a:lnTo>
                      <a:pt x="61" y="26"/>
                    </a:lnTo>
                    <a:lnTo>
                      <a:pt x="62" y="25"/>
                    </a:lnTo>
                    <a:lnTo>
                      <a:pt x="63" y="25"/>
                    </a:lnTo>
                    <a:lnTo>
                      <a:pt x="64" y="24"/>
                    </a:lnTo>
                    <a:lnTo>
                      <a:pt x="65" y="24"/>
                    </a:lnTo>
                    <a:lnTo>
                      <a:pt x="66" y="23"/>
                    </a:lnTo>
                    <a:lnTo>
                      <a:pt x="68" y="22"/>
                    </a:lnTo>
                    <a:lnTo>
                      <a:pt x="69" y="22"/>
                    </a:lnTo>
                    <a:lnTo>
                      <a:pt x="70" y="21"/>
                    </a:lnTo>
                    <a:lnTo>
                      <a:pt x="72" y="19"/>
                    </a:lnTo>
                    <a:lnTo>
                      <a:pt x="73" y="19"/>
                    </a:lnTo>
                    <a:lnTo>
                      <a:pt x="74" y="18"/>
                    </a:lnTo>
                    <a:lnTo>
                      <a:pt x="75" y="17"/>
                    </a:lnTo>
                    <a:lnTo>
                      <a:pt x="77" y="17"/>
                    </a:lnTo>
                    <a:lnTo>
                      <a:pt x="77" y="16"/>
                    </a:lnTo>
                    <a:lnTo>
                      <a:pt x="79" y="16"/>
                    </a:lnTo>
                    <a:lnTo>
                      <a:pt x="80" y="14"/>
                    </a:lnTo>
                    <a:lnTo>
                      <a:pt x="81" y="14"/>
                    </a:lnTo>
                    <a:lnTo>
                      <a:pt x="82" y="13"/>
                    </a:lnTo>
                    <a:lnTo>
                      <a:pt x="84" y="13"/>
                    </a:lnTo>
                    <a:lnTo>
                      <a:pt x="85" y="13"/>
                    </a:lnTo>
                    <a:lnTo>
                      <a:pt x="86" y="13"/>
                    </a:lnTo>
                    <a:lnTo>
                      <a:pt x="88" y="12"/>
                    </a:lnTo>
                    <a:lnTo>
                      <a:pt x="89" y="12"/>
                    </a:lnTo>
                    <a:lnTo>
                      <a:pt x="90" y="12"/>
                    </a:lnTo>
                    <a:lnTo>
                      <a:pt x="91" y="12"/>
                    </a:lnTo>
                    <a:lnTo>
                      <a:pt x="92" y="12"/>
                    </a:lnTo>
                    <a:lnTo>
                      <a:pt x="93" y="12"/>
                    </a:lnTo>
                    <a:lnTo>
                      <a:pt x="95" y="12"/>
                    </a:lnTo>
                    <a:lnTo>
                      <a:pt x="96" y="12"/>
                    </a:lnTo>
                    <a:lnTo>
                      <a:pt x="98" y="12"/>
                    </a:lnTo>
                    <a:lnTo>
                      <a:pt x="99" y="12"/>
                    </a:lnTo>
                    <a:lnTo>
                      <a:pt x="100" y="12"/>
                    </a:lnTo>
                    <a:lnTo>
                      <a:pt x="101" y="12"/>
                    </a:lnTo>
                    <a:lnTo>
                      <a:pt x="102" y="12"/>
                    </a:lnTo>
                    <a:lnTo>
                      <a:pt x="103" y="12"/>
                    </a:lnTo>
                    <a:lnTo>
                      <a:pt x="104" y="12"/>
                    </a:lnTo>
                    <a:lnTo>
                      <a:pt x="105" y="13"/>
                    </a:lnTo>
                    <a:lnTo>
                      <a:pt x="106" y="13"/>
                    </a:lnTo>
                    <a:lnTo>
                      <a:pt x="108" y="13"/>
                    </a:lnTo>
                    <a:lnTo>
                      <a:pt x="110" y="14"/>
                    </a:lnTo>
                    <a:lnTo>
                      <a:pt x="112" y="14"/>
                    </a:lnTo>
                    <a:lnTo>
                      <a:pt x="113" y="15"/>
                    </a:lnTo>
                    <a:lnTo>
                      <a:pt x="114" y="16"/>
                    </a:lnTo>
                    <a:lnTo>
                      <a:pt x="116" y="16"/>
                    </a:lnTo>
                    <a:lnTo>
                      <a:pt x="117" y="17"/>
                    </a:lnTo>
                    <a:lnTo>
                      <a:pt x="118" y="17"/>
                    </a:lnTo>
                    <a:lnTo>
                      <a:pt x="119" y="18"/>
                    </a:lnTo>
                    <a:lnTo>
                      <a:pt x="120" y="18"/>
                    </a:lnTo>
                    <a:lnTo>
                      <a:pt x="121" y="19"/>
                    </a:lnTo>
                    <a:lnTo>
                      <a:pt x="122" y="19"/>
                    </a:lnTo>
                    <a:lnTo>
                      <a:pt x="123" y="20"/>
                    </a:lnTo>
                    <a:lnTo>
                      <a:pt x="128" y="0"/>
                    </a:lnTo>
                    <a:close/>
                  </a:path>
                </a:pathLst>
              </a:custGeom>
              <a:solidFill>
                <a:srgbClr val="7DB8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813" name="Freeform 224"/>
              <p:cNvSpPr>
                <a:spLocks/>
              </p:cNvSpPr>
              <p:nvPr/>
            </p:nvSpPr>
            <p:spPr bwMode="auto">
              <a:xfrm>
                <a:off x="3190" y="2266"/>
                <a:ext cx="39" cy="57"/>
              </a:xfrm>
              <a:custGeom>
                <a:avLst/>
                <a:gdLst>
                  <a:gd name="T0" fmla="*/ 16 w 39"/>
                  <a:gd name="T1" fmla="*/ 0 h 57"/>
                  <a:gd name="T2" fmla="*/ 17 w 39"/>
                  <a:gd name="T3" fmla="*/ 2 h 57"/>
                  <a:gd name="T4" fmla="*/ 17 w 39"/>
                  <a:gd name="T5" fmla="*/ 5 h 57"/>
                  <a:gd name="T6" fmla="*/ 18 w 39"/>
                  <a:gd name="T7" fmla="*/ 8 h 57"/>
                  <a:gd name="T8" fmla="*/ 19 w 39"/>
                  <a:gd name="T9" fmla="*/ 12 h 57"/>
                  <a:gd name="T10" fmla="*/ 20 w 39"/>
                  <a:gd name="T11" fmla="*/ 15 h 57"/>
                  <a:gd name="T12" fmla="*/ 21 w 39"/>
                  <a:gd name="T13" fmla="*/ 20 h 57"/>
                  <a:gd name="T14" fmla="*/ 22 w 39"/>
                  <a:gd name="T15" fmla="*/ 25 h 57"/>
                  <a:gd name="T16" fmla="*/ 24 w 39"/>
                  <a:gd name="T17" fmla="*/ 29 h 57"/>
                  <a:gd name="T18" fmla="*/ 25 w 39"/>
                  <a:gd name="T19" fmla="*/ 34 h 57"/>
                  <a:gd name="T20" fmla="*/ 27 w 39"/>
                  <a:gd name="T21" fmla="*/ 37 h 57"/>
                  <a:gd name="T22" fmla="*/ 28 w 39"/>
                  <a:gd name="T23" fmla="*/ 40 h 57"/>
                  <a:gd name="T24" fmla="*/ 30 w 39"/>
                  <a:gd name="T25" fmla="*/ 43 h 57"/>
                  <a:gd name="T26" fmla="*/ 32 w 39"/>
                  <a:gd name="T27" fmla="*/ 47 h 57"/>
                  <a:gd name="T28" fmla="*/ 34 w 39"/>
                  <a:gd name="T29" fmla="*/ 51 h 57"/>
                  <a:gd name="T30" fmla="*/ 37 w 39"/>
                  <a:gd name="T31" fmla="*/ 55 h 57"/>
                  <a:gd name="T32" fmla="*/ 38 w 39"/>
                  <a:gd name="T33" fmla="*/ 56 h 57"/>
                  <a:gd name="T34" fmla="*/ 36 w 39"/>
                  <a:gd name="T35" fmla="*/ 56 h 57"/>
                  <a:gd name="T36" fmla="*/ 35 w 39"/>
                  <a:gd name="T37" fmla="*/ 56 h 57"/>
                  <a:gd name="T38" fmla="*/ 32 w 39"/>
                  <a:gd name="T39" fmla="*/ 57 h 57"/>
                  <a:gd name="T40" fmla="*/ 30 w 39"/>
                  <a:gd name="T41" fmla="*/ 57 h 57"/>
                  <a:gd name="T42" fmla="*/ 27 w 39"/>
                  <a:gd name="T43" fmla="*/ 56 h 57"/>
                  <a:gd name="T44" fmla="*/ 24 w 39"/>
                  <a:gd name="T45" fmla="*/ 56 h 57"/>
                  <a:gd name="T46" fmla="*/ 21 w 39"/>
                  <a:gd name="T47" fmla="*/ 55 h 57"/>
                  <a:gd name="T48" fmla="*/ 17 w 39"/>
                  <a:gd name="T49" fmla="*/ 55 h 57"/>
                  <a:gd name="T50" fmla="*/ 14 w 39"/>
                  <a:gd name="T51" fmla="*/ 53 h 57"/>
                  <a:gd name="T52" fmla="*/ 12 w 39"/>
                  <a:gd name="T53" fmla="*/ 51 h 57"/>
                  <a:gd name="T54" fmla="*/ 9 w 39"/>
                  <a:gd name="T55" fmla="*/ 48 h 57"/>
                  <a:gd name="T56" fmla="*/ 6 w 39"/>
                  <a:gd name="T57" fmla="*/ 45 h 57"/>
                  <a:gd name="T58" fmla="*/ 4 w 39"/>
                  <a:gd name="T59" fmla="*/ 42 h 57"/>
                  <a:gd name="T60" fmla="*/ 2 w 39"/>
                  <a:gd name="T61" fmla="*/ 37 h 57"/>
                  <a:gd name="T62" fmla="*/ 1 w 39"/>
                  <a:gd name="T63" fmla="*/ 34 h 57"/>
                  <a:gd name="T64" fmla="*/ 0 w 39"/>
                  <a:gd name="T65" fmla="*/ 31 h 57"/>
                  <a:gd name="T66" fmla="*/ 0 w 39"/>
                  <a:gd name="T67" fmla="*/ 28 h 57"/>
                  <a:gd name="T68" fmla="*/ 0 w 39"/>
                  <a:gd name="T69" fmla="*/ 24 h 57"/>
                  <a:gd name="T70" fmla="*/ 0 w 39"/>
                  <a:gd name="T71" fmla="*/ 20 h 57"/>
                  <a:gd name="T72" fmla="*/ 1 w 39"/>
                  <a:gd name="T73" fmla="*/ 16 h 57"/>
                  <a:gd name="T74" fmla="*/ 2 w 39"/>
                  <a:gd name="T75" fmla="*/ 13 h 57"/>
                  <a:gd name="T76" fmla="*/ 4 w 39"/>
                  <a:gd name="T77" fmla="*/ 11 h 57"/>
                  <a:gd name="T78" fmla="*/ 5 w 39"/>
                  <a:gd name="T79" fmla="*/ 8 h 57"/>
                  <a:gd name="T80" fmla="*/ 8 w 39"/>
                  <a:gd name="T81" fmla="*/ 5 h 57"/>
                  <a:gd name="T82" fmla="*/ 11 w 39"/>
                  <a:gd name="T83" fmla="*/ 2 h 57"/>
                  <a:gd name="T84" fmla="*/ 14 w 39"/>
                  <a:gd name="T85" fmla="*/ 1 h 57"/>
                  <a:gd name="T86" fmla="*/ 16 w 39"/>
                  <a:gd name="T87" fmla="*/ 0 h 57"/>
                  <a:gd name="T88" fmla="*/ 16 w 39"/>
                  <a:gd name="T89" fmla="*/ 0 h 5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39"/>
                  <a:gd name="T136" fmla="*/ 0 h 57"/>
                  <a:gd name="T137" fmla="*/ 39 w 39"/>
                  <a:gd name="T138" fmla="*/ 57 h 57"/>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39" h="57">
                    <a:moveTo>
                      <a:pt x="16" y="0"/>
                    </a:moveTo>
                    <a:lnTo>
                      <a:pt x="16" y="0"/>
                    </a:lnTo>
                    <a:lnTo>
                      <a:pt x="17" y="2"/>
                    </a:lnTo>
                    <a:lnTo>
                      <a:pt x="17" y="4"/>
                    </a:lnTo>
                    <a:lnTo>
                      <a:pt x="17" y="5"/>
                    </a:lnTo>
                    <a:lnTo>
                      <a:pt x="17" y="7"/>
                    </a:lnTo>
                    <a:lnTo>
                      <a:pt x="18" y="8"/>
                    </a:lnTo>
                    <a:lnTo>
                      <a:pt x="18" y="9"/>
                    </a:lnTo>
                    <a:lnTo>
                      <a:pt x="19" y="12"/>
                    </a:lnTo>
                    <a:lnTo>
                      <a:pt x="19" y="14"/>
                    </a:lnTo>
                    <a:lnTo>
                      <a:pt x="20" y="15"/>
                    </a:lnTo>
                    <a:lnTo>
                      <a:pt x="21" y="18"/>
                    </a:lnTo>
                    <a:lnTo>
                      <a:pt x="21" y="20"/>
                    </a:lnTo>
                    <a:lnTo>
                      <a:pt x="22" y="23"/>
                    </a:lnTo>
                    <a:lnTo>
                      <a:pt x="22" y="25"/>
                    </a:lnTo>
                    <a:lnTo>
                      <a:pt x="23" y="27"/>
                    </a:lnTo>
                    <a:lnTo>
                      <a:pt x="24" y="29"/>
                    </a:lnTo>
                    <a:lnTo>
                      <a:pt x="25" y="31"/>
                    </a:lnTo>
                    <a:lnTo>
                      <a:pt x="25" y="34"/>
                    </a:lnTo>
                    <a:lnTo>
                      <a:pt x="27" y="36"/>
                    </a:lnTo>
                    <a:lnTo>
                      <a:pt x="27" y="37"/>
                    </a:lnTo>
                    <a:lnTo>
                      <a:pt x="28" y="39"/>
                    </a:lnTo>
                    <a:lnTo>
                      <a:pt x="28" y="40"/>
                    </a:lnTo>
                    <a:lnTo>
                      <a:pt x="29" y="41"/>
                    </a:lnTo>
                    <a:lnTo>
                      <a:pt x="30" y="43"/>
                    </a:lnTo>
                    <a:lnTo>
                      <a:pt x="31" y="45"/>
                    </a:lnTo>
                    <a:lnTo>
                      <a:pt x="32" y="47"/>
                    </a:lnTo>
                    <a:lnTo>
                      <a:pt x="33" y="49"/>
                    </a:lnTo>
                    <a:lnTo>
                      <a:pt x="34" y="51"/>
                    </a:lnTo>
                    <a:lnTo>
                      <a:pt x="36" y="53"/>
                    </a:lnTo>
                    <a:lnTo>
                      <a:pt x="37" y="55"/>
                    </a:lnTo>
                    <a:lnTo>
                      <a:pt x="39" y="56"/>
                    </a:lnTo>
                    <a:lnTo>
                      <a:pt x="38" y="56"/>
                    </a:lnTo>
                    <a:lnTo>
                      <a:pt x="37" y="56"/>
                    </a:lnTo>
                    <a:lnTo>
                      <a:pt x="36" y="56"/>
                    </a:lnTo>
                    <a:lnTo>
                      <a:pt x="35" y="56"/>
                    </a:lnTo>
                    <a:lnTo>
                      <a:pt x="34" y="57"/>
                    </a:lnTo>
                    <a:lnTo>
                      <a:pt x="32" y="57"/>
                    </a:lnTo>
                    <a:lnTo>
                      <a:pt x="31" y="57"/>
                    </a:lnTo>
                    <a:lnTo>
                      <a:pt x="30" y="57"/>
                    </a:lnTo>
                    <a:lnTo>
                      <a:pt x="28" y="57"/>
                    </a:lnTo>
                    <a:lnTo>
                      <a:pt x="27" y="56"/>
                    </a:lnTo>
                    <a:lnTo>
                      <a:pt x="25" y="56"/>
                    </a:lnTo>
                    <a:lnTo>
                      <a:pt x="24" y="56"/>
                    </a:lnTo>
                    <a:lnTo>
                      <a:pt x="23" y="56"/>
                    </a:lnTo>
                    <a:lnTo>
                      <a:pt x="21" y="55"/>
                    </a:lnTo>
                    <a:lnTo>
                      <a:pt x="19" y="55"/>
                    </a:lnTo>
                    <a:lnTo>
                      <a:pt x="17" y="55"/>
                    </a:lnTo>
                    <a:lnTo>
                      <a:pt x="16" y="53"/>
                    </a:lnTo>
                    <a:lnTo>
                      <a:pt x="14" y="53"/>
                    </a:lnTo>
                    <a:lnTo>
                      <a:pt x="13" y="52"/>
                    </a:lnTo>
                    <a:lnTo>
                      <a:pt x="12" y="51"/>
                    </a:lnTo>
                    <a:lnTo>
                      <a:pt x="10" y="50"/>
                    </a:lnTo>
                    <a:lnTo>
                      <a:pt x="9" y="48"/>
                    </a:lnTo>
                    <a:lnTo>
                      <a:pt x="7" y="47"/>
                    </a:lnTo>
                    <a:lnTo>
                      <a:pt x="6" y="45"/>
                    </a:lnTo>
                    <a:lnTo>
                      <a:pt x="5" y="44"/>
                    </a:lnTo>
                    <a:lnTo>
                      <a:pt x="4" y="42"/>
                    </a:lnTo>
                    <a:lnTo>
                      <a:pt x="3" y="40"/>
                    </a:lnTo>
                    <a:lnTo>
                      <a:pt x="2" y="37"/>
                    </a:lnTo>
                    <a:lnTo>
                      <a:pt x="1" y="35"/>
                    </a:lnTo>
                    <a:lnTo>
                      <a:pt x="1" y="34"/>
                    </a:lnTo>
                    <a:lnTo>
                      <a:pt x="1" y="33"/>
                    </a:lnTo>
                    <a:lnTo>
                      <a:pt x="0" y="31"/>
                    </a:lnTo>
                    <a:lnTo>
                      <a:pt x="0" y="30"/>
                    </a:lnTo>
                    <a:lnTo>
                      <a:pt x="0" y="28"/>
                    </a:lnTo>
                    <a:lnTo>
                      <a:pt x="0" y="26"/>
                    </a:lnTo>
                    <a:lnTo>
                      <a:pt x="0" y="24"/>
                    </a:lnTo>
                    <a:lnTo>
                      <a:pt x="0" y="22"/>
                    </a:lnTo>
                    <a:lnTo>
                      <a:pt x="0" y="20"/>
                    </a:lnTo>
                    <a:lnTo>
                      <a:pt x="1" y="18"/>
                    </a:lnTo>
                    <a:lnTo>
                      <a:pt x="1" y="16"/>
                    </a:lnTo>
                    <a:lnTo>
                      <a:pt x="1" y="15"/>
                    </a:lnTo>
                    <a:lnTo>
                      <a:pt x="2" y="13"/>
                    </a:lnTo>
                    <a:lnTo>
                      <a:pt x="3" y="12"/>
                    </a:lnTo>
                    <a:lnTo>
                      <a:pt x="4" y="11"/>
                    </a:lnTo>
                    <a:lnTo>
                      <a:pt x="5" y="9"/>
                    </a:lnTo>
                    <a:lnTo>
                      <a:pt x="5" y="8"/>
                    </a:lnTo>
                    <a:lnTo>
                      <a:pt x="6" y="7"/>
                    </a:lnTo>
                    <a:lnTo>
                      <a:pt x="8" y="5"/>
                    </a:lnTo>
                    <a:lnTo>
                      <a:pt x="9" y="4"/>
                    </a:lnTo>
                    <a:lnTo>
                      <a:pt x="11" y="2"/>
                    </a:lnTo>
                    <a:lnTo>
                      <a:pt x="13" y="2"/>
                    </a:lnTo>
                    <a:lnTo>
                      <a:pt x="14" y="1"/>
                    </a:lnTo>
                    <a:lnTo>
                      <a:pt x="15" y="0"/>
                    </a:lnTo>
                    <a:lnTo>
                      <a:pt x="16" y="0"/>
                    </a:lnTo>
                    <a:close/>
                  </a:path>
                </a:pathLst>
              </a:custGeom>
              <a:solidFill>
                <a:srgbClr val="F0242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814" name="Freeform 225"/>
              <p:cNvSpPr>
                <a:spLocks/>
              </p:cNvSpPr>
              <p:nvPr/>
            </p:nvSpPr>
            <p:spPr bwMode="auto">
              <a:xfrm>
                <a:off x="3186" y="2224"/>
                <a:ext cx="32" cy="53"/>
              </a:xfrm>
              <a:custGeom>
                <a:avLst/>
                <a:gdLst>
                  <a:gd name="T0" fmla="*/ 32 w 32"/>
                  <a:gd name="T1" fmla="*/ 1 h 53"/>
                  <a:gd name="T2" fmla="*/ 31 w 32"/>
                  <a:gd name="T3" fmla="*/ 0 h 53"/>
                  <a:gd name="T4" fmla="*/ 29 w 32"/>
                  <a:gd name="T5" fmla="*/ 0 h 53"/>
                  <a:gd name="T6" fmla="*/ 27 w 32"/>
                  <a:gd name="T7" fmla="*/ 2 h 53"/>
                  <a:gd name="T8" fmla="*/ 25 w 32"/>
                  <a:gd name="T9" fmla="*/ 4 h 53"/>
                  <a:gd name="T10" fmla="*/ 23 w 32"/>
                  <a:gd name="T11" fmla="*/ 6 h 53"/>
                  <a:gd name="T12" fmla="*/ 20 w 32"/>
                  <a:gd name="T13" fmla="*/ 9 h 53"/>
                  <a:gd name="T14" fmla="*/ 17 w 32"/>
                  <a:gd name="T15" fmla="*/ 11 h 53"/>
                  <a:gd name="T16" fmla="*/ 14 w 32"/>
                  <a:gd name="T17" fmla="*/ 13 h 53"/>
                  <a:gd name="T18" fmla="*/ 12 w 32"/>
                  <a:gd name="T19" fmla="*/ 16 h 53"/>
                  <a:gd name="T20" fmla="*/ 10 w 32"/>
                  <a:gd name="T21" fmla="*/ 18 h 53"/>
                  <a:gd name="T22" fmla="*/ 9 w 32"/>
                  <a:gd name="T23" fmla="*/ 21 h 53"/>
                  <a:gd name="T24" fmla="*/ 7 w 32"/>
                  <a:gd name="T25" fmla="*/ 23 h 53"/>
                  <a:gd name="T26" fmla="*/ 8 w 32"/>
                  <a:gd name="T27" fmla="*/ 27 h 53"/>
                  <a:gd name="T28" fmla="*/ 9 w 32"/>
                  <a:gd name="T29" fmla="*/ 29 h 53"/>
                  <a:gd name="T30" fmla="*/ 9 w 32"/>
                  <a:gd name="T31" fmla="*/ 32 h 53"/>
                  <a:gd name="T32" fmla="*/ 8 w 32"/>
                  <a:gd name="T33" fmla="*/ 34 h 53"/>
                  <a:gd name="T34" fmla="*/ 7 w 32"/>
                  <a:gd name="T35" fmla="*/ 37 h 53"/>
                  <a:gd name="T36" fmla="*/ 5 w 32"/>
                  <a:gd name="T37" fmla="*/ 40 h 53"/>
                  <a:gd name="T38" fmla="*/ 4 w 32"/>
                  <a:gd name="T39" fmla="*/ 43 h 53"/>
                  <a:gd name="T40" fmla="*/ 3 w 32"/>
                  <a:gd name="T41" fmla="*/ 45 h 53"/>
                  <a:gd name="T42" fmla="*/ 1 w 32"/>
                  <a:gd name="T43" fmla="*/ 48 h 53"/>
                  <a:gd name="T44" fmla="*/ 0 w 32"/>
                  <a:gd name="T45" fmla="*/ 50 h 53"/>
                  <a:gd name="T46" fmla="*/ 0 w 32"/>
                  <a:gd name="T47" fmla="*/ 52 h 53"/>
                  <a:gd name="T48" fmla="*/ 1 w 32"/>
                  <a:gd name="T49" fmla="*/ 53 h 53"/>
                  <a:gd name="T50" fmla="*/ 3 w 32"/>
                  <a:gd name="T51" fmla="*/ 52 h 53"/>
                  <a:gd name="T52" fmla="*/ 6 w 32"/>
                  <a:gd name="T53" fmla="*/ 50 h 53"/>
                  <a:gd name="T54" fmla="*/ 9 w 32"/>
                  <a:gd name="T55" fmla="*/ 48 h 53"/>
                  <a:gd name="T56" fmla="*/ 11 w 32"/>
                  <a:gd name="T57" fmla="*/ 46 h 53"/>
                  <a:gd name="T58" fmla="*/ 14 w 32"/>
                  <a:gd name="T59" fmla="*/ 43 h 53"/>
                  <a:gd name="T60" fmla="*/ 17 w 32"/>
                  <a:gd name="T61" fmla="*/ 40 h 53"/>
                  <a:gd name="T62" fmla="*/ 20 w 32"/>
                  <a:gd name="T63" fmla="*/ 38 h 53"/>
                  <a:gd name="T64" fmla="*/ 21 w 32"/>
                  <a:gd name="T65" fmla="*/ 36 h 53"/>
                  <a:gd name="T66" fmla="*/ 23 w 32"/>
                  <a:gd name="T67" fmla="*/ 33 h 53"/>
                  <a:gd name="T68" fmla="*/ 23 w 32"/>
                  <a:gd name="T69" fmla="*/ 32 h 53"/>
                  <a:gd name="T70" fmla="*/ 21 w 32"/>
                  <a:gd name="T71" fmla="*/ 32 h 53"/>
                  <a:gd name="T72" fmla="*/ 19 w 32"/>
                  <a:gd name="T73" fmla="*/ 32 h 53"/>
                  <a:gd name="T74" fmla="*/ 17 w 32"/>
                  <a:gd name="T75" fmla="*/ 32 h 53"/>
                  <a:gd name="T76" fmla="*/ 16 w 32"/>
                  <a:gd name="T77" fmla="*/ 31 h 53"/>
                  <a:gd name="T78" fmla="*/ 16 w 32"/>
                  <a:gd name="T79" fmla="*/ 28 h 53"/>
                  <a:gd name="T80" fmla="*/ 17 w 32"/>
                  <a:gd name="T81" fmla="*/ 23 h 53"/>
                  <a:gd name="T82" fmla="*/ 19 w 32"/>
                  <a:gd name="T83" fmla="*/ 20 h 53"/>
                  <a:gd name="T84" fmla="*/ 21 w 32"/>
                  <a:gd name="T85" fmla="*/ 17 h 53"/>
                  <a:gd name="T86" fmla="*/ 23 w 32"/>
                  <a:gd name="T87" fmla="*/ 15 h 53"/>
                  <a:gd name="T88" fmla="*/ 25 w 32"/>
                  <a:gd name="T89" fmla="*/ 12 h 53"/>
                  <a:gd name="T90" fmla="*/ 26 w 32"/>
                  <a:gd name="T91" fmla="*/ 10 h 53"/>
                  <a:gd name="T92" fmla="*/ 28 w 32"/>
                  <a:gd name="T93" fmla="*/ 7 h 53"/>
                  <a:gd name="T94" fmla="*/ 29 w 32"/>
                  <a:gd name="T95" fmla="*/ 4 h 53"/>
                  <a:gd name="T96" fmla="*/ 31 w 32"/>
                  <a:gd name="T97" fmla="*/ 3 h 5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32"/>
                  <a:gd name="T148" fmla="*/ 0 h 53"/>
                  <a:gd name="T149" fmla="*/ 32 w 32"/>
                  <a:gd name="T150" fmla="*/ 53 h 53"/>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32" h="53">
                    <a:moveTo>
                      <a:pt x="31" y="3"/>
                    </a:moveTo>
                    <a:lnTo>
                      <a:pt x="32" y="1"/>
                    </a:lnTo>
                    <a:lnTo>
                      <a:pt x="32" y="0"/>
                    </a:lnTo>
                    <a:lnTo>
                      <a:pt x="31" y="0"/>
                    </a:lnTo>
                    <a:lnTo>
                      <a:pt x="30" y="0"/>
                    </a:lnTo>
                    <a:lnTo>
                      <a:pt x="29" y="0"/>
                    </a:lnTo>
                    <a:lnTo>
                      <a:pt x="29" y="1"/>
                    </a:lnTo>
                    <a:lnTo>
                      <a:pt x="27" y="2"/>
                    </a:lnTo>
                    <a:lnTo>
                      <a:pt x="26" y="3"/>
                    </a:lnTo>
                    <a:lnTo>
                      <a:pt x="25" y="4"/>
                    </a:lnTo>
                    <a:lnTo>
                      <a:pt x="24" y="5"/>
                    </a:lnTo>
                    <a:lnTo>
                      <a:pt x="23" y="6"/>
                    </a:lnTo>
                    <a:lnTo>
                      <a:pt x="21" y="7"/>
                    </a:lnTo>
                    <a:lnTo>
                      <a:pt x="20" y="9"/>
                    </a:lnTo>
                    <a:lnTo>
                      <a:pt x="18" y="10"/>
                    </a:lnTo>
                    <a:lnTo>
                      <a:pt x="17" y="11"/>
                    </a:lnTo>
                    <a:lnTo>
                      <a:pt x="16" y="12"/>
                    </a:lnTo>
                    <a:lnTo>
                      <a:pt x="14" y="13"/>
                    </a:lnTo>
                    <a:lnTo>
                      <a:pt x="13" y="15"/>
                    </a:lnTo>
                    <a:lnTo>
                      <a:pt x="12" y="16"/>
                    </a:lnTo>
                    <a:lnTo>
                      <a:pt x="11" y="17"/>
                    </a:lnTo>
                    <a:lnTo>
                      <a:pt x="10" y="18"/>
                    </a:lnTo>
                    <a:lnTo>
                      <a:pt x="9" y="20"/>
                    </a:lnTo>
                    <a:lnTo>
                      <a:pt x="9" y="21"/>
                    </a:lnTo>
                    <a:lnTo>
                      <a:pt x="8" y="22"/>
                    </a:lnTo>
                    <a:lnTo>
                      <a:pt x="7" y="23"/>
                    </a:lnTo>
                    <a:lnTo>
                      <a:pt x="8" y="25"/>
                    </a:lnTo>
                    <a:lnTo>
                      <a:pt x="8" y="27"/>
                    </a:lnTo>
                    <a:lnTo>
                      <a:pt x="9" y="28"/>
                    </a:lnTo>
                    <a:lnTo>
                      <a:pt x="9" y="29"/>
                    </a:lnTo>
                    <a:lnTo>
                      <a:pt x="9" y="31"/>
                    </a:lnTo>
                    <a:lnTo>
                      <a:pt x="9" y="32"/>
                    </a:lnTo>
                    <a:lnTo>
                      <a:pt x="9" y="33"/>
                    </a:lnTo>
                    <a:lnTo>
                      <a:pt x="8" y="34"/>
                    </a:lnTo>
                    <a:lnTo>
                      <a:pt x="7" y="36"/>
                    </a:lnTo>
                    <a:lnTo>
                      <a:pt x="7" y="37"/>
                    </a:lnTo>
                    <a:lnTo>
                      <a:pt x="6" y="39"/>
                    </a:lnTo>
                    <a:lnTo>
                      <a:pt x="5" y="40"/>
                    </a:lnTo>
                    <a:lnTo>
                      <a:pt x="5" y="42"/>
                    </a:lnTo>
                    <a:lnTo>
                      <a:pt x="4" y="43"/>
                    </a:lnTo>
                    <a:lnTo>
                      <a:pt x="4" y="44"/>
                    </a:lnTo>
                    <a:lnTo>
                      <a:pt x="3" y="45"/>
                    </a:lnTo>
                    <a:lnTo>
                      <a:pt x="2" y="46"/>
                    </a:lnTo>
                    <a:lnTo>
                      <a:pt x="1" y="48"/>
                    </a:lnTo>
                    <a:lnTo>
                      <a:pt x="1" y="49"/>
                    </a:lnTo>
                    <a:lnTo>
                      <a:pt x="0" y="50"/>
                    </a:lnTo>
                    <a:lnTo>
                      <a:pt x="0" y="51"/>
                    </a:lnTo>
                    <a:lnTo>
                      <a:pt x="0" y="52"/>
                    </a:lnTo>
                    <a:lnTo>
                      <a:pt x="0" y="53"/>
                    </a:lnTo>
                    <a:lnTo>
                      <a:pt x="1" y="53"/>
                    </a:lnTo>
                    <a:lnTo>
                      <a:pt x="2" y="53"/>
                    </a:lnTo>
                    <a:lnTo>
                      <a:pt x="3" y="52"/>
                    </a:lnTo>
                    <a:lnTo>
                      <a:pt x="5" y="51"/>
                    </a:lnTo>
                    <a:lnTo>
                      <a:pt x="6" y="50"/>
                    </a:lnTo>
                    <a:lnTo>
                      <a:pt x="7" y="49"/>
                    </a:lnTo>
                    <a:lnTo>
                      <a:pt x="9" y="48"/>
                    </a:lnTo>
                    <a:lnTo>
                      <a:pt x="10" y="47"/>
                    </a:lnTo>
                    <a:lnTo>
                      <a:pt x="11" y="46"/>
                    </a:lnTo>
                    <a:lnTo>
                      <a:pt x="13" y="45"/>
                    </a:lnTo>
                    <a:lnTo>
                      <a:pt x="14" y="43"/>
                    </a:lnTo>
                    <a:lnTo>
                      <a:pt x="16" y="42"/>
                    </a:lnTo>
                    <a:lnTo>
                      <a:pt x="17" y="40"/>
                    </a:lnTo>
                    <a:lnTo>
                      <a:pt x="18" y="39"/>
                    </a:lnTo>
                    <a:lnTo>
                      <a:pt x="20" y="38"/>
                    </a:lnTo>
                    <a:lnTo>
                      <a:pt x="21" y="37"/>
                    </a:lnTo>
                    <a:lnTo>
                      <a:pt x="21" y="36"/>
                    </a:lnTo>
                    <a:lnTo>
                      <a:pt x="22" y="35"/>
                    </a:lnTo>
                    <a:lnTo>
                      <a:pt x="23" y="33"/>
                    </a:lnTo>
                    <a:lnTo>
                      <a:pt x="23" y="32"/>
                    </a:lnTo>
                    <a:lnTo>
                      <a:pt x="21" y="32"/>
                    </a:lnTo>
                    <a:lnTo>
                      <a:pt x="19" y="32"/>
                    </a:lnTo>
                    <a:lnTo>
                      <a:pt x="18" y="32"/>
                    </a:lnTo>
                    <a:lnTo>
                      <a:pt x="17" y="32"/>
                    </a:lnTo>
                    <a:lnTo>
                      <a:pt x="16" y="31"/>
                    </a:lnTo>
                    <a:lnTo>
                      <a:pt x="16" y="29"/>
                    </a:lnTo>
                    <a:lnTo>
                      <a:pt x="16" y="28"/>
                    </a:lnTo>
                    <a:lnTo>
                      <a:pt x="17" y="26"/>
                    </a:lnTo>
                    <a:lnTo>
                      <a:pt x="17" y="23"/>
                    </a:lnTo>
                    <a:lnTo>
                      <a:pt x="19" y="21"/>
                    </a:lnTo>
                    <a:lnTo>
                      <a:pt x="19" y="20"/>
                    </a:lnTo>
                    <a:lnTo>
                      <a:pt x="20" y="18"/>
                    </a:lnTo>
                    <a:lnTo>
                      <a:pt x="21" y="17"/>
                    </a:lnTo>
                    <a:lnTo>
                      <a:pt x="22" y="16"/>
                    </a:lnTo>
                    <a:lnTo>
                      <a:pt x="23" y="15"/>
                    </a:lnTo>
                    <a:lnTo>
                      <a:pt x="23" y="13"/>
                    </a:lnTo>
                    <a:lnTo>
                      <a:pt x="25" y="12"/>
                    </a:lnTo>
                    <a:lnTo>
                      <a:pt x="25" y="11"/>
                    </a:lnTo>
                    <a:lnTo>
                      <a:pt x="26" y="10"/>
                    </a:lnTo>
                    <a:lnTo>
                      <a:pt x="27" y="8"/>
                    </a:lnTo>
                    <a:lnTo>
                      <a:pt x="28" y="7"/>
                    </a:lnTo>
                    <a:lnTo>
                      <a:pt x="29" y="6"/>
                    </a:lnTo>
                    <a:lnTo>
                      <a:pt x="29" y="4"/>
                    </a:lnTo>
                    <a:lnTo>
                      <a:pt x="31" y="3"/>
                    </a:lnTo>
                    <a:close/>
                  </a:path>
                </a:pathLst>
              </a:custGeom>
              <a:solidFill>
                <a:srgbClr val="599E2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815" name="Freeform 226"/>
              <p:cNvSpPr>
                <a:spLocks/>
              </p:cNvSpPr>
              <p:nvPr/>
            </p:nvSpPr>
            <p:spPr bwMode="auto">
              <a:xfrm>
                <a:off x="3201" y="2326"/>
                <a:ext cx="38" cy="36"/>
              </a:xfrm>
              <a:custGeom>
                <a:avLst/>
                <a:gdLst>
                  <a:gd name="T0" fmla="*/ 2 w 38"/>
                  <a:gd name="T1" fmla="*/ 1 h 36"/>
                  <a:gd name="T2" fmla="*/ 2 w 38"/>
                  <a:gd name="T3" fmla="*/ 1 h 36"/>
                  <a:gd name="T4" fmla="*/ 2 w 38"/>
                  <a:gd name="T5" fmla="*/ 2 h 36"/>
                  <a:gd name="T6" fmla="*/ 1 w 38"/>
                  <a:gd name="T7" fmla="*/ 3 h 36"/>
                  <a:gd name="T8" fmla="*/ 1 w 38"/>
                  <a:gd name="T9" fmla="*/ 4 h 36"/>
                  <a:gd name="T10" fmla="*/ 0 w 38"/>
                  <a:gd name="T11" fmla="*/ 6 h 36"/>
                  <a:gd name="T12" fmla="*/ 0 w 38"/>
                  <a:gd name="T13" fmla="*/ 8 h 36"/>
                  <a:gd name="T14" fmla="*/ 0 w 38"/>
                  <a:gd name="T15" fmla="*/ 9 h 36"/>
                  <a:gd name="T16" fmla="*/ 0 w 38"/>
                  <a:gd name="T17" fmla="*/ 10 h 36"/>
                  <a:gd name="T18" fmla="*/ 0 w 38"/>
                  <a:gd name="T19" fmla="*/ 12 h 36"/>
                  <a:gd name="T20" fmla="*/ 0 w 38"/>
                  <a:gd name="T21" fmla="*/ 13 h 36"/>
                  <a:gd name="T22" fmla="*/ 0 w 38"/>
                  <a:gd name="T23" fmla="*/ 14 h 36"/>
                  <a:gd name="T24" fmla="*/ 0 w 38"/>
                  <a:gd name="T25" fmla="*/ 16 h 36"/>
                  <a:gd name="T26" fmla="*/ 0 w 38"/>
                  <a:gd name="T27" fmla="*/ 17 h 36"/>
                  <a:gd name="T28" fmla="*/ 0 w 38"/>
                  <a:gd name="T29" fmla="*/ 19 h 36"/>
                  <a:gd name="T30" fmla="*/ 0 w 38"/>
                  <a:gd name="T31" fmla="*/ 20 h 36"/>
                  <a:gd name="T32" fmla="*/ 1 w 38"/>
                  <a:gd name="T33" fmla="*/ 21 h 36"/>
                  <a:gd name="T34" fmla="*/ 1 w 38"/>
                  <a:gd name="T35" fmla="*/ 23 h 36"/>
                  <a:gd name="T36" fmla="*/ 2 w 38"/>
                  <a:gd name="T37" fmla="*/ 25 h 36"/>
                  <a:gd name="T38" fmla="*/ 2 w 38"/>
                  <a:gd name="T39" fmla="*/ 26 h 36"/>
                  <a:gd name="T40" fmla="*/ 3 w 38"/>
                  <a:gd name="T41" fmla="*/ 28 h 36"/>
                  <a:gd name="T42" fmla="*/ 4 w 38"/>
                  <a:gd name="T43" fmla="*/ 29 h 36"/>
                  <a:gd name="T44" fmla="*/ 5 w 38"/>
                  <a:gd name="T45" fmla="*/ 30 h 36"/>
                  <a:gd name="T46" fmla="*/ 6 w 38"/>
                  <a:gd name="T47" fmla="*/ 31 h 36"/>
                  <a:gd name="T48" fmla="*/ 7 w 38"/>
                  <a:gd name="T49" fmla="*/ 33 h 36"/>
                  <a:gd name="T50" fmla="*/ 9 w 38"/>
                  <a:gd name="T51" fmla="*/ 34 h 36"/>
                  <a:gd name="T52" fmla="*/ 10 w 38"/>
                  <a:gd name="T53" fmla="*/ 36 h 36"/>
                  <a:gd name="T54" fmla="*/ 38 w 38"/>
                  <a:gd name="T55" fmla="*/ 9 h 36"/>
                  <a:gd name="T56" fmla="*/ 31 w 38"/>
                  <a:gd name="T57" fmla="*/ 0 h 36"/>
                  <a:gd name="T58" fmla="*/ 14 w 38"/>
                  <a:gd name="T59" fmla="*/ 7 h 36"/>
                  <a:gd name="T60" fmla="*/ 2 w 38"/>
                  <a:gd name="T61" fmla="*/ 1 h 36"/>
                  <a:gd name="T62" fmla="*/ 2 w 38"/>
                  <a:gd name="T63" fmla="*/ 1 h 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8"/>
                  <a:gd name="T97" fmla="*/ 0 h 36"/>
                  <a:gd name="T98" fmla="*/ 38 w 38"/>
                  <a:gd name="T99" fmla="*/ 36 h 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8" h="36">
                    <a:moveTo>
                      <a:pt x="2" y="1"/>
                    </a:moveTo>
                    <a:lnTo>
                      <a:pt x="2" y="1"/>
                    </a:lnTo>
                    <a:lnTo>
                      <a:pt x="2" y="2"/>
                    </a:lnTo>
                    <a:lnTo>
                      <a:pt x="1" y="3"/>
                    </a:lnTo>
                    <a:lnTo>
                      <a:pt x="1" y="4"/>
                    </a:lnTo>
                    <a:lnTo>
                      <a:pt x="0" y="6"/>
                    </a:lnTo>
                    <a:lnTo>
                      <a:pt x="0" y="8"/>
                    </a:lnTo>
                    <a:lnTo>
                      <a:pt x="0" y="9"/>
                    </a:lnTo>
                    <a:lnTo>
                      <a:pt x="0" y="10"/>
                    </a:lnTo>
                    <a:lnTo>
                      <a:pt x="0" y="12"/>
                    </a:lnTo>
                    <a:lnTo>
                      <a:pt x="0" y="13"/>
                    </a:lnTo>
                    <a:lnTo>
                      <a:pt x="0" y="14"/>
                    </a:lnTo>
                    <a:lnTo>
                      <a:pt x="0" y="16"/>
                    </a:lnTo>
                    <a:lnTo>
                      <a:pt x="0" y="17"/>
                    </a:lnTo>
                    <a:lnTo>
                      <a:pt x="0" y="19"/>
                    </a:lnTo>
                    <a:lnTo>
                      <a:pt x="0" y="20"/>
                    </a:lnTo>
                    <a:lnTo>
                      <a:pt x="1" y="21"/>
                    </a:lnTo>
                    <a:lnTo>
                      <a:pt x="1" y="23"/>
                    </a:lnTo>
                    <a:lnTo>
                      <a:pt x="2" y="25"/>
                    </a:lnTo>
                    <a:lnTo>
                      <a:pt x="2" y="26"/>
                    </a:lnTo>
                    <a:lnTo>
                      <a:pt x="3" y="28"/>
                    </a:lnTo>
                    <a:lnTo>
                      <a:pt x="4" y="29"/>
                    </a:lnTo>
                    <a:lnTo>
                      <a:pt x="5" y="30"/>
                    </a:lnTo>
                    <a:lnTo>
                      <a:pt x="6" y="31"/>
                    </a:lnTo>
                    <a:lnTo>
                      <a:pt x="7" y="33"/>
                    </a:lnTo>
                    <a:lnTo>
                      <a:pt x="9" y="34"/>
                    </a:lnTo>
                    <a:lnTo>
                      <a:pt x="10" y="36"/>
                    </a:lnTo>
                    <a:lnTo>
                      <a:pt x="38" y="9"/>
                    </a:lnTo>
                    <a:lnTo>
                      <a:pt x="31" y="0"/>
                    </a:lnTo>
                    <a:lnTo>
                      <a:pt x="14" y="7"/>
                    </a:lnTo>
                    <a:lnTo>
                      <a:pt x="2" y="1"/>
                    </a:lnTo>
                    <a:close/>
                  </a:path>
                </a:pathLst>
              </a:custGeom>
              <a:solidFill>
                <a:srgbClr val="A82B1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816" name="Freeform 227"/>
              <p:cNvSpPr>
                <a:spLocks/>
              </p:cNvSpPr>
              <p:nvPr/>
            </p:nvSpPr>
            <p:spPr bwMode="auto">
              <a:xfrm>
                <a:off x="3240" y="2383"/>
                <a:ext cx="68" cy="39"/>
              </a:xfrm>
              <a:custGeom>
                <a:avLst/>
                <a:gdLst>
                  <a:gd name="T0" fmla="*/ 0 w 68"/>
                  <a:gd name="T1" fmla="*/ 0 h 39"/>
                  <a:gd name="T2" fmla="*/ 1 w 68"/>
                  <a:gd name="T3" fmla="*/ 2 h 39"/>
                  <a:gd name="T4" fmla="*/ 1 w 68"/>
                  <a:gd name="T5" fmla="*/ 4 h 39"/>
                  <a:gd name="T6" fmla="*/ 2 w 68"/>
                  <a:gd name="T7" fmla="*/ 6 h 39"/>
                  <a:gd name="T8" fmla="*/ 3 w 68"/>
                  <a:gd name="T9" fmla="*/ 10 h 39"/>
                  <a:gd name="T10" fmla="*/ 4 w 68"/>
                  <a:gd name="T11" fmla="*/ 12 h 39"/>
                  <a:gd name="T12" fmla="*/ 6 w 68"/>
                  <a:gd name="T13" fmla="*/ 16 h 39"/>
                  <a:gd name="T14" fmla="*/ 8 w 68"/>
                  <a:gd name="T15" fmla="*/ 19 h 39"/>
                  <a:gd name="T16" fmla="*/ 10 w 68"/>
                  <a:gd name="T17" fmla="*/ 23 h 39"/>
                  <a:gd name="T18" fmla="*/ 12 w 68"/>
                  <a:gd name="T19" fmla="*/ 27 h 39"/>
                  <a:gd name="T20" fmla="*/ 15 w 68"/>
                  <a:gd name="T21" fmla="*/ 29 h 39"/>
                  <a:gd name="T22" fmla="*/ 19 w 68"/>
                  <a:gd name="T23" fmla="*/ 32 h 39"/>
                  <a:gd name="T24" fmla="*/ 21 w 68"/>
                  <a:gd name="T25" fmla="*/ 34 h 39"/>
                  <a:gd name="T26" fmla="*/ 24 w 68"/>
                  <a:gd name="T27" fmla="*/ 35 h 39"/>
                  <a:gd name="T28" fmla="*/ 25 w 68"/>
                  <a:gd name="T29" fmla="*/ 36 h 39"/>
                  <a:gd name="T30" fmla="*/ 28 w 68"/>
                  <a:gd name="T31" fmla="*/ 37 h 39"/>
                  <a:gd name="T32" fmla="*/ 30 w 68"/>
                  <a:gd name="T33" fmla="*/ 38 h 39"/>
                  <a:gd name="T34" fmla="*/ 33 w 68"/>
                  <a:gd name="T35" fmla="*/ 38 h 39"/>
                  <a:gd name="T36" fmla="*/ 35 w 68"/>
                  <a:gd name="T37" fmla="*/ 39 h 39"/>
                  <a:gd name="T38" fmla="*/ 38 w 68"/>
                  <a:gd name="T39" fmla="*/ 39 h 39"/>
                  <a:gd name="T40" fmla="*/ 40 w 68"/>
                  <a:gd name="T41" fmla="*/ 39 h 39"/>
                  <a:gd name="T42" fmla="*/ 42 w 68"/>
                  <a:gd name="T43" fmla="*/ 39 h 39"/>
                  <a:gd name="T44" fmla="*/ 44 w 68"/>
                  <a:gd name="T45" fmla="*/ 38 h 39"/>
                  <a:gd name="T46" fmla="*/ 46 w 68"/>
                  <a:gd name="T47" fmla="*/ 38 h 39"/>
                  <a:gd name="T48" fmla="*/ 49 w 68"/>
                  <a:gd name="T49" fmla="*/ 38 h 39"/>
                  <a:gd name="T50" fmla="*/ 53 w 68"/>
                  <a:gd name="T51" fmla="*/ 36 h 39"/>
                  <a:gd name="T52" fmla="*/ 55 w 68"/>
                  <a:gd name="T53" fmla="*/ 35 h 39"/>
                  <a:gd name="T54" fmla="*/ 58 w 68"/>
                  <a:gd name="T55" fmla="*/ 33 h 39"/>
                  <a:gd name="T56" fmla="*/ 60 w 68"/>
                  <a:gd name="T57" fmla="*/ 32 h 39"/>
                  <a:gd name="T58" fmla="*/ 63 w 68"/>
                  <a:gd name="T59" fmla="*/ 29 h 39"/>
                  <a:gd name="T60" fmla="*/ 65 w 68"/>
                  <a:gd name="T61" fmla="*/ 26 h 39"/>
                  <a:gd name="T62" fmla="*/ 67 w 68"/>
                  <a:gd name="T63" fmla="*/ 23 h 39"/>
                  <a:gd name="T64" fmla="*/ 68 w 68"/>
                  <a:gd name="T65" fmla="*/ 22 h 39"/>
                  <a:gd name="T66" fmla="*/ 42 w 68"/>
                  <a:gd name="T67" fmla="*/ 13 h 39"/>
                  <a:gd name="T68" fmla="*/ 0 w 68"/>
                  <a:gd name="T69" fmla="*/ 0 h 3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68"/>
                  <a:gd name="T106" fmla="*/ 0 h 39"/>
                  <a:gd name="T107" fmla="*/ 68 w 68"/>
                  <a:gd name="T108" fmla="*/ 39 h 39"/>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68" h="39">
                    <a:moveTo>
                      <a:pt x="0" y="0"/>
                    </a:moveTo>
                    <a:lnTo>
                      <a:pt x="0" y="0"/>
                    </a:lnTo>
                    <a:lnTo>
                      <a:pt x="0" y="1"/>
                    </a:lnTo>
                    <a:lnTo>
                      <a:pt x="1" y="2"/>
                    </a:lnTo>
                    <a:lnTo>
                      <a:pt x="1" y="3"/>
                    </a:lnTo>
                    <a:lnTo>
                      <a:pt x="1" y="4"/>
                    </a:lnTo>
                    <a:lnTo>
                      <a:pt x="2" y="5"/>
                    </a:lnTo>
                    <a:lnTo>
                      <a:pt x="2" y="6"/>
                    </a:lnTo>
                    <a:lnTo>
                      <a:pt x="2" y="8"/>
                    </a:lnTo>
                    <a:lnTo>
                      <a:pt x="3" y="10"/>
                    </a:lnTo>
                    <a:lnTo>
                      <a:pt x="4" y="11"/>
                    </a:lnTo>
                    <a:lnTo>
                      <a:pt x="4" y="12"/>
                    </a:lnTo>
                    <a:lnTo>
                      <a:pt x="5" y="15"/>
                    </a:lnTo>
                    <a:lnTo>
                      <a:pt x="6" y="16"/>
                    </a:lnTo>
                    <a:lnTo>
                      <a:pt x="7" y="18"/>
                    </a:lnTo>
                    <a:lnTo>
                      <a:pt x="8" y="19"/>
                    </a:lnTo>
                    <a:lnTo>
                      <a:pt x="9" y="22"/>
                    </a:lnTo>
                    <a:lnTo>
                      <a:pt x="10" y="23"/>
                    </a:lnTo>
                    <a:lnTo>
                      <a:pt x="11" y="25"/>
                    </a:lnTo>
                    <a:lnTo>
                      <a:pt x="12" y="27"/>
                    </a:lnTo>
                    <a:lnTo>
                      <a:pt x="14" y="28"/>
                    </a:lnTo>
                    <a:lnTo>
                      <a:pt x="15" y="29"/>
                    </a:lnTo>
                    <a:lnTo>
                      <a:pt x="17" y="32"/>
                    </a:lnTo>
                    <a:lnTo>
                      <a:pt x="19" y="32"/>
                    </a:lnTo>
                    <a:lnTo>
                      <a:pt x="21" y="34"/>
                    </a:lnTo>
                    <a:lnTo>
                      <a:pt x="22" y="35"/>
                    </a:lnTo>
                    <a:lnTo>
                      <a:pt x="24" y="35"/>
                    </a:lnTo>
                    <a:lnTo>
                      <a:pt x="25" y="36"/>
                    </a:lnTo>
                    <a:lnTo>
                      <a:pt x="27" y="37"/>
                    </a:lnTo>
                    <a:lnTo>
                      <a:pt x="28" y="37"/>
                    </a:lnTo>
                    <a:lnTo>
                      <a:pt x="29" y="38"/>
                    </a:lnTo>
                    <a:lnTo>
                      <a:pt x="30" y="38"/>
                    </a:lnTo>
                    <a:lnTo>
                      <a:pt x="32" y="38"/>
                    </a:lnTo>
                    <a:lnTo>
                      <a:pt x="33" y="38"/>
                    </a:lnTo>
                    <a:lnTo>
                      <a:pt x="34" y="39"/>
                    </a:lnTo>
                    <a:lnTo>
                      <a:pt x="35" y="39"/>
                    </a:lnTo>
                    <a:lnTo>
                      <a:pt x="37" y="39"/>
                    </a:lnTo>
                    <a:lnTo>
                      <a:pt x="38" y="39"/>
                    </a:lnTo>
                    <a:lnTo>
                      <a:pt x="39" y="39"/>
                    </a:lnTo>
                    <a:lnTo>
                      <a:pt x="40" y="39"/>
                    </a:lnTo>
                    <a:lnTo>
                      <a:pt x="41" y="39"/>
                    </a:lnTo>
                    <a:lnTo>
                      <a:pt x="42" y="39"/>
                    </a:lnTo>
                    <a:lnTo>
                      <a:pt x="43" y="39"/>
                    </a:lnTo>
                    <a:lnTo>
                      <a:pt x="44" y="38"/>
                    </a:lnTo>
                    <a:lnTo>
                      <a:pt x="45" y="38"/>
                    </a:lnTo>
                    <a:lnTo>
                      <a:pt x="46" y="38"/>
                    </a:lnTo>
                    <a:lnTo>
                      <a:pt x="47" y="38"/>
                    </a:lnTo>
                    <a:lnTo>
                      <a:pt x="49" y="38"/>
                    </a:lnTo>
                    <a:lnTo>
                      <a:pt x="51" y="37"/>
                    </a:lnTo>
                    <a:lnTo>
                      <a:pt x="53" y="36"/>
                    </a:lnTo>
                    <a:lnTo>
                      <a:pt x="54" y="35"/>
                    </a:lnTo>
                    <a:lnTo>
                      <a:pt x="55" y="35"/>
                    </a:lnTo>
                    <a:lnTo>
                      <a:pt x="57" y="34"/>
                    </a:lnTo>
                    <a:lnTo>
                      <a:pt x="58" y="33"/>
                    </a:lnTo>
                    <a:lnTo>
                      <a:pt x="59" y="33"/>
                    </a:lnTo>
                    <a:lnTo>
                      <a:pt x="60" y="32"/>
                    </a:lnTo>
                    <a:lnTo>
                      <a:pt x="61" y="31"/>
                    </a:lnTo>
                    <a:lnTo>
                      <a:pt x="63" y="29"/>
                    </a:lnTo>
                    <a:lnTo>
                      <a:pt x="64" y="27"/>
                    </a:lnTo>
                    <a:lnTo>
                      <a:pt x="65" y="26"/>
                    </a:lnTo>
                    <a:lnTo>
                      <a:pt x="66" y="24"/>
                    </a:lnTo>
                    <a:lnTo>
                      <a:pt x="67" y="23"/>
                    </a:lnTo>
                    <a:lnTo>
                      <a:pt x="67" y="22"/>
                    </a:lnTo>
                    <a:lnTo>
                      <a:pt x="68" y="22"/>
                    </a:lnTo>
                    <a:lnTo>
                      <a:pt x="42" y="13"/>
                    </a:lnTo>
                    <a:lnTo>
                      <a:pt x="35" y="0"/>
                    </a:lnTo>
                    <a:lnTo>
                      <a:pt x="0" y="0"/>
                    </a:lnTo>
                    <a:close/>
                  </a:path>
                </a:pathLst>
              </a:custGeom>
              <a:solidFill>
                <a:srgbClr val="D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817" name="Freeform 228"/>
              <p:cNvSpPr>
                <a:spLocks/>
              </p:cNvSpPr>
              <p:nvPr/>
            </p:nvSpPr>
            <p:spPr bwMode="auto">
              <a:xfrm>
                <a:off x="3340" y="2251"/>
                <a:ext cx="98" cy="40"/>
              </a:xfrm>
              <a:custGeom>
                <a:avLst/>
                <a:gdLst>
                  <a:gd name="T0" fmla="*/ 0 w 98"/>
                  <a:gd name="T1" fmla="*/ 24 h 40"/>
                  <a:gd name="T2" fmla="*/ 92 w 98"/>
                  <a:gd name="T3" fmla="*/ 0 h 40"/>
                  <a:gd name="T4" fmla="*/ 98 w 98"/>
                  <a:gd name="T5" fmla="*/ 18 h 40"/>
                  <a:gd name="T6" fmla="*/ 54 w 98"/>
                  <a:gd name="T7" fmla="*/ 37 h 40"/>
                  <a:gd name="T8" fmla="*/ 30 w 98"/>
                  <a:gd name="T9" fmla="*/ 40 h 40"/>
                  <a:gd name="T10" fmla="*/ 0 w 98"/>
                  <a:gd name="T11" fmla="*/ 24 h 40"/>
                  <a:gd name="T12" fmla="*/ 0 w 98"/>
                  <a:gd name="T13" fmla="*/ 24 h 40"/>
                  <a:gd name="T14" fmla="*/ 0 60000 65536"/>
                  <a:gd name="T15" fmla="*/ 0 60000 65536"/>
                  <a:gd name="T16" fmla="*/ 0 60000 65536"/>
                  <a:gd name="T17" fmla="*/ 0 60000 65536"/>
                  <a:gd name="T18" fmla="*/ 0 60000 65536"/>
                  <a:gd name="T19" fmla="*/ 0 60000 65536"/>
                  <a:gd name="T20" fmla="*/ 0 60000 65536"/>
                  <a:gd name="T21" fmla="*/ 0 w 98"/>
                  <a:gd name="T22" fmla="*/ 0 h 40"/>
                  <a:gd name="T23" fmla="*/ 98 w 98"/>
                  <a:gd name="T24" fmla="*/ 40 h 4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98" h="40">
                    <a:moveTo>
                      <a:pt x="0" y="24"/>
                    </a:moveTo>
                    <a:lnTo>
                      <a:pt x="92" y="0"/>
                    </a:lnTo>
                    <a:lnTo>
                      <a:pt x="98" y="18"/>
                    </a:lnTo>
                    <a:lnTo>
                      <a:pt x="54" y="37"/>
                    </a:lnTo>
                    <a:lnTo>
                      <a:pt x="30" y="40"/>
                    </a:lnTo>
                    <a:lnTo>
                      <a:pt x="0" y="24"/>
                    </a:lnTo>
                    <a:close/>
                  </a:path>
                </a:pathLst>
              </a:custGeom>
              <a:solidFill>
                <a:srgbClr val="A82B1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818" name="Freeform 229"/>
              <p:cNvSpPr>
                <a:spLocks/>
              </p:cNvSpPr>
              <p:nvPr/>
            </p:nvSpPr>
            <p:spPr bwMode="auto">
              <a:xfrm>
                <a:off x="3376" y="2291"/>
                <a:ext cx="69" cy="28"/>
              </a:xfrm>
              <a:custGeom>
                <a:avLst/>
                <a:gdLst>
                  <a:gd name="T0" fmla="*/ 0 w 69"/>
                  <a:gd name="T1" fmla="*/ 3 h 28"/>
                  <a:gd name="T2" fmla="*/ 57 w 69"/>
                  <a:gd name="T3" fmla="*/ 0 h 28"/>
                  <a:gd name="T4" fmla="*/ 58 w 69"/>
                  <a:gd name="T5" fmla="*/ 0 h 28"/>
                  <a:gd name="T6" fmla="*/ 59 w 69"/>
                  <a:gd name="T7" fmla="*/ 0 h 28"/>
                  <a:gd name="T8" fmla="*/ 60 w 69"/>
                  <a:gd name="T9" fmla="*/ 0 h 28"/>
                  <a:gd name="T10" fmla="*/ 61 w 69"/>
                  <a:gd name="T11" fmla="*/ 0 h 28"/>
                  <a:gd name="T12" fmla="*/ 63 w 69"/>
                  <a:gd name="T13" fmla="*/ 0 h 28"/>
                  <a:gd name="T14" fmla="*/ 64 w 69"/>
                  <a:gd name="T15" fmla="*/ 1 h 28"/>
                  <a:gd name="T16" fmla="*/ 65 w 69"/>
                  <a:gd name="T17" fmla="*/ 2 h 28"/>
                  <a:gd name="T18" fmla="*/ 66 w 69"/>
                  <a:gd name="T19" fmla="*/ 3 h 28"/>
                  <a:gd name="T20" fmla="*/ 67 w 69"/>
                  <a:gd name="T21" fmla="*/ 4 h 28"/>
                  <a:gd name="T22" fmla="*/ 68 w 69"/>
                  <a:gd name="T23" fmla="*/ 5 h 28"/>
                  <a:gd name="T24" fmla="*/ 68 w 69"/>
                  <a:gd name="T25" fmla="*/ 7 h 28"/>
                  <a:gd name="T26" fmla="*/ 69 w 69"/>
                  <a:gd name="T27" fmla="*/ 9 h 28"/>
                  <a:gd name="T28" fmla="*/ 68 w 69"/>
                  <a:gd name="T29" fmla="*/ 10 h 28"/>
                  <a:gd name="T30" fmla="*/ 68 w 69"/>
                  <a:gd name="T31" fmla="*/ 12 h 28"/>
                  <a:gd name="T32" fmla="*/ 68 w 69"/>
                  <a:gd name="T33" fmla="*/ 13 h 28"/>
                  <a:gd name="T34" fmla="*/ 67 w 69"/>
                  <a:gd name="T35" fmla="*/ 15 h 28"/>
                  <a:gd name="T36" fmla="*/ 67 w 69"/>
                  <a:gd name="T37" fmla="*/ 16 h 28"/>
                  <a:gd name="T38" fmla="*/ 66 w 69"/>
                  <a:gd name="T39" fmla="*/ 17 h 28"/>
                  <a:gd name="T40" fmla="*/ 65 w 69"/>
                  <a:gd name="T41" fmla="*/ 18 h 28"/>
                  <a:gd name="T42" fmla="*/ 65 w 69"/>
                  <a:gd name="T43" fmla="*/ 20 h 28"/>
                  <a:gd name="T44" fmla="*/ 64 w 69"/>
                  <a:gd name="T45" fmla="*/ 22 h 28"/>
                  <a:gd name="T46" fmla="*/ 62 w 69"/>
                  <a:gd name="T47" fmla="*/ 23 h 28"/>
                  <a:gd name="T48" fmla="*/ 61 w 69"/>
                  <a:gd name="T49" fmla="*/ 25 h 28"/>
                  <a:gd name="T50" fmla="*/ 60 w 69"/>
                  <a:gd name="T51" fmla="*/ 27 h 28"/>
                  <a:gd name="T52" fmla="*/ 59 w 69"/>
                  <a:gd name="T53" fmla="*/ 27 h 28"/>
                  <a:gd name="T54" fmla="*/ 59 w 69"/>
                  <a:gd name="T55" fmla="*/ 28 h 28"/>
                  <a:gd name="T56" fmla="*/ 29 w 69"/>
                  <a:gd name="T57" fmla="*/ 22 h 28"/>
                  <a:gd name="T58" fmla="*/ 0 w 69"/>
                  <a:gd name="T59" fmla="*/ 3 h 28"/>
                  <a:gd name="T60" fmla="*/ 0 w 69"/>
                  <a:gd name="T61" fmla="*/ 3 h 28"/>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69"/>
                  <a:gd name="T94" fmla="*/ 0 h 28"/>
                  <a:gd name="T95" fmla="*/ 69 w 69"/>
                  <a:gd name="T96" fmla="*/ 28 h 28"/>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69" h="28">
                    <a:moveTo>
                      <a:pt x="0" y="3"/>
                    </a:moveTo>
                    <a:lnTo>
                      <a:pt x="57" y="0"/>
                    </a:lnTo>
                    <a:lnTo>
                      <a:pt x="58" y="0"/>
                    </a:lnTo>
                    <a:lnTo>
                      <a:pt x="59" y="0"/>
                    </a:lnTo>
                    <a:lnTo>
                      <a:pt x="60" y="0"/>
                    </a:lnTo>
                    <a:lnTo>
                      <a:pt x="61" y="0"/>
                    </a:lnTo>
                    <a:lnTo>
                      <a:pt x="63" y="0"/>
                    </a:lnTo>
                    <a:lnTo>
                      <a:pt x="64" y="1"/>
                    </a:lnTo>
                    <a:lnTo>
                      <a:pt x="65" y="2"/>
                    </a:lnTo>
                    <a:lnTo>
                      <a:pt x="66" y="3"/>
                    </a:lnTo>
                    <a:lnTo>
                      <a:pt x="67" y="4"/>
                    </a:lnTo>
                    <a:lnTo>
                      <a:pt x="68" y="5"/>
                    </a:lnTo>
                    <a:lnTo>
                      <a:pt x="68" y="7"/>
                    </a:lnTo>
                    <a:lnTo>
                      <a:pt x="69" y="9"/>
                    </a:lnTo>
                    <a:lnTo>
                      <a:pt x="68" y="10"/>
                    </a:lnTo>
                    <a:lnTo>
                      <a:pt x="68" y="12"/>
                    </a:lnTo>
                    <a:lnTo>
                      <a:pt x="68" y="13"/>
                    </a:lnTo>
                    <a:lnTo>
                      <a:pt x="67" y="15"/>
                    </a:lnTo>
                    <a:lnTo>
                      <a:pt x="67" y="16"/>
                    </a:lnTo>
                    <a:lnTo>
                      <a:pt x="66" y="17"/>
                    </a:lnTo>
                    <a:lnTo>
                      <a:pt x="65" y="18"/>
                    </a:lnTo>
                    <a:lnTo>
                      <a:pt x="65" y="20"/>
                    </a:lnTo>
                    <a:lnTo>
                      <a:pt x="64" y="22"/>
                    </a:lnTo>
                    <a:lnTo>
                      <a:pt x="62" y="23"/>
                    </a:lnTo>
                    <a:lnTo>
                      <a:pt x="61" y="25"/>
                    </a:lnTo>
                    <a:lnTo>
                      <a:pt x="60" y="27"/>
                    </a:lnTo>
                    <a:lnTo>
                      <a:pt x="59" y="27"/>
                    </a:lnTo>
                    <a:lnTo>
                      <a:pt x="59" y="28"/>
                    </a:lnTo>
                    <a:lnTo>
                      <a:pt x="29" y="22"/>
                    </a:lnTo>
                    <a:lnTo>
                      <a:pt x="0" y="3"/>
                    </a:lnTo>
                    <a:close/>
                  </a:path>
                </a:pathLst>
              </a:custGeom>
              <a:solidFill>
                <a:srgbClr val="A82B1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819" name="Freeform 230"/>
              <p:cNvSpPr>
                <a:spLocks/>
              </p:cNvSpPr>
              <p:nvPr/>
            </p:nvSpPr>
            <p:spPr bwMode="auto">
              <a:xfrm>
                <a:off x="3332" y="2217"/>
                <a:ext cx="62" cy="51"/>
              </a:xfrm>
              <a:custGeom>
                <a:avLst/>
                <a:gdLst>
                  <a:gd name="T0" fmla="*/ 0 w 62"/>
                  <a:gd name="T1" fmla="*/ 51 h 51"/>
                  <a:gd name="T2" fmla="*/ 56 w 62"/>
                  <a:gd name="T3" fmla="*/ 0 h 51"/>
                  <a:gd name="T4" fmla="*/ 56 w 62"/>
                  <a:gd name="T5" fmla="*/ 1 h 51"/>
                  <a:gd name="T6" fmla="*/ 57 w 62"/>
                  <a:gd name="T7" fmla="*/ 2 h 51"/>
                  <a:gd name="T8" fmla="*/ 58 w 62"/>
                  <a:gd name="T9" fmla="*/ 2 h 51"/>
                  <a:gd name="T10" fmla="*/ 58 w 62"/>
                  <a:gd name="T11" fmla="*/ 4 h 51"/>
                  <a:gd name="T12" fmla="*/ 58 w 62"/>
                  <a:gd name="T13" fmla="*/ 5 h 51"/>
                  <a:gd name="T14" fmla="*/ 59 w 62"/>
                  <a:gd name="T15" fmla="*/ 7 h 51"/>
                  <a:gd name="T16" fmla="*/ 60 w 62"/>
                  <a:gd name="T17" fmla="*/ 8 h 51"/>
                  <a:gd name="T18" fmla="*/ 60 w 62"/>
                  <a:gd name="T19" fmla="*/ 11 h 51"/>
                  <a:gd name="T20" fmla="*/ 61 w 62"/>
                  <a:gd name="T21" fmla="*/ 12 h 51"/>
                  <a:gd name="T22" fmla="*/ 62 w 62"/>
                  <a:gd name="T23" fmla="*/ 15 h 51"/>
                  <a:gd name="T24" fmla="*/ 62 w 62"/>
                  <a:gd name="T25" fmla="*/ 16 h 51"/>
                  <a:gd name="T26" fmla="*/ 62 w 62"/>
                  <a:gd name="T27" fmla="*/ 17 h 51"/>
                  <a:gd name="T28" fmla="*/ 62 w 62"/>
                  <a:gd name="T29" fmla="*/ 19 h 51"/>
                  <a:gd name="T30" fmla="*/ 62 w 62"/>
                  <a:gd name="T31" fmla="*/ 20 h 51"/>
                  <a:gd name="T32" fmla="*/ 62 w 62"/>
                  <a:gd name="T33" fmla="*/ 22 h 51"/>
                  <a:gd name="T34" fmla="*/ 62 w 62"/>
                  <a:gd name="T35" fmla="*/ 23 h 51"/>
                  <a:gd name="T36" fmla="*/ 62 w 62"/>
                  <a:gd name="T37" fmla="*/ 24 h 51"/>
                  <a:gd name="T38" fmla="*/ 62 w 62"/>
                  <a:gd name="T39" fmla="*/ 27 h 51"/>
                  <a:gd name="T40" fmla="*/ 38 w 62"/>
                  <a:gd name="T41" fmla="*/ 42 h 51"/>
                  <a:gd name="T42" fmla="*/ 0 w 62"/>
                  <a:gd name="T43" fmla="*/ 51 h 51"/>
                  <a:gd name="T44" fmla="*/ 0 w 62"/>
                  <a:gd name="T45" fmla="*/ 51 h 5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62"/>
                  <a:gd name="T70" fmla="*/ 0 h 51"/>
                  <a:gd name="T71" fmla="*/ 62 w 62"/>
                  <a:gd name="T72" fmla="*/ 51 h 51"/>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62" h="51">
                    <a:moveTo>
                      <a:pt x="0" y="51"/>
                    </a:moveTo>
                    <a:lnTo>
                      <a:pt x="56" y="0"/>
                    </a:lnTo>
                    <a:lnTo>
                      <a:pt x="56" y="1"/>
                    </a:lnTo>
                    <a:lnTo>
                      <a:pt x="57" y="2"/>
                    </a:lnTo>
                    <a:lnTo>
                      <a:pt x="58" y="2"/>
                    </a:lnTo>
                    <a:lnTo>
                      <a:pt x="58" y="4"/>
                    </a:lnTo>
                    <a:lnTo>
                      <a:pt x="58" y="5"/>
                    </a:lnTo>
                    <a:lnTo>
                      <a:pt x="59" y="7"/>
                    </a:lnTo>
                    <a:lnTo>
                      <a:pt x="60" y="8"/>
                    </a:lnTo>
                    <a:lnTo>
                      <a:pt x="60" y="11"/>
                    </a:lnTo>
                    <a:lnTo>
                      <a:pt x="61" y="12"/>
                    </a:lnTo>
                    <a:lnTo>
                      <a:pt x="62" y="15"/>
                    </a:lnTo>
                    <a:lnTo>
                      <a:pt x="62" y="16"/>
                    </a:lnTo>
                    <a:lnTo>
                      <a:pt x="62" y="17"/>
                    </a:lnTo>
                    <a:lnTo>
                      <a:pt x="62" y="19"/>
                    </a:lnTo>
                    <a:lnTo>
                      <a:pt x="62" y="20"/>
                    </a:lnTo>
                    <a:lnTo>
                      <a:pt x="62" y="22"/>
                    </a:lnTo>
                    <a:lnTo>
                      <a:pt x="62" y="23"/>
                    </a:lnTo>
                    <a:lnTo>
                      <a:pt x="62" y="24"/>
                    </a:lnTo>
                    <a:lnTo>
                      <a:pt x="62" y="27"/>
                    </a:lnTo>
                    <a:lnTo>
                      <a:pt x="38" y="42"/>
                    </a:lnTo>
                    <a:lnTo>
                      <a:pt x="0" y="51"/>
                    </a:lnTo>
                    <a:close/>
                  </a:path>
                </a:pathLst>
              </a:custGeom>
              <a:solidFill>
                <a:srgbClr val="A82B1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820" name="Freeform 231"/>
              <p:cNvSpPr>
                <a:spLocks/>
              </p:cNvSpPr>
              <p:nvPr/>
            </p:nvSpPr>
            <p:spPr bwMode="auto">
              <a:xfrm>
                <a:off x="3296" y="2196"/>
                <a:ext cx="59" cy="66"/>
              </a:xfrm>
              <a:custGeom>
                <a:avLst/>
                <a:gdLst>
                  <a:gd name="T0" fmla="*/ 13 w 59"/>
                  <a:gd name="T1" fmla="*/ 4 h 66"/>
                  <a:gd name="T2" fmla="*/ 15 w 59"/>
                  <a:gd name="T3" fmla="*/ 3 h 66"/>
                  <a:gd name="T4" fmla="*/ 16 w 59"/>
                  <a:gd name="T5" fmla="*/ 2 h 66"/>
                  <a:gd name="T6" fmla="*/ 19 w 59"/>
                  <a:gd name="T7" fmla="*/ 1 h 66"/>
                  <a:gd name="T8" fmla="*/ 21 w 59"/>
                  <a:gd name="T9" fmla="*/ 1 h 66"/>
                  <a:gd name="T10" fmla="*/ 24 w 59"/>
                  <a:gd name="T11" fmla="*/ 0 h 66"/>
                  <a:gd name="T12" fmla="*/ 28 w 59"/>
                  <a:gd name="T13" fmla="*/ 0 h 66"/>
                  <a:gd name="T14" fmla="*/ 31 w 59"/>
                  <a:gd name="T15" fmla="*/ 0 h 66"/>
                  <a:gd name="T16" fmla="*/ 35 w 59"/>
                  <a:gd name="T17" fmla="*/ 0 h 66"/>
                  <a:gd name="T18" fmla="*/ 38 w 59"/>
                  <a:gd name="T19" fmla="*/ 1 h 66"/>
                  <a:gd name="T20" fmla="*/ 42 w 59"/>
                  <a:gd name="T21" fmla="*/ 1 h 66"/>
                  <a:gd name="T22" fmla="*/ 45 w 59"/>
                  <a:gd name="T23" fmla="*/ 4 h 66"/>
                  <a:gd name="T24" fmla="*/ 48 w 59"/>
                  <a:gd name="T25" fmla="*/ 6 h 66"/>
                  <a:gd name="T26" fmla="*/ 51 w 59"/>
                  <a:gd name="T27" fmla="*/ 9 h 66"/>
                  <a:gd name="T28" fmla="*/ 53 w 59"/>
                  <a:gd name="T29" fmla="*/ 12 h 66"/>
                  <a:gd name="T30" fmla="*/ 55 w 59"/>
                  <a:gd name="T31" fmla="*/ 15 h 66"/>
                  <a:gd name="T32" fmla="*/ 56 w 59"/>
                  <a:gd name="T33" fmla="*/ 18 h 66"/>
                  <a:gd name="T34" fmla="*/ 57 w 59"/>
                  <a:gd name="T35" fmla="*/ 22 h 66"/>
                  <a:gd name="T36" fmla="*/ 58 w 59"/>
                  <a:gd name="T37" fmla="*/ 24 h 66"/>
                  <a:gd name="T38" fmla="*/ 58 w 59"/>
                  <a:gd name="T39" fmla="*/ 28 h 66"/>
                  <a:gd name="T40" fmla="*/ 59 w 59"/>
                  <a:gd name="T41" fmla="*/ 32 h 66"/>
                  <a:gd name="T42" fmla="*/ 58 w 59"/>
                  <a:gd name="T43" fmla="*/ 37 h 66"/>
                  <a:gd name="T44" fmla="*/ 58 w 59"/>
                  <a:gd name="T45" fmla="*/ 40 h 66"/>
                  <a:gd name="T46" fmla="*/ 56 w 59"/>
                  <a:gd name="T47" fmla="*/ 44 h 66"/>
                  <a:gd name="T48" fmla="*/ 55 w 59"/>
                  <a:gd name="T49" fmla="*/ 48 h 66"/>
                  <a:gd name="T50" fmla="*/ 53 w 59"/>
                  <a:gd name="T51" fmla="*/ 50 h 66"/>
                  <a:gd name="T52" fmla="*/ 51 w 59"/>
                  <a:gd name="T53" fmla="*/ 53 h 66"/>
                  <a:gd name="T54" fmla="*/ 49 w 59"/>
                  <a:gd name="T55" fmla="*/ 56 h 66"/>
                  <a:gd name="T56" fmla="*/ 47 w 59"/>
                  <a:gd name="T57" fmla="*/ 58 h 66"/>
                  <a:gd name="T58" fmla="*/ 44 w 59"/>
                  <a:gd name="T59" fmla="*/ 60 h 66"/>
                  <a:gd name="T60" fmla="*/ 42 w 59"/>
                  <a:gd name="T61" fmla="*/ 62 h 66"/>
                  <a:gd name="T62" fmla="*/ 39 w 59"/>
                  <a:gd name="T63" fmla="*/ 63 h 66"/>
                  <a:gd name="T64" fmla="*/ 37 w 59"/>
                  <a:gd name="T65" fmla="*/ 64 h 66"/>
                  <a:gd name="T66" fmla="*/ 35 w 59"/>
                  <a:gd name="T67" fmla="*/ 65 h 66"/>
                  <a:gd name="T68" fmla="*/ 32 w 59"/>
                  <a:gd name="T69" fmla="*/ 66 h 66"/>
                  <a:gd name="T70" fmla="*/ 30 w 59"/>
                  <a:gd name="T71" fmla="*/ 66 h 66"/>
                  <a:gd name="T72" fmla="*/ 27 w 59"/>
                  <a:gd name="T73" fmla="*/ 66 h 66"/>
                  <a:gd name="T74" fmla="*/ 24 w 59"/>
                  <a:gd name="T75" fmla="*/ 66 h 66"/>
                  <a:gd name="T76" fmla="*/ 21 w 59"/>
                  <a:gd name="T77" fmla="*/ 66 h 66"/>
                  <a:gd name="T78" fmla="*/ 18 w 59"/>
                  <a:gd name="T79" fmla="*/ 66 h 66"/>
                  <a:gd name="T80" fmla="*/ 16 w 59"/>
                  <a:gd name="T81" fmla="*/ 66 h 66"/>
                  <a:gd name="T82" fmla="*/ 12 w 59"/>
                  <a:gd name="T83" fmla="*/ 65 h 66"/>
                  <a:gd name="T84" fmla="*/ 10 w 59"/>
                  <a:gd name="T85" fmla="*/ 65 h 66"/>
                  <a:gd name="T86" fmla="*/ 8 w 59"/>
                  <a:gd name="T87" fmla="*/ 65 h 66"/>
                  <a:gd name="T88" fmla="*/ 5 w 59"/>
                  <a:gd name="T89" fmla="*/ 64 h 66"/>
                  <a:gd name="T90" fmla="*/ 3 w 59"/>
                  <a:gd name="T91" fmla="*/ 64 h 66"/>
                  <a:gd name="T92" fmla="*/ 1 w 59"/>
                  <a:gd name="T93" fmla="*/ 63 h 66"/>
                  <a:gd name="T94" fmla="*/ 17 w 59"/>
                  <a:gd name="T95" fmla="*/ 35 h 66"/>
                  <a:gd name="T96" fmla="*/ 13 w 59"/>
                  <a:gd name="T97" fmla="*/ 4 h 6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9"/>
                  <a:gd name="T148" fmla="*/ 0 h 66"/>
                  <a:gd name="T149" fmla="*/ 59 w 59"/>
                  <a:gd name="T150" fmla="*/ 66 h 6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9" h="66">
                    <a:moveTo>
                      <a:pt x="13" y="4"/>
                    </a:moveTo>
                    <a:lnTo>
                      <a:pt x="13" y="4"/>
                    </a:lnTo>
                    <a:lnTo>
                      <a:pt x="14" y="4"/>
                    </a:lnTo>
                    <a:lnTo>
                      <a:pt x="15" y="3"/>
                    </a:lnTo>
                    <a:lnTo>
                      <a:pt x="16" y="3"/>
                    </a:lnTo>
                    <a:lnTo>
                      <a:pt x="16" y="2"/>
                    </a:lnTo>
                    <a:lnTo>
                      <a:pt x="18" y="2"/>
                    </a:lnTo>
                    <a:lnTo>
                      <a:pt x="19" y="1"/>
                    </a:lnTo>
                    <a:lnTo>
                      <a:pt x="20" y="1"/>
                    </a:lnTo>
                    <a:lnTo>
                      <a:pt x="21" y="1"/>
                    </a:lnTo>
                    <a:lnTo>
                      <a:pt x="23" y="1"/>
                    </a:lnTo>
                    <a:lnTo>
                      <a:pt x="24" y="0"/>
                    </a:lnTo>
                    <a:lnTo>
                      <a:pt x="26" y="0"/>
                    </a:lnTo>
                    <a:lnTo>
                      <a:pt x="28" y="0"/>
                    </a:lnTo>
                    <a:lnTo>
                      <a:pt x="30" y="0"/>
                    </a:lnTo>
                    <a:lnTo>
                      <a:pt x="31" y="0"/>
                    </a:lnTo>
                    <a:lnTo>
                      <a:pt x="33" y="0"/>
                    </a:lnTo>
                    <a:lnTo>
                      <a:pt x="35" y="0"/>
                    </a:lnTo>
                    <a:lnTo>
                      <a:pt x="36" y="0"/>
                    </a:lnTo>
                    <a:lnTo>
                      <a:pt x="38" y="1"/>
                    </a:lnTo>
                    <a:lnTo>
                      <a:pt x="40" y="1"/>
                    </a:lnTo>
                    <a:lnTo>
                      <a:pt x="42" y="1"/>
                    </a:lnTo>
                    <a:lnTo>
                      <a:pt x="43" y="3"/>
                    </a:lnTo>
                    <a:lnTo>
                      <a:pt x="45" y="4"/>
                    </a:lnTo>
                    <a:lnTo>
                      <a:pt x="47" y="5"/>
                    </a:lnTo>
                    <a:lnTo>
                      <a:pt x="48" y="6"/>
                    </a:lnTo>
                    <a:lnTo>
                      <a:pt x="50" y="8"/>
                    </a:lnTo>
                    <a:lnTo>
                      <a:pt x="51" y="9"/>
                    </a:lnTo>
                    <a:lnTo>
                      <a:pt x="52" y="11"/>
                    </a:lnTo>
                    <a:lnTo>
                      <a:pt x="53" y="12"/>
                    </a:lnTo>
                    <a:lnTo>
                      <a:pt x="54" y="13"/>
                    </a:lnTo>
                    <a:lnTo>
                      <a:pt x="55" y="15"/>
                    </a:lnTo>
                    <a:lnTo>
                      <a:pt x="55" y="16"/>
                    </a:lnTo>
                    <a:lnTo>
                      <a:pt x="56" y="18"/>
                    </a:lnTo>
                    <a:lnTo>
                      <a:pt x="57" y="21"/>
                    </a:lnTo>
                    <a:lnTo>
                      <a:pt x="57" y="22"/>
                    </a:lnTo>
                    <a:lnTo>
                      <a:pt x="57" y="23"/>
                    </a:lnTo>
                    <a:lnTo>
                      <a:pt x="58" y="24"/>
                    </a:lnTo>
                    <a:lnTo>
                      <a:pt x="58" y="26"/>
                    </a:lnTo>
                    <a:lnTo>
                      <a:pt x="58" y="28"/>
                    </a:lnTo>
                    <a:lnTo>
                      <a:pt x="59" y="30"/>
                    </a:lnTo>
                    <a:lnTo>
                      <a:pt x="59" y="32"/>
                    </a:lnTo>
                    <a:lnTo>
                      <a:pt x="59" y="34"/>
                    </a:lnTo>
                    <a:lnTo>
                      <a:pt x="58" y="37"/>
                    </a:lnTo>
                    <a:lnTo>
                      <a:pt x="58" y="38"/>
                    </a:lnTo>
                    <a:lnTo>
                      <a:pt x="58" y="40"/>
                    </a:lnTo>
                    <a:lnTo>
                      <a:pt x="57" y="42"/>
                    </a:lnTo>
                    <a:lnTo>
                      <a:pt x="56" y="44"/>
                    </a:lnTo>
                    <a:lnTo>
                      <a:pt x="56" y="45"/>
                    </a:lnTo>
                    <a:lnTo>
                      <a:pt x="55" y="48"/>
                    </a:lnTo>
                    <a:lnTo>
                      <a:pt x="55" y="49"/>
                    </a:lnTo>
                    <a:lnTo>
                      <a:pt x="53" y="50"/>
                    </a:lnTo>
                    <a:lnTo>
                      <a:pt x="52" y="52"/>
                    </a:lnTo>
                    <a:lnTo>
                      <a:pt x="51" y="53"/>
                    </a:lnTo>
                    <a:lnTo>
                      <a:pt x="50" y="55"/>
                    </a:lnTo>
                    <a:lnTo>
                      <a:pt x="49" y="56"/>
                    </a:lnTo>
                    <a:lnTo>
                      <a:pt x="48" y="57"/>
                    </a:lnTo>
                    <a:lnTo>
                      <a:pt x="47" y="58"/>
                    </a:lnTo>
                    <a:lnTo>
                      <a:pt x="46" y="59"/>
                    </a:lnTo>
                    <a:lnTo>
                      <a:pt x="44" y="60"/>
                    </a:lnTo>
                    <a:lnTo>
                      <a:pt x="43" y="61"/>
                    </a:lnTo>
                    <a:lnTo>
                      <a:pt x="42" y="62"/>
                    </a:lnTo>
                    <a:lnTo>
                      <a:pt x="41" y="62"/>
                    </a:lnTo>
                    <a:lnTo>
                      <a:pt x="39" y="63"/>
                    </a:lnTo>
                    <a:lnTo>
                      <a:pt x="39" y="64"/>
                    </a:lnTo>
                    <a:lnTo>
                      <a:pt x="37" y="64"/>
                    </a:lnTo>
                    <a:lnTo>
                      <a:pt x="36" y="65"/>
                    </a:lnTo>
                    <a:lnTo>
                      <a:pt x="35" y="65"/>
                    </a:lnTo>
                    <a:lnTo>
                      <a:pt x="34" y="65"/>
                    </a:lnTo>
                    <a:lnTo>
                      <a:pt x="32" y="66"/>
                    </a:lnTo>
                    <a:lnTo>
                      <a:pt x="30" y="66"/>
                    </a:lnTo>
                    <a:lnTo>
                      <a:pt x="28" y="66"/>
                    </a:lnTo>
                    <a:lnTo>
                      <a:pt x="27" y="66"/>
                    </a:lnTo>
                    <a:lnTo>
                      <a:pt x="26" y="66"/>
                    </a:lnTo>
                    <a:lnTo>
                      <a:pt x="24" y="66"/>
                    </a:lnTo>
                    <a:lnTo>
                      <a:pt x="23" y="66"/>
                    </a:lnTo>
                    <a:lnTo>
                      <a:pt x="21" y="66"/>
                    </a:lnTo>
                    <a:lnTo>
                      <a:pt x="20" y="66"/>
                    </a:lnTo>
                    <a:lnTo>
                      <a:pt x="18" y="66"/>
                    </a:lnTo>
                    <a:lnTo>
                      <a:pt x="17" y="66"/>
                    </a:lnTo>
                    <a:lnTo>
                      <a:pt x="16" y="66"/>
                    </a:lnTo>
                    <a:lnTo>
                      <a:pt x="14" y="66"/>
                    </a:lnTo>
                    <a:lnTo>
                      <a:pt x="12" y="65"/>
                    </a:lnTo>
                    <a:lnTo>
                      <a:pt x="11" y="65"/>
                    </a:lnTo>
                    <a:lnTo>
                      <a:pt x="10" y="65"/>
                    </a:lnTo>
                    <a:lnTo>
                      <a:pt x="9" y="65"/>
                    </a:lnTo>
                    <a:lnTo>
                      <a:pt x="8" y="65"/>
                    </a:lnTo>
                    <a:lnTo>
                      <a:pt x="6" y="65"/>
                    </a:lnTo>
                    <a:lnTo>
                      <a:pt x="5" y="64"/>
                    </a:lnTo>
                    <a:lnTo>
                      <a:pt x="4" y="64"/>
                    </a:lnTo>
                    <a:lnTo>
                      <a:pt x="3" y="64"/>
                    </a:lnTo>
                    <a:lnTo>
                      <a:pt x="1" y="63"/>
                    </a:lnTo>
                    <a:lnTo>
                      <a:pt x="0" y="63"/>
                    </a:lnTo>
                    <a:lnTo>
                      <a:pt x="17" y="35"/>
                    </a:lnTo>
                    <a:lnTo>
                      <a:pt x="13" y="4"/>
                    </a:lnTo>
                    <a:close/>
                  </a:path>
                </a:pathLst>
              </a:custGeom>
              <a:solidFill>
                <a:srgbClr val="D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821" name="Freeform 232"/>
              <p:cNvSpPr>
                <a:spLocks/>
              </p:cNvSpPr>
              <p:nvPr/>
            </p:nvSpPr>
            <p:spPr bwMode="auto">
              <a:xfrm>
                <a:off x="3230" y="2185"/>
                <a:ext cx="76" cy="65"/>
              </a:xfrm>
              <a:custGeom>
                <a:avLst/>
                <a:gdLst>
                  <a:gd name="T0" fmla="*/ 6 w 76"/>
                  <a:gd name="T1" fmla="*/ 22 h 65"/>
                  <a:gd name="T2" fmla="*/ 8 w 76"/>
                  <a:gd name="T3" fmla="*/ 19 h 65"/>
                  <a:gd name="T4" fmla="*/ 10 w 76"/>
                  <a:gd name="T5" fmla="*/ 16 h 65"/>
                  <a:gd name="T6" fmla="*/ 12 w 76"/>
                  <a:gd name="T7" fmla="*/ 14 h 65"/>
                  <a:gd name="T8" fmla="*/ 15 w 76"/>
                  <a:gd name="T9" fmla="*/ 12 h 65"/>
                  <a:gd name="T10" fmla="*/ 18 w 76"/>
                  <a:gd name="T11" fmla="*/ 10 h 65"/>
                  <a:gd name="T12" fmla="*/ 21 w 76"/>
                  <a:gd name="T13" fmla="*/ 7 h 65"/>
                  <a:gd name="T14" fmla="*/ 24 w 76"/>
                  <a:gd name="T15" fmla="*/ 5 h 65"/>
                  <a:gd name="T16" fmla="*/ 27 w 76"/>
                  <a:gd name="T17" fmla="*/ 3 h 65"/>
                  <a:gd name="T18" fmla="*/ 29 w 76"/>
                  <a:gd name="T19" fmla="*/ 2 h 65"/>
                  <a:gd name="T20" fmla="*/ 31 w 76"/>
                  <a:gd name="T21" fmla="*/ 1 h 65"/>
                  <a:gd name="T22" fmla="*/ 34 w 76"/>
                  <a:gd name="T23" fmla="*/ 1 h 65"/>
                  <a:gd name="T24" fmla="*/ 36 w 76"/>
                  <a:gd name="T25" fmla="*/ 0 h 65"/>
                  <a:gd name="T26" fmla="*/ 38 w 76"/>
                  <a:gd name="T27" fmla="*/ 0 h 65"/>
                  <a:gd name="T28" fmla="*/ 40 w 76"/>
                  <a:gd name="T29" fmla="*/ 0 h 65"/>
                  <a:gd name="T30" fmla="*/ 43 w 76"/>
                  <a:gd name="T31" fmla="*/ 0 h 65"/>
                  <a:gd name="T32" fmla="*/ 45 w 76"/>
                  <a:gd name="T33" fmla="*/ 0 h 65"/>
                  <a:gd name="T34" fmla="*/ 47 w 76"/>
                  <a:gd name="T35" fmla="*/ 0 h 65"/>
                  <a:gd name="T36" fmla="*/ 50 w 76"/>
                  <a:gd name="T37" fmla="*/ 1 h 65"/>
                  <a:gd name="T38" fmla="*/ 52 w 76"/>
                  <a:gd name="T39" fmla="*/ 2 h 65"/>
                  <a:gd name="T40" fmla="*/ 55 w 76"/>
                  <a:gd name="T41" fmla="*/ 3 h 65"/>
                  <a:gd name="T42" fmla="*/ 57 w 76"/>
                  <a:gd name="T43" fmla="*/ 4 h 65"/>
                  <a:gd name="T44" fmla="*/ 59 w 76"/>
                  <a:gd name="T45" fmla="*/ 5 h 65"/>
                  <a:gd name="T46" fmla="*/ 61 w 76"/>
                  <a:gd name="T47" fmla="*/ 6 h 65"/>
                  <a:gd name="T48" fmla="*/ 63 w 76"/>
                  <a:gd name="T49" fmla="*/ 8 h 65"/>
                  <a:gd name="T50" fmla="*/ 67 w 76"/>
                  <a:gd name="T51" fmla="*/ 11 h 65"/>
                  <a:gd name="T52" fmla="*/ 70 w 76"/>
                  <a:gd name="T53" fmla="*/ 14 h 65"/>
                  <a:gd name="T54" fmla="*/ 71 w 76"/>
                  <a:gd name="T55" fmla="*/ 17 h 65"/>
                  <a:gd name="T56" fmla="*/ 73 w 76"/>
                  <a:gd name="T57" fmla="*/ 20 h 65"/>
                  <a:gd name="T58" fmla="*/ 74 w 76"/>
                  <a:gd name="T59" fmla="*/ 24 h 65"/>
                  <a:gd name="T60" fmla="*/ 75 w 76"/>
                  <a:gd name="T61" fmla="*/ 27 h 65"/>
                  <a:gd name="T62" fmla="*/ 76 w 76"/>
                  <a:gd name="T63" fmla="*/ 30 h 65"/>
                  <a:gd name="T64" fmla="*/ 76 w 76"/>
                  <a:gd name="T65" fmla="*/ 33 h 65"/>
                  <a:gd name="T66" fmla="*/ 76 w 76"/>
                  <a:gd name="T67" fmla="*/ 36 h 65"/>
                  <a:gd name="T68" fmla="*/ 76 w 76"/>
                  <a:gd name="T69" fmla="*/ 39 h 65"/>
                  <a:gd name="T70" fmla="*/ 76 w 76"/>
                  <a:gd name="T71" fmla="*/ 41 h 65"/>
                  <a:gd name="T72" fmla="*/ 75 w 76"/>
                  <a:gd name="T73" fmla="*/ 44 h 65"/>
                  <a:gd name="T74" fmla="*/ 75 w 76"/>
                  <a:gd name="T75" fmla="*/ 46 h 65"/>
                  <a:gd name="T76" fmla="*/ 74 w 76"/>
                  <a:gd name="T77" fmla="*/ 49 h 65"/>
                  <a:gd name="T78" fmla="*/ 72 w 76"/>
                  <a:gd name="T79" fmla="*/ 51 h 65"/>
                  <a:gd name="T80" fmla="*/ 70 w 76"/>
                  <a:gd name="T81" fmla="*/ 55 h 65"/>
                  <a:gd name="T82" fmla="*/ 68 w 76"/>
                  <a:gd name="T83" fmla="*/ 57 h 65"/>
                  <a:gd name="T84" fmla="*/ 65 w 76"/>
                  <a:gd name="T85" fmla="*/ 60 h 65"/>
                  <a:gd name="T86" fmla="*/ 63 w 76"/>
                  <a:gd name="T87" fmla="*/ 62 h 65"/>
                  <a:gd name="T88" fmla="*/ 60 w 76"/>
                  <a:gd name="T89" fmla="*/ 65 h 65"/>
                  <a:gd name="T90" fmla="*/ 29 w 76"/>
                  <a:gd name="T91" fmla="*/ 42 h 65"/>
                  <a:gd name="T92" fmla="*/ 5 w 76"/>
                  <a:gd name="T93" fmla="*/ 22 h 6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76"/>
                  <a:gd name="T142" fmla="*/ 0 h 65"/>
                  <a:gd name="T143" fmla="*/ 76 w 76"/>
                  <a:gd name="T144" fmla="*/ 65 h 6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76" h="65">
                    <a:moveTo>
                      <a:pt x="5" y="22"/>
                    </a:moveTo>
                    <a:lnTo>
                      <a:pt x="6" y="22"/>
                    </a:lnTo>
                    <a:lnTo>
                      <a:pt x="6" y="21"/>
                    </a:lnTo>
                    <a:lnTo>
                      <a:pt x="8" y="19"/>
                    </a:lnTo>
                    <a:lnTo>
                      <a:pt x="9" y="18"/>
                    </a:lnTo>
                    <a:lnTo>
                      <a:pt x="10" y="16"/>
                    </a:lnTo>
                    <a:lnTo>
                      <a:pt x="11" y="15"/>
                    </a:lnTo>
                    <a:lnTo>
                      <a:pt x="12" y="14"/>
                    </a:lnTo>
                    <a:lnTo>
                      <a:pt x="13" y="13"/>
                    </a:lnTo>
                    <a:lnTo>
                      <a:pt x="15" y="12"/>
                    </a:lnTo>
                    <a:lnTo>
                      <a:pt x="16" y="10"/>
                    </a:lnTo>
                    <a:lnTo>
                      <a:pt x="18" y="10"/>
                    </a:lnTo>
                    <a:lnTo>
                      <a:pt x="20" y="8"/>
                    </a:lnTo>
                    <a:lnTo>
                      <a:pt x="21" y="7"/>
                    </a:lnTo>
                    <a:lnTo>
                      <a:pt x="23" y="6"/>
                    </a:lnTo>
                    <a:lnTo>
                      <a:pt x="24" y="5"/>
                    </a:lnTo>
                    <a:lnTo>
                      <a:pt x="27" y="3"/>
                    </a:lnTo>
                    <a:lnTo>
                      <a:pt x="28" y="2"/>
                    </a:lnTo>
                    <a:lnTo>
                      <a:pt x="29" y="2"/>
                    </a:lnTo>
                    <a:lnTo>
                      <a:pt x="30" y="2"/>
                    </a:lnTo>
                    <a:lnTo>
                      <a:pt x="31" y="1"/>
                    </a:lnTo>
                    <a:lnTo>
                      <a:pt x="32" y="1"/>
                    </a:lnTo>
                    <a:lnTo>
                      <a:pt x="34" y="1"/>
                    </a:lnTo>
                    <a:lnTo>
                      <a:pt x="35" y="1"/>
                    </a:lnTo>
                    <a:lnTo>
                      <a:pt x="36" y="0"/>
                    </a:lnTo>
                    <a:lnTo>
                      <a:pt x="37" y="0"/>
                    </a:lnTo>
                    <a:lnTo>
                      <a:pt x="38" y="0"/>
                    </a:lnTo>
                    <a:lnTo>
                      <a:pt x="39" y="0"/>
                    </a:lnTo>
                    <a:lnTo>
                      <a:pt x="40" y="0"/>
                    </a:lnTo>
                    <a:lnTo>
                      <a:pt x="41" y="0"/>
                    </a:lnTo>
                    <a:lnTo>
                      <a:pt x="43" y="0"/>
                    </a:lnTo>
                    <a:lnTo>
                      <a:pt x="45" y="0"/>
                    </a:lnTo>
                    <a:lnTo>
                      <a:pt x="46" y="0"/>
                    </a:lnTo>
                    <a:lnTo>
                      <a:pt x="47" y="0"/>
                    </a:lnTo>
                    <a:lnTo>
                      <a:pt x="48" y="1"/>
                    </a:lnTo>
                    <a:lnTo>
                      <a:pt x="50" y="1"/>
                    </a:lnTo>
                    <a:lnTo>
                      <a:pt x="51" y="1"/>
                    </a:lnTo>
                    <a:lnTo>
                      <a:pt x="52" y="2"/>
                    </a:lnTo>
                    <a:lnTo>
                      <a:pt x="54" y="2"/>
                    </a:lnTo>
                    <a:lnTo>
                      <a:pt x="55" y="3"/>
                    </a:lnTo>
                    <a:lnTo>
                      <a:pt x="57" y="4"/>
                    </a:lnTo>
                    <a:lnTo>
                      <a:pt x="58" y="5"/>
                    </a:lnTo>
                    <a:lnTo>
                      <a:pt x="59" y="5"/>
                    </a:lnTo>
                    <a:lnTo>
                      <a:pt x="60" y="6"/>
                    </a:lnTo>
                    <a:lnTo>
                      <a:pt x="61" y="6"/>
                    </a:lnTo>
                    <a:lnTo>
                      <a:pt x="62" y="7"/>
                    </a:lnTo>
                    <a:lnTo>
                      <a:pt x="63" y="8"/>
                    </a:lnTo>
                    <a:lnTo>
                      <a:pt x="65" y="10"/>
                    </a:lnTo>
                    <a:lnTo>
                      <a:pt x="67" y="11"/>
                    </a:lnTo>
                    <a:lnTo>
                      <a:pt x="68" y="12"/>
                    </a:lnTo>
                    <a:lnTo>
                      <a:pt x="70" y="14"/>
                    </a:lnTo>
                    <a:lnTo>
                      <a:pt x="70" y="16"/>
                    </a:lnTo>
                    <a:lnTo>
                      <a:pt x="71" y="17"/>
                    </a:lnTo>
                    <a:lnTo>
                      <a:pt x="72" y="19"/>
                    </a:lnTo>
                    <a:lnTo>
                      <a:pt x="73" y="20"/>
                    </a:lnTo>
                    <a:lnTo>
                      <a:pt x="74" y="22"/>
                    </a:lnTo>
                    <a:lnTo>
                      <a:pt x="74" y="24"/>
                    </a:lnTo>
                    <a:lnTo>
                      <a:pt x="75" y="26"/>
                    </a:lnTo>
                    <a:lnTo>
                      <a:pt x="75" y="27"/>
                    </a:lnTo>
                    <a:lnTo>
                      <a:pt x="75" y="28"/>
                    </a:lnTo>
                    <a:lnTo>
                      <a:pt x="76" y="30"/>
                    </a:lnTo>
                    <a:lnTo>
                      <a:pt x="76" y="32"/>
                    </a:lnTo>
                    <a:lnTo>
                      <a:pt x="76" y="33"/>
                    </a:lnTo>
                    <a:lnTo>
                      <a:pt x="76" y="34"/>
                    </a:lnTo>
                    <a:lnTo>
                      <a:pt x="76" y="36"/>
                    </a:lnTo>
                    <a:lnTo>
                      <a:pt x="76" y="38"/>
                    </a:lnTo>
                    <a:lnTo>
                      <a:pt x="76" y="39"/>
                    </a:lnTo>
                    <a:lnTo>
                      <a:pt x="76" y="40"/>
                    </a:lnTo>
                    <a:lnTo>
                      <a:pt x="76" y="41"/>
                    </a:lnTo>
                    <a:lnTo>
                      <a:pt x="75" y="43"/>
                    </a:lnTo>
                    <a:lnTo>
                      <a:pt x="75" y="44"/>
                    </a:lnTo>
                    <a:lnTo>
                      <a:pt x="75" y="45"/>
                    </a:lnTo>
                    <a:lnTo>
                      <a:pt x="75" y="46"/>
                    </a:lnTo>
                    <a:lnTo>
                      <a:pt x="75" y="47"/>
                    </a:lnTo>
                    <a:lnTo>
                      <a:pt x="74" y="49"/>
                    </a:lnTo>
                    <a:lnTo>
                      <a:pt x="73" y="50"/>
                    </a:lnTo>
                    <a:lnTo>
                      <a:pt x="72" y="51"/>
                    </a:lnTo>
                    <a:lnTo>
                      <a:pt x="71" y="53"/>
                    </a:lnTo>
                    <a:lnTo>
                      <a:pt x="70" y="55"/>
                    </a:lnTo>
                    <a:lnTo>
                      <a:pt x="69" y="56"/>
                    </a:lnTo>
                    <a:lnTo>
                      <a:pt x="68" y="57"/>
                    </a:lnTo>
                    <a:lnTo>
                      <a:pt x="66" y="59"/>
                    </a:lnTo>
                    <a:lnTo>
                      <a:pt x="65" y="60"/>
                    </a:lnTo>
                    <a:lnTo>
                      <a:pt x="64" y="61"/>
                    </a:lnTo>
                    <a:lnTo>
                      <a:pt x="63" y="62"/>
                    </a:lnTo>
                    <a:lnTo>
                      <a:pt x="62" y="63"/>
                    </a:lnTo>
                    <a:lnTo>
                      <a:pt x="60" y="65"/>
                    </a:lnTo>
                    <a:lnTo>
                      <a:pt x="29" y="42"/>
                    </a:lnTo>
                    <a:lnTo>
                      <a:pt x="0" y="30"/>
                    </a:lnTo>
                    <a:lnTo>
                      <a:pt x="5" y="22"/>
                    </a:lnTo>
                    <a:close/>
                  </a:path>
                </a:pathLst>
              </a:custGeom>
              <a:solidFill>
                <a:srgbClr val="D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822" name="Freeform 233"/>
              <p:cNvSpPr>
                <a:spLocks/>
              </p:cNvSpPr>
              <p:nvPr/>
            </p:nvSpPr>
            <p:spPr bwMode="auto">
              <a:xfrm>
                <a:off x="3265" y="2189"/>
                <a:ext cx="12" cy="30"/>
              </a:xfrm>
              <a:custGeom>
                <a:avLst/>
                <a:gdLst>
                  <a:gd name="T0" fmla="*/ 1 w 12"/>
                  <a:gd name="T1" fmla="*/ 30 h 30"/>
                  <a:gd name="T2" fmla="*/ 1 w 12"/>
                  <a:gd name="T3" fmla="*/ 30 h 30"/>
                  <a:gd name="T4" fmla="*/ 1 w 12"/>
                  <a:gd name="T5" fmla="*/ 28 h 30"/>
                  <a:gd name="T6" fmla="*/ 1 w 12"/>
                  <a:gd name="T7" fmla="*/ 26 h 30"/>
                  <a:gd name="T8" fmla="*/ 1 w 12"/>
                  <a:gd name="T9" fmla="*/ 25 h 30"/>
                  <a:gd name="T10" fmla="*/ 1 w 12"/>
                  <a:gd name="T11" fmla="*/ 24 h 30"/>
                  <a:gd name="T12" fmla="*/ 1 w 12"/>
                  <a:gd name="T13" fmla="*/ 23 h 30"/>
                  <a:gd name="T14" fmla="*/ 0 w 12"/>
                  <a:gd name="T15" fmla="*/ 20 h 30"/>
                  <a:gd name="T16" fmla="*/ 0 w 12"/>
                  <a:gd name="T17" fmla="*/ 19 h 30"/>
                  <a:gd name="T18" fmla="*/ 0 w 12"/>
                  <a:gd name="T19" fmla="*/ 17 h 30"/>
                  <a:gd name="T20" fmla="*/ 0 w 12"/>
                  <a:gd name="T21" fmla="*/ 15 h 30"/>
                  <a:gd name="T22" fmla="*/ 0 w 12"/>
                  <a:gd name="T23" fmla="*/ 13 h 30"/>
                  <a:gd name="T24" fmla="*/ 0 w 12"/>
                  <a:gd name="T25" fmla="*/ 11 h 30"/>
                  <a:gd name="T26" fmla="*/ 0 w 12"/>
                  <a:gd name="T27" fmla="*/ 9 h 30"/>
                  <a:gd name="T28" fmla="*/ 0 w 12"/>
                  <a:gd name="T29" fmla="*/ 8 h 30"/>
                  <a:gd name="T30" fmla="*/ 0 w 12"/>
                  <a:gd name="T31" fmla="*/ 6 h 30"/>
                  <a:gd name="T32" fmla="*/ 0 w 12"/>
                  <a:gd name="T33" fmla="*/ 4 h 30"/>
                  <a:gd name="T34" fmla="*/ 0 w 12"/>
                  <a:gd name="T35" fmla="*/ 3 h 30"/>
                  <a:gd name="T36" fmla="*/ 1 w 12"/>
                  <a:gd name="T37" fmla="*/ 2 h 30"/>
                  <a:gd name="T38" fmla="*/ 2 w 12"/>
                  <a:gd name="T39" fmla="*/ 1 h 30"/>
                  <a:gd name="T40" fmla="*/ 3 w 12"/>
                  <a:gd name="T41" fmla="*/ 1 h 30"/>
                  <a:gd name="T42" fmla="*/ 4 w 12"/>
                  <a:gd name="T43" fmla="*/ 0 h 30"/>
                  <a:gd name="T44" fmla="*/ 6 w 12"/>
                  <a:gd name="T45" fmla="*/ 0 h 30"/>
                  <a:gd name="T46" fmla="*/ 7 w 12"/>
                  <a:gd name="T47" fmla="*/ 0 h 30"/>
                  <a:gd name="T48" fmla="*/ 8 w 12"/>
                  <a:gd name="T49" fmla="*/ 0 h 30"/>
                  <a:gd name="T50" fmla="*/ 9 w 12"/>
                  <a:gd name="T51" fmla="*/ 0 h 30"/>
                  <a:gd name="T52" fmla="*/ 10 w 12"/>
                  <a:gd name="T53" fmla="*/ 0 h 30"/>
                  <a:gd name="T54" fmla="*/ 11 w 12"/>
                  <a:gd name="T55" fmla="*/ 0 h 30"/>
                  <a:gd name="T56" fmla="*/ 12 w 12"/>
                  <a:gd name="T57" fmla="*/ 1 h 30"/>
                  <a:gd name="T58" fmla="*/ 12 w 12"/>
                  <a:gd name="T59" fmla="*/ 1 h 30"/>
                  <a:gd name="T60" fmla="*/ 12 w 12"/>
                  <a:gd name="T61" fmla="*/ 1 h 30"/>
                  <a:gd name="T62" fmla="*/ 3 w 12"/>
                  <a:gd name="T63" fmla="*/ 30 h 30"/>
                  <a:gd name="T64" fmla="*/ 1 w 12"/>
                  <a:gd name="T65" fmla="*/ 30 h 30"/>
                  <a:gd name="T66" fmla="*/ 1 w 12"/>
                  <a:gd name="T67" fmla="*/ 30 h 3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2"/>
                  <a:gd name="T103" fmla="*/ 0 h 30"/>
                  <a:gd name="T104" fmla="*/ 12 w 12"/>
                  <a:gd name="T105" fmla="*/ 30 h 3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2" h="30">
                    <a:moveTo>
                      <a:pt x="1" y="30"/>
                    </a:moveTo>
                    <a:lnTo>
                      <a:pt x="1" y="30"/>
                    </a:lnTo>
                    <a:lnTo>
                      <a:pt x="1" y="28"/>
                    </a:lnTo>
                    <a:lnTo>
                      <a:pt x="1" y="26"/>
                    </a:lnTo>
                    <a:lnTo>
                      <a:pt x="1" y="25"/>
                    </a:lnTo>
                    <a:lnTo>
                      <a:pt x="1" y="24"/>
                    </a:lnTo>
                    <a:lnTo>
                      <a:pt x="1" y="23"/>
                    </a:lnTo>
                    <a:lnTo>
                      <a:pt x="0" y="20"/>
                    </a:lnTo>
                    <a:lnTo>
                      <a:pt x="0" y="19"/>
                    </a:lnTo>
                    <a:lnTo>
                      <a:pt x="0" y="17"/>
                    </a:lnTo>
                    <a:lnTo>
                      <a:pt x="0" y="15"/>
                    </a:lnTo>
                    <a:lnTo>
                      <a:pt x="0" y="13"/>
                    </a:lnTo>
                    <a:lnTo>
                      <a:pt x="0" y="11"/>
                    </a:lnTo>
                    <a:lnTo>
                      <a:pt x="0" y="9"/>
                    </a:lnTo>
                    <a:lnTo>
                      <a:pt x="0" y="8"/>
                    </a:lnTo>
                    <a:lnTo>
                      <a:pt x="0" y="6"/>
                    </a:lnTo>
                    <a:lnTo>
                      <a:pt x="0" y="4"/>
                    </a:lnTo>
                    <a:lnTo>
                      <a:pt x="0" y="3"/>
                    </a:lnTo>
                    <a:lnTo>
                      <a:pt x="1" y="2"/>
                    </a:lnTo>
                    <a:lnTo>
                      <a:pt x="2" y="1"/>
                    </a:lnTo>
                    <a:lnTo>
                      <a:pt x="3" y="1"/>
                    </a:lnTo>
                    <a:lnTo>
                      <a:pt x="4" y="0"/>
                    </a:lnTo>
                    <a:lnTo>
                      <a:pt x="6" y="0"/>
                    </a:lnTo>
                    <a:lnTo>
                      <a:pt x="7" y="0"/>
                    </a:lnTo>
                    <a:lnTo>
                      <a:pt x="8" y="0"/>
                    </a:lnTo>
                    <a:lnTo>
                      <a:pt x="9" y="0"/>
                    </a:lnTo>
                    <a:lnTo>
                      <a:pt x="10" y="0"/>
                    </a:lnTo>
                    <a:lnTo>
                      <a:pt x="11" y="0"/>
                    </a:lnTo>
                    <a:lnTo>
                      <a:pt x="12" y="1"/>
                    </a:lnTo>
                    <a:lnTo>
                      <a:pt x="3" y="30"/>
                    </a:lnTo>
                    <a:lnTo>
                      <a:pt x="1" y="30"/>
                    </a:lnTo>
                    <a:close/>
                  </a:path>
                </a:pathLst>
              </a:custGeom>
              <a:solidFill>
                <a:srgbClr val="FF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823" name="Freeform 234"/>
              <p:cNvSpPr>
                <a:spLocks/>
              </p:cNvSpPr>
              <p:nvPr/>
            </p:nvSpPr>
            <p:spPr bwMode="auto">
              <a:xfrm>
                <a:off x="3269" y="2192"/>
                <a:ext cx="27" cy="30"/>
              </a:xfrm>
              <a:custGeom>
                <a:avLst/>
                <a:gdLst>
                  <a:gd name="T0" fmla="*/ 3 w 27"/>
                  <a:gd name="T1" fmla="*/ 26 h 30"/>
                  <a:gd name="T2" fmla="*/ 17 w 27"/>
                  <a:gd name="T3" fmla="*/ 0 h 30"/>
                  <a:gd name="T4" fmla="*/ 18 w 27"/>
                  <a:gd name="T5" fmla="*/ 0 h 30"/>
                  <a:gd name="T6" fmla="*/ 19 w 27"/>
                  <a:gd name="T7" fmla="*/ 1 h 30"/>
                  <a:gd name="T8" fmla="*/ 20 w 27"/>
                  <a:gd name="T9" fmla="*/ 3 h 30"/>
                  <a:gd name="T10" fmla="*/ 21 w 27"/>
                  <a:gd name="T11" fmla="*/ 4 h 30"/>
                  <a:gd name="T12" fmla="*/ 22 w 27"/>
                  <a:gd name="T13" fmla="*/ 5 h 30"/>
                  <a:gd name="T14" fmla="*/ 23 w 27"/>
                  <a:gd name="T15" fmla="*/ 6 h 30"/>
                  <a:gd name="T16" fmla="*/ 24 w 27"/>
                  <a:gd name="T17" fmla="*/ 8 h 30"/>
                  <a:gd name="T18" fmla="*/ 25 w 27"/>
                  <a:gd name="T19" fmla="*/ 10 h 30"/>
                  <a:gd name="T20" fmla="*/ 26 w 27"/>
                  <a:gd name="T21" fmla="*/ 11 h 30"/>
                  <a:gd name="T22" fmla="*/ 26 w 27"/>
                  <a:gd name="T23" fmla="*/ 13 h 30"/>
                  <a:gd name="T24" fmla="*/ 27 w 27"/>
                  <a:gd name="T25" fmla="*/ 15 h 30"/>
                  <a:gd name="T26" fmla="*/ 26 w 27"/>
                  <a:gd name="T27" fmla="*/ 16 h 30"/>
                  <a:gd name="T28" fmla="*/ 26 w 27"/>
                  <a:gd name="T29" fmla="*/ 17 h 30"/>
                  <a:gd name="T30" fmla="*/ 25 w 27"/>
                  <a:gd name="T31" fmla="*/ 17 h 30"/>
                  <a:gd name="T32" fmla="*/ 24 w 27"/>
                  <a:gd name="T33" fmla="*/ 18 h 30"/>
                  <a:gd name="T34" fmla="*/ 24 w 27"/>
                  <a:gd name="T35" fmla="*/ 19 h 30"/>
                  <a:gd name="T36" fmla="*/ 23 w 27"/>
                  <a:gd name="T37" fmla="*/ 19 h 30"/>
                  <a:gd name="T38" fmla="*/ 21 w 27"/>
                  <a:gd name="T39" fmla="*/ 19 h 30"/>
                  <a:gd name="T40" fmla="*/ 20 w 27"/>
                  <a:gd name="T41" fmla="*/ 20 h 30"/>
                  <a:gd name="T42" fmla="*/ 19 w 27"/>
                  <a:gd name="T43" fmla="*/ 20 h 30"/>
                  <a:gd name="T44" fmla="*/ 18 w 27"/>
                  <a:gd name="T45" fmla="*/ 20 h 30"/>
                  <a:gd name="T46" fmla="*/ 17 w 27"/>
                  <a:gd name="T47" fmla="*/ 20 h 30"/>
                  <a:gd name="T48" fmla="*/ 16 w 27"/>
                  <a:gd name="T49" fmla="*/ 21 h 30"/>
                  <a:gd name="T50" fmla="*/ 15 w 27"/>
                  <a:gd name="T51" fmla="*/ 21 h 30"/>
                  <a:gd name="T52" fmla="*/ 14 w 27"/>
                  <a:gd name="T53" fmla="*/ 22 h 30"/>
                  <a:gd name="T54" fmla="*/ 13 w 27"/>
                  <a:gd name="T55" fmla="*/ 22 h 30"/>
                  <a:gd name="T56" fmla="*/ 12 w 27"/>
                  <a:gd name="T57" fmla="*/ 22 h 30"/>
                  <a:gd name="T58" fmla="*/ 11 w 27"/>
                  <a:gd name="T59" fmla="*/ 23 h 30"/>
                  <a:gd name="T60" fmla="*/ 10 w 27"/>
                  <a:gd name="T61" fmla="*/ 23 h 30"/>
                  <a:gd name="T62" fmla="*/ 8 w 27"/>
                  <a:gd name="T63" fmla="*/ 24 h 30"/>
                  <a:gd name="T64" fmla="*/ 7 w 27"/>
                  <a:gd name="T65" fmla="*/ 25 h 30"/>
                  <a:gd name="T66" fmla="*/ 5 w 27"/>
                  <a:gd name="T67" fmla="*/ 26 h 30"/>
                  <a:gd name="T68" fmla="*/ 4 w 27"/>
                  <a:gd name="T69" fmla="*/ 27 h 30"/>
                  <a:gd name="T70" fmla="*/ 3 w 27"/>
                  <a:gd name="T71" fmla="*/ 27 h 30"/>
                  <a:gd name="T72" fmla="*/ 2 w 27"/>
                  <a:gd name="T73" fmla="*/ 28 h 30"/>
                  <a:gd name="T74" fmla="*/ 1 w 27"/>
                  <a:gd name="T75" fmla="*/ 29 h 30"/>
                  <a:gd name="T76" fmla="*/ 0 w 27"/>
                  <a:gd name="T77" fmla="*/ 30 h 30"/>
                  <a:gd name="T78" fmla="*/ 3 w 27"/>
                  <a:gd name="T79" fmla="*/ 26 h 30"/>
                  <a:gd name="T80" fmla="*/ 3 w 27"/>
                  <a:gd name="T81" fmla="*/ 26 h 3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7"/>
                  <a:gd name="T124" fmla="*/ 0 h 30"/>
                  <a:gd name="T125" fmla="*/ 27 w 27"/>
                  <a:gd name="T126" fmla="*/ 30 h 3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7" h="30">
                    <a:moveTo>
                      <a:pt x="3" y="26"/>
                    </a:moveTo>
                    <a:lnTo>
                      <a:pt x="17" y="0"/>
                    </a:lnTo>
                    <a:lnTo>
                      <a:pt x="18" y="0"/>
                    </a:lnTo>
                    <a:lnTo>
                      <a:pt x="19" y="1"/>
                    </a:lnTo>
                    <a:lnTo>
                      <a:pt x="20" y="3"/>
                    </a:lnTo>
                    <a:lnTo>
                      <a:pt x="21" y="4"/>
                    </a:lnTo>
                    <a:lnTo>
                      <a:pt x="22" y="5"/>
                    </a:lnTo>
                    <a:lnTo>
                      <a:pt x="23" y="6"/>
                    </a:lnTo>
                    <a:lnTo>
                      <a:pt x="24" y="8"/>
                    </a:lnTo>
                    <a:lnTo>
                      <a:pt x="25" y="10"/>
                    </a:lnTo>
                    <a:lnTo>
                      <a:pt x="26" y="11"/>
                    </a:lnTo>
                    <a:lnTo>
                      <a:pt x="26" y="13"/>
                    </a:lnTo>
                    <a:lnTo>
                      <a:pt x="27" y="15"/>
                    </a:lnTo>
                    <a:lnTo>
                      <a:pt x="26" y="16"/>
                    </a:lnTo>
                    <a:lnTo>
                      <a:pt x="26" y="17"/>
                    </a:lnTo>
                    <a:lnTo>
                      <a:pt x="25" y="17"/>
                    </a:lnTo>
                    <a:lnTo>
                      <a:pt x="24" y="18"/>
                    </a:lnTo>
                    <a:lnTo>
                      <a:pt x="24" y="19"/>
                    </a:lnTo>
                    <a:lnTo>
                      <a:pt x="23" y="19"/>
                    </a:lnTo>
                    <a:lnTo>
                      <a:pt x="21" y="19"/>
                    </a:lnTo>
                    <a:lnTo>
                      <a:pt x="20" y="20"/>
                    </a:lnTo>
                    <a:lnTo>
                      <a:pt x="19" y="20"/>
                    </a:lnTo>
                    <a:lnTo>
                      <a:pt x="18" y="20"/>
                    </a:lnTo>
                    <a:lnTo>
                      <a:pt x="17" y="20"/>
                    </a:lnTo>
                    <a:lnTo>
                      <a:pt x="16" y="21"/>
                    </a:lnTo>
                    <a:lnTo>
                      <a:pt x="15" y="21"/>
                    </a:lnTo>
                    <a:lnTo>
                      <a:pt x="14" y="22"/>
                    </a:lnTo>
                    <a:lnTo>
                      <a:pt x="13" y="22"/>
                    </a:lnTo>
                    <a:lnTo>
                      <a:pt x="12" y="22"/>
                    </a:lnTo>
                    <a:lnTo>
                      <a:pt x="11" y="23"/>
                    </a:lnTo>
                    <a:lnTo>
                      <a:pt x="10" y="23"/>
                    </a:lnTo>
                    <a:lnTo>
                      <a:pt x="8" y="24"/>
                    </a:lnTo>
                    <a:lnTo>
                      <a:pt x="7" y="25"/>
                    </a:lnTo>
                    <a:lnTo>
                      <a:pt x="5" y="26"/>
                    </a:lnTo>
                    <a:lnTo>
                      <a:pt x="4" y="27"/>
                    </a:lnTo>
                    <a:lnTo>
                      <a:pt x="3" y="27"/>
                    </a:lnTo>
                    <a:lnTo>
                      <a:pt x="2" y="28"/>
                    </a:lnTo>
                    <a:lnTo>
                      <a:pt x="1" y="29"/>
                    </a:lnTo>
                    <a:lnTo>
                      <a:pt x="0" y="30"/>
                    </a:lnTo>
                    <a:lnTo>
                      <a:pt x="3" y="26"/>
                    </a:lnTo>
                    <a:close/>
                  </a:path>
                </a:pathLst>
              </a:custGeom>
              <a:solidFill>
                <a:srgbClr val="FF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824" name="Freeform 235"/>
              <p:cNvSpPr>
                <a:spLocks/>
              </p:cNvSpPr>
              <p:nvPr/>
            </p:nvSpPr>
            <p:spPr bwMode="auto">
              <a:xfrm>
                <a:off x="3243" y="2195"/>
                <a:ext cx="21" cy="25"/>
              </a:xfrm>
              <a:custGeom>
                <a:avLst/>
                <a:gdLst>
                  <a:gd name="T0" fmla="*/ 21 w 21"/>
                  <a:gd name="T1" fmla="*/ 23 h 25"/>
                  <a:gd name="T2" fmla="*/ 21 w 21"/>
                  <a:gd name="T3" fmla="*/ 23 h 25"/>
                  <a:gd name="T4" fmla="*/ 20 w 21"/>
                  <a:gd name="T5" fmla="*/ 22 h 25"/>
                  <a:gd name="T6" fmla="*/ 19 w 21"/>
                  <a:gd name="T7" fmla="*/ 20 h 25"/>
                  <a:gd name="T8" fmla="*/ 18 w 21"/>
                  <a:gd name="T9" fmla="*/ 19 h 25"/>
                  <a:gd name="T10" fmla="*/ 18 w 21"/>
                  <a:gd name="T11" fmla="*/ 18 h 25"/>
                  <a:gd name="T12" fmla="*/ 17 w 21"/>
                  <a:gd name="T13" fmla="*/ 17 h 25"/>
                  <a:gd name="T14" fmla="*/ 16 w 21"/>
                  <a:gd name="T15" fmla="*/ 16 h 25"/>
                  <a:gd name="T16" fmla="*/ 15 w 21"/>
                  <a:gd name="T17" fmla="*/ 14 h 25"/>
                  <a:gd name="T18" fmla="*/ 15 w 21"/>
                  <a:gd name="T19" fmla="*/ 12 h 25"/>
                  <a:gd name="T20" fmla="*/ 14 w 21"/>
                  <a:gd name="T21" fmla="*/ 11 h 25"/>
                  <a:gd name="T22" fmla="*/ 14 w 21"/>
                  <a:gd name="T23" fmla="*/ 9 h 25"/>
                  <a:gd name="T24" fmla="*/ 14 w 21"/>
                  <a:gd name="T25" fmla="*/ 7 h 25"/>
                  <a:gd name="T26" fmla="*/ 13 w 21"/>
                  <a:gd name="T27" fmla="*/ 6 h 25"/>
                  <a:gd name="T28" fmla="*/ 13 w 21"/>
                  <a:gd name="T29" fmla="*/ 4 h 25"/>
                  <a:gd name="T30" fmla="*/ 13 w 21"/>
                  <a:gd name="T31" fmla="*/ 2 h 25"/>
                  <a:gd name="T32" fmla="*/ 12 w 21"/>
                  <a:gd name="T33" fmla="*/ 1 h 25"/>
                  <a:gd name="T34" fmla="*/ 11 w 21"/>
                  <a:gd name="T35" fmla="*/ 0 h 25"/>
                  <a:gd name="T36" fmla="*/ 11 w 21"/>
                  <a:gd name="T37" fmla="*/ 0 h 25"/>
                  <a:gd name="T38" fmla="*/ 9 w 21"/>
                  <a:gd name="T39" fmla="*/ 1 h 25"/>
                  <a:gd name="T40" fmla="*/ 8 w 21"/>
                  <a:gd name="T41" fmla="*/ 1 h 25"/>
                  <a:gd name="T42" fmla="*/ 7 w 21"/>
                  <a:gd name="T43" fmla="*/ 2 h 25"/>
                  <a:gd name="T44" fmla="*/ 6 w 21"/>
                  <a:gd name="T45" fmla="*/ 3 h 25"/>
                  <a:gd name="T46" fmla="*/ 5 w 21"/>
                  <a:gd name="T47" fmla="*/ 5 h 25"/>
                  <a:gd name="T48" fmla="*/ 4 w 21"/>
                  <a:gd name="T49" fmla="*/ 6 h 25"/>
                  <a:gd name="T50" fmla="*/ 3 w 21"/>
                  <a:gd name="T51" fmla="*/ 7 h 25"/>
                  <a:gd name="T52" fmla="*/ 2 w 21"/>
                  <a:gd name="T53" fmla="*/ 8 h 25"/>
                  <a:gd name="T54" fmla="*/ 0 w 21"/>
                  <a:gd name="T55" fmla="*/ 9 h 25"/>
                  <a:gd name="T56" fmla="*/ 0 w 21"/>
                  <a:gd name="T57" fmla="*/ 11 h 25"/>
                  <a:gd name="T58" fmla="*/ 20 w 21"/>
                  <a:gd name="T59" fmla="*/ 25 h 25"/>
                  <a:gd name="T60" fmla="*/ 21 w 21"/>
                  <a:gd name="T61" fmla="*/ 23 h 25"/>
                  <a:gd name="T62" fmla="*/ 21 w 21"/>
                  <a:gd name="T63" fmla="*/ 23 h 2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1"/>
                  <a:gd name="T97" fmla="*/ 0 h 25"/>
                  <a:gd name="T98" fmla="*/ 21 w 21"/>
                  <a:gd name="T99" fmla="*/ 25 h 2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1" h="25">
                    <a:moveTo>
                      <a:pt x="21" y="23"/>
                    </a:moveTo>
                    <a:lnTo>
                      <a:pt x="21" y="23"/>
                    </a:lnTo>
                    <a:lnTo>
                      <a:pt x="20" y="22"/>
                    </a:lnTo>
                    <a:lnTo>
                      <a:pt x="19" y="20"/>
                    </a:lnTo>
                    <a:lnTo>
                      <a:pt x="18" y="19"/>
                    </a:lnTo>
                    <a:lnTo>
                      <a:pt x="18" y="18"/>
                    </a:lnTo>
                    <a:lnTo>
                      <a:pt x="17" y="17"/>
                    </a:lnTo>
                    <a:lnTo>
                      <a:pt x="16" y="16"/>
                    </a:lnTo>
                    <a:lnTo>
                      <a:pt x="15" y="14"/>
                    </a:lnTo>
                    <a:lnTo>
                      <a:pt x="15" y="12"/>
                    </a:lnTo>
                    <a:lnTo>
                      <a:pt x="14" y="11"/>
                    </a:lnTo>
                    <a:lnTo>
                      <a:pt x="14" y="9"/>
                    </a:lnTo>
                    <a:lnTo>
                      <a:pt x="14" y="7"/>
                    </a:lnTo>
                    <a:lnTo>
                      <a:pt x="13" y="6"/>
                    </a:lnTo>
                    <a:lnTo>
                      <a:pt x="13" y="4"/>
                    </a:lnTo>
                    <a:lnTo>
                      <a:pt x="13" y="2"/>
                    </a:lnTo>
                    <a:lnTo>
                      <a:pt x="12" y="1"/>
                    </a:lnTo>
                    <a:lnTo>
                      <a:pt x="11" y="0"/>
                    </a:lnTo>
                    <a:lnTo>
                      <a:pt x="9" y="1"/>
                    </a:lnTo>
                    <a:lnTo>
                      <a:pt x="8" y="1"/>
                    </a:lnTo>
                    <a:lnTo>
                      <a:pt x="7" y="2"/>
                    </a:lnTo>
                    <a:lnTo>
                      <a:pt x="6" y="3"/>
                    </a:lnTo>
                    <a:lnTo>
                      <a:pt x="5" y="5"/>
                    </a:lnTo>
                    <a:lnTo>
                      <a:pt x="4" y="6"/>
                    </a:lnTo>
                    <a:lnTo>
                      <a:pt x="3" y="7"/>
                    </a:lnTo>
                    <a:lnTo>
                      <a:pt x="2" y="8"/>
                    </a:lnTo>
                    <a:lnTo>
                      <a:pt x="0" y="9"/>
                    </a:lnTo>
                    <a:lnTo>
                      <a:pt x="0" y="11"/>
                    </a:lnTo>
                    <a:lnTo>
                      <a:pt x="20" y="25"/>
                    </a:lnTo>
                    <a:lnTo>
                      <a:pt x="21" y="23"/>
                    </a:lnTo>
                    <a:close/>
                  </a:path>
                </a:pathLst>
              </a:custGeom>
              <a:solidFill>
                <a:srgbClr val="FF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825" name="Freeform 236"/>
              <p:cNvSpPr>
                <a:spLocks/>
              </p:cNvSpPr>
              <p:nvPr/>
            </p:nvSpPr>
            <p:spPr bwMode="auto">
              <a:xfrm>
                <a:off x="3271" y="2215"/>
                <a:ext cx="33" cy="15"/>
              </a:xfrm>
              <a:custGeom>
                <a:avLst/>
                <a:gdLst>
                  <a:gd name="T0" fmla="*/ 0 w 33"/>
                  <a:gd name="T1" fmla="*/ 9 h 15"/>
                  <a:gd name="T2" fmla="*/ 32 w 33"/>
                  <a:gd name="T3" fmla="*/ 0 h 15"/>
                  <a:gd name="T4" fmla="*/ 31 w 33"/>
                  <a:gd name="T5" fmla="*/ 3 h 15"/>
                  <a:gd name="T6" fmla="*/ 32 w 33"/>
                  <a:gd name="T7" fmla="*/ 5 h 15"/>
                  <a:gd name="T8" fmla="*/ 32 w 33"/>
                  <a:gd name="T9" fmla="*/ 7 h 15"/>
                  <a:gd name="T10" fmla="*/ 33 w 33"/>
                  <a:gd name="T11" fmla="*/ 9 h 15"/>
                  <a:gd name="T12" fmla="*/ 33 w 33"/>
                  <a:gd name="T13" fmla="*/ 10 h 15"/>
                  <a:gd name="T14" fmla="*/ 33 w 33"/>
                  <a:gd name="T15" fmla="*/ 12 h 15"/>
                  <a:gd name="T16" fmla="*/ 33 w 33"/>
                  <a:gd name="T17" fmla="*/ 13 h 15"/>
                  <a:gd name="T18" fmla="*/ 32 w 33"/>
                  <a:gd name="T19" fmla="*/ 13 h 15"/>
                  <a:gd name="T20" fmla="*/ 31 w 33"/>
                  <a:gd name="T21" fmla="*/ 14 h 15"/>
                  <a:gd name="T22" fmla="*/ 30 w 33"/>
                  <a:gd name="T23" fmla="*/ 15 h 15"/>
                  <a:gd name="T24" fmla="*/ 29 w 33"/>
                  <a:gd name="T25" fmla="*/ 15 h 15"/>
                  <a:gd name="T26" fmla="*/ 28 w 33"/>
                  <a:gd name="T27" fmla="*/ 15 h 15"/>
                  <a:gd name="T28" fmla="*/ 26 w 33"/>
                  <a:gd name="T29" fmla="*/ 15 h 15"/>
                  <a:gd name="T30" fmla="*/ 25 w 33"/>
                  <a:gd name="T31" fmla="*/ 15 h 15"/>
                  <a:gd name="T32" fmla="*/ 23 w 33"/>
                  <a:gd name="T33" fmla="*/ 15 h 15"/>
                  <a:gd name="T34" fmla="*/ 22 w 33"/>
                  <a:gd name="T35" fmla="*/ 15 h 15"/>
                  <a:gd name="T36" fmla="*/ 19 w 33"/>
                  <a:gd name="T37" fmla="*/ 15 h 15"/>
                  <a:gd name="T38" fmla="*/ 18 w 33"/>
                  <a:gd name="T39" fmla="*/ 15 h 15"/>
                  <a:gd name="T40" fmla="*/ 17 w 33"/>
                  <a:gd name="T41" fmla="*/ 15 h 15"/>
                  <a:gd name="T42" fmla="*/ 16 w 33"/>
                  <a:gd name="T43" fmla="*/ 15 h 15"/>
                  <a:gd name="T44" fmla="*/ 14 w 33"/>
                  <a:gd name="T45" fmla="*/ 15 h 15"/>
                  <a:gd name="T46" fmla="*/ 14 w 33"/>
                  <a:gd name="T47" fmla="*/ 14 h 15"/>
                  <a:gd name="T48" fmla="*/ 12 w 33"/>
                  <a:gd name="T49" fmla="*/ 14 h 15"/>
                  <a:gd name="T50" fmla="*/ 11 w 33"/>
                  <a:gd name="T51" fmla="*/ 14 h 15"/>
                  <a:gd name="T52" fmla="*/ 10 w 33"/>
                  <a:gd name="T53" fmla="*/ 14 h 15"/>
                  <a:gd name="T54" fmla="*/ 9 w 33"/>
                  <a:gd name="T55" fmla="*/ 14 h 15"/>
                  <a:gd name="T56" fmla="*/ 8 w 33"/>
                  <a:gd name="T57" fmla="*/ 13 h 15"/>
                  <a:gd name="T58" fmla="*/ 7 w 33"/>
                  <a:gd name="T59" fmla="*/ 13 h 15"/>
                  <a:gd name="T60" fmla="*/ 6 w 33"/>
                  <a:gd name="T61" fmla="*/ 13 h 15"/>
                  <a:gd name="T62" fmla="*/ 4 w 33"/>
                  <a:gd name="T63" fmla="*/ 12 h 15"/>
                  <a:gd name="T64" fmla="*/ 3 w 33"/>
                  <a:gd name="T65" fmla="*/ 12 h 15"/>
                  <a:gd name="T66" fmla="*/ 2 w 33"/>
                  <a:gd name="T67" fmla="*/ 11 h 15"/>
                  <a:gd name="T68" fmla="*/ 1 w 33"/>
                  <a:gd name="T69" fmla="*/ 11 h 15"/>
                  <a:gd name="T70" fmla="*/ 0 w 33"/>
                  <a:gd name="T71" fmla="*/ 11 h 15"/>
                  <a:gd name="T72" fmla="*/ 0 w 33"/>
                  <a:gd name="T73" fmla="*/ 9 h 15"/>
                  <a:gd name="T74" fmla="*/ 0 w 33"/>
                  <a:gd name="T75" fmla="*/ 9 h 15"/>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3"/>
                  <a:gd name="T115" fmla="*/ 0 h 15"/>
                  <a:gd name="T116" fmla="*/ 33 w 33"/>
                  <a:gd name="T117" fmla="*/ 15 h 15"/>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3" h="15">
                    <a:moveTo>
                      <a:pt x="0" y="9"/>
                    </a:moveTo>
                    <a:lnTo>
                      <a:pt x="32" y="0"/>
                    </a:lnTo>
                    <a:lnTo>
                      <a:pt x="31" y="3"/>
                    </a:lnTo>
                    <a:lnTo>
                      <a:pt x="32" y="5"/>
                    </a:lnTo>
                    <a:lnTo>
                      <a:pt x="32" y="7"/>
                    </a:lnTo>
                    <a:lnTo>
                      <a:pt x="33" y="9"/>
                    </a:lnTo>
                    <a:lnTo>
                      <a:pt x="33" y="10"/>
                    </a:lnTo>
                    <a:lnTo>
                      <a:pt x="33" y="12"/>
                    </a:lnTo>
                    <a:lnTo>
                      <a:pt x="33" y="13"/>
                    </a:lnTo>
                    <a:lnTo>
                      <a:pt x="32" y="13"/>
                    </a:lnTo>
                    <a:lnTo>
                      <a:pt x="31" y="14"/>
                    </a:lnTo>
                    <a:lnTo>
                      <a:pt x="30" y="15"/>
                    </a:lnTo>
                    <a:lnTo>
                      <a:pt x="29" y="15"/>
                    </a:lnTo>
                    <a:lnTo>
                      <a:pt x="28" y="15"/>
                    </a:lnTo>
                    <a:lnTo>
                      <a:pt x="26" y="15"/>
                    </a:lnTo>
                    <a:lnTo>
                      <a:pt x="25" y="15"/>
                    </a:lnTo>
                    <a:lnTo>
                      <a:pt x="23" y="15"/>
                    </a:lnTo>
                    <a:lnTo>
                      <a:pt x="22" y="15"/>
                    </a:lnTo>
                    <a:lnTo>
                      <a:pt x="19" y="15"/>
                    </a:lnTo>
                    <a:lnTo>
                      <a:pt x="18" y="15"/>
                    </a:lnTo>
                    <a:lnTo>
                      <a:pt x="17" y="15"/>
                    </a:lnTo>
                    <a:lnTo>
                      <a:pt x="16" y="15"/>
                    </a:lnTo>
                    <a:lnTo>
                      <a:pt x="14" y="15"/>
                    </a:lnTo>
                    <a:lnTo>
                      <a:pt x="14" y="14"/>
                    </a:lnTo>
                    <a:lnTo>
                      <a:pt x="12" y="14"/>
                    </a:lnTo>
                    <a:lnTo>
                      <a:pt x="11" y="14"/>
                    </a:lnTo>
                    <a:lnTo>
                      <a:pt x="10" y="14"/>
                    </a:lnTo>
                    <a:lnTo>
                      <a:pt x="9" y="14"/>
                    </a:lnTo>
                    <a:lnTo>
                      <a:pt x="8" y="13"/>
                    </a:lnTo>
                    <a:lnTo>
                      <a:pt x="7" y="13"/>
                    </a:lnTo>
                    <a:lnTo>
                      <a:pt x="6" y="13"/>
                    </a:lnTo>
                    <a:lnTo>
                      <a:pt x="4" y="12"/>
                    </a:lnTo>
                    <a:lnTo>
                      <a:pt x="3" y="12"/>
                    </a:lnTo>
                    <a:lnTo>
                      <a:pt x="2" y="11"/>
                    </a:lnTo>
                    <a:lnTo>
                      <a:pt x="1" y="11"/>
                    </a:lnTo>
                    <a:lnTo>
                      <a:pt x="0" y="11"/>
                    </a:lnTo>
                    <a:lnTo>
                      <a:pt x="0" y="9"/>
                    </a:lnTo>
                    <a:close/>
                  </a:path>
                </a:pathLst>
              </a:custGeom>
              <a:solidFill>
                <a:srgbClr val="FF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826" name="Freeform 237"/>
              <p:cNvSpPr>
                <a:spLocks/>
              </p:cNvSpPr>
              <p:nvPr/>
            </p:nvSpPr>
            <p:spPr bwMode="auto">
              <a:xfrm>
                <a:off x="3229" y="2239"/>
                <a:ext cx="184" cy="119"/>
              </a:xfrm>
              <a:custGeom>
                <a:avLst/>
                <a:gdLst>
                  <a:gd name="T0" fmla="*/ 25 w 184"/>
                  <a:gd name="T1" fmla="*/ 3 h 119"/>
                  <a:gd name="T2" fmla="*/ 19 w 184"/>
                  <a:gd name="T3" fmla="*/ 2 h 119"/>
                  <a:gd name="T4" fmla="*/ 12 w 184"/>
                  <a:gd name="T5" fmla="*/ 0 h 119"/>
                  <a:gd name="T6" fmla="*/ 5 w 184"/>
                  <a:gd name="T7" fmla="*/ 0 h 119"/>
                  <a:gd name="T8" fmla="*/ 0 w 184"/>
                  <a:gd name="T9" fmla="*/ 5 h 119"/>
                  <a:gd name="T10" fmla="*/ 6 w 184"/>
                  <a:gd name="T11" fmla="*/ 12 h 119"/>
                  <a:gd name="T12" fmla="*/ 12 w 184"/>
                  <a:gd name="T13" fmla="*/ 20 h 119"/>
                  <a:gd name="T14" fmla="*/ 16 w 184"/>
                  <a:gd name="T15" fmla="*/ 30 h 119"/>
                  <a:gd name="T16" fmla="*/ 17 w 184"/>
                  <a:gd name="T17" fmla="*/ 43 h 119"/>
                  <a:gd name="T18" fmla="*/ 14 w 184"/>
                  <a:gd name="T19" fmla="*/ 55 h 119"/>
                  <a:gd name="T20" fmla="*/ 11 w 184"/>
                  <a:gd name="T21" fmla="*/ 66 h 119"/>
                  <a:gd name="T22" fmla="*/ 9 w 184"/>
                  <a:gd name="T23" fmla="*/ 75 h 119"/>
                  <a:gd name="T24" fmla="*/ 14 w 184"/>
                  <a:gd name="T25" fmla="*/ 84 h 119"/>
                  <a:gd name="T26" fmla="*/ 20 w 184"/>
                  <a:gd name="T27" fmla="*/ 88 h 119"/>
                  <a:gd name="T28" fmla="*/ 26 w 184"/>
                  <a:gd name="T29" fmla="*/ 90 h 119"/>
                  <a:gd name="T30" fmla="*/ 32 w 184"/>
                  <a:gd name="T31" fmla="*/ 90 h 119"/>
                  <a:gd name="T32" fmla="*/ 40 w 184"/>
                  <a:gd name="T33" fmla="*/ 90 h 119"/>
                  <a:gd name="T34" fmla="*/ 47 w 184"/>
                  <a:gd name="T35" fmla="*/ 88 h 119"/>
                  <a:gd name="T36" fmla="*/ 55 w 184"/>
                  <a:gd name="T37" fmla="*/ 86 h 119"/>
                  <a:gd name="T38" fmla="*/ 64 w 184"/>
                  <a:gd name="T39" fmla="*/ 84 h 119"/>
                  <a:gd name="T40" fmla="*/ 71 w 184"/>
                  <a:gd name="T41" fmla="*/ 82 h 119"/>
                  <a:gd name="T42" fmla="*/ 79 w 184"/>
                  <a:gd name="T43" fmla="*/ 82 h 119"/>
                  <a:gd name="T44" fmla="*/ 87 w 184"/>
                  <a:gd name="T45" fmla="*/ 82 h 119"/>
                  <a:gd name="T46" fmla="*/ 95 w 184"/>
                  <a:gd name="T47" fmla="*/ 84 h 119"/>
                  <a:gd name="T48" fmla="*/ 103 w 184"/>
                  <a:gd name="T49" fmla="*/ 88 h 119"/>
                  <a:gd name="T50" fmla="*/ 110 w 184"/>
                  <a:gd name="T51" fmla="*/ 91 h 119"/>
                  <a:gd name="T52" fmla="*/ 116 w 184"/>
                  <a:gd name="T53" fmla="*/ 96 h 119"/>
                  <a:gd name="T54" fmla="*/ 122 w 184"/>
                  <a:gd name="T55" fmla="*/ 101 h 119"/>
                  <a:gd name="T56" fmla="*/ 130 w 184"/>
                  <a:gd name="T57" fmla="*/ 107 h 119"/>
                  <a:gd name="T58" fmla="*/ 141 w 184"/>
                  <a:gd name="T59" fmla="*/ 115 h 119"/>
                  <a:gd name="T60" fmla="*/ 149 w 184"/>
                  <a:gd name="T61" fmla="*/ 119 h 119"/>
                  <a:gd name="T62" fmla="*/ 157 w 184"/>
                  <a:gd name="T63" fmla="*/ 118 h 119"/>
                  <a:gd name="T64" fmla="*/ 167 w 184"/>
                  <a:gd name="T65" fmla="*/ 113 h 119"/>
                  <a:gd name="T66" fmla="*/ 177 w 184"/>
                  <a:gd name="T67" fmla="*/ 106 h 119"/>
                  <a:gd name="T68" fmla="*/ 183 w 184"/>
                  <a:gd name="T69" fmla="*/ 99 h 119"/>
                  <a:gd name="T70" fmla="*/ 180 w 184"/>
                  <a:gd name="T71" fmla="*/ 92 h 119"/>
                  <a:gd name="T72" fmla="*/ 174 w 184"/>
                  <a:gd name="T73" fmla="*/ 91 h 119"/>
                  <a:gd name="T74" fmla="*/ 166 w 184"/>
                  <a:gd name="T75" fmla="*/ 91 h 119"/>
                  <a:gd name="T76" fmla="*/ 156 w 184"/>
                  <a:gd name="T77" fmla="*/ 91 h 119"/>
                  <a:gd name="T78" fmla="*/ 146 w 184"/>
                  <a:gd name="T79" fmla="*/ 91 h 119"/>
                  <a:gd name="T80" fmla="*/ 137 w 184"/>
                  <a:gd name="T81" fmla="*/ 91 h 119"/>
                  <a:gd name="T82" fmla="*/ 128 w 184"/>
                  <a:gd name="T83" fmla="*/ 90 h 119"/>
                  <a:gd name="T84" fmla="*/ 121 w 184"/>
                  <a:gd name="T85" fmla="*/ 89 h 119"/>
                  <a:gd name="T86" fmla="*/ 114 w 184"/>
                  <a:gd name="T87" fmla="*/ 86 h 119"/>
                  <a:gd name="T88" fmla="*/ 113 w 184"/>
                  <a:gd name="T89" fmla="*/ 79 h 119"/>
                  <a:gd name="T90" fmla="*/ 119 w 184"/>
                  <a:gd name="T91" fmla="*/ 73 h 119"/>
                  <a:gd name="T92" fmla="*/ 126 w 184"/>
                  <a:gd name="T93" fmla="*/ 67 h 119"/>
                  <a:gd name="T94" fmla="*/ 120 w 184"/>
                  <a:gd name="T95" fmla="*/ 64 h 119"/>
                  <a:gd name="T96" fmla="*/ 114 w 184"/>
                  <a:gd name="T97" fmla="*/ 63 h 119"/>
                  <a:gd name="T98" fmla="*/ 105 w 184"/>
                  <a:gd name="T99" fmla="*/ 62 h 119"/>
                  <a:gd name="T100" fmla="*/ 95 w 184"/>
                  <a:gd name="T101" fmla="*/ 61 h 119"/>
                  <a:gd name="T102" fmla="*/ 86 w 184"/>
                  <a:gd name="T103" fmla="*/ 60 h 119"/>
                  <a:gd name="T104" fmla="*/ 76 w 184"/>
                  <a:gd name="T105" fmla="*/ 58 h 119"/>
                  <a:gd name="T106" fmla="*/ 69 w 184"/>
                  <a:gd name="T107" fmla="*/ 56 h 119"/>
                  <a:gd name="T108" fmla="*/ 61 w 184"/>
                  <a:gd name="T109" fmla="*/ 52 h 119"/>
                  <a:gd name="T110" fmla="*/ 58 w 184"/>
                  <a:gd name="T111" fmla="*/ 44 h 119"/>
                  <a:gd name="T112" fmla="*/ 58 w 184"/>
                  <a:gd name="T113" fmla="*/ 35 h 119"/>
                  <a:gd name="T114" fmla="*/ 57 w 184"/>
                  <a:gd name="T115" fmla="*/ 24 h 119"/>
                  <a:gd name="T116" fmla="*/ 50 w 184"/>
                  <a:gd name="T117" fmla="*/ 14 h 119"/>
                  <a:gd name="T118" fmla="*/ 40 w 184"/>
                  <a:gd name="T119" fmla="*/ 14 h 119"/>
                  <a:gd name="T120" fmla="*/ 31 w 184"/>
                  <a:gd name="T121" fmla="*/ 20 h 119"/>
                  <a:gd name="T122" fmla="*/ 25 w 184"/>
                  <a:gd name="T123" fmla="*/ 17 h 119"/>
                  <a:gd name="T124" fmla="*/ 27 w 184"/>
                  <a:gd name="T125" fmla="*/ 8 h 119"/>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84"/>
                  <a:gd name="T190" fmla="*/ 0 h 119"/>
                  <a:gd name="T191" fmla="*/ 184 w 184"/>
                  <a:gd name="T192" fmla="*/ 119 h 119"/>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84" h="119">
                    <a:moveTo>
                      <a:pt x="29" y="5"/>
                    </a:moveTo>
                    <a:lnTo>
                      <a:pt x="29" y="5"/>
                    </a:lnTo>
                    <a:lnTo>
                      <a:pt x="28" y="5"/>
                    </a:lnTo>
                    <a:lnTo>
                      <a:pt x="27" y="5"/>
                    </a:lnTo>
                    <a:lnTo>
                      <a:pt x="26" y="4"/>
                    </a:lnTo>
                    <a:lnTo>
                      <a:pt x="25" y="3"/>
                    </a:lnTo>
                    <a:lnTo>
                      <a:pt x="24" y="3"/>
                    </a:lnTo>
                    <a:lnTo>
                      <a:pt x="23" y="3"/>
                    </a:lnTo>
                    <a:lnTo>
                      <a:pt x="22" y="3"/>
                    </a:lnTo>
                    <a:lnTo>
                      <a:pt x="21" y="2"/>
                    </a:lnTo>
                    <a:lnTo>
                      <a:pt x="20" y="2"/>
                    </a:lnTo>
                    <a:lnTo>
                      <a:pt x="19" y="2"/>
                    </a:lnTo>
                    <a:lnTo>
                      <a:pt x="18" y="2"/>
                    </a:lnTo>
                    <a:lnTo>
                      <a:pt x="17" y="1"/>
                    </a:lnTo>
                    <a:lnTo>
                      <a:pt x="16" y="1"/>
                    </a:lnTo>
                    <a:lnTo>
                      <a:pt x="14" y="1"/>
                    </a:lnTo>
                    <a:lnTo>
                      <a:pt x="13" y="1"/>
                    </a:lnTo>
                    <a:lnTo>
                      <a:pt x="12" y="0"/>
                    </a:lnTo>
                    <a:lnTo>
                      <a:pt x="11" y="0"/>
                    </a:lnTo>
                    <a:lnTo>
                      <a:pt x="10" y="0"/>
                    </a:lnTo>
                    <a:lnTo>
                      <a:pt x="9" y="0"/>
                    </a:lnTo>
                    <a:lnTo>
                      <a:pt x="8" y="0"/>
                    </a:lnTo>
                    <a:lnTo>
                      <a:pt x="7" y="0"/>
                    </a:lnTo>
                    <a:lnTo>
                      <a:pt x="5" y="0"/>
                    </a:lnTo>
                    <a:lnTo>
                      <a:pt x="5" y="1"/>
                    </a:lnTo>
                    <a:lnTo>
                      <a:pt x="3" y="1"/>
                    </a:lnTo>
                    <a:lnTo>
                      <a:pt x="1" y="2"/>
                    </a:lnTo>
                    <a:lnTo>
                      <a:pt x="1" y="3"/>
                    </a:lnTo>
                    <a:lnTo>
                      <a:pt x="0" y="4"/>
                    </a:lnTo>
                    <a:lnTo>
                      <a:pt x="0" y="5"/>
                    </a:lnTo>
                    <a:lnTo>
                      <a:pt x="0" y="6"/>
                    </a:lnTo>
                    <a:lnTo>
                      <a:pt x="1" y="7"/>
                    </a:lnTo>
                    <a:lnTo>
                      <a:pt x="2" y="8"/>
                    </a:lnTo>
                    <a:lnTo>
                      <a:pt x="3" y="9"/>
                    </a:lnTo>
                    <a:lnTo>
                      <a:pt x="5" y="11"/>
                    </a:lnTo>
                    <a:lnTo>
                      <a:pt x="6" y="12"/>
                    </a:lnTo>
                    <a:lnTo>
                      <a:pt x="8" y="14"/>
                    </a:lnTo>
                    <a:lnTo>
                      <a:pt x="9" y="15"/>
                    </a:lnTo>
                    <a:lnTo>
                      <a:pt x="9" y="16"/>
                    </a:lnTo>
                    <a:lnTo>
                      <a:pt x="10" y="18"/>
                    </a:lnTo>
                    <a:lnTo>
                      <a:pt x="11" y="19"/>
                    </a:lnTo>
                    <a:lnTo>
                      <a:pt x="12" y="20"/>
                    </a:lnTo>
                    <a:lnTo>
                      <a:pt x="13" y="22"/>
                    </a:lnTo>
                    <a:lnTo>
                      <a:pt x="13" y="23"/>
                    </a:lnTo>
                    <a:lnTo>
                      <a:pt x="14" y="25"/>
                    </a:lnTo>
                    <a:lnTo>
                      <a:pt x="15" y="27"/>
                    </a:lnTo>
                    <a:lnTo>
                      <a:pt x="15" y="29"/>
                    </a:lnTo>
                    <a:lnTo>
                      <a:pt x="16" y="30"/>
                    </a:lnTo>
                    <a:lnTo>
                      <a:pt x="17" y="33"/>
                    </a:lnTo>
                    <a:lnTo>
                      <a:pt x="17" y="35"/>
                    </a:lnTo>
                    <a:lnTo>
                      <a:pt x="17" y="36"/>
                    </a:lnTo>
                    <a:lnTo>
                      <a:pt x="17" y="39"/>
                    </a:lnTo>
                    <a:lnTo>
                      <a:pt x="17" y="41"/>
                    </a:lnTo>
                    <a:lnTo>
                      <a:pt x="17" y="43"/>
                    </a:lnTo>
                    <a:lnTo>
                      <a:pt x="16" y="45"/>
                    </a:lnTo>
                    <a:lnTo>
                      <a:pt x="16" y="47"/>
                    </a:lnTo>
                    <a:lnTo>
                      <a:pt x="15" y="49"/>
                    </a:lnTo>
                    <a:lnTo>
                      <a:pt x="15" y="51"/>
                    </a:lnTo>
                    <a:lnTo>
                      <a:pt x="14" y="53"/>
                    </a:lnTo>
                    <a:lnTo>
                      <a:pt x="14" y="55"/>
                    </a:lnTo>
                    <a:lnTo>
                      <a:pt x="13" y="57"/>
                    </a:lnTo>
                    <a:lnTo>
                      <a:pt x="13" y="58"/>
                    </a:lnTo>
                    <a:lnTo>
                      <a:pt x="12" y="61"/>
                    </a:lnTo>
                    <a:lnTo>
                      <a:pt x="12" y="62"/>
                    </a:lnTo>
                    <a:lnTo>
                      <a:pt x="11" y="64"/>
                    </a:lnTo>
                    <a:lnTo>
                      <a:pt x="11" y="66"/>
                    </a:lnTo>
                    <a:lnTo>
                      <a:pt x="10" y="68"/>
                    </a:lnTo>
                    <a:lnTo>
                      <a:pt x="10" y="69"/>
                    </a:lnTo>
                    <a:lnTo>
                      <a:pt x="10" y="71"/>
                    </a:lnTo>
                    <a:lnTo>
                      <a:pt x="9" y="73"/>
                    </a:lnTo>
                    <a:lnTo>
                      <a:pt x="9" y="74"/>
                    </a:lnTo>
                    <a:lnTo>
                      <a:pt x="9" y="75"/>
                    </a:lnTo>
                    <a:lnTo>
                      <a:pt x="10" y="78"/>
                    </a:lnTo>
                    <a:lnTo>
                      <a:pt x="10" y="79"/>
                    </a:lnTo>
                    <a:lnTo>
                      <a:pt x="11" y="80"/>
                    </a:lnTo>
                    <a:lnTo>
                      <a:pt x="12" y="82"/>
                    </a:lnTo>
                    <a:lnTo>
                      <a:pt x="13" y="83"/>
                    </a:lnTo>
                    <a:lnTo>
                      <a:pt x="14" y="84"/>
                    </a:lnTo>
                    <a:lnTo>
                      <a:pt x="15" y="85"/>
                    </a:lnTo>
                    <a:lnTo>
                      <a:pt x="16" y="86"/>
                    </a:lnTo>
                    <a:lnTo>
                      <a:pt x="17" y="86"/>
                    </a:lnTo>
                    <a:lnTo>
                      <a:pt x="18" y="88"/>
                    </a:lnTo>
                    <a:lnTo>
                      <a:pt x="19" y="88"/>
                    </a:lnTo>
                    <a:lnTo>
                      <a:pt x="20" y="88"/>
                    </a:lnTo>
                    <a:lnTo>
                      <a:pt x="21" y="89"/>
                    </a:lnTo>
                    <a:lnTo>
                      <a:pt x="23" y="90"/>
                    </a:lnTo>
                    <a:lnTo>
                      <a:pt x="24" y="90"/>
                    </a:lnTo>
                    <a:lnTo>
                      <a:pt x="25" y="90"/>
                    </a:lnTo>
                    <a:lnTo>
                      <a:pt x="26" y="90"/>
                    </a:lnTo>
                    <a:lnTo>
                      <a:pt x="27" y="90"/>
                    </a:lnTo>
                    <a:lnTo>
                      <a:pt x="28" y="90"/>
                    </a:lnTo>
                    <a:lnTo>
                      <a:pt x="29" y="90"/>
                    </a:lnTo>
                    <a:lnTo>
                      <a:pt x="30" y="90"/>
                    </a:lnTo>
                    <a:lnTo>
                      <a:pt x="31" y="91"/>
                    </a:lnTo>
                    <a:lnTo>
                      <a:pt x="32" y="90"/>
                    </a:lnTo>
                    <a:lnTo>
                      <a:pt x="34" y="90"/>
                    </a:lnTo>
                    <a:lnTo>
                      <a:pt x="35" y="90"/>
                    </a:lnTo>
                    <a:lnTo>
                      <a:pt x="36" y="90"/>
                    </a:lnTo>
                    <a:lnTo>
                      <a:pt x="37" y="90"/>
                    </a:lnTo>
                    <a:lnTo>
                      <a:pt x="38" y="90"/>
                    </a:lnTo>
                    <a:lnTo>
                      <a:pt x="40" y="90"/>
                    </a:lnTo>
                    <a:lnTo>
                      <a:pt x="41" y="90"/>
                    </a:lnTo>
                    <a:lnTo>
                      <a:pt x="42" y="89"/>
                    </a:lnTo>
                    <a:lnTo>
                      <a:pt x="44" y="89"/>
                    </a:lnTo>
                    <a:lnTo>
                      <a:pt x="45" y="89"/>
                    </a:lnTo>
                    <a:lnTo>
                      <a:pt x="46" y="89"/>
                    </a:lnTo>
                    <a:lnTo>
                      <a:pt x="47" y="88"/>
                    </a:lnTo>
                    <a:lnTo>
                      <a:pt x="49" y="88"/>
                    </a:lnTo>
                    <a:lnTo>
                      <a:pt x="50" y="88"/>
                    </a:lnTo>
                    <a:lnTo>
                      <a:pt x="52" y="87"/>
                    </a:lnTo>
                    <a:lnTo>
                      <a:pt x="52" y="86"/>
                    </a:lnTo>
                    <a:lnTo>
                      <a:pt x="54" y="86"/>
                    </a:lnTo>
                    <a:lnTo>
                      <a:pt x="55" y="86"/>
                    </a:lnTo>
                    <a:lnTo>
                      <a:pt x="57" y="86"/>
                    </a:lnTo>
                    <a:lnTo>
                      <a:pt x="58" y="85"/>
                    </a:lnTo>
                    <a:lnTo>
                      <a:pt x="60" y="85"/>
                    </a:lnTo>
                    <a:lnTo>
                      <a:pt x="61" y="84"/>
                    </a:lnTo>
                    <a:lnTo>
                      <a:pt x="62" y="84"/>
                    </a:lnTo>
                    <a:lnTo>
                      <a:pt x="64" y="84"/>
                    </a:lnTo>
                    <a:lnTo>
                      <a:pt x="65" y="84"/>
                    </a:lnTo>
                    <a:lnTo>
                      <a:pt x="66" y="83"/>
                    </a:lnTo>
                    <a:lnTo>
                      <a:pt x="67" y="83"/>
                    </a:lnTo>
                    <a:lnTo>
                      <a:pt x="69" y="83"/>
                    </a:lnTo>
                    <a:lnTo>
                      <a:pt x="70" y="82"/>
                    </a:lnTo>
                    <a:lnTo>
                      <a:pt x="71" y="82"/>
                    </a:lnTo>
                    <a:lnTo>
                      <a:pt x="73" y="82"/>
                    </a:lnTo>
                    <a:lnTo>
                      <a:pt x="74" y="82"/>
                    </a:lnTo>
                    <a:lnTo>
                      <a:pt x="75" y="82"/>
                    </a:lnTo>
                    <a:lnTo>
                      <a:pt x="77" y="82"/>
                    </a:lnTo>
                    <a:lnTo>
                      <a:pt x="79" y="82"/>
                    </a:lnTo>
                    <a:lnTo>
                      <a:pt x="81" y="82"/>
                    </a:lnTo>
                    <a:lnTo>
                      <a:pt x="82" y="82"/>
                    </a:lnTo>
                    <a:lnTo>
                      <a:pt x="83" y="82"/>
                    </a:lnTo>
                    <a:lnTo>
                      <a:pt x="85" y="82"/>
                    </a:lnTo>
                    <a:lnTo>
                      <a:pt x="86" y="82"/>
                    </a:lnTo>
                    <a:lnTo>
                      <a:pt x="87" y="82"/>
                    </a:lnTo>
                    <a:lnTo>
                      <a:pt x="89" y="82"/>
                    </a:lnTo>
                    <a:lnTo>
                      <a:pt x="90" y="82"/>
                    </a:lnTo>
                    <a:lnTo>
                      <a:pt x="91" y="82"/>
                    </a:lnTo>
                    <a:lnTo>
                      <a:pt x="93" y="83"/>
                    </a:lnTo>
                    <a:lnTo>
                      <a:pt x="94" y="83"/>
                    </a:lnTo>
                    <a:lnTo>
                      <a:pt x="95" y="84"/>
                    </a:lnTo>
                    <a:lnTo>
                      <a:pt x="96" y="84"/>
                    </a:lnTo>
                    <a:lnTo>
                      <a:pt x="98" y="85"/>
                    </a:lnTo>
                    <a:lnTo>
                      <a:pt x="99" y="85"/>
                    </a:lnTo>
                    <a:lnTo>
                      <a:pt x="100" y="86"/>
                    </a:lnTo>
                    <a:lnTo>
                      <a:pt x="101" y="86"/>
                    </a:lnTo>
                    <a:lnTo>
                      <a:pt x="103" y="88"/>
                    </a:lnTo>
                    <a:lnTo>
                      <a:pt x="104" y="88"/>
                    </a:lnTo>
                    <a:lnTo>
                      <a:pt x="105" y="89"/>
                    </a:lnTo>
                    <a:lnTo>
                      <a:pt x="106" y="89"/>
                    </a:lnTo>
                    <a:lnTo>
                      <a:pt x="107" y="90"/>
                    </a:lnTo>
                    <a:lnTo>
                      <a:pt x="108" y="91"/>
                    </a:lnTo>
                    <a:lnTo>
                      <a:pt x="110" y="91"/>
                    </a:lnTo>
                    <a:lnTo>
                      <a:pt x="110" y="92"/>
                    </a:lnTo>
                    <a:lnTo>
                      <a:pt x="112" y="93"/>
                    </a:lnTo>
                    <a:lnTo>
                      <a:pt x="113" y="94"/>
                    </a:lnTo>
                    <a:lnTo>
                      <a:pt x="114" y="94"/>
                    </a:lnTo>
                    <a:lnTo>
                      <a:pt x="115" y="95"/>
                    </a:lnTo>
                    <a:lnTo>
                      <a:pt x="116" y="96"/>
                    </a:lnTo>
                    <a:lnTo>
                      <a:pt x="117" y="97"/>
                    </a:lnTo>
                    <a:lnTo>
                      <a:pt x="118" y="97"/>
                    </a:lnTo>
                    <a:lnTo>
                      <a:pt x="119" y="99"/>
                    </a:lnTo>
                    <a:lnTo>
                      <a:pt x="120" y="99"/>
                    </a:lnTo>
                    <a:lnTo>
                      <a:pt x="121" y="100"/>
                    </a:lnTo>
                    <a:lnTo>
                      <a:pt x="122" y="101"/>
                    </a:lnTo>
                    <a:lnTo>
                      <a:pt x="123" y="101"/>
                    </a:lnTo>
                    <a:lnTo>
                      <a:pt x="124" y="102"/>
                    </a:lnTo>
                    <a:lnTo>
                      <a:pt x="125" y="103"/>
                    </a:lnTo>
                    <a:lnTo>
                      <a:pt x="127" y="105"/>
                    </a:lnTo>
                    <a:lnTo>
                      <a:pt x="129" y="106"/>
                    </a:lnTo>
                    <a:lnTo>
                      <a:pt x="130" y="107"/>
                    </a:lnTo>
                    <a:lnTo>
                      <a:pt x="133" y="109"/>
                    </a:lnTo>
                    <a:lnTo>
                      <a:pt x="134" y="110"/>
                    </a:lnTo>
                    <a:lnTo>
                      <a:pt x="136" y="112"/>
                    </a:lnTo>
                    <a:lnTo>
                      <a:pt x="137" y="113"/>
                    </a:lnTo>
                    <a:lnTo>
                      <a:pt x="139" y="114"/>
                    </a:lnTo>
                    <a:lnTo>
                      <a:pt x="141" y="115"/>
                    </a:lnTo>
                    <a:lnTo>
                      <a:pt x="142" y="116"/>
                    </a:lnTo>
                    <a:lnTo>
                      <a:pt x="144" y="117"/>
                    </a:lnTo>
                    <a:lnTo>
                      <a:pt x="145" y="117"/>
                    </a:lnTo>
                    <a:lnTo>
                      <a:pt x="146" y="118"/>
                    </a:lnTo>
                    <a:lnTo>
                      <a:pt x="148" y="118"/>
                    </a:lnTo>
                    <a:lnTo>
                      <a:pt x="149" y="119"/>
                    </a:lnTo>
                    <a:lnTo>
                      <a:pt x="150" y="119"/>
                    </a:lnTo>
                    <a:lnTo>
                      <a:pt x="152" y="119"/>
                    </a:lnTo>
                    <a:lnTo>
                      <a:pt x="153" y="119"/>
                    </a:lnTo>
                    <a:lnTo>
                      <a:pt x="154" y="119"/>
                    </a:lnTo>
                    <a:lnTo>
                      <a:pt x="156" y="119"/>
                    </a:lnTo>
                    <a:lnTo>
                      <a:pt x="157" y="118"/>
                    </a:lnTo>
                    <a:lnTo>
                      <a:pt x="158" y="118"/>
                    </a:lnTo>
                    <a:lnTo>
                      <a:pt x="160" y="117"/>
                    </a:lnTo>
                    <a:lnTo>
                      <a:pt x="162" y="116"/>
                    </a:lnTo>
                    <a:lnTo>
                      <a:pt x="163" y="115"/>
                    </a:lnTo>
                    <a:lnTo>
                      <a:pt x="165" y="114"/>
                    </a:lnTo>
                    <a:lnTo>
                      <a:pt x="167" y="113"/>
                    </a:lnTo>
                    <a:lnTo>
                      <a:pt x="169" y="112"/>
                    </a:lnTo>
                    <a:lnTo>
                      <a:pt x="170" y="111"/>
                    </a:lnTo>
                    <a:lnTo>
                      <a:pt x="172" y="110"/>
                    </a:lnTo>
                    <a:lnTo>
                      <a:pt x="173" y="108"/>
                    </a:lnTo>
                    <a:lnTo>
                      <a:pt x="175" y="107"/>
                    </a:lnTo>
                    <a:lnTo>
                      <a:pt x="177" y="106"/>
                    </a:lnTo>
                    <a:lnTo>
                      <a:pt x="178" y="105"/>
                    </a:lnTo>
                    <a:lnTo>
                      <a:pt x="179" y="104"/>
                    </a:lnTo>
                    <a:lnTo>
                      <a:pt x="180" y="103"/>
                    </a:lnTo>
                    <a:lnTo>
                      <a:pt x="181" y="101"/>
                    </a:lnTo>
                    <a:lnTo>
                      <a:pt x="182" y="100"/>
                    </a:lnTo>
                    <a:lnTo>
                      <a:pt x="183" y="99"/>
                    </a:lnTo>
                    <a:lnTo>
                      <a:pt x="184" y="98"/>
                    </a:lnTo>
                    <a:lnTo>
                      <a:pt x="184" y="96"/>
                    </a:lnTo>
                    <a:lnTo>
                      <a:pt x="184" y="94"/>
                    </a:lnTo>
                    <a:lnTo>
                      <a:pt x="183" y="94"/>
                    </a:lnTo>
                    <a:lnTo>
                      <a:pt x="182" y="93"/>
                    </a:lnTo>
                    <a:lnTo>
                      <a:pt x="180" y="92"/>
                    </a:lnTo>
                    <a:lnTo>
                      <a:pt x="179" y="92"/>
                    </a:lnTo>
                    <a:lnTo>
                      <a:pt x="178" y="91"/>
                    </a:lnTo>
                    <a:lnTo>
                      <a:pt x="177" y="91"/>
                    </a:lnTo>
                    <a:lnTo>
                      <a:pt x="176" y="91"/>
                    </a:lnTo>
                    <a:lnTo>
                      <a:pt x="174" y="91"/>
                    </a:lnTo>
                    <a:lnTo>
                      <a:pt x="173" y="91"/>
                    </a:lnTo>
                    <a:lnTo>
                      <a:pt x="172" y="91"/>
                    </a:lnTo>
                    <a:lnTo>
                      <a:pt x="171" y="91"/>
                    </a:lnTo>
                    <a:lnTo>
                      <a:pt x="169" y="91"/>
                    </a:lnTo>
                    <a:lnTo>
                      <a:pt x="167" y="91"/>
                    </a:lnTo>
                    <a:lnTo>
                      <a:pt x="166" y="91"/>
                    </a:lnTo>
                    <a:lnTo>
                      <a:pt x="164" y="91"/>
                    </a:lnTo>
                    <a:lnTo>
                      <a:pt x="163" y="91"/>
                    </a:lnTo>
                    <a:lnTo>
                      <a:pt x="161" y="91"/>
                    </a:lnTo>
                    <a:lnTo>
                      <a:pt x="159" y="91"/>
                    </a:lnTo>
                    <a:lnTo>
                      <a:pt x="158" y="91"/>
                    </a:lnTo>
                    <a:lnTo>
                      <a:pt x="156" y="91"/>
                    </a:lnTo>
                    <a:lnTo>
                      <a:pt x="155" y="91"/>
                    </a:lnTo>
                    <a:lnTo>
                      <a:pt x="153" y="91"/>
                    </a:lnTo>
                    <a:lnTo>
                      <a:pt x="151" y="91"/>
                    </a:lnTo>
                    <a:lnTo>
                      <a:pt x="149" y="91"/>
                    </a:lnTo>
                    <a:lnTo>
                      <a:pt x="148" y="91"/>
                    </a:lnTo>
                    <a:lnTo>
                      <a:pt x="146" y="91"/>
                    </a:lnTo>
                    <a:lnTo>
                      <a:pt x="145" y="91"/>
                    </a:lnTo>
                    <a:lnTo>
                      <a:pt x="143" y="91"/>
                    </a:lnTo>
                    <a:lnTo>
                      <a:pt x="141" y="91"/>
                    </a:lnTo>
                    <a:lnTo>
                      <a:pt x="140" y="91"/>
                    </a:lnTo>
                    <a:lnTo>
                      <a:pt x="138" y="91"/>
                    </a:lnTo>
                    <a:lnTo>
                      <a:pt x="137" y="91"/>
                    </a:lnTo>
                    <a:lnTo>
                      <a:pt x="135" y="91"/>
                    </a:lnTo>
                    <a:lnTo>
                      <a:pt x="134" y="91"/>
                    </a:lnTo>
                    <a:lnTo>
                      <a:pt x="133" y="91"/>
                    </a:lnTo>
                    <a:lnTo>
                      <a:pt x="131" y="90"/>
                    </a:lnTo>
                    <a:lnTo>
                      <a:pt x="130" y="90"/>
                    </a:lnTo>
                    <a:lnTo>
                      <a:pt x="128" y="90"/>
                    </a:lnTo>
                    <a:lnTo>
                      <a:pt x="127" y="90"/>
                    </a:lnTo>
                    <a:lnTo>
                      <a:pt x="126" y="90"/>
                    </a:lnTo>
                    <a:lnTo>
                      <a:pt x="125" y="90"/>
                    </a:lnTo>
                    <a:lnTo>
                      <a:pt x="123" y="90"/>
                    </a:lnTo>
                    <a:lnTo>
                      <a:pt x="122" y="90"/>
                    </a:lnTo>
                    <a:lnTo>
                      <a:pt x="121" y="89"/>
                    </a:lnTo>
                    <a:lnTo>
                      <a:pt x="120" y="89"/>
                    </a:lnTo>
                    <a:lnTo>
                      <a:pt x="119" y="89"/>
                    </a:lnTo>
                    <a:lnTo>
                      <a:pt x="118" y="88"/>
                    </a:lnTo>
                    <a:lnTo>
                      <a:pt x="116" y="88"/>
                    </a:lnTo>
                    <a:lnTo>
                      <a:pt x="115" y="87"/>
                    </a:lnTo>
                    <a:lnTo>
                      <a:pt x="114" y="86"/>
                    </a:lnTo>
                    <a:lnTo>
                      <a:pt x="113" y="85"/>
                    </a:lnTo>
                    <a:lnTo>
                      <a:pt x="112" y="84"/>
                    </a:lnTo>
                    <a:lnTo>
                      <a:pt x="112" y="83"/>
                    </a:lnTo>
                    <a:lnTo>
                      <a:pt x="112" y="82"/>
                    </a:lnTo>
                    <a:lnTo>
                      <a:pt x="112" y="80"/>
                    </a:lnTo>
                    <a:lnTo>
                      <a:pt x="113" y="79"/>
                    </a:lnTo>
                    <a:lnTo>
                      <a:pt x="114" y="78"/>
                    </a:lnTo>
                    <a:lnTo>
                      <a:pt x="115" y="77"/>
                    </a:lnTo>
                    <a:lnTo>
                      <a:pt x="116" y="75"/>
                    </a:lnTo>
                    <a:lnTo>
                      <a:pt x="117" y="75"/>
                    </a:lnTo>
                    <a:lnTo>
                      <a:pt x="118" y="74"/>
                    </a:lnTo>
                    <a:lnTo>
                      <a:pt x="119" y="73"/>
                    </a:lnTo>
                    <a:lnTo>
                      <a:pt x="121" y="72"/>
                    </a:lnTo>
                    <a:lnTo>
                      <a:pt x="122" y="71"/>
                    </a:lnTo>
                    <a:lnTo>
                      <a:pt x="123" y="70"/>
                    </a:lnTo>
                    <a:lnTo>
                      <a:pt x="125" y="69"/>
                    </a:lnTo>
                    <a:lnTo>
                      <a:pt x="125" y="68"/>
                    </a:lnTo>
                    <a:lnTo>
                      <a:pt x="126" y="67"/>
                    </a:lnTo>
                    <a:lnTo>
                      <a:pt x="125" y="66"/>
                    </a:lnTo>
                    <a:lnTo>
                      <a:pt x="124" y="65"/>
                    </a:lnTo>
                    <a:lnTo>
                      <a:pt x="122" y="64"/>
                    </a:lnTo>
                    <a:lnTo>
                      <a:pt x="121" y="64"/>
                    </a:lnTo>
                    <a:lnTo>
                      <a:pt x="120" y="64"/>
                    </a:lnTo>
                    <a:lnTo>
                      <a:pt x="119" y="64"/>
                    </a:lnTo>
                    <a:lnTo>
                      <a:pt x="118" y="63"/>
                    </a:lnTo>
                    <a:lnTo>
                      <a:pt x="117" y="63"/>
                    </a:lnTo>
                    <a:lnTo>
                      <a:pt x="116" y="63"/>
                    </a:lnTo>
                    <a:lnTo>
                      <a:pt x="114" y="63"/>
                    </a:lnTo>
                    <a:lnTo>
                      <a:pt x="112" y="63"/>
                    </a:lnTo>
                    <a:lnTo>
                      <a:pt x="111" y="62"/>
                    </a:lnTo>
                    <a:lnTo>
                      <a:pt x="109" y="62"/>
                    </a:lnTo>
                    <a:lnTo>
                      <a:pt x="108" y="62"/>
                    </a:lnTo>
                    <a:lnTo>
                      <a:pt x="106" y="62"/>
                    </a:lnTo>
                    <a:lnTo>
                      <a:pt x="105" y="62"/>
                    </a:lnTo>
                    <a:lnTo>
                      <a:pt x="103" y="62"/>
                    </a:lnTo>
                    <a:lnTo>
                      <a:pt x="102" y="62"/>
                    </a:lnTo>
                    <a:lnTo>
                      <a:pt x="100" y="62"/>
                    </a:lnTo>
                    <a:lnTo>
                      <a:pt x="99" y="62"/>
                    </a:lnTo>
                    <a:lnTo>
                      <a:pt x="97" y="62"/>
                    </a:lnTo>
                    <a:lnTo>
                      <a:pt x="95" y="61"/>
                    </a:lnTo>
                    <a:lnTo>
                      <a:pt x="94" y="61"/>
                    </a:lnTo>
                    <a:lnTo>
                      <a:pt x="92" y="61"/>
                    </a:lnTo>
                    <a:lnTo>
                      <a:pt x="91" y="61"/>
                    </a:lnTo>
                    <a:lnTo>
                      <a:pt x="89" y="60"/>
                    </a:lnTo>
                    <a:lnTo>
                      <a:pt x="87" y="60"/>
                    </a:lnTo>
                    <a:lnTo>
                      <a:pt x="86" y="60"/>
                    </a:lnTo>
                    <a:lnTo>
                      <a:pt x="84" y="60"/>
                    </a:lnTo>
                    <a:lnTo>
                      <a:pt x="83" y="60"/>
                    </a:lnTo>
                    <a:lnTo>
                      <a:pt x="81" y="60"/>
                    </a:lnTo>
                    <a:lnTo>
                      <a:pt x="79" y="59"/>
                    </a:lnTo>
                    <a:lnTo>
                      <a:pt x="78" y="59"/>
                    </a:lnTo>
                    <a:lnTo>
                      <a:pt x="76" y="58"/>
                    </a:lnTo>
                    <a:lnTo>
                      <a:pt x="75" y="58"/>
                    </a:lnTo>
                    <a:lnTo>
                      <a:pt x="74" y="58"/>
                    </a:lnTo>
                    <a:lnTo>
                      <a:pt x="72" y="57"/>
                    </a:lnTo>
                    <a:lnTo>
                      <a:pt x="71" y="57"/>
                    </a:lnTo>
                    <a:lnTo>
                      <a:pt x="70" y="57"/>
                    </a:lnTo>
                    <a:lnTo>
                      <a:pt x="69" y="56"/>
                    </a:lnTo>
                    <a:lnTo>
                      <a:pt x="67" y="56"/>
                    </a:lnTo>
                    <a:lnTo>
                      <a:pt x="66" y="56"/>
                    </a:lnTo>
                    <a:lnTo>
                      <a:pt x="65" y="55"/>
                    </a:lnTo>
                    <a:lnTo>
                      <a:pt x="64" y="54"/>
                    </a:lnTo>
                    <a:lnTo>
                      <a:pt x="62" y="53"/>
                    </a:lnTo>
                    <a:lnTo>
                      <a:pt x="61" y="52"/>
                    </a:lnTo>
                    <a:lnTo>
                      <a:pt x="60" y="51"/>
                    </a:lnTo>
                    <a:lnTo>
                      <a:pt x="60" y="49"/>
                    </a:lnTo>
                    <a:lnTo>
                      <a:pt x="59" y="47"/>
                    </a:lnTo>
                    <a:lnTo>
                      <a:pt x="59" y="46"/>
                    </a:lnTo>
                    <a:lnTo>
                      <a:pt x="58" y="45"/>
                    </a:lnTo>
                    <a:lnTo>
                      <a:pt x="58" y="44"/>
                    </a:lnTo>
                    <a:lnTo>
                      <a:pt x="58" y="42"/>
                    </a:lnTo>
                    <a:lnTo>
                      <a:pt x="58" y="41"/>
                    </a:lnTo>
                    <a:lnTo>
                      <a:pt x="58" y="40"/>
                    </a:lnTo>
                    <a:lnTo>
                      <a:pt x="58" y="39"/>
                    </a:lnTo>
                    <a:lnTo>
                      <a:pt x="58" y="36"/>
                    </a:lnTo>
                    <a:lnTo>
                      <a:pt x="58" y="35"/>
                    </a:lnTo>
                    <a:lnTo>
                      <a:pt x="58" y="33"/>
                    </a:lnTo>
                    <a:lnTo>
                      <a:pt x="58" y="31"/>
                    </a:lnTo>
                    <a:lnTo>
                      <a:pt x="58" y="30"/>
                    </a:lnTo>
                    <a:lnTo>
                      <a:pt x="58" y="28"/>
                    </a:lnTo>
                    <a:lnTo>
                      <a:pt x="58" y="27"/>
                    </a:lnTo>
                    <a:lnTo>
                      <a:pt x="57" y="24"/>
                    </a:lnTo>
                    <a:lnTo>
                      <a:pt x="56" y="22"/>
                    </a:lnTo>
                    <a:lnTo>
                      <a:pt x="55" y="20"/>
                    </a:lnTo>
                    <a:lnTo>
                      <a:pt x="53" y="18"/>
                    </a:lnTo>
                    <a:lnTo>
                      <a:pt x="52" y="17"/>
                    </a:lnTo>
                    <a:lnTo>
                      <a:pt x="52" y="16"/>
                    </a:lnTo>
                    <a:lnTo>
                      <a:pt x="50" y="14"/>
                    </a:lnTo>
                    <a:lnTo>
                      <a:pt x="48" y="13"/>
                    </a:lnTo>
                    <a:lnTo>
                      <a:pt x="46" y="13"/>
                    </a:lnTo>
                    <a:lnTo>
                      <a:pt x="44" y="13"/>
                    </a:lnTo>
                    <a:lnTo>
                      <a:pt x="42" y="13"/>
                    </a:lnTo>
                    <a:lnTo>
                      <a:pt x="40" y="14"/>
                    </a:lnTo>
                    <a:lnTo>
                      <a:pt x="39" y="16"/>
                    </a:lnTo>
                    <a:lnTo>
                      <a:pt x="37" y="17"/>
                    </a:lnTo>
                    <a:lnTo>
                      <a:pt x="36" y="18"/>
                    </a:lnTo>
                    <a:lnTo>
                      <a:pt x="34" y="19"/>
                    </a:lnTo>
                    <a:lnTo>
                      <a:pt x="32" y="20"/>
                    </a:lnTo>
                    <a:lnTo>
                      <a:pt x="31" y="20"/>
                    </a:lnTo>
                    <a:lnTo>
                      <a:pt x="30" y="20"/>
                    </a:lnTo>
                    <a:lnTo>
                      <a:pt x="28" y="20"/>
                    </a:lnTo>
                    <a:lnTo>
                      <a:pt x="26" y="19"/>
                    </a:lnTo>
                    <a:lnTo>
                      <a:pt x="26" y="18"/>
                    </a:lnTo>
                    <a:lnTo>
                      <a:pt x="25" y="17"/>
                    </a:lnTo>
                    <a:lnTo>
                      <a:pt x="25" y="16"/>
                    </a:lnTo>
                    <a:lnTo>
                      <a:pt x="25" y="14"/>
                    </a:lnTo>
                    <a:lnTo>
                      <a:pt x="25" y="13"/>
                    </a:lnTo>
                    <a:lnTo>
                      <a:pt x="26" y="12"/>
                    </a:lnTo>
                    <a:lnTo>
                      <a:pt x="26" y="11"/>
                    </a:lnTo>
                    <a:lnTo>
                      <a:pt x="27" y="8"/>
                    </a:lnTo>
                    <a:lnTo>
                      <a:pt x="28" y="7"/>
                    </a:lnTo>
                    <a:lnTo>
                      <a:pt x="29" y="6"/>
                    </a:lnTo>
                    <a:lnTo>
                      <a:pt x="29" y="5"/>
                    </a:lnTo>
                    <a:close/>
                  </a:path>
                </a:pathLst>
              </a:custGeom>
              <a:solidFill>
                <a:srgbClr val="FFB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827" name="Freeform 238"/>
              <p:cNvSpPr>
                <a:spLocks/>
              </p:cNvSpPr>
              <p:nvPr/>
            </p:nvSpPr>
            <p:spPr bwMode="auto">
              <a:xfrm>
                <a:off x="3274" y="2332"/>
                <a:ext cx="70" cy="26"/>
              </a:xfrm>
              <a:custGeom>
                <a:avLst/>
                <a:gdLst>
                  <a:gd name="T0" fmla="*/ 27 w 70"/>
                  <a:gd name="T1" fmla="*/ 0 h 26"/>
                  <a:gd name="T2" fmla="*/ 31 w 70"/>
                  <a:gd name="T3" fmla="*/ 0 h 26"/>
                  <a:gd name="T4" fmla="*/ 36 w 70"/>
                  <a:gd name="T5" fmla="*/ 0 h 26"/>
                  <a:gd name="T6" fmla="*/ 39 w 70"/>
                  <a:gd name="T7" fmla="*/ 0 h 26"/>
                  <a:gd name="T8" fmla="*/ 42 w 70"/>
                  <a:gd name="T9" fmla="*/ 0 h 26"/>
                  <a:gd name="T10" fmla="*/ 45 w 70"/>
                  <a:gd name="T11" fmla="*/ 1 h 26"/>
                  <a:gd name="T12" fmla="*/ 49 w 70"/>
                  <a:gd name="T13" fmla="*/ 2 h 26"/>
                  <a:gd name="T14" fmla="*/ 52 w 70"/>
                  <a:gd name="T15" fmla="*/ 2 h 26"/>
                  <a:gd name="T16" fmla="*/ 55 w 70"/>
                  <a:gd name="T17" fmla="*/ 3 h 26"/>
                  <a:gd name="T18" fmla="*/ 59 w 70"/>
                  <a:gd name="T19" fmla="*/ 4 h 26"/>
                  <a:gd name="T20" fmla="*/ 64 w 70"/>
                  <a:gd name="T21" fmla="*/ 7 h 26"/>
                  <a:gd name="T22" fmla="*/ 68 w 70"/>
                  <a:gd name="T23" fmla="*/ 11 h 26"/>
                  <a:gd name="T24" fmla="*/ 70 w 70"/>
                  <a:gd name="T25" fmla="*/ 15 h 26"/>
                  <a:gd name="T26" fmla="*/ 70 w 70"/>
                  <a:gd name="T27" fmla="*/ 20 h 26"/>
                  <a:gd name="T28" fmla="*/ 69 w 70"/>
                  <a:gd name="T29" fmla="*/ 24 h 26"/>
                  <a:gd name="T30" fmla="*/ 66 w 70"/>
                  <a:gd name="T31" fmla="*/ 26 h 26"/>
                  <a:gd name="T32" fmla="*/ 62 w 70"/>
                  <a:gd name="T33" fmla="*/ 23 h 26"/>
                  <a:gd name="T34" fmla="*/ 58 w 70"/>
                  <a:gd name="T35" fmla="*/ 17 h 26"/>
                  <a:gd name="T36" fmla="*/ 54 w 70"/>
                  <a:gd name="T37" fmla="*/ 12 h 26"/>
                  <a:gd name="T38" fmla="*/ 51 w 70"/>
                  <a:gd name="T39" fmla="*/ 10 h 26"/>
                  <a:gd name="T40" fmla="*/ 48 w 70"/>
                  <a:gd name="T41" fmla="*/ 11 h 26"/>
                  <a:gd name="T42" fmla="*/ 44 w 70"/>
                  <a:gd name="T43" fmla="*/ 12 h 26"/>
                  <a:gd name="T44" fmla="*/ 39 w 70"/>
                  <a:gd name="T45" fmla="*/ 13 h 26"/>
                  <a:gd name="T46" fmla="*/ 34 w 70"/>
                  <a:gd name="T47" fmla="*/ 15 h 26"/>
                  <a:gd name="T48" fmla="*/ 29 w 70"/>
                  <a:gd name="T49" fmla="*/ 17 h 26"/>
                  <a:gd name="T50" fmla="*/ 26 w 70"/>
                  <a:gd name="T51" fmla="*/ 18 h 26"/>
                  <a:gd name="T52" fmla="*/ 21 w 70"/>
                  <a:gd name="T53" fmla="*/ 19 h 26"/>
                  <a:gd name="T54" fmla="*/ 16 w 70"/>
                  <a:gd name="T55" fmla="*/ 19 h 26"/>
                  <a:gd name="T56" fmla="*/ 11 w 70"/>
                  <a:gd name="T57" fmla="*/ 19 h 26"/>
                  <a:gd name="T58" fmla="*/ 7 w 70"/>
                  <a:gd name="T59" fmla="*/ 17 h 26"/>
                  <a:gd name="T60" fmla="*/ 3 w 70"/>
                  <a:gd name="T61" fmla="*/ 14 h 26"/>
                  <a:gd name="T62" fmla="*/ 1 w 70"/>
                  <a:gd name="T63" fmla="*/ 11 h 26"/>
                  <a:gd name="T64" fmla="*/ 0 w 70"/>
                  <a:gd name="T65" fmla="*/ 7 h 26"/>
                  <a:gd name="T66" fmla="*/ 2 w 70"/>
                  <a:gd name="T67" fmla="*/ 6 h 26"/>
                  <a:gd name="T68" fmla="*/ 7 w 70"/>
                  <a:gd name="T69" fmla="*/ 8 h 26"/>
                  <a:gd name="T70" fmla="*/ 10 w 70"/>
                  <a:gd name="T71" fmla="*/ 8 h 26"/>
                  <a:gd name="T72" fmla="*/ 14 w 70"/>
                  <a:gd name="T73" fmla="*/ 9 h 26"/>
                  <a:gd name="T74" fmla="*/ 18 w 70"/>
                  <a:gd name="T75" fmla="*/ 10 h 26"/>
                  <a:gd name="T76" fmla="*/ 22 w 70"/>
                  <a:gd name="T77" fmla="*/ 11 h 26"/>
                  <a:gd name="T78" fmla="*/ 25 w 70"/>
                  <a:gd name="T79" fmla="*/ 10 h 26"/>
                  <a:gd name="T80" fmla="*/ 28 w 70"/>
                  <a:gd name="T81" fmla="*/ 9 h 26"/>
                  <a:gd name="T82" fmla="*/ 28 w 70"/>
                  <a:gd name="T83" fmla="*/ 3 h 26"/>
                  <a:gd name="T84" fmla="*/ 25 w 70"/>
                  <a:gd name="T85" fmla="*/ 0 h 2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70"/>
                  <a:gd name="T130" fmla="*/ 0 h 26"/>
                  <a:gd name="T131" fmla="*/ 70 w 70"/>
                  <a:gd name="T132" fmla="*/ 26 h 2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70" h="26">
                    <a:moveTo>
                      <a:pt x="25" y="0"/>
                    </a:moveTo>
                    <a:lnTo>
                      <a:pt x="26" y="0"/>
                    </a:lnTo>
                    <a:lnTo>
                      <a:pt x="27" y="0"/>
                    </a:lnTo>
                    <a:lnTo>
                      <a:pt x="28" y="0"/>
                    </a:lnTo>
                    <a:lnTo>
                      <a:pt x="29" y="0"/>
                    </a:lnTo>
                    <a:lnTo>
                      <a:pt x="31" y="0"/>
                    </a:lnTo>
                    <a:lnTo>
                      <a:pt x="33" y="0"/>
                    </a:lnTo>
                    <a:lnTo>
                      <a:pt x="34" y="0"/>
                    </a:lnTo>
                    <a:lnTo>
                      <a:pt x="36" y="0"/>
                    </a:lnTo>
                    <a:lnTo>
                      <a:pt x="37" y="0"/>
                    </a:lnTo>
                    <a:lnTo>
                      <a:pt x="38" y="0"/>
                    </a:lnTo>
                    <a:lnTo>
                      <a:pt x="39" y="0"/>
                    </a:lnTo>
                    <a:lnTo>
                      <a:pt x="40" y="0"/>
                    </a:lnTo>
                    <a:lnTo>
                      <a:pt x="41" y="0"/>
                    </a:lnTo>
                    <a:lnTo>
                      <a:pt x="42" y="0"/>
                    </a:lnTo>
                    <a:lnTo>
                      <a:pt x="43" y="1"/>
                    </a:lnTo>
                    <a:lnTo>
                      <a:pt x="44" y="1"/>
                    </a:lnTo>
                    <a:lnTo>
                      <a:pt x="45" y="1"/>
                    </a:lnTo>
                    <a:lnTo>
                      <a:pt x="46" y="1"/>
                    </a:lnTo>
                    <a:lnTo>
                      <a:pt x="47" y="1"/>
                    </a:lnTo>
                    <a:lnTo>
                      <a:pt x="49" y="2"/>
                    </a:lnTo>
                    <a:lnTo>
                      <a:pt x="50" y="2"/>
                    </a:lnTo>
                    <a:lnTo>
                      <a:pt x="52" y="2"/>
                    </a:lnTo>
                    <a:lnTo>
                      <a:pt x="53" y="2"/>
                    </a:lnTo>
                    <a:lnTo>
                      <a:pt x="54" y="2"/>
                    </a:lnTo>
                    <a:lnTo>
                      <a:pt x="55" y="3"/>
                    </a:lnTo>
                    <a:lnTo>
                      <a:pt x="56" y="3"/>
                    </a:lnTo>
                    <a:lnTo>
                      <a:pt x="57" y="3"/>
                    </a:lnTo>
                    <a:lnTo>
                      <a:pt x="59" y="4"/>
                    </a:lnTo>
                    <a:lnTo>
                      <a:pt x="61" y="5"/>
                    </a:lnTo>
                    <a:lnTo>
                      <a:pt x="62" y="6"/>
                    </a:lnTo>
                    <a:lnTo>
                      <a:pt x="64" y="7"/>
                    </a:lnTo>
                    <a:lnTo>
                      <a:pt x="65" y="8"/>
                    </a:lnTo>
                    <a:lnTo>
                      <a:pt x="67" y="9"/>
                    </a:lnTo>
                    <a:lnTo>
                      <a:pt x="68" y="11"/>
                    </a:lnTo>
                    <a:lnTo>
                      <a:pt x="69" y="12"/>
                    </a:lnTo>
                    <a:lnTo>
                      <a:pt x="69" y="13"/>
                    </a:lnTo>
                    <a:lnTo>
                      <a:pt x="70" y="15"/>
                    </a:lnTo>
                    <a:lnTo>
                      <a:pt x="70" y="17"/>
                    </a:lnTo>
                    <a:lnTo>
                      <a:pt x="70" y="19"/>
                    </a:lnTo>
                    <a:lnTo>
                      <a:pt x="70" y="20"/>
                    </a:lnTo>
                    <a:lnTo>
                      <a:pt x="69" y="22"/>
                    </a:lnTo>
                    <a:lnTo>
                      <a:pt x="69" y="23"/>
                    </a:lnTo>
                    <a:lnTo>
                      <a:pt x="69" y="24"/>
                    </a:lnTo>
                    <a:lnTo>
                      <a:pt x="68" y="25"/>
                    </a:lnTo>
                    <a:lnTo>
                      <a:pt x="67" y="26"/>
                    </a:lnTo>
                    <a:lnTo>
                      <a:pt x="66" y="26"/>
                    </a:lnTo>
                    <a:lnTo>
                      <a:pt x="65" y="25"/>
                    </a:lnTo>
                    <a:lnTo>
                      <a:pt x="63" y="24"/>
                    </a:lnTo>
                    <a:lnTo>
                      <a:pt x="62" y="23"/>
                    </a:lnTo>
                    <a:lnTo>
                      <a:pt x="61" y="20"/>
                    </a:lnTo>
                    <a:lnTo>
                      <a:pt x="59" y="19"/>
                    </a:lnTo>
                    <a:lnTo>
                      <a:pt x="58" y="17"/>
                    </a:lnTo>
                    <a:lnTo>
                      <a:pt x="57" y="15"/>
                    </a:lnTo>
                    <a:lnTo>
                      <a:pt x="55" y="13"/>
                    </a:lnTo>
                    <a:lnTo>
                      <a:pt x="54" y="12"/>
                    </a:lnTo>
                    <a:lnTo>
                      <a:pt x="53" y="11"/>
                    </a:lnTo>
                    <a:lnTo>
                      <a:pt x="52" y="11"/>
                    </a:lnTo>
                    <a:lnTo>
                      <a:pt x="51" y="10"/>
                    </a:lnTo>
                    <a:lnTo>
                      <a:pt x="50" y="10"/>
                    </a:lnTo>
                    <a:lnTo>
                      <a:pt x="49" y="11"/>
                    </a:lnTo>
                    <a:lnTo>
                      <a:pt x="48" y="11"/>
                    </a:lnTo>
                    <a:lnTo>
                      <a:pt x="46" y="11"/>
                    </a:lnTo>
                    <a:lnTo>
                      <a:pt x="44" y="12"/>
                    </a:lnTo>
                    <a:lnTo>
                      <a:pt x="43" y="12"/>
                    </a:lnTo>
                    <a:lnTo>
                      <a:pt x="41" y="13"/>
                    </a:lnTo>
                    <a:lnTo>
                      <a:pt x="39" y="13"/>
                    </a:lnTo>
                    <a:lnTo>
                      <a:pt x="38" y="14"/>
                    </a:lnTo>
                    <a:lnTo>
                      <a:pt x="36" y="15"/>
                    </a:lnTo>
                    <a:lnTo>
                      <a:pt x="34" y="15"/>
                    </a:lnTo>
                    <a:lnTo>
                      <a:pt x="32" y="16"/>
                    </a:lnTo>
                    <a:lnTo>
                      <a:pt x="30" y="17"/>
                    </a:lnTo>
                    <a:lnTo>
                      <a:pt x="29" y="17"/>
                    </a:lnTo>
                    <a:lnTo>
                      <a:pt x="28" y="17"/>
                    </a:lnTo>
                    <a:lnTo>
                      <a:pt x="26" y="18"/>
                    </a:lnTo>
                    <a:lnTo>
                      <a:pt x="25" y="18"/>
                    </a:lnTo>
                    <a:lnTo>
                      <a:pt x="23" y="18"/>
                    </a:lnTo>
                    <a:lnTo>
                      <a:pt x="21" y="19"/>
                    </a:lnTo>
                    <a:lnTo>
                      <a:pt x="19" y="19"/>
                    </a:lnTo>
                    <a:lnTo>
                      <a:pt x="18" y="19"/>
                    </a:lnTo>
                    <a:lnTo>
                      <a:pt x="16" y="19"/>
                    </a:lnTo>
                    <a:lnTo>
                      <a:pt x="14" y="19"/>
                    </a:lnTo>
                    <a:lnTo>
                      <a:pt x="12" y="19"/>
                    </a:lnTo>
                    <a:lnTo>
                      <a:pt x="11" y="19"/>
                    </a:lnTo>
                    <a:lnTo>
                      <a:pt x="9" y="18"/>
                    </a:lnTo>
                    <a:lnTo>
                      <a:pt x="8" y="18"/>
                    </a:lnTo>
                    <a:lnTo>
                      <a:pt x="7" y="17"/>
                    </a:lnTo>
                    <a:lnTo>
                      <a:pt x="5" y="17"/>
                    </a:lnTo>
                    <a:lnTo>
                      <a:pt x="4" y="15"/>
                    </a:lnTo>
                    <a:lnTo>
                      <a:pt x="3" y="14"/>
                    </a:lnTo>
                    <a:lnTo>
                      <a:pt x="2" y="13"/>
                    </a:lnTo>
                    <a:lnTo>
                      <a:pt x="2" y="12"/>
                    </a:lnTo>
                    <a:lnTo>
                      <a:pt x="1" y="11"/>
                    </a:lnTo>
                    <a:lnTo>
                      <a:pt x="0" y="10"/>
                    </a:lnTo>
                    <a:lnTo>
                      <a:pt x="0" y="8"/>
                    </a:lnTo>
                    <a:lnTo>
                      <a:pt x="0" y="7"/>
                    </a:lnTo>
                    <a:lnTo>
                      <a:pt x="1" y="7"/>
                    </a:lnTo>
                    <a:lnTo>
                      <a:pt x="2" y="6"/>
                    </a:lnTo>
                    <a:lnTo>
                      <a:pt x="3" y="7"/>
                    </a:lnTo>
                    <a:lnTo>
                      <a:pt x="5" y="7"/>
                    </a:lnTo>
                    <a:lnTo>
                      <a:pt x="7" y="8"/>
                    </a:lnTo>
                    <a:lnTo>
                      <a:pt x="8" y="8"/>
                    </a:lnTo>
                    <a:lnTo>
                      <a:pt x="9" y="8"/>
                    </a:lnTo>
                    <a:lnTo>
                      <a:pt x="10" y="8"/>
                    </a:lnTo>
                    <a:lnTo>
                      <a:pt x="11" y="9"/>
                    </a:lnTo>
                    <a:lnTo>
                      <a:pt x="12" y="9"/>
                    </a:lnTo>
                    <a:lnTo>
                      <a:pt x="14" y="9"/>
                    </a:lnTo>
                    <a:lnTo>
                      <a:pt x="15" y="9"/>
                    </a:lnTo>
                    <a:lnTo>
                      <a:pt x="16" y="10"/>
                    </a:lnTo>
                    <a:lnTo>
                      <a:pt x="18" y="10"/>
                    </a:lnTo>
                    <a:lnTo>
                      <a:pt x="19" y="10"/>
                    </a:lnTo>
                    <a:lnTo>
                      <a:pt x="20" y="10"/>
                    </a:lnTo>
                    <a:lnTo>
                      <a:pt x="22" y="11"/>
                    </a:lnTo>
                    <a:lnTo>
                      <a:pt x="23" y="10"/>
                    </a:lnTo>
                    <a:lnTo>
                      <a:pt x="24" y="10"/>
                    </a:lnTo>
                    <a:lnTo>
                      <a:pt x="25" y="10"/>
                    </a:lnTo>
                    <a:lnTo>
                      <a:pt x="26" y="10"/>
                    </a:lnTo>
                    <a:lnTo>
                      <a:pt x="27" y="9"/>
                    </a:lnTo>
                    <a:lnTo>
                      <a:pt x="28" y="9"/>
                    </a:lnTo>
                    <a:lnTo>
                      <a:pt x="29" y="7"/>
                    </a:lnTo>
                    <a:lnTo>
                      <a:pt x="29" y="6"/>
                    </a:lnTo>
                    <a:lnTo>
                      <a:pt x="28" y="3"/>
                    </a:lnTo>
                    <a:lnTo>
                      <a:pt x="26" y="2"/>
                    </a:lnTo>
                    <a:lnTo>
                      <a:pt x="26" y="1"/>
                    </a:lnTo>
                    <a:lnTo>
                      <a:pt x="25" y="0"/>
                    </a:lnTo>
                    <a:close/>
                  </a:path>
                </a:pathLst>
              </a:custGeom>
              <a:solidFill>
                <a:srgbClr val="FFB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828" name="Freeform 239"/>
              <p:cNvSpPr>
                <a:spLocks/>
              </p:cNvSpPr>
              <p:nvPr/>
            </p:nvSpPr>
            <p:spPr bwMode="auto">
              <a:xfrm>
                <a:off x="3217" y="2239"/>
                <a:ext cx="30" cy="61"/>
              </a:xfrm>
              <a:custGeom>
                <a:avLst/>
                <a:gdLst>
                  <a:gd name="T0" fmla="*/ 24 w 30"/>
                  <a:gd name="T1" fmla="*/ 19 h 61"/>
                  <a:gd name="T2" fmla="*/ 22 w 30"/>
                  <a:gd name="T3" fmla="*/ 18 h 61"/>
                  <a:gd name="T4" fmla="*/ 20 w 30"/>
                  <a:gd name="T5" fmla="*/ 16 h 61"/>
                  <a:gd name="T6" fmla="*/ 17 w 30"/>
                  <a:gd name="T7" fmla="*/ 13 h 61"/>
                  <a:gd name="T8" fmla="*/ 14 w 30"/>
                  <a:gd name="T9" fmla="*/ 11 h 61"/>
                  <a:gd name="T10" fmla="*/ 11 w 30"/>
                  <a:gd name="T11" fmla="*/ 10 h 61"/>
                  <a:gd name="T12" fmla="*/ 7 w 30"/>
                  <a:gd name="T13" fmla="*/ 11 h 61"/>
                  <a:gd name="T14" fmla="*/ 5 w 30"/>
                  <a:gd name="T15" fmla="*/ 13 h 61"/>
                  <a:gd name="T16" fmla="*/ 5 w 30"/>
                  <a:gd name="T17" fmla="*/ 16 h 61"/>
                  <a:gd name="T18" fmla="*/ 4 w 30"/>
                  <a:gd name="T19" fmla="*/ 18 h 61"/>
                  <a:gd name="T20" fmla="*/ 3 w 30"/>
                  <a:gd name="T21" fmla="*/ 21 h 61"/>
                  <a:gd name="T22" fmla="*/ 3 w 30"/>
                  <a:gd name="T23" fmla="*/ 24 h 61"/>
                  <a:gd name="T24" fmla="*/ 5 w 30"/>
                  <a:gd name="T25" fmla="*/ 28 h 61"/>
                  <a:gd name="T26" fmla="*/ 6 w 30"/>
                  <a:gd name="T27" fmla="*/ 30 h 61"/>
                  <a:gd name="T28" fmla="*/ 9 w 30"/>
                  <a:gd name="T29" fmla="*/ 33 h 61"/>
                  <a:gd name="T30" fmla="*/ 12 w 30"/>
                  <a:gd name="T31" fmla="*/ 34 h 61"/>
                  <a:gd name="T32" fmla="*/ 14 w 30"/>
                  <a:gd name="T33" fmla="*/ 36 h 61"/>
                  <a:gd name="T34" fmla="*/ 15 w 30"/>
                  <a:gd name="T35" fmla="*/ 39 h 61"/>
                  <a:gd name="T36" fmla="*/ 16 w 30"/>
                  <a:gd name="T37" fmla="*/ 42 h 61"/>
                  <a:gd name="T38" fmla="*/ 15 w 30"/>
                  <a:gd name="T39" fmla="*/ 46 h 61"/>
                  <a:gd name="T40" fmla="*/ 14 w 30"/>
                  <a:gd name="T41" fmla="*/ 50 h 61"/>
                  <a:gd name="T42" fmla="*/ 14 w 30"/>
                  <a:gd name="T43" fmla="*/ 52 h 61"/>
                  <a:gd name="T44" fmla="*/ 13 w 30"/>
                  <a:gd name="T45" fmla="*/ 55 h 61"/>
                  <a:gd name="T46" fmla="*/ 12 w 30"/>
                  <a:gd name="T47" fmla="*/ 58 h 61"/>
                  <a:gd name="T48" fmla="*/ 10 w 30"/>
                  <a:gd name="T49" fmla="*/ 61 h 61"/>
                  <a:gd name="T50" fmla="*/ 8 w 30"/>
                  <a:gd name="T51" fmla="*/ 60 h 61"/>
                  <a:gd name="T52" fmla="*/ 6 w 30"/>
                  <a:gd name="T53" fmla="*/ 57 h 61"/>
                  <a:gd name="T54" fmla="*/ 5 w 30"/>
                  <a:gd name="T55" fmla="*/ 55 h 61"/>
                  <a:gd name="T56" fmla="*/ 4 w 30"/>
                  <a:gd name="T57" fmla="*/ 51 h 61"/>
                  <a:gd name="T58" fmla="*/ 3 w 30"/>
                  <a:gd name="T59" fmla="*/ 46 h 61"/>
                  <a:gd name="T60" fmla="*/ 2 w 30"/>
                  <a:gd name="T61" fmla="*/ 43 h 61"/>
                  <a:gd name="T62" fmla="*/ 1 w 30"/>
                  <a:gd name="T63" fmla="*/ 39 h 61"/>
                  <a:gd name="T64" fmla="*/ 1 w 30"/>
                  <a:gd name="T65" fmla="*/ 36 h 61"/>
                  <a:gd name="T66" fmla="*/ 0 w 30"/>
                  <a:gd name="T67" fmla="*/ 33 h 61"/>
                  <a:gd name="T68" fmla="*/ 0 w 30"/>
                  <a:gd name="T69" fmla="*/ 30 h 61"/>
                  <a:gd name="T70" fmla="*/ 0 w 30"/>
                  <a:gd name="T71" fmla="*/ 27 h 61"/>
                  <a:gd name="T72" fmla="*/ 0 w 30"/>
                  <a:gd name="T73" fmla="*/ 24 h 61"/>
                  <a:gd name="T74" fmla="*/ 0 w 30"/>
                  <a:gd name="T75" fmla="*/ 21 h 61"/>
                  <a:gd name="T76" fmla="*/ 0 w 30"/>
                  <a:gd name="T77" fmla="*/ 19 h 61"/>
                  <a:gd name="T78" fmla="*/ 0 w 30"/>
                  <a:gd name="T79" fmla="*/ 16 h 61"/>
                  <a:gd name="T80" fmla="*/ 1 w 30"/>
                  <a:gd name="T81" fmla="*/ 13 h 61"/>
                  <a:gd name="T82" fmla="*/ 1 w 30"/>
                  <a:gd name="T83" fmla="*/ 11 h 61"/>
                  <a:gd name="T84" fmla="*/ 3 w 30"/>
                  <a:gd name="T85" fmla="*/ 8 h 61"/>
                  <a:gd name="T86" fmla="*/ 5 w 30"/>
                  <a:gd name="T87" fmla="*/ 3 h 61"/>
                  <a:gd name="T88" fmla="*/ 7 w 30"/>
                  <a:gd name="T89" fmla="*/ 1 h 61"/>
                  <a:gd name="T90" fmla="*/ 9 w 30"/>
                  <a:gd name="T91" fmla="*/ 0 h 61"/>
                  <a:gd name="T92" fmla="*/ 11 w 30"/>
                  <a:gd name="T93" fmla="*/ 0 h 61"/>
                  <a:gd name="T94" fmla="*/ 13 w 30"/>
                  <a:gd name="T95" fmla="*/ 0 h 61"/>
                  <a:gd name="T96" fmla="*/ 16 w 30"/>
                  <a:gd name="T97" fmla="*/ 0 h 61"/>
                  <a:gd name="T98" fmla="*/ 18 w 30"/>
                  <a:gd name="T99" fmla="*/ 0 h 61"/>
                  <a:gd name="T100" fmla="*/ 20 w 30"/>
                  <a:gd name="T101" fmla="*/ 0 h 61"/>
                  <a:gd name="T102" fmla="*/ 22 w 30"/>
                  <a:gd name="T103" fmla="*/ 0 h 61"/>
                  <a:gd name="T104" fmla="*/ 24 w 30"/>
                  <a:gd name="T105" fmla="*/ 1 h 61"/>
                  <a:gd name="T106" fmla="*/ 25 w 30"/>
                  <a:gd name="T107" fmla="*/ 1 h 61"/>
                  <a:gd name="T108" fmla="*/ 28 w 30"/>
                  <a:gd name="T109" fmla="*/ 2 h 61"/>
                  <a:gd name="T110" fmla="*/ 29 w 30"/>
                  <a:gd name="T111" fmla="*/ 2 h 61"/>
                  <a:gd name="T112" fmla="*/ 26 w 30"/>
                  <a:gd name="T113" fmla="*/ 10 h 61"/>
                  <a:gd name="T114" fmla="*/ 24 w 30"/>
                  <a:gd name="T115" fmla="*/ 20 h 6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30"/>
                  <a:gd name="T175" fmla="*/ 0 h 61"/>
                  <a:gd name="T176" fmla="*/ 30 w 30"/>
                  <a:gd name="T177" fmla="*/ 61 h 61"/>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30" h="61">
                    <a:moveTo>
                      <a:pt x="24" y="20"/>
                    </a:moveTo>
                    <a:lnTo>
                      <a:pt x="24" y="19"/>
                    </a:lnTo>
                    <a:lnTo>
                      <a:pt x="23" y="19"/>
                    </a:lnTo>
                    <a:lnTo>
                      <a:pt x="22" y="18"/>
                    </a:lnTo>
                    <a:lnTo>
                      <a:pt x="21" y="17"/>
                    </a:lnTo>
                    <a:lnTo>
                      <a:pt x="20" y="16"/>
                    </a:lnTo>
                    <a:lnTo>
                      <a:pt x="19" y="14"/>
                    </a:lnTo>
                    <a:lnTo>
                      <a:pt x="17" y="13"/>
                    </a:lnTo>
                    <a:lnTo>
                      <a:pt x="16" y="12"/>
                    </a:lnTo>
                    <a:lnTo>
                      <a:pt x="14" y="11"/>
                    </a:lnTo>
                    <a:lnTo>
                      <a:pt x="12" y="11"/>
                    </a:lnTo>
                    <a:lnTo>
                      <a:pt x="11" y="10"/>
                    </a:lnTo>
                    <a:lnTo>
                      <a:pt x="9" y="11"/>
                    </a:lnTo>
                    <a:lnTo>
                      <a:pt x="7" y="11"/>
                    </a:lnTo>
                    <a:lnTo>
                      <a:pt x="6" y="12"/>
                    </a:lnTo>
                    <a:lnTo>
                      <a:pt x="5" y="13"/>
                    </a:lnTo>
                    <a:lnTo>
                      <a:pt x="5" y="14"/>
                    </a:lnTo>
                    <a:lnTo>
                      <a:pt x="5" y="16"/>
                    </a:lnTo>
                    <a:lnTo>
                      <a:pt x="4" y="17"/>
                    </a:lnTo>
                    <a:lnTo>
                      <a:pt x="4" y="18"/>
                    </a:lnTo>
                    <a:lnTo>
                      <a:pt x="3" y="20"/>
                    </a:lnTo>
                    <a:lnTo>
                      <a:pt x="3" y="21"/>
                    </a:lnTo>
                    <a:lnTo>
                      <a:pt x="3" y="22"/>
                    </a:lnTo>
                    <a:lnTo>
                      <a:pt x="3" y="24"/>
                    </a:lnTo>
                    <a:lnTo>
                      <a:pt x="4" y="27"/>
                    </a:lnTo>
                    <a:lnTo>
                      <a:pt x="5" y="28"/>
                    </a:lnTo>
                    <a:lnTo>
                      <a:pt x="5" y="29"/>
                    </a:lnTo>
                    <a:lnTo>
                      <a:pt x="6" y="30"/>
                    </a:lnTo>
                    <a:lnTo>
                      <a:pt x="8" y="31"/>
                    </a:lnTo>
                    <a:lnTo>
                      <a:pt x="9" y="33"/>
                    </a:lnTo>
                    <a:lnTo>
                      <a:pt x="10" y="34"/>
                    </a:lnTo>
                    <a:lnTo>
                      <a:pt x="12" y="34"/>
                    </a:lnTo>
                    <a:lnTo>
                      <a:pt x="13" y="35"/>
                    </a:lnTo>
                    <a:lnTo>
                      <a:pt x="14" y="36"/>
                    </a:lnTo>
                    <a:lnTo>
                      <a:pt x="15" y="38"/>
                    </a:lnTo>
                    <a:lnTo>
                      <a:pt x="15" y="39"/>
                    </a:lnTo>
                    <a:lnTo>
                      <a:pt x="16" y="40"/>
                    </a:lnTo>
                    <a:lnTo>
                      <a:pt x="16" y="42"/>
                    </a:lnTo>
                    <a:lnTo>
                      <a:pt x="16" y="44"/>
                    </a:lnTo>
                    <a:lnTo>
                      <a:pt x="15" y="46"/>
                    </a:lnTo>
                    <a:lnTo>
                      <a:pt x="15" y="49"/>
                    </a:lnTo>
                    <a:lnTo>
                      <a:pt x="14" y="50"/>
                    </a:lnTo>
                    <a:lnTo>
                      <a:pt x="14" y="51"/>
                    </a:lnTo>
                    <a:lnTo>
                      <a:pt x="14" y="52"/>
                    </a:lnTo>
                    <a:lnTo>
                      <a:pt x="14" y="53"/>
                    </a:lnTo>
                    <a:lnTo>
                      <a:pt x="13" y="55"/>
                    </a:lnTo>
                    <a:lnTo>
                      <a:pt x="13" y="57"/>
                    </a:lnTo>
                    <a:lnTo>
                      <a:pt x="12" y="58"/>
                    </a:lnTo>
                    <a:lnTo>
                      <a:pt x="11" y="60"/>
                    </a:lnTo>
                    <a:lnTo>
                      <a:pt x="10" y="61"/>
                    </a:lnTo>
                    <a:lnTo>
                      <a:pt x="9" y="61"/>
                    </a:lnTo>
                    <a:lnTo>
                      <a:pt x="8" y="60"/>
                    </a:lnTo>
                    <a:lnTo>
                      <a:pt x="7" y="58"/>
                    </a:lnTo>
                    <a:lnTo>
                      <a:pt x="6" y="57"/>
                    </a:lnTo>
                    <a:lnTo>
                      <a:pt x="5" y="56"/>
                    </a:lnTo>
                    <a:lnTo>
                      <a:pt x="5" y="55"/>
                    </a:lnTo>
                    <a:lnTo>
                      <a:pt x="5" y="52"/>
                    </a:lnTo>
                    <a:lnTo>
                      <a:pt x="4" y="51"/>
                    </a:lnTo>
                    <a:lnTo>
                      <a:pt x="3" y="49"/>
                    </a:lnTo>
                    <a:lnTo>
                      <a:pt x="3" y="46"/>
                    </a:lnTo>
                    <a:lnTo>
                      <a:pt x="2" y="45"/>
                    </a:lnTo>
                    <a:lnTo>
                      <a:pt x="2" y="43"/>
                    </a:lnTo>
                    <a:lnTo>
                      <a:pt x="1" y="41"/>
                    </a:lnTo>
                    <a:lnTo>
                      <a:pt x="1" y="39"/>
                    </a:lnTo>
                    <a:lnTo>
                      <a:pt x="1" y="38"/>
                    </a:lnTo>
                    <a:lnTo>
                      <a:pt x="1" y="36"/>
                    </a:lnTo>
                    <a:lnTo>
                      <a:pt x="0" y="34"/>
                    </a:lnTo>
                    <a:lnTo>
                      <a:pt x="0" y="33"/>
                    </a:lnTo>
                    <a:lnTo>
                      <a:pt x="0" y="31"/>
                    </a:lnTo>
                    <a:lnTo>
                      <a:pt x="0" y="30"/>
                    </a:lnTo>
                    <a:lnTo>
                      <a:pt x="0" y="28"/>
                    </a:lnTo>
                    <a:lnTo>
                      <a:pt x="0" y="27"/>
                    </a:lnTo>
                    <a:lnTo>
                      <a:pt x="0" y="25"/>
                    </a:lnTo>
                    <a:lnTo>
                      <a:pt x="0" y="24"/>
                    </a:lnTo>
                    <a:lnTo>
                      <a:pt x="0" y="23"/>
                    </a:lnTo>
                    <a:lnTo>
                      <a:pt x="0" y="21"/>
                    </a:lnTo>
                    <a:lnTo>
                      <a:pt x="0" y="20"/>
                    </a:lnTo>
                    <a:lnTo>
                      <a:pt x="0" y="19"/>
                    </a:lnTo>
                    <a:lnTo>
                      <a:pt x="0" y="17"/>
                    </a:lnTo>
                    <a:lnTo>
                      <a:pt x="0" y="16"/>
                    </a:lnTo>
                    <a:lnTo>
                      <a:pt x="1" y="15"/>
                    </a:lnTo>
                    <a:lnTo>
                      <a:pt x="1" y="13"/>
                    </a:lnTo>
                    <a:lnTo>
                      <a:pt x="1" y="12"/>
                    </a:lnTo>
                    <a:lnTo>
                      <a:pt x="1" y="11"/>
                    </a:lnTo>
                    <a:lnTo>
                      <a:pt x="2" y="10"/>
                    </a:lnTo>
                    <a:lnTo>
                      <a:pt x="3" y="8"/>
                    </a:lnTo>
                    <a:lnTo>
                      <a:pt x="4" y="6"/>
                    </a:lnTo>
                    <a:lnTo>
                      <a:pt x="5" y="3"/>
                    </a:lnTo>
                    <a:lnTo>
                      <a:pt x="7" y="2"/>
                    </a:lnTo>
                    <a:lnTo>
                      <a:pt x="7" y="1"/>
                    </a:lnTo>
                    <a:lnTo>
                      <a:pt x="8" y="1"/>
                    </a:lnTo>
                    <a:lnTo>
                      <a:pt x="9" y="0"/>
                    </a:lnTo>
                    <a:lnTo>
                      <a:pt x="10" y="0"/>
                    </a:lnTo>
                    <a:lnTo>
                      <a:pt x="11" y="0"/>
                    </a:lnTo>
                    <a:lnTo>
                      <a:pt x="13" y="0"/>
                    </a:lnTo>
                    <a:lnTo>
                      <a:pt x="14" y="0"/>
                    </a:lnTo>
                    <a:lnTo>
                      <a:pt x="16" y="0"/>
                    </a:lnTo>
                    <a:lnTo>
                      <a:pt x="17" y="0"/>
                    </a:lnTo>
                    <a:lnTo>
                      <a:pt x="18" y="0"/>
                    </a:lnTo>
                    <a:lnTo>
                      <a:pt x="19" y="0"/>
                    </a:lnTo>
                    <a:lnTo>
                      <a:pt x="20" y="0"/>
                    </a:lnTo>
                    <a:lnTo>
                      <a:pt x="21" y="0"/>
                    </a:lnTo>
                    <a:lnTo>
                      <a:pt x="22" y="0"/>
                    </a:lnTo>
                    <a:lnTo>
                      <a:pt x="23" y="0"/>
                    </a:lnTo>
                    <a:lnTo>
                      <a:pt x="24" y="1"/>
                    </a:lnTo>
                    <a:lnTo>
                      <a:pt x="25" y="1"/>
                    </a:lnTo>
                    <a:lnTo>
                      <a:pt x="26" y="1"/>
                    </a:lnTo>
                    <a:lnTo>
                      <a:pt x="28" y="2"/>
                    </a:lnTo>
                    <a:lnTo>
                      <a:pt x="29" y="2"/>
                    </a:lnTo>
                    <a:lnTo>
                      <a:pt x="30" y="3"/>
                    </a:lnTo>
                    <a:lnTo>
                      <a:pt x="26" y="10"/>
                    </a:lnTo>
                    <a:lnTo>
                      <a:pt x="24" y="20"/>
                    </a:lnTo>
                    <a:close/>
                  </a:path>
                </a:pathLst>
              </a:custGeom>
              <a:solidFill>
                <a:srgbClr val="FFB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829" name="Freeform 240"/>
              <p:cNvSpPr>
                <a:spLocks/>
              </p:cNvSpPr>
              <p:nvPr/>
            </p:nvSpPr>
            <p:spPr bwMode="auto">
              <a:xfrm>
                <a:off x="3269" y="2227"/>
                <a:ext cx="19" cy="21"/>
              </a:xfrm>
              <a:custGeom>
                <a:avLst/>
                <a:gdLst>
                  <a:gd name="T0" fmla="*/ 0 w 19"/>
                  <a:gd name="T1" fmla="*/ 0 h 21"/>
                  <a:gd name="T2" fmla="*/ 19 w 19"/>
                  <a:gd name="T3" fmla="*/ 20 h 21"/>
                  <a:gd name="T4" fmla="*/ 18 w 19"/>
                  <a:gd name="T5" fmla="*/ 21 h 21"/>
                  <a:gd name="T6" fmla="*/ 1 w 19"/>
                  <a:gd name="T7" fmla="*/ 9 h 21"/>
                  <a:gd name="T8" fmla="*/ 0 w 19"/>
                  <a:gd name="T9" fmla="*/ 0 h 21"/>
                  <a:gd name="T10" fmla="*/ 0 w 19"/>
                  <a:gd name="T11" fmla="*/ 0 h 21"/>
                  <a:gd name="T12" fmla="*/ 0 60000 65536"/>
                  <a:gd name="T13" fmla="*/ 0 60000 65536"/>
                  <a:gd name="T14" fmla="*/ 0 60000 65536"/>
                  <a:gd name="T15" fmla="*/ 0 60000 65536"/>
                  <a:gd name="T16" fmla="*/ 0 60000 65536"/>
                  <a:gd name="T17" fmla="*/ 0 60000 65536"/>
                  <a:gd name="T18" fmla="*/ 0 w 19"/>
                  <a:gd name="T19" fmla="*/ 0 h 21"/>
                  <a:gd name="T20" fmla="*/ 19 w 19"/>
                  <a:gd name="T21" fmla="*/ 21 h 21"/>
                </a:gdLst>
                <a:ahLst/>
                <a:cxnLst>
                  <a:cxn ang="T12">
                    <a:pos x="T0" y="T1"/>
                  </a:cxn>
                  <a:cxn ang="T13">
                    <a:pos x="T2" y="T3"/>
                  </a:cxn>
                  <a:cxn ang="T14">
                    <a:pos x="T4" y="T5"/>
                  </a:cxn>
                  <a:cxn ang="T15">
                    <a:pos x="T6" y="T7"/>
                  </a:cxn>
                  <a:cxn ang="T16">
                    <a:pos x="T8" y="T9"/>
                  </a:cxn>
                  <a:cxn ang="T17">
                    <a:pos x="T10" y="T11"/>
                  </a:cxn>
                </a:cxnLst>
                <a:rect l="T18" t="T19" r="T20" b="T21"/>
                <a:pathLst>
                  <a:path w="19" h="21">
                    <a:moveTo>
                      <a:pt x="0" y="0"/>
                    </a:moveTo>
                    <a:lnTo>
                      <a:pt x="19" y="20"/>
                    </a:lnTo>
                    <a:lnTo>
                      <a:pt x="18" y="21"/>
                    </a:lnTo>
                    <a:lnTo>
                      <a:pt x="1" y="9"/>
                    </a:lnTo>
                    <a:lnTo>
                      <a:pt x="0" y="0"/>
                    </a:lnTo>
                    <a:close/>
                  </a:path>
                </a:pathLst>
              </a:custGeom>
              <a:solidFill>
                <a:srgbClr val="FF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830" name="Freeform 241"/>
              <p:cNvSpPr>
                <a:spLocks/>
              </p:cNvSpPr>
              <p:nvPr/>
            </p:nvSpPr>
            <p:spPr bwMode="auto">
              <a:xfrm>
                <a:off x="3315" y="2199"/>
                <a:ext cx="11" cy="31"/>
              </a:xfrm>
              <a:custGeom>
                <a:avLst/>
                <a:gdLst>
                  <a:gd name="T0" fmla="*/ 4 w 11"/>
                  <a:gd name="T1" fmla="*/ 31 h 31"/>
                  <a:gd name="T2" fmla="*/ 0 w 11"/>
                  <a:gd name="T3" fmla="*/ 4 h 31"/>
                  <a:gd name="T4" fmla="*/ 0 w 11"/>
                  <a:gd name="T5" fmla="*/ 4 h 31"/>
                  <a:gd name="T6" fmla="*/ 1 w 11"/>
                  <a:gd name="T7" fmla="*/ 3 h 31"/>
                  <a:gd name="T8" fmla="*/ 2 w 11"/>
                  <a:gd name="T9" fmla="*/ 2 h 31"/>
                  <a:gd name="T10" fmla="*/ 3 w 11"/>
                  <a:gd name="T11" fmla="*/ 2 h 31"/>
                  <a:gd name="T12" fmla="*/ 4 w 11"/>
                  <a:gd name="T13" fmla="*/ 1 h 31"/>
                  <a:gd name="T14" fmla="*/ 5 w 11"/>
                  <a:gd name="T15" fmla="*/ 1 h 31"/>
                  <a:gd name="T16" fmla="*/ 6 w 11"/>
                  <a:gd name="T17" fmla="*/ 0 h 31"/>
                  <a:gd name="T18" fmla="*/ 7 w 11"/>
                  <a:gd name="T19" fmla="*/ 0 h 31"/>
                  <a:gd name="T20" fmla="*/ 8 w 11"/>
                  <a:gd name="T21" fmla="*/ 0 h 31"/>
                  <a:gd name="T22" fmla="*/ 9 w 11"/>
                  <a:gd name="T23" fmla="*/ 0 h 31"/>
                  <a:gd name="T24" fmla="*/ 9 w 11"/>
                  <a:gd name="T25" fmla="*/ 1 h 31"/>
                  <a:gd name="T26" fmla="*/ 10 w 11"/>
                  <a:gd name="T27" fmla="*/ 1 h 31"/>
                  <a:gd name="T28" fmla="*/ 10 w 11"/>
                  <a:gd name="T29" fmla="*/ 2 h 31"/>
                  <a:gd name="T30" fmla="*/ 11 w 11"/>
                  <a:gd name="T31" fmla="*/ 3 h 31"/>
                  <a:gd name="T32" fmla="*/ 11 w 11"/>
                  <a:gd name="T33" fmla="*/ 5 h 31"/>
                  <a:gd name="T34" fmla="*/ 11 w 11"/>
                  <a:gd name="T35" fmla="*/ 7 h 31"/>
                  <a:gd name="T36" fmla="*/ 11 w 11"/>
                  <a:gd name="T37" fmla="*/ 8 h 31"/>
                  <a:gd name="T38" fmla="*/ 10 w 11"/>
                  <a:gd name="T39" fmla="*/ 10 h 31"/>
                  <a:gd name="T40" fmla="*/ 10 w 11"/>
                  <a:gd name="T41" fmla="*/ 13 h 31"/>
                  <a:gd name="T42" fmla="*/ 10 w 11"/>
                  <a:gd name="T43" fmla="*/ 15 h 31"/>
                  <a:gd name="T44" fmla="*/ 9 w 11"/>
                  <a:gd name="T45" fmla="*/ 16 h 31"/>
                  <a:gd name="T46" fmla="*/ 9 w 11"/>
                  <a:gd name="T47" fmla="*/ 18 h 31"/>
                  <a:gd name="T48" fmla="*/ 9 w 11"/>
                  <a:gd name="T49" fmla="*/ 19 h 31"/>
                  <a:gd name="T50" fmla="*/ 9 w 11"/>
                  <a:gd name="T51" fmla="*/ 20 h 31"/>
                  <a:gd name="T52" fmla="*/ 9 w 11"/>
                  <a:gd name="T53" fmla="*/ 22 h 31"/>
                  <a:gd name="T54" fmla="*/ 8 w 11"/>
                  <a:gd name="T55" fmla="*/ 24 h 31"/>
                  <a:gd name="T56" fmla="*/ 8 w 11"/>
                  <a:gd name="T57" fmla="*/ 26 h 31"/>
                  <a:gd name="T58" fmla="*/ 7 w 11"/>
                  <a:gd name="T59" fmla="*/ 28 h 31"/>
                  <a:gd name="T60" fmla="*/ 7 w 11"/>
                  <a:gd name="T61" fmla="*/ 29 h 31"/>
                  <a:gd name="T62" fmla="*/ 7 w 11"/>
                  <a:gd name="T63" fmla="*/ 30 h 31"/>
                  <a:gd name="T64" fmla="*/ 7 w 11"/>
                  <a:gd name="T65" fmla="*/ 31 h 31"/>
                  <a:gd name="T66" fmla="*/ 7 w 11"/>
                  <a:gd name="T67" fmla="*/ 31 h 31"/>
                  <a:gd name="T68" fmla="*/ 4 w 11"/>
                  <a:gd name="T69" fmla="*/ 31 h 31"/>
                  <a:gd name="T70" fmla="*/ 4 w 11"/>
                  <a:gd name="T71" fmla="*/ 31 h 3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1"/>
                  <a:gd name="T109" fmla="*/ 0 h 31"/>
                  <a:gd name="T110" fmla="*/ 11 w 11"/>
                  <a:gd name="T111" fmla="*/ 31 h 3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1" h="31">
                    <a:moveTo>
                      <a:pt x="4" y="31"/>
                    </a:moveTo>
                    <a:lnTo>
                      <a:pt x="0" y="4"/>
                    </a:lnTo>
                    <a:lnTo>
                      <a:pt x="1" y="3"/>
                    </a:lnTo>
                    <a:lnTo>
                      <a:pt x="2" y="2"/>
                    </a:lnTo>
                    <a:lnTo>
                      <a:pt x="3" y="2"/>
                    </a:lnTo>
                    <a:lnTo>
                      <a:pt x="4" y="1"/>
                    </a:lnTo>
                    <a:lnTo>
                      <a:pt x="5" y="1"/>
                    </a:lnTo>
                    <a:lnTo>
                      <a:pt x="6" y="0"/>
                    </a:lnTo>
                    <a:lnTo>
                      <a:pt x="7" y="0"/>
                    </a:lnTo>
                    <a:lnTo>
                      <a:pt x="8" y="0"/>
                    </a:lnTo>
                    <a:lnTo>
                      <a:pt x="9" y="0"/>
                    </a:lnTo>
                    <a:lnTo>
                      <a:pt x="9" y="1"/>
                    </a:lnTo>
                    <a:lnTo>
                      <a:pt x="10" y="1"/>
                    </a:lnTo>
                    <a:lnTo>
                      <a:pt x="10" y="2"/>
                    </a:lnTo>
                    <a:lnTo>
                      <a:pt x="11" y="3"/>
                    </a:lnTo>
                    <a:lnTo>
                      <a:pt x="11" y="5"/>
                    </a:lnTo>
                    <a:lnTo>
                      <a:pt x="11" y="7"/>
                    </a:lnTo>
                    <a:lnTo>
                      <a:pt x="11" y="8"/>
                    </a:lnTo>
                    <a:lnTo>
                      <a:pt x="10" y="10"/>
                    </a:lnTo>
                    <a:lnTo>
                      <a:pt x="10" y="13"/>
                    </a:lnTo>
                    <a:lnTo>
                      <a:pt x="10" y="15"/>
                    </a:lnTo>
                    <a:lnTo>
                      <a:pt x="9" y="16"/>
                    </a:lnTo>
                    <a:lnTo>
                      <a:pt x="9" y="18"/>
                    </a:lnTo>
                    <a:lnTo>
                      <a:pt x="9" y="19"/>
                    </a:lnTo>
                    <a:lnTo>
                      <a:pt x="9" y="20"/>
                    </a:lnTo>
                    <a:lnTo>
                      <a:pt x="9" y="22"/>
                    </a:lnTo>
                    <a:lnTo>
                      <a:pt x="8" y="24"/>
                    </a:lnTo>
                    <a:lnTo>
                      <a:pt x="8" y="26"/>
                    </a:lnTo>
                    <a:lnTo>
                      <a:pt x="7" y="28"/>
                    </a:lnTo>
                    <a:lnTo>
                      <a:pt x="7" y="29"/>
                    </a:lnTo>
                    <a:lnTo>
                      <a:pt x="7" y="30"/>
                    </a:lnTo>
                    <a:lnTo>
                      <a:pt x="7" y="31"/>
                    </a:lnTo>
                    <a:lnTo>
                      <a:pt x="4" y="31"/>
                    </a:lnTo>
                    <a:close/>
                  </a:path>
                </a:pathLst>
              </a:custGeom>
              <a:solidFill>
                <a:srgbClr val="FF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831" name="Freeform 242"/>
              <p:cNvSpPr>
                <a:spLocks/>
              </p:cNvSpPr>
              <p:nvPr/>
            </p:nvSpPr>
            <p:spPr bwMode="auto">
              <a:xfrm>
                <a:off x="3327" y="2206"/>
                <a:ext cx="20" cy="24"/>
              </a:xfrm>
              <a:custGeom>
                <a:avLst/>
                <a:gdLst>
                  <a:gd name="T0" fmla="*/ 0 w 20"/>
                  <a:gd name="T1" fmla="*/ 22 h 24"/>
                  <a:gd name="T2" fmla="*/ 0 w 20"/>
                  <a:gd name="T3" fmla="*/ 22 h 24"/>
                  <a:gd name="T4" fmla="*/ 0 w 20"/>
                  <a:gd name="T5" fmla="*/ 21 h 24"/>
                  <a:gd name="T6" fmla="*/ 0 w 20"/>
                  <a:gd name="T7" fmla="*/ 19 h 24"/>
                  <a:gd name="T8" fmla="*/ 1 w 20"/>
                  <a:gd name="T9" fmla="*/ 18 h 24"/>
                  <a:gd name="T10" fmla="*/ 1 w 20"/>
                  <a:gd name="T11" fmla="*/ 16 h 24"/>
                  <a:gd name="T12" fmla="*/ 2 w 20"/>
                  <a:gd name="T13" fmla="*/ 13 h 24"/>
                  <a:gd name="T14" fmla="*/ 3 w 20"/>
                  <a:gd name="T15" fmla="*/ 11 h 24"/>
                  <a:gd name="T16" fmla="*/ 5 w 20"/>
                  <a:gd name="T17" fmla="*/ 9 h 24"/>
                  <a:gd name="T18" fmla="*/ 6 w 20"/>
                  <a:gd name="T19" fmla="*/ 7 h 24"/>
                  <a:gd name="T20" fmla="*/ 7 w 20"/>
                  <a:gd name="T21" fmla="*/ 5 h 24"/>
                  <a:gd name="T22" fmla="*/ 8 w 20"/>
                  <a:gd name="T23" fmla="*/ 3 h 24"/>
                  <a:gd name="T24" fmla="*/ 10 w 20"/>
                  <a:gd name="T25" fmla="*/ 1 h 24"/>
                  <a:gd name="T26" fmla="*/ 12 w 20"/>
                  <a:gd name="T27" fmla="*/ 1 h 24"/>
                  <a:gd name="T28" fmla="*/ 14 w 20"/>
                  <a:gd name="T29" fmla="*/ 0 h 24"/>
                  <a:gd name="T30" fmla="*/ 15 w 20"/>
                  <a:gd name="T31" fmla="*/ 0 h 24"/>
                  <a:gd name="T32" fmla="*/ 16 w 20"/>
                  <a:gd name="T33" fmla="*/ 0 h 24"/>
                  <a:gd name="T34" fmla="*/ 16 w 20"/>
                  <a:gd name="T35" fmla="*/ 1 h 24"/>
                  <a:gd name="T36" fmla="*/ 17 w 20"/>
                  <a:gd name="T37" fmla="*/ 1 h 24"/>
                  <a:gd name="T38" fmla="*/ 19 w 20"/>
                  <a:gd name="T39" fmla="*/ 3 h 24"/>
                  <a:gd name="T40" fmla="*/ 20 w 20"/>
                  <a:gd name="T41" fmla="*/ 5 h 24"/>
                  <a:gd name="T42" fmla="*/ 20 w 20"/>
                  <a:gd name="T43" fmla="*/ 6 h 24"/>
                  <a:gd name="T44" fmla="*/ 19 w 20"/>
                  <a:gd name="T45" fmla="*/ 8 h 24"/>
                  <a:gd name="T46" fmla="*/ 18 w 20"/>
                  <a:gd name="T47" fmla="*/ 9 h 24"/>
                  <a:gd name="T48" fmla="*/ 16 w 20"/>
                  <a:gd name="T49" fmla="*/ 12 h 24"/>
                  <a:gd name="T50" fmla="*/ 16 w 20"/>
                  <a:gd name="T51" fmla="*/ 13 h 24"/>
                  <a:gd name="T52" fmla="*/ 15 w 20"/>
                  <a:gd name="T53" fmla="*/ 13 h 24"/>
                  <a:gd name="T54" fmla="*/ 14 w 20"/>
                  <a:gd name="T55" fmla="*/ 14 h 24"/>
                  <a:gd name="T56" fmla="*/ 13 w 20"/>
                  <a:gd name="T57" fmla="*/ 16 h 24"/>
                  <a:gd name="T58" fmla="*/ 12 w 20"/>
                  <a:gd name="T59" fmla="*/ 16 h 24"/>
                  <a:gd name="T60" fmla="*/ 10 w 20"/>
                  <a:gd name="T61" fmla="*/ 17 h 24"/>
                  <a:gd name="T62" fmla="*/ 9 w 20"/>
                  <a:gd name="T63" fmla="*/ 18 h 24"/>
                  <a:gd name="T64" fmla="*/ 8 w 20"/>
                  <a:gd name="T65" fmla="*/ 19 h 24"/>
                  <a:gd name="T66" fmla="*/ 7 w 20"/>
                  <a:gd name="T67" fmla="*/ 19 h 24"/>
                  <a:gd name="T68" fmla="*/ 6 w 20"/>
                  <a:gd name="T69" fmla="*/ 20 h 24"/>
                  <a:gd name="T70" fmla="*/ 5 w 20"/>
                  <a:gd name="T71" fmla="*/ 21 h 24"/>
                  <a:gd name="T72" fmla="*/ 4 w 20"/>
                  <a:gd name="T73" fmla="*/ 22 h 24"/>
                  <a:gd name="T74" fmla="*/ 2 w 20"/>
                  <a:gd name="T75" fmla="*/ 23 h 24"/>
                  <a:gd name="T76" fmla="*/ 1 w 20"/>
                  <a:gd name="T77" fmla="*/ 24 h 24"/>
                  <a:gd name="T78" fmla="*/ 0 w 20"/>
                  <a:gd name="T79" fmla="*/ 24 h 24"/>
                  <a:gd name="T80" fmla="*/ 0 w 20"/>
                  <a:gd name="T81" fmla="*/ 24 h 24"/>
                  <a:gd name="T82" fmla="*/ 0 w 20"/>
                  <a:gd name="T83" fmla="*/ 22 h 24"/>
                  <a:gd name="T84" fmla="*/ 0 w 20"/>
                  <a:gd name="T85" fmla="*/ 22 h 2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0"/>
                  <a:gd name="T130" fmla="*/ 0 h 24"/>
                  <a:gd name="T131" fmla="*/ 20 w 20"/>
                  <a:gd name="T132" fmla="*/ 24 h 2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0" h="24">
                    <a:moveTo>
                      <a:pt x="0" y="22"/>
                    </a:moveTo>
                    <a:lnTo>
                      <a:pt x="0" y="22"/>
                    </a:lnTo>
                    <a:lnTo>
                      <a:pt x="0" y="21"/>
                    </a:lnTo>
                    <a:lnTo>
                      <a:pt x="0" y="19"/>
                    </a:lnTo>
                    <a:lnTo>
                      <a:pt x="1" y="18"/>
                    </a:lnTo>
                    <a:lnTo>
                      <a:pt x="1" y="16"/>
                    </a:lnTo>
                    <a:lnTo>
                      <a:pt x="2" y="13"/>
                    </a:lnTo>
                    <a:lnTo>
                      <a:pt x="3" y="11"/>
                    </a:lnTo>
                    <a:lnTo>
                      <a:pt x="5" y="9"/>
                    </a:lnTo>
                    <a:lnTo>
                      <a:pt x="6" y="7"/>
                    </a:lnTo>
                    <a:lnTo>
                      <a:pt x="7" y="5"/>
                    </a:lnTo>
                    <a:lnTo>
                      <a:pt x="8" y="3"/>
                    </a:lnTo>
                    <a:lnTo>
                      <a:pt x="10" y="1"/>
                    </a:lnTo>
                    <a:lnTo>
                      <a:pt x="12" y="1"/>
                    </a:lnTo>
                    <a:lnTo>
                      <a:pt x="14" y="0"/>
                    </a:lnTo>
                    <a:lnTo>
                      <a:pt x="15" y="0"/>
                    </a:lnTo>
                    <a:lnTo>
                      <a:pt x="16" y="0"/>
                    </a:lnTo>
                    <a:lnTo>
                      <a:pt x="16" y="1"/>
                    </a:lnTo>
                    <a:lnTo>
                      <a:pt x="17" y="1"/>
                    </a:lnTo>
                    <a:lnTo>
                      <a:pt x="19" y="3"/>
                    </a:lnTo>
                    <a:lnTo>
                      <a:pt x="20" y="5"/>
                    </a:lnTo>
                    <a:lnTo>
                      <a:pt x="20" y="6"/>
                    </a:lnTo>
                    <a:lnTo>
                      <a:pt x="19" y="8"/>
                    </a:lnTo>
                    <a:lnTo>
                      <a:pt x="18" y="9"/>
                    </a:lnTo>
                    <a:lnTo>
                      <a:pt x="16" y="12"/>
                    </a:lnTo>
                    <a:lnTo>
                      <a:pt x="16" y="13"/>
                    </a:lnTo>
                    <a:lnTo>
                      <a:pt x="15" y="13"/>
                    </a:lnTo>
                    <a:lnTo>
                      <a:pt x="14" y="14"/>
                    </a:lnTo>
                    <a:lnTo>
                      <a:pt x="13" y="16"/>
                    </a:lnTo>
                    <a:lnTo>
                      <a:pt x="12" y="16"/>
                    </a:lnTo>
                    <a:lnTo>
                      <a:pt x="10" y="17"/>
                    </a:lnTo>
                    <a:lnTo>
                      <a:pt x="9" y="18"/>
                    </a:lnTo>
                    <a:lnTo>
                      <a:pt x="8" y="19"/>
                    </a:lnTo>
                    <a:lnTo>
                      <a:pt x="7" y="19"/>
                    </a:lnTo>
                    <a:lnTo>
                      <a:pt x="6" y="20"/>
                    </a:lnTo>
                    <a:lnTo>
                      <a:pt x="5" y="21"/>
                    </a:lnTo>
                    <a:lnTo>
                      <a:pt x="4" y="22"/>
                    </a:lnTo>
                    <a:lnTo>
                      <a:pt x="2" y="23"/>
                    </a:lnTo>
                    <a:lnTo>
                      <a:pt x="1" y="24"/>
                    </a:lnTo>
                    <a:lnTo>
                      <a:pt x="0" y="24"/>
                    </a:lnTo>
                    <a:lnTo>
                      <a:pt x="0" y="22"/>
                    </a:lnTo>
                    <a:close/>
                  </a:path>
                </a:pathLst>
              </a:custGeom>
              <a:solidFill>
                <a:srgbClr val="FF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832" name="Freeform 243"/>
              <p:cNvSpPr>
                <a:spLocks/>
              </p:cNvSpPr>
              <p:nvPr/>
            </p:nvSpPr>
            <p:spPr bwMode="auto">
              <a:xfrm>
                <a:off x="3326" y="2228"/>
                <a:ext cx="27" cy="16"/>
              </a:xfrm>
              <a:custGeom>
                <a:avLst/>
                <a:gdLst>
                  <a:gd name="T0" fmla="*/ 1 w 27"/>
                  <a:gd name="T1" fmla="*/ 5 h 16"/>
                  <a:gd name="T2" fmla="*/ 1 w 27"/>
                  <a:gd name="T3" fmla="*/ 5 h 16"/>
                  <a:gd name="T4" fmla="*/ 2 w 27"/>
                  <a:gd name="T5" fmla="*/ 5 h 16"/>
                  <a:gd name="T6" fmla="*/ 2 w 27"/>
                  <a:gd name="T7" fmla="*/ 3 h 16"/>
                  <a:gd name="T8" fmla="*/ 4 w 27"/>
                  <a:gd name="T9" fmla="*/ 3 h 16"/>
                  <a:gd name="T10" fmla="*/ 5 w 27"/>
                  <a:gd name="T11" fmla="*/ 3 h 16"/>
                  <a:gd name="T12" fmla="*/ 6 w 27"/>
                  <a:gd name="T13" fmla="*/ 2 h 16"/>
                  <a:gd name="T14" fmla="*/ 7 w 27"/>
                  <a:gd name="T15" fmla="*/ 2 h 16"/>
                  <a:gd name="T16" fmla="*/ 8 w 27"/>
                  <a:gd name="T17" fmla="*/ 2 h 16"/>
                  <a:gd name="T18" fmla="*/ 9 w 27"/>
                  <a:gd name="T19" fmla="*/ 2 h 16"/>
                  <a:gd name="T20" fmla="*/ 10 w 27"/>
                  <a:gd name="T21" fmla="*/ 1 h 16"/>
                  <a:gd name="T22" fmla="*/ 12 w 27"/>
                  <a:gd name="T23" fmla="*/ 1 h 16"/>
                  <a:gd name="T24" fmla="*/ 13 w 27"/>
                  <a:gd name="T25" fmla="*/ 1 h 16"/>
                  <a:gd name="T26" fmla="*/ 14 w 27"/>
                  <a:gd name="T27" fmla="*/ 1 h 16"/>
                  <a:gd name="T28" fmla="*/ 15 w 27"/>
                  <a:gd name="T29" fmla="*/ 0 h 16"/>
                  <a:gd name="T30" fmla="*/ 16 w 27"/>
                  <a:gd name="T31" fmla="*/ 0 h 16"/>
                  <a:gd name="T32" fmla="*/ 17 w 27"/>
                  <a:gd name="T33" fmla="*/ 0 h 16"/>
                  <a:gd name="T34" fmla="*/ 18 w 27"/>
                  <a:gd name="T35" fmla="*/ 0 h 16"/>
                  <a:gd name="T36" fmla="*/ 20 w 27"/>
                  <a:gd name="T37" fmla="*/ 0 h 16"/>
                  <a:gd name="T38" fmla="*/ 21 w 27"/>
                  <a:gd name="T39" fmla="*/ 0 h 16"/>
                  <a:gd name="T40" fmla="*/ 22 w 27"/>
                  <a:gd name="T41" fmla="*/ 0 h 16"/>
                  <a:gd name="T42" fmla="*/ 24 w 27"/>
                  <a:gd name="T43" fmla="*/ 0 h 16"/>
                  <a:gd name="T44" fmla="*/ 25 w 27"/>
                  <a:gd name="T45" fmla="*/ 1 h 16"/>
                  <a:gd name="T46" fmla="*/ 26 w 27"/>
                  <a:gd name="T47" fmla="*/ 1 h 16"/>
                  <a:gd name="T48" fmla="*/ 27 w 27"/>
                  <a:gd name="T49" fmla="*/ 2 h 16"/>
                  <a:gd name="T50" fmla="*/ 27 w 27"/>
                  <a:gd name="T51" fmla="*/ 3 h 16"/>
                  <a:gd name="T52" fmla="*/ 27 w 27"/>
                  <a:gd name="T53" fmla="*/ 5 h 16"/>
                  <a:gd name="T54" fmla="*/ 27 w 27"/>
                  <a:gd name="T55" fmla="*/ 6 h 16"/>
                  <a:gd name="T56" fmla="*/ 26 w 27"/>
                  <a:gd name="T57" fmla="*/ 7 h 16"/>
                  <a:gd name="T58" fmla="*/ 25 w 27"/>
                  <a:gd name="T59" fmla="*/ 9 h 16"/>
                  <a:gd name="T60" fmla="*/ 24 w 27"/>
                  <a:gd name="T61" fmla="*/ 12 h 16"/>
                  <a:gd name="T62" fmla="*/ 22 w 27"/>
                  <a:gd name="T63" fmla="*/ 13 h 16"/>
                  <a:gd name="T64" fmla="*/ 21 w 27"/>
                  <a:gd name="T65" fmla="*/ 15 h 16"/>
                  <a:gd name="T66" fmla="*/ 20 w 27"/>
                  <a:gd name="T67" fmla="*/ 16 h 16"/>
                  <a:gd name="T68" fmla="*/ 20 w 27"/>
                  <a:gd name="T69" fmla="*/ 16 h 16"/>
                  <a:gd name="T70" fmla="*/ 0 w 27"/>
                  <a:gd name="T71" fmla="*/ 6 h 16"/>
                  <a:gd name="T72" fmla="*/ 1 w 27"/>
                  <a:gd name="T73" fmla="*/ 5 h 16"/>
                  <a:gd name="T74" fmla="*/ 1 w 27"/>
                  <a:gd name="T75" fmla="*/ 5 h 1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7"/>
                  <a:gd name="T115" fmla="*/ 0 h 16"/>
                  <a:gd name="T116" fmla="*/ 27 w 27"/>
                  <a:gd name="T117" fmla="*/ 16 h 1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7" h="16">
                    <a:moveTo>
                      <a:pt x="1" y="5"/>
                    </a:moveTo>
                    <a:lnTo>
                      <a:pt x="1" y="5"/>
                    </a:lnTo>
                    <a:lnTo>
                      <a:pt x="2" y="5"/>
                    </a:lnTo>
                    <a:lnTo>
                      <a:pt x="2" y="3"/>
                    </a:lnTo>
                    <a:lnTo>
                      <a:pt x="4" y="3"/>
                    </a:lnTo>
                    <a:lnTo>
                      <a:pt x="5" y="3"/>
                    </a:lnTo>
                    <a:lnTo>
                      <a:pt x="6" y="2"/>
                    </a:lnTo>
                    <a:lnTo>
                      <a:pt x="7" y="2"/>
                    </a:lnTo>
                    <a:lnTo>
                      <a:pt x="8" y="2"/>
                    </a:lnTo>
                    <a:lnTo>
                      <a:pt x="9" y="2"/>
                    </a:lnTo>
                    <a:lnTo>
                      <a:pt x="10" y="1"/>
                    </a:lnTo>
                    <a:lnTo>
                      <a:pt x="12" y="1"/>
                    </a:lnTo>
                    <a:lnTo>
                      <a:pt x="13" y="1"/>
                    </a:lnTo>
                    <a:lnTo>
                      <a:pt x="14" y="1"/>
                    </a:lnTo>
                    <a:lnTo>
                      <a:pt x="15" y="0"/>
                    </a:lnTo>
                    <a:lnTo>
                      <a:pt x="16" y="0"/>
                    </a:lnTo>
                    <a:lnTo>
                      <a:pt x="17" y="0"/>
                    </a:lnTo>
                    <a:lnTo>
                      <a:pt x="18" y="0"/>
                    </a:lnTo>
                    <a:lnTo>
                      <a:pt x="20" y="0"/>
                    </a:lnTo>
                    <a:lnTo>
                      <a:pt x="21" y="0"/>
                    </a:lnTo>
                    <a:lnTo>
                      <a:pt x="22" y="0"/>
                    </a:lnTo>
                    <a:lnTo>
                      <a:pt x="24" y="0"/>
                    </a:lnTo>
                    <a:lnTo>
                      <a:pt x="25" y="1"/>
                    </a:lnTo>
                    <a:lnTo>
                      <a:pt x="26" y="1"/>
                    </a:lnTo>
                    <a:lnTo>
                      <a:pt x="27" y="2"/>
                    </a:lnTo>
                    <a:lnTo>
                      <a:pt x="27" y="3"/>
                    </a:lnTo>
                    <a:lnTo>
                      <a:pt x="27" y="5"/>
                    </a:lnTo>
                    <a:lnTo>
                      <a:pt x="27" y="6"/>
                    </a:lnTo>
                    <a:lnTo>
                      <a:pt x="26" y="7"/>
                    </a:lnTo>
                    <a:lnTo>
                      <a:pt x="25" y="9"/>
                    </a:lnTo>
                    <a:lnTo>
                      <a:pt x="24" y="12"/>
                    </a:lnTo>
                    <a:lnTo>
                      <a:pt x="22" y="13"/>
                    </a:lnTo>
                    <a:lnTo>
                      <a:pt x="21" y="15"/>
                    </a:lnTo>
                    <a:lnTo>
                      <a:pt x="20" y="16"/>
                    </a:lnTo>
                    <a:lnTo>
                      <a:pt x="0" y="6"/>
                    </a:lnTo>
                    <a:lnTo>
                      <a:pt x="1" y="5"/>
                    </a:lnTo>
                    <a:close/>
                  </a:path>
                </a:pathLst>
              </a:custGeom>
              <a:solidFill>
                <a:srgbClr val="FF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833" name="Freeform 244"/>
              <p:cNvSpPr>
                <a:spLocks/>
              </p:cNvSpPr>
              <p:nvPr/>
            </p:nvSpPr>
            <p:spPr bwMode="auto">
              <a:xfrm>
                <a:off x="3323" y="2234"/>
                <a:ext cx="15" cy="23"/>
              </a:xfrm>
              <a:custGeom>
                <a:avLst/>
                <a:gdLst>
                  <a:gd name="T0" fmla="*/ 1 w 15"/>
                  <a:gd name="T1" fmla="*/ 0 h 23"/>
                  <a:gd name="T2" fmla="*/ 15 w 15"/>
                  <a:gd name="T3" fmla="*/ 18 h 23"/>
                  <a:gd name="T4" fmla="*/ 15 w 15"/>
                  <a:gd name="T5" fmla="*/ 18 h 23"/>
                  <a:gd name="T6" fmla="*/ 14 w 15"/>
                  <a:gd name="T7" fmla="*/ 18 h 23"/>
                  <a:gd name="T8" fmla="*/ 13 w 15"/>
                  <a:gd name="T9" fmla="*/ 19 h 23"/>
                  <a:gd name="T10" fmla="*/ 12 w 15"/>
                  <a:gd name="T11" fmla="*/ 19 h 23"/>
                  <a:gd name="T12" fmla="*/ 11 w 15"/>
                  <a:gd name="T13" fmla="*/ 20 h 23"/>
                  <a:gd name="T14" fmla="*/ 10 w 15"/>
                  <a:gd name="T15" fmla="*/ 21 h 23"/>
                  <a:gd name="T16" fmla="*/ 8 w 15"/>
                  <a:gd name="T17" fmla="*/ 22 h 23"/>
                  <a:gd name="T18" fmla="*/ 7 w 15"/>
                  <a:gd name="T19" fmla="*/ 22 h 23"/>
                  <a:gd name="T20" fmla="*/ 5 w 15"/>
                  <a:gd name="T21" fmla="*/ 23 h 23"/>
                  <a:gd name="T22" fmla="*/ 4 w 15"/>
                  <a:gd name="T23" fmla="*/ 23 h 23"/>
                  <a:gd name="T24" fmla="*/ 3 w 15"/>
                  <a:gd name="T25" fmla="*/ 23 h 23"/>
                  <a:gd name="T26" fmla="*/ 2 w 15"/>
                  <a:gd name="T27" fmla="*/ 23 h 23"/>
                  <a:gd name="T28" fmla="*/ 1 w 15"/>
                  <a:gd name="T29" fmla="*/ 23 h 23"/>
                  <a:gd name="T30" fmla="*/ 0 w 15"/>
                  <a:gd name="T31" fmla="*/ 22 h 23"/>
                  <a:gd name="T32" fmla="*/ 0 w 15"/>
                  <a:gd name="T33" fmla="*/ 21 h 23"/>
                  <a:gd name="T34" fmla="*/ 1 w 15"/>
                  <a:gd name="T35" fmla="*/ 19 h 23"/>
                  <a:gd name="T36" fmla="*/ 1 w 15"/>
                  <a:gd name="T37" fmla="*/ 18 h 23"/>
                  <a:gd name="T38" fmla="*/ 1 w 15"/>
                  <a:gd name="T39" fmla="*/ 17 h 23"/>
                  <a:gd name="T40" fmla="*/ 1 w 15"/>
                  <a:gd name="T41" fmla="*/ 16 h 23"/>
                  <a:gd name="T42" fmla="*/ 1 w 15"/>
                  <a:gd name="T43" fmla="*/ 14 h 23"/>
                  <a:gd name="T44" fmla="*/ 1 w 15"/>
                  <a:gd name="T45" fmla="*/ 12 h 23"/>
                  <a:gd name="T46" fmla="*/ 1 w 15"/>
                  <a:gd name="T47" fmla="*/ 10 h 23"/>
                  <a:gd name="T48" fmla="*/ 0 w 15"/>
                  <a:gd name="T49" fmla="*/ 7 h 23"/>
                  <a:gd name="T50" fmla="*/ 0 w 15"/>
                  <a:gd name="T51" fmla="*/ 6 h 23"/>
                  <a:gd name="T52" fmla="*/ 0 w 15"/>
                  <a:gd name="T53" fmla="*/ 3 h 23"/>
                  <a:gd name="T54" fmla="*/ 0 w 15"/>
                  <a:gd name="T55" fmla="*/ 2 h 23"/>
                  <a:gd name="T56" fmla="*/ 0 w 15"/>
                  <a:gd name="T57" fmla="*/ 1 h 23"/>
                  <a:gd name="T58" fmla="*/ 0 w 15"/>
                  <a:gd name="T59" fmla="*/ 0 h 23"/>
                  <a:gd name="T60" fmla="*/ 1 w 15"/>
                  <a:gd name="T61" fmla="*/ 0 h 23"/>
                  <a:gd name="T62" fmla="*/ 1 w 15"/>
                  <a:gd name="T63" fmla="*/ 0 h 23"/>
                  <a:gd name="T64" fmla="*/ 1 w 15"/>
                  <a:gd name="T65" fmla="*/ 0 h 2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5"/>
                  <a:gd name="T100" fmla="*/ 0 h 23"/>
                  <a:gd name="T101" fmla="*/ 15 w 15"/>
                  <a:gd name="T102" fmla="*/ 23 h 2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5" h="23">
                    <a:moveTo>
                      <a:pt x="1" y="0"/>
                    </a:moveTo>
                    <a:lnTo>
                      <a:pt x="15" y="18"/>
                    </a:lnTo>
                    <a:lnTo>
                      <a:pt x="14" y="18"/>
                    </a:lnTo>
                    <a:lnTo>
                      <a:pt x="13" y="19"/>
                    </a:lnTo>
                    <a:lnTo>
                      <a:pt x="12" y="19"/>
                    </a:lnTo>
                    <a:lnTo>
                      <a:pt x="11" y="20"/>
                    </a:lnTo>
                    <a:lnTo>
                      <a:pt x="10" y="21"/>
                    </a:lnTo>
                    <a:lnTo>
                      <a:pt x="8" y="22"/>
                    </a:lnTo>
                    <a:lnTo>
                      <a:pt x="7" y="22"/>
                    </a:lnTo>
                    <a:lnTo>
                      <a:pt x="5" y="23"/>
                    </a:lnTo>
                    <a:lnTo>
                      <a:pt x="4" y="23"/>
                    </a:lnTo>
                    <a:lnTo>
                      <a:pt x="3" y="23"/>
                    </a:lnTo>
                    <a:lnTo>
                      <a:pt x="2" y="23"/>
                    </a:lnTo>
                    <a:lnTo>
                      <a:pt x="1" y="23"/>
                    </a:lnTo>
                    <a:lnTo>
                      <a:pt x="0" y="22"/>
                    </a:lnTo>
                    <a:lnTo>
                      <a:pt x="0" y="21"/>
                    </a:lnTo>
                    <a:lnTo>
                      <a:pt x="1" y="19"/>
                    </a:lnTo>
                    <a:lnTo>
                      <a:pt x="1" y="18"/>
                    </a:lnTo>
                    <a:lnTo>
                      <a:pt x="1" y="17"/>
                    </a:lnTo>
                    <a:lnTo>
                      <a:pt x="1" y="16"/>
                    </a:lnTo>
                    <a:lnTo>
                      <a:pt x="1" y="14"/>
                    </a:lnTo>
                    <a:lnTo>
                      <a:pt x="1" y="12"/>
                    </a:lnTo>
                    <a:lnTo>
                      <a:pt x="1" y="10"/>
                    </a:lnTo>
                    <a:lnTo>
                      <a:pt x="0" y="7"/>
                    </a:lnTo>
                    <a:lnTo>
                      <a:pt x="0" y="6"/>
                    </a:lnTo>
                    <a:lnTo>
                      <a:pt x="0" y="3"/>
                    </a:lnTo>
                    <a:lnTo>
                      <a:pt x="0" y="2"/>
                    </a:lnTo>
                    <a:lnTo>
                      <a:pt x="0" y="1"/>
                    </a:lnTo>
                    <a:lnTo>
                      <a:pt x="0" y="0"/>
                    </a:lnTo>
                    <a:lnTo>
                      <a:pt x="1" y="0"/>
                    </a:lnTo>
                    <a:close/>
                  </a:path>
                </a:pathLst>
              </a:custGeom>
              <a:solidFill>
                <a:srgbClr val="FF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834" name="Freeform 245"/>
              <p:cNvSpPr>
                <a:spLocks/>
              </p:cNvSpPr>
              <p:nvPr/>
            </p:nvSpPr>
            <p:spPr bwMode="auto">
              <a:xfrm>
                <a:off x="3304" y="2235"/>
                <a:ext cx="17" cy="24"/>
              </a:xfrm>
              <a:custGeom>
                <a:avLst/>
                <a:gdLst>
                  <a:gd name="T0" fmla="*/ 17 w 17"/>
                  <a:gd name="T1" fmla="*/ 0 h 24"/>
                  <a:gd name="T2" fmla="*/ 16 w 17"/>
                  <a:gd name="T3" fmla="*/ 0 h 24"/>
                  <a:gd name="T4" fmla="*/ 16 w 17"/>
                  <a:gd name="T5" fmla="*/ 1 h 24"/>
                  <a:gd name="T6" fmla="*/ 16 w 17"/>
                  <a:gd name="T7" fmla="*/ 2 h 24"/>
                  <a:gd name="T8" fmla="*/ 15 w 17"/>
                  <a:gd name="T9" fmla="*/ 4 h 24"/>
                  <a:gd name="T10" fmla="*/ 15 w 17"/>
                  <a:gd name="T11" fmla="*/ 5 h 24"/>
                  <a:gd name="T12" fmla="*/ 14 w 17"/>
                  <a:gd name="T13" fmla="*/ 7 h 24"/>
                  <a:gd name="T14" fmla="*/ 14 w 17"/>
                  <a:gd name="T15" fmla="*/ 8 h 24"/>
                  <a:gd name="T16" fmla="*/ 13 w 17"/>
                  <a:gd name="T17" fmla="*/ 10 h 24"/>
                  <a:gd name="T18" fmla="*/ 13 w 17"/>
                  <a:gd name="T19" fmla="*/ 11 h 24"/>
                  <a:gd name="T20" fmla="*/ 12 w 17"/>
                  <a:gd name="T21" fmla="*/ 13 h 24"/>
                  <a:gd name="T22" fmla="*/ 12 w 17"/>
                  <a:gd name="T23" fmla="*/ 15 h 24"/>
                  <a:gd name="T24" fmla="*/ 12 w 17"/>
                  <a:gd name="T25" fmla="*/ 16 h 24"/>
                  <a:gd name="T26" fmla="*/ 12 w 17"/>
                  <a:gd name="T27" fmla="*/ 17 h 24"/>
                  <a:gd name="T28" fmla="*/ 12 w 17"/>
                  <a:gd name="T29" fmla="*/ 19 h 24"/>
                  <a:gd name="T30" fmla="*/ 11 w 17"/>
                  <a:gd name="T31" fmla="*/ 20 h 24"/>
                  <a:gd name="T32" fmla="*/ 10 w 17"/>
                  <a:gd name="T33" fmla="*/ 21 h 24"/>
                  <a:gd name="T34" fmla="*/ 9 w 17"/>
                  <a:gd name="T35" fmla="*/ 22 h 24"/>
                  <a:gd name="T36" fmla="*/ 8 w 17"/>
                  <a:gd name="T37" fmla="*/ 23 h 24"/>
                  <a:gd name="T38" fmla="*/ 7 w 17"/>
                  <a:gd name="T39" fmla="*/ 23 h 24"/>
                  <a:gd name="T40" fmla="*/ 6 w 17"/>
                  <a:gd name="T41" fmla="*/ 24 h 24"/>
                  <a:gd name="T42" fmla="*/ 5 w 17"/>
                  <a:gd name="T43" fmla="*/ 24 h 24"/>
                  <a:gd name="T44" fmla="*/ 4 w 17"/>
                  <a:gd name="T45" fmla="*/ 24 h 24"/>
                  <a:gd name="T46" fmla="*/ 3 w 17"/>
                  <a:gd name="T47" fmla="*/ 24 h 24"/>
                  <a:gd name="T48" fmla="*/ 2 w 17"/>
                  <a:gd name="T49" fmla="*/ 24 h 24"/>
                  <a:gd name="T50" fmla="*/ 1 w 17"/>
                  <a:gd name="T51" fmla="*/ 23 h 24"/>
                  <a:gd name="T52" fmla="*/ 1 w 17"/>
                  <a:gd name="T53" fmla="*/ 23 h 24"/>
                  <a:gd name="T54" fmla="*/ 0 w 17"/>
                  <a:gd name="T55" fmla="*/ 22 h 24"/>
                  <a:gd name="T56" fmla="*/ 1 w 17"/>
                  <a:gd name="T57" fmla="*/ 21 h 24"/>
                  <a:gd name="T58" fmla="*/ 1 w 17"/>
                  <a:gd name="T59" fmla="*/ 19 h 24"/>
                  <a:gd name="T60" fmla="*/ 2 w 17"/>
                  <a:gd name="T61" fmla="*/ 18 h 24"/>
                  <a:gd name="T62" fmla="*/ 3 w 17"/>
                  <a:gd name="T63" fmla="*/ 16 h 24"/>
                  <a:gd name="T64" fmla="*/ 4 w 17"/>
                  <a:gd name="T65" fmla="*/ 14 h 24"/>
                  <a:gd name="T66" fmla="*/ 5 w 17"/>
                  <a:gd name="T67" fmla="*/ 12 h 24"/>
                  <a:gd name="T68" fmla="*/ 7 w 17"/>
                  <a:gd name="T69" fmla="*/ 11 h 24"/>
                  <a:gd name="T70" fmla="*/ 8 w 17"/>
                  <a:gd name="T71" fmla="*/ 9 h 24"/>
                  <a:gd name="T72" fmla="*/ 9 w 17"/>
                  <a:gd name="T73" fmla="*/ 7 h 24"/>
                  <a:gd name="T74" fmla="*/ 10 w 17"/>
                  <a:gd name="T75" fmla="*/ 6 h 24"/>
                  <a:gd name="T76" fmla="*/ 11 w 17"/>
                  <a:gd name="T77" fmla="*/ 5 h 24"/>
                  <a:gd name="T78" fmla="*/ 12 w 17"/>
                  <a:gd name="T79" fmla="*/ 4 h 24"/>
                  <a:gd name="T80" fmla="*/ 12 w 17"/>
                  <a:gd name="T81" fmla="*/ 3 h 24"/>
                  <a:gd name="T82" fmla="*/ 13 w 17"/>
                  <a:gd name="T83" fmla="*/ 2 h 24"/>
                  <a:gd name="T84" fmla="*/ 14 w 17"/>
                  <a:gd name="T85" fmla="*/ 1 h 24"/>
                  <a:gd name="T86" fmla="*/ 15 w 17"/>
                  <a:gd name="T87" fmla="*/ 0 h 24"/>
                  <a:gd name="T88" fmla="*/ 15 w 17"/>
                  <a:gd name="T89" fmla="*/ 0 h 24"/>
                  <a:gd name="T90" fmla="*/ 17 w 17"/>
                  <a:gd name="T91" fmla="*/ 0 h 24"/>
                  <a:gd name="T92" fmla="*/ 17 w 17"/>
                  <a:gd name="T93" fmla="*/ 0 h 2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7"/>
                  <a:gd name="T142" fmla="*/ 0 h 24"/>
                  <a:gd name="T143" fmla="*/ 17 w 17"/>
                  <a:gd name="T144" fmla="*/ 24 h 2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7" h="24">
                    <a:moveTo>
                      <a:pt x="17" y="0"/>
                    </a:moveTo>
                    <a:lnTo>
                      <a:pt x="16" y="0"/>
                    </a:lnTo>
                    <a:lnTo>
                      <a:pt x="16" y="1"/>
                    </a:lnTo>
                    <a:lnTo>
                      <a:pt x="16" y="2"/>
                    </a:lnTo>
                    <a:lnTo>
                      <a:pt x="15" y="4"/>
                    </a:lnTo>
                    <a:lnTo>
                      <a:pt x="15" y="5"/>
                    </a:lnTo>
                    <a:lnTo>
                      <a:pt x="14" y="7"/>
                    </a:lnTo>
                    <a:lnTo>
                      <a:pt x="14" y="8"/>
                    </a:lnTo>
                    <a:lnTo>
                      <a:pt x="13" y="10"/>
                    </a:lnTo>
                    <a:lnTo>
                      <a:pt x="13" y="11"/>
                    </a:lnTo>
                    <a:lnTo>
                      <a:pt x="12" y="13"/>
                    </a:lnTo>
                    <a:lnTo>
                      <a:pt x="12" y="15"/>
                    </a:lnTo>
                    <a:lnTo>
                      <a:pt x="12" y="16"/>
                    </a:lnTo>
                    <a:lnTo>
                      <a:pt x="12" y="17"/>
                    </a:lnTo>
                    <a:lnTo>
                      <a:pt x="12" y="19"/>
                    </a:lnTo>
                    <a:lnTo>
                      <a:pt x="11" y="20"/>
                    </a:lnTo>
                    <a:lnTo>
                      <a:pt x="10" y="21"/>
                    </a:lnTo>
                    <a:lnTo>
                      <a:pt x="9" y="22"/>
                    </a:lnTo>
                    <a:lnTo>
                      <a:pt x="8" y="23"/>
                    </a:lnTo>
                    <a:lnTo>
                      <a:pt x="7" y="23"/>
                    </a:lnTo>
                    <a:lnTo>
                      <a:pt x="6" y="24"/>
                    </a:lnTo>
                    <a:lnTo>
                      <a:pt x="5" y="24"/>
                    </a:lnTo>
                    <a:lnTo>
                      <a:pt x="4" y="24"/>
                    </a:lnTo>
                    <a:lnTo>
                      <a:pt x="3" y="24"/>
                    </a:lnTo>
                    <a:lnTo>
                      <a:pt x="2" y="24"/>
                    </a:lnTo>
                    <a:lnTo>
                      <a:pt x="1" y="23"/>
                    </a:lnTo>
                    <a:lnTo>
                      <a:pt x="0" y="22"/>
                    </a:lnTo>
                    <a:lnTo>
                      <a:pt x="1" y="21"/>
                    </a:lnTo>
                    <a:lnTo>
                      <a:pt x="1" y="19"/>
                    </a:lnTo>
                    <a:lnTo>
                      <a:pt x="2" y="18"/>
                    </a:lnTo>
                    <a:lnTo>
                      <a:pt x="3" y="16"/>
                    </a:lnTo>
                    <a:lnTo>
                      <a:pt x="4" y="14"/>
                    </a:lnTo>
                    <a:lnTo>
                      <a:pt x="5" y="12"/>
                    </a:lnTo>
                    <a:lnTo>
                      <a:pt x="7" y="11"/>
                    </a:lnTo>
                    <a:lnTo>
                      <a:pt x="8" y="9"/>
                    </a:lnTo>
                    <a:lnTo>
                      <a:pt x="9" y="7"/>
                    </a:lnTo>
                    <a:lnTo>
                      <a:pt x="10" y="6"/>
                    </a:lnTo>
                    <a:lnTo>
                      <a:pt x="11" y="5"/>
                    </a:lnTo>
                    <a:lnTo>
                      <a:pt x="12" y="4"/>
                    </a:lnTo>
                    <a:lnTo>
                      <a:pt x="12" y="3"/>
                    </a:lnTo>
                    <a:lnTo>
                      <a:pt x="13" y="2"/>
                    </a:lnTo>
                    <a:lnTo>
                      <a:pt x="14" y="1"/>
                    </a:lnTo>
                    <a:lnTo>
                      <a:pt x="15" y="0"/>
                    </a:lnTo>
                    <a:lnTo>
                      <a:pt x="17" y="0"/>
                    </a:lnTo>
                    <a:close/>
                  </a:path>
                </a:pathLst>
              </a:custGeom>
              <a:solidFill>
                <a:srgbClr val="FF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835" name="Freeform 246"/>
              <p:cNvSpPr>
                <a:spLocks/>
              </p:cNvSpPr>
              <p:nvPr/>
            </p:nvSpPr>
            <p:spPr bwMode="auto">
              <a:xfrm>
                <a:off x="3111" y="2103"/>
                <a:ext cx="136" cy="294"/>
              </a:xfrm>
              <a:custGeom>
                <a:avLst/>
                <a:gdLst>
                  <a:gd name="T0" fmla="*/ 86 w 136"/>
                  <a:gd name="T1" fmla="*/ 49 h 294"/>
                  <a:gd name="T2" fmla="*/ 78 w 136"/>
                  <a:gd name="T3" fmla="*/ 57 h 294"/>
                  <a:gd name="T4" fmla="*/ 73 w 136"/>
                  <a:gd name="T5" fmla="*/ 65 h 294"/>
                  <a:gd name="T6" fmla="*/ 71 w 136"/>
                  <a:gd name="T7" fmla="*/ 74 h 294"/>
                  <a:gd name="T8" fmla="*/ 72 w 136"/>
                  <a:gd name="T9" fmla="*/ 84 h 294"/>
                  <a:gd name="T10" fmla="*/ 70 w 136"/>
                  <a:gd name="T11" fmla="*/ 98 h 294"/>
                  <a:gd name="T12" fmla="*/ 63 w 136"/>
                  <a:gd name="T13" fmla="*/ 113 h 294"/>
                  <a:gd name="T14" fmla="*/ 56 w 136"/>
                  <a:gd name="T15" fmla="*/ 127 h 294"/>
                  <a:gd name="T16" fmla="*/ 48 w 136"/>
                  <a:gd name="T17" fmla="*/ 142 h 294"/>
                  <a:gd name="T18" fmla="*/ 40 w 136"/>
                  <a:gd name="T19" fmla="*/ 156 h 294"/>
                  <a:gd name="T20" fmla="*/ 33 w 136"/>
                  <a:gd name="T21" fmla="*/ 170 h 294"/>
                  <a:gd name="T22" fmla="*/ 26 w 136"/>
                  <a:gd name="T23" fmla="*/ 185 h 294"/>
                  <a:gd name="T24" fmla="*/ 19 w 136"/>
                  <a:gd name="T25" fmla="*/ 200 h 294"/>
                  <a:gd name="T26" fmla="*/ 13 w 136"/>
                  <a:gd name="T27" fmla="*/ 215 h 294"/>
                  <a:gd name="T28" fmla="*/ 8 w 136"/>
                  <a:gd name="T29" fmla="*/ 231 h 294"/>
                  <a:gd name="T30" fmla="*/ 4 w 136"/>
                  <a:gd name="T31" fmla="*/ 249 h 294"/>
                  <a:gd name="T32" fmla="*/ 1 w 136"/>
                  <a:gd name="T33" fmla="*/ 265 h 294"/>
                  <a:gd name="T34" fmla="*/ 0 w 136"/>
                  <a:gd name="T35" fmla="*/ 278 h 294"/>
                  <a:gd name="T36" fmla="*/ 2 w 136"/>
                  <a:gd name="T37" fmla="*/ 288 h 294"/>
                  <a:gd name="T38" fmla="*/ 8 w 136"/>
                  <a:gd name="T39" fmla="*/ 294 h 294"/>
                  <a:gd name="T40" fmla="*/ 17 w 136"/>
                  <a:gd name="T41" fmla="*/ 288 h 294"/>
                  <a:gd name="T42" fmla="*/ 23 w 136"/>
                  <a:gd name="T43" fmla="*/ 280 h 294"/>
                  <a:gd name="T44" fmla="*/ 28 w 136"/>
                  <a:gd name="T45" fmla="*/ 270 h 294"/>
                  <a:gd name="T46" fmla="*/ 33 w 136"/>
                  <a:gd name="T47" fmla="*/ 257 h 294"/>
                  <a:gd name="T48" fmla="*/ 38 w 136"/>
                  <a:gd name="T49" fmla="*/ 242 h 294"/>
                  <a:gd name="T50" fmla="*/ 41 w 136"/>
                  <a:gd name="T51" fmla="*/ 226 h 294"/>
                  <a:gd name="T52" fmla="*/ 45 w 136"/>
                  <a:gd name="T53" fmla="*/ 210 h 294"/>
                  <a:gd name="T54" fmla="*/ 47 w 136"/>
                  <a:gd name="T55" fmla="*/ 196 h 294"/>
                  <a:gd name="T56" fmla="*/ 49 w 136"/>
                  <a:gd name="T57" fmla="*/ 182 h 294"/>
                  <a:gd name="T58" fmla="*/ 51 w 136"/>
                  <a:gd name="T59" fmla="*/ 169 h 294"/>
                  <a:gd name="T60" fmla="*/ 53 w 136"/>
                  <a:gd name="T61" fmla="*/ 157 h 294"/>
                  <a:gd name="T62" fmla="*/ 56 w 136"/>
                  <a:gd name="T63" fmla="*/ 145 h 294"/>
                  <a:gd name="T64" fmla="*/ 59 w 136"/>
                  <a:gd name="T65" fmla="*/ 135 h 294"/>
                  <a:gd name="T66" fmla="*/ 63 w 136"/>
                  <a:gd name="T67" fmla="*/ 126 h 294"/>
                  <a:gd name="T68" fmla="*/ 68 w 136"/>
                  <a:gd name="T69" fmla="*/ 117 h 294"/>
                  <a:gd name="T70" fmla="*/ 73 w 136"/>
                  <a:gd name="T71" fmla="*/ 110 h 294"/>
                  <a:gd name="T72" fmla="*/ 83 w 136"/>
                  <a:gd name="T73" fmla="*/ 104 h 294"/>
                  <a:gd name="T74" fmla="*/ 90 w 136"/>
                  <a:gd name="T75" fmla="*/ 104 h 294"/>
                  <a:gd name="T76" fmla="*/ 97 w 136"/>
                  <a:gd name="T77" fmla="*/ 105 h 294"/>
                  <a:gd name="T78" fmla="*/ 104 w 136"/>
                  <a:gd name="T79" fmla="*/ 106 h 294"/>
                  <a:gd name="T80" fmla="*/ 111 w 136"/>
                  <a:gd name="T81" fmla="*/ 99 h 294"/>
                  <a:gd name="T82" fmla="*/ 117 w 136"/>
                  <a:gd name="T83" fmla="*/ 92 h 294"/>
                  <a:gd name="T84" fmla="*/ 121 w 136"/>
                  <a:gd name="T85" fmla="*/ 83 h 294"/>
                  <a:gd name="T86" fmla="*/ 124 w 136"/>
                  <a:gd name="T87" fmla="*/ 73 h 294"/>
                  <a:gd name="T88" fmla="*/ 127 w 136"/>
                  <a:gd name="T89" fmla="*/ 62 h 294"/>
                  <a:gd name="T90" fmla="*/ 130 w 136"/>
                  <a:gd name="T91" fmla="*/ 51 h 294"/>
                  <a:gd name="T92" fmla="*/ 132 w 136"/>
                  <a:gd name="T93" fmla="*/ 41 h 294"/>
                  <a:gd name="T94" fmla="*/ 134 w 136"/>
                  <a:gd name="T95" fmla="*/ 31 h 294"/>
                  <a:gd name="T96" fmla="*/ 135 w 136"/>
                  <a:gd name="T97" fmla="*/ 23 h 294"/>
                  <a:gd name="T98" fmla="*/ 136 w 136"/>
                  <a:gd name="T99" fmla="*/ 13 h 294"/>
                  <a:gd name="T100" fmla="*/ 112 w 136"/>
                  <a:gd name="T101" fmla="*/ 58 h 294"/>
                  <a:gd name="T102" fmla="*/ 109 w 136"/>
                  <a:gd name="T103" fmla="*/ 0 h 294"/>
                  <a:gd name="T104" fmla="*/ 109 w 136"/>
                  <a:gd name="T105" fmla="*/ 7 h 294"/>
                  <a:gd name="T106" fmla="*/ 109 w 136"/>
                  <a:gd name="T107" fmla="*/ 16 h 294"/>
                  <a:gd name="T108" fmla="*/ 106 w 136"/>
                  <a:gd name="T109" fmla="*/ 26 h 294"/>
                  <a:gd name="T110" fmla="*/ 100 w 136"/>
                  <a:gd name="T111" fmla="*/ 37 h 294"/>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36"/>
                  <a:gd name="T169" fmla="*/ 0 h 294"/>
                  <a:gd name="T170" fmla="*/ 136 w 136"/>
                  <a:gd name="T171" fmla="*/ 294 h 294"/>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36" h="294">
                    <a:moveTo>
                      <a:pt x="95" y="43"/>
                    </a:moveTo>
                    <a:lnTo>
                      <a:pt x="92" y="44"/>
                    </a:lnTo>
                    <a:lnTo>
                      <a:pt x="91" y="45"/>
                    </a:lnTo>
                    <a:lnTo>
                      <a:pt x="89" y="46"/>
                    </a:lnTo>
                    <a:lnTo>
                      <a:pt x="88" y="48"/>
                    </a:lnTo>
                    <a:lnTo>
                      <a:pt x="86" y="49"/>
                    </a:lnTo>
                    <a:lnTo>
                      <a:pt x="84" y="51"/>
                    </a:lnTo>
                    <a:lnTo>
                      <a:pt x="83" y="52"/>
                    </a:lnTo>
                    <a:lnTo>
                      <a:pt x="82" y="54"/>
                    </a:lnTo>
                    <a:lnTo>
                      <a:pt x="80" y="55"/>
                    </a:lnTo>
                    <a:lnTo>
                      <a:pt x="79" y="56"/>
                    </a:lnTo>
                    <a:lnTo>
                      <a:pt x="78" y="57"/>
                    </a:lnTo>
                    <a:lnTo>
                      <a:pt x="77" y="59"/>
                    </a:lnTo>
                    <a:lnTo>
                      <a:pt x="76" y="60"/>
                    </a:lnTo>
                    <a:lnTo>
                      <a:pt x="75" y="61"/>
                    </a:lnTo>
                    <a:lnTo>
                      <a:pt x="74" y="62"/>
                    </a:lnTo>
                    <a:lnTo>
                      <a:pt x="74" y="64"/>
                    </a:lnTo>
                    <a:lnTo>
                      <a:pt x="73" y="65"/>
                    </a:lnTo>
                    <a:lnTo>
                      <a:pt x="72" y="66"/>
                    </a:lnTo>
                    <a:lnTo>
                      <a:pt x="72" y="68"/>
                    </a:lnTo>
                    <a:lnTo>
                      <a:pt x="72" y="70"/>
                    </a:lnTo>
                    <a:lnTo>
                      <a:pt x="71" y="71"/>
                    </a:lnTo>
                    <a:lnTo>
                      <a:pt x="71" y="72"/>
                    </a:lnTo>
                    <a:lnTo>
                      <a:pt x="71" y="74"/>
                    </a:lnTo>
                    <a:lnTo>
                      <a:pt x="71" y="76"/>
                    </a:lnTo>
                    <a:lnTo>
                      <a:pt x="71" y="77"/>
                    </a:lnTo>
                    <a:lnTo>
                      <a:pt x="71" y="79"/>
                    </a:lnTo>
                    <a:lnTo>
                      <a:pt x="71" y="81"/>
                    </a:lnTo>
                    <a:lnTo>
                      <a:pt x="71" y="82"/>
                    </a:lnTo>
                    <a:lnTo>
                      <a:pt x="72" y="84"/>
                    </a:lnTo>
                    <a:lnTo>
                      <a:pt x="72" y="86"/>
                    </a:lnTo>
                    <a:lnTo>
                      <a:pt x="73" y="88"/>
                    </a:lnTo>
                    <a:lnTo>
                      <a:pt x="74" y="90"/>
                    </a:lnTo>
                    <a:lnTo>
                      <a:pt x="72" y="93"/>
                    </a:lnTo>
                    <a:lnTo>
                      <a:pt x="71" y="95"/>
                    </a:lnTo>
                    <a:lnTo>
                      <a:pt x="70" y="98"/>
                    </a:lnTo>
                    <a:lnTo>
                      <a:pt x="69" y="100"/>
                    </a:lnTo>
                    <a:lnTo>
                      <a:pt x="68" y="103"/>
                    </a:lnTo>
                    <a:lnTo>
                      <a:pt x="67" y="106"/>
                    </a:lnTo>
                    <a:lnTo>
                      <a:pt x="65" y="108"/>
                    </a:lnTo>
                    <a:lnTo>
                      <a:pt x="65" y="111"/>
                    </a:lnTo>
                    <a:lnTo>
                      <a:pt x="63" y="113"/>
                    </a:lnTo>
                    <a:lnTo>
                      <a:pt x="62" y="116"/>
                    </a:lnTo>
                    <a:lnTo>
                      <a:pt x="61" y="118"/>
                    </a:lnTo>
                    <a:lnTo>
                      <a:pt x="59" y="120"/>
                    </a:lnTo>
                    <a:lnTo>
                      <a:pt x="58" y="123"/>
                    </a:lnTo>
                    <a:lnTo>
                      <a:pt x="57" y="125"/>
                    </a:lnTo>
                    <a:lnTo>
                      <a:pt x="56" y="127"/>
                    </a:lnTo>
                    <a:lnTo>
                      <a:pt x="55" y="130"/>
                    </a:lnTo>
                    <a:lnTo>
                      <a:pt x="53" y="132"/>
                    </a:lnTo>
                    <a:lnTo>
                      <a:pt x="52" y="135"/>
                    </a:lnTo>
                    <a:lnTo>
                      <a:pt x="50" y="137"/>
                    </a:lnTo>
                    <a:lnTo>
                      <a:pt x="49" y="139"/>
                    </a:lnTo>
                    <a:lnTo>
                      <a:pt x="48" y="142"/>
                    </a:lnTo>
                    <a:lnTo>
                      <a:pt x="47" y="144"/>
                    </a:lnTo>
                    <a:lnTo>
                      <a:pt x="45" y="147"/>
                    </a:lnTo>
                    <a:lnTo>
                      <a:pt x="44" y="149"/>
                    </a:lnTo>
                    <a:lnTo>
                      <a:pt x="43" y="152"/>
                    </a:lnTo>
                    <a:lnTo>
                      <a:pt x="41" y="154"/>
                    </a:lnTo>
                    <a:lnTo>
                      <a:pt x="40" y="156"/>
                    </a:lnTo>
                    <a:lnTo>
                      <a:pt x="39" y="159"/>
                    </a:lnTo>
                    <a:lnTo>
                      <a:pt x="38" y="161"/>
                    </a:lnTo>
                    <a:lnTo>
                      <a:pt x="37" y="164"/>
                    </a:lnTo>
                    <a:lnTo>
                      <a:pt x="35" y="166"/>
                    </a:lnTo>
                    <a:lnTo>
                      <a:pt x="34" y="168"/>
                    </a:lnTo>
                    <a:lnTo>
                      <a:pt x="33" y="170"/>
                    </a:lnTo>
                    <a:lnTo>
                      <a:pt x="32" y="173"/>
                    </a:lnTo>
                    <a:lnTo>
                      <a:pt x="30" y="175"/>
                    </a:lnTo>
                    <a:lnTo>
                      <a:pt x="29" y="177"/>
                    </a:lnTo>
                    <a:lnTo>
                      <a:pt x="28" y="180"/>
                    </a:lnTo>
                    <a:lnTo>
                      <a:pt x="27" y="182"/>
                    </a:lnTo>
                    <a:lnTo>
                      <a:pt x="26" y="185"/>
                    </a:lnTo>
                    <a:lnTo>
                      <a:pt x="25" y="187"/>
                    </a:lnTo>
                    <a:lnTo>
                      <a:pt x="23" y="190"/>
                    </a:lnTo>
                    <a:lnTo>
                      <a:pt x="22" y="192"/>
                    </a:lnTo>
                    <a:lnTo>
                      <a:pt x="21" y="194"/>
                    </a:lnTo>
                    <a:lnTo>
                      <a:pt x="20" y="197"/>
                    </a:lnTo>
                    <a:lnTo>
                      <a:pt x="19" y="200"/>
                    </a:lnTo>
                    <a:lnTo>
                      <a:pt x="18" y="202"/>
                    </a:lnTo>
                    <a:lnTo>
                      <a:pt x="17" y="205"/>
                    </a:lnTo>
                    <a:lnTo>
                      <a:pt x="16" y="208"/>
                    </a:lnTo>
                    <a:lnTo>
                      <a:pt x="15" y="210"/>
                    </a:lnTo>
                    <a:lnTo>
                      <a:pt x="14" y="213"/>
                    </a:lnTo>
                    <a:lnTo>
                      <a:pt x="13" y="215"/>
                    </a:lnTo>
                    <a:lnTo>
                      <a:pt x="12" y="218"/>
                    </a:lnTo>
                    <a:lnTo>
                      <a:pt x="11" y="220"/>
                    </a:lnTo>
                    <a:lnTo>
                      <a:pt x="10" y="223"/>
                    </a:lnTo>
                    <a:lnTo>
                      <a:pt x="10" y="226"/>
                    </a:lnTo>
                    <a:lnTo>
                      <a:pt x="9" y="229"/>
                    </a:lnTo>
                    <a:lnTo>
                      <a:pt x="8" y="231"/>
                    </a:lnTo>
                    <a:lnTo>
                      <a:pt x="7" y="234"/>
                    </a:lnTo>
                    <a:lnTo>
                      <a:pt x="6" y="237"/>
                    </a:lnTo>
                    <a:lnTo>
                      <a:pt x="6" y="240"/>
                    </a:lnTo>
                    <a:lnTo>
                      <a:pt x="5" y="243"/>
                    </a:lnTo>
                    <a:lnTo>
                      <a:pt x="4" y="246"/>
                    </a:lnTo>
                    <a:lnTo>
                      <a:pt x="4" y="249"/>
                    </a:lnTo>
                    <a:lnTo>
                      <a:pt x="3" y="252"/>
                    </a:lnTo>
                    <a:lnTo>
                      <a:pt x="2" y="255"/>
                    </a:lnTo>
                    <a:lnTo>
                      <a:pt x="2" y="258"/>
                    </a:lnTo>
                    <a:lnTo>
                      <a:pt x="2" y="260"/>
                    </a:lnTo>
                    <a:lnTo>
                      <a:pt x="1" y="263"/>
                    </a:lnTo>
                    <a:lnTo>
                      <a:pt x="1" y="265"/>
                    </a:lnTo>
                    <a:lnTo>
                      <a:pt x="1" y="268"/>
                    </a:lnTo>
                    <a:lnTo>
                      <a:pt x="0" y="270"/>
                    </a:lnTo>
                    <a:lnTo>
                      <a:pt x="0" y="273"/>
                    </a:lnTo>
                    <a:lnTo>
                      <a:pt x="0" y="274"/>
                    </a:lnTo>
                    <a:lnTo>
                      <a:pt x="0" y="276"/>
                    </a:lnTo>
                    <a:lnTo>
                      <a:pt x="0" y="278"/>
                    </a:lnTo>
                    <a:lnTo>
                      <a:pt x="0" y="280"/>
                    </a:lnTo>
                    <a:lnTo>
                      <a:pt x="0" y="281"/>
                    </a:lnTo>
                    <a:lnTo>
                      <a:pt x="1" y="283"/>
                    </a:lnTo>
                    <a:lnTo>
                      <a:pt x="1" y="285"/>
                    </a:lnTo>
                    <a:lnTo>
                      <a:pt x="1" y="286"/>
                    </a:lnTo>
                    <a:lnTo>
                      <a:pt x="2" y="288"/>
                    </a:lnTo>
                    <a:lnTo>
                      <a:pt x="2" y="290"/>
                    </a:lnTo>
                    <a:lnTo>
                      <a:pt x="3" y="292"/>
                    </a:lnTo>
                    <a:lnTo>
                      <a:pt x="5" y="293"/>
                    </a:lnTo>
                    <a:lnTo>
                      <a:pt x="6" y="293"/>
                    </a:lnTo>
                    <a:lnTo>
                      <a:pt x="7" y="294"/>
                    </a:lnTo>
                    <a:lnTo>
                      <a:pt x="8" y="294"/>
                    </a:lnTo>
                    <a:lnTo>
                      <a:pt x="10" y="294"/>
                    </a:lnTo>
                    <a:lnTo>
                      <a:pt x="11" y="293"/>
                    </a:lnTo>
                    <a:lnTo>
                      <a:pt x="13" y="292"/>
                    </a:lnTo>
                    <a:lnTo>
                      <a:pt x="15" y="290"/>
                    </a:lnTo>
                    <a:lnTo>
                      <a:pt x="17" y="289"/>
                    </a:lnTo>
                    <a:lnTo>
                      <a:pt x="17" y="288"/>
                    </a:lnTo>
                    <a:lnTo>
                      <a:pt x="18" y="287"/>
                    </a:lnTo>
                    <a:lnTo>
                      <a:pt x="19" y="285"/>
                    </a:lnTo>
                    <a:lnTo>
                      <a:pt x="20" y="284"/>
                    </a:lnTo>
                    <a:lnTo>
                      <a:pt x="21" y="283"/>
                    </a:lnTo>
                    <a:lnTo>
                      <a:pt x="22" y="282"/>
                    </a:lnTo>
                    <a:lnTo>
                      <a:pt x="23" y="280"/>
                    </a:lnTo>
                    <a:lnTo>
                      <a:pt x="24" y="279"/>
                    </a:lnTo>
                    <a:lnTo>
                      <a:pt x="25" y="277"/>
                    </a:lnTo>
                    <a:lnTo>
                      <a:pt x="26" y="275"/>
                    </a:lnTo>
                    <a:lnTo>
                      <a:pt x="26" y="274"/>
                    </a:lnTo>
                    <a:lnTo>
                      <a:pt x="27" y="272"/>
                    </a:lnTo>
                    <a:lnTo>
                      <a:pt x="28" y="270"/>
                    </a:lnTo>
                    <a:lnTo>
                      <a:pt x="29" y="268"/>
                    </a:lnTo>
                    <a:lnTo>
                      <a:pt x="30" y="266"/>
                    </a:lnTo>
                    <a:lnTo>
                      <a:pt x="31" y="264"/>
                    </a:lnTo>
                    <a:lnTo>
                      <a:pt x="32" y="262"/>
                    </a:lnTo>
                    <a:lnTo>
                      <a:pt x="33" y="259"/>
                    </a:lnTo>
                    <a:lnTo>
                      <a:pt x="33" y="257"/>
                    </a:lnTo>
                    <a:lnTo>
                      <a:pt x="34" y="254"/>
                    </a:lnTo>
                    <a:lnTo>
                      <a:pt x="35" y="252"/>
                    </a:lnTo>
                    <a:lnTo>
                      <a:pt x="36" y="249"/>
                    </a:lnTo>
                    <a:lnTo>
                      <a:pt x="37" y="247"/>
                    </a:lnTo>
                    <a:lnTo>
                      <a:pt x="37" y="244"/>
                    </a:lnTo>
                    <a:lnTo>
                      <a:pt x="38" y="242"/>
                    </a:lnTo>
                    <a:lnTo>
                      <a:pt x="39" y="239"/>
                    </a:lnTo>
                    <a:lnTo>
                      <a:pt x="39" y="236"/>
                    </a:lnTo>
                    <a:lnTo>
                      <a:pt x="40" y="233"/>
                    </a:lnTo>
                    <a:lnTo>
                      <a:pt x="41" y="231"/>
                    </a:lnTo>
                    <a:lnTo>
                      <a:pt x="41" y="228"/>
                    </a:lnTo>
                    <a:lnTo>
                      <a:pt x="41" y="226"/>
                    </a:lnTo>
                    <a:lnTo>
                      <a:pt x="42" y="223"/>
                    </a:lnTo>
                    <a:lnTo>
                      <a:pt x="43" y="220"/>
                    </a:lnTo>
                    <a:lnTo>
                      <a:pt x="43" y="218"/>
                    </a:lnTo>
                    <a:lnTo>
                      <a:pt x="44" y="215"/>
                    </a:lnTo>
                    <a:lnTo>
                      <a:pt x="44" y="213"/>
                    </a:lnTo>
                    <a:lnTo>
                      <a:pt x="45" y="210"/>
                    </a:lnTo>
                    <a:lnTo>
                      <a:pt x="45" y="208"/>
                    </a:lnTo>
                    <a:lnTo>
                      <a:pt x="45" y="205"/>
                    </a:lnTo>
                    <a:lnTo>
                      <a:pt x="46" y="203"/>
                    </a:lnTo>
                    <a:lnTo>
                      <a:pt x="46" y="200"/>
                    </a:lnTo>
                    <a:lnTo>
                      <a:pt x="47" y="198"/>
                    </a:lnTo>
                    <a:lnTo>
                      <a:pt x="47" y="196"/>
                    </a:lnTo>
                    <a:lnTo>
                      <a:pt x="48" y="193"/>
                    </a:lnTo>
                    <a:lnTo>
                      <a:pt x="48" y="191"/>
                    </a:lnTo>
                    <a:lnTo>
                      <a:pt x="48" y="189"/>
                    </a:lnTo>
                    <a:lnTo>
                      <a:pt x="49" y="187"/>
                    </a:lnTo>
                    <a:lnTo>
                      <a:pt x="49" y="185"/>
                    </a:lnTo>
                    <a:lnTo>
                      <a:pt x="49" y="182"/>
                    </a:lnTo>
                    <a:lnTo>
                      <a:pt x="49" y="180"/>
                    </a:lnTo>
                    <a:lnTo>
                      <a:pt x="50" y="177"/>
                    </a:lnTo>
                    <a:lnTo>
                      <a:pt x="50" y="176"/>
                    </a:lnTo>
                    <a:lnTo>
                      <a:pt x="51" y="174"/>
                    </a:lnTo>
                    <a:lnTo>
                      <a:pt x="51" y="171"/>
                    </a:lnTo>
                    <a:lnTo>
                      <a:pt x="51" y="169"/>
                    </a:lnTo>
                    <a:lnTo>
                      <a:pt x="52" y="167"/>
                    </a:lnTo>
                    <a:lnTo>
                      <a:pt x="52" y="165"/>
                    </a:lnTo>
                    <a:lnTo>
                      <a:pt x="53" y="163"/>
                    </a:lnTo>
                    <a:lnTo>
                      <a:pt x="53" y="161"/>
                    </a:lnTo>
                    <a:lnTo>
                      <a:pt x="53" y="159"/>
                    </a:lnTo>
                    <a:lnTo>
                      <a:pt x="53" y="157"/>
                    </a:lnTo>
                    <a:lnTo>
                      <a:pt x="54" y="155"/>
                    </a:lnTo>
                    <a:lnTo>
                      <a:pt x="54" y="153"/>
                    </a:lnTo>
                    <a:lnTo>
                      <a:pt x="55" y="151"/>
                    </a:lnTo>
                    <a:lnTo>
                      <a:pt x="55" y="149"/>
                    </a:lnTo>
                    <a:lnTo>
                      <a:pt x="56" y="147"/>
                    </a:lnTo>
                    <a:lnTo>
                      <a:pt x="56" y="145"/>
                    </a:lnTo>
                    <a:lnTo>
                      <a:pt x="57" y="144"/>
                    </a:lnTo>
                    <a:lnTo>
                      <a:pt x="57" y="142"/>
                    </a:lnTo>
                    <a:lnTo>
                      <a:pt x="57" y="140"/>
                    </a:lnTo>
                    <a:lnTo>
                      <a:pt x="58" y="138"/>
                    </a:lnTo>
                    <a:lnTo>
                      <a:pt x="59" y="137"/>
                    </a:lnTo>
                    <a:lnTo>
                      <a:pt x="59" y="135"/>
                    </a:lnTo>
                    <a:lnTo>
                      <a:pt x="60" y="133"/>
                    </a:lnTo>
                    <a:lnTo>
                      <a:pt x="60" y="132"/>
                    </a:lnTo>
                    <a:lnTo>
                      <a:pt x="61" y="130"/>
                    </a:lnTo>
                    <a:lnTo>
                      <a:pt x="61" y="128"/>
                    </a:lnTo>
                    <a:lnTo>
                      <a:pt x="62" y="127"/>
                    </a:lnTo>
                    <a:lnTo>
                      <a:pt x="63" y="126"/>
                    </a:lnTo>
                    <a:lnTo>
                      <a:pt x="64" y="124"/>
                    </a:lnTo>
                    <a:lnTo>
                      <a:pt x="65" y="123"/>
                    </a:lnTo>
                    <a:lnTo>
                      <a:pt x="65" y="121"/>
                    </a:lnTo>
                    <a:lnTo>
                      <a:pt x="66" y="120"/>
                    </a:lnTo>
                    <a:lnTo>
                      <a:pt x="67" y="119"/>
                    </a:lnTo>
                    <a:lnTo>
                      <a:pt x="68" y="117"/>
                    </a:lnTo>
                    <a:lnTo>
                      <a:pt x="68" y="116"/>
                    </a:lnTo>
                    <a:lnTo>
                      <a:pt x="70" y="115"/>
                    </a:lnTo>
                    <a:lnTo>
                      <a:pt x="71" y="114"/>
                    </a:lnTo>
                    <a:lnTo>
                      <a:pt x="72" y="112"/>
                    </a:lnTo>
                    <a:lnTo>
                      <a:pt x="72" y="111"/>
                    </a:lnTo>
                    <a:lnTo>
                      <a:pt x="73" y="110"/>
                    </a:lnTo>
                    <a:lnTo>
                      <a:pt x="75" y="110"/>
                    </a:lnTo>
                    <a:lnTo>
                      <a:pt x="76" y="108"/>
                    </a:lnTo>
                    <a:lnTo>
                      <a:pt x="78" y="107"/>
                    </a:lnTo>
                    <a:lnTo>
                      <a:pt x="80" y="106"/>
                    </a:lnTo>
                    <a:lnTo>
                      <a:pt x="81" y="105"/>
                    </a:lnTo>
                    <a:lnTo>
                      <a:pt x="83" y="104"/>
                    </a:lnTo>
                    <a:lnTo>
                      <a:pt x="84" y="104"/>
                    </a:lnTo>
                    <a:lnTo>
                      <a:pt x="85" y="104"/>
                    </a:lnTo>
                    <a:lnTo>
                      <a:pt x="86" y="104"/>
                    </a:lnTo>
                    <a:lnTo>
                      <a:pt x="88" y="104"/>
                    </a:lnTo>
                    <a:lnTo>
                      <a:pt x="89" y="104"/>
                    </a:lnTo>
                    <a:lnTo>
                      <a:pt x="90" y="104"/>
                    </a:lnTo>
                    <a:lnTo>
                      <a:pt x="92" y="104"/>
                    </a:lnTo>
                    <a:lnTo>
                      <a:pt x="94" y="105"/>
                    </a:lnTo>
                    <a:lnTo>
                      <a:pt x="95" y="105"/>
                    </a:lnTo>
                    <a:lnTo>
                      <a:pt x="96" y="105"/>
                    </a:lnTo>
                    <a:lnTo>
                      <a:pt x="97" y="105"/>
                    </a:lnTo>
                    <a:lnTo>
                      <a:pt x="98" y="106"/>
                    </a:lnTo>
                    <a:lnTo>
                      <a:pt x="99" y="106"/>
                    </a:lnTo>
                    <a:lnTo>
                      <a:pt x="100" y="106"/>
                    </a:lnTo>
                    <a:lnTo>
                      <a:pt x="101" y="106"/>
                    </a:lnTo>
                    <a:lnTo>
                      <a:pt x="102" y="106"/>
                    </a:lnTo>
                    <a:lnTo>
                      <a:pt x="104" y="106"/>
                    </a:lnTo>
                    <a:lnTo>
                      <a:pt x="104" y="105"/>
                    </a:lnTo>
                    <a:lnTo>
                      <a:pt x="106" y="104"/>
                    </a:lnTo>
                    <a:lnTo>
                      <a:pt x="107" y="104"/>
                    </a:lnTo>
                    <a:lnTo>
                      <a:pt x="108" y="102"/>
                    </a:lnTo>
                    <a:lnTo>
                      <a:pt x="110" y="101"/>
                    </a:lnTo>
                    <a:lnTo>
                      <a:pt x="111" y="99"/>
                    </a:lnTo>
                    <a:lnTo>
                      <a:pt x="113" y="98"/>
                    </a:lnTo>
                    <a:lnTo>
                      <a:pt x="114" y="97"/>
                    </a:lnTo>
                    <a:lnTo>
                      <a:pt x="115" y="95"/>
                    </a:lnTo>
                    <a:lnTo>
                      <a:pt x="115" y="94"/>
                    </a:lnTo>
                    <a:lnTo>
                      <a:pt x="116" y="93"/>
                    </a:lnTo>
                    <a:lnTo>
                      <a:pt x="117" y="92"/>
                    </a:lnTo>
                    <a:lnTo>
                      <a:pt x="118" y="90"/>
                    </a:lnTo>
                    <a:lnTo>
                      <a:pt x="118" y="89"/>
                    </a:lnTo>
                    <a:lnTo>
                      <a:pt x="119" y="87"/>
                    </a:lnTo>
                    <a:lnTo>
                      <a:pt x="119" y="85"/>
                    </a:lnTo>
                    <a:lnTo>
                      <a:pt x="120" y="84"/>
                    </a:lnTo>
                    <a:lnTo>
                      <a:pt x="121" y="83"/>
                    </a:lnTo>
                    <a:lnTo>
                      <a:pt x="121" y="81"/>
                    </a:lnTo>
                    <a:lnTo>
                      <a:pt x="122" y="79"/>
                    </a:lnTo>
                    <a:lnTo>
                      <a:pt x="123" y="78"/>
                    </a:lnTo>
                    <a:lnTo>
                      <a:pt x="123" y="76"/>
                    </a:lnTo>
                    <a:lnTo>
                      <a:pt x="124" y="74"/>
                    </a:lnTo>
                    <a:lnTo>
                      <a:pt x="124" y="73"/>
                    </a:lnTo>
                    <a:lnTo>
                      <a:pt x="125" y="71"/>
                    </a:lnTo>
                    <a:lnTo>
                      <a:pt x="125" y="69"/>
                    </a:lnTo>
                    <a:lnTo>
                      <a:pt x="126" y="67"/>
                    </a:lnTo>
                    <a:lnTo>
                      <a:pt x="126" y="66"/>
                    </a:lnTo>
                    <a:lnTo>
                      <a:pt x="127" y="64"/>
                    </a:lnTo>
                    <a:lnTo>
                      <a:pt x="127" y="62"/>
                    </a:lnTo>
                    <a:lnTo>
                      <a:pt x="128" y="60"/>
                    </a:lnTo>
                    <a:lnTo>
                      <a:pt x="128" y="59"/>
                    </a:lnTo>
                    <a:lnTo>
                      <a:pt x="128" y="56"/>
                    </a:lnTo>
                    <a:lnTo>
                      <a:pt x="129" y="55"/>
                    </a:lnTo>
                    <a:lnTo>
                      <a:pt x="129" y="53"/>
                    </a:lnTo>
                    <a:lnTo>
                      <a:pt x="130" y="51"/>
                    </a:lnTo>
                    <a:lnTo>
                      <a:pt x="130" y="50"/>
                    </a:lnTo>
                    <a:lnTo>
                      <a:pt x="131" y="48"/>
                    </a:lnTo>
                    <a:lnTo>
                      <a:pt x="131" y="46"/>
                    </a:lnTo>
                    <a:lnTo>
                      <a:pt x="131" y="44"/>
                    </a:lnTo>
                    <a:lnTo>
                      <a:pt x="131" y="43"/>
                    </a:lnTo>
                    <a:lnTo>
                      <a:pt x="132" y="41"/>
                    </a:lnTo>
                    <a:lnTo>
                      <a:pt x="132" y="39"/>
                    </a:lnTo>
                    <a:lnTo>
                      <a:pt x="132" y="37"/>
                    </a:lnTo>
                    <a:lnTo>
                      <a:pt x="133" y="35"/>
                    </a:lnTo>
                    <a:lnTo>
                      <a:pt x="133" y="34"/>
                    </a:lnTo>
                    <a:lnTo>
                      <a:pt x="133" y="33"/>
                    </a:lnTo>
                    <a:lnTo>
                      <a:pt x="134" y="31"/>
                    </a:lnTo>
                    <a:lnTo>
                      <a:pt x="134" y="29"/>
                    </a:lnTo>
                    <a:lnTo>
                      <a:pt x="134" y="28"/>
                    </a:lnTo>
                    <a:lnTo>
                      <a:pt x="135" y="27"/>
                    </a:lnTo>
                    <a:lnTo>
                      <a:pt x="135" y="25"/>
                    </a:lnTo>
                    <a:lnTo>
                      <a:pt x="135" y="24"/>
                    </a:lnTo>
                    <a:lnTo>
                      <a:pt x="135" y="23"/>
                    </a:lnTo>
                    <a:lnTo>
                      <a:pt x="135" y="22"/>
                    </a:lnTo>
                    <a:lnTo>
                      <a:pt x="135" y="19"/>
                    </a:lnTo>
                    <a:lnTo>
                      <a:pt x="135" y="17"/>
                    </a:lnTo>
                    <a:lnTo>
                      <a:pt x="135" y="16"/>
                    </a:lnTo>
                    <a:lnTo>
                      <a:pt x="136" y="14"/>
                    </a:lnTo>
                    <a:lnTo>
                      <a:pt x="136" y="13"/>
                    </a:lnTo>
                    <a:lnTo>
                      <a:pt x="136" y="12"/>
                    </a:lnTo>
                    <a:lnTo>
                      <a:pt x="130" y="8"/>
                    </a:lnTo>
                    <a:lnTo>
                      <a:pt x="121" y="66"/>
                    </a:lnTo>
                    <a:lnTo>
                      <a:pt x="112" y="58"/>
                    </a:lnTo>
                    <a:lnTo>
                      <a:pt x="127" y="7"/>
                    </a:lnTo>
                    <a:lnTo>
                      <a:pt x="119" y="4"/>
                    </a:lnTo>
                    <a:lnTo>
                      <a:pt x="108" y="54"/>
                    </a:lnTo>
                    <a:lnTo>
                      <a:pt x="102" y="49"/>
                    </a:lnTo>
                    <a:lnTo>
                      <a:pt x="118" y="3"/>
                    </a:lnTo>
                    <a:lnTo>
                      <a:pt x="109" y="0"/>
                    </a:lnTo>
                    <a:lnTo>
                      <a:pt x="109" y="1"/>
                    </a:lnTo>
                    <a:lnTo>
                      <a:pt x="109" y="2"/>
                    </a:lnTo>
                    <a:lnTo>
                      <a:pt x="109" y="5"/>
                    </a:lnTo>
                    <a:lnTo>
                      <a:pt x="109" y="7"/>
                    </a:lnTo>
                    <a:lnTo>
                      <a:pt x="109" y="8"/>
                    </a:lnTo>
                    <a:lnTo>
                      <a:pt x="109" y="10"/>
                    </a:lnTo>
                    <a:lnTo>
                      <a:pt x="109" y="11"/>
                    </a:lnTo>
                    <a:lnTo>
                      <a:pt x="109" y="12"/>
                    </a:lnTo>
                    <a:lnTo>
                      <a:pt x="109" y="14"/>
                    </a:lnTo>
                    <a:lnTo>
                      <a:pt x="109" y="16"/>
                    </a:lnTo>
                    <a:lnTo>
                      <a:pt x="108" y="17"/>
                    </a:lnTo>
                    <a:lnTo>
                      <a:pt x="108" y="19"/>
                    </a:lnTo>
                    <a:lnTo>
                      <a:pt x="107" y="21"/>
                    </a:lnTo>
                    <a:lnTo>
                      <a:pt x="107" y="22"/>
                    </a:lnTo>
                    <a:lnTo>
                      <a:pt x="106" y="24"/>
                    </a:lnTo>
                    <a:lnTo>
                      <a:pt x="106" y="26"/>
                    </a:lnTo>
                    <a:lnTo>
                      <a:pt x="105" y="28"/>
                    </a:lnTo>
                    <a:lnTo>
                      <a:pt x="104" y="29"/>
                    </a:lnTo>
                    <a:lnTo>
                      <a:pt x="104" y="31"/>
                    </a:lnTo>
                    <a:lnTo>
                      <a:pt x="103" y="33"/>
                    </a:lnTo>
                    <a:lnTo>
                      <a:pt x="101" y="34"/>
                    </a:lnTo>
                    <a:lnTo>
                      <a:pt x="100" y="37"/>
                    </a:lnTo>
                    <a:lnTo>
                      <a:pt x="99" y="38"/>
                    </a:lnTo>
                    <a:lnTo>
                      <a:pt x="98" y="40"/>
                    </a:lnTo>
                    <a:lnTo>
                      <a:pt x="96" y="41"/>
                    </a:lnTo>
                    <a:lnTo>
                      <a:pt x="95" y="43"/>
                    </a:lnTo>
                    <a:close/>
                  </a:path>
                </a:pathLst>
              </a:custGeom>
              <a:solidFill>
                <a:srgbClr val="DEEBF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836" name="Freeform 247"/>
              <p:cNvSpPr>
                <a:spLocks/>
              </p:cNvSpPr>
              <p:nvPr/>
            </p:nvSpPr>
            <p:spPr bwMode="auto">
              <a:xfrm>
                <a:off x="3137" y="2081"/>
                <a:ext cx="66" cy="128"/>
              </a:xfrm>
              <a:custGeom>
                <a:avLst/>
                <a:gdLst>
                  <a:gd name="T0" fmla="*/ 40 w 66"/>
                  <a:gd name="T1" fmla="*/ 20 h 128"/>
                  <a:gd name="T2" fmla="*/ 42 w 66"/>
                  <a:gd name="T3" fmla="*/ 16 h 128"/>
                  <a:gd name="T4" fmla="*/ 44 w 66"/>
                  <a:gd name="T5" fmla="*/ 12 h 128"/>
                  <a:gd name="T6" fmla="*/ 46 w 66"/>
                  <a:gd name="T7" fmla="*/ 8 h 128"/>
                  <a:gd name="T8" fmla="*/ 48 w 66"/>
                  <a:gd name="T9" fmla="*/ 6 h 128"/>
                  <a:gd name="T10" fmla="*/ 50 w 66"/>
                  <a:gd name="T11" fmla="*/ 3 h 128"/>
                  <a:gd name="T12" fmla="*/ 51 w 66"/>
                  <a:gd name="T13" fmla="*/ 1 h 128"/>
                  <a:gd name="T14" fmla="*/ 55 w 66"/>
                  <a:gd name="T15" fmla="*/ 0 h 128"/>
                  <a:gd name="T16" fmla="*/ 58 w 66"/>
                  <a:gd name="T17" fmla="*/ 0 h 128"/>
                  <a:gd name="T18" fmla="*/ 61 w 66"/>
                  <a:gd name="T19" fmla="*/ 1 h 128"/>
                  <a:gd name="T20" fmla="*/ 62 w 66"/>
                  <a:gd name="T21" fmla="*/ 2 h 128"/>
                  <a:gd name="T22" fmla="*/ 64 w 66"/>
                  <a:gd name="T23" fmla="*/ 6 h 128"/>
                  <a:gd name="T24" fmla="*/ 65 w 66"/>
                  <a:gd name="T25" fmla="*/ 10 h 128"/>
                  <a:gd name="T26" fmla="*/ 66 w 66"/>
                  <a:gd name="T27" fmla="*/ 14 h 128"/>
                  <a:gd name="T28" fmla="*/ 66 w 66"/>
                  <a:gd name="T29" fmla="*/ 18 h 128"/>
                  <a:gd name="T30" fmla="*/ 66 w 66"/>
                  <a:gd name="T31" fmla="*/ 21 h 128"/>
                  <a:gd name="T32" fmla="*/ 66 w 66"/>
                  <a:gd name="T33" fmla="*/ 24 h 128"/>
                  <a:gd name="T34" fmla="*/ 66 w 66"/>
                  <a:gd name="T35" fmla="*/ 26 h 128"/>
                  <a:gd name="T36" fmla="*/ 65 w 66"/>
                  <a:gd name="T37" fmla="*/ 29 h 128"/>
                  <a:gd name="T38" fmla="*/ 65 w 66"/>
                  <a:gd name="T39" fmla="*/ 32 h 128"/>
                  <a:gd name="T40" fmla="*/ 65 w 66"/>
                  <a:gd name="T41" fmla="*/ 34 h 128"/>
                  <a:gd name="T42" fmla="*/ 64 w 66"/>
                  <a:gd name="T43" fmla="*/ 37 h 128"/>
                  <a:gd name="T44" fmla="*/ 64 w 66"/>
                  <a:gd name="T45" fmla="*/ 39 h 128"/>
                  <a:gd name="T46" fmla="*/ 63 w 66"/>
                  <a:gd name="T47" fmla="*/ 41 h 128"/>
                  <a:gd name="T48" fmla="*/ 63 w 66"/>
                  <a:gd name="T49" fmla="*/ 44 h 128"/>
                  <a:gd name="T50" fmla="*/ 62 w 66"/>
                  <a:gd name="T51" fmla="*/ 49 h 128"/>
                  <a:gd name="T52" fmla="*/ 61 w 66"/>
                  <a:gd name="T53" fmla="*/ 52 h 128"/>
                  <a:gd name="T54" fmla="*/ 60 w 66"/>
                  <a:gd name="T55" fmla="*/ 56 h 128"/>
                  <a:gd name="T56" fmla="*/ 60 w 66"/>
                  <a:gd name="T57" fmla="*/ 59 h 128"/>
                  <a:gd name="T58" fmla="*/ 58 w 66"/>
                  <a:gd name="T59" fmla="*/ 61 h 128"/>
                  <a:gd name="T60" fmla="*/ 56 w 66"/>
                  <a:gd name="T61" fmla="*/ 65 h 128"/>
                  <a:gd name="T62" fmla="*/ 53 w 66"/>
                  <a:gd name="T63" fmla="*/ 69 h 128"/>
                  <a:gd name="T64" fmla="*/ 51 w 66"/>
                  <a:gd name="T65" fmla="*/ 71 h 128"/>
                  <a:gd name="T66" fmla="*/ 50 w 66"/>
                  <a:gd name="T67" fmla="*/ 74 h 128"/>
                  <a:gd name="T68" fmla="*/ 48 w 66"/>
                  <a:gd name="T69" fmla="*/ 77 h 128"/>
                  <a:gd name="T70" fmla="*/ 46 w 66"/>
                  <a:gd name="T71" fmla="*/ 79 h 128"/>
                  <a:gd name="T72" fmla="*/ 44 w 66"/>
                  <a:gd name="T73" fmla="*/ 82 h 128"/>
                  <a:gd name="T74" fmla="*/ 42 w 66"/>
                  <a:gd name="T75" fmla="*/ 85 h 128"/>
                  <a:gd name="T76" fmla="*/ 40 w 66"/>
                  <a:gd name="T77" fmla="*/ 88 h 128"/>
                  <a:gd name="T78" fmla="*/ 38 w 66"/>
                  <a:gd name="T79" fmla="*/ 91 h 128"/>
                  <a:gd name="T80" fmla="*/ 35 w 66"/>
                  <a:gd name="T81" fmla="*/ 94 h 128"/>
                  <a:gd name="T82" fmla="*/ 34 w 66"/>
                  <a:gd name="T83" fmla="*/ 97 h 128"/>
                  <a:gd name="T84" fmla="*/ 31 w 66"/>
                  <a:gd name="T85" fmla="*/ 100 h 128"/>
                  <a:gd name="T86" fmla="*/ 29 w 66"/>
                  <a:gd name="T87" fmla="*/ 103 h 128"/>
                  <a:gd name="T88" fmla="*/ 27 w 66"/>
                  <a:gd name="T89" fmla="*/ 106 h 128"/>
                  <a:gd name="T90" fmla="*/ 25 w 66"/>
                  <a:gd name="T91" fmla="*/ 109 h 128"/>
                  <a:gd name="T92" fmla="*/ 23 w 66"/>
                  <a:gd name="T93" fmla="*/ 111 h 128"/>
                  <a:gd name="T94" fmla="*/ 21 w 66"/>
                  <a:gd name="T95" fmla="*/ 114 h 128"/>
                  <a:gd name="T96" fmla="*/ 18 w 66"/>
                  <a:gd name="T97" fmla="*/ 119 h 128"/>
                  <a:gd name="T98" fmla="*/ 15 w 66"/>
                  <a:gd name="T99" fmla="*/ 122 h 128"/>
                  <a:gd name="T100" fmla="*/ 13 w 66"/>
                  <a:gd name="T101" fmla="*/ 125 h 128"/>
                  <a:gd name="T102" fmla="*/ 11 w 66"/>
                  <a:gd name="T103" fmla="*/ 128 h 128"/>
                  <a:gd name="T104" fmla="*/ 0 w 66"/>
                  <a:gd name="T105" fmla="*/ 119 h 128"/>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66"/>
                  <a:gd name="T160" fmla="*/ 0 h 128"/>
                  <a:gd name="T161" fmla="*/ 66 w 66"/>
                  <a:gd name="T162" fmla="*/ 128 h 128"/>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66" h="128">
                    <a:moveTo>
                      <a:pt x="0" y="119"/>
                    </a:moveTo>
                    <a:lnTo>
                      <a:pt x="40" y="20"/>
                    </a:lnTo>
                    <a:lnTo>
                      <a:pt x="41" y="18"/>
                    </a:lnTo>
                    <a:lnTo>
                      <a:pt x="42" y="16"/>
                    </a:lnTo>
                    <a:lnTo>
                      <a:pt x="43" y="13"/>
                    </a:lnTo>
                    <a:lnTo>
                      <a:pt x="44" y="12"/>
                    </a:lnTo>
                    <a:lnTo>
                      <a:pt x="45" y="10"/>
                    </a:lnTo>
                    <a:lnTo>
                      <a:pt x="46" y="8"/>
                    </a:lnTo>
                    <a:lnTo>
                      <a:pt x="47" y="7"/>
                    </a:lnTo>
                    <a:lnTo>
                      <a:pt x="48" y="6"/>
                    </a:lnTo>
                    <a:lnTo>
                      <a:pt x="49" y="4"/>
                    </a:lnTo>
                    <a:lnTo>
                      <a:pt x="50" y="3"/>
                    </a:lnTo>
                    <a:lnTo>
                      <a:pt x="50" y="2"/>
                    </a:lnTo>
                    <a:lnTo>
                      <a:pt x="51" y="1"/>
                    </a:lnTo>
                    <a:lnTo>
                      <a:pt x="53" y="0"/>
                    </a:lnTo>
                    <a:lnTo>
                      <a:pt x="55" y="0"/>
                    </a:lnTo>
                    <a:lnTo>
                      <a:pt x="57" y="0"/>
                    </a:lnTo>
                    <a:lnTo>
                      <a:pt x="58" y="0"/>
                    </a:lnTo>
                    <a:lnTo>
                      <a:pt x="59" y="0"/>
                    </a:lnTo>
                    <a:lnTo>
                      <a:pt x="61" y="1"/>
                    </a:lnTo>
                    <a:lnTo>
                      <a:pt x="62" y="1"/>
                    </a:lnTo>
                    <a:lnTo>
                      <a:pt x="62" y="2"/>
                    </a:lnTo>
                    <a:lnTo>
                      <a:pt x="63" y="4"/>
                    </a:lnTo>
                    <a:lnTo>
                      <a:pt x="64" y="6"/>
                    </a:lnTo>
                    <a:lnTo>
                      <a:pt x="64" y="7"/>
                    </a:lnTo>
                    <a:lnTo>
                      <a:pt x="65" y="10"/>
                    </a:lnTo>
                    <a:lnTo>
                      <a:pt x="65" y="12"/>
                    </a:lnTo>
                    <a:lnTo>
                      <a:pt x="66" y="14"/>
                    </a:lnTo>
                    <a:lnTo>
                      <a:pt x="66" y="16"/>
                    </a:lnTo>
                    <a:lnTo>
                      <a:pt x="66" y="18"/>
                    </a:lnTo>
                    <a:lnTo>
                      <a:pt x="66" y="19"/>
                    </a:lnTo>
                    <a:lnTo>
                      <a:pt x="66" y="21"/>
                    </a:lnTo>
                    <a:lnTo>
                      <a:pt x="66" y="22"/>
                    </a:lnTo>
                    <a:lnTo>
                      <a:pt x="66" y="24"/>
                    </a:lnTo>
                    <a:lnTo>
                      <a:pt x="66" y="26"/>
                    </a:lnTo>
                    <a:lnTo>
                      <a:pt x="65" y="27"/>
                    </a:lnTo>
                    <a:lnTo>
                      <a:pt x="65" y="29"/>
                    </a:lnTo>
                    <a:lnTo>
                      <a:pt x="65" y="30"/>
                    </a:lnTo>
                    <a:lnTo>
                      <a:pt x="65" y="32"/>
                    </a:lnTo>
                    <a:lnTo>
                      <a:pt x="65" y="33"/>
                    </a:lnTo>
                    <a:lnTo>
                      <a:pt x="65" y="34"/>
                    </a:lnTo>
                    <a:lnTo>
                      <a:pt x="64" y="35"/>
                    </a:lnTo>
                    <a:lnTo>
                      <a:pt x="64" y="37"/>
                    </a:lnTo>
                    <a:lnTo>
                      <a:pt x="64" y="38"/>
                    </a:lnTo>
                    <a:lnTo>
                      <a:pt x="64" y="39"/>
                    </a:lnTo>
                    <a:lnTo>
                      <a:pt x="63" y="40"/>
                    </a:lnTo>
                    <a:lnTo>
                      <a:pt x="63" y="41"/>
                    </a:lnTo>
                    <a:lnTo>
                      <a:pt x="63" y="43"/>
                    </a:lnTo>
                    <a:lnTo>
                      <a:pt x="63" y="44"/>
                    </a:lnTo>
                    <a:lnTo>
                      <a:pt x="62" y="46"/>
                    </a:lnTo>
                    <a:lnTo>
                      <a:pt x="62" y="49"/>
                    </a:lnTo>
                    <a:lnTo>
                      <a:pt x="62" y="50"/>
                    </a:lnTo>
                    <a:lnTo>
                      <a:pt x="61" y="52"/>
                    </a:lnTo>
                    <a:lnTo>
                      <a:pt x="61" y="54"/>
                    </a:lnTo>
                    <a:lnTo>
                      <a:pt x="60" y="56"/>
                    </a:lnTo>
                    <a:lnTo>
                      <a:pt x="60" y="57"/>
                    </a:lnTo>
                    <a:lnTo>
                      <a:pt x="60" y="59"/>
                    </a:lnTo>
                    <a:lnTo>
                      <a:pt x="59" y="60"/>
                    </a:lnTo>
                    <a:lnTo>
                      <a:pt x="58" y="61"/>
                    </a:lnTo>
                    <a:lnTo>
                      <a:pt x="57" y="63"/>
                    </a:lnTo>
                    <a:lnTo>
                      <a:pt x="56" y="65"/>
                    </a:lnTo>
                    <a:lnTo>
                      <a:pt x="55" y="67"/>
                    </a:lnTo>
                    <a:lnTo>
                      <a:pt x="53" y="69"/>
                    </a:lnTo>
                    <a:lnTo>
                      <a:pt x="52" y="70"/>
                    </a:lnTo>
                    <a:lnTo>
                      <a:pt x="51" y="71"/>
                    </a:lnTo>
                    <a:lnTo>
                      <a:pt x="50" y="73"/>
                    </a:lnTo>
                    <a:lnTo>
                      <a:pt x="50" y="74"/>
                    </a:lnTo>
                    <a:lnTo>
                      <a:pt x="49" y="75"/>
                    </a:lnTo>
                    <a:lnTo>
                      <a:pt x="48" y="77"/>
                    </a:lnTo>
                    <a:lnTo>
                      <a:pt x="47" y="78"/>
                    </a:lnTo>
                    <a:lnTo>
                      <a:pt x="46" y="79"/>
                    </a:lnTo>
                    <a:lnTo>
                      <a:pt x="45" y="81"/>
                    </a:lnTo>
                    <a:lnTo>
                      <a:pt x="44" y="82"/>
                    </a:lnTo>
                    <a:lnTo>
                      <a:pt x="43" y="84"/>
                    </a:lnTo>
                    <a:lnTo>
                      <a:pt x="42" y="85"/>
                    </a:lnTo>
                    <a:lnTo>
                      <a:pt x="41" y="87"/>
                    </a:lnTo>
                    <a:lnTo>
                      <a:pt x="40" y="88"/>
                    </a:lnTo>
                    <a:lnTo>
                      <a:pt x="39" y="89"/>
                    </a:lnTo>
                    <a:lnTo>
                      <a:pt x="38" y="91"/>
                    </a:lnTo>
                    <a:lnTo>
                      <a:pt x="37" y="93"/>
                    </a:lnTo>
                    <a:lnTo>
                      <a:pt x="35" y="94"/>
                    </a:lnTo>
                    <a:lnTo>
                      <a:pt x="35" y="95"/>
                    </a:lnTo>
                    <a:lnTo>
                      <a:pt x="34" y="97"/>
                    </a:lnTo>
                    <a:lnTo>
                      <a:pt x="32" y="99"/>
                    </a:lnTo>
                    <a:lnTo>
                      <a:pt x="31" y="100"/>
                    </a:lnTo>
                    <a:lnTo>
                      <a:pt x="30" y="101"/>
                    </a:lnTo>
                    <a:lnTo>
                      <a:pt x="29" y="103"/>
                    </a:lnTo>
                    <a:lnTo>
                      <a:pt x="28" y="104"/>
                    </a:lnTo>
                    <a:lnTo>
                      <a:pt x="27" y="106"/>
                    </a:lnTo>
                    <a:lnTo>
                      <a:pt x="26" y="107"/>
                    </a:lnTo>
                    <a:lnTo>
                      <a:pt x="25" y="109"/>
                    </a:lnTo>
                    <a:lnTo>
                      <a:pt x="24" y="110"/>
                    </a:lnTo>
                    <a:lnTo>
                      <a:pt x="23" y="111"/>
                    </a:lnTo>
                    <a:lnTo>
                      <a:pt x="22" y="112"/>
                    </a:lnTo>
                    <a:lnTo>
                      <a:pt x="21" y="114"/>
                    </a:lnTo>
                    <a:lnTo>
                      <a:pt x="19" y="116"/>
                    </a:lnTo>
                    <a:lnTo>
                      <a:pt x="18" y="119"/>
                    </a:lnTo>
                    <a:lnTo>
                      <a:pt x="16" y="120"/>
                    </a:lnTo>
                    <a:lnTo>
                      <a:pt x="15" y="122"/>
                    </a:lnTo>
                    <a:lnTo>
                      <a:pt x="14" y="123"/>
                    </a:lnTo>
                    <a:lnTo>
                      <a:pt x="13" y="125"/>
                    </a:lnTo>
                    <a:lnTo>
                      <a:pt x="11" y="127"/>
                    </a:lnTo>
                    <a:lnTo>
                      <a:pt x="11" y="128"/>
                    </a:lnTo>
                    <a:lnTo>
                      <a:pt x="0" y="119"/>
                    </a:lnTo>
                    <a:close/>
                  </a:path>
                </a:pathLst>
              </a:custGeom>
              <a:solidFill>
                <a:srgbClr val="DEEBF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837" name="Freeform 248"/>
              <p:cNvSpPr>
                <a:spLocks/>
              </p:cNvSpPr>
              <p:nvPr/>
            </p:nvSpPr>
            <p:spPr bwMode="auto">
              <a:xfrm>
                <a:off x="3064" y="2207"/>
                <a:ext cx="82" cy="155"/>
              </a:xfrm>
              <a:custGeom>
                <a:avLst/>
                <a:gdLst>
                  <a:gd name="T0" fmla="*/ 82 w 82"/>
                  <a:gd name="T1" fmla="*/ 16 h 155"/>
                  <a:gd name="T2" fmla="*/ 80 w 82"/>
                  <a:gd name="T3" fmla="*/ 17 h 155"/>
                  <a:gd name="T4" fmla="*/ 78 w 82"/>
                  <a:gd name="T5" fmla="*/ 18 h 155"/>
                  <a:gd name="T6" fmla="*/ 76 w 82"/>
                  <a:gd name="T7" fmla="*/ 21 h 155"/>
                  <a:gd name="T8" fmla="*/ 73 w 82"/>
                  <a:gd name="T9" fmla="*/ 23 h 155"/>
                  <a:gd name="T10" fmla="*/ 69 w 82"/>
                  <a:gd name="T11" fmla="*/ 27 h 155"/>
                  <a:gd name="T12" fmla="*/ 65 w 82"/>
                  <a:gd name="T13" fmla="*/ 30 h 155"/>
                  <a:gd name="T14" fmla="*/ 64 w 82"/>
                  <a:gd name="T15" fmla="*/ 33 h 155"/>
                  <a:gd name="T16" fmla="*/ 62 w 82"/>
                  <a:gd name="T17" fmla="*/ 35 h 155"/>
                  <a:gd name="T18" fmla="*/ 60 w 82"/>
                  <a:gd name="T19" fmla="*/ 38 h 155"/>
                  <a:gd name="T20" fmla="*/ 58 w 82"/>
                  <a:gd name="T21" fmla="*/ 41 h 155"/>
                  <a:gd name="T22" fmla="*/ 56 w 82"/>
                  <a:gd name="T23" fmla="*/ 44 h 155"/>
                  <a:gd name="T24" fmla="*/ 54 w 82"/>
                  <a:gd name="T25" fmla="*/ 48 h 155"/>
                  <a:gd name="T26" fmla="*/ 52 w 82"/>
                  <a:gd name="T27" fmla="*/ 51 h 155"/>
                  <a:gd name="T28" fmla="*/ 50 w 82"/>
                  <a:gd name="T29" fmla="*/ 55 h 155"/>
                  <a:gd name="T30" fmla="*/ 49 w 82"/>
                  <a:gd name="T31" fmla="*/ 59 h 155"/>
                  <a:gd name="T32" fmla="*/ 47 w 82"/>
                  <a:gd name="T33" fmla="*/ 63 h 155"/>
                  <a:gd name="T34" fmla="*/ 46 w 82"/>
                  <a:gd name="T35" fmla="*/ 67 h 155"/>
                  <a:gd name="T36" fmla="*/ 45 w 82"/>
                  <a:gd name="T37" fmla="*/ 72 h 155"/>
                  <a:gd name="T38" fmla="*/ 44 w 82"/>
                  <a:gd name="T39" fmla="*/ 77 h 155"/>
                  <a:gd name="T40" fmla="*/ 43 w 82"/>
                  <a:gd name="T41" fmla="*/ 82 h 155"/>
                  <a:gd name="T42" fmla="*/ 41 w 82"/>
                  <a:gd name="T43" fmla="*/ 87 h 155"/>
                  <a:gd name="T44" fmla="*/ 41 w 82"/>
                  <a:gd name="T45" fmla="*/ 93 h 155"/>
                  <a:gd name="T46" fmla="*/ 41 w 82"/>
                  <a:gd name="T47" fmla="*/ 99 h 155"/>
                  <a:gd name="T48" fmla="*/ 41 w 82"/>
                  <a:gd name="T49" fmla="*/ 106 h 155"/>
                  <a:gd name="T50" fmla="*/ 40 w 82"/>
                  <a:gd name="T51" fmla="*/ 111 h 155"/>
                  <a:gd name="T52" fmla="*/ 39 w 82"/>
                  <a:gd name="T53" fmla="*/ 117 h 155"/>
                  <a:gd name="T54" fmla="*/ 38 w 82"/>
                  <a:gd name="T55" fmla="*/ 122 h 155"/>
                  <a:gd name="T56" fmla="*/ 38 w 82"/>
                  <a:gd name="T57" fmla="*/ 127 h 155"/>
                  <a:gd name="T58" fmla="*/ 36 w 82"/>
                  <a:gd name="T59" fmla="*/ 132 h 155"/>
                  <a:gd name="T60" fmla="*/ 34 w 82"/>
                  <a:gd name="T61" fmla="*/ 136 h 155"/>
                  <a:gd name="T62" fmla="*/ 33 w 82"/>
                  <a:gd name="T63" fmla="*/ 139 h 155"/>
                  <a:gd name="T64" fmla="*/ 31 w 82"/>
                  <a:gd name="T65" fmla="*/ 143 h 155"/>
                  <a:gd name="T66" fmla="*/ 29 w 82"/>
                  <a:gd name="T67" fmla="*/ 145 h 155"/>
                  <a:gd name="T68" fmla="*/ 27 w 82"/>
                  <a:gd name="T69" fmla="*/ 148 h 155"/>
                  <a:gd name="T70" fmla="*/ 25 w 82"/>
                  <a:gd name="T71" fmla="*/ 150 h 155"/>
                  <a:gd name="T72" fmla="*/ 22 w 82"/>
                  <a:gd name="T73" fmla="*/ 152 h 155"/>
                  <a:gd name="T74" fmla="*/ 20 w 82"/>
                  <a:gd name="T75" fmla="*/ 153 h 155"/>
                  <a:gd name="T76" fmla="*/ 18 w 82"/>
                  <a:gd name="T77" fmla="*/ 154 h 155"/>
                  <a:gd name="T78" fmla="*/ 16 w 82"/>
                  <a:gd name="T79" fmla="*/ 155 h 155"/>
                  <a:gd name="T80" fmla="*/ 14 w 82"/>
                  <a:gd name="T81" fmla="*/ 155 h 155"/>
                  <a:gd name="T82" fmla="*/ 11 w 82"/>
                  <a:gd name="T83" fmla="*/ 155 h 155"/>
                  <a:gd name="T84" fmla="*/ 10 w 82"/>
                  <a:gd name="T85" fmla="*/ 155 h 155"/>
                  <a:gd name="T86" fmla="*/ 8 w 82"/>
                  <a:gd name="T87" fmla="*/ 154 h 155"/>
                  <a:gd name="T88" fmla="*/ 6 w 82"/>
                  <a:gd name="T89" fmla="*/ 153 h 155"/>
                  <a:gd name="T90" fmla="*/ 3 w 82"/>
                  <a:gd name="T91" fmla="*/ 150 h 155"/>
                  <a:gd name="T92" fmla="*/ 1 w 82"/>
                  <a:gd name="T93" fmla="*/ 147 h 155"/>
                  <a:gd name="T94" fmla="*/ 1 w 82"/>
                  <a:gd name="T95" fmla="*/ 144 h 155"/>
                  <a:gd name="T96" fmla="*/ 0 w 82"/>
                  <a:gd name="T97" fmla="*/ 141 h 155"/>
                  <a:gd name="T98" fmla="*/ 0 w 82"/>
                  <a:gd name="T99" fmla="*/ 138 h 155"/>
                  <a:gd name="T100" fmla="*/ 1 w 82"/>
                  <a:gd name="T101" fmla="*/ 136 h 155"/>
                  <a:gd name="T102" fmla="*/ 2 w 82"/>
                  <a:gd name="T103" fmla="*/ 132 h 155"/>
                  <a:gd name="T104" fmla="*/ 3 w 82"/>
                  <a:gd name="T105" fmla="*/ 128 h 155"/>
                  <a:gd name="T106" fmla="*/ 5 w 82"/>
                  <a:gd name="T107" fmla="*/ 124 h 155"/>
                  <a:gd name="T108" fmla="*/ 7 w 82"/>
                  <a:gd name="T109" fmla="*/ 121 h 155"/>
                  <a:gd name="T110" fmla="*/ 67 w 82"/>
                  <a:gd name="T111" fmla="*/ 0 h 15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82"/>
                  <a:gd name="T169" fmla="*/ 0 h 155"/>
                  <a:gd name="T170" fmla="*/ 82 w 82"/>
                  <a:gd name="T171" fmla="*/ 155 h 15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82" h="155">
                    <a:moveTo>
                      <a:pt x="67" y="0"/>
                    </a:moveTo>
                    <a:lnTo>
                      <a:pt x="82" y="16"/>
                    </a:lnTo>
                    <a:lnTo>
                      <a:pt x="81" y="16"/>
                    </a:lnTo>
                    <a:lnTo>
                      <a:pt x="80" y="17"/>
                    </a:lnTo>
                    <a:lnTo>
                      <a:pt x="79" y="18"/>
                    </a:lnTo>
                    <a:lnTo>
                      <a:pt x="78" y="18"/>
                    </a:lnTo>
                    <a:lnTo>
                      <a:pt x="77" y="19"/>
                    </a:lnTo>
                    <a:lnTo>
                      <a:pt x="76" y="21"/>
                    </a:lnTo>
                    <a:lnTo>
                      <a:pt x="74" y="22"/>
                    </a:lnTo>
                    <a:lnTo>
                      <a:pt x="73" y="23"/>
                    </a:lnTo>
                    <a:lnTo>
                      <a:pt x="71" y="24"/>
                    </a:lnTo>
                    <a:lnTo>
                      <a:pt x="69" y="27"/>
                    </a:lnTo>
                    <a:lnTo>
                      <a:pt x="67" y="28"/>
                    </a:lnTo>
                    <a:lnTo>
                      <a:pt x="65" y="30"/>
                    </a:lnTo>
                    <a:lnTo>
                      <a:pt x="65" y="32"/>
                    </a:lnTo>
                    <a:lnTo>
                      <a:pt x="64" y="33"/>
                    </a:lnTo>
                    <a:lnTo>
                      <a:pt x="63" y="34"/>
                    </a:lnTo>
                    <a:lnTo>
                      <a:pt x="62" y="35"/>
                    </a:lnTo>
                    <a:lnTo>
                      <a:pt x="61" y="37"/>
                    </a:lnTo>
                    <a:lnTo>
                      <a:pt x="60" y="38"/>
                    </a:lnTo>
                    <a:lnTo>
                      <a:pt x="59" y="39"/>
                    </a:lnTo>
                    <a:lnTo>
                      <a:pt x="58" y="41"/>
                    </a:lnTo>
                    <a:lnTo>
                      <a:pt x="57" y="42"/>
                    </a:lnTo>
                    <a:lnTo>
                      <a:pt x="56" y="44"/>
                    </a:lnTo>
                    <a:lnTo>
                      <a:pt x="55" y="45"/>
                    </a:lnTo>
                    <a:lnTo>
                      <a:pt x="54" y="48"/>
                    </a:lnTo>
                    <a:lnTo>
                      <a:pt x="53" y="49"/>
                    </a:lnTo>
                    <a:lnTo>
                      <a:pt x="52" y="51"/>
                    </a:lnTo>
                    <a:lnTo>
                      <a:pt x="51" y="52"/>
                    </a:lnTo>
                    <a:lnTo>
                      <a:pt x="50" y="55"/>
                    </a:lnTo>
                    <a:lnTo>
                      <a:pt x="49" y="56"/>
                    </a:lnTo>
                    <a:lnTo>
                      <a:pt x="49" y="59"/>
                    </a:lnTo>
                    <a:lnTo>
                      <a:pt x="48" y="61"/>
                    </a:lnTo>
                    <a:lnTo>
                      <a:pt x="47" y="63"/>
                    </a:lnTo>
                    <a:lnTo>
                      <a:pt x="46" y="65"/>
                    </a:lnTo>
                    <a:lnTo>
                      <a:pt x="46" y="67"/>
                    </a:lnTo>
                    <a:lnTo>
                      <a:pt x="45" y="70"/>
                    </a:lnTo>
                    <a:lnTo>
                      <a:pt x="45" y="72"/>
                    </a:lnTo>
                    <a:lnTo>
                      <a:pt x="44" y="74"/>
                    </a:lnTo>
                    <a:lnTo>
                      <a:pt x="44" y="77"/>
                    </a:lnTo>
                    <a:lnTo>
                      <a:pt x="43" y="79"/>
                    </a:lnTo>
                    <a:lnTo>
                      <a:pt x="43" y="82"/>
                    </a:lnTo>
                    <a:lnTo>
                      <a:pt x="42" y="84"/>
                    </a:lnTo>
                    <a:lnTo>
                      <a:pt x="41" y="87"/>
                    </a:lnTo>
                    <a:lnTo>
                      <a:pt x="41" y="90"/>
                    </a:lnTo>
                    <a:lnTo>
                      <a:pt x="41" y="93"/>
                    </a:lnTo>
                    <a:lnTo>
                      <a:pt x="41" y="96"/>
                    </a:lnTo>
                    <a:lnTo>
                      <a:pt x="41" y="99"/>
                    </a:lnTo>
                    <a:lnTo>
                      <a:pt x="41" y="102"/>
                    </a:lnTo>
                    <a:lnTo>
                      <a:pt x="41" y="106"/>
                    </a:lnTo>
                    <a:lnTo>
                      <a:pt x="40" y="109"/>
                    </a:lnTo>
                    <a:lnTo>
                      <a:pt x="40" y="111"/>
                    </a:lnTo>
                    <a:lnTo>
                      <a:pt x="40" y="114"/>
                    </a:lnTo>
                    <a:lnTo>
                      <a:pt x="39" y="117"/>
                    </a:lnTo>
                    <a:lnTo>
                      <a:pt x="39" y="120"/>
                    </a:lnTo>
                    <a:lnTo>
                      <a:pt x="38" y="122"/>
                    </a:lnTo>
                    <a:lnTo>
                      <a:pt x="38" y="125"/>
                    </a:lnTo>
                    <a:lnTo>
                      <a:pt x="38" y="127"/>
                    </a:lnTo>
                    <a:lnTo>
                      <a:pt x="37" y="129"/>
                    </a:lnTo>
                    <a:lnTo>
                      <a:pt x="36" y="132"/>
                    </a:lnTo>
                    <a:lnTo>
                      <a:pt x="35" y="134"/>
                    </a:lnTo>
                    <a:lnTo>
                      <a:pt x="34" y="136"/>
                    </a:lnTo>
                    <a:lnTo>
                      <a:pt x="34" y="138"/>
                    </a:lnTo>
                    <a:lnTo>
                      <a:pt x="33" y="139"/>
                    </a:lnTo>
                    <a:lnTo>
                      <a:pt x="32" y="141"/>
                    </a:lnTo>
                    <a:lnTo>
                      <a:pt x="31" y="143"/>
                    </a:lnTo>
                    <a:lnTo>
                      <a:pt x="30" y="144"/>
                    </a:lnTo>
                    <a:lnTo>
                      <a:pt x="29" y="145"/>
                    </a:lnTo>
                    <a:lnTo>
                      <a:pt x="28" y="147"/>
                    </a:lnTo>
                    <a:lnTo>
                      <a:pt x="27" y="148"/>
                    </a:lnTo>
                    <a:lnTo>
                      <a:pt x="26" y="149"/>
                    </a:lnTo>
                    <a:lnTo>
                      <a:pt x="25" y="150"/>
                    </a:lnTo>
                    <a:lnTo>
                      <a:pt x="23" y="151"/>
                    </a:lnTo>
                    <a:lnTo>
                      <a:pt x="22" y="152"/>
                    </a:lnTo>
                    <a:lnTo>
                      <a:pt x="21" y="153"/>
                    </a:lnTo>
                    <a:lnTo>
                      <a:pt x="20" y="153"/>
                    </a:lnTo>
                    <a:lnTo>
                      <a:pt x="19" y="154"/>
                    </a:lnTo>
                    <a:lnTo>
                      <a:pt x="18" y="154"/>
                    </a:lnTo>
                    <a:lnTo>
                      <a:pt x="17" y="155"/>
                    </a:lnTo>
                    <a:lnTo>
                      <a:pt x="16" y="155"/>
                    </a:lnTo>
                    <a:lnTo>
                      <a:pt x="15" y="155"/>
                    </a:lnTo>
                    <a:lnTo>
                      <a:pt x="14" y="155"/>
                    </a:lnTo>
                    <a:lnTo>
                      <a:pt x="13" y="155"/>
                    </a:lnTo>
                    <a:lnTo>
                      <a:pt x="11" y="155"/>
                    </a:lnTo>
                    <a:lnTo>
                      <a:pt x="10" y="155"/>
                    </a:lnTo>
                    <a:lnTo>
                      <a:pt x="9" y="154"/>
                    </a:lnTo>
                    <a:lnTo>
                      <a:pt x="8" y="154"/>
                    </a:lnTo>
                    <a:lnTo>
                      <a:pt x="7" y="154"/>
                    </a:lnTo>
                    <a:lnTo>
                      <a:pt x="6" y="153"/>
                    </a:lnTo>
                    <a:lnTo>
                      <a:pt x="4" y="151"/>
                    </a:lnTo>
                    <a:lnTo>
                      <a:pt x="3" y="150"/>
                    </a:lnTo>
                    <a:lnTo>
                      <a:pt x="2" y="148"/>
                    </a:lnTo>
                    <a:lnTo>
                      <a:pt x="1" y="147"/>
                    </a:lnTo>
                    <a:lnTo>
                      <a:pt x="1" y="145"/>
                    </a:lnTo>
                    <a:lnTo>
                      <a:pt x="1" y="144"/>
                    </a:lnTo>
                    <a:lnTo>
                      <a:pt x="0" y="143"/>
                    </a:lnTo>
                    <a:lnTo>
                      <a:pt x="0" y="141"/>
                    </a:lnTo>
                    <a:lnTo>
                      <a:pt x="0" y="139"/>
                    </a:lnTo>
                    <a:lnTo>
                      <a:pt x="0" y="138"/>
                    </a:lnTo>
                    <a:lnTo>
                      <a:pt x="1" y="137"/>
                    </a:lnTo>
                    <a:lnTo>
                      <a:pt x="1" y="136"/>
                    </a:lnTo>
                    <a:lnTo>
                      <a:pt x="1" y="134"/>
                    </a:lnTo>
                    <a:lnTo>
                      <a:pt x="2" y="132"/>
                    </a:lnTo>
                    <a:lnTo>
                      <a:pt x="2" y="130"/>
                    </a:lnTo>
                    <a:lnTo>
                      <a:pt x="3" y="128"/>
                    </a:lnTo>
                    <a:lnTo>
                      <a:pt x="3" y="126"/>
                    </a:lnTo>
                    <a:lnTo>
                      <a:pt x="5" y="124"/>
                    </a:lnTo>
                    <a:lnTo>
                      <a:pt x="6" y="122"/>
                    </a:lnTo>
                    <a:lnTo>
                      <a:pt x="7" y="121"/>
                    </a:lnTo>
                    <a:lnTo>
                      <a:pt x="67" y="0"/>
                    </a:lnTo>
                    <a:close/>
                  </a:path>
                </a:pathLst>
              </a:custGeom>
              <a:solidFill>
                <a:srgbClr val="DEEBF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838" name="Freeform 249"/>
              <p:cNvSpPr>
                <a:spLocks/>
              </p:cNvSpPr>
              <p:nvPr/>
            </p:nvSpPr>
            <p:spPr bwMode="auto">
              <a:xfrm>
                <a:off x="3243" y="2253"/>
                <a:ext cx="36" cy="69"/>
              </a:xfrm>
              <a:custGeom>
                <a:avLst/>
                <a:gdLst>
                  <a:gd name="T0" fmla="*/ 9 w 36"/>
                  <a:gd name="T1" fmla="*/ 19 h 69"/>
                  <a:gd name="T2" fmla="*/ 8 w 36"/>
                  <a:gd name="T3" fmla="*/ 21 h 69"/>
                  <a:gd name="T4" fmla="*/ 7 w 36"/>
                  <a:gd name="T5" fmla="*/ 24 h 69"/>
                  <a:gd name="T6" fmla="*/ 6 w 36"/>
                  <a:gd name="T7" fmla="*/ 27 h 69"/>
                  <a:gd name="T8" fmla="*/ 4 w 36"/>
                  <a:gd name="T9" fmla="*/ 31 h 69"/>
                  <a:gd name="T10" fmla="*/ 3 w 36"/>
                  <a:gd name="T11" fmla="*/ 35 h 69"/>
                  <a:gd name="T12" fmla="*/ 2 w 36"/>
                  <a:gd name="T13" fmla="*/ 39 h 69"/>
                  <a:gd name="T14" fmla="*/ 1 w 36"/>
                  <a:gd name="T15" fmla="*/ 43 h 69"/>
                  <a:gd name="T16" fmla="*/ 0 w 36"/>
                  <a:gd name="T17" fmla="*/ 48 h 69"/>
                  <a:gd name="T18" fmla="*/ 0 w 36"/>
                  <a:gd name="T19" fmla="*/ 52 h 69"/>
                  <a:gd name="T20" fmla="*/ 0 w 36"/>
                  <a:gd name="T21" fmla="*/ 56 h 69"/>
                  <a:gd name="T22" fmla="*/ 1 w 36"/>
                  <a:gd name="T23" fmla="*/ 60 h 69"/>
                  <a:gd name="T24" fmla="*/ 2 w 36"/>
                  <a:gd name="T25" fmla="*/ 63 h 69"/>
                  <a:gd name="T26" fmla="*/ 4 w 36"/>
                  <a:gd name="T27" fmla="*/ 65 h 69"/>
                  <a:gd name="T28" fmla="*/ 7 w 36"/>
                  <a:gd name="T29" fmla="*/ 68 h 69"/>
                  <a:gd name="T30" fmla="*/ 10 w 36"/>
                  <a:gd name="T31" fmla="*/ 68 h 69"/>
                  <a:gd name="T32" fmla="*/ 13 w 36"/>
                  <a:gd name="T33" fmla="*/ 68 h 69"/>
                  <a:gd name="T34" fmla="*/ 16 w 36"/>
                  <a:gd name="T35" fmla="*/ 68 h 69"/>
                  <a:gd name="T36" fmla="*/ 20 w 36"/>
                  <a:gd name="T37" fmla="*/ 68 h 69"/>
                  <a:gd name="T38" fmla="*/ 23 w 36"/>
                  <a:gd name="T39" fmla="*/ 66 h 69"/>
                  <a:gd name="T40" fmla="*/ 26 w 36"/>
                  <a:gd name="T41" fmla="*/ 64 h 69"/>
                  <a:gd name="T42" fmla="*/ 29 w 36"/>
                  <a:gd name="T43" fmla="*/ 63 h 69"/>
                  <a:gd name="T44" fmla="*/ 31 w 36"/>
                  <a:gd name="T45" fmla="*/ 60 h 69"/>
                  <a:gd name="T46" fmla="*/ 34 w 36"/>
                  <a:gd name="T47" fmla="*/ 58 h 69"/>
                  <a:gd name="T48" fmla="*/ 35 w 36"/>
                  <a:gd name="T49" fmla="*/ 53 h 69"/>
                  <a:gd name="T50" fmla="*/ 35 w 36"/>
                  <a:gd name="T51" fmla="*/ 50 h 69"/>
                  <a:gd name="T52" fmla="*/ 33 w 36"/>
                  <a:gd name="T53" fmla="*/ 48 h 69"/>
                  <a:gd name="T54" fmla="*/ 30 w 36"/>
                  <a:gd name="T55" fmla="*/ 48 h 69"/>
                  <a:gd name="T56" fmla="*/ 27 w 36"/>
                  <a:gd name="T57" fmla="*/ 48 h 69"/>
                  <a:gd name="T58" fmla="*/ 24 w 36"/>
                  <a:gd name="T59" fmla="*/ 48 h 69"/>
                  <a:gd name="T60" fmla="*/ 21 w 36"/>
                  <a:gd name="T61" fmla="*/ 48 h 69"/>
                  <a:gd name="T62" fmla="*/ 18 w 36"/>
                  <a:gd name="T63" fmla="*/ 48 h 69"/>
                  <a:gd name="T64" fmla="*/ 16 w 36"/>
                  <a:gd name="T65" fmla="*/ 48 h 69"/>
                  <a:gd name="T66" fmla="*/ 14 w 36"/>
                  <a:gd name="T67" fmla="*/ 48 h 69"/>
                  <a:gd name="T68" fmla="*/ 12 w 36"/>
                  <a:gd name="T69" fmla="*/ 48 h 69"/>
                  <a:gd name="T70" fmla="*/ 10 w 36"/>
                  <a:gd name="T71" fmla="*/ 47 h 69"/>
                  <a:gd name="T72" fmla="*/ 8 w 36"/>
                  <a:gd name="T73" fmla="*/ 45 h 69"/>
                  <a:gd name="T74" fmla="*/ 7 w 36"/>
                  <a:gd name="T75" fmla="*/ 42 h 69"/>
                  <a:gd name="T76" fmla="*/ 7 w 36"/>
                  <a:gd name="T77" fmla="*/ 39 h 69"/>
                  <a:gd name="T78" fmla="*/ 8 w 36"/>
                  <a:gd name="T79" fmla="*/ 37 h 69"/>
                  <a:gd name="T80" fmla="*/ 8 w 36"/>
                  <a:gd name="T81" fmla="*/ 35 h 69"/>
                  <a:gd name="T82" fmla="*/ 9 w 36"/>
                  <a:gd name="T83" fmla="*/ 32 h 69"/>
                  <a:gd name="T84" fmla="*/ 9 w 36"/>
                  <a:gd name="T85" fmla="*/ 29 h 69"/>
                  <a:gd name="T86" fmla="*/ 10 w 36"/>
                  <a:gd name="T87" fmla="*/ 27 h 69"/>
                  <a:gd name="T88" fmla="*/ 10 w 36"/>
                  <a:gd name="T89" fmla="*/ 24 h 69"/>
                  <a:gd name="T90" fmla="*/ 11 w 36"/>
                  <a:gd name="T91" fmla="*/ 21 h 69"/>
                  <a:gd name="T92" fmla="*/ 11 w 36"/>
                  <a:gd name="T93" fmla="*/ 17 h 69"/>
                  <a:gd name="T94" fmla="*/ 11 w 36"/>
                  <a:gd name="T95" fmla="*/ 14 h 69"/>
                  <a:gd name="T96" fmla="*/ 11 w 36"/>
                  <a:gd name="T97" fmla="*/ 11 h 69"/>
                  <a:gd name="T98" fmla="*/ 11 w 36"/>
                  <a:gd name="T99" fmla="*/ 9 h 69"/>
                  <a:gd name="T100" fmla="*/ 10 w 36"/>
                  <a:gd name="T101" fmla="*/ 5 h 69"/>
                  <a:gd name="T102" fmla="*/ 8 w 36"/>
                  <a:gd name="T103" fmla="*/ 3 h 69"/>
                  <a:gd name="T104" fmla="*/ 5 w 36"/>
                  <a:gd name="T105" fmla="*/ 0 h 69"/>
                  <a:gd name="T106" fmla="*/ 3 w 36"/>
                  <a:gd name="T107" fmla="*/ 0 h 69"/>
                  <a:gd name="T108" fmla="*/ 3 w 36"/>
                  <a:gd name="T109" fmla="*/ 2 h 69"/>
                  <a:gd name="T110" fmla="*/ 3 w 36"/>
                  <a:gd name="T111" fmla="*/ 5 h 69"/>
                  <a:gd name="T112" fmla="*/ 5 w 36"/>
                  <a:gd name="T113" fmla="*/ 9 h 69"/>
                  <a:gd name="T114" fmla="*/ 9 w 36"/>
                  <a:gd name="T115" fmla="*/ 19 h 69"/>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36"/>
                  <a:gd name="T175" fmla="*/ 0 h 69"/>
                  <a:gd name="T176" fmla="*/ 36 w 36"/>
                  <a:gd name="T177" fmla="*/ 69 h 69"/>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36" h="69">
                    <a:moveTo>
                      <a:pt x="9" y="19"/>
                    </a:moveTo>
                    <a:lnTo>
                      <a:pt x="9" y="19"/>
                    </a:lnTo>
                    <a:lnTo>
                      <a:pt x="8" y="20"/>
                    </a:lnTo>
                    <a:lnTo>
                      <a:pt x="8" y="21"/>
                    </a:lnTo>
                    <a:lnTo>
                      <a:pt x="7" y="22"/>
                    </a:lnTo>
                    <a:lnTo>
                      <a:pt x="7" y="24"/>
                    </a:lnTo>
                    <a:lnTo>
                      <a:pt x="7" y="26"/>
                    </a:lnTo>
                    <a:lnTo>
                      <a:pt x="6" y="27"/>
                    </a:lnTo>
                    <a:lnTo>
                      <a:pt x="5" y="29"/>
                    </a:lnTo>
                    <a:lnTo>
                      <a:pt x="4" y="31"/>
                    </a:lnTo>
                    <a:lnTo>
                      <a:pt x="4" y="33"/>
                    </a:lnTo>
                    <a:lnTo>
                      <a:pt x="3" y="35"/>
                    </a:lnTo>
                    <a:lnTo>
                      <a:pt x="3" y="37"/>
                    </a:lnTo>
                    <a:lnTo>
                      <a:pt x="2" y="39"/>
                    </a:lnTo>
                    <a:lnTo>
                      <a:pt x="2" y="41"/>
                    </a:lnTo>
                    <a:lnTo>
                      <a:pt x="1" y="43"/>
                    </a:lnTo>
                    <a:lnTo>
                      <a:pt x="1" y="46"/>
                    </a:lnTo>
                    <a:lnTo>
                      <a:pt x="0" y="48"/>
                    </a:lnTo>
                    <a:lnTo>
                      <a:pt x="0" y="50"/>
                    </a:lnTo>
                    <a:lnTo>
                      <a:pt x="0" y="52"/>
                    </a:lnTo>
                    <a:lnTo>
                      <a:pt x="0" y="54"/>
                    </a:lnTo>
                    <a:lnTo>
                      <a:pt x="0" y="56"/>
                    </a:lnTo>
                    <a:lnTo>
                      <a:pt x="1" y="58"/>
                    </a:lnTo>
                    <a:lnTo>
                      <a:pt x="1" y="60"/>
                    </a:lnTo>
                    <a:lnTo>
                      <a:pt x="1" y="61"/>
                    </a:lnTo>
                    <a:lnTo>
                      <a:pt x="2" y="63"/>
                    </a:lnTo>
                    <a:lnTo>
                      <a:pt x="3" y="64"/>
                    </a:lnTo>
                    <a:lnTo>
                      <a:pt x="4" y="65"/>
                    </a:lnTo>
                    <a:lnTo>
                      <a:pt x="5" y="66"/>
                    </a:lnTo>
                    <a:lnTo>
                      <a:pt x="7" y="68"/>
                    </a:lnTo>
                    <a:lnTo>
                      <a:pt x="8" y="68"/>
                    </a:lnTo>
                    <a:lnTo>
                      <a:pt x="10" y="68"/>
                    </a:lnTo>
                    <a:lnTo>
                      <a:pt x="11" y="69"/>
                    </a:lnTo>
                    <a:lnTo>
                      <a:pt x="13" y="68"/>
                    </a:lnTo>
                    <a:lnTo>
                      <a:pt x="15" y="68"/>
                    </a:lnTo>
                    <a:lnTo>
                      <a:pt x="16" y="68"/>
                    </a:lnTo>
                    <a:lnTo>
                      <a:pt x="18" y="68"/>
                    </a:lnTo>
                    <a:lnTo>
                      <a:pt x="20" y="68"/>
                    </a:lnTo>
                    <a:lnTo>
                      <a:pt x="22" y="67"/>
                    </a:lnTo>
                    <a:lnTo>
                      <a:pt x="23" y="66"/>
                    </a:lnTo>
                    <a:lnTo>
                      <a:pt x="24" y="65"/>
                    </a:lnTo>
                    <a:lnTo>
                      <a:pt x="26" y="64"/>
                    </a:lnTo>
                    <a:lnTo>
                      <a:pt x="27" y="64"/>
                    </a:lnTo>
                    <a:lnTo>
                      <a:pt x="29" y="63"/>
                    </a:lnTo>
                    <a:lnTo>
                      <a:pt x="30" y="61"/>
                    </a:lnTo>
                    <a:lnTo>
                      <a:pt x="31" y="60"/>
                    </a:lnTo>
                    <a:lnTo>
                      <a:pt x="32" y="60"/>
                    </a:lnTo>
                    <a:lnTo>
                      <a:pt x="34" y="58"/>
                    </a:lnTo>
                    <a:lnTo>
                      <a:pt x="35" y="55"/>
                    </a:lnTo>
                    <a:lnTo>
                      <a:pt x="35" y="53"/>
                    </a:lnTo>
                    <a:lnTo>
                      <a:pt x="36" y="52"/>
                    </a:lnTo>
                    <a:lnTo>
                      <a:pt x="35" y="50"/>
                    </a:lnTo>
                    <a:lnTo>
                      <a:pt x="34" y="49"/>
                    </a:lnTo>
                    <a:lnTo>
                      <a:pt x="33" y="48"/>
                    </a:lnTo>
                    <a:lnTo>
                      <a:pt x="31" y="48"/>
                    </a:lnTo>
                    <a:lnTo>
                      <a:pt x="30" y="48"/>
                    </a:lnTo>
                    <a:lnTo>
                      <a:pt x="29" y="48"/>
                    </a:lnTo>
                    <a:lnTo>
                      <a:pt x="27" y="48"/>
                    </a:lnTo>
                    <a:lnTo>
                      <a:pt x="26" y="48"/>
                    </a:lnTo>
                    <a:lnTo>
                      <a:pt x="24" y="48"/>
                    </a:lnTo>
                    <a:lnTo>
                      <a:pt x="22" y="48"/>
                    </a:lnTo>
                    <a:lnTo>
                      <a:pt x="21" y="48"/>
                    </a:lnTo>
                    <a:lnTo>
                      <a:pt x="20" y="48"/>
                    </a:lnTo>
                    <a:lnTo>
                      <a:pt x="18" y="48"/>
                    </a:lnTo>
                    <a:lnTo>
                      <a:pt x="16" y="48"/>
                    </a:lnTo>
                    <a:lnTo>
                      <a:pt x="15" y="48"/>
                    </a:lnTo>
                    <a:lnTo>
                      <a:pt x="14" y="48"/>
                    </a:lnTo>
                    <a:lnTo>
                      <a:pt x="12" y="48"/>
                    </a:lnTo>
                    <a:lnTo>
                      <a:pt x="11" y="48"/>
                    </a:lnTo>
                    <a:lnTo>
                      <a:pt x="10" y="47"/>
                    </a:lnTo>
                    <a:lnTo>
                      <a:pt x="9" y="46"/>
                    </a:lnTo>
                    <a:lnTo>
                      <a:pt x="8" y="45"/>
                    </a:lnTo>
                    <a:lnTo>
                      <a:pt x="7" y="44"/>
                    </a:lnTo>
                    <a:lnTo>
                      <a:pt x="7" y="42"/>
                    </a:lnTo>
                    <a:lnTo>
                      <a:pt x="7" y="41"/>
                    </a:lnTo>
                    <a:lnTo>
                      <a:pt x="7" y="39"/>
                    </a:lnTo>
                    <a:lnTo>
                      <a:pt x="7" y="38"/>
                    </a:lnTo>
                    <a:lnTo>
                      <a:pt x="8" y="37"/>
                    </a:lnTo>
                    <a:lnTo>
                      <a:pt x="8" y="36"/>
                    </a:lnTo>
                    <a:lnTo>
                      <a:pt x="8" y="35"/>
                    </a:lnTo>
                    <a:lnTo>
                      <a:pt x="9" y="33"/>
                    </a:lnTo>
                    <a:lnTo>
                      <a:pt x="9" y="32"/>
                    </a:lnTo>
                    <a:lnTo>
                      <a:pt x="9" y="31"/>
                    </a:lnTo>
                    <a:lnTo>
                      <a:pt x="9" y="29"/>
                    </a:lnTo>
                    <a:lnTo>
                      <a:pt x="10" y="28"/>
                    </a:lnTo>
                    <a:lnTo>
                      <a:pt x="10" y="27"/>
                    </a:lnTo>
                    <a:lnTo>
                      <a:pt x="10" y="25"/>
                    </a:lnTo>
                    <a:lnTo>
                      <a:pt x="10" y="24"/>
                    </a:lnTo>
                    <a:lnTo>
                      <a:pt x="11" y="22"/>
                    </a:lnTo>
                    <a:lnTo>
                      <a:pt x="11" y="21"/>
                    </a:lnTo>
                    <a:lnTo>
                      <a:pt x="11" y="20"/>
                    </a:lnTo>
                    <a:lnTo>
                      <a:pt x="11" y="17"/>
                    </a:lnTo>
                    <a:lnTo>
                      <a:pt x="11" y="15"/>
                    </a:lnTo>
                    <a:lnTo>
                      <a:pt x="11" y="14"/>
                    </a:lnTo>
                    <a:lnTo>
                      <a:pt x="11" y="13"/>
                    </a:lnTo>
                    <a:lnTo>
                      <a:pt x="11" y="11"/>
                    </a:lnTo>
                    <a:lnTo>
                      <a:pt x="11" y="9"/>
                    </a:lnTo>
                    <a:lnTo>
                      <a:pt x="11" y="7"/>
                    </a:lnTo>
                    <a:lnTo>
                      <a:pt x="10" y="5"/>
                    </a:lnTo>
                    <a:lnTo>
                      <a:pt x="9" y="4"/>
                    </a:lnTo>
                    <a:lnTo>
                      <a:pt x="8" y="3"/>
                    </a:lnTo>
                    <a:lnTo>
                      <a:pt x="7" y="2"/>
                    </a:lnTo>
                    <a:lnTo>
                      <a:pt x="5" y="0"/>
                    </a:lnTo>
                    <a:lnTo>
                      <a:pt x="4" y="0"/>
                    </a:lnTo>
                    <a:lnTo>
                      <a:pt x="3" y="0"/>
                    </a:lnTo>
                    <a:lnTo>
                      <a:pt x="3" y="2"/>
                    </a:lnTo>
                    <a:lnTo>
                      <a:pt x="3" y="3"/>
                    </a:lnTo>
                    <a:lnTo>
                      <a:pt x="3" y="5"/>
                    </a:lnTo>
                    <a:lnTo>
                      <a:pt x="4" y="7"/>
                    </a:lnTo>
                    <a:lnTo>
                      <a:pt x="5" y="9"/>
                    </a:lnTo>
                    <a:lnTo>
                      <a:pt x="9" y="19"/>
                    </a:lnTo>
                    <a:close/>
                  </a:path>
                </a:pathLst>
              </a:custGeom>
              <a:solidFill>
                <a:srgbClr val="FF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839" name="Freeform 250"/>
              <p:cNvSpPr>
                <a:spLocks/>
              </p:cNvSpPr>
              <p:nvPr/>
            </p:nvSpPr>
            <p:spPr bwMode="auto">
              <a:xfrm>
                <a:off x="3111" y="2113"/>
                <a:ext cx="136" cy="285"/>
              </a:xfrm>
              <a:custGeom>
                <a:avLst/>
                <a:gdLst>
                  <a:gd name="T0" fmla="*/ 131 w 136"/>
                  <a:gd name="T1" fmla="*/ 6 h 285"/>
                  <a:gd name="T2" fmla="*/ 131 w 136"/>
                  <a:gd name="T3" fmla="*/ 14 h 285"/>
                  <a:gd name="T4" fmla="*/ 130 w 136"/>
                  <a:gd name="T5" fmla="*/ 24 h 285"/>
                  <a:gd name="T6" fmla="*/ 129 w 136"/>
                  <a:gd name="T7" fmla="*/ 36 h 285"/>
                  <a:gd name="T8" fmla="*/ 127 w 136"/>
                  <a:gd name="T9" fmla="*/ 49 h 285"/>
                  <a:gd name="T10" fmla="*/ 124 w 136"/>
                  <a:gd name="T11" fmla="*/ 61 h 285"/>
                  <a:gd name="T12" fmla="*/ 120 w 136"/>
                  <a:gd name="T13" fmla="*/ 72 h 285"/>
                  <a:gd name="T14" fmla="*/ 112 w 136"/>
                  <a:gd name="T15" fmla="*/ 84 h 285"/>
                  <a:gd name="T16" fmla="*/ 102 w 136"/>
                  <a:gd name="T17" fmla="*/ 89 h 285"/>
                  <a:gd name="T18" fmla="*/ 93 w 136"/>
                  <a:gd name="T19" fmla="*/ 89 h 285"/>
                  <a:gd name="T20" fmla="*/ 84 w 136"/>
                  <a:gd name="T21" fmla="*/ 85 h 285"/>
                  <a:gd name="T22" fmla="*/ 79 w 136"/>
                  <a:gd name="T23" fmla="*/ 86 h 285"/>
                  <a:gd name="T24" fmla="*/ 69 w 136"/>
                  <a:gd name="T25" fmla="*/ 96 h 285"/>
                  <a:gd name="T26" fmla="*/ 63 w 136"/>
                  <a:gd name="T27" fmla="*/ 106 h 285"/>
                  <a:gd name="T28" fmla="*/ 57 w 136"/>
                  <a:gd name="T29" fmla="*/ 120 h 285"/>
                  <a:gd name="T30" fmla="*/ 53 w 136"/>
                  <a:gd name="T31" fmla="*/ 133 h 285"/>
                  <a:gd name="T32" fmla="*/ 49 w 136"/>
                  <a:gd name="T33" fmla="*/ 143 h 285"/>
                  <a:gd name="T34" fmla="*/ 47 w 136"/>
                  <a:gd name="T35" fmla="*/ 153 h 285"/>
                  <a:gd name="T36" fmla="*/ 44 w 136"/>
                  <a:gd name="T37" fmla="*/ 164 h 285"/>
                  <a:gd name="T38" fmla="*/ 42 w 136"/>
                  <a:gd name="T39" fmla="*/ 175 h 285"/>
                  <a:gd name="T40" fmla="*/ 40 w 136"/>
                  <a:gd name="T41" fmla="*/ 187 h 285"/>
                  <a:gd name="T42" fmla="*/ 39 w 136"/>
                  <a:gd name="T43" fmla="*/ 199 h 285"/>
                  <a:gd name="T44" fmla="*/ 39 w 136"/>
                  <a:gd name="T45" fmla="*/ 211 h 285"/>
                  <a:gd name="T46" fmla="*/ 38 w 136"/>
                  <a:gd name="T47" fmla="*/ 223 h 285"/>
                  <a:gd name="T48" fmla="*/ 33 w 136"/>
                  <a:gd name="T49" fmla="*/ 237 h 285"/>
                  <a:gd name="T50" fmla="*/ 25 w 136"/>
                  <a:gd name="T51" fmla="*/ 252 h 285"/>
                  <a:gd name="T52" fmla="*/ 16 w 136"/>
                  <a:gd name="T53" fmla="*/ 263 h 285"/>
                  <a:gd name="T54" fmla="*/ 0 w 136"/>
                  <a:gd name="T55" fmla="*/ 259 h 285"/>
                  <a:gd name="T56" fmla="*/ 0 w 136"/>
                  <a:gd name="T57" fmla="*/ 270 h 285"/>
                  <a:gd name="T58" fmla="*/ 4 w 136"/>
                  <a:gd name="T59" fmla="*/ 283 h 285"/>
                  <a:gd name="T60" fmla="*/ 14 w 136"/>
                  <a:gd name="T61" fmla="*/ 282 h 285"/>
                  <a:gd name="T62" fmla="*/ 22 w 136"/>
                  <a:gd name="T63" fmla="*/ 271 h 285"/>
                  <a:gd name="T64" fmla="*/ 28 w 136"/>
                  <a:gd name="T65" fmla="*/ 261 h 285"/>
                  <a:gd name="T66" fmla="*/ 34 w 136"/>
                  <a:gd name="T67" fmla="*/ 247 h 285"/>
                  <a:gd name="T68" fmla="*/ 39 w 136"/>
                  <a:gd name="T69" fmla="*/ 230 h 285"/>
                  <a:gd name="T70" fmla="*/ 43 w 136"/>
                  <a:gd name="T71" fmla="*/ 211 h 285"/>
                  <a:gd name="T72" fmla="*/ 47 w 136"/>
                  <a:gd name="T73" fmla="*/ 192 h 285"/>
                  <a:gd name="T74" fmla="*/ 50 w 136"/>
                  <a:gd name="T75" fmla="*/ 173 h 285"/>
                  <a:gd name="T76" fmla="*/ 53 w 136"/>
                  <a:gd name="T77" fmla="*/ 155 h 285"/>
                  <a:gd name="T78" fmla="*/ 57 w 136"/>
                  <a:gd name="T79" fmla="*/ 138 h 285"/>
                  <a:gd name="T80" fmla="*/ 61 w 136"/>
                  <a:gd name="T81" fmla="*/ 124 h 285"/>
                  <a:gd name="T82" fmla="*/ 65 w 136"/>
                  <a:gd name="T83" fmla="*/ 114 h 285"/>
                  <a:gd name="T84" fmla="*/ 72 w 136"/>
                  <a:gd name="T85" fmla="*/ 104 h 285"/>
                  <a:gd name="T86" fmla="*/ 80 w 136"/>
                  <a:gd name="T87" fmla="*/ 96 h 285"/>
                  <a:gd name="T88" fmla="*/ 88 w 136"/>
                  <a:gd name="T89" fmla="*/ 94 h 285"/>
                  <a:gd name="T90" fmla="*/ 93 w 136"/>
                  <a:gd name="T91" fmla="*/ 96 h 285"/>
                  <a:gd name="T92" fmla="*/ 101 w 136"/>
                  <a:gd name="T93" fmla="*/ 98 h 285"/>
                  <a:gd name="T94" fmla="*/ 111 w 136"/>
                  <a:gd name="T95" fmla="*/ 93 h 285"/>
                  <a:gd name="T96" fmla="*/ 118 w 136"/>
                  <a:gd name="T97" fmla="*/ 82 h 285"/>
                  <a:gd name="T98" fmla="*/ 122 w 136"/>
                  <a:gd name="T99" fmla="*/ 71 h 285"/>
                  <a:gd name="T100" fmla="*/ 125 w 136"/>
                  <a:gd name="T101" fmla="*/ 59 h 285"/>
                  <a:gd name="T102" fmla="*/ 128 w 136"/>
                  <a:gd name="T103" fmla="*/ 47 h 285"/>
                  <a:gd name="T104" fmla="*/ 130 w 136"/>
                  <a:gd name="T105" fmla="*/ 36 h 285"/>
                  <a:gd name="T106" fmla="*/ 132 w 136"/>
                  <a:gd name="T107" fmla="*/ 27 h 285"/>
                  <a:gd name="T108" fmla="*/ 134 w 136"/>
                  <a:gd name="T109" fmla="*/ 18 h 285"/>
                  <a:gd name="T110" fmla="*/ 135 w 136"/>
                  <a:gd name="T111" fmla="*/ 6 h 285"/>
                  <a:gd name="T112" fmla="*/ 131 w 136"/>
                  <a:gd name="T113" fmla="*/ 0 h 285"/>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36"/>
                  <a:gd name="T172" fmla="*/ 0 h 285"/>
                  <a:gd name="T173" fmla="*/ 136 w 136"/>
                  <a:gd name="T174" fmla="*/ 285 h 285"/>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36" h="285">
                    <a:moveTo>
                      <a:pt x="131" y="0"/>
                    </a:moveTo>
                    <a:lnTo>
                      <a:pt x="131" y="0"/>
                    </a:lnTo>
                    <a:lnTo>
                      <a:pt x="131" y="1"/>
                    </a:lnTo>
                    <a:lnTo>
                      <a:pt x="131" y="2"/>
                    </a:lnTo>
                    <a:lnTo>
                      <a:pt x="131" y="3"/>
                    </a:lnTo>
                    <a:lnTo>
                      <a:pt x="131" y="6"/>
                    </a:lnTo>
                    <a:lnTo>
                      <a:pt x="131" y="7"/>
                    </a:lnTo>
                    <a:lnTo>
                      <a:pt x="131" y="8"/>
                    </a:lnTo>
                    <a:lnTo>
                      <a:pt x="131" y="9"/>
                    </a:lnTo>
                    <a:lnTo>
                      <a:pt x="131" y="10"/>
                    </a:lnTo>
                    <a:lnTo>
                      <a:pt x="131" y="11"/>
                    </a:lnTo>
                    <a:lnTo>
                      <a:pt x="131" y="12"/>
                    </a:lnTo>
                    <a:lnTo>
                      <a:pt x="131" y="14"/>
                    </a:lnTo>
                    <a:lnTo>
                      <a:pt x="131" y="16"/>
                    </a:lnTo>
                    <a:lnTo>
                      <a:pt x="131" y="17"/>
                    </a:lnTo>
                    <a:lnTo>
                      <a:pt x="131" y="18"/>
                    </a:lnTo>
                    <a:lnTo>
                      <a:pt x="130" y="19"/>
                    </a:lnTo>
                    <a:lnTo>
                      <a:pt x="130" y="21"/>
                    </a:lnTo>
                    <a:lnTo>
                      <a:pt x="130" y="23"/>
                    </a:lnTo>
                    <a:lnTo>
                      <a:pt x="130" y="24"/>
                    </a:lnTo>
                    <a:lnTo>
                      <a:pt x="130" y="26"/>
                    </a:lnTo>
                    <a:lnTo>
                      <a:pt x="130" y="28"/>
                    </a:lnTo>
                    <a:lnTo>
                      <a:pt x="129" y="29"/>
                    </a:lnTo>
                    <a:lnTo>
                      <a:pt x="129" y="31"/>
                    </a:lnTo>
                    <a:lnTo>
                      <a:pt x="129" y="33"/>
                    </a:lnTo>
                    <a:lnTo>
                      <a:pt x="129" y="35"/>
                    </a:lnTo>
                    <a:lnTo>
                      <a:pt x="129" y="36"/>
                    </a:lnTo>
                    <a:lnTo>
                      <a:pt x="128" y="38"/>
                    </a:lnTo>
                    <a:lnTo>
                      <a:pt x="128" y="40"/>
                    </a:lnTo>
                    <a:lnTo>
                      <a:pt x="128" y="42"/>
                    </a:lnTo>
                    <a:lnTo>
                      <a:pt x="127" y="44"/>
                    </a:lnTo>
                    <a:lnTo>
                      <a:pt x="127" y="45"/>
                    </a:lnTo>
                    <a:lnTo>
                      <a:pt x="127" y="47"/>
                    </a:lnTo>
                    <a:lnTo>
                      <a:pt x="127" y="49"/>
                    </a:lnTo>
                    <a:lnTo>
                      <a:pt x="126" y="51"/>
                    </a:lnTo>
                    <a:lnTo>
                      <a:pt x="126" y="52"/>
                    </a:lnTo>
                    <a:lnTo>
                      <a:pt x="126" y="54"/>
                    </a:lnTo>
                    <a:lnTo>
                      <a:pt x="125" y="56"/>
                    </a:lnTo>
                    <a:lnTo>
                      <a:pt x="125" y="57"/>
                    </a:lnTo>
                    <a:lnTo>
                      <a:pt x="124" y="59"/>
                    </a:lnTo>
                    <a:lnTo>
                      <a:pt x="124" y="61"/>
                    </a:lnTo>
                    <a:lnTo>
                      <a:pt x="124" y="63"/>
                    </a:lnTo>
                    <a:lnTo>
                      <a:pt x="123" y="64"/>
                    </a:lnTo>
                    <a:lnTo>
                      <a:pt x="123" y="66"/>
                    </a:lnTo>
                    <a:lnTo>
                      <a:pt x="122" y="67"/>
                    </a:lnTo>
                    <a:lnTo>
                      <a:pt x="122" y="68"/>
                    </a:lnTo>
                    <a:lnTo>
                      <a:pt x="121" y="70"/>
                    </a:lnTo>
                    <a:lnTo>
                      <a:pt x="120" y="72"/>
                    </a:lnTo>
                    <a:lnTo>
                      <a:pt x="120" y="73"/>
                    </a:lnTo>
                    <a:lnTo>
                      <a:pt x="119" y="74"/>
                    </a:lnTo>
                    <a:lnTo>
                      <a:pt x="118" y="77"/>
                    </a:lnTo>
                    <a:lnTo>
                      <a:pt x="117" y="79"/>
                    </a:lnTo>
                    <a:lnTo>
                      <a:pt x="115" y="80"/>
                    </a:lnTo>
                    <a:lnTo>
                      <a:pt x="114" y="83"/>
                    </a:lnTo>
                    <a:lnTo>
                      <a:pt x="112" y="84"/>
                    </a:lnTo>
                    <a:lnTo>
                      <a:pt x="111" y="85"/>
                    </a:lnTo>
                    <a:lnTo>
                      <a:pt x="109" y="86"/>
                    </a:lnTo>
                    <a:lnTo>
                      <a:pt x="108" y="87"/>
                    </a:lnTo>
                    <a:lnTo>
                      <a:pt x="106" y="88"/>
                    </a:lnTo>
                    <a:lnTo>
                      <a:pt x="105" y="88"/>
                    </a:lnTo>
                    <a:lnTo>
                      <a:pt x="104" y="89"/>
                    </a:lnTo>
                    <a:lnTo>
                      <a:pt x="102" y="89"/>
                    </a:lnTo>
                    <a:lnTo>
                      <a:pt x="100" y="89"/>
                    </a:lnTo>
                    <a:lnTo>
                      <a:pt x="99" y="90"/>
                    </a:lnTo>
                    <a:lnTo>
                      <a:pt x="98" y="90"/>
                    </a:lnTo>
                    <a:lnTo>
                      <a:pt x="96" y="90"/>
                    </a:lnTo>
                    <a:lnTo>
                      <a:pt x="95" y="89"/>
                    </a:lnTo>
                    <a:lnTo>
                      <a:pt x="94" y="89"/>
                    </a:lnTo>
                    <a:lnTo>
                      <a:pt x="93" y="89"/>
                    </a:lnTo>
                    <a:lnTo>
                      <a:pt x="92" y="89"/>
                    </a:lnTo>
                    <a:lnTo>
                      <a:pt x="91" y="89"/>
                    </a:lnTo>
                    <a:lnTo>
                      <a:pt x="89" y="88"/>
                    </a:lnTo>
                    <a:lnTo>
                      <a:pt x="88" y="88"/>
                    </a:lnTo>
                    <a:lnTo>
                      <a:pt x="88" y="87"/>
                    </a:lnTo>
                    <a:lnTo>
                      <a:pt x="86" y="86"/>
                    </a:lnTo>
                    <a:lnTo>
                      <a:pt x="84" y="85"/>
                    </a:lnTo>
                    <a:lnTo>
                      <a:pt x="83" y="84"/>
                    </a:lnTo>
                    <a:lnTo>
                      <a:pt x="82" y="84"/>
                    </a:lnTo>
                    <a:lnTo>
                      <a:pt x="81" y="84"/>
                    </a:lnTo>
                    <a:lnTo>
                      <a:pt x="80" y="84"/>
                    </a:lnTo>
                    <a:lnTo>
                      <a:pt x="79" y="86"/>
                    </a:lnTo>
                    <a:lnTo>
                      <a:pt x="77" y="87"/>
                    </a:lnTo>
                    <a:lnTo>
                      <a:pt x="76" y="89"/>
                    </a:lnTo>
                    <a:lnTo>
                      <a:pt x="74" y="90"/>
                    </a:lnTo>
                    <a:lnTo>
                      <a:pt x="72" y="93"/>
                    </a:lnTo>
                    <a:lnTo>
                      <a:pt x="72" y="94"/>
                    </a:lnTo>
                    <a:lnTo>
                      <a:pt x="71" y="95"/>
                    </a:lnTo>
                    <a:lnTo>
                      <a:pt x="69" y="96"/>
                    </a:lnTo>
                    <a:lnTo>
                      <a:pt x="68" y="98"/>
                    </a:lnTo>
                    <a:lnTo>
                      <a:pt x="68" y="99"/>
                    </a:lnTo>
                    <a:lnTo>
                      <a:pt x="67" y="100"/>
                    </a:lnTo>
                    <a:lnTo>
                      <a:pt x="66" y="102"/>
                    </a:lnTo>
                    <a:lnTo>
                      <a:pt x="65" y="104"/>
                    </a:lnTo>
                    <a:lnTo>
                      <a:pt x="64" y="105"/>
                    </a:lnTo>
                    <a:lnTo>
                      <a:pt x="63" y="106"/>
                    </a:lnTo>
                    <a:lnTo>
                      <a:pt x="62" y="108"/>
                    </a:lnTo>
                    <a:lnTo>
                      <a:pt x="61" y="110"/>
                    </a:lnTo>
                    <a:lnTo>
                      <a:pt x="60" y="112"/>
                    </a:lnTo>
                    <a:lnTo>
                      <a:pt x="59" y="113"/>
                    </a:lnTo>
                    <a:lnTo>
                      <a:pt x="59" y="116"/>
                    </a:lnTo>
                    <a:lnTo>
                      <a:pt x="58" y="117"/>
                    </a:lnTo>
                    <a:lnTo>
                      <a:pt x="57" y="120"/>
                    </a:lnTo>
                    <a:lnTo>
                      <a:pt x="57" y="121"/>
                    </a:lnTo>
                    <a:lnTo>
                      <a:pt x="56" y="123"/>
                    </a:lnTo>
                    <a:lnTo>
                      <a:pt x="55" y="126"/>
                    </a:lnTo>
                    <a:lnTo>
                      <a:pt x="54" y="128"/>
                    </a:lnTo>
                    <a:lnTo>
                      <a:pt x="53" y="131"/>
                    </a:lnTo>
                    <a:lnTo>
                      <a:pt x="53" y="132"/>
                    </a:lnTo>
                    <a:lnTo>
                      <a:pt x="53" y="133"/>
                    </a:lnTo>
                    <a:lnTo>
                      <a:pt x="52" y="134"/>
                    </a:lnTo>
                    <a:lnTo>
                      <a:pt x="52" y="136"/>
                    </a:lnTo>
                    <a:lnTo>
                      <a:pt x="51" y="137"/>
                    </a:lnTo>
                    <a:lnTo>
                      <a:pt x="51" y="138"/>
                    </a:lnTo>
                    <a:lnTo>
                      <a:pt x="50" y="140"/>
                    </a:lnTo>
                    <a:lnTo>
                      <a:pt x="50" y="141"/>
                    </a:lnTo>
                    <a:lnTo>
                      <a:pt x="49" y="143"/>
                    </a:lnTo>
                    <a:lnTo>
                      <a:pt x="49" y="144"/>
                    </a:lnTo>
                    <a:lnTo>
                      <a:pt x="49" y="145"/>
                    </a:lnTo>
                    <a:lnTo>
                      <a:pt x="49" y="147"/>
                    </a:lnTo>
                    <a:lnTo>
                      <a:pt x="48" y="148"/>
                    </a:lnTo>
                    <a:lnTo>
                      <a:pt x="48" y="150"/>
                    </a:lnTo>
                    <a:lnTo>
                      <a:pt x="47" y="151"/>
                    </a:lnTo>
                    <a:lnTo>
                      <a:pt x="47" y="153"/>
                    </a:lnTo>
                    <a:lnTo>
                      <a:pt x="46" y="154"/>
                    </a:lnTo>
                    <a:lnTo>
                      <a:pt x="46" y="156"/>
                    </a:lnTo>
                    <a:lnTo>
                      <a:pt x="45" y="157"/>
                    </a:lnTo>
                    <a:lnTo>
                      <a:pt x="45" y="159"/>
                    </a:lnTo>
                    <a:lnTo>
                      <a:pt x="45" y="160"/>
                    </a:lnTo>
                    <a:lnTo>
                      <a:pt x="45" y="162"/>
                    </a:lnTo>
                    <a:lnTo>
                      <a:pt x="44" y="164"/>
                    </a:lnTo>
                    <a:lnTo>
                      <a:pt x="44" y="165"/>
                    </a:lnTo>
                    <a:lnTo>
                      <a:pt x="43" y="167"/>
                    </a:lnTo>
                    <a:lnTo>
                      <a:pt x="43" y="168"/>
                    </a:lnTo>
                    <a:lnTo>
                      <a:pt x="43" y="170"/>
                    </a:lnTo>
                    <a:lnTo>
                      <a:pt x="42" y="172"/>
                    </a:lnTo>
                    <a:lnTo>
                      <a:pt x="42" y="173"/>
                    </a:lnTo>
                    <a:lnTo>
                      <a:pt x="42" y="175"/>
                    </a:lnTo>
                    <a:lnTo>
                      <a:pt x="41" y="177"/>
                    </a:lnTo>
                    <a:lnTo>
                      <a:pt x="41" y="178"/>
                    </a:lnTo>
                    <a:lnTo>
                      <a:pt x="41" y="180"/>
                    </a:lnTo>
                    <a:lnTo>
                      <a:pt x="41" y="182"/>
                    </a:lnTo>
                    <a:lnTo>
                      <a:pt x="41" y="183"/>
                    </a:lnTo>
                    <a:lnTo>
                      <a:pt x="41" y="185"/>
                    </a:lnTo>
                    <a:lnTo>
                      <a:pt x="40" y="187"/>
                    </a:lnTo>
                    <a:lnTo>
                      <a:pt x="40" y="188"/>
                    </a:lnTo>
                    <a:lnTo>
                      <a:pt x="40" y="190"/>
                    </a:lnTo>
                    <a:lnTo>
                      <a:pt x="40" y="192"/>
                    </a:lnTo>
                    <a:lnTo>
                      <a:pt x="40" y="193"/>
                    </a:lnTo>
                    <a:lnTo>
                      <a:pt x="39" y="195"/>
                    </a:lnTo>
                    <a:lnTo>
                      <a:pt x="39" y="197"/>
                    </a:lnTo>
                    <a:lnTo>
                      <a:pt x="39" y="199"/>
                    </a:lnTo>
                    <a:lnTo>
                      <a:pt x="39" y="200"/>
                    </a:lnTo>
                    <a:lnTo>
                      <a:pt x="39" y="203"/>
                    </a:lnTo>
                    <a:lnTo>
                      <a:pt x="39" y="204"/>
                    </a:lnTo>
                    <a:lnTo>
                      <a:pt x="39" y="206"/>
                    </a:lnTo>
                    <a:lnTo>
                      <a:pt x="39" y="208"/>
                    </a:lnTo>
                    <a:lnTo>
                      <a:pt x="39" y="210"/>
                    </a:lnTo>
                    <a:lnTo>
                      <a:pt x="39" y="211"/>
                    </a:lnTo>
                    <a:lnTo>
                      <a:pt x="39" y="213"/>
                    </a:lnTo>
                    <a:lnTo>
                      <a:pt x="39" y="215"/>
                    </a:lnTo>
                    <a:lnTo>
                      <a:pt x="39" y="216"/>
                    </a:lnTo>
                    <a:lnTo>
                      <a:pt x="39" y="218"/>
                    </a:lnTo>
                    <a:lnTo>
                      <a:pt x="39" y="220"/>
                    </a:lnTo>
                    <a:lnTo>
                      <a:pt x="38" y="221"/>
                    </a:lnTo>
                    <a:lnTo>
                      <a:pt x="38" y="223"/>
                    </a:lnTo>
                    <a:lnTo>
                      <a:pt x="37" y="225"/>
                    </a:lnTo>
                    <a:lnTo>
                      <a:pt x="37" y="227"/>
                    </a:lnTo>
                    <a:lnTo>
                      <a:pt x="36" y="229"/>
                    </a:lnTo>
                    <a:lnTo>
                      <a:pt x="35" y="231"/>
                    </a:lnTo>
                    <a:lnTo>
                      <a:pt x="34" y="233"/>
                    </a:lnTo>
                    <a:lnTo>
                      <a:pt x="33" y="236"/>
                    </a:lnTo>
                    <a:lnTo>
                      <a:pt x="33" y="237"/>
                    </a:lnTo>
                    <a:lnTo>
                      <a:pt x="32" y="239"/>
                    </a:lnTo>
                    <a:lnTo>
                      <a:pt x="31" y="242"/>
                    </a:lnTo>
                    <a:lnTo>
                      <a:pt x="30" y="244"/>
                    </a:lnTo>
                    <a:lnTo>
                      <a:pt x="29" y="245"/>
                    </a:lnTo>
                    <a:lnTo>
                      <a:pt x="27" y="248"/>
                    </a:lnTo>
                    <a:lnTo>
                      <a:pt x="26" y="249"/>
                    </a:lnTo>
                    <a:lnTo>
                      <a:pt x="25" y="252"/>
                    </a:lnTo>
                    <a:lnTo>
                      <a:pt x="24" y="253"/>
                    </a:lnTo>
                    <a:lnTo>
                      <a:pt x="22" y="255"/>
                    </a:lnTo>
                    <a:lnTo>
                      <a:pt x="21" y="256"/>
                    </a:lnTo>
                    <a:lnTo>
                      <a:pt x="20" y="259"/>
                    </a:lnTo>
                    <a:lnTo>
                      <a:pt x="18" y="260"/>
                    </a:lnTo>
                    <a:lnTo>
                      <a:pt x="17" y="261"/>
                    </a:lnTo>
                    <a:lnTo>
                      <a:pt x="16" y="263"/>
                    </a:lnTo>
                    <a:lnTo>
                      <a:pt x="14" y="264"/>
                    </a:lnTo>
                    <a:lnTo>
                      <a:pt x="13" y="265"/>
                    </a:lnTo>
                    <a:lnTo>
                      <a:pt x="12" y="266"/>
                    </a:lnTo>
                    <a:lnTo>
                      <a:pt x="10" y="267"/>
                    </a:lnTo>
                    <a:lnTo>
                      <a:pt x="9" y="268"/>
                    </a:lnTo>
                    <a:lnTo>
                      <a:pt x="0" y="259"/>
                    </a:lnTo>
                    <a:lnTo>
                      <a:pt x="0" y="260"/>
                    </a:lnTo>
                    <a:lnTo>
                      <a:pt x="0" y="262"/>
                    </a:lnTo>
                    <a:lnTo>
                      <a:pt x="0" y="264"/>
                    </a:lnTo>
                    <a:lnTo>
                      <a:pt x="0" y="265"/>
                    </a:lnTo>
                    <a:lnTo>
                      <a:pt x="0" y="267"/>
                    </a:lnTo>
                    <a:lnTo>
                      <a:pt x="0" y="270"/>
                    </a:lnTo>
                    <a:lnTo>
                      <a:pt x="0" y="272"/>
                    </a:lnTo>
                    <a:lnTo>
                      <a:pt x="0" y="275"/>
                    </a:lnTo>
                    <a:lnTo>
                      <a:pt x="1" y="277"/>
                    </a:lnTo>
                    <a:lnTo>
                      <a:pt x="2" y="279"/>
                    </a:lnTo>
                    <a:lnTo>
                      <a:pt x="2" y="280"/>
                    </a:lnTo>
                    <a:lnTo>
                      <a:pt x="3" y="282"/>
                    </a:lnTo>
                    <a:lnTo>
                      <a:pt x="4" y="283"/>
                    </a:lnTo>
                    <a:lnTo>
                      <a:pt x="5" y="285"/>
                    </a:lnTo>
                    <a:lnTo>
                      <a:pt x="6" y="285"/>
                    </a:lnTo>
                    <a:lnTo>
                      <a:pt x="7" y="285"/>
                    </a:lnTo>
                    <a:lnTo>
                      <a:pt x="9" y="285"/>
                    </a:lnTo>
                    <a:lnTo>
                      <a:pt x="10" y="284"/>
                    </a:lnTo>
                    <a:lnTo>
                      <a:pt x="12" y="283"/>
                    </a:lnTo>
                    <a:lnTo>
                      <a:pt x="14" y="282"/>
                    </a:lnTo>
                    <a:lnTo>
                      <a:pt x="15" y="281"/>
                    </a:lnTo>
                    <a:lnTo>
                      <a:pt x="17" y="280"/>
                    </a:lnTo>
                    <a:lnTo>
                      <a:pt x="18" y="277"/>
                    </a:lnTo>
                    <a:lnTo>
                      <a:pt x="20" y="275"/>
                    </a:lnTo>
                    <a:lnTo>
                      <a:pt x="20" y="274"/>
                    </a:lnTo>
                    <a:lnTo>
                      <a:pt x="22" y="272"/>
                    </a:lnTo>
                    <a:lnTo>
                      <a:pt x="22" y="271"/>
                    </a:lnTo>
                    <a:lnTo>
                      <a:pt x="23" y="270"/>
                    </a:lnTo>
                    <a:lnTo>
                      <a:pt x="24" y="269"/>
                    </a:lnTo>
                    <a:lnTo>
                      <a:pt x="25" y="267"/>
                    </a:lnTo>
                    <a:lnTo>
                      <a:pt x="26" y="266"/>
                    </a:lnTo>
                    <a:lnTo>
                      <a:pt x="26" y="265"/>
                    </a:lnTo>
                    <a:lnTo>
                      <a:pt x="27" y="263"/>
                    </a:lnTo>
                    <a:lnTo>
                      <a:pt x="28" y="261"/>
                    </a:lnTo>
                    <a:lnTo>
                      <a:pt x="29" y="260"/>
                    </a:lnTo>
                    <a:lnTo>
                      <a:pt x="29" y="259"/>
                    </a:lnTo>
                    <a:lnTo>
                      <a:pt x="30" y="256"/>
                    </a:lnTo>
                    <a:lnTo>
                      <a:pt x="31" y="254"/>
                    </a:lnTo>
                    <a:lnTo>
                      <a:pt x="32" y="252"/>
                    </a:lnTo>
                    <a:lnTo>
                      <a:pt x="33" y="250"/>
                    </a:lnTo>
                    <a:lnTo>
                      <a:pt x="34" y="247"/>
                    </a:lnTo>
                    <a:lnTo>
                      <a:pt x="35" y="245"/>
                    </a:lnTo>
                    <a:lnTo>
                      <a:pt x="35" y="242"/>
                    </a:lnTo>
                    <a:lnTo>
                      <a:pt x="36" y="240"/>
                    </a:lnTo>
                    <a:lnTo>
                      <a:pt x="37" y="238"/>
                    </a:lnTo>
                    <a:lnTo>
                      <a:pt x="38" y="235"/>
                    </a:lnTo>
                    <a:lnTo>
                      <a:pt x="38" y="232"/>
                    </a:lnTo>
                    <a:lnTo>
                      <a:pt x="39" y="230"/>
                    </a:lnTo>
                    <a:lnTo>
                      <a:pt x="40" y="227"/>
                    </a:lnTo>
                    <a:lnTo>
                      <a:pt x="41" y="225"/>
                    </a:lnTo>
                    <a:lnTo>
                      <a:pt x="41" y="222"/>
                    </a:lnTo>
                    <a:lnTo>
                      <a:pt x="42" y="220"/>
                    </a:lnTo>
                    <a:lnTo>
                      <a:pt x="42" y="217"/>
                    </a:lnTo>
                    <a:lnTo>
                      <a:pt x="43" y="214"/>
                    </a:lnTo>
                    <a:lnTo>
                      <a:pt x="43" y="211"/>
                    </a:lnTo>
                    <a:lnTo>
                      <a:pt x="44" y="209"/>
                    </a:lnTo>
                    <a:lnTo>
                      <a:pt x="45" y="206"/>
                    </a:lnTo>
                    <a:lnTo>
                      <a:pt x="45" y="203"/>
                    </a:lnTo>
                    <a:lnTo>
                      <a:pt x="45" y="200"/>
                    </a:lnTo>
                    <a:lnTo>
                      <a:pt x="46" y="198"/>
                    </a:lnTo>
                    <a:lnTo>
                      <a:pt x="47" y="195"/>
                    </a:lnTo>
                    <a:lnTo>
                      <a:pt x="47" y="192"/>
                    </a:lnTo>
                    <a:lnTo>
                      <a:pt x="48" y="189"/>
                    </a:lnTo>
                    <a:lnTo>
                      <a:pt x="48" y="187"/>
                    </a:lnTo>
                    <a:lnTo>
                      <a:pt x="49" y="184"/>
                    </a:lnTo>
                    <a:lnTo>
                      <a:pt x="49" y="181"/>
                    </a:lnTo>
                    <a:lnTo>
                      <a:pt x="49" y="178"/>
                    </a:lnTo>
                    <a:lnTo>
                      <a:pt x="50" y="176"/>
                    </a:lnTo>
                    <a:lnTo>
                      <a:pt x="50" y="173"/>
                    </a:lnTo>
                    <a:lnTo>
                      <a:pt x="51" y="171"/>
                    </a:lnTo>
                    <a:lnTo>
                      <a:pt x="51" y="168"/>
                    </a:lnTo>
                    <a:lnTo>
                      <a:pt x="52" y="165"/>
                    </a:lnTo>
                    <a:lnTo>
                      <a:pt x="52" y="162"/>
                    </a:lnTo>
                    <a:lnTo>
                      <a:pt x="53" y="160"/>
                    </a:lnTo>
                    <a:lnTo>
                      <a:pt x="53" y="157"/>
                    </a:lnTo>
                    <a:lnTo>
                      <a:pt x="53" y="155"/>
                    </a:lnTo>
                    <a:lnTo>
                      <a:pt x="54" y="153"/>
                    </a:lnTo>
                    <a:lnTo>
                      <a:pt x="54" y="150"/>
                    </a:lnTo>
                    <a:lnTo>
                      <a:pt x="55" y="148"/>
                    </a:lnTo>
                    <a:lnTo>
                      <a:pt x="55" y="145"/>
                    </a:lnTo>
                    <a:lnTo>
                      <a:pt x="56" y="143"/>
                    </a:lnTo>
                    <a:lnTo>
                      <a:pt x="57" y="140"/>
                    </a:lnTo>
                    <a:lnTo>
                      <a:pt x="57" y="138"/>
                    </a:lnTo>
                    <a:lnTo>
                      <a:pt x="57" y="137"/>
                    </a:lnTo>
                    <a:lnTo>
                      <a:pt x="58" y="134"/>
                    </a:lnTo>
                    <a:lnTo>
                      <a:pt x="58" y="132"/>
                    </a:lnTo>
                    <a:lnTo>
                      <a:pt x="59" y="130"/>
                    </a:lnTo>
                    <a:lnTo>
                      <a:pt x="59" y="128"/>
                    </a:lnTo>
                    <a:lnTo>
                      <a:pt x="60" y="126"/>
                    </a:lnTo>
                    <a:lnTo>
                      <a:pt x="61" y="124"/>
                    </a:lnTo>
                    <a:lnTo>
                      <a:pt x="61" y="123"/>
                    </a:lnTo>
                    <a:lnTo>
                      <a:pt x="61" y="121"/>
                    </a:lnTo>
                    <a:lnTo>
                      <a:pt x="62" y="120"/>
                    </a:lnTo>
                    <a:lnTo>
                      <a:pt x="63" y="118"/>
                    </a:lnTo>
                    <a:lnTo>
                      <a:pt x="63" y="116"/>
                    </a:lnTo>
                    <a:lnTo>
                      <a:pt x="64" y="115"/>
                    </a:lnTo>
                    <a:lnTo>
                      <a:pt x="65" y="114"/>
                    </a:lnTo>
                    <a:lnTo>
                      <a:pt x="65" y="112"/>
                    </a:lnTo>
                    <a:lnTo>
                      <a:pt x="66" y="111"/>
                    </a:lnTo>
                    <a:lnTo>
                      <a:pt x="67" y="111"/>
                    </a:lnTo>
                    <a:lnTo>
                      <a:pt x="68" y="109"/>
                    </a:lnTo>
                    <a:lnTo>
                      <a:pt x="69" y="107"/>
                    </a:lnTo>
                    <a:lnTo>
                      <a:pt x="71" y="105"/>
                    </a:lnTo>
                    <a:lnTo>
                      <a:pt x="72" y="104"/>
                    </a:lnTo>
                    <a:lnTo>
                      <a:pt x="73" y="102"/>
                    </a:lnTo>
                    <a:lnTo>
                      <a:pt x="75" y="101"/>
                    </a:lnTo>
                    <a:lnTo>
                      <a:pt x="76" y="100"/>
                    </a:lnTo>
                    <a:lnTo>
                      <a:pt x="77" y="99"/>
                    </a:lnTo>
                    <a:lnTo>
                      <a:pt x="78" y="98"/>
                    </a:lnTo>
                    <a:lnTo>
                      <a:pt x="79" y="97"/>
                    </a:lnTo>
                    <a:lnTo>
                      <a:pt x="80" y="96"/>
                    </a:lnTo>
                    <a:lnTo>
                      <a:pt x="81" y="96"/>
                    </a:lnTo>
                    <a:lnTo>
                      <a:pt x="82" y="95"/>
                    </a:lnTo>
                    <a:lnTo>
                      <a:pt x="84" y="94"/>
                    </a:lnTo>
                    <a:lnTo>
                      <a:pt x="85" y="94"/>
                    </a:lnTo>
                    <a:lnTo>
                      <a:pt x="86" y="94"/>
                    </a:lnTo>
                    <a:lnTo>
                      <a:pt x="87" y="94"/>
                    </a:lnTo>
                    <a:lnTo>
                      <a:pt x="88" y="94"/>
                    </a:lnTo>
                    <a:lnTo>
                      <a:pt x="89" y="94"/>
                    </a:lnTo>
                    <a:lnTo>
                      <a:pt x="90" y="94"/>
                    </a:lnTo>
                    <a:lnTo>
                      <a:pt x="90" y="95"/>
                    </a:lnTo>
                    <a:lnTo>
                      <a:pt x="91" y="96"/>
                    </a:lnTo>
                    <a:lnTo>
                      <a:pt x="93" y="96"/>
                    </a:lnTo>
                    <a:lnTo>
                      <a:pt x="94" y="96"/>
                    </a:lnTo>
                    <a:lnTo>
                      <a:pt x="96" y="96"/>
                    </a:lnTo>
                    <a:lnTo>
                      <a:pt x="96" y="97"/>
                    </a:lnTo>
                    <a:lnTo>
                      <a:pt x="98" y="97"/>
                    </a:lnTo>
                    <a:lnTo>
                      <a:pt x="99" y="98"/>
                    </a:lnTo>
                    <a:lnTo>
                      <a:pt x="100" y="98"/>
                    </a:lnTo>
                    <a:lnTo>
                      <a:pt x="101" y="98"/>
                    </a:lnTo>
                    <a:lnTo>
                      <a:pt x="102" y="97"/>
                    </a:lnTo>
                    <a:lnTo>
                      <a:pt x="104" y="96"/>
                    </a:lnTo>
                    <a:lnTo>
                      <a:pt x="105" y="96"/>
                    </a:lnTo>
                    <a:lnTo>
                      <a:pt x="106" y="96"/>
                    </a:lnTo>
                    <a:lnTo>
                      <a:pt x="107" y="95"/>
                    </a:lnTo>
                    <a:lnTo>
                      <a:pt x="109" y="94"/>
                    </a:lnTo>
                    <a:lnTo>
                      <a:pt x="111" y="93"/>
                    </a:lnTo>
                    <a:lnTo>
                      <a:pt x="112" y="91"/>
                    </a:lnTo>
                    <a:lnTo>
                      <a:pt x="113" y="90"/>
                    </a:lnTo>
                    <a:lnTo>
                      <a:pt x="114" y="88"/>
                    </a:lnTo>
                    <a:lnTo>
                      <a:pt x="115" y="86"/>
                    </a:lnTo>
                    <a:lnTo>
                      <a:pt x="117" y="84"/>
                    </a:lnTo>
                    <a:lnTo>
                      <a:pt x="118" y="83"/>
                    </a:lnTo>
                    <a:lnTo>
                      <a:pt x="118" y="82"/>
                    </a:lnTo>
                    <a:lnTo>
                      <a:pt x="119" y="80"/>
                    </a:lnTo>
                    <a:lnTo>
                      <a:pt x="119" y="79"/>
                    </a:lnTo>
                    <a:lnTo>
                      <a:pt x="120" y="77"/>
                    </a:lnTo>
                    <a:lnTo>
                      <a:pt x="120" y="76"/>
                    </a:lnTo>
                    <a:lnTo>
                      <a:pt x="121" y="74"/>
                    </a:lnTo>
                    <a:lnTo>
                      <a:pt x="122" y="73"/>
                    </a:lnTo>
                    <a:lnTo>
                      <a:pt x="122" y="71"/>
                    </a:lnTo>
                    <a:lnTo>
                      <a:pt x="123" y="69"/>
                    </a:lnTo>
                    <a:lnTo>
                      <a:pt x="123" y="67"/>
                    </a:lnTo>
                    <a:lnTo>
                      <a:pt x="123" y="66"/>
                    </a:lnTo>
                    <a:lnTo>
                      <a:pt x="124" y="64"/>
                    </a:lnTo>
                    <a:lnTo>
                      <a:pt x="124" y="62"/>
                    </a:lnTo>
                    <a:lnTo>
                      <a:pt x="125" y="61"/>
                    </a:lnTo>
                    <a:lnTo>
                      <a:pt x="125" y="59"/>
                    </a:lnTo>
                    <a:lnTo>
                      <a:pt x="126" y="57"/>
                    </a:lnTo>
                    <a:lnTo>
                      <a:pt x="126" y="56"/>
                    </a:lnTo>
                    <a:lnTo>
                      <a:pt x="127" y="54"/>
                    </a:lnTo>
                    <a:lnTo>
                      <a:pt x="127" y="52"/>
                    </a:lnTo>
                    <a:lnTo>
                      <a:pt x="127" y="51"/>
                    </a:lnTo>
                    <a:lnTo>
                      <a:pt x="127" y="49"/>
                    </a:lnTo>
                    <a:lnTo>
                      <a:pt x="128" y="47"/>
                    </a:lnTo>
                    <a:lnTo>
                      <a:pt x="128" y="46"/>
                    </a:lnTo>
                    <a:lnTo>
                      <a:pt x="129" y="44"/>
                    </a:lnTo>
                    <a:lnTo>
                      <a:pt x="129" y="42"/>
                    </a:lnTo>
                    <a:lnTo>
                      <a:pt x="129" y="41"/>
                    </a:lnTo>
                    <a:lnTo>
                      <a:pt x="130" y="40"/>
                    </a:lnTo>
                    <a:lnTo>
                      <a:pt x="130" y="38"/>
                    </a:lnTo>
                    <a:lnTo>
                      <a:pt x="130" y="36"/>
                    </a:lnTo>
                    <a:lnTo>
                      <a:pt x="131" y="35"/>
                    </a:lnTo>
                    <a:lnTo>
                      <a:pt x="131" y="34"/>
                    </a:lnTo>
                    <a:lnTo>
                      <a:pt x="131" y="32"/>
                    </a:lnTo>
                    <a:lnTo>
                      <a:pt x="131" y="31"/>
                    </a:lnTo>
                    <a:lnTo>
                      <a:pt x="131" y="29"/>
                    </a:lnTo>
                    <a:lnTo>
                      <a:pt x="132" y="28"/>
                    </a:lnTo>
                    <a:lnTo>
                      <a:pt x="132" y="27"/>
                    </a:lnTo>
                    <a:lnTo>
                      <a:pt x="133" y="25"/>
                    </a:lnTo>
                    <a:lnTo>
                      <a:pt x="133" y="24"/>
                    </a:lnTo>
                    <a:lnTo>
                      <a:pt x="133" y="23"/>
                    </a:lnTo>
                    <a:lnTo>
                      <a:pt x="133" y="22"/>
                    </a:lnTo>
                    <a:lnTo>
                      <a:pt x="133" y="20"/>
                    </a:lnTo>
                    <a:lnTo>
                      <a:pt x="133" y="19"/>
                    </a:lnTo>
                    <a:lnTo>
                      <a:pt x="134" y="18"/>
                    </a:lnTo>
                    <a:lnTo>
                      <a:pt x="134" y="16"/>
                    </a:lnTo>
                    <a:lnTo>
                      <a:pt x="135" y="14"/>
                    </a:lnTo>
                    <a:lnTo>
                      <a:pt x="135" y="12"/>
                    </a:lnTo>
                    <a:lnTo>
                      <a:pt x="135" y="10"/>
                    </a:lnTo>
                    <a:lnTo>
                      <a:pt x="135" y="8"/>
                    </a:lnTo>
                    <a:lnTo>
                      <a:pt x="135" y="7"/>
                    </a:lnTo>
                    <a:lnTo>
                      <a:pt x="135" y="6"/>
                    </a:lnTo>
                    <a:lnTo>
                      <a:pt x="136" y="5"/>
                    </a:lnTo>
                    <a:lnTo>
                      <a:pt x="136" y="3"/>
                    </a:lnTo>
                    <a:lnTo>
                      <a:pt x="136" y="2"/>
                    </a:lnTo>
                    <a:lnTo>
                      <a:pt x="136" y="1"/>
                    </a:lnTo>
                    <a:lnTo>
                      <a:pt x="131" y="0"/>
                    </a:lnTo>
                    <a:close/>
                  </a:path>
                </a:pathLst>
              </a:custGeom>
              <a:solidFill>
                <a:srgbClr val="A3BDD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840" name="Freeform 251"/>
              <p:cNvSpPr>
                <a:spLocks/>
              </p:cNvSpPr>
              <p:nvPr/>
            </p:nvSpPr>
            <p:spPr bwMode="auto">
              <a:xfrm>
                <a:off x="3186" y="2136"/>
                <a:ext cx="40" cy="48"/>
              </a:xfrm>
              <a:custGeom>
                <a:avLst/>
                <a:gdLst>
                  <a:gd name="T0" fmla="*/ 18 w 40"/>
                  <a:gd name="T1" fmla="*/ 17 h 48"/>
                  <a:gd name="T2" fmla="*/ 17 w 40"/>
                  <a:gd name="T3" fmla="*/ 17 h 48"/>
                  <a:gd name="T4" fmla="*/ 17 w 40"/>
                  <a:gd name="T5" fmla="*/ 17 h 48"/>
                  <a:gd name="T6" fmla="*/ 16 w 40"/>
                  <a:gd name="T7" fmla="*/ 17 h 48"/>
                  <a:gd name="T8" fmla="*/ 15 w 40"/>
                  <a:gd name="T9" fmla="*/ 18 h 48"/>
                  <a:gd name="T10" fmla="*/ 13 w 40"/>
                  <a:gd name="T11" fmla="*/ 18 h 48"/>
                  <a:gd name="T12" fmla="*/ 12 w 40"/>
                  <a:gd name="T13" fmla="*/ 19 h 48"/>
                  <a:gd name="T14" fmla="*/ 10 w 40"/>
                  <a:gd name="T15" fmla="*/ 19 h 48"/>
                  <a:gd name="T16" fmla="*/ 8 w 40"/>
                  <a:gd name="T17" fmla="*/ 21 h 48"/>
                  <a:gd name="T18" fmla="*/ 6 w 40"/>
                  <a:gd name="T19" fmla="*/ 22 h 48"/>
                  <a:gd name="T20" fmla="*/ 5 w 40"/>
                  <a:gd name="T21" fmla="*/ 24 h 48"/>
                  <a:gd name="T22" fmla="*/ 4 w 40"/>
                  <a:gd name="T23" fmla="*/ 24 h 48"/>
                  <a:gd name="T24" fmla="*/ 3 w 40"/>
                  <a:gd name="T25" fmla="*/ 26 h 48"/>
                  <a:gd name="T26" fmla="*/ 2 w 40"/>
                  <a:gd name="T27" fmla="*/ 27 h 48"/>
                  <a:gd name="T28" fmla="*/ 2 w 40"/>
                  <a:gd name="T29" fmla="*/ 28 h 48"/>
                  <a:gd name="T30" fmla="*/ 1 w 40"/>
                  <a:gd name="T31" fmla="*/ 29 h 48"/>
                  <a:gd name="T32" fmla="*/ 1 w 40"/>
                  <a:gd name="T33" fmla="*/ 30 h 48"/>
                  <a:gd name="T34" fmla="*/ 1 w 40"/>
                  <a:gd name="T35" fmla="*/ 32 h 48"/>
                  <a:gd name="T36" fmla="*/ 0 w 40"/>
                  <a:gd name="T37" fmla="*/ 33 h 48"/>
                  <a:gd name="T38" fmla="*/ 0 w 40"/>
                  <a:gd name="T39" fmla="*/ 35 h 48"/>
                  <a:gd name="T40" fmla="*/ 0 w 40"/>
                  <a:gd name="T41" fmla="*/ 37 h 48"/>
                  <a:gd name="T42" fmla="*/ 0 w 40"/>
                  <a:gd name="T43" fmla="*/ 39 h 48"/>
                  <a:gd name="T44" fmla="*/ 0 w 40"/>
                  <a:gd name="T45" fmla="*/ 41 h 48"/>
                  <a:gd name="T46" fmla="*/ 0 w 40"/>
                  <a:gd name="T47" fmla="*/ 43 h 48"/>
                  <a:gd name="T48" fmla="*/ 0 w 40"/>
                  <a:gd name="T49" fmla="*/ 44 h 48"/>
                  <a:gd name="T50" fmla="*/ 1 w 40"/>
                  <a:gd name="T51" fmla="*/ 45 h 48"/>
                  <a:gd name="T52" fmla="*/ 2 w 40"/>
                  <a:gd name="T53" fmla="*/ 46 h 48"/>
                  <a:gd name="T54" fmla="*/ 3 w 40"/>
                  <a:gd name="T55" fmla="*/ 47 h 48"/>
                  <a:gd name="T56" fmla="*/ 4 w 40"/>
                  <a:gd name="T57" fmla="*/ 48 h 48"/>
                  <a:gd name="T58" fmla="*/ 5 w 40"/>
                  <a:gd name="T59" fmla="*/ 48 h 48"/>
                  <a:gd name="T60" fmla="*/ 7 w 40"/>
                  <a:gd name="T61" fmla="*/ 48 h 48"/>
                  <a:gd name="T62" fmla="*/ 8 w 40"/>
                  <a:gd name="T63" fmla="*/ 48 h 48"/>
                  <a:gd name="T64" fmla="*/ 9 w 40"/>
                  <a:gd name="T65" fmla="*/ 48 h 48"/>
                  <a:gd name="T66" fmla="*/ 11 w 40"/>
                  <a:gd name="T67" fmla="*/ 48 h 48"/>
                  <a:gd name="T68" fmla="*/ 13 w 40"/>
                  <a:gd name="T69" fmla="*/ 47 h 48"/>
                  <a:gd name="T70" fmla="*/ 15 w 40"/>
                  <a:gd name="T71" fmla="*/ 46 h 48"/>
                  <a:gd name="T72" fmla="*/ 17 w 40"/>
                  <a:gd name="T73" fmla="*/ 45 h 48"/>
                  <a:gd name="T74" fmla="*/ 17 w 40"/>
                  <a:gd name="T75" fmla="*/ 45 h 48"/>
                  <a:gd name="T76" fmla="*/ 18 w 40"/>
                  <a:gd name="T77" fmla="*/ 45 h 48"/>
                  <a:gd name="T78" fmla="*/ 19 w 40"/>
                  <a:gd name="T79" fmla="*/ 44 h 48"/>
                  <a:gd name="T80" fmla="*/ 21 w 40"/>
                  <a:gd name="T81" fmla="*/ 44 h 48"/>
                  <a:gd name="T82" fmla="*/ 22 w 40"/>
                  <a:gd name="T83" fmla="*/ 43 h 48"/>
                  <a:gd name="T84" fmla="*/ 24 w 40"/>
                  <a:gd name="T85" fmla="*/ 41 h 48"/>
                  <a:gd name="T86" fmla="*/ 26 w 40"/>
                  <a:gd name="T87" fmla="*/ 40 h 48"/>
                  <a:gd name="T88" fmla="*/ 28 w 40"/>
                  <a:gd name="T89" fmla="*/ 39 h 48"/>
                  <a:gd name="T90" fmla="*/ 29 w 40"/>
                  <a:gd name="T91" fmla="*/ 38 h 48"/>
                  <a:gd name="T92" fmla="*/ 31 w 40"/>
                  <a:gd name="T93" fmla="*/ 37 h 48"/>
                  <a:gd name="T94" fmla="*/ 32 w 40"/>
                  <a:gd name="T95" fmla="*/ 36 h 48"/>
                  <a:gd name="T96" fmla="*/ 34 w 40"/>
                  <a:gd name="T97" fmla="*/ 35 h 48"/>
                  <a:gd name="T98" fmla="*/ 35 w 40"/>
                  <a:gd name="T99" fmla="*/ 34 h 48"/>
                  <a:gd name="T100" fmla="*/ 36 w 40"/>
                  <a:gd name="T101" fmla="*/ 33 h 48"/>
                  <a:gd name="T102" fmla="*/ 37 w 40"/>
                  <a:gd name="T103" fmla="*/ 32 h 48"/>
                  <a:gd name="T104" fmla="*/ 38 w 40"/>
                  <a:gd name="T105" fmla="*/ 32 h 48"/>
                  <a:gd name="T106" fmla="*/ 40 w 40"/>
                  <a:gd name="T107" fmla="*/ 31 h 48"/>
                  <a:gd name="T108" fmla="*/ 40 w 40"/>
                  <a:gd name="T109" fmla="*/ 30 h 48"/>
                  <a:gd name="T110" fmla="*/ 20 w 40"/>
                  <a:gd name="T111" fmla="*/ 18 h 48"/>
                  <a:gd name="T112" fmla="*/ 29 w 40"/>
                  <a:gd name="T113" fmla="*/ 6 h 48"/>
                  <a:gd name="T114" fmla="*/ 30 w 40"/>
                  <a:gd name="T115" fmla="*/ 0 h 48"/>
                  <a:gd name="T116" fmla="*/ 18 w 40"/>
                  <a:gd name="T117" fmla="*/ 17 h 48"/>
                  <a:gd name="T118" fmla="*/ 18 w 40"/>
                  <a:gd name="T119" fmla="*/ 17 h 4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40"/>
                  <a:gd name="T181" fmla="*/ 0 h 48"/>
                  <a:gd name="T182" fmla="*/ 40 w 40"/>
                  <a:gd name="T183" fmla="*/ 48 h 48"/>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40" h="48">
                    <a:moveTo>
                      <a:pt x="18" y="17"/>
                    </a:moveTo>
                    <a:lnTo>
                      <a:pt x="17" y="17"/>
                    </a:lnTo>
                    <a:lnTo>
                      <a:pt x="16" y="17"/>
                    </a:lnTo>
                    <a:lnTo>
                      <a:pt x="15" y="18"/>
                    </a:lnTo>
                    <a:lnTo>
                      <a:pt x="13" y="18"/>
                    </a:lnTo>
                    <a:lnTo>
                      <a:pt x="12" y="19"/>
                    </a:lnTo>
                    <a:lnTo>
                      <a:pt x="10" y="19"/>
                    </a:lnTo>
                    <a:lnTo>
                      <a:pt x="8" y="21"/>
                    </a:lnTo>
                    <a:lnTo>
                      <a:pt x="6" y="22"/>
                    </a:lnTo>
                    <a:lnTo>
                      <a:pt x="5" y="24"/>
                    </a:lnTo>
                    <a:lnTo>
                      <a:pt x="4" y="24"/>
                    </a:lnTo>
                    <a:lnTo>
                      <a:pt x="3" y="26"/>
                    </a:lnTo>
                    <a:lnTo>
                      <a:pt x="2" y="27"/>
                    </a:lnTo>
                    <a:lnTo>
                      <a:pt x="2" y="28"/>
                    </a:lnTo>
                    <a:lnTo>
                      <a:pt x="1" y="29"/>
                    </a:lnTo>
                    <a:lnTo>
                      <a:pt x="1" y="30"/>
                    </a:lnTo>
                    <a:lnTo>
                      <a:pt x="1" y="32"/>
                    </a:lnTo>
                    <a:lnTo>
                      <a:pt x="0" y="33"/>
                    </a:lnTo>
                    <a:lnTo>
                      <a:pt x="0" y="35"/>
                    </a:lnTo>
                    <a:lnTo>
                      <a:pt x="0" y="37"/>
                    </a:lnTo>
                    <a:lnTo>
                      <a:pt x="0" y="39"/>
                    </a:lnTo>
                    <a:lnTo>
                      <a:pt x="0" y="41"/>
                    </a:lnTo>
                    <a:lnTo>
                      <a:pt x="0" y="43"/>
                    </a:lnTo>
                    <a:lnTo>
                      <a:pt x="0" y="44"/>
                    </a:lnTo>
                    <a:lnTo>
                      <a:pt x="1" y="45"/>
                    </a:lnTo>
                    <a:lnTo>
                      <a:pt x="2" y="46"/>
                    </a:lnTo>
                    <a:lnTo>
                      <a:pt x="3" y="47"/>
                    </a:lnTo>
                    <a:lnTo>
                      <a:pt x="4" y="48"/>
                    </a:lnTo>
                    <a:lnTo>
                      <a:pt x="5" y="48"/>
                    </a:lnTo>
                    <a:lnTo>
                      <a:pt x="7" y="48"/>
                    </a:lnTo>
                    <a:lnTo>
                      <a:pt x="8" y="48"/>
                    </a:lnTo>
                    <a:lnTo>
                      <a:pt x="9" y="48"/>
                    </a:lnTo>
                    <a:lnTo>
                      <a:pt x="11" y="48"/>
                    </a:lnTo>
                    <a:lnTo>
                      <a:pt x="13" y="47"/>
                    </a:lnTo>
                    <a:lnTo>
                      <a:pt x="15" y="46"/>
                    </a:lnTo>
                    <a:lnTo>
                      <a:pt x="17" y="45"/>
                    </a:lnTo>
                    <a:lnTo>
                      <a:pt x="18" y="45"/>
                    </a:lnTo>
                    <a:lnTo>
                      <a:pt x="19" y="44"/>
                    </a:lnTo>
                    <a:lnTo>
                      <a:pt x="21" y="44"/>
                    </a:lnTo>
                    <a:lnTo>
                      <a:pt x="22" y="43"/>
                    </a:lnTo>
                    <a:lnTo>
                      <a:pt x="24" y="41"/>
                    </a:lnTo>
                    <a:lnTo>
                      <a:pt x="26" y="40"/>
                    </a:lnTo>
                    <a:lnTo>
                      <a:pt x="28" y="39"/>
                    </a:lnTo>
                    <a:lnTo>
                      <a:pt x="29" y="38"/>
                    </a:lnTo>
                    <a:lnTo>
                      <a:pt x="31" y="37"/>
                    </a:lnTo>
                    <a:lnTo>
                      <a:pt x="32" y="36"/>
                    </a:lnTo>
                    <a:lnTo>
                      <a:pt x="34" y="35"/>
                    </a:lnTo>
                    <a:lnTo>
                      <a:pt x="35" y="34"/>
                    </a:lnTo>
                    <a:lnTo>
                      <a:pt x="36" y="33"/>
                    </a:lnTo>
                    <a:lnTo>
                      <a:pt x="37" y="32"/>
                    </a:lnTo>
                    <a:lnTo>
                      <a:pt x="38" y="32"/>
                    </a:lnTo>
                    <a:lnTo>
                      <a:pt x="40" y="31"/>
                    </a:lnTo>
                    <a:lnTo>
                      <a:pt x="40" y="30"/>
                    </a:lnTo>
                    <a:lnTo>
                      <a:pt x="20" y="18"/>
                    </a:lnTo>
                    <a:lnTo>
                      <a:pt x="29" y="6"/>
                    </a:lnTo>
                    <a:lnTo>
                      <a:pt x="30" y="0"/>
                    </a:lnTo>
                    <a:lnTo>
                      <a:pt x="18" y="1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841" name="Freeform 252"/>
              <p:cNvSpPr>
                <a:spLocks/>
              </p:cNvSpPr>
              <p:nvPr/>
            </p:nvSpPr>
            <p:spPr bwMode="auto">
              <a:xfrm>
                <a:off x="3064" y="2215"/>
                <a:ext cx="82" cy="150"/>
              </a:xfrm>
              <a:custGeom>
                <a:avLst/>
                <a:gdLst>
                  <a:gd name="T0" fmla="*/ 73 w 82"/>
                  <a:gd name="T1" fmla="*/ 4 h 150"/>
                  <a:gd name="T2" fmla="*/ 69 w 82"/>
                  <a:gd name="T3" fmla="*/ 9 h 150"/>
                  <a:gd name="T4" fmla="*/ 65 w 82"/>
                  <a:gd name="T5" fmla="*/ 14 h 150"/>
                  <a:gd name="T6" fmla="*/ 61 w 82"/>
                  <a:gd name="T7" fmla="*/ 22 h 150"/>
                  <a:gd name="T8" fmla="*/ 57 w 82"/>
                  <a:gd name="T9" fmla="*/ 30 h 150"/>
                  <a:gd name="T10" fmla="*/ 54 w 82"/>
                  <a:gd name="T11" fmla="*/ 35 h 150"/>
                  <a:gd name="T12" fmla="*/ 52 w 82"/>
                  <a:gd name="T13" fmla="*/ 40 h 150"/>
                  <a:gd name="T14" fmla="*/ 50 w 82"/>
                  <a:gd name="T15" fmla="*/ 46 h 150"/>
                  <a:gd name="T16" fmla="*/ 48 w 82"/>
                  <a:gd name="T17" fmla="*/ 52 h 150"/>
                  <a:gd name="T18" fmla="*/ 45 w 82"/>
                  <a:gd name="T19" fmla="*/ 58 h 150"/>
                  <a:gd name="T20" fmla="*/ 43 w 82"/>
                  <a:gd name="T21" fmla="*/ 65 h 150"/>
                  <a:gd name="T22" fmla="*/ 41 w 82"/>
                  <a:gd name="T23" fmla="*/ 71 h 150"/>
                  <a:gd name="T24" fmla="*/ 40 w 82"/>
                  <a:gd name="T25" fmla="*/ 77 h 150"/>
                  <a:gd name="T26" fmla="*/ 38 w 82"/>
                  <a:gd name="T27" fmla="*/ 84 h 150"/>
                  <a:gd name="T28" fmla="*/ 37 w 82"/>
                  <a:gd name="T29" fmla="*/ 90 h 150"/>
                  <a:gd name="T30" fmla="*/ 36 w 82"/>
                  <a:gd name="T31" fmla="*/ 96 h 150"/>
                  <a:gd name="T32" fmla="*/ 35 w 82"/>
                  <a:gd name="T33" fmla="*/ 102 h 150"/>
                  <a:gd name="T34" fmla="*/ 34 w 82"/>
                  <a:gd name="T35" fmla="*/ 107 h 150"/>
                  <a:gd name="T36" fmla="*/ 33 w 82"/>
                  <a:gd name="T37" fmla="*/ 112 h 150"/>
                  <a:gd name="T38" fmla="*/ 31 w 82"/>
                  <a:gd name="T39" fmla="*/ 118 h 150"/>
                  <a:gd name="T40" fmla="*/ 30 w 82"/>
                  <a:gd name="T41" fmla="*/ 124 h 150"/>
                  <a:gd name="T42" fmla="*/ 27 w 82"/>
                  <a:gd name="T43" fmla="*/ 131 h 150"/>
                  <a:gd name="T44" fmla="*/ 24 w 82"/>
                  <a:gd name="T45" fmla="*/ 139 h 150"/>
                  <a:gd name="T46" fmla="*/ 1 w 82"/>
                  <a:gd name="T47" fmla="*/ 130 h 150"/>
                  <a:gd name="T48" fmla="*/ 0 w 82"/>
                  <a:gd name="T49" fmla="*/ 135 h 150"/>
                  <a:gd name="T50" fmla="*/ 2 w 82"/>
                  <a:gd name="T51" fmla="*/ 142 h 150"/>
                  <a:gd name="T52" fmla="*/ 5 w 82"/>
                  <a:gd name="T53" fmla="*/ 147 h 150"/>
                  <a:gd name="T54" fmla="*/ 9 w 82"/>
                  <a:gd name="T55" fmla="*/ 149 h 150"/>
                  <a:gd name="T56" fmla="*/ 14 w 82"/>
                  <a:gd name="T57" fmla="*/ 150 h 150"/>
                  <a:gd name="T58" fmla="*/ 19 w 82"/>
                  <a:gd name="T59" fmla="*/ 150 h 150"/>
                  <a:gd name="T60" fmla="*/ 26 w 82"/>
                  <a:gd name="T61" fmla="*/ 147 h 150"/>
                  <a:gd name="T62" fmla="*/ 31 w 82"/>
                  <a:gd name="T63" fmla="*/ 141 h 150"/>
                  <a:gd name="T64" fmla="*/ 35 w 82"/>
                  <a:gd name="T65" fmla="*/ 135 h 150"/>
                  <a:gd name="T66" fmla="*/ 38 w 82"/>
                  <a:gd name="T67" fmla="*/ 128 h 150"/>
                  <a:gd name="T68" fmla="*/ 40 w 82"/>
                  <a:gd name="T69" fmla="*/ 121 h 150"/>
                  <a:gd name="T70" fmla="*/ 41 w 82"/>
                  <a:gd name="T71" fmla="*/ 116 h 150"/>
                  <a:gd name="T72" fmla="*/ 42 w 82"/>
                  <a:gd name="T73" fmla="*/ 112 h 150"/>
                  <a:gd name="T74" fmla="*/ 42 w 82"/>
                  <a:gd name="T75" fmla="*/ 110 h 150"/>
                  <a:gd name="T76" fmla="*/ 42 w 82"/>
                  <a:gd name="T77" fmla="*/ 105 h 150"/>
                  <a:gd name="T78" fmla="*/ 42 w 82"/>
                  <a:gd name="T79" fmla="*/ 97 h 150"/>
                  <a:gd name="T80" fmla="*/ 43 w 82"/>
                  <a:gd name="T81" fmla="*/ 92 h 150"/>
                  <a:gd name="T82" fmla="*/ 43 w 82"/>
                  <a:gd name="T83" fmla="*/ 86 h 150"/>
                  <a:gd name="T84" fmla="*/ 44 w 82"/>
                  <a:gd name="T85" fmla="*/ 80 h 150"/>
                  <a:gd name="T86" fmla="*/ 45 w 82"/>
                  <a:gd name="T87" fmla="*/ 73 h 150"/>
                  <a:gd name="T88" fmla="*/ 47 w 82"/>
                  <a:gd name="T89" fmla="*/ 66 h 150"/>
                  <a:gd name="T90" fmla="*/ 49 w 82"/>
                  <a:gd name="T91" fmla="*/ 59 h 150"/>
                  <a:gd name="T92" fmla="*/ 51 w 82"/>
                  <a:gd name="T93" fmla="*/ 52 h 150"/>
                  <a:gd name="T94" fmla="*/ 53 w 82"/>
                  <a:gd name="T95" fmla="*/ 46 h 150"/>
                  <a:gd name="T96" fmla="*/ 57 w 82"/>
                  <a:gd name="T97" fmla="*/ 39 h 150"/>
                  <a:gd name="T98" fmla="*/ 60 w 82"/>
                  <a:gd name="T99" fmla="*/ 33 h 150"/>
                  <a:gd name="T100" fmla="*/ 65 w 82"/>
                  <a:gd name="T101" fmla="*/ 27 h 150"/>
                  <a:gd name="T102" fmla="*/ 70 w 82"/>
                  <a:gd name="T103" fmla="*/ 21 h 150"/>
                  <a:gd name="T104" fmla="*/ 75 w 82"/>
                  <a:gd name="T105" fmla="*/ 15 h 150"/>
                  <a:gd name="T106" fmla="*/ 79 w 82"/>
                  <a:gd name="T107" fmla="*/ 11 h 150"/>
                  <a:gd name="T108" fmla="*/ 76 w 82"/>
                  <a:gd name="T109" fmla="*/ 0 h 15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82"/>
                  <a:gd name="T166" fmla="*/ 0 h 150"/>
                  <a:gd name="T167" fmla="*/ 82 w 82"/>
                  <a:gd name="T168" fmla="*/ 150 h 15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82" h="150">
                    <a:moveTo>
                      <a:pt x="76" y="0"/>
                    </a:moveTo>
                    <a:lnTo>
                      <a:pt x="75" y="1"/>
                    </a:lnTo>
                    <a:lnTo>
                      <a:pt x="73" y="2"/>
                    </a:lnTo>
                    <a:lnTo>
                      <a:pt x="73" y="4"/>
                    </a:lnTo>
                    <a:lnTo>
                      <a:pt x="71" y="5"/>
                    </a:lnTo>
                    <a:lnTo>
                      <a:pt x="70" y="7"/>
                    </a:lnTo>
                    <a:lnTo>
                      <a:pt x="69" y="8"/>
                    </a:lnTo>
                    <a:lnTo>
                      <a:pt x="69" y="9"/>
                    </a:lnTo>
                    <a:lnTo>
                      <a:pt x="68" y="10"/>
                    </a:lnTo>
                    <a:lnTo>
                      <a:pt x="67" y="11"/>
                    </a:lnTo>
                    <a:lnTo>
                      <a:pt x="66" y="13"/>
                    </a:lnTo>
                    <a:lnTo>
                      <a:pt x="65" y="14"/>
                    </a:lnTo>
                    <a:lnTo>
                      <a:pt x="64" y="16"/>
                    </a:lnTo>
                    <a:lnTo>
                      <a:pt x="63" y="18"/>
                    </a:lnTo>
                    <a:lnTo>
                      <a:pt x="62" y="20"/>
                    </a:lnTo>
                    <a:lnTo>
                      <a:pt x="61" y="22"/>
                    </a:lnTo>
                    <a:lnTo>
                      <a:pt x="60" y="24"/>
                    </a:lnTo>
                    <a:lnTo>
                      <a:pt x="59" y="26"/>
                    </a:lnTo>
                    <a:lnTo>
                      <a:pt x="57" y="29"/>
                    </a:lnTo>
                    <a:lnTo>
                      <a:pt x="57" y="30"/>
                    </a:lnTo>
                    <a:lnTo>
                      <a:pt x="56" y="31"/>
                    </a:lnTo>
                    <a:lnTo>
                      <a:pt x="56" y="32"/>
                    </a:lnTo>
                    <a:lnTo>
                      <a:pt x="55" y="33"/>
                    </a:lnTo>
                    <a:lnTo>
                      <a:pt x="54" y="35"/>
                    </a:lnTo>
                    <a:lnTo>
                      <a:pt x="54" y="36"/>
                    </a:lnTo>
                    <a:lnTo>
                      <a:pt x="53" y="37"/>
                    </a:lnTo>
                    <a:lnTo>
                      <a:pt x="53" y="38"/>
                    </a:lnTo>
                    <a:lnTo>
                      <a:pt x="52" y="40"/>
                    </a:lnTo>
                    <a:lnTo>
                      <a:pt x="52" y="41"/>
                    </a:lnTo>
                    <a:lnTo>
                      <a:pt x="51" y="43"/>
                    </a:lnTo>
                    <a:lnTo>
                      <a:pt x="51" y="44"/>
                    </a:lnTo>
                    <a:lnTo>
                      <a:pt x="50" y="46"/>
                    </a:lnTo>
                    <a:lnTo>
                      <a:pt x="49" y="47"/>
                    </a:lnTo>
                    <a:lnTo>
                      <a:pt x="49" y="48"/>
                    </a:lnTo>
                    <a:lnTo>
                      <a:pt x="48" y="50"/>
                    </a:lnTo>
                    <a:lnTo>
                      <a:pt x="48" y="52"/>
                    </a:lnTo>
                    <a:lnTo>
                      <a:pt x="47" y="53"/>
                    </a:lnTo>
                    <a:lnTo>
                      <a:pt x="46" y="55"/>
                    </a:lnTo>
                    <a:lnTo>
                      <a:pt x="46" y="57"/>
                    </a:lnTo>
                    <a:lnTo>
                      <a:pt x="45" y="58"/>
                    </a:lnTo>
                    <a:lnTo>
                      <a:pt x="45" y="60"/>
                    </a:lnTo>
                    <a:lnTo>
                      <a:pt x="44" y="62"/>
                    </a:lnTo>
                    <a:lnTo>
                      <a:pt x="44" y="63"/>
                    </a:lnTo>
                    <a:lnTo>
                      <a:pt x="43" y="65"/>
                    </a:lnTo>
                    <a:lnTo>
                      <a:pt x="43" y="66"/>
                    </a:lnTo>
                    <a:lnTo>
                      <a:pt x="42" y="68"/>
                    </a:lnTo>
                    <a:lnTo>
                      <a:pt x="42" y="70"/>
                    </a:lnTo>
                    <a:lnTo>
                      <a:pt x="41" y="71"/>
                    </a:lnTo>
                    <a:lnTo>
                      <a:pt x="41" y="73"/>
                    </a:lnTo>
                    <a:lnTo>
                      <a:pt x="41" y="75"/>
                    </a:lnTo>
                    <a:lnTo>
                      <a:pt x="40" y="76"/>
                    </a:lnTo>
                    <a:lnTo>
                      <a:pt x="40" y="77"/>
                    </a:lnTo>
                    <a:lnTo>
                      <a:pt x="39" y="79"/>
                    </a:lnTo>
                    <a:lnTo>
                      <a:pt x="39" y="81"/>
                    </a:lnTo>
                    <a:lnTo>
                      <a:pt x="39" y="82"/>
                    </a:lnTo>
                    <a:lnTo>
                      <a:pt x="38" y="84"/>
                    </a:lnTo>
                    <a:lnTo>
                      <a:pt x="38" y="86"/>
                    </a:lnTo>
                    <a:lnTo>
                      <a:pt x="38" y="87"/>
                    </a:lnTo>
                    <a:lnTo>
                      <a:pt x="38" y="88"/>
                    </a:lnTo>
                    <a:lnTo>
                      <a:pt x="37" y="90"/>
                    </a:lnTo>
                    <a:lnTo>
                      <a:pt x="37" y="91"/>
                    </a:lnTo>
                    <a:lnTo>
                      <a:pt x="37" y="93"/>
                    </a:lnTo>
                    <a:lnTo>
                      <a:pt x="36" y="95"/>
                    </a:lnTo>
                    <a:lnTo>
                      <a:pt x="36" y="96"/>
                    </a:lnTo>
                    <a:lnTo>
                      <a:pt x="36" y="97"/>
                    </a:lnTo>
                    <a:lnTo>
                      <a:pt x="35" y="98"/>
                    </a:lnTo>
                    <a:lnTo>
                      <a:pt x="35" y="100"/>
                    </a:lnTo>
                    <a:lnTo>
                      <a:pt x="35" y="102"/>
                    </a:lnTo>
                    <a:lnTo>
                      <a:pt x="35" y="103"/>
                    </a:lnTo>
                    <a:lnTo>
                      <a:pt x="34" y="104"/>
                    </a:lnTo>
                    <a:lnTo>
                      <a:pt x="34" y="106"/>
                    </a:lnTo>
                    <a:lnTo>
                      <a:pt x="34" y="107"/>
                    </a:lnTo>
                    <a:lnTo>
                      <a:pt x="34" y="108"/>
                    </a:lnTo>
                    <a:lnTo>
                      <a:pt x="33" y="109"/>
                    </a:lnTo>
                    <a:lnTo>
                      <a:pt x="33" y="111"/>
                    </a:lnTo>
                    <a:lnTo>
                      <a:pt x="33" y="112"/>
                    </a:lnTo>
                    <a:lnTo>
                      <a:pt x="32" y="113"/>
                    </a:lnTo>
                    <a:lnTo>
                      <a:pt x="32" y="115"/>
                    </a:lnTo>
                    <a:lnTo>
                      <a:pt x="32" y="116"/>
                    </a:lnTo>
                    <a:lnTo>
                      <a:pt x="31" y="118"/>
                    </a:lnTo>
                    <a:lnTo>
                      <a:pt x="30" y="120"/>
                    </a:lnTo>
                    <a:lnTo>
                      <a:pt x="30" y="121"/>
                    </a:lnTo>
                    <a:lnTo>
                      <a:pt x="30" y="123"/>
                    </a:lnTo>
                    <a:lnTo>
                      <a:pt x="30" y="124"/>
                    </a:lnTo>
                    <a:lnTo>
                      <a:pt x="30" y="125"/>
                    </a:lnTo>
                    <a:lnTo>
                      <a:pt x="29" y="128"/>
                    </a:lnTo>
                    <a:lnTo>
                      <a:pt x="28" y="130"/>
                    </a:lnTo>
                    <a:lnTo>
                      <a:pt x="27" y="131"/>
                    </a:lnTo>
                    <a:lnTo>
                      <a:pt x="26" y="134"/>
                    </a:lnTo>
                    <a:lnTo>
                      <a:pt x="26" y="136"/>
                    </a:lnTo>
                    <a:lnTo>
                      <a:pt x="25" y="137"/>
                    </a:lnTo>
                    <a:lnTo>
                      <a:pt x="24" y="139"/>
                    </a:lnTo>
                    <a:lnTo>
                      <a:pt x="23" y="141"/>
                    </a:lnTo>
                    <a:lnTo>
                      <a:pt x="9" y="144"/>
                    </a:lnTo>
                    <a:lnTo>
                      <a:pt x="1" y="130"/>
                    </a:lnTo>
                    <a:lnTo>
                      <a:pt x="0" y="131"/>
                    </a:lnTo>
                    <a:lnTo>
                      <a:pt x="0" y="133"/>
                    </a:lnTo>
                    <a:lnTo>
                      <a:pt x="0" y="135"/>
                    </a:lnTo>
                    <a:lnTo>
                      <a:pt x="0" y="136"/>
                    </a:lnTo>
                    <a:lnTo>
                      <a:pt x="1" y="138"/>
                    </a:lnTo>
                    <a:lnTo>
                      <a:pt x="1" y="140"/>
                    </a:lnTo>
                    <a:lnTo>
                      <a:pt x="2" y="142"/>
                    </a:lnTo>
                    <a:lnTo>
                      <a:pt x="3" y="144"/>
                    </a:lnTo>
                    <a:lnTo>
                      <a:pt x="3" y="145"/>
                    </a:lnTo>
                    <a:lnTo>
                      <a:pt x="4" y="146"/>
                    </a:lnTo>
                    <a:lnTo>
                      <a:pt x="5" y="147"/>
                    </a:lnTo>
                    <a:lnTo>
                      <a:pt x="6" y="147"/>
                    </a:lnTo>
                    <a:lnTo>
                      <a:pt x="7" y="148"/>
                    </a:lnTo>
                    <a:lnTo>
                      <a:pt x="8" y="148"/>
                    </a:lnTo>
                    <a:lnTo>
                      <a:pt x="9" y="149"/>
                    </a:lnTo>
                    <a:lnTo>
                      <a:pt x="10" y="150"/>
                    </a:lnTo>
                    <a:lnTo>
                      <a:pt x="12" y="150"/>
                    </a:lnTo>
                    <a:lnTo>
                      <a:pt x="14" y="150"/>
                    </a:lnTo>
                    <a:lnTo>
                      <a:pt x="15" y="150"/>
                    </a:lnTo>
                    <a:lnTo>
                      <a:pt x="17" y="150"/>
                    </a:lnTo>
                    <a:lnTo>
                      <a:pt x="18" y="150"/>
                    </a:lnTo>
                    <a:lnTo>
                      <a:pt x="19" y="150"/>
                    </a:lnTo>
                    <a:lnTo>
                      <a:pt x="21" y="149"/>
                    </a:lnTo>
                    <a:lnTo>
                      <a:pt x="23" y="148"/>
                    </a:lnTo>
                    <a:lnTo>
                      <a:pt x="25" y="148"/>
                    </a:lnTo>
                    <a:lnTo>
                      <a:pt x="26" y="147"/>
                    </a:lnTo>
                    <a:lnTo>
                      <a:pt x="27" y="146"/>
                    </a:lnTo>
                    <a:lnTo>
                      <a:pt x="29" y="144"/>
                    </a:lnTo>
                    <a:lnTo>
                      <a:pt x="30" y="143"/>
                    </a:lnTo>
                    <a:lnTo>
                      <a:pt x="31" y="141"/>
                    </a:lnTo>
                    <a:lnTo>
                      <a:pt x="32" y="140"/>
                    </a:lnTo>
                    <a:lnTo>
                      <a:pt x="34" y="139"/>
                    </a:lnTo>
                    <a:lnTo>
                      <a:pt x="34" y="137"/>
                    </a:lnTo>
                    <a:lnTo>
                      <a:pt x="35" y="135"/>
                    </a:lnTo>
                    <a:lnTo>
                      <a:pt x="36" y="134"/>
                    </a:lnTo>
                    <a:lnTo>
                      <a:pt x="37" y="131"/>
                    </a:lnTo>
                    <a:lnTo>
                      <a:pt x="38" y="130"/>
                    </a:lnTo>
                    <a:lnTo>
                      <a:pt x="38" y="128"/>
                    </a:lnTo>
                    <a:lnTo>
                      <a:pt x="39" y="126"/>
                    </a:lnTo>
                    <a:lnTo>
                      <a:pt x="39" y="125"/>
                    </a:lnTo>
                    <a:lnTo>
                      <a:pt x="40" y="123"/>
                    </a:lnTo>
                    <a:lnTo>
                      <a:pt x="40" y="121"/>
                    </a:lnTo>
                    <a:lnTo>
                      <a:pt x="41" y="120"/>
                    </a:lnTo>
                    <a:lnTo>
                      <a:pt x="41" y="119"/>
                    </a:lnTo>
                    <a:lnTo>
                      <a:pt x="41" y="118"/>
                    </a:lnTo>
                    <a:lnTo>
                      <a:pt x="41" y="116"/>
                    </a:lnTo>
                    <a:lnTo>
                      <a:pt x="41" y="115"/>
                    </a:lnTo>
                    <a:lnTo>
                      <a:pt x="42" y="114"/>
                    </a:lnTo>
                    <a:lnTo>
                      <a:pt x="42" y="113"/>
                    </a:lnTo>
                    <a:lnTo>
                      <a:pt x="42" y="112"/>
                    </a:lnTo>
                    <a:lnTo>
                      <a:pt x="42" y="110"/>
                    </a:lnTo>
                    <a:lnTo>
                      <a:pt x="42" y="109"/>
                    </a:lnTo>
                    <a:lnTo>
                      <a:pt x="42" y="108"/>
                    </a:lnTo>
                    <a:lnTo>
                      <a:pt x="42" y="107"/>
                    </a:lnTo>
                    <a:lnTo>
                      <a:pt x="42" y="105"/>
                    </a:lnTo>
                    <a:lnTo>
                      <a:pt x="42" y="103"/>
                    </a:lnTo>
                    <a:lnTo>
                      <a:pt x="42" y="101"/>
                    </a:lnTo>
                    <a:lnTo>
                      <a:pt x="42" y="98"/>
                    </a:lnTo>
                    <a:lnTo>
                      <a:pt x="42" y="97"/>
                    </a:lnTo>
                    <a:lnTo>
                      <a:pt x="42" y="96"/>
                    </a:lnTo>
                    <a:lnTo>
                      <a:pt x="43" y="95"/>
                    </a:lnTo>
                    <a:lnTo>
                      <a:pt x="43" y="93"/>
                    </a:lnTo>
                    <a:lnTo>
                      <a:pt x="43" y="92"/>
                    </a:lnTo>
                    <a:lnTo>
                      <a:pt x="43" y="90"/>
                    </a:lnTo>
                    <a:lnTo>
                      <a:pt x="43" y="88"/>
                    </a:lnTo>
                    <a:lnTo>
                      <a:pt x="43" y="87"/>
                    </a:lnTo>
                    <a:lnTo>
                      <a:pt x="43" y="86"/>
                    </a:lnTo>
                    <a:lnTo>
                      <a:pt x="44" y="84"/>
                    </a:lnTo>
                    <a:lnTo>
                      <a:pt x="44" y="82"/>
                    </a:lnTo>
                    <a:lnTo>
                      <a:pt x="44" y="81"/>
                    </a:lnTo>
                    <a:lnTo>
                      <a:pt x="44" y="80"/>
                    </a:lnTo>
                    <a:lnTo>
                      <a:pt x="45" y="78"/>
                    </a:lnTo>
                    <a:lnTo>
                      <a:pt x="45" y="76"/>
                    </a:lnTo>
                    <a:lnTo>
                      <a:pt x="45" y="75"/>
                    </a:lnTo>
                    <a:lnTo>
                      <a:pt x="45" y="73"/>
                    </a:lnTo>
                    <a:lnTo>
                      <a:pt x="46" y="71"/>
                    </a:lnTo>
                    <a:lnTo>
                      <a:pt x="46" y="69"/>
                    </a:lnTo>
                    <a:lnTo>
                      <a:pt x="46" y="68"/>
                    </a:lnTo>
                    <a:lnTo>
                      <a:pt x="47" y="66"/>
                    </a:lnTo>
                    <a:lnTo>
                      <a:pt x="47" y="64"/>
                    </a:lnTo>
                    <a:lnTo>
                      <a:pt x="48" y="63"/>
                    </a:lnTo>
                    <a:lnTo>
                      <a:pt x="48" y="61"/>
                    </a:lnTo>
                    <a:lnTo>
                      <a:pt x="49" y="59"/>
                    </a:lnTo>
                    <a:lnTo>
                      <a:pt x="49" y="57"/>
                    </a:lnTo>
                    <a:lnTo>
                      <a:pt x="50" y="55"/>
                    </a:lnTo>
                    <a:lnTo>
                      <a:pt x="50" y="54"/>
                    </a:lnTo>
                    <a:lnTo>
                      <a:pt x="51" y="52"/>
                    </a:lnTo>
                    <a:lnTo>
                      <a:pt x="52" y="51"/>
                    </a:lnTo>
                    <a:lnTo>
                      <a:pt x="52" y="49"/>
                    </a:lnTo>
                    <a:lnTo>
                      <a:pt x="53" y="47"/>
                    </a:lnTo>
                    <a:lnTo>
                      <a:pt x="53" y="46"/>
                    </a:lnTo>
                    <a:lnTo>
                      <a:pt x="54" y="44"/>
                    </a:lnTo>
                    <a:lnTo>
                      <a:pt x="55" y="42"/>
                    </a:lnTo>
                    <a:lnTo>
                      <a:pt x="56" y="41"/>
                    </a:lnTo>
                    <a:lnTo>
                      <a:pt x="57" y="39"/>
                    </a:lnTo>
                    <a:lnTo>
                      <a:pt x="57" y="37"/>
                    </a:lnTo>
                    <a:lnTo>
                      <a:pt x="58" y="36"/>
                    </a:lnTo>
                    <a:lnTo>
                      <a:pt x="59" y="35"/>
                    </a:lnTo>
                    <a:lnTo>
                      <a:pt x="60" y="33"/>
                    </a:lnTo>
                    <a:lnTo>
                      <a:pt x="61" y="32"/>
                    </a:lnTo>
                    <a:lnTo>
                      <a:pt x="62" y="31"/>
                    </a:lnTo>
                    <a:lnTo>
                      <a:pt x="63" y="29"/>
                    </a:lnTo>
                    <a:lnTo>
                      <a:pt x="65" y="27"/>
                    </a:lnTo>
                    <a:lnTo>
                      <a:pt x="66" y="25"/>
                    </a:lnTo>
                    <a:lnTo>
                      <a:pt x="67" y="24"/>
                    </a:lnTo>
                    <a:lnTo>
                      <a:pt x="69" y="22"/>
                    </a:lnTo>
                    <a:lnTo>
                      <a:pt x="70" y="21"/>
                    </a:lnTo>
                    <a:lnTo>
                      <a:pt x="71" y="19"/>
                    </a:lnTo>
                    <a:lnTo>
                      <a:pt x="73" y="18"/>
                    </a:lnTo>
                    <a:lnTo>
                      <a:pt x="74" y="16"/>
                    </a:lnTo>
                    <a:lnTo>
                      <a:pt x="75" y="15"/>
                    </a:lnTo>
                    <a:lnTo>
                      <a:pt x="76" y="14"/>
                    </a:lnTo>
                    <a:lnTo>
                      <a:pt x="77" y="13"/>
                    </a:lnTo>
                    <a:lnTo>
                      <a:pt x="78" y="12"/>
                    </a:lnTo>
                    <a:lnTo>
                      <a:pt x="79" y="11"/>
                    </a:lnTo>
                    <a:lnTo>
                      <a:pt x="80" y="10"/>
                    </a:lnTo>
                    <a:lnTo>
                      <a:pt x="81" y="9"/>
                    </a:lnTo>
                    <a:lnTo>
                      <a:pt x="82" y="8"/>
                    </a:lnTo>
                    <a:lnTo>
                      <a:pt x="76" y="0"/>
                    </a:lnTo>
                    <a:close/>
                  </a:path>
                </a:pathLst>
              </a:custGeom>
              <a:solidFill>
                <a:srgbClr val="A3BDD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842" name="Freeform 253"/>
              <p:cNvSpPr>
                <a:spLocks/>
              </p:cNvSpPr>
              <p:nvPr/>
            </p:nvSpPr>
            <p:spPr bwMode="auto">
              <a:xfrm>
                <a:off x="3136" y="2081"/>
                <a:ext cx="63" cy="122"/>
              </a:xfrm>
              <a:custGeom>
                <a:avLst/>
                <a:gdLst>
                  <a:gd name="T0" fmla="*/ 4 w 63"/>
                  <a:gd name="T1" fmla="*/ 122 h 122"/>
                  <a:gd name="T2" fmla="*/ 34 w 63"/>
                  <a:gd name="T3" fmla="*/ 46 h 122"/>
                  <a:gd name="T4" fmla="*/ 63 w 63"/>
                  <a:gd name="T5" fmla="*/ 2 h 122"/>
                  <a:gd name="T6" fmla="*/ 57 w 63"/>
                  <a:gd name="T7" fmla="*/ 0 h 122"/>
                  <a:gd name="T8" fmla="*/ 57 w 63"/>
                  <a:gd name="T9" fmla="*/ 0 h 122"/>
                  <a:gd name="T10" fmla="*/ 56 w 63"/>
                  <a:gd name="T11" fmla="*/ 0 h 122"/>
                  <a:gd name="T12" fmla="*/ 55 w 63"/>
                  <a:gd name="T13" fmla="*/ 0 h 122"/>
                  <a:gd name="T14" fmla="*/ 54 w 63"/>
                  <a:gd name="T15" fmla="*/ 1 h 122"/>
                  <a:gd name="T16" fmla="*/ 52 w 63"/>
                  <a:gd name="T17" fmla="*/ 1 h 122"/>
                  <a:gd name="T18" fmla="*/ 51 w 63"/>
                  <a:gd name="T19" fmla="*/ 2 h 122"/>
                  <a:gd name="T20" fmla="*/ 51 w 63"/>
                  <a:gd name="T21" fmla="*/ 3 h 122"/>
                  <a:gd name="T22" fmla="*/ 50 w 63"/>
                  <a:gd name="T23" fmla="*/ 4 h 122"/>
                  <a:gd name="T24" fmla="*/ 49 w 63"/>
                  <a:gd name="T25" fmla="*/ 5 h 122"/>
                  <a:gd name="T26" fmla="*/ 48 w 63"/>
                  <a:gd name="T27" fmla="*/ 6 h 122"/>
                  <a:gd name="T28" fmla="*/ 47 w 63"/>
                  <a:gd name="T29" fmla="*/ 8 h 122"/>
                  <a:gd name="T30" fmla="*/ 46 w 63"/>
                  <a:gd name="T31" fmla="*/ 10 h 122"/>
                  <a:gd name="T32" fmla="*/ 45 w 63"/>
                  <a:gd name="T33" fmla="*/ 11 h 122"/>
                  <a:gd name="T34" fmla="*/ 44 w 63"/>
                  <a:gd name="T35" fmla="*/ 12 h 122"/>
                  <a:gd name="T36" fmla="*/ 44 w 63"/>
                  <a:gd name="T37" fmla="*/ 13 h 122"/>
                  <a:gd name="T38" fmla="*/ 44 w 63"/>
                  <a:gd name="T39" fmla="*/ 13 h 122"/>
                  <a:gd name="T40" fmla="*/ 40 w 63"/>
                  <a:gd name="T41" fmla="*/ 22 h 122"/>
                  <a:gd name="T42" fmla="*/ 0 w 63"/>
                  <a:gd name="T43" fmla="*/ 119 h 122"/>
                  <a:gd name="T44" fmla="*/ 4 w 63"/>
                  <a:gd name="T45" fmla="*/ 122 h 122"/>
                  <a:gd name="T46" fmla="*/ 4 w 63"/>
                  <a:gd name="T47" fmla="*/ 122 h 12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63"/>
                  <a:gd name="T73" fmla="*/ 0 h 122"/>
                  <a:gd name="T74" fmla="*/ 63 w 63"/>
                  <a:gd name="T75" fmla="*/ 122 h 122"/>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63" h="122">
                    <a:moveTo>
                      <a:pt x="4" y="122"/>
                    </a:moveTo>
                    <a:lnTo>
                      <a:pt x="34" y="46"/>
                    </a:lnTo>
                    <a:lnTo>
                      <a:pt x="63" y="2"/>
                    </a:lnTo>
                    <a:lnTo>
                      <a:pt x="57" y="0"/>
                    </a:lnTo>
                    <a:lnTo>
                      <a:pt x="56" y="0"/>
                    </a:lnTo>
                    <a:lnTo>
                      <a:pt x="55" y="0"/>
                    </a:lnTo>
                    <a:lnTo>
                      <a:pt x="54" y="1"/>
                    </a:lnTo>
                    <a:lnTo>
                      <a:pt x="52" y="1"/>
                    </a:lnTo>
                    <a:lnTo>
                      <a:pt x="51" y="2"/>
                    </a:lnTo>
                    <a:lnTo>
                      <a:pt x="51" y="3"/>
                    </a:lnTo>
                    <a:lnTo>
                      <a:pt x="50" y="4"/>
                    </a:lnTo>
                    <a:lnTo>
                      <a:pt x="49" y="5"/>
                    </a:lnTo>
                    <a:lnTo>
                      <a:pt x="48" y="6"/>
                    </a:lnTo>
                    <a:lnTo>
                      <a:pt x="47" y="8"/>
                    </a:lnTo>
                    <a:lnTo>
                      <a:pt x="46" y="10"/>
                    </a:lnTo>
                    <a:lnTo>
                      <a:pt x="45" y="11"/>
                    </a:lnTo>
                    <a:lnTo>
                      <a:pt x="44" y="12"/>
                    </a:lnTo>
                    <a:lnTo>
                      <a:pt x="44" y="13"/>
                    </a:lnTo>
                    <a:lnTo>
                      <a:pt x="40" y="22"/>
                    </a:lnTo>
                    <a:lnTo>
                      <a:pt x="0" y="119"/>
                    </a:lnTo>
                    <a:lnTo>
                      <a:pt x="4" y="12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843" name="Freeform 254"/>
              <p:cNvSpPr>
                <a:spLocks/>
              </p:cNvSpPr>
              <p:nvPr/>
            </p:nvSpPr>
            <p:spPr bwMode="auto">
              <a:xfrm>
                <a:off x="3296" y="2303"/>
                <a:ext cx="48" cy="14"/>
              </a:xfrm>
              <a:custGeom>
                <a:avLst/>
                <a:gdLst>
                  <a:gd name="T0" fmla="*/ 15 w 48"/>
                  <a:gd name="T1" fmla="*/ 1 h 14"/>
                  <a:gd name="T2" fmla="*/ 17 w 48"/>
                  <a:gd name="T3" fmla="*/ 1 h 14"/>
                  <a:gd name="T4" fmla="*/ 20 w 48"/>
                  <a:gd name="T5" fmla="*/ 0 h 14"/>
                  <a:gd name="T6" fmla="*/ 23 w 48"/>
                  <a:gd name="T7" fmla="*/ 0 h 14"/>
                  <a:gd name="T8" fmla="*/ 26 w 48"/>
                  <a:gd name="T9" fmla="*/ 0 h 14"/>
                  <a:gd name="T10" fmla="*/ 29 w 48"/>
                  <a:gd name="T11" fmla="*/ 0 h 14"/>
                  <a:gd name="T12" fmla="*/ 32 w 48"/>
                  <a:gd name="T13" fmla="*/ 0 h 14"/>
                  <a:gd name="T14" fmla="*/ 35 w 48"/>
                  <a:gd name="T15" fmla="*/ 0 h 14"/>
                  <a:gd name="T16" fmla="*/ 38 w 48"/>
                  <a:gd name="T17" fmla="*/ 0 h 14"/>
                  <a:gd name="T18" fmla="*/ 40 w 48"/>
                  <a:gd name="T19" fmla="*/ 1 h 14"/>
                  <a:gd name="T20" fmla="*/ 43 w 48"/>
                  <a:gd name="T21" fmla="*/ 1 h 14"/>
                  <a:gd name="T22" fmla="*/ 44 w 48"/>
                  <a:gd name="T23" fmla="*/ 2 h 14"/>
                  <a:gd name="T24" fmla="*/ 47 w 48"/>
                  <a:gd name="T25" fmla="*/ 3 h 14"/>
                  <a:gd name="T26" fmla="*/ 48 w 48"/>
                  <a:gd name="T27" fmla="*/ 5 h 14"/>
                  <a:gd name="T28" fmla="*/ 47 w 48"/>
                  <a:gd name="T29" fmla="*/ 8 h 14"/>
                  <a:gd name="T30" fmla="*/ 46 w 48"/>
                  <a:gd name="T31" fmla="*/ 9 h 14"/>
                  <a:gd name="T32" fmla="*/ 43 w 48"/>
                  <a:gd name="T33" fmla="*/ 9 h 14"/>
                  <a:gd name="T34" fmla="*/ 41 w 48"/>
                  <a:gd name="T35" fmla="*/ 8 h 14"/>
                  <a:gd name="T36" fmla="*/ 38 w 48"/>
                  <a:gd name="T37" fmla="*/ 7 h 14"/>
                  <a:gd name="T38" fmla="*/ 36 w 48"/>
                  <a:gd name="T39" fmla="*/ 5 h 14"/>
                  <a:gd name="T40" fmla="*/ 32 w 48"/>
                  <a:gd name="T41" fmla="*/ 4 h 14"/>
                  <a:gd name="T42" fmla="*/ 30 w 48"/>
                  <a:gd name="T43" fmla="*/ 3 h 14"/>
                  <a:gd name="T44" fmla="*/ 27 w 48"/>
                  <a:gd name="T45" fmla="*/ 3 h 14"/>
                  <a:gd name="T46" fmla="*/ 25 w 48"/>
                  <a:gd name="T47" fmla="*/ 3 h 14"/>
                  <a:gd name="T48" fmla="*/ 23 w 48"/>
                  <a:gd name="T49" fmla="*/ 5 h 14"/>
                  <a:gd name="T50" fmla="*/ 21 w 48"/>
                  <a:gd name="T51" fmla="*/ 7 h 14"/>
                  <a:gd name="T52" fmla="*/ 18 w 48"/>
                  <a:gd name="T53" fmla="*/ 10 h 14"/>
                  <a:gd name="T54" fmla="*/ 16 w 48"/>
                  <a:gd name="T55" fmla="*/ 11 h 14"/>
                  <a:gd name="T56" fmla="*/ 12 w 48"/>
                  <a:gd name="T57" fmla="*/ 13 h 14"/>
                  <a:gd name="T58" fmla="*/ 10 w 48"/>
                  <a:gd name="T59" fmla="*/ 14 h 14"/>
                  <a:gd name="T60" fmla="*/ 8 w 48"/>
                  <a:gd name="T61" fmla="*/ 14 h 14"/>
                  <a:gd name="T62" fmla="*/ 5 w 48"/>
                  <a:gd name="T63" fmla="*/ 13 h 14"/>
                  <a:gd name="T64" fmla="*/ 4 w 48"/>
                  <a:gd name="T65" fmla="*/ 13 h 14"/>
                  <a:gd name="T66" fmla="*/ 1 w 48"/>
                  <a:gd name="T67" fmla="*/ 11 h 14"/>
                  <a:gd name="T68" fmla="*/ 0 w 48"/>
                  <a:gd name="T69" fmla="*/ 9 h 14"/>
                  <a:gd name="T70" fmla="*/ 1 w 48"/>
                  <a:gd name="T71" fmla="*/ 6 h 14"/>
                  <a:gd name="T72" fmla="*/ 4 w 48"/>
                  <a:gd name="T73" fmla="*/ 4 h 14"/>
                  <a:gd name="T74" fmla="*/ 6 w 48"/>
                  <a:gd name="T75" fmla="*/ 3 h 14"/>
                  <a:gd name="T76" fmla="*/ 8 w 48"/>
                  <a:gd name="T77" fmla="*/ 2 h 14"/>
                  <a:gd name="T78" fmla="*/ 11 w 48"/>
                  <a:gd name="T79" fmla="*/ 2 h 14"/>
                  <a:gd name="T80" fmla="*/ 12 w 48"/>
                  <a:gd name="T81" fmla="*/ 2 h 14"/>
                  <a:gd name="T82" fmla="*/ 14 w 48"/>
                  <a:gd name="T83" fmla="*/ 2 h 1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8"/>
                  <a:gd name="T127" fmla="*/ 0 h 14"/>
                  <a:gd name="T128" fmla="*/ 48 w 48"/>
                  <a:gd name="T129" fmla="*/ 14 h 1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8" h="14">
                    <a:moveTo>
                      <a:pt x="14" y="2"/>
                    </a:moveTo>
                    <a:lnTo>
                      <a:pt x="15" y="1"/>
                    </a:lnTo>
                    <a:lnTo>
                      <a:pt x="16" y="1"/>
                    </a:lnTo>
                    <a:lnTo>
                      <a:pt x="17" y="1"/>
                    </a:lnTo>
                    <a:lnTo>
                      <a:pt x="19" y="1"/>
                    </a:lnTo>
                    <a:lnTo>
                      <a:pt x="20" y="0"/>
                    </a:lnTo>
                    <a:lnTo>
                      <a:pt x="21" y="0"/>
                    </a:lnTo>
                    <a:lnTo>
                      <a:pt x="23" y="0"/>
                    </a:lnTo>
                    <a:lnTo>
                      <a:pt x="24" y="0"/>
                    </a:lnTo>
                    <a:lnTo>
                      <a:pt x="26" y="0"/>
                    </a:lnTo>
                    <a:lnTo>
                      <a:pt x="28" y="0"/>
                    </a:lnTo>
                    <a:lnTo>
                      <a:pt x="29" y="0"/>
                    </a:lnTo>
                    <a:lnTo>
                      <a:pt x="31" y="0"/>
                    </a:lnTo>
                    <a:lnTo>
                      <a:pt x="32" y="0"/>
                    </a:lnTo>
                    <a:lnTo>
                      <a:pt x="33" y="0"/>
                    </a:lnTo>
                    <a:lnTo>
                      <a:pt x="35" y="0"/>
                    </a:lnTo>
                    <a:lnTo>
                      <a:pt x="36" y="0"/>
                    </a:lnTo>
                    <a:lnTo>
                      <a:pt x="38" y="0"/>
                    </a:lnTo>
                    <a:lnTo>
                      <a:pt x="39" y="0"/>
                    </a:lnTo>
                    <a:lnTo>
                      <a:pt x="40" y="1"/>
                    </a:lnTo>
                    <a:lnTo>
                      <a:pt x="41" y="1"/>
                    </a:lnTo>
                    <a:lnTo>
                      <a:pt x="43" y="1"/>
                    </a:lnTo>
                    <a:lnTo>
                      <a:pt x="43" y="2"/>
                    </a:lnTo>
                    <a:lnTo>
                      <a:pt x="44" y="2"/>
                    </a:lnTo>
                    <a:lnTo>
                      <a:pt x="46" y="2"/>
                    </a:lnTo>
                    <a:lnTo>
                      <a:pt x="47" y="3"/>
                    </a:lnTo>
                    <a:lnTo>
                      <a:pt x="48" y="4"/>
                    </a:lnTo>
                    <a:lnTo>
                      <a:pt x="48" y="5"/>
                    </a:lnTo>
                    <a:lnTo>
                      <a:pt x="48" y="7"/>
                    </a:lnTo>
                    <a:lnTo>
                      <a:pt x="47" y="8"/>
                    </a:lnTo>
                    <a:lnTo>
                      <a:pt x="47" y="9"/>
                    </a:lnTo>
                    <a:lnTo>
                      <a:pt x="46" y="9"/>
                    </a:lnTo>
                    <a:lnTo>
                      <a:pt x="45" y="10"/>
                    </a:lnTo>
                    <a:lnTo>
                      <a:pt x="43" y="9"/>
                    </a:lnTo>
                    <a:lnTo>
                      <a:pt x="42" y="9"/>
                    </a:lnTo>
                    <a:lnTo>
                      <a:pt x="41" y="8"/>
                    </a:lnTo>
                    <a:lnTo>
                      <a:pt x="40" y="8"/>
                    </a:lnTo>
                    <a:lnTo>
                      <a:pt x="38" y="7"/>
                    </a:lnTo>
                    <a:lnTo>
                      <a:pt x="37" y="7"/>
                    </a:lnTo>
                    <a:lnTo>
                      <a:pt x="36" y="5"/>
                    </a:lnTo>
                    <a:lnTo>
                      <a:pt x="34" y="5"/>
                    </a:lnTo>
                    <a:lnTo>
                      <a:pt x="32" y="4"/>
                    </a:lnTo>
                    <a:lnTo>
                      <a:pt x="31" y="3"/>
                    </a:lnTo>
                    <a:lnTo>
                      <a:pt x="30" y="3"/>
                    </a:lnTo>
                    <a:lnTo>
                      <a:pt x="29" y="3"/>
                    </a:lnTo>
                    <a:lnTo>
                      <a:pt x="27" y="3"/>
                    </a:lnTo>
                    <a:lnTo>
                      <a:pt x="26" y="3"/>
                    </a:lnTo>
                    <a:lnTo>
                      <a:pt x="25" y="3"/>
                    </a:lnTo>
                    <a:lnTo>
                      <a:pt x="24" y="4"/>
                    </a:lnTo>
                    <a:lnTo>
                      <a:pt x="23" y="5"/>
                    </a:lnTo>
                    <a:lnTo>
                      <a:pt x="22" y="6"/>
                    </a:lnTo>
                    <a:lnTo>
                      <a:pt x="21" y="7"/>
                    </a:lnTo>
                    <a:lnTo>
                      <a:pt x="20" y="8"/>
                    </a:lnTo>
                    <a:lnTo>
                      <a:pt x="18" y="10"/>
                    </a:lnTo>
                    <a:lnTo>
                      <a:pt x="17" y="10"/>
                    </a:lnTo>
                    <a:lnTo>
                      <a:pt x="16" y="11"/>
                    </a:lnTo>
                    <a:lnTo>
                      <a:pt x="14" y="13"/>
                    </a:lnTo>
                    <a:lnTo>
                      <a:pt x="12" y="13"/>
                    </a:lnTo>
                    <a:lnTo>
                      <a:pt x="11" y="14"/>
                    </a:lnTo>
                    <a:lnTo>
                      <a:pt x="10" y="14"/>
                    </a:lnTo>
                    <a:lnTo>
                      <a:pt x="9" y="14"/>
                    </a:lnTo>
                    <a:lnTo>
                      <a:pt x="8" y="14"/>
                    </a:lnTo>
                    <a:lnTo>
                      <a:pt x="7" y="14"/>
                    </a:lnTo>
                    <a:lnTo>
                      <a:pt x="5" y="13"/>
                    </a:lnTo>
                    <a:lnTo>
                      <a:pt x="4" y="13"/>
                    </a:lnTo>
                    <a:lnTo>
                      <a:pt x="3" y="13"/>
                    </a:lnTo>
                    <a:lnTo>
                      <a:pt x="1" y="11"/>
                    </a:lnTo>
                    <a:lnTo>
                      <a:pt x="0" y="11"/>
                    </a:lnTo>
                    <a:lnTo>
                      <a:pt x="0" y="9"/>
                    </a:lnTo>
                    <a:lnTo>
                      <a:pt x="1" y="7"/>
                    </a:lnTo>
                    <a:lnTo>
                      <a:pt x="1" y="6"/>
                    </a:lnTo>
                    <a:lnTo>
                      <a:pt x="3" y="5"/>
                    </a:lnTo>
                    <a:lnTo>
                      <a:pt x="4" y="4"/>
                    </a:lnTo>
                    <a:lnTo>
                      <a:pt x="6" y="3"/>
                    </a:lnTo>
                    <a:lnTo>
                      <a:pt x="7" y="2"/>
                    </a:lnTo>
                    <a:lnTo>
                      <a:pt x="8" y="2"/>
                    </a:lnTo>
                    <a:lnTo>
                      <a:pt x="9" y="2"/>
                    </a:lnTo>
                    <a:lnTo>
                      <a:pt x="11" y="2"/>
                    </a:lnTo>
                    <a:lnTo>
                      <a:pt x="12" y="2"/>
                    </a:lnTo>
                    <a:lnTo>
                      <a:pt x="14" y="2"/>
                    </a:lnTo>
                    <a:close/>
                  </a:path>
                </a:pathLst>
              </a:custGeom>
              <a:solidFill>
                <a:srgbClr val="FF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844" name="Freeform 255"/>
              <p:cNvSpPr>
                <a:spLocks/>
              </p:cNvSpPr>
              <p:nvPr/>
            </p:nvSpPr>
            <p:spPr bwMode="auto">
              <a:xfrm>
                <a:off x="3242" y="2385"/>
                <a:ext cx="65" cy="35"/>
              </a:xfrm>
              <a:custGeom>
                <a:avLst/>
                <a:gdLst>
                  <a:gd name="T0" fmla="*/ 12 w 65"/>
                  <a:gd name="T1" fmla="*/ 0 h 35"/>
                  <a:gd name="T2" fmla="*/ 13 w 65"/>
                  <a:gd name="T3" fmla="*/ 3 h 35"/>
                  <a:gd name="T4" fmla="*/ 14 w 65"/>
                  <a:gd name="T5" fmla="*/ 5 h 35"/>
                  <a:gd name="T6" fmla="*/ 15 w 65"/>
                  <a:gd name="T7" fmla="*/ 8 h 35"/>
                  <a:gd name="T8" fmla="*/ 15 w 65"/>
                  <a:gd name="T9" fmla="*/ 10 h 35"/>
                  <a:gd name="T10" fmla="*/ 17 w 65"/>
                  <a:gd name="T11" fmla="*/ 13 h 35"/>
                  <a:gd name="T12" fmla="*/ 19 w 65"/>
                  <a:gd name="T13" fmla="*/ 16 h 35"/>
                  <a:gd name="T14" fmla="*/ 21 w 65"/>
                  <a:gd name="T15" fmla="*/ 19 h 35"/>
                  <a:gd name="T16" fmla="*/ 23 w 65"/>
                  <a:gd name="T17" fmla="*/ 21 h 35"/>
                  <a:gd name="T18" fmla="*/ 25 w 65"/>
                  <a:gd name="T19" fmla="*/ 24 h 35"/>
                  <a:gd name="T20" fmla="*/ 28 w 65"/>
                  <a:gd name="T21" fmla="*/ 26 h 35"/>
                  <a:gd name="T22" fmla="*/ 31 w 65"/>
                  <a:gd name="T23" fmla="*/ 27 h 35"/>
                  <a:gd name="T24" fmla="*/ 35 w 65"/>
                  <a:gd name="T25" fmla="*/ 28 h 35"/>
                  <a:gd name="T26" fmla="*/ 38 w 65"/>
                  <a:gd name="T27" fmla="*/ 28 h 35"/>
                  <a:gd name="T28" fmla="*/ 40 w 65"/>
                  <a:gd name="T29" fmla="*/ 29 h 35"/>
                  <a:gd name="T30" fmla="*/ 43 w 65"/>
                  <a:gd name="T31" fmla="*/ 29 h 35"/>
                  <a:gd name="T32" fmla="*/ 46 w 65"/>
                  <a:gd name="T33" fmla="*/ 28 h 35"/>
                  <a:gd name="T34" fmla="*/ 49 w 65"/>
                  <a:gd name="T35" fmla="*/ 28 h 35"/>
                  <a:gd name="T36" fmla="*/ 52 w 65"/>
                  <a:gd name="T37" fmla="*/ 27 h 35"/>
                  <a:gd name="T38" fmla="*/ 54 w 65"/>
                  <a:gd name="T39" fmla="*/ 27 h 35"/>
                  <a:gd name="T40" fmla="*/ 57 w 65"/>
                  <a:gd name="T41" fmla="*/ 26 h 35"/>
                  <a:gd name="T42" fmla="*/ 59 w 65"/>
                  <a:gd name="T43" fmla="*/ 25 h 35"/>
                  <a:gd name="T44" fmla="*/ 61 w 65"/>
                  <a:gd name="T45" fmla="*/ 23 h 35"/>
                  <a:gd name="T46" fmla="*/ 62 w 65"/>
                  <a:gd name="T47" fmla="*/ 22 h 35"/>
                  <a:gd name="T48" fmla="*/ 64 w 65"/>
                  <a:gd name="T49" fmla="*/ 20 h 35"/>
                  <a:gd name="T50" fmla="*/ 65 w 65"/>
                  <a:gd name="T51" fmla="*/ 20 h 35"/>
                  <a:gd name="T52" fmla="*/ 63 w 65"/>
                  <a:gd name="T53" fmla="*/ 23 h 35"/>
                  <a:gd name="T54" fmla="*/ 60 w 65"/>
                  <a:gd name="T55" fmla="*/ 25 h 35"/>
                  <a:gd name="T56" fmla="*/ 57 w 65"/>
                  <a:gd name="T57" fmla="*/ 28 h 35"/>
                  <a:gd name="T58" fmla="*/ 55 w 65"/>
                  <a:gd name="T59" fmla="*/ 30 h 35"/>
                  <a:gd name="T60" fmla="*/ 53 w 65"/>
                  <a:gd name="T61" fmla="*/ 31 h 35"/>
                  <a:gd name="T62" fmla="*/ 51 w 65"/>
                  <a:gd name="T63" fmla="*/ 32 h 35"/>
                  <a:gd name="T64" fmla="*/ 48 w 65"/>
                  <a:gd name="T65" fmla="*/ 33 h 35"/>
                  <a:gd name="T66" fmla="*/ 45 w 65"/>
                  <a:gd name="T67" fmla="*/ 33 h 35"/>
                  <a:gd name="T68" fmla="*/ 43 w 65"/>
                  <a:gd name="T69" fmla="*/ 35 h 35"/>
                  <a:gd name="T70" fmla="*/ 39 w 65"/>
                  <a:gd name="T71" fmla="*/ 35 h 35"/>
                  <a:gd name="T72" fmla="*/ 37 w 65"/>
                  <a:gd name="T73" fmla="*/ 35 h 35"/>
                  <a:gd name="T74" fmla="*/ 34 w 65"/>
                  <a:gd name="T75" fmla="*/ 33 h 35"/>
                  <a:gd name="T76" fmla="*/ 31 w 65"/>
                  <a:gd name="T77" fmla="*/ 33 h 35"/>
                  <a:gd name="T78" fmla="*/ 27 w 65"/>
                  <a:gd name="T79" fmla="*/ 32 h 35"/>
                  <a:gd name="T80" fmla="*/ 25 w 65"/>
                  <a:gd name="T81" fmla="*/ 31 h 35"/>
                  <a:gd name="T82" fmla="*/ 22 w 65"/>
                  <a:gd name="T83" fmla="*/ 29 h 35"/>
                  <a:gd name="T84" fmla="*/ 19 w 65"/>
                  <a:gd name="T85" fmla="*/ 27 h 35"/>
                  <a:gd name="T86" fmla="*/ 16 w 65"/>
                  <a:gd name="T87" fmla="*/ 25 h 35"/>
                  <a:gd name="T88" fmla="*/ 15 w 65"/>
                  <a:gd name="T89" fmla="*/ 24 h 35"/>
                  <a:gd name="T90" fmla="*/ 12 w 65"/>
                  <a:gd name="T91" fmla="*/ 21 h 35"/>
                  <a:gd name="T92" fmla="*/ 10 w 65"/>
                  <a:gd name="T93" fmla="*/ 18 h 35"/>
                  <a:gd name="T94" fmla="*/ 8 w 65"/>
                  <a:gd name="T95" fmla="*/ 16 h 35"/>
                  <a:gd name="T96" fmla="*/ 6 w 65"/>
                  <a:gd name="T97" fmla="*/ 13 h 35"/>
                  <a:gd name="T98" fmla="*/ 4 w 65"/>
                  <a:gd name="T99" fmla="*/ 10 h 35"/>
                  <a:gd name="T100" fmla="*/ 3 w 65"/>
                  <a:gd name="T101" fmla="*/ 7 h 35"/>
                  <a:gd name="T102" fmla="*/ 2 w 65"/>
                  <a:gd name="T103" fmla="*/ 4 h 35"/>
                  <a:gd name="T104" fmla="*/ 0 w 65"/>
                  <a:gd name="T105" fmla="*/ 2 h 35"/>
                  <a:gd name="T106" fmla="*/ 12 w 65"/>
                  <a:gd name="T107" fmla="*/ 0 h 35"/>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5"/>
                  <a:gd name="T163" fmla="*/ 0 h 35"/>
                  <a:gd name="T164" fmla="*/ 65 w 65"/>
                  <a:gd name="T165" fmla="*/ 35 h 35"/>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5" h="35">
                    <a:moveTo>
                      <a:pt x="12" y="0"/>
                    </a:moveTo>
                    <a:lnTo>
                      <a:pt x="12" y="0"/>
                    </a:lnTo>
                    <a:lnTo>
                      <a:pt x="12" y="1"/>
                    </a:lnTo>
                    <a:lnTo>
                      <a:pt x="13" y="3"/>
                    </a:lnTo>
                    <a:lnTo>
                      <a:pt x="13" y="4"/>
                    </a:lnTo>
                    <a:lnTo>
                      <a:pt x="14" y="5"/>
                    </a:lnTo>
                    <a:lnTo>
                      <a:pt x="14" y="6"/>
                    </a:lnTo>
                    <a:lnTo>
                      <a:pt x="15" y="8"/>
                    </a:lnTo>
                    <a:lnTo>
                      <a:pt x="15" y="9"/>
                    </a:lnTo>
                    <a:lnTo>
                      <a:pt x="15" y="10"/>
                    </a:lnTo>
                    <a:lnTo>
                      <a:pt x="16" y="12"/>
                    </a:lnTo>
                    <a:lnTo>
                      <a:pt x="17" y="13"/>
                    </a:lnTo>
                    <a:lnTo>
                      <a:pt x="18" y="15"/>
                    </a:lnTo>
                    <a:lnTo>
                      <a:pt x="19" y="16"/>
                    </a:lnTo>
                    <a:lnTo>
                      <a:pt x="20" y="17"/>
                    </a:lnTo>
                    <a:lnTo>
                      <a:pt x="21" y="19"/>
                    </a:lnTo>
                    <a:lnTo>
                      <a:pt x="22" y="20"/>
                    </a:lnTo>
                    <a:lnTo>
                      <a:pt x="23" y="21"/>
                    </a:lnTo>
                    <a:lnTo>
                      <a:pt x="24" y="22"/>
                    </a:lnTo>
                    <a:lnTo>
                      <a:pt x="25" y="24"/>
                    </a:lnTo>
                    <a:lnTo>
                      <a:pt x="27" y="25"/>
                    </a:lnTo>
                    <a:lnTo>
                      <a:pt x="28" y="26"/>
                    </a:lnTo>
                    <a:lnTo>
                      <a:pt x="30" y="26"/>
                    </a:lnTo>
                    <a:lnTo>
                      <a:pt x="31" y="27"/>
                    </a:lnTo>
                    <a:lnTo>
                      <a:pt x="33" y="28"/>
                    </a:lnTo>
                    <a:lnTo>
                      <a:pt x="35" y="28"/>
                    </a:lnTo>
                    <a:lnTo>
                      <a:pt x="37" y="28"/>
                    </a:lnTo>
                    <a:lnTo>
                      <a:pt x="38" y="28"/>
                    </a:lnTo>
                    <a:lnTo>
                      <a:pt x="39" y="29"/>
                    </a:lnTo>
                    <a:lnTo>
                      <a:pt x="40" y="29"/>
                    </a:lnTo>
                    <a:lnTo>
                      <a:pt x="41" y="29"/>
                    </a:lnTo>
                    <a:lnTo>
                      <a:pt x="43" y="29"/>
                    </a:lnTo>
                    <a:lnTo>
                      <a:pt x="45" y="28"/>
                    </a:lnTo>
                    <a:lnTo>
                      <a:pt x="46" y="28"/>
                    </a:lnTo>
                    <a:lnTo>
                      <a:pt x="48" y="28"/>
                    </a:lnTo>
                    <a:lnTo>
                      <a:pt x="49" y="28"/>
                    </a:lnTo>
                    <a:lnTo>
                      <a:pt x="51" y="28"/>
                    </a:lnTo>
                    <a:lnTo>
                      <a:pt x="52" y="27"/>
                    </a:lnTo>
                    <a:lnTo>
                      <a:pt x="54" y="27"/>
                    </a:lnTo>
                    <a:lnTo>
                      <a:pt x="56" y="26"/>
                    </a:lnTo>
                    <a:lnTo>
                      <a:pt x="57" y="26"/>
                    </a:lnTo>
                    <a:lnTo>
                      <a:pt x="58" y="26"/>
                    </a:lnTo>
                    <a:lnTo>
                      <a:pt x="59" y="25"/>
                    </a:lnTo>
                    <a:lnTo>
                      <a:pt x="60" y="24"/>
                    </a:lnTo>
                    <a:lnTo>
                      <a:pt x="61" y="23"/>
                    </a:lnTo>
                    <a:lnTo>
                      <a:pt x="62" y="22"/>
                    </a:lnTo>
                    <a:lnTo>
                      <a:pt x="63" y="21"/>
                    </a:lnTo>
                    <a:lnTo>
                      <a:pt x="64" y="20"/>
                    </a:lnTo>
                    <a:lnTo>
                      <a:pt x="65" y="20"/>
                    </a:lnTo>
                    <a:lnTo>
                      <a:pt x="65" y="21"/>
                    </a:lnTo>
                    <a:lnTo>
                      <a:pt x="63" y="23"/>
                    </a:lnTo>
                    <a:lnTo>
                      <a:pt x="62" y="24"/>
                    </a:lnTo>
                    <a:lnTo>
                      <a:pt x="60" y="25"/>
                    </a:lnTo>
                    <a:lnTo>
                      <a:pt x="59" y="27"/>
                    </a:lnTo>
                    <a:lnTo>
                      <a:pt x="57" y="28"/>
                    </a:lnTo>
                    <a:lnTo>
                      <a:pt x="56" y="29"/>
                    </a:lnTo>
                    <a:lnTo>
                      <a:pt x="55" y="30"/>
                    </a:lnTo>
                    <a:lnTo>
                      <a:pt x="54" y="30"/>
                    </a:lnTo>
                    <a:lnTo>
                      <a:pt x="53" y="31"/>
                    </a:lnTo>
                    <a:lnTo>
                      <a:pt x="51" y="31"/>
                    </a:lnTo>
                    <a:lnTo>
                      <a:pt x="51" y="32"/>
                    </a:lnTo>
                    <a:lnTo>
                      <a:pt x="49" y="32"/>
                    </a:lnTo>
                    <a:lnTo>
                      <a:pt x="48" y="33"/>
                    </a:lnTo>
                    <a:lnTo>
                      <a:pt x="47" y="33"/>
                    </a:lnTo>
                    <a:lnTo>
                      <a:pt x="45" y="33"/>
                    </a:lnTo>
                    <a:lnTo>
                      <a:pt x="44" y="34"/>
                    </a:lnTo>
                    <a:lnTo>
                      <a:pt x="43" y="35"/>
                    </a:lnTo>
                    <a:lnTo>
                      <a:pt x="41" y="35"/>
                    </a:lnTo>
                    <a:lnTo>
                      <a:pt x="39" y="35"/>
                    </a:lnTo>
                    <a:lnTo>
                      <a:pt x="38" y="35"/>
                    </a:lnTo>
                    <a:lnTo>
                      <a:pt x="37" y="35"/>
                    </a:lnTo>
                    <a:lnTo>
                      <a:pt x="35" y="34"/>
                    </a:lnTo>
                    <a:lnTo>
                      <a:pt x="34" y="33"/>
                    </a:lnTo>
                    <a:lnTo>
                      <a:pt x="32" y="33"/>
                    </a:lnTo>
                    <a:lnTo>
                      <a:pt x="31" y="33"/>
                    </a:lnTo>
                    <a:lnTo>
                      <a:pt x="29" y="32"/>
                    </a:lnTo>
                    <a:lnTo>
                      <a:pt x="27" y="32"/>
                    </a:lnTo>
                    <a:lnTo>
                      <a:pt x="26" y="31"/>
                    </a:lnTo>
                    <a:lnTo>
                      <a:pt x="25" y="31"/>
                    </a:lnTo>
                    <a:lnTo>
                      <a:pt x="23" y="30"/>
                    </a:lnTo>
                    <a:lnTo>
                      <a:pt x="22" y="29"/>
                    </a:lnTo>
                    <a:lnTo>
                      <a:pt x="20" y="28"/>
                    </a:lnTo>
                    <a:lnTo>
                      <a:pt x="19" y="27"/>
                    </a:lnTo>
                    <a:lnTo>
                      <a:pt x="18" y="26"/>
                    </a:lnTo>
                    <a:lnTo>
                      <a:pt x="16" y="25"/>
                    </a:lnTo>
                    <a:lnTo>
                      <a:pt x="15" y="24"/>
                    </a:lnTo>
                    <a:lnTo>
                      <a:pt x="13" y="22"/>
                    </a:lnTo>
                    <a:lnTo>
                      <a:pt x="12" y="21"/>
                    </a:lnTo>
                    <a:lnTo>
                      <a:pt x="11" y="20"/>
                    </a:lnTo>
                    <a:lnTo>
                      <a:pt x="10" y="18"/>
                    </a:lnTo>
                    <a:lnTo>
                      <a:pt x="9" y="17"/>
                    </a:lnTo>
                    <a:lnTo>
                      <a:pt x="8" y="16"/>
                    </a:lnTo>
                    <a:lnTo>
                      <a:pt x="7" y="14"/>
                    </a:lnTo>
                    <a:lnTo>
                      <a:pt x="6" y="13"/>
                    </a:lnTo>
                    <a:lnTo>
                      <a:pt x="5" y="11"/>
                    </a:lnTo>
                    <a:lnTo>
                      <a:pt x="4" y="10"/>
                    </a:lnTo>
                    <a:lnTo>
                      <a:pt x="4" y="8"/>
                    </a:lnTo>
                    <a:lnTo>
                      <a:pt x="3" y="7"/>
                    </a:lnTo>
                    <a:lnTo>
                      <a:pt x="2" y="5"/>
                    </a:lnTo>
                    <a:lnTo>
                      <a:pt x="2" y="4"/>
                    </a:lnTo>
                    <a:lnTo>
                      <a:pt x="1" y="3"/>
                    </a:lnTo>
                    <a:lnTo>
                      <a:pt x="0" y="2"/>
                    </a:lnTo>
                    <a:lnTo>
                      <a:pt x="12" y="0"/>
                    </a:lnTo>
                    <a:close/>
                  </a:path>
                </a:pathLst>
              </a:custGeom>
              <a:solidFill>
                <a:srgbClr val="FF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845" name="Freeform 256"/>
              <p:cNvSpPr>
                <a:spLocks/>
              </p:cNvSpPr>
              <p:nvPr/>
            </p:nvSpPr>
            <p:spPr bwMode="auto">
              <a:xfrm>
                <a:off x="3332" y="2217"/>
                <a:ext cx="59" cy="51"/>
              </a:xfrm>
              <a:custGeom>
                <a:avLst/>
                <a:gdLst>
                  <a:gd name="T0" fmla="*/ 56 w 59"/>
                  <a:gd name="T1" fmla="*/ 0 h 51"/>
                  <a:gd name="T2" fmla="*/ 58 w 59"/>
                  <a:gd name="T3" fmla="*/ 2 h 51"/>
                  <a:gd name="T4" fmla="*/ 58 w 59"/>
                  <a:gd name="T5" fmla="*/ 6 h 51"/>
                  <a:gd name="T6" fmla="*/ 59 w 59"/>
                  <a:gd name="T7" fmla="*/ 8 h 51"/>
                  <a:gd name="T8" fmla="*/ 59 w 59"/>
                  <a:gd name="T9" fmla="*/ 10 h 51"/>
                  <a:gd name="T10" fmla="*/ 58 w 59"/>
                  <a:gd name="T11" fmla="*/ 12 h 51"/>
                  <a:gd name="T12" fmla="*/ 57 w 59"/>
                  <a:gd name="T13" fmla="*/ 14 h 51"/>
                  <a:gd name="T14" fmla="*/ 55 w 59"/>
                  <a:gd name="T15" fmla="*/ 15 h 51"/>
                  <a:gd name="T16" fmla="*/ 53 w 59"/>
                  <a:gd name="T17" fmla="*/ 15 h 51"/>
                  <a:gd name="T18" fmla="*/ 51 w 59"/>
                  <a:gd name="T19" fmla="*/ 15 h 51"/>
                  <a:gd name="T20" fmla="*/ 49 w 59"/>
                  <a:gd name="T21" fmla="*/ 16 h 51"/>
                  <a:gd name="T22" fmla="*/ 47 w 59"/>
                  <a:gd name="T23" fmla="*/ 17 h 51"/>
                  <a:gd name="T24" fmla="*/ 45 w 59"/>
                  <a:gd name="T25" fmla="*/ 19 h 51"/>
                  <a:gd name="T26" fmla="*/ 42 w 59"/>
                  <a:gd name="T27" fmla="*/ 20 h 51"/>
                  <a:gd name="T28" fmla="*/ 38 w 59"/>
                  <a:gd name="T29" fmla="*/ 23 h 51"/>
                  <a:gd name="T30" fmla="*/ 35 w 59"/>
                  <a:gd name="T31" fmla="*/ 25 h 51"/>
                  <a:gd name="T32" fmla="*/ 32 w 59"/>
                  <a:gd name="T33" fmla="*/ 28 h 51"/>
                  <a:gd name="T34" fmla="*/ 29 w 59"/>
                  <a:gd name="T35" fmla="*/ 30 h 51"/>
                  <a:gd name="T36" fmla="*/ 27 w 59"/>
                  <a:gd name="T37" fmla="*/ 32 h 51"/>
                  <a:gd name="T38" fmla="*/ 24 w 59"/>
                  <a:gd name="T39" fmla="*/ 34 h 51"/>
                  <a:gd name="T40" fmla="*/ 23 w 59"/>
                  <a:gd name="T41" fmla="*/ 36 h 51"/>
                  <a:gd name="T42" fmla="*/ 22 w 59"/>
                  <a:gd name="T43" fmla="*/ 39 h 51"/>
                  <a:gd name="T44" fmla="*/ 23 w 59"/>
                  <a:gd name="T45" fmla="*/ 40 h 51"/>
                  <a:gd name="T46" fmla="*/ 26 w 59"/>
                  <a:gd name="T47" fmla="*/ 40 h 51"/>
                  <a:gd name="T48" fmla="*/ 28 w 59"/>
                  <a:gd name="T49" fmla="*/ 40 h 51"/>
                  <a:gd name="T50" fmla="*/ 29 w 59"/>
                  <a:gd name="T51" fmla="*/ 41 h 51"/>
                  <a:gd name="T52" fmla="*/ 28 w 59"/>
                  <a:gd name="T53" fmla="*/ 42 h 51"/>
                  <a:gd name="T54" fmla="*/ 27 w 59"/>
                  <a:gd name="T55" fmla="*/ 42 h 51"/>
                  <a:gd name="T56" fmla="*/ 25 w 59"/>
                  <a:gd name="T57" fmla="*/ 44 h 51"/>
                  <a:gd name="T58" fmla="*/ 22 w 59"/>
                  <a:gd name="T59" fmla="*/ 45 h 51"/>
                  <a:gd name="T60" fmla="*/ 19 w 59"/>
                  <a:gd name="T61" fmla="*/ 46 h 51"/>
                  <a:gd name="T62" fmla="*/ 15 w 59"/>
                  <a:gd name="T63" fmla="*/ 46 h 51"/>
                  <a:gd name="T64" fmla="*/ 12 w 59"/>
                  <a:gd name="T65" fmla="*/ 47 h 51"/>
                  <a:gd name="T66" fmla="*/ 9 w 59"/>
                  <a:gd name="T67" fmla="*/ 49 h 51"/>
                  <a:gd name="T68" fmla="*/ 6 w 59"/>
                  <a:gd name="T69" fmla="*/ 50 h 51"/>
                  <a:gd name="T70" fmla="*/ 3 w 59"/>
                  <a:gd name="T71" fmla="*/ 50 h 51"/>
                  <a:gd name="T72" fmla="*/ 2 w 59"/>
                  <a:gd name="T73" fmla="*/ 51 h 51"/>
                  <a:gd name="T74" fmla="*/ 0 w 59"/>
                  <a:gd name="T75" fmla="*/ 51 h 5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59"/>
                  <a:gd name="T115" fmla="*/ 0 h 51"/>
                  <a:gd name="T116" fmla="*/ 59 w 59"/>
                  <a:gd name="T117" fmla="*/ 51 h 51"/>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59" h="51">
                    <a:moveTo>
                      <a:pt x="0" y="51"/>
                    </a:moveTo>
                    <a:lnTo>
                      <a:pt x="56" y="0"/>
                    </a:lnTo>
                    <a:lnTo>
                      <a:pt x="57" y="1"/>
                    </a:lnTo>
                    <a:lnTo>
                      <a:pt x="58" y="2"/>
                    </a:lnTo>
                    <a:lnTo>
                      <a:pt x="58" y="4"/>
                    </a:lnTo>
                    <a:lnTo>
                      <a:pt x="58" y="6"/>
                    </a:lnTo>
                    <a:lnTo>
                      <a:pt x="58" y="7"/>
                    </a:lnTo>
                    <a:lnTo>
                      <a:pt x="59" y="8"/>
                    </a:lnTo>
                    <a:lnTo>
                      <a:pt x="59" y="9"/>
                    </a:lnTo>
                    <a:lnTo>
                      <a:pt x="59" y="10"/>
                    </a:lnTo>
                    <a:lnTo>
                      <a:pt x="58" y="11"/>
                    </a:lnTo>
                    <a:lnTo>
                      <a:pt x="58" y="12"/>
                    </a:lnTo>
                    <a:lnTo>
                      <a:pt x="58" y="13"/>
                    </a:lnTo>
                    <a:lnTo>
                      <a:pt x="57" y="14"/>
                    </a:lnTo>
                    <a:lnTo>
                      <a:pt x="56" y="14"/>
                    </a:lnTo>
                    <a:lnTo>
                      <a:pt x="55" y="15"/>
                    </a:lnTo>
                    <a:lnTo>
                      <a:pt x="54" y="15"/>
                    </a:lnTo>
                    <a:lnTo>
                      <a:pt x="53" y="15"/>
                    </a:lnTo>
                    <a:lnTo>
                      <a:pt x="51" y="15"/>
                    </a:lnTo>
                    <a:lnTo>
                      <a:pt x="50" y="15"/>
                    </a:lnTo>
                    <a:lnTo>
                      <a:pt x="49" y="16"/>
                    </a:lnTo>
                    <a:lnTo>
                      <a:pt x="48" y="17"/>
                    </a:lnTo>
                    <a:lnTo>
                      <a:pt x="47" y="17"/>
                    </a:lnTo>
                    <a:lnTo>
                      <a:pt x="46" y="18"/>
                    </a:lnTo>
                    <a:lnTo>
                      <a:pt x="45" y="19"/>
                    </a:lnTo>
                    <a:lnTo>
                      <a:pt x="43" y="19"/>
                    </a:lnTo>
                    <a:lnTo>
                      <a:pt x="42" y="20"/>
                    </a:lnTo>
                    <a:lnTo>
                      <a:pt x="40" y="22"/>
                    </a:lnTo>
                    <a:lnTo>
                      <a:pt x="38" y="23"/>
                    </a:lnTo>
                    <a:lnTo>
                      <a:pt x="37" y="24"/>
                    </a:lnTo>
                    <a:lnTo>
                      <a:pt x="35" y="25"/>
                    </a:lnTo>
                    <a:lnTo>
                      <a:pt x="34" y="27"/>
                    </a:lnTo>
                    <a:lnTo>
                      <a:pt x="32" y="28"/>
                    </a:lnTo>
                    <a:lnTo>
                      <a:pt x="31" y="29"/>
                    </a:lnTo>
                    <a:lnTo>
                      <a:pt x="29" y="30"/>
                    </a:lnTo>
                    <a:lnTo>
                      <a:pt x="27" y="31"/>
                    </a:lnTo>
                    <a:lnTo>
                      <a:pt x="27" y="32"/>
                    </a:lnTo>
                    <a:lnTo>
                      <a:pt x="25" y="33"/>
                    </a:lnTo>
                    <a:lnTo>
                      <a:pt x="24" y="34"/>
                    </a:lnTo>
                    <a:lnTo>
                      <a:pt x="23" y="35"/>
                    </a:lnTo>
                    <a:lnTo>
                      <a:pt x="23" y="36"/>
                    </a:lnTo>
                    <a:lnTo>
                      <a:pt x="22" y="38"/>
                    </a:lnTo>
                    <a:lnTo>
                      <a:pt x="22" y="39"/>
                    </a:lnTo>
                    <a:lnTo>
                      <a:pt x="22" y="40"/>
                    </a:lnTo>
                    <a:lnTo>
                      <a:pt x="23" y="40"/>
                    </a:lnTo>
                    <a:lnTo>
                      <a:pt x="24" y="40"/>
                    </a:lnTo>
                    <a:lnTo>
                      <a:pt x="26" y="40"/>
                    </a:lnTo>
                    <a:lnTo>
                      <a:pt x="27" y="40"/>
                    </a:lnTo>
                    <a:lnTo>
                      <a:pt x="28" y="40"/>
                    </a:lnTo>
                    <a:lnTo>
                      <a:pt x="29" y="41"/>
                    </a:lnTo>
                    <a:lnTo>
                      <a:pt x="28" y="42"/>
                    </a:lnTo>
                    <a:lnTo>
                      <a:pt x="27" y="42"/>
                    </a:lnTo>
                    <a:lnTo>
                      <a:pt x="26" y="43"/>
                    </a:lnTo>
                    <a:lnTo>
                      <a:pt x="25" y="44"/>
                    </a:lnTo>
                    <a:lnTo>
                      <a:pt x="23" y="44"/>
                    </a:lnTo>
                    <a:lnTo>
                      <a:pt x="22" y="45"/>
                    </a:lnTo>
                    <a:lnTo>
                      <a:pt x="20" y="45"/>
                    </a:lnTo>
                    <a:lnTo>
                      <a:pt x="19" y="46"/>
                    </a:lnTo>
                    <a:lnTo>
                      <a:pt x="17" y="46"/>
                    </a:lnTo>
                    <a:lnTo>
                      <a:pt x="15" y="46"/>
                    </a:lnTo>
                    <a:lnTo>
                      <a:pt x="14" y="47"/>
                    </a:lnTo>
                    <a:lnTo>
                      <a:pt x="12" y="47"/>
                    </a:lnTo>
                    <a:lnTo>
                      <a:pt x="11" y="48"/>
                    </a:lnTo>
                    <a:lnTo>
                      <a:pt x="9" y="49"/>
                    </a:lnTo>
                    <a:lnTo>
                      <a:pt x="7" y="49"/>
                    </a:lnTo>
                    <a:lnTo>
                      <a:pt x="6" y="50"/>
                    </a:lnTo>
                    <a:lnTo>
                      <a:pt x="4" y="50"/>
                    </a:lnTo>
                    <a:lnTo>
                      <a:pt x="3" y="50"/>
                    </a:lnTo>
                    <a:lnTo>
                      <a:pt x="2" y="50"/>
                    </a:lnTo>
                    <a:lnTo>
                      <a:pt x="2" y="51"/>
                    </a:lnTo>
                    <a:lnTo>
                      <a:pt x="0" y="51"/>
                    </a:lnTo>
                    <a:close/>
                  </a:path>
                </a:pathLst>
              </a:custGeom>
              <a:solidFill>
                <a:srgbClr val="D6541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846" name="Freeform 257"/>
              <p:cNvSpPr>
                <a:spLocks/>
              </p:cNvSpPr>
              <p:nvPr/>
            </p:nvSpPr>
            <p:spPr bwMode="auto">
              <a:xfrm>
                <a:off x="3165" y="2181"/>
                <a:ext cx="308" cy="301"/>
              </a:xfrm>
              <a:custGeom>
                <a:avLst/>
                <a:gdLst>
                  <a:gd name="T0" fmla="*/ 39 w 308"/>
                  <a:gd name="T1" fmla="*/ 43 h 301"/>
                  <a:gd name="T2" fmla="*/ 20 w 308"/>
                  <a:gd name="T3" fmla="*/ 64 h 301"/>
                  <a:gd name="T4" fmla="*/ 11 w 308"/>
                  <a:gd name="T5" fmla="*/ 83 h 301"/>
                  <a:gd name="T6" fmla="*/ 5 w 308"/>
                  <a:gd name="T7" fmla="*/ 102 h 301"/>
                  <a:gd name="T8" fmla="*/ 1 w 308"/>
                  <a:gd name="T9" fmla="*/ 122 h 301"/>
                  <a:gd name="T10" fmla="*/ 0 w 308"/>
                  <a:gd name="T11" fmla="*/ 146 h 301"/>
                  <a:gd name="T12" fmla="*/ 3 w 308"/>
                  <a:gd name="T13" fmla="*/ 172 h 301"/>
                  <a:gd name="T14" fmla="*/ 10 w 308"/>
                  <a:gd name="T15" fmla="*/ 199 h 301"/>
                  <a:gd name="T16" fmla="*/ 38 w 308"/>
                  <a:gd name="T17" fmla="*/ 249 h 301"/>
                  <a:gd name="T18" fmla="*/ 79 w 308"/>
                  <a:gd name="T19" fmla="*/ 282 h 301"/>
                  <a:gd name="T20" fmla="*/ 126 w 308"/>
                  <a:gd name="T21" fmla="*/ 298 h 301"/>
                  <a:gd name="T22" fmla="*/ 174 w 308"/>
                  <a:gd name="T23" fmla="*/ 300 h 301"/>
                  <a:gd name="T24" fmla="*/ 218 w 308"/>
                  <a:gd name="T25" fmla="*/ 289 h 301"/>
                  <a:gd name="T26" fmla="*/ 255 w 308"/>
                  <a:gd name="T27" fmla="*/ 266 h 301"/>
                  <a:gd name="T28" fmla="*/ 281 w 308"/>
                  <a:gd name="T29" fmla="*/ 238 h 301"/>
                  <a:gd name="T30" fmla="*/ 298 w 308"/>
                  <a:gd name="T31" fmla="*/ 206 h 301"/>
                  <a:gd name="T32" fmla="*/ 307 w 308"/>
                  <a:gd name="T33" fmla="*/ 169 h 301"/>
                  <a:gd name="T34" fmla="*/ 308 w 308"/>
                  <a:gd name="T35" fmla="*/ 132 h 301"/>
                  <a:gd name="T36" fmla="*/ 301 w 308"/>
                  <a:gd name="T37" fmla="*/ 104 h 301"/>
                  <a:gd name="T38" fmla="*/ 285 w 308"/>
                  <a:gd name="T39" fmla="*/ 70 h 301"/>
                  <a:gd name="T40" fmla="*/ 256 w 308"/>
                  <a:gd name="T41" fmla="*/ 36 h 301"/>
                  <a:gd name="T42" fmla="*/ 214 w 308"/>
                  <a:gd name="T43" fmla="*/ 11 h 301"/>
                  <a:gd name="T44" fmla="*/ 169 w 308"/>
                  <a:gd name="T45" fmla="*/ 1 h 301"/>
                  <a:gd name="T46" fmla="*/ 147 w 308"/>
                  <a:gd name="T47" fmla="*/ 0 h 301"/>
                  <a:gd name="T48" fmla="*/ 127 w 308"/>
                  <a:gd name="T49" fmla="*/ 2 h 301"/>
                  <a:gd name="T50" fmla="*/ 145 w 308"/>
                  <a:gd name="T51" fmla="*/ 6 h 301"/>
                  <a:gd name="T52" fmla="*/ 162 w 308"/>
                  <a:gd name="T53" fmla="*/ 6 h 301"/>
                  <a:gd name="T54" fmla="*/ 178 w 308"/>
                  <a:gd name="T55" fmla="*/ 11 h 301"/>
                  <a:gd name="T56" fmla="*/ 204 w 308"/>
                  <a:gd name="T57" fmla="*/ 30 h 301"/>
                  <a:gd name="T58" fmla="*/ 219 w 308"/>
                  <a:gd name="T59" fmla="*/ 27 h 301"/>
                  <a:gd name="T60" fmla="*/ 233 w 308"/>
                  <a:gd name="T61" fmla="*/ 30 h 301"/>
                  <a:gd name="T62" fmla="*/ 244 w 308"/>
                  <a:gd name="T63" fmla="*/ 48 h 301"/>
                  <a:gd name="T64" fmla="*/ 256 w 308"/>
                  <a:gd name="T65" fmla="*/ 58 h 301"/>
                  <a:gd name="T66" fmla="*/ 279 w 308"/>
                  <a:gd name="T67" fmla="*/ 72 h 301"/>
                  <a:gd name="T68" fmla="*/ 289 w 308"/>
                  <a:gd name="T69" fmla="*/ 97 h 301"/>
                  <a:gd name="T70" fmla="*/ 289 w 308"/>
                  <a:gd name="T71" fmla="*/ 125 h 301"/>
                  <a:gd name="T72" fmla="*/ 284 w 308"/>
                  <a:gd name="T73" fmla="*/ 150 h 301"/>
                  <a:gd name="T74" fmla="*/ 283 w 308"/>
                  <a:gd name="T75" fmla="*/ 169 h 301"/>
                  <a:gd name="T76" fmla="*/ 283 w 308"/>
                  <a:gd name="T77" fmla="*/ 188 h 301"/>
                  <a:gd name="T78" fmla="*/ 280 w 308"/>
                  <a:gd name="T79" fmla="*/ 210 h 301"/>
                  <a:gd name="T80" fmla="*/ 271 w 308"/>
                  <a:gd name="T81" fmla="*/ 232 h 301"/>
                  <a:gd name="T82" fmla="*/ 253 w 308"/>
                  <a:gd name="T83" fmla="*/ 248 h 301"/>
                  <a:gd name="T84" fmla="*/ 234 w 308"/>
                  <a:gd name="T85" fmla="*/ 253 h 301"/>
                  <a:gd name="T86" fmla="*/ 217 w 308"/>
                  <a:gd name="T87" fmla="*/ 251 h 301"/>
                  <a:gd name="T88" fmla="*/ 203 w 308"/>
                  <a:gd name="T89" fmla="*/ 245 h 301"/>
                  <a:gd name="T90" fmla="*/ 176 w 308"/>
                  <a:gd name="T91" fmla="*/ 244 h 301"/>
                  <a:gd name="T92" fmla="*/ 155 w 308"/>
                  <a:gd name="T93" fmla="*/ 254 h 301"/>
                  <a:gd name="T94" fmla="*/ 129 w 308"/>
                  <a:gd name="T95" fmla="*/ 258 h 301"/>
                  <a:gd name="T96" fmla="*/ 102 w 308"/>
                  <a:gd name="T97" fmla="*/ 252 h 301"/>
                  <a:gd name="T98" fmla="*/ 81 w 308"/>
                  <a:gd name="T99" fmla="*/ 232 h 301"/>
                  <a:gd name="T100" fmla="*/ 67 w 308"/>
                  <a:gd name="T101" fmla="*/ 209 h 301"/>
                  <a:gd name="T102" fmla="*/ 53 w 308"/>
                  <a:gd name="T103" fmla="*/ 204 h 301"/>
                  <a:gd name="T104" fmla="*/ 37 w 308"/>
                  <a:gd name="T105" fmla="*/ 193 h 301"/>
                  <a:gd name="T106" fmla="*/ 28 w 308"/>
                  <a:gd name="T107" fmla="*/ 171 h 301"/>
                  <a:gd name="T108" fmla="*/ 30 w 308"/>
                  <a:gd name="T109" fmla="*/ 144 h 301"/>
                  <a:gd name="T110" fmla="*/ 22 w 308"/>
                  <a:gd name="T111" fmla="*/ 122 h 301"/>
                  <a:gd name="T112" fmla="*/ 16 w 308"/>
                  <a:gd name="T113" fmla="*/ 97 h 301"/>
                  <a:gd name="T114" fmla="*/ 22 w 308"/>
                  <a:gd name="T115" fmla="*/ 73 h 301"/>
                  <a:gd name="T116" fmla="*/ 37 w 308"/>
                  <a:gd name="T117" fmla="*/ 50 h 301"/>
                  <a:gd name="T118" fmla="*/ 53 w 308"/>
                  <a:gd name="T119" fmla="*/ 41 h 301"/>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308"/>
                  <a:gd name="T181" fmla="*/ 0 h 301"/>
                  <a:gd name="T182" fmla="*/ 308 w 308"/>
                  <a:gd name="T183" fmla="*/ 301 h 301"/>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308" h="301">
                    <a:moveTo>
                      <a:pt x="56" y="40"/>
                    </a:moveTo>
                    <a:lnTo>
                      <a:pt x="50" y="36"/>
                    </a:lnTo>
                    <a:lnTo>
                      <a:pt x="49" y="36"/>
                    </a:lnTo>
                    <a:lnTo>
                      <a:pt x="48" y="36"/>
                    </a:lnTo>
                    <a:lnTo>
                      <a:pt x="47" y="37"/>
                    </a:lnTo>
                    <a:lnTo>
                      <a:pt x="46" y="38"/>
                    </a:lnTo>
                    <a:lnTo>
                      <a:pt x="44" y="39"/>
                    </a:lnTo>
                    <a:lnTo>
                      <a:pt x="43" y="39"/>
                    </a:lnTo>
                    <a:lnTo>
                      <a:pt x="42" y="41"/>
                    </a:lnTo>
                    <a:lnTo>
                      <a:pt x="41" y="42"/>
                    </a:lnTo>
                    <a:lnTo>
                      <a:pt x="39" y="43"/>
                    </a:lnTo>
                    <a:lnTo>
                      <a:pt x="38" y="44"/>
                    </a:lnTo>
                    <a:lnTo>
                      <a:pt x="37" y="45"/>
                    </a:lnTo>
                    <a:lnTo>
                      <a:pt x="35" y="47"/>
                    </a:lnTo>
                    <a:lnTo>
                      <a:pt x="33" y="48"/>
                    </a:lnTo>
                    <a:lnTo>
                      <a:pt x="32" y="50"/>
                    </a:lnTo>
                    <a:lnTo>
                      <a:pt x="30" y="52"/>
                    </a:lnTo>
                    <a:lnTo>
                      <a:pt x="29" y="54"/>
                    </a:lnTo>
                    <a:lnTo>
                      <a:pt x="27" y="55"/>
                    </a:lnTo>
                    <a:lnTo>
                      <a:pt x="25" y="58"/>
                    </a:lnTo>
                    <a:lnTo>
                      <a:pt x="23" y="60"/>
                    </a:lnTo>
                    <a:lnTo>
                      <a:pt x="22" y="62"/>
                    </a:lnTo>
                    <a:lnTo>
                      <a:pt x="21" y="63"/>
                    </a:lnTo>
                    <a:lnTo>
                      <a:pt x="20" y="64"/>
                    </a:lnTo>
                    <a:lnTo>
                      <a:pt x="19" y="66"/>
                    </a:lnTo>
                    <a:lnTo>
                      <a:pt x="19" y="67"/>
                    </a:lnTo>
                    <a:lnTo>
                      <a:pt x="18" y="68"/>
                    </a:lnTo>
                    <a:lnTo>
                      <a:pt x="17" y="70"/>
                    </a:lnTo>
                    <a:lnTo>
                      <a:pt x="16" y="71"/>
                    </a:lnTo>
                    <a:lnTo>
                      <a:pt x="16" y="72"/>
                    </a:lnTo>
                    <a:lnTo>
                      <a:pt x="15" y="74"/>
                    </a:lnTo>
                    <a:lnTo>
                      <a:pt x="14" y="75"/>
                    </a:lnTo>
                    <a:lnTo>
                      <a:pt x="14" y="77"/>
                    </a:lnTo>
                    <a:lnTo>
                      <a:pt x="13" y="78"/>
                    </a:lnTo>
                    <a:lnTo>
                      <a:pt x="12" y="80"/>
                    </a:lnTo>
                    <a:lnTo>
                      <a:pt x="12" y="81"/>
                    </a:lnTo>
                    <a:lnTo>
                      <a:pt x="11" y="83"/>
                    </a:lnTo>
                    <a:lnTo>
                      <a:pt x="11" y="85"/>
                    </a:lnTo>
                    <a:lnTo>
                      <a:pt x="10" y="86"/>
                    </a:lnTo>
                    <a:lnTo>
                      <a:pt x="10" y="88"/>
                    </a:lnTo>
                    <a:lnTo>
                      <a:pt x="9" y="89"/>
                    </a:lnTo>
                    <a:lnTo>
                      <a:pt x="9" y="90"/>
                    </a:lnTo>
                    <a:lnTo>
                      <a:pt x="8" y="92"/>
                    </a:lnTo>
                    <a:lnTo>
                      <a:pt x="8" y="93"/>
                    </a:lnTo>
                    <a:lnTo>
                      <a:pt x="7" y="94"/>
                    </a:lnTo>
                    <a:lnTo>
                      <a:pt x="7" y="96"/>
                    </a:lnTo>
                    <a:lnTo>
                      <a:pt x="7" y="97"/>
                    </a:lnTo>
                    <a:lnTo>
                      <a:pt x="6" y="99"/>
                    </a:lnTo>
                    <a:lnTo>
                      <a:pt x="6" y="100"/>
                    </a:lnTo>
                    <a:lnTo>
                      <a:pt x="5" y="102"/>
                    </a:lnTo>
                    <a:lnTo>
                      <a:pt x="5" y="103"/>
                    </a:lnTo>
                    <a:lnTo>
                      <a:pt x="4" y="105"/>
                    </a:lnTo>
                    <a:lnTo>
                      <a:pt x="4" y="107"/>
                    </a:lnTo>
                    <a:lnTo>
                      <a:pt x="4" y="108"/>
                    </a:lnTo>
                    <a:lnTo>
                      <a:pt x="3" y="110"/>
                    </a:lnTo>
                    <a:lnTo>
                      <a:pt x="3" y="111"/>
                    </a:lnTo>
                    <a:lnTo>
                      <a:pt x="3" y="113"/>
                    </a:lnTo>
                    <a:lnTo>
                      <a:pt x="3" y="115"/>
                    </a:lnTo>
                    <a:lnTo>
                      <a:pt x="2" y="116"/>
                    </a:lnTo>
                    <a:lnTo>
                      <a:pt x="2" y="118"/>
                    </a:lnTo>
                    <a:lnTo>
                      <a:pt x="2" y="120"/>
                    </a:lnTo>
                    <a:lnTo>
                      <a:pt x="2" y="121"/>
                    </a:lnTo>
                    <a:lnTo>
                      <a:pt x="1" y="122"/>
                    </a:lnTo>
                    <a:lnTo>
                      <a:pt x="1" y="125"/>
                    </a:lnTo>
                    <a:lnTo>
                      <a:pt x="1" y="126"/>
                    </a:lnTo>
                    <a:lnTo>
                      <a:pt x="1" y="128"/>
                    </a:lnTo>
                    <a:lnTo>
                      <a:pt x="1" y="130"/>
                    </a:lnTo>
                    <a:lnTo>
                      <a:pt x="0" y="132"/>
                    </a:lnTo>
                    <a:lnTo>
                      <a:pt x="0" y="133"/>
                    </a:lnTo>
                    <a:lnTo>
                      <a:pt x="0" y="136"/>
                    </a:lnTo>
                    <a:lnTo>
                      <a:pt x="0" y="137"/>
                    </a:lnTo>
                    <a:lnTo>
                      <a:pt x="0" y="139"/>
                    </a:lnTo>
                    <a:lnTo>
                      <a:pt x="0" y="141"/>
                    </a:lnTo>
                    <a:lnTo>
                      <a:pt x="0" y="142"/>
                    </a:lnTo>
                    <a:lnTo>
                      <a:pt x="0" y="144"/>
                    </a:lnTo>
                    <a:lnTo>
                      <a:pt x="0" y="146"/>
                    </a:lnTo>
                    <a:lnTo>
                      <a:pt x="0" y="148"/>
                    </a:lnTo>
                    <a:lnTo>
                      <a:pt x="0" y="150"/>
                    </a:lnTo>
                    <a:lnTo>
                      <a:pt x="0" y="152"/>
                    </a:lnTo>
                    <a:lnTo>
                      <a:pt x="0" y="154"/>
                    </a:lnTo>
                    <a:lnTo>
                      <a:pt x="0" y="155"/>
                    </a:lnTo>
                    <a:lnTo>
                      <a:pt x="1" y="158"/>
                    </a:lnTo>
                    <a:lnTo>
                      <a:pt x="1" y="160"/>
                    </a:lnTo>
                    <a:lnTo>
                      <a:pt x="1" y="162"/>
                    </a:lnTo>
                    <a:lnTo>
                      <a:pt x="1" y="164"/>
                    </a:lnTo>
                    <a:lnTo>
                      <a:pt x="2" y="166"/>
                    </a:lnTo>
                    <a:lnTo>
                      <a:pt x="2" y="168"/>
                    </a:lnTo>
                    <a:lnTo>
                      <a:pt x="2" y="170"/>
                    </a:lnTo>
                    <a:lnTo>
                      <a:pt x="3" y="172"/>
                    </a:lnTo>
                    <a:lnTo>
                      <a:pt x="3" y="174"/>
                    </a:lnTo>
                    <a:lnTo>
                      <a:pt x="3" y="176"/>
                    </a:lnTo>
                    <a:lnTo>
                      <a:pt x="3" y="177"/>
                    </a:lnTo>
                    <a:lnTo>
                      <a:pt x="4" y="180"/>
                    </a:lnTo>
                    <a:lnTo>
                      <a:pt x="4" y="182"/>
                    </a:lnTo>
                    <a:lnTo>
                      <a:pt x="5" y="184"/>
                    </a:lnTo>
                    <a:lnTo>
                      <a:pt x="6" y="186"/>
                    </a:lnTo>
                    <a:lnTo>
                      <a:pt x="6" y="188"/>
                    </a:lnTo>
                    <a:lnTo>
                      <a:pt x="7" y="191"/>
                    </a:lnTo>
                    <a:lnTo>
                      <a:pt x="7" y="192"/>
                    </a:lnTo>
                    <a:lnTo>
                      <a:pt x="8" y="195"/>
                    </a:lnTo>
                    <a:lnTo>
                      <a:pt x="9" y="197"/>
                    </a:lnTo>
                    <a:lnTo>
                      <a:pt x="10" y="199"/>
                    </a:lnTo>
                    <a:lnTo>
                      <a:pt x="11" y="203"/>
                    </a:lnTo>
                    <a:lnTo>
                      <a:pt x="13" y="208"/>
                    </a:lnTo>
                    <a:lnTo>
                      <a:pt x="14" y="212"/>
                    </a:lnTo>
                    <a:lnTo>
                      <a:pt x="16" y="217"/>
                    </a:lnTo>
                    <a:lnTo>
                      <a:pt x="18" y="220"/>
                    </a:lnTo>
                    <a:lnTo>
                      <a:pt x="21" y="224"/>
                    </a:lnTo>
                    <a:lnTo>
                      <a:pt x="22" y="228"/>
                    </a:lnTo>
                    <a:lnTo>
                      <a:pt x="25" y="232"/>
                    </a:lnTo>
                    <a:lnTo>
                      <a:pt x="27" y="236"/>
                    </a:lnTo>
                    <a:lnTo>
                      <a:pt x="30" y="239"/>
                    </a:lnTo>
                    <a:lnTo>
                      <a:pt x="32" y="242"/>
                    </a:lnTo>
                    <a:lnTo>
                      <a:pt x="35" y="246"/>
                    </a:lnTo>
                    <a:lnTo>
                      <a:pt x="38" y="249"/>
                    </a:lnTo>
                    <a:lnTo>
                      <a:pt x="41" y="252"/>
                    </a:lnTo>
                    <a:lnTo>
                      <a:pt x="43" y="256"/>
                    </a:lnTo>
                    <a:lnTo>
                      <a:pt x="46" y="258"/>
                    </a:lnTo>
                    <a:lnTo>
                      <a:pt x="49" y="261"/>
                    </a:lnTo>
                    <a:lnTo>
                      <a:pt x="52" y="264"/>
                    </a:lnTo>
                    <a:lnTo>
                      <a:pt x="55" y="267"/>
                    </a:lnTo>
                    <a:lnTo>
                      <a:pt x="58" y="269"/>
                    </a:lnTo>
                    <a:lnTo>
                      <a:pt x="62" y="272"/>
                    </a:lnTo>
                    <a:lnTo>
                      <a:pt x="65" y="274"/>
                    </a:lnTo>
                    <a:lnTo>
                      <a:pt x="68" y="276"/>
                    </a:lnTo>
                    <a:lnTo>
                      <a:pt x="72" y="278"/>
                    </a:lnTo>
                    <a:lnTo>
                      <a:pt x="75" y="280"/>
                    </a:lnTo>
                    <a:lnTo>
                      <a:pt x="79" y="282"/>
                    </a:lnTo>
                    <a:lnTo>
                      <a:pt x="82" y="284"/>
                    </a:lnTo>
                    <a:lnTo>
                      <a:pt x="85" y="286"/>
                    </a:lnTo>
                    <a:lnTo>
                      <a:pt x="89" y="287"/>
                    </a:lnTo>
                    <a:lnTo>
                      <a:pt x="92" y="289"/>
                    </a:lnTo>
                    <a:lnTo>
                      <a:pt x="96" y="290"/>
                    </a:lnTo>
                    <a:lnTo>
                      <a:pt x="100" y="292"/>
                    </a:lnTo>
                    <a:lnTo>
                      <a:pt x="104" y="293"/>
                    </a:lnTo>
                    <a:lnTo>
                      <a:pt x="108" y="294"/>
                    </a:lnTo>
                    <a:lnTo>
                      <a:pt x="111" y="295"/>
                    </a:lnTo>
                    <a:lnTo>
                      <a:pt x="115" y="296"/>
                    </a:lnTo>
                    <a:lnTo>
                      <a:pt x="119" y="297"/>
                    </a:lnTo>
                    <a:lnTo>
                      <a:pt x="122" y="297"/>
                    </a:lnTo>
                    <a:lnTo>
                      <a:pt x="126" y="298"/>
                    </a:lnTo>
                    <a:lnTo>
                      <a:pt x="130" y="299"/>
                    </a:lnTo>
                    <a:lnTo>
                      <a:pt x="133" y="300"/>
                    </a:lnTo>
                    <a:lnTo>
                      <a:pt x="137" y="300"/>
                    </a:lnTo>
                    <a:lnTo>
                      <a:pt x="141" y="300"/>
                    </a:lnTo>
                    <a:lnTo>
                      <a:pt x="145" y="301"/>
                    </a:lnTo>
                    <a:lnTo>
                      <a:pt x="148" y="301"/>
                    </a:lnTo>
                    <a:lnTo>
                      <a:pt x="152" y="301"/>
                    </a:lnTo>
                    <a:lnTo>
                      <a:pt x="156" y="301"/>
                    </a:lnTo>
                    <a:lnTo>
                      <a:pt x="160" y="301"/>
                    </a:lnTo>
                    <a:lnTo>
                      <a:pt x="163" y="301"/>
                    </a:lnTo>
                    <a:lnTo>
                      <a:pt x="167" y="301"/>
                    </a:lnTo>
                    <a:lnTo>
                      <a:pt x="170" y="300"/>
                    </a:lnTo>
                    <a:lnTo>
                      <a:pt x="174" y="300"/>
                    </a:lnTo>
                    <a:lnTo>
                      <a:pt x="178" y="300"/>
                    </a:lnTo>
                    <a:lnTo>
                      <a:pt x="181" y="299"/>
                    </a:lnTo>
                    <a:lnTo>
                      <a:pt x="185" y="298"/>
                    </a:lnTo>
                    <a:lnTo>
                      <a:pt x="188" y="298"/>
                    </a:lnTo>
                    <a:lnTo>
                      <a:pt x="192" y="297"/>
                    </a:lnTo>
                    <a:lnTo>
                      <a:pt x="195" y="296"/>
                    </a:lnTo>
                    <a:lnTo>
                      <a:pt x="198" y="296"/>
                    </a:lnTo>
                    <a:lnTo>
                      <a:pt x="202" y="295"/>
                    </a:lnTo>
                    <a:lnTo>
                      <a:pt x="205" y="294"/>
                    </a:lnTo>
                    <a:lnTo>
                      <a:pt x="208" y="292"/>
                    </a:lnTo>
                    <a:lnTo>
                      <a:pt x="211" y="291"/>
                    </a:lnTo>
                    <a:lnTo>
                      <a:pt x="214" y="290"/>
                    </a:lnTo>
                    <a:lnTo>
                      <a:pt x="218" y="289"/>
                    </a:lnTo>
                    <a:lnTo>
                      <a:pt x="221" y="287"/>
                    </a:lnTo>
                    <a:lnTo>
                      <a:pt x="224" y="285"/>
                    </a:lnTo>
                    <a:lnTo>
                      <a:pt x="227" y="284"/>
                    </a:lnTo>
                    <a:lnTo>
                      <a:pt x="230" y="283"/>
                    </a:lnTo>
                    <a:lnTo>
                      <a:pt x="233" y="281"/>
                    </a:lnTo>
                    <a:lnTo>
                      <a:pt x="236" y="279"/>
                    </a:lnTo>
                    <a:lnTo>
                      <a:pt x="239" y="278"/>
                    </a:lnTo>
                    <a:lnTo>
                      <a:pt x="242" y="275"/>
                    </a:lnTo>
                    <a:lnTo>
                      <a:pt x="244" y="274"/>
                    </a:lnTo>
                    <a:lnTo>
                      <a:pt x="247" y="272"/>
                    </a:lnTo>
                    <a:lnTo>
                      <a:pt x="250" y="270"/>
                    </a:lnTo>
                    <a:lnTo>
                      <a:pt x="252" y="268"/>
                    </a:lnTo>
                    <a:lnTo>
                      <a:pt x="255" y="266"/>
                    </a:lnTo>
                    <a:lnTo>
                      <a:pt x="257" y="264"/>
                    </a:lnTo>
                    <a:lnTo>
                      <a:pt x="260" y="263"/>
                    </a:lnTo>
                    <a:lnTo>
                      <a:pt x="262" y="261"/>
                    </a:lnTo>
                    <a:lnTo>
                      <a:pt x="264" y="258"/>
                    </a:lnTo>
                    <a:lnTo>
                      <a:pt x="266" y="256"/>
                    </a:lnTo>
                    <a:lnTo>
                      <a:pt x="268" y="254"/>
                    </a:lnTo>
                    <a:lnTo>
                      <a:pt x="270" y="252"/>
                    </a:lnTo>
                    <a:lnTo>
                      <a:pt x="272" y="250"/>
                    </a:lnTo>
                    <a:lnTo>
                      <a:pt x="274" y="247"/>
                    </a:lnTo>
                    <a:lnTo>
                      <a:pt x="276" y="245"/>
                    </a:lnTo>
                    <a:lnTo>
                      <a:pt x="278" y="243"/>
                    </a:lnTo>
                    <a:lnTo>
                      <a:pt x="280" y="241"/>
                    </a:lnTo>
                    <a:lnTo>
                      <a:pt x="281" y="238"/>
                    </a:lnTo>
                    <a:lnTo>
                      <a:pt x="283" y="236"/>
                    </a:lnTo>
                    <a:lnTo>
                      <a:pt x="284" y="234"/>
                    </a:lnTo>
                    <a:lnTo>
                      <a:pt x="286" y="231"/>
                    </a:lnTo>
                    <a:lnTo>
                      <a:pt x="287" y="229"/>
                    </a:lnTo>
                    <a:lnTo>
                      <a:pt x="289" y="226"/>
                    </a:lnTo>
                    <a:lnTo>
                      <a:pt x="290" y="224"/>
                    </a:lnTo>
                    <a:lnTo>
                      <a:pt x="291" y="221"/>
                    </a:lnTo>
                    <a:lnTo>
                      <a:pt x="292" y="219"/>
                    </a:lnTo>
                    <a:lnTo>
                      <a:pt x="294" y="216"/>
                    </a:lnTo>
                    <a:lnTo>
                      <a:pt x="295" y="214"/>
                    </a:lnTo>
                    <a:lnTo>
                      <a:pt x="296" y="211"/>
                    </a:lnTo>
                    <a:lnTo>
                      <a:pt x="297" y="208"/>
                    </a:lnTo>
                    <a:lnTo>
                      <a:pt x="298" y="206"/>
                    </a:lnTo>
                    <a:lnTo>
                      <a:pt x="299" y="203"/>
                    </a:lnTo>
                    <a:lnTo>
                      <a:pt x="300" y="200"/>
                    </a:lnTo>
                    <a:lnTo>
                      <a:pt x="300" y="197"/>
                    </a:lnTo>
                    <a:lnTo>
                      <a:pt x="301" y="195"/>
                    </a:lnTo>
                    <a:lnTo>
                      <a:pt x="302" y="192"/>
                    </a:lnTo>
                    <a:lnTo>
                      <a:pt x="303" y="189"/>
                    </a:lnTo>
                    <a:lnTo>
                      <a:pt x="303" y="186"/>
                    </a:lnTo>
                    <a:lnTo>
                      <a:pt x="304" y="184"/>
                    </a:lnTo>
                    <a:lnTo>
                      <a:pt x="305" y="180"/>
                    </a:lnTo>
                    <a:lnTo>
                      <a:pt x="305" y="177"/>
                    </a:lnTo>
                    <a:lnTo>
                      <a:pt x="306" y="175"/>
                    </a:lnTo>
                    <a:lnTo>
                      <a:pt x="306" y="172"/>
                    </a:lnTo>
                    <a:lnTo>
                      <a:pt x="307" y="169"/>
                    </a:lnTo>
                    <a:lnTo>
                      <a:pt x="307" y="166"/>
                    </a:lnTo>
                    <a:lnTo>
                      <a:pt x="307" y="163"/>
                    </a:lnTo>
                    <a:lnTo>
                      <a:pt x="307" y="160"/>
                    </a:lnTo>
                    <a:lnTo>
                      <a:pt x="307" y="157"/>
                    </a:lnTo>
                    <a:lnTo>
                      <a:pt x="307" y="154"/>
                    </a:lnTo>
                    <a:lnTo>
                      <a:pt x="308" y="151"/>
                    </a:lnTo>
                    <a:lnTo>
                      <a:pt x="308" y="148"/>
                    </a:lnTo>
                    <a:lnTo>
                      <a:pt x="308" y="144"/>
                    </a:lnTo>
                    <a:lnTo>
                      <a:pt x="308" y="142"/>
                    </a:lnTo>
                    <a:lnTo>
                      <a:pt x="308" y="138"/>
                    </a:lnTo>
                    <a:lnTo>
                      <a:pt x="308" y="136"/>
                    </a:lnTo>
                    <a:lnTo>
                      <a:pt x="308" y="134"/>
                    </a:lnTo>
                    <a:lnTo>
                      <a:pt x="308" y="132"/>
                    </a:lnTo>
                    <a:lnTo>
                      <a:pt x="307" y="130"/>
                    </a:lnTo>
                    <a:lnTo>
                      <a:pt x="307" y="129"/>
                    </a:lnTo>
                    <a:lnTo>
                      <a:pt x="307" y="126"/>
                    </a:lnTo>
                    <a:lnTo>
                      <a:pt x="307" y="125"/>
                    </a:lnTo>
                    <a:lnTo>
                      <a:pt x="307" y="122"/>
                    </a:lnTo>
                    <a:lnTo>
                      <a:pt x="306" y="120"/>
                    </a:lnTo>
                    <a:lnTo>
                      <a:pt x="305" y="118"/>
                    </a:lnTo>
                    <a:lnTo>
                      <a:pt x="305" y="116"/>
                    </a:lnTo>
                    <a:lnTo>
                      <a:pt x="304" y="113"/>
                    </a:lnTo>
                    <a:lnTo>
                      <a:pt x="303" y="111"/>
                    </a:lnTo>
                    <a:lnTo>
                      <a:pt x="303" y="109"/>
                    </a:lnTo>
                    <a:lnTo>
                      <a:pt x="302" y="107"/>
                    </a:lnTo>
                    <a:lnTo>
                      <a:pt x="301" y="104"/>
                    </a:lnTo>
                    <a:lnTo>
                      <a:pt x="300" y="102"/>
                    </a:lnTo>
                    <a:lnTo>
                      <a:pt x="299" y="99"/>
                    </a:lnTo>
                    <a:lnTo>
                      <a:pt x="299" y="96"/>
                    </a:lnTo>
                    <a:lnTo>
                      <a:pt x="297" y="93"/>
                    </a:lnTo>
                    <a:lnTo>
                      <a:pt x="296" y="91"/>
                    </a:lnTo>
                    <a:lnTo>
                      <a:pt x="295" y="88"/>
                    </a:lnTo>
                    <a:lnTo>
                      <a:pt x="294" y="86"/>
                    </a:lnTo>
                    <a:lnTo>
                      <a:pt x="292" y="83"/>
                    </a:lnTo>
                    <a:lnTo>
                      <a:pt x="291" y="81"/>
                    </a:lnTo>
                    <a:lnTo>
                      <a:pt x="290" y="78"/>
                    </a:lnTo>
                    <a:lnTo>
                      <a:pt x="288" y="75"/>
                    </a:lnTo>
                    <a:lnTo>
                      <a:pt x="286" y="72"/>
                    </a:lnTo>
                    <a:lnTo>
                      <a:pt x="285" y="70"/>
                    </a:lnTo>
                    <a:lnTo>
                      <a:pt x="283" y="67"/>
                    </a:lnTo>
                    <a:lnTo>
                      <a:pt x="281" y="65"/>
                    </a:lnTo>
                    <a:lnTo>
                      <a:pt x="279" y="62"/>
                    </a:lnTo>
                    <a:lnTo>
                      <a:pt x="277" y="59"/>
                    </a:lnTo>
                    <a:lnTo>
                      <a:pt x="276" y="56"/>
                    </a:lnTo>
                    <a:lnTo>
                      <a:pt x="273" y="54"/>
                    </a:lnTo>
                    <a:lnTo>
                      <a:pt x="271" y="52"/>
                    </a:lnTo>
                    <a:lnTo>
                      <a:pt x="269" y="49"/>
                    </a:lnTo>
                    <a:lnTo>
                      <a:pt x="266" y="46"/>
                    </a:lnTo>
                    <a:lnTo>
                      <a:pt x="264" y="44"/>
                    </a:lnTo>
                    <a:lnTo>
                      <a:pt x="262" y="41"/>
                    </a:lnTo>
                    <a:lnTo>
                      <a:pt x="259" y="39"/>
                    </a:lnTo>
                    <a:lnTo>
                      <a:pt x="256" y="36"/>
                    </a:lnTo>
                    <a:lnTo>
                      <a:pt x="254" y="34"/>
                    </a:lnTo>
                    <a:lnTo>
                      <a:pt x="251" y="32"/>
                    </a:lnTo>
                    <a:lnTo>
                      <a:pt x="248" y="30"/>
                    </a:lnTo>
                    <a:lnTo>
                      <a:pt x="245" y="28"/>
                    </a:lnTo>
                    <a:lnTo>
                      <a:pt x="242" y="26"/>
                    </a:lnTo>
                    <a:lnTo>
                      <a:pt x="239" y="23"/>
                    </a:lnTo>
                    <a:lnTo>
                      <a:pt x="236" y="22"/>
                    </a:lnTo>
                    <a:lnTo>
                      <a:pt x="232" y="20"/>
                    </a:lnTo>
                    <a:lnTo>
                      <a:pt x="229" y="18"/>
                    </a:lnTo>
                    <a:lnTo>
                      <a:pt x="225" y="16"/>
                    </a:lnTo>
                    <a:lnTo>
                      <a:pt x="222" y="14"/>
                    </a:lnTo>
                    <a:lnTo>
                      <a:pt x="218" y="12"/>
                    </a:lnTo>
                    <a:lnTo>
                      <a:pt x="214" y="11"/>
                    </a:lnTo>
                    <a:lnTo>
                      <a:pt x="210" y="10"/>
                    </a:lnTo>
                    <a:lnTo>
                      <a:pt x="206" y="9"/>
                    </a:lnTo>
                    <a:lnTo>
                      <a:pt x="202" y="7"/>
                    </a:lnTo>
                    <a:lnTo>
                      <a:pt x="198" y="6"/>
                    </a:lnTo>
                    <a:lnTo>
                      <a:pt x="194" y="5"/>
                    </a:lnTo>
                    <a:lnTo>
                      <a:pt x="190" y="4"/>
                    </a:lnTo>
                    <a:lnTo>
                      <a:pt x="185" y="3"/>
                    </a:lnTo>
                    <a:lnTo>
                      <a:pt x="181" y="3"/>
                    </a:lnTo>
                    <a:lnTo>
                      <a:pt x="176" y="1"/>
                    </a:lnTo>
                    <a:lnTo>
                      <a:pt x="172" y="1"/>
                    </a:lnTo>
                    <a:lnTo>
                      <a:pt x="170" y="1"/>
                    </a:lnTo>
                    <a:lnTo>
                      <a:pt x="169" y="1"/>
                    </a:lnTo>
                    <a:lnTo>
                      <a:pt x="167" y="1"/>
                    </a:lnTo>
                    <a:lnTo>
                      <a:pt x="166" y="0"/>
                    </a:lnTo>
                    <a:lnTo>
                      <a:pt x="164" y="0"/>
                    </a:lnTo>
                    <a:lnTo>
                      <a:pt x="162" y="0"/>
                    </a:lnTo>
                    <a:lnTo>
                      <a:pt x="160" y="0"/>
                    </a:lnTo>
                    <a:lnTo>
                      <a:pt x="159" y="0"/>
                    </a:lnTo>
                    <a:lnTo>
                      <a:pt x="157" y="0"/>
                    </a:lnTo>
                    <a:lnTo>
                      <a:pt x="155" y="0"/>
                    </a:lnTo>
                    <a:lnTo>
                      <a:pt x="153" y="0"/>
                    </a:lnTo>
                    <a:lnTo>
                      <a:pt x="151" y="0"/>
                    </a:lnTo>
                    <a:lnTo>
                      <a:pt x="150" y="0"/>
                    </a:lnTo>
                    <a:lnTo>
                      <a:pt x="148" y="0"/>
                    </a:lnTo>
                    <a:lnTo>
                      <a:pt x="147" y="0"/>
                    </a:lnTo>
                    <a:lnTo>
                      <a:pt x="145" y="0"/>
                    </a:lnTo>
                    <a:lnTo>
                      <a:pt x="143" y="0"/>
                    </a:lnTo>
                    <a:lnTo>
                      <a:pt x="142" y="0"/>
                    </a:lnTo>
                    <a:lnTo>
                      <a:pt x="140" y="0"/>
                    </a:lnTo>
                    <a:lnTo>
                      <a:pt x="139" y="0"/>
                    </a:lnTo>
                    <a:lnTo>
                      <a:pt x="137" y="1"/>
                    </a:lnTo>
                    <a:lnTo>
                      <a:pt x="135" y="1"/>
                    </a:lnTo>
                    <a:lnTo>
                      <a:pt x="134" y="1"/>
                    </a:lnTo>
                    <a:lnTo>
                      <a:pt x="133" y="1"/>
                    </a:lnTo>
                    <a:lnTo>
                      <a:pt x="131" y="1"/>
                    </a:lnTo>
                    <a:lnTo>
                      <a:pt x="130" y="1"/>
                    </a:lnTo>
                    <a:lnTo>
                      <a:pt x="128" y="1"/>
                    </a:lnTo>
                    <a:lnTo>
                      <a:pt x="127" y="2"/>
                    </a:lnTo>
                    <a:lnTo>
                      <a:pt x="126" y="2"/>
                    </a:lnTo>
                    <a:lnTo>
                      <a:pt x="124" y="2"/>
                    </a:lnTo>
                    <a:lnTo>
                      <a:pt x="123" y="3"/>
                    </a:lnTo>
                    <a:lnTo>
                      <a:pt x="121" y="3"/>
                    </a:lnTo>
                    <a:lnTo>
                      <a:pt x="120" y="3"/>
                    </a:lnTo>
                    <a:lnTo>
                      <a:pt x="139" y="9"/>
                    </a:lnTo>
                    <a:lnTo>
                      <a:pt x="140" y="8"/>
                    </a:lnTo>
                    <a:lnTo>
                      <a:pt x="141" y="8"/>
                    </a:lnTo>
                    <a:lnTo>
                      <a:pt x="142" y="7"/>
                    </a:lnTo>
                    <a:lnTo>
                      <a:pt x="143" y="7"/>
                    </a:lnTo>
                    <a:lnTo>
                      <a:pt x="144" y="7"/>
                    </a:lnTo>
                    <a:lnTo>
                      <a:pt x="145" y="6"/>
                    </a:lnTo>
                    <a:lnTo>
                      <a:pt x="146" y="6"/>
                    </a:lnTo>
                    <a:lnTo>
                      <a:pt x="147" y="6"/>
                    </a:lnTo>
                    <a:lnTo>
                      <a:pt x="148" y="6"/>
                    </a:lnTo>
                    <a:lnTo>
                      <a:pt x="149" y="6"/>
                    </a:lnTo>
                    <a:lnTo>
                      <a:pt x="150" y="6"/>
                    </a:lnTo>
                    <a:lnTo>
                      <a:pt x="151" y="6"/>
                    </a:lnTo>
                    <a:lnTo>
                      <a:pt x="153" y="6"/>
                    </a:lnTo>
                    <a:lnTo>
                      <a:pt x="154" y="6"/>
                    </a:lnTo>
                    <a:lnTo>
                      <a:pt x="155" y="6"/>
                    </a:lnTo>
                    <a:lnTo>
                      <a:pt x="157" y="6"/>
                    </a:lnTo>
                    <a:lnTo>
                      <a:pt x="159" y="6"/>
                    </a:lnTo>
                    <a:lnTo>
                      <a:pt x="160" y="6"/>
                    </a:lnTo>
                    <a:lnTo>
                      <a:pt x="162" y="6"/>
                    </a:lnTo>
                    <a:lnTo>
                      <a:pt x="163" y="6"/>
                    </a:lnTo>
                    <a:lnTo>
                      <a:pt x="163" y="7"/>
                    </a:lnTo>
                    <a:lnTo>
                      <a:pt x="164" y="7"/>
                    </a:lnTo>
                    <a:lnTo>
                      <a:pt x="166" y="7"/>
                    </a:lnTo>
                    <a:lnTo>
                      <a:pt x="167" y="7"/>
                    </a:lnTo>
                    <a:lnTo>
                      <a:pt x="169" y="8"/>
                    </a:lnTo>
                    <a:lnTo>
                      <a:pt x="170" y="8"/>
                    </a:lnTo>
                    <a:lnTo>
                      <a:pt x="172" y="9"/>
                    </a:lnTo>
                    <a:lnTo>
                      <a:pt x="174" y="9"/>
                    </a:lnTo>
                    <a:lnTo>
                      <a:pt x="175" y="10"/>
                    </a:lnTo>
                    <a:lnTo>
                      <a:pt x="176" y="10"/>
                    </a:lnTo>
                    <a:lnTo>
                      <a:pt x="178" y="11"/>
                    </a:lnTo>
                    <a:lnTo>
                      <a:pt x="180" y="12"/>
                    </a:lnTo>
                    <a:lnTo>
                      <a:pt x="181" y="12"/>
                    </a:lnTo>
                    <a:lnTo>
                      <a:pt x="182" y="14"/>
                    </a:lnTo>
                    <a:lnTo>
                      <a:pt x="184" y="15"/>
                    </a:lnTo>
                    <a:lnTo>
                      <a:pt x="186" y="16"/>
                    </a:lnTo>
                    <a:lnTo>
                      <a:pt x="187" y="17"/>
                    </a:lnTo>
                    <a:lnTo>
                      <a:pt x="188" y="19"/>
                    </a:lnTo>
                    <a:lnTo>
                      <a:pt x="189" y="20"/>
                    </a:lnTo>
                    <a:lnTo>
                      <a:pt x="190" y="21"/>
                    </a:lnTo>
                    <a:lnTo>
                      <a:pt x="192" y="23"/>
                    </a:lnTo>
                    <a:lnTo>
                      <a:pt x="193" y="26"/>
                    </a:lnTo>
                    <a:lnTo>
                      <a:pt x="203" y="31"/>
                    </a:lnTo>
                    <a:lnTo>
                      <a:pt x="204" y="30"/>
                    </a:lnTo>
                    <a:lnTo>
                      <a:pt x="205" y="29"/>
                    </a:lnTo>
                    <a:lnTo>
                      <a:pt x="206" y="28"/>
                    </a:lnTo>
                    <a:lnTo>
                      <a:pt x="207" y="28"/>
                    </a:lnTo>
                    <a:lnTo>
                      <a:pt x="209" y="28"/>
                    </a:lnTo>
                    <a:lnTo>
                      <a:pt x="210" y="28"/>
                    </a:lnTo>
                    <a:lnTo>
                      <a:pt x="211" y="27"/>
                    </a:lnTo>
                    <a:lnTo>
                      <a:pt x="212" y="27"/>
                    </a:lnTo>
                    <a:lnTo>
                      <a:pt x="213" y="27"/>
                    </a:lnTo>
                    <a:lnTo>
                      <a:pt x="214" y="27"/>
                    </a:lnTo>
                    <a:lnTo>
                      <a:pt x="215" y="27"/>
                    </a:lnTo>
                    <a:lnTo>
                      <a:pt x="217" y="27"/>
                    </a:lnTo>
                    <a:lnTo>
                      <a:pt x="218" y="27"/>
                    </a:lnTo>
                    <a:lnTo>
                      <a:pt x="219" y="27"/>
                    </a:lnTo>
                    <a:lnTo>
                      <a:pt x="221" y="27"/>
                    </a:lnTo>
                    <a:lnTo>
                      <a:pt x="223" y="27"/>
                    </a:lnTo>
                    <a:lnTo>
                      <a:pt x="224" y="27"/>
                    </a:lnTo>
                    <a:lnTo>
                      <a:pt x="225" y="27"/>
                    </a:lnTo>
                    <a:lnTo>
                      <a:pt x="226" y="28"/>
                    </a:lnTo>
                    <a:lnTo>
                      <a:pt x="228" y="28"/>
                    </a:lnTo>
                    <a:lnTo>
                      <a:pt x="229" y="28"/>
                    </a:lnTo>
                    <a:lnTo>
                      <a:pt x="230" y="28"/>
                    </a:lnTo>
                    <a:lnTo>
                      <a:pt x="231" y="28"/>
                    </a:lnTo>
                    <a:lnTo>
                      <a:pt x="232" y="29"/>
                    </a:lnTo>
                    <a:lnTo>
                      <a:pt x="233" y="30"/>
                    </a:lnTo>
                    <a:lnTo>
                      <a:pt x="235" y="30"/>
                    </a:lnTo>
                    <a:lnTo>
                      <a:pt x="235" y="31"/>
                    </a:lnTo>
                    <a:lnTo>
                      <a:pt x="236" y="31"/>
                    </a:lnTo>
                    <a:lnTo>
                      <a:pt x="238" y="32"/>
                    </a:lnTo>
                    <a:lnTo>
                      <a:pt x="239" y="33"/>
                    </a:lnTo>
                    <a:lnTo>
                      <a:pt x="240" y="34"/>
                    </a:lnTo>
                    <a:lnTo>
                      <a:pt x="241" y="36"/>
                    </a:lnTo>
                    <a:lnTo>
                      <a:pt x="243" y="38"/>
                    </a:lnTo>
                    <a:lnTo>
                      <a:pt x="244" y="40"/>
                    </a:lnTo>
                    <a:lnTo>
                      <a:pt x="244" y="42"/>
                    </a:lnTo>
                    <a:lnTo>
                      <a:pt x="244" y="44"/>
                    </a:lnTo>
                    <a:lnTo>
                      <a:pt x="244" y="46"/>
                    </a:lnTo>
                    <a:lnTo>
                      <a:pt x="244" y="48"/>
                    </a:lnTo>
                    <a:lnTo>
                      <a:pt x="243" y="50"/>
                    </a:lnTo>
                    <a:lnTo>
                      <a:pt x="242" y="52"/>
                    </a:lnTo>
                    <a:lnTo>
                      <a:pt x="241" y="53"/>
                    </a:lnTo>
                    <a:lnTo>
                      <a:pt x="240" y="54"/>
                    </a:lnTo>
                    <a:lnTo>
                      <a:pt x="238" y="56"/>
                    </a:lnTo>
                    <a:lnTo>
                      <a:pt x="240" y="59"/>
                    </a:lnTo>
                    <a:lnTo>
                      <a:pt x="242" y="58"/>
                    </a:lnTo>
                    <a:lnTo>
                      <a:pt x="245" y="58"/>
                    </a:lnTo>
                    <a:lnTo>
                      <a:pt x="248" y="58"/>
                    </a:lnTo>
                    <a:lnTo>
                      <a:pt x="251" y="58"/>
                    </a:lnTo>
                    <a:lnTo>
                      <a:pt x="253" y="58"/>
                    </a:lnTo>
                    <a:lnTo>
                      <a:pt x="256" y="58"/>
                    </a:lnTo>
                    <a:lnTo>
                      <a:pt x="258" y="59"/>
                    </a:lnTo>
                    <a:lnTo>
                      <a:pt x="260" y="59"/>
                    </a:lnTo>
                    <a:lnTo>
                      <a:pt x="262" y="60"/>
                    </a:lnTo>
                    <a:lnTo>
                      <a:pt x="264" y="61"/>
                    </a:lnTo>
                    <a:lnTo>
                      <a:pt x="266" y="61"/>
                    </a:lnTo>
                    <a:lnTo>
                      <a:pt x="268" y="63"/>
                    </a:lnTo>
                    <a:lnTo>
                      <a:pt x="270" y="64"/>
                    </a:lnTo>
                    <a:lnTo>
                      <a:pt x="272" y="65"/>
                    </a:lnTo>
                    <a:lnTo>
                      <a:pt x="273" y="66"/>
                    </a:lnTo>
                    <a:lnTo>
                      <a:pt x="275" y="67"/>
                    </a:lnTo>
                    <a:lnTo>
                      <a:pt x="276" y="69"/>
                    </a:lnTo>
                    <a:lnTo>
                      <a:pt x="277" y="70"/>
                    </a:lnTo>
                    <a:lnTo>
                      <a:pt x="279" y="72"/>
                    </a:lnTo>
                    <a:lnTo>
                      <a:pt x="280" y="74"/>
                    </a:lnTo>
                    <a:lnTo>
                      <a:pt x="281" y="75"/>
                    </a:lnTo>
                    <a:lnTo>
                      <a:pt x="282" y="77"/>
                    </a:lnTo>
                    <a:lnTo>
                      <a:pt x="283" y="78"/>
                    </a:lnTo>
                    <a:lnTo>
                      <a:pt x="283" y="81"/>
                    </a:lnTo>
                    <a:lnTo>
                      <a:pt x="284" y="82"/>
                    </a:lnTo>
                    <a:lnTo>
                      <a:pt x="285" y="85"/>
                    </a:lnTo>
                    <a:lnTo>
                      <a:pt x="286" y="86"/>
                    </a:lnTo>
                    <a:lnTo>
                      <a:pt x="287" y="88"/>
                    </a:lnTo>
                    <a:lnTo>
                      <a:pt x="287" y="91"/>
                    </a:lnTo>
                    <a:lnTo>
                      <a:pt x="287" y="92"/>
                    </a:lnTo>
                    <a:lnTo>
                      <a:pt x="288" y="94"/>
                    </a:lnTo>
                    <a:lnTo>
                      <a:pt x="289" y="97"/>
                    </a:lnTo>
                    <a:lnTo>
                      <a:pt x="289" y="99"/>
                    </a:lnTo>
                    <a:lnTo>
                      <a:pt x="289" y="101"/>
                    </a:lnTo>
                    <a:lnTo>
                      <a:pt x="289" y="103"/>
                    </a:lnTo>
                    <a:lnTo>
                      <a:pt x="289" y="105"/>
                    </a:lnTo>
                    <a:lnTo>
                      <a:pt x="289" y="108"/>
                    </a:lnTo>
                    <a:lnTo>
                      <a:pt x="290" y="110"/>
                    </a:lnTo>
                    <a:lnTo>
                      <a:pt x="290" y="112"/>
                    </a:lnTo>
                    <a:lnTo>
                      <a:pt x="290" y="115"/>
                    </a:lnTo>
                    <a:lnTo>
                      <a:pt x="290" y="116"/>
                    </a:lnTo>
                    <a:lnTo>
                      <a:pt x="289" y="119"/>
                    </a:lnTo>
                    <a:lnTo>
                      <a:pt x="289" y="121"/>
                    </a:lnTo>
                    <a:lnTo>
                      <a:pt x="289" y="124"/>
                    </a:lnTo>
                    <a:lnTo>
                      <a:pt x="289" y="125"/>
                    </a:lnTo>
                    <a:lnTo>
                      <a:pt x="289" y="127"/>
                    </a:lnTo>
                    <a:lnTo>
                      <a:pt x="288" y="130"/>
                    </a:lnTo>
                    <a:lnTo>
                      <a:pt x="288" y="132"/>
                    </a:lnTo>
                    <a:lnTo>
                      <a:pt x="288" y="133"/>
                    </a:lnTo>
                    <a:lnTo>
                      <a:pt x="287" y="136"/>
                    </a:lnTo>
                    <a:lnTo>
                      <a:pt x="287" y="138"/>
                    </a:lnTo>
                    <a:lnTo>
                      <a:pt x="287" y="140"/>
                    </a:lnTo>
                    <a:lnTo>
                      <a:pt x="286" y="142"/>
                    </a:lnTo>
                    <a:lnTo>
                      <a:pt x="286" y="143"/>
                    </a:lnTo>
                    <a:lnTo>
                      <a:pt x="285" y="145"/>
                    </a:lnTo>
                    <a:lnTo>
                      <a:pt x="285" y="147"/>
                    </a:lnTo>
                    <a:lnTo>
                      <a:pt x="284" y="148"/>
                    </a:lnTo>
                    <a:lnTo>
                      <a:pt x="284" y="150"/>
                    </a:lnTo>
                    <a:lnTo>
                      <a:pt x="283" y="151"/>
                    </a:lnTo>
                    <a:lnTo>
                      <a:pt x="283" y="153"/>
                    </a:lnTo>
                    <a:lnTo>
                      <a:pt x="283" y="154"/>
                    </a:lnTo>
                    <a:lnTo>
                      <a:pt x="283" y="155"/>
                    </a:lnTo>
                    <a:lnTo>
                      <a:pt x="282" y="157"/>
                    </a:lnTo>
                    <a:lnTo>
                      <a:pt x="282" y="158"/>
                    </a:lnTo>
                    <a:lnTo>
                      <a:pt x="282" y="160"/>
                    </a:lnTo>
                    <a:lnTo>
                      <a:pt x="282" y="162"/>
                    </a:lnTo>
                    <a:lnTo>
                      <a:pt x="282" y="163"/>
                    </a:lnTo>
                    <a:lnTo>
                      <a:pt x="282" y="165"/>
                    </a:lnTo>
                    <a:lnTo>
                      <a:pt x="283" y="168"/>
                    </a:lnTo>
                    <a:lnTo>
                      <a:pt x="283" y="169"/>
                    </a:lnTo>
                    <a:lnTo>
                      <a:pt x="283" y="170"/>
                    </a:lnTo>
                    <a:lnTo>
                      <a:pt x="283" y="171"/>
                    </a:lnTo>
                    <a:lnTo>
                      <a:pt x="283" y="173"/>
                    </a:lnTo>
                    <a:lnTo>
                      <a:pt x="283" y="174"/>
                    </a:lnTo>
                    <a:lnTo>
                      <a:pt x="283" y="175"/>
                    </a:lnTo>
                    <a:lnTo>
                      <a:pt x="283" y="176"/>
                    </a:lnTo>
                    <a:lnTo>
                      <a:pt x="283" y="178"/>
                    </a:lnTo>
                    <a:lnTo>
                      <a:pt x="283" y="180"/>
                    </a:lnTo>
                    <a:lnTo>
                      <a:pt x="283" y="181"/>
                    </a:lnTo>
                    <a:lnTo>
                      <a:pt x="283" y="183"/>
                    </a:lnTo>
                    <a:lnTo>
                      <a:pt x="283" y="185"/>
                    </a:lnTo>
                    <a:lnTo>
                      <a:pt x="283" y="186"/>
                    </a:lnTo>
                    <a:lnTo>
                      <a:pt x="283" y="188"/>
                    </a:lnTo>
                    <a:lnTo>
                      <a:pt x="283" y="190"/>
                    </a:lnTo>
                    <a:lnTo>
                      <a:pt x="283" y="191"/>
                    </a:lnTo>
                    <a:lnTo>
                      <a:pt x="283" y="193"/>
                    </a:lnTo>
                    <a:lnTo>
                      <a:pt x="282" y="195"/>
                    </a:lnTo>
                    <a:lnTo>
                      <a:pt x="282" y="196"/>
                    </a:lnTo>
                    <a:lnTo>
                      <a:pt x="282" y="198"/>
                    </a:lnTo>
                    <a:lnTo>
                      <a:pt x="282" y="199"/>
                    </a:lnTo>
                    <a:lnTo>
                      <a:pt x="281" y="202"/>
                    </a:lnTo>
                    <a:lnTo>
                      <a:pt x="281" y="203"/>
                    </a:lnTo>
                    <a:lnTo>
                      <a:pt x="281" y="205"/>
                    </a:lnTo>
                    <a:lnTo>
                      <a:pt x="280" y="207"/>
                    </a:lnTo>
                    <a:lnTo>
                      <a:pt x="280" y="209"/>
                    </a:lnTo>
                    <a:lnTo>
                      <a:pt x="280" y="210"/>
                    </a:lnTo>
                    <a:lnTo>
                      <a:pt x="279" y="212"/>
                    </a:lnTo>
                    <a:lnTo>
                      <a:pt x="279" y="214"/>
                    </a:lnTo>
                    <a:lnTo>
                      <a:pt x="278" y="216"/>
                    </a:lnTo>
                    <a:lnTo>
                      <a:pt x="278" y="218"/>
                    </a:lnTo>
                    <a:lnTo>
                      <a:pt x="277" y="219"/>
                    </a:lnTo>
                    <a:lnTo>
                      <a:pt x="276" y="221"/>
                    </a:lnTo>
                    <a:lnTo>
                      <a:pt x="276" y="223"/>
                    </a:lnTo>
                    <a:lnTo>
                      <a:pt x="275" y="224"/>
                    </a:lnTo>
                    <a:lnTo>
                      <a:pt x="274" y="226"/>
                    </a:lnTo>
                    <a:lnTo>
                      <a:pt x="273" y="228"/>
                    </a:lnTo>
                    <a:lnTo>
                      <a:pt x="272" y="229"/>
                    </a:lnTo>
                    <a:lnTo>
                      <a:pt x="272" y="231"/>
                    </a:lnTo>
                    <a:lnTo>
                      <a:pt x="271" y="232"/>
                    </a:lnTo>
                    <a:lnTo>
                      <a:pt x="269" y="234"/>
                    </a:lnTo>
                    <a:lnTo>
                      <a:pt x="268" y="235"/>
                    </a:lnTo>
                    <a:lnTo>
                      <a:pt x="267" y="236"/>
                    </a:lnTo>
                    <a:lnTo>
                      <a:pt x="266" y="238"/>
                    </a:lnTo>
                    <a:lnTo>
                      <a:pt x="265" y="240"/>
                    </a:lnTo>
                    <a:lnTo>
                      <a:pt x="264" y="241"/>
                    </a:lnTo>
                    <a:lnTo>
                      <a:pt x="262" y="242"/>
                    </a:lnTo>
                    <a:lnTo>
                      <a:pt x="261" y="243"/>
                    </a:lnTo>
                    <a:lnTo>
                      <a:pt x="260" y="244"/>
                    </a:lnTo>
                    <a:lnTo>
                      <a:pt x="258" y="245"/>
                    </a:lnTo>
                    <a:lnTo>
                      <a:pt x="256" y="246"/>
                    </a:lnTo>
                    <a:lnTo>
                      <a:pt x="255" y="247"/>
                    </a:lnTo>
                    <a:lnTo>
                      <a:pt x="253" y="248"/>
                    </a:lnTo>
                    <a:lnTo>
                      <a:pt x="252" y="248"/>
                    </a:lnTo>
                    <a:lnTo>
                      <a:pt x="250" y="250"/>
                    </a:lnTo>
                    <a:lnTo>
                      <a:pt x="249" y="250"/>
                    </a:lnTo>
                    <a:lnTo>
                      <a:pt x="248" y="251"/>
                    </a:lnTo>
                    <a:lnTo>
                      <a:pt x="246" y="251"/>
                    </a:lnTo>
                    <a:lnTo>
                      <a:pt x="244" y="252"/>
                    </a:lnTo>
                    <a:lnTo>
                      <a:pt x="243" y="252"/>
                    </a:lnTo>
                    <a:lnTo>
                      <a:pt x="241" y="252"/>
                    </a:lnTo>
                    <a:lnTo>
                      <a:pt x="240" y="253"/>
                    </a:lnTo>
                    <a:lnTo>
                      <a:pt x="239" y="253"/>
                    </a:lnTo>
                    <a:lnTo>
                      <a:pt x="237" y="253"/>
                    </a:lnTo>
                    <a:lnTo>
                      <a:pt x="236" y="253"/>
                    </a:lnTo>
                    <a:lnTo>
                      <a:pt x="234" y="253"/>
                    </a:lnTo>
                    <a:lnTo>
                      <a:pt x="233" y="253"/>
                    </a:lnTo>
                    <a:lnTo>
                      <a:pt x="231" y="253"/>
                    </a:lnTo>
                    <a:lnTo>
                      <a:pt x="230" y="253"/>
                    </a:lnTo>
                    <a:lnTo>
                      <a:pt x="229" y="253"/>
                    </a:lnTo>
                    <a:lnTo>
                      <a:pt x="227" y="253"/>
                    </a:lnTo>
                    <a:lnTo>
                      <a:pt x="226" y="253"/>
                    </a:lnTo>
                    <a:lnTo>
                      <a:pt x="224" y="252"/>
                    </a:lnTo>
                    <a:lnTo>
                      <a:pt x="223" y="252"/>
                    </a:lnTo>
                    <a:lnTo>
                      <a:pt x="221" y="252"/>
                    </a:lnTo>
                    <a:lnTo>
                      <a:pt x="219" y="251"/>
                    </a:lnTo>
                    <a:lnTo>
                      <a:pt x="218" y="251"/>
                    </a:lnTo>
                    <a:lnTo>
                      <a:pt x="217" y="251"/>
                    </a:lnTo>
                    <a:lnTo>
                      <a:pt x="215" y="251"/>
                    </a:lnTo>
                    <a:lnTo>
                      <a:pt x="214" y="250"/>
                    </a:lnTo>
                    <a:lnTo>
                      <a:pt x="213" y="250"/>
                    </a:lnTo>
                    <a:lnTo>
                      <a:pt x="212" y="249"/>
                    </a:lnTo>
                    <a:lnTo>
                      <a:pt x="211" y="249"/>
                    </a:lnTo>
                    <a:lnTo>
                      <a:pt x="209" y="248"/>
                    </a:lnTo>
                    <a:lnTo>
                      <a:pt x="208" y="248"/>
                    </a:lnTo>
                    <a:lnTo>
                      <a:pt x="207" y="247"/>
                    </a:lnTo>
                    <a:lnTo>
                      <a:pt x="206" y="247"/>
                    </a:lnTo>
                    <a:lnTo>
                      <a:pt x="205" y="246"/>
                    </a:lnTo>
                    <a:lnTo>
                      <a:pt x="204" y="246"/>
                    </a:lnTo>
                    <a:lnTo>
                      <a:pt x="203" y="246"/>
                    </a:lnTo>
                    <a:lnTo>
                      <a:pt x="203" y="245"/>
                    </a:lnTo>
                    <a:lnTo>
                      <a:pt x="201" y="244"/>
                    </a:lnTo>
                    <a:lnTo>
                      <a:pt x="199" y="243"/>
                    </a:lnTo>
                    <a:lnTo>
                      <a:pt x="198" y="242"/>
                    </a:lnTo>
                    <a:lnTo>
                      <a:pt x="197" y="242"/>
                    </a:lnTo>
                    <a:lnTo>
                      <a:pt x="196" y="241"/>
                    </a:lnTo>
                    <a:lnTo>
                      <a:pt x="195" y="241"/>
                    </a:lnTo>
                    <a:lnTo>
                      <a:pt x="194" y="240"/>
                    </a:lnTo>
                    <a:lnTo>
                      <a:pt x="180" y="241"/>
                    </a:lnTo>
                    <a:lnTo>
                      <a:pt x="179" y="242"/>
                    </a:lnTo>
                    <a:lnTo>
                      <a:pt x="178" y="242"/>
                    </a:lnTo>
                    <a:lnTo>
                      <a:pt x="177" y="243"/>
                    </a:lnTo>
                    <a:lnTo>
                      <a:pt x="176" y="244"/>
                    </a:lnTo>
                    <a:lnTo>
                      <a:pt x="174" y="245"/>
                    </a:lnTo>
                    <a:lnTo>
                      <a:pt x="173" y="246"/>
                    </a:lnTo>
                    <a:lnTo>
                      <a:pt x="172" y="247"/>
                    </a:lnTo>
                    <a:lnTo>
                      <a:pt x="170" y="247"/>
                    </a:lnTo>
                    <a:lnTo>
                      <a:pt x="169" y="248"/>
                    </a:lnTo>
                    <a:lnTo>
                      <a:pt x="167" y="249"/>
                    </a:lnTo>
                    <a:lnTo>
                      <a:pt x="166" y="250"/>
                    </a:lnTo>
                    <a:lnTo>
                      <a:pt x="164" y="251"/>
                    </a:lnTo>
                    <a:lnTo>
                      <a:pt x="163" y="251"/>
                    </a:lnTo>
                    <a:lnTo>
                      <a:pt x="161" y="252"/>
                    </a:lnTo>
                    <a:lnTo>
                      <a:pt x="159" y="252"/>
                    </a:lnTo>
                    <a:lnTo>
                      <a:pt x="157" y="253"/>
                    </a:lnTo>
                    <a:lnTo>
                      <a:pt x="155" y="254"/>
                    </a:lnTo>
                    <a:lnTo>
                      <a:pt x="154" y="254"/>
                    </a:lnTo>
                    <a:lnTo>
                      <a:pt x="151" y="254"/>
                    </a:lnTo>
                    <a:lnTo>
                      <a:pt x="150" y="255"/>
                    </a:lnTo>
                    <a:lnTo>
                      <a:pt x="147" y="256"/>
                    </a:lnTo>
                    <a:lnTo>
                      <a:pt x="146" y="256"/>
                    </a:lnTo>
                    <a:lnTo>
                      <a:pt x="143" y="257"/>
                    </a:lnTo>
                    <a:lnTo>
                      <a:pt x="142" y="257"/>
                    </a:lnTo>
                    <a:lnTo>
                      <a:pt x="139" y="257"/>
                    </a:lnTo>
                    <a:lnTo>
                      <a:pt x="137" y="257"/>
                    </a:lnTo>
                    <a:lnTo>
                      <a:pt x="135" y="258"/>
                    </a:lnTo>
                    <a:lnTo>
                      <a:pt x="133" y="258"/>
                    </a:lnTo>
                    <a:lnTo>
                      <a:pt x="131" y="258"/>
                    </a:lnTo>
                    <a:lnTo>
                      <a:pt x="129" y="258"/>
                    </a:lnTo>
                    <a:lnTo>
                      <a:pt x="127" y="258"/>
                    </a:lnTo>
                    <a:lnTo>
                      <a:pt x="125" y="258"/>
                    </a:lnTo>
                    <a:lnTo>
                      <a:pt x="123" y="258"/>
                    </a:lnTo>
                    <a:lnTo>
                      <a:pt x="120" y="257"/>
                    </a:lnTo>
                    <a:lnTo>
                      <a:pt x="118" y="257"/>
                    </a:lnTo>
                    <a:lnTo>
                      <a:pt x="116" y="257"/>
                    </a:lnTo>
                    <a:lnTo>
                      <a:pt x="114" y="256"/>
                    </a:lnTo>
                    <a:lnTo>
                      <a:pt x="112" y="256"/>
                    </a:lnTo>
                    <a:lnTo>
                      <a:pt x="110" y="255"/>
                    </a:lnTo>
                    <a:lnTo>
                      <a:pt x="108" y="255"/>
                    </a:lnTo>
                    <a:lnTo>
                      <a:pt x="106" y="254"/>
                    </a:lnTo>
                    <a:lnTo>
                      <a:pt x="104" y="253"/>
                    </a:lnTo>
                    <a:lnTo>
                      <a:pt x="102" y="252"/>
                    </a:lnTo>
                    <a:lnTo>
                      <a:pt x="100" y="251"/>
                    </a:lnTo>
                    <a:lnTo>
                      <a:pt x="98" y="250"/>
                    </a:lnTo>
                    <a:lnTo>
                      <a:pt x="96" y="249"/>
                    </a:lnTo>
                    <a:lnTo>
                      <a:pt x="94" y="247"/>
                    </a:lnTo>
                    <a:lnTo>
                      <a:pt x="92" y="246"/>
                    </a:lnTo>
                    <a:lnTo>
                      <a:pt x="91" y="245"/>
                    </a:lnTo>
                    <a:lnTo>
                      <a:pt x="89" y="243"/>
                    </a:lnTo>
                    <a:lnTo>
                      <a:pt x="88" y="241"/>
                    </a:lnTo>
                    <a:lnTo>
                      <a:pt x="86" y="240"/>
                    </a:lnTo>
                    <a:lnTo>
                      <a:pt x="85" y="238"/>
                    </a:lnTo>
                    <a:lnTo>
                      <a:pt x="83" y="236"/>
                    </a:lnTo>
                    <a:lnTo>
                      <a:pt x="81" y="234"/>
                    </a:lnTo>
                    <a:lnTo>
                      <a:pt x="81" y="232"/>
                    </a:lnTo>
                    <a:lnTo>
                      <a:pt x="79" y="229"/>
                    </a:lnTo>
                    <a:lnTo>
                      <a:pt x="78" y="227"/>
                    </a:lnTo>
                    <a:lnTo>
                      <a:pt x="77" y="224"/>
                    </a:lnTo>
                    <a:lnTo>
                      <a:pt x="76" y="222"/>
                    </a:lnTo>
                    <a:lnTo>
                      <a:pt x="75" y="219"/>
                    </a:lnTo>
                    <a:lnTo>
                      <a:pt x="74" y="216"/>
                    </a:lnTo>
                    <a:lnTo>
                      <a:pt x="73" y="213"/>
                    </a:lnTo>
                    <a:lnTo>
                      <a:pt x="73" y="210"/>
                    </a:lnTo>
                    <a:lnTo>
                      <a:pt x="72" y="209"/>
                    </a:lnTo>
                    <a:lnTo>
                      <a:pt x="70" y="209"/>
                    </a:lnTo>
                    <a:lnTo>
                      <a:pt x="69" y="209"/>
                    </a:lnTo>
                    <a:lnTo>
                      <a:pt x="68" y="209"/>
                    </a:lnTo>
                    <a:lnTo>
                      <a:pt x="67" y="209"/>
                    </a:lnTo>
                    <a:lnTo>
                      <a:pt x="66" y="209"/>
                    </a:lnTo>
                    <a:lnTo>
                      <a:pt x="65" y="208"/>
                    </a:lnTo>
                    <a:lnTo>
                      <a:pt x="64" y="208"/>
                    </a:lnTo>
                    <a:lnTo>
                      <a:pt x="63" y="208"/>
                    </a:lnTo>
                    <a:lnTo>
                      <a:pt x="62" y="208"/>
                    </a:lnTo>
                    <a:lnTo>
                      <a:pt x="61" y="207"/>
                    </a:lnTo>
                    <a:lnTo>
                      <a:pt x="59" y="207"/>
                    </a:lnTo>
                    <a:lnTo>
                      <a:pt x="58" y="207"/>
                    </a:lnTo>
                    <a:lnTo>
                      <a:pt x="57" y="206"/>
                    </a:lnTo>
                    <a:lnTo>
                      <a:pt x="56" y="206"/>
                    </a:lnTo>
                    <a:lnTo>
                      <a:pt x="55" y="206"/>
                    </a:lnTo>
                    <a:lnTo>
                      <a:pt x="54" y="205"/>
                    </a:lnTo>
                    <a:lnTo>
                      <a:pt x="53" y="204"/>
                    </a:lnTo>
                    <a:lnTo>
                      <a:pt x="52" y="204"/>
                    </a:lnTo>
                    <a:lnTo>
                      <a:pt x="51" y="203"/>
                    </a:lnTo>
                    <a:lnTo>
                      <a:pt x="50" y="203"/>
                    </a:lnTo>
                    <a:lnTo>
                      <a:pt x="49" y="202"/>
                    </a:lnTo>
                    <a:lnTo>
                      <a:pt x="48" y="202"/>
                    </a:lnTo>
                    <a:lnTo>
                      <a:pt x="46" y="201"/>
                    </a:lnTo>
                    <a:lnTo>
                      <a:pt x="44" y="200"/>
                    </a:lnTo>
                    <a:lnTo>
                      <a:pt x="43" y="199"/>
                    </a:lnTo>
                    <a:lnTo>
                      <a:pt x="42" y="198"/>
                    </a:lnTo>
                    <a:lnTo>
                      <a:pt x="41" y="197"/>
                    </a:lnTo>
                    <a:lnTo>
                      <a:pt x="39" y="195"/>
                    </a:lnTo>
                    <a:lnTo>
                      <a:pt x="37" y="193"/>
                    </a:lnTo>
                    <a:lnTo>
                      <a:pt x="35" y="191"/>
                    </a:lnTo>
                    <a:lnTo>
                      <a:pt x="34" y="188"/>
                    </a:lnTo>
                    <a:lnTo>
                      <a:pt x="33" y="186"/>
                    </a:lnTo>
                    <a:lnTo>
                      <a:pt x="32" y="185"/>
                    </a:lnTo>
                    <a:lnTo>
                      <a:pt x="31" y="184"/>
                    </a:lnTo>
                    <a:lnTo>
                      <a:pt x="31" y="182"/>
                    </a:lnTo>
                    <a:lnTo>
                      <a:pt x="30" y="181"/>
                    </a:lnTo>
                    <a:lnTo>
                      <a:pt x="30" y="180"/>
                    </a:lnTo>
                    <a:lnTo>
                      <a:pt x="30" y="178"/>
                    </a:lnTo>
                    <a:lnTo>
                      <a:pt x="29" y="176"/>
                    </a:lnTo>
                    <a:lnTo>
                      <a:pt x="29" y="175"/>
                    </a:lnTo>
                    <a:lnTo>
                      <a:pt x="28" y="173"/>
                    </a:lnTo>
                    <a:lnTo>
                      <a:pt x="28" y="171"/>
                    </a:lnTo>
                    <a:lnTo>
                      <a:pt x="28" y="170"/>
                    </a:lnTo>
                    <a:lnTo>
                      <a:pt x="28" y="168"/>
                    </a:lnTo>
                    <a:lnTo>
                      <a:pt x="28" y="166"/>
                    </a:lnTo>
                    <a:lnTo>
                      <a:pt x="28" y="164"/>
                    </a:lnTo>
                    <a:lnTo>
                      <a:pt x="28" y="162"/>
                    </a:lnTo>
                    <a:lnTo>
                      <a:pt x="28" y="160"/>
                    </a:lnTo>
                    <a:lnTo>
                      <a:pt x="28" y="158"/>
                    </a:lnTo>
                    <a:lnTo>
                      <a:pt x="28" y="156"/>
                    </a:lnTo>
                    <a:lnTo>
                      <a:pt x="28" y="154"/>
                    </a:lnTo>
                    <a:lnTo>
                      <a:pt x="29" y="152"/>
                    </a:lnTo>
                    <a:lnTo>
                      <a:pt x="29" y="149"/>
                    </a:lnTo>
                    <a:lnTo>
                      <a:pt x="30" y="147"/>
                    </a:lnTo>
                    <a:lnTo>
                      <a:pt x="30" y="144"/>
                    </a:lnTo>
                    <a:lnTo>
                      <a:pt x="31" y="142"/>
                    </a:lnTo>
                    <a:lnTo>
                      <a:pt x="30" y="140"/>
                    </a:lnTo>
                    <a:lnTo>
                      <a:pt x="29" y="139"/>
                    </a:lnTo>
                    <a:lnTo>
                      <a:pt x="28" y="137"/>
                    </a:lnTo>
                    <a:lnTo>
                      <a:pt x="27" y="136"/>
                    </a:lnTo>
                    <a:lnTo>
                      <a:pt x="26" y="134"/>
                    </a:lnTo>
                    <a:lnTo>
                      <a:pt x="26" y="132"/>
                    </a:lnTo>
                    <a:lnTo>
                      <a:pt x="25" y="131"/>
                    </a:lnTo>
                    <a:lnTo>
                      <a:pt x="24" y="129"/>
                    </a:lnTo>
                    <a:lnTo>
                      <a:pt x="23" y="127"/>
                    </a:lnTo>
                    <a:lnTo>
                      <a:pt x="23" y="125"/>
                    </a:lnTo>
                    <a:lnTo>
                      <a:pt x="22" y="124"/>
                    </a:lnTo>
                    <a:lnTo>
                      <a:pt x="22" y="122"/>
                    </a:lnTo>
                    <a:lnTo>
                      <a:pt x="21" y="120"/>
                    </a:lnTo>
                    <a:lnTo>
                      <a:pt x="20" y="118"/>
                    </a:lnTo>
                    <a:lnTo>
                      <a:pt x="20" y="116"/>
                    </a:lnTo>
                    <a:lnTo>
                      <a:pt x="19" y="114"/>
                    </a:lnTo>
                    <a:lnTo>
                      <a:pt x="19" y="113"/>
                    </a:lnTo>
                    <a:lnTo>
                      <a:pt x="18" y="110"/>
                    </a:lnTo>
                    <a:lnTo>
                      <a:pt x="18" y="109"/>
                    </a:lnTo>
                    <a:lnTo>
                      <a:pt x="17" y="107"/>
                    </a:lnTo>
                    <a:lnTo>
                      <a:pt x="17" y="104"/>
                    </a:lnTo>
                    <a:lnTo>
                      <a:pt x="17" y="103"/>
                    </a:lnTo>
                    <a:lnTo>
                      <a:pt x="17" y="100"/>
                    </a:lnTo>
                    <a:lnTo>
                      <a:pt x="17" y="99"/>
                    </a:lnTo>
                    <a:lnTo>
                      <a:pt x="16" y="97"/>
                    </a:lnTo>
                    <a:lnTo>
                      <a:pt x="16" y="94"/>
                    </a:lnTo>
                    <a:lnTo>
                      <a:pt x="16" y="93"/>
                    </a:lnTo>
                    <a:lnTo>
                      <a:pt x="17" y="91"/>
                    </a:lnTo>
                    <a:lnTo>
                      <a:pt x="17" y="89"/>
                    </a:lnTo>
                    <a:lnTo>
                      <a:pt x="17" y="87"/>
                    </a:lnTo>
                    <a:lnTo>
                      <a:pt x="18" y="85"/>
                    </a:lnTo>
                    <a:lnTo>
                      <a:pt x="18" y="83"/>
                    </a:lnTo>
                    <a:lnTo>
                      <a:pt x="18" y="81"/>
                    </a:lnTo>
                    <a:lnTo>
                      <a:pt x="19" y="80"/>
                    </a:lnTo>
                    <a:lnTo>
                      <a:pt x="19" y="79"/>
                    </a:lnTo>
                    <a:lnTo>
                      <a:pt x="20" y="77"/>
                    </a:lnTo>
                    <a:lnTo>
                      <a:pt x="20" y="75"/>
                    </a:lnTo>
                    <a:lnTo>
                      <a:pt x="22" y="73"/>
                    </a:lnTo>
                    <a:lnTo>
                      <a:pt x="22" y="70"/>
                    </a:lnTo>
                    <a:lnTo>
                      <a:pt x="23" y="68"/>
                    </a:lnTo>
                    <a:lnTo>
                      <a:pt x="24" y="66"/>
                    </a:lnTo>
                    <a:lnTo>
                      <a:pt x="26" y="64"/>
                    </a:lnTo>
                    <a:lnTo>
                      <a:pt x="26" y="63"/>
                    </a:lnTo>
                    <a:lnTo>
                      <a:pt x="28" y="60"/>
                    </a:lnTo>
                    <a:lnTo>
                      <a:pt x="29" y="59"/>
                    </a:lnTo>
                    <a:lnTo>
                      <a:pt x="30" y="57"/>
                    </a:lnTo>
                    <a:lnTo>
                      <a:pt x="31" y="55"/>
                    </a:lnTo>
                    <a:lnTo>
                      <a:pt x="33" y="54"/>
                    </a:lnTo>
                    <a:lnTo>
                      <a:pt x="34" y="53"/>
                    </a:lnTo>
                    <a:lnTo>
                      <a:pt x="36" y="52"/>
                    </a:lnTo>
                    <a:lnTo>
                      <a:pt x="37" y="50"/>
                    </a:lnTo>
                    <a:lnTo>
                      <a:pt x="38" y="49"/>
                    </a:lnTo>
                    <a:lnTo>
                      <a:pt x="39" y="48"/>
                    </a:lnTo>
                    <a:lnTo>
                      <a:pt x="41" y="47"/>
                    </a:lnTo>
                    <a:lnTo>
                      <a:pt x="42" y="46"/>
                    </a:lnTo>
                    <a:lnTo>
                      <a:pt x="44" y="45"/>
                    </a:lnTo>
                    <a:lnTo>
                      <a:pt x="45" y="44"/>
                    </a:lnTo>
                    <a:lnTo>
                      <a:pt x="46" y="44"/>
                    </a:lnTo>
                    <a:lnTo>
                      <a:pt x="47" y="43"/>
                    </a:lnTo>
                    <a:lnTo>
                      <a:pt x="49" y="42"/>
                    </a:lnTo>
                    <a:lnTo>
                      <a:pt x="50" y="42"/>
                    </a:lnTo>
                    <a:lnTo>
                      <a:pt x="51" y="41"/>
                    </a:lnTo>
                    <a:lnTo>
                      <a:pt x="52" y="41"/>
                    </a:lnTo>
                    <a:lnTo>
                      <a:pt x="53" y="41"/>
                    </a:lnTo>
                    <a:lnTo>
                      <a:pt x="54" y="40"/>
                    </a:lnTo>
                    <a:lnTo>
                      <a:pt x="56" y="40"/>
                    </a:lnTo>
                    <a:close/>
                  </a:path>
                </a:pathLst>
              </a:custGeom>
              <a:solidFill>
                <a:srgbClr val="F0EBC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847" name="Freeform 258"/>
              <p:cNvSpPr>
                <a:spLocks/>
              </p:cNvSpPr>
              <p:nvPr/>
            </p:nvSpPr>
            <p:spPr bwMode="auto">
              <a:xfrm>
                <a:off x="3117" y="2272"/>
                <a:ext cx="31" cy="97"/>
              </a:xfrm>
              <a:custGeom>
                <a:avLst/>
                <a:gdLst>
                  <a:gd name="T0" fmla="*/ 28 w 31"/>
                  <a:gd name="T1" fmla="*/ 1 h 97"/>
                  <a:gd name="T2" fmla="*/ 26 w 31"/>
                  <a:gd name="T3" fmla="*/ 4 h 97"/>
                  <a:gd name="T4" fmla="*/ 25 w 31"/>
                  <a:gd name="T5" fmla="*/ 8 h 97"/>
                  <a:gd name="T6" fmla="*/ 23 w 31"/>
                  <a:gd name="T7" fmla="*/ 11 h 97"/>
                  <a:gd name="T8" fmla="*/ 22 w 31"/>
                  <a:gd name="T9" fmla="*/ 13 h 97"/>
                  <a:gd name="T10" fmla="*/ 21 w 31"/>
                  <a:gd name="T11" fmla="*/ 16 h 97"/>
                  <a:gd name="T12" fmla="*/ 20 w 31"/>
                  <a:gd name="T13" fmla="*/ 19 h 97"/>
                  <a:gd name="T14" fmla="*/ 19 w 31"/>
                  <a:gd name="T15" fmla="*/ 22 h 97"/>
                  <a:gd name="T16" fmla="*/ 17 w 31"/>
                  <a:gd name="T17" fmla="*/ 25 h 97"/>
                  <a:gd name="T18" fmla="*/ 16 w 31"/>
                  <a:gd name="T19" fmla="*/ 28 h 97"/>
                  <a:gd name="T20" fmla="*/ 15 w 31"/>
                  <a:gd name="T21" fmla="*/ 31 h 97"/>
                  <a:gd name="T22" fmla="*/ 13 w 31"/>
                  <a:gd name="T23" fmla="*/ 35 h 97"/>
                  <a:gd name="T24" fmla="*/ 12 w 31"/>
                  <a:gd name="T25" fmla="*/ 38 h 97"/>
                  <a:gd name="T26" fmla="*/ 11 w 31"/>
                  <a:gd name="T27" fmla="*/ 41 h 97"/>
                  <a:gd name="T28" fmla="*/ 9 w 31"/>
                  <a:gd name="T29" fmla="*/ 45 h 97"/>
                  <a:gd name="T30" fmla="*/ 8 w 31"/>
                  <a:gd name="T31" fmla="*/ 49 h 97"/>
                  <a:gd name="T32" fmla="*/ 7 w 31"/>
                  <a:gd name="T33" fmla="*/ 52 h 97"/>
                  <a:gd name="T34" fmla="*/ 6 w 31"/>
                  <a:gd name="T35" fmla="*/ 55 h 97"/>
                  <a:gd name="T36" fmla="*/ 5 w 31"/>
                  <a:gd name="T37" fmla="*/ 58 h 97"/>
                  <a:gd name="T38" fmla="*/ 4 w 31"/>
                  <a:gd name="T39" fmla="*/ 62 h 97"/>
                  <a:gd name="T40" fmla="*/ 3 w 31"/>
                  <a:gd name="T41" fmla="*/ 65 h 97"/>
                  <a:gd name="T42" fmla="*/ 2 w 31"/>
                  <a:gd name="T43" fmla="*/ 68 h 97"/>
                  <a:gd name="T44" fmla="*/ 1 w 31"/>
                  <a:gd name="T45" fmla="*/ 71 h 97"/>
                  <a:gd name="T46" fmla="*/ 0 w 31"/>
                  <a:gd name="T47" fmla="*/ 74 h 97"/>
                  <a:gd name="T48" fmla="*/ 0 w 31"/>
                  <a:gd name="T49" fmla="*/ 77 h 97"/>
                  <a:gd name="T50" fmla="*/ 0 w 31"/>
                  <a:gd name="T51" fmla="*/ 80 h 97"/>
                  <a:gd name="T52" fmla="*/ 0 w 31"/>
                  <a:gd name="T53" fmla="*/ 82 h 97"/>
                  <a:gd name="T54" fmla="*/ 0 w 31"/>
                  <a:gd name="T55" fmla="*/ 85 h 97"/>
                  <a:gd name="T56" fmla="*/ 0 w 31"/>
                  <a:gd name="T57" fmla="*/ 89 h 97"/>
                  <a:gd name="T58" fmla="*/ 0 w 31"/>
                  <a:gd name="T59" fmla="*/ 91 h 97"/>
                  <a:gd name="T60" fmla="*/ 0 w 31"/>
                  <a:gd name="T61" fmla="*/ 94 h 97"/>
                  <a:gd name="T62" fmla="*/ 1 w 31"/>
                  <a:gd name="T63" fmla="*/ 96 h 97"/>
                  <a:gd name="T64" fmla="*/ 3 w 31"/>
                  <a:gd name="T65" fmla="*/ 97 h 97"/>
                  <a:gd name="T66" fmla="*/ 5 w 31"/>
                  <a:gd name="T67" fmla="*/ 97 h 97"/>
                  <a:gd name="T68" fmla="*/ 7 w 31"/>
                  <a:gd name="T69" fmla="*/ 96 h 97"/>
                  <a:gd name="T70" fmla="*/ 9 w 31"/>
                  <a:gd name="T71" fmla="*/ 94 h 97"/>
                  <a:gd name="T72" fmla="*/ 31 w 31"/>
                  <a:gd name="T73" fmla="*/ 1 h 97"/>
                  <a:gd name="T74" fmla="*/ 28 w 31"/>
                  <a:gd name="T75" fmla="*/ 0 h 97"/>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1"/>
                  <a:gd name="T115" fmla="*/ 0 h 97"/>
                  <a:gd name="T116" fmla="*/ 31 w 31"/>
                  <a:gd name="T117" fmla="*/ 97 h 97"/>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1" h="97">
                    <a:moveTo>
                      <a:pt x="28" y="0"/>
                    </a:moveTo>
                    <a:lnTo>
                      <a:pt x="28" y="1"/>
                    </a:lnTo>
                    <a:lnTo>
                      <a:pt x="27" y="3"/>
                    </a:lnTo>
                    <a:lnTo>
                      <a:pt x="26" y="4"/>
                    </a:lnTo>
                    <a:lnTo>
                      <a:pt x="26" y="6"/>
                    </a:lnTo>
                    <a:lnTo>
                      <a:pt x="25" y="8"/>
                    </a:lnTo>
                    <a:lnTo>
                      <a:pt x="24" y="10"/>
                    </a:lnTo>
                    <a:lnTo>
                      <a:pt x="23" y="11"/>
                    </a:lnTo>
                    <a:lnTo>
                      <a:pt x="23" y="12"/>
                    </a:lnTo>
                    <a:lnTo>
                      <a:pt x="22" y="13"/>
                    </a:lnTo>
                    <a:lnTo>
                      <a:pt x="22" y="14"/>
                    </a:lnTo>
                    <a:lnTo>
                      <a:pt x="21" y="16"/>
                    </a:lnTo>
                    <a:lnTo>
                      <a:pt x="20" y="17"/>
                    </a:lnTo>
                    <a:lnTo>
                      <a:pt x="20" y="19"/>
                    </a:lnTo>
                    <a:lnTo>
                      <a:pt x="20" y="20"/>
                    </a:lnTo>
                    <a:lnTo>
                      <a:pt x="19" y="22"/>
                    </a:lnTo>
                    <a:lnTo>
                      <a:pt x="18" y="23"/>
                    </a:lnTo>
                    <a:lnTo>
                      <a:pt x="17" y="25"/>
                    </a:lnTo>
                    <a:lnTo>
                      <a:pt x="17" y="27"/>
                    </a:lnTo>
                    <a:lnTo>
                      <a:pt x="16" y="28"/>
                    </a:lnTo>
                    <a:lnTo>
                      <a:pt x="16" y="29"/>
                    </a:lnTo>
                    <a:lnTo>
                      <a:pt x="15" y="31"/>
                    </a:lnTo>
                    <a:lnTo>
                      <a:pt x="14" y="33"/>
                    </a:lnTo>
                    <a:lnTo>
                      <a:pt x="13" y="35"/>
                    </a:lnTo>
                    <a:lnTo>
                      <a:pt x="13" y="36"/>
                    </a:lnTo>
                    <a:lnTo>
                      <a:pt x="12" y="38"/>
                    </a:lnTo>
                    <a:lnTo>
                      <a:pt x="12" y="40"/>
                    </a:lnTo>
                    <a:lnTo>
                      <a:pt x="11" y="41"/>
                    </a:lnTo>
                    <a:lnTo>
                      <a:pt x="10" y="43"/>
                    </a:lnTo>
                    <a:lnTo>
                      <a:pt x="9" y="45"/>
                    </a:lnTo>
                    <a:lnTo>
                      <a:pt x="9" y="47"/>
                    </a:lnTo>
                    <a:lnTo>
                      <a:pt x="8" y="49"/>
                    </a:lnTo>
                    <a:lnTo>
                      <a:pt x="8" y="50"/>
                    </a:lnTo>
                    <a:lnTo>
                      <a:pt x="7" y="52"/>
                    </a:lnTo>
                    <a:lnTo>
                      <a:pt x="6" y="53"/>
                    </a:lnTo>
                    <a:lnTo>
                      <a:pt x="6" y="55"/>
                    </a:lnTo>
                    <a:lnTo>
                      <a:pt x="5" y="57"/>
                    </a:lnTo>
                    <a:lnTo>
                      <a:pt x="5" y="58"/>
                    </a:lnTo>
                    <a:lnTo>
                      <a:pt x="4" y="61"/>
                    </a:lnTo>
                    <a:lnTo>
                      <a:pt x="4" y="62"/>
                    </a:lnTo>
                    <a:lnTo>
                      <a:pt x="3" y="63"/>
                    </a:lnTo>
                    <a:lnTo>
                      <a:pt x="3" y="65"/>
                    </a:lnTo>
                    <a:lnTo>
                      <a:pt x="2" y="67"/>
                    </a:lnTo>
                    <a:lnTo>
                      <a:pt x="2" y="68"/>
                    </a:lnTo>
                    <a:lnTo>
                      <a:pt x="1" y="70"/>
                    </a:lnTo>
                    <a:lnTo>
                      <a:pt x="1" y="71"/>
                    </a:lnTo>
                    <a:lnTo>
                      <a:pt x="1" y="73"/>
                    </a:lnTo>
                    <a:lnTo>
                      <a:pt x="0" y="74"/>
                    </a:lnTo>
                    <a:lnTo>
                      <a:pt x="0" y="75"/>
                    </a:lnTo>
                    <a:lnTo>
                      <a:pt x="0" y="77"/>
                    </a:lnTo>
                    <a:lnTo>
                      <a:pt x="0" y="79"/>
                    </a:lnTo>
                    <a:lnTo>
                      <a:pt x="0" y="80"/>
                    </a:lnTo>
                    <a:lnTo>
                      <a:pt x="0" y="81"/>
                    </a:lnTo>
                    <a:lnTo>
                      <a:pt x="0" y="82"/>
                    </a:lnTo>
                    <a:lnTo>
                      <a:pt x="0" y="84"/>
                    </a:lnTo>
                    <a:lnTo>
                      <a:pt x="0" y="85"/>
                    </a:lnTo>
                    <a:lnTo>
                      <a:pt x="0" y="88"/>
                    </a:lnTo>
                    <a:lnTo>
                      <a:pt x="0" y="89"/>
                    </a:lnTo>
                    <a:lnTo>
                      <a:pt x="0" y="90"/>
                    </a:lnTo>
                    <a:lnTo>
                      <a:pt x="0" y="91"/>
                    </a:lnTo>
                    <a:lnTo>
                      <a:pt x="0" y="93"/>
                    </a:lnTo>
                    <a:lnTo>
                      <a:pt x="0" y="94"/>
                    </a:lnTo>
                    <a:lnTo>
                      <a:pt x="0" y="95"/>
                    </a:lnTo>
                    <a:lnTo>
                      <a:pt x="1" y="96"/>
                    </a:lnTo>
                    <a:lnTo>
                      <a:pt x="2" y="97"/>
                    </a:lnTo>
                    <a:lnTo>
                      <a:pt x="3" y="97"/>
                    </a:lnTo>
                    <a:lnTo>
                      <a:pt x="4" y="97"/>
                    </a:lnTo>
                    <a:lnTo>
                      <a:pt x="5" y="97"/>
                    </a:lnTo>
                    <a:lnTo>
                      <a:pt x="6" y="96"/>
                    </a:lnTo>
                    <a:lnTo>
                      <a:pt x="7" y="96"/>
                    </a:lnTo>
                    <a:lnTo>
                      <a:pt x="8" y="95"/>
                    </a:lnTo>
                    <a:lnTo>
                      <a:pt x="9" y="94"/>
                    </a:lnTo>
                    <a:lnTo>
                      <a:pt x="31" y="1"/>
                    </a:lnTo>
                    <a:lnTo>
                      <a:pt x="2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848" name="Freeform 259"/>
              <p:cNvSpPr>
                <a:spLocks/>
              </p:cNvSpPr>
              <p:nvPr/>
            </p:nvSpPr>
            <p:spPr bwMode="auto">
              <a:xfrm>
                <a:off x="3069" y="2253"/>
                <a:ext cx="42" cy="85"/>
              </a:xfrm>
              <a:custGeom>
                <a:avLst/>
                <a:gdLst>
                  <a:gd name="T0" fmla="*/ 2 w 42"/>
                  <a:gd name="T1" fmla="*/ 76 h 85"/>
                  <a:gd name="T2" fmla="*/ 1 w 42"/>
                  <a:gd name="T3" fmla="*/ 78 h 85"/>
                  <a:gd name="T4" fmla="*/ 0 w 42"/>
                  <a:gd name="T5" fmla="*/ 81 h 85"/>
                  <a:gd name="T6" fmla="*/ 1 w 42"/>
                  <a:gd name="T7" fmla="*/ 83 h 85"/>
                  <a:gd name="T8" fmla="*/ 2 w 42"/>
                  <a:gd name="T9" fmla="*/ 85 h 85"/>
                  <a:gd name="T10" fmla="*/ 4 w 42"/>
                  <a:gd name="T11" fmla="*/ 85 h 85"/>
                  <a:gd name="T12" fmla="*/ 6 w 42"/>
                  <a:gd name="T13" fmla="*/ 84 h 85"/>
                  <a:gd name="T14" fmla="*/ 9 w 42"/>
                  <a:gd name="T15" fmla="*/ 83 h 85"/>
                  <a:gd name="T16" fmla="*/ 42 w 42"/>
                  <a:gd name="T17" fmla="*/ 0 h 85"/>
                  <a:gd name="T18" fmla="*/ 39 w 42"/>
                  <a:gd name="T19" fmla="*/ 1 h 85"/>
                  <a:gd name="T20" fmla="*/ 37 w 42"/>
                  <a:gd name="T21" fmla="*/ 4 h 85"/>
                  <a:gd name="T22" fmla="*/ 36 w 42"/>
                  <a:gd name="T23" fmla="*/ 8 h 85"/>
                  <a:gd name="T24" fmla="*/ 34 w 42"/>
                  <a:gd name="T25" fmla="*/ 10 h 85"/>
                  <a:gd name="T26" fmla="*/ 33 w 42"/>
                  <a:gd name="T27" fmla="*/ 13 h 85"/>
                  <a:gd name="T28" fmla="*/ 32 w 42"/>
                  <a:gd name="T29" fmla="*/ 15 h 85"/>
                  <a:gd name="T30" fmla="*/ 30 w 42"/>
                  <a:gd name="T31" fmla="*/ 18 h 85"/>
                  <a:gd name="T32" fmla="*/ 29 w 42"/>
                  <a:gd name="T33" fmla="*/ 21 h 85"/>
                  <a:gd name="T34" fmla="*/ 27 w 42"/>
                  <a:gd name="T35" fmla="*/ 24 h 85"/>
                  <a:gd name="T36" fmla="*/ 26 w 42"/>
                  <a:gd name="T37" fmla="*/ 26 h 85"/>
                  <a:gd name="T38" fmla="*/ 25 w 42"/>
                  <a:gd name="T39" fmla="*/ 29 h 85"/>
                  <a:gd name="T40" fmla="*/ 23 w 42"/>
                  <a:gd name="T41" fmla="*/ 32 h 85"/>
                  <a:gd name="T42" fmla="*/ 21 w 42"/>
                  <a:gd name="T43" fmla="*/ 36 h 85"/>
                  <a:gd name="T44" fmla="*/ 20 w 42"/>
                  <a:gd name="T45" fmla="*/ 38 h 85"/>
                  <a:gd name="T46" fmla="*/ 18 w 42"/>
                  <a:gd name="T47" fmla="*/ 42 h 85"/>
                  <a:gd name="T48" fmla="*/ 17 w 42"/>
                  <a:gd name="T49" fmla="*/ 44 h 85"/>
                  <a:gd name="T50" fmla="*/ 15 w 42"/>
                  <a:gd name="T51" fmla="*/ 48 h 85"/>
                  <a:gd name="T52" fmla="*/ 13 w 42"/>
                  <a:gd name="T53" fmla="*/ 50 h 85"/>
                  <a:gd name="T54" fmla="*/ 12 w 42"/>
                  <a:gd name="T55" fmla="*/ 54 h 85"/>
                  <a:gd name="T56" fmla="*/ 10 w 42"/>
                  <a:gd name="T57" fmla="*/ 57 h 85"/>
                  <a:gd name="T58" fmla="*/ 9 w 42"/>
                  <a:gd name="T59" fmla="*/ 60 h 85"/>
                  <a:gd name="T60" fmla="*/ 8 w 42"/>
                  <a:gd name="T61" fmla="*/ 62 h 85"/>
                  <a:gd name="T62" fmla="*/ 7 w 42"/>
                  <a:gd name="T63" fmla="*/ 65 h 85"/>
                  <a:gd name="T64" fmla="*/ 5 w 42"/>
                  <a:gd name="T65" fmla="*/ 68 h 85"/>
                  <a:gd name="T66" fmla="*/ 3 w 42"/>
                  <a:gd name="T67" fmla="*/ 72 h 85"/>
                  <a:gd name="T68" fmla="*/ 3 w 42"/>
                  <a:gd name="T69" fmla="*/ 75 h 8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2"/>
                  <a:gd name="T106" fmla="*/ 0 h 85"/>
                  <a:gd name="T107" fmla="*/ 42 w 42"/>
                  <a:gd name="T108" fmla="*/ 85 h 8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2" h="85">
                    <a:moveTo>
                      <a:pt x="3" y="75"/>
                    </a:moveTo>
                    <a:lnTo>
                      <a:pt x="2" y="76"/>
                    </a:lnTo>
                    <a:lnTo>
                      <a:pt x="1" y="77"/>
                    </a:lnTo>
                    <a:lnTo>
                      <a:pt x="1" y="78"/>
                    </a:lnTo>
                    <a:lnTo>
                      <a:pt x="1" y="80"/>
                    </a:lnTo>
                    <a:lnTo>
                      <a:pt x="0" y="81"/>
                    </a:lnTo>
                    <a:lnTo>
                      <a:pt x="0" y="83"/>
                    </a:lnTo>
                    <a:lnTo>
                      <a:pt x="1" y="83"/>
                    </a:lnTo>
                    <a:lnTo>
                      <a:pt x="1" y="85"/>
                    </a:lnTo>
                    <a:lnTo>
                      <a:pt x="2" y="85"/>
                    </a:lnTo>
                    <a:lnTo>
                      <a:pt x="3" y="85"/>
                    </a:lnTo>
                    <a:lnTo>
                      <a:pt x="4" y="85"/>
                    </a:lnTo>
                    <a:lnTo>
                      <a:pt x="5" y="85"/>
                    </a:lnTo>
                    <a:lnTo>
                      <a:pt x="6" y="84"/>
                    </a:lnTo>
                    <a:lnTo>
                      <a:pt x="7" y="83"/>
                    </a:lnTo>
                    <a:lnTo>
                      <a:pt x="9" y="83"/>
                    </a:lnTo>
                    <a:lnTo>
                      <a:pt x="9" y="82"/>
                    </a:lnTo>
                    <a:lnTo>
                      <a:pt x="42" y="0"/>
                    </a:lnTo>
                    <a:lnTo>
                      <a:pt x="40" y="0"/>
                    </a:lnTo>
                    <a:lnTo>
                      <a:pt x="39" y="1"/>
                    </a:lnTo>
                    <a:lnTo>
                      <a:pt x="38" y="3"/>
                    </a:lnTo>
                    <a:lnTo>
                      <a:pt x="37" y="4"/>
                    </a:lnTo>
                    <a:lnTo>
                      <a:pt x="37" y="6"/>
                    </a:lnTo>
                    <a:lnTo>
                      <a:pt x="36" y="8"/>
                    </a:lnTo>
                    <a:lnTo>
                      <a:pt x="35" y="10"/>
                    </a:lnTo>
                    <a:lnTo>
                      <a:pt x="34" y="10"/>
                    </a:lnTo>
                    <a:lnTo>
                      <a:pt x="33" y="11"/>
                    </a:lnTo>
                    <a:lnTo>
                      <a:pt x="33" y="13"/>
                    </a:lnTo>
                    <a:lnTo>
                      <a:pt x="33" y="14"/>
                    </a:lnTo>
                    <a:lnTo>
                      <a:pt x="32" y="15"/>
                    </a:lnTo>
                    <a:lnTo>
                      <a:pt x="31" y="16"/>
                    </a:lnTo>
                    <a:lnTo>
                      <a:pt x="30" y="18"/>
                    </a:lnTo>
                    <a:lnTo>
                      <a:pt x="30" y="19"/>
                    </a:lnTo>
                    <a:lnTo>
                      <a:pt x="29" y="21"/>
                    </a:lnTo>
                    <a:lnTo>
                      <a:pt x="28" y="22"/>
                    </a:lnTo>
                    <a:lnTo>
                      <a:pt x="27" y="24"/>
                    </a:lnTo>
                    <a:lnTo>
                      <a:pt x="27" y="25"/>
                    </a:lnTo>
                    <a:lnTo>
                      <a:pt x="26" y="26"/>
                    </a:lnTo>
                    <a:lnTo>
                      <a:pt x="25" y="28"/>
                    </a:lnTo>
                    <a:lnTo>
                      <a:pt x="25" y="29"/>
                    </a:lnTo>
                    <a:lnTo>
                      <a:pt x="24" y="31"/>
                    </a:lnTo>
                    <a:lnTo>
                      <a:pt x="23" y="32"/>
                    </a:lnTo>
                    <a:lnTo>
                      <a:pt x="22" y="34"/>
                    </a:lnTo>
                    <a:lnTo>
                      <a:pt x="21" y="36"/>
                    </a:lnTo>
                    <a:lnTo>
                      <a:pt x="21" y="37"/>
                    </a:lnTo>
                    <a:lnTo>
                      <a:pt x="20" y="38"/>
                    </a:lnTo>
                    <a:lnTo>
                      <a:pt x="19" y="40"/>
                    </a:lnTo>
                    <a:lnTo>
                      <a:pt x="18" y="42"/>
                    </a:lnTo>
                    <a:lnTo>
                      <a:pt x="17" y="43"/>
                    </a:lnTo>
                    <a:lnTo>
                      <a:pt x="17" y="44"/>
                    </a:lnTo>
                    <a:lnTo>
                      <a:pt x="16" y="46"/>
                    </a:lnTo>
                    <a:lnTo>
                      <a:pt x="15" y="48"/>
                    </a:lnTo>
                    <a:lnTo>
                      <a:pt x="14" y="49"/>
                    </a:lnTo>
                    <a:lnTo>
                      <a:pt x="13" y="50"/>
                    </a:lnTo>
                    <a:lnTo>
                      <a:pt x="13" y="53"/>
                    </a:lnTo>
                    <a:lnTo>
                      <a:pt x="12" y="54"/>
                    </a:lnTo>
                    <a:lnTo>
                      <a:pt x="11" y="55"/>
                    </a:lnTo>
                    <a:lnTo>
                      <a:pt x="10" y="57"/>
                    </a:lnTo>
                    <a:lnTo>
                      <a:pt x="10" y="58"/>
                    </a:lnTo>
                    <a:lnTo>
                      <a:pt x="9" y="60"/>
                    </a:lnTo>
                    <a:lnTo>
                      <a:pt x="9" y="61"/>
                    </a:lnTo>
                    <a:lnTo>
                      <a:pt x="8" y="62"/>
                    </a:lnTo>
                    <a:lnTo>
                      <a:pt x="7" y="64"/>
                    </a:lnTo>
                    <a:lnTo>
                      <a:pt x="7" y="65"/>
                    </a:lnTo>
                    <a:lnTo>
                      <a:pt x="6" y="66"/>
                    </a:lnTo>
                    <a:lnTo>
                      <a:pt x="5" y="68"/>
                    </a:lnTo>
                    <a:lnTo>
                      <a:pt x="4" y="70"/>
                    </a:lnTo>
                    <a:lnTo>
                      <a:pt x="3" y="72"/>
                    </a:lnTo>
                    <a:lnTo>
                      <a:pt x="3" y="7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849" name="Freeform 260"/>
              <p:cNvSpPr>
                <a:spLocks/>
              </p:cNvSpPr>
              <p:nvPr/>
            </p:nvSpPr>
            <p:spPr bwMode="auto">
              <a:xfrm>
                <a:off x="3340" y="2251"/>
                <a:ext cx="89" cy="32"/>
              </a:xfrm>
              <a:custGeom>
                <a:avLst/>
                <a:gdLst>
                  <a:gd name="T0" fmla="*/ 16 w 89"/>
                  <a:gd name="T1" fmla="*/ 32 h 32"/>
                  <a:gd name="T2" fmla="*/ 18 w 89"/>
                  <a:gd name="T3" fmla="*/ 30 h 32"/>
                  <a:gd name="T4" fmla="*/ 20 w 89"/>
                  <a:gd name="T5" fmla="*/ 29 h 32"/>
                  <a:gd name="T6" fmla="*/ 23 w 89"/>
                  <a:gd name="T7" fmla="*/ 27 h 32"/>
                  <a:gd name="T8" fmla="*/ 26 w 89"/>
                  <a:gd name="T9" fmla="*/ 24 h 32"/>
                  <a:gd name="T10" fmla="*/ 28 w 89"/>
                  <a:gd name="T11" fmla="*/ 23 h 32"/>
                  <a:gd name="T12" fmla="*/ 30 w 89"/>
                  <a:gd name="T13" fmla="*/ 22 h 32"/>
                  <a:gd name="T14" fmla="*/ 32 w 89"/>
                  <a:gd name="T15" fmla="*/ 21 h 32"/>
                  <a:gd name="T16" fmla="*/ 35 w 89"/>
                  <a:gd name="T17" fmla="*/ 19 h 32"/>
                  <a:gd name="T18" fmla="*/ 37 w 89"/>
                  <a:gd name="T19" fmla="*/ 18 h 32"/>
                  <a:gd name="T20" fmla="*/ 39 w 89"/>
                  <a:gd name="T21" fmla="*/ 17 h 32"/>
                  <a:gd name="T22" fmla="*/ 42 w 89"/>
                  <a:gd name="T23" fmla="*/ 16 h 32"/>
                  <a:gd name="T24" fmla="*/ 44 w 89"/>
                  <a:gd name="T25" fmla="*/ 15 h 32"/>
                  <a:gd name="T26" fmla="*/ 46 w 89"/>
                  <a:gd name="T27" fmla="*/ 13 h 32"/>
                  <a:gd name="T28" fmla="*/ 49 w 89"/>
                  <a:gd name="T29" fmla="*/ 12 h 32"/>
                  <a:gd name="T30" fmla="*/ 51 w 89"/>
                  <a:gd name="T31" fmla="*/ 12 h 32"/>
                  <a:gd name="T32" fmla="*/ 54 w 89"/>
                  <a:gd name="T33" fmla="*/ 11 h 32"/>
                  <a:gd name="T34" fmla="*/ 56 w 89"/>
                  <a:gd name="T35" fmla="*/ 10 h 32"/>
                  <a:gd name="T36" fmla="*/ 58 w 89"/>
                  <a:gd name="T37" fmla="*/ 10 h 32"/>
                  <a:gd name="T38" fmla="*/ 60 w 89"/>
                  <a:gd name="T39" fmla="*/ 9 h 32"/>
                  <a:gd name="T40" fmla="*/ 62 w 89"/>
                  <a:gd name="T41" fmla="*/ 9 h 32"/>
                  <a:gd name="T42" fmla="*/ 66 w 89"/>
                  <a:gd name="T43" fmla="*/ 9 h 32"/>
                  <a:gd name="T44" fmla="*/ 69 w 89"/>
                  <a:gd name="T45" fmla="*/ 10 h 32"/>
                  <a:gd name="T46" fmla="*/ 72 w 89"/>
                  <a:gd name="T47" fmla="*/ 12 h 32"/>
                  <a:gd name="T48" fmla="*/ 73 w 89"/>
                  <a:gd name="T49" fmla="*/ 13 h 32"/>
                  <a:gd name="T50" fmla="*/ 75 w 89"/>
                  <a:gd name="T51" fmla="*/ 15 h 32"/>
                  <a:gd name="T52" fmla="*/ 79 w 89"/>
                  <a:gd name="T53" fmla="*/ 15 h 32"/>
                  <a:gd name="T54" fmla="*/ 82 w 89"/>
                  <a:gd name="T55" fmla="*/ 13 h 32"/>
                  <a:gd name="T56" fmla="*/ 85 w 89"/>
                  <a:gd name="T57" fmla="*/ 11 h 32"/>
                  <a:gd name="T58" fmla="*/ 88 w 89"/>
                  <a:gd name="T59" fmla="*/ 7 h 32"/>
                  <a:gd name="T60" fmla="*/ 89 w 89"/>
                  <a:gd name="T61" fmla="*/ 4 h 32"/>
                  <a:gd name="T62" fmla="*/ 0 w 89"/>
                  <a:gd name="T63" fmla="*/ 25 h 3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89"/>
                  <a:gd name="T97" fmla="*/ 0 h 32"/>
                  <a:gd name="T98" fmla="*/ 89 w 89"/>
                  <a:gd name="T99" fmla="*/ 32 h 3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89" h="32">
                    <a:moveTo>
                      <a:pt x="0" y="25"/>
                    </a:moveTo>
                    <a:lnTo>
                      <a:pt x="16" y="32"/>
                    </a:lnTo>
                    <a:lnTo>
                      <a:pt x="16" y="31"/>
                    </a:lnTo>
                    <a:lnTo>
                      <a:pt x="18" y="30"/>
                    </a:lnTo>
                    <a:lnTo>
                      <a:pt x="19" y="29"/>
                    </a:lnTo>
                    <a:lnTo>
                      <a:pt x="20" y="29"/>
                    </a:lnTo>
                    <a:lnTo>
                      <a:pt x="21" y="28"/>
                    </a:lnTo>
                    <a:lnTo>
                      <a:pt x="23" y="27"/>
                    </a:lnTo>
                    <a:lnTo>
                      <a:pt x="24" y="26"/>
                    </a:lnTo>
                    <a:lnTo>
                      <a:pt x="26" y="24"/>
                    </a:lnTo>
                    <a:lnTo>
                      <a:pt x="27" y="24"/>
                    </a:lnTo>
                    <a:lnTo>
                      <a:pt x="28" y="23"/>
                    </a:lnTo>
                    <a:lnTo>
                      <a:pt x="29" y="22"/>
                    </a:lnTo>
                    <a:lnTo>
                      <a:pt x="30" y="22"/>
                    </a:lnTo>
                    <a:lnTo>
                      <a:pt x="31" y="21"/>
                    </a:lnTo>
                    <a:lnTo>
                      <a:pt x="32" y="21"/>
                    </a:lnTo>
                    <a:lnTo>
                      <a:pt x="34" y="20"/>
                    </a:lnTo>
                    <a:lnTo>
                      <a:pt x="35" y="19"/>
                    </a:lnTo>
                    <a:lnTo>
                      <a:pt x="36" y="19"/>
                    </a:lnTo>
                    <a:lnTo>
                      <a:pt x="37" y="18"/>
                    </a:lnTo>
                    <a:lnTo>
                      <a:pt x="38" y="18"/>
                    </a:lnTo>
                    <a:lnTo>
                      <a:pt x="39" y="17"/>
                    </a:lnTo>
                    <a:lnTo>
                      <a:pt x="41" y="17"/>
                    </a:lnTo>
                    <a:lnTo>
                      <a:pt x="42" y="16"/>
                    </a:lnTo>
                    <a:lnTo>
                      <a:pt x="43" y="15"/>
                    </a:lnTo>
                    <a:lnTo>
                      <a:pt x="44" y="15"/>
                    </a:lnTo>
                    <a:lnTo>
                      <a:pt x="45" y="14"/>
                    </a:lnTo>
                    <a:lnTo>
                      <a:pt x="46" y="13"/>
                    </a:lnTo>
                    <a:lnTo>
                      <a:pt x="48" y="13"/>
                    </a:lnTo>
                    <a:lnTo>
                      <a:pt x="49" y="12"/>
                    </a:lnTo>
                    <a:lnTo>
                      <a:pt x="50" y="12"/>
                    </a:lnTo>
                    <a:lnTo>
                      <a:pt x="51" y="12"/>
                    </a:lnTo>
                    <a:lnTo>
                      <a:pt x="52" y="11"/>
                    </a:lnTo>
                    <a:lnTo>
                      <a:pt x="54" y="11"/>
                    </a:lnTo>
                    <a:lnTo>
                      <a:pt x="54" y="10"/>
                    </a:lnTo>
                    <a:lnTo>
                      <a:pt x="56" y="10"/>
                    </a:lnTo>
                    <a:lnTo>
                      <a:pt x="57" y="10"/>
                    </a:lnTo>
                    <a:lnTo>
                      <a:pt x="58" y="10"/>
                    </a:lnTo>
                    <a:lnTo>
                      <a:pt x="59" y="10"/>
                    </a:lnTo>
                    <a:lnTo>
                      <a:pt x="60" y="9"/>
                    </a:lnTo>
                    <a:lnTo>
                      <a:pt x="61" y="9"/>
                    </a:lnTo>
                    <a:lnTo>
                      <a:pt x="62" y="9"/>
                    </a:lnTo>
                    <a:lnTo>
                      <a:pt x="64" y="9"/>
                    </a:lnTo>
                    <a:lnTo>
                      <a:pt x="66" y="9"/>
                    </a:lnTo>
                    <a:lnTo>
                      <a:pt x="67" y="10"/>
                    </a:lnTo>
                    <a:lnTo>
                      <a:pt x="69" y="10"/>
                    </a:lnTo>
                    <a:lnTo>
                      <a:pt x="70" y="11"/>
                    </a:lnTo>
                    <a:lnTo>
                      <a:pt x="72" y="12"/>
                    </a:lnTo>
                    <a:lnTo>
                      <a:pt x="73" y="13"/>
                    </a:lnTo>
                    <a:lnTo>
                      <a:pt x="74" y="14"/>
                    </a:lnTo>
                    <a:lnTo>
                      <a:pt x="75" y="15"/>
                    </a:lnTo>
                    <a:lnTo>
                      <a:pt x="77" y="15"/>
                    </a:lnTo>
                    <a:lnTo>
                      <a:pt x="79" y="15"/>
                    </a:lnTo>
                    <a:lnTo>
                      <a:pt x="81" y="14"/>
                    </a:lnTo>
                    <a:lnTo>
                      <a:pt x="82" y="13"/>
                    </a:lnTo>
                    <a:lnTo>
                      <a:pt x="84" y="12"/>
                    </a:lnTo>
                    <a:lnTo>
                      <a:pt x="85" y="11"/>
                    </a:lnTo>
                    <a:lnTo>
                      <a:pt x="86" y="9"/>
                    </a:lnTo>
                    <a:lnTo>
                      <a:pt x="88" y="7"/>
                    </a:lnTo>
                    <a:lnTo>
                      <a:pt x="89" y="5"/>
                    </a:lnTo>
                    <a:lnTo>
                      <a:pt x="89" y="4"/>
                    </a:lnTo>
                    <a:lnTo>
                      <a:pt x="88" y="0"/>
                    </a:lnTo>
                    <a:lnTo>
                      <a:pt x="0" y="25"/>
                    </a:lnTo>
                    <a:close/>
                  </a:path>
                </a:pathLst>
              </a:custGeom>
              <a:solidFill>
                <a:srgbClr val="D6541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850" name="Freeform 261"/>
              <p:cNvSpPr>
                <a:spLocks/>
              </p:cNvSpPr>
              <p:nvPr/>
            </p:nvSpPr>
            <p:spPr bwMode="auto">
              <a:xfrm>
                <a:off x="3374" y="2290"/>
                <a:ext cx="71" cy="15"/>
              </a:xfrm>
              <a:custGeom>
                <a:avLst/>
                <a:gdLst>
                  <a:gd name="T0" fmla="*/ 16 w 71"/>
                  <a:gd name="T1" fmla="*/ 13 h 15"/>
                  <a:gd name="T2" fmla="*/ 18 w 71"/>
                  <a:gd name="T3" fmla="*/ 13 h 15"/>
                  <a:gd name="T4" fmla="*/ 20 w 71"/>
                  <a:gd name="T5" fmla="*/ 12 h 15"/>
                  <a:gd name="T6" fmla="*/ 23 w 71"/>
                  <a:gd name="T7" fmla="*/ 11 h 15"/>
                  <a:gd name="T8" fmla="*/ 26 w 71"/>
                  <a:gd name="T9" fmla="*/ 9 h 15"/>
                  <a:gd name="T10" fmla="*/ 30 w 71"/>
                  <a:gd name="T11" fmla="*/ 9 h 15"/>
                  <a:gd name="T12" fmla="*/ 33 w 71"/>
                  <a:gd name="T13" fmla="*/ 7 h 15"/>
                  <a:gd name="T14" fmla="*/ 37 w 71"/>
                  <a:gd name="T15" fmla="*/ 6 h 15"/>
                  <a:gd name="T16" fmla="*/ 41 w 71"/>
                  <a:gd name="T17" fmla="*/ 5 h 15"/>
                  <a:gd name="T18" fmla="*/ 44 w 71"/>
                  <a:gd name="T19" fmla="*/ 4 h 15"/>
                  <a:gd name="T20" fmla="*/ 47 w 71"/>
                  <a:gd name="T21" fmla="*/ 3 h 15"/>
                  <a:gd name="T22" fmla="*/ 51 w 71"/>
                  <a:gd name="T23" fmla="*/ 3 h 15"/>
                  <a:gd name="T24" fmla="*/ 53 w 71"/>
                  <a:gd name="T25" fmla="*/ 3 h 15"/>
                  <a:gd name="T26" fmla="*/ 55 w 71"/>
                  <a:gd name="T27" fmla="*/ 4 h 15"/>
                  <a:gd name="T28" fmla="*/ 56 w 71"/>
                  <a:gd name="T29" fmla="*/ 6 h 15"/>
                  <a:gd name="T30" fmla="*/ 58 w 71"/>
                  <a:gd name="T31" fmla="*/ 9 h 15"/>
                  <a:gd name="T32" fmla="*/ 60 w 71"/>
                  <a:gd name="T33" fmla="*/ 10 h 15"/>
                  <a:gd name="T34" fmla="*/ 62 w 71"/>
                  <a:gd name="T35" fmla="*/ 12 h 15"/>
                  <a:gd name="T36" fmla="*/ 65 w 71"/>
                  <a:gd name="T37" fmla="*/ 13 h 15"/>
                  <a:gd name="T38" fmla="*/ 67 w 71"/>
                  <a:gd name="T39" fmla="*/ 13 h 15"/>
                  <a:gd name="T40" fmla="*/ 69 w 71"/>
                  <a:gd name="T41" fmla="*/ 14 h 15"/>
                  <a:gd name="T42" fmla="*/ 70 w 71"/>
                  <a:gd name="T43" fmla="*/ 13 h 15"/>
                  <a:gd name="T44" fmla="*/ 71 w 71"/>
                  <a:gd name="T45" fmla="*/ 11 h 15"/>
                  <a:gd name="T46" fmla="*/ 71 w 71"/>
                  <a:gd name="T47" fmla="*/ 8 h 15"/>
                  <a:gd name="T48" fmla="*/ 70 w 71"/>
                  <a:gd name="T49" fmla="*/ 5 h 15"/>
                  <a:gd name="T50" fmla="*/ 68 w 71"/>
                  <a:gd name="T51" fmla="*/ 2 h 15"/>
                  <a:gd name="T52" fmla="*/ 65 w 71"/>
                  <a:gd name="T53" fmla="*/ 1 h 15"/>
                  <a:gd name="T54" fmla="*/ 63 w 71"/>
                  <a:gd name="T55" fmla="*/ 1 h 15"/>
                  <a:gd name="T56" fmla="*/ 60 w 71"/>
                  <a:gd name="T57" fmla="*/ 0 h 15"/>
                  <a:gd name="T58" fmla="*/ 57 w 71"/>
                  <a:gd name="T59" fmla="*/ 0 h 15"/>
                  <a:gd name="T60" fmla="*/ 55 w 71"/>
                  <a:gd name="T61" fmla="*/ 1 h 15"/>
                  <a:gd name="T62" fmla="*/ 0 w 71"/>
                  <a:gd name="T63" fmla="*/ 4 h 15"/>
                  <a:gd name="T64" fmla="*/ 16 w 71"/>
                  <a:gd name="T65" fmla="*/ 14 h 1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71"/>
                  <a:gd name="T100" fmla="*/ 0 h 15"/>
                  <a:gd name="T101" fmla="*/ 71 w 71"/>
                  <a:gd name="T102" fmla="*/ 15 h 1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71" h="15">
                    <a:moveTo>
                      <a:pt x="16" y="14"/>
                    </a:moveTo>
                    <a:lnTo>
                      <a:pt x="16" y="13"/>
                    </a:lnTo>
                    <a:lnTo>
                      <a:pt x="18" y="13"/>
                    </a:lnTo>
                    <a:lnTo>
                      <a:pt x="20" y="12"/>
                    </a:lnTo>
                    <a:lnTo>
                      <a:pt x="22" y="11"/>
                    </a:lnTo>
                    <a:lnTo>
                      <a:pt x="23" y="11"/>
                    </a:lnTo>
                    <a:lnTo>
                      <a:pt x="25" y="10"/>
                    </a:lnTo>
                    <a:lnTo>
                      <a:pt x="26" y="9"/>
                    </a:lnTo>
                    <a:lnTo>
                      <a:pt x="28" y="9"/>
                    </a:lnTo>
                    <a:lnTo>
                      <a:pt x="30" y="9"/>
                    </a:lnTo>
                    <a:lnTo>
                      <a:pt x="32" y="7"/>
                    </a:lnTo>
                    <a:lnTo>
                      <a:pt x="33" y="7"/>
                    </a:lnTo>
                    <a:lnTo>
                      <a:pt x="35" y="6"/>
                    </a:lnTo>
                    <a:lnTo>
                      <a:pt x="37" y="6"/>
                    </a:lnTo>
                    <a:lnTo>
                      <a:pt x="39" y="5"/>
                    </a:lnTo>
                    <a:lnTo>
                      <a:pt x="41" y="5"/>
                    </a:lnTo>
                    <a:lnTo>
                      <a:pt x="43" y="4"/>
                    </a:lnTo>
                    <a:lnTo>
                      <a:pt x="44" y="4"/>
                    </a:lnTo>
                    <a:lnTo>
                      <a:pt x="46" y="4"/>
                    </a:lnTo>
                    <a:lnTo>
                      <a:pt x="47" y="3"/>
                    </a:lnTo>
                    <a:lnTo>
                      <a:pt x="49" y="3"/>
                    </a:lnTo>
                    <a:lnTo>
                      <a:pt x="51" y="3"/>
                    </a:lnTo>
                    <a:lnTo>
                      <a:pt x="52" y="3"/>
                    </a:lnTo>
                    <a:lnTo>
                      <a:pt x="53" y="3"/>
                    </a:lnTo>
                    <a:lnTo>
                      <a:pt x="54" y="3"/>
                    </a:lnTo>
                    <a:lnTo>
                      <a:pt x="55" y="4"/>
                    </a:lnTo>
                    <a:lnTo>
                      <a:pt x="56" y="5"/>
                    </a:lnTo>
                    <a:lnTo>
                      <a:pt x="56" y="6"/>
                    </a:lnTo>
                    <a:lnTo>
                      <a:pt x="57" y="7"/>
                    </a:lnTo>
                    <a:lnTo>
                      <a:pt x="58" y="9"/>
                    </a:lnTo>
                    <a:lnTo>
                      <a:pt x="59" y="10"/>
                    </a:lnTo>
                    <a:lnTo>
                      <a:pt x="60" y="10"/>
                    </a:lnTo>
                    <a:lnTo>
                      <a:pt x="61" y="11"/>
                    </a:lnTo>
                    <a:lnTo>
                      <a:pt x="62" y="12"/>
                    </a:lnTo>
                    <a:lnTo>
                      <a:pt x="63" y="12"/>
                    </a:lnTo>
                    <a:lnTo>
                      <a:pt x="65" y="13"/>
                    </a:lnTo>
                    <a:lnTo>
                      <a:pt x="66" y="13"/>
                    </a:lnTo>
                    <a:lnTo>
                      <a:pt x="67" y="13"/>
                    </a:lnTo>
                    <a:lnTo>
                      <a:pt x="68" y="14"/>
                    </a:lnTo>
                    <a:lnTo>
                      <a:pt x="69" y="14"/>
                    </a:lnTo>
                    <a:lnTo>
                      <a:pt x="70" y="15"/>
                    </a:lnTo>
                    <a:lnTo>
                      <a:pt x="70" y="13"/>
                    </a:lnTo>
                    <a:lnTo>
                      <a:pt x="71" y="12"/>
                    </a:lnTo>
                    <a:lnTo>
                      <a:pt x="71" y="11"/>
                    </a:lnTo>
                    <a:lnTo>
                      <a:pt x="71" y="9"/>
                    </a:lnTo>
                    <a:lnTo>
                      <a:pt x="71" y="8"/>
                    </a:lnTo>
                    <a:lnTo>
                      <a:pt x="71" y="6"/>
                    </a:lnTo>
                    <a:lnTo>
                      <a:pt x="70" y="5"/>
                    </a:lnTo>
                    <a:lnTo>
                      <a:pt x="70" y="4"/>
                    </a:lnTo>
                    <a:lnTo>
                      <a:pt x="68" y="2"/>
                    </a:lnTo>
                    <a:lnTo>
                      <a:pt x="67" y="1"/>
                    </a:lnTo>
                    <a:lnTo>
                      <a:pt x="65" y="1"/>
                    </a:lnTo>
                    <a:lnTo>
                      <a:pt x="64" y="1"/>
                    </a:lnTo>
                    <a:lnTo>
                      <a:pt x="63" y="1"/>
                    </a:lnTo>
                    <a:lnTo>
                      <a:pt x="62" y="1"/>
                    </a:lnTo>
                    <a:lnTo>
                      <a:pt x="60" y="0"/>
                    </a:lnTo>
                    <a:lnTo>
                      <a:pt x="58" y="0"/>
                    </a:lnTo>
                    <a:lnTo>
                      <a:pt x="57" y="0"/>
                    </a:lnTo>
                    <a:lnTo>
                      <a:pt x="56" y="0"/>
                    </a:lnTo>
                    <a:lnTo>
                      <a:pt x="55" y="1"/>
                    </a:lnTo>
                    <a:lnTo>
                      <a:pt x="0" y="4"/>
                    </a:lnTo>
                    <a:lnTo>
                      <a:pt x="16" y="14"/>
                    </a:lnTo>
                    <a:close/>
                  </a:path>
                </a:pathLst>
              </a:custGeom>
              <a:solidFill>
                <a:srgbClr val="D6541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851" name="Freeform 262"/>
              <p:cNvSpPr>
                <a:spLocks/>
              </p:cNvSpPr>
              <p:nvPr/>
            </p:nvSpPr>
            <p:spPr bwMode="auto">
              <a:xfrm>
                <a:off x="3289" y="2266"/>
                <a:ext cx="48" cy="29"/>
              </a:xfrm>
              <a:custGeom>
                <a:avLst/>
                <a:gdLst>
                  <a:gd name="T0" fmla="*/ 0 w 48"/>
                  <a:gd name="T1" fmla="*/ 12 h 29"/>
                  <a:gd name="T2" fmla="*/ 0 w 48"/>
                  <a:gd name="T3" fmla="*/ 15 h 29"/>
                  <a:gd name="T4" fmla="*/ 0 w 48"/>
                  <a:gd name="T5" fmla="*/ 17 h 29"/>
                  <a:gd name="T6" fmla="*/ 3 w 48"/>
                  <a:gd name="T7" fmla="*/ 19 h 29"/>
                  <a:gd name="T8" fmla="*/ 5 w 48"/>
                  <a:gd name="T9" fmla="*/ 19 h 29"/>
                  <a:gd name="T10" fmla="*/ 7 w 48"/>
                  <a:gd name="T11" fmla="*/ 20 h 29"/>
                  <a:gd name="T12" fmla="*/ 9 w 48"/>
                  <a:gd name="T13" fmla="*/ 20 h 29"/>
                  <a:gd name="T14" fmla="*/ 11 w 48"/>
                  <a:gd name="T15" fmla="*/ 20 h 29"/>
                  <a:gd name="T16" fmla="*/ 14 w 48"/>
                  <a:gd name="T17" fmla="*/ 21 h 29"/>
                  <a:gd name="T18" fmla="*/ 17 w 48"/>
                  <a:gd name="T19" fmla="*/ 22 h 29"/>
                  <a:gd name="T20" fmla="*/ 20 w 48"/>
                  <a:gd name="T21" fmla="*/ 23 h 29"/>
                  <a:gd name="T22" fmla="*/ 23 w 48"/>
                  <a:gd name="T23" fmla="*/ 24 h 29"/>
                  <a:gd name="T24" fmla="*/ 26 w 48"/>
                  <a:gd name="T25" fmla="*/ 25 h 29"/>
                  <a:gd name="T26" fmla="*/ 29 w 48"/>
                  <a:gd name="T27" fmla="*/ 25 h 29"/>
                  <a:gd name="T28" fmla="*/ 32 w 48"/>
                  <a:gd name="T29" fmla="*/ 26 h 29"/>
                  <a:gd name="T30" fmla="*/ 35 w 48"/>
                  <a:gd name="T31" fmla="*/ 27 h 29"/>
                  <a:gd name="T32" fmla="*/ 38 w 48"/>
                  <a:gd name="T33" fmla="*/ 28 h 29"/>
                  <a:gd name="T34" fmla="*/ 40 w 48"/>
                  <a:gd name="T35" fmla="*/ 28 h 29"/>
                  <a:gd name="T36" fmla="*/ 42 w 48"/>
                  <a:gd name="T37" fmla="*/ 29 h 29"/>
                  <a:gd name="T38" fmla="*/ 44 w 48"/>
                  <a:gd name="T39" fmla="*/ 29 h 29"/>
                  <a:gd name="T40" fmla="*/ 46 w 48"/>
                  <a:gd name="T41" fmla="*/ 29 h 29"/>
                  <a:gd name="T42" fmla="*/ 48 w 48"/>
                  <a:gd name="T43" fmla="*/ 28 h 29"/>
                  <a:gd name="T44" fmla="*/ 46 w 48"/>
                  <a:gd name="T45" fmla="*/ 24 h 29"/>
                  <a:gd name="T46" fmla="*/ 43 w 48"/>
                  <a:gd name="T47" fmla="*/ 23 h 29"/>
                  <a:gd name="T48" fmla="*/ 41 w 48"/>
                  <a:gd name="T49" fmla="*/ 23 h 29"/>
                  <a:gd name="T50" fmla="*/ 39 w 48"/>
                  <a:gd name="T51" fmla="*/ 23 h 29"/>
                  <a:gd name="T52" fmla="*/ 37 w 48"/>
                  <a:gd name="T53" fmla="*/ 23 h 29"/>
                  <a:gd name="T54" fmla="*/ 35 w 48"/>
                  <a:gd name="T55" fmla="*/ 23 h 29"/>
                  <a:gd name="T56" fmla="*/ 32 w 48"/>
                  <a:gd name="T57" fmla="*/ 23 h 29"/>
                  <a:gd name="T58" fmla="*/ 29 w 48"/>
                  <a:gd name="T59" fmla="*/ 23 h 29"/>
                  <a:gd name="T60" fmla="*/ 27 w 48"/>
                  <a:gd name="T61" fmla="*/ 23 h 29"/>
                  <a:gd name="T62" fmla="*/ 24 w 48"/>
                  <a:gd name="T63" fmla="*/ 22 h 29"/>
                  <a:gd name="T64" fmla="*/ 21 w 48"/>
                  <a:gd name="T65" fmla="*/ 22 h 29"/>
                  <a:gd name="T66" fmla="*/ 19 w 48"/>
                  <a:gd name="T67" fmla="*/ 22 h 29"/>
                  <a:gd name="T68" fmla="*/ 17 w 48"/>
                  <a:gd name="T69" fmla="*/ 21 h 29"/>
                  <a:gd name="T70" fmla="*/ 15 w 48"/>
                  <a:gd name="T71" fmla="*/ 20 h 29"/>
                  <a:gd name="T72" fmla="*/ 12 w 48"/>
                  <a:gd name="T73" fmla="*/ 17 h 29"/>
                  <a:gd name="T74" fmla="*/ 11 w 48"/>
                  <a:gd name="T75" fmla="*/ 15 h 29"/>
                  <a:gd name="T76" fmla="*/ 11 w 48"/>
                  <a:gd name="T77" fmla="*/ 12 h 29"/>
                  <a:gd name="T78" fmla="*/ 13 w 48"/>
                  <a:gd name="T79" fmla="*/ 9 h 29"/>
                  <a:gd name="T80" fmla="*/ 14 w 48"/>
                  <a:gd name="T81" fmla="*/ 7 h 29"/>
                  <a:gd name="T82" fmla="*/ 14 w 48"/>
                  <a:gd name="T83" fmla="*/ 4 h 29"/>
                  <a:gd name="T84" fmla="*/ 13 w 48"/>
                  <a:gd name="T85" fmla="*/ 2 h 29"/>
                  <a:gd name="T86" fmla="*/ 11 w 48"/>
                  <a:gd name="T87" fmla="*/ 1 h 29"/>
                  <a:gd name="T88" fmla="*/ 10 w 48"/>
                  <a:gd name="T89" fmla="*/ 0 h 29"/>
                  <a:gd name="T90" fmla="*/ 7 w 48"/>
                  <a:gd name="T91" fmla="*/ 0 h 29"/>
                  <a:gd name="T92" fmla="*/ 6 w 48"/>
                  <a:gd name="T93" fmla="*/ 1 h 29"/>
                  <a:gd name="T94" fmla="*/ 4 w 48"/>
                  <a:gd name="T95" fmla="*/ 2 h 29"/>
                  <a:gd name="T96" fmla="*/ 2 w 48"/>
                  <a:gd name="T97" fmla="*/ 5 h 29"/>
                  <a:gd name="T98" fmla="*/ 0 w 48"/>
                  <a:gd name="T99" fmla="*/ 8 h 29"/>
                  <a:gd name="T100" fmla="*/ 0 w 48"/>
                  <a:gd name="T101" fmla="*/ 11 h 29"/>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48"/>
                  <a:gd name="T154" fmla="*/ 0 h 29"/>
                  <a:gd name="T155" fmla="*/ 48 w 48"/>
                  <a:gd name="T156" fmla="*/ 29 h 29"/>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48" h="29">
                    <a:moveTo>
                      <a:pt x="0" y="11"/>
                    </a:moveTo>
                    <a:lnTo>
                      <a:pt x="0" y="12"/>
                    </a:lnTo>
                    <a:lnTo>
                      <a:pt x="0" y="14"/>
                    </a:lnTo>
                    <a:lnTo>
                      <a:pt x="0" y="15"/>
                    </a:lnTo>
                    <a:lnTo>
                      <a:pt x="0" y="16"/>
                    </a:lnTo>
                    <a:lnTo>
                      <a:pt x="0" y="17"/>
                    </a:lnTo>
                    <a:lnTo>
                      <a:pt x="2" y="19"/>
                    </a:lnTo>
                    <a:lnTo>
                      <a:pt x="3" y="19"/>
                    </a:lnTo>
                    <a:lnTo>
                      <a:pt x="4" y="19"/>
                    </a:lnTo>
                    <a:lnTo>
                      <a:pt x="5" y="19"/>
                    </a:lnTo>
                    <a:lnTo>
                      <a:pt x="6" y="19"/>
                    </a:lnTo>
                    <a:lnTo>
                      <a:pt x="7" y="20"/>
                    </a:lnTo>
                    <a:lnTo>
                      <a:pt x="8" y="20"/>
                    </a:lnTo>
                    <a:lnTo>
                      <a:pt x="9" y="20"/>
                    </a:lnTo>
                    <a:lnTo>
                      <a:pt x="10" y="20"/>
                    </a:lnTo>
                    <a:lnTo>
                      <a:pt x="11" y="20"/>
                    </a:lnTo>
                    <a:lnTo>
                      <a:pt x="12" y="21"/>
                    </a:lnTo>
                    <a:lnTo>
                      <a:pt x="14" y="21"/>
                    </a:lnTo>
                    <a:lnTo>
                      <a:pt x="15" y="22"/>
                    </a:lnTo>
                    <a:lnTo>
                      <a:pt x="17" y="22"/>
                    </a:lnTo>
                    <a:lnTo>
                      <a:pt x="19" y="23"/>
                    </a:lnTo>
                    <a:lnTo>
                      <a:pt x="20" y="23"/>
                    </a:lnTo>
                    <a:lnTo>
                      <a:pt x="22" y="23"/>
                    </a:lnTo>
                    <a:lnTo>
                      <a:pt x="23" y="24"/>
                    </a:lnTo>
                    <a:lnTo>
                      <a:pt x="25" y="24"/>
                    </a:lnTo>
                    <a:lnTo>
                      <a:pt x="26" y="25"/>
                    </a:lnTo>
                    <a:lnTo>
                      <a:pt x="28" y="25"/>
                    </a:lnTo>
                    <a:lnTo>
                      <a:pt x="29" y="25"/>
                    </a:lnTo>
                    <a:lnTo>
                      <a:pt x="31" y="26"/>
                    </a:lnTo>
                    <a:lnTo>
                      <a:pt x="32" y="26"/>
                    </a:lnTo>
                    <a:lnTo>
                      <a:pt x="34" y="26"/>
                    </a:lnTo>
                    <a:lnTo>
                      <a:pt x="35" y="27"/>
                    </a:lnTo>
                    <a:lnTo>
                      <a:pt x="37" y="27"/>
                    </a:lnTo>
                    <a:lnTo>
                      <a:pt x="38" y="28"/>
                    </a:lnTo>
                    <a:lnTo>
                      <a:pt x="39" y="28"/>
                    </a:lnTo>
                    <a:lnTo>
                      <a:pt x="40" y="28"/>
                    </a:lnTo>
                    <a:lnTo>
                      <a:pt x="41" y="29"/>
                    </a:lnTo>
                    <a:lnTo>
                      <a:pt x="42" y="29"/>
                    </a:lnTo>
                    <a:lnTo>
                      <a:pt x="43" y="29"/>
                    </a:lnTo>
                    <a:lnTo>
                      <a:pt x="44" y="29"/>
                    </a:lnTo>
                    <a:lnTo>
                      <a:pt x="45" y="29"/>
                    </a:lnTo>
                    <a:lnTo>
                      <a:pt x="46" y="29"/>
                    </a:lnTo>
                    <a:lnTo>
                      <a:pt x="47" y="29"/>
                    </a:lnTo>
                    <a:lnTo>
                      <a:pt x="48" y="28"/>
                    </a:lnTo>
                    <a:lnTo>
                      <a:pt x="47" y="25"/>
                    </a:lnTo>
                    <a:lnTo>
                      <a:pt x="46" y="24"/>
                    </a:lnTo>
                    <a:lnTo>
                      <a:pt x="44" y="24"/>
                    </a:lnTo>
                    <a:lnTo>
                      <a:pt x="43" y="23"/>
                    </a:lnTo>
                    <a:lnTo>
                      <a:pt x="41" y="23"/>
                    </a:lnTo>
                    <a:lnTo>
                      <a:pt x="40" y="23"/>
                    </a:lnTo>
                    <a:lnTo>
                      <a:pt x="39" y="23"/>
                    </a:lnTo>
                    <a:lnTo>
                      <a:pt x="38" y="23"/>
                    </a:lnTo>
                    <a:lnTo>
                      <a:pt x="37" y="23"/>
                    </a:lnTo>
                    <a:lnTo>
                      <a:pt x="36" y="23"/>
                    </a:lnTo>
                    <a:lnTo>
                      <a:pt x="35" y="23"/>
                    </a:lnTo>
                    <a:lnTo>
                      <a:pt x="33" y="23"/>
                    </a:lnTo>
                    <a:lnTo>
                      <a:pt x="32" y="23"/>
                    </a:lnTo>
                    <a:lnTo>
                      <a:pt x="31" y="23"/>
                    </a:lnTo>
                    <a:lnTo>
                      <a:pt x="29" y="23"/>
                    </a:lnTo>
                    <a:lnTo>
                      <a:pt x="28" y="23"/>
                    </a:lnTo>
                    <a:lnTo>
                      <a:pt x="27" y="23"/>
                    </a:lnTo>
                    <a:lnTo>
                      <a:pt x="25" y="23"/>
                    </a:lnTo>
                    <a:lnTo>
                      <a:pt x="24" y="22"/>
                    </a:lnTo>
                    <a:lnTo>
                      <a:pt x="23" y="22"/>
                    </a:lnTo>
                    <a:lnTo>
                      <a:pt x="21" y="22"/>
                    </a:lnTo>
                    <a:lnTo>
                      <a:pt x="20" y="22"/>
                    </a:lnTo>
                    <a:lnTo>
                      <a:pt x="19" y="22"/>
                    </a:lnTo>
                    <a:lnTo>
                      <a:pt x="18" y="22"/>
                    </a:lnTo>
                    <a:lnTo>
                      <a:pt x="17" y="21"/>
                    </a:lnTo>
                    <a:lnTo>
                      <a:pt x="16" y="21"/>
                    </a:lnTo>
                    <a:lnTo>
                      <a:pt x="15" y="20"/>
                    </a:lnTo>
                    <a:lnTo>
                      <a:pt x="13" y="19"/>
                    </a:lnTo>
                    <a:lnTo>
                      <a:pt x="12" y="17"/>
                    </a:lnTo>
                    <a:lnTo>
                      <a:pt x="12" y="16"/>
                    </a:lnTo>
                    <a:lnTo>
                      <a:pt x="11" y="15"/>
                    </a:lnTo>
                    <a:lnTo>
                      <a:pt x="11" y="14"/>
                    </a:lnTo>
                    <a:lnTo>
                      <a:pt x="11" y="12"/>
                    </a:lnTo>
                    <a:lnTo>
                      <a:pt x="12" y="11"/>
                    </a:lnTo>
                    <a:lnTo>
                      <a:pt x="13" y="9"/>
                    </a:lnTo>
                    <a:lnTo>
                      <a:pt x="14" y="8"/>
                    </a:lnTo>
                    <a:lnTo>
                      <a:pt x="14" y="7"/>
                    </a:lnTo>
                    <a:lnTo>
                      <a:pt x="14" y="6"/>
                    </a:lnTo>
                    <a:lnTo>
                      <a:pt x="14" y="4"/>
                    </a:lnTo>
                    <a:lnTo>
                      <a:pt x="14" y="3"/>
                    </a:lnTo>
                    <a:lnTo>
                      <a:pt x="13" y="2"/>
                    </a:lnTo>
                    <a:lnTo>
                      <a:pt x="12" y="1"/>
                    </a:lnTo>
                    <a:lnTo>
                      <a:pt x="11" y="1"/>
                    </a:lnTo>
                    <a:lnTo>
                      <a:pt x="11" y="0"/>
                    </a:lnTo>
                    <a:lnTo>
                      <a:pt x="10" y="0"/>
                    </a:lnTo>
                    <a:lnTo>
                      <a:pt x="9" y="0"/>
                    </a:lnTo>
                    <a:lnTo>
                      <a:pt x="7" y="0"/>
                    </a:lnTo>
                    <a:lnTo>
                      <a:pt x="6" y="1"/>
                    </a:lnTo>
                    <a:lnTo>
                      <a:pt x="4" y="2"/>
                    </a:lnTo>
                    <a:lnTo>
                      <a:pt x="3" y="3"/>
                    </a:lnTo>
                    <a:lnTo>
                      <a:pt x="2" y="5"/>
                    </a:lnTo>
                    <a:lnTo>
                      <a:pt x="1" y="6"/>
                    </a:lnTo>
                    <a:lnTo>
                      <a:pt x="0" y="8"/>
                    </a:lnTo>
                    <a:lnTo>
                      <a:pt x="0" y="11"/>
                    </a:lnTo>
                    <a:close/>
                  </a:path>
                </a:pathLst>
              </a:custGeom>
              <a:solidFill>
                <a:srgbClr val="FFE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852" name="Freeform 263"/>
              <p:cNvSpPr>
                <a:spLocks/>
              </p:cNvSpPr>
              <p:nvPr/>
            </p:nvSpPr>
            <p:spPr bwMode="auto">
              <a:xfrm>
                <a:off x="3195" y="2270"/>
                <a:ext cx="17" cy="21"/>
              </a:xfrm>
              <a:custGeom>
                <a:avLst/>
                <a:gdLst>
                  <a:gd name="T0" fmla="*/ 13 w 17"/>
                  <a:gd name="T1" fmla="*/ 6 h 21"/>
                  <a:gd name="T2" fmla="*/ 7 w 17"/>
                  <a:gd name="T3" fmla="*/ 0 h 21"/>
                  <a:gd name="T4" fmla="*/ 0 w 17"/>
                  <a:gd name="T5" fmla="*/ 15 h 21"/>
                  <a:gd name="T6" fmla="*/ 17 w 17"/>
                  <a:gd name="T7" fmla="*/ 21 h 21"/>
                  <a:gd name="T8" fmla="*/ 13 w 17"/>
                  <a:gd name="T9" fmla="*/ 6 h 21"/>
                  <a:gd name="T10" fmla="*/ 13 w 17"/>
                  <a:gd name="T11" fmla="*/ 6 h 21"/>
                  <a:gd name="T12" fmla="*/ 0 60000 65536"/>
                  <a:gd name="T13" fmla="*/ 0 60000 65536"/>
                  <a:gd name="T14" fmla="*/ 0 60000 65536"/>
                  <a:gd name="T15" fmla="*/ 0 60000 65536"/>
                  <a:gd name="T16" fmla="*/ 0 60000 65536"/>
                  <a:gd name="T17" fmla="*/ 0 60000 65536"/>
                  <a:gd name="T18" fmla="*/ 0 w 17"/>
                  <a:gd name="T19" fmla="*/ 0 h 21"/>
                  <a:gd name="T20" fmla="*/ 17 w 17"/>
                  <a:gd name="T21" fmla="*/ 21 h 21"/>
                </a:gdLst>
                <a:ahLst/>
                <a:cxnLst>
                  <a:cxn ang="T12">
                    <a:pos x="T0" y="T1"/>
                  </a:cxn>
                  <a:cxn ang="T13">
                    <a:pos x="T2" y="T3"/>
                  </a:cxn>
                  <a:cxn ang="T14">
                    <a:pos x="T4" y="T5"/>
                  </a:cxn>
                  <a:cxn ang="T15">
                    <a:pos x="T6" y="T7"/>
                  </a:cxn>
                  <a:cxn ang="T16">
                    <a:pos x="T8" y="T9"/>
                  </a:cxn>
                  <a:cxn ang="T17">
                    <a:pos x="T10" y="T11"/>
                  </a:cxn>
                </a:cxnLst>
                <a:rect l="T18" t="T19" r="T20" b="T21"/>
                <a:pathLst>
                  <a:path w="17" h="21">
                    <a:moveTo>
                      <a:pt x="13" y="6"/>
                    </a:moveTo>
                    <a:lnTo>
                      <a:pt x="7" y="0"/>
                    </a:lnTo>
                    <a:lnTo>
                      <a:pt x="0" y="15"/>
                    </a:lnTo>
                    <a:lnTo>
                      <a:pt x="17" y="21"/>
                    </a:lnTo>
                    <a:lnTo>
                      <a:pt x="13" y="6"/>
                    </a:lnTo>
                    <a:close/>
                  </a:path>
                </a:pathLst>
              </a:custGeom>
              <a:solidFill>
                <a:srgbClr val="FF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853" name="Freeform 264"/>
              <p:cNvSpPr>
                <a:spLocks/>
              </p:cNvSpPr>
              <p:nvPr/>
            </p:nvSpPr>
            <p:spPr bwMode="auto">
              <a:xfrm>
                <a:off x="3196" y="2293"/>
                <a:ext cx="18" cy="13"/>
              </a:xfrm>
              <a:custGeom>
                <a:avLst/>
                <a:gdLst>
                  <a:gd name="T0" fmla="*/ 17 w 18"/>
                  <a:gd name="T1" fmla="*/ 0 h 13"/>
                  <a:gd name="T2" fmla="*/ 0 w 18"/>
                  <a:gd name="T3" fmla="*/ 0 h 13"/>
                  <a:gd name="T4" fmla="*/ 5 w 18"/>
                  <a:gd name="T5" fmla="*/ 13 h 13"/>
                  <a:gd name="T6" fmla="*/ 18 w 18"/>
                  <a:gd name="T7" fmla="*/ 4 h 13"/>
                  <a:gd name="T8" fmla="*/ 17 w 18"/>
                  <a:gd name="T9" fmla="*/ 0 h 13"/>
                  <a:gd name="T10" fmla="*/ 17 w 18"/>
                  <a:gd name="T11" fmla="*/ 0 h 13"/>
                  <a:gd name="T12" fmla="*/ 0 60000 65536"/>
                  <a:gd name="T13" fmla="*/ 0 60000 65536"/>
                  <a:gd name="T14" fmla="*/ 0 60000 65536"/>
                  <a:gd name="T15" fmla="*/ 0 60000 65536"/>
                  <a:gd name="T16" fmla="*/ 0 60000 65536"/>
                  <a:gd name="T17" fmla="*/ 0 60000 65536"/>
                  <a:gd name="T18" fmla="*/ 0 w 18"/>
                  <a:gd name="T19" fmla="*/ 0 h 13"/>
                  <a:gd name="T20" fmla="*/ 18 w 18"/>
                  <a:gd name="T21" fmla="*/ 13 h 13"/>
                </a:gdLst>
                <a:ahLst/>
                <a:cxnLst>
                  <a:cxn ang="T12">
                    <a:pos x="T0" y="T1"/>
                  </a:cxn>
                  <a:cxn ang="T13">
                    <a:pos x="T2" y="T3"/>
                  </a:cxn>
                  <a:cxn ang="T14">
                    <a:pos x="T4" y="T5"/>
                  </a:cxn>
                  <a:cxn ang="T15">
                    <a:pos x="T6" y="T7"/>
                  </a:cxn>
                  <a:cxn ang="T16">
                    <a:pos x="T8" y="T9"/>
                  </a:cxn>
                  <a:cxn ang="T17">
                    <a:pos x="T10" y="T11"/>
                  </a:cxn>
                </a:cxnLst>
                <a:rect l="T18" t="T19" r="T20" b="T21"/>
                <a:pathLst>
                  <a:path w="18" h="13">
                    <a:moveTo>
                      <a:pt x="17" y="0"/>
                    </a:moveTo>
                    <a:lnTo>
                      <a:pt x="0" y="0"/>
                    </a:lnTo>
                    <a:lnTo>
                      <a:pt x="5" y="13"/>
                    </a:lnTo>
                    <a:lnTo>
                      <a:pt x="18" y="4"/>
                    </a:lnTo>
                    <a:lnTo>
                      <a:pt x="17" y="0"/>
                    </a:lnTo>
                    <a:close/>
                  </a:path>
                </a:pathLst>
              </a:custGeom>
              <a:solidFill>
                <a:srgbClr val="FF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854" name="Freeform 265"/>
              <p:cNvSpPr>
                <a:spLocks/>
              </p:cNvSpPr>
              <p:nvPr/>
            </p:nvSpPr>
            <p:spPr bwMode="auto">
              <a:xfrm>
                <a:off x="3208" y="2299"/>
                <a:ext cx="14" cy="18"/>
              </a:xfrm>
              <a:custGeom>
                <a:avLst/>
                <a:gdLst>
                  <a:gd name="T0" fmla="*/ 8 w 14"/>
                  <a:gd name="T1" fmla="*/ 0 h 18"/>
                  <a:gd name="T2" fmla="*/ 0 w 14"/>
                  <a:gd name="T3" fmla="*/ 14 h 18"/>
                  <a:gd name="T4" fmla="*/ 14 w 14"/>
                  <a:gd name="T5" fmla="*/ 18 h 18"/>
                  <a:gd name="T6" fmla="*/ 11 w 14"/>
                  <a:gd name="T7" fmla="*/ 9 h 18"/>
                  <a:gd name="T8" fmla="*/ 8 w 14"/>
                  <a:gd name="T9" fmla="*/ 0 h 18"/>
                  <a:gd name="T10" fmla="*/ 8 w 14"/>
                  <a:gd name="T11" fmla="*/ 0 h 18"/>
                  <a:gd name="T12" fmla="*/ 0 60000 65536"/>
                  <a:gd name="T13" fmla="*/ 0 60000 65536"/>
                  <a:gd name="T14" fmla="*/ 0 60000 65536"/>
                  <a:gd name="T15" fmla="*/ 0 60000 65536"/>
                  <a:gd name="T16" fmla="*/ 0 60000 65536"/>
                  <a:gd name="T17" fmla="*/ 0 60000 65536"/>
                  <a:gd name="T18" fmla="*/ 0 w 14"/>
                  <a:gd name="T19" fmla="*/ 0 h 18"/>
                  <a:gd name="T20" fmla="*/ 14 w 14"/>
                  <a:gd name="T21" fmla="*/ 18 h 18"/>
                </a:gdLst>
                <a:ahLst/>
                <a:cxnLst>
                  <a:cxn ang="T12">
                    <a:pos x="T0" y="T1"/>
                  </a:cxn>
                  <a:cxn ang="T13">
                    <a:pos x="T2" y="T3"/>
                  </a:cxn>
                  <a:cxn ang="T14">
                    <a:pos x="T4" y="T5"/>
                  </a:cxn>
                  <a:cxn ang="T15">
                    <a:pos x="T6" y="T7"/>
                  </a:cxn>
                  <a:cxn ang="T16">
                    <a:pos x="T8" y="T9"/>
                  </a:cxn>
                  <a:cxn ang="T17">
                    <a:pos x="T10" y="T11"/>
                  </a:cxn>
                </a:cxnLst>
                <a:rect l="T18" t="T19" r="T20" b="T21"/>
                <a:pathLst>
                  <a:path w="14" h="18">
                    <a:moveTo>
                      <a:pt x="8" y="0"/>
                    </a:moveTo>
                    <a:lnTo>
                      <a:pt x="0" y="14"/>
                    </a:lnTo>
                    <a:lnTo>
                      <a:pt x="14" y="18"/>
                    </a:lnTo>
                    <a:lnTo>
                      <a:pt x="11" y="9"/>
                    </a:lnTo>
                    <a:lnTo>
                      <a:pt x="8" y="0"/>
                    </a:lnTo>
                    <a:close/>
                  </a:path>
                </a:pathLst>
              </a:custGeom>
              <a:solidFill>
                <a:srgbClr val="FF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855" name="Freeform 266"/>
              <p:cNvSpPr>
                <a:spLocks/>
              </p:cNvSpPr>
              <p:nvPr/>
            </p:nvSpPr>
            <p:spPr bwMode="auto">
              <a:xfrm>
                <a:off x="3214" y="2356"/>
                <a:ext cx="33" cy="28"/>
              </a:xfrm>
              <a:custGeom>
                <a:avLst/>
                <a:gdLst>
                  <a:gd name="T0" fmla="*/ 9 w 33"/>
                  <a:gd name="T1" fmla="*/ 0 h 28"/>
                  <a:gd name="T2" fmla="*/ 7 w 33"/>
                  <a:gd name="T3" fmla="*/ 2 h 28"/>
                  <a:gd name="T4" fmla="*/ 4 w 33"/>
                  <a:gd name="T5" fmla="*/ 5 h 28"/>
                  <a:gd name="T6" fmla="*/ 2 w 33"/>
                  <a:gd name="T7" fmla="*/ 9 h 28"/>
                  <a:gd name="T8" fmla="*/ 1 w 33"/>
                  <a:gd name="T9" fmla="*/ 12 h 28"/>
                  <a:gd name="T10" fmla="*/ 0 w 33"/>
                  <a:gd name="T11" fmla="*/ 17 h 28"/>
                  <a:gd name="T12" fmla="*/ 1 w 33"/>
                  <a:gd name="T13" fmla="*/ 21 h 28"/>
                  <a:gd name="T14" fmla="*/ 3 w 33"/>
                  <a:gd name="T15" fmla="*/ 26 h 28"/>
                  <a:gd name="T16" fmla="*/ 5 w 33"/>
                  <a:gd name="T17" fmla="*/ 27 h 28"/>
                  <a:gd name="T18" fmla="*/ 8 w 33"/>
                  <a:gd name="T19" fmla="*/ 28 h 28"/>
                  <a:gd name="T20" fmla="*/ 10 w 33"/>
                  <a:gd name="T21" fmla="*/ 28 h 28"/>
                  <a:gd name="T22" fmla="*/ 12 w 33"/>
                  <a:gd name="T23" fmla="*/ 28 h 28"/>
                  <a:gd name="T24" fmla="*/ 15 w 33"/>
                  <a:gd name="T25" fmla="*/ 27 h 28"/>
                  <a:gd name="T26" fmla="*/ 18 w 33"/>
                  <a:gd name="T27" fmla="*/ 27 h 28"/>
                  <a:gd name="T28" fmla="*/ 21 w 33"/>
                  <a:gd name="T29" fmla="*/ 26 h 28"/>
                  <a:gd name="T30" fmla="*/ 23 w 33"/>
                  <a:gd name="T31" fmla="*/ 24 h 28"/>
                  <a:gd name="T32" fmla="*/ 25 w 33"/>
                  <a:gd name="T33" fmla="*/ 23 h 28"/>
                  <a:gd name="T34" fmla="*/ 28 w 33"/>
                  <a:gd name="T35" fmla="*/ 22 h 28"/>
                  <a:gd name="T36" fmla="*/ 30 w 33"/>
                  <a:gd name="T37" fmla="*/ 21 h 28"/>
                  <a:gd name="T38" fmla="*/ 32 w 33"/>
                  <a:gd name="T39" fmla="*/ 20 h 28"/>
                  <a:gd name="T40" fmla="*/ 30 w 33"/>
                  <a:gd name="T41" fmla="*/ 15 h 28"/>
                  <a:gd name="T42" fmla="*/ 29 w 33"/>
                  <a:gd name="T43" fmla="*/ 16 h 28"/>
                  <a:gd name="T44" fmla="*/ 27 w 33"/>
                  <a:gd name="T45" fmla="*/ 17 h 28"/>
                  <a:gd name="T46" fmla="*/ 24 w 33"/>
                  <a:gd name="T47" fmla="*/ 18 h 28"/>
                  <a:gd name="T48" fmla="*/ 22 w 33"/>
                  <a:gd name="T49" fmla="*/ 20 h 28"/>
                  <a:gd name="T50" fmla="*/ 18 w 33"/>
                  <a:gd name="T51" fmla="*/ 21 h 28"/>
                  <a:gd name="T52" fmla="*/ 15 w 33"/>
                  <a:gd name="T53" fmla="*/ 21 h 28"/>
                  <a:gd name="T54" fmla="*/ 12 w 33"/>
                  <a:gd name="T55" fmla="*/ 21 h 28"/>
                  <a:gd name="T56" fmla="*/ 10 w 33"/>
                  <a:gd name="T57" fmla="*/ 19 h 28"/>
                  <a:gd name="T58" fmla="*/ 8 w 33"/>
                  <a:gd name="T59" fmla="*/ 16 h 28"/>
                  <a:gd name="T60" fmla="*/ 8 w 33"/>
                  <a:gd name="T61" fmla="*/ 13 h 28"/>
                  <a:gd name="T62" fmla="*/ 8 w 33"/>
                  <a:gd name="T63" fmla="*/ 10 h 28"/>
                  <a:gd name="T64" fmla="*/ 10 w 33"/>
                  <a:gd name="T65" fmla="*/ 7 h 28"/>
                  <a:gd name="T66" fmla="*/ 11 w 33"/>
                  <a:gd name="T67" fmla="*/ 5 h 28"/>
                  <a:gd name="T68" fmla="*/ 12 w 33"/>
                  <a:gd name="T69" fmla="*/ 4 h 28"/>
                  <a:gd name="T70" fmla="*/ 14 w 33"/>
                  <a:gd name="T71" fmla="*/ 2 h 28"/>
                  <a:gd name="T72" fmla="*/ 10 w 33"/>
                  <a:gd name="T73" fmla="*/ 0 h 2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3"/>
                  <a:gd name="T112" fmla="*/ 0 h 28"/>
                  <a:gd name="T113" fmla="*/ 33 w 33"/>
                  <a:gd name="T114" fmla="*/ 28 h 28"/>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3" h="28">
                    <a:moveTo>
                      <a:pt x="10" y="0"/>
                    </a:moveTo>
                    <a:lnTo>
                      <a:pt x="9" y="0"/>
                    </a:lnTo>
                    <a:lnTo>
                      <a:pt x="8" y="2"/>
                    </a:lnTo>
                    <a:lnTo>
                      <a:pt x="7" y="2"/>
                    </a:lnTo>
                    <a:lnTo>
                      <a:pt x="5" y="4"/>
                    </a:lnTo>
                    <a:lnTo>
                      <a:pt x="4" y="5"/>
                    </a:lnTo>
                    <a:lnTo>
                      <a:pt x="3" y="7"/>
                    </a:lnTo>
                    <a:lnTo>
                      <a:pt x="2" y="9"/>
                    </a:lnTo>
                    <a:lnTo>
                      <a:pt x="1" y="10"/>
                    </a:lnTo>
                    <a:lnTo>
                      <a:pt x="1" y="12"/>
                    </a:lnTo>
                    <a:lnTo>
                      <a:pt x="0" y="15"/>
                    </a:lnTo>
                    <a:lnTo>
                      <a:pt x="0" y="17"/>
                    </a:lnTo>
                    <a:lnTo>
                      <a:pt x="0" y="19"/>
                    </a:lnTo>
                    <a:lnTo>
                      <a:pt x="1" y="21"/>
                    </a:lnTo>
                    <a:lnTo>
                      <a:pt x="1" y="23"/>
                    </a:lnTo>
                    <a:lnTo>
                      <a:pt x="3" y="26"/>
                    </a:lnTo>
                    <a:lnTo>
                      <a:pt x="4" y="27"/>
                    </a:lnTo>
                    <a:lnTo>
                      <a:pt x="5" y="27"/>
                    </a:lnTo>
                    <a:lnTo>
                      <a:pt x="6" y="27"/>
                    </a:lnTo>
                    <a:lnTo>
                      <a:pt x="8" y="28"/>
                    </a:lnTo>
                    <a:lnTo>
                      <a:pt x="9" y="28"/>
                    </a:lnTo>
                    <a:lnTo>
                      <a:pt x="10" y="28"/>
                    </a:lnTo>
                    <a:lnTo>
                      <a:pt x="11" y="28"/>
                    </a:lnTo>
                    <a:lnTo>
                      <a:pt x="12" y="28"/>
                    </a:lnTo>
                    <a:lnTo>
                      <a:pt x="14" y="28"/>
                    </a:lnTo>
                    <a:lnTo>
                      <a:pt x="15" y="27"/>
                    </a:lnTo>
                    <a:lnTo>
                      <a:pt x="16" y="27"/>
                    </a:lnTo>
                    <a:lnTo>
                      <a:pt x="18" y="27"/>
                    </a:lnTo>
                    <a:lnTo>
                      <a:pt x="20" y="26"/>
                    </a:lnTo>
                    <a:lnTo>
                      <a:pt x="21" y="26"/>
                    </a:lnTo>
                    <a:lnTo>
                      <a:pt x="22" y="25"/>
                    </a:lnTo>
                    <a:lnTo>
                      <a:pt x="23" y="24"/>
                    </a:lnTo>
                    <a:lnTo>
                      <a:pt x="24" y="24"/>
                    </a:lnTo>
                    <a:lnTo>
                      <a:pt x="25" y="23"/>
                    </a:lnTo>
                    <a:lnTo>
                      <a:pt x="27" y="23"/>
                    </a:lnTo>
                    <a:lnTo>
                      <a:pt x="28" y="22"/>
                    </a:lnTo>
                    <a:lnTo>
                      <a:pt x="30" y="21"/>
                    </a:lnTo>
                    <a:lnTo>
                      <a:pt x="32" y="21"/>
                    </a:lnTo>
                    <a:lnTo>
                      <a:pt x="32" y="20"/>
                    </a:lnTo>
                    <a:lnTo>
                      <a:pt x="33" y="20"/>
                    </a:lnTo>
                    <a:lnTo>
                      <a:pt x="30" y="15"/>
                    </a:lnTo>
                    <a:lnTo>
                      <a:pt x="29" y="15"/>
                    </a:lnTo>
                    <a:lnTo>
                      <a:pt x="29" y="16"/>
                    </a:lnTo>
                    <a:lnTo>
                      <a:pt x="28" y="16"/>
                    </a:lnTo>
                    <a:lnTo>
                      <a:pt x="27" y="17"/>
                    </a:lnTo>
                    <a:lnTo>
                      <a:pt x="26" y="17"/>
                    </a:lnTo>
                    <a:lnTo>
                      <a:pt x="24" y="18"/>
                    </a:lnTo>
                    <a:lnTo>
                      <a:pt x="23" y="18"/>
                    </a:lnTo>
                    <a:lnTo>
                      <a:pt x="22" y="20"/>
                    </a:lnTo>
                    <a:lnTo>
                      <a:pt x="20" y="20"/>
                    </a:lnTo>
                    <a:lnTo>
                      <a:pt x="18" y="21"/>
                    </a:lnTo>
                    <a:lnTo>
                      <a:pt x="16" y="21"/>
                    </a:lnTo>
                    <a:lnTo>
                      <a:pt x="15" y="21"/>
                    </a:lnTo>
                    <a:lnTo>
                      <a:pt x="13" y="21"/>
                    </a:lnTo>
                    <a:lnTo>
                      <a:pt x="12" y="21"/>
                    </a:lnTo>
                    <a:lnTo>
                      <a:pt x="11" y="20"/>
                    </a:lnTo>
                    <a:lnTo>
                      <a:pt x="10" y="19"/>
                    </a:lnTo>
                    <a:lnTo>
                      <a:pt x="8" y="17"/>
                    </a:lnTo>
                    <a:lnTo>
                      <a:pt x="8" y="16"/>
                    </a:lnTo>
                    <a:lnTo>
                      <a:pt x="8" y="14"/>
                    </a:lnTo>
                    <a:lnTo>
                      <a:pt x="8" y="13"/>
                    </a:lnTo>
                    <a:lnTo>
                      <a:pt x="8" y="11"/>
                    </a:lnTo>
                    <a:lnTo>
                      <a:pt x="8" y="10"/>
                    </a:lnTo>
                    <a:lnTo>
                      <a:pt x="9" y="9"/>
                    </a:lnTo>
                    <a:lnTo>
                      <a:pt x="10" y="7"/>
                    </a:lnTo>
                    <a:lnTo>
                      <a:pt x="10" y="6"/>
                    </a:lnTo>
                    <a:lnTo>
                      <a:pt x="11" y="5"/>
                    </a:lnTo>
                    <a:lnTo>
                      <a:pt x="12" y="4"/>
                    </a:lnTo>
                    <a:lnTo>
                      <a:pt x="13" y="2"/>
                    </a:lnTo>
                    <a:lnTo>
                      <a:pt x="14" y="2"/>
                    </a:lnTo>
                    <a:lnTo>
                      <a:pt x="10" y="0"/>
                    </a:lnTo>
                    <a:close/>
                  </a:path>
                </a:pathLst>
              </a:custGeom>
              <a:solidFill>
                <a:srgbClr val="FFF2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856" name="Freeform 267"/>
              <p:cNvSpPr>
                <a:spLocks/>
              </p:cNvSpPr>
              <p:nvPr/>
            </p:nvSpPr>
            <p:spPr bwMode="auto">
              <a:xfrm>
                <a:off x="3320" y="2385"/>
                <a:ext cx="15" cy="37"/>
              </a:xfrm>
              <a:custGeom>
                <a:avLst/>
                <a:gdLst>
                  <a:gd name="T0" fmla="*/ 15 w 15"/>
                  <a:gd name="T1" fmla="*/ 0 h 37"/>
                  <a:gd name="T2" fmla="*/ 13 w 15"/>
                  <a:gd name="T3" fmla="*/ 0 h 37"/>
                  <a:gd name="T4" fmla="*/ 10 w 15"/>
                  <a:gd name="T5" fmla="*/ 2 h 37"/>
                  <a:gd name="T6" fmla="*/ 7 w 15"/>
                  <a:gd name="T7" fmla="*/ 3 h 37"/>
                  <a:gd name="T8" fmla="*/ 3 w 15"/>
                  <a:gd name="T9" fmla="*/ 5 h 37"/>
                  <a:gd name="T10" fmla="*/ 0 w 15"/>
                  <a:gd name="T11" fmla="*/ 7 h 37"/>
                  <a:gd name="T12" fmla="*/ 0 w 15"/>
                  <a:gd name="T13" fmla="*/ 9 h 37"/>
                  <a:gd name="T14" fmla="*/ 0 w 15"/>
                  <a:gd name="T15" fmla="*/ 10 h 37"/>
                  <a:gd name="T16" fmla="*/ 2 w 15"/>
                  <a:gd name="T17" fmla="*/ 11 h 37"/>
                  <a:gd name="T18" fmla="*/ 4 w 15"/>
                  <a:gd name="T19" fmla="*/ 11 h 37"/>
                  <a:gd name="T20" fmla="*/ 5 w 15"/>
                  <a:gd name="T21" fmla="*/ 13 h 37"/>
                  <a:gd name="T22" fmla="*/ 7 w 15"/>
                  <a:gd name="T23" fmla="*/ 15 h 37"/>
                  <a:gd name="T24" fmla="*/ 8 w 15"/>
                  <a:gd name="T25" fmla="*/ 19 h 37"/>
                  <a:gd name="T26" fmla="*/ 9 w 15"/>
                  <a:gd name="T27" fmla="*/ 21 h 37"/>
                  <a:gd name="T28" fmla="*/ 9 w 15"/>
                  <a:gd name="T29" fmla="*/ 24 h 37"/>
                  <a:gd name="T30" fmla="*/ 10 w 15"/>
                  <a:gd name="T31" fmla="*/ 26 h 37"/>
                  <a:gd name="T32" fmla="*/ 10 w 15"/>
                  <a:gd name="T33" fmla="*/ 30 h 37"/>
                  <a:gd name="T34" fmla="*/ 10 w 15"/>
                  <a:gd name="T35" fmla="*/ 34 h 37"/>
                  <a:gd name="T36" fmla="*/ 10 w 15"/>
                  <a:gd name="T37" fmla="*/ 36 h 37"/>
                  <a:gd name="T38" fmla="*/ 11 w 15"/>
                  <a:gd name="T39" fmla="*/ 36 h 37"/>
                  <a:gd name="T40" fmla="*/ 13 w 15"/>
                  <a:gd name="T41" fmla="*/ 33 h 37"/>
                  <a:gd name="T42" fmla="*/ 14 w 15"/>
                  <a:gd name="T43" fmla="*/ 30 h 37"/>
                  <a:gd name="T44" fmla="*/ 15 w 15"/>
                  <a:gd name="T45" fmla="*/ 27 h 37"/>
                  <a:gd name="T46" fmla="*/ 15 w 15"/>
                  <a:gd name="T47" fmla="*/ 25 h 37"/>
                  <a:gd name="T48" fmla="*/ 15 w 15"/>
                  <a:gd name="T49" fmla="*/ 22 h 37"/>
                  <a:gd name="T50" fmla="*/ 15 w 15"/>
                  <a:gd name="T51" fmla="*/ 19 h 37"/>
                  <a:gd name="T52" fmla="*/ 15 w 15"/>
                  <a:gd name="T53" fmla="*/ 16 h 37"/>
                  <a:gd name="T54" fmla="*/ 15 w 15"/>
                  <a:gd name="T55" fmla="*/ 13 h 37"/>
                  <a:gd name="T56" fmla="*/ 15 w 15"/>
                  <a:gd name="T57" fmla="*/ 10 h 37"/>
                  <a:gd name="T58" fmla="*/ 15 w 15"/>
                  <a:gd name="T59" fmla="*/ 6 h 37"/>
                  <a:gd name="T60" fmla="*/ 15 w 15"/>
                  <a:gd name="T61" fmla="*/ 2 h 37"/>
                  <a:gd name="T62" fmla="*/ 15 w 15"/>
                  <a:gd name="T63" fmla="*/ 0 h 37"/>
                  <a:gd name="T64" fmla="*/ 15 w 15"/>
                  <a:gd name="T65" fmla="*/ 0 h 3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5"/>
                  <a:gd name="T100" fmla="*/ 0 h 37"/>
                  <a:gd name="T101" fmla="*/ 15 w 15"/>
                  <a:gd name="T102" fmla="*/ 37 h 3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5" h="37">
                    <a:moveTo>
                      <a:pt x="15" y="0"/>
                    </a:moveTo>
                    <a:lnTo>
                      <a:pt x="15" y="0"/>
                    </a:lnTo>
                    <a:lnTo>
                      <a:pt x="13" y="0"/>
                    </a:lnTo>
                    <a:lnTo>
                      <a:pt x="12" y="1"/>
                    </a:lnTo>
                    <a:lnTo>
                      <a:pt x="10" y="2"/>
                    </a:lnTo>
                    <a:lnTo>
                      <a:pt x="8" y="3"/>
                    </a:lnTo>
                    <a:lnTo>
                      <a:pt x="7" y="3"/>
                    </a:lnTo>
                    <a:lnTo>
                      <a:pt x="5" y="4"/>
                    </a:lnTo>
                    <a:lnTo>
                      <a:pt x="3" y="5"/>
                    </a:lnTo>
                    <a:lnTo>
                      <a:pt x="2" y="6"/>
                    </a:lnTo>
                    <a:lnTo>
                      <a:pt x="0" y="7"/>
                    </a:lnTo>
                    <a:lnTo>
                      <a:pt x="0" y="8"/>
                    </a:lnTo>
                    <a:lnTo>
                      <a:pt x="0" y="9"/>
                    </a:lnTo>
                    <a:lnTo>
                      <a:pt x="0" y="10"/>
                    </a:lnTo>
                    <a:lnTo>
                      <a:pt x="1" y="10"/>
                    </a:lnTo>
                    <a:lnTo>
                      <a:pt x="2" y="11"/>
                    </a:lnTo>
                    <a:lnTo>
                      <a:pt x="3" y="11"/>
                    </a:lnTo>
                    <a:lnTo>
                      <a:pt x="4" y="11"/>
                    </a:lnTo>
                    <a:lnTo>
                      <a:pt x="4" y="12"/>
                    </a:lnTo>
                    <a:lnTo>
                      <a:pt x="5" y="13"/>
                    </a:lnTo>
                    <a:lnTo>
                      <a:pt x="6" y="14"/>
                    </a:lnTo>
                    <a:lnTo>
                      <a:pt x="7" y="15"/>
                    </a:lnTo>
                    <a:lnTo>
                      <a:pt x="8" y="17"/>
                    </a:lnTo>
                    <a:lnTo>
                      <a:pt x="8" y="19"/>
                    </a:lnTo>
                    <a:lnTo>
                      <a:pt x="9" y="20"/>
                    </a:lnTo>
                    <a:lnTo>
                      <a:pt x="9" y="21"/>
                    </a:lnTo>
                    <a:lnTo>
                      <a:pt x="9" y="22"/>
                    </a:lnTo>
                    <a:lnTo>
                      <a:pt x="9" y="24"/>
                    </a:lnTo>
                    <a:lnTo>
                      <a:pt x="9" y="25"/>
                    </a:lnTo>
                    <a:lnTo>
                      <a:pt x="10" y="26"/>
                    </a:lnTo>
                    <a:lnTo>
                      <a:pt x="10" y="28"/>
                    </a:lnTo>
                    <a:lnTo>
                      <a:pt x="10" y="30"/>
                    </a:lnTo>
                    <a:lnTo>
                      <a:pt x="10" y="32"/>
                    </a:lnTo>
                    <a:lnTo>
                      <a:pt x="10" y="34"/>
                    </a:lnTo>
                    <a:lnTo>
                      <a:pt x="10" y="36"/>
                    </a:lnTo>
                    <a:lnTo>
                      <a:pt x="11" y="37"/>
                    </a:lnTo>
                    <a:lnTo>
                      <a:pt x="11" y="36"/>
                    </a:lnTo>
                    <a:lnTo>
                      <a:pt x="12" y="36"/>
                    </a:lnTo>
                    <a:lnTo>
                      <a:pt x="13" y="33"/>
                    </a:lnTo>
                    <a:lnTo>
                      <a:pt x="14" y="31"/>
                    </a:lnTo>
                    <a:lnTo>
                      <a:pt x="14" y="30"/>
                    </a:lnTo>
                    <a:lnTo>
                      <a:pt x="14" y="28"/>
                    </a:lnTo>
                    <a:lnTo>
                      <a:pt x="15" y="27"/>
                    </a:lnTo>
                    <a:lnTo>
                      <a:pt x="15" y="26"/>
                    </a:lnTo>
                    <a:lnTo>
                      <a:pt x="15" y="25"/>
                    </a:lnTo>
                    <a:lnTo>
                      <a:pt x="15" y="23"/>
                    </a:lnTo>
                    <a:lnTo>
                      <a:pt x="15" y="22"/>
                    </a:lnTo>
                    <a:lnTo>
                      <a:pt x="15" y="20"/>
                    </a:lnTo>
                    <a:lnTo>
                      <a:pt x="15" y="19"/>
                    </a:lnTo>
                    <a:lnTo>
                      <a:pt x="15" y="17"/>
                    </a:lnTo>
                    <a:lnTo>
                      <a:pt x="15" y="16"/>
                    </a:lnTo>
                    <a:lnTo>
                      <a:pt x="15" y="14"/>
                    </a:lnTo>
                    <a:lnTo>
                      <a:pt x="15" y="13"/>
                    </a:lnTo>
                    <a:lnTo>
                      <a:pt x="15" y="11"/>
                    </a:lnTo>
                    <a:lnTo>
                      <a:pt x="15" y="10"/>
                    </a:lnTo>
                    <a:lnTo>
                      <a:pt x="15" y="9"/>
                    </a:lnTo>
                    <a:lnTo>
                      <a:pt x="15" y="6"/>
                    </a:lnTo>
                    <a:lnTo>
                      <a:pt x="15" y="4"/>
                    </a:lnTo>
                    <a:lnTo>
                      <a:pt x="15" y="2"/>
                    </a:lnTo>
                    <a:lnTo>
                      <a:pt x="15" y="1"/>
                    </a:lnTo>
                    <a:lnTo>
                      <a:pt x="15" y="0"/>
                    </a:lnTo>
                    <a:close/>
                  </a:path>
                </a:pathLst>
              </a:custGeom>
              <a:solidFill>
                <a:srgbClr val="599E2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857" name="Freeform 268"/>
              <p:cNvSpPr>
                <a:spLocks/>
              </p:cNvSpPr>
              <p:nvPr/>
            </p:nvSpPr>
            <p:spPr bwMode="auto">
              <a:xfrm>
                <a:off x="3347" y="2368"/>
                <a:ext cx="35" cy="28"/>
              </a:xfrm>
              <a:custGeom>
                <a:avLst/>
                <a:gdLst>
                  <a:gd name="T0" fmla="*/ 0 w 35"/>
                  <a:gd name="T1" fmla="*/ 16 h 28"/>
                  <a:gd name="T2" fmla="*/ 0 w 35"/>
                  <a:gd name="T3" fmla="*/ 15 h 28"/>
                  <a:gd name="T4" fmla="*/ 1 w 35"/>
                  <a:gd name="T5" fmla="*/ 15 h 28"/>
                  <a:gd name="T6" fmla="*/ 2 w 35"/>
                  <a:gd name="T7" fmla="*/ 14 h 28"/>
                  <a:gd name="T8" fmla="*/ 4 w 35"/>
                  <a:gd name="T9" fmla="*/ 13 h 28"/>
                  <a:gd name="T10" fmla="*/ 5 w 35"/>
                  <a:gd name="T11" fmla="*/ 11 h 28"/>
                  <a:gd name="T12" fmla="*/ 7 w 35"/>
                  <a:gd name="T13" fmla="*/ 10 h 28"/>
                  <a:gd name="T14" fmla="*/ 8 w 35"/>
                  <a:gd name="T15" fmla="*/ 9 h 28"/>
                  <a:gd name="T16" fmla="*/ 9 w 35"/>
                  <a:gd name="T17" fmla="*/ 9 h 28"/>
                  <a:gd name="T18" fmla="*/ 10 w 35"/>
                  <a:gd name="T19" fmla="*/ 8 h 28"/>
                  <a:gd name="T20" fmla="*/ 12 w 35"/>
                  <a:gd name="T21" fmla="*/ 7 h 28"/>
                  <a:gd name="T22" fmla="*/ 12 w 35"/>
                  <a:gd name="T23" fmla="*/ 6 h 28"/>
                  <a:gd name="T24" fmla="*/ 14 w 35"/>
                  <a:gd name="T25" fmla="*/ 6 h 28"/>
                  <a:gd name="T26" fmla="*/ 15 w 35"/>
                  <a:gd name="T27" fmla="*/ 5 h 28"/>
                  <a:gd name="T28" fmla="*/ 16 w 35"/>
                  <a:gd name="T29" fmla="*/ 4 h 28"/>
                  <a:gd name="T30" fmla="*/ 18 w 35"/>
                  <a:gd name="T31" fmla="*/ 4 h 28"/>
                  <a:gd name="T32" fmla="*/ 19 w 35"/>
                  <a:gd name="T33" fmla="*/ 3 h 28"/>
                  <a:gd name="T34" fmla="*/ 21 w 35"/>
                  <a:gd name="T35" fmla="*/ 2 h 28"/>
                  <a:gd name="T36" fmla="*/ 22 w 35"/>
                  <a:gd name="T37" fmla="*/ 1 h 28"/>
                  <a:gd name="T38" fmla="*/ 23 w 35"/>
                  <a:gd name="T39" fmla="*/ 1 h 28"/>
                  <a:gd name="T40" fmla="*/ 25 w 35"/>
                  <a:gd name="T41" fmla="*/ 0 h 28"/>
                  <a:gd name="T42" fmla="*/ 27 w 35"/>
                  <a:gd name="T43" fmla="*/ 0 h 28"/>
                  <a:gd name="T44" fmla="*/ 28 w 35"/>
                  <a:gd name="T45" fmla="*/ 0 h 28"/>
                  <a:gd name="T46" fmla="*/ 30 w 35"/>
                  <a:gd name="T47" fmla="*/ 0 h 28"/>
                  <a:gd name="T48" fmla="*/ 31 w 35"/>
                  <a:gd name="T49" fmla="*/ 0 h 28"/>
                  <a:gd name="T50" fmla="*/ 33 w 35"/>
                  <a:gd name="T51" fmla="*/ 0 h 28"/>
                  <a:gd name="T52" fmla="*/ 35 w 35"/>
                  <a:gd name="T53" fmla="*/ 0 h 28"/>
                  <a:gd name="T54" fmla="*/ 34 w 35"/>
                  <a:gd name="T55" fmla="*/ 0 h 28"/>
                  <a:gd name="T56" fmla="*/ 33 w 35"/>
                  <a:gd name="T57" fmla="*/ 0 h 28"/>
                  <a:gd name="T58" fmla="*/ 31 w 35"/>
                  <a:gd name="T59" fmla="*/ 0 h 28"/>
                  <a:gd name="T60" fmla="*/ 31 w 35"/>
                  <a:gd name="T61" fmla="*/ 1 h 28"/>
                  <a:gd name="T62" fmla="*/ 29 w 35"/>
                  <a:gd name="T63" fmla="*/ 1 h 28"/>
                  <a:gd name="T64" fmla="*/ 28 w 35"/>
                  <a:gd name="T65" fmla="*/ 2 h 28"/>
                  <a:gd name="T66" fmla="*/ 27 w 35"/>
                  <a:gd name="T67" fmla="*/ 3 h 28"/>
                  <a:gd name="T68" fmla="*/ 25 w 35"/>
                  <a:gd name="T69" fmla="*/ 3 h 28"/>
                  <a:gd name="T70" fmla="*/ 24 w 35"/>
                  <a:gd name="T71" fmla="*/ 4 h 28"/>
                  <a:gd name="T72" fmla="*/ 23 w 35"/>
                  <a:gd name="T73" fmla="*/ 4 h 28"/>
                  <a:gd name="T74" fmla="*/ 22 w 35"/>
                  <a:gd name="T75" fmla="*/ 5 h 28"/>
                  <a:gd name="T76" fmla="*/ 21 w 35"/>
                  <a:gd name="T77" fmla="*/ 6 h 28"/>
                  <a:gd name="T78" fmla="*/ 20 w 35"/>
                  <a:gd name="T79" fmla="*/ 6 h 28"/>
                  <a:gd name="T80" fmla="*/ 19 w 35"/>
                  <a:gd name="T81" fmla="*/ 7 h 28"/>
                  <a:gd name="T82" fmla="*/ 18 w 35"/>
                  <a:gd name="T83" fmla="*/ 8 h 28"/>
                  <a:gd name="T84" fmla="*/ 17 w 35"/>
                  <a:gd name="T85" fmla="*/ 9 h 28"/>
                  <a:gd name="T86" fmla="*/ 16 w 35"/>
                  <a:gd name="T87" fmla="*/ 10 h 28"/>
                  <a:gd name="T88" fmla="*/ 15 w 35"/>
                  <a:gd name="T89" fmla="*/ 12 h 28"/>
                  <a:gd name="T90" fmla="*/ 13 w 35"/>
                  <a:gd name="T91" fmla="*/ 14 h 28"/>
                  <a:gd name="T92" fmla="*/ 12 w 35"/>
                  <a:gd name="T93" fmla="*/ 16 h 28"/>
                  <a:gd name="T94" fmla="*/ 10 w 35"/>
                  <a:gd name="T95" fmla="*/ 17 h 28"/>
                  <a:gd name="T96" fmla="*/ 8 w 35"/>
                  <a:gd name="T97" fmla="*/ 19 h 28"/>
                  <a:gd name="T98" fmla="*/ 6 w 35"/>
                  <a:gd name="T99" fmla="*/ 21 h 28"/>
                  <a:gd name="T100" fmla="*/ 5 w 35"/>
                  <a:gd name="T101" fmla="*/ 22 h 28"/>
                  <a:gd name="T102" fmla="*/ 3 w 35"/>
                  <a:gd name="T103" fmla="*/ 24 h 28"/>
                  <a:gd name="T104" fmla="*/ 2 w 35"/>
                  <a:gd name="T105" fmla="*/ 26 h 28"/>
                  <a:gd name="T106" fmla="*/ 1 w 35"/>
                  <a:gd name="T107" fmla="*/ 27 h 28"/>
                  <a:gd name="T108" fmla="*/ 0 w 35"/>
                  <a:gd name="T109" fmla="*/ 28 h 28"/>
                  <a:gd name="T110" fmla="*/ 0 w 35"/>
                  <a:gd name="T111" fmla="*/ 16 h 28"/>
                  <a:gd name="T112" fmla="*/ 0 w 35"/>
                  <a:gd name="T113" fmla="*/ 16 h 28"/>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35"/>
                  <a:gd name="T172" fmla="*/ 0 h 28"/>
                  <a:gd name="T173" fmla="*/ 35 w 35"/>
                  <a:gd name="T174" fmla="*/ 28 h 28"/>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35" h="28">
                    <a:moveTo>
                      <a:pt x="0" y="16"/>
                    </a:moveTo>
                    <a:lnTo>
                      <a:pt x="0" y="15"/>
                    </a:lnTo>
                    <a:lnTo>
                      <a:pt x="1" y="15"/>
                    </a:lnTo>
                    <a:lnTo>
                      <a:pt x="2" y="14"/>
                    </a:lnTo>
                    <a:lnTo>
                      <a:pt x="4" y="13"/>
                    </a:lnTo>
                    <a:lnTo>
                      <a:pt x="5" y="11"/>
                    </a:lnTo>
                    <a:lnTo>
                      <a:pt x="7" y="10"/>
                    </a:lnTo>
                    <a:lnTo>
                      <a:pt x="8" y="9"/>
                    </a:lnTo>
                    <a:lnTo>
                      <a:pt x="9" y="9"/>
                    </a:lnTo>
                    <a:lnTo>
                      <a:pt x="10" y="8"/>
                    </a:lnTo>
                    <a:lnTo>
                      <a:pt x="12" y="7"/>
                    </a:lnTo>
                    <a:lnTo>
                      <a:pt x="12" y="6"/>
                    </a:lnTo>
                    <a:lnTo>
                      <a:pt x="14" y="6"/>
                    </a:lnTo>
                    <a:lnTo>
                      <a:pt x="15" y="5"/>
                    </a:lnTo>
                    <a:lnTo>
                      <a:pt x="16" y="4"/>
                    </a:lnTo>
                    <a:lnTo>
                      <a:pt x="18" y="4"/>
                    </a:lnTo>
                    <a:lnTo>
                      <a:pt x="19" y="3"/>
                    </a:lnTo>
                    <a:lnTo>
                      <a:pt x="21" y="2"/>
                    </a:lnTo>
                    <a:lnTo>
                      <a:pt x="22" y="1"/>
                    </a:lnTo>
                    <a:lnTo>
                      <a:pt x="23" y="1"/>
                    </a:lnTo>
                    <a:lnTo>
                      <a:pt x="25" y="0"/>
                    </a:lnTo>
                    <a:lnTo>
                      <a:pt x="27" y="0"/>
                    </a:lnTo>
                    <a:lnTo>
                      <a:pt x="28" y="0"/>
                    </a:lnTo>
                    <a:lnTo>
                      <a:pt x="30" y="0"/>
                    </a:lnTo>
                    <a:lnTo>
                      <a:pt x="31" y="0"/>
                    </a:lnTo>
                    <a:lnTo>
                      <a:pt x="33" y="0"/>
                    </a:lnTo>
                    <a:lnTo>
                      <a:pt x="35" y="0"/>
                    </a:lnTo>
                    <a:lnTo>
                      <a:pt x="34" y="0"/>
                    </a:lnTo>
                    <a:lnTo>
                      <a:pt x="33" y="0"/>
                    </a:lnTo>
                    <a:lnTo>
                      <a:pt x="31" y="0"/>
                    </a:lnTo>
                    <a:lnTo>
                      <a:pt x="31" y="1"/>
                    </a:lnTo>
                    <a:lnTo>
                      <a:pt x="29" y="1"/>
                    </a:lnTo>
                    <a:lnTo>
                      <a:pt x="28" y="2"/>
                    </a:lnTo>
                    <a:lnTo>
                      <a:pt x="27" y="3"/>
                    </a:lnTo>
                    <a:lnTo>
                      <a:pt x="25" y="3"/>
                    </a:lnTo>
                    <a:lnTo>
                      <a:pt x="24" y="4"/>
                    </a:lnTo>
                    <a:lnTo>
                      <a:pt x="23" y="4"/>
                    </a:lnTo>
                    <a:lnTo>
                      <a:pt x="22" y="5"/>
                    </a:lnTo>
                    <a:lnTo>
                      <a:pt x="21" y="6"/>
                    </a:lnTo>
                    <a:lnTo>
                      <a:pt x="20" y="6"/>
                    </a:lnTo>
                    <a:lnTo>
                      <a:pt x="19" y="7"/>
                    </a:lnTo>
                    <a:lnTo>
                      <a:pt x="18" y="8"/>
                    </a:lnTo>
                    <a:lnTo>
                      <a:pt x="17" y="9"/>
                    </a:lnTo>
                    <a:lnTo>
                      <a:pt x="16" y="10"/>
                    </a:lnTo>
                    <a:lnTo>
                      <a:pt x="15" y="12"/>
                    </a:lnTo>
                    <a:lnTo>
                      <a:pt x="13" y="14"/>
                    </a:lnTo>
                    <a:lnTo>
                      <a:pt x="12" y="16"/>
                    </a:lnTo>
                    <a:lnTo>
                      <a:pt x="10" y="17"/>
                    </a:lnTo>
                    <a:lnTo>
                      <a:pt x="8" y="19"/>
                    </a:lnTo>
                    <a:lnTo>
                      <a:pt x="6" y="21"/>
                    </a:lnTo>
                    <a:lnTo>
                      <a:pt x="5" y="22"/>
                    </a:lnTo>
                    <a:lnTo>
                      <a:pt x="3" y="24"/>
                    </a:lnTo>
                    <a:lnTo>
                      <a:pt x="2" y="26"/>
                    </a:lnTo>
                    <a:lnTo>
                      <a:pt x="1" y="27"/>
                    </a:lnTo>
                    <a:lnTo>
                      <a:pt x="0" y="28"/>
                    </a:lnTo>
                    <a:lnTo>
                      <a:pt x="0" y="16"/>
                    </a:lnTo>
                    <a:close/>
                  </a:path>
                </a:pathLst>
              </a:custGeom>
              <a:solidFill>
                <a:srgbClr val="8AD1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858" name="Freeform 269"/>
              <p:cNvSpPr>
                <a:spLocks/>
              </p:cNvSpPr>
              <p:nvPr/>
            </p:nvSpPr>
            <p:spPr bwMode="auto">
              <a:xfrm>
                <a:off x="3312" y="2402"/>
                <a:ext cx="15" cy="30"/>
              </a:xfrm>
              <a:custGeom>
                <a:avLst/>
                <a:gdLst>
                  <a:gd name="T0" fmla="*/ 4 w 15"/>
                  <a:gd name="T1" fmla="*/ 0 h 30"/>
                  <a:gd name="T2" fmla="*/ 4 w 15"/>
                  <a:gd name="T3" fmla="*/ 1 h 30"/>
                  <a:gd name="T4" fmla="*/ 3 w 15"/>
                  <a:gd name="T5" fmla="*/ 2 h 30"/>
                  <a:gd name="T6" fmla="*/ 2 w 15"/>
                  <a:gd name="T7" fmla="*/ 3 h 30"/>
                  <a:gd name="T8" fmla="*/ 2 w 15"/>
                  <a:gd name="T9" fmla="*/ 3 h 30"/>
                  <a:gd name="T10" fmla="*/ 1 w 15"/>
                  <a:gd name="T11" fmla="*/ 4 h 30"/>
                  <a:gd name="T12" fmla="*/ 1 w 15"/>
                  <a:gd name="T13" fmla="*/ 5 h 30"/>
                  <a:gd name="T14" fmla="*/ 0 w 15"/>
                  <a:gd name="T15" fmla="*/ 7 h 30"/>
                  <a:gd name="T16" fmla="*/ 0 w 15"/>
                  <a:gd name="T17" fmla="*/ 8 h 30"/>
                  <a:gd name="T18" fmla="*/ 0 w 15"/>
                  <a:gd name="T19" fmla="*/ 10 h 30"/>
                  <a:gd name="T20" fmla="*/ 0 w 15"/>
                  <a:gd name="T21" fmla="*/ 11 h 30"/>
                  <a:gd name="T22" fmla="*/ 0 w 15"/>
                  <a:gd name="T23" fmla="*/ 13 h 30"/>
                  <a:gd name="T24" fmla="*/ 0 w 15"/>
                  <a:gd name="T25" fmla="*/ 15 h 30"/>
                  <a:gd name="T26" fmla="*/ 0 w 15"/>
                  <a:gd name="T27" fmla="*/ 18 h 30"/>
                  <a:gd name="T28" fmla="*/ 1 w 15"/>
                  <a:gd name="T29" fmla="*/ 20 h 30"/>
                  <a:gd name="T30" fmla="*/ 1 w 15"/>
                  <a:gd name="T31" fmla="*/ 22 h 30"/>
                  <a:gd name="T32" fmla="*/ 2 w 15"/>
                  <a:gd name="T33" fmla="*/ 24 h 30"/>
                  <a:gd name="T34" fmla="*/ 3 w 15"/>
                  <a:gd name="T35" fmla="*/ 25 h 30"/>
                  <a:gd name="T36" fmla="*/ 4 w 15"/>
                  <a:gd name="T37" fmla="*/ 26 h 30"/>
                  <a:gd name="T38" fmla="*/ 5 w 15"/>
                  <a:gd name="T39" fmla="*/ 27 h 30"/>
                  <a:gd name="T40" fmla="*/ 6 w 15"/>
                  <a:gd name="T41" fmla="*/ 29 h 30"/>
                  <a:gd name="T42" fmla="*/ 8 w 15"/>
                  <a:gd name="T43" fmla="*/ 29 h 30"/>
                  <a:gd name="T44" fmla="*/ 9 w 15"/>
                  <a:gd name="T45" fmla="*/ 30 h 30"/>
                  <a:gd name="T46" fmla="*/ 10 w 15"/>
                  <a:gd name="T47" fmla="*/ 30 h 30"/>
                  <a:gd name="T48" fmla="*/ 11 w 15"/>
                  <a:gd name="T49" fmla="*/ 30 h 30"/>
                  <a:gd name="T50" fmla="*/ 12 w 15"/>
                  <a:gd name="T51" fmla="*/ 30 h 30"/>
                  <a:gd name="T52" fmla="*/ 13 w 15"/>
                  <a:gd name="T53" fmla="*/ 30 h 30"/>
                  <a:gd name="T54" fmla="*/ 14 w 15"/>
                  <a:gd name="T55" fmla="*/ 30 h 30"/>
                  <a:gd name="T56" fmla="*/ 15 w 15"/>
                  <a:gd name="T57" fmla="*/ 30 h 30"/>
                  <a:gd name="T58" fmla="*/ 13 w 15"/>
                  <a:gd name="T59" fmla="*/ 20 h 30"/>
                  <a:gd name="T60" fmla="*/ 12 w 15"/>
                  <a:gd name="T61" fmla="*/ 20 h 30"/>
                  <a:gd name="T62" fmla="*/ 11 w 15"/>
                  <a:gd name="T63" fmla="*/ 20 h 30"/>
                  <a:gd name="T64" fmla="*/ 10 w 15"/>
                  <a:gd name="T65" fmla="*/ 21 h 30"/>
                  <a:gd name="T66" fmla="*/ 8 w 15"/>
                  <a:gd name="T67" fmla="*/ 21 h 30"/>
                  <a:gd name="T68" fmla="*/ 6 w 15"/>
                  <a:gd name="T69" fmla="*/ 20 h 30"/>
                  <a:gd name="T70" fmla="*/ 4 w 15"/>
                  <a:gd name="T71" fmla="*/ 20 h 30"/>
                  <a:gd name="T72" fmla="*/ 4 w 15"/>
                  <a:gd name="T73" fmla="*/ 19 h 30"/>
                  <a:gd name="T74" fmla="*/ 4 w 15"/>
                  <a:gd name="T75" fmla="*/ 18 h 30"/>
                  <a:gd name="T76" fmla="*/ 3 w 15"/>
                  <a:gd name="T77" fmla="*/ 16 h 30"/>
                  <a:gd name="T78" fmla="*/ 4 w 15"/>
                  <a:gd name="T79" fmla="*/ 15 h 30"/>
                  <a:gd name="T80" fmla="*/ 4 w 15"/>
                  <a:gd name="T81" fmla="*/ 14 h 30"/>
                  <a:gd name="T82" fmla="*/ 4 w 15"/>
                  <a:gd name="T83" fmla="*/ 13 h 30"/>
                  <a:gd name="T84" fmla="*/ 4 w 15"/>
                  <a:gd name="T85" fmla="*/ 11 h 30"/>
                  <a:gd name="T86" fmla="*/ 4 w 15"/>
                  <a:gd name="T87" fmla="*/ 10 h 30"/>
                  <a:gd name="T88" fmla="*/ 4 w 15"/>
                  <a:gd name="T89" fmla="*/ 8 h 30"/>
                  <a:gd name="T90" fmla="*/ 5 w 15"/>
                  <a:gd name="T91" fmla="*/ 7 h 30"/>
                  <a:gd name="T92" fmla="*/ 5 w 15"/>
                  <a:gd name="T93" fmla="*/ 5 h 30"/>
                  <a:gd name="T94" fmla="*/ 6 w 15"/>
                  <a:gd name="T95" fmla="*/ 4 h 30"/>
                  <a:gd name="T96" fmla="*/ 6 w 15"/>
                  <a:gd name="T97" fmla="*/ 3 h 30"/>
                  <a:gd name="T98" fmla="*/ 7 w 15"/>
                  <a:gd name="T99" fmla="*/ 3 h 30"/>
                  <a:gd name="T100" fmla="*/ 4 w 15"/>
                  <a:gd name="T101" fmla="*/ 0 h 30"/>
                  <a:gd name="T102" fmla="*/ 4 w 15"/>
                  <a:gd name="T103" fmla="*/ 0 h 3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5"/>
                  <a:gd name="T157" fmla="*/ 0 h 30"/>
                  <a:gd name="T158" fmla="*/ 15 w 15"/>
                  <a:gd name="T159" fmla="*/ 30 h 3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5" h="30">
                    <a:moveTo>
                      <a:pt x="4" y="0"/>
                    </a:moveTo>
                    <a:lnTo>
                      <a:pt x="4" y="1"/>
                    </a:lnTo>
                    <a:lnTo>
                      <a:pt x="3" y="2"/>
                    </a:lnTo>
                    <a:lnTo>
                      <a:pt x="2" y="3"/>
                    </a:lnTo>
                    <a:lnTo>
                      <a:pt x="1" y="4"/>
                    </a:lnTo>
                    <a:lnTo>
                      <a:pt x="1" y="5"/>
                    </a:lnTo>
                    <a:lnTo>
                      <a:pt x="0" y="7"/>
                    </a:lnTo>
                    <a:lnTo>
                      <a:pt x="0" y="8"/>
                    </a:lnTo>
                    <a:lnTo>
                      <a:pt x="0" y="10"/>
                    </a:lnTo>
                    <a:lnTo>
                      <a:pt x="0" y="11"/>
                    </a:lnTo>
                    <a:lnTo>
                      <a:pt x="0" y="13"/>
                    </a:lnTo>
                    <a:lnTo>
                      <a:pt x="0" y="15"/>
                    </a:lnTo>
                    <a:lnTo>
                      <a:pt x="0" y="18"/>
                    </a:lnTo>
                    <a:lnTo>
                      <a:pt x="1" y="20"/>
                    </a:lnTo>
                    <a:lnTo>
                      <a:pt x="1" y="22"/>
                    </a:lnTo>
                    <a:lnTo>
                      <a:pt x="2" y="24"/>
                    </a:lnTo>
                    <a:lnTo>
                      <a:pt x="3" y="25"/>
                    </a:lnTo>
                    <a:lnTo>
                      <a:pt x="4" y="26"/>
                    </a:lnTo>
                    <a:lnTo>
                      <a:pt x="5" y="27"/>
                    </a:lnTo>
                    <a:lnTo>
                      <a:pt x="6" y="29"/>
                    </a:lnTo>
                    <a:lnTo>
                      <a:pt x="8" y="29"/>
                    </a:lnTo>
                    <a:lnTo>
                      <a:pt x="9" y="30"/>
                    </a:lnTo>
                    <a:lnTo>
                      <a:pt x="10" y="30"/>
                    </a:lnTo>
                    <a:lnTo>
                      <a:pt x="11" y="30"/>
                    </a:lnTo>
                    <a:lnTo>
                      <a:pt x="12" y="30"/>
                    </a:lnTo>
                    <a:lnTo>
                      <a:pt x="13" y="30"/>
                    </a:lnTo>
                    <a:lnTo>
                      <a:pt x="14" y="30"/>
                    </a:lnTo>
                    <a:lnTo>
                      <a:pt x="15" y="30"/>
                    </a:lnTo>
                    <a:lnTo>
                      <a:pt x="13" y="20"/>
                    </a:lnTo>
                    <a:lnTo>
                      <a:pt x="12" y="20"/>
                    </a:lnTo>
                    <a:lnTo>
                      <a:pt x="11" y="20"/>
                    </a:lnTo>
                    <a:lnTo>
                      <a:pt x="10" y="21"/>
                    </a:lnTo>
                    <a:lnTo>
                      <a:pt x="8" y="21"/>
                    </a:lnTo>
                    <a:lnTo>
                      <a:pt x="6" y="20"/>
                    </a:lnTo>
                    <a:lnTo>
                      <a:pt x="4" y="20"/>
                    </a:lnTo>
                    <a:lnTo>
                      <a:pt x="4" y="19"/>
                    </a:lnTo>
                    <a:lnTo>
                      <a:pt x="4" y="18"/>
                    </a:lnTo>
                    <a:lnTo>
                      <a:pt x="3" y="16"/>
                    </a:lnTo>
                    <a:lnTo>
                      <a:pt x="4" y="15"/>
                    </a:lnTo>
                    <a:lnTo>
                      <a:pt x="4" y="14"/>
                    </a:lnTo>
                    <a:lnTo>
                      <a:pt x="4" y="13"/>
                    </a:lnTo>
                    <a:lnTo>
                      <a:pt x="4" y="11"/>
                    </a:lnTo>
                    <a:lnTo>
                      <a:pt x="4" y="10"/>
                    </a:lnTo>
                    <a:lnTo>
                      <a:pt x="4" y="8"/>
                    </a:lnTo>
                    <a:lnTo>
                      <a:pt x="5" y="7"/>
                    </a:lnTo>
                    <a:lnTo>
                      <a:pt x="5" y="5"/>
                    </a:lnTo>
                    <a:lnTo>
                      <a:pt x="6" y="4"/>
                    </a:lnTo>
                    <a:lnTo>
                      <a:pt x="6" y="3"/>
                    </a:lnTo>
                    <a:lnTo>
                      <a:pt x="7" y="3"/>
                    </a:lnTo>
                    <a:lnTo>
                      <a:pt x="4" y="0"/>
                    </a:lnTo>
                    <a:close/>
                  </a:path>
                </a:pathLst>
              </a:custGeom>
              <a:solidFill>
                <a:srgbClr val="FFF2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859" name="Freeform 270"/>
              <p:cNvSpPr>
                <a:spLocks/>
              </p:cNvSpPr>
              <p:nvPr/>
            </p:nvSpPr>
            <p:spPr bwMode="auto">
              <a:xfrm>
                <a:off x="3169" y="2287"/>
                <a:ext cx="218" cy="188"/>
              </a:xfrm>
              <a:custGeom>
                <a:avLst/>
                <a:gdLst>
                  <a:gd name="T0" fmla="*/ 3 w 218"/>
                  <a:gd name="T1" fmla="*/ 8 h 188"/>
                  <a:gd name="T2" fmla="*/ 5 w 218"/>
                  <a:gd name="T3" fmla="*/ 20 h 188"/>
                  <a:gd name="T4" fmla="*/ 7 w 218"/>
                  <a:gd name="T5" fmla="*/ 32 h 188"/>
                  <a:gd name="T6" fmla="*/ 9 w 218"/>
                  <a:gd name="T7" fmla="*/ 44 h 188"/>
                  <a:gd name="T8" fmla="*/ 11 w 218"/>
                  <a:gd name="T9" fmla="*/ 56 h 188"/>
                  <a:gd name="T10" fmla="*/ 15 w 218"/>
                  <a:gd name="T11" fmla="*/ 68 h 188"/>
                  <a:gd name="T12" fmla="*/ 19 w 218"/>
                  <a:gd name="T13" fmla="*/ 79 h 188"/>
                  <a:gd name="T14" fmla="*/ 23 w 218"/>
                  <a:gd name="T15" fmla="*/ 89 h 188"/>
                  <a:gd name="T16" fmla="*/ 29 w 218"/>
                  <a:gd name="T17" fmla="*/ 100 h 188"/>
                  <a:gd name="T18" fmla="*/ 35 w 218"/>
                  <a:gd name="T19" fmla="*/ 109 h 188"/>
                  <a:gd name="T20" fmla="*/ 42 w 218"/>
                  <a:gd name="T21" fmla="*/ 118 h 188"/>
                  <a:gd name="T22" fmla="*/ 50 w 218"/>
                  <a:gd name="T23" fmla="*/ 126 h 188"/>
                  <a:gd name="T24" fmla="*/ 59 w 218"/>
                  <a:gd name="T25" fmla="*/ 134 h 188"/>
                  <a:gd name="T26" fmla="*/ 69 w 218"/>
                  <a:gd name="T27" fmla="*/ 141 h 188"/>
                  <a:gd name="T28" fmla="*/ 80 w 218"/>
                  <a:gd name="T29" fmla="*/ 146 h 188"/>
                  <a:gd name="T30" fmla="*/ 92 w 218"/>
                  <a:gd name="T31" fmla="*/ 151 h 188"/>
                  <a:gd name="T32" fmla="*/ 105 w 218"/>
                  <a:gd name="T33" fmla="*/ 155 h 188"/>
                  <a:gd name="T34" fmla="*/ 120 w 218"/>
                  <a:gd name="T35" fmla="*/ 157 h 188"/>
                  <a:gd name="T36" fmla="*/ 135 w 218"/>
                  <a:gd name="T37" fmla="*/ 158 h 188"/>
                  <a:gd name="T38" fmla="*/ 153 w 218"/>
                  <a:gd name="T39" fmla="*/ 158 h 188"/>
                  <a:gd name="T40" fmla="*/ 171 w 218"/>
                  <a:gd name="T41" fmla="*/ 157 h 188"/>
                  <a:gd name="T42" fmla="*/ 192 w 218"/>
                  <a:gd name="T43" fmla="*/ 155 h 188"/>
                  <a:gd name="T44" fmla="*/ 217 w 218"/>
                  <a:gd name="T45" fmla="*/ 175 h 188"/>
                  <a:gd name="T46" fmla="*/ 213 w 218"/>
                  <a:gd name="T47" fmla="*/ 177 h 188"/>
                  <a:gd name="T48" fmla="*/ 209 w 218"/>
                  <a:gd name="T49" fmla="*/ 178 h 188"/>
                  <a:gd name="T50" fmla="*/ 204 w 218"/>
                  <a:gd name="T51" fmla="*/ 179 h 188"/>
                  <a:gd name="T52" fmla="*/ 199 w 218"/>
                  <a:gd name="T53" fmla="*/ 181 h 188"/>
                  <a:gd name="T54" fmla="*/ 192 w 218"/>
                  <a:gd name="T55" fmla="*/ 183 h 188"/>
                  <a:gd name="T56" fmla="*/ 186 w 218"/>
                  <a:gd name="T57" fmla="*/ 184 h 188"/>
                  <a:gd name="T58" fmla="*/ 178 w 218"/>
                  <a:gd name="T59" fmla="*/ 185 h 188"/>
                  <a:gd name="T60" fmla="*/ 170 w 218"/>
                  <a:gd name="T61" fmla="*/ 186 h 188"/>
                  <a:gd name="T62" fmla="*/ 161 w 218"/>
                  <a:gd name="T63" fmla="*/ 188 h 188"/>
                  <a:gd name="T64" fmla="*/ 151 w 218"/>
                  <a:gd name="T65" fmla="*/ 188 h 188"/>
                  <a:gd name="T66" fmla="*/ 142 w 218"/>
                  <a:gd name="T67" fmla="*/ 188 h 188"/>
                  <a:gd name="T68" fmla="*/ 132 w 218"/>
                  <a:gd name="T69" fmla="*/ 187 h 188"/>
                  <a:gd name="T70" fmla="*/ 122 w 218"/>
                  <a:gd name="T71" fmla="*/ 185 h 188"/>
                  <a:gd name="T72" fmla="*/ 112 w 218"/>
                  <a:gd name="T73" fmla="*/ 184 h 188"/>
                  <a:gd name="T74" fmla="*/ 101 w 218"/>
                  <a:gd name="T75" fmla="*/ 180 h 188"/>
                  <a:gd name="T76" fmla="*/ 90 w 218"/>
                  <a:gd name="T77" fmla="*/ 177 h 188"/>
                  <a:gd name="T78" fmla="*/ 80 w 218"/>
                  <a:gd name="T79" fmla="*/ 172 h 188"/>
                  <a:gd name="T80" fmla="*/ 69 w 218"/>
                  <a:gd name="T81" fmla="*/ 166 h 188"/>
                  <a:gd name="T82" fmla="*/ 59 w 218"/>
                  <a:gd name="T83" fmla="*/ 158 h 188"/>
                  <a:gd name="T84" fmla="*/ 49 w 218"/>
                  <a:gd name="T85" fmla="*/ 150 h 188"/>
                  <a:gd name="T86" fmla="*/ 41 w 218"/>
                  <a:gd name="T87" fmla="*/ 141 h 188"/>
                  <a:gd name="T88" fmla="*/ 33 w 218"/>
                  <a:gd name="T89" fmla="*/ 133 h 188"/>
                  <a:gd name="T90" fmla="*/ 26 w 218"/>
                  <a:gd name="T91" fmla="*/ 123 h 188"/>
                  <a:gd name="T92" fmla="*/ 21 w 218"/>
                  <a:gd name="T93" fmla="*/ 113 h 188"/>
                  <a:gd name="T94" fmla="*/ 16 w 218"/>
                  <a:gd name="T95" fmla="*/ 103 h 188"/>
                  <a:gd name="T96" fmla="*/ 11 w 218"/>
                  <a:gd name="T97" fmla="*/ 93 h 188"/>
                  <a:gd name="T98" fmla="*/ 8 w 218"/>
                  <a:gd name="T99" fmla="*/ 84 h 188"/>
                  <a:gd name="T100" fmla="*/ 6 w 218"/>
                  <a:gd name="T101" fmla="*/ 74 h 188"/>
                  <a:gd name="T102" fmla="*/ 3 w 218"/>
                  <a:gd name="T103" fmla="*/ 65 h 188"/>
                  <a:gd name="T104" fmla="*/ 3 w 218"/>
                  <a:gd name="T105" fmla="*/ 56 h 188"/>
                  <a:gd name="T106" fmla="*/ 1 w 218"/>
                  <a:gd name="T107" fmla="*/ 47 h 188"/>
                  <a:gd name="T108" fmla="*/ 0 w 218"/>
                  <a:gd name="T109" fmla="*/ 38 h 188"/>
                  <a:gd name="T110" fmla="*/ 0 w 218"/>
                  <a:gd name="T111" fmla="*/ 31 h 188"/>
                  <a:gd name="T112" fmla="*/ 0 w 218"/>
                  <a:gd name="T113" fmla="*/ 24 h 188"/>
                  <a:gd name="T114" fmla="*/ 1 w 218"/>
                  <a:gd name="T115" fmla="*/ 18 h 188"/>
                  <a:gd name="T116" fmla="*/ 1 w 218"/>
                  <a:gd name="T117" fmla="*/ 12 h 188"/>
                  <a:gd name="T118" fmla="*/ 1 w 218"/>
                  <a:gd name="T119" fmla="*/ 7 h 188"/>
                  <a:gd name="T120" fmla="*/ 2 w 218"/>
                  <a:gd name="T121" fmla="*/ 4 h 188"/>
                  <a:gd name="T122" fmla="*/ 3 w 218"/>
                  <a:gd name="T123" fmla="*/ 0 h 188"/>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18"/>
                  <a:gd name="T187" fmla="*/ 0 h 188"/>
                  <a:gd name="T188" fmla="*/ 218 w 218"/>
                  <a:gd name="T189" fmla="*/ 188 h 188"/>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18" h="188">
                    <a:moveTo>
                      <a:pt x="3" y="0"/>
                    </a:moveTo>
                    <a:lnTo>
                      <a:pt x="3" y="4"/>
                    </a:lnTo>
                    <a:lnTo>
                      <a:pt x="3" y="8"/>
                    </a:lnTo>
                    <a:lnTo>
                      <a:pt x="4" y="12"/>
                    </a:lnTo>
                    <a:lnTo>
                      <a:pt x="4" y="16"/>
                    </a:lnTo>
                    <a:lnTo>
                      <a:pt x="5" y="20"/>
                    </a:lnTo>
                    <a:lnTo>
                      <a:pt x="5" y="24"/>
                    </a:lnTo>
                    <a:lnTo>
                      <a:pt x="6" y="28"/>
                    </a:lnTo>
                    <a:lnTo>
                      <a:pt x="7" y="32"/>
                    </a:lnTo>
                    <a:lnTo>
                      <a:pt x="7" y="36"/>
                    </a:lnTo>
                    <a:lnTo>
                      <a:pt x="8" y="40"/>
                    </a:lnTo>
                    <a:lnTo>
                      <a:pt x="9" y="44"/>
                    </a:lnTo>
                    <a:lnTo>
                      <a:pt x="10" y="48"/>
                    </a:lnTo>
                    <a:lnTo>
                      <a:pt x="10" y="52"/>
                    </a:lnTo>
                    <a:lnTo>
                      <a:pt x="11" y="56"/>
                    </a:lnTo>
                    <a:lnTo>
                      <a:pt x="13" y="60"/>
                    </a:lnTo>
                    <a:lnTo>
                      <a:pt x="14" y="64"/>
                    </a:lnTo>
                    <a:lnTo>
                      <a:pt x="15" y="68"/>
                    </a:lnTo>
                    <a:lnTo>
                      <a:pt x="16" y="71"/>
                    </a:lnTo>
                    <a:lnTo>
                      <a:pt x="18" y="75"/>
                    </a:lnTo>
                    <a:lnTo>
                      <a:pt x="19" y="79"/>
                    </a:lnTo>
                    <a:lnTo>
                      <a:pt x="20" y="82"/>
                    </a:lnTo>
                    <a:lnTo>
                      <a:pt x="22" y="86"/>
                    </a:lnTo>
                    <a:lnTo>
                      <a:pt x="23" y="89"/>
                    </a:lnTo>
                    <a:lnTo>
                      <a:pt x="25" y="93"/>
                    </a:lnTo>
                    <a:lnTo>
                      <a:pt x="27" y="96"/>
                    </a:lnTo>
                    <a:lnTo>
                      <a:pt x="29" y="100"/>
                    </a:lnTo>
                    <a:lnTo>
                      <a:pt x="31" y="103"/>
                    </a:lnTo>
                    <a:lnTo>
                      <a:pt x="33" y="106"/>
                    </a:lnTo>
                    <a:lnTo>
                      <a:pt x="35" y="109"/>
                    </a:lnTo>
                    <a:lnTo>
                      <a:pt x="37" y="112"/>
                    </a:lnTo>
                    <a:lnTo>
                      <a:pt x="40" y="115"/>
                    </a:lnTo>
                    <a:lnTo>
                      <a:pt x="42" y="118"/>
                    </a:lnTo>
                    <a:lnTo>
                      <a:pt x="45" y="121"/>
                    </a:lnTo>
                    <a:lnTo>
                      <a:pt x="47" y="124"/>
                    </a:lnTo>
                    <a:lnTo>
                      <a:pt x="50" y="126"/>
                    </a:lnTo>
                    <a:lnTo>
                      <a:pt x="53" y="129"/>
                    </a:lnTo>
                    <a:lnTo>
                      <a:pt x="56" y="131"/>
                    </a:lnTo>
                    <a:lnTo>
                      <a:pt x="59" y="134"/>
                    </a:lnTo>
                    <a:lnTo>
                      <a:pt x="62" y="136"/>
                    </a:lnTo>
                    <a:lnTo>
                      <a:pt x="65" y="138"/>
                    </a:lnTo>
                    <a:lnTo>
                      <a:pt x="69" y="141"/>
                    </a:lnTo>
                    <a:lnTo>
                      <a:pt x="72" y="142"/>
                    </a:lnTo>
                    <a:lnTo>
                      <a:pt x="76" y="145"/>
                    </a:lnTo>
                    <a:lnTo>
                      <a:pt x="80" y="146"/>
                    </a:lnTo>
                    <a:lnTo>
                      <a:pt x="84" y="148"/>
                    </a:lnTo>
                    <a:lnTo>
                      <a:pt x="88" y="150"/>
                    </a:lnTo>
                    <a:lnTo>
                      <a:pt x="92" y="151"/>
                    </a:lnTo>
                    <a:lnTo>
                      <a:pt x="96" y="152"/>
                    </a:lnTo>
                    <a:lnTo>
                      <a:pt x="101" y="153"/>
                    </a:lnTo>
                    <a:lnTo>
                      <a:pt x="105" y="155"/>
                    </a:lnTo>
                    <a:lnTo>
                      <a:pt x="110" y="156"/>
                    </a:lnTo>
                    <a:lnTo>
                      <a:pt x="115" y="156"/>
                    </a:lnTo>
                    <a:lnTo>
                      <a:pt x="120" y="157"/>
                    </a:lnTo>
                    <a:lnTo>
                      <a:pt x="125" y="158"/>
                    </a:lnTo>
                    <a:lnTo>
                      <a:pt x="130" y="158"/>
                    </a:lnTo>
                    <a:lnTo>
                      <a:pt x="135" y="158"/>
                    </a:lnTo>
                    <a:lnTo>
                      <a:pt x="141" y="158"/>
                    </a:lnTo>
                    <a:lnTo>
                      <a:pt x="147" y="158"/>
                    </a:lnTo>
                    <a:lnTo>
                      <a:pt x="153" y="158"/>
                    </a:lnTo>
                    <a:lnTo>
                      <a:pt x="159" y="158"/>
                    </a:lnTo>
                    <a:lnTo>
                      <a:pt x="165" y="158"/>
                    </a:lnTo>
                    <a:lnTo>
                      <a:pt x="171" y="157"/>
                    </a:lnTo>
                    <a:lnTo>
                      <a:pt x="178" y="156"/>
                    </a:lnTo>
                    <a:lnTo>
                      <a:pt x="185" y="155"/>
                    </a:lnTo>
                    <a:lnTo>
                      <a:pt x="192" y="155"/>
                    </a:lnTo>
                    <a:lnTo>
                      <a:pt x="218" y="175"/>
                    </a:lnTo>
                    <a:lnTo>
                      <a:pt x="217" y="175"/>
                    </a:lnTo>
                    <a:lnTo>
                      <a:pt x="215" y="175"/>
                    </a:lnTo>
                    <a:lnTo>
                      <a:pt x="214" y="177"/>
                    </a:lnTo>
                    <a:lnTo>
                      <a:pt x="213" y="177"/>
                    </a:lnTo>
                    <a:lnTo>
                      <a:pt x="211" y="177"/>
                    </a:lnTo>
                    <a:lnTo>
                      <a:pt x="210" y="177"/>
                    </a:lnTo>
                    <a:lnTo>
                      <a:pt x="209" y="178"/>
                    </a:lnTo>
                    <a:lnTo>
                      <a:pt x="207" y="178"/>
                    </a:lnTo>
                    <a:lnTo>
                      <a:pt x="206" y="179"/>
                    </a:lnTo>
                    <a:lnTo>
                      <a:pt x="204" y="179"/>
                    </a:lnTo>
                    <a:lnTo>
                      <a:pt x="202" y="180"/>
                    </a:lnTo>
                    <a:lnTo>
                      <a:pt x="201" y="180"/>
                    </a:lnTo>
                    <a:lnTo>
                      <a:pt x="199" y="181"/>
                    </a:lnTo>
                    <a:lnTo>
                      <a:pt x="197" y="181"/>
                    </a:lnTo>
                    <a:lnTo>
                      <a:pt x="194" y="182"/>
                    </a:lnTo>
                    <a:lnTo>
                      <a:pt x="192" y="183"/>
                    </a:lnTo>
                    <a:lnTo>
                      <a:pt x="190" y="183"/>
                    </a:lnTo>
                    <a:lnTo>
                      <a:pt x="188" y="184"/>
                    </a:lnTo>
                    <a:lnTo>
                      <a:pt x="186" y="184"/>
                    </a:lnTo>
                    <a:lnTo>
                      <a:pt x="183" y="184"/>
                    </a:lnTo>
                    <a:lnTo>
                      <a:pt x="180" y="185"/>
                    </a:lnTo>
                    <a:lnTo>
                      <a:pt x="178" y="185"/>
                    </a:lnTo>
                    <a:lnTo>
                      <a:pt x="175" y="186"/>
                    </a:lnTo>
                    <a:lnTo>
                      <a:pt x="172" y="186"/>
                    </a:lnTo>
                    <a:lnTo>
                      <a:pt x="170" y="186"/>
                    </a:lnTo>
                    <a:lnTo>
                      <a:pt x="166" y="187"/>
                    </a:lnTo>
                    <a:lnTo>
                      <a:pt x="164" y="188"/>
                    </a:lnTo>
                    <a:lnTo>
                      <a:pt x="161" y="188"/>
                    </a:lnTo>
                    <a:lnTo>
                      <a:pt x="158" y="188"/>
                    </a:lnTo>
                    <a:lnTo>
                      <a:pt x="155" y="188"/>
                    </a:lnTo>
                    <a:lnTo>
                      <a:pt x="151" y="188"/>
                    </a:lnTo>
                    <a:lnTo>
                      <a:pt x="148" y="188"/>
                    </a:lnTo>
                    <a:lnTo>
                      <a:pt x="145" y="188"/>
                    </a:lnTo>
                    <a:lnTo>
                      <a:pt x="142" y="188"/>
                    </a:lnTo>
                    <a:lnTo>
                      <a:pt x="139" y="188"/>
                    </a:lnTo>
                    <a:lnTo>
                      <a:pt x="135" y="188"/>
                    </a:lnTo>
                    <a:lnTo>
                      <a:pt x="132" y="187"/>
                    </a:lnTo>
                    <a:lnTo>
                      <a:pt x="128" y="186"/>
                    </a:lnTo>
                    <a:lnTo>
                      <a:pt x="125" y="186"/>
                    </a:lnTo>
                    <a:lnTo>
                      <a:pt x="122" y="185"/>
                    </a:lnTo>
                    <a:lnTo>
                      <a:pt x="118" y="185"/>
                    </a:lnTo>
                    <a:lnTo>
                      <a:pt x="115" y="184"/>
                    </a:lnTo>
                    <a:lnTo>
                      <a:pt x="112" y="184"/>
                    </a:lnTo>
                    <a:lnTo>
                      <a:pt x="108" y="183"/>
                    </a:lnTo>
                    <a:lnTo>
                      <a:pt x="104" y="181"/>
                    </a:lnTo>
                    <a:lnTo>
                      <a:pt x="101" y="180"/>
                    </a:lnTo>
                    <a:lnTo>
                      <a:pt x="97" y="179"/>
                    </a:lnTo>
                    <a:lnTo>
                      <a:pt x="94" y="178"/>
                    </a:lnTo>
                    <a:lnTo>
                      <a:pt x="90" y="177"/>
                    </a:lnTo>
                    <a:lnTo>
                      <a:pt x="87" y="175"/>
                    </a:lnTo>
                    <a:lnTo>
                      <a:pt x="84" y="174"/>
                    </a:lnTo>
                    <a:lnTo>
                      <a:pt x="80" y="172"/>
                    </a:lnTo>
                    <a:lnTo>
                      <a:pt x="77" y="170"/>
                    </a:lnTo>
                    <a:lnTo>
                      <a:pt x="73" y="168"/>
                    </a:lnTo>
                    <a:lnTo>
                      <a:pt x="69" y="166"/>
                    </a:lnTo>
                    <a:lnTo>
                      <a:pt x="66" y="163"/>
                    </a:lnTo>
                    <a:lnTo>
                      <a:pt x="63" y="161"/>
                    </a:lnTo>
                    <a:lnTo>
                      <a:pt x="59" y="158"/>
                    </a:lnTo>
                    <a:lnTo>
                      <a:pt x="56" y="156"/>
                    </a:lnTo>
                    <a:lnTo>
                      <a:pt x="53" y="153"/>
                    </a:lnTo>
                    <a:lnTo>
                      <a:pt x="49" y="150"/>
                    </a:lnTo>
                    <a:lnTo>
                      <a:pt x="46" y="147"/>
                    </a:lnTo>
                    <a:lnTo>
                      <a:pt x="44" y="145"/>
                    </a:lnTo>
                    <a:lnTo>
                      <a:pt x="41" y="141"/>
                    </a:lnTo>
                    <a:lnTo>
                      <a:pt x="38" y="138"/>
                    </a:lnTo>
                    <a:lnTo>
                      <a:pt x="35" y="135"/>
                    </a:lnTo>
                    <a:lnTo>
                      <a:pt x="33" y="133"/>
                    </a:lnTo>
                    <a:lnTo>
                      <a:pt x="30" y="129"/>
                    </a:lnTo>
                    <a:lnTo>
                      <a:pt x="28" y="126"/>
                    </a:lnTo>
                    <a:lnTo>
                      <a:pt x="26" y="123"/>
                    </a:lnTo>
                    <a:lnTo>
                      <a:pt x="24" y="120"/>
                    </a:lnTo>
                    <a:lnTo>
                      <a:pt x="22" y="116"/>
                    </a:lnTo>
                    <a:lnTo>
                      <a:pt x="21" y="113"/>
                    </a:lnTo>
                    <a:lnTo>
                      <a:pt x="19" y="110"/>
                    </a:lnTo>
                    <a:lnTo>
                      <a:pt x="18" y="107"/>
                    </a:lnTo>
                    <a:lnTo>
                      <a:pt x="16" y="103"/>
                    </a:lnTo>
                    <a:lnTo>
                      <a:pt x="14" y="100"/>
                    </a:lnTo>
                    <a:lnTo>
                      <a:pt x="13" y="97"/>
                    </a:lnTo>
                    <a:lnTo>
                      <a:pt x="11" y="93"/>
                    </a:lnTo>
                    <a:lnTo>
                      <a:pt x="10" y="90"/>
                    </a:lnTo>
                    <a:lnTo>
                      <a:pt x="9" y="87"/>
                    </a:lnTo>
                    <a:lnTo>
                      <a:pt x="8" y="84"/>
                    </a:lnTo>
                    <a:lnTo>
                      <a:pt x="7" y="80"/>
                    </a:lnTo>
                    <a:lnTo>
                      <a:pt x="7" y="77"/>
                    </a:lnTo>
                    <a:lnTo>
                      <a:pt x="6" y="74"/>
                    </a:lnTo>
                    <a:lnTo>
                      <a:pt x="5" y="71"/>
                    </a:lnTo>
                    <a:lnTo>
                      <a:pt x="4" y="68"/>
                    </a:lnTo>
                    <a:lnTo>
                      <a:pt x="3" y="65"/>
                    </a:lnTo>
                    <a:lnTo>
                      <a:pt x="3" y="62"/>
                    </a:lnTo>
                    <a:lnTo>
                      <a:pt x="3" y="59"/>
                    </a:lnTo>
                    <a:lnTo>
                      <a:pt x="3" y="56"/>
                    </a:lnTo>
                    <a:lnTo>
                      <a:pt x="2" y="53"/>
                    </a:lnTo>
                    <a:lnTo>
                      <a:pt x="2" y="49"/>
                    </a:lnTo>
                    <a:lnTo>
                      <a:pt x="1" y="47"/>
                    </a:lnTo>
                    <a:lnTo>
                      <a:pt x="1" y="44"/>
                    </a:lnTo>
                    <a:lnTo>
                      <a:pt x="1" y="41"/>
                    </a:lnTo>
                    <a:lnTo>
                      <a:pt x="0" y="38"/>
                    </a:lnTo>
                    <a:lnTo>
                      <a:pt x="0" y="36"/>
                    </a:lnTo>
                    <a:lnTo>
                      <a:pt x="0" y="34"/>
                    </a:lnTo>
                    <a:lnTo>
                      <a:pt x="0" y="31"/>
                    </a:lnTo>
                    <a:lnTo>
                      <a:pt x="0" y="29"/>
                    </a:lnTo>
                    <a:lnTo>
                      <a:pt x="0" y="26"/>
                    </a:lnTo>
                    <a:lnTo>
                      <a:pt x="0" y="24"/>
                    </a:lnTo>
                    <a:lnTo>
                      <a:pt x="0" y="21"/>
                    </a:lnTo>
                    <a:lnTo>
                      <a:pt x="0" y="20"/>
                    </a:lnTo>
                    <a:lnTo>
                      <a:pt x="1" y="18"/>
                    </a:lnTo>
                    <a:lnTo>
                      <a:pt x="1" y="16"/>
                    </a:lnTo>
                    <a:lnTo>
                      <a:pt x="1" y="14"/>
                    </a:lnTo>
                    <a:lnTo>
                      <a:pt x="1" y="12"/>
                    </a:lnTo>
                    <a:lnTo>
                      <a:pt x="1" y="10"/>
                    </a:lnTo>
                    <a:lnTo>
                      <a:pt x="1" y="9"/>
                    </a:lnTo>
                    <a:lnTo>
                      <a:pt x="1" y="7"/>
                    </a:lnTo>
                    <a:lnTo>
                      <a:pt x="2" y="6"/>
                    </a:lnTo>
                    <a:lnTo>
                      <a:pt x="2" y="5"/>
                    </a:lnTo>
                    <a:lnTo>
                      <a:pt x="2" y="4"/>
                    </a:lnTo>
                    <a:lnTo>
                      <a:pt x="2" y="2"/>
                    </a:lnTo>
                    <a:lnTo>
                      <a:pt x="2" y="1"/>
                    </a:lnTo>
                    <a:lnTo>
                      <a:pt x="3" y="0"/>
                    </a:lnTo>
                    <a:close/>
                  </a:path>
                </a:pathLst>
              </a:custGeom>
              <a:solidFill>
                <a:srgbClr val="FFFF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860" name="Freeform 271"/>
              <p:cNvSpPr>
                <a:spLocks/>
              </p:cNvSpPr>
              <p:nvPr/>
            </p:nvSpPr>
            <p:spPr bwMode="auto">
              <a:xfrm>
                <a:off x="3211" y="2060"/>
                <a:ext cx="321" cy="471"/>
              </a:xfrm>
              <a:custGeom>
                <a:avLst/>
                <a:gdLst>
                  <a:gd name="T0" fmla="*/ 133 w 321"/>
                  <a:gd name="T1" fmla="*/ 471 h 471"/>
                  <a:gd name="T2" fmla="*/ 147 w 321"/>
                  <a:gd name="T3" fmla="*/ 450 h 471"/>
                  <a:gd name="T4" fmla="*/ 151 w 321"/>
                  <a:gd name="T5" fmla="*/ 449 h 471"/>
                  <a:gd name="T6" fmla="*/ 156 w 321"/>
                  <a:gd name="T7" fmla="*/ 448 h 471"/>
                  <a:gd name="T8" fmla="*/ 163 w 321"/>
                  <a:gd name="T9" fmla="*/ 446 h 471"/>
                  <a:gd name="T10" fmla="*/ 172 w 321"/>
                  <a:gd name="T11" fmla="*/ 444 h 471"/>
                  <a:gd name="T12" fmla="*/ 181 w 321"/>
                  <a:gd name="T13" fmla="*/ 440 h 471"/>
                  <a:gd name="T14" fmla="*/ 192 w 321"/>
                  <a:gd name="T15" fmla="*/ 437 h 471"/>
                  <a:gd name="T16" fmla="*/ 203 w 321"/>
                  <a:gd name="T17" fmla="*/ 432 h 471"/>
                  <a:gd name="T18" fmla="*/ 214 w 321"/>
                  <a:gd name="T19" fmla="*/ 426 h 471"/>
                  <a:gd name="T20" fmla="*/ 226 w 321"/>
                  <a:gd name="T21" fmla="*/ 418 h 471"/>
                  <a:gd name="T22" fmla="*/ 237 w 321"/>
                  <a:gd name="T23" fmla="*/ 410 h 471"/>
                  <a:gd name="T24" fmla="*/ 248 w 321"/>
                  <a:gd name="T25" fmla="*/ 400 h 471"/>
                  <a:gd name="T26" fmla="*/ 258 w 321"/>
                  <a:gd name="T27" fmla="*/ 388 h 471"/>
                  <a:gd name="T28" fmla="*/ 268 w 321"/>
                  <a:gd name="T29" fmla="*/ 375 h 471"/>
                  <a:gd name="T30" fmla="*/ 276 w 321"/>
                  <a:gd name="T31" fmla="*/ 361 h 471"/>
                  <a:gd name="T32" fmla="*/ 283 w 321"/>
                  <a:gd name="T33" fmla="*/ 345 h 471"/>
                  <a:gd name="T34" fmla="*/ 288 w 321"/>
                  <a:gd name="T35" fmla="*/ 328 h 471"/>
                  <a:gd name="T36" fmla="*/ 292 w 321"/>
                  <a:gd name="T37" fmla="*/ 311 h 471"/>
                  <a:gd name="T38" fmla="*/ 294 w 321"/>
                  <a:gd name="T39" fmla="*/ 295 h 471"/>
                  <a:gd name="T40" fmla="*/ 294 w 321"/>
                  <a:gd name="T41" fmla="*/ 279 h 471"/>
                  <a:gd name="T42" fmla="*/ 293 w 321"/>
                  <a:gd name="T43" fmla="*/ 263 h 471"/>
                  <a:gd name="T44" fmla="*/ 291 w 321"/>
                  <a:gd name="T45" fmla="*/ 247 h 471"/>
                  <a:gd name="T46" fmla="*/ 288 w 321"/>
                  <a:gd name="T47" fmla="*/ 232 h 471"/>
                  <a:gd name="T48" fmla="*/ 283 w 321"/>
                  <a:gd name="T49" fmla="*/ 218 h 471"/>
                  <a:gd name="T50" fmla="*/ 278 w 321"/>
                  <a:gd name="T51" fmla="*/ 204 h 471"/>
                  <a:gd name="T52" fmla="*/ 271 w 321"/>
                  <a:gd name="T53" fmla="*/ 192 h 471"/>
                  <a:gd name="T54" fmla="*/ 264 w 321"/>
                  <a:gd name="T55" fmla="*/ 180 h 471"/>
                  <a:gd name="T56" fmla="*/ 256 w 321"/>
                  <a:gd name="T57" fmla="*/ 169 h 471"/>
                  <a:gd name="T58" fmla="*/ 248 w 321"/>
                  <a:gd name="T59" fmla="*/ 158 h 471"/>
                  <a:gd name="T60" fmla="*/ 238 w 321"/>
                  <a:gd name="T61" fmla="*/ 149 h 471"/>
                  <a:gd name="T62" fmla="*/ 230 w 321"/>
                  <a:gd name="T63" fmla="*/ 141 h 471"/>
                  <a:gd name="T64" fmla="*/ 220 w 321"/>
                  <a:gd name="T65" fmla="*/ 134 h 471"/>
                  <a:gd name="T66" fmla="*/ 210 w 321"/>
                  <a:gd name="T67" fmla="*/ 128 h 471"/>
                  <a:gd name="T68" fmla="*/ 200 w 321"/>
                  <a:gd name="T69" fmla="*/ 123 h 471"/>
                  <a:gd name="T70" fmla="*/ 189 w 321"/>
                  <a:gd name="T71" fmla="*/ 119 h 471"/>
                  <a:gd name="T72" fmla="*/ 179 w 321"/>
                  <a:gd name="T73" fmla="*/ 115 h 471"/>
                  <a:gd name="T74" fmla="*/ 169 w 321"/>
                  <a:gd name="T75" fmla="*/ 113 h 471"/>
                  <a:gd name="T76" fmla="*/ 159 w 321"/>
                  <a:gd name="T77" fmla="*/ 110 h 471"/>
                  <a:gd name="T78" fmla="*/ 150 w 321"/>
                  <a:gd name="T79" fmla="*/ 108 h 471"/>
                  <a:gd name="T80" fmla="*/ 141 w 321"/>
                  <a:gd name="T81" fmla="*/ 107 h 471"/>
                  <a:gd name="T82" fmla="*/ 132 w 321"/>
                  <a:gd name="T83" fmla="*/ 106 h 471"/>
                  <a:gd name="T84" fmla="*/ 125 w 321"/>
                  <a:gd name="T85" fmla="*/ 105 h 471"/>
                  <a:gd name="T86" fmla="*/ 118 w 321"/>
                  <a:gd name="T87" fmla="*/ 105 h 471"/>
                  <a:gd name="T88" fmla="*/ 113 w 321"/>
                  <a:gd name="T89" fmla="*/ 105 h 471"/>
                  <a:gd name="T90" fmla="*/ 108 w 321"/>
                  <a:gd name="T91" fmla="*/ 105 h 471"/>
                  <a:gd name="T92" fmla="*/ 105 w 321"/>
                  <a:gd name="T93" fmla="*/ 105 h 471"/>
                  <a:gd name="T94" fmla="*/ 50 w 321"/>
                  <a:gd name="T95" fmla="*/ 106 h 471"/>
                  <a:gd name="T96" fmla="*/ 0 w 321"/>
                  <a:gd name="T97" fmla="*/ 0 h 47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321"/>
                  <a:gd name="T148" fmla="*/ 0 h 471"/>
                  <a:gd name="T149" fmla="*/ 321 w 321"/>
                  <a:gd name="T150" fmla="*/ 471 h 471"/>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321" h="471">
                    <a:moveTo>
                      <a:pt x="0" y="0"/>
                    </a:moveTo>
                    <a:lnTo>
                      <a:pt x="321" y="0"/>
                    </a:lnTo>
                    <a:lnTo>
                      <a:pt x="321" y="471"/>
                    </a:lnTo>
                    <a:lnTo>
                      <a:pt x="133" y="471"/>
                    </a:lnTo>
                    <a:lnTo>
                      <a:pt x="145" y="450"/>
                    </a:lnTo>
                    <a:lnTo>
                      <a:pt x="146" y="450"/>
                    </a:lnTo>
                    <a:lnTo>
                      <a:pt x="147" y="450"/>
                    </a:lnTo>
                    <a:lnTo>
                      <a:pt x="148" y="449"/>
                    </a:lnTo>
                    <a:lnTo>
                      <a:pt x="149" y="449"/>
                    </a:lnTo>
                    <a:lnTo>
                      <a:pt x="151" y="449"/>
                    </a:lnTo>
                    <a:lnTo>
                      <a:pt x="152" y="449"/>
                    </a:lnTo>
                    <a:lnTo>
                      <a:pt x="153" y="449"/>
                    </a:lnTo>
                    <a:lnTo>
                      <a:pt x="155" y="448"/>
                    </a:lnTo>
                    <a:lnTo>
                      <a:pt x="156" y="448"/>
                    </a:lnTo>
                    <a:lnTo>
                      <a:pt x="158" y="448"/>
                    </a:lnTo>
                    <a:lnTo>
                      <a:pt x="159" y="447"/>
                    </a:lnTo>
                    <a:lnTo>
                      <a:pt x="161" y="447"/>
                    </a:lnTo>
                    <a:lnTo>
                      <a:pt x="163" y="446"/>
                    </a:lnTo>
                    <a:lnTo>
                      <a:pt x="165" y="445"/>
                    </a:lnTo>
                    <a:lnTo>
                      <a:pt x="167" y="445"/>
                    </a:lnTo>
                    <a:lnTo>
                      <a:pt x="170" y="444"/>
                    </a:lnTo>
                    <a:lnTo>
                      <a:pt x="172" y="444"/>
                    </a:lnTo>
                    <a:lnTo>
                      <a:pt x="174" y="443"/>
                    </a:lnTo>
                    <a:lnTo>
                      <a:pt x="176" y="442"/>
                    </a:lnTo>
                    <a:lnTo>
                      <a:pt x="179" y="441"/>
                    </a:lnTo>
                    <a:lnTo>
                      <a:pt x="181" y="440"/>
                    </a:lnTo>
                    <a:lnTo>
                      <a:pt x="184" y="439"/>
                    </a:lnTo>
                    <a:lnTo>
                      <a:pt x="187" y="439"/>
                    </a:lnTo>
                    <a:lnTo>
                      <a:pt x="189" y="438"/>
                    </a:lnTo>
                    <a:lnTo>
                      <a:pt x="192" y="437"/>
                    </a:lnTo>
                    <a:lnTo>
                      <a:pt x="195" y="435"/>
                    </a:lnTo>
                    <a:lnTo>
                      <a:pt x="197" y="434"/>
                    </a:lnTo>
                    <a:lnTo>
                      <a:pt x="200" y="433"/>
                    </a:lnTo>
                    <a:lnTo>
                      <a:pt x="203" y="432"/>
                    </a:lnTo>
                    <a:lnTo>
                      <a:pt x="206" y="430"/>
                    </a:lnTo>
                    <a:lnTo>
                      <a:pt x="209" y="429"/>
                    </a:lnTo>
                    <a:lnTo>
                      <a:pt x="211" y="427"/>
                    </a:lnTo>
                    <a:lnTo>
                      <a:pt x="214" y="426"/>
                    </a:lnTo>
                    <a:lnTo>
                      <a:pt x="217" y="424"/>
                    </a:lnTo>
                    <a:lnTo>
                      <a:pt x="220" y="422"/>
                    </a:lnTo>
                    <a:lnTo>
                      <a:pt x="223" y="420"/>
                    </a:lnTo>
                    <a:lnTo>
                      <a:pt x="226" y="418"/>
                    </a:lnTo>
                    <a:lnTo>
                      <a:pt x="229" y="416"/>
                    </a:lnTo>
                    <a:lnTo>
                      <a:pt x="231" y="414"/>
                    </a:lnTo>
                    <a:lnTo>
                      <a:pt x="234" y="412"/>
                    </a:lnTo>
                    <a:lnTo>
                      <a:pt x="237" y="410"/>
                    </a:lnTo>
                    <a:lnTo>
                      <a:pt x="240" y="407"/>
                    </a:lnTo>
                    <a:lnTo>
                      <a:pt x="243" y="405"/>
                    </a:lnTo>
                    <a:lnTo>
                      <a:pt x="245" y="402"/>
                    </a:lnTo>
                    <a:lnTo>
                      <a:pt x="248" y="400"/>
                    </a:lnTo>
                    <a:lnTo>
                      <a:pt x="251" y="397"/>
                    </a:lnTo>
                    <a:lnTo>
                      <a:pt x="253" y="394"/>
                    </a:lnTo>
                    <a:lnTo>
                      <a:pt x="256" y="391"/>
                    </a:lnTo>
                    <a:lnTo>
                      <a:pt x="258" y="388"/>
                    </a:lnTo>
                    <a:lnTo>
                      <a:pt x="261" y="385"/>
                    </a:lnTo>
                    <a:lnTo>
                      <a:pt x="263" y="382"/>
                    </a:lnTo>
                    <a:lnTo>
                      <a:pt x="266" y="379"/>
                    </a:lnTo>
                    <a:lnTo>
                      <a:pt x="268" y="375"/>
                    </a:lnTo>
                    <a:lnTo>
                      <a:pt x="270" y="372"/>
                    </a:lnTo>
                    <a:lnTo>
                      <a:pt x="273" y="368"/>
                    </a:lnTo>
                    <a:lnTo>
                      <a:pt x="274" y="365"/>
                    </a:lnTo>
                    <a:lnTo>
                      <a:pt x="276" y="361"/>
                    </a:lnTo>
                    <a:lnTo>
                      <a:pt x="278" y="357"/>
                    </a:lnTo>
                    <a:lnTo>
                      <a:pt x="280" y="353"/>
                    </a:lnTo>
                    <a:lnTo>
                      <a:pt x="282" y="349"/>
                    </a:lnTo>
                    <a:lnTo>
                      <a:pt x="283" y="345"/>
                    </a:lnTo>
                    <a:lnTo>
                      <a:pt x="285" y="340"/>
                    </a:lnTo>
                    <a:lnTo>
                      <a:pt x="286" y="336"/>
                    </a:lnTo>
                    <a:lnTo>
                      <a:pt x="288" y="332"/>
                    </a:lnTo>
                    <a:lnTo>
                      <a:pt x="288" y="328"/>
                    </a:lnTo>
                    <a:lnTo>
                      <a:pt x="289" y="324"/>
                    </a:lnTo>
                    <a:lnTo>
                      <a:pt x="290" y="319"/>
                    </a:lnTo>
                    <a:lnTo>
                      <a:pt x="291" y="315"/>
                    </a:lnTo>
                    <a:lnTo>
                      <a:pt x="292" y="311"/>
                    </a:lnTo>
                    <a:lnTo>
                      <a:pt x="292" y="307"/>
                    </a:lnTo>
                    <a:lnTo>
                      <a:pt x="293" y="303"/>
                    </a:lnTo>
                    <a:lnTo>
                      <a:pt x="294" y="298"/>
                    </a:lnTo>
                    <a:lnTo>
                      <a:pt x="294" y="295"/>
                    </a:lnTo>
                    <a:lnTo>
                      <a:pt x="294" y="291"/>
                    </a:lnTo>
                    <a:lnTo>
                      <a:pt x="294" y="286"/>
                    </a:lnTo>
                    <a:lnTo>
                      <a:pt x="295" y="283"/>
                    </a:lnTo>
                    <a:lnTo>
                      <a:pt x="294" y="279"/>
                    </a:lnTo>
                    <a:lnTo>
                      <a:pt x="294" y="274"/>
                    </a:lnTo>
                    <a:lnTo>
                      <a:pt x="294" y="270"/>
                    </a:lnTo>
                    <a:lnTo>
                      <a:pt x="294" y="267"/>
                    </a:lnTo>
                    <a:lnTo>
                      <a:pt x="293" y="263"/>
                    </a:lnTo>
                    <a:lnTo>
                      <a:pt x="293" y="259"/>
                    </a:lnTo>
                    <a:lnTo>
                      <a:pt x="292" y="255"/>
                    </a:lnTo>
                    <a:lnTo>
                      <a:pt x="292" y="251"/>
                    </a:lnTo>
                    <a:lnTo>
                      <a:pt x="291" y="247"/>
                    </a:lnTo>
                    <a:lnTo>
                      <a:pt x="290" y="243"/>
                    </a:lnTo>
                    <a:lnTo>
                      <a:pt x="289" y="240"/>
                    </a:lnTo>
                    <a:lnTo>
                      <a:pt x="288" y="236"/>
                    </a:lnTo>
                    <a:lnTo>
                      <a:pt x="288" y="232"/>
                    </a:lnTo>
                    <a:lnTo>
                      <a:pt x="287" y="229"/>
                    </a:lnTo>
                    <a:lnTo>
                      <a:pt x="286" y="225"/>
                    </a:lnTo>
                    <a:lnTo>
                      <a:pt x="284" y="222"/>
                    </a:lnTo>
                    <a:lnTo>
                      <a:pt x="283" y="218"/>
                    </a:lnTo>
                    <a:lnTo>
                      <a:pt x="282" y="215"/>
                    </a:lnTo>
                    <a:lnTo>
                      <a:pt x="280" y="212"/>
                    </a:lnTo>
                    <a:lnTo>
                      <a:pt x="279" y="208"/>
                    </a:lnTo>
                    <a:lnTo>
                      <a:pt x="278" y="204"/>
                    </a:lnTo>
                    <a:lnTo>
                      <a:pt x="276" y="201"/>
                    </a:lnTo>
                    <a:lnTo>
                      <a:pt x="274" y="198"/>
                    </a:lnTo>
                    <a:lnTo>
                      <a:pt x="273" y="195"/>
                    </a:lnTo>
                    <a:lnTo>
                      <a:pt x="271" y="192"/>
                    </a:lnTo>
                    <a:lnTo>
                      <a:pt x="269" y="189"/>
                    </a:lnTo>
                    <a:lnTo>
                      <a:pt x="268" y="186"/>
                    </a:lnTo>
                    <a:lnTo>
                      <a:pt x="266" y="183"/>
                    </a:lnTo>
                    <a:lnTo>
                      <a:pt x="264" y="180"/>
                    </a:lnTo>
                    <a:lnTo>
                      <a:pt x="262" y="177"/>
                    </a:lnTo>
                    <a:lnTo>
                      <a:pt x="260" y="174"/>
                    </a:lnTo>
                    <a:lnTo>
                      <a:pt x="258" y="171"/>
                    </a:lnTo>
                    <a:lnTo>
                      <a:pt x="256" y="169"/>
                    </a:lnTo>
                    <a:lnTo>
                      <a:pt x="254" y="166"/>
                    </a:lnTo>
                    <a:lnTo>
                      <a:pt x="252" y="164"/>
                    </a:lnTo>
                    <a:lnTo>
                      <a:pt x="250" y="161"/>
                    </a:lnTo>
                    <a:lnTo>
                      <a:pt x="248" y="158"/>
                    </a:lnTo>
                    <a:lnTo>
                      <a:pt x="245" y="156"/>
                    </a:lnTo>
                    <a:lnTo>
                      <a:pt x="243" y="154"/>
                    </a:lnTo>
                    <a:lnTo>
                      <a:pt x="241" y="152"/>
                    </a:lnTo>
                    <a:lnTo>
                      <a:pt x="238" y="149"/>
                    </a:lnTo>
                    <a:lnTo>
                      <a:pt x="237" y="147"/>
                    </a:lnTo>
                    <a:lnTo>
                      <a:pt x="234" y="145"/>
                    </a:lnTo>
                    <a:lnTo>
                      <a:pt x="232" y="143"/>
                    </a:lnTo>
                    <a:lnTo>
                      <a:pt x="230" y="141"/>
                    </a:lnTo>
                    <a:lnTo>
                      <a:pt x="227" y="140"/>
                    </a:lnTo>
                    <a:lnTo>
                      <a:pt x="225" y="137"/>
                    </a:lnTo>
                    <a:lnTo>
                      <a:pt x="222" y="136"/>
                    </a:lnTo>
                    <a:lnTo>
                      <a:pt x="220" y="134"/>
                    </a:lnTo>
                    <a:lnTo>
                      <a:pt x="218" y="132"/>
                    </a:lnTo>
                    <a:lnTo>
                      <a:pt x="215" y="131"/>
                    </a:lnTo>
                    <a:lnTo>
                      <a:pt x="212" y="130"/>
                    </a:lnTo>
                    <a:lnTo>
                      <a:pt x="210" y="128"/>
                    </a:lnTo>
                    <a:lnTo>
                      <a:pt x="207" y="127"/>
                    </a:lnTo>
                    <a:lnTo>
                      <a:pt x="205" y="126"/>
                    </a:lnTo>
                    <a:lnTo>
                      <a:pt x="202" y="125"/>
                    </a:lnTo>
                    <a:lnTo>
                      <a:pt x="200" y="123"/>
                    </a:lnTo>
                    <a:lnTo>
                      <a:pt x="197" y="122"/>
                    </a:lnTo>
                    <a:lnTo>
                      <a:pt x="195" y="121"/>
                    </a:lnTo>
                    <a:lnTo>
                      <a:pt x="192" y="120"/>
                    </a:lnTo>
                    <a:lnTo>
                      <a:pt x="189" y="119"/>
                    </a:lnTo>
                    <a:lnTo>
                      <a:pt x="187" y="118"/>
                    </a:lnTo>
                    <a:lnTo>
                      <a:pt x="184" y="117"/>
                    </a:lnTo>
                    <a:lnTo>
                      <a:pt x="182" y="116"/>
                    </a:lnTo>
                    <a:lnTo>
                      <a:pt x="179" y="115"/>
                    </a:lnTo>
                    <a:lnTo>
                      <a:pt x="177" y="114"/>
                    </a:lnTo>
                    <a:lnTo>
                      <a:pt x="174" y="114"/>
                    </a:lnTo>
                    <a:lnTo>
                      <a:pt x="172" y="113"/>
                    </a:lnTo>
                    <a:lnTo>
                      <a:pt x="169" y="113"/>
                    </a:lnTo>
                    <a:lnTo>
                      <a:pt x="167" y="111"/>
                    </a:lnTo>
                    <a:lnTo>
                      <a:pt x="164" y="111"/>
                    </a:lnTo>
                    <a:lnTo>
                      <a:pt x="162" y="110"/>
                    </a:lnTo>
                    <a:lnTo>
                      <a:pt x="159" y="110"/>
                    </a:lnTo>
                    <a:lnTo>
                      <a:pt x="157" y="109"/>
                    </a:lnTo>
                    <a:lnTo>
                      <a:pt x="154" y="109"/>
                    </a:lnTo>
                    <a:lnTo>
                      <a:pt x="152" y="109"/>
                    </a:lnTo>
                    <a:lnTo>
                      <a:pt x="150" y="108"/>
                    </a:lnTo>
                    <a:lnTo>
                      <a:pt x="148" y="108"/>
                    </a:lnTo>
                    <a:lnTo>
                      <a:pt x="145" y="108"/>
                    </a:lnTo>
                    <a:lnTo>
                      <a:pt x="143" y="108"/>
                    </a:lnTo>
                    <a:lnTo>
                      <a:pt x="141" y="107"/>
                    </a:lnTo>
                    <a:lnTo>
                      <a:pt x="139" y="107"/>
                    </a:lnTo>
                    <a:lnTo>
                      <a:pt x="136" y="106"/>
                    </a:lnTo>
                    <a:lnTo>
                      <a:pt x="135" y="106"/>
                    </a:lnTo>
                    <a:lnTo>
                      <a:pt x="132" y="106"/>
                    </a:lnTo>
                    <a:lnTo>
                      <a:pt x="131" y="106"/>
                    </a:lnTo>
                    <a:lnTo>
                      <a:pt x="128" y="106"/>
                    </a:lnTo>
                    <a:lnTo>
                      <a:pt x="127" y="106"/>
                    </a:lnTo>
                    <a:lnTo>
                      <a:pt x="125" y="105"/>
                    </a:lnTo>
                    <a:lnTo>
                      <a:pt x="123" y="105"/>
                    </a:lnTo>
                    <a:lnTo>
                      <a:pt x="121" y="105"/>
                    </a:lnTo>
                    <a:lnTo>
                      <a:pt x="120" y="105"/>
                    </a:lnTo>
                    <a:lnTo>
                      <a:pt x="118" y="105"/>
                    </a:lnTo>
                    <a:lnTo>
                      <a:pt x="117" y="105"/>
                    </a:lnTo>
                    <a:lnTo>
                      <a:pt x="115" y="105"/>
                    </a:lnTo>
                    <a:lnTo>
                      <a:pt x="114" y="105"/>
                    </a:lnTo>
                    <a:lnTo>
                      <a:pt x="113" y="105"/>
                    </a:lnTo>
                    <a:lnTo>
                      <a:pt x="111" y="105"/>
                    </a:lnTo>
                    <a:lnTo>
                      <a:pt x="110" y="105"/>
                    </a:lnTo>
                    <a:lnTo>
                      <a:pt x="109" y="105"/>
                    </a:lnTo>
                    <a:lnTo>
                      <a:pt x="108" y="105"/>
                    </a:lnTo>
                    <a:lnTo>
                      <a:pt x="107" y="105"/>
                    </a:lnTo>
                    <a:lnTo>
                      <a:pt x="106" y="105"/>
                    </a:lnTo>
                    <a:lnTo>
                      <a:pt x="105" y="105"/>
                    </a:lnTo>
                    <a:lnTo>
                      <a:pt x="103" y="105"/>
                    </a:lnTo>
                    <a:lnTo>
                      <a:pt x="103" y="106"/>
                    </a:lnTo>
                    <a:lnTo>
                      <a:pt x="50" y="106"/>
                    </a:lnTo>
                    <a:lnTo>
                      <a:pt x="42" y="95"/>
                    </a:lnTo>
                    <a:lnTo>
                      <a:pt x="60" y="39"/>
                    </a:lnTo>
                    <a:lnTo>
                      <a:pt x="8" y="36"/>
                    </a:lnTo>
                    <a:lnTo>
                      <a:pt x="0" y="0"/>
                    </a:lnTo>
                    <a:close/>
                  </a:path>
                </a:pathLst>
              </a:custGeom>
              <a:solidFill>
                <a:srgbClr val="FFFFC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861" name="Freeform 272"/>
              <p:cNvSpPr>
                <a:spLocks/>
              </p:cNvSpPr>
              <p:nvPr/>
            </p:nvSpPr>
            <p:spPr bwMode="auto">
              <a:xfrm>
                <a:off x="3023" y="2060"/>
                <a:ext cx="315" cy="472"/>
              </a:xfrm>
              <a:custGeom>
                <a:avLst/>
                <a:gdLst>
                  <a:gd name="T0" fmla="*/ 313 w 315"/>
                  <a:gd name="T1" fmla="*/ 451 h 472"/>
                  <a:gd name="T2" fmla="*/ 309 w 315"/>
                  <a:gd name="T3" fmla="*/ 451 h 472"/>
                  <a:gd name="T4" fmla="*/ 304 w 315"/>
                  <a:gd name="T5" fmla="*/ 451 h 472"/>
                  <a:gd name="T6" fmla="*/ 295 w 315"/>
                  <a:gd name="T7" fmla="*/ 451 h 472"/>
                  <a:gd name="T8" fmla="*/ 285 w 315"/>
                  <a:gd name="T9" fmla="*/ 451 h 472"/>
                  <a:gd name="T10" fmla="*/ 272 w 315"/>
                  <a:gd name="T11" fmla="*/ 449 h 472"/>
                  <a:gd name="T12" fmla="*/ 259 w 315"/>
                  <a:gd name="T13" fmla="*/ 447 h 472"/>
                  <a:gd name="T14" fmla="*/ 244 w 315"/>
                  <a:gd name="T15" fmla="*/ 443 h 472"/>
                  <a:gd name="T16" fmla="*/ 230 w 315"/>
                  <a:gd name="T17" fmla="*/ 438 h 472"/>
                  <a:gd name="T18" fmla="*/ 215 w 315"/>
                  <a:gd name="T19" fmla="*/ 430 h 472"/>
                  <a:gd name="T20" fmla="*/ 201 w 315"/>
                  <a:gd name="T21" fmla="*/ 421 h 472"/>
                  <a:gd name="T22" fmla="*/ 188 w 315"/>
                  <a:gd name="T23" fmla="*/ 409 h 472"/>
                  <a:gd name="T24" fmla="*/ 175 w 315"/>
                  <a:gd name="T25" fmla="*/ 395 h 472"/>
                  <a:gd name="T26" fmla="*/ 127 w 315"/>
                  <a:gd name="T27" fmla="*/ 329 h 472"/>
                  <a:gd name="T28" fmla="*/ 126 w 315"/>
                  <a:gd name="T29" fmla="*/ 335 h 472"/>
                  <a:gd name="T30" fmla="*/ 123 w 315"/>
                  <a:gd name="T31" fmla="*/ 345 h 472"/>
                  <a:gd name="T32" fmla="*/ 118 w 315"/>
                  <a:gd name="T33" fmla="*/ 355 h 472"/>
                  <a:gd name="T34" fmla="*/ 111 w 315"/>
                  <a:gd name="T35" fmla="*/ 363 h 472"/>
                  <a:gd name="T36" fmla="*/ 105 w 315"/>
                  <a:gd name="T37" fmla="*/ 367 h 472"/>
                  <a:gd name="T38" fmla="*/ 100 w 315"/>
                  <a:gd name="T39" fmla="*/ 367 h 472"/>
                  <a:gd name="T40" fmla="*/ 94 w 315"/>
                  <a:gd name="T41" fmla="*/ 366 h 472"/>
                  <a:gd name="T42" fmla="*/ 87 w 315"/>
                  <a:gd name="T43" fmla="*/ 362 h 472"/>
                  <a:gd name="T44" fmla="*/ 81 w 315"/>
                  <a:gd name="T45" fmla="*/ 357 h 472"/>
                  <a:gd name="T46" fmla="*/ 76 w 315"/>
                  <a:gd name="T47" fmla="*/ 347 h 472"/>
                  <a:gd name="T48" fmla="*/ 74 w 315"/>
                  <a:gd name="T49" fmla="*/ 341 h 472"/>
                  <a:gd name="T50" fmla="*/ 74 w 315"/>
                  <a:gd name="T51" fmla="*/ 335 h 472"/>
                  <a:gd name="T52" fmla="*/ 75 w 315"/>
                  <a:gd name="T53" fmla="*/ 327 h 472"/>
                  <a:gd name="T54" fmla="*/ 77 w 315"/>
                  <a:gd name="T55" fmla="*/ 319 h 472"/>
                  <a:gd name="T56" fmla="*/ 79 w 315"/>
                  <a:gd name="T57" fmla="*/ 310 h 472"/>
                  <a:gd name="T58" fmla="*/ 82 w 315"/>
                  <a:gd name="T59" fmla="*/ 305 h 472"/>
                  <a:gd name="T60" fmla="*/ 76 w 315"/>
                  <a:gd name="T61" fmla="*/ 300 h 472"/>
                  <a:gd name="T62" fmla="*/ 69 w 315"/>
                  <a:gd name="T63" fmla="*/ 307 h 472"/>
                  <a:gd name="T64" fmla="*/ 64 w 315"/>
                  <a:gd name="T65" fmla="*/ 311 h 472"/>
                  <a:gd name="T66" fmla="*/ 58 w 315"/>
                  <a:gd name="T67" fmla="*/ 316 h 472"/>
                  <a:gd name="T68" fmla="*/ 52 w 315"/>
                  <a:gd name="T69" fmla="*/ 319 h 472"/>
                  <a:gd name="T70" fmla="*/ 46 w 315"/>
                  <a:gd name="T71" fmla="*/ 322 h 472"/>
                  <a:gd name="T72" fmla="*/ 40 w 315"/>
                  <a:gd name="T73" fmla="*/ 323 h 472"/>
                  <a:gd name="T74" fmla="*/ 34 w 315"/>
                  <a:gd name="T75" fmla="*/ 322 h 472"/>
                  <a:gd name="T76" fmla="*/ 29 w 315"/>
                  <a:gd name="T77" fmla="*/ 318 h 472"/>
                  <a:gd name="T78" fmla="*/ 24 w 315"/>
                  <a:gd name="T79" fmla="*/ 311 h 472"/>
                  <a:gd name="T80" fmla="*/ 21 w 315"/>
                  <a:gd name="T81" fmla="*/ 300 h 472"/>
                  <a:gd name="T82" fmla="*/ 20 w 315"/>
                  <a:gd name="T83" fmla="*/ 285 h 472"/>
                  <a:gd name="T84" fmla="*/ 22 w 315"/>
                  <a:gd name="T85" fmla="*/ 270 h 472"/>
                  <a:gd name="T86" fmla="*/ 26 w 315"/>
                  <a:gd name="T87" fmla="*/ 254 h 472"/>
                  <a:gd name="T88" fmla="*/ 32 w 315"/>
                  <a:gd name="T89" fmla="*/ 239 h 472"/>
                  <a:gd name="T90" fmla="*/ 40 w 315"/>
                  <a:gd name="T91" fmla="*/ 223 h 472"/>
                  <a:gd name="T92" fmla="*/ 49 w 315"/>
                  <a:gd name="T93" fmla="*/ 208 h 472"/>
                  <a:gd name="T94" fmla="*/ 58 w 315"/>
                  <a:gd name="T95" fmla="*/ 193 h 472"/>
                  <a:gd name="T96" fmla="*/ 67 w 315"/>
                  <a:gd name="T97" fmla="*/ 180 h 472"/>
                  <a:gd name="T98" fmla="*/ 76 w 315"/>
                  <a:gd name="T99" fmla="*/ 168 h 472"/>
                  <a:gd name="T100" fmla="*/ 84 w 315"/>
                  <a:gd name="T101" fmla="*/ 159 h 472"/>
                  <a:gd name="T102" fmla="*/ 90 w 315"/>
                  <a:gd name="T103" fmla="*/ 151 h 472"/>
                  <a:gd name="T104" fmla="*/ 96 w 315"/>
                  <a:gd name="T105" fmla="*/ 144 h 472"/>
                  <a:gd name="T106" fmla="*/ 170 w 315"/>
                  <a:gd name="T107" fmla="*/ 0 h 472"/>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315"/>
                  <a:gd name="T163" fmla="*/ 0 h 472"/>
                  <a:gd name="T164" fmla="*/ 315 w 315"/>
                  <a:gd name="T165" fmla="*/ 472 h 472"/>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315" h="472">
                    <a:moveTo>
                      <a:pt x="170" y="0"/>
                    </a:moveTo>
                    <a:lnTo>
                      <a:pt x="0" y="0"/>
                    </a:lnTo>
                    <a:lnTo>
                      <a:pt x="0" y="472"/>
                    </a:lnTo>
                    <a:lnTo>
                      <a:pt x="315" y="472"/>
                    </a:lnTo>
                    <a:lnTo>
                      <a:pt x="313" y="451"/>
                    </a:lnTo>
                    <a:lnTo>
                      <a:pt x="312" y="451"/>
                    </a:lnTo>
                    <a:lnTo>
                      <a:pt x="311" y="451"/>
                    </a:lnTo>
                    <a:lnTo>
                      <a:pt x="310" y="451"/>
                    </a:lnTo>
                    <a:lnTo>
                      <a:pt x="309" y="451"/>
                    </a:lnTo>
                    <a:lnTo>
                      <a:pt x="307" y="451"/>
                    </a:lnTo>
                    <a:lnTo>
                      <a:pt x="306" y="451"/>
                    </a:lnTo>
                    <a:lnTo>
                      <a:pt x="305" y="451"/>
                    </a:lnTo>
                    <a:lnTo>
                      <a:pt x="304" y="451"/>
                    </a:lnTo>
                    <a:lnTo>
                      <a:pt x="302" y="451"/>
                    </a:lnTo>
                    <a:lnTo>
                      <a:pt x="301" y="451"/>
                    </a:lnTo>
                    <a:lnTo>
                      <a:pt x="299" y="451"/>
                    </a:lnTo>
                    <a:lnTo>
                      <a:pt x="297" y="451"/>
                    </a:lnTo>
                    <a:lnTo>
                      <a:pt x="295" y="451"/>
                    </a:lnTo>
                    <a:lnTo>
                      <a:pt x="293" y="451"/>
                    </a:lnTo>
                    <a:lnTo>
                      <a:pt x="291" y="451"/>
                    </a:lnTo>
                    <a:lnTo>
                      <a:pt x="289" y="451"/>
                    </a:lnTo>
                    <a:lnTo>
                      <a:pt x="287" y="451"/>
                    </a:lnTo>
                    <a:lnTo>
                      <a:pt x="285" y="451"/>
                    </a:lnTo>
                    <a:lnTo>
                      <a:pt x="282" y="451"/>
                    </a:lnTo>
                    <a:lnTo>
                      <a:pt x="280" y="450"/>
                    </a:lnTo>
                    <a:lnTo>
                      <a:pt x="277" y="450"/>
                    </a:lnTo>
                    <a:lnTo>
                      <a:pt x="275" y="450"/>
                    </a:lnTo>
                    <a:lnTo>
                      <a:pt x="272" y="449"/>
                    </a:lnTo>
                    <a:lnTo>
                      <a:pt x="270" y="449"/>
                    </a:lnTo>
                    <a:lnTo>
                      <a:pt x="267" y="449"/>
                    </a:lnTo>
                    <a:lnTo>
                      <a:pt x="264" y="448"/>
                    </a:lnTo>
                    <a:lnTo>
                      <a:pt x="262" y="448"/>
                    </a:lnTo>
                    <a:lnTo>
                      <a:pt x="259" y="447"/>
                    </a:lnTo>
                    <a:lnTo>
                      <a:pt x="256" y="446"/>
                    </a:lnTo>
                    <a:lnTo>
                      <a:pt x="253" y="445"/>
                    </a:lnTo>
                    <a:lnTo>
                      <a:pt x="250" y="445"/>
                    </a:lnTo>
                    <a:lnTo>
                      <a:pt x="247" y="444"/>
                    </a:lnTo>
                    <a:lnTo>
                      <a:pt x="244" y="443"/>
                    </a:lnTo>
                    <a:lnTo>
                      <a:pt x="242" y="442"/>
                    </a:lnTo>
                    <a:lnTo>
                      <a:pt x="238" y="441"/>
                    </a:lnTo>
                    <a:lnTo>
                      <a:pt x="235" y="440"/>
                    </a:lnTo>
                    <a:lnTo>
                      <a:pt x="233" y="439"/>
                    </a:lnTo>
                    <a:lnTo>
                      <a:pt x="230" y="438"/>
                    </a:lnTo>
                    <a:lnTo>
                      <a:pt x="227" y="437"/>
                    </a:lnTo>
                    <a:lnTo>
                      <a:pt x="224" y="435"/>
                    </a:lnTo>
                    <a:lnTo>
                      <a:pt x="221" y="433"/>
                    </a:lnTo>
                    <a:lnTo>
                      <a:pt x="218" y="432"/>
                    </a:lnTo>
                    <a:lnTo>
                      <a:pt x="215" y="430"/>
                    </a:lnTo>
                    <a:lnTo>
                      <a:pt x="212" y="429"/>
                    </a:lnTo>
                    <a:lnTo>
                      <a:pt x="209" y="427"/>
                    </a:lnTo>
                    <a:lnTo>
                      <a:pt x="207" y="425"/>
                    </a:lnTo>
                    <a:lnTo>
                      <a:pt x="203" y="423"/>
                    </a:lnTo>
                    <a:lnTo>
                      <a:pt x="201" y="421"/>
                    </a:lnTo>
                    <a:lnTo>
                      <a:pt x="198" y="419"/>
                    </a:lnTo>
                    <a:lnTo>
                      <a:pt x="195" y="417"/>
                    </a:lnTo>
                    <a:lnTo>
                      <a:pt x="192" y="414"/>
                    </a:lnTo>
                    <a:lnTo>
                      <a:pt x="190" y="412"/>
                    </a:lnTo>
                    <a:lnTo>
                      <a:pt x="188" y="409"/>
                    </a:lnTo>
                    <a:lnTo>
                      <a:pt x="185" y="407"/>
                    </a:lnTo>
                    <a:lnTo>
                      <a:pt x="182" y="404"/>
                    </a:lnTo>
                    <a:lnTo>
                      <a:pt x="180" y="401"/>
                    </a:lnTo>
                    <a:lnTo>
                      <a:pt x="178" y="398"/>
                    </a:lnTo>
                    <a:lnTo>
                      <a:pt x="175" y="395"/>
                    </a:lnTo>
                    <a:lnTo>
                      <a:pt x="173" y="391"/>
                    </a:lnTo>
                    <a:lnTo>
                      <a:pt x="171" y="389"/>
                    </a:lnTo>
                    <a:lnTo>
                      <a:pt x="139" y="331"/>
                    </a:lnTo>
                    <a:lnTo>
                      <a:pt x="136" y="312"/>
                    </a:lnTo>
                    <a:lnTo>
                      <a:pt x="127" y="329"/>
                    </a:lnTo>
                    <a:lnTo>
                      <a:pt x="127" y="331"/>
                    </a:lnTo>
                    <a:lnTo>
                      <a:pt x="126" y="332"/>
                    </a:lnTo>
                    <a:lnTo>
                      <a:pt x="126" y="333"/>
                    </a:lnTo>
                    <a:lnTo>
                      <a:pt x="126" y="335"/>
                    </a:lnTo>
                    <a:lnTo>
                      <a:pt x="125" y="337"/>
                    </a:lnTo>
                    <a:lnTo>
                      <a:pt x="125" y="338"/>
                    </a:lnTo>
                    <a:lnTo>
                      <a:pt x="124" y="340"/>
                    </a:lnTo>
                    <a:lnTo>
                      <a:pt x="124" y="342"/>
                    </a:lnTo>
                    <a:lnTo>
                      <a:pt x="123" y="345"/>
                    </a:lnTo>
                    <a:lnTo>
                      <a:pt x="122" y="346"/>
                    </a:lnTo>
                    <a:lnTo>
                      <a:pt x="121" y="349"/>
                    </a:lnTo>
                    <a:lnTo>
                      <a:pt x="121" y="351"/>
                    </a:lnTo>
                    <a:lnTo>
                      <a:pt x="120" y="353"/>
                    </a:lnTo>
                    <a:lnTo>
                      <a:pt x="118" y="355"/>
                    </a:lnTo>
                    <a:lnTo>
                      <a:pt x="117" y="357"/>
                    </a:lnTo>
                    <a:lnTo>
                      <a:pt x="116" y="358"/>
                    </a:lnTo>
                    <a:lnTo>
                      <a:pt x="114" y="361"/>
                    </a:lnTo>
                    <a:lnTo>
                      <a:pt x="113" y="362"/>
                    </a:lnTo>
                    <a:lnTo>
                      <a:pt x="111" y="363"/>
                    </a:lnTo>
                    <a:lnTo>
                      <a:pt x="110" y="364"/>
                    </a:lnTo>
                    <a:lnTo>
                      <a:pt x="108" y="366"/>
                    </a:lnTo>
                    <a:lnTo>
                      <a:pt x="107" y="366"/>
                    </a:lnTo>
                    <a:lnTo>
                      <a:pt x="106" y="366"/>
                    </a:lnTo>
                    <a:lnTo>
                      <a:pt x="105" y="367"/>
                    </a:lnTo>
                    <a:lnTo>
                      <a:pt x="104" y="367"/>
                    </a:lnTo>
                    <a:lnTo>
                      <a:pt x="103" y="367"/>
                    </a:lnTo>
                    <a:lnTo>
                      <a:pt x="102" y="367"/>
                    </a:lnTo>
                    <a:lnTo>
                      <a:pt x="101" y="367"/>
                    </a:lnTo>
                    <a:lnTo>
                      <a:pt x="100" y="367"/>
                    </a:lnTo>
                    <a:lnTo>
                      <a:pt x="99" y="367"/>
                    </a:lnTo>
                    <a:lnTo>
                      <a:pt x="98" y="367"/>
                    </a:lnTo>
                    <a:lnTo>
                      <a:pt x="96" y="367"/>
                    </a:lnTo>
                    <a:lnTo>
                      <a:pt x="95" y="366"/>
                    </a:lnTo>
                    <a:lnTo>
                      <a:pt x="94" y="366"/>
                    </a:lnTo>
                    <a:lnTo>
                      <a:pt x="93" y="365"/>
                    </a:lnTo>
                    <a:lnTo>
                      <a:pt x="91" y="364"/>
                    </a:lnTo>
                    <a:lnTo>
                      <a:pt x="90" y="364"/>
                    </a:lnTo>
                    <a:lnTo>
                      <a:pt x="88" y="363"/>
                    </a:lnTo>
                    <a:lnTo>
                      <a:pt x="87" y="362"/>
                    </a:lnTo>
                    <a:lnTo>
                      <a:pt x="86" y="361"/>
                    </a:lnTo>
                    <a:lnTo>
                      <a:pt x="85" y="360"/>
                    </a:lnTo>
                    <a:lnTo>
                      <a:pt x="83" y="359"/>
                    </a:lnTo>
                    <a:lnTo>
                      <a:pt x="82" y="358"/>
                    </a:lnTo>
                    <a:lnTo>
                      <a:pt x="81" y="357"/>
                    </a:lnTo>
                    <a:lnTo>
                      <a:pt x="81" y="356"/>
                    </a:lnTo>
                    <a:lnTo>
                      <a:pt x="79" y="354"/>
                    </a:lnTo>
                    <a:lnTo>
                      <a:pt x="78" y="352"/>
                    </a:lnTo>
                    <a:lnTo>
                      <a:pt x="77" y="350"/>
                    </a:lnTo>
                    <a:lnTo>
                      <a:pt x="76" y="347"/>
                    </a:lnTo>
                    <a:lnTo>
                      <a:pt x="75" y="346"/>
                    </a:lnTo>
                    <a:lnTo>
                      <a:pt x="75" y="345"/>
                    </a:lnTo>
                    <a:lnTo>
                      <a:pt x="75" y="343"/>
                    </a:lnTo>
                    <a:lnTo>
                      <a:pt x="75" y="342"/>
                    </a:lnTo>
                    <a:lnTo>
                      <a:pt x="74" y="341"/>
                    </a:lnTo>
                    <a:lnTo>
                      <a:pt x="74" y="340"/>
                    </a:lnTo>
                    <a:lnTo>
                      <a:pt x="74" y="339"/>
                    </a:lnTo>
                    <a:lnTo>
                      <a:pt x="74" y="338"/>
                    </a:lnTo>
                    <a:lnTo>
                      <a:pt x="74" y="336"/>
                    </a:lnTo>
                    <a:lnTo>
                      <a:pt x="74" y="335"/>
                    </a:lnTo>
                    <a:lnTo>
                      <a:pt x="74" y="334"/>
                    </a:lnTo>
                    <a:lnTo>
                      <a:pt x="74" y="333"/>
                    </a:lnTo>
                    <a:lnTo>
                      <a:pt x="74" y="330"/>
                    </a:lnTo>
                    <a:lnTo>
                      <a:pt x="75" y="328"/>
                    </a:lnTo>
                    <a:lnTo>
                      <a:pt x="75" y="327"/>
                    </a:lnTo>
                    <a:lnTo>
                      <a:pt x="75" y="325"/>
                    </a:lnTo>
                    <a:lnTo>
                      <a:pt x="75" y="324"/>
                    </a:lnTo>
                    <a:lnTo>
                      <a:pt x="75" y="323"/>
                    </a:lnTo>
                    <a:lnTo>
                      <a:pt x="76" y="321"/>
                    </a:lnTo>
                    <a:lnTo>
                      <a:pt x="77" y="319"/>
                    </a:lnTo>
                    <a:lnTo>
                      <a:pt x="77" y="317"/>
                    </a:lnTo>
                    <a:lnTo>
                      <a:pt x="78" y="315"/>
                    </a:lnTo>
                    <a:lnTo>
                      <a:pt x="79" y="313"/>
                    </a:lnTo>
                    <a:lnTo>
                      <a:pt x="79" y="312"/>
                    </a:lnTo>
                    <a:lnTo>
                      <a:pt x="79" y="310"/>
                    </a:lnTo>
                    <a:lnTo>
                      <a:pt x="80" y="309"/>
                    </a:lnTo>
                    <a:lnTo>
                      <a:pt x="81" y="307"/>
                    </a:lnTo>
                    <a:lnTo>
                      <a:pt x="82" y="305"/>
                    </a:lnTo>
                    <a:lnTo>
                      <a:pt x="78" y="298"/>
                    </a:lnTo>
                    <a:lnTo>
                      <a:pt x="77" y="299"/>
                    </a:lnTo>
                    <a:lnTo>
                      <a:pt x="76" y="300"/>
                    </a:lnTo>
                    <a:lnTo>
                      <a:pt x="75" y="301"/>
                    </a:lnTo>
                    <a:lnTo>
                      <a:pt x="73" y="303"/>
                    </a:lnTo>
                    <a:lnTo>
                      <a:pt x="71" y="304"/>
                    </a:lnTo>
                    <a:lnTo>
                      <a:pt x="70" y="306"/>
                    </a:lnTo>
                    <a:lnTo>
                      <a:pt x="69" y="307"/>
                    </a:lnTo>
                    <a:lnTo>
                      <a:pt x="68" y="307"/>
                    </a:lnTo>
                    <a:lnTo>
                      <a:pt x="67" y="308"/>
                    </a:lnTo>
                    <a:lnTo>
                      <a:pt x="66" y="309"/>
                    </a:lnTo>
                    <a:lnTo>
                      <a:pt x="65" y="310"/>
                    </a:lnTo>
                    <a:lnTo>
                      <a:pt x="64" y="311"/>
                    </a:lnTo>
                    <a:lnTo>
                      <a:pt x="63" y="312"/>
                    </a:lnTo>
                    <a:lnTo>
                      <a:pt x="62" y="313"/>
                    </a:lnTo>
                    <a:lnTo>
                      <a:pt x="60" y="314"/>
                    </a:lnTo>
                    <a:lnTo>
                      <a:pt x="59" y="314"/>
                    </a:lnTo>
                    <a:lnTo>
                      <a:pt x="58" y="316"/>
                    </a:lnTo>
                    <a:lnTo>
                      <a:pt x="57" y="316"/>
                    </a:lnTo>
                    <a:lnTo>
                      <a:pt x="56" y="317"/>
                    </a:lnTo>
                    <a:lnTo>
                      <a:pt x="55" y="318"/>
                    </a:lnTo>
                    <a:lnTo>
                      <a:pt x="53" y="318"/>
                    </a:lnTo>
                    <a:lnTo>
                      <a:pt x="52" y="319"/>
                    </a:lnTo>
                    <a:lnTo>
                      <a:pt x="51" y="320"/>
                    </a:lnTo>
                    <a:lnTo>
                      <a:pt x="50" y="320"/>
                    </a:lnTo>
                    <a:lnTo>
                      <a:pt x="48" y="321"/>
                    </a:lnTo>
                    <a:lnTo>
                      <a:pt x="47" y="322"/>
                    </a:lnTo>
                    <a:lnTo>
                      <a:pt x="46" y="322"/>
                    </a:lnTo>
                    <a:lnTo>
                      <a:pt x="44" y="322"/>
                    </a:lnTo>
                    <a:lnTo>
                      <a:pt x="43" y="322"/>
                    </a:lnTo>
                    <a:lnTo>
                      <a:pt x="42" y="323"/>
                    </a:lnTo>
                    <a:lnTo>
                      <a:pt x="41" y="323"/>
                    </a:lnTo>
                    <a:lnTo>
                      <a:pt x="40" y="323"/>
                    </a:lnTo>
                    <a:lnTo>
                      <a:pt x="38" y="323"/>
                    </a:lnTo>
                    <a:lnTo>
                      <a:pt x="37" y="323"/>
                    </a:lnTo>
                    <a:lnTo>
                      <a:pt x="36" y="322"/>
                    </a:lnTo>
                    <a:lnTo>
                      <a:pt x="35" y="322"/>
                    </a:lnTo>
                    <a:lnTo>
                      <a:pt x="34" y="322"/>
                    </a:lnTo>
                    <a:lnTo>
                      <a:pt x="33" y="321"/>
                    </a:lnTo>
                    <a:lnTo>
                      <a:pt x="32" y="320"/>
                    </a:lnTo>
                    <a:lnTo>
                      <a:pt x="31" y="319"/>
                    </a:lnTo>
                    <a:lnTo>
                      <a:pt x="30" y="319"/>
                    </a:lnTo>
                    <a:lnTo>
                      <a:pt x="29" y="318"/>
                    </a:lnTo>
                    <a:lnTo>
                      <a:pt x="28" y="317"/>
                    </a:lnTo>
                    <a:lnTo>
                      <a:pt x="27" y="315"/>
                    </a:lnTo>
                    <a:lnTo>
                      <a:pt x="26" y="314"/>
                    </a:lnTo>
                    <a:lnTo>
                      <a:pt x="25" y="313"/>
                    </a:lnTo>
                    <a:lnTo>
                      <a:pt x="24" y="311"/>
                    </a:lnTo>
                    <a:lnTo>
                      <a:pt x="24" y="309"/>
                    </a:lnTo>
                    <a:lnTo>
                      <a:pt x="23" y="307"/>
                    </a:lnTo>
                    <a:lnTo>
                      <a:pt x="23" y="305"/>
                    </a:lnTo>
                    <a:lnTo>
                      <a:pt x="22" y="302"/>
                    </a:lnTo>
                    <a:lnTo>
                      <a:pt x="21" y="300"/>
                    </a:lnTo>
                    <a:lnTo>
                      <a:pt x="21" y="297"/>
                    </a:lnTo>
                    <a:lnTo>
                      <a:pt x="21" y="295"/>
                    </a:lnTo>
                    <a:lnTo>
                      <a:pt x="20" y="292"/>
                    </a:lnTo>
                    <a:lnTo>
                      <a:pt x="20" y="289"/>
                    </a:lnTo>
                    <a:lnTo>
                      <a:pt x="20" y="285"/>
                    </a:lnTo>
                    <a:lnTo>
                      <a:pt x="20" y="283"/>
                    </a:lnTo>
                    <a:lnTo>
                      <a:pt x="20" y="279"/>
                    </a:lnTo>
                    <a:lnTo>
                      <a:pt x="21" y="276"/>
                    </a:lnTo>
                    <a:lnTo>
                      <a:pt x="21" y="273"/>
                    </a:lnTo>
                    <a:lnTo>
                      <a:pt x="22" y="270"/>
                    </a:lnTo>
                    <a:lnTo>
                      <a:pt x="22" y="267"/>
                    </a:lnTo>
                    <a:lnTo>
                      <a:pt x="23" y="264"/>
                    </a:lnTo>
                    <a:lnTo>
                      <a:pt x="24" y="261"/>
                    </a:lnTo>
                    <a:lnTo>
                      <a:pt x="25" y="258"/>
                    </a:lnTo>
                    <a:lnTo>
                      <a:pt x="26" y="254"/>
                    </a:lnTo>
                    <a:lnTo>
                      <a:pt x="27" y="251"/>
                    </a:lnTo>
                    <a:lnTo>
                      <a:pt x="28" y="248"/>
                    </a:lnTo>
                    <a:lnTo>
                      <a:pt x="29" y="245"/>
                    </a:lnTo>
                    <a:lnTo>
                      <a:pt x="31" y="241"/>
                    </a:lnTo>
                    <a:lnTo>
                      <a:pt x="32" y="239"/>
                    </a:lnTo>
                    <a:lnTo>
                      <a:pt x="33" y="235"/>
                    </a:lnTo>
                    <a:lnTo>
                      <a:pt x="35" y="232"/>
                    </a:lnTo>
                    <a:lnTo>
                      <a:pt x="36" y="229"/>
                    </a:lnTo>
                    <a:lnTo>
                      <a:pt x="38" y="226"/>
                    </a:lnTo>
                    <a:lnTo>
                      <a:pt x="40" y="223"/>
                    </a:lnTo>
                    <a:lnTo>
                      <a:pt x="42" y="220"/>
                    </a:lnTo>
                    <a:lnTo>
                      <a:pt x="43" y="217"/>
                    </a:lnTo>
                    <a:lnTo>
                      <a:pt x="45" y="213"/>
                    </a:lnTo>
                    <a:lnTo>
                      <a:pt x="47" y="210"/>
                    </a:lnTo>
                    <a:lnTo>
                      <a:pt x="49" y="208"/>
                    </a:lnTo>
                    <a:lnTo>
                      <a:pt x="51" y="204"/>
                    </a:lnTo>
                    <a:lnTo>
                      <a:pt x="52" y="202"/>
                    </a:lnTo>
                    <a:lnTo>
                      <a:pt x="54" y="199"/>
                    </a:lnTo>
                    <a:lnTo>
                      <a:pt x="56" y="196"/>
                    </a:lnTo>
                    <a:lnTo>
                      <a:pt x="58" y="193"/>
                    </a:lnTo>
                    <a:lnTo>
                      <a:pt x="60" y="190"/>
                    </a:lnTo>
                    <a:lnTo>
                      <a:pt x="62" y="187"/>
                    </a:lnTo>
                    <a:lnTo>
                      <a:pt x="64" y="185"/>
                    </a:lnTo>
                    <a:lnTo>
                      <a:pt x="66" y="182"/>
                    </a:lnTo>
                    <a:lnTo>
                      <a:pt x="67" y="180"/>
                    </a:lnTo>
                    <a:lnTo>
                      <a:pt x="69" y="177"/>
                    </a:lnTo>
                    <a:lnTo>
                      <a:pt x="71" y="175"/>
                    </a:lnTo>
                    <a:lnTo>
                      <a:pt x="73" y="173"/>
                    </a:lnTo>
                    <a:lnTo>
                      <a:pt x="75" y="170"/>
                    </a:lnTo>
                    <a:lnTo>
                      <a:pt x="76" y="168"/>
                    </a:lnTo>
                    <a:lnTo>
                      <a:pt x="78" y="166"/>
                    </a:lnTo>
                    <a:lnTo>
                      <a:pt x="79" y="164"/>
                    </a:lnTo>
                    <a:lnTo>
                      <a:pt x="81" y="162"/>
                    </a:lnTo>
                    <a:lnTo>
                      <a:pt x="83" y="160"/>
                    </a:lnTo>
                    <a:lnTo>
                      <a:pt x="84" y="159"/>
                    </a:lnTo>
                    <a:lnTo>
                      <a:pt x="86" y="157"/>
                    </a:lnTo>
                    <a:lnTo>
                      <a:pt x="87" y="155"/>
                    </a:lnTo>
                    <a:lnTo>
                      <a:pt x="88" y="153"/>
                    </a:lnTo>
                    <a:lnTo>
                      <a:pt x="90" y="152"/>
                    </a:lnTo>
                    <a:lnTo>
                      <a:pt x="90" y="151"/>
                    </a:lnTo>
                    <a:lnTo>
                      <a:pt x="92" y="149"/>
                    </a:lnTo>
                    <a:lnTo>
                      <a:pt x="93" y="148"/>
                    </a:lnTo>
                    <a:lnTo>
                      <a:pt x="94" y="147"/>
                    </a:lnTo>
                    <a:lnTo>
                      <a:pt x="95" y="146"/>
                    </a:lnTo>
                    <a:lnTo>
                      <a:pt x="96" y="144"/>
                    </a:lnTo>
                    <a:lnTo>
                      <a:pt x="97" y="144"/>
                    </a:lnTo>
                    <a:lnTo>
                      <a:pt x="98" y="144"/>
                    </a:lnTo>
                    <a:lnTo>
                      <a:pt x="90" y="128"/>
                    </a:lnTo>
                    <a:lnTo>
                      <a:pt x="137" y="39"/>
                    </a:lnTo>
                    <a:lnTo>
                      <a:pt x="170" y="0"/>
                    </a:lnTo>
                    <a:close/>
                  </a:path>
                </a:pathLst>
              </a:custGeom>
              <a:solidFill>
                <a:srgbClr val="FFFFC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862" name="Freeform 273"/>
              <p:cNvSpPr>
                <a:spLocks/>
              </p:cNvSpPr>
              <p:nvPr/>
            </p:nvSpPr>
            <p:spPr bwMode="auto">
              <a:xfrm>
                <a:off x="3214" y="2063"/>
                <a:ext cx="314" cy="464"/>
              </a:xfrm>
              <a:custGeom>
                <a:avLst/>
                <a:gdLst>
                  <a:gd name="T0" fmla="*/ 78 w 314"/>
                  <a:gd name="T1" fmla="*/ 30 h 464"/>
                  <a:gd name="T2" fmla="*/ 58 w 314"/>
                  <a:gd name="T3" fmla="*/ 100 h 464"/>
                  <a:gd name="T4" fmla="*/ 60 w 314"/>
                  <a:gd name="T5" fmla="*/ 99 h 464"/>
                  <a:gd name="T6" fmla="*/ 64 w 314"/>
                  <a:gd name="T7" fmla="*/ 98 h 464"/>
                  <a:gd name="T8" fmla="*/ 70 w 314"/>
                  <a:gd name="T9" fmla="*/ 97 h 464"/>
                  <a:gd name="T10" fmla="*/ 77 w 314"/>
                  <a:gd name="T11" fmla="*/ 96 h 464"/>
                  <a:gd name="T12" fmla="*/ 85 w 314"/>
                  <a:gd name="T13" fmla="*/ 95 h 464"/>
                  <a:gd name="T14" fmla="*/ 94 w 314"/>
                  <a:gd name="T15" fmla="*/ 94 h 464"/>
                  <a:gd name="T16" fmla="*/ 104 w 314"/>
                  <a:gd name="T17" fmla="*/ 93 h 464"/>
                  <a:gd name="T18" fmla="*/ 115 w 314"/>
                  <a:gd name="T19" fmla="*/ 93 h 464"/>
                  <a:gd name="T20" fmla="*/ 126 w 314"/>
                  <a:gd name="T21" fmla="*/ 93 h 464"/>
                  <a:gd name="T22" fmla="*/ 138 w 314"/>
                  <a:gd name="T23" fmla="*/ 94 h 464"/>
                  <a:gd name="T24" fmla="*/ 151 w 314"/>
                  <a:gd name="T25" fmla="*/ 95 h 464"/>
                  <a:gd name="T26" fmla="*/ 164 w 314"/>
                  <a:gd name="T27" fmla="*/ 97 h 464"/>
                  <a:gd name="T28" fmla="*/ 176 w 314"/>
                  <a:gd name="T29" fmla="*/ 100 h 464"/>
                  <a:gd name="T30" fmla="*/ 189 w 314"/>
                  <a:gd name="T31" fmla="*/ 104 h 464"/>
                  <a:gd name="T32" fmla="*/ 203 w 314"/>
                  <a:gd name="T33" fmla="*/ 109 h 464"/>
                  <a:gd name="T34" fmla="*/ 215 w 314"/>
                  <a:gd name="T35" fmla="*/ 114 h 464"/>
                  <a:gd name="T36" fmla="*/ 227 w 314"/>
                  <a:gd name="T37" fmla="*/ 122 h 464"/>
                  <a:gd name="T38" fmla="*/ 240 w 314"/>
                  <a:gd name="T39" fmla="*/ 130 h 464"/>
                  <a:gd name="T40" fmla="*/ 251 w 314"/>
                  <a:gd name="T41" fmla="*/ 140 h 464"/>
                  <a:gd name="T42" fmla="*/ 262 w 314"/>
                  <a:gd name="T43" fmla="*/ 151 h 464"/>
                  <a:gd name="T44" fmla="*/ 272 w 314"/>
                  <a:gd name="T45" fmla="*/ 164 h 464"/>
                  <a:gd name="T46" fmla="*/ 280 w 314"/>
                  <a:gd name="T47" fmla="*/ 177 h 464"/>
                  <a:gd name="T48" fmla="*/ 286 w 314"/>
                  <a:gd name="T49" fmla="*/ 191 h 464"/>
                  <a:gd name="T50" fmla="*/ 292 w 314"/>
                  <a:gd name="T51" fmla="*/ 205 h 464"/>
                  <a:gd name="T52" fmla="*/ 296 w 314"/>
                  <a:gd name="T53" fmla="*/ 219 h 464"/>
                  <a:gd name="T54" fmla="*/ 299 w 314"/>
                  <a:gd name="T55" fmla="*/ 233 h 464"/>
                  <a:gd name="T56" fmla="*/ 301 w 314"/>
                  <a:gd name="T57" fmla="*/ 247 h 464"/>
                  <a:gd name="T58" fmla="*/ 301 w 314"/>
                  <a:gd name="T59" fmla="*/ 261 h 464"/>
                  <a:gd name="T60" fmla="*/ 301 w 314"/>
                  <a:gd name="T61" fmla="*/ 275 h 464"/>
                  <a:gd name="T62" fmla="*/ 301 w 314"/>
                  <a:gd name="T63" fmla="*/ 288 h 464"/>
                  <a:gd name="T64" fmla="*/ 300 w 314"/>
                  <a:gd name="T65" fmla="*/ 302 h 464"/>
                  <a:gd name="T66" fmla="*/ 298 w 314"/>
                  <a:gd name="T67" fmla="*/ 314 h 464"/>
                  <a:gd name="T68" fmla="*/ 297 w 314"/>
                  <a:gd name="T69" fmla="*/ 325 h 464"/>
                  <a:gd name="T70" fmla="*/ 294 w 314"/>
                  <a:gd name="T71" fmla="*/ 336 h 464"/>
                  <a:gd name="T72" fmla="*/ 292 w 314"/>
                  <a:gd name="T73" fmla="*/ 346 h 464"/>
                  <a:gd name="T74" fmla="*/ 289 w 314"/>
                  <a:gd name="T75" fmla="*/ 354 h 464"/>
                  <a:gd name="T76" fmla="*/ 287 w 314"/>
                  <a:gd name="T77" fmla="*/ 362 h 464"/>
                  <a:gd name="T78" fmla="*/ 285 w 314"/>
                  <a:gd name="T79" fmla="*/ 369 h 464"/>
                  <a:gd name="T80" fmla="*/ 284 w 314"/>
                  <a:gd name="T81" fmla="*/ 374 h 464"/>
                  <a:gd name="T82" fmla="*/ 282 w 314"/>
                  <a:gd name="T83" fmla="*/ 377 h 464"/>
                  <a:gd name="T84" fmla="*/ 281 w 314"/>
                  <a:gd name="T85" fmla="*/ 380 h 464"/>
                  <a:gd name="T86" fmla="*/ 143 w 314"/>
                  <a:gd name="T87" fmla="*/ 464 h 464"/>
                  <a:gd name="T88" fmla="*/ 0 w 314"/>
                  <a:gd name="T89" fmla="*/ 0 h 464"/>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314"/>
                  <a:gd name="T136" fmla="*/ 0 h 464"/>
                  <a:gd name="T137" fmla="*/ 314 w 314"/>
                  <a:gd name="T138" fmla="*/ 464 h 464"/>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314" h="464">
                    <a:moveTo>
                      <a:pt x="0" y="0"/>
                    </a:moveTo>
                    <a:lnTo>
                      <a:pt x="11" y="29"/>
                    </a:lnTo>
                    <a:lnTo>
                      <a:pt x="78" y="30"/>
                    </a:lnTo>
                    <a:lnTo>
                      <a:pt x="45" y="86"/>
                    </a:lnTo>
                    <a:lnTo>
                      <a:pt x="57" y="100"/>
                    </a:lnTo>
                    <a:lnTo>
                      <a:pt x="58" y="100"/>
                    </a:lnTo>
                    <a:lnTo>
                      <a:pt x="59" y="99"/>
                    </a:lnTo>
                    <a:lnTo>
                      <a:pt x="60" y="99"/>
                    </a:lnTo>
                    <a:lnTo>
                      <a:pt x="61" y="99"/>
                    </a:lnTo>
                    <a:lnTo>
                      <a:pt x="63" y="99"/>
                    </a:lnTo>
                    <a:lnTo>
                      <a:pt x="64" y="98"/>
                    </a:lnTo>
                    <a:lnTo>
                      <a:pt x="66" y="97"/>
                    </a:lnTo>
                    <a:lnTo>
                      <a:pt x="68" y="97"/>
                    </a:lnTo>
                    <a:lnTo>
                      <a:pt x="70" y="97"/>
                    </a:lnTo>
                    <a:lnTo>
                      <a:pt x="72" y="96"/>
                    </a:lnTo>
                    <a:lnTo>
                      <a:pt x="75" y="96"/>
                    </a:lnTo>
                    <a:lnTo>
                      <a:pt x="77" y="96"/>
                    </a:lnTo>
                    <a:lnTo>
                      <a:pt x="79" y="96"/>
                    </a:lnTo>
                    <a:lnTo>
                      <a:pt x="82" y="95"/>
                    </a:lnTo>
                    <a:lnTo>
                      <a:pt x="85" y="95"/>
                    </a:lnTo>
                    <a:lnTo>
                      <a:pt x="88" y="94"/>
                    </a:lnTo>
                    <a:lnTo>
                      <a:pt x="91" y="94"/>
                    </a:lnTo>
                    <a:lnTo>
                      <a:pt x="94" y="94"/>
                    </a:lnTo>
                    <a:lnTo>
                      <a:pt x="97" y="94"/>
                    </a:lnTo>
                    <a:lnTo>
                      <a:pt x="100" y="93"/>
                    </a:lnTo>
                    <a:lnTo>
                      <a:pt x="104" y="93"/>
                    </a:lnTo>
                    <a:lnTo>
                      <a:pt x="107" y="93"/>
                    </a:lnTo>
                    <a:lnTo>
                      <a:pt x="111" y="93"/>
                    </a:lnTo>
                    <a:lnTo>
                      <a:pt x="115" y="93"/>
                    </a:lnTo>
                    <a:lnTo>
                      <a:pt x="119" y="93"/>
                    </a:lnTo>
                    <a:lnTo>
                      <a:pt x="122" y="93"/>
                    </a:lnTo>
                    <a:lnTo>
                      <a:pt x="126" y="93"/>
                    </a:lnTo>
                    <a:lnTo>
                      <a:pt x="130" y="93"/>
                    </a:lnTo>
                    <a:lnTo>
                      <a:pt x="134" y="94"/>
                    </a:lnTo>
                    <a:lnTo>
                      <a:pt x="138" y="94"/>
                    </a:lnTo>
                    <a:lnTo>
                      <a:pt x="142" y="94"/>
                    </a:lnTo>
                    <a:lnTo>
                      <a:pt x="147" y="95"/>
                    </a:lnTo>
                    <a:lnTo>
                      <a:pt x="151" y="95"/>
                    </a:lnTo>
                    <a:lnTo>
                      <a:pt x="155" y="96"/>
                    </a:lnTo>
                    <a:lnTo>
                      <a:pt x="159" y="96"/>
                    </a:lnTo>
                    <a:lnTo>
                      <a:pt x="164" y="97"/>
                    </a:lnTo>
                    <a:lnTo>
                      <a:pt x="168" y="98"/>
                    </a:lnTo>
                    <a:lnTo>
                      <a:pt x="172" y="99"/>
                    </a:lnTo>
                    <a:lnTo>
                      <a:pt x="176" y="100"/>
                    </a:lnTo>
                    <a:lnTo>
                      <a:pt x="181" y="101"/>
                    </a:lnTo>
                    <a:lnTo>
                      <a:pt x="185" y="102"/>
                    </a:lnTo>
                    <a:lnTo>
                      <a:pt x="189" y="104"/>
                    </a:lnTo>
                    <a:lnTo>
                      <a:pt x="194" y="105"/>
                    </a:lnTo>
                    <a:lnTo>
                      <a:pt x="198" y="107"/>
                    </a:lnTo>
                    <a:lnTo>
                      <a:pt x="203" y="109"/>
                    </a:lnTo>
                    <a:lnTo>
                      <a:pt x="207" y="111"/>
                    </a:lnTo>
                    <a:lnTo>
                      <a:pt x="211" y="112"/>
                    </a:lnTo>
                    <a:lnTo>
                      <a:pt x="215" y="114"/>
                    </a:lnTo>
                    <a:lnTo>
                      <a:pt x="219" y="117"/>
                    </a:lnTo>
                    <a:lnTo>
                      <a:pt x="223" y="119"/>
                    </a:lnTo>
                    <a:lnTo>
                      <a:pt x="227" y="122"/>
                    </a:lnTo>
                    <a:lnTo>
                      <a:pt x="232" y="124"/>
                    </a:lnTo>
                    <a:lnTo>
                      <a:pt x="236" y="127"/>
                    </a:lnTo>
                    <a:lnTo>
                      <a:pt x="240" y="130"/>
                    </a:lnTo>
                    <a:lnTo>
                      <a:pt x="243" y="133"/>
                    </a:lnTo>
                    <a:lnTo>
                      <a:pt x="247" y="137"/>
                    </a:lnTo>
                    <a:lnTo>
                      <a:pt x="251" y="140"/>
                    </a:lnTo>
                    <a:lnTo>
                      <a:pt x="254" y="144"/>
                    </a:lnTo>
                    <a:lnTo>
                      <a:pt x="258" y="148"/>
                    </a:lnTo>
                    <a:lnTo>
                      <a:pt x="262" y="151"/>
                    </a:lnTo>
                    <a:lnTo>
                      <a:pt x="266" y="156"/>
                    </a:lnTo>
                    <a:lnTo>
                      <a:pt x="269" y="160"/>
                    </a:lnTo>
                    <a:lnTo>
                      <a:pt x="272" y="164"/>
                    </a:lnTo>
                    <a:lnTo>
                      <a:pt x="274" y="168"/>
                    </a:lnTo>
                    <a:lnTo>
                      <a:pt x="277" y="173"/>
                    </a:lnTo>
                    <a:lnTo>
                      <a:pt x="280" y="177"/>
                    </a:lnTo>
                    <a:lnTo>
                      <a:pt x="282" y="182"/>
                    </a:lnTo>
                    <a:lnTo>
                      <a:pt x="284" y="186"/>
                    </a:lnTo>
                    <a:lnTo>
                      <a:pt x="286" y="191"/>
                    </a:lnTo>
                    <a:lnTo>
                      <a:pt x="288" y="195"/>
                    </a:lnTo>
                    <a:lnTo>
                      <a:pt x="290" y="200"/>
                    </a:lnTo>
                    <a:lnTo>
                      <a:pt x="292" y="205"/>
                    </a:lnTo>
                    <a:lnTo>
                      <a:pt x="293" y="209"/>
                    </a:lnTo>
                    <a:lnTo>
                      <a:pt x="294" y="214"/>
                    </a:lnTo>
                    <a:lnTo>
                      <a:pt x="296" y="219"/>
                    </a:lnTo>
                    <a:lnTo>
                      <a:pt x="297" y="223"/>
                    </a:lnTo>
                    <a:lnTo>
                      <a:pt x="298" y="228"/>
                    </a:lnTo>
                    <a:lnTo>
                      <a:pt x="299" y="233"/>
                    </a:lnTo>
                    <a:lnTo>
                      <a:pt x="300" y="238"/>
                    </a:lnTo>
                    <a:lnTo>
                      <a:pt x="300" y="242"/>
                    </a:lnTo>
                    <a:lnTo>
                      <a:pt x="301" y="247"/>
                    </a:lnTo>
                    <a:lnTo>
                      <a:pt x="301" y="251"/>
                    </a:lnTo>
                    <a:lnTo>
                      <a:pt x="301" y="256"/>
                    </a:lnTo>
                    <a:lnTo>
                      <a:pt x="301" y="261"/>
                    </a:lnTo>
                    <a:lnTo>
                      <a:pt x="302" y="266"/>
                    </a:lnTo>
                    <a:lnTo>
                      <a:pt x="301" y="270"/>
                    </a:lnTo>
                    <a:lnTo>
                      <a:pt x="301" y="275"/>
                    </a:lnTo>
                    <a:lnTo>
                      <a:pt x="301" y="279"/>
                    </a:lnTo>
                    <a:lnTo>
                      <a:pt x="301" y="284"/>
                    </a:lnTo>
                    <a:lnTo>
                      <a:pt x="301" y="288"/>
                    </a:lnTo>
                    <a:lnTo>
                      <a:pt x="301" y="293"/>
                    </a:lnTo>
                    <a:lnTo>
                      <a:pt x="301" y="297"/>
                    </a:lnTo>
                    <a:lnTo>
                      <a:pt x="300" y="302"/>
                    </a:lnTo>
                    <a:lnTo>
                      <a:pt x="300" y="305"/>
                    </a:lnTo>
                    <a:lnTo>
                      <a:pt x="299" y="310"/>
                    </a:lnTo>
                    <a:lnTo>
                      <a:pt x="298" y="314"/>
                    </a:lnTo>
                    <a:lnTo>
                      <a:pt x="298" y="317"/>
                    </a:lnTo>
                    <a:lnTo>
                      <a:pt x="297" y="321"/>
                    </a:lnTo>
                    <a:lnTo>
                      <a:pt x="297" y="325"/>
                    </a:lnTo>
                    <a:lnTo>
                      <a:pt x="296" y="329"/>
                    </a:lnTo>
                    <a:lnTo>
                      <a:pt x="295" y="332"/>
                    </a:lnTo>
                    <a:lnTo>
                      <a:pt x="294" y="336"/>
                    </a:lnTo>
                    <a:lnTo>
                      <a:pt x="293" y="339"/>
                    </a:lnTo>
                    <a:lnTo>
                      <a:pt x="293" y="342"/>
                    </a:lnTo>
                    <a:lnTo>
                      <a:pt x="292" y="346"/>
                    </a:lnTo>
                    <a:lnTo>
                      <a:pt x="291" y="349"/>
                    </a:lnTo>
                    <a:lnTo>
                      <a:pt x="290" y="352"/>
                    </a:lnTo>
                    <a:lnTo>
                      <a:pt x="289" y="354"/>
                    </a:lnTo>
                    <a:lnTo>
                      <a:pt x="289" y="358"/>
                    </a:lnTo>
                    <a:lnTo>
                      <a:pt x="288" y="360"/>
                    </a:lnTo>
                    <a:lnTo>
                      <a:pt x="287" y="362"/>
                    </a:lnTo>
                    <a:lnTo>
                      <a:pt x="286" y="364"/>
                    </a:lnTo>
                    <a:lnTo>
                      <a:pt x="286" y="366"/>
                    </a:lnTo>
                    <a:lnTo>
                      <a:pt x="285" y="369"/>
                    </a:lnTo>
                    <a:lnTo>
                      <a:pt x="285" y="371"/>
                    </a:lnTo>
                    <a:lnTo>
                      <a:pt x="284" y="372"/>
                    </a:lnTo>
                    <a:lnTo>
                      <a:pt x="284" y="374"/>
                    </a:lnTo>
                    <a:lnTo>
                      <a:pt x="283" y="375"/>
                    </a:lnTo>
                    <a:lnTo>
                      <a:pt x="282" y="376"/>
                    </a:lnTo>
                    <a:lnTo>
                      <a:pt x="282" y="377"/>
                    </a:lnTo>
                    <a:lnTo>
                      <a:pt x="282" y="379"/>
                    </a:lnTo>
                    <a:lnTo>
                      <a:pt x="281" y="380"/>
                    </a:lnTo>
                    <a:lnTo>
                      <a:pt x="200" y="443"/>
                    </a:lnTo>
                    <a:lnTo>
                      <a:pt x="148" y="452"/>
                    </a:lnTo>
                    <a:lnTo>
                      <a:pt x="143" y="464"/>
                    </a:lnTo>
                    <a:lnTo>
                      <a:pt x="314" y="464"/>
                    </a:lnTo>
                    <a:lnTo>
                      <a:pt x="314" y="5"/>
                    </a:lnTo>
                    <a:lnTo>
                      <a:pt x="0" y="0"/>
                    </a:lnTo>
                    <a:close/>
                  </a:path>
                </a:pathLst>
              </a:custGeom>
              <a:solidFill>
                <a:srgbClr val="E6E6B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863" name="Freeform 274"/>
              <p:cNvSpPr>
                <a:spLocks/>
              </p:cNvSpPr>
              <p:nvPr/>
            </p:nvSpPr>
            <p:spPr bwMode="auto">
              <a:xfrm>
                <a:off x="3026" y="2064"/>
                <a:ext cx="306" cy="463"/>
              </a:xfrm>
              <a:custGeom>
                <a:avLst/>
                <a:gdLst>
                  <a:gd name="T0" fmla="*/ 85 w 306"/>
                  <a:gd name="T1" fmla="*/ 137 h 463"/>
                  <a:gd name="T2" fmla="*/ 82 w 306"/>
                  <a:gd name="T3" fmla="*/ 139 h 463"/>
                  <a:gd name="T4" fmla="*/ 78 w 306"/>
                  <a:gd name="T5" fmla="*/ 143 h 463"/>
                  <a:gd name="T6" fmla="*/ 74 w 306"/>
                  <a:gd name="T7" fmla="*/ 148 h 463"/>
                  <a:gd name="T8" fmla="*/ 68 w 306"/>
                  <a:gd name="T9" fmla="*/ 153 h 463"/>
                  <a:gd name="T10" fmla="*/ 62 w 306"/>
                  <a:gd name="T11" fmla="*/ 160 h 463"/>
                  <a:gd name="T12" fmla="*/ 56 w 306"/>
                  <a:gd name="T13" fmla="*/ 169 h 463"/>
                  <a:gd name="T14" fmla="*/ 49 w 306"/>
                  <a:gd name="T15" fmla="*/ 178 h 463"/>
                  <a:gd name="T16" fmla="*/ 42 w 306"/>
                  <a:gd name="T17" fmla="*/ 189 h 463"/>
                  <a:gd name="T18" fmla="*/ 36 w 306"/>
                  <a:gd name="T19" fmla="*/ 200 h 463"/>
                  <a:gd name="T20" fmla="*/ 29 w 306"/>
                  <a:gd name="T21" fmla="*/ 214 h 463"/>
                  <a:gd name="T22" fmla="*/ 24 w 306"/>
                  <a:gd name="T23" fmla="*/ 228 h 463"/>
                  <a:gd name="T24" fmla="*/ 19 w 306"/>
                  <a:gd name="T25" fmla="*/ 243 h 463"/>
                  <a:gd name="T26" fmla="*/ 15 w 306"/>
                  <a:gd name="T27" fmla="*/ 260 h 463"/>
                  <a:gd name="T28" fmla="*/ 13 w 306"/>
                  <a:gd name="T29" fmla="*/ 277 h 463"/>
                  <a:gd name="T30" fmla="*/ 11 w 306"/>
                  <a:gd name="T31" fmla="*/ 296 h 463"/>
                  <a:gd name="T32" fmla="*/ 11 w 306"/>
                  <a:gd name="T33" fmla="*/ 313 h 463"/>
                  <a:gd name="T34" fmla="*/ 13 w 306"/>
                  <a:gd name="T35" fmla="*/ 326 h 463"/>
                  <a:gd name="T36" fmla="*/ 15 w 306"/>
                  <a:gd name="T37" fmla="*/ 335 h 463"/>
                  <a:gd name="T38" fmla="*/ 19 w 306"/>
                  <a:gd name="T39" fmla="*/ 341 h 463"/>
                  <a:gd name="T40" fmla="*/ 24 w 306"/>
                  <a:gd name="T41" fmla="*/ 343 h 463"/>
                  <a:gd name="T42" fmla="*/ 29 w 306"/>
                  <a:gd name="T43" fmla="*/ 343 h 463"/>
                  <a:gd name="T44" fmla="*/ 34 w 306"/>
                  <a:gd name="T45" fmla="*/ 341 h 463"/>
                  <a:gd name="T46" fmla="*/ 40 w 306"/>
                  <a:gd name="T47" fmla="*/ 338 h 463"/>
                  <a:gd name="T48" fmla="*/ 46 w 306"/>
                  <a:gd name="T49" fmla="*/ 333 h 463"/>
                  <a:gd name="T50" fmla="*/ 52 w 306"/>
                  <a:gd name="T51" fmla="*/ 327 h 463"/>
                  <a:gd name="T52" fmla="*/ 57 w 306"/>
                  <a:gd name="T53" fmla="*/ 321 h 463"/>
                  <a:gd name="T54" fmla="*/ 62 w 306"/>
                  <a:gd name="T55" fmla="*/ 316 h 463"/>
                  <a:gd name="T56" fmla="*/ 66 w 306"/>
                  <a:gd name="T57" fmla="*/ 310 h 463"/>
                  <a:gd name="T58" fmla="*/ 71 w 306"/>
                  <a:gd name="T59" fmla="*/ 303 h 463"/>
                  <a:gd name="T60" fmla="*/ 72 w 306"/>
                  <a:gd name="T61" fmla="*/ 308 h 463"/>
                  <a:gd name="T62" fmla="*/ 68 w 306"/>
                  <a:gd name="T63" fmla="*/ 314 h 463"/>
                  <a:gd name="T64" fmla="*/ 66 w 306"/>
                  <a:gd name="T65" fmla="*/ 321 h 463"/>
                  <a:gd name="T66" fmla="*/ 64 w 306"/>
                  <a:gd name="T67" fmla="*/ 327 h 463"/>
                  <a:gd name="T68" fmla="*/ 63 w 306"/>
                  <a:gd name="T69" fmla="*/ 333 h 463"/>
                  <a:gd name="T70" fmla="*/ 63 w 306"/>
                  <a:gd name="T71" fmla="*/ 338 h 463"/>
                  <a:gd name="T72" fmla="*/ 63 w 306"/>
                  <a:gd name="T73" fmla="*/ 343 h 463"/>
                  <a:gd name="T74" fmla="*/ 63 w 306"/>
                  <a:gd name="T75" fmla="*/ 348 h 463"/>
                  <a:gd name="T76" fmla="*/ 65 w 306"/>
                  <a:gd name="T77" fmla="*/ 353 h 463"/>
                  <a:gd name="T78" fmla="*/ 69 w 306"/>
                  <a:gd name="T79" fmla="*/ 359 h 463"/>
                  <a:gd name="T80" fmla="*/ 73 w 306"/>
                  <a:gd name="T81" fmla="*/ 363 h 463"/>
                  <a:gd name="T82" fmla="*/ 79 w 306"/>
                  <a:gd name="T83" fmla="*/ 365 h 463"/>
                  <a:gd name="T84" fmla="*/ 86 w 306"/>
                  <a:gd name="T85" fmla="*/ 368 h 463"/>
                  <a:gd name="T86" fmla="*/ 93 w 306"/>
                  <a:gd name="T87" fmla="*/ 368 h 463"/>
                  <a:gd name="T88" fmla="*/ 99 w 306"/>
                  <a:gd name="T89" fmla="*/ 368 h 463"/>
                  <a:gd name="T90" fmla="*/ 105 w 306"/>
                  <a:gd name="T91" fmla="*/ 367 h 463"/>
                  <a:gd name="T92" fmla="*/ 110 w 306"/>
                  <a:gd name="T93" fmla="*/ 364 h 463"/>
                  <a:gd name="T94" fmla="*/ 114 w 306"/>
                  <a:gd name="T95" fmla="*/ 361 h 463"/>
                  <a:gd name="T96" fmla="*/ 118 w 306"/>
                  <a:gd name="T97" fmla="*/ 356 h 463"/>
                  <a:gd name="T98" fmla="*/ 124 w 306"/>
                  <a:gd name="T99" fmla="*/ 348 h 463"/>
                  <a:gd name="T100" fmla="*/ 128 w 306"/>
                  <a:gd name="T101" fmla="*/ 339 h 463"/>
                  <a:gd name="T102" fmla="*/ 130 w 306"/>
                  <a:gd name="T103" fmla="*/ 332 h 463"/>
                  <a:gd name="T104" fmla="*/ 132 w 306"/>
                  <a:gd name="T105" fmla="*/ 326 h 463"/>
                  <a:gd name="T106" fmla="*/ 306 w 306"/>
                  <a:gd name="T107" fmla="*/ 455 h 463"/>
                  <a:gd name="T108" fmla="*/ 154 w 306"/>
                  <a:gd name="T109" fmla="*/ 0 h 46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306"/>
                  <a:gd name="T166" fmla="*/ 0 h 463"/>
                  <a:gd name="T167" fmla="*/ 306 w 306"/>
                  <a:gd name="T168" fmla="*/ 463 h 46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306" h="463">
                    <a:moveTo>
                      <a:pt x="154" y="0"/>
                    </a:moveTo>
                    <a:lnTo>
                      <a:pt x="137" y="15"/>
                    </a:lnTo>
                    <a:lnTo>
                      <a:pt x="81" y="126"/>
                    </a:lnTo>
                    <a:lnTo>
                      <a:pt x="85" y="137"/>
                    </a:lnTo>
                    <a:lnTo>
                      <a:pt x="84" y="138"/>
                    </a:lnTo>
                    <a:lnTo>
                      <a:pt x="83" y="138"/>
                    </a:lnTo>
                    <a:lnTo>
                      <a:pt x="82" y="139"/>
                    </a:lnTo>
                    <a:lnTo>
                      <a:pt x="81" y="140"/>
                    </a:lnTo>
                    <a:lnTo>
                      <a:pt x="80" y="141"/>
                    </a:lnTo>
                    <a:lnTo>
                      <a:pt x="79" y="142"/>
                    </a:lnTo>
                    <a:lnTo>
                      <a:pt x="78" y="143"/>
                    </a:lnTo>
                    <a:lnTo>
                      <a:pt x="77" y="144"/>
                    </a:lnTo>
                    <a:lnTo>
                      <a:pt x="76" y="145"/>
                    </a:lnTo>
                    <a:lnTo>
                      <a:pt x="75" y="146"/>
                    </a:lnTo>
                    <a:lnTo>
                      <a:pt x="74" y="148"/>
                    </a:lnTo>
                    <a:lnTo>
                      <a:pt x="72" y="149"/>
                    </a:lnTo>
                    <a:lnTo>
                      <a:pt x="71" y="150"/>
                    </a:lnTo>
                    <a:lnTo>
                      <a:pt x="70" y="151"/>
                    </a:lnTo>
                    <a:lnTo>
                      <a:pt x="68" y="153"/>
                    </a:lnTo>
                    <a:lnTo>
                      <a:pt x="67" y="155"/>
                    </a:lnTo>
                    <a:lnTo>
                      <a:pt x="65" y="156"/>
                    </a:lnTo>
                    <a:lnTo>
                      <a:pt x="64" y="158"/>
                    </a:lnTo>
                    <a:lnTo>
                      <a:pt x="62" y="160"/>
                    </a:lnTo>
                    <a:lnTo>
                      <a:pt x="60" y="162"/>
                    </a:lnTo>
                    <a:lnTo>
                      <a:pt x="59" y="164"/>
                    </a:lnTo>
                    <a:lnTo>
                      <a:pt x="57" y="166"/>
                    </a:lnTo>
                    <a:lnTo>
                      <a:pt x="56" y="169"/>
                    </a:lnTo>
                    <a:lnTo>
                      <a:pt x="54" y="171"/>
                    </a:lnTo>
                    <a:lnTo>
                      <a:pt x="52" y="173"/>
                    </a:lnTo>
                    <a:lnTo>
                      <a:pt x="51" y="176"/>
                    </a:lnTo>
                    <a:lnTo>
                      <a:pt x="49" y="178"/>
                    </a:lnTo>
                    <a:lnTo>
                      <a:pt x="48" y="181"/>
                    </a:lnTo>
                    <a:lnTo>
                      <a:pt x="46" y="183"/>
                    </a:lnTo>
                    <a:lnTo>
                      <a:pt x="44" y="186"/>
                    </a:lnTo>
                    <a:lnTo>
                      <a:pt x="42" y="189"/>
                    </a:lnTo>
                    <a:lnTo>
                      <a:pt x="40" y="192"/>
                    </a:lnTo>
                    <a:lnTo>
                      <a:pt x="39" y="194"/>
                    </a:lnTo>
                    <a:lnTo>
                      <a:pt x="37" y="197"/>
                    </a:lnTo>
                    <a:lnTo>
                      <a:pt x="36" y="200"/>
                    </a:lnTo>
                    <a:lnTo>
                      <a:pt x="34" y="204"/>
                    </a:lnTo>
                    <a:lnTo>
                      <a:pt x="33" y="207"/>
                    </a:lnTo>
                    <a:lnTo>
                      <a:pt x="31" y="210"/>
                    </a:lnTo>
                    <a:lnTo>
                      <a:pt x="29" y="214"/>
                    </a:lnTo>
                    <a:lnTo>
                      <a:pt x="28" y="217"/>
                    </a:lnTo>
                    <a:lnTo>
                      <a:pt x="26" y="221"/>
                    </a:lnTo>
                    <a:lnTo>
                      <a:pt x="25" y="224"/>
                    </a:lnTo>
                    <a:lnTo>
                      <a:pt x="24" y="228"/>
                    </a:lnTo>
                    <a:lnTo>
                      <a:pt x="22" y="232"/>
                    </a:lnTo>
                    <a:lnTo>
                      <a:pt x="21" y="235"/>
                    </a:lnTo>
                    <a:lnTo>
                      <a:pt x="20" y="239"/>
                    </a:lnTo>
                    <a:lnTo>
                      <a:pt x="19" y="243"/>
                    </a:lnTo>
                    <a:lnTo>
                      <a:pt x="18" y="247"/>
                    </a:lnTo>
                    <a:lnTo>
                      <a:pt x="17" y="251"/>
                    </a:lnTo>
                    <a:lnTo>
                      <a:pt x="16" y="255"/>
                    </a:lnTo>
                    <a:lnTo>
                      <a:pt x="15" y="260"/>
                    </a:lnTo>
                    <a:lnTo>
                      <a:pt x="14" y="264"/>
                    </a:lnTo>
                    <a:lnTo>
                      <a:pt x="13" y="268"/>
                    </a:lnTo>
                    <a:lnTo>
                      <a:pt x="13" y="272"/>
                    </a:lnTo>
                    <a:lnTo>
                      <a:pt x="13" y="277"/>
                    </a:lnTo>
                    <a:lnTo>
                      <a:pt x="12" y="282"/>
                    </a:lnTo>
                    <a:lnTo>
                      <a:pt x="12" y="287"/>
                    </a:lnTo>
                    <a:lnTo>
                      <a:pt x="11" y="291"/>
                    </a:lnTo>
                    <a:lnTo>
                      <a:pt x="11" y="296"/>
                    </a:lnTo>
                    <a:lnTo>
                      <a:pt x="11" y="301"/>
                    </a:lnTo>
                    <a:lnTo>
                      <a:pt x="11" y="305"/>
                    </a:lnTo>
                    <a:lnTo>
                      <a:pt x="11" y="309"/>
                    </a:lnTo>
                    <a:lnTo>
                      <a:pt x="11" y="313"/>
                    </a:lnTo>
                    <a:lnTo>
                      <a:pt x="11" y="316"/>
                    </a:lnTo>
                    <a:lnTo>
                      <a:pt x="12" y="320"/>
                    </a:lnTo>
                    <a:lnTo>
                      <a:pt x="12" y="323"/>
                    </a:lnTo>
                    <a:lnTo>
                      <a:pt x="13" y="326"/>
                    </a:lnTo>
                    <a:lnTo>
                      <a:pt x="13" y="328"/>
                    </a:lnTo>
                    <a:lnTo>
                      <a:pt x="14" y="331"/>
                    </a:lnTo>
                    <a:lnTo>
                      <a:pt x="14" y="332"/>
                    </a:lnTo>
                    <a:lnTo>
                      <a:pt x="15" y="335"/>
                    </a:lnTo>
                    <a:lnTo>
                      <a:pt x="16" y="336"/>
                    </a:lnTo>
                    <a:lnTo>
                      <a:pt x="17" y="338"/>
                    </a:lnTo>
                    <a:lnTo>
                      <a:pt x="18" y="339"/>
                    </a:lnTo>
                    <a:lnTo>
                      <a:pt x="19" y="341"/>
                    </a:lnTo>
                    <a:lnTo>
                      <a:pt x="20" y="341"/>
                    </a:lnTo>
                    <a:lnTo>
                      <a:pt x="21" y="342"/>
                    </a:lnTo>
                    <a:lnTo>
                      <a:pt x="22" y="342"/>
                    </a:lnTo>
                    <a:lnTo>
                      <a:pt x="24" y="343"/>
                    </a:lnTo>
                    <a:lnTo>
                      <a:pt x="25" y="343"/>
                    </a:lnTo>
                    <a:lnTo>
                      <a:pt x="26" y="343"/>
                    </a:lnTo>
                    <a:lnTo>
                      <a:pt x="27" y="343"/>
                    </a:lnTo>
                    <a:lnTo>
                      <a:pt x="29" y="343"/>
                    </a:lnTo>
                    <a:lnTo>
                      <a:pt x="30" y="343"/>
                    </a:lnTo>
                    <a:lnTo>
                      <a:pt x="31" y="342"/>
                    </a:lnTo>
                    <a:lnTo>
                      <a:pt x="33" y="341"/>
                    </a:lnTo>
                    <a:lnTo>
                      <a:pt x="34" y="341"/>
                    </a:lnTo>
                    <a:lnTo>
                      <a:pt x="36" y="340"/>
                    </a:lnTo>
                    <a:lnTo>
                      <a:pt x="37" y="340"/>
                    </a:lnTo>
                    <a:lnTo>
                      <a:pt x="39" y="338"/>
                    </a:lnTo>
                    <a:lnTo>
                      <a:pt x="40" y="338"/>
                    </a:lnTo>
                    <a:lnTo>
                      <a:pt x="41" y="336"/>
                    </a:lnTo>
                    <a:lnTo>
                      <a:pt x="43" y="335"/>
                    </a:lnTo>
                    <a:lnTo>
                      <a:pt x="44" y="334"/>
                    </a:lnTo>
                    <a:lnTo>
                      <a:pt x="46" y="333"/>
                    </a:lnTo>
                    <a:lnTo>
                      <a:pt x="47" y="331"/>
                    </a:lnTo>
                    <a:lnTo>
                      <a:pt x="48" y="330"/>
                    </a:lnTo>
                    <a:lnTo>
                      <a:pt x="50" y="329"/>
                    </a:lnTo>
                    <a:lnTo>
                      <a:pt x="52" y="327"/>
                    </a:lnTo>
                    <a:lnTo>
                      <a:pt x="53" y="326"/>
                    </a:lnTo>
                    <a:lnTo>
                      <a:pt x="54" y="324"/>
                    </a:lnTo>
                    <a:lnTo>
                      <a:pt x="56" y="323"/>
                    </a:lnTo>
                    <a:lnTo>
                      <a:pt x="57" y="321"/>
                    </a:lnTo>
                    <a:lnTo>
                      <a:pt x="58" y="320"/>
                    </a:lnTo>
                    <a:lnTo>
                      <a:pt x="59" y="319"/>
                    </a:lnTo>
                    <a:lnTo>
                      <a:pt x="60" y="317"/>
                    </a:lnTo>
                    <a:lnTo>
                      <a:pt x="62" y="316"/>
                    </a:lnTo>
                    <a:lnTo>
                      <a:pt x="63" y="314"/>
                    </a:lnTo>
                    <a:lnTo>
                      <a:pt x="64" y="313"/>
                    </a:lnTo>
                    <a:lnTo>
                      <a:pt x="65" y="312"/>
                    </a:lnTo>
                    <a:lnTo>
                      <a:pt x="66" y="310"/>
                    </a:lnTo>
                    <a:lnTo>
                      <a:pt x="68" y="308"/>
                    </a:lnTo>
                    <a:lnTo>
                      <a:pt x="69" y="307"/>
                    </a:lnTo>
                    <a:lnTo>
                      <a:pt x="70" y="304"/>
                    </a:lnTo>
                    <a:lnTo>
                      <a:pt x="71" y="303"/>
                    </a:lnTo>
                    <a:lnTo>
                      <a:pt x="72" y="303"/>
                    </a:lnTo>
                    <a:lnTo>
                      <a:pt x="72" y="308"/>
                    </a:lnTo>
                    <a:lnTo>
                      <a:pt x="71" y="310"/>
                    </a:lnTo>
                    <a:lnTo>
                      <a:pt x="70" y="311"/>
                    </a:lnTo>
                    <a:lnTo>
                      <a:pt x="69" y="313"/>
                    </a:lnTo>
                    <a:lnTo>
                      <a:pt x="68" y="314"/>
                    </a:lnTo>
                    <a:lnTo>
                      <a:pt x="68" y="316"/>
                    </a:lnTo>
                    <a:lnTo>
                      <a:pt x="67" y="318"/>
                    </a:lnTo>
                    <a:lnTo>
                      <a:pt x="67" y="320"/>
                    </a:lnTo>
                    <a:lnTo>
                      <a:pt x="66" y="321"/>
                    </a:lnTo>
                    <a:lnTo>
                      <a:pt x="65" y="324"/>
                    </a:lnTo>
                    <a:lnTo>
                      <a:pt x="64" y="325"/>
                    </a:lnTo>
                    <a:lnTo>
                      <a:pt x="64" y="326"/>
                    </a:lnTo>
                    <a:lnTo>
                      <a:pt x="64" y="327"/>
                    </a:lnTo>
                    <a:lnTo>
                      <a:pt x="64" y="329"/>
                    </a:lnTo>
                    <a:lnTo>
                      <a:pt x="64" y="330"/>
                    </a:lnTo>
                    <a:lnTo>
                      <a:pt x="64" y="331"/>
                    </a:lnTo>
                    <a:lnTo>
                      <a:pt x="63" y="333"/>
                    </a:lnTo>
                    <a:lnTo>
                      <a:pt x="63" y="334"/>
                    </a:lnTo>
                    <a:lnTo>
                      <a:pt x="63" y="335"/>
                    </a:lnTo>
                    <a:lnTo>
                      <a:pt x="63" y="337"/>
                    </a:lnTo>
                    <a:lnTo>
                      <a:pt x="63" y="338"/>
                    </a:lnTo>
                    <a:lnTo>
                      <a:pt x="63" y="339"/>
                    </a:lnTo>
                    <a:lnTo>
                      <a:pt x="63" y="341"/>
                    </a:lnTo>
                    <a:lnTo>
                      <a:pt x="63" y="342"/>
                    </a:lnTo>
                    <a:lnTo>
                      <a:pt x="63" y="343"/>
                    </a:lnTo>
                    <a:lnTo>
                      <a:pt x="63" y="345"/>
                    </a:lnTo>
                    <a:lnTo>
                      <a:pt x="63" y="346"/>
                    </a:lnTo>
                    <a:lnTo>
                      <a:pt x="63" y="347"/>
                    </a:lnTo>
                    <a:lnTo>
                      <a:pt x="63" y="348"/>
                    </a:lnTo>
                    <a:lnTo>
                      <a:pt x="64" y="349"/>
                    </a:lnTo>
                    <a:lnTo>
                      <a:pt x="64" y="351"/>
                    </a:lnTo>
                    <a:lnTo>
                      <a:pt x="64" y="352"/>
                    </a:lnTo>
                    <a:lnTo>
                      <a:pt x="65" y="353"/>
                    </a:lnTo>
                    <a:lnTo>
                      <a:pt x="65" y="354"/>
                    </a:lnTo>
                    <a:lnTo>
                      <a:pt x="67" y="356"/>
                    </a:lnTo>
                    <a:lnTo>
                      <a:pt x="68" y="358"/>
                    </a:lnTo>
                    <a:lnTo>
                      <a:pt x="69" y="359"/>
                    </a:lnTo>
                    <a:lnTo>
                      <a:pt x="70" y="360"/>
                    </a:lnTo>
                    <a:lnTo>
                      <a:pt x="71" y="361"/>
                    </a:lnTo>
                    <a:lnTo>
                      <a:pt x="72" y="362"/>
                    </a:lnTo>
                    <a:lnTo>
                      <a:pt x="73" y="363"/>
                    </a:lnTo>
                    <a:lnTo>
                      <a:pt x="75" y="364"/>
                    </a:lnTo>
                    <a:lnTo>
                      <a:pt x="76" y="364"/>
                    </a:lnTo>
                    <a:lnTo>
                      <a:pt x="77" y="365"/>
                    </a:lnTo>
                    <a:lnTo>
                      <a:pt x="79" y="365"/>
                    </a:lnTo>
                    <a:lnTo>
                      <a:pt x="81" y="367"/>
                    </a:lnTo>
                    <a:lnTo>
                      <a:pt x="82" y="367"/>
                    </a:lnTo>
                    <a:lnTo>
                      <a:pt x="84" y="368"/>
                    </a:lnTo>
                    <a:lnTo>
                      <a:pt x="86" y="368"/>
                    </a:lnTo>
                    <a:lnTo>
                      <a:pt x="88" y="368"/>
                    </a:lnTo>
                    <a:lnTo>
                      <a:pt x="90" y="368"/>
                    </a:lnTo>
                    <a:lnTo>
                      <a:pt x="91" y="369"/>
                    </a:lnTo>
                    <a:lnTo>
                      <a:pt x="93" y="368"/>
                    </a:lnTo>
                    <a:lnTo>
                      <a:pt x="95" y="368"/>
                    </a:lnTo>
                    <a:lnTo>
                      <a:pt x="96" y="368"/>
                    </a:lnTo>
                    <a:lnTo>
                      <a:pt x="98" y="368"/>
                    </a:lnTo>
                    <a:lnTo>
                      <a:pt x="99" y="368"/>
                    </a:lnTo>
                    <a:lnTo>
                      <a:pt x="101" y="368"/>
                    </a:lnTo>
                    <a:lnTo>
                      <a:pt x="102" y="367"/>
                    </a:lnTo>
                    <a:lnTo>
                      <a:pt x="103" y="367"/>
                    </a:lnTo>
                    <a:lnTo>
                      <a:pt x="105" y="367"/>
                    </a:lnTo>
                    <a:lnTo>
                      <a:pt x="106" y="366"/>
                    </a:lnTo>
                    <a:lnTo>
                      <a:pt x="107" y="365"/>
                    </a:lnTo>
                    <a:lnTo>
                      <a:pt x="109" y="365"/>
                    </a:lnTo>
                    <a:lnTo>
                      <a:pt x="110" y="364"/>
                    </a:lnTo>
                    <a:lnTo>
                      <a:pt x="111" y="363"/>
                    </a:lnTo>
                    <a:lnTo>
                      <a:pt x="112" y="362"/>
                    </a:lnTo>
                    <a:lnTo>
                      <a:pt x="113" y="362"/>
                    </a:lnTo>
                    <a:lnTo>
                      <a:pt x="114" y="361"/>
                    </a:lnTo>
                    <a:lnTo>
                      <a:pt x="115" y="360"/>
                    </a:lnTo>
                    <a:lnTo>
                      <a:pt x="116" y="359"/>
                    </a:lnTo>
                    <a:lnTo>
                      <a:pt x="117" y="358"/>
                    </a:lnTo>
                    <a:lnTo>
                      <a:pt x="118" y="356"/>
                    </a:lnTo>
                    <a:lnTo>
                      <a:pt x="120" y="354"/>
                    </a:lnTo>
                    <a:lnTo>
                      <a:pt x="122" y="352"/>
                    </a:lnTo>
                    <a:lnTo>
                      <a:pt x="123" y="351"/>
                    </a:lnTo>
                    <a:lnTo>
                      <a:pt x="124" y="348"/>
                    </a:lnTo>
                    <a:lnTo>
                      <a:pt x="125" y="346"/>
                    </a:lnTo>
                    <a:lnTo>
                      <a:pt x="126" y="343"/>
                    </a:lnTo>
                    <a:lnTo>
                      <a:pt x="127" y="341"/>
                    </a:lnTo>
                    <a:lnTo>
                      <a:pt x="128" y="339"/>
                    </a:lnTo>
                    <a:lnTo>
                      <a:pt x="129" y="337"/>
                    </a:lnTo>
                    <a:lnTo>
                      <a:pt x="129" y="335"/>
                    </a:lnTo>
                    <a:lnTo>
                      <a:pt x="130" y="334"/>
                    </a:lnTo>
                    <a:lnTo>
                      <a:pt x="130" y="332"/>
                    </a:lnTo>
                    <a:lnTo>
                      <a:pt x="130" y="331"/>
                    </a:lnTo>
                    <a:lnTo>
                      <a:pt x="131" y="329"/>
                    </a:lnTo>
                    <a:lnTo>
                      <a:pt x="131" y="328"/>
                    </a:lnTo>
                    <a:lnTo>
                      <a:pt x="132" y="326"/>
                    </a:lnTo>
                    <a:lnTo>
                      <a:pt x="181" y="418"/>
                    </a:lnTo>
                    <a:lnTo>
                      <a:pt x="267" y="456"/>
                    </a:lnTo>
                    <a:lnTo>
                      <a:pt x="306" y="455"/>
                    </a:lnTo>
                    <a:lnTo>
                      <a:pt x="305" y="463"/>
                    </a:lnTo>
                    <a:lnTo>
                      <a:pt x="0" y="463"/>
                    </a:lnTo>
                    <a:lnTo>
                      <a:pt x="1" y="2"/>
                    </a:lnTo>
                    <a:lnTo>
                      <a:pt x="154" y="0"/>
                    </a:lnTo>
                    <a:close/>
                  </a:path>
                </a:pathLst>
              </a:custGeom>
              <a:solidFill>
                <a:srgbClr val="E6E6B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864" name="Freeform 275"/>
              <p:cNvSpPr>
                <a:spLocks/>
              </p:cNvSpPr>
              <p:nvPr/>
            </p:nvSpPr>
            <p:spPr bwMode="auto">
              <a:xfrm>
                <a:off x="3091" y="2455"/>
                <a:ext cx="44" cy="60"/>
              </a:xfrm>
              <a:custGeom>
                <a:avLst/>
                <a:gdLst>
                  <a:gd name="T0" fmla="*/ 25 w 44"/>
                  <a:gd name="T1" fmla="*/ 59 h 60"/>
                  <a:gd name="T2" fmla="*/ 22 w 44"/>
                  <a:gd name="T3" fmla="*/ 58 h 60"/>
                  <a:gd name="T4" fmla="*/ 18 w 44"/>
                  <a:gd name="T5" fmla="*/ 56 h 60"/>
                  <a:gd name="T6" fmla="*/ 14 w 44"/>
                  <a:gd name="T7" fmla="*/ 54 h 60"/>
                  <a:gd name="T8" fmla="*/ 10 w 44"/>
                  <a:gd name="T9" fmla="*/ 50 h 60"/>
                  <a:gd name="T10" fmla="*/ 6 w 44"/>
                  <a:gd name="T11" fmla="*/ 46 h 60"/>
                  <a:gd name="T12" fmla="*/ 3 w 44"/>
                  <a:gd name="T13" fmla="*/ 41 h 60"/>
                  <a:gd name="T14" fmla="*/ 0 w 44"/>
                  <a:gd name="T15" fmla="*/ 34 h 60"/>
                  <a:gd name="T16" fmla="*/ 0 w 44"/>
                  <a:gd name="T17" fmla="*/ 28 h 60"/>
                  <a:gd name="T18" fmla="*/ 0 w 44"/>
                  <a:gd name="T19" fmla="*/ 24 h 60"/>
                  <a:gd name="T20" fmla="*/ 2 w 44"/>
                  <a:gd name="T21" fmla="*/ 20 h 60"/>
                  <a:gd name="T22" fmla="*/ 3 w 44"/>
                  <a:gd name="T23" fmla="*/ 15 h 60"/>
                  <a:gd name="T24" fmla="*/ 5 w 44"/>
                  <a:gd name="T25" fmla="*/ 11 h 60"/>
                  <a:gd name="T26" fmla="*/ 7 w 44"/>
                  <a:gd name="T27" fmla="*/ 7 h 60"/>
                  <a:gd name="T28" fmla="*/ 11 w 44"/>
                  <a:gd name="T29" fmla="*/ 3 h 60"/>
                  <a:gd name="T30" fmla="*/ 17 w 44"/>
                  <a:gd name="T31" fmla="*/ 1 h 60"/>
                  <a:gd name="T32" fmla="*/ 22 w 44"/>
                  <a:gd name="T33" fmla="*/ 0 h 60"/>
                  <a:gd name="T34" fmla="*/ 27 w 44"/>
                  <a:gd name="T35" fmla="*/ 1 h 60"/>
                  <a:gd name="T36" fmla="*/ 32 w 44"/>
                  <a:gd name="T37" fmla="*/ 4 h 60"/>
                  <a:gd name="T38" fmla="*/ 36 w 44"/>
                  <a:gd name="T39" fmla="*/ 9 h 60"/>
                  <a:gd name="T40" fmla="*/ 39 w 44"/>
                  <a:gd name="T41" fmla="*/ 13 h 60"/>
                  <a:gd name="T42" fmla="*/ 42 w 44"/>
                  <a:gd name="T43" fmla="*/ 19 h 60"/>
                  <a:gd name="T44" fmla="*/ 43 w 44"/>
                  <a:gd name="T45" fmla="*/ 25 h 60"/>
                  <a:gd name="T46" fmla="*/ 43 w 44"/>
                  <a:gd name="T47" fmla="*/ 31 h 60"/>
                  <a:gd name="T48" fmla="*/ 42 w 44"/>
                  <a:gd name="T49" fmla="*/ 35 h 60"/>
                  <a:gd name="T50" fmla="*/ 41 w 44"/>
                  <a:gd name="T51" fmla="*/ 39 h 60"/>
                  <a:gd name="T52" fmla="*/ 37 w 44"/>
                  <a:gd name="T53" fmla="*/ 44 h 60"/>
                  <a:gd name="T54" fmla="*/ 32 w 44"/>
                  <a:gd name="T55" fmla="*/ 46 h 60"/>
                  <a:gd name="T56" fmla="*/ 29 w 44"/>
                  <a:gd name="T57" fmla="*/ 46 h 60"/>
                  <a:gd name="T58" fmla="*/ 26 w 44"/>
                  <a:gd name="T59" fmla="*/ 46 h 60"/>
                  <a:gd name="T60" fmla="*/ 22 w 44"/>
                  <a:gd name="T61" fmla="*/ 44 h 60"/>
                  <a:gd name="T62" fmla="*/ 18 w 44"/>
                  <a:gd name="T63" fmla="*/ 40 h 60"/>
                  <a:gd name="T64" fmla="*/ 15 w 44"/>
                  <a:gd name="T65" fmla="*/ 34 h 60"/>
                  <a:gd name="T66" fmla="*/ 13 w 44"/>
                  <a:gd name="T67" fmla="*/ 29 h 60"/>
                  <a:gd name="T68" fmla="*/ 13 w 44"/>
                  <a:gd name="T69" fmla="*/ 23 h 60"/>
                  <a:gd name="T70" fmla="*/ 15 w 44"/>
                  <a:gd name="T71" fmla="*/ 17 h 60"/>
                  <a:gd name="T72" fmla="*/ 19 w 44"/>
                  <a:gd name="T73" fmla="*/ 13 h 60"/>
                  <a:gd name="T74" fmla="*/ 23 w 44"/>
                  <a:gd name="T75" fmla="*/ 11 h 60"/>
                  <a:gd name="T76" fmla="*/ 27 w 44"/>
                  <a:gd name="T77" fmla="*/ 13 h 60"/>
                  <a:gd name="T78" fmla="*/ 30 w 44"/>
                  <a:gd name="T79" fmla="*/ 17 h 60"/>
                  <a:gd name="T80" fmla="*/ 32 w 44"/>
                  <a:gd name="T81" fmla="*/ 21 h 60"/>
                  <a:gd name="T82" fmla="*/ 19 w 44"/>
                  <a:gd name="T83" fmla="*/ 21 h 60"/>
                  <a:gd name="T84" fmla="*/ 34 w 44"/>
                  <a:gd name="T85" fmla="*/ 11 h 60"/>
                  <a:gd name="T86" fmla="*/ 28 w 44"/>
                  <a:gd name="T87" fmla="*/ 53 h 6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4"/>
                  <a:gd name="T133" fmla="*/ 0 h 60"/>
                  <a:gd name="T134" fmla="*/ 44 w 44"/>
                  <a:gd name="T135" fmla="*/ 60 h 6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4" h="60">
                    <a:moveTo>
                      <a:pt x="27" y="60"/>
                    </a:moveTo>
                    <a:lnTo>
                      <a:pt x="26" y="60"/>
                    </a:lnTo>
                    <a:lnTo>
                      <a:pt x="25" y="59"/>
                    </a:lnTo>
                    <a:lnTo>
                      <a:pt x="24" y="59"/>
                    </a:lnTo>
                    <a:lnTo>
                      <a:pt x="23" y="59"/>
                    </a:lnTo>
                    <a:lnTo>
                      <a:pt x="22" y="58"/>
                    </a:lnTo>
                    <a:lnTo>
                      <a:pt x="21" y="58"/>
                    </a:lnTo>
                    <a:lnTo>
                      <a:pt x="20" y="56"/>
                    </a:lnTo>
                    <a:lnTo>
                      <a:pt x="18" y="56"/>
                    </a:lnTo>
                    <a:lnTo>
                      <a:pt x="17" y="55"/>
                    </a:lnTo>
                    <a:lnTo>
                      <a:pt x="16" y="55"/>
                    </a:lnTo>
                    <a:lnTo>
                      <a:pt x="14" y="54"/>
                    </a:lnTo>
                    <a:lnTo>
                      <a:pt x="13" y="53"/>
                    </a:lnTo>
                    <a:lnTo>
                      <a:pt x="11" y="51"/>
                    </a:lnTo>
                    <a:lnTo>
                      <a:pt x="10" y="50"/>
                    </a:lnTo>
                    <a:lnTo>
                      <a:pt x="8" y="49"/>
                    </a:lnTo>
                    <a:lnTo>
                      <a:pt x="7" y="48"/>
                    </a:lnTo>
                    <a:lnTo>
                      <a:pt x="6" y="46"/>
                    </a:lnTo>
                    <a:lnTo>
                      <a:pt x="4" y="44"/>
                    </a:lnTo>
                    <a:lnTo>
                      <a:pt x="3" y="43"/>
                    </a:lnTo>
                    <a:lnTo>
                      <a:pt x="3" y="41"/>
                    </a:lnTo>
                    <a:lnTo>
                      <a:pt x="2" y="39"/>
                    </a:lnTo>
                    <a:lnTo>
                      <a:pt x="1" y="37"/>
                    </a:lnTo>
                    <a:lnTo>
                      <a:pt x="0" y="34"/>
                    </a:lnTo>
                    <a:lnTo>
                      <a:pt x="0" y="33"/>
                    </a:lnTo>
                    <a:lnTo>
                      <a:pt x="0" y="30"/>
                    </a:lnTo>
                    <a:lnTo>
                      <a:pt x="0" y="28"/>
                    </a:lnTo>
                    <a:lnTo>
                      <a:pt x="0" y="26"/>
                    </a:lnTo>
                    <a:lnTo>
                      <a:pt x="0" y="25"/>
                    </a:lnTo>
                    <a:lnTo>
                      <a:pt x="0" y="24"/>
                    </a:lnTo>
                    <a:lnTo>
                      <a:pt x="1" y="22"/>
                    </a:lnTo>
                    <a:lnTo>
                      <a:pt x="1" y="21"/>
                    </a:lnTo>
                    <a:lnTo>
                      <a:pt x="2" y="20"/>
                    </a:lnTo>
                    <a:lnTo>
                      <a:pt x="2" y="18"/>
                    </a:lnTo>
                    <a:lnTo>
                      <a:pt x="3" y="17"/>
                    </a:lnTo>
                    <a:lnTo>
                      <a:pt x="3" y="15"/>
                    </a:lnTo>
                    <a:lnTo>
                      <a:pt x="4" y="13"/>
                    </a:lnTo>
                    <a:lnTo>
                      <a:pt x="5" y="12"/>
                    </a:lnTo>
                    <a:lnTo>
                      <a:pt x="5" y="11"/>
                    </a:lnTo>
                    <a:lnTo>
                      <a:pt x="6" y="10"/>
                    </a:lnTo>
                    <a:lnTo>
                      <a:pt x="7" y="9"/>
                    </a:lnTo>
                    <a:lnTo>
                      <a:pt x="7" y="7"/>
                    </a:lnTo>
                    <a:lnTo>
                      <a:pt x="8" y="6"/>
                    </a:lnTo>
                    <a:lnTo>
                      <a:pt x="10" y="5"/>
                    </a:lnTo>
                    <a:lnTo>
                      <a:pt x="11" y="3"/>
                    </a:lnTo>
                    <a:lnTo>
                      <a:pt x="13" y="2"/>
                    </a:lnTo>
                    <a:lnTo>
                      <a:pt x="15" y="1"/>
                    </a:lnTo>
                    <a:lnTo>
                      <a:pt x="17" y="1"/>
                    </a:lnTo>
                    <a:lnTo>
                      <a:pt x="18" y="0"/>
                    </a:lnTo>
                    <a:lnTo>
                      <a:pt x="20" y="0"/>
                    </a:lnTo>
                    <a:lnTo>
                      <a:pt x="22" y="0"/>
                    </a:lnTo>
                    <a:lnTo>
                      <a:pt x="23" y="0"/>
                    </a:lnTo>
                    <a:lnTo>
                      <a:pt x="25" y="1"/>
                    </a:lnTo>
                    <a:lnTo>
                      <a:pt x="27" y="1"/>
                    </a:lnTo>
                    <a:lnTo>
                      <a:pt x="29" y="2"/>
                    </a:lnTo>
                    <a:lnTo>
                      <a:pt x="30" y="3"/>
                    </a:lnTo>
                    <a:lnTo>
                      <a:pt x="32" y="4"/>
                    </a:lnTo>
                    <a:lnTo>
                      <a:pt x="33" y="6"/>
                    </a:lnTo>
                    <a:lnTo>
                      <a:pt x="34" y="7"/>
                    </a:lnTo>
                    <a:lnTo>
                      <a:pt x="36" y="9"/>
                    </a:lnTo>
                    <a:lnTo>
                      <a:pt x="37" y="10"/>
                    </a:lnTo>
                    <a:lnTo>
                      <a:pt x="38" y="12"/>
                    </a:lnTo>
                    <a:lnTo>
                      <a:pt x="39" y="13"/>
                    </a:lnTo>
                    <a:lnTo>
                      <a:pt x="40" y="15"/>
                    </a:lnTo>
                    <a:lnTo>
                      <a:pt x="41" y="17"/>
                    </a:lnTo>
                    <a:lnTo>
                      <a:pt x="42" y="19"/>
                    </a:lnTo>
                    <a:lnTo>
                      <a:pt x="43" y="21"/>
                    </a:lnTo>
                    <a:lnTo>
                      <a:pt x="43" y="23"/>
                    </a:lnTo>
                    <a:lnTo>
                      <a:pt x="43" y="25"/>
                    </a:lnTo>
                    <a:lnTo>
                      <a:pt x="44" y="27"/>
                    </a:lnTo>
                    <a:lnTo>
                      <a:pt x="44" y="29"/>
                    </a:lnTo>
                    <a:lnTo>
                      <a:pt x="43" y="31"/>
                    </a:lnTo>
                    <a:lnTo>
                      <a:pt x="43" y="32"/>
                    </a:lnTo>
                    <a:lnTo>
                      <a:pt x="43" y="34"/>
                    </a:lnTo>
                    <a:lnTo>
                      <a:pt x="42" y="35"/>
                    </a:lnTo>
                    <a:lnTo>
                      <a:pt x="42" y="37"/>
                    </a:lnTo>
                    <a:lnTo>
                      <a:pt x="42" y="38"/>
                    </a:lnTo>
                    <a:lnTo>
                      <a:pt x="41" y="39"/>
                    </a:lnTo>
                    <a:lnTo>
                      <a:pt x="40" y="40"/>
                    </a:lnTo>
                    <a:lnTo>
                      <a:pt x="38" y="42"/>
                    </a:lnTo>
                    <a:lnTo>
                      <a:pt x="37" y="44"/>
                    </a:lnTo>
                    <a:lnTo>
                      <a:pt x="35" y="45"/>
                    </a:lnTo>
                    <a:lnTo>
                      <a:pt x="33" y="46"/>
                    </a:lnTo>
                    <a:lnTo>
                      <a:pt x="32" y="46"/>
                    </a:lnTo>
                    <a:lnTo>
                      <a:pt x="31" y="46"/>
                    </a:lnTo>
                    <a:lnTo>
                      <a:pt x="30" y="46"/>
                    </a:lnTo>
                    <a:lnTo>
                      <a:pt x="29" y="46"/>
                    </a:lnTo>
                    <a:lnTo>
                      <a:pt x="28" y="46"/>
                    </a:lnTo>
                    <a:lnTo>
                      <a:pt x="27" y="46"/>
                    </a:lnTo>
                    <a:lnTo>
                      <a:pt x="26" y="46"/>
                    </a:lnTo>
                    <a:lnTo>
                      <a:pt x="25" y="45"/>
                    </a:lnTo>
                    <a:lnTo>
                      <a:pt x="23" y="44"/>
                    </a:lnTo>
                    <a:lnTo>
                      <a:pt x="22" y="44"/>
                    </a:lnTo>
                    <a:lnTo>
                      <a:pt x="20" y="43"/>
                    </a:lnTo>
                    <a:lnTo>
                      <a:pt x="19" y="42"/>
                    </a:lnTo>
                    <a:lnTo>
                      <a:pt x="18" y="40"/>
                    </a:lnTo>
                    <a:lnTo>
                      <a:pt x="17" y="38"/>
                    </a:lnTo>
                    <a:lnTo>
                      <a:pt x="16" y="37"/>
                    </a:lnTo>
                    <a:lnTo>
                      <a:pt x="15" y="34"/>
                    </a:lnTo>
                    <a:lnTo>
                      <a:pt x="14" y="33"/>
                    </a:lnTo>
                    <a:lnTo>
                      <a:pt x="14" y="31"/>
                    </a:lnTo>
                    <a:lnTo>
                      <a:pt x="13" y="29"/>
                    </a:lnTo>
                    <a:lnTo>
                      <a:pt x="13" y="27"/>
                    </a:lnTo>
                    <a:lnTo>
                      <a:pt x="13" y="25"/>
                    </a:lnTo>
                    <a:lnTo>
                      <a:pt x="13" y="23"/>
                    </a:lnTo>
                    <a:lnTo>
                      <a:pt x="14" y="21"/>
                    </a:lnTo>
                    <a:lnTo>
                      <a:pt x="14" y="20"/>
                    </a:lnTo>
                    <a:lnTo>
                      <a:pt x="15" y="17"/>
                    </a:lnTo>
                    <a:lnTo>
                      <a:pt x="16" y="16"/>
                    </a:lnTo>
                    <a:lnTo>
                      <a:pt x="17" y="15"/>
                    </a:lnTo>
                    <a:lnTo>
                      <a:pt x="19" y="13"/>
                    </a:lnTo>
                    <a:lnTo>
                      <a:pt x="20" y="12"/>
                    </a:lnTo>
                    <a:lnTo>
                      <a:pt x="22" y="12"/>
                    </a:lnTo>
                    <a:lnTo>
                      <a:pt x="23" y="11"/>
                    </a:lnTo>
                    <a:lnTo>
                      <a:pt x="25" y="12"/>
                    </a:lnTo>
                    <a:lnTo>
                      <a:pt x="26" y="12"/>
                    </a:lnTo>
                    <a:lnTo>
                      <a:pt x="27" y="13"/>
                    </a:lnTo>
                    <a:lnTo>
                      <a:pt x="28" y="14"/>
                    </a:lnTo>
                    <a:lnTo>
                      <a:pt x="30" y="16"/>
                    </a:lnTo>
                    <a:lnTo>
                      <a:pt x="30" y="17"/>
                    </a:lnTo>
                    <a:lnTo>
                      <a:pt x="31" y="18"/>
                    </a:lnTo>
                    <a:lnTo>
                      <a:pt x="31" y="19"/>
                    </a:lnTo>
                    <a:lnTo>
                      <a:pt x="32" y="21"/>
                    </a:lnTo>
                    <a:lnTo>
                      <a:pt x="33" y="22"/>
                    </a:lnTo>
                    <a:lnTo>
                      <a:pt x="33" y="23"/>
                    </a:lnTo>
                    <a:lnTo>
                      <a:pt x="19" y="21"/>
                    </a:lnTo>
                    <a:lnTo>
                      <a:pt x="20" y="37"/>
                    </a:lnTo>
                    <a:lnTo>
                      <a:pt x="38" y="37"/>
                    </a:lnTo>
                    <a:lnTo>
                      <a:pt x="34" y="11"/>
                    </a:lnTo>
                    <a:lnTo>
                      <a:pt x="15" y="6"/>
                    </a:lnTo>
                    <a:lnTo>
                      <a:pt x="9" y="42"/>
                    </a:lnTo>
                    <a:lnTo>
                      <a:pt x="28" y="53"/>
                    </a:lnTo>
                    <a:lnTo>
                      <a:pt x="27" y="60"/>
                    </a:lnTo>
                    <a:close/>
                  </a:path>
                </a:pathLst>
              </a:custGeom>
              <a:solidFill>
                <a:srgbClr val="FFB5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865" name="Freeform 276"/>
              <p:cNvSpPr>
                <a:spLocks/>
              </p:cNvSpPr>
              <p:nvPr/>
            </p:nvSpPr>
            <p:spPr bwMode="auto">
              <a:xfrm>
                <a:off x="3414" y="2078"/>
                <a:ext cx="76" cy="80"/>
              </a:xfrm>
              <a:custGeom>
                <a:avLst/>
                <a:gdLst>
                  <a:gd name="T0" fmla="*/ 45 w 76"/>
                  <a:gd name="T1" fmla="*/ 79 h 80"/>
                  <a:gd name="T2" fmla="*/ 40 w 76"/>
                  <a:gd name="T3" fmla="*/ 78 h 80"/>
                  <a:gd name="T4" fmla="*/ 35 w 76"/>
                  <a:gd name="T5" fmla="*/ 76 h 80"/>
                  <a:gd name="T6" fmla="*/ 31 w 76"/>
                  <a:gd name="T7" fmla="*/ 75 h 80"/>
                  <a:gd name="T8" fmla="*/ 26 w 76"/>
                  <a:gd name="T9" fmla="*/ 73 h 80"/>
                  <a:gd name="T10" fmla="*/ 21 w 76"/>
                  <a:gd name="T11" fmla="*/ 70 h 80"/>
                  <a:gd name="T12" fmla="*/ 16 w 76"/>
                  <a:gd name="T13" fmla="*/ 67 h 80"/>
                  <a:gd name="T14" fmla="*/ 11 w 76"/>
                  <a:gd name="T15" fmla="*/ 63 h 80"/>
                  <a:gd name="T16" fmla="*/ 7 w 76"/>
                  <a:gd name="T17" fmla="*/ 59 h 80"/>
                  <a:gd name="T18" fmla="*/ 3 w 76"/>
                  <a:gd name="T19" fmla="*/ 54 h 80"/>
                  <a:gd name="T20" fmla="*/ 1 w 76"/>
                  <a:gd name="T21" fmla="*/ 48 h 80"/>
                  <a:gd name="T22" fmla="*/ 0 w 76"/>
                  <a:gd name="T23" fmla="*/ 42 h 80"/>
                  <a:gd name="T24" fmla="*/ 0 w 76"/>
                  <a:gd name="T25" fmla="*/ 36 h 80"/>
                  <a:gd name="T26" fmla="*/ 2 w 76"/>
                  <a:gd name="T27" fmla="*/ 29 h 80"/>
                  <a:gd name="T28" fmla="*/ 6 w 76"/>
                  <a:gd name="T29" fmla="*/ 20 h 80"/>
                  <a:gd name="T30" fmla="*/ 11 w 76"/>
                  <a:gd name="T31" fmla="*/ 13 h 80"/>
                  <a:gd name="T32" fmla="*/ 16 w 76"/>
                  <a:gd name="T33" fmla="*/ 8 h 80"/>
                  <a:gd name="T34" fmla="*/ 21 w 76"/>
                  <a:gd name="T35" fmla="*/ 4 h 80"/>
                  <a:gd name="T36" fmla="*/ 27 w 76"/>
                  <a:gd name="T37" fmla="*/ 2 h 80"/>
                  <a:gd name="T38" fmla="*/ 33 w 76"/>
                  <a:gd name="T39" fmla="*/ 0 h 80"/>
                  <a:gd name="T40" fmla="*/ 39 w 76"/>
                  <a:gd name="T41" fmla="*/ 1 h 80"/>
                  <a:gd name="T42" fmla="*/ 45 w 76"/>
                  <a:gd name="T43" fmla="*/ 2 h 80"/>
                  <a:gd name="T44" fmla="*/ 50 w 76"/>
                  <a:gd name="T45" fmla="*/ 4 h 80"/>
                  <a:gd name="T46" fmla="*/ 56 w 76"/>
                  <a:gd name="T47" fmla="*/ 7 h 80"/>
                  <a:gd name="T48" fmla="*/ 61 w 76"/>
                  <a:gd name="T49" fmla="*/ 11 h 80"/>
                  <a:gd name="T50" fmla="*/ 65 w 76"/>
                  <a:gd name="T51" fmla="*/ 15 h 80"/>
                  <a:gd name="T52" fmla="*/ 69 w 76"/>
                  <a:gd name="T53" fmla="*/ 20 h 80"/>
                  <a:gd name="T54" fmla="*/ 72 w 76"/>
                  <a:gd name="T55" fmla="*/ 25 h 80"/>
                  <a:gd name="T56" fmla="*/ 74 w 76"/>
                  <a:gd name="T57" fmla="*/ 30 h 80"/>
                  <a:gd name="T58" fmla="*/ 75 w 76"/>
                  <a:gd name="T59" fmla="*/ 35 h 80"/>
                  <a:gd name="T60" fmla="*/ 75 w 76"/>
                  <a:gd name="T61" fmla="*/ 41 h 80"/>
                  <a:gd name="T62" fmla="*/ 73 w 76"/>
                  <a:gd name="T63" fmla="*/ 49 h 80"/>
                  <a:gd name="T64" fmla="*/ 68 w 76"/>
                  <a:gd name="T65" fmla="*/ 55 h 80"/>
                  <a:gd name="T66" fmla="*/ 62 w 76"/>
                  <a:gd name="T67" fmla="*/ 59 h 80"/>
                  <a:gd name="T68" fmla="*/ 56 w 76"/>
                  <a:gd name="T69" fmla="*/ 62 h 80"/>
                  <a:gd name="T70" fmla="*/ 49 w 76"/>
                  <a:gd name="T71" fmla="*/ 62 h 80"/>
                  <a:gd name="T72" fmla="*/ 42 w 76"/>
                  <a:gd name="T73" fmla="*/ 60 h 80"/>
                  <a:gd name="T74" fmla="*/ 36 w 76"/>
                  <a:gd name="T75" fmla="*/ 58 h 80"/>
                  <a:gd name="T76" fmla="*/ 31 w 76"/>
                  <a:gd name="T77" fmla="*/ 54 h 80"/>
                  <a:gd name="T78" fmla="*/ 27 w 76"/>
                  <a:gd name="T79" fmla="*/ 49 h 80"/>
                  <a:gd name="T80" fmla="*/ 24 w 76"/>
                  <a:gd name="T81" fmla="*/ 43 h 80"/>
                  <a:gd name="T82" fmla="*/ 23 w 76"/>
                  <a:gd name="T83" fmla="*/ 37 h 80"/>
                  <a:gd name="T84" fmla="*/ 23 w 76"/>
                  <a:gd name="T85" fmla="*/ 32 h 80"/>
                  <a:gd name="T86" fmla="*/ 26 w 76"/>
                  <a:gd name="T87" fmla="*/ 25 h 80"/>
                  <a:gd name="T88" fmla="*/ 29 w 76"/>
                  <a:gd name="T89" fmla="*/ 21 h 80"/>
                  <a:gd name="T90" fmla="*/ 34 w 76"/>
                  <a:gd name="T91" fmla="*/ 18 h 80"/>
                  <a:gd name="T92" fmla="*/ 40 w 76"/>
                  <a:gd name="T93" fmla="*/ 16 h 80"/>
                  <a:gd name="T94" fmla="*/ 44 w 76"/>
                  <a:gd name="T95" fmla="*/ 16 h 80"/>
                  <a:gd name="T96" fmla="*/ 49 w 76"/>
                  <a:gd name="T97" fmla="*/ 19 h 80"/>
                  <a:gd name="T98" fmla="*/ 54 w 76"/>
                  <a:gd name="T99" fmla="*/ 26 h 80"/>
                  <a:gd name="T100" fmla="*/ 57 w 76"/>
                  <a:gd name="T101" fmla="*/ 31 h 80"/>
                  <a:gd name="T102" fmla="*/ 65 w 76"/>
                  <a:gd name="T103" fmla="*/ 49 h 80"/>
                  <a:gd name="T104" fmla="*/ 49 w 76"/>
                  <a:gd name="T105" fmla="*/ 71 h 8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76"/>
                  <a:gd name="T160" fmla="*/ 0 h 80"/>
                  <a:gd name="T161" fmla="*/ 76 w 76"/>
                  <a:gd name="T162" fmla="*/ 80 h 80"/>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76" h="80">
                    <a:moveTo>
                      <a:pt x="47" y="80"/>
                    </a:moveTo>
                    <a:lnTo>
                      <a:pt x="46" y="80"/>
                    </a:lnTo>
                    <a:lnTo>
                      <a:pt x="45" y="79"/>
                    </a:lnTo>
                    <a:lnTo>
                      <a:pt x="44" y="79"/>
                    </a:lnTo>
                    <a:lnTo>
                      <a:pt x="42" y="79"/>
                    </a:lnTo>
                    <a:lnTo>
                      <a:pt x="41" y="78"/>
                    </a:lnTo>
                    <a:lnTo>
                      <a:pt x="40" y="78"/>
                    </a:lnTo>
                    <a:lnTo>
                      <a:pt x="39" y="77"/>
                    </a:lnTo>
                    <a:lnTo>
                      <a:pt x="38" y="77"/>
                    </a:lnTo>
                    <a:lnTo>
                      <a:pt x="37" y="77"/>
                    </a:lnTo>
                    <a:lnTo>
                      <a:pt x="35" y="76"/>
                    </a:lnTo>
                    <a:lnTo>
                      <a:pt x="34" y="76"/>
                    </a:lnTo>
                    <a:lnTo>
                      <a:pt x="33" y="76"/>
                    </a:lnTo>
                    <a:lnTo>
                      <a:pt x="32" y="75"/>
                    </a:lnTo>
                    <a:lnTo>
                      <a:pt x="31" y="75"/>
                    </a:lnTo>
                    <a:lnTo>
                      <a:pt x="30" y="74"/>
                    </a:lnTo>
                    <a:lnTo>
                      <a:pt x="28" y="74"/>
                    </a:lnTo>
                    <a:lnTo>
                      <a:pt x="27" y="74"/>
                    </a:lnTo>
                    <a:lnTo>
                      <a:pt x="26" y="73"/>
                    </a:lnTo>
                    <a:lnTo>
                      <a:pt x="25" y="72"/>
                    </a:lnTo>
                    <a:lnTo>
                      <a:pt x="23" y="71"/>
                    </a:lnTo>
                    <a:lnTo>
                      <a:pt x="22" y="71"/>
                    </a:lnTo>
                    <a:lnTo>
                      <a:pt x="21" y="70"/>
                    </a:lnTo>
                    <a:lnTo>
                      <a:pt x="19" y="69"/>
                    </a:lnTo>
                    <a:lnTo>
                      <a:pt x="18" y="69"/>
                    </a:lnTo>
                    <a:lnTo>
                      <a:pt x="17" y="68"/>
                    </a:lnTo>
                    <a:lnTo>
                      <a:pt x="16" y="67"/>
                    </a:lnTo>
                    <a:lnTo>
                      <a:pt x="15" y="66"/>
                    </a:lnTo>
                    <a:lnTo>
                      <a:pt x="13" y="65"/>
                    </a:lnTo>
                    <a:lnTo>
                      <a:pt x="12" y="64"/>
                    </a:lnTo>
                    <a:lnTo>
                      <a:pt x="11" y="63"/>
                    </a:lnTo>
                    <a:lnTo>
                      <a:pt x="10" y="62"/>
                    </a:lnTo>
                    <a:lnTo>
                      <a:pt x="9" y="61"/>
                    </a:lnTo>
                    <a:lnTo>
                      <a:pt x="8" y="60"/>
                    </a:lnTo>
                    <a:lnTo>
                      <a:pt x="7" y="59"/>
                    </a:lnTo>
                    <a:lnTo>
                      <a:pt x="6" y="58"/>
                    </a:lnTo>
                    <a:lnTo>
                      <a:pt x="5" y="57"/>
                    </a:lnTo>
                    <a:lnTo>
                      <a:pt x="4" y="55"/>
                    </a:lnTo>
                    <a:lnTo>
                      <a:pt x="3" y="54"/>
                    </a:lnTo>
                    <a:lnTo>
                      <a:pt x="3" y="53"/>
                    </a:lnTo>
                    <a:lnTo>
                      <a:pt x="2" y="52"/>
                    </a:lnTo>
                    <a:lnTo>
                      <a:pt x="2" y="50"/>
                    </a:lnTo>
                    <a:lnTo>
                      <a:pt x="1" y="48"/>
                    </a:lnTo>
                    <a:lnTo>
                      <a:pt x="1" y="47"/>
                    </a:lnTo>
                    <a:lnTo>
                      <a:pt x="0" y="46"/>
                    </a:lnTo>
                    <a:lnTo>
                      <a:pt x="0" y="44"/>
                    </a:lnTo>
                    <a:lnTo>
                      <a:pt x="0" y="42"/>
                    </a:lnTo>
                    <a:lnTo>
                      <a:pt x="0" y="41"/>
                    </a:lnTo>
                    <a:lnTo>
                      <a:pt x="0" y="39"/>
                    </a:lnTo>
                    <a:lnTo>
                      <a:pt x="0" y="37"/>
                    </a:lnTo>
                    <a:lnTo>
                      <a:pt x="0" y="36"/>
                    </a:lnTo>
                    <a:lnTo>
                      <a:pt x="0" y="34"/>
                    </a:lnTo>
                    <a:lnTo>
                      <a:pt x="1" y="32"/>
                    </a:lnTo>
                    <a:lnTo>
                      <a:pt x="2" y="30"/>
                    </a:lnTo>
                    <a:lnTo>
                      <a:pt x="2" y="29"/>
                    </a:lnTo>
                    <a:lnTo>
                      <a:pt x="3" y="26"/>
                    </a:lnTo>
                    <a:lnTo>
                      <a:pt x="4" y="25"/>
                    </a:lnTo>
                    <a:lnTo>
                      <a:pt x="5" y="22"/>
                    </a:lnTo>
                    <a:lnTo>
                      <a:pt x="6" y="20"/>
                    </a:lnTo>
                    <a:lnTo>
                      <a:pt x="7" y="18"/>
                    </a:lnTo>
                    <a:lnTo>
                      <a:pt x="8" y="16"/>
                    </a:lnTo>
                    <a:lnTo>
                      <a:pt x="10" y="15"/>
                    </a:lnTo>
                    <a:lnTo>
                      <a:pt x="11" y="13"/>
                    </a:lnTo>
                    <a:lnTo>
                      <a:pt x="12" y="11"/>
                    </a:lnTo>
                    <a:lnTo>
                      <a:pt x="13" y="10"/>
                    </a:lnTo>
                    <a:lnTo>
                      <a:pt x="15" y="9"/>
                    </a:lnTo>
                    <a:lnTo>
                      <a:pt x="16" y="8"/>
                    </a:lnTo>
                    <a:lnTo>
                      <a:pt x="17" y="7"/>
                    </a:lnTo>
                    <a:lnTo>
                      <a:pt x="19" y="5"/>
                    </a:lnTo>
                    <a:lnTo>
                      <a:pt x="20" y="5"/>
                    </a:lnTo>
                    <a:lnTo>
                      <a:pt x="21" y="4"/>
                    </a:lnTo>
                    <a:lnTo>
                      <a:pt x="23" y="4"/>
                    </a:lnTo>
                    <a:lnTo>
                      <a:pt x="24" y="3"/>
                    </a:lnTo>
                    <a:lnTo>
                      <a:pt x="26" y="3"/>
                    </a:lnTo>
                    <a:lnTo>
                      <a:pt x="27" y="2"/>
                    </a:lnTo>
                    <a:lnTo>
                      <a:pt x="29" y="2"/>
                    </a:lnTo>
                    <a:lnTo>
                      <a:pt x="30" y="1"/>
                    </a:lnTo>
                    <a:lnTo>
                      <a:pt x="32" y="1"/>
                    </a:lnTo>
                    <a:lnTo>
                      <a:pt x="33" y="0"/>
                    </a:lnTo>
                    <a:lnTo>
                      <a:pt x="34" y="0"/>
                    </a:lnTo>
                    <a:lnTo>
                      <a:pt x="36" y="0"/>
                    </a:lnTo>
                    <a:lnTo>
                      <a:pt x="38" y="1"/>
                    </a:lnTo>
                    <a:lnTo>
                      <a:pt x="39" y="1"/>
                    </a:lnTo>
                    <a:lnTo>
                      <a:pt x="41" y="1"/>
                    </a:lnTo>
                    <a:lnTo>
                      <a:pt x="42" y="2"/>
                    </a:lnTo>
                    <a:lnTo>
                      <a:pt x="43" y="2"/>
                    </a:lnTo>
                    <a:lnTo>
                      <a:pt x="45" y="2"/>
                    </a:lnTo>
                    <a:lnTo>
                      <a:pt x="46" y="3"/>
                    </a:lnTo>
                    <a:lnTo>
                      <a:pt x="48" y="3"/>
                    </a:lnTo>
                    <a:lnTo>
                      <a:pt x="50" y="4"/>
                    </a:lnTo>
                    <a:lnTo>
                      <a:pt x="52" y="5"/>
                    </a:lnTo>
                    <a:lnTo>
                      <a:pt x="53" y="5"/>
                    </a:lnTo>
                    <a:lnTo>
                      <a:pt x="54" y="7"/>
                    </a:lnTo>
                    <a:lnTo>
                      <a:pt x="56" y="7"/>
                    </a:lnTo>
                    <a:lnTo>
                      <a:pt x="57" y="8"/>
                    </a:lnTo>
                    <a:lnTo>
                      <a:pt x="58" y="9"/>
                    </a:lnTo>
                    <a:lnTo>
                      <a:pt x="60" y="10"/>
                    </a:lnTo>
                    <a:lnTo>
                      <a:pt x="61" y="11"/>
                    </a:lnTo>
                    <a:lnTo>
                      <a:pt x="62" y="12"/>
                    </a:lnTo>
                    <a:lnTo>
                      <a:pt x="63" y="13"/>
                    </a:lnTo>
                    <a:lnTo>
                      <a:pt x="64" y="14"/>
                    </a:lnTo>
                    <a:lnTo>
                      <a:pt x="65" y="15"/>
                    </a:lnTo>
                    <a:lnTo>
                      <a:pt x="66" y="16"/>
                    </a:lnTo>
                    <a:lnTo>
                      <a:pt x="67" y="18"/>
                    </a:lnTo>
                    <a:lnTo>
                      <a:pt x="68" y="19"/>
                    </a:lnTo>
                    <a:lnTo>
                      <a:pt x="69" y="20"/>
                    </a:lnTo>
                    <a:lnTo>
                      <a:pt x="70" y="21"/>
                    </a:lnTo>
                    <a:lnTo>
                      <a:pt x="70" y="22"/>
                    </a:lnTo>
                    <a:lnTo>
                      <a:pt x="71" y="24"/>
                    </a:lnTo>
                    <a:lnTo>
                      <a:pt x="72" y="25"/>
                    </a:lnTo>
                    <a:lnTo>
                      <a:pt x="72" y="26"/>
                    </a:lnTo>
                    <a:lnTo>
                      <a:pt x="73" y="27"/>
                    </a:lnTo>
                    <a:lnTo>
                      <a:pt x="73" y="29"/>
                    </a:lnTo>
                    <a:lnTo>
                      <a:pt x="74" y="30"/>
                    </a:lnTo>
                    <a:lnTo>
                      <a:pt x="74" y="31"/>
                    </a:lnTo>
                    <a:lnTo>
                      <a:pt x="75" y="32"/>
                    </a:lnTo>
                    <a:lnTo>
                      <a:pt x="75" y="34"/>
                    </a:lnTo>
                    <a:lnTo>
                      <a:pt x="75" y="35"/>
                    </a:lnTo>
                    <a:lnTo>
                      <a:pt x="75" y="37"/>
                    </a:lnTo>
                    <a:lnTo>
                      <a:pt x="75" y="38"/>
                    </a:lnTo>
                    <a:lnTo>
                      <a:pt x="76" y="39"/>
                    </a:lnTo>
                    <a:lnTo>
                      <a:pt x="75" y="41"/>
                    </a:lnTo>
                    <a:lnTo>
                      <a:pt x="75" y="44"/>
                    </a:lnTo>
                    <a:lnTo>
                      <a:pt x="74" y="46"/>
                    </a:lnTo>
                    <a:lnTo>
                      <a:pt x="73" y="48"/>
                    </a:lnTo>
                    <a:lnTo>
                      <a:pt x="73" y="49"/>
                    </a:lnTo>
                    <a:lnTo>
                      <a:pt x="72" y="51"/>
                    </a:lnTo>
                    <a:lnTo>
                      <a:pt x="71" y="53"/>
                    </a:lnTo>
                    <a:lnTo>
                      <a:pt x="70" y="54"/>
                    </a:lnTo>
                    <a:lnTo>
                      <a:pt x="68" y="55"/>
                    </a:lnTo>
                    <a:lnTo>
                      <a:pt x="67" y="57"/>
                    </a:lnTo>
                    <a:lnTo>
                      <a:pt x="66" y="57"/>
                    </a:lnTo>
                    <a:lnTo>
                      <a:pt x="64" y="58"/>
                    </a:lnTo>
                    <a:lnTo>
                      <a:pt x="62" y="59"/>
                    </a:lnTo>
                    <a:lnTo>
                      <a:pt x="61" y="60"/>
                    </a:lnTo>
                    <a:lnTo>
                      <a:pt x="59" y="60"/>
                    </a:lnTo>
                    <a:lnTo>
                      <a:pt x="58" y="61"/>
                    </a:lnTo>
                    <a:lnTo>
                      <a:pt x="56" y="62"/>
                    </a:lnTo>
                    <a:lnTo>
                      <a:pt x="54" y="62"/>
                    </a:lnTo>
                    <a:lnTo>
                      <a:pt x="52" y="62"/>
                    </a:lnTo>
                    <a:lnTo>
                      <a:pt x="50" y="62"/>
                    </a:lnTo>
                    <a:lnTo>
                      <a:pt x="49" y="62"/>
                    </a:lnTo>
                    <a:lnTo>
                      <a:pt x="47" y="62"/>
                    </a:lnTo>
                    <a:lnTo>
                      <a:pt x="45" y="61"/>
                    </a:lnTo>
                    <a:lnTo>
                      <a:pt x="43" y="61"/>
                    </a:lnTo>
                    <a:lnTo>
                      <a:pt x="42" y="60"/>
                    </a:lnTo>
                    <a:lnTo>
                      <a:pt x="40" y="60"/>
                    </a:lnTo>
                    <a:lnTo>
                      <a:pt x="38" y="59"/>
                    </a:lnTo>
                    <a:lnTo>
                      <a:pt x="37" y="59"/>
                    </a:lnTo>
                    <a:lnTo>
                      <a:pt x="36" y="58"/>
                    </a:lnTo>
                    <a:lnTo>
                      <a:pt x="34" y="57"/>
                    </a:lnTo>
                    <a:lnTo>
                      <a:pt x="34" y="56"/>
                    </a:lnTo>
                    <a:lnTo>
                      <a:pt x="33" y="55"/>
                    </a:lnTo>
                    <a:lnTo>
                      <a:pt x="31" y="54"/>
                    </a:lnTo>
                    <a:lnTo>
                      <a:pt x="31" y="53"/>
                    </a:lnTo>
                    <a:lnTo>
                      <a:pt x="29" y="52"/>
                    </a:lnTo>
                    <a:lnTo>
                      <a:pt x="29" y="51"/>
                    </a:lnTo>
                    <a:lnTo>
                      <a:pt x="27" y="49"/>
                    </a:lnTo>
                    <a:lnTo>
                      <a:pt x="26" y="47"/>
                    </a:lnTo>
                    <a:lnTo>
                      <a:pt x="25" y="45"/>
                    </a:lnTo>
                    <a:lnTo>
                      <a:pt x="25" y="44"/>
                    </a:lnTo>
                    <a:lnTo>
                      <a:pt x="24" y="43"/>
                    </a:lnTo>
                    <a:lnTo>
                      <a:pt x="24" y="42"/>
                    </a:lnTo>
                    <a:lnTo>
                      <a:pt x="23" y="40"/>
                    </a:lnTo>
                    <a:lnTo>
                      <a:pt x="23" y="39"/>
                    </a:lnTo>
                    <a:lnTo>
                      <a:pt x="23" y="37"/>
                    </a:lnTo>
                    <a:lnTo>
                      <a:pt x="23" y="35"/>
                    </a:lnTo>
                    <a:lnTo>
                      <a:pt x="23" y="34"/>
                    </a:lnTo>
                    <a:lnTo>
                      <a:pt x="23" y="32"/>
                    </a:lnTo>
                    <a:lnTo>
                      <a:pt x="23" y="31"/>
                    </a:lnTo>
                    <a:lnTo>
                      <a:pt x="24" y="29"/>
                    </a:lnTo>
                    <a:lnTo>
                      <a:pt x="25" y="27"/>
                    </a:lnTo>
                    <a:lnTo>
                      <a:pt x="26" y="25"/>
                    </a:lnTo>
                    <a:lnTo>
                      <a:pt x="27" y="24"/>
                    </a:lnTo>
                    <a:lnTo>
                      <a:pt x="27" y="23"/>
                    </a:lnTo>
                    <a:lnTo>
                      <a:pt x="28" y="22"/>
                    </a:lnTo>
                    <a:lnTo>
                      <a:pt x="29" y="21"/>
                    </a:lnTo>
                    <a:lnTo>
                      <a:pt x="31" y="20"/>
                    </a:lnTo>
                    <a:lnTo>
                      <a:pt x="32" y="19"/>
                    </a:lnTo>
                    <a:lnTo>
                      <a:pt x="33" y="19"/>
                    </a:lnTo>
                    <a:lnTo>
                      <a:pt x="34" y="18"/>
                    </a:lnTo>
                    <a:lnTo>
                      <a:pt x="36" y="17"/>
                    </a:lnTo>
                    <a:lnTo>
                      <a:pt x="37" y="16"/>
                    </a:lnTo>
                    <a:lnTo>
                      <a:pt x="38" y="16"/>
                    </a:lnTo>
                    <a:lnTo>
                      <a:pt x="40" y="16"/>
                    </a:lnTo>
                    <a:lnTo>
                      <a:pt x="41" y="16"/>
                    </a:lnTo>
                    <a:lnTo>
                      <a:pt x="42" y="16"/>
                    </a:lnTo>
                    <a:lnTo>
                      <a:pt x="43" y="16"/>
                    </a:lnTo>
                    <a:lnTo>
                      <a:pt x="44" y="16"/>
                    </a:lnTo>
                    <a:lnTo>
                      <a:pt x="45" y="17"/>
                    </a:lnTo>
                    <a:lnTo>
                      <a:pt x="46" y="18"/>
                    </a:lnTo>
                    <a:lnTo>
                      <a:pt x="47" y="18"/>
                    </a:lnTo>
                    <a:lnTo>
                      <a:pt x="49" y="19"/>
                    </a:lnTo>
                    <a:lnTo>
                      <a:pt x="51" y="21"/>
                    </a:lnTo>
                    <a:lnTo>
                      <a:pt x="52" y="22"/>
                    </a:lnTo>
                    <a:lnTo>
                      <a:pt x="54" y="25"/>
                    </a:lnTo>
                    <a:lnTo>
                      <a:pt x="54" y="26"/>
                    </a:lnTo>
                    <a:lnTo>
                      <a:pt x="56" y="27"/>
                    </a:lnTo>
                    <a:lnTo>
                      <a:pt x="56" y="29"/>
                    </a:lnTo>
                    <a:lnTo>
                      <a:pt x="57" y="30"/>
                    </a:lnTo>
                    <a:lnTo>
                      <a:pt x="57" y="31"/>
                    </a:lnTo>
                    <a:lnTo>
                      <a:pt x="58" y="31"/>
                    </a:lnTo>
                    <a:lnTo>
                      <a:pt x="34" y="28"/>
                    </a:lnTo>
                    <a:lnTo>
                      <a:pt x="34" y="49"/>
                    </a:lnTo>
                    <a:lnTo>
                      <a:pt x="65" y="49"/>
                    </a:lnTo>
                    <a:lnTo>
                      <a:pt x="60" y="15"/>
                    </a:lnTo>
                    <a:lnTo>
                      <a:pt x="27" y="9"/>
                    </a:lnTo>
                    <a:lnTo>
                      <a:pt x="15" y="57"/>
                    </a:lnTo>
                    <a:lnTo>
                      <a:pt x="49" y="71"/>
                    </a:lnTo>
                    <a:lnTo>
                      <a:pt x="47" y="80"/>
                    </a:lnTo>
                    <a:close/>
                  </a:path>
                </a:pathLst>
              </a:custGeom>
              <a:solidFill>
                <a:srgbClr val="E6FF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866" name="Freeform 277"/>
              <p:cNvSpPr>
                <a:spLocks/>
              </p:cNvSpPr>
              <p:nvPr/>
            </p:nvSpPr>
            <p:spPr bwMode="auto">
              <a:xfrm>
                <a:off x="3048" y="2132"/>
                <a:ext cx="34" cy="42"/>
              </a:xfrm>
              <a:custGeom>
                <a:avLst/>
                <a:gdLst>
                  <a:gd name="T0" fmla="*/ 20 w 34"/>
                  <a:gd name="T1" fmla="*/ 41 h 42"/>
                  <a:gd name="T2" fmla="*/ 18 w 34"/>
                  <a:gd name="T3" fmla="*/ 41 h 42"/>
                  <a:gd name="T4" fmla="*/ 15 w 34"/>
                  <a:gd name="T5" fmla="*/ 39 h 42"/>
                  <a:gd name="T6" fmla="*/ 13 w 34"/>
                  <a:gd name="T7" fmla="*/ 38 h 42"/>
                  <a:gd name="T8" fmla="*/ 11 w 34"/>
                  <a:gd name="T9" fmla="*/ 37 h 42"/>
                  <a:gd name="T10" fmla="*/ 9 w 34"/>
                  <a:gd name="T11" fmla="*/ 36 h 42"/>
                  <a:gd name="T12" fmla="*/ 7 w 34"/>
                  <a:gd name="T13" fmla="*/ 34 h 42"/>
                  <a:gd name="T14" fmla="*/ 4 w 34"/>
                  <a:gd name="T15" fmla="*/ 32 h 42"/>
                  <a:gd name="T16" fmla="*/ 3 w 34"/>
                  <a:gd name="T17" fmla="*/ 30 h 42"/>
                  <a:gd name="T18" fmla="*/ 1 w 34"/>
                  <a:gd name="T19" fmla="*/ 27 h 42"/>
                  <a:gd name="T20" fmla="*/ 0 w 34"/>
                  <a:gd name="T21" fmla="*/ 24 h 42"/>
                  <a:gd name="T22" fmla="*/ 0 w 34"/>
                  <a:gd name="T23" fmla="*/ 21 h 42"/>
                  <a:gd name="T24" fmla="*/ 0 w 34"/>
                  <a:gd name="T25" fmla="*/ 17 h 42"/>
                  <a:gd name="T26" fmla="*/ 1 w 34"/>
                  <a:gd name="T27" fmla="*/ 14 h 42"/>
                  <a:gd name="T28" fmla="*/ 3 w 34"/>
                  <a:gd name="T29" fmla="*/ 9 h 42"/>
                  <a:gd name="T30" fmla="*/ 6 w 34"/>
                  <a:gd name="T31" fmla="*/ 6 h 42"/>
                  <a:gd name="T32" fmla="*/ 8 w 34"/>
                  <a:gd name="T33" fmla="*/ 3 h 42"/>
                  <a:gd name="T34" fmla="*/ 10 w 34"/>
                  <a:gd name="T35" fmla="*/ 1 h 42"/>
                  <a:gd name="T36" fmla="*/ 13 w 34"/>
                  <a:gd name="T37" fmla="*/ 0 h 42"/>
                  <a:gd name="T38" fmla="*/ 15 w 34"/>
                  <a:gd name="T39" fmla="*/ 0 h 42"/>
                  <a:gd name="T40" fmla="*/ 18 w 34"/>
                  <a:gd name="T41" fmla="*/ 0 h 42"/>
                  <a:gd name="T42" fmla="*/ 21 w 34"/>
                  <a:gd name="T43" fmla="*/ 1 h 42"/>
                  <a:gd name="T44" fmla="*/ 23 w 34"/>
                  <a:gd name="T45" fmla="*/ 2 h 42"/>
                  <a:gd name="T46" fmla="*/ 25 w 34"/>
                  <a:gd name="T47" fmla="*/ 4 h 42"/>
                  <a:gd name="T48" fmla="*/ 27 w 34"/>
                  <a:gd name="T49" fmla="*/ 6 h 42"/>
                  <a:gd name="T50" fmla="*/ 29 w 34"/>
                  <a:gd name="T51" fmla="*/ 8 h 42"/>
                  <a:gd name="T52" fmla="*/ 31 w 34"/>
                  <a:gd name="T53" fmla="*/ 11 h 42"/>
                  <a:gd name="T54" fmla="*/ 32 w 34"/>
                  <a:gd name="T55" fmla="*/ 13 h 42"/>
                  <a:gd name="T56" fmla="*/ 33 w 34"/>
                  <a:gd name="T57" fmla="*/ 16 h 42"/>
                  <a:gd name="T58" fmla="*/ 34 w 34"/>
                  <a:gd name="T59" fmla="*/ 19 h 42"/>
                  <a:gd name="T60" fmla="*/ 33 w 34"/>
                  <a:gd name="T61" fmla="*/ 21 h 42"/>
                  <a:gd name="T62" fmla="*/ 33 w 34"/>
                  <a:gd name="T63" fmla="*/ 23 h 42"/>
                  <a:gd name="T64" fmla="*/ 32 w 34"/>
                  <a:gd name="T65" fmla="*/ 26 h 42"/>
                  <a:gd name="T66" fmla="*/ 30 w 34"/>
                  <a:gd name="T67" fmla="*/ 29 h 42"/>
                  <a:gd name="T68" fmla="*/ 27 w 34"/>
                  <a:gd name="T69" fmla="*/ 31 h 42"/>
                  <a:gd name="T70" fmla="*/ 24 w 34"/>
                  <a:gd name="T71" fmla="*/ 32 h 42"/>
                  <a:gd name="T72" fmla="*/ 21 w 34"/>
                  <a:gd name="T73" fmla="*/ 32 h 42"/>
                  <a:gd name="T74" fmla="*/ 18 w 34"/>
                  <a:gd name="T75" fmla="*/ 31 h 42"/>
                  <a:gd name="T76" fmla="*/ 16 w 34"/>
                  <a:gd name="T77" fmla="*/ 30 h 42"/>
                  <a:gd name="T78" fmla="*/ 14 w 34"/>
                  <a:gd name="T79" fmla="*/ 28 h 42"/>
                  <a:gd name="T80" fmla="*/ 12 w 34"/>
                  <a:gd name="T81" fmla="*/ 25 h 42"/>
                  <a:gd name="T82" fmla="*/ 11 w 34"/>
                  <a:gd name="T83" fmla="*/ 23 h 42"/>
                  <a:gd name="T84" fmla="*/ 10 w 34"/>
                  <a:gd name="T85" fmla="*/ 20 h 42"/>
                  <a:gd name="T86" fmla="*/ 10 w 34"/>
                  <a:gd name="T87" fmla="*/ 17 h 42"/>
                  <a:gd name="T88" fmla="*/ 11 w 34"/>
                  <a:gd name="T89" fmla="*/ 15 h 42"/>
                  <a:gd name="T90" fmla="*/ 11 w 34"/>
                  <a:gd name="T91" fmla="*/ 12 h 42"/>
                  <a:gd name="T92" fmla="*/ 13 w 34"/>
                  <a:gd name="T93" fmla="*/ 10 h 42"/>
                  <a:gd name="T94" fmla="*/ 16 w 34"/>
                  <a:gd name="T95" fmla="*/ 9 h 42"/>
                  <a:gd name="T96" fmla="*/ 18 w 34"/>
                  <a:gd name="T97" fmla="*/ 8 h 42"/>
                  <a:gd name="T98" fmla="*/ 21 w 34"/>
                  <a:gd name="T99" fmla="*/ 9 h 42"/>
                  <a:gd name="T100" fmla="*/ 24 w 34"/>
                  <a:gd name="T101" fmla="*/ 12 h 42"/>
                  <a:gd name="T102" fmla="*/ 25 w 34"/>
                  <a:gd name="T103" fmla="*/ 15 h 42"/>
                  <a:gd name="T104" fmla="*/ 15 w 34"/>
                  <a:gd name="T105" fmla="*/ 15 h 42"/>
                  <a:gd name="T106" fmla="*/ 29 w 34"/>
                  <a:gd name="T107" fmla="*/ 26 h 42"/>
                  <a:gd name="T108" fmla="*/ 12 w 34"/>
                  <a:gd name="T109" fmla="*/ 5 h 42"/>
                  <a:gd name="T110" fmla="*/ 22 w 34"/>
                  <a:gd name="T111" fmla="*/ 37 h 42"/>
                  <a:gd name="T112" fmla="*/ 21 w 34"/>
                  <a:gd name="T113" fmla="*/ 42 h 4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34"/>
                  <a:gd name="T172" fmla="*/ 0 h 42"/>
                  <a:gd name="T173" fmla="*/ 34 w 34"/>
                  <a:gd name="T174" fmla="*/ 42 h 42"/>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34" h="42">
                    <a:moveTo>
                      <a:pt x="21" y="42"/>
                    </a:moveTo>
                    <a:lnTo>
                      <a:pt x="20" y="41"/>
                    </a:lnTo>
                    <a:lnTo>
                      <a:pt x="19" y="41"/>
                    </a:lnTo>
                    <a:lnTo>
                      <a:pt x="18" y="41"/>
                    </a:lnTo>
                    <a:lnTo>
                      <a:pt x="16" y="40"/>
                    </a:lnTo>
                    <a:lnTo>
                      <a:pt x="15" y="39"/>
                    </a:lnTo>
                    <a:lnTo>
                      <a:pt x="14" y="39"/>
                    </a:lnTo>
                    <a:lnTo>
                      <a:pt x="13" y="38"/>
                    </a:lnTo>
                    <a:lnTo>
                      <a:pt x="12" y="38"/>
                    </a:lnTo>
                    <a:lnTo>
                      <a:pt x="11" y="37"/>
                    </a:lnTo>
                    <a:lnTo>
                      <a:pt x="10" y="37"/>
                    </a:lnTo>
                    <a:lnTo>
                      <a:pt x="9" y="36"/>
                    </a:lnTo>
                    <a:lnTo>
                      <a:pt x="8" y="35"/>
                    </a:lnTo>
                    <a:lnTo>
                      <a:pt x="7" y="34"/>
                    </a:lnTo>
                    <a:lnTo>
                      <a:pt x="6" y="33"/>
                    </a:lnTo>
                    <a:lnTo>
                      <a:pt x="4" y="32"/>
                    </a:lnTo>
                    <a:lnTo>
                      <a:pt x="3" y="31"/>
                    </a:lnTo>
                    <a:lnTo>
                      <a:pt x="3" y="30"/>
                    </a:lnTo>
                    <a:lnTo>
                      <a:pt x="2" y="28"/>
                    </a:lnTo>
                    <a:lnTo>
                      <a:pt x="1" y="27"/>
                    </a:lnTo>
                    <a:lnTo>
                      <a:pt x="1" y="26"/>
                    </a:lnTo>
                    <a:lnTo>
                      <a:pt x="0" y="24"/>
                    </a:lnTo>
                    <a:lnTo>
                      <a:pt x="0" y="23"/>
                    </a:lnTo>
                    <a:lnTo>
                      <a:pt x="0" y="21"/>
                    </a:lnTo>
                    <a:lnTo>
                      <a:pt x="0" y="20"/>
                    </a:lnTo>
                    <a:lnTo>
                      <a:pt x="0" y="17"/>
                    </a:lnTo>
                    <a:lnTo>
                      <a:pt x="1" y="15"/>
                    </a:lnTo>
                    <a:lnTo>
                      <a:pt x="1" y="14"/>
                    </a:lnTo>
                    <a:lnTo>
                      <a:pt x="3" y="11"/>
                    </a:lnTo>
                    <a:lnTo>
                      <a:pt x="3" y="9"/>
                    </a:lnTo>
                    <a:lnTo>
                      <a:pt x="4" y="8"/>
                    </a:lnTo>
                    <a:lnTo>
                      <a:pt x="6" y="6"/>
                    </a:lnTo>
                    <a:lnTo>
                      <a:pt x="7" y="4"/>
                    </a:lnTo>
                    <a:lnTo>
                      <a:pt x="8" y="3"/>
                    </a:lnTo>
                    <a:lnTo>
                      <a:pt x="9" y="2"/>
                    </a:lnTo>
                    <a:lnTo>
                      <a:pt x="10" y="1"/>
                    </a:lnTo>
                    <a:lnTo>
                      <a:pt x="11" y="1"/>
                    </a:lnTo>
                    <a:lnTo>
                      <a:pt x="13" y="0"/>
                    </a:lnTo>
                    <a:lnTo>
                      <a:pt x="14" y="0"/>
                    </a:lnTo>
                    <a:lnTo>
                      <a:pt x="15" y="0"/>
                    </a:lnTo>
                    <a:lnTo>
                      <a:pt x="17" y="0"/>
                    </a:lnTo>
                    <a:lnTo>
                      <a:pt x="18" y="0"/>
                    </a:lnTo>
                    <a:lnTo>
                      <a:pt x="19" y="0"/>
                    </a:lnTo>
                    <a:lnTo>
                      <a:pt x="21" y="1"/>
                    </a:lnTo>
                    <a:lnTo>
                      <a:pt x="22" y="2"/>
                    </a:lnTo>
                    <a:lnTo>
                      <a:pt x="23" y="2"/>
                    </a:lnTo>
                    <a:lnTo>
                      <a:pt x="24" y="3"/>
                    </a:lnTo>
                    <a:lnTo>
                      <a:pt x="25" y="4"/>
                    </a:lnTo>
                    <a:lnTo>
                      <a:pt x="26" y="5"/>
                    </a:lnTo>
                    <a:lnTo>
                      <a:pt x="27" y="6"/>
                    </a:lnTo>
                    <a:lnTo>
                      <a:pt x="28" y="7"/>
                    </a:lnTo>
                    <a:lnTo>
                      <a:pt x="29" y="8"/>
                    </a:lnTo>
                    <a:lnTo>
                      <a:pt x="30" y="10"/>
                    </a:lnTo>
                    <a:lnTo>
                      <a:pt x="31" y="11"/>
                    </a:lnTo>
                    <a:lnTo>
                      <a:pt x="32" y="12"/>
                    </a:lnTo>
                    <a:lnTo>
                      <a:pt x="32" y="13"/>
                    </a:lnTo>
                    <a:lnTo>
                      <a:pt x="33" y="15"/>
                    </a:lnTo>
                    <a:lnTo>
                      <a:pt x="33" y="16"/>
                    </a:lnTo>
                    <a:lnTo>
                      <a:pt x="34" y="17"/>
                    </a:lnTo>
                    <a:lnTo>
                      <a:pt x="34" y="19"/>
                    </a:lnTo>
                    <a:lnTo>
                      <a:pt x="34" y="20"/>
                    </a:lnTo>
                    <a:lnTo>
                      <a:pt x="33" y="21"/>
                    </a:lnTo>
                    <a:lnTo>
                      <a:pt x="33" y="22"/>
                    </a:lnTo>
                    <a:lnTo>
                      <a:pt x="33" y="23"/>
                    </a:lnTo>
                    <a:lnTo>
                      <a:pt x="33" y="25"/>
                    </a:lnTo>
                    <a:lnTo>
                      <a:pt x="32" y="26"/>
                    </a:lnTo>
                    <a:lnTo>
                      <a:pt x="31" y="28"/>
                    </a:lnTo>
                    <a:lnTo>
                      <a:pt x="30" y="29"/>
                    </a:lnTo>
                    <a:lnTo>
                      <a:pt x="28" y="30"/>
                    </a:lnTo>
                    <a:lnTo>
                      <a:pt x="27" y="31"/>
                    </a:lnTo>
                    <a:lnTo>
                      <a:pt x="26" y="32"/>
                    </a:lnTo>
                    <a:lnTo>
                      <a:pt x="24" y="32"/>
                    </a:lnTo>
                    <a:lnTo>
                      <a:pt x="22" y="32"/>
                    </a:lnTo>
                    <a:lnTo>
                      <a:pt x="21" y="32"/>
                    </a:lnTo>
                    <a:lnTo>
                      <a:pt x="19" y="32"/>
                    </a:lnTo>
                    <a:lnTo>
                      <a:pt x="18" y="31"/>
                    </a:lnTo>
                    <a:lnTo>
                      <a:pt x="17" y="31"/>
                    </a:lnTo>
                    <a:lnTo>
                      <a:pt x="16" y="30"/>
                    </a:lnTo>
                    <a:lnTo>
                      <a:pt x="15" y="29"/>
                    </a:lnTo>
                    <a:lnTo>
                      <a:pt x="14" y="28"/>
                    </a:lnTo>
                    <a:lnTo>
                      <a:pt x="13" y="27"/>
                    </a:lnTo>
                    <a:lnTo>
                      <a:pt x="12" y="25"/>
                    </a:lnTo>
                    <a:lnTo>
                      <a:pt x="11" y="24"/>
                    </a:lnTo>
                    <a:lnTo>
                      <a:pt x="11" y="23"/>
                    </a:lnTo>
                    <a:lnTo>
                      <a:pt x="11" y="22"/>
                    </a:lnTo>
                    <a:lnTo>
                      <a:pt x="10" y="20"/>
                    </a:lnTo>
                    <a:lnTo>
                      <a:pt x="10" y="19"/>
                    </a:lnTo>
                    <a:lnTo>
                      <a:pt x="10" y="17"/>
                    </a:lnTo>
                    <a:lnTo>
                      <a:pt x="10" y="16"/>
                    </a:lnTo>
                    <a:lnTo>
                      <a:pt x="11" y="15"/>
                    </a:lnTo>
                    <a:lnTo>
                      <a:pt x="11" y="14"/>
                    </a:lnTo>
                    <a:lnTo>
                      <a:pt x="11" y="12"/>
                    </a:lnTo>
                    <a:lnTo>
                      <a:pt x="12" y="11"/>
                    </a:lnTo>
                    <a:lnTo>
                      <a:pt x="13" y="10"/>
                    </a:lnTo>
                    <a:lnTo>
                      <a:pt x="15" y="9"/>
                    </a:lnTo>
                    <a:lnTo>
                      <a:pt x="16" y="9"/>
                    </a:lnTo>
                    <a:lnTo>
                      <a:pt x="17" y="8"/>
                    </a:lnTo>
                    <a:lnTo>
                      <a:pt x="18" y="8"/>
                    </a:lnTo>
                    <a:lnTo>
                      <a:pt x="19" y="8"/>
                    </a:lnTo>
                    <a:lnTo>
                      <a:pt x="21" y="9"/>
                    </a:lnTo>
                    <a:lnTo>
                      <a:pt x="22" y="11"/>
                    </a:lnTo>
                    <a:lnTo>
                      <a:pt x="24" y="12"/>
                    </a:lnTo>
                    <a:lnTo>
                      <a:pt x="25" y="14"/>
                    </a:lnTo>
                    <a:lnTo>
                      <a:pt x="25" y="15"/>
                    </a:lnTo>
                    <a:lnTo>
                      <a:pt x="26" y="16"/>
                    </a:lnTo>
                    <a:lnTo>
                      <a:pt x="15" y="15"/>
                    </a:lnTo>
                    <a:lnTo>
                      <a:pt x="15" y="26"/>
                    </a:lnTo>
                    <a:lnTo>
                      <a:pt x="29" y="26"/>
                    </a:lnTo>
                    <a:lnTo>
                      <a:pt x="26" y="8"/>
                    </a:lnTo>
                    <a:lnTo>
                      <a:pt x="12" y="5"/>
                    </a:lnTo>
                    <a:lnTo>
                      <a:pt x="7" y="30"/>
                    </a:lnTo>
                    <a:lnTo>
                      <a:pt x="22" y="37"/>
                    </a:lnTo>
                    <a:lnTo>
                      <a:pt x="21" y="42"/>
                    </a:lnTo>
                    <a:close/>
                  </a:path>
                </a:pathLst>
              </a:custGeom>
              <a:solidFill>
                <a:srgbClr val="FFFFC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867" name="Freeform 278"/>
              <p:cNvSpPr>
                <a:spLocks/>
              </p:cNvSpPr>
              <p:nvPr/>
            </p:nvSpPr>
            <p:spPr bwMode="auto">
              <a:xfrm>
                <a:off x="3039" y="2188"/>
                <a:ext cx="32" cy="23"/>
              </a:xfrm>
              <a:custGeom>
                <a:avLst/>
                <a:gdLst>
                  <a:gd name="T0" fmla="*/ 31 w 32"/>
                  <a:gd name="T1" fmla="*/ 23 h 23"/>
                  <a:gd name="T2" fmla="*/ 0 w 32"/>
                  <a:gd name="T3" fmla="*/ 11 h 23"/>
                  <a:gd name="T4" fmla="*/ 7 w 32"/>
                  <a:gd name="T5" fmla="*/ 0 h 23"/>
                  <a:gd name="T6" fmla="*/ 32 w 32"/>
                  <a:gd name="T7" fmla="*/ 19 h 23"/>
                  <a:gd name="T8" fmla="*/ 31 w 32"/>
                  <a:gd name="T9" fmla="*/ 23 h 23"/>
                  <a:gd name="T10" fmla="*/ 31 w 32"/>
                  <a:gd name="T11" fmla="*/ 23 h 23"/>
                  <a:gd name="T12" fmla="*/ 0 60000 65536"/>
                  <a:gd name="T13" fmla="*/ 0 60000 65536"/>
                  <a:gd name="T14" fmla="*/ 0 60000 65536"/>
                  <a:gd name="T15" fmla="*/ 0 60000 65536"/>
                  <a:gd name="T16" fmla="*/ 0 60000 65536"/>
                  <a:gd name="T17" fmla="*/ 0 60000 65536"/>
                  <a:gd name="T18" fmla="*/ 0 w 32"/>
                  <a:gd name="T19" fmla="*/ 0 h 23"/>
                  <a:gd name="T20" fmla="*/ 32 w 32"/>
                  <a:gd name="T21" fmla="*/ 23 h 23"/>
                </a:gdLst>
                <a:ahLst/>
                <a:cxnLst>
                  <a:cxn ang="T12">
                    <a:pos x="T0" y="T1"/>
                  </a:cxn>
                  <a:cxn ang="T13">
                    <a:pos x="T2" y="T3"/>
                  </a:cxn>
                  <a:cxn ang="T14">
                    <a:pos x="T4" y="T5"/>
                  </a:cxn>
                  <a:cxn ang="T15">
                    <a:pos x="T6" y="T7"/>
                  </a:cxn>
                  <a:cxn ang="T16">
                    <a:pos x="T8" y="T9"/>
                  </a:cxn>
                  <a:cxn ang="T17">
                    <a:pos x="T10" y="T11"/>
                  </a:cxn>
                </a:cxnLst>
                <a:rect l="T18" t="T19" r="T20" b="T21"/>
                <a:pathLst>
                  <a:path w="32" h="23">
                    <a:moveTo>
                      <a:pt x="31" y="23"/>
                    </a:moveTo>
                    <a:lnTo>
                      <a:pt x="0" y="11"/>
                    </a:lnTo>
                    <a:lnTo>
                      <a:pt x="7" y="0"/>
                    </a:lnTo>
                    <a:lnTo>
                      <a:pt x="32" y="19"/>
                    </a:lnTo>
                    <a:lnTo>
                      <a:pt x="31" y="23"/>
                    </a:lnTo>
                    <a:close/>
                  </a:path>
                </a:pathLst>
              </a:custGeom>
              <a:solidFill>
                <a:srgbClr val="E6FF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868" name="Freeform 279"/>
              <p:cNvSpPr>
                <a:spLocks/>
              </p:cNvSpPr>
              <p:nvPr/>
            </p:nvSpPr>
            <p:spPr bwMode="auto">
              <a:xfrm>
                <a:off x="3308" y="2094"/>
                <a:ext cx="7" cy="31"/>
              </a:xfrm>
              <a:custGeom>
                <a:avLst/>
                <a:gdLst>
                  <a:gd name="T0" fmla="*/ 7 w 7"/>
                  <a:gd name="T1" fmla="*/ 0 h 31"/>
                  <a:gd name="T2" fmla="*/ 7 w 7"/>
                  <a:gd name="T3" fmla="*/ 27 h 31"/>
                  <a:gd name="T4" fmla="*/ 3 w 7"/>
                  <a:gd name="T5" fmla="*/ 31 h 31"/>
                  <a:gd name="T6" fmla="*/ 0 w 7"/>
                  <a:gd name="T7" fmla="*/ 2 h 31"/>
                  <a:gd name="T8" fmla="*/ 7 w 7"/>
                  <a:gd name="T9" fmla="*/ 0 h 31"/>
                  <a:gd name="T10" fmla="*/ 7 w 7"/>
                  <a:gd name="T11" fmla="*/ 0 h 31"/>
                  <a:gd name="T12" fmla="*/ 0 60000 65536"/>
                  <a:gd name="T13" fmla="*/ 0 60000 65536"/>
                  <a:gd name="T14" fmla="*/ 0 60000 65536"/>
                  <a:gd name="T15" fmla="*/ 0 60000 65536"/>
                  <a:gd name="T16" fmla="*/ 0 60000 65536"/>
                  <a:gd name="T17" fmla="*/ 0 60000 65536"/>
                  <a:gd name="T18" fmla="*/ 0 w 7"/>
                  <a:gd name="T19" fmla="*/ 0 h 31"/>
                  <a:gd name="T20" fmla="*/ 7 w 7"/>
                  <a:gd name="T21" fmla="*/ 31 h 31"/>
                </a:gdLst>
                <a:ahLst/>
                <a:cxnLst>
                  <a:cxn ang="T12">
                    <a:pos x="T0" y="T1"/>
                  </a:cxn>
                  <a:cxn ang="T13">
                    <a:pos x="T2" y="T3"/>
                  </a:cxn>
                  <a:cxn ang="T14">
                    <a:pos x="T4" y="T5"/>
                  </a:cxn>
                  <a:cxn ang="T15">
                    <a:pos x="T6" y="T7"/>
                  </a:cxn>
                  <a:cxn ang="T16">
                    <a:pos x="T8" y="T9"/>
                  </a:cxn>
                  <a:cxn ang="T17">
                    <a:pos x="T10" y="T11"/>
                  </a:cxn>
                </a:cxnLst>
                <a:rect l="T18" t="T19" r="T20" b="T21"/>
                <a:pathLst>
                  <a:path w="7" h="31">
                    <a:moveTo>
                      <a:pt x="7" y="0"/>
                    </a:moveTo>
                    <a:lnTo>
                      <a:pt x="7" y="27"/>
                    </a:lnTo>
                    <a:lnTo>
                      <a:pt x="3" y="31"/>
                    </a:lnTo>
                    <a:lnTo>
                      <a:pt x="0" y="2"/>
                    </a:lnTo>
                    <a:lnTo>
                      <a:pt x="7" y="0"/>
                    </a:lnTo>
                    <a:close/>
                  </a:path>
                </a:pathLst>
              </a:custGeom>
              <a:solidFill>
                <a:srgbClr val="FFF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869" name="Freeform 280"/>
              <p:cNvSpPr>
                <a:spLocks/>
              </p:cNvSpPr>
              <p:nvPr/>
            </p:nvSpPr>
            <p:spPr bwMode="auto">
              <a:xfrm>
                <a:off x="3059" y="2081"/>
                <a:ext cx="25" cy="43"/>
              </a:xfrm>
              <a:custGeom>
                <a:avLst/>
                <a:gdLst>
                  <a:gd name="T0" fmla="*/ 21 w 25"/>
                  <a:gd name="T1" fmla="*/ 43 h 43"/>
                  <a:gd name="T2" fmla="*/ 0 w 25"/>
                  <a:gd name="T3" fmla="*/ 8 h 43"/>
                  <a:gd name="T4" fmla="*/ 13 w 25"/>
                  <a:gd name="T5" fmla="*/ 0 h 43"/>
                  <a:gd name="T6" fmla="*/ 25 w 25"/>
                  <a:gd name="T7" fmla="*/ 38 h 43"/>
                  <a:gd name="T8" fmla="*/ 21 w 25"/>
                  <a:gd name="T9" fmla="*/ 43 h 43"/>
                  <a:gd name="T10" fmla="*/ 21 w 25"/>
                  <a:gd name="T11" fmla="*/ 43 h 43"/>
                  <a:gd name="T12" fmla="*/ 0 60000 65536"/>
                  <a:gd name="T13" fmla="*/ 0 60000 65536"/>
                  <a:gd name="T14" fmla="*/ 0 60000 65536"/>
                  <a:gd name="T15" fmla="*/ 0 60000 65536"/>
                  <a:gd name="T16" fmla="*/ 0 60000 65536"/>
                  <a:gd name="T17" fmla="*/ 0 60000 65536"/>
                  <a:gd name="T18" fmla="*/ 0 w 25"/>
                  <a:gd name="T19" fmla="*/ 0 h 43"/>
                  <a:gd name="T20" fmla="*/ 25 w 25"/>
                  <a:gd name="T21" fmla="*/ 43 h 43"/>
                </a:gdLst>
                <a:ahLst/>
                <a:cxnLst>
                  <a:cxn ang="T12">
                    <a:pos x="T0" y="T1"/>
                  </a:cxn>
                  <a:cxn ang="T13">
                    <a:pos x="T2" y="T3"/>
                  </a:cxn>
                  <a:cxn ang="T14">
                    <a:pos x="T4" y="T5"/>
                  </a:cxn>
                  <a:cxn ang="T15">
                    <a:pos x="T6" y="T7"/>
                  </a:cxn>
                  <a:cxn ang="T16">
                    <a:pos x="T8" y="T9"/>
                  </a:cxn>
                  <a:cxn ang="T17">
                    <a:pos x="T10" y="T11"/>
                  </a:cxn>
                </a:cxnLst>
                <a:rect l="T18" t="T19" r="T20" b="T21"/>
                <a:pathLst>
                  <a:path w="25" h="43">
                    <a:moveTo>
                      <a:pt x="21" y="43"/>
                    </a:moveTo>
                    <a:lnTo>
                      <a:pt x="0" y="8"/>
                    </a:lnTo>
                    <a:lnTo>
                      <a:pt x="13" y="0"/>
                    </a:lnTo>
                    <a:lnTo>
                      <a:pt x="25" y="38"/>
                    </a:lnTo>
                    <a:lnTo>
                      <a:pt x="21" y="43"/>
                    </a:lnTo>
                    <a:close/>
                  </a:path>
                </a:pathLst>
              </a:custGeom>
              <a:solidFill>
                <a:srgbClr val="FFB5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870" name="Freeform 281"/>
              <p:cNvSpPr>
                <a:spLocks/>
              </p:cNvSpPr>
              <p:nvPr/>
            </p:nvSpPr>
            <p:spPr bwMode="auto">
              <a:xfrm>
                <a:off x="3358" y="2077"/>
                <a:ext cx="18" cy="37"/>
              </a:xfrm>
              <a:custGeom>
                <a:avLst/>
                <a:gdLst>
                  <a:gd name="T0" fmla="*/ 18 w 18"/>
                  <a:gd name="T1" fmla="*/ 5 h 37"/>
                  <a:gd name="T2" fmla="*/ 5 w 18"/>
                  <a:gd name="T3" fmla="*/ 37 h 37"/>
                  <a:gd name="T4" fmla="*/ 0 w 18"/>
                  <a:gd name="T5" fmla="*/ 35 h 37"/>
                  <a:gd name="T6" fmla="*/ 9 w 18"/>
                  <a:gd name="T7" fmla="*/ 0 h 37"/>
                  <a:gd name="T8" fmla="*/ 18 w 18"/>
                  <a:gd name="T9" fmla="*/ 5 h 37"/>
                  <a:gd name="T10" fmla="*/ 18 w 18"/>
                  <a:gd name="T11" fmla="*/ 5 h 37"/>
                  <a:gd name="T12" fmla="*/ 0 60000 65536"/>
                  <a:gd name="T13" fmla="*/ 0 60000 65536"/>
                  <a:gd name="T14" fmla="*/ 0 60000 65536"/>
                  <a:gd name="T15" fmla="*/ 0 60000 65536"/>
                  <a:gd name="T16" fmla="*/ 0 60000 65536"/>
                  <a:gd name="T17" fmla="*/ 0 60000 65536"/>
                  <a:gd name="T18" fmla="*/ 0 w 18"/>
                  <a:gd name="T19" fmla="*/ 0 h 37"/>
                  <a:gd name="T20" fmla="*/ 18 w 18"/>
                  <a:gd name="T21" fmla="*/ 37 h 37"/>
                </a:gdLst>
                <a:ahLst/>
                <a:cxnLst>
                  <a:cxn ang="T12">
                    <a:pos x="T0" y="T1"/>
                  </a:cxn>
                  <a:cxn ang="T13">
                    <a:pos x="T2" y="T3"/>
                  </a:cxn>
                  <a:cxn ang="T14">
                    <a:pos x="T4" y="T5"/>
                  </a:cxn>
                  <a:cxn ang="T15">
                    <a:pos x="T6" y="T7"/>
                  </a:cxn>
                  <a:cxn ang="T16">
                    <a:pos x="T8" y="T9"/>
                  </a:cxn>
                  <a:cxn ang="T17">
                    <a:pos x="T10" y="T11"/>
                  </a:cxn>
                </a:cxnLst>
                <a:rect l="T18" t="T19" r="T20" b="T21"/>
                <a:pathLst>
                  <a:path w="18" h="37">
                    <a:moveTo>
                      <a:pt x="18" y="5"/>
                    </a:moveTo>
                    <a:lnTo>
                      <a:pt x="5" y="37"/>
                    </a:lnTo>
                    <a:lnTo>
                      <a:pt x="0" y="35"/>
                    </a:lnTo>
                    <a:lnTo>
                      <a:pt x="9" y="0"/>
                    </a:lnTo>
                    <a:lnTo>
                      <a:pt x="18" y="5"/>
                    </a:lnTo>
                    <a:close/>
                  </a:path>
                </a:pathLst>
              </a:custGeom>
              <a:solidFill>
                <a:srgbClr val="FFB5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871" name="Freeform 282"/>
              <p:cNvSpPr>
                <a:spLocks/>
              </p:cNvSpPr>
              <p:nvPr/>
            </p:nvSpPr>
            <p:spPr bwMode="auto">
              <a:xfrm>
                <a:off x="3501" y="2431"/>
                <a:ext cx="25" cy="17"/>
              </a:xfrm>
              <a:custGeom>
                <a:avLst/>
                <a:gdLst>
                  <a:gd name="T0" fmla="*/ 0 w 25"/>
                  <a:gd name="T1" fmla="*/ 0 h 17"/>
                  <a:gd name="T2" fmla="*/ 25 w 25"/>
                  <a:gd name="T3" fmla="*/ 7 h 17"/>
                  <a:gd name="T4" fmla="*/ 24 w 25"/>
                  <a:gd name="T5" fmla="*/ 17 h 17"/>
                  <a:gd name="T6" fmla="*/ 2 w 25"/>
                  <a:gd name="T7" fmla="*/ 4 h 17"/>
                  <a:gd name="T8" fmla="*/ 0 w 25"/>
                  <a:gd name="T9" fmla="*/ 0 h 17"/>
                  <a:gd name="T10" fmla="*/ 0 w 25"/>
                  <a:gd name="T11" fmla="*/ 0 h 17"/>
                  <a:gd name="T12" fmla="*/ 0 60000 65536"/>
                  <a:gd name="T13" fmla="*/ 0 60000 65536"/>
                  <a:gd name="T14" fmla="*/ 0 60000 65536"/>
                  <a:gd name="T15" fmla="*/ 0 60000 65536"/>
                  <a:gd name="T16" fmla="*/ 0 60000 65536"/>
                  <a:gd name="T17" fmla="*/ 0 60000 65536"/>
                  <a:gd name="T18" fmla="*/ 0 w 25"/>
                  <a:gd name="T19" fmla="*/ 0 h 17"/>
                  <a:gd name="T20" fmla="*/ 25 w 25"/>
                  <a:gd name="T21" fmla="*/ 17 h 17"/>
                </a:gdLst>
                <a:ahLst/>
                <a:cxnLst>
                  <a:cxn ang="T12">
                    <a:pos x="T0" y="T1"/>
                  </a:cxn>
                  <a:cxn ang="T13">
                    <a:pos x="T2" y="T3"/>
                  </a:cxn>
                  <a:cxn ang="T14">
                    <a:pos x="T4" y="T5"/>
                  </a:cxn>
                  <a:cxn ang="T15">
                    <a:pos x="T6" y="T7"/>
                  </a:cxn>
                  <a:cxn ang="T16">
                    <a:pos x="T8" y="T9"/>
                  </a:cxn>
                  <a:cxn ang="T17">
                    <a:pos x="T10" y="T11"/>
                  </a:cxn>
                </a:cxnLst>
                <a:rect l="T18" t="T19" r="T20" b="T21"/>
                <a:pathLst>
                  <a:path w="25" h="17">
                    <a:moveTo>
                      <a:pt x="0" y="0"/>
                    </a:moveTo>
                    <a:lnTo>
                      <a:pt x="25" y="7"/>
                    </a:lnTo>
                    <a:lnTo>
                      <a:pt x="24" y="17"/>
                    </a:lnTo>
                    <a:lnTo>
                      <a:pt x="2" y="4"/>
                    </a:lnTo>
                    <a:lnTo>
                      <a:pt x="0" y="0"/>
                    </a:lnTo>
                    <a:close/>
                  </a:path>
                </a:pathLst>
              </a:custGeom>
              <a:solidFill>
                <a:srgbClr val="EBFAB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872" name="Freeform 283"/>
              <p:cNvSpPr>
                <a:spLocks/>
              </p:cNvSpPr>
              <p:nvPr/>
            </p:nvSpPr>
            <p:spPr bwMode="auto">
              <a:xfrm>
                <a:off x="3052" y="2446"/>
                <a:ext cx="23" cy="25"/>
              </a:xfrm>
              <a:custGeom>
                <a:avLst/>
                <a:gdLst>
                  <a:gd name="T0" fmla="*/ 0 w 23"/>
                  <a:gd name="T1" fmla="*/ 18 h 25"/>
                  <a:gd name="T2" fmla="*/ 23 w 23"/>
                  <a:gd name="T3" fmla="*/ 0 h 25"/>
                  <a:gd name="T4" fmla="*/ 23 w 23"/>
                  <a:gd name="T5" fmla="*/ 5 h 25"/>
                  <a:gd name="T6" fmla="*/ 6 w 23"/>
                  <a:gd name="T7" fmla="*/ 25 h 25"/>
                  <a:gd name="T8" fmla="*/ 0 w 23"/>
                  <a:gd name="T9" fmla="*/ 18 h 25"/>
                  <a:gd name="T10" fmla="*/ 0 w 23"/>
                  <a:gd name="T11" fmla="*/ 18 h 25"/>
                  <a:gd name="T12" fmla="*/ 0 60000 65536"/>
                  <a:gd name="T13" fmla="*/ 0 60000 65536"/>
                  <a:gd name="T14" fmla="*/ 0 60000 65536"/>
                  <a:gd name="T15" fmla="*/ 0 60000 65536"/>
                  <a:gd name="T16" fmla="*/ 0 60000 65536"/>
                  <a:gd name="T17" fmla="*/ 0 60000 65536"/>
                  <a:gd name="T18" fmla="*/ 0 w 23"/>
                  <a:gd name="T19" fmla="*/ 0 h 25"/>
                  <a:gd name="T20" fmla="*/ 23 w 23"/>
                  <a:gd name="T21" fmla="*/ 25 h 25"/>
                </a:gdLst>
                <a:ahLst/>
                <a:cxnLst>
                  <a:cxn ang="T12">
                    <a:pos x="T0" y="T1"/>
                  </a:cxn>
                  <a:cxn ang="T13">
                    <a:pos x="T2" y="T3"/>
                  </a:cxn>
                  <a:cxn ang="T14">
                    <a:pos x="T4" y="T5"/>
                  </a:cxn>
                  <a:cxn ang="T15">
                    <a:pos x="T6" y="T7"/>
                  </a:cxn>
                  <a:cxn ang="T16">
                    <a:pos x="T8" y="T9"/>
                  </a:cxn>
                  <a:cxn ang="T17">
                    <a:pos x="T10" y="T11"/>
                  </a:cxn>
                </a:cxnLst>
                <a:rect l="T18" t="T19" r="T20" b="T21"/>
                <a:pathLst>
                  <a:path w="23" h="25">
                    <a:moveTo>
                      <a:pt x="0" y="18"/>
                    </a:moveTo>
                    <a:lnTo>
                      <a:pt x="23" y="0"/>
                    </a:lnTo>
                    <a:lnTo>
                      <a:pt x="23" y="5"/>
                    </a:lnTo>
                    <a:lnTo>
                      <a:pt x="6" y="25"/>
                    </a:lnTo>
                    <a:lnTo>
                      <a:pt x="0" y="18"/>
                    </a:lnTo>
                    <a:close/>
                  </a:path>
                </a:pathLst>
              </a:custGeom>
              <a:solidFill>
                <a:srgbClr val="FFB5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873" name="Freeform 284"/>
              <p:cNvSpPr>
                <a:spLocks/>
              </p:cNvSpPr>
              <p:nvPr/>
            </p:nvSpPr>
            <p:spPr bwMode="auto">
              <a:xfrm>
                <a:off x="3445" y="2488"/>
                <a:ext cx="12" cy="28"/>
              </a:xfrm>
              <a:custGeom>
                <a:avLst/>
                <a:gdLst>
                  <a:gd name="T0" fmla="*/ 4 w 12"/>
                  <a:gd name="T1" fmla="*/ 0 h 28"/>
                  <a:gd name="T2" fmla="*/ 12 w 12"/>
                  <a:gd name="T3" fmla="*/ 27 h 28"/>
                  <a:gd name="T4" fmla="*/ 4 w 12"/>
                  <a:gd name="T5" fmla="*/ 28 h 28"/>
                  <a:gd name="T6" fmla="*/ 0 w 12"/>
                  <a:gd name="T7" fmla="*/ 4 h 28"/>
                  <a:gd name="T8" fmla="*/ 4 w 12"/>
                  <a:gd name="T9" fmla="*/ 0 h 28"/>
                  <a:gd name="T10" fmla="*/ 4 w 12"/>
                  <a:gd name="T11" fmla="*/ 0 h 28"/>
                  <a:gd name="T12" fmla="*/ 0 60000 65536"/>
                  <a:gd name="T13" fmla="*/ 0 60000 65536"/>
                  <a:gd name="T14" fmla="*/ 0 60000 65536"/>
                  <a:gd name="T15" fmla="*/ 0 60000 65536"/>
                  <a:gd name="T16" fmla="*/ 0 60000 65536"/>
                  <a:gd name="T17" fmla="*/ 0 60000 65536"/>
                  <a:gd name="T18" fmla="*/ 0 w 12"/>
                  <a:gd name="T19" fmla="*/ 0 h 28"/>
                  <a:gd name="T20" fmla="*/ 12 w 12"/>
                  <a:gd name="T21" fmla="*/ 28 h 28"/>
                </a:gdLst>
                <a:ahLst/>
                <a:cxnLst>
                  <a:cxn ang="T12">
                    <a:pos x="T0" y="T1"/>
                  </a:cxn>
                  <a:cxn ang="T13">
                    <a:pos x="T2" y="T3"/>
                  </a:cxn>
                  <a:cxn ang="T14">
                    <a:pos x="T4" y="T5"/>
                  </a:cxn>
                  <a:cxn ang="T15">
                    <a:pos x="T6" y="T7"/>
                  </a:cxn>
                  <a:cxn ang="T16">
                    <a:pos x="T8" y="T9"/>
                  </a:cxn>
                  <a:cxn ang="T17">
                    <a:pos x="T10" y="T11"/>
                  </a:cxn>
                </a:cxnLst>
                <a:rect l="T18" t="T19" r="T20" b="T21"/>
                <a:pathLst>
                  <a:path w="12" h="28">
                    <a:moveTo>
                      <a:pt x="4" y="0"/>
                    </a:moveTo>
                    <a:lnTo>
                      <a:pt x="12" y="27"/>
                    </a:lnTo>
                    <a:lnTo>
                      <a:pt x="4" y="28"/>
                    </a:lnTo>
                    <a:lnTo>
                      <a:pt x="0" y="4"/>
                    </a:lnTo>
                    <a:lnTo>
                      <a:pt x="4" y="0"/>
                    </a:lnTo>
                    <a:close/>
                  </a:path>
                </a:pathLst>
              </a:custGeom>
              <a:solidFill>
                <a:srgbClr val="FFB5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874" name="Freeform 285"/>
              <p:cNvSpPr>
                <a:spLocks/>
              </p:cNvSpPr>
              <p:nvPr/>
            </p:nvSpPr>
            <p:spPr bwMode="auto">
              <a:xfrm>
                <a:off x="3157" y="2453"/>
                <a:ext cx="27" cy="51"/>
              </a:xfrm>
              <a:custGeom>
                <a:avLst/>
                <a:gdLst>
                  <a:gd name="T0" fmla="*/ 0 w 27"/>
                  <a:gd name="T1" fmla="*/ 46 h 51"/>
                  <a:gd name="T2" fmla="*/ 18 w 27"/>
                  <a:gd name="T3" fmla="*/ 3 h 51"/>
                  <a:gd name="T4" fmla="*/ 27 w 27"/>
                  <a:gd name="T5" fmla="*/ 0 h 51"/>
                  <a:gd name="T6" fmla="*/ 11 w 27"/>
                  <a:gd name="T7" fmla="*/ 51 h 51"/>
                  <a:gd name="T8" fmla="*/ 0 w 27"/>
                  <a:gd name="T9" fmla="*/ 46 h 51"/>
                  <a:gd name="T10" fmla="*/ 0 w 27"/>
                  <a:gd name="T11" fmla="*/ 46 h 51"/>
                  <a:gd name="T12" fmla="*/ 0 60000 65536"/>
                  <a:gd name="T13" fmla="*/ 0 60000 65536"/>
                  <a:gd name="T14" fmla="*/ 0 60000 65536"/>
                  <a:gd name="T15" fmla="*/ 0 60000 65536"/>
                  <a:gd name="T16" fmla="*/ 0 60000 65536"/>
                  <a:gd name="T17" fmla="*/ 0 60000 65536"/>
                  <a:gd name="T18" fmla="*/ 0 w 27"/>
                  <a:gd name="T19" fmla="*/ 0 h 51"/>
                  <a:gd name="T20" fmla="*/ 27 w 27"/>
                  <a:gd name="T21" fmla="*/ 51 h 51"/>
                </a:gdLst>
                <a:ahLst/>
                <a:cxnLst>
                  <a:cxn ang="T12">
                    <a:pos x="T0" y="T1"/>
                  </a:cxn>
                  <a:cxn ang="T13">
                    <a:pos x="T2" y="T3"/>
                  </a:cxn>
                  <a:cxn ang="T14">
                    <a:pos x="T4" y="T5"/>
                  </a:cxn>
                  <a:cxn ang="T15">
                    <a:pos x="T6" y="T7"/>
                  </a:cxn>
                  <a:cxn ang="T16">
                    <a:pos x="T8" y="T9"/>
                  </a:cxn>
                  <a:cxn ang="T17">
                    <a:pos x="T10" y="T11"/>
                  </a:cxn>
                </a:cxnLst>
                <a:rect l="T18" t="T19" r="T20" b="T21"/>
                <a:pathLst>
                  <a:path w="27" h="51">
                    <a:moveTo>
                      <a:pt x="0" y="46"/>
                    </a:moveTo>
                    <a:lnTo>
                      <a:pt x="18" y="3"/>
                    </a:lnTo>
                    <a:lnTo>
                      <a:pt x="27" y="0"/>
                    </a:lnTo>
                    <a:lnTo>
                      <a:pt x="11" y="51"/>
                    </a:lnTo>
                    <a:lnTo>
                      <a:pt x="0" y="46"/>
                    </a:lnTo>
                    <a:close/>
                  </a:path>
                </a:pathLst>
              </a:custGeom>
              <a:solidFill>
                <a:srgbClr val="FFF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875" name="Freeform 286"/>
              <p:cNvSpPr>
                <a:spLocks/>
              </p:cNvSpPr>
              <p:nvPr/>
            </p:nvSpPr>
            <p:spPr bwMode="auto">
              <a:xfrm>
                <a:off x="3480" y="2181"/>
                <a:ext cx="29" cy="18"/>
              </a:xfrm>
              <a:custGeom>
                <a:avLst/>
                <a:gdLst>
                  <a:gd name="T0" fmla="*/ 0 w 29"/>
                  <a:gd name="T1" fmla="*/ 15 h 18"/>
                  <a:gd name="T2" fmla="*/ 28 w 29"/>
                  <a:gd name="T3" fmla="*/ 0 h 18"/>
                  <a:gd name="T4" fmla="*/ 29 w 29"/>
                  <a:gd name="T5" fmla="*/ 11 h 18"/>
                  <a:gd name="T6" fmla="*/ 1 w 29"/>
                  <a:gd name="T7" fmla="*/ 18 h 18"/>
                  <a:gd name="T8" fmla="*/ 0 w 29"/>
                  <a:gd name="T9" fmla="*/ 15 h 18"/>
                  <a:gd name="T10" fmla="*/ 0 w 29"/>
                  <a:gd name="T11" fmla="*/ 15 h 18"/>
                  <a:gd name="T12" fmla="*/ 0 60000 65536"/>
                  <a:gd name="T13" fmla="*/ 0 60000 65536"/>
                  <a:gd name="T14" fmla="*/ 0 60000 65536"/>
                  <a:gd name="T15" fmla="*/ 0 60000 65536"/>
                  <a:gd name="T16" fmla="*/ 0 60000 65536"/>
                  <a:gd name="T17" fmla="*/ 0 60000 65536"/>
                  <a:gd name="T18" fmla="*/ 0 w 29"/>
                  <a:gd name="T19" fmla="*/ 0 h 18"/>
                  <a:gd name="T20" fmla="*/ 29 w 29"/>
                  <a:gd name="T21" fmla="*/ 18 h 18"/>
                </a:gdLst>
                <a:ahLst/>
                <a:cxnLst>
                  <a:cxn ang="T12">
                    <a:pos x="T0" y="T1"/>
                  </a:cxn>
                  <a:cxn ang="T13">
                    <a:pos x="T2" y="T3"/>
                  </a:cxn>
                  <a:cxn ang="T14">
                    <a:pos x="T4" y="T5"/>
                  </a:cxn>
                  <a:cxn ang="T15">
                    <a:pos x="T6" y="T7"/>
                  </a:cxn>
                  <a:cxn ang="T16">
                    <a:pos x="T8" y="T9"/>
                  </a:cxn>
                  <a:cxn ang="T17">
                    <a:pos x="T10" y="T11"/>
                  </a:cxn>
                </a:cxnLst>
                <a:rect l="T18" t="T19" r="T20" b="T21"/>
                <a:pathLst>
                  <a:path w="29" h="18">
                    <a:moveTo>
                      <a:pt x="0" y="15"/>
                    </a:moveTo>
                    <a:lnTo>
                      <a:pt x="28" y="0"/>
                    </a:lnTo>
                    <a:lnTo>
                      <a:pt x="29" y="11"/>
                    </a:lnTo>
                    <a:lnTo>
                      <a:pt x="1" y="18"/>
                    </a:lnTo>
                    <a:lnTo>
                      <a:pt x="0" y="15"/>
                    </a:lnTo>
                    <a:close/>
                  </a:path>
                </a:pathLst>
              </a:custGeom>
              <a:solidFill>
                <a:srgbClr val="EBFAB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876" name="Freeform 287"/>
              <p:cNvSpPr>
                <a:spLocks/>
              </p:cNvSpPr>
              <p:nvPr/>
            </p:nvSpPr>
            <p:spPr bwMode="auto">
              <a:xfrm>
                <a:off x="3482" y="2492"/>
                <a:ext cx="33" cy="22"/>
              </a:xfrm>
              <a:custGeom>
                <a:avLst/>
                <a:gdLst>
                  <a:gd name="T0" fmla="*/ 2 w 33"/>
                  <a:gd name="T1" fmla="*/ 0 h 22"/>
                  <a:gd name="T2" fmla="*/ 33 w 33"/>
                  <a:gd name="T3" fmla="*/ 13 h 22"/>
                  <a:gd name="T4" fmla="*/ 26 w 33"/>
                  <a:gd name="T5" fmla="*/ 22 h 22"/>
                  <a:gd name="T6" fmla="*/ 0 w 33"/>
                  <a:gd name="T7" fmla="*/ 3 h 22"/>
                  <a:gd name="T8" fmla="*/ 2 w 33"/>
                  <a:gd name="T9" fmla="*/ 0 h 22"/>
                  <a:gd name="T10" fmla="*/ 2 w 33"/>
                  <a:gd name="T11" fmla="*/ 0 h 22"/>
                  <a:gd name="T12" fmla="*/ 0 60000 65536"/>
                  <a:gd name="T13" fmla="*/ 0 60000 65536"/>
                  <a:gd name="T14" fmla="*/ 0 60000 65536"/>
                  <a:gd name="T15" fmla="*/ 0 60000 65536"/>
                  <a:gd name="T16" fmla="*/ 0 60000 65536"/>
                  <a:gd name="T17" fmla="*/ 0 60000 65536"/>
                  <a:gd name="T18" fmla="*/ 0 w 33"/>
                  <a:gd name="T19" fmla="*/ 0 h 22"/>
                  <a:gd name="T20" fmla="*/ 33 w 33"/>
                  <a:gd name="T21" fmla="*/ 22 h 22"/>
                </a:gdLst>
                <a:ahLst/>
                <a:cxnLst>
                  <a:cxn ang="T12">
                    <a:pos x="T0" y="T1"/>
                  </a:cxn>
                  <a:cxn ang="T13">
                    <a:pos x="T2" y="T3"/>
                  </a:cxn>
                  <a:cxn ang="T14">
                    <a:pos x="T4" y="T5"/>
                  </a:cxn>
                  <a:cxn ang="T15">
                    <a:pos x="T6" y="T7"/>
                  </a:cxn>
                  <a:cxn ang="T16">
                    <a:pos x="T8" y="T9"/>
                  </a:cxn>
                  <a:cxn ang="T17">
                    <a:pos x="T10" y="T11"/>
                  </a:cxn>
                </a:cxnLst>
                <a:rect l="T18" t="T19" r="T20" b="T21"/>
                <a:pathLst>
                  <a:path w="33" h="22">
                    <a:moveTo>
                      <a:pt x="2" y="0"/>
                    </a:moveTo>
                    <a:lnTo>
                      <a:pt x="33" y="13"/>
                    </a:lnTo>
                    <a:lnTo>
                      <a:pt x="26" y="22"/>
                    </a:lnTo>
                    <a:lnTo>
                      <a:pt x="0" y="3"/>
                    </a:lnTo>
                    <a:lnTo>
                      <a:pt x="2" y="0"/>
                    </a:lnTo>
                    <a:close/>
                  </a:path>
                </a:pathLst>
              </a:custGeom>
              <a:solidFill>
                <a:srgbClr val="E6FF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grpSp>
        <p:grpSp>
          <p:nvGrpSpPr>
            <p:cNvPr id="39943" name="Group 291"/>
            <p:cNvGrpSpPr>
              <a:grpSpLocks/>
            </p:cNvGrpSpPr>
            <p:nvPr/>
          </p:nvGrpSpPr>
          <p:grpSpPr bwMode="auto">
            <a:xfrm>
              <a:off x="8225063" y="2772650"/>
              <a:ext cx="735260" cy="253724"/>
              <a:chOff x="4409" y="2501"/>
              <a:chExt cx="527" cy="237"/>
            </a:xfrm>
          </p:grpSpPr>
          <p:sp>
            <p:nvSpPr>
              <p:cNvPr id="41806" name="Freeform 289"/>
              <p:cNvSpPr>
                <a:spLocks/>
              </p:cNvSpPr>
              <p:nvPr/>
            </p:nvSpPr>
            <p:spPr bwMode="auto">
              <a:xfrm>
                <a:off x="4409" y="2501"/>
                <a:ext cx="527" cy="237"/>
              </a:xfrm>
              <a:custGeom>
                <a:avLst/>
                <a:gdLst>
                  <a:gd name="T0" fmla="*/ 0 w 2558"/>
                  <a:gd name="T1" fmla="*/ 0 h 1150"/>
                  <a:gd name="T2" fmla="*/ 0 w 2558"/>
                  <a:gd name="T3" fmla="*/ 0 h 1150"/>
                  <a:gd name="T4" fmla="*/ 0 w 2558"/>
                  <a:gd name="T5" fmla="*/ 0 h 1150"/>
                  <a:gd name="T6" fmla="*/ 0 w 2558"/>
                  <a:gd name="T7" fmla="*/ 0 h 1150"/>
                  <a:gd name="T8" fmla="*/ 0 w 2558"/>
                  <a:gd name="T9" fmla="*/ 0 h 1150"/>
                  <a:gd name="T10" fmla="*/ 0 w 2558"/>
                  <a:gd name="T11" fmla="*/ 0 h 1150"/>
                  <a:gd name="T12" fmla="*/ 0 w 2558"/>
                  <a:gd name="T13" fmla="*/ 0 h 1150"/>
                  <a:gd name="T14" fmla="*/ 0 w 2558"/>
                  <a:gd name="T15" fmla="*/ 0 h 1150"/>
                  <a:gd name="T16" fmla="*/ 0 w 2558"/>
                  <a:gd name="T17" fmla="*/ 0 h 11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558"/>
                  <a:gd name="T28" fmla="*/ 0 h 1150"/>
                  <a:gd name="T29" fmla="*/ 2558 w 2558"/>
                  <a:gd name="T30" fmla="*/ 1150 h 115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558" h="1150">
                    <a:moveTo>
                      <a:pt x="191" y="0"/>
                    </a:moveTo>
                    <a:cubicBezTo>
                      <a:pt x="85" y="0"/>
                      <a:pt x="0" y="86"/>
                      <a:pt x="0" y="192"/>
                    </a:cubicBezTo>
                    <a:lnTo>
                      <a:pt x="0" y="959"/>
                    </a:lnTo>
                    <a:cubicBezTo>
                      <a:pt x="0" y="1065"/>
                      <a:pt x="85" y="1150"/>
                      <a:pt x="191" y="1150"/>
                    </a:cubicBezTo>
                    <a:lnTo>
                      <a:pt x="2366" y="1150"/>
                    </a:lnTo>
                    <a:cubicBezTo>
                      <a:pt x="2472" y="1150"/>
                      <a:pt x="2558" y="1065"/>
                      <a:pt x="2558" y="959"/>
                    </a:cubicBezTo>
                    <a:lnTo>
                      <a:pt x="2558" y="192"/>
                    </a:lnTo>
                    <a:cubicBezTo>
                      <a:pt x="2558" y="86"/>
                      <a:pt x="2472" y="0"/>
                      <a:pt x="2366" y="0"/>
                    </a:cubicBezTo>
                    <a:lnTo>
                      <a:pt x="191" y="0"/>
                    </a:lnTo>
                    <a:close/>
                  </a:path>
                </a:pathLst>
              </a:custGeom>
              <a:solidFill>
                <a:srgbClr val="5ACCFF"/>
              </a:solidFill>
              <a:ln w="0">
                <a:solidFill>
                  <a:srgbClr val="000000"/>
                </a:solidFill>
                <a:round/>
                <a:headEnd/>
                <a:tailEnd/>
              </a:ln>
            </p:spPr>
            <p:txBody>
              <a:bodyPr/>
              <a:lstStyle/>
              <a:p>
                <a:pPr algn="ctr" rtl="1"/>
                <a:endParaRPr lang="en-US" sz="1200">
                  <a:solidFill>
                    <a:prstClr val="black"/>
                  </a:solidFill>
                </a:endParaRPr>
              </a:p>
            </p:txBody>
          </p:sp>
          <p:sp>
            <p:nvSpPr>
              <p:cNvPr id="41807" name="Freeform 290"/>
              <p:cNvSpPr>
                <a:spLocks/>
              </p:cNvSpPr>
              <p:nvPr/>
            </p:nvSpPr>
            <p:spPr bwMode="auto">
              <a:xfrm>
                <a:off x="4409" y="2501"/>
                <a:ext cx="527" cy="237"/>
              </a:xfrm>
              <a:custGeom>
                <a:avLst/>
                <a:gdLst>
                  <a:gd name="T0" fmla="*/ 0 w 2558"/>
                  <a:gd name="T1" fmla="*/ 0 h 1150"/>
                  <a:gd name="T2" fmla="*/ 0 w 2558"/>
                  <a:gd name="T3" fmla="*/ 0 h 1150"/>
                  <a:gd name="T4" fmla="*/ 0 w 2558"/>
                  <a:gd name="T5" fmla="*/ 0 h 1150"/>
                  <a:gd name="T6" fmla="*/ 0 w 2558"/>
                  <a:gd name="T7" fmla="*/ 0 h 1150"/>
                  <a:gd name="T8" fmla="*/ 0 w 2558"/>
                  <a:gd name="T9" fmla="*/ 0 h 1150"/>
                  <a:gd name="T10" fmla="*/ 0 w 2558"/>
                  <a:gd name="T11" fmla="*/ 0 h 1150"/>
                  <a:gd name="T12" fmla="*/ 0 w 2558"/>
                  <a:gd name="T13" fmla="*/ 0 h 1150"/>
                  <a:gd name="T14" fmla="*/ 0 w 2558"/>
                  <a:gd name="T15" fmla="*/ 0 h 1150"/>
                  <a:gd name="T16" fmla="*/ 0 w 2558"/>
                  <a:gd name="T17" fmla="*/ 0 h 11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558"/>
                  <a:gd name="T28" fmla="*/ 0 h 1150"/>
                  <a:gd name="T29" fmla="*/ 2558 w 2558"/>
                  <a:gd name="T30" fmla="*/ 1150 h 115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558" h="1150">
                    <a:moveTo>
                      <a:pt x="191" y="0"/>
                    </a:moveTo>
                    <a:cubicBezTo>
                      <a:pt x="85" y="0"/>
                      <a:pt x="0" y="86"/>
                      <a:pt x="0" y="192"/>
                    </a:cubicBezTo>
                    <a:lnTo>
                      <a:pt x="0" y="959"/>
                    </a:lnTo>
                    <a:cubicBezTo>
                      <a:pt x="0" y="1065"/>
                      <a:pt x="85" y="1150"/>
                      <a:pt x="191" y="1150"/>
                    </a:cubicBezTo>
                    <a:lnTo>
                      <a:pt x="2366" y="1150"/>
                    </a:lnTo>
                    <a:cubicBezTo>
                      <a:pt x="2472" y="1150"/>
                      <a:pt x="2558" y="1065"/>
                      <a:pt x="2558" y="959"/>
                    </a:cubicBezTo>
                    <a:lnTo>
                      <a:pt x="2558" y="192"/>
                    </a:lnTo>
                    <a:cubicBezTo>
                      <a:pt x="2558" y="86"/>
                      <a:pt x="2472" y="0"/>
                      <a:pt x="2366" y="0"/>
                    </a:cubicBezTo>
                    <a:lnTo>
                      <a:pt x="191" y="0"/>
                    </a:lnTo>
                    <a:close/>
                  </a:path>
                </a:pathLst>
              </a:custGeom>
              <a:noFill/>
              <a:ln w="19050"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algn="ctr" rtl="1"/>
                <a:endParaRPr lang="en-US" sz="1200">
                  <a:solidFill>
                    <a:prstClr val="black"/>
                  </a:solidFill>
                </a:endParaRPr>
              </a:p>
            </p:txBody>
          </p:sp>
        </p:grpSp>
        <p:sp>
          <p:nvSpPr>
            <p:cNvPr id="39944" name="Rectangle 292"/>
            <p:cNvSpPr>
              <a:spLocks noChangeArrowheads="1"/>
            </p:cNvSpPr>
            <p:nvPr/>
          </p:nvSpPr>
          <p:spPr bwMode="auto">
            <a:xfrm>
              <a:off x="8549343" y="2775473"/>
              <a:ext cx="344645" cy="2192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buFont typeface="Arial" panose="020B0604020202020204" pitchFamily="34" charset="0"/>
                <a:buChar char="•"/>
                <a:defRPr sz="3200">
                  <a:solidFill>
                    <a:schemeClr val="tx1"/>
                  </a:solidFill>
                  <a:latin typeface="Times New Roman" panose="02020603050405020304" pitchFamily="18" charset="0"/>
                  <a:cs typeface="B Nazanin" panose="00000400000000000000" pitchFamily="2" charset="-78"/>
                </a:defRPr>
              </a:lvl1pPr>
              <a:lvl2pPr marL="742950" indent="-285750" eaLnBrk="0" hangingPunct="0">
                <a:spcBef>
                  <a:spcPct val="20000"/>
                </a:spcBef>
                <a:buFont typeface="Arial" panose="020B0604020202020204" pitchFamily="34" charset="0"/>
                <a:buChar char="–"/>
                <a:defRPr sz="2800">
                  <a:solidFill>
                    <a:schemeClr val="tx1"/>
                  </a:solidFill>
                  <a:latin typeface="Times New Roman" panose="02020603050405020304" pitchFamily="18" charset="0"/>
                  <a:cs typeface="B Nazanin" panose="00000400000000000000" pitchFamily="2" charset="-78"/>
                </a:defRPr>
              </a:lvl2pPr>
              <a:lvl3pPr marL="1143000" indent="-228600" eaLnBrk="0" hangingPunct="0">
                <a:spcBef>
                  <a:spcPct val="20000"/>
                </a:spcBef>
                <a:buFont typeface="Arial" panose="020B0604020202020204" pitchFamily="34" charset="0"/>
                <a:buChar char="•"/>
                <a:defRPr sz="2400">
                  <a:solidFill>
                    <a:schemeClr val="tx1"/>
                  </a:solidFill>
                  <a:latin typeface="Times New Roman" panose="02020603050405020304" pitchFamily="18" charset="0"/>
                  <a:cs typeface="B Nazanin" panose="00000400000000000000" pitchFamily="2" charset="-78"/>
                </a:defRPr>
              </a:lvl3pPr>
              <a:lvl4pPr marL="16002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4pPr>
              <a:lvl5pPr marL="20574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9pPr>
            </a:lstStyle>
            <a:p>
              <a:pPr algn="ctr" rtl="1" eaLnBrk="1" hangingPunct="1">
                <a:spcBef>
                  <a:spcPct val="0"/>
                </a:spcBef>
                <a:buFontTx/>
                <a:buNone/>
              </a:pPr>
              <a:r>
                <a:rPr lang="ar-SA" altLang="en-US" sz="1400" b="1">
                  <a:solidFill>
                    <a:srgbClr val="000000"/>
                  </a:solidFill>
                  <a:latin typeface="Arial" panose="020B0604020202020204" pitchFamily="34" charset="0"/>
                  <a:cs typeface="Nazanin" pitchFamily="2" charset="-78"/>
                </a:rPr>
                <a:t>صبحانه</a:t>
              </a:r>
              <a:endParaRPr lang="en-US" altLang="en-US" sz="1200">
                <a:solidFill>
                  <a:prstClr val="black"/>
                </a:solidFill>
                <a:latin typeface="Arial" panose="020B0604020202020204" pitchFamily="34" charset="0"/>
                <a:cs typeface="Arial" panose="020B0604020202020204" pitchFamily="34" charset="0"/>
              </a:endParaRPr>
            </a:p>
          </p:txBody>
        </p:sp>
        <p:grpSp>
          <p:nvGrpSpPr>
            <p:cNvPr id="39945" name="Group 295"/>
            <p:cNvGrpSpPr>
              <a:grpSpLocks/>
            </p:cNvGrpSpPr>
            <p:nvPr/>
          </p:nvGrpSpPr>
          <p:grpSpPr bwMode="auto">
            <a:xfrm>
              <a:off x="6276390" y="2772650"/>
              <a:ext cx="735261" cy="253724"/>
              <a:chOff x="3011" y="2501"/>
              <a:chExt cx="527" cy="237"/>
            </a:xfrm>
          </p:grpSpPr>
          <p:sp>
            <p:nvSpPr>
              <p:cNvPr id="41804" name="Freeform 293"/>
              <p:cNvSpPr>
                <a:spLocks/>
              </p:cNvSpPr>
              <p:nvPr/>
            </p:nvSpPr>
            <p:spPr bwMode="auto">
              <a:xfrm>
                <a:off x="3011" y="2501"/>
                <a:ext cx="527" cy="237"/>
              </a:xfrm>
              <a:custGeom>
                <a:avLst/>
                <a:gdLst>
                  <a:gd name="T0" fmla="*/ 0 w 5117"/>
                  <a:gd name="T1" fmla="*/ 0 h 2300"/>
                  <a:gd name="T2" fmla="*/ 0 w 5117"/>
                  <a:gd name="T3" fmla="*/ 0 h 2300"/>
                  <a:gd name="T4" fmla="*/ 0 w 5117"/>
                  <a:gd name="T5" fmla="*/ 0 h 2300"/>
                  <a:gd name="T6" fmla="*/ 0 w 5117"/>
                  <a:gd name="T7" fmla="*/ 0 h 2300"/>
                  <a:gd name="T8" fmla="*/ 0 w 5117"/>
                  <a:gd name="T9" fmla="*/ 0 h 2300"/>
                  <a:gd name="T10" fmla="*/ 0 w 5117"/>
                  <a:gd name="T11" fmla="*/ 0 h 2300"/>
                  <a:gd name="T12" fmla="*/ 0 w 5117"/>
                  <a:gd name="T13" fmla="*/ 0 h 2300"/>
                  <a:gd name="T14" fmla="*/ 0 w 5117"/>
                  <a:gd name="T15" fmla="*/ 0 h 2300"/>
                  <a:gd name="T16" fmla="*/ 0 w 5117"/>
                  <a:gd name="T17" fmla="*/ 0 h 230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117"/>
                  <a:gd name="T28" fmla="*/ 0 h 2300"/>
                  <a:gd name="T29" fmla="*/ 5117 w 5117"/>
                  <a:gd name="T30" fmla="*/ 2300 h 230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117" h="2300">
                    <a:moveTo>
                      <a:pt x="383" y="0"/>
                    </a:moveTo>
                    <a:cubicBezTo>
                      <a:pt x="172" y="0"/>
                      <a:pt x="0" y="172"/>
                      <a:pt x="0" y="384"/>
                    </a:cubicBezTo>
                    <a:lnTo>
                      <a:pt x="0" y="1917"/>
                    </a:lnTo>
                    <a:cubicBezTo>
                      <a:pt x="0" y="2129"/>
                      <a:pt x="172" y="2300"/>
                      <a:pt x="383" y="2300"/>
                    </a:cubicBezTo>
                    <a:lnTo>
                      <a:pt x="4733" y="2300"/>
                    </a:lnTo>
                    <a:cubicBezTo>
                      <a:pt x="4945" y="2300"/>
                      <a:pt x="5117" y="2129"/>
                      <a:pt x="5117" y="1917"/>
                    </a:cubicBezTo>
                    <a:lnTo>
                      <a:pt x="5117" y="384"/>
                    </a:lnTo>
                    <a:cubicBezTo>
                      <a:pt x="5117" y="172"/>
                      <a:pt x="4945" y="0"/>
                      <a:pt x="4733" y="0"/>
                    </a:cubicBezTo>
                    <a:lnTo>
                      <a:pt x="383" y="0"/>
                    </a:lnTo>
                    <a:close/>
                  </a:path>
                </a:pathLst>
              </a:custGeom>
              <a:solidFill>
                <a:srgbClr val="5ACCFF"/>
              </a:solidFill>
              <a:ln w="0">
                <a:solidFill>
                  <a:srgbClr val="000000"/>
                </a:solidFill>
                <a:round/>
                <a:headEnd/>
                <a:tailEnd/>
              </a:ln>
            </p:spPr>
            <p:txBody>
              <a:bodyPr/>
              <a:lstStyle/>
              <a:p>
                <a:pPr algn="ctr" rtl="1"/>
                <a:endParaRPr lang="en-US" sz="1200">
                  <a:solidFill>
                    <a:prstClr val="black"/>
                  </a:solidFill>
                </a:endParaRPr>
              </a:p>
            </p:txBody>
          </p:sp>
          <p:sp>
            <p:nvSpPr>
              <p:cNvPr id="41805" name="Freeform 294"/>
              <p:cNvSpPr>
                <a:spLocks/>
              </p:cNvSpPr>
              <p:nvPr/>
            </p:nvSpPr>
            <p:spPr bwMode="auto">
              <a:xfrm>
                <a:off x="3011" y="2501"/>
                <a:ext cx="527" cy="237"/>
              </a:xfrm>
              <a:custGeom>
                <a:avLst/>
                <a:gdLst>
                  <a:gd name="T0" fmla="*/ 0 w 5117"/>
                  <a:gd name="T1" fmla="*/ 0 h 2300"/>
                  <a:gd name="T2" fmla="*/ 0 w 5117"/>
                  <a:gd name="T3" fmla="*/ 0 h 2300"/>
                  <a:gd name="T4" fmla="*/ 0 w 5117"/>
                  <a:gd name="T5" fmla="*/ 0 h 2300"/>
                  <a:gd name="T6" fmla="*/ 0 w 5117"/>
                  <a:gd name="T7" fmla="*/ 0 h 2300"/>
                  <a:gd name="T8" fmla="*/ 0 w 5117"/>
                  <a:gd name="T9" fmla="*/ 0 h 2300"/>
                  <a:gd name="T10" fmla="*/ 0 w 5117"/>
                  <a:gd name="T11" fmla="*/ 0 h 2300"/>
                  <a:gd name="T12" fmla="*/ 0 w 5117"/>
                  <a:gd name="T13" fmla="*/ 0 h 2300"/>
                  <a:gd name="T14" fmla="*/ 0 w 5117"/>
                  <a:gd name="T15" fmla="*/ 0 h 2300"/>
                  <a:gd name="T16" fmla="*/ 0 w 5117"/>
                  <a:gd name="T17" fmla="*/ 0 h 230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117"/>
                  <a:gd name="T28" fmla="*/ 0 h 2300"/>
                  <a:gd name="T29" fmla="*/ 5117 w 5117"/>
                  <a:gd name="T30" fmla="*/ 2300 h 230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117" h="2300">
                    <a:moveTo>
                      <a:pt x="383" y="0"/>
                    </a:moveTo>
                    <a:cubicBezTo>
                      <a:pt x="172" y="0"/>
                      <a:pt x="0" y="172"/>
                      <a:pt x="0" y="384"/>
                    </a:cubicBezTo>
                    <a:lnTo>
                      <a:pt x="0" y="1917"/>
                    </a:lnTo>
                    <a:cubicBezTo>
                      <a:pt x="0" y="2129"/>
                      <a:pt x="172" y="2300"/>
                      <a:pt x="383" y="2300"/>
                    </a:cubicBezTo>
                    <a:lnTo>
                      <a:pt x="4733" y="2300"/>
                    </a:lnTo>
                    <a:cubicBezTo>
                      <a:pt x="4945" y="2300"/>
                      <a:pt x="5117" y="2129"/>
                      <a:pt x="5117" y="1917"/>
                    </a:cubicBezTo>
                    <a:lnTo>
                      <a:pt x="5117" y="384"/>
                    </a:lnTo>
                    <a:cubicBezTo>
                      <a:pt x="5117" y="172"/>
                      <a:pt x="4945" y="0"/>
                      <a:pt x="4733" y="0"/>
                    </a:cubicBezTo>
                    <a:lnTo>
                      <a:pt x="383" y="0"/>
                    </a:lnTo>
                    <a:close/>
                  </a:path>
                </a:pathLst>
              </a:custGeom>
              <a:noFill/>
              <a:ln w="19050"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algn="ctr" rtl="1"/>
                <a:endParaRPr lang="en-US" sz="1200">
                  <a:solidFill>
                    <a:prstClr val="black"/>
                  </a:solidFill>
                </a:endParaRPr>
              </a:p>
            </p:txBody>
          </p:sp>
        </p:grpSp>
        <p:sp>
          <p:nvSpPr>
            <p:cNvPr id="39946" name="Rectangle 296"/>
            <p:cNvSpPr>
              <a:spLocks noChangeArrowheads="1"/>
            </p:cNvSpPr>
            <p:nvPr/>
          </p:nvSpPr>
          <p:spPr bwMode="auto">
            <a:xfrm>
              <a:off x="6653230" y="2775473"/>
              <a:ext cx="173125" cy="2192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buFont typeface="Arial" panose="020B0604020202020204" pitchFamily="34" charset="0"/>
                <a:buChar char="•"/>
                <a:defRPr sz="3200">
                  <a:solidFill>
                    <a:schemeClr val="tx1"/>
                  </a:solidFill>
                  <a:latin typeface="Times New Roman" panose="02020603050405020304" pitchFamily="18" charset="0"/>
                  <a:cs typeface="B Nazanin" panose="00000400000000000000" pitchFamily="2" charset="-78"/>
                </a:defRPr>
              </a:lvl1pPr>
              <a:lvl2pPr marL="742950" indent="-285750" eaLnBrk="0" hangingPunct="0">
                <a:spcBef>
                  <a:spcPct val="20000"/>
                </a:spcBef>
                <a:buFont typeface="Arial" panose="020B0604020202020204" pitchFamily="34" charset="0"/>
                <a:buChar char="–"/>
                <a:defRPr sz="2800">
                  <a:solidFill>
                    <a:schemeClr val="tx1"/>
                  </a:solidFill>
                  <a:latin typeface="Times New Roman" panose="02020603050405020304" pitchFamily="18" charset="0"/>
                  <a:cs typeface="B Nazanin" panose="00000400000000000000" pitchFamily="2" charset="-78"/>
                </a:defRPr>
              </a:lvl2pPr>
              <a:lvl3pPr marL="1143000" indent="-228600" eaLnBrk="0" hangingPunct="0">
                <a:spcBef>
                  <a:spcPct val="20000"/>
                </a:spcBef>
                <a:buFont typeface="Arial" panose="020B0604020202020204" pitchFamily="34" charset="0"/>
                <a:buChar char="•"/>
                <a:defRPr sz="2400">
                  <a:solidFill>
                    <a:schemeClr val="tx1"/>
                  </a:solidFill>
                  <a:latin typeface="Times New Roman" panose="02020603050405020304" pitchFamily="18" charset="0"/>
                  <a:cs typeface="B Nazanin" panose="00000400000000000000" pitchFamily="2" charset="-78"/>
                </a:defRPr>
              </a:lvl3pPr>
              <a:lvl4pPr marL="16002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4pPr>
              <a:lvl5pPr marL="20574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9pPr>
            </a:lstStyle>
            <a:p>
              <a:pPr algn="ctr" rtl="1" eaLnBrk="1" hangingPunct="1">
                <a:spcBef>
                  <a:spcPct val="0"/>
                </a:spcBef>
                <a:buFontTx/>
                <a:buNone/>
              </a:pPr>
              <a:r>
                <a:rPr lang="ar-SA" altLang="en-US" sz="1400" b="1">
                  <a:solidFill>
                    <a:srgbClr val="000000"/>
                  </a:solidFill>
                  <a:latin typeface="Arial" panose="020B0604020202020204" pitchFamily="34" charset="0"/>
                  <a:cs typeface="Nazanin" pitchFamily="2" charset="-78"/>
                </a:rPr>
                <a:t>نهار</a:t>
              </a:r>
              <a:endParaRPr lang="en-US" altLang="en-US" sz="1200">
                <a:solidFill>
                  <a:prstClr val="black"/>
                </a:solidFill>
                <a:latin typeface="Arial" panose="020B0604020202020204" pitchFamily="34" charset="0"/>
                <a:cs typeface="Arial" panose="020B0604020202020204" pitchFamily="34" charset="0"/>
              </a:endParaRPr>
            </a:p>
          </p:txBody>
        </p:sp>
        <p:grpSp>
          <p:nvGrpSpPr>
            <p:cNvPr id="39947" name="Group 299"/>
            <p:cNvGrpSpPr>
              <a:grpSpLocks/>
            </p:cNvGrpSpPr>
            <p:nvPr/>
          </p:nvGrpSpPr>
          <p:grpSpPr bwMode="auto">
            <a:xfrm>
              <a:off x="4359069" y="2781107"/>
              <a:ext cx="735260" cy="253724"/>
              <a:chOff x="1635" y="2509"/>
              <a:chExt cx="527" cy="237"/>
            </a:xfrm>
          </p:grpSpPr>
          <p:sp>
            <p:nvSpPr>
              <p:cNvPr id="41802" name="Freeform 297"/>
              <p:cNvSpPr>
                <a:spLocks/>
              </p:cNvSpPr>
              <p:nvPr/>
            </p:nvSpPr>
            <p:spPr bwMode="auto">
              <a:xfrm>
                <a:off x="1635" y="2509"/>
                <a:ext cx="527" cy="237"/>
              </a:xfrm>
              <a:custGeom>
                <a:avLst/>
                <a:gdLst>
                  <a:gd name="T0" fmla="*/ 0 w 5116"/>
                  <a:gd name="T1" fmla="*/ 0 h 2300"/>
                  <a:gd name="T2" fmla="*/ 0 w 5116"/>
                  <a:gd name="T3" fmla="*/ 0 h 2300"/>
                  <a:gd name="T4" fmla="*/ 0 w 5116"/>
                  <a:gd name="T5" fmla="*/ 0 h 2300"/>
                  <a:gd name="T6" fmla="*/ 0 w 5116"/>
                  <a:gd name="T7" fmla="*/ 0 h 2300"/>
                  <a:gd name="T8" fmla="*/ 0 w 5116"/>
                  <a:gd name="T9" fmla="*/ 0 h 2300"/>
                  <a:gd name="T10" fmla="*/ 0 w 5116"/>
                  <a:gd name="T11" fmla="*/ 0 h 2300"/>
                  <a:gd name="T12" fmla="*/ 0 w 5116"/>
                  <a:gd name="T13" fmla="*/ 0 h 2300"/>
                  <a:gd name="T14" fmla="*/ 0 w 5116"/>
                  <a:gd name="T15" fmla="*/ 0 h 2300"/>
                  <a:gd name="T16" fmla="*/ 0 w 5116"/>
                  <a:gd name="T17" fmla="*/ 0 h 230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116"/>
                  <a:gd name="T28" fmla="*/ 0 h 2300"/>
                  <a:gd name="T29" fmla="*/ 5116 w 5116"/>
                  <a:gd name="T30" fmla="*/ 2300 h 230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116" h="2300">
                    <a:moveTo>
                      <a:pt x="383" y="0"/>
                    </a:moveTo>
                    <a:cubicBezTo>
                      <a:pt x="171" y="0"/>
                      <a:pt x="0" y="172"/>
                      <a:pt x="0" y="384"/>
                    </a:cubicBezTo>
                    <a:lnTo>
                      <a:pt x="0" y="1917"/>
                    </a:lnTo>
                    <a:cubicBezTo>
                      <a:pt x="0" y="2129"/>
                      <a:pt x="171" y="2300"/>
                      <a:pt x="383" y="2300"/>
                    </a:cubicBezTo>
                    <a:lnTo>
                      <a:pt x="4733" y="2300"/>
                    </a:lnTo>
                    <a:cubicBezTo>
                      <a:pt x="4945" y="2300"/>
                      <a:pt x="5116" y="2129"/>
                      <a:pt x="5116" y="1917"/>
                    </a:cubicBezTo>
                    <a:lnTo>
                      <a:pt x="5116" y="384"/>
                    </a:lnTo>
                    <a:cubicBezTo>
                      <a:pt x="5116" y="172"/>
                      <a:pt x="4945" y="0"/>
                      <a:pt x="4733" y="0"/>
                    </a:cubicBezTo>
                    <a:lnTo>
                      <a:pt x="383" y="0"/>
                    </a:lnTo>
                    <a:close/>
                  </a:path>
                </a:pathLst>
              </a:custGeom>
              <a:solidFill>
                <a:srgbClr val="5ACCFF"/>
              </a:solidFill>
              <a:ln w="0">
                <a:solidFill>
                  <a:srgbClr val="000000"/>
                </a:solidFill>
                <a:round/>
                <a:headEnd/>
                <a:tailEnd/>
              </a:ln>
            </p:spPr>
            <p:txBody>
              <a:bodyPr/>
              <a:lstStyle/>
              <a:p>
                <a:pPr algn="ctr" rtl="1"/>
                <a:endParaRPr lang="en-US" sz="1200">
                  <a:solidFill>
                    <a:prstClr val="black"/>
                  </a:solidFill>
                </a:endParaRPr>
              </a:p>
            </p:txBody>
          </p:sp>
          <p:sp>
            <p:nvSpPr>
              <p:cNvPr id="41803" name="Freeform 298"/>
              <p:cNvSpPr>
                <a:spLocks/>
              </p:cNvSpPr>
              <p:nvPr/>
            </p:nvSpPr>
            <p:spPr bwMode="auto">
              <a:xfrm>
                <a:off x="1635" y="2509"/>
                <a:ext cx="527" cy="237"/>
              </a:xfrm>
              <a:custGeom>
                <a:avLst/>
                <a:gdLst>
                  <a:gd name="T0" fmla="*/ 0 w 5116"/>
                  <a:gd name="T1" fmla="*/ 0 h 2300"/>
                  <a:gd name="T2" fmla="*/ 0 w 5116"/>
                  <a:gd name="T3" fmla="*/ 0 h 2300"/>
                  <a:gd name="T4" fmla="*/ 0 w 5116"/>
                  <a:gd name="T5" fmla="*/ 0 h 2300"/>
                  <a:gd name="T6" fmla="*/ 0 w 5116"/>
                  <a:gd name="T7" fmla="*/ 0 h 2300"/>
                  <a:gd name="T8" fmla="*/ 0 w 5116"/>
                  <a:gd name="T9" fmla="*/ 0 h 2300"/>
                  <a:gd name="T10" fmla="*/ 0 w 5116"/>
                  <a:gd name="T11" fmla="*/ 0 h 2300"/>
                  <a:gd name="T12" fmla="*/ 0 w 5116"/>
                  <a:gd name="T13" fmla="*/ 0 h 2300"/>
                  <a:gd name="T14" fmla="*/ 0 w 5116"/>
                  <a:gd name="T15" fmla="*/ 0 h 2300"/>
                  <a:gd name="T16" fmla="*/ 0 w 5116"/>
                  <a:gd name="T17" fmla="*/ 0 h 230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116"/>
                  <a:gd name="T28" fmla="*/ 0 h 2300"/>
                  <a:gd name="T29" fmla="*/ 5116 w 5116"/>
                  <a:gd name="T30" fmla="*/ 2300 h 230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116" h="2300">
                    <a:moveTo>
                      <a:pt x="383" y="0"/>
                    </a:moveTo>
                    <a:cubicBezTo>
                      <a:pt x="171" y="0"/>
                      <a:pt x="0" y="172"/>
                      <a:pt x="0" y="384"/>
                    </a:cubicBezTo>
                    <a:lnTo>
                      <a:pt x="0" y="1917"/>
                    </a:lnTo>
                    <a:cubicBezTo>
                      <a:pt x="0" y="2129"/>
                      <a:pt x="171" y="2300"/>
                      <a:pt x="383" y="2300"/>
                    </a:cubicBezTo>
                    <a:lnTo>
                      <a:pt x="4733" y="2300"/>
                    </a:lnTo>
                    <a:cubicBezTo>
                      <a:pt x="4945" y="2300"/>
                      <a:pt x="5116" y="2129"/>
                      <a:pt x="5116" y="1917"/>
                    </a:cubicBezTo>
                    <a:lnTo>
                      <a:pt x="5116" y="384"/>
                    </a:lnTo>
                    <a:cubicBezTo>
                      <a:pt x="5116" y="172"/>
                      <a:pt x="4945" y="0"/>
                      <a:pt x="4733" y="0"/>
                    </a:cubicBezTo>
                    <a:lnTo>
                      <a:pt x="383" y="0"/>
                    </a:lnTo>
                    <a:close/>
                  </a:path>
                </a:pathLst>
              </a:custGeom>
              <a:noFill/>
              <a:ln w="19050"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algn="ctr" rtl="1"/>
                <a:endParaRPr lang="en-US" sz="1200">
                  <a:solidFill>
                    <a:prstClr val="black"/>
                  </a:solidFill>
                </a:endParaRPr>
              </a:p>
            </p:txBody>
          </p:sp>
        </p:grpSp>
        <p:sp>
          <p:nvSpPr>
            <p:cNvPr id="39948" name="Rectangle 300"/>
            <p:cNvSpPr>
              <a:spLocks noChangeArrowheads="1"/>
            </p:cNvSpPr>
            <p:nvPr/>
          </p:nvSpPr>
          <p:spPr bwMode="auto">
            <a:xfrm>
              <a:off x="4673996" y="2783930"/>
              <a:ext cx="181139" cy="2192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buFont typeface="Arial" panose="020B0604020202020204" pitchFamily="34" charset="0"/>
                <a:buChar char="•"/>
                <a:defRPr sz="3200">
                  <a:solidFill>
                    <a:schemeClr val="tx1"/>
                  </a:solidFill>
                  <a:latin typeface="Times New Roman" panose="02020603050405020304" pitchFamily="18" charset="0"/>
                  <a:cs typeface="B Nazanin" panose="00000400000000000000" pitchFamily="2" charset="-78"/>
                </a:defRPr>
              </a:lvl1pPr>
              <a:lvl2pPr marL="742950" indent="-285750" eaLnBrk="0" hangingPunct="0">
                <a:spcBef>
                  <a:spcPct val="20000"/>
                </a:spcBef>
                <a:buFont typeface="Arial" panose="020B0604020202020204" pitchFamily="34" charset="0"/>
                <a:buChar char="–"/>
                <a:defRPr sz="2800">
                  <a:solidFill>
                    <a:schemeClr val="tx1"/>
                  </a:solidFill>
                  <a:latin typeface="Times New Roman" panose="02020603050405020304" pitchFamily="18" charset="0"/>
                  <a:cs typeface="B Nazanin" panose="00000400000000000000" pitchFamily="2" charset="-78"/>
                </a:defRPr>
              </a:lvl2pPr>
              <a:lvl3pPr marL="1143000" indent="-228600" eaLnBrk="0" hangingPunct="0">
                <a:spcBef>
                  <a:spcPct val="20000"/>
                </a:spcBef>
                <a:buFont typeface="Arial" panose="020B0604020202020204" pitchFamily="34" charset="0"/>
                <a:buChar char="•"/>
                <a:defRPr sz="2400">
                  <a:solidFill>
                    <a:schemeClr val="tx1"/>
                  </a:solidFill>
                  <a:latin typeface="Times New Roman" panose="02020603050405020304" pitchFamily="18" charset="0"/>
                  <a:cs typeface="B Nazanin" panose="00000400000000000000" pitchFamily="2" charset="-78"/>
                </a:defRPr>
              </a:lvl3pPr>
              <a:lvl4pPr marL="16002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4pPr>
              <a:lvl5pPr marL="20574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9pPr>
            </a:lstStyle>
            <a:p>
              <a:pPr algn="ctr" rtl="1" eaLnBrk="1" hangingPunct="1">
                <a:spcBef>
                  <a:spcPct val="0"/>
                </a:spcBef>
                <a:buFontTx/>
                <a:buNone/>
              </a:pPr>
              <a:r>
                <a:rPr lang="ar-SA" altLang="en-US" sz="1400" b="1">
                  <a:solidFill>
                    <a:srgbClr val="000000"/>
                  </a:solidFill>
                  <a:latin typeface="Arial" panose="020B0604020202020204" pitchFamily="34" charset="0"/>
                  <a:cs typeface="Nazanin" pitchFamily="2" charset="-78"/>
                </a:rPr>
                <a:t>شام</a:t>
              </a:r>
              <a:endParaRPr lang="en-US" altLang="en-US" sz="1200">
                <a:solidFill>
                  <a:prstClr val="black"/>
                </a:solidFill>
                <a:latin typeface="Arial" panose="020B0604020202020204" pitchFamily="34" charset="0"/>
                <a:cs typeface="Arial" panose="020B0604020202020204" pitchFamily="34" charset="0"/>
              </a:endParaRPr>
            </a:p>
          </p:txBody>
        </p:sp>
        <p:sp>
          <p:nvSpPr>
            <p:cNvPr id="39949" name="Rectangle 301"/>
            <p:cNvSpPr>
              <a:spLocks noChangeArrowheads="1"/>
            </p:cNvSpPr>
            <p:nvPr/>
          </p:nvSpPr>
          <p:spPr bwMode="auto">
            <a:xfrm>
              <a:off x="4217975" y="2245469"/>
              <a:ext cx="56439" cy="174788"/>
            </a:xfrm>
            <a:prstGeom prst="rect">
              <a:avLst/>
            </a:prstGeom>
            <a:solidFill>
              <a:srgbClr val="003366"/>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Times New Roman" panose="02020603050405020304" pitchFamily="18" charset="0"/>
                  <a:cs typeface="B Nazanin" panose="00000400000000000000" pitchFamily="2" charset="-78"/>
                </a:defRPr>
              </a:lvl1pPr>
              <a:lvl2pPr marL="742950" indent="-285750" eaLnBrk="0" hangingPunct="0">
                <a:spcBef>
                  <a:spcPct val="20000"/>
                </a:spcBef>
                <a:buFont typeface="Arial" panose="020B0604020202020204" pitchFamily="34" charset="0"/>
                <a:buChar char="–"/>
                <a:defRPr sz="2800">
                  <a:solidFill>
                    <a:schemeClr val="tx1"/>
                  </a:solidFill>
                  <a:latin typeface="Times New Roman" panose="02020603050405020304" pitchFamily="18" charset="0"/>
                  <a:cs typeface="B Nazanin" panose="00000400000000000000" pitchFamily="2" charset="-78"/>
                </a:defRPr>
              </a:lvl2pPr>
              <a:lvl3pPr marL="1143000" indent="-228600" eaLnBrk="0" hangingPunct="0">
                <a:spcBef>
                  <a:spcPct val="20000"/>
                </a:spcBef>
                <a:buFont typeface="Arial" panose="020B0604020202020204" pitchFamily="34" charset="0"/>
                <a:buChar char="•"/>
                <a:defRPr sz="2400">
                  <a:solidFill>
                    <a:schemeClr val="tx1"/>
                  </a:solidFill>
                  <a:latin typeface="Times New Roman" panose="02020603050405020304" pitchFamily="18" charset="0"/>
                  <a:cs typeface="B Nazanin" panose="00000400000000000000" pitchFamily="2" charset="-78"/>
                </a:defRPr>
              </a:lvl3pPr>
              <a:lvl4pPr marL="16002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4pPr>
              <a:lvl5pPr marL="20574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9pPr>
            </a:lstStyle>
            <a:p>
              <a:pPr algn="ctr" rtl="1" eaLnBrk="1" hangingPunct="1">
                <a:spcBef>
                  <a:spcPct val="0"/>
                </a:spcBef>
                <a:buFontTx/>
                <a:buNone/>
              </a:pPr>
              <a:endParaRPr lang="fa-IR" altLang="en-US" sz="1200">
                <a:solidFill>
                  <a:prstClr val="black"/>
                </a:solidFill>
                <a:latin typeface="Arial" panose="020B0604020202020204" pitchFamily="34" charset="0"/>
                <a:cs typeface="Arial" panose="020B0604020202020204" pitchFamily="34" charset="0"/>
              </a:endParaRPr>
            </a:p>
          </p:txBody>
        </p:sp>
        <p:sp>
          <p:nvSpPr>
            <p:cNvPr id="39950" name="Rectangle 302"/>
            <p:cNvSpPr>
              <a:spLocks noChangeArrowheads="1"/>
            </p:cNvSpPr>
            <p:nvPr/>
          </p:nvSpPr>
          <p:spPr bwMode="auto">
            <a:xfrm>
              <a:off x="5193094" y="2245469"/>
              <a:ext cx="58006" cy="174788"/>
            </a:xfrm>
            <a:prstGeom prst="rect">
              <a:avLst/>
            </a:prstGeom>
            <a:solidFill>
              <a:srgbClr val="003366"/>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Times New Roman" panose="02020603050405020304" pitchFamily="18" charset="0"/>
                  <a:cs typeface="B Nazanin" panose="00000400000000000000" pitchFamily="2" charset="-78"/>
                </a:defRPr>
              </a:lvl1pPr>
              <a:lvl2pPr marL="742950" indent="-285750" eaLnBrk="0" hangingPunct="0">
                <a:spcBef>
                  <a:spcPct val="20000"/>
                </a:spcBef>
                <a:buFont typeface="Arial" panose="020B0604020202020204" pitchFamily="34" charset="0"/>
                <a:buChar char="–"/>
                <a:defRPr sz="2800">
                  <a:solidFill>
                    <a:schemeClr val="tx1"/>
                  </a:solidFill>
                  <a:latin typeface="Times New Roman" panose="02020603050405020304" pitchFamily="18" charset="0"/>
                  <a:cs typeface="B Nazanin" panose="00000400000000000000" pitchFamily="2" charset="-78"/>
                </a:defRPr>
              </a:lvl2pPr>
              <a:lvl3pPr marL="1143000" indent="-228600" eaLnBrk="0" hangingPunct="0">
                <a:spcBef>
                  <a:spcPct val="20000"/>
                </a:spcBef>
                <a:buFont typeface="Arial" panose="020B0604020202020204" pitchFamily="34" charset="0"/>
                <a:buChar char="•"/>
                <a:defRPr sz="2400">
                  <a:solidFill>
                    <a:schemeClr val="tx1"/>
                  </a:solidFill>
                  <a:latin typeface="Times New Roman" panose="02020603050405020304" pitchFamily="18" charset="0"/>
                  <a:cs typeface="B Nazanin" panose="00000400000000000000" pitchFamily="2" charset="-78"/>
                </a:defRPr>
              </a:lvl3pPr>
              <a:lvl4pPr marL="16002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4pPr>
              <a:lvl5pPr marL="20574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9pPr>
            </a:lstStyle>
            <a:p>
              <a:pPr algn="ctr" rtl="1" eaLnBrk="1" hangingPunct="1">
                <a:spcBef>
                  <a:spcPct val="0"/>
                </a:spcBef>
                <a:buFontTx/>
                <a:buNone/>
              </a:pPr>
              <a:endParaRPr lang="fa-IR" altLang="en-US" sz="1200">
                <a:solidFill>
                  <a:prstClr val="black"/>
                </a:solidFill>
                <a:latin typeface="Arial" panose="020B0604020202020204" pitchFamily="34" charset="0"/>
                <a:cs typeface="Arial" panose="020B0604020202020204" pitchFamily="34" charset="0"/>
              </a:endParaRPr>
            </a:p>
          </p:txBody>
        </p:sp>
        <p:sp>
          <p:nvSpPr>
            <p:cNvPr id="39951" name="Rectangle 303"/>
            <p:cNvSpPr>
              <a:spLocks noChangeArrowheads="1"/>
            </p:cNvSpPr>
            <p:nvPr/>
          </p:nvSpPr>
          <p:spPr bwMode="auto">
            <a:xfrm>
              <a:off x="6147836" y="2245469"/>
              <a:ext cx="58007" cy="174788"/>
            </a:xfrm>
            <a:prstGeom prst="rect">
              <a:avLst/>
            </a:prstGeom>
            <a:solidFill>
              <a:srgbClr val="003366"/>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Times New Roman" panose="02020603050405020304" pitchFamily="18" charset="0"/>
                  <a:cs typeface="B Nazanin" panose="00000400000000000000" pitchFamily="2" charset="-78"/>
                </a:defRPr>
              </a:lvl1pPr>
              <a:lvl2pPr marL="742950" indent="-285750" eaLnBrk="0" hangingPunct="0">
                <a:spcBef>
                  <a:spcPct val="20000"/>
                </a:spcBef>
                <a:buFont typeface="Arial" panose="020B0604020202020204" pitchFamily="34" charset="0"/>
                <a:buChar char="–"/>
                <a:defRPr sz="2800">
                  <a:solidFill>
                    <a:schemeClr val="tx1"/>
                  </a:solidFill>
                  <a:latin typeface="Times New Roman" panose="02020603050405020304" pitchFamily="18" charset="0"/>
                  <a:cs typeface="B Nazanin" panose="00000400000000000000" pitchFamily="2" charset="-78"/>
                </a:defRPr>
              </a:lvl2pPr>
              <a:lvl3pPr marL="1143000" indent="-228600" eaLnBrk="0" hangingPunct="0">
                <a:spcBef>
                  <a:spcPct val="20000"/>
                </a:spcBef>
                <a:buFont typeface="Arial" panose="020B0604020202020204" pitchFamily="34" charset="0"/>
                <a:buChar char="•"/>
                <a:defRPr sz="2400">
                  <a:solidFill>
                    <a:schemeClr val="tx1"/>
                  </a:solidFill>
                  <a:latin typeface="Times New Roman" panose="02020603050405020304" pitchFamily="18" charset="0"/>
                  <a:cs typeface="B Nazanin" panose="00000400000000000000" pitchFamily="2" charset="-78"/>
                </a:defRPr>
              </a:lvl3pPr>
              <a:lvl4pPr marL="16002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4pPr>
              <a:lvl5pPr marL="20574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9pPr>
            </a:lstStyle>
            <a:p>
              <a:pPr algn="ctr" rtl="1" eaLnBrk="1" hangingPunct="1">
                <a:spcBef>
                  <a:spcPct val="0"/>
                </a:spcBef>
                <a:buFontTx/>
                <a:buNone/>
              </a:pPr>
              <a:endParaRPr lang="fa-IR" altLang="en-US" sz="1200">
                <a:solidFill>
                  <a:prstClr val="black"/>
                </a:solidFill>
                <a:latin typeface="Arial" panose="020B0604020202020204" pitchFamily="34" charset="0"/>
                <a:cs typeface="Arial" panose="020B0604020202020204" pitchFamily="34" charset="0"/>
              </a:endParaRPr>
            </a:p>
          </p:txBody>
        </p:sp>
        <p:sp>
          <p:nvSpPr>
            <p:cNvPr id="39952" name="Rectangle 304"/>
            <p:cNvSpPr>
              <a:spLocks noChangeArrowheads="1"/>
            </p:cNvSpPr>
            <p:nvPr/>
          </p:nvSpPr>
          <p:spPr bwMode="auto">
            <a:xfrm>
              <a:off x="7126093" y="2245472"/>
              <a:ext cx="56439" cy="176197"/>
            </a:xfrm>
            <a:prstGeom prst="rect">
              <a:avLst/>
            </a:prstGeom>
            <a:solidFill>
              <a:srgbClr val="003366"/>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Times New Roman" panose="02020603050405020304" pitchFamily="18" charset="0"/>
                  <a:cs typeface="B Nazanin" panose="00000400000000000000" pitchFamily="2" charset="-78"/>
                </a:defRPr>
              </a:lvl1pPr>
              <a:lvl2pPr marL="742950" indent="-285750" eaLnBrk="0" hangingPunct="0">
                <a:spcBef>
                  <a:spcPct val="20000"/>
                </a:spcBef>
                <a:buFont typeface="Arial" panose="020B0604020202020204" pitchFamily="34" charset="0"/>
                <a:buChar char="–"/>
                <a:defRPr sz="2800">
                  <a:solidFill>
                    <a:schemeClr val="tx1"/>
                  </a:solidFill>
                  <a:latin typeface="Times New Roman" panose="02020603050405020304" pitchFamily="18" charset="0"/>
                  <a:cs typeface="B Nazanin" panose="00000400000000000000" pitchFamily="2" charset="-78"/>
                </a:defRPr>
              </a:lvl2pPr>
              <a:lvl3pPr marL="1143000" indent="-228600" eaLnBrk="0" hangingPunct="0">
                <a:spcBef>
                  <a:spcPct val="20000"/>
                </a:spcBef>
                <a:buFont typeface="Arial" panose="020B0604020202020204" pitchFamily="34" charset="0"/>
                <a:buChar char="•"/>
                <a:defRPr sz="2400">
                  <a:solidFill>
                    <a:schemeClr val="tx1"/>
                  </a:solidFill>
                  <a:latin typeface="Times New Roman" panose="02020603050405020304" pitchFamily="18" charset="0"/>
                  <a:cs typeface="B Nazanin" panose="00000400000000000000" pitchFamily="2" charset="-78"/>
                </a:defRPr>
              </a:lvl3pPr>
              <a:lvl4pPr marL="16002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4pPr>
              <a:lvl5pPr marL="20574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9pPr>
            </a:lstStyle>
            <a:p>
              <a:pPr algn="ctr" rtl="1" eaLnBrk="1" hangingPunct="1">
                <a:spcBef>
                  <a:spcPct val="0"/>
                </a:spcBef>
                <a:buFontTx/>
                <a:buNone/>
              </a:pPr>
              <a:endParaRPr lang="fa-IR" altLang="en-US" sz="1200">
                <a:solidFill>
                  <a:prstClr val="black"/>
                </a:solidFill>
                <a:latin typeface="Arial" panose="020B0604020202020204" pitchFamily="34" charset="0"/>
                <a:cs typeface="Arial" panose="020B0604020202020204" pitchFamily="34" charset="0"/>
              </a:endParaRPr>
            </a:p>
          </p:txBody>
        </p:sp>
        <p:sp>
          <p:nvSpPr>
            <p:cNvPr id="39953" name="Rectangle 305"/>
            <p:cNvSpPr>
              <a:spLocks noChangeArrowheads="1"/>
            </p:cNvSpPr>
            <p:nvPr/>
          </p:nvSpPr>
          <p:spPr bwMode="auto">
            <a:xfrm>
              <a:off x="8090241" y="2245472"/>
              <a:ext cx="56439" cy="176197"/>
            </a:xfrm>
            <a:prstGeom prst="rect">
              <a:avLst/>
            </a:prstGeom>
            <a:solidFill>
              <a:srgbClr val="003366"/>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Times New Roman" panose="02020603050405020304" pitchFamily="18" charset="0"/>
                  <a:cs typeface="B Nazanin" panose="00000400000000000000" pitchFamily="2" charset="-78"/>
                </a:defRPr>
              </a:lvl1pPr>
              <a:lvl2pPr marL="742950" indent="-285750" eaLnBrk="0" hangingPunct="0">
                <a:spcBef>
                  <a:spcPct val="20000"/>
                </a:spcBef>
                <a:buFont typeface="Arial" panose="020B0604020202020204" pitchFamily="34" charset="0"/>
                <a:buChar char="–"/>
                <a:defRPr sz="2800">
                  <a:solidFill>
                    <a:schemeClr val="tx1"/>
                  </a:solidFill>
                  <a:latin typeface="Times New Roman" panose="02020603050405020304" pitchFamily="18" charset="0"/>
                  <a:cs typeface="B Nazanin" panose="00000400000000000000" pitchFamily="2" charset="-78"/>
                </a:defRPr>
              </a:lvl2pPr>
              <a:lvl3pPr marL="1143000" indent="-228600" eaLnBrk="0" hangingPunct="0">
                <a:spcBef>
                  <a:spcPct val="20000"/>
                </a:spcBef>
                <a:buFont typeface="Arial" panose="020B0604020202020204" pitchFamily="34" charset="0"/>
                <a:buChar char="•"/>
                <a:defRPr sz="2400">
                  <a:solidFill>
                    <a:schemeClr val="tx1"/>
                  </a:solidFill>
                  <a:latin typeface="Times New Roman" panose="02020603050405020304" pitchFamily="18" charset="0"/>
                  <a:cs typeface="B Nazanin" panose="00000400000000000000" pitchFamily="2" charset="-78"/>
                </a:defRPr>
              </a:lvl3pPr>
              <a:lvl4pPr marL="16002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4pPr>
              <a:lvl5pPr marL="20574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9pPr>
            </a:lstStyle>
            <a:p>
              <a:pPr algn="ctr" rtl="1" eaLnBrk="1" hangingPunct="1">
                <a:spcBef>
                  <a:spcPct val="0"/>
                </a:spcBef>
                <a:buFontTx/>
                <a:buNone/>
              </a:pPr>
              <a:endParaRPr lang="fa-IR" altLang="en-US" sz="1200">
                <a:solidFill>
                  <a:prstClr val="black"/>
                </a:solidFill>
                <a:latin typeface="Arial" panose="020B0604020202020204" pitchFamily="34" charset="0"/>
                <a:cs typeface="Arial" panose="020B0604020202020204" pitchFamily="34" charset="0"/>
              </a:endParaRPr>
            </a:p>
          </p:txBody>
        </p:sp>
        <p:sp>
          <p:nvSpPr>
            <p:cNvPr id="39954" name="Rectangle 306"/>
            <p:cNvSpPr>
              <a:spLocks noChangeArrowheads="1"/>
            </p:cNvSpPr>
            <p:nvPr/>
          </p:nvSpPr>
          <p:spPr bwMode="auto">
            <a:xfrm>
              <a:off x="9066927" y="2245472"/>
              <a:ext cx="54872" cy="176197"/>
            </a:xfrm>
            <a:prstGeom prst="rect">
              <a:avLst/>
            </a:prstGeom>
            <a:solidFill>
              <a:srgbClr val="003366"/>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Times New Roman" panose="02020603050405020304" pitchFamily="18" charset="0"/>
                  <a:cs typeface="B Nazanin" panose="00000400000000000000" pitchFamily="2" charset="-78"/>
                </a:defRPr>
              </a:lvl1pPr>
              <a:lvl2pPr marL="742950" indent="-285750" eaLnBrk="0" hangingPunct="0">
                <a:spcBef>
                  <a:spcPct val="20000"/>
                </a:spcBef>
                <a:buFont typeface="Arial" panose="020B0604020202020204" pitchFamily="34" charset="0"/>
                <a:buChar char="–"/>
                <a:defRPr sz="2800">
                  <a:solidFill>
                    <a:schemeClr val="tx1"/>
                  </a:solidFill>
                  <a:latin typeface="Times New Roman" panose="02020603050405020304" pitchFamily="18" charset="0"/>
                  <a:cs typeface="B Nazanin" panose="00000400000000000000" pitchFamily="2" charset="-78"/>
                </a:defRPr>
              </a:lvl2pPr>
              <a:lvl3pPr marL="1143000" indent="-228600" eaLnBrk="0" hangingPunct="0">
                <a:spcBef>
                  <a:spcPct val="20000"/>
                </a:spcBef>
                <a:buFont typeface="Arial" panose="020B0604020202020204" pitchFamily="34" charset="0"/>
                <a:buChar char="•"/>
                <a:defRPr sz="2400">
                  <a:solidFill>
                    <a:schemeClr val="tx1"/>
                  </a:solidFill>
                  <a:latin typeface="Times New Roman" panose="02020603050405020304" pitchFamily="18" charset="0"/>
                  <a:cs typeface="B Nazanin" panose="00000400000000000000" pitchFamily="2" charset="-78"/>
                </a:defRPr>
              </a:lvl3pPr>
              <a:lvl4pPr marL="16002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4pPr>
              <a:lvl5pPr marL="20574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9pPr>
            </a:lstStyle>
            <a:p>
              <a:pPr algn="ctr" rtl="1" eaLnBrk="1" hangingPunct="1">
                <a:spcBef>
                  <a:spcPct val="0"/>
                </a:spcBef>
                <a:buFontTx/>
                <a:buNone/>
              </a:pPr>
              <a:endParaRPr lang="fa-IR" altLang="en-US" sz="1200">
                <a:solidFill>
                  <a:prstClr val="black"/>
                </a:solidFill>
                <a:latin typeface="Arial" panose="020B0604020202020204" pitchFamily="34" charset="0"/>
                <a:cs typeface="Arial" panose="020B0604020202020204" pitchFamily="34" charset="0"/>
              </a:endParaRPr>
            </a:p>
          </p:txBody>
        </p:sp>
        <p:sp>
          <p:nvSpPr>
            <p:cNvPr id="39955" name="Rectangle 308"/>
            <p:cNvSpPr>
              <a:spLocks noChangeArrowheads="1"/>
            </p:cNvSpPr>
            <p:nvPr/>
          </p:nvSpPr>
          <p:spPr bwMode="auto">
            <a:xfrm>
              <a:off x="3103326" y="2256749"/>
              <a:ext cx="56439" cy="176197"/>
            </a:xfrm>
            <a:prstGeom prst="rect">
              <a:avLst/>
            </a:prstGeom>
            <a:solidFill>
              <a:srgbClr val="003366"/>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Times New Roman" panose="02020603050405020304" pitchFamily="18" charset="0"/>
                  <a:cs typeface="B Nazanin" panose="00000400000000000000" pitchFamily="2" charset="-78"/>
                </a:defRPr>
              </a:lvl1pPr>
              <a:lvl2pPr marL="742950" indent="-285750" eaLnBrk="0" hangingPunct="0">
                <a:spcBef>
                  <a:spcPct val="20000"/>
                </a:spcBef>
                <a:buFont typeface="Arial" panose="020B0604020202020204" pitchFamily="34" charset="0"/>
                <a:buChar char="–"/>
                <a:defRPr sz="2800">
                  <a:solidFill>
                    <a:schemeClr val="tx1"/>
                  </a:solidFill>
                  <a:latin typeface="Times New Roman" panose="02020603050405020304" pitchFamily="18" charset="0"/>
                  <a:cs typeface="B Nazanin" panose="00000400000000000000" pitchFamily="2" charset="-78"/>
                </a:defRPr>
              </a:lvl2pPr>
              <a:lvl3pPr marL="1143000" indent="-228600" eaLnBrk="0" hangingPunct="0">
                <a:spcBef>
                  <a:spcPct val="20000"/>
                </a:spcBef>
                <a:buFont typeface="Arial" panose="020B0604020202020204" pitchFamily="34" charset="0"/>
                <a:buChar char="•"/>
                <a:defRPr sz="2400">
                  <a:solidFill>
                    <a:schemeClr val="tx1"/>
                  </a:solidFill>
                  <a:latin typeface="Times New Roman" panose="02020603050405020304" pitchFamily="18" charset="0"/>
                  <a:cs typeface="B Nazanin" panose="00000400000000000000" pitchFamily="2" charset="-78"/>
                </a:defRPr>
              </a:lvl3pPr>
              <a:lvl4pPr marL="16002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4pPr>
              <a:lvl5pPr marL="20574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9pPr>
            </a:lstStyle>
            <a:p>
              <a:pPr algn="ctr" rtl="1" eaLnBrk="1" hangingPunct="1">
                <a:spcBef>
                  <a:spcPct val="0"/>
                </a:spcBef>
                <a:buFontTx/>
                <a:buNone/>
              </a:pPr>
              <a:endParaRPr lang="fa-IR" altLang="en-US" sz="1200">
                <a:solidFill>
                  <a:prstClr val="black"/>
                </a:solidFill>
                <a:latin typeface="Arial" panose="020B0604020202020204" pitchFamily="34" charset="0"/>
                <a:cs typeface="Arial" panose="020B0604020202020204" pitchFamily="34" charset="0"/>
              </a:endParaRPr>
            </a:p>
          </p:txBody>
        </p:sp>
        <p:grpSp>
          <p:nvGrpSpPr>
            <p:cNvPr id="39956" name="Group 311"/>
            <p:cNvGrpSpPr>
              <a:grpSpLocks/>
            </p:cNvGrpSpPr>
            <p:nvPr/>
          </p:nvGrpSpPr>
          <p:grpSpPr bwMode="auto">
            <a:xfrm>
              <a:off x="3989084" y="1981876"/>
              <a:ext cx="631790" cy="252316"/>
              <a:chOff x="1369" y="1760"/>
              <a:chExt cx="453" cy="236"/>
            </a:xfrm>
          </p:grpSpPr>
          <p:sp>
            <p:nvSpPr>
              <p:cNvPr id="41800" name="Freeform 309"/>
              <p:cNvSpPr>
                <a:spLocks/>
              </p:cNvSpPr>
              <p:nvPr/>
            </p:nvSpPr>
            <p:spPr bwMode="auto">
              <a:xfrm>
                <a:off x="1369" y="1760"/>
                <a:ext cx="453" cy="236"/>
              </a:xfrm>
              <a:custGeom>
                <a:avLst/>
                <a:gdLst>
                  <a:gd name="T0" fmla="*/ 0 w 4400"/>
                  <a:gd name="T1" fmla="*/ 0 h 2300"/>
                  <a:gd name="T2" fmla="*/ 0 w 4400"/>
                  <a:gd name="T3" fmla="*/ 0 h 2300"/>
                  <a:gd name="T4" fmla="*/ 0 w 4400"/>
                  <a:gd name="T5" fmla="*/ 0 h 2300"/>
                  <a:gd name="T6" fmla="*/ 0 w 4400"/>
                  <a:gd name="T7" fmla="*/ 0 h 2300"/>
                  <a:gd name="T8" fmla="*/ 0 w 4400"/>
                  <a:gd name="T9" fmla="*/ 0 h 2300"/>
                  <a:gd name="T10" fmla="*/ 0 w 4400"/>
                  <a:gd name="T11" fmla="*/ 0 h 2300"/>
                  <a:gd name="T12" fmla="*/ 0 w 4400"/>
                  <a:gd name="T13" fmla="*/ 0 h 2300"/>
                  <a:gd name="T14" fmla="*/ 0 w 4400"/>
                  <a:gd name="T15" fmla="*/ 0 h 2300"/>
                  <a:gd name="T16" fmla="*/ 0 w 4400"/>
                  <a:gd name="T17" fmla="*/ 0 h 230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400"/>
                  <a:gd name="T28" fmla="*/ 0 h 2300"/>
                  <a:gd name="T29" fmla="*/ 4400 w 4400"/>
                  <a:gd name="T30" fmla="*/ 2300 h 230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400" h="2300">
                    <a:moveTo>
                      <a:pt x="384" y="0"/>
                    </a:moveTo>
                    <a:cubicBezTo>
                      <a:pt x="172" y="0"/>
                      <a:pt x="0" y="172"/>
                      <a:pt x="0" y="383"/>
                    </a:cubicBezTo>
                    <a:lnTo>
                      <a:pt x="0" y="1917"/>
                    </a:lnTo>
                    <a:cubicBezTo>
                      <a:pt x="0" y="2128"/>
                      <a:pt x="172" y="2300"/>
                      <a:pt x="384" y="2300"/>
                    </a:cubicBezTo>
                    <a:lnTo>
                      <a:pt x="4017" y="2300"/>
                    </a:lnTo>
                    <a:cubicBezTo>
                      <a:pt x="4229" y="2300"/>
                      <a:pt x="4400" y="2128"/>
                      <a:pt x="4400" y="1917"/>
                    </a:cubicBezTo>
                    <a:lnTo>
                      <a:pt x="4400" y="383"/>
                    </a:lnTo>
                    <a:cubicBezTo>
                      <a:pt x="4400" y="172"/>
                      <a:pt x="4229" y="0"/>
                      <a:pt x="4017" y="0"/>
                    </a:cubicBezTo>
                    <a:lnTo>
                      <a:pt x="384" y="0"/>
                    </a:lnTo>
                    <a:close/>
                  </a:path>
                </a:pathLst>
              </a:custGeom>
              <a:solidFill>
                <a:srgbClr val="FFFFFF"/>
              </a:solidFill>
              <a:ln w="0">
                <a:solidFill>
                  <a:srgbClr val="000000"/>
                </a:solidFill>
                <a:round/>
                <a:headEnd/>
                <a:tailEnd/>
              </a:ln>
            </p:spPr>
            <p:txBody>
              <a:bodyPr/>
              <a:lstStyle/>
              <a:p>
                <a:pPr algn="ctr" rtl="1"/>
                <a:endParaRPr lang="en-US" sz="1200">
                  <a:solidFill>
                    <a:prstClr val="black"/>
                  </a:solidFill>
                </a:endParaRPr>
              </a:p>
            </p:txBody>
          </p:sp>
          <p:sp>
            <p:nvSpPr>
              <p:cNvPr id="41801" name="Freeform 310"/>
              <p:cNvSpPr>
                <a:spLocks/>
              </p:cNvSpPr>
              <p:nvPr/>
            </p:nvSpPr>
            <p:spPr bwMode="auto">
              <a:xfrm>
                <a:off x="1369" y="1760"/>
                <a:ext cx="453" cy="236"/>
              </a:xfrm>
              <a:custGeom>
                <a:avLst/>
                <a:gdLst>
                  <a:gd name="T0" fmla="*/ 0 w 4400"/>
                  <a:gd name="T1" fmla="*/ 0 h 2300"/>
                  <a:gd name="T2" fmla="*/ 0 w 4400"/>
                  <a:gd name="T3" fmla="*/ 0 h 2300"/>
                  <a:gd name="T4" fmla="*/ 0 w 4400"/>
                  <a:gd name="T5" fmla="*/ 0 h 2300"/>
                  <a:gd name="T6" fmla="*/ 0 w 4400"/>
                  <a:gd name="T7" fmla="*/ 0 h 2300"/>
                  <a:gd name="T8" fmla="*/ 0 w 4400"/>
                  <a:gd name="T9" fmla="*/ 0 h 2300"/>
                  <a:gd name="T10" fmla="*/ 0 w 4400"/>
                  <a:gd name="T11" fmla="*/ 0 h 2300"/>
                  <a:gd name="T12" fmla="*/ 0 w 4400"/>
                  <a:gd name="T13" fmla="*/ 0 h 2300"/>
                  <a:gd name="T14" fmla="*/ 0 w 4400"/>
                  <a:gd name="T15" fmla="*/ 0 h 2300"/>
                  <a:gd name="T16" fmla="*/ 0 w 4400"/>
                  <a:gd name="T17" fmla="*/ 0 h 230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400"/>
                  <a:gd name="T28" fmla="*/ 0 h 2300"/>
                  <a:gd name="T29" fmla="*/ 4400 w 4400"/>
                  <a:gd name="T30" fmla="*/ 2300 h 230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400" h="2300">
                    <a:moveTo>
                      <a:pt x="384" y="0"/>
                    </a:moveTo>
                    <a:cubicBezTo>
                      <a:pt x="172" y="0"/>
                      <a:pt x="0" y="172"/>
                      <a:pt x="0" y="383"/>
                    </a:cubicBezTo>
                    <a:lnTo>
                      <a:pt x="0" y="1917"/>
                    </a:lnTo>
                    <a:cubicBezTo>
                      <a:pt x="0" y="2128"/>
                      <a:pt x="172" y="2300"/>
                      <a:pt x="384" y="2300"/>
                    </a:cubicBezTo>
                    <a:lnTo>
                      <a:pt x="4017" y="2300"/>
                    </a:lnTo>
                    <a:cubicBezTo>
                      <a:pt x="4229" y="2300"/>
                      <a:pt x="4400" y="2128"/>
                      <a:pt x="4400" y="1917"/>
                    </a:cubicBezTo>
                    <a:lnTo>
                      <a:pt x="4400" y="383"/>
                    </a:lnTo>
                    <a:cubicBezTo>
                      <a:pt x="4400" y="172"/>
                      <a:pt x="4229" y="0"/>
                      <a:pt x="4017" y="0"/>
                    </a:cubicBezTo>
                    <a:lnTo>
                      <a:pt x="384" y="0"/>
                    </a:lnTo>
                    <a:close/>
                  </a:path>
                </a:pathLst>
              </a:custGeom>
              <a:noFill/>
              <a:ln w="19050"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algn="ctr" rtl="1"/>
                <a:endParaRPr lang="en-US" sz="1200">
                  <a:solidFill>
                    <a:prstClr val="black"/>
                  </a:solidFill>
                </a:endParaRPr>
              </a:p>
            </p:txBody>
          </p:sp>
        </p:grpSp>
        <p:grpSp>
          <p:nvGrpSpPr>
            <p:cNvPr id="39957" name="Group 314"/>
            <p:cNvGrpSpPr>
              <a:grpSpLocks/>
            </p:cNvGrpSpPr>
            <p:nvPr/>
          </p:nvGrpSpPr>
          <p:grpSpPr bwMode="auto">
            <a:xfrm>
              <a:off x="4794893" y="1981876"/>
              <a:ext cx="631790" cy="252316"/>
              <a:chOff x="1947" y="1760"/>
              <a:chExt cx="453" cy="236"/>
            </a:xfrm>
          </p:grpSpPr>
          <p:sp>
            <p:nvSpPr>
              <p:cNvPr id="41798" name="Freeform 312"/>
              <p:cNvSpPr>
                <a:spLocks/>
              </p:cNvSpPr>
              <p:nvPr/>
            </p:nvSpPr>
            <p:spPr bwMode="auto">
              <a:xfrm>
                <a:off x="1947" y="1760"/>
                <a:ext cx="453" cy="236"/>
              </a:xfrm>
              <a:custGeom>
                <a:avLst/>
                <a:gdLst>
                  <a:gd name="T0" fmla="*/ 0 w 4400"/>
                  <a:gd name="T1" fmla="*/ 0 h 2300"/>
                  <a:gd name="T2" fmla="*/ 0 w 4400"/>
                  <a:gd name="T3" fmla="*/ 0 h 2300"/>
                  <a:gd name="T4" fmla="*/ 0 w 4400"/>
                  <a:gd name="T5" fmla="*/ 0 h 2300"/>
                  <a:gd name="T6" fmla="*/ 0 w 4400"/>
                  <a:gd name="T7" fmla="*/ 0 h 2300"/>
                  <a:gd name="T8" fmla="*/ 0 w 4400"/>
                  <a:gd name="T9" fmla="*/ 0 h 2300"/>
                  <a:gd name="T10" fmla="*/ 0 w 4400"/>
                  <a:gd name="T11" fmla="*/ 0 h 2300"/>
                  <a:gd name="T12" fmla="*/ 0 w 4400"/>
                  <a:gd name="T13" fmla="*/ 0 h 2300"/>
                  <a:gd name="T14" fmla="*/ 0 w 4400"/>
                  <a:gd name="T15" fmla="*/ 0 h 2300"/>
                  <a:gd name="T16" fmla="*/ 0 w 4400"/>
                  <a:gd name="T17" fmla="*/ 0 h 230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400"/>
                  <a:gd name="T28" fmla="*/ 0 h 2300"/>
                  <a:gd name="T29" fmla="*/ 4400 w 4400"/>
                  <a:gd name="T30" fmla="*/ 2300 h 230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400" h="2300">
                    <a:moveTo>
                      <a:pt x="383" y="0"/>
                    </a:moveTo>
                    <a:cubicBezTo>
                      <a:pt x="171" y="0"/>
                      <a:pt x="0" y="172"/>
                      <a:pt x="0" y="383"/>
                    </a:cubicBezTo>
                    <a:lnTo>
                      <a:pt x="0" y="1917"/>
                    </a:lnTo>
                    <a:cubicBezTo>
                      <a:pt x="0" y="2128"/>
                      <a:pt x="171" y="2300"/>
                      <a:pt x="383" y="2300"/>
                    </a:cubicBezTo>
                    <a:lnTo>
                      <a:pt x="4016" y="2300"/>
                    </a:lnTo>
                    <a:cubicBezTo>
                      <a:pt x="4228" y="2300"/>
                      <a:pt x="4400" y="2128"/>
                      <a:pt x="4400" y="1917"/>
                    </a:cubicBezTo>
                    <a:lnTo>
                      <a:pt x="4400" y="383"/>
                    </a:lnTo>
                    <a:cubicBezTo>
                      <a:pt x="4400" y="172"/>
                      <a:pt x="4228" y="0"/>
                      <a:pt x="4016" y="0"/>
                    </a:cubicBezTo>
                    <a:lnTo>
                      <a:pt x="383" y="0"/>
                    </a:lnTo>
                    <a:close/>
                  </a:path>
                </a:pathLst>
              </a:custGeom>
              <a:solidFill>
                <a:srgbClr val="FFFFFF"/>
              </a:solidFill>
              <a:ln w="0">
                <a:solidFill>
                  <a:srgbClr val="000000"/>
                </a:solidFill>
                <a:round/>
                <a:headEnd/>
                <a:tailEnd/>
              </a:ln>
            </p:spPr>
            <p:txBody>
              <a:bodyPr/>
              <a:lstStyle/>
              <a:p>
                <a:pPr algn="ctr" rtl="1"/>
                <a:endParaRPr lang="en-US" sz="1200">
                  <a:solidFill>
                    <a:prstClr val="black"/>
                  </a:solidFill>
                </a:endParaRPr>
              </a:p>
            </p:txBody>
          </p:sp>
          <p:sp>
            <p:nvSpPr>
              <p:cNvPr id="41799" name="Freeform 313"/>
              <p:cNvSpPr>
                <a:spLocks/>
              </p:cNvSpPr>
              <p:nvPr/>
            </p:nvSpPr>
            <p:spPr bwMode="auto">
              <a:xfrm>
                <a:off x="1947" y="1760"/>
                <a:ext cx="453" cy="236"/>
              </a:xfrm>
              <a:custGeom>
                <a:avLst/>
                <a:gdLst>
                  <a:gd name="T0" fmla="*/ 0 w 4400"/>
                  <a:gd name="T1" fmla="*/ 0 h 2300"/>
                  <a:gd name="T2" fmla="*/ 0 w 4400"/>
                  <a:gd name="T3" fmla="*/ 0 h 2300"/>
                  <a:gd name="T4" fmla="*/ 0 w 4400"/>
                  <a:gd name="T5" fmla="*/ 0 h 2300"/>
                  <a:gd name="T6" fmla="*/ 0 w 4400"/>
                  <a:gd name="T7" fmla="*/ 0 h 2300"/>
                  <a:gd name="T8" fmla="*/ 0 w 4400"/>
                  <a:gd name="T9" fmla="*/ 0 h 2300"/>
                  <a:gd name="T10" fmla="*/ 0 w 4400"/>
                  <a:gd name="T11" fmla="*/ 0 h 2300"/>
                  <a:gd name="T12" fmla="*/ 0 w 4400"/>
                  <a:gd name="T13" fmla="*/ 0 h 2300"/>
                  <a:gd name="T14" fmla="*/ 0 w 4400"/>
                  <a:gd name="T15" fmla="*/ 0 h 2300"/>
                  <a:gd name="T16" fmla="*/ 0 w 4400"/>
                  <a:gd name="T17" fmla="*/ 0 h 230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400"/>
                  <a:gd name="T28" fmla="*/ 0 h 2300"/>
                  <a:gd name="T29" fmla="*/ 4400 w 4400"/>
                  <a:gd name="T30" fmla="*/ 2300 h 230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400" h="2300">
                    <a:moveTo>
                      <a:pt x="383" y="0"/>
                    </a:moveTo>
                    <a:cubicBezTo>
                      <a:pt x="171" y="0"/>
                      <a:pt x="0" y="172"/>
                      <a:pt x="0" y="383"/>
                    </a:cubicBezTo>
                    <a:lnTo>
                      <a:pt x="0" y="1917"/>
                    </a:lnTo>
                    <a:cubicBezTo>
                      <a:pt x="0" y="2128"/>
                      <a:pt x="171" y="2300"/>
                      <a:pt x="383" y="2300"/>
                    </a:cubicBezTo>
                    <a:lnTo>
                      <a:pt x="4016" y="2300"/>
                    </a:lnTo>
                    <a:cubicBezTo>
                      <a:pt x="4228" y="2300"/>
                      <a:pt x="4400" y="2128"/>
                      <a:pt x="4400" y="1917"/>
                    </a:cubicBezTo>
                    <a:lnTo>
                      <a:pt x="4400" y="383"/>
                    </a:lnTo>
                    <a:cubicBezTo>
                      <a:pt x="4400" y="172"/>
                      <a:pt x="4228" y="0"/>
                      <a:pt x="4016" y="0"/>
                    </a:cubicBezTo>
                    <a:lnTo>
                      <a:pt x="383" y="0"/>
                    </a:lnTo>
                    <a:close/>
                  </a:path>
                </a:pathLst>
              </a:custGeom>
              <a:noFill/>
              <a:ln w="19050"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algn="ctr" rtl="1"/>
                <a:endParaRPr lang="en-US" sz="1200">
                  <a:solidFill>
                    <a:prstClr val="black"/>
                  </a:solidFill>
                </a:endParaRPr>
              </a:p>
            </p:txBody>
          </p:sp>
        </p:grpSp>
        <p:grpSp>
          <p:nvGrpSpPr>
            <p:cNvPr id="39958" name="Group 317"/>
            <p:cNvGrpSpPr>
              <a:grpSpLocks/>
            </p:cNvGrpSpPr>
            <p:nvPr/>
          </p:nvGrpSpPr>
          <p:grpSpPr bwMode="auto">
            <a:xfrm>
              <a:off x="2642414" y="2786747"/>
              <a:ext cx="976690" cy="253724"/>
              <a:chOff x="403" y="2514"/>
              <a:chExt cx="701" cy="237"/>
            </a:xfrm>
          </p:grpSpPr>
          <p:sp>
            <p:nvSpPr>
              <p:cNvPr id="41796" name="Freeform 315"/>
              <p:cNvSpPr>
                <a:spLocks/>
              </p:cNvSpPr>
              <p:nvPr/>
            </p:nvSpPr>
            <p:spPr bwMode="auto">
              <a:xfrm>
                <a:off x="403" y="2514"/>
                <a:ext cx="701" cy="237"/>
              </a:xfrm>
              <a:custGeom>
                <a:avLst/>
                <a:gdLst>
                  <a:gd name="T0" fmla="*/ 0 w 6800"/>
                  <a:gd name="T1" fmla="*/ 0 h 2300"/>
                  <a:gd name="T2" fmla="*/ 0 w 6800"/>
                  <a:gd name="T3" fmla="*/ 0 h 2300"/>
                  <a:gd name="T4" fmla="*/ 0 w 6800"/>
                  <a:gd name="T5" fmla="*/ 0 h 2300"/>
                  <a:gd name="T6" fmla="*/ 0 w 6800"/>
                  <a:gd name="T7" fmla="*/ 0 h 2300"/>
                  <a:gd name="T8" fmla="*/ 0 w 6800"/>
                  <a:gd name="T9" fmla="*/ 0 h 2300"/>
                  <a:gd name="T10" fmla="*/ 0 w 6800"/>
                  <a:gd name="T11" fmla="*/ 0 h 2300"/>
                  <a:gd name="T12" fmla="*/ 0 w 6800"/>
                  <a:gd name="T13" fmla="*/ 0 h 2300"/>
                  <a:gd name="T14" fmla="*/ 0 w 6800"/>
                  <a:gd name="T15" fmla="*/ 0 h 2300"/>
                  <a:gd name="T16" fmla="*/ 0 w 6800"/>
                  <a:gd name="T17" fmla="*/ 0 h 230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800"/>
                  <a:gd name="T28" fmla="*/ 0 h 2300"/>
                  <a:gd name="T29" fmla="*/ 6800 w 6800"/>
                  <a:gd name="T30" fmla="*/ 2300 h 230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800" h="2300">
                    <a:moveTo>
                      <a:pt x="384" y="0"/>
                    </a:moveTo>
                    <a:cubicBezTo>
                      <a:pt x="172" y="0"/>
                      <a:pt x="0" y="172"/>
                      <a:pt x="0" y="384"/>
                    </a:cubicBezTo>
                    <a:lnTo>
                      <a:pt x="0" y="1917"/>
                    </a:lnTo>
                    <a:cubicBezTo>
                      <a:pt x="0" y="2129"/>
                      <a:pt x="172" y="2300"/>
                      <a:pt x="384" y="2300"/>
                    </a:cubicBezTo>
                    <a:lnTo>
                      <a:pt x="6417" y="2300"/>
                    </a:lnTo>
                    <a:cubicBezTo>
                      <a:pt x="6629" y="2300"/>
                      <a:pt x="6800" y="2129"/>
                      <a:pt x="6800" y="1917"/>
                    </a:cubicBezTo>
                    <a:lnTo>
                      <a:pt x="6800" y="384"/>
                    </a:lnTo>
                    <a:cubicBezTo>
                      <a:pt x="6800" y="172"/>
                      <a:pt x="6629" y="0"/>
                      <a:pt x="6417" y="0"/>
                    </a:cubicBezTo>
                    <a:lnTo>
                      <a:pt x="384" y="0"/>
                    </a:lnTo>
                    <a:close/>
                  </a:path>
                </a:pathLst>
              </a:custGeom>
              <a:solidFill>
                <a:srgbClr val="5ACCFF"/>
              </a:solidFill>
              <a:ln w="0">
                <a:solidFill>
                  <a:srgbClr val="000000"/>
                </a:solidFill>
                <a:round/>
                <a:headEnd/>
                <a:tailEnd/>
              </a:ln>
            </p:spPr>
            <p:txBody>
              <a:bodyPr/>
              <a:lstStyle/>
              <a:p>
                <a:pPr algn="ctr" rtl="1"/>
                <a:endParaRPr lang="en-US" sz="1200">
                  <a:solidFill>
                    <a:prstClr val="black"/>
                  </a:solidFill>
                </a:endParaRPr>
              </a:p>
            </p:txBody>
          </p:sp>
          <p:sp>
            <p:nvSpPr>
              <p:cNvPr id="41797" name="Freeform 316"/>
              <p:cNvSpPr>
                <a:spLocks/>
              </p:cNvSpPr>
              <p:nvPr/>
            </p:nvSpPr>
            <p:spPr bwMode="auto">
              <a:xfrm>
                <a:off x="403" y="2514"/>
                <a:ext cx="701" cy="237"/>
              </a:xfrm>
              <a:custGeom>
                <a:avLst/>
                <a:gdLst>
                  <a:gd name="T0" fmla="*/ 0 w 6800"/>
                  <a:gd name="T1" fmla="*/ 0 h 2300"/>
                  <a:gd name="T2" fmla="*/ 0 w 6800"/>
                  <a:gd name="T3" fmla="*/ 0 h 2300"/>
                  <a:gd name="T4" fmla="*/ 0 w 6800"/>
                  <a:gd name="T5" fmla="*/ 0 h 2300"/>
                  <a:gd name="T6" fmla="*/ 0 w 6800"/>
                  <a:gd name="T7" fmla="*/ 0 h 2300"/>
                  <a:gd name="T8" fmla="*/ 0 w 6800"/>
                  <a:gd name="T9" fmla="*/ 0 h 2300"/>
                  <a:gd name="T10" fmla="*/ 0 w 6800"/>
                  <a:gd name="T11" fmla="*/ 0 h 2300"/>
                  <a:gd name="T12" fmla="*/ 0 w 6800"/>
                  <a:gd name="T13" fmla="*/ 0 h 2300"/>
                  <a:gd name="T14" fmla="*/ 0 w 6800"/>
                  <a:gd name="T15" fmla="*/ 0 h 2300"/>
                  <a:gd name="T16" fmla="*/ 0 w 6800"/>
                  <a:gd name="T17" fmla="*/ 0 h 230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800"/>
                  <a:gd name="T28" fmla="*/ 0 h 2300"/>
                  <a:gd name="T29" fmla="*/ 6800 w 6800"/>
                  <a:gd name="T30" fmla="*/ 2300 h 230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800" h="2300">
                    <a:moveTo>
                      <a:pt x="384" y="0"/>
                    </a:moveTo>
                    <a:cubicBezTo>
                      <a:pt x="172" y="0"/>
                      <a:pt x="0" y="172"/>
                      <a:pt x="0" y="384"/>
                    </a:cubicBezTo>
                    <a:lnTo>
                      <a:pt x="0" y="1917"/>
                    </a:lnTo>
                    <a:cubicBezTo>
                      <a:pt x="0" y="2129"/>
                      <a:pt x="172" y="2300"/>
                      <a:pt x="384" y="2300"/>
                    </a:cubicBezTo>
                    <a:lnTo>
                      <a:pt x="6417" y="2300"/>
                    </a:lnTo>
                    <a:cubicBezTo>
                      <a:pt x="6629" y="2300"/>
                      <a:pt x="6800" y="2129"/>
                      <a:pt x="6800" y="1917"/>
                    </a:cubicBezTo>
                    <a:lnTo>
                      <a:pt x="6800" y="384"/>
                    </a:lnTo>
                    <a:cubicBezTo>
                      <a:pt x="6800" y="172"/>
                      <a:pt x="6629" y="0"/>
                      <a:pt x="6417" y="0"/>
                    </a:cubicBezTo>
                    <a:lnTo>
                      <a:pt x="384" y="0"/>
                    </a:lnTo>
                    <a:close/>
                  </a:path>
                </a:pathLst>
              </a:custGeom>
              <a:noFill/>
              <a:ln w="19050"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algn="ctr" rtl="1"/>
                <a:endParaRPr lang="en-US" sz="1200">
                  <a:solidFill>
                    <a:prstClr val="black"/>
                  </a:solidFill>
                </a:endParaRPr>
              </a:p>
            </p:txBody>
          </p:sp>
        </p:grpSp>
        <p:sp>
          <p:nvSpPr>
            <p:cNvPr id="39959" name="Rectangle 318"/>
            <p:cNvSpPr>
              <a:spLocks noChangeArrowheads="1"/>
            </p:cNvSpPr>
            <p:nvPr/>
          </p:nvSpPr>
          <p:spPr bwMode="auto">
            <a:xfrm>
              <a:off x="3024767" y="2793797"/>
              <a:ext cx="588302" cy="2192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buFont typeface="Arial" panose="020B0604020202020204" pitchFamily="34" charset="0"/>
                <a:buChar char="•"/>
                <a:defRPr sz="3200">
                  <a:solidFill>
                    <a:schemeClr val="tx1"/>
                  </a:solidFill>
                  <a:latin typeface="Times New Roman" panose="02020603050405020304" pitchFamily="18" charset="0"/>
                  <a:cs typeface="B Nazanin" panose="00000400000000000000" pitchFamily="2" charset="-78"/>
                </a:defRPr>
              </a:lvl1pPr>
              <a:lvl2pPr marL="742950" indent="-285750" eaLnBrk="0" hangingPunct="0">
                <a:spcBef>
                  <a:spcPct val="20000"/>
                </a:spcBef>
                <a:buFont typeface="Arial" panose="020B0604020202020204" pitchFamily="34" charset="0"/>
                <a:buChar char="–"/>
                <a:defRPr sz="2800">
                  <a:solidFill>
                    <a:schemeClr val="tx1"/>
                  </a:solidFill>
                  <a:latin typeface="Times New Roman" panose="02020603050405020304" pitchFamily="18" charset="0"/>
                  <a:cs typeface="B Nazanin" panose="00000400000000000000" pitchFamily="2" charset="-78"/>
                </a:defRPr>
              </a:lvl2pPr>
              <a:lvl3pPr marL="1143000" indent="-228600" eaLnBrk="0" hangingPunct="0">
                <a:spcBef>
                  <a:spcPct val="20000"/>
                </a:spcBef>
                <a:buFont typeface="Arial" panose="020B0604020202020204" pitchFamily="34" charset="0"/>
                <a:buChar char="•"/>
                <a:defRPr sz="2400">
                  <a:solidFill>
                    <a:schemeClr val="tx1"/>
                  </a:solidFill>
                  <a:latin typeface="Times New Roman" panose="02020603050405020304" pitchFamily="18" charset="0"/>
                  <a:cs typeface="B Nazanin" panose="00000400000000000000" pitchFamily="2" charset="-78"/>
                </a:defRPr>
              </a:lvl3pPr>
              <a:lvl4pPr marL="16002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4pPr>
              <a:lvl5pPr marL="20574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9pPr>
            </a:lstStyle>
            <a:p>
              <a:pPr algn="ctr" rtl="1" eaLnBrk="1" hangingPunct="1">
                <a:spcBef>
                  <a:spcPct val="0"/>
                </a:spcBef>
                <a:buFontTx/>
                <a:buNone/>
              </a:pPr>
              <a:r>
                <a:rPr lang="ar-SA" altLang="en-US" sz="1400" b="1">
                  <a:solidFill>
                    <a:srgbClr val="000000"/>
                  </a:solidFill>
                  <a:latin typeface="Arial" panose="020B0604020202020204" pitchFamily="34" charset="0"/>
                  <a:cs typeface="Nazanin" pitchFamily="2" charset="-78"/>
                </a:rPr>
                <a:t>قبل از خواب</a:t>
              </a:r>
              <a:endParaRPr lang="en-US" altLang="en-US" sz="1200">
                <a:solidFill>
                  <a:prstClr val="black"/>
                </a:solidFill>
                <a:latin typeface="Arial" panose="020B0604020202020204" pitchFamily="34" charset="0"/>
                <a:cs typeface="Arial" panose="020B0604020202020204" pitchFamily="34" charset="0"/>
              </a:endParaRPr>
            </a:p>
          </p:txBody>
        </p:sp>
        <p:grpSp>
          <p:nvGrpSpPr>
            <p:cNvPr id="39960" name="Group 321"/>
            <p:cNvGrpSpPr>
              <a:grpSpLocks/>
            </p:cNvGrpSpPr>
            <p:nvPr/>
          </p:nvGrpSpPr>
          <p:grpSpPr bwMode="auto">
            <a:xfrm>
              <a:off x="5944031" y="1981876"/>
              <a:ext cx="630224" cy="252316"/>
              <a:chOff x="2771" y="1760"/>
              <a:chExt cx="453" cy="236"/>
            </a:xfrm>
          </p:grpSpPr>
          <p:sp>
            <p:nvSpPr>
              <p:cNvPr id="41794" name="Freeform 319"/>
              <p:cNvSpPr>
                <a:spLocks/>
              </p:cNvSpPr>
              <p:nvPr/>
            </p:nvSpPr>
            <p:spPr bwMode="auto">
              <a:xfrm>
                <a:off x="2771" y="1760"/>
                <a:ext cx="453" cy="236"/>
              </a:xfrm>
              <a:custGeom>
                <a:avLst/>
                <a:gdLst>
                  <a:gd name="T0" fmla="*/ 0 w 4400"/>
                  <a:gd name="T1" fmla="*/ 0 h 2300"/>
                  <a:gd name="T2" fmla="*/ 0 w 4400"/>
                  <a:gd name="T3" fmla="*/ 0 h 2300"/>
                  <a:gd name="T4" fmla="*/ 0 w 4400"/>
                  <a:gd name="T5" fmla="*/ 0 h 2300"/>
                  <a:gd name="T6" fmla="*/ 0 w 4400"/>
                  <a:gd name="T7" fmla="*/ 0 h 2300"/>
                  <a:gd name="T8" fmla="*/ 0 w 4400"/>
                  <a:gd name="T9" fmla="*/ 0 h 2300"/>
                  <a:gd name="T10" fmla="*/ 0 w 4400"/>
                  <a:gd name="T11" fmla="*/ 0 h 2300"/>
                  <a:gd name="T12" fmla="*/ 0 w 4400"/>
                  <a:gd name="T13" fmla="*/ 0 h 2300"/>
                  <a:gd name="T14" fmla="*/ 0 w 4400"/>
                  <a:gd name="T15" fmla="*/ 0 h 2300"/>
                  <a:gd name="T16" fmla="*/ 0 w 4400"/>
                  <a:gd name="T17" fmla="*/ 0 h 230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400"/>
                  <a:gd name="T28" fmla="*/ 0 h 2300"/>
                  <a:gd name="T29" fmla="*/ 4400 w 4400"/>
                  <a:gd name="T30" fmla="*/ 2300 h 230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400" h="2300">
                    <a:moveTo>
                      <a:pt x="383" y="0"/>
                    </a:moveTo>
                    <a:cubicBezTo>
                      <a:pt x="171" y="0"/>
                      <a:pt x="0" y="172"/>
                      <a:pt x="0" y="383"/>
                    </a:cubicBezTo>
                    <a:lnTo>
                      <a:pt x="0" y="1917"/>
                    </a:lnTo>
                    <a:cubicBezTo>
                      <a:pt x="0" y="2128"/>
                      <a:pt x="171" y="2300"/>
                      <a:pt x="383" y="2300"/>
                    </a:cubicBezTo>
                    <a:lnTo>
                      <a:pt x="4016" y="2300"/>
                    </a:lnTo>
                    <a:cubicBezTo>
                      <a:pt x="4228" y="2300"/>
                      <a:pt x="4400" y="2128"/>
                      <a:pt x="4400" y="1917"/>
                    </a:cubicBezTo>
                    <a:lnTo>
                      <a:pt x="4400" y="383"/>
                    </a:lnTo>
                    <a:cubicBezTo>
                      <a:pt x="4400" y="172"/>
                      <a:pt x="4228" y="0"/>
                      <a:pt x="4016" y="0"/>
                    </a:cubicBezTo>
                    <a:lnTo>
                      <a:pt x="383" y="0"/>
                    </a:lnTo>
                    <a:close/>
                  </a:path>
                </a:pathLst>
              </a:custGeom>
              <a:solidFill>
                <a:srgbClr val="FFFFFF"/>
              </a:solidFill>
              <a:ln w="0">
                <a:solidFill>
                  <a:srgbClr val="000000"/>
                </a:solidFill>
                <a:round/>
                <a:headEnd/>
                <a:tailEnd/>
              </a:ln>
            </p:spPr>
            <p:txBody>
              <a:bodyPr/>
              <a:lstStyle/>
              <a:p>
                <a:pPr algn="ctr" rtl="1"/>
                <a:endParaRPr lang="en-US" sz="1200">
                  <a:solidFill>
                    <a:prstClr val="black"/>
                  </a:solidFill>
                </a:endParaRPr>
              </a:p>
            </p:txBody>
          </p:sp>
          <p:sp>
            <p:nvSpPr>
              <p:cNvPr id="41795" name="Freeform 320"/>
              <p:cNvSpPr>
                <a:spLocks/>
              </p:cNvSpPr>
              <p:nvPr/>
            </p:nvSpPr>
            <p:spPr bwMode="auto">
              <a:xfrm>
                <a:off x="2771" y="1760"/>
                <a:ext cx="453" cy="236"/>
              </a:xfrm>
              <a:custGeom>
                <a:avLst/>
                <a:gdLst>
                  <a:gd name="T0" fmla="*/ 0 w 4400"/>
                  <a:gd name="T1" fmla="*/ 0 h 2300"/>
                  <a:gd name="T2" fmla="*/ 0 w 4400"/>
                  <a:gd name="T3" fmla="*/ 0 h 2300"/>
                  <a:gd name="T4" fmla="*/ 0 w 4400"/>
                  <a:gd name="T5" fmla="*/ 0 h 2300"/>
                  <a:gd name="T6" fmla="*/ 0 w 4400"/>
                  <a:gd name="T7" fmla="*/ 0 h 2300"/>
                  <a:gd name="T8" fmla="*/ 0 w 4400"/>
                  <a:gd name="T9" fmla="*/ 0 h 2300"/>
                  <a:gd name="T10" fmla="*/ 0 w 4400"/>
                  <a:gd name="T11" fmla="*/ 0 h 2300"/>
                  <a:gd name="T12" fmla="*/ 0 w 4400"/>
                  <a:gd name="T13" fmla="*/ 0 h 2300"/>
                  <a:gd name="T14" fmla="*/ 0 w 4400"/>
                  <a:gd name="T15" fmla="*/ 0 h 2300"/>
                  <a:gd name="T16" fmla="*/ 0 w 4400"/>
                  <a:gd name="T17" fmla="*/ 0 h 230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400"/>
                  <a:gd name="T28" fmla="*/ 0 h 2300"/>
                  <a:gd name="T29" fmla="*/ 4400 w 4400"/>
                  <a:gd name="T30" fmla="*/ 2300 h 230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400" h="2300">
                    <a:moveTo>
                      <a:pt x="383" y="0"/>
                    </a:moveTo>
                    <a:cubicBezTo>
                      <a:pt x="171" y="0"/>
                      <a:pt x="0" y="172"/>
                      <a:pt x="0" y="383"/>
                    </a:cubicBezTo>
                    <a:lnTo>
                      <a:pt x="0" y="1917"/>
                    </a:lnTo>
                    <a:cubicBezTo>
                      <a:pt x="0" y="2128"/>
                      <a:pt x="171" y="2300"/>
                      <a:pt x="383" y="2300"/>
                    </a:cubicBezTo>
                    <a:lnTo>
                      <a:pt x="4016" y="2300"/>
                    </a:lnTo>
                    <a:cubicBezTo>
                      <a:pt x="4228" y="2300"/>
                      <a:pt x="4400" y="2128"/>
                      <a:pt x="4400" y="1917"/>
                    </a:cubicBezTo>
                    <a:lnTo>
                      <a:pt x="4400" y="383"/>
                    </a:lnTo>
                    <a:cubicBezTo>
                      <a:pt x="4400" y="172"/>
                      <a:pt x="4228" y="0"/>
                      <a:pt x="4016" y="0"/>
                    </a:cubicBezTo>
                    <a:lnTo>
                      <a:pt x="383" y="0"/>
                    </a:lnTo>
                    <a:close/>
                  </a:path>
                </a:pathLst>
              </a:custGeom>
              <a:noFill/>
              <a:ln w="19050"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algn="ctr" rtl="1"/>
                <a:endParaRPr lang="en-US" sz="1200">
                  <a:solidFill>
                    <a:prstClr val="black"/>
                  </a:solidFill>
                </a:endParaRPr>
              </a:p>
            </p:txBody>
          </p:sp>
        </p:grpSp>
        <p:grpSp>
          <p:nvGrpSpPr>
            <p:cNvPr id="39961" name="Group 324"/>
            <p:cNvGrpSpPr>
              <a:grpSpLocks/>
            </p:cNvGrpSpPr>
            <p:nvPr/>
          </p:nvGrpSpPr>
          <p:grpSpPr bwMode="auto">
            <a:xfrm>
              <a:off x="6746703" y="1981876"/>
              <a:ext cx="631792" cy="252316"/>
              <a:chOff x="3348" y="1760"/>
              <a:chExt cx="453" cy="236"/>
            </a:xfrm>
          </p:grpSpPr>
          <p:sp>
            <p:nvSpPr>
              <p:cNvPr id="41792" name="Freeform 322"/>
              <p:cNvSpPr>
                <a:spLocks/>
              </p:cNvSpPr>
              <p:nvPr/>
            </p:nvSpPr>
            <p:spPr bwMode="auto">
              <a:xfrm>
                <a:off x="3348" y="1760"/>
                <a:ext cx="453" cy="236"/>
              </a:xfrm>
              <a:custGeom>
                <a:avLst/>
                <a:gdLst>
                  <a:gd name="T0" fmla="*/ 0 w 2200"/>
                  <a:gd name="T1" fmla="*/ 0 h 1150"/>
                  <a:gd name="T2" fmla="*/ 0 w 2200"/>
                  <a:gd name="T3" fmla="*/ 0 h 1150"/>
                  <a:gd name="T4" fmla="*/ 0 w 2200"/>
                  <a:gd name="T5" fmla="*/ 0 h 1150"/>
                  <a:gd name="T6" fmla="*/ 0 w 2200"/>
                  <a:gd name="T7" fmla="*/ 0 h 1150"/>
                  <a:gd name="T8" fmla="*/ 0 w 2200"/>
                  <a:gd name="T9" fmla="*/ 0 h 1150"/>
                  <a:gd name="T10" fmla="*/ 0 w 2200"/>
                  <a:gd name="T11" fmla="*/ 0 h 1150"/>
                  <a:gd name="T12" fmla="*/ 0 w 2200"/>
                  <a:gd name="T13" fmla="*/ 0 h 1150"/>
                  <a:gd name="T14" fmla="*/ 0 w 2200"/>
                  <a:gd name="T15" fmla="*/ 0 h 1150"/>
                  <a:gd name="T16" fmla="*/ 0 w 2200"/>
                  <a:gd name="T17" fmla="*/ 0 h 11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200"/>
                  <a:gd name="T28" fmla="*/ 0 h 1150"/>
                  <a:gd name="T29" fmla="*/ 2200 w 2200"/>
                  <a:gd name="T30" fmla="*/ 1150 h 115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200" h="1150">
                    <a:moveTo>
                      <a:pt x="191" y="0"/>
                    </a:moveTo>
                    <a:cubicBezTo>
                      <a:pt x="85" y="0"/>
                      <a:pt x="0" y="86"/>
                      <a:pt x="0" y="192"/>
                    </a:cubicBezTo>
                    <a:lnTo>
                      <a:pt x="0" y="959"/>
                    </a:lnTo>
                    <a:cubicBezTo>
                      <a:pt x="0" y="1064"/>
                      <a:pt x="85" y="1150"/>
                      <a:pt x="191" y="1150"/>
                    </a:cubicBezTo>
                    <a:lnTo>
                      <a:pt x="2008" y="1150"/>
                    </a:lnTo>
                    <a:cubicBezTo>
                      <a:pt x="2114" y="1150"/>
                      <a:pt x="2200" y="1064"/>
                      <a:pt x="2200" y="959"/>
                    </a:cubicBezTo>
                    <a:lnTo>
                      <a:pt x="2200" y="192"/>
                    </a:lnTo>
                    <a:cubicBezTo>
                      <a:pt x="2200" y="86"/>
                      <a:pt x="2114" y="0"/>
                      <a:pt x="2008" y="0"/>
                    </a:cubicBezTo>
                    <a:lnTo>
                      <a:pt x="191" y="0"/>
                    </a:lnTo>
                    <a:close/>
                  </a:path>
                </a:pathLst>
              </a:custGeom>
              <a:solidFill>
                <a:srgbClr val="FFFFFF"/>
              </a:solidFill>
              <a:ln w="0">
                <a:solidFill>
                  <a:srgbClr val="000000"/>
                </a:solidFill>
                <a:round/>
                <a:headEnd/>
                <a:tailEnd/>
              </a:ln>
            </p:spPr>
            <p:txBody>
              <a:bodyPr/>
              <a:lstStyle/>
              <a:p>
                <a:pPr algn="ctr" rtl="1"/>
                <a:endParaRPr lang="en-US" sz="1200">
                  <a:solidFill>
                    <a:prstClr val="black"/>
                  </a:solidFill>
                </a:endParaRPr>
              </a:p>
            </p:txBody>
          </p:sp>
          <p:sp>
            <p:nvSpPr>
              <p:cNvPr id="41793" name="Freeform 323"/>
              <p:cNvSpPr>
                <a:spLocks/>
              </p:cNvSpPr>
              <p:nvPr/>
            </p:nvSpPr>
            <p:spPr bwMode="auto">
              <a:xfrm>
                <a:off x="3348" y="1760"/>
                <a:ext cx="453" cy="236"/>
              </a:xfrm>
              <a:custGeom>
                <a:avLst/>
                <a:gdLst>
                  <a:gd name="T0" fmla="*/ 0 w 2200"/>
                  <a:gd name="T1" fmla="*/ 0 h 1150"/>
                  <a:gd name="T2" fmla="*/ 0 w 2200"/>
                  <a:gd name="T3" fmla="*/ 0 h 1150"/>
                  <a:gd name="T4" fmla="*/ 0 w 2200"/>
                  <a:gd name="T5" fmla="*/ 0 h 1150"/>
                  <a:gd name="T6" fmla="*/ 0 w 2200"/>
                  <a:gd name="T7" fmla="*/ 0 h 1150"/>
                  <a:gd name="T8" fmla="*/ 0 w 2200"/>
                  <a:gd name="T9" fmla="*/ 0 h 1150"/>
                  <a:gd name="T10" fmla="*/ 0 w 2200"/>
                  <a:gd name="T11" fmla="*/ 0 h 1150"/>
                  <a:gd name="T12" fmla="*/ 0 w 2200"/>
                  <a:gd name="T13" fmla="*/ 0 h 1150"/>
                  <a:gd name="T14" fmla="*/ 0 w 2200"/>
                  <a:gd name="T15" fmla="*/ 0 h 1150"/>
                  <a:gd name="T16" fmla="*/ 0 w 2200"/>
                  <a:gd name="T17" fmla="*/ 0 h 11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200"/>
                  <a:gd name="T28" fmla="*/ 0 h 1150"/>
                  <a:gd name="T29" fmla="*/ 2200 w 2200"/>
                  <a:gd name="T30" fmla="*/ 1150 h 115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200" h="1150">
                    <a:moveTo>
                      <a:pt x="191" y="0"/>
                    </a:moveTo>
                    <a:cubicBezTo>
                      <a:pt x="85" y="0"/>
                      <a:pt x="0" y="86"/>
                      <a:pt x="0" y="192"/>
                    </a:cubicBezTo>
                    <a:lnTo>
                      <a:pt x="0" y="959"/>
                    </a:lnTo>
                    <a:cubicBezTo>
                      <a:pt x="0" y="1064"/>
                      <a:pt x="85" y="1150"/>
                      <a:pt x="191" y="1150"/>
                    </a:cubicBezTo>
                    <a:lnTo>
                      <a:pt x="2008" y="1150"/>
                    </a:lnTo>
                    <a:cubicBezTo>
                      <a:pt x="2114" y="1150"/>
                      <a:pt x="2200" y="1064"/>
                      <a:pt x="2200" y="959"/>
                    </a:cubicBezTo>
                    <a:lnTo>
                      <a:pt x="2200" y="192"/>
                    </a:lnTo>
                    <a:cubicBezTo>
                      <a:pt x="2200" y="86"/>
                      <a:pt x="2114" y="0"/>
                      <a:pt x="2008" y="0"/>
                    </a:cubicBezTo>
                    <a:lnTo>
                      <a:pt x="191" y="0"/>
                    </a:lnTo>
                    <a:close/>
                  </a:path>
                </a:pathLst>
              </a:custGeom>
              <a:noFill/>
              <a:ln w="19050"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algn="ctr" rtl="1"/>
                <a:endParaRPr lang="en-US" sz="1200">
                  <a:solidFill>
                    <a:prstClr val="black"/>
                  </a:solidFill>
                </a:endParaRPr>
              </a:p>
            </p:txBody>
          </p:sp>
        </p:grpSp>
        <p:grpSp>
          <p:nvGrpSpPr>
            <p:cNvPr id="39962" name="Group 327"/>
            <p:cNvGrpSpPr>
              <a:grpSpLocks/>
            </p:cNvGrpSpPr>
            <p:nvPr/>
          </p:nvGrpSpPr>
          <p:grpSpPr bwMode="auto">
            <a:xfrm>
              <a:off x="7895840" y="1981876"/>
              <a:ext cx="631790" cy="252316"/>
              <a:chOff x="4172" y="1760"/>
              <a:chExt cx="454" cy="237"/>
            </a:xfrm>
          </p:grpSpPr>
          <p:sp>
            <p:nvSpPr>
              <p:cNvPr id="41790" name="Freeform 325"/>
              <p:cNvSpPr>
                <a:spLocks/>
              </p:cNvSpPr>
              <p:nvPr/>
            </p:nvSpPr>
            <p:spPr bwMode="auto">
              <a:xfrm>
                <a:off x="4172" y="1760"/>
                <a:ext cx="454" cy="237"/>
              </a:xfrm>
              <a:custGeom>
                <a:avLst/>
                <a:gdLst>
                  <a:gd name="T0" fmla="*/ 0 w 2200"/>
                  <a:gd name="T1" fmla="*/ 0 h 1150"/>
                  <a:gd name="T2" fmla="*/ 0 w 2200"/>
                  <a:gd name="T3" fmla="*/ 0 h 1150"/>
                  <a:gd name="T4" fmla="*/ 0 w 2200"/>
                  <a:gd name="T5" fmla="*/ 0 h 1150"/>
                  <a:gd name="T6" fmla="*/ 0 w 2200"/>
                  <a:gd name="T7" fmla="*/ 0 h 1150"/>
                  <a:gd name="T8" fmla="*/ 0 w 2200"/>
                  <a:gd name="T9" fmla="*/ 0 h 1150"/>
                  <a:gd name="T10" fmla="*/ 0 w 2200"/>
                  <a:gd name="T11" fmla="*/ 0 h 1150"/>
                  <a:gd name="T12" fmla="*/ 0 w 2200"/>
                  <a:gd name="T13" fmla="*/ 0 h 1150"/>
                  <a:gd name="T14" fmla="*/ 0 w 2200"/>
                  <a:gd name="T15" fmla="*/ 0 h 1150"/>
                  <a:gd name="T16" fmla="*/ 0 w 2200"/>
                  <a:gd name="T17" fmla="*/ 0 h 11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200"/>
                  <a:gd name="T28" fmla="*/ 0 h 1150"/>
                  <a:gd name="T29" fmla="*/ 2200 w 2200"/>
                  <a:gd name="T30" fmla="*/ 1150 h 115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200" h="1150">
                    <a:moveTo>
                      <a:pt x="191" y="0"/>
                    </a:moveTo>
                    <a:cubicBezTo>
                      <a:pt x="85" y="0"/>
                      <a:pt x="0" y="86"/>
                      <a:pt x="0" y="192"/>
                    </a:cubicBezTo>
                    <a:lnTo>
                      <a:pt x="0" y="959"/>
                    </a:lnTo>
                    <a:cubicBezTo>
                      <a:pt x="0" y="1065"/>
                      <a:pt x="85" y="1150"/>
                      <a:pt x="191" y="1150"/>
                    </a:cubicBezTo>
                    <a:lnTo>
                      <a:pt x="2008" y="1150"/>
                    </a:lnTo>
                    <a:cubicBezTo>
                      <a:pt x="2114" y="1150"/>
                      <a:pt x="2200" y="1065"/>
                      <a:pt x="2200" y="959"/>
                    </a:cubicBezTo>
                    <a:lnTo>
                      <a:pt x="2200" y="192"/>
                    </a:lnTo>
                    <a:cubicBezTo>
                      <a:pt x="2200" y="86"/>
                      <a:pt x="2114" y="0"/>
                      <a:pt x="2008" y="0"/>
                    </a:cubicBezTo>
                    <a:lnTo>
                      <a:pt x="191" y="0"/>
                    </a:lnTo>
                    <a:close/>
                  </a:path>
                </a:pathLst>
              </a:custGeom>
              <a:solidFill>
                <a:srgbClr val="FFFFFF"/>
              </a:solidFill>
              <a:ln w="0">
                <a:solidFill>
                  <a:srgbClr val="000000"/>
                </a:solidFill>
                <a:round/>
                <a:headEnd/>
                <a:tailEnd/>
              </a:ln>
            </p:spPr>
            <p:txBody>
              <a:bodyPr/>
              <a:lstStyle/>
              <a:p>
                <a:pPr algn="ctr" rtl="1"/>
                <a:endParaRPr lang="en-US" sz="1200">
                  <a:solidFill>
                    <a:prstClr val="black"/>
                  </a:solidFill>
                </a:endParaRPr>
              </a:p>
            </p:txBody>
          </p:sp>
          <p:sp>
            <p:nvSpPr>
              <p:cNvPr id="41791" name="Freeform 326"/>
              <p:cNvSpPr>
                <a:spLocks/>
              </p:cNvSpPr>
              <p:nvPr/>
            </p:nvSpPr>
            <p:spPr bwMode="auto">
              <a:xfrm>
                <a:off x="4172" y="1760"/>
                <a:ext cx="454" cy="237"/>
              </a:xfrm>
              <a:custGeom>
                <a:avLst/>
                <a:gdLst>
                  <a:gd name="T0" fmla="*/ 0 w 2200"/>
                  <a:gd name="T1" fmla="*/ 0 h 1150"/>
                  <a:gd name="T2" fmla="*/ 0 w 2200"/>
                  <a:gd name="T3" fmla="*/ 0 h 1150"/>
                  <a:gd name="T4" fmla="*/ 0 w 2200"/>
                  <a:gd name="T5" fmla="*/ 0 h 1150"/>
                  <a:gd name="T6" fmla="*/ 0 w 2200"/>
                  <a:gd name="T7" fmla="*/ 0 h 1150"/>
                  <a:gd name="T8" fmla="*/ 0 w 2200"/>
                  <a:gd name="T9" fmla="*/ 0 h 1150"/>
                  <a:gd name="T10" fmla="*/ 0 w 2200"/>
                  <a:gd name="T11" fmla="*/ 0 h 1150"/>
                  <a:gd name="T12" fmla="*/ 0 w 2200"/>
                  <a:gd name="T13" fmla="*/ 0 h 1150"/>
                  <a:gd name="T14" fmla="*/ 0 w 2200"/>
                  <a:gd name="T15" fmla="*/ 0 h 1150"/>
                  <a:gd name="T16" fmla="*/ 0 w 2200"/>
                  <a:gd name="T17" fmla="*/ 0 h 11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200"/>
                  <a:gd name="T28" fmla="*/ 0 h 1150"/>
                  <a:gd name="T29" fmla="*/ 2200 w 2200"/>
                  <a:gd name="T30" fmla="*/ 1150 h 115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200" h="1150">
                    <a:moveTo>
                      <a:pt x="191" y="0"/>
                    </a:moveTo>
                    <a:cubicBezTo>
                      <a:pt x="85" y="0"/>
                      <a:pt x="0" y="86"/>
                      <a:pt x="0" y="192"/>
                    </a:cubicBezTo>
                    <a:lnTo>
                      <a:pt x="0" y="959"/>
                    </a:lnTo>
                    <a:cubicBezTo>
                      <a:pt x="0" y="1065"/>
                      <a:pt x="85" y="1150"/>
                      <a:pt x="191" y="1150"/>
                    </a:cubicBezTo>
                    <a:lnTo>
                      <a:pt x="2008" y="1150"/>
                    </a:lnTo>
                    <a:cubicBezTo>
                      <a:pt x="2114" y="1150"/>
                      <a:pt x="2200" y="1065"/>
                      <a:pt x="2200" y="959"/>
                    </a:cubicBezTo>
                    <a:lnTo>
                      <a:pt x="2200" y="192"/>
                    </a:lnTo>
                    <a:cubicBezTo>
                      <a:pt x="2200" y="86"/>
                      <a:pt x="2114" y="0"/>
                      <a:pt x="2008" y="0"/>
                    </a:cubicBezTo>
                    <a:lnTo>
                      <a:pt x="191" y="0"/>
                    </a:lnTo>
                    <a:close/>
                  </a:path>
                </a:pathLst>
              </a:custGeom>
              <a:noFill/>
              <a:ln w="19050"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algn="ctr" rtl="1"/>
                <a:endParaRPr lang="en-US" sz="1200">
                  <a:solidFill>
                    <a:prstClr val="black"/>
                  </a:solidFill>
                </a:endParaRPr>
              </a:p>
            </p:txBody>
          </p:sp>
        </p:grpSp>
        <p:grpSp>
          <p:nvGrpSpPr>
            <p:cNvPr id="39963" name="Group 330"/>
            <p:cNvGrpSpPr>
              <a:grpSpLocks/>
            </p:cNvGrpSpPr>
            <p:nvPr/>
          </p:nvGrpSpPr>
          <p:grpSpPr bwMode="auto">
            <a:xfrm>
              <a:off x="8700081" y="1981876"/>
              <a:ext cx="630224" cy="252316"/>
              <a:chOff x="4749" y="1760"/>
              <a:chExt cx="453" cy="237"/>
            </a:xfrm>
          </p:grpSpPr>
          <p:sp>
            <p:nvSpPr>
              <p:cNvPr id="41788" name="Freeform 328"/>
              <p:cNvSpPr>
                <a:spLocks/>
              </p:cNvSpPr>
              <p:nvPr/>
            </p:nvSpPr>
            <p:spPr bwMode="auto">
              <a:xfrm>
                <a:off x="4749" y="1760"/>
                <a:ext cx="453" cy="237"/>
              </a:xfrm>
              <a:custGeom>
                <a:avLst/>
                <a:gdLst>
                  <a:gd name="T0" fmla="*/ 0 w 2200"/>
                  <a:gd name="T1" fmla="*/ 0 h 1150"/>
                  <a:gd name="T2" fmla="*/ 0 w 2200"/>
                  <a:gd name="T3" fmla="*/ 0 h 1150"/>
                  <a:gd name="T4" fmla="*/ 0 w 2200"/>
                  <a:gd name="T5" fmla="*/ 0 h 1150"/>
                  <a:gd name="T6" fmla="*/ 0 w 2200"/>
                  <a:gd name="T7" fmla="*/ 0 h 1150"/>
                  <a:gd name="T8" fmla="*/ 0 w 2200"/>
                  <a:gd name="T9" fmla="*/ 0 h 1150"/>
                  <a:gd name="T10" fmla="*/ 0 w 2200"/>
                  <a:gd name="T11" fmla="*/ 0 h 1150"/>
                  <a:gd name="T12" fmla="*/ 0 w 2200"/>
                  <a:gd name="T13" fmla="*/ 0 h 1150"/>
                  <a:gd name="T14" fmla="*/ 0 w 2200"/>
                  <a:gd name="T15" fmla="*/ 0 h 1150"/>
                  <a:gd name="T16" fmla="*/ 0 w 2200"/>
                  <a:gd name="T17" fmla="*/ 0 h 11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200"/>
                  <a:gd name="T28" fmla="*/ 0 h 1150"/>
                  <a:gd name="T29" fmla="*/ 2200 w 2200"/>
                  <a:gd name="T30" fmla="*/ 1150 h 115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200" h="1150">
                    <a:moveTo>
                      <a:pt x="191" y="0"/>
                    </a:moveTo>
                    <a:cubicBezTo>
                      <a:pt x="85" y="0"/>
                      <a:pt x="0" y="86"/>
                      <a:pt x="0" y="192"/>
                    </a:cubicBezTo>
                    <a:lnTo>
                      <a:pt x="0" y="959"/>
                    </a:lnTo>
                    <a:cubicBezTo>
                      <a:pt x="0" y="1065"/>
                      <a:pt x="85" y="1150"/>
                      <a:pt x="191" y="1150"/>
                    </a:cubicBezTo>
                    <a:lnTo>
                      <a:pt x="2008" y="1150"/>
                    </a:lnTo>
                    <a:cubicBezTo>
                      <a:pt x="2114" y="1150"/>
                      <a:pt x="2200" y="1065"/>
                      <a:pt x="2200" y="959"/>
                    </a:cubicBezTo>
                    <a:lnTo>
                      <a:pt x="2200" y="192"/>
                    </a:lnTo>
                    <a:cubicBezTo>
                      <a:pt x="2200" y="86"/>
                      <a:pt x="2114" y="0"/>
                      <a:pt x="2008" y="0"/>
                    </a:cubicBezTo>
                    <a:lnTo>
                      <a:pt x="191" y="0"/>
                    </a:lnTo>
                    <a:close/>
                  </a:path>
                </a:pathLst>
              </a:custGeom>
              <a:solidFill>
                <a:srgbClr val="FFFFFF"/>
              </a:solidFill>
              <a:ln w="0">
                <a:solidFill>
                  <a:srgbClr val="000000"/>
                </a:solidFill>
                <a:round/>
                <a:headEnd/>
                <a:tailEnd/>
              </a:ln>
            </p:spPr>
            <p:txBody>
              <a:bodyPr/>
              <a:lstStyle/>
              <a:p>
                <a:pPr algn="ctr" rtl="1"/>
                <a:endParaRPr lang="en-US" sz="1200">
                  <a:solidFill>
                    <a:prstClr val="black"/>
                  </a:solidFill>
                </a:endParaRPr>
              </a:p>
            </p:txBody>
          </p:sp>
          <p:sp>
            <p:nvSpPr>
              <p:cNvPr id="41789" name="Freeform 329"/>
              <p:cNvSpPr>
                <a:spLocks/>
              </p:cNvSpPr>
              <p:nvPr/>
            </p:nvSpPr>
            <p:spPr bwMode="auto">
              <a:xfrm>
                <a:off x="4749" y="1760"/>
                <a:ext cx="453" cy="237"/>
              </a:xfrm>
              <a:custGeom>
                <a:avLst/>
                <a:gdLst>
                  <a:gd name="T0" fmla="*/ 0 w 2200"/>
                  <a:gd name="T1" fmla="*/ 0 h 1150"/>
                  <a:gd name="T2" fmla="*/ 0 w 2200"/>
                  <a:gd name="T3" fmla="*/ 0 h 1150"/>
                  <a:gd name="T4" fmla="*/ 0 w 2200"/>
                  <a:gd name="T5" fmla="*/ 0 h 1150"/>
                  <a:gd name="T6" fmla="*/ 0 w 2200"/>
                  <a:gd name="T7" fmla="*/ 0 h 1150"/>
                  <a:gd name="T8" fmla="*/ 0 w 2200"/>
                  <a:gd name="T9" fmla="*/ 0 h 1150"/>
                  <a:gd name="T10" fmla="*/ 0 w 2200"/>
                  <a:gd name="T11" fmla="*/ 0 h 1150"/>
                  <a:gd name="T12" fmla="*/ 0 w 2200"/>
                  <a:gd name="T13" fmla="*/ 0 h 1150"/>
                  <a:gd name="T14" fmla="*/ 0 w 2200"/>
                  <a:gd name="T15" fmla="*/ 0 h 1150"/>
                  <a:gd name="T16" fmla="*/ 0 w 2200"/>
                  <a:gd name="T17" fmla="*/ 0 h 11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200"/>
                  <a:gd name="T28" fmla="*/ 0 h 1150"/>
                  <a:gd name="T29" fmla="*/ 2200 w 2200"/>
                  <a:gd name="T30" fmla="*/ 1150 h 115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200" h="1150">
                    <a:moveTo>
                      <a:pt x="191" y="0"/>
                    </a:moveTo>
                    <a:cubicBezTo>
                      <a:pt x="85" y="0"/>
                      <a:pt x="0" y="86"/>
                      <a:pt x="0" y="192"/>
                    </a:cubicBezTo>
                    <a:lnTo>
                      <a:pt x="0" y="959"/>
                    </a:lnTo>
                    <a:cubicBezTo>
                      <a:pt x="0" y="1065"/>
                      <a:pt x="85" y="1150"/>
                      <a:pt x="191" y="1150"/>
                    </a:cubicBezTo>
                    <a:lnTo>
                      <a:pt x="2008" y="1150"/>
                    </a:lnTo>
                    <a:cubicBezTo>
                      <a:pt x="2114" y="1150"/>
                      <a:pt x="2200" y="1065"/>
                      <a:pt x="2200" y="959"/>
                    </a:cubicBezTo>
                    <a:lnTo>
                      <a:pt x="2200" y="192"/>
                    </a:lnTo>
                    <a:cubicBezTo>
                      <a:pt x="2200" y="86"/>
                      <a:pt x="2114" y="0"/>
                      <a:pt x="2008" y="0"/>
                    </a:cubicBezTo>
                    <a:lnTo>
                      <a:pt x="191" y="0"/>
                    </a:lnTo>
                    <a:close/>
                  </a:path>
                </a:pathLst>
              </a:custGeom>
              <a:noFill/>
              <a:ln w="19050"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algn="ctr" rtl="1"/>
                <a:endParaRPr lang="en-US" sz="1200">
                  <a:solidFill>
                    <a:prstClr val="black"/>
                  </a:solidFill>
                </a:endParaRPr>
              </a:p>
            </p:txBody>
          </p:sp>
        </p:grpSp>
        <p:grpSp>
          <p:nvGrpSpPr>
            <p:cNvPr id="39964" name="Group 333"/>
            <p:cNvGrpSpPr>
              <a:grpSpLocks/>
            </p:cNvGrpSpPr>
            <p:nvPr/>
          </p:nvGrpSpPr>
          <p:grpSpPr bwMode="auto">
            <a:xfrm>
              <a:off x="2814863" y="1987515"/>
              <a:ext cx="631792" cy="252316"/>
              <a:chOff x="527" y="1765"/>
              <a:chExt cx="453" cy="237"/>
            </a:xfrm>
          </p:grpSpPr>
          <p:sp>
            <p:nvSpPr>
              <p:cNvPr id="41786" name="Freeform 331"/>
              <p:cNvSpPr>
                <a:spLocks/>
              </p:cNvSpPr>
              <p:nvPr/>
            </p:nvSpPr>
            <p:spPr bwMode="auto">
              <a:xfrm>
                <a:off x="527" y="1765"/>
                <a:ext cx="453" cy="237"/>
              </a:xfrm>
              <a:custGeom>
                <a:avLst/>
                <a:gdLst>
                  <a:gd name="T0" fmla="*/ 0 w 4400"/>
                  <a:gd name="T1" fmla="*/ 0 h 2300"/>
                  <a:gd name="T2" fmla="*/ 0 w 4400"/>
                  <a:gd name="T3" fmla="*/ 0 h 2300"/>
                  <a:gd name="T4" fmla="*/ 0 w 4400"/>
                  <a:gd name="T5" fmla="*/ 0 h 2300"/>
                  <a:gd name="T6" fmla="*/ 0 w 4400"/>
                  <a:gd name="T7" fmla="*/ 0 h 2300"/>
                  <a:gd name="T8" fmla="*/ 0 w 4400"/>
                  <a:gd name="T9" fmla="*/ 0 h 2300"/>
                  <a:gd name="T10" fmla="*/ 0 w 4400"/>
                  <a:gd name="T11" fmla="*/ 0 h 2300"/>
                  <a:gd name="T12" fmla="*/ 0 w 4400"/>
                  <a:gd name="T13" fmla="*/ 0 h 2300"/>
                  <a:gd name="T14" fmla="*/ 0 w 4400"/>
                  <a:gd name="T15" fmla="*/ 0 h 2300"/>
                  <a:gd name="T16" fmla="*/ 0 w 4400"/>
                  <a:gd name="T17" fmla="*/ 0 h 230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400"/>
                  <a:gd name="T28" fmla="*/ 0 h 2300"/>
                  <a:gd name="T29" fmla="*/ 4400 w 4400"/>
                  <a:gd name="T30" fmla="*/ 2300 h 230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400" h="2300">
                    <a:moveTo>
                      <a:pt x="384" y="0"/>
                    </a:moveTo>
                    <a:cubicBezTo>
                      <a:pt x="172" y="0"/>
                      <a:pt x="0" y="172"/>
                      <a:pt x="0" y="384"/>
                    </a:cubicBezTo>
                    <a:lnTo>
                      <a:pt x="0" y="1917"/>
                    </a:lnTo>
                    <a:cubicBezTo>
                      <a:pt x="0" y="2129"/>
                      <a:pt x="172" y="2300"/>
                      <a:pt x="384" y="2300"/>
                    </a:cubicBezTo>
                    <a:lnTo>
                      <a:pt x="4017" y="2300"/>
                    </a:lnTo>
                    <a:cubicBezTo>
                      <a:pt x="4229" y="2300"/>
                      <a:pt x="4400" y="2129"/>
                      <a:pt x="4400" y="1917"/>
                    </a:cubicBezTo>
                    <a:lnTo>
                      <a:pt x="4400" y="384"/>
                    </a:lnTo>
                    <a:cubicBezTo>
                      <a:pt x="4400" y="172"/>
                      <a:pt x="4229" y="0"/>
                      <a:pt x="4017" y="0"/>
                    </a:cubicBezTo>
                    <a:lnTo>
                      <a:pt x="384" y="0"/>
                    </a:lnTo>
                    <a:close/>
                  </a:path>
                </a:pathLst>
              </a:custGeom>
              <a:solidFill>
                <a:srgbClr val="FFFFFF"/>
              </a:solidFill>
              <a:ln w="0">
                <a:solidFill>
                  <a:srgbClr val="000000"/>
                </a:solidFill>
                <a:round/>
                <a:headEnd/>
                <a:tailEnd/>
              </a:ln>
            </p:spPr>
            <p:txBody>
              <a:bodyPr/>
              <a:lstStyle/>
              <a:p>
                <a:pPr algn="ctr" rtl="1"/>
                <a:endParaRPr lang="en-US" sz="1200">
                  <a:solidFill>
                    <a:prstClr val="black"/>
                  </a:solidFill>
                </a:endParaRPr>
              </a:p>
            </p:txBody>
          </p:sp>
          <p:sp>
            <p:nvSpPr>
              <p:cNvPr id="41787" name="Freeform 332"/>
              <p:cNvSpPr>
                <a:spLocks/>
              </p:cNvSpPr>
              <p:nvPr/>
            </p:nvSpPr>
            <p:spPr bwMode="auto">
              <a:xfrm>
                <a:off x="527" y="1765"/>
                <a:ext cx="453" cy="237"/>
              </a:xfrm>
              <a:custGeom>
                <a:avLst/>
                <a:gdLst>
                  <a:gd name="T0" fmla="*/ 0 w 4400"/>
                  <a:gd name="T1" fmla="*/ 0 h 2300"/>
                  <a:gd name="T2" fmla="*/ 0 w 4400"/>
                  <a:gd name="T3" fmla="*/ 0 h 2300"/>
                  <a:gd name="T4" fmla="*/ 0 w 4400"/>
                  <a:gd name="T5" fmla="*/ 0 h 2300"/>
                  <a:gd name="T6" fmla="*/ 0 w 4400"/>
                  <a:gd name="T7" fmla="*/ 0 h 2300"/>
                  <a:gd name="T8" fmla="*/ 0 w 4400"/>
                  <a:gd name="T9" fmla="*/ 0 h 2300"/>
                  <a:gd name="T10" fmla="*/ 0 w 4400"/>
                  <a:gd name="T11" fmla="*/ 0 h 2300"/>
                  <a:gd name="T12" fmla="*/ 0 w 4400"/>
                  <a:gd name="T13" fmla="*/ 0 h 2300"/>
                  <a:gd name="T14" fmla="*/ 0 w 4400"/>
                  <a:gd name="T15" fmla="*/ 0 h 2300"/>
                  <a:gd name="T16" fmla="*/ 0 w 4400"/>
                  <a:gd name="T17" fmla="*/ 0 h 230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400"/>
                  <a:gd name="T28" fmla="*/ 0 h 2300"/>
                  <a:gd name="T29" fmla="*/ 4400 w 4400"/>
                  <a:gd name="T30" fmla="*/ 2300 h 230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400" h="2300">
                    <a:moveTo>
                      <a:pt x="384" y="0"/>
                    </a:moveTo>
                    <a:cubicBezTo>
                      <a:pt x="172" y="0"/>
                      <a:pt x="0" y="172"/>
                      <a:pt x="0" y="384"/>
                    </a:cubicBezTo>
                    <a:lnTo>
                      <a:pt x="0" y="1917"/>
                    </a:lnTo>
                    <a:cubicBezTo>
                      <a:pt x="0" y="2129"/>
                      <a:pt x="172" y="2300"/>
                      <a:pt x="384" y="2300"/>
                    </a:cubicBezTo>
                    <a:lnTo>
                      <a:pt x="4017" y="2300"/>
                    </a:lnTo>
                    <a:cubicBezTo>
                      <a:pt x="4229" y="2300"/>
                      <a:pt x="4400" y="2129"/>
                      <a:pt x="4400" y="1917"/>
                    </a:cubicBezTo>
                    <a:lnTo>
                      <a:pt x="4400" y="384"/>
                    </a:lnTo>
                    <a:cubicBezTo>
                      <a:pt x="4400" y="172"/>
                      <a:pt x="4229" y="0"/>
                      <a:pt x="4017" y="0"/>
                    </a:cubicBezTo>
                    <a:lnTo>
                      <a:pt x="384" y="0"/>
                    </a:lnTo>
                    <a:close/>
                  </a:path>
                </a:pathLst>
              </a:custGeom>
              <a:noFill/>
              <a:ln w="19050"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algn="ctr" rtl="1"/>
                <a:endParaRPr lang="en-US" sz="1200">
                  <a:solidFill>
                    <a:prstClr val="black"/>
                  </a:solidFill>
                </a:endParaRPr>
              </a:p>
            </p:txBody>
          </p:sp>
        </p:grpSp>
        <p:grpSp>
          <p:nvGrpSpPr>
            <p:cNvPr id="39965" name="Group 402"/>
            <p:cNvGrpSpPr>
              <a:grpSpLocks/>
            </p:cNvGrpSpPr>
            <p:nvPr/>
          </p:nvGrpSpPr>
          <p:grpSpPr bwMode="auto">
            <a:xfrm>
              <a:off x="2742748" y="2290575"/>
              <a:ext cx="761912" cy="508858"/>
              <a:chOff x="475" y="2049"/>
              <a:chExt cx="546" cy="477"/>
            </a:xfrm>
          </p:grpSpPr>
          <p:sp>
            <p:nvSpPr>
              <p:cNvPr id="41718" name="Freeform 334"/>
              <p:cNvSpPr>
                <a:spLocks/>
              </p:cNvSpPr>
              <p:nvPr/>
            </p:nvSpPr>
            <p:spPr bwMode="auto">
              <a:xfrm>
                <a:off x="475" y="2049"/>
                <a:ext cx="519" cy="461"/>
              </a:xfrm>
              <a:custGeom>
                <a:avLst/>
                <a:gdLst>
                  <a:gd name="T0" fmla="*/ 318 w 519"/>
                  <a:gd name="T1" fmla="*/ 0 h 461"/>
                  <a:gd name="T2" fmla="*/ 0 w 519"/>
                  <a:gd name="T3" fmla="*/ 161 h 461"/>
                  <a:gd name="T4" fmla="*/ 133 w 519"/>
                  <a:gd name="T5" fmla="*/ 461 h 461"/>
                  <a:gd name="T6" fmla="*/ 482 w 519"/>
                  <a:gd name="T7" fmla="*/ 424 h 461"/>
                  <a:gd name="T8" fmla="*/ 519 w 519"/>
                  <a:gd name="T9" fmla="*/ 133 h 461"/>
                  <a:gd name="T10" fmla="*/ 318 w 519"/>
                  <a:gd name="T11" fmla="*/ 0 h 461"/>
                  <a:gd name="T12" fmla="*/ 0 60000 65536"/>
                  <a:gd name="T13" fmla="*/ 0 60000 65536"/>
                  <a:gd name="T14" fmla="*/ 0 60000 65536"/>
                  <a:gd name="T15" fmla="*/ 0 60000 65536"/>
                  <a:gd name="T16" fmla="*/ 0 60000 65536"/>
                  <a:gd name="T17" fmla="*/ 0 60000 65536"/>
                  <a:gd name="T18" fmla="*/ 0 w 519"/>
                  <a:gd name="T19" fmla="*/ 0 h 461"/>
                  <a:gd name="T20" fmla="*/ 519 w 519"/>
                  <a:gd name="T21" fmla="*/ 461 h 461"/>
                </a:gdLst>
                <a:ahLst/>
                <a:cxnLst>
                  <a:cxn ang="T12">
                    <a:pos x="T0" y="T1"/>
                  </a:cxn>
                  <a:cxn ang="T13">
                    <a:pos x="T2" y="T3"/>
                  </a:cxn>
                  <a:cxn ang="T14">
                    <a:pos x="T4" y="T5"/>
                  </a:cxn>
                  <a:cxn ang="T15">
                    <a:pos x="T6" y="T7"/>
                  </a:cxn>
                  <a:cxn ang="T16">
                    <a:pos x="T8" y="T9"/>
                  </a:cxn>
                  <a:cxn ang="T17">
                    <a:pos x="T10" y="T11"/>
                  </a:cxn>
                </a:cxnLst>
                <a:rect l="T18" t="T19" r="T20" b="T21"/>
                <a:pathLst>
                  <a:path w="519" h="461">
                    <a:moveTo>
                      <a:pt x="318" y="0"/>
                    </a:moveTo>
                    <a:lnTo>
                      <a:pt x="0" y="161"/>
                    </a:lnTo>
                    <a:lnTo>
                      <a:pt x="133" y="461"/>
                    </a:lnTo>
                    <a:lnTo>
                      <a:pt x="482" y="424"/>
                    </a:lnTo>
                    <a:lnTo>
                      <a:pt x="519" y="133"/>
                    </a:lnTo>
                    <a:lnTo>
                      <a:pt x="318" y="0"/>
                    </a:lnTo>
                    <a:close/>
                  </a:path>
                </a:pathLst>
              </a:custGeom>
              <a:solidFill>
                <a:srgbClr val="BFDD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719" name="Freeform 335"/>
              <p:cNvSpPr>
                <a:spLocks/>
              </p:cNvSpPr>
              <p:nvPr/>
            </p:nvSpPr>
            <p:spPr bwMode="auto">
              <a:xfrm>
                <a:off x="850" y="2267"/>
                <a:ext cx="13" cy="12"/>
              </a:xfrm>
              <a:custGeom>
                <a:avLst/>
                <a:gdLst>
                  <a:gd name="T0" fmla="*/ 2 w 13"/>
                  <a:gd name="T1" fmla="*/ 9 h 12"/>
                  <a:gd name="T2" fmla="*/ 2 w 13"/>
                  <a:gd name="T3" fmla="*/ 10 h 12"/>
                  <a:gd name="T4" fmla="*/ 6 w 13"/>
                  <a:gd name="T5" fmla="*/ 9 h 12"/>
                  <a:gd name="T6" fmla="*/ 9 w 13"/>
                  <a:gd name="T7" fmla="*/ 12 h 12"/>
                  <a:gd name="T8" fmla="*/ 9 w 13"/>
                  <a:gd name="T9" fmla="*/ 11 h 12"/>
                  <a:gd name="T10" fmla="*/ 10 w 13"/>
                  <a:gd name="T11" fmla="*/ 12 h 12"/>
                  <a:gd name="T12" fmla="*/ 9 w 13"/>
                  <a:gd name="T13" fmla="*/ 9 h 12"/>
                  <a:gd name="T14" fmla="*/ 13 w 13"/>
                  <a:gd name="T15" fmla="*/ 5 h 12"/>
                  <a:gd name="T16" fmla="*/ 9 w 13"/>
                  <a:gd name="T17" fmla="*/ 4 h 12"/>
                  <a:gd name="T18" fmla="*/ 8 w 13"/>
                  <a:gd name="T19" fmla="*/ 0 h 12"/>
                  <a:gd name="T20" fmla="*/ 7 w 13"/>
                  <a:gd name="T21" fmla="*/ 1 h 12"/>
                  <a:gd name="T22" fmla="*/ 7 w 13"/>
                  <a:gd name="T23" fmla="*/ 0 h 12"/>
                  <a:gd name="T24" fmla="*/ 4 w 13"/>
                  <a:gd name="T25" fmla="*/ 3 h 12"/>
                  <a:gd name="T26" fmla="*/ 1 w 13"/>
                  <a:gd name="T27" fmla="*/ 3 h 12"/>
                  <a:gd name="T28" fmla="*/ 0 w 13"/>
                  <a:gd name="T29" fmla="*/ 3 h 12"/>
                  <a:gd name="T30" fmla="*/ 3 w 13"/>
                  <a:gd name="T31" fmla="*/ 6 h 12"/>
                  <a:gd name="T32" fmla="*/ 1 w 13"/>
                  <a:gd name="T33" fmla="*/ 10 h 12"/>
                  <a:gd name="T34" fmla="*/ 2 w 13"/>
                  <a:gd name="T35" fmla="*/ 9 h 1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3"/>
                  <a:gd name="T55" fmla="*/ 0 h 12"/>
                  <a:gd name="T56" fmla="*/ 13 w 13"/>
                  <a:gd name="T57" fmla="*/ 12 h 1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3" h="12">
                    <a:moveTo>
                      <a:pt x="2" y="9"/>
                    </a:moveTo>
                    <a:lnTo>
                      <a:pt x="2" y="10"/>
                    </a:lnTo>
                    <a:lnTo>
                      <a:pt x="6" y="9"/>
                    </a:lnTo>
                    <a:lnTo>
                      <a:pt x="9" y="12"/>
                    </a:lnTo>
                    <a:lnTo>
                      <a:pt x="9" y="11"/>
                    </a:lnTo>
                    <a:lnTo>
                      <a:pt x="10" y="12"/>
                    </a:lnTo>
                    <a:lnTo>
                      <a:pt x="9" y="9"/>
                    </a:lnTo>
                    <a:lnTo>
                      <a:pt x="13" y="5"/>
                    </a:lnTo>
                    <a:lnTo>
                      <a:pt x="9" y="4"/>
                    </a:lnTo>
                    <a:lnTo>
                      <a:pt x="8" y="0"/>
                    </a:lnTo>
                    <a:lnTo>
                      <a:pt x="7" y="1"/>
                    </a:lnTo>
                    <a:lnTo>
                      <a:pt x="7" y="0"/>
                    </a:lnTo>
                    <a:lnTo>
                      <a:pt x="4" y="3"/>
                    </a:lnTo>
                    <a:lnTo>
                      <a:pt x="1" y="3"/>
                    </a:lnTo>
                    <a:lnTo>
                      <a:pt x="0" y="3"/>
                    </a:lnTo>
                    <a:lnTo>
                      <a:pt x="3" y="6"/>
                    </a:lnTo>
                    <a:lnTo>
                      <a:pt x="1" y="10"/>
                    </a:lnTo>
                    <a:lnTo>
                      <a:pt x="2" y="9"/>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720" name="Freeform 336"/>
              <p:cNvSpPr>
                <a:spLocks/>
              </p:cNvSpPr>
              <p:nvPr/>
            </p:nvSpPr>
            <p:spPr bwMode="auto">
              <a:xfrm>
                <a:off x="819" y="2279"/>
                <a:ext cx="13" cy="12"/>
              </a:xfrm>
              <a:custGeom>
                <a:avLst/>
                <a:gdLst>
                  <a:gd name="T0" fmla="*/ 8 w 13"/>
                  <a:gd name="T1" fmla="*/ 0 h 12"/>
                  <a:gd name="T2" fmla="*/ 7 w 13"/>
                  <a:gd name="T3" fmla="*/ 1 h 12"/>
                  <a:gd name="T4" fmla="*/ 7 w 13"/>
                  <a:gd name="T5" fmla="*/ 0 h 12"/>
                  <a:gd name="T6" fmla="*/ 4 w 13"/>
                  <a:gd name="T7" fmla="*/ 3 h 12"/>
                  <a:gd name="T8" fmla="*/ 2 w 13"/>
                  <a:gd name="T9" fmla="*/ 3 h 12"/>
                  <a:gd name="T10" fmla="*/ 0 w 13"/>
                  <a:gd name="T11" fmla="*/ 3 h 12"/>
                  <a:gd name="T12" fmla="*/ 3 w 13"/>
                  <a:gd name="T13" fmla="*/ 6 h 12"/>
                  <a:gd name="T14" fmla="*/ 1 w 13"/>
                  <a:gd name="T15" fmla="*/ 10 h 12"/>
                  <a:gd name="T16" fmla="*/ 2 w 13"/>
                  <a:gd name="T17" fmla="*/ 10 h 12"/>
                  <a:gd name="T18" fmla="*/ 6 w 13"/>
                  <a:gd name="T19" fmla="*/ 9 h 12"/>
                  <a:gd name="T20" fmla="*/ 9 w 13"/>
                  <a:gd name="T21" fmla="*/ 12 h 12"/>
                  <a:gd name="T22" fmla="*/ 9 w 13"/>
                  <a:gd name="T23" fmla="*/ 11 h 12"/>
                  <a:gd name="T24" fmla="*/ 10 w 13"/>
                  <a:gd name="T25" fmla="*/ 12 h 12"/>
                  <a:gd name="T26" fmla="*/ 9 w 13"/>
                  <a:gd name="T27" fmla="*/ 9 h 12"/>
                  <a:gd name="T28" fmla="*/ 13 w 13"/>
                  <a:gd name="T29" fmla="*/ 5 h 12"/>
                  <a:gd name="T30" fmla="*/ 9 w 13"/>
                  <a:gd name="T31" fmla="*/ 4 h 12"/>
                  <a:gd name="T32" fmla="*/ 8 w 13"/>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3"/>
                  <a:gd name="T52" fmla="*/ 0 h 12"/>
                  <a:gd name="T53" fmla="*/ 13 w 13"/>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3" h="12">
                    <a:moveTo>
                      <a:pt x="8" y="0"/>
                    </a:moveTo>
                    <a:lnTo>
                      <a:pt x="7" y="1"/>
                    </a:lnTo>
                    <a:lnTo>
                      <a:pt x="7" y="0"/>
                    </a:lnTo>
                    <a:lnTo>
                      <a:pt x="4" y="3"/>
                    </a:lnTo>
                    <a:lnTo>
                      <a:pt x="2" y="3"/>
                    </a:lnTo>
                    <a:lnTo>
                      <a:pt x="0" y="3"/>
                    </a:lnTo>
                    <a:lnTo>
                      <a:pt x="3" y="6"/>
                    </a:lnTo>
                    <a:lnTo>
                      <a:pt x="1" y="10"/>
                    </a:lnTo>
                    <a:lnTo>
                      <a:pt x="2" y="10"/>
                    </a:lnTo>
                    <a:lnTo>
                      <a:pt x="6" y="9"/>
                    </a:lnTo>
                    <a:lnTo>
                      <a:pt x="9" y="12"/>
                    </a:lnTo>
                    <a:lnTo>
                      <a:pt x="9" y="11"/>
                    </a:lnTo>
                    <a:lnTo>
                      <a:pt x="10" y="12"/>
                    </a:lnTo>
                    <a:lnTo>
                      <a:pt x="9" y="9"/>
                    </a:lnTo>
                    <a:lnTo>
                      <a:pt x="13" y="5"/>
                    </a:lnTo>
                    <a:lnTo>
                      <a:pt x="9" y="4"/>
                    </a:lnTo>
                    <a:lnTo>
                      <a:pt x="8" y="0"/>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721" name="Freeform 337"/>
              <p:cNvSpPr>
                <a:spLocks/>
              </p:cNvSpPr>
              <p:nvPr/>
            </p:nvSpPr>
            <p:spPr bwMode="auto">
              <a:xfrm>
                <a:off x="851" y="2300"/>
                <a:ext cx="13" cy="11"/>
              </a:xfrm>
              <a:custGeom>
                <a:avLst/>
                <a:gdLst>
                  <a:gd name="T0" fmla="*/ 9 w 13"/>
                  <a:gd name="T1" fmla="*/ 4 h 11"/>
                  <a:gd name="T2" fmla="*/ 8 w 13"/>
                  <a:gd name="T3" fmla="*/ 0 h 11"/>
                  <a:gd name="T4" fmla="*/ 7 w 13"/>
                  <a:gd name="T5" fmla="*/ 1 h 11"/>
                  <a:gd name="T6" fmla="*/ 7 w 13"/>
                  <a:gd name="T7" fmla="*/ 0 h 11"/>
                  <a:gd name="T8" fmla="*/ 4 w 13"/>
                  <a:gd name="T9" fmla="*/ 3 h 11"/>
                  <a:gd name="T10" fmla="*/ 1 w 13"/>
                  <a:gd name="T11" fmla="*/ 3 h 11"/>
                  <a:gd name="T12" fmla="*/ 1 w 13"/>
                  <a:gd name="T13" fmla="*/ 3 h 11"/>
                  <a:gd name="T14" fmla="*/ 0 w 13"/>
                  <a:gd name="T15" fmla="*/ 3 h 11"/>
                  <a:gd name="T16" fmla="*/ 3 w 13"/>
                  <a:gd name="T17" fmla="*/ 5 h 11"/>
                  <a:gd name="T18" fmla="*/ 1 w 13"/>
                  <a:gd name="T19" fmla="*/ 9 h 11"/>
                  <a:gd name="T20" fmla="*/ 2 w 13"/>
                  <a:gd name="T21" fmla="*/ 9 h 11"/>
                  <a:gd name="T22" fmla="*/ 5 w 13"/>
                  <a:gd name="T23" fmla="*/ 8 h 11"/>
                  <a:gd name="T24" fmla="*/ 8 w 13"/>
                  <a:gd name="T25" fmla="*/ 11 h 11"/>
                  <a:gd name="T26" fmla="*/ 8 w 13"/>
                  <a:gd name="T27" fmla="*/ 10 h 11"/>
                  <a:gd name="T28" fmla="*/ 9 w 13"/>
                  <a:gd name="T29" fmla="*/ 11 h 11"/>
                  <a:gd name="T30" fmla="*/ 9 w 13"/>
                  <a:gd name="T31" fmla="*/ 7 h 11"/>
                  <a:gd name="T32" fmla="*/ 13 w 13"/>
                  <a:gd name="T33" fmla="*/ 5 h 11"/>
                  <a:gd name="T34" fmla="*/ 9 w 13"/>
                  <a:gd name="T35" fmla="*/ 4 h 1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3"/>
                  <a:gd name="T55" fmla="*/ 0 h 11"/>
                  <a:gd name="T56" fmla="*/ 13 w 13"/>
                  <a:gd name="T57" fmla="*/ 11 h 1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3" h="11">
                    <a:moveTo>
                      <a:pt x="9" y="4"/>
                    </a:moveTo>
                    <a:lnTo>
                      <a:pt x="8" y="0"/>
                    </a:lnTo>
                    <a:lnTo>
                      <a:pt x="7" y="1"/>
                    </a:lnTo>
                    <a:lnTo>
                      <a:pt x="7" y="0"/>
                    </a:lnTo>
                    <a:lnTo>
                      <a:pt x="4" y="3"/>
                    </a:lnTo>
                    <a:lnTo>
                      <a:pt x="1" y="3"/>
                    </a:lnTo>
                    <a:lnTo>
                      <a:pt x="0" y="3"/>
                    </a:lnTo>
                    <a:lnTo>
                      <a:pt x="3" y="5"/>
                    </a:lnTo>
                    <a:lnTo>
                      <a:pt x="1" y="9"/>
                    </a:lnTo>
                    <a:lnTo>
                      <a:pt x="2" y="9"/>
                    </a:lnTo>
                    <a:lnTo>
                      <a:pt x="5" y="8"/>
                    </a:lnTo>
                    <a:lnTo>
                      <a:pt x="8" y="11"/>
                    </a:lnTo>
                    <a:lnTo>
                      <a:pt x="8" y="10"/>
                    </a:lnTo>
                    <a:lnTo>
                      <a:pt x="9" y="11"/>
                    </a:lnTo>
                    <a:lnTo>
                      <a:pt x="9" y="7"/>
                    </a:lnTo>
                    <a:lnTo>
                      <a:pt x="13" y="5"/>
                    </a:lnTo>
                    <a:lnTo>
                      <a:pt x="9" y="4"/>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722" name="Freeform 338"/>
              <p:cNvSpPr>
                <a:spLocks/>
              </p:cNvSpPr>
              <p:nvPr/>
            </p:nvSpPr>
            <p:spPr bwMode="auto">
              <a:xfrm>
                <a:off x="789" y="2293"/>
                <a:ext cx="13" cy="12"/>
              </a:xfrm>
              <a:custGeom>
                <a:avLst/>
                <a:gdLst>
                  <a:gd name="T0" fmla="*/ 9 w 13"/>
                  <a:gd name="T1" fmla="*/ 4 h 12"/>
                  <a:gd name="T2" fmla="*/ 8 w 13"/>
                  <a:gd name="T3" fmla="*/ 0 h 12"/>
                  <a:gd name="T4" fmla="*/ 8 w 13"/>
                  <a:gd name="T5" fmla="*/ 1 h 12"/>
                  <a:gd name="T6" fmla="*/ 7 w 13"/>
                  <a:gd name="T7" fmla="*/ 0 h 12"/>
                  <a:gd name="T8" fmla="*/ 4 w 13"/>
                  <a:gd name="T9" fmla="*/ 3 h 12"/>
                  <a:gd name="T10" fmla="*/ 1 w 13"/>
                  <a:gd name="T11" fmla="*/ 3 h 12"/>
                  <a:gd name="T12" fmla="*/ 0 w 13"/>
                  <a:gd name="T13" fmla="*/ 3 h 12"/>
                  <a:gd name="T14" fmla="*/ 3 w 13"/>
                  <a:gd name="T15" fmla="*/ 6 h 12"/>
                  <a:gd name="T16" fmla="*/ 1 w 13"/>
                  <a:gd name="T17" fmla="*/ 9 h 12"/>
                  <a:gd name="T18" fmla="*/ 2 w 13"/>
                  <a:gd name="T19" fmla="*/ 9 h 12"/>
                  <a:gd name="T20" fmla="*/ 6 w 13"/>
                  <a:gd name="T21" fmla="*/ 9 h 12"/>
                  <a:gd name="T22" fmla="*/ 8 w 13"/>
                  <a:gd name="T23" fmla="*/ 12 h 12"/>
                  <a:gd name="T24" fmla="*/ 8 w 13"/>
                  <a:gd name="T25" fmla="*/ 11 h 12"/>
                  <a:gd name="T26" fmla="*/ 10 w 13"/>
                  <a:gd name="T27" fmla="*/ 12 h 12"/>
                  <a:gd name="T28" fmla="*/ 9 w 13"/>
                  <a:gd name="T29" fmla="*/ 8 h 12"/>
                  <a:gd name="T30" fmla="*/ 13 w 13"/>
                  <a:gd name="T31" fmla="*/ 5 h 12"/>
                  <a:gd name="T32" fmla="*/ 9 w 13"/>
                  <a:gd name="T33" fmla="*/ 4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3"/>
                  <a:gd name="T52" fmla="*/ 0 h 12"/>
                  <a:gd name="T53" fmla="*/ 13 w 13"/>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3" h="12">
                    <a:moveTo>
                      <a:pt x="9" y="4"/>
                    </a:moveTo>
                    <a:lnTo>
                      <a:pt x="8" y="0"/>
                    </a:lnTo>
                    <a:lnTo>
                      <a:pt x="8" y="1"/>
                    </a:lnTo>
                    <a:lnTo>
                      <a:pt x="7" y="0"/>
                    </a:lnTo>
                    <a:lnTo>
                      <a:pt x="4" y="3"/>
                    </a:lnTo>
                    <a:lnTo>
                      <a:pt x="1" y="3"/>
                    </a:lnTo>
                    <a:lnTo>
                      <a:pt x="0" y="3"/>
                    </a:lnTo>
                    <a:lnTo>
                      <a:pt x="3" y="6"/>
                    </a:lnTo>
                    <a:lnTo>
                      <a:pt x="1" y="9"/>
                    </a:lnTo>
                    <a:lnTo>
                      <a:pt x="2" y="9"/>
                    </a:lnTo>
                    <a:lnTo>
                      <a:pt x="6" y="9"/>
                    </a:lnTo>
                    <a:lnTo>
                      <a:pt x="8" y="12"/>
                    </a:lnTo>
                    <a:lnTo>
                      <a:pt x="8" y="11"/>
                    </a:lnTo>
                    <a:lnTo>
                      <a:pt x="10" y="12"/>
                    </a:lnTo>
                    <a:lnTo>
                      <a:pt x="9" y="8"/>
                    </a:lnTo>
                    <a:lnTo>
                      <a:pt x="13" y="5"/>
                    </a:lnTo>
                    <a:lnTo>
                      <a:pt x="9" y="4"/>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723" name="Freeform 339"/>
              <p:cNvSpPr>
                <a:spLocks/>
              </p:cNvSpPr>
              <p:nvPr/>
            </p:nvSpPr>
            <p:spPr bwMode="auto">
              <a:xfrm>
                <a:off x="971" y="2269"/>
                <a:ext cx="31" cy="26"/>
              </a:xfrm>
              <a:custGeom>
                <a:avLst/>
                <a:gdLst>
                  <a:gd name="T0" fmla="*/ 0 w 31"/>
                  <a:gd name="T1" fmla="*/ 12 h 26"/>
                  <a:gd name="T2" fmla="*/ 25 w 31"/>
                  <a:gd name="T3" fmla="*/ 26 h 26"/>
                  <a:gd name="T4" fmla="*/ 31 w 31"/>
                  <a:gd name="T5" fmla="*/ 15 h 26"/>
                  <a:gd name="T6" fmla="*/ 3 w 31"/>
                  <a:gd name="T7" fmla="*/ 0 h 26"/>
                  <a:gd name="T8" fmla="*/ 0 w 31"/>
                  <a:gd name="T9" fmla="*/ 12 h 26"/>
                  <a:gd name="T10" fmla="*/ 0 60000 65536"/>
                  <a:gd name="T11" fmla="*/ 0 60000 65536"/>
                  <a:gd name="T12" fmla="*/ 0 60000 65536"/>
                  <a:gd name="T13" fmla="*/ 0 60000 65536"/>
                  <a:gd name="T14" fmla="*/ 0 60000 65536"/>
                  <a:gd name="T15" fmla="*/ 0 w 31"/>
                  <a:gd name="T16" fmla="*/ 0 h 26"/>
                  <a:gd name="T17" fmla="*/ 31 w 31"/>
                  <a:gd name="T18" fmla="*/ 26 h 26"/>
                </a:gdLst>
                <a:ahLst/>
                <a:cxnLst>
                  <a:cxn ang="T10">
                    <a:pos x="T0" y="T1"/>
                  </a:cxn>
                  <a:cxn ang="T11">
                    <a:pos x="T2" y="T3"/>
                  </a:cxn>
                  <a:cxn ang="T12">
                    <a:pos x="T4" y="T5"/>
                  </a:cxn>
                  <a:cxn ang="T13">
                    <a:pos x="T6" y="T7"/>
                  </a:cxn>
                  <a:cxn ang="T14">
                    <a:pos x="T8" y="T9"/>
                  </a:cxn>
                </a:cxnLst>
                <a:rect l="T15" t="T16" r="T17" b="T18"/>
                <a:pathLst>
                  <a:path w="31" h="26">
                    <a:moveTo>
                      <a:pt x="0" y="12"/>
                    </a:moveTo>
                    <a:lnTo>
                      <a:pt x="25" y="26"/>
                    </a:lnTo>
                    <a:lnTo>
                      <a:pt x="31" y="15"/>
                    </a:lnTo>
                    <a:lnTo>
                      <a:pt x="3" y="0"/>
                    </a:lnTo>
                    <a:lnTo>
                      <a:pt x="0" y="12"/>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724" name="Freeform 340"/>
              <p:cNvSpPr>
                <a:spLocks/>
              </p:cNvSpPr>
              <p:nvPr/>
            </p:nvSpPr>
            <p:spPr bwMode="auto">
              <a:xfrm>
                <a:off x="968" y="2244"/>
                <a:ext cx="39" cy="25"/>
              </a:xfrm>
              <a:custGeom>
                <a:avLst/>
                <a:gdLst>
                  <a:gd name="T0" fmla="*/ 20 w 39"/>
                  <a:gd name="T1" fmla="*/ 0 h 25"/>
                  <a:gd name="T2" fmla="*/ 18 w 39"/>
                  <a:gd name="T3" fmla="*/ 0 h 25"/>
                  <a:gd name="T4" fmla="*/ 17 w 39"/>
                  <a:gd name="T5" fmla="*/ 0 h 25"/>
                  <a:gd name="T6" fmla="*/ 15 w 39"/>
                  <a:gd name="T7" fmla="*/ 0 h 25"/>
                  <a:gd name="T8" fmla="*/ 14 w 39"/>
                  <a:gd name="T9" fmla="*/ 1 h 25"/>
                  <a:gd name="T10" fmla="*/ 12 w 39"/>
                  <a:gd name="T11" fmla="*/ 1 h 25"/>
                  <a:gd name="T12" fmla="*/ 10 w 39"/>
                  <a:gd name="T13" fmla="*/ 2 h 25"/>
                  <a:gd name="T14" fmla="*/ 8 w 39"/>
                  <a:gd name="T15" fmla="*/ 2 h 25"/>
                  <a:gd name="T16" fmla="*/ 6 w 39"/>
                  <a:gd name="T17" fmla="*/ 3 h 25"/>
                  <a:gd name="T18" fmla="*/ 5 w 39"/>
                  <a:gd name="T19" fmla="*/ 5 h 25"/>
                  <a:gd name="T20" fmla="*/ 3 w 39"/>
                  <a:gd name="T21" fmla="*/ 6 h 25"/>
                  <a:gd name="T22" fmla="*/ 2 w 39"/>
                  <a:gd name="T23" fmla="*/ 7 h 25"/>
                  <a:gd name="T24" fmla="*/ 1 w 39"/>
                  <a:gd name="T25" fmla="*/ 8 h 25"/>
                  <a:gd name="T26" fmla="*/ 1 w 39"/>
                  <a:gd name="T27" fmla="*/ 9 h 25"/>
                  <a:gd name="T28" fmla="*/ 1 w 39"/>
                  <a:gd name="T29" fmla="*/ 10 h 25"/>
                  <a:gd name="T30" fmla="*/ 0 w 39"/>
                  <a:gd name="T31" fmla="*/ 11 h 25"/>
                  <a:gd name="T32" fmla="*/ 0 w 39"/>
                  <a:gd name="T33" fmla="*/ 12 h 25"/>
                  <a:gd name="T34" fmla="*/ 0 w 39"/>
                  <a:gd name="T35" fmla="*/ 12 h 25"/>
                  <a:gd name="T36" fmla="*/ 0 w 39"/>
                  <a:gd name="T37" fmla="*/ 12 h 25"/>
                  <a:gd name="T38" fmla="*/ 0 w 39"/>
                  <a:gd name="T39" fmla="*/ 13 h 25"/>
                  <a:gd name="T40" fmla="*/ 0 w 39"/>
                  <a:gd name="T41" fmla="*/ 15 h 25"/>
                  <a:gd name="T42" fmla="*/ 2 w 39"/>
                  <a:gd name="T43" fmla="*/ 18 h 25"/>
                  <a:gd name="T44" fmla="*/ 3 w 39"/>
                  <a:gd name="T45" fmla="*/ 20 h 25"/>
                  <a:gd name="T46" fmla="*/ 6 w 39"/>
                  <a:gd name="T47" fmla="*/ 22 h 25"/>
                  <a:gd name="T48" fmla="*/ 9 w 39"/>
                  <a:gd name="T49" fmla="*/ 23 h 25"/>
                  <a:gd name="T50" fmla="*/ 12 w 39"/>
                  <a:gd name="T51" fmla="*/ 24 h 25"/>
                  <a:gd name="T52" fmla="*/ 16 w 39"/>
                  <a:gd name="T53" fmla="*/ 25 h 25"/>
                  <a:gd name="T54" fmla="*/ 20 w 39"/>
                  <a:gd name="T55" fmla="*/ 25 h 25"/>
                  <a:gd name="T56" fmla="*/ 24 w 39"/>
                  <a:gd name="T57" fmla="*/ 25 h 25"/>
                  <a:gd name="T58" fmla="*/ 28 w 39"/>
                  <a:gd name="T59" fmla="*/ 24 h 25"/>
                  <a:gd name="T60" fmla="*/ 31 w 39"/>
                  <a:gd name="T61" fmla="*/ 23 h 25"/>
                  <a:gd name="T62" fmla="*/ 34 w 39"/>
                  <a:gd name="T63" fmla="*/ 22 h 25"/>
                  <a:gd name="T64" fmla="*/ 36 w 39"/>
                  <a:gd name="T65" fmla="*/ 20 h 25"/>
                  <a:gd name="T66" fmla="*/ 38 w 39"/>
                  <a:gd name="T67" fmla="*/ 18 h 25"/>
                  <a:gd name="T68" fmla="*/ 39 w 39"/>
                  <a:gd name="T69" fmla="*/ 15 h 25"/>
                  <a:gd name="T70" fmla="*/ 39 w 39"/>
                  <a:gd name="T71" fmla="*/ 13 h 25"/>
                  <a:gd name="T72" fmla="*/ 39 w 39"/>
                  <a:gd name="T73" fmla="*/ 10 h 25"/>
                  <a:gd name="T74" fmla="*/ 38 w 39"/>
                  <a:gd name="T75" fmla="*/ 8 h 25"/>
                  <a:gd name="T76" fmla="*/ 36 w 39"/>
                  <a:gd name="T77" fmla="*/ 6 h 25"/>
                  <a:gd name="T78" fmla="*/ 34 w 39"/>
                  <a:gd name="T79" fmla="*/ 4 h 25"/>
                  <a:gd name="T80" fmla="*/ 31 w 39"/>
                  <a:gd name="T81" fmla="*/ 2 h 25"/>
                  <a:gd name="T82" fmla="*/ 28 w 39"/>
                  <a:gd name="T83" fmla="*/ 1 h 25"/>
                  <a:gd name="T84" fmla="*/ 24 w 39"/>
                  <a:gd name="T85" fmla="*/ 1 h 25"/>
                  <a:gd name="T86" fmla="*/ 20 w 39"/>
                  <a:gd name="T87" fmla="*/ 0 h 2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9"/>
                  <a:gd name="T133" fmla="*/ 0 h 25"/>
                  <a:gd name="T134" fmla="*/ 39 w 39"/>
                  <a:gd name="T135" fmla="*/ 25 h 2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9" h="25">
                    <a:moveTo>
                      <a:pt x="20" y="0"/>
                    </a:moveTo>
                    <a:lnTo>
                      <a:pt x="18" y="0"/>
                    </a:lnTo>
                    <a:lnTo>
                      <a:pt x="17" y="0"/>
                    </a:lnTo>
                    <a:lnTo>
                      <a:pt x="15" y="0"/>
                    </a:lnTo>
                    <a:lnTo>
                      <a:pt x="14" y="1"/>
                    </a:lnTo>
                    <a:lnTo>
                      <a:pt x="12" y="1"/>
                    </a:lnTo>
                    <a:lnTo>
                      <a:pt x="10" y="2"/>
                    </a:lnTo>
                    <a:lnTo>
                      <a:pt x="8" y="2"/>
                    </a:lnTo>
                    <a:lnTo>
                      <a:pt x="6" y="3"/>
                    </a:lnTo>
                    <a:lnTo>
                      <a:pt x="5" y="5"/>
                    </a:lnTo>
                    <a:lnTo>
                      <a:pt x="3" y="6"/>
                    </a:lnTo>
                    <a:lnTo>
                      <a:pt x="2" y="7"/>
                    </a:lnTo>
                    <a:lnTo>
                      <a:pt x="1" y="8"/>
                    </a:lnTo>
                    <a:lnTo>
                      <a:pt x="1" y="9"/>
                    </a:lnTo>
                    <a:lnTo>
                      <a:pt x="1" y="10"/>
                    </a:lnTo>
                    <a:lnTo>
                      <a:pt x="0" y="11"/>
                    </a:lnTo>
                    <a:lnTo>
                      <a:pt x="0" y="12"/>
                    </a:lnTo>
                    <a:lnTo>
                      <a:pt x="0" y="13"/>
                    </a:lnTo>
                    <a:lnTo>
                      <a:pt x="0" y="15"/>
                    </a:lnTo>
                    <a:lnTo>
                      <a:pt x="2" y="18"/>
                    </a:lnTo>
                    <a:lnTo>
                      <a:pt x="3" y="20"/>
                    </a:lnTo>
                    <a:lnTo>
                      <a:pt x="6" y="22"/>
                    </a:lnTo>
                    <a:lnTo>
                      <a:pt x="9" y="23"/>
                    </a:lnTo>
                    <a:lnTo>
                      <a:pt x="12" y="24"/>
                    </a:lnTo>
                    <a:lnTo>
                      <a:pt x="16" y="25"/>
                    </a:lnTo>
                    <a:lnTo>
                      <a:pt x="20" y="25"/>
                    </a:lnTo>
                    <a:lnTo>
                      <a:pt x="24" y="25"/>
                    </a:lnTo>
                    <a:lnTo>
                      <a:pt x="28" y="24"/>
                    </a:lnTo>
                    <a:lnTo>
                      <a:pt x="31" y="23"/>
                    </a:lnTo>
                    <a:lnTo>
                      <a:pt x="34" y="22"/>
                    </a:lnTo>
                    <a:lnTo>
                      <a:pt x="36" y="20"/>
                    </a:lnTo>
                    <a:lnTo>
                      <a:pt x="38" y="18"/>
                    </a:lnTo>
                    <a:lnTo>
                      <a:pt x="39" y="15"/>
                    </a:lnTo>
                    <a:lnTo>
                      <a:pt x="39" y="13"/>
                    </a:lnTo>
                    <a:lnTo>
                      <a:pt x="39" y="10"/>
                    </a:lnTo>
                    <a:lnTo>
                      <a:pt x="38" y="8"/>
                    </a:lnTo>
                    <a:lnTo>
                      <a:pt x="36" y="6"/>
                    </a:lnTo>
                    <a:lnTo>
                      <a:pt x="34" y="4"/>
                    </a:lnTo>
                    <a:lnTo>
                      <a:pt x="31" y="2"/>
                    </a:lnTo>
                    <a:lnTo>
                      <a:pt x="28" y="1"/>
                    </a:lnTo>
                    <a:lnTo>
                      <a:pt x="24" y="1"/>
                    </a:lnTo>
                    <a:lnTo>
                      <a:pt x="20" y="0"/>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725" name="Freeform 341"/>
              <p:cNvSpPr>
                <a:spLocks/>
              </p:cNvSpPr>
              <p:nvPr/>
            </p:nvSpPr>
            <p:spPr bwMode="auto">
              <a:xfrm>
                <a:off x="591" y="2284"/>
                <a:ext cx="34" cy="18"/>
              </a:xfrm>
              <a:custGeom>
                <a:avLst/>
                <a:gdLst>
                  <a:gd name="T0" fmla="*/ 4 w 34"/>
                  <a:gd name="T1" fmla="*/ 18 h 18"/>
                  <a:gd name="T2" fmla="*/ 34 w 34"/>
                  <a:gd name="T3" fmla="*/ 14 h 18"/>
                  <a:gd name="T4" fmla="*/ 33 w 34"/>
                  <a:gd name="T5" fmla="*/ 0 h 18"/>
                  <a:gd name="T6" fmla="*/ 0 w 34"/>
                  <a:gd name="T7" fmla="*/ 6 h 18"/>
                  <a:gd name="T8" fmla="*/ 4 w 34"/>
                  <a:gd name="T9" fmla="*/ 18 h 18"/>
                  <a:gd name="T10" fmla="*/ 0 60000 65536"/>
                  <a:gd name="T11" fmla="*/ 0 60000 65536"/>
                  <a:gd name="T12" fmla="*/ 0 60000 65536"/>
                  <a:gd name="T13" fmla="*/ 0 60000 65536"/>
                  <a:gd name="T14" fmla="*/ 0 60000 65536"/>
                  <a:gd name="T15" fmla="*/ 0 w 34"/>
                  <a:gd name="T16" fmla="*/ 0 h 18"/>
                  <a:gd name="T17" fmla="*/ 34 w 34"/>
                  <a:gd name="T18" fmla="*/ 18 h 18"/>
                </a:gdLst>
                <a:ahLst/>
                <a:cxnLst>
                  <a:cxn ang="T10">
                    <a:pos x="T0" y="T1"/>
                  </a:cxn>
                  <a:cxn ang="T11">
                    <a:pos x="T2" y="T3"/>
                  </a:cxn>
                  <a:cxn ang="T12">
                    <a:pos x="T4" y="T5"/>
                  </a:cxn>
                  <a:cxn ang="T13">
                    <a:pos x="T6" y="T7"/>
                  </a:cxn>
                  <a:cxn ang="T14">
                    <a:pos x="T8" y="T9"/>
                  </a:cxn>
                </a:cxnLst>
                <a:rect l="T15" t="T16" r="T17" b="T18"/>
                <a:pathLst>
                  <a:path w="34" h="18">
                    <a:moveTo>
                      <a:pt x="4" y="18"/>
                    </a:moveTo>
                    <a:lnTo>
                      <a:pt x="34" y="14"/>
                    </a:lnTo>
                    <a:lnTo>
                      <a:pt x="33" y="0"/>
                    </a:lnTo>
                    <a:lnTo>
                      <a:pt x="0" y="6"/>
                    </a:lnTo>
                    <a:lnTo>
                      <a:pt x="4" y="18"/>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726" name="Freeform 342"/>
              <p:cNvSpPr>
                <a:spLocks/>
              </p:cNvSpPr>
              <p:nvPr/>
            </p:nvSpPr>
            <p:spPr bwMode="auto">
              <a:xfrm>
                <a:off x="587" y="2253"/>
                <a:ext cx="44" cy="27"/>
              </a:xfrm>
              <a:custGeom>
                <a:avLst/>
                <a:gdLst>
                  <a:gd name="T0" fmla="*/ 22 w 44"/>
                  <a:gd name="T1" fmla="*/ 27 h 27"/>
                  <a:gd name="T2" fmla="*/ 26 w 44"/>
                  <a:gd name="T3" fmla="*/ 27 h 27"/>
                  <a:gd name="T4" fmla="*/ 30 w 44"/>
                  <a:gd name="T5" fmla="*/ 26 h 27"/>
                  <a:gd name="T6" fmla="*/ 34 w 44"/>
                  <a:gd name="T7" fmla="*/ 25 h 27"/>
                  <a:gd name="T8" fmla="*/ 37 w 44"/>
                  <a:gd name="T9" fmla="*/ 23 h 27"/>
                  <a:gd name="T10" fmla="*/ 40 w 44"/>
                  <a:gd name="T11" fmla="*/ 21 h 27"/>
                  <a:gd name="T12" fmla="*/ 42 w 44"/>
                  <a:gd name="T13" fmla="*/ 19 h 27"/>
                  <a:gd name="T14" fmla="*/ 43 w 44"/>
                  <a:gd name="T15" fmla="*/ 16 h 27"/>
                  <a:gd name="T16" fmla="*/ 44 w 44"/>
                  <a:gd name="T17" fmla="*/ 13 h 27"/>
                  <a:gd name="T18" fmla="*/ 43 w 44"/>
                  <a:gd name="T19" fmla="*/ 10 h 27"/>
                  <a:gd name="T20" fmla="*/ 42 w 44"/>
                  <a:gd name="T21" fmla="*/ 8 h 27"/>
                  <a:gd name="T22" fmla="*/ 40 w 44"/>
                  <a:gd name="T23" fmla="*/ 6 h 27"/>
                  <a:gd name="T24" fmla="*/ 37 w 44"/>
                  <a:gd name="T25" fmla="*/ 4 h 27"/>
                  <a:gd name="T26" fmla="*/ 34 w 44"/>
                  <a:gd name="T27" fmla="*/ 2 h 27"/>
                  <a:gd name="T28" fmla="*/ 30 w 44"/>
                  <a:gd name="T29" fmla="*/ 1 h 27"/>
                  <a:gd name="T30" fmla="*/ 26 w 44"/>
                  <a:gd name="T31" fmla="*/ 0 h 27"/>
                  <a:gd name="T32" fmla="*/ 22 w 44"/>
                  <a:gd name="T33" fmla="*/ 0 h 27"/>
                  <a:gd name="T34" fmla="*/ 18 w 44"/>
                  <a:gd name="T35" fmla="*/ 0 h 27"/>
                  <a:gd name="T36" fmla="*/ 15 w 44"/>
                  <a:gd name="T37" fmla="*/ 0 h 27"/>
                  <a:gd name="T38" fmla="*/ 12 w 44"/>
                  <a:gd name="T39" fmla="*/ 1 h 27"/>
                  <a:gd name="T40" fmla="*/ 9 w 44"/>
                  <a:gd name="T41" fmla="*/ 2 h 27"/>
                  <a:gd name="T42" fmla="*/ 7 w 44"/>
                  <a:gd name="T43" fmla="*/ 3 h 27"/>
                  <a:gd name="T44" fmla="*/ 4 w 44"/>
                  <a:gd name="T45" fmla="*/ 5 h 27"/>
                  <a:gd name="T46" fmla="*/ 2 w 44"/>
                  <a:gd name="T47" fmla="*/ 7 h 27"/>
                  <a:gd name="T48" fmla="*/ 1 w 44"/>
                  <a:gd name="T49" fmla="*/ 9 h 27"/>
                  <a:gd name="T50" fmla="*/ 1 w 44"/>
                  <a:gd name="T51" fmla="*/ 9 h 27"/>
                  <a:gd name="T52" fmla="*/ 0 w 44"/>
                  <a:gd name="T53" fmla="*/ 10 h 27"/>
                  <a:gd name="T54" fmla="*/ 0 w 44"/>
                  <a:gd name="T55" fmla="*/ 11 h 27"/>
                  <a:gd name="T56" fmla="*/ 0 w 44"/>
                  <a:gd name="T57" fmla="*/ 12 h 27"/>
                  <a:gd name="T58" fmla="*/ 0 w 44"/>
                  <a:gd name="T59" fmla="*/ 12 h 27"/>
                  <a:gd name="T60" fmla="*/ 0 w 44"/>
                  <a:gd name="T61" fmla="*/ 13 h 27"/>
                  <a:gd name="T62" fmla="*/ 0 w 44"/>
                  <a:gd name="T63" fmla="*/ 13 h 27"/>
                  <a:gd name="T64" fmla="*/ 0 w 44"/>
                  <a:gd name="T65" fmla="*/ 13 h 27"/>
                  <a:gd name="T66" fmla="*/ 0 w 44"/>
                  <a:gd name="T67" fmla="*/ 13 h 27"/>
                  <a:gd name="T68" fmla="*/ 0 w 44"/>
                  <a:gd name="T69" fmla="*/ 14 h 27"/>
                  <a:gd name="T70" fmla="*/ 0 w 44"/>
                  <a:gd name="T71" fmla="*/ 14 h 27"/>
                  <a:gd name="T72" fmla="*/ 0 w 44"/>
                  <a:gd name="T73" fmla="*/ 15 h 27"/>
                  <a:gd name="T74" fmla="*/ 0 w 44"/>
                  <a:gd name="T75" fmla="*/ 15 h 27"/>
                  <a:gd name="T76" fmla="*/ 1 w 44"/>
                  <a:gd name="T77" fmla="*/ 18 h 27"/>
                  <a:gd name="T78" fmla="*/ 2 w 44"/>
                  <a:gd name="T79" fmla="*/ 20 h 27"/>
                  <a:gd name="T80" fmla="*/ 4 w 44"/>
                  <a:gd name="T81" fmla="*/ 22 h 27"/>
                  <a:gd name="T82" fmla="*/ 7 w 44"/>
                  <a:gd name="T83" fmla="*/ 24 h 27"/>
                  <a:gd name="T84" fmla="*/ 10 w 44"/>
                  <a:gd name="T85" fmla="*/ 25 h 27"/>
                  <a:gd name="T86" fmla="*/ 14 w 44"/>
                  <a:gd name="T87" fmla="*/ 26 h 27"/>
                  <a:gd name="T88" fmla="*/ 18 w 44"/>
                  <a:gd name="T89" fmla="*/ 27 h 27"/>
                  <a:gd name="T90" fmla="*/ 22 w 44"/>
                  <a:gd name="T91" fmla="*/ 27 h 27"/>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4"/>
                  <a:gd name="T139" fmla="*/ 0 h 27"/>
                  <a:gd name="T140" fmla="*/ 44 w 44"/>
                  <a:gd name="T141" fmla="*/ 27 h 27"/>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4" h="27">
                    <a:moveTo>
                      <a:pt x="22" y="27"/>
                    </a:moveTo>
                    <a:lnTo>
                      <a:pt x="26" y="27"/>
                    </a:lnTo>
                    <a:lnTo>
                      <a:pt x="30" y="26"/>
                    </a:lnTo>
                    <a:lnTo>
                      <a:pt x="34" y="25"/>
                    </a:lnTo>
                    <a:lnTo>
                      <a:pt x="37" y="23"/>
                    </a:lnTo>
                    <a:lnTo>
                      <a:pt x="40" y="21"/>
                    </a:lnTo>
                    <a:lnTo>
                      <a:pt x="42" y="19"/>
                    </a:lnTo>
                    <a:lnTo>
                      <a:pt x="43" y="16"/>
                    </a:lnTo>
                    <a:lnTo>
                      <a:pt x="44" y="13"/>
                    </a:lnTo>
                    <a:lnTo>
                      <a:pt x="43" y="10"/>
                    </a:lnTo>
                    <a:lnTo>
                      <a:pt x="42" y="8"/>
                    </a:lnTo>
                    <a:lnTo>
                      <a:pt x="40" y="6"/>
                    </a:lnTo>
                    <a:lnTo>
                      <a:pt x="37" y="4"/>
                    </a:lnTo>
                    <a:lnTo>
                      <a:pt x="34" y="2"/>
                    </a:lnTo>
                    <a:lnTo>
                      <a:pt x="30" y="1"/>
                    </a:lnTo>
                    <a:lnTo>
                      <a:pt x="26" y="0"/>
                    </a:lnTo>
                    <a:lnTo>
                      <a:pt x="22" y="0"/>
                    </a:lnTo>
                    <a:lnTo>
                      <a:pt x="18" y="0"/>
                    </a:lnTo>
                    <a:lnTo>
                      <a:pt x="15" y="0"/>
                    </a:lnTo>
                    <a:lnTo>
                      <a:pt x="12" y="1"/>
                    </a:lnTo>
                    <a:lnTo>
                      <a:pt x="9" y="2"/>
                    </a:lnTo>
                    <a:lnTo>
                      <a:pt x="7" y="3"/>
                    </a:lnTo>
                    <a:lnTo>
                      <a:pt x="4" y="5"/>
                    </a:lnTo>
                    <a:lnTo>
                      <a:pt x="2" y="7"/>
                    </a:lnTo>
                    <a:lnTo>
                      <a:pt x="1" y="9"/>
                    </a:lnTo>
                    <a:lnTo>
                      <a:pt x="0" y="10"/>
                    </a:lnTo>
                    <a:lnTo>
                      <a:pt x="0" y="11"/>
                    </a:lnTo>
                    <a:lnTo>
                      <a:pt x="0" y="12"/>
                    </a:lnTo>
                    <a:lnTo>
                      <a:pt x="0" y="13"/>
                    </a:lnTo>
                    <a:lnTo>
                      <a:pt x="0" y="14"/>
                    </a:lnTo>
                    <a:lnTo>
                      <a:pt x="0" y="15"/>
                    </a:lnTo>
                    <a:lnTo>
                      <a:pt x="1" y="18"/>
                    </a:lnTo>
                    <a:lnTo>
                      <a:pt x="2" y="20"/>
                    </a:lnTo>
                    <a:lnTo>
                      <a:pt x="4" y="22"/>
                    </a:lnTo>
                    <a:lnTo>
                      <a:pt x="7" y="24"/>
                    </a:lnTo>
                    <a:lnTo>
                      <a:pt x="10" y="25"/>
                    </a:lnTo>
                    <a:lnTo>
                      <a:pt x="14" y="26"/>
                    </a:lnTo>
                    <a:lnTo>
                      <a:pt x="18" y="27"/>
                    </a:lnTo>
                    <a:lnTo>
                      <a:pt x="22" y="27"/>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727" name="Freeform 343"/>
              <p:cNvSpPr>
                <a:spLocks/>
              </p:cNvSpPr>
              <p:nvPr/>
            </p:nvSpPr>
            <p:spPr bwMode="auto">
              <a:xfrm>
                <a:off x="491" y="2261"/>
                <a:ext cx="43" cy="28"/>
              </a:xfrm>
              <a:custGeom>
                <a:avLst/>
                <a:gdLst>
                  <a:gd name="T0" fmla="*/ 21 w 43"/>
                  <a:gd name="T1" fmla="*/ 28 h 28"/>
                  <a:gd name="T2" fmla="*/ 26 w 43"/>
                  <a:gd name="T3" fmla="*/ 27 h 28"/>
                  <a:gd name="T4" fmla="*/ 30 w 43"/>
                  <a:gd name="T5" fmla="*/ 26 h 28"/>
                  <a:gd name="T6" fmla="*/ 34 w 43"/>
                  <a:gd name="T7" fmla="*/ 25 h 28"/>
                  <a:gd name="T8" fmla="*/ 37 w 43"/>
                  <a:gd name="T9" fmla="*/ 24 h 28"/>
                  <a:gd name="T10" fmla="*/ 39 w 43"/>
                  <a:gd name="T11" fmla="*/ 21 h 28"/>
                  <a:gd name="T12" fmla="*/ 42 w 43"/>
                  <a:gd name="T13" fmla="*/ 19 h 28"/>
                  <a:gd name="T14" fmla="*/ 43 w 43"/>
                  <a:gd name="T15" fmla="*/ 17 h 28"/>
                  <a:gd name="T16" fmla="*/ 43 w 43"/>
                  <a:gd name="T17" fmla="*/ 14 h 28"/>
                  <a:gd name="T18" fmla="*/ 43 w 43"/>
                  <a:gd name="T19" fmla="*/ 11 h 28"/>
                  <a:gd name="T20" fmla="*/ 42 w 43"/>
                  <a:gd name="T21" fmla="*/ 9 h 28"/>
                  <a:gd name="T22" fmla="*/ 39 w 43"/>
                  <a:gd name="T23" fmla="*/ 7 h 28"/>
                  <a:gd name="T24" fmla="*/ 37 w 43"/>
                  <a:gd name="T25" fmla="*/ 4 h 28"/>
                  <a:gd name="T26" fmla="*/ 34 w 43"/>
                  <a:gd name="T27" fmla="*/ 3 h 28"/>
                  <a:gd name="T28" fmla="*/ 30 w 43"/>
                  <a:gd name="T29" fmla="*/ 1 h 28"/>
                  <a:gd name="T30" fmla="*/ 26 w 43"/>
                  <a:gd name="T31" fmla="*/ 1 h 28"/>
                  <a:gd name="T32" fmla="*/ 21 w 43"/>
                  <a:gd name="T33" fmla="*/ 0 h 28"/>
                  <a:gd name="T34" fmla="*/ 18 w 43"/>
                  <a:gd name="T35" fmla="*/ 1 h 28"/>
                  <a:gd name="T36" fmla="*/ 15 w 43"/>
                  <a:gd name="T37" fmla="*/ 1 h 28"/>
                  <a:gd name="T38" fmla="*/ 12 w 43"/>
                  <a:gd name="T39" fmla="*/ 2 h 28"/>
                  <a:gd name="T40" fmla="*/ 9 w 43"/>
                  <a:gd name="T41" fmla="*/ 3 h 28"/>
                  <a:gd name="T42" fmla="*/ 6 w 43"/>
                  <a:gd name="T43" fmla="*/ 4 h 28"/>
                  <a:gd name="T44" fmla="*/ 4 w 43"/>
                  <a:gd name="T45" fmla="*/ 5 h 28"/>
                  <a:gd name="T46" fmla="*/ 2 w 43"/>
                  <a:gd name="T47" fmla="*/ 7 h 28"/>
                  <a:gd name="T48" fmla="*/ 1 w 43"/>
                  <a:gd name="T49" fmla="*/ 9 h 28"/>
                  <a:gd name="T50" fmla="*/ 1 w 43"/>
                  <a:gd name="T51" fmla="*/ 10 h 28"/>
                  <a:gd name="T52" fmla="*/ 0 w 43"/>
                  <a:gd name="T53" fmla="*/ 11 h 28"/>
                  <a:gd name="T54" fmla="*/ 0 w 43"/>
                  <a:gd name="T55" fmla="*/ 12 h 28"/>
                  <a:gd name="T56" fmla="*/ 0 w 43"/>
                  <a:gd name="T57" fmla="*/ 14 h 28"/>
                  <a:gd name="T58" fmla="*/ 0 w 43"/>
                  <a:gd name="T59" fmla="*/ 14 h 28"/>
                  <a:gd name="T60" fmla="*/ 0 w 43"/>
                  <a:gd name="T61" fmla="*/ 14 h 28"/>
                  <a:gd name="T62" fmla="*/ 0 w 43"/>
                  <a:gd name="T63" fmla="*/ 15 h 28"/>
                  <a:gd name="T64" fmla="*/ 0 w 43"/>
                  <a:gd name="T65" fmla="*/ 15 h 28"/>
                  <a:gd name="T66" fmla="*/ 0 w 43"/>
                  <a:gd name="T67" fmla="*/ 15 h 28"/>
                  <a:gd name="T68" fmla="*/ 1 w 43"/>
                  <a:gd name="T69" fmla="*/ 18 h 28"/>
                  <a:gd name="T70" fmla="*/ 2 w 43"/>
                  <a:gd name="T71" fmla="*/ 20 h 28"/>
                  <a:gd name="T72" fmla="*/ 4 w 43"/>
                  <a:gd name="T73" fmla="*/ 22 h 28"/>
                  <a:gd name="T74" fmla="*/ 7 w 43"/>
                  <a:gd name="T75" fmla="*/ 24 h 28"/>
                  <a:gd name="T76" fmla="*/ 10 w 43"/>
                  <a:gd name="T77" fmla="*/ 26 h 28"/>
                  <a:gd name="T78" fmla="*/ 14 w 43"/>
                  <a:gd name="T79" fmla="*/ 27 h 28"/>
                  <a:gd name="T80" fmla="*/ 17 w 43"/>
                  <a:gd name="T81" fmla="*/ 27 h 28"/>
                  <a:gd name="T82" fmla="*/ 21 w 43"/>
                  <a:gd name="T83" fmla="*/ 28 h 28"/>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3"/>
                  <a:gd name="T127" fmla="*/ 0 h 28"/>
                  <a:gd name="T128" fmla="*/ 43 w 43"/>
                  <a:gd name="T129" fmla="*/ 28 h 28"/>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3" h="28">
                    <a:moveTo>
                      <a:pt x="21" y="28"/>
                    </a:moveTo>
                    <a:lnTo>
                      <a:pt x="26" y="27"/>
                    </a:lnTo>
                    <a:lnTo>
                      <a:pt x="30" y="26"/>
                    </a:lnTo>
                    <a:lnTo>
                      <a:pt x="34" y="25"/>
                    </a:lnTo>
                    <a:lnTo>
                      <a:pt x="37" y="24"/>
                    </a:lnTo>
                    <a:lnTo>
                      <a:pt x="39" y="21"/>
                    </a:lnTo>
                    <a:lnTo>
                      <a:pt x="42" y="19"/>
                    </a:lnTo>
                    <a:lnTo>
                      <a:pt x="43" y="17"/>
                    </a:lnTo>
                    <a:lnTo>
                      <a:pt x="43" y="14"/>
                    </a:lnTo>
                    <a:lnTo>
                      <a:pt x="43" y="11"/>
                    </a:lnTo>
                    <a:lnTo>
                      <a:pt x="42" y="9"/>
                    </a:lnTo>
                    <a:lnTo>
                      <a:pt x="39" y="7"/>
                    </a:lnTo>
                    <a:lnTo>
                      <a:pt x="37" y="4"/>
                    </a:lnTo>
                    <a:lnTo>
                      <a:pt x="34" y="3"/>
                    </a:lnTo>
                    <a:lnTo>
                      <a:pt x="30" y="1"/>
                    </a:lnTo>
                    <a:lnTo>
                      <a:pt x="26" y="1"/>
                    </a:lnTo>
                    <a:lnTo>
                      <a:pt x="21" y="0"/>
                    </a:lnTo>
                    <a:lnTo>
                      <a:pt x="18" y="1"/>
                    </a:lnTo>
                    <a:lnTo>
                      <a:pt x="15" y="1"/>
                    </a:lnTo>
                    <a:lnTo>
                      <a:pt x="12" y="2"/>
                    </a:lnTo>
                    <a:lnTo>
                      <a:pt x="9" y="3"/>
                    </a:lnTo>
                    <a:lnTo>
                      <a:pt x="6" y="4"/>
                    </a:lnTo>
                    <a:lnTo>
                      <a:pt x="4" y="5"/>
                    </a:lnTo>
                    <a:lnTo>
                      <a:pt x="2" y="7"/>
                    </a:lnTo>
                    <a:lnTo>
                      <a:pt x="1" y="9"/>
                    </a:lnTo>
                    <a:lnTo>
                      <a:pt x="1" y="10"/>
                    </a:lnTo>
                    <a:lnTo>
                      <a:pt x="0" y="11"/>
                    </a:lnTo>
                    <a:lnTo>
                      <a:pt x="0" y="12"/>
                    </a:lnTo>
                    <a:lnTo>
                      <a:pt x="0" y="14"/>
                    </a:lnTo>
                    <a:lnTo>
                      <a:pt x="0" y="15"/>
                    </a:lnTo>
                    <a:lnTo>
                      <a:pt x="1" y="18"/>
                    </a:lnTo>
                    <a:lnTo>
                      <a:pt x="2" y="20"/>
                    </a:lnTo>
                    <a:lnTo>
                      <a:pt x="4" y="22"/>
                    </a:lnTo>
                    <a:lnTo>
                      <a:pt x="7" y="24"/>
                    </a:lnTo>
                    <a:lnTo>
                      <a:pt x="10" y="26"/>
                    </a:lnTo>
                    <a:lnTo>
                      <a:pt x="14" y="27"/>
                    </a:lnTo>
                    <a:lnTo>
                      <a:pt x="17" y="27"/>
                    </a:lnTo>
                    <a:lnTo>
                      <a:pt x="21" y="28"/>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728" name="Freeform 344"/>
              <p:cNvSpPr>
                <a:spLocks/>
              </p:cNvSpPr>
              <p:nvPr/>
            </p:nvSpPr>
            <p:spPr bwMode="auto">
              <a:xfrm>
                <a:off x="621" y="2344"/>
                <a:ext cx="301" cy="181"/>
              </a:xfrm>
              <a:custGeom>
                <a:avLst/>
                <a:gdLst>
                  <a:gd name="T0" fmla="*/ 292 w 301"/>
                  <a:gd name="T1" fmla="*/ 11 h 181"/>
                  <a:gd name="T2" fmla="*/ 296 w 301"/>
                  <a:gd name="T3" fmla="*/ 43 h 181"/>
                  <a:gd name="T4" fmla="*/ 291 w 301"/>
                  <a:gd name="T5" fmla="*/ 86 h 181"/>
                  <a:gd name="T6" fmla="*/ 282 w 301"/>
                  <a:gd name="T7" fmla="*/ 128 h 181"/>
                  <a:gd name="T8" fmla="*/ 274 w 301"/>
                  <a:gd name="T9" fmla="*/ 157 h 181"/>
                  <a:gd name="T10" fmla="*/ 218 w 301"/>
                  <a:gd name="T11" fmla="*/ 151 h 181"/>
                  <a:gd name="T12" fmla="*/ 240 w 301"/>
                  <a:gd name="T13" fmla="*/ 94 h 181"/>
                  <a:gd name="T14" fmla="*/ 234 w 301"/>
                  <a:gd name="T15" fmla="*/ 42 h 181"/>
                  <a:gd name="T16" fmla="*/ 222 w 301"/>
                  <a:gd name="T17" fmla="*/ 18 h 181"/>
                  <a:gd name="T18" fmla="*/ 214 w 301"/>
                  <a:gd name="T19" fmla="*/ 14 h 181"/>
                  <a:gd name="T20" fmla="*/ 217 w 301"/>
                  <a:gd name="T21" fmla="*/ 27 h 181"/>
                  <a:gd name="T22" fmla="*/ 227 w 301"/>
                  <a:gd name="T23" fmla="*/ 50 h 181"/>
                  <a:gd name="T24" fmla="*/ 231 w 301"/>
                  <a:gd name="T25" fmla="*/ 82 h 181"/>
                  <a:gd name="T26" fmla="*/ 225 w 301"/>
                  <a:gd name="T27" fmla="*/ 111 h 181"/>
                  <a:gd name="T28" fmla="*/ 217 w 301"/>
                  <a:gd name="T29" fmla="*/ 133 h 181"/>
                  <a:gd name="T30" fmla="*/ 210 w 301"/>
                  <a:gd name="T31" fmla="*/ 147 h 181"/>
                  <a:gd name="T32" fmla="*/ 184 w 301"/>
                  <a:gd name="T33" fmla="*/ 143 h 181"/>
                  <a:gd name="T34" fmla="*/ 182 w 301"/>
                  <a:gd name="T35" fmla="*/ 116 h 181"/>
                  <a:gd name="T36" fmla="*/ 171 w 301"/>
                  <a:gd name="T37" fmla="*/ 102 h 181"/>
                  <a:gd name="T38" fmla="*/ 173 w 301"/>
                  <a:gd name="T39" fmla="*/ 115 h 181"/>
                  <a:gd name="T40" fmla="*/ 173 w 301"/>
                  <a:gd name="T41" fmla="*/ 142 h 181"/>
                  <a:gd name="T42" fmla="*/ 167 w 301"/>
                  <a:gd name="T43" fmla="*/ 151 h 181"/>
                  <a:gd name="T44" fmla="*/ 139 w 301"/>
                  <a:gd name="T45" fmla="*/ 157 h 181"/>
                  <a:gd name="T46" fmla="*/ 147 w 301"/>
                  <a:gd name="T47" fmla="*/ 123 h 181"/>
                  <a:gd name="T48" fmla="*/ 144 w 301"/>
                  <a:gd name="T49" fmla="*/ 94 h 181"/>
                  <a:gd name="T50" fmla="*/ 135 w 301"/>
                  <a:gd name="T51" fmla="*/ 72 h 181"/>
                  <a:gd name="T52" fmla="*/ 126 w 301"/>
                  <a:gd name="T53" fmla="*/ 58 h 181"/>
                  <a:gd name="T54" fmla="*/ 121 w 301"/>
                  <a:gd name="T55" fmla="*/ 53 h 181"/>
                  <a:gd name="T56" fmla="*/ 139 w 301"/>
                  <a:gd name="T57" fmla="*/ 118 h 181"/>
                  <a:gd name="T58" fmla="*/ 128 w 301"/>
                  <a:gd name="T59" fmla="*/ 154 h 181"/>
                  <a:gd name="T60" fmla="*/ 118 w 301"/>
                  <a:gd name="T61" fmla="*/ 156 h 181"/>
                  <a:gd name="T62" fmla="*/ 99 w 301"/>
                  <a:gd name="T63" fmla="*/ 144 h 181"/>
                  <a:gd name="T64" fmla="*/ 78 w 301"/>
                  <a:gd name="T65" fmla="*/ 141 h 181"/>
                  <a:gd name="T66" fmla="*/ 58 w 301"/>
                  <a:gd name="T67" fmla="*/ 142 h 181"/>
                  <a:gd name="T68" fmla="*/ 44 w 301"/>
                  <a:gd name="T69" fmla="*/ 145 h 181"/>
                  <a:gd name="T70" fmla="*/ 38 w 301"/>
                  <a:gd name="T71" fmla="*/ 146 h 181"/>
                  <a:gd name="T72" fmla="*/ 47 w 301"/>
                  <a:gd name="T73" fmla="*/ 104 h 181"/>
                  <a:gd name="T74" fmla="*/ 42 w 301"/>
                  <a:gd name="T75" fmla="*/ 67 h 181"/>
                  <a:gd name="T76" fmla="*/ 37 w 301"/>
                  <a:gd name="T77" fmla="*/ 100 h 181"/>
                  <a:gd name="T78" fmla="*/ 19 w 301"/>
                  <a:gd name="T79" fmla="*/ 149 h 181"/>
                  <a:gd name="T80" fmla="*/ 2 w 301"/>
                  <a:gd name="T81" fmla="*/ 142 h 181"/>
                  <a:gd name="T82" fmla="*/ 7 w 301"/>
                  <a:gd name="T83" fmla="*/ 156 h 181"/>
                  <a:gd name="T84" fmla="*/ 25 w 301"/>
                  <a:gd name="T85" fmla="*/ 161 h 181"/>
                  <a:gd name="T86" fmla="*/ 35 w 301"/>
                  <a:gd name="T87" fmla="*/ 158 h 181"/>
                  <a:gd name="T88" fmla="*/ 71 w 301"/>
                  <a:gd name="T89" fmla="*/ 151 h 181"/>
                  <a:gd name="T90" fmla="*/ 95 w 301"/>
                  <a:gd name="T91" fmla="*/ 154 h 181"/>
                  <a:gd name="T92" fmla="*/ 109 w 301"/>
                  <a:gd name="T93" fmla="*/ 164 h 181"/>
                  <a:gd name="T94" fmla="*/ 117 w 301"/>
                  <a:gd name="T95" fmla="*/ 174 h 181"/>
                  <a:gd name="T96" fmla="*/ 120 w 301"/>
                  <a:gd name="T97" fmla="*/ 181 h 181"/>
                  <a:gd name="T98" fmla="*/ 276 w 301"/>
                  <a:gd name="T99" fmla="*/ 171 h 181"/>
                  <a:gd name="T100" fmla="*/ 294 w 301"/>
                  <a:gd name="T101" fmla="*/ 100 h 181"/>
                  <a:gd name="T102" fmla="*/ 301 w 301"/>
                  <a:gd name="T103" fmla="*/ 40 h 181"/>
                  <a:gd name="T104" fmla="*/ 298 w 301"/>
                  <a:gd name="T105" fmla="*/ 10 h 181"/>
                  <a:gd name="T106" fmla="*/ 290 w 301"/>
                  <a:gd name="T107" fmla="*/ 0 h 181"/>
                  <a:gd name="T108" fmla="*/ 283 w 301"/>
                  <a:gd name="T109" fmla="*/ 1 h 181"/>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301"/>
                  <a:gd name="T166" fmla="*/ 0 h 181"/>
                  <a:gd name="T167" fmla="*/ 301 w 301"/>
                  <a:gd name="T168" fmla="*/ 181 h 181"/>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301" h="181">
                    <a:moveTo>
                      <a:pt x="281" y="2"/>
                    </a:moveTo>
                    <a:lnTo>
                      <a:pt x="287" y="5"/>
                    </a:lnTo>
                    <a:lnTo>
                      <a:pt x="292" y="11"/>
                    </a:lnTo>
                    <a:lnTo>
                      <a:pt x="295" y="20"/>
                    </a:lnTo>
                    <a:lnTo>
                      <a:pt x="296" y="31"/>
                    </a:lnTo>
                    <a:lnTo>
                      <a:pt x="296" y="43"/>
                    </a:lnTo>
                    <a:lnTo>
                      <a:pt x="295" y="57"/>
                    </a:lnTo>
                    <a:lnTo>
                      <a:pt x="293" y="71"/>
                    </a:lnTo>
                    <a:lnTo>
                      <a:pt x="291" y="86"/>
                    </a:lnTo>
                    <a:lnTo>
                      <a:pt x="288" y="101"/>
                    </a:lnTo>
                    <a:lnTo>
                      <a:pt x="285" y="115"/>
                    </a:lnTo>
                    <a:lnTo>
                      <a:pt x="282" y="128"/>
                    </a:lnTo>
                    <a:lnTo>
                      <a:pt x="279" y="140"/>
                    </a:lnTo>
                    <a:lnTo>
                      <a:pt x="276" y="149"/>
                    </a:lnTo>
                    <a:lnTo>
                      <a:pt x="274" y="157"/>
                    </a:lnTo>
                    <a:lnTo>
                      <a:pt x="273" y="162"/>
                    </a:lnTo>
                    <a:lnTo>
                      <a:pt x="272" y="163"/>
                    </a:lnTo>
                    <a:lnTo>
                      <a:pt x="218" y="151"/>
                    </a:lnTo>
                    <a:lnTo>
                      <a:pt x="231" y="134"/>
                    </a:lnTo>
                    <a:lnTo>
                      <a:pt x="237" y="114"/>
                    </a:lnTo>
                    <a:lnTo>
                      <a:pt x="240" y="94"/>
                    </a:lnTo>
                    <a:lnTo>
                      <a:pt x="240" y="74"/>
                    </a:lnTo>
                    <a:lnTo>
                      <a:pt x="237" y="56"/>
                    </a:lnTo>
                    <a:lnTo>
                      <a:pt x="234" y="42"/>
                    </a:lnTo>
                    <a:lnTo>
                      <a:pt x="231" y="32"/>
                    </a:lnTo>
                    <a:lnTo>
                      <a:pt x="229" y="28"/>
                    </a:lnTo>
                    <a:lnTo>
                      <a:pt x="222" y="18"/>
                    </a:lnTo>
                    <a:lnTo>
                      <a:pt x="217" y="13"/>
                    </a:lnTo>
                    <a:lnTo>
                      <a:pt x="215" y="12"/>
                    </a:lnTo>
                    <a:lnTo>
                      <a:pt x="214" y="14"/>
                    </a:lnTo>
                    <a:lnTo>
                      <a:pt x="215" y="18"/>
                    </a:lnTo>
                    <a:lnTo>
                      <a:pt x="216" y="23"/>
                    </a:lnTo>
                    <a:lnTo>
                      <a:pt x="217" y="27"/>
                    </a:lnTo>
                    <a:lnTo>
                      <a:pt x="218" y="28"/>
                    </a:lnTo>
                    <a:lnTo>
                      <a:pt x="223" y="39"/>
                    </a:lnTo>
                    <a:lnTo>
                      <a:pt x="227" y="50"/>
                    </a:lnTo>
                    <a:lnTo>
                      <a:pt x="229" y="61"/>
                    </a:lnTo>
                    <a:lnTo>
                      <a:pt x="231" y="72"/>
                    </a:lnTo>
                    <a:lnTo>
                      <a:pt x="231" y="82"/>
                    </a:lnTo>
                    <a:lnTo>
                      <a:pt x="229" y="92"/>
                    </a:lnTo>
                    <a:lnTo>
                      <a:pt x="228" y="102"/>
                    </a:lnTo>
                    <a:lnTo>
                      <a:pt x="225" y="111"/>
                    </a:lnTo>
                    <a:lnTo>
                      <a:pt x="223" y="119"/>
                    </a:lnTo>
                    <a:lnTo>
                      <a:pt x="220" y="127"/>
                    </a:lnTo>
                    <a:lnTo>
                      <a:pt x="217" y="133"/>
                    </a:lnTo>
                    <a:lnTo>
                      <a:pt x="214" y="139"/>
                    </a:lnTo>
                    <a:lnTo>
                      <a:pt x="211" y="144"/>
                    </a:lnTo>
                    <a:lnTo>
                      <a:pt x="210" y="147"/>
                    </a:lnTo>
                    <a:lnTo>
                      <a:pt x="208" y="149"/>
                    </a:lnTo>
                    <a:lnTo>
                      <a:pt x="208" y="150"/>
                    </a:lnTo>
                    <a:lnTo>
                      <a:pt x="184" y="143"/>
                    </a:lnTo>
                    <a:lnTo>
                      <a:pt x="185" y="132"/>
                    </a:lnTo>
                    <a:lnTo>
                      <a:pt x="184" y="123"/>
                    </a:lnTo>
                    <a:lnTo>
                      <a:pt x="182" y="116"/>
                    </a:lnTo>
                    <a:lnTo>
                      <a:pt x="178" y="110"/>
                    </a:lnTo>
                    <a:lnTo>
                      <a:pt x="175" y="105"/>
                    </a:lnTo>
                    <a:lnTo>
                      <a:pt x="171" y="102"/>
                    </a:lnTo>
                    <a:lnTo>
                      <a:pt x="169" y="101"/>
                    </a:lnTo>
                    <a:lnTo>
                      <a:pt x="168" y="100"/>
                    </a:lnTo>
                    <a:lnTo>
                      <a:pt x="173" y="115"/>
                    </a:lnTo>
                    <a:lnTo>
                      <a:pt x="175" y="126"/>
                    </a:lnTo>
                    <a:lnTo>
                      <a:pt x="175" y="135"/>
                    </a:lnTo>
                    <a:lnTo>
                      <a:pt x="173" y="142"/>
                    </a:lnTo>
                    <a:lnTo>
                      <a:pt x="171" y="146"/>
                    </a:lnTo>
                    <a:lnTo>
                      <a:pt x="169" y="149"/>
                    </a:lnTo>
                    <a:lnTo>
                      <a:pt x="167" y="151"/>
                    </a:lnTo>
                    <a:lnTo>
                      <a:pt x="133" y="170"/>
                    </a:lnTo>
                    <a:lnTo>
                      <a:pt x="139" y="157"/>
                    </a:lnTo>
                    <a:lnTo>
                      <a:pt x="143" y="145"/>
                    </a:lnTo>
                    <a:lnTo>
                      <a:pt x="146" y="134"/>
                    </a:lnTo>
                    <a:lnTo>
                      <a:pt x="147" y="123"/>
                    </a:lnTo>
                    <a:lnTo>
                      <a:pt x="147" y="113"/>
                    </a:lnTo>
                    <a:lnTo>
                      <a:pt x="146" y="103"/>
                    </a:lnTo>
                    <a:lnTo>
                      <a:pt x="144" y="94"/>
                    </a:lnTo>
                    <a:lnTo>
                      <a:pt x="141" y="86"/>
                    </a:lnTo>
                    <a:lnTo>
                      <a:pt x="138" y="78"/>
                    </a:lnTo>
                    <a:lnTo>
                      <a:pt x="135" y="72"/>
                    </a:lnTo>
                    <a:lnTo>
                      <a:pt x="132" y="67"/>
                    </a:lnTo>
                    <a:lnTo>
                      <a:pt x="128" y="62"/>
                    </a:lnTo>
                    <a:lnTo>
                      <a:pt x="126" y="58"/>
                    </a:lnTo>
                    <a:lnTo>
                      <a:pt x="123" y="55"/>
                    </a:lnTo>
                    <a:lnTo>
                      <a:pt x="122" y="54"/>
                    </a:lnTo>
                    <a:lnTo>
                      <a:pt x="121" y="53"/>
                    </a:lnTo>
                    <a:lnTo>
                      <a:pt x="133" y="78"/>
                    </a:lnTo>
                    <a:lnTo>
                      <a:pt x="138" y="100"/>
                    </a:lnTo>
                    <a:lnTo>
                      <a:pt x="139" y="118"/>
                    </a:lnTo>
                    <a:lnTo>
                      <a:pt x="137" y="133"/>
                    </a:lnTo>
                    <a:lnTo>
                      <a:pt x="133" y="146"/>
                    </a:lnTo>
                    <a:lnTo>
                      <a:pt x="128" y="154"/>
                    </a:lnTo>
                    <a:lnTo>
                      <a:pt x="125" y="160"/>
                    </a:lnTo>
                    <a:lnTo>
                      <a:pt x="123" y="161"/>
                    </a:lnTo>
                    <a:lnTo>
                      <a:pt x="118" y="156"/>
                    </a:lnTo>
                    <a:lnTo>
                      <a:pt x="112" y="151"/>
                    </a:lnTo>
                    <a:lnTo>
                      <a:pt x="106" y="147"/>
                    </a:lnTo>
                    <a:lnTo>
                      <a:pt x="99" y="144"/>
                    </a:lnTo>
                    <a:lnTo>
                      <a:pt x="92" y="143"/>
                    </a:lnTo>
                    <a:lnTo>
                      <a:pt x="85" y="141"/>
                    </a:lnTo>
                    <a:lnTo>
                      <a:pt x="78" y="141"/>
                    </a:lnTo>
                    <a:lnTo>
                      <a:pt x="71" y="141"/>
                    </a:lnTo>
                    <a:lnTo>
                      <a:pt x="65" y="141"/>
                    </a:lnTo>
                    <a:lnTo>
                      <a:pt x="58" y="142"/>
                    </a:lnTo>
                    <a:lnTo>
                      <a:pt x="53" y="143"/>
                    </a:lnTo>
                    <a:lnTo>
                      <a:pt x="48" y="144"/>
                    </a:lnTo>
                    <a:lnTo>
                      <a:pt x="44" y="145"/>
                    </a:lnTo>
                    <a:lnTo>
                      <a:pt x="41" y="146"/>
                    </a:lnTo>
                    <a:lnTo>
                      <a:pt x="38" y="146"/>
                    </a:lnTo>
                    <a:lnTo>
                      <a:pt x="44" y="133"/>
                    </a:lnTo>
                    <a:lnTo>
                      <a:pt x="46" y="119"/>
                    </a:lnTo>
                    <a:lnTo>
                      <a:pt x="47" y="104"/>
                    </a:lnTo>
                    <a:lnTo>
                      <a:pt x="46" y="90"/>
                    </a:lnTo>
                    <a:lnTo>
                      <a:pt x="44" y="77"/>
                    </a:lnTo>
                    <a:lnTo>
                      <a:pt x="42" y="67"/>
                    </a:lnTo>
                    <a:lnTo>
                      <a:pt x="41" y="61"/>
                    </a:lnTo>
                    <a:lnTo>
                      <a:pt x="40" y="58"/>
                    </a:lnTo>
                    <a:lnTo>
                      <a:pt x="37" y="100"/>
                    </a:lnTo>
                    <a:lnTo>
                      <a:pt x="32" y="127"/>
                    </a:lnTo>
                    <a:lnTo>
                      <a:pt x="26" y="143"/>
                    </a:lnTo>
                    <a:lnTo>
                      <a:pt x="19" y="149"/>
                    </a:lnTo>
                    <a:lnTo>
                      <a:pt x="12" y="149"/>
                    </a:lnTo>
                    <a:lnTo>
                      <a:pt x="6" y="146"/>
                    </a:lnTo>
                    <a:lnTo>
                      <a:pt x="2" y="142"/>
                    </a:lnTo>
                    <a:lnTo>
                      <a:pt x="0" y="140"/>
                    </a:lnTo>
                    <a:lnTo>
                      <a:pt x="3" y="150"/>
                    </a:lnTo>
                    <a:lnTo>
                      <a:pt x="7" y="156"/>
                    </a:lnTo>
                    <a:lnTo>
                      <a:pt x="13" y="160"/>
                    </a:lnTo>
                    <a:lnTo>
                      <a:pt x="19" y="161"/>
                    </a:lnTo>
                    <a:lnTo>
                      <a:pt x="25" y="161"/>
                    </a:lnTo>
                    <a:lnTo>
                      <a:pt x="30" y="160"/>
                    </a:lnTo>
                    <a:lnTo>
                      <a:pt x="34" y="159"/>
                    </a:lnTo>
                    <a:lnTo>
                      <a:pt x="35" y="158"/>
                    </a:lnTo>
                    <a:lnTo>
                      <a:pt x="49" y="154"/>
                    </a:lnTo>
                    <a:lnTo>
                      <a:pt x="60" y="152"/>
                    </a:lnTo>
                    <a:lnTo>
                      <a:pt x="71" y="151"/>
                    </a:lnTo>
                    <a:lnTo>
                      <a:pt x="80" y="151"/>
                    </a:lnTo>
                    <a:lnTo>
                      <a:pt x="88" y="152"/>
                    </a:lnTo>
                    <a:lnTo>
                      <a:pt x="95" y="154"/>
                    </a:lnTo>
                    <a:lnTo>
                      <a:pt x="101" y="157"/>
                    </a:lnTo>
                    <a:lnTo>
                      <a:pt x="105" y="160"/>
                    </a:lnTo>
                    <a:lnTo>
                      <a:pt x="109" y="164"/>
                    </a:lnTo>
                    <a:lnTo>
                      <a:pt x="113" y="167"/>
                    </a:lnTo>
                    <a:lnTo>
                      <a:pt x="115" y="171"/>
                    </a:lnTo>
                    <a:lnTo>
                      <a:pt x="117" y="174"/>
                    </a:lnTo>
                    <a:lnTo>
                      <a:pt x="119" y="177"/>
                    </a:lnTo>
                    <a:lnTo>
                      <a:pt x="119" y="179"/>
                    </a:lnTo>
                    <a:lnTo>
                      <a:pt x="120" y="181"/>
                    </a:lnTo>
                    <a:lnTo>
                      <a:pt x="183" y="158"/>
                    </a:lnTo>
                    <a:lnTo>
                      <a:pt x="276" y="171"/>
                    </a:lnTo>
                    <a:lnTo>
                      <a:pt x="281" y="161"/>
                    </a:lnTo>
                    <a:lnTo>
                      <a:pt x="289" y="128"/>
                    </a:lnTo>
                    <a:lnTo>
                      <a:pt x="294" y="100"/>
                    </a:lnTo>
                    <a:lnTo>
                      <a:pt x="298" y="76"/>
                    </a:lnTo>
                    <a:lnTo>
                      <a:pt x="300" y="56"/>
                    </a:lnTo>
                    <a:lnTo>
                      <a:pt x="301" y="40"/>
                    </a:lnTo>
                    <a:lnTo>
                      <a:pt x="301" y="27"/>
                    </a:lnTo>
                    <a:lnTo>
                      <a:pt x="300" y="17"/>
                    </a:lnTo>
                    <a:lnTo>
                      <a:pt x="298" y="10"/>
                    </a:lnTo>
                    <a:lnTo>
                      <a:pt x="296" y="5"/>
                    </a:lnTo>
                    <a:lnTo>
                      <a:pt x="293" y="2"/>
                    </a:lnTo>
                    <a:lnTo>
                      <a:pt x="290" y="0"/>
                    </a:lnTo>
                    <a:lnTo>
                      <a:pt x="287" y="0"/>
                    </a:lnTo>
                    <a:lnTo>
                      <a:pt x="285" y="0"/>
                    </a:lnTo>
                    <a:lnTo>
                      <a:pt x="283" y="1"/>
                    </a:lnTo>
                    <a:lnTo>
                      <a:pt x="281" y="1"/>
                    </a:lnTo>
                    <a:lnTo>
                      <a:pt x="281" y="2"/>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729" name="Freeform 345"/>
              <p:cNvSpPr>
                <a:spLocks/>
              </p:cNvSpPr>
              <p:nvPr/>
            </p:nvSpPr>
            <p:spPr bwMode="auto">
              <a:xfrm>
                <a:off x="492" y="2108"/>
                <a:ext cx="418" cy="418"/>
              </a:xfrm>
              <a:custGeom>
                <a:avLst/>
                <a:gdLst>
                  <a:gd name="T0" fmla="*/ 409 w 418"/>
                  <a:gd name="T1" fmla="*/ 71 h 418"/>
                  <a:gd name="T2" fmla="*/ 400 w 418"/>
                  <a:gd name="T3" fmla="*/ 53 h 418"/>
                  <a:gd name="T4" fmla="*/ 388 w 418"/>
                  <a:gd name="T5" fmla="*/ 71 h 418"/>
                  <a:gd name="T6" fmla="*/ 390 w 418"/>
                  <a:gd name="T7" fmla="*/ 88 h 418"/>
                  <a:gd name="T8" fmla="*/ 368 w 418"/>
                  <a:gd name="T9" fmla="*/ 123 h 418"/>
                  <a:gd name="T10" fmla="*/ 322 w 418"/>
                  <a:gd name="T11" fmla="*/ 149 h 418"/>
                  <a:gd name="T12" fmla="*/ 274 w 418"/>
                  <a:gd name="T13" fmla="*/ 148 h 418"/>
                  <a:gd name="T14" fmla="*/ 260 w 418"/>
                  <a:gd name="T15" fmla="*/ 127 h 418"/>
                  <a:gd name="T16" fmla="*/ 271 w 418"/>
                  <a:gd name="T17" fmla="*/ 97 h 418"/>
                  <a:gd name="T18" fmla="*/ 306 w 418"/>
                  <a:gd name="T19" fmla="*/ 67 h 418"/>
                  <a:gd name="T20" fmla="*/ 352 w 418"/>
                  <a:gd name="T21" fmla="*/ 54 h 418"/>
                  <a:gd name="T22" fmla="*/ 382 w 418"/>
                  <a:gd name="T23" fmla="*/ 63 h 418"/>
                  <a:gd name="T24" fmla="*/ 395 w 418"/>
                  <a:gd name="T25" fmla="*/ 49 h 418"/>
                  <a:gd name="T26" fmla="*/ 368 w 418"/>
                  <a:gd name="T27" fmla="*/ 36 h 418"/>
                  <a:gd name="T28" fmla="*/ 331 w 418"/>
                  <a:gd name="T29" fmla="*/ 21 h 418"/>
                  <a:gd name="T30" fmla="*/ 317 w 418"/>
                  <a:gd name="T31" fmla="*/ 38 h 418"/>
                  <a:gd name="T32" fmla="*/ 295 w 418"/>
                  <a:gd name="T33" fmla="*/ 49 h 418"/>
                  <a:gd name="T34" fmla="*/ 267 w 418"/>
                  <a:gd name="T35" fmla="*/ 61 h 418"/>
                  <a:gd name="T36" fmla="*/ 252 w 418"/>
                  <a:gd name="T37" fmla="*/ 93 h 418"/>
                  <a:gd name="T38" fmla="*/ 245 w 418"/>
                  <a:gd name="T39" fmla="*/ 119 h 418"/>
                  <a:gd name="T40" fmla="*/ 249 w 418"/>
                  <a:gd name="T41" fmla="*/ 146 h 418"/>
                  <a:gd name="T42" fmla="*/ 282 w 418"/>
                  <a:gd name="T43" fmla="*/ 170 h 418"/>
                  <a:gd name="T44" fmla="*/ 251 w 418"/>
                  <a:gd name="T45" fmla="*/ 196 h 418"/>
                  <a:gd name="T46" fmla="*/ 199 w 418"/>
                  <a:gd name="T47" fmla="*/ 206 h 418"/>
                  <a:gd name="T48" fmla="*/ 171 w 418"/>
                  <a:gd name="T49" fmla="*/ 223 h 418"/>
                  <a:gd name="T50" fmla="*/ 135 w 418"/>
                  <a:gd name="T51" fmla="*/ 210 h 418"/>
                  <a:gd name="T52" fmla="*/ 108 w 418"/>
                  <a:gd name="T53" fmla="*/ 204 h 418"/>
                  <a:gd name="T54" fmla="*/ 86 w 418"/>
                  <a:gd name="T55" fmla="*/ 217 h 418"/>
                  <a:gd name="T56" fmla="*/ 72 w 418"/>
                  <a:gd name="T57" fmla="*/ 204 h 418"/>
                  <a:gd name="T58" fmla="*/ 38 w 418"/>
                  <a:gd name="T59" fmla="*/ 183 h 418"/>
                  <a:gd name="T60" fmla="*/ 24 w 418"/>
                  <a:gd name="T61" fmla="*/ 205 h 418"/>
                  <a:gd name="T62" fmla="*/ 59 w 418"/>
                  <a:gd name="T63" fmla="*/ 208 h 418"/>
                  <a:gd name="T64" fmla="*/ 88 w 418"/>
                  <a:gd name="T65" fmla="*/ 224 h 418"/>
                  <a:gd name="T66" fmla="*/ 31 w 418"/>
                  <a:gd name="T67" fmla="*/ 282 h 418"/>
                  <a:gd name="T68" fmla="*/ 13 w 418"/>
                  <a:gd name="T69" fmla="*/ 207 h 418"/>
                  <a:gd name="T70" fmla="*/ 18 w 418"/>
                  <a:gd name="T71" fmla="*/ 418 h 418"/>
                  <a:gd name="T72" fmla="*/ 121 w 418"/>
                  <a:gd name="T73" fmla="*/ 412 h 418"/>
                  <a:gd name="T74" fmla="*/ 124 w 418"/>
                  <a:gd name="T75" fmla="*/ 219 h 418"/>
                  <a:gd name="T76" fmla="*/ 172 w 418"/>
                  <a:gd name="T77" fmla="*/ 239 h 418"/>
                  <a:gd name="T78" fmla="*/ 206 w 418"/>
                  <a:gd name="T79" fmla="*/ 217 h 418"/>
                  <a:gd name="T80" fmla="*/ 261 w 418"/>
                  <a:gd name="T81" fmla="*/ 204 h 418"/>
                  <a:gd name="T82" fmla="*/ 292 w 418"/>
                  <a:gd name="T83" fmla="*/ 221 h 418"/>
                  <a:gd name="T84" fmla="*/ 330 w 418"/>
                  <a:gd name="T85" fmla="*/ 216 h 418"/>
                  <a:gd name="T86" fmla="*/ 391 w 418"/>
                  <a:gd name="T87" fmla="*/ 232 h 418"/>
                  <a:gd name="T88" fmla="*/ 404 w 418"/>
                  <a:gd name="T89" fmla="*/ 179 h 418"/>
                  <a:gd name="T90" fmla="*/ 384 w 418"/>
                  <a:gd name="T91" fmla="*/ 150 h 418"/>
                  <a:gd name="T92" fmla="*/ 382 w 418"/>
                  <a:gd name="T93" fmla="*/ 177 h 418"/>
                  <a:gd name="T94" fmla="*/ 386 w 418"/>
                  <a:gd name="T95" fmla="*/ 184 h 418"/>
                  <a:gd name="T96" fmla="*/ 367 w 418"/>
                  <a:gd name="T97" fmla="*/ 211 h 418"/>
                  <a:gd name="T98" fmla="*/ 339 w 418"/>
                  <a:gd name="T99" fmla="*/ 196 h 418"/>
                  <a:gd name="T100" fmla="*/ 330 w 418"/>
                  <a:gd name="T101" fmla="*/ 202 h 418"/>
                  <a:gd name="T102" fmla="*/ 313 w 418"/>
                  <a:gd name="T103" fmla="*/ 202 h 418"/>
                  <a:gd name="T104" fmla="*/ 286 w 418"/>
                  <a:gd name="T105" fmla="*/ 199 h 418"/>
                  <a:gd name="T106" fmla="*/ 294 w 418"/>
                  <a:gd name="T107" fmla="*/ 174 h 418"/>
                  <a:gd name="T108" fmla="*/ 304 w 418"/>
                  <a:gd name="T109" fmla="*/ 164 h 418"/>
                  <a:gd name="T110" fmla="*/ 332 w 418"/>
                  <a:gd name="T111" fmla="*/ 161 h 418"/>
                  <a:gd name="T112" fmla="*/ 340 w 418"/>
                  <a:gd name="T113" fmla="*/ 156 h 418"/>
                  <a:gd name="T114" fmla="*/ 353 w 418"/>
                  <a:gd name="T115" fmla="*/ 148 h 418"/>
                  <a:gd name="T116" fmla="*/ 389 w 418"/>
                  <a:gd name="T117" fmla="*/ 142 h 418"/>
                  <a:gd name="T118" fmla="*/ 395 w 418"/>
                  <a:gd name="T119" fmla="*/ 112 h 418"/>
                  <a:gd name="T120" fmla="*/ 410 w 418"/>
                  <a:gd name="T121" fmla="*/ 110 h 418"/>
                  <a:gd name="T122" fmla="*/ 415 w 418"/>
                  <a:gd name="T123" fmla="*/ 95 h 418"/>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18"/>
                  <a:gd name="T187" fmla="*/ 0 h 418"/>
                  <a:gd name="T188" fmla="*/ 418 w 418"/>
                  <a:gd name="T189" fmla="*/ 418 h 418"/>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18" h="418">
                    <a:moveTo>
                      <a:pt x="407" y="92"/>
                    </a:moveTo>
                    <a:lnTo>
                      <a:pt x="407" y="90"/>
                    </a:lnTo>
                    <a:lnTo>
                      <a:pt x="408" y="88"/>
                    </a:lnTo>
                    <a:lnTo>
                      <a:pt x="408" y="86"/>
                    </a:lnTo>
                    <a:lnTo>
                      <a:pt x="409" y="84"/>
                    </a:lnTo>
                    <a:lnTo>
                      <a:pt x="409" y="81"/>
                    </a:lnTo>
                    <a:lnTo>
                      <a:pt x="410" y="77"/>
                    </a:lnTo>
                    <a:lnTo>
                      <a:pt x="410" y="74"/>
                    </a:lnTo>
                    <a:lnTo>
                      <a:pt x="409" y="71"/>
                    </a:lnTo>
                    <a:lnTo>
                      <a:pt x="409" y="69"/>
                    </a:lnTo>
                    <a:lnTo>
                      <a:pt x="409" y="67"/>
                    </a:lnTo>
                    <a:lnTo>
                      <a:pt x="408" y="66"/>
                    </a:lnTo>
                    <a:lnTo>
                      <a:pt x="408" y="64"/>
                    </a:lnTo>
                    <a:lnTo>
                      <a:pt x="406" y="61"/>
                    </a:lnTo>
                    <a:lnTo>
                      <a:pt x="405" y="58"/>
                    </a:lnTo>
                    <a:lnTo>
                      <a:pt x="403" y="55"/>
                    </a:lnTo>
                    <a:lnTo>
                      <a:pt x="400" y="53"/>
                    </a:lnTo>
                    <a:lnTo>
                      <a:pt x="384" y="65"/>
                    </a:lnTo>
                    <a:lnTo>
                      <a:pt x="385" y="66"/>
                    </a:lnTo>
                    <a:lnTo>
                      <a:pt x="386" y="67"/>
                    </a:lnTo>
                    <a:lnTo>
                      <a:pt x="387" y="68"/>
                    </a:lnTo>
                    <a:lnTo>
                      <a:pt x="387" y="69"/>
                    </a:lnTo>
                    <a:lnTo>
                      <a:pt x="388" y="70"/>
                    </a:lnTo>
                    <a:lnTo>
                      <a:pt x="388" y="71"/>
                    </a:lnTo>
                    <a:lnTo>
                      <a:pt x="389" y="71"/>
                    </a:lnTo>
                    <a:lnTo>
                      <a:pt x="389" y="72"/>
                    </a:lnTo>
                    <a:lnTo>
                      <a:pt x="389" y="73"/>
                    </a:lnTo>
                    <a:lnTo>
                      <a:pt x="390" y="76"/>
                    </a:lnTo>
                    <a:lnTo>
                      <a:pt x="391" y="78"/>
                    </a:lnTo>
                    <a:lnTo>
                      <a:pt x="391" y="81"/>
                    </a:lnTo>
                    <a:lnTo>
                      <a:pt x="391" y="84"/>
                    </a:lnTo>
                    <a:lnTo>
                      <a:pt x="390" y="88"/>
                    </a:lnTo>
                    <a:lnTo>
                      <a:pt x="389" y="92"/>
                    </a:lnTo>
                    <a:lnTo>
                      <a:pt x="388" y="96"/>
                    </a:lnTo>
                    <a:lnTo>
                      <a:pt x="386" y="100"/>
                    </a:lnTo>
                    <a:lnTo>
                      <a:pt x="384" y="104"/>
                    </a:lnTo>
                    <a:lnTo>
                      <a:pt x="382" y="108"/>
                    </a:lnTo>
                    <a:lnTo>
                      <a:pt x="379" y="112"/>
                    </a:lnTo>
                    <a:lnTo>
                      <a:pt x="375" y="115"/>
                    </a:lnTo>
                    <a:lnTo>
                      <a:pt x="372" y="119"/>
                    </a:lnTo>
                    <a:lnTo>
                      <a:pt x="368" y="123"/>
                    </a:lnTo>
                    <a:lnTo>
                      <a:pt x="364" y="127"/>
                    </a:lnTo>
                    <a:lnTo>
                      <a:pt x="359" y="130"/>
                    </a:lnTo>
                    <a:lnTo>
                      <a:pt x="355" y="134"/>
                    </a:lnTo>
                    <a:lnTo>
                      <a:pt x="350" y="137"/>
                    </a:lnTo>
                    <a:lnTo>
                      <a:pt x="345" y="140"/>
                    </a:lnTo>
                    <a:lnTo>
                      <a:pt x="339" y="142"/>
                    </a:lnTo>
                    <a:lnTo>
                      <a:pt x="333" y="145"/>
                    </a:lnTo>
                    <a:lnTo>
                      <a:pt x="328" y="148"/>
                    </a:lnTo>
                    <a:lnTo>
                      <a:pt x="322" y="149"/>
                    </a:lnTo>
                    <a:lnTo>
                      <a:pt x="316" y="151"/>
                    </a:lnTo>
                    <a:lnTo>
                      <a:pt x="311" y="152"/>
                    </a:lnTo>
                    <a:lnTo>
                      <a:pt x="306" y="153"/>
                    </a:lnTo>
                    <a:lnTo>
                      <a:pt x="300" y="153"/>
                    </a:lnTo>
                    <a:lnTo>
                      <a:pt x="295" y="154"/>
                    </a:lnTo>
                    <a:lnTo>
                      <a:pt x="289" y="153"/>
                    </a:lnTo>
                    <a:lnTo>
                      <a:pt x="283" y="152"/>
                    </a:lnTo>
                    <a:lnTo>
                      <a:pt x="278" y="150"/>
                    </a:lnTo>
                    <a:lnTo>
                      <a:pt x="274" y="148"/>
                    </a:lnTo>
                    <a:lnTo>
                      <a:pt x="269" y="146"/>
                    </a:lnTo>
                    <a:lnTo>
                      <a:pt x="266" y="142"/>
                    </a:lnTo>
                    <a:lnTo>
                      <a:pt x="263" y="139"/>
                    </a:lnTo>
                    <a:lnTo>
                      <a:pt x="261" y="135"/>
                    </a:lnTo>
                    <a:lnTo>
                      <a:pt x="261" y="133"/>
                    </a:lnTo>
                    <a:lnTo>
                      <a:pt x="261" y="132"/>
                    </a:lnTo>
                    <a:lnTo>
                      <a:pt x="260" y="131"/>
                    </a:lnTo>
                    <a:lnTo>
                      <a:pt x="260" y="129"/>
                    </a:lnTo>
                    <a:lnTo>
                      <a:pt x="260" y="127"/>
                    </a:lnTo>
                    <a:lnTo>
                      <a:pt x="260" y="125"/>
                    </a:lnTo>
                    <a:lnTo>
                      <a:pt x="260" y="122"/>
                    </a:lnTo>
                    <a:lnTo>
                      <a:pt x="260" y="119"/>
                    </a:lnTo>
                    <a:lnTo>
                      <a:pt x="261" y="115"/>
                    </a:lnTo>
                    <a:lnTo>
                      <a:pt x="262" y="112"/>
                    </a:lnTo>
                    <a:lnTo>
                      <a:pt x="264" y="108"/>
                    </a:lnTo>
                    <a:lnTo>
                      <a:pt x="266" y="105"/>
                    </a:lnTo>
                    <a:lnTo>
                      <a:pt x="268" y="101"/>
                    </a:lnTo>
                    <a:lnTo>
                      <a:pt x="271" y="97"/>
                    </a:lnTo>
                    <a:lnTo>
                      <a:pt x="273" y="94"/>
                    </a:lnTo>
                    <a:lnTo>
                      <a:pt x="277" y="90"/>
                    </a:lnTo>
                    <a:lnTo>
                      <a:pt x="280" y="86"/>
                    </a:lnTo>
                    <a:lnTo>
                      <a:pt x="284" y="83"/>
                    </a:lnTo>
                    <a:lnTo>
                      <a:pt x="288" y="80"/>
                    </a:lnTo>
                    <a:lnTo>
                      <a:pt x="292" y="76"/>
                    </a:lnTo>
                    <a:lnTo>
                      <a:pt x="297" y="73"/>
                    </a:lnTo>
                    <a:lnTo>
                      <a:pt x="301" y="70"/>
                    </a:lnTo>
                    <a:lnTo>
                      <a:pt x="306" y="67"/>
                    </a:lnTo>
                    <a:lnTo>
                      <a:pt x="311" y="65"/>
                    </a:lnTo>
                    <a:lnTo>
                      <a:pt x="317" y="62"/>
                    </a:lnTo>
                    <a:lnTo>
                      <a:pt x="322" y="61"/>
                    </a:lnTo>
                    <a:lnTo>
                      <a:pt x="327" y="59"/>
                    </a:lnTo>
                    <a:lnTo>
                      <a:pt x="332" y="57"/>
                    </a:lnTo>
                    <a:lnTo>
                      <a:pt x="338" y="56"/>
                    </a:lnTo>
                    <a:lnTo>
                      <a:pt x="343" y="55"/>
                    </a:lnTo>
                    <a:lnTo>
                      <a:pt x="348" y="54"/>
                    </a:lnTo>
                    <a:lnTo>
                      <a:pt x="352" y="54"/>
                    </a:lnTo>
                    <a:lnTo>
                      <a:pt x="357" y="54"/>
                    </a:lnTo>
                    <a:lnTo>
                      <a:pt x="361" y="55"/>
                    </a:lnTo>
                    <a:lnTo>
                      <a:pt x="365" y="55"/>
                    </a:lnTo>
                    <a:lnTo>
                      <a:pt x="369" y="56"/>
                    </a:lnTo>
                    <a:lnTo>
                      <a:pt x="373" y="57"/>
                    </a:lnTo>
                    <a:lnTo>
                      <a:pt x="376" y="59"/>
                    </a:lnTo>
                    <a:lnTo>
                      <a:pt x="379" y="60"/>
                    </a:lnTo>
                    <a:lnTo>
                      <a:pt x="382" y="62"/>
                    </a:lnTo>
                    <a:lnTo>
                      <a:pt x="382" y="63"/>
                    </a:lnTo>
                    <a:lnTo>
                      <a:pt x="383" y="63"/>
                    </a:lnTo>
                    <a:lnTo>
                      <a:pt x="384" y="64"/>
                    </a:lnTo>
                    <a:lnTo>
                      <a:pt x="384" y="65"/>
                    </a:lnTo>
                    <a:lnTo>
                      <a:pt x="400" y="53"/>
                    </a:lnTo>
                    <a:lnTo>
                      <a:pt x="399" y="52"/>
                    </a:lnTo>
                    <a:lnTo>
                      <a:pt x="397" y="51"/>
                    </a:lnTo>
                    <a:lnTo>
                      <a:pt x="396" y="50"/>
                    </a:lnTo>
                    <a:lnTo>
                      <a:pt x="395" y="49"/>
                    </a:lnTo>
                    <a:lnTo>
                      <a:pt x="387" y="41"/>
                    </a:lnTo>
                    <a:lnTo>
                      <a:pt x="396" y="14"/>
                    </a:lnTo>
                    <a:lnTo>
                      <a:pt x="376" y="0"/>
                    </a:lnTo>
                    <a:lnTo>
                      <a:pt x="368" y="17"/>
                    </a:lnTo>
                    <a:lnTo>
                      <a:pt x="380" y="23"/>
                    </a:lnTo>
                    <a:lnTo>
                      <a:pt x="374" y="38"/>
                    </a:lnTo>
                    <a:lnTo>
                      <a:pt x="372" y="37"/>
                    </a:lnTo>
                    <a:lnTo>
                      <a:pt x="368" y="36"/>
                    </a:lnTo>
                    <a:lnTo>
                      <a:pt x="365" y="35"/>
                    </a:lnTo>
                    <a:lnTo>
                      <a:pt x="361" y="34"/>
                    </a:lnTo>
                    <a:lnTo>
                      <a:pt x="358" y="34"/>
                    </a:lnTo>
                    <a:lnTo>
                      <a:pt x="355" y="34"/>
                    </a:lnTo>
                    <a:lnTo>
                      <a:pt x="353" y="34"/>
                    </a:lnTo>
                    <a:lnTo>
                      <a:pt x="352" y="34"/>
                    </a:lnTo>
                    <a:lnTo>
                      <a:pt x="353" y="6"/>
                    </a:lnTo>
                    <a:lnTo>
                      <a:pt x="332" y="3"/>
                    </a:lnTo>
                    <a:lnTo>
                      <a:pt x="331" y="21"/>
                    </a:lnTo>
                    <a:lnTo>
                      <a:pt x="342" y="20"/>
                    </a:lnTo>
                    <a:lnTo>
                      <a:pt x="341" y="36"/>
                    </a:lnTo>
                    <a:lnTo>
                      <a:pt x="339" y="35"/>
                    </a:lnTo>
                    <a:lnTo>
                      <a:pt x="336" y="34"/>
                    </a:lnTo>
                    <a:lnTo>
                      <a:pt x="332" y="35"/>
                    </a:lnTo>
                    <a:lnTo>
                      <a:pt x="327" y="36"/>
                    </a:lnTo>
                    <a:lnTo>
                      <a:pt x="323" y="36"/>
                    </a:lnTo>
                    <a:lnTo>
                      <a:pt x="319" y="37"/>
                    </a:lnTo>
                    <a:lnTo>
                      <a:pt x="317" y="38"/>
                    </a:lnTo>
                    <a:lnTo>
                      <a:pt x="316" y="38"/>
                    </a:lnTo>
                    <a:lnTo>
                      <a:pt x="312" y="17"/>
                    </a:lnTo>
                    <a:lnTo>
                      <a:pt x="287" y="24"/>
                    </a:lnTo>
                    <a:lnTo>
                      <a:pt x="291" y="39"/>
                    </a:lnTo>
                    <a:lnTo>
                      <a:pt x="303" y="33"/>
                    </a:lnTo>
                    <a:lnTo>
                      <a:pt x="306" y="45"/>
                    </a:lnTo>
                    <a:lnTo>
                      <a:pt x="303" y="45"/>
                    </a:lnTo>
                    <a:lnTo>
                      <a:pt x="299" y="47"/>
                    </a:lnTo>
                    <a:lnTo>
                      <a:pt x="295" y="49"/>
                    </a:lnTo>
                    <a:lnTo>
                      <a:pt x="291" y="53"/>
                    </a:lnTo>
                    <a:lnTo>
                      <a:pt x="287" y="55"/>
                    </a:lnTo>
                    <a:lnTo>
                      <a:pt x="284" y="58"/>
                    </a:lnTo>
                    <a:lnTo>
                      <a:pt x="282" y="60"/>
                    </a:lnTo>
                    <a:lnTo>
                      <a:pt x="281" y="61"/>
                    </a:lnTo>
                    <a:lnTo>
                      <a:pt x="267" y="44"/>
                    </a:lnTo>
                    <a:lnTo>
                      <a:pt x="248" y="57"/>
                    </a:lnTo>
                    <a:lnTo>
                      <a:pt x="255" y="70"/>
                    </a:lnTo>
                    <a:lnTo>
                      <a:pt x="267" y="61"/>
                    </a:lnTo>
                    <a:lnTo>
                      <a:pt x="272" y="71"/>
                    </a:lnTo>
                    <a:lnTo>
                      <a:pt x="268" y="73"/>
                    </a:lnTo>
                    <a:lnTo>
                      <a:pt x="265" y="76"/>
                    </a:lnTo>
                    <a:lnTo>
                      <a:pt x="262" y="80"/>
                    </a:lnTo>
                    <a:lnTo>
                      <a:pt x="259" y="84"/>
                    </a:lnTo>
                    <a:lnTo>
                      <a:pt x="256" y="87"/>
                    </a:lnTo>
                    <a:lnTo>
                      <a:pt x="254" y="90"/>
                    </a:lnTo>
                    <a:lnTo>
                      <a:pt x="252" y="92"/>
                    </a:lnTo>
                    <a:lnTo>
                      <a:pt x="252" y="93"/>
                    </a:lnTo>
                    <a:lnTo>
                      <a:pt x="230" y="90"/>
                    </a:lnTo>
                    <a:lnTo>
                      <a:pt x="223" y="105"/>
                    </a:lnTo>
                    <a:lnTo>
                      <a:pt x="235" y="111"/>
                    </a:lnTo>
                    <a:lnTo>
                      <a:pt x="241" y="100"/>
                    </a:lnTo>
                    <a:lnTo>
                      <a:pt x="252" y="104"/>
                    </a:lnTo>
                    <a:lnTo>
                      <a:pt x="250" y="108"/>
                    </a:lnTo>
                    <a:lnTo>
                      <a:pt x="248" y="112"/>
                    </a:lnTo>
                    <a:lnTo>
                      <a:pt x="247" y="115"/>
                    </a:lnTo>
                    <a:lnTo>
                      <a:pt x="245" y="119"/>
                    </a:lnTo>
                    <a:lnTo>
                      <a:pt x="245" y="122"/>
                    </a:lnTo>
                    <a:lnTo>
                      <a:pt x="245" y="125"/>
                    </a:lnTo>
                    <a:lnTo>
                      <a:pt x="245" y="127"/>
                    </a:lnTo>
                    <a:lnTo>
                      <a:pt x="244" y="129"/>
                    </a:lnTo>
                    <a:lnTo>
                      <a:pt x="244" y="133"/>
                    </a:lnTo>
                    <a:lnTo>
                      <a:pt x="245" y="136"/>
                    </a:lnTo>
                    <a:lnTo>
                      <a:pt x="245" y="139"/>
                    </a:lnTo>
                    <a:lnTo>
                      <a:pt x="246" y="142"/>
                    </a:lnTo>
                    <a:lnTo>
                      <a:pt x="249" y="146"/>
                    </a:lnTo>
                    <a:lnTo>
                      <a:pt x="252" y="151"/>
                    </a:lnTo>
                    <a:lnTo>
                      <a:pt x="256" y="155"/>
                    </a:lnTo>
                    <a:lnTo>
                      <a:pt x="261" y="158"/>
                    </a:lnTo>
                    <a:lnTo>
                      <a:pt x="266" y="161"/>
                    </a:lnTo>
                    <a:lnTo>
                      <a:pt x="272" y="163"/>
                    </a:lnTo>
                    <a:lnTo>
                      <a:pt x="279" y="164"/>
                    </a:lnTo>
                    <a:lnTo>
                      <a:pt x="287" y="165"/>
                    </a:lnTo>
                    <a:lnTo>
                      <a:pt x="285" y="167"/>
                    </a:lnTo>
                    <a:lnTo>
                      <a:pt x="282" y="170"/>
                    </a:lnTo>
                    <a:lnTo>
                      <a:pt x="279" y="174"/>
                    </a:lnTo>
                    <a:lnTo>
                      <a:pt x="275" y="179"/>
                    </a:lnTo>
                    <a:lnTo>
                      <a:pt x="271" y="183"/>
                    </a:lnTo>
                    <a:lnTo>
                      <a:pt x="266" y="189"/>
                    </a:lnTo>
                    <a:lnTo>
                      <a:pt x="263" y="193"/>
                    </a:lnTo>
                    <a:lnTo>
                      <a:pt x="260" y="197"/>
                    </a:lnTo>
                    <a:lnTo>
                      <a:pt x="257" y="197"/>
                    </a:lnTo>
                    <a:lnTo>
                      <a:pt x="254" y="196"/>
                    </a:lnTo>
                    <a:lnTo>
                      <a:pt x="251" y="196"/>
                    </a:lnTo>
                    <a:lnTo>
                      <a:pt x="247" y="195"/>
                    </a:lnTo>
                    <a:lnTo>
                      <a:pt x="241" y="195"/>
                    </a:lnTo>
                    <a:lnTo>
                      <a:pt x="236" y="195"/>
                    </a:lnTo>
                    <a:lnTo>
                      <a:pt x="230" y="196"/>
                    </a:lnTo>
                    <a:lnTo>
                      <a:pt x="224" y="197"/>
                    </a:lnTo>
                    <a:lnTo>
                      <a:pt x="218" y="198"/>
                    </a:lnTo>
                    <a:lnTo>
                      <a:pt x="212" y="200"/>
                    </a:lnTo>
                    <a:lnTo>
                      <a:pt x="206" y="202"/>
                    </a:lnTo>
                    <a:lnTo>
                      <a:pt x="199" y="206"/>
                    </a:lnTo>
                    <a:lnTo>
                      <a:pt x="194" y="210"/>
                    </a:lnTo>
                    <a:lnTo>
                      <a:pt x="188" y="214"/>
                    </a:lnTo>
                    <a:lnTo>
                      <a:pt x="183" y="220"/>
                    </a:lnTo>
                    <a:lnTo>
                      <a:pt x="178" y="227"/>
                    </a:lnTo>
                    <a:lnTo>
                      <a:pt x="177" y="226"/>
                    </a:lnTo>
                    <a:lnTo>
                      <a:pt x="175" y="226"/>
                    </a:lnTo>
                    <a:lnTo>
                      <a:pt x="173" y="224"/>
                    </a:lnTo>
                    <a:lnTo>
                      <a:pt x="171" y="223"/>
                    </a:lnTo>
                    <a:lnTo>
                      <a:pt x="168" y="222"/>
                    </a:lnTo>
                    <a:lnTo>
                      <a:pt x="165" y="220"/>
                    </a:lnTo>
                    <a:lnTo>
                      <a:pt x="161" y="219"/>
                    </a:lnTo>
                    <a:lnTo>
                      <a:pt x="157" y="217"/>
                    </a:lnTo>
                    <a:lnTo>
                      <a:pt x="153" y="215"/>
                    </a:lnTo>
                    <a:lnTo>
                      <a:pt x="149" y="214"/>
                    </a:lnTo>
                    <a:lnTo>
                      <a:pt x="144" y="212"/>
                    </a:lnTo>
                    <a:lnTo>
                      <a:pt x="139" y="211"/>
                    </a:lnTo>
                    <a:lnTo>
                      <a:pt x="135" y="210"/>
                    </a:lnTo>
                    <a:lnTo>
                      <a:pt x="129" y="208"/>
                    </a:lnTo>
                    <a:lnTo>
                      <a:pt x="125" y="207"/>
                    </a:lnTo>
                    <a:lnTo>
                      <a:pt x="125" y="204"/>
                    </a:lnTo>
                    <a:lnTo>
                      <a:pt x="125" y="203"/>
                    </a:lnTo>
                    <a:lnTo>
                      <a:pt x="125" y="201"/>
                    </a:lnTo>
                    <a:lnTo>
                      <a:pt x="108" y="202"/>
                    </a:lnTo>
                    <a:lnTo>
                      <a:pt x="108" y="203"/>
                    </a:lnTo>
                    <a:lnTo>
                      <a:pt x="108" y="204"/>
                    </a:lnTo>
                    <a:lnTo>
                      <a:pt x="108" y="205"/>
                    </a:lnTo>
                    <a:lnTo>
                      <a:pt x="108" y="206"/>
                    </a:lnTo>
                    <a:lnTo>
                      <a:pt x="104" y="207"/>
                    </a:lnTo>
                    <a:lnTo>
                      <a:pt x="100" y="207"/>
                    </a:lnTo>
                    <a:lnTo>
                      <a:pt x="97" y="208"/>
                    </a:lnTo>
                    <a:lnTo>
                      <a:pt x="94" y="210"/>
                    </a:lnTo>
                    <a:lnTo>
                      <a:pt x="91" y="212"/>
                    </a:lnTo>
                    <a:lnTo>
                      <a:pt x="88" y="214"/>
                    </a:lnTo>
                    <a:lnTo>
                      <a:pt x="86" y="217"/>
                    </a:lnTo>
                    <a:lnTo>
                      <a:pt x="84" y="220"/>
                    </a:lnTo>
                    <a:lnTo>
                      <a:pt x="83" y="219"/>
                    </a:lnTo>
                    <a:lnTo>
                      <a:pt x="82" y="217"/>
                    </a:lnTo>
                    <a:lnTo>
                      <a:pt x="81" y="215"/>
                    </a:lnTo>
                    <a:lnTo>
                      <a:pt x="79" y="212"/>
                    </a:lnTo>
                    <a:lnTo>
                      <a:pt x="77" y="210"/>
                    </a:lnTo>
                    <a:lnTo>
                      <a:pt x="75" y="206"/>
                    </a:lnTo>
                    <a:lnTo>
                      <a:pt x="72" y="204"/>
                    </a:lnTo>
                    <a:lnTo>
                      <a:pt x="69" y="201"/>
                    </a:lnTo>
                    <a:lnTo>
                      <a:pt x="66" y="198"/>
                    </a:lnTo>
                    <a:lnTo>
                      <a:pt x="62" y="196"/>
                    </a:lnTo>
                    <a:lnTo>
                      <a:pt x="58" y="194"/>
                    </a:lnTo>
                    <a:lnTo>
                      <a:pt x="54" y="193"/>
                    </a:lnTo>
                    <a:lnTo>
                      <a:pt x="50" y="193"/>
                    </a:lnTo>
                    <a:lnTo>
                      <a:pt x="44" y="193"/>
                    </a:lnTo>
                    <a:lnTo>
                      <a:pt x="39" y="195"/>
                    </a:lnTo>
                    <a:lnTo>
                      <a:pt x="38" y="183"/>
                    </a:lnTo>
                    <a:lnTo>
                      <a:pt x="5" y="190"/>
                    </a:lnTo>
                    <a:lnTo>
                      <a:pt x="9" y="203"/>
                    </a:lnTo>
                    <a:lnTo>
                      <a:pt x="30" y="200"/>
                    </a:lnTo>
                    <a:lnTo>
                      <a:pt x="28" y="201"/>
                    </a:lnTo>
                    <a:lnTo>
                      <a:pt x="26" y="203"/>
                    </a:lnTo>
                    <a:lnTo>
                      <a:pt x="25" y="204"/>
                    </a:lnTo>
                    <a:lnTo>
                      <a:pt x="23" y="206"/>
                    </a:lnTo>
                    <a:lnTo>
                      <a:pt x="24" y="205"/>
                    </a:lnTo>
                    <a:lnTo>
                      <a:pt x="26" y="205"/>
                    </a:lnTo>
                    <a:lnTo>
                      <a:pt x="29" y="204"/>
                    </a:lnTo>
                    <a:lnTo>
                      <a:pt x="32" y="204"/>
                    </a:lnTo>
                    <a:lnTo>
                      <a:pt x="36" y="204"/>
                    </a:lnTo>
                    <a:lnTo>
                      <a:pt x="40" y="204"/>
                    </a:lnTo>
                    <a:lnTo>
                      <a:pt x="44" y="204"/>
                    </a:lnTo>
                    <a:lnTo>
                      <a:pt x="49" y="205"/>
                    </a:lnTo>
                    <a:lnTo>
                      <a:pt x="54" y="207"/>
                    </a:lnTo>
                    <a:lnTo>
                      <a:pt x="59" y="208"/>
                    </a:lnTo>
                    <a:lnTo>
                      <a:pt x="64" y="211"/>
                    </a:lnTo>
                    <a:lnTo>
                      <a:pt x="68" y="215"/>
                    </a:lnTo>
                    <a:lnTo>
                      <a:pt x="73" y="219"/>
                    </a:lnTo>
                    <a:lnTo>
                      <a:pt x="77" y="224"/>
                    </a:lnTo>
                    <a:lnTo>
                      <a:pt x="81" y="230"/>
                    </a:lnTo>
                    <a:lnTo>
                      <a:pt x="82" y="230"/>
                    </a:lnTo>
                    <a:lnTo>
                      <a:pt x="83" y="229"/>
                    </a:lnTo>
                    <a:lnTo>
                      <a:pt x="85" y="226"/>
                    </a:lnTo>
                    <a:lnTo>
                      <a:pt x="88" y="224"/>
                    </a:lnTo>
                    <a:lnTo>
                      <a:pt x="91" y="221"/>
                    </a:lnTo>
                    <a:lnTo>
                      <a:pt x="96" y="219"/>
                    </a:lnTo>
                    <a:lnTo>
                      <a:pt x="101" y="217"/>
                    </a:lnTo>
                    <a:lnTo>
                      <a:pt x="108" y="216"/>
                    </a:lnTo>
                    <a:lnTo>
                      <a:pt x="107" y="234"/>
                    </a:lnTo>
                    <a:lnTo>
                      <a:pt x="108" y="251"/>
                    </a:lnTo>
                    <a:lnTo>
                      <a:pt x="108" y="267"/>
                    </a:lnTo>
                    <a:lnTo>
                      <a:pt x="108" y="282"/>
                    </a:lnTo>
                    <a:lnTo>
                      <a:pt x="31" y="282"/>
                    </a:lnTo>
                    <a:lnTo>
                      <a:pt x="31" y="280"/>
                    </a:lnTo>
                    <a:lnTo>
                      <a:pt x="31" y="278"/>
                    </a:lnTo>
                    <a:lnTo>
                      <a:pt x="31" y="276"/>
                    </a:lnTo>
                    <a:lnTo>
                      <a:pt x="31" y="274"/>
                    </a:lnTo>
                    <a:lnTo>
                      <a:pt x="31" y="259"/>
                    </a:lnTo>
                    <a:lnTo>
                      <a:pt x="31" y="243"/>
                    </a:lnTo>
                    <a:lnTo>
                      <a:pt x="31" y="226"/>
                    </a:lnTo>
                    <a:lnTo>
                      <a:pt x="31" y="209"/>
                    </a:lnTo>
                    <a:lnTo>
                      <a:pt x="13" y="207"/>
                    </a:lnTo>
                    <a:lnTo>
                      <a:pt x="14" y="215"/>
                    </a:lnTo>
                    <a:lnTo>
                      <a:pt x="15" y="235"/>
                    </a:lnTo>
                    <a:lnTo>
                      <a:pt x="16" y="265"/>
                    </a:lnTo>
                    <a:lnTo>
                      <a:pt x="16" y="300"/>
                    </a:lnTo>
                    <a:lnTo>
                      <a:pt x="15" y="336"/>
                    </a:lnTo>
                    <a:lnTo>
                      <a:pt x="12" y="370"/>
                    </a:lnTo>
                    <a:lnTo>
                      <a:pt x="8" y="398"/>
                    </a:lnTo>
                    <a:lnTo>
                      <a:pt x="0" y="415"/>
                    </a:lnTo>
                    <a:lnTo>
                      <a:pt x="18" y="418"/>
                    </a:lnTo>
                    <a:lnTo>
                      <a:pt x="18" y="416"/>
                    </a:lnTo>
                    <a:lnTo>
                      <a:pt x="19" y="411"/>
                    </a:lnTo>
                    <a:lnTo>
                      <a:pt x="21" y="402"/>
                    </a:lnTo>
                    <a:lnTo>
                      <a:pt x="23" y="388"/>
                    </a:lnTo>
                    <a:lnTo>
                      <a:pt x="116" y="385"/>
                    </a:lnTo>
                    <a:lnTo>
                      <a:pt x="118" y="397"/>
                    </a:lnTo>
                    <a:lnTo>
                      <a:pt x="119" y="405"/>
                    </a:lnTo>
                    <a:lnTo>
                      <a:pt x="120" y="410"/>
                    </a:lnTo>
                    <a:lnTo>
                      <a:pt x="121" y="412"/>
                    </a:lnTo>
                    <a:lnTo>
                      <a:pt x="138" y="408"/>
                    </a:lnTo>
                    <a:lnTo>
                      <a:pt x="132" y="395"/>
                    </a:lnTo>
                    <a:lnTo>
                      <a:pt x="128" y="375"/>
                    </a:lnTo>
                    <a:lnTo>
                      <a:pt x="124" y="350"/>
                    </a:lnTo>
                    <a:lnTo>
                      <a:pt x="123" y="322"/>
                    </a:lnTo>
                    <a:lnTo>
                      <a:pt x="123" y="293"/>
                    </a:lnTo>
                    <a:lnTo>
                      <a:pt x="123" y="265"/>
                    </a:lnTo>
                    <a:lnTo>
                      <a:pt x="123" y="239"/>
                    </a:lnTo>
                    <a:lnTo>
                      <a:pt x="124" y="219"/>
                    </a:lnTo>
                    <a:lnTo>
                      <a:pt x="125" y="219"/>
                    </a:lnTo>
                    <a:lnTo>
                      <a:pt x="126" y="220"/>
                    </a:lnTo>
                    <a:lnTo>
                      <a:pt x="127" y="220"/>
                    </a:lnTo>
                    <a:lnTo>
                      <a:pt x="128" y="220"/>
                    </a:lnTo>
                    <a:lnTo>
                      <a:pt x="129" y="221"/>
                    </a:lnTo>
                    <a:lnTo>
                      <a:pt x="130" y="221"/>
                    </a:lnTo>
                    <a:lnTo>
                      <a:pt x="131" y="222"/>
                    </a:lnTo>
                    <a:lnTo>
                      <a:pt x="133" y="222"/>
                    </a:lnTo>
                    <a:lnTo>
                      <a:pt x="172" y="239"/>
                    </a:lnTo>
                    <a:lnTo>
                      <a:pt x="189" y="239"/>
                    </a:lnTo>
                    <a:lnTo>
                      <a:pt x="190" y="238"/>
                    </a:lnTo>
                    <a:lnTo>
                      <a:pt x="191" y="237"/>
                    </a:lnTo>
                    <a:lnTo>
                      <a:pt x="192" y="234"/>
                    </a:lnTo>
                    <a:lnTo>
                      <a:pt x="194" y="231"/>
                    </a:lnTo>
                    <a:lnTo>
                      <a:pt x="196" y="228"/>
                    </a:lnTo>
                    <a:lnTo>
                      <a:pt x="198" y="224"/>
                    </a:lnTo>
                    <a:lnTo>
                      <a:pt x="202" y="220"/>
                    </a:lnTo>
                    <a:lnTo>
                      <a:pt x="206" y="217"/>
                    </a:lnTo>
                    <a:lnTo>
                      <a:pt x="211" y="213"/>
                    </a:lnTo>
                    <a:lnTo>
                      <a:pt x="216" y="210"/>
                    </a:lnTo>
                    <a:lnTo>
                      <a:pt x="222" y="207"/>
                    </a:lnTo>
                    <a:lnTo>
                      <a:pt x="228" y="205"/>
                    </a:lnTo>
                    <a:lnTo>
                      <a:pt x="235" y="204"/>
                    </a:lnTo>
                    <a:lnTo>
                      <a:pt x="243" y="204"/>
                    </a:lnTo>
                    <a:lnTo>
                      <a:pt x="252" y="205"/>
                    </a:lnTo>
                    <a:lnTo>
                      <a:pt x="261" y="207"/>
                    </a:lnTo>
                    <a:lnTo>
                      <a:pt x="261" y="204"/>
                    </a:lnTo>
                    <a:lnTo>
                      <a:pt x="264" y="204"/>
                    </a:lnTo>
                    <a:lnTo>
                      <a:pt x="267" y="204"/>
                    </a:lnTo>
                    <a:lnTo>
                      <a:pt x="271" y="206"/>
                    </a:lnTo>
                    <a:lnTo>
                      <a:pt x="275" y="207"/>
                    </a:lnTo>
                    <a:lnTo>
                      <a:pt x="279" y="210"/>
                    </a:lnTo>
                    <a:lnTo>
                      <a:pt x="283" y="213"/>
                    </a:lnTo>
                    <a:lnTo>
                      <a:pt x="288" y="216"/>
                    </a:lnTo>
                    <a:lnTo>
                      <a:pt x="292" y="221"/>
                    </a:lnTo>
                    <a:lnTo>
                      <a:pt x="293" y="220"/>
                    </a:lnTo>
                    <a:lnTo>
                      <a:pt x="295" y="220"/>
                    </a:lnTo>
                    <a:lnTo>
                      <a:pt x="298" y="218"/>
                    </a:lnTo>
                    <a:lnTo>
                      <a:pt x="301" y="218"/>
                    </a:lnTo>
                    <a:lnTo>
                      <a:pt x="306" y="217"/>
                    </a:lnTo>
                    <a:lnTo>
                      <a:pt x="310" y="216"/>
                    </a:lnTo>
                    <a:lnTo>
                      <a:pt x="316" y="216"/>
                    </a:lnTo>
                    <a:lnTo>
                      <a:pt x="322" y="216"/>
                    </a:lnTo>
                    <a:lnTo>
                      <a:pt x="330" y="216"/>
                    </a:lnTo>
                    <a:lnTo>
                      <a:pt x="337" y="218"/>
                    </a:lnTo>
                    <a:lnTo>
                      <a:pt x="345" y="220"/>
                    </a:lnTo>
                    <a:lnTo>
                      <a:pt x="354" y="222"/>
                    </a:lnTo>
                    <a:lnTo>
                      <a:pt x="363" y="226"/>
                    </a:lnTo>
                    <a:lnTo>
                      <a:pt x="373" y="231"/>
                    </a:lnTo>
                    <a:lnTo>
                      <a:pt x="383" y="237"/>
                    </a:lnTo>
                    <a:lnTo>
                      <a:pt x="384" y="236"/>
                    </a:lnTo>
                    <a:lnTo>
                      <a:pt x="387" y="235"/>
                    </a:lnTo>
                    <a:lnTo>
                      <a:pt x="391" y="232"/>
                    </a:lnTo>
                    <a:lnTo>
                      <a:pt x="396" y="229"/>
                    </a:lnTo>
                    <a:lnTo>
                      <a:pt x="401" y="226"/>
                    </a:lnTo>
                    <a:lnTo>
                      <a:pt x="405" y="223"/>
                    </a:lnTo>
                    <a:lnTo>
                      <a:pt x="408" y="220"/>
                    </a:lnTo>
                    <a:lnTo>
                      <a:pt x="409" y="218"/>
                    </a:lnTo>
                    <a:lnTo>
                      <a:pt x="408" y="214"/>
                    </a:lnTo>
                    <a:lnTo>
                      <a:pt x="407" y="206"/>
                    </a:lnTo>
                    <a:lnTo>
                      <a:pt x="406" y="193"/>
                    </a:lnTo>
                    <a:lnTo>
                      <a:pt x="404" y="179"/>
                    </a:lnTo>
                    <a:lnTo>
                      <a:pt x="403" y="166"/>
                    </a:lnTo>
                    <a:lnTo>
                      <a:pt x="401" y="154"/>
                    </a:lnTo>
                    <a:lnTo>
                      <a:pt x="400" y="146"/>
                    </a:lnTo>
                    <a:lnTo>
                      <a:pt x="400" y="142"/>
                    </a:lnTo>
                    <a:lnTo>
                      <a:pt x="389" y="142"/>
                    </a:lnTo>
                    <a:lnTo>
                      <a:pt x="388" y="144"/>
                    </a:lnTo>
                    <a:lnTo>
                      <a:pt x="386" y="146"/>
                    </a:lnTo>
                    <a:lnTo>
                      <a:pt x="385" y="148"/>
                    </a:lnTo>
                    <a:lnTo>
                      <a:pt x="384" y="150"/>
                    </a:lnTo>
                    <a:lnTo>
                      <a:pt x="383" y="152"/>
                    </a:lnTo>
                    <a:lnTo>
                      <a:pt x="381" y="154"/>
                    </a:lnTo>
                    <a:lnTo>
                      <a:pt x="380" y="155"/>
                    </a:lnTo>
                    <a:lnTo>
                      <a:pt x="379" y="157"/>
                    </a:lnTo>
                    <a:lnTo>
                      <a:pt x="381" y="158"/>
                    </a:lnTo>
                    <a:lnTo>
                      <a:pt x="386" y="174"/>
                    </a:lnTo>
                    <a:lnTo>
                      <a:pt x="385" y="174"/>
                    </a:lnTo>
                    <a:lnTo>
                      <a:pt x="385" y="173"/>
                    </a:lnTo>
                    <a:lnTo>
                      <a:pt x="382" y="177"/>
                    </a:lnTo>
                    <a:lnTo>
                      <a:pt x="379" y="177"/>
                    </a:lnTo>
                    <a:lnTo>
                      <a:pt x="378" y="177"/>
                    </a:lnTo>
                    <a:lnTo>
                      <a:pt x="381" y="179"/>
                    </a:lnTo>
                    <a:lnTo>
                      <a:pt x="379" y="183"/>
                    </a:lnTo>
                    <a:lnTo>
                      <a:pt x="380" y="183"/>
                    </a:lnTo>
                    <a:lnTo>
                      <a:pt x="384" y="182"/>
                    </a:lnTo>
                    <a:lnTo>
                      <a:pt x="386" y="185"/>
                    </a:lnTo>
                    <a:lnTo>
                      <a:pt x="386" y="184"/>
                    </a:lnTo>
                    <a:lnTo>
                      <a:pt x="388" y="185"/>
                    </a:lnTo>
                    <a:lnTo>
                      <a:pt x="387" y="182"/>
                    </a:lnTo>
                    <a:lnTo>
                      <a:pt x="388" y="182"/>
                    </a:lnTo>
                    <a:lnTo>
                      <a:pt x="395" y="207"/>
                    </a:lnTo>
                    <a:lnTo>
                      <a:pt x="380" y="218"/>
                    </a:lnTo>
                    <a:lnTo>
                      <a:pt x="378" y="217"/>
                    </a:lnTo>
                    <a:lnTo>
                      <a:pt x="375" y="215"/>
                    </a:lnTo>
                    <a:lnTo>
                      <a:pt x="371" y="214"/>
                    </a:lnTo>
                    <a:lnTo>
                      <a:pt x="367" y="211"/>
                    </a:lnTo>
                    <a:lnTo>
                      <a:pt x="361" y="209"/>
                    </a:lnTo>
                    <a:lnTo>
                      <a:pt x="355" y="207"/>
                    </a:lnTo>
                    <a:lnTo>
                      <a:pt x="348" y="205"/>
                    </a:lnTo>
                    <a:lnTo>
                      <a:pt x="341" y="204"/>
                    </a:lnTo>
                    <a:lnTo>
                      <a:pt x="341" y="203"/>
                    </a:lnTo>
                    <a:lnTo>
                      <a:pt x="345" y="200"/>
                    </a:lnTo>
                    <a:lnTo>
                      <a:pt x="341" y="199"/>
                    </a:lnTo>
                    <a:lnTo>
                      <a:pt x="340" y="195"/>
                    </a:lnTo>
                    <a:lnTo>
                      <a:pt x="339" y="196"/>
                    </a:lnTo>
                    <a:lnTo>
                      <a:pt x="339" y="195"/>
                    </a:lnTo>
                    <a:lnTo>
                      <a:pt x="336" y="198"/>
                    </a:lnTo>
                    <a:lnTo>
                      <a:pt x="333" y="198"/>
                    </a:lnTo>
                    <a:lnTo>
                      <a:pt x="332" y="198"/>
                    </a:lnTo>
                    <a:lnTo>
                      <a:pt x="335" y="200"/>
                    </a:lnTo>
                    <a:lnTo>
                      <a:pt x="334" y="202"/>
                    </a:lnTo>
                    <a:lnTo>
                      <a:pt x="332" y="202"/>
                    </a:lnTo>
                    <a:lnTo>
                      <a:pt x="331" y="202"/>
                    </a:lnTo>
                    <a:lnTo>
                      <a:pt x="330" y="202"/>
                    </a:lnTo>
                    <a:lnTo>
                      <a:pt x="328" y="202"/>
                    </a:lnTo>
                    <a:lnTo>
                      <a:pt x="327" y="201"/>
                    </a:lnTo>
                    <a:lnTo>
                      <a:pt x="326" y="201"/>
                    </a:lnTo>
                    <a:lnTo>
                      <a:pt x="324" y="201"/>
                    </a:lnTo>
                    <a:lnTo>
                      <a:pt x="323" y="201"/>
                    </a:lnTo>
                    <a:lnTo>
                      <a:pt x="320" y="201"/>
                    </a:lnTo>
                    <a:lnTo>
                      <a:pt x="318" y="202"/>
                    </a:lnTo>
                    <a:lnTo>
                      <a:pt x="315" y="202"/>
                    </a:lnTo>
                    <a:lnTo>
                      <a:pt x="313" y="202"/>
                    </a:lnTo>
                    <a:lnTo>
                      <a:pt x="310" y="203"/>
                    </a:lnTo>
                    <a:lnTo>
                      <a:pt x="308" y="203"/>
                    </a:lnTo>
                    <a:lnTo>
                      <a:pt x="306" y="204"/>
                    </a:lnTo>
                    <a:lnTo>
                      <a:pt x="304" y="205"/>
                    </a:lnTo>
                    <a:lnTo>
                      <a:pt x="294" y="208"/>
                    </a:lnTo>
                    <a:lnTo>
                      <a:pt x="293" y="207"/>
                    </a:lnTo>
                    <a:lnTo>
                      <a:pt x="291" y="204"/>
                    </a:lnTo>
                    <a:lnTo>
                      <a:pt x="289" y="202"/>
                    </a:lnTo>
                    <a:lnTo>
                      <a:pt x="286" y="199"/>
                    </a:lnTo>
                    <a:lnTo>
                      <a:pt x="283" y="196"/>
                    </a:lnTo>
                    <a:lnTo>
                      <a:pt x="278" y="194"/>
                    </a:lnTo>
                    <a:lnTo>
                      <a:pt x="274" y="193"/>
                    </a:lnTo>
                    <a:lnTo>
                      <a:pt x="270" y="192"/>
                    </a:lnTo>
                    <a:lnTo>
                      <a:pt x="294" y="169"/>
                    </a:lnTo>
                    <a:lnTo>
                      <a:pt x="295" y="170"/>
                    </a:lnTo>
                    <a:lnTo>
                      <a:pt x="293" y="174"/>
                    </a:lnTo>
                    <a:lnTo>
                      <a:pt x="294" y="173"/>
                    </a:lnTo>
                    <a:lnTo>
                      <a:pt x="294" y="174"/>
                    </a:lnTo>
                    <a:lnTo>
                      <a:pt x="298" y="173"/>
                    </a:lnTo>
                    <a:lnTo>
                      <a:pt x="300" y="176"/>
                    </a:lnTo>
                    <a:lnTo>
                      <a:pt x="300" y="175"/>
                    </a:lnTo>
                    <a:lnTo>
                      <a:pt x="301" y="176"/>
                    </a:lnTo>
                    <a:lnTo>
                      <a:pt x="301" y="173"/>
                    </a:lnTo>
                    <a:lnTo>
                      <a:pt x="305" y="169"/>
                    </a:lnTo>
                    <a:lnTo>
                      <a:pt x="301" y="168"/>
                    </a:lnTo>
                    <a:lnTo>
                      <a:pt x="300" y="164"/>
                    </a:lnTo>
                    <a:lnTo>
                      <a:pt x="304" y="164"/>
                    </a:lnTo>
                    <a:lnTo>
                      <a:pt x="308" y="164"/>
                    </a:lnTo>
                    <a:lnTo>
                      <a:pt x="312" y="162"/>
                    </a:lnTo>
                    <a:lnTo>
                      <a:pt x="316" y="162"/>
                    </a:lnTo>
                    <a:lnTo>
                      <a:pt x="320" y="161"/>
                    </a:lnTo>
                    <a:lnTo>
                      <a:pt x="324" y="160"/>
                    </a:lnTo>
                    <a:lnTo>
                      <a:pt x="329" y="158"/>
                    </a:lnTo>
                    <a:lnTo>
                      <a:pt x="333" y="157"/>
                    </a:lnTo>
                    <a:lnTo>
                      <a:pt x="332" y="161"/>
                    </a:lnTo>
                    <a:lnTo>
                      <a:pt x="336" y="161"/>
                    </a:lnTo>
                    <a:lnTo>
                      <a:pt x="339" y="164"/>
                    </a:lnTo>
                    <a:lnTo>
                      <a:pt x="339" y="162"/>
                    </a:lnTo>
                    <a:lnTo>
                      <a:pt x="340" y="164"/>
                    </a:lnTo>
                    <a:lnTo>
                      <a:pt x="340" y="160"/>
                    </a:lnTo>
                    <a:lnTo>
                      <a:pt x="344" y="157"/>
                    </a:lnTo>
                    <a:lnTo>
                      <a:pt x="340" y="156"/>
                    </a:lnTo>
                    <a:lnTo>
                      <a:pt x="339" y="154"/>
                    </a:lnTo>
                    <a:lnTo>
                      <a:pt x="341" y="154"/>
                    </a:lnTo>
                    <a:lnTo>
                      <a:pt x="342" y="153"/>
                    </a:lnTo>
                    <a:lnTo>
                      <a:pt x="344" y="152"/>
                    </a:lnTo>
                    <a:lnTo>
                      <a:pt x="345" y="152"/>
                    </a:lnTo>
                    <a:lnTo>
                      <a:pt x="347" y="151"/>
                    </a:lnTo>
                    <a:lnTo>
                      <a:pt x="349" y="149"/>
                    </a:lnTo>
                    <a:lnTo>
                      <a:pt x="351" y="148"/>
                    </a:lnTo>
                    <a:lnTo>
                      <a:pt x="353" y="148"/>
                    </a:lnTo>
                    <a:lnTo>
                      <a:pt x="379" y="157"/>
                    </a:lnTo>
                    <a:lnTo>
                      <a:pt x="380" y="155"/>
                    </a:lnTo>
                    <a:lnTo>
                      <a:pt x="381" y="154"/>
                    </a:lnTo>
                    <a:lnTo>
                      <a:pt x="383" y="152"/>
                    </a:lnTo>
                    <a:lnTo>
                      <a:pt x="384" y="150"/>
                    </a:lnTo>
                    <a:lnTo>
                      <a:pt x="385" y="148"/>
                    </a:lnTo>
                    <a:lnTo>
                      <a:pt x="386" y="146"/>
                    </a:lnTo>
                    <a:lnTo>
                      <a:pt x="388" y="144"/>
                    </a:lnTo>
                    <a:lnTo>
                      <a:pt x="389" y="142"/>
                    </a:lnTo>
                    <a:lnTo>
                      <a:pt x="366" y="139"/>
                    </a:lnTo>
                    <a:lnTo>
                      <a:pt x="370" y="136"/>
                    </a:lnTo>
                    <a:lnTo>
                      <a:pt x="374" y="133"/>
                    </a:lnTo>
                    <a:lnTo>
                      <a:pt x="378" y="130"/>
                    </a:lnTo>
                    <a:lnTo>
                      <a:pt x="382" y="126"/>
                    </a:lnTo>
                    <a:lnTo>
                      <a:pt x="386" y="123"/>
                    </a:lnTo>
                    <a:lnTo>
                      <a:pt x="389" y="119"/>
                    </a:lnTo>
                    <a:lnTo>
                      <a:pt x="392" y="116"/>
                    </a:lnTo>
                    <a:lnTo>
                      <a:pt x="395" y="112"/>
                    </a:lnTo>
                    <a:lnTo>
                      <a:pt x="397" y="112"/>
                    </a:lnTo>
                    <a:lnTo>
                      <a:pt x="399" y="112"/>
                    </a:lnTo>
                    <a:lnTo>
                      <a:pt x="400" y="112"/>
                    </a:lnTo>
                    <a:lnTo>
                      <a:pt x="402" y="112"/>
                    </a:lnTo>
                    <a:lnTo>
                      <a:pt x="404" y="112"/>
                    </a:lnTo>
                    <a:lnTo>
                      <a:pt x="405" y="112"/>
                    </a:lnTo>
                    <a:lnTo>
                      <a:pt x="407" y="112"/>
                    </a:lnTo>
                    <a:lnTo>
                      <a:pt x="408" y="112"/>
                    </a:lnTo>
                    <a:lnTo>
                      <a:pt x="410" y="110"/>
                    </a:lnTo>
                    <a:lnTo>
                      <a:pt x="411" y="108"/>
                    </a:lnTo>
                    <a:lnTo>
                      <a:pt x="412" y="106"/>
                    </a:lnTo>
                    <a:lnTo>
                      <a:pt x="413" y="104"/>
                    </a:lnTo>
                    <a:lnTo>
                      <a:pt x="415" y="102"/>
                    </a:lnTo>
                    <a:lnTo>
                      <a:pt x="416" y="101"/>
                    </a:lnTo>
                    <a:lnTo>
                      <a:pt x="417" y="99"/>
                    </a:lnTo>
                    <a:lnTo>
                      <a:pt x="418" y="97"/>
                    </a:lnTo>
                    <a:lnTo>
                      <a:pt x="417" y="96"/>
                    </a:lnTo>
                    <a:lnTo>
                      <a:pt x="415" y="95"/>
                    </a:lnTo>
                    <a:lnTo>
                      <a:pt x="413" y="95"/>
                    </a:lnTo>
                    <a:lnTo>
                      <a:pt x="412" y="94"/>
                    </a:lnTo>
                    <a:lnTo>
                      <a:pt x="411" y="93"/>
                    </a:lnTo>
                    <a:lnTo>
                      <a:pt x="409" y="92"/>
                    </a:lnTo>
                    <a:lnTo>
                      <a:pt x="408" y="92"/>
                    </a:lnTo>
                    <a:lnTo>
                      <a:pt x="407" y="92"/>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730" name="Freeform 346"/>
              <p:cNvSpPr>
                <a:spLocks/>
              </p:cNvSpPr>
              <p:nvPr/>
            </p:nvSpPr>
            <p:spPr bwMode="auto">
              <a:xfrm>
                <a:off x="901" y="2205"/>
                <a:ext cx="93" cy="310"/>
              </a:xfrm>
              <a:custGeom>
                <a:avLst/>
                <a:gdLst>
                  <a:gd name="T0" fmla="*/ 66 w 93"/>
                  <a:gd name="T1" fmla="*/ 78 h 310"/>
                  <a:gd name="T2" fmla="*/ 63 w 93"/>
                  <a:gd name="T3" fmla="*/ 63 h 310"/>
                  <a:gd name="T4" fmla="*/ 58 w 93"/>
                  <a:gd name="T5" fmla="*/ 49 h 310"/>
                  <a:gd name="T6" fmla="*/ 52 w 93"/>
                  <a:gd name="T7" fmla="*/ 37 h 310"/>
                  <a:gd name="T8" fmla="*/ 44 w 93"/>
                  <a:gd name="T9" fmla="*/ 27 h 310"/>
                  <a:gd name="T10" fmla="*/ 36 w 93"/>
                  <a:gd name="T11" fmla="*/ 18 h 310"/>
                  <a:gd name="T12" fmla="*/ 27 w 93"/>
                  <a:gd name="T13" fmla="*/ 11 h 310"/>
                  <a:gd name="T14" fmla="*/ 18 w 93"/>
                  <a:gd name="T15" fmla="*/ 5 h 310"/>
                  <a:gd name="T16" fmla="*/ 10 w 93"/>
                  <a:gd name="T17" fmla="*/ 0 h 310"/>
                  <a:gd name="T18" fmla="*/ 8 w 93"/>
                  <a:gd name="T19" fmla="*/ 3 h 310"/>
                  <a:gd name="T20" fmla="*/ 5 w 93"/>
                  <a:gd name="T21" fmla="*/ 7 h 310"/>
                  <a:gd name="T22" fmla="*/ 3 w 93"/>
                  <a:gd name="T23" fmla="*/ 11 h 310"/>
                  <a:gd name="T24" fmla="*/ 0 w 93"/>
                  <a:gd name="T25" fmla="*/ 15 h 310"/>
                  <a:gd name="T26" fmla="*/ 15 w 93"/>
                  <a:gd name="T27" fmla="*/ 20 h 310"/>
                  <a:gd name="T28" fmla="*/ 27 w 93"/>
                  <a:gd name="T29" fmla="*/ 29 h 310"/>
                  <a:gd name="T30" fmla="*/ 36 w 93"/>
                  <a:gd name="T31" fmla="*/ 41 h 310"/>
                  <a:gd name="T32" fmla="*/ 41 w 93"/>
                  <a:gd name="T33" fmla="*/ 54 h 310"/>
                  <a:gd name="T34" fmla="*/ 45 w 93"/>
                  <a:gd name="T35" fmla="*/ 66 h 310"/>
                  <a:gd name="T36" fmla="*/ 46 w 93"/>
                  <a:gd name="T37" fmla="*/ 77 h 310"/>
                  <a:gd name="T38" fmla="*/ 47 w 93"/>
                  <a:gd name="T39" fmla="*/ 84 h 310"/>
                  <a:gd name="T40" fmla="*/ 47 w 93"/>
                  <a:gd name="T41" fmla="*/ 87 h 310"/>
                  <a:gd name="T42" fmla="*/ 44 w 93"/>
                  <a:gd name="T43" fmla="*/ 115 h 310"/>
                  <a:gd name="T44" fmla="*/ 27 w 93"/>
                  <a:gd name="T45" fmla="*/ 180 h 310"/>
                  <a:gd name="T46" fmla="*/ 19 w 93"/>
                  <a:gd name="T47" fmla="*/ 252 h 310"/>
                  <a:gd name="T48" fmla="*/ 18 w 93"/>
                  <a:gd name="T49" fmla="*/ 303 h 310"/>
                  <a:gd name="T50" fmla="*/ 41 w 93"/>
                  <a:gd name="T51" fmla="*/ 307 h 310"/>
                  <a:gd name="T52" fmla="*/ 37 w 93"/>
                  <a:gd name="T53" fmla="*/ 262 h 310"/>
                  <a:gd name="T54" fmla="*/ 39 w 93"/>
                  <a:gd name="T55" fmla="*/ 221 h 310"/>
                  <a:gd name="T56" fmla="*/ 47 w 93"/>
                  <a:gd name="T57" fmla="*/ 185 h 310"/>
                  <a:gd name="T58" fmla="*/ 58 w 93"/>
                  <a:gd name="T59" fmla="*/ 155 h 310"/>
                  <a:gd name="T60" fmla="*/ 70 w 93"/>
                  <a:gd name="T61" fmla="*/ 131 h 310"/>
                  <a:gd name="T62" fmla="*/ 81 w 93"/>
                  <a:gd name="T63" fmla="*/ 113 h 310"/>
                  <a:gd name="T64" fmla="*/ 89 w 93"/>
                  <a:gd name="T65" fmla="*/ 102 h 310"/>
                  <a:gd name="T66" fmla="*/ 93 w 93"/>
                  <a:gd name="T67" fmla="*/ 99 h 31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93"/>
                  <a:gd name="T103" fmla="*/ 0 h 310"/>
                  <a:gd name="T104" fmla="*/ 93 w 93"/>
                  <a:gd name="T105" fmla="*/ 310 h 31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93" h="310">
                    <a:moveTo>
                      <a:pt x="93" y="99"/>
                    </a:moveTo>
                    <a:lnTo>
                      <a:pt x="66" y="78"/>
                    </a:lnTo>
                    <a:lnTo>
                      <a:pt x="65" y="71"/>
                    </a:lnTo>
                    <a:lnTo>
                      <a:pt x="63" y="63"/>
                    </a:lnTo>
                    <a:lnTo>
                      <a:pt x="61" y="56"/>
                    </a:lnTo>
                    <a:lnTo>
                      <a:pt x="58" y="49"/>
                    </a:lnTo>
                    <a:lnTo>
                      <a:pt x="55" y="43"/>
                    </a:lnTo>
                    <a:lnTo>
                      <a:pt x="52" y="37"/>
                    </a:lnTo>
                    <a:lnTo>
                      <a:pt x="48" y="32"/>
                    </a:lnTo>
                    <a:lnTo>
                      <a:pt x="44" y="27"/>
                    </a:lnTo>
                    <a:lnTo>
                      <a:pt x="40" y="22"/>
                    </a:lnTo>
                    <a:lnTo>
                      <a:pt x="36" y="18"/>
                    </a:lnTo>
                    <a:lnTo>
                      <a:pt x="31" y="14"/>
                    </a:lnTo>
                    <a:lnTo>
                      <a:pt x="27" y="11"/>
                    </a:lnTo>
                    <a:lnTo>
                      <a:pt x="22" y="7"/>
                    </a:lnTo>
                    <a:lnTo>
                      <a:pt x="18" y="5"/>
                    </a:lnTo>
                    <a:lnTo>
                      <a:pt x="14" y="2"/>
                    </a:lnTo>
                    <a:lnTo>
                      <a:pt x="10" y="0"/>
                    </a:lnTo>
                    <a:lnTo>
                      <a:pt x="9" y="1"/>
                    </a:lnTo>
                    <a:lnTo>
                      <a:pt x="8" y="3"/>
                    </a:lnTo>
                    <a:lnTo>
                      <a:pt x="7" y="5"/>
                    </a:lnTo>
                    <a:lnTo>
                      <a:pt x="5" y="7"/>
                    </a:lnTo>
                    <a:lnTo>
                      <a:pt x="4" y="9"/>
                    </a:lnTo>
                    <a:lnTo>
                      <a:pt x="3" y="11"/>
                    </a:lnTo>
                    <a:lnTo>
                      <a:pt x="1" y="13"/>
                    </a:lnTo>
                    <a:lnTo>
                      <a:pt x="0" y="15"/>
                    </a:lnTo>
                    <a:lnTo>
                      <a:pt x="8" y="17"/>
                    </a:lnTo>
                    <a:lnTo>
                      <a:pt x="15" y="20"/>
                    </a:lnTo>
                    <a:lnTo>
                      <a:pt x="22" y="24"/>
                    </a:lnTo>
                    <a:lnTo>
                      <a:pt x="27" y="29"/>
                    </a:lnTo>
                    <a:lnTo>
                      <a:pt x="32" y="35"/>
                    </a:lnTo>
                    <a:lnTo>
                      <a:pt x="36" y="41"/>
                    </a:lnTo>
                    <a:lnTo>
                      <a:pt x="39" y="47"/>
                    </a:lnTo>
                    <a:lnTo>
                      <a:pt x="41" y="54"/>
                    </a:lnTo>
                    <a:lnTo>
                      <a:pt x="43" y="60"/>
                    </a:lnTo>
                    <a:lnTo>
                      <a:pt x="45" y="66"/>
                    </a:lnTo>
                    <a:lnTo>
                      <a:pt x="46" y="72"/>
                    </a:lnTo>
                    <a:lnTo>
                      <a:pt x="46" y="77"/>
                    </a:lnTo>
                    <a:lnTo>
                      <a:pt x="47" y="81"/>
                    </a:lnTo>
                    <a:lnTo>
                      <a:pt x="47" y="84"/>
                    </a:lnTo>
                    <a:lnTo>
                      <a:pt x="47" y="86"/>
                    </a:lnTo>
                    <a:lnTo>
                      <a:pt x="47" y="87"/>
                    </a:lnTo>
                    <a:lnTo>
                      <a:pt x="59" y="95"/>
                    </a:lnTo>
                    <a:lnTo>
                      <a:pt x="44" y="115"/>
                    </a:lnTo>
                    <a:lnTo>
                      <a:pt x="34" y="145"/>
                    </a:lnTo>
                    <a:lnTo>
                      <a:pt x="27" y="180"/>
                    </a:lnTo>
                    <a:lnTo>
                      <a:pt x="22" y="217"/>
                    </a:lnTo>
                    <a:lnTo>
                      <a:pt x="19" y="252"/>
                    </a:lnTo>
                    <a:lnTo>
                      <a:pt x="18" y="282"/>
                    </a:lnTo>
                    <a:lnTo>
                      <a:pt x="18" y="303"/>
                    </a:lnTo>
                    <a:lnTo>
                      <a:pt x="18" y="310"/>
                    </a:lnTo>
                    <a:lnTo>
                      <a:pt x="41" y="307"/>
                    </a:lnTo>
                    <a:lnTo>
                      <a:pt x="38" y="283"/>
                    </a:lnTo>
                    <a:lnTo>
                      <a:pt x="37" y="262"/>
                    </a:lnTo>
                    <a:lnTo>
                      <a:pt x="37" y="241"/>
                    </a:lnTo>
                    <a:lnTo>
                      <a:pt x="39" y="221"/>
                    </a:lnTo>
                    <a:lnTo>
                      <a:pt x="43" y="202"/>
                    </a:lnTo>
                    <a:lnTo>
                      <a:pt x="47" y="185"/>
                    </a:lnTo>
                    <a:lnTo>
                      <a:pt x="52" y="169"/>
                    </a:lnTo>
                    <a:lnTo>
                      <a:pt x="58" y="155"/>
                    </a:lnTo>
                    <a:lnTo>
                      <a:pt x="64" y="142"/>
                    </a:lnTo>
                    <a:lnTo>
                      <a:pt x="70" y="131"/>
                    </a:lnTo>
                    <a:lnTo>
                      <a:pt x="76" y="121"/>
                    </a:lnTo>
                    <a:lnTo>
                      <a:pt x="81" y="113"/>
                    </a:lnTo>
                    <a:lnTo>
                      <a:pt x="86" y="107"/>
                    </a:lnTo>
                    <a:lnTo>
                      <a:pt x="89" y="102"/>
                    </a:lnTo>
                    <a:lnTo>
                      <a:pt x="92" y="100"/>
                    </a:lnTo>
                    <a:lnTo>
                      <a:pt x="93" y="99"/>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731" name="Freeform 347"/>
              <p:cNvSpPr>
                <a:spLocks/>
              </p:cNvSpPr>
              <p:nvPr/>
            </p:nvSpPr>
            <p:spPr bwMode="auto">
              <a:xfrm>
                <a:off x="753" y="2159"/>
                <a:ext cx="152" cy="105"/>
              </a:xfrm>
              <a:custGeom>
                <a:avLst/>
                <a:gdLst>
                  <a:gd name="T0" fmla="*/ 97 w 152"/>
                  <a:gd name="T1" fmla="*/ 92 h 105"/>
                  <a:gd name="T2" fmla="*/ 111 w 152"/>
                  <a:gd name="T3" fmla="*/ 84 h 105"/>
                  <a:gd name="T4" fmla="*/ 124 w 152"/>
                  <a:gd name="T5" fmla="*/ 76 h 105"/>
                  <a:gd name="T6" fmla="*/ 134 w 152"/>
                  <a:gd name="T7" fmla="*/ 66 h 105"/>
                  <a:gd name="T8" fmla="*/ 143 w 152"/>
                  <a:gd name="T9" fmla="*/ 56 h 105"/>
                  <a:gd name="T10" fmla="*/ 148 w 152"/>
                  <a:gd name="T11" fmla="*/ 46 h 105"/>
                  <a:gd name="T12" fmla="*/ 152 w 152"/>
                  <a:gd name="T13" fmla="*/ 36 h 105"/>
                  <a:gd name="T14" fmla="*/ 152 w 152"/>
                  <a:gd name="T15" fmla="*/ 26 h 105"/>
                  <a:gd name="T16" fmla="*/ 150 w 152"/>
                  <a:gd name="T17" fmla="*/ 18 h 105"/>
                  <a:gd name="T18" fmla="*/ 144 w 152"/>
                  <a:gd name="T19" fmla="*/ 11 h 105"/>
                  <a:gd name="T20" fmla="*/ 136 w 152"/>
                  <a:gd name="T21" fmla="*/ 6 h 105"/>
                  <a:gd name="T22" fmla="*/ 126 w 152"/>
                  <a:gd name="T23" fmla="*/ 2 h 105"/>
                  <a:gd name="T24" fmla="*/ 114 w 152"/>
                  <a:gd name="T25" fmla="*/ 0 h 105"/>
                  <a:gd name="T26" fmla="*/ 100 w 152"/>
                  <a:gd name="T27" fmla="*/ 0 h 105"/>
                  <a:gd name="T28" fmla="*/ 86 w 152"/>
                  <a:gd name="T29" fmla="*/ 3 h 105"/>
                  <a:gd name="T30" fmla="*/ 71 w 152"/>
                  <a:gd name="T31" fmla="*/ 7 h 105"/>
                  <a:gd name="T32" fmla="*/ 55 w 152"/>
                  <a:gd name="T33" fmla="*/ 14 h 105"/>
                  <a:gd name="T34" fmla="*/ 41 w 152"/>
                  <a:gd name="T35" fmla="*/ 21 h 105"/>
                  <a:gd name="T36" fmla="*/ 29 w 152"/>
                  <a:gd name="T37" fmla="*/ 30 h 105"/>
                  <a:gd name="T38" fmla="*/ 18 w 152"/>
                  <a:gd name="T39" fmla="*/ 39 h 105"/>
                  <a:gd name="T40" fmla="*/ 10 w 152"/>
                  <a:gd name="T41" fmla="*/ 49 h 105"/>
                  <a:gd name="T42" fmla="*/ 4 w 152"/>
                  <a:gd name="T43" fmla="*/ 59 h 105"/>
                  <a:gd name="T44" fmla="*/ 1 w 152"/>
                  <a:gd name="T45" fmla="*/ 69 h 105"/>
                  <a:gd name="T46" fmla="*/ 0 w 152"/>
                  <a:gd name="T47" fmla="*/ 79 h 105"/>
                  <a:gd name="T48" fmla="*/ 3 w 152"/>
                  <a:gd name="T49" fmla="*/ 87 h 105"/>
                  <a:gd name="T50" fmla="*/ 9 w 152"/>
                  <a:gd name="T51" fmla="*/ 94 h 105"/>
                  <a:gd name="T52" fmla="*/ 17 w 152"/>
                  <a:gd name="T53" fmla="*/ 100 h 105"/>
                  <a:gd name="T54" fmla="*/ 27 w 152"/>
                  <a:gd name="T55" fmla="*/ 103 h 105"/>
                  <a:gd name="T56" fmla="*/ 39 w 152"/>
                  <a:gd name="T57" fmla="*/ 105 h 105"/>
                  <a:gd name="T58" fmla="*/ 53 w 152"/>
                  <a:gd name="T59" fmla="*/ 105 h 105"/>
                  <a:gd name="T60" fmla="*/ 67 w 152"/>
                  <a:gd name="T61" fmla="*/ 102 h 105"/>
                  <a:gd name="T62" fmla="*/ 82 w 152"/>
                  <a:gd name="T63" fmla="*/ 98 h 10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52"/>
                  <a:gd name="T97" fmla="*/ 0 h 105"/>
                  <a:gd name="T98" fmla="*/ 152 w 152"/>
                  <a:gd name="T99" fmla="*/ 105 h 10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52" h="105">
                    <a:moveTo>
                      <a:pt x="89" y="95"/>
                    </a:moveTo>
                    <a:lnTo>
                      <a:pt x="97" y="92"/>
                    </a:lnTo>
                    <a:lnTo>
                      <a:pt x="105" y="88"/>
                    </a:lnTo>
                    <a:lnTo>
                      <a:pt x="111" y="84"/>
                    </a:lnTo>
                    <a:lnTo>
                      <a:pt x="118" y="80"/>
                    </a:lnTo>
                    <a:lnTo>
                      <a:pt x="124" y="76"/>
                    </a:lnTo>
                    <a:lnTo>
                      <a:pt x="129" y="71"/>
                    </a:lnTo>
                    <a:lnTo>
                      <a:pt x="134" y="66"/>
                    </a:lnTo>
                    <a:lnTo>
                      <a:pt x="139" y="61"/>
                    </a:lnTo>
                    <a:lnTo>
                      <a:pt x="143" y="56"/>
                    </a:lnTo>
                    <a:lnTo>
                      <a:pt x="146" y="51"/>
                    </a:lnTo>
                    <a:lnTo>
                      <a:pt x="148" y="46"/>
                    </a:lnTo>
                    <a:lnTo>
                      <a:pt x="151" y="41"/>
                    </a:lnTo>
                    <a:lnTo>
                      <a:pt x="152" y="36"/>
                    </a:lnTo>
                    <a:lnTo>
                      <a:pt x="152" y="31"/>
                    </a:lnTo>
                    <a:lnTo>
                      <a:pt x="152" y="26"/>
                    </a:lnTo>
                    <a:lnTo>
                      <a:pt x="151" y="22"/>
                    </a:lnTo>
                    <a:lnTo>
                      <a:pt x="150" y="18"/>
                    </a:lnTo>
                    <a:lnTo>
                      <a:pt x="147" y="14"/>
                    </a:lnTo>
                    <a:lnTo>
                      <a:pt x="144" y="11"/>
                    </a:lnTo>
                    <a:lnTo>
                      <a:pt x="140" y="8"/>
                    </a:lnTo>
                    <a:lnTo>
                      <a:pt x="136" y="6"/>
                    </a:lnTo>
                    <a:lnTo>
                      <a:pt x="131" y="4"/>
                    </a:lnTo>
                    <a:lnTo>
                      <a:pt x="126" y="2"/>
                    </a:lnTo>
                    <a:lnTo>
                      <a:pt x="120" y="1"/>
                    </a:lnTo>
                    <a:lnTo>
                      <a:pt x="114" y="0"/>
                    </a:lnTo>
                    <a:lnTo>
                      <a:pt x="107" y="0"/>
                    </a:lnTo>
                    <a:lnTo>
                      <a:pt x="100" y="0"/>
                    </a:lnTo>
                    <a:lnTo>
                      <a:pt x="93" y="2"/>
                    </a:lnTo>
                    <a:lnTo>
                      <a:pt x="86" y="3"/>
                    </a:lnTo>
                    <a:lnTo>
                      <a:pt x="78" y="5"/>
                    </a:lnTo>
                    <a:lnTo>
                      <a:pt x="71" y="7"/>
                    </a:lnTo>
                    <a:lnTo>
                      <a:pt x="63" y="10"/>
                    </a:lnTo>
                    <a:lnTo>
                      <a:pt x="55" y="14"/>
                    </a:lnTo>
                    <a:lnTo>
                      <a:pt x="48" y="17"/>
                    </a:lnTo>
                    <a:lnTo>
                      <a:pt x="41" y="21"/>
                    </a:lnTo>
                    <a:lnTo>
                      <a:pt x="35" y="25"/>
                    </a:lnTo>
                    <a:lnTo>
                      <a:pt x="29" y="30"/>
                    </a:lnTo>
                    <a:lnTo>
                      <a:pt x="23" y="34"/>
                    </a:lnTo>
                    <a:lnTo>
                      <a:pt x="18" y="39"/>
                    </a:lnTo>
                    <a:lnTo>
                      <a:pt x="14" y="44"/>
                    </a:lnTo>
                    <a:lnTo>
                      <a:pt x="10" y="49"/>
                    </a:lnTo>
                    <a:lnTo>
                      <a:pt x="7" y="54"/>
                    </a:lnTo>
                    <a:lnTo>
                      <a:pt x="4" y="59"/>
                    </a:lnTo>
                    <a:lnTo>
                      <a:pt x="2" y="64"/>
                    </a:lnTo>
                    <a:lnTo>
                      <a:pt x="1" y="69"/>
                    </a:lnTo>
                    <a:lnTo>
                      <a:pt x="0" y="74"/>
                    </a:lnTo>
                    <a:lnTo>
                      <a:pt x="0" y="79"/>
                    </a:lnTo>
                    <a:lnTo>
                      <a:pt x="1" y="83"/>
                    </a:lnTo>
                    <a:lnTo>
                      <a:pt x="3" y="87"/>
                    </a:lnTo>
                    <a:lnTo>
                      <a:pt x="5" y="91"/>
                    </a:lnTo>
                    <a:lnTo>
                      <a:pt x="9" y="94"/>
                    </a:lnTo>
                    <a:lnTo>
                      <a:pt x="12" y="97"/>
                    </a:lnTo>
                    <a:lnTo>
                      <a:pt x="17" y="100"/>
                    </a:lnTo>
                    <a:lnTo>
                      <a:pt x="22" y="101"/>
                    </a:lnTo>
                    <a:lnTo>
                      <a:pt x="27" y="103"/>
                    </a:lnTo>
                    <a:lnTo>
                      <a:pt x="33" y="104"/>
                    </a:lnTo>
                    <a:lnTo>
                      <a:pt x="39" y="105"/>
                    </a:lnTo>
                    <a:lnTo>
                      <a:pt x="46" y="105"/>
                    </a:lnTo>
                    <a:lnTo>
                      <a:pt x="53" y="105"/>
                    </a:lnTo>
                    <a:lnTo>
                      <a:pt x="59" y="103"/>
                    </a:lnTo>
                    <a:lnTo>
                      <a:pt x="67" y="102"/>
                    </a:lnTo>
                    <a:lnTo>
                      <a:pt x="74" y="100"/>
                    </a:lnTo>
                    <a:lnTo>
                      <a:pt x="82" y="98"/>
                    </a:lnTo>
                    <a:lnTo>
                      <a:pt x="89" y="9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732" name="Freeform 348"/>
              <p:cNvSpPr>
                <a:spLocks/>
              </p:cNvSpPr>
              <p:nvPr/>
            </p:nvSpPr>
            <p:spPr bwMode="auto">
              <a:xfrm>
                <a:off x="611" y="2158"/>
                <a:ext cx="64" cy="79"/>
              </a:xfrm>
              <a:custGeom>
                <a:avLst/>
                <a:gdLst>
                  <a:gd name="T0" fmla="*/ 26 w 64"/>
                  <a:gd name="T1" fmla="*/ 1 h 79"/>
                  <a:gd name="T2" fmla="*/ 15 w 64"/>
                  <a:gd name="T3" fmla="*/ 6 h 79"/>
                  <a:gd name="T4" fmla="*/ 7 w 64"/>
                  <a:gd name="T5" fmla="*/ 15 h 79"/>
                  <a:gd name="T6" fmla="*/ 1 w 64"/>
                  <a:gd name="T7" fmla="*/ 27 h 79"/>
                  <a:gd name="T8" fmla="*/ 11 w 64"/>
                  <a:gd name="T9" fmla="*/ 34 h 79"/>
                  <a:gd name="T10" fmla="*/ 13 w 64"/>
                  <a:gd name="T11" fmla="*/ 26 h 79"/>
                  <a:gd name="T12" fmla="*/ 18 w 64"/>
                  <a:gd name="T13" fmla="*/ 19 h 79"/>
                  <a:gd name="T14" fmla="*/ 25 w 64"/>
                  <a:gd name="T15" fmla="*/ 15 h 79"/>
                  <a:gd name="T16" fmla="*/ 32 w 64"/>
                  <a:gd name="T17" fmla="*/ 13 h 79"/>
                  <a:gd name="T18" fmla="*/ 41 w 64"/>
                  <a:gd name="T19" fmla="*/ 15 h 79"/>
                  <a:gd name="T20" fmla="*/ 48 w 64"/>
                  <a:gd name="T21" fmla="*/ 21 h 79"/>
                  <a:gd name="T22" fmla="*/ 53 w 64"/>
                  <a:gd name="T23" fmla="*/ 30 h 79"/>
                  <a:gd name="T24" fmla="*/ 55 w 64"/>
                  <a:gd name="T25" fmla="*/ 40 h 79"/>
                  <a:gd name="T26" fmla="*/ 53 w 64"/>
                  <a:gd name="T27" fmla="*/ 51 h 79"/>
                  <a:gd name="T28" fmla="*/ 48 w 64"/>
                  <a:gd name="T29" fmla="*/ 60 h 79"/>
                  <a:gd name="T30" fmla="*/ 41 w 64"/>
                  <a:gd name="T31" fmla="*/ 66 h 79"/>
                  <a:gd name="T32" fmla="*/ 32 w 64"/>
                  <a:gd name="T33" fmla="*/ 68 h 79"/>
                  <a:gd name="T34" fmla="*/ 24 w 64"/>
                  <a:gd name="T35" fmla="*/ 66 h 79"/>
                  <a:gd name="T36" fmla="*/ 17 w 64"/>
                  <a:gd name="T37" fmla="*/ 60 h 79"/>
                  <a:gd name="T38" fmla="*/ 12 w 64"/>
                  <a:gd name="T39" fmla="*/ 52 h 79"/>
                  <a:gd name="T40" fmla="*/ 10 w 64"/>
                  <a:gd name="T41" fmla="*/ 42 h 79"/>
                  <a:gd name="T42" fmla="*/ 1 w 64"/>
                  <a:gd name="T43" fmla="*/ 49 h 79"/>
                  <a:gd name="T44" fmla="*/ 6 w 64"/>
                  <a:gd name="T45" fmla="*/ 63 h 79"/>
                  <a:gd name="T46" fmla="*/ 14 w 64"/>
                  <a:gd name="T47" fmla="*/ 73 h 79"/>
                  <a:gd name="T48" fmla="*/ 25 w 64"/>
                  <a:gd name="T49" fmla="*/ 79 h 79"/>
                  <a:gd name="T50" fmla="*/ 38 w 64"/>
                  <a:gd name="T51" fmla="*/ 78 h 79"/>
                  <a:gd name="T52" fmla="*/ 50 w 64"/>
                  <a:gd name="T53" fmla="*/ 73 h 79"/>
                  <a:gd name="T54" fmla="*/ 58 w 64"/>
                  <a:gd name="T55" fmla="*/ 62 h 79"/>
                  <a:gd name="T56" fmla="*/ 63 w 64"/>
                  <a:gd name="T57" fmla="*/ 48 h 79"/>
                  <a:gd name="T58" fmla="*/ 63 w 64"/>
                  <a:gd name="T59" fmla="*/ 32 h 79"/>
                  <a:gd name="T60" fmla="*/ 58 w 64"/>
                  <a:gd name="T61" fmla="*/ 18 h 79"/>
                  <a:gd name="T62" fmla="*/ 50 w 64"/>
                  <a:gd name="T63" fmla="*/ 7 h 79"/>
                  <a:gd name="T64" fmla="*/ 38 w 64"/>
                  <a:gd name="T65" fmla="*/ 1 h 7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64"/>
                  <a:gd name="T100" fmla="*/ 0 h 79"/>
                  <a:gd name="T101" fmla="*/ 64 w 64"/>
                  <a:gd name="T102" fmla="*/ 79 h 7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64" h="79">
                    <a:moveTo>
                      <a:pt x="32" y="0"/>
                    </a:moveTo>
                    <a:lnTo>
                      <a:pt x="26" y="1"/>
                    </a:lnTo>
                    <a:lnTo>
                      <a:pt x="20" y="3"/>
                    </a:lnTo>
                    <a:lnTo>
                      <a:pt x="15" y="6"/>
                    </a:lnTo>
                    <a:lnTo>
                      <a:pt x="11" y="10"/>
                    </a:lnTo>
                    <a:lnTo>
                      <a:pt x="7" y="15"/>
                    </a:lnTo>
                    <a:lnTo>
                      <a:pt x="4" y="21"/>
                    </a:lnTo>
                    <a:lnTo>
                      <a:pt x="1" y="27"/>
                    </a:lnTo>
                    <a:lnTo>
                      <a:pt x="0" y="34"/>
                    </a:lnTo>
                    <a:lnTo>
                      <a:pt x="11" y="34"/>
                    </a:lnTo>
                    <a:lnTo>
                      <a:pt x="12" y="30"/>
                    </a:lnTo>
                    <a:lnTo>
                      <a:pt x="13" y="26"/>
                    </a:lnTo>
                    <a:lnTo>
                      <a:pt x="16" y="22"/>
                    </a:lnTo>
                    <a:lnTo>
                      <a:pt x="18" y="19"/>
                    </a:lnTo>
                    <a:lnTo>
                      <a:pt x="21" y="16"/>
                    </a:lnTo>
                    <a:lnTo>
                      <a:pt x="25" y="15"/>
                    </a:lnTo>
                    <a:lnTo>
                      <a:pt x="28" y="13"/>
                    </a:lnTo>
                    <a:lnTo>
                      <a:pt x="32" y="13"/>
                    </a:lnTo>
                    <a:lnTo>
                      <a:pt x="37" y="13"/>
                    </a:lnTo>
                    <a:lnTo>
                      <a:pt x="41" y="15"/>
                    </a:lnTo>
                    <a:lnTo>
                      <a:pt x="45" y="18"/>
                    </a:lnTo>
                    <a:lnTo>
                      <a:pt x="48" y="21"/>
                    </a:lnTo>
                    <a:lnTo>
                      <a:pt x="51" y="25"/>
                    </a:lnTo>
                    <a:lnTo>
                      <a:pt x="53" y="30"/>
                    </a:lnTo>
                    <a:lnTo>
                      <a:pt x="54" y="35"/>
                    </a:lnTo>
                    <a:lnTo>
                      <a:pt x="55" y="40"/>
                    </a:lnTo>
                    <a:lnTo>
                      <a:pt x="54" y="46"/>
                    </a:lnTo>
                    <a:lnTo>
                      <a:pt x="53" y="51"/>
                    </a:lnTo>
                    <a:lnTo>
                      <a:pt x="51" y="56"/>
                    </a:lnTo>
                    <a:lnTo>
                      <a:pt x="48" y="60"/>
                    </a:lnTo>
                    <a:lnTo>
                      <a:pt x="45" y="63"/>
                    </a:lnTo>
                    <a:lnTo>
                      <a:pt x="41" y="66"/>
                    </a:lnTo>
                    <a:lnTo>
                      <a:pt x="37" y="67"/>
                    </a:lnTo>
                    <a:lnTo>
                      <a:pt x="32" y="68"/>
                    </a:lnTo>
                    <a:lnTo>
                      <a:pt x="28" y="67"/>
                    </a:lnTo>
                    <a:lnTo>
                      <a:pt x="24" y="66"/>
                    </a:lnTo>
                    <a:lnTo>
                      <a:pt x="20" y="63"/>
                    </a:lnTo>
                    <a:lnTo>
                      <a:pt x="17" y="60"/>
                    </a:lnTo>
                    <a:lnTo>
                      <a:pt x="14" y="56"/>
                    </a:lnTo>
                    <a:lnTo>
                      <a:pt x="12" y="52"/>
                    </a:lnTo>
                    <a:lnTo>
                      <a:pt x="11" y="47"/>
                    </a:lnTo>
                    <a:lnTo>
                      <a:pt x="10" y="42"/>
                    </a:lnTo>
                    <a:lnTo>
                      <a:pt x="0" y="42"/>
                    </a:lnTo>
                    <a:lnTo>
                      <a:pt x="1" y="49"/>
                    </a:lnTo>
                    <a:lnTo>
                      <a:pt x="3" y="56"/>
                    </a:lnTo>
                    <a:lnTo>
                      <a:pt x="6" y="63"/>
                    </a:lnTo>
                    <a:lnTo>
                      <a:pt x="10" y="68"/>
                    </a:lnTo>
                    <a:lnTo>
                      <a:pt x="14" y="73"/>
                    </a:lnTo>
                    <a:lnTo>
                      <a:pt x="20" y="76"/>
                    </a:lnTo>
                    <a:lnTo>
                      <a:pt x="25" y="79"/>
                    </a:lnTo>
                    <a:lnTo>
                      <a:pt x="32" y="79"/>
                    </a:lnTo>
                    <a:lnTo>
                      <a:pt x="38" y="78"/>
                    </a:lnTo>
                    <a:lnTo>
                      <a:pt x="45" y="76"/>
                    </a:lnTo>
                    <a:lnTo>
                      <a:pt x="50" y="73"/>
                    </a:lnTo>
                    <a:lnTo>
                      <a:pt x="55" y="68"/>
                    </a:lnTo>
                    <a:lnTo>
                      <a:pt x="58" y="62"/>
                    </a:lnTo>
                    <a:lnTo>
                      <a:pt x="62" y="55"/>
                    </a:lnTo>
                    <a:lnTo>
                      <a:pt x="63" y="48"/>
                    </a:lnTo>
                    <a:lnTo>
                      <a:pt x="64" y="40"/>
                    </a:lnTo>
                    <a:lnTo>
                      <a:pt x="63" y="32"/>
                    </a:lnTo>
                    <a:lnTo>
                      <a:pt x="62" y="24"/>
                    </a:lnTo>
                    <a:lnTo>
                      <a:pt x="58" y="18"/>
                    </a:lnTo>
                    <a:lnTo>
                      <a:pt x="55" y="12"/>
                    </a:lnTo>
                    <a:lnTo>
                      <a:pt x="50" y="7"/>
                    </a:lnTo>
                    <a:lnTo>
                      <a:pt x="45" y="4"/>
                    </a:lnTo>
                    <a:lnTo>
                      <a:pt x="38" y="1"/>
                    </a:lnTo>
                    <a:lnTo>
                      <a:pt x="32" y="0"/>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733" name="Freeform 349"/>
              <p:cNvSpPr>
                <a:spLocks/>
              </p:cNvSpPr>
              <p:nvPr/>
            </p:nvSpPr>
            <p:spPr bwMode="auto">
              <a:xfrm>
                <a:off x="611" y="2193"/>
                <a:ext cx="10" cy="6"/>
              </a:xfrm>
              <a:custGeom>
                <a:avLst/>
                <a:gdLst>
                  <a:gd name="T0" fmla="*/ 10 w 10"/>
                  <a:gd name="T1" fmla="*/ 5 h 6"/>
                  <a:gd name="T2" fmla="*/ 10 w 10"/>
                  <a:gd name="T3" fmla="*/ 4 h 6"/>
                  <a:gd name="T4" fmla="*/ 10 w 10"/>
                  <a:gd name="T5" fmla="*/ 2 h 6"/>
                  <a:gd name="T6" fmla="*/ 10 w 10"/>
                  <a:gd name="T7" fmla="*/ 1 h 6"/>
                  <a:gd name="T8" fmla="*/ 10 w 10"/>
                  <a:gd name="T9" fmla="*/ 0 h 6"/>
                  <a:gd name="T10" fmla="*/ 0 w 10"/>
                  <a:gd name="T11" fmla="*/ 0 h 6"/>
                  <a:gd name="T12" fmla="*/ 0 w 10"/>
                  <a:gd name="T13" fmla="*/ 1 h 6"/>
                  <a:gd name="T14" fmla="*/ 0 w 10"/>
                  <a:gd name="T15" fmla="*/ 2 h 6"/>
                  <a:gd name="T16" fmla="*/ 0 w 10"/>
                  <a:gd name="T17" fmla="*/ 3 h 6"/>
                  <a:gd name="T18" fmla="*/ 0 w 10"/>
                  <a:gd name="T19" fmla="*/ 5 h 6"/>
                  <a:gd name="T20" fmla="*/ 0 w 10"/>
                  <a:gd name="T21" fmla="*/ 5 h 6"/>
                  <a:gd name="T22" fmla="*/ 0 w 10"/>
                  <a:gd name="T23" fmla="*/ 5 h 6"/>
                  <a:gd name="T24" fmla="*/ 0 w 10"/>
                  <a:gd name="T25" fmla="*/ 6 h 6"/>
                  <a:gd name="T26" fmla="*/ 0 w 10"/>
                  <a:gd name="T27" fmla="*/ 6 h 6"/>
                  <a:gd name="T28" fmla="*/ 10 w 10"/>
                  <a:gd name="T29" fmla="*/ 6 h 6"/>
                  <a:gd name="T30" fmla="*/ 10 w 10"/>
                  <a:gd name="T31" fmla="*/ 6 h 6"/>
                  <a:gd name="T32" fmla="*/ 10 w 10"/>
                  <a:gd name="T33" fmla="*/ 6 h 6"/>
                  <a:gd name="T34" fmla="*/ 10 w 10"/>
                  <a:gd name="T35" fmla="*/ 5 h 6"/>
                  <a:gd name="T36" fmla="*/ 10 w 10"/>
                  <a:gd name="T37" fmla="*/ 5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0"/>
                  <a:gd name="T58" fmla="*/ 0 h 6"/>
                  <a:gd name="T59" fmla="*/ 10 w 10"/>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0" h="6">
                    <a:moveTo>
                      <a:pt x="10" y="5"/>
                    </a:moveTo>
                    <a:lnTo>
                      <a:pt x="10" y="4"/>
                    </a:lnTo>
                    <a:lnTo>
                      <a:pt x="10" y="2"/>
                    </a:lnTo>
                    <a:lnTo>
                      <a:pt x="10" y="1"/>
                    </a:lnTo>
                    <a:lnTo>
                      <a:pt x="10" y="0"/>
                    </a:lnTo>
                    <a:lnTo>
                      <a:pt x="0" y="0"/>
                    </a:lnTo>
                    <a:lnTo>
                      <a:pt x="0" y="1"/>
                    </a:lnTo>
                    <a:lnTo>
                      <a:pt x="0" y="2"/>
                    </a:lnTo>
                    <a:lnTo>
                      <a:pt x="0" y="3"/>
                    </a:lnTo>
                    <a:lnTo>
                      <a:pt x="0" y="5"/>
                    </a:lnTo>
                    <a:lnTo>
                      <a:pt x="0" y="6"/>
                    </a:lnTo>
                    <a:lnTo>
                      <a:pt x="10" y="6"/>
                    </a:lnTo>
                    <a:lnTo>
                      <a:pt x="10" y="5"/>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734" name="Freeform 350"/>
              <p:cNvSpPr>
                <a:spLocks/>
              </p:cNvSpPr>
              <p:nvPr/>
            </p:nvSpPr>
            <p:spPr bwMode="auto">
              <a:xfrm>
                <a:off x="624" y="2169"/>
                <a:ext cx="21" cy="48"/>
              </a:xfrm>
              <a:custGeom>
                <a:avLst/>
                <a:gdLst>
                  <a:gd name="T0" fmla="*/ 17 w 21"/>
                  <a:gd name="T1" fmla="*/ 29 h 48"/>
                  <a:gd name="T2" fmla="*/ 17 w 21"/>
                  <a:gd name="T3" fmla="*/ 24 h 48"/>
                  <a:gd name="T4" fmla="*/ 17 w 21"/>
                  <a:gd name="T5" fmla="*/ 15 h 48"/>
                  <a:gd name="T6" fmla="*/ 17 w 21"/>
                  <a:gd name="T7" fmla="*/ 5 h 48"/>
                  <a:gd name="T8" fmla="*/ 17 w 21"/>
                  <a:gd name="T9" fmla="*/ 0 h 48"/>
                  <a:gd name="T10" fmla="*/ 21 w 21"/>
                  <a:gd name="T11" fmla="*/ 29 h 48"/>
                  <a:gd name="T12" fmla="*/ 21 w 21"/>
                  <a:gd name="T13" fmla="*/ 32 h 48"/>
                  <a:gd name="T14" fmla="*/ 0 w 21"/>
                  <a:gd name="T15" fmla="*/ 48 h 48"/>
                  <a:gd name="T16" fmla="*/ 17 w 21"/>
                  <a:gd name="T17" fmla="*/ 29 h 4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1"/>
                  <a:gd name="T28" fmla="*/ 0 h 48"/>
                  <a:gd name="T29" fmla="*/ 21 w 21"/>
                  <a:gd name="T30" fmla="*/ 48 h 4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1" h="48">
                    <a:moveTo>
                      <a:pt x="17" y="29"/>
                    </a:moveTo>
                    <a:lnTo>
                      <a:pt x="17" y="24"/>
                    </a:lnTo>
                    <a:lnTo>
                      <a:pt x="17" y="15"/>
                    </a:lnTo>
                    <a:lnTo>
                      <a:pt x="17" y="5"/>
                    </a:lnTo>
                    <a:lnTo>
                      <a:pt x="17" y="0"/>
                    </a:lnTo>
                    <a:lnTo>
                      <a:pt x="21" y="29"/>
                    </a:lnTo>
                    <a:lnTo>
                      <a:pt x="21" y="32"/>
                    </a:lnTo>
                    <a:lnTo>
                      <a:pt x="0" y="48"/>
                    </a:lnTo>
                    <a:lnTo>
                      <a:pt x="17" y="29"/>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735" name="Freeform 351"/>
              <p:cNvSpPr>
                <a:spLocks/>
              </p:cNvSpPr>
              <p:nvPr/>
            </p:nvSpPr>
            <p:spPr bwMode="auto">
              <a:xfrm>
                <a:off x="615" y="2145"/>
                <a:ext cx="22" cy="21"/>
              </a:xfrm>
              <a:custGeom>
                <a:avLst/>
                <a:gdLst>
                  <a:gd name="T0" fmla="*/ 0 w 22"/>
                  <a:gd name="T1" fmla="*/ 21 h 21"/>
                  <a:gd name="T2" fmla="*/ 0 w 22"/>
                  <a:gd name="T3" fmla="*/ 19 h 21"/>
                  <a:gd name="T4" fmla="*/ 1 w 22"/>
                  <a:gd name="T5" fmla="*/ 16 h 21"/>
                  <a:gd name="T6" fmla="*/ 2 w 22"/>
                  <a:gd name="T7" fmla="*/ 11 h 21"/>
                  <a:gd name="T8" fmla="*/ 3 w 22"/>
                  <a:gd name="T9" fmla="*/ 6 h 21"/>
                  <a:gd name="T10" fmla="*/ 6 w 22"/>
                  <a:gd name="T11" fmla="*/ 2 h 21"/>
                  <a:gd name="T12" fmla="*/ 10 w 22"/>
                  <a:gd name="T13" fmla="*/ 0 h 21"/>
                  <a:gd name="T14" fmla="*/ 15 w 22"/>
                  <a:gd name="T15" fmla="*/ 2 h 21"/>
                  <a:gd name="T16" fmla="*/ 21 w 22"/>
                  <a:gd name="T17" fmla="*/ 8 h 21"/>
                  <a:gd name="T18" fmla="*/ 22 w 22"/>
                  <a:gd name="T19" fmla="*/ 11 h 21"/>
                  <a:gd name="T20" fmla="*/ 21 w 22"/>
                  <a:gd name="T21" fmla="*/ 11 h 21"/>
                  <a:gd name="T22" fmla="*/ 20 w 22"/>
                  <a:gd name="T23" fmla="*/ 10 h 21"/>
                  <a:gd name="T24" fmla="*/ 18 w 22"/>
                  <a:gd name="T25" fmla="*/ 9 h 21"/>
                  <a:gd name="T26" fmla="*/ 15 w 22"/>
                  <a:gd name="T27" fmla="*/ 7 h 21"/>
                  <a:gd name="T28" fmla="*/ 12 w 22"/>
                  <a:gd name="T29" fmla="*/ 6 h 21"/>
                  <a:gd name="T30" fmla="*/ 10 w 22"/>
                  <a:gd name="T31" fmla="*/ 6 h 21"/>
                  <a:gd name="T32" fmla="*/ 7 w 22"/>
                  <a:gd name="T33" fmla="*/ 7 h 21"/>
                  <a:gd name="T34" fmla="*/ 6 w 22"/>
                  <a:gd name="T35" fmla="*/ 10 h 21"/>
                  <a:gd name="T36" fmla="*/ 0 w 22"/>
                  <a:gd name="T37" fmla="*/ 21 h 2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2"/>
                  <a:gd name="T58" fmla="*/ 0 h 21"/>
                  <a:gd name="T59" fmla="*/ 22 w 22"/>
                  <a:gd name="T60" fmla="*/ 21 h 2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2" h="21">
                    <a:moveTo>
                      <a:pt x="0" y="21"/>
                    </a:moveTo>
                    <a:lnTo>
                      <a:pt x="0" y="19"/>
                    </a:lnTo>
                    <a:lnTo>
                      <a:pt x="1" y="16"/>
                    </a:lnTo>
                    <a:lnTo>
                      <a:pt x="2" y="11"/>
                    </a:lnTo>
                    <a:lnTo>
                      <a:pt x="3" y="6"/>
                    </a:lnTo>
                    <a:lnTo>
                      <a:pt x="6" y="2"/>
                    </a:lnTo>
                    <a:lnTo>
                      <a:pt x="10" y="0"/>
                    </a:lnTo>
                    <a:lnTo>
                      <a:pt x="15" y="2"/>
                    </a:lnTo>
                    <a:lnTo>
                      <a:pt x="21" y="8"/>
                    </a:lnTo>
                    <a:lnTo>
                      <a:pt x="22" y="11"/>
                    </a:lnTo>
                    <a:lnTo>
                      <a:pt x="21" y="11"/>
                    </a:lnTo>
                    <a:lnTo>
                      <a:pt x="20" y="10"/>
                    </a:lnTo>
                    <a:lnTo>
                      <a:pt x="18" y="9"/>
                    </a:lnTo>
                    <a:lnTo>
                      <a:pt x="15" y="7"/>
                    </a:lnTo>
                    <a:lnTo>
                      <a:pt x="12" y="6"/>
                    </a:lnTo>
                    <a:lnTo>
                      <a:pt x="10" y="6"/>
                    </a:lnTo>
                    <a:lnTo>
                      <a:pt x="7" y="7"/>
                    </a:lnTo>
                    <a:lnTo>
                      <a:pt x="6" y="10"/>
                    </a:lnTo>
                    <a:lnTo>
                      <a:pt x="0" y="21"/>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736" name="Freeform 352"/>
              <p:cNvSpPr>
                <a:spLocks/>
              </p:cNvSpPr>
              <p:nvPr/>
            </p:nvSpPr>
            <p:spPr bwMode="auto">
              <a:xfrm>
                <a:off x="616" y="2154"/>
                <a:ext cx="21" cy="9"/>
              </a:xfrm>
              <a:custGeom>
                <a:avLst/>
                <a:gdLst>
                  <a:gd name="T0" fmla="*/ 0 w 21"/>
                  <a:gd name="T1" fmla="*/ 5 h 9"/>
                  <a:gd name="T2" fmla="*/ 1 w 21"/>
                  <a:gd name="T3" fmla="*/ 5 h 9"/>
                  <a:gd name="T4" fmla="*/ 3 w 21"/>
                  <a:gd name="T5" fmla="*/ 6 h 9"/>
                  <a:gd name="T6" fmla="*/ 5 w 21"/>
                  <a:gd name="T7" fmla="*/ 6 h 9"/>
                  <a:gd name="T8" fmla="*/ 9 w 21"/>
                  <a:gd name="T9" fmla="*/ 6 h 9"/>
                  <a:gd name="T10" fmla="*/ 12 w 21"/>
                  <a:gd name="T11" fmla="*/ 5 h 9"/>
                  <a:gd name="T12" fmla="*/ 16 w 21"/>
                  <a:gd name="T13" fmla="*/ 5 h 9"/>
                  <a:gd name="T14" fmla="*/ 19 w 21"/>
                  <a:gd name="T15" fmla="*/ 3 h 9"/>
                  <a:gd name="T16" fmla="*/ 21 w 21"/>
                  <a:gd name="T17" fmla="*/ 0 h 9"/>
                  <a:gd name="T18" fmla="*/ 21 w 21"/>
                  <a:gd name="T19" fmla="*/ 1 h 9"/>
                  <a:gd name="T20" fmla="*/ 20 w 21"/>
                  <a:gd name="T21" fmla="*/ 3 h 9"/>
                  <a:gd name="T22" fmla="*/ 18 w 21"/>
                  <a:gd name="T23" fmla="*/ 5 h 9"/>
                  <a:gd name="T24" fmla="*/ 15 w 21"/>
                  <a:gd name="T25" fmla="*/ 7 h 9"/>
                  <a:gd name="T26" fmla="*/ 12 w 21"/>
                  <a:gd name="T27" fmla="*/ 9 h 9"/>
                  <a:gd name="T28" fmla="*/ 8 w 21"/>
                  <a:gd name="T29" fmla="*/ 9 h 9"/>
                  <a:gd name="T30" fmla="*/ 4 w 21"/>
                  <a:gd name="T31" fmla="*/ 9 h 9"/>
                  <a:gd name="T32" fmla="*/ 0 w 21"/>
                  <a:gd name="T33" fmla="*/ 5 h 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1"/>
                  <a:gd name="T52" fmla="*/ 0 h 9"/>
                  <a:gd name="T53" fmla="*/ 21 w 21"/>
                  <a:gd name="T54" fmla="*/ 9 h 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1" h="9">
                    <a:moveTo>
                      <a:pt x="0" y="5"/>
                    </a:moveTo>
                    <a:lnTo>
                      <a:pt x="1" y="5"/>
                    </a:lnTo>
                    <a:lnTo>
                      <a:pt x="3" y="6"/>
                    </a:lnTo>
                    <a:lnTo>
                      <a:pt x="5" y="6"/>
                    </a:lnTo>
                    <a:lnTo>
                      <a:pt x="9" y="6"/>
                    </a:lnTo>
                    <a:lnTo>
                      <a:pt x="12" y="5"/>
                    </a:lnTo>
                    <a:lnTo>
                      <a:pt x="16" y="5"/>
                    </a:lnTo>
                    <a:lnTo>
                      <a:pt x="19" y="3"/>
                    </a:lnTo>
                    <a:lnTo>
                      <a:pt x="21" y="0"/>
                    </a:lnTo>
                    <a:lnTo>
                      <a:pt x="21" y="1"/>
                    </a:lnTo>
                    <a:lnTo>
                      <a:pt x="20" y="3"/>
                    </a:lnTo>
                    <a:lnTo>
                      <a:pt x="18" y="5"/>
                    </a:lnTo>
                    <a:lnTo>
                      <a:pt x="15" y="7"/>
                    </a:lnTo>
                    <a:lnTo>
                      <a:pt x="12" y="9"/>
                    </a:lnTo>
                    <a:lnTo>
                      <a:pt x="8" y="9"/>
                    </a:lnTo>
                    <a:lnTo>
                      <a:pt x="4" y="9"/>
                    </a:lnTo>
                    <a:lnTo>
                      <a:pt x="0" y="5"/>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737" name="Freeform 353"/>
              <p:cNvSpPr>
                <a:spLocks/>
              </p:cNvSpPr>
              <p:nvPr/>
            </p:nvSpPr>
            <p:spPr bwMode="auto">
              <a:xfrm>
                <a:off x="648" y="2145"/>
                <a:ext cx="24" cy="17"/>
              </a:xfrm>
              <a:custGeom>
                <a:avLst/>
                <a:gdLst>
                  <a:gd name="T0" fmla="*/ 0 w 24"/>
                  <a:gd name="T1" fmla="*/ 10 h 17"/>
                  <a:gd name="T2" fmla="*/ 0 w 24"/>
                  <a:gd name="T3" fmla="*/ 9 h 17"/>
                  <a:gd name="T4" fmla="*/ 3 w 24"/>
                  <a:gd name="T5" fmla="*/ 6 h 17"/>
                  <a:gd name="T6" fmla="*/ 6 w 24"/>
                  <a:gd name="T7" fmla="*/ 3 h 17"/>
                  <a:gd name="T8" fmla="*/ 10 w 24"/>
                  <a:gd name="T9" fmla="*/ 1 h 17"/>
                  <a:gd name="T10" fmla="*/ 14 w 24"/>
                  <a:gd name="T11" fmla="*/ 0 h 17"/>
                  <a:gd name="T12" fmla="*/ 18 w 24"/>
                  <a:gd name="T13" fmla="*/ 1 h 17"/>
                  <a:gd name="T14" fmla="*/ 22 w 24"/>
                  <a:gd name="T15" fmla="*/ 5 h 17"/>
                  <a:gd name="T16" fmla="*/ 24 w 24"/>
                  <a:gd name="T17" fmla="*/ 14 h 17"/>
                  <a:gd name="T18" fmla="*/ 22 w 24"/>
                  <a:gd name="T19" fmla="*/ 17 h 17"/>
                  <a:gd name="T20" fmla="*/ 22 w 24"/>
                  <a:gd name="T21" fmla="*/ 16 h 17"/>
                  <a:gd name="T22" fmla="*/ 22 w 24"/>
                  <a:gd name="T23" fmla="*/ 14 h 17"/>
                  <a:gd name="T24" fmla="*/ 21 w 24"/>
                  <a:gd name="T25" fmla="*/ 12 h 17"/>
                  <a:gd name="T26" fmla="*/ 19 w 24"/>
                  <a:gd name="T27" fmla="*/ 9 h 17"/>
                  <a:gd name="T28" fmla="*/ 18 w 24"/>
                  <a:gd name="T29" fmla="*/ 7 h 17"/>
                  <a:gd name="T30" fmla="*/ 16 w 24"/>
                  <a:gd name="T31" fmla="*/ 5 h 17"/>
                  <a:gd name="T32" fmla="*/ 13 w 24"/>
                  <a:gd name="T33" fmla="*/ 4 h 17"/>
                  <a:gd name="T34" fmla="*/ 10 w 24"/>
                  <a:gd name="T35" fmla="*/ 5 h 17"/>
                  <a:gd name="T36" fmla="*/ 0 w 24"/>
                  <a:gd name="T37" fmla="*/ 10 h 1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4"/>
                  <a:gd name="T58" fmla="*/ 0 h 17"/>
                  <a:gd name="T59" fmla="*/ 24 w 24"/>
                  <a:gd name="T60" fmla="*/ 17 h 1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4" h="17">
                    <a:moveTo>
                      <a:pt x="0" y="10"/>
                    </a:moveTo>
                    <a:lnTo>
                      <a:pt x="0" y="9"/>
                    </a:lnTo>
                    <a:lnTo>
                      <a:pt x="3" y="6"/>
                    </a:lnTo>
                    <a:lnTo>
                      <a:pt x="6" y="3"/>
                    </a:lnTo>
                    <a:lnTo>
                      <a:pt x="10" y="1"/>
                    </a:lnTo>
                    <a:lnTo>
                      <a:pt x="14" y="0"/>
                    </a:lnTo>
                    <a:lnTo>
                      <a:pt x="18" y="1"/>
                    </a:lnTo>
                    <a:lnTo>
                      <a:pt x="22" y="5"/>
                    </a:lnTo>
                    <a:lnTo>
                      <a:pt x="24" y="14"/>
                    </a:lnTo>
                    <a:lnTo>
                      <a:pt x="22" y="17"/>
                    </a:lnTo>
                    <a:lnTo>
                      <a:pt x="22" y="16"/>
                    </a:lnTo>
                    <a:lnTo>
                      <a:pt x="22" y="14"/>
                    </a:lnTo>
                    <a:lnTo>
                      <a:pt x="21" y="12"/>
                    </a:lnTo>
                    <a:lnTo>
                      <a:pt x="19" y="9"/>
                    </a:lnTo>
                    <a:lnTo>
                      <a:pt x="18" y="7"/>
                    </a:lnTo>
                    <a:lnTo>
                      <a:pt x="16" y="5"/>
                    </a:lnTo>
                    <a:lnTo>
                      <a:pt x="13" y="4"/>
                    </a:lnTo>
                    <a:lnTo>
                      <a:pt x="10" y="5"/>
                    </a:lnTo>
                    <a:lnTo>
                      <a:pt x="0" y="10"/>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738" name="Freeform 354"/>
              <p:cNvSpPr>
                <a:spLocks/>
              </p:cNvSpPr>
              <p:nvPr/>
            </p:nvSpPr>
            <p:spPr bwMode="auto">
              <a:xfrm>
                <a:off x="652" y="2151"/>
                <a:ext cx="20" cy="11"/>
              </a:xfrm>
              <a:custGeom>
                <a:avLst/>
                <a:gdLst>
                  <a:gd name="T0" fmla="*/ 0 w 20"/>
                  <a:gd name="T1" fmla="*/ 0 h 11"/>
                  <a:gd name="T2" fmla="*/ 0 w 20"/>
                  <a:gd name="T3" fmla="*/ 0 h 11"/>
                  <a:gd name="T4" fmla="*/ 2 w 20"/>
                  <a:gd name="T5" fmla="*/ 2 h 11"/>
                  <a:gd name="T6" fmla="*/ 4 w 20"/>
                  <a:gd name="T7" fmla="*/ 4 h 11"/>
                  <a:gd name="T8" fmla="*/ 7 w 20"/>
                  <a:gd name="T9" fmla="*/ 6 h 11"/>
                  <a:gd name="T10" fmla="*/ 10 w 20"/>
                  <a:gd name="T11" fmla="*/ 8 h 11"/>
                  <a:gd name="T12" fmla="*/ 13 w 20"/>
                  <a:gd name="T13" fmla="*/ 9 h 11"/>
                  <a:gd name="T14" fmla="*/ 16 w 20"/>
                  <a:gd name="T15" fmla="*/ 10 h 11"/>
                  <a:gd name="T16" fmla="*/ 20 w 20"/>
                  <a:gd name="T17" fmla="*/ 9 h 11"/>
                  <a:gd name="T18" fmla="*/ 19 w 20"/>
                  <a:gd name="T19" fmla="*/ 10 h 11"/>
                  <a:gd name="T20" fmla="*/ 17 w 20"/>
                  <a:gd name="T21" fmla="*/ 11 h 11"/>
                  <a:gd name="T22" fmla="*/ 14 w 20"/>
                  <a:gd name="T23" fmla="*/ 11 h 11"/>
                  <a:gd name="T24" fmla="*/ 11 w 20"/>
                  <a:gd name="T25" fmla="*/ 11 h 11"/>
                  <a:gd name="T26" fmla="*/ 8 w 20"/>
                  <a:gd name="T27" fmla="*/ 10 h 11"/>
                  <a:gd name="T28" fmla="*/ 5 w 20"/>
                  <a:gd name="T29" fmla="*/ 8 h 11"/>
                  <a:gd name="T30" fmla="*/ 2 w 20"/>
                  <a:gd name="T31" fmla="*/ 5 h 11"/>
                  <a:gd name="T32" fmla="*/ 0 w 20"/>
                  <a:gd name="T33" fmla="*/ 0 h 1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0"/>
                  <a:gd name="T52" fmla="*/ 0 h 11"/>
                  <a:gd name="T53" fmla="*/ 20 w 20"/>
                  <a:gd name="T54" fmla="*/ 11 h 1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0" h="11">
                    <a:moveTo>
                      <a:pt x="0" y="0"/>
                    </a:moveTo>
                    <a:lnTo>
                      <a:pt x="0" y="0"/>
                    </a:lnTo>
                    <a:lnTo>
                      <a:pt x="2" y="2"/>
                    </a:lnTo>
                    <a:lnTo>
                      <a:pt x="4" y="4"/>
                    </a:lnTo>
                    <a:lnTo>
                      <a:pt x="7" y="6"/>
                    </a:lnTo>
                    <a:lnTo>
                      <a:pt x="10" y="8"/>
                    </a:lnTo>
                    <a:lnTo>
                      <a:pt x="13" y="9"/>
                    </a:lnTo>
                    <a:lnTo>
                      <a:pt x="16" y="10"/>
                    </a:lnTo>
                    <a:lnTo>
                      <a:pt x="20" y="9"/>
                    </a:lnTo>
                    <a:lnTo>
                      <a:pt x="19" y="10"/>
                    </a:lnTo>
                    <a:lnTo>
                      <a:pt x="17" y="11"/>
                    </a:lnTo>
                    <a:lnTo>
                      <a:pt x="14" y="11"/>
                    </a:lnTo>
                    <a:lnTo>
                      <a:pt x="11" y="11"/>
                    </a:lnTo>
                    <a:lnTo>
                      <a:pt x="8" y="10"/>
                    </a:lnTo>
                    <a:lnTo>
                      <a:pt x="5" y="8"/>
                    </a:lnTo>
                    <a:lnTo>
                      <a:pt x="2" y="5"/>
                    </a:lnTo>
                    <a:lnTo>
                      <a:pt x="0" y="0"/>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739" name="Freeform 355"/>
              <p:cNvSpPr>
                <a:spLocks/>
              </p:cNvSpPr>
              <p:nvPr/>
            </p:nvSpPr>
            <p:spPr bwMode="auto">
              <a:xfrm>
                <a:off x="624" y="2231"/>
                <a:ext cx="11" cy="18"/>
              </a:xfrm>
              <a:custGeom>
                <a:avLst/>
                <a:gdLst>
                  <a:gd name="T0" fmla="*/ 3 w 11"/>
                  <a:gd name="T1" fmla="*/ 0 h 18"/>
                  <a:gd name="T2" fmla="*/ 3 w 11"/>
                  <a:gd name="T3" fmla="*/ 3 h 18"/>
                  <a:gd name="T4" fmla="*/ 1 w 11"/>
                  <a:gd name="T5" fmla="*/ 10 h 18"/>
                  <a:gd name="T6" fmla="*/ 0 w 11"/>
                  <a:gd name="T7" fmla="*/ 16 h 18"/>
                  <a:gd name="T8" fmla="*/ 1 w 11"/>
                  <a:gd name="T9" fmla="*/ 18 h 18"/>
                  <a:gd name="T10" fmla="*/ 1 w 11"/>
                  <a:gd name="T11" fmla="*/ 17 h 18"/>
                  <a:gd name="T12" fmla="*/ 3 w 11"/>
                  <a:gd name="T13" fmla="*/ 16 h 18"/>
                  <a:gd name="T14" fmla="*/ 5 w 11"/>
                  <a:gd name="T15" fmla="*/ 13 h 18"/>
                  <a:gd name="T16" fmla="*/ 6 w 11"/>
                  <a:gd name="T17" fmla="*/ 10 h 18"/>
                  <a:gd name="T18" fmla="*/ 8 w 11"/>
                  <a:gd name="T19" fmla="*/ 8 h 18"/>
                  <a:gd name="T20" fmla="*/ 10 w 11"/>
                  <a:gd name="T21" fmla="*/ 6 h 18"/>
                  <a:gd name="T22" fmla="*/ 11 w 11"/>
                  <a:gd name="T23" fmla="*/ 4 h 18"/>
                  <a:gd name="T24" fmla="*/ 11 w 11"/>
                  <a:gd name="T25" fmla="*/ 3 h 18"/>
                  <a:gd name="T26" fmla="*/ 3 w 11"/>
                  <a:gd name="T27" fmla="*/ 0 h 1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1"/>
                  <a:gd name="T43" fmla="*/ 0 h 18"/>
                  <a:gd name="T44" fmla="*/ 11 w 11"/>
                  <a:gd name="T45" fmla="*/ 18 h 1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1" h="18">
                    <a:moveTo>
                      <a:pt x="3" y="0"/>
                    </a:moveTo>
                    <a:lnTo>
                      <a:pt x="3" y="3"/>
                    </a:lnTo>
                    <a:lnTo>
                      <a:pt x="1" y="10"/>
                    </a:lnTo>
                    <a:lnTo>
                      <a:pt x="0" y="16"/>
                    </a:lnTo>
                    <a:lnTo>
                      <a:pt x="1" y="18"/>
                    </a:lnTo>
                    <a:lnTo>
                      <a:pt x="1" y="17"/>
                    </a:lnTo>
                    <a:lnTo>
                      <a:pt x="3" y="16"/>
                    </a:lnTo>
                    <a:lnTo>
                      <a:pt x="5" y="13"/>
                    </a:lnTo>
                    <a:lnTo>
                      <a:pt x="6" y="10"/>
                    </a:lnTo>
                    <a:lnTo>
                      <a:pt x="8" y="8"/>
                    </a:lnTo>
                    <a:lnTo>
                      <a:pt x="10" y="6"/>
                    </a:lnTo>
                    <a:lnTo>
                      <a:pt x="11" y="4"/>
                    </a:lnTo>
                    <a:lnTo>
                      <a:pt x="11" y="3"/>
                    </a:lnTo>
                    <a:lnTo>
                      <a:pt x="3" y="0"/>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740" name="Freeform 356"/>
              <p:cNvSpPr>
                <a:spLocks/>
              </p:cNvSpPr>
              <p:nvPr/>
            </p:nvSpPr>
            <p:spPr bwMode="auto">
              <a:xfrm>
                <a:off x="662" y="2217"/>
                <a:ext cx="12" cy="18"/>
              </a:xfrm>
              <a:custGeom>
                <a:avLst/>
                <a:gdLst>
                  <a:gd name="T0" fmla="*/ 0 w 12"/>
                  <a:gd name="T1" fmla="*/ 7 h 18"/>
                  <a:gd name="T2" fmla="*/ 1 w 12"/>
                  <a:gd name="T3" fmla="*/ 7 h 18"/>
                  <a:gd name="T4" fmla="*/ 2 w 12"/>
                  <a:gd name="T5" fmla="*/ 9 h 18"/>
                  <a:gd name="T6" fmla="*/ 4 w 12"/>
                  <a:gd name="T7" fmla="*/ 11 h 18"/>
                  <a:gd name="T8" fmla="*/ 6 w 12"/>
                  <a:gd name="T9" fmla="*/ 13 h 18"/>
                  <a:gd name="T10" fmla="*/ 8 w 12"/>
                  <a:gd name="T11" fmla="*/ 15 h 18"/>
                  <a:gd name="T12" fmla="*/ 10 w 12"/>
                  <a:gd name="T13" fmla="*/ 17 h 18"/>
                  <a:gd name="T14" fmla="*/ 12 w 12"/>
                  <a:gd name="T15" fmla="*/ 18 h 18"/>
                  <a:gd name="T16" fmla="*/ 12 w 12"/>
                  <a:gd name="T17" fmla="*/ 18 h 18"/>
                  <a:gd name="T18" fmla="*/ 12 w 12"/>
                  <a:gd name="T19" fmla="*/ 14 h 18"/>
                  <a:gd name="T20" fmla="*/ 10 w 12"/>
                  <a:gd name="T21" fmla="*/ 8 h 18"/>
                  <a:gd name="T22" fmla="*/ 8 w 12"/>
                  <a:gd name="T23" fmla="*/ 3 h 18"/>
                  <a:gd name="T24" fmla="*/ 7 w 12"/>
                  <a:gd name="T25" fmla="*/ 0 h 18"/>
                  <a:gd name="T26" fmla="*/ 0 w 12"/>
                  <a:gd name="T27" fmla="*/ 7 h 1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2"/>
                  <a:gd name="T43" fmla="*/ 0 h 18"/>
                  <a:gd name="T44" fmla="*/ 12 w 12"/>
                  <a:gd name="T45" fmla="*/ 18 h 1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2" h="18">
                    <a:moveTo>
                      <a:pt x="0" y="7"/>
                    </a:moveTo>
                    <a:lnTo>
                      <a:pt x="1" y="7"/>
                    </a:lnTo>
                    <a:lnTo>
                      <a:pt x="2" y="9"/>
                    </a:lnTo>
                    <a:lnTo>
                      <a:pt x="4" y="11"/>
                    </a:lnTo>
                    <a:lnTo>
                      <a:pt x="6" y="13"/>
                    </a:lnTo>
                    <a:lnTo>
                      <a:pt x="8" y="15"/>
                    </a:lnTo>
                    <a:lnTo>
                      <a:pt x="10" y="17"/>
                    </a:lnTo>
                    <a:lnTo>
                      <a:pt x="12" y="18"/>
                    </a:lnTo>
                    <a:lnTo>
                      <a:pt x="12" y="14"/>
                    </a:lnTo>
                    <a:lnTo>
                      <a:pt x="10" y="8"/>
                    </a:lnTo>
                    <a:lnTo>
                      <a:pt x="8" y="3"/>
                    </a:lnTo>
                    <a:lnTo>
                      <a:pt x="7" y="0"/>
                    </a:lnTo>
                    <a:lnTo>
                      <a:pt x="0" y="7"/>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741" name="Rectangle 357"/>
              <p:cNvSpPr>
                <a:spLocks noChangeArrowheads="1"/>
              </p:cNvSpPr>
              <p:nvPr/>
            </p:nvSpPr>
            <p:spPr bwMode="auto">
              <a:xfrm>
                <a:off x="621" y="2139"/>
                <a:ext cx="4" cy="7"/>
              </a:xfrm>
              <a:prstGeom prst="rect">
                <a:avLst/>
              </a:prstGeom>
              <a:solidFill>
                <a:srgbClr val="75B5F2"/>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Times New Roman" panose="02020603050405020304" pitchFamily="18" charset="0"/>
                    <a:cs typeface="B Nazanin" panose="00000400000000000000" pitchFamily="2" charset="-78"/>
                  </a:defRPr>
                </a:lvl1pPr>
                <a:lvl2pPr marL="742950" indent="-285750" eaLnBrk="0" hangingPunct="0">
                  <a:spcBef>
                    <a:spcPct val="20000"/>
                  </a:spcBef>
                  <a:buFont typeface="Arial" panose="020B0604020202020204" pitchFamily="34" charset="0"/>
                  <a:buChar char="–"/>
                  <a:defRPr sz="2800">
                    <a:solidFill>
                      <a:schemeClr val="tx1"/>
                    </a:solidFill>
                    <a:latin typeface="Times New Roman" panose="02020603050405020304" pitchFamily="18" charset="0"/>
                    <a:cs typeface="B Nazanin" panose="00000400000000000000" pitchFamily="2" charset="-78"/>
                  </a:defRPr>
                </a:lvl2pPr>
                <a:lvl3pPr marL="1143000" indent="-228600" eaLnBrk="0" hangingPunct="0">
                  <a:spcBef>
                    <a:spcPct val="20000"/>
                  </a:spcBef>
                  <a:buFont typeface="Arial" panose="020B0604020202020204" pitchFamily="34" charset="0"/>
                  <a:buChar char="•"/>
                  <a:defRPr sz="2400">
                    <a:solidFill>
                      <a:schemeClr val="tx1"/>
                    </a:solidFill>
                    <a:latin typeface="Times New Roman" panose="02020603050405020304" pitchFamily="18" charset="0"/>
                    <a:cs typeface="B Nazanin" panose="00000400000000000000" pitchFamily="2" charset="-78"/>
                  </a:defRPr>
                </a:lvl3pPr>
                <a:lvl4pPr marL="16002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4pPr>
                <a:lvl5pPr marL="20574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9pPr>
              </a:lstStyle>
              <a:p>
                <a:pPr algn="ctr" rtl="1" eaLnBrk="1" hangingPunct="1">
                  <a:spcBef>
                    <a:spcPct val="0"/>
                  </a:spcBef>
                  <a:buFontTx/>
                  <a:buNone/>
                </a:pPr>
                <a:endParaRPr lang="fa-IR" altLang="en-US" sz="1200">
                  <a:solidFill>
                    <a:prstClr val="black"/>
                  </a:solidFill>
                  <a:latin typeface="Arial" panose="020B0604020202020204" pitchFamily="34" charset="0"/>
                  <a:cs typeface="Arial" panose="020B0604020202020204" pitchFamily="34" charset="0"/>
                </a:endParaRPr>
              </a:p>
            </p:txBody>
          </p:sp>
          <p:sp>
            <p:nvSpPr>
              <p:cNvPr id="41742" name="Freeform 358"/>
              <p:cNvSpPr>
                <a:spLocks/>
              </p:cNvSpPr>
              <p:nvPr/>
            </p:nvSpPr>
            <p:spPr bwMode="auto">
              <a:xfrm>
                <a:off x="664" y="2137"/>
                <a:ext cx="7" cy="9"/>
              </a:xfrm>
              <a:custGeom>
                <a:avLst/>
                <a:gdLst>
                  <a:gd name="T0" fmla="*/ 0 w 7"/>
                  <a:gd name="T1" fmla="*/ 7 h 9"/>
                  <a:gd name="T2" fmla="*/ 3 w 7"/>
                  <a:gd name="T3" fmla="*/ 0 h 9"/>
                  <a:gd name="T4" fmla="*/ 7 w 7"/>
                  <a:gd name="T5" fmla="*/ 6 h 9"/>
                  <a:gd name="T6" fmla="*/ 3 w 7"/>
                  <a:gd name="T7" fmla="*/ 9 h 9"/>
                  <a:gd name="T8" fmla="*/ 0 w 7"/>
                  <a:gd name="T9" fmla="*/ 7 h 9"/>
                  <a:gd name="T10" fmla="*/ 0 60000 65536"/>
                  <a:gd name="T11" fmla="*/ 0 60000 65536"/>
                  <a:gd name="T12" fmla="*/ 0 60000 65536"/>
                  <a:gd name="T13" fmla="*/ 0 60000 65536"/>
                  <a:gd name="T14" fmla="*/ 0 60000 65536"/>
                  <a:gd name="T15" fmla="*/ 0 w 7"/>
                  <a:gd name="T16" fmla="*/ 0 h 9"/>
                  <a:gd name="T17" fmla="*/ 7 w 7"/>
                  <a:gd name="T18" fmla="*/ 9 h 9"/>
                </a:gdLst>
                <a:ahLst/>
                <a:cxnLst>
                  <a:cxn ang="T10">
                    <a:pos x="T0" y="T1"/>
                  </a:cxn>
                  <a:cxn ang="T11">
                    <a:pos x="T2" y="T3"/>
                  </a:cxn>
                  <a:cxn ang="T12">
                    <a:pos x="T4" y="T5"/>
                  </a:cxn>
                  <a:cxn ang="T13">
                    <a:pos x="T6" y="T7"/>
                  </a:cxn>
                  <a:cxn ang="T14">
                    <a:pos x="T8" y="T9"/>
                  </a:cxn>
                </a:cxnLst>
                <a:rect l="T15" t="T16" r="T17" b="T18"/>
                <a:pathLst>
                  <a:path w="7" h="9">
                    <a:moveTo>
                      <a:pt x="0" y="7"/>
                    </a:moveTo>
                    <a:lnTo>
                      <a:pt x="3" y="0"/>
                    </a:lnTo>
                    <a:lnTo>
                      <a:pt x="7" y="6"/>
                    </a:lnTo>
                    <a:lnTo>
                      <a:pt x="3" y="9"/>
                    </a:lnTo>
                    <a:lnTo>
                      <a:pt x="0" y="7"/>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743" name="Freeform 359"/>
              <p:cNvSpPr>
                <a:spLocks/>
              </p:cNvSpPr>
              <p:nvPr/>
            </p:nvSpPr>
            <p:spPr bwMode="auto">
              <a:xfrm>
                <a:off x="787" y="2212"/>
                <a:ext cx="7" cy="11"/>
              </a:xfrm>
              <a:custGeom>
                <a:avLst/>
                <a:gdLst>
                  <a:gd name="T0" fmla="*/ 7 w 7"/>
                  <a:gd name="T1" fmla="*/ 6 h 11"/>
                  <a:gd name="T2" fmla="*/ 6 w 7"/>
                  <a:gd name="T3" fmla="*/ 7 h 11"/>
                  <a:gd name="T4" fmla="*/ 6 w 7"/>
                  <a:gd name="T5" fmla="*/ 9 h 11"/>
                  <a:gd name="T6" fmla="*/ 5 w 7"/>
                  <a:gd name="T7" fmla="*/ 10 h 11"/>
                  <a:gd name="T8" fmla="*/ 3 w 7"/>
                  <a:gd name="T9" fmla="*/ 11 h 11"/>
                  <a:gd name="T10" fmla="*/ 2 w 7"/>
                  <a:gd name="T11" fmla="*/ 10 h 11"/>
                  <a:gd name="T12" fmla="*/ 1 w 7"/>
                  <a:gd name="T13" fmla="*/ 9 h 11"/>
                  <a:gd name="T14" fmla="*/ 0 w 7"/>
                  <a:gd name="T15" fmla="*/ 7 h 11"/>
                  <a:gd name="T16" fmla="*/ 0 w 7"/>
                  <a:gd name="T17" fmla="*/ 6 h 11"/>
                  <a:gd name="T18" fmla="*/ 0 w 7"/>
                  <a:gd name="T19" fmla="*/ 4 h 11"/>
                  <a:gd name="T20" fmla="*/ 1 w 7"/>
                  <a:gd name="T21" fmla="*/ 2 h 11"/>
                  <a:gd name="T22" fmla="*/ 2 w 7"/>
                  <a:gd name="T23" fmla="*/ 1 h 11"/>
                  <a:gd name="T24" fmla="*/ 3 w 7"/>
                  <a:gd name="T25" fmla="*/ 0 h 11"/>
                  <a:gd name="T26" fmla="*/ 5 w 7"/>
                  <a:gd name="T27" fmla="*/ 1 h 11"/>
                  <a:gd name="T28" fmla="*/ 6 w 7"/>
                  <a:gd name="T29" fmla="*/ 2 h 11"/>
                  <a:gd name="T30" fmla="*/ 6 w 7"/>
                  <a:gd name="T31" fmla="*/ 4 h 11"/>
                  <a:gd name="T32" fmla="*/ 7 w 7"/>
                  <a:gd name="T33" fmla="*/ 6 h 1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
                  <a:gd name="T52" fmla="*/ 0 h 11"/>
                  <a:gd name="T53" fmla="*/ 7 w 7"/>
                  <a:gd name="T54" fmla="*/ 11 h 1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 h="11">
                    <a:moveTo>
                      <a:pt x="7" y="6"/>
                    </a:moveTo>
                    <a:lnTo>
                      <a:pt x="6" y="7"/>
                    </a:lnTo>
                    <a:lnTo>
                      <a:pt x="6" y="9"/>
                    </a:lnTo>
                    <a:lnTo>
                      <a:pt x="5" y="10"/>
                    </a:lnTo>
                    <a:lnTo>
                      <a:pt x="3" y="11"/>
                    </a:lnTo>
                    <a:lnTo>
                      <a:pt x="2" y="10"/>
                    </a:lnTo>
                    <a:lnTo>
                      <a:pt x="1" y="9"/>
                    </a:lnTo>
                    <a:lnTo>
                      <a:pt x="0" y="7"/>
                    </a:lnTo>
                    <a:lnTo>
                      <a:pt x="0" y="6"/>
                    </a:lnTo>
                    <a:lnTo>
                      <a:pt x="0" y="4"/>
                    </a:lnTo>
                    <a:lnTo>
                      <a:pt x="1" y="2"/>
                    </a:lnTo>
                    <a:lnTo>
                      <a:pt x="2" y="1"/>
                    </a:lnTo>
                    <a:lnTo>
                      <a:pt x="3" y="0"/>
                    </a:lnTo>
                    <a:lnTo>
                      <a:pt x="5" y="1"/>
                    </a:lnTo>
                    <a:lnTo>
                      <a:pt x="6" y="2"/>
                    </a:lnTo>
                    <a:lnTo>
                      <a:pt x="6" y="4"/>
                    </a:lnTo>
                    <a:lnTo>
                      <a:pt x="7"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744" name="Freeform 360"/>
              <p:cNvSpPr>
                <a:spLocks/>
              </p:cNvSpPr>
              <p:nvPr/>
            </p:nvSpPr>
            <p:spPr bwMode="auto">
              <a:xfrm>
                <a:off x="800" y="2205"/>
                <a:ext cx="21" cy="34"/>
              </a:xfrm>
              <a:custGeom>
                <a:avLst/>
                <a:gdLst>
                  <a:gd name="T0" fmla="*/ 6 w 21"/>
                  <a:gd name="T1" fmla="*/ 0 h 34"/>
                  <a:gd name="T2" fmla="*/ 5 w 21"/>
                  <a:gd name="T3" fmla="*/ 1 h 34"/>
                  <a:gd name="T4" fmla="*/ 4 w 21"/>
                  <a:gd name="T5" fmla="*/ 3 h 34"/>
                  <a:gd name="T6" fmla="*/ 2 w 21"/>
                  <a:gd name="T7" fmla="*/ 8 h 34"/>
                  <a:gd name="T8" fmla="*/ 1 w 21"/>
                  <a:gd name="T9" fmla="*/ 13 h 34"/>
                  <a:gd name="T10" fmla="*/ 0 w 21"/>
                  <a:gd name="T11" fmla="*/ 19 h 34"/>
                  <a:gd name="T12" fmla="*/ 0 w 21"/>
                  <a:gd name="T13" fmla="*/ 24 h 34"/>
                  <a:gd name="T14" fmla="*/ 1 w 21"/>
                  <a:gd name="T15" fmla="*/ 30 h 34"/>
                  <a:gd name="T16" fmla="*/ 5 w 21"/>
                  <a:gd name="T17" fmla="*/ 34 h 34"/>
                  <a:gd name="T18" fmla="*/ 21 w 21"/>
                  <a:gd name="T19" fmla="*/ 26 h 34"/>
                  <a:gd name="T20" fmla="*/ 7 w 21"/>
                  <a:gd name="T21" fmla="*/ 26 h 34"/>
                  <a:gd name="T22" fmla="*/ 6 w 21"/>
                  <a:gd name="T23" fmla="*/ 24 h 34"/>
                  <a:gd name="T24" fmla="*/ 4 w 21"/>
                  <a:gd name="T25" fmla="*/ 18 h 34"/>
                  <a:gd name="T26" fmla="*/ 4 w 21"/>
                  <a:gd name="T27" fmla="*/ 9 h 34"/>
                  <a:gd name="T28" fmla="*/ 6 w 21"/>
                  <a:gd name="T29" fmla="*/ 0 h 3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1"/>
                  <a:gd name="T46" fmla="*/ 0 h 34"/>
                  <a:gd name="T47" fmla="*/ 21 w 21"/>
                  <a:gd name="T48" fmla="*/ 34 h 34"/>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1" h="34">
                    <a:moveTo>
                      <a:pt x="6" y="0"/>
                    </a:moveTo>
                    <a:lnTo>
                      <a:pt x="5" y="1"/>
                    </a:lnTo>
                    <a:lnTo>
                      <a:pt x="4" y="3"/>
                    </a:lnTo>
                    <a:lnTo>
                      <a:pt x="2" y="8"/>
                    </a:lnTo>
                    <a:lnTo>
                      <a:pt x="1" y="13"/>
                    </a:lnTo>
                    <a:lnTo>
                      <a:pt x="0" y="19"/>
                    </a:lnTo>
                    <a:lnTo>
                      <a:pt x="0" y="24"/>
                    </a:lnTo>
                    <a:lnTo>
                      <a:pt x="1" y="30"/>
                    </a:lnTo>
                    <a:lnTo>
                      <a:pt x="5" y="34"/>
                    </a:lnTo>
                    <a:lnTo>
                      <a:pt x="21" y="26"/>
                    </a:lnTo>
                    <a:lnTo>
                      <a:pt x="7" y="26"/>
                    </a:lnTo>
                    <a:lnTo>
                      <a:pt x="6" y="24"/>
                    </a:lnTo>
                    <a:lnTo>
                      <a:pt x="4" y="18"/>
                    </a:lnTo>
                    <a:lnTo>
                      <a:pt x="4" y="9"/>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745" name="Freeform 361"/>
              <p:cNvSpPr>
                <a:spLocks/>
              </p:cNvSpPr>
              <p:nvPr/>
            </p:nvSpPr>
            <p:spPr bwMode="auto">
              <a:xfrm>
                <a:off x="829" y="2237"/>
                <a:ext cx="12" cy="6"/>
              </a:xfrm>
              <a:custGeom>
                <a:avLst/>
                <a:gdLst>
                  <a:gd name="T0" fmla="*/ 12 w 12"/>
                  <a:gd name="T1" fmla="*/ 3 h 6"/>
                  <a:gd name="T2" fmla="*/ 11 w 12"/>
                  <a:gd name="T3" fmla="*/ 4 h 6"/>
                  <a:gd name="T4" fmla="*/ 10 w 12"/>
                  <a:gd name="T5" fmla="*/ 5 h 6"/>
                  <a:gd name="T6" fmla="*/ 8 w 12"/>
                  <a:gd name="T7" fmla="*/ 6 h 6"/>
                  <a:gd name="T8" fmla="*/ 6 w 12"/>
                  <a:gd name="T9" fmla="*/ 6 h 6"/>
                  <a:gd name="T10" fmla="*/ 4 w 12"/>
                  <a:gd name="T11" fmla="*/ 6 h 6"/>
                  <a:gd name="T12" fmla="*/ 2 w 12"/>
                  <a:gd name="T13" fmla="*/ 5 h 6"/>
                  <a:gd name="T14" fmla="*/ 0 w 12"/>
                  <a:gd name="T15" fmla="*/ 4 h 6"/>
                  <a:gd name="T16" fmla="*/ 0 w 12"/>
                  <a:gd name="T17" fmla="*/ 3 h 6"/>
                  <a:gd name="T18" fmla="*/ 0 w 12"/>
                  <a:gd name="T19" fmla="*/ 2 h 6"/>
                  <a:gd name="T20" fmla="*/ 2 w 12"/>
                  <a:gd name="T21" fmla="*/ 1 h 6"/>
                  <a:gd name="T22" fmla="*/ 4 w 12"/>
                  <a:gd name="T23" fmla="*/ 1 h 6"/>
                  <a:gd name="T24" fmla="*/ 6 w 12"/>
                  <a:gd name="T25" fmla="*/ 0 h 6"/>
                  <a:gd name="T26" fmla="*/ 8 w 12"/>
                  <a:gd name="T27" fmla="*/ 1 h 6"/>
                  <a:gd name="T28" fmla="*/ 10 w 12"/>
                  <a:gd name="T29" fmla="*/ 1 h 6"/>
                  <a:gd name="T30" fmla="*/ 11 w 12"/>
                  <a:gd name="T31" fmla="*/ 2 h 6"/>
                  <a:gd name="T32" fmla="*/ 12 w 12"/>
                  <a:gd name="T33" fmla="*/ 3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6"/>
                  <a:gd name="T53" fmla="*/ 12 w 12"/>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6">
                    <a:moveTo>
                      <a:pt x="12" y="3"/>
                    </a:moveTo>
                    <a:lnTo>
                      <a:pt x="11" y="4"/>
                    </a:lnTo>
                    <a:lnTo>
                      <a:pt x="10" y="5"/>
                    </a:lnTo>
                    <a:lnTo>
                      <a:pt x="8" y="6"/>
                    </a:lnTo>
                    <a:lnTo>
                      <a:pt x="6" y="6"/>
                    </a:lnTo>
                    <a:lnTo>
                      <a:pt x="4" y="6"/>
                    </a:lnTo>
                    <a:lnTo>
                      <a:pt x="2" y="5"/>
                    </a:lnTo>
                    <a:lnTo>
                      <a:pt x="0" y="4"/>
                    </a:lnTo>
                    <a:lnTo>
                      <a:pt x="0" y="3"/>
                    </a:lnTo>
                    <a:lnTo>
                      <a:pt x="0" y="2"/>
                    </a:lnTo>
                    <a:lnTo>
                      <a:pt x="2" y="1"/>
                    </a:lnTo>
                    <a:lnTo>
                      <a:pt x="4" y="1"/>
                    </a:lnTo>
                    <a:lnTo>
                      <a:pt x="6" y="0"/>
                    </a:lnTo>
                    <a:lnTo>
                      <a:pt x="8" y="1"/>
                    </a:lnTo>
                    <a:lnTo>
                      <a:pt x="10" y="1"/>
                    </a:lnTo>
                    <a:lnTo>
                      <a:pt x="11" y="2"/>
                    </a:lnTo>
                    <a:lnTo>
                      <a:pt x="12"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746" name="Freeform 362"/>
              <p:cNvSpPr>
                <a:spLocks/>
              </p:cNvSpPr>
              <p:nvPr/>
            </p:nvSpPr>
            <p:spPr bwMode="auto">
              <a:xfrm>
                <a:off x="762" y="2243"/>
                <a:ext cx="153" cy="98"/>
              </a:xfrm>
              <a:custGeom>
                <a:avLst/>
                <a:gdLst>
                  <a:gd name="T0" fmla="*/ 30 w 153"/>
                  <a:gd name="T1" fmla="*/ 27 h 98"/>
                  <a:gd name="T2" fmla="*/ 21 w 153"/>
                  <a:gd name="T3" fmla="*/ 37 h 98"/>
                  <a:gd name="T4" fmla="*/ 9 w 153"/>
                  <a:gd name="T5" fmla="*/ 52 h 98"/>
                  <a:gd name="T6" fmla="*/ 1 w 153"/>
                  <a:gd name="T7" fmla="*/ 62 h 98"/>
                  <a:gd name="T8" fmla="*/ 2 w 153"/>
                  <a:gd name="T9" fmla="*/ 65 h 98"/>
                  <a:gd name="T10" fmla="*/ 8 w 153"/>
                  <a:gd name="T11" fmla="*/ 65 h 98"/>
                  <a:gd name="T12" fmla="*/ 19 w 153"/>
                  <a:gd name="T13" fmla="*/ 68 h 98"/>
                  <a:gd name="T14" fmla="*/ 30 w 153"/>
                  <a:gd name="T15" fmla="*/ 76 h 98"/>
                  <a:gd name="T16" fmla="*/ 36 w 153"/>
                  <a:gd name="T17" fmla="*/ 82 h 98"/>
                  <a:gd name="T18" fmla="*/ 39 w 153"/>
                  <a:gd name="T19" fmla="*/ 81 h 98"/>
                  <a:gd name="T20" fmla="*/ 46 w 153"/>
                  <a:gd name="T21" fmla="*/ 79 h 98"/>
                  <a:gd name="T22" fmla="*/ 55 w 153"/>
                  <a:gd name="T23" fmla="*/ 77 h 98"/>
                  <a:gd name="T24" fmla="*/ 67 w 153"/>
                  <a:gd name="T25" fmla="*/ 77 h 98"/>
                  <a:gd name="T26" fmla="*/ 81 w 153"/>
                  <a:gd name="T27" fmla="*/ 79 h 98"/>
                  <a:gd name="T28" fmla="*/ 98 w 153"/>
                  <a:gd name="T29" fmla="*/ 83 h 98"/>
                  <a:gd name="T30" fmla="*/ 117 w 153"/>
                  <a:gd name="T31" fmla="*/ 92 h 98"/>
                  <a:gd name="T32" fmla="*/ 128 w 153"/>
                  <a:gd name="T33" fmla="*/ 97 h 98"/>
                  <a:gd name="T34" fmla="*/ 135 w 153"/>
                  <a:gd name="T35" fmla="*/ 93 h 98"/>
                  <a:gd name="T36" fmla="*/ 145 w 153"/>
                  <a:gd name="T37" fmla="*/ 87 h 98"/>
                  <a:gd name="T38" fmla="*/ 152 w 153"/>
                  <a:gd name="T39" fmla="*/ 81 h 98"/>
                  <a:gd name="T40" fmla="*/ 152 w 153"/>
                  <a:gd name="T41" fmla="*/ 76 h 98"/>
                  <a:gd name="T42" fmla="*/ 150 w 153"/>
                  <a:gd name="T43" fmla="*/ 55 h 98"/>
                  <a:gd name="T44" fmla="*/ 147 w 153"/>
                  <a:gd name="T45" fmla="*/ 27 h 98"/>
                  <a:gd name="T46" fmla="*/ 144 w 153"/>
                  <a:gd name="T47" fmla="*/ 7 h 98"/>
                  <a:gd name="T48" fmla="*/ 105 w 153"/>
                  <a:gd name="T49" fmla="*/ 0 h 98"/>
                  <a:gd name="T50" fmla="*/ 127 w 153"/>
                  <a:gd name="T51" fmla="*/ 19 h 98"/>
                  <a:gd name="T52" fmla="*/ 125 w 153"/>
                  <a:gd name="T53" fmla="*/ 79 h 98"/>
                  <a:gd name="T54" fmla="*/ 123 w 153"/>
                  <a:gd name="T55" fmla="*/ 78 h 98"/>
                  <a:gd name="T56" fmla="*/ 117 w 153"/>
                  <a:gd name="T57" fmla="*/ 75 h 98"/>
                  <a:gd name="T58" fmla="*/ 108 w 153"/>
                  <a:gd name="T59" fmla="*/ 71 h 98"/>
                  <a:gd name="T60" fmla="*/ 98 w 153"/>
                  <a:gd name="T61" fmla="*/ 68 h 98"/>
                  <a:gd name="T62" fmla="*/ 86 w 153"/>
                  <a:gd name="T63" fmla="*/ 65 h 98"/>
                  <a:gd name="T64" fmla="*/ 73 w 153"/>
                  <a:gd name="T65" fmla="*/ 63 h 98"/>
                  <a:gd name="T66" fmla="*/ 60 w 153"/>
                  <a:gd name="T67" fmla="*/ 63 h 98"/>
                  <a:gd name="T68" fmla="*/ 49 w 153"/>
                  <a:gd name="T69" fmla="*/ 66 h 98"/>
                  <a:gd name="T70" fmla="*/ 37 w 153"/>
                  <a:gd name="T71" fmla="*/ 69 h 98"/>
                  <a:gd name="T72" fmla="*/ 34 w 153"/>
                  <a:gd name="T73" fmla="*/ 64 h 98"/>
                  <a:gd name="T74" fmla="*/ 27 w 153"/>
                  <a:gd name="T75" fmla="*/ 58 h 98"/>
                  <a:gd name="T76" fmla="*/ 19 w 153"/>
                  <a:gd name="T77" fmla="*/ 54 h 98"/>
                  <a:gd name="T78" fmla="*/ 44 w 153"/>
                  <a:gd name="T79" fmla="*/ 25 h 98"/>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53"/>
                  <a:gd name="T121" fmla="*/ 0 h 98"/>
                  <a:gd name="T122" fmla="*/ 153 w 153"/>
                  <a:gd name="T123" fmla="*/ 98 h 98"/>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53" h="98">
                    <a:moveTo>
                      <a:pt x="31" y="25"/>
                    </a:moveTo>
                    <a:lnTo>
                      <a:pt x="30" y="27"/>
                    </a:lnTo>
                    <a:lnTo>
                      <a:pt x="26" y="31"/>
                    </a:lnTo>
                    <a:lnTo>
                      <a:pt x="21" y="37"/>
                    </a:lnTo>
                    <a:lnTo>
                      <a:pt x="15" y="44"/>
                    </a:lnTo>
                    <a:lnTo>
                      <a:pt x="9" y="52"/>
                    </a:lnTo>
                    <a:lnTo>
                      <a:pt x="4" y="58"/>
                    </a:lnTo>
                    <a:lnTo>
                      <a:pt x="1" y="62"/>
                    </a:lnTo>
                    <a:lnTo>
                      <a:pt x="0" y="64"/>
                    </a:lnTo>
                    <a:lnTo>
                      <a:pt x="2" y="65"/>
                    </a:lnTo>
                    <a:lnTo>
                      <a:pt x="4" y="65"/>
                    </a:lnTo>
                    <a:lnTo>
                      <a:pt x="8" y="65"/>
                    </a:lnTo>
                    <a:lnTo>
                      <a:pt x="13" y="66"/>
                    </a:lnTo>
                    <a:lnTo>
                      <a:pt x="19" y="68"/>
                    </a:lnTo>
                    <a:lnTo>
                      <a:pt x="25" y="71"/>
                    </a:lnTo>
                    <a:lnTo>
                      <a:pt x="30" y="76"/>
                    </a:lnTo>
                    <a:lnTo>
                      <a:pt x="36" y="83"/>
                    </a:lnTo>
                    <a:lnTo>
                      <a:pt x="36" y="82"/>
                    </a:lnTo>
                    <a:lnTo>
                      <a:pt x="37" y="82"/>
                    </a:lnTo>
                    <a:lnTo>
                      <a:pt x="39" y="81"/>
                    </a:lnTo>
                    <a:lnTo>
                      <a:pt x="42" y="80"/>
                    </a:lnTo>
                    <a:lnTo>
                      <a:pt x="46" y="79"/>
                    </a:lnTo>
                    <a:lnTo>
                      <a:pt x="50" y="78"/>
                    </a:lnTo>
                    <a:lnTo>
                      <a:pt x="55" y="77"/>
                    </a:lnTo>
                    <a:lnTo>
                      <a:pt x="60" y="77"/>
                    </a:lnTo>
                    <a:lnTo>
                      <a:pt x="67" y="77"/>
                    </a:lnTo>
                    <a:lnTo>
                      <a:pt x="73" y="78"/>
                    </a:lnTo>
                    <a:lnTo>
                      <a:pt x="81" y="79"/>
                    </a:lnTo>
                    <a:lnTo>
                      <a:pt x="89" y="81"/>
                    </a:lnTo>
                    <a:lnTo>
                      <a:pt x="98" y="83"/>
                    </a:lnTo>
                    <a:lnTo>
                      <a:pt x="107" y="87"/>
                    </a:lnTo>
                    <a:lnTo>
                      <a:pt x="117" y="92"/>
                    </a:lnTo>
                    <a:lnTo>
                      <a:pt x="127" y="98"/>
                    </a:lnTo>
                    <a:lnTo>
                      <a:pt x="128" y="97"/>
                    </a:lnTo>
                    <a:lnTo>
                      <a:pt x="131" y="96"/>
                    </a:lnTo>
                    <a:lnTo>
                      <a:pt x="135" y="93"/>
                    </a:lnTo>
                    <a:lnTo>
                      <a:pt x="140" y="90"/>
                    </a:lnTo>
                    <a:lnTo>
                      <a:pt x="145" y="87"/>
                    </a:lnTo>
                    <a:lnTo>
                      <a:pt x="149" y="84"/>
                    </a:lnTo>
                    <a:lnTo>
                      <a:pt x="152" y="81"/>
                    </a:lnTo>
                    <a:lnTo>
                      <a:pt x="153" y="80"/>
                    </a:lnTo>
                    <a:lnTo>
                      <a:pt x="152" y="76"/>
                    </a:lnTo>
                    <a:lnTo>
                      <a:pt x="151" y="67"/>
                    </a:lnTo>
                    <a:lnTo>
                      <a:pt x="150" y="55"/>
                    </a:lnTo>
                    <a:lnTo>
                      <a:pt x="148" y="41"/>
                    </a:lnTo>
                    <a:lnTo>
                      <a:pt x="147" y="27"/>
                    </a:lnTo>
                    <a:lnTo>
                      <a:pt x="145" y="15"/>
                    </a:lnTo>
                    <a:lnTo>
                      <a:pt x="144" y="7"/>
                    </a:lnTo>
                    <a:lnTo>
                      <a:pt x="144" y="4"/>
                    </a:lnTo>
                    <a:lnTo>
                      <a:pt x="105" y="0"/>
                    </a:lnTo>
                    <a:lnTo>
                      <a:pt x="94" y="7"/>
                    </a:lnTo>
                    <a:lnTo>
                      <a:pt x="127" y="19"/>
                    </a:lnTo>
                    <a:lnTo>
                      <a:pt x="139" y="68"/>
                    </a:lnTo>
                    <a:lnTo>
                      <a:pt x="125" y="79"/>
                    </a:lnTo>
                    <a:lnTo>
                      <a:pt x="124" y="79"/>
                    </a:lnTo>
                    <a:lnTo>
                      <a:pt x="123" y="78"/>
                    </a:lnTo>
                    <a:lnTo>
                      <a:pt x="120" y="77"/>
                    </a:lnTo>
                    <a:lnTo>
                      <a:pt x="117" y="75"/>
                    </a:lnTo>
                    <a:lnTo>
                      <a:pt x="113" y="73"/>
                    </a:lnTo>
                    <a:lnTo>
                      <a:pt x="108" y="71"/>
                    </a:lnTo>
                    <a:lnTo>
                      <a:pt x="103" y="70"/>
                    </a:lnTo>
                    <a:lnTo>
                      <a:pt x="98" y="68"/>
                    </a:lnTo>
                    <a:lnTo>
                      <a:pt x="91" y="66"/>
                    </a:lnTo>
                    <a:lnTo>
                      <a:pt x="86" y="65"/>
                    </a:lnTo>
                    <a:lnTo>
                      <a:pt x="79" y="64"/>
                    </a:lnTo>
                    <a:lnTo>
                      <a:pt x="73" y="63"/>
                    </a:lnTo>
                    <a:lnTo>
                      <a:pt x="67" y="62"/>
                    </a:lnTo>
                    <a:lnTo>
                      <a:pt x="60" y="63"/>
                    </a:lnTo>
                    <a:lnTo>
                      <a:pt x="54" y="64"/>
                    </a:lnTo>
                    <a:lnTo>
                      <a:pt x="49" y="66"/>
                    </a:lnTo>
                    <a:lnTo>
                      <a:pt x="38" y="69"/>
                    </a:lnTo>
                    <a:lnTo>
                      <a:pt x="37" y="69"/>
                    </a:lnTo>
                    <a:lnTo>
                      <a:pt x="36" y="67"/>
                    </a:lnTo>
                    <a:lnTo>
                      <a:pt x="34" y="64"/>
                    </a:lnTo>
                    <a:lnTo>
                      <a:pt x="31" y="61"/>
                    </a:lnTo>
                    <a:lnTo>
                      <a:pt x="27" y="58"/>
                    </a:lnTo>
                    <a:lnTo>
                      <a:pt x="23" y="56"/>
                    </a:lnTo>
                    <a:lnTo>
                      <a:pt x="19" y="54"/>
                    </a:lnTo>
                    <a:lnTo>
                      <a:pt x="13" y="54"/>
                    </a:lnTo>
                    <a:lnTo>
                      <a:pt x="44" y="25"/>
                    </a:lnTo>
                    <a:lnTo>
                      <a:pt x="31" y="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747" name="Freeform 363"/>
              <p:cNvSpPr>
                <a:spLocks/>
              </p:cNvSpPr>
              <p:nvPr/>
            </p:nvSpPr>
            <p:spPr bwMode="auto">
              <a:xfrm>
                <a:off x="834" y="2276"/>
                <a:ext cx="12" cy="12"/>
              </a:xfrm>
              <a:custGeom>
                <a:avLst/>
                <a:gdLst>
                  <a:gd name="T0" fmla="*/ 4 w 12"/>
                  <a:gd name="T1" fmla="*/ 3 h 12"/>
                  <a:gd name="T2" fmla="*/ 7 w 12"/>
                  <a:gd name="T3" fmla="*/ 0 h 12"/>
                  <a:gd name="T4" fmla="*/ 8 w 12"/>
                  <a:gd name="T5" fmla="*/ 4 h 12"/>
                  <a:gd name="T6" fmla="*/ 12 w 12"/>
                  <a:gd name="T7" fmla="*/ 5 h 12"/>
                  <a:gd name="T8" fmla="*/ 8 w 12"/>
                  <a:gd name="T9" fmla="*/ 8 h 12"/>
                  <a:gd name="T10" fmla="*/ 8 w 12"/>
                  <a:gd name="T11" fmla="*/ 12 h 12"/>
                  <a:gd name="T12" fmla="*/ 5 w 12"/>
                  <a:gd name="T13" fmla="*/ 9 h 12"/>
                  <a:gd name="T14" fmla="*/ 1 w 12"/>
                  <a:gd name="T15" fmla="*/ 9 h 12"/>
                  <a:gd name="T16" fmla="*/ 3 w 12"/>
                  <a:gd name="T17" fmla="*/ 6 h 12"/>
                  <a:gd name="T18" fmla="*/ 0 w 12"/>
                  <a:gd name="T19" fmla="*/ 3 h 12"/>
                  <a:gd name="T20" fmla="*/ 4 w 12"/>
                  <a:gd name="T21" fmla="*/ 3 h 1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2"/>
                  <a:gd name="T34" fmla="*/ 0 h 12"/>
                  <a:gd name="T35" fmla="*/ 12 w 12"/>
                  <a:gd name="T36" fmla="*/ 12 h 1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2" h="12">
                    <a:moveTo>
                      <a:pt x="4" y="3"/>
                    </a:moveTo>
                    <a:lnTo>
                      <a:pt x="7" y="0"/>
                    </a:lnTo>
                    <a:lnTo>
                      <a:pt x="8" y="4"/>
                    </a:lnTo>
                    <a:lnTo>
                      <a:pt x="12" y="5"/>
                    </a:lnTo>
                    <a:lnTo>
                      <a:pt x="8" y="8"/>
                    </a:lnTo>
                    <a:lnTo>
                      <a:pt x="8" y="12"/>
                    </a:lnTo>
                    <a:lnTo>
                      <a:pt x="5" y="9"/>
                    </a:lnTo>
                    <a:lnTo>
                      <a:pt x="1" y="9"/>
                    </a:lnTo>
                    <a:lnTo>
                      <a:pt x="3" y="6"/>
                    </a:lnTo>
                    <a:lnTo>
                      <a:pt x="0" y="3"/>
                    </a:lnTo>
                    <a:lnTo>
                      <a:pt x="4"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748" name="Freeform 364"/>
              <p:cNvSpPr>
                <a:spLocks/>
              </p:cNvSpPr>
              <p:nvPr/>
            </p:nvSpPr>
            <p:spPr bwMode="auto">
              <a:xfrm>
                <a:off x="866" y="2295"/>
                <a:ext cx="12" cy="13"/>
              </a:xfrm>
              <a:custGeom>
                <a:avLst/>
                <a:gdLst>
                  <a:gd name="T0" fmla="*/ 4 w 12"/>
                  <a:gd name="T1" fmla="*/ 4 h 13"/>
                  <a:gd name="T2" fmla="*/ 7 w 12"/>
                  <a:gd name="T3" fmla="*/ 0 h 13"/>
                  <a:gd name="T4" fmla="*/ 8 w 12"/>
                  <a:gd name="T5" fmla="*/ 5 h 13"/>
                  <a:gd name="T6" fmla="*/ 12 w 12"/>
                  <a:gd name="T7" fmla="*/ 5 h 13"/>
                  <a:gd name="T8" fmla="*/ 8 w 12"/>
                  <a:gd name="T9" fmla="*/ 9 h 13"/>
                  <a:gd name="T10" fmla="*/ 8 w 12"/>
                  <a:gd name="T11" fmla="*/ 13 h 13"/>
                  <a:gd name="T12" fmla="*/ 5 w 12"/>
                  <a:gd name="T13" fmla="*/ 9 h 13"/>
                  <a:gd name="T14" fmla="*/ 1 w 12"/>
                  <a:gd name="T15" fmla="*/ 10 h 13"/>
                  <a:gd name="T16" fmla="*/ 2 w 12"/>
                  <a:gd name="T17" fmla="*/ 6 h 13"/>
                  <a:gd name="T18" fmla="*/ 0 w 12"/>
                  <a:gd name="T19" fmla="*/ 3 h 13"/>
                  <a:gd name="T20" fmla="*/ 4 w 12"/>
                  <a:gd name="T21" fmla="*/ 4 h 1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2"/>
                  <a:gd name="T34" fmla="*/ 0 h 13"/>
                  <a:gd name="T35" fmla="*/ 12 w 12"/>
                  <a:gd name="T36" fmla="*/ 13 h 1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2" h="13">
                    <a:moveTo>
                      <a:pt x="4" y="4"/>
                    </a:moveTo>
                    <a:lnTo>
                      <a:pt x="7" y="0"/>
                    </a:lnTo>
                    <a:lnTo>
                      <a:pt x="8" y="5"/>
                    </a:lnTo>
                    <a:lnTo>
                      <a:pt x="12" y="5"/>
                    </a:lnTo>
                    <a:lnTo>
                      <a:pt x="8" y="9"/>
                    </a:lnTo>
                    <a:lnTo>
                      <a:pt x="8" y="13"/>
                    </a:lnTo>
                    <a:lnTo>
                      <a:pt x="5" y="9"/>
                    </a:lnTo>
                    <a:lnTo>
                      <a:pt x="1" y="10"/>
                    </a:lnTo>
                    <a:lnTo>
                      <a:pt x="2" y="6"/>
                    </a:lnTo>
                    <a:lnTo>
                      <a:pt x="0" y="3"/>
                    </a:lnTo>
                    <a:lnTo>
                      <a:pt x="4"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749" name="Freeform 365"/>
              <p:cNvSpPr>
                <a:spLocks/>
              </p:cNvSpPr>
              <p:nvPr/>
            </p:nvSpPr>
            <p:spPr bwMode="auto">
              <a:xfrm>
                <a:off x="865" y="2264"/>
                <a:ext cx="13" cy="12"/>
              </a:xfrm>
              <a:custGeom>
                <a:avLst/>
                <a:gdLst>
                  <a:gd name="T0" fmla="*/ 4 w 13"/>
                  <a:gd name="T1" fmla="*/ 3 h 12"/>
                  <a:gd name="T2" fmla="*/ 8 w 13"/>
                  <a:gd name="T3" fmla="*/ 0 h 12"/>
                  <a:gd name="T4" fmla="*/ 9 w 13"/>
                  <a:gd name="T5" fmla="*/ 4 h 12"/>
                  <a:gd name="T6" fmla="*/ 13 w 13"/>
                  <a:gd name="T7" fmla="*/ 5 h 12"/>
                  <a:gd name="T8" fmla="*/ 9 w 13"/>
                  <a:gd name="T9" fmla="*/ 8 h 12"/>
                  <a:gd name="T10" fmla="*/ 9 w 13"/>
                  <a:gd name="T11" fmla="*/ 12 h 12"/>
                  <a:gd name="T12" fmla="*/ 6 w 13"/>
                  <a:gd name="T13" fmla="*/ 8 h 12"/>
                  <a:gd name="T14" fmla="*/ 1 w 13"/>
                  <a:gd name="T15" fmla="*/ 9 h 12"/>
                  <a:gd name="T16" fmla="*/ 3 w 13"/>
                  <a:gd name="T17" fmla="*/ 5 h 12"/>
                  <a:gd name="T18" fmla="*/ 0 w 13"/>
                  <a:gd name="T19" fmla="*/ 3 h 12"/>
                  <a:gd name="T20" fmla="*/ 4 w 13"/>
                  <a:gd name="T21" fmla="*/ 3 h 1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
                  <a:gd name="T34" fmla="*/ 0 h 12"/>
                  <a:gd name="T35" fmla="*/ 13 w 13"/>
                  <a:gd name="T36" fmla="*/ 12 h 1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 h="12">
                    <a:moveTo>
                      <a:pt x="4" y="3"/>
                    </a:moveTo>
                    <a:lnTo>
                      <a:pt x="8" y="0"/>
                    </a:lnTo>
                    <a:lnTo>
                      <a:pt x="9" y="4"/>
                    </a:lnTo>
                    <a:lnTo>
                      <a:pt x="13" y="5"/>
                    </a:lnTo>
                    <a:lnTo>
                      <a:pt x="9" y="8"/>
                    </a:lnTo>
                    <a:lnTo>
                      <a:pt x="9" y="12"/>
                    </a:lnTo>
                    <a:lnTo>
                      <a:pt x="6" y="8"/>
                    </a:lnTo>
                    <a:lnTo>
                      <a:pt x="1" y="9"/>
                    </a:lnTo>
                    <a:lnTo>
                      <a:pt x="3" y="5"/>
                    </a:lnTo>
                    <a:lnTo>
                      <a:pt x="0" y="3"/>
                    </a:lnTo>
                    <a:lnTo>
                      <a:pt x="4"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750" name="Freeform 366"/>
              <p:cNvSpPr>
                <a:spLocks/>
              </p:cNvSpPr>
              <p:nvPr/>
            </p:nvSpPr>
            <p:spPr bwMode="auto">
              <a:xfrm>
                <a:off x="804" y="2290"/>
                <a:ext cx="12" cy="12"/>
              </a:xfrm>
              <a:custGeom>
                <a:avLst/>
                <a:gdLst>
                  <a:gd name="T0" fmla="*/ 4 w 12"/>
                  <a:gd name="T1" fmla="*/ 3 h 12"/>
                  <a:gd name="T2" fmla="*/ 7 w 12"/>
                  <a:gd name="T3" fmla="*/ 0 h 12"/>
                  <a:gd name="T4" fmla="*/ 8 w 12"/>
                  <a:gd name="T5" fmla="*/ 4 h 12"/>
                  <a:gd name="T6" fmla="*/ 12 w 12"/>
                  <a:gd name="T7" fmla="*/ 5 h 12"/>
                  <a:gd name="T8" fmla="*/ 8 w 12"/>
                  <a:gd name="T9" fmla="*/ 8 h 12"/>
                  <a:gd name="T10" fmla="*/ 8 w 12"/>
                  <a:gd name="T11" fmla="*/ 12 h 12"/>
                  <a:gd name="T12" fmla="*/ 5 w 12"/>
                  <a:gd name="T13" fmla="*/ 9 h 12"/>
                  <a:gd name="T14" fmla="*/ 1 w 12"/>
                  <a:gd name="T15" fmla="*/ 9 h 12"/>
                  <a:gd name="T16" fmla="*/ 2 w 12"/>
                  <a:gd name="T17" fmla="*/ 5 h 12"/>
                  <a:gd name="T18" fmla="*/ 0 w 12"/>
                  <a:gd name="T19" fmla="*/ 3 h 12"/>
                  <a:gd name="T20" fmla="*/ 4 w 12"/>
                  <a:gd name="T21" fmla="*/ 3 h 1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2"/>
                  <a:gd name="T34" fmla="*/ 0 h 12"/>
                  <a:gd name="T35" fmla="*/ 12 w 12"/>
                  <a:gd name="T36" fmla="*/ 12 h 1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2" h="12">
                    <a:moveTo>
                      <a:pt x="4" y="3"/>
                    </a:moveTo>
                    <a:lnTo>
                      <a:pt x="7" y="0"/>
                    </a:lnTo>
                    <a:lnTo>
                      <a:pt x="8" y="4"/>
                    </a:lnTo>
                    <a:lnTo>
                      <a:pt x="12" y="5"/>
                    </a:lnTo>
                    <a:lnTo>
                      <a:pt x="8" y="8"/>
                    </a:lnTo>
                    <a:lnTo>
                      <a:pt x="8" y="12"/>
                    </a:lnTo>
                    <a:lnTo>
                      <a:pt x="5" y="9"/>
                    </a:lnTo>
                    <a:lnTo>
                      <a:pt x="1" y="9"/>
                    </a:lnTo>
                    <a:lnTo>
                      <a:pt x="2" y="5"/>
                    </a:lnTo>
                    <a:lnTo>
                      <a:pt x="0" y="3"/>
                    </a:lnTo>
                    <a:lnTo>
                      <a:pt x="4"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751" name="Freeform 367"/>
              <p:cNvSpPr>
                <a:spLocks/>
              </p:cNvSpPr>
              <p:nvPr/>
            </p:nvSpPr>
            <p:spPr bwMode="auto">
              <a:xfrm>
                <a:off x="800" y="2269"/>
                <a:ext cx="12" cy="11"/>
              </a:xfrm>
              <a:custGeom>
                <a:avLst/>
                <a:gdLst>
                  <a:gd name="T0" fmla="*/ 3 w 12"/>
                  <a:gd name="T1" fmla="*/ 3 h 11"/>
                  <a:gd name="T2" fmla="*/ 7 w 12"/>
                  <a:gd name="T3" fmla="*/ 0 h 11"/>
                  <a:gd name="T4" fmla="*/ 8 w 12"/>
                  <a:gd name="T5" fmla="*/ 4 h 11"/>
                  <a:gd name="T6" fmla="*/ 12 w 12"/>
                  <a:gd name="T7" fmla="*/ 5 h 11"/>
                  <a:gd name="T8" fmla="*/ 8 w 12"/>
                  <a:gd name="T9" fmla="*/ 8 h 11"/>
                  <a:gd name="T10" fmla="*/ 8 w 12"/>
                  <a:gd name="T11" fmla="*/ 11 h 11"/>
                  <a:gd name="T12" fmla="*/ 5 w 12"/>
                  <a:gd name="T13" fmla="*/ 8 h 11"/>
                  <a:gd name="T14" fmla="*/ 1 w 12"/>
                  <a:gd name="T15" fmla="*/ 9 h 11"/>
                  <a:gd name="T16" fmla="*/ 2 w 12"/>
                  <a:gd name="T17" fmla="*/ 5 h 11"/>
                  <a:gd name="T18" fmla="*/ 0 w 12"/>
                  <a:gd name="T19" fmla="*/ 3 h 11"/>
                  <a:gd name="T20" fmla="*/ 3 w 12"/>
                  <a:gd name="T21" fmla="*/ 3 h 1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2"/>
                  <a:gd name="T34" fmla="*/ 0 h 11"/>
                  <a:gd name="T35" fmla="*/ 12 w 12"/>
                  <a:gd name="T36" fmla="*/ 11 h 1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2" h="11">
                    <a:moveTo>
                      <a:pt x="3" y="3"/>
                    </a:moveTo>
                    <a:lnTo>
                      <a:pt x="7" y="0"/>
                    </a:lnTo>
                    <a:lnTo>
                      <a:pt x="8" y="4"/>
                    </a:lnTo>
                    <a:lnTo>
                      <a:pt x="12" y="5"/>
                    </a:lnTo>
                    <a:lnTo>
                      <a:pt x="8" y="8"/>
                    </a:lnTo>
                    <a:lnTo>
                      <a:pt x="8" y="11"/>
                    </a:lnTo>
                    <a:lnTo>
                      <a:pt x="5" y="8"/>
                    </a:lnTo>
                    <a:lnTo>
                      <a:pt x="1" y="9"/>
                    </a:lnTo>
                    <a:lnTo>
                      <a:pt x="2" y="5"/>
                    </a:lnTo>
                    <a:lnTo>
                      <a:pt x="0" y="3"/>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752" name="Freeform 368"/>
              <p:cNvSpPr>
                <a:spLocks/>
              </p:cNvSpPr>
              <p:nvPr/>
            </p:nvSpPr>
            <p:spPr bwMode="auto">
              <a:xfrm>
                <a:off x="838" y="2256"/>
                <a:ext cx="12" cy="11"/>
              </a:xfrm>
              <a:custGeom>
                <a:avLst/>
                <a:gdLst>
                  <a:gd name="T0" fmla="*/ 4 w 12"/>
                  <a:gd name="T1" fmla="*/ 3 h 11"/>
                  <a:gd name="T2" fmla="*/ 7 w 12"/>
                  <a:gd name="T3" fmla="*/ 0 h 11"/>
                  <a:gd name="T4" fmla="*/ 8 w 12"/>
                  <a:gd name="T5" fmla="*/ 4 h 11"/>
                  <a:gd name="T6" fmla="*/ 12 w 12"/>
                  <a:gd name="T7" fmla="*/ 5 h 11"/>
                  <a:gd name="T8" fmla="*/ 8 w 12"/>
                  <a:gd name="T9" fmla="*/ 8 h 11"/>
                  <a:gd name="T10" fmla="*/ 8 w 12"/>
                  <a:gd name="T11" fmla="*/ 11 h 11"/>
                  <a:gd name="T12" fmla="*/ 6 w 12"/>
                  <a:gd name="T13" fmla="*/ 8 h 11"/>
                  <a:gd name="T14" fmla="*/ 1 w 12"/>
                  <a:gd name="T15" fmla="*/ 9 h 11"/>
                  <a:gd name="T16" fmla="*/ 3 w 12"/>
                  <a:gd name="T17" fmla="*/ 5 h 11"/>
                  <a:gd name="T18" fmla="*/ 0 w 12"/>
                  <a:gd name="T19" fmla="*/ 3 h 11"/>
                  <a:gd name="T20" fmla="*/ 4 w 12"/>
                  <a:gd name="T21" fmla="*/ 3 h 1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2"/>
                  <a:gd name="T34" fmla="*/ 0 h 11"/>
                  <a:gd name="T35" fmla="*/ 12 w 12"/>
                  <a:gd name="T36" fmla="*/ 11 h 1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2" h="11">
                    <a:moveTo>
                      <a:pt x="4" y="3"/>
                    </a:moveTo>
                    <a:lnTo>
                      <a:pt x="7" y="0"/>
                    </a:lnTo>
                    <a:lnTo>
                      <a:pt x="8" y="4"/>
                    </a:lnTo>
                    <a:lnTo>
                      <a:pt x="12" y="5"/>
                    </a:lnTo>
                    <a:lnTo>
                      <a:pt x="8" y="8"/>
                    </a:lnTo>
                    <a:lnTo>
                      <a:pt x="8" y="11"/>
                    </a:lnTo>
                    <a:lnTo>
                      <a:pt x="6" y="8"/>
                    </a:lnTo>
                    <a:lnTo>
                      <a:pt x="1" y="9"/>
                    </a:lnTo>
                    <a:lnTo>
                      <a:pt x="3" y="5"/>
                    </a:lnTo>
                    <a:lnTo>
                      <a:pt x="0" y="3"/>
                    </a:lnTo>
                    <a:lnTo>
                      <a:pt x="4"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753" name="Freeform 369"/>
              <p:cNvSpPr>
                <a:spLocks/>
              </p:cNvSpPr>
              <p:nvPr/>
            </p:nvSpPr>
            <p:spPr bwMode="auto">
              <a:xfrm>
                <a:off x="840" y="2299"/>
                <a:ext cx="11" cy="12"/>
              </a:xfrm>
              <a:custGeom>
                <a:avLst/>
                <a:gdLst>
                  <a:gd name="T0" fmla="*/ 4 w 11"/>
                  <a:gd name="T1" fmla="*/ 3 h 12"/>
                  <a:gd name="T2" fmla="*/ 6 w 11"/>
                  <a:gd name="T3" fmla="*/ 0 h 12"/>
                  <a:gd name="T4" fmla="*/ 8 w 11"/>
                  <a:gd name="T5" fmla="*/ 4 h 12"/>
                  <a:gd name="T6" fmla="*/ 11 w 11"/>
                  <a:gd name="T7" fmla="*/ 5 h 12"/>
                  <a:gd name="T8" fmla="*/ 8 w 11"/>
                  <a:gd name="T9" fmla="*/ 8 h 12"/>
                  <a:gd name="T10" fmla="*/ 8 w 11"/>
                  <a:gd name="T11" fmla="*/ 12 h 12"/>
                  <a:gd name="T12" fmla="*/ 5 w 11"/>
                  <a:gd name="T13" fmla="*/ 9 h 12"/>
                  <a:gd name="T14" fmla="*/ 1 w 11"/>
                  <a:gd name="T15" fmla="*/ 10 h 12"/>
                  <a:gd name="T16" fmla="*/ 2 w 11"/>
                  <a:gd name="T17" fmla="*/ 6 h 12"/>
                  <a:gd name="T18" fmla="*/ 0 w 11"/>
                  <a:gd name="T19" fmla="*/ 3 h 12"/>
                  <a:gd name="T20" fmla="*/ 4 w 11"/>
                  <a:gd name="T21" fmla="*/ 3 h 1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1"/>
                  <a:gd name="T34" fmla="*/ 0 h 12"/>
                  <a:gd name="T35" fmla="*/ 11 w 11"/>
                  <a:gd name="T36" fmla="*/ 12 h 1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1" h="12">
                    <a:moveTo>
                      <a:pt x="4" y="3"/>
                    </a:moveTo>
                    <a:lnTo>
                      <a:pt x="6" y="0"/>
                    </a:lnTo>
                    <a:lnTo>
                      <a:pt x="8" y="4"/>
                    </a:lnTo>
                    <a:lnTo>
                      <a:pt x="11" y="5"/>
                    </a:lnTo>
                    <a:lnTo>
                      <a:pt x="8" y="8"/>
                    </a:lnTo>
                    <a:lnTo>
                      <a:pt x="8" y="12"/>
                    </a:lnTo>
                    <a:lnTo>
                      <a:pt x="5" y="9"/>
                    </a:lnTo>
                    <a:lnTo>
                      <a:pt x="1" y="10"/>
                    </a:lnTo>
                    <a:lnTo>
                      <a:pt x="2" y="6"/>
                    </a:lnTo>
                    <a:lnTo>
                      <a:pt x="0" y="3"/>
                    </a:lnTo>
                    <a:lnTo>
                      <a:pt x="4"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754" name="Freeform 370"/>
              <p:cNvSpPr>
                <a:spLocks/>
              </p:cNvSpPr>
              <p:nvPr/>
            </p:nvSpPr>
            <p:spPr bwMode="auto">
              <a:xfrm>
                <a:off x="886" y="2277"/>
                <a:ext cx="11" cy="13"/>
              </a:xfrm>
              <a:custGeom>
                <a:avLst/>
                <a:gdLst>
                  <a:gd name="T0" fmla="*/ 3 w 11"/>
                  <a:gd name="T1" fmla="*/ 4 h 13"/>
                  <a:gd name="T2" fmla="*/ 7 w 11"/>
                  <a:gd name="T3" fmla="*/ 0 h 13"/>
                  <a:gd name="T4" fmla="*/ 8 w 11"/>
                  <a:gd name="T5" fmla="*/ 5 h 13"/>
                  <a:gd name="T6" fmla="*/ 11 w 11"/>
                  <a:gd name="T7" fmla="*/ 5 h 13"/>
                  <a:gd name="T8" fmla="*/ 8 w 11"/>
                  <a:gd name="T9" fmla="*/ 9 h 13"/>
                  <a:gd name="T10" fmla="*/ 8 w 11"/>
                  <a:gd name="T11" fmla="*/ 13 h 13"/>
                  <a:gd name="T12" fmla="*/ 5 w 11"/>
                  <a:gd name="T13" fmla="*/ 9 h 13"/>
                  <a:gd name="T14" fmla="*/ 0 w 11"/>
                  <a:gd name="T15" fmla="*/ 10 h 13"/>
                  <a:gd name="T16" fmla="*/ 2 w 11"/>
                  <a:gd name="T17" fmla="*/ 6 h 13"/>
                  <a:gd name="T18" fmla="*/ 0 w 11"/>
                  <a:gd name="T19" fmla="*/ 3 h 13"/>
                  <a:gd name="T20" fmla="*/ 3 w 11"/>
                  <a:gd name="T21" fmla="*/ 4 h 1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1"/>
                  <a:gd name="T34" fmla="*/ 0 h 13"/>
                  <a:gd name="T35" fmla="*/ 11 w 11"/>
                  <a:gd name="T36" fmla="*/ 13 h 1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1" h="13">
                    <a:moveTo>
                      <a:pt x="3" y="4"/>
                    </a:moveTo>
                    <a:lnTo>
                      <a:pt x="7" y="0"/>
                    </a:lnTo>
                    <a:lnTo>
                      <a:pt x="8" y="5"/>
                    </a:lnTo>
                    <a:lnTo>
                      <a:pt x="11" y="5"/>
                    </a:lnTo>
                    <a:lnTo>
                      <a:pt x="8" y="9"/>
                    </a:lnTo>
                    <a:lnTo>
                      <a:pt x="8" y="13"/>
                    </a:lnTo>
                    <a:lnTo>
                      <a:pt x="5" y="9"/>
                    </a:lnTo>
                    <a:lnTo>
                      <a:pt x="0" y="10"/>
                    </a:lnTo>
                    <a:lnTo>
                      <a:pt x="2" y="6"/>
                    </a:lnTo>
                    <a:lnTo>
                      <a:pt x="0" y="3"/>
                    </a:lnTo>
                    <a:lnTo>
                      <a:pt x="3"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755" name="Freeform 371"/>
              <p:cNvSpPr>
                <a:spLocks/>
              </p:cNvSpPr>
              <p:nvPr/>
            </p:nvSpPr>
            <p:spPr bwMode="auto">
              <a:xfrm>
                <a:off x="529" y="2296"/>
                <a:ext cx="238" cy="47"/>
              </a:xfrm>
              <a:custGeom>
                <a:avLst/>
                <a:gdLst>
                  <a:gd name="T0" fmla="*/ 237 w 238"/>
                  <a:gd name="T1" fmla="*/ 5 h 47"/>
                  <a:gd name="T2" fmla="*/ 232 w 238"/>
                  <a:gd name="T3" fmla="*/ 5 h 47"/>
                  <a:gd name="T4" fmla="*/ 224 w 238"/>
                  <a:gd name="T5" fmla="*/ 3 h 47"/>
                  <a:gd name="T6" fmla="*/ 212 w 238"/>
                  <a:gd name="T7" fmla="*/ 3 h 47"/>
                  <a:gd name="T8" fmla="*/ 200 w 238"/>
                  <a:gd name="T9" fmla="*/ 5 h 47"/>
                  <a:gd name="T10" fmla="*/ 186 w 238"/>
                  <a:gd name="T11" fmla="*/ 9 h 47"/>
                  <a:gd name="T12" fmla="*/ 172 w 238"/>
                  <a:gd name="T13" fmla="*/ 16 h 47"/>
                  <a:gd name="T14" fmla="*/ 160 w 238"/>
                  <a:gd name="T15" fmla="*/ 27 h 47"/>
                  <a:gd name="T16" fmla="*/ 154 w 238"/>
                  <a:gd name="T17" fmla="*/ 34 h 47"/>
                  <a:gd name="T18" fmla="*/ 148 w 238"/>
                  <a:gd name="T19" fmla="*/ 31 h 47"/>
                  <a:gd name="T20" fmla="*/ 137 w 238"/>
                  <a:gd name="T21" fmla="*/ 26 h 47"/>
                  <a:gd name="T22" fmla="*/ 123 w 238"/>
                  <a:gd name="T23" fmla="*/ 21 h 47"/>
                  <a:gd name="T24" fmla="*/ 107 w 238"/>
                  <a:gd name="T25" fmla="*/ 16 h 47"/>
                  <a:gd name="T26" fmla="*/ 91 w 238"/>
                  <a:gd name="T27" fmla="*/ 14 h 47"/>
                  <a:gd name="T28" fmla="*/ 76 w 238"/>
                  <a:gd name="T29" fmla="*/ 15 h 47"/>
                  <a:gd name="T30" fmla="*/ 65 w 238"/>
                  <a:gd name="T31" fmla="*/ 22 h 47"/>
                  <a:gd name="T32" fmla="*/ 61 w 238"/>
                  <a:gd name="T33" fmla="*/ 28 h 47"/>
                  <a:gd name="T34" fmla="*/ 59 w 238"/>
                  <a:gd name="T35" fmla="*/ 24 h 47"/>
                  <a:gd name="T36" fmla="*/ 55 w 238"/>
                  <a:gd name="T37" fmla="*/ 18 h 47"/>
                  <a:gd name="T38" fmla="*/ 49 w 238"/>
                  <a:gd name="T39" fmla="*/ 11 h 47"/>
                  <a:gd name="T40" fmla="*/ 41 w 238"/>
                  <a:gd name="T41" fmla="*/ 5 h 47"/>
                  <a:gd name="T42" fmla="*/ 31 w 238"/>
                  <a:gd name="T43" fmla="*/ 1 h 47"/>
                  <a:gd name="T44" fmla="*/ 20 w 238"/>
                  <a:gd name="T45" fmla="*/ 1 h 47"/>
                  <a:gd name="T46" fmla="*/ 7 w 238"/>
                  <a:gd name="T47" fmla="*/ 8 h 47"/>
                  <a:gd name="T48" fmla="*/ 1 w 238"/>
                  <a:gd name="T49" fmla="*/ 14 h 47"/>
                  <a:gd name="T50" fmla="*/ 4 w 238"/>
                  <a:gd name="T51" fmla="*/ 13 h 47"/>
                  <a:gd name="T52" fmla="*/ 10 w 238"/>
                  <a:gd name="T53" fmla="*/ 12 h 47"/>
                  <a:gd name="T54" fmla="*/ 17 w 238"/>
                  <a:gd name="T55" fmla="*/ 12 h 47"/>
                  <a:gd name="T56" fmla="*/ 26 w 238"/>
                  <a:gd name="T57" fmla="*/ 13 h 47"/>
                  <a:gd name="T58" fmla="*/ 36 w 238"/>
                  <a:gd name="T59" fmla="*/ 17 h 47"/>
                  <a:gd name="T60" fmla="*/ 45 w 238"/>
                  <a:gd name="T61" fmla="*/ 23 h 47"/>
                  <a:gd name="T62" fmla="*/ 54 w 238"/>
                  <a:gd name="T63" fmla="*/ 32 h 47"/>
                  <a:gd name="T64" fmla="*/ 59 w 238"/>
                  <a:gd name="T65" fmla="*/ 38 h 47"/>
                  <a:gd name="T66" fmla="*/ 60 w 238"/>
                  <a:gd name="T67" fmla="*/ 36 h 47"/>
                  <a:gd name="T68" fmla="*/ 63 w 238"/>
                  <a:gd name="T69" fmla="*/ 33 h 47"/>
                  <a:gd name="T70" fmla="*/ 68 w 238"/>
                  <a:gd name="T71" fmla="*/ 30 h 47"/>
                  <a:gd name="T72" fmla="*/ 74 w 238"/>
                  <a:gd name="T73" fmla="*/ 26 h 47"/>
                  <a:gd name="T74" fmla="*/ 82 w 238"/>
                  <a:gd name="T75" fmla="*/ 25 h 47"/>
                  <a:gd name="T76" fmla="*/ 92 w 238"/>
                  <a:gd name="T77" fmla="*/ 25 h 47"/>
                  <a:gd name="T78" fmla="*/ 103 w 238"/>
                  <a:gd name="T79" fmla="*/ 27 h 47"/>
                  <a:gd name="T80" fmla="*/ 149 w 238"/>
                  <a:gd name="T81" fmla="*/ 47 h 47"/>
                  <a:gd name="T82" fmla="*/ 167 w 238"/>
                  <a:gd name="T83" fmla="*/ 46 h 47"/>
                  <a:gd name="T84" fmla="*/ 169 w 238"/>
                  <a:gd name="T85" fmla="*/ 42 h 47"/>
                  <a:gd name="T86" fmla="*/ 173 w 238"/>
                  <a:gd name="T87" fmla="*/ 36 h 47"/>
                  <a:gd name="T88" fmla="*/ 179 w 238"/>
                  <a:gd name="T89" fmla="*/ 28 h 47"/>
                  <a:gd name="T90" fmla="*/ 188 w 238"/>
                  <a:gd name="T91" fmla="*/ 21 h 47"/>
                  <a:gd name="T92" fmla="*/ 199 w 238"/>
                  <a:gd name="T93" fmla="*/ 15 h 47"/>
                  <a:gd name="T94" fmla="*/ 212 w 238"/>
                  <a:gd name="T95" fmla="*/ 12 h 47"/>
                  <a:gd name="T96" fmla="*/ 228 w 238"/>
                  <a:gd name="T97" fmla="*/ 13 h 47"/>
                  <a:gd name="T98" fmla="*/ 238 w 238"/>
                  <a:gd name="T99" fmla="*/ 5 h 4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238"/>
                  <a:gd name="T151" fmla="*/ 0 h 47"/>
                  <a:gd name="T152" fmla="*/ 238 w 238"/>
                  <a:gd name="T153" fmla="*/ 47 h 47"/>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238" h="47">
                    <a:moveTo>
                      <a:pt x="238" y="5"/>
                    </a:moveTo>
                    <a:lnTo>
                      <a:pt x="237" y="5"/>
                    </a:lnTo>
                    <a:lnTo>
                      <a:pt x="235" y="5"/>
                    </a:lnTo>
                    <a:lnTo>
                      <a:pt x="232" y="5"/>
                    </a:lnTo>
                    <a:lnTo>
                      <a:pt x="228" y="4"/>
                    </a:lnTo>
                    <a:lnTo>
                      <a:pt x="224" y="3"/>
                    </a:lnTo>
                    <a:lnTo>
                      <a:pt x="219" y="3"/>
                    </a:lnTo>
                    <a:lnTo>
                      <a:pt x="212" y="3"/>
                    </a:lnTo>
                    <a:lnTo>
                      <a:pt x="206" y="4"/>
                    </a:lnTo>
                    <a:lnTo>
                      <a:pt x="200" y="5"/>
                    </a:lnTo>
                    <a:lnTo>
                      <a:pt x="193" y="7"/>
                    </a:lnTo>
                    <a:lnTo>
                      <a:pt x="186" y="9"/>
                    </a:lnTo>
                    <a:lnTo>
                      <a:pt x="179" y="12"/>
                    </a:lnTo>
                    <a:lnTo>
                      <a:pt x="172" y="16"/>
                    </a:lnTo>
                    <a:lnTo>
                      <a:pt x="166" y="22"/>
                    </a:lnTo>
                    <a:lnTo>
                      <a:pt x="160" y="27"/>
                    </a:lnTo>
                    <a:lnTo>
                      <a:pt x="155" y="35"/>
                    </a:lnTo>
                    <a:lnTo>
                      <a:pt x="154" y="34"/>
                    </a:lnTo>
                    <a:lnTo>
                      <a:pt x="152" y="33"/>
                    </a:lnTo>
                    <a:lnTo>
                      <a:pt x="148" y="31"/>
                    </a:lnTo>
                    <a:lnTo>
                      <a:pt x="143" y="29"/>
                    </a:lnTo>
                    <a:lnTo>
                      <a:pt x="137" y="26"/>
                    </a:lnTo>
                    <a:lnTo>
                      <a:pt x="130" y="23"/>
                    </a:lnTo>
                    <a:lnTo>
                      <a:pt x="123" y="21"/>
                    </a:lnTo>
                    <a:lnTo>
                      <a:pt x="115" y="18"/>
                    </a:lnTo>
                    <a:lnTo>
                      <a:pt x="107" y="16"/>
                    </a:lnTo>
                    <a:lnTo>
                      <a:pt x="99" y="15"/>
                    </a:lnTo>
                    <a:lnTo>
                      <a:pt x="91" y="14"/>
                    </a:lnTo>
                    <a:lnTo>
                      <a:pt x="84" y="14"/>
                    </a:lnTo>
                    <a:lnTo>
                      <a:pt x="76" y="15"/>
                    </a:lnTo>
                    <a:lnTo>
                      <a:pt x="71" y="18"/>
                    </a:lnTo>
                    <a:lnTo>
                      <a:pt x="65" y="22"/>
                    </a:lnTo>
                    <a:lnTo>
                      <a:pt x="61" y="28"/>
                    </a:lnTo>
                    <a:lnTo>
                      <a:pt x="60" y="26"/>
                    </a:lnTo>
                    <a:lnTo>
                      <a:pt x="59" y="24"/>
                    </a:lnTo>
                    <a:lnTo>
                      <a:pt x="57" y="21"/>
                    </a:lnTo>
                    <a:lnTo>
                      <a:pt x="55" y="18"/>
                    </a:lnTo>
                    <a:lnTo>
                      <a:pt x="52" y="14"/>
                    </a:lnTo>
                    <a:lnTo>
                      <a:pt x="49" y="11"/>
                    </a:lnTo>
                    <a:lnTo>
                      <a:pt x="45" y="7"/>
                    </a:lnTo>
                    <a:lnTo>
                      <a:pt x="41" y="5"/>
                    </a:lnTo>
                    <a:lnTo>
                      <a:pt x="36" y="2"/>
                    </a:lnTo>
                    <a:lnTo>
                      <a:pt x="31" y="1"/>
                    </a:lnTo>
                    <a:lnTo>
                      <a:pt x="26" y="0"/>
                    </a:lnTo>
                    <a:lnTo>
                      <a:pt x="20" y="1"/>
                    </a:lnTo>
                    <a:lnTo>
                      <a:pt x="14" y="3"/>
                    </a:lnTo>
                    <a:lnTo>
                      <a:pt x="7" y="8"/>
                    </a:lnTo>
                    <a:lnTo>
                      <a:pt x="0" y="14"/>
                    </a:lnTo>
                    <a:lnTo>
                      <a:pt x="1" y="14"/>
                    </a:lnTo>
                    <a:lnTo>
                      <a:pt x="2" y="13"/>
                    </a:lnTo>
                    <a:lnTo>
                      <a:pt x="4" y="13"/>
                    </a:lnTo>
                    <a:lnTo>
                      <a:pt x="6" y="12"/>
                    </a:lnTo>
                    <a:lnTo>
                      <a:pt x="10" y="12"/>
                    </a:lnTo>
                    <a:lnTo>
                      <a:pt x="13" y="12"/>
                    </a:lnTo>
                    <a:lnTo>
                      <a:pt x="17" y="12"/>
                    </a:lnTo>
                    <a:lnTo>
                      <a:pt x="22" y="12"/>
                    </a:lnTo>
                    <a:lnTo>
                      <a:pt x="26" y="13"/>
                    </a:lnTo>
                    <a:lnTo>
                      <a:pt x="31" y="15"/>
                    </a:lnTo>
                    <a:lnTo>
                      <a:pt x="36" y="17"/>
                    </a:lnTo>
                    <a:lnTo>
                      <a:pt x="41" y="19"/>
                    </a:lnTo>
                    <a:lnTo>
                      <a:pt x="45" y="23"/>
                    </a:lnTo>
                    <a:lnTo>
                      <a:pt x="50" y="27"/>
                    </a:lnTo>
                    <a:lnTo>
                      <a:pt x="54" y="32"/>
                    </a:lnTo>
                    <a:lnTo>
                      <a:pt x="58" y="38"/>
                    </a:lnTo>
                    <a:lnTo>
                      <a:pt x="59" y="38"/>
                    </a:lnTo>
                    <a:lnTo>
                      <a:pt x="60" y="36"/>
                    </a:lnTo>
                    <a:lnTo>
                      <a:pt x="61" y="35"/>
                    </a:lnTo>
                    <a:lnTo>
                      <a:pt x="63" y="33"/>
                    </a:lnTo>
                    <a:lnTo>
                      <a:pt x="65" y="32"/>
                    </a:lnTo>
                    <a:lnTo>
                      <a:pt x="68" y="30"/>
                    </a:lnTo>
                    <a:lnTo>
                      <a:pt x="71" y="28"/>
                    </a:lnTo>
                    <a:lnTo>
                      <a:pt x="74" y="26"/>
                    </a:lnTo>
                    <a:lnTo>
                      <a:pt x="78" y="26"/>
                    </a:lnTo>
                    <a:lnTo>
                      <a:pt x="82" y="25"/>
                    </a:lnTo>
                    <a:lnTo>
                      <a:pt x="87" y="24"/>
                    </a:lnTo>
                    <a:lnTo>
                      <a:pt x="92" y="25"/>
                    </a:lnTo>
                    <a:lnTo>
                      <a:pt x="98" y="26"/>
                    </a:lnTo>
                    <a:lnTo>
                      <a:pt x="103" y="27"/>
                    </a:lnTo>
                    <a:lnTo>
                      <a:pt x="110" y="30"/>
                    </a:lnTo>
                    <a:lnTo>
                      <a:pt x="149" y="47"/>
                    </a:lnTo>
                    <a:lnTo>
                      <a:pt x="167" y="47"/>
                    </a:lnTo>
                    <a:lnTo>
                      <a:pt x="167" y="46"/>
                    </a:lnTo>
                    <a:lnTo>
                      <a:pt x="168" y="45"/>
                    </a:lnTo>
                    <a:lnTo>
                      <a:pt x="169" y="42"/>
                    </a:lnTo>
                    <a:lnTo>
                      <a:pt x="171" y="40"/>
                    </a:lnTo>
                    <a:lnTo>
                      <a:pt x="173" y="36"/>
                    </a:lnTo>
                    <a:lnTo>
                      <a:pt x="176" y="32"/>
                    </a:lnTo>
                    <a:lnTo>
                      <a:pt x="179" y="28"/>
                    </a:lnTo>
                    <a:lnTo>
                      <a:pt x="183" y="25"/>
                    </a:lnTo>
                    <a:lnTo>
                      <a:pt x="188" y="21"/>
                    </a:lnTo>
                    <a:lnTo>
                      <a:pt x="193" y="18"/>
                    </a:lnTo>
                    <a:lnTo>
                      <a:pt x="199" y="15"/>
                    </a:lnTo>
                    <a:lnTo>
                      <a:pt x="205" y="13"/>
                    </a:lnTo>
                    <a:lnTo>
                      <a:pt x="212" y="12"/>
                    </a:lnTo>
                    <a:lnTo>
                      <a:pt x="220" y="12"/>
                    </a:lnTo>
                    <a:lnTo>
                      <a:pt x="228" y="13"/>
                    </a:lnTo>
                    <a:lnTo>
                      <a:pt x="238" y="15"/>
                    </a:lnTo>
                    <a:lnTo>
                      <a:pt x="238"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756" name="Freeform 372"/>
              <p:cNvSpPr>
                <a:spLocks/>
              </p:cNvSpPr>
              <p:nvPr/>
            </p:nvSpPr>
            <p:spPr bwMode="auto">
              <a:xfrm>
                <a:off x="897" y="2193"/>
                <a:ext cx="110" cy="318"/>
              </a:xfrm>
              <a:custGeom>
                <a:avLst/>
                <a:gdLst>
                  <a:gd name="T0" fmla="*/ 12 w 110"/>
                  <a:gd name="T1" fmla="*/ 0 h 318"/>
                  <a:gd name="T2" fmla="*/ 17 w 110"/>
                  <a:gd name="T3" fmla="*/ 2 h 318"/>
                  <a:gd name="T4" fmla="*/ 26 w 110"/>
                  <a:gd name="T5" fmla="*/ 6 h 318"/>
                  <a:gd name="T6" fmla="*/ 38 w 110"/>
                  <a:gd name="T7" fmla="*/ 14 h 318"/>
                  <a:gd name="T8" fmla="*/ 51 w 110"/>
                  <a:gd name="T9" fmla="*/ 24 h 318"/>
                  <a:gd name="T10" fmla="*/ 64 w 110"/>
                  <a:gd name="T11" fmla="*/ 37 h 318"/>
                  <a:gd name="T12" fmla="*/ 75 w 110"/>
                  <a:gd name="T13" fmla="*/ 54 h 318"/>
                  <a:gd name="T14" fmla="*/ 82 w 110"/>
                  <a:gd name="T15" fmla="*/ 75 h 318"/>
                  <a:gd name="T16" fmla="*/ 110 w 110"/>
                  <a:gd name="T17" fmla="*/ 106 h 318"/>
                  <a:gd name="T18" fmla="*/ 108 w 110"/>
                  <a:gd name="T19" fmla="*/ 110 h 318"/>
                  <a:gd name="T20" fmla="*/ 99 w 110"/>
                  <a:gd name="T21" fmla="*/ 121 h 318"/>
                  <a:gd name="T22" fmla="*/ 88 w 110"/>
                  <a:gd name="T23" fmla="*/ 139 h 318"/>
                  <a:gd name="T24" fmla="*/ 76 w 110"/>
                  <a:gd name="T25" fmla="*/ 163 h 318"/>
                  <a:gd name="T26" fmla="*/ 65 w 110"/>
                  <a:gd name="T27" fmla="*/ 193 h 318"/>
                  <a:gd name="T28" fmla="*/ 57 w 110"/>
                  <a:gd name="T29" fmla="*/ 229 h 318"/>
                  <a:gd name="T30" fmla="*/ 55 w 110"/>
                  <a:gd name="T31" fmla="*/ 269 h 318"/>
                  <a:gd name="T32" fmla="*/ 59 w 110"/>
                  <a:gd name="T33" fmla="*/ 315 h 318"/>
                  <a:gd name="T34" fmla="*/ 36 w 110"/>
                  <a:gd name="T35" fmla="*/ 316 h 318"/>
                  <a:gd name="T36" fmla="*/ 36 w 110"/>
                  <a:gd name="T37" fmla="*/ 301 h 318"/>
                  <a:gd name="T38" fmla="*/ 36 w 110"/>
                  <a:gd name="T39" fmla="*/ 276 h 318"/>
                  <a:gd name="T40" fmla="*/ 38 w 110"/>
                  <a:gd name="T41" fmla="*/ 243 h 318"/>
                  <a:gd name="T42" fmla="*/ 42 w 110"/>
                  <a:gd name="T43" fmla="*/ 206 h 318"/>
                  <a:gd name="T44" fmla="*/ 48 w 110"/>
                  <a:gd name="T45" fmla="*/ 170 h 318"/>
                  <a:gd name="T46" fmla="*/ 57 w 110"/>
                  <a:gd name="T47" fmla="*/ 137 h 318"/>
                  <a:gd name="T48" fmla="*/ 69 w 110"/>
                  <a:gd name="T49" fmla="*/ 112 h 318"/>
                  <a:gd name="T50" fmla="*/ 65 w 110"/>
                  <a:gd name="T51" fmla="*/ 95 h 318"/>
                  <a:gd name="T52" fmla="*/ 65 w 110"/>
                  <a:gd name="T53" fmla="*/ 91 h 318"/>
                  <a:gd name="T54" fmla="*/ 64 w 110"/>
                  <a:gd name="T55" fmla="*/ 83 h 318"/>
                  <a:gd name="T56" fmla="*/ 62 w 110"/>
                  <a:gd name="T57" fmla="*/ 70 h 318"/>
                  <a:gd name="T58" fmla="*/ 57 w 110"/>
                  <a:gd name="T59" fmla="*/ 56 h 318"/>
                  <a:gd name="T60" fmla="*/ 49 w 110"/>
                  <a:gd name="T61" fmla="*/ 42 h 318"/>
                  <a:gd name="T62" fmla="*/ 38 w 110"/>
                  <a:gd name="T63" fmla="*/ 31 h 318"/>
                  <a:gd name="T64" fmla="*/ 22 w 110"/>
                  <a:gd name="T65" fmla="*/ 23 h 318"/>
                  <a:gd name="T66" fmla="*/ 0 w 110"/>
                  <a:gd name="T67" fmla="*/ 23 h 31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10"/>
                  <a:gd name="T103" fmla="*/ 0 h 318"/>
                  <a:gd name="T104" fmla="*/ 110 w 110"/>
                  <a:gd name="T105" fmla="*/ 318 h 31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10" h="318">
                    <a:moveTo>
                      <a:pt x="11" y="0"/>
                    </a:moveTo>
                    <a:lnTo>
                      <a:pt x="12" y="0"/>
                    </a:lnTo>
                    <a:lnTo>
                      <a:pt x="14" y="0"/>
                    </a:lnTo>
                    <a:lnTo>
                      <a:pt x="17" y="2"/>
                    </a:lnTo>
                    <a:lnTo>
                      <a:pt x="21" y="4"/>
                    </a:lnTo>
                    <a:lnTo>
                      <a:pt x="26" y="6"/>
                    </a:lnTo>
                    <a:lnTo>
                      <a:pt x="32" y="10"/>
                    </a:lnTo>
                    <a:lnTo>
                      <a:pt x="38" y="14"/>
                    </a:lnTo>
                    <a:lnTo>
                      <a:pt x="45" y="18"/>
                    </a:lnTo>
                    <a:lnTo>
                      <a:pt x="51" y="24"/>
                    </a:lnTo>
                    <a:lnTo>
                      <a:pt x="58" y="30"/>
                    </a:lnTo>
                    <a:lnTo>
                      <a:pt x="64" y="37"/>
                    </a:lnTo>
                    <a:lnTo>
                      <a:pt x="70" y="45"/>
                    </a:lnTo>
                    <a:lnTo>
                      <a:pt x="75" y="54"/>
                    </a:lnTo>
                    <a:lnTo>
                      <a:pt x="79" y="64"/>
                    </a:lnTo>
                    <a:lnTo>
                      <a:pt x="82" y="75"/>
                    </a:lnTo>
                    <a:lnTo>
                      <a:pt x="84" y="86"/>
                    </a:lnTo>
                    <a:lnTo>
                      <a:pt x="110" y="106"/>
                    </a:lnTo>
                    <a:lnTo>
                      <a:pt x="110" y="107"/>
                    </a:lnTo>
                    <a:lnTo>
                      <a:pt x="108" y="110"/>
                    </a:lnTo>
                    <a:lnTo>
                      <a:pt x="104" y="115"/>
                    </a:lnTo>
                    <a:lnTo>
                      <a:pt x="99" y="121"/>
                    </a:lnTo>
                    <a:lnTo>
                      <a:pt x="94" y="129"/>
                    </a:lnTo>
                    <a:lnTo>
                      <a:pt x="88" y="139"/>
                    </a:lnTo>
                    <a:lnTo>
                      <a:pt x="82" y="150"/>
                    </a:lnTo>
                    <a:lnTo>
                      <a:pt x="76" y="163"/>
                    </a:lnTo>
                    <a:lnTo>
                      <a:pt x="70" y="177"/>
                    </a:lnTo>
                    <a:lnTo>
                      <a:pt x="65" y="193"/>
                    </a:lnTo>
                    <a:lnTo>
                      <a:pt x="61" y="210"/>
                    </a:lnTo>
                    <a:lnTo>
                      <a:pt x="57" y="229"/>
                    </a:lnTo>
                    <a:lnTo>
                      <a:pt x="55" y="249"/>
                    </a:lnTo>
                    <a:lnTo>
                      <a:pt x="55" y="269"/>
                    </a:lnTo>
                    <a:lnTo>
                      <a:pt x="56" y="292"/>
                    </a:lnTo>
                    <a:lnTo>
                      <a:pt x="59" y="315"/>
                    </a:lnTo>
                    <a:lnTo>
                      <a:pt x="36" y="318"/>
                    </a:lnTo>
                    <a:lnTo>
                      <a:pt x="36" y="316"/>
                    </a:lnTo>
                    <a:lnTo>
                      <a:pt x="36" y="310"/>
                    </a:lnTo>
                    <a:lnTo>
                      <a:pt x="36" y="301"/>
                    </a:lnTo>
                    <a:lnTo>
                      <a:pt x="36" y="290"/>
                    </a:lnTo>
                    <a:lnTo>
                      <a:pt x="36" y="276"/>
                    </a:lnTo>
                    <a:lnTo>
                      <a:pt x="37" y="260"/>
                    </a:lnTo>
                    <a:lnTo>
                      <a:pt x="38" y="243"/>
                    </a:lnTo>
                    <a:lnTo>
                      <a:pt x="40" y="225"/>
                    </a:lnTo>
                    <a:lnTo>
                      <a:pt x="42" y="206"/>
                    </a:lnTo>
                    <a:lnTo>
                      <a:pt x="45" y="188"/>
                    </a:lnTo>
                    <a:lnTo>
                      <a:pt x="48" y="170"/>
                    </a:lnTo>
                    <a:lnTo>
                      <a:pt x="52" y="153"/>
                    </a:lnTo>
                    <a:lnTo>
                      <a:pt x="57" y="137"/>
                    </a:lnTo>
                    <a:lnTo>
                      <a:pt x="62" y="123"/>
                    </a:lnTo>
                    <a:lnTo>
                      <a:pt x="69" y="112"/>
                    </a:lnTo>
                    <a:lnTo>
                      <a:pt x="77" y="103"/>
                    </a:lnTo>
                    <a:lnTo>
                      <a:pt x="65" y="95"/>
                    </a:lnTo>
                    <a:lnTo>
                      <a:pt x="65" y="94"/>
                    </a:lnTo>
                    <a:lnTo>
                      <a:pt x="65" y="91"/>
                    </a:lnTo>
                    <a:lnTo>
                      <a:pt x="64" y="87"/>
                    </a:lnTo>
                    <a:lnTo>
                      <a:pt x="64" y="83"/>
                    </a:lnTo>
                    <a:lnTo>
                      <a:pt x="63" y="77"/>
                    </a:lnTo>
                    <a:lnTo>
                      <a:pt x="62" y="70"/>
                    </a:lnTo>
                    <a:lnTo>
                      <a:pt x="59" y="63"/>
                    </a:lnTo>
                    <a:lnTo>
                      <a:pt x="57" y="56"/>
                    </a:lnTo>
                    <a:lnTo>
                      <a:pt x="53" y="48"/>
                    </a:lnTo>
                    <a:lnTo>
                      <a:pt x="49" y="42"/>
                    </a:lnTo>
                    <a:lnTo>
                      <a:pt x="44" y="36"/>
                    </a:lnTo>
                    <a:lnTo>
                      <a:pt x="38" y="31"/>
                    </a:lnTo>
                    <a:lnTo>
                      <a:pt x="30" y="26"/>
                    </a:lnTo>
                    <a:lnTo>
                      <a:pt x="22" y="23"/>
                    </a:lnTo>
                    <a:lnTo>
                      <a:pt x="12" y="22"/>
                    </a:lnTo>
                    <a:lnTo>
                      <a:pt x="0" y="23"/>
                    </a:lnTo>
                    <a:lnTo>
                      <a:pt x="1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757" name="Freeform 373"/>
              <p:cNvSpPr>
                <a:spLocks/>
              </p:cNvSpPr>
              <p:nvPr/>
            </p:nvSpPr>
            <p:spPr bwMode="auto">
              <a:xfrm>
                <a:off x="985" y="2265"/>
                <a:ext cx="31" cy="26"/>
              </a:xfrm>
              <a:custGeom>
                <a:avLst/>
                <a:gdLst>
                  <a:gd name="T0" fmla="*/ 3 w 31"/>
                  <a:gd name="T1" fmla="*/ 0 h 26"/>
                  <a:gd name="T2" fmla="*/ 0 w 31"/>
                  <a:gd name="T3" fmla="*/ 11 h 26"/>
                  <a:gd name="T4" fmla="*/ 25 w 31"/>
                  <a:gd name="T5" fmla="*/ 26 h 26"/>
                  <a:gd name="T6" fmla="*/ 31 w 31"/>
                  <a:gd name="T7" fmla="*/ 14 h 26"/>
                  <a:gd name="T8" fmla="*/ 3 w 31"/>
                  <a:gd name="T9" fmla="*/ 0 h 26"/>
                  <a:gd name="T10" fmla="*/ 0 60000 65536"/>
                  <a:gd name="T11" fmla="*/ 0 60000 65536"/>
                  <a:gd name="T12" fmla="*/ 0 60000 65536"/>
                  <a:gd name="T13" fmla="*/ 0 60000 65536"/>
                  <a:gd name="T14" fmla="*/ 0 60000 65536"/>
                  <a:gd name="T15" fmla="*/ 0 w 31"/>
                  <a:gd name="T16" fmla="*/ 0 h 26"/>
                  <a:gd name="T17" fmla="*/ 31 w 31"/>
                  <a:gd name="T18" fmla="*/ 26 h 26"/>
                </a:gdLst>
                <a:ahLst/>
                <a:cxnLst>
                  <a:cxn ang="T10">
                    <a:pos x="T0" y="T1"/>
                  </a:cxn>
                  <a:cxn ang="T11">
                    <a:pos x="T2" y="T3"/>
                  </a:cxn>
                  <a:cxn ang="T12">
                    <a:pos x="T4" y="T5"/>
                  </a:cxn>
                  <a:cxn ang="T13">
                    <a:pos x="T6" y="T7"/>
                  </a:cxn>
                  <a:cxn ang="T14">
                    <a:pos x="T8" y="T9"/>
                  </a:cxn>
                </a:cxnLst>
                <a:rect l="T15" t="T16" r="T17" b="T18"/>
                <a:pathLst>
                  <a:path w="31" h="26">
                    <a:moveTo>
                      <a:pt x="3" y="0"/>
                    </a:moveTo>
                    <a:lnTo>
                      <a:pt x="0" y="11"/>
                    </a:lnTo>
                    <a:lnTo>
                      <a:pt x="25" y="26"/>
                    </a:lnTo>
                    <a:lnTo>
                      <a:pt x="31" y="14"/>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758" name="Freeform 374"/>
              <p:cNvSpPr>
                <a:spLocks/>
              </p:cNvSpPr>
              <p:nvPr/>
            </p:nvSpPr>
            <p:spPr bwMode="auto">
              <a:xfrm>
                <a:off x="605" y="2279"/>
                <a:ext cx="35" cy="19"/>
              </a:xfrm>
              <a:custGeom>
                <a:avLst/>
                <a:gdLst>
                  <a:gd name="T0" fmla="*/ 0 w 35"/>
                  <a:gd name="T1" fmla="*/ 7 h 19"/>
                  <a:gd name="T2" fmla="*/ 4 w 35"/>
                  <a:gd name="T3" fmla="*/ 19 h 19"/>
                  <a:gd name="T4" fmla="*/ 35 w 35"/>
                  <a:gd name="T5" fmla="*/ 15 h 19"/>
                  <a:gd name="T6" fmla="*/ 33 w 35"/>
                  <a:gd name="T7" fmla="*/ 0 h 19"/>
                  <a:gd name="T8" fmla="*/ 0 w 35"/>
                  <a:gd name="T9" fmla="*/ 7 h 19"/>
                  <a:gd name="T10" fmla="*/ 0 60000 65536"/>
                  <a:gd name="T11" fmla="*/ 0 60000 65536"/>
                  <a:gd name="T12" fmla="*/ 0 60000 65536"/>
                  <a:gd name="T13" fmla="*/ 0 60000 65536"/>
                  <a:gd name="T14" fmla="*/ 0 60000 65536"/>
                  <a:gd name="T15" fmla="*/ 0 w 35"/>
                  <a:gd name="T16" fmla="*/ 0 h 19"/>
                  <a:gd name="T17" fmla="*/ 35 w 35"/>
                  <a:gd name="T18" fmla="*/ 19 h 19"/>
                </a:gdLst>
                <a:ahLst/>
                <a:cxnLst>
                  <a:cxn ang="T10">
                    <a:pos x="T0" y="T1"/>
                  </a:cxn>
                  <a:cxn ang="T11">
                    <a:pos x="T2" y="T3"/>
                  </a:cxn>
                  <a:cxn ang="T12">
                    <a:pos x="T4" y="T5"/>
                  </a:cxn>
                  <a:cxn ang="T13">
                    <a:pos x="T6" y="T7"/>
                  </a:cxn>
                  <a:cxn ang="T14">
                    <a:pos x="T8" y="T9"/>
                  </a:cxn>
                </a:cxnLst>
                <a:rect l="T15" t="T16" r="T17" b="T18"/>
                <a:pathLst>
                  <a:path w="35" h="19">
                    <a:moveTo>
                      <a:pt x="0" y="7"/>
                    </a:moveTo>
                    <a:lnTo>
                      <a:pt x="4" y="19"/>
                    </a:lnTo>
                    <a:lnTo>
                      <a:pt x="35" y="15"/>
                    </a:lnTo>
                    <a:lnTo>
                      <a:pt x="33" y="0"/>
                    </a:lnTo>
                    <a:lnTo>
                      <a:pt x="0"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759" name="Freeform 375"/>
              <p:cNvSpPr>
                <a:spLocks/>
              </p:cNvSpPr>
              <p:nvPr/>
            </p:nvSpPr>
            <p:spPr bwMode="auto">
              <a:xfrm>
                <a:off x="510" y="2288"/>
                <a:ext cx="35" cy="19"/>
              </a:xfrm>
              <a:custGeom>
                <a:avLst/>
                <a:gdLst>
                  <a:gd name="T0" fmla="*/ 0 w 35"/>
                  <a:gd name="T1" fmla="*/ 6 h 19"/>
                  <a:gd name="T2" fmla="*/ 4 w 35"/>
                  <a:gd name="T3" fmla="*/ 19 h 19"/>
                  <a:gd name="T4" fmla="*/ 35 w 35"/>
                  <a:gd name="T5" fmla="*/ 14 h 19"/>
                  <a:gd name="T6" fmla="*/ 34 w 35"/>
                  <a:gd name="T7" fmla="*/ 0 h 19"/>
                  <a:gd name="T8" fmla="*/ 0 w 35"/>
                  <a:gd name="T9" fmla="*/ 6 h 19"/>
                  <a:gd name="T10" fmla="*/ 0 60000 65536"/>
                  <a:gd name="T11" fmla="*/ 0 60000 65536"/>
                  <a:gd name="T12" fmla="*/ 0 60000 65536"/>
                  <a:gd name="T13" fmla="*/ 0 60000 65536"/>
                  <a:gd name="T14" fmla="*/ 0 60000 65536"/>
                  <a:gd name="T15" fmla="*/ 0 w 35"/>
                  <a:gd name="T16" fmla="*/ 0 h 19"/>
                  <a:gd name="T17" fmla="*/ 35 w 35"/>
                  <a:gd name="T18" fmla="*/ 19 h 19"/>
                </a:gdLst>
                <a:ahLst/>
                <a:cxnLst>
                  <a:cxn ang="T10">
                    <a:pos x="T0" y="T1"/>
                  </a:cxn>
                  <a:cxn ang="T11">
                    <a:pos x="T2" y="T3"/>
                  </a:cxn>
                  <a:cxn ang="T12">
                    <a:pos x="T4" y="T5"/>
                  </a:cxn>
                  <a:cxn ang="T13">
                    <a:pos x="T6" y="T7"/>
                  </a:cxn>
                  <a:cxn ang="T14">
                    <a:pos x="T8" y="T9"/>
                  </a:cxn>
                </a:cxnLst>
                <a:rect l="T15" t="T16" r="T17" b="T18"/>
                <a:pathLst>
                  <a:path w="35" h="19">
                    <a:moveTo>
                      <a:pt x="0" y="6"/>
                    </a:moveTo>
                    <a:lnTo>
                      <a:pt x="4" y="19"/>
                    </a:lnTo>
                    <a:lnTo>
                      <a:pt x="35" y="14"/>
                    </a:lnTo>
                    <a:lnTo>
                      <a:pt x="34" y="0"/>
                    </a:lnTo>
                    <a:lnTo>
                      <a:pt x="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760" name="Freeform 376"/>
              <p:cNvSpPr>
                <a:spLocks/>
              </p:cNvSpPr>
              <p:nvPr/>
            </p:nvSpPr>
            <p:spPr bwMode="auto">
              <a:xfrm>
                <a:off x="613" y="2304"/>
                <a:ext cx="31" cy="212"/>
              </a:xfrm>
              <a:custGeom>
                <a:avLst/>
                <a:gdLst>
                  <a:gd name="T0" fmla="*/ 0 w 31"/>
                  <a:gd name="T1" fmla="*/ 2 h 212"/>
                  <a:gd name="T2" fmla="*/ 18 w 31"/>
                  <a:gd name="T3" fmla="*/ 0 h 212"/>
                  <a:gd name="T4" fmla="*/ 17 w 31"/>
                  <a:gd name="T5" fmla="*/ 8 h 212"/>
                  <a:gd name="T6" fmla="*/ 16 w 31"/>
                  <a:gd name="T7" fmla="*/ 28 h 212"/>
                  <a:gd name="T8" fmla="*/ 15 w 31"/>
                  <a:gd name="T9" fmla="*/ 58 h 212"/>
                  <a:gd name="T10" fmla="*/ 15 w 31"/>
                  <a:gd name="T11" fmla="*/ 93 h 212"/>
                  <a:gd name="T12" fmla="*/ 16 w 31"/>
                  <a:gd name="T13" fmla="*/ 130 h 212"/>
                  <a:gd name="T14" fmla="*/ 18 w 31"/>
                  <a:gd name="T15" fmla="*/ 164 h 212"/>
                  <a:gd name="T16" fmla="*/ 23 w 31"/>
                  <a:gd name="T17" fmla="*/ 191 h 212"/>
                  <a:gd name="T18" fmla="*/ 31 w 31"/>
                  <a:gd name="T19" fmla="*/ 209 h 212"/>
                  <a:gd name="T20" fmla="*/ 13 w 31"/>
                  <a:gd name="T21" fmla="*/ 212 h 212"/>
                  <a:gd name="T22" fmla="*/ 13 w 31"/>
                  <a:gd name="T23" fmla="*/ 209 h 212"/>
                  <a:gd name="T24" fmla="*/ 11 w 31"/>
                  <a:gd name="T25" fmla="*/ 200 h 212"/>
                  <a:gd name="T26" fmla="*/ 8 w 31"/>
                  <a:gd name="T27" fmla="*/ 184 h 212"/>
                  <a:gd name="T28" fmla="*/ 5 w 31"/>
                  <a:gd name="T29" fmla="*/ 162 h 212"/>
                  <a:gd name="T30" fmla="*/ 3 w 31"/>
                  <a:gd name="T31" fmla="*/ 133 h 212"/>
                  <a:gd name="T32" fmla="*/ 0 w 31"/>
                  <a:gd name="T33" fmla="*/ 96 h 212"/>
                  <a:gd name="T34" fmla="*/ 0 w 31"/>
                  <a:gd name="T35" fmla="*/ 53 h 212"/>
                  <a:gd name="T36" fmla="*/ 0 w 31"/>
                  <a:gd name="T37" fmla="*/ 2 h 21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1"/>
                  <a:gd name="T58" fmla="*/ 0 h 212"/>
                  <a:gd name="T59" fmla="*/ 31 w 31"/>
                  <a:gd name="T60" fmla="*/ 212 h 21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1" h="212">
                    <a:moveTo>
                      <a:pt x="0" y="2"/>
                    </a:moveTo>
                    <a:lnTo>
                      <a:pt x="18" y="0"/>
                    </a:lnTo>
                    <a:lnTo>
                      <a:pt x="17" y="8"/>
                    </a:lnTo>
                    <a:lnTo>
                      <a:pt x="16" y="28"/>
                    </a:lnTo>
                    <a:lnTo>
                      <a:pt x="15" y="58"/>
                    </a:lnTo>
                    <a:lnTo>
                      <a:pt x="15" y="93"/>
                    </a:lnTo>
                    <a:lnTo>
                      <a:pt x="16" y="130"/>
                    </a:lnTo>
                    <a:lnTo>
                      <a:pt x="18" y="164"/>
                    </a:lnTo>
                    <a:lnTo>
                      <a:pt x="23" y="191"/>
                    </a:lnTo>
                    <a:lnTo>
                      <a:pt x="31" y="209"/>
                    </a:lnTo>
                    <a:lnTo>
                      <a:pt x="13" y="212"/>
                    </a:lnTo>
                    <a:lnTo>
                      <a:pt x="13" y="209"/>
                    </a:lnTo>
                    <a:lnTo>
                      <a:pt x="11" y="200"/>
                    </a:lnTo>
                    <a:lnTo>
                      <a:pt x="8" y="184"/>
                    </a:lnTo>
                    <a:lnTo>
                      <a:pt x="5" y="162"/>
                    </a:lnTo>
                    <a:lnTo>
                      <a:pt x="3" y="133"/>
                    </a:lnTo>
                    <a:lnTo>
                      <a:pt x="0" y="96"/>
                    </a:lnTo>
                    <a:lnTo>
                      <a:pt x="0" y="53"/>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761" name="Freeform 377"/>
              <p:cNvSpPr>
                <a:spLocks/>
              </p:cNvSpPr>
              <p:nvPr/>
            </p:nvSpPr>
            <p:spPr bwMode="auto">
              <a:xfrm>
                <a:off x="505" y="2311"/>
                <a:ext cx="32" cy="212"/>
              </a:xfrm>
              <a:custGeom>
                <a:avLst/>
                <a:gdLst>
                  <a:gd name="T0" fmla="*/ 31 w 32"/>
                  <a:gd name="T1" fmla="*/ 67 h 212"/>
                  <a:gd name="T2" fmla="*/ 31 w 32"/>
                  <a:gd name="T3" fmla="*/ 51 h 212"/>
                  <a:gd name="T4" fmla="*/ 32 w 32"/>
                  <a:gd name="T5" fmla="*/ 36 h 212"/>
                  <a:gd name="T6" fmla="*/ 31 w 32"/>
                  <a:gd name="T7" fmla="*/ 19 h 212"/>
                  <a:gd name="T8" fmla="*/ 31 w 32"/>
                  <a:gd name="T9" fmla="*/ 2 h 212"/>
                  <a:gd name="T10" fmla="*/ 14 w 32"/>
                  <a:gd name="T11" fmla="*/ 0 h 212"/>
                  <a:gd name="T12" fmla="*/ 14 w 32"/>
                  <a:gd name="T13" fmla="*/ 8 h 212"/>
                  <a:gd name="T14" fmla="*/ 15 w 32"/>
                  <a:gd name="T15" fmla="*/ 28 h 212"/>
                  <a:gd name="T16" fmla="*/ 16 w 32"/>
                  <a:gd name="T17" fmla="*/ 58 h 212"/>
                  <a:gd name="T18" fmla="*/ 16 w 32"/>
                  <a:gd name="T19" fmla="*/ 93 h 212"/>
                  <a:gd name="T20" fmla="*/ 16 w 32"/>
                  <a:gd name="T21" fmla="*/ 129 h 212"/>
                  <a:gd name="T22" fmla="*/ 13 w 32"/>
                  <a:gd name="T23" fmla="*/ 163 h 212"/>
                  <a:gd name="T24" fmla="*/ 8 w 32"/>
                  <a:gd name="T25" fmla="*/ 191 h 212"/>
                  <a:gd name="T26" fmla="*/ 0 w 32"/>
                  <a:gd name="T27" fmla="*/ 209 h 212"/>
                  <a:gd name="T28" fmla="*/ 18 w 32"/>
                  <a:gd name="T29" fmla="*/ 212 h 212"/>
                  <a:gd name="T30" fmla="*/ 18 w 32"/>
                  <a:gd name="T31" fmla="*/ 210 h 212"/>
                  <a:gd name="T32" fmla="*/ 20 w 32"/>
                  <a:gd name="T33" fmla="*/ 203 h 212"/>
                  <a:gd name="T34" fmla="*/ 22 w 32"/>
                  <a:gd name="T35" fmla="*/ 192 h 212"/>
                  <a:gd name="T36" fmla="*/ 24 w 32"/>
                  <a:gd name="T37" fmla="*/ 177 h 212"/>
                  <a:gd name="T38" fmla="*/ 26 w 32"/>
                  <a:gd name="T39" fmla="*/ 157 h 212"/>
                  <a:gd name="T40" fmla="*/ 29 w 32"/>
                  <a:gd name="T41" fmla="*/ 132 h 212"/>
                  <a:gd name="T42" fmla="*/ 30 w 32"/>
                  <a:gd name="T43" fmla="*/ 102 h 212"/>
                  <a:gd name="T44" fmla="*/ 31 w 32"/>
                  <a:gd name="T45" fmla="*/ 67 h 21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2"/>
                  <a:gd name="T70" fmla="*/ 0 h 212"/>
                  <a:gd name="T71" fmla="*/ 32 w 32"/>
                  <a:gd name="T72" fmla="*/ 212 h 21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2" h="212">
                    <a:moveTo>
                      <a:pt x="31" y="67"/>
                    </a:moveTo>
                    <a:lnTo>
                      <a:pt x="31" y="51"/>
                    </a:lnTo>
                    <a:lnTo>
                      <a:pt x="32" y="36"/>
                    </a:lnTo>
                    <a:lnTo>
                      <a:pt x="31" y="19"/>
                    </a:lnTo>
                    <a:lnTo>
                      <a:pt x="31" y="2"/>
                    </a:lnTo>
                    <a:lnTo>
                      <a:pt x="14" y="0"/>
                    </a:lnTo>
                    <a:lnTo>
                      <a:pt x="14" y="8"/>
                    </a:lnTo>
                    <a:lnTo>
                      <a:pt x="15" y="28"/>
                    </a:lnTo>
                    <a:lnTo>
                      <a:pt x="16" y="58"/>
                    </a:lnTo>
                    <a:lnTo>
                      <a:pt x="16" y="93"/>
                    </a:lnTo>
                    <a:lnTo>
                      <a:pt x="16" y="129"/>
                    </a:lnTo>
                    <a:lnTo>
                      <a:pt x="13" y="163"/>
                    </a:lnTo>
                    <a:lnTo>
                      <a:pt x="8" y="191"/>
                    </a:lnTo>
                    <a:lnTo>
                      <a:pt x="0" y="209"/>
                    </a:lnTo>
                    <a:lnTo>
                      <a:pt x="18" y="212"/>
                    </a:lnTo>
                    <a:lnTo>
                      <a:pt x="18" y="210"/>
                    </a:lnTo>
                    <a:lnTo>
                      <a:pt x="20" y="203"/>
                    </a:lnTo>
                    <a:lnTo>
                      <a:pt x="22" y="192"/>
                    </a:lnTo>
                    <a:lnTo>
                      <a:pt x="24" y="177"/>
                    </a:lnTo>
                    <a:lnTo>
                      <a:pt x="26" y="157"/>
                    </a:lnTo>
                    <a:lnTo>
                      <a:pt x="29" y="132"/>
                    </a:lnTo>
                    <a:lnTo>
                      <a:pt x="30" y="102"/>
                    </a:lnTo>
                    <a:lnTo>
                      <a:pt x="31" y="6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762" name="Freeform 378"/>
              <p:cNvSpPr>
                <a:spLocks/>
              </p:cNvSpPr>
              <p:nvPr/>
            </p:nvSpPr>
            <p:spPr bwMode="auto">
              <a:xfrm>
                <a:off x="528" y="2386"/>
                <a:ext cx="94" cy="50"/>
              </a:xfrm>
              <a:custGeom>
                <a:avLst/>
                <a:gdLst>
                  <a:gd name="T0" fmla="*/ 0 w 94"/>
                  <a:gd name="T1" fmla="*/ 0 h 50"/>
                  <a:gd name="T2" fmla="*/ 91 w 94"/>
                  <a:gd name="T3" fmla="*/ 0 h 50"/>
                  <a:gd name="T4" fmla="*/ 94 w 94"/>
                  <a:gd name="T5" fmla="*/ 47 h 50"/>
                  <a:gd name="T6" fmla="*/ 0 w 94"/>
                  <a:gd name="T7" fmla="*/ 50 h 50"/>
                  <a:gd name="T8" fmla="*/ 0 w 94"/>
                  <a:gd name="T9" fmla="*/ 0 h 50"/>
                  <a:gd name="T10" fmla="*/ 0 60000 65536"/>
                  <a:gd name="T11" fmla="*/ 0 60000 65536"/>
                  <a:gd name="T12" fmla="*/ 0 60000 65536"/>
                  <a:gd name="T13" fmla="*/ 0 60000 65536"/>
                  <a:gd name="T14" fmla="*/ 0 60000 65536"/>
                  <a:gd name="T15" fmla="*/ 0 w 94"/>
                  <a:gd name="T16" fmla="*/ 0 h 50"/>
                  <a:gd name="T17" fmla="*/ 94 w 94"/>
                  <a:gd name="T18" fmla="*/ 50 h 50"/>
                </a:gdLst>
                <a:ahLst/>
                <a:cxnLst>
                  <a:cxn ang="T10">
                    <a:pos x="T0" y="T1"/>
                  </a:cxn>
                  <a:cxn ang="T11">
                    <a:pos x="T2" y="T3"/>
                  </a:cxn>
                  <a:cxn ang="T12">
                    <a:pos x="T4" y="T5"/>
                  </a:cxn>
                  <a:cxn ang="T13">
                    <a:pos x="T6" y="T7"/>
                  </a:cxn>
                  <a:cxn ang="T14">
                    <a:pos x="T8" y="T9"/>
                  </a:cxn>
                </a:cxnLst>
                <a:rect l="T15" t="T16" r="T17" b="T18"/>
                <a:pathLst>
                  <a:path w="94" h="50">
                    <a:moveTo>
                      <a:pt x="0" y="0"/>
                    </a:moveTo>
                    <a:lnTo>
                      <a:pt x="91" y="0"/>
                    </a:lnTo>
                    <a:lnTo>
                      <a:pt x="94" y="47"/>
                    </a:lnTo>
                    <a:lnTo>
                      <a:pt x="0" y="5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763" name="Freeform 379"/>
              <p:cNvSpPr>
                <a:spLocks/>
              </p:cNvSpPr>
              <p:nvPr/>
            </p:nvSpPr>
            <p:spPr bwMode="auto">
              <a:xfrm>
                <a:off x="524" y="2424"/>
                <a:ext cx="107" cy="69"/>
              </a:xfrm>
              <a:custGeom>
                <a:avLst/>
                <a:gdLst>
                  <a:gd name="T0" fmla="*/ 29 w 107"/>
                  <a:gd name="T1" fmla="*/ 3 h 69"/>
                  <a:gd name="T2" fmla="*/ 29 w 107"/>
                  <a:gd name="T3" fmla="*/ 38 h 69"/>
                  <a:gd name="T4" fmla="*/ 61 w 107"/>
                  <a:gd name="T5" fmla="*/ 38 h 69"/>
                  <a:gd name="T6" fmla="*/ 61 w 107"/>
                  <a:gd name="T7" fmla="*/ 0 h 69"/>
                  <a:gd name="T8" fmla="*/ 97 w 107"/>
                  <a:gd name="T9" fmla="*/ 0 h 69"/>
                  <a:gd name="T10" fmla="*/ 107 w 107"/>
                  <a:gd name="T11" fmla="*/ 65 h 69"/>
                  <a:gd name="T12" fmla="*/ 0 w 107"/>
                  <a:gd name="T13" fmla="*/ 69 h 69"/>
                  <a:gd name="T14" fmla="*/ 3 w 107"/>
                  <a:gd name="T15" fmla="*/ 3 h 69"/>
                  <a:gd name="T16" fmla="*/ 29 w 107"/>
                  <a:gd name="T17" fmla="*/ 3 h 6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7"/>
                  <a:gd name="T28" fmla="*/ 0 h 69"/>
                  <a:gd name="T29" fmla="*/ 107 w 107"/>
                  <a:gd name="T30" fmla="*/ 69 h 6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7" h="69">
                    <a:moveTo>
                      <a:pt x="29" y="3"/>
                    </a:moveTo>
                    <a:lnTo>
                      <a:pt x="29" y="38"/>
                    </a:lnTo>
                    <a:lnTo>
                      <a:pt x="61" y="38"/>
                    </a:lnTo>
                    <a:lnTo>
                      <a:pt x="61" y="0"/>
                    </a:lnTo>
                    <a:lnTo>
                      <a:pt x="97" y="0"/>
                    </a:lnTo>
                    <a:lnTo>
                      <a:pt x="107" y="65"/>
                    </a:lnTo>
                    <a:lnTo>
                      <a:pt x="0" y="69"/>
                    </a:lnTo>
                    <a:lnTo>
                      <a:pt x="3" y="3"/>
                    </a:lnTo>
                    <a:lnTo>
                      <a:pt x="29"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764" name="Freeform 380"/>
              <p:cNvSpPr>
                <a:spLocks/>
              </p:cNvSpPr>
              <p:nvPr/>
            </p:nvSpPr>
            <p:spPr bwMode="auto">
              <a:xfrm>
                <a:off x="635" y="2339"/>
                <a:ext cx="301" cy="182"/>
              </a:xfrm>
              <a:custGeom>
                <a:avLst/>
                <a:gdLst>
                  <a:gd name="T0" fmla="*/ 6 w 301"/>
                  <a:gd name="T1" fmla="*/ 146 h 182"/>
                  <a:gd name="T2" fmla="*/ 25 w 301"/>
                  <a:gd name="T3" fmla="*/ 143 h 182"/>
                  <a:gd name="T4" fmla="*/ 39 w 301"/>
                  <a:gd name="T5" fmla="*/ 59 h 182"/>
                  <a:gd name="T6" fmla="*/ 44 w 301"/>
                  <a:gd name="T7" fmla="*/ 78 h 182"/>
                  <a:gd name="T8" fmla="*/ 46 w 301"/>
                  <a:gd name="T9" fmla="*/ 120 h 182"/>
                  <a:gd name="T10" fmla="*/ 38 w 301"/>
                  <a:gd name="T11" fmla="*/ 147 h 182"/>
                  <a:gd name="T12" fmla="*/ 47 w 301"/>
                  <a:gd name="T13" fmla="*/ 145 h 182"/>
                  <a:gd name="T14" fmla="*/ 64 w 301"/>
                  <a:gd name="T15" fmla="*/ 142 h 182"/>
                  <a:gd name="T16" fmla="*/ 85 w 301"/>
                  <a:gd name="T17" fmla="*/ 142 h 182"/>
                  <a:gd name="T18" fmla="*/ 105 w 301"/>
                  <a:gd name="T19" fmla="*/ 148 h 182"/>
                  <a:gd name="T20" fmla="*/ 122 w 301"/>
                  <a:gd name="T21" fmla="*/ 162 h 182"/>
                  <a:gd name="T22" fmla="*/ 132 w 301"/>
                  <a:gd name="T23" fmla="*/ 146 h 182"/>
                  <a:gd name="T24" fmla="*/ 138 w 301"/>
                  <a:gd name="T25" fmla="*/ 100 h 182"/>
                  <a:gd name="T26" fmla="*/ 121 w 301"/>
                  <a:gd name="T27" fmla="*/ 55 h 182"/>
                  <a:gd name="T28" fmla="*/ 128 w 301"/>
                  <a:gd name="T29" fmla="*/ 62 h 182"/>
                  <a:gd name="T30" fmla="*/ 138 w 301"/>
                  <a:gd name="T31" fmla="*/ 79 h 182"/>
                  <a:gd name="T32" fmla="*/ 146 w 301"/>
                  <a:gd name="T33" fmla="*/ 103 h 182"/>
                  <a:gd name="T34" fmla="*/ 146 w 301"/>
                  <a:gd name="T35" fmla="*/ 134 h 182"/>
                  <a:gd name="T36" fmla="*/ 133 w 301"/>
                  <a:gd name="T37" fmla="*/ 171 h 182"/>
                  <a:gd name="T38" fmla="*/ 169 w 301"/>
                  <a:gd name="T39" fmla="*/ 150 h 182"/>
                  <a:gd name="T40" fmla="*/ 174 w 301"/>
                  <a:gd name="T41" fmla="*/ 136 h 182"/>
                  <a:gd name="T42" fmla="*/ 168 w 301"/>
                  <a:gd name="T43" fmla="*/ 101 h 182"/>
                  <a:gd name="T44" fmla="*/ 174 w 301"/>
                  <a:gd name="T45" fmla="*/ 106 h 182"/>
                  <a:gd name="T46" fmla="*/ 184 w 301"/>
                  <a:gd name="T47" fmla="*/ 124 h 182"/>
                  <a:gd name="T48" fmla="*/ 207 w 301"/>
                  <a:gd name="T49" fmla="*/ 150 h 182"/>
                  <a:gd name="T50" fmla="*/ 219 w 301"/>
                  <a:gd name="T51" fmla="*/ 127 h 182"/>
                  <a:gd name="T52" fmla="*/ 230 w 301"/>
                  <a:gd name="T53" fmla="*/ 72 h 182"/>
                  <a:gd name="T54" fmla="*/ 217 w 301"/>
                  <a:gd name="T55" fmla="*/ 27 h 182"/>
                  <a:gd name="T56" fmla="*/ 214 w 301"/>
                  <a:gd name="T57" fmla="*/ 15 h 182"/>
                  <a:gd name="T58" fmla="*/ 222 w 301"/>
                  <a:gd name="T59" fmla="*/ 18 h 182"/>
                  <a:gd name="T60" fmla="*/ 233 w 301"/>
                  <a:gd name="T61" fmla="*/ 42 h 182"/>
                  <a:gd name="T62" fmla="*/ 240 w 301"/>
                  <a:gd name="T63" fmla="*/ 95 h 182"/>
                  <a:gd name="T64" fmla="*/ 217 w 301"/>
                  <a:gd name="T65" fmla="*/ 152 h 182"/>
                  <a:gd name="T66" fmla="*/ 273 w 301"/>
                  <a:gd name="T67" fmla="*/ 157 h 182"/>
                  <a:gd name="T68" fmla="*/ 282 w 301"/>
                  <a:gd name="T69" fmla="*/ 128 h 182"/>
                  <a:gd name="T70" fmla="*/ 291 w 301"/>
                  <a:gd name="T71" fmla="*/ 87 h 182"/>
                  <a:gd name="T72" fmla="*/ 296 w 301"/>
                  <a:gd name="T73" fmla="*/ 44 h 182"/>
                  <a:gd name="T74" fmla="*/ 291 w 301"/>
                  <a:gd name="T75" fmla="*/ 12 h 182"/>
                  <a:gd name="T76" fmla="*/ 281 w 301"/>
                  <a:gd name="T77" fmla="*/ 2 h 182"/>
                  <a:gd name="T78" fmla="*/ 287 w 301"/>
                  <a:gd name="T79" fmla="*/ 0 h 182"/>
                  <a:gd name="T80" fmla="*/ 296 w 301"/>
                  <a:gd name="T81" fmla="*/ 5 h 182"/>
                  <a:gd name="T82" fmla="*/ 301 w 301"/>
                  <a:gd name="T83" fmla="*/ 28 h 182"/>
                  <a:gd name="T84" fmla="*/ 298 w 301"/>
                  <a:gd name="T85" fmla="*/ 76 h 182"/>
                  <a:gd name="T86" fmla="*/ 280 w 301"/>
                  <a:gd name="T87" fmla="*/ 162 h 182"/>
                  <a:gd name="T88" fmla="*/ 119 w 301"/>
                  <a:gd name="T89" fmla="*/ 182 h 182"/>
                  <a:gd name="T90" fmla="*/ 118 w 301"/>
                  <a:gd name="T91" fmla="*/ 178 h 182"/>
                  <a:gd name="T92" fmla="*/ 112 w 301"/>
                  <a:gd name="T93" fmla="*/ 168 h 182"/>
                  <a:gd name="T94" fmla="*/ 100 w 301"/>
                  <a:gd name="T95" fmla="*/ 158 h 182"/>
                  <a:gd name="T96" fmla="*/ 80 w 301"/>
                  <a:gd name="T97" fmla="*/ 152 h 182"/>
                  <a:gd name="T98" fmla="*/ 48 w 301"/>
                  <a:gd name="T99" fmla="*/ 155 h 182"/>
                  <a:gd name="T100" fmla="*/ 30 w 301"/>
                  <a:gd name="T101" fmla="*/ 161 h 182"/>
                  <a:gd name="T102" fmla="*/ 13 w 301"/>
                  <a:gd name="T103" fmla="*/ 160 h 182"/>
                  <a:gd name="T104" fmla="*/ 0 w 301"/>
                  <a:gd name="T105" fmla="*/ 140 h 18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301"/>
                  <a:gd name="T160" fmla="*/ 0 h 182"/>
                  <a:gd name="T161" fmla="*/ 301 w 301"/>
                  <a:gd name="T162" fmla="*/ 182 h 182"/>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301" h="182">
                    <a:moveTo>
                      <a:pt x="0" y="140"/>
                    </a:moveTo>
                    <a:lnTo>
                      <a:pt x="2" y="142"/>
                    </a:lnTo>
                    <a:lnTo>
                      <a:pt x="6" y="146"/>
                    </a:lnTo>
                    <a:lnTo>
                      <a:pt x="11" y="150"/>
                    </a:lnTo>
                    <a:lnTo>
                      <a:pt x="18" y="150"/>
                    </a:lnTo>
                    <a:lnTo>
                      <a:pt x="25" y="143"/>
                    </a:lnTo>
                    <a:lnTo>
                      <a:pt x="32" y="128"/>
                    </a:lnTo>
                    <a:lnTo>
                      <a:pt x="37" y="101"/>
                    </a:lnTo>
                    <a:lnTo>
                      <a:pt x="39" y="59"/>
                    </a:lnTo>
                    <a:lnTo>
                      <a:pt x="40" y="62"/>
                    </a:lnTo>
                    <a:lnTo>
                      <a:pt x="42" y="68"/>
                    </a:lnTo>
                    <a:lnTo>
                      <a:pt x="44" y="78"/>
                    </a:lnTo>
                    <a:lnTo>
                      <a:pt x="45" y="91"/>
                    </a:lnTo>
                    <a:lnTo>
                      <a:pt x="47" y="105"/>
                    </a:lnTo>
                    <a:lnTo>
                      <a:pt x="46" y="120"/>
                    </a:lnTo>
                    <a:lnTo>
                      <a:pt x="43" y="134"/>
                    </a:lnTo>
                    <a:lnTo>
                      <a:pt x="38" y="148"/>
                    </a:lnTo>
                    <a:lnTo>
                      <a:pt x="38" y="147"/>
                    </a:lnTo>
                    <a:lnTo>
                      <a:pt x="40" y="146"/>
                    </a:lnTo>
                    <a:lnTo>
                      <a:pt x="44" y="146"/>
                    </a:lnTo>
                    <a:lnTo>
                      <a:pt x="47" y="145"/>
                    </a:lnTo>
                    <a:lnTo>
                      <a:pt x="52" y="144"/>
                    </a:lnTo>
                    <a:lnTo>
                      <a:pt x="58" y="143"/>
                    </a:lnTo>
                    <a:lnTo>
                      <a:pt x="64" y="142"/>
                    </a:lnTo>
                    <a:lnTo>
                      <a:pt x="71" y="142"/>
                    </a:lnTo>
                    <a:lnTo>
                      <a:pt x="78" y="142"/>
                    </a:lnTo>
                    <a:lnTo>
                      <a:pt x="85" y="142"/>
                    </a:lnTo>
                    <a:lnTo>
                      <a:pt x="92" y="143"/>
                    </a:lnTo>
                    <a:lnTo>
                      <a:pt x="99" y="145"/>
                    </a:lnTo>
                    <a:lnTo>
                      <a:pt x="105" y="148"/>
                    </a:lnTo>
                    <a:lnTo>
                      <a:pt x="112" y="151"/>
                    </a:lnTo>
                    <a:lnTo>
                      <a:pt x="117" y="156"/>
                    </a:lnTo>
                    <a:lnTo>
                      <a:pt x="122" y="162"/>
                    </a:lnTo>
                    <a:lnTo>
                      <a:pt x="124" y="160"/>
                    </a:lnTo>
                    <a:lnTo>
                      <a:pt x="128" y="155"/>
                    </a:lnTo>
                    <a:lnTo>
                      <a:pt x="132" y="146"/>
                    </a:lnTo>
                    <a:lnTo>
                      <a:pt x="137" y="134"/>
                    </a:lnTo>
                    <a:lnTo>
                      <a:pt x="139" y="119"/>
                    </a:lnTo>
                    <a:lnTo>
                      <a:pt x="138" y="100"/>
                    </a:lnTo>
                    <a:lnTo>
                      <a:pt x="132" y="79"/>
                    </a:lnTo>
                    <a:lnTo>
                      <a:pt x="121" y="54"/>
                    </a:lnTo>
                    <a:lnTo>
                      <a:pt x="121" y="55"/>
                    </a:lnTo>
                    <a:lnTo>
                      <a:pt x="123" y="56"/>
                    </a:lnTo>
                    <a:lnTo>
                      <a:pt x="125" y="59"/>
                    </a:lnTo>
                    <a:lnTo>
                      <a:pt x="128" y="62"/>
                    </a:lnTo>
                    <a:lnTo>
                      <a:pt x="131" y="67"/>
                    </a:lnTo>
                    <a:lnTo>
                      <a:pt x="135" y="73"/>
                    </a:lnTo>
                    <a:lnTo>
                      <a:pt x="138" y="79"/>
                    </a:lnTo>
                    <a:lnTo>
                      <a:pt x="141" y="87"/>
                    </a:lnTo>
                    <a:lnTo>
                      <a:pt x="144" y="95"/>
                    </a:lnTo>
                    <a:lnTo>
                      <a:pt x="146" y="103"/>
                    </a:lnTo>
                    <a:lnTo>
                      <a:pt x="147" y="113"/>
                    </a:lnTo>
                    <a:lnTo>
                      <a:pt x="147" y="124"/>
                    </a:lnTo>
                    <a:lnTo>
                      <a:pt x="146" y="134"/>
                    </a:lnTo>
                    <a:lnTo>
                      <a:pt x="143" y="146"/>
                    </a:lnTo>
                    <a:lnTo>
                      <a:pt x="139" y="158"/>
                    </a:lnTo>
                    <a:lnTo>
                      <a:pt x="133" y="171"/>
                    </a:lnTo>
                    <a:lnTo>
                      <a:pt x="166" y="152"/>
                    </a:lnTo>
                    <a:lnTo>
                      <a:pt x="167" y="152"/>
                    </a:lnTo>
                    <a:lnTo>
                      <a:pt x="169" y="150"/>
                    </a:lnTo>
                    <a:lnTo>
                      <a:pt x="171" y="148"/>
                    </a:lnTo>
                    <a:lnTo>
                      <a:pt x="173" y="143"/>
                    </a:lnTo>
                    <a:lnTo>
                      <a:pt x="174" y="136"/>
                    </a:lnTo>
                    <a:lnTo>
                      <a:pt x="174" y="127"/>
                    </a:lnTo>
                    <a:lnTo>
                      <a:pt x="172" y="115"/>
                    </a:lnTo>
                    <a:lnTo>
                      <a:pt x="168" y="101"/>
                    </a:lnTo>
                    <a:lnTo>
                      <a:pt x="171" y="103"/>
                    </a:lnTo>
                    <a:lnTo>
                      <a:pt x="174" y="106"/>
                    </a:lnTo>
                    <a:lnTo>
                      <a:pt x="178" y="111"/>
                    </a:lnTo>
                    <a:lnTo>
                      <a:pt x="181" y="117"/>
                    </a:lnTo>
                    <a:lnTo>
                      <a:pt x="184" y="124"/>
                    </a:lnTo>
                    <a:lnTo>
                      <a:pt x="185" y="133"/>
                    </a:lnTo>
                    <a:lnTo>
                      <a:pt x="184" y="144"/>
                    </a:lnTo>
                    <a:lnTo>
                      <a:pt x="207" y="150"/>
                    </a:lnTo>
                    <a:lnTo>
                      <a:pt x="209" y="148"/>
                    </a:lnTo>
                    <a:lnTo>
                      <a:pt x="214" y="140"/>
                    </a:lnTo>
                    <a:lnTo>
                      <a:pt x="219" y="127"/>
                    </a:lnTo>
                    <a:lnTo>
                      <a:pt x="225" y="112"/>
                    </a:lnTo>
                    <a:lnTo>
                      <a:pt x="229" y="93"/>
                    </a:lnTo>
                    <a:lnTo>
                      <a:pt x="230" y="72"/>
                    </a:lnTo>
                    <a:lnTo>
                      <a:pt x="226" y="51"/>
                    </a:lnTo>
                    <a:lnTo>
                      <a:pt x="217" y="29"/>
                    </a:lnTo>
                    <a:lnTo>
                      <a:pt x="217" y="27"/>
                    </a:lnTo>
                    <a:lnTo>
                      <a:pt x="216" y="24"/>
                    </a:lnTo>
                    <a:lnTo>
                      <a:pt x="215" y="19"/>
                    </a:lnTo>
                    <a:lnTo>
                      <a:pt x="214" y="15"/>
                    </a:lnTo>
                    <a:lnTo>
                      <a:pt x="214" y="13"/>
                    </a:lnTo>
                    <a:lnTo>
                      <a:pt x="217" y="14"/>
                    </a:lnTo>
                    <a:lnTo>
                      <a:pt x="222" y="18"/>
                    </a:lnTo>
                    <a:lnTo>
                      <a:pt x="229" y="29"/>
                    </a:lnTo>
                    <a:lnTo>
                      <a:pt x="230" y="32"/>
                    </a:lnTo>
                    <a:lnTo>
                      <a:pt x="233" y="42"/>
                    </a:lnTo>
                    <a:lnTo>
                      <a:pt x="237" y="57"/>
                    </a:lnTo>
                    <a:lnTo>
                      <a:pt x="239" y="75"/>
                    </a:lnTo>
                    <a:lnTo>
                      <a:pt x="240" y="95"/>
                    </a:lnTo>
                    <a:lnTo>
                      <a:pt x="237" y="115"/>
                    </a:lnTo>
                    <a:lnTo>
                      <a:pt x="230" y="135"/>
                    </a:lnTo>
                    <a:lnTo>
                      <a:pt x="217" y="152"/>
                    </a:lnTo>
                    <a:lnTo>
                      <a:pt x="272" y="164"/>
                    </a:lnTo>
                    <a:lnTo>
                      <a:pt x="272" y="163"/>
                    </a:lnTo>
                    <a:lnTo>
                      <a:pt x="273" y="157"/>
                    </a:lnTo>
                    <a:lnTo>
                      <a:pt x="276" y="150"/>
                    </a:lnTo>
                    <a:lnTo>
                      <a:pt x="278" y="140"/>
                    </a:lnTo>
                    <a:lnTo>
                      <a:pt x="282" y="128"/>
                    </a:lnTo>
                    <a:lnTo>
                      <a:pt x="285" y="115"/>
                    </a:lnTo>
                    <a:lnTo>
                      <a:pt x="288" y="101"/>
                    </a:lnTo>
                    <a:lnTo>
                      <a:pt x="291" y="87"/>
                    </a:lnTo>
                    <a:lnTo>
                      <a:pt x="293" y="72"/>
                    </a:lnTo>
                    <a:lnTo>
                      <a:pt x="295" y="58"/>
                    </a:lnTo>
                    <a:lnTo>
                      <a:pt x="296" y="44"/>
                    </a:lnTo>
                    <a:lnTo>
                      <a:pt x="296" y="32"/>
                    </a:lnTo>
                    <a:lnTo>
                      <a:pt x="294" y="21"/>
                    </a:lnTo>
                    <a:lnTo>
                      <a:pt x="291" y="12"/>
                    </a:lnTo>
                    <a:lnTo>
                      <a:pt x="287" y="6"/>
                    </a:lnTo>
                    <a:lnTo>
                      <a:pt x="280" y="2"/>
                    </a:lnTo>
                    <a:lnTo>
                      <a:pt x="281" y="2"/>
                    </a:lnTo>
                    <a:lnTo>
                      <a:pt x="282" y="1"/>
                    </a:lnTo>
                    <a:lnTo>
                      <a:pt x="284" y="1"/>
                    </a:lnTo>
                    <a:lnTo>
                      <a:pt x="287" y="0"/>
                    </a:lnTo>
                    <a:lnTo>
                      <a:pt x="290" y="1"/>
                    </a:lnTo>
                    <a:lnTo>
                      <a:pt x="293" y="3"/>
                    </a:lnTo>
                    <a:lnTo>
                      <a:pt x="296" y="5"/>
                    </a:lnTo>
                    <a:lnTo>
                      <a:pt x="298" y="10"/>
                    </a:lnTo>
                    <a:lnTo>
                      <a:pt x="300" y="18"/>
                    </a:lnTo>
                    <a:lnTo>
                      <a:pt x="301" y="28"/>
                    </a:lnTo>
                    <a:lnTo>
                      <a:pt x="301" y="40"/>
                    </a:lnTo>
                    <a:lnTo>
                      <a:pt x="300" y="57"/>
                    </a:lnTo>
                    <a:lnTo>
                      <a:pt x="298" y="76"/>
                    </a:lnTo>
                    <a:lnTo>
                      <a:pt x="294" y="100"/>
                    </a:lnTo>
                    <a:lnTo>
                      <a:pt x="288" y="129"/>
                    </a:lnTo>
                    <a:lnTo>
                      <a:pt x="280" y="162"/>
                    </a:lnTo>
                    <a:lnTo>
                      <a:pt x="276" y="172"/>
                    </a:lnTo>
                    <a:lnTo>
                      <a:pt x="182" y="159"/>
                    </a:lnTo>
                    <a:lnTo>
                      <a:pt x="119" y="182"/>
                    </a:lnTo>
                    <a:lnTo>
                      <a:pt x="119" y="180"/>
                    </a:lnTo>
                    <a:lnTo>
                      <a:pt x="118" y="178"/>
                    </a:lnTo>
                    <a:lnTo>
                      <a:pt x="117" y="175"/>
                    </a:lnTo>
                    <a:lnTo>
                      <a:pt x="115" y="172"/>
                    </a:lnTo>
                    <a:lnTo>
                      <a:pt x="112" y="168"/>
                    </a:lnTo>
                    <a:lnTo>
                      <a:pt x="109" y="165"/>
                    </a:lnTo>
                    <a:lnTo>
                      <a:pt x="105" y="161"/>
                    </a:lnTo>
                    <a:lnTo>
                      <a:pt x="100" y="158"/>
                    </a:lnTo>
                    <a:lnTo>
                      <a:pt x="94" y="155"/>
                    </a:lnTo>
                    <a:lnTo>
                      <a:pt x="87" y="153"/>
                    </a:lnTo>
                    <a:lnTo>
                      <a:pt x="80" y="152"/>
                    </a:lnTo>
                    <a:lnTo>
                      <a:pt x="71" y="152"/>
                    </a:lnTo>
                    <a:lnTo>
                      <a:pt x="60" y="153"/>
                    </a:lnTo>
                    <a:lnTo>
                      <a:pt x="48" y="155"/>
                    </a:lnTo>
                    <a:lnTo>
                      <a:pt x="35" y="159"/>
                    </a:lnTo>
                    <a:lnTo>
                      <a:pt x="34" y="160"/>
                    </a:lnTo>
                    <a:lnTo>
                      <a:pt x="30" y="161"/>
                    </a:lnTo>
                    <a:lnTo>
                      <a:pt x="25" y="161"/>
                    </a:lnTo>
                    <a:lnTo>
                      <a:pt x="19" y="161"/>
                    </a:lnTo>
                    <a:lnTo>
                      <a:pt x="13" y="160"/>
                    </a:lnTo>
                    <a:lnTo>
                      <a:pt x="7" y="157"/>
                    </a:lnTo>
                    <a:lnTo>
                      <a:pt x="2" y="150"/>
                    </a:lnTo>
                    <a:lnTo>
                      <a:pt x="0" y="14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765" name="Freeform 381"/>
              <p:cNvSpPr>
                <a:spLocks/>
              </p:cNvSpPr>
              <p:nvPr/>
            </p:nvSpPr>
            <p:spPr bwMode="auto">
              <a:xfrm>
                <a:off x="729" y="2103"/>
                <a:ext cx="187" cy="166"/>
              </a:xfrm>
              <a:custGeom>
                <a:avLst/>
                <a:gdLst>
                  <a:gd name="T0" fmla="*/ 182 w 187"/>
                  <a:gd name="T1" fmla="*/ 59 h 166"/>
                  <a:gd name="T2" fmla="*/ 177 w 187"/>
                  <a:gd name="T3" fmla="*/ 53 h 166"/>
                  <a:gd name="T4" fmla="*/ 173 w 187"/>
                  <a:gd name="T5" fmla="*/ 49 h 166"/>
                  <a:gd name="T6" fmla="*/ 165 w 187"/>
                  <a:gd name="T7" fmla="*/ 42 h 166"/>
                  <a:gd name="T8" fmla="*/ 146 w 187"/>
                  <a:gd name="T9" fmla="*/ 17 h 166"/>
                  <a:gd name="T10" fmla="*/ 149 w 187"/>
                  <a:gd name="T11" fmla="*/ 37 h 166"/>
                  <a:gd name="T12" fmla="*/ 138 w 187"/>
                  <a:gd name="T13" fmla="*/ 35 h 166"/>
                  <a:gd name="T14" fmla="*/ 130 w 187"/>
                  <a:gd name="T15" fmla="*/ 35 h 166"/>
                  <a:gd name="T16" fmla="*/ 109 w 187"/>
                  <a:gd name="T17" fmla="*/ 4 h 166"/>
                  <a:gd name="T18" fmla="*/ 118 w 187"/>
                  <a:gd name="T19" fmla="*/ 37 h 166"/>
                  <a:gd name="T20" fmla="*/ 109 w 187"/>
                  <a:gd name="T21" fmla="*/ 36 h 166"/>
                  <a:gd name="T22" fmla="*/ 97 w 187"/>
                  <a:gd name="T23" fmla="*/ 38 h 166"/>
                  <a:gd name="T24" fmla="*/ 90 w 187"/>
                  <a:gd name="T25" fmla="*/ 18 h 166"/>
                  <a:gd name="T26" fmla="*/ 80 w 187"/>
                  <a:gd name="T27" fmla="*/ 34 h 166"/>
                  <a:gd name="T28" fmla="*/ 77 w 187"/>
                  <a:gd name="T29" fmla="*/ 47 h 166"/>
                  <a:gd name="T30" fmla="*/ 65 w 187"/>
                  <a:gd name="T31" fmla="*/ 57 h 166"/>
                  <a:gd name="T32" fmla="*/ 58 w 187"/>
                  <a:gd name="T33" fmla="*/ 62 h 166"/>
                  <a:gd name="T34" fmla="*/ 32 w 187"/>
                  <a:gd name="T35" fmla="*/ 70 h 166"/>
                  <a:gd name="T36" fmla="*/ 46 w 187"/>
                  <a:gd name="T37" fmla="*/ 74 h 166"/>
                  <a:gd name="T38" fmla="*/ 35 w 187"/>
                  <a:gd name="T39" fmla="*/ 84 h 166"/>
                  <a:gd name="T40" fmla="*/ 29 w 187"/>
                  <a:gd name="T41" fmla="*/ 93 h 166"/>
                  <a:gd name="T42" fmla="*/ 0 w 187"/>
                  <a:gd name="T43" fmla="*/ 105 h 166"/>
                  <a:gd name="T44" fmla="*/ 29 w 187"/>
                  <a:gd name="T45" fmla="*/ 105 h 166"/>
                  <a:gd name="T46" fmla="*/ 22 w 187"/>
                  <a:gd name="T47" fmla="*/ 126 h 166"/>
                  <a:gd name="T48" fmla="*/ 37 w 187"/>
                  <a:gd name="T49" fmla="*/ 128 h 166"/>
                  <a:gd name="T50" fmla="*/ 39 w 187"/>
                  <a:gd name="T51" fmla="*/ 115 h 166"/>
                  <a:gd name="T52" fmla="*/ 45 w 187"/>
                  <a:gd name="T53" fmla="*/ 101 h 166"/>
                  <a:gd name="T54" fmla="*/ 56 w 187"/>
                  <a:gd name="T55" fmla="*/ 88 h 166"/>
                  <a:gd name="T56" fmla="*/ 71 w 187"/>
                  <a:gd name="T57" fmla="*/ 76 h 166"/>
                  <a:gd name="T58" fmla="*/ 89 w 187"/>
                  <a:gd name="T59" fmla="*/ 66 h 166"/>
                  <a:gd name="T60" fmla="*/ 105 w 187"/>
                  <a:gd name="T61" fmla="*/ 59 h 166"/>
                  <a:gd name="T62" fmla="*/ 120 w 187"/>
                  <a:gd name="T63" fmla="*/ 55 h 166"/>
                  <a:gd name="T64" fmla="*/ 134 w 187"/>
                  <a:gd name="T65" fmla="*/ 55 h 166"/>
                  <a:gd name="T66" fmla="*/ 147 w 187"/>
                  <a:gd name="T67" fmla="*/ 57 h 166"/>
                  <a:gd name="T68" fmla="*/ 157 w 187"/>
                  <a:gd name="T69" fmla="*/ 61 h 166"/>
                  <a:gd name="T70" fmla="*/ 163 w 187"/>
                  <a:gd name="T71" fmla="*/ 65 h 166"/>
                  <a:gd name="T72" fmla="*/ 166 w 187"/>
                  <a:gd name="T73" fmla="*/ 69 h 166"/>
                  <a:gd name="T74" fmla="*/ 168 w 187"/>
                  <a:gd name="T75" fmla="*/ 74 h 166"/>
                  <a:gd name="T76" fmla="*/ 169 w 187"/>
                  <a:gd name="T77" fmla="*/ 86 h 166"/>
                  <a:gd name="T78" fmla="*/ 165 w 187"/>
                  <a:gd name="T79" fmla="*/ 101 h 166"/>
                  <a:gd name="T80" fmla="*/ 155 w 187"/>
                  <a:gd name="T81" fmla="*/ 115 h 166"/>
                  <a:gd name="T82" fmla="*/ 142 w 187"/>
                  <a:gd name="T83" fmla="*/ 128 h 166"/>
                  <a:gd name="T84" fmla="*/ 124 w 187"/>
                  <a:gd name="T85" fmla="*/ 140 h 166"/>
                  <a:gd name="T86" fmla="*/ 105 w 187"/>
                  <a:gd name="T87" fmla="*/ 148 h 166"/>
                  <a:gd name="T88" fmla="*/ 87 w 187"/>
                  <a:gd name="T89" fmla="*/ 153 h 166"/>
                  <a:gd name="T90" fmla="*/ 70 w 187"/>
                  <a:gd name="T91" fmla="*/ 154 h 166"/>
                  <a:gd name="T92" fmla="*/ 56 w 187"/>
                  <a:gd name="T93" fmla="*/ 152 h 166"/>
                  <a:gd name="T94" fmla="*/ 46 w 187"/>
                  <a:gd name="T95" fmla="*/ 146 h 166"/>
                  <a:gd name="T96" fmla="*/ 22 w 187"/>
                  <a:gd name="T97" fmla="*/ 140 h 166"/>
                  <a:gd name="T98" fmla="*/ 23 w 187"/>
                  <a:gd name="T99" fmla="*/ 142 h 166"/>
                  <a:gd name="T100" fmla="*/ 29 w 187"/>
                  <a:gd name="T101" fmla="*/ 152 h 166"/>
                  <a:gd name="T102" fmla="*/ 42 w 187"/>
                  <a:gd name="T103" fmla="*/ 161 h 166"/>
                  <a:gd name="T104" fmla="*/ 60 w 187"/>
                  <a:gd name="T105" fmla="*/ 165 h 166"/>
                  <a:gd name="T106" fmla="*/ 82 w 187"/>
                  <a:gd name="T107" fmla="*/ 165 h 166"/>
                  <a:gd name="T108" fmla="*/ 106 w 187"/>
                  <a:gd name="T109" fmla="*/ 159 h 166"/>
                  <a:gd name="T110" fmla="*/ 131 w 187"/>
                  <a:gd name="T111" fmla="*/ 148 h 166"/>
                  <a:gd name="T112" fmla="*/ 153 w 187"/>
                  <a:gd name="T113" fmla="*/ 134 h 166"/>
                  <a:gd name="T114" fmla="*/ 170 w 187"/>
                  <a:gd name="T115" fmla="*/ 117 h 166"/>
                  <a:gd name="T116" fmla="*/ 182 w 187"/>
                  <a:gd name="T117" fmla="*/ 99 h 166"/>
                  <a:gd name="T118" fmla="*/ 187 w 187"/>
                  <a:gd name="T119" fmla="*/ 81 h 166"/>
                  <a:gd name="T120" fmla="*/ 185 w 187"/>
                  <a:gd name="T121" fmla="*/ 65 h 16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87"/>
                  <a:gd name="T184" fmla="*/ 0 h 166"/>
                  <a:gd name="T185" fmla="*/ 187 w 187"/>
                  <a:gd name="T186" fmla="*/ 166 h 16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87" h="166">
                    <a:moveTo>
                      <a:pt x="185" y="65"/>
                    </a:moveTo>
                    <a:lnTo>
                      <a:pt x="184" y="62"/>
                    </a:lnTo>
                    <a:lnTo>
                      <a:pt x="182" y="59"/>
                    </a:lnTo>
                    <a:lnTo>
                      <a:pt x="180" y="57"/>
                    </a:lnTo>
                    <a:lnTo>
                      <a:pt x="178" y="54"/>
                    </a:lnTo>
                    <a:lnTo>
                      <a:pt x="177" y="53"/>
                    </a:lnTo>
                    <a:lnTo>
                      <a:pt x="175" y="52"/>
                    </a:lnTo>
                    <a:lnTo>
                      <a:pt x="174" y="51"/>
                    </a:lnTo>
                    <a:lnTo>
                      <a:pt x="173" y="49"/>
                    </a:lnTo>
                    <a:lnTo>
                      <a:pt x="172" y="49"/>
                    </a:lnTo>
                    <a:lnTo>
                      <a:pt x="165" y="42"/>
                    </a:lnTo>
                    <a:lnTo>
                      <a:pt x="173" y="15"/>
                    </a:lnTo>
                    <a:lnTo>
                      <a:pt x="153" y="0"/>
                    </a:lnTo>
                    <a:lnTo>
                      <a:pt x="146" y="17"/>
                    </a:lnTo>
                    <a:lnTo>
                      <a:pt x="157" y="24"/>
                    </a:lnTo>
                    <a:lnTo>
                      <a:pt x="152" y="38"/>
                    </a:lnTo>
                    <a:lnTo>
                      <a:pt x="149" y="37"/>
                    </a:lnTo>
                    <a:lnTo>
                      <a:pt x="146" y="36"/>
                    </a:lnTo>
                    <a:lnTo>
                      <a:pt x="142" y="36"/>
                    </a:lnTo>
                    <a:lnTo>
                      <a:pt x="138" y="35"/>
                    </a:lnTo>
                    <a:lnTo>
                      <a:pt x="135" y="35"/>
                    </a:lnTo>
                    <a:lnTo>
                      <a:pt x="132" y="35"/>
                    </a:lnTo>
                    <a:lnTo>
                      <a:pt x="130" y="35"/>
                    </a:lnTo>
                    <a:lnTo>
                      <a:pt x="129" y="35"/>
                    </a:lnTo>
                    <a:lnTo>
                      <a:pt x="131" y="7"/>
                    </a:lnTo>
                    <a:lnTo>
                      <a:pt x="109" y="4"/>
                    </a:lnTo>
                    <a:lnTo>
                      <a:pt x="108" y="21"/>
                    </a:lnTo>
                    <a:lnTo>
                      <a:pt x="120" y="20"/>
                    </a:lnTo>
                    <a:lnTo>
                      <a:pt x="118" y="37"/>
                    </a:lnTo>
                    <a:lnTo>
                      <a:pt x="116" y="36"/>
                    </a:lnTo>
                    <a:lnTo>
                      <a:pt x="113" y="35"/>
                    </a:lnTo>
                    <a:lnTo>
                      <a:pt x="109" y="36"/>
                    </a:lnTo>
                    <a:lnTo>
                      <a:pt x="104" y="36"/>
                    </a:lnTo>
                    <a:lnTo>
                      <a:pt x="100" y="37"/>
                    </a:lnTo>
                    <a:lnTo>
                      <a:pt x="97" y="38"/>
                    </a:lnTo>
                    <a:lnTo>
                      <a:pt x="94" y="39"/>
                    </a:lnTo>
                    <a:lnTo>
                      <a:pt x="93" y="39"/>
                    </a:lnTo>
                    <a:lnTo>
                      <a:pt x="90" y="18"/>
                    </a:lnTo>
                    <a:lnTo>
                      <a:pt x="64" y="25"/>
                    </a:lnTo>
                    <a:lnTo>
                      <a:pt x="68" y="39"/>
                    </a:lnTo>
                    <a:lnTo>
                      <a:pt x="80" y="34"/>
                    </a:lnTo>
                    <a:lnTo>
                      <a:pt x="83" y="45"/>
                    </a:lnTo>
                    <a:lnTo>
                      <a:pt x="80" y="46"/>
                    </a:lnTo>
                    <a:lnTo>
                      <a:pt x="77" y="47"/>
                    </a:lnTo>
                    <a:lnTo>
                      <a:pt x="73" y="51"/>
                    </a:lnTo>
                    <a:lnTo>
                      <a:pt x="68" y="53"/>
                    </a:lnTo>
                    <a:lnTo>
                      <a:pt x="65" y="57"/>
                    </a:lnTo>
                    <a:lnTo>
                      <a:pt x="61" y="59"/>
                    </a:lnTo>
                    <a:lnTo>
                      <a:pt x="59" y="61"/>
                    </a:lnTo>
                    <a:lnTo>
                      <a:pt x="58" y="62"/>
                    </a:lnTo>
                    <a:lnTo>
                      <a:pt x="44" y="45"/>
                    </a:lnTo>
                    <a:lnTo>
                      <a:pt x="26" y="58"/>
                    </a:lnTo>
                    <a:lnTo>
                      <a:pt x="32" y="70"/>
                    </a:lnTo>
                    <a:lnTo>
                      <a:pt x="44" y="61"/>
                    </a:lnTo>
                    <a:lnTo>
                      <a:pt x="49" y="72"/>
                    </a:lnTo>
                    <a:lnTo>
                      <a:pt x="46" y="74"/>
                    </a:lnTo>
                    <a:lnTo>
                      <a:pt x="42" y="77"/>
                    </a:lnTo>
                    <a:lnTo>
                      <a:pt x="39" y="81"/>
                    </a:lnTo>
                    <a:lnTo>
                      <a:pt x="35" y="84"/>
                    </a:lnTo>
                    <a:lnTo>
                      <a:pt x="33" y="88"/>
                    </a:lnTo>
                    <a:lnTo>
                      <a:pt x="30" y="91"/>
                    </a:lnTo>
                    <a:lnTo>
                      <a:pt x="29" y="93"/>
                    </a:lnTo>
                    <a:lnTo>
                      <a:pt x="7" y="91"/>
                    </a:lnTo>
                    <a:lnTo>
                      <a:pt x="0" y="105"/>
                    </a:lnTo>
                    <a:lnTo>
                      <a:pt x="12" y="112"/>
                    </a:lnTo>
                    <a:lnTo>
                      <a:pt x="18" y="101"/>
                    </a:lnTo>
                    <a:lnTo>
                      <a:pt x="29" y="105"/>
                    </a:lnTo>
                    <a:lnTo>
                      <a:pt x="26" y="112"/>
                    </a:lnTo>
                    <a:lnTo>
                      <a:pt x="23" y="119"/>
                    </a:lnTo>
                    <a:lnTo>
                      <a:pt x="22" y="126"/>
                    </a:lnTo>
                    <a:lnTo>
                      <a:pt x="21" y="132"/>
                    </a:lnTo>
                    <a:lnTo>
                      <a:pt x="37" y="132"/>
                    </a:lnTo>
                    <a:lnTo>
                      <a:pt x="37" y="128"/>
                    </a:lnTo>
                    <a:lnTo>
                      <a:pt x="37" y="124"/>
                    </a:lnTo>
                    <a:lnTo>
                      <a:pt x="37" y="120"/>
                    </a:lnTo>
                    <a:lnTo>
                      <a:pt x="39" y="115"/>
                    </a:lnTo>
                    <a:lnTo>
                      <a:pt x="40" y="111"/>
                    </a:lnTo>
                    <a:lnTo>
                      <a:pt x="42" y="106"/>
                    </a:lnTo>
                    <a:lnTo>
                      <a:pt x="45" y="101"/>
                    </a:lnTo>
                    <a:lnTo>
                      <a:pt x="48" y="97"/>
                    </a:lnTo>
                    <a:lnTo>
                      <a:pt x="52" y="92"/>
                    </a:lnTo>
                    <a:lnTo>
                      <a:pt x="56" y="88"/>
                    </a:lnTo>
                    <a:lnTo>
                      <a:pt x="61" y="84"/>
                    </a:lnTo>
                    <a:lnTo>
                      <a:pt x="66" y="80"/>
                    </a:lnTo>
                    <a:lnTo>
                      <a:pt x="71" y="76"/>
                    </a:lnTo>
                    <a:lnTo>
                      <a:pt x="77" y="72"/>
                    </a:lnTo>
                    <a:lnTo>
                      <a:pt x="82" y="69"/>
                    </a:lnTo>
                    <a:lnTo>
                      <a:pt x="89" y="66"/>
                    </a:lnTo>
                    <a:lnTo>
                      <a:pt x="94" y="63"/>
                    </a:lnTo>
                    <a:lnTo>
                      <a:pt x="99" y="61"/>
                    </a:lnTo>
                    <a:lnTo>
                      <a:pt x="105" y="59"/>
                    </a:lnTo>
                    <a:lnTo>
                      <a:pt x="110" y="58"/>
                    </a:lnTo>
                    <a:lnTo>
                      <a:pt x="115" y="57"/>
                    </a:lnTo>
                    <a:lnTo>
                      <a:pt x="120" y="55"/>
                    </a:lnTo>
                    <a:lnTo>
                      <a:pt x="125" y="55"/>
                    </a:lnTo>
                    <a:lnTo>
                      <a:pt x="130" y="55"/>
                    </a:lnTo>
                    <a:lnTo>
                      <a:pt x="134" y="55"/>
                    </a:lnTo>
                    <a:lnTo>
                      <a:pt x="139" y="55"/>
                    </a:lnTo>
                    <a:lnTo>
                      <a:pt x="143" y="56"/>
                    </a:lnTo>
                    <a:lnTo>
                      <a:pt x="147" y="57"/>
                    </a:lnTo>
                    <a:lnTo>
                      <a:pt x="151" y="58"/>
                    </a:lnTo>
                    <a:lnTo>
                      <a:pt x="154" y="59"/>
                    </a:lnTo>
                    <a:lnTo>
                      <a:pt x="157" y="61"/>
                    </a:lnTo>
                    <a:lnTo>
                      <a:pt x="160" y="63"/>
                    </a:lnTo>
                    <a:lnTo>
                      <a:pt x="162" y="64"/>
                    </a:lnTo>
                    <a:lnTo>
                      <a:pt x="163" y="65"/>
                    </a:lnTo>
                    <a:lnTo>
                      <a:pt x="164" y="67"/>
                    </a:lnTo>
                    <a:lnTo>
                      <a:pt x="165" y="68"/>
                    </a:lnTo>
                    <a:lnTo>
                      <a:pt x="166" y="69"/>
                    </a:lnTo>
                    <a:lnTo>
                      <a:pt x="167" y="70"/>
                    </a:lnTo>
                    <a:lnTo>
                      <a:pt x="168" y="72"/>
                    </a:lnTo>
                    <a:lnTo>
                      <a:pt x="168" y="74"/>
                    </a:lnTo>
                    <a:lnTo>
                      <a:pt x="169" y="78"/>
                    </a:lnTo>
                    <a:lnTo>
                      <a:pt x="170" y="82"/>
                    </a:lnTo>
                    <a:lnTo>
                      <a:pt x="169" y="86"/>
                    </a:lnTo>
                    <a:lnTo>
                      <a:pt x="169" y="91"/>
                    </a:lnTo>
                    <a:lnTo>
                      <a:pt x="167" y="96"/>
                    </a:lnTo>
                    <a:lnTo>
                      <a:pt x="165" y="101"/>
                    </a:lnTo>
                    <a:lnTo>
                      <a:pt x="162" y="105"/>
                    </a:lnTo>
                    <a:lnTo>
                      <a:pt x="159" y="110"/>
                    </a:lnTo>
                    <a:lnTo>
                      <a:pt x="155" y="115"/>
                    </a:lnTo>
                    <a:lnTo>
                      <a:pt x="151" y="119"/>
                    </a:lnTo>
                    <a:lnTo>
                      <a:pt x="147" y="124"/>
                    </a:lnTo>
                    <a:lnTo>
                      <a:pt x="142" y="128"/>
                    </a:lnTo>
                    <a:lnTo>
                      <a:pt x="136" y="132"/>
                    </a:lnTo>
                    <a:lnTo>
                      <a:pt x="130" y="136"/>
                    </a:lnTo>
                    <a:lnTo>
                      <a:pt x="124" y="140"/>
                    </a:lnTo>
                    <a:lnTo>
                      <a:pt x="117" y="143"/>
                    </a:lnTo>
                    <a:lnTo>
                      <a:pt x="111" y="146"/>
                    </a:lnTo>
                    <a:lnTo>
                      <a:pt x="105" y="148"/>
                    </a:lnTo>
                    <a:lnTo>
                      <a:pt x="99" y="150"/>
                    </a:lnTo>
                    <a:lnTo>
                      <a:pt x="93" y="152"/>
                    </a:lnTo>
                    <a:lnTo>
                      <a:pt x="87" y="153"/>
                    </a:lnTo>
                    <a:lnTo>
                      <a:pt x="81" y="154"/>
                    </a:lnTo>
                    <a:lnTo>
                      <a:pt x="76" y="154"/>
                    </a:lnTo>
                    <a:lnTo>
                      <a:pt x="70" y="154"/>
                    </a:lnTo>
                    <a:lnTo>
                      <a:pt x="65" y="154"/>
                    </a:lnTo>
                    <a:lnTo>
                      <a:pt x="61" y="153"/>
                    </a:lnTo>
                    <a:lnTo>
                      <a:pt x="56" y="152"/>
                    </a:lnTo>
                    <a:lnTo>
                      <a:pt x="52" y="150"/>
                    </a:lnTo>
                    <a:lnTo>
                      <a:pt x="48" y="148"/>
                    </a:lnTo>
                    <a:lnTo>
                      <a:pt x="46" y="146"/>
                    </a:lnTo>
                    <a:lnTo>
                      <a:pt x="42" y="143"/>
                    </a:lnTo>
                    <a:lnTo>
                      <a:pt x="40" y="140"/>
                    </a:lnTo>
                    <a:lnTo>
                      <a:pt x="22" y="140"/>
                    </a:lnTo>
                    <a:lnTo>
                      <a:pt x="23" y="140"/>
                    </a:lnTo>
                    <a:lnTo>
                      <a:pt x="23" y="141"/>
                    </a:lnTo>
                    <a:lnTo>
                      <a:pt x="23" y="142"/>
                    </a:lnTo>
                    <a:lnTo>
                      <a:pt x="26" y="147"/>
                    </a:lnTo>
                    <a:lnTo>
                      <a:pt x="29" y="152"/>
                    </a:lnTo>
                    <a:lnTo>
                      <a:pt x="32" y="155"/>
                    </a:lnTo>
                    <a:lnTo>
                      <a:pt x="37" y="158"/>
                    </a:lnTo>
                    <a:lnTo>
                      <a:pt x="42" y="161"/>
                    </a:lnTo>
                    <a:lnTo>
                      <a:pt x="47" y="163"/>
                    </a:lnTo>
                    <a:lnTo>
                      <a:pt x="53" y="165"/>
                    </a:lnTo>
                    <a:lnTo>
                      <a:pt x="60" y="165"/>
                    </a:lnTo>
                    <a:lnTo>
                      <a:pt x="67" y="166"/>
                    </a:lnTo>
                    <a:lnTo>
                      <a:pt x="74" y="165"/>
                    </a:lnTo>
                    <a:lnTo>
                      <a:pt x="82" y="165"/>
                    </a:lnTo>
                    <a:lnTo>
                      <a:pt x="90" y="163"/>
                    </a:lnTo>
                    <a:lnTo>
                      <a:pt x="98" y="162"/>
                    </a:lnTo>
                    <a:lnTo>
                      <a:pt x="106" y="159"/>
                    </a:lnTo>
                    <a:lnTo>
                      <a:pt x="114" y="156"/>
                    </a:lnTo>
                    <a:lnTo>
                      <a:pt x="122" y="152"/>
                    </a:lnTo>
                    <a:lnTo>
                      <a:pt x="131" y="148"/>
                    </a:lnTo>
                    <a:lnTo>
                      <a:pt x="138" y="144"/>
                    </a:lnTo>
                    <a:lnTo>
                      <a:pt x="146" y="138"/>
                    </a:lnTo>
                    <a:lnTo>
                      <a:pt x="153" y="134"/>
                    </a:lnTo>
                    <a:lnTo>
                      <a:pt x="159" y="128"/>
                    </a:lnTo>
                    <a:lnTo>
                      <a:pt x="165" y="123"/>
                    </a:lnTo>
                    <a:lnTo>
                      <a:pt x="170" y="117"/>
                    </a:lnTo>
                    <a:lnTo>
                      <a:pt x="174" y="111"/>
                    </a:lnTo>
                    <a:lnTo>
                      <a:pt x="179" y="105"/>
                    </a:lnTo>
                    <a:lnTo>
                      <a:pt x="182" y="99"/>
                    </a:lnTo>
                    <a:lnTo>
                      <a:pt x="184" y="93"/>
                    </a:lnTo>
                    <a:lnTo>
                      <a:pt x="186" y="87"/>
                    </a:lnTo>
                    <a:lnTo>
                      <a:pt x="187" y="81"/>
                    </a:lnTo>
                    <a:lnTo>
                      <a:pt x="187" y="76"/>
                    </a:lnTo>
                    <a:lnTo>
                      <a:pt x="187" y="70"/>
                    </a:lnTo>
                    <a:lnTo>
                      <a:pt x="185" y="6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766" name="Freeform 382"/>
              <p:cNvSpPr>
                <a:spLocks/>
              </p:cNvSpPr>
              <p:nvPr/>
            </p:nvSpPr>
            <p:spPr bwMode="auto">
              <a:xfrm>
                <a:off x="751" y="2235"/>
                <a:ext cx="19" cy="7"/>
              </a:xfrm>
              <a:custGeom>
                <a:avLst/>
                <a:gdLst>
                  <a:gd name="T0" fmla="*/ 17 w 19"/>
                  <a:gd name="T1" fmla="*/ 4 h 7"/>
                  <a:gd name="T2" fmla="*/ 16 w 19"/>
                  <a:gd name="T3" fmla="*/ 3 h 7"/>
                  <a:gd name="T4" fmla="*/ 16 w 19"/>
                  <a:gd name="T5" fmla="*/ 2 h 7"/>
                  <a:gd name="T6" fmla="*/ 16 w 19"/>
                  <a:gd name="T7" fmla="*/ 2 h 7"/>
                  <a:gd name="T8" fmla="*/ 16 w 19"/>
                  <a:gd name="T9" fmla="*/ 0 h 7"/>
                  <a:gd name="T10" fmla="*/ 0 w 19"/>
                  <a:gd name="T11" fmla="*/ 0 h 7"/>
                  <a:gd name="T12" fmla="*/ 0 w 19"/>
                  <a:gd name="T13" fmla="*/ 2 h 7"/>
                  <a:gd name="T14" fmla="*/ 0 w 19"/>
                  <a:gd name="T15" fmla="*/ 4 h 7"/>
                  <a:gd name="T16" fmla="*/ 1 w 19"/>
                  <a:gd name="T17" fmla="*/ 6 h 7"/>
                  <a:gd name="T18" fmla="*/ 1 w 19"/>
                  <a:gd name="T19" fmla="*/ 7 h 7"/>
                  <a:gd name="T20" fmla="*/ 19 w 19"/>
                  <a:gd name="T21" fmla="*/ 7 h 7"/>
                  <a:gd name="T22" fmla="*/ 18 w 19"/>
                  <a:gd name="T23" fmla="*/ 6 h 7"/>
                  <a:gd name="T24" fmla="*/ 18 w 19"/>
                  <a:gd name="T25" fmla="*/ 6 h 7"/>
                  <a:gd name="T26" fmla="*/ 17 w 19"/>
                  <a:gd name="T27" fmla="*/ 5 h 7"/>
                  <a:gd name="T28" fmla="*/ 17 w 19"/>
                  <a:gd name="T29" fmla="*/ 4 h 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9"/>
                  <a:gd name="T46" fmla="*/ 0 h 7"/>
                  <a:gd name="T47" fmla="*/ 19 w 19"/>
                  <a:gd name="T48" fmla="*/ 7 h 7"/>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9" h="7">
                    <a:moveTo>
                      <a:pt x="17" y="4"/>
                    </a:moveTo>
                    <a:lnTo>
                      <a:pt x="16" y="3"/>
                    </a:lnTo>
                    <a:lnTo>
                      <a:pt x="16" y="2"/>
                    </a:lnTo>
                    <a:lnTo>
                      <a:pt x="16" y="0"/>
                    </a:lnTo>
                    <a:lnTo>
                      <a:pt x="0" y="0"/>
                    </a:lnTo>
                    <a:lnTo>
                      <a:pt x="0" y="2"/>
                    </a:lnTo>
                    <a:lnTo>
                      <a:pt x="0" y="4"/>
                    </a:lnTo>
                    <a:lnTo>
                      <a:pt x="1" y="6"/>
                    </a:lnTo>
                    <a:lnTo>
                      <a:pt x="1" y="7"/>
                    </a:lnTo>
                    <a:lnTo>
                      <a:pt x="19" y="7"/>
                    </a:lnTo>
                    <a:lnTo>
                      <a:pt x="18" y="6"/>
                    </a:lnTo>
                    <a:lnTo>
                      <a:pt x="17" y="5"/>
                    </a:lnTo>
                    <a:lnTo>
                      <a:pt x="17"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767" name="Freeform 383"/>
              <p:cNvSpPr>
                <a:spLocks/>
              </p:cNvSpPr>
              <p:nvPr/>
            </p:nvSpPr>
            <p:spPr bwMode="auto">
              <a:xfrm>
                <a:off x="982" y="2240"/>
                <a:ext cx="38" cy="26"/>
              </a:xfrm>
              <a:custGeom>
                <a:avLst/>
                <a:gdLst>
                  <a:gd name="T0" fmla="*/ 17 w 38"/>
                  <a:gd name="T1" fmla="*/ 20 h 26"/>
                  <a:gd name="T2" fmla="*/ 13 w 38"/>
                  <a:gd name="T3" fmla="*/ 18 h 26"/>
                  <a:gd name="T4" fmla="*/ 10 w 38"/>
                  <a:gd name="T5" fmla="*/ 16 h 26"/>
                  <a:gd name="T6" fmla="*/ 9 w 38"/>
                  <a:gd name="T7" fmla="*/ 14 h 26"/>
                  <a:gd name="T8" fmla="*/ 8 w 38"/>
                  <a:gd name="T9" fmla="*/ 12 h 26"/>
                  <a:gd name="T10" fmla="*/ 9 w 38"/>
                  <a:gd name="T11" fmla="*/ 10 h 26"/>
                  <a:gd name="T12" fmla="*/ 11 w 38"/>
                  <a:gd name="T13" fmla="*/ 8 h 26"/>
                  <a:gd name="T14" fmla="*/ 13 w 38"/>
                  <a:gd name="T15" fmla="*/ 7 h 26"/>
                  <a:gd name="T16" fmla="*/ 14 w 38"/>
                  <a:gd name="T17" fmla="*/ 6 h 26"/>
                  <a:gd name="T18" fmla="*/ 17 w 38"/>
                  <a:gd name="T19" fmla="*/ 6 h 26"/>
                  <a:gd name="T20" fmla="*/ 19 w 38"/>
                  <a:gd name="T21" fmla="*/ 5 h 26"/>
                  <a:gd name="T22" fmla="*/ 23 w 38"/>
                  <a:gd name="T23" fmla="*/ 6 h 26"/>
                  <a:gd name="T24" fmla="*/ 26 w 38"/>
                  <a:gd name="T25" fmla="*/ 7 h 26"/>
                  <a:gd name="T26" fmla="*/ 28 w 38"/>
                  <a:gd name="T27" fmla="*/ 9 h 26"/>
                  <a:gd name="T28" fmla="*/ 30 w 38"/>
                  <a:gd name="T29" fmla="*/ 12 h 26"/>
                  <a:gd name="T30" fmla="*/ 38 w 38"/>
                  <a:gd name="T31" fmla="*/ 9 h 26"/>
                  <a:gd name="T32" fmla="*/ 35 w 38"/>
                  <a:gd name="T33" fmla="*/ 5 h 26"/>
                  <a:gd name="T34" fmla="*/ 30 w 38"/>
                  <a:gd name="T35" fmla="*/ 1 h 26"/>
                  <a:gd name="T36" fmla="*/ 23 w 38"/>
                  <a:gd name="T37" fmla="*/ 0 h 26"/>
                  <a:gd name="T38" fmla="*/ 16 w 38"/>
                  <a:gd name="T39" fmla="*/ 0 h 26"/>
                  <a:gd name="T40" fmla="*/ 10 w 38"/>
                  <a:gd name="T41" fmla="*/ 1 h 26"/>
                  <a:gd name="T42" fmla="*/ 6 w 38"/>
                  <a:gd name="T43" fmla="*/ 3 h 26"/>
                  <a:gd name="T44" fmla="*/ 2 w 38"/>
                  <a:gd name="T45" fmla="*/ 7 h 26"/>
                  <a:gd name="T46" fmla="*/ 1 w 38"/>
                  <a:gd name="T47" fmla="*/ 9 h 26"/>
                  <a:gd name="T48" fmla="*/ 0 w 38"/>
                  <a:gd name="T49" fmla="*/ 11 h 26"/>
                  <a:gd name="T50" fmla="*/ 0 w 38"/>
                  <a:gd name="T51" fmla="*/ 13 h 26"/>
                  <a:gd name="T52" fmla="*/ 1 w 38"/>
                  <a:gd name="T53" fmla="*/ 18 h 26"/>
                  <a:gd name="T54" fmla="*/ 5 w 38"/>
                  <a:gd name="T55" fmla="*/ 22 h 26"/>
                  <a:gd name="T56" fmla="*/ 12 w 38"/>
                  <a:gd name="T57" fmla="*/ 24 h 26"/>
                  <a:gd name="T58" fmla="*/ 19 w 38"/>
                  <a:gd name="T59" fmla="*/ 26 h 26"/>
                  <a:gd name="T60" fmla="*/ 25 w 38"/>
                  <a:gd name="T61" fmla="*/ 25 h 26"/>
                  <a:gd name="T62" fmla="*/ 30 w 38"/>
                  <a:gd name="T63" fmla="*/ 23 h 26"/>
                  <a:gd name="T64" fmla="*/ 35 w 38"/>
                  <a:gd name="T65" fmla="*/ 20 h 26"/>
                  <a:gd name="T66" fmla="*/ 37 w 38"/>
                  <a:gd name="T67" fmla="*/ 17 h 26"/>
                  <a:gd name="T68" fmla="*/ 27 w 38"/>
                  <a:gd name="T69" fmla="*/ 17 h 26"/>
                  <a:gd name="T70" fmla="*/ 25 w 38"/>
                  <a:gd name="T71" fmla="*/ 18 h 26"/>
                  <a:gd name="T72" fmla="*/ 23 w 38"/>
                  <a:gd name="T73" fmla="*/ 19 h 26"/>
                  <a:gd name="T74" fmla="*/ 20 w 38"/>
                  <a:gd name="T75" fmla="*/ 20 h 2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8"/>
                  <a:gd name="T115" fmla="*/ 0 h 26"/>
                  <a:gd name="T116" fmla="*/ 38 w 38"/>
                  <a:gd name="T117" fmla="*/ 26 h 2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8" h="26">
                    <a:moveTo>
                      <a:pt x="19" y="20"/>
                    </a:moveTo>
                    <a:lnTo>
                      <a:pt x="17" y="20"/>
                    </a:lnTo>
                    <a:lnTo>
                      <a:pt x="15" y="19"/>
                    </a:lnTo>
                    <a:lnTo>
                      <a:pt x="13" y="18"/>
                    </a:lnTo>
                    <a:lnTo>
                      <a:pt x="12" y="17"/>
                    </a:lnTo>
                    <a:lnTo>
                      <a:pt x="10" y="16"/>
                    </a:lnTo>
                    <a:lnTo>
                      <a:pt x="9" y="15"/>
                    </a:lnTo>
                    <a:lnTo>
                      <a:pt x="9" y="14"/>
                    </a:lnTo>
                    <a:lnTo>
                      <a:pt x="8" y="13"/>
                    </a:lnTo>
                    <a:lnTo>
                      <a:pt x="8" y="12"/>
                    </a:lnTo>
                    <a:lnTo>
                      <a:pt x="9" y="11"/>
                    </a:lnTo>
                    <a:lnTo>
                      <a:pt x="9" y="10"/>
                    </a:lnTo>
                    <a:lnTo>
                      <a:pt x="10" y="9"/>
                    </a:lnTo>
                    <a:lnTo>
                      <a:pt x="11" y="8"/>
                    </a:lnTo>
                    <a:lnTo>
                      <a:pt x="12" y="7"/>
                    </a:lnTo>
                    <a:lnTo>
                      <a:pt x="13" y="7"/>
                    </a:lnTo>
                    <a:lnTo>
                      <a:pt x="14" y="6"/>
                    </a:lnTo>
                    <a:lnTo>
                      <a:pt x="16" y="6"/>
                    </a:lnTo>
                    <a:lnTo>
                      <a:pt x="17" y="6"/>
                    </a:lnTo>
                    <a:lnTo>
                      <a:pt x="18" y="5"/>
                    </a:lnTo>
                    <a:lnTo>
                      <a:pt x="19" y="5"/>
                    </a:lnTo>
                    <a:lnTo>
                      <a:pt x="21" y="5"/>
                    </a:lnTo>
                    <a:lnTo>
                      <a:pt x="23" y="6"/>
                    </a:lnTo>
                    <a:lnTo>
                      <a:pt x="25" y="7"/>
                    </a:lnTo>
                    <a:lnTo>
                      <a:pt x="26" y="7"/>
                    </a:lnTo>
                    <a:lnTo>
                      <a:pt x="28" y="8"/>
                    </a:lnTo>
                    <a:lnTo>
                      <a:pt x="28" y="9"/>
                    </a:lnTo>
                    <a:lnTo>
                      <a:pt x="29" y="10"/>
                    </a:lnTo>
                    <a:lnTo>
                      <a:pt x="30" y="12"/>
                    </a:lnTo>
                    <a:lnTo>
                      <a:pt x="38" y="12"/>
                    </a:lnTo>
                    <a:lnTo>
                      <a:pt x="38" y="9"/>
                    </a:lnTo>
                    <a:lnTo>
                      <a:pt x="36" y="7"/>
                    </a:lnTo>
                    <a:lnTo>
                      <a:pt x="35" y="5"/>
                    </a:lnTo>
                    <a:lnTo>
                      <a:pt x="32" y="3"/>
                    </a:lnTo>
                    <a:lnTo>
                      <a:pt x="30" y="1"/>
                    </a:lnTo>
                    <a:lnTo>
                      <a:pt x="26" y="1"/>
                    </a:lnTo>
                    <a:lnTo>
                      <a:pt x="23" y="0"/>
                    </a:lnTo>
                    <a:lnTo>
                      <a:pt x="19" y="0"/>
                    </a:lnTo>
                    <a:lnTo>
                      <a:pt x="16" y="0"/>
                    </a:lnTo>
                    <a:lnTo>
                      <a:pt x="13" y="0"/>
                    </a:lnTo>
                    <a:lnTo>
                      <a:pt x="10" y="1"/>
                    </a:lnTo>
                    <a:lnTo>
                      <a:pt x="8" y="2"/>
                    </a:lnTo>
                    <a:lnTo>
                      <a:pt x="6" y="3"/>
                    </a:lnTo>
                    <a:lnTo>
                      <a:pt x="4" y="5"/>
                    </a:lnTo>
                    <a:lnTo>
                      <a:pt x="2" y="7"/>
                    </a:lnTo>
                    <a:lnTo>
                      <a:pt x="1" y="8"/>
                    </a:lnTo>
                    <a:lnTo>
                      <a:pt x="1" y="9"/>
                    </a:lnTo>
                    <a:lnTo>
                      <a:pt x="0" y="10"/>
                    </a:lnTo>
                    <a:lnTo>
                      <a:pt x="0" y="11"/>
                    </a:lnTo>
                    <a:lnTo>
                      <a:pt x="0" y="12"/>
                    </a:lnTo>
                    <a:lnTo>
                      <a:pt x="0" y="13"/>
                    </a:lnTo>
                    <a:lnTo>
                      <a:pt x="0" y="15"/>
                    </a:lnTo>
                    <a:lnTo>
                      <a:pt x="1" y="18"/>
                    </a:lnTo>
                    <a:lnTo>
                      <a:pt x="3" y="20"/>
                    </a:lnTo>
                    <a:lnTo>
                      <a:pt x="5" y="22"/>
                    </a:lnTo>
                    <a:lnTo>
                      <a:pt x="8" y="23"/>
                    </a:lnTo>
                    <a:lnTo>
                      <a:pt x="12" y="24"/>
                    </a:lnTo>
                    <a:lnTo>
                      <a:pt x="15" y="25"/>
                    </a:lnTo>
                    <a:lnTo>
                      <a:pt x="19" y="26"/>
                    </a:lnTo>
                    <a:lnTo>
                      <a:pt x="22" y="25"/>
                    </a:lnTo>
                    <a:lnTo>
                      <a:pt x="25" y="25"/>
                    </a:lnTo>
                    <a:lnTo>
                      <a:pt x="28" y="24"/>
                    </a:lnTo>
                    <a:lnTo>
                      <a:pt x="30" y="23"/>
                    </a:lnTo>
                    <a:lnTo>
                      <a:pt x="33" y="22"/>
                    </a:lnTo>
                    <a:lnTo>
                      <a:pt x="35" y="20"/>
                    </a:lnTo>
                    <a:lnTo>
                      <a:pt x="36" y="18"/>
                    </a:lnTo>
                    <a:lnTo>
                      <a:pt x="37" y="17"/>
                    </a:lnTo>
                    <a:lnTo>
                      <a:pt x="28" y="17"/>
                    </a:lnTo>
                    <a:lnTo>
                      <a:pt x="27" y="17"/>
                    </a:lnTo>
                    <a:lnTo>
                      <a:pt x="26" y="18"/>
                    </a:lnTo>
                    <a:lnTo>
                      <a:pt x="25" y="18"/>
                    </a:lnTo>
                    <a:lnTo>
                      <a:pt x="24" y="19"/>
                    </a:lnTo>
                    <a:lnTo>
                      <a:pt x="23" y="19"/>
                    </a:lnTo>
                    <a:lnTo>
                      <a:pt x="22" y="19"/>
                    </a:lnTo>
                    <a:lnTo>
                      <a:pt x="20" y="20"/>
                    </a:lnTo>
                    <a:lnTo>
                      <a:pt x="19"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768" name="Freeform 384"/>
              <p:cNvSpPr>
                <a:spLocks/>
              </p:cNvSpPr>
              <p:nvPr/>
            </p:nvSpPr>
            <p:spPr bwMode="auto">
              <a:xfrm>
                <a:off x="1010" y="2252"/>
                <a:ext cx="11" cy="5"/>
              </a:xfrm>
              <a:custGeom>
                <a:avLst/>
                <a:gdLst>
                  <a:gd name="T0" fmla="*/ 11 w 11"/>
                  <a:gd name="T1" fmla="*/ 0 h 5"/>
                  <a:gd name="T2" fmla="*/ 2 w 11"/>
                  <a:gd name="T3" fmla="*/ 0 h 5"/>
                  <a:gd name="T4" fmla="*/ 2 w 11"/>
                  <a:gd name="T5" fmla="*/ 0 h 5"/>
                  <a:gd name="T6" fmla="*/ 2 w 11"/>
                  <a:gd name="T7" fmla="*/ 0 h 5"/>
                  <a:gd name="T8" fmla="*/ 2 w 11"/>
                  <a:gd name="T9" fmla="*/ 1 h 5"/>
                  <a:gd name="T10" fmla="*/ 2 w 11"/>
                  <a:gd name="T11" fmla="*/ 2 h 5"/>
                  <a:gd name="T12" fmla="*/ 2 w 11"/>
                  <a:gd name="T13" fmla="*/ 3 h 5"/>
                  <a:gd name="T14" fmla="*/ 1 w 11"/>
                  <a:gd name="T15" fmla="*/ 4 h 5"/>
                  <a:gd name="T16" fmla="*/ 0 w 11"/>
                  <a:gd name="T17" fmla="*/ 5 h 5"/>
                  <a:gd name="T18" fmla="*/ 10 w 11"/>
                  <a:gd name="T19" fmla="*/ 5 h 5"/>
                  <a:gd name="T20" fmla="*/ 10 w 11"/>
                  <a:gd name="T21" fmla="*/ 4 h 5"/>
                  <a:gd name="T22" fmla="*/ 11 w 11"/>
                  <a:gd name="T23" fmla="*/ 3 h 5"/>
                  <a:gd name="T24" fmla="*/ 11 w 11"/>
                  <a:gd name="T25" fmla="*/ 2 h 5"/>
                  <a:gd name="T26" fmla="*/ 11 w 11"/>
                  <a:gd name="T27" fmla="*/ 1 h 5"/>
                  <a:gd name="T28" fmla="*/ 11 w 11"/>
                  <a:gd name="T29" fmla="*/ 0 h 5"/>
                  <a:gd name="T30" fmla="*/ 11 w 11"/>
                  <a:gd name="T31" fmla="*/ 0 h 5"/>
                  <a:gd name="T32" fmla="*/ 11 w 11"/>
                  <a:gd name="T33" fmla="*/ 0 h 5"/>
                  <a:gd name="T34" fmla="*/ 11 w 11"/>
                  <a:gd name="T35" fmla="*/ 0 h 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1"/>
                  <a:gd name="T55" fmla="*/ 0 h 5"/>
                  <a:gd name="T56" fmla="*/ 11 w 11"/>
                  <a:gd name="T57" fmla="*/ 5 h 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1" h="5">
                    <a:moveTo>
                      <a:pt x="11" y="0"/>
                    </a:moveTo>
                    <a:lnTo>
                      <a:pt x="2" y="0"/>
                    </a:lnTo>
                    <a:lnTo>
                      <a:pt x="2" y="1"/>
                    </a:lnTo>
                    <a:lnTo>
                      <a:pt x="2" y="2"/>
                    </a:lnTo>
                    <a:lnTo>
                      <a:pt x="2" y="3"/>
                    </a:lnTo>
                    <a:lnTo>
                      <a:pt x="1" y="4"/>
                    </a:lnTo>
                    <a:lnTo>
                      <a:pt x="0" y="5"/>
                    </a:lnTo>
                    <a:lnTo>
                      <a:pt x="10" y="5"/>
                    </a:lnTo>
                    <a:lnTo>
                      <a:pt x="10" y="4"/>
                    </a:lnTo>
                    <a:lnTo>
                      <a:pt x="11" y="3"/>
                    </a:lnTo>
                    <a:lnTo>
                      <a:pt x="11" y="2"/>
                    </a:lnTo>
                    <a:lnTo>
                      <a:pt x="11" y="1"/>
                    </a:lnTo>
                    <a:lnTo>
                      <a:pt x="1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769" name="Freeform 385"/>
              <p:cNvSpPr>
                <a:spLocks/>
              </p:cNvSpPr>
              <p:nvPr/>
            </p:nvSpPr>
            <p:spPr bwMode="auto">
              <a:xfrm>
                <a:off x="505" y="2258"/>
                <a:ext cx="43" cy="27"/>
              </a:xfrm>
              <a:custGeom>
                <a:avLst/>
                <a:gdLst>
                  <a:gd name="T0" fmla="*/ 33 w 43"/>
                  <a:gd name="T1" fmla="*/ 15 h 27"/>
                  <a:gd name="T2" fmla="*/ 32 w 43"/>
                  <a:gd name="T3" fmla="*/ 18 h 27"/>
                  <a:gd name="T4" fmla="*/ 28 w 43"/>
                  <a:gd name="T5" fmla="*/ 20 h 27"/>
                  <a:gd name="T6" fmla="*/ 24 w 43"/>
                  <a:gd name="T7" fmla="*/ 21 h 27"/>
                  <a:gd name="T8" fmla="*/ 19 w 43"/>
                  <a:gd name="T9" fmla="*/ 21 h 27"/>
                  <a:gd name="T10" fmla="*/ 15 w 43"/>
                  <a:gd name="T11" fmla="*/ 20 h 27"/>
                  <a:gd name="T12" fmla="*/ 12 w 43"/>
                  <a:gd name="T13" fmla="*/ 18 h 27"/>
                  <a:gd name="T14" fmla="*/ 10 w 43"/>
                  <a:gd name="T15" fmla="*/ 15 h 27"/>
                  <a:gd name="T16" fmla="*/ 10 w 43"/>
                  <a:gd name="T17" fmla="*/ 13 h 27"/>
                  <a:gd name="T18" fmla="*/ 11 w 43"/>
                  <a:gd name="T19" fmla="*/ 11 h 27"/>
                  <a:gd name="T20" fmla="*/ 13 w 43"/>
                  <a:gd name="T21" fmla="*/ 9 h 27"/>
                  <a:gd name="T22" fmla="*/ 14 w 43"/>
                  <a:gd name="T23" fmla="*/ 7 h 27"/>
                  <a:gd name="T24" fmla="*/ 17 w 43"/>
                  <a:gd name="T25" fmla="*/ 7 h 27"/>
                  <a:gd name="T26" fmla="*/ 19 w 43"/>
                  <a:gd name="T27" fmla="*/ 6 h 27"/>
                  <a:gd name="T28" fmla="*/ 21 w 43"/>
                  <a:gd name="T29" fmla="*/ 6 h 27"/>
                  <a:gd name="T30" fmla="*/ 24 w 43"/>
                  <a:gd name="T31" fmla="*/ 6 h 27"/>
                  <a:gd name="T32" fmla="*/ 27 w 43"/>
                  <a:gd name="T33" fmla="*/ 6 h 27"/>
                  <a:gd name="T34" fmla="*/ 29 w 43"/>
                  <a:gd name="T35" fmla="*/ 7 h 27"/>
                  <a:gd name="T36" fmla="*/ 31 w 43"/>
                  <a:gd name="T37" fmla="*/ 8 h 27"/>
                  <a:gd name="T38" fmla="*/ 40 w 43"/>
                  <a:gd name="T39" fmla="*/ 6 h 27"/>
                  <a:gd name="T40" fmla="*/ 36 w 43"/>
                  <a:gd name="T41" fmla="*/ 3 h 27"/>
                  <a:gd name="T42" fmla="*/ 31 w 43"/>
                  <a:gd name="T43" fmla="*/ 1 h 27"/>
                  <a:gd name="T44" fmla="*/ 25 w 43"/>
                  <a:gd name="T45" fmla="*/ 0 h 27"/>
                  <a:gd name="T46" fmla="*/ 18 w 43"/>
                  <a:gd name="T47" fmla="*/ 0 h 27"/>
                  <a:gd name="T48" fmla="*/ 12 w 43"/>
                  <a:gd name="T49" fmla="*/ 1 h 27"/>
                  <a:gd name="T50" fmla="*/ 7 w 43"/>
                  <a:gd name="T51" fmla="*/ 4 h 27"/>
                  <a:gd name="T52" fmla="*/ 3 w 43"/>
                  <a:gd name="T53" fmla="*/ 7 h 27"/>
                  <a:gd name="T54" fmla="*/ 1 w 43"/>
                  <a:gd name="T55" fmla="*/ 10 h 27"/>
                  <a:gd name="T56" fmla="*/ 0 w 43"/>
                  <a:gd name="T57" fmla="*/ 12 h 27"/>
                  <a:gd name="T58" fmla="*/ 0 w 43"/>
                  <a:gd name="T59" fmla="*/ 14 h 27"/>
                  <a:gd name="T60" fmla="*/ 2 w 43"/>
                  <a:gd name="T61" fmla="*/ 19 h 27"/>
                  <a:gd name="T62" fmla="*/ 7 w 43"/>
                  <a:gd name="T63" fmla="*/ 23 h 27"/>
                  <a:gd name="T64" fmla="*/ 13 w 43"/>
                  <a:gd name="T65" fmla="*/ 26 h 27"/>
                  <a:gd name="T66" fmla="*/ 21 w 43"/>
                  <a:gd name="T67" fmla="*/ 27 h 27"/>
                  <a:gd name="T68" fmla="*/ 30 w 43"/>
                  <a:gd name="T69" fmla="*/ 26 h 27"/>
                  <a:gd name="T70" fmla="*/ 37 w 43"/>
                  <a:gd name="T71" fmla="*/ 23 h 27"/>
                  <a:gd name="T72" fmla="*/ 41 w 43"/>
                  <a:gd name="T73" fmla="*/ 19 h 27"/>
                  <a:gd name="T74" fmla="*/ 43 w 43"/>
                  <a:gd name="T75" fmla="*/ 14 h 27"/>
                  <a:gd name="T76" fmla="*/ 43 w 43"/>
                  <a:gd name="T77" fmla="*/ 12 h 27"/>
                  <a:gd name="T78" fmla="*/ 43 w 43"/>
                  <a:gd name="T79" fmla="*/ 12 h 27"/>
                  <a:gd name="T80" fmla="*/ 34 w 43"/>
                  <a:gd name="T81" fmla="*/ 12 h 27"/>
                  <a:gd name="T82" fmla="*/ 34 w 43"/>
                  <a:gd name="T83" fmla="*/ 13 h 27"/>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3"/>
                  <a:gd name="T127" fmla="*/ 0 h 27"/>
                  <a:gd name="T128" fmla="*/ 43 w 43"/>
                  <a:gd name="T129" fmla="*/ 27 h 27"/>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3" h="27">
                    <a:moveTo>
                      <a:pt x="34" y="14"/>
                    </a:moveTo>
                    <a:lnTo>
                      <a:pt x="33" y="15"/>
                    </a:lnTo>
                    <a:lnTo>
                      <a:pt x="33" y="17"/>
                    </a:lnTo>
                    <a:lnTo>
                      <a:pt x="32" y="18"/>
                    </a:lnTo>
                    <a:lnTo>
                      <a:pt x="30" y="19"/>
                    </a:lnTo>
                    <a:lnTo>
                      <a:pt x="28" y="20"/>
                    </a:lnTo>
                    <a:lnTo>
                      <a:pt x="26" y="21"/>
                    </a:lnTo>
                    <a:lnTo>
                      <a:pt x="24" y="21"/>
                    </a:lnTo>
                    <a:lnTo>
                      <a:pt x="21" y="21"/>
                    </a:lnTo>
                    <a:lnTo>
                      <a:pt x="19" y="21"/>
                    </a:lnTo>
                    <a:lnTo>
                      <a:pt x="17" y="21"/>
                    </a:lnTo>
                    <a:lnTo>
                      <a:pt x="15" y="20"/>
                    </a:lnTo>
                    <a:lnTo>
                      <a:pt x="13" y="19"/>
                    </a:lnTo>
                    <a:lnTo>
                      <a:pt x="12" y="18"/>
                    </a:lnTo>
                    <a:lnTo>
                      <a:pt x="11" y="17"/>
                    </a:lnTo>
                    <a:lnTo>
                      <a:pt x="10" y="15"/>
                    </a:lnTo>
                    <a:lnTo>
                      <a:pt x="10" y="14"/>
                    </a:lnTo>
                    <a:lnTo>
                      <a:pt x="10" y="13"/>
                    </a:lnTo>
                    <a:lnTo>
                      <a:pt x="10" y="12"/>
                    </a:lnTo>
                    <a:lnTo>
                      <a:pt x="11" y="11"/>
                    </a:lnTo>
                    <a:lnTo>
                      <a:pt x="11" y="10"/>
                    </a:lnTo>
                    <a:lnTo>
                      <a:pt x="13" y="9"/>
                    </a:lnTo>
                    <a:lnTo>
                      <a:pt x="13" y="8"/>
                    </a:lnTo>
                    <a:lnTo>
                      <a:pt x="14" y="7"/>
                    </a:lnTo>
                    <a:lnTo>
                      <a:pt x="16" y="7"/>
                    </a:lnTo>
                    <a:lnTo>
                      <a:pt x="17" y="7"/>
                    </a:lnTo>
                    <a:lnTo>
                      <a:pt x="18" y="6"/>
                    </a:lnTo>
                    <a:lnTo>
                      <a:pt x="19" y="6"/>
                    </a:lnTo>
                    <a:lnTo>
                      <a:pt x="20" y="6"/>
                    </a:lnTo>
                    <a:lnTo>
                      <a:pt x="21" y="6"/>
                    </a:lnTo>
                    <a:lnTo>
                      <a:pt x="23" y="6"/>
                    </a:lnTo>
                    <a:lnTo>
                      <a:pt x="24" y="6"/>
                    </a:lnTo>
                    <a:lnTo>
                      <a:pt x="25" y="6"/>
                    </a:lnTo>
                    <a:lnTo>
                      <a:pt x="27" y="6"/>
                    </a:lnTo>
                    <a:lnTo>
                      <a:pt x="27" y="7"/>
                    </a:lnTo>
                    <a:lnTo>
                      <a:pt x="29" y="7"/>
                    </a:lnTo>
                    <a:lnTo>
                      <a:pt x="30" y="8"/>
                    </a:lnTo>
                    <a:lnTo>
                      <a:pt x="31" y="8"/>
                    </a:lnTo>
                    <a:lnTo>
                      <a:pt x="42" y="8"/>
                    </a:lnTo>
                    <a:lnTo>
                      <a:pt x="40" y="6"/>
                    </a:lnTo>
                    <a:lnTo>
                      <a:pt x="38" y="5"/>
                    </a:lnTo>
                    <a:lnTo>
                      <a:pt x="36" y="3"/>
                    </a:lnTo>
                    <a:lnTo>
                      <a:pt x="34" y="2"/>
                    </a:lnTo>
                    <a:lnTo>
                      <a:pt x="31" y="1"/>
                    </a:lnTo>
                    <a:lnTo>
                      <a:pt x="28" y="0"/>
                    </a:lnTo>
                    <a:lnTo>
                      <a:pt x="25" y="0"/>
                    </a:lnTo>
                    <a:lnTo>
                      <a:pt x="21" y="0"/>
                    </a:lnTo>
                    <a:lnTo>
                      <a:pt x="18" y="0"/>
                    </a:lnTo>
                    <a:lnTo>
                      <a:pt x="15" y="0"/>
                    </a:lnTo>
                    <a:lnTo>
                      <a:pt x="12" y="1"/>
                    </a:lnTo>
                    <a:lnTo>
                      <a:pt x="9" y="2"/>
                    </a:lnTo>
                    <a:lnTo>
                      <a:pt x="7" y="4"/>
                    </a:lnTo>
                    <a:lnTo>
                      <a:pt x="4" y="5"/>
                    </a:lnTo>
                    <a:lnTo>
                      <a:pt x="3" y="7"/>
                    </a:lnTo>
                    <a:lnTo>
                      <a:pt x="2" y="9"/>
                    </a:lnTo>
                    <a:lnTo>
                      <a:pt x="1" y="10"/>
                    </a:lnTo>
                    <a:lnTo>
                      <a:pt x="0" y="11"/>
                    </a:lnTo>
                    <a:lnTo>
                      <a:pt x="0" y="12"/>
                    </a:lnTo>
                    <a:lnTo>
                      <a:pt x="0" y="13"/>
                    </a:lnTo>
                    <a:lnTo>
                      <a:pt x="0" y="14"/>
                    </a:lnTo>
                    <a:lnTo>
                      <a:pt x="1" y="16"/>
                    </a:lnTo>
                    <a:lnTo>
                      <a:pt x="2" y="19"/>
                    </a:lnTo>
                    <a:lnTo>
                      <a:pt x="4" y="21"/>
                    </a:lnTo>
                    <a:lnTo>
                      <a:pt x="7" y="23"/>
                    </a:lnTo>
                    <a:lnTo>
                      <a:pt x="9" y="25"/>
                    </a:lnTo>
                    <a:lnTo>
                      <a:pt x="13" y="26"/>
                    </a:lnTo>
                    <a:lnTo>
                      <a:pt x="17" y="27"/>
                    </a:lnTo>
                    <a:lnTo>
                      <a:pt x="21" y="27"/>
                    </a:lnTo>
                    <a:lnTo>
                      <a:pt x="26" y="27"/>
                    </a:lnTo>
                    <a:lnTo>
                      <a:pt x="30" y="26"/>
                    </a:lnTo>
                    <a:lnTo>
                      <a:pt x="34" y="25"/>
                    </a:lnTo>
                    <a:lnTo>
                      <a:pt x="37" y="23"/>
                    </a:lnTo>
                    <a:lnTo>
                      <a:pt x="40" y="21"/>
                    </a:lnTo>
                    <a:lnTo>
                      <a:pt x="41" y="19"/>
                    </a:lnTo>
                    <a:lnTo>
                      <a:pt x="43" y="16"/>
                    </a:lnTo>
                    <a:lnTo>
                      <a:pt x="43" y="14"/>
                    </a:lnTo>
                    <a:lnTo>
                      <a:pt x="43" y="13"/>
                    </a:lnTo>
                    <a:lnTo>
                      <a:pt x="43" y="12"/>
                    </a:lnTo>
                    <a:lnTo>
                      <a:pt x="33" y="12"/>
                    </a:lnTo>
                    <a:lnTo>
                      <a:pt x="34" y="12"/>
                    </a:lnTo>
                    <a:lnTo>
                      <a:pt x="34" y="13"/>
                    </a:lnTo>
                    <a:lnTo>
                      <a:pt x="34"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770" name="Freeform 386"/>
              <p:cNvSpPr>
                <a:spLocks/>
              </p:cNvSpPr>
              <p:nvPr/>
            </p:nvSpPr>
            <p:spPr bwMode="auto">
              <a:xfrm>
                <a:off x="536" y="2266"/>
                <a:ext cx="13" cy="3"/>
              </a:xfrm>
              <a:custGeom>
                <a:avLst/>
                <a:gdLst>
                  <a:gd name="T0" fmla="*/ 0 w 13"/>
                  <a:gd name="T1" fmla="*/ 0 h 3"/>
                  <a:gd name="T2" fmla="*/ 1 w 13"/>
                  <a:gd name="T3" fmla="*/ 1 h 3"/>
                  <a:gd name="T4" fmla="*/ 2 w 13"/>
                  <a:gd name="T5" fmla="*/ 2 h 3"/>
                  <a:gd name="T6" fmla="*/ 2 w 13"/>
                  <a:gd name="T7" fmla="*/ 2 h 3"/>
                  <a:gd name="T8" fmla="*/ 3 w 13"/>
                  <a:gd name="T9" fmla="*/ 3 h 3"/>
                  <a:gd name="T10" fmla="*/ 13 w 13"/>
                  <a:gd name="T11" fmla="*/ 3 h 3"/>
                  <a:gd name="T12" fmla="*/ 13 w 13"/>
                  <a:gd name="T13" fmla="*/ 2 h 3"/>
                  <a:gd name="T14" fmla="*/ 12 w 13"/>
                  <a:gd name="T15" fmla="*/ 2 h 3"/>
                  <a:gd name="T16" fmla="*/ 12 w 13"/>
                  <a:gd name="T17" fmla="*/ 1 h 3"/>
                  <a:gd name="T18" fmla="*/ 12 w 13"/>
                  <a:gd name="T19" fmla="*/ 0 h 3"/>
                  <a:gd name="T20" fmla="*/ 0 w 13"/>
                  <a:gd name="T21" fmla="*/ 0 h 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
                  <a:gd name="T34" fmla="*/ 0 h 3"/>
                  <a:gd name="T35" fmla="*/ 13 w 13"/>
                  <a:gd name="T36" fmla="*/ 3 h 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 h="3">
                    <a:moveTo>
                      <a:pt x="0" y="0"/>
                    </a:moveTo>
                    <a:lnTo>
                      <a:pt x="1" y="1"/>
                    </a:lnTo>
                    <a:lnTo>
                      <a:pt x="2" y="2"/>
                    </a:lnTo>
                    <a:lnTo>
                      <a:pt x="3" y="3"/>
                    </a:lnTo>
                    <a:lnTo>
                      <a:pt x="13" y="3"/>
                    </a:lnTo>
                    <a:lnTo>
                      <a:pt x="13" y="2"/>
                    </a:lnTo>
                    <a:lnTo>
                      <a:pt x="12" y="2"/>
                    </a:lnTo>
                    <a:lnTo>
                      <a:pt x="12" y="1"/>
                    </a:lnTo>
                    <a:lnTo>
                      <a:pt x="12"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771" name="Freeform 387"/>
              <p:cNvSpPr>
                <a:spLocks/>
              </p:cNvSpPr>
              <p:nvPr/>
            </p:nvSpPr>
            <p:spPr bwMode="auto">
              <a:xfrm>
                <a:off x="600" y="2249"/>
                <a:ext cx="44" cy="28"/>
              </a:xfrm>
              <a:custGeom>
                <a:avLst/>
                <a:gdLst>
                  <a:gd name="T0" fmla="*/ 34 w 44"/>
                  <a:gd name="T1" fmla="*/ 15 h 28"/>
                  <a:gd name="T2" fmla="*/ 32 w 44"/>
                  <a:gd name="T3" fmla="*/ 18 h 28"/>
                  <a:gd name="T4" fmla="*/ 29 w 44"/>
                  <a:gd name="T5" fmla="*/ 21 h 28"/>
                  <a:gd name="T6" fmla="*/ 25 w 44"/>
                  <a:gd name="T7" fmla="*/ 21 h 28"/>
                  <a:gd name="T8" fmla="*/ 20 w 44"/>
                  <a:gd name="T9" fmla="*/ 21 h 28"/>
                  <a:gd name="T10" fmla="*/ 16 w 44"/>
                  <a:gd name="T11" fmla="*/ 21 h 28"/>
                  <a:gd name="T12" fmla="*/ 12 w 44"/>
                  <a:gd name="T13" fmla="*/ 18 h 28"/>
                  <a:gd name="T14" fmla="*/ 10 w 44"/>
                  <a:gd name="T15" fmla="*/ 15 h 28"/>
                  <a:gd name="T16" fmla="*/ 10 w 44"/>
                  <a:gd name="T17" fmla="*/ 14 h 28"/>
                  <a:gd name="T18" fmla="*/ 11 w 44"/>
                  <a:gd name="T19" fmla="*/ 11 h 28"/>
                  <a:gd name="T20" fmla="*/ 13 w 44"/>
                  <a:gd name="T21" fmla="*/ 9 h 28"/>
                  <a:gd name="T22" fmla="*/ 15 w 44"/>
                  <a:gd name="T23" fmla="*/ 8 h 28"/>
                  <a:gd name="T24" fmla="*/ 17 w 44"/>
                  <a:gd name="T25" fmla="*/ 7 h 28"/>
                  <a:gd name="T26" fmla="*/ 20 w 44"/>
                  <a:gd name="T27" fmla="*/ 7 h 28"/>
                  <a:gd name="T28" fmla="*/ 22 w 44"/>
                  <a:gd name="T29" fmla="*/ 6 h 28"/>
                  <a:gd name="T30" fmla="*/ 26 w 44"/>
                  <a:gd name="T31" fmla="*/ 7 h 28"/>
                  <a:gd name="T32" fmla="*/ 29 w 44"/>
                  <a:gd name="T33" fmla="*/ 8 h 28"/>
                  <a:gd name="T34" fmla="*/ 31 w 44"/>
                  <a:gd name="T35" fmla="*/ 9 h 28"/>
                  <a:gd name="T36" fmla="*/ 33 w 44"/>
                  <a:gd name="T37" fmla="*/ 11 h 28"/>
                  <a:gd name="T38" fmla="*/ 43 w 44"/>
                  <a:gd name="T39" fmla="*/ 9 h 28"/>
                  <a:gd name="T40" fmla="*/ 38 w 44"/>
                  <a:gd name="T41" fmla="*/ 5 h 28"/>
                  <a:gd name="T42" fmla="*/ 33 w 44"/>
                  <a:gd name="T43" fmla="*/ 2 h 28"/>
                  <a:gd name="T44" fmla="*/ 26 w 44"/>
                  <a:gd name="T45" fmla="*/ 0 h 28"/>
                  <a:gd name="T46" fmla="*/ 19 w 44"/>
                  <a:gd name="T47" fmla="*/ 0 h 28"/>
                  <a:gd name="T48" fmla="*/ 13 w 44"/>
                  <a:gd name="T49" fmla="*/ 2 h 28"/>
                  <a:gd name="T50" fmla="*/ 7 w 44"/>
                  <a:gd name="T51" fmla="*/ 4 h 28"/>
                  <a:gd name="T52" fmla="*/ 3 w 44"/>
                  <a:gd name="T53" fmla="*/ 7 h 28"/>
                  <a:gd name="T54" fmla="*/ 1 w 44"/>
                  <a:gd name="T55" fmla="*/ 10 h 28"/>
                  <a:gd name="T56" fmla="*/ 0 w 44"/>
                  <a:gd name="T57" fmla="*/ 12 h 28"/>
                  <a:gd name="T58" fmla="*/ 0 w 44"/>
                  <a:gd name="T59" fmla="*/ 14 h 28"/>
                  <a:gd name="T60" fmla="*/ 2 w 44"/>
                  <a:gd name="T61" fmla="*/ 19 h 28"/>
                  <a:gd name="T62" fmla="*/ 7 w 44"/>
                  <a:gd name="T63" fmla="*/ 24 h 28"/>
                  <a:gd name="T64" fmla="*/ 14 w 44"/>
                  <a:gd name="T65" fmla="*/ 27 h 28"/>
                  <a:gd name="T66" fmla="*/ 22 w 44"/>
                  <a:gd name="T67" fmla="*/ 28 h 28"/>
                  <a:gd name="T68" fmla="*/ 31 w 44"/>
                  <a:gd name="T69" fmla="*/ 27 h 28"/>
                  <a:gd name="T70" fmla="*/ 38 w 44"/>
                  <a:gd name="T71" fmla="*/ 24 h 28"/>
                  <a:gd name="T72" fmla="*/ 43 w 44"/>
                  <a:gd name="T73" fmla="*/ 19 h 28"/>
                  <a:gd name="T74" fmla="*/ 44 w 44"/>
                  <a:gd name="T75" fmla="*/ 14 h 28"/>
                  <a:gd name="T76" fmla="*/ 44 w 44"/>
                  <a:gd name="T77" fmla="*/ 13 h 28"/>
                  <a:gd name="T78" fmla="*/ 34 w 44"/>
                  <a:gd name="T79" fmla="*/ 13 h 28"/>
                  <a:gd name="T80" fmla="*/ 34 w 44"/>
                  <a:gd name="T81" fmla="*/ 14 h 2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44"/>
                  <a:gd name="T124" fmla="*/ 0 h 28"/>
                  <a:gd name="T125" fmla="*/ 44 w 44"/>
                  <a:gd name="T126" fmla="*/ 28 h 2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44" h="28">
                    <a:moveTo>
                      <a:pt x="34" y="14"/>
                    </a:moveTo>
                    <a:lnTo>
                      <a:pt x="34" y="15"/>
                    </a:lnTo>
                    <a:lnTo>
                      <a:pt x="34" y="17"/>
                    </a:lnTo>
                    <a:lnTo>
                      <a:pt x="32" y="18"/>
                    </a:lnTo>
                    <a:lnTo>
                      <a:pt x="31" y="20"/>
                    </a:lnTo>
                    <a:lnTo>
                      <a:pt x="29" y="21"/>
                    </a:lnTo>
                    <a:lnTo>
                      <a:pt x="27" y="21"/>
                    </a:lnTo>
                    <a:lnTo>
                      <a:pt x="25" y="21"/>
                    </a:lnTo>
                    <a:lnTo>
                      <a:pt x="22" y="22"/>
                    </a:lnTo>
                    <a:lnTo>
                      <a:pt x="20" y="21"/>
                    </a:lnTo>
                    <a:lnTo>
                      <a:pt x="18" y="21"/>
                    </a:lnTo>
                    <a:lnTo>
                      <a:pt x="16" y="21"/>
                    </a:lnTo>
                    <a:lnTo>
                      <a:pt x="14" y="20"/>
                    </a:lnTo>
                    <a:lnTo>
                      <a:pt x="12" y="18"/>
                    </a:lnTo>
                    <a:lnTo>
                      <a:pt x="11" y="17"/>
                    </a:lnTo>
                    <a:lnTo>
                      <a:pt x="10" y="15"/>
                    </a:lnTo>
                    <a:lnTo>
                      <a:pt x="10" y="14"/>
                    </a:lnTo>
                    <a:lnTo>
                      <a:pt x="10" y="12"/>
                    </a:lnTo>
                    <a:lnTo>
                      <a:pt x="11" y="11"/>
                    </a:lnTo>
                    <a:lnTo>
                      <a:pt x="12" y="10"/>
                    </a:lnTo>
                    <a:lnTo>
                      <a:pt x="13" y="9"/>
                    </a:lnTo>
                    <a:lnTo>
                      <a:pt x="14" y="9"/>
                    </a:lnTo>
                    <a:lnTo>
                      <a:pt x="15" y="8"/>
                    </a:lnTo>
                    <a:lnTo>
                      <a:pt x="16" y="8"/>
                    </a:lnTo>
                    <a:lnTo>
                      <a:pt x="17" y="7"/>
                    </a:lnTo>
                    <a:lnTo>
                      <a:pt x="18" y="7"/>
                    </a:lnTo>
                    <a:lnTo>
                      <a:pt x="20" y="7"/>
                    </a:lnTo>
                    <a:lnTo>
                      <a:pt x="21" y="6"/>
                    </a:lnTo>
                    <a:lnTo>
                      <a:pt x="22" y="6"/>
                    </a:lnTo>
                    <a:lnTo>
                      <a:pt x="24" y="6"/>
                    </a:lnTo>
                    <a:lnTo>
                      <a:pt x="26" y="7"/>
                    </a:lnTo>
                    <a:lnTo>
                      <a:pt x="27" y="7"/>
                    </a:lnTo>
                    <a:lnTo>
                      <a:pt x="29" y="8"/>
                    </a:lnTo>
                    <a:lnTo>
                      <a:pt x="30" y="8"/>
                    </a:lnTo>
                    <a:lnTo>
                      <a:pt x="31" y="9"/>
                    </a:lnTo>
                    <a:lnTo>
                      <a:pt x="32" y="10"/>
                    </a:lnTo>
                    <a:lnTo>
                      <a:pt x="33" y="11"/>
                    </a:lnTo>
                    <a:lnTo>
                      <a:pt x="44" y="11"/>
                    </a:lnTo>
                    <a:lnTo>
                      <a:pt x="43" y="9"/>
                    </a:lnTo>
                    <a:lnTo>
                      <a:pt x="41" y="7"/>
                    </a:lnTo>
                    <a:lnTo>
                      <a:pt x="38" y="5"/>
                    </a:lnTo>
                    <a:lnTo>
                      <a:pt x="36" y="3"/>
                    </a:lnTo>
                    <a:lnTo>
                      <a:pt x="33" y="2"/>
                    </a:lnTo>
                    <a:lnTo>
                      <a:pt x="30" y="1"/>
                    </a:lnTo>
                    <a:lnTo>
                      <a:pt x="26" y="0"/>
                    </a:lnTo>
                    <a:lnTo>
                      <a:pt x="22" y="0"/>
                    </a:lnTo>
                    <a:lnTo>
                      <a:pt x="19" y="0"/>
                    </a:lnTo>
                    <a:lnTo>
                      <a:pt x="16" y="1"/>
                    </a:lnTo>
                    <a:lnTo>
                      <a:pt x="13" y="2"/>
                    </a:lnTo>
                    <a:lnTo>
                      <a:pt x="10" y="3"/>
                    </a:lnTo>
                    <a:lnTo>
                      <a:pt x="7" y="4"/>
                    </a:lnTo>
                    <a:lnTo>
                      <a:pt x="5" y="6"/>
                    </a:lnTo>
                    <a:lnTo>
                      <a:pt x="3" y="7"/>
                    </a:lnTo>
                    <a:lnTo>
                      <a:pt x="2" y="9"/>
                    </a:lnTo>
                    <a:lnTo>
                      <a:pt x="1" y="10"/>
                    </a:lnTo>
                    <a:lnTo>
                      <a:pt x="1" y="11"/>
                    </a:lnTo>
                    <a:lnTo>
                      <a:pt x="0" y="12"/>
                    </a:lnTo>
                    <a:lnTo>
                      <a:pt x="0" y="14"/>
                    </a:lnTo>
                    <a:lnTo>
                      <a:pt x="1" y="17"/>
                    </a:lnTo>
                    <a:lnTo>
                      <a:pt x="2" y="19"/>
                    </a:lnTo>
                    <a:lnTo>
                      <a:pt x="4" y="22"/>
                    </a:lnTo>
                    <a:lnTo>
                      <a:pt x="7" y="24"/>
                    </a:lnTo>
                    <a:lnTo>
                      <a:pt x="10" y="26"/>
                    </a:lnTo>
                    <a:lnTo>
                      <a:pt x="14" y="27"/>
                    </a:lnTo>
                    <a:lnTo>
                      <a:pt x="18" y="27"/>
                    </a:lnTo>
                    <a:lnTo>
                      <a:pt x="22" y="28"/>
                    </a:lnTo>
                    <a:lnTo>
                      <a:pt x="27" y="27"/>
                    </a:lnTo>
                    <a:lnTo>
                      <a:pt x="31" y="27"/>
                    </a:lnTo>
                    <a:lnTo>
                      <a:pt x="34" y="26"/>
                    </a:lnTo>
                    <a:lnTo>
                      <a:pt x="38" y="24"/>
                    </a:lnTo>
                    <a:lnTo>
                      <a:pt x="41" y="22"/>
                    </a:lnTo>
                    <a:lnTo>
                      <a:pt x="43" y="19"/>
                    </a:lnTo>
                    <a:lnTo>
                      <a:pt x="44" y="17"/>
                    </a:lnTo>
                    <a:lnTo>
                      <a:pt x="44" y="14"/>
                    </a:lnTo>
                    <a:lnTo>
                      <a:pt x="44" y="13"/>
                    </a:lnTo>
                    <a:lnTo>
                      <a:pt x="34" y="13"/>
                    </a:lnTo>
                    <a:lnTo>
                      <a:pt x="34"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772" name="Freeform 388"/>
              <p:cNvSpPr>
                <a:spLocks/>
              </p:cNvSpPr>
              <p:nvPr/>
            </p:nvSpPr>
            <p:spPr bwMode="auto">
              <a:xfrm>
                <a:off x="634" y="2259"/>
                <a:ext cx="10" cy="3"/>
              </a:xfrm>
              <a:custGeom>
                <a:avLst/>
                <a:gdLst>
                  <a:gd name="T0" fmla="*/ 0 w 10"/>
                  <a:gd name="T1" fmla="*/ 0 h 3"/>
                  <a:gd name="T2" fmla="*/ 0 w 10"/>
                  <a:gd name="T3" fmla="*/ 1 h 3"/>
                  <a:gd name="T4" fmla="*/ 0 w 10"/>
                  <a:gd name="T5" fmla="*/ 2 h 3"/>
                  <a:gd name="T6" fmla="*/ 1 w 10"/>
                  <a:gd name="T7" fmla="*/ 2 h 3"/>
                  <a:gd name="T8" fmla="*/ 1 w 10"/>
                  <a:gd name="T9" fmla="*/ 3 h 3"/>
                  <a:gd name="T10" fmla="*/ 10 w 10"/>
                  <a:gd name="T11" fmla="*/ 3 h 3"/>
                  <a:gd name="T12" fmla="*/ 10 w 10"/>
                  <a:gd name="T13" fmla="*/ 2 h 3"/>
                  <a:gd name="T14" fmla="*/ 10 w 10"/>
                  <a:gd name="T15" fmla="*/ 2 h 3"/>
                  <a:gd name="T16" fmla="*/ 10 w 10"/>
                  <a:gd name="T17" fmla="*/ 1 h 3"/>
                  <a:gd name="T18" fmla="*/ 10 w 10"/>
                  <a:gd name="T19" fmla="*/ 0 h 3"/>
                  <a:gd name="T20" fmla="*/ 0 w 10"/>
                  <a:gd name="T21" fmla="*/ 0 h 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
                  <a:gd name="T34" fmla="*/ 0 h 3"/>
                  <a:gd name="T35" fmla="*/ 10 w 10"/>
                  <a:gd name="T36" fmla="*/ 3 h 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 h="3">
                    <a:moveTo>
                      <a:pt x="0" y="0"/>
                    </a:moveTo>
                    <a:lnTo>
                      <a:pt x="0" y="1"/>
                    </a:lnTo>
                    <a:lnTo>
                      <a:pt x="0" y="2"/>
                    </a:lnTo>
                    <a:lnTo>
                      <a:pt x="1" y="2"/>
                    </a:lnTo>
                    <a:lnTo>
                      <a:pt x="1" y="3"/>
                    </a:lnTo>
                    <a:lnTo>
                      <a:pt x="10" y="3"/>
                    </a:lnTo>
                    <a:lnTo>
                      <a:pt x="10" y="2"/>
                    </a:lnTo>
                    <a:lnTo>
                      <a:pt x="10" y="1"/>
                    </a:lnTo>
                    <a:lnTo>
                      <a:pt x="10"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773" name="Freeform 389"/>
              <p:cNvSpPr>
                <a:spLocks/>
              </p:cNvSpPr>
              <p:nvPr/>
            </p:nvSpPr>
            <p:spPr bwMode="auto">
              <a:xfrm>
                <a:off x="619" y="2154"/>
                <a:ext cx="65" cy="79"/>
              </a:xfrm>
              <a:custGeom>
                <a:avLst/>
                <a:gdLst>
                  <a:gd name="T0" fmla="*/ 26 w 65"/>
                  <a:gd name="T1" fmla="*/ 1 h 79"/>
                  <a:gd name="T2" fmla="*/ 16 w 65"/>
                  <a:gd name="T3" fmla="*/ 6 h 79"/>
                  <a:gd name="T4" fmla="*/ 8 w 65"/>
                  <a:gd name="T5" fmla="*/ 15 h 79"/>
                  <a:gd name="T6" fmla="*/ 2 w 65"/>
                  <a:gd name="T7" fmla="*/ 27 h 79"/>
                  <a:gd name="T8" fmla="*/ 11 w 65"/>
                  <a:gd name="T9" fmla="*/ 34 h 79"/>
                  <a:gd name="T10" fmla="*/ 14 w 65"/>
                  <a:gd name="T11" fmla="*/ 25 h 79"/>
                  <a:gd name="T12" fmla="*/ 19 w 65"/>
                  <a:gd name="T13" fmla="*/ 19 h 79"/>
                  <a:gd name="T14" fmla="*/ 25 w 65"/>
                  <a:gd name="T15" fmla="*/ 14 h 79"/>
                  <a:gd name="T16" fmla="*/ 33 w 65"/>
                  <a:gd name="T17" fmla="*/ 13 h 79"/>
                  <a:gd name="T18" fmla="*/ 42 w 65"/>
                  <a:gd name="T19" fmla="*/ 15 h 79"/>
                  <a:gd name="T20" fmla="*/ 49 w 65"/>
                  <a:gd name="T21" fmla="*/ 20 h 79"/>
                  <a:gd name="T22" fmla="*/ 54 w 65"/>
                  <a:gd name="T23" fmla="*/ 29 h 79"/>
                  <a:gd name="T24" fmla="*/ 55 w 65"/>
                  <a:gd name="T25" fmla="*/ 40 h 79"/>
                  <a:gd name="T26" fmla="*/ 54 w 65"/>
                  <a:gd name="T27" fmla="*/ 51 h 79"/>
                  <a:gd name="T28" fmla="*/ 49 w 65"/>
                  <a:gd name="T29" fmla="*/ 60 h 79"/>
                  <a:gd name="T30" fmla="*/ 42 w 65"/>
                  <a:gd name="T31" fmla="*/ 65 h 79"/>
                  <a:gd name="T32" fmla="*/ 33 w 65"/>
                  <a:gd name="T33" fmla="*/ 68 h 79"/>
                  <a:gd name="T34" fmla="*/ 25 w 65"/>
                  <a:gd name="T35" fmla="*/ 65 h 79"/>
                  <a:gd name="T36" fmla="*/ 17 w 65"/>
                  <a:gd name="T37" fmla="*/ 60 h 79"/>
                  <a:gd name="T38" fmla="*/ 12 w 65"/>
                  <a:gd name="T39" fmla="*/ 52 h 79"/>
                  <a:gd name="T40" fmla="*/ 10 w 65"/>
                  <a:gd name="T41" fmla="*/ 41 h 79"/>
                  <a:gd name="T42" fmla="*/ 1 w 65"/>
                  <a:gd name="T43" fmla="*/ 49 h 79"/>
                  <a:gd name="T44" fmla="*/ 6 w 65"/>
                  <a:gd name="T45" fmla="*/ 62 h 79"/>
                  <a:gd name="T46" fmla="*/ 15 w 65"/>
                  <a:gd name="T47" fmla="*/ 73 h 79"/>
                  <a:gd name="T48" fmla="*/ 26 w 65"/>
                  <a:gd name="T49" fmla="*/ 78 h 79"/>
                  <a:gd name="T50" fmla="*/ 39 w 65"/>
                  <a:gd name="T51" fmla="*/ 78 h 79"/>
                  <a:gd name="T52" fmla="*/ 50 w 65"/>
                  <a:gd name="T53" fmla="*/ 72 h 79"/>
                  <a:gd name="T54" fmla="*/ 59 w 65"/>
                  <a:gd name="T55" fmla="*/ 62 h 79"/>
                  <a:gd name="T56" fmla="*/ 64 w 65"/>
                  <a:gd name="T57" fmla="*/ 48 h 79"/>
                  <a:gd name="T58" fmla="*/ 64 w 65"/>
                  <a:gd name="T59" fmla="*/ 31 h 79"/>
                  <a:gd name="T60" fmla="*/ 59 w 65"/>
                  <a:gd name="T61" fmla="*/ 17 h 79"/>
                  <a:gd name="T62" fmla="*/ 50 w 65"/>
                  <a:gd name="T63" fmla="*/ 7 h 79"/>
                  <a:gd name="T64" fmla="*/ 39 w 65"/>
                  <a:gd name="T65" fmla="*/ 1 h 7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65"/>
                  <a:gd name="T100" fmla="*/ 0 h 79"/>
                  <a:gd name="T101" fmla="*/ 65 w 65"/>
                  <a:gd name="T102" fmla="*/ 79 h 7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65" h="79">
                    <a:moveTo>
                      <a:pt x="33" y="0"/>
                    </a:moveTo>
                    <a:lnTo>
                      <a:pt x="26" y="1"/>
                    </a:lnTo>
                    <a:lnTo>
                      <a:pt x="21" y="2"/>
                    </a:lnTo>
                    <a:lnTo>
                      <a:pt x="16" y="6"/>
                    </a:lnTo>
                    <a:lnTo>
                      <a:pt x="11" y="10"/>
                    </a:lnTo>
                    <a:lnTo>
                      <a:pt x="8" y="15"/>
                    </a:lnTo>
                    <a:lnTo>
                      <a:pt x="4" y="20"/>
                    </a:lnTo>
                    <a:lnTo>
                      <a:pt x="2" y="27"/>
                    </a:lnTo>
                    <a:lnTo>
                      <a:pt x="1" y="34"/>
                    </a:lnTo>
                    <a:lnTo>
                      <a:pt x="11" y="34"/>
                    </a:lnTo>
                    <a:lnTo>
                      <a:pt x="12" y="30"/>
                    </a:lnTo>
                    <a:lnTo>
                      <a:pt x="14" y="25"/>
                    </a:lnTo>
                    <a:lnTo>
                      <a:pt x="16" y="22"/>
                    </a:lnTo>
                    <a:lnTo>
                      <a:pt x="19" y="19"/>
                    </a:lnTo>
                    <a:lnTo>
                      <a:pt x="22" y="16"/>
                    </a:lnTo>
                    <a:lnTo>
                      <a:pt x="25" y="14"/>
                    </a:lnTo>
                    <a:lnTo>
                      <a:pt x="29" y="13"/>
                    </a:lnTo>
                    <a:lnTo>
                      <a:pt x="33" y="13"/>
                    </a:lnTo>
                    <a:lnTo>
                      <a:pt x="37" y="13"/>
                    </a:lnTo>
                    <a:lnTo>
                      <a:pt x="42" y="15"/>
                    </a:lnTo>
                    <a:lnTo>
                      <a:pt x="46" y="17"/>
                    </a:lnTo>
                    <a:lnTo>
                      <a:pt x="49" y="20"/>
                    </a:lnTo>
                    <a:lnTo>
                      <a:pt x="52" y="25"/>
                    </a:lnTo>
                    <a:lnTo>
                      <a:pt x="54" y="29"/>
                    </a:lnTo>
                    <a:lnTo>
                      <a:pt x="55" y="34"/>
                    </a:lnTo>
                    <a:lnTo>
                      <a:pt x="55" y="40"/>
                    </a:lnTo>
                    <a:lnTo>
                      <a:pt x="55" y="46"/>
                    </a:lnTo>
                    <a:lnTo>
                      <a:pt x="54" y="51"/>
                    </a:lnTo>
                    <a:lnTo>
                      <a:pt x="52" y="55"/>
                    </a:lnTo>
                    <a:lnTo>
                      <a:pt x="49" y="60"/>
                    </a:lnTo>
                    <a:lnTo>
                      <a:pt x="46" y="63"/>
                    </a:lnTo>
                    <a:lnTo>
                      <a:pt x="42" y="65"/>
                    </a:lnTo>
                    <a:lnTo>
                      <a:pt x="37" y="67"/>
                    </a:lnTo>
                    <a:lnTo>
                      <a:pt x="33" y="68"/>
                    </a:lnTo>
                    <a:lnTo>
                      <a:pt x="29" y="67"/>
                    </a:lnTo>
                    <a:lnTo>
                      <a:pt x="25" y="65"/>
                    </a:lnTo>
                    <a:lnTo>
                      <a:pt x="21" y="63"/>
                    </a:lnTo>
                    <a:lnTo>
                      <a:pt x="17" y="60"/>
                    </a:lnTo>
                    <a:lnTo>
                      <a:pt x="15" y="56"/>
                    </a:lnTo>
                    <a:lnTo>
                      <a:pt x="12" y="52"/>
                    </a:lnTo>
                    <a:lnTo>
                      <a:pt x="11" y="46"/>
                    </a:lnTo>
                    <a:lnTo>
                      <a:pt x="10" y="41"/>
                    </a:lnTo>
                    <a:lnTo>
                      <a:pt x="0" y="41"/>
                    </a:lnTo>
                    <a:lnTo>
                      <a:pt x="1" y="49"/>
                    </a:lnTo>
                    <a:lnTo>
                      <a:pt x="3" y="56"/>
                    </a:lnTo>
                    <a:lnTo>
                      <a:pt x="6" y="62"/>
                    </a:lnTo>
                    <a:lnTo>
                      <a:pt x="10" y="68"/>
                    </a:lnTo>
                    <a:lnTo>
                      <a:pt x="15" y="73"/>
                    </a:lnTo>
                    <a:lnTo>
                      <a:pt x="20" y="76"/>
                    </a:lnTo>
                    <a:lnTo>
                      <a:pt x="26" y="78"/>
                    </a:lnTo>
                    <a:lnTo>
                      <a:pt x="33" y="79"/>
                    </a:lnTo>
                    <a:lnTo>
                      <a:pt x="39" y="78"/>
                    </a:lnTo>
                    <a:lnTo>
                      <a:pt x="45" y="76"/>
                    </a:lnTo>
                    <a:lnTo>
                      <a:pt x="50" y="72"/>
                    </a:lnTo>
                    <a:lnTo>
                      <a:pt x="55" y="67"/>
                    </a:lnTo>
                    <a:lnTo>
                      <a:pt x="59" y="62"/>
                    </a:lnTo>
                    <a:lnTo>
                      <a:pt x="62" y="55"/>
                    </a:lnTo>
                    <a:lnTo>
                      <a:pt x="64" y="48"/>
                    </a:lnTo>
                    <a:lnTo>
                      <a:pt x="65" y="39"/>
                    </a:lnTo>
                    <a:lnTo>
                      <a:pt x="64" y="31"/>
                    </a:lnTo>
                    <a:lnTo>
                      <a:pt x="62" y="24"/>
                    </a:lnTo>
                    <a:lnTo>
                      <a:pt x="59" y="17"/>
                    </a:lnTo>
                    <a:lnTo>
                      <a:pt x="55" y="12"/>
                    </a:lnTo>
                    <a:lnTo>
                      <a:pt x="50" y="7"/>
                    </a:lnTo>
                    <a:lnTo>
                      <a:pt x="45" y="3"/>
                    </a:lnTo>
                    <a:lnTo>
                      <a:pt x="39" y="1"/>
                    </a:lnTo>
                    <a:lnTo>
                      <a:pt x="3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774" name="Freeform 390"/>
              <p:cNvSpPr>
                <a:spLocks/>
              </p:cNvSpPr>
              <p:nvPr/>
            </p:nvSpPr>
            <p:spPr bwMode="auto">
              <a:xfrm>
                <a:off x="619" y="2188"/>
                <a:ext cx="11" cy="7"/>
              </a:xfrm>
              <a:custGeom>
                <a:avLst/>
                <a:gdLst>
                  <a:gd name="T0" fmla="*/ 10 w 11"/>
                  <a:gd name="T1" fmla="*/ 6 h 7"/>
                  <a:gd name="T2" fmla="*/ 10 w 11"/>
                  <a:gd name="T3" fmla="*/ 4 h 7"/>
                  <a:gd name="T4" fmla="*/ 10 w 11"/>
                  <a:gd name="T5" fmla="*/ 3 h 7"/>
                  <a:gd name="T6" fmla="*/ 10 w 11"/>
                  <a:gd name="T7" fmla="*/ 2 h 7"/>
                  <a:gd name="T8" fmla="*/ 11 w 11"/>
                  <a:gd name="T9" fmla="*/ 0 h 7"/>
                  <a:gd name="T10" fmla="*/ 1 w 11"/>
                  <a:gd name="T11" fmla="*/ 0 h 7"/>
                  <a:gd name="T12" fmla="*/ 1 w 11"/>
                  <a:gd name="T13" fmla="*/ 2 h 7"/>
                  <a:gd name="T14" fmla="*/ 1 w 11"/>
                  <a:gd name="T15" fmla="*/ 3 h 7"/>
                  <a:gd name="T16" fmla="*/ 0 w 11"/>
                  <a:gd name="T17" fmla="*/ 4 h 7"/>
                  <a:gd name="T18" fmla="*/ 0 w 11"/>
                  <a:gd name="T19" fmla="*/ 5 h 7"/>
                  <a:gd name="T20" fmla="*/ 0 w 11"/>
                  <a:gd name="T21" fmla="*/ 6 h 7"/>
                  <a:gd name="T22" fmla="*/ 0 w 11"/>
                  <a:gd name="T23" fmla="*/ 6 h 7"/>
                  <a:gd name="T24" fmla="*/ 0 w 11"/>
                  <a:gd name="T25" fmla="*/ 6 h 7"/>
                  <a:gd name="T26" fmla="*/ 0 w 11"/>
                  <a:gd name="T27" fmla="*/ 7 h 7"/>
                  <a:gd name="T28" fmla="*/ 10 w 11"/>
                  <a:gd name="T29" fmla="*/ 7 h 7"/>
                  <a:gd name="T30" fmla="*/ 10 w 11"/>
                  <a:gd name="T31" fmla="*/ 7 h 7"/>
                  <a:gd name="T32" fmla="*/ 10 w 11"/>
                  <a:gd name="T33" fmla="*/ 6 h 7"/>
                  <a:gd name="T34" fmla="*/ 10 w 11"/>
                  <a:gd name="T35" fmla="*/ 6 h 7"/>
                  <a:gd name="T36" fmla="*/ 10 w 11"/>
                  <a:gd name="T37" fmla="*/ 6 h 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1"/>
                  <a:gd name="T58" fmla="*/ 0 h 7"/>
                  <a:gd name="T59" fmla="*/ 11 w 11"/>
                  <a:gd name="T60" fmla="*/ 7 h 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1" h="7">
                    <a:moveTo>
                      <a:pt x="10" y="6"/>
                    </a:moveTo>
                    <a:lnTo>
                      <a:pt x="10" y="4"/>
                    </a:lnTo>
                    <a:lnTo>
                      <a:pt x="10" y="3"/>
                    </a:lnTo>
                    <a:lnTo>
                      <a:pt x="10" y="2"/>
                    </a:lnTo>
                    <a:lnTo>
                      <a:pt x="11" y="0"/>
                    </a:lnTo>
                    <a:lnTo>
                      <a:pt x="1" y="0"/>
                    </a:lnTo>
                    <a:lnTo>
                      <a:pt x="1" y="2"/>
                    </a:lnTo>
                    <a:lnTo>
                      <a:pt x="1" y="3"/>
                    </a:lnTo>
                    <a:lnTo>
                      <a:pt x="0" y="4"/>
                    </a:lnTo>
                    <a:lnTo>
                      <a:pt x="0" y="5"/>
                    </a:lnTo>
                    <a:lnTo>
                      <a:pt x="0" y="6"/>
                    </a:lnTo>
                    <a:lnTo>
                      <a:pt x="0" y="7"/>
                    </a:lnTo>
                    <a:lnTo>
                      <a:pt x="10" y="7"/>
                    </a:lnTo>
                    <a:lnTo>
                      <a:pt x="1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775" name="Freeform 391"/>
              <p:cNvSpPr>
                <a:spLocks/>
              </p:cNvSpPr>
              <p:nvPr/>
            </p:nvSpPr>
            <p:spPr bwMode="auto">
              <a:xfrm>
                <a:off x="633" y="2165"/>
                <a:ext cx="21" cy="47"/>
              </a:xfrm>
              <a:custGeom>
                <a:avLst/>
                <a:gdLst>
                  <a:gd name="T0" fmla="*/ 17 w 21"/>
                  <a:gd name="T1" fmla="*/ 29 h 47"/>
                  <a:gd name="T2" fmla="*/ 17 w 21"/>
                  <a:gd name="T3" fmla="*/ 24 h 47"/>
                  <a:gd name="T4" fmla="*/ 17 w 21"/>
                  <a:gd name="T5" fmla="*/ 14 h 47"/>
                  <a:gd name="T6" fmla="*/ 17 w 21"/>
                  <a:gd name="T7" fmla="*/ 5 h 47"/>
                  <a:gd name="T8" fmla="*/ 17 w 21"/>
                  <a:gd name="T9" fmla="*/ 0 h 47"/>
                  <a:gd name="T10" fmla="*/ 20 w 21"/>
                  <a:gd name="T11" fmla="*/ 29 h 47"/>
                  <a:gd name="T12" fmla="*/ 21 w 21"/>
                  <a:gd name="T13" fmla="*/ 31 h 47"/>
                  <a:gd name="T14" fmla="*/ 0 w 21"/>
                  <a:gd name="T15" fmla="*/ 47 h 47"/>
                  <a:gd name="T16" fmla="*/ 17 w 21"/>
                  <a:gd name="T17" fmla="*/ 29 h 4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1"/>
                  <a:gd name="T28" fmla="*/ 0 h 47"/>
                  <a:gd name="T29" fmla="*/ 21 w 21"/>
                  <a:gd name="T30" fmla="*/ 47 h 4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1" h="47">
                    <a:moveTo>
                      <a:pt x="17" y="29"/>
                    </a:moveTo>
                    <a:lnTo>
                      <a:pt x="17" y="24"/>
                    </a:lnTo>
                    <a:lnTo>
                      <a:pt x="17" y="14"/>
                    </a:lnTo>
                    <a:lnTo>
                      <a:pt x="17" y="5"/>
                    </a:lnTo>
                    <a:lnTo>
                      <a:pt x="17" y="0"/>
                    </a:lnTo>
                    <a:lnTo>
                      <a:pt x="20" y="29"/>
                    </a:lnTo>
                    <a:lnTo>
                      <a:pt x="21" y="31"/>
                    </a:lnTo>
                    <a:lnTo>
                      <a:pt x="0" y="47"/>
                    </a:lnTo>
                    <a:lnTo>
                      <a:pt x="17" y="2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776" name="Freeform 392"/>
              <p:cNvSpPr>
                <a:spLocks/>
              </p:cNvSpPr>
              <p:nvPr/>
            </p:nvSpPr>
            <p:spPr bwMode="auto">
              <a:xfrm>
                <a:off x="624" y="2141"/>
                <a:ext cx="21" cy="20"/>
              </a:xfrm>
              <a:custGeom>
                <a:avLst/>
                <a:gdLst>
                  <a:gd name="T0" fmla="*/ 0 w 21"/>
                  <a:gd name="T1" fmla="*/ 20 h 20"/>
                  <a:gd name="T2" fmla="*/ 0 w 21"/>
                  <a:gd name="T3" fmla="*/ 19 h 20"/>
                  <a:gd name="T4" fmla="*/ 0 w 21"/>
                  <a:gd name="T5" fmla="*/ 15 h 20"/>
                  <a:gd name="T6" fmla="*/ 1 w 21"/>
                  <a:gd name="T7" fmla="*/ 10 h 20"/>
                  <a:gd name="T8" fmla="*/ 3 w 21"/>
                  <a:gd name="T9" fmla="*/ 5 h 20"/>
                  <a:gd name="T10" fmla="*/ 5 w 21"/>
                  <a:gd name="T11" fmla="*/ 2 h 20"/>
                  <a:gd name="T12" fmla="*/ 9 w 21"/>
                  <a:gd name="T13" fmla="*/ 0 h 20"/>
                  <a:gd name="T14" fmla="*/ 14 w 21"/>
                  <a:gd name="T15" fmla="*/ 2 h 20"/>
                  <a:gd name="T16" fmla="*/ 21 w 21"/>
                  <a:gd name="T17" fmla="*/ 7 h 20"/>
                  <a:gd name="T18" fmla="*/ 21 w 21"/>
                  <a:gd name="T19" fmla="*/ 11 h 20"/>
                  <a:gd name="T20" fmla="*/ 21 w 21"/>
                  <a:gd name="T21" fmla="*/ 10 h 20"/>
                  <a:gd name="T22" fmla="*/ 19 w 21"/>
                  <a:gd name="T23" fmla="*/ 9 h 20"/>
                  <a:gd name="T24" fmla="*/ 17 w 21"/>
                  <a:gd name="T25" fmla="*/ 8 h 20"/>
                  <a:gd name="T26" fmla="*/ 15 w 21"/>
                  <a:gd name="T27" fmla="*/ 6 h 20"/>
                  <a:gd name="T28" fmla="*/ 12 w 21"/>
                  <a:gd name="T29" fmla="*/ 5 h 20"/>
                  <a:gd name="T30" fmla="*/ 10 w 21"/>
                  <a:gd name="T31" fmla="*/ 5 h 20"/>
                  <a:gd name="T32" fmla="*/ 7 w 21"/>
                  <a:gd name="T33" fmla="*/ 7 h 20"/>
                  <a:gd name="T34" fmla="*/ 5 w 21"/>
                  <a:gd name="T35" fmla="*/ 9 h 20"/>
                  <a:gd name="T36" fmla="*/ 0 w 21"/>
                  <a:gd name="T37" fmla="*/ 20 h 2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1"/>
                  <a:gd name="T58" fmla="*/ 0 h 20"/>
                  <a:gd name="T59" fmla="*/ 21 w 21"/>
                  <a:gd name="T60" fmla="*/ 20 h 20"/>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1" h="20">
                    <a:moveTo>
                      <a:pt x="0" y="20"/>
                    </a:moveTo>
                    <a:lnTo>
                      <a:pt x="0" y="19"/>
                    </a:lnTo>
                    <a:lnTo>
                      <a:pt x="0" y="15"/>
                    </a:lnTo>
                    <a:lnTo>
                      <a:pt x="1" y="10"/>
                    </a:lnTo>
                    <a:lnTo>
                      <a:pt x="3" y="5"/>
                    </a:lnTo>
                    <a:lnTo>
                      <a:pt x="5" y="2"/>
                    </a:lnTo>
                    <a:lnTo>
                      <a:pt x="9" y="0"/>
                    </a:lnTo>
                    <a:lnTo>
                      <a:pt x="14" y="2"/>
                    </a:lnTo>
                    <a:lnTo>
                      <a:pt x="21" y="7"/>
                    </a:lnTo>
                    <a:lnTo>
                      <a:pt x="21" y="11"/>
                    </a:lnTo>
                    <a:lnTo>
                      <a:pt x="21" y="10"/>
                    </a:lnTo>
                    <a:lnTo>
                      <a:pt x="19" y="9"/>
                    </a:lnTo>
                    <a:lnTo>
                      <a:pt x="17" y="8"/>
                    </a:lnTo>
                    <a:lnTo>
                      <a:pt x="15" y="6"/>
                    </a:lnTo>
                    <a:lnTo>
                      <a:pt x="12" y="5"/>
                    </a:lnTo>
                    <a:lnTo>
                      <a:pt x="10" y="5"/>
                    </a:lnTo>
                    <a:lnTo>
                      <a:pt x="7" y="7"/>
                    </a:lnTo>
                    <a:lnTo>
                      <a:pt x="5" y="9"/>
                    </a:lnTo>
                    <a:lnTo>
                      <a:pt x="0"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777" name="Freeform 393"/>
              <p:cNvSpPr>
                <a:spLocks/>
              </p:cNvSpPr>
              <p:nvPr/>
            </p:nvSpPr>
            <p:spPr bwMode="auto">
              <a:xfrm>
                <a:off x="624" y="2149"/>
                <a:ext cx="22" cy="10"/>
              </a:xfrm>
              <a:custGeom>
                <a:avLst/>
                <a:gdLst>
                  <a:gd name="T0" fmla="*/ 0 w 22"/>
                  <a:gd name="T1" fmla="*/ 6 h 10"/>
                  <a:gd name="T2" fmla="*/ 1 w 22"/>
                  <a:gd name="T3" fmla="*/ 6 h 10"/>
                  <a:gd name="T4" fmla="*/ 3 w 22"/>
                  <a:gd name="T5" fmla="*/ 6 h 10"/>
                  <a:gd name="T6" fmla="*/ 6 w 22"/>
                  <a:gd name="T7" fmla="*/ 7 h 10"/>
                  <a:gd name="T8" fmla="*/ 9 w 22"/>
                  <a:gd name="T9" fmla="*/ 7 h 10"/>
                  <a:gd name="T10" fmla="*/ 13 w 22"/>
                  <a:gd name="T11" fmla="*/ 6 h 10"/>
                  <a:gd name="T12" fmla="*/ 16 w 22"/>
                  <a:gd name="T13" fmla="*/ 5 h 10"/>
                  <a:gd name="T14" fmla="*/ 19 w 22"/>
                  <a:gd name="T15" fmla="*/ 3 h 10"/>
                  <a:gd name="T16" fmla="*/ 22 w 22"/>
                  <a:gd name="T17" fmla="*/ 0 h 10"/>
                  <a:gd name="T18" fmla="*/ 21 w 22"/>
                  <a:gd name="T19" fmla="*/ 0 h 10"/>
                  <a:gd name="T20" fmla="*/ 20 w 22"/>
                  <a:gd name="T21" fmla="*/ 3 h 10"/>
                  <a:gd name="T22" fmla="*/ 18 w 22"/>
                  <a:gd name="T23" fmla="*/ 5 h 10"/>
                  <a:gd name="T24" fmla="*/ 16 w 22"/>
                  <a:gd name="T25" fmla="*/ 7 h 10"/>
                  <a:gd name="T26" fmla="*/ 12 w 22"/>
                  <a:gd name="T27" fmla="*/ 9 h 10"/>
                  <a:gd name="T28" fmla="*/ 9 w 22"/>
                  <a:gd name="T29" fmla="*/ 10 h 10"/>
                  <a:gd name="T30" fmla="*/ 5 w 22"/>
                  <a:gd name="T31" fmla="*/ 9 h 10"/>
                  <a:gd name="T32" fmla="*/ 0 w 22"/>
                  <a:gd name="T33" fmla="*/ 6 h 1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2"/>
                  <a:gd name="T52" fmla="*/ 0 h 10"/>
                  <a:gd name="T53" fmla="*/ 22 w 22"/>
                  <a:gd name="T54" fmla="*/ 10 h 1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2" h="10">
                    <a:moveTo>
                      <a:pt x="0" y="6"/>
                    </a:moveTo>
                    <a:lnTo>
                      <a:pt x="1" y="6"/>
                    </a:lnTo>
                    <a:lnTo>
                      <a:pt x="3" y="6"/>
                    </a:lnTo>
                    <a:lnTo>
                      <a:pt x="6" y="7"/>
                    </a:lnTo>
                    <a:lnTo>
                      <a:pt x="9" y="7"/>
                    </a:lnTo>
                    <a:lnTo>
                      <a:pt x="13" y="6"/>
                    </a:lnTo>
                    <a:lnTo>
                      <a:pt x="16" y="5"/>
                    </a:lnTo>
                    <a:lnTo>
                      <a:pt x="19" y="3"/>
                    </a:lnTo>
                    <a:lnTo>
                      <a:pt x="22" y="0"/>
                    </a:lnTo>
                    <a:lnTo>
                      <a:pt x="21" y="0"/>
                    </a:lnTo>
                    <a:lnTo>
                      <a:pt x="20" y="3"/>
                    </a:lnTo>
                    <a:lnTo>
                      <a:pt x="18" y="5"/>
                    </a:lnTo>
                    <a:lnTo>
                      <a:pt x="16" y="7"/>
                    </a:lnTo>
                    <a:lnTo>
                      <a:pt x="12" y="9"/>
                    </a:lnTo>
                    <a:lnTo>
                      <a:pt x="9" y="10"/>
                    </a:lnTo>
                    <a:lnTo>
                      <a:pt x="5" y="9"/>
                    </a:lnTo>
                    <a:lnTo>
                      <a:pt x="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778" name="Freeform 394"/>
              <p:cNvSpPr>
                <a:spLocks/>
              </p:cNvSpPr>
              <p:nvPr/>
            </p:nvSpPr>
            <p:spPr bwMode="auto">
              <a:xfrm>
                <a:off x="656" y="2140"/>
                <a:ext cx="24" cy="17"/>
              </a:xfrm>
              <a:custGeom>
                <a:avLst/>
                <a:gdLst>
                  <a:gd name="T0" fmla="*/ 0 w 24"/>
                  <a:gd name="T1" fmla="*/ 10 h 17"/>
                  <a:gd name="T2" fmla="*/ 1 w 24"/>
                  <a:gd name="T3" fmla="*/ 10 h 17"/>
                  <a:gd name="T4" fmla="*/ 3 w 24"/>
                  <a:gd name="T5" fmla="*/ 7 h 17"/>
                  <a:gd name="T6" fmla="*/ 7 w 24"/>
                  <a:gd name="T7" fmla="*/ 4 h 17"/>
                  <a:gd name="T8" fmla="*/ 11 w 24"/>
                  <a:gd name="T9" fmla="*/ 1 h 17"/>
                  <a:gd name="T10" fmla="*/ 15 w 24"/>
                  <a:gd name="T11" fmla="*/ 0 h 17"/>
                  <a:gd name="T12" fmla="*/ 19 w 24"/>
                  <a:gd name="T13" fmla="*/ 2 h 17"/>
                  <a:gd name="T14" fmla="*/ 22 w 24"/>
                  <a:gd name="T15" fmla="*/ 6 h 17"/>
                  <a:gd name="T16" fmla="*/ 24 w 24"/>
                  <a:gd name="T17" fmla="*/ 15 h 17"/>
                  <a:gd name="T18" fmla="*/ 23 w 24"/>
                  <a:gd name="T19" fmla="*/ 17 h 17"/>
                  <a:gd name="T20" fmla="*/ 22 w 24"/>
                  <a:gd name="T21" fmla="*/ 17 h 17"/>
                  <a:gd name="T22" fmla="*/ 22 w 24"/>
                  <a:gd name="T23" fmla="*/ 15 h 17"/>
                  <a:gd name="T24" fmla="*/ 21 w 24"/>
                  <a:gd name="T25" fmla="*/ 12 h 17"/>
                  <a:gd name="T26" fmla="*/ 20 w 24"/>
                  <a:gd name="T27" fmla="*/ 10 h 17"/>
                  <a:gd name="T28" fmla="*/ 18 w 24"/>
                  <a:gd name="T29" fmla="*/ 8 h 17"/>
                  <a:gd name="T30" fmla="*/ 16 w 24"/>
                  <a:gd name="T31" fmla="*/ 6 h 17"/>
                  <a:gd name="T32" fmla="*/ 14 w 24"/>
                  <a:gd name="T33" fmla="*/ 5 h 17"/>
                  <a:gd name="T34" fmla="*/ 11 w 24"/>
                  <a:gd name="T35" fmla="*/ 6 h 17"/>
                  <a:gd name="T36" fmla="*/ 0 w 24"/>
                  <a:gd name="T37" fmla="*/ 10 h 1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4"/>
                  <a:gd name="T58" fmla="*/ 0 h 17"/>
                  <a:gd name="T59" fmla="*/ 24 w 24"/>
                  <a:gd name="T60" fmla="*/ 17 h 1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4" h="17">
                    <a:moveTo>
                      <a:pt x="0" y="10"/>
                    </a:moveTo>
                    <a:lnTo>
                      <a:pt x="1" y="10"/>
                    </a:lnTo>
                    <a:lnTo>
                      <a:pt x="3" y="7"/>
                    </a:lnTo>
                    <a:lnTo>
                      <a:pt x="7" y="4"/>
                    </a:lnTo>
                    <a:lnTo>
                      <a:pt x="11" y="1"/>
                    </a:lnTo>
                    <a:lnTo>
                      <a:pt x="15" y="0"/>
                    </a:lnTo>
                    <a:lnTo>
                      <a:pt x="19" y="2"/>
                    </a:lnTo>
                    <a:lnTo>
                      <a:pt x="22" y="6"/>
                    </a:lnTo>
                    <a:lnTo>
                      <a:pt x="24" y="15"/>
                    </a:lnTo>
                    <a:lnTo>
                      <a:pt x="23" y="17"/>
                    </a:lnTo>
                    <a:lnTo>
                      <a:pt x="22" y="17"/>
                    </a:lnTo>
                    <a:lnTo>
                      <a:pt x="22" y="15"/>
                    </a:lnTo>
                    <a:lnTo>
                      <a:pt x="21" y="12"/>
                    </a:lnTo>
                    <a:lnTo>
                      <a:pt x="20" y="10"/>
                    </a:lnTo>
                    <a:lnTo>
                      <a:pt x="18" y="8"/>
                    </a:lnTo>
                    <a:lnTo>
                      <a:pt x="16" y="6"/>
                    </a:lnTo>
                    <a:lnTo>
                      <a:pt x="14" y="5"/>
                    </a:lnTo>
                    <a:lnTo>
                      <a:pt x="11" y="6"/>
                    </a:lnTo>
                    <a:lnTo>
                      <a:pt x="0"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779" name="Freeform 395"/>
              <p:cNvSpPr>
                <a:spLocks/>
              </p:cNvSpPr>
              <p:nvPr/>
            </p:nvSpPr>
            <p:spPr bwMode="auto">
              <a:xfrm>
                <a:off x="661" y="2145"/>
                <a:ext cx="20" cy="12"/>
              </a:xfrm>
              <a:custGeom>
                <a:avLst/>
                <a:gdLst>
                  <a:gd name="T0" fmla="*/ 0 w 20"/>
                  <a:gd name="T1" fmla="*/ 0 h 12"/>
                  <a:gd name="T2" fmla="*/ 0 w 20"/>
                  <a:gd name="T3" fmla="*/ 1 h 12"/>
                  <a:gd name="T4" fmla="*/ 2 w 20"/>
                  <a:gd name="T5" fmla="*/ 3 h 12"/>
                  <a:gd name="T6" fmla="*/ 4 w 20"/>
                  <a:gd name="T7" fmla="*/ 5 h 12"/>
                  <a:gd name="T8" fmla="*/ 7 w 20"/>
                  <a:gd name="T9" fmla="*/ 7 h 12"/>
                  <a:gd name="T10" fmla="*/ 10 w 20"/>
                  <a:gd name="T11" fmla="*/ 9 h 12"/>
                  <a:gd name="T12" fmla="*/ 13 w 20"/>
                  <a:gd name="T13" fmla="*/ 11 h 12"/>
                  <a:gd name="T14" fmla="*/ 17 w 20"/>
                  <a:gd name="T15" fmla="*/ 12 h 12"/>
                  <a:gd name="T16" fmla="*/ 20 w 20"/>
                  <a:gd name="T17" fmla="*/ 11 h 12"/>
                  <a:gd name="T18" fmla="*/ 19 w 20"/>
                  <a:gd name="T19" fmla="*/ 11 h 12"/>
                  <a:gd name="T20" fmla="*/ 17 w 20"/>
                  <a:gd name="T21" fmla="*/ 12 h 12"/>
                  <a:gd name="T22" fmla="*/ 14 w 20"/>
                  <a:gd name="T23" fmla="*/ 12 h 12"/>
                  <a:gd name="T24" fmla="*/ 11 w 20"/>
                  <a:gd name="T25" fmla="*/ 12 h 12"/>
                  <a:gd name="T26" fmla="*/ 8 w 20"/>
                  <a:gd name="T27" fmla="*/ 11 h 12"/>
                  <a:gd name="T28" fmla="*/ 4 w 20"/>
                  <a:gd name="T29" fmla="*/ 10 h 12"/>
                  <a:gd name="T30" fmla="*/ 2 w 20"/>
                  <a:gd name="T31" fmla="*/ 6 h 12"/>
                  <a:gd name="T32" fmla="*/ 0 w 20"/>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0"/>
                  <a:gd name="T52" fmla="*/ 0 h 12"/>
                  <a:gd name="T53" fmla="*/ 20 w 2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0" h="12">
                    <a:moveTo>
                      <a:pt x="0" y="0"/>
                    </a:moveTo>
                    <a:lnTo>
                      <a:pt x="0" y="1"/>
                    </a:lnTo>
                    <a:lnTo>
                      <a:pt x="2" y="3"/>
                    </a:lnTo>
                    <a:lnTo>
                      <a:pt x="4" y="5"/>
                    </a:lnTo>
                    <a:lnTo>
                      <a:pt x="7" y="7"/>
                    </a:lnTo>
                    <a:lnTo>
                      <a:pt x="10" y="9"/>
                    </a:lnTo>
                    <a:lnTo>
                      <a:pt x="13" y="11"/>
                    </a:lnTo>
                    <a:lnTo>
                      <a:pt x="17" y="12"/>
                    </a:lnTo>
                    <a:lnTo>
                      <a:pt x="20" y="11"/>
                    </a:lnTo>
                    <a:lnTo>
                      <a:pt x="19" y="11"/>
                    </a:lnTo>
                    <a:lnTo>
                      <a:pt x="17" y="12"/>
                    </a:lnTo>
                    <a:lnTo>
                      <a:pt x="14" y="12"/>
                    </a:lnTo>
                    <a:lnTo>
                      <a:pt x="11" y="12"/>
                    </a:lnTo>
                    <a:lnTo>
                      <a:pt x="8" y="11"/>
                    </a:lnTo>
                    <a:lnTo>
                      <a:pt x="4" y="10"/>
                    </a:lnTo>
                    <a:lnTo>
                      <a:pt x="2" y="6"/>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780" name="Freeform 396"/>
              <p:cNvSpPr>
                <a:spLocks/>
              </p:cNvSpPr>
              <p:nvPr/>
            </p:nvSpPr>
            <p:spPr bwMode="auto">
              <a:xfrm>
                <a:off x="634" y="2227"/>
                <a:ext cx="9" cy="18"/>
              </a:xfrm>
              <a:custGeom>
                <a:avLst/>
                <a:gdLst>
                  <a:gd name="T0" fmla="*/ 2 w 9"/>
                  <a:gd name="T1" fmla="*/ 0 h 18"/>
                  <a:gd name="T2" fmla="*/ 2 w 9"/>
                  <a:gd name="T3" fmla="*/ 3 h 18"/>
                  <a:gd name="T4" fmla="*/ 1 w 9"/>
                  <a:gd name="T5" fmla="*/ 10 h 18"/>
                  <a:gd name="T6" fmla="*/ 0 w 9"/>
                  <a:gd name="T7" fmla="*/ 16 h 18"/>
                  <a:gd name="T8" fmla="*/ 0 w 9"/>
                  <a:gd name="T9" fmla="*/ 18 h 18"/>
                  <a:gd name="T10" fmla="*/ 1 w 9"/>
                  <a:gd name="T11" fmla="*/ 17 h 18"/>
                  <a:gd name="T12" fmla="*/ 2 w 9"/>
                  <a:gd name="T13" fmla="*/ 15 h 18"/>
                  <a:gd name="T14" fmla="*/ 4 w 9"/>
                  <a:gd name="T15" fmla="*/ 13 h 18"/>
                  <a:gd name="T16" fmla="*/ 5 w 9"/>
                  <a:gd name="T17" fmla="*/ 10 h 18"/>
                  <a:gd name="T18" fmla="*/ 7 w 9"/>
                  <a:gd name="T19" fmla="*/ 8 h 18"/>
                  <a:gd name="T20" fmla="*/ 8 w 9"/>
                  <a:gd name="T21" fmla="*/ 5 h 18"/>
                  <a:gd name="T22" fmla="*/ 9 w 9"/>
                  <a:gd name="T23" fmla="*/ 4 h 18"/>
                  <a:gd name="T24" fmla="*/ 9 w 9"/>
                  <a:gd name="T25" fmla="*/ 3 h 18"/>
                  <a:gd name="T26" fmla="*/ 2 w 9"/>
                  <a:gd name="T27" fmla="*/ 0 h 1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
                  <a:gd name="T43" fmla="*/ 0 h 18"/>
                  <a:gd name="T44" fmla="*/ 9 w 9"/>
                  <a:gd name="T45" fmla="*/ 18 h 1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 h="18">
                    <a:moveTo>
                      <a:pt x="2" y="0"/>
                    </a:moveTo>
                    <a:lnTo>
                      <a:pt x="2" y="3"/>
                    </a:lnTo>
                    <a:lnTo>
                      <a:pt x="1" y="10"/>
                    </a:lnTo>
                    <a:lnTo>
                      <a:pt x="0" y="16"/>
                    </a:lnTo>
                    <a:lnTo>
                      <a:pt x="0" y="18"/>
                    </a:lnTo>
                    <a:lnTo>
                      <a:pt x="1" y="17"/>
                    </a:lnTo>
                    <a:lnTo>
                      <a:pt x="2" y="15"/>
                    </a:lnTo>
                    <a:lnTo>
                      <a:pt x="4" y="13"/>
                    </a:lnTo>
                    <a:lnTo>
                      <a:pt x="5" y="10"/>
                    </a:lnTo>
                    <a:lnTo>
                      <a:pt x="7" y="8"/>
                    </a:lnTo>
                    <a:lnTo>
                      <a:pt x="8" y="5"/>
                    </a:lnTo>
                    <a:lnTo>
                      <a:pt x="9" y="4"/>
                    </a:lnTo>
                    <a:lnTo>
                      <a:pt x="9" y="3"/>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781" name="Freeform 397"/>
              <p:cNvSpPr>
                <a:spLocks/>
              </p:cNvSpPr>
              <p:nvPr/>
            </p:nvSpPr>
            <p:spPr bwMode="auto">
              <a:xfrm>
                <a:off x="672" y="2213"/>
                <a:ext cx="12" cy="17"/>
              </a:xfrm>
              <a:custGeom>
                <a:avLst/>
                <a:gdLst>
                  <a:gd name="T0" fmla="*/ 0 w 12"/>
                  <a:gd name="T1" fmla="*/ 6 h 17"/>
                  <a:gd name="T2" fmla="*/ 0 w 12"/>
                  <a:gd name="T3" fmla="*/ 7 h 17"/>
                  <a:gd name="T4" fmla="*/ 2 w 12"/>
                  <a:gd name="T5" fmla="*/ 8 h 17"/>
                  <a:gd name="T6" fmla="*/ 3 w 12"/>
                  <a:gd name="T7" fmla="*/ 10 h 17"/>
                  <a:gd name="T8" fmla="*/ 6 w 12"/>
                  <a:gd name="T9" fmla="*/ 13 h 17"/>
                  <a:gd name="T10" fmla="*/ 8 w 12"/>
                  <a:gd name="T11" fmla="*/ 15 h 17"/>
                  <a:gd name="T12" fmla="*/ 10 w 12"/>
                  <a:gd name="T13" fmla="*/ 16 h 17"/>
                  <a:gd name="T14" fmla="*/ 11 w 12"/>
                  <a:gd name="T15" fmla="*/ 17 h 17"/>
                  <a:gd name="T16" fmla="*/ 12 w 12"/>
                  <a:gd name="T17" fmla="*/ 17 h 17"/>
                  <a:gd name="T18" fmla="*/ 11 w 12"/>
                  <a:gd name="T19" fmla="*/ 14 h 17"/>
                  <a:gd name="T20" fmla="*/ 9 w 12"/>
                  <a:gd name="T21" fmla="*/ 8 h 17"/>
                  <a:gd name="T22" fmla="*/ 7 w 12"/>
                  <a:gd name="T23" fmla="*/ 2 h 17"/>
                  <a:gd name="T24" fmla="*/ 6 w 12"/>
                  <a:gd name="T25" fmla="*/ 0 h 17"/>
                  <a:gd name="T26" fmla="*/ 0 w 12"/>
                  <a:gd name="T27" fmla="*/ 6 h 1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2"/>
                  <a:gd name="T43" fmla="*/ 0 h 17"/>
                  <a:gd name="T44" fmla="*/ 12 w 12"/>
                  <a:gd name="T45" fmla="*/ 17 h 1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2" h="17">
                    <a:moveTo>
                      <a:pt x="0" y="6"/>
                    </a:moveTo>
                    <a:lnTo>
                      <a:pt x="0" y="7"/>
                    </a:lnTo>
                    <a:lnTo>
                      <a:pt x="2" y="8"/>
                    </a:lnTo>
                    <a:lnTo>
                      <a:pt x="3" y="10"/>
                    </a:lnTo>
                    <a:lnTo>
                      <a:pt x="6" y="13"/>
                    </a:lnTo>
                    <a:lnTo>
                      <a:pt x="8" y="15"/>
                    </a:lnTo>
                    <a:lnTo>
                      <a:pt x="10" y="16"/>
                    </a:lnTo>
                    <a:lnTo>
                      <a:pt x="11" y="17"/>
                    </a:lnTo>
                    <a:lnTo>
                      <a:pt x="12" y="17"/>
                    </a:lnTo>
                    <a:lnTo>
                      <a:pt x="11" y="14"/>
                    </a:lnTo>
                    <a:lnTo>
                      <a:pt x="9" y="8"/>
                    </a:lnTo>
                    <a:lnTo>
                      <a:pt x="7" y="2"/>
                    </a:lnTo>
                    <a:lnTo>
                      <a:pt x="6" y="0"/>
                    </a:lnTo>
                    <a:lnTo>
                      <a:pt x="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782" name="Freeform 398"/>
              <p:cNvSpPr>
                <a:spLocks/>
              </p:cNvSpPr>
              <p:nvPr/>
            </p:nvSpPr>
            <p:spPr bwMode="auto">
              <a:xfrm>
                <a:off x="630" y="2135"/>
                <a:ext cx="4" cy="7"/>
              </a:xfrm>
              <a:custGeom>
                <a:avLst/>
                <a:gdLst>
                  <a:gd name="T0" fmla="*/ 0 w 4"/>
                  <a:gd name="T1" fmla="*/ 7 h 7"/>
                  <a:gd name="T2" fmla="*/ 0 w 4"/>
                  <a:gd name="T3" fmla="*/ 0 h 7"/>
                  <a:gd name="T4" fmla="*/ 4 w 4"/>
                  <a:gd name="T5" fmla="*/ 0 h 7"/>
                  <a:gd name="T6" fmla="*/ 3 w 4"/>
                  <a:gd name="T7" fmla="*/ 7 h 7"/>
                  <a:gd name="T8" fmla="*/ 0 w 4"/>
                  <a:gd name="T9" fmla="*/ 7 h 7"/>
                  <a:gd name="T10" fmla="*/ 0 60000 65536"/>
                  <a:gd name="T11" fmla="*/ 0 60000 65536"/>
                  <a:gd name="T12" fmla="*/ 0 60000 65536"/>
                  <a:gd name="T13" fmla="*/ 0 60000 65536"/>
                  <a:gd name="T14" fmla="*/ 0 60000 65536"/>
                  <a:gd name="T15" fmla="*/ 0 w 4"/>
                  <a:gd name="T16" fmla="*/ 0 h 7"/>
                  <a:gd name="T17" fmla="*/ 4 w 4"/>
                  <a:gd name="T18" fmla="*/ 7 h 7"/>
                </a:gdLst>
                <a:ahLst/>
                <a:cxnLst>
                  <a:cxn ang="T10">
                    <a:pos x="T0" y="T1"/>
                  </a:cxn>
                  <a:cxn ang="T11">
                    <a:pos x="T2" y="T3"/>
                  </a:cxn>
                  <a:cxn ang="T12">
                    <a:pos x="T4" y="T5"/>
                  </a:cxn>
                  <a:cxn ang="T13">
                    <a:pos x="T6" y="T7"/>
                  </a:cxn>
                  <a:cxn ang="T14">
                    <a:pos x="T8" y="T9"/>
                  </a:cxn>
                </a:cxnLst>
                <a:rect l="T15" t="T16" r="T17" b="T18"/>
                <a:pathLst>
                  <a:path w="4" h="7">
                    <a:moveTo>
                      <a:pt x="0" y="7"/>
                    </a:moveTo>
                    <a:lnTo>
                      <a:pt x="0" y="0"/>
                    </a:lnTo>
                    <a:lnTo>
                      <a:pt x="4" y="0"/>
                    </a:lnTo>
                    <a:lnTo>
                      <a:pt x="3" y="7"/>
                    </a:lnTo>
                    <a:lnTo>
                      <a:pt x="0"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783" name="Freeform 399"/>
              <p:cNvSpPr>
                <a:spLocks/>
              </p:cNvSpPr>
              <p:nvPr/>
            </p:nvSpPr>
            <p:spPr bwMode="auto">
              <a:xfrm>
                <a:off x="672" y="2133"/>
                <a:ext cx="7" cy="9"/>
              </a:xfrm>
              <a:custGeom>
                <a:avLst/>
                <a:gdLst>
                  <a:gd name="T0" fmla="*/ 0 w 7"/>
                  <a:gd name="T1" fmla="*/ 7 h 9"/>
                  <a:gd name="T2" fmla="*/ 3 w 7"/>
                  <a:gd name="T3" fmla="*/ 0 h 9"/>
                  <a:gd name="T4" fmla="*/ 7 w 7"/>
                  <a:gd name="T5" fmla="*/ 6 h 9"/>
                  <a:gd name="T6" fmla="*/ 3 w 7"/>
                  <a:gd name="T7" fmla="*/ 9 h 9"/>
                  <a:gd name="T8" fmla="*/ 0 w 7"/>
                  <a:gd name="T9" fmla="*/ 7 h 9"/>
                  <a:gd name="T10" fmla="*/ 0 60000 65536"/>
                  <a:gd name="T11" fmla="*/ 0 60000 65536"/>
                  <a:gd name="T12" fmla="*/ 0 60000 65536"/>
                  <a:gd name="T13" fmla="*/ 0 60000 65536"/>
                  <a:gd name="T14" fmla="*/ 0 60000 65536"/>
                  <a:gd name="T15" fmla="*/ 0 w 7"/>
                  <a:gd name="T16" fmla="*/ 0 h 9"/>
                  <a:gd name="T17" fmla="*/ 7 w 7"/>
                  <a:gd name="T18" fmla="*/ 9 h 9"/>
                </a:gdLst>
                <a:ahLst/>
                <a:cxnLst>
                  <a:cxn ang="T10">
                    <a:pos x="T0" y="T1"/>
                  </a:cxn>
                  <a:cxn ang="T11">
                    <a:pos x="T2" y="T3"/>
                  </a:cxn>
                  <a:cxn ang="T12">
                    <a:pos x="T4" y="T5"/>
                  </a:cxn>
                  <a:cxn ang="T13">
                    <a:pos x="T6" y="T7"/>
                  </a:cxn>
                  <a:cxn ang="T14">
                    <a:pos x="T8" y="T9"/>
                  </a:cxn>
                </a:cxnLst>
                <a:rect l="T15" t="T16" r="T17" b="T18"/>
                <a:pathLst>
                  <a:path w="7" h="9">
                    <a:moveTo>
                      <a:pt x="0" y="7"/>
                    </a:moveTo>
                    <a:lnTo>
                      <a:pt x="3" y="0"/>
                    </a:lnTo>
                    <a:lnTo>
                      <a:pt x="7" y="6"/>
                    </a:lnTo>
                    <a:lnTo>
                      <a:pt x="3" y="9"/>
                    </a:lnTo>
                    <a:lnTo>
                      <a:pt x="0"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784" name="Freeform 400"/>
              <p:cNvSpPr>
                <a:spLocks/>
              </p:cNvSpPr>
              <p:nvPr/>
            </p:nvSpPr>
            <p:spPr bwMode="auto">
              <a:xfrm>
                <a:off x="832" y="2182"/>
                <a:ext cx="21" cy="27"/>
              </a:xfrm>
              <a:custGeom>
                <a:avLst/>
                <a:gdLst>
                  <a:gd name="T0" fmla="*/ 10 w 21"/>
                  <a:gd name="T1" fmla="*/ 23 h 27"/>
                  <a:gd name="T2" fmla="*/ 9 w 21"/>
                  <a:gd name="T3" fmla="*/ 22 h 27"/>
                  <a:gd name="T4" fmla="*/ 7 w 21"/>
                  <a:gd name="T5" fmla="*/ 21 h 27"/>
                  <a:gd name="T6" fmla="*/ 5 w 21"/>
                  <a:gd name="T7" fmla="*/ 20 h 27"/>
                  <a:gd name="T8" fmla="*/ 5 w 21"/>
                  <a:gd name="T9" fmla="*/ 18 h 27"/>
                  <a:gd name="T10" fmla="*/ 4 w 21"/>
                  <a:gd name="T11" fmla="*/ 17 h 27"/>
                  <a:gd name="T12" fmla="*/ 4 w 21"/>
                  <a:gd name="T13" fmla="*/ 16 h 27"/>
                  <a:gd name="T14" fmla="*/ 4 w 21"/>
                  <a:gd name="T15" fmla="*/ 15 h 27"/>
                  <a:gd name="T16" fmla="*/ 4 w 21"/>
                  <a:gd name="T17" fmla="*/ 14 h 27"/>
                  <a:gd name="T18" fmla="*/ 4 w 21"/>
                  <a:gd name="T19" fmla="*/ 11 h 27"/>
                  <a:gd name="T20" fmla="*/ 6 w 21"/>
                  <a:gd name="T21" fmla="*/ 8 h 27"/>
                  <a:gd name="T22" fmla="*/ 8 w 21"/>
                  <a:gd name="T23" fmla="*/ 6 h 27"/>
                  <a:gd name="T24" fmla="*/ 10 w 21"/>
                  <a:gd name="T25" fmla="*/ 6 h 27"/>
                  <a:gd name="T26" fmla="*/ 13 w 21"/>
                  <a:gd name="T27" fmla="*/ 6 h 27"/>
                  <a:gd name="T28" fmla="*/ 15 w 21"/>
                  <a:gd name="T29" fmla="*/ 8 h 27"/>
                  <a:gd name="T30" fmla="*/ 16 w 21"/>
                  <a:gd name="T31" fmla="*/ 10 h 27"/>
                  <a:gd name="T32" fmla="*/ 17 w 21"/>
                  <a:gd name="T33" fmla="*/ 13 h 27"/>
                  <a:gd name="T34" fmla="*/ 21 w 21"/>
                  <a:gd name="T35" fmla="*/ 13 h 27"/>
                  <a:gd name="T36" fmla="*/ 21 w 21"/>
                  <a:gd name="T37" fmla="*/ 11 h 27"/>
                  <a:gd name="T38" fmla="*/ 20 w 21"/>
                  <a:gd name="T39" fmla="*/ 8 h 27"/>
                  <a:gd name="T40" fmla="*/ 19 w 21"/>
                  <a:gd name="T41" fmla="*/ 6 h 27"/>
                  <a:gd name="T42" fmla="*/ 18 w 21"/>
                  <a:gd name="T43" fmla="*/ 4 h 27"/>
                  <a:gd name="T44" fmla="*/ 16 w 21"/>
                  <a:gd name="T45" fmla="*/ 3 h 27"/>
                  <a:gd name="T46" fmla="*/ 14 w 21"/>
                  <a:gd name="T47" fmla="*/ 1 h 27"/>
                  <a:gd name="T48" fmla="*/ 12 w 21"/>
                  <a:gd name="T49" fmla="*/ 1 h 27"/>
                  <a:gd name="T50" fmla="*/ 10 w 21"/>
                  <a:gd name="T51" fmla="*/ 0 h 27"/>
                  <a:gd name="T52" fmla="*/ 9 w 21"/>
                  <a:gd name="T53" fmla="*/ 1 h 27"/>
                  <a:gd name="T54" fmla="*/ 7 w 21"/>
                  <a:gd name="T55" fmla="*/ 1 h 27"/>
                  <a:gd name="T56" fmla="*/ 5 w 21"/>
                  <a:gd name="T57" fmla="*/ 3 h 27"/>
                  <a:gd name="T58" fmla="*/ 3 w 21"/>
                  <a:gd name="T59" fmla="*/ 4 h 27"/>
                  <a:gd name="T60" fmla="*/ 2 w 21"/>
                  <a:gd name="T61" fmla="*/ 6 h 27"/>
                  <a:gd name="T62" fmla="*/ 1 w 21"/>
                  <a:gd name="T63" fmla="*/ 9 h 27"/>
                  <a:gd name="T64" fmla="*/ 0 w 21"/>
                  <a:gd name="T65" fmla="*/ 11 h 27"/>
                  <a:gd name="T66" fmla="*/ 0 w 21"/>
                  <a:gd name="T67" fmla="*/ 14 h 27"/>
                  <a:gd name="T68" fmla="*/ 0 w 21"/>
                  <a:gd name="T69" fmla="*/ 14 h 27"/>
                  <a:gd name="T70" fmla="*/ 0 w 21"/>
                  <a:gd name="T71" fmla="*/ 15 h 27"/>
                  <a:gd name="T72" fmla="*/ 0 w 21"/>
                  <a:gd name="T73" fmla="*/ 16 h 27"/>
                  <a:gd name="T74" fmla="*/ 0 w 21"/>
                  <a:gd name="T75" fmla="*/ 17 h 27"/>
                  <a:gd name="T76" fmla="*/ 1 w 21"/>
                  <a:gd name="T77" fmla="*/ 18 h 27"/>
                  <a:gd name="T78" fmla="*/ 1 w 21"/>
                  <a:gd name="T79" fmla="*/ 20 h 27"/>
                  <a:gd name="T80" fmla="*/ 2 w 21"/>
                  <a:gd name="T81" fmla="*/ 22 h 27"/>
                  <a:gd name="T82" fmla="*/ 3 w 21"/>
                  <a:gd name="T83" fmla="*/ 23 h 27"/>
                  <a:gd name="T84" fmla="*/ 4 w 21"/>
                  <a:gd name="T85" fmla="*/ 24 h 27"/>
                  <a:gd name="T86" fmla="*/ 6 w 21"/>
                  <a:gd name="T87" fmla="*/ 26 h 27"/>
                  <a:gd name="T88" fmla="*/ 7 w 21"/>
                  <a:gd name="T89" fmla="*/ 26 h 27"/>
                  <a:gd name="T90" fmla="*/ 9 w 21"/>
                  <a:gd name="T91" fmla="*/ 27 h 27"/>
                  <a:gd name="T92" fmla="*/ 10 w 21"/>
                  <a:gd name="T93" fmla="*/ 27 h 27"/>
                  <a:gd name="T94" fmla="*/ 12 w 21"/>
                  <a:gd name="T95" fmla="*/ 27 h 27"/>
                  <a:gd name="T96" fmla="*/ 14 w 21"/>
                  <a:gd name="T97" fmla="*/ 26 h 27"/>
                  <a:gd name="T98" fmla="*/ 15 w 21"/>
                  <a:gd name="T99" fmla="*/ 26 h 27"/>
                  <a:gd name="T100" fmla="*/ 17 w 21"/>
                  <a:gd name="T101" fmla="*/ 24 h 27"/>
                  <a:gd name="T102" fmla="*/ 18 w 21"/>
                  <a:gd name="T103" fmla="*/ 23 h 27"/>
                  <a:gd name="T104" fmla="*/ 19 w 21"/>
                  <a:gd name="T105" fmla="*/ 22 h 27"/>
                  <a:gd name="T106" fmla="*/ 20 w 21"/>
                  <a:gd name="T107" fmla="*/ 20 h 27"/>
                  <a:gd name="T108" fmla="*/ 20 w 21"/>
                  <a:gd name="T109" fmla="*/ 18 h 27"/>
                  <a:gd name="T110" fmla="*/ 16 w 21"/>
                  <a:gd name="T111" fmla="*/ 18 h 27"/>
                  <a:gd name="T112" fmla="*/ 15 w 21"/>
                  <a:gd name="T113" fmla="*/ 20 h 27"/>
                  <a:gd name="T114" fmla="*/ 14 w 21"/>
                  <a:gd name="T115" fmla="*/ 21 h 27"/>
                  <a:gd name="T116" fmla="*/ 12 w 21"/>
                  <a:gd name="T117" fmla="*/ 22 h 27"/>
                  <a:gd name="T118" fmla="*/ 10 w 21"/>
                  <a:gd name="T119" fmla="*/ 23 h 27"/>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21"/>
                  <a:gd name="T181" fmla="*/ 0 h 27"/>
                  <a:gd name="T182" fmla="*/ 21 w 21"/>
                  <a:gd name="T183" fmla="*/ 27 h 27"/>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21" h="27">
                    <a:moveTo>
                      <a:pt x="10" y="23"/>
                    </a:moveTo>
                    <a:lnTo>
                      <a:pt x="9" y="22"/>
                    </a:lnTo>
                    <a:lnTo>
                      <a:pt x="7" y="21"/>
                    </a:lnTo>
                    <a:lnTo>
                      <a:pt x="5" y="20"/>
                    </a:lnTo>
                    <a:lnTo>
                      <a:pt x="5" y="18"/>
                    </a:lnTo>
                    <a:lnTo>
                      <a:pt x="4" y="17"/>
                    </a:lnTo>
                    <a:lnTo>
                      <a:pt x="4" y="16"/>
                    </a:lnTo>
                    <a:lnTo>
                      <a:pt x="4" y="15"/>
                    </a:lnTo>
                    <a:lnTo>
                      <a:pt x="4" y="14"/>
                    </a:lnTo>
                    <a:lnTo>
                      <a:pt x="4" y="11"/>
                    </a:lnTo>
                    <a:lnTo>
                      <a:pt x="6" y="8"/>
                    </a:lnTo>
                    <a:lnTo>
                      <a:pt x="8" y="6"/>
                    </a:lnTo>
                    <a:lnTo>
                      <a:pt x="10" y="6"/>
                    </a:lnTo>
                    <a:lnTo>
                      <a:pt x="13" y="6"/>
                    </a:lnTo>
                    <a:lnTo>
                      <a:pt x="15" y="8"/>
                    </a:lnTo>
                    <a:lnTo>
                      <a:pt x="16" y="10"/>
                    </a:lnTo>
                    <a:lnTo>
                      <a:pt x="17" y="13"/>
                    </a:lnTo>
                    <a:lnTo>
                      <a:pt x="21" y="13"/>
                    </a:lnTo>
                    <a:lnTo>
                      <a:pt x="21" y="11"/>
                    </a:lnTo>
                    <a:lnTo>
                      <a:pt x="20" y="8"/>
                    </a:lnTo>
                    <a:lnTo>
                      <a:pt x="19" y="6"/>
                    </a:lnTo>
                    <a:lnTo>
                      <a:pt x="18" y="4"/>
                    </a:lnTo>
                    <a:lnTo>
                      <a:pt x="16" y="3"/>
                    </a:lnTo>
                    <a:lnTo>
                      <a:pt x="14" y="1"/>
                    </a:lnTo>
                    <a:lnTo>
                      <a:pt x="12" y="1"/>
                    </a:lnTo>
                    <a:lnTo>
                      <a:pt x="10" y="0"/>
                    </a:lnTo>
                    <a:lnTo>
                      <a:pt x="9" y="1"/>
                    </a:lnTo>
                    <a:lnTo>
                      <a:pt x="7" y="1"/>
                    </a:lnTo>
                    <a:lnTo>
                      <a:pt x="5" y="3"/>
                    </a:lnTo>
                    <a:lnTo>
                      <a:pt x="3" y="4"/>
                    </a:lnTo>
                    <a:lnTo>
                      <a:pt x="2" y="6"/>
                    </a:lnTo>
                    <a:lnTo>
                      <a:pt x="1" y="9"/>
                    </a:lnTo>
                    <a:lnTo>
                      <a:pt x="0" y="11"/>
                    </a:lnTo>
                    <a:lnTo>
                      <a:pt x="0" y="14"/>
                    </a:lnTo>
                    <a:lnTo>
                      <a:pt x="0" y="15"/>
                    </a:lnTo>
                    <a:lnTo>
                      <a:pt x="0" y="16"/>
                    </a:lnTo>
                    <a:lnTo>
                      <a:pt x="0" y="17"/>
                    </a:lnTo>
                    <a:lnTo>
                      <a:pt x="1" y="18"/>
                    </a:lnTo>
                    <a:lnTo>
                      <a:pt x="1" y="20"/>
                    </a:lnTo>
                    <a:lnTo>
                      <a:pt x="2" y="22"/>
                    </a:lnTo>
                    <a:lnTo>
                      <a:pt x="3" y="23"/>
                    </a:lnTo>
                    <a:lnTo>
                      <a:pt x="4" y="24"/>
                    </a:lnTo>
                    <a:lnTo>
                      <a:pt x="6" y="26"/>
                    </a:lnTo>
                    <a:lnTo>
                      <a:pt x="7" y="26"/>
                    </a:lnTo>
                    <a:lnTo>
                      <a:pt x="9" y="27"/>
                    </a:lnTo>
                    <a:lnTo>
                      <a:pt x="10" y="27"/>
                    </a:lnTo>
                    <a:lnTo>
                      <a:pt x="12" y="27"/>
                    </a:lnTo>
                    <a:lnTo>
                      <a:pt x="14" y="26"/>
                    </a:lnTo>
                    <a:lnTo>
                      <a:pt x="15" y="26"/>
                    </a:lnTo>
                    <a:lnTo>
                      <a:pt x="17" y="24"/>
                    </a:lnTo>
                    <a:lnTo>
                      <a:pt x="18" y="23"/>
                    </a:lnTo>
                    <a:lnTo>
                      <a:pt x="19" y="22"/>
                    </a:lnTo>
                    <a:lnTo>
                      <a:pt x="20" y="20"/>
                    </a:lnTo>
                    <a:lnTo>
                      <a:pt x="20" y="18"/>
                    </a:lnTo>
                    <a:lnTo>
                      <a:pt x="16" y="18"/>
                    </a:lnTo>
                    <a:lnTo>
                      <a:pt x="15" y="20"/>
                    </a:lnTo>
                    <a:lnTo>
                      <a:pt x="14" y="21"/>
                    </a:lnTo>
                    <a:lnTo>
                      <a:pt x="12" y="22"/>
                    </a:lnTo>
                    <a:lnTo>
                      <a:pt x="10" y="2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785" name="Freeform 401"/>
              <p:cNvSpPr>
                <a:spLocks/>
              </p:cNvSpPr>
              <p:nvPr/>
            </p:nvSpPr>
            <p:spPr bwMode="auto">
              <a:xfrm>
                <a:off x="849" y="2194"/>
                <a:ext cx="4" cy="5"/>
              </a:xfrm>
              <a:custGeom>
                <a:avLst/>
                <a:gdLst>
                  <a:gd name="T0" fmla="*/ 4 w 4"/>
                  <a:gd name="T1" fmla="*/ 0 h 5"/>
                  <a:gd name="T2" fmla="*/ 0 w 4"/>
                  <a:gd name="T3" fmla="*/ 0 h 5"/>
                  <a:gd name="T4" fmla="*/ 0 w 4"/>
                  <a:gd name="T5" fmla="*/ 1 h 5"/>
                  <a:gd name="T6" fmla="*/ 0 w 4"/>
                  <a:gd name="T7" fmla="*/ 1 h 5"/>
                  <a:gd name="T8" fmla="*/ 0 w 4"/>
                  <a:gd name="T9" fmla="*/ 1 h 5"/>
                  <a:gd name="T10" fmla="*/ 0 w 4"/>
                  <a:gd name="T11" fmla="*/ 2 h 5"/>
                  <a:gd name="T12" fmla="*/ 0 w 4"/>
                  <a:gd name="T13" fmla="*/ 3 h 5"/>
                  <a:gd name="T14" fmla="*/ 0 w 4"/>
                  <a:gd name="T15" fmla="*/ 4 h 5"/>
                  <a:gd name="T16" fmla="*/ 0 w 4"/>
                  <a:gd name="T17" fmla="*/ 5 h 5"/>
                  <a:gd name="T18" fmla="*/ 3 w 4"/>
                  <a:gd name="T19" fmla="*/ 5 h 5"/>
                  <a:gd name="T20" fmla="*/ 4 w 4"/>
                  <a:gd name="T21" fmla="*/ 4 h 5"/>
                  <a:gd name="T22" fmla="*/ 4 w 4"/>
                  <a:gd name="T23" fmla="*/ 3 h 5"/>
                  <a:gd name="T24" fmla="*/ 4 w 4"/>
                  <a:gd name="T25" fmla="*/ 2 h 5"/>
                  <a:gd name="T26" fmla="*/ 4 w 4"/>
                  <a:gd name="T27" fmla="*/ 1 h 5"/>
                  <a:gd name="T28" fmla="*/ 4 w 4"/>
                  <a:gd name="T29" fmla="*/ 1 h 5"/>
                  <a:gd name="T30" fmla="*/ 4 w 4"/>
                  <a:gd name="T31" fmla="*/ 0 h 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4"/>
                  <a:gd name="T49" fmla="*/ 0 h 5"/>
                  <a:gd name="T50" fmla="*/ 4 w 4"/>
                  <a:gd name="T51" fmla="*/ 5 h 5"/>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4" h="5">
                    <a:moveTo>
                      <a:pt x="4" y="0"/>
                    </a:moveTo>
                    <a:lnTo>
                      <a:pt x="0" y="0"/>
                    </a:lnTo>
                    <a:lnTo>
                      <a:pt x="0" y="1"/>
                    </a:lnTo>
                    <a:lnTo>
                      <a:pt x="0" y="2"/>
                    </a:lnTo>
                    <a:lnTo>
                      <a:pt x="0" y="3"/>
                    </a:lnTo>
                    <a:lnTo>
                      <a:pt x="0" y="4"/>
                    </a:lnTo>
                    <a:lnTo>
                      <a:pt x="0" y="5"/>
                    </a:lnTo>
                    <a:lnTo>
                      <a:pt x="3" y="5"/>
                    </a:lnTo>
                    <a:lnTo>
                      <a:pt x="4" y="4"/>
                    </a:lnTo>
                    <a:lnTo>
                      <a:pt x="4" y="3"/>
                    </a:lnTo>
                    <a:lnTo>
                      <a:pt x="4" y="2"/>
                    </a:lnTo>
                    <a:lnTo>
                      <a:pt x="4" y="1"/>
                    </a:ln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grpSp>
        <p:sp>
          <p:nvSpPr>
            <p:cNvPr id="39966" name="Rectangle 495"/>
            <p:cNvSpPr>
              <a:spLocks noChangeArrowheads="1"/>
            </p:cNvSpPr>
            <p:nvPr/>
          </p:nvSpPr>
          <p:spPr bwMode="auto">
            <a:xfrm>
              <a:off x="3034345" y="2401934"/>
              <a:ext cx="6085886" cy="63431"/>
            </a:xfrm>
            <a:prstGeom prst="rect">
              <a:avLst/>
            </a:prstGeom>
            <a:solidFill>
              <a:srgbClr val="003366"/>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Times New Roman" panose="02020603050405020304" pitchFamily="18" charset="0"/>
                  <a:cs typeface="B Nazanin" panose="00000400000000000000" pitchFamily="2" charset="-78"/>
                </a:defRPr>
              </a:lvl1pPr>
              <a:lvl2pPr marL="742950" indent="-285750" eaLnBrk="0" hangingPunct="0">
                <a:spcBef>
                  <a:spcPct val="20000"/>
                </a:spcBef>
                <a:buFont typeface="Arial" panose="020B0604020202020204" pitchFamily="34" charset="0"/>
                <a:buChar char="–"/>
                <a:defRPr sz="2800">
                  <a:solidFill>
                    <a:schemeClr val="tx1"/>
                  </a:solidFill>
                  <a:latin typeface="Times New Roman" panose="02020603050405020304" pitchFamily="18" charset="0"/>
                  <a:cs typeface="B Nazanin" panose="00000400000000000000" pitchFamily="2" charset="-78"/>
                </a:defRPr>
              </a:lvl2pPr>
              <a:lvl3pPr marL="1143000" indent="-228600" eaLnBrk="0" hangingPunct="0">
                <a:spcBef>
                  <a:spcPct val="20000"/>
                </a:spcBef>
                <a:buFont typeface="Arial" panose="020B0604020202020204" pitchFamily="34" charset="0"/>
                <a:buChar char="•"/>
                <a:defRPr sz="2400">
                  <a:solidFill>
                    <a:schemeClr val="tx1"/>
                  </a:solidFill>
                  <a:latin typeface="Times New Roman" panose="02020603050405020304" pitchFamily="18" charset="0"/>
                  <a:cs typeface="B Nazanin" panose="00000400000000000000" pitchFamily="2" charset="-78"/>
                </a:defRPr>
              </a:lvl3pPr>
              <a:lvl4pPr marL="16002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4pPr>
              <a:lvl5pPr marL="20574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9pPr>
            </a:lstStyle>
            <a:p>
              <a:pPr algn="ctr" rtl="1" eaLnBrk="1" hangingPunct="1">
                <a:spcBef>
                  <a:spcPct val="0"/>
                </a:spcBef>
                <a:buFontTx/>
                <a:buNone/>
              </a:pPr>
              <a:endParaRPr lang="fa-IR" altLang="en-US" sz="1200">
                <a:solidFill>
                  <a:prstClr val="black"/>
                </a:solidFill>
                <a:latin typeface="Arial" panose="020B0604020202020204" pitchFamily="34" charset="0"/>
                <a:cs typeface="Arial" panose="020B0604020202020204" pitchFamily="34" charset="0"/>
              </a:endParaRPr>
            </a:p>
          </p:txBody>
        </p:sp>
        <p:grpSp>
          <p:nvGrpSpPr>
            <p:cNvPr id="39967" name="Group 560"/>
            <p:cNvGrpSpPr>
              <a:grpSpLocks/>
            </p:cNvGrpSpPr>
            <p:nvPr/>
          </p:nvGrpSpPr>
          <p:grpSpPr bwMode="auto">
            <a:xfrm>
              <a:off x="8253284" y="2300442"/>
              <a:ext cx="699203" cy="508858"/>
              <a:chOff x="4429" y="2058"/>
              <a:chExt cx="502" cy="477"/>
            </a:xfrm>
          </p:grpSpPr>
          <p:sp>
            <p:nvSpPr>
              <p:cNvPr id="41654" name="Freeform 496"/>
              <p:cNvSpPr>
                <a:spLocks/>
              </p:cNvSpPr>
              <p:nvPr/>
            </p:nvSpPr>
            <p:spPr bwMode="auto">
              <a:xfrm>
                <a:off x="4476" y="2060"/>
                <a:ext cx="376" cy="462"/>
              </a:xfrm>
              <a:custGeom>
                <a:avLst/>
                <a:gdLst>
                  <a:gd name="T0" fmla="*/ 184 w 376"/>
                  <a:gd name="T1" fmla="*/ 140 h 462"/>
                  <a:gd name="T2" fmla="*/ 167 w 376"/>
                  <a:gd name="T3" fmla="*/ 135 h 462"/>
                  <a:gd name="T4" fmla="*/ 149 w 376"/>
                  <a:gd name="T5" fmla="*/ 133 h 462"/>
                  <a:gd name="T6" fmla="*/ 132 w 376"/>
                  <a:gd name="T7" fmla="*/ 134 h 462"/>
                  <a:gd name="T8" fmla="*/ 115 w 376"/>
                  <a:gd name="T9" fmla="*/ 136 h 462"/>
                  <a:gd name="T10" fmla="*/ 99 w 376"/>
                  <a:gd name="T11" fmla="*/ 141 h 462"/>
                  <a:gd name="T12" fmla="*/ 85 w 376"/>
                  <a:gd name="T13" fmla="*/ 147 h 462"/>
                  <a:gd name="T14" fmla="*/ 72 w 376"/>
                  <a:gd name="T15" fmla="*/ 154 h 462"/>
                  <a:gd name="T16" fmla="*/ 62 w 376"/>
                  <a:gd name="T17" fmla="*/ 162 h 462"/>
                  <a:gd name="T18" fmla="*/ 54 w 376"/>
                  <a:gd name="T19" fmla="*/ 172 h 462"/>
                  <a:gd name="T20" fmla="*/ 48 w 376"/>
                  <a:gd name="T21" fmla="*/ 182 h 462"/>
                  <a:gd name="T22" fmla="*/ 46 w 376"/>
                  <a:gd name="T23" fmla="*/ 204 h 462"/>
                  <a:gd name="T24" fmla="*/ 38 w 376"/>
                  <a:gd name="T25" fmla="*/ 211 h 462"/>
                  <a:gd name="T26" fmla="*/ 30 w 376"/>
                  <a:gd name="T27" fmla="*/ 218 h 462"/>
                  <a:gd name="T28" fmla="*/ 22 w 376"/>
                  <a:gd name="T29" fmla="*/ 228 h 462"/>
                  <a:gd name="T30" fmla="*/ 14 w 376"/>
                  <a:gd name="T31" fmla="*/ 241 h 462"/>
                  <a:gd name="T32" fmla="*/ 7 w 376"/>
                  <a:gd name="T33" fmla="*/ 257 h 462"/>
                  <a:gd name="T34" fmla="*/ 2 w 376"/>
                  <a:gd name="T35" fmla="*/ 276 h 462"/>
                  <a:gd name="T36" fmla="*/ 0 w 376"/>
                  <a:gd name="T37" fmla="*/ 297 h 462"/>
                  <a:gd name="T38" fmla="*/ 2 w 376"/>
                  <a:gd name="T39" fmla="*/ 322 h 462"/>
                  <a:gd name="T40" fmla="*/ 8 w 376"/>
                  <a:gd name="T41" fmla="*/ 349 h 462"/>
                  <a:gd name="T42" fmla="*/ 227 w 376"/>
                  <a:gd name="T43" fmla="*/ 462 h 462"/>
                  <a:gd name="T44" fmla="*/ 248 w 376"/>
                  <a:gd name="T45" fmla="*/ 461 h 462"/>
                  <a:gd name="T46" fmla="*/ 267 w 376"/>
                  <a:gd name="T47" fmla="*/ 459 h 462"/>
                  <a:gd name="T48" fmla="*/ 284 w 376"/>
                  <a:gd name="T49" fmla="*/ 455 h 462"/>
                  <a:gd name="T50" fmla="*/ 298 w 376"/>
                  <a:gd name="T51" fmla="*/ 452 h 462"/>
                  <a:gd name="T52" fmla="*/ 311 w 376"/>
                  <a:gd name="T53" fmla="*/ 448 h 462"/>
                  <a:gd name="T54" fmla="*/ 322 w 376"/>
                  <a:gd name="T55" fmla="*/ 444 h 462"/>
                  <a:gd name="T56" fmla="*/ 330 w 376"/>
                  <a:gd name="T57" fmla="*/ 441 h 462"/>
                  <a:gd name="T58" fmla="*/ 338 w 376"/>
                  <a:gd name="T59" fmla="*/ 437 h 462"/>
                  <a:gd name="T60" fmla="*/ 342 w 376"/>
                  <a:gd name="T61" fmla="*/ 435 h 462"/>
                  <a:gd name="T62" fmla="*/ 341 w 376"/>
                  <a:gd name="T63" fmla="*/ 403 h 462"/>
                  <a:gd name="T64" fmla="*/ 348 w 376"/>
                  <a:gd name="T65" fmla="*/ 397 h 462"/>
                  <a:gd name="T66" fmla="*/ 354 w 376"/>
                  <a:gd name="T67" fmla="*/ 390 h 462"/>
                  <a:gd name="T68" fmla="*/ 362 w 376"/>
                  <a:gd name="T69" fmla="*/ 381 h 462"/>
                  <a:gd name="T70" fmla="*/ 368 w 376"/>
                  <a:gd name="T71" fmla="*/ 370 h 462"/>
                  <a:gd name="T72" fmla="*/ 373 w 376"/>
                  <a:gd name="T73" fmla="*/ 357 h 462"/>
                  <a:gd name="T74" fmla="*/ 375 w 376"/>
                  <a:gd name="T75" fmla="*/ 342 h 462"/>
                  <a:gd name="T76" fmla="*/ 374 w 376"/>
                  <a:gd name="T77" fmla="*/ 325 h 462"/>
                  <a:gd name="T78" fmla="*/ 369 w 376"/>
                  <a:gd name="T79" fmla="*/ 306 h 462"/>
                  <a:gd name="T80" fmla="*/ 361 w 376"/>
                  <a:gd name="T81" fmla="*/ 288 h 462"/>
                  <a:gd name="T82" fmla="*/ 363 w 376"/>
                  <a:gd name="T83" fmla="*/ 281 h 462"/>
                  <a:gd name="T84" fmla="*/ 367 w 376"/>
                  <a:gd name="T85" fmla="*/ 274 h 462"/>
                  <a:gd name="T86" fmla="*/ 371 w 376"/>
                  <a:gd name="T87" fmla="*/ 265 h 462"/>
                  <a:gd name="T88" fmla="*/ 372 w 376"/>
                  <a:gd name="T89" fmla="*/ 255 h 462"/>
                  <a:gd name="T90" fmla="*/ 369 w 376"/>
                  <a:gd name="T91" fmla="*/ 243 h 462"/>
                  <a:gd name="T92" fmla="*/ 364 w 376"/>
                  <a:gd name="T93" fmla="*/ 235 h 462"/>
                  <a:gd name="T94" fmla="*/ 354 w 376"/>
                  <a:gd name="T95" fmla="*/ 227 h 462"/>
                  <a:gd name="T96" fmla="*/ 348 w 376"/>
                  <a:gd name="T97" fmla="*/ 224 h 462"/>
                  <a:gd name="T98" fmla="*/ 342 w 376"/>
                  <a:gd name="T99" fmla="*/ 222 h 462"/>
                  <a:gd name="T100" fmla="*/ 336 w 376"/>
                  <a:gd name="T101" fmla="*/ 221 h 462"/>
                  <a:gd name="T102" fmla="*/ 326 w 376"/>
                  <a:gd name="T103" fmla="*/ 220 h 462"/>
                  <a:gd name="T104" fmla="*/ 320 w 376"/>
                  <a:gd name="T105" fmla="*/ 220 h 46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376"/>
                  <a:gd name="T160" fmla="*/ 0 h 462"/>
                  <a:gd name="T161" fmla="*/ 376 w 376"/>
                  <a:gd name="T162" fmla="*/ 462 h 462"/>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376" h="462">
                    <a:moveTo>
                      <a:pt x="189" y="5"/>
                    </a:moveTo>
                    <a:lnTo>
                      <a:pt x="209" y="155"/>
                    </a:lnTo>
                    <a:lnTo>
                      <a:pt x="191" y="157"/>
                    </a:lnTo>
                    <a:lnTo>
                      <a:pt x="191" y="142"/>
                    </a:lnTo>
                    <a:lnTo>
                      <a:pt x="187" y="141"/>
                    </a:lnTo>
                    <a:lnTo>
                      <a:pt x="184" y="140"/>
                    </a:lnTo>
                    <a:lnTo>
                      <a:pt x="181" y="139"/>
                    </a:lnTo>
                    <a:lnTo>
                      <a:pt x="179" y="138"/>
                    </a:lnTo>
                    <a:lnTo>
                      <a:pt x="176" y="137"/>
                    </a:lnTo>
                    <a:lnTo>
                      <a:pt x="173" y="136"/>
                    </a:lnTo>
                    <a:lnTo>
                      <a:pt x="169" y="136"/>
                    </a:lnTo>
                    <a:lnTo>
                      <a:pt x="167" y="135"/>
                    </a:lnTo>
                    <a:lnTo>
                      <a:pt x="164" y="135"/>
                    </a:lnTo>
                    <a:lnTo>
                      <a:pt x="161" y="134"/>
                    </a:lnTo>
                    <a:lnTo>
                      <a:pt x="158" y="134"/>
                    </a:lnTo>
                    <a:lnTo>
                      <a:pt x="155" y="134"/>
                    </a:lnTo>
                    <a:lnTo>
                      <a:pt x="152" y="133"/>
                    </a:lnTo>
                    <a:lnTo>
                      <a:pt x="149" y="133"/>
                    </a:lnTo>
                    <a:lnTo>
                      <a:pt x="146" y="133"/>
                    </a:lnTo>
                    <a:lnTo>
                      <a:pt x="143" y="133"/>
                    </a:lnTo>
                    <a:lnTo>
                      <a:pt x="140" y="133"/>
                    </a:lnTo>
                    <a:lnTo>
                      <a:pt x="137" y="133"/>
                    </a:lnTo>
                    <a:lnTo>
                      <a:pt x="134" y="133"/>
                    </a:lnTo>
                    <a:lnTo>
                      <a:pt x="132" y="134"/>
                    </a:lnTo>
                    <a:lnTo>
                      <a:pt x="129" y="134"/>
                    </a:lnTo>
                    <a:lnTo>
                      <a:pt x="126" y="134"/>
                    </a:lnTo>
                    <a:lnTo>
                      <a:pt x="123" y="135"/>
                    </a:lnTo>
                    <a:lnTo>
                      <a:pt x="121" y="135"/>
                    </a:lnTo>
                    <a:lnTo>
                      <a:pt x="118" y="136"/>
                    </a:lnTo>
                    <a:lnTo>
                      <a:pt x="115" y="136"/>
                    </a:lnTo>
                    <a:lnTo>
                      <a:pt x="112" y="137"/>
                    </a:lnTo>
                    <a:lnTo>
                      <a:pt x="110" y="138"/>
                    </a:lnTo>
                    <a:lnTo>
                      <a:pt x="107" y="138"/>
                    </a:lnTo>
                    <a:lnTo>
                      <a:pt x="104" y="139"/>
                    </a:lnTo>
                    <a:lnTo>
                      <a:pt x="102" y="140"/>
                    </a:lnTo>
                    <a:lnTo>
                      <a:pt x="99" y="141"/>
                    </a:lnTo>
                    <a:lnTo>
                      <a:pt x="97" y="142"/>
                    </a:lnTo>
                    <a:lnTo>
                      <a:pt x="94" y="143"/>
                    </a:lnTo>
                    <a:lnTo>
                      <a:pt x="92" y="144"/>
                    </a:lnTo>
                    <a:lnTo>
                      <a:pt x="90" y="145"/>
                    </a:lnTo>
                    <a:lnTo>
                      <a:pt x="87" y="146"/>
                    </a:lnTo>
                    <a:lnTo>
                      <a:pt x="85" y="147"/>
                    </a:lnTo>
                    <a:lnTo>
                      <a:pt x="83" y="148"/>
                    </a:lnTo>
                    <a:lnTo>
                      <a:pt x="81" y="149"/>
                    </a:lnTo>
                    <a:lnTo>
                      <a:pt x="78" y="150"/>
                    </a:lnTo>
                    <a:lnTo>
                      <a:pt x="77" y="152"/>
                    </a:lnTo>
                    <a:lnTo>
                      <a:pt x="74" y="153"/>
                    </a:lnTo>
                    <a:lnTo>
                      <a:pt x="72" y="154"/>
                    </a:lnTo>
                    <a:lnTo>
                      <a:pt x="70" y="155"/>
                    </a:lnTo>
                    <a:lnTo>
                      <a:pt x="69" y="157"/>
                    </a:lnTo>
                    <a:lnTo>
                      <a:pt x="67" y="158"/>
                    </a:lnTo>
                    <a:lnTo>
                      <a:pt x="65" y="160"/>
                    </a:lnTo>
                    <a:lnTo>
                      <a:pt x="64" y="161"/>
                    </a:lnTo>
                    <a:lnTo>
                      <a:pt x="62" y="162"/>
                    </a:lnTo>
                    <a:lnTo>
                      <a:pt x="60" y="164"/>
                    </a:lnTo>
                    <a:lnTo>
                      <a:pt x="59" y="165"/>
                    </a:lnTo>
                    <a:lnTo>
                      <a:pt x="57" y="167"/>
                    </a:lnTo>
                    <a:lnTo>
                      <a:pt x="56" y="168"/>
                    </a:lnTo>
                    <a:lnTo>
                      <a:pt x="55" y="170"/>
                    </a:lnTo>
                    <a:lnTo>
                      <a:pt x="54" y="172"/>
                    </a:lnTo>
                    <a:lnTo>
                      <a:pt x="52" y="173"/>
                    </a:lnTo>
                    <a:lnTo>
                      <a:pt x="51" y="175"/>
                    </a:lnTo>
                    <a:lnTo>
                      <a:pt x="50" y="176"/>
                    </a:lnTo>
                    <a:lnTo>
                      <a:pt x="50" y="178"/>
                    </a:lnTo>
                    <a:lnTo>
                      <a:pt x="49" y="180"/>
                    </a:lnTo>
                    <a:lnTo>
                      <a:pt x="48" y="182"/>
                    </a:lnTo>
                    <a:lnTo>
                      <a:pt x="47" y="183"/>
                    </a:lnTo>
                    <a:lnTo>
                      <a:pt x="47" y="185"/>
                    </a:lnTo>
                    <a:lnTo>
                      <a:pt x="48" y="203"/>
                    </a:lnTo>
                    <a:lnTo>
                      <a:pt x="47" y="203"/>
                    </a:lnTo>
                    <a:lnTo>
                      <a:pt x="46" y="204"/>
                    </a:lnTo>
                    <a:lnTo>
                      <a:pt x="45" y="205"/>
                    </a:lnTo>
                    <a:lnTo>
                      <a:pt x="43" y="206"/>
                    </a:lnTo>
                    <a:lnTo>
                      <a:pt x="41" y="208"/>
                    </a:lnTo>
                    <a:lnTo>
                      <a:pt x="40" y="208"/>
                    </a:lnTo>
                    <a:lnTo>
                      <a:pt x="39" y="209"/>
                    </a:lnTo>
                    <a:lnTo>
                      <a:pt x="38" y="211"/>
                    </a:lnTo>
                    <a:lnTo>
                      <a:pt x="37" y="211"/>
                    </a:lnTo>
                    <a:lnTo>
                      <a:pt x="36" y="213"/>
                    </a:lnTo>
                    <a:lnTo>
                      <a:pt x="34" y="214"/>
                    </a:lnTo>
                    <a:lnTo>
                      <a:pt x="33" y="215"/>
                    </a:lnTo>
                    <a:lnTo>
                      <a:pt x="32" y="216"/>
                    </a:lnTo>
                    <a:lnTo>
                      <a:pt x="30" y="218"/>
                    </a:lnTo>
                    <a:lnTo>
                      <a:pt x="29" y="219"/>
                    </a:lnTo>
                    <a:lnTo>
                      <a:pt x="28" y="221"/>
                    </a:lnTo>
                    <a:lnTo>
                      <a:pt x="26" y="223"/>
                    </a:lnTo>
                    <a:lnTo>
                      <a:pt x="25" y="225"/>
                    </a:lnTo>
                    <a:lnTo>
                      <a:pt x="23" y="226"/>
                    </a:lnTo>
                    <a:lnTo>
                      <a:pt x="22" y="228"/>
                    </a:lnTo>
                    <a:lnTo>
                      <a:pt x="21" y="231"/>
                    </a:lnTo>
                    <a:lnTo>
                      <a:pt x="19" y="232"/>
                    </a:lnTo>
                    <a:lnTo>
                      <a:pt x="18" y="234"/>
                    </a:lnTo>
                    <a:lnTo>
                      <a:pt x="16" y="237"/>
                    </a:lnTo>
                    <a:lnTo>
                      <a:pt x="15" y="239"/>
                    </a:lnTo>
                    <a:lnTo>
                      <a:pt x="14" y="241"/>
                    </a:lnTo>
                    <a:lnTo>
                      <a:pt x="13" y="244"/>
                    </a:lnTo>
                    <a:lnTo>
                      <a:pt x="11" y="246"/>
                    </a:lnTo>
                    <a:lnTo>
                      <a:pt x="10" y="249"/>
                    </a:lnTo>
                    <a:lnTo>
                      <a:pt x="9" y="251"/>
                    </a:lnTo>
                    <a:lnTo>
                      <a:pt x="8" y="254"/>
                    </a:lnTo>
                    <a:lnTo>
                      <a:pt x="7" y="257"/>
                    </a:lnTo>
                    <a:lnTo>
                      <a:pt x="6" y="260"/>
                    </a:lnTo>
                    <a:lnTo>
                      <a:pt x="5" y="263"/>
                    </a:lnTo>
                    <a:lnTo>
                      <a:pt x="4" y="266"/>
                    </a:lnTo>
                    <a:lnTo>
                      <a:pt x="3" y="269"/>
                    </a:lnTo>
                    <a:lnTo>
                      <a:pt x="2" y="273"/>
                    </a:lnTo>
                    <a:lnTo>
                      <a:pt x="2" y="276"/>
                    </a:lnTo>
                    <a:lnTo>
                      <a:pt x="1" y="279"/>
                    </a:lnTo>
                    <a:lnTo>
                      <a:pt x="1" y="283"/>
                    </a:lnTo>
                    <a:lnTo>
                      <a:pt x="0" y="286"/>
                    </a:lnTo>
                    <a:lnTo>
                      <a:pt x="0" y="290"/>
                    </a:lnTo>
                    <a:lnTo>
                      <a:pt x="0" y="294"/>
                    </a:lnTo>
                    <a:lnTo>
                      <a:pt x="0" y="297"/>
                    </a:lnTo>
                    <a:lnTo>
                      <a:pt x="0" y="301"/>
                    </a:lnTo>
                    <a:lnTo>
                      <a:pt x="0" y="305"/>
                    </a:lnTo>
                    <a:lnTo>
                      <a:pt x="0" y="309"/>
                    </a:lnTo>
                    <a:lnTo>
                      <a:pt x="0" y="313"/>
                    </a:lnTo>
                    <a:lnTo>
                      <a:pt x="1" y="317"/>
                    </a:lnTo>
                    <a:lnTo>
                      <a:pt x="2" y="322"/>
                    </a:lnTo>
                    <a:lnTo>
                      <a:pt x="2" y="326"/>
                    </a:lnTo>
                    <a:lnTo>
                      <a:pt x="3" y="330"/>
                    </a:lnTo>
                    <a:lnTo>
                      <a:pt x="4" y="335"/>
                    </a:lnTo>
                    <a:lnTo>
                      <a:pt x="5" y="340"/>
                    </a:lnTo>
                    <a:lnTo>
                      <a:pt x="6" y="344"/>
                    </a:lnTo>
                    <a:lnTo>
                      <a:pt x="8" y="349"/>
                    </a:lnTo>
                    <a:lnTo>
                      <a:pt x="10" y="354"/>
                    </a:lnTo>
                    <a:lnTo>
                      <a:pt x="36" y="376"/>
                    </a:lnTo>
                    <a:lnTo>
                      <a:pt x="28" y="438"/>
                    </a:lnTo>
                    <a:lnTo>
                      <a:pt x="219" y="462"/>
                    </a:lnTo>
                    <a:lnTo>
                      <a:pt x="223" y="462"/>
                    </a:lnTo>
                    <a:lnTo>
                      <a:pt x="227" y="462"/>
                    </a:lnTo>
                    <a:lnTo>
                      <a:pt x="230" y="462"/>
                    </a:lnTo>
                    <a:lnTo>
                      <a:pt x="234" y="462"/>
                    </a:lnTo>
                    <a:lnTo>
                      <a:pt x="238" y="462"/>
                    </a:lnTo>
                    <a:lnTo>
                      <a:pt x="241" y="461"/>
                    </a:lnTo>
                    <a:lnTo>
                      <a:pt x="244" y="461"/>
                    </a:lnTo>
                    <a:lnTo>
                      <a:pt x="248" y="461"/>
                    </a:lnTo>
                    <a:lnTo>
                      <a:pt x="251" y="460"/>
                    </a:lnTo>
                    <a:lnTo>
                      <a:pt x="254" y="460"/>
                    </a:lnTo>
                    <a:lnTo>
                      <a:pt x="257" y="459"/>
                    </a:lnTo>
                    <a:lnTo>
                      <a:pt x="261" y="459"/>
                    </a:lnTo>
                    <a:lnTo>
                      <a:pt x="264" y="459"/>
                    </a:lnTo>
                    <a:lnTo>
                      <a:pt x="267" y="459"/>
                    </a:lnTo>
                    <a:lnTo>
                      <a:pt x="270" y="458"/>
                    </a:lnTo>
                    <a:lnTo>
                      <a:pt x="273" y="458"/>
                    </a:lnTo>
                    <a:lnTo>
                      <a:pt x="276" y="457"/>
                    </a:lnTo>
                    <a:lnTo>
                      <a:pt x="279" y="456"/>
                    </a:lnTo>
                    <a:lnTo>
                      <a:pt x="281" y="456"/>
                    </a:lnTo>
                    <a:lnTo>
                      <a:pt x="284" y="455"/>
                    </a:lnTo>
                    <a:lnTo>
                      <a:pt x="287" y="455"/>
                    </a:lnTo>
                    <a:lnTo>
                      <a:pt x="289" y="454"/>
                    </a:lnTo>
                    <a:lnTo>
                      <a:pt x="292" y="453"/>
                    </a:lnTo>
                    <a:lnTo>
                      <a:pt x="294" y="453"/>
                    </a:lnTo>
                    <a:lnTo>
                      <a:pt x="296" y="453"/>
                    </a:lnTo>
                    <a:lnTo>
                      <a:pt x="298" y="452"/>
                    </a:lnTo>
                    <a:lnTo>
                      <a:pt x="301" y="451"/>
                    </a:lnTo>
                    <a:lnTo>
                      <a:pt x="303" y="450"/>
                    </a:lnTo>
                    <a:lnTo>
                      <a:pt x="305" y="450"/>
                    </a:lnTo>
                    <a:lnTo>
                      <a:pt x="307" y="450"/>
                    </a:lnTo>
                    <a:lnTo>
                      <a:pt x="309" y="449"/>
                    </a:lnTo>
                    <a:lnTo>
                      <a:pt x="311" y="448"/>
                    </a:lnTo>
                    <a:lnTo>
                      <a:pt x="313" y="447"/>
                    </a:lnTo>
                    <a:lnTo>
                      <a:pt x="315" y="447"/>
                    </a:lnTo>
                    <a:lnTo>
                      <a:pt x="317" y="446"/>
                    </a:lnTo>
                    <a:lnTo>
                      <a:pt x="318" y="446"/>
                    </a:lnTo>
                    <a:lnTo>
                      <a:pt x="320" y="445"/>
                    </a:lnTo>
                    <a:lnTo>
                      <a:pt x="322" y="444"/>
                    </a:lnTo>
                    <a:lnTo>
                      <a:pt x="323" y="444"/>
                    </a:lnTo>
                    <a:lnTo>
                      <a:pt x="325" y="443"/>
                    </a:lnTo>
                    <a:lnTo>
                      <a:pt x="326" y="442"/>
                    </a:lnTo>
                    <a:lnTo>
                      <a:pt x="327" y="442"/>
                    </a:lnTo>
                    <a:lnTo>
                      <a:pt x="329" y="441"/>
                    </a:lnTo>
                    <a:lnTo>
                      <a:pt x="330" y="441"/>
                    </a:lnTo>
                    <a:lnTo>
                      <a:pt x="331" y="440"/>
                    </a:lnTo>
                    <a:lnTo>
                      <a:pt x="332" y="439"/>
                    </a:lnTo>
                    <a:lnTo>
                      <a:pt x="333" y="439"/>
                    </a:lnTo>
                    <a:lnTo>
                      <a:pt x="334" y="439"/>
                    </a:lnTo>
                    <a:lnTo>
                      <a:pt x="336" y="438"/>
                    </a:lnTo>
                    <a:lnTo>
                      <a:pt x="338" y="437"/>
                    </a:lnTo>
                    <a:lnTo>
                      <a:pt x="339" y="436"/>
                    </a:lnTo>
                    <a:lnTo>
                      <a:pt x="340" y="436"/>
                    </a:lnTo>
                    <a:lnTo>
                      <a:pt x="341" y="435"/>
                    </a:lnTo>
                    <a:lnTo>
                      <a:pt x="342" y="435"/>
                    </a:lnTo>
                    <a:lnTo>
                      <a:pt x="337" y="406"/>
                    </a:lnTo>
                    <a:lnTo>
                      <a:pt x="338" y="405"/>
                    </a:lnTo>
                    <a:lnTo>
                      <a:pt x="339" y="404"/>
                    </a:lnTo>
                    <a:lnTo>
                      <a:pt x="341" y="403"/>
                    </a:lnTo>
                    <a:lnTo>
                      <a:pt x="342" y="402"/>
                    </a:lnTo>
                    <a:lnTo>
                      <a:pt x="343" y="401"/>
                    </a:lnTo>
                    <a:lnTo>
                      <a:pt x="344" y="400"/>
                    </a:lnTo>
                    <a:lnTo>
                      <a:pt x="345" y="399"/>
                    </a:lnTo>
                    <a:lnTo>
                      <a:pt x="347" y="398"/>
                    </a:lnTo>
                    <a:lnTo>
                      <a:pt x="348" y="397"/>
                    </a:lnTo>
                    <a:lnTo>
                      <a:pt x="349" y="396"/>
                    </a:lnTo>
                    <a:lnTo>
                      <a:pt x="350" y="395"/>
                    </a:lnTo>
                    <a:lnTo>
                      <a:pt x="351" y="394"/>
                    </a:lnTo>
                    <a:lnTo>
                      <a:pt x="352" y="393"/>
                    </a:lnTo>
                    <a:lnTo>
                      <a:pt x="353" y="392"/>
                    </a:lnTo>
                    <a:lnTo>
                      <a:pt x="354" y="390"/>
                    </a:lnTo>
                    <a:lnTo>
                      <a:pt x="356" y="389"/>
                    </a:lnTo>
                    <a:lnTo>
                      <a:pt x="357" y="387"/>
                    </a:lnTo>
                    <a:lnTo>
                      <a:pt x="358" y="386"/>
                    </a:lnTo>
                    <a:lnTo>
                      <a:pt x="359" y="384"/>
                    </a:lnTo>
                    <a:lnTo>
                      <a:pt x="361" y="383"/>
                    </a:lnTo>
                    <a:lnTo>
                      <a:pt x="362" y="381"/>
                    </a:lnTo>
                    <a:lnTo>
                      <a:pt x="363" y="380"/>
                    </a:lnTo>
                    <a:lnTo>
                      <a:pt x="364" y="378"/>
                    </a:lnTo>
                    <a:lnTo>
                      <a:pt x="365" y="376"/>
                    </a:lnTo>
                    <a:lnTo>
                      <a:pt x="366" y="374"/>
                    </a:lnTo>
                    <a:lnTo>
                      <a:pt x="367" y="372"/>
                    </a:lnTo>
                    <a:lnTo>
                      <a:pt x="368" y="370"/>
                    </a:lnTo>
                    <a:lnTo>
                      <a:pt x="369" y="368"/>
                    </a:lnTo>
                    <a:lnTo>
                      <a:pt x="370" y="366"/>
                    </a:lnTo>
                    <a:lnTo>
                      <a:pt x="371" y="364"/>
                    </a:lnTo>
                    <a:lnTo>
                      <a:pt x="372" y="362"/>
                    </a:lnTo>
                    <a:lnTo>
                      <a:pt x="373" y="359"/>
                    </a:lnTo>
                    <a:lnTo>
                      <a:pt x="373" y="357"/>
                    </a:lnTo>
                    <a:lnTo>
                      <a:pt x="374" y="355"/>
                    </a:lnTo>
                    <a:lnTo>
                      <a:pt x="374" y="352"/>
                    </a:lnTo>
                    <a:lnTo>
                      <a:pt x="375" y="350"/>
                    </a:lnTo>
                    <a:lnTo>
                      <a:pt x="375" y="347"/>
                    </a:lnTo>
                    <a:lnTo>
                      <a:pt x="375" y="344"/>
                    </a:lnTo>
                    <a:lnTo>
                      <a:pt x="375" y="342"/>
                    </a:lnTo>
                    <a:lnTo>
                      <a:pt x="376" y="339"/>
                    </a:lnTo>
                    <a:lnTo>
                      <a:pt x="376" y="337"/>
                    </a:lnTo>
                    <a:lnTo>
                      <a:pt x="375" y="334"/>
                    </a:lnTo>
                    <a:lnTo>
                      <a:pt x="375" y="331"/>
                    </a:lnTo>
                    <a:lnTo>
                      <a:pt x="375" y="328"/>
                    </a:lnTo>
                    <a:lnTo>
                      <a:pt x="374" y="325"/>
                    </a:lnTo>
                    <a:lnTo>
                      <a:pt x="374" y="322"/>
                    </a:lnTo>
                    <a:lnTo>
                      <a:pt x="373" y="319"/>
                    </a:lnTo>
                    <a:lnTo>
                      <a:pt x="372" y="316"/>
                    </a:lnTo>
                    <a:lnTo>
                      <a:pt x="371" y="312"/>
                    </a:lnTo>
                    <a:lnTo>
                      <a:pt x="370" y="309"/>
                    </a:lnTo>
                    <a:lnTo>
                      <a:pt x="369" y="306"/>
                    </a:lnTo>
                    <a:lnTo>
                      <a:pt x="368" y="303"/>
                    </a:lnTo>
                    <a:lnTo>
                      <a:pt x="366" y="299"/>
                    </a:lnTo>
                    <a:lnTo>
                      <a:pt x="365" y="296"/>
                    </a:lnTo>
                    <a:lnTo>
                      <a:pt x="363" y="292"/>
                    </a:lnTo>
                    <a:lnTo>
                      <a:pt x="361" y="289"/>
                    </a:lnTo>
                    <a:lnTo>
                      <a:pt x="361" y="288"/>
                    </a:lnTo>
                    <a:lnTo>
                      <a:pt x="361" y="287"/>
                    </a:lnTo>
                    <a:lnTo>
                      <a:pt x="361" y="286"/>
                    </a:lnTo>
                    <a:lnTo>
                      <a:pt x="362" y="285"/>
                    </a:lnTo>
                    <a:lnTo>
                      <a:pt x="362" y="283"/>
                    </a:lnTo>
                    <a:lnTo>
                      <a:pt x="362" y="282"/>
                    </a:lnTo>
                    <a:lnTo>
                      <a:pt x="363" y="281"/>
                    </a:lnTo>
                    <a:lnTo>
                      <a:pt x="364" y="280"/>
                    </a:lnTo>
                    <a:lnTo>
                      <a:pt x="364" y="279"/>
                    </a:lnTo>
                    <a:lnTo>
                      <a:pt x="365" y="277"/>
                    </a:lnTo>
                    <a:lnTo>
                      <a:pt x="365" y="276"/>
                    </a:lnTo>
                    <a:lnTo>
                      <a:pt x="366" y="275"/>
                    </a:lnTo>
                    <a:lnTo>
                      <a:pt x="367" y="274"/>
                    </a:lnTo>
                    <a:lnTo>
                      <a:pt x="368" y="272"/>
                    </a:lnTo>
                    <a:lnTo>
                      <a:pt x="368" y="271"/>
                    </a:lnTo>
                    <a:lnTo>
                      <a:pt x="369" y="270"/>
                    </a:lnTo>
                    <a:lnTo>
                      <a:pt x="370" y="268"/>
                    </a:lnTo>
                    <a:lnTo>
                      <a:pt x="370" y="266"/>
                    </a:lnTo>
                    <a:lnTo>
                      <a:pt x="371" y="265"/>
                    </a:lnTo>
                    <a:lnTo>
                      <a:pt x="371" y="263"/>
                    </a:lnTo>
                    <a:lnTo>
                      <a:pt x="372" y="262"/>
                    </a:lnTo>
                    <a:lnTo>
                      <a:pt x="372" y="260"/>
                    </a:lnTo>
                    <a:lnTo>
                      <a:pt x="372" y="258"/>
                    </a:lnTo>
                    <a:lnTo>
                      <a:pt x="373" y="257"/>
                    </a:lnTo>
                    <a:lnTo>
                      <a:pt x="372" y="255"/>
                    </a:lnTo>
                    <a:lnTo>
                      <a:pt x="372" y="253"/>
                    </a:lnTo>
                    <a:lnTo>
                      <a:pt x="372" y="251"/>
                    </a:lnTo>
                    <a:lnTo>
                      <a:pt x="372" y="249"/>
                    </a:lnTo>
                    <a:lnTo>
                      <a:pt x="371" y="247"/>
                    </a:lnTo>
                    <a:lnTo>
                      <a:pt x="370" y="245"/>
                    </a:lnTo>
                    <a:lnTo>
                      <a:pt x="369" y="243"/>
                    </a:lnTo>
                    <a:lnTo>
                      <a:pt x="368" y="241"/>
                    </a:lnTo>
                    <a:lnTo>
                      <a:pt x="368" y="240"/>
                    </a:lnTo>
                    <a:lnTo>
                      <a:pt x="367" y="239"/>
                    </a:lnTo>
                    <a:lnTo>
                      <a:pt x="366" y="237"/>
                    </a:lnTo>
                    <a:lnTo>
                      <a:pt x="365" y="237"/>
                    </a:lnTo>
                    <a:lnTo>
                      <a:pt x="364" y="235"/>
                    </a:lnTo>
                    <a:lnTo>
                      <a:pt x="362" y="233"/>
                    </a:lnTo>
                    <a:lnTo>
                      <a:pt x="360" y="231"/>
                    </a:lnTo>
                    <a:lnTo>
                      <a:pt x="358" y="230"/>
                    </a:lnTo>
                    <a:lnTo>
                      <a:pt x="357" y="229"/>
                    </a:lnTo>
                    <a:lnTo>
                      <a:pt x="355" y="228"/>
                    </a:lnTo>
                    <a:lnTo>
                      <a:pt x="354" y="227"/>
                    </a:lnTo>
                    <a:lnTo>
                      <a:pt x="353" y="227"/>
                    </a:lnTo>
                    <a:lnTo>
                      <a:pt x="352" y="226"/>
                    </a:lnTo>
                    <a:lnTo>
                      <a:pt x="351" y="225"/>
                    </a:lnTo>
                    <a:lnTo>
                      <a:pt x="350" y="225"/>
                    </a:lnTo>
                    <a:lnTo>
                      <a:pt x="349" y="225"/>
                    </a:lnTo>
                    <a:lnTo>
                      <a:pt x="348" y="224"/>
                    </a:lnTo>
                    <a:lnTo>
                      <a:pt x="347" y="224"/>
                    </a:lnTo>
                    <a:lnTo>
                      <a:pt x="346" y="223"/>
                    </a:lnTo>
                    <a:lnTo>
                      <a:pt x="345" y="223"/>
                    </a:lnTo>
                    <a:lnTo>
                      <a:pt x="344" y="223"/>
                    </a:lnTo>
                    <a:lnTo>
                      <a:pt x="343" y="222"/>
                    </a:lnTo>
                    <a:lnTo>
                      <a:pt x="342" y="222"/>
                    </a:lnTo>
                    <a:lnTo>
                      <a:pt x="341" y="222"/>
                    </a:lnTo>
                    <a:lnTo>
                      <a:pt x="340" y="222"/>
                    </a:lnTo>
                    <a:lnTo>
                      <a:pt x="339" y="222"/>
                    </a:lnTo>
                    <a:lnTo>
                      <a:pt x="338" y="221"/>
                    </a:lnTo>
                    <a:lnTo>
                      <a:pt x="337" y="221"/>
                    </a:lnTo>
                    <a:lnTo>
                      <a:pt x="336" y="221"/>
                    </a:lnTo>
                    <a:lnTo>
                      <a:pt x="335" y="221"/>
                    </a:lnTo>
                    <a:lnTo>
                      <a:pt x="333" y="221"/>
                    </a:lnTo>
                    <a:lnTo>
                      <a:pt x="331" y="220"/>
                    </a:lnTo>
                    <a:lnTo>
                      <a:pt x="330" y="220"/>
                    </a:lnTo>
                    <a:lnTo>
                      <a:pt x="328" y="220"/>
                    </a:lnTo>
                    <a:lnTo>
                      <a:pt x="326" y="220"/>
                    </a:lnTo>
                    <a:lnTo>
                      <a:pt x="325" y="220"/>
                    </a:lnTo>
                    <a:lnTo>
                      <a:pt x="324" y="220"/>
                    </a:lnTo>
                    <a:lnTo>
                      <a:pt x="323" y="220"/>
                    </a:lnTo>
                    <a:lnTo>
                      <a:pt x="322" y="220"/>
                    </a:lnTo>
                    <a:lnTo>
                      <a:pt x="321" y="220"/>
                    </a:lnTo>
                    <a:lnTo>
                      <a:pt x="320" y="220"/>
                    </a:lnTo>
                    <a:lnTo>
                      <a:pt x="335" y="0"/>
                    </a:lnTo>
                    <a:lnTo>
                      <a:pt x="189"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655" name="Freeform 497"/>
              <p:cNvSpPr>
                <a:spLocks/>
              </p:cNvSpPr>
              <p:nvPr/>
            </p:nvSpPr>
            <p:spPr bwMode="auto">
              <a:xfrm>
                <a:off x="4700" y="2076"/>
                <a:ext cx="85" cy="82"/>
              </a:xfrm>
              <a:custGeom>
                <a:avLst/>
                <a:gdLst>
                  <a:gd name="T0" fmla="*/ 50 w 85"/>
                  <a:gd name="T1" fmla="*/ 82 h 82"/>
                  <a:gd name="T2" fmla="*/ 0 w 85"/>
                  <a:gd name="T3" fmla="*/ 72 h 82"/>
                  <a:gd name="T4" fmla="*/ 4 w 85"/>
                  <a:gd name="T5" fmla="*/ 5 h 82"/>
                  <a:gd name="T6" fmla="*/ 84 w 85"/>
                  <a:gd name="T7" fmla="*/ 0 h 82"/>
                  <a:gd name="T8" fmla="*/ 85 w 85"/>
                  <a:gd name="T9" fmla="*/ 67 h 82"/>
                  <a:gd name="T10" fmla="*/ 50 w 85"/>
                  <a:gd name="T11" fmla="*/ 82 h 82"/>
                  <a:gd name="T12" fmla="*/ 50 w 85"/>
                  <a:gd name="T13" fmla="*/ 82 h 82"/>
                  <a:gd name="T14" fmla="*/ 0 60000 65536"/>
                  <a:gd name="T15" fmla="*/ 0 60000 65536"/>
                  <a:gd name="T16" fmla="*/ 0 60000 65536"/>
                  <a:gd name="T17" fmla="*/ 0 60000 65536"/>
                  <a:gd name="T18" fmla="*/ 0 60000 65536"/>
                  <a:gd name="T19" fmla="*/ 0 60000 65536"/>
                  <a:gd name="T20" fmla="*/ 0 60000 65536"/>
                  <a:gd name="T21" fmla="*/ 0 w 85"/>
                  <a:gd name="T22" fmla="*/ 0 h 82"/>
                  <a:gd name="T23" fmla="*/ 85 w 85"/>
                  <a:gd name="T24" fmla="*/ 82 h 8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5" h="82">
                    <a:moveTo>
                      <a:pt x="50" y="82"/>
                    </a:moveTo>
                    <a:lnTo>
                      <a:pt x="0" y="72"/>
                    </a:lnTo>
                    <a:lnTo>
                      <a:pt x="4" y="5"/>
                    </a:lnTo>
                    <a:lnTo>
                      <a:pt x="84" y="0"/>
                    </a:lnTo>
                    <a:lnTo>
                      <a:pt x="85" y="67"/>
                    </a:lnTo>
                    <a:lnTo>
                      <a:pt x="50" y="82"/>
                    </a:lnTo>
                    <a:close/>
                  </a:path>
                </a:pathLst>
              </a:custGeom>
              <a:solidFill>
                <a:srgbClr val="B3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656" name="Freeform 498"/>
              <p:cNvSpPr>
                <a:spLocks/>
              </p:cNvSpPr>
              <p:nvPr/>
            </p:nvSpPr>
            <p:spPr bwMode="auto">
              <a:xfrm>
                <a:off x="4538" y="2209"/>
                <a:ext cx="161" cy="106"/>
              </a:xfrm>
              <a:custGeom>
                <a:avLst/>
                <a:gdLst>
                  <a:gd name="T0" fmla="*/ 161 w 161"/>
                  <a:gd name="T1" fmla="*/ 82 h 106"/>
                  <a:gd name="T2" fmla="*/ 156 w 161"/>
                  <a:gd name="T3" fmla="*/ 84 h 106"/>
                  <a:gd name="T4" fmla="*/ 151 w 161"/>
                  <a:gd name="T5" fmla="*/ 85 h 106"/>
                  <a:gd name="T6" fmla="*/ 146 w 161"/>
                  <a:gd name="T7" fmla="*/ 87 h 106"/>
                  <a:gd name="T8" fmla="*/ 140 w 161"/>
                  <a:gd name="T9" fmla="*/ 89 h 106"/>
                  <a:gd name="T10" fmla="*/ 133 w 161"/>
                  <a:gd name="T11" fmla="*/ 92 h 106"/>
                  <a:gd name="T12" fmla="*/ 125 w 161"/>
                  <a:gd name="T13" fmla="*/ 94 h 106"/>
                  <a:gd name="T14" fmla="*/ 118 w 161"/>
                  <a:gd name="T15" fmla="*/ 96 h 106"/>
                  <a:gd name="T16" fmla="*/ 111 w 161"/>
                  <a:gd name="T17" fmla="*/ 99 h 106"/>
                  <a:gd name="T18" fmla="*/ 103 w 161"/>
                  <a:gd name="T19" fmla="*/ 101 h 106"/>
                  <a:gd name="T20" fmla="*/ 97 w 161"/>
                  <a:gd name="T21" fmla="*/ 103 h 106"/>
                  <a:gd name="T22" fmla="*/ 91 w 161"/>
                  <a:gd name="T23" fmla="*/ 105 h 106"/>
                  <a:gd name="T24" fmla="*/ 86 w 161"/>
                  <a:gd name="T25" fmla="*/ 105 h 106"/>
                  <a:gd name="T26" fmla="*/ 81 w 161"/>
                  <a:gd name="T27" fmla="*/ 106 h 106"/>
                  <a:gd name="T28" fmla="*/ 80 w 161"/>
                  <a:gd name="T29" fmla="*/ 105 h 106"/>
                  <a:gd name="T30" fmla="*/ 74 w 161"/>
                  <a:gd name="T31" fmla="*/ 100 h 106"/>
                  <a:gd name="T32" fmla="*/ 68 w 161"/>
                  <a:gd name="T33" fmla="*/ 94 h 106"/>
                  <a:gd name="T34" fmla="*/ 64 w 161"/>
                  <a:gd name="T35" fmla="*/ 90 h 106"/>
                  <a:gd name="T36" fmla="*/ 59 w 161"/>
                  <a:gd name="T37" fmla="*/ 86 h 106"/>
                  <a:gd name="T38" fmla="*/ 54 w 161"/>
                  <a:gd name="T39" fmla="*/ 82 h 106"/>
                  <a:gd name="T40" fmla="*/ 49 w 161"/>
                  <a:gd name="T41" fmla="*/ 78 h 106"/>
                  <a:gd name="T42" fmla="*/ 44 w 161"/>
                  <a:gd name="T43" fmla="*/ 73 h 106"/>
                  <a:gd name="T44" fmla="*/ 39 w 161"/>
                  <a:gd name="T45" fmla="*/ 69 h 106"/>
                  <a:gd name="T46" fmla="*/ 35 w 161"/>
                  <a:gd name="T47" fmla="*/ 65 h 106"/>
                  <a:gd name="T48" fmla="*/ 31 w 161"/>
                  <a:gd name="T49" fmla="*/ 62 h 106"/>
                  <a:gd name="T50" fmla="*/ 27 w 161"/>
                  <a:gd name="T51" fmla="*/ 59 h 106"/>
                  <a:gd name="T52" fmla="*/ 23 w 161"/>
                  <a:gd name="T53" fmla="*/ 56 h 106"/>
                  <a:gd name="T54" fmla="*/ 18 w 161"/>
                  <a:gd name="T55" fmla="*/ 54 h 106"/>
                  <a:gd name="T56" fmla="*/ 13 w 161"/>
                  <a:gd name="T57" fmla="*/ 51 h 106"/>
                  <a:gd name="T58" fmla="*/ 9 w 161"/>
                  <a:gd name="T59" fmla="*/ 48 h 106"/>
                  <a:gd name="T60" fmla="*/ 5 w 161"/>
                  <a:gd name="T61" fmla="*/ 44 h 106"/>
                  <a:gd name="T62" fmla="*/ 1 w 161"/>
                  <a:gd name="T63" fmla="*/ 36 h 106"/>
                  <a:gd name="T64" fmla="*/ 0 w 161"/>
                  <a:gd name="T65" fmla="*/ 29 h 106"/>
                  <a:gd name="T66" fmla="*/ 2 w 161"/>
                  <a:gd name="T67" fmla="*/ 24 h 106"/>
                  <a:gd name="T68" fmla="*/ 6 w 161"/>
                  <a:gd name="T69" fmla="*/ 17 h 106"/>
                  <a:gd name="T70" fmla="*/ 10 w 161"/>
                  <a:gd name="T71" fmla="*/ 13 h 106"/>
                  <a:gd name="T72" fmla="*/ 15 w 161"/>
                  <a:gd name="T73" fmla="*/ 10 h 106"/>
                  <a:gd name="T74" fmla="*/ 21 w 161"/>
                  <a:gd name="T75" fmla="*/ 7 h 106"/>
                  <a:gd name="T76" fmla="*/ 29 w 161"/>
                  <a:gd name="T77" fmla="*/ 5 h 106"/>
                  <a:gd name="T78" fmla="*/ 41 w 161"/>
                  <a:gd name="T79" fmla="*/ 3 h 106"/>
                  <a:gd name="T80" fmla="*/ 57 w 161"/>
                  <a:gd name="T81" fmla="*/ 1 h 106"/>
                  <a:gd name="T82" fmla="*/ 72 w 161"/>
                  <a:gd name="T83" fmla="*/ 0 h 106"/>
                  <a:gd name="T84" fmla="*/ 84 w 161"/>
                  <a:gd name="T85" fmla="*/ 1 h 106"/>
                  <a:gd name="T86" fmla="*/ 94 w 161"/>
                  <a:gd name="T87" fmla="*/ 2 h 106"/>
                  <a:gd name="T88" fmla="*/ 102 w 161"/>
                  <a:gd name="T89" fmla="*/ 4 h 106"/>
                  <a:gd name="T90" fmla="*/ 109 w 161"/>
                  <a:gd name="T91" fmla="*/ 7 h 106"/>
                  <a:gd name="T92" fmla="*/ 114 w 161"/>
                  <a:gd name="T93" fmla="*/ 11 h 106"/>
                  <a:gd name="T94" fmla="*/ 118 w 161"/>
                  <a:gd name="T95" fmla="*/ 15 h 106"/>
                  <a:gd name="T96" fmla="*/ 122 w 161"/>
                  <a:gd name="T97" fmla="*/ 24 h 106"/>
                  <a:gd name="T98" fmla="*/ 123 w 161"/>
                  <a:gd name="T99" fmla="*/ 30 h 106"/>
                  <a:gd name="T100" fmla="*/ 122 w 161"/>
                  <a:gd name="T101" fmla="*/ 36 h 1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61"/>
                  <a:gd name="T154" fmla="*/ 0 h 106"/>
                  <a:gd name="T155" fmla="*/ 161 w 161"/>
                  <a:gd name="T156" fmla="*/ 106 h 1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61" h="106">
                    <a:moveTo>
                      <a:pt x="122" y="36"/>
                    </a:moveTo>
                    <a:lnTo>
                      <a:pt x="161" y="82"/>
                    </a:lnTo>
                    <a:lnTo>
                      <a:pt x="160" y="82"/>
                    </a:lnTo>
                    <a:lnTo>
                      <a:pt x="158" y="83"/>
                    </a:lnTo>
                    <a:lnTo>
                      <a:pt x="157" y="83"/>
                    </a:lnTo>
                    <a:lnTo>
                      <a:pt x="156" y="84"/>
                    </a:lnTo>
                    <a:lnTo>
                      <a:pt x="155" y="84"/>
                    </a:lnTo>
                    <a:lnTo>
                      <a:pt x="154" y="84"/>
                    </a:lnTo>
                    <a:lnTo>
                      <a:pt x="153" y="85"/>
                    </a:lnTo>
                    <a:lnTo>
                      <a:pt x="151" y="85"/>
                    </a:lnTo>
                    <a:lnTo>
                      <a:pt x="150" y="85"/>
                    </a:lnTo>
                    <a:lnTo>
                      <a:pt x="149" y="86"/>
                    </a:lnTo>
                    <a:lnTo>
                      <a:pt x="148" y="87"/>
                    </a:lnTo>
                    <a:lnTo>
                      <a:pt x="146" y="87"/>
                    </a:lnTo>
                    <a:lnTo>
                      <a:pt x="145" y="88"/>
                    </a:lnTo>
                    <a:lnTo>
                      <a:pt x="143" y="88"/>
                    </a:lnTo>
                    <a:lnTo>
                      <a:pt x="141" y="89"/>
                    </a:lnTo>
                    <a:lnTo>
                      <a:pt x="140" y="89"/>
                    </a:lnTo>
                    <a:lnTo>
                      <a:pt x="138" y="90"/>
                    </a:lnTo>
                    <a:lnTo>
                      <a:pt x="136" y="90"/>
                    </a:lnTo>
                    <a:lnTo>
                      <a:pt x="134" y="91"/>
                    </a:lnTo>
                    <a:lnTo>
                      <a:pt x="133" y="92"/>
                    </a:lnTo>
                    <a:lnTo>
                      <a:pt x="131" y="92"/>
                    </a:lnTo>
                    <a:lnTo>
                      <a:pt x="129" y="93"/>
                    </a:lnTo>
                    <a:lnTo>
                      <a:pt x="127" y="93"/>
                    </a:lnTo>
                    <a:lnTo>
                      <a:pt x="125" y="94"/>
                    </a:lnTo>
                    <a:lnTo>
                      <a:pt x="124" y="95"/>
                    </a:lnTo>
                    <a:lnTo>
                      <a:pt x="122" y="95"/>
                    </a:lnTo>
                    <a:lnTo>
                      <a:pt x="120" y="96"/>
                    </a:lnTo>
                    <a:lnTo>
                      <a:pt x="118" y="96"/>
                    </a:lnTo>
                    <a:lnTo>
                      <a:pt x="116" y="97"/>
                    </a:lnTo>
                    <a:lnTo>
                      <a:pt x="114" y="98"/>
                    </a:lnTo>
                    <a:lnTo>
                      <a:pt x="112" y="98"/>
                    </a:lnTo>
                    <a:lnTo>
                      <a:pt x="111" y="99"/>
                    </a:lnTo>
                    <a:lnTo>
                      <a:pt x="109" y="99"/>
                    </a:lnTo>
                    <a:lnTo>
                      <a:pt x="107" y="100"/>
                    </a:lnTo>
                    <a:lnTo>
                      <a:pt x="105" y="100"/>
                    </a:lnTo>
                    <a:lnTo>
                      <a:pt x="103" y="101"/>
                    </a:lnTo>
                    <a:lnTo>
                      <a:pt x="102" y="101"/>
                    </a:lnTo>
                    <a:lnTo>
                      <a:pt x="100" y="102"/>
                    </a:lnTo>
                    <a:lnTo>
                      <a:pt x="98" y="102"/>
                    </a:lnTo>
                    <a:lnTo>
                      <a:pt x="97" y="103"/>
                    </a:lnTo>
                    <a:lnTo>
                      <a:pt x="95" y="103"/>
                    </a:lnTo>
                    <a:lnTo>
                      <a:pt x="94" y="104"/>
                    </a:lnTo>
                    <a:lnTo>
                      <a:pt x="93" y="104"/>
                    </a:lnTo>
                    <a:lnTo>
                      <a:pt x="91" y="105"/>
                    </a:lnTo>
                    <a:lnTo>
                      <a:pt x="89" y="105"/>
                    </a:lnTo>
                    <a:lnTo>
                      <a:pt x="87" y="105"/>
                    </a:lnTo>
                    <a:lnTo>
                      <a:pt x="86" y="105"/>
                    </a:lnTo>
                    <a:lnTo>
                      <a:pt x="85" y="106"/>
                    </a:lnTo>
                    <a:lnTo>
                      <a:pt x="83" y="106"/>
                    </a:lnTo>
                    <a:lnTo>
                      <a:pt x="81" y="106"/>
                    </a:lnTo>
                    <a:lnTo>
                      <a:pt x="80" y="105"/>
                    </a:lnTo>
                    <a:lnTo>
                      <a:pt x="78" y="104"/>
                    </a:lnTo>
                    <a:lnTo>
                      <a:pt x="77" y="102"/>
                    </a:lnTo>
                    <a:lnTo>
                      <a:pt x="76" y="101"/>
                    </a:lnTo>
                    <a:lnTo>
                      <a:pt x="74" y="100"/>
                    </a:lnTo>
                    <a:lnTo>
                      <a:pt x="73" y="98"/>
                    </a:lnTo>
                    <a:lnTo>
                      <a:pt x="71" y="96"/>
                    </a:lnTo>
                    <a:lnTo>
                      <a:pt x="70" y="95"/>
                    </a:lnTo>
                    <a:lnTo>
                      <a:pt x="68" y="94"/>
                    </a:lnTo>
                    <a:lnTo>
                      <a:pt x="67" y="93"/>
                    </a:lnTo>
                    <a:lnTo>
                      <a:pt x="67" y="92"/>
                    </a:lnTo>
                    <a:lnTo>
                      <a:pt x="65" y="91"/>
                    </a:lnTo>
                    <a:lnTo>
                      <a:pt x="64" y="90"/>
                    </a:lnTo>
                    <a:lnTo>
                      <a:pt x="63" y="90"/>
                    </a:lnTo>
                    <a:lnTo>
                      <a:pt x="62" y="88"/>
                    </a:lnTo>
                    <a:lnTo>
                      <a:pt x="60" y="88"/>
                    </a:lnTo>
                    <a:lnTo>
                      <a:pt x="59" y="86"/>
                    </a:lnTo>
                    <a:lnTo>
                      <a:pt x="58" y="85"/>
                    </a:lnTo>
                    <a:lnTo>
                      <a:pt x="57" y="84"/>
                    </a:lnTo>
                    <a:lnTo>
                      <a:pt x="55" y="83"/>
                    </a:lnTo>
                    <a:lnTo>
                      <a:pt x="54" y="82"/>
                    </a:lnTo>
                    <a:lnTo>
                      <a:pt x="53" y="81"/>
                    </a:lnTo>
                    <a:lnTo>
                      <a:pt x="52" y="80"/>
                    </a:lnTo>
                    <a:lnTo>
                      <a:pt x="50" y="79"/>
                    </a:lnTo>
                    <a:lnTo>
                      <a:pt x="49" y="78"/>
                    </a:lnTo>
                    <a:lnTo>
                      <a:pt x="48" y="76"/>
                    </a:lnTo>
                    <a:lnTo>
                      <a:pt x="47" y="75"/>
                    </a:lnTo>
                    <a:lnTo>
                      <a:pt x="45" y="74"/>
                    </a:lnTo>
                    <a:lnTo>
                      <a:pt x="44" y="73"/>
                    </a:lnTo>
                    <a:lnTo>
                      <a:pt x="43" y="72"/>
                    </a:lnTo>
                    <a:lnTo>
                      <a:pt x="42" y="71"/>
                    </a:lnTo>
                    <a:lnTo>
                      <a:pt x="41" y="70"/>
                    </a:lnTo>
                    <a:lnTo>
                      <a:pt x="39" y="69"/>
                    </a:lnTo>
                    <a:lnTo>
                      <a:pt x="38" y="68"/>
                    </a:lnTo>
                    <a:lnTo>
                      <a:pt x="37" y="67"/>
                    </a:lnTo>
                    <a:lnTo>
                      <a:pt x="36" y="66"/>
                    </a:lnTo>
                    <a:lnTo>
                      <a:pt x="35" y="65"/>
                    </a:lnTo>
                    <a:lnTo>
                      <a:pt x="34" y="64"/>
                    </a:lnTo>
                    <a:lnTo>
                      <a:pt x="33" y="64"/>
                    </a:lnTo>
                    <a:lnTo>
                      <a:pt x="32" y="63"/>
                    </a:lnTo>
                    <a:lnTo>
                      <a:pt x="31" y="62"/>
                    </a:lnTo>
                    <a:lnTo>
                      <a:pt x="30" y="62"/>
                    </a:lnTo>
                    <a:lnTo>
                      <a:pt x="29" y="61"/>
                    </a:lnTo>
                    <a:lnTo>
                      <a:pt x="28" y="60"/>
                    </a:lnTo>
                    <a:lnTo>
                      <a:pt x="27" y="59"/>
                    </a:lnTo>
                    <a:lnTo>
                      <a:pt x="26" y="58"/>
                    </a:lnTo>
                    <a:lnTo>
                      <a:pt x="25" y="57"/>
                    </a:lnTo>
                    <a:lnTo>
                      <a:pt x="24" y="57"/>
                    </a:lnTo>
                    <a:lnTo>
                      <a:pt x="23" y="56"/>
                    </a:lnTo>
                    <a:lnTo>
                      <a:pt x="22" y="56"/>
                    </a:lnTo>
                    <a:lnTo>
                      <a:pt x="20" y="55"/>
                    </a:lnTo>
                    <a:lnTo>
                      <a:pt x="19" y="55"/>
                    </a:lnTo>
                    <a:lnTo>
                      <a:pt x="18" y="54"/>
                    </a:lnTo>
                    <a:lnTo>
                      <a:pt x="16" y="54"/>
                    </a:lnTo>
                    <a:lnTo>
                      <a:pt x="15" y="53"/>
                    </a:lnTo>
                    <a:lnTo>
                      <a:pt x="14" y="53"/>
                    </a:lnTo>
                    <a:lnTo>
                      <a:pt x="13" y="51"/>
                    </a:lnTo>
                    <a:lnTo>
                      <a:pt x="12" y="51"/>
                    </a:lnTo>
                    <a:lnTo>
                      <a:pt x="11" y="50"/>
                    </a:lnTo>
                    <a:lnTo>
                      <a:pt x="10" y="49"/>
                    </a:lnTo>
                    <a:lnTo>
                      <a:pt x="9" y="48"/>
                    </a:lnTo>
                    <a:lnTo>
                      <a:pt x="8" y="47"/>
                    </a:lnTo>
                    <a:lnTo>
                      <a:pt x="7" y="47"/>
                    </a:lnTo>
                    <a:lnTo>
                      <a:pt x="6" y="46"/>
                    </a:lnTo>
                    <a:lnTo>
                      <a:pt x="5" y="44"/>
                    </a:lnTo>
                    <a:lnTo>
                      <a:pt x="4" y="42"/>
                    </a:lnTo>
                    <a:lnTo>
                      <a:pt x="3" y="40"/>
                    </a:lnTo>
                    <a:lnTo>
                      <a:pt x="2" y="38"/>
                    </a:lnTo>
                    <a:lnTo>
                      <a:pt x="1" y="36"/>
                    </a:lnTo>
                    <a:lnTo>
                      <a:pt x="0" y="34"/>
                    </a:lnTo>
                    <a:lnTo>
                      <a:pt x="0" y="32"/>
                    </a:lnTo>
                    <a:lnTo>
                      <a:pt x="0" y="30"/>
                    </a:lnTo>
                    <a:lnTo>
                      <a:pt x="0" y="29"/>
                    </a:lnTo>
                    <a:lnTo>
                      <a:pt x="0" y="28"/>
                    </a:lnTo>
                    <a:lnTo>
                      <a:pt x="0" y="27"/>
                    </a:lnTo>
                    <a:lnTo>
                      <a:pt x="1" y="26"/>
                    </a:lnTo>
                    <a:lnTo>
                      <a:pt x="2" y="24"/>
                    </a:lnTo>
                    <a:lnTo>
                      <a:pt x="2" y="22"/>
                    </a:lnTo>
                    <a:lnTo>
                      <a:pt x="3" y="20"/>
                    </a:lnTo>
                    <a:lnTo>
                      <a:pt x="5" y="18"/>
                    </a:lnTo>
                    <a:lnTo>
                      <a:pt x="6" y="17"/>
                    </a:lnTo>
                    <a:lnTo>
                      <a:pt x="7" y="16"/>
                    </a:lnTo>
                    <a:lnTo>
                      <a:pt x="8" y="15"/>
                    </a:lnTo>
                    <a:lnTo>
                      <a:pt x="9" y="14"/>
                    </a:lnTo>
                    <a:lnTo>
                      <a:pt x="10" y="13"/>
                    </a:lnTo>
                    <a:lnTo>
                      <a:pt x="11" y="12"/>
                    </a:lnTo>
                    <a:lnTo>
                      <a:pt x="12" y="12"/>
                    </a:lnTo>
                    <a:lnTo>
                      <a:pt x="14" y="11"/>
                    </a:lnTo>
                    <a:lnTo>
                      <a:pt x="15" y="10"/>
                    </a:lnTo>
                    <a:lnTo>
                      <a:pt x="16" y="9"/>
                    </a:lnTo>
                    <a:lnTo>
                      <a:pt x="18" y="9"/>
                    </a:lnTo>
                    <a:lnTo>
                      <a:pt x="20" y="8"/>
                    </a:lnTo>
                    <a:lnTo>
                      <a:pt x="21" y="7"/>
                    </a:lnTo>
                    <a:lnTo>
                      <a:pt x="23" y="7"/>
                    </a:lnTo>
                    <a:lnTo>
                      <a:pt x="25" y="6"/>
                    </a:lnTo>
                    <a:lnTo>
                      <a:pt x="27" y="6"/>
                    </a:lnTo>
                    <a:lnTo>
                      <a:pt x="29" y="5"/>
                    </a:lnTo>
                    <a:lnTo>
                      <a:pt x="31" y="4"/>
                    </a:lnTo>
                    <a:lnTo>
                      <a:pt x="34" y="4"/>
                    </a:lnTo>
                    <a:lnTo>
                      <a:pt x="36" y="4"/>
                    </a:lnTo>
                    <a:lnTo>
                      <a:pt x="41" y="3"/>
                    </a:lnTo>
                    <a:lnTo>
                      <a:pt x="45" y="2"/>
                    </a:lnTo>
                    <a:lnTo>
                      <a:pt x="49" y="2"/>
                    </a:lnTo>
                    <a:lnTo>
                      <a:pt x="54" y="1"/>
                    </a:lnTo>
                    <a:lnTo>
                      <a:pt x="57" y="1"/>
                    </a:lnTo>
                    <a:lnTo>
                      <a:pt x="61" y="1"/>
                    </a:lnTo>
                    <a:lnTo>
                      <a:pt x="65" y="1"/>
                    </a:lnTo>
                    <a:lnTo>
                      <a:pt x="68" y="1"/>
                    </a:lnTo>
                    <a:lnTo>
                      <a:pt x="72" y="0"/>
                    </a:lnTo>
                    <a:lnTo>
                      <a:pt x="75" y="0"/>
                    </a:lnTo>
                    <a:lnTo>
                      <a:pt x="78" y="0"/>
                    </a:lnTo>
                    <a:lnTo>
                      <a:pt x="81" y="1"/>
                    </a:lnTo>
                    <a:lnTo>
                      <a:pt x="84" y="1"/>
                    </a:lnTo>
                    <a:lnTo>
                      <a:pt x="87" y="1"/>
                    </a:lnTo>
                    <a:lnTo>
                      <a:pt x="89" y="1"/>
                    </a:lnTo>
                    <a:lnTo>
                      <a:pt x="92" y="2"/>
                    </a:lnTo>
                    <a:lnTo>
                      <a:pt x="94" y="2"/>
                    </a:lnTo>
                    <a:lnTo>
                      <a:pt x="96" y="3"/>
                    </a:lnTo>
                    <a:lnTo>
                      <a:pt x="98" y="3"/>
                    </a:lnTo>
                    <a:lnTo>
                      <a:pt x="101" y="4"/>
                    </a:lnTo>
                    <a:lnTo>
                      <a:pt x="102" y="4"/>
                    </a:lnTo>
                    <a:lnTo>
                      <a:pt x="104" y="5"/>
                    </a:lnTo>
                    <a:lnTo>
                      <a:pt x="106" y="6"/>
                    </a:lnTo>
                    <a:lnTo>
                      <a:pt x="107" y="7"/>
                    </a:lnTo>
                    <a:lnTo>
                      <a:pt x="109" y="7"/>
                    </a:lnTo>
                    <a:lnTo>
                      <a:pt x="110" y="8"/>
                    </a:lnTo>
                    <a:lnTo>
                      <a:pt x="111" y="9"/>
                    </a:lnTo>
                    <a:lnTo>
                      <a:pt x="113" y="10"/>
                    </a:lnTo>
                    <a:lnTo>
                      <a:pt x="114" y="11"/>
                    </a:lnTo>
                    <a:lnTo>
                      <a:pt x="115" y="12"/>
                    </a:lnTo>
                    <a:lnTo>
                      <a:pt x="116" y="12"/>
                    </a:lnTo>
                    <a:lnTo>
                      <a:pt x="117" y="14"/>
                    </a:lnTo>
                    <a:lnTo>
                      <a:pt x="118" y="15"/>
                    </a:lnTo>
                    <a:lnTo>
                      <a:pt x="119" y="18"/>
                    </a:lnTo>
                    <a:lnTo>
                      <a:pt x="120" y="19"/>
                    </a:lnTo>
                    <a:lnTo>
                      <a:pt x="121" y="21"/>
                    </a:lnTo>
                    <a:lnTo>
                      <a:pt x="122" y="24"/>
                    </a:lnTo>
                    <a:lnTo>
                      <a:pt x="122" y="25"/>
                    </a:lnTo>
                    <a:lnTo>
                      <a:pt x="122" y="27"/>
                    </a:lnTo>
                    <a:lnTo>
                      <a:pt x="123" y="29"/>
                    </a:lnTo>
                    <a:lnTo>
                      <a:pt x="123" y="30"/>
                    </a:lnTo>
                    <a:lnTo>
                      <a:pt x="123" y="32"/>
                    </a:lnTo>
                    <a:lnTo>
                      <a:pt x="122" y="33"/>
                    </a:lnTo>
                    <a:lnTo>
                      <a:pt x="122" y="34"/>
                    </a:lnTo>
                    <a:lnTo>
                      <a:pt x="122" y="36"/>
                    </a:lnTo>
                    <a:close/>
                  </a:path>
                </a:pathLst>
              </a:custGeom>
              <a:solidFill>
                <a:srgbClr val="F0B57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657" name="Freeform 499"/>
              <p:cNvSpPr>
                <a:spLocks/>
              </p:cNvSpPr>
              <p:nvPr/>
            </p:nvSpPr>
            <p:spPr bwMode="auto">
              <a:xfrm>
                <a:off x="4602" y="2232"/>
                <a:ext cx="8" cy="5"/>
              </a:xfrm>
              <a:custGeom>
                <a:avLst/>
                <a:gdLst>
                  <a:gd name="T0" fmla="*/ 4 w 8"/>
                  <a:gd name="T1" fmla="*/ 5 h 5"/>
                  <a:gd name="T2" fmla="*/ 5 w 8"/>
                  <a:gd name="T3" fmla="*/ 4 h 5"/>
                  <a:gd name="T4" fmla="*/ 6 w 8"/>
                  <a:gd name="T5" fmla="*/ 4 h 5"/>
                  <a:gd name="T6" fmla="*/ 8 w 8"/>
                  <a:gd name="T7" fmla="*/ 3 h 5"/>
                  <a:gd name="T8" fmla="*/ 8 w 8"/>
                  <a:gd name="T9" fmla="*/ 3 h 5"/>
                  <a:gd name="T10" fmla="*/ 8 w 8"/>
                  <a:gd name="T11" fmla="*/ 1 h 5"/>
                  <a:gd name="T12" fmla="*/ 7 w 8"/>
                  <a:gd name="T13" fmla="*/ 1 h 5"/>
                  <a:gd name="T14" fmla="*/ 6 w 8"/>
                  <a:gd name="T15" fmla="*/ 0 h 5"/>
                  <a:gd name="T16" fmla="*/ 4 w 8"/>
                  <a:gd name="T17" fmla="*/ 0 h 5"/>
                  <a:gd name="T18" fmla="*/ 3 w 8"/>
                  <a:gd name="T19" fmla="*/ 0 h 5"/>
                  <a:gd name="T20" fmla="*/ 1 w 8"/>
                  <a:gd name="T21" fmla="*/ 1 h 5"/>
                  <a:gd name="T22" fmla="*/ 1 w 8"/>
                  <a:gd name="T23" fmla="*/ 1 h 5"/>
                  <a:gd name="T24" fmla="*/ 0 w 8"/>
                  <a:gd name="T25" fmla="*/ 2 h 5"/>
                  <a:gd name="T26" fmla="*/ 0 w 8"/>
                  <a:gd name="T27" fmla="*/ 3 h 5"/>
                  <a:gd name="T28" fmla="*/ 1 w 8"/>
                  <a:gd name="T29" fmla="*/ 4 h 5"/>
                  <a:gd name="T30" fmla="*/ 2 w 8"/>
                  <a:gd name="T31" fmla="*/ 4 h 5"/>
                  <a:gd name="T32" fmla="*/ 4 w 8"/>
                  <a:gd name="T33" fmla="*/ 5 h 5"/>
                  <a:gd name="T34" fmla="*/ 4 w 8"/>
                  <a:gd name="T35" fmla="*/ 5 h 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8"/>
                  <a:gd name="T55" fmla="*/ 0 h 5"/>
                  <a:gd name="T56" fmla="*/ 8 w 8"/>
                  <a:gd name="T57" fmla="*/ 5 h 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8" h="5">
                    <a:moveTo>
                      <a:pt x="4" y="5"/>
                    </a:moveTo>
                    <a:lnTo>
                      <a:pt x="5" y="4"/>
                    </a:lnTo>
                    <a:lnTo>
                      <a:pt x="6" y="4"/>
                    </a:lnTo>
                    <a:lnTo>
                      <a:pt x="8" y="3"/>
                    </a:lnTo>
                    <a:lnTo>
                      <a:pt x="8" y="1"/>
                    </a:lnTo>
                    <a:lnTo>
                      <a:pt x="7" y="1"/>
                    </a:lnTo>
                    <a:lnTo>
                      <a:pt x="6" y="0"/>
                    </a:lnTo>
                    <a:lnTo>
                      <a:pt x="4" y="0"/>
                    </a:lnTo>
                    <a:lnTo>
                      <a:pt x="3" y="0"/>
                    </a:lnTo>
                    <a:lnTo>
                      <a:pt x="1" y="1"/>
                    </a:lnTo>
                    <a:lnTo>
                      <a:pt x="0" y="2"/>
                    </a:lnTo>
                    <a:lnTo>
                      <a:pt x="0" y="3"/>
                    </a:lnTo>
                    <a:lnTo>
                      <a:pt x="1" y="4"/>
                    </a:lnTo>
                    <a:lnTo>
                      <a:pt x="2" y="4"/>
                    </a:lnTo>
                    <a:lnTo>
                      <a:pt x="4" y="5"/>
                    </a:lnTo>
                    <a:close/>
                  </a:path>
                </a:pathLst>
              </a:custGeom>
              <a:solidFill>
                <a:srgbClr val="E680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658" name="Freeform 500"/>
              <p:cNvSpPr>
                <a:spLocks/>
              </p:cNvSpPr>
              <p:nvPr/>
            </p:nvSpPr>
            <p:spPr bwMode="auto">
              <a:xfrm>
                <a:off x="4630" y="2224"/>
                <a:ext cx="14" cy="8"/>
              </a:xfrm>
              <a:custGeom>
                <a:avLst/>
                <a:gdLst>
                  <a:gd name="T0" fmla="*/ 7 w 14"/>
                  <a:gd name="T1" fmla="*/ 8 h 8"/>
                  <a:gd name="T2" fmla="*/ 8 w 14"/>
                  <a:gd name="T3" fmla="*/ 8 h 8"/>
                  <a:gd name="T4" fmla="*/ 9 w 14"/>
                  <a:gd name="T5" fmla="*/ 8 h 8"/>
                  <a:gd name="T6" fmla="*/ 10 w 14"/>
                  <a:gd name="T7" fmla="*/ 7 h 8"/>
                  <a:gd name="T8" fmla="*/ 11 w 14"/>
                  <a:gd name="T9" fmla="*/ 7 h 8"/>
                  <a:gd name="T10" fmla="*/ 12 w 14"/>
                  <a:gd name="T11" fmla="*/ 6 h 8"/>
                  <a:gd name="T12" fmla="*/ 13 w 14"/>
                  <a:gd name="T13" fmla="*/ 6 h 8"/>
                  <a:gd name="T14" fmla="*/ 13 w 14"/>
                  <a:gd name="T15" fmla="*/ 5 h 8"/>
                  <a:gd name="T16" fmla="*/ 14 w 14"/>
                  <a:gd name="T17" fmla="*/ 5 h 8"/>
                  <a:gd name="T18" fmla="*/ 13 w 14"/>
                  <a:gd name="T19" fmla="*/ 3 h 8"/>
                  <a:gd name="T20" fmla="*/ 12 w 14"/>
                  <a:gd name="T21" fmla="*/ 2 h 8"/>
                  <a:gd name="T22" fmla="*/ 10 w 14"/>
                  <a:gd name="T23" fmla="*/ 1 h 8"/>
                  <a:gd name="T24" fmla="*/ 10 w 14"/>
                  <a:gd name="T25" fmla="*/ 0 h 8"/>
                  <a:gd name="T26" fmla="*/ 9 w 14"/>
                  <a:gd name="T27" fmla="*/ 0 h 8"/>
                  <a:gd name="T28" fmla="*/ 7 w 14"/>
                  <a:gd name="T29" fmla="*/ 0 h 8"/>
                  <a:gd name="T30" fmla="*/ 6 w 14"/>
                  <a:gd name="T31" fmla="*/ 0 h 8"/>
                  <a:gd name="T32" fmla="*/ 4 w 14"/>
                  <a:gd name="T33" fmla="*/ 0 h 8"/>
                  <a:gd name="T34" fmla="*/ 3 w 14"/>
                  <a:gd name="T35" fmla="*/ 0 h 8"/>
                  <a:gd name="T36" fmla="*/ 2 w 14"/>
                  <a:gd name="T37" fmla="*/ 1 h 8"/>
                  <a:gd name="T38" fmla="*/ 1 w 14"/>
                  <a:gd name="T39" fmla="*/ 2 h 8"/>
                  <a:gd name="T40" fmla="*/ 0 w 14"/>
                  <a:gd name="T41" fmla="*/ 4 h 8"/>
                  <a:gd name="T42" fmla="*/ 1 w 14"/>
                  <a:gd name="T43" fmla="*/ 5 h 8"/>
                  <a:gd name="T44" fmla="*/ 2 w 14"/>
                  <a:gd name="T45" fmla="*/ 6 h 8"/>
                  <a:gd name="T46" fmla="*/ 3 w 14"/>
                  <a:gd name="T47" fmla="*/ 7 h 8"/>
                  <a:gd name="T48" fmla="*/ 4 w 14"/>
                  <a:gd name="T49" fmla="*/ 8 h 8"/>
                  <a:gd name="T50" fmla="*/ 5 w 14"/>
                  <a:gd name="T51" fmla="*/ 8 h 8"/>
                  <a:gd name="T52" fmla="*/ 7 w 14"/>
                  <a:gd name="T53" fmla="*/ 8 h 8"/>
                  <a:gd name="T54" fmla="*/ 7 w 14"/>
                  <a:gd name="T55" fmla="*/ 8 h 8"/>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14"/>
                  <a:gd name="T85" fmla="*/ 0 h 8"/>
                  <a:gd name="T86" fmla="*/ 14 w 14"/>
                  <a:gd name="T87" fmla="*/ 8 h 8"/>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14" h="8">
                    <a:moveTo>
                      <a:pt x="7" y="8"/>
                    </a:moveTo>
                    <a:lnTo>
                      <a:pt x="8" y="8"/>
                    </a:lnTo>
                    <a:lnTo>
                      <a:pt x="9" y="8"/>
                    </a:lnTo>
                    <a:lnTo>
                      <a:pt x="10" y="7"/>
                    </a:lnTo>
                    <a:lnTo>
                      <a:pt x="11" y="7"/>
                    </a:lnTo>
                    <a:lnTo>
                      <a:pt x="12" y="6"/>
                    </a:lnTo>
                    <a:lnTo>
                      <a:pt x="13" y="6"/>
                    </a:lnTo>
                    <a:lnTo>
                      <a:pt x="13" y="5"/>
                    </a:lnTo>
                    <a:lnTo>
                      <a:pt x="14" y="5"/>
                    </a:lnTo>
                    <a:lnTo>
                      <a:pt x="13" y="3"/>
                    </a:lnTo>
                    <a:lnTo>
                      <a:pt x="12" y="2"/>
                    </a:lnTo>
                    <a:lnTo>
                      <a:pt x="10" y="1"/>
                    </a:lnTo>
                    <a:lnTo>
                      <a:pt x="10" y="0"/>
                    </a:lnTo>
                    <a:lnTo>
                      <a:pt x="9" y="0"/>
                    </a:lnTo>
                    <a:lnTo>
                      <a:pt x="7" y="0"/>
                    </a:lnTo>
                    <a:lnTo>
                      <a:pt x="6" y="0"/>
                    </a:lnTo>
                    <a:lnTo>
                      <a:pt x="4" y="0"/>
                    </a:lnTo>
                    <a:lnTo>
                      <a:pt x="3" y="0"/>
                    </a:lnTo>
                    <a:lnTo>
                      <a:pt x="2" y="1"/>
                    </a:lnTo>
                    <a:lnTo>
                      <a:pt x="1" y="2"/>
                    </a:lnTo>
                    <a:lnTo>
                      <a:pt x="0" y="4"/>
                    </a:lnTo>
                    <a:lnTo>
                      <a:pt x="1" y="5"/>
                    </a:lnTo>
                    <a:lnTo>
                      <a:pt x="2" y="6"/>
                    </a:lnTo>
                    <a:lnTo>
                      <a:pt x="3" y="7"/>
                    </a:lnTo>
                    <a:lnTo>
                      <a:pt x="4" y="8"/>
                    </a:lnTo>
                    <a:lnTo>
                      <a:pt x="5" y="8"/>
                    </a:lnTo>
                    <a:lnTo>
                      <a:pt x="7" y="8"/>
                    </a:lnTo>
                    <a:close/>
                  </a:path>
                </a:pathLst>
              </a:custGeom>
              <a:solidFill>
                <a:srgbClr val="E680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659" name="Freeform 501"/>
              <p:cNvSpPr>
                <a:spLocks/>
              </p:cNvSpPr>
              <p:nvPr/>
            </p:nvSpPr>
            <p:spPr bwMode="auto">
              <a:xfrm>
                <a:off x="4619" y="2259"/>
                <a:ext cx="13" cy="7"/>
              </a:xfrm>
              <a:custGeom>
                <a:avLst/>
                <a:gdLst>
                  <a:gd name="T0" fmla="*/ 6 w 13"/>
                  <a:gd name="T1" fmla="*/ 7 h 7"/>
                  <a:gd name="T2" fmla="*/ 8 w 13"/>
                  <a:gd name="T3" fmla="*/ 6 h 7"/>
                  <a:gd name="T4" fmla="*/ 9 w 13"/>
                  <a:gd name="T5" fmla="*/ 6 h 7"/>
                  <a:gd name="T6" fmla="*/ 10 w 13"/>
                  <a:gd name="T7" fmla="*/ 6 h 7"/>
                  <a:gd name="T8" fmla="*/ 11 w 13"/>
                  <a:gd name="T9" fmla="*/ 6 h 7"/>
                  <a:gd name="T10" fmla="*/ 12 w 13"/>
                  <a:gd name="T11" fmla="*/ 6 h 7"/>
                  <a:gd name="T12" fmla="*/ 13 w 13"/>
                  <a:gd name="T13" fmla="*/ 5 h 7"/>
                  <a:gd name="T14" fmla="*/ 13 w 13"/>
                  <a:gd name="T15" fmla="*/ 4 h 7"/>
                  <a:gd name="T16" fmla="*/ 13 w 13"/>
                  <a:gd name="T17" fmla="*/ 4 h 7"/>
                  <a:gd name="T18" fmla="*/ 13 w 13"/>
                  <a:gd name="T19" fmla="*/ 3 h 7"/>
                  <a:gd name="T20" fmla="*/ 12 w 13"/>
                  <a:gd name="T21" fmla="*/ 1 h 7"/>
                  <a:gd name="T22" fmla="*/ 10 w 13"/>
                  <a:gd name="T23" fmla="*/ 1 h 7"/>
                  <a:gd name="T24" fmla="*/ 9 w 13"/>
                  <a:gd name="T25" fmla="*/ 1 h 7"/>
                  <a:gd name="T26" fmla="*/ 8 w 13"/>
                  <a:gd name="T27" fmla="*/ 0 h 7"/>
                  <a:gd name="T28" fmla="*/ 7 w 13"/>
                  <a:gd name="T29" fmla="*/ 0 h 7"/>
                  <a:gd name="T30" fmla="*/ 5 w 13"/>
                  <a:gd name="T31" fmla="*/ 0 h 7"/>
                  <a:gd name="T32" fmla="*/ 4 w 13"/>
                  <a:gd name="T33" fmla="*/ 0 h 7"/>
                  <a:gd name="T34" fmla="*/ 3 w 13"/>
                  <a:gd name="T35" fmla="*/ 0 h 7"/>
                  <a:gd name="T36" fmla="*/ 2 w 13"/>
                  <a:gd name="T37" fmla="*/ 1 h 7"/>
                  <a:gd name="T38" fmla="*/ 0 w 13"/>
                  <a:gd name="T39" fmla="*/ 2 h 7"/>
                  <a:gd name="T40" fmla="*/ 0 w 13"/>
                  <a:gd name="T41" fmla="*/ 3 h 7"/>
                  <a:gd name="T42" fmla="*/ 0 w 13"/>
                  <a:gd name="T43" fmla="*/ 4 h 7"/>
                  <a:gd name="T44" fmla="*/ 2 w 13"/>
                  <a:gd name="T45" fmla="*/ 6 h 7"/>
                  <a:gd name="T46" fmla="*/ 2 w 13"/>
                  <a:gd name="T47" fmla="*/ 6 h 7"/>
                  <a:gd name="T48" fmla="*/ 4 w 13"/>
                  <a:gd name="T49" fmla="*/ 6 h 7"/>
                  <a:gd name="T50" fmla="*/ 5 w 13"/>
                  <a:gd name="T51" fmla="*/ 6 h 7"/>
                  <a:gd name="T52" fmla="*/ 6 w 13"/>
                  <a:gd name="T53" fmla="*/ 7 h 7"/>
                  <a:gd name="T54" fmla="*/ 6 w 13"/>
                  <a:gd name="T55" fmla="*/ 7 h 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13"/>
                  <a:gd name="T85" fmla="*/ 0 h 7"/>
                  <a:gd name="T86" fmla="*/ 13 w 13"/>
                  <a:gd name="T87" fmla="*/ 7 h 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13" h="7">
                    <a:moveTo>
                      <a:pt x="6" y="7"/>
                    </a:moveTo>
                    <a:lnTo>
                      <a:pt x="8" y="6"/>
                    </a:lnTo>
                    <a:lnTo>
                      <a:pt x="9" y="6"/>
                    </a:lnTo>
                    <a:lnTo>
                      <a:pt x="10" y="6"/>
                    </a:lnTo>
                    <a:lnTo>
                      <a:pt x="11" y="6"/>
                    </a:lnTo>
                    <a:lnTo>
                      <a:pt x="12" y="6"/>
                    </a:lnTo>
                    <a:lnTo>
                      <a:pt x="13" y="5"/>
                    </a:lnTo>
                    <a:lnTo>
                      <a:pt x="13" y="4"/>
                    </a:lnTo>
                    <a:lnTo>
                      <a:pt x="13" y="3"/>
                    </a:lnTo>
                    <a:lnTo>
                      <a:pt x="12" y="1"/>
                    </a:lnTo>
                    <a:lnTo>
                      <a:pt x="10" y="1"/>
                    </a:lnTo>
                    <a:lnTo>
                      <a:pt x="9" y="1"/>
                    </a:lnTo>
                    <a:lnTo>
                      <a:pt x="8" y="0"/>
                    </a:lnTo>
                    <a:lnTo>
                      <a:pt x="7" y="0"/>
                    </a:lnTo>
                    <a:lnTo>
                      <a:pt x="5" y="0"/>
                    </a:lnTo>
                    <a:lnTo>
                      <a:pt x="4" y="0"/>
                    </a:lnTo>
                    <a:lnTo>
                      <a:pt x="3" y="0"/>
                    </a:lnTo>
                    <a:lnTo>
                      <a:pt x="2" y="1"/>
                    </a:lnTo>
                    <a:lnTo>
                      <a:pt x="0" y="2"/>
                    </a:lnTo>
                    <a:lnTo>
                      <a:pt x="0" y="3"/>
                    </a:lnTo>
                    <a:lnTo>
                      <a:pt x="0" y="4"/>
                    </a:lnTo>
                    <a:lnTo>
                      <a:pt x="2" y="6"/>
                    </a:lnTo>
                    <a:lnTo>
                      <a:pt x="4" y="6"/>
                    </a:lnTo>
                    <a:lnTo>
                      <a:pt x="5" y="6"/>
                    </a:lnTo>
                    <a:lnTo>
                      <a:pt x="6" y="7"/>
                    </a:lnTo>
                    <a:close/>
                  </a:path>
                </a:pathLst>
              </a:custGeom>
              <a:solidFill>
                <a:srgbClr val="E680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660" name="Freeform 502"/>
              <p:cNvSpPr>
                <a:spLocks/>
              </p:cNvSpPr>
              <p:nvPr/>
            </p:nvSpPr>
            <p:spPr bwMode="auto">
              <a:xfrm>
                <a:off x="4634" y="2299"/>
                <a:ext cx="9" cy="4"/>
              </a:xfrm>
              <a:custGeom>
                <a:avLst/>
                <a:gdLst>
                  <a:gd name="T0" fmla="*/ 5 w 9"/>
                  <a:gd name="T1" fmla="*/ 4 h 4"/>
                  <a:gd name="T2" fmla="*/ 6 w 9"/>
                  <a:gd name="T3" fmla="*/ 4 h 4"/>
                  <a:gd name="T4" fmla="*/ 8 w 9"/>
                  <a:gd name="T5" fmla="*/ 3 h 4"/>
                  <a:gd name="T6" fmla="*/ 9 w 9"/>
                  <a:gd name="T7" fmla="*/ 3 h 4"/>
                  <a:gd name="T8" fmla="*/ 9 w 9"/>
                  <a:gd name="T9" fmla="*/ 2 h 4"/>
                  <a:gd name="T10" fmla="*/ 9 w 9"/>
                  <a:gd name="T11" fmla="*/ 1 h 4"/>
                  <a:gd name="T12" fmla="*/ 8 w 9"/>
                  <a:gd name="T13" fmla="*/ 0 h 4"/>
                  <a:gd name="T14" fmla="*/ 6 w 9"/>
                  <a:gd name="T15" fmla="*/ 0 h 4"/>
                  <a:gd name="T16" fmla="*/ 5 w 9"/>
                  <a:gd name="T17" fmla="*/ 0 h 4"/>
                  <a:gd name="T18" fmla="*/ 4 w 9"/>
                  <a:gd name="T19" fmla="*/ 0 h 4"/>
                  <a:gd name="T20" fmla="*/ 3 w 9"/>
                  <a:gd name="T21" fmla="*/ 0 h 4"/>
                  <a:gd name="T22" fmla="*/ 2 w 9"/>
                  <a:gd name="T23" fmla="*/ 0 h 4"/>
                  <a:gd name="T24" fmla="*/ 2 w 9"/>
                  <a:gd name="T25" fmla="*/ 0 h 4"/>
                  <a:gd name="T26" fmla="*/ 1 w 9"/>
                  <a:gd name="T27" fmla="*/ 0 h 4"/>
                  <a:gd name="T28" fmla="*/ 0 w 9"/>
                  <a:gd name="T29" fmla="*/ 1 h 4"/>
                  <a:gd name="T30" fmla="*/ 1 w 9"/>
                  <a:gd name="T31" fmla="*/ 2 h 4"/>
                  <a:gd name="T32" fmla="*/ 2 w 9"/>
                  <a:gd name="T33" fmla="*/ 3 h 4"/>
                  <a:gd name="T34" fmla="*/ 3 w 9"/>
                  <a:gd name="T35" fmla="*/ 3 h 4"/>
                  <a:gd name="T36" fmla="*/ 5 w 9"/>
                  <a:gd name="T37" fmla="*/ 4 h 4"/>
                  <a:gd name="T38" fmla="*/ 5 w 9"/>
                  <a:gd name="T39" fmla="*/ 4 h 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9"/>
                  <a:gd name="T61" fmla="*/ 0 h 4"/>
                  <a:gd name="T62" fmla="*/ 9 w 9"/>
                  <a:gd name="T63" fmla="*/ 4 h 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9" h="4">
                    <a:moveTo>
                      <a:pt x="5" y="4"/>
                    </a:moveTo>
                    <a:lnTo>
                      <a:pt x="6" y="4"/>
                    </a:lnTo>
                    <a:lnTo>
                      <a:pt x="8" y="3"/>
                    </a:lnTo>
                    <a:lnTo>
                      <a:pt x="9" y="3"/>
                    </a:lnTo>
                    <a:lnTo>
                      <a:pt x="9" y="2"/>
                    </a:lnTo>
                    <a:lnTo>
                      <a:pt x="9" y="1"/>
                    </a:lnTo>
                    <a:lnTo>
                      <a:pt x="8" y="0"/>
                    </a:lnTo>
                    <a:lnTo>
                      <a:pt x="6" y="0"/>
                    </a:lnTo>
                    <a:lnTo>
                      <a:pt x="5" y="0"/>
                    </a:lnTo>
                    <a:lnTo>
                      <a:pt x="4" y="0"/>
                    </a:lnTo>
                    <a:lnTo>
                      <a:pt x="3" y="0"/>
                    </a:lnTo>
                    <a:lnTo>
                      <a:pt x="2" y="0"/>
                    </a:lnTo>
                    <a:lnTo>
                      <a:pt x="1" y="0"/>
                    </a:lnTo>
                    <a:lnTo>
                      <a:pt x="0" y="1"/>
                    </a:lnTo>
                    <a:lnTo>
                      <a:pt x="1" y="2"/>
                    </a:lnTo>
                    <a:lnTo>
                      <a:pt x="2" y="3"/>
                    </a:lnTo>
                    <a:lnTo>
                      <a:pt x="3" y="3"/>
                    </a:lnTo>
                    <a:lnTo>
                      <a:pt x="5" y="4"/>
                    </a:lnTo>
                    <a:close/>
                  </a:path>
                </a:pathLst>
              </a:custGeom>
              <a:solidFill>
                <a:srgbClr val="E680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661" name="Freeform 503"/>
              <p:cNvSpPr>
                <a:spLocks/>
              </p:cNvSpPr>
              <p:nvPr/>
            </p:nvSpPr>
            <p:spPr bwMode="auto">
              <a:xfrm>
                <a:off x="4595" y="2284"/>
                <a:ext cx="17" cy="8"/>
              </a:xfrm>
              <a:custGeom>
                <a:avLst/>
                <a:gdLst>
                  <a:gd name="T0" fmla="*/ 8 w 17"/>
                  <a:gd name="T1" fmla="*/ 8 h 8"/>
                  <a:gd name="T2" fmla="*/ 10 w 17"/>
                  <a:gd name="T3" fmla="*/ 8 h 8"/>
                  <a:gd name="T4" fmla="*/ 11 w 17"/>
                  <a:gd name="T5" fmla="*/ 8 h 8"/>
                  <a:gd name="T6" fmla="*/ 13 w 17"/>
                  <a:gd name="T7" fmla="*/ 7 h 8"/>
                  <a:gd name="T8" fmla="*/ 14 w 17"/>
                  <a:gd name="T9" fmla="*/ 7 h 8"/>
                  <a:gd name="T10" fmla="*/ 15 w 17"/>
                  <a:gd name="T11" fmla="*/ 7 h 8"/>
                  <a:gd name="T12" fmla="*/ 16 w 17"/>
                  <a:gd name="T13" fmla="*/ 6 h 8"/>
                  <a:gd name="T14" fmla="*/ 16 w 17"/>
                  <a:gd name="T15" fmla="*/ 5 h 8"/>
                  <a:gd name="T16" fmla="*/ 17 w 17"/>
                  <a:gd name="T17" fmla="*/ 5 h 8"/>
                  <a:gd name="T18" fmla="*/ 16 w 17"/>
                  <a:gd name="T19" fmla="*/ 4 h 8"/>
                  <a:gd name="T20" fmla="*/ 16 w 17"/>
                  <a:gd name="T21" fmla="*/ 3 h 8"/>
                  <a:gd name="T22" fmla="*/ 15 w 17"/>
                  <a:gd name="T23" fmla="*/ 2 h 8"/>
                  <a:gd name="T24" fmla="*/ 14 w 17"/>
                  <a:gd name="T25" fmla="*/ 2 h 8"/>
                  <a:gd name="T26" fmla="*/ 13 w 17"/>
                  <a:gd name="T27" fmla="*/ 1 h 8"/>
                  <a:gd name="T28" fmla="*/ 11 w 17"/>
                  <a:gd name="T29" fmla="*/ 1 h 8"/>
                  <a:gd name="T30" fmla="*/ 10 w 17"/>
                  <a:gd name="T31" fmla="*/ 0 h 8"/>
                  <a:gd name="T32" fmla="*/ 8 w 17"/>
                  <a:gd name="T33" fmla="*/ 0 h 8"/>
                  <a:gd name="T34" fmla="*/ 7 w 17"/>
                  <a:gd name="T35" fmla="*/ 0 h 8"/>
                  <a:gd name="T36" fmla="*/ 5 w 17"/>
                  <a:gd name="T37" fmla="*/ 0 h 8"/>
                  <a:gd name="T38" fmla="*/ 4 w 17"/>
                  <a:gd name="T39" fmla="*/ 1 h 8"/>
                  <a:gd name="T40" fmla="*/ 3 w 17"/>
                  <a:gd name="T41" fmla="*/ 1 h 8"/>
                  <a:gd name="T42" fmla="*/ 2 w 17"/>
                  <a:gd name="T43" fmla="*/ 1 h 8"/>
                  <a:gd name="T44" fmla="*/ 1 w 17"/>
                  <a:gd name="T45" fmla="*/ 2 h 8"/>
                  <a:gd name="T46" fmla="*/ 0 w 17"/>
                  <a:gd name="T47" fmla="*/ 3 h 8"/>
                  <a:gd name="T48" fmla="*/ 0 w 17"/>
                  <a:gd name="T49" fmla="*/ 4 h 8"/>
                  <a:gd name="T50" fmla="*/ 0 w 17"/>
                  <a:gd name="T51" fmla="*/ 4 h 8"/>
                  <a:gd name="T52" fmla="*/ 1 w 17"/>
                  <a:gd name="T53" fmla="*/ 5 h 8"/>
                  <a:gd name="T54" fmla="*/ 1 w 17"/>
                  <a:gd name="T55" fmla="*/ 6 h 8"/>
                  <a:gd name="T56" fmla="*/ 2 w 17"/>
                  <a:gd name="T57" fmla="*/ 7 h 8"/>
                  <a:gd name="T58" fmla="*/ 3 w 17"/>
                  <a:gd name="T59" fmla="*/ 7 h 8"/>
                  <a:gd name="T60" fmla="*/ 5 w 17"/>
                  <a:gd name="T61" fmla="*/ 7 h 8"/>
                  <a:gd name="T62" fmla="*/ 6 w 17"/>
                  <a:gd name="T63" fmla="*/ 8 h 8"/>
                  <a:gd name="T64" fmla="*/ 8 w 17"/>
                  <a:gd name="T65" fmla="*/ 8 h 8"/>
                  <a:gd name="T66" fmla="*/ 8 w 17"/>
                  <a:gd name="T67" fmla="*/ 8 h 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7"/>
                  <a:gd name="T103" fmla="*/ 0 h 8"/>
                  <a:gd name="T104" fmla="*/ 17 w 17"/>
                  <a:gd name="T105" fmla="*/ 8 h 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7" h="8">
                    <a:moveTo>
                      <a:pt x="8" y="8"/>
                    </a:moveTo>
                    <a:lnTo>
                      <a:pt x="10" y="8"/>
                    </a:lnTo>
                    <a:lnTo>
                      <a:pt x="11" y="8"/>
                    </a:lnTo>
                    <a:lnTo>
                      <a:pt x="13" y="7"/>
                    </a:lnTo>
                    <a:lnTo>
                      <a:pt x="14" y="7"/>
                    </a:lnTo>
                    <a:lnTo>
                      <a:pt x="15" y="7"/>
                    </a:lnTo>
                    <a:lnTo>
                      <a:pt x="16" y="6"/>
                    </a:lnTo>
                    <a:lnTo>
                      <a:pt x="16" y="5"/>
                    </a:lnTo>
                    <a:lnTo>
                      <a:pt x="17" y="5"/>
                    </a:lnTo>
                    <a:lnTo>
                      <a:pt x="16" y="4"/>
                    </a:lnTo>
                    <a:lnTo>
                      <a:pt x="16" y="3"/>
                    </a:lnTo>
                    <a:lnTo>
                      <a:pt x="15" y="2"/>
                    </a:lnTo>
                    <a:lnTo>
                      <a:pt x="14" y="2"/>
                    </a:lnTo>
                    <a:lnTo>
                      <a:pt x="13" y="1"/>
                    </a:lnTo>
                    <a:lnTo>
                      <a:pt x="11" y="1"/>
                    </a:lnTo>
                    <a:lnTo>
                      <a:pt x="10" y="0"/>
                    </a:lnTo>
                    <a:lnTo>
                      <a:pt x="8" y="0"/>
                    </a:lnTo>
                    <a:lnTo>
                      <a:pt x="7" y="0"/>
                    </a:lnTo>
                    <a:lnTo>
                      <a:pt x="5" y="0"/>
                    </a:lnTo>
                    <a:lnTo>
                      <a:pt x="4" y="1"/>
                    </a:lnTo>
                    <a:lnTo>
                      <a:pt x="3" y="1"/>
                    </a:lnTo>
                    <a:lnTo>
                      <a:pt x="2" y="1"/>
                    </a:lnTo>
                    <a:lnTo>
                      <a:pt x="1" y="2"/>
                    </a:lnTo>
                    <a:lnTo>
                      <a:pt x="0" y="3"/>
                    </a:lnTo>
                    <a:lnTo>
                      <a:pt x="0" y="4"/>
                    </a:lnTo>
                    <a:lnTo>
                      <a:pt x="1" y="5"/>
                    </a:lnTo>
                    <a:lnTo>
                      <a:pt x="1" y="6"/>
                    </a:lnTo>
                    <a:lnTo>
                      <a:pt x="2" y="7"/>
                    </a:lnTo>
                    <a:lnTo>
                      <a:pt x="3" y="7"/>
                    </a:lnTo>
                    <a:lnTo>
                      <a:pt x="5" y="7"/>
                    </a:lnTo>
                    <a:lnTo>
                      <a:pt x="6" y="8"/>
                    </a:lnTo>
                    <a:lnTo>
                      <a:pt x="8" y="8"/>
                    </a:lnTo>
                    <a:close/>
                  </a:path>
                </a:pathLst>
              </a:custGeom>
              <a:solidFill>
                <a:srgbClr val="E680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662" name="Freeform 504"/>
              <p:cNvSpPr>
                <a:spLocks/>
              </p:cNvSpPr>
              <p:nvPr/>
            </p:nvSpPr>
            <p:spPr bwMode="auto">
              <a:xfrm>
                <a:off x="4654" y="2254"/>
                <a:ext cx="8" cy="4"/>
              </a:xfrm>
              <a:custGeom>
                <a:avLst/>
                <a:gdLst>
                  <a:gd name="T0" fmla="*/ 4 w 8"/>
                  <a:gd name="T1" fmla="*/ 4 h 4"/>
                  <a:gd name="T2" fmla="*/ 5 w 8"/>
                  <a:gd name="T3" fmla="*/ 4 h 4"/>
                  <a:gd name="T4" fmla="*/ 7 w 8"/>
                  <a:gd name="T5" fmla="*/ 4 h 4"/>
                  <a:gd name="T6" fmla="*/ 8 w 8"/>
                  <a:gd name="T7" fmla="*/ 3 h 4"/>
                  <a:gd name="T8" fmla="*/ 8 w 8"/>
                  <a:gd name="T9" fmla="*/ 2 h 4"/>
                  <a:gd name="T10" fmla="*/ 8 w 8"/>
                  <a:gd name="T11" fmla="*/ 2 h 4"/>
                  <a:gd name="T12" fmla="*/ 7 w 8"/>
                  <a:gd name="T13" fmla="*/ 1 h 4"/>
                  <a:gd name="T14" fmla="*/ 6 w 8"/>
                  <a:gd name="T15" fmla="*/ 0 h 4"/>
                  <a:gd name="T16" fmla="*/ 4 w 8"/>
                  <a:gd name="T17" fmla="*/ 0 h 4"/>
                  <a:gd name="T18" fmla="*/ 2 w 8"/>
                  <a:gd name="T19" fmla="*/ 0 h 4"/>
                  <a:gd name="T20" fmla="*/ 1 w 8"/>
                  <a:gd name="T21" fmla="*/ 0 h 4"/>
                  <a:gd name="T22" fmla="*/ 0 w 8"/>
                  <a:gd name="T23" fmla="*/ 1 h 4"/>
                  <a:gd name="T24" fmla="*/ 0 w 8"/>
                  <a:gd name="T25" fmla="*/ 2 h 4"/>
                  <a:gd name="T26" fmla="*/ 0 w 8"/>
                  <a:gd name="T27" fmla="*/ 2 h 4"/>
                  <a:gd name="T28" fmla="*/ 1 w 8"/>
                  <a:gd name="T29" fmla="*/ 3 h 4"/>
                  <a:gd name="T30" fmla="*/ 2 w 8"/>
                  <a:gd name="T31" fmla="*/ 4 h 4"/>
                  <a:gd name="T32" fmla="*/ 4 w 8"/>
                  <a:gd name="T33" fmla="*/ 4 h 4"/>
                  <a:gd name="T34" fmla="*/ 4 w 8"/>
                  <a:gd name="T35" fmla="*/ 4 h 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8"/>
                  <a:gd name="T55" fmla="*/ 0 h 4"/>
                  <a:gd name="T56" fmla="*/ 8 w 8"/>
                  <a:gd name="T57" fmla="*/ 4 h 4"/>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8" h="4">
                    <a:moveTo>
                      <a:pt x="4" y="4"/>
                    </a:moveTo>
                    <a:lnTo>
                      <a:pt x="5" y="4"/>
                    </a:lnTo>
                    <a:lnTo>
                      <a:pt x="7" y="4"/>
                    </a:lnTo>
                    <a:lnTo>
                      <a:pt x="8" y="3"/>
                    </a:lnTo>
                    <a:lnTo>
                      <a:pt x="8" y="2"/>
                    </a:lnTo>
                    <a:lnTo>
                      <a:pt x="7" y="1"/>
                    </a:lnTo>
                    <a:lnTo>
                      <a:pt x="6" y="0"/>
                    </a:lnTo>
                    <a:lnTo>
                      <a:pt x="4" y="0"/>
                    </a:lnTo>
                    <a:lnTo>
                      <a:pt x="2" y="0"/>
                    </a:lnTo>
                    <a:lnTo>
                      <a:pt x="1" y="0"/>
                    </a:lnTo>
                    <a:lnTo>
                      <a:pt x="0" y="1"/>
                    </a:lnTo>
                    <a:lnTo>
                      <a:pt x="0" y="2"/>
                    </a:lnTo>
                    <a:lnTo>
                      <a:pt x="1" y="3"/>
                    </a:lnTo>
                    <a:lnTo>
                      <a:pt x="2" y="4"/>
                    </a:lnTo>
                    <a:lnTo>
                      <a:pt x="4" y="4"/>
                    </a:lnTo>
                    <a:close/>
                  </a:path>
                </a:pathLst>
              </a:custGeom>
              <a:solidFill>
                <a:srgbClr val="E680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663" name="Freeform 505"/>
              <p:cNvSpPr>
                <a:spLocks/>
              </p:cNvSpPr>
              <p:nvPr/>
            </p:nvSpPr>
            <p:spPr bwMode="auto">
              <a:xfrm>
                <a:off x="4574" y="2242"/>
                <a:ext cx="9" cy="4"/>
              </a:xfrm>
              <a:custGeom>
                <a:avLst/>
                <a:gdLst>
                  <a:gd name="T0" fmla="*/ 4 w 9"/>
                  <a:gd name="T1" fmla="*/ 4 h 4"/>
                  <a:gd name="T2" fmla="*/ 6 w 9"/>
                  <a:gd name="T3" fmla="*/ 4 h 4"/>
                  <a:gd name="T4" fmla="*/ 7 w 9"/>
                  <a:gd name="T5" fmla="*/ 4 h 4"/>
                  <a:gd name="T6" fmla="*/ 8 w 9"/>
                  <a:gd name="T7" fmla="*/ 3 h 4"/>
                  <a:gd name="T8" fmla="*/ 9 w 9"/>
                  <a:gd name="T9" fmla="*/ 3 h 4"/>
                  <a:gd name="T10" fmla="*/ 8 w 9"/>
                  <a:gd name="T11" fmla="*/ 2 h 4"/>
                  <a:gd name="T12" fmla="*/ 7 w 9"/>
                  <a:gd name="T13" fmla="*/ 1 h 4"/>
                  <a:gd name="T14" fmla="*/ 6 w 9"/>
                  <a:gd name="T15" fmla="*/ 0 h 4"/>
                  <a:gd name="T16" fmla="*/ 5 w 9"/>
                  <a:gd name="T17" fmla="*/ 0 h 4"/>
                  <a:gd name="T18" fmla="*/ 3 w 9"/>
                  <a:gd name="T19" fmla="*/ 0 h 4"/>
                  <a:gd name="T20" fmla="*/ 1 w 9"/>
                  <a:gd name="T21" fmla="*/ 0 h 4"/>
                  <a:gd name="T22" fmla="*/ 0 w 9"/>
                  <a:gd name="T23" fmla="*/ 1 h 4"/>
                  <a:gd name="T24" fmla="*/ 0 w 9"/>
                  <a:gd name="T25" fmla="*/ 2 h 4"/>
                  <a:gd name="T26" fmla="*/ 0 w 9"/>
                  <a:gd name="T27" fmla="*/ 3 h 4"/>
                  <a:gd name="T28" fmla="*/ 1 w 9"/>
                  <a:gd name="T29" fmla="*/ 3 h 4"/>
                  <a:gd name="T30" fmla="*/ 2 w 9"/>
                  <a:gd name="T31" fmla="*/ 4 h 4"/>
                  <a:gd name="T32" fmla="*/ 4 w 9"/>
                  <a:gd name="T33" fmla="*/ 4 h 4"/>
                  <a:gd name="T34" fmla="*/ 4 w 9"/>
                  <a:gd name="T35" fmla="*/ 4 h 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9"/>
                  <a:gd name="T55" fmla="*/ 0 h 4"/>
                  <a:gd name="T56" fmla="*/ 9 w 9"/>
                  <a:gd name="T57" fmla="*/ 4 h 4"/>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9" h="4">
                    <a:moveTo>
                      <a:pt x="4" y="4"/>
                    </a:moveTo>
                    <a:lnTo>
                      <a:pt x="6" y="4"/>
                    </a:lnTo>
                    <a:lnTo>
                      <a:pt x="7" y="4"/>
                    </a:lnTo>
                    <a:lnTo>
                      <a:pt x="8" y="3"/>
                    </a:lnTo>
                    <a:lnTo>
                      <a:pt x="9" y="3"/>
                    </a:lnTo>
                    <a:lnTo>
                      <a:pt x="8" y="2"/>
                    </a:lnTo>
                    <a:lnTo>
                      <a:pt x="7" y="1"/>
                    </a:lnTo>
                    <a:lnTo>
                      <a:pt x="6" y="0"/>
                    </a:lnTo>
                    <a:lnTo>
                      <a:pt x="5" y="0"/>
                    </a:lnTo>
                    <a:lnTo>
                      <a:pt x="3" y="0"/>
                    </a:lnTo>
                    <a:lnTo>
                      <a:pt x="1" y="0"/>
                    </a:lnTo>
                    <a:lnTo>
                      <a:pt x="0" y="1"/>
                    </a:lnTo>
                    <a:lnTo>
                      <a:pt x="0" y="2"/>
                    </a:lnTo>
                    <a:lnTo>
                      <a:pt x="0" y="3"/>
                    </a:lnTo>
                    <a:lnTo>
                      <a:pt x="1" y="3"/>
                    </a:lnTo>
                    <a:lnTo>
                      <a:pt x="2" y="4"/>
                    </a:lnTo>
                    <a:lnTo>
                      <a:pt x="4" y="4"/>
                    </a:lnTo>
                    <a:close/>
                  </a:path>
                </a:pathLst>
              </a:custGeom>
              <a:solidFill>
                <a:srgbClr val="E680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664" name="Freeform 506"/>
              <p:cNvSpPr>
                <a:spLocks/>
              </p:cNvSpPr>
              <p:nvPr/>
            </p:nvSpPr>
            <p:spPr bwMode="auto">
              <a:xfrm>
                <a:off x="4566" y="2219"/>
                <a:ext cx="8" cy="5"/>
              </a:xfrm>
              <a:custGeom>
                <a:avLst/>
                <a:gdLst>
                  <a:gd name="T0" fmla="*/ 4 w 8"/>
                  <a:gd name="T1" fmla="*/ 5 h 5"/>
                  <a:gd name="T2" fmla="*/ 5 w 8"/>
                  <a:gd name="T3" fmla="*/ 4 h 5"/>
                  <a:gd name="T4" fmla="*/ 6 w 8"/>
                  <a:gd name="T5" fmla="*/ 4 h 5"/>
                  <a:gd name="T6" fmla="*/ 8 w 8"/>
                  <a:gd name="T7" fmla="*/ 3 h 5"/>
                  <a:gd name="T8" fmla="*/ 8 w 8"/>
                  <a:gd name="T9" fmla="*/ 2 h 5"/>
                  <a:gd name="T10" fmla="*/ 8 w 8"/>
                  <a:gd name="T11" fmla="*/ 1 h 5"/>
                  <a:gd name="T12" fmla="*/ 6 w 8"/>
                  <a:gd name="T13" fmla="*/ 0 h 5"/>
                  <a:gd name="T14" fmla="*/ 5 w 8"/>
                  <a:gd name="T15" fmla="*/ 0 h 5"/>
                  <a:gd name="T16" fmla="*/ 4 w 8"/>
                  <a:gd name="T17" fmla="*/ 0 h 5"/>
                  <a:gd name="T18" fmla="*/ 3 w 8"/>
                  <a:gd name="T19" fmla="*/ 0 h 5"/>
                  <a:gd name="T20" fmla="*/ 1 w 8"/>
                  <a:gd name="T21" fmla="*/ 0 h 5"/>
                  <a:gd name="T22" fmla="*/ 0 w 8"/>
                  <a:gd name="T23" fmla="*/ 1 h 5"/>
                  <a:gd name="T24" fmla="*/ 0 w 8"/>
                  <a:gd name="T25" fmla="*/ 2 h 5"/>
                  <a:gd name="T26" fmla="*/ 0 w 8"/>
                  <a:gd name="T27" fmla="*/ 2 h 5"/>
                  <a:gd name="T28" fmla="*/ 1 w 8"/>
                  <a:gd name="T29" fmla="*/ 3 h 5"/>
                  <a:gd name="T30" fmla="*/ 2 w 8"/>
                  <a:gd name="T31" fmla="*/ 4 h 5"/>
                  <a:gd name="T32" fmla="*/ 4 w 8"/>
                  <a:gd name="T33" fmla="*/ 5 h 5"/>
                  <a:gd name="T34" fmla="*/ 4 w 8"/>
                  <a:gd name="T35" fmla="*/ 5 h 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8"/>
                  <a:gd name="T55" fmla="*/ 0 h 5"/>
                  <a:gd name="T56" fmla="*/ 8 w 8"/>
                  <a:gd name="T57" fmla="*/ 5 h 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8" h="5">
                    <a:moveTo>
                      <a:pt x="4" y="5"/>
                    </a:moveTo>
                    <a:lnTo>
                      <a:pt x="5" y="4"/>
                    </a:lnTo>
                    <a:lnTo>
                      <a:pt x="6" y="4"/>
                    </a:lnTo>
                    <a:lnTo>
                      <a:pt x="8" y="3"/>
                    </a:lnTo>
                    <a:lnTo>
                      <a:pt x="8" y="2"/>
                    </a:lnTo>
                    <a:lnTo>
                      <a:pt x="8" y="1"/>
                    </a:lnTo>
                    <a:lnTo>
                      <a:pt x="6" y="0"/>
                    </a:lnTo>
                    <a:lnTo>
                      <a:pt x="5" y="0"/>
                    </a:lnTo>
                    <a:lnTo>
                      <a:pt x="4" y="0"/>
                    </a:lnTo>
                    <a:lnTo>
                      <a:pt x="3" y="0"/>
                    </a:lnTo>
                    <a:lnTo>
                      <a:pt x="1" y="0"/>
                    </a:lnTo>
                    <a:lnTo>
                      <a:pt x="0" y="1"/>
                    </a:lnTo>
                    <a:lnTo>
                      <a:pt x="0" y="2"/>
                    </a:lnTo>
                    <a:lnTo>
                      <a:pt x="1" y="3"/>
                    </a:lnTo>
                    <a:lnTo>
                      <a:pt x="2" y="4"/>
                    </a:lnTo>
                    <a:lnTo>
                      <a:pt x="4" y="5"/>
                    </a:lnTo>
                    <a:close/>
                  </a:path>
                </a:pathLst>
              </a:custGeom>
              <a:solidFill>
                <a:srgbClr val="E680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665" name="Freeform 507"/>
              <p:cNvSpPr>
                <a:spLocks/>
              </p:cNvSpPr>
              <p:nvPr/>
            </p:nvSpPr>
            <p:spPr bwMode="auto">
              <a:xfrm>
                <a:off x="4672" y="2286"/>
                <a:ext cx="8" cy="5"/>
              </a:xfrm>
              <a:custGeom>
                <a:avLst/>
                <a:gdLst>
                  <a:gd name="T0" fmla="*/ 4 w 8"/>
                  <a:gd name="T1" fmla="*/ 5 h 5"/>
                  <a:gd name="T2" fmla="*/ 5 w 8"/>
                  <a:gd name="T3" fmla="*/ 4 h 5"/>
                  <a:gd name="T4" fmla="*/ 7 w 8"/>
                  <a:gd name="T5" fmla="*/ 4 h 5"/>
                  <a:gd name="T6" fmla="*/ 8 w 8"/>
                  <a:gd name="T7" fmla="*/ 3 h 5"/>
                  <a:gd name="T8" fmla="*/ 8 w 8"/>
                  <a:gd name="T9" fmla="*/ 2 h 5"/>
                  <a:gd name="T10" fmla="*/ 8 w 8"/>
                  <a:gd name="T11" fmla="*/ 2 h 5"/>
                  <a:gd name="T12" fmla="*/ 7 w 8"/>
                  <a:gd name="T13" fmla="*/ 1 h 5"/>
                  <a:gd name="T14" fmla="*/ 6 w 8"/>
                  <a:gd name="T15" fmla="*/ 0 h 5"/>
                  <a:gd name="T16" fmla="*/ 4 w 8"/>
                  <a:gd name="T17" fmla="*/ 0 h 5"/>
                  <a:gd name="T18" fmla="*/ 3 w 8"/>
                  <a:gd name="T19" fmla="*/ 0 h 5"/>
                  <a:gd name="T20" fmla="*/ 1 w 8"/>
                  <a:gd name="T21" fmla="*/ 0 h 5"/>
                  <a:gd name="T22" fmla="*/ 0 w 8"/>
                  <a:gd name="T23" fmla="*/ 1 h 5"/>
                  <a:gd name="T24" fmla="*/ 0 w 8"/>
                  <a:gd name="T25" fmla="*/ 2 h 5"/>
                  <a:gd name="T26" fmla="*/ 0 w 8"/>
                  <a:gd name="T27" fmla="*/ 3 h 5"/>
                  <a:gd name="T28" fmla="*/ 1 w 8"/>
                  <a:gd name="T29" fmla="*/ 4 h 5"/>
                  <a:gd name="T30" fmla="*/ 2 w 8"/>
                  <a:gd name="T31" fmla="*/ 4 h 5"/>
                  <a:gd name="T32" fmla="*/ 4 w 8"/>
                  <a:gd name="T33" fmla="*/ 5 h 5"/>
                  <a:gd name="T34" fmla="*/ 4 w 8"/>
                  <a:gd name="T35" fmla="*/ 5 h 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8"/>
                  <a:gd name="T55" fmla="*/ 0 h 5"/>
                  <a:gd name="T56" fmla="*/ 8 w 8"/>
                  <a:gd name="T57" fmla="*/ 5 h 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8" h="5">
                    <a:moveTo>
                      <a:pt x="4" y="5"/>
                    </a:moveTo>
                    <a:lnTo>
                      <a:pt x="5" y="4"/>
                    </a:lnTo>
                    <a:lnTo>
                      <a:pt x="7" y="4"/>
                    </a:lnTo>
                    <a:lnTo>
                      <a:pt x="8" y="3"/>
                    </a:lnTo>
                    <a:lnTo>
                      <a:pt x="8" y="2"/>
                    </a:lnTo>
                    <a:lnTo>
                      <a:pt x="7" y="1"/>
                    </a:lnTo>
                    <a:lnTo>
                      <a:pt x="6" y="0"/>
                    </a:lnTo>
                    <a:lnTo>
                      <a:pt x="4" y="0"/>
                    </a:lnTo>
                    <a:lnTo>
                      <a:pt x="3" y="0"/>
                    </a:lnTo>
                    <a:lnTo>
                      <a:pt x="1" y="0"/>
                    </a:lnTo>
                    <a:lnTo>
                      <a:pt x="0" y="1"/>
                    </a:lnTo>
                    <a:lnTo>
                      <a:pt x="0" y="2"/>
                    </a:lnTo>
                    <a:lnTo>
                      <a:pt x="0" y="3"/>
                    </a:lnTo>
                    <a:lnTo>
                      <a:pt x="1" y="4"/>
                    </a:lnTo>
                    <a:lnTo>
                      <a:pt x="2" y="4"/>
                    </a:lnTo>
                    <a:lnTo>
                      <a:pt x="4" y="5"/>
                    </a:lnTo>
                    <a:close/>
                  </a:path>
                </a:pathLst>
              </a:custGeom>
              <a:solidFill>
                <a:srgbClr val="E680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666" name="Freeform 508"/>
              <p:cNvSpPr>
                <a:spLocks/>
              </p:cNvSpPr>
              <p:nvPr/>
            </p:nvSpPr>
            <p:spPr bwMode="auto">
              <a:xfrm>
                <a:off x="4556" y="2250"/>
                <a:ext cx="8" cy="4"/>
              </a:xfrm>
              <a:custGeom>
                <a:avLst/>
                <a:gdLst>
                  <a:gd name="T0" fmla="*/ 4 w 8"/>
                  <a:gd name="T1" fmla="*/ 4 h 4"/>
                  <a:gd name="T2" fmla="*/ 6 w 8"/>
                  <a:gd name="T3" fmla="*/ 3 h 4"/>
                  <a:gd name="T4" fmla="*/ 7 w 8"/>
                  <a:gd name="T5" fmla="*/ 3 h 4"/>
                  <a:gd name="T6" fmla="*/ 8 w 8"/>
                  <a:gd name="T7" fmla="*/ 3 h 4"/>
                  <a:gd name="T8" fmla="*/ 8 w 8"/>
                  <a:gd name="T9" fmla="*/ 2 h 4"/>
                  <a:gd name="T10" fmla="*/ 8 w 8"/>
                  <a:gd name="T11" fmla="*/ 1 h 4"/>
                  <a:gd name="T12" fmla="*/ 7 w 8"/>
                  <a:gd name="T13" fmla="*/ 0 h 4"/>
                  <a:gd name="T14" fmla="*/ 6 w 8"/>
                  <a:gd name="T15" fmla="*/ 0 h 4"/>
                  <a:gd name="T16" fmla="*/ 5 w 8"/>
                  <a:gd name="T17" fmla="*/ 0 h 4"/>
                  <a:gd name="T18" fmla="*/ 3 w 8"/>
                  <a:gd name="T19" fmla="*/ 0 h 4"/>
                  <a:gd name="T20" fmla="*/ 1 w 8"/>
                  <a:gd name="T21" fmla="*/ 0 h 4"/>
                  <a:gd name="T22" fmla="*/ 0 w 8"/>
                  <a:gd name="T23" fmla="*/ 0 h 4"/>
                  <a:gd name="T24" fmla="*/ 0 w 8"/>
                  <a:gd name="T25" fmla="*/ 1 h 4"/>
                  <a:gd name="T26" fmla="*/ 0 w 8"/>
                  <a:gd name="T27" fmla="*/ 2 h 4"/>
                  <a:gd name="T28" fmla="*/ 1 w 8"/>
                  <a:gd name="T29" fmla="*/ 3 h 4"/>
                  <a:gd name="T30" fmla="*/ 1 w 8"/>
                  <a:gd name="T31" fmla="*/ 3 h 4"/>
                  <a:gd name="T32" fmla="*/ 2 w 8"/>
                  <a:gd name="T33" fmla="*/ 3 h 4"/>
                  <a:gd name="T34" fmla="*/ 3 w 8"/>
                  <a:gd name="T35" fmla="*/ 3 h 4"/>
                  <a:gd name="T36" fmla="*/ 4 w 8"/>
                  <a:gd name="T37" fmla="*/ 4 h 4"/>
                  <a:gd name="T38" fmla="*/ 4 w 8"/>
                  <a:gd name="T39" fmla="*/ 4 h 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8"/>
                  <a:gd name="T61" fmla="*/ 0 h 4"/>
                  <a:gd name="T62" fmla="*/ 8 w 8"/>
                  <a:gd name="T63" fmla="*/ 4 h 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8" h="4">
                    <a:moveTo>
                      <a:pt x="4" y="4"/>
                    </a:moveTo>
                    <a:lnTo>
                      <a:pt x="6" y="3"/>
                    </a:lnTo>
                    <a:lnTo>
                      <a:pt x="7" y="3"/>
                    </a:lnTo>
                    <a:lnTo>
                      <a:pt x="8" y="3"/>
                    </a:lnTo>
                    <a:lnTo>
                      <a:pt x="8" y="2"/>
                    </a:lnTo>
                    <a:lnTo>
                      <a:pt x="8" y="1"/>
                    </a:lnTo>
                    <a:lnTo>
                      <a:pt x="7" y="0"/>
                    </a:lnTo>
                    <a:lnTo>
                      <a:pt x="6" y="0"/>
                    </a:lnTo>
                    <a:lnTo>
                      <a:pt x="5" y="0"/>
                    </a:lnTo>
                    <a:lnTo>
                      <a:pt x="3" y="0"/>
                    </a:lnTo>
                    <a:lnTo>
                      <a:pt x="1" y="0"/>
                    </a:lnTo>
                    <a:lnTo>
                      <a:pt x="0" y="0"/>
                    </a:lnTo>
                    <a:lnTo>
                      <a:pt x="0" y="1"/>
                    </a:lnTo>
                    <a:lnTo>
                      <a:pt x="0" y="2"/>
                    </a:lnTo>
                    <a:lnTo>
                      <a:pt x="1" y="3"/>
                    </a:lnTo>
                    <a:lnTo>
                      <a:pt x="2" y="3"/>
                    </a:lnTo>
                    <a:lnTo>
                      <a:pt x="3" y="3"/>
                    </a:lnTo>
                    <a:lnTo>
                      <a:pt x="4" y="4"/>
                    </a:lnTo>
                    <a:close/>
                  </a:path>
                </a:pathLst>
              </a:custGeom>
              <a:solidFill>
                <a:srgbClr val="E680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667" name="Freeform 509"/>
              <p:cNvSpPr>
                <a:spLocks/>
              </p:cNvSpPr>
              <p:nvPr/>
            </p:nvSpPr>
            <p:spPr bwMode="auto">
              <a:xfrm>
                <a:off x="4590" y="2265"/>
                <a:ext cx="10" cy="4"/>
              </a:xfrm>
              <a:custGeom>
                <a:avLst/>
                <a:gdLst>
                  <a:gd name="T0" fmla="*/ 5 w 10"/>
                  <a:gd name="T1" fmla="*/ 4 h 4"/>
                  <a:gd name="T2" fmla="*/ 5 w 10"/>
                  <a:gd name="T3" fmla="*/ 4 h 4"/>
                  <a:gd name="T4" fmla="*/ 7 w 10"/>
                  <a:gd name="T5" fmla="*/ 4 h 4"/>
                  <a:gd name="T6" fmla="*/ 7 w 10"/>
                  <a:gd name="T7" fmla="*/ 4 h 4"/>
                  <a:gd name="T8" fmla="*/ 8 w 10"/>
                  <a:gd name="T9" fmla="*/ 4 h 4"/>
                  <a:gd name="T10" fmla="*/ 9 w 10"/>
                  <a:gd name="T11" fmla="*/ 3 h 4"/>
                  <a:gd name="T12" fmla="*/ 10 w 10"/>
                  <a:gd name="T13" fmla="*/ 2 h 4"/>
                  <a:gd name="T14" fmla="*/ 9 w 10"/>
                  <a:gd name="T15" fmla="*/ 1 h 4"/>
                  <a:gd name="T16" fmla="*/ 8 w 10"/>
                  <a:gd name="T17" fmla="*/ 0 h 4"/>
                  <a:gd name="T18" fmla="*/ 7 w 10"/>
                  <a:gd name="T19" fmla="*/ 0 h 4"/>
                  <a:gd name="T20" fmla="*/ 7 w 10"/>
                  <a:gd name="T21" fmla="*/ 0 h 4"/>
                  <a:gd name="T22" fmla="*/ 6 w 10"/>
                  <a:gd name="T23" fmla="*/ 0 h 4"/>
                  <a:gd name="T24" fmla="*/ 5 w 10"/>
                  <a:gd name="T25" fmla="*/ 0 h 4"/>
                  <a:gd name="T26" fmla="*/ 4 w 10"/>
                  <a:gd name="T27" fmla="*/ 0 h 4"/>
                  <a:gd name="T28" fmla="*/ 3 w 10"/>
                  <a:gd name="T29" fmla="*/ 0 h 4"/>
                  <a:gd name="T30" fmla="*/ 2 w 10"/>
                  <a:gd name="T31" fmla="*/ 0 h 4"/>
                  <a:gd name="T32" fmla="*/ 1 w 10"/>
                  <a:gd name="T33" fmla="*/ 0 h 4"/>
                  <a:gd name="T34" fmla="*/ 0 w 10"/>
                  <a:gd name="T35" fmla="*/ 0 h 4"/>
                  <a:gd name="T36" fmla="*/ 0 w 10"/>
                  <a:gd name="T37" fmla="*/ 2 h 4"/>
                  <a:gd name="T38" fmla="*/ 0 w 10"/>
                  <a:gd name="T39" fmla="*/ 3 h 4"/>
                  <a:gd name="T40" fmla="*/ 1 w 10"/>
                  <a:gd name="T41" fmla="*/ 3 h 4"/>
                  <a:gd name="T42" fmla="*/ 2 w 10"/>
                  <a:gd name="T43" fmla="*/ 3 h 4"/>
                  <a:gd name="T44" fmla="*/ 3 w 10"/>
                  <a:gd name="T45" fmla="*/ 4 h 4"/>
                  <a:gd name="T46" fmla="*/ 3 w 10"/>
                  <a:gd name="T47" fmla="*/ 4 h 4"/>
                  <a:gd name="T48" fmla="*/ 5 w 10"/>
                  <a:gd name="T49" fmla="*/ 4 h 4"/>
                  <a:gd name="T50" fmla="*/ 5 w 10"/>
                  <a:gd name="T51" fmla="*/ 4 h 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0"/>
                  <a:gd name="T79" fmla="*/ 0 h 4"/>
                  <a:gd name="T80" fmla="*/ 10 w 10"/>
                  <a:gd name="T81" fmla="*/ 4 h 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0" h="4">
                    <a:moveTo>
                      <a:pt x="5" y="4"/>
                    </a:moveTo>
                    <a:lnTo>
                      <a:pt x="5" y="4"/>
                    </a:lnTo>
                    <a:lnTo>
                      <a:pt x="7" y="4"/>
                    </a:lnTo>
                    <a:lnTo>
                      <a:pt x="8" y="4"/>
                    </a:lnTo>
                    <a:lnTo>
                      <a:pt x="9" y="3"/>
                    </a:lnTo>
                    <a:lnTo>
                      <a:pt x="10" y="2"/>
                    </a:lnTo>
                    <a:lnTo>
                      <a:pt x="9" y="1"/>
                    </a:lnTo>
                    <a:lnTo>
                      <a:pt x="8" y="0"/>
                    </a:lnTo>
                    <a:lnTo>
                      <a:pt x="7" y="0"/>
                    </a:lnTo>
                    <a:lnTo>
                      <a:pt x="6" y="0"/>
                    </a:lnTo>
                    <a:lnTo>
                      <a:pt x="5" y="0"/>
                    </a:lnTo>
                    <a:lnTo>
                      <a:pt x="4" y="0"/>
                    </a:lnTo>
                    <a:lnTo>
                      <a:pt x="3" y="0"/>
                    </a:lnTo>
                    <a:lnTo>
                      <a:pt x="2" y="0"/>
                    </a:lnTo>
                    <a:lnTo>
                      <a:pt x="1" y="0"/>
                    </a:lnTo>
                    <a:lnTo>
                      <a:pt x="0" y="0"/>
                    </a:lnTo>
                    <a:lnTo>
                      <a:pt x="0" y="2"/>
                    </a:lnTo>
                    <a:lnTo>
                      <a:pt x="0" y="3"/>
                    </a:lnTo>
                    <a:lnTo>
                      <a:pt x="1" y="3"/>
                    </a:lnTo>
                    <a:lnTo>
                      <a:pt x="2" y="3"/>
                    </a:lnTo>
                    <a:lnTo>
                      <a:pt x="3" y="4"/>
                    </a:lnTo>
                    <a:lnTo>
                      <a:pt x="5" y="4"/>
                    </a:lnTo>
                    <a:close/>
                  </a:path>
                </a:pathLst>
              </a:custGeom>
              <a:solidFill>
                <a:srgbClr val="E680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668" name="Freeform 510"/>
              <p:cNvSpPr>
                <a:spLocks/>
              </p:cNvSpPr>
              <p:nvPr/>
            </p:nvSpPr>
            <p:spPr bwMode="auto">
              <a:xfrm>
                <a:off x="4638" y="2311"/>
                <a:ext cx="158" cy="129"/>
              </a:xfrm>
              <a:custGeom>
                <a:avLst/>
                <a:gdLst>
                  <a:gd name="T0" fmla="*/ 20 w 158"/>
                  <a:gd name="T1" fmla="*/ 21 h 129"/>
                  <a:gd name="T2" fmla="*/ 25 w 158"/>
                  <a:gd name="T3" fmla="*/ 15 h 129"/>
                  <a:gd name="T4" fmla="*/ 32 w 158"/>
                  <a:gd name="T5" fmla="*/ 7 h 129"/>
                  <a:gd name="T6" fmla="*/ 40 w 158"/>
                  <a:gd name="T7" fmla="*/ 1 h 129"/>
                  <a:gd name="T8" fmla="*/ 46 w 158"/>
                  <a:gd name="T9" fmla="*/ 0 h 129"/>
                  <a:gd name="T10" fmla="*/ 53 w 158"/>
                  <a:gd name="T11" fmla="*/ 2 h 129"/>
                  <a:gd name="T12" fmla="*/ 62 w 158"/>
                  <a:gd name="T13" fmla="*/ 6 h 129"/>
                  <a:gd name="T14" fmla="*/ 69 w 158"/>
                  <a:gd name="T15" fmla="*/ 11 h 129"/>
                  <a:gd name="T16" fmla="*/ 78 w 158"/>
                  <a:gd name="T17" fmla="*/ 18 h 129"/>
                  <a:gd name="T18" fmla="*/ 85 w 158"/>
                  <a:gd name="T19" fmla="*/ 26 h 129"/>
                  <a:gd name="T20" fmla="*/ 93 w 158"/>
                  <a:gd name="T21" fmla="*/ 31 h 129"/>
                  <a:gd name="T22" fmla="*/ 100 w 158"/>
                  <a:gd name="T23" fmla="*/ 33 h 129"/>
                  <a:gd name="T24" fmla="*/ 108 w 158"/>
                  <a:gd name="T25" fmla="*/ 36 h 129"/>
                  <a:gd name="T26" fmla="*/ 120 w 158"/>
                  <a:gd name="T27" fmla="*/ 38 h 129"/>
                  <a:gd name="T28" fmla="*/ 130 w 158"/>
                  <a:gd name="T29" fmla="*/ 42 h 129"/>
                  <a:gd name="T30" fmla="*/ 139 w 158"/>
                  <a:gd name="T31" fmla="*/ 47 h 129"/>
                  <a:gd name="T32" fmla="*/ 146 w 158"/>
                  <a:gd name="T33" fmla="*/ 54 h 129"/>
                  <a:gd name="T34" fmla="*/ 151 w 158"/>
                  <a:gd name="T35" fmla="*/ 61 h 129"/>
                  <a:gd name="T36" fmla="*/ 155 w 158"/>
                  <a:gd name="T37" fmla="*/ 69 h 129"/>
                  <a:gd name="T38" fmla="*/ 157 w 158"/>
                  <a:gd name="T39" fmla="*/ 77 h 129"/>
                  <a:gd name="T40" fmla="*/ 158 w 158"/>
                  <a:gd name="T41" fmla="*/ 86 h 129"/>
                  <a:gd name="T42" fmla="*/ 157 w 158"/>
                  <a:gd name="T43" fmla="*/ 93 h 129"/>
                  <a:gd name="T44" fmla="*/ 156 w 158"/>
                  <a:gd name="T45" fmla="*/ 100 h 129"/>
                  <a:gd name="T46" fmla="*/ 150 w 158"/>
                  <a:gd name="T47" fmla="*/ 109 h 129"/>
                  <a:gd name="T48" fmla="*/ 143 w 158"/>
                  <a:gd name="T49" fmla="*/ 114 h 129"/>
                  <a:gd name="T50" fmla="*/ 137 w 158"/>
                  <a:gd name="T51" fmla="*/ 115 h 129"/>
                  <a:gd name="T52" fmla="*/ 131 w 158"/>
                  <a:gd name="T53" fmla="*/ 115 h 129"/>
                  <a:gd name="T54" fmla="*/ 124 w 158"/>
                  <a:gd name="T55" fmla="*/ 114 h 129"/>
                  <a:gd name="T56" fmla="*/ 118 w 158"/>
                  <a:gd name="T57" fmla="*/ 115 h 129"/>
                  <a:gd name="T58" fmla="*/ 111 w 158"/>
                  <a:gd name="T59" fmla="*/ 117 h 129"/>
                  <a:gd name="T60" fmla="*/ 102 w 158"/>
                  <a:gd name="T61" fmla="*/ 121 h 129"/>
                  <a:gd name="T62" fmla="*/ 94 w 158"/>
                  <a:gd name="T63" fmla="*/ 125 h 129"/>
                  <a:gd name="T64" fmla="*/ 85 w 158"/>
                  <a:gd name="T65" fmla="*/ 128 h 129"/>
                  <a:gd name="T66" fmla="*/ 76 w 158"/>
                  <a:gd name="T67" fmla="*/ 129 h 129"/>
                  <a:gd name="T68" fmla="*/ 69 w 158"/>
                  <a:gd name="T69" fmla="*/ 127 h 129"/>
                  <a:gd name="T70" fmla="*/ 63 w 158"/>
                  <a:gd name="T71" fmla="*/ 124 h 129"/>
                  <a:gd name="T72" fmla="*/ 56 w 158"/>
                  <a:gd name="T73" fmla="*/ 120 h 129"/>
                  <a:gd name="T74" fmla="*/ 49 w 158"/>
                  <a:gd name="T75" fmla="*/ 116 h 129"/>
                  <a:gd name="T76" fmla="*/ 59 w 158"/>
                  <a:gd name="T77" fmla="*/ 85 h 129"/>
                  <a:gd name="T78" fmla="*/ 65 w 158"/>
                  <a:gd name="T79" fmla="*/ 77 h 129"/>
                  <a:gd name="T80" fmla="*/ 66 w 158"/>
                  <a:gd name="T81" fmla="*/ 68 h 129"/>
                  <a:gd name="T82" fmla="*/ 64 w 158"/>
                  <a:gd name="T83" fmla="*/ 61 h 129"/>
                  <a:gd name="T84" fmla="*/ 58 w 158"/>
                  <a:gd name="T85" fmla="*/ 52 h 129"/>
                  <a:gd name="T86" fmla="*/ 50 w 158"/>
                  <a:gd name="T87" fmla="*/ 47 h 129"/>
                  <a:gd name="T88" fmla="*/ 43 w 158"/>
                  <a:gd name="T89" fmla="*/ 44 h 129"/>
                  <a:gd name="T90" fmla="*/ 36 w 158"/>
                  <a:gd name="T91" fmla="*/ 41 h 129"/>
                  <a:gd name="T92" fmla="*/ 29 w 158"/>
                  <a:gd name="T93" fmla="*/ 39 h 129"/>
                  <a:gd name="T94" fmla="*/ 22 w 158"/>
                  <a:gd name="T95" fmla="*/ 38 h 129"/>
                  <a:gd name="T96" fmla="*/ 16 w 158"/>
                  <a:gd name="T97" fmla="*/ 37 h 129"/>
                  <a:gd name="T98" fmla="*/ 7 w 158"/>
                  <a:gd name="T99" fmla="*/ 36 h 129"/>
                  <a:gd name="T100" fmla="*/ 1 w 158"/>
                  <a:gd name="T101" fmla="*/ 32 h 129"/>
                  <a:gd name="T102" fmla="*/ 2 w 158"/>
                  <a:gd name="T103" fmla="*/ 23 h 129"/>
                  <a:gd name="T104" fmla="*/ 9 w 158"/>
                  <a:gd name="T105" fmla="*/ 20 h 129"/>
                  <a:gd name="T106" fmla="*/ 15 w 158"/>
                  <a:gd name="T107" fmla="*/ 21 h 129"/>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58"/>
                  <a:gd name="T163" fmla="*/ 0 h 129"/>
                  <a:gd name="T164" fmla="*/ 158 w 158"/>
                  <a:gd name="T165" fmla="*/ 129 h 129"/>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58" h="129">
                    <a:moveTo>
                      <a:pt x="15" y="21"/>
                    </a:moveTo>
                    <a:lnTo>
                      <a:pt x="16" y="22"/>
                    </a:lnTo>
                    <a:lnTo>
                      <a:pt x="17" y="22"/>
                    </a:lnTo>
                    <a:lnTo>
                      <a:pt x="18" y="22"/>
                    </a:lnTo>
                    <a:lnTo>
                      <a:pt x="19" y="21"/>
                    </a:lnTo>
                    <a:lnTo>
                      <a:pt x="20" y="21"/>
                    </a:lnTo>
                    <a:lnTo>
                      <a:pt x="21" y="20"/>
                    </a:lnTo>
                    <a:lnTo>
                      <a:pt x="22" y="19"/>
                    </a:lnTo>
                    <a:lnTo>
                      <a:pt x="23" y="18"/>
                    </a:lnTo>
                    <a:lnTo>
                      <a:pt x="24" y="17"/>
                    </a:lnTo>
                    <a:lnTo>
                      <a:pt x="25" y="16"/>
                    </a:lnTo>
                    <a:lnTo>
                      <a:pt x="25" y="15"/>
                    </a:lnTo>
                    <a:lnTo>
                      <a:pt x="27" y="14"/>
                    </a:lnTo>
                    <a:lnTo>
                      <a:pt x="27" y="12"/>
                    </a:lnTo>
                    <a:lnTo>
                      <a:pt x="29" y="11"/>
                    </a:lnTo>
                    <a:lnTo>
                      <a:pt x="29" y="10"/>
                    </a:lnTo>
                    <a:lnTo>
                      <a:pt x="31" y="9"/>
                    </a:lnTo>
                    <a:lnTo>
                      <a:pt x="32" y="7"/>
                    </a:lnTo>
                    <a:lnTo>
                      <a:pt x="33" y="6"/>
                    </a:lnTo>
                    <a:lnTo>
                      <a:pt x="34" y="5"/>
                    </a:lnTo>
                    <a:lnTo>
                      <a:pt x="35" y="4"/>
                    </a:lnTo>
                    <a:lnTo>
                      <a:pt x="37" y="3"/>
                    </a:lnTo>
                    <a:lnTo>
                      <a:pt x="38" y="2"/>
                    </a:lnTo>
                    <a:lnTo>
                      <a:pt x="40" y="1"/>
                    </a:lnTo>
                    <a:lnTo>
                      <a:pt x="42" y="1"/>
                    </a:lnTo>
                    <a:lnTo>
                      <a:pt x="42" y="0"/>
                    </a:lnTo>
                    <a:lnTo>
                      <a:pt x="43" y="0"/>
                    </a:lnTo>
                    <a:lnTo>
                      <a:pt x="44" y="0"/>
                    </a:lnTo>
                    <a:lnTo>
                      <a:pt x="45" y="0"/>
                    </a:lnTo>
                    <a:lnTo>
                      <a:pt x="46" y="0"/>
                    </a:lnTo>
                    <a:lnTo>
                      <a:pt x="47" y="0"/>
                    </a:lnTo>
                    <a:lnTo>
                      <a:pt x="48" y="1"/>
                    </a:lnTo>
                    <a:lnTo>
                      <a:pt x="50" y="1"/>
                    </a:lnTo>
                    <a:lnTo>
                      <a:pt x="51" y="1"/>
                    </a:lnTo>
                    <a:lnTo>
                      <a:pt x="52" y="2"/>
                    </a:lnTo>
                    <a:lnTo>
                      <a:pt x="53" y="2"/>
                    </a:lnTo>
                    <a:lnTo>
                      <a:pt x="55" y="3"/>
                    </a:lnTo>
                    <a:lnTo>
                      <a:pt x="56" y="3"/>
                    </a:lnTo>
                    <a:lnTo>
                      <a:pt x="57" y="4"/>
                    </a:lnTo>
                    <a:lnTo>
                      <a:pt x="59" y="5"/>
                    </a:lnTo>
                    <a:lnTo>
                      <a:pt x="61" y="6"/>
                    </a:lnTo>
                    <a:lnTo>
                      <a:pt x="62" y="6"/>
                    </a:lnTo>
                    <a:lnTo>
                      <a:pt x="63" y="7"/>
                    </a:lnTo>
                    <a:lnTo>
                      <a:pt x="64" y="8"/>
                    </a:lnTo>
                    <a:lnTo>
                      <a:pt x="66" y="9"/>
                    </a:lnTo>
                    <a:lnTo>
                      <a:pt x="67" y="9"/>
                    </a:lnTo>
                    <a:lnTo>
                      <a:pt x="68" y="10"/>
                    </a:lnTo>
                    <a:lnTo>
                      <a:pt x="69" y="11"/>
                    </a:lnTo>
                    <a:lnTo>
                      <a:pt x="70" y="12"/>
                    </a:lnTo>
                    <a:lnTo>
                      <a:pt x="72" y="13"/>
                    </a:lnTo>
                    <a:lnTo>
                      <a:pt x="74" y="14"/>
                    </a:lnTo>
                    <a:lnTo>
                      <a:pt x="75" y="15"/>
                    </a:lnTo>
                    <a:lnTo>
                      <a:pt x="77" y="17"/>
                    </a:lnTo>
                    <a:lnTo>
                      <a:pt x="78" y="18"/>
                    </a:lnTo>
                    <a:lnTo>
                      <a:pt x="79" y="19"/>
                    </a:lnTo>
                    <a:lnTo>
                      <a:pt x="80" y="20"/>
                    </a:lnTo>
                    <a:lnTo>
                      <a:pt x="81" y="21"/>
                    </a:lnTo>
                    <a:lnTo>
                      <a:pt x="83" y="23"/>
                    </a:lnTo>
                    <a:lnTo>
                      <a:pt x="85" y="25"/>
                    </a:lnTo>
                    <a:lnTo>
                      <a:pt x="85" y="26"/>
                    </a:lnTo>
                    <a:lnTo>
                      <a:pt x="86" y="27"/>
                    </a:lnTo>
                    <a:lnTo>
                      <a:pt x="87" y="28"/>
                    </a:lnTo>
                    <a:lnTo>
                      <a:pt x="89" y="29"/>
                    </a:lnTo>
                    <a:lnTo>
                      <a:pt x="90" y="29"/>
                    </a:lnTo>
                    <a:lnTo>
                      <a:pt x="91" y="30"/>
                    </a:lnTo>
                    <a:lnTo>
                      <a:pt x="93" y="31"/>
                    </a:lnTo>
                    <a:lnTo>
                      <a:pt x="95" y="32"/>
                    </a:lnTo>
                    <a:lnTo>
                      <a:pt x="96" y="32"/>
                    </a:lnTo>
                    <a:lnTo>
                      <a:pt x="97" y="33"/>
                    </a:lnTo>
                    <a:lnTo>
                      <a:pt x="99" y="33"/>
                    </a:lnTo>
                    <a:lnTo>
                      <a:pt x="100" y="33"/>
                    </a:lnTo>
                    <a:lnTo>
                      <a:pt x="101" y="34"/>
                    </a:lnTo>
                    <a:lnTo>
                      <a:pt x="102" y="34"/>
                    </a:lnTo>
                    <a:lnTo>
                      <a:pt x="103" y="35"/>
                    </a:lnTo>
                    <a:lnTo>
                      <a:pt x="105" y="35"/>
                    </a:lnTo>
                    <a:lnTo>
                      <a:pt x="107" y="35"/>
                    </a:lnTo>
                    <a:lnTo>
                      <a:pt x="108" y="36"/>
                    </a:lnTo>
                    <a:lnTo>
                      <a:pt x="110" y="36"/>
                    </a:lnTo>
                    <a:lnTo>
                      <a:pt x="112" y="37"/>
                    </a:lnTo>
                    <a:lnTo>
                      <a:pt x="113" y="37"/>
                    </a:lnTo>
                    <a:lnTo>
                      <a:pt x="116" y="38"/>
                    </a:lnTo>
                    <a:lnTo>
                      <a:pt x="118" y="38"/>
                    </a:lnTo>
                    <a:lnTo>
                      <a:pt x="120" y="38"/>
                    </a:lnTo>
                    <a:lnTo>
                      <a:pt x="121" y="39"/>
                    </a:lnTo>
                    <a:lnTo>
                      <a:pt x="123" y="40"/>
                    </a:lnTo>
                    <a:lnTo>
                      <a:pt x="125" y="40"/>
                    </a:lnTo>
                    <a:lnTo>
                      <a:pt x="127" y="40"/>
                    </a:lnTo>
                    <a:lnTo>
                      <a:pt x="129" y="41"/>
                    </a:lnTo>
                    <a:lnTo>
                      <a:pt x="130" y="42"/>
                    </a:lnTo>
                    <a:lnTo>
                      <a:pt x="132" y="43"/>
                    </a:lnTo>
                    <a:lnTo>
                      <a:pt x="133" y="43"/>
                    </a:lnTo>
                    <a:lnTo>
                      <a:pt x="135" y="44"/>
                    </a:lnTo>
                    <a:lnTo>
                      <a:pt x="136" y="45"/>
                    </a:lnTo>
                    <a:lnTo>
                      <a:pt x="138" y="46"/>
                    </a:lnTo>
                    <a:lnTo>
                      <a:pt x="139" y="47"/>
                    </a:lnTo>
                    <a:lnTo>
                      <a:pt x="141" y="48"/>
                    </a:lnTo>
                    <a:lnTo>
                      <a:pt x="142" y="49"/>
                    </a:lnTo>
                    <a:lnTo>
                      <a:pt x="143" y="51"/>
                    </a:lnTo>
                    <a:lnTo>
                      <a:pt x="144" y="52"/>
                    </a:lnTo>
                    <a:lnTo>
                      <a:pt x="145" y="53"/>
                    </a:lnTo>
                    <a:lnTo>
                      <a:pt x="146" y="54"/>
                    </a:lnTo>
                    <a:lnTo>
                      <a:pt x="147" y="55"/>
                    </a:lnTo>
                    <a:lnTo>
                      <a:pt x="148" y="56"/>
                    </a:lnTo>
                    <a:lnTo>
                      <a:pt x="149" y="58"/>
                    </a:lnTo>
                    <a:lnTo>
                      <a:pt x="150" y="59"/>
                    </a:lnTo>
                    <a:lnTo>
                      <a:pt x="151" y="60"/>
                    </a:lnTo>
                    <a:lnTo>
                      <a:pt x="151" y="61"/>
                    </a:lnTo>
                    <a:lnTo>
                      <a:pt x="152" y="63"/>
                    </a:lnTo>
                    <a:lnTo>
                      <a:pt x="152" y="64"/>
                    </a:lnTo>
                    <a:lnTo>
                      <a:pt x="153" y="65"/>
                    </a:lnTo>
                    <a:lnTo>
                      <a:pt x="154" y="66"/>
                    </a:lnTo>
                    <a:lnTo>
                      <a:pt x="154" y="68"/>
                    </a:lnTo>
                    <a:lnTo>
                      <a:pt x="155" y="69"/>
                    </a:lnTo>
                    <a:lnTo>
                      <a:pt x="156" y="71"/>
                    </a:lnTo>
                    <a:lnTo>
                      <a:pt x="156" y="72"/>
                    </a:lnTo>
                    <a:lnTo>
                      <a:pt x="156" y="73"/>
                    </a:lnTo>
                    <a:lnTo>
                      <a:pt x="156" y="75"/>
                    </a:lnTo>
                    <a:lnTo>
                      <a:pt x="157" y="76"/>
                    </a:lnTo>
                    <a:lnTo>
                      <a:pt x="157" y="77"/>
                    </a:lnTo>
                    <a:lnTo>
                      <a:pt x="157" y="79"/>
                    </a:lnTo>
                    <a:lnTo>
                      <a:pt x="157" y="80"/>
                    </a:lnTo>
                    <a:lnTo>
                      <a:pt x="158" y="81"/>
                    </a:lnTo>
                    <a:lnTo>
                      <a:pt x="158" y="83"/>
                    </a:lnTo>
                    <a:lnTo>
                      <a:pt x="158" y="84"/>
                    </a:lnTo>
                    <a:lnTo>
                      <a:pt x="158" y="86"/>
                    </a:lnTo>
                    <a:lnTo>
                      <a:pt x="158" y="87"/>
                    </a:lnTo>
                    <a:lnTo>
                      <a:pt x="158" y="88"/>
                    </a:lnTo>
                    <a:lnTo>
                      <a:pt x="158" y="90"/>
                    </a:lnTo>
                    <a:lnTo>
                      <a:pt x="157" y="91"/>
                    </a:lnTo>
                    <a:lnTo>
                      <a:pt x="157" y="92"/>
                    </a:lnTo>
                    <a:lnTo>
                      <a:pt x="157" y="93"/>
                    </a:lnTo>
                    <a:lnTo>
                      <a:pt x="157" y="95"/>
                    </a:lnTo>
                    <a:lnTo>
                      <a:pt x="156" y="97"/>
                    </a:lnTo>
                    <a:lnTo>
                      <a:pt x="156" y="98"/>
                    </a:lnTo>
                    <a:lnTo>
                      <a:pt x="156" y="99"/>
                    </a:lnTo>
                    <a:lnTo>
                      <a:pt x="156" y="100"/>
                    </a:lnTo>
                    <a:lnTo>
                      <a:pt x="155" y="101"/>
                    </a:lnTo>
                    <a:lnTo>
                      <a:pt x="154" y="103"/>
                    </a:lnTo>
                    <a:lnTo>
                      <a:pt x="153" y="105"/>
                    </a:lnTo>
                    <a:lnTo>
                      <a:pt x="152" y="106"/>
                    </a:lnTo>
                    <a:lnTo>
                      <a:pt x="151" y="108"/>
                    </a:lnTo>
                    <a:lnTo>
                      <a:pt x="150" y="109"/>
                    </a:lnTo>
                    <a:lnTo>
                      <a:pt x="149" y="110"/>
                    </a:lnTo>
                    <a:lnTo>
                      <a:pt x="147" y="111"/>
                    </a:lnTo>
                    <a:lnTo>
                      <a:pt x="146" y="112"/>
                    </a:lnTo>
                    <a:lnTo>
                      <a:pt x="145" y="113"/>
                    </a:lnTo>
                    <a:lnTo>
                      <a:pt x="144" y="113"/>
                    </a:lnTo>
                    <a:lnTo>
                      <a:pt x="143" y="114"/>
                    </a:lnTo>
                    <a:lnTo>
                      <a:pt x="142" y="115"/>
                    </a:lnTo>
                    <a:lnTo>
                      <a:pt x="141" y="115"/>
                    </a:lnTo>
                    <a:lnTo>
                      <a:pt x="140" y="115"/>
                    </a:lnTo>
                    <a:lnTo>
                      <a:pt x="139" y="115"/>
                    </a:lnTo>
                    <a:lnTo>
                      <a:pt x="138" y="115"/>
                    </a:lnTo>
                    <a:lnTo>
                      <a:pt x="137" y="115"/>
                    </a:lnTo>
                    <a:lnTo>
                      <a:pt x="136" y="115"/>
                    </a:lnTo>
                    <a:lnTo>
                      <a:pt x="135" y="115"/>
                    </a:lnTo>
                    <a:lnTo>
                      <a:pt x="134" y="115"/>
                    </a:lnTo>
                    <a:lnTo>
                      <a:pt x="133" y="115"/>
                    </a:lnTo>
                    <a:lnTo>
                      <a:pt x="132" y="115"/>
                    </a:lnTo>
                    <a:lnTo>
                      <a:pt x="131" y="115"/>
                    </a:lnTo>
                    <a:lnTo>
                      <a:pt x="130" y="115"/>
                    </a:lnTo>
                    <a:lnTo>
                      <a:pt x="128" y="115"/>
                    </a:lnTo>
                    <a:lnTo>
                      <a:pt x="126" y="115"/>
                    </a:lnTo>
                    <a:lnTo>
                      <a:pt x="125" y="115"/>
                    </a:lnTo>
                    <a:lnTo>
                      <a:pt x="124" y="114"/>
                    </a:lnTo>
                    <a:lnTo>
                      <a:pt x="123" y="114"/>
                    </a:lnTo>
                    <a:lnTo>
                      <a:pt x="122" y="114"/>
                    </a:lnTo>
                    <a:lnTo>
                      <a:pt x="121" y="114"/>
                    </a:lnTo>
                    <a:lnTo>
                      <a:pt x="120" y="114"/>
                    </a:lnTo>
                    <a:lnTo>
                      <a:pt x="119" y="114"/>
                    </a:lnTo>
                    <a:lnTo>
                      <a:pt x="118" y="115"/>
                    </a:lnTo>
                    <a:lnTo>
                      <a:pt x="117" y="115"/>
                    </a:lnTo>
                    <a:lnTo>
                      <a:pt x="116" y="115"/>
                    </a:lnTo>
                    <a:lnTo>
                      <a:pt x="115" y="115"/>
                    </a:lnTo>
                    <a:lnTo>
                      <a:pt x="113" y="116"/>
                    </a:lnTo>
                    <a:lnTo>
                      <a:pt x="112" y="116"/>
                    </a:lnTo>
                    <a:lnTo>
                      <a:pt x="111" y="117"/>
                    </a:lnTo>
                    <a:lnTo>
                      <a:pt x="110" y="118"/>
                    </a:lnTo>
                    <a:lnTo>
                      <a:pt x="108" y="118"/>
                    </a:lnTo>
                    <a:lnTo>
                      <a:pt x="107" y="119"/>
                    </a:lnTo>
                    <a:lnTo>
                      <a:pt x="105" y="119"/>
                    </a:lnTo>
                    <a:lnTo>
                      <a:pt x="104" y="120"/>
                    </a:lnTo>
                    <a:lnTo>
                      <a:pt x="102" y="121"/>
                    </a:lnTo>
                    <a:lnTo>
                      <a:pt x="101" y="121"/>
                    </a:lnTo>
                    <a:lnTo>
                      <a:pt x="100" y="122"/>
                    </a:lnTo>
                    <a:lnTo>
                      <a:pt x="98" y="123"/>
                    </a:lnTo>
                    <a:lnTo>
                      <a:pt x="97" y="124"/>
                    </a:lnTo>
                    <a:lnTo>
                      <a:pt x="95" y="124"/>
                    </a:lnTo>
                    <a:lnTo>
                      <a:pt x="94" y="125"/>
                    </a:lnTo>
                    <a:lnTo>
                      <a:pt x="92" y="125"/>
                    </a:lnTo>
                    <a:lnTo>
                      <a:pt x="90" y="126"/>
                    </a:lnTo>
                    <a:lnTo>
                      <a:pt x="89" y="127"/>
                    </a:lnTo>
                    <a:lnTo>
                      <a:pt x="87" y="127"/>
                    </a:lnTo>
                    <a:lnTo>
                      <a:pt x="86" y="127"/>
                    </a:lnTo>
                    <a:lnTo>
                      <a:pt x="85" y="128"/>
                    </a:lnTo>
                    <a:lnTo>
                      <a:pt x="83" y="128"/>
                    </a:lnTo>
                    <a:lnTo>
                      <a:pt x="82" y="129"/>
                    </a:lnTo>
                    <a:lnTo>
                      <a:pt x="81" y="129"/>
                    </a:lnTo>
                    <a:lnTo>
                      <a:pt x="79" y="129"/>
                    </a:lnTo>
                    <a:lnTo>
                      <a:pt x="78" y="129"/>
                    </a:lnTo>
                    <a:lnTo>
                      <a:pt x="76" y="129"/>
                    </a:lnTo>
                    <a:lnTo>
                      <a:pt x="75" y="129"/>
                    </a:lnTo>
                    <a:lnTo>
                      <a:pt x="74" y="129"/>
                    </a:lnTo>
                    <a:lnTo>
                      <a:pt x="73" y="129"/>
                    </a:lnTo>
                    <a:lnTo>
                      <a:pt x="72" y="129"/>
                    </a:lnTo>
                    <a:lnTo>
                      <a:pt x="71" y="128"/>
                    </a:lnTo>
                    <a:lnTo>
                      <a:pt x="69" y="127"/>
                    </a:lnTo>
                    <a:lnTo>
                      <a:pt x="68" y="127"/>
                    </a:lnTo>
                    <a:lnTo>
                      <a:pt x="67" y="127"/>
                    </a:lnTo>
                    <a:lnTo>
                      <a:pt x="66" y="126"/>
                    </a:lnTo>
                    <a:lnTo>
                      <a:pt x="65" y="125"/>
                    </a:lnTo>
                    <a:lnTo>
                      <a:pt x="64" y="125"/>
                    </a:lnTo>
                    <a:lnTo>
                      <a:pt x="63" y="124"/>
                    </a:lnTo>
                    <a:lnTo>
                      <a:pt x="61" y="124"/>
                    </a:lnTo>
                    <a:lnTo>
                      <a:pt x="60" y="123"/>
                    </a:lnTo>
                    <a:lnTo>
                      <a:pt x="59" y="122"/>
                    </a:lnTo>
                    <a:lnTo>
                      <a:pt x="58" y="121"/>
                    </a:lnTo>
                    <a:lnTo>
                      <a:pt x="57" y="121"/>
                    </a:lnTo>
                    <a:lnTo>
                      <a:pt x="56" y="120"/>
                    </a:lnTo>
                    <a:lnTo>
                      <a:pt x="55" y="120"/>
                    </a:lnTo>
                    <a:lnTo>
                      <a:pt x="54" y="119"/>
                    </a:lnTo>
                    <a:lnTo>
                      <a:pt x="53" y="118"/>
                    </a:lnTo>
                    <a:lnTo>
                      <a:pt x="51" y="118"/>
                    </a:lnTo>
                    <a:lnTo>
                      <a:pt x="51" y="117"/>
                    </a:lnTo>
                    <a:lnTo>
                      <a:pt x="49" y="116"/>
                    </a:lnTo>
                    <a:lnTo>
                      <a:pt x="48" y="115"/>
                    </a:lnTo>
                    <a:lnTo>
                      <a:pt x="47" y="114"/>
                    </a:lnTo>
                    <a:lnTo>
                      <a:pt x="46" y="113"/>
                    </a:lnTo>
                    <a:lnTo>
                      <a:pt x="45" y="113"/>
                    </a:lnTo>
                    <a:lnTo>
                      <a:pt x="59" y="85"/>
                    </a:lnTo>
                    <a:lnTo>
                      <a:pt x="60" y="84"/>
                    </a:lnTo>
                    <a:lnTo>
                      <a:pt x="61" y="83"/>
                    </a:lnTo>
                    <a:lnTo>
                      <a:pt x="63" y="81"/>
                    </a:lnTo>
                    <a:lnTo>
                      <a:pt x="64" y="79"/>
                    </a:lnTo>
                    <a:lnTo>
                      <a:pt x="64" y="78"/>
                    </a:lnTo>
                    <a:lnTo>
                      <a:pt x="65" y="77"/>
                    </a:lnTo>
                    <a:lnTo>
                      <a:pt x="66" y="75"/>
                    </a:lnTo>
                    <a:lnTo>
                      <a:pt x="66" y="73"/>
                    </a:lnTo>
                    <a:lnTo>
                      <a:pt x="66" y="72"/>
                    </a:lnTo>
                    <a:lnTo>
                      <a:pt x="66" y="70"/>
                    </a:lnTo>
                    <a:lnTo>
                      <a:pt x="66" y="69"/>
                    </a:lnTo>
                    <a:lnTo>
                      <a:pt x="66" y="68"/>
                    </a:lnTo>
                    <a:lnTo>
                      <a:pt x="66" y="67"/>
                    </a:lnTo>
                    <a:lnTo>
                      <a:pt x="66" y="66"/>
                    </a:lnTo>
                    <a:lnTo>
                      <a:pt x="65" y="65"/>
                    </a:lnTo>
                    <a:lnTo>
                      <a:pt x="65" y="64"/>
                    </a:lnTo>
                    <a:lnTo>
                      <a:pt x="64" y="63"/>
                    </a:lnTo>
                    <a:lnTo>
                      <a:pt x="64" y="61"/>
                    </a:lnTo>
                    <a:lnTo>
                      <a:pt x="63" y="60"/>
                    </a:lnTo>
                    <a:lnTo>
                      <a:pt x="63" y="59"/>
                    </a:lnTo>
                    <a:lnTo>
                      <a:pt x="63" y="58"/>
                    </a:lnTo>
                    <a:lnTo>
                      <a:pt x="61" y="56"/>
                    </a:lnTo>
                    <a:lnTo>
                      <a:pt x="60" y="54"/>
                    </a:lnTo>
                    <a:lnTo>
                      <a:pt x="58" y="52"/>
                    </a:lnTo>
                    <a:lnTo>
                      <a:pt x="56" y="51"/>
                    </a:lnTo>
                    <a:lnTo>
                      <a:pt x="55" y="50"/>
                    </a:lnTo>
                    <a:lnTo>
                      <a:pt x="54" y="49"/>
                    </a:lnTo>
                    <a:lnTo>
                      <a:pt x="53" y="49"/>
                    </a:lnTo>
                    <a:lnTo>
                      <a:pt x="51" y="48"/>
                    </a:lnTo>
                    <a:lnTo>
                      <a:pt x="50" y="47"/>
                    </a:lnTo>
                    <a:lnTo>
                      <a:pt x="49" y="47"/>
                    </a:lnTo>
                    <a:lnTo>
                      <a:pt x="48" y="46"/>
                    </a:lnTo>
                    <a:lnTo>
                      <a:pt x="47" y="46"/>
                    </a:lnTo>
                    <a:lnTo>
                      <a:pt x="46" y="45"/>
                    </a:lnTo>
                    <a:lnTo>
                      <a:pt x="45" y="45"/>
                    </a:lnTo>
                    <a:lnTo>
                      <a:pt x="43" y="44"/>
                    </a:lnTo>
                    <a:lnTo>
                      <a:pt x="42" y="43"/>
                    </a:lnTo>
                    <a:lnTo>
                      <a:pt x="41" y="43"/>
                    </a:lnTo>
                    <a:lnTo>
                      <a:pt x="40" y="43"/>
                    </a:lnTo>
                    <a:lnTo>
                      <a:pt x="38" y="42"/>
                    </a:lnTo>
                    <a:lnTo>
                      <a:pt x="37" y="42"/>
                    </a:lnTo>
                    <a:lnTo>
                      <a:pt x="36" y="41"/>
                    </a:lnTo>
                    <a:lnTo>
                      <a:pt x="35" y="41"/>
                    </a:lnTo>
                    <a:lnTo>
                      <a:pt x="33" y="40"/>
                    </a:lnTo>
                    <a:lnTo>
                      <a:pt x="32" y="40"/>
                    </a:lnTo>
                    <a:lnTo>
                      <a:pt x="31" y="40"/>
                    </a:lnTo>
                    <a:lnTo>
                      <a:pt x="30" y="40"/>
                    </a:lnTo>
                    <a:lnTo>
                      <a:pt x="29" y="39"/>
                    </a:lnTo>
                    <a:lnTo>
                      <a:pt x="27" y="39"/>
                    </a:lnTo>
                    <a:lnTo>
                      <a:pt x="26" y="39"/>
                    </a:lnTo>
                    <a:lnTo>
                      <a:pt x="25" y="38"/>
                    </a:lnTo>
                    <a:lnTo>
                      <a:pt x="24" y="38"/>
                    </a:lnTo>
                    <a:lnTo>
                      <a:pt x="23" y="38"/>
                    </a:lnTo>
                    <a:lnTo>
                      <a:pt x="22" y="38"/>
                    </a:lnTo>
                    <a:lnTo>
                      <a:pt x="20" y="38"/>
                    </a:lnTo>
                    <a:lnTo>
                      <a:pt x="19" y="38"/>
                    </a:lnTo>
                    <a:lnTo>
                      <a:pt x="17" y="37"/>
                    </a:lnTo>
                    <a:lnTo>
                      <a:pt x="16" y="37"/>
                    </a:lnTo>
                    <a:lnTo>
                      <a:pt x="15" y="37"/>
                    </a:lnTo>
                    <a:lnTo>
                      <a:pt x="13" y="36"/>
                    </a:lnTo>
                    <a:lnTo>
                      <a:pt x="11" y="36"/>
                    </a:lnTo>
                    <a:lnTo>
                      <a:pt x="10" y="36"/>
                    </a:lnTo>
                    <a:lnTo>
                      <a:pt x="9" y="36"/>
                    </a:lnTo>
                    <a:lnTo>
                      <a:pt x="7" y="36"/>
                    </a:lnTo>
                    <a:lnTo>
                      <a:pt x="6" y="35"/>
                    </a:lnTo>
                    <a:lnTo>
                      <a:pt x="5" y="35"/>
                    </a:lnTo>
                    <a:lnTo>
                      <a:pt x="4" y="34"/>
                    </a:lnTo>
                    <a:lnTo>
                      <a:pt x="3" y="33"/>
                    </a:lnTo>
                    <a:lnTo>
                      <a:pt x="1" y="32"/>
                    </a:lnTo>
                    <a:lnTo>
                      <a:pt x="1" y="30"/>
                    </a:lnTo>
                    <a:lnTo>
                      <a:pt x="0" y="29"/>
                    </a:lnTo>
                    <a:lnTo>
                      <a:pt x="0" y="27"/>
                    </a:lnTo>
                    <a:lnTo>
                      <a:pt x="0" y="26"/>
                    </a:lnTo>
                    <a:lnTo>
                      <a:pt x="1" y="24"/>
                    </a:lnTo>
                    <a:lnTo>
                      <a:pt x="2" y="23"/>
                    </a:lnTo>
                    <a:lnTo>
                      <a:pt x="3" y="22"/>
                    </a:lnTo>
                    <a:lnTo>
                      <a:pt x="4" y="21"/>
                    </a:lnTo>
                    <a:lnTo>
                      <a:pt x="6" y="20"/>
                    </a:lnTo>
                    <a:lnTo>
                      <a:pt x="7" y="20"/>
                    </a:lnTo>
                    <a:lnTo>
                      <a:pt x="8" y="20"/>
                    </a:lnTo>
                    <a:lnTo>
                      <a:pt x="9" y="20"/>
                    </a:lnTo>
                    <a:lnTo>
                      <a:pt x="10" y="20"/>
                    </a:lnTo>
                    <a:lnTo>
                      <a:pt x="11" y="20"/>
                    </a:lnTo>
                    <a:lnTo>
                      <a:pt x="12" y="20"/>
                    </a:lnTo>
                    <a:lnTo>
                      <a:pt x="13" y="21"/>
                    </a:lnTo>
                    <a:lnTo>
                      <a:pt x="15" y="2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669" name="Freeform 511"/>
              <p:cNvSpPr>
                <a:spLocks/>
              </p:cNvSpPr>
              <p:nvPr/>
            </p:nvSpPr>
            <p:spPr bwMode="auto">
              <a:xfrm>
                <a:off x="4678" y="2341"/>
                <a:ext cx="73" cy="65"/>
              </a:xfrm>
              <a:custGeom>
                <a:avLst/>
                <a:gdLst>
                  <a:gd name="T0" fmla="*/ 21 w 73"/>
                  <a:gd name="T1" fmla="*/ 57 h 65"/>
                  <a:gd name="T2" fmla="*/ 19 w 73"/>
                  <a:gd name="T3" fmla="*/ 54 h 65"/>
                  <a:gd name="T4" fmla="*/ 21 w 73"/>
                  <a:gd name="T5" fmla="*/ 49 h 65"/>
                  <a:gd name="T6" fmla="*/ 21 w 73"/>
                  <a:gd name="T7" fmla="*/ 45 h 65"/>
                  <a:gd name="T8" fmla="*/ 22 w 73"/>
                  <a:gd name="T9" fmla="*/ 41 h 65"/>
                  <a:gd name="T10" fmla="*/ 22 w 73"/>
                  <a:gd name="T11" fmla="*/ 38 h 65"/>
                  <a:gd name="T12" fmla="*/ 22 w 73"/>
                  <a:gd name="T13" fmla="*/ 35 h 65"/>
                  <a:gd name="T14" fmla="*/ 21 w 73"/>
                  <a:gd name="T15" fmla="*/ 29 h 65"/>
                  <a:gd name="T16" fmla="*/ 20 w 73"/>
                  <a:gd name="T17" fmla="*/ 25 h 65"/>
                  <a:gd name="T18" fmla="*/ 17 w 73"/>
                  <a:gd name="T19" fmla="*/ 22 h 65"/>
                  <a:gd name="T20" fmla="*/ 13 w 73"/>
                  <a:gd name="T21" fmla="*/ 19 h 65"/>
                  <a:gd name="T22" fmla="*/ 10 w 73"/>
                  <a:gd name="T23" fmla="*/ 17 h 65"/>
                  <a:gd name="T24" fmla="*/ 6 w 73"/>
                  <a:gd name="T25" fmla="*/ 16 h 65"/>
                  <a:gd name="T26" fmla="*/ 3 w 73"/>
                  <a:gd name="T27" fmla="*/ 14 h 65"/>
                  <a:gd name="T28" fmla="*/ 0 w 73"/>
                  <a:gd name="T29" fmla="*/ 13 h 65"/>
                  <a:gd name="T30" fmla="*/ 2 w 73"/>
                  <a:gd name="T31" fmla="*/ 9 h 65"/>
                  <a:gd name="T32" fmla="*/ 5 w 73"/>
                  <a:gd name="T33" fmla="*/ 6 h 65"/>
                  <a:gd name="T34" fmla="*/ 9 w 73"/>
                  <a:gd name="T35" fmla="*/ 4 h 65"/>
                  <a:gd name="T36" fmla="*/ 13 w 73"/>
                  <a:gd name="T37" fmla="*/ 2 h 65"/>
                  <a:gd name="T38" fmla="*/ 17 w 73"/>
                  <a:gd name="T39" fmla="*/ 1 h 65"/>
                  <a:gd name="T40" fmla="*/ 22 w 73"/>
                  <a:gd name="T41" fmla="*/ 0 h 65"/>
                  <a:gd name="T42" fmla="*/ 27 w 73"/>
                  <a:gd name="T43" fmla="*/ 0 h 65"/>
                  <a:gd name="T44" fmla="*/ 33 w 73"/>
                  <a:gd name="T45" fmla="*/ 1 h 65"/>
                  <a:gd name="T46" fmla="*/ 38 w 73"/>
                  <a:gd name="T47" fmla="*/ 2 h 65"/>
                  <a:gd name="T48" fmla="*/ 44 w 73"/>
                  <a:gd name="T49" fmla="*/ 4 h 65"/>
                  <a:gd name="T50" fmla="*/ 49 w 73"/>
                  <a:gd name="T51" fmla="*/ 7 h 65"/>
                  <a:gd name="T52" fmla="*/ 54 w 73"/>
                  <a:gd name="T53" fmla="*/ 10 h 65"/>
                  <a:gd name="T54" fmla="*/ 59 w 73"/>
                  <a:gd name="T55" fmla="*/ 14 h 65"/>
                  <a:gd name="T56" fmla="*/ 63 w 73"/>
                  <a:gd name="T57" fmla="*/ 18 h 65"/>
                  <a:gd name="T58" fmla="*/ 67 w 73"/>
                  <a:gd name="T59" fmla="*/ 22 h 65"/>
                  <a:gd name="T60" fmla="*/ 70 w 73"/>
                  <a:gd name="T61" fmla="*/ 28 h 65"/>
                  <a:gd name="T62" fmla="*/ 72 w 73"/>
                  <a:gd name="T63" fmla="*/ 32 h 65"/>
                  <a:gd name="T64" fmla="*/ 73 w 73"/>
                  <a:gd name="T65" fmla="*/ 36 h 65"/>
                  <a:gd name="T66" fmla="*/ 73 w 73"/>
                  <a:gd name="T67" fmla="*/ 41 h 65"/>
                  <a:gd name="T68" fmla="*/ 73 w 73"/>
                  <a:gd name="T69" fmla="*/ 46 h 65"/>
                  <a:gd name="T70" fmla="*/ 72 w 73"/>
                  <a:gd name="T71" fmla="*/ 50 h 65"/>
                  <a:gd name="T72" fmla="*/ 70 w 73"/>
                  <a:gd name="T73" fmla="*/ 54 h 65"/>
                  <a:gd name="T74" fmla="*/ 67 w 73"/>
                  <a:gd name="T75" fmla="*/ 57 h 65"/>
                  <a:gd name="T76" fmla="*/ 64 w 73"/>
                  <a:gd name="T77" fmla="*/ 60 h 65"/>
                  <a:gd name="T78" fmla="*/ 60 w 73"/>
                  <a:gd name="T79" fmla="*/ 62 h 65"/>
                  <a:gd name="T80" fmla="*/ 56 w 73"/>
                  <a:gd name="T81" fmla="*/ 64 h 65"/>
                  <a:gd name="T82" fmla="*/ 52 w 73"/>
                  <a:gd name="T83" fmla="*/ 65 h 65"/>
                  <a:gd name="T84" fmla="*/ 47 w 73"/>
                  <a:gd name="T85" fmla="*/ 65 h 65"/>
                  <a:gd name="T86" fmla="*/ 41 w 73"/>
                  <a:gd name="T87" fmla="*/ 64 h 65"/>
                  <a:gd name="T88" fmla="*/ 36 w 73"/>
                  <a:gd name="T89" fmla="*/ 63 h 65"/>
                  <a:gd name="T90" fmla="*/ 30 w 73"/>
                  <a:gd name="T91" fmla="*/ 61 h 65"/>
                  <a:gd name="T92" fmla="*/ 25 w 73"/>
                  <a:gd name="T93" fmla="*/ 59 h 6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73"/>
                  <a:gd name="T142" fmla="*/ 0 h 65"/>
                  <a:gd name="T143" fmla="*/ 73 w 73"/>
                  <a:gd name="T144" fmla="*/ 65 h 6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73" h="65">
                    <a:moveTo>
                      <a:pt x="25" y="59"/>
                    </a:moveTo>
                    <a:lnTo>
                      <a:pt x="23" y="58"/>
                    </a:lnTo>
                    <a:lnTo>
                      <a:pt x="21" y="57"/>
                    </a:lnTo>
                    <a:lnTo>
                      <a:pt x="20" y="56"/>
                    </a:lnTo>
                    <a:lnTo>
                      <a:pt x="19" y="55"/>
                    </a:lnTo>
                    <a:lnTo>
                      <a:pt x="19" y="54"/>
                    </a:lnTo>
                    <a:lnTo>
                      <a:pt x="20" y="52"/>
                    </a:lnTo>
                    <a:lnTo>
                      <a:pt x="20" y="50"/>
                    </a:lnTo>
                    <a:lnTo>
                      <a:pt x="21" y="49"/>
                    </a:lnTo>
                    <a:lnTo>
                      <a:pt x="21" y="47"/>
                    </a:lnTo>
                    <a:lnTo>
                      <a:pt x="21" y="46"/>
                    </a:lnTo>
                    <a:lnTo>
                      <a:pt x="21" y="45"/>
                    </a:lnTo>
                    <a:lnTo>
                      <a:pt x="22" y="44"/>
                    </a:lnTo>
                    <a:lnTo>
                      <a:pt x="22" y="42"/>
                    </a:lnTo>
                    <a:lnTo>
                      <a:pt x="22" y="41"/>
                    </a:lnTo>
                    <a:lnTo>
                      <a:pt x="22" y="40"/>
                    </a:lnTo>
                    <a:lnTo>
                      <a:pt x="22" y="39"/>
                    </a:lnTo>
                    <a:lnTo>
                      <a:pt x="22" y="38"/>
                    </a:lnTo>
                    <a:lnTo>
                      <a:pt x="22" y="36"/>
                    </a:lnTo>
                    <a:lnTo>
                      <a:pt x="22" y="35"/>
                    </a:lnTo>
                    <a:lnTo>
                      <a:pt x="22" y="33"/>
                    </a:lnTo>
                    <a:lnTo>
                      <a:pt x="22" y="31"/>
                    </a:lnTo>
                    <a:lnTo>
                      <a:pt x="21" y="29"/>
                    </a:lnTo>
                    <a:lnTo>
                      <a:pt x="21" y="28"/>
                    </a:lnTo>
                    <a:lnTo>
                      <a:pt x="20" y="27"/>
                    </a:lnTo>
                    <a:lnTo>
                      <a:pt x="20" y="25"/>
                    </a:lnTo>
                    <a:lnTo>
                      <a:pt x="18" y="24"/>
                    </a:lnTo>
                    <a:lnTo>
                      <a:pt x="18" y="23"/>
                    </a:lnTo>
                    <a:lnTo>
                      <a:pt x="17" y="22"/>
                    </a:lnTo>
                    <a:lnTo>
                      <a:pt x="16" y="21"/>
                    </a:lnTo>
                    <a:lnTo>
                      <a:pt x="15" y="20"/>
                    </a:lnTo>
                    <a:lnTo>
                      <a:pt x="13" y="19"/>
                    </a:lnTo>
                    <a:lnTo>
                      <a:pt x="12" y="19"/>
                    </a:lnTo>
                    <a:lnTo>
                      <a:pt x="11" y="18"/>
                    </a:lnTo>
                    <a:lnTo>
                      <a:pt x="10" y="17"/>
                    </a:lnTo>
                    <a:lnTo>
                      <a:pt x="9" y="17"/>
                    </a:lnTo>
                    <a:lnTo>
                      <a:pt x="8" y="16"/>
                    </a:lnTo>
                    <a:lnTo>
                      <a:pt x="6" y="16"/>
                    </a:lnTo>
                    <a:lnTo>
                      <a:pt x="5" y="15"/>
                    </a:lnTo>
                    <a:lnTo>
                      <a:pt x="4" y="15"/>
                    </a:lnTo>
                    <a:lnTo>
                      <a:pt x="3" y="14"/>
                    </a:lnTo>
                    <a:lnTo>
                      <a:pt x="2" y="13"/>
                    </a:lnTo>
                    <a:lnTo>
                      <a:pt x="1" y="13"/>
                    </a:lnTo>
                    <a:lnTo>
                      <a:pt x="0" y="13"/>
                    </a:lnTo>
                    <a:lnTo>
                      <a:pt x="1" y="11"/>
                    </a:lnTo>
                    <a:lnTo>
                      <a:pt x="2" y="10"/>
                    </a:lnTo>
                    <a:lnTo>
                      <a:pt x="2" y="9"/>
                    </a:lnTo>
                    <a:lnTo>
                      <a:pt x="3" y="8"/>
                    </a:lnTo>
                    <a:lnTo>
                      <a:pt x="4" y="7"/>
                    </a:lnTo>
                    <a:lnTo>
                      <a:pt x="5" y="6"/>
                    </a:lnTo>
                    <a:lnTo>
                      <a:pt x="6" y="5"/>
                    </a:lnTo>
                    <a:lnTo>
                      <a:pt x="8" y="5"/>
                    </a:lnTo>
                    <a:lnTo>
                      <a:pt x="9" y="4"/>
                    </a:lnTo>
                    <a:lnTo>
                      <a:pt x="10" y="3"/>
                    </a:lnTo>
                    <a:lnTo>
                      <a:pt x="11" y="2"/>
                    </a:lnTo>
                    <a:lnTo>
                      <a:pt x="13" y="2"/>
                    </a:lnTo>
                    <a:lnTo>
                      <a:pt x="14" y="1"/>
                    </a:lnTo>
                    <a:lnTo>
                      <a:pt x="16" y="1"/>
                    </a:lnTo>
                    <a:lnTo>
                      <a:pt x="17" y="1"/>
                    </a:lnTo>
                    <a:lnTo>
                      <a:pt x="19" y="1"/>
                    </a:lnTo>
                    <a:lnTo>
                      <a:pt x="21" y="0"/>
                    </a:lnTo>
                    <a:lnTo>
                      <a:pt x="22" y="0"/>
                    </a:lnTo>
                    <a:lnTo>
                      <a:pt x="24" y="0"/>
                    </a:lnTo>
                    <a:lnTo>
                      <a:pt x="26" y="0"/>
                    </a:lnTo>
                    <a:lnTo>
                      <a:pt x="27" y="0"/>
                    </a:lnTo>
                    <a:lnTo>
                      <a:pt x="29" y="0"/>
                    </a:lnTo>
                    <a:lnTo>
                      <a:pt x="31" y="0"/>
                    </a:lnTo>
                    <a:lnTo>
                      <a:pt x="33" y="1"/>
                    </a:lnTo>
                    <a:lnTo>
                      <a:pt x="34" y="1"/>
                    </a:lnTo>
                    <a:lnTo>
                      <a:pt x="36" y="2"/>
                    </a:lnTo>
                    <a:lnTo>
                      <a:pt x="38" y="2"/>
                    </a:lnTo>
                    <a:lnTo>
                      <a:pt x="40" y="3"/>
                    </a:lnTo>
                    <a:lnTo>
                      <a:pt x="42" y="3"/>
                    </a:lnTo>
                    <a:lnTo>
                      <a:pt x="44" y="4"/>
                    </a:lnTo>
                    <a:lnTo>
                      <a:pt x="46" y="5"/>
                    </a:lnTo>
                    <a:lnTo>
                      <a:pt x="47" y="6"/>
                    </a:lnTo>
                    <a:lnTo>
                      <a:pt x="49" y="7"/>
                    </a:lnTo>
                    <a:lnTo>
                      <a:pt x="51" y="8"/>
                    </a:lnTo>
                    <a:lnTo>
                      <a:pt x="52" y="9"/>
                    </a:lnTo>
                    <a:lnTo>
                      <a:pt x="54" y="10"/>
                    </a:lnTo>
                    <a:lnTo>
                      <a:pt x="56" y="11"/>
                    </a:lnTo>
                    <a:lnTo>
                      <a:pt x="57" y="13"/>
                    </a:lnTo>
                    <a:lnTo>
                      <a:pt x="59" y="14"/>
                    </a:lnTo>
                    <a:lnTo>
                      <a:pt x="60" y="16"/>
                    </a:lnTo>
                    <a:lnTo>
                      <a:pt x="62" y="17"/>
                    </a:lnTo>
                    <a:lnTo>
                      <a:pt x="63" y="18"/>
                    </a:lnTo>
                    <a:lnTo>
                      <a:pt x="64" y="19"/>
                    </a:lnTo>
                    <a:lnTo>
                      <a:pt x="65" y="21"/>
                    </a:lnTo>
                    <a:lnTo>
                      <a:pt x="67" y="22"/>
                    </a:lnTo>
                    <a:lnTo>
                      <a:pt x="67" y="24"/>
                    </a:lnTo>
                    <a:lnTo>
                      <a:pt x="68" y="26"/>
                    </a:lnTo>
                    <a:lnTo>
                      <a:pt x="70" y="28"/>
                    </a:lnTo>
                    <a:lnTo>
                      <a:pt x="70" y="29"/>
                    </a:lnTo>
                    <a:lnTo>
                      <a:pt x="71" y="31"/>
                    </a:lnTo>
                    <a:lnTo>
                      <a:pt x="72" y="32"/>
                    </a:lnTo>
                    <a:lnTo>
                      <a:pt x="72" y="34"/>
                    </a:lnTo>
                    <a:lnTo>
                      <a:pt x="72" y="35"/>
                    </a:lnTo>
                    <a:lnTo>
                      <a:pt x="73" y="36"/>
                    </a:lnTo>
                    <a:lnTo>
                      <a:pt x="73" y="38"/>
                    </a:lnTo>
                    <a:lnTo>
                      <a:pt x="73" y="40"/>
                    </a:lnTo>
                    <a:lnTo>
                      <a:pt x="73" y="41"/>
                    </a:lnTo>
                    <a:lnTo>
                      <a:pt x="73" y="43"/>
                    </a:lnTo>
                    <a:lnTo>
                      <a:pt x="73" y="44"/>
                    </a:lnTo>
                    <a:lnTo>
                      <a:pt x="73" y="46"/>
                    </a:lnTo>
                    <a:lnTo>
                      <a:pt x="73" y="47"/>
                    </a:lnTo>
                    <a:lnTo>
                      <a:pt x="73" y="49"/>
                    </a:lnTo>
                    <a:lnTo>
                      <a:pt x="72" y="50"/>
                    </a:lnTo>
                    <a:lnTo>
                      <a:pt x="72" y="52"/>
                    </a:lnTo>
                    <a:lnTo>
                      <a:pt x="71" y="53"/>
                    </a:lnTo>
                    <a:lnTo>
                      <a:pt x="70" y="54"/>
                    </a:lnTo>
                    <a:lnTo>
                      <a:pt x="69" y="55"/>
                    </a:lnTo>
                    <a:lnTo>
                      <a:pt x="68" y="57"/>
                    </a:lnTo>
                    <a:lnTo>
                      <a:pt x="67" y="57"/>
                    </a:lnTo>
                    <a:lnTo>
                      <a:pt x="67" y="58"/>
                    </a:lnTo>
                    <a:lnTo>
                      <a:pt x="65" y="60"/>
                    </a:lnTo>
                    <a:lnTo>
                      <a:pt x="64" y="60"/>
                    </a:lnTo>
                    <a:lnTo>
                      <a:pt x="63" y="61"/>
                    </a:lnTo>
                    <a:lnTo>
                      <a:pt x="62" y="62"/>
                    </a:lnTo>
                    <a:lnTo>
                      <a:pt x="60" y="62"/>
                    </a:lnTo>
                    <a:lnTo>
                      <a:pt x="59" y="63"/>
                    </a:lnTo>
                    <a:lnTo>
                      <a:pt x="57" y="63"/>
                    </a:lnTo>
                    <a:lnTo>
                      <a:pt x="56" y="64"/>
                    </a:lnTo>
                    <a:lnTo>
                      <a:pt x="55" y="64"/>
                    </a:lnTo>
                    <a:lnTo>
                      <a:pt x="53" y="65"/>
                    </a:lnTo>
                    <a:lnTo>
                      <a:pt x="52" y="65"/>
                    </a:lnTo>
                    <a:lnTo>
                      <a:pt x="50" y="65"/>
                    </a:lnTo>
                    <a:lnTo>
                      <a:pt x="48" y="65"/>
                    </a:lnTo>
                    <a:lnTo>
                      <a:pt x="47" y="65"/>
                    </a:lnTo>
                    <a:lnTo>
                      <a:pt x="45" y="65"/>
                    </a:lnTo>
                    <a:lnTo>
                      <a:pt x="43" y="65"/>
                    </a:lnTo>
                    <a:lnTo>
                      <a:pt x="41" y="64"/>
                    </a:lnTo>
                    <a:lnTo>
                      <a:pt x="39" y="64"/>
                    </a:lnTo>
                    <a:lnTo>
                      <a:pt x="37" y="63"/>
                    </a:lnTo>
                    <a:lnTo>
                      <a:pt x="36" y="63"/>
                    </a:lnTo>
                    <a:lnTo>
                      <a:pt x="34" y="62"/>
                    </a:lnTo>
                    <a:lnTo>
                      <a:pt x="32" y="62"/>
                    </a:lnTo>
                    <a:lnTo>
                      <a:pt x="30" y="61"/>
                    </a:lnTo>
                    <a:lnTo>
                      <a:pt x="28" y="60"/>
                    </a:lnTo>
                    <a:lnTo>
                      <a:pt x="26" y="60"/>
                    </a:lnTo>
                    <a:lnTo>
                      <a:pt x="25" y="59"/>
                    </a:lnTo>
                    <a:close/>
                  </a:path>
                </a:pathLst>
              </a:custGeom>
              <a:solidFill>
                <a:srgbClr val="FFB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670" name="Freeform 512"/>
              <p:cNvSpPr>
                <a:spLocks/>
              </p:cNvSpPr>
              <p:nvPr/>
            </p:nvSpPr>
            <p:spPr bwMode="auto">
              <a:xfrm>
                <a:off x="4538" y="2316"/>
                <a:ext cx="151" cy="133"/>
              </a:xfrm>
              <a:custGeom>
                <a:avLst/>
                <a:gdLst>
                  <a:gd name="T0" fmla="*/ 91 w 151"/>
                  <a:gd name="T1" fmla="*/ 25 h 133"/>
                  <a:gd name="T2" fmla="*/ 84 w 151"/>
                  <a:gd name="T3" fmla="*/ 22 h 133"/>
                  <a:gd name="T4" fmla="*/ 79 w 151"/>
                  <a:gd name="T5" fmla="*/ 19 h 133"/>
                  <a:gd name="T6" fmla="*/ 73 w 151"/>
                  <a:gd name="T7" fmla="*/ 16 h 133"/>
                  <a:gd name="T8" fmla="*/ 67 w 151"/>
                  <a:gd name="T9" fmla="*/ 13 h 133"/>
                  <a:gd name="T10" fmla="*/ 60 w 151"/>
                  <a:gd name="T11" fmla="*/ 10 h 133"/>
                  <a:gd name="T12" fmla="*/ 54 w 151"/>
                  <a:gd name="T13" fmla="*/ 7 h 133"/>
                  <a:gd name="T14" fmla="*/ 47 w 151"/>
                  <a:gd name="T15" fmla="*/ 4 h 133"/>
                  <a:gd name="T16" fmla="*/ 39 w 151"/>
                  <a:gd name="T17" fmla="*/ 2 h 133"/>
                  <a:gd name="T18" fmla="*/ 33 w 151"/>
                  <a:gd name="T19" fmla="*/ 1 h 133"/>
                  <a:gd name="T20" fmla="*/ 27 w 151"/>
                  <a:gd name="T21" fmla="*/ 0 h 133"/>
                  <a:gd name="T22" fmla="*/ 21 w 151"/>
                  <a:gd name="T23" fmla="*/ 0 h 133"/>
                  <a:gd name="T24" fmla="*/ 19 w 151"/>
                  <a:gd name="T25" fmla="*/ 6 h 133"/>
                  <a:gd name="T26" fmla="*/ 23 w 151"/>
                  <a:gd name="T27" fmla="*/ 12 h 133"/>
                  <a:gd name="T28" fmla="*/ 32 w 151"/>
                  <a:gd name="T29" fmla="*/ 22 h 133"/>
                  <a:gd name="T30" fmla="*/ 37 w 151"/>
                  <a:gd name="T31" fmla="*/ 31 h 133"/>
                  <a:gd name="T32" fmla="*/ 34 w 151"/>
                  <a:gd name="T33" fmla="*/ 36 h 133"/>
                  <a:gd name="T34" fmla="*/ 29 w 151"/>
                  <a:gd name="T35" fmla="*/ 37 h 133"/>
                  <a:gd name="T36" fmla="*/ 24 w 151"/>
                  <a:gd name="T37" fmla="*/ 38 h 133"/>
                  <a:gd name="T38" fmla="*/ 18 w 151"/>
                  <a:gd name="T39" fmla="*/ 41 h 133"/>
                  <a:gd name="T40" fmla="*/ 10 w 151"/>
                  <a:gd name="T41" fmla="*/ 46 h 133"/>
                  <a:gd name="T42" fmla="*/ 3 w 151"/>
                  <a:gd name="T43" fmla="*/ 52 h 133"/>
                  <a:gd name="T44" fmla="*/ 0 w 151"/>
                  <a:gd name="T45" fmla="*/ 58 h 133"/>
                  <a:gd name="T46" fmla="*/ 1 w 151"/>
                  <a:gd name="T47" fmla="*/ 65 h 133"/>
                  <a:gd name="T48" fmla="*/ 7 w 151"/>
                  <a:gd name="T49" fmla="*/ 72 h 133"/>
                  <a:gd name="T50" fmla="*/ 15 w 151"/>
                  <a:gd name="T51" fmla="*/ 76 h 133"/>
                  <a:gd name="T52" fmla="*/ 21 w 151"/>
                  <a:gd name="T53" fmla="*/ 78 h 133"/>
                  <a:gd name="T54" fmla="*/ 26 w 151"/>
                  <a:gd name="T55" fmla="*/ 78 h 133"/>
                  <a:gd name="T56" fmla="*/ 32 w 151"/>
                  <a:gd name="T57" fmla="*/ 79 h 133"/>
                  <a:gd name="T58" fmla="*/ 36 w 151"/>
                  <a:gd name="T59" fmla="*/ 84 h 133"/>
                  <a:gd name="T60" fmla="*/ 38 w 151"/>
                  <a:gd name="T61" fmla="*/ 91 h 133"/>
                  <a:gd name="T62" fmla="*/ 41 w 151"/>
                  <a:gd name="T63" fmla="*/ 99 h 133"/>
                  <a:gd name="T64" fmla="*/ 44 w 151"/>
                  <a:gd name="T65" fmla="*/ 108 h 133"/>
                  <a:gd name="T66" fmla="*/ 50 w 151"/>
                  <a:gd name="T67" fmla="*/ 116 h 133"/>
                  <a:gd name="T68" fmla="*/ 56 w 151"/>
                  <a:gd name="T69" fmla="*/ 121 h 133"/>
                  <a:gd name="T70" fmla="*/ 61 w 151"/>
                  <a:gd name="T71" fmla="*/ 125 h 133"/>
                  <a:gd name="T72" fmla="*/ 68 w 151"/>
                  <a:gd name="T73" fmla="*/ 128 h 133"/>
                  <a:gd name="T74" fmla="*/ 77 w 151"/>
                  <a:gd name="T75" fmla="*/ 130 h 133"/>
                  <a:gd name="T76" fmla="*/ 88 w 151"/>
                  <a:gd name="T77" fmla="*/ 132 h 133"/>
                  <a:gd name="T78" fmla="*/ 98 w 151"/>
                  <a:gd name="T79" fmla="*/ 133 h 133"/>
                  <a:gd name="T80" fmla="*/ 106 w 151"/>
                  <a:gd name="T81" fmla="*/ 133 h 133"/>
                  <a:gd name="T82" fmla="*/ 113 w 151"/>
                  <a:gd name="T83" fmla="*/ 132 h 133"/>
                  <a:gd name="T84" fmla="*/ 119 w 151"/>
                  <a:gd name="T85" fmla="*/ 131 h 133"/>
                  <a:gd name="T86" fmla="*/ 125 w 151"/>
                  <a:gd name="T87" fmla="*/ 128 h 133"/>
                  <a:gd name="T88" fmla="*/ 131 w 151"/>
                  <a:gd name="T89" fmla="*/ 122 h 133"/>
                  <a:gd name="T90" fmla="*/ 134 w 151"/>
                  <a:gd name="T91" fmla="*/ 115 h 133"/>
                  <a:gd name="T92" fmla="*/ 136 w 151"/>
                  <a:gd name="T93" fmla="*/ 109 h 133"/>
                  <a:gd name="T94" fmla="*/ 137 w 151"/>
                  <a:gd name="T95" fmla="*/ 103 h 133"/>
                  <a:gd name="T96" fmla="*/ 141 w 151"/>
                  <a:gd name="T97" fmla="*/ 97 h 133"/>
                  <a:gd name="T98" fmla="*/ 145 w 151"/>
                  <a:gd name="T99" fmla="*/ 91 h 133"/>
                  <a:gd name="T100" fmla="*/ 148 w 151"/>
                  <a:gd name="T101" fmla="*/ 85 h 133"/>
                  <a:gd name="T102" fmla="*/ 151 w 151"/>
                  <a:gd name="T103" fmla="*/ 76 h 133"/>
                  <a:gd name="T104" fmla="*/ 151 w 151"/>
                  <a:gd name="T105" fmla="*/ 67 h 133"/>
                  <a:gd name="T106" fmla="*/ 149 w 151"/>
                  <a:gd name="T107" fmla="*/ 60 h 133"/>
                  <a:gd name="T108" fmla="*/ 146 w 151"/>
                  <a:gd name="T109" fmla="*/ 54 h 133"/>
                  <a:gd name="T110" fmla="*/ 139 w 151"/>
                  <a:gd name="T111" fmla="*/ 45 h 133"/>
                  <a:gd name="T112" fmla="*/ 133 w 151"/>
                  <a:gd name="T113" fmla="*/ 42 h 133"/>
                  <a:gd name="T114" fmla="*/ 129 w 151"/>
                  <a:gd name="T115" fmla="*/ 40 h 133"/>
                  <a:gd name="T116" fmla="*/ 123 w 151"/>
                  <a:gd name="T117" fmla="*/ 38 h 133"/>
                  <a:gd name="T118" fmla="*/ 118 w 151"/>
                  <a:gd name="T119" fmla="*/ 37 h 133"/>
                  <a:gd name="T120" fmla="*/ 110 w 151"/>
                  <a:gd name="T121" fmla="*/ 35 h 133"/>
                  <a:gd name="T122" fmla="*/ 103 w 151"/>
                  <a:gd name="T123" fmla="*/ 35 h 133"/>
                  <a:gd name="T124" fmla="*/ 93 w 151"/>
                  <a:gd name="T125" fmla="*/ 27 h 133"/>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51"/>
                  <a:gd name="T190" fmla="*/ 0 h 133"/>
                  <a:gd name="T191" fmla="*/ 151 w 151"/>
                  <a:gd name="T192" fmla="*/ 133 h 133"/>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51" h="133">
                    <a:moveTo>
                      <a:pt x="93" y="27"/>
                    </a:moveTo>
                    <a:lnTo>
                      <a:pt x="93" y="27"/>
                    </a:lnTo>
                    <a:lnTo>
                      <a:pt x="92" y="26"/>
                    </a:lnTo>
                    <a:lnTo>
                      <a:pt x="91" y="26"/>
                    </a:lnTo>
                    <a:lnTo>
                      <a:pt x="91" y="25"/>
                    </a:lnTo>
                    <a:lnTo>
                      <a:pt x="89" y="24"/>
                    </a:lnTo>
                    <a:lnTo>
                      <a:pt x="88" y="24"/>
                    </a:lnTo>
                    <a:lnTo>
                      <a:pt x="87" y="23"/>
                    </a:lnTo>
                    <a:lnTo>
                      <a:pt x="85" y="22"/>
                    </a:lnTo>
                    <a:lnTo>
                      <a:pt x="84" y="22"/>
                    </a:lnTo>
                    <a:lnTo>
                      <a:pt x="83" y="21"/>
                    </a:lnTo>
                    <a:lnTo>
                      <a:pt x="82" y="21"/>
                    </a:lnTo>
                    <a:lnTo>
                      <a:pt x="81" y="20"/>
                    </a:lnTo>
                    <a:lnTo>
                      <a:pt x="80" y="20"/>
                    </a:lnTo>
                    <a:lnTo>
                      <a:pt x="79" y="19"/>
                    </a:lnTo>
                    <a:lnTo>
                      <a:pt x="78" y="18"/>
                    </a:lnTo>
                    <a:lnTo>
                      <a:pt x="77" y="18"/>
                    </a:lnTo>
                    <a:lnTo>
                      <a:pt x="76" y="17"/>
                    </a:lnTo>
                    <a:lnTo>
                      <a:pt x="75" y="17"/>
                    </a:lnTo>
                    <a:lnTo>
                      <a:pt x="73" y="16"/>
                    </a:lnTo>
                    <a:lnTo>
                      <a:pt x="73" y="15"/>
                    </a:lnTo>
                    <a:lnTo>
                      <a:pt x="71" y="15"/>
                    </a:lnTo>
                    <a:lnTo>
                      <a:pt x="70" y="15"/>
                    </a:lnTo>
                    <a:lnTo>
                      <a:pt x="68" y="14"/>
                    </a:lnTo>
                    <a:lnTo>
                      <a:pt x="67" y="13"/>
                    </a:lnTo>
                    <a:lnTo>
                      <a:pt x="66" y="12"/>
                    </a:lnTo>
                    <a:lnTo>
                      <a:pt x="65" y="12"/>
                    </a:lnTo>
                    <a:lnTo>
                      <a:pt x="63" y="11"/>
                    </a:lnTo>
                    <a:lnTo>
                      <a:pt x="62" y="11"/>
                    </a:lnTo>
                    <a:lnTo>
                      <a:pt x="60" y="10"/>
                    </a:lnTo>
                    <a:lnTo>
                      <a:pt x="59" y="9"/>
                    </a:lnTo>
                    <a:lnTo>
                      <a:pt x="58" y="9"/>
                    </a:lnTo>
                    <a:lnTo>
                      <a:pt x="57" y="8"/>
                    </a:lnTo>
                    <a:lnTo>
                      <a:pt x="55" y="8"/>
                    </a:lnTo>
                    <a:lnTo>
                      <a:pt x="54" y="7"/>
                    </a:lnTo>
                    <a:lnTo>
                      <a:pt x="52" y="7"/>
                    </a:lnTo>
                    <a:lnTo>
                      <a:pt x="50" y="6"/>
                    </a:lnTo>
                    <a:lnTo>
                      <a:pt x="49" y="6"/>
                    </a:lnTo>
                    <a:lnTo>
                      <a:pt x="48" y="5"/>
                    </a:lnTo>
                    <a:lnTo>
                      <a:pt x="47" y="4"/>
                    </a:lnTo>
                    <a:lnTo>
                      <a:pt x="45" y="4"/>
                    </a:lnTo>
                    <a:lnTo>
                      <a:pt x="44" y="4"/>
                    </a:lnTo>
                    <a:lnTo>
                      <a:pt x="42" y="3"/>
                    </a:lnTo>
                    <a:lnTo>
                      <a:pt x="41" y="3"/>
                    </a:lnTo>
                    <a:lnTo>
                      <a:pt x="39" y="2"/>
                    </a:lnTo>
                    <a:lnTo>
                      <a:pt x="38" y="2"/>
                    </a:lnTo>
                    <a:lnTo>
                      <a:pt x="37" y="1"/>
                    </a:lnTo>
                    <a:lnTo>
                      <a:pt x="36" y="1"/>
                    </a:lnTo>
                    <a:lnTo>
                      <a:pt x="34" y="1"/>
                    </a:lnTo>
                    <a:lnTo>
                      <a:pt x="33" y="1"/>
                    </a:lnTo>
                    <a:lnTo>
                      <a:pt x="32" y="1"/>
                    </a:lnTo>
                    <a:lnTo>
                      <a:pt x="30" y="0"/>
                    </a:lnTo>
                    <a:lnTo>
                      <a:pt x="29" y="0"/>
                    </a:lnTo>
                    <a:lnTo>
                      <a:pt x="28" y="0"/>
                    </a:lnTo>
                    <a:lnTo>
                      <a:pt x="27" y="0"/>
                    </a:lnTo>
                    <a:lnTo>
                      <a:pt x="26" y="0"/>
                    </a:lnTo>
                    <a:lnTo>
                      <a:pt x="24" y="0"/>
                    </a:lnTo>
                    <a:lnTo>
                      <a:pt x="23" y="0"/>
                    </a:lnTo>
                    <a:lnTo>
                      <a:pt x="21" y="0"/>
                    </a:lnTo>
                    <a:lnTo>
                      <a:pt x="19" y="1"/>
                    </a:lnTo>
                    <a:lnTo>
                      <a:pt x="18" y="1"/>
                    </a:lnTo>
                    <a:lnTo>
                      <a:pt x="18" y="3"/>
                    </a:lnTo>
                    <a:lnTo>
                      <a:pt x="18" y="4"/>
                    </a:lnTo>
                    <a:lnTo>
                      <a:pt x="19" y="6"/>
                    </a:lnTo>
                    <a:lnTo>
                      <a:pt x="19" y="7"/>
                    </a:lnTo>
                    <a:lnTo>
                      <a:pt x="20" y="8"/>
                    </a:lnTo>
                    <a:lnTo>
                      <a:pt x="21" y="9"/>
                    </a:lnTo>
                    <a:lnTo>
                      <a:pt x="22" y="10"/>
                    </a:lnTo>
                    <a:lnTo>
                      <a:pt x="23" y="12"/>
                    </a:lnTo>
                    <a:lnTo>
                      <a:pt x="25" y="14"/>
                    </a:lnTo>
                    <a:lnTo>
                      <a:pt x="26" y="16"/>
                    </a:lnTo>
                    <a:lnTo>
                      <a:pt x="28" y="18"/>
                    </a:lnTo>
                    <a:lnTo>
                      <a:pt x="30" y="20"/>
                    </a:lnTo>
                    <a:lnTo>
                      <a:pt x="32" y="22"/>
                    </a:lnTo>
                    <a:lnTo>
                      <a:pt x="33" y="24"/>
                    </a:lnTo>
                    <a:lnTo>
                      <a:pt x="34" y="26"/>
                    </a:lnTo>
                    <a:lnTo>
                      <a:pt x="36" y="28"/>
                    </a:lnTo>
                    <a:lnTo>
                      <a:pt x="36" y="30"/>
                    </a:lnTo>
                    <a:lnTo>
                      <a:pt x="37" y="31"/>
                    </a:lnTo>
                    <a:lnTo>
                      <a:pt x="37" y="33"/>
                    </a:lnTo>
                    <a:lnTo>
                      <a:pt x="36" y="34"/>
                    </a:lnTo>
                    <a:lnTo>
                      <a:pt x="35" y="35"/>
                    </a:lnTo>
                    <a:lnTo>
                      <a:pt x="34" y="35"/>
                    </a:lnTo>
                    <a:lnTo>
                      <a:pt x="34" y="36"/>
                    </a:lnTo>
                    <a:lnTo>
                      <a:pt x="33" y="36"/>
                    </a:lnTo>
                    <a:lnTo>
                      <a:pt x="32" y="37"/>
                    </a:lnTo>
                    <a:lnTo>
                      <a:pt x="31" y="37"/>
                    </a:lnTo>
                    <a:lnTo>
                      <a:pt x="30" y="37"/>
                    </a:lnTo>
                    <a:lnTo>
                      <a:pt x="29" y="37"/>
                    </a:lnTo>
                    <a:lnTo>
                      <a:pt x="28" y="38"/>
                    </a:lnTo>
                    <a:lnTo>
                      <a:pt x="27" y="38"/>
                    </a:lnTo>
                    <a:lnTo>
                      <a:pt x="26" y="38"/>
                    </a:lnTo>
                    <a:lnTo>
                      <a:pt x="25" y="38"/>
                    </a:lnTo>
                    <a:lnTo>
                      <a:pt x="24" y="38"/>
                    </a:lnTo>
                    <a:lnTo>
                      <a:pt x="23" y="39"/>
                    </a:lnTo>
                    <a:lnTo>
                      <a:pt x="22" y="39"/>
                    </a:lnTo>
                    <a:lnTo>
                      <a:pt x="21" y="39"/>
                    </a:lnTo>
                    <a:lnTo>
                      <a:pt x="20" y="40"/>
                    </a:lnTo>
                    <a:lnTo>
                      <a:pt x="18" y="41"/>
                    </a:lnTo>
                    <a:lnTo>
                      <a:pt x="16" y="42"/>
                    </a:lnTo>
                    <a:lnTo>
                      <a:pt x="15" y="42"/>
                    </a:lnTo>
                    <a:lnTo>
                      <a:pt x="13" y="44"/>
                    </a:lnTo>
                    <a:lnTo>
                      <a:pt x="11" y="44"/>
                    </a:lnTo>
                    <a:lnTo>
                      <a:pt x="10" y="46"/>
                    </a:lnTo>
                    <a:lnTo>
                      <a:pt x="8" y="47"/>
                    </a:lnTo>
                    <a:lnTo>
                      <a:pt x="7" y="48"/>
                    </a:lnTo>
                    <a:lnTo>
                      <a:pt x="6" y="49"/>
                    </a:lnTo>
                    <a:lnTo>
                      <a:pt x="5" y="50"/>
                    </a:lnTo>
                    <a:lnTo>
                      <a:pt x="3" y="52"/>
                    </a:lnTo>
                    <a:lnTo>
                      <a:pt x="2" y="53"/>
                    </a:lnTo>
                    <a:lnTo>
                      <a:pt x="2" y="54"/>
                    </a:lnTo>
                    <a:lnTo>
                      <a:pt x="1" y="56"/>
                    </a:lnTo>
                    <a:lnTo>
                      <a:pt x="0" y="57"/>
                    </a:lnTo>
                    <a:lnTo>
                      <a:pt x="0" y="58"/>
                    </a:lnTo>
                    <a:lnTo>
                      <a:pt x="0" y="59"/>
                    </a:lnTo>
                    <a:lnTo>
                      <a:pt x="0" y="61"/>
                    </a:lnTo>
                    <a:lnTo>
                      <a:pt x="0" y="62"/>
                    </a:lnTo>
                    <a:lnTo>
                      <a:pt x="0" y="64"/>
                    </a:lnTo>
                    <a:lnTo>
                      <a:pt x="1" y="65"/>
                    </a:lnTo>
                    <a:lnTo>
                      <a:pt x="2" y="66"/>
                    </a:lnTo>
                    <a:lnTo>
                      <a:pt x="3" y="67"/>
                    </a:lnTo>
                    <a:lnTo>
                      <a:pt x="4" y="69"/>
                    </a:lnTo>
                    <a:lnTo>
                      <a:pt x="6" y="70"/>
                    </a:lnTo>
                    <a:lnTo>
                      <a:pt x="7" y="72"/>
                    </a:lnTo>
                    <a:lnTo>
                      <a:pt x="9" y="73"/>
                    </a:lnTo>
                    <a:lnTo>
                      <a:pt x="10" y="74"/>
                    </a:lnTo>
                    <a:lnTo>
                      <a:pt x="12" y="74"/>
                    </a:lnTo>
                    <a:lnTo>
                      <a:pt x="14" y="76"/>
                    </a:lnTo>
                    <a:lnTo>
                      <a:pt x="15" y="76"/>
                    </a:lnTo>
                    <a:lnTo>
                      <a:pt x="16" y="76"/>
                    </a:lnTo>
                    <a:lnTo>
                      <a:pt x="18" y="77"/>
                    </a:lnTo>
                    <a:lnTo>
                      <a:pt x="19" y="77"/>
                    </a:lnTo>
                    <a:lnTo>
                      <a:pt x="20" y="78"/>
                    </a:lnTo>
                    <a:lnTo>
                      <a:pt x="21" y="78"/>
                    </a:lnTo>
                    <a:lnTo>
                      <a:pt x="23" y="78"/>
                    </a:lnTo>
                    <a:lnTo>
                      <a:pt x="24" y="78"/>
                    </a:lnTo>
                    <a:lnTo>
                      <a:pt x="25" y="78"/>
                    </a:lnTo>
                    <a:lnTo>
                      <a:pt x="26" y="78"/>
                    </a:lnTo>
                    <a:lnTo>
                      <a:pt x="27" y="78"/>
                    </a:lnTo>
                    <a:lnTo>
                      <a:pt x="28" y="78"/>
                    </a:lnTo>
                    <a:lnTo>
                      <a:pt x="30" y="78"/>
                    </a:lnTo>
                    <a:lnTo>
                      <a:pt x="31" y="79"/>
                    </a:lnTo>
                    <a:lnTo>
                      <a:pt x="32" y="79"/>
                    </a:lnTo>
                    <a:lnTo>
                      <a:pt x="33" y="80"/>
                    </a:lnTo>
                    <a:lnTo>
                      <a:pt x="34" y="81"/>
                    </a:lnTo>
                    <a:lnTo>
                      <a:pt x="35" y="82"/>
                    </a:lnTo>
                    <a:lnTo>
                      <a:pt x="36" y="83"/>
                    </a:lnTo>
                    <a:lnTo>
                      <a:pt x="36" y="84"/>
                    </a:lnTo>
                    <a:lnTo>
                      <a:pt x="37" y="85"/>
                    </a:lnTo>
                    <a:lnTo>
                      <a:pt x="37" y="86"/>
                    </a:lnTo>
                    <a:lnTo>
                      <a:pt x="37" y="88"/>
                    </a:lnTo>
                    <a:lnTo>
                      <a:pt x="38" y="89"/>
                    </a:lnTo>
                    <a:lnTo>
                      <a:pt x="38" y="91"/>
                    </a:lnTo>
                    <a:lnTo>
                      <a:pt x="39" y="92"/>
                    </a:lnTo>
                    <a:lnTo>
                      <a:pt x="39" y="94"/>
                    </a:lnTo>
                    <a:lnTo>
                      <a:pt x="40" y="96"/>
                    </a:lnTo>
                    <a:lnTo>
                      <a:pt x="40" y="97"/>
                    </a:lnTo>
                    <a:lnTo>
                      <a:pt x="41" y="99"/>
                    </a:lnTo>
                    <a:lnTo>
                      <a:pt x="41" y="101"/>
                    </a:lnTo>
                    <a:lnTo>
                      <a:pt x="42" y="102"/>
                    </a:lnTo>
                    <a:lnTo>
                      <a:pt x="42" y="104"/>
                    </a:lnTo>
                    <a:lnTo>
                      <a:pt x="43" y="106"/>
                    </a:lnTo>
                    <a:lnTo>
                      <a:pt x="44" y="108"/>
                    </a:lnTo>
                    <a:lnTo>
                      <a:pt x="45" y="110"/>
                    </a:lnTo>
                    <a:lnTo>
                      <a:pt x="46" y="111"/>
                    </a:lnTo>
                    <a:lnTo>
                      <a:pt x="47" y="113"/>
                    </a:lnTo>
                    <a:lnTo>
                      <a:pt x="49" y="115"/>
                    </a:lnTo>
                    <a:lnTo>
                      <a:pt x="50" y="116"/>
                    </a:lnTo>
                    <a:lnTo>
                      <a:pt x="52" y="118"/>
                    </a:lnTo>
                    <a:lnTo>
                      <a:pt x="53" y="119"/>
                    </a:lnTo>
                    <a:lnTo>
                      <a:pt x="54" y="119"/>
                    </a:lnTo>
                    <a:lnTo>
                      <a:pt x="55" y="120"/>
                    </a:lnTo>
                    <a:lnTo>
                      <a:pt x="56" y="121"/>
                    </a:lnTo>
                    <a:lnTo>
                      <a:pt x="57" y="122"/>
                    </a:lnTo>
                    <a:lnTo>
                      <a:pt x="58" y="122"/>
                    </a:lnTo>
                    <a:lnTo>
                      <a:pt x="59" y="123"/>
                    </a:lnTo>
                    <a:lnTo>
                      <a:pt x="60" y="124"/>
                    </a:lnTo>
                    <a:lnTo>
                      <a:pt x="61" y="125"/>
                    </a:lnTo>
                    <a:lnTo>
                      <a:pt x="63" y="125"/>
                    </a:lnTo>
                    <a:lnTo>
                      <a:pt x="64" y="126"/>
                    </a:lnTo>
                    <a:lnTo>
                      <a:pt x="65" y="126"/>
                    </a:lnTo>
                    <a:lnTo>
                      <a:pt x="67" y="127"/>
                    </a:lnTo>
                    <a:lnTo>
                      <a:pt x="68" y="128"/>
                    </a:lnTo>
                    <a:lnTo>
                      <a:pt x="70" y="128"/>
                    </a:lnTo>
                    <a:lnTo>
                      <a:pt x="72" y="129"/>
                    </a:lnTo>
                    <a:lnTo>
                      <a:pt x="73" y="129"/>
                    </a:lnTo>
                    <a:lnTo>
                      <a:pt x="75" y="130"/>
                    </a:lnTo>
                    <a:lnTo>
                      <a:pt x="77" y="130"/>
                    </a:lnTo>
                    <a:lnTo>
                      <a:pt x="79" y="131"/>
                    </a:lnTo>
                    <a:lnTo>
                      <a:pt x="81" y="131"/>
                    </a:lnTo>
                    <a:lnTo>
                      <a:pt x="83" y="131"/>
                    </a:lnTo>
                    <a:lnTo>
                      <a:pt x="85" y="132"/>
                    </a:lnTo>
                    <a:lnTo>
                      <a:pt x="88" y="132"/>
                    </a:lnTo>
                    <a:lnTo>
                      <a:pt x="89" y="133"/>
                    </a:lnTo>
                    <a:lnTo>
                      <a:pt x="91" y="133"/>
                    </a:lnTo>
                    <a:lnTo>
                      <a:pt x="94" y="133"/>
                    </a:lnTo>
                    <a:lnTo>
                      <a:pt x="96" y="133"/>
                    </a:lnTo>
                    <a:lnTo>
                      <a:pt x="98" y="133"/>
                    </a:lnTo>
                    <a:lnTo>
                      <a:pt x="99" y="133"/>
                    </a:lnTo>
                    <a:lnTo>
                      <a:pt x="101" y="133"/>
                    </a:lnTo>
                    <a:lnTo>
                      <a:pt x="103" y="133"/>
                    </a:lnTo>
                    <a:lnTo>
                      <a:pt x="104" y="133"/>
                    </a:lnTo>
                    <a:lnTo>
                      <a:pt x="106" y="133"/>
                    </a:lnTo>
                    <a:lnTo>
                      <a:pt x="107" y="133"/>
                    </a:lnTo>
                    <a:lnTo>
                      <a:pt x="109" y="133"/>
                    </a:lnTo>
                    <a:lnTo>
                      <a:pt x="111" y="133"/>
                    </a:lnTo>
                    <a:lnTo>
                      <a:pt x="112" y="132"/>
                    </a:lnTo>
                    <a:lnTo>
                      <a:pt x="113" y="132"/>
                    </a:lnTo>
                    <a:lnTo>
                      <a:pt x="115" y="132"/>
                    </a:lnTo>
                    <a:lnTo>
                      <a:pt x="116" y="131"/>
                    </a:lnTo>
                    <a:lnTo>
                      <a:pt x="117" y="131"/>
                    </a:lnTo>
                    <a:lnTo>
                      <a:pt x="118" y="131"/>
                    </a:lnTo>
                    <a:lnTo>
                      <a:pt x="119" y="131"/>
                    </a:lnTo>
                    <a:lnTo>
                      <a:pt x="120" y="130"/>
                    </a:lnTo>
                    <a:lnTo>
                      <a:pt x="121" y="129"/>
                    </a:lnTo>
                    <a:lnTo>
                      <a:pt x="122" y="129"/>
                    </a:lnTo>
                    <a:lnTo>
                      <a:pt x="123" y="128"/>
                    </a:lnTo>
                    <a:lnTo>
                      <a:pt x="125" y="128"/>
                    </a:lnTo>
                    <a:lnTo>
                      <a:pt x="126" y="126"/>
                    </a:lnTo>
                    <a:lnTo>
                      <a:pt x="127" y="125"/>
                    </a:lnTo>
                    <a:lnTo>
                      <a:pt x="129" y="124"/>
                    </a:lnTo>
                    <a:lnTo>
                      <a:pt x="130" y="123"/>
                    </a:lnTo>
                    <a:lnTo>
                      <a:pt x="131" y="122"/>
                    </a:lnTo>
                    <a:lnTo>
                      <a:pt x="131" y="120"/>
                    </a:lnTo>
                    <a:lnTo>
                      <a:pt x="132" y="119"/>
                    </a:lnTo>
                    <a:lnTo>
                      <a:pt x="133" y="117"/>
                    </a:lnTo>
                    <a:lnTo>
                      <a:pt x="133" y="116"/>
                    </a:lnTo>
                    <a:lnTo>
                      <a:pt x="134" y="115"/>
                    </a:lnTo>
                    <a:lnTo>
                      <a:pt x="135" y="114"/>
                    </a:lnTo>
                    <a:lnTo>
                      <a:pt x="135" y="113"/>
                    </a:lnTo>
                    <a:lnTo>
                      <a:pt x="135" y="111"/>
                    </a:lnTo>
                    <a:lnTo>
                      <a:pt x="135" y="110"/>
                    </a:lnTo>
                    <a:lnTo>
                      <a:pt x="136" y="109"/>
                    </a:lnTo>
                    <a:lnTo>
                      <a:pt x="136" y="108"/>
                    </a:lnTo>
                    <a:lnTo>
                      <a:pt x="136" y="107"/>
                    </a:lnTo>
                    <a:lnTo>
                      <a:pt x="137" y="106"/>
                    </a:lnTo>
                    <a:lnTo>
                      <a:pt x="137" y="105"/>
                    </a:lnTo>
                    <a:lnTo>
                      <a:pt x="137" y="103"/>
                    </a:lnTo>
                    <a:lnTo>
                      <a:pt x="138" y="102"/>
                    </a:lnTo>
                    <a:lnTo>
                      <a:pt x="139" y="101"/>
                    </a:lnTo>
                    <a:lnTo>
                      <a:pt x="139" y="99"/>
                    </a:lnTo>
                    <a:lnTo>
                      <a:pt x="140" y="99"/>
                    </a:lnTo>
                    <a:lnTo>
                      <a:pt x="141" y="97"/>
                    </a:lnTo>
                    <a:lnTo>
                      <a:pt x="142" y="96"/>
                    </a:lnTo>
                    <a:lnTo>
                      <a:pt x="142" y="95"/>
                    </a:lnTo>
                    <a:lnTo>
                      <a:pt x="143" y="94"/>
                    </a:lnTo>
                    <a:lnTo>
                      <a:pt x="144" y="93"/>
                    </a:lnTo>
                    <a:lnTo>
                      <a:pt x="145" y="91"/>
                    </a:lnTo>
                    <a:lnTo>
                      <a:pt x="145" y="90"/>
                    </a:lnTo>
                    <a:lnTo>
                      <a:pt x="146" y="89"/>
                    </a:lnTo>
                    <a:lnTo>
                      <a:pt x="147" y="87"/>
                    </a:lnTo>
                    <a:lnTo>
                      <a:pt x="148" y="86"/>
                    </a:lnTo>
                    <a:lnTo>
                      <a:pt x="148" y="85"/>
                    </a:lnTo>
                    <a:lnTo>
                      <a:pt x="149" y="83"/>
                    </a:lnTo>
                    <a:lnTo>
                      <a:pt x="150" y="81"/>
                    </a:lnTo>
                    <a:lnTo>
                      <a:pt x="150" y="79"/>
                    </a:lnTo>
                    <a:lnTo>
                      <a:pt x="150" y="78"/>
                    </a:lnTo>
                    <a:lnTo>
                      <a:pt x="151" y="76"/>
                    </a:lnTo>
                    <a:lnTo>
                      <a:pt x="151" y="74"/>
                    </a:lnTo>
                    <a:lnTo>
                      <a:pt x="151" y="72"/>
                    </a:lnTo>
                    <a:lnTo>
                      <a:pt x="151" y="70"/>
                    </a:lnTo>
                    <a:lnTo>
                      <a:pt x="151" y="68"/>
                    </a:lnTo>
                    <a:lnTo>
                      <a:pt x="151" y="67"/>
                    </a:lnTo>
                    <a:lnTo>
                      <a:pt x="150" y="65"/>
                    </a:lnTo>
                    <a:lnTo>
                      <a:pt x="150" y="64"/>
                    </a:lnTo>
                    <a:lnTo>
                      <a:pt x="150" y="63"/>
                    </a:lnTo>
                    <a:lnTo>
                      <a:pt x="150" y="62"/>
                    </a:lnTo>
                    <a:lnTo>
                      <a:pt x="149" y="60"/>
                    </a:lnTo>
                    <a:lnTo>
                      <a:pt x="149" y="58"/>
                    </a:lnTo>
                    <a:lnTo>
                      <a:pt x="148" y="57"/>
                    </a:lnTo>
                    <a:lnTo>
                      <a:pt x="148" y="56"/>
                    </a:lnTo>
                    <a:lnTo>
                      <a:pt x="147" y="55"/>
                    </a:lnTo>
                    <a:lnTo>
                      <a:pt x="146" y="54"/>
                    </a:lnTo>
                    <a:lnTo>
                      <a:pt x="145" y="52"/>
                    </a:lnTo>
                    <a:lnTo>
                      <a:pt x="144" y="50"/>
                    </a:lnTo>
                    <a:lnTo>
                      <a:pt x="142" y="48"/>
                    </a:lnTo>
                    <a:lnTo>
                      <a:pt x="141" y="47"/>
                    </a:lnTo>
                    <a:lnTo>
                      <a:pt x="139" y="45"/>
                    </a:lnTo>
                    <a:lnTo>
                      <a:pt x="137" y="44"/>
                    </a:lnTo>
                    <a:lnTo>
                      <a:pt x="136" y="44"/>
                    </a:lnTo>
                    <a:lnTo>
                      <a:pt x="135" y="43"/>
                    </a:lnTo>
                    <a:lnTo>
                      <a:pt x="134" y="42"/>
                    </a:lnTo>
                    <a:lnTo>
                      <a:pt x="133" y="42"/>
                    </a:lnTo>
                    <a:lnTo>
                      <a:pt x="132" y="41"/>
                    </a:lnTo>
                    <a:lnTo>
                      <a:pt x="131" y="41"/>
                    </a:lnTo>
                    <a:lnTo>
                      <a:pt x="130" y="40"/>
                    </a:lnTo>
                    <a:lnTo>
                      <a:pt x="129" y="40"/>
                    </a:lnTo>
                    <a:lnTo>
                      <a:pt x="127" y="39"/>
                    </a:lnTo>
                    <a:lnTo>
                      <a:pt x="126" y="39"/>
                    </a:lnTo>
                    <a:lnTo>
                      <a:pt x="125" y="38"/>
                    </a:lnTo>
                    <a:lnTo>
                      <a:pt x="124" y="38"/>
                    </a:lnTo>
                    <a:lnTo>
                      <a:pt x="123" y="38"/>
                    </a:lnTo>
                    <a:lnTo>
                      <a:pt x="122" y="38"/>
                    </a:lnTo>
                    <a:lnTo>
                      <a:pt x="121" y="38"/>
                    </a:lnTo>
                    <a:lnTo>
                      <a:pt x="120" y="37"/>
                    </a:lnTo>
                    <a:lnTo>
                      <a:pt x="119" y="37"/>
                    </a:lnTo>
                    <a:lnTo>
                      <a:pt x="118" y="37"/>
                    </a:lnTo>
                    <a:lnTo>
                      <a:pt x="117" y="37"/>
                    </a:lnTo>
                    <a:lnTo>
                      <a:pt x="115" y="36"/>
                    </a:lnTo>
                    <a:lnTo>
                      <a:pt x="114" y="36"/>
                    </a:lnTo>
                    <a:lnTo>
                      <a:pt x="112" y="35"/>
                    </a:lnTo>
                    <a:lnTo>
                      <a:pt x="110" y="35"/>
                    </a:lnTo>
                    <a:lnTo>
                      <a:pt x="108" y="35"/>
                    </a:lnTo>
                    <a:lnTo>
                      <a:pt x="107" y="35"/>
                    </a:lnTo>
                    <a:lnTo>
                      <a:pt x="106" y="35"/>
                    </a:lnTo>
                    <a:lnTo>
                      <a:pt x="104" y="35"/>
                    </a:lnTo>
                    <a:lnTo>
                      <a:pt x="103" y="35"/>
                    </a:lnTo>
                    <a:lnTo>
                      <a:pt x="102" y="35"/>
                    </a:lnTo>
                    <a:lnTo>
                      <a:pt x="101" y="35"/>
                    </a:lnTo>
                    <a:lnTo>
                      <a:pt x="93" y="2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671" name="Freeform 513"/>
              <p:cNvSpPr>
                <a:spLocks/>
              </p:cNvSpPr>
              <p:nvPr/>
            </p:nvSpPr>
            <p:spPr bwMode="auto">
              <a:xfrm>
                <a:off x="4583" y="2354"/>
                <a:ext cx="77" cy="63"/>
              </a:xfrm>
              <a:custGeom>
                <a:avLst/>
                <a:gdLst>
                  <a:gd name="T0" fmla="*/ 25 w 77"/>
                  <a:gd name="T1" fmla="*/ 55 h 63"/>
                  <a:gd name="T2" fmla="*/ 31 w 77"/>
                  <a:gd name="T3" fmla="*/ 58 h 63"/>
                  <a:gd name="T4" fmla="*/ 35 w 77"/>
                  <a:gd name="T5" fmla="*/ 59 h 63"/>
                  <a:gd name="T6" fmla="*/ 38 w 77"/>
                  <a:gd name="T7" fmla="*/ 61 h 63"/>
                  <a:gd name="T8" fmla="*/ 42 w 77"/>
                  <a:gd name="T9" fmla="*/ 61 h 63"/>
                  <a:gd name="T10" fmla="*/ 46 w 77"/>
                  <a:gd name="T11" fmla="*/ 62 h 63"/>
                  <a:gd name="T12" fmla="*/ 51 w 77"/>
                  <a:gd name="T13" fmla="*/ 63 h 63"/>
                  <a:gd name="T14" fmla="*/ 56 w 77"/>
                  <a:gd name="T15" fmla="*/ 63 h 63"/>
                  <a:gd name="T16" fmla="*/ 61 w 77"/>
                  <a:gd name="T17" fmla="*/ 62 h 63"/>
                  <a:gd name="T18" fmla="*/ 66 w 77"/>
                  <a:gd name="T19" fmla="*/ 61 h 63"/>
                  <a:gd name="T20" fmla="*/ 69 w 77"/>
                  <a:gd name="T21" fmla="*/ 59 h 63"/>
                  <a:gd name="T22" fmla="*/ 72 w 77"/>
                  <a:gd name="T23" fmla="*/ 56 h 63"/>
                  <a:gd name="T24" fmla="*/ 75 w 77"/>
                  <a:gd name="T25" fmla="*/ 53 h 63"/>
                  <a:gd name="T26" fmla="*/ 76 w 77"/>
                  <a:gd name="T27" fmla="*/ 49 h 63"/>
                  <a:gd name="T28" fmla="*/ 77 w 77"/>
                  <a:gd name="T29" fmla="*/ 46 h 63"/>
                  <a:gd name="T30" fmla="*/ 77 w 77"/>
                  <a:gd name="T31" fmla="*/ 41 h 63"/>
                  <a:gd name="T32" fmla="*/ 76 w 77"/>
                  <a:gd name="T33" fmla="*/ 37 h 63"/>
                  <a:gd name="T34" fmla="*/ 74 w 77"/>
                  <a:gd name="T35" fmla="*/ 32 h 63"/>
                  <a:gd name="T36" fmla="*/ 72 w 77"/>
                  <a:gd name="T37" fmla="*/ 28 h 63"/>
                  <a:gd name="T38" fmla="*/ 69 w 77"/>
                  <a:gd name="T39" fmla="*/ 23 h 63"/>
                  <a:gd name="T40" fmla="*/ 65 w 77"/>
                  <a:gd name="T41" fmla="*/ 19 h 63"/>
                  <a:gd name="T42" fmla="*/ 60 w 77"/>
                  <a:gd name="T43" fmla="*/ 15 h 63"/>
                  <a:gd name="T44" fmla="*/ 56 w 77"/>
                  <a:gd name="T45" fmla="*/ 11 h 63"/>
                  <a:gd name="T46" fmla="*/ 53 w 77"/>
                  <a:gd name="T47" fmla="*/ 9 h 63"/>
                  <a:gd name="T48" fmla="*/ 48 w 77"/>
                  <a:gd name="T49" fmla="*/ 7 h 63"/>
                  <a:gd name="T50" fmla="*/ 45 w 77"/>
                  <a:gd name="T51" fmla="*/ 5 h 63"/>
                  <a:gd name="T52" fmla="*/ 40 w 77"/>
                  <a:gd name="T53" fmla="*/ 3 h 63"/>
                  <a:gd name="T54" fmla="*/ 38 w 77"/>
                  <a:gd name="T55" fmla="*/ 2 h 63"/>
                  <a:gd name="T56" fmla="*/ 33 w 77"/>
                  <a:gd name="T57" fmla="*/ 1 h 63"/>
                  <a:gd name="T58" fmla="*/ 27 w 77"/>
                  <a:gd name="T59" fmla="*/ 0 h 63"/>
                  <a:gd name="T60" fmla="*/ 22 w 77"/>
                  <a:gd name="T61" fmla="*/ 0 h 63"/>
                  <a:gd name="T62" fmla="*/ 17 w 77"/>
                  <a:gd name="T63" fmla="*/ 0 h 63"/>
                  <a:gd name="T64" fmla="*/ 13 w 77"/>
                  <a:gd name="T65" fmla="*/ 2 h 63"/>
                  <a:gd name="T66" fmla="*/ 9 w 77"/>
                  <a:gd name="T67" fmla="*/ 3 h 63"/>
                  <a:gd name="T68" fmla="*/ 5 w 77"/>
                  <a:gd name="T69" fmla="*/ 6 h 63"/>
                  <a:gd name="T70" fmla="*/ 3 w 77"/>
                  <a:gd name="T71" fmla="*/ 9 h 63"/>
                  <a:gd name="T72" fmla="*/ 1 w 77"/>
                  <a:gd name="T73" fmla="*/ 13 h 63"/>
                  <a:gd name="T74" fmla="*/ 0 w 77"/>
                  <a:gd name="T75" fmla="*/ 16 h 63"/>
                  <a:gd name="T76" fmla="*/ 0 w 77"/>
                  <a:gd name="T77" fmla="*/ 21 h 63"/>
                  <a:gd name="T78" fmla="*/ 0 w 77"/>
                  <a:gd name="T79" fmla="*/ 25 h 63"/>
                  <a:gd name="T80" fmla="*/ 2 w 77"/>
                  <a:gd name="T81" fmla="*/ 29 h 63"/>
                  <a:gd name="T82" fmla="*/ 4 w 77"/>
                  <a:gd name="T83" fmla="*/ 34 h 63"/>
                  <a:gd name="T84" fmla="*/ 7 w 77"/>
                  <a:gd name="T85" fmla="*/ 38 h 63"/>
                  <a:gd name="T86" fmla="*/ 11 w 77"/>
                  <a:gd name="T87" fmla="*/ 43 h 63"/>
                  <a:gd name="T88" fmla="*/ 15 w 77"/>
                  <a:gd name="T89" fmla="*/ 47 h 63"/>
                  <a:gd name="T90" fmla="*/ 20 w 77"/>
                  <a:gd name="T91" fmla="*/ 51 h 63"/>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77"/>
                  <a:gd name="T139" fmla="*/ 0 h 63"/>
                  <a:gd name="T140" fmla="*/ 77 w 77"/>
                  <a:gd name="T141" fmla="*/ 63 h 63"/>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77" h="63">
                    <a:moveTo>
                      <a:pt x="22" y="52"/>
                    </a:moveTo>
                    <a:lnTo>
                      <a:pt x="23" y="54"/>
                    </a:lnTo>
                    <a:lnTo>
                      <a:pt x="25" y="55"/>
                    </a:lnTo>
                    <a:lnTo>
                      <a:pt x="27" y="56"/>
                    </a:lnTo>
                    <a:lnTo>
                      <a:pt x="29" y="57"/>
                    </a:lnTo>
                    <a:lnTo>
                      <a:pt x="31" y="58"/>
                    </a:lnTo>
                    <a:lnTo>
                      <a:pt x="33" y="58"/>
                    </a:lnTo>
                    <a:lnTo>
                      <a:pt x="34" y="58"/>
                    </a:lnTo>
                    <a:lnTo>
                      <a:pt x="35" y="59"/>
                    </a:lnTo>
                    <a:lnTo>
                      <a:pt x="36" y="59"/>
                    </a:lnTo>
                    <a:lnTo>
                      <a:pt x="36" y="60"/>
                    </a:lnTo>
                    <a:lnTo>
                      <a:pt x="38" y="61"/>
                    </a:lnTo>
                    <a:lnTo>
                      <a:pt x="40" y="61"/>
                    </a:lnTo>
                    <a:lnTo>
                      <a:pt x="41" y="61"/>
                    </a:lnTo>
                    <a:lnTo>
                      <a:pt x="42" y="61"/>
                    </a:lnTo>
                    <a:lnTo>
                      <a:pt x="43" y="62"/>
                    </a:lnTo>
                    <a:lnTo>
                      <a:pt x="44" y="62"/>
                    </a:lnTo>
                    <a:lnTo>
                      <a:pt x="46" y="62"/>
                    </a:lnTo>
                    <a:lnTo>
                      <a:pt x="48" y="63"/>
                    </a:lnTo>
                    <a:lnTo>
                      <a:pt x="49" y="63"/>
                    </a:lnTo>
                    <a:lnTo>
                      <a:pt x="51" y="63"/>
                    </a:lnTo>
                    <a:lnTo>
                      <a:pt x="53" y="63"/>
                    </a:lnTo>
                    <a:lnTo>
                      <a:pt x="55" y="63"/>
                    </a:lnTo>
                    <a:lnTo>
                      <a:pt x="56" y="63"/>
                    </a:lnTo>
                    <a:lnTo>
                      <a:pt x="58" y="63"/>
                    </a:lnTo>
                    <a:lnTo>
                      <a:pt x="59" y="63"/>
                    </a:lnTo>
                    <a:lnTo>
                      <a:pt x="61" y="62"/>
                    </a:lnTo>
                    <a:lnTo>
                      <a:pt x="62" y="62"/>
                    </a:lnTo>
                    <a:lnTo>
                      <a:pt x="64" y="62"/>
                    </a:lnTo>
                    <a:lnTo>
                      <a:pt x="66" y="61"/>
                    </a:lnTo>
                    <a:lnTo>
                      <a:pt x="67" y="61"/>
                    </a:lnTo>
                    <a:lnTo>
                      <a:pt x="68" y="60"/>
                    </a:lnTo>
                    <a:lnTo>
                      <a:pt x="69" y="59"/>
                    </a:lnTo>
                    <a:lnTo>
                      <a:pt x="70" y="58"/>
                    </a:lnTo>
                    <a:lnTo>
                      <a:pt x="71" y="58"/>
                    </a:lnTo>
                    <a:lnTo>
                      <a:pt x="72" y="56"/>
                    </a:lnTo>
                    <a:lnTo>
                      <a:pt x="74" y="56"/>
                    </a:lnTo>
                    <a:lnTo>
                      <a:pt x="74" y="55"/>
                    </a:lnTo>
                    <a:lnTo>
                      <a:pt x="75" y="53"/>
                    </a:lnTo>
                    <a:lnTo>
                      <a:pt x="75" y="52"/>
                    </a:lnTo>
                    <a:lnTo>
                      <a:pt x="76" y="51"/>
                    </a:lnTo>
                    <a:lnTo>
                      <a:pt x="76" y="49"/>
                    </a:lnTo>
                    <a:lnTo>
                      <a:pt x="77" y="48"/>
                    </a:lnTo>
                    <a:lnTo>
                      <a:pt x="77" y="47"/>
                    </a:lnTo>
                    <a:lnTo>
                      <a:pt x="77" y="46"/>
                    </a:lnTo>
                    <a:lnTo>
                      <a:pt x="77" y="44"/>
                    </a:lnTo>
                    <a:lnTo>
                      <a:pt x="77" y="43"/>
                    </a:lnTo>
                    <a:lnTo>
                      <a:pt x="77" y="41"/>
                    </a:lnTo>
                    <a:lnTo>
                      <a:pt x="77" y="40"/>
                    </a:lnTo>
                    <a:lnTo>
                      <a:pt x="76" y="38"/>
                    </a:lnTo>
                    <a:lnTo>
                      <a:pt x="76" y="37"/>
                    </a:lnTo>
                    <a:lnTo>
                      <a:pt x="75" y="35"/>
                    </a:lnTo>
                    <a:lnTo>
                      <a:pt x="75" y="34"/>
                    </a:lnTo>
                    <a:lnTo>
                      <a:pt x="74" y="32"/>
                    </a:lnTo>
                    <a:lnTo>
                      <a:pt x="74" y="31"/>
                    </a:lnTo>
                    <a:lnTo>
                      <a:pt x="72" y="29"/>
                    </a:lnTo>
                    <a:lnTo>
                      <a:pt x="72" y="28"/>
                    </a:lnTo>
                    <a:lnTo>
                      <a:pt x="71" y="26"/>
                    </a:lnTo>
                    <a:lnTo>
                      <a:pt x="70" y="25"/>
                    </a:lnTo>
                    <a:lnTo>
                      <a:pt x="69" y="23"/>
                    </a:lnTo>
                    <a:lnTo>
                      <a:pt x="67" y="22"/>
                    </a:lnTo>
                    <a:lnTo>
                      <a:pt x="66" y="21"/>
                    </a:lnTo>
                    <a:lnTo>
                      <a:pt x="65" y="19"/>
                    </a:lnTo>
                    <a:lnTo>
                      <a:pt x="63" y="18"/>
                    </a:lnTo>
                    <a:lnTo>
                      <a:pt x="62" y="16"/>
                    </a:lnTo>
                    <a:lnTo>
                      <a:pt x="60" y="15"/>
                    </a:lnTo>
                    <a:lnTo>
                      <a:pt x="59" y="14"/>
                    </a:lnTo>
                    <a:lnTo>
                      <a:pt x="57" y="12"/>
                    </a:lnTo>
                    <a:lnTo>
                      <a:pt x="56" y="11"/>
                    </a:lnTo>
                    <a:lnTo>
                      <a:pt x="54" y="11"/>
                    </a:lnTo>
                    <a:lnTo>
                      <a:pt x="54" y="10"/>
                    </a:lnTo>
                    <a:lnTo>
                      <a:pt x="53" y="9"/>
                    </a:lnTo>
                    <a:lnTo>
                      <a:pt x="52" y="9"/>
                    </a:lnTo>
                    <a:lnTo>
                      <a:pt x="50" y="8"/>
                    </a:lnTo>
                    <a:lnTo>
                      <a:pt x="48" y="7"/>
                    </a:lnTo>
                    <a:lnTo>
                      <a:pt x="47" y="6"/>
                    </a:lnTo>
                    <a:lnTo>
                      <a:pt x="46" y="6"/>
                    </a:lnTo>
                    <a:lnTo>
                      <a:pt x="45" y="5"/>
                    </a:lnTo>
                    <a:lnTo>
                      <a:pt x="44" y="5"/>
                    </a:lnTo>
                    <a:lnTo>
                      <a:pt x="42" y="4"/>
                    </a:lnTo>
                    <a:lnTo>
                      <a:pt x="40" y="3"/>
                    </a:lnTo>
                    <a:lnTo>
                      <a:pt x="38" y="3"/>
                    </a:lnTo>
                    <a:lnTo>
                      <a:pt x="38" y="2"/>
                    </a:lnTo>
                    <a:lnTo>
                      <a:pt x="36" y="2"/>
                    </a:lnTo>
                    <a:lnTo>
                      <a:pt x="35" y="2"/>
                    </a:lnTo>
                    <a:lnTo>
                      <a:pt x="33" y="1"/>
                    </a:lnTo>
                    <a:lnTo>
                      <a:pt x="31" y="1"/>
                    </a:lnTo>
                    <a:lnTo>
                      <a:pt x="29" y="0"/>
                    </a:lnTo>
                    <a:lnTo>
                      <a:pt x="27" y="0"/>
                    </a:lnTo>
                    <a:lnTo>
                      <a:pt x="26" y="0"/>
                    </a:lnTo>
                    <a:lnTo>
                      <a:pt x="24" y="0"/>
                    </a:lnTo>
                    <a:lnTo>
                      <a:pt x="22" y="0"/>
                    </a:lnTo>
                    <a:lnTo>
                      <a:pt x="20" y="0"/>
                    </a:lnTo>
                    <a:lnTo>
                      <a:pt x="19" y="0"/>
                    </a:lnTo>
                    <a:lnTo>
                      <a:pt x="17" y="0"/>
                    </a:lnTo>
                    <a:lnTo>
                      <a:pt x="16" y="1"/>
                    </a:lnTo>
                    <a:lnTo>
                      <a:pt x="14" y="1"/>
                    </a:lnTo>
                    <a:lnTo>
                      <a:pt x="13" y="2"/>
                    </a:lnTo>
                    <a:lnTo>
                      <a:pt x="12" y="2"/>
                    </a:lnTo>
                    <a:lnTo>
                      <a:pt x="10" y="3"/>
                    </a:lnTo>
                    <a:lnTo>
                      <a:pt x="9" y="3"/>
                    </a:lnTo>
                    <a:lnTo>
                      <a:pt x="8" y="4"/>
                    </a:lnTo>
                    <a:lnTo>
                      <a:pt x="7" y="5"/>
                    </a:lnTo>
                    <a:lnTo>
                      <a:pt x="5" y="6"/>
                    </a:lnTo>
                    <a:lnTo>
                      <a:pt x="5" y="7"/>
                    </a:lnTo>
                    <a:lnTo>
                      <a:pt x="4" y="8"/>
                    </a:lnTo>
                    <a:lnTo>
                      <a:pt x="3" y="9"/>
                    </a:lnTo>
                    <a:lnTo>
                      <a:pt x="2" y="10"/>
                    </a:lnTo>
                    <a:lnTo>
                      <a:pt x="2" y="11"/>
                    </a:lnTo>
                    <a:lnTo>
                      <a:pt x="1" y="13"/>
                    </a:lnTo>
                    <a:lnTo>
                      <a:pt x="0" y="14"/>
                    </a:lnTo>
                    <a:lnTo>
                      <a:pt x="0" y="15"/>
                    </a:lnTo>
                    <a:lnTo>
                      <a:pt x="0" y="16"/>
                    </a:lnTo>
                    <a:lnTo>
                      <a:pt x="0" y="18"/>
                    </a:lnTo>
                    <a:lnTo>
                      <a:pt x="0" y="19"/>
                    </a:lnTo>
                    <a:lnTo>
                      <a:pt x="0" y="21"/>
                    </a:lnTo>
                    <a:lnTo>
                      <a:pt x="0" y="22"/>
                    </a:lnTo>
                    <a:lnTo>
                      <a:pt x="0" y="23"/>
                    </a:lnTo>
                    <a:lnTo>
                      <a:pt x="0" y="25"/>
                    </a:lnTo>
                    <a:lnTo>
                      <a:pt x="1" y="26"/>
                    </a:lnTo>
                    <a:lnTo>
                      <a:pt x="2" y="28"/>
                    </a:lnTo>
                    <a:lnTo>
                      <a:pt x="2" y="29"/>
                    </a:lnTo>
                    <a:lnTo>
                      <a:pt x="3" y="31"/>
                    </a:lnTo>
                    <a:lnTo>
                      <a:pt x="4" y="32"/>
                    </a:lnTo>
                    <a:lnTo>
                      <a:pt x="4" y="34"/>
                    </a:lnTo>
                    <a:lnTo>
                      <a:pt x="5" y="36"/>
                    </a:lnTo>
                    <a:lnTo>
                      <a:pt x="6" y="37"/>
                    </a:lnTo>
                    <a:lnTo>
                      <a:pt x="7" y="38"/>
                    </a:lnTo>
                    <a:lnTo>
                      <a:pt x="8" y="40"/>
                    </a:lnTo>
                    <a:lnTo>
                      <a:pt x="10" y="42"/>
                    </a:lnTo>
                    <a:lnTo>
                      <a:pt x="11" y="43"/>
                    </a:lnTo>
                    <a:lnTo>
                      <a:pt x="12" y="44"/>
                    </a:lnTo>
                    <a:lnTo>
                      <a:pt x="14" y="46"/>
                    </a:lnTo>
                    <a:lnTo>
                      <a:pt x="15" y="47"/>
                    </a:lnTo>
                    <a:lnTo>
                      <a:pt x="17" y="49"/>
                    </a:lnTo>
                    <a:lnTo>
                      <a:pt x="18" y="50"/>
                    </a:lnTo>
                    <a:lnTo>
                      <a:pt x="20" y="51"/>
                    </a:lnTo>
                    <a:lnTo>
                      <a:pt x="22" y="52"/>
                    </a:lnTo>
                    <a:close/>
                  </a:path>
                </a:pathLst>
              </a:custGeom>
              <a:solidFill>
                <a:srgbClr val="FFB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672" name="Freeform 514"/>
              <p:cNvSpPr>
                <a:spLocks/>
              </p:cNvSpPr>
              <p:nvPr/>
            </p:nvSpPr>
            <p:spPr bwMode="auto">
              <a:xfrm>
                <a:off x="4696" y="2260"/>
                <a:ext cx="65" cy="86"/>
              </a:xfrm>
              <a:custGeom>
                <a:avLst/>
                <a:gdLst>
                  <a:gd name="T0" fmla="*/ 0 w 65"/>
                  <a:gd name="T1" fmla="*/ 26 h 86"/>
                  <a:gd name="T2" fmla="*/ 4 w 65"/>
                  <a:gd name="T3" fmla="*/ 25 h 86"/>
                  <a:gd name="T4" fmla="*/ 7 w 65"/>
                  <a:gd name="T5" fmla="*/ 25 h 86"/>
                  <a:gd name="T6" fmla="*/ 11 w 65"/>
                  <a:gd name="T7" fmla="*/ 26 h 86"/>
                  <a:gd name="T8" fmla="*/ 13 w 65"/>
                  <a:gd name="T9" fmla="*/ 30 h 86"/>
                  <a:gd name="T10" fmla="*/ 13 w 65"/>
                  <a:gd name="T11" fmla="*/ 34 h 86"/>
                  <a:gd name="T12" fmla="*/ 13 w 65"/>
                  <a:gd name="T13" fmla="*/ 37 h 86"/>
                  <a:gd name="T14" fmla="*/ 13 w 65"/>
                  <a:gd name="T15" fmla="*/ 41 h 86"/>
                  <a:gd name="T16" fmla="*/ 12 w 65"/>
                  <a:gd name="T17" fmla="*/ 45 h 86"/>
                  <a:gd name="T18" fmla="*/ 12 w 65"/>
                  <a:gd name="T19" fmla="*/ 49 h 86"/>
                  <a:gd name="T20" fmla="*/ 14 w 65"/>
                  <a:gd name="T21" fmla="*/ 53 h 86"/>
                  <a:gd name="T22" fmla="*/ 16 w 65"/>
                  <a:gd name="T23" fmla="*/ 57 h 86"/>
                  <a:gd name="T24" fmla="*/ 18 w 65"/>
                  <a:gd name="T25" fmla="*/ 60 h 86"/>
                  <a:gd name="T26" fmla="*/ 21 w 65"/>
                  <a:gd name="T27" fmla="*/ 61 h 86"/>
                  <a:gd name="T28" fmla="*/ 24 w 65"/>
                  <a:gd name="T29" fmla="*/ 61 h 86"/>
                  <a:gd name="T30" fmla="*/ 28 w 65"/>
                  <a:gd name="T31" fmla="*/ 62 h 86"/>
                  <a:gd name="T32" fmla="*/ 32 w 65"/>
                  <a:gd name="T33" fmla="*/ 62 h 86"/>
                  <a:gd name="T34" fmla="*/ 36 w 65"/>
                  <a:gd name="T35" fmla="*/ 64 h 86"/>
                  <a:gd name="T36" fmla="*/ 37 w 65"/>
                  <a:gd name="T37" fmla="*/ 66 h 86"/>
                  <a:gd name="T38" fmla="*/ 38 w 65"/>
                  <a:gd name="T39" fmla="*/ 69 h 86"/>
                  <a:gd name="T40" fmla="*/ 38 w 65"/>
                  <a:gd name="T41" fmla="*/ 74 h 86"/>
                  <a:gd name="T42" fmla="*/ 39 w 65"/>
                  <a:gd name="T43" fmla="*/ 77 h 86"/>
                  <a:gd name="T44" fmla="*/ 42 w 65"/>
                  <a:gd name="T45" fmla="*/ 81 h 86"/>
                  <a:gd name="T46" fmla="*/ 45 w 65"/>
                  <a:gd name="T47" fmla="*/ 83 h 86"/>
                  <a:gd name="T48" fmla="*/ 49 w 65"/>
                  <a:gd name="T49" fmla="*/ 84 h 86"/>
                  <a:gd name="T50" fmla="*/ 53 w 65"/>
                  <a:gd name="T51" fmla="*/ 85 h 86"/>
                  <a:gd name="T52" fmla="*/ 57 w 65"/>
                  <a:gd name="T53" fmla="*/ 85 h 86"/>
                  <a:gd name="T54" fmla="*/ 60 w 65"/>
                  <a:gd name="T55" fmla="*/ 86 h 86"/>
                  <a:gd name="T56" fmla="*/ 64 w 65"/>
                  <a:gd name="T57" fmla="*/ 86 h 86"/>
                  <a:gd name="T58" fmla="*/ 64 w 65"/>
                  <a:gd name="T59" fmla="*/ 84 h 86"/>
                  <a:gd name="T60" fmla="*/ 62 w 65"/>
                  <a:gd name="T61" fmla="*/ 81 h 86"/>
                  <a:gd name="T62" fmla="*/ 61 w 65"/>
                  <a:gd name="T63" fmla="*/ 78 h 86"/>
                  <a:gd name="T64" fmla="*/ 59 w 65"/>
                  <a:gd name="T65" fmla="*/ 74 h 86"/>
                  <a:gd name="T66" fmla="*/ 57 w 65"/>
                  <a:gd name="T67" fmla="*/ 71 h 86"/>
                  <a:gd name="T68" fmla="*/ 55 w 65"/>
                  <a:gd name="T69" fmla="*/ 66 h 86"/>
                  <a:gd name="T70" fmla="*/ 53 w 65"/>
                  <a:gd name="T71" fmla="*/ 63 h 86"/>
                  <a:gd name="T72" fmla="*/ 50 w 65"/>
                  <a:gd name="T73" fmla="*/ 59 h 86"/>
                  <a:gd name="T74" fmla="*/ 48 w 65"/>
                  <a:gd name="T75" fmla="*/ 54 h 86"/>
                  <a:gd name="T76" fmla="*/ 44 w 65"/>
                  <a:gd name="T77" fmla="*/ 51 h 86"/>
                  <a:gd name="T78" fmla="*/ 40 w 65"/>
                  <a:gd name="T79" fmla="*/ 51 h 86"/>
                  <a:gd name="T80" fmla="*/ 37 w 65"/>
                  <a:gd name="T81" fmla="*/ 51 h 86"/>
                  <a:gd name="T82" fmla="*/ 34 w 65"/>
                  <a:gd name="T83" fmla="*/ 52 h 86"/>
                  <a:gd name="T84" fmla="*/ 30 w 65"/>
                  <a:gd name="T85" fmla="*/ 53 h 86"/>
                  <a:gd name="T86" fmla="*/ 27 w 65"/>
                  <a:gd name="T87" fmla="*/ 53 h 86"/>
                  <a:gd name="T88" fmla="*/ 23 w 65"/>
                  <a:gd name="T89" fmla="*/ 53 h 86"/>
                  <a:gd name="T90" fmla="*/ 20 w 65"/>
                  <a:gd name="T91" fmla="*/ 50 h 86"/>
                  <a:gd name="T92" fmla="*/ 19 w 65"/>
                  <a:gd name="T93" fmla="*/ 46 h 86"/>
                  <a:gd name="T94" fmla="*/ 20 w 65"/>
                  <a:gd name="T95" fmla="*/ 42 h 86"/>
                  <a:gd name="T96" fmla="*/ 22 w 65"/>
                  <a:gd name="T97" fmla="*/ 39 h 86"/>
                  <a:gd name="T98" fmla="*/ 24 w 65"/>
                  <a:gd name="T99" fmla="*/ 35 h 86"/>
                  <a:gd name="T100" fmla="*/ 25 w 65"/>
                  <a:gd name="T101" fmla="*/ 30 h 86"/>
                  <a:gd name="T102" fmla="*/ 24 w 65"/>
                  <a:gd name="T103" fmla="*/ 25 h 86"/>
                  <a:gd name="T104" fmla="*/ 21 w 65"/>
                  <a:gd name="T105" fmla="*/ 21 h 86"/>
                  <a:gd name="T106" fmla="*/ 16 w 65"/>
                  <a:gd name="T107" fmla="*/ 20 h 86"/>
                  <a:gd name="T108" fmla="*/ 13 w 65"/>
                  <a:gd name="T109" fmla="*/ 0 h 8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65"/>
                  <a:gd name="T166" fmla="*/ 0 h 86"/>
                  <a:gd name="T167" fmla="*/ 65 w 65"/>
                  <a:gd name="T168" fmla="*/ 86 h 8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65" h="86">
                    <a:moveTo>
                      <a:pt x="1" y="3"/>
                    </a:moveTo>
                    <a:lnTo>
                      <a:pt x="0" y="26"/>
                    </a:lnTo>
                    <a:lnTo>
                      <a:pt x="2" y="25"/>
                    </a:lnTo>
                    <a:lnTo>
                      <a:pt x="3" y="25"/>
                    </a:lnTo>
                    <a:lnTo>
                      <a:pt x="4" y="25"/>
                    </a:lnTo>
                    <a:lnTo>
                      <a:pt x="5" y="25"/>
                    </a:lnTo>
                    <a:lnTo>
                      <a:pt x="6" y="25"/>
                    </a:lnTo>
                    <a:lnTo>
                      <a:pt x="7" y="25"/>
                    </a:lnTo>
                    <a:lnTo>
                      <a:pt x="9" y="25"/>
                    </a:lnTo>
                    <a:lnTo>
                      <a:pt x="10" y="25"/>
                    </a:lnTo>
                    <a:lnTo>
                      <a:pt x="11" y="26"/>
                    </a:lnTo>
                    <a:lnTo>
                      <a:pt x="11" y="28"/>
                    </a:lnTo>
                    <a:lnTo>
                      <a:pt x="12" y="29"/>
                    </a:lnTo>
                    <a:lnTo>
                      <a:pt x="13" y="30"/>
                    </a:lnTo>
                    <a:lnTo>
                      <a:pt x="13" y="31"/>
                    </a:lnTo>
                    <a:lnTo>
                      <a:pt x="13" y="32"/>
                    </a:lnTo>
                    <a:lnTo>
                      <a:pt x="13" y="34"/>
                    </a:lnTo>
                    <a:lnTo>
                      <a:pt x="13" y="35"/>
                    </a:lnTo>
                    <a:lnTo>
                      <a:pt x="13" y="36"/>
                    </a:lnTo>
                    <a:lnTo>
                      <a:pt x="13" y="37"/>
                    </a:lnTo>
                    <a:lnTo>
                      <a:pt x="13" y="38"/>
                    </a:lnTo>
                    <a:lnTo>
                      <a:pt x="13" y="40"/>
                    </a:lnTo>
                    <a:lnTo>
                      <a:pt x="13" y="41"/>
                    </a:lnTo>
                    <a:lnTo>
                      <a:pt x="13" y="42"/>
                    </a:lnTo>
                    <a:lnTo>
                      <a:pt x="13" y="44"/>
                    </a:lnTo>
                    <a:lnTo>
                      <a:pt x="12" y="45"/>
                    </a:lnTo>
                    <a:lnTo>
                      <a:pt x="12" y="47"/>
                    </a:lnTo>
                    <a:lnTo>
                      <a:pt x="12" y="49"/>
                    </a:lnTo>
                    <a:lnTo>
                      <a:pt x="13" y="50"/>
                    </a:lnTo>
                    <a:lnTo>
                      <a:pt x="13" y="51"/>
                    </a:lnTo>
                    <a:lnTo>
                      <a:pt x="14" y="53"/>
                    </a:lnTo>
                    <a:lnTo>
                      <a:pt x="15" y="55"/>
                    </a:lnTo>
                    <a:lnTo>
                      <a:pt x="15" y="56"/>
                    </a:lnTo>
                    <a:lnTo>
                      <a:pt x="16" y="57"/>
                    </a:lnTo>
                    <a:lnTo>
                      <a:pt x="17" y="58"/>
                    </a:lnTo>
                    <a:lnTo>
                      <a:pt x="18" y="59"/>
                    </a:lnTo>
                    <a:lnTo>
                      <a:pt x="18" y="60"/>
                    </a:lnTo>
                    <a:lnTo>
                      <a:pt x="19" y="60"/>
                    </a:lnTo>
                    <a:lnTo>
                      <a:pt x="20" y="60"/>
                    </a:lnTo>
                    <a:lnTo>
                      <a:pt x="21" y="61"/>
                    </a:lnTo>
                    <a:lnTo>
                      <a:pt x="22" y="61"/>
                    </a:lnTo>
                    <a:lnTo>
                      <a:pt x="23" y="61"/>
                    </a:lnTo>
                    <a:lnTo>
                      <a:pt x="24" y="61"/>
                    </a:lnTo>
                    <a:lnTo>
                      <a:pt x="25" y="62"/>
                    </a:lnTo>
                    <a:lnTo>
                      <a:pt x="26" y="62"/>
                    </a:lnTo>
                    <a:lnTo>
                      <a:pt x="28" y="62"/>
                    </a:lnTo>
                    <a:lnTo>
                      <a:pt x="29" y="62"/>
                    </a:lnTo>
                    <a:lnTo>
                      <a:pt x="30" y="62"/>
                    </a:lnTo>
                    <a:lnTo>
                      <a:pt x="32" y="62"/>
                    </a:lnTo>
                    <a:lnTo>
                      <a:pt x="33" y="62"/>
                    </a:lnTo>
                    <a:lnTo>
                      <a:pt x="35" y="63"/>
                    </a:lnTo>
                    <a:lnTo>
                      <a:pt x="36" y="64"/>
                    </a:lnTo>
                    <a:lnTo>
                      <a:pt x="37" y="64"/>
                    </a:lnTo>
                    <a:lnTo>
                      <a:pt x="37" y="65"/>
                    </a:lnTo>
                    <a:lnTo>
                      <a:pt x="37" y="66"/>
                    </a:lnTo>
                    <a:lnTo>
                      <a:pt x="38" y="67"/>
                    </a:lnTo>
                    <a:lnTo>
                      <a:pt x="38" y="68"/>
                    </a:lnTo>
                    <a:lnTo>
                      <a:pt x="38" y="69"/>
                    </a:lnTo>
                    <a:lnTo>
                      <a:pt x="38" y="71"/>
                    </a:lnTo>
                    <a:lnTo>
                      <a:pt x="38" y="73"/>
                    </a:lnTo>
                    <a:lnTo>
                      <a:pt x="38" y="74"/>
                    </a:lnTo>
                    <a:lnTo>
                      <a:pt x="38" y="75"/>
                    </a:lnTo>
                    <a:lnTo>
                      <a:pt x="38" y="76"/>
                    </a:lnTo>
                    <a:lnTo>
                      <a:pt x="39" y="77"/>
                    </a:lnTo>
                    <a:lnTo>
                      <a:pt x="39" y="79"/>
                    </a:lnTo>
                    <a:lnTo>
                      <a:pt x="41" y="80"/>
                    </a:lnTo>
                    <a:lnTo>
                      <a:pt x="42" y="81"/>
                    </a:lnTo>
                    <a:lnTo>
                      <a:pt x="43" y="82"/>
                    </a:lnTo>
                    <a:lnTo>
                      <a:pt x="44" y="82"/>
                    </a:lnTo>
                    <a:lnTo>
                      <a:pt x="45" y="83"/>
                    </a:lnTo>
                    <a:lnTo>
                      <a:pt x="47" y="83"/>
                    </a:lnTo>
                    <a:lnTo>
                      <a:pt x="48" y="83"/>
                    </a:lnTo>
                    <a:lnTo>
                      <a:pt x="49" y="84"/>
                    </a:lnTo>
                    <a:lnTo>
                      <a:pt x="50" y="84"/>
                    </a:lnTo>
                    <a:lnTo>
                      <a:pt x="52" y="84"/>
                    </a:lnTo>
                    <a:lnTo>
                      <a:pt x="53" y="85"/>
                    </a:lnTo>
                    <a:lnTo>
                      <a:pt x="54" y="85"/>
                    </a:lnTo>
                    <a:lnTo>
                      <a:pt x="56" y="85"/>
                    </a:lnTo>
                    <a:lnTo>
                      <a:pt x="57" y="85"/>
                    </a:lnTo>
                    <a:lnTo>
                      <a:pt x="58" y="85"/>
                    </a:lnTo>
                    <a:lnTo>
                      <a:pt x="59" y="85"/>
                    </a:lnTo>
                    <a:lnTo>
                      <a:pt x="60" y="86"/>
                    </a:lnTo>
                    <a:lnTo>
                      <a:pt x="62" y="86"/>
                    </a:lnTo>
                    <a:lnTo>
                      <a:pt x="63" y="86"/>
                    </a:lnTo>
                    <a:lnTo>
                      <a:pt x="64" y="86"/>
                    </a:lnTo>
                    <a:lnTo>
                      <a:pt x="65" y="86"/>
                    </a:lnTo>
                    <a:lnTo>
                      <a:pt x="65" y="85"/>
                    </a:lnTo>
                    <a:lnTo>
                      <a:pt x="64" y="84"/>
                    </a:lnTo>
                    <a:lnTo>
                      <a:pt x="63" y="83"/>
                    </a:lnTo>
                    <a:lnTo>
                      <a:pt x="63" y="82"/>
                    </a:lnTo>
                    <a:lnTo>
                      <a:pt x="62" y="81"/>
                    </a:lnTo>
                    <a:lnTo>
                      <a:pt x="62" y="80"/>
                    </a:lnTo>
                    <a:lnTo>
                      <a:pt x="61" y="79"/>
                    </a:lnTo>
                    <a:lnTo>
                      <a:pt x="61" y="78"/>
                    </a:lnTo>
                    <a:lnTo>
                      <a:pt x="60" y="77"/>
                    </a:lnTo>
                    <a:lnTo>
                      <a:pt x="60" y="75"/>
                    </a:lnTo>
                    <a:lnTo>
                      <a:pt x="59" y="74"/>
                    </a:lnTo>
                    <a:lnTo>
                      <a:pt x="58" y="73"/>
                    </a:lnTo>
                    <a:lnTo>
                      <a:pt x="57" y="71"/>
                    </a:lnTo>
                    <a:lnTo>
                      <a:pt x="56" y="69"/>
                    </a:lnTo>
                    <a:lnTo>
                      <a:pt x="55" y="68"/>
                    </a:lnTo>
                    <a:lnTo>
                      <a:pt x="55" y="66"/>
                    </a:lnTo>
                    <a:lnTo>
                      <a:pt x="54" y="65"/>
                    </a:lnTo>
                    <a:lnTo>
                      <a:pt x="53" y="64"/>
                    </a:lnTo>
                    <a:lnTo>
                      <a:pt x="53" y="63"/>
                    </a:lnTo>
                    <a:lnTo>
                      <a:pt x="52" y="61"/>
                    </a:lnTo>
                    <a:lnTo>
                      <a:pt x="51" y="60"/>
                    </a:lnTo>
                    <a:lnTo>
                      <a:pt x="50" y="59"/>
                    </a:lnTo>
                    <a:lnTo>
                      <a:pt x="50" y="58"/>
                    </a:lnTo>
                    <a:lnTo>
                      <a:pt x="49" y="56"/>
                    </a:lnTo>
                    <a:lnTo>
                      <a:pt x="48" y="54"/>
                    </a:lnTo>
                    <a:lnTo>
                      <a:pt x="47" y="53"/>
                    </a:lnTo>
                    <a:lnTo>
                      <a:pt x="45" y="51"/>
                    </a:lnTo>
                    <a:lnTo>
                      <a:pt x="44" y="51"/>
                    </a:lnTo>
                    <a:lnTo>
                      <a:pt x="42" y="51"/>
                    </a:lnTo>
                    <a:lnTo>
                      <a:pt x="41" y="51"/>
                    </a:lnTo>
                    <a:lnTo>
                      <a:pt x="40" y="51"/>
                    </a:lnTo>
                    <a:lnTo>
                      <a:pt x="39" y="51"/>
                    </a:lnTo>
                    <a:lnTo>
                      <a:pt x="38" y="51"/>
                    </a:lnTo>
                    <a:lnTo>
                      <a:pt x="37" y="51"/>
                    </a:lnTo>
                    <a:lnTo>
                      <a:pt x="36" y="51"/>
                    </a:lnTo>
                    <a:lnTo>
                      <a:pt x="34" y="52"/>
                    </a:lnTo>
                    <a:lnTo>
                      <a:pt x="32" y="52"/>
                    </a:lnTo>
                    <a:lnTo>
                      <a:pt x="31" y="53"/>
                    </a:lnTo>
                    <a:lnTo>
                      <a:pt x="30" y="53"/>
                    </a:lnTo>
                    <a:lnTo>
                      <a:pt x="29" y="53"/>
                    </a:lnTo>
                    <a:lnTo>
                      <a:pt x="28" y="53"/>
                    </a:lnTo>
                    <a:lnTo>
                      <a:pt x="27" y="53"/>
                    </a:lnTo>
                    <a:lnTo>
                      <a:pt x="26" y="53"/>
                    </a:lnTo>
                    <a:lnTo>
                      <a:pt x="25" y="53"/>
                    </a:lnTo>
                    <a:lnTo>
                      <a:pt x="23" y="53"/>
                    </a:lnTo>
                    <a:lnTo>
                      <a:pt x="22" y="53"/>
                    </a:lnTo>
                    <a:lnTo>
                      <a:pt x="21" y="51"/>
                    </a:lnTo>
                    <a:lnTo>
                      <a:pt x="20" y="50"/>
                    </a:lnTo>
                    <a:lnTo>
                      <a:pt x="19" y="48"/>
                    </a:lnTo>
                    <a:lnTo>
                      <a:pt x="19" y="47"/>
                    </a:lnTo>
                    <a:lnTo>
                      <a:pt x="19" y="46"/>
                    </a:lnTo>
                    <a:lnTo>
                      <a:pt x="19" y="45"/>
                    </a:lnTo>
                    <a:lnTo>
                      <a:pt x="19" y="43"/>
                    </a:lnTo>
                    <a:lnTo>
                      <a:pt x="20" y="42"/>
                    </a:lnTo>
                    <a:lnTo>
                      <a:pt x="21" y="41"/>
                    </a:lnTo>
                    <a:lnTo>
                      <a:pt x="22" y="40"/>
                    </a:lnTo>
                    <a:lnTo>
                      <a:pt x="22" y="39"/>
                    </a:lnTo>
                    <a:lnTo>
                      <a:pt x="23" y="37"/>
                    </a:lnTo>
                    <a:lnTo>
                      <a:pt x="24" y="36"/>
                    </a:lnTo>
                    <a:lnTo>
                      <a:pt x="24" y="35"/>
                    </a:lnTo>
                    <a:lnTo>
                      <a:pt x="25" y="34"/>
                    </a:lnTo>
                    <a:lnTo>
                      <a:pt x="25" y="32"/>
                    </a:lnTo>
                    <a:lnTo>
                      <a:pt x="25" y="30"/>
                    </a:lnTo>
                    <a:lnTo>
                      <a:pt x="25" y="29"/>
                    </a:lnTo>
                    <a:lnTo>
                      <a:pt x="25" y="27"/>
                    </a:lnTo>
                    <a:lnTo>
                      <a:pt x="24" y="25"/>
                    </a:lnTo>
                    <a:lnTo>
                      <a:pt x="24" y="24"/>
                    </a:lnTo>
                    <a:lnTo>
                      <a:pt x="23" y="23"/>
                    </a:lnTo>
                    <a:lnTo>
                      <a:pt x="21" y="21"/>
                    </a:lnTo>
                    <a:lnTo>
                      <a:pt x="19" y="21"/>
                    </a:lnTo>
                    <a:lnTo>
                      <a:pt x="18" y="20"/>
                    </a:lnTo>
                    <a:lnTo>
                      <a:pt x="16" y="20"/>
                    </a:lnTo>
                    <a:lnTo>
                      <a:pt x="15" y="20"/>
                    </a:lnTo>
                    <a:lnTo>
                      <a:pt x="13" y="0"/>
                    </a:lnTo>
                    <a:lnTo>
                      <a:pt x="1" y="3"/>
                    </a:lnTo>
                    <a:close/>
                  </a:path>
                </a:pathLst>
              </a:custGeom>
              <a:solidFill>
                <a:srgbClr val="A82B1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673" name="Freeform 515"/>
              <p:cNvSpPr>
                <a:spLocks/>
              </p:cNvSpPr>
              <p:nvPr/>
            </p:nvSpPr>
            <p:spPr bwMode="auto">
              <a:xfrm>
                <a:off x="4717" y="2243"/>
                <a:ext cx="107" cy="151"/>
              </a:xfrm>
              <a:custGeom>
                <a:avLst/>
                <a:gdLst>
                  <a:gd name="T0" fmla="*/ 2 w 107"/>
                  <a:gd name="T1" fmla="*/ 7 h 151"/>
                  <a:gd name="T2" fmla="*/ 7 w 107"/>
                  <a:gd name="T3" fmla="*/ 13 h 151"/>
                  <a:gd name="T4" fmla="*/ 10 w 107"/>
                  <a:gd name="T5" fmla="*/ 20 h 151"/>
                  <a:gd name="T6" fmla="*/ 11 w 107"/>
                  <a:gd name="T7" fmla="*/ 25 h 151"/>
                  <a:gd name="T8" fmla="*/ 8 w 107"/>
                  <a:gd name="T9" fmla="*/ 27 h 151"/>
                  <a:gd name="T10" fmla="*/ 4 w 107"/>
                  <a:gd name="T11" fmla="*/ 30 h 151"/>
                  <a:gd name="T12" fmla="*/ 2 w 107"/>
                  <a:gd name="T13" fmla="*/ 34 h 151"/>
                  <a:gd name="T14" fmla="*/ 4 w 107"/>
                  <a:gd name="T15" fmla="*/ 38 h 151"/>
                  <a:gd name="T16" fmla="*/ 5 w 107"/>
                  <a:gd name="T17" fmla="*/ 44 h 151"/>
                  <a:gd name="T18" fmla="*/ 5 w 107"/>
                  <a:gd name="T19" fmla="*/ 51 h 151"/>
                  <a:gd name="T20" fmla="*/ 5 w 107"/>
                  <a:gd name="T21" fmla="*/ 56 h 151"/>
                  <a:gd name="T22" fmla="*/ 4 w 107"/>
                  <a:gd name="T23" fmla="*/ 62 h 151"/>
                  <a:gd name="T24" fmla="*/ 6 w 107"/>
                  <a:gd name="T25" fmla="*/ 66 h 151"/>
                  <a:gd name="T26" fmla="*/ 8 w 107"/>
                  <a:gd name="T27" fmla="*/ 65 h 151"/>
                  <a:gd name="T28" fmla="*/ 13 w 107"/>
                  <a:gd name="T29" fmla="*/ 63 h 151"/>
                  <a:gd name="T30" fmla="*/ 17 w 107"/>
                  <a:gd name="T31" fmla="*/ 63 h 151"/>
                  <a:gd name="T32" fmla="*/ 21 w 107"/>
                  <a:gd name="T33" fmla="*/ 63 h 151"/>
                  <a:gd name="T34" fmla="*/ 25 w 107"/>
                  <a:gd name="T35" fmla="*/ 64 h 151"/>
                  <a:gd name="T36" fmla="*/ 29 w 107"/>
                  <a:gd name="T37" fmla="*/ 66 h 151"/>
                  <a:gd name="T38" fmla="*/ 34 w 107"/>
                  <a:gd name="T39" fmla="*/ 72 h 151"/>
                  <a:gd name="T40" fmla="*/ 38 w 107"/>
                  <a:gd name="T41" fmla="*/ 79 h 151"/>
                  <a:gd name="T42" fmla="*/ 40 w 107"/>
                  <a:gd name="T43" fmla="*/ 85 h 151"/>
                  <a:gd name="T44" fmla="*/ 41 w 107"/>
                  <a:gd name="T45" fmla="*/ 90 h 151"/>
                  <a:gd name="T46" fmla="*/ 44 w 107"/>
                  <a:gd name="T47" fmla="*/ 86 h 151"/>
                  <a:gd name="T48" fmla="*/ 49 w 107"/>
                  <a:gd name="T49" fmla="*/ 83 h 151"/>
                  <a:gd name="T50" fmla="*/ 52 w 107"/>
                  <a:gd name="T51" fmla="*/ 82 h 151"/>
                  <a:gd name="T52" fmla="*/ 54 w 107"/>
                  <a:gd name="T53" fmla="*/ 86 h 151"/>
                  <a:gd name="T54" fmla="*/ 53 w 107"/>
                  <a:gd name="T55" fmla="*/ 92 h 151"/>
                  <a:gd name="T56" fmla="*/ 51 w 107"/>
                  <a:gd name="T57" fmla="*/ 97 h 151"/>
                  <a:gd name="T58" fmla="*/ 50 w 107"/>
                  <a:gd name="T59" fmla="*/ 102 h 151"/>
                  <a:gd name="T60" fmla="*/ 51 w 107"/>
                  <a:gd name="T61" fmla="*/ 106 h 151"/>
                  <a:gd name="T62" fmla="*/ 56 w 107"/>
                  <a:gd name="T63" fmla="*/ 108 h 151"/>
                  <a:gd name="T64" fmla="*/ 62 w 107"/>
                  <a:gd name="T65" fmla="*/ 110 h 151"/>
                  <a:gd name="T66" fmla="*/ 67 w 107"/>
                  <a:gd name="T67" fmla="*/ 111 h 151"/>
                  <a:gd name="T68" fmla="*/ 107 w 107"/>
                  <a:gd name="T69" fmla="*/ 132 h 151"/>
                  <a:gd name="T70" fmla="*/ 103 w 107"/>
                  <a:gd name="T71" fmla="*/ 129 h 151"/>
                  <a:gd name="T72" fmla="*/ 98 w 107"/>
                  <a:gd name="T73" fmla="*/ 125 h 151"/>
                  <a:gd name="T74" fmla="*/ 94 w 107"/>
                  <a:gd name="T75" fmla="*/ 121 h 151"/>
                  <a:gd name="T76" fmla="*/ 89 w 107"/>
                  <a:gd name="T77" fmla="*/ 116 h 151"/>
                  <a:gd name="T78" fmla="*/ 85 w 107"/>
                  <a:gd name="T79" fmla="*/ 111 h 151"/>
                  <a:gd name="T80" fmla="*/ 81 w 107"/>
                  <a:gd name="T81" fmla="*/ 106 h 151"/>
                  <a:gd name="T82" fmla="*/ 80 w 107"/>
                  <a:gd name="T83" fmla="*/ 100 h 151"/>
                  <a:gd name="T84" fmla="*/ 80 w 107"/>
                  <a:gd name="T85" fmla="*/ 94 h 151"/>
                  <a:gd name="T86" fmla="*/ 81 w 107"/>
                  <a:gd name="T87" fmla="*/ 90 h 151"/>
                  <a:gd name="T88" fmla="*/ 83 w 107"/>
                  <a:gd name="T89" fmla="*/ 82 h 151"/>
                  <a:gd name="T90" fmla="*/ 81 w 107"/>
                  <a:gd name="T91" fmla="*/ 76 h 151"/>
                  <a:gd name="T92" fmla="*/ 78 w 107"/>
                  <a:gd name="T93" fmla="*/ 73 h 151"/>
                  <a:gd name="T94" fmla="*/ 73 w 107"/>
                  <a:gd name="T95" fmla="*/ 70 h 151"/>
                  <a:gd name="T96" fmla="*/ 69 w 107"/>
                  <a:gd name="T97" fmla="*/ 69 h 151"/>
                  <a:gd name="T98" fmla="*/ 62 w 107"/>
                  <a:gd name="T99" fmla="*/ 67 h 151"/>
                  <a:gd name="T100" fmla="*/ 57 w 107"/>
                  <a:gd name="T101" fmla="*/ 67 h 151"/>
                  <a:gd name="T102" fmla="*/ 52 w 107"/>
                  <a:gd name="T103" fmla="*/ 68 h 151"/>
                  <a:gd name="T104" fmla="*/ 47 w 107"/>
                  <a:gd name="T105" fmla="*/ 70 h 151"/>
                  <a:gd name="T106" fmla="*/ 43 w 107"/>
                  <a:gd name="T107" fmla="*/ 74 h 151"/>
                  <a:gd name="T108" fmla="*/ 15 w 107"/>
                  <a:gd name="T109" fmla="*/ 34 h 151"/>
                  <a:gd name="T110" fmla="*/ 20 w 107"/>
                  <a:gd name="T111" fmla="*/ 29 h 151"/>
                  <a:gd name="T112" fmla="*/ 22 w 107"/>
                  <a:gd name="T113" fmla="*/ 24 h 151"/>
                  <a:gd name="T114" fmla="*/ 23 w 107"/>
                  <a:gd name="T115" fmla="*/ 18 h 151"/>
                  <a:gd name="T116" fmla="*/ 22 w 107"/>
                  <a:gd name="T117" fmla="*/ 12 h 151"/>
                  <a:gd name="T118" fmla="*/ 20 w 107"/>
                  <a:gd name="T119" fmla="*/ 6 h 151"/>
                  <a:gd name="T120" fmla="*/ 18 w 107"/>
                  <a:gd name="T121" fmla="*/ 2 h 151"/>
                  <a:gd name="T122" fmla="*/ 0 w 107"/>
                  <a:gd name="T123" fmla="*/ 4 h 15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07"/>
                  <a:gd name="T187" fmla="*/ 0 h 151"/>
                  <a:gd name="T188" fmla="*/ 107 w 107"/>
                  <a:gd name="T189" fmla="*/ 151 h 15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07" h="151">
                    <a:moveTo>
                      <a:pt x="0" y="4"/>
                    </a:moveTo>
                    <a:lnTo>
                      <a:pt x="1" y="5"/>
                    </a:lnTo>
                    <a:lnTo>
                      <a:pt x="1" y="6"/>
                    </a:lnTo>
                    <a:lnTo>
                      <a:pt x="2" y="7"/>
                    </a:lnTo>
                    <a:lnTo>
                      <a:pt x="3" y="8"/>
                    </a:lnTo>
                    <a:lnTo>
                      <a:pt x="4" y="10"/>
                    </a:lnTo>
                    <a:lnTo>
                      <a:pt x="5" y="11"/>
                    </a:lnTo>
                    <a:lnTo>
                      <a:pt x="7" y="13"/>
                    </a:lnTo>
                    <a:lnTo>
                      <a:pt x="7" y="15"/>
                    </a:lnTo>
                    <a:lnTo>
                      <a:pt x="8" y="16"/>
                    </a:lnTo>
                    <a:lnTo>
                      <a:pt x="9" y="18"/>
                    </a:lnTo>
                    <a:lnTo>
                      <a:pt x="10" y="20"/>
                    </a:lnTo>
                    <a:lnTo>
                      <a:pt x="11" y="21"/>
                    </a:lnTo>
                    <a:lnTo>
                      <a:pt x="11" y="22"/>
                    </a:lnTo>
                    <a:lnTo>
                      <a:pt x="11" y="24"/>
                    </a:lnTo>
                    <a:lnTo>
                      <a:pt x="11" y="25"/>
                    </a:lnTo>
                    <a:lnTo>
                      <a:pt x="10" y="25"/>
                    </a:lnTo>
                    <a:lnTo>
                      <a:pt x="10" y="26"/>
                    </a:lnTo>
                    <a:lnTo>
                      <a:pt x="8" y="26"/>
                    </a:lnTo>
                    <a:lnTo>
                      <a:pt x="8" y="27"/>
                    </a:lnTo>
                    <a:lnTo>
                      <a:pt x="7" y="28"/>
                    </a:lnTo>
                    <a:lnTo>
                      <a:pt x="6" y="28"/>
                    </a:lnTo>
                    <a:lnTo>
                      <a:pt x="5" y="29"/>
                    </a:lnTo>
                    <a:lnTo>
                      <a:pt x="4" y="30"/>
                    </a:lnTo>
                    <a:lnTo>
                      <a:pt x="2" y="31"/>
                    </a:lnTo>
                    <a:lnTo>
                      <a:pt x="2" y="33"/>
                    </a:lnTo>
                    <a:lnTo>
                      <a:pt x="2" y="34"/>
                    </a:lnTo>
                    <a:lnTo>
                      <a:pt x="2" y="35"/>
                    </a:lnTo>
                    <a:lnTo>
                      <a:pt x="3" y="36"/>
                    </a:lnTo>
                    <a:lnTo>
                      <a:pt x="3" y="37"/>
                    </a:lnTo>
                    <a:lnTo>
                      <a:pt x="4" y="38"/>
                    </a:lnTo>
                    <a:lnTo>
                      <a:pt x="5" y="39"/>
                    </a:lnTo>
                    <a:lnTo>
                      <a:pt x="5" y="41"/>
                    </a:lnTo>
                    <a:lnTo>
                      <a:pt x="5" y="42"/>
                    </a:lnTo>
                    <a:lnTo>
                      <a:pt x="5" y="44"/>
                    </a:lnTo>
                    <a:lnTo>
                      <a:pt x="5" y="46"/>
                    </a:lnTo>
                    <a:lnTo>
                      <a:pt x="6" y="48"/>
                    </a:lnTo>
                    <a:lnTo>
                      <a:pt x="5" y="49"/>
                    </a:lnTo>
                    <a:lnTo>
                      <a:pt x="5" y="51"/>
                    </a:lnTo>
                    <a:lnTo>
                      <a:pt x="5" y="52"/>
                    </a:lnTo>
                    <a:lnTo>
                      <a:pt x="5" y="54"/>
                    </a:lnTo>
                    <a:lnTo>
                      <a:pt x="5" y="55"/>
                    </a:lnTo>
                    <a:lnTo>
                      <a:pt x="5" y="56"/>
                    </a:lnTo>
                    <a:lnTo>
                      <a:pt x="4" y="58"/>
                    </a:lnTo>
                    <a:lnTo>
                      <a:pt x="4" y="59"/>
                    </a:lnTo>
                    <a:lnTo>
                      <a:pt x="4" y="60"/>
                    </a:lnTo>
                    <a:lnTo>
                      <a:pt x="4" y="62"/>
                    </a:lnTo>
                    <a:lnTo>
                      <a:pt x="4" y="63"/>
                    </a:lnTo>
                    <a:lnTo>
                      <a:pt x="5" y="64"/>
                    </a:lnTo>
                    <a:lnTo>
                      <a:pt x="5" y="66"/>
                    </a:lnTo>
                    <a:lnTo>
                      <a:pt x="6" y="66"/>
                    </a:lnTo>
                    <a:lnTo>
                      <a:pt x="7" y="66"/>
                    </a:lnTo>
                    <a:lnTo>
                      <a:pt x="7" y="65"/>
                    </a:lnTo>
                    <a:lnTo>
                      <a:pt x="8" y="65"/>
                    </a:lnTo>
                    <a:lnTo>
                      <a:pt x="10" y="65"/>
                    </a:lnTo>
                    <a:lnTo>
                      <a:pt x="11" y="64"/>
                    </a:lnTo>
                    <a:lnTo>
                      <a:pt x="12" y="63"/>
                    </a:lnTo>
                    <a:lnTo>
                      <a:pt x="13" y="63"/>
                    </a:lnTo>
                    <a:lnTo>
                      <a:pt x="14" y="63"/>
                    </a:lnTo>
                    <a:lnTo>
                      <a:pt x="15" y="63"/>
                    </a:lnTo>
                    <a:lnTo>
                      <a:pt x="16" y="63"/>
                    </a:lnTo>
                    <a:lnTo>
                      <a:pt x="17" y="63"/>
                    </a:lnTo>
                    <a:lnTo>
                      <a:pt x="18" y="63"/>
                    </a:lnTo>
                    <a:lnTo>
                      <a:pt x="19" y="63"/>
                    </a:lnTo>
                    <a:lnTo>
                      <a:pt x="20" y="63"/>
                    </a:lnTo>
                    <a:lnTo>
                      <a:pt x="21" y="63"/>
                    </a:lnTo>
                    <a:lnTo>
                      <a:pt x="23" y="63"/>
                    </a:lnTo>
                    <a:lnTo>
                      <a:pt x="24" y="63"/>
                    </a:lnTo>
                    <a:lnTo>
                      <a:pt x="25" y="64"/>
                    </a:lnTo>
                    <a:lnTo>
                      <a:pt x="26" y="64"/>
                    </a:lnTo>
                    <a:lnTo>
                      <a:pt x="28" y="65"/>
                    </a:lnTo>
                    <a:lnTo>
                      <a:pt x="29" y="66"/>
                    </a:lnTo>
                    <a:lnTo>
                      <a:pt x="30" y="67"/>
                    </a:lnTo>
                    <a:lnTo>
                      <a:pt x="31" y="68"/>
                    </a:lnTo>
                    <a:lnTo>
                      <a:pt x="33" y="70"/>
                    </a:lnTo>
                    <a:lnTo>
                      <a:pt x="34" y="72"/>
                    </a:lnTo>
                    <a:lnTo>
                      <a:pt x="35" y="74"/>
                    </a:lnTo>
                    <a:lnTo>
                      <a:pt x="36" y="76"/>
                    </a:lnTo>
                    <a:lnTo>
                      <a:pt x="37" y="77"/>
                    </a:lnTo>
                    <a:lnTo>
                      <a:pt x="38" y="79"/>
                    </a:lnTo>
                    <a:lnTo>
                      <a:pt x="39" y="81"/>
                    </a:lnTo>
                    <a:lnTo>
                      <a:pt x="39" y="83"/>
                    </a:lnTo>
                    <a:lnTo>
                      <a:pt x="39" y="84"/>
                    </a:lnTo>
                    <a:lnTo>
                      <a:pt x="40" y="85"/>
                    </a:lnTo>
                    <a:lnTo>
                      <a:pt x="40" y="87"/>
                    </a:lnTo>
                    <a:lnTo>
                      <a:pt x="41" y="88"/>
                    </a:lnTo>
                    <a:lnTo>
                      <a:pt x="41" y="90"/>
                    </a:lnTo>
                    <a:lnTo>
                      <a:pt x="42" y="88"/>
                    </a:lnTo>
                    <a:lnTo>
                      <a:pt x="43" y="87"/>
                    </a:lnTo>
                    <a:lnTo>
                      <a:pt x="44" y="86"/>
                    </a:lnTo>
                    <a:lnTo>
                      <a:pt x="45" y="85"/>
                    </a:lnTo>
                    <a:lnTo>
                      <a:pt x="46" y="85"/>
                    </a:lnTo>
                    <a:lnTo>
                      <a:pt x="47" y="84"/>
                    </a:lnTo>
                    <a:lnTo>
                      <a:pt x="49" y="83"/>
                    </a:lnTo>
                    <a:lnTo>
                      <a:pt x="49" y="82"/>
                    </a:lnTo>
                    <a:lnTo>
                      <a:pt x="51" y="82"/>
                    </a:lnTo>
                    <a:lnTo>
                      <a:pt x="52" y="82"/>
                    </a:lnTo>
                    <a:lnTo>
                      <a:pt x="53" y="83"/>
                    </a:lnTo>
                    <a:lnTo>
                      <a:pt x="53" y="84"/>
                    </a:lnTo>
                    <a:lnTo>
                      <a:pt x="53" y="85"/>
                    </a:lnTo>
                    <a:lnTo>
                      <a:pt x="54" y="86"/>
                    </a:lnTo>
                    <a:lnTo>
                      <a:pt x="53" y="88"/>
                    </a:lnTo>
                    <a:lnTo>
                      <a:pt x="53" y="89"/>
                    </a:lnTo>
                    <a:lnTo>
                      <a:pt x="53" y="90"/>
                    </a:lnTo>
                    <a:lnTo>
                      <a:pt x="53" y="92"/>
                    </a:lnTo>
                    <a:lnTo>
                      <a:pt x="52" y="93"/>
                    </a:lnTo>
                    <a:lnTo>
                      <a:pt x="52" y="95"/>
                    </a:lnTo>
                    <a:lnTo>
                      <a:pt x="51" y="96"/>
                    </a:lnTo>
                    <a:lnTo>
                      <a:pt x="51" y="97"/>
                    </a:lnTo>
                    <a:lnTo>
                      <a:pt x="51" y="98"/>
                    </a:lnTo>
                    <a:lnTo>
                      <a:pt x="50" y="100"/>
                    </a:lnTo>
                    <a:lnTo>
                      <a:pt x="50" y="102"/>
                    </a:lnTo>
                    <a:lnTo>
                      <a:pt x="50" y="103"/>
                    </a:lnTo>
                    <a:lnTo>
                      <a:pt x="50" y="104"/>
                    </a:lnTo>
                    <a:lnTo>
                      <a:pt x="51" y="105"/>
                    </a:lnTo>
                    <a:lnTo>
                      <a:pt x="51" y="106"/>
                    </a:lnTo>
                    <a:lnTo>
                      <a:pt x="52" y="106"/>
                    </a:lnTo>
                    <a:lnTo>
                      <a:pt x="53" y="107"/>
                    </a:lnTo>
                    <a:lnTo>
                      <a:pt x="55" y="107"/>
                    </a:lnTo>
                    <a:lnTo>
                      <a:pt x="56" y="108"/>
                    </a:lnTo>
                    <a:lnTo>
                      <a:pt x="57" y="108"/>
                    </a:lnTo>
                    <a:lnTo>
                      <a:pt x="59" y="109"/>
                    </a:lnTo>
                    <a:lnTo>
                      <a:pt x="60" y="109"/>
                    </a:lnTo>
                    <a:lnTo>
                      <a:pt x="62" y="110"/>
                    </a:lnTo>
                    <a:lnTo>
                      <a:pt x="64" y="110"/>
                    </a:lnTo>
                    <a:lnTo>
                      <a:pt x="65" y="110"/>
                    </a:lnTo>
                    <a:lnTo>
                      <a:pt x="66" y="111"/>
                    </a:lnTo>
                    <a:lnTo>
                      <a:pt x="67" y="111"/>
                    </a:lnTo>
                    <a:lnTo>
                      <a:pt x="88" y="151"/>
                    </a:lnTo>
                    <a:lnTo>
                      <a:pt x="107" y="132"/>
                    </a:lnTo>
                    <a:lnTo>
                      <a:pt x="106" y="131"/>
                    </a:lnTo>
                    <a:lnTo>
                      <a:pt x="104" y="129"/>
                    </a:lnTo>
                    <a:lnTo>
                      <a:pt x="103" y="129"/>
                    </a:lnTo>
                    <a:lnTo>
                      <a:pt x="101" y="128"/>
                    </a:lnTo>
                    <a:lnTo>
                      <a:pt x="101" y="127"/>
                    </a:lnTo>
                    <a:lnTo>
                      <a:pt x="99" y="126"/>
                    </a:lnTo>
                    <a:lnTo>
                      <a:pt x="98" y="125"/>
                    </a:lnTo>
                    <a:lnTo>
                      <a:pt x="97" y="124"/>
                    </a:lnTo>
                    <a:lnTo>
                      <a:pt x="96" y="123"/>
                    </a:lnTo>
                    <a:lnTo>
                      <a:pt x="95" y="122"/>
                    </a:lnTo>
                    <a:lnTo>
                      <a:pt x="94" y="121"/>
                    </a:lnTo>
                    <a:lnTo>
                      <a:pt x="93" y="120"/>
                    </a:lnTo>
                    <a:lnTo>
                      <a:pt x="91" y="119"/>
                    </a:lnTo>
                    <a:lnTo>
                      <a:pt x="90" y="117"/>
                    </a:lnTo>
                    <a:lnTo>
                      <a:pt x="89" y="116"/>
                    </a:lnTo>
                    <a:lnTo>
                      <a:pt x="88" y="115"/>
                    </a:lnTo>
                    <a:lnTo>
                      <a:pt x="86" y="114"/>
                    </a:lnTo>
                    <a:lnTo>
                      <a:pt x="85" y="112"/>
                    </a:lnTo>
                    <a:lnTo>
                      <a:pt x="85" y="111"/>
                    </a:lnTo>
                    <a:lnTo>
                      <a:pt x="83" y="109"/>
                    </a:lnTo>
                    <a:lnTo>
                      <a:pt x="83" y="108"/>
                    </a:lnTo>
                    <a:lnTo>
                      <a:pt x="82" y="107"/>
                    </a:lnTo>
                    <a:lnTo>
                      <a:pt x="81" y="106"/>
                    </a:lnTo>
                    <a:lnTo>
                      <a:pt x="81" y="104"/>
                    </a:lnTo>
                    <a:lnTo>
                      <a:pt x="80" y="103"/>
                    </a:lnTo>
                    <a:lnTo>
                      <a:pt x="80" y="101"/>
                    </a:lnTo>
                    <a:lnTo>
                      <a:pt x="80" y="100"/>
                    </a:lnTo>
                    <a:lnTo>
                      <a:pt x="79" y="98"/>
                    </a:lnTo>
                    <a:lnTo>
                      <a:pt x="79" y="97"/>
                    </a:lnTo>
                    <a:lnTo>
                      <a:pt x="79" y="95"/>
                    </a:lnTo>
                    <a:lnTo>
                      <a:pt x="80" y="94"/>
                    </a:lnTo>
                    <a:lnTo>
                      <a:pt x="80" y="93"/>
                    </a:lnTo>
                    <a:lnTo>
                      <a:pt x="80" y="92"/>
                    </a:lnTo>
                    <a:lnTo>
                      <a:pt x="80" y="91"/>
                    </a:lnTo>
                    <a:lnTo>
                      <a:pt x="81" y="90"/>
                    </a:lnTo>
                    <a:lnTo>
                      <a:pt x="81" y="88"/>
                    </a:lnTo>
                    <a:lnTo>
                      <a:pt x="81" y="85"/>
                    </a:lnTo>
                    <a:lnTo>
                      <a:pt x="82" y="84"/>
                    </a:lnTo>
                    <a:lnTo>
                      <a:pt x="83" y="82"/>
                    </a:lnTo>
                    <a:lnTo>
                      <a:pt x="83" y="81"/>
                    </a:lnTo>
                    <a:lnTo>
                      <a:pt x="83" y="79"/>
                    </a:lnTo>
                    <a:lnTo>
                      <a:pt x="82" y="77"/>
                    </a:lnTo>
                    <a:lnTo>
                      <a:pt x="81" y="76"/>
                    </a:lnTo>
                    <a:lnTo>
                      <a:pt x="81" y="75"/>
                    </a:lnTo>
                    <a:lnTo>
                      <a:pt x="80" y="74"/>
                    </a:lnTo>
                    <a:lnTo>
                      <a:pt x="79" y="74"/>
                    </a:lnTo>
                    <a:lnTo>
                      <a:pt x="78" y="73"/>
                    </a:lnTo>
                    <a:lnTo>
                      <a:pt x="77" y="72"/>
                    </a:lnTo>
                    <a:lnTo>
                      <a:pt x="76" y="72"/>
                    </a:lnTo>
                    <a:lnTo>
                      <a:pt x="74" y="71"/>
                    </a:lnTo>
                    <a:lnTo>
                      <a:pt x="73" y="70"/>
                    </a:lnTo>
                    <a:lnTo>
                      <a:pt x="72" y="70"/>
                    </a:lnTo>
                    <a:lnTo>
                      <a:pt x="70" y="69"/>
                    </a:lnTo>
                    <a:lnTo>
                      <a:pt x="69" y="69"/>
                    </a:lnTo>
                    <a:lnTo>
                      <a:pt x="67" y="68"/>
                    </a:lnTo>
                    <a:lnTo>
                      <a:pt x="65" y="68"/>
                    </a:lnTo>
                    <a:lnTo>
                      <a:pt x="64" y="67"/>
                    </a:lnTo>
                    <a:lnTo>
                      <a:pt x="62" y="67"/>
                    </a:lnTo>
                    <a:lnTo>
                      <a:pt x="60" y="67"/>
                    </a:lnTo>
                    <a:lnTo>
                      <a:pt x="59" y="67"/>
                    </a:lnTo>
                    <a:lnTo>
                      <a:pt x="58" y="67"/>
                    </a:lnTo>
                    <a:lnTo>
                      <a:pt x="57" y="67"/>
                    </a:lnTo>
                    <a:lnTo>
                      <a:pt x="55" y="67"/>
                    </a:lnTo>
                    <a:lnTo>
                      <a:pt x="54" y="67"/>
                    </a:lnTo>
                    <a:lnTo>
                      <a:pt x="53" y="68"/>
                    </a:lnTo>
                    <a:lnTo>
                      <a:pt x="52" y="68"/>
                    </a:lnTo>
                    <a:lnTo>
                      <a:pt x="51" y="68"/>
                    </a:lnTo>
                    <a:lnTo>
                      <a:pt x="50" y="69"/>
                    </a:lnTo>
                    <a:lnTo>
                      <a:pt x="48" y="69"/>
                    </a:lnTo>
                    <a:lnTo>
                      <a:pt x="47" y="70"/>
                    </a:lnTo>
                    <a:lnTo>
                      <a:pt x="45" y="71"/>
                    </a:lnTo>
                    <a:lnTo>
                      <a:pt x="44" y="72"/>
                    </a:lnTo>
                    <a:lnTo>
                      <a:pt x="43" y="74"/>
                    </a:lnTo>
                    <a:lnTo>
                      <a:pt x="28" y="57"/>
                    </a:lnTo>
                    <a:lnTo>
                      <a:pt x="13" y="35"/>
                    </a:lnTo>
                    <a:lnTo>
                      <a:pt x="14" y="34"/>
                    </a:lnTo>
                    <a:lnTo>
                      <a:pt x="15" y="34"/>
                    </a:lnTo>
                    <a:lnTo>
                      <a:pt x="16" y="33"/>
                    </a:lnTo>
                    <a:lnTo>
                      <a:pt x="18" y="31"/>
                    </a:lnTo>
                    <a:lnTo>
                      <a:pt x="19" y="30"/>
                    </a:lnTo>
                    <a:lnTo>
                      <a:pt x="20" y="29"/>
                    </a:lnTo>
                    <a:lnTo>
                      <a:pt x="21" y="28"/>
                    </a:lnTo>
                    <a:lnTo>
                      <a:pt x="21" y="27"/>
                    </a:lnTo>
                    <a:lnTo>
                      <a:pt x="22" y="25"/>
                    </a:lnTo>
                    <a:lnTo>
                      <a:pt x="22" y="24"/>
                    </a:lnTo>
                    <a:lnTo>
                      <a:pt x="23" y="22"/>
                    </a:lnTo>
                    <a:lnTo>
                      <a:pt x="23" y="21"/>
                    </a:lnTo>
                    <a:lnTo>
                      <a:pt x="23" y="19"/>
                    </a:lnTo>
                    <a:lnTo>
                      <a:pt x="23" y="18"/>
                    </a:lnTo>
                    <a:lnTo>
                      <a:pt x="22" y="16"/>
                    </a:lnTo>
                    <a:lnTo>
                      <a:pt x="22" y="15"/>
                    </a:lnTo>
                    <a:lnTo>
                      <a:pt x="22" y="13"/>
                    </a:lnTo>
                    <a:lnTo>
                      <a:pt x="22" y="12"/>
                    </a:lnTo>
                    <a:lnTo>
                      <a:pt x="21" y="10"/>
                    </a:lnTo>
                    <a:lnTo>
                      <a:pt x="21" y="9"/>
                    </a:lnTo>
                    <a:lnTo>
                      <a:pt x="21" y="7"/>
                    </a:lnTo>
                    <a:lnTo>
                      <a:pt x="20" y="6"/>
                    </a:lnTo>
                    <a:lnTo>
                      <a:pt x="20" y="5"/>
                    </a:lnTo>
                    <a:lnTo>
                      <a:pt x="19" y="4"/>
                    </a:lnTo>
                    <a:lnTo>
                      <a:pt x="18" y="3"/>
                    </a:lnTo>
                    <a:lnTo>
                      <a:pt x="18" y="2"/>
                    </a:lnTo>
                    <a:lnTo>
                      <a:pt x="17" y="1"/>
                    </a:lnTo>
                    <a:lnTo>
                      <a:pt x="16" y="0"/>
                    </a:lnTo>
                    <a:lnTo>
                      <a:pt x="0" y="4"/>
                    </a:lnTo>
                    <a:close/>
                  </a:path>
                </a:pathLst>
              </a:custGeom>
              <a:solidFill>
                <a:srgbClr val="A82B1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674" name="Freeform 516"/>
              <p:cNvSpPr>
                <a:spLocks/>
              </p:cNvSpPr>
              <p:nvPr/>
            </p:nvSpPr>
            <p:spPr bwMode="auto">
              <a:xfrm>
                <a:off x="4710" y="2342"/>
                <a:ext cx="42" cy="64"/>
              </a:xfrm>
              <a:custGeom>
                <a:avLst/>
                <a:gdLst>
                  <a:gd name="T0" fmla="*/ 4 w 42"/>
                  <a:gd name="T1" fmla="*/ 0 h 64"/>
                  <a:gd name="T2" fmla="*/ 6 w 42"/>
                  <a:gd name="T3" fmla="*/ 1 h 64"/>
                  <a:gd name="T4" fmla="*/ 9 w 42"/>
                  <a:gd name="T5" fmla="*/ 2 h 64"/>
                  <a:gd name="T6" fmla="*/ 13 w 42"/>
                  <a:gd name="T7" fmla="*/ 4 h 64"/>
                  <a:gd name="T8" fmla="*/ 17 w 42"/>
                  <a:gd name="T9" fmla="*/ 6 h 64"/>
                  <a:gd name="T10" fmla="*/ 22 w 42"/>
                  <a:gd name="T11" fmla="*/ 9 h 64"/>
                  <a:gd name="T12" fmla="*/ 27 w 42"/>
                  <a:gd name="T13" fmla="*/ 12 h 64"/>
                  <a:gd name="T14" fmla="*/ 31 w 42"/>
                  <a:gd name="T15" fmla="*/ 17 h 64"/>
                  <a:gd name="T16" fmla="*/ 35 w 42"/>
                  <a:gd name="T17" fmla="*/ 22 h 64"/>
                  <a:gd name="T18" fmla="*/ 38 w 42"/>
                  <a:gd name="T19" fmla="*/ 27 h 64"/>
                  <a:gd name="T20" fmla="*/ 40 w 42"/>
                  <a:gd name="T21" fmla="*/ 30 h 64"/>
                  <a:gd name="T22" fmla="*/ 41 w 42"/>
                  <a:gd name="T23" fmla="*/ 37 h 64"/>
                  <a:gd name="T24" fmla="*/ 42 w 42"/>
                  <a:gd name="T25" fmla="*/ 42 h 64"/>
                  <a:gd name="T26" fmla="*/ 42 w 42"/>
                  <a:gd name="T27" fmla="*/ 47 h 64"/>
                  <a:gd name="T28" fmla="*/ 41 w 42"/>
                  <a:gd name="T29" fmla="*/ 51 h 64"/>
                  <a:gd name="T30" fmla="*/ 39 w 42"/>
                  <a:gd name="T31" fmla="*/ 54 h 64"/>
                  <a:gd name="T32" fmla="*/ 35 w 42"/>
                  <a:gd name="T33" fmla="*/ 58 h 64"/>
                  <a:gd name="T34" fmla="*/ 30 w 42"/>
                  <a:gd name="T35" fmla="*/ 61 h 64"/>
                  <a:gd name="T36" fmla="*/ 27 w 42"/>
                  <a:gd name="T37" fmla="*/ 62 h 64"/>
                  <a:gd name="T38" fmla="*/ 24 w 42"/>
                  <a:gd name="T39" fmla="*/ 63 h 64"/>
                  <a:gd name="T40" fmla="*/ 21 w 42"/>
                  <a:gd name="T41" fmla="*/ 64 h 64"/>
                  <a:gd name="T42" fmla="*/ 17 w 42"/>
                  <a:gd name="T43" fmla="*/ 64 h 64"/>
                  <a:gd name="T44" fmla="*/ 14 w 42"/>
                  <a:gd name="T45" fmla="*/ 64 h 64"/>
                  <a:gd name="T46" fmla="*/ 11 w 42"/>
                  <a:gd name="T47" fmla="*/ 64 h 64"/>
                  <a:gd name="T48" fmla="*/ 10 w 42"/>
                  <a:gd name="T49" fmla="*/ 63 h 64"/>
                  <a:gd name="T50" fmla="*/ 9 w 42"/>
                  <a:gd name="T51" fmla="*/ 59 h 64"/>
                  <a:gd name="T52" fmla="*/ 12 w 42"/>
                  <a:gd name="T53" fmla="*/ 55 h 64"/>
                  <a:gd name="T54" fmla="*/ 15 w 42"/>
                  <a:gd name="T55" fmla="*/ 51 h 64"/>
                  <a:gd name="T56" fmla="*/ 18 w 42"/>
                  <a:gd name="T57" fmla="*/ 50 h 64"/>
                  <a:gd name="T58" fmla="*/ 21 w 42"/>
                  <a:gd name="T59" fmla="*/ 50 h 64"/>
                  <a:gd name="T60" fmla="*/ 25 w 42"/>
                  <a:gd name="T61" fmla="*/ 50 h 64"/>
                  <a:gd name="T62" fmla="*/ 30 w 42"/>
                  <a:gd name="T63" fmla="*/ 52 h 64"/>
                  <a:gd name="T64" fmla="*/ 34 w 42"/>
                  <a:gd name="T65" fmla="*/ 53 h 64"/>
                  <a:gd name="T66" fmla="*/ 36 w 42"/>
                  <a:gd name="T67" fmla="*/ 50 h 64"/>
                  <a:gd name="T68" fmla="*/ 38 w 42"/>
                  <a:gd name="T69" fmla="*/ 47 h 64"/>
                  <a:gd name="T70" fmla="*/ 37 w 42"/>
                  <a:gd name="T71" fmla="*/ 43 h 64"/>
                  <a:gd name="T72" fmla="*/ 36 w 42"/>
                  <a:gd name="T73" fmla="*/ 38 h 64"/>
                  <a:gd name="T74" fmla="*/ 33 w 42"/>
                  <a:gd name="T75" fmla="*/ 32 h 64"/>
                  <a:gd name="T76" fmla="*/ 30 w 42"/>
                  <a:gd name="T77" fmla="*/ 26 h 64"/>
                  <a:gd name="T78" fmla="*/ 26 w 42"/>
                  <a:gd name="T79" fmla="*/ 20 h 64"/>
                  <a:gd name="T80" fmla="*/ 22 w 42"/>
                  <a:gd name="T81" fmla="*/ 15 h 64"/>
                  <a:gd name="T82" fmla="*/ 17 w 42"/>
                  <a:gd name="T83" fmla="*/ 12 h 64"/>
                  <a:gd name="T84" fmla="*/ 14 w 42"/>
                  <a:gd name="T85" fmla="*/ 11 h 64"/>
                  <a:gd name="T86" fmla="*/ 11 w 42"/>
                  <a:gd name="T87" fmla="*/ 10 h 64"/>
                  <a:gd name="T88" fmla="*/ 7 w 42"/>
                  <a:gd name="T89" fmla="*/ 8 h 64"/>
                  <a:gd name="T90" fmla="*/ 4 w 42"/>
                  <a:gd name="T91" fmla="*/ 7 h 64"/>
                  <a:gd name="T92" fmla="*/ 1 w 42"/>
                  <a:gd name="T93" fmla="*/ 4 h 64"/>
                  <a:gd name="T94" fmla="*/ 1 w 42"/>
                  <a:gd name="T95" fmla="*/ 1 h 64"/>
                  <a:gd name="T96" fmla="*/ 3 w 42"/>
                  <a:gd name="T97" fmla="*/ 0 h 64"/>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42"/>
                  <a:gd name="T148" fmla="*/ 0 h 64"/>
                  <a:gd name="T149" fmla="*/ 42 w 42"/>
                  <a:gd name="T150" fmla="*/ 64 h 64"/>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42" h="64">
                    <a:moveTo>
                      <a:pt x="3" y="0"/>
                    </a:moveTo>
                    <a:lnTo>
                      <a:pt x="3" y="0"/>
                    </a:lnTo>
                    <a:lnTo>
                      <a:pt x="4" y="0"/>
                    </a:lnTo>
                    <a:lnTo>
                      <a:pt x="5" y="1"/>
                    </a:lnTo>
                    <a:lnTo>
                      <a:pt x="6" y="1"/>
                    </a:lnTo>
                    <a:lnTo>
                      <a:pt x="7" y="1"/>
                    </a:lnTo>
                    <a:lnTo>
                      <a:pt x="8" y="1"/>
                    </a:lnTo>
                    <a:lnTo>
                      <a:pt x="9" y="2"/>
                    </a:lnTo>
                    <a:lnTo>
                      <a:pt x="10" y="2"/>
                    </a:lnTo>
                    <a:lnTo>
                      <a:pt x="12" y="3"/>
                    </a:lnTo>
                    <a:lnTo>
                      <a:pt x="13" y="4"/>
                    </a:lnTo>
                    <a:lnTo>
                      <a:pt x="14" y="4"/>
                    </a:lnTo>
                    <a:lnTo>
                      <a:pt x="16" y="5"/>
                    </a:lnTo>
                    <a:lnTo>
                      <a:pt x="17" y="6"/>
                    </a:lnTo>
                    <a:lnTo>
                      <a:pt x="19" y="7"/>
                    </a:lnTo>
                    <a:lnTo>
                      <a:pt x="20" y="8"/>
                    </a:lnTo>
                    <a:lnTo>
                      <a:pt x="22" y="9"/>
                    </a:lnTo>
                    <a:lnTo>
                      <a:pt x="23" y="10"/>
                    </a:lnTo>
                    <a:lnTo>
                      <a:pt x="25" y="11"/>
                    </a:lnTo>
                    <a:lnTo>
                      <a:pt x="27" y="12"/>
                    </a:lnTo>
                    <a:lnTo>
                      <a:pt x="28" y="14"/>
                    </a:lnTo>
                    <a:lnTo>
                      <a:pt x="30" y="15"/>
                    </a:lnTo>
                    <a:lnTo>
                      <a:pt x="31" y="17"/>
                    </a:lnTo>
                    <a:lnTo>
                      <a:pt x="32" y="18"/>
                    </a:lnTo>
                    <a:lnTo>
                      <a:pt x="33" y="20"/>
                    </a:lnTo>
                    <a:lnTo>
                      <a:pt x="35" y="22"/>
                    </a:lnTo>
                    <a:lnTo>
                      <a:pt x="36" y="24"/>
                    </a:lnTo>
                    <a:lnTo>
                      <a:pt x="38" y="26"/>
                    </a:lnTo>
                    <a:lnTo>
                      <a:pt x="38" y="27"/>
                    </a:lnTo>
                    <a:lnTo>
                      <a:pt x="38" y="28"/>
                    </a:lnTo>
                    <a:lnTo>
                      <a:pt x="39" y="30"/>
                    </a:lnTo>
                    <a:lnTo>
                      <a:pt x="40" y="30"/>
                    </a:lnTo>
                    <a:lnTo>
                      <a:pt x="40" y="33"/>
                    </a:lnTo>
                    <a:lnTo>
                      <a:pt x="41" y="35"/>
                    </a:lnTo>
                    <a:lnTo>
                      <a:pt x="41" y="37"/>
                    </a:lnTo>
                    <a:lnTo>
                      <a:pt x="42" y="39"/>
                    </a:lnTo>
                    <a:lnTo>
                      <a:pt x="42" y="41"/>
                    </a:lnTo>
                    <a:lnTo>
                      <a:pt x="42" y="42"/>
                    </a:lnTo>
                    <a:lnTo>
                      <a:pt x="42" y="44"/>
                    </a:lnTo>
                    <a:lnTo>
                      <a:pt x="42" y="46"/>
                    </a:lnTo>
                    <a:lnTo>
                      <a:pt x="42" y="47"/>
                    </a:lnTo>
                    <a:lnTo>
                      <a:pt x="41" y="48"/>
                    </a:lnTo>
                    <a:lnTo>
                      <a:pt x="41" y="50"/>
                    </a:lnTo>
                    <a:lnTo>
                      <a:pt x="41" y="51"/>
                    </a:lnTo>
                    <a:lnTo>
                      <a:pt x="40" y="52"/>
                    </a:lnTo>
                    <a:lnTo>
                      <a:pt x="40" y="53"/>
                    </a:lnTo>
                    <a:lnTo>
                      <a:pt x="39" y="54"/>
                    </a:lnTo>
                    <a:lnTo>
                      <a:pt x="38" y="55"/>
                    </a:lnTo>
                    <a:lnTo>
                      <a:pt x="36" y="57"/>
                    </a:lnTo>
                    <a:lnTo>
                      <a:pt x="35" y="58"/>
                    </a:lnTo>
                    <a:lnTo>
                      <a:pt x="33" y="59"/>
                    </a:lnTo>
                    <a:lnTo>
                      <a:pt x="32" y="60"/>
                    </a:lnTo>
                    <a:lnTo>
                      <a:pt x="30" y="61"/>
                    </a:lnTo>
                    <a:lnTo>
                      <a:pt x="29" y="61"/>
                    </a:lnTo>
                    <a:lnTo>
                      <a:pt x="28" y="62"/>
                    </a:lnTo>
                    <a:lnTo>
                      <a:pt x="27" y="62"/>
                    </a:lnTo>
                    <a:lnTo>
                      <a:pt x="26" y="62"/>
                    </a:lnTo>
                    <a:lnTo>
                      <a:pt x="25" y="63"/>
                    </a:lnTo>
                    <a:lnTo>
                      <a:pt x="24" y="63"/>
                    </a:lnTo>
                    <a:lnTo>
                      <a:pt x="23" y="63"/>
                    </a:lnTo>
                    <a:lnTo>
                      <a:pt x="22" y="63"/>
                    </a:lnTo>
                    <a:lnTo>
                      <a:pt x="21" y="64"/>
                    </a:lnTo>
                    <a:lnTo>
                      <a:pt x="20" y="64"/>
                    </a:lnTo>
                    <a:lnTo>
                      <a:pt x="18" y="64"/>
                    </a:lnTo>
                    <a:lnTo>
                      <a:pt x="17" y="64"/>
                    </a:lnTo>
                    <a:lnTo>
                      <a:pt x="16" y="64"/>
                    </a:lnTo>
                    <a:lnTo>
                      <a:pt x="15" y="64"/>
                    </a:lnTo>
                    <a:lnTo>
                      <a:pt x="14" y="64"/>
                    </a:lnTo>
                    <a:lnTo>
                      <a:pt x="13" y="64"/>
                    </a:lnTo>
                    <a:lnTo>
                      <a:pt x="12" y="64"/>
                    </a:lnTo>
                    <a:lnTo>
                      <a:pt x="11" y="64"/>
                    </a:lnTo>
                    <a:lnTo>
                      <a:pt x="10" y="64"/>
                    </a:lnTo>
                    <a:lnTo>
                      <a:pt x="10" y="63"/>
                    </a:lnTo>
                    <a:lnTo>
                      <a:pt x="9" y="61"/>
                    </a:lnTo>
                    <a:lnTo>
                      <a:pt x="9" y="59"/>
                    </a:lnTo>
                    <a:lnTo>
                      <a:pt x="10" y="58"/>
                    </a:lnTo>
                    <a:lnTo>
                      <a:pt x="11" y="56"/>
                    </a:lnTo>
                    <a:lnTo>
                      <a:pt x="12" y="55"/>
                    </a:lnTo>
                    <a:lnTo>
                      <a:pt x="13" y="53"/>
                    </a:lnTo>
                    <a:lnTo>
                      <a:pt x="14" y="52"/>
                    </a:lnTo>
                    <a:lnTo>
                      <a:pt x="15" y="51"/>
                    </a:lnTo>
                    <a:lnTo>
                      <a:pt x="17" y="50"/>
                    </a:lnTo>
                    <a:lnTo>
                      <a:pt x="18" y="50"/>
                    </a:lnTo>
                    <a:lnTo>
                      <a:pt x="20" y="50"/>
                    </a:lnTo>
                    <a:lnTo>
                      <a:pt x="21" y="50"/>
                    </a:lnTo>
                    <a:lnTo>
                      <a:pt x="22" y="50"/>
                    </a:lnTo>
                    <a:lnTo>
                      <a:pt x="23" y="50"/>
                    </a:lnTo>
                    <a:lnTo>
                      <a:pt x="25" y="50"/>
                    </a:lnTo>
                    <a:lnTo>
                      <a:pt x="27" y="51"/>
                    </a:lnTo>
                    <a:lnTo>
                      <a:pt x="28" y="52"/>
                    </a:lnTo>
                    <a:lnTo>
                      <a:pt x="30" y="52"/>
                    </a:lnTo>
                    <a:lnTo>
                      <a:pt x="31" y="53"/>
                    </a:lnTo>
                    <a:lnTo>
                      <a:pt x="33" y="53"/>
                    </a:lnTo>
                    <a:lnTo>
                      <a:pt x="34" y="53"/>
                    </a:lnTo>
                    <a:lnTo>
                      <a:pt x="35" y="52"/>
                    </a:lnTo>
                    <a:lnTo>
                      <a:pt x="36" y="51"/>
                    </a:lnTo>
                    <a:lnTo>
                      <a:pt x="36" y="50"/>
                    </a:lnTo>
                    <a:lnTo>
                      <a:pt x="37" y="50"/>
                    </a:lnTo>
                    <a:lnTo>
                      <a:pt x="37" y="48"/>
                    </a:lnTo>
                    <a:lnTo>
                      <a:pt x="38" y="47"/>
                    </a:lnTo>
                    <a:lnTo>
                      <a:pt x="38" y="46"/>
                    </a:lnTo>
                    <a:lnTo>
                      <a:pt x="38" y="44"/>
                    </a:lnTo>
                    <a:lnTo>
                      <a:pt x="37" y="43"/>
                    </a:lnTo>
                    <a:lnTo>
                      <a:pt x="37" y="41"/>
                    </a:lnTo>
                    <a:lnTo>
                      <a:pt x="36" y="39"/>
                    </a:lnTo>
                    <a:lnTo>
                      <a:pt x="36" y="38"/>
                    </a:lnTo>
                    <a:lnTo>
                      <a:pt x="35" y="35"/>
                    </a:lnTo>
                    <a:lnTo>
                      <a:pt x="35" y="33"/>
                    </a:lnTo>
                    <a:lnTo>
                      <a:pt x="33" y="32"/>
                    </a:lnTo>
                    <a:lnTo>
                      <a:pt x="33" y="30"/>
                    </a:lnTo>
                    <a:lnTo>
                      <a:pt x="31" y="27"/>
                    </a:lnTo>
                    <a:lnTo>
                      <a:pt x="30" y="26"/>
                    </a:lnTo>
                    <a:lnTo>
                      <a:pt x="29" y="24"/>
                    </a:lnTo>
                    <a:lnTo>
                      <a:pt x="28" y="22"/>
                    </a:lnTo>
                    <a:lnTo>
                      <a:pt x="26" y="20"/>
                    </a:lnTo>
                    <a:lnTo>
                      <a:pt x="25" y="18"/>
                    </a:lnTo>
                    <a:lnTo>
                      <a:pt x="23" y="17"/>
                    </a:lnTo>
                    <a:lnTo>
                      <a:pt x="22" y="15"/>
                    </a:lnTo>
                    <a:lnTo>
                      <a:pt x="20" y="14"/>
                    </a:lnTo>
                    <a:lnTo>
                      <a:pt x="18" y="13"/>
                    </a:lnTo>
                    <a:lnTo>
                      <a:pt x="17" y="12"/>
                    </a:lnTo>
                    <a:lnTo>
                      <a:pt x="16" y="12"/>
                    </a:lnTo>
                    <a:lnTo>
                      <a:pt x="15" y="12"/>
                    </a:lnTo>
                    <a:lnTo>
                      <a:pt x="14" y="11"/>
                    </a:lnTo>
                    <a:lnTo>
                      <a:pt x="13" y="11"/>
                    </a:lnTo>
                    <a:lnTo>
                      <a:pt x="12" y="10"/>
                    </a:lnTo>
                    <a:lnTo>
                      <a:pt x="11" y="10"/>
                    </a:lnTo>
                    <a:lnTo>
                      <a:pt x="10" y="9"/>
                    </a:lnTo>
                    <a:lnTo>
                      <a:pt x="8" y="9"/>
                    </a:lnTo>
                    <a:lnTo>
                      <a:pt x="7" y="8"/>
                    </a:lnTo>
                    <a:lnTo>
                      <a:pt x="5" y="7"/>
                    </a:lnTo>
                    <a:lnTo>
                      <a:pt x="4" y="7"/>
                    </a:lnTo>
                    <a:lnTo>
                      <a:pt x="3" y="6"/>
                    </a:lnTo>
                    <a:lnTo>
                      <a:pt x="1" y="5"/>
                    </a:lnTo>
                    <a:lnTo>
                      <a:pt x="1" y="4"/>
                    </a:lnTo>
                    <a:lnTo>
                      <a:pt x="0" y="3"/>
                    </a:lnTo>
                    <a:lnTo>
                      <a:pt x="1" y="1"/>
                    </a:lnTo>
                    <a:lnTo>
                      <a:pt x="2" y="0"/>
                    </a:lnTo>
                    <a:lnTo>
                      <a:pt x="3" y="0"/>
                    </a:lnTo>
                    <a:close/>
                  </a:path>
                </a:pathLst>
              </a:custGeom>
              <a:solidFill>
                <a:srgbClr val="FF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675" name="Freeform 517"/>
              <p:cNvSpPr>
                <a:spLocks/>
              </p:cNvSpPr>
              <p:nvPr/>
            </p:nvSpPr>
            <p:spPr bwMode="auto">
              <a:xfrm>
                <a:off x="4688" y="2356"/>
                <a:ext cx="27" cy="27"/>
              </a:xfrm>
              <a:custGeom>
                <a:avLst/>
                <a:gdLst>
                  <a:gd name="T0" fmla="*/ 0 w 27"/>
                  <a:gd name="T1" fmla="*/ 2 h 27"/>
                  <a:gd name="T2" fmla="*/ 0 w 27"/>
                  <a:gd name="T3" fmla="*/ 1 h 27"/>
                  <a:gd name="T4" fmla="*/ 1 w 27"/>
                  <a:gd name="T5" fmla="*/ 1 h 27"/>
                  <a:gd name="T6" fmla="*/ 3 w 27"/>
                  <a:gd name="T7" fmla="*/ 0 h 27"/>
                  <a:gd name="T8" fmla="*/ 5 w 27"/>
                  <a:gd name="T9" fmla="*/ 0 h 27"/>
                  <a:gd name="T10" fmla="*/ 7 w 27"/>
                  <a:gd name="T11" fmla="*/ 0 h 27"/>
                  <a:gd name="T12" fmla="*/ 10 w 27"/>
                  <a:gd name="T13" fmla="*/ 1 h 27"/>
                  <a:gd name="T14" fmla="*/ 12 w 27"/>
                  <a:gd name="T15" fmla="*/ 1 h 27"/>
                  <a:gd name="T16" fmla="*/ 14 w 27"/>
                  <a:gd name="T17" fmla="*/ 2 h 27"/>
                  <a:gd name="T18" fmla="*/ 17 w 27"/>
                  <a:gd name="T19" fmla="*/ 3 h 27"/>
                  <a:gd name="T20" fmla="*/ 19 w 27"/>
                  <a:gd name="T21" fmla="*/ 4 h 27"/>
                  <a:gd name="T22" fmla="*/ 21 w 27"/>
                  <a:gd name="T23" fmla="*/ 6 h 27"/>
                  <a:gd name="T24" fmla="*/ 23 w 27"/>
                  <a:gd name="T25" fmla="*/ 8 h 27"/>
                  <a:gd name="T26" fmla="*/ 25 w 27"/>
                  <a:gd name="T27" fmla="*/ 11 h 27"/>
                  <a:gd name="T28" fmla="*/ 26 w 27"/>
                  <a:gd name="T29" fmla="*/ 14 h 27"/>
                  <a:gd name="T30" fmla="*/ 27 w 27"/>
                  <a:gd name="T31" fmla="*/ 16 h 27"/>
                  <a:gd name="T32" fmla="*/ 27 w 27"/>
                  <a:gd name="T33" fmla="*/ 19 h 27"/>
                  <a:gd name="T34" fmla="*/ 27 w 27"/>
                  <a:gd name="T35" fmla="*/ 21 h 27"/>
                  <a:gd name="T36" fmla="*/ 26 w 27"/>
                  <a:gd name="T37" fmla="*/ 23 h 27"/>
                  <a:gd name="T38" fmla="*/ 24 w 27"/>
                  <a:gd name="T39" fmla="*/ 25 h 27"/>
                  <a:gd name="T40" fmla="*/ 21 w 27"/>
                  <a:gd name="T41" fmla="*/ 27 h 27"/>
                  <a:gd name="T42" fmla="*/ 18 w 27"/>
                  <a:gd name="T43" fmla="*/ 27 h 27"/>
                  <a:gd name="T44" fmla="*/ 15 w 27"/>
                  <a:gd name="T45" fmla="*/ 27 h 27"/>
                  <a:gd name="T46" fmla="*/ 13 w 27"/>
                  <a:gd name="T47" fmla="*/ 26 h 27"/>
                  <a:gd name="T48" fmla="*/ 12 w 27"/>
                  <a:gd name="T49" fmla="*/ 24 h 27"/>
                  <a:gd name="T50" fmla="*/ 12 w 27"/>
                  <a:gd name="T51" fmla="*/ 21 h 27"/>
                  <a:gd name="T52" fmla="*/ 12 w 27"/>
                  <a:gd name="T53" fmla="*/ 17 h 27"/>
                  <a:gd name="T54" fmla="*/ 11 w 27"/>
                  <a:gd name="T55" fmla="*/ 14 h 27"/>
                  <a:gd name="T56" fmla="*/ 9 w 27"/>
                  <a:gd name="T57" fmla="*/ 10 h 27"/>
                  <a:gd name="T58" fmla="*/ 7 w 27"/>
                  <a:gd name="T59" fmla="*/ 7 h 27"/>
                  <a:gd name="T60" fmla="*/ 4 w 27"/>
                  <a:gd name="T61" fmla="*/ 5 h 27"/>
                  <a:gd name="T62" fmla="*/ 1 w 27"/>
                  <a:gd name="T63" fmla="*/ 4 h 27"/>
                  <a:gd name="T64" fmla="*/ 0 w 27"/>
                  <a:gd name="T65" fmla="*/ 3 h 2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7"/>
                  <a:gd name="T100" fmla="*/ 0 h 27"/>
                  <a:gd name="T101" fmla="*/ 27 w 27"/>
                  <a:gd name="T102" fmla="*/ 27 h 2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7" h="27">
                    <a:moveTo>
                      <a:pt x="0" y="3"/>
                    </a:moveTo>
                    <a:lnTo>
                      <a:pt x="0" y="2"/>
                    </a:lnTo>
                    <a:lnTo>
                      <a:pt x="0" y="1"/>
                    </a:lnTo>
                    <a:lnTo>
                      <a:pt x="1" y="1"/>
                    </a:lnTo>
                    <a:lnTo>
                      <a:pt x="2" y="1"/>
                    </a:lnTo>
                    <a:lnTo>
                      <a:pt x="3" y="0"/>
                    </a:lnTo>
                    <a:lnTo>
                      <a:pt x="4" y="0"/>
                    </a:lnTo>
                    <a:lnTo>
                      <a:pt x="5" y="0"/>
                    </a:lnTo>
                    <a:lnTo>
                      <a:pt x="6" y="0"/>
                    </a:lnTo>
                    <a:lnTo>
                      <a:pt x="7" y="0"/>
                    </a:lnTo>
                    <a:lnTo>
                      <a:pt x="9" y="1"/>
                    </a:lnTo>
                    <a:lnTo>
                      <a:pt x="10" y="1"/>
                    </a:lnTo>
                    <a:lnTo>
                      <a:pt x="11" y="1"/>
                    </a:lnTo>
                    <a:lnTo>
                      <a:pt x="12" y="1"/>
                    </a:lnTo>
                    <a:lnTo>
                      <a:pt x="13" y="1"/>
                    </a:lnTo>
                    <a:lnTo>
                      <a:pt x="14" y="2"/>
                    </a:lnTo>
                    <a:lnTo>
                      <a:pt x="16" y="2"/>
                    </a:lnTo>
                    <a:lnTo>
                      <a:pt x="17" y="3"/>
                    </a:lnTo>
                    <a:lnTo>
                      <a:pt x="18" y="4"/>
                    </a:lnTo>
                    <a:lnTo>
                      <a:pt x="19" y="4"/>
                    </a:lnTo>
                    <a:lnTo>
                      <a:pt x="21" y="5"/>
                    </a:lnTo>
                    <a:lnTo>
                      <a:pt x="21" y="6"/>
                    </a:lnTo>
                    <a:lnTo>
                      <a:pt x="23" y="7"/>
                    </a:lnTo>
                    <a:lnTo>
                      <a:pt x="23" y="8"/>
                    </a:lnTo>
                    <a:lnTo>
                      <a:pt x="24" y="9"/>
                    </a:lnTo>
                    <a:lnTo>
                      <a:pt x="25" y="11"/>
                    </a:lnTo>
                    <a:lnTo>
                      <a:pt x="26" y="13"/>
                    </a:lnTo>
                    <a:lnTo>
                      <a:pt x="26" y="14"/>
                    </a:lnTo>
                    <a:lnTo>
                      <a:pt x="27" y="15"/>
                    </a:lnTo>
                    <a:lnTo>
                      <a:pt x="27" y="16"/>
                    </a:lnTo>
                    <a:lnTo>
                      <a:pt x="27" y="18"/>
                    </a:lnTo>
                    <a:lnTo>
                      <a:pt x="27" y="19"/>
                    </a:lnTo>
                    <a:lnTo>
                      <a:pt x="27" y="20"/>
                    </a:lnTo>
                    <a:lnTo>
                      <a:pt x="27" y="21"/>
                    </a:lnTo>
                    <a:lnTo>
                      <a:pt x="27" y="22"/>
                    </a:lnTo>
                    <a:lnTo>
                      <a:pt x="26" y="23"/>
                    </a:lnTo>
                    <a:lnTo>
                      <a:pt x="25" y="24"/>
                    </a:lnTo>
                    <a:lnTo>
                      <a:pt x="24" y="25"/>
                    </a:lnTo>
                    <a:lnTo>
                      <a:pt x="23" y="27"/>
                    </a:lnTo>
                    <a:lnTo>
                      <a:pt x="21" y="27"/>
                    </a:lnTo>
                    <a:lnTo>
                      <a:pt x="20" y="27"/>
                    </a:lnTo>
                    <a:lnTo>
                      <a:pt x="18" y="27"/>
                    </a:lnTo>
                    <a:lnTo>
                      <a:pt x="17" y="27"/>
                    </a:lnTo>
                    <a:lnTo>
                      <a:pt x="15" y="27"/>
                    </a:lnTo>
                    <a:lnTo>
                      <a:pt x="14" y="27"/>
                    </a:lnTo>
                    <a:lnTo>
                      <a:pt x="13" y="26"/>
                    </a:lnTo>
                    <a:lnTo>
                      <a:pt x="12" y="26"/>
                    </a:lnTo>
                    <a:lnTo>
                      <a:pt x="12" y="24"/>
                    </a:lnTo>
                    <a:lnTo>
                      <a:pt x="13" y="22"/>
                    </a:lnTo>
                    <a:lnTo>
                      <a:pt x="12" y="21"/>
                    </a:lnTo>
                    <a:lnTo>
                      <a:pt x="12" y="19"/>
                    </a:lnTo>
                    <a:lnTo>
                      <a:pt x="12" y="17"/>
                    </a:lnTo>
                    <a:lnTo>
                      <a:pt x="11" y="16"/>
                    </a:lnTo>
                    <a:lnTo>
                      <a:pt x="11" y="14"/>
                    </a:lnTo>
                    <a:lnTo>
                      <a:pt x="10" y="12"/>
                    </a:lnTo>
                    <a:lnTo>
                      <a:pt x="9" y="10"/>
                    </a:lnTo>
                    <a:lnTo>
                      <a:pt x="8" y="9"/>
                    </a:lnTo>
                    <a:lnTo>
                      <a:pt x="7" y="7"/>
                    </a:lnTo>
                    <a:lnTo>
                      <a:pt x="6" y="7"/>
                    </a:lnTo>
                    <a:lnTo>
                      <a:pt x="4" y="5"/>
                    </a:lnTo>
                    <a:lnTo>
                      <a:pt x="3" y="4"/>
                    </a:lnTo>
                    <a:lnTo>
                      <a:pt x="1" y="4"/>
                    </a:lnTo>
                    <a:lnTo>
                      <a:pt x="0" y="3"/>
                    </a:lnTo>
                    <a:close/>
                  </a:path>
                </a:pathLst>
              </a:custGeom>
              <a:solidFill>
                <a:srgbClr val="FFCC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676" name="Freeform 518"/>
              <p:cNvSpPr>
                <a:spLocks/>
              </p:cNvSpPr>
              <p:nvPr/>
            </p:nvSpPr>
            <p:spPr bwMode="auto">
              <a:xfrm>
                <a:off x="4489" y="2271"/>
                <a:ext cx="350" cy="222"/>
              </a:xfrm>
              <a:custGeom>
                <a:avLst/>
                <a:gdLst>
                  <a:gd name="T0" fmla="*/ 29 w 350"/>
                  <a:gd name="T1" fmla="*/ 5 h 222"/>
                  <a:gd name="T2" fmla="*/ 20 w 350"/>
                  <a:gd name="T3" fmla="*/ 14 h 222"/>
                  <a:gd name="T4" fmla="*/ 14 w 350"/>
                  <a:gd name="T5" fmla="*/ 21 h 222"/>
                  <a:gd name="T6" fmla="*/ 10 w 350"/>
                  <a:gd name="T7" fmla="*/ 28 h 222"/>
                  <a:gd name="T8" fmla="*/ 7 w 350"/>
                  <a:gd name="T9" fmla="*/ 37 h 222"/>
                  <a:gd name="T10" fmla="*/ 3 w 350"/>
                  <a:gd name="T11" fmla="*/ 46 h 222"/>
                  <a:gd name="T12" fmla="*/ 1 w 350"/>
                  <a:gd name="T13" fmla="*/ 57 h 222"/>
                  <a:gd name="T14" fmla="*/ 0 w 350"/>
                  <a:gd name="T15" fmla="*/ 70 h 222"/>
                  <a:gd name="T16" fmla="*/ 0 w 350"/>
                  <a:gd name="T17" fmla="*/ 86 h 222"/>
                  <a:gd name="T18" fmla="*/ 5 w 350"/>
                  <a:gd name="T19" fmla="*/ 109 h 222"/>
                  <a:gd name="T20" fmla="*/ 16 w 350"/>
                  <a:gd name="T21" fmla="*/ 131 h 222"/>
                  <a:gd name="T22" fmla="*/ 32 w 350"/>
                  <a:gd name="T23" fmla="*/ 152 h 222"/>
                  <a:gd name="T24" fmla="*/ 52 w 350"/>
                  <a:gd name="T25" fmla="*/ 171 h 222"/>
                  <a:gd name="T26" fmla="*/ 77 w 350"/>
                  <a:gd name="T27" fmla="*/ 188 h 222"/>
                  <a:gd name="T28" fmla="*/ 104 w 350"/>
                  <a:gd name="T29" fmla="*/ 202 h 222"/>
                  <a:gd name="T30" fmla="*/ 134 w 350"/>
                  <a:gd name="T31" fmla="*/ 212 h 222"/>
                  <a:gd name="T32" fmla="*/ 165 w 350"/>
                  <a:gd name="T33" fmla="*/ 219 h 222"/>
                  <a:gd name="T34" fmla="*/ 197 w 350"/>
                  <a:gd name="T35" fmla="*/ 222 h 222"/>
                  <a:gd name="T36" fmla="*/ 229 w 350"/>
                  <a:gd name="T37" fmla="*/ 219 h 222"/>
                  <a:gd name="T38" fmla="*/ 260 w 350"/>
                  <a:gd name="T39" fmla="*/ 213 h 222"/>
                  <a:gd name="T40" fmla="*/ 286 w 350"/>
                  <a:gd name="T41" fmla="*/ 203 h 222"/>
                  <a:gd name="T42" fmla="*/ 307 w 350"/>
                  <a:gd name="T43" fmla="*/ 191 h 222"/>
                  <a:gd name="T44" fmla="*/ 323 w 350"/>
                  <a:gd name="T45" fmla="*/ 178 h 222"/>
                  <a:gd name="T46" fmla="*/ 335 w 350"/>
                  <a:gd name="T47" fmla="*/ 162 h 222"/>
                  <a:gd name="T48" fmla="*/ 344 w 350"/>
                  <a:gd name="T49" fmla="*/ 147 h 222"/>
                  <a:gd name="T50" fmla="*/ 348 w 350"/>
                  <a:gd name="T51" fmla="*/ 132 h 222"/>
                  <a:gd name="T52" fmla="*/ 350 w 350"/>
                  <a:gd name="T53" fmla="*/ 117 h 222"/>
                  <a:gd name="T54" fmla="*/ 350 w 350"/>
                  <a:gd name="T55" fmla="*/ 103 h 222"/>
                  <a:gd name="T56" fmla="*/ 347 w 350"/>
                  <a:gd name="T57" fmla="*/ 90 h 222"/>
                  <a:gd name="T58" fmla="*/ 343 w 350"/>
                  <a:gd name="T59" fmla="*/ 79 h 222"/>
                  <a:gd name="T60" fmla="*/ 338 w 350"/>
                  <a:gd name="T61" fmla="*/ 122 h 222"/>
                  <a:gd name="T62" fmla="*/ 325 w 350"/>
                  <a:gd name="T63" fmla="*/ 139 h 222"/>
                  <a:gd name="T64" fmla="*/ 309 w 350"/>
                  <a:gd name="T65" fmla="*/ 152 h 222"/>
                  <a:gd name="T66" fmla="*/ 292 w 350"/>
                  <a:gd name="T67" fmla="*/ 162 h 222"/>
                  <a:gd name="T68" fmla="*/ 274 w 350"/>
                  <a:gd name="T69" fmla="*/ 170 h 222"/>
                  <a:gd name="T70" fmla="*/ 256 w 350"/>
                  <a:gd name="T71" fmla="*/ 176 h 222"/>
                  <a:gd name="T72" fmla="*/ 238 w 350"/>
                  <a:gd name="T73" fmla="*/ 179 h 222"/>
                  <a:gd name="T74" fmla="*/ 223 w 350"/>
                  <a:gd name="T75" fmla="*/ 180 h 222"/>
                  <a:gd name="T76" fmla="*/ 211 w 350"/>
                  <a:gd name="T77" fmla="*/ 181 h 222"/>
                  <a:gd name="T78" fmla="*/ 202 w 350"/>
                  <a:gd name="T79" fmla="*/ 181 h 222"/>
                  <a:gd name="T80" fmla="*/ 199 w 350"/>
                  <a:gd name="T81" fmla="*/ 181 h 222"/>
                  <a:gd name="T82" fmla="*/ 192 w 350"/>
                  <a:gd name="T83" fmla="*/ 185 h 222"/>
                  <a:gd name="T84" fmla="*/ 185 w 350"/>
                  <a:gd name="T85" fmla="*/ 189 h 222"/>
                  <a:gd name="T86" fmla="*/ 175 w 350"/>
                  <a:gd name="T87" fmla="*/ 194 h 222"/>
                  <a:gd name="T88" fmla="*/ 163 w 350"/>
                  <a:gd name="T89" fmla="*/ 199 h 222"/>
                  <a:gd name="T90" fmla="*/ 151 w 350"/>
                  <a:gd name="T91" fmla="*/ 202 h 222"/>
                  <a:gd name="T92" fmla="*/ 138 w 350"/>
                  <a:gd name="T93" fmla="*/ 205 h 222"/>
                  <a:gd name="T94" fmla="*/ 126 w 350"/>
                  <a:gd name="T95" fmla="*/ 205 h 222"/>
                  <a:gd name="T96" fmla="*/ 115 w 350"/>
                  <a:gd name="T97" fmla="*/ 202 h 222"/>
                  <a:gd name="T98" fmla="*/ 106 w 350"/>
                  <a:gd name="T99" fmla="*/ 196 h 222"/>
                  <a:gd name="T100" fmla="*/ 61 w 350"/>
                  <a:gd name="T101" fmla="*/ 129 h 222"/>
                  <a:gd name="T102" fmla="*/ 66 w 350"/>
                  <a:gd name="T103" fmla="*/ 69 h 222"/>
                  <a:gd name="T104" fmla="*/ 57 w 350"/>
                  <a:gd name="T105" fmla="*/ 66 h 222"/>
                  <a:gd name="T106" fmla="*/ 49 w 350"/>
                  <a:gd name="T107" fmla="*/ 61 h 222"/>
                  <a:gd name="T108" fmla="*/ 43 w 350"/>
                  <a:gd name="T109" fmla="*/ 54 h 222"/>
                  <a:gd name="T110" fmla="*/ 40 w 350"/>
                  <a:gd name="T111" fmla="*/ 48 h 222"/>
                  <a:gd name="T112" fmla="*/ 39 w 350"/>
                  <a:gd name="T113" fmla="*/ 39 h 222"/>
                  <a:gd name="T114" fmla="*/ 43 w 350"/>
                  <a:gd name="T115" fmla="*/ 31 h 222"/>
                  <a:gd name="T116" fmla="*/ 51 w 350"/>
                  <a:gd name="T117" fmla="*/ 23 h 222"/>
                  <a:gd name="T118" fmla="*/ 60 w 350"/>
                  <a:gd name="T119" fmla="*/ 19 h 222"/>
                  <a:gd name="T120" fmla="*/ 69 w 350"/>
                  <a:gd name="T121" fmla="*/ 17 h 222"/>
                  <a:gd name="T122" fmla="*/ 75 w 350"/>
                  <a:gd name="T123" fmla="*/ 16 h 22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350"/>
                  <a:gd name="T187" fmla="*/ 0 h 222"/>
                  <a:gd name="T188" fmla="*/ 350 w 350"/>
                  <a:gd name="T189" fmla="*/ 222 h 22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350" h="222">
                    <a:moveTo>
                      <a:pt x="37" y="0"/>
                    </a:moveTo>
                    <a:lnTo>
                      <a:pt x="36" y="0"/>
                    </a:lnTo>
                    <a:lnTo>
                      <a:pt x="34" y="1"/>
                    </a:lnTo>
                    <a:lnTo>
                      <a:pt x="33" y="2"/>
                    </a:lnTo>
                    <a:lnTo>
                      <a:pt x="31" y="3"/>
                    </a:lnTo>
                    <a:lnTo>
                      <a:pt x="29" y="5"/>
                    </a:lnTo>
                    <a:lnTo>
                      <a:pt x="28" y="6"/>
                    </a:lnTo>
                    <a:lnTo>
                      <a:pt x="26" y="7"/>
                    </a:lnTo>
                    <a:lnTo>
                      <a:pt x="24" y="9"/>
                    </a:lnTo>
                    <a:lnTo>
                      <a:pt x="23" y="10"/>
                    </a:lnTo>
                    <a:lnTo>
                      <a:pt x="21" y="12"/>
                    </a:lnTo>
                    <a:lnTo>
                      <a:pt x="20" y="14"/>
                    </a:lnTo>
                    <a:lnTo>
                      <a:pt x="18" y="16"/>
                    </a:lnTo>
                    <a:lnTo>
                      <a:pt x="17" y="17"/>
                    </a:lnTo>
                    <a:lnTo>
                      <a:pt x="16" y="18"/>
                    </a:lnTo>
                    <a:lnTo>
                      <a:pt x="16" y="19"/>
                    </a:lnTo>
                    <a:lnTo>
                      <a:pt x="15" y="20"/>
                    </a:lnTo>
                    <a:lnTo>
                      <a:pt x="14" y="21"/>
                    </a:lnTo>
                    <a:lnTo>
                      <a:pt x="13" y="22"/>
                    </a:lnTo>
                    <a:lnTo>
                      <a:pt x="13" y="23"/>
                    </a:lnTo>
                    <a:lnTo>
                      <a:pt x="12" y="25"/>
                    </a:lnTo>
                    <a:lnTo>
                      <a:pt x="11" y="26"/>
                    </a:lnTo>
                    <a:lnTo>
                      <a:pt x="11" y="27"/>
                    </a:lnTo>
                    <a:lnTo>
                      <a:pt x="10" y="28"/>
                    </a:lnTo>
                    <a:lnTo>
                      <a:pt x="10" y="30"/>
                    </a:lnTo>
                    <a:lnTo>
                      <a:pt x="9" y="31"/>
                    </a:lnTo>
                    <a:lnTo>
                      <a:pt x="8" y="32"/>
                    </a:lnTo>
                    <a:lnTo>
                      <a:pt x="8" y="34"/>
                    </a:lnTo>
                    <a:lnTo>
                      <a:pt x="7" y="35"/>
                    </a:lnTo>
                    <a:lnTo>
                      <a:pt x="7" y="37"/>
                    </a:lnTo>
                    <a:lnTo>
                      <a:pt x="6" y="38"/>
                    </a:lnTo>
                    <a:lnTo>
                      <a:pt x="5" y="40"/>
                    </a:lnTo>
                    <a:lnTo>
                      <a:pt x="5" y="42"/>
                    </a:lnTo>
                    <a:lnTo>
                      <a:pt x="5" y="43"/>
                    </a:lnTo>
                    <a:lnTo>
                      <a:pt x="4" y="45"/>
                    </a:lnTo>
                    <a:lnTo>
                      <a:pt x="3" y="46"/>
                    </a:lnTo>
                    <a:lnTo>
                      <a:pt x="3" y="49"/>
                    </a:lnTo>
                    <a:lnTo>
                      <a:pt x="3" y="50"/>
                    </a:lnTo>
                    <a:lnTo>
                      <a:pt x="2" y="52"/>
                    </a:lnTo>
                    <a:lnTo>
                      <a:pt x="2" y="54"/>
                    </a:lnTo>
                    <a:lnTo>
                      <a:pt x="2" y="56"/>
                    </a:lnTo>
                    <a:lnTo>
                      <a:pt x="1" y="57"/>
                    </a:lnTo>
                    <a:lnTo>
                      <a:pt x="1" y="60"/>
                    </a:lnTo>
                    <a:lnTo>
                      <a:pt x="1" y="62"/>
                    </a:lnTo>
                    <a:lnTo>
                      <a:pt x="1" y="64"/>
                    </a:lnTo>
                    <a:lnTo>
                      <a:pt x="0" y="66"/>
                    </a:lnTo>
                    <a:lnTo>
                      <a:pt x="0" y="68"/>
                    </a:lnTo>
                    <a:lnTo>
                      <a:pt x="0" y="70"/>
                    </a:lnTo>
                    <a:lnTo>
                      <a:pt x="0" y="73"/>
                    </a:lnTo>
                    <a:lnTo>
                      <a:pt x="0" y="75"/>
                    </a:lnTo>
                    <a:lnTo>
                      <a:pt x="0" y="77"/>
                    </a:lnTo>
                    <a:lnTo>
                      <a:pt x="0" y="80"/>
                    </a:lnTo>
                    <a:lnTo>
                      <a:pt x="0" y="82"/>
                    </a:lnTo>
                    <a:lnTo>
                      <a:pt x="0" y="86"/>
                    </a:lnTo>
                    <a:lnTo>
                      <a:pt x="0" y="90"/>
                    </a:lnTo>
                    <a:lnTo>
                      <a:pt x="1" y="94"/>
                    </a:lnTo>
                    <a:lnTo>
                      <a:pt x="2" y="98"/>
                    </a:lnTo>
                    <a:lnTo>
                      <a:pt x="2" y="101"/>
                    </a:lnTo>
                    <a:lnTo>
                      <a:pt x="3" y="106"/>
                    </a:lnTo>
                    <a:lnTo>
                      <a:pt x="5" y="109"/>
                    </a:lnTo>
                    <a:lnTo>
                      <a:pt x="7" y="113"/>
                    </a:lnTo>
                    <a:lnTo>
                      <a:pt x="8" y="117"/>
                    </a:lnTo>
                    <a:lnTo>
                      <a:pt x="10" y="121"/>
                    </a:lnTo>
                    <a:lnTo>
                      <a:pt x="11" y="124"/>
                    </a:lnTo>
                    <a:lnTo>
                      <a:pt x="13" y="128"/>
                    </a:lnTo>
                    <a:lnTo>
                      <a:pt x="16" y="131"/>
                    </a:lnTo>
                    <a:lnTo>
                      <a:pt x="18" y="135"/>
                    </a:lnTo>
                    <a:lnTo>
                      <a:pt x="21" y="138"/>
                    </a:lnTo>
                    <a:lnTo>
                      <a:pt x="23" y="142"/>
                    </a:lnTo>
                    <a:lnTo>
                      <a:pt x="26" y="146"/>
                    </a:lnTo>
                    <a:lnTo>
                      <a:pt x="29" y="149"/>
                    </a:lnTo>
                    <a:lnTo>
                      <a:pt x="32" y="152"/>
                    </a:lnTo>
                    <a:lnTo>
                      <a:pt x="35" y="155"/>
                    </a:lnTo>
                    <a:lnTo>
                      <a:pt x="38" y="158"/>
                    </a:lnTo>
                    <a:lnTo>
                      <a:pt x="42" y="162"/>
                    </a:lnTo>
                    <a:lnTo>
                      <a:pt x="45" y="165"/>
                    </a:lnTo>
                    <a:lnTo>
                      <a:pt x="49" y="168"/>
                    </a:lnTo>
                    <a:lnTo>
                      <a:pt x="52" y="171"/>
                    </a:lnTo>
                    <a:lnTo>
                      <a:pt x="56" y="174"/>
                    </a:lnTo>
                    <a:lnTo>
                      <a:pt x="60" y="177"/>
                    </a:lnTo>
                    <a:lnTo>
                      <a:pt x="64" y="180"/>
                    </a:lnTo>
                    <a:lnTo>
                      <a:pt x="68" y="183"/>
                    </a:lnTo>
                    <a:lnTo>
                      <a:pt x="72" y="185"/>
                    </a:lnTo>
                    <a:lnTo>
                      <a:pt x="77" y="188"/>
                    </a:lnTo>
                    <a:lnTo>
                      <a:pt x="81" y="190"/>
                    </a:lnTo>
                    <a:lnTo>
                      <a:pt x="85" y="193"/>
                    </a:lnTo>
                    <a:lnTo>
                      <a:pt x="90" y="195"/>
                    </a:lnTo>
                    <a:lnTo>
                      <a:pt x="95" y="197"/>
                    </a:lnTo>
                    <a:lnTo>
                      <a:pt x="99" y="199"/>
                    </a:lnTo>
                    <a:lnTo>
                      <a:pt x="104" y="202"/>
                    </a:lnTo>
                    <a:lnTo>
                      <a:pt x="109" y="203"/>
                    </a:lnTo>
                    <a:lnTo>
                      <a:pt x="114" y="205"/>
                    </a:lnTo>
                    <a:lnTo>
                      <a:pt x="119" y="207"/>
                    </a:lnTo>
                    <a:lnTo>
                      <a:pt x="124" y="209"/>
                    </a:lnTo>
                    <a:lnTo>
                      <a:pt x="129" y="210"/>
                    </a:lnTo>
                    <a:lnTo>
                      <a:pt x="134" y="212"/>
                    </a:lnTo>
                    <a:lnTo>
                      <a:pt x="139" y="213"/>
                    </a:lnTo>
                    <a:lnTo>
                      <a:pt x="144" y="215"/>
                    </a:lnTo>
                    <a:lnTo>
                      <a:pt x="149" y="216"/>
                    </a:lnTo>
                    <a:lnTo>
                      <a:pt x="155" y="217"/>
                    </a:lnTo>
                    <a:lnTo>
                      <a:pt x="160" y="218"/>
                    </a:lnTo>
                    <a:lnTo>
                      <a:pt x="165" y="219"/>
                    </a:lnTo>
                    <a:lnTo>
                      <a:pt x="170" y="219"/>
                    </a:lnTo>
                    <a:lnTo>
                      <a:pt x="176" y="220"/>
                    </a:lnTo>
                    <a:lnTo>
                      <a:pt x="181" y="221"/>
                    </a:lnTo>
                    <a:lnTo>
                      <a:pt x="186" y="221"/>
                    </a:lnTo>
                    <a:lnTo>
                      <a:pt x="192" y="222"/>
                    </a:lnTo>
                    <a:lnTo>
                      <a:pt x="197" y="222"/>
                    </a:lnTo>
                    <a:lnTo>
                      <a:pt x="202" y="222"/>
                    </a:lnTo>
                    <a:lnTo>
                      <a:pt x="208" y="222"/>
                    </a:lnTo>
                    <a:lnTo>
                      <a:pt x="213" y="221"/>
                    </a:lnTo>
                    <a:lnTo>
                      <a:pt x="218" y="221"/>
                    </a:lnTo>
                    <a:lnTo>
                      <a:pt x="224" y="220"/>
                    </a:lnTo>
                    <a:lnTo>
                      <a:pt x="229" y="219"/>
                    </a:lnTo>
                    <a:lnTo>
                      <a:pt x="235" y="219"/>
                    </a:lnTo>
                    <a:lnTo>
                      <a:pt x="240" y="218"/>
                    </a:lnTo>
                    <a:lnTo>
                      <a:pt x="245" y="217"/>
                    </a:lnTo>
                    <a:lnTo>
                      <a:pt x="251" y="216"/>
                    </a:lnTo>
                    <a:lnTo>
                      <a:pt x="255" y="214"/>
                    </a:lnTo>
                    <a:lnTo>
                      <a:pt x="260" y="213"/>
                    </a:lnTo>
                    <a:lnTo>
                      <a:pt x="265" y="212"/>
                    </a:lnTo>
                    <a:lnTo>
                      <a:pt x="269" y="210"/>
                    </a:lnTo>
                    <a:lnTo>
                      <a:pt x="274" y="208"/>
                    </a:lnTo>
                    <a:lnTo>
                      <a:pt x="278" y="207"/>
                    </a:lnTo>
                    <a:lnTo>
                      <a:pt x="282" y="205"/>
                    </a:lnTo>
                    <a:lnTo>
                      <a:pt x="286" y="203"/>
                    </a:lnTo>
                    <a:lnTo>
                      <a:pt x="290" y="201"/>
                    </a:lnTo>
                    <a:lnTo>
                      <a:pt x="293" y="199"/>
                    </a:lnTo>
                    <a:lnTo>
                      <a:pt x="297" y="197"/>
                    </a:lnTo>
                    <a:lnTo>
                      <a:pt x="301" y="195"/>
                    </a:lnTo>
                    <a:lnTo>
                      <a:pt x="304" y="193"/>
                    </a:lnTo>
                    <a:lnTo>
                      <a:pt x="307" y="191"/>
                    </a:lnTo>
                    <a:lnTo>
                      <a:pt x="310" y="189"/>
                    </a:lnTo>
                    <a:lnTo>
                      <a:pt x="313" y="187"/>
                    </a:lnTo>
                    <a:lnTo>
                      <a:pt x="316" y="184"/>
                    </a:lnTo>
                    <a:lnTo>
                      <a:pt x="318" y="182"/>
                    </a:lnTo>
                    <a:lnTo>
                      <a:pt x="321" y="180"/>
                    </a:lnTo>
                    <a:lnTo>
                      <a:pt x="323" y="178"/>
                    </a:lnTo>
                    <a:lnTo>
                      <a:pt x="326" y="175"/>
                    </a:lnTo>
                    <a:lnTo>
                      <a:pt x="327" y="173"/>
                    </a:lnTo>
                    <a:lnTo>
                      <a:pt x="330" y="170"/>
                    </a:lnTo>
                    <a:lnTo>
                      <a:pt x="331" y="167"/>
                    </a:lnTo>
                    <a:lnTo>
                      <a:pt x="333" y="165"/>
                    </a:lnTo>
                    <a:lnTo>
                      <a:pt x="335" y="162"/>
                    </a:lnTo>
                    <a:lnTo>
                      <a:pt x="337" y="160"/>
                    </a:lnTo>
                    <a:lnTo>
                      <a:pt x="338" y="158"/>
                    </a:lnTo>
                    <a:lnTo>
                      <a:pt x="340" y="155"/>
                    </a:lnTo>
                    <a:lnTo>
                      <a:pt x="341" y="153"/>
                    </a:lnTo>
                    <a:lnTo>
                      <a:pt x="342" y="150"/>
                    </a:lnTo>
                    <a:lnTo>
                      <a:pt x="344" y="147"/>
                    </a:lnTo>
                    <a:lnTo>
                      <a:pt x="345" y="145"/>
                    </a:lnTo>
                    <a:lnTo>
                      <a:pt x="345" y="142"/>
                    </a:lnTo>
                    <a:lnTo>
                      <a:pt x="346" y="139"/>
                    </a:lnTo>
                    <a:lnTo>
                      <a:pt x="347" y="137"/>
                    </a:lnTo>
                    <a:lnTo>
                      <a:pt x="348" y="134"/>
                    </a:lnTo>
                    <a:lnTo>
                      <a:pt x="348" y="132"/>
                    </a:lnTo>
                    <a:lnTo>
                      <a:pt x="349" y="129"/>
                    </a:lnTo>
                    <a:lnTo>
                      <a:pt x="349" y="127"/>
                    </a:lnTo>
                    <a:lnTo>
                      <a:pt x="350" y="124"/>
                    </a:lnTo>
                    <a:lnTo>
                      <a:pt x="350" y="121"/>
                    </a:lnTo>
                    <a:lnTo>
                      <a:pt x="350" y="119"/>
                    </a:lnTo>
                    <a:lnTo>
                      <a:pt x="350" y="117"/>
                    </a:lnTo>
                    <a:lnTo>
                      <a:pt x="350" y="114"/>
                    </a:lnTo>
                    <a:lnTo>
                      <a:pt x="350" y="112"/>
                    </a:lnTo>
                    <a:lnTo>
                      <a:pt x="350" y="109"/>
                    </a:lnTo>
                    <a:lnTo>
                      <a:pt x="350" y="107"/>
                    </a:lnTo>
                    <a:lnTo>
                      <a:pt x="350" y="105"/>
                    </a:lnTo>
                    <a:lnTo>
                      <a:pt x="350" y="103"/>
                    </a:lnTo>
                    <a:lnTo>
                      <a:pt x="349" y="101"/>
                    </a:lnTo>
                    <a:lnTo>
                      <a:pt x="349" y="98"/>
                    </a:lnTo>
                    <a:lnTo>
                      <a:pt x="349" y="96"/>
                    </a:lnTo>
                    <a:lnTo>
                      <a:pt x="348" y="94"/>
                    </a:lnTo>
                    <a:lnTo>
                      <a:pt x="348" y="92"/>
                    </a:lnTo>
                    <a:lnTo>
                      <a:pt x="347" y="90"/>
                    </a:lnTo>
                    <a:lnTo>
                      <a:pt x="347" y="88"/>
                    </a:lnTo>
                    <a:lnTo>
                      <a:pt x="346" y="86"/>
                    </a:lnTo>
                    <a:lnTo>
                      <a:pt x="345" y="84"/>
                    </a:lnTo>
                    <a:lnTo>
                      <a:pt x="344" y="83"/>
                    </a:lnTo>
                    <a:lnTo>
                      <a:pt x="344" y="81"/>
                    </a:lnTo>
                    <a:lnTo>
                      <a:pt x="343" y="79"/>
                    </a:lnTo>
                    <a:lnTo>
                      <a:pt x="342" y="78"/>
                    </a:lnTo>
                    <a:lnTo>
                      <a:pt x="325" y="79"/>
                    </a:lnTo>
                    <a:lnTo>
                      <a:pt x="343" y="112"/>
                    </a:lnTo>
                    <a:lnTo>
                      <a:pt x="341" y="115"/>
                    </a:lnTo>
                    <a:lnTo>
                      <a:pt x="340" y="119"/>
                    </a:lnTo>
                    <a:lnTo>
                      <a:pt x="338" y="122"/>
                    </a:lnTo>
                    <a:lnTo>
                      <a:pt x="336" y="125"/>
                    </a:lnTo>
                    <a:lnTo>
                      <a:pt x="334" y="128"/>
                    </a:lnTo>
                    <a:lnTo>
                      <a:pt x="332" y="131"/>
                    </a:lnTo>
                    <a:lnTo>
                      <a:pt x="329" y="134"/>
                    </a:lnTo>
                    <a:lnTo>
                      <a:pt x="327" y="137"/>
                    </a:lnTo>
                    <a:lnTo>
                      <a:pt x="325" y="139"/>
                    </a:lnTo>
                    <a:lnTo>
                      <a:pt x="323" y="141"/>
                    </a:lnTo>
                    <a:lnTo>
                      <a:pt x="320" y="144"/>
                    </a:lnTo>
                    <a:lnTo>
                      <a:pt x="318" y="146"/>
                    </a:lnTo>
                    <a:lnTo>
                      <a:pt x="315" y="148"/>
                    </a:lnTo>
                    <a:lnTo>
                      <a:pt x="312" y="150"/>
                    </a:lnTo>
                    <a:lnTo>
                      <a:pt x="309" y="152"/>
                    </a:lnTo>
                    <a:lnTo>
                      <a:pt x="307" y="154"/>
                    </a:lnTo>
                    <a:lnTo>
                      <a:pt x="304" y="156"/>
                    </a:lnTo>
                    <a:lnTo>
                      <a:pt x="301" y="158"/>
                    </a:lnTo>
                    <a:lnTo>
                      <a:pt x="298" y="159"/>
                    </a:lnTo>
                    <a:lnTo>
                      <a:pt x="295" y="161"/>
                    </a:lnTo>
                    <a:lnTo>
                      <a:pt x="292" y="162"/>
                    </a:lnTo>
                    <a:lnTo>
                      <a:pt x="289" y="164"/>
                    </a:lnTo>
                    <a:lnTo>
                      <a:pt x="286" y="165"/>
                    </a:lnTo>
                    <a:lnTo>
                      <a:pt x="283" y="167"/>
                    </a:lnTo>
                    <a:lnTo>
                      <a:pt x="280" y="168"/>
                    </a:lnTo>
                    <a:lnTo>
                      <a:pt x="277" y="169"/>
                    </a:lnTo>
                    <a:lnTo>
                      <a:pt x="274" y="170"/>
                    </a:lnTo>
                    <a:lnTo>
                      <a:pt x="270" y="171"/>
                    </a:lnTo>
                    <a:lnTo>
                      <a:pt x="267" y="172"/>
                    </a:lnTo>
                    <a:lnTo>
                      <a:pt x="264" y="173"/>
                    </a:lnTo>
                    <a:lnTo>
                      <a:pt x="261" y="174"/>
                    </a:lnTo>
                    <a:lnTo>
                      <a:pt x="259" y="175"/>
                    </a:lnTo>
                    <a:lnTo>
                      <a:pt x="256" y="176"/>
                    </a:lnTo>
                    <a:lnTo>
                      <a:pt x="252" y="176"/>
                    </a:lnTo>
                    <a:lnTo>
                      <a:pt x="249" y="176"/>
                    </a:lnTo>
                    <a:lnTo>
                      <a:pt x="247" y="177"/>
                    </a:lnTo>
                    <a:lnTo>
                      <a:pt x="244" y="178"/>
                    </a:lnTo>
                    <a:lnTo>
                      <a:pt x="241" y="178"/>
                    </a:lnTo>
                    <a:lnTo>
                      <a:pt x="238" y="179"/>
                    </a:lnTo>
                    <a:lnTo>
                      <a:pt x="236" y="179"/>
                    </a:lnTo>
                    <a:lnTo>
                      <a:pt x="233" y="179"/>
                    </a:lnTo>
                    <a:lnTo>
                      <a:pt x="230" y="180"/>
                    </a:lnTo>
                    <a:lnTo>
                      <a:pt x="228" y="180"/>
                    </a:lnTo>
                    <a:lnTo>
                      <a:pt x="225" y="180"/>
                    </a:lnTo>
                    <a:lnTo>
                      <a:pt x="223" y="180"/>
                    </a:lnTo>
                    <a:lnTo>
                      <a:pt x="221" y="181"/>
                    </a:lnTo>
                    <a:lnTo>
                      <a:pt x="218" y="181"/>
                    </a:lnTo>
                    <a:lnTo>
                      <a:pt x="217" y="181"/>
                    </a:lnTo>
                    <a:lnTo>
                      <a:pt x="215" y="181"/>
                    </a:lnTo>
                    <a:lnTo>
                      <a:pt x="213" y="181"/>
                    </a:lnTo>
                    <a:lnTo>
                      <a:pt x="211" y="181"/>
                    </a:lnTo>
                    <a:lnTo>
                      <a:pt x="209" y="181"/>
                    </a:lnTo>
                    <a:lnTo>
                      <a:pt x="207" y="181"/>
                    </a:lnTo>
                    <a:lnTo>
                      <a:pt x="206" y="181"/>
                    </a:lnTo>
                    <a:lnTo>
                      <a:pt x="205" y="181"/>
                    </a:lnTo>
                    <a:lnTo>
                      <a:pt x="204" y="181"/>
                    </a:lnTo>
                    <a:lnTo>
                      <a:pt x="202" y="181"/>
                    </a:lnTo>
                    <a:lnTo>
                      <a:pt x="200" y="181"/>
                    </a:lnTo>
                    <a:lnTo>
                      <a:pt x="199" y="181"/>
                    </a:lnTo>
                    <a:lnTo>
                      <a:pt x="198" y="182"/>
                    </a:lnTo>
                    <a:lnTo>
                      <a:pt x="197" y="183"/>
                    </a:lnTo>
                    <a:lnTo>
                      <a:pt x="195" y="184"/>
                    </a:lnTo>
                    <a:lnTo>
                      <a:pt x="194" y="184"/>
                    </a:lnTo>
                    <a:lnTo>
                      <a:pt x="192" y="185"/>
                    </a:lnTo>
                    <a:lnTo>
                      <a:pt x="191" y="186"/>
                    </a:lnTo>
                    <a:lnTo>
                      <a:pt x="190" y="186"/>
                    </a:lnTo>
                    <a:lnTo>
                      <a:pt x="189" y="187"/>
                    </a:lnTo>
                    <a:lnTo>
                      <a:pt x="187" y="187"/>
                    </a:lnTo>
                    <a:lnTo>
                      <a:pt x="186" y="189"/>
                    </a:lnTo>
                    <a:lnTo>
                      <a:pt x="185" y="189"/>
                    </a:lnTo>
                    <a:lnTo>
                      <a:pt x="183" y="190"/>
                    </a:lnTo>
                    <a:lnTo>
                      <a:pt x="182" y="191"/>
                    </a:lnTo>
                    <a:lnTo>
                      <a:pt x="180" y="191"/>
                    </a:lnTo>
                    <a:lnTo>
                      <a:pt x="178" y="192"/>
                    </a:lnTo>
                    <a:lnTo>
                      <a:pt x="176" y="193"/>
                    </a:lnTo>
                    <a:lnTo>
                      <a:pt x="175" y="194"/>
                    </a:lnTo>
                    <a:lnTo>
                      <a:pt x="173" y="195"/>
                    </a:lnTo>
                    <a:lnTo>
                      <a:pt x="171" y="196"/>
                    </a:lnTo>
                    <a:lnTo>
                      <a:pt x="169" y="196"/>
                    </a:lnTo>
                    <a:lnTo>
                      <a:pt x="167" y="197"/>
                    </a:lnTo>
                    <a:lnTo>
                      <a:pt x="165" y="198"/>
                    </a:lnTo>
                    <a:lnTo>
                      <a:pt x="163" y="199"/>
                    </a:lnTo>
                    <a:lnTo>
                      <a:pt x="161" y="199"/>
                    </a:lnTo>
                    <a:lnTo>
                      <a:pt x="159" y="200"/>
                    </a:lnTo>
                    <a:lnTo>
                      <a:pt x="157" y="201"/>
                    </a:lnTo>
                    <a:lnTo>
                      <a:pt x="155" y="201"/>
                    </a:lnTo>
                    <a:lnTo>
                      <a:pt x="153" y="202"/>
                    </a:lnTo>
                    <a:lnTo>
                      <a:pt x="151" y="202"/>
                    </a:lnTo>
                    <a:lnTo>
                      <a:pt x="149" y="203"/>
                    </a:lnTo>
                    <a:lnTo>
                      <a:pt x="147" y="203"/>
                    </a:lnTo>
                    <a:lnTo>
                      <a:pt x="145" y="204"/>
                    </a:lnTo>
                    <a:lnTo>
                      <a:pt x="143" y="205"/>
                    </a:lnTo>
                    <a:lnTo>
                      <a:pt x="140" y="205"/>
                    </a:lnTo>
                    <a:lnTo>
                      <a:pt x="138" y="205"/>
                    </a:lnTo>
                    <a:lnTo>
                      <a:pt x="136" y="205"/>
                    </a:lnTo>
                    <a:lnTo>
                      <a:pt x="134" y="205"/>
                    </a:lnTo>
                    <a:lnTo>
                      <a:pt x="132" y="205"/>
                    </a:lnTo>
                    <a:lnTo>
                      <a:pt x="130" y="205"/>
                    </a:lnTo>
                    <a:lnTo>
                      <a:pt x="128" y="205"/>
                    </a:lnTo>
                    <a:lnTo>
                      <a:pt x="126" y="205"/>
                    </a:lnTo>
                    <a:lnTo>
                      <a:pt x="124" y="205"/>
                    </a:lnTo>
                    <a:lnTo>
                      <a:pt x="122" y="205"/>
                    </a:lnTo>
                    <a:lnTo>
                      <a:pt x="121" y="204"/>
                    </a:lnTo>
                    <a:lnTo>
                      <a:pt x="119" y="204"/>
                    </a:lnTo>
                    <a:lnTo>
                      <a:pt x="117" y="203"/>
                    </a:lnTo>
                    <a:lnTo>
                      <a:pt x="115" y="202"/>
                    </a:lnTo>
                    <a:lnTo>
                      <a:pt x="114" y="202"/>
                    </a:lnTo>
                    <a:lnTo>
                      <a:pt x="112" y="201"/>
                    </a:lnTo>
                    <a:lnTo>
                      <a:pt x="110" y="200"/>
                    </a:lnTo>
                    <a:lnTo>
                      <a:pt x="109" y="199"/>
                    </a:lnTo>
                    <a:lnTo>
                      <a:pt x="107" y="197"/>
                    </a:lnTo>
                    <a:lnTo>
                      <a:pt x="106" y="196"/>
                    </a:lnTo>
                    <a:lnTo>
                      <a:pt x="105" y="195"/>
                    </a:lnTo>
                    <a:lnTo>
                      <a:pt x="103" y="193"/>
                    </a:lnTo>
                    <a:lnTo>
                      <a:pt x="102" y="191"/>
                    </a:lnTo>
                    <a:lnTo>
                      <a:pt x="101" y="190"/>
                    </a:lnTo>
                    <a:lnTo>
                      <a:pt x="100" y="188"/>
                    </a:lnTo>
                    <a:lnTo>
                      <a:pt x="61" y="129"/>
                    </a:lnTo>
                    <a:lnTo>
                      <a:pt x="36" y="119"/>
                    </a:lnTo>
                    <a:lnTo>
                      <a:pt x="31" y="86"/>
                    </a:lnTo>
                    <a:lnTo>
                      <a:pt x="66" y="76"/>
                    </a:lnTo>
                    <a:lnTo>
                      <a:pt x="68" y="70"/>
                    </a:lnTo>
                    <a:lnTo>
                      <a:pt x="67" y="69"/>
                    </a:lnTo>
                    <a:lnTo>
                      <a:pt x="66" y="69"/>
                    </a:lnTo>
                    <a:lnTo>
                      <a:pt x="65" y="69"/>
                    </a:lnTo>
                    <a:lnTo>
                      <a:pt x="64" y="69"/>
                    </a:lnTo>
                    <a:lnTo>
                      <a:pt x="62" y="68"/>
                    </a:lnTo>
                    <a:lnTo>
                      <a:pt x="61" y="68"/>
                    </a:lnTo>
                    <a:lnTo>
                      <a:pt x="59" y="67"/>
                    </a:lnTo>
                    <a:lnTo>
                      <a:pt x="57" y="66"/>
                    </a:lnTo>
                    <a:lnTo>
                      <a:pt x="56" y="65"/>
                    </a:lnTo>
                    <a:lnTo>
                      <a:pt x="55" y="65"/>
                    </a:lnTo>
                    <a:lnTo>
                      <a:pt x="53" y="64"/>
                    </a:lnTo>
                    <a:lnTo>
                      <a:pt x="52" y="63"/>
                    </a:lnTo>
                    <a:lnTo>
                      <a:pt x="50" y="62"/>
                    </a:lnTo>
                    <a:lnTo>
                      <a:pt x="49" y="61"/>
                    </a:lnTo>
                    <a:lnTo>
                      <a:pt x="48" y="60"/>
                    </a:lnTo>
                    <a:lnTo>
                      <a:pt x="47" y="59"/>
                    </a:lnTo>
                    <a:lnTo>
                      <a:pt x="46" y="57"/>
                    </a:lnTo>
                    <a:lnTo>
                      <a:pt x="45" y="57"/>
                    </a:lnTo>
                    <a:lnTo>
                      <a:pt x="44" y="55"/>
                    </a:lnTo>
                    <a:lnTo>
                      <a:pt x="43" y="54"/>
                    </a:lnTo>
                    <a:lnTo>
                      <a:pt x="42" y="53"/>
                    </a:lnTo>
                    <a:lnTo>
                      <a:pt x="42" y="52"/>
                    </a:lnTo>
                    <a:lnTo>
                      <a:pt x="41" y="51"/>
                    </a:lnTo>
                    <a:lnTo>
                      <a:pt x="41" y="50"/>
                    </a:lnTo>
                    <a:lnTo>
                      <a:pt x="40" y="49"/>
                    </a:lnTo>
                    <a:lnTo>
                      <a:pt x="40" y="48"/>
                    </a:lnTo>
                    <a:lnTo>
                      <a:pt x="39" y="46"/>
                    </a:lnTo>
                    <a:lnTo>
                      <a:pt x="39" y="45"/>
                    </a:lnTo>
                    <a:lnTo>
                      <a:pt x="39" y="44"/>
                    </a:lnTo>
                    <a:lnTo>
                      <a:pt x="39" y="43"/>
                    </a:lnTo>
                    <a:lnTo>
                      <a:pt x="39" y="41"/>
                    </a:lnTo>
                    <a:lnTo>
                      <a:pt x="39" y="39"/>
                    </a:lnTo>
                    <a:lnTo>
                      <a:pt x="39" y="38"/>
                    </a:lnTo>
                    <a:lnTo>
                      <a:pt x="40" y="37"/>
                    </a:lnTo>
                    <a:lnTo>
                      <a:pt x="40" y="36"/>
                    </a:lnTo>
                    <a:lnTo>
                      <a:pt x="41" y="35"/>
                    </a:lnTo>
                    <a:lnTo>
                      <a:pt x="42" y="33"/>
                    </a:lnTo>
                    <a:lnTo>
                      <a:pt x="43" y="31"/>
                    </a:lnTo>
                    <a:lnTo>
                      <a:pt x="44" y="30"/>
                    </a:lnTo>
                    <a:lnTo>
                      <a:pt x="45" y="28"/>
                    </a:lnTo>
                    <a:lnTo>
                      <a:pt x="46" y="27"/>
                    </a:lnTo>
                    <a:lnTo>
                      <a:pt x="48" y="26"/>
                    </a:lnTo>
                    <a:lnTo>
                      <a:pt x="49" y="24"/>
                    </a:lnTo>
                    <a:lnTo>
                      <a:pt x="51" y="23"/>
                    </a:lnTo>
                    <a:lnTo>
                      <a:pt x="52" y="22"/>
                    </a:lnTo>
                    <a:lnTo>
                      <a:pt x="54" y="21"/>
                    </a:lnTo>
                    <a:lnTo>
                      <a:pt x="55" y="21"/>
                    </a:lnTo>
                    <a:lnTo>
                      <a:pt x="57" y="20"/>
                    </a:lnTo>
                    <a:lnTo>
                      <a:pt x="59" y="19"/>
                    </a:lnTo>
                    <a:lnTo>
                      <a:pt x="60" y="19"/>
                    </a:lnTo>
                    <a:lnTo>
                      <a:pt x="62" y="18"/>
                    </a:lnTo>
                    <a:lnTo>
                      <a:pt x="63" y="18"/>
                    </a:lnTo>
                    <a:lnTo>
                      <a:pt x="65" y="17"/>
                    </a:lnTo>
                    <a:lnTo>
                      <a:pt x="67" y="17"/>
                    </a:lnTo>
                    <a:lnTo>
                      <a:pt x="68" y="17"/>
                    </a:lnTo>
                    <a:lnTo>
                      <a:pt x="69" y="17"/>
                    </a:lnTo>
                    <a:lnTo>
                      <a:pt x="70" y="17"/>
                    </a:lnTo>
                    <a:lnTo>
                      <a:pt x="72" y="17"/>
                    </a:lnTo>
                    <a:lnTo>
                      <a:pt x="73" y="17"/>
                    </a:lnTo>
                    <a:lnTo>
                      <a:pt x="73" y="16"/>
                    </a:lnTo>
                    <a:lnTo>
                      <a:pt x="74" y="16"/>
                    </a:lnTo>
                    <a:lnTo>
                      <a:pt x="75" y="16"/>
                    </a:lnTo>
                    <a:lnTo>
                      <a:pt x="76" y="16"/>
                    </a:lnTo>
                    <a:lnTo>
                      <a:pt x="77" y="17"/>
                    </a:lnTo>
                    <a:lnTo>
                      <a:pt x="37" y="0"/>
                    </a:lnTo>
                    <a:close/>
                  </a:path>
                </a:pathLst>
              </a:custGeom>
              <a:solidFill>
                <a:srgbClr val="C2D6C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677" name="Freeform 519"/>
              <p:cNvSpPr>
                <a:spLocks/>
              </p:cNvSpPr>
              <p:nvPr/>
            </p:nvSpPr>
            <p:spPr bwMode="auto">
              <a:xfrm>
                <a:off x="4738" y="2238"/>
                <a:ext cx="100" cy="101"/>
              </a:xfrm>
              <a:custGeom>
                <a:avLst/>
                <a:gdLst>
                  <a:gd name="T0" fmla="*/ 28 w 100"/>
                  <a:gd name="T1" fmla="*/ 62 h 101"/>
                  <a:gd name="T2" fmla="*/ 33 w 100"/>
                  <a:gd name="T3" fmla="*/ 60 h 101"/>
                  <a:gd name="T4" fmla="*/ 38 w 100"/>
                  <a:gd name="T5" fmla="*/ 58 h 101"/>
                  <a:gd name="T6" fmla="*/ 44 w 100"/>
                  <a:gd name="T7" fmla="*/ 56 h 101"/>
                  <a:gd name="T8" fmla="*/ 50 w 100"/>
                  <a:gd name="T9" fmla="*/ 56 h 101"/>
                  <a:gd name="T10" fmla="*/ 56 w 100"/>
                  <a:gd name="T11" fmla="*/ 56 h 101"/>
                  <a:gd name="T12" fmla="*/ 62 w 100"/>
                  <a:gd name="T13" fmla="*/ 59 h 101"/>
                  <a:gd name="T14" fmla="*/ 68 w 100"/>
                  <a:gd name="T15" fmla="*/ 64 h 101"/>
                  <a:gd name="T16" fmla="*/ 71 w 100"/>
                  <a:gd name="T17" fmla="*/ 70 h 101"/>
                  <a:gd name="T18" fmla="*/ 72 w 100"/>
                  <a:gd name="T19" fmla="*/ 76 h 101"/>
                  <a:gd name="T20" fmla="*/ 72 w 100"/>
                  <a:gd name="T21" fmla="*/ 82 h 101"/>
                  <a:gd name="T22" fmla="*/ 70 w 100"/>
                  <a:gd name="T23" fmla="*/ 88 h 101"/>
                  <a:gd name="T24" fmla="*/ 68 w 100"/>
                  <a:gd name="T25" fmla="*/ 94 h 101"/>
                  <a:gd name="T26" fmla="*/ 66 w 100"/>
                  <a:gd name="T27" fmla="*/ 99 h 101"/>
                  <a:gd name="T28" fmla="*/ 92 w 100"/>
                  <a:gd name="T29" fmla="*/ 97 h 101"/>
                  <a:gd name="T30" fmla="*/ 96 w 100"/>
                  <a:gd name="T31" fmla="*/ 92 h 101"/>
                  <a:gd name="T32" fmla="*/ 98 w 100"/>
                  <a:gd name="T33" fmla="*/ 86 h 101"/>
                  <a:gd name="T34" fmla="*/ 100 w 100"/>
                  <a:gd name="T35" fmla="*/ 80 h 101"/>
                  <a:gd name="T36" fmla="*/ 100 w 100"/>
                  <a:gd name="T37" fmla="*/ 73 h 101"/>
                  <a:gd name="T38" fmla="*/ 98 w 100"/>
                  <a:gd name="T39" fmla="*/ 67 h 101"/>
                  <a:gd name="T40" fmla="*/ 92 w 100"/>
                  <a:gd name="T41" fmla="*/ 60 h 101"/>
                  <a:gd name="T42" fmla="*/ 87 w 100"/>
                  <a:gd name="T43" fmla="*/ 57 h 101"/>
                  <a:gd name="T44" fmla="*/ 82 w 100"/>
                  <a:gd name="T45" fmla="*/ 54 h 101"/>
                  <a:gd name="T46" fmla="*/ 77 w 100"/>
                  <a:gd name="T47" fmla="*/ 52 h 101"/>
                  <a:gd name="T48" fmla="*/ 72 w 100"/>
                  <a:gd name="T49" fmla="*/ 50 h 101"/>
                  <a:gd name="T50" fmla="*/ 67 w 100"/>
                  <a:gd name="T51" fmla="*/ 49 h 101"/>
                  <a:gd name="T52" fmla="*/ 62 w 100"/>
                  <a:gd name="T53" fmla="*/ 48 h 101"/>
                  <a:gd name="T54" fmla="*/ 58 w 100"/>
                  <a:gd name="T55" fmla="*/ 47 h 101"/>
                  <a:gd name="T56" fmla="*/ 54 w 100"/>
                  <a:gd name="T57" fmla="*/ 47 h 101"/>
                  <a:gd name="T58" fmla="*/ 49 w 100"/>
                  <a:gd name="T59" fmla="*/ 47 h 101"/>
                  <a:gd name="T60" fmla="*/ 45 w 100"/>
                  <a:gd name="T61" fmla="*/ 47 h 101"/>
                  <a:gd name="T62" fmla="*/ 39 w 100"/>
                  <a:gd name="T63" fmla="*/ 46 h 101"/>
                  <a:gd name="T64" fmla="*/ 33 w 100"/>
                  <a:gd name="T65" fmla="*/ 46 h 101"/>
                  <a:gd name="T66" fmla="*/ 28 w 100"/>
                  <a:gd name="T67" fmla="*/ 44 h 101"/>
                  <a:gd name="T68" fmla="*/ 24 w 100"/>
                  <a:gd name="T69" fmla="*/ 38 h 101"/>
                  <a:gd name="T70" fmla="*/ 23 w 100"/>
                  <a:gd name="T71" fmla="*/ 34 h 101"/>
                  <a:gd name="T72" fmla="*/ 22 w 100"/>
                  <a:gd name="T73" fmla="*/ 29 h 101"/>
                  <a:gd name="T74" fmla="*/ 22 w 100"/>
                  <a:gd name="T75" fmla="*/ 24 h 101"/>
                  <a:gd name="T76" fmla="*/ 21 w 100"/>
                  <a:gd name="T77" fmla="*/ 19 h 101"/>
                  <a:gd name="T78" fmla="*/ 21 w 100"/>
                  <a:gd name="T79" fmla="*/ 14 h 101"/>
                  <a:gd name="T80" fmla="*/ 0 w 100"/>
                  <a:gd name="T81" fmla="*/ 1 h 101"/>
                  <a:gd name="T82" fmla="*/ 3 w 100"/>
                  <a:gd name="T83" fmla="*/ 7 h 101"/>
                  <a:gd name="T84" fmla="*/ 7 w 100"/>
                  <a:gd name="T85" fmla="*/ 12 h 101"/>
                  <a:gd name="T86" fmla="*/ 10 w 100"/>
                  <a:gd name="T87" fmla="*/ 18 h 101"/>
                  <a:gd name="T88" fmla="*/ 13 w 100"/>
                  <a:gd name="T89" fmla="*/ 24 h 101"/>
                  <a:gd name="T90" fmla="*/ 15 w 100"/>
                  <a:gd name="T91" fmla="*/ 30 h 101"/>
                  <a:gd name="T92" fmla="*/ 16 w 100"/>
                  <a:gd name="T93" fmla="*/ 34 h 101"/>
                  <a:gd name="T94" fmla="*/ 15 w 100"/>
                  <a:gd name="T95" fmla="*/ 38 h 101"/>
                  <a:gd name="T96" fmla="*/ 12 w 100"/>
                  <a:gd name="T97" fmla="*/ 42 h 101"/>
                  <a:gd name="T98" fmla="*/ 7 w 100"/>
                  <a:gd name="T99" fmla="*/ 47 h 10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00"/>
                  <a:gd name="T151" fmla="*/ 0 h 101"/>
                  <a:gd name="T152" fmla="*/ 100 w 100"/>
                  <a:gd name="T153" fmla="*/ 101 h 10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00" h="101">
                    <a:moveTo>
                      <a:pt x="7" y="47"/>
                    </a:moveTo>
                    <a:lnTo>
                      <a:pt x="27" y="63"/>
                    </a:lnTo>
                    <a:lnTo>
                      <a:pt x="27" y="62"/>
                    </a:lnTo>
                    <a:lnTo>
                      <a:pt x="28" y="62"/>
                    </a:lnTo>
                    <a:lnTo>
                      <a:pt x="29" y="61"/>
                    </a:lnTo>
                    <a:lnTo>
                      <a:pt x="31" y="61"/>
                    </a:lnTo>
                    <a:lnTo>
                      <a:pt x="32" y="60"/>
                    </a:lnTo>
                    <a:lnTo>
                      <a:pt x="33" y="60"/>
                    </a:lnTo>
                    <a:lnTo>
                      <a:pt x="34" y="59"/>
                    </a:lnTo>
                    <a:lnTo>
                      <a:pt x="35" y="59"/>
                    </a:lnTo>
                    <a:lnTo>
                      <a:pt x="36" y="58"/>
                    </a:lnTo>
                    <a:lnTo>
                      <a:pt x="38" y="58"/>
                    </a:lnTo>
                    <a:lnTo>
                      <a:pt x="39" y="57"/>
                    </a:lnTo>
                    <a:lnTo>
                      <a:pt x="41" y="57"/>
                    </a:lnTo>
                    <a:lnTo>
                      <a:pt x="42" y="56"/>
                    </a:lnTo>
                    <a:lnTo>
                      <a:pt x="44" y="56"/>
                    </a:lnTo>
                    <a:lnTo>
                      <a:pt x="45" y="56"/>
                    </a:lnTo>
                    <a:lnTo>
                      <a:pt x="47" y="56"/>
                    </a:lnTo>
                    <a:lnTo>
                      <a:pt x="48" y="56"/>
                    </a:lnTo>
                    <a:lnTo>
                      <a:pt x="50" y="56"/>
                    </a:lnTo>
                    <a:lnTo>
                      <a:pt x="51" y="56"/>
                    </a:lnTo>
                    <a:lnTo>
                      <a:pt x="53" y="56"/>
                    </a:lnTo>
                    <a:lnTo>
                      <a:pt x="55" y="56"/>
                    </a:lnTo>
                    <a:lnTo>
                      <a:pt x="56" y="56"/>
                    </a:lnTo>
                    <a:lnTo>
                      <a:pt x="58" y="57"/>
                    </a:lnTo>
                    <a:lnTo>
                      <a:pt x="60" y="57"/>
                    </a:lnTo>
                    <a:lnTo>
                      <a:pt x="61" y="58"/>
                    </a:lnTo>
                    <a:lnTo>
                      <a:pt x="62" y="59"/>
                    </a:lnTo>
                    <a:lnTo>
                      <a:pt x="64" y="60"/>
                    </a:lnTo>
                    <a:lnTo>
                      <a:pt x="66" y="61"/>
                    </a:lnTo>
                    <a:lnTo>
                      <a:pt x="67" y="62"/>
                    </a:lnTo>
                    <a:lnTo>
                      <a:pt x="68" y="64"/>
                    </a:lnTo>
                    <a:lnTo>
                      <a:pt x="69" y="65"/>
                    </a:lnTo>
                    <a:lnTo>
                      <a:pt x="70" y="67"/>
                    </a:lnTo>
                    <a:lnTo>
                      <a:pt x="70" y="68"/>
                    </a:lnTo>
                    <a:lnTo>
                      <a:pt x="71" y="70"/>
                    </a:lnTo>
                    <a:lnTo>
                      <a:pt x="72" y="71"/>
                    </a:lnTo>
                    <a:lnTo>
                      <a:pt x="72" y="73"/>
                    </a:lnTo>
                    <a:lnTo>
                      <a:pt x="72" y="75"/>
                    </a:lnTo>
                    <a:lnTo>
                      <a:pt x="72" y="76"/>
                    </a:lnTo>
                    <a:lnTo>
                      <a:pt x="72" y="78"/>
                    </a:lnTo>
                    <a:lnTo>
                      <a:pt x="72" y="79"/>
                    </a:lnTo>
                    <a:lnTo>
                      <a:pt x="72" y="81"/>
                    </a:lnTo>
                    <a:lnTo>
                      <a:pt x="72" y="82"/>
                    </a:lnTo>
                    <a:lnTo>
                      <a:pt x="71" y="84"/>
                    </a:lnTo>
                    <a:lnTo>
                      <a:pt x="71" y="86"/>
                    </a:lnTo>
                    <a:lnTo>
                      <a:pt x="70" y="87"/>
                    </a:lnTo>
                    <a:lnTo>
                      <a:pt x="70" y="88"/>
                    </a:lnTo>
                    <a:lnTo>
                      <a:pt x="70" y="90"/>
                    </a:lnTo>
                    <a:lnTo>
                      <a:pt x="69" y="91"/>
                    </a:lnTo>
                    <a:lnTo>
                      <a:pt x="69" y="93"/>
                    </a:lnTo>
                    <a:lnTo>
                      <a:pt x="68" y="94"/>
                    </a:lnTo>
                    <a:lnTo>
                      <a:pt x="68" y="95"/>
                    </a:lnTo>
                    <a:lnTo>
                      <a:pt x="67" y="96"/>
                    </a:lnTo>
                    <a:lnTo>
                      <a:pt x="67" y="98"/>
                    </a:lnTo>
                    <a:lnTo>
                      <a:pt x="66" y="99"/>
                    </a:lnTo>
                    <a:lnTo>
                      <a:pt x="65" y="100"/>
                    </a:lnTo>
                    <a:lnTo>
                      <a:pt x="65" y="101"/>
                    </a:lnTo>
                    <a:lnTo>
                      <a:pt x="92" y="97"/>
                    </a:lnTo>
                    <a:lnTo>
                      <a:pt x="93" y="96"/>
                    </a:lnTo>
                    <a:lnTo>
                      <a:pt x="94" y="95"/>
                    </a:lnTo>
                    <a:lnTo>
                      <a:pt x="95" y="93"/>
                    </a:lnTo>
                    <a:lnTo>
                      <a:pt x="96" y="92"/>
                    </a:lnTo>
                    <a:lnTo>
                      <a:pt x="96" y="90"/>
                    </a:lnTo>
                    <a:lnTo>
                      <a:pt x="96" y="89"/>
                    </a:lnTo>
                    <a:lnTo>
                      <a:pt x="97" y="88"/>
                    </a:lnTo>
                    <a:lnTo>
                      <a:pt x="98" y="86"/>
                    </a:lnTo>
                    <a:lnTo>
                      <a:pt x="98" y="85"/>
                    </a:lnTo>
                    <a:lnTo>
                      <a:pt x="99" y="84"/>
                    </a:lnTo>
                    <a:lnTo>
                      <a:pt x="99" y="82"/>
                    </a:lnTo>
                    <a:lnTo>
                      <a:pt x="100" y="80"/>
                    </a:lnTo>
                    <a:lnTo>
                      <a:pt x="100" y="79"/>
                    </a:lnTo>
                    <a:lnTo>
                      <a:pt x="100" y="77"/>
                    </a:lnTo>
                    <a:lnTo>
                      <a:pt x="100" y="75"/>
                    </a:lnTo>
                    <a:lnTo>
                      <a:pt x="100" y="73"/>
                    </a:lnTo>
                    <a:lnTo>
                      <a:pt x="99" y="72"/>
                    </a:lnTo>
                    <a:lnTo>
                      <a:pt x="99" y="70"/>
                    </a:lnTo>
                    <a:lnTo>
                      <a:pt x="98" y="69"/>
                    </a:lnTo>
                    <a:lnTo>
                      <a:pt x="98" y="67"/>
                    </a:lnTo>
                    <a:lnTo>
                      <a:pt x="96" y="65"/>
                    </a:lnTo>
                    <a:lnTo>
                      <a:pt x="95" y="64"/>
                    </a:lnTo>
                    <a:lnTo>
                      <a:pt x="94" y="62"/>
                    </a:lnTo>
                    <a:lnTo>
                      <a:pt x="92" y="60"/>
                    </a:lnTo>
                    <a:lnTo>
                      <a:pt x="91" y="59"/>
                    </a:lnTo>
                    <a:lnTo>
                      <a:pt x="90" y="58"/>
                    </a:lnTo>
                    <a:lnTo>
                      <a:pt x="88" y="57"/>
                    </a:lnTo>
                    <a:lnTo>
                      <a:pt x="87" y="57"/>
                    </a:lnTo>
                    <a:lnTo>
                      <a:pt x="86" y="56"/>
                    </a:lnTo>
                    <a:lnTo>
                      <a:pt x="85" y="56"/>
                    </a:lnTo>
                    <a:lnTo>
                      <a:pt x="84" y="55"/>
                    </a:lnTo>
                    <a:lnTo>
                      <a:pt x="82" y="54"/>
                    </a:lnTo>
                    <a:lnTo>
                      <a:pt x="81" y="54"/>
                    </a:lnTo>
                    <a:lnTo>
                      <a:pt x="80" y="53"/>
                    </a:lnTo>
                    <a:lnTo>
                      <a:pt x="78" y="53"/>
                    </a:lnTo>
                    <a:lnTo>
                      <a:pt x="77" y="52"/>
                    </a:lnTo>
                    <a:lnTo>
                      <a:pt x="76" y="52"/>
                    </a:lnTo>
                    <a:lnTo>
                      <a:pt x="75" y="51"/>
                    </a:lnTo>
                    <a:lnTo>
                      <a:pt x="74" y="51"/>
                    </a:lnTo>
                    <a:lnTo>
                      <a:pt x="72" y="50"/>
                    </a:lnTo>
                    <a:lnTo>
                      <a:pt x="71" y="50"/>
                    </a:lnTo>
                    <a:lnTo>
                      <a:pt x="70" y="50"/>
                    </a:lnTo>
                    <a:lnTo>
                      <a:pt x="69" y="50"/>
                    </a:lnTo>
                    <a:lnTo>
                      <a:pt x="67" y="49"/>
                    </a:lnTo>
                    <a:lnTo>
                      <a:pt x="66" y="49"/>
                    </a:lnTo>
                    <a:lnTo>
                      <a:pt x="65" y="49"/>
                    </a:lnTo>
                    <a:lnTo>
                      <a:pt x="64" y="48"/>
                    </a:lnTo>
                    <a:lnTo>
                      <a:pt x="62" y="48"/>
                    </a:lnTo>
                    <a:lnTo>
                      <a:pt x="60" y="48"/>
                    </a:lnTo>
                    <a:lnTo>
                      <a:pt x="59" y="47"/>
                    </a:lnTo>
                    <a:lnTo>
                      <a:pt x="58" y="47"/>
                    </a:lnTo>
                    <a:lnTo>
                      <a:pt x="57" y="47"/>
                    </a:lnTo>
                    <a:lnTo>
                      <a:pt x="56" y="47"/>
                    </a:lnTo>
                    <a:lnTo>
                      <a:pt x="55" y="47"/>
                    </a:lnTo>
                    <a:lnTo>
                      <a:pt x="54" y="47"/>
                    </a:lnTo>
                    <a:lnTo>
                      <a:pt x="52" y="47"/>
                    </a:lnTo>
                    <a:lnTo>
                      <a:pt x="51" y="47"/>
                    </a:lnTo>
                    <a:lnTo>
                      <a:pt x="50" y="47"/>
                    </a:lnTo>
                    <a:lnTo>
                      <a:pt x="49" y="47"/>
                    </a:lnTo>
                    <a:lnTo>
                      <a:pt x="48" y="47"/>
                    </a:lnTo>
                    <a:lnTo>
                      <a:pt x="47" y="47"/>
                    </a:lnTo>
                    <a:lnTo>
                      <a:pt x="46" y="47"/>
                    </a:lnTo>
                    <a:lnTo>
                      <a:pt x="45" y="47"/>
                    </a:lnTo>
                    <a:lnTo>
                      <a:pt x="44" y="47"/>
                    </a:lnTo>
                    <a:lnTo>
                      <a:pt x="42" y="47"/>
                    </a:lnTo>
                    <a:lnTo>
                      <a:pt x="41" y="47"/>
                    </a:lnTo>
                    <a:lnTo>
                      <a:pt x="39" y="46"/>
                    </a:lnTo>
                    <a:lnTo>
                      <a:pt x="37" y="46"/>
                    </a:lnTo>
                    <a:lnTo>
                      <a:pt x="36" y="46"/>
                    </a:lnTo>
                    <a:lnTo>
                      <a:pt x="34" y="46"/>
                    </a:lnTo>
                    <a:lnTo>
                      <a:pt x="33" y="46"/>
                    </a:lnTo>
                    <a:lnTo>
                      <a:pt x="31" y="45"/>
                    </a:lnTo>
                    <a:lnTo>
                      <a:pt x="30" y="45"/>
                    </a:lnTo>
                    <a:lnTo>
                      <a:pt x="28" y="44"/>
                    </a:lnTo>
                    <a:lnTo>
                      <a:pt x="26" y="43"/>
                    </a:lnTo>
                    <a:lnTo>
                      <a:pt x="26" y="41"/>
                    </a:lnTo>
                    <a:lnTo>
                      <a:pt x="25" y="40"/>
                    </a:lnTo>
                    <a:lnTo>
                      <a:pt x="24" y="38"/>
                    </a:lnTo>
                    <a:lnTo>
                      <a:pt x="24" y="36"/>
                    </a:lnTo>
                    <a:lnTo>
                      <a:pt x="23" y="35"/>
                    </a:lnTo>
                    <a:lnTo>
                      <a:pt x="23" y="34"/>
                    </a:lnTo>
                    <a:lnTo>
                      <a:pt x="23" y="33"/>
                    </a:lnTo>
                    <a:lnTo>
                      <a:pt x="23" y="32"/>
                    </a:lnTo>
                    <a:lnTo>
                      <a:pt x="22" y="30"/>
                    </a:lnTo>
                    <a:lnTo>
                      <a:pt x="22" y="29"/>
                    </a:lnTo>
                    <a:lnTo>
                      <a:pt x="22" y="28"/>
                    </a:lnTo>
                    <a:lnTo>
                      <a:pt x="22" y="27"/>
                    </a:lnTo>
                    <a:lnTo>
                      <a:pt x="22" y="26"/>
                    </a:lnTo>
                    <a:lnTo>
                      <a:pt x="22" y="24"/>
                    </a:lnTo>
                    <a:lnTo>
                      <a:pt x="22" y="23"/>
                    </a:lnTo>
                    <a:lnTo>
                      <a:pt x="22" y="22"/>
                    </a:lnTo>
                    <a:lnTo>
                      <a:pt x="22" y="21"/>
                    </a:lnTo>
                    <a:lnTo>
                      <a:pt x="21" y="19"/>
                    </a:lnTo>
                    <a:lnTo>
                      <a:pt x="21" y="17"/>
                    </a:lnTo>
                    <a:lnTo>
                      <a:pt x="21" y="15"/>
                    </a:lnTo>
                    <a:lnTo>
                      <a:pt x="21" y="14"/>
                    </a:lnTo>
                    <a:lnTo>
                      <a:pt x="22" y="14"/>
                    </a:lnTo>
                    <a:lnTo>
                      <a:pt x="0" y="0"/>
                    </a:lnTo>
                    <a:lnTo>
                      <a:pt x="0" y="1"/>
                    </a:lnTo>
                    <a:lnTo>
                      <a:pt x="1" y="3"/>
                    </a:lnTo>
                    <a:lnTo>
                      <a:pt x="2" y="4"/>
                    </a:lnTo>
                    <a:lnTo>
                      <a:pt x="3" y="6"/>
                    </a:lnTo>
                    <a:lnTo>
                      <a:pt x="3" y="7"/>
                    </a:lnTo>
                    <a:lnTo>
                      <a:pt x="4" y="8"/>
                    </a:lnTo>
                    <a:lnTo>
                      <a:pt x="5" y="9"/>
                    </a:lnTo>
                    <a:lnTo>
                      <a:pt x="6" y="10"/>
                    </a:lnTo>
                    <a:lnTo>
                      <a:pt x="7" y="12"/>
                    </a:lnTo>
                    <a:lnTo>
                      <a:pt x="7" y="13"/>
                    </a:lnTo>
                    <a:lnTo>
                      <a:pt x="8" y="15"/>
                    </a:lnTo>
                    <a:lnTo>
                      <a:pt x="9" y="16"/>
                    </a:lnTo>
                    <a:lnTo>
                      <a:pt x="10" y="18"/>
                    </a:lnTo>
                    <a:lnTo>
                      <a:pt x="10" y="19"/>
                    </a:lnTo>
                    <a:lnTo>
                      <a:pt x="12" y="21"/>
                    </a:lnTo>
                    <a:lnTo>
                      <a:pt x="12" y="22"/>
                    </a:lnTo>
                    <a:lnTo>
                      <a:pt x="13" y="24"/>
                    </a:lnTo>
                    <a:lnTo>
                      <a:pt x="13" y="25"/>
                    </a:lnTo>
                    <a:lnTo>
                      <a:pt x="14" y="27"/>
                    </a:lnTo>
                    <a:lnTo>
                      <a:pt x="14" y="28"/>
                    </a:lnTo>
                    <a:lnTo>
                      <a:pt x="15" y="30"/>
                    </a:lnTo>
                    <a:lnTo>
                      <a:pt x="15" y="31"/>
                    </a:lnTo>
                    <a:lnTo>
                      <a:pt x="15" y="32"/>
                    </a:lnTo>
                    <a:lnTo>
                      <a:pt x="15" y="33"/>
                    </a:lnTo>
                    <a:lnTo>
                      <a:pt x="16" y="34"/>
                    </a:lnTo>
                    <a:lnTo>
                      <a:pt x="16" y="35"/>
                    </a:lnTo>
                    <a:lnTo>
                      <a:pt x="16" y="36"/>
                    </a:lnTo>
                    <a:lnTo>
                      <a:pt x="15" y="37"/>
                    </a:lnTo>
                    <a:lnTo>
                      <a:pt x="15" y="38"/>
                    </a:lnTo>
                    <a:lnTo>
                      <a:pt x="14" y="39"/>
                    </a:lnTo>
                    <a:lnTo>
                      <a:pt x="13" y="41"/>
                    </a:lnTo>
                    <a:lnTo>
                      <a:pt x="12" y="41"/>
                    </a:lnTo>
                    <a:lnTo>
                      <a:pt x="12" y="42"/>
                    </a:lnTo>
                    <a:lnTo>
                      <a:pt x="11" y="43"/>
                    </a:lnTo>
                    <a:lnTo>
                      <a:pt x="10" y="44"/>
                    </a:lnTo>
                    <a:lnTo>
                      <a:pt x="8" y="45"/>
                    </a:lnTo>
                    <a:lnTo>
                      <a:pt x="7" y="47"/>
                    </a:lnTo>
                    <a:close/>
                  </a:path>
                </a:pathLst>
              </a:custGeom>
              <a:solidFill>
                <a:srgbClr val="A82B1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678" name="Freeform 520"/>
              <p:cNvSpPr>
                <a:spLocks/>
              </p:cNvSpPr>
              <p:nvPr/>
            </p:nvSpPr>
            <p:spPr bwMode="auto">
              <a:xfrm>
                <a:off x="4533" y="2246"/>
                <a:ext cx="166" cy="88"/>
              </a:xfrm>
              <a:custGeom>
                <a:avLst/>
                <a:gdLst>
                  <a:gd name="T0" fmla="*/ 1 w 166"/>
                  <a:gd name="T1" fmla="*/ 19 h 88"/>
                  <a:gd name="T2" fmla="*/ 4 w 166"/>
                  <a:gd name="T3" fmla="*/ 22 h 88"/>
                  <a:gd name="T4" fmla="*/ 7 w 166"/>
                  <a:gd name="T5" fmla="*/ 24 h 88"/>
                  <a:gd name="T6" fmla="*/ 10 w 166"/>
                  <a:gd name="T7" fmla="*/ 26 h 88"/>
                  <a:gd name="T8" fmla="*/ 13 w 166"/>
                  <a:gd name="T9" fmla="*/ 28 h 88"/>
                  <a:gd name="T10" fmla="*/ 16 w 166"/>
                  <a:gd name="T11" fmla="*/ 29 h 88"/>
                  <a:gd name="T12" fmla="*/ 20 w 166"/>
                  <a:gd name="T13" fmla="*/ 30 h 88"/>
                  <a:gd name="T14" fmla="*/ 25 w 166"/>
                  <a:gd name="T15" fmla="*/ 32 h 88"/>
                  <a:gd name="T16" fmla="*/ 30 w 166"/>
                  <a:gd name="T17" fmla="*/ 33 h 88"/>
                  <a:gd name="T18" fmla="*/ 114 w 166"/>
                  <a:gd name="T19" fmla="*/ 79 h 88"/>
                  <a:gd name="T20" fmla="*/ 116 w 166"/>
                  <a:gd name="T21" fmla="*/ 77 h 88"/>
                  <a:gd name="T22" fmla="*/ 119 w 166"/>
                  <a:gd name="T23" fmla="*/ 74 h 88"/>
                  <a:gd name="T24" fmla="*/ 123 w 166"/>
                  <a:gd name="T25" fmla="*/ 70 h 88"/>
                  <a:gd name="T26" fmla="*/ 128 w 166"/>
                  <a:gd name="T27" fmla="*/ 66 h 88"/>
                  <a:gd name="T28" fmla="*/ 133 w 166"/>
                  <a:gd name="T29" fmla="*/ 63 h 88"/>
                  <a:gd name="T30" fmla="*/ 137 w 166"/>
                  <a:gd name="T31" fmla="*/ 60 h 88"/>
                  <a:gd name="T32" fmla="*/ 140 w 166"/>
                  <a:gd name="T33" fmla="*/ 59 h 88"/>
                  <a:gd name="T34" fmla="*/ 143 w 166"/>
                  <a:gd name="T35" fmla="*/ 58 h 88"/>
                  <a:gd name="T36" fmla="*/ 146 w 166"/>
                  <a:gd name="T37" fmla="*/ 58 h 88"/>
                  <a:gd name="T38" fmla="*/ 150 w 166"/>
                  <a:gd name="T39" fmla="*/ 58 h 88"/>
                  <a:gd name="T40" fmla="*/ 155 w 166"/>
                  <a:gd name="T41" fmla="*/ 59 h 88"/>
                  <a:gd name="T42" fmla="*/ 160 w 166"/>
                  <a:gd name="T43" fmla="*/ 63 h 88"/>
                  <a:gd name="T44" fmla="*/ 86 w 166"/>
                  <a:gd name="T45" fmla="*/ 77 h 88"/>
                  <a:gd name="T46" fmla="*/ 82 w 166"/>
                  <a:gd name="T47" fmla="*/ 74 h 88"/>
                  <a:gd name="T48" fmla="*/ 78 w 166"/>
                  <a:gd name="T49" fmla="*/ 71 h 88"/>
                  <a:gd name="T50" fmla="*/ 75 w 166"/>
                  <a:gd name="T51" fmla="*/ 68 h 88"/>
                  <a:gd name="T52" fmla="*/ 72 w 166"/>
                  <a:gd name="T53" fmla="*/ 65 h 88"/>
                  <a:gd name="T54" fmla="*/ 69 w 166"/>
                  <a:gd name="T55" fmla="*/ 62 h 88"/>
                  <a:gd name="T56" fmla="*/ 66 w 166"/>
                  <a:gd name="T57" fmla="*/ 59 h 88"/>
                  <a:gd name="T58" fmla="*/ 63 w 166"/>
                  <a:gd name="T59" fmla="*/ 56 h 88"/>
                  <a:gd name="T60" fmla="*/ 60 w 166"/>
                  <a:gd name="T61" fmla="*/ 53 h 88"/>
                  <a:gd name="T62" fmla="*/ 54 w 166"/>
                  <a:gd name="T63" fmla="*/ 48 h 88"/>
                  <a:gd name="T64" fmla="*/ 49 w 166"/>
                  <a:gd name="T65" fmla="*/ 44 h 88"/>
                  <a:gd name="T66" fmla="*/ 45 w 166"/>
                  <a:gd name="T67" fmla="*/ 40 h 88"/>
                  <a:gd name="T68" fmla="*/ 41 w 166"/>
                  <a:gd name="T69" fmla="*/ 37 h 88"/>
                  <a:gd name="T70" fmla="*/ 36 w 166"/>
                  <a:gd name="T71" fmla="*/ 34 h 88"/>
                  <a:gd name="T72" fmla="*/ 33 w 166"/>
                  <a:gd name="T73" fmla="*/ 31 h 88"/>
                  <a:gd name="T74" fmla="*/ 29 w 166"/>
                  <a:gd name="T75" fmla="*/ 30 h 88"/>
                  <a:gd name="T76" fmla="*/ 26 w 166"/>
                  <a:gd name="T77" fmla="*/ 27 h 88"/>
                  <a:gd name="T78" fmla="*/ 22 w 166"/>
                  <a:gd name="T79" fmla="*/ 25 h 88"/>
                  <a:gd name="T80" fmla="*/ 19 w 166"/>
                  <a:gd name="T81" fmla="*/ 22 h 88"/>
                  <a:gd name="T82" fmla="*/ 15 w 166"/>
                  <a:gd name="T83" fmla="*/ 19 h 88"/>
                  <a:gd name="T84" fmla="*/ 12 w 166"/>
                  <a:gd name="T85" fmla="*/ 16 h 88"/>
                  <a:gd name="T86" fmla="*/ 9 w 166"/>
                  <a:gd name="T87" fmla="*/ 12 h 88"/>
                  <a:gd name="T88" fmla="*/ 5 w 166"/>
                  <a:gd name="T89" fmla="*/ 7 h 88"/>
                  <a:gd name="T90" fmla="*/ 1 w 166"/>
                  <a:gd name="T91" fmla="*/ 2 h 8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66"/>
                  <a:gd name="T139" fmla="*/ 0 h 88"/>
                  <a:gd name="T140" fmla="*/ 166 w 166"/>
                  <a:gd name="T141" fmla="*/ 88 h 8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66" h="88">
                    <a:moveTo>
                      <a:pt x="0" y="0"/>
                    </a:moveTo>
                    <a:lnTo>
                      <a:pt x="1" y="19"/>
                    </a:lnTo>
                    <a:lnTo>
                      <a:pt x="2" y="20"/>
                    </a:lnTo>
                    <a:lnTo>
                      <a:pt x="3" y="21"/>
                    </a:lnTo>
                    <a:lnTo>
                      <a:pt x="4" y="22"/>
                    </a:lnTo>
                    <a:lnTo>
                      <a:pt x="5" y="23"/>
                    </a:lnTo>
                    <a:lnTo>
                      <a:pt x="6" y="23"/>
                    </a:lnTo>
                    <a:lnTo>
                      <a:pt x="7" y="24"/>
                    </a:lnTo>
                    <a:lnTo>
                      <a:pt x="8" y="25"/>
                    </a:lnTo>
                    <a:lnTo>
                      <a:pt x="9" y="25"/>
                    </a:lnTo>
                    <a:lnTo>
                      <a:pt x="10" y="26"/>
                    </a:lnTo>
                    <a:lnTo>
                      <a:pt x="10" y="27"/>
                    </a:lnTo>
                    <a:lnTo>
                      <a:pt x="11" y="27"/>
                    </a:lnTo>
                    <a:lnTo>
                      <a:pt x="13" y="28"/>
                    </a:lnTo>
                    <a:lnTo>
                      <a:pt x="14" y="28"/>
                    </a:lnTo>
                    <a:lnTo>
                      <a:pt x="15" y="29"/>
                    </a:lnTo>
                    <a:lnTo>
                      <a:pt x="16" y="29"/>
                    </a:lnTo>
                    <a:lnTo>
                      <a:pt x="18" y="30"/>
                    </a:lnTo>
                    <a:lnTo>
                      <a:pt x="19" y="30"/>
                    </a:lnTo>
                    <a:lnTo>
                      <a:pt x="20" y="30"/>
                    </a:lnTo>
                    <a:lnTo>
                      <a:pt x="22" y="31"/>
                    </a:lnTo>
                    <a:lnTo>
                      <a:pt x="23" y="32"/>
                    </a:lnTo>
                    <a:lnTo>
                      <a:pt x="25" y="32"/>
                    </a:lnTo>
                    <a:lnTo>
                      <a:pt x="26" y="32"/>
                    </a:lnTo>
                    <a:lnTo>
                      <a:pt x="28" y="33"/>
                    </a:lnTo>
                    <a:lnTo>
                      <a:pt x="30" y="33"/>
                    </a:lnTo>
                    <a:lnTo>
                      <a:pt x="67" y="76"/>
                    </a:lnTo>
                    <a:lnTo>
                      <a:pt x="88" y="88"/>
                    </a:lnTo>
                    <a:lnTo>
                      <a:pt x="114" y="79"/>
                    </a:lnTo>
                    <a:lnTo>
                      <a:pt x="114" y="78"/>
                    </a:lnTo>
                    <a:lnTo>
                      <a:pt x="115" y="77"/>
                    </a:lnTo>
                    <a:lnTo>
                      <a:pt x="116" y="77"/>
                    </a:lnTo>
                    <a:lnTo>
                      <a:pt x="116" y="76"/>
                    </a:lnTo>
                    <a:lnTo>
                      <a:pt x="117" y="75"/>
                    </a:lnTo>
                    <a:lnTo>
                      <a:pt x="119" y="74"/>
                    </a:lnTo>
                    <a:lnTo>
                      <a:pt x="120" y="72"/>
                    </a:lnTo>
                    <a:lnTo>
                      <a:pt x="121" y="71"/>
                    </a:lnTo>
                    <a:lnTo>
                      <a:pt x="123" y="70"/>
                    </a:lnTo>
                    <a:lnTo>
                      <a:pt x="124" y="69"/>
                    </a:lnTo>
                    <a:lnTo>
                      <a:pt x="126" y="68"/>
                    </a:lnTo>
                    <a:lnTo>
                      <a:pt x="128" y="66"/>
                    </a:lnTo>
                    <a:lnTo>
                      <a:pt x="130" y="65"/>
                    </a:lnTo>
                    <a:lnTo>
                      <a:pt x="132" y="64"/>
                    </a:lnTo>
                    <a:lnTo>
                      <a:pt x="133" y="63"/>
                    </a:lnTo>
                    <a:lnTo>
                      <a:pt x="135" y="62"/>
                    </a:lnTo>
                    <a:lnTo>
                      <a:pt x="136" y="61"/>
                    </a:lnTo>
                    <a:lnTo>
                      <a:pt x="137" y="60"/>
                    </a:lnTo>
                    <a:lnTo>
                      <a:pt x="138" y="60"/>
                    </a:lnTo>
                    <a:lnTo>
                      <a:pt x="139" y="60"/>
                    </a:lnTo>
                    <a:lnTo>
                      <a:pt x="140" y="59"/>
                    </a:lnTo>
                    <a:lnTo>
                      <a:pt x="141" y="59"/>
                    </a:lnTo>
                    <a:lnTo>
                      <a:pt x="142" y="59"/>
                    </a:lnTo>
                    <a:lnTo>
                      <a:pt x="143" y="58"/>
                    </a:lnTo>
                    <a:lnTo>
                      <a:pt x="144" y="58"/>
                    </a:lnTo>
                    <a:lnTo>
                      <a:pt x="145" y="58"/>
                    </a:lnTo>
                    <a:lnTo>
                      <a:pt x="146" y="58"/>
                    </a:lnTo>
                    <a:lnTo>
                      <a:pt x="147" y="58"/>
                    </a:lnTo>
                    <a:lnTo>
                      <a:pt x="148" y="57"/>
                    </a:lnTo>
                    <a:lnTo>
                      <a:pt x="150" y="58"/>
                    </a:lnTo>
                    <a:lnTo>
                      <a:pt x="152" y="58"/>
                    </a:lnTo>
                    <a:lnTo>
                      <a:pt x="154" y="58"/>
                    </a:lnTo>
                    <a:lnTo>
                      <a:pt x="155" y="59"/>
                    </a:lnTo>
                    <a:lnTo>
                      <a:pt x="157" y="60"/>
                    </a:lnTo>
                    <a:lnTo>
                      <a:pt x="158" y="62"/>
                    </a:lnTo>
                    <a:lnTo>
                      <a:pt x="160" y="63"/>
                    </a:lnTo>
                    <a:lnTo>
                      <a:pt x="165" y="60"/>
                    </a:lnTo>
                    <a:lnTo>
                      <a:pt x="166" y="50"/>
                    </a:lnTo>
                    <a:lnTo>
                      <a:pt x="86" y="77"/>
                    </a:lnTo>
                    <a:lnTo>
                      <a:pt x="85" y="76"/>
                    </a:lnTo>
                    <a:lnTo>
                      <a:pt x="83" y="75"/>
                    </a:lnTo>
                    <a:lnTo>
                      <a:pt x="82" y="74"/>
                    </a:lnTo>
                    <a:lnTo>
                      <a:pt x="81" y="73"/>
                    </a:lnTo>
                    <a:lnTo>
                      <a:pt x="80" y="71"/>
                    </a:lnTo>
                    <a:lnTo>
                      <a:pt x="78" y="71"/>
                    </a:lnTo>
                    <a:lnTo>
                      <a:pt x="78" y="70"/>
                    </a:lnTo>
                    <a:lnTo>
                      <a:pt x="77" y="69"/>
                    </a:lnTo>
                    <a:lnTo>
                      <a:pt x="75" y="68"/>
                    </a:lnTo>
                    <a:lnTo>
                      <a:pt x="74" y="67"/>
                    </a:lnTo>
                    <a:lnTo>
                      <a:pt x="73" y="65"/>
                    </a:lnTo>
                    <a:lnTo>
                      <a:pt x="72" y="65"/>
                    </a:lnTo>
                    <a:lnTo>
                      <a:pt x="71" y="64"/>
                    </a:lnTo>
                    <a:lnTo>
                      <a:pt x="70" y="62"/>
                    </a:lnTo>
                    <a:lnTo>
                      <a:pt x="69" y="62"/>
                    </a:lnTo>
                    <a:lnTo>
                      <a:pt x="68" y="61"/>
                    </a:lnTo>
                    <a:lnTo>
                      <a:pt x="67" y="60"/>
                    </a:lnTo>
                    <a:lnTo>
                      <a:pt x="66" y="59"/>
                    </a:lnTo>
                    <a:lnTo>
                      <a:pt x="65" y="58"/>
                    </a:lnTo>
                    <a:lnTo>
                      <a:pt x="64" y="57"/>
                    </a:lnTo>
                    <a:lnTo>
                      <a:pt x="63" y="56"/>
                    </a:lnTo>
                    <a:lnTo>
                      <a:pt x="62" y="55"/>
                    </a:lnTo>
                    <a:lnTo>
                      <a:pt x="61" y="54"/>
                    </a:lnTo>
                    <a:lnTo>
                      <a:pt x="60" y="53"/>
                    </a:lnTo>
                    <a:lnTo>
                      <a:pt x="58" y="52"/>
                    </a:lnTo>
                    <a:lnTo>
                      <a:pt x="56" y="50"/>
                    </a:lnTo>
                    <a:lnTo>
                      <a:pt x="54" y="48"/>
                    </a:lnTo>
                    <a:lnTo>
                      <a:pt x="53" y="47"/>
                    </a:lnTo>
                    <a:lnTo>
                      <a:pt x="51" y="45"/>
                    </a:lnTo>
                    <a:lnTo>
                      <a:pt x="49" y="44"/>
                    </a:lnTo>
                    <a:lnTo>
                      <a:pt x="48" y="42"/>
                    </a:lnTo>
                    <a:lnTo>
                      <a:pt x="46" y="42"/>
                    </a:lnTo>
                    <a:lnTo>
                      <a:pt x="45" y="40"/>
                    </a:lnTo>
                    <a:lnTo>
                      <a:pt x="43" y="39"/>
                    </a:lnTo>
                    <a:lnTo>
                      <a:pt x="42" y="38"/>
                    </a:lnTo>
                    <a:lnTo>
                      <a:pt x="41" y="37"/>
                    </a:lnTo>
                    <a:lnTo>
                      <a:pt x="39" y="36"/>
                    </a:lnTo>
                    <a:lnTo>
                      <a:pt x="37" y="35"/>
                    </a:lnTo>
                    <a:lnTo>
                      <a:pt x="36" y="34"/>
                    </a:lnTo>
                    <a:lnTo>
                      <a:pt x="35" y="33"/>
                    </a:lnTo>
                    <a:lnTo>
                      <a:pt x="34" y="32"/>
                    </a:lnTo>
                    <a:lnTo>
                      <a:pt x="33" y="31"/>
                    </a:lnTo>
                    <a:lnTo>
                      <a:pt x="32" y="31"/>
                    </a:lnTo>
                    <a:lnTo>
                      <a:pt x="31" y="30"/>
                    </a:lnTo>
                    <a:lnTo>
                      <a:pt x="29" y="30"/>
                    </a:lnTo>
                    <a:lnTo>
                      <a:pt x="28" y="29"/>
                    </a:lnTo>
                    <a:lnTo>
                      <a:pt x="27" y="28"/>
                    </a:lnTo>
                    <a:lnTo>
                      <a:pt x="26" y="27"/>
                    </a:lnTo>
                    <a:lnTo>
                      <a:pt x="25" y="26"/>
                    </a:lnTo>
                    <a:lnTo>
                      <a:pt x="23" y="25"/>
                    </a:lnTo>
                    <a:lnTo>
                      <a:pt x="22" y="25"/>
                    </a:lnTo>
                    <a:lnTo>
                      <a:pt x="21" y="24"/>
                    </a:lnTo>
                    <a:lnTo>
                      <a:pt x="20" y="23"/>
                    </a:lnTo>
                    <a:lnTo>
                      <a:pt x="19" y="22"/>
                    </a:lnTo>
                    <a:lnTo>
                      <a:pt x="18" y="21"/>
                    </a:lnTo>
                    <a:lnTo>
                      <a:pt x="16" y="20"/>
                    </a:lnTo>
                    <a:lnTo>
                      <a:pt x="15" y="19"/>
                    </a:lnTo>
                    <a:lnTo>
                      <a:pt x="14" y="18"/>
                    </a:lnTo>
                    <a:lnTo>
                      <a:pt x="13" y="17"/>
                    </a:lnTo>
                    <a:lnTo>
                      <a:pt x="12" y="16"/>
                    </a:lnTo>
                    <a:lnTo>
                      <a:pt x="11" y="14"/>
                    </a:lnTo>
                    <a:lnTo>
                      <a:pt x="10" y="13"/>
                    </a:lnTo>
                    <a:lnTo>
                      <a:pt x="9" y="12"/>
                    </a:lnTo>
                    <a:lnTo>
                      <a:pt x="8" y="11"/>
                    </a:lnTo>
                    <a:lnTo>
                      <a:pt x="6" y="9"/>
                    </a:lnTo>
                    <a:lnTo>
                      <a:pt x="5" y="7"/>
                    </a:lnTo>
                    <a:lnTo>
                      <a:pt x="3" y="5"/>
                    </a:lnTo>
                    <a:lnTo>
                      <a:pt x="2" y="4"/>
                    </a:lnTo>
                    <a:lnTo>
                      <a:pt x="1" y="2"/>
                    </a:lnTo>
                    <a:lnTo>
                      <a:pt x="0" y="0"/>
                    </a:lnTo>
                    <a:close/>
                  </a:path>
                </a:pathLst>
              </a:custGeom>
              <a:solidFill>
                <a:srgbClr val="E680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679" name="Freeform 521"/>
              <p:cNvSpPr>
                <a:spLocks/>
              </p:cNvSpPr>
              <p:nvPr/>
            </p:nvSpPr>
            <p:spPr bwMode="auto">
              <a:xfrm>
                <a:off x="4592" y="2361"/>
                <a:ext cx="37" cy="30"/>
              </a:xfrm>
              <a:custGeom>
                <a:avLst/>
                <a:gdLst>
                  <a:gd name="T0" fmla="*/ 13 w 37"/>
                  <a:gd name="T1" fmla="*/ 26 h 30"/>
                  <a:gd name="T2" fmla="*/ 16 w 37"/>
                  <a:gd name="T3" fmla="*/ 28 h 30"/>
                  <a:gd name="T4" fmla="*/ 19 w 37"/>
                  <a:gd name="T5" fmla="*/ 29 h 30"/>
                  <a:gd name="T6" fmla="*/ 23 w 37"/>
                  <a:gd name="T7" fmla="*/ 30 h 30"/>
                  <a:gd name="T8" fmla="*/ 26 w 37"/>
                  <a:gd name="T9" fmla="*/ 30 h 30"/>
                  <a:gd name="T10" fmla="*/ 29 w 37"/>
                  <a:gd name="T11" fmla="*/ 30 h 30"/>
                  <a:gd name="T12" fmla="*/ 32 w 37"/>
                  <a:gd name="T13" fmla="*/ 29 h 30"/>
                  <a:gd name="T14" fmla="*/ 34 w 37"/>
                  <a:gd name="T15" fmla="*/ 28 h 30"/>
                  <a:gd name="T16" fmla="*/ 36 w 37"/>
                  <a:gd name="T17" fmla="*/ 25 h 30"/>
                  <a:gd name="T18" fmla="*/ 37 w 37"/>
                  <a:gd name="T19" fmla="*/ 23 h 30"/>
                  <a:gd name="T20" fmla="*/ 37 w 37"/>
                  <a:gd name="T21" fmla="*/ 20 h 30"/>
                  <a:gd name="T22" fmla="*/ 37 w 37"/>
                  <a:gd name="T23" fmla="*/ 18 h 30"/>
                  <a:gd name="T24" fmla="*/ 35 w 37"/>
                  <a:gd name="T25" fmla="*/ 15 h 30"/>
                  <a:gd name="T26" fmla="*/ 34 w 37"/>
                  <a:gd name="T27" fmla="*/ 12 h 30"/>
                  <a:gd name="T28" fmla="*/ 31 w 37"/>
                  <a:gd name="T29" fmla="*/ 9 h 30"/>
                  <a:gd name="T30" fmla="*/ 29 w 37"/>
                  <a:gd name="T31" fmla="*/ 6 h 30"/>
                  <a:gd name="T32" fmla="*/ 25 w 37"/>
                  <a:gd name="T33" fmla="*/ 4 h 30"/>
                  <a:gd name="T34" fmla="*/ 21 w 37"/>
                  <a:gd name="T35" fmla="*/ 2 h 30"/>
                  <a:gd name="T36" fmla="*/ 18 w 37"/>
                  <a:gd name="T37" fmla="*/ 1 h 30"/>
                  <a:gd name="T38" fmla="*/ 14 w 37"/>
                  <a:gd name="T39" fmla="*/ 0 h 30"/>
                  <a:gd name="T40" fmla="*/ 11 w 37"/>
                  <a:gd name="T41" fmla="*/ 0 h 30"/>
                  <a:gd name="T42" fmla="*/ 8 w 37"/>
                  <a:gd name="T43" fmla="*/ 0 h 30"/>
                  <a:gd name="T44" fmla="*/ 5 w 37"/>
                  <a:gd name="T45" fmla="*/ 1 h 30"/>
                  <a:gd name="T46" fmla="*/ 3 w 37"/>
                  <a:gd name="T47" fmla="*/ 2 h 30"/>
                  <a:gd name="T48" fmla="*/ 1 w 37"/>
                  <a:gd name="T49" fmla="*/ 5 h 30"/>
                  <a:gd name="T50" fmla="*/ 0 w 37"/>
                  <a:gd name="T51" fmla="*/ 7 h 30"/>
                  <a:gd name="T52" fmla="*/ 0 w 37"/>
                  <a:gd name="T53" fmla="*/ 10 h 30"/>
                  <a:gd name="T54" fmla="*/ 1 w 37"/>
                  <a:gd name="T55" fmla="*/ 13 h 30"/>
                  <a:gd name="T56" fmla="*/ 2 w 37"/>
                  <a:gd name="T57" fmla="*/ 16 h 30"/>
                  <a:gd name="T58" fmla="*/ 3 w 37"/>
                  <a:gd name="T59" fmla="*/ 18 h 30"/>
                  <a:gd name="T60" fmla="*/ 6 w 37"/>
                  <a:gd name="T61" fmla="*/ 21 h 30"/>
                  <a:gd name="T62" fmla="*/ 9 w 37"/>
                  <a:gd name="T63" fmla="*/ 24 h 30"/>
                  <a:gd name="T64" fmla="*/ 11 w 37"/>
                  <a:gd name="T65" fmla="*/ 25 h 3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7"/>
                  <a:gd name="T100" fmla="*/ 0 h 30"/>
                  <a:gd name="T101" fmla="*/ 37 w 37"/>
                  <a:gd name="T102" fmla="*/ 30 h 3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7" h="30">
                    <a:moveTo>
                      <a:pt x="11" y="25"/>
                    </a:moveTo>
                    <a:lnTo>
                      <a:pt x="13" y="26"/>
                    </a:lnTo>
                    <a:lnTo>
                      <a:pt x="14" y="27"/>
                    </a:lnTo>
                    <a:lnTo>
                      <a:pt x="16" y="28"/>
                    </a:lnTo>
                    <a:lnTo>
                      <a:pt x="18" y="29"/>
                    </a:lnTo>
                    <a:lnTo>
                      <a:pt x="19" y="29"/>
                    </a:lnTo>
                    <a:lnTo>
                      <a:pt x="21" y="30"/>
                    </a:lnTo>
                    <a:lnTo>
                      <a:pt x="23" y="30"/>
                    </a:lnTo>
                    <a:lnTo>
                      <a:pt x="25" y="30"/>
                    </a:lnTo>
                    <a:lnTo>
                      <a:pt x="26" y="30"/>
                    </a:lnTo>
                    <a:lnTo>
                      <a:pt x="28" y="30"/>
                    </a:lnTo>
                    <a:lnTo>
                      <a:pt x="29" y="30"/>
                    </a:lnTo>
                    <a:lnTo>
                      <a:pt x="31" y="29"/>
                    </a:lnTo>
                    <a:lnTo>
                      <a:pt x="32" y="29"/>
                    </a:lnTo>
                    <a:lnTo>
                      <a:pt x="33" y="28"/>
                    </a:lnTo>
                    <a:lnTo>
                      <a:pt x="34" y="28"/>
                    </a:lnTo>
                    <a:lnTo>
                      <a:pt x="35" y="27"/>
                    </a:lnTo>
                    <a:lnTo>
                      <a:pt x="36" y="25"/>
                    </a:lnTo>
                    <a:lnTo>
                      <a:pt x="37" y="24"/>
                    </a:lnTo>
                    <a:lnTo>
                      <a:pt x="37" y="23"/>
                    </a:lnTo>
                    <a:lnTo>
                      <a:pt x="37" y="22"/>
                    </a:lnTo>
                    <a:lnTo>
                      <a:pt x="37" y="20"/>
                    </a:lnTo>
                    <a:lnTo>
                      <a:pt x="37" y="19"/>
                    </a:lnTo>
                    <a:lnTo>
                      <a:pt x="37" y="18"/>
                    </a:lnTo>
                    <a:lnTo>
                      <a:pt x="36" y="16"/>
                    </a:lnTo>
                    <a:lnTo>
                      <a:pt x="35" y="15"/>
                    </a:lnTo>
                    <a:lnTo>
                      <a:pt x="35" y="13"/>
                    </a:lnTo>
                    <a:lnTo>
                      <a:pt x="34" y="12"/>
                    </a:lnTo>
                    <a:lnTo>
                      <a:pt x="33" y="11"/>
                    </a:lnTo>
                    <a:lnTo>
                      <a:pt x="31" y="9"/>
                    </a:lnTo>
                    <a:lnTo>
                      <a:pt x="30" y="8"/>
                    </a:lnTo>
                    <a:lnTo>
                      <a:pt x="29" y="6"/>
                    </a:lnTo>
                    <a:lnTo>
                      <a:pt x="27" y="5"/>
                    </a:lnTo>
                    <a:lnTo>
                      <a:pt x="25" y="4"/>
                    </a:lnTo>
                    <a:lnTo>
                      <a:pt x="23" y="3"/>
                    </a:lnTo>
                    <a:lnTo>
                      <a:pt x="21" y="2"/>
                    </a:lnTo>
                    <a:lnTo>
                      <a:pt x="19" y="2"/>
                    </a:lnTo>
                    <a:lnTo>
                      <a:pt x="18" y="1"/>
                    </a:lnTo>
                    <a:lnTo>
                      <a:pt x="16" y="0"/>
                    </a:lnTo>
                    <a:lnTo>
                      <a:pt x="14" y="0"/>
                    </a:lnTo>
                    <a:lnTo>
                      <a:pt x="13" y="0"/>
                    </a:lnTo>
                    <a:lnTo>
                      <a:pt x="11" y="0"/>
                    </a:lnTo>
                    <a:lnTo>
                      <a:pt x="9" y="0"/>
                    </a:lnTo>
                    <a:lnTo>
                      <a:pt x="8" y="0"/>
                    </a:lnTo>
                    <a:lnTo>
                      <a:pt x="6" y="1"/>
                    </a:lnTo>
                    <a:lnTo>
                      <a:pt x="5" y="1"/>
                    </a:lnTo>
                    <a:lnTo>
                      <a:pt x="4" y="2"/>
                    </a:lnTo>
                    <a:lnTo>
                      <a:pt x="3" y="2"/>
                    </a:lnTo>
                    <a:lnTo>
                      <a:pt x="2" y="4"/>
                    </a:lnTo>
                    <a:lnTo>
                      <a:pt x="1" y="5"/>
                    </a:lnTo>
                    <a:lnTo>
                      <a:pt x="1" y="6"/>
                    </a:lnTo>
                    <a:lnTo>
                      <a:pt x="0" y="7"/>
                    </a:lnTo>
                    <a:lnTo>
                      <a:pt x="0" y="8"/>
                    </a:lnTo>
                    <a:lnTo>
                      <a:pt x="0" y="10"/>
                    </a:lnTo>
                    <a:lnTo>
                      <a:pt x="0" y="11"/>
                    </a:lnTo>
                    <a:lnTo>
                      <a:pt x="1" y="13"/>
                    </a:lnTo>
                    <a:lnTo>
                      <a:pt x="1" y="14"/>
                    </a:lnTo>
                    <a:lnTo>
                      <a:pt x="2" y="16"/>
                    </a:lnTo>
                    <a:lnTo>
                      <a:pt x="3" y="17"/>
                    </a:lnTo>
                    <a:lnTo>
                      <a:pt x="3" y="18"/>
                    </a:lnTo>
                    <a:lnTo>
                      <a:pt x="5" y="20"/>
                    </a:lnTo>
                    <a:lnTo>
                      <a:pt x="6" y="21"/>
                    </a:lnTo>
                    <a:lnTo>
                      <a:pt x="8" y="22"/>
                    </a:lnTo>
                    <a:lnTo>
                      <a:pt x="9" y="24"/>
                    </a:lnTo>
                    <a:lnTo>
                      <a:pt x="11" y="25"/>
                    </a:lnTo>
                    <a:close/>
                  </a:path>
                </a:pathLst>
              </a:custGeom>
              <a:solidFill>
                <a:srgbClr val="FFCC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680" name="Freeform 522"/>
              <p:cNvSpPr>
                <a:spLocks/>
              </p:cNvSpPr>
              <p:nvPr/>
            </p:nvSpPr>
            <p:spPr bwMode="auto">
              <a:xfrm>
                <a:off x="4611" y="2358"/>
                <a:ext cx="50" cy="60"/>
              </a:xfrm>
              <a:custGeom>
                <a:avLst/>
                <a:gdLst>
                  <a:gd name="T0" fmla="*/ 18 w 50"/>
                  <a:gd name="T1" fmla="*/ 3 h 60"/>
                  <a:gd name="T2" fmla="*/ 22 w 50"/>
                  <a:gd name="T3" fmla="*/ 7 h 60"/>
                  <a:gd name="T4" fmla="*/ 25 w 50"/>
                  <a:gd name="T5" fmla="*/ 9 h 60"/>
                  <a:gd name="T6" fmla="*/ 28 w 50"/>
                  <a:gd name="T7" fmla="*/ 11 h 60"/>
                  <a:gd name="T8" fmla="*/ 31 w 50"/>
                  <a:gd name="T9" fmla="*/ 14 h 60"/>
                  <a:gd name="T10" fmla="*/ 34 w 50"/>
                  <a:gd name="T11" fmla="*/ 18 h 60"/>
                  <a:gd name="T12" fmla="*/ 38 w 50"/>
                  <a:gd name="T13" fmla="*/ 23 h 60"/>
                  <a:gd name="T14" fmla="*/ 40 w 50"/>
                  <a:gd name="T15" fmla="*/ 26 h 60"/>
                  <a:gd name="T16" fmla="*/ 41 w 50"/>
                  <a:gd name="T17" fmla="*/ 30 h 60"/>
                  <a:gd name="T18" fmla="*/ 38 w 50"/>
                  <a:gd name="T19" fmla="*/ 35 h 60"/>
                  <a:gd name="T20" fmla="*/ 36 w 50"/>
                  <a:gd name="T21" fmla="*/ 38 h 60"/>
                  <a:gd name="T22" fmla="*/ 37 w 50"/>
                  <a:gd name="T23" fmla="*/ 42 h 60"/>
                  <a:gd name="T24" fmla="*/ 38 w 50"/>
                  <a:gd name="T25" fmla="*/ 45 h 60"/>
                  <a:gd name="T26" fmla="*/ 40 w 50"/>
                  <a:gd name="T27" fmla="*/ 48 h 60"/>
                  <a:gd name="T28" fmla="*/ 40 w 50"/>
                  <a:gd name="T29" fmla="*/ 50 h 60"/>
                  <a:gd name="T30" fmla="*/ 38 w 50"/>
                  <a:gd name="T31" fmla="*/ 52 h 60"/>
                  <a:gd name="T32" fmla="*/ 33 w 50"/>
                  <a:gd name="T33" fmla="*/ 53 h 60"/>
                  <a:gd name="T34" fmla="*/ 28 w 50"/>
                  <a:gd name="T35" fmla="*/ 54 h 60"/>
                  <a:gd name="T36" fmla="*/ 24 w 50"/>
                  <a:gd name="T37" fmla="*/ 54 h 60"/>
                  <a:gd name="T38" fmla="*/ 21 w 50"/>
                  <a:gd name="T39" fmla="*/ 54 h 60"/>
                  <a:gd name="T40" fmla="*/ 15 w 50"/>
                  <a:gd name="T41" fmla="*/ 53 h 60"/>
                  <a:gd name="T42" fmla="*/ 10 w 50"/>
                  <a:gd name="T43" fmla="*/ 53 h 60"/>
                  <a:gd name="T44" fmla="*/ 6 w 50"/>
                  <a:gd name="T45" fmla="*/ 52 h 60"/>
                  <a:gd name="T46" fmla="*/ 3 w 50"/>
                  <a:gd name="T47" fmla="*/ 52 h 60"/>
                  <a:gd name="T48" fmla="*/ 2 w 50"/>
                  <a:gd name="T49" fmla="*/ 54 h 60"/>
                  <a:gd name="T50" fmla="*/ 5 w 50"/>
                  <a:gd name="T51" fmla="*/ 55 h 60"/>
                  <a:gd name="T52" fmla="*/ 10 w 50"/>
                  <a:gd name="T53" fmla="*/ 57 h 60"/>
                  <a:gd name="T54" fmla="*/ 14 w 50"/>
                  <a:gd name="T55" fmla="*/ 58 h 60"/>
                  <a:gd name="T56" fmla="*/ 17 w 50"/>
                  <a:gd name="T57" fmla="*/ 59 h 60"/>
                  <a:gd name="T58" fmla="*/ 20 w 50"/>
                  <a:gd name="T59" fmla="*/ 60 h 60"/>
                  <a:gd name="T60" fmla="*/ 24 w 50"/>
                  <a:gd name="T61" fmla="*/ 60 h 60"/>
                  <a:gd name="T62" fmla="*/ 27 w 50"/>
                  <a:gd name="T63" fmla="*/ 60 h 60"/>
                  <a:gd name="T64" fmla="*/ 30 w 50"/>
                  <a:gd name="T65" fmla="*/ 60 h 60"/>
                  <a:gd name="T66" fmla="*/ 33 w 50"/>
                  <a:gd name="T67" fmla="*/ 60 h 60"/>
                  <a:gd name="T68" fmla="*/ 36 w 50"/>
                  <a:gd name="T69" fmla="*/ 59 h 60"/>
                  <a:gd name="T70" fmla="*/ 40 w 50"/>
                  <a:gd name="T71" fmla="*/ 57 h 60"/>
                  <a:gd name="T72" fmla="*/ 45 w 50"/>
                  <a:gd name="T73" fmla="*/ 54 h 60"/>
                  <a:gd name="T74" fmla="*/ 47 w 50"/>
                  <a:gd name="T75" fmla="*/ 48 h 60"/>
                  <a:gd name="T76" fmla="*/ 49 w 50"/>
                  <a:gd name="T77" fmla="*/ 45 h 60"/>
                  <a:gd name="T78" fmla="*/ 50 w 50"/>
                  <a:gd name="T79" fmla="*/ 40 h 60"/>
                  <a:gd name="T80" fmla="*/ 50 w 50"/>
                  <a:gd name="T81" fmla="*/ 37 h 60"/>
                  <a:gd name="T82" fmla="*/ 49 w 50"/>
                  <a:gd name="T83" fmla="*/ 33 h 60"/>
                  <a:gd name="T84" fmla="*/ 48 w 50"/>
                  <a:gd name="T85" fmla="*/ 29 h 60"/>
                  <a:gd name="T86" fmla="*/ 47 w 50"/>
                  <a:gd name="T87" fmla="*/ 26 h 60"/>
                  <a:gd name="T88" fmla="*/ 45 w 50"/>
                  <a:gd name="T89" fmla="*/ 23 h 60"/>
                  <a:gd name="T90" fmla="*/ 42 w 50"/>
                  <a:gd name="T91" fmla="*/ 19 h 60"/>
                  <a:gd name="T92" fmla="*/ 38 w 50"/>
                  <a:gd name="T93" fmla="*/ 14 h 60"/>
                  <a:gd name="T94" fmla="*/ 33 w 50"/>
                  <a:gd name="T95" fmla="*/ 11 h 60"/>
                  <a:gd name="T96" fmla="*/ 30 w 50"/>
                  <a:gd name="T97" fmla="*/ 8 h 60"/>
                  <a:gd name="T98" fmla="*/ 25 w 50"/>
                  <a:gd name="T99" fmla="*/ 5 h 60"/>
                  <a:gd name="T100" fmla="*/ 20 w 50"/>
                  <a:gd name="T101" fmla="*/ 3 h 60"/>
                  <a:gd name="T102" fmla="*/ 16 w 50"/>
                  <a:gd name="T103" fmla="*/ 1 h 60"/>
                  <a:gd name="T104" fmla="*/ 14 w 50"/>
                  <a:gd name="T105" fmla="*/ 0 h 6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50"/>
                  <a:gd name="T160" fmla="*/ 0 h 60"/>
                  <a:gd name="T161" fmla="*/ 50 w 50"/>
                  <a:gd name="T162" fmla="*/ 60 h 60"/>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50" h="60">
                    <a:moveTo>
                      <a:pt x="16" y="2"/>
                    </a:moveTo>
                    <a:lnTo>
                      <a:pt x="17" y="3"/>
                    </a:lnTo>
                    <a:lnTo>
                      <a:pt x="18" y="3"/>
                    </a:lnTo>
                    <a:lnTo>
                      <a:pt x="19" y="5"/>
                    </a:lnTo>
                    <a:lnTo>
                      <a:pt x="20" y="5"/>
                    </a:lnTo>
                    <a:lnTo>
                      <a:pt x="22" y="7"/>
                    </a:lnTo>
                    <a:lnTo>
                      <a:pt x="23" y="7"/>
                    </a:lnTo>
                    <a:lnTo>
                      <a:pt x="24" y="8"/>
                    </a:lnTo>
                    <a:lnTo>
                      <a:pt x="25" y="9"/>
                    </a:lnTo>
                    <a:lnTo>
                      <a:pt x="26" y="10"/>
                    </a:lnTo>
                    <a:lnTo>
                      <a:pt x="27" y="11"/>
                    </a:lnTo>
                    <a:lnTo>
                      <a:pt x="28" y="11"/>
                    </a:lnTo>
                    <a:lnTo>
                      <a:pt x="29" y="12"/>
                    </a:lnTo>
                    <a:lnTo>
                      <a:pt x="29" y="14"/>
                    </a:lnTo>
                    <a:lnTo>
                      <a:pt x="31" y="14"/>
                    </a:lnTo>
                    <a:lnTo>
                      <a:pt x="32" y="16"/>
                    </a:lnTo>
                    <a:lnTo>
                      <a:pt x="33" y="17"/>
                    </a:lnTo>
                    <a:lnTo>
                      <a:pt x="34" y="18"/>
                    </a:lnTo>
                    <a:lnTo>
                      <a:pt x="35" y="19"/>
                    </a:lnTo>
                    <a:lnTo>
                      <a:pt x="37" y="22"/>
                    </a:lnTo>
                    <a:lnTo>
                      <a:pt x="38" y="23"/>
                    </a:lnTo>
                    <a:lnTo>
                      <a:pt x="38" y="24"/>
                    </a:lnTo>
                    <a:lnTo>
                      <a:pt x="39" y="25"/>
                    </a:lnTo>
                    <a:lnTo>
                      <a:pt x="40" y="26"/>
                    </a:lnTo>
                    <a:lnTo>
                      <a:pt x="41" y="28"/>
                    </a:lnTo>
                    <a:lnTo>
                      <a:pt x="41" y="29"/>
                    </a:lnTo>
                    <a:lnTo>
                      <a:pt x="41" y="30"/>
                    </a:lnTo>
                    <a:lnTo>
                      <a:pt x="41" y="32"/>
                    </a:lnTo>
                    <a:lnTo>
                      <a:pt x="40" y="34"/>
                    </a:lnTo>
                    <a:lnTo>
                      <a:pt x="38" y="35"/>
                    </a:lnTo>
                    <a:lnTo>
                      <a:pt x="38" y="36"/>
                    </a:lnTo>
                    <a:lnTo>
                      <a:pt x="37" y="37"/>
                    </a:lnTo>
                    <a:lnTo>
                      <a:pt x="36" y="38"/>
                    </a:lnTo>
                    <a:lnTo>
                      <a:pt x="36" y="39"/>
                    </a:lnTo>
                    <a:lnTo>
                      <a:pt x="36" y="40"/>
                    </a:lnTo>
                    <a:lnTo>
                      <a:pt x="37" y="42"/>
                    </a:lnTo>
                    <a:lnTo>
                      <a:pt x="37" y="43"/>
                    </a:lnTo>
                    <a:lnTo>
                      <a:pt x="38" y="43"/>
                    </a:lnTo>
                    <a:lnTo>
                      <a:pt x="38" y="45"/>
                    </a:lnTo>
                    <a:lnTo>
                      <a:pt x="39" y="46"/>
                    </a:lnTo>
                    <a:lnTo>
                      <a:pt x="40" y="47"/>
                    </a:lnTo>
                    <a:lnTo>
                      <a:pt x="40" y="48"/>
                    </a:lnTo>
                    <a:lnTo>
                      <a:pt x="40" y="50"/>
                    </a:lnTo>
                    <a:lnTo>
                      <a:pt x="39" y="51"/>
                    </a:lnTo>
                    <a:lnTo>
                      <a:pt x="38" y="51"/>
                    </a:lnTo>
                    <a:lnTo>
                      <a:pt x="38" y="52"/>
                    </a:lnTo>
                    <a:lnTo>
                      <a:pt x="36" y="52"/>
                    </a:lnTo>
                    <a:lnTo>
                      <a:pt x="35" y="53"/>
                    </a:lnTo>
                    <a:lnTo>
                      <a:pt x="33" y="53"/>
                    </a:lnTo>
                    <a:lnTo>
                      <a:pt x="32" y="53"/>
                    </a:lnTo>
                    <a:lnTo>
                      <a:pt x="30" y="53"/>
                    </a:lnTo>
                    <a:lnTo>
                      <a:pt x="28" y="54"/>
                    </a:lnTo>
                    <a:lnTo>
                      <a:pt x="26" y="54"/>
                    </a:lnTo>
                    <a:lnTo>
                      <a:pt x="25" y="54"/>
                    </a:lnTo>
                    <a:lnTo>
                      <a:pt x="24" y="54"/>
                    </a:lnTo>
                    <a:lnTo>
                      <a:pt x="23" y="54"/>
                    </a:lnTo>
                    <a:lnTo>
                      <a:pt x="22" y="54"/>
                    </a:lnTo>
                    <a:lnTo>
                      <a:pt x="21" y="54"/>
                    </a:lnTo>
                    <a:lnTo>
                      <a:pt x="19" y="53"/>
                    </a:lnTo>
                    <a:lnTo>
                      <a:pt x="17" y="53"/>
                    </a:lnTo>
                    <a:lnTo>
                      <a:pt x="15" y="53"/>
                    </a:lnTo>
                    <a:lnTo>
                      <a:pt x="13" y="53"/>
                    </a:lnTo>
                    <a:lnTo>
                      <a:pt x="12" y="53"/>
                    </a:lnTo>
                    <a:lnTo>
                      <a:pt x="10" y="53"/>
                    </a:lnTo>
                    <a:lnTo>
                      <a:pt x="9" y="53"/>
                    </a:lnTo>
                    <a:lnTo>
                      <a:pt x="7" y="52"/>
                    </a:lnTo>
                    <a:lnTo>
                      <a:pt x="6" y="52"/>
                    </a:lnTo>
                    <a:lnTo>
                      <a:pt x="5" y="52"/>
                    </a:lnTo>
                    <a:lnTo>
                      <a:pt x="4" y="52"/>
                    </a:lnTo>
                    <a:lnTo>
                      <a:pt x="3" y="52"/>
                    </a:lnTo>
                    <a:lnTo>
                      <a:pt x="0" y="53"/>
                    </a:lnTo>
                    <a:lnTo>
                      <a:pt x="2" y="54"/>
                    </a:lnTo>
                    <a:lnTo>
                      <a:pt x="4" y="54"/>
                    </a:lnTo>
                    <a:lnTo>
                      <a:pt x="5" y="55"/>
                    </a:lnTo>
                    <a:lnTo>
                      <a:pt x="7" y="56"/>
                    </a:lnTo>
                    <a:lnTo>
                      <a:pt x="8" y="57"/>
                    </a:lnTo>
                    <a:lnTo>
                      <a:pt x="10" y="57"/>
                    </a:lnTo>
                    <a:lnTo>
                      <a:pt x="12" y="57"/>
                    </a:lnTo>
                    <a:lnTo>
                      <a:pt x="13" y="58"/>
                    </a:lnTo>
                    <a:lnTo>
                      <a:pt x="14" y="58"/>
                    </a:lnTo>
                    <a:lnTo>
                      <a:pt x="15" y="59"/>
                    </a:lnTo>
                    <a:lnTo>
                      <a:pt x="16" y="59"/>
                    </a:lnTo>
                    <a:lnTo>
                      <a:pt x="17" y="59"/>
                    </a:lnTo>
                    <a:lnTo>
                      <a:pt x="18" y="59"/>
                    </a:lnTo>
                    <a:lnTo>
                      <a:pt x="20" y="59"/>
                    </a:lnTo>
                    <a:lnTo>
                      <a:pt x="20" y="60"/>
                    </a:lnTo>
                    <a:lnTo>
                      <a:pt x="22" y="60"/>
                    </a:lnTo>
                    <a:lnTo>
                      <a:pt x="23" y="60"/>
                    </a:lnTo>
                    <a:lnTo>
                      <a:pt x="24" y="60"/>
                    </a:lnTo>
                    <a:lnTo>
                      <a:pt x="25" y="60"/>
                    </a:lnTo>
                    <a:lnTo>
                      <a:pt x="26" y="60"/>
                    </a:lnTo>
                    <a:lnTo>
                      <a:pt x="27" y="60"/>
                    </a:lnTo>
                    <a:lnTo>
                      <a:pt x="28" y="60"/>
                    </a:lnTo>
                    <a:lnTo>
                      <a:pt x="29" y="60"/>
                    </a:lnTo>
                    <a:lnTo>
                      <a:pt x="30" y="60"/>
                    </a:lnTo>
                    <a:lnTo>
                      <a:pt x="31" y="60"/>
                    </a:lnTo>
                    <a:lnTo>
                      <a:pt x="32" y="60"/>
                    </a:lnTo>
                    <a:lnTo>
                      <a:pt x="33" y="60"/>
                    </a:lnTo>
                    <a:lnTo>
                      <a:pt x="34" y="60"/>
                    </a:lnTo>
                    <a:lnTo>
                      <a:pt x="35" y="59"/>
                    </a:lnTo>
                    <a:lnTo>
                      <a:pt x="36" y="59"/>
                    </a:lnTo>
                    <a:lnTo>
                      <a:pt x="37" y="59"/>
                    </a:lnTo>
                    <a:lnTo>
                      <a:pt x="38" y="58"/>
                    </a:lnTo>
                    <a:lnTo>
                      <a:pt x="40" y="57"/>
                    </a:lnTo>
                    <a:lnTo>
                      <a:pt x="42" y="56"/>
                    </a:lnTo>
                    <a:lnTo>
                      <a:pt x="43" y="55"/>
                    </a:lnTo>
                    <a:lnTo>
                      <a:pt x="45" y="54"/>
                    </a:lnTo>
                    <a:lnTo>
                      <a:pt x="46" y="51"/>
                    </a:lnTo>
                    <a:lnTo>
                      <a:pt x="47" y="50"/>
                    </a:lnTo>
                    <a:lnTo>
                      <a:pt x="47" y="48"/>
                    </a:lnTo>
                    <a:lnTo>
                      <a:pt x="48" y="47"/>
                    </a:lnTo>
                    <a:lnTo>
                      <a:pt x="49" y="46"/>
                    </a:lnTo>
                    <a:lnTo>
                      <a:pt x="49" y="45"/>
                    </a:lnTo>
                    <a:lnTo>
                      <a:pt x="49" y="43"/>
                    </a:lnTo>
                    <a:lnTo>
                      <a:pt x="49" y="42"/>
                    </a:lnTo>
                    <a:lnTo>
                      <a:pt x="50" y="40"/>
                    </a:lnTo>
                    <a:lnTo>
                      <a:pt x="50" y="39"/>
                    </a:lnTo>
                    <a:lnTo>
                      <a:pt x="50" y="38"/>
                    </a:lnTo>
                    <a:lnTo>
                      <a:pt x="50" y="37"/>
                    </a:lnTo>
                    <a:lnTo>
                      <a:pt x="49" y="35"/>
                    </a:lnTo>
                    <a:lnTo>
                      <a:pt x="49" y="34"/>
                    </a:lnTo>
                    <a:lnTo>
                      <a:pt x="49" y="33"/>
                    </a:lnTo>
                    <a:lnTo>
                      <a:pt x="49" y="32"/>
                    </a:lnTo>
                    <a:lnTo>
                      <a:pt x="48" y="31"/>
                    </a:lnTo>
                    <a:lnTo>
                      <a:pt x="48" y="29"/>
                    </a:lnTo>
                    <a:lnTo>
                      <a:pt x="48" y="28"/>
                    </a:lnTo>
                    <a:lnTo>
                      <a:pt x="47" y="27"/>
                    </a:lnTo>
                    <a:lnTo>
                      <a:pt x="47" y="26"/>
                    </a:lnTo>
                    <a:lnTo>
                      <a:pt x="46" y="25"/>
                    </a:lnTo>
                    <a:lnTo>
                      <a:pt x="46" y="24"/>
                    </a:lnTo>
                    <a:lnTo>
                      <a:pt x="45" y="23"/>
                    </a:lnTo>
                    <a:lnTo>
                      <a:pt x="44" y="22"/>
                    </a:lnTo>
                    <a:lnTo>
                      <a:pt x="44" y="21"/>
                    </a:lnTo>
                    <a:lnTo>
                      <a:pt x="42" y="19"/>
                    </a:lnTo>
                    <a:lnTo>
                      <a:pt x="41" y="17"/>
                    </a:lnTo>
                    <a:lnTo>
                      <a:pt x="39" y="16"/>
                    </a:lnTo>
                    <a:lnTo>
                      <a:pt x="38" y="14"/>
                    </a:lnTo>
                    <a:lnTo>
                      <a:pt x="36" y="12"/>
                    </a:lnTo>
                    <a:lnTo>
                      <a:pt x="34" y="11"/>
                    </a:lnTo>
                    <a:lnTo>
                      <a:pt x="33" y="11"/>
                    </a:lnTo>
                    <a:lnTo>
                      <a:pt x="32" y="10"/>
                    </a:lnTo>
                    <a:lnTo>
                      <a:pt x="31" y="9"/>
                    </a:lnTo>
                    <a:lnTo>
                      <a:pt x="30" y="8"/>
                    </a:lnTo>
                    <a:lnTo>
                      <a:pt x="28" y="7"/>
                    </a:lnTo>
                    <a:lnTo>
                      <a:pt x="27" y="6"/>
                    </a:lnTo>
                    <a:lnTo>
                      <a:pt x="25" y="5"/>
                    </a:lnTo>
                    <a:lnTo>
                      <a:pt x="23" y="5"/>
                    </a:lnTo>
                    <a:lnTo>
                      <a:pt x="22" y="3"/>
                    </a:lnTo>
                    <a:lnTo>
                      <a:pt x="20" y="3"/>
                    </a:lnTo>
                    <a:lnTo>
                      <a:pt x="19" y="2"/>
                    </a:lnTo>
                    <a:lnTo>
                      <a:pt x="18" y="2"/>
                    </a:lnTo>
                    <a:lnTo>
                      <a:pt x="16" y="1"/>
                    </a:lnTo>
                    <a:lnTo>
                      <a:pt x="14" y="0"/>
                    </a:lnTo>
                    <a:lnTo>
                      <a:pt x="16" y="2"/>
                    </a:lnTo>
                    <a:close/>
                  </a:path>
                </a:pathLst>
              </a:custGeom>
              <a:solidFill>
                <a:srgbClr val="FF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681" name="Freeform 523"/>
              <p:cNvSpPr>
                <a:spLocks/>
              </p:cNvSpPr>
              <p:nvPr/>
            </p:nvSpPr>
            <p:spPr bwMode="auto">
              <a:xfrm>
                <a:off x="4568" y="2365"/>
                <a:ext cx="122" cy="87"/>
              </a:xfrm>
              <a:custGeom>
                <a:avLst/>
                <a:gdLst>
                  <a:gd name="T0" fmla="*/ 2 w 122"/>
                  <a:gd name="T1" fmla="*/ 28 h 87"/>
                  <a:gd name="T2" fmla="*/ 9 w 122"/>
                  <a:gd name="T3" fmla="*/ 30 h 87"/>
                  <a:gd name="T4" fmla="*/ 17 w 122"/>
                  <a:gd name="T5" fmla="*/ 36 h 87"/>
                  <a:gd name="T6" fmla="*/ 21 w 122"/>
                  <a:gd name="T7" fmla="*/ 43 h 87"/>
                  <a:gd name="T8" fmla="*/ 25 w 122"/>
                  <a:gd name="T9" fmla="*/ 51 h 87"/>
                  <a:gd name="T10" fmla="*/ 29 w 122"/>
                  <a:gd name="T11" fmla="*/ 59 h 87"/>
                  <a:gd name="T12" fmla="*/ 34 w 122"/>
                  <a:gd name="T13" fmla="*/ 67 h 87"/>
                  <a:gd name="T14" fmla="*/ 40 w 122"/>
                  <a:gd name="T15" fmla="*/ 73 h 87"/>
                  <a:gd name="T16" fmla="*/ 47 w 122"/>
                  <a:gd name="T17" fmla="*/ 78 h 87"/>
                  <a:gd name="T18" fmla="*/ 52 w 122"/>
                  <a:gd name="T19" fmla="*/ 80 h 87"/>
                  <a:gd name="T20" fmla="*/ 58 w 122"/>
                  <a:gd name="T21" fmla="*/ 82 h 87"/>
                  <a:gd name="T22" fmla="*/ 64 w 122"/>
                  <a:gd name="T23" fmla="*/ 82 h 87"/>
                  <a:gd name="T24" fmla="*/ 70 w 122"/>
                  <a:gd name="T25" fmla="*/ 81 h 87"/>
                  <a:gd name="T26" fmla="*/ 75 w 122"/>
                  <a:gd name="T27" fmla="*/ 80 h 87"/>
                  <a:gd name="T28" fmla="*/ 84 w 122"/>
                  <a:gd name="T29" fmla="*/ 77 h 87"/>
                  <a:gd name="T30" fmla="*/ 91 w 122"/>
                  <a:gd name="T31" fmla="*/ 72 h 87"/>
                  <a:gd name="T32" fmla="*/ 96 w 122"/>
                  <a:gd name="T33" fmla="*/ 65 h 87"/>
                  <a:gd name="T34" fmla="*/ 98 w 122"/>
                  <a:gd name="T35" fmla="*/ 57 h 87"/>
                  <a:gd name="T36" fmla="*/ 97 w 122"/>
                  <a:gd name="T37" fmla="*/ 50 h 87"/>
                  <a:gd name="T38" fmla="*/ 96 w 122"/>
                  <a:gd name="T39" fmla="*/ 43 h 87"/>
                  <a:gd name="T40" fmla="*/ 99 w 122"/>
                  <a:gd name="T41" fmla="*/ 38 h 87"/>
                  <a:gd name="T42" fmla="*/ 104 w 122"/>
                  <a:gd name="T43" fmla="*/ 35 h 87"/>
                  <a:gd name="T44" fmla="*/ 110 w 122"/>
                  <a:gd name="T45" fmla="*/ 32 h 87"/>
                  <a:gd name="T46" fmla="*/ 116 w 122"/>
                  <a:gd name="T47" fmla="*/ 27 h 87"/>
                  <a:gd name="T48" fmla="*/ 119 w 122"/>
                  <a:gd name="T49" fmla="*/ 21 h 87"/>
                  <a:gd name="T50" fmla="*/ 118 w 122"/>
                  <a:gd name="T51" fmla="*/ 15 h 87"/>
                  <a:gd name="T52" fmla="*/ 116 w 122"/>
                  <a:gd name="T53" fmla="*/ 8 h 87"/>
                  <a:gd name="T54" fmla="*/ 112 w 122"/>
                  <a:gd name="T55" fmla="*/ 1 h 87"/>
                  <a:gd name="T56" fmla="*/ 113 w 122"/>
                  <a:gd name="T57" fmla="*/ 0 h 87"/>
                  <a:gd name="T58" fmla="*/ 119 w 122"/>
                  <a:gd name="T59" fmla="*/ 7 h 87"/>
                  <a:gd name="T60" fmla="*/ 121 w 122"/>
                  <a:gd name="T61" fmla="*/ 13 h 87"/>
                  <a:gd name="T62" fmla="*/ 122 w 122"/>
                  <a:gd name="T63" fmla="*/ 21 h 87"/>
                  <a:gd name="T64" fmla="*/ 121 w 122"/>
                  <a:gd name="T65" fmla="*/ 27 h 87"/>
                  <a:gd name="T66" fmla="*/ 120 w 122"/>
                  <a:gd name="T67" fmla="*/ 33 h 87"/>
                  <a:gd name="T68" fmla="*/ 118 w 122"/>
                  <a:gd name="T69" fmla="*/ 39 h 87"/>
                  <a:gd name="T70" fmla="*/ 108 w 122"/>
                  <a:gd name="T71" fmla="*/ 58 h 87"/>
                  <a:gd name="T72" fmla="*/ 108 w 122"/>
                  <a:gd name="T73" fmla="*/ 61 h 87"/>
                  <a:gd name="T74" fmla="*/ 107 w 122"/>
                  <a:gd name="T75" fmla="*/ 68 h 87"/>
                  <a:gd name="T76" fmla="*/ 103 w 122"/>
                  <a:gd name="T77" fmla="*/ 75 h 87"/>
                  <a:gd name="T78" fmla="*/ 95 w 122"/>
                  <a:gd name="T79" fmla="*/ 82 h 87"/>
                  <a:gd name="T80" fmla="*/ 90 w 122"/>
                  <a:gd name="T81" fmla="*/ 84 h 87"/>
                  <a:gd name="T82" fmla="*/ 84 w 122"/>
                  <a:gd name="T83" fmla="*/ 86 h 87"/>
                  <a:gd name="T84" fmla="*/ 76 w 122"/>
                  <a:gd name="T85" fmla="*/ 87 h 87"/>
                  <a:gd name="T86" fmla="*/ 66 w 122"/>
                  <a:gd name="T87" fmla="*/ 87 h 87"/>
                  <a:gd name="T88" fmla="*/ 56 w 122"/>
                  <a:gd name="T89" fmla="*/ 86 h 87"/>
                  <a:gd name="T90" fmla="*/ 47 w 122"/>
                  <a:gd name="T91" fmla="*/ 84 h 87"/>
                  <a:gd name="T92" fmla="*/ 40 w 122"/>
                  <a:gd name="T93" fmla="*/ 82 h 87"/>
                  <a:gd name="T94" fmla="*/ 33 w 122"/>
                  <a:gd name="T95" fmla="*/ 78 h 87"/>
                  <a:gd name="T96" fmla="*/ 28 w 122"/>
                  <a:gd name="T97" fmla="*/ 75 h 87"/>
                  <a:gd name="T98" fmla="*/ 22 w 122"/>
                  <a:gd name="T99" fmla="*/ 70 h 87"/>
                  <a:gd name="T100" fmla="*/ 15 w 122"/>
                  <a:gd name="T101" fmla="*/ 62 h 87"/>
                  <a:gd name="T102" fmla="*/ 12 w 122"/>
                  <a:gd name="T103" fmla="*/ 56 h 87"/>
                  <a:gd name="T104" fmla="*/ 5 w 122"/>
                  <a:gd name="T105" fmla="*/ 35 h 87"/>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22"/>
                  <a:gd name="T160" fmla="*/ 0 h 87"/>
                  <a:gd name="T161" fmla="*/ 122 w 122"/>
                  <a:gd name="T162" fmla="*/ 87 h 87"/>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22" h="87">
                    <a:moveTo>
                      <a:pt x="0" y="30"/>
                    </a:moveTo>
                    <a:lnTo>
                      <a:pt x="0" y="29"/>
                    </a:lnTo>
                    <a:lnTo>
                      <a:pt x="1" y="29"/>
                    </a:lnTo>
                    <a:lnTo>
                      <a:pt x="2" y="29"/>
                    </a:lnTo>
                    <a:lnTo>
                      <a:pt x="2" y="28"/>
                    </a:lnTo>
                    <a:lnTo>
                      <a:pt x="4" y="28"/>
                    </a:lnTo>
                    <a:lnTo>
                      <a:pt x="5" y="29"/>
                    </a:lnTo>
                    <a:lnTo>
                      <a:pt x="6" y="29"/>
                    </a:lnTo>
                    <a:lnTo>
                      <a:pt x="7" y="30"/>
                    </a:lnTo>
                    <a:lnTo>
                      <a:pt x="9" y="30"/>
                    </a:lnTo>
                    <a:lnTo>
                      <a:pt x="11" y="31"/>
                    </a:lnTo>
                    <a:lnTo>
                      <a:pt x="12" y="33"/>
                    </a:lnTo>
                    <a:lnTo>
                      <a:pt x="14" y="34"/>
                    </a:lnTo>
                    <a:lnTo>
                      <a:pt x="15" y="35"/>
                    </a:lnTo>
                    <a:lnTo>
                      <a:pt x="17" y="36"/>
                    </a:lnTo>
                    <a:lnTo>
                      <a:pt x="17" y="38"/>
                    </a:lnTo>
                    <a:lnTo>
                      <a:pt x="19" y="39"/>
                    </a:lnTo>
                    <a:lnTo>
                      <a:pt x="19" y="40"/>
                    </a:lnTo>
                    <a:lnTo>
                      <a:pt x="20" y="41"/>
                    </a:lnTo>
                    <a:lnTo>
                      <a:pt x="21" y="43"/>
                    </a:lnTo>
                    <a:lnTo>
                      <a:pt x="22" y="44"/>
                    </a:lnTo>
                    <a:lnTo>
                      <a:pt x="23" y="46"/>
                    </a:lnTo>
                    <a:lnTo>
                      <a:pt x="24" y="47"/>
                    </a:lnTo>
                    <a:lnTo>
                      <a:pt x="25" y="49"/>
                    </a:lnTo>
                    <a:lnTo>
                      <a:pt x="25" y="51"/>
                    </a:lnTo>
                    <a:lnTo>
                      <a:pt x="26" y="52"/>
                    </a:lnTo>
                    <a:lnTo>
                      <a:pt x="27" y="54"/>
                    </a:lnTo>
                    <a:lnTo>
                      <a:pt x="28" y="56"/>
                    </a:lnTo>
                    <a:lnTo>
                      <a:pt x="29" y="57"/>
                    </a:lnTo>
                    <a:lnTo>
                      <a:pt x="29" y="59"/>
                    </a:lnTo>
                    <a:lnTo>
                      <a:pt x="30" y="61"/>
                    </a:lnTo>
                    <a:lnTo>
                      <a:pt x="31" y="62"/>
                    </a:lnTo>
                    <a:lnTo>
                      <a:pt x="32" y="64"/>
                    </a:lnTo>
                    <a:lnTo>
                      <a:pt x="33" y="65"/>
                    </a:lnTo>
                    <a:lnTo>
                      <a:pt x="34" y="67"/>
                    </a:lnTo>
                    <a:lnTo>
                      <a:pt x="35" y="68"/>
                    </a:lnTo>
                    <a:lnTo>
                      <a:pt x="36" y="70"/>
                    </a:lnTo>
                    <a:lnTo>
                      <a:pt x="37" y="71"/>
                    </a:lnTo>
                    <a:lnTo>
                      <a:pt x="38" y="73"/>
                    </a:lnTo>
                    <a:lnTo>
                      <a:pt x="40" y="73"/>
                    </a:lnTo>
                    <a:lnTo>
                      <a:pt x="42" y="75"/>
                    </a:lnTo>
                    <a:lnTo>
                      <a:pt x="43" y="76"/>
                    </a:lnTo>
                    <a:lnTo>
                      <a:pt x="45" y="77"/>
                    </a:lnTo>
                    <a:lnTo>
                      <a:pt x="46" y="77"/>
                    </a:lnTo>
                    <a:lnTo>
                      <a:pt x="47" y="78"/>
                    </a:lnTo>
                    <a:lnTo>
                      <a:pt x="48" y="78"/>
                    </a:lnTo>
                    <a:lnTo>
                      <a:pt x="49" y="79"/>
                    </a:lnTo>
                    <a:lnTo>
                      <a:pt x="50" y="79"/>
                    </a:lnTo>
                    <a:lnTo>
                      <a:pt x="51" y="79"/>
                    </a:lnTo>
                    <a:lnTo>
                      <a:pt x="52" y="80"/>
                    </a:lnTo>
                    <a:lnTo>
                      <a:pt x="53" y="80"/>
                    </a:lnTo>
                    <a:lnTo>
                      <a:pt x="54" y="80"/>
                    </a:lnTo>
                    <a:lnTo>
                      <a:pt x="55" y="81"/>
                    </a:lnTo>
                    <a:lnTo>
                      <a:pt x="57" y="81"/>
                    </a:lnTo>
                    <a:lnTo>
                      <a:pt x="58" y="82"/>
                    </a:lnTo>
                    <a:lnTo>
                      <a:pt x="59" y="82"/>
                    </a:lnTo>
                    <a:lnTo>
                      <a:pt x="61" y="82"/>
                    </a:lnTo>
                    <a:lnTo>
                      <a:pt x="63" y="82"/>
                    </a:lnTo>
                    <a:lnTo>
                      <a:pt x="64" y="82"/>
                    </a:lnTo>
                    <a:lnTo>
                      <a:pt x="65" y="82"/>
                    </a:lnTo>
                    <a:lnTo>
                      <a:pt x="66" y="82"/>
                    </a:lnTo>
                    <a:lnTo>
                      <a:pt x="68" y="82"/>
                    </a:lnTo>
                    <a:lnTo>
                      <a:pt x="69" y="82"/>
                    </a:lnTo>
                    <a:lnTo>
                      <a:pt x="70" y="81"/>
                    </a:lnTo>
                    <a:lnTo>
                      <a:pt x="71" y="81"/>
                    </a:lnTo>
                    <a:lnTo>
                      <a:pt x="72" y="81"/>
                    </a:lnTo>
                    <a:lnTo>
                      <a:pt x="73" y="81"/>
                    </a:lnTo>
                    <a:lnTo>
                      <a:pt x="74" y="81"/>
                    </a:lnTo>
                    <a:lnTo>
                      <a:pt x="75" y="80"/>
                    </a:lnTo>
                    <a:lnTo>
                      <a:pt x="77" y="80"/>
                    </a:lnTo>
                    <a:lnTo>
                      <a:pt x="78" y="79"/>
                    </a:lnTo>
                    <a:lnTo>
                      <a:pt x="80" y="79"/>
                    </a:lnTo>
                    <a:lnTo>
                      <a:pt x="82" y="78"/>
                    </a:lnTo>
                    <a:lnTo>
                      <a:pt x="84" y="77"/>
                    </a:lnTo>
                    <a:lnTo>
                      <a:pt x="86" y="76"/>
                    </a:lnTo>
                    <a:lnTo>
                      <a:pt x="87" y="75"/>
                    </a:lnTo>
                    <a:lnTo>
                      <a:pt x="89" y="74"/>
                    </a:lnTo>
                    <a:lnTo>
                      <a:pt x="90" y="73"/>
                    </a:lnTo>
                    <a:lnTo>
                      <a:pt x="91" y="72"/>
                    </a:lnTo>
                    <a:lnTo>
                      <a:pt x="92" y="70"/>
                    </a:lnTo>
                    <a:lnTo>
                      <a:pt x="94" y="69"/>
                    </a:lnTo>
                    <a:lnTo>
                      <a:pt x="95" y="68"/>
                    </a:lnTo>
                    <a:lnTo>
                      <a:pt x="95" y="66"/>
                    </a:lnTo>
                    <a:lnTo>
                      <a:pt x="96" y="65"/>
                    </a:lnTo>
                    <a:lnTo>
                      <a:pt x="97" y="64"/>
                    </a:lnTo>
                    <a:lnTo>
                      <a:pt x="97" y="62"/>
                    </a:lnTo>
                    <a:lnTo>
                      <a:pt x="97" y="60"/>
                    </a:lnTo>
                    <a:lnTo>
                      <a:pt x="98" y="59"/>
                    </a:lnTo>
                    <a:lnTo>
                      <a:pt x="98" y="57"/>
                    </a:lnTo>
                    <a:lnTo>
                      <a:pt x="98" y="56"/>
                    </a:lnTo>
                    <a:lnTo>
                      <a:pt x="98" y="54"/>
                    </a:lnTo>
                    <a:lnTo>
                      <a:pt x="98" y="53"/>
                    </a:lnTo>
                    <a:lnTo>
                      <a:pt x="97" y="51"/>
                    </a:lnTo>
                    <a:lnTo>
                      <a:pt x="97" y="50"/>
                    </a:lnTo>
                    <a:lnTo>
                      <a:pt x="97" y="47"/>
                    </a:lnTo>
                    <a:lnTo>
                      <a:pt x="96" y="46"/>
                    </a:lnTo>
                    <a:lnTo>
                      <a:pt x="96" y="45"/>
                    </a:lnTo>
                    <a:lnTo>
                      <a:pt x="96" y="44"/>
                    </a:lnTo>
                    <a:lnTo>
                      <a:pt x="96" y="43"/>
                    </a:lnTo>
                    <a:lnTo>
                      <a:pt x="97" y="41"/>
                    </a:lnTo>
                    <a:lnTo>
                      <a:pt x="98" y="40"/>
                    </a:lnTo>
                    <a:lnTo>
                      <a:pt x="99" y="38"/>
                    </a:lnTo>
                    <a:lnTo>
                      <a:pt x="100" y="37"/>
                    </a:lnTo>
                    <a:lnTo>
                      <a:pt x="101" y="36"/>
                    </a:lnTo>
                    <a:lnTo>
                      <a:pt x="102" y="36"/>
                    </a:lnTo>
                    <a:lnTo>
                      <a:pt x="103" y="36"/>
                    </a:lnTo>
                    <a:lnTo>
                      <a:pt x="104" y="35"/>
                    </a:lnTo>
                    <a:lnTo>
                      <a:pt x="105" y="34"/>
                    </a:lnTo>
                    <a:lnTo>
                      <a:pt x="107" y="33"/>
                    </a:lnTo>
                    <a:lnTo>
                      <a:pt x="108" y="33"/>
                    </a:lnTo>
                    <a:lnTo>
                      <a:pt x="109" y="32"/>
                    </a:lnTo>
                    <a:lnTo>
                      <a:pt x="110" y="32"/>
                    </a:lnTo>
                    <a:lnTo>
                      <a:pt x="111" y="31"/>
                    </a:lnTo>
                    <a:lnTo>
                      <a:pt x="112" y="30"/>
                    </a:lnTo>
                    <a:lnTo>
                      <a:pt x="113" y="30"/>
                    </a:lnTo>
                    <a:lnTo>
                      <a:pt x="114" y="29"/>
                    </a:lnTo>
                    <a:lnTo>
                      <a:pt x="116" y="27"/>
                    </a:lnTo>
                    <a:lnTo>
                      <a:pt x="117" y="26"/>
                    </a:lnTo>
                    <a:lnTo>
                      <a:pt x="118" y="25"/>
                    </a:lnTo>
                    <a:lnTo>
                      <a:pt x="118" y="24"/>
                    </a:lnTo>
                    <a:lnTo>
                      <a:pt x="118" y="23"/>
                    </a:lnTo>
                    <a:lnTo>
                      <a:pt x="119" y="21"/>
                    </a:lnTo>
                    <a:lnTo>
                      <a:pt x="119" y="20"/>
                    </a:lnTo>
                    <a:lnTo>
                      <a:pt x="119" y="19"/>
                    </a:lnTo>
                    <a:lnTo>
                      <a:pt x="118" y="18"/>
                    </a:lnTo>
                    <a:lnTo>
                      <a:pt x="118" y="16"/>
                    </a:lnTo>
                    <a:lnTo>
                      <a:pt x="118" y="15"/>
                    </a:lnTo>
                    <a:lnTo>
                      <a:pt x="118" y="14"/>
                    </a:lnTo>
                    <a:lnTo>
                      <a:pt x="118" y="13"/>
                    </a:lnTo>
                    <a:lnTo>
                      <a:pt x="117" y="12"/>
                    </a:lnTo>
                    <a:lnTo>
                      <a:pt x="117" y="10"/>
                    </a:lnTo>
                    <a:lnTo>
                      <a:pt x="116" y="8"/>
                    </a:lnTo>
                    <a:lnTo>
                      <a:pt x="115" y="7"/>
                    </a:lnTo>
                    <a:lnTo>
                      <a:pt x="115" y="5"/>
                    </a:lnTo>
                    <a:lnTo>
                      <a:pt x="113" y="4"/>
                    </a:lnTo>
                    <a:lnTo>
                      <a:pt x="113" y="3"/>
                    </a:lnTo>
                    <a:lnTo>
                      <a:pt x="112" y="1"/>
                    </a:lnTo>
                    <a:lnTo>
                      <a:pt x="111" y="1"/>
                    </a:lnTo>
                    <a:lnTo>
                      <a:pt x="110" y="0"/>
                    </a:lnTo>
                    <a:lnTo>
                      <a:pt x="113" y="0"/>
                    </a:lnTo>
                    <a:lnTo>
                      <a:pt x="114" y="1"/>
                    </a:lnTo>
                    <a:lnTo>
                      <a:pt x="115" y="2"/>
                    </a:lnTo>
                    <a:lnTo>
                      <a:pt x="116" y="4"/>
                    </a:lnTo>
                    <a:lnTo>
                      <a:pt x="118" y="6"/>
                    </a:lnTo>
                    <a:lnTo>
                      <a:pt x="119" y="7"/>
                    </a:lnTo>
                    <a:lnTo>
                      <a:pt x="119" y="8"/>
                    </a:lnTo>
                    <a:lnTo>
                      <a:pt x="120" y="9"/>
                    </a:lnTo>
                    <a:lnTo>
                      <a:pt x="121" y="10"/>
                    </a:lnTo>
                    <a:lnTo>
                      <a:pt x="121" y="12"/>
                    </a:lnTo>
                    <a:lnTo>
                      <a:pt x="121" y="13"/>
                    </a:lnTo>
                    <a:lnTo>
                      <a:pt x="121" y="15"/>
                    </a:lnTo>
                    <a:lnTo>
                      <a:pt x="122" y="17"/>
                    </a:lnTo>
                    <a:lnTo>
                      <a:pt x="122" y="18"/>
                    </a:lnTo>
                    <a:lnTo>
                      <a:pt x="122" y="20"/>
                    </a:lnTo>
                    <a:lnTo>
                      <a:pt x="122" y="21"/>
                    </a:lnTo>
                    <a:lnTo>
                      <a:pt x="122" y="22"/>
                    </a:lnTo>
                    <a:lnTo>
                      <a:pt x="122" y="24"/>
                    </a:lnTo>
                    <a:lnTo>
                      <a:pt x="122" y="25"/>
                    </a:lnTo>
                    <a:lnTo>
                      <a:pt x="122" y="26"/>
                    </a:lnTo>
                    <a:lnTo>
                      <a:pt x="121" y="27"/>
                    </a:lnTo>
                    <a:lnTo>
                      <a:pt x="121" y="28"/>
                    </a:lnTo>
                    <a:lnTo>
                      <a:pt x="121" y="29"/>
                    </a:lnTo>
                    <a:lnTo>
                      <a:pt x="121" y="30"/>
                    </a:lnTo>
                    <a:lnTo>
                      <a:pt x="121" y="31"/>
                    </a:lnTo>
                    <a:lnTo>
                      <a:pt x="120" y="33"/>
                    </a:lnTo>
                    <a:lnTo>
                      <a:pt x="120" y="34"/>
                    </a:lnTo>
                    <a:lnTo>
                      <a:pt x="119" y="35"/>
                    </a:lnTo>
                    <a:lnTo>
                      <a:pt x="119" y="36"/>
                    </a:lnTo>
                    <a:lnTo>
                      <a:pt x="118" y="38"/>
                    </a:lnTo>
                    <a:lnTo>
                      <a:pt x="118" y="39"/>
                    </a:lnTo>
                    <a:lnTo>
                      <a:pt x="117" y="41"/>
                    </a:lnTo>
                    <a:lnTo>
                      <a:pt x="116" y="42"/>
                    </a:lnTo>
                    <a:lnTo>
                      <a:pt x="116" y="43"/>
                    </a:lnTo>
                    <a:lnTo>
                      <a:pt x="115" y="45"/>
                    </a:lnTo>
                    <a:lnTo>
                      <a:pt x="108" y="58"/>
                    </a:lnTo>
                    <a:lnTo>
                      <a:pt x="108" y="59"/>
                    </a:lnTo>
                    <a:lnTo>
                      <a:pt x="108" y="61"/>
                    </a:lnTo>
                    <a:lnTo>
                      <a:pt x="108" y="63"/>
                    </a:lnTo>
                    <a:lnTo>
                      <a:pt x="107" y="64"/>
                    </a:lnTo>
                    <a:lnTo>
                      <a:pt x="107" y="65"/>
                    </a:lnTo>
                    <a:lnTo>
                      <a:pt x="107" y="66"/>
                    </a:lnTo>
                    <a:lnTo>
                      <a:pt x="107" y="68"/>
                    </a:lnTo>
                    <a:lnTo>
                      <a:pt x="106" y="69"/>
                    </a:lnTo>
                    <a:lnTo>
                      <a:pt x="105" y="70"/>
                    </a:lnTo>
                    <a:lnTo>
                      <a:pt x="105" y="72"/>
                    </a:lnTo>
                    <a:lnTo>
                      <a:pt x="104" y="73"/>
                    </a:lnTo>
                    <a:lnTo>
                      <a:pt x="103" y="75"/>
                    </a:lnTo>
                    <a:lnTo>
                      <a:pt x="102" y="76"/>
                    </a:lnTo>
                    <a:lnTo>
                      <a:pt x="100" y="78"/>
                    </a:lnTo>
                    <a:lnTo>
                      <a:pt x="99" y="79"/>
                    </a:lnTo>
                    <a:lnTo>
                      <a:pt x="97" y="80"/>
                    </a:lnTo>
                    <a:lnTo>
                      <a:pt x="95" y="82"/>
                    </a:lnTo>
                    <a:lnTo>
                      <a:pt x="94" y="83"/>
                    </a:lnTo>
                    <a:lnTo>
                      <a:pt x="92" y="83"/>
                    </a:lnTo>
                    <a:lnTo>
                      <a:pt x="92" y="84"/>
                    </a:lnTo>
                    <a:lnTo>
                      <a:pt x="90" y="84"/>
                    </a:lnTo>
                    <a:lnTo>
                      <a:pt x="89" y="85"/>
                    </a:lnTo>
                    <a:lnTo>
                      <a:pt x="88" y="85"/>
                    </a:lnTo>
                    <a:lnTo>
                      <a:pt x="87" y="86"/>
                    </a:lnTo>
                    <a:lnTo>
                      <a:pt x="85" y="86"/>
                    </a:lnTo>
                    <a:lnTo>
                      <a:pt x="84" y="86"/>
                    </a:lnTo>
                    <a:lnTo>
                      <a:pt x="82" y="86"/>
                    </a:lnTo>
                    <a:lnTo>
                      <a:pt x="81" y="87"/>
                    </a:lnTo>
                    <a:lnTo>
                      <a:pt x="79" y="87"/>
                    </a:lnTo>
                    <a:lnTo>
                      <a:pt x="77" y="87"/>
                    </a:lnTo>
                    <a:lnTo>
                      <a:pt x="76" y="87"/>
                    </a:lnTo>
                    <a:lnTo>
                      <a:pt x="74" y="87"/>
                    </a:lnTo>
                    <a:lnTo>
                      <a:pt x="72" y="87"/>
                    </a:lnTo>
                    <a:lnTo>
                      <a:pt x="70" y="87"/>
                    </a:lnTo>
                    <a:lnTo>
                      <a:pt x="68" y="87"/>
                    </a:lnTo>
                    <a:lnTo>
                      <a:pt x="66" y="87"/>
                    </a:lnTo>
                    <a:lnTo>
                      <a:pt x="64" y="87"/>
                    </a:lnTo>
                    <a:lnTo>
                      <a:pt x="62" y="87"/>
                    </a:lnTo>
                    <a:lnTo>
                      <a:pt x="60" y="87"/>
                    </a:lnTo>
                    <a:lnTo>
                      <a:pt x="58" y="87"/>
                    </a:lnTo>
                    <a:lnTo>
                      <a:pt x="56" y="86"/>
                    </a:lnTo>
                    <a:lnTo>
                      <a:pt x="54" y="86"/>
                    </a:lnTo>
                    <a:lnTo>
                      <a:pt x="52" y="85"/>
                    </a:lnTo>
                    <a:lnTo>
                      <a:pt x="51" y="85"/>
                    </a:lnTo>
                    <a:lnTo>
                      <a:pt x="49" y="85"/>
                    </a:lnTo>
                    <a:lnTo>
                      <a:pt x="47" y="84"/>
                    </a:lnTo>
                    <a:lnTo>
                      <a:pt x="46" y="84"/>
                    </a:lnTo>
                    <a:lnTo>
                      <a:pt x="44" y="83"/>
                    </a:lnTo>
                    <a:lnTo>
                      <a:pt x="43" y="82"/>
                    </a:lnTo>
                    <a:lnTo>
                      <a:pt x="41" y="82"/>
                    </a:lnTo>
                    <a:lnTo>
                      <a:pt x="40" y="82"/>
                    </a:lnTo>
                    <a:lnTo>
                      <a:pt x="38" y="81"/>
                    </a:lnTo>
                    <a:lnTo>
                      <a:pt x="37" y="80"/>
                    </a:lnTo>
                    <a:lnTo>
                      <a:pt x="36" y="79"/>
                    </a:lnTo>
                    <a:lnTo>
                      <a:pt x="34" y="79"/>
                    </a:lnTo>
                    <a:lnTo>
                      <a:pt x="33" y="78"/>
                    </a:lnTo>
                    <a:lnTo>
                      <a:pt x="32" y="77"/>
                    </a:lnTo>
                    <a:lnTo>
                      <a:pt x="31" y="77"/>
                    </a:lnTo>
                    <a:lnTo>
                      <a:pt x="30" y="76"/>
                    </a:lnTo>
                    <a:lnTo>
                      <a:pt x="29" y="76"/>
                    </a:lnTo>
                    <a:lnTo>
                      <a:pt x="28" y="75"/>
                    </a:lnTo>
                    <a:lnTo>
                      <a:pt x="27" y="74"/>
                    </a:lnTo>
                    <a:lnTo>
                      <a:pt x="25" y="73"/>
                    </a:lnTo>
                    <a:lnTo>
                      <a:pt x="23" y="71"/>
                    </a:lnTo>
                    <a:lnTo>
                      <a:pt x="22" y="70"/>
                    </a:lnTo>
                    <a:lnTo>
                      <a:pt x="20" y="68"/>
                    </a:lnTo>
                    <a:lnTo>
                      <a:pt x="19" y="66"/>
                    </a:lnTo>
                    <a:lnTo>
                      <a:pt x="17" y="65"/>
                    </a:lnTo>
                    <a:lnTo>
                      <a:pt x="16" y="64"/>
                    </a:lnTo>
                    <a:lnTo>
                      <a:pt x="15" y="62"/>
                    </a:lnTo>
                    <a:lnTo>
                      <a:pt x="14" y="61"/>
                    </a:lnTo>
                    <a:lnTo>
                      <a:pt x="13" y="59"/>
                    </a:lnTo>
                    <a:lnTo>
                      <a:pt x="12" y="57"/>
                    </a:lnTo>
                    <a:lnTo>
                      <a:pt x="12" y="56"/>
                    </a:lnTo>
                    <a:lnTo>
                      <a:pt x="11" y="55"/>
                    </a:lnTo>
                    <a:lnTo>
                      <a:pt x="11" y="54"/>
                    </a:lnTo>
                    <a:lnTo>
                      <a:pt x="11" y="53"/>
                    </a:lnTo>
                    <a:lnTo>
                      <a:pt x="5" y="35"/>
                    </a:lnTo>
                    <a:lnTo>
                      <a:pt x="0" y="30"/>
                    </a:lnTo>
                    <a:close/>
                  </a:path>
                </a:pathLst>
              </a:custGeom>
              <a:solidFill>
                <a:srgbClr val="F5E8C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682" name="Freeform 524"/>
              <p:cNvSpPr>
                <a:spLocks/>
              </p:cNvSpPr>
              <p:nvPr/>
            </p:nvSpPr>
            <p:spPr bwMode="auto">
              <a:xfrm>
                <a:off x="4683" y="2336"/>
                <a:ext cx="115" cy="108"/>
              </a:xfrm>
              <a:custGeom>
                <a:avLst/>
                <a:gdLst>
                  <a:gd name="T0" fmla="*/ 14 w 115"/>
                  <a:gd name="T1" fmla="*/ 73 h 108"/>
                  <a:gd name="T2" fmla="*/ 23 w 115"/>
                  <a:gd name="T3" fmla="*/ 81 h 108"/>
                  <a:gd name="T4" fmla="*/ 29 w 115"/>
                  <a:gd name="T5" fmla="*/ 85 h 108"/>
                  <a:gd name="T6" fmla="*/ 36 w 115"/>
                  <a:gd name="T7" fmla="*/ 89 h 108"/>
                  <a:gd name="T8" fmla="*/ 43 w 115"/>
                  <a:gd name="T9" fmla="*/ 91 h 108"/>
                  <a:gd name="T10" fmla="*/ 50 w 115"/>
                  <a:gd name="T11" fmla="*/ 93 h 108"/>
                  <a:gd name="T12" fmla="*/ 58 w 115"/>
                  <a:gd name="T13" fmla="*/ 91 h 108"/>
                  <a:gd name="T14" fmla="*/ 66 w 115"/>
                  <a:gd name="T15" fmla="*/ 88 h 108"/>
                  <a:gd name="T16" fmla="*/ 73 w 115"/>
                  <a:gd name="T17" fmla="*/ 82 h 108"/>
                  <a:gd name="T18" fmla="*/ 80 w 115"/>
                  <a:gd name="T19" fmla="*/ 76 h 108"/>
                  <a:gd name="T20" fmla="*/ 87 w 115"/>
                  <a:gd name="T21" fmla="*/ 72 h 108"/>
                  <a:gd name="T22" fmla="*/ 96 w 115"/>
                  <a:gd name="T23" fmla="*/ 66 h 108"/>
                  <a:gd name="T24" fmla="*/ 104 w 115"/>
                  <a:gd name="T25" fmla="*/ 62 h 108"/>
                  <a:gd name="T26" fmla="*/ 107 w 115"/>
                  <a:gd name="T27" fmla="*/ 53 h 108"/>
                  <a:gd name="T28" fmla="*/ 105 w 115"/>
                  <a:gd name="T29" fmla="*/ 43 h 108"/>
                  <a:gd name="T30" fmla="*/ 99 w 115"/>
                  <a:gd name="T31" fmla="*/ 35 h 108"/>
                  <a:gd name="T32" fmla="*/ 93 w 115"/>
                  <a:gd name="T33" fmla="*/ 29 h 108"/>
                  <a:gd name="T34" fmla="*/ 85 w 115"/>
                  <a:gd name="T35" fmla="*/ 25 h 108"/>
                  <a:gd name="T36" fmla="*/ 78 w 115"/>
                  <a:gd name="T37" fmla="*/ 21 h 108"/>
                  <a:gd name="T38" fmla="*/ 71 w 115"/>
                  <a:gd name="T39" fmla="*/ 18 h 108"/>
                  <a:gd name="T40" fmla="*/ 64 w 115"/>
                  <a:gd name="T41" fmla="*/ 15 h 108"/>
                  <a:gd name="T42" fmla="*/ 58 w 115"/>
                  <a:gd name="T43" fmla="*/ 14 h 108"/>
                  <a:gd name="T44" fmla="*/ 50 w 115"/>
                  <a:gd name="T45" fmla="*/ 12 h 108"/>
                  <a:gd name="T46" fmla="*/ 41 w 115"/>
                  <a:gd name="T47" fmla="*/ 2 h 108"/>
                  <a:gd name="T48" fmla="*/ 48 w 115"/>
                  <a:gd name="T49" fmla="*/ 6 h 108"/>
                  <a:gd name="T50" fmla="*/ 56 w 115"/>
                  <a:gd name="T51" fmla="*/ 9 h 108"/>
                  <a:gd name="T52" fmla="*/ 65 w 115"/>
                  <a:gd name="T53" fmla="*/ 11 h 108"/>
                  <a:gd name="T54" fmla="*/ 71 w 115"/>
                  <a:gd name="T55" fmla="*/ 13 h 108"/>
                  <a:gd name="T56" fmla="*/ 78 w 115"/>
                  <a:gd name="T57" fmla="*/ 15 h 108"/>
                  <a:gd name="T58" fmla="*/ 85 w 115"/>
                  <a:gd name="T59" fmla="*/ 17 h 108"/>
                  <a:gd name="T60" fmla="*/ 93 w 115"/>
                  <a:gd name="T61" fmla="*/ 21 h 108"/>
                  <a:gd name="T62" fmla="*/ 102 w 115"/>
                  <a:gd name="T63" fmla="*/ 28 h 108"/>
                  <a:gd name="T64" fmla="*/ 107 w 115"/>
                  <a:gd name="T65" fmla="*/ 35 h 108"/>
                  <a:gd name="T66" fmla="*/ 111 w 115"/>
                  <a:gd name="T67" fmla="*/ 41 h 108"/>
                  <a:gd name="T68" fmla="*/ 112 w 115"/>
                  <a:gd name="T69" fmla="*/ 47 h 108"/>
                  <a:gd name="T70" fmla="*/ 114 w 115"/>
                  <a:gd name="T71" fmla="*/ 57 h 108"/>
                  <a:gd name="T72" fmla="*/ 115 w 115"/>
                  <a:gd name="T73" fmla="*/ 64 h 108"/>
                  <a:gd name="T74" fmla="*/ 114 w 115"/>
                  <a:gd name="T75" fmla="*/ 71 h 108"/>
                  <a:gd name="T76" fmla="*/ 111 w 115"/>
                  <a:gd name="T77" fmla="*/ 80 h 108"/>
                  <a:gd name="T78" fmla="*/ 103 w 115"/>
                  <a:gd name="T79" fmla="*/ 88 h 108"/>
                  <a:gd name="T80" fmla="*/ 96 w 115"/>
                  <a:gd name="T81" fmla="*/ 90 h 108"/>
                  <a:gd name="T82" fmla="*/ 86 w 115"/>
                  <a:gd name="T83" fmla="*/ 91 h 108"/>
                  <a:gd name="T84" fmla="*/ 78 w 115"/>
                  <a:gd name="T85" fmla="*/ 92 h 108"/>
                  <a:gd name="T86" fmla="*/ 71 w 115"/>
                  <a:gd name="T87" fmla="*/ 93 h 108"/>
                  <a:gd name="T88" fmla="*/ 63 w 115"/>
                  <a:gd name="T89" fmla="*/ 94 h 108"/>
                  <a:gd name="T90" fmla="*/ 55 w 115"/>
                  <a:gd name="T91" fmla="*/ 97 h 108"/>
                  <a:gd name="T92" fmla="*/ 49 w 115"/>
                  <a:gd name="T93" fmla="*/ 101 h 108"/>
                  <a:gd name="T94" fmla="*/ 42 w 115"/>
                  <a:gd name="T95" fmla="*/ 107 h 108"/>
                  <a:gd name="T96" fmla="*/ 36 w 115"/>
                  <a:gd name="T97" fmla="*/ 108 h 108"/>
                  <a:gd name="T98" fmla="*/ 28 w 115"/>
                  <a:gd name="T99" fmla="*/ 108 h 108"/>
                  <a:gd name="T100" fmla="*/ 20 w 115"/>
                  <a:gd name="T101" fmla="*/ 105 h 108"/>
                  <a:gd name="T102" fmla="*/ 13 w 115"/>
                  <a:gd name="T103" fmla="*/ 103 h 108"/>
                  <a:gd name="T104" fmla="*/ 4 w 115"/>
                  <a:gd name="T105" fmla="*/ 97 h 108"/>
                  <a:gd name="T106" fmla="*/ 0 w 115"/>
                  <a:gd name="T107" fmla="*/ 89 h 108"/>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15"/>
                  <a:gd name="T163" fmla="*/ 0 h 108"/>
                  <a:gd name="T164" fmla="*/ 115 w 115"/>
                  <a:gd name="T165" fmla="*/ 108 h 108"/>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15" h="108">
                    <a:moveTo>
                      <a:pt x="10" y="68"/>
                    </a:moveTo>
                    <a:lnTo>
                      <a:pt x="10" y="69"/>
                    </a:lnTo>
                    <a:lnTo>
                      <a:pt x="11" y="70"/>
                    </a:lnTo>
                    <a:lnTo>
                      <a:pt x="12" y="70"/>
                    </a:lnTo>
                    <a:lnTo>
                      <a:pt x="13" y="72"/>
                    </a:lnTo>
                    <a:lnTo>
                      <a:pt x="14" y="73"/>
                    </a:lnTo>
                    <a:lnTo>
                      <a:pt x="15" y="74"/>
                    </a:lnTo>
                    <a:lnTo>
                      <a:pt x="16" y="76"/>
                    </a:lnTo>
                    <a:lnTo>
                      <a:pt x="18" y="77"/>
                    </a:lnTo>
                    <a:lnTo>
                      <a:pt x="20" y="79"/>
                    </a:lnTo>
                    <a:lnTo>
                      <a:pt x="22" y="80"/>
                    </a:lnTo>
                    <a:lnTo>
                      <a:pt x="23" y="81"/>
                    </a:lnTo>
                    <a:lnTo>
                      <a:pt x="24" y="81"/>
                    </a:lnTo>
                    <a:lnTo>
                      <a:pt x="24" y="82"/>
                    </a:lnTo>
                    <a:lnTo>
                      <a:pt x="26" y="83"/>
                    </a:lnTo>
                    <a:lnTo>
                      <a:pt x="27" y="83"/>
                    </a:lnTo>
                    <a:lnTo>
                      <a:pt x="28" y="84"/>
                    </a:lnTo>
                    <a:lnTo>
                      <a:pt x="29" y="85"/>
                    </a:lnTo>
                    <a:lnTo>
                      <a:pt x="30" y="86"/>
                    </a:lnTo>
                    <a:lnTo>
                      <a:pt x="31" y="86"/>
                    </a:lnTo>
                    <a:lnTo>
                      <a:pt x="32" y="87"/>
                    </a:lnTo>
                    <a:lnTo>
                      <a:pt x="33" y="88"/>
                    </a:lnTo>
                    <a:lnTo>
                      <a:pt x="34" y="88"/>
                    </a:lnTo>
                    <a:lnTo>
                      <a:pt x="36" y="89"/>
                    </a:lnTo>
                    <a:lnTo>
                      <a:pt x="37" y="89"/>
                    </a:lnTo>
                    <a:lnTo>
                      <a:pt x="38" y="90"/>
                    </a:lnTo>
                    <a:lnTo>
                      <a:pt x="39" y="90"/>
                    </a:lnTo>
                    <a:lnTo>
                      <a:pt x="40" y="90"/>
                    </a:lnTo>
                    <a:lnTo>
                      <a:pt x="42" y="91"/>
                    </a:lnTo>
                    <a:lnTo>
                      <a:pt x="43" y="91"/>
                    </a:lnTo>
                    <a:lnTo>
                      <a:pt x="44" y="92"/>
                    </a:lnTo>
                    <a:lnTo>
                      <a:pt x="45" y="92"/>
                    </a:lnTo>
                    <a:lnTo>
                      <a:pt x="47" y="93"/>
                    </a:lnTo>
                    <a:lnTo>
                      <a:pt x="48" y="93"/>
                    </a:lnTo>
                    <a:lnTo>
                      <a:pt x="50" y="93"/>
                    </a:lnTo>
                    <a:lnTo>
                      <a:pt x="52" y="93"/>
                    </a:lnTo>
                    <a:lnTo>
                      <a:pt x="53" y="93"/>
                    </a:lnTo>
                    <a:lnTo>
                      <a:pt x="55" y="93"/>
                    </a:lnTo>
                    <a:lnTo>
                      <a:pt x="56" y="92"/>
                    </a:lnTo>
                    <a:lnTo>
                      <a:pt x="57" y="92"/>
                    </a:lnTo>
                    <a:lnTo>
                      <a:pt x="58" y="91"/>
                    </a:lnTo>
                    <a:lnTo>
                      <a:pt x="60" y="91"/>
                    </a:lnTo>
                    <a:lnTo>
                      <a:pt x="61" y="90"/>
                    </a:lnTo>
                    <a:lnTo>
                      <a:pt x="62" y="90"/>
                    </a:lnTo>
                    <a:lnTo>
                      <a:pt x="63" y="89"/>
                    </a:lnTo>
                    <a:lnTo>
                      <a:pt x="65" y="89"/>
                    </a:lnTo>
                    <a:lnTo>
                      <a:pt x="66" y="88"/>
                    </a:lnTo>
                    <a:lnTo>
                      <a:pt x="67" y="87"/>
                    </a:lnTo>
                    <a:lnTo>
                      <a:pt x="69" y="86"/>
                    </a:lnTo>
                    <a:lnTo>
                      <a:pt x="70" y="85"/>
                    </a:lnTo>
                    <a:lnTo>
                      <a:pt x="71" y="84"/>
                    </a:lnTo>
                    <a:lnTo>
                      <a:pt x="72" y="83"/>
                    </a:lnTo>
                    <a:lnTo>
                      <a:pt x="73" y="82"/>
                    </a:lnTo>
                    <a:lnTo>
                      <a:pt x="75" y="81"/>
                    </a:lnTo>
                    <a:lnTo>
                      <a:pt x="76" y="79"/>
                    </a:lnTo>
                    <a:lnTo>
                      <a:pt x="77" y="79"/>
                    </a:lnTo>
                    <a:lnTo>
                      <a:pt x="78" y="78"/>
                    </a:lnTo>
                    <a:lnTo>
                      <a:pt x="79" y="77"/>
                    </a:lnTo>
                    <a:lnTo>
                      <a:pt x="80" y="76"/>
                    </a:lnTo>
                    <a:lnTo>
                      <a:pt x="81" y="76"/>
                    </a:lnTo>
                    <a:lnTo>
                      <a:pt x="83" y="75"/>
                    </a:lnTo>
                    <a:lnTo>
                      <a:pt x="83" y="74"/>
                    </a:lnTo>
                    <a:lnTo>
                      <a:pt x="85" y="73"/>
                    </a:lnTo>
                    <a:lnTo>
                      <a:pt x="86" y="73"/>
                    </a:lnTo>
                    <a:lnTo>
                      <a:pt x="87" y="72"/>
                    </a:lnTo>
                    <a:lnTo>
                      <a:pt x="88" y="72"/>
                    </a:lnTo>
                    <a:lnTo>
                      <a:pt x="89" y="70"/>
                    </a:lnTo>
                    <a:lnTo>
                      <a:pt x="91" y="69"/>
                    </a:lnTo>
                    <a:lnTo>
                      <a:pt x="93" y="68"/>
                    </a:lnTo>
                    <a:lnTo>
                      <a:pt x="95" y="67"/>
                    </a:lnTo>
                    <a:lnTo>
                      <a:pt x="96" y="66"/>
                    </a:lnTo>
                    <a:lnTo>
                      <a:pt x="98" y="65"/>
                    </a:lnTo>
                    <a:lnTo>
                      <a:pt x="99" y="65"/>
                    </a:lnTo>
                    <a:lnTo>
                      <a:pt x="101" y="64"/>
                    </a:lnTo>
                    <a:lnTo>
                      <a:pt x="102" y="63"/>
                    </a:lnTo>
                    <a:lnTo>
                      <a:pt x="103" y="62"/>
                    </a:lnTo>
                    <a:lnTo>
                      <a:pt x="104" y="62"/>
                    </a:lnTo>
                    <a:lnTo>
                      <a:pt x="105" y="61"/>
                    </a:lnTo>
                    <a:lnTo>
                      <a:pt x="106" y="59"/>
                    </a:lnTo>
                    <a:lnTo>
                      <a:pt x="107" y="57"/>
                    </a:lnTo>
                    <a:lnTo>
                      <a:pt x="107" y="56"/>
                    </a:lnTo>
                    <a:lnTo>
                      <a:pt x="107" y="54"/>
                    </a:lnTo>
                    <a:lnTo>
                      <a:pt x="107" y="53"/>
                    </a:lnTo>
                    <a:lnTo>
                      <a:pt x="107" y="52"/>
                    </a:lnTo>
                    <a:lnTo>
                      <a:pt x="107" y="50"/>
                    </a:lnTo>
                    <a:lnTo>
                      <a:pt x="107" y="48"/>
                    </a:lnTo>
                    <a:lnTo>
                      <a:pt x="106" y="46"/>
                    </a:lnTo>
                    <a:lnTo>
                      <a:pt x="106" y="44"/>
                    </a:lnTo>
                    <a:lnTo>
                      <a:pt x="105" y="43"/>
                    </a:lnTo>
                    <a:lnTo>
                      <a:pt x="105" y="42"/>
                    </a:lnTo>
                    <a:lnTo>
                      <a:pt x="104" y="41"/>
                    </a:lnTo>
                    <a:lnTo>
                      <a:pt x="104" y="40"/>
                    </a:lnTo>
                    <a:lnTo>
                      <a:pt x="102" y="38"/>
                    </a:lnTo>
                    <a:lnTo>
                      <a:pt x="101" y="36"/>
                    </a:lnTo>
                    <a:lnTo>
                      <a:pt x="99" y="35"/>
                    </a:lnTo>
                    <a:lnTo>
                      <a:pt x="98" y="33"/>
                    </a:lnTo>
                    <a:lnTo>
                      <a:pt x="96" y="32"/>
                    </a:lnTo>
                    <a:lnTo>
                      <a:pt x="96" y="31"/>
                    </a:lnTo>
                    <a:lnTo>
                      <a:pt x="94" y="30"/>
                    </a:lnTo>
                    <a:lnTo>
                      <a:pt x="93" y="29"/>
                    </a:lnTo>
                    <a:lnTo>
                      <a:pt x="91" y="28"/>
                    </a:lnTo>
                    <a:lnTo>
                      <a:pt x="90" y="27"/>
                    </a:lnTo>
                    <a:lnTo>
                      <a:pt x="89" y="27"/>
                    </a:lnTo>
                    <a:lnTo>
                      <a:pt x="88" y="26"/>
                    </a:lnTo>
                    <a:lnTo>
                      <a:pt x="87" y="25"/>
                    </a:lnTo>
                    <a:lnTo>
                      <a:pt x="85" y="25"/>
                    </a:lnTo>
                    <a:lnTo>
                      <a:pt x="85" y="24"/>
                    </a:lnTo>
                    <a:lnTo>
                      <a:pt x="83" y="24"/>
                    </a:lnTo>
                    <a:lnTo>
                      <a:pt x="82" y="23"/>
                    </a:lnTo>
                    <a:lnTo>
                      <a:pt x="81" y="22"/>
                    </a:lnTo>
                    <a:lnTo>
                      <a:pt x="80" y="22"/>
                    </a:lnTo>
                    <a:lnTo>
                      <a:pt x="78" y="21"/>
                    </a:lnTo>
                    <a:lnTo>
                      <a:pt x="77" y="21"/>
                    </a:lnTo>
                    <a:lnTo>
                      <a:pt x="76" y="20"/>
                    </a:lnTo>
                    <a:lnTo>
                      <a:pt x="75" y="20"/>
                    </a:lnTo>
                    <a:lnTo>
                      <a:pt x="73" y="19"/>
                    </a:lnTo>
                    <a:lnTo>
                      <a:pt x="72" y="18"/>
                    </a:lnTo>
                    <a:lnTo>
                      <a:pt x="71" y="18"/>
                    </a:lnTo>
                    <a:lnTo>
                      <a:pt x="70" y="18"/>
                    </a:lnTo>
                    <a:lnTo>
                      <a:pt x="69" y="17"/>
                    </a:lnTo>
                    <a:lnTo>
                      <a:pt x="67" y="17"/>
                    </a:lnTo>
                    <a:lnTo>
                      <a:pt x="67" y="16"/>
                    </a:lnTo>
                    <a:lnTo>
                      <a:pt x="65" y="16"/>
                    </a:lnTo>
                    <a:lnTo>
                      <a:pt x="64" y="15"/>
                    </a:lnTo>
                    <a:lnTo>
                      <a:pt x="63" y="15"/>
                    </a:lnTo>
                    <a:lnTo>
                      <a:pt x="62" y="15"/>
                    </a:lnTo>
                    <a:lnTo>
                      <a:pt x="61" y="15"/>
                    </a:lnTo>
                    <a:lnTo>
                      <a:pt x="60" y="14"/>
                    </a:lnTo>
                    <a:lnTo>
                      <a:pt x="59" y="14"/>
                    </a:lnTo>
                    <a:lnTo>
                      <a:pt x="58" y="14"/>
                    </a:lnTo>
                    <a:lnTo>
                      <a:pt x="57" y="14"/>
                    </a:lnTo>
                    <a:lnTo>
                      <a:pt x="55" y="13"/>
                    </a:lnTo>
                    <a:lnTo>
                      <a:pt x="54" y="13"/>
                    </a:lnTo>
                    <a:lnTo>
                      <a:pt x="53" y="13"/>
                    </a:lnTo>
                    <a:lnTo>
                      <a:pt x="52" y="12"/>
                    </a:lnTo>
                    <a:lnTo>
                      <a:pt x="50" y="12"/>
                    </a:lnTo>
                    <a:lnTo>
                      <a:pt x="39" y="0"/>
                    </a:lnTo>
                    <a:lnTo>
                      <a:pt x="39" y="1"/>
                    </a:lnTo>
                    <a:lnTo>
                      <a:pt x="41" y="2"/>
                    </a:lnTo>
                    <a:lnTo>
                      <a:pt x="43" y="3"/>
                    </a:lnTo>
                    <a:lnTo>
                      <a:pt x="44" y="4"/>
                    </a:lnTo>
                    <a:lnTo>
                      <a:pt x="45" y="4"/>
                    </a:lnTo>
                    <a:lnTo>
                      <a:pt x="45" y="5"/>
                    </a:lnTo>
                    <a:lnTo>
                      <a:pt x="47" y="5"/>
                    </a:lnTo>
                    <a:lnTo>
                      <a:pt x="48" y="6"/>
                    </a:lnTo>
                    <a:lnTo>
                      <a:pt x="49" y="6"/>
                    </a:lnTo>
                    <a:lnTo>
                      <a:pt x="50" y="7"/>
                    </a:lnTo>
                    <a:lnTo>
                      <a:pt x="51" y="7"/>
                    </a:lnTo>
                    <a:lnTo>
                      <a:pt x="53" y="8"/>
                    </a:lnTo>
                    <a:lnTo>
                      <a:pt x="54" y="8"/>
                    </a:lnTo>
                    <a:lnTo>
                      <a:pt x="56" y="9"/>
                    </a:lnTo>
                    <a:lnTo>
                      <a:pt x="58" y="10"/>
                    </a:lnTo>
                    <a:lnTo>
                      <a:pt x="59" y="10"/>
                    </a:lnTo>
                    <a:lnTo>
                      <a:pt x="61" y="10"/>
                    </a:lnTo>
                    <a:lnTo>
                      <a:pt x="62" y="11"/>
                    </a:lnTo>
                    <a:lnTo>
                      <a:pt x="63" y="11"/>
                    </a:lnTo>
                    <a:lnTo>
                      <a:pt x="65" y="11"/>
                    </a:lnTo>
                    <a:lnTo>
                      <a:pt x="65" y="12"/>
                    </a:lnTo>
                    <a:lnTo>
                      <a:pt x="67" y="12"/>
                    </a:lnTo>
                    <a:lnTo>
                      <a:pt x="68" y="12"/>
                    </a:lnTo>
                    <a:lnTo>
                      <a:pt x="69" y="13"/>
                    </a:lnTo>
                    <a:lnTo>
                      <a:pt x="70" y="13"/>
                    </a:lnTo>
                    <a:lnTo>
                      <a:pt x="71" y="13"/>
                    </a:lnTo>
                    <a:lnTo>
                      <a:pt x="72" y="13"/>
                    </a:lnTo>
                    <a:lnTo>
                      <a:pt x="73" y="13"/>
                    </a:lnTo>
                    <a:lnTo>
                      <a:pt x="75" y="14"/>
                    </a:lnTo>
                    <a:lnTo>
                      <a:pt x="76" y="14"/>
                    </a:lnTo>
                    <a:lnTo>
                      <a:pt x="77" y="14"/>
                    </a:lnTo>
                    <a:lnTo>
                      <a:pt x="78" y="15"/>
                    </a:lnTo>
                    <a:lnTo>
                      <a:pt x="80" y="15"/>
                    </a:lnTo>
                    <a:lnTo>
                      <a:pt x="81" y="15"/>
                    </a:lnTo>
                    <a:lnTo>
                      <a:pt x="83" y="15"/>
                    </a:lnTo>
                    <a:lnTo>
                      <a:pt x="84" y="16"/>
                    </a:lnTo>
                    <a:lnTo>
                      <a:pt x="85" y="17"/>
                    </a:lnTo>
                    <a:lnTo>
                      <a:pt x="86" y="17"/>
                    </a:lnTo>
                    <a:lnTo>
                      <a:pt x="87" y="18"/>
                    </a:lnTo>
                    <a:lnTo>
                      <a:pt x="88" y="18"/>
                    </a:lnTo>
                    <a:lnTo>
                      <a:pt x="89" y="19"/>
                    </a:lnTo>
                    <a:lnTo>
                      <a:pt x="91" y="20"/>
                    </a:lnTo>
                    <a:lnTo>
                      <a:pt x="93" y="21"/>
                    </a:lnTo>
                    <a:lnTo>
                      <a:pt x="94" y="22"/>
                    </a:lnTo>
                    <a:lnTo>
                      <a:pt x="96" y="23"/>
                    </a:lnTo>
                    <a:lnTo>
                      <a:pt x="98" y="24"/>
                    </a:lnTo>
                    <a:lnTo>
                      <a:pt x="99" y="26"/>
                    </a:lnTo>
                    <a:lnTo>
                      <a:pt x="101" y="27"/>
                    </a:lnTo>
                    <a:lnTo>
                      <a:pt x="102" y="28"/>
                    </a:lnTo>
                    <a:lnTo>
                      <a:pt x="103" y="29"/>
                    </a:lnTo>
                    <a:lnTo>
                      <a:pt x="104" y="30"/>
                    </a:lnTo>
                    <a:lnTo>
                      <a:pt x="105" y="31"/>
                    </a:lnTo>
                    <a:lnTo>
                      <a:pt x="106" y="33"/>
                    </a:lnTo>
                    <a:lnTo>
                      <a:pt x="107" y="35"/>
                    </a:lnTo>
                    <a:lnTo>
                      <a:pt x="108" y="36"/>
                    </a:lnTo>
                    <a:lnTo>
                      <a:pt x="109" y="38"/>
                    </a:lnTo>
                    <a:lnTo>
                      <a:pt x="110" y="39"/>
                    </a:lnTo>
                    <a:lnTo>
                      <a:pt x="111" y="40"/>
                    </a:lnTo>
                    <a:lnTo>
                      <a:pt x="111" y="41"/>
                    </a:lnTo>
                    <a:lnTo>
                      <a:pt x="112" y="43"/>
                    </a:lnTo>
                    <a:lnTo>
                      <a:pt x="112" y="44"/>
                    </a:lnTo>
                    <a:lnTo>
                      <a:pt x="112" y="45"/>
                    </a:lnTo>
                    <a:lnTo>
                      <a:pt x="112" y="47"/>
                    </a:lnTo>
                    <a:lnTo>
                      <a:pt x="113" y="49"/>
                    </a:lnTo>
                    <a:lnTo>
                      <a:pt x="113" y="50"/>
                    </a:lnTo>
                    <a:lnTo>
                      <a:pt x="114" y="52"/>
                    </a:lnTo>
                    <a:lnTo>
                      <a:pt x="114" y="54"/>
                    </a:lnTo>
                    <a:lnTo>
                      <a:pt x="114" y="56"/>
                    </a:lnTo>
                    <a:lnTo>
                      <a:pt x="114" y="57"/>
                    </a:lnTo>
                    <a:lnTo>
                      <a:pt x="114" y="59"/>
                    </a:lnTo>
                    <a:lnTo>
                      <a:pt x="115" y="61"/>
                    </a:lnTo>
                    <a:lnTo>
                      <a:pt x="115" y="62"/>
                    </a:lnTo>
                    <a:lnTo>
                      <a:pt x="115" y="63"/>
                    </a:lnTo>
                    <a:lnTo>
                      <a:pt x="115" y="64"/>
                    </a:lnTo>
                    <a:lnTo>
                      <a:pt x="115" y="65"/>
                    </a:lnTo>
                    <a:lnTo>
                      <a:pt x="115" y="66"/>
                    </a:lnTo>
                    <a:lnTo>
                      <a:pt x="114" y="67"/>
                    </a:lnTo>
                    <a:lnTo>
                      <a:pt x="114" y="69"/>
                    </a:lnTo>
                    <a:lnTo>
                      <a:pt x="114" y="70"/>
                    </a:lnTo>
                    <a:lnTo>
                      <a:pt x="114" y="71"/>
                    </a:lnTo>
                    <a:lnTo>
                      <a:pt x="114" y="72"/>
                    </a:lnTo>
                    <a:lnTo>
                      <a:pt x="114" y="73"/>
                    </a:lnTo>
                    <a:lnTo>
                      <a:pt x="113" y="74"/>
                    </a:lnTo>
                    <a:lnTo>
                      <a:pt x="113" y="76"/>
                    </a:lnTo>
                    <a:lnTo>
                      <a:pt x="112" y="79"/>
                    </a:lnTo>
                    <a:lnTo>
                      <a:pt x="111" y="80"/>
                    </a:lnTo>
                    <a:lnTo>
                      <a:pt x="110" y="82"/>
                    </a:lnTo>
                    <a:lnTo>
                      <a:pt x="108" y="84"/>
                    </a:lnTo>
                    <a:lnTo>
                      <a:pt x="107" y="85"/>
                    </a:lnTo>
                    <a:lnTo>
                      <a:pt x="106" y="86"/>
                    </a:lnTo>
                    <a:lnTo>
                      <a:pt x="104" y="87"/>
                    </a:lnTo>
                    <a:lnTo>
                      <a:pt x="103" y="88"/>
                    </a:lnTo>
                    <a:lnTo>
                      <a:pt x="102" y="88"/>
                    </a:lnTo>
                    <a:lnTo>
                      <a:pt x="101" y="88"/>
                    </a:lnTo>
                    <a:lnTo>
                      <a:pt x="100" y="89"/>
                    </a:lnTo>
                    <a:lnTo>
                      <a:pt x="99" y="90"/>
                    </a:lnTo>
                    <a:lnTo>
                      <a:pt x="98" y="90"/>
                    </a:lnTo>
                    <a:lnTo>
                      <a:pt x="96" y="90"/>
                    </a:lnTo>
                    <a:lnTo>
                      <a:pt x="94" y="90"/>
                    </a:lnTo>
                    <a:lnTo>
                      <a:pt x="93" y="90"/>
                    </a:lnTo>
                    <a:lnTo>
                      <a:pt x="91" y="91"/>
                    </a:lnTo>
                    <a:lnTo>
                      <a:pt x="90" y="91"/>
                    </a:lnTo>
                    <a:lnTo>
                      <a:pt x="88" y="91"/>
                    </a:lnTo>
                    <a:lnTo>
                      <a:pt x="86" y="91"/>
                    </a:lnTo>
                    <a:lnTo>
                      <a:pt x="85" y="91"/>
                    </a:lnTo>
                    <a:lnTo>
                      <a:pt x="83" y="91"/>
                    </a:lnTo>
                    <a:lnTo>
                      <a:pt x="82" y="91"/>
                    </a:lnTo>
                    <a:lnTo>
                      <a:pt x="80" y="91"/>
                    </a:lnTo>
                    <a:lnTo>
                      <a:pt x="79" y="92"/>
                    </a:lnTo>
                    <a:lnTo>
                      <a:pt x="78" y="92"/>
                    </a:lnTo>
                    <a:lnTo>
                      <a:pt x="76" y="92"/>
                    </a:lnTo>
                    <a:lnTo>
                      <a:pt x="75" y="92"/>
                    </a:lnTo>
                    <a:lnTo>
                      <a:pt x="74" y="92"/>
                    </a:lnTo>
                    <a:lnTo>
                      <a:pt x="73" y="92"/>
                    </a:lnTo>
                    <a:lnTo>
                      <a:pt x="72" y="93"/>
                    </a:lnTo>
                    <a:lnTo>
                      <a:pt x="71" y="93"/>
                    </a:lnTo>
                    <a:lnTo>
                      <a:pt x="70" y="93"/>
                    </a:lnTo>
                    <a:lnTo>
                      <a:pt x="68" y="93"/>
                    </a:lnTo>
                    <a:lnTo>
                      <a:pt x="67" y="93"/>
                    </a:lnTo>
                    <a:lnTo>
                      <a:pt x="66" y="93"/>
                    </a:lnTo>
                    <a:lnTo>
                      <a:pt x="65" y="93"/>
                    </a:lnTo>
                    <a:lnTo>
                      <a:pt x="63" y="94"/>
                    </a:lnTo>
                    <a:lnTo>
                      <a:pt x="62" y="95"/>
                    </a:lnTo>
                    <a:lnTo>
                      <a:pt x="60" y="95"/>
                    </a:lnTo>
                    <a:lnTo>
                      <a:pt x="58" y="96"/>
                    </a:lnTo>
                    <a:lnTo>
                      <a:pt x="57" y="96"/>
                    </a:lnTo>
                    <a:lnTo>
                      <a:pt x="56" y="97"/>
                    </a:lnTo>
                    <a:lnTo>
                      <a:pt x="55" y="97"/>
                    </a:lnTo>
                    <a:lnTo>
                      <a:pt x="54" y="98"/>
                    </a:lnTo>
                    <a:lnTo>
                      <a:pt x="53" y="99"/>
                    </a:lnTo>
                    <a:lnTo>
                      <a:pt x="52" y="99"/>
                    </a:lnTo>
                    <a:lnTo>
                      <a:pt x="51" y="99"/>
                    </a:lnTo>
                    <a:lnTo>
                      <a:pt x="50" y="100"/>
                    </a:lnTo>
                    <a:lnTo>
                      <a:pt x="49" y="101"/>
                    </a:lnTo>
                    <a:lnTo>
                      <a:pt x="49" y="102"/>
                    </a:lnTo>
                    <a:lnTo>
                      <a:pt x="47" y="102"/>
                    </a:lnTo>
                    <a:lnTo>
                      <a:pt x="46" y="104"/>
                    </a:lnTo>
                    <a:lnTo>
                      <a:pt x="45" y="105"/>
                    </a:lnTo>
                    <a:lnTo>
                      <a:pt x="44" y="106"/>
                    </a:lnTo>
                    <a:lnTo>
                      <a:pt x="42" y="107"/>
                    </a:lnTo>
                    <a:lnTo>
                      <a:pt x="41" y="108"/>
                    </a:lnTo>
                    <a:lnTo>
                      <a:pt x="40" y="108"/>
                    </a:lnTo>
                    <a:lnTo>
                      <a:pt x="39" y="108"/>
                    </a:lnTo>
                    <a:lnTo>
                      <a:pt x="37" y="108"/>
                    </a:lnTo>
                    <a:lnTo>
                      <a:pt x="36" y="108"/>
                    </a:lnTo>
                    <a:lnTo>
                      <a:pt x="34" y="108"/>
                    </a:lnTo>
                    <a:lnTo>
                      <a:pt x="33" y="108"/>
                    </a:lnTo>
                    <a:lnTo>
                      <a:pt x="32" y="108"/>
                    </a:lnTo>
                    <a:lnTo>
                      <a:pt x="31" y="108"/>
                    </a:lnTo>
                    <a:lnTo>
                      <a:pt x="29" y="108"/>
                    </a:lnTo>
                    <a:lnTo>
                      <a:pt x="28" y="108"/>
                    </a:lnTo>
                    <a:lnTo>
                      <a:pt x="27" y="108"/>
                    </a:lnTo>
                    <a:lnTo>
                      <a:pt x="26" y="107"/>
                    </a:lnTo>
                    <a:lnTo>
                      <a:pt x="24" y="107"/>
                    </a:lnTo>
                    <a:lnTo>
                      <a:pt x="23" y="106"/>
                    </a:lnTo>
                    <a:lnTo>
                      <a:pt x="22" y="106"/>
                    </a:lnTo>
                    <a:lnTo>
                      <a:pt x="20" y="105"/>
                    </a:lnTo>
                    <a:lnTo>
                      <a:pt x="19" y="105"/>
                    </a:lnTo>
                    <a:lnTo>
                      <a:pt x="18" y="105"/>
                    </a:lnTo>
                    <a:lnTo>
                      <a:pt x="16" y="105"/>
                    </a:lnTo>
                    <a:lnTo>
                      <a:pt x="15" y="104"/>
                    </a:lnTo>
                    <a:lnTo>
                      <a:pt x="14" y="103"/>
                    </a:lnTo>
                    <a:lnTo>
                      <a:pt x="13" y="103"/>
                    </a:lnTo>
                    <a:lnTo>
                      <a:pt x="12" y="102"/>
                    </a:lnTo>
                    <a:lnTo>
                      <a:pt x="10" y="102"/>
                    </a:lnTo>
                    <a:lnTo>
                      <a:pt x="8" y="100"/>
                    </a:lnTo>
                    <a:lnTo>
                      <a:pt x="7" y="99"/>
                    </a:lnTo>
                    <a:lnTo>
                      <a:pt x="6" y="98"/>
                    </a:lnTo>
                    <a:lnTo>
                      <a:pt x="4" y="97"/>
                    </a:lnTo>
                    <a:lnTo>
                      <a:pt x="3" y="96"/>
                    </a:lnTo>
                    <a:lnTo>
                      <a:pt x="2" y="94"/>
                    </a:lnTo>
                    <a:lnTo>
                      <a:pt x="1" y="92"/>
                    </a:lnTo>
                    <a:lnTo>
                      <a:pt x="0" y="90"/>
                    </a:lnTo>
                    <a:lnTo>
                      <a:pt x="0" y="89"/>
                    </a:lnTo>
                    <a:lnTo>
                      <a:pt x="8" y="72"/>
                    </a:lnTo>
                    <a:lnTo>
                      <a:pt x="10" y="68"/>
                    </a:lnTo>
                    <a:close/>
                  </a:path>
                </a:pathLst>
              </a:custGeom>
              <a:solidFill>
                <a:srgbClr val="F5E8C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683" name="Freeform 525"/>
              <p:cNvSpPr>
                <a:spLocks/>
              </p:cNvSpPr>
              <p:nvPr/>
            </p:nvSpPr>
            <p:spPr bwMode="auto">
              <a:xfrm>
                <a:off x="4668" y="2237"/>
                <a:ext cx="47" cy="23"/>
              </a:xfrm>
              <a:custGeom>
                <a:avLst/>
                <a:gdLst>
                  <a:gd name="T0" fmla="*/ 0 w 47"/>
                  <a:gd name="T1" fmla="*/ 0 h 23"/>
                  <a:gd name="T2" fmla="*/ 0 w 47"/>
                  <a:gd name="T3" fmla="*/ 0 h 23"/>
                  <a:gd name="T4" fmla="*/ 1 w 47"/>
                  <a:gd name="T5" fmla="*/ 0 h 23"/>
                  <a:gd name="T6" fmla="*/ 2 w 47"/>
                  <a:gd name="T7" fmla="*/ 0 h 23"/>
                  <a:gd name="T8" fmla="*/ 3 w 47"/>
                  <a:gd name="T9" fmla="*/ 0 h 23"/>
                  <a:gd name="T10" fmla="*/ 4 w 47"/>
                  <a:gd name="T11" fmla="*/ 0 h 23"/>
                  <a:gd name="T12" fmla="*/ 5 w 47"/>
                  <a:gd name="T13" fmla="*/ 0 h 23"/>
                  <a:gd name="T14" fmla="*/ 6 w 47"/>
                  <a:gd name="T15" fmla="*/ 0 h 23"/>
                  <a:gd name="T16" fmla="*/ 8 w 47"/>
                  <a:gd name="T17" fmla="*/ 1 h 23"/>
                  <a:gd name="T18" fmla="*/ 9 w 47"/>
                  <a:gd name="T19" fmla="*/ 1 h 23"/>
                  <a:gd name="T20" fmla="*/ 11 w 47"/>
                  <a:gd name="T21" fmla="*/ 1 h 23"/>
                  <a:gd name="T22" fmla="*/ 12 w 47"/>
                  <a:gd name="T23" fmla="*/ 1 h 23"/>
                  <a:gd name="T24" fmla="*/ 14 w 47"/>
                  <a:gd name="T25" fmla="*/ 2 h 23"/>
                  <a:gd name="T26" fmla="*/ 16 w 47"/>
                  <a:gd name="T27" fmla="*/ 2 h 23"/>
                  <a:gd name="T28" fmla="*/ 18 w 47"/>
                  <a:gd name="T29" fmla="*/ 2 h 23"/>
                  <a:gd name="T30" fmla="*/ 19 w 47"/>
                  <a:gd name="T31" fmla="*/ 3 h 23"/>
                  <a:gd name="T32" fmla="*/ 21 w 47"/>
                  <a:gd name="T33" fmla="*/ 3 h 23"/>
                  <a:gd name="T34" fmla="*/ 22 w 47"/>
                  <a:gd name="T35" fmla="*/ 3 h 23"/>
                  <a:gd name="T36" fmla="*/ 23 w 47"/>
                  <a:gd name="T37" fmla="*/ 4 h 23"/>
                  <a:gd name="T38" fmla="*/ 24 w 47"/>
                  <a:gd name="T39" fmla="*/ 4 h 23"/>
                  <a:gd name="T40" fmla="*/ 25 w 47"/>
                  <a:gd name="T41" fmla="*/ 4 h 23"/>
                  <a:gd name="T42" fmla="*/ 26 w 47"/>
                  <a:gd name="T43" fmla="*/ 4 h 23"/>
                  <a:gd name="T44" fmla="*/ 27 w 47"/>
                  <a:gd name="T45" fmla="*/ 5 h 23"/>
                  <a:gd name="T46" fmla="*/ 28 w 47"/>
                  <a:gd name="T47" fmla="*/ 5 h 23"/>
                  <a:gd name="T48" fmla="*/ 29 w 47"/>
                  <a:gd name="T49" fmla="*/ 5 h 23"/>
                  <a:gd name="T50" fmla="*/ 30 w 47"/>
                  <a:gd name="T51" fmla="*/ 5 h 23"/>
                  <a:gd name="T52" fmla="*/ 31 w 47"/>
                  <a:gd name="T53" fmla="*/ 6 h 23"/>
                  <a:gd name="T54" fmla="*/ 32 w 47"/>
                  <a:gd name="T55" fmla="*/ 6 h 23"/>
                  <a:gd name="T56" fmla="*/ 33 w 47"/>
                  <a:gd name="T57" fmla="*/ 7 h 23"/>
                  <a:gd name="T58" fmla="*/ 35 w 47"/>
                  <a:gd name="T59" fmla="*/ 7 h 23"/>
                  <a:gd name="T60" fmla="*/ 37 w 47"/>
                  <a:gd name="T61" fmla="*/ 8 h 23"/>
                  <a:gd name="T62" fmla="*/ 38 w 47"/>
                  <a:gd name="T63" fmla="*/ 9 h 23"/>
                  <a:gd name="T64" fmla="*/ 40 w 47"/>
                  <a:gd name="T65" fmla="*/ 10 h 23"/>
                  <a:gd name="T66" fmla="*/ 42 w 47"/>
                  <a:gd name="T67" fmla="*/ 11 h 23"/>
                  <a:gd name="T68" fmla="*/ 44 w 47"/>
                  <a:gd name="T69" fmla="*/ 12 h 23"/>
                  <a:gd name="T70" fmla="*/ 45 w 47"/>
                  <a:gd name="T71" fmla="*/ 13 h 23"/>
                  <a:gd name="T72" fmla="*/ 47 w 47"/>
                  <a:gd name="T73" fmla="*/ 14 h 23"/>
                  <a:gd name="T74" fmla="*/ 19 w 47"/>
                  <a:gd name="T75" fmla="*/ 23 h 23"/>
                  <a:gd name="T76" fmla="*/ 2 w 47"/>
                  <a:gd name="T77" fmla="*/ 13 h 23"/>
                  <a:gd name="T78" fmla="*/ 0 w 47"/>
                  <a:gd name="T79" fmla="*/ 0 h 23"/>
                  <a:gd name="T80" fmla="*/ 0 w 47"/>
                  <a:gd name="T81" fmla="*/ 0 h 2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47"/>
                  <a:gd name="T124" fmla="*/ 0 h 23"/>
                  <a:gd name="T125" fmla="*/ 47 w 47"/>
                  <a:gd name="T126" fmla="*/ 23 h 2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47" h="23">
                    <a:moveTo>
                      <a:pt x="0" y="0"/>
                    </a:moveTo>
                    <a:lnTo>
                      <a:pt x="0" y="0"/>
                    </a:lnTo>
                    <a:lnTo>
                      <a:pt x="1" y="0"/>
                    </a:lnTo>
                    <a:lnTo>
                      <a:pt x="2" y="0"/>
                    </a:lnTo>
                    <a:lnTo>
                      <a:pt x="3" y="0"/>
                    </a:lnTo>
                    <a:lnTo>
                      <a:pt x="4" y="0"/>
                    </a:lnTo>
                    <a:lnTo>
                      <a:pt x="5" y="0"/>
                    </a:lnTo>
                    <a:lnTo>
                      <a:pt x="6" y="0"/>
                    </a:lnTo>
                    <a:lnTo>
                      <a:pt x="8" y="1"/>
                    </a:lnTo>
                    <a:lnTo>
                      <a:pt x="9" y="1"/>
                    </a:lnTo>
                    <a:lnTo>
                      <a:pt x="11" y="1"/>
                    </a:lnTo>
                    <a:lnTo>
                      <a:pt x="12" y="1"/>
                    </a:lnTo>
                    <a:lnTo>
                      <a:pt x="14" y="2"/>
                    </a:lnTo>
                    <a:lnTo>
                      <a:pt x="16" y="2"/>
                    </a:lnTo>
                    <a:lnTo>
                      <a:pt x="18" y="2"/>
                    </a:lnTo>
                    <a:lnTo>
                      <a:pt x="19" y="3"/>
                    </a:lnTo>
                    <a:lnTo>
                      <a:pt x="21" y="3"/>
                    </a:lnTo>
                    <a:lnTo>
                      <a:pt x="22" y="3"/>
                    </a:lnTo>
                    <a:lnTo>
                      <a:pt x="23" y="4"/>
                    </a:lnTo>
                    <a:lnTo>
                      <a:pt x="24" y="4"/>
                    </a:lnTo>
                    <a:lnTo>
                      <a:pt x="25" y="4"/>
                    </a:lnTo>
                    <a:lnTo>
                      <a:pt x="26" y="4"/>
                    </a:lnTo>
                    <a:lnTo>
                      <a:pt x="27" y="5"/>
                    </a:lnTo>
                    <a:lnTo>
                      <a:pt x="28" y="5"/>
                    </a:lnTo>
                    <a:lnTo>
                      <a:pt x="29" y="5"/>
                    </a:lnTo>
                    <a:lnTo>
                      <a:pt x="30" y="5"/>
                    </a:lnTo>
                    <a:lnTo>
                      <a:pt x="31" y="6"/>
                    </a:lnTo>
                    <a:lnTo>
                      <a:pt x="32" y="6"/>
                    </a:lnTo>
                    <a:lnTo>
                      <a:pt x="33" y="7"/>
                    </a:lnTo>
                    <a:lnTo>
                      <a:pt x="35" y="7"/>
                    </a:lnTo>
                    <a:lnTo>
                      <a:pt x="37" y="8"/>
                    </a:lnTo>
                    <a:lnTo>
                      <a:pt x="38" y="9"/>
                    </a:lnTo>
                    <a:lnTo>
                      <a:pt x="40" y="10"/>
                    </a:lnTo>
                    <a:lnTo>
                      <a:pt x="42" y="11"/>
                    </a:lnTo>
                    <a:lnTo>
                      <a:pt x="44" y="12"/>
                    </a:lnTo>
                    <a:lnTo>
                      <a:pt x="45" y="13"/>
                    </a:lnTo>
                    <a:lnTo>
                      <a:pt x="47" y="14"/>
                    </a:lnTo>
                    <a:lnTo>
                      <a:pt x="19" y="23"/>
                    </a:lnTo>
                    <a:lnTo>
                      <a:pt x="2" y="13"/>
                    </a:lnTo>
                    <a:lnTo>
                      <a:pt x="0" y="0"/>
                    </a:lnTo>
                    <a:close/>
                  </a:path>
                </a:pathLst>
              </a:custGeom>
              <a:solidFill>
                <a:srgbClr val="B0C2B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684" name="Freeform 526"/>
              <p:cNvSpPr>
                <a:spLocks/>
              </p:cNvSpPr>
              <p:nvPr/>
            </p:nvSpPr>
            <p:spPr bwMode="auto">
              <a:xfrm>
                <a:off x="4530" y="2455"/>
                <a:ext cx="272" cy="58"/>
              </a:xfrm>
              <a:custGeom>
                <a:avLst/>
                <a:gdLst>
                  <a:gd name="T0" fmla="*/ 0 w 272"/>
                  <a:gd name="T1" fmla="*/ 30 h 58"/>
                  <a:gd name="T2" fmla="*/ 272 w 272"/>
                  <a:gd name="T3" fmla="*/ 35 h 58"/>
                  <a:gd name="T4" fmla="*/ 269 w 272"/>
                  <a:gd name="T5" fmla="*/ 15 h 58"/>
                  <a:gd name="T6" fmla="*/ 266 w 272"/>
                  <a:gd name="T7" fmla="*/ 17 h 58"/>
                  <a:gd name="T8" fmla="*/ 264 w 272"/>
                  <a:gd name="T9" fmla="*/ 19 h 58"/>
                  <a:gd name="T10" fmla="*/ 261 w 272"/>
                  <a:gd name="T11" fmla="*/ 21 h 58"/>
                  <a:gd name="T12" fmla="*/ 259 w 272"/>
                  <a:gd name="T13" fmla="*/ 22 h 58"/>
                  <a:gd name="T14" fmla="*/ 257 w 272"/>
                  <a:gd name="T15" fmla="*/ 23 h 58"/>
                  <a:gd name="T16" fmla="*/ 255 w 272"/>
                  <a:gd name="T17" fmla="*/ 25 h 58"/>
                  <a:gd name="T18" fmla="*/ 252 w 272"/>
                  <a:gd name="T19" fmla="*/ 26 h 58"/>
                  <a:gd name="T20" fmla="*/ 249 w 272"/>
                  <a:gd name="T21" fmla="*/ 28 h 58"/>
                  <a:gd name="T22" fmla="*/ 246 w 272"/>
                  <a:gd name="T23" fmla="*/ 30 h 58"/>
                  <a:gd name="T24" fmla="*/ 244 w 272"/>
                  <a:gd name="T25" fmla="*/ 32 h 58"/>
                  <a:gd name="T26" fmla="*/ 240 w 272"/>
                  <a:gd name="T27" fmla="*/ 33 h 58"/>
                  <a:gd name="T28" fmla="*/ 237 w 272"/>
                  <a:gd name="T29" fmla="*/ 35 h 58"/>
                  <a:gd name="T30" fmla="*/ 233 w 272"/>
                  <a:gd name="T31" fmla="*/ 37 h 58"/>
                  <a:gd name="T32" fmla="*/ 229 w 272"/>
                  <a:gd name="T33" fmla="*/ 38 h 58"/>
                  <a:gd name="T34" fmla="*/ 226 w 272"/>
                  <a:gd name="T35" fmla="*/ 40 h 58"/>
                  <a:gd name="T36" fmla="*/ 222 w 272"/>
                  <a:gd name="T37" fmla="*/ 42 h 58"/>
                  <a:gd name="T38" fmla="*/ 218 w 272"/>
                  <a:gd name="T39" fmla="*/ 43 h 58"/>
                  <a:gd name="T40" fmla="*/ 213 w 272"/>
                  <a:gd name="T41" fmla="*/ 45 h 58"/>
                  <a:gd name="T42" fmla="*/ 209 w 272"/>
                  <a:gd name="T43" fmla="*/ 46 h 58"/>
                  <a:gd name="T44" fmla="*/ 205 w 272"/>
                  <a:gd name="T45" fmla="*/ 47 h 58"/>
                  <a:gd name="T46" fmla="*/ 200 w 272"/>
                  <a:gd name="T47" fmla="*/ 48 h 58"/>
                  <a:gd name="T48" fmla="*/ 195 w 272"/>
                  <a:gd name="T49" fmla="*/ 49 h 58"/>
                  <a:gd name="T50" fmla="*/ 190 w 272"/>
                  <a:gd name="T51" fmla="*/ 50 h 58"/>
                  <a:gd name="T52" fmla="*/ 185 w 272"/>
                  <a:gd name="T53" fmla="*/ 51 h 58"/>
                  <a:gd name="T54" fmla="*/ 181 w 272"/>
                  <a:gd name="T55" fmla="*/ 51 h 58"/>
                  <a:gd name="T56" fmla="*/ 176 w 272"/>
                  <a:gd name="T57" fmla="*/ 52 h 58"/>
                  <a:gd name="T58" fmla="*/ 171 w 272"/>
                  <a:gd name="T59" fmla="*/ 52 h 58"/>
                  <a:gd name="T60" fmla="*/ 165 w 272"/>
                  <a:gd name="T61" fmla="*/ 51 h 58"/>
                  <a:gd name="T62" fmla="*/ 160 w 272"/>
                  <a:gd name="T63" fmla="*/ 51 h 58"/>
                  <a:gd name="T64" fmla="*/ 155 w 272"/>
                  <a:gd name="T65" fmla="*/ 51 h 58"/>
                  <a:gd name="T66" fmla="*/ 149 w 272"/>
                  <a:gd name="T67" fmla="*/ 50 h 58"/>
                  <a:gd name="T68" fmla="*/ 144 w 272"/>
                  <a:gd name="T69" fmla="*/ 49 h 58"/>
                  <a:gd name="T70" fmla="*/ 139 w 272"/>
                  <a:gd name="T71" fmla="*/ 49 h 58"/>
                  <a:gd name="T72" fmla="*/ 133 w 272"/>
                  <a:gd name="T73" fmla="*/ 48 h 58"/>
                  <a:gd name="T74" fmla="*/ 128 w 272"/>
                  <a:gd name="T75" fmla="*/ 47 h 58"/>
                  <a:gd name="T76" fmla="*/ 123 w 272"/>
                  <a:gd name="T77" fmla="*/ 46 h 58"/>
                  <a:gd name="T78" fmla="*/ 118 w 272"/>
                  <a:gd name="T79" fmla="*/ 44 h 58"/>
                  <a:gd name="T80" fmla="*/ 114 w 272"/>
                  <a:gd name="T81" fmla="*/ 44 h 58"/>
                  <a:gd name="T82" fmla="*/ 109 w 272"/>
                  <a:gd name="T83" fmla="*/ 42 h 58"/>
                  <a:gd name="T84" fmla="*/ 104 w 272"/>
                  <a:gd name="T85" fmla="*/ 41 h 58"/>
                  <a:gd name="T86" fmla="*/ 99 w 272"/>
                  <a:gd name="T87" fmla="*/ 39 h 58"/>
                  <a:gd name="T88" fmla="*/ 95 w 272"/>
                  <a:gd name="T89" fmla="*/ 38 h 58"/>
                  <a:gd name="T90" fmla="*/ 91 w 272"/>
                  <a:gd name="T91" fmla="*/ 37 h 58"/>
                  <a:gd name="T92" fmla="*/ 87 w 272"/>
                  <a:gd name="T93" fmla="*/ 35 h 58"/>
                  <a:gd name="T94" fmla="*/ 83 w 272"/>
                  <a:gd name="T95" fmla="*/ 34 h 58"/>
                  <a:gd name="T96" fmla="*/ 79 w 272"/>
                  <a:gd name="T97" fmla="*/ 32 h 58"/>
                  <a:gd name="T98" fmla="*/ 76 w 272"/>
                  <a:gd name="T99" fmla="*/ 31 h 58"/>
                  <a:gd name="T100" fmla="*/ 72 w 272"/>
                  <a:gd name="T101" fmla="*/ 30 h 58"/>
                  <a:gd name="T102" fmla="*/ 69 w 272"/>
                  <a:gd name="T103" fmla="*/ 29 h 58"/>
                  <a:gd name="T104" fmla="*/ 67 w 272"/>
                  <a:gd name="T105" fmla="*/ 28 h 58"/>
                  <a:gd name="T106" fmla="*/ 64 w 272"/>
                  <a:gd name="T107" fmla="*/ 26 h 58"/>
                  <a:gd name="T108" fmla="*/ 62 w 272"/>
                  <a:gd name="T109" fmla="*/ 26 h 58"/>
                  <a:gd name="T110" fmla="*/ 58 w 272"/>
                  <a:gd name="T111" fmla="*/ 24 h 58"/>
                  <a:gd name="T112" fmla="*/ 56 w 272"/>
                  <a:gd name="T113" fmla="*/ 23 h 58"/>
                  <a:gd name="T114" fmla="*/ 55 w 272"/>
                  <a:gd name="T115" fmla="*/ 23 h 58"/>
                  <a:gd name="T116" fmla="*/ 11 w 272"/>
                  <a:gd name="T117" fmla="*/ 0 h 5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272"/>
                  <a:gd name="T178" fmla="*/ 0 h 58"/>
                  <a:gd name="T179" fmla="*/ 272 w 272"/>
                  <a:gd name="T180" fmla="*/ 58 h 5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272" h="58">
                    <a:moveTo>
                      <a:pt x="11" y="0"/>
                    </a:moveTo>
                    <a:lnTo>
                      <a:pt x="0" y="30"/>
                    </a:lnTo>
                    <a:lnTo>
                      <a:pt x="169" y="58"/>
                    </a:lnTo>
                    <a:lnTo>
                      <a:pt x="272" y="35"/>
                    </a:lnTo>
                    <a:lnTo>
                      <a:pt x="270" y="15"/>
                    </a:lnTo>
                    <a:lnTo>
                      <a:pt x="269" y="15"/>
                    </a:lnTo>
                    <a:lnTo>
                      <a:pt x="268" y="16"/>
                    </a:lnTo>
                    <a:lnTo>
                      <a:pt x="266" y="17"/>
                    </a:lnTo>
                    <a:lnTo>
                      <a:pt x="265" y="18"/>
                    </a:lnTo>
                    <a:lnTo>
                      <a:pt x="264" y="19"/>
                    </a:lnTo>
                    <a:lnTo>
                      <a:pt x="262" y="20"/>
                    </a:lnTo>
                    <a:lnTo>
                      <a:pt x="261" y="21"/>
                    </a:lnTo>
                    <a:lnTo>
                      <a:pt x="260" y="21"/>
                    </a:lnTo>
                    <a:lnTo>
                      <a:pt x="259" y="22"/>
                    </a:lnTo>
                    <a:lnTo>
                      <a:pt x="258" y="23"/>
                    </a:lnTo>
                    <a:lnTo>
                      <a:pt x="257" y="23"/>
                    </a:lnTo>
                    <a:lnTo>
                      <a:pt x="256" y="24"/>
                    </a:lnTo>
                    <a:lnTo>
                      <a:pt x="255" y="25"/>
                    </a:lnTo>
                    <a:lnTo>
                      <a:pt x="254" y="26"/>
                    </a:lnTo>
                    <a:lnTo>
                      <a:pt x="252" y="26"/>
                    </a:lnTo>
                    <a:lnTo>
                      <a:pt x="251" y="28"/>
                    </a:lnTo>
                    <a:lnTo>
                      <a:pt x="249" y="28"/>
                    </a:lnTo>
                    <a:lnTo>
                      <a:pt x="248" y="29"/>
                    </a:lnTo>
                    <a:lnTo>
                      <a:pt x="246" y="30"/>
                    </a:lnTo>
                    <a:lnTo>
                      <a:pt x="245" y="31"/>
                    </a:lnTo>
                    <a:lnTo>
                      <a:pt x="244" y="32"/>
                    </a:lnTo>
                    <a:lnTo>
                      <a:pt x="242" y="33"/>
                    </a:lnTo>
                    <a:lnTo>
                      <a:pt x="240" y="33"/>
                    </a:lnTo>
                    <a:lnTo>
                      <a:pt x="239" y="35"/>
                    </a:lnTo>
                    <a:lnTo>
                      <a:pt x="237" y="35"/>
                    </a:lnTo>
                    <a:lnTo>
                      <a:pt x="235" y="36"/>
                    </a:lnTo>
                    <a:lnTo>
                      <a:pt x="233" y="37"/>
                    </a:lnTo>
                    <a:lnTo>
                      <a:pt x="231" y="38"/>
                    </a:lnTo>
                    <a:lnTo>
                      <a:pt x="229" y="38"/>
                    </a:lnTo>
                    <a:lnTo>
                      <a:pt x="228" y="40"/>
                    </a:lnTo>
                    <a:lnTo>
                      <a:pt x="226" y="40"/>
                    </a:lnTo>
                    <a:lnTo>
                      <a:pt x="224" y="41"/>
                    </a:lnTo>
                    <a:lnTo>
                      <a:pt x="222" y="42"/>
                    </a:lnTo>
                    <a:lnTo>
                      <a:pt x="220" y="43"/>
                    </a:lnTo>
                    <a:lnTo>
                      <a:pt x="218" y="43"/>
                    </a:lnTo>
                    <a:lnTo>
                      <a:pt x="216" y="44"/>
                    </a:lnTo>
                    <a:lnTo>
                      <a:pt x="213" y="45"/>
                    </a:lnTo>
                    <a:lnTo>
                      <a:pt x="211" y="46"/>
                    </a:lnTo>
                    <a:lnTo>
                      <a:pt x="209" y="46"/>
                    </a:lnTo>
                    <a:lnTo>
                      <a:pt x="207" y="47"/>
                    </a:lnTo>
                    <a:lnTo>
                      <a:pt x="205" y="47"/>
                    </a:lnTo>
                    <a:lnTo>
                      <a:pt x="202" y="48"/>
                    </a:lnTo>
                    <a:lnTo>
                      <a:pt x="200" y="48"/>
                    </a:lnTo>
                    <a:lnTo>
                      <a:pt x="198" y="49"/>
                    </a:lnTo>
                    <a:lnTo>
                      <a:pt x="195" y="49"/>
                    </a:lnTo>
                    <a:lnTo>
                      <a:pt x="193" y="50"/>
                    </a:lnTo>
                    <a:lnTo>
                      <a:pt x="190" y="50"/>
                    </a:lnTo>
                    <a:lnTo>
                      <a:pt x="188" y="50"/>
                    </a:lnTo>
                    <a:lnTo>
                      <a:pt x="185" y="51"/>
                    </a:lnTo>
                    <a:lnTo>
                      <a:pt x="183" y="51"/>
                    </a:lnTo>
                    <a:lnTo>
                      <a:pt x="181" y="51"/>
                    </a:lnTo>
                    <a:lnTo>
                      <a:pt x="178" y="51"/>
                    </a:lnTo>
                    <a:lnTo>
                      <a:pt x="176" y="52"/>
                    </a:lnTo>
                    <a:lnTo>
                      <a:pt x="173" y="52"/>
                    </a:lnTo>
                    <a:lnTo>
                      <a:pt x="171" y="52"/>
                    </a:lnTo>
                    <a:lnTo>
                      <a:pt x="168" y="52"/>
                    </a:lnTo>
                    <a:lnTo>
                      <a:pt x="165" y="51"/>
                    </a:lnTo>
                    <a:lnTo>
                      <a:pt x="163" y="51"/>
                    </a:lnTo>
                    <a:lnTo>
                      <a:pt x="160" y="51"/>
                    </a:lnTo>
                    <a:lnTo>
                      <a:pt x="157" y="51"/>
                    </a:lnTo>
                    <a:lnTo>
                      <a:pt x="155" y="51"/>
                    </a:lnTo>
                    <a:lnTo>
                      <a:pt x="152" y="51"/>
                    </a:lnTo>
                    <a:lnTo>
                      <a:pt x="149" y="50"/>
                    </a:lnTo>
                    <a:lnTo>
                      <a:pt x="147" y="50"/>
                    </a:lnTo>
                    <a:lnTo>
                      <a:pt x="144" y="49"/>
                    </a:lnTo>
                    <a:lnTo>
                      <a:pt x="141" y="49"/>
                    </a:lnTo>
                    <a:lnTo>
                      <a:pt x="139" y="49"/>
                    </a:lnTo>
                    <a:lnTo>
                      <a:pt x="136" y="48"/>
                    </a:lnTo>
                    <a:lnTo>
                      <a:pt x="133" y="48"/>
                    </a:lnTo>
                    <a:lnTo>
                      <a:pt x="131" y="47"/>
                    </a:lnTo>
                    <a:lnTo>
                      <a:pt x="128" y="47"/>
                    </a:lnTo>
                    <a:lnTo>
                      <a:pt x="126" y="46"/>
                    </a:lnTo>
                    <a:lnTo>
                      <a:pt x="123" y="46"/>
                    </a:lnTo>
                    <a:lnTo>
                      <a:pt x="121" y="45"/>
                    </a:lnTo>
                    <a:lnTo>
                      <a:pt x="118" y="44"/>
                    </a:lnTo>
                    <a:lnTo>
                      <a:pt x="116" y="44"/>
                    </a:lnTo>
                    <a:lnTo>
                      <a:pt x="114" y="44"/>
                    </a:lnTo>
                    <a:lnTo>
                      <a:pt x="111" y="43"/>
                    </a:lnTo>
                    <a:lnTo>
                      <a:pt x="109" y="42"/>
                    </a:lnTo>
                    <a:lnTo>
                      <a:pt x="106" y="41"/>
                    </a:lnTo>
                    <a:lnTo>
                      <a:pt x="104" y="41"/>
                    </a:lnTo>
                    <a:lnTo>
                      <a:pt x="102" y="40"/>
                    </a:lnTo>
                    <a:lnTo>
                      <a:pt x="99" y="39"/>
                    </a:lnTo>
                    <a:lnTo>
                      <a:pt x="97" y="39"/>
                    </a:lnTo>
                    <a:lnTo>
                      <a:pt x="95" y="38"/>
                    </a:lnTo>
                    <a:lnTo>
                      <a:pt x="93" y="38"/>
                    </a:lnTo>
                    <a:lnTo>
                      <a:pt x="91" y="37"/>
                    </a:lnTo>
                    <a:lnTo>
                      <a:pt x="89" y="36"/>
                    </a:lnTo>
                    <a:lnTo>
                      <a:pt x="87" y="35"/>
                    </a:lnTo>
                    <a:lnTo>
                      <a:pt x="85" y="35"/>
                    </a:lnTo>
                    <a:lnTo>
                      <a:pt x="83" y="34"/>
                    </a:lnTo>
                    <a:lnTo>
                      <a:pt x="81" y="33"/>
                    </a:lnTo>
                    <a:lnTo>
                      <a:pt x="79" y="32"/>
                    </a:lnTo>
                    <a:lnTo>
                      <a:pt x="77" y="32"/>
                    </a:lnTo>
                    <a:lnTo>
                      <a:pt x="76" y="31"/>
                    </a:lnTo>
                    <a:lnTo>
                      <a:pt x="74" y="31"/>
                    </a:lnTo>
                    <a:lnTo>
                      <a:pt x="72" y="30"/>
                    </a:lnTo>
                    <a:lnTo>
                      <a:pt x="71" y="29"/>
                    </a:lnTo>
                    <a:lnTo>
                      <a:pt x="69" y="29"/>
                    </a:lnTo>
                    <a:lnTo>
                      <a:pt x="68" y="28"/>
                    </a:lnTo>
                    <a:lnTo>
                      <a:pt x="67" y="28"/>
                    </a:lnTo>
                    <a:lnTo>
                      <a:pt x="65" y="27"/>
                    </a:lnTo>
                    <a:lnTo>
                      <a:pt x="64" y="26"/>
                    </a:lnTo>
                    <a:lnTo>
                      <a:pt x="63" y="26"/>
                    </a:lnTo>
                    <a:lnTo>
                      <a:pt x="62" y="26"/>
                    </a:lnTo>
                    <a:lnTo>
                      <a:pt x="61" y="25"/>
                    </a:lnTo>
                    <a:lnTo>
                      <a:pt x="58" y="24"/>
                    </a:lnTo>
                    <a:lnTo>
                      <a:pt x="57" y="24"/>
                    </a:lnTo>
                    <a:lnTo>
                      <a:pt x="56" y="23"/>
                    </a:lnTo>
                    <a:lnTo>
                      <a:pt x="55" y="23"/>
                    </a:lnTo>
                    <a:lnTo>
                      <a:pt x="11" y="0"/>
                    </a:lnTo>
                    <a:close/>
                  </a:path>
                </a:pathLst>
              </a:custGeom>
              <a:solidFill>
                <a:srgbClr val="8A998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685" name="Freeform 527"/>
              <p:cNvSpPr>
                <a:spLocks/>
              </p:cNvSpPr>
              <p:nvPr/>
            </p:nvSpPr>
            <p:spPr bwMode="auto">
              <a:xfrm>
                <a:off x="4683" y="2074"/>
                <a:ext cx="24" cy="162"/>
              </a:xfrm>
              <a:custGeom>
                <a:avLst/>
                <a:gdLst>
                  <a:gd name="T0" fmla="*/ 10 w 24"/>
                  <a:gd name="T1" fmla="*/ 158 h 162"/>
                  <a:gd name="T2" fmla="*/ 10 w 24"/>
                  <a:gd name="T3" fmla="*/ 156 h 162"/>
                  <a:gd name="T4" fmla="*/ 10 w 24"/>
                  <a:gd name="T5" fmla="*/ 153 h 162"/>
                  <a:gd name="T6" fmla="*/ 10 w 24"/>
                  <a:gd name="T7" fmla="*/ 150 h 162"/>
                  <a:gd name="T8" fmla="*/ 10 w 24"/>
                  <a:gd name="T9" fmla="*/ 147 h 162"/>
                  <a:gd name="T10" fmla="*/ 10 w 24"/>
                  <a:gd name="T11" fmla="*/ 145 h 162"/>
                  <a:gd name="T12" fmla="*/ 9 w 24"/>
                  <a:gd name="T13" fmla="*/ 142 h 162"/>
                  <a:gd name="T14" fmla="*/ 9 w 24"/>
                  <a:gd name="T15" fmla="*/ 139 h 162"/>
                  <a:gd name="T16" fmla="*/ 9 w 24"/>
                  <a:gd name="T17" fmla="*/ 136 h 162"/>
                  <a:gd name="T18" fmla="*/ 8 w 24"/>
                  <a:gd name="T19" fmla="*/ 132 h 162"/>
                  <a:gd name="T20" fmla="*/ 8 w 24"/>
                  <a:gd name="T21" fmla="*/ 128 h 162"/>
                  <a:gd name="T22" fmla="*/ 8 w 24"/>
                  <a:gd name="T23" fmla="*/ 124 h 162"/>
                  <a:gd name="T24" fmla="*/ 8 w 24"/>
                  <a:gd name="T25" fmla="*/ 120 h 162"/>
                  <a:gd name="T26" fmla="*/ 8 w 24"/>
                  <a:gd name="T27" fmla="*/ 116 h 162"/>
                  <a:gd name="T28" fmla="*/ 7 w 24"/>
                  <a:gd name="T29" fmla="*/ 112 h 162"/>
                  <a:gd name="T30" fmla="*/ 7 w 24"/>
                  <a:gd name="T31" fmla="*/ 108 h 162"/>
                  <a:gd name="T32" fmla="*/ 6 w 24"/>
                  <a:gd name="T33" fmla="*/ 104 h 162"/>
                  <a:gd name="T34" fmla="*/ 6 w 24"/>
                  <a:gd name="T35" fmla="*/ 99 h 162"/>
                  <a:gd name="T36" fmla="*/ 6 w 24"/>
                  <a:gd name="T37" fmla="*/ 95 h 162"/>
                  <a:gd name="T38" fmla="*/ 6 w 24"/>
                  <a:gd name="T39" fmla="*/ 90 h 162"/>
                  <a:gd name="T40" fmla="*/ 5 w 24"/>
                  <a:gd name="T41" fmla="*/ 86 h 162"/>
                  <a:gd name="T42" fmla="*/ 5 w 24"/>
                  <a:gd name="T43" fmla="*/ 82 h 162"/>
                  <a:gd name="T44" fmla="*/ 5 w 24"/>
                  <a:gd name="T45" fmla="*/ 78 h 162"/>
                  <a:gd name="T46" fmla="*/ 4 w 24"/>
                  <a:gd name="T47" fmla="*/ 73 h 162"/>
                  <a:gd name="T48" fmla="*/ 4 w 24"/>
                  <a:gd name="T49" fmla="*/ 69 h 162"/>
                  <a:gd name="T50" fmla="*/ 4 w 24"/>
                  <a:gd name="T51" fmla="*/ 66 h 162"/>
                  <a:gd name="T52" fmla="*/ 3 w 24"/>
                  <a:gd name="T53" fmla="*/ 62 h 162"/>
                  <a:gd name="T54" fmla="*/ 3 w 24"/>
                  <a:gd name="T55" fmla="*/ 59 h 162"/>
                  <a:gd name="T56" fmla="*/ 3 w 24"/>
                  <a:gd name="T57" fmla="*/ 55 h 162"/>
                  <a:gd name="T58" fmla="*/ 3 w 24"/>
                  <a:gd name="T59" fmla="*/ 52 h 162"/>
                  <a:gd name="T60" fmla="*/ 2 w 24"/>
                  <a:gd name="T61" fmla="*/ 49 h 162"/>
                  <a:gd name="T62" fmla="*/ 2 w 24"/>
                  <a:gd name="T63" fmla="*/ 46 h 162"/>
                  <a:gd name="T64" fmla="*/ 2 w 24"/>
                  <a:gd name="T65" fmla="*/ 43 h 162"/>
                  <a:gd name="T66" fmla="*/ 1 w 24"/>
                  <a:gd name="T67" fmla="*/ 41 h 162"/>
                  <a:gd name="T68" fmla="*/ 1 w 24"/>
                  <a:gd name="T69" fmla="*/ 38 h 162"/>
                  <a:gd name="T70" fmla="*/ 1 w 24"/>
                  <a:gd name="T71" fmla="*/ 35 h 162"/>
                  <a:gd name="T72" fmla="*/ 1 w 24"/>
                  <a:gd name="T73" fmla="*/ 33 h 162"/>
                  <a:gd name="T74" fmla="*/ 1 w 24"/>
                  <a:gd name="T75" fmla="*/ 30 h 162"/>
                  <a:gd name="T76" fmla="*/ 0 w 24"/>
                  <a:gd name="T77" fmla="*/ 28 h 162"/>
                  <a:gd name="T78" fmla="*/ 0 w 24"/>
                  <a:gd name="T79" fmla="*/ 26 h 162"/>
                  <a:gd name="T80" fmla="*/ 0 w 24"/>
                  <a:gd name="T81" fmla="*/ 23 h 162"/>
                  <a:gd name="T82" fmla="*/ 0 w 24"/>
                  <a:gd name="T83" fmla="*/ 20 h 162"/>
                  <a:gd name="T84" fmla="*/ 0 w 24"/>
                  <a:gd name="T85" fmla="*/ 17 h 162"/>
                  <a:gd name="T86" fmla="*/ 0 w 24"/>
                  <a:gd name="T87" fmla="*/ 14 h 162"/>
                  <a:gd name="T88" fmla="*/ 0 w 24"/>
                  <a:gd name="T89" fmla="*/ 11 h 162"/>
                  <a:gd name="T90" fmla="*/ 0 w 24"/>
                  <a:gd name="T91" fmla="*/ 9 h 162"/>
                  <a:gd name="T92" fmla="*/ 0 w 24"/>
                  <a:gd name="T93" fmla="*/ 6 h 162"/>
                  <a:gd name="T94" fmla="*/ 0 w 24"/>
                  <a:gd name="T95" fmla="*/ 4 h 162"/>
                  <a:gd name="T96" fmla="*/ 0 w 24"/>
                  <a:gd name="T97" fmla="*/ 3 h 162"/>
                  <a:gd name="T98" fmla="*/ 7 w 24"/>
                  <a:gd name="T99" fmla="*/ 46 h 162"/>
                  <a:gd name="T100" fmla="*/ 24 w 24"/>
                  <a:gd name="T101" fmla="*/ 162 h 162"/>
                  <a:gd name="T102" fmla="*/ 10 w 24"/>
                  <a:gd name="T103" fmla="*/ 158 h 16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4"/>
                  <a:gd name="T157" fmla="*/ 0 h 162"/>
                  <a:gd name="T158" fmla="*/ 24 w 24"/>
                  <a:gd name="T159" fmla="*/ 162 h 162"/>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4" h="162">
                    <a:moveTo>
                      <a:pt x="10" y="158"/>
                    </a:moveTo>
                    <a:lnTo>
                      <a:pt x="10" y="158"/>
                    </a:lnTo>
                    <a:lnTo>
                      <a:pt x="10" y="157"/>
                    </a:lnTo>
                    <a:lnTo>
                      <a:pt x="10" y="156"/>
                    </a:lnTo>
                    <a:lnTo>
                      <a:pt x="10" y="155"/>
                    </a:lnTo>
                    <a:lnTo>
                      <a:pt x="10" y="153"/>
                    </a:lnTo>
                    <a:lnTo>
                      <a:pt x="10" y="151"/>
                    </a:lnTo>
                    <a:lnTo>
                      <a:pt x="10" y="150"/>
                    </a:lnTo>
                    <a:lnTo>
                      <a:pt x="10" y="149"/>
                    </a:lnTo>
                    <a:lnTo>
                      <a:pt x="10" y="147"/>
                    </a:lnTo>
                    <a:lnTo>
                      <a:pt x="10" y="145"/>
                    </a:lnTo>
                    <a:lnTo>
                      <a:pt x="9" y="143"/>
                    </a:lnTo>
                    <a:lnTo>
                      <a:pt x="9" y="142"/>
                    </a:lnTo>
                    <a:lnTo>
                      <a:pt x="9" y="141"/>
                    </a:lnTo>
                    <a:lnTo>
                      <a:pt x="9" y="139"/>
                    </a:lnTo>
                    <a:lnTo>
                      <a:pt x="9" y="137"/>
                    </a:lnTo>
                    <a:lnTo>
                      <a:pt x="9" y="136"/>
                    </a:lnTo>
                    <a:lnTo>
                      <a:pt x="9" y="134"/>
                    </a:lnTo>
                    <a:lnTo>
                      <a:pt x="8" y="132"/>
                    </a:lnTo>
                    <a:lnTo>
                      <a:pt x="8" y="130"/>
                    </a:lnTo>
                    <a:lnTo>
                      <a:pt x="8" y="128"/>
                    </a:lnTo>
                    <a:lnTo>
                      <a:pt x="8" y="126"/>
                    </a:lnTo>
                    <a:lnTo>
                      <a:pt x="8" y="124"/>
                    </a:lnTo>
                    <a:lnTo>
                      <a:pt x="8" y="122"/>
                    </a:lnTo>
                    <a:lnTo>
                      <a:pt x="8" y="120"/>
                    </a:lnTo>
                    <a:lnTo>
                      <a:pt x="8" y="119"/>
                    </a:lnTo>
                    <a:lnTo>
                      <a:pt x="8" y="116"/>
                    </a:lnTo>
                    <a:lnTo>
                      <a:pt x="8" y="114"/>
                    </a:lnTo>
                    <a:lnTo>
                      <a:pt x="7" y="112"/>
                    </a:lnTo>
                    <a:lnTo>
                      <a:pt x="7" y="110"/>
                    </a:lnTo>
                    <a:lnTo>
                      <a:pt x="7" y="108"/>
                    </a:lnTo>
                    <a:lnTo>
                      <a:pt x="7" y="106"/>
                    </a:lnTo>
                    <a:lnTo>
                      <a:pt x="6" y="104"/>
                    </a:lnTo>
                    <a:lnTo>
                      <a:pt x="6" y="101"/>
                    </a:lnTo>
                    <a:lnTo>
                      <a:pt x="6" y="99"/>
                    </a:lnTo>
                    <a:lnTo>
                      <a:pt x="6" y="97"/>
                    </a:lnTo>
                    <a:lnTo>
                      <a:pt x="6" y="95"/>
                    </a:lnTo>
                    <a:lnTo>
                      <a:pt x="6" y="93"/>
                    </a:lnTo>
                    <a:lnTo>
                      <a:pt x="6" y="90"/>
                    </a:lnTo>
                    <a:lnTo>
                      <a:pt x="6" y="88"/>
                    </a:lnTo>
                    <a:lnTo>
                      <a:pt x="5" y="86"/>
                    </a:lnTo>
                    <a:lnTo>
                      <a:pt x="5" y="84"/>
                    </a:lnTo>
                    <a:lnTo>
                      <a:pt x="5" y="82"/>
                    </a:lnTo>
                    <a:lnTo>
                      <a:pt x="5" y="80"/>
                    </a:lnTo>
                    <a:lnTo>
                      <a:pt x="5" y="78"/>
                    </a:lnTo>
                    <a:lnTo>
                      <a:pt x="5" y="75"/>
                    </a:lnTo>
                    <a:lnTo>
                      <a:pt x="4" y="73"/>
                    </a:lnTo>
                    <a:lnTo>
                      <a:pt x="4" y="72"/>
                    </a:lnTo>
                    <a:lnTo>
                      <a:pt x="4" y="69"/>
                    </a:lnTo>
                    <a:lnTo>
                      <a:pt x="4" y="68"/>
                    </a:lnTo>
                    <a:lnTo>
                      <a:pt x="4" y="66"/>
                    </a:lnTo>
                    <a:lnTo>
                      <a:pt x="4" y="64"/>
                    </a:lnTo>
                    <a:lnTo>
                      <a:pt x="3" y="62"/>
                    </a:lnTo>
                    <a:lnTo>
                      <a:pt x="3" y="61"/>
                    </a:lnTo>
                    <a:lnTo>
                      <a:pt x="3" y="59"/>
                    </a:lnTo>
                    <a:lnTo>
                      <a:pt x="3" y="57"/>
                    </a:lnTo>
                    <a:lnTo>
                      <a:pt x="3" y="55"/>
                    </a:lnTo>
                    <a:lnTo>
                      <a:pt x="3" y="54"/>
                    </a:lnTo>
                    <a:lnTo>
                      <a:pt x="3" y="52"/>
                    </a:lnTo>
                    <a:lnTo>
                      <a:pt x="2" y="50"/>
                    </a:lnTo>
                    <a:lnTo>
                      <a:pt x="2" y="49"/>
                    </a:lnTo>
                    <a:lnTo>
                      <a:pt x="2" y="48"/>
                    </a:lnTo>
                    <a:lnTo>
                      <a:pt x="2" y="46"/>
                    </a:lnTo>
                    <a:lnTo>
                      <a:pt x="2" y="45"/>
                    </a:lnTo>
                    <a:lnTo>
                      <a:pt x="2" y="43"/>
                    </a:lnTo>
                    <a:lnTo>
                      <a:pt x="2" y="42"/>
                    </a:lnTo>
                    <a:lnTo>
                      <a:pt x="1" y="41"/>
                    </a:lnTo>
                    <a:lnTo>
                      <a:pt x="1" y="39"/>
                    </a:lnTo>
                    <a:lnTo>
                      <a:pt x="1" y="38"/>
                    </a:lnTo>
                    <a:lnTo>
                      <a:pt x="1" y="36"/>
                    </a:lnTo>
                    <a:lnTo>
                      <a:pt x="1" y="35"/>
                    </a:lnTo>
                    <a:lnTo>
                      <a:pt x="1" y="34"/>
                    </a:lnTo>
                    <a:lnTo>
                      <a:pt x="1" y="33"/>
                    </a:lnTo>
                    <a:lnTo>
                      <a:pt x="1" y="32"/>
                    </a:lnTo>
                    <a:lnTo>
                      <a:pt x="1" y="30"/>
                    </a:lnTo>
                    <a:lnTo>
                      <a:pt x="0" y="29"/>
                    </a:lnTo>
                    <a:lnTo>
                      <a:pt x="0" y="28"/>
                    </a:lnTo>
                    <a:lnTo>
                      <a:pt x="0" y="27"/>
                    </a:lnTo>
                    <a:lnTo>
                      <a:pt x="0" y="26"/>
                    </a:lnTo>
                    <a:lnTo>
                      <a:pt x="0" y="25"/>
                    </a:lnTo>
                    <a:lnTo>
                      <a:pt x="0" y="23"/>
                    </a:lnTo>
                    <a:lnTo>
                      <a:pt x="0" y="20"/>
                    </a:lnTo>
                    <a:lnTo>
                      <a:pt x="0" y="19"/>
                    </a:lnTo>
                    <a:lnTo>
                      <a:pt x="0" y="17"/>
                    </a:lnTo>
                    <a:lnTo>
                      <a:pt x="0" y="16"/>
                    </a:lnTo>
                    <a:lnTo>
                      <a:pt x="0" y="14"/>
                    </a:lnTo>
                    <a:lnTo>
                      <a:pt x="0" y="13"/>
                    </a:lnTo>
                    <a:lnTo>
                      <a:pt x="0" y="11"/>
                    </a:lnTo>
                    <a:lnTo>
                      <a:pt x="0" y="10"/>
                    </a:lnTo>
                    <a:lnTo>
                      <a:pt x="0" y="9"/>
                    </a:lnTo>
                    <a:lnTo>
                      <a:pt x="0" y="8"/>
                    </a:lnTo>
                    <a:lnTo>
                      <a:pt x="0" y="6"/>
                    </a:lnTo>
                    <a:lnTo>
                      <a:pt x="0" y="4"/>
                    </a:lnTo>
                    <a:lnTo>
                      <a:pt x="0" y="3"/>
                    </a:lnTo>
                    <a:lnTo>
                      <a:pt x="15" y="0"/>
                    </a:lnTo>
                    <a:lnTo>
                      <a:pt x="7" y="46"/>
                    </a:lnTo>
                    <a:lnTo>
                      <a:pt x="13" y="116"/>
                    </a:lnTo>
                    <a:lnTo>
                      <a:pt x="24" y="162"/>
                    </a:lnTo>
                    <a:lnTo>
                      <a:pt x="10" y="158"/>
                    </a:ln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686" name="Freeform 528"/>
              <p:cNvSpPr>
                <a:spLocks/>
              </p:cNvSpPr>
              <p:nvPr/>
            </p:nvSpPr>
            <p:spPr bwMode="auto">
              <a:xfrm>
                <a:off x="4700" y="2143"/>
                <a:ext cx="85" cy="111"/>
              </a:xfrm>
              <a:custGeom>
                <a:avLst/>
                <a:gdLst>
                  <a:gd name="T0" fmla="*/ 0 w 85"/>
                  <a:gd name="T1" fmla="*/ 0 h 111"/>
                  <a:gd name="T2" fmla="*/ 85 w 85"/>
                  <a:gd name="T3" fmla="*/ 0 h 111"/>
                  <a:gd name="T4" fmla="*/ 77 w 85"/>
                  <a:gd name="T5" fmla="*/ 63 h 111"/>
                  <a:gd name="T6" fmla="*/ 65 w 85"/>
                  <a:gd name="T7" fmla="*/ 111 h 111"/>
                  <a:gd name="T8" fmla="*/ 55 w 85"/>
                  <a:gd name="T9" fmla="*/ 90 h 111"/>
                  <a:gd name="T10" fmla="*/ 53 w 85"/>
                  <a:gd name="T11" fmla="*/ 89 h 111"/>
                  <a:gd name="T12" fmla="*/ 52 w 85"/>
                  <a:gd name="T13" fmla="*/ 88 h 111"/>
                  <a:gd name="T14" fmla="*/ 50 w 85"/>
                  <a:gd name="T15" fmla="*/ 87 h 111"/>
                  <a:gd name="T16" fmla="*/ 49 w 85"/>
                  <a:gd name="T17" fmla="*/ 87 h 111"/>
                  <a:gd name="T18" fmla="*/ 47 w 85"/>
                  <a:gd name="T19" fmla="*/ 87 h 111"/>
                  <a:gd name="T20" fmla="*/ 45 w 85"/>
                  <a:gd name="T21" fmla="*/ 87 h 111"/>
                  <a:gd name="T22" fmla="*/ 44 w 85"/>
                  <a:gd name="T23" fmla="*/ 87 h 111"/>
                  <a:gd name="T24" fmla="*/ 43 w 85"/>
                  <a:gd name="T25" fmla="*/ 87 h 111"/>
                  <a:gd name="T26" fmla="*/ 41 w 85"/>
                  <a:gd name="T27" fmla="*/ 87 h 111"/>
                  <a:gd name="T28" fmla="*/ 40 w 85"/>
                  <a:gd name="T29" fmla="*/ 87 h 111"/>
                  <a:gd name="T30" fmla="*/ 39 w 85"/>
                  <a:gd name="T31" fmla="*/ 87 h 111"/>
                  <a:gd name="T32" fmla="*/ 38 w 85"/>
                  <a:gd name="T33" fmla="*/ 87 h 111"/>
                  <a:gd name="T34" fmla="*/ 37 w 85"/>
                  <a:gd name="T35" fmla="*/ 87 h 111"/>
                  <a:gd name="T36" fmla="*/ 35 w 85"/>
                  <a:gd name="T37" fmla="*/ 87 h 111"/>
                  <a:gd name="T38" fmla="*/ 34 w 85"/>
                  <a:gd name="T39" fmla="*/ 88 h 111"/>
                  <a:gd name="T40" fmla="*/ 33 w 85"/>
                  <a:gd name="T41" fmla="*/ 88 h 111"/>
                  <a:gd name="T42" fmla="*/ 32 w 85"/>
                  <a:gd name="T43" fmla="*/ 89 h 111"/>
                  <a:gd name="T44" fmla="*/ 32 w 85"/>
                  <a:gd name="T45" fmla="*/ 89 h 111"/>
                  <a:gd name="T46" fmla="*/ 30 w 85"/>
                  <a:gd name="T47" fmla="*/ 90 h 111"/>
                  <a:gd name="T48" fmla="*/ 30 w 85"/>
                  <a:gd name="T49" fmla="*/ 90 h 111"/>
                  <a:gd name="T50" fmla="*/ 28 w 85"/>
                  <a:gd name="T51" fmla="*/ 91 h 111"/>
                  <a:gd name="T52" fmla="*/ 27 w 85"/>
                  <a:gd name="T53" fmla="*/ 92 h 111"/>
                  <a:gd name="T54" fmla="*/ 26 w 85"/>
                  <a:gd name="T55" fmla="*/ 93 h 111"/>
                  <a:gd name="T56" fmla="*/ 25 w 85"/>
                  <a:gd name="T57" fmla="*/ 93 h 111"/>
                  <a:gd name="T58" fmla="*/ 25 w 85"/>
                  <a:gd name="T59" fmla="*/ 94 h 111"/>
                  <a:gd name="T60" fmla="*/ 25 w 85"/>
                  <a:gd name="T61" fmla="*/ 94 h 111"/>
                  <a:gd name="T62" fmla="*/ 12 w 85"/>
                  <a:gd name="T63" fmla="*/ 94 h 111"/>
                  <a:gd name="T64" fmla="*/ 2 w 85"/>
                  <a:gd name="T65" fmla="*/ 43 h 111"/>
                  <a:gd name="T66" fmla="*/ 0 w 85"/>
                  <a:gd name="T67" fmla="*/ 0 h 111"/>
                  <a:gd name="T68" fmla="*/ 0 w 85"/>
                  <a:gd name="T69" fmla="*/ 0 h 111"/>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85"/>
                  <a:gd name="T106" fmla="*/ 0 h 111"/>
                  <a:gd name="T107" fmla="*/ 85 w 85"/>
                  <a:gd name="T108" fmla="*/ 111 h 111"/>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85" h="111">
                    <a:moveTo>
                      <a:pt x="0" y="0"/>
                    </a:moveTo>
                    <a:lnTo>
                      <a:pt x="85" y="0"/>
                    </a:lnTo>
                    <a:lnTo>
                      <a:pt x="77" y="63"/>
                    </a:lnTo>
                    <a:lnTo>
                      <a:pt x="65" y="111"/>
                    </a:lnTo>
                    <a:lnTo>
                      <a:pt x="55" y="90"/>
                    </a:lnTo>
                    <a:lnTo>
                      <a:pt x="53" y="89"/>
                    </a:lnTo>
                    <a:lnTo>
                      <a:pt x="52" y="88"/>
                    </a:lnTo>
                    <a:lnTo>
                      <a:pt x="50" y="87"/>
                    </a:lnTo>
                    <a:lnTo>
                      <a:pt x="49" y="87"/>
                    </a:lnTo>
                    <a:lnTo>
                      <a:pt x="47" y="87"/>
                    </a:lnTo>
                    <a:lnTo>
                      <a:pt x="45" y="87"/>
                    </a:lnTo>
                    <a:lnTo>
                      <a:pt x="44" y="87"/>
                    </a:lnTo>
                    <a:lnTo>
                      <a:pt x="43" y="87"/>
                    </a:lnTo>
                    <a:lnTo>
                      <a:pt x="41" y="87"/>
                    </a:lnTo>
                    <a:lnTo>
                      <a:pt x="40" y="87"/>
                    </a:lnTo>
                    <a:lnTo>
                      <a:pt x="39" y="87"/>
                    </a:lnTo>
                    <a:lnTo>
                      <a:pt x="38" y="87"/>
                    </a:lnTo>
                    <a:lnTo>
                      <a:pt x="37" y="87"/>
                    </a:lnTo>
                    <a:lnTo>
                      <a:pt x="35" y="87"/>
                    </a:lnTo>
                    <a:lnTo>
                      <a:pt x="34" y="88"/>
                    </a:lnTo>
                    <a:lnTo>
                      <a:pt x="33" y="88"/>
                    </a:lnTo>
                    <a:lnTo>
                      <a:pt x="32" y="89"/>
                    </a:lnTo>
                    <a:lnTo>
                      <a:pt x="30" y="90"/>
                    </a:lnTo>
                    <a:lnTo>
                      <a:pt x="28" y="91"/>
                    </a:lnTo>
                    <a:lnTo>
                      <a:pt x="27" y="92"/>
                    </a:lnTo>
                    <a:lnTo>
                      <a:pt x="26" y="93"/>
                    </a:lnTo>
                    <a:lnTo>
                      <a:pt x="25" y="93"/>
                    </a:lnTo>
                    <a:lnTo>
                      <a:pt x="25" y="94"/>
                    </a:lnTo>
                    <a:lnTo>
                      <a:pt x="12" y="94"/>
                    </a:lnTo>
                    <a:lnTo>
                      <a:pt x="2" y="43"/>
                    </a:lnTo>
                    <a:lnTo>
                      <a:pt x="0" y="0"/>
                    </a:lnTo>
                    <a:close/>
                  </a:path>
                </a:pathLst>
              </a:custGeom>
              <a:solidFill>
                <a:srgbClr val="FF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687" name="Freeform 529"/>
              <p:cNvSpPr>
                <a:spLocks/>
              </p:cNvSpPr>
              <p:nvPr/>
            </p:nvSpPr>
            <p:spPr bwMode="auto">
              <a:xfrm>
                <a:off x="4768" y="2074"/>
                <a:ext cx="32" cy="201"/>
              </a:xfrm>
              <a:custGeom>
                <a:avLst/>
                <a:gdLst>
                  <a:gd name="T0" fmla="*/ 16 w 32"/>
                  <a:gd name="T1" fmla="*/ 199 h 201"/>
                  <a:gd name="T2" fmla="*/ 16 w 32"/>
                  <a:gd name="T3" fmla="*/ 197 h 201"/>
                  <a:gd name="T4" fmla="*/ 17 w 32"/>
                  <a:gd name="T5" fmla="*/ 195 h 201"/>
                  <a:gd name="T6" fmla="*/ 17 w 32"/>
                  <a:gd name="T7" fmla="*/ 193 h 201"/>
                  <a:gd name="T8" fmla="*/ 17 w 32"/>
                  <a:gd name="T9" fmla="*/ 190 h 201"/>
                  <a:gd name="T10" fmla="*/ 17 w 32"/>
                  <a:gd name="T11" fmla="*/ 187 h 201"/>
                  <a:gd name="T12" fmla="*/ 17 w 32"/>
                  <a:gd name="T13" fmla="*/ 183 h 201"/>
                  <a:gd name="T14" fmla="*/ 18 w 32"/>
                  <a:gd name="T15" fmla="*/ 179 h 201"/>
                  <a:gd name="T16" fmla="*/ 18 w 32"/>
                  <a:gd name="T17" fmla="*/ 175 h 201"/>
                  <a:gd name="T18" fmla="*/ 18 w 32"/>
                  <a:gd name="T19" fmla="*/ 170 h 201"/>
                  <a:gd name="T20" fmla="*/ 19 w 32"/>
                  <a:gd name="T21" fmla="*/ 165 h 201"/>
                  <a:gd name="T22" fmla="*/ 19 w 32"/>
                  <a:gd name="T23" fmla="*/ 159 h 201"/>
                  <a:gd name="T24" fmla="*/ 20 w 32"/>
                  <a:gd name="T25" fmla="*/ 153 h 201"/>
                  <a:gd name="T26" fmla="*/ 20 w 32"/>
                  <a:gd name="T27" fmla="*/ 148 h 201"/>
                  <a:gd name="T28" fmla="*/ 21 w 32"/>
                  <a:gd name="T29" fmla="*/ 142 h 201"/>
                  <a:gd name="T30" fmla="*/ 21 w 32"/>
                  <a:gd name="T31" fmla="*/ 136 h 201"/>
                  <a:gd name="T32" fmla="*/ 22 w 32"/>
                  <a:gd name="T33" fmla="*/ 130 h 201"/>
                  <a:gd name="T34" fmla="*/ 22 w 32"/>
                  <a:gd name="T35" fmla="*/ 124 h 201"/>
                  <a:gd name="T36" fmla="*/ 23 w 32"/>
                  <a:gd name="T37" fmla="*/ 117 h 201"/>
                  <a:gd name="T38" fmla="*/ 23 w 32"/>
                  <a:gd name="T39" fmla="*/ 111 h 201"/>
                  <a:gd name="T40" fmla="*/ 24 w 32"/>
                  <a:gd name="T41" fmla="*/ 105 h 201"/>
                  <a:gd name="T42" fmla="*/ 24 w 32"/>
                  <a:gd name="T43" fmla="*/ 99 h 201"/>
                  <a:gd name="T44" fmla="*/ 25 w 32"/>
                  <a:gd name="T45" fmla="*/ 93 h 201"/>
                  <a:gd name="T46" fmla="*/ 25 w 32"/>
                  <a:gd name="T47" fmla="*/ 88 h 201"/>
                  <a:gd name="T48" fmla="*/ 26 w 32"/>
                  <a:gd name="T49" fmla="*/ 82 h 201"/>
                  <a:gd name="T50" fmla="*/ 26 w 32"/>
                  <a:gd name="T51" fmla="*/ 77 h 201"/>
                  <a:gd name="T52" fmla="*/ 27 w 32"/>
                  <a:gd name="T53" fmla="*/ 72 h 201"/>
                  <a:gd name="T54" fmla="*/ 27 w 32"/>
                  <a:gd name="T55" fmla="*/ 67 h 201"/>
                  <a:gd name="T56" fmla="*/ 27 w 32"/>
                  <a:gd name="T57" fmla="*/ 63 h 201"/>
                  <a:gd name="T58" fmla="*/ 28 w 32"/>
                  <a:gd name="T59" fmla="*/ 59 h 201"/>
                  <a:gd name="T60" fmla="*/ 28 w 32"/>
                  <a:gd name="T61" fmla="*/ 55 h 201"/>
                  <a:gd name="T62" fmla="*/ 29 w 32"/>
                  <a:gd name="T63" fmla="*/ 52 h 201"/>
                  <a:gd name="T64" fmla="*/ 29 w 32"/>
                  <a:gd name="T65" fmla="*/ 49 h 201"/>
                  <a:gd name="T66" fmla="*/ 29 w 32"/>
                  <a:gd name="T67" fmla="*/ 46 h 201"/>
                  <a:gd name="T68" fmla="*/ 29 w 32"/>
                  <a:gd name="T69" fmla="*/ 43 h 201"/>
                  <a:gd name="T70" fmla="*/ 29 w 32"/>
                  <a:gd name="T71" fmla="*/ 41 h 201"/>
                  <a:gd name="T72" fmla="*/ 30 w 32"/>
                  <a:gd name="T73" fmla="*/ 38 h 201"/>
                  <a:gd name="T74" fmla="*/ 30 w 32"/>
                  <a:gd name="T75" fmla="*/ 35 h 201"/>
                  <a:gd name="T76" fmla="*/ 30 w 32"/>
                  <a:gd name="T77" fmla="*/ 33 h 201"/>
                  <a:gd name="T78" fmla="*/ 30 w 32"/>
                  <a:gd name="T79" fmla="*/ 30 h 201"/>
                  <a:gd name="T80" fmla="*/ 30 w 32"/>
                  <a:gd name="T81" fmla="*/ 28 h 201"/>
                  <a:gd name="T82" fmla="*/ 30 w 32"/>
                  <a:gd name="T83" fmla="*/ 26 h 201"/>
                  <a:gd name="T84" fmla="*/ 30 w 32"/>
                  <a:gd name="T85" fmla="*/ 23 h 201"/>
                  <a:gd name="T86" fmla="*/ 31 w 32"/>
                  <a:gd name="T87" fmla="*/ 20 h 201"/>
                  <a:gd name="T88" fmla="*/ 31 w 32"/>
                  <a:gd name="T89" fmla="*/ 17 h 201"/>
                  <a:gd name="T90" fmla="*/ 31 w 32"/>
                  <a:gd name="T91" fmla="*/ 14 h 201"/>
                  <a:gd name="T92" fmla="*/ 31 w 32"/>
                  <a:gd name="T93" fmla="*/ 11 h 201"/>
                  <a:gd name="T94" fmla="*/ 32 w 32"/>
                  <a:gd name="T95" fmla="*/ 9 h 201"/>
                  <a:gd name="T96" fmla="*/ 32 w 32"/>
                  <a:gd name="T97" fmla="*/ 6 h 201"/>
                  <a:gd name="T98" fmla="*/ 32 w 32"/>
                  <a:gd name="T99" fmla="*/ 4 h 201"/>
                  <a:gd name="T100" fmla="*/ 32 w 32"/>
                  <a:gd name="T101" fmla="*/ 3 h 201"/>
                  <a:gd name="T102" fmla="*/ 23 w 32"/>
                  <a:gd name="T103" fmla="*/ 0 h 201"/>
                  <a:gd name="T104" fmla="*/ 19 w 32"/>
                  <a:gd name="T105" fmla="*/ 132 h 201"/>
                  <a:gd name="T106" fmla="*/ 16 w 32"/>
                  <a:gd name="T107" fmla="*/ 199 h 201"/>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32"/>
                  <a:gd name="T163" fmla="*/ 0 h 201"/>
                  <a:gd name="T164" fmla="*/ 32 w 32"/>
                  <a:gd name="T165" fmla="*/ 201 h 201"/>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32" h="201">
                    <a:moveTo>
                      <a:pt x="16" y="199"/>
                    </a:moveTo>
                    <a:lnTo>
                      <a:pt x="16" y="199"/>
                    </a:lnTo>
                    <a:lnTo>
                      <a:pt x="16" y="198"/>
                    </a:lnTo>
                    <a:lnTo>
                      <a:pt x="16" y="197"/>
                    </a:lnTo>
                    <a:lnTo>
                      <a:pt x="17" y="195"/>
                    </a:lnTo>
                    <a:lnTo>
                      <a:pt x="17" y="194"/>
                    </a:lnTo>
                    <a:lnTo>
                      <a:pt x="17" y="193"/>
                    </a:lnTo>
                    <a:lnTo>
                      <a:pt x="17" y="192"/>
                    </a:lnTo>
                    <a:lnTo>
                      <a:pt x="17" y="190"/>
                    </a:lnTo>
                    <a:lnTo>
                      <a:pt x="17" y="189"/>
                    </a:lnTo>
                    <a:lnTo>
                      <a:pt x="17" y="187"/>
                    </a:lnTo>
                    <a:lnTo>
                      <a:pt x="17" y="185"/>
                    </a:lnTo>
                    <a:lnTo>
                      <a:pt x="17" y="183"/>
                    </a:lnTo>
                    <a:lnTo>
                      <a:pt x="18" y="182"/>
                    </a:lnTo>
                    <a:lnTo>
                      <a:pt x="18" y="179"/>
                    </a:lnTo>
                    <a:lnTo>
                      <a:pt x="18" y="177"/>
                    </a:lnTo>
                    <a:lnTo>
                      <a:pt x="18" y="175"/>
                    </a:lnTo>
                    <a:lnTo>
                      <a:pt x="18" y="172"/>
                    </a:lnTo>
                    <a:lnTo>
                      <a:pt x="18" y="170"/>
                    </a:lnTo>
                    <a:lnTo>
                      <a:pt x="19" y="167"/>
                    </a:lnTo>
                    <a:lnTo>
                      <a:pt x="19" y="165"/>
                    </a:lnTo>
                    <a:lnTo>
                      <a:pt x="19" y="162"/>
                    </a:lnTo>
                    <a:lnTo>
                      <a:pt x="19" y="159"/>
                    </a:lnTo>
                    <a:lnTo>
                      <a:pt x="20" y="156"/>
                    </a:lnTo>
                    <a:lnTo>
                      <a:pt x="20" y="153"/>
                    </a:lnTo>
                    <a:lnTo>
                      <a:pt x="20" y="151"/>
                    </a:lnTo>
                    <a:lnTo>
                      <a:pt x="20" y="148"/>
                    </a:lnTo>
                    <a:lnTo>
                      <a:pt x="21" y="145"/>
                    </a:lnTo>
                    <a:lnTo>
                      <a:pt x="21" y="142"/>
                    </a:lnTo>
                    <a:lnTo>
                      <a:pt x="21" y="139"/>
                    </a:lnTo>
                    <a:lnTo>
                      <a:pt x="21" y="136"/>
                    </a:lnTo>
                    <a:lnTo>
                      <a:pt x="22" y="133"/>
                    </a:lnTo>
                    <a:lnTo>
                      <a:pt x="22" y="130"/>
                    </a:lnTo>
                    <a:lnTo>
                      <a:pt x="22" y="127"/>
                    </a:lnTo>
                    <a:lnTo>
                      <a:pt x="22" y="124"/>
                    </a:lnTo>
                    <a:lnTo>
                      <a:pt x="22" y="120"/>
                    </a:lnTo>
                    <a:lnTo>
                      <a:pt x="23" y="117"/>
                    </a:lnTo>
                    <a:lnTo>
                      <a:pt x="23" y="114"/>
                    </a:lnTo>
                    <a:lnTo>
                      <a:pt x="23" y="111"/>
                    </a:lnTo>
                    <a:lnTo>
                      <a:pt x="24" y="108"/>
                    </a:lnTo>
                    <a:lnTo>
                      <a:pt x="24" y="105"/>
                    </a:lnTo>
                    <a:lnTo>
                      <a:pt x="24" y="102"/>
                    </a:lnTo>
                    <a:lnTo>
                      <a:pt x="24" y="99"/>
                    </a:lnTo>
                    <a:lnTo>
                      <a:pt x="25" y="96"/>
                    </a:lnTo>
                    <a:lnTo>
                      <a:pt x="25" y="93"/>
                    </a:lnTo>
                    <a:lnTo>
                      <a:pt x="25" y="91"/>
                    </a:lnTo>
                    <a:lnTo>
                      <a:pt x="25" y="88"/>
                    </a:lnTo>
                    <a:lnTo>
                      <a:pt x="26" y="85"/>
                    </a:lnTo>
                    <a:lnTo>
                      <a:pt x="26" y="82"/>
                    </a:lnTo>
                    <a:lnTo>
                      <a:pt x="26" y="79"/>
                    </a:lnTo>
                    <a:lnTo>
                      <a:pt x="26" y="77"/>
                    </a:lnTo>
                    <a:lnTo>
                      <a:pt x="26" y="74"/>
                    </a:lnTo>
                    <a:lnTo>
                      <a:pt x="27" y="72"/>
                    </a:lnTo>
                    <a:lnTo>
                      <a:pt x="27" y="69"/>
                    </a:lnTo>
                    <a:lnTo>
                      <a:pt x="27" y="67"/>
                    </a:lnTo>
                    <a:lnTo>
                      <a:pt x="27" y="65"/>
                    </a:lnTo>
                    <a:lnTo>
                      <a:pt x="27" y="63"/>
                    </a:lnTo>
                    <a:lnTo>
                      <a:pt x="28" y="61"/>
                    </a:lnTo>
                    <a:lnTo>
                      <a:pt x="28" y="59"/>
                    </a:lnTo>
                    <a:lnTo>
                      <a:pt x="28" y="57"/>
                    </a:lnTo>
                    <a:lnTo>
                      <a:pt x="28" y="55"/>
                    </a:lnTo>
                    <a:lnTo>
                      <a:pt x="29" y="54"/>
                    </a:lnTo>
                    <a:lnTo>
                      <a:pt x="29" y="52"/>
                    </a:lnTo>
                    <a:lnTo>
                      <a:pt x="29" y="50"/>
                    </a:lnTo>
                    <a:lnTo>
                      <a:pt x="29" y="49"/>
                    </a:lnTo>
                    <a:lnTo>
                      <a:pt x="29" y="48"/>
                    </a:lnTo>
                    <a:lnTo>
                      <a:pt x="29" y="46"/>
                    </a:lnTo>
                    <a:lnTo>
                      <a:pt x="29" y="45"/>
                    </a:lnTo>
                    <a:lnTo>
                      <a:pt x="29" y="43"/>
                    </a:lnTo>
                    <a:lnTo>
                      <a:pt x="29" y="42"/>
                    </a:lnTo>
                    <a:lnTo>
                      <a:pt x="29" y="41"/>
                    </a:lnTo>
                    <a:lnTo>
                      <a:pt x="30" y="39"/>
                    </a:lnTo>
                    <a:lnTo>
                      <a:pt x="30" y="38"/>
                    </a:lnTo>
                    <a:lnTo>
                      <a:pt x="30" y="36"/>
                    </a:lnTo>
                    <a:lnTo>
                      <a:pt x="30" y="35"/>
                    </a:lnTo>
                    <a:lnTo>
                      <a:pt x="30" y="34"/>
                    </a:lnTo>
                    <a:lnTo>
                      <a:pt x="30" y="33"/>
                    </a:lnTo>
                    <a:lnTo>
                      <a:pt x="30" y="32"/>
                    </a:lnTo>
                    <a:lnTo>
                      <a:pt x="30" y="30"/>
                    </a:lnTo>
                    <a:lnTo>
                      <a:pt x="30" y="29"/>
                    </a:lnTo>
                    <a:lnTo>
                      <a:pt x="30" y="28"/>
                    </a:lnTo>
                    <a:lnTo>
                      <a:pt x="30" y="27"/>
                    </a:lnTo>
                    <a:lnTo>
                      <a:pt x="30" y="26"/>
                    </a:lnTo>
                    <a:lnTo>
                      <a:pt x="30" y="25"/>
                    </a:lnTo>
                    <a:lnTo>
                      <a:pt x="30" y="23"/>
                    </a:lnTo>
                    <a:lnTo>
                      <a:pt x="31" y="23"/>
                    </a:lnTo>
                    <a:lnTo>
                      <a:pt x="31" y="20"/>
                    </a:lnTo>
                    <a:lnTo>
                      <a:pt x="31" y="19"/>
                    </a:lnTo>
                    <a:lnTo>
                      <a:pt x="31" y="17"/>
                    </a:lnTo>
                    <a:lnTo>
                      <a:pt x="31" y="16"/>
                    </a:lnTo>
                    <a:lnTo>
                      <a:pt x="31" y="14"/>
                    </a:lnTo>
                    <a:lnTo>
                      <a:pt x="31" y="13"/>
                    </a:lnTo>
                    <a:lnTo>
                      <a:pt x="31" y="11"/>
                    </a:lnTo>
                    <a:lnTo>
                      <a:pt x="32" y="10"/>
                    </a:lnTo>
                    <a:lnTo>
                      <a:pt x="32" y="9"/>
                    </a:lnTo>
                    <a:lnTo>
                      <a:pt x="32" y="8"/>
                    </a:lnTo>
                    <a:lnTo>
                      <a:pt x="32" y="6"/>
                    </a:lnTo>
                    <a:lnTo>
                      <a:pt x="32" y="4"/>
                    </a:lnTo>
                    <a:lnTo>
                      <a:pt x="32" y="3"/>
                    </a:lnTo>
                    <a:lnTo>
                      <a:pt x="23" y="0"/>
                    </a:lnTo>
                    <a:lnTo>
                      <a:pt x="27" y="46"/>
                    </a:lnTo>
                    <a:lnTo>
                      <a:pt x="19" y="132"/>
                    </a:lnTo>
                    <a:lnTo>
                      <a:pt x="0" y="201"/>
                    </a:lnTo>
                    <a:lnTo>
                      <a:pt x="16" y="199"/>
                    </a:ln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688" name="Freeform 530"/>
              <p:cNvSpPr>
                <a:spLocks/>
              </p:cNvSpPr>
              <p:nvPr/>
            </p:nvSpPr>
            <p:spPr bwMode="auto">
              <a:xfrm>
                <a:off x="4755" y="2142"/>
                <a:ext cx="21" cy="107"/>
              </a:xfrm>
              <a:custGeom>
                <a:avLst/>
                <a:gdLst>
                  <a:gd name="T0" fmla="*/ 6 w 21"/>
                  <a:gd name="T1" fmla="*/ 1 h 107"/>
                  <a:gd name="T2" fmla="*/ 6 w 21"/>
                  <a:gd name="T3" fmla="*/ 39 h 107"/>
                  <a:gd name="T4" fmla="*/ 0 w 21"/>
                  <a:gd name="T5" fmla="*/ 91 h 107"/>
                  <a:gd name="T6" fmla="*/ 7 w 21"/>
                  <a:gd name="T7" fmla="*/ 107 h 107"/>
                  <a:gd name="T8" fmla="*/ 16 w 21"/>
                  <a:gd name="T9" fmla="*/ 56 h 107"/>
                  <a:gd name="T10" fmla="*/ 21 w 21"/>
                  <a:gd name="T11" fmla="*/ 0 h 107"/>
                  <a:gd name="T12" fmla="*/ 6 w 21"/>
                  <a:gd name="T13" fmla="*/ 1 h 107"/>
                  <a:gd name="T14" fmla="*/ 6 w 21"/>
                  <a:gd name="T15" fmla="*/ 1 h 107"/>
                  <a:gd name="T16" fmla="*/ 0 60000 65536"/>
                  <a:gd name="T17" fmla="*/ 0 60000 65536"/>
                  <a:gd name="T18" fmla="*/ 0 60000 65536"/>
                  <a:gd name="T19" fmla="*/ 0 60000 65536"/>
                  <a:gd name="T20" fmla="*/ 0 60000 65536"/>
                  <a:gd name="T21" fmla="*/ 0 60000 65536"/>
                  <a:gd name="T22" fmla="*/ 0 60000 65536"/>
                  <a:gd name="T23" fmla="*/ 0 60000 65536"/>
                  <a:gd name="T24" fmla="*/ 0 w 21"/>
                  <a:gd name="T25" fmla="*/ 0 h 107"/>
                  <a:gd name="T26" fmla="*/ 21 w 21"/>
                  <a:gd name="T27" fmla="*/ 107 h 10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1" h="107">
                    <a:moveTo>
                      <a:pt x="6" y="1"/>
                    </a:moveTo>
                    <a:lnTo>
                      <a:pt x="6" y="39"/>
                    </a:lnTo>
                    <a:lnTo>
                      <a:pt x="0" y="91"/>
                    </a:lnTo>
                    <a:lnTo>
                      <a:pt x="7" y="107"/>
                    </a:lnTo>
                    <a:lnTo>
                      <a:pt x="16" y="56"/>
                    </a:lnTo>
                    <a:lnTo>
                      <a:pt x="21" y="0"/>
                    </a:lnTo>
                    <a:lnTo>
                      <a:pt x="6" y="1"/>
                    </a:lnTo>
                    <a:close/>
                  </a:path>
                </a:pathLst>
              </a:custGeom>
              <a:solidFill>
                <a:srgbClr val="FFCC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689" name="Freeform 531"/>
              <p:cNvSpPr>
                <a:spLocks/>
              </p:cNvSpPr>
              <p:nvPr/>
            </p:nvSpPr>
            <p:spPr bwMode="auto">
              <a:xfrm>
                <a:off x="4761" y="2074"/>
                <a:ext cx="22" cy="69"/>
              </a:xfrm>
              <a:custGeom>
                <a:avLst/>
                <a:gdLst>
                  <a:gd name="T0" fmla="*/ 15 w 22"/>
                  <a:gd name="T1" fmla="*/ 69 h 69"/>
                  <a:gd name="T2" fmla="*/ 0 w 22"/>
                  <a:gd name="T3" fmla="*/ 69 h 69"/>
                  <a:gd name="T4" fmla="*/ 0 w 22"/>
                  <a:gd name="T5" fmla="*/ 0 h 69"/>
                  <a:gd name="T6" fmla="*/ 22 w 22"/>
                  <a:gd name="T7" fmla="*/ 0 h 69"/>
                  <a:gd name="T8" fmla="*/ 15 w 22"/>
                  <a:gd name="T9" fmla="*/ 69 h 69"/>
                  <a:gd name="T10" fmla="*/ 15 w 22"/>
                  <a:gd name="T11" fmla="*/ 69 h 69"/>
                  <a:gd name="T12" fmla="*/ 0 60000 65536"/>
                  <a:gd name="T13" fmla="*/ 0 60000 65536"/>
                  <a:gd name="T14" fmla="*/ 0 60000 65536"/>
                  <a:gd name="T15" fmla="*/ 0 60000 65536"/>
                  <a:gd name="T16" fmla="*/ 0 60000 65536"/>
                  <a:gd name="T17" fmla="*/ 0 60000 65536"/>
                  <a:gd name="T18" fmla="*/ 0 w 22"/>
                  <a:gd name="T19" fmla="*/ 0 h 69"/>
                  <a:gd name="T20" fmla="*/ 22 w 22"/>
                  <a:gd name="T21" fmla="*/ 69 h 69"/>
                </a:gdLst>
                <a:ahLst/>
                <a:cxnLst>
                  <a:cxn ang="T12">
                    <a:pos x="T0" y="T1"/>
                  </a:cxn>
                  <a:cxn ang="T13">
                    <a:pos x="T2" y="T3"/>
                  </a:cxn>
                  <a:cxn ang="T14">
                    <a:pos x="T4" y="T5"/>
                  </a:cxn>
                  <a:cxn ang="T15">
                    <a:pos x="T6" y="T7"/>
                  </a:cxn>
                  <a:cxn ang="T16">
                    <a:pos x="T8" y="T9"/>
                  </a:cxn>
                  <a:cxn ang="T17">
                    <a:pos x="T10" y="T11"/>
                  </a:cxn>
                </a:cxnLst>
                <a:rect l="T18" t="T19" r="T20" b="T21"/>
                <a:pathLst>
                  <a:path w="22" h="69">
                    <a:moveTo>
                      <a:pt x="15" y="69"/>
                    </a:moveTo>
                    <a:lnTo>
                      <a:pt x="0" y="69"/>
                    </a:lnTo>
                    <a:lnTo>
                      <a:pt x="0" y="0"/>
                    </a:lnTo>
                    <a:lnTo>
                      <a:pt x="22" y="0"/>
                    </a:lnTo>
                    <a:lnTo>
                      <a:pt x="15" y="6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690" name="Freeform 532"/>
              <p:cNvSpPr>
                <a:spLocks/>
              </p:cNvSpPr>
              <p:nvPr/>
            </p:nvSpPr>
            <p:spPr bwMode="auto">
              <a:xfrm>
                <a:off x="4749" y="2273"/>
                <a:ext cx="85" cy="42"/>
              </a:xfrm>
              <a:custGeom>
                <a:avLst/>
                <a:gdLst>
                  <a:gd name="T0" fmla="*/ 9 w 85"/>
                  <a:gd name="T1" fmla="*/ 10 h 42"/>
                  <a:gd name="T2" fmla="*/ 11 w 85"/>
                  <a:gd name="T3" fmla="*/ 12 h 42"/>
                  <a:gd name="T4" fmla="*/ 13 w 85"/>
                  <a:gd name="T5" fmla="*/ 13 h 42"/>
                  <a:gd name="T6" fmla="*/ 15 w 85"/>
                  <a:gd name="T7" fmla="*/ 14 h 42"/>
                  <a:gd name="T8" fmla="*/ 17 w 85"/>
                  <a:gd name="T9" fmla="*/ 15 h 42"/>
                  <a:gd name="T10" fmla="*/ 19 w 85"/>
                  <a:gd name="T11" fmla="*/ 15 h 42"/>
                  <a:gd name="T12" fmla="*/ 21 w 85"/>
                  <a:gd name="T13" fmla="*/ 15 h 42"/>
                  <a:gd name="T14" fmla="*/ 23 w 85"/>
                  <a:gd name="T15" fmla="*/ 16 h 42"/>
                  <a:gd name="T16" fmla="*/ 26 w 85"/>
                  <a:gd name="T17" fmla="*/ 16 h 42"/>
                  <a:gd name="T18" fmla="*/ 29 w 85"/>
                  <a:gd name="T19" fmla="*/ 16 h 42"/>
                  <a:gd name="T20" fmla="*/ 32 w 85"/>
                  <a:gd name="T21" fmla="*/ 16 h 42"/>
                  <a:gd name="T22" fmla="*/ 34 w 85"/>
                  <a:gd name="T23" fmla="*/ 16 h 42"/>
                  <a:gd name="T24" fmla="*/ 36 w 85"/>
                  <a:gd name="T25" fmla="*/ 15 h 42"/>
                  <a:gd name="T26" fmla="*/ 39 w 85"/>
                  <a:gd name="T27" fmla="*/ 15 h 42"/>
                  <a:gd name="T28" fmla="*/ 41 w 85"/>
                  <a:gd name="T29" fmla="*/ 15 h 42"/>
                  <a:gd name="T30" fmla="*/ 43 w 85"/>
                  <a:gd name="T31" fmla="*/ 15 h 42"/>
                  <a:gd name="T32" fmla="*/ 46 w 85"/>
                  <a:gd name="T33" fmla="*/ 15 h 42"/>
                  <a:gd name="T34" fmla="*/ 48 w 85"/>
                  <a:gd name="T35" fmla="*/ 15 h 42"/>
                  <a:gd name="T36" fmla="*/ 50 w 85"/>
                  <a:gd name="T37" fmla="*/ 16 h 42"/>
                  <a:gd name="T38" fmla="*/ 52 w 85"/>
                  <a:gd name="T39" fmla="*/ 16 h 42"/>
                  <a:gd name="T40" fmla="*/ 54 w 85"/>
                  <a:gd name="T41" fmla="*/ 17 h 42"/>
                  <a:gd name="T42" fmla="*/ 56 w 85"/>
                  <a:gd name="T43" fmla="*/ 18 h 42"/>
                  <a:gd name="T44" fmla="*/ 58 w 85"/>
                  <a:gd name="T45" fmla="*/ 18 h 42"/>
                  <a:gd name="T46" fmla="*/ 60 w 85"/>
                  <a:gd name="T47" fmla="*/ 19 h 42"/>
                  <a:gd name="T48" fmla="*/ 62 w 85"/>
                  <a:gd name="T49" fmla="*/ 20 h 42"/>
                  <a:gd name="T50" fmla="*/ 64 w 85"/>
                  <a:gd name="T51" fmla="*/ 21 h 42"/>
                  <a:gd name="T52" fmla="*/ 66 w 85"/>
                  <a:gd name="T53" fmla="*/ 22 h 42"/>
                  <a:gd name="T54" fmla="*/ 68 w 85"/>
                  <a:gd name="T55" fmla="*/ 24 h 42"/>
                  <a:gd name="T56" fmla="*/ 72 w 85"/>
                  <a:gd name="T57" fmla="*/ 26 h 42"/>
                  <a:gd name="T58" fmla="*/ 75 w 85"/>
                  <a:gd name="T59" fmla="*/ 28 h 42"/>
                  <a:gd name="T60" fmla="*/ 77 w 85"/>
                  <a:gd name="T61" fmla="*/ 31 h 42"/>
                  <a:gd name="T62" fmla="*/ 80 w 85"/>
                  <a:gd name="T63" fmla="*/ 33 h 42"/>
                  <a:gd name="T64" fmla="*/ 82 w 85"/>
                  <a:gd name="T65" fmla="*/ 35 h 42"/>
                  <a:gd name="T66" fmla="*/ 84 w 85"/>
                  <a:gd name="T67" fmla="*/ 38 h 42"/>
                  <a:gd name="T68" fmla="*/ 85 w 85"/>
                  <a:gd name="T69" fmla="*/ 41 h 42"/>
                  <a:gd name="T70" fmla="*/ 64 w 85"/>
                  <a:gd name="T71" fmla="*/ 36 h 42"/>
                  <a:gd name="T72" fmla="*/ 63 w 85"/>
                  <a:gd name="T73" fmla="*/ 34 h 42"/>
                  <a:gd name="T74" fmla="*/ 62 w 85"/>
                  <a:gd name="T75" fmla="*/ 32 h 42"/>
                  <a:gd name="T76" fmla="*/ 61 w 85"/>
                  <a:gd name="T77" fmla="*/ 29 h 42"/>
                  <a:gd name="T78" fmla="*/ 58 w 85"/>
                  <a:gd name="T79" fmla="*/ 26 h 42"/>
                  <a:gd name="T80" fmla="*/ 54 w 85"/>
                  <a:gd name="T81" fmla="*/ 23 h 42"/>
                  <a:gd name="T82" fmla="*/ 53 w 85"/>
                  <a:gd name="T83" fmla="*/ 21 h 42"/>
                  <a:gd name="T84" fmla="*/ 50 w 85"/>
                  <a:gd name="T85" fmla="*/ 20 h 42"/>
                  <a:gd name="T86" fmla="*/ 48 w 85"/>
                  <a:gd name="T87" fmla="*/ 19 h 42"/>
                  <a:gd name="T88" fmla="*/ 45 w 85"/>
                  <a:gd name="T89" fmla="*/ 18 h 42"/>
                  <a:gd name="T90" fmla="*/ 42 w 85"/>
                  <a:gd name="T91" fmla="*/ 18 h 42"/>
                  <a:gd name="T92" fmla="*/ 39 w 85"/>
                  <a:gd name="T93" fmla="*/ 17 h 42"/>
                  <a:gd name="T94" fmla="*/ 36 w 85"/>
                  <a:gd name="T95" fmla="*/ 17 h 42"/>
                  <a:gd name="T96" fmla="*/ 34 w 85"/>
                  <a:gd name="T97" fmla="*/ 17 h 42"/>
                  <a:gd name="T98" fmla="*/ 31 w 85"/>
                  <a:gd name="T99" fmla="*/ 17 h 42"/>
                  <a:gd name="T100" fmla="*/ 28 w 85"/>
                  <a:gd name="T101" fmla="*/ 17 h 42"/>
                  <a:gd name="T102" fmla="*/ 27 w 85"/>
                  <a:gd name="T103" fmla="*/ 17 h 42"/>
                  <a:gd name="T104" fmla="*/ 25 w 85"/>
                  <a:gd name="T105" fmla="*/ 18 h 42"/>
                  <a:gd name="T106" fmla="*/ 22 w 85"/>
                  <a:gd name="T107" fmla="*/ 18 h 42"/>
                  <a:gd name="T108" fmla="*/ 21 w 85"/>
                  <a:gd name="T109" fmla="*/ 18 h 42"/>
                  <a:gd name="T110" fmla="*/ 18 w 85"/>
                  <a:gd name="T111" fmla="*/ 19 h 42"/>
                  <a:gd name="T112" fmla="*/ 16 w 85"/>
                  <a:gd name="T113" fmla="*/ 20 h 42"/>
                  <a:gd name="T114" fmla="*/ 16 w 85"/>
                  <a:gd name="T115" fmla="*/ 20 h 42"/>
                  <a:gd name="T116" fmla="*/ 8 w 85"/>
                  <a:gd name="T117" fmla="*/ 0 h 42"/>
                  <a:gd name="T118" fmla="*/ 9 w 85"/>
                  <a:gd name="T119" fmla="*/ 10 h 4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85"/>
                  <a:gd name="T181" fmla="*/ 0 h 42"/>
                  <a:gd name="T182" fmla="*/ 85 w 85"/>
                  <a:gd name="T183" fmla="*/ 42 h 4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85" h="42">
                    <a:moveTo>
                      <a:pt x="9" y="10"/>
                    </a:moveTo>
                    <a:lnTo>
                      <a:pt x="9" y="10"/>
                    </a:lnTo>
                    <a:lnTo>
                      <a:pt x="10" y="11"/>
                    </a:lnTo>
                    <a:lnTo>
                      <a:pt x="11" y="12"/>
                    </a:lnTo>
                    <a:lnTo>
                      <a:pt x="12" y="12"/>
                    </a:lnTo>
                    <a:lnTo>
                      <a:pt x="13" y="13"/>
                    </a:lnTo>
                    <a:lnTo>
                      <a:pt x="14" y="14"/>
                    </a:lnTo>
                    <a:lnTo>
                      <a:pt x="15" y="14"/>
                    </a:lnTo>
                    <a:lnTo>
                      <a:pt x="15" y="15"/>
                    </a:lnTo>
                    <a:lnTo>
                      <a:pt x="17" y="15"/>
                    </a:lnTo>
                    <a:lnTo>
                      <a:pt x="19" y="15"/>
                    </a:lnTo>
                    <a:lnTo>
                      <a:pt x="21" y="15"/>
                    </a:lnTo>
                    <a:lnTo>
                      <a:pt x="22" y="16"/>
                    </a:lnTo>
                    <a:lnTo>
                      <a:pt x="23" y="16"/>
                    </a:lnTo>
                    <a:lnTo>
                      <a:pt x="25" y="16"/>
                    </a:lnTo>
                    <a:lnTo>
                      <a:pt x="26" y="16"/>
                    </a:lnTo>
                    <a:lnTo>
                      <a:pt x="28" y="16"/>
                    </a:lnTo>
                    <a:lnTo>
                      <a:pt x="29" y="16"/>
                    </a:lnTo>
                    <a:lnTo>
                      <a:pt x="31" y="16"/>
                    </a:lnTo>
                    <a:lnTo>
                      <a:pt x="32" y="16"/>
                    </a:lnTo>
                    <a:lnTo>
                      <a:pt x="33" y="16"/>
                    </a:lnTo>
                    <a:lnTo>
                      <a:pt x="34" y="16"/>
                    </a:lnTo>
                    <a:lnTo>
                      <a:pt x="35" y="16"/>
                    </a:lnTo>
                    <a:lnTo>
                      <a:pt x="36" y="15"/>
                    </a:lnTo>
                    <a:lnTo>
                      <a:pt x="38" y="15"/>
                    </a:lnTo>
                    <a:lnTo>
                      <a:pt x="39" y="15"/>
                    </a:lnTo>
                    <a:lnTo>
                      <a:pt x="40" y="15"/>
                    </a:lnTo>
                    <a:lnTo>
                      <a:pt x="41" y="15"/>
                    </a:lnTo>
                    <a:lnTo>
                      <a:pt x="43" y="15"/>
                    </a:lnTo>
                    <a:lnTo>
                      <a:pt x="45" y="15"/>
                    </a:lnTo>
                    <a:lnTo>
                      <a:pt x="46" y="15"/>
                    </a:lnTo>
                    <a:lnTo>
                      <a:pt x="47" y="15"/>
                    </a:lnTo>
                    <a:lnTo>
                      <a:pt x="48" y="15"/>
                    </a:lnTo>
                    <a:lnTo>
                      <a:pt x="49" y="16"/>
                    </a:lnTo>
                    <a:lnTo>
                      <a:pt x="50" y="16"/>
                    </a:lnTo>
                    <a:lnTo>
                      <a:pt x="51" y="16"/>
                    </a:lnTo>
                    <a:lnTo>
                      <a:pt x="52" y="16"/>
                    </a:lnTo>
                    <a:lnTo>
                      <a:pt x="53" y="17"/>
                    </a:lnTo>
                    <a:lnTo>
                      <a:pt x="54" y="17"/>
                    </a:lnTo>
                    <a:lnTo>
                      <a:pt x="55" y="17"/>
                    </a:lnTo>
                    <a:lnTo>
                      <a:pt x="56" y="18"/>
                    </a:lnTo>
                    <a:lnTo>
                      <a:pt x="57" y="18"/>
                    </a:lnTo>
                    <a:lnTo>
                      <a:pt x="58" y="18"/>
                    </a:lnTo>
                    <a:lnTo>
                      <a:pt x="59" y="19"/>
                    </a:lnTo>
                    <a:lnTo>
                      <a:pt x="60" y="19"/>
                    </a:lnTo>
                    <a:lnTo>
                      <a:pt x="61" y="19"/>
                    </a:lnTo>
                    <a:lnTo>
                      <a:pt x="62" y="20"/>
                    </a:lnTo>
                    <a:lnTo>
                      <a:pt x="63" y="21"/>
                    </a:lnTo>
                    <a:lnTo>
                      <a:pt x="64" y="21"/>
                    </a:lnTo>
                    <a:lnTo>
                      <a:pt x="65" y="21"/>
                    </a:lnTo>
                    <a:lnTo>
                      <a:pt x="66" y="22"/>
                    </a:lnTo>
                    <a:lnTo>
                      <a:pt x="67" y="23"/>
                    </a:lnTo>
                    <a:lnTo>
                      <a:pt x="68" y="24"/>
                    </a:lnTo>
                    <a:lnTo>
                      <a:pt x="70" y="24"/>
                    </a:lnTo>
                    <a:lnTo>
                      <a:pt x="72" y="26"/>
                    </a:lnTo>
                    <a:lnTo>
                      <a:pt x="73" y="27"/>
                    </a:lnTo>
                    <a:lnTo>
                      <a:pt x="75" y="28"/>
                    </a:lnTo>
                    <a:lnTo>
                      <a:pt x="76" y="29"/>
                    </a:lnTo>
                    <a:lnTo>
                      <a:pt x="77" y="31"/>
                    </a:lnTo>
                    <a:lnTo>
                      <a:pt x="79" y="32"/>
                    </a:lnTo>
                    <a:lnTo>
                      <a:pt x="80" y="33"/>
                    </a:lnTo>
                    <a:lnTo>
                      <a:pt x="81" y="34"/>
                    </a:lnTo>
                    <a:lnTo>
                      <a:pt x="82" y="35"/>
                    </a:lnTo>
                    <a:lnTo>
                      <a:pt x="83" y="37"/>
                    </a:lnTo>
                    <a:lnTo>
                      <a:pt x="84" y="38"/>
                    </a:lnTo>
                    <a:lnTo>
                      <a:pt x="84" y="39"/>
                    </a:lnTo>
                    <a:lnTo>
                      <a:pt x="85" y="41"/>
                    </a:lnTo>
                    <a:lnTo>
                      <a:pt x="85" y="42"/>
                    </a:lnTo>
                    <a:lnTo>
                      <a:pt x="64" y="36"/>
                    </a:lnTo>
                    <a:lnTo>
                      <a:pt x="64" y="35"/>
                    </a:lnTo>
                    <a:lnTo>
                      <a:pt x="63" y="34"/>
                    </a:lnTo>
                    <a:lnTo>
                      <a:pt x="63" y="33"/>
                    </a:lnTo>
                    <a:lnTo>
                      <a:pt x="62" y="32"/>
                    </a:lnTo>
                    <a:lnTo>
                      <a:pt x="61" y="30"/>
                    </a:lnTo>
                    <a:lnTo>
                      <a:pt x="61" y="29"/>
                    </a:lnTo>
                    <a:lnTo>
                      <a:pt x="59" y="27"/>
                    </a:lnTo>
                    <a:lnTo>
                      <a:pt x="58" y="26"/>
                    </a:lnTo>
                    <a:lnTo>
                      <a:pt x="56" y="24"/>
                    </a:lnTo>
                    <a:lnTo>
                      <a:pt x="54" y="23"/>
                    </a:lnTo>
                    <a:lnTo>
                      <a:pt x="53" y="22"/>
                    </a:lnTo>
                    <a:lnTo>
                      <a:pt x="53" y="21"/>
                    </a:lnTo>
                    <a:lnTo>
                      <a:pt x="51" y="21"/>
                    </a:lnTo>
                    <a:lnTo>
                      <a:pt x="50" y="20"/>
                    </a:lnTo>
                    <a:lnTo>
                      <a:pt x="49" y="20"/>
                    </a:lnTo>
                    <a:lnTo>
                      <a:pt x="48" y="19"/>
                    </a:lnTo>
                    <a:lnTo>
                      <a:pt x="46" y="19"/>
                    </a:lnTo>
                    <a:lnTo>
                      <a:pt x="45" y="18"/>
                    </a:lnTo>
                    <a:lnTo>
                      <a:pt x="43" y="18"/>
                    </a:lnTo>
                    <a:lnTo>
                      <a:pt x="42" y="18"/>
                    </a:lnTo>
                    <a:lnTo>
                      <a:pt x="41" y="17"/>
                    </a:lnTo>
                    <a:lnTo>
                      <a:pt x="39" y="17"/>
                    </a:lnTo>
                    <a:lnTo>
                      <a:pt x="38" y="17"/>
                    </a:lnTo>
                    <a:lnTo>
                      <a:pt x="36" y="17"/>
                    </a:lnTo>
                    <a:lnTo>
                      <a:pt x="35" y="17"/>
                    </a:lnTo>
                    <a:lnTo>
                      <a:pt x="34" y="17"/>
                    </a:lnTo>
                    <a:lnTo>
                      <a:pt x="32" y="17"/>
                    </a:lnTo>
                    <a:lnTo>
                      <a:pt x="31" y="17"/>
                    </a:lnTo>
                    <a:lnTo>
                      <a:pt x="30" y="17"/>
                    </a:lnTo>
                    <a:lnTo>
                      <a:pt x="28" y="17"/>
                    </a:lnTo>
                    <a:lnTo>
                      <a:pt x="27" y="17"/>
                    </a:lnTo>
                    <a:lnTo>
                      <a:pt x="25" y="17"/>
                    </a:lnTo>
                    <a:lnTo>
                      <a:pt x="25" y="18"/>
                    </a:lnTo>
                    <a:lnTo>
                      <a:pt x="23" y="18"/>
                    </a:lnTo>
                    <a:lnTo>
                      <a:pt x="22" y="18"/>
                    </a:lnTo>
                    <a:lnTo>
                      <a:pt x="21" y="18"/>
                    </a:lnTo>
                    <a:lnTo>
                      <a:pt x="19" y="19"/>
                    </a:lnTo>
                    <a:lnTo>
                      <a:pt x="18" y="19"/>
                    </a:lnTo>
                    <a:lnTo>
                      <a:pt x="17" y="19"/>
                    </a:lnTo>
                    <a:lnTo>
                      <a:pt x="16" y="20"/>
                    </a:lnTo>
                    <a:lnTo>
                      <a:pt x="0" y="13"/>
                    </a:lnTo>
                    <a:lnTo>
                      <a:pt x="8" y="0"/>
                    </a:lnTo>
                    <a:lnTo>
                      <a:pt x="12" y="0"/>
                    </a:lnTo>
                    <a:lnTo>
                      <a:pt x="9" y="10"/>
                    </a:lnTo>
                    <a:close/>
                  </a:path>
                </a:pathLst>
              </a:custGeom>
              <a:solidFill>
                <a:srgbClr val="D6541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691" name="Freeform 533"/>
              <p:cNvSpPr>
                <a:spLocks/>
              </p:cNvSpPr>
              <p:nvPr/>
            </p:nvSpPr>
            <p:spPr bwMode="auto">
              <a:xfrm>
                <a:off x="4768" y="2314"/>
                <a:ext cx="47" cy="63"/>
              </a:xfrm>
              <a:custGeom>
                <a:avLst/>
                <a:gdLst>
                  <a:gd name="T0" fmla="*/ 0 w 47"/>
                  <a:gd name="T1" fmla="*/ 6 h 63"/>
                  <a:gd name="T2" fmla="*/ 2 w 47"/>
                  <a:gd name="T3" fmla="*/ 6 h 63"/>
                  <a:gd name="T4" fmla="*/ 5 w 47"/>
                  <a:gd name="T5" fmla="*/ 4 h 63"/>
                  <a:gd name="T6" fmla="*/ 8 w 47"/>
                  <a:gd name="T7" fmla="*/ 3 h 63"/>
                  <a:gd name="T8" fmla="*/ 11 w 47"/>
                  <a:gd name="T9" fmla="*/ 2 h 63"/>
                  <a:gd name="T10" fmla="*/ 14 w 47"/>
                  <a:gd name="T11" fmla="*/ 2 h 63"/>
                  <a:gd name="T12" fmla="*/ 16 w 47"/>
                  <a:gd name="T13" fmla="*/ 3 h 63"/>
                  <a:gd name="T14" fmla="*/ 16 w 47"/>
                  <a:gd name="T15" fmla="*/ 6 h 63"/>
                  <a:gd name="T16" fmla="*/ 16 w 47"/>
                  <a:gd name="T17" fmla="*/ 9 h 63"/>
                  <a:gd name="T18" fmla="*/ 15 w 47"/>
                  <a:gd name="T19" fmla="*/ 11 h 63"/>
                  <a:gd name="T20" fmla="*/ 15 w 47"/>
                  <a:gd name="T21" fmla="*/ 14 h 63"/>
                  <a:gd name="T22" fmla="*/ 14 w 47"/>
                  <a:gd name="T23" fmla="*/ 15 h 63"/>
                  <a:gd name="T24" fmla="*/ 13 w 47"/>
                  <a:gd name="T25" fmla="*/ 18 h 63"/>
                  <a:gd name="T26" fmla="*/ 12 w 47"/>
                  <a:gd name="T27" fmla="*/ 20 h 63"/>
                  <a:gd name="T28" fmla="*/ 11 w 47"/>
                  <a:gd name="T29" fmla="*/ 22 h 63"/>
                  <a:gd name="T30" fmla="*/ 8 w 47"/>
                  <a:gd name="T31" fmla="*/ 26 h 63"/>
                  <a:gd name="T32" fmla="*/ 6 w 47"/>
                  <a:gd name="T33" fmla="*/ 29 h 63"/>
                  <a:gd name="T34" fmla="*/ 5 w 47"/>
                  <a:gd name="T35" fmla="*/ 31 h 63"/>
                  <a:gd name="T36" fmla="*/ 4 w 47"/>
                  <a:gd name="T37" fmla="*/ 32 h 63"/>
                  <a:gd name="T38" fmla="*/ 34 w 47"/>
                  <a:gd name="T39" fmla="*/ 63 h 63"/>
                  <a:gd name="T40" fmla="*/ 45 w 47"/>
                  <a:gd name="T41" fmla="*/ 60 h 63"/>
                  <a:gd name="T42" fmla="*/ 44 w 47"/>
                  <a:gd name="T43" fmla="*/ 58 h 63"/>
                  <a:gd name="T44" fmla="*/ 41 w 47"/>
                  <a:gd name="T45" fmla="*/ 57 h 63"/>
                  <a:gd name="T46" fmla="*/ 39 w 47"/>
                  <a:gd name="T47" fmla="*/ 55 h 63"/>
                  <a:gd name="T48" fmla="*/ 37 w 47"/>
                  <a:gd name="T49" fmla="*/ 53 h 63"/>
                  <a:gd name="T50" fmla="*/ 33 w 47"/>
                  <a:gd name="T51" fmla="*/ 50 h 63"/>
                  <a:gd name="T52" fmla="*/ 30 w 47"/>
                  <a:gd name="T53" fmla="*/ 47 h 63"/>
                  <a:gd name="T54" fmla="*/ 27 w 47"/>
                  <a:gd name="T55" fmla="*/ 43 h 63"/>
                  <a:gd name="T56" fmla="*/ 25 w 47"/>
                  <a:gd name="T57" fmla="*/ 40 h 63"/>
                  <a:gd name="T58" fmla="*/ 23 w 47"/>
                  <a:gd name="T59" fmla="*/ 37 h 63"/>
                  <a:gd name="T60" fmla="*/ 22 w 47"/>
                  <a:gd name="T61" fmla="*/ 35 h 63"/>
                  <a:gd name="T62" fmla="*/ 21 w 47"/>
                  <a:gd name="T63" fmla="*/ 33 h 63"/>
                  <a:gd name="T64" fmla="*/ 21 w 47"/>
                  <a:gd name="T65" fmla="*/ 30 h 63"/>
                  <a:gd name="T66" fmla="*/ 21 w 47"/>
                  <a:gd name="T67" fmla="*/ 28 h 63"/>
                  <a:gd name="T68" fmla="*/ 21 w 47"/>
                  <a:gd name="T69" fmla="*/ 26 h 63"/>
                  <a:gd name="T70" fmla="*/ 21 w 47"/>
                  <a:gd name="T71" fmla="*/ 24 h 63"/>
                  <a:gd name="T72" fmla="*/ 22 w 47"/>
                  <a:gd name="T73" fmla="*/ 20 h 63"/>
                  <a:gd name="T74" fmla="*/ 23 w 47"/>
                  <a:gd name="T75" fmla="*/ 17 h 63"/>
                  <a:gd name="T76" fmla="*/ 24 w 47"/>
                  <a:gd name="T77" fmla="*/ 13 h 63"/>
                  <a:gd name="T78" fmla="*/ 26 w 47"/>
                  <a:gd name="T79" fmla="*/ 10 h 63"/>
                  <a:gd name="T80" fmla="*/ 26 w 47"/>
                  <a:gd name="T81" fmla="*/ 6 h 63"/>
                  <a:gd name="T82" fmla="*/ 24 w 47"/>
                  <a:gd name="T83" fmla="*/ 4 h 63"/>
                  <a:gd name="T84" fmla="*/ 21 w 47"/>
                  <a:gd name="T85" fmla="*/ 2 h 63"/>
                  <a:gd name="T86" fmla="*/ 18 w 47"/>
                  <a:gd name="T87" fmla="*/ 1 h 63"/>
                  <a:gd name="T88" fmla="*/ 16 w 47"/>
                  <a:gd name="T89" fmla="*/ 0 h 63"/>
                  <a:gd name="T90" fmla="*/ 14 w 47"/>
                  <a:gd name="T91" fmla="*/ 0 h 63"/>
                  <a:gd name="T92" fmla="*/ 12 w 47"/>
                  <a:gd name="T93" fmla="*/ 0 h 63"/>
                  <a:gd name="T94" fmla="*/ 10 w 47"/>
                  <a:gd name="T95" fmla="*/ 0 h 63"/>
                  <a:gd name="T96" fmla="*/ 8 w 47"/>
                  <a:gd name="T97" fmla="*/ 0 h 63"/>
                  <a:gd name="T98" fmla="*/ 5 w 47"/>
                  <a:gd name="T99" fmla="*/ 0 h 63"/>
                  <a:gd name="T100" fmla="*/ 2 w 47"/>
                  <a:gd name="T101" fmla="*/ 0 h 63"/>
                  <a:gd name="T102" fmla="*/ 0 w 47"/>
                  <a:gd name="T103" fmla="*/ 1 h 63"/>
                  <a:gd name="T104" fmla="*/ 0 w 47"/>
                  <a:gd name="T105" fmla="*/ 7 h 6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47"/>
                  <a:gd name="T160" fmla="*/ 0 h 63"/>
                  <a:gd name="T161" fmla="*/ 47 w 47"/>
                  <a:gd name="T162" fmla="*/ 63 h 63"/>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47" h="63">
                    <a:moveTo>
                      <a:pt x="0" y="7"/>
                    </a:moveTo>
                    <a:lnTo>
                      <a:pt x="0" y="6"/>
                    </a:lnTo>
                    <a:lnTo>
                      <a:pt x="1" y="6"/>
                    </a:lnTo>
                    <a:lnTo>
                      <a:pt x="2" y="6"/>
                    </a:lnTo>
                    <a:lnTo>
                      <a:pt x="3" y="5"/>
                    </a:lnTo>
                    <a:lnTo>
                      <a:pt x="5" y="4"/>
                    </a:lnTo>
                    <a:lnTo>
                      <a:pt x="6" y="3"/>
                    </a:lnTo>
                    <a:lnTo>
                      <a:pt x="8" y="3"/>
                    </a:lnTo>
                    <a:lnTo>
                      <a:pt x="9" y="2"/>
                    </a:lnTo>
                    <a:lnTo>
                      <a:pt x="11" y="2"/>
                    </a:lnTo>
                    <a:lnTo>
                      <a:pt x="13" y="2"/>
                    </a:lnTo>
                    <a:lnTo>
                      <a:pt x="14" y="2"/>
                    </a:lnTo>
                    <a:lnTo>
                      <a:pt x="15" y="2"/>
                    </a:lnTo>
                    <a:lnTo>
                      <a:pt x="16" y="3"/>
                    </a:lnTo>
                    <a:lnTo>
                      <a:pt x="16" y="4"/>
                    </a:lnTo>
                    <a:lnTo>
                      <a:pt x="16" y="6"/>
                    </a:lnTo>
                    <a:lnTo>
                      <a:pt x="16" y="7"/>
                    </a:lnTo>
                    <a:lnTo>
                      <a:pt x="16" y="9"/>
                    </a:lnTo>
                    <a:lnTo>
                      <a:pt x="16" y="10"/>
                    </a:lnTo>
                    <a:lnTo>
                      <a:pt x="15" y="11"/>
                    </a:lnTo>
                    <a:lnTo>
                      <a:pt x="15" y="12"/>
                    </a:lnTo>
                    <a:lnTo>
                      <a:pt x="15" y="14"/>
                    </a:lnTo>
                    <a:lnTo>
                      <a:pt x="14" y="14"/>
                    </a:lnTo>
                    <a:lnTo>
                      <a:pt x="14" y="15"/>
                    </a:lnTo>
                    <a:lnTo>
                      <a:pt x="13" y="17"/>
                    </a:lnTo>
                    <a:lnTo>
                      <a:pt x="13" y="18"/>
                    </a:lnTo>
                    <a:lnTo>
                      <a:pt x="12" y="19"/>
                    </a:lnTo>
                    <a:lnTo>
                      <a:pt x="12" y="20"/>
                    </a:lnTo>
                    <a:lnTo>
                      <a:pt x="11" y="21"/>
                    </a:lnTo>
                    <a:lnTo>
                      <a:pt x="11" y="22"/>
                    </a:lnTo>
                    <a:lnTo>
                      <a:pt x="9" y="24"/>
                    </a:lnTo>
                    <a:lnTo>
                      <a:pt x="8" y="26"/>
                    </a:lnTo>
                    <a:lnTo>
                      <a:pt x="7" y="27"/>
                    </a:lnTo>
                    <a:lnTo>
                      <a:pt x="6" y="29"/>
                    </a:lnTo>
                    <a:lnTo>
                      <a:pt x="6" y="30"/>
                    </a:lnTo>
                    <a:lnTo>
                      <a:pt x="5" y="31"/>
                    </a:lnTo>
                    <a:lnTo>
                      <a:pt x="4" y="32"/>
                    </a:lnTo>
                    <a:lnTo>
                      <a:pt x="16" y="34"/>
                    </a:lnTo>
                    <a:lnTo>
                      <a:pt x="34" y="63"/>
                    </a:lnTo>
                    <a:lnTo>
                      <a:pt x="47" y="60"/>
                    </a:lnTo>
                    <a:lnTo>
                      <a:pt x="45" y="60"/>
                    </a:lnTo>
                    <a:lnTo>
                      <a:pt x="44" y="59"/>
                    </a:lnTo>
                    <a:lnTo>
                      <a:pt x="44" y="58"/>
                    </a:lnTo>
                    <a:lnTo>
                      <a:pt x="42" y="58"/>
                    </a:lnTo>
                    <a:lnTo>
                      <a:pt x="41" y="57"/>
                    </a:lnTo>
                    <a:lnTo>
                      <a:pt x="40" y="56"/>
                    </a:lnTo>
                    <a:lnTo>
                      <a:pt x="39" y="55"/>
                    </a:lnTo>
                    <a:lnTo>
                      <a:pt x="37" y="53"/>
                    </a:lnTo>
                    <a:lnTo>
                      <a:pt x="35" y="52"/>
                    </a:lnTo>
                    <a:lnTo>
                      <a:pt x="33" y="50"/>
                    </a:lnTo>
                    <a:lnTo>
                      <a:pt x="32" y="49"/>
                    </a:lnTo>
                    <a:lnTo>
                      <a:pt x="30" y="47"/>
                    </a:lnTo>
                    <a:lnTo>
                      <a:pt x="29" y="45"/>
                    </a:lnTo>
                    <a:lnTo>
                      <a:pt x="27" y="43"/>
                    </a:lnTo>
                    <a:lnTo>
                      <a:pt x="26" y="42"/>
                    </a:lnTo>
                    <a:lnTo>
                      <a:pt x="25" y="40"/>
                    </a:lnTo>
                    <a:lnTo>
                      <a:pt x="24" y="39"/>
                    </a:lnTo>
                    <a:lnTo>
                      <a:pt x="23" y="37"/>
                    </a:lnTo>
                    <a:lnTo>
                      <a:pt x="22" y="37"/>
                    </a:lnTo>
                    <a:lnTo>
                      <a:pt x="22" y="35"/>
                    </a:lnTo>
                    <a:lnTo>
                      <a:pt x="21" y="34"/>
                    </a:lnTo>
                    <a:lnTo>
                      <a:pt x="21" y="33"/>
                    </a:lnTo>
                    <a:lnTo>
                      <a:pt x="21" y="32"/>
                    </a:lnTo>
                    <a:lnTo>
                      <a:pt x="21" y="30"/>
                    </a:lnTo>
                    <a:lnTo>
                      <a:pt x="21" y="29"/>
                    </a:lnTo>
                    <a:lnTo>
                      <a:pt x="21" y="28"/>
                    </a:lnTo>
                    <a:lnTo>
                      <a:pt x="21" y="27"/>
                    </a:lnTo>
                    <a:lnTo>
                      <a:pt x="21" y="26"/>
                    </a:lnTo>
                    <a:lnTo>
                      <a:pt x="21" y="25"/>
                    </a:lnTo>
                    <a:lnTo>
                      <a:pt x="21" y="24"/>
                    </a:lnTo>
                    <a:lnTo>
                      <a:pt x="21" y="23"/>
                    </a:lnTo>
                    <a:lnTo>
                      <a:pt x="22" y="20"/>
                    </a:lnTo>
                    <a:lnTo>
                      <a:pt x="23" y="19"/>
                    </a:lnTo>
                    <a:lnTo>
                      <a:pt x="23" y="17"/>
                    </a:lnTo>
                    <a:lnTo>
                      <a:pt x="24" y="14"/>
                    </a:lnTo>
                    <a:lnTo>
                      <a:pt x="24" y="13"/>
                    </a:lnTo>
                    <a:lnTo>
                      <a:pt x="25" y="11"/>
                    </a:lnTo>
                    <a:lnTo>
                      <a:pt x="26" y="10"/>
                    </a:lnTo>
                    <a:lnTo>
                      <a:pt x="26" y="8"/>
                    </a:lnTo>
                    <a:lnTo>
                      <a:pt x="26" y="6"/>
                    </a:lnTo>
                    <a:lnTo>
                      <a:pt x="25" y="5"/>
                    </a:lnTo>
                    <a:lnTo>
                      <a:pt x="24" y="4"/>
                    </a:lnTo>
                    <a:lnTo>
                      <a:pt x="22" y="3"/>
                    </a:lnTo>
                    <a:lnTo>
                      <a:pt x="21" y="2"/>
                    </a:lnTo>
                    <a:lnTo>
                      <a:pt x="19" y="1"/>
                    </a:lnTo>
                    <a:lnTo>
                      <a:pt x="18" y="1"/>
                    </a:lnTo>
                    <a:lnTo>
                      <a:pt x="17" y="1"/>
                    </a:lnTo>
                    <a:lnTo>
                      <a:pt x="16" y="0"/>
                    </a:lnTo>
                    <a:lnTo>
                      <a:pt x="15" y="0"/>
                    </a:lnTo>
                    <a:lnTo>
                      <a:pt x="14" y="0"/>
                    </a:lnTo>
                    <a:lnTo>
                      <a:pt x="13" y="0"/>
                    </a:lnTo>
                    <a:lnTo>
                      <a:pt x="12" y="0"/>
                    </a:lnTo>
                    <a:lnTo>
                      <a:pt x="11" y="0"/>
                    </a:lnTo>
                    <a:lnTo>
                      <a:pt x="10" y="0"/>
                    </a:lnTo>
                    <a:lnTo>
                      <a:pt x="9" y="0"/>
                    </a:lnTo>
                    <a:lnTo>
                      <a:pt x="8" y="0"/>
                    </a:lnTo>
                    <a:lnTo>
                      <a:pt x="7" y="0"/>
                    </a:lnTo>
                    <a:lnTo>
                      <a:pt x="5" y="0"/>
                    </a:lnTo>
                    <a:lnTo>
                      <a:pt x="4" y="0"/>
                    </a:lnTo>
                    <a:lnTo>
                      <a:pt x="2" y="0"/>
                    </a:lnTo>
                    <a:lnTo>
                      <a:pt x="1" y="1"/>
                    </a:lnTo>
                    <a:lnTo>
                      <a:pt x="0" y="1"/>
                    </a:lnTo>
                    <a:lnTo>
                      <a:pt x="0" y="7"/>
                    </a:lnTo>
                    <a:close/>
                  </a:path>
                </a:pathLst>
              </a:custGeom>
              <a:solidFill>
                <a:srgbClr val="D6541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692" name="Freeform 534"/>
              <p:cNvSpPr>
                <a:spLocks/>
              </p:cNvSpPr>
              <p:nvPr/>
            </p:nvSpPr>
            <p:spPr bwMode="auto">
              <a:xfrm>
                <a:off x="4727" y="2314"/>
                <a:ext cx="25" cy="29"/>
              </a:xfrm>
              <a:custGeom>
                <a:avLst/>
                <a:gdLst>
                  <a:gd name="T0" fmla="*/ 0 w 25"/>
                  <a:gd name="T1" fmla="*/ 6 h 29"/>
                  <a:gd name="T2" fmla="*/ 0 w 25"/>
                  <a:gd name="T3" fmla="*/ 5 h 29"/>
                  <a:gd name="T4" fmla="*/ 1 w 25"/>
                  <a:gd name="T5" fmla="*/ 4 h 29"/>
                  <a:gd name="T6" fmla="*/ 2 w 25"/>
                  <a:gd name="T7" fmla="*/ 3 h 29"/>
                  <a:gd name="T8" fmla="*/ 4 w 25"/>
                  <a:gd name="T9" fmla="*/ 2 h 29"/>
                  <a:gd name="T10" fmla="*/ 5 w 25"/>
                  <a:gd name="T11" fmla="*/ 1 h 29"/>
                  <a:gd name="T12" fmla="*/ 6 w 25"/>
                  <a:gd name="T13" fmla="*/ 1 h 29"/>
                  <a:gd name="T14" fmla="*/ 6 w 25"/>
                  <a:gd name="T15" fmla="*/ 0 h 29"/>
                  <a:gd name="T16" fmla="*/ 8 w 25"/>
                  <a:gd name="T17" fmla="*/ 0 h 29"/>
                  <a:gd name="T18" fmla="*/ 9 w 25"/>
                  <a:gd name="T19" fmla="*/ 0 h 29"/>
                  <a:gd name="T20" fmla="*/ 10 w 25"/>
                  <a:gd name="T21" fmla="*/ 0 h 29"/>
                  <a:gd name="T22" fmla="*/ 12 w 25"/>
                  <a:gd name="T23" fmla="*/ 1 h 29"/>
                  <a:gd name="T24" fmla="*/ 13 w 25"/>
                  <a:gd name="T25" fmla="*/ 2 h 29"/>
                  <a:gd name="T26" fmla="*/ 14 w 25"/>
                  <a:gd name="T27" fmla="*/ 3 h 29"/>
                  <a:gd name="T28" fmla="*/ 16 w 25"/>
                  <a:gd name="T29" fmla="*/ 4 h 29"/>
                  <a:gd name="T30" fmla="*/ 17 w 25"/>
                  <a:gd name="T31" fmla="*/ 6 h 29"/>
                  <a:gd name="T32" fmla="*/ 18 w 25"/>
                  <a:gd name="T33" fmla="*/ 8 h 29"/>
                  <a:gd name="T34" fmla="*/ 18 w 25"/>
                  <a:gd name="T35" fmla="*/ 9 h 29"/>
                  <a:gd name="T36" fmla="*/ 19 w 25"/>
                  <a:gd name="T37" fmla="*/ 10 h 29"/>
                  <a:gd name="T38" fmla="*/ 19 w 25"/>
                  <a:gd name="T39" fmla="*/ 11 h 29"/>
                  <a:gd name="T40" fmla="*/ 20 w 25"/>
                  <a:gd name="T41" fmla="*/ 12 h 29"/>
                  <a:gd name="T42" fmla="*/ 21 w 25"/>
                  <a:gd name="T43" fmla="*/ 13 h 29"/>
                  <a:gd name="T44" fmla="*/ 21 w 25"/>
                  <a:gd name="T45" fmla="*/ 14 h 29"/>
                  <a:gd name="T46" fmla="*/ 21 w 25"/>
                  <a:gd name="T47" fmla="*/ 15 h 29"/>
                  <a:gd name="T48" fmla="*/ 22 w 25"/>
                  <a:gd name="T49" fmla="*/ 17 h 29"/>
                  <a:gd name="T50" fmla="*/ 22 w 25"/>
                  <a:gd name="T51" fmla="*/ 18 h 29"/>
                  <a:gd name="T52" fmla="*/ 23 w 25"/>
                  <a:gd name="T53" fmla="*/ 19 h 29"/>
                  <a:gd name="T54" fmla="*/ 23 w 25"/>
                  <a:gd name="T55" fmla="*/ 20 h 29"/>
                  <a:gd name="T56" fmla="*/ 23 w 25"/>
                  <a:gd name="T57" fmla="*/ 21 h 29"/>
                  <a:gd name="T58" fmla="*/ 23 w 25"/>
                  <a:gd name="T59" fmla="*/ 22 h 29"/>
                  <a:gd name="T60" fmla="*/ 24 w 25"/>
                  <a:gd name="T61" fmla="*/ 23 h 29"/>
                  <a:gd name="T62" fmla="*/ 24 w 25"/>
                  <a:gd name="T63" fmla="*/ 24 h 29"/>
                  <a:gd name="T64" fmla="*/ 24 w 25"/>
                  <a:gd name="T65" fmla="*/ 25 h 29"/>
                  <a:gd name="T66" fmla="*/ 24 w 25"/>
                  <a:gd name="T67" fmla="*/ 26 h 29"/>
                  <a:gd name="T68" fmla="*/ 25 w 25"/>
                  <a:gd name="T69" fmla="*/ 28 h 29"/>
                  <a:gd name="T70" fmla="*/ 25 w 25"/>
                  <a:gd name="T71" fmla="*/ 28 h 29"/>
                  <a:gd name="T72" fmla="*/ 25 w 25"/>
                  <a:gd name="T73" fmla="*/ 29 h 29"/>
                  <a:gd name="T74" fmla="*/ 10 w 25"/>
                  <a:gd name="T75" fmla="*/ 20 h 29"/>
                  <a:gd name="T76" fmla="*/ 10 w 25"/>
                  <a:gd name="T77" fmla="*/ 20 h 29"/>
                  <a:gd name="T78" fmla="*/ 11 w 25"/>
                  <a:gd name="T79" fmla="*/ 19 h 29"/>
                  <a:gd name="T80" fmla="*/ 11 w 25"/>
                  <a:gd name="T81" fmla="*/ 17 h 29"/>
                  <a:gd name="T82" fmla="*/ 12 w 25"/>
                  <a:gd name="T83" fmla="*/ 16 h 29"/>
                  <a:gd name="T84" fmla="*/ 13 w 25"/>
                  <a:gd name="T85" fmla="*/ 14 h 29"/>
                  <a:gd name="T86" fmla="*/ 13 w 25"/>
                  <a:gd name="T87" fmla="*/ 12 h 29"/>
                  <a:gd name="T88" fmla="*/ 14 w 25"/>
                  <a:gd name="T89" fmla="*/ 10 h 29"/>
                  <a:gd name="T90" fmla="*/ 14 w 25"/>
                  <a:gd name="T91" fmla="*/ 9 h 29"/>
                  <a:gd name="T92" fmla="*/ 13 w 25"/>
                  <a:gd name="T93" fmla="*/ 7 h 29"/>
                  <a:gd name="T94" fmla="*/ 11 w 25"/>
                  <a:gd name="T95" fmla="*/ 6 h 29"/>
                  <a:gd name="T96" fmla="*/ 10 w 25"/>
                  <a:gd name="T97" fmla="*/ 6 h 29"/>
                  <a:gd name="T98" fmla="*/ 9 w 25"/>
                  <a:gd name="T99" fmla="*/ 6 h 29"/>
                  <a:gd name="T100" fmla="*/ 8 w 25"/>
                  <a:gd name="T101" fmla="*/ 6 h 29"/>
                  <a:gd name="T102" fmla="*/ 8 w 25"/>
                  <a:gd name="T103" fmla="*/ 6 h 29"/>
                  <a:gd name="T104" fmla="*/ 6 w 25"/>
                  <a:gd name="T105" fmla="*/ 6 h 29"/>
                  <a:gd name="T106" fmla="*/ 5 w 25"/>
                  <a:gd name="T107" fmla="*/ 6 h 29"/>
                  <a:gd name="T108" fmla="*/ 5 w 25"/>
                  <a:gd name="T109" fmla="*/ 6 h 29"/>
                  <a:gd name="T110" fmla="*/ 4 w 25"/>
                  <a:gd name="T111" fmla="*/ 6 h 29"/>
                  <a:gd name="T112" fmla="*/ 3 w 25"/>
                  <a:gd name="T113" fmla="*/ 6 h 29"/>
                  <a:gd name="T114" fmla="*/ 3 w 25"/>
                  <a:gd name="T115" fmla="*/ 6 h 29"/>
                  <a:gd name="T116" fmla="*/ 0 w 25"/>
                  <a:gd name="T117" fmla="*/ 6 h 29"/>
                  <a:gd name="T118" fmla="*/ 0 w 25"/>
                  <a:gd name="T119" fmla="*/ 6 h 29"/>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25"/>
                  <a:gd name="T181" fmla="*/ 0 h 29"/>
                  <a:gd name="T182" fmla="*/ 25 w 25"/>
                  <a:gd name="T183" fmla="*/ 29 h 29"/>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25" h="29">
                    <a:moveTo>
                      <a:pt x="0" y="6"/>
                    </a:moveTo>
                    <a:lnTo>
                      <a:pt x="0" y="5"/>
                    </a:lnTo>
                    <a:lnTo>
                      <a:pt x="1" y="4"/>
                    </a:lnTo>
                    <a:lnTo>
                      <a:pt x="2" y="3"/>
                    </a:lnTo>
                    <a:lnTo>
                      <a:pt x="4" y="2"/>
                    </a:lnTo>
                    <a:lnTo>
                      <a:pt x="5" y="1"/>
                    </a:lnTo>
                    <a:lnTo>
                      <a:pt x="6" y="1"/>
                    </a:lnTo>
                    <a:lnTo>
                      <a:pt x="6" y="0"/>
                    </a:lnTo>
                    <a:lnTo>
                      <a:pt x="8" y="0"/>
                    </a:lnTo>
                    <a:lnTo>
                      <a:pt x="9" y="0"/>
                    </a:lnTo>
                    <a:lnTo>
                      <a:pt x="10" y="0"/>
                    </a:lnTo>
                    <a:lnTo>
                      <a:pt x="12" y="1"/>
                    </a:lnTo>
                    <a:lnTo>
                      <a:pt x="13" y="2"/>
                    </a:lnTo>
                    <a:lnTo>
                      <a:pt x="14" y="3"/>
                    </a:lnTo>
                    <a:lnTo>
                      <a:pt x="16" y="4"/>
                    </a:lnTo>
                    <a:lnTo>
                      <a:pt x="17" y="6"/>
                    </a:lnTo>
                    <a:lnTo>
                      <a:pt x="18" y="8"/>
                    </a:lnTo>
                    <a:lnTo>
                      <a:pt x="18" y="9"/>
                    </a:lnTo>
                    <a:lnTo>
                      <a:pt x="19" y="10"/>
                    </a:lnTo>
                    <a:lnTo>
                      <a:pt x="19" y="11"/>
                    </a:lnTo>
                    <a:lnTo>
                      <a:pt x="20" y="12"/>
                    </a:lnTo>
                    <a:lnTo>
                      <a:pt x="21" y="13"/>
                    </a:lnTo>
                    <a:lnTo>
                      <a:pt x="21" y="14"/>
                    </a:lnTo>
                    <a:lnTo>
                      <a:pt x="21" y="15"/>
                    </a:lnTo>
                    <a:lnTo>
                      <a:pt x="22" y="17"/>
                    </a:lnTo>
                    <a:lnTo>
                      <a:pt x="22" y="18"/>
                    </a:lnTo>
                    <a:lnTo>
                      <a:pt x="23" y="19"/>
                    </a:lnTo>
                    <a:lnTo>
                      <a:pt x="23" y="20"/>
                    </a:lnTo>
                    <a:lnTo>
                      <a:pt x="23" y="21"/>
                    </a:lnTo>
                    <a:lnTo>
                      <a:pt x="23" y="22"/>
                    </a:lnTo>
                    <a:lnTo>
                      <a:pt x="24" y="23"/>
                    </a:lnTo>
                    <a:lnTo>
                      <a:pt x="24" y="24"/>
                    </a:lnTo>
                    <a:lnTo>
                      <a:pt x="24" y="25"/>
                    </a:lnTo>
                    <a:lnTo>
                      <a:pt x="24" y="26"/>
                    </a:lnTo>
                    <a:lnTo>
                      <a:pt x="25" y="28"/>
                    </a:lnTo>
                    <a:lnTo>
                      <a:pt x="25" y="29"/>
                    </a:lnTo>
                    <a:lnTo>
                      <a:pt x="10" y="20"/>
                    </a:lnTo>
                    <a:lnTo>
                      <a:pt x="11" y="19"/>
                    </a:lnTo>
                    <a:lnTo>
                      <a:pt x="11" y="17"/>
                    </a:lnTo>
                    <a:lnTo>
                      <a:pt x="12" y="16"/>
                    </a:lnTo>
                    <a:lnTo>
                      <a:pt x="13" y="14"/>
                    </a:lnTo>
                    <a:lnTo>
                      <a:pt x="13" y="12"/>
                    </a:lnTo>
                    <a:lnTo>
                      <a:pt x="14" y="10"/>
                    </a:lnTo>
                    <a:lnTo>
                      <a:pt x="14" y="9"/>
                    </a:lnTo>
                    <a:lnTo>
                      <a:pt x="13" y="7"/>
                    </a:lnTo>
                    <a:lnTo>
                      <a:pt x="11" y="6"/>
                    </a:lnTo>
                    <a:lnTo>
                      <a:pt x="10" y="6"/>
                    </a:lnTo>
                    <a:lnTo>
                      <a:pt x="9" y="6"/>
                    </a:lnTo>
                    <a:lnTo>
                      <a:pt x="8" y="6"/>
                    </a:lnTo>
                    <a:lnTo>
                      <a:pt x="6" y="6"/>
                    </a:lnTo>
                    <a:lnTo>
                      <a:pt x="5" y="6"/>
                    </a:lnTo>
                    <a:lnTo>
                      <a:pt x="4" y="6"/>
                    </a:lnTo>
                    <a:lnTo>
                      <a:pt x="3" y="6"/>
                    </a:lnTo>
                    <a:lnTo>
                      <a:pt x="0" y="6"/>
                    </a:lnTo>
                    <a:close/>
                  </a:path>
                </a:pathLst>
              </a:custGeom>
              <a:solidFill>
                <a:srgbClr val="D6541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693" name="Freeform 535"/>
              <p:cNvSpPr>
                <a:spLocks/>
              </p:cNvSpPr>
              <p:nvPr/>
            </p:nvSpPr>
            <p:spPr bwMode="auto">
              <a:xfrm>
                <a:off x="4723" y="2244"/>
                <a:ext cx="14" cy="58"/>
              </a:xfrm>
              <a:custGeom>
                <a:avLst/>
                <a:gdLst>
                  <a:gd name="T0" fmla="*/ 5 w 14"/>
                  <a:gd name="T1" fmla="*/ 7 h 58"/>
                  <a:gd name="T2" fmla="*/ 6 w 14"/>
                  <a:gd name="T3" fmla="*/ 9 h 58"/>
                  <a:gd name="T4" fmla="*/ 7 w 14"/>
                  <a:gd name="T5" fmla="*/ 12 h 58"/>
                  <a:gd name="T6" fmla="*/ 9 w 14"/>
                  <a:gd name="T7" fmla="*/ 14 h 58"/>
                  <a:gd name="T8" fmla="*/ 10 w 14"/>
                  <a:gd name="T9" fmla="*/ 17 h 58"/>
                  <a:gd name="T10" fmla="*/ 10 w 14"/>
                  <a:gd name="T11" fmla="*/ 21 h 58"/>
                  <a:gd name="T12" fmla="*/ 9 w 14"/>
                  <a:gd name="T13" fmla="*/ 24 h 58"/>
                  <a:gd name="T14" fmla="*/ 8 w 14"/>
                  <a:gd name="T15" fmla="*/ 27 h 58"/>
                  <a:gd name="T16" fmla="*/ 6 w 14"/>
                  <a:gd name="T17" fmla="*/ 29 h 58"/>
                  <a:gd name="T18" fmla="*/ 4 w 14"/>
                  <a:gd name="T19" fmla="*/ 32 h 58"/>
                  <a:gd name="T20" fmla="*/ 2 w 14"/>
                  <a:gd name="T21" fmla="*/ 35 h 58"/>
                  <a:gd name="T22" fmla="*/ 1 w 14"/>
                  <a:gd name="T23" fmla="*/ 36 h 58"/>
                  <a:gd name="T24" fmla="*/ 0 w 14"/>
                  <a:gd name="T25" fmla="*/ 36 h 58"/>
                  <a:gd name="T26" fmla="*/ 0 w 14"/>
                  <a:gd name="T27" fmla="*/ 38 h 58"/>
                  <a:gd name="T28" fmla="*/ 0 w 14"/>
                  <a:gd name="T29" fmla="*/ 41 h 58"/>
                  <a:gd name="T30" fmla="*/ 0 w 14"/>
                  <a:gd name="T31" fmla="*/ 45 h 58"/>
                  <a:gd name="T32" fmla="*/ 1 w 14"/>
                  <a:gd name="T33" fmla="*/ 49 h 58"/>
                  <a:gd name="T34" fmla="*/ 1 w 14"/>
                  <a:gd name="T35" fmla="*/ 53 h 58"/>
                  <a:gd name="T36" fmla="*/ 2 w 14"/>
                  <a:gd name="T37" fmla="*/ 56 h 58"/>
                  <a:gd name="T38" fmla="*/ 4 w 14"/>
                  <a:gd name="T39" fmla="*/ 58 h 58"/>
                  <a:gd name="T40" fmla="*/ 6 w 14"/>
                  <a:gd name="T41" fmla="*/ 58 h 58"/>
                  <a:gd name="T42" fmla="*/ 7 w 14"/>
                  <a:gd name="T43" fmla="*/ 58 h 58"/>
                  <a:gd name="T44" fmla="*/ 10 w 14"/>
                  <a:gd name="T45" fmla="*/ 57 h 58"/>
                  <a:gd name="T46" fmla="*/ 12 w 14"/>
                  <a:gd name="T47" fmla="*/ 55 h 58"/>
                  <a:gd name="T48" fmla="*/ 3 w 14"/>
                  <a:gd name="T49" fmla="*/ 36 h 58"/>
                  <a:gd name="T50" fmla="*/ 5 w 14"/>
                  <a:gd name="T51" fmla="*/ 35 h 58"/>
                  <a:gd name="T52" fmla="*/ 8 w 14"/>
                  <a:gd name="T53" fmla="*/ 32 h 58"/>
                  <a:gd name="T54" fmla="*/ 9 w 14"/>
                  <a:gd name="T55" fmla="*/ 30 h 58"/>
                  <a:gd name="T56" fmla="*/ 11 w 14"/>
                  <a:gd name="T57" fmla="*/ 28 h 58"/>
                  <a:gd name="T58" fmla="*/ 12 w 14"/>
                  <a:gd name="T59" fmla="*/ 25 h 58"/>
                  <a:gd name="T60" fmla="*/ 14 w 14"/>
                  <a:gd name="T61" fmla="*/ 21 h 58"/>
                  <a:gd name="T62" fmla="*/ 14 w 14"/>
                  <a:gd name="T63" fmla="*/ 17 h 58"/>
                  <a:gd name="T64" fmla="*/ 14 w 14"/>
                  <a:gd name="T65" fmla="*/ 13 h 58"/>
                  <a:gd name="T66" fmla="*/ 13 w 14"/>
                  <a:gd name="T67" fmla="*/ 9 h 58"/>
                  <a:gd name="T68" fmla="*/ 12 w 14"/>
                  <a:gd name="T69" fmla="*/ 6 h 58"/>
                  <a:gd name="T70" fmla="*/ 11 w 14"/>
                  <a:gd name="T71" fmla="*/ 4 h 58"/>
                  <a:gd name="T72" fmla="*/ 10 w 14"/>
                  <a:gd name="T73" fmla="*/ 2 h 58"/>
                  <a:gd name="T74" fmla="*/ 9 w 14"/>
                  <a:gd name="T75" fmla="*/ 0 h 58"/>
                  <a:gd name="T76" fmla="*/ 4 w 14"/>
                  <a:gd name="T77" fmla="*/ 6 h 58"/>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4"/>
                  <a:gd name="T118" fmla="*/ 0 h 58"/>
                  <a:gd name="T119" fmla="*/ 14 w 14"/>
                  <a:gd name="T120" fmla="*/ 58 h 58"/>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4" h="58">
                    <a:moveTo>
                      <a:pt x="4" y="6"/>
                    </a:moveTo>
                    <a:lnTo>
                      <a:pt x="5" y="7"/>
                    </a:lnTo>
                    <a:lnTo>
                      <a:pt x="5" y="8"/>
                    </a:lnTo>
                    <a:lnTo>
                      <a:pt x="6" y="9"/>
                    </a:lnTo>
                    <a:lnTo>
                      <a:pt x="7" y="10"/>
                    </a:lnTo>
                    <a:lnTo>
                      <a:pt x="7" y="12"/>
                    </a:lnTo>
                    <a:lnTo>
                      <a:pt x="8" y="13"/>
                    </a:lnTo>
                    <a:lnTo>
                      <a:pt x="9" y="14"/>
                    </a:lnTo>
                    <a:lnTo>
                      <a:pt x="9" y="16"/>
                    </a:lnTo>
                    <a:lnTo>
                      <a:pt x="10" y="17"/>
                    </a:lnTo>
                    <a:lnTo>
                      <a:pt x="10" y="19"/>
                    </a:lnTo>
                    <a:lnTo>
                      <a:pt x="10" y="21"/>
                    </a:lnTo>
                    <a:lnTo>
                      <a:pt x="10" y="22"/>
                    </a:lnTo>
                    <a:lnTo>
                      <a:pt x="9" y="24"/>
                    </a:lnTo>
                    <a:lnTo>
                      <a:pt x="9" y="25"/>
                    </a:lnTo>
                    <a:lnTo>
                      <a:pt x="8" y="27"/>
                    </a:lnTo>
                    <a:lnTo>
                      <a:pt x="7" y="28"/>
                    </a:lnTo>
                    <a:lnTo>
                      <a:pt x="6" y="29"/>
                    </a:lnTo>
                    <a:lnTo>
                      <a:pt x="5" y="30"/>
                    </a:lnTo>
                    <a:lnTo>
                      <a:pt x="4" y="32"/>
                    </a:lnTo>
                    <a:lnTo>
                      <a:pt x="3" y="34"/>
                    </a:lnTo>
                    <a:lnTo>
                      <a:pt x="2" y="35"/>
                    </a:lnTo>
                    <a:lnTo>
                      <a:pt x="1" y="35"/>
                    </a:lnTo>
                    <a:lnTo>
                      <a:pt x="1" y="36"/>
                    </a:lnTo>
                    <a:lnTo>
                      <a:pt x="0" y="36"/>
                    </a:lnTo>
                    <a:lnTo>
                      <a:pt x="0" y="37"/>
                    </a:lnTo>
                    <a:lnTo>
                      <a:pt x="0" y="38"/>
                    </a:lnTo>
                    <a:lnTo>
                      <a:pt x="0" y="40"/>
                    </a:lnTo>
                    <a:lnTo>
                      <a:pt x="0" y="41"/>
                    </a:lnTo>
                    <a:lnTo>
                      <a:pt x="0" y="43"/>
                    </a:lnTo>
                    <a:lnTo>
                      <a:pt x="0" y="45"/>
                    </a:lnTo>
                    <a:lnTo>
                      <a:pt x="1" y="47"/>
                    </a:lnTo>
                    <a:lnTo>
                      <a:pt x="1" y="49"/>
                    </a:lnTo>
                    <a:lnTo>
                      <a:pt x="1" y="51"/>
                    </a:lnTo>
                    <a:lnTo>
                      <a:pt x="1" y="53"/>
                    </a:lnTo>
                    <a:lnTo>
                      <a:pt x="2" y="55"/>
                    </a:lnTo>
                    <a:lnTo>
                      <a:pt x="2" y="56"/>
                    </a:lnTo>
                    <a:lnTo>
                      <a:pt x="3" y="57"/>
                    </a:lnTo>
                    <a:lnTo>
                      <a:pt x="4" y="58"/>
                    </a:lnTo>
                    <a:lnTo>
                      <a:pt x="5" y="58"/>
                    </a:lnTo>
                    <a:lnTo>
                      <a:pt x="6" y="58"/>
                    </a:lnTo>
                    <a:lnTo>
                      <a:pt x="7" y="58"/>
                    </a:lnTo>
                    <a:lnTo>
                      <a:pt x="9" y="58"/>
                    </a:lnTo>
                    <a:lnTo>
                      <a:pt x="10" y="57"/>
                    </a:lnTo>
                    <a:lnTo>
                      <a:pt x="10" y="56"/>
                    </a:lnTo>
                    <a:lnTo>
                      <a:pt x="12" y="55"/>
                    </a:lnTo>
                    <a:lnTo>
                      <a:pt x="12" y="54"/>
                    </a:lnTo>
                    <a:lnTo>
                      <a:pt x="3" y="36"/>
                    </a:lnTo>
                    <a:lnTo>
                      <a:pt x="4" y="36"/>
                    </a:lnTo>
                    <a:lnTo>
                      <a:pt x="5" y="35"/>
                    </a:lnTo>
                    <a:lnTo>
                      <a:pt x="6" y="34"/>
                    </a:lnTo>
                    <a:lnTo>
                      <a:pt x="8" y="32"/>
                    </a:lnTo>
                    <a:lnTo>
                      <a:pt x="9" y="32"/>
                    </a:lnTo>
                    <a:lnTo>
                      <a:pt x="9" y="30"/>
                    </a:lnTo>
                    <a:lnTo>
                      <a:pt x="10" y="29"/>
                    </a:lnTo>
                    <a:lnTo>
                      <a:pt x="11" y="28"/>
                    </a:lnTo>
                    <a:lnTo>
                      <a:pt x="12" y="27"/>
                    </a:lnTo>
                    <a:lnTo>
                      <a:pt x="12" y="25"/>
                    </a:lnTo>
                    <a:lnTo>
                      <a:pt x="13" y="23"/>
                    </a:lnTo>
                    <a:lnTo>
                      <a:pt x="14" y="21"/>
                    </a:lnTo>
                    <a:lnTo>
                      <a:pt x="14" y="19"/>
                    </a:lnTo>
                    <a:lnTo>
                      <a:pt x="14" y="17"/>
                    </a:lnTo>
                    <a:lnTo>
                      <a:pt x="14" y="15"/>
                    </a:lnTo>
                    <a:lnTo>
                      <a:pt x="14" y="13"/>
                    </a:lnTo>
                    <a:lnTo>
                      <a:pt x="13" y="12"/>
                    </a:lnTo>
                    <a:lnTo>
                      <a:pt x="13" y="9"/>
                    </a:lnTo>
                    <a:lnTo>
                      <a:pt x="12" y="8"/>
                    </a:lnTo>
                    <a:lnTo>
                      <a:pt x="12" y="6"/>
                    </a:lnTo>
                    <a:lnTo>
                      <a:pt x="12" y="5"/>
                    </a:lnTo>
                    <a:lnTo>
                      <a:pt x="11" y="4"/>
                    </a:lnTo>
                    <a:lnTo>
                      <a:pt x="10" y="2"/>
                    </a:lnTo>
                    <a:lnTo>
                      <a:pt x="9" y="0"/>
                    </a:lnTo>
                    <a:lnTo>
                      <a:pt x="4" y="6"/>
                    </a:lnTo>
                    <a:close/>
                  </a:path>
                </a:pathLst>
              </a:custGeom>
              <a:solidFill>
                <a:srgbClr val="D6541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694" name="Freeform 536"/>
              <p:cNvSpPr>
                <a:spLocks/>
              </p:cNvSpPr>
              <p:nvPr/>
            </p:nvSpPr>
            <p:spPr bwMode="auto">
              <a:xfrm>
                <a:off x="4698" y="2262"/>
                <a:ext cx="22" cy="45"/>
              </a:xfrm>
              <a:custGeom>
                <a:avLst/>
                <a:gdLst>
                  <a:gd name="T0" fmla="*/ 4 w 22"/>
                  <a:gd name="T1" fmla="*/ 3 h 45"/>
                  <a:gd name="T2" fmla="*/ 3 w 22"/>
                  <a:gd name="T3" fmla="*/ 4 h 45"/>
                  <a:gd name="T4" fmla="*/ 2 w 22"/>
                  <a:gd name="T5" fmla="*/ 7 h 45"/>
                  <a:gd name="T6" fmla="*/ 1 w 22"/>
                  <a:gd name="T7" fmla="*/ 9 h 45"/>
                  <a:gd name="T8" fmla="*/ 1 w 22"/>
                  <a:gd name="T9" fmla="*/ 11 h 45"/>
                  <a:gd name="T10" fmla="*/ 0 w 22"/>
                  <a:gd name="T11" fmla="*/ 15 h 45"/>
                  <a:gd name="T12" fmla="*/ 0 w 22"/>
                  <a:gd name="T13" fmla="*/ 19 h 45"/>
                  <a:gd name="T14" fmla="*/ 1 w 22"/>
                  <a:gd name="T15" fmla="*/ 21 h 45"/>
                  <a:gd name="T16" fmla="*/ 3 w 22"/>
                  <a:gd name="T17" fmla="*/ 22 h 45"/>
                  <a:gd name="T18" fmla="*/ 6 w 22"/>
                  <a:gd name="T19" fmla="*/ 22 h 45"/>
                  <a:gd name="T20" fmla="*/ 9 w 22"/>
                  <a:gd name="T21" fmla="*/ 22 h 45"/>
                  <a:gd name="T22" fmla="*/ 11 w 22"/>
                  <a:gd name="T23" fmla="*/ 22 h 45"/>
                  <a:gd name="T24" fmla="*/ 14 w 22"/>
                  <a:gd name="T25" fmla="*/ 23 h 45"/>
                  <a:gd name="T26" fmla="*/ 16 w 22"/>
                  <a:gd name="T27" fmla="*/ 25 h 45"/>
                  <a:gd name="T28" fmla="*/ 16 w 22"/>
                  <a:gd name="T29" fmla="*/ 28 h 45"/>
                  <a:gd name="T30" fmla="*/ 16 w 22"/>
                  <a:gd name="T31" fmla="*/ 31 h 45"/>
                  <a:gd name="T32" fmla="*/ 16 w 22"/>
                  <a:gd name="T33" fmla="*/ 34 h 45"/>
                  <a:gd name="T34" fmla="*/ 15 w 22"/>
                  <a:gd name="T35" fmla="*/ 37 h 45"/>
                  <a:gd name="T36" fmla="*/ 15 w 22"/>
                  <a:gd name="T37" fmla="*/ 39 h 45"/>
                  <a:gd name="T38" fmla="*/ 14 w 22"/>
                  <a:gd name="T39" fmla="*/ 42 h 45"/>
                  <a:gd name="T40" fmla="*/ 13 w 22"/>
                  <a:gd name="T41" fmla="*/ 44 h 45"/>
                  <a:gd name="T42" fmla="*/ 17 w 22"/>
                  <a:gd name="T43" fmla="*/ 41 h 45"/>
                  <a:gd name="T44" fmla="*/ 18 w 22"/>
                  <a:gd name="T45" fmla="*/ 40 h 45"/>
                  <a:gd name="T46" fmla="*/ 19 w 22"/>
                  <a:gd name="T47" fmla="*/ 37 h 45"/>
                  <a:gd name="T48" fmla="*/ 21 w 22"/>
                  <a:gd name="T49" fmla="*/ 35 h 45"/>
                  <a:gd name="T50" fmla="*/ 21 w 22"/>
                  <a:gd name="T51" fmla="*/ 32 h 45"/>
                  <a:gd name="T52" fmla="*/ 22 w 22"/>
                  <a:gd name="T53" fmla="*/ 30 h 45"/>
                  <a:gd name="T54" fmla="*/ 21 w 22"/>
                  <a:gd name="T55" fmla="*/ 27 h 45"/>
                  <a:gd name="T56" fmla="*/ 20 w 22"/>
                  <a:gd name="T57" fmla="*/ 24 h 45"/>
                  <a:gd name="T58" fmla="*/ 17 w 22"/>
                  <a:gd name="T59" fmla="*/ 22 h 45"/>
                  <a:gd name="T60" fmla="*/ 14 w 22"/>
                  <a:gd name="T61" fmla="*/ 20 h 45"/>
                  <a:gd name="T62" fmla="*/ 11 w 22"/>
                  <a:gd name="T63" fmla="*/ 20 h 45"/>
                  <a:gd name="T64" fmla="*/ 9 w 22"/>
                  <a:gd name="T65" fmla="*/ 20 h 45"/>
                  <a:gd name="T66" fmla="*/ 6 w 22"/>
                  <a:gd name="T67" fmla="*/ 20 h 45"/>
                  <a:gd name="T68" fmla="*/ 4 w 22"/>
                  <a:gd name="T69" fmla="*/ 20 h 45"/>
                  <a:gd name="T70" fmla="*/ 3 w 22"/>
                  <a:gd name="T71" fmla="*/ 21 h 45"/>
                  <a:gd name="T72" fmla="*/ 4 w 22"/>
                  <a:gd name="T73" fmla="*/ 3 h 45"/>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2"/>
                  <a:gd name="T112" fmla="*/ 0 h 45"/>
                  <a:gd name="T113" fmla="*/ 22 w 22"/>
                  <a:gd name="T114" fmla="*/ 45 h 45"/>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2" h="45">
                    <a:moveTo>
                      <a:pt x="4" y="3"/>
                    </a:moveTo>
                    <a:lnTo>
                      <a:pt x="4" y="3"/>
                    </a:lnTo>
                    <a:lnTo>
                      <a:pt x="3" y="3"/>
                    </a:lnTo>
                    <a:lnTo>
                      <a:pt x="3" y="4"/>
                    </a:lnTo>
                    <a:lnTo>
                      <a:pt x="2" y="6"/>
                    </a:lnTo>
                    <a:lnTo>
                      <a:pt x="2" y="7"/>
                    </a:lnTo>
                    <a:lnTo>
                      <a:pt x="1" y="8"/>
                    </a:lnTo>
                    <a:lnTo>
                      <a:pt x="1" y="9"/>
                    </a:lnTo>
                    <a:lnTo>
                      <a:pt x="1" y="10"/>
                    </a:lnTo>
                    <a:lnTo>
                      <a:pt x="1" y="11"/>
                    </a:lnTo>
                    <a:lnTo>
                      <a:pt x="0" y="13"/>
                    </a:lnTo>
                    <a:lnTo>
                      <a:pt x="0" y="15"/>
                    </a:lnTo>
                    <a:lnTo>
                      <a:pt x="0" y="17"/>
                    </a:lnTo>
                    <a:lnTo>
                      <a:pt x="0" y="19"/>
                    </a:lnTo>
                    <a:lnTo>
                      <a:pt x="1" y="20"/>
                    </a:lnTo>
                    <a:lnTo>
                      <a:pt x="1" y="21"/>
                    </a:lnTo>
                    <a:lnTo>
                      <a:pt x="2" y="21"/>
                    </a:lnTo>
                    <a:lnTo>
                      <a:pt x="3" y="22"/>
                    </a:lnTo>
                    <a:lnTo>
                      <a:pt x="4" y="22"/>
                    </a:lnTo>
                    <a:lnTo>
                      <a:pt x="6" y="22"/>
                    </a:lnTo>
                    <a:lnTo>
                      <a:pt x="8" y="22"/>
                    </a:lnTo>
                    <a:lnTo>
                      <a:pt x="9" y="22"/>
                    </a:lnTo>
                    <a:lnTo>
                      <a:pt x="10" y="22"/>
                    </a:lnTo>
                    <a:lnTo>
                      <a:pt x="11" y="22"/>
                    </a:lnTo>
                    <a:lnTo>
                      <a:pt x="13" y="23"/>
                    </a:lnTo>
                    <a:lnTo>
                      <a:pt x="14" y="23"/>
                    </a:lnTo>
                    <a:lnTo>
                      <a:pt x="15" y="23"/>
                    </a:lnTo>
                    <a:lnTo>
                      <a:pt x="16" y="25"/>
                    </a:lnTo>
                    <a:lnTo>
                      <a:pt x="16" y="26"/>
                    </a:lnTo>
                    <a:lnTo>
                      <a:pt x="16" y="28"/>
                    </a:lnTo>
                    <a:lnTo>
                      <a:pt x="17" y="29"/>
                    </a:lnTo>
                    <a:lnTo>
                      <a:pt x="16" y="31"/>
                    </a:lnTo>
                    <a:lnTo>
                      <a:pt x="16" y="32"/>
                    </a:lnTo>
                    <a:lnTo>
                      <a:pt x="16" y="34"/>
                    </a:lnTo>
                    <a:lnTo>
                      <a:pt x="16" y="35"/>
                    </a:lnTo>
                    <a:lnTo>
                      <a:pt x="15" y="37"/>
                    </a:lnTo>
                    <a:lnTo>
                      <a:pt x="15" y="38"/>
                    </a:lnTo>
                    <a:lnTo>
                      <a:pt x="15" y="39"/>
                    </a:lnTo>
                    <a:lnTo>
                      <a:pt x="14" y="40"/>
                    </a:lnTo>
                    <a:lnTo>
                      <a:pt x="14" y="42"/>
                    </a:lnTo>
                    <a:lnTo>
                      <a:pt x="14" y="43"/>
                    </a:lnTo>
                    <a:lnTo>
                      <a:pt x="13" y="44"/>
                    </a:lnTo>
                    <a:lnTo>
                      <a:pt x="13" y="45"/>
                    </a:lnTo>
                    <a:lnTo>
                      <a:pt x="17" y="41"/>
                    </a:lnTo>
                    <a:lnTo>
                      <a:pt x="18" y="40"/>
                    </a:lnTo>
                    <a:lnTo>
                      <a:pt x="19" y="39"/>
                    </a:lnTo>
                    <a:lnTo>
                      <a:pt x="19" y="37"/>
                    </a:lnTo>
                    <a:lnTo>
                      <a:pt x="20" y="37"/>
                    </a:lnTo>
                    <a:lnTo>
                      <a:pt x="21" y="35"/>
                    </a:lnTo>
                    <a:lnTo>
                      <a:pt x="21" y="34"/>
                    </a:lnTo>
                    <a:lnTo>
                      <a:pt x="21" y="32"/>
                    </a:lnTo>
                    <a:lnTo>
                      <a:pt x="22" y="31"/>
                    </a:lnTo>
                    <a:lnTo>
                      <a:pt x="22" y="30"/>
                    </a:lnTo>
                    <a:lnTo>
                      <a:pt x="22" y="28"/>
                    </a:lnTo>
                    <a:lnTo>
                      <a:pt x="21" y="27"/>
                    </a:lnTo>
                    <a:lnTo>
                      <a:pt x="21" y="26"/>
                    </a:lnTo>
                    <a:lnTo>
                      <a:pt x="20" y="24"/>
                    </a:lnTo>
                    <a:lnTo>
                      <a:pt x="19" y="23"/>
                    </a:lnTo>
                    <a:lnTo>
                      <a:pt x="17" y="22"/>
                    </a:lnTo>
                    <a:lnTo>
                      <a:pt x="16" y="21"/>
                    </a:lnTo>
                    <a:lnTo>
                      <a:pt x="14" y="20"/>
                    </a:lnTo>
                    <a:lnTo>
                      <a:pt x="13" y="20"/>
                    </a:lnTo>
                    <a:lnTo>
                      <a:pt x="11" y="20"/>
                    </a:lnTo>
                    <a:lnTo>
                      <a:pt x="10" y="20"/>
                    </a:lnTo>
                    <a:lnTo>
                      <a:pt x="9" y="20"/>
                    </a:lnTo>
                    <a:lnTo>
                      <a:pt x="8" y="20"/>
                    </a:lnTo>
                    <a:lnTo>
                      <a:pt x="6" y="20"/>
                    </a:lnTo>
                    <a:lnTo>
                      <a:pt x="5" y="20"/>
                    </a:lnTo>
                    <a:lnTo>
                      <a:pt x="4" y="20"/>
                    </a:lnTo>
                    <a:lnTo>
                      <a:pt x="3" y="21"/>
                    </a:lnTo>
                    <a:lnTo>
                      <a:pt x="10" y="0"/>
                    </a:lnTo>
                    <a:lnTo>
                      <a:pt x="4" y="3"/>
                    </a:lnTo>
                    <a:close/>
                  </a:path>
                </a:pathLst>
              </a:custGeom>
              <a:solidFill>
                <a:srgbClr val="D6541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695" name="Freeform 537"/>
              <p:cNvSpPr>
                <a:spLocks/>
              </p:cNvSpPr>
              <p:nvPr/>
            </p:nvSpPr>
            <p:spPr bwMode="auto">
              <a:xfrm>
                <a:off x="4704" y="2142"/>
                <a:ext cx="13" cy="69"/>
              </a:xfrm>
              <a:custGeom>
                <a:avLst/>
                <a:gdLst>
                  <a:gd name="T0" fmla="*/ 0 w 13"/>
                  <a:gd name="T1" fmla="*/ 1 h 69"/>
                  <a:gd name="T2" fmla="*/ 10 w 13"/>
                  <a:gd name="T3" fmla="*/ 69 h 69"/>
                  <a:gd name="T4" fmla="*/ 13 w 13"/>
                  <a:gd name="T5" fmla="*/ 39 h 69"/>
                  <a:gd name="T6" fmla="*/ 11 w 13"/>
                  <a:gd name="T7" fmla="*/ 0 h 69"/>
                  <a:gd name="T8" fmla="*/ 0 w 13"/>
                  <a:gd name="T9" fmla="*/ 1 h 69"/>
                  <a:gd name="T10" fmla="*/ 0 w 13"/>
                  <a:gd name="T11" fmla="*/ 1 h 69"/>
                  <a:gd name="T12" fmla="*/ 0 60000 65536"/>
                  <a:gd name="T13" fmla="*/ 0 60000 65536"/>
                  <a:gd name="T14" fmla="*/ 0 60000 65536"/>
                  <a:gd name="T15" fmla="*/ 0 60000 65536"/>
                  <a:gd name="T16" fmla="*/ 0 60000 65536"/>
                  <a:gd name="T17" fmla="*/ 0 60000 65536"/>
                  <a:gd name="T18" fmla="*/ 0 w 13"/>
                  <a:gd name="T19" fmla="*/ 0 h 69"/>
                  <a:gd name="T20" fmla="*/ 13 w 13"/>
                  <a:gd name="T21" fmla="*/ 69 h 69"/>
                </a:gdLst>
                <a:ahLst/>
                <a:cxnLst>
                  <a:cxn ang="T12">
                    <a:pos x="T0" y="T1"/>
                  </a:cxn>
                  <a:cxn ang="T13">
                    <a:pos x="T2" y="T3"/>
                  </a:cxn>
                  <a:cxn ang="T14">
                    <a:pos x="T4" y="T5"/>
                  </a:cxn>
                  <a:cxn ang="T15">
                    <a:pos x="T6" y="T7"/>
                  </a:cxn>
                  <a:cxn ang="T16">
                    <a:pos x="T8" y="T9"/>
                  </a:cxn>
                  <a:cxn ang="T17">
                    <a:pos x="T10" y="T11"/>
                  </a:cxn>
                </a:cxnLst>
                <a:rect l="T18" t="T19" r="T20" b="T21"/>
                <a:pathLst>
                  <a:path w="13" h="69">
                    <a:moveTo>
                      <a:pt x="0" y="1"/>
                    </a:moveTo>
                    <a:lnTo>
                      <a:pt x="10" y="69"/>
                    </a:lnTo>
                    <a:lnTo>
                      <a:pt x="13" y="39"/>
                    </a:lnTo>
                    <a:lnTo>
                      <a:pt x="11" y="0"/>
                    </a:lnTo>
                    <a:lnTo>
                      <a:pt x="0" y="1"/>
                    </a:lnTo>
                    <a:close/>
                  </a:path>
                </a:pathLst>
              </a:custGeom>
              <a:solidFill>
                <a:srgbClr val="F57A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696" name="Freeform 538"/>
              <p:cNvSpPr>
                <a:spLocks/>
              </p:cNvSpPr>
              <p:nvPr/>
            </p:nvSpPr>
            <p:spPr bwMode="auto">
              <a:xfrm>
                <a:off x="4692" y="2069"/>
                <a:ext cx="51" cy="8"/>
              </a:xfrm>
              <a:custGeom>
                <a:avLst/>
                <a:gdLst>
                  <a:gd name="T0" fmla="*/ 0 w 51"/>
                  <a:gd name="T1" fmla="*/ 8 h 8"/>
                  <a:gd name="T2" fmla="*/ 51 w 51"/>
                  <a:gd name="T3" fmla="*/ 5 h 8"/>
                  <a:gd name="T4" fmla="*/ 51 w 51"/>
                  <a:gd name="T5" fmla="*/ 0 h 8"/>
                  <a:gd name="T6" fmla="*/ 4 w 51"/>
                  <a:gd name="T7" fmla="*/ 5 h 8"/>
                  <a:gd name="T8" fmla="*/ 0 w 51"/>
                  <a:gd name="T9" fmla="*/ 8 h 8"/>
                  <a:gd name="T10" fmla="*/ 0 w 51"/>
                  <a:gd name="T11" fmla="*/ 8 h 8"/>
                  <a:gd name="T12" fmla="*/ 0 60000 65536"/>
                  <a:gd name="T13" fmla="*/ 0 60000 65536"/>
                  <a:gd name="T14" fmla="*/ 0 60000 65536"/>
                  <a:gd name="T15" fmla="*/ 0 60000 65536"/>
                  <a:gd name="T16" fmla="*/ 0 60000 65536"/>
                  <a:gd name="T17" fmla="*/ 0 60000 65536"/>
                  <a:gd name="T18" fmla="*/ 0 w 51"/>
                  <a:gd name="T19" fmla="*/ 0 h 8"/>
                  <a:gd name="T20" fmla="*/ 51 w 51"/>
                  <a:gd name="T21" fmla="*/ 8 h 8"/>
                </a:gdLst>
                <a:ahLst/>
                <a:cxnLst>
                  <a:cxn ang="T12">
                    <a:pos x="T0" y="T1"/>
                  </a:cxn>
                  <a:cxn ang="T13">
                    <a:pos x="T2" y="T3"/>
                  </a:cxn>
                  <a:cxn ang="T14">
                    <a:pos x="T4" y="T5"/>
                  </a:cxn>
                  <a:cxn ang="T15">
                    <a:pos x="T6" y="T7"/>
                  </a:cxn>
                  <a:cxn ang="T16">
                    <a:pos x="T8" y="T9"/>
                  </a:cxn>
                  <a:cxn ang="T17">
                    <a:pos x="T10" y="T11"/>
                  </a:cxn>
                </a:cxnLst>
                <a:rect l="T18" t="T19" r="T20" b="T21"/>
                <a:pathLst>
                  <a:path w="51" h="8">
                    <a:moveTo>
                      <a:pt x="0" y="8"/>
                    </a:moveTo>
                    <a:lnTo>
                      <a:pt x="51" y="5"/>
                    </a:lnTo>
                    <a:lnTo>
                      <a:pt x="51" y="0"/>
                    </a:lnTo>
                    <a:lnTo>
                      <a:pt x="4" y="5"/>
                    </a:lnTo>
                    <a:lnTo>
                      <a:pt x="0" y="8"/>
                    </a:ln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697" name="Freeform 539"/>
              <p:cNvSpPr>
                <a:spLocks/>
              </p:cNvSpPr>
              <p:nvPr/>
            </p:nvSpPr>
            <p:spPr bwMode="auto">
              <a:xfrm>
                <a:off x="4492" y="2276"/>
                <a:ext cx="97" cy="191"/>
              </a:xfrm>
              <a:custGeom>
                <a:avLst/>
                <a:gdLst>
                  <a:gd name="T0" fmla="*/ 29 w 97"/>
                  <a:gd name="T1" fmla="*/ 3 h 191"/>
                  <a:gd name="T2" fmla="*/ 27 w 97"/>
                  <a:gd name="T3" fmla="*/ 8 h 191"/>
                  <a:gd name="T4" fmla="*/ 24 w 97"/>
                  <a:gd name="T5" fmla="*/ 13 h 191"/>
                  <a:gd name="T6" fmla="*/ 22 w 97"/>
                  <a:gd name="T7" fmla="*/ 19 h 191"/>
                  <a:gd name="T8" fmla="*/ 19 w 97"/>
                  <a:gd name="T9" fmla="*/ 26 h 191"/>
                  <a:gd name="T10" fmla="*/ 17 w 97"/>
                  <a:gd name="T11" fmla="*/ 34 h 191"/>
                  <a:gd name="T12" fmla="*/ 15 w 97"/>
                  <a:gd name="T13" fmla="*/ 43 h 191"/>
                  <a:gd name="T14" fmla="*/ 14 w 97"/>
                  <a:gd name="T15" fmla="*/ 52 h 191"/>
                  <a:gd name="T16" fmla="*/ 14 w 97"/>
                  <a:gd name="T17" fmla="*/ 61 h 191"/>
                  <a:gd name="T18" fmla="*/ 14 w 97"/>
                  <a:gd name="T19" fmla="*/ 71 h 191"/>
                  <a:gd name="T20" fmla="*/ 16 w 97"/>
                  <a:gd name="T21" fmla="*/ 82 h 191"/>
                  <a:gd name="T22" fmla="*/ 18 w 97"/>
                  <a:gd name="T23" fmla="*/ 93 h 191"/>
                  <a:gd name="T24" fmla="*/ 23 w 97"/>
                  <a:gd name="T25" fmla="*/ 104 h 191"/>
                  <a:gd name="T26" fmla="*/ 29 w 97"/>
                  <a:gd name="T27" fmla="*/ 116 h 191"/>
                  <a:gd name="T28" fmla="*/ 35 w 97"/>
                  <a:gd name="T29" fmla="*/ 126 h 191"/>
                  <a:gd name="T30" fmla="*/ 41 w 97"/>
                  <a:gd name="T31" fmla="*/ 136 h 191"/>
                  <a:gd name="T32" fmla="*/ 48 w 97"/>
                  <a:gd name="T33" fmla="*/ 144 h 191"/>
                  <a:gd name="T34" fmla="*/ 54 w 97"/>
                  <a:gd name="T35" fmla="*/ 152 h 191"/>
                  <a:gd name="T36" fmla="*/ 59 w 97"/>
                  <a:gd name="T37" fmla="*/ 159 h 191"/>
                  <a:gd name="T38" fmla="*/ 65 w 97"/>
                  <a:gd name="T39" fmla="*/ 164 h 191"/>
                  <a:gd name="T40" fmla="*/ 70 w 97"/>
                  <a:gd name="T41" fmla="*/ 169 h 191"/>
                  <a:gd name="T42" fmla="*/ 75 w 97"/>
                  <a:gd name="T43" fmla="*/ 174 h 191"/>
                  <a:gd name="T44" fmla="*/ 80 w 97"/>
                  <a:gd name="T45" fmla="*/ 177 h 191"/>
                  <a:gd name="T46" fmla="*/ 85 w 97"/>
                  <a:gd name="T47" fmla="*/ 181 h 191"/>
                  <a:gd name="T48" fmla="*/ 91 w 97"/>
                  <a:gd name="T49" fmla="*/ 185 h 191"/>
                  <a:gd name="T50" fmla="*/ 96 w 97"/>
                  <a:gd name="T51" fmla="*/ 187 h 191"/>
                  <a:gd name="T52" fmla="*/ 96 w 97"/>
                  <a:gd name="T53" fmla="*/ 191 h 191"/>
                  <a:gd name="T54" fmla="*/ 91 w 97"/>
                  <a:gd name="T55" fmla="*/ 189 h 191"/>
                  <a:gd name="T56" fmla="*/ 87 w 97"/>
                  <a:gd name="T57" fmla="*/ 187 h 191"/>
                  <a:gd name="T58" fmla="*/ 82 w 97"/>
                  <a:gd name="T59" fmla="*/ 184 h 191"/>
                  <a:gd name="T60" fmla="*/ 77 w 97"/>
                  <a:gd name="T61" fmla="*/ 181 h 191"/>
                  <a:gd name="T62" fmla="*/ 70 w 97"/>
                  <a:gd name="T63" fmla="*/ 178 h 191"/>
                  <a:gd name="T64" fmla="*/ 64 w 97"/>
                  <a:gd name="T65" fmla="*/ 174 h 191"/>
                  <a:gd name="T66" fmla="*/ 57 w 97"/>
                  <a:gd name="T67" fmla="*/ 168 h 191"/>
                  <a:gd name="T68" fmla="*/ 49 w 97"/>
                  <a:gd name="T69" fmla="*/ 163 h 191"/>
                  <a:gd name="T70" fmla="*/ 42 w 97"/>
                  <a:gd name="T71" fmla="*/ 156 h 191"/>
                  <a:gd name="T72" fmla="*/ 35 w 97"/>
                  <a:gd name="T73" fmla="*/ 149 h 191"/>
                  <a:gd name="T74" fmla="*/ 28 w 97"/>
                  <a:gd name="T75" fmla="*/ 141 h 191"/>
                  <a:gd name="T76" fmla="*/ 22 w 97"/>
                  <a:gd name="T77" fmla="*/ 133 h 191"/>
                  <a:gd name="T78" fmla="*/ 16 w 97"/>
                  <a:gd name="T79" fmla="*/ 123 h 191"/>
                  <a:gd name="T80" fmla="*/ 10 w 97"/>
                  <a:gd name="T81" fmla="*/ 113 h 191"/>
                  <a:gd name="T82" fmla="*/ 6 w 97"/>
                  <a:gd name="T83" fmla="*/ 102 h 191"/>
                  <a:gd name="T84" fmla="*/ 3 w 97"/>
                  <a:gd name="T85" fmla="*/ 92 h 191"/>
                  <a:gd name="T86" fmla="*/ 1 w 97"/>
                  <a:gd name="T87" fmla="*/ 81 h 191"/>
                  <a:gd name="T88" fmla="*/ 1 w 97"/>
                  <a:gd name="T89" fmla="*/ 72 h 191"/>
                  <a:gd name="T90" fmla="*/ 1 w 97"/>
                  <a:gd name="T91" fmla="*/ 63 h 191"/>
                  <a:gd name="T92" fmla="*/ 2 w 97"/>
                  <a:gd name="T93" fmla="*/ 54 h 191"/>
                  <a:gd name="T94" fmla="*/ 4 w 97"/>
                  <a:gd name="T95" fmla="*/ 46 h 191"/>
                  <a:gd name="T96" fmla="*/ 6 w 97"/>
                  <a:gd name="T97" fmla="*/ 38 h 191"/>
                  <a:gd name="T98" fmla="*/ 8 w 97"/>
                  <a:gd name="T99" fmla="*/ 31 h 191"/>
                  <a:gd name="T100" fmla="*/ 11 w 97"/>
                  <a:gd name="T101" fmla="*/ 25 h 191"/>
                  <a:gd name="T102" fmla="*/ 14 w 97"/>
                  <a:gd name="T103" fmla="*/ 19 h 191"/>
                  <a:gd name="T104" fmla="*/ 17 w 97"/>
                  <a:gd name="T105" fmla="*/ 15 h 191"/>
                  <a:gd name="T106" fmla="*/ 20 w 97"/>
                  <a:gd name="T107" fmla="*/ 9 h 191"/>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97"/>
                  <a:gd name="T163" fmla="*/ 0 h 191"/>
                  <a:gd name="T164" fmla="*/ 97 w 97"/>
                  <a:gd name="T165" fmla="*/ 191 h 191"/>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97" h="191">
                    <a:moveTo>
                      <a:pt x="32" y="0"/>
                    </a:moveTo>
                    <a:lnTo>
                      <a:pt x="31" y="1"/>
                    </a:lnTo>
                    <a:lnTo>
                      <a:pt x="30" y="3"/>
                    </a:lnTo>
                    <a:lnTo>
                      <a:pt x="29" y="3"/>
                    </a:lnTo>
                    <a:lnTo>
                      <a:pt x="29" y="5"/>
                    </a:lnTo>
                    <a:lnTo>
                      <a:pt x="28" y="6"/>
                    </a:lnTo>
                    <a:lnTo>
                      <a:pt x="28" y="7"/>
                    </a:lnTo>
                    <a:lnTo>
                      <a:pt x="27" y="8"/>
                    </a:lnTo>
                    <a:lnTo>
                      <a:pt x="26" y="9"/>
                    </a:lnTo>
                    <a:lnTo>
                      <a:pt x="26" y="10"/>
                    </a:lnTo>
                    <a:lnTo>
                      <a:pt x="25" y="12"/>
                    </a:lnTo>
                    <a:lnTo>
                      <a:pt x="24" y="13"/>
                    </a:lnTo>
                    <a:lnTo>
                      <a:pt x="24" y="15"/>
                    </a:lnTo>
                    <a:lnTo>
                      <a:pt x="23" y="16"/>
                    </a:lnTo>
                    <a:lnTo>
                      <a:pt x="22" y="18"/>
                    </a:lnTo>
                    <a:lnTo>
                      <a:pt x="22" y="19"/>
                    </a:lnTo>
                    <a:lnTo>
                      <a:pt x="21" y="21"/>
                    </a:lnTo>
                    <a:lnTo>
                      <a:pt x="20" y="23"/>
                    </a:lnTo>
                    <a:lnTo>
                      <a:pt x="20" y="25"/>
                    </a:lnTo>
                    <a:lnTo>
                      <a:pt x="19" y="26"/>
                    </a:lnTo>
                    <a:lnTo>
                      <a:pt x="19" y="28"/>
                    </a:lnTo>
                    <a:lnTo>
                      <a:pt x="18" y="30"/>
                    </a:lnTo>
                    <a:lnTo>
                      <a:pt x="18" y="32"/>
                    </a:lnTo>
                    <a:lnTo>
                      <a:pt x="17" y="34"/>
                    </a:lnTo>
                    <a:lnTo>
                      <a:pt x="17" y="36"/>
                    </a:lnTo>
                    <a:lnTo>
                      <a:pt x="16" y="38"/>
                    </a:lnTo>
                    <a:lnTo>
                      <a:pt x="16" y="41"/>
                    </a:lnTo>
                    <a:lnTo>
                      <a:pt x="15" y="43"/>
                    </a:lnTo>
                    <a:lnTo>
                      <a:pt x="15" y="45"/>
                    </a:lnTo>
                    <a:lnTo>
                      <a:pt x="14" y="47"/>
                    </a:lnTo>
                    <a:lnTo>
                      <a:pt x="14" y="49"/>
                    </a:lnTo>
                    <a:lnTo>
                      <a:pt x="14" y="52"/>
                    </a:lnTo>
                    <a:lnTo>
                      <a:pt x="14" y="54"/>
                    </a:lnTo>
                    <a:lnTo>
                      <a:pt x="14" y="56"/>
                    </a:lnTo>
                    <a:lnTo>
                      <a:pt x="14" y="59"/>
                    </a:lnTo>
                    <a:lnTo>
                      <a:pt x="14" y="61"/>
                    </a:lnTo>
                    <a:lnTo>
                      <a:pt x="14" y="64"/>
                    </a:lnTo>
                    <a:lnTo>
                      <a:pt x="14" y="66"/>
                    </a:lnTo>
                    <a:lnTo>
                      <a:pt x="14" y="69"/>
                    </a:lnTo>
                    <a:lnTo>
                      <a:pt x="14" y="71"/>
                    </a:lnTo>
                    <a:lnTo>
                      <a:pt x="14" y="74"/>
                    </a:lnTo>
                    <a:lnTo>
                      <a:pt x="15" y="77"/>
                    </a:lnTo>
                    <a:lnTo>
                      <a:pt x="15" y="79"/>
                    </a:lnTo>
                    <a:lnTo>
                      <a:pt x="16" y="82"/>
                    </a:lnTo>
                    <a:lnTo>
                      <a:pt x="16" y="85"/>
                    </a:lnTo>
                    <a:lnTo>
                      <a:pt x="17" y="87"/>
                    </a:lnTo>
                    <a:lnTo>
                      <a:pt x="18" y="90"/>
                    </a:lnTo>
                    <a:lnTo>
                      <a:pt x="18" y="93"/>
                    </a:lnTo>
                    <a:lnTo>
                      <a:pt x="20" y="96"/>
                    </a:lnTo>
                    <a:lnTo>
                      <a:pt x="20" y="99"/>
                    </a:lnTo>
                    <a:lnTo>
                      <a:pt x="22" y="101"/>
                    </a:lnTo>
                    <a:lnTo>
                      <a:pt x="23" y="104"/>
                    </a:lnTo>
                    <a:lnTo>
                      <a:pt x="24" y="107"/>
                    </a:lnTo>
                    <a:lnTo>
                      <a:pt x="26" y="110"/>
                    </a:lnTo>
                    <a:lnTo>
                      <a:pt x="28" y="113"/>
                    </a:lnTo>
                    <a:lnTo>
                      <a:pt x="29" y="116"/>
                    </a:lnTo>
                    <a:lnTo>
                      <a:pt x="30" y="119"/>
                    </a:lnTo>
                    <a:lnTo>
                      <a:pt x="32" y="121"/>
                    </a:lnTo>
                    <a:lnTo>
                      <a:pt x="34" y="124"/>
                    </a:lnTo>
                    <a:lnTo>
                      <a:pt x="35" y="126"/>
                    </a:lnTo>
                    <a:lnTo>
                      <a:pt x="37" y="129"/>
                    </a:lnTo>
                    <a:lnTo>
                      <a:pt x="38" y="131"/>
                    </a:lnTo>
                    <a:lnTo>
                      <a:pt x="40" y="133"/>
                    </a:lnTo>
                    <a:lnTo>
                      <a:pt x="41" y="136"/>
                    </a:lnTo>
                    <a:lnTo>
                      <a:pt x="43" y="138"/>
                    </a:lnTo>
                    <a:lnTo>
                      <a:pt x="44" y="140"/>
                    </a:lnTo>
                    <a:lnTo>
                      <a:pt x="46" y="142"/>
                    </a:lnTo>
                    <a:lnTo>
                      <a:pt x="48" y="144"/>
                    </a:lnTo>
                    <a:lnTo>
                      <a:pt x="49" y="146"/>
                    </a:lnTo>
                    <a:lnTo>
                      <a:pt x="51" y="148"/>
                    </a:lnTo>
                    <a:lnTo>
                      <a:pt x="52" y="150"/>
                    </a:lnTo>
                    <a:lnTo>
                      <a:pt x="54" y="152"/>
                    </a:lnTo>
                    <a:lnTo>
                      <a:pt x="55" y="153"/>
                    </a:lnTo>
                    <a:lnTo>
                      <a:pt x="56" y="155"/>
                    </a:lnTo>
                    <a:lnTo>
                      <a:pt x="58" y="157"/>
                    </a:lnTo>
                    <a:lnTo>
                      <a:pt x="59" y="159"/>
                    </a:lnTo>
                    <a:lnTo>
                      <a:pt x="61" y="160"/>
                    </a:lnTo>
                    <a:lnTo>
                      <a:pt x="62" y="162"/>
                    </a:lnTo>
                    <a:lnTo>
                      <a:pt x="64" y="163"/>
                    </a:lnTo>
                    <a:lnTo>
                      <a:pt x="65" y="164"/>
                    </a:lnTo>
                    <a:lnTo>
                      <a:pt x="67" y="166"/>
                    </a:lnTo>
                    <a:lnTo>
                      <a:pt x="68" y="167"/>
                    </a:lnTo>
                    <a:lnTo>
                      <a:pt x="69" y="168"/>
                    </a:lnTo>
                    <a:lnTo>
                      <a:pt x="70" y="169"/>
                    </a:lnTo>
                    <a:lnTo>
                      <a:pt x="72" y="171"/>
                    </a:lnTo>
                    <a:lnTo>
                      <a:pt x="73" y="172"/>
                    </a:lnTo>
                    <a:lnTo>
                      <a:pt x="74" y="173"/>
                    </a:lnTo>
                    <a:lnTo>
                      <a:pt x="75" y="174"/>
                    </a:lnTo>
                    <a:lnTo>
                      <a:pt x="77" y="175"/>
                    </a:lnTo>
                    <a:lnTo>
                      <a:pt x="78" y="176"/>
                    </a:lnTo>
                    <a:lnTo>
                      <a:pt x="79" y="176"/>
                    </a:lnTo>
                    <a:lnTo>
                      <a:pt x="80" y="177"/>
                    </a:lnTo>
                    <a:lnTo>
                      <a:pt x="81" y="178"/>
                    </a:lnTo>
                    <a:lnTo>
                      <a:pt x="82" y="179"/>
                    </a:lnTo>
                    <a:lnTo>
                      <a:pt x="83" y="180"/>
                    </a:lnTo>
                    <a:lnTo>
                      <a:pt x="85" y="181"/>
                    </a:lnTo>
                    <a:lnTo>
                      <a:pt x="87" y="182"/>
                    </a:lnTo>
                    <a:lnTo>
                      <a:pt x="88" y="183"/>
                    </a:lnTo>
                    <a:lnTo>
                      <a:pt x="90" y="184"/>
                    </a:lnTo>
                    <a:lnTo>
                      <a:pt x="91" y="185"/>
                    </a:lnTo>
                    <a:lnTo>
                      <a:pt x="93" y="185"/>
                    </a:lnTo>
                    <a:lnTo>
                      <a:pt x="93" y="186"/>
                    </a:lnTo>
                    <a:lnTo>
                      <a:pt x="95" y="187"/>
                    </a:lnTo>
                    <a:lnTo>
                      <a:pt x="96" y="187"/>
                    </a:lnTo>
                    <a:lnTo>
                      <a:pt x="96" y="188"/>
                    </a:lnTo>
                    <a:lnTo>
                      <a:pt x="97" y="191"/>
                    </a:lnTo>
                    <a:lnTo>
                      <a:pt x="96" y="191"/>
                    </a:lnTo>
                    <a:lnTo>
                      <a:pt x="95" y="190"/>
                    </a:lnTo>
                    <a:lnTo>
                      <a:pt x="93" y="189"/>
                    </a:lnTo>
                    <a:lnTo>
                      <a:pt x="91" y="189"/>
                    </a:lnTo>
                    <a:lnTo>
                      <a:pt x="90" y="188"/>
                    </a:lnTo>
                    <a:lnTo>
                      <a:pt x="89" y="188"/>
                    </a:lnTo>
                    <a:lnTo>
                      <a:pt x="88" y="187"/>
                    </a:lnTo>
                    <a:lnTo>
                      <a:pt x="87" y="187"/>
                    </a:lnTo>
                    <a:lnTo>
                      <a:pt x="86" y="186"/>
                    </a:lnTo>
                    <a:lnTo>
                      <a:pt x="85" y="185"/>
                    </a:lnTo>
                    <a:lnTo>
                      <a:pt x="83" y="185"/>
                    </a:lnTo>
                    <a:lnTo>
                      <a:pt x="82" y="184"/>
                    </a:lnTo>
                    <a:lnTo>
                      <a:pt x="81" y="184"/>
                    </a:lnTo>
                    <a:lnTo>
                      <a:pt x="80" y="183"/>
                    </a:lnTo>
                    <a:lnTo>
                      <a:pt x="78" y="182"/>
                    </a:lnTo>
                    <a:lnTo>
                      <a:pt x="77" y="181"/>
                    </a:lnTo>
                    <a:lnTo>
                      <a:pt x="75" y="180"/>
                    </a:lnTo>
                    <a:lnTo>
                      <a:pt x="74" y="179"/>
                    </a:lnTo>
                    <a:lnTo>
                      <a:pt x="72" y="178"/>
                    </a:lnTo>
                    <a:lnTo>
                      <a:pt x="70" y="178"/>
                    </a:lnTo>
                    <a:lnTo>
                      <a:pt x="69" y="176"/>
                    </a:lnTo>
                    <a:lnTo>
                      <a:pt x="67" y="176"/>
                    </a:lnTo>
                    <a:lnTo>
                      <a:pt x="65" y="174"/>
                    </a:lnTo>
                    <a:lnTo>
                      <a:pt x="64" y="174"/>
                    </a:lnTo>
                    <a:lnTo>
                      <a:pt x="62" y="172"/>
                    </a:lnTo>
                    <a:lnTo>
                      <a:pt x="60" y="171"/>
                    </a:lnTo>
                    <a:lnTo>
                      <a:pt x="58" y="170"/>
                    </a:lnTo>
                    <a:lnTo>
                      <a:pt x="57" y="168"/>
                    </a:lnTo>
                    <a:lnTo>
                      <a:pt x="55" y="167"/>
                    </a:lnTo>
                    <a:lnTo>
                      <a:pt x="53" y="165"/>
                    </a:lnTo>
                    <a:lnTo>
                      <a:pt x="51" y="164"/>
                    </a:lnTo>
                    <a:lnTo>
                      <a:pt x="49" y="163"/>
                    </a:lnTo>
                    <a:lnTo>
                      <a:pt x="48" y="161"/>
                    </a:lnTo>
                    <a:lnTo>
                      <a:pt x="46" y="159"/>
                    </a:lnTo>
                    <a:lnTo>
                      <a:pt x="44" y="158"/>
                    </a:lnTo>
                    <a:lnTo>
                      <a:pt x="42" y="156"/>
                    </a:lnTo>
                    <a:lnTo>
                      <a:pt x="40" y="154"/>
                    </a:lnTo>
                    <a:lnTo>
                      <a:pt x="39" y="153"/>
                    </a:lnTo>
                    <a:lnTo>
                      <a:pt x="37" y="151"/>
                    </a:lnTo>
                    <a:lnTo>
                      <a:pt x="35" y="149"/>
                    </a:lnTo>
                    <a:lnTo>
                      <a:pt x="33" y="147"/>
                    </a:lnTo>
                    <a:lnTo>
                      <a:pt x="31" y="145"/>
                    </a:lnTo>
                    <a:lnTo>
                      <a:pt x="30" y="143"/>
                    </a:lnTo>
                    <a:lnTo>
                      <a:pt x="28" y="141"/>
                    </a:lnTo>
                    <a:lnTo>
                      <a:pt x="26" y="139"/>
                    </a:lnTo>
                    <a:lnTo>
                      <a:pt x="25" y="137"/>
                    </a:lnTo>
                    <a:lnTo>
                      <a:pt x="23" y="135"/>
                    </a:lnTo>
                    <a:lnTo>
                      <a:pt x="22" y="133"/>
                    </a:lnTo>
                    <a:lnTo>
                      <a:pt x="20" y="130"/>
                    </a:lnTo>
                    <a:lnTo>
                      <a:pt x="18" y="127"/>
                    </a:lnTo>
                    <a:lnTo>
                      <a:pt x="17" y="125"/>
                    </a:lnTo>
                    <a:lnTo>
                      <a:pt x="16" y="123"/>
                    </a:lnTo>
                    <a:lnTo>
                      <a:pt x="14" y="121"/>
                    </a:lnTo>
                    <a:lnTo>
                      <a:pt x="13" y="118"/>
                    </a:lnTo>
                    <a:lnTo>
                      <a:pt x="12" y="116"/>
                    </a:lnTo>
                    <a:lnTo>
                      <a:pt x="10" y="113"/>
                    </a:lnTo>
                    <a:lnTo>
                      <a:pt x="9" y="110"/>
                    </a:lnTo>
                    <a:lnTo>
                      <a:pt x="8" y="107"/>
                    </a:lnTo>
                    <a:lnTo>
                      <a:pt x="7" y="104"/>
                    </a:lnTo>
                    <a:lnTo>
                      <a:pt x="6" y="102"/>
                    </a:lnTo>
                    <a:lnTo>
                      <a:pt x="5" y="99"/>
                    </a:lnTo>
                    <a:lnTo>
                      <a:pt x="4" y="97"/>
                    </a:lnTo>
                    <a:lnTo>
                      <a:pt x="4" y="94"/>
                    </a:lnTo>
                    <a:lnTo>
                      <a:pt x="3" y="92"/>
                    </a:lnTo>
                    <a:lnTo>
                      <a:pt x="2" y="89"/>
                    </a:lnTo>
                    <a:lnTo>
                      <a:pt x="2" y="87"/>
                    </a:lnTo>
                    <a:lnTo>
                      <a:pt x="2" y="84"/>
                    </a:lnTo>
                    <a:lnTo>
                      <a:pt x="1" y="81"/>
                    </a:lnTo>
                    <a:lnTo>
                      <a:pt x="1" y="79"/>
                    </a:lnTo>
                    <a:lnTo>
                      <a:pt x="1" y="77"/>
                    </a:lnTo>
                    <a:lnTo>
                      <a:pt x="1" y="74"/>
                    </a:lnTo>
                    <a:lnTo>
                      <a:pt x="1" y="72"/>
                    </a:lnTo>
                    <a:lnTo>
                      <a:pt x="0" y="70"/>
                    </a:lnTo>
                    <a:lnTo>
                      <a:pt x="0" y="67"/>
                    </a:lnTo>
                    <a:lnTo>
                      <a:pt x="1" y="65"/>
                    </a:lnTo>
                    <a:lnTo>
                      <a:pt x="1" y="63"/>
                    </a:lnTo>
                    <a:lnTo>
                      <a:pt x="1" y="60"/>
                    </a:lnTo>
                    <a:lnTo>
                      <a:pt x="1" y="58"/>
                    </a:lnTo>
                    <a:lnTo>
                      <a:pt x="2" y="56"/>
                    </a:lnTo>
                    <a:lnTo>
                      <a:pt x="2" y="54"/>
                    </a:lnTo>
                    <a:lnTo>
                      <a:pt x="2" y="52"/>
                    </a:lnTo>
                    <a:lnTo>
                      <a:pt x="3" y="49"/>
                    </a:lnTo>
                    <a:lnTo>
                      <a:pt x="4" y="47"/>
                    </a:lnTo>
                    <a:lnTo>
                      <a:pt x="4" y="46"/>
                    </a:lnTo>
                    <a:lnTo>
                      <a:pt x="4" y="44"/>
                    </a:lnTo>
                    <a:lnTo>
                      <a:pt x="5" y="41"/>
                    </a:lnTo>
                    <a:lnTo>
                      <a:pt x="5" y="40"/>
                    </a:lnTo>
                    <a:lnTo>
                      <a:pt x="6" y="38"/>
                    </a:lnTo>
                    <a:lnTo>
                      <a:pt x="7" y="36"/>
                    </a:lnTo>
                    <a:lnTo>
                      <a:pt x="7" y="34"/>
                    </a:lnTo>
                    <a:lnTo>
                      <a:pt x="8" y="32"/>
                    </a:lnTo>
                    <a:lnTo>
                      <a:pt x="8" y="31"/>
                    </a:lnTo>
                    <a:lnTo>
                      <a:pt x="9" y="29"/>
                    </a:lnTo>
                    <a:lnTo>
                      <a:pt x="10" y="28"/>
                    </a:lnTo>
                    <a:lnTo>
                      <a:pt x="10" y="26"/>
                    </a:lnTo>
                    <a:lnTo>
                      <a:pt x="11" y="25"/>
                    </a:lnTo>
                    <a:lnTo>
                      <a:pt x="12" y="23"/>
                    </a:lnTo>
                    <a:lnTo>
                      <a:pt x="12" y="22"/>
                    </a:lnTo>
                    <a:lnTo>
                      <a:pt x="13" y="21"/>
                    </a:lnTo>
                    <a:lnTo>
                      <a:pt x="14" y="19"/>
                    </a:lnTo>
                    <a:lnTo>
                      <a:pt x="14" y="18"/>
                    </a:lnTo>
                    <a:lnTo>
                      <a:pt x="15" y="17"/>
                    </a:lnTo>
                    <a:lnTo>
                      <a:pt x="16" y="16"/>
                    </a:lnTo>
                    <a:lnTo>
                      <a:pt x="17" y="15"/>
                    </a:lnTo>
                    <a:lnTo>
                      <a:pt x="18" y="13"/>
                    </a:lnTo>
                    <a:lnTo>
                      <a:pt x="18" y="11"/>
                    </a:lnTo>
                    <a:lnTo>
                      <a:pt x="20" y="9"/>
                    </a:lnTo>
                    <a:lnTo>
                      <a:pt x="32" y="0"/>
                    </a:lnTo>
                    <a:close/>
                  </a:path>
                </a:pathLst>
              </a:custGeom>
              <a:solidFill>
                <a:srgbClr val="D4EBD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698" name="Freeform 540"/>
              <p:cNvSpPr>
                <a:spLocks/>
              </p:cNvSpPr>
              <p:nvPr/>
            </p:nvSpPr>
            <p:spPr bwMode="auto">
              <a:xfrm>
                <a:off x="4489" y="2277"/>
                <a:ext cx="92" cy="170"/>
              </a:xfrm>
              <a:custGeom>
                <a:avLst/>
                <a:gdLst>
                  <a:gd name="T0" fmla="*/ 7 w 92"/>
                  <a:gd name="T1" fmla="*/ 54 h 170"/>
                  <a:gd name="T2" fmla="*/ 14 w 92"/>
                  <a:gd name="T3" fmla="*/ 51 h 170"/>
                  <a:gd name="T4" fmla="*/ 21 w 92"/>
                  <a:gd name="T5" fmla="*/ 50 h 170"/>
                  <a:gd name="T6" fmla="*/ 28 w 92"/>
                  <a:gd name="T7" fmla="*/ 48 h 170"/>
                  <a:gd name="T8" fmla="*/ 33 w 92"/>
                  <a:gd name="T9" fmla="*/ 40 h 170"/>
                  <a:gd name="T10" fmla="*/ 34 w 92"/>
                  <a:gd name="T11" fmla="*/ 31 h 170"/>
                  <a:gd name="T12" fmla="*/ 36 w 92"/>
                  <a:gd name="T13" fmla="*/ 22 h 170"/>
                  <a:gd name="T14" fmla="*/ 37 w 92"/>
                  <a:gd name="T15" fmla="*/ 15 h 170"/>
                  <a:gd name="T16" fmla="*/ 44 w 92"/>
                  <a:gd name="T17" fmla="*/ 8 h 170"/>
                  <a:gd name="T18" fmla="*/ 49 w 92"/>
                  <a:gd name="T19" fmla="*/ 6 h 170"/>
                  <a:gd name="T20" fmla="*/ 56 w 92"/>
                  <a:gd name="T21" fmla="*/ 5 h 170"/>
                  <a:gd name="T22" fmla="*/ 51 w 92"/>
                  <a:gd name="T23" fmla="*/ 0 h 170"/>
                  <a:gd name="T24" fmla="*/ 46 w 92"/>
                  <a:gd name="T25" fmla="*/ 2 h 170"/>
                  <a:gd name="T26" fmla="*/ 39 w 92"/>
                  <a:gd name="T27" fmla="*/ 8 h 170"/>
                  <a:gd name="T28" fmla="*/ 36 w 92"/>
                  <a:gd name="T29" fmla="*/ 14 h 170"/>
                  <a:gd name="T30" fmla="*/ 32 w 92"/>
                  <a:gd name="T31" fmla="*/ 24 h 170"/>
                  <a:gd name="T32" fmla="*/ 28 w 92"/>
                  <a:gd name="T33" fmla="*/ 32 h 170"/>
                  <a:gd name="T34" fmla="*/ 20 w 92"/>
                  <a:gd name="T35" fmla="*/ 36 h 170"/>
                  <a:gd name="T36" fmla="*/ 13 w 92"/>
                  <a:gd name="T37" fmla="*/ 39 h 170"/>
                  <a:gd name="T38" fmla="*/ 7 w 92"/>
                  <a:gd name="T39" fmla="*/ 43 h 170"/>
                  <a:gd name="T40" fmla="*/ 2 w 92"/>
                  <a:gd name="T41" fmla="*/ 51 h 170"/>
                  <a:gd name="T42" fmla="*/ 3 w 92"/>
                  <a:gd name="T43" fmla="*/ 77 h 170"/>
                  <a:gd name="T44" fmla="*/ 9 w 92"/>
                  <a:gd name="T45" fmla="*/ 83 h 170"/>
                  <a:gd name="T46" fmla="*/ 16 w 92"/>
                  <a:gd name="T47" fmla="*/ 90 h 170"/>
                  <a:gd name="T48" fmla="*/ 22 w 92"/>
                  <a:gd name="T49" fmla="*/ 97 h 170"/>
                  <a:gd name="T50" fmla="*/ 26 w 92"/>
                  <a:gd name="T51" fmla="*/ 103 h 170"/>
                  <a:gd name="T52" fmla="*/ 28 w 92"/>
                  <a:gd name="T53" fmla="*/ 111 h 170"/>
                  <a:gd name="T54" fmla="*/ 29 w 92"/>
                  <a:gd name="T55" fmla="*/ 120 h 170"/>
                  <a:gd name="T56" fmla="*/ 32 w 92"/>
                  <a:gd name="T57" fmla="*/ 131 h 170"/>
                  <a:gd name="T58" fmla="*/ 37 w 92"/>
                  <a:gd name="T59" fmla="*/ 141 h 170"/>
                  <a:gd name="T60" fmla="*/ 44 w 92"/>
                  <a:gd name="T61" fmla="*/ 152 h 170"/>
                  <a:gd name="T62" fmla="*/ 51 w 92"/>
                  <a:gd name="T63" fmla="*/ 158 h 170"/>
                  <a:gd name="T64" fmla="*/ 57 w 92"/>
                  <a:gd name="T65" fmla="*/ 161 h 170"/>
                  <a:gd name="T66" fmla="*/ 65 w 92"/>
                  <a:gd name="T67" fmla="*/ 165 h 170"/>
                  <a:gd name="T68" fmla="*/ 76 w 92"/>
                  <a:gd name="T69" fmla="*/ 168 h 170"/>
                  <a:gd name="T70" fmla="*/ 84 w 92"/>
                  <a:gd name="T71" fmla="*/ 170 h 170"/>
                  <a:gd name="T72" fmla="*/ 90 w 92"/>
                  <a:gd name="T73" fmla="*/ 170 h 170"/>
                  <a:gd name="T74" fmla="*/ 83 w 92"/>
                  <a:gd name="T75" fmla="*/ 158 h 170"/>
                  <a:gd name="T76" fmla="*/ 77 w 92"/>
                  <a:gd name="T77" fmla="*/ 158 h 170"/>
                  <a:gd name="T78" fmla="*/ 69 w 92"/>
                  <a:gd name="T79" fmla="*/ 157 h 170"/>
                  <a:gd name="T80" fmla="*/ 59 w 92"/>
                  <a:gd name="T81" fmla="*/ 155 h 170"/>
                  <a:gd name="T82" fmla="*/ 51 w 92"/>
                  <a:gd name="T83" fmla="*/ 153 h 170"/>
                  <a:gd name="T84" fmla="*/ 44 w 92"/>
                  <a:gd name="T85" fmla="*/ 148 h 170"/>
                  <a:gd name="T86" fmla="*/ 40 w 92"/>
                  <a:gd name="T87" fmla="*/ 138 h 170"/>
                  <a:gd name="T88" fmla="*/ 38 w 92"/>
                  <a:gd name="T89" fmla="*/ 131 h 170"/>
                  <a:gd name="T90" fmla="*/ 37 w 92"/>
                  <a:gd name="T91" fmla="*/ 123 h 170"/>
                  <a:gd name="T92" fmla="*/ 36 w 92"/>
                  <a:gd name="T93" fmla="*/ 116 h 170"/>
                  <a:gd name="T94" fmla="*/ 35 w 92"/>
                  <a:gd name="T95" fmla="*/ 109 h 170"/>
                  <a:gd name="T96" fmla="*/ 34 w 92"/>
                  <a:gd name="T97" fmla="*/ 101 h 170"/>
                  <a:gd name="T98" fmla="*/ 33 w 92"/>
                  <a:gd name="T99" fmla="*/ 93 h 170"/>
                  <a:gd name="T100" fmla="*/ 28 w 92"/>
                  <a:gd name="T101" fmla="*/ 90 h 170"/>
                  <a:gd name="T102" fmla="*/ 20 w 92"/>
                  <a:gd name="T103" fmla="*/ 85 h 170"/>
                  <a:gd name="T104" fmla="*/ 11 w 92"/>
                  <a:gd name="T105" fmla="*/ 77 h 170"/>
                  <a:gd name="T106" fmla="*/ 5 w 92"/>
                  <a:gd name="T107" fmla="*/ 69 h 170"/>
                  <a:gd name="T108" fmla="*/ 4 w 92"/>
                  <a:gd name="T109" fmla="*/ 60 h 17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92"/>
                  <a:gd name="T166" fmla="*/ 0 h 170"/>
                  <a:gd name="T167" fmla="*/ 92 w 92"/>
                  <a:gd name="T168" fmla="*/ 170 h 17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92" h="170">
                    <a:moveTo>
                      <a:pt x="4" y="60"/>
                    </a:moveTo>
                    <a:lnTo>
                      <a:pt x="4" y="58"/>
                    </a:lnTo>
                    <a:lnTo>
                      <a:pt x="5" y="57"/>
                    </a:lnTo>
                    <a:lnTo>
                      <a:pt x="5" y="56"/>
                    </a:lnTo>
                    <a:lnTo>
                      <a:pt x="6" y="55"/>
                    </a:lnTo>
                    <a:lnTo>
                      <a:pt x="7" y="54"/>
                    </a:lnTo>
                    <a:lnTo>
                      <a:pt x="9" y="53"/>
                    </a:lnTo>
                    <a:lnTo>
                      <a:pt x="10" y="52"/>
                    </a:lnTo>
                    <a:lnTo>
                      <a:pt x="11" y="52"/>
                    </a:lnTo>
                    <a:lnTo>
                      <a:pt x="12" y="51"/>
                    </a:lnTo>
                    <a:lnTo>
                      <a:pt x="13" y="51"/>
                    </a:lnTo>
                    <a:lnTo>
                      <a:pt x="14" y="51"/>
                    </a:lnTo>
                    <a:lnTo>
                      <a:pt x="15" y="51"/>
                    </a:lnTo>
                    <a:lnTo>
                      <a:pt x="16" y="51"/>
                    </a:lnTo>
                    <a:lnTo>
                      <a:pt x="17" y="51"/>
                    </a:lnTo>
                    <a:lnTo>
                      <a:pt x="18" y="51"/>
                    </a:lnTo>
                    <a:lnTo>
                      <a:pt x="20" y="51"/>
                    </a:lnTo>
                    <a:lnTo>
                      <a:pt x="21" y="50"/>
                    </a:lnTo>
                    <a:lnTo>
                      <a:pt x="22" y="50"/>
                    </a:lnTo>
                    <a:lnTo>
                      <a:pt x="23" y="50"/>
                    </a:lnTo>
                    <a:lnTo>
                      <a:pt x="24" y="49"/>
                    </a:lnTo>
                    <a:lnTo>
                      <a:pt x="25" y="49"/>
                    </a:lnTo>
                    <a:lnTo>
                      <a:pt x="26" y="49"/>
                    </a:lnTo>
                    <a:lnTo>
                      <a:pt x="28" y="48"/>
                    </a:lnTo>
                    <a:lnTo>
                      <a:pt x="29" y="46"/>
                    </a:lnTo>
                    <a:lnTo>
                      <a:pt x="30" y="45"/>
                    </a:lnTo>
                    <a:lnTo>
                      <a:pt x="31" y="44"/>
                    </a:lnTo>
                    <a:lnTo>
                      <a:pt x="32" y="43"/>
                    </a:lnTo>
                    <a:lnTo>
                      <a:pt x="33" y="42"/>
                    </a:lnTo>
                    <a:lnTo>
                      <a:pt x="33" y="40"/>
                    </a:lnTo>
                    <a:lnTo>
                      <a:pt x="33" y="39"/>
                    </a:lnTo>
                    <a:lnTo>
                      <a:pt x="34" y="37"/>
                    </a:lnTo>
                    <a:lnTo>
                      <a:pt x="34" y="36"/>
                    </a:lnTo>
                    <a:lnTo>
                      <a:pt x="34" y="34"/>
                    </a:lnTo>
                    <a:lnTo>
                      <a:pt x="34" y="33"/>
                    </a:lnTo>
                    <a:lnTo>
                      <a:pt x="34" y="31"/>
                    </a:lnTo>
                    <a:lnTo>
                      <a:pt x="35" y="30"/>
                    </a:lnTo>
                    <a:lnTo>
                      <a:pt x="35" y="28"/>
                    </a:lnTo>
                    <a:lnTo>
                      <a:pt x="35" y="27"/>
                    </a:lnTo>
                    <a:lnTo>
                      <a:pt x="35" y="25"/>
                    </a:lnTo>
                    <a:lnTo>
                      <a:pt x="36" y="24"/>
                    </a:lnTo>
                    <a:lnTo>
                      <a:pt x="36" y="22"/>
                    </a:lnTo>
                    <a:lnTo>
                      <a:pt x="36" y="20"/>
                    </a:lnTo>
                    <a:lnTo>
                      <a:pt x="36" y="19"/>
                    </a:lnTo>
                    <a:lnTo>
                      <a:pt x="36" y="18"/>
                    </a:lnTo>
                    <a:lnTo>
                      <a:pt x="37" y="17"/>
                    </a:lnTo>
                    <a:lnTo>
                      <a:pt x="37" y="15"/>
                    </a:lnTo>
                    <a:lnTo>
                      <a:pt x="37" y="14"/>
                    </a:lnTo>
                    <a:lnTo>
                      <a:pt x="38" y="13"/>
                    </a:lnTo>
                    <a:lnTo>
                      <a:pt x="39" y="11"/>
                    </a:lnTo>
                    <a:lnTo>
                      <a:pt x="41" y="9"/>
                    </a:lnTo>
                    <a:lnTo>
                      <a:pt x="43" y="8"/>
                    </a:lnTo>
                    <a:lnTo>
                      <a:pt x="44" y="8"/>
                    </a:lnTo>
                    <a:lnTo>
                      <a:pt x="45" y="7"/>
                    </a:lnTo>
                    <a:lnTo>
                      <a:pt x="46" y="7"/>
                    </a:lnTo>
                    <a:lnTo>
                      <a:pt x="47" y="6"/>
                    </a:lnTo>
                    <a:lnTo>
                      <a:pt x="48" y="6"/>
                    </a:lnTo>
                    <a:lnTo>
                      <a:pt x="49" y="6"/>
                    </a:lnTo>
                    <a:lnTo>
                      <a:pt x="50" y="6"/>
                    </a:lnTo>
                    <a:lnTo>
                      <a:pt x="51" y="5"/>
                    </a:lnTo>
                    <a:lnTo>
                      <a:pt x="52" y="5"/>
                    </a:lnTo>
                    <a:lnTo>
                      <a:pt x="53" y="5"/>
                    </a:lnTo>
                    <a:lnTo>
                      <a:pt x="55" y="5"/>
                    </a:lnTo>
                    <a:lnTo>
                      <a:pt x="56" y="5"/>
                    </a:lnTo>
                    <a:lnTo>
                      <a:pt x="57" y="5"/>
                    </a:lnTo>
                    <a:lnTo>
                      <a:pt x="58" y="5"/>
                    </a:lnTo>
                    <a:lnTo>
                      <a:pt x="59" y="5"/>
                    </a:lnTo>
                    <a:lnTo>
                      <a:pt x="60" y="5"/>
                    </a:lnTo>
                    <a:lnTo>
                      <a:pt x="61" y="5"/>
                    </a:lnTo>
                    <a:lnTo>
                      <a:pt x="51" y="0"/>
                    </a:lnTo>
                    <a:lnTo>
                      <a:pt x="49" y="0"/>
                    </a:lnTo>
                    <a:lnTo>
                      <a:pt x="49" y="1"/>
                    </a:lnTo>
                    <a:lnTo>
                      <a:pt x="47" y="1"/>
                    </a:lnTo>
                    <a:lnTo>
                      <a:pt x="47" y="2"/>
                    </a:lnTo>
                    <a:lnTo>
                      <a:pt x="46" y="2"/>
                    </a:lnTo>
                    <a:lnTo>
                      <a:pt x="45" y="2"/>
                    </a:lnTo>
                    <a:lnTo>
                      <a:pt x="44" y="3"/>
                    </a:lnTo>
                    <a:lnTo>
                      <a:pt x="42" y="4"/>
                    </a:lnTo>
                    <a:lnTo>
                      <a:pt x="42" y="5"/>
                    </a:lnTo>
                    <a:lnTo>
                      <a:pt x="40" y="6"/>
                    </a:lnTo>
                    <a:lnTo>
                      <a:pt x="39" y="8"/>
                    </a:lnTo>
                    <a:lnTo>
                      <a:pt x="38" y="8"/>
                    </a:lnTo>
                    <a:lnTo>
                      <a:pt x="38" y="9"/>
                    </a:lnTo>
                    <a:lnTo>
                      <a:pt x="37" y="11"/>
                    </a:lnTo>
                    <a:lnTo>
                      <a:pt x="37" y="12"/>
                    </a:lnTo>
                    <a:lnTo>
                      <a:pt x="36" y="13"/>
                    </a:lnTo>
                    <a:lnTo>
                      <a:pt x="36" y="14"/>
                    </a:lnTo>
                    <a:lnTo>
                      <a:pt x="35" y="16"/>
                    </a:lnTo>
                    <a:lnTo>
                      <a:pt x="34" y="18"/>
                    </a:lnTo>
                    <a:lnTo>
                      <a:pt x="34" y="20"/>
                    </a:lnTo>
                    <a:lnTo>
                      <a:pt x="33" y="21"/>
                    </a:lnTo>
                    <a:lnTo>
                      <a:pt x="33" y="22"/>
                    </a:lnTo>
                    <a:lnTo>
                      <a:pt x="32" y="24"/>
                    </a:lnTo>
                    <a:lnTo>
                      <a:pt x="31" y="26"/>
                    </a:lnTo>
                    <a:lnTo>
                      <a:pt x="31" y="27"/>
                    </a:lnTo>
                    <a:lnTo>
                      <a:pt x="30" y="29"/>
                    </a:lnTo>
                    <a:lnTo>
                      <a:pt x="30" y="30"/>
                    </a:lnTo>
                    <a:lnTo>
                      <a:pt x="29" y="31"/>
                    </a:lnTo>
                    <a:lnTo>
                      <a:pt x="28" y="32"/>
                    </a:lnTo>
                    <a:lnTo>
                      <a:pt x="26" y="33"/>
                    </a:lnTo>
                    <a:lnTo>
                      <a:pt x="25" y="34"/>
                    </a:lnTo>
                    <a:lnTo>
                      <a:pt x="23" y="34"/>
                    </a:lnTo>
                    <a:lnTo>
                      <a:pt x="23" y="35"/>
                    </a:lnTo>
                    <a:lnTo>
                      <a:pt x="21" y="35"/>
                    </a:lnTo>
                    <a:lnTo>
                      <a:pt x="20" y="36"/>
                    </a:lnTo>
                    <a:lnTo>
                      <a:pt x="19" y="36"/>
                    </a:lnTo>
                    <a:lnTo>
                      <a:pt x="18" y="37"/>
                    </a:lnTo>
                    <a:lnTo>
                      <a:pt x="17" y="37"/>
                    </a:lnTo>
                    <a:lnTo>
                      <a:pt x="16" y="38"/>
                    </a:lnTo>
                    <a:lnTo>
                      <a:pt x="14" y="38"/>
                    </a:lnTo>
                    <a:lnTo>
                      <a:pt x="13" y="39"/>
                    </a:lnTo>
                    <a:lnTo>
                      <a:pt x="12" y="40"/>
                    </a:lnTo>
                    <a:lnTo>
                      <a:pt x="11" y="40"/>
                    </a:lnTo>
                    <a:lnTo>
                      <a:pt x="10" y="40"/>
                    </a:lnTo>
                    <a:lnTo>
                      <a:pt x="8" y="41"/>
                    </a:lnTo>
                    <a:lnTo>
                      <a:pt x="7" y="42"/>
                    </a:lnTo>
                    <a:lnTo>
                      <a:pt x="7" y="43"/>
                    </a:lnTo>
                    <a:lnTo>
                      <a:pt x="5" y="44"/>
                    </a:lnTo>
                    <a:lnTo>
                      <a:pt x="3" y="46"/>
                    </a:lnTo>
                    <a:lnTo>
                      <a:pt x="3" y="47"/>
                    </a:lnTo>
                    <a:lnTo>
                      <a:pt x="2" y="48"/>
                    </a:lnTo>
                    <a:lnTo>
                      <a:pt x="2" y="50"/>
                    </a:lnTo>
                    <a:lnTo>
                      <a:pt x="2" y="51"/>
                    </a:lnTo>
                    <a:lnTo>
                      <a:pt x="0" y="71"/>
                    </a:lnTo>
                    <a:lnTo>
                      <a:pt x="0" y="72"/>
                    </a:lnTo>
                    <a:lnTo>
                      <a:pt x="1" y="73"/>
                    </a:lnTo>
                    <a:lnTo>
                      <a:pt x="2" y="74"/>
                    </a:lnTo>
                    <a:lnTo>
                      <a:pt x="3" y="75"/>
                    </a:lnTo>
                    <a:lnTo>
                      <a:pt x="3" y="77"/>
                    </a:lnTo>
                    <a:lnTo>
                      <a:pt x="4" y="78"/>
                    </a:lnTo>
                    <a:lnTo>
                      <a:pt x="5" y="79"/>
                    </a:lnTo>
                    <a:lnTo>
                      <a:pt x="6" y="80"/>
                    </a:lnTo>
                    <a:lnTo>
                      <a:pt x="7" y="81"/>
                    </a:lnTo>
                    <a:lnTo>
                      <a:pt x="8" y="82"/>
                    </a:lnTo>
                    <a:lnTo>
                      <a:pt x="9" y="83"/>
                    </a:lnTo>
                    <a:lnTo>
                      <a:pt x="10" y="85"/>
                    </a:lnTo>
                    <a:lnTo>
                      <a:pt x="11" y="86"/>
                    </a:lnTo>
                    <a:lnTo>
                      <a:pt x="13" y="87"/>
                    </a:lnTo>
                    <a:lnTo>
                      <a:pt x="14" y="88"/>
                    </a:lnTo>
                    <a:lnTo>
                      <a:pt x="15" y="89"/>
                    </a:lnTo>
                    <a:lnTo>
                      <a:pt x="16" y="90"/>
                    </a:lnTo>
                    <a:lnTo>
                      <a:pt x="17" y="92"/>
                    </a:lnTo>
                    <a:lnTo>
                      <a:pt x="18" y="92"/>
                    </a:lnTo>
                    <a:lnTo>
                      <a:pt x="19" y="94"/>
                    </a:lnTo>
                    <a:lnTo>
                      <a:pt x="20" y="95"/>
                    </a:lnTo>
                    <a:lnTo>
                      <a:pt x="21" y="96"/>
                    </a:lnTo>
                    <a:lnTo>
                      <a:pt x="22" y="97"/>
                    </a:lnTo>
                    <a:lnTo>
                      <a:pt x="23" y="98"/>
                    </a:lnTo>
                    <a:lnTo>
                      <a:pt x="24" y="99"/>
                    </a:lnTo>
                    <a:lnTo>
                      <a:pt x="24" y="100"/>
                    </a:lnTo>
                    <a:lnTo>
                      <a:pt x="25" y="101"/>
                    </a:lnTo>
                    <a:lnTo>
                      <a:pt x="26" y="102"/>
                    </a:lnTo>
                    <a:lnTo>
                      <a:pt x="26" y="103"/>
                    </a:lnTo>
                    <a:lnTo>
                      <a:pt x="27" y="104"/>
                    </a:lnTo>
                    <a:lnTo>
                      <a:pt x="27" y="106"/>
                    </a:lnTo>
                    <a:lnTo>
                      <a:pt x="28" y="106"/>
                    </a:lnTo>
                    <a:lnTo>
                      <a:pt x="28" y="108"/>
                    </a:lnTo>
                    <a:lnTo>
                      <a:pt x="28" y="109"/>
                    </a:lnTo>
                    <a:lnTo>
                      <a:pt x="28" y="111"/>
                    </a:lnTo>
                    <a:lnTo>
                      <a:pt x="28" y="112"/>
                    </a:lnTo>
                    <a:lnTo>
                      <a:pt x="28" y="113"/>
                    </a:lnTo>
                    <a:lnTo>
                      <a:pt x="29" y="115"/>
                    </a:lnTo>
                    <a:lnTo>
                      <a:pt x="29" y="117"/>
                    </a:lnTo>
                    <a:lnTo>
                      <a:pt x="29" y="118"/>
                    </a:lnTo>
                    <a:lnTo>
                      <a:pt x="29" y="120"/>
                    </a:lnTo>
                    <a:lnTo>
                      <a:pt x="30" y="122"/>
                    </a:lnTo>
                    <a:lnTo>
                      <a:pt x="30" y="124"/>
                    </a:lnTo>
                    <a:lnTo>
                      <a:pt x="31" y="125"/>
                    </a:lnTo>
                    <a:lnTo>
                      <a:pt x="31" y="127"/>
                    </a:lnTo>
                    <a:lnTo>
                      <a:pt x="32" y="129"/>
                    </a:lnTo>
                    <a:lnTo>
                      <a:pt x="32" y="131"/>
                    </a:lnTo>
                    <a:lnTo>
                      <a:pt x="33" y="133"/>
                    </a:lnTo>
                    <a:lnTo>
                      <a:pt x="33" y="135"/>
                    </a:lnTo>
                    <a:lnTo>
                      <a:pt x="34" y="136"/>
                    </a:lnTo>
                    <a:lnTo>
                      <a:pt x="35" y="138"/>
                    </a:lnTo>
                    <a:lnTo>
                      <a:pt x="36" y="140"/>
                    </a:lnTo>
                    <a:lnTo>
                      <a:pt x="37" y="141"/>
                    </a:lnTo>
                    <a:lnTo>
                      <a:pt x="37" y="143"/>
                    </a:lnTo>
                    <a:lnTo>
                      <a:pt x="39" y="145"/>
                    </a:lnTo>
                    <a:lnTo>
                      <a:pt x="40" y="147"/>
                    </a:lnTo>
                    <a:lnTo>
                      <a:pt x="41" y="148"/>
                    </a:lnTo>
                    <a:lnTo>
                      <a:pt x="42" y="150"/>
                    </a:lnTo>
                    <a:lnTo>
                      <a:pt x="44" y="152"/>
                    </a:lnTo>
                    <a:lnTo>
                      <a:pt x="45" y="153"/>
                    </a:lnTo>
                    <a:lnTo>
                      <a:pt x="47" y="154"/>
                    </a:lnTo>
                    <a:lnTo>
                      <a:pt x="49" y="156"/>
                    </a:lnTo>
                    <a:lnTo>
                      <a:pt x="51" y="157"/>
                    </a:lnTo>
                    <a:lnTo>
                      <a:pt x="51" y="158"/>
                    </a:lnTo>
                    <a:lnTo>
                      <a:pt x="52" y="159"/>
                    </a:lnTo>
                    <a:lnTo>
                      <a:pt x="53" y="159"/>
                    </a:lnTo>
                    <a:lnTo>
                      <a:pt x="54" y="160"/>
                    </a:lnTo>
                    <a:lnTo>
                      <a:pt x="55" y="161"/>
                    </a:lnTo>
                    <a:lnTo>
                      <a:pt x="56" y="161"/>
                    </a:lnTo>
                    <a:lnTo>
                      <a:pt x="57" y="161"/>
                    </a:lnTo>
                    <a:lnTo>
                      <a:pt x="58" y="162"/>
                    </a:lnTo>
                    <a:lnTo>
                      <a:pt x="59" y="163"/>
                    </a:lnTo>
                    <a:lnTo>
                      <a:pt x="60" y="163"/>
                    </a:lnTo>
                    <a:lnTo>
                      <a:pt x="62" y="164"/>
                    </a:lnTo>
                    <a:lnTo>
                      <a:pt x="64" y="165"/>
                    </a:lnTo>
                    <a:lnTo>
                      <a:pt x="65" y="165"/>
                    </a:lnTo>
                    <a:lnTo>
                      <a:pt x="67" y="166"/>
                    </a:lnTo>
                    <a:lnTo>
                      <a:pt x="69" y="167"/>
                    </a:lnTo>
                    <a:lnTo>
                      <a:pt x="71" y="167"/>
                    </a:lnTo>
                    <a:lnTo>
                      <a:pt x="72" y="167"/>
                    </a:lnTo>
                    <a:lnTo>
                      <a:pt x="74" y="168"/>
                    </a:lnTo>
                    <a:lnTo>
                      <a:pt x="76" y="168"/>
                    </a:lnTo>
                    <a:lnTo>
                      <a:pt x="77" y="169"/>
                    </a:lnTo>
                    <a:lnTo>
                      <a:pt x="79" y="169"/>
                    </a:lnTo>
                    <a:lnTo>
                      <a:pt x="80" y="170"/>
                    </a:lnTo>
                    <a:lnTo>
                      <a:pt x="81" y="170"/>
                    </a:lnTo>
                    <a:lnTo>
                      <a:pt x="83" y="170"/>
                    </a:lnTo>
                    <a:lnTo>
                      <a:pt x="84" y="170"/>
                    </a:lnTo>
                    <a:lnTo>
                      <a:pt x="85" y="170"/>
                    </a:lnTo>
                    <a:lnTo>
                      <a:pt x="86" y="170"/>
                    </a:lnTo>
                    <a:lnTo>
                      <a:pt x="87" y="170"/>
                    </a:lnTo>
                    <a:lnTo>
                      <a:pt x="88" y="170"/>
                    </a:lnTo>
                    <a:lnTo>
                      <a:pt x="89" y="170"/>
                    </a:lnTo>
                    <a:lnTo>
                      <a:pt x="90" y="170"/>
                    </a:lnTo>
                    <a:lnTo>
                      <a:pt x="91" y="170"/>
                    </a:lnTo>
                    <a:lnTo>
                      <a:pt x="92" y="170"/>
                    </a:lnTo>
                    <a:lnTo>
                      <a:pt x="85" y="158"/>
                    </a:lnTo>
                    <a:lnTo>
                      <a:pt x="84" y="158"/>
                    </a:lnTo>
                    <a:lnTo>
                      <a:pt x="83" y="158"/>
                    </a:lnTo>
                    <a:lnTo>
                      <a:pt x="82" y="158"/>
                    </a:lnTo>
                    <a:lnTo>
                      <a:pt x="81" y="158"/>
                    </a:lnTo>
                    <a:lnTo>
                      <a:pt x="80" y="158"/>
                    </a:lnTo>
                    <a:lnTo>
                      <a:pt x="78" y="158"/>
                    </a:lnTo>
                    <a:lnTo>
                      <a:pt x="77" y="158"/>
                    </a:lnTo>
                    <a:lnTo>
                      <a:pt x="76" y="157"/>
                    </a:lnTo>
                    <a:lnTo>
                      <a:pt x="75" y="157"/>
                    </a:lnTo>
                    <a:lnTo>
                      <a:pt x="73" y="157"/>
                    </a:lnTo>
                    <a:lnTo>
                      <a:pt x="72" y="157"/>
                    </a:lnTo>
                    <a:lnTo>
                      <a:pt x="70" y="157"/>
                    </a:lnTo>
                    <a:lnTo>
                      <a:pt x="69" y="157"/>
                    </a:lnTo>
                    <a:lnTo>
                      <a:pt x="67" y="157"/>
                    </a:lnTo>
                    <a:lnTo>
                      <a:pt x="65" y="156"/>
                    </a:lnTo>
                    <a:lnTo>
                      <a:pt x="64" y="156"/>
                    </a:lnTo>
                    <a:lnTo>
                      <a:pt x="62" y="156"/>
                    </a:lnTo>
                    <a:lnTo>
                      <a:pt x="60" y="156"/>
                    </a:lnTo>
                    <a:lnTo>
                      <a:pt x="59" y="155"/>
                    </a:lnTo>
                    <a:lnTo>
                      <a:pt x="57" y="155"/>
                    </a:lnTo>
                    <a:lnTo>
                      <a:pt x="56" y="155"/>
                    </a:lnTo>
                    <a:lnTo>
                      <a:pt x="54" y="154"/>
                    </a:lnTo>
                    <a:lnTo>
                      <a:pt x="53" y="154"/>
                    </a:lnTo>
                    <a:lnTo>
                      <a:pt x="51" y="153"/>
                    </a:lnTo>
                    <a:lnTo>
                      <a:pt x="49" y="152"/>
                    </a:lnTo>
                    <a:lnTo>
                      <a:pt x="48" y="152"/>
                    </a:lnTo>
                    <a:lnTo>
                      <a:pt x="47" y="151"/>
                    </a:lnTo>
                    <a:lnTo>
                      <a:pt x="46" y="150"/>
                    </a:lnTo>
                    <a:lnTo>
                      <a:pt x="45" y="149"/>
                    </a:lnTo>
                    <a:lnTo>
                      <a:pt x="44" y="148"/>
                    </a:lnTo>
                    <a:lnTo>
                      <a:pt x="44" y="147"/>
                    </a:lnTo>
                    <a:lnTo>
                      <a:pt x="43" y="145"/>
                    </a:lnTo>
                    <a:lnTo>
                      <a:pt x="42" y="143"/>
                    </a:lnTo>
                    <a:lnTo>
                      <a:pt x="41" y="141"/>
                    </a:lnTo>
                    <a:lnTo>
                      <a:pt x="41" y="140"/>
                    </a:lnTo>
                    <a:lnTo>
                      <a:pt x="40" y="138"/>
                    </a:lnTo>
                    <a:lnTo>
                      <a:pt x="40" y="136"/>
                    </a:lnTo>
                    <a:lnTo>
                      <a:pt x="39" y="135"/>
                    </a:lnTo>
                    <a:lnTo>
                      <a:pt x="39" y="134"/>
                    </a:lnTo>
                    <a:lnTo>
                      <a:pt x="39" y="133"/>
                    </a:lnTo>
                    <a:lnTo>
                      <a:pt x="39" y="132"/>
                    </a:lnTo>
                    <a:lnTo>
                      <a:pt x="38" y="131"/>
                    </a:lnTo>
                    <a:lnTo>
                      <a:pt x="38" y="129"/>
                    </a:lnTo>
                    <a:lnTo>
                      <a:pt x="38" y="128"/>
                    </a:lnTo>
                    <a:lnTo>
                      <a:pt x="37" y="127"/>
                    </a:lnTo>
                    <a:lnTo>
                      <a:pt x="37" y="126"/>
                    </a:lnTo>
                    <a:lnTo>
                      <a:pt x="37" y="124"/>
                    </a:lnTo>
                    <a:lnTo>
                      <a:pt x="37" y="123"/>
                    </a:lnTo>
                    <a:lnTo>
                      <a:pt x="37" y="122"/>
                    </a:lnTo>
                    <a:lnTo>
                      <a:pt x="37" y="121"/>
                    </a:lnTo>
                    <a:lnTo>
                      <a:pt x="36" y="120"/>
                    </a:lnTo>
                    <a:lnTo>
                      <a:pt x="36" y="118"/>
                    </a:lnTo>
                    <a:lnTo>
                      <a:pt x="36" y="117"/>
                    </a:lnTo>
                    <a:lnTo>
                      <a:pt x="36" y="116"/>
                    </a:lnTo>
                    <a:lnTo>
                      <a:pt x="36" y="115"/>
                    </a:lnTo>
                    <a:lnTo>
                      <a:pt x="35" y="113"/>
                    </a:lnTo>
                    <a:lnTo>
                      <a:pt x="35" y="112"/>
                    </a:lnTo>
                    <a:lnTo>
                      <a:pt x="35" y="111"/>
                    </a:lnTo>
                    <a:lnTo>
                      <a:pt x="35" y="110"/>
                    </a:lnTo>
                    <a:lnTo>
                      <a:pt x="35" y="109"/>
                    </a:lnTo>
                    <a:lnTo>
                      <a:pt x="34" y="108"/>
                    </a:lnTo>
                    <a:lnTo>
                      <a:pt x="34" y="106"/>
                    </a:lnTo>
                    <a:lnTo>
                      <a:pt x="34" y="104"/>
                    </a:lnTo>
                    <a:lnTo>
                      <a:pt x="34" y="103"/>
                    </a:lnTo>
                    <a:lnTo>
                      <a:pt x="34" y="101"/>
                    </a:lnTo>
                    <a:lnTo>
                      <a:pt x="34" y="99"/>
                    </a:lnTo>
                    <a:lnTo>
                      <a:pt x="33" y="98"/>
                    </a:lnTo>
                    <a:lnTo>
                      <a:pt x="33" y="96"/>
                    </a:lnTo>
                    <a:lnTo>
                      <a:pt x="33" y="95"/>
                    </a:lnTo>
                    <a:lnTo>
                      <a:pt x="33" y="94"/>
                    </a:lnTo>
                    <a:lnTo>
                      <a:pt x="33" y="93"/>
                    </a:lnTo>
                    <a:lnTo>
                      <a:pt x="32" y="92"/>
                    </a:lnTo>
                    <a:lnTo>
                      <a:pt x="31" y="92"/>
                    </a:lnTo>
                    <a:lnTo>
                      <a:pt x="30" y="92"/>
                    </a:lnTo>
                    <a:lnTo>
                      <a:pt x="29" y="91"/>
                    </a:lnTo>
                    <a:lnTo>
                      <a:pt x="28" y="90"/>
                    </a:lnTo>
                    <a:lnTo>
                      <a:pt x="27" y="89"/>
                    </a:lnTo>
                    <a:lnTo>
                      <a:pt x="25" y="89"/>
                    </a:lnTo>
                    <a:lnTo>
                      <a:pt x="24" y="88"/>
                    </a:lnTo>
                    <a:lnTo>
                      <a:pt x="23" y="87"/>
                    </a:lnTo>
                    <a:lnTo>
                      <a:pt x="21" y="86"/>
                    </a:lnTo>
                    <a:lnTo>
                      <a:pt x="20" y="85"/>
                    </a:lnTo>
                    <a:lnTo>
                      <a:pt x="18" y="83"/>
                    </a:lnTo>
                    <a:lnTo>
                      <a:pt x="17" y="83"/>
                    </a:lnTo>
                    <a:lnTo>
                      <a:pt x="15" y="81"/>
                    </a:lnTo>
                    <a:lnTo>
                      <a:pt x="14" y="80"/>
                    </a:lnTo>
                    <a:lnTo>
                      <a:pt x="13" y="78"/>
                    </a:lnTo>
                    <a:lnTo>
                      <a:pt x="11" y="77"/>
                    </a:lnTo>
                    <a:lnTo>
                      <a:pt x="10" y="76"/>
                    </a:lnTo>
                    <a:lnTo>
                      <a:pt x="9" y="74"/>
                    </a:lnTo>
                    <a:lnTo>
                      <a:pt x="8" y="73"/>
                    </a:lnTo>
                    <a:lnTo>
                      <a:pt x="7" y="72"/>
                    </a:lnTo>
                    <a:lnTo>
                      <a:pt x="6" y="70"/>
                    </a:lnTo>
                    <a:lnTo>
                      <a:pt x="5" y="69"/>
                    </a:lnTo>
                    <a:lnTo>
                      <a:pt x="5" y="67"/>
                    </a:lnTo>
                    <a:lnTo>
                      <a:pt x="4" y="66"/>
                    </a:lnTo>
                    <a:lnTo>
                      <a:pt x="3" y="64"/>
                    </a:lnTo>
                    <a:lnTo>
                      <a:pt x="3" y="63"/>
                    </a:lnTo>
                    <a:lnTo>
                      <a:pt x="3" y="61"/>
                    </a:lnTo>
                    <a:lnTo>
                      <a:pt x="4" y="60"/>
                    </a:lnTo>
                    <a:close/>
                  </a:path>
                </a:pathLst>
              </a:custGeom>
              <a:solidFill>
                <a:srgbClr val="EBFAB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699" name="Freeform 541"/>
              <p:cNvSpPr>
                <a:spLocks/>
              </p:cNvSpPr>
              <p:nvPr/>
            </p:nvSpPr>
            <p:spPr bwMode="auto">
              <a:xfrm>
                <a:off x="4645" y="2357"/>
                <a:ext cx="195" cy="131"/>
              </a:xfrm>
              <a:custGeom>
                <a:avLst/>
                <a:gdLst>
                  <a:gd name="T0" fmla="*/ 4 w 195"/>
                  <a:gd name="T1" fmla="*/ 119 h 131"/>
                  <a:gd name="T2" fmla="*/ 12 w 195"/>
                  <a:gd name="T3" fmla="*/ 122 h 131"/>
                  <a:gd name="T4" fmla="*/ 19 w 195"/>
                  <a:gd name="T5" fmla="*/ 125 h 131"/>
                  <a:gd name="T6" fmla="*/ 27 w 195"/>
                  <a:gd name="T7" fmla="*/ 127 h 131"/>
                  <a:gd name="T8" fmla="*/ 36 w 195"/>
                  <a:gd name="T9" fmla="*/ 130 h 131"/>
                  <a:gd name="T10" fmla="*/ 46 w 195"/>
                  <a:gd name="T11" fmla="*/ 131 h 131"/>
                  <a:gd name="T12" fmla="*/ 56 w 195"/>
                  <a:gd name="T13" fmla="*/ 131 h 131"/>
                  <a:gd name="T14" fmla="*/ 67 w 195"/>
                  <a:gd name="T15" fmla="*/ 130 h 131"/>
                  <a:gd name="T16" fmla="*/ 79 w 195"/>
                  <a:gd name="T17" fmla="*/ 128 h 131"/>
                  <a:gd name="T18" fmla="*/ 89 w 195"/>
                  <a:gd name="T19" fmla="*/ 125 h 131"/>
                  <a:gd name="T20" fmla="*/ 97 w 195"/>
                  <a:gd name="T21" fmla="*/ 121 h 131"/>
                  <a:gd name="T22" fmla="*/ 105 w 195"/>
                  <a:gd name="T23" fmla="*/ 116 h 131"/>
                  <a:gd name="T24" fmla="*/ 111 w 195"/>
                  <a:gd name="T25" fmla="*/ 110 h 131"/>
                  <a:gd name="T26" fmla="*/ 121 w 195"/>
                  <a:gd name="T27" fmla="*/ 98 h 131"/>
                  <a:gd name="T28" fmla="*/ 130 w 195"/>
                  <a:gd name="T29" fmla="*/ 88 h 131"/>
                  <a:gd name="T30" fmla="*/ 139 w 195"/>
                  <a:gd name="T31" fmla="*/ 82 h 131"/>
                  <a:gd name="T32" fmla="*/ 145 w 195"/>
                  <a:gd name="T33" fmla="*/ 80 h 131"/>
                  <a:gd name="T34" fmla="*/ 151 w 195"/>
                  <a:gd name="T35" fmla="*/ 78 h 131"/>
                  <a:gd name="T36" fmla="*/ 158 w 195"/>
                  <a:gd name="T37" fmla="*/ 75 h 131"/>
                  <a:gd name="T38" fmla="*/ 164 w 195"/>
                  <a:gd name="T39" fmla="*/ 72 h 131"/>
                  <a:gd name="T40" fmla="*/ 170 w 195"/>
                  <a:gd name="T41" fmla="*/ 69 h 131"/>
                  <a:gd name="T42" fmla="*/ 177 w 195"/>
                  <a:gd name="T43" fmla="*/ 65 h 131"/>
                  <a:gd name="T44" fmla="*/ 187 w 195"/>
                  <a:gd name="T45" fmla="*/ 55 h 131"/>
                  <a:gd name="T46" fmla="*/ 193 w 195"/>
                  <a:gd name="T47" fmla="*/ 45 h 131"/>
                  <a:gd name="T48" fmla="*/ 195 w 195"/>
                  <a:gd name="T49" fmla="*/ 38 h 131"/>
                  <a:gd name="T50" fmla="*/ 195 w 195"/>
                  <a:gd name="T51" fmla="*/ 30 h 131"/>
                  <a:gd name="T52" fmla="*/ 194 w 195"/>
                  <a:gd name="T53" fmla="*/ 24 h 131"/>
                  <a:gd name="T54" fmla="*/ 191 w 195"/>
                  <a:gd name="T55" fmla="*/ 14 h 131"/>
                  <a:gd name="T56" fmla="*/ 184 w 195"/>
                  <a:gd name="T57" fmla="*/ 7 h 131"/>
                  <a:gd name="T58" fmla="*/ 178 w 195"/>
                  <a:gd name="T59" fmla="*/ 3 h 131"/>
                  <a:gd name="T60" fmla="*/ 179 w 195"/>
                  <a:gd name="T61" fmla="*/ 12 h 131"/>
                  <a:gd name="T62" fmla="*/ 185 w 195"/>
                  <a:gd name="T63" fmla="*/ 18 h 131"/>
                  <a:gd name="T64" fmla="*/ 191 w 195"/>
                  <a:gd name="T65" fmla="*/ 29 h 131"/>
                  <a:gd name="T66" fmla="*/ 192 w 195"/>
                  <a:gd name="T67" fmla="*/ 36 h 131"/>
                  <a:gd name="T68" fmla="*/ 189 w 195"/>
                  <a:gd name="T69" fmla="*/ 43 h 131"/>
                  <a:gd name="T70" fmla="*/ 181 w 195"/>
                  <a:gd name="T71" fmla="*/ 50 h 131"/>
                  <a:gd name="T72" fmla="*/ 174 w 195"/>
                  <a:gd name="T73" fmla="*/ 54 h 131"/>
                  <a:gd name="T74" fmla="*/ 165 w 195"/>
                  <a:gd name="T75" fmla="*/ 56 h 131"/>
                  <a:gd name="T76" fmla="*/ 159 w 195"/>
                  <a:gd name="T77" fmla="*/ 61 h 131"/>
                  <a:gd name="T78" fmla="*/ 150 w 195"/>
                  <a:gd name="T79" fmla="*/ 68 h 131"/>
                  <a:gd name="T80" fmla="*/ 141 w 195"/>
                  <a:gd name="T81" fmla="*/ 74 h 131"/>
                  <a:gd name="T82" fmla="*/ 136 w 195"/>
                  <a:gd name="T83" fmla="*/ 77 h 131"/>
                  <a:gd name="T84" fmla="*/ 129 w 195"/>
                  <a:gd name="T85" fmla="*/ 80 h 131"/>
                  <a:gd name="T86" fmla="*/ 122 w 195"/>
                  <a:gd name="T87" fmla="*/ 83 h 131"/>
                  <a:gd name="T88" fmla="*/ 116 w 195"/>
                  <a:gd name="T89" fmla="*/ 85 h 131"/>
                  <a:gd name="T90" fmla="*/ 111 w 195"/>
                  <a:gd name="T91" fmla="*/ 91 h 131"/>
                  <a:gd name="T92" fmla="*/ 105 w 195"/>
                  <a:gd name="T93" fmla="*/ 101 h 131"/>
                  <a:gd name="T94" fmla="*/ 95 w 195"/>
                  <a:gd name="T95" fmla="*/ 111 h 131"/>
                  <a:gd name="T96" fmla="*/ 85 w 195"/>
                  <a:gd name="T97" fmla="*/ 120 h 131"/>
                  <a:gd name="T98" fmla="*/ 75 w 195"/>
                  <a:gd name="T99" fmla="*/ 126 h 131"/>
                  <a:gd name="T100" fmla="*/ 67 w 195"/>
                  <a:gd name="T101" fmla="*/ 127 h 131"/>
                  <a:gd name="T102" fmla="*/ 61 w 195"/>
                  <a:gd name="T103" fmla="*/ 125 h 131"/>
                  <a:gd name="T104" fmla="*/ 55 w 195"/>
                  <a:gd name="T105" fmla="*/ 122 h 131"/>
                  <a:gd name="T106" fmla="*/ 49 w 195"/>
                  <a:gd name="T107" fmla="*/ 119 h 131"/>
                  <a:gd name="T108" fmla="*/ 43 w 195"/>
                  <a:gd name="T109" fmla="*/ 115 h 131"/>
                  <a:gd name="T110" fmla="*/ 34 w 195"/>
                  <a:gd name="T111" fmla="*/ 107 h 131"/>
                  <a:gd name="T112" fmla="*/ 28 w 195"/>
                  <a:gd name="T113" fmla="*/ 103 h 131"/>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95"/>
                  <a:gd name="T172" fmla="*/ 0 h 131"/>
                  <a:gd name="T173" fmla="*/ 195 w 195"/>
                  <a:gd name="T174" fmla="*/ 131 h 131"/>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95" h="131">
                    <a:moveTo>
                      <a:pt x="0" y="116"/>
                    </a:moveTo>
                    <a:lnTo>
                      <a:pt x="0" y="116"/>
                    </a:lnTo>
                    <a:lnTo>
                      <a:pt x="1" y="117"/>
                    </a:lnTo>
                    <a:lnTo>
                      <a:pt x="2" y="118"/>
                    </a:lnTo>
                    <a:lnTo>
                      <a:pt x="3" y="118"/>
                    </a:lnTo>
                    <a:lnTo>
                      <a:pt x="4" y="119"/>
                    </a:lnTo>
                    <a:lnTo>
                      <a:pt x="6" y="120"/>
                    </a:lnTo>
                    <a:lnTo>
                      <a:pt x="7" y="120"/>
                    </a:lnTo>
                    <a:lnTo>
                      <a:pt x="9" y="121"/>
                    </a:lnTo>
                    <a:lnTo>
                      <a:pt x="10" y="121"/>
                    </a:lnTo>
                    <a:lnTo>
                      <a:pt x="11" y="122"/>
                    </a:lnTo>
                    <a:lnTo>
                      <a:pt x="12" y="122"/>
                    </a:lnTo>
                    <a:lnTo>
                      <a:pt x="13" y="123"/>
                    </a:lnTo>
                    <a:lnTo>
                      <a:pt x="14" y="123"/>
                    </a:lnTo>
                    <a:lnTo>
                      <a:pt x="15" y="124"/>
                    </a:lnTo>
                    <a:lnTo>
                      <a:pt x="17" y="124"/>
                    </a:lnTo>
                    <a:lnTo>
                      <a:pt x="18" y="124"/>
                    </a:lnTo>
                    <a:lnTo>
                      <a:pt x="19" y="125"/>
                    </a:lnTo>
                    <a:lnTo>
                      <a:pt x="20" y="125"/>
                    </a:lnTo>
                    <a:lnTo>
                      <a:pt x="22" y="126"/>
                    </a:lnTo>
                    <a:lnTo>
                      <a:pt x="23" y="126"/>
                    </a:lnTo>
                    <a:lnTo>
                      <a:pt x="24" y="127"/>
                    </a:lnTo>
                    <a:lnTo>
                      <a:pt x="26" y="127"/>
                    </a:lnTo>
                    <a:lnTo>
                      <a:pt x="27" y="127"/>
                    </a:lnTo>
                    <a:lnTo>
                      <a:pt x="28" y="128"/>
                    </a:lnTo>
                    <a:lnTo>
                      <a:pt x="30" y="128"/>
                    </a:lnTo>
                    <a:lnTo>
                      <a:pt x="31" y="128"/>
                    </a:lnTo>
                    <a:lnTo>
                      <a:pt x="33" y="129"/>
                    </a:lnTo>
                    <a:lnTo>
                      <a:pt x="35" y="129"/>
                    </a:lnTo>
                    <a:lnTo>
                      <a:pt x="36" y="130"/>
                    </a:lnTo>
                    <a:lnTo>
                      <a:pt x="38" y="130"/>
                    </a:lnTo>
                    <a:lnTo>
                      <a:pt x="39" y="130"/>
                    </a:lnTo>
                    <a:lnTo>
                      <a:pt x="41" y="130"/>
                    </a:lnTo>
                    <a:lnTo>
                      <a:pt x="42" y="130"/>
                    </a:lnTo>
                    <a:lnTo>
                      <a:pt x="44" y="130"/>
                    </a:lnTo>
                    <a:lnTo>
                      <a:pt x="46" y="131"/>
                    </a:lnTo>
                    <a:lnTo>
                      <a:pt x="48" y="131"/>
                    </a:lnTo>
                    <a:lnTo>
                      <a:pt x="49" y="131"/>
                    </a:lnTo>
                    <a:lnTo>
                      <a:pt x="51" y="131"/>
                    </a:lnTo>
                    <a:lnTo>
                      <a:pt x="53" y="131"/>
                    </a:lnTo>
                    <a:lnTo>
                      <a:pt x="54" y="131"/>
                    </a:lnTo>
                    <a:lnTo>
                      <a:pt x="56" y="131"/>
                    </a:lnTo>
                    <a:lnTo>
                      <a:pt x="58" y="131"/>
                    </a:lnTo>
                    <a:lnTo>
                      <a:pt x="60" y="131"/>
                    </a:lnTo>
                    <a:lnTo>
                      <a:pt x="62" y="131"/>
                    </a:lnTo>
                    <a:lnTo>
                      <a:pt x="64" y="131"/>
                    </a:lnTo>
                    <a:lnTo>
                      <a:pt x="66" y="131"/>
                    </a:lnTo>
                    <a:lnTo>
                      <a:pt x="67" y="130"/>
                    </a:lnTo>
                    <a:lnTo>
                      <a:pt x="69" y="130"/>
                    </a:lnTo>
                    <a:lnTo>
                      <a:pt x="71" y="130"/>
                    </a:lnTo>
                    <a:lnTo>
                      <a:pt x="73" y="130"/>
                    </a:lnTo>
                    <a:lnTo>
                      <a:pt x="75" y="129"/>
                    </a:lnTo>
                    <a:lnTo>
                      <a:pt x="77" y="129"/>
                    </a:lnTo>
                    <a:lnTo>
                      <a:pt x="79" y="128"/>
                    </a:lnTo>
                    <a:lnTo>
                      <a:pt x="80" y="128"/>
                    </a:lnTo>
                    <a:lnTo>
                      <a:pt x="82" y="127"/>
                    </a:lnTo>
                    <a:lnTo>
                      <a:pt x="84" y="127"/>
                    </a:lnTo>
                    <a:lnTo>
                      <a:pt x="86" y="126"/>
                    </a:lnTo>
                    <a:lnTo>
                      <a:pt x="87" y="125"/>
                    </a:lnTo>
                    <a:lnTo>
                      <a:pt x="89" y="125"/>
                    </a:lnTo>
                    <a:lnTo>
                      <a:pt x="90" y="124"/>
                    </a:lnTo>
                    <a:lnTo>
                      <a:pt x="92" y="124"/>
                    </a:lnTo>
                    <a:lnTo>
                      <a:pt x="93" y="123"/>
                    </a:lnTo>
                    <a:lnTo>
                      <a:pt x="95" y="122"/>
                    </a:lnTo>
                    <a:lnTo>
                      <a:pt x="96" y="121"/>
                    </a:lnTo>
                    <a:lnTo>
                      <a:pt x="97" y="121"/>
                    </a:lnTo>
                    <a:lnTo>
                      <a:pt x="99" y="120"/>
                    </a:lnTo>
                    <a:lnTo>
                      <a:pt x="100" y="119"/>
                    </a:lnTo>
                    <a:lnTo>
                      <a:pt x="101" y="119"/>
                    </a:lnTo>
                    <a:lnTo>
                      <a:pt x="103" y="117"/>
                    </a:lnTo>
                    <a:lnTo>
                      <a:pt x="105" y="116"/>
                    </a:lnTo>
                    <a:lnTo>
                      <a:pt x="106" y="115"/>
                    </a:lnTo>
                    <a:lnTo>
                      <a:pt x="107" y="114"/>
                    </a:lnTo>
                    <a:lnTo>
                      <a:pt x="108" y="113"/>
                    </a:lnTo>
                    <a:lnTo>
                      <a:pt x="109" y="112"/>
                    </a:lnTo>
                    <a:lnTo>
                      <a:pt x="110" y="111"/>
                    </a:lnTo>
                    <a:lnTo>
                      <a:pt x="111" y="110"/>
                    </a:lnTo>
                    <a:lnTo>
                      <a:pt x="113" y="108"/>
                    </a:lnTo>
                    <a:lnTo>
                      <a:pt x="115" y="106"/>
                    </a:lnTo>
                    <a:lnTo>
                      <a:pt x="117" y="104"/>
                    </a:lnTo>
                    <a:lnTo>
                      <a:pt x="118" y="102"/>
                    </a:lnTo>
                    <a:lnTo>
                      <a:pt x="120" y="100"/>
                    </a:lnTo>
                    <a:lnTo>
                      <a:pt x="121" y="98"/>
                    </a:lnTo>
                    <a:lnTo>
                      <a:pt x="123" y="97"/>
                    </a:lnTo>
                    <a:lnTo>
                      <a:pt x="124" y="95"/>
                    </a:lnTo>
                    <a:lnTo>
                      <a:pt x="126" y="93"/>
                    </a:lnTo>
                    <a:lnTo>
                      <a:pt x="127" y="92"/>
                    </a:lnTo>
                    <a:lnTo>
                      <a:pt x="129" y="90"/>
                    </a:lnTo>
                    <a:lnTo>
                      <a:pt x="130" y="88"/>
                    </a:lnTo>
                    <a:lnTo>
                      <a:pt x="132" y="87"/>
                    </a:lnTo>
                    <a:lnTo>
                      <a:pt x="133" y="86"/>
                    </a:lnTo>
                    <a:lnTo>
                      <a:pt x="135" y="85"/>
                    </a:lnTo>
                    <a:lnTo>
                      <a:pt x="137" y="84"/>
                    </a:lnTo>
                    <a:lnTo>
                      <a:pt x="138" y="83"/>
                    </a:lnTo>
                    <a:lnTo>
                      <a:pt x="139" y="82"/>
                    </a:lnTo>
                    <a:lnTo>
                      <a:pt x="140" y="81"/>
                    </a:lnTo>
                    <a:lnTo>
                      <a:pt x="141" y="81"/>
                    </a:lnTo>
                    <a:lnTo>
                      <a:pt x="142" y="81"/>
                    </a:lnTo>
                    <a:lnTo>
                      <a:pt x="143" y="81"/>
                    </a:lnTo>
                    <a:lnTo>
                      <a:pt x="144" y="80"/>
                    </a:lnTo>
                    <a:lnTo>
                      <a:pt x="145" y="80"/>
                    </a:lnTo>
                    <a:lnTo>
                      <a:pt x="146" y="79"/>
                    </a:lnTo>
                    <a:lnTo>
                      <a:pt x="147" y="79"/>
                    </a:lnTo>
                    <a:lnTo>
                      <a:pt x="148" y="78"/>
                    </a:lnTo>
                    <a:lnTo>
                      <a:pt x="149" y="78"/>
                    </a:lnTo>
                    <a:lnTo>
                      <a:pt x="150" y="78"/>
                    </a:lnTo>
                    <a:lnTo>
                      <a:pt x="151" y="78"/>
                    </a:lnTo>
                    <a:lnTo>
                      <a:pt x="152" y="77"/>
                    </a:lnTo>
                    <a:lnTo>
                      <a:pt x="153" y="77"/>
                    </a:lnTo>
                    <a:lnTo>
                      <a:pt x="155" y="76"/>
                    </a:lnTo>
                    <a:lnTo>
                      <a:pt x="157" y="75"/>
                    </a:lnTo>
                    <a:lnTo>
                      <a:pt x="158" y="75"/>
                    </a:lnTo>
                    <a:lnTo>
                      <a:pt x="159" y="75"/>
                    </a:lnTo>
                    <a:lnTo>
                      <a:pt x="160" y="74"/>
                    </a:lnTo>
                    <a:lnTo>
                      <a:pt x="161" y="74"/>
                    </a:lnTo>
                    <a:lnTo>
                      <a:pt x="162" y="73"/>
                    </a:lnTo>
                    <a:lnTo>
                      <a:pt x="163" y="73"/>
                    </a:lnTo>
                    <a:lnTo>
                      <a:pt x="164" y="72"/>
                    </a:lnTo>
                    <a:lnTo>
                      <a:pt x="165" y="72"/>
                    </a:lnTo>
                    <a:lnTo>
                      <a:pt x="166" y="71"/>
                    </a:lnTo>
                    <a:lnTo>
                      <a:pt x="167" y="71"/>
                    </a:lnTo>
                    <a:lnTo>
                      <a:pt x="168" y="70"/>
                    </a:lnTo>
                    <a:lnTo>
                      <a:pt x="169" y="69"/>
                    </a:lnTo>
                    <a:lnTo>
                      <a:pt x="170" y="69"/>
                    </a:lnTo>
                    <a:lnTo>
                      <a:pt x="171" y="69"/>
                    </a:lnTo>
                    <a:lnTo>
                      <a:pt x="172" y="68"/>
                    </a:lnTo>
                    <a:lnTo>
                      <a:pt x="173" y="67"/>
                    </a:lnTo>
                    <a:lnTo>
                      <a:pt x="174" y="67"/>
                    </a:lnTo>
                    <a:lnTo>
                      <a:pt x="175" y="67"/>
                    </a:lnTo>
                    <a:lnTo>
                      <a:pt x="177" y="65"/>
                    </a:lnTo>
                    <a:lnTo>
                      <a:pt x="179" y="64"/>
                    </a:lnTo>
                    <a:lnTo>
                      <a:pt x="181" y="62"/>
                    </a:lnTo>
                    <a:lnTo>
                      <a:pt x="182" y="61"/>
                    </a:lnTo>
                    <a:lnTo>
                      <a:pt x="184" y="59"/>
                    </a:lnTo>
                    <a:lnTo>
                      <a:pt x="185" y="57"/>
                    </a:lnTo>
                    <a:lnTo>
                      <a:pt x="187" y="55"/>
                    </a:lnTo>
                    <a:lnTo>
                      <a:pt x="188" y="54"/>
                    </a:lnTo>
                    <a:lnTo>
                      <a:pt x="189" y="52"/>
                    </a:lnTo>
                    <a:lnTo>
                      <a:pt x="191" y="50"/>
                    </a:lnTo>
                    <a:lnTo>
                      <a:pt x="192" y="48"/>
                    </a:lnTo>
                    <a:lnTo>
                      <a:pt x="193" y="46"/>
                    </a:lnTo>
                    <a:lnTo>
                      <a:pt x="193" y="45"/>
                    </a:lnTo>
                    <a:lnTo>
                      <a:pt x="193" y="44"/>
                    </a:lnTo>
                    <a:lnTo>
                      <a:pt x="194" y="42"/>
                    </a:lnTo>
                    <a:lnTo>
                      <a:pt x="194" y="41"/>
                    </a:lnTo>
                    <a:lnTo>
                      <a:pt x="194" y="40"/>
                    </a:lnTo>
                    <a:lnTo>
                      <a:pt x="195" y="39"/>
                    </a:lnTo>
                    <a:lnTo>
                      <a:pt x="195" y="38"/>
                    </a:lnTo>
                    <a:lnTo>
                      <a:pt x="195" y="37"/>
                    </a:lnTo>
                    <a:lnTo>
                      <a:pt x="195" y="35"/>
                    </a:lnTo>
                    <a:lnTo>
                      <a:pt x="195" y="34"/>
                    </a:lnTo>
                    <a:lnTo>
                      <a:pt x="195" y="33"/>
                    </a:lnTo>
                    <a:lnTo>
                      <a:pt x="195" y="32"/>
                    </a:lnTo>
                    <a:lnTo>
                      <a:pt x="195" y="30"/>
                    </a:lnTo>
                    <a:lnTo>
                      <a:pt x="195" y="29"/>
                    </a:lnTo>
                    <a:lnTo>
                      <a:pt x="195" y="28"/>
                    </a:lnTo>
                    <a:lnTo>
                      <a:pt x="195" y="27"/>
                    </a:lnTo>
                    <a:lnTo>
                      <a:pt x="195" y="26"/>
                    </a:lnTo>
                    <a:lnTo>
                      <a:pt x="194" y="25"/>
                    </a:lnTo>
                    <a:lnTo>
                      <a:pt x="194" y="24"/>
                    </a:lnTo>
                    <a:lnTo>
                      <a:pt x="194" y="23"/>
                    </a:lnTo>
                    <a:lnTo>
                      <a:pt x="194" y="21"/>
                    </a:lnTo>
                    <a:lnTo>
                      <a:pt x="193" y="19"/>
                    </a:lnTo>
                    <a:lnTo>
                      <a:pt x="192" y="18"/>
                    </a:lnTo>
                    <a:lnTo>
                      <a:pt x="191" y="16"/>
                    </a:lnTo>
                    <a:lnTo>
                      <a:pt x="191" y="14"/>
                    </a:lnTo>
                    <a:lnTo>
                      <a:pt x="189" y="13"/>
                    </a:lnTo>
                    <a:lnTo>
                      <a:pt x="189" y="12"/>
                    </a:lnTo>
                    <a:lnTo>
                      <a:pt x="188" y="10"/>
                    </a:lnTo>
                    <a:lnTo>
                      <a:pt x="187" y="9"/>
                    </a:lnTo>
                    <a:lnTo>
                      <a:pt x="186" y="8"/>
                    </a:lnTo>
                    <a:lnTo>
                      <a:pt x="184" y="7"/>
                    </a:lnTo>
                    <a:lnTo>
                      <a:pt x="183" y="6"/>
                    </a:lnTo>
                    <a:lnTo>
                      <a:pt x="183" y="5"/>
                    </a:lnTo>
                    <a:lnTo>
                      <a:pt x="181" y="4"/>
                    </a:lnTo>
                    <a:lnTo>
                      <a:pt x="180" y="3"/>
                    </a:lnTo>
                    <a:lnTo>
                      <a:pt x="179" y="3"/>
                    </a:lnTo>
                    <a:lnTo>
                      <a:pt x="178" y="3"/>
                    </a:lnTo>
                    <a:lnTo>
                      <a:pt x="178" y="2"/>
                    </a:lnTo>
                    <a:lnTo>
                      <a:pt x="176" y="1"/>
                    </a:lnTo>
                    <a:lnTo>
                      <a:pt x="175" y="0"/>
                    </a:lnTo>
                    <a:lnTo>
                      <a:pt x="174" y="0"/>
                    </a:lnTo>
                    <a:lnTo>
                      <a:pt x="179" y="12"/>
                    </a:lnTo>
                    <a:lnTo>
                      <a:pt x="180" y="13"/>
                    </a:lnTo>
                    <a:lnTo>
                      <a:pt x="181" y="13"/>
                    </a:lnTo>
                    <a:lnTo>
                      <a:pt x="181" y="15"/>
                    </a:lnTo>
                    <a:lnTo>
                      <a:pt x="183" y="15"/>
                    </a:lnTo>
                    <a:lnTo>
                      <a:pt x="184" y="17"/>
                    </a:lnTo>
                    <a:lnTo>
                      <a:pt x="185" y="18"/>
                    </a:lnTo>
                    <a:lnTo>
                      <a:pt x="187" y="20"/>
                    </a:lnTo>
                    <a:lnTo>
                      <a:pt x="188" y="22"/>
                    </a:lnTo>
                    <a:lnTo>
                      <a:pt x="189" y="24"/>
                    </a:lnTo>
                    <a:lnTo>
                      <a:pt x="190" y="26"/>
                    </a:lnTo>
                    <a:lnTo>
                      <a:pt x="191" y="28"/>
                    </a:lnTo>
                    <a:lnTo>
                      <a:pt x="191" y="29"/>
                    </a:lnTo>
                    <a:lnTo>
                      <a:pt x="192" y="30"/>
                    </a:lnTo>
                    <a:lnTo>
                      <a:pt x="192" y="31"/>
                    </a:lnTo>
                    <a:lnTo>
                      <a:pt x="192" y="32"/>
                    </a:lnTo>
                    <a:lnTo>
                      <a:pt x="192" y="33"/>
                    </a:lnTo>
                    <a:lnTo>
                      <a:pt x="192" y="35"/>
                    </a:lnTo>
                    <a:lnTo>
                      <a:pt x="192" y="36"/>
                    </a:lnTo>
                    <a:lnTo>
                      <a:pt x="192" y="37"/>
                    </a:lnTo>
                    <a:lnTo>
                      <a:pt x="192" y="38"/>
                    </a:lnTo>
                    <a:lnTo>
                      <a:pt x="191" y="39"/>
                    </a:lnTo>
                    <a:lnTo>
                      <a:pt x="191" y="40"/>
                    </a:lnTo>
                    <a:lnTo>
                      <a:pt x="191" y="41"/>
                    </a:lnTo>
                    <a:lnTo>
                      <a:pt x="189" y="43"/>
                    </a:lnTo>
                    <a:lnTo>
                      <a:pt x="189" y="44"/>
                    </a:lnTo>
                    <a:lnTo>
                      <a:pt x="187" y="46"/>
                    </a:lnTo>
                    <a:lnTo>
                      <a:pt x="186" y="47"/>
                    </a:lnTo>
                    <a:lnTo>
                      <a:pt x="184" y="49"/>
                    </a:lnTo>
                    <a:lnTo>
                      <a:pt x="183" y="50"/>
                    </a:lnTo>
                    <a:lnTo>
                      <a:pt x="181" y="50"/>
                    </a:lnTo>
                    <a:lnTo>
                      <a:pt x="181" y="51"/>
                    </a:lnTo>
                    <a:lnTo>
                      <a:pt x="180" y="51"/>
                    </a:lnTo>
                    <a:lnTo>
                      <a:pt x="179" y="52"/>
                    </a:lnTo>
                    <a:lnTo>
                      <a:pt x="177" y="52"/>
                    </a:lnTo>
                    <a:lnTo>
                      <a:pt x="175" y="53"/>
                    </a:lnTo>
                    <a:lnTo>
                      <a:pt x="174" y="54"/>
                    </a:lnTo>
                    <a:lnTo>
                      <a:pt x="173" y="54"/>
                    </a:lnTo>
                    <a:lnTo>
                      <a:pt x="172" y="55"/>
                    </a:lnTo>
                    <a:lnTo>
                      <a:pt x="171" y="55"/>
                    </a:lnTo>
                    <a:lnTo>
                      <a:pt x="169" y="55"/>
                    </a:lnTo>
                    <a:lnTo>
                      <a:pt x="167" y="56"/>
                    </a:lnTo>
                    <a:lnTo>
                      <a:pt x="165" y="56"/>
                    </a:lnTo>
                    <a:lnTo>
                      <a:pt x="164" y="57"/>
                    </a:lnTo>
                    <a:lnTo>
                      <a:pt x="162" y="58"/>
                    </a:lnTo>
                    <a:lnTo>
                      <a:pt x="161" y="60"/>
                    </a:lnTo>
                    <a:lnTo>
                      <a:pt x="160" y="60"/>
                    </a:lnTo>
                    <a:lnTo>
                      <a:pt x="159" y="61"/>
                    </a:lnTo>
                    <a:lnTo>
                      <a:pt x="157" y="62"/>
                    </a:lnTo>
                    <a:lnTo>
                      <a:pt x="156" y="64"/>
                    </a:lnTo>
                    <a:lnTo>
                      <a:pt x="155" y="64"/>
                    </a:lnTo>
                    <a:lnTo>
                      <a:pt x="153" y="66"/>
                    </a:lnTo>
                    <a:lnTo>
                      <a:pt x="152" y="67"/>
                    </a:lnTo>
                    <a:lnTo>
                      <a:pt x="150" y="68"/>
                    </a:lnTo>
                    <a:lnTo>
                      <a:pt x="149" y="69"/>
                    </a:lnTo>
                    <a:lnTo>
                      <a:pt x="147" y="70"/>
                    </a:lnTo>
                    <a:lnTo>
                      <a:pt x="145" y="72"/>
                    </a:lnTo>
                    <a:lnTo>
                      <a:pt x="143" y="72"/>
                    </a:lnTo>
                    <a:lnTo>
                      <a:pt x="142" y="73"/>
                    </a:lnTo>
                    <a:lnTo>
                      <a:pt x="141" y="74"/>
                    </a:lnTo>
                    <a:lnTo>
                      <a:pt x="140" y="74"/>
                    </a:lnTo>
                    <a:lnTo>
                      <a:pt x="139" y="75"/>
                    </a:lnTo>
                    <a:lnTo>
                      <a:pt x="137" y="76"/>
                    </a:lnTo>
                    <a:lnTo>
                      <a:pt x="136" y="76"/>
                    </a:lnTo>
                    <a:lnTo>
                      <a:pt x="136" y="77"/>
                    </a:lnTo>
                    <a:lnTo>
                      <a:pt x="134" y="78"/>
                    </a:lnTo>
                    <a:lnTo>
                      <a:pt x="133" y="78"/>
                    </a:lnTo>
                    <a:lnTo>
                      <a:pt x="132" y="78"/>
                    </a:lnTo>
                    <a:lnTo>
                      <a:pt x="131" y="79"/>
                    </a:lnTo>
                    <a:lnTo>
                      <a:pt x="130" y="79"/>
                    </a:lnTo>
                    <a:lnTo>
                      <a:pt x="129" y="80"/>
                    </a:lnTo>
                    <a:lnTo>
                      <a:pt x="127" y="81"/>
                    </a:lnTo>
                    <a:lnTo>
                      <a:pt x="125" y="81"/>
                    </a:lnTo>
                    <a:lnTo>
                      <a:pt x="124" y="82"/>
                    </a:lnTo>
                    <a:lnTo>
                      <a:pt x="123" y="82"/>
                    </a:lnTo>
                    <a:lnTo>
                      <a:pt x="122" y="83"/>
                    </a:lnTo>
                    <a:lnTo>
                      <a:pt x="121" y="83"/>
                    </a:lnTo>
                    <a:lnTo>
                      <a:pt x="119" y="83"/>
                    </a:lnTo>
                    <a:lnTo>
                      <a:pt x="118" y="84"/>
                    </a:lnTo>
                    <a:lnTo>
                      <a:pt x="117" y="84"/>
                    </a:lnTo>
                    <a:lnTo>
                      <a:pt x="116" y="85"/>
                    </a:lnTo>
                    <a:lnTo>
                      <a:pt x="116" y="86"/>
                    </a:lnTo>
                    <a:lnTo>
                      <a:pt x="115" y="87"/>
                    </a:lnTo>
                    <a:lnTo>
                      <a:pt x="114" y="88"/>
                    </a:lnTo>
                    <a:lnTo>
                      <a:pt x="114" y="89"/>
                    </a:lnTo>
                    <a:lnTo>
                      <a:pt x="113" y="90"/>
                    </a:lnTo>
                    <a:lnTo>
                      <a:pt x="111" y="91"/>
                    </a:lnTo>
                    <a:lnTo>
                      <a:pt x="111" y="93"/>
                    </a:lnTo>
                    <a:lnTo>
                      <a:pt x="110" y="94"/>
                    </a:lnTo>
                    <a:lnTo>
                      <a:pt x="108" y="96"/>
                    </a:lnTo>
                    <a:lnTo>
                      <a:pt x="107" y="97"/>
                    </a:lnTo>
                    <a:lnTo>
                      <a:pt x="106" y="99"/>
                    </a:lnTo>
                    <a:lnTo>
                      <a:pt x="105" y="101"/>
                    </a:lnTo>
                    <a:lnTo>
                      <a:pt x="103" y="102"/>
                    </a:lnTo>
                    <a:lnTo>
                      <a:pt x="101" y="104"/>
                    </a:lnTo>
                    <a:lnTo>
                      <a:pt x="100" y="106"/>
                    </a:lnTo>
                    <a:lnTo>
                      <a:pt x="98" y="108"/>
                    </a:lnTo>
                    <a:lnTo>
                      <a:pt x="96" y="109"/>
                    </a:lnTo>
                    <a:lnTo>
                      <a:pt x="95" y="111"/>
                    </a:lnTo>
                    <a:lnTo>
                      <a:pt x="93" y="113"/>
                    </a:lnTo>
                    <a:lnTo>
                      <a:pt x="92" y="115"/>
                    </a:lnTo>
                    <a:lnTo>
                      <a:pt x="90" y="116"/>
                    </a:lnTo>
                    <a:lnTo>
                      <a:pt x="88" y="117"/>
                    </a:lnTo>
                    <a:lnTo>
                      <a:pt x="87" y="119"/>
                    </a:lnTo>
                    <a:lnTo>
                      <a:pt x="85" y="120"/>
                    </a:lnTo>
                    <a:lnTo>
                      <a:pt x="83" y="121"/>
                    </a:lnTo>
                    <a:lnTo>
                      <a:pt x="82" y="123"/>
                    </a:lnTo>
                    <a:lnTo>
                      <a:pt x="80" y="124"/>
                    </a:lnTo>
                    <a:lnTo>
                      <a:pt x="79" y="125"/>
                    </a:lnTo>
                    <a:lnTo>
                      <a:pt x="77" y="126"/>
                    </a:lnTo>
                    <a:lnTo>
                      <a:pt x="75" y="126"/>
                    </a:lnTo>
                    <a:lnTo>
                      <a:pt x="73" y="127"/>
                    </a:lnTo>
                    <a:lnTo>
                      <a:pt x="71" y="127"/>
                    </a:lnTo>
                    <a:lnTo>
                      <a:pt x="70" y="127"/>
                    </a:lnTo>
                    <a:lnTo>
                      <a:pt x="69" y="127"/>
                    </a:lnTo>
                    <a:lnTo>
                      <a:pt x="68" y="127"/>
                    </a:lnTo>
                    <a:lnTo>
                      <a:pt x="67" y="127"/>
                    </a:lnTo>
                    <a:lnTo>
                      <a:pt x="66" y="126"/>
                    </a:lnTo>
                    <a:lnTo>
                      <a:pt x="65" y="126"/>
                    </a:lnTo>
                    <a:lnTo>
                      <a:pt x="64" y="126"/>
                    </a:lnTo>
                    <a:lnTo>
                      <a:pt x="63" y="126"/>
                    </a:lnTo>
                    <a:lnTo>
                      <a:pt x="62" y="125"/>
                    </a:lnTo>
                    <a:lnTo>
                      <a:pt x="61" y="125"/>
                    </a:lnTo>
                    <a:lnTo>
                      <a:pt x="60" y="124"/>
                    </a:lnTo>
                    <a:lnTo>
                      <a:pt x="59" y="124"/>
                    </a:lnTo>
                    <a:lnTo>
                      <a:pt x="58" y="124"/>
                    </a:lnTo>
                    <a:lnTo>
                      <a:pt x="57" y="123"/>
                    </a:lnTo>
                    <a:lnTo>
                      <a:pt x="56" y="123"/>
                    </a:lnTo>
                    <a:lnTo>
                      <a:pt x="55" y="122"/>
                    </a:lnTo>
                    <a:lnTo>
                      <a:pt x="54" y="122"/>
                    </a:lnTo>
                    <a:lnTo>
                      <a:pt x="53" y="121"/>
                    </a:lnTo>
                    <a:lnTo>
                      <a:pt x="52" y="121"/>
                    </a:lnTo>
                    <a:lnTo>
                      <a:pt x="51" y="120"/>
                    </a:lnTo>
                    <a:lnTo>
                      <a:pt x="50" y="119"/>
                    </a:lnTo>
                    <a:lnTo>
                      <a:pt x="49" y="119"/>
                    </a:lnTo>
                    <a:lnTo>
                      <a:pt x="48" y="118"/>
                    </a:lnTo>
                    <a:lnTo>
                      <a:pt x="47" y="118"/>
                    </a:lnTo>
                    <a:lnTo>
                      <a:pt x="46" y="117"/>
                    </a:lnTo>
                    <a:lnTo>
                      <a:pt x="45" y="116"/>
                    </a:lnTo>
                    <a:lnTo>
                      <a:pt x="44" y="116"/>
                    </a:lnTo>
                    <a:lnTo>
                      <a:pt x="43" y="115"/>
                    </a:lnTo>
                    <a:lnTo>
                      <a:pt x="41" y="113"/>
                    </a:lnTo>
                    <a:lnTo>
                      <a:pt x="39" y="112"/>
                    </a:lnTo>
                    <a:lnTo>
                      <a:pt x="38" y="111"/>
                    </a:lnTo>
                    <a:lnTo>
                      <a:pt x="36" y="110"/>
                    </a:lnTo>
                    <a:lnTo>
                      <a:pt x="35" y="108"/>
                    </a:lnTo>
                    <a:lnTo>
                      <a:pt x="34" y="107"/>
                    </a:lnTo>
                    <a:lnTo>
                      <a:pt x="32" y="106"/>
                    </a:lnTo>
                    <a:lnTo>
                      <a:pt x="31" y="105"/>
                    </a:lnTo>
                    <a:lnTo>
                      <a:pt x="30" y="104"/>
                    </a:lnTo>
                    <a:lnTo>
                      <a:pt x="28" y="103"/>
                    </a:lnTo>
                    <a:lnTo>
                      <a:pt x="0" y="116"/>
                    </a:lnTo>
                    <a:close/>
                  </a:path>
                </a:pathLst>
              </a:custGeom>
              <a:solidFill>
                <a:srgbClr val="EBFAB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700" name="Freeform 542"/>
              <p:cNvSpPr>
                <a:spLocks/>
              </p:cNvSpPr>
              <p:nvPr/>
            </p:nvSpPr>
            <p:spPr bwMode="auto">
              <a:xfrm>
                <a:off x="4494" y="2313"/>
                <a:ext cx="15" cy="21"/>
              </a:xfrm>
              <a:custGeom>
                <a:avLst/>
                <a:gdLst>
                  <a:gd name="T0" fmla="*/ 3 w 15"/>
                  <a:gd name="T1" fmla="*/ 6 h 21"/>
                  <a:gd name="T2" fmla="*/ 0 w 15"/>
                  <a:gd name="T3" fmla="*/ 21 h 21"/>
                  <a:gd name="T4" fmla="*/ 0 w 15"/>
                  <a:gd name="T5" fmla="*/ 20 h 21"/>
                  <a:gd name="T6" fmla="*/ 2 w 15"/>
                  <a:gd name="T7" fmla="*/ 18 h 21"/>
                  <a:gd name="T8" fmla="*/ 3 w 15"/>
                  <a:gd name="T9" fmla="*/ 18 h 21"/>
                  <a:gd name="T10" fmla="*/ 4 w 15"/>
                  <a:gd name="T11" fmla="*/ 17 h 21"/>
                  <a:gd name="T12" fmla="*/ 5 w 15"/>
                  <a:gd name="T13" fmla="*/ 16 h 21"/>
                  <a:gd name="T14" fmla="*/ 6 w 15"/>
                  <a:gd name="T15" fmla="*/ 16 h 21"/>
                  <a:gd name="T16" fmla="*/ 6 w 15"/>
                  <a:gd name="T17" fmla="*/ 15 h 21"/>
                  <a:gd name="T18" fmla="*/ 8 w 15"/>
                  <a:gd name="T19" fmla="*/ 15 h 21"/>
                  <a:gd name="T20" fmla="*/ 8 w 15"/>
                  <a:gd name="T21" fmla="*/ 15 h 21"/>
                  <a:gd name="T22" fmla="*/ 10 w 15"/>
                  <a:gd name="T23" fmla="*/ 15 h 21"/>
                  <a:gd name="T24" fmla="*/ 10 w 15"/>
                  <a:gd name="T25" fmla="*/ 15 h 21"/>
                  <a:gd name="T26" fmla="*/ 11 w 15"/>
                  <a:gd name="T27" fmla="*/ 15 h 21"/>
                  <a:gd name="T28" fmla="*/ 11 w 15"/>
                  <a:gd name="T29" fmla="*/ 15 h 21"/>
                  <a:gd name="T30" fmla="*/ 12 w 15"/>
                  <a:gd name="T31" fmla="*/ 15 h 21"/>
                  <a:gd name="T32" fmla="*/ 13 w 15"/>
                  <a:gd name="T33" fmla="*/ 15 h 21"/>
                  <a:gd name="T34" fmla="*/ 13 w 15"/>
                  <a:gd name="T35" fmla="*/ 15 h 21"/>
                  <a:gd name="T36" fmla="*/ 15 w 15"/>
                  <a:gd name="T37" fmla="*/ 0 h 21"/>
                  <a:gd name="T38" fmla="*/ 8 w 15"/>
                  <a:gd name="T39" fmla="*/ 3 h 21"/>
                  <a:gd name="T40" fmla="*/ 3 w 15"/>
                  <a:gd name="T41" fmla="*/ 6 h 21"/>
                  <a:gd name="T42" fmla="*/ 3 w 15"/>
                  <a:gd name="T43" fmla="*/ 6 h 2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5"/>
                  <a:gd name="T67" fmla="*/ 0 h 21"/>
                  <a:gd name="T68" fmla="*/ 15 w 15"/>
                  <a:gd name="T69" fmla="*/ 21 h 21"/>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5" h="21">
                    <a:moveTo>
                      <a:pt x="3" y="6"/>
                    </a:moveTo>
                    <a:lnTo>
                      <a:pt x="0" y="21"/>
                    </a:lnTo>
                    <a:lnTo>
                      <a:pt x="0" y="20"/>
                    </a:lnTo>
                    <a:lnTo>
                      <a:pt x="2" y="18"/>
                    </a:lnTo>
                    <a:lnTo>
                      <a:pt x="3" y="18"/>
                    </a:lnTo>
                    <a:lnTo>
                      <a:pt x="4" y="17"/>
                    </a:lnTo>
                    <a:lnTo>
                      <a:pt x="5" y="16"/>
                    </a:lnTo>
                    <a:lnTo>
                      <a:pt x="6" y="16"/>
                    </a:lnTo>
                    <a:lnTo>
                      <a:pt x="6" y="15"/>
                    </a:lnTo>
                    <a:lnTo>
                      <a:pt x="8" y="15"/>
                    </a:lnTo>
                    <a:lnTo>
                      <a:pt x="10" y="15"/>
                    </a:lnTo>
                    <a:lnTo>
                      <a:pt x="11" y="15"/>
                    </a:lnTo>
                    <a:lnTo>
                      <a:pt x="12" y="15"/>
                    </a:lnTo>
                    <a:lnTo>
                      <a:pt x="13" y="15"/>
                    </a:lnTo>
                    <a:lnTo>
                      <a:pt x="15" y="0"/>
                    </a:lnTo>
                    <a:lnTo>
                      <a:pt x="8" y="3"/>
                    </a:lnTo>
                    <a:lnTo>
                      <a:pt x="3" y="6"/>
                    </a:lnTo>
                    <a:close/>
                  </a:path>
                </a:pathLst>
              </a:custGeom>
              <a:solidFill>
                <a:srgbClr val="F5FAE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701" name="Freeform 543"/>
              <p:cNvSpPr>
                <a:spLocks/>
              </p:cNvSpPr>
              <p:nvPr/>
            </p:nvSpPr>
            <p:spPr bwMode="auto">
              <a:xfrm>
                <a:off x="4429" y="2064"/>
                <a:ext cx="262" cy="471"/>
              </a:xfrm>
              <a:custGeom>
                <a:avLst/>
                <a:gdLst>
                  <a:gd name="T0" fmla="*/ 0 w 262"/>
                  <a:gd name="T1" fmla="*/ 471 h 471"/>
                  <a:gd name="T2" fmla="*/ 66 w 262"/>
                  <a:gd name="T3" fmla="*/ 438 h 471"/>
                  <a:gd name="T4" fmla="*/ 41 w 262"/>
                  <a:gd name="T5" fmla="*/ 352 h 471"/>
                  <a:gd name="T6" fmla="*/ 40 w 262"/>
                  <a:gd name="T7" fmla="*/ 348 h 471"/>
                  <a:gd name="T8" fmla="*/ 39 w 262"/>
                  <a:gd name="T9" fmla="*/ 344 h 471"/>
                  <a:gd name="T10" fmla="*/ 37 w 262"/>
                  <a:gd name="T11" fmla="*/ 339 h 471"/>
                  <a:gd name="T12" fmla="*/ 36 w 262"/>
                  <a:gd name="T13" fmla="*/ 333 h 471"/>
                  <a:gd name="T14" fmla="*/ 35 w 262"/>
                  <a:gd name="T15" fmla="*/ 326 h 471"/>
                  <a:gd name="T16" fmla="*/ 34 w 262"/>
                  <a:gd name="T17" fmla="*/ 319 h 471"/>
                  <a:gd name="T18" fmla="*/ 33 w 262"/>
                  <a:gd name="T19" fmla="*/ 311 h 471"/>
                  <a:gd name="T20" fmla="*/ 32 w 262"/>
                  <a:gd name="T21" fmla="*/ 302 h 471"/>
                  <a:gd name="T22" fmla="*/ 33 w 262"/>
                  <a:gd name="T23" fmla="*/ 294 h 471"/>
                  <a:gd name="T24" fmla="*/ 33 w 262"/>
                  <a:gd name="T25" fmla="*/ 284 h 471"/>
                  <a:gd name="T26" fmla="*/ 34 w 262"/>
                  <a:gd name="T27" fmla="*/ 275 h 471"/>
                  <a:gd name="T28" fmla="*/ 36 w 262"/>
                  <a:gd name="T29" fmla="*/ 264 h 471"/>
                  <a:gd name="T30" fmla="*/ 39 w 262"/>
                  <a:gd name="T31" fmla="*/ 255 h 471"/>
                  <a:gd name="T32" fmla="*/ 42 w 262"/>
                  <a:gd name="T33" fmla="*/ 245 h 471"/>
                  <a:gd name="T34" fmla="*/ 47 w 262"/>
                  <a:gd name="T35" fmla="*/ 235 h 471"/>
                  <a:gd name="T36" fmla="*/ 52 w 262"/>
                  <a:gd name="T37" fmla="*/ 226 h 471"/>
                  <a:gd name="T38" fmla="*/ 59 w 262"/>
                  <a:gd name="T39" fmla="*/ 217 h 471"/>
                  <a:gd name="T40" fmla="*/ 68 w 262"/>
                  <a:gd name="T41" fmla="*/ 208 h 471"/>
                  <a:gd name="T42" fmla="*/ 77 w 262"/>
                  <a:gd name="T43" fmla="*/ 201 h 471"/>
                  <a:gd name="T44" fmla="*/ 81 w 262"/>
                  <a:gd name="T45" fmla="*/ 180 h 471"/>
                  <a:gd name="T46" fmla="*/ 81 w 262"/>
                  <a:gd name="T47" fmla="*/ 178 h 471"/>
                  <a:gd name="T48" fmla="*/ 85 w 262"/>
                  <a:gd name="T49" fmla="*/ 173 h 471"/>
                  <a:gd name="T50" fmla="*/ 87 w 262"/>
                  <a:gd name="T51" fmla="*/ 169 h 471"/>
                  <a:gd name="T52" fmla="*/ 90 w 262"/>
                  <a:gd name="T53" fmla="*/ 166 h 471"/>
                  <a:gd name="T54" fmla="*/ 94 w 262"/>
                  <a:gd name="T55" fmla="*/ 161 h 471"/>
                  <a:gd name="T56" fmla="*/ 98 w 262"/>
                  <a:gd name="T57" fmla="*/ 157 h 471"/>
                  <a:gd name="T58" fmla="*/ 103 w 262"/>
                  <a:gd name="T59" fmla="*/ 152 h 471"/>
                  <a:gd name="T60" fmla="*/ 109 w 262"/>
                  <a:gd name="T61" fmla="*/ 148 h 471"/>
                  <a:gd name="T62" fmla="*/ 115 w 262"/>
                  <a:gd name="T63" fmla="*/ 143 h 471"/>
                  <a:gd name="T64" fmla="*/ 123 w 262"/>
                  <a:gd name="T65" fmla="*/ 139 h 471"/>
                  <a:gd name="T66" fmla="*/ 131 w 262"/>
                  <a:gd name="T67" fmla="*/ 134 h 471"/>
                  <a:gd name="T68" fmla="*/ 140 w 262"/>
                  <a:gd name="T69" fmla="*/ 131 h 471"/>
                  <a:gd name="T70" fmla="*/ 150 w 262"/>
                  <a:gd name="T71" fmla="*/ 128 h 471"/>
                  <a:gd name="T72" fmla="*/ 161 w 262"/>
                  <a:gd name="T73" fmla="*/ 125 h 471"/>
                  <a:gd name="T74" fmla="*/ 172 w 262"/>
                  <a:gd name="T75" fmla="*/ 123 h 471"/>
                  <a:gd name="T76" fmla="*/ 184 w 262"/>
                  <a:gd name="T77" fmla="*/ 122 h 471"/>
                  <a:gd name="T78" fmla="*/ 198 w 262"/>
                  <a:gd name="T79" fmla="*/ 122 h 471"/>
                  <a:gd name="T80" fmla="*/ 212 w 262"/>
                  <a:gd name="T81" fmla="*/ 123 h 471"/>
                  <a:gd name="T82" fmla="*/ 228 w 262"/>
                  <a:gd name="T83" fmla="*/ 124 h 471"/>
                  <a:gd name="T84" fmla="*/ 239 w 262"/>
                  <a:gd name="T85" fmla="*/ 148 h 471"/>
                  <a:gd name="T86" fmla="*/ 231 w 262"/>
                  <a:gd name="T87" fmla="*/ 0 h 47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62"/>
                  <a:gd name="T133" fmla="*/ 0 h 471"/>
                  <a:gd name="T134" fmla="*/ 262 w 262"/>
                  <a:gd name="T135" fmla="*/ 471 h 47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62" h="471">
                    <a:moveTo>
                      <a:pt x="231" y="0"/>
                    </a:moveTo>
                    <a:lnTo>
                      <a:pt x="0" y="0"/>
                    </a:lnTo>
                    <a:lnTo>
                      <a:pt x="0" y="471"/>
                    </a:lnTo>
                    <a:lnTo>
                      <a:pt x="262" y="471"/>
                    </a:lnTo>
                    <a:lnTo>
                      <a:pt x="234" y="457"/>
                    </a:lnTo>
                    <a:lnTo>
                      <a:pt x="66" y="438"/>
                    </a:lnTo>
                    <a:lnTo>
                      <a:pt x="76" y="377"/>
                    </a:lnTo>
                    <a:lnTo>
                      <a:pt x="42" y="352"/>
                    </a:lnTo>
                    <a:lnTo>
                      <a:pt x="41" y="352"/>
                    </a:lnTo>
                    <a:lnTo>
                      <a:pt x="41" y="351"/>
                    </a:lnTo>
                    <a:lnTo>
                      <a:pt x="40" y="349"/>
                    </a:lnTo>
                    <a:lnTo>
                      <a:pt x="40" y="348"/>
                    </a:lnTo>
                    <a:lnTo>
                      <a:pt x="39" y="346"/>
                    </a:lnTo>
                    <a:lnTo>
                      <a:pt x="39" y="345"/>
                    </a:lnTo>
                    <a:lnTo>
                      <a:pt x="39" y="344"/>
                    </a:lnTo>
                    <a:lnTo>
                      <a:pt x="39" y="342"/>
                    </a:lnTo>
                    <a:lnTo>
                      <a:pt x="38" y="340"/>
                    </a:lnTo>
                    <a:lnTo>
                      <a:pt x="37" y="339"/>
                    </a:lnTo>
                    <a:lnTo>
                      <a:pt x="37" y="337"/>
                    </a:lnTo>
                    <a:lnTo>
                      <a:pt x="37" y="335"/>
                    </a:lnTo>
                    <a:lnTo>
                      <a:pt x="36" y="333"/>
                    </a:lnTo>
                    <a:lnTo>
                      <a:pt x="36" y="331"/>
                    </a:lnTo>
                    <a:lnTo>
                      <a:pt x="35" y="328"/>
                    </a:lnTo>
                    <a:lnTo>
                      <a:pt x="35" y="326"/>
                    </a:lnTo>
                    <a:lnTo>
                      <a:pt x="34" y="324"/>
                    </a:lnTo>
                    <a:lnTo>
                      <a:pt x="34" y="322"/>
                    </a:lnTo>
                    <a:lnTo>
                      <a:pt x="34" y="319"/>
                    </a:lnTo>
                    <a:lnTo>
                      <a:pt x="34" y="316"/>
                    </a:lnTo>
                    <a:lnTo>
                      <a:pt x="33" y="314"/>
                    </a:lnTo>
                    <a:lnTo>
                      <a:pt x="33" y="311"/>
                    </a:lnTo>
                    <a:lnTo>
                      <a:pt x="33" y="308"/>
                    </a:lnTo>
                    <a:lnTo>
                      <a:pt x="33" y="305"/>
                    </a:lnTo>
                    <a:lnTo>
                      <a:pt x="32" y="302"/>
                    </a:lnTo>
                    <a:lnTo>
                      <a:pt x="32" y="299"/>
                    </a:lnTo>
                    <a:lnTo>
                      <a:pt x="32" y="296"/>
                    </a:lnTo>
                    <a:lnTo>
                      <a:pt x="33" y="294"/>
                    </a:lnTo>
                    <a:lnTo>
                      <a:pt x="33" y="290"/>
                    </a:lnTo>
                    <a:lnTo>
                      <a:pt x="33" y="287"/>
                    </a:lnTo>
                    <a:lnTo>
                      <a:pt x="33" y="284"/>
                    </a:lnTo>
                    <a:lnTo>
                      <a:pt x="33" y="281"/>
                    </a:lnTo>
                    <a:lnTo>
                      <a:pt x="34" y="278"/>
                    </a:lnTo>
                    <a:lnTo>
                      <a:pt x="34" y="275"/>
                    </a:lnTo>
                    <a:lnTo>
                      <a:pt x="35" y="271"/>
                    </a:lnTo>
                    <a:lnTo>
                      <a:pt x="35" y="268"/>
                    </a:lnTo>
                    <a:lnTo>
                      <a:pt x="36" y="264"/>
                    </a:lnTo>
                    <a:lnTo>
                      <a:pt x="37" y="261"/>
                    </a:lnTo>
                    <a:lnTo>
                      <a:pt x="37" y="258"/>
                    </a:lnTo>
                    <a:lnTo>
                      <a:pt x="39" y="255"/>
                    </a:lnTo>
                    <a:lnTo>
                      <a:pt x="40" y="252"/>
                    </a:lnTo>
                    <a:lnTo>
                      <a:pt x="41" y="249"/>
                    </a:lnTo>
                    <a:lnTo>
                      <a:pt x="42" y="245"/>
                    </a:lnTo>
                    <a:lnTo>
                      <a:pt x="44" y="242"/>
                    </a:lnTo>
                    <a:lnTo>
                      <a:pt x="45" y="239"/>
                    </a:lnTo>
                    <a:lnTo>
                      <a:pt x="47" y="235"/>
                    </a:lnTo>
                    <a:lnTo>
                      <a:pt x="49" y="233"/>
                    </a:lnTo>
                    <a:lnTo>
                      <a:pt x="50" y="229"/>
                    </a:lnTo>
                    <a:lnTo>
                      <a:pt x="52" y="226"/>
                    </a:lnTo>
                    <a:lnTo>
                      <a:pt x="55" y="223"/>
                    </a:lnTo>
                    <a:lnTo>
                      <a:pt x="57" y="220"/>
                    </a:lnTo>
                    <a:lnTo>
                      <a:pt x="59" y="217"/>
                    </a:lnTo>
                    <a:lnTo>
                      <a:pt x="62" y="214"/>
                    </a:lnTo>
                    <a:lnTo>
                      <a:pt x="65" y="211"/>
                    </a:lnTo>
                    <a:lnTo>
                      <a:pt x="68" y="208"/>
                    </a:lnTo>
                    <a:lnTo>
                      <a:pt x="71" y="206"/>
                    </a:lnTo>
                    <a:lnTo>
                      <a:pt x="74" y="203"/>
                    </a:lnTo>
                    <a:lnTo>
                      <a:pt x="77" y="201"/>
                    </a:lnTo>
                    <a:lnTo>
                      <a:pt x="81" y="198"/>
                    </a:lnTo>
                    <a:lnTo>
                      <a:pt x="85" y="195"/>
                    </a:lnTo>
                    <a:lnTo>
                      <a:pt x="81" y="180"/>
                    </a:lnTo>
                    <a:lnTo>
                      <a:pt x="81" y="179"/>
                    </a:lnTo>
                    <a:lnTo>
                      <a:pt x="81" y="178"/>
                    </a:lnTo>
                    <a:lnTo>
                      <a:pt x="83" y="176"/>
                    </a:lnTo>
                    <a:lnTo>
                      <a:pt x="83" y="175"/>
                    </a:lnTo>
                    <a:lnTo>
                      <a:pt x="85" y="173"/>
                    </a:lnTo>
                    <a:lnTo>
                      <a:pt x="85" y="172"/>
                    </a:lnTo>
                    <a:lnTo>
                      <a:pt x="86" y="170"/>
                    </a:lnTo>
                    <a:lnTo>
                      <a:pt x="87" y="169"/>
                    </a:lnTo>
                    <a:lnTo>
                      <a:pt x="88" y="168"/>
                    </a:lnTo>
                    <a:lnTo>
                      <a:pt x="89" y="167"/>
                    </a:lnTo>
                    <a:lnTo>
                      <a:pt x="90" y="166"/>
                    </a:lnTo>
                    <a:lnTo>
                      <a:pt x="91" y="164"/>
                    </a:lnTo>
                    <a:lnTo>
                      <a:pt x="93" y="163"/>
                    </a:lnTo>
                    <a:lnTo>
                      <a:pt x="94" y="161"/>
                    </a:lnTo>
                    <a:lnTo>
                      <a:pt x="95" y="160"/>
                    </a:lnTo>
                    <a:lnTo>
                      <a:pt x="97" y="158"/>
                    </a:lnTo>
                    <a:lnTo>
                      <a:pt x="98" y="157"/>
                    </a:lnTo>
                    <a:lnTo>
                      <a:pt x="100" y="155"/>
                    </a:lnTo>
                    <a:lnTo>
                      <a:pt x="101" y="154"/>
                    </a:lnTo>
                    <a:lnTo>
                      <a:pt x="103" y="152"/>
                    </a:lnTo>
                    <a:lnTo>
                      <a:pt x="105" y="151"/>
                    </a:lnTo>
                    <a:lnTo>
                      <a:pt x="107" y="149"/>
                    </a:lnTo>
                    <a:lnTo>
                      <a:pt x="109" y="148"/>
                    </a:lnTo>
                    <a:lnTo>
                      <a:pt x="111" y="146"/>
                    </a:lnTo>
                    <a:lnTo>
                      <a:pt x="113" y="145"/>
                    </a:lnTo>
                    <a:lnTo>
                      <a:pt x="115" y="143"/>
                    </a:lnTo>
                    <a:lnTo>
                      <a:pt x="118" y="142"/>
                    </a:lnTo>
                    <a:lnTo>
                      <a:pt x="120" y="140"/>
                    </a:lnTo>
                    <a:lnTo>
                      <a:pt x="123" y="139"/>
                    </a:lnTo>
                    <a:lnTo>
                      <a:pt x="125" y="137"/>
                    </a:lnTo>
                    <a:lnTo>
                      <a:pt x="128" y="136"/>
                    </a:lnTo>
                    <a:lnTo>
                      <a:pt x="131" y="134"/>
                    </a:lnTo>
                    <a:lnTo>
                      <a:pt x="134" y="133"/>
                    </a:lnTo>
                    <a:lnTo>
                      <a:pt x="137" y="132"/>
                    </a:lnTo>
                    <a:lnTo>
                      <a:pt x="140" y="131"/>
                    </a:lnTo>
                    <a:lnTo>
                      <a:pt x="143" y="130"/>
                    </a:lnTo>
                    <a:lnTo>
                      <a:pt x="146" y="129"/>
                    </a:lnTo>
                    <a:lnTo>
                      <a:pt x="150" y="128"/>
                    </a:lnTo>
                    <a:lnTo>
                      <a:pt x="153" y="127"/>
                    </a:lnTo>
                    <a:lnTo>
                      <a:pt x="157" y="126"/>
                    </a:lnTo>
                    <a:lnTo>
                      <a:pt x="161" y="125"/>
                    </a:lnTo>
                    <a:lnTo>
                      <a:pt x="164" y="124"/>
                    </a:lnTo>
                    <a:lnTo>
                      <a:pt x="168" y="124"/>
                    </a:lnTo>
                    <a:lnTo>
                      <a:pt x="172" y="123"/>
                    </a:lnTo>
                    <a:lnTo>
                      <a:pt x="176" y="123"/>
                    </a:lnTo>
                    <a:lnTo>
                      <a:pt x="180" y="122"/>
                    </a:lnTo>
                    <a:lnTo>
                      <a:pt x="184" y="122"/>
                    </a:lnTo>
                    <a:lnTo>
                      <a:pt x="189" y="122"/>
                    </a:lnTo>
                    <a:lnTo>
                      <a:pt x="194" y="122"/>
                    </a:lnTo>
                    <a:lnTo>
                      <a:pt x="198" y="122"/>
                    </a:lnTo>
                    <a:lnTo>
                      <a:pt x="203" y="122"/>
                    </a:lnTo>
                    <a:lnTo>
                      <a:pt x="207" y="122"/>
                    </a:lnTo>
                    <a:lnTo>
                      <a:pt x="212" y="123"/>
                    </a:lnTo>
                    <a:lnTo>
                      <a:pt x="218" y="123"/>
                    </a:lnTo>
                    <a:lnTo>
                      <a:pt x="223" y="124"/>
                    </a:lnTo>
                    <a:lnTo>
                      <a:pt x="228" y="124"/>
                    </a:lnTo>
                    <a:lnTo>
                      <a:pt x="234" y="126"/>
                    </a:lnTo>
                    <a:lnTo>
                      <a:pt x="242" y="129"/>
                    </a:lnTo>
                    <a:lnTo>
                      <a:pt x="239" y="148"/>
                    </a:lnTo>
                    <a:lnTo>
                      <a:pt x="251" y="147"/>
                    </a:lnTo>
                    <a:lnTo>
                      <a:pt x="231" y="0"/>
                    </a:lnTo>
                    <a:close/>
                  </a:path>
                </a:pathLst>
              </a:custGeom>
              <a:solidFill>
                <a:srgbClr val="E0F7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702" name="Freeform 544"/>
              <p:cNvSpPr>
                <a:spLocks/>
              </p:cNvSpPr>
              <p:nvPr/>
            </p:nvSpPr>
            <p:spPr bwMode="auto">
              <a:xfrm>
                <a:off x="4769" y="2058"/>
                <a:ext cx="162" cy="473"/>
              </a:xfrm>
              <a:custGeom>
                <a:avLst/>
                <a:gdLst>
                  <a:gd name="T0" fmla="*/ 36 w 162"/>
                  <a:gd name="T1" fmla="*/ 210 h 473"/>
                  <a:gd name="T2" fmla="*/ 37 w 162"/>
                  <a:gd name="T3" fmla="*/ 210 h 473"/>
                  <a:gd name="T4" fmla="*/ 39 w 162"/>
                  <a:gd name="T5" fmla="*/ 210 h 473"/>
                  <a:gd name="T6" fmla="*/ 41 w 162"/>
                  <a:gd name="T7" fmla="*/ 210 h 473"/>
                  <a:gd name="T8" fmla="*/ 43 w 162"/>
                  <a:gd name="T9" fmla="*/ 210 h 473"/>
                  <a:gd name="T10" fmla="*/ 45 w 162"/>
                  <a:gd name="T11" fmla="*/ 210 h 473"/>
                  <a:gd name="T12" fmla="*/ 47 w 162"/>
                  <a:gd name="T13" fmla="*/ 210 h 473"/>
                  <a:gd name="T14" fmla="*/ 49 w 162"/>
                  <a:gd name="T15" fmla="*/ 210 h 473"/>
                  <a:gd name="T16" fmla="*/ 52 w 162"/>
                  <a:gd name="T17" fmla="*/ 211 h 473"/>
                  <a:gd name="T18" fmla="*/ 54 w 162"/>
                  <a:gd name="T19" fmla="*/ 211 h 473"/>
                  <a:gd name="T20" fmla="*/ 56 w 162"/>
                  <a:gd name="T21" fmla="*/ 211 h 473"/>
                  <a:gd name="T22" fmla="*/ 59 w 162"/>
                  <a:gd name="T23" fmla="*/ 212 h 473"/>
                  <a:gd name="T24" fmla="*/ 61 w 162"/>
                  <a:gd name="T25" fmla="*/ 213 h 473"/>
                  <a:gd name="T26" fmla="*/ 64 w 162"/>
                  <a:gd name="T27" fmla="*/ 213 h 473"/>
                  <a:gd name="T28" fmla="*/ 66 w 162"/>
                  <a:gd name="T29" fmla="*/ 215 h 473"/>
                  <a:gd name="T30" fmla="*/ 69 w 162"/>
                  <a:gd name="T31" fmla="*/ 216 h 473"/>
                  <a:gd name="T32" fmla="*/ 71 w 162"/>
                  <a:gd name="T33" fmla="*/ 217 h 473"/>
                  <a:gd name="T34" fmla="*/ 73 w 162"/>
                  <a:gd name="T35" fmla="*/ 218 h 473"/>
                  <a:gd name="T36" fmla="*/ 75 w 162"/>
                  <a:gd name="T37" fmla="*/ 220 h 473"/>
                  <a:gd name="T38" fmla="*/ 77 w 162"/>
                  <a:gd name="T39" fmla="*/ 222 h 473"/>
                  <a:gd name="T40" fmla="*/ 80 w 162"/>
                  <a:gd name="T41" fmla="*/ 224 h 473"/>
                  <a:gd name="T42" fmla="*/ 81 w 162"/>
                  <a:gd name="T43" fmla="*/ 227 h 473"/>
                  <a:gd name="T44" fmla="*/ 83 w 162"/>
                  <a:gd name="T45" fmla="*/ 229 h 473"/>
                  <a:gd name="T46" fmla="*/ 84 w 162"/>
                  <a:gd name="T47" fmla="*/ 232 h 473"/>
                  <a:gd name="T48" fmla="*/ 85 w 162"/>
                  <a:gd name="T49" fmla="*/ 235 h 473"/>
                  <a:gd name="T50" fmla="*/ 87 w 162"/>
                  <a:gd name="T51" fmla="*/ 239 h 473"/>
                  <a:gd name="T52" fmla="*/ 87 w 162"/>
                  <a:gd name="T53" fmla="*/ 242 h 473"/>
                  <a:gd name="T54" fmla="*/ 88 w 162"/>
                  <a:gd name="T55" fmla="*/ 246 h 473"/>
                  <a:gd name="T56" fmla="*/ 88 w 162"/>
                  <a:gd name="T57" fmla="*/ 250 h 473"/>
                  <a:gd name="T58" fmla="*/ 80 w 162"/>
                  <a:gd name="T59" fmla="*/ 287 h 473"/>
                  <a:gd name="T60" fmla="*/ 82 w 162"/>
                  <a:gd name="T61" fmla="*/ 289 h 473"/>
                  <a:gd name="T62" fmla="*/ 84 w 162"/>
                  <a:gd name="T63" fmla="*/ 292 h 473"/>
                  <a:gd name="T64" fmla="*/ 85 w 162"/>
                  <a:gd name="T65" fmla="*/ 294 h 473"/>
                  <a:gd name="T66" fmla="*/ 87 w 162"/>
                  <a:gd name="T67" fmla="*/ 296 h 473"/>
                  <a:gd name="T68" fmla="*/ 88 w 162"/>
                  <a:gd name="T69" fmla="*/ 299 h 473"/>
                  <a:gd name="T70" fmla="*/ 90 w 162"/>
                  <a:gd name="T71" fmla="*/ 302 h 473"/>
                  <a:gd name="T72" fmla="*/ 91 w 162"/>
                  <a:gd name="T73" fmla="*/ 305 h 473"/>
                  <a:gd name="T74" fmla="*/ 93 w 162"/>
                  <a:gd name="T75" fmla="*/ 308 h 473"/>
                  <a:gd name="T76" fmla="*/ 94 w 162"/>
                  <a:gd name="T77" fmla="*/ 311 h 473"/>
                  <a:gd name="T78" fmla="*/ 95 w 162"/>
                  <a:gd name="T79" fmla="*/ 314 h 473"/>
                  <a:gd name="T80" fmla="*/ 97 w 162"/>
                  <a:gd name="T81" fmla="*/ 318 h 473"/>
                  <a:gd name="T82" fmla="*/ 98 w 162"/>
                  <a:gd name="T83" fmla="*/ 322 h 473"/>
                  <a:gd name="T84" fmla="*/ 99 w 162"/>
                  <a:gd name="T85" fmla="*/ 326 h 473"/>
                  <a:gd name="T86" fmla="*/ 100 w 162"/>
                  <a:gd name="T87" fmla="*/ 330 h 473"/>
                  <a:gd name="T88" fmla="*/ 100 w 162"/>
                  <a:gd name="T89" fmla="*/ 334 h 473"/>
                  <a:gd name="T90" fmla="*/ 100 w 162"/>
                  <a:gd name="T91" fmla="*/ 339 h 473"/>
                  <a:gd name="T92" fmla="*/ 100 w 162"/>
                  <a:gd name="T93" fmla="*/ 343 h 473"/>
                  <a:gd name="T94" fmla="*/ 100 w 162"/>
                  <a:gd name="T95" fmla="*/ 348 h 473"/>
                  <a:gd name="T96" fmla="*/ 100 w 162"/>
                  <a:gd name="T97" fmla="*/ 352 h 473"/>
                  <a:gd name="T98" fmla="*/ 98 w 162"/>
                  <a:gd name="T99" fmla="*/ 357 h 473"/>
                  <a:gd name="T100" fmla="*/ 97 w 162"/>
                  <a:gd name="T101" fmla="*/ 362 h 473"/>
                  <a:gd name="T102" fmla="*/ 95 w 162"/>
                  <a:gd name="T103" fmla="*/ 366 h 473"/>
                  <a:gd name="T104" fmla="*/ 93 w 162"/>
                  <a:gd name="T105" fmla="*/ 371 h 473"/>
                  <a:gd name="T106" fmla="*/ 90 w 162"/>
                  <a:gd name="T107" fmla="*/ 376 h 473"/>
                  <a:gd name="T108" fmla="*/ 87 w 162"/>
                  <a:gd name="T109" fmla="*/ 381 h 473"/>
                  <a:gd name="T110" fmla="*/ 83 w 162"/>
                  <a:gd name="T111" fmla="*/ 386 h 473"/>
                  <a:gd name="T112" fmla="*/ 78 w 162"/>
                  <a:gd name="T113" fmla="*/ 390 h 473"/>
                  <a:gd name="T114" fmla="*/ 73 w 162"/>
                  <a:gd name="T115" fmla="*/ 395 h 473"/>
                  <a:gd name="T116" fmla="*/ 63 w 162"/>
                  <a:gd name="T117" fmla="*/ 437 h 473"/>
                  <a:gd name="T118" fmla="*/ 0 w 162"/>
                  <a:gd name="T119" fmla="*/ 473 h 473"/>
                  <a:gd name="T120" fmla="*/ 162 w 162"/>
                  <a:gd name="T121" fmla="*/ 0 h 473"/>
                  <a:gd name="T122" fmla="*/ 51 w 162"/>
                  <a:gd name="T123" fmla="*/ 0 h 47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62"/>
                  <a:gd name="T187" fmla="*/ 0 h 473"/>
                  <a:gd name="T188" fmla="*/ 162 w 162"/>
                  <a:gd name="T189" fmla="*/ 473 h 473"/>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62" h="473">
                    <a:moveTo>
                      <a:pt x="51" y="0"/>
                    </a:moveTo>
                    <a:lnTo>
                      <a:pt x="36" y="210"/>
                    </a:lnTo>
                    <a:lnTo>
                      <a:pt x="37" y="210"/>
                    </a:lnTo>
                    <a:lnTo>
                      <a:pt x="38" y="210"/>
                    </a:lnTo>
                    <a:lnTo>
                      <a:pt x="39" y="210"/>
                    </a:lnTo>
                    <a:lnTo>
                      <a:pt x="40" y="210"/>
                    </a:lnTo>
                    <a:lnTo>
                      <a:pt x="41" y="210"/>
                    </a:lnTo>
                    <a:lnTo>
                      <a:pt x="42" y="210"/>
                    </a:lnTo>
                    <a:lnTo>
                      <a:pt x="43" y="210"/>
                    </a:lnTo>
                    <a:lnTo>
                      <a:pt x="44" y="210"/>
                    </a:lnTo>
                    <a:lnTo>
                      <a:pt x="45" y="210"/>
                    </a:lnTo>
                    <a:lnTo>
                      <a:pt x="46" y="210"/>
                    </a:lnTo>
                    <a:lnTo>
                      <a:pt x="47" y="210"/>
                    </a:lnTo>
                    <a:lnTo>
                      <a:pt x="48" y="210"/>
                    </a:lnTo>
                    <a:lnTo>
                      <a:pt x="49" y="210"/>
                    </a:lnTo>
                    <a:lnTo>
                      <a:pt x="51" y="210"/>
                    </a:lnTo>
                    <a:lnTo>
                      <a:pt x="52" y="211"/>
                    </a:lnTo>
                    <a:lnTo>
                      <a:pt x="53" y="211"/>
                    </a:lnTo>
                    <a:lnTo>
                      <a:pt x="54" y="211"/>
                    </a:lnTo>
                    <a:lnTo>
                      <a:pt x="55" y="211"/>
                    </a:lnTo>
                    <a:lnTo>
                      <a:pt x="56" y="211"/>
                    </a:lnTo>
                    <a:lnTo>
                      <a:pt x="57" y="212"/>
                    </a:lnTo>
                    <a:lnTo>
                      <a:pt x="59" y="212"/>
                    </a:lnTo>
                    <a:lnTo>
                      <a:pt x="60" y="213"/>
                    </a:lnTo>
                    <a:lnTo>
                      <a:pt x="61" y="213"/>
                    </a:lnTo>
                    <a:lnTo>
                      <a:pt x="62" y="213"/>
                    </a:lnTo>
                    <a:lnTo>
                      <a:pt x="64" y="213"/>
                    </a:lnTo>
                    <a:lnTo>
                      <a:pt x="65" y="214"/>
                    </a:lnTo>
                    <a:lnTo>
                      <a:pt x="66" y="215"/>
                    </a:lnTo>
                    <a:lnTo>
                      <a:pt x="67" y="215"/>
                    </a:lnTo>
                    <a:lnTo>
                      <a:pt x="69" y="216"/>
                    </a:lnTo>
                    <a:lnTo>
                      <a:pt x="70" y="216"/>
                    </a:lnTo>
                    <a:lnTo>
                      <a:pt x="71" y="217"/>
                    </a:lnTo>
                    <a:lnTo>
                      <a:pt x="72" y="218"/>
                    </a:lnTo>
                    <a:lnTo>
                      <a:pt x="73" y="218"/>
                    </a:lnTo>
                    <a:lnTo>
                      <a:pt x="74" y="219"/>
                    </a:lnTo>
                    <a:lnTo>
                      <a:pt x="75" y="220"/>
                    </a:lnTo>
                    <a:lnTo>
                      <a:pt x="77" y="221"/>
                    </a:lnTo>
                    <a:lnTo>
                      <a:pt x="77" y="222"/>
                    </a:lnTo>
                    <a:lnTo>
                      <a:pt x="78" y="223"/>
                    </a:lnTo>
                    <a:lnTo>
                      <a:pt x="80" y="224"/>
                    </a:lnTo>
                    <a:lnTo>
                      <a:pt x="80" y="225"/>
                    </a:lnTo>
                    <a:lnTo>
                      <a:pt x="81" y="227"/>
                    </a:lnTo>
                    <a:lnTo>
                      <a:pt x="82" y="227"/>
                    </a:lnTo>
                    <a:lnTo>
                      <a:pt x="83" y="229"/>
                    </a:lnTo>
                    <a:lnTo>
                      <a:pt x="83" y="230"/>
                    </a:lnTo>
                    <a:lnTo>
                      <a:pt x="84" y="232"/>
                    </a:lnTo>
                    <a:lnTo>
                      <a:pt x="85" y="233"/>
                    </a:lnTo>
                    <a:lnTo>
                      <a:pt x="85" y="235"/>
                    </a:lnTo>
                    <a:lnTo>
                      <a:pt x="86" y="236"/>
                    </a:lnTo>
                    <a:lnTo>
                      <a:pt x="87" y="239"/>
                    </a:lnTo>
                    <a:lnTo>
                      <a:pt x="87" y="240"/>
                    </a:lnTo>
                    <a:lnTo>
                      <a:pt x="87" y="242"/>
                    </a:lnTo>
                    <a:lnTo>
                      <a:pt x="87" y="244"/>
                    </a:lnTo>
                    <a:lnTo>
                      <a:pt x="88" y="246"/>
                    </a:lnTo>
                    <a:lnTo>
                      <a:pt x="88" y="248"/>
                    </a:lnTo>
                    <a:lnTo>
                      <a:pt x="88" y="250"/>
                    </a:lnTo>
                    <a:lnTo>
                      <a:pt x="80" y="287"/>
                    </a:lnTo>
                    <a:lnTo>
                      <a:pt x="81" y="288"/>
                    </a:lnTo>
                    <a:lnTo>
                      <a:pt x="82" y="289"/>
                    </a:lnTo>
                    <a:lnTo>
                      <a:pt x="83" y="291"/>
                    </a:lnTo>
                    <a:lnTo>
                      <a:pt x="84" y="292"/>
                    </a:lnTo>
                    <a:lnTo>
                      <a:pt x="85" y="293"/>
                    </a:lnTo>
                    <a:lnTo>
                      <a:pt x="85" y="294"/>
                    </a:lnTo>
                    <a:lnTo>
                      <a:pt x="86" y="295"/>
                    </a:lnTo>
                    <a:lnTo>
                      <a:pt x="87" y="296"/>
                    </a:lnTo>
                    <a:lnTo>
                      <a:pt x="87" y="298"/>
                    </a:lnTo>
                    <a:lnTo>
                      <a:pt x="88" y="299"/>
                    </a:lnTo>
                    <a:lnTo>
                      <a:pt x="89" y="300"/>
                    </a:lnTo>
                    <a:lnTo>
                      <a:pt x="90" y="302"/>
                    </a:lnTo>
                    <a:lnTo>
                      <a:pt x="90" y="303"/>
                    </a:lnTo>
                    <a:lnTo>
                      <a:pt x="91" y="305"/>
                    </a:lnTo>
                    <a:lnTo>
                      <a:pt x="92" y="306"/>
                    </a:lnTo>
                    <a:lnTo>
                      <a:pt x="93" y="308"/>
                    </a:lnTo>
                    <a:lnTo>
                      <a:pt x="93" y="309"/>
                    </a:lnTo>
                    <a:lnTo>
                      <a:pt x="94" y="311"/>
                    </a:lnTo>
                    <a:lnTo>
                      <a:pt x="95" y="313"/>
                    </a:lnTo>
                    <a:lnTo>
                      <a:pt x="95" y="314"/>
                    </a:lnTo>
                    <a:lnTo>
                      <a:pt x="96" y="316"/>
                    </a:lnTo>
                    <a:lnTo>
                      <a:pt x="97" y="318"/>
                    </a:lnTo>
                    <a:lnTo>
                      <a:pt x="97" y="320"/>
                    </a:lnTo>
                    <a:lnTo>
                      <a:pt x="98" y="322"/>
                    </a:lnTo>
                    <a:lnTo>
                      <a:pt x="98" y="324"/>
                    </a:lnTo>
                    <a:lnTo>
                      <a:pt x="99" y="326"/>
                    </a:lnTo>
                    <a:lnTo>
                      <a:pt x="99" y="328"/>
                    </a:lnTo>
                    <a:lnTo>
                      <a:pt x="100" y="330"/>
                    </a:lnTo>
                    <a:lnTo>
                      <a:pt x="100" y="332"/>
                    </a:lnTo>
                    <a:lnTo>
                      <a:pt x="100" y="334"/>
                    </a:lnTo>
                    <a:lnTo>
                      <a:pt x="100" y="337"/>
                    </a:lnTo>
                    <a:lnTo>
                      <a:pt x="100" y="339"/>
                    </a:lnTo>
                    <a:lnTo>
                      <a:pt x="100" y="341"/>
                    </a:lnTo>
                    <a:lnTo>
                      <a:pt x="100" y="343"/>
                    </a:lnTo>
                    <a:lnTo>
                      <a:pt x="100" y="345"/>
                    </a:lnTo>
                    <a:lnTo>
                      <a:pt x="100" y="348"/>
                    </a:lnTo>
                    <a:lnTo>
                      <a:pt x="100" y="350"/>
                    </a:lnTo>
                    <a:lnTo>
                      <a:pt x="100" y="352"/>
                    </a:lnTo>
                    <a:lnTo>
                      <a:pt x="99" y="354"/>
                    </a:lnTo>
                    <a:lnTo>
                      <a:pt x="98" y="357"/>
                    </a:lnTo>
                    <a:lnTo>
                      <a:pt x="98" y="359"/>
                    </a:lnTo>
                    <a:lnTo>
                      <a:pt x="97" y="362"/>
                    </a:lnTo>
                    <a:lnTo>
                      <a:pt x="96" y="364"/>
                    </a:lnTo>
                    <a:lnTo>
                      <a:pt x="95" y="366"/>
                    </a:lnTo>
                    <a:lnTo>
                      <a:pt x="94" y="368"/>
                    </a:lnTo>
                    <a:lnTo>
                      <a:pt x="93" y="371"/>
                    </a:lnTo>
                    <a:lnTo>
                      <a:pt x="91" y="374"/>
                    </a:lnTo>
                    <a:lnTo>
                      <a:pt x="90" y="376"/>
                    </a:lnTo>
                    <a:lnTo>
                      <a:pt x="88" y="378"/>
                    </a:lnTo>
                    <a:lnTo>
                      <a:pt x="87" y="381"/>
                    </a:lnTo>
                    <a:lnTo>
                      <a:pt x="85" y="383"/>
                    </a:lnTo>
                    <a:lnTo>
                      <a:pt x="83" y="386"/>
                    </a:lnTo>
                    <a:lnTo>
                      <a:pt x="81" y="388"/>
                    </a:lnTo>
                    <a:lnTo>
                      <a:pt x="78" y="390"/>
                    </a:lnTo>
                    <a:lnTo>
                      <a:pt x="76" y="393"/>
                    </a:lnTo>
                    <a:lnTo>
                      <a:pt x="73" y="395"/>
                    </a:lnTo>
                    <a:lnTo>
                      <a:pt x="57" y="406"/>
                    </a:lnTo>
                    <a:lnTo>
                      <a:pt x="63" y="437"/>
                    </a:lnTo>
                    <a:lnTo>
                      <a:pt x="0" y="466"/>
                    </a:lnTo>
                    <a:lnTo>
                      <a:pt x="0" y="473"/>
                    </a:lnTo>
                    <a:lnTo>
                      <a:pt x="162" y="473"/>
                    </a:lnTo>
                    <a:lnTo>
                      <a:pt x="162" y="0"/>
                    </a:lnTo>
                    <a:lnTo>
                      <a:pt x="51" y="0"/>
                    </a:lnTo>
                    <a:close/>
                  </a:path>
                </a:pathLst>
              </a:custGeom>
              <a:solidFill>
                <a:srgbClr val="E0F7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703" name="Freeform 545"/>
              <p:cNvSpPr>
                <a:spLocks/>
              </p:cNvSpPr>
              <p:nvPr/>
            </p:nvSpPr>
            <p:spPr bwMode="auto">
              <a:xfrm>
                <a:off x="4433" y="2068"/>
                <a:ext cx="238" cy="462"/>
              </a:xfrm>
              <a:custGeom>
                <a:avLst/>
                <a:gdLst>
                  <a:gd name="T0" fmla="*/ 237 w 238"/>
                  <a:gd name="T1" fmla="*/ 118 h 462"/>
                  <a:gd name="T2" fmla="*/ 234 w 238"/>
                  <a:gd name="T3" fmla="*/ 117 h 462"/>
                  <a:gd name="T4" fmla="*/ 231 w 238"/>
                  <a:gd name="T5" fmla="*/ 116 h 462"/>
                  <a:gd name="T6" fmla="*/ 227 w 238"/>
                  <a:gd name="T7" fmla="*/ 116 h 462"/>
                  <a:gd name="T8" fmla="*/ 223 w 238"/>
                  <a:gd name="T9" fmla="*/ 115 h 462"/>
                  <a:gd name="T10" fmla="*/ 218 w 238"/>
                  <a:gd name="T11" fmla="*/ 114 h 462"/>
                  <a:gd name="T12" fmla="*/ 212 w 238"/>
                  <a:gd name="T13" fmla="*/ 113 h 462"/>
                  <a:gd name="T14" fmla="*/ 206 w 238"/>
                  <a:gd name="T15" fmla="*/ 112 h 462"/>
                  <a:gd name="T16" fmla="*/ 198 w 238"/>
                  <a:gd name="T17" fmla="*/ 111 h 462"/>
                  <a:gd name="T18" fmla="*/ 191 w 238"/>
                  <a:gd name="T19" fmla="*/ 111 h 462"/>
                  <a:gd name="T20" fmla="*/ 184 w 238"/>
                  <a:gd name="T21" fmla="*/ 110 h 462"/>
                  <a:gd name="T22" fmla="*/ 176 w 238"/>
                  <a:gd name="T23" fmla="*/ 110 h 462"/>
                  <a:gd name="T24" fmla="*/ 167 w 238"/>
                  <a:gd name="T25" fmla="*/ 110 h 462"/>
                  <a:gd name="T26" fmla="*/ 159 w 238"/>
                  <a:gd name="T27" fmla="*/ 111 h 462"/>
                  <a:gd name="T28" fmla="*/ 150 w 238"/>
                  <a:gd name="T29" fmla="*/ 113 h 462"/>
                  <a:gd name="T30" fmla="*/ 142 w 238"/>
                  <a:gd name="T31" fmla="*/ 114 h 462"/>
                  <a:gd name="T32" fmla="*/ 133 w 238"/>
                  <a:gd name="T33" fmla="*/ 116 h 462"/>
                  <a:gd name="T34" fmla="*/ 124 w 238"/>
                  <a:gd name="T35" fmla="*/ 119 h 462"/>
                  <a:gd name="T36" fmla="*/ 116 w 238"/>
                  <a:gd name="T37" fmla="*/ 122 h 462"/>
                  <a:gd name="T38" fmla="*/ 107 w 238"/>
                  <a:gd name="T39" fmla="*/ 126 h 462"/>
                  <a:gd name="T40" fmla="*/ 69 w 238"/>
                  <a:gd name="T41" fmla="*/ 169 h 462"/>
                  <a:gd name="T42" fmla="*/ 69 w 238"/>
                  <a:gd name="T43" fmla="*/ 186 h 462"/>
                  <a:gd name="T44" fmla="*/ 66 w 238"/>
                  <a:gd name="T45" fmla="*/ 188 h 462"/>
                  <a:gd name="T46" fmla="*/ 62 w 238"/>
                  <a:gd name="T47" fmla="*/ 190 h 462"/>
                  <a:gd name="T48" fmla="*/ 58 w 238"/>
                  <a:gd name="T49" fmla="*/ 192 h 462"/>
                  <a:gd name="T50" fmla="*/ 53 w 238"/>
                  <a:gd name="T51" fmla="*/ 195 h 462"/>
                  <a:gd name="T52" fmla="*/ 49 w 238"/>
                  <a:gd name="T53" fmla="*/ 199 h 462"/>
                  <a:gd name="T54" fmla="*/ 44 w 238"/>
                  <a:gd name="T55" fmla="*/ 204 h 462"/>
                  <a:gd name="T56" fmla="*/ 38 w 238"/>
                  <a:gd name="T57" fmla="*/ 209 h 462"/>
                  <a:gd name="T58" fmla="*/ 34 w 238"/>
                  <a:gd name="T59" fmla="*/ 216 h 462"/>
                  <a:gd name="T60" fmla="*/ 29 w 238"/>
                  <a:gd name="T61" fmla="*/ 223 h 462"/>
                  <a:gd name="T62" fmla="*/ 25 w 238"/>
                  <a:gd name="T63" fmla="*/ 231 h 462"/>
                  <a:gd name="T64" fmla="*/ 21 w 238"/>
                  <a:gd name="T65" fmla="*/ 240 h 462"/>
                  <a:gd name="T66" fmla="*/ 19 w 238"/>
                  <a:gd name="T67" fmla="*/ 251 h 462"/>
                  <a:gd name="T68" fmla="*/ 17 w 238"/>
                  <a:gd name="T69" fmla="*/ 262 h 462"/>
                  <a:gd name="T70" fmla="*/ 16 w 238"/>
                  <a:gd name="T71" fmla="*/ 275 h 462"/>
                  <a:gd name="T72" fmla="*/ 16 w 238"/>
                  <a:gd name="T73" fmla="*/ 288 h 462"/>
                  <a:gd name="T74" fmla="*/ 17 w 238"/>
                  <a:gd name="T75" fmla="*/ 303 h 462"/>
                  <a:gd name="T76" fmla="*/ 21 w 238"/>
                  <a:gd name="T77" fmla="*/ 319 h 462"/>
                  <a:gd name="T78" fmla="*/ 25 w 238"/>
                  <a:gd name="T79" fmla="*/ 337 h 462"/>
                  <a:gd name="T80" fmla="*/ 32 w 238"/>
                  <a:gd name="T81" fmla="*/ 356 h 462"/>
                  <a:gd name="T82" fmla="*/ 49 w 238"/>
                  <a:gd name="T83" fmla="*/ 446 h 462"/>
                  <a:gd name="T84" fmla="*/ 1 w 238"/>
                  <a:gd name="T85" fmla="*/ 461 h 462"/>
                  <a:gd name="T86" fmla="*/ 217 w 238"/>
                  <a:gd name="T87" fmla="*/ 0 h 46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38"/>
                  <a:gd name="T133" fmla="*/ 0 h 462"/>
                  <a:gd name="T134" fmla="*/ 238 w 238"/>
                  <a:gd name="T135" fmla="*/ 462 h 46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38" h="462">
                    <a:moveTo>
                      <a:pt x="217" y="0"/>
                    </a:moveTo>
                    <a:lnTo>
                      <a:pt x="238" y="119"/>
                    </a:lnTo>
                    <a:lnTo>
                      <a:pt x="237" y="118"/>
                    </a:lnTo>
                    <a:lnTo>
                      <a:pt x="235" y="118"/>
                    </a:lnTo>
                    <a:lnTo>
                      <a:pt x="234" y="117"/>
                    </a:lnTo>
                    <a:lnTo>
                      <a:pt x="233" y="117"/>
                    </a:lnTo>
                    <a:lnTo>
                      <a:pt x="232" y="117"/>
                    </a:lnTo>
                    <a:lnTo>
                      <a:pt x="231" y="116"/>
                    </a:lnTo>
                    <a:lnTo>
                      <a:pt x="230" y="116"/>
                    </a:lnTo>
                    <a:lnTo>
                      <a:pt x="229" y="116"/>
                    </a:lnTo>
                    <a:lnTo>
                      <a:pt x="227" y="116"/>
                    </a:lnTo>
                    <a:lnTo>
                      <a:pt x="226" y="116"/>
                    </a:lnTo>
                    <a:lnTo>
                      <a:pt x="224" y="115"/>
                    </a:lnTo>
                    <a:lnTo>
                      <a:pt x="223" y="115"/>
                    </a:lnTo>
                    <a:lnTo>
                      <a:pt x="221" y="115"/>
                    </a:lnTo>
                    <a:lnTo>
                      <a:pt x="219" y="114"/>
                    </a:lnTo>
                    <a:lnTo>
                      <a:pt x="218" y="114"/>
                    </a:lnTo>
                    <a:lnTo>
                      <a:pt x="216" y="113"/>
                    </a:lnTo>
                    <a:lnTo>
                      <a:pt x="214" y="113"/>
                    </a:lnTo>
                    <a:lnTo>
                      <a:pt x="212" y="113"/>
                    </a:lnTo>
                    <a:lnTo>
                      <a:pt x="210" y="113"/>
                    </a:lnTo>
                    <a:lnTo>
                      <a:pt x="207" y="113"/>
                    </a:lnTo>
                    <a:lnTo>
                      <a:pt x="206" y="112"/>
                    </a:lnTo>
                    <a:lnTo>
                      <a:pt x="203" y="112"/>
                    </a:lnTo>
                    <a:lnTo>
                      <a:pt x="201" y="112"/>
                    </a:lnTo>
                    <a:lnTo>
                      <a:pt x="198" y="111"/>
                    </a:lnTo>
                    <a:lnTo>
                      <a:pt x="196" y="111"/>
                    </a:lnTo>
                    <a:lnTo>
                      <a:pt x="194" y="111"/>
                    </a:lnTo>
                    <a:lnTo>
                      <a:pt x="191" y="111"/>
                    </a:lnTo>
                    <a:lnTo>
                      <a:pt x="189" y="111"/>
                    </a:lnTo>
                    <a:lnTo>
                      <a:pt x="186" y="110"/>
                    </a:lnTo>
                    <a:lnTo>
                      <a:pt x="184" y="110"/>
                    </a:lnTo>
                    <a:lnTo>
                      <a:pt x="181" y="110"/>
                    </a:lnTo>
                    <a:lnTo>
                      <a:pt x="178" y="110"/>
                    </a:lnTo>
                    <a:lnTo>
                      <a:pt x="176" y="110"/>
                    </a:lnTo>
                    <a:lnTo>
                      <a:pt x="173" y="110"/>
                    </a:lnTo>
                    <a:lnTo>
                      <a:pt x="170" y="110"/>
                    </a:lnTo>
                    <a:lnTo>
                      <a:pt x="167" y="110"/>
                    </a:lnTo>
                    <a:lnTo>
                      <a:pt x="165" y="111"/>
                    </a:lnTo>
                    <a:lnTo>
                      <a:pt x="162" y="111"/>
                    </a:lnTo>
                    <a:lnTo>
                      <a:pt x="159" y="111"/>
                    </a:lnTo>
                    <a:lnTo>
                      <a:pt x="156" y="112"/>
                    </a:lnTo>
                    <a:lnTo>
                      <a:pt x="153" y="112"/>
                    </a:lnTo>
                    <a:lnTo>
                      <a:pt x="150" y="113"/>
                    </a:lnTo>
                    <a:lnTo>
                      <a:pt x="148" y="113"/>
                    </a:lnTo>
                    <a:lnTo>
                      <a:pt x="145" y="113"/>
                    </a:lnTo>
                    <a:lnTo>
                      <a:pt x="142" y="114"/>
                    </a:lnTo>
                    <a:lnTo>
                      <a:pt x="139" y="115"/>
                    </a:lnTo>
                    <a:lnTo>
                      <a:pt x="136" y="115"/>
                    </a:lnTo>
                    <a:lnTo>
                      <a:pt x="133" y="116"/>
                    </a:lnTo>
                    <a:lnTo>
                      <a:pt x="130" y="117"/>
                    </a:lnTo>
                    <a:lnTo>
                      <a:pt x="127" y="118"/>
                    </a:lnTo>
                    <a:lnTo>
                      <a:pt x="124" y="119"/>
                    </a:lnTo>
                    <a:lnTo>
                      <a:pt x="121" y="120"/>
                    </a:lnTo>
                    <a:lnTo>
                      <a:pt x="119" y="121"/>
                    </a:lnTo>
                    <a:lnTo>
                      <a:pt x="116" y="122"/>
                    </a:lnTo>
                    <a:lnTo>
                      <a:pt x="113" y="124"/>
                    </a:lnTo>
                    <a:lnTo>
                      <a:pt x="110" y="125"/>
                    </a:lnTo>
                    <a:lnTo>
                      <a:pt x="107" y="126"/>
                    </a:lnTo>
                    <a:lnTo>
                      <a:pt x="105" y="127"/>
                    </a:lnTo>
                    <a:lnTo>
                      <a:pt x="102" y="129"/>
                    </a:lnTo>
                    <a:lnTo>
                      <a:pt x="69" y="169"/>
                    </a:lnTo>
                    <a:lnTo>
                      <a:pt x="71" y="186"/>
                    </a:lnTo>
                    <a:lnTo>
                      <a:pt x="70" y="186"/>
                    </a:lnTo>
                    <a:lnTo>
                      <a:pt x="69" y="186"/>
                    </a:lnTo>
                    <a:lnTo>
                      <a:pt x="68" y="187"/>
                    </a:lnTo>
                    <a:lnTo>
                      <a:pt x="67" y="188"/>
                    </a:lnTo>
                    <a:lnTo>
                      <a:pt x="66" y="188"/>
                    </a:lnTo>
                    <a:lnTo>
                      <a:pt x="64" y="188"/>
                    </a:lnTo>
                    <a:lnTo>
                      <a:pt x="63" y="189"/>
                    </a:lnTo>
                    <a:lnTo>
                      <a:pt x="62" y="190"/>
                    </a:lnTo>
                    <a:lnTo>
                      <a:pt x="61" y="190"/>
                    </a:lnTo>
                    <a:lnTo>
                      <a:pt x="59" y="191"/>
                    </a:lnTo>
                    <a:lnTo>
                      <a:pt x="58" y="192"/>
                    </a:lnTo>
                    <a:lnTo>
                      <a:pt x="57" y="193"/>
                    </a:lnTo>
                    <a:lnTo>
                      <a:pt x="55" y="194"/>
                    </a:lnTo>
                    <a:lnTo>
                      <a:pt x="53" y="195"/>
                    </a:lnTo>
                    <a:lnTo>
                      <a:pt x="52" y="197"/>
                    </a:lnTo>
                    <a:lnTo>
                      <a:pt x="50" y="198"/>
                    </a:lnTo>
                    <a:lnTo>
                      <a:pt x="49" y="199"/>
                    </a:lnTo>
                    <a:lnTo>
                      <a:pt x="47" y="201"/>
                    </a:lnTo>
                    <a:lnTo>
                      <a:pt x="45" y="202"/>
                    </a:lnTo>
                    <a:lnTo>
                      <a:pt x="44" y="204"/>
                    </a:lnTo>
                    <a:lnTo>
                      <a:pt x="42" y="205"/>
                    </a:lnTo>
                    <a:lnTo>
                      <a:pt x="40" y="207"/>
                    </a:lnTo>
                    <a:lnTo>
                      <a:pt x="38" y="209"/>
                    </a:lnTo>
                    <a:lnTo>
                      <a:pt x="37" y="211"/>
                    </a:lnTo>
                    <a:lnTo>
                      <a:pt x="35" y="213"/>
                    </a:lnTo>
                    <a:lnTo>
                      <a:pt x="34" y="216"/>
                    </a:lnTo>
                    <a:lnTo>
                      <a:pt x="32" y="218"/>
                    </a:lnTo>
                    <a:lnTo>
                      <a:pt x="31" y="220"/>
                    </a:lnTo>
                    <a:lnTo>
                      <a:pt x="29" y="223"/>
                    </a:lnTo>
                    <a:lnTo>
                      <a:pt x="28" y="226"/>
                    </a:lnTo>
                    <a:lnTo>
                      <a:pt x="26" y="228"/>
                    </a:lnTo>
                    <a:lnTo>
                      <a:pt x="25" y="231"/>
                    </a:lnTo>
                    <a:lnTo>
                      <a:pt x="23" y="234"/>
                    </a:lnTo>
                    <a:lnTo>
                      <a:pt x="22" y="237"/>
                    </a:lnTo>
                    <a:lnTo>
                      <a:pt x="21" y="240"/>
                    </a:lnTo>
                    <a:lnTo>
                      <a:pt x="20" y="244"/>
                    </a:lnTo>
                    <a:lnTo>
                      <a:pt x="19" y="247"/>
                    </a:lnTo>
                    <a:lnTo>
                      <a:pt x="19" y="251"/>
                    </a:lnTo>
                    <a:lnTo>
                      <a:pt x="17" y="254"/>
                    </a:lnTo>
                    <a:lnTo>
                      <a:pt x="17" y="258"/>
                    </a:lnTo>
                    <a:lnTo>
                      <a:pt x="17" y="262"/>
                    </a:lnTo>
                    <a:lnTo>
                      <a:pt x="16" y="266"/>
                    </a:lnTo>
                    <a:lnTo>
                      <a:pt x="16" y="270"/>
                    </a:lnTo>
                    <a:lnTo>
                      <a:pt x="16" y="275"/>
                    </a:lnTo>
                    <a:lnTo>
                      <a:pt x="15" y="279"/>
                    </a:lnTo>
                    <a:lnTo>
                      <a:pt x="16" y="283"/>
                    </a:lnTo>
                    <a:lnTo>
                      <a:pt x="16" y="288"/>
                    </a:lnTo>
                    <a:lnTo>
                      <a:pt x="16" y="293"/>
                    </a:lnTo>
                    <a:lnTo>
                      <a:pt x="17" y="298"/>
                    </a:lnTo>
                    <a:lnTo>
                      <a:pt x="17" y="303"/>
                    </a:lnTo>
                    <a:lnTo>
                      <a:pt x="19" y="308"/>
                    </a:lnTo>
                    <a:lnTo>
                      <a:pt x="20" y="314"/>
                    </a:lnTo>
                    <a:lnTo>
                      <a:pt x="21" y="319"/>
                    </a:lnTo>
                    <a:lnTo>
                      <a:pt x="22" y="325"/>
                    </a:lnTo>
                    <a:lnTo>
                      <a:pt x="23" y="331"/>
                    </a:lnTo>
                    <a:lnTo>
                      <a:pt x="25" y="337"/>
                    </a:lnTo>
                    <a:lnTo>
                      <a:pt x="27" y="343"/>
                    </a:lnTo>
                    <a:lnTo>
                      <a:pt x="30" y="349"/>
                    </a:lnTo>
                    <a:lnTo>
                      <a:pt x="32" y="356"/>
                    </a:lnTo>
                    <a:lnTo>
                      <a:pt x="35" y="363"/>
                    </a:lnTo>
                    <a:lnTo>
                      <a:pt x="66" y="380"/>
                    </a:lnTo>
                    <a:lnTo>
                      <a:pt x="49" y="446"/>
                    </a:lnTo>
                    <a:lnTo>
                      <a:pt x="224" y="454"/>
                    </a:lnTo>
                    <a:lnTo>
                      <a:pt x="230" y="462"/>
                    </a:lnTo>
                    <a:lnTo>
                      <a:pt x="1" y="461"/>
                    </a:lnTo>
                    <a:lnTo>
                      <a:pt x="0" y="4"/>
                    </a:lnTo>
                    <a:lnTo>
                      <a:pt x="217" y="0"/>
                    </a:lnTo>
                    <a:close/>
                  </a:path>
                </a:pathLst>
              </a:custGeom>
              <a:solidFill>
                <a:srgbClr val="CFE8C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704" name="Freeform 546"/>
              <p:cNvSpPr>
                <a:spLocks/>
              </p:cNvSpPr>
              <p:nvPr/>
            </p:nvSpPr>
            <p:spPr bwMode="auto">
              <a:xfrm>
                <a:off x="4784" y="2064"/>
                <a:ext cx="142" cy="466"/>
              </a:xfrm>
              <a:custGeom>
                <a:avLst/>
                <a:gdLst>
                  <a:gd name="T0" fmla="*/ 26 w 142"/>
                  <a:gd name="T1" fmla="*/ 196 h 466"/>
                  <a:gd name="T2" fmla="*/ 30 w 142"/>
                  <a:gd name="T3" fmla="*/ 196 h 466"/>
                  <a:gd name="T4" fmla="*/ 34 w 142"/>
                  <a:gd name="T5" fmla="*/ 197 h 466"/>
                  <a:gd name="T6" fmla="*/ 38 w 142"/>
                  <a:gd name="T7" fmla="*/ 197 h 466"/>
                  <a:gd name="T8" fmla="*/ 41 w 142"/>
                  <a:gd name="T9" fmla="*/ 197 h 466"/>
                  <a:gd name="T10" fmla="*/ 44 w 142"/>
                  <a:gd name="T11" fmla="*/ 198 h 466"/>
                  <a:gd name="T12" fmla="*/ 47 w 142"/>
                  <a:gd name="T13" fmla="*/ 198 h 466"/>
                  <a:gd name="T14" fmla="*/ 50 w 142"/>
                  <a:gd name="T15" fmla="*/ 199 h 466"/>
                  <a:gd name="T16" fmla="*/ 54 w 142"/>
                  <a:gd name="T17" fmla="*/ 200 h 466"/>
                  <a:gd name="T18" fmla="*/ 57 w 142"/>
                  <a:gd name="T19" fmla="*/ 201 h 466"/>
                  <a:gd name="T20" fmla="*/ 60 w 142"/>
                  <a:gd name="T21" fmla="*/ 201 h 466"/>
                  <a:gd name="T22" fmla="*/ 64 w 142"/>
                  <a:gd name="T23" fmla="*/ 203 h 466"/>
                  <a:gd name="T24" fmla="*/ 67 w 142"/>
                  <a:gd name="T25" fmla="*/ 204 h 466"/>
                  <a:gd name="T26" fmla="*/ 70 w 142"/>
                  <a:gd name="T27" fmla="*/ 206 h 466"/>
                  <a:gd name="T28" fmla="*/ 75 w 142"/>
                  <a:gd name="T29" fmla="*/ 210 h 466"/>
                  <a:gd name="T30" fmla="*/ 79 w 142"/>
                  <a:gd name="T31" fmla="*/ 216 h 466"/>
                  <a:gd name="T32" fmla="*/ 81 w 142"/>
                  <a:gd name="T33" fmla="*/ 222 h 466"/>
                  <a:gd name="T34" fmla="*/ 82 w 142"/>
                  <a:gd name="T35" fmla="*/ 226 h 466"/>
                  <a:gd name="T36" fmla="*/ 83 w 142"/>
                  <a:gd name="T37" fmla="*/ 230 h 466"/>
                  <a:gd name="T38" fmla="*/ 83 w 142"/>
                  <a:gd name="T39" fmla="*/ 233 h 466"/>
                  <a:gd name="T40" fmla="*/ 83 w 142"/>
                  <a:gd name="T41" fmla="*/ 236 h 466"/>
                  <a:gd name="T42" fmla="*/ 82 w 142"/>
                  <a:gd name="T43" fmla="*/ 240 h 466"/>
                  <a:gd name="T44" fmla="*/ 81 w 142"/>
                  <a:gd name="T45" fmla="*/ 243 h 466"/>
                  <a:gd name="T46" fmla="*/ 81 w 142"/>
                  <a:gd name="T47" fmla="*/ 246 h 466"/>
                  <a:gd name="T48" fmla="*/ 80 w 142"/>
                  <a:gd name="T49" fmla="*/ 250 h 466"/>
                  <a:gd name="T50" fmla="*/ 79 w 142"/>
                  <a:gd name="T51" fmla="*/ 255 h 466"/>
                  <a:gd name="T52" fmla="*/ 77 w 142"/>
                  <a:gd name="T53" fmla="*/ 260 h 466"/>
                  <a:gd name="T54" fmla="*/ 75 w 142"/>
                  <a:gd name="T55" fmla="*/ 264 h 466"/>
                  <a:gd name="T56" fmla="*/ 74 w 142"/>
                  <a:gd name="T57" fmla="*/ 268 h 466"/>
                  <a:gd name="T58" fmla="*/ 73 w 142"/>
                  <a:gd name="T59" fmla="*/ 270 h 466"/>
                  <a:gd name="T60" fmla="*/ 75 w 142"/>
                  <a:gd name="T61" fmla="*/ 273 h 466"/>
                  <a:gd name="T62" fmla="*/ 78 w 142"/>
                  <a:gd name="T63" fmla="*/ 276 h 466"/>
                  <a:gd name="T64" fmla="*/ 80 w 142"/>
                  <a:gd name="T65" fmla="*/ 280 h 466"/>
                  <a:gd name="T66" fmla="*/ 83 w 142"/>
                  <a:gd name="T67" fmla="*/ 283 h 466"/>
                  <a:gd name="T68" fmla="*/ 85 w 142"/>
                  <a:gd name="T69" fmla="*/ 287 h 466"/>
                  <a:gd name="T70" fmla="*/ 88 w 142"/>
                  <a:gd name="T71" fmla="*/ 292 h 466"/>
                  <a:gd name="T72" fmla="*/ 91 w 142"/>
                  <a:gd name="T73" fmla="*/ 297 h 466"/>
                  <a:gd name="T74" fmla="*/ 93 w 142"/>
                  <a:gd name="T75" fmla="*/ 303 h 466"/>
                  <a:gd name="T76" fmla="*/ 95 w 142"/>
                  <a:gd name="T77" fmla="*/ 308 h 466"/>
                  <a:gd name="T78" fmla="*/ 96 w 142"/>
                  <a:gd name="T79" fmla="*/ 315 h 466"/>
                  <a:gd name="T80" fmla="*/ 98 w 142"/>
                  <a:gd name="T81" fmla="*/ 321 h 466"/>
                  <a:gd name="T82" fmla="*/ 98 w 142"/>
                  <a:gd name="T83" fmla="*/ 328 h 466"/>
                  <a:gd name="T84" fmla="*/ 98 w 142"/>
                  <a:gd name="T85" fmla="*/ 335 h 466"/>
                  <a:gd name="T86" fmla="*/ 98 w 142"/>
                  <a:gd name="T87" fmla="*/ 342 h 466"/>
                  <a:gd name="T88" fmla="*/ 96 w 142"/>
                  <a:gd name="T89" fmla="*/ 348 h 466"/>
                  <a:gd name="T90" fmla="*/ 93 w 142"/>
                  <a:gd name="T91" fmla="*/ 356 h 466"/>
                  <a:gd name="T92" fmla="*/ 90 w 142"/>
                  <a:gd name="T93" fmla="*/ 363 h 466"/>
                  <a:gd name="T94" fmla="*/ 85 w 142"/>
                  <a:gd name="T95" fmla="*/ 370 h 466"/>
                  <a:gd name="T96" fmla="*/ 79 w 142"/>
                  <a:gd name="T97" fmla="*/ 378 h 466"/>
                  <a:gd name="T98" fmla="*/ 1 w 142"/>
                  <a:gd name="T99" fmla="*/ 460 h 466"/>
                  <a:gd name="T100" fmla="*/ 140 w 142"/>
                  <a:gd name="T101" fmla="*/ 2 h 46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42"/>
                  <a:gd name="T154" fmla="*/ 0 h 466"/>
                  <a:gd name="T155" fmla="*/ 142 w 142"/>
                  <a:gd name="T156" fmla="*/ 466 h 46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42" h="466">
                    <a:moveTo>
                      <a:pt x="38" y="0"/>
                    </a:moveTo>
                    <a:lnTo>
                      <a:pt x="26" y="197"/>
                    </a:lnTo>
                    <a:lnTo>
                      <a:pt x="26" y="196"/>
                    </a:lnTo>
                    <a:lnTo>
                      <a:pt x="28" y="196"/>
                    </a:lnTo>
                    <a:lnTo>
                      <a:pt x="29" y="196"/>
                    </a:lnTo>
                    <a:lnTo>
                      <a:pt x="30" y="196"/>
                    </a:lnTo>
                    <a:lnTo>
                      <a:pt x="31" y="196"/>
                    </a:lnTo>
                    <a:lnTo>
                      <a:pt x="33" y="197"/>
                    </a:lnTo>
                    <a:lnTo>
                      <a:pt x="34" y="197"/>
                    </a:lnTo>
                    <a:lnTo>
                      <a:pt x="36" y="197"/>
                    </a:lnTo>
                    <a:lnTo>
                      <a:pt x="37" y="197"/>
                    </a:lnTo>
                    <a:lnTo>
                      <a:pt x="38" y="197"/>
                    </a:lnTo>
                    <a:lnTo>
                      <a:pt x="39" y="197"/>
                    </a:lnTo>
                    <a:lnTo>
                      <a:pt x="40" y="197"/>
                    </a:lnTo>
                    <a:lnTo>
                      <a:pt x="41" y="197"/>
                    </a:lnTo>
                    <a:lnTo>
                      <a:pt x="42" y="197"/>
                    </a:lnTo>
                    <a:lnTo>
                      <a:pt x="43" y="198"/>
                    </a:lnTo>
                    <a:lnTo>
                      <a:pt x="44" y="198"/>
                    </a:lnTo>
                    <a:lnTo>
                      <a:pt x="45" y="198"/>
                    </a:lnTo>
                    <a:lnTo>
                      <a:pt x="46" y="198"/>
                    </a:lnTo>
                    <a:lnTo>
                      <a:pt x="47" y="198"/>
                    </a:lnTo>
                    <a:lnTo>
                      <a:pt x="48" y="199"/>
                    </a:lnTo>
                    <a:lnTo>
                      <a:pt x="49" y="199"/>
                    </a:lnTo>
                    <a:lnTo>
                      <a:pt x="50" y="199"/>
                    </a:lnTo>
                    <a:lnTo>
                      <a:pt x="52" y="199"/>
                    </a:lnTo>
                    <a:lnTo>
                      <a:pt x="53" y="199"/>
                    </a:lnTo>
                    <a:lnTo>
                      <a:pt x="54" y="200"/>
                    </a:lnTo>
                    <a:lnTo>
                      <a:pt x="55" y="200"/>
                    </a:lnTo>
                    <a:lnTo>
                      <a:pt x="56" y="200"/>
                    </a:lnTo>
                    <a:lnTo>
                      <a:pt x="57" y="201"/>
                    </a:lnTo>
                    <a:lnTo>
                      <a:pt x="58" y="201"/>
                    </a:lnTo>
                    <a:lnTo>
                      <a:pt x="59" y="201"/>
                    </a:lnTo>
                    <a:lnTo>
                      <a:pt x="60" y="201"/>
                    </a:lnTo>
                    <a:lnTo>
                      <a:pt x="62" y="202"/>
                    </a:lnTo>
                    <a:lnTo>
                      <a:pt x="63" y="203"/>
                    </a:lnTo>
                    <a:lnTo>
                      <a:pt x="64" y="203"/>
                    </a:lnTo>
                    <a:lnTo>
                      <a:pt x="65" y="204"/>
                    </a:lnTo>
                    <a:lnTo>
                      <a:pt x="66" y="204"/>
                    </a:lnTo>
                    <a:lnTo>
                      <a:pt x="67" y="204"/>
                    </a:lnTo>
                    <a:lnTo>
                      <a:pt x="68" y="205"/>
                    </a:lnTo>
                    <a:lnTo>
                      <a:pt x="69" y="206"/>
                    </a:lnTo>
                    <a:lnTo>
                      <a:pt x="70" y="206"/>
                    </a:lnTo>
                    <a:lnTo>
                      <a:pt x="72" y="207"/>
                    </a:lnTo>
                    <a:lnTo>
                      <a:pt x="73" y="209"/>
                    </a:lnTo>
                    <a:lnTo>
                      <a:pt x="75" y="210"/>
                    </a:lnTo>
                    <a:lnTo>
                      <a:pt x="76" y="212"/>
                    </a:lnTo>
                    <a:lnTo>
                      <a:pt x="78" y="214"/>
                    </a:lnTo>
                    <a:lnTo>
                      <a:pt x="79" y="216"/>
                    </a:lnTo>
                    <a:lnTo>
                      <a:pt x="80" y="218"/>
                    </a:lnTo>
                    <a:lnTo>
                      <a:pt x="81" y="220"/>
                    </a:lnTo>
                    <a:lnTo>
                      <a:pt x="81" y="222"/>
                    </a:lnTo>
                    <a:lnTo>
                      <a:pt x="82" y="224"/>
                    </a:lnTo>
                    <a:lnTo>
                      <a:pt x="82" y="225"/>
                    </a:lnTo>
                    <a:lnTo>
                      <a:pt x="82" y="226"/>
                    </a:lnTo>
                    <a:lnTo>
                      <a:pt x="82" y="227"/>
                    </a:lnTo>
                    <a:lnTo>
                      <a:pt x="83" y="228"/>
                    </a:lnTo>
                    <a:lnTo>
                      <a:pt x="83" y="230"/>
                    </a:lnTo>
                    <a:lnTo>
                      <a:pt x="83" y="232"/>
                    </a:lnTo>
                    <a:lnTo>
                      <a:pt x="83" y="233"/>
                    </a:lnTo>
                    <a:lnTo>
                      <a:pt x="83" y="234"/>
                    </a:lnTo>
                    <a:lnTo>
                      <a:pt x="83" y="235"/>
                    </a:lnTo>
                    <a:lnTo>
                      <a:pt x="83" y="236"/>
                    </a:lnTo>
                    <a:lnTo>
                      <a:pt x="83" y="237"/>
                    </a:lnTo>
                    <a:lnTo>
                      <a:pt x="82" y="238"/>
                    </a:lnTo>
                    <a:lnTo>
                      <a:pt x="82" y="240"/>
                    </a:lnTo>
                    <a:lnTo>
                      <a:pt x="82" y="241"/>
                    </a:lnTo>
                    <a:lnTo>
                      <a:pt x="82" y="242"/>
                    </a:lnTo>
                    <a:lnTo>
                      <a:pt x="81" y="243"/>
                    </a:lnTo>
                    <a:lnTo>
                      <a:pt x="81" y="244"/>
                    </a:lnTo>
                    <a:lnTo>
                      <a:pt x="81" y="245"/>
                    </a:lnTo>
                    <a:lnTo>
                      <a:pt x="81" y="246"/>
                    </a:lnTo>
                    <a:lnTo>
                      <a:pt x="81" y="247"/>
                    </a:lnTo>
                    <a:lnTo>
                      <a:pt x="80" y="249"/>
                    </a:lnTo>
                    <a:lnTo>
                      <a:pt x="80" y="250"/>
                    </a:lnTo>
                    <a:lnTo>
                      <a:pt x="80" y="251"/>
                    </a:lnTo>
                    <a:lnTo>
                      <a:pt x="80" y="253"/>
                    </a:lnTo>
                    <a:lnTo>
                      <a:pt x="79" y="255"/>
                    </a:lnTo>
                    <a:lnTo>
                      <a:pt x="78" y="256"/>
                    </a:lnTo>
                    <a:lnTo>
                      <a:pt x="78" y="258"/>
                    </a:lnTo>
                    <a:lnTo>
                      <a:pt x="77" y="260"/>
                    </a:lnTo>
                    <a:lnTo>
                      <a:pt x="76" y="261"/>
                    </a:lnTo>
                    <a:lnTo>
                      <a:pt x="76" y="263"/>
                    </a:lnTo>
                    <a:lnTo>
                      <a:pt x="75" y="264"/>
                    </a:lnTo>
                    <a:lnTo>
                      <a:pt x="75" y="266"/>
                    </a:lnTo>
                    <a:lnTo>
                      <a:pt x="74" y="267"/>
                    </a:lnTo>
                    <a:lnTo>
                      <a:pt x="74" y="268"/>
                    </a:lnTo>
                    <a:lnTo>
                      <a:pt x="74" y="269"/>
                    </a:lnTo>
                    <a:lnTo>
                      <a:pt x="73" y="270"/>
                    </a:lnTo>
                    <a:lnTo>
                      <a:pt x="73" y="271"/>
                    </a:lnTo>
                    <a:lnTo>
                      <a:pt x="74" y="271"/>
                    </a:lnTo>
                    <a:lnTo>
                      <a:pt x="75" y="273"/>
                    </a:lnTo>
                    <a:lnTo>
                      <a:pt x="76" y="274"/>
                    </a:lnTo>
                    <a:lnTo>
                      <a:pt x="78" y="276"/>
                    </a:lnTo>
                    <a:lnTo>
                      <a:pt x="79" y="278"/>
                    </a:lnTo>
                    <a:lnTo>
                      <a:pt x="80" y="279"/>
                    </a:lnTo>
                    <a:lnTo>
                      <a:pt x="80" y="280"/>
                    </a:lnTo>
                    <a:lnTo>
                      <a:pt x="81" y="281"/>
                    </a:lnTo>
                    <a:lnTo>
                      <a:pt x="82" y="282"/>
                    </a:lnTo>
                    <a:lnTo>
                      <a:pt x="83" y="283"/>
                    </a:lnTo>
                    <a:lnTo>
                      <a:pt x="84" y="285"/>
                    </a:lnTo>
                    <a:lnTo>
                      <a:pt x="85" y="286"/>
                    </a:lnTo>
                    <a:lnTo>
                      <a:pt x="85" y="287"/>
                    </a:lnTo>
                    <a:lnTo>
                      <a:pt x="86" y="289"/>
                    </a:lnTo>
                    <a:lnTo>
                      <a:pt x="87" y="290"/>
                    </a:lnTo>
                    <a:lnTo>
                      <a:pt x="88" y="292"/>
                    </a:lnTo>
                    <a:lnTo>
                      <a:pt x="89" y="294"/>
                    </a:lnTo>
                    <a:lnTo>
                      <a:pt x="89" y="296"/>
                    </a:lnTo>
                    <a:lnTo>
                      <a:pt x="91" y="297"/>
                    </a:lnTo>
                    <a:lnTo>
                      <a:pt x="91" y="299"/>
                    </a:lnTo>
                    <a:lnTo>
                      <a:pt x="92" y="301"/>
                    </a:lnTo>
                    <a:lnTo>
                      <a:pt x="93" y="303"/>
                    </a:lnTo>
                    <a:lnTo>
                      <a:pt x="94" y="305"/>
                    </a:lnTo>
                    <a:lnTo>
                      <a:pt x="94" y="307"/>
                    </a:lnTo>
                    <a:lnTo>
                      <a:pt x="95" y="308"/>
                    </a:lnTo>
                    <a:lnTo>
                      <a:pt x="95" y="311"/>
                    </a:lnTo>
                    <a:lnTo>
                      <a:pt x="96" y="313"/>
                    </a:lnTo>
                    <a:lnTo>
                      <a:pt x="96" y="315"/>
                    </a:lnTo>
                    <a:lnTo>
                      <a:pt x="97" y="317"/>
                    </a:lnTo>
                    <a:lnTo>
                      <a:pt x="97" y="319"/>
                    </a:lnTo>
                    <a:lnTo>
                      <a:pt x="98" y="321"/>
                    </a:lnTo>
                    <a:lnTo>
                      <a:pt x="98" y="323"/>
                    </a:lnTo>
                    <a:lnTo>
                      <a:pt x="98" y="325"/>
                    </a:lnTo>
                    <a:lnTo>
                      <a:pt x="98" y="328"/>
                    </a:lnTo>
                    <a:lnTo>
                      <a:pt x="98" y="330"/>
                    </a:lnTo>
                    <a:lnTo>
                      <a:pt x="98" y="332"/>
                    </a:lnTo>
                    <a:lnTo>
                      <a:pt x="98" y="335"/>
                    </a:lnTo>
                    <a:lnTo>
                      <a:pt x="98" y="337"/>
                    </a:lnTo>
                    <a:lnTo>
                      <a:pt x="98" y="339"/>
                    </a:lnTo>
                    <a:lnTo>
                      <a:pt x="98" y="342"/>
                    </a:lnTo>
                    <a:lnTo>
                      <a:pt x="97" y="344"/>
                    </a:lnTo>
                    <a:lnTo>
                      <a:pt x="96" y="346"/>
                    </a:lnTo>
                    <a:lnTo>
                      <a:pt x="96" y="348"/>
                    </a:lnTo>
                    <a:lnTo>
                      <a:pt x="95" y="351"/>
                    </a:lnTo>
                    <a:lnTo>
                      <a:pt x="94" y="353"/>
                    </a:lnTo>
                    <a:lnTo>
                      <a:pt x="93" y="356"/>
                    </a:lnTo>
                    <a:lnTo>
                      <a:pt x="93" y="358"/>
                    </a:lnTo>
                    <a:lnTo>
                      <a:pt x="91" y="360"/>
                    </a:lnTo>
                    <a:lnTo>
                      <a:pt x="90" y="363"/>
                    </a:lnTo>
                    <a:lnTo>
                      <a:pt x="88" y="365"/>
                    </a:lnTo>
                    <a:lnTo>
                      <a:pt x="87" y="368"/>
                    </a:lnTo>
                    <a:lnTo>
                      <a:pt x="85" y="370"/>
                    </a:lnTo>
                    <a:lnTo>
                      <a:pt x="83" y="373"/>
                    </a:lnTo>
                    <a:lnTo>
                      <a:pt x="81" y="375"/>
                    </a:lnTo>
                    <a:lnTo>
                      <a:pt x="79" y="378"/>
                    </a:lnTo>
                    <a:lnTo>
                      <a:pt x="56" y="404"/>
                    </a:lnTo>
                    <a:lnTo>
                      <a:pt x="61" y="422"/>
                    </a:lnTo>
                    <a:lnTo>
                      <a:pt x="1" y="460"/>
                    </a:lnTo>
                    <a:lnTo>
                      <a:pt x="0" y="466"/>
                    </a:lnTo>
                    <a:lnTo>
                      <a:pt x="142" y="461"/>
                    </a:lnTo>
                    <a:lnTo>
                      <a:pt x="140" y="2"/>
                    </a:lnTo>
                    <a:lnTo>
                      <a:pt x="38" y="0"/>
                    </a:lnTo>
                    <a:close/>
                  </a:path>
                </a:pathLst>
              </a:custGeom>
              <a:solidFill>
                <a:srgbClr val="CFE8C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705" name="Freeform 547"/>
              <p:cNvSpPr>
                <a:spLocks/>
              </p:cNvSpPr>
              <p:nvPr/>
            </p:nvSpPr>
            <p:spPr bwMode="auto">
              <a:xfrm>
                <a:off x="4460" y="2166"/>
                <a:ext cx="26" cy="24"/>
              </a:xfrm>
              <a:custGeom>
                <a:avLst/>
                <a:gdLst>
                  <a:gd name="T0" fmla="*/ 0 w 26"/>
                  <a:gd name="T1" fmla="*/ 8 h 24"/>
                  <a:gd name="T2" fmla="*/ 26 w 26"/>
                  <a:gd name="T3" fmla="*/ 24 h 24"/>
                  <a:gd name="T4" fmla="*/ 22 w 26"/>
                  <a:gd name="T5" fmla="*/ 17 h 24"/>
                  <a:gd name="T6" fmla="*/ 5 w 26"/>
                  <a:gd name="T7" fmla="*/ 0 h 24"/>
                  <a:gd name="T8" fmla="*/ 0 w 26"/>
                  <a:gd name="T9" fmla="*/ 8 h 24"/>
                  <a:gd name="T10" fmla="*/ 0 w 26"/>
                  <a:gd name="T11" fmla="*/ 8 h 24"/>
                  <a:gd name="T12" fmla="*/ 0 60000 65536"/>
                  <a:gd name="T13" fmla="*/ 0 60000 65536"/>
                  <a:gd name="T14" fmla="*/ 0 60000 65536"/>
                  <a:gd name="T15" fmla="*/ 0 60000 65536"/>
                  <a:gd name="T16" fmla="*/ 0 60000 65536"/>
                  <a:gd name="T17" fmla="*/ 0 60000 65536"/>
                  <a:gd name="T18" fmla="*/ 0 w 26"/>
                  <a:gd name="T19" fmla="*/ 0 h 24"/>
                  <a:gd name="T20" fmla="*/ 26 w 26"/>
                  <a:gd name="T21" fmla="*/ 24 h 24"/>
                </a:gdLst>
                <a:ahLst/>
                <a:cxnLst>
                  <a:cxn ang="T12">
                    <a:pos x="T0" y="T1"/>
                  </a:cxn>
                  <a:cxn ang="T13">
                    <a:pos x="T2" y="T3"/>
                  </a:cxn>
                  <a:cxn ang="T14">
                    <a:pos x="T4" y="T5"/>
                  </a:cxn>
                  <a:cxn ang="T15">
                    <a:pos x="T6" y="T7"/>
                  </a:cxn>
                  <a:cxn ang="T16">
                    <a:pos x="T8" y="T9"/>
                  </a:cxn>
                  <a:cxn ang="T17">
                    <a:pos x="T10" y="T11"/>
                  </a:cxn>
                </a:cxnLst>
                <a:rect l="T18" t="T19" r="T20" b="T21"/>
                <a:pathLst>
                  <a:path w="26" h="24">
                    <a:moveTo>
                      <a:pt x="0" y="8"/>
                    </a:moveTo>
                    <a:lnTo>
                      <a:pt x="26" y="24"/>
                    </a:lnTo>
                    <a:lnTo>
                      <a:pt x="22" y="17"/>
                    </a:lnTo>
                    <a:lnTo>
                      <a:pt x="5" y="0"/>
                    </a:lnTo>
                    <a:lnTo>
                      <a:pt x="0" y="8"/>
                    </a:lnTo>
                    <a:close/>
                  </a:path>
                </a:pathLst>
              </a:custGeom>
              <a:solidFill>
                <a:srgbClr val="E0F7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706" name="Freeform 548"/>
              <p:cNvSpPr>
                <a:spLocks/>
              </p:cNvSpPr>
              <p:nvPr/>
            </p:nvSpPr>
            <p:spPr bwMode="auto">
              <a:xfrm>
                <a:off x="4500" y="2092"/>
                <a:ext cx="65" cy="91"/>
              </a:xfrm>
              <a:custGeom>
                <a:avLst/>
                <a:gdLst>
                  <a:gd name="T0" fmla="*/ 26 w 65"/>
                  <a:gd name="T1" fmla="*/ 91 h 91"/>
                  <a:gd name="T2" fmla="*/ 31 w 65"/>
                  <a:gd name="T3" fmla="*/ 89 h 91"/>
                  <a:gd name="T4" fmla="*/ 36 w 65"/>
                  <a:gd name="T5" fmla="*/ 86 h 91"/>
                  <a:gd name="T6" fmla="*/ 40 w 65"/>
                  <a:gd name="T7" fmla="*/ 84 h 91"/>
                  <a:gd name="T8" fmla="*/ 44 w 65"/>
                  <a:gd name="T9" fmla="*/ 81 h 91"/>
                  <a:gd name="T10" fmla="*/ 49 w 65"/>
                  <a:gd name="T11" fmla="*/ 78 h 91"/>
                  <a:gd name="T12" fmla="*/ 53 w 65"/>
                  <a:gd name="T13" fmla="*/ 74 h 91"/>
                  <a:gd name="T14" fmla="*/ 57 w 65"/>
                  <a:gd name="T15" fmla="*/ 69 h 91"/>
                  <a:gd name="T16" fmla="*/ 61 w 65"/>
                  <a:gd name="T17" fmla="*/ 64 h 91"/>
                  <a:gd name="T18" fmla="*/ 63 w 65"/>
                  <a:gd name="T19" fmla="*/ 58 h 91"/>
                  <a:gd name="T20" fmla="*/ 64 w 65"/>
                  <a:gd name="T21" fmla="*/ 51 h 91"/>
                  <a:gd name="T22" fmla="*/ 65 w 65"/>
                  <a:gd name="T23" fmla="*/ 44 h 91"/>
                  <a:gd name="T24" fmla="*/ 64 w 65"/>
                  <a:gd name="T25" fmla="*/ 36 h 91"/>
                  <a:gd name="T26" fmla="*/ 62 w 65"/>
                  <a:gd name="T27" fmla="*/ 27 h 91"/>
                  <a:gd name="T28" fmla="*/ 58 w 65"/>
                  <a:gd name="T29" fmla="*/ 18 h 91"/>
                  <a:gd name="T30" fmla="*/ 54 w 65"/>
                  <a:gd name="T31" fmla="*/ 11 h 91"/>
                  <a:gd name="T32" fmla="*/ 49 w 65"/>
                  <a:gd name="T33" fmla="*/ 6 h 91"/>
                  <a:gd name="T34" fmla="*/ 44 w 65"/>
                  <a:gd name="T35" fmla="*/ 2 h 91"/>
                  <a:gd name="T36" fmla="*/ 39 w 65"/>
                  <a:gd name="T37" fmla="*/ 0 h 91"/>
                  <a:gd name="T38" fmla="*/ 34 w 65"/>
                  <a:gd name="T39" fmla="*/ 0 h 91"/>
                  <a:gd name="T40" fmla="*/ 28 w 65"/>
                  <a:gd name="T41" fmla="*/ 1 h 91"/>
                  <a:gd name="T42" fmla="*/ 24 w 65"/>
                  <a:gd name="T43" fmla="*/ 3 h 91"/>
                  <a:gd name="T44" fmla="*/ 19 w 65"/>
                  <a:gd name="T45" fmla="*/ 5 h 91"/>
                  <a:gd name="T46" fmla="*/ 14 w 65"/>
                  <a:gd name="T47" fmla="*/ 9 h 91"/>
                  <a:gd name="T48" fmla="*/ 10 w 65"/>
                  <a:gd name="T49" fmla="*/ 14 h 91"/>
                  <a:gd name="T50" fmla="*/ 7 w 65"/>
                  <a:gd name="T51" fmla="*/ 19 h 91"/>
                  <a:gd name="T52" fmla="*/ 4 w 65"/>
                  <a:gd name="T53" fmla="*/ 25 h 91"/>
                  <a:gd name="T54" fmla="*/ 2 w 65"/>
                  <a:gd name="T55" fmla="*/ 30 h 91"/>
                  <a:gd name="T56" fmla="*/ 0 w 65"/>
                  <a:gd name="T57" fmla="*/ 36 h 91"/>
                  <a:gd name="T58" fmla="*/ 0 w 65"/>
                  <a:gd name="T59" fmla="*/ 43 h 91"/>
                  <a:gd name="T60" fmla="*/ 0 w 65"/>
                  <a:gd name="T61" fmla="*/ 48 h 91"/>
                  <a:gd name="T62" fmla="*/ 1 w 65"/>
                  <a:gd name="T63" fmla="*/ 53 h 91"/>
                  <a:gd name="T64" fmla="*/ 4 w 65"/>
                  <a:gd name="T65" fmla="*/ 60 h 91"/>
                  <a:gd name="T66" fmla="*/ 8 w 65"/>
                  <a:gd name="T67" fmla="*/ 66 h 91"/>
                  <a:gd name="T68" fmla="*/ 14 w 65"/>
                  <a:gd name="T69" fmla="*/ 69 h 91"/>
                  <a:gd name="T70" fmla="*/ 20 w 65"/>
                  <a:gd name="T71" fmla="*/ 70 h 91"/>
                  <a:gd name="T72" fmla="*/ 26 w 65"/>
                  <a:gd name="T73" fmla="*/ 69 h 91"/>
                  <a:gd name="T74" fmla="*/ 31 w 65"/>
                  <a:gd name="T75" fmla="*/ 67 h 91"/>
                  <a:gd name="T76" fmla="*/ 36 w 65"/>
                  <a:gd name="T77" fmla="*/ 64 h 91"/>
                  <a:gd name="T78" fmla="*/ 40 w 65"/>
                  <a:gd name="T79" fmla="*/ 59 h 91"/>
                  <a:gd name="T80" fmla="*/ 42 w 65"/>
                  <a:gd name="T81" fmla="*/ 54 h 91"/>
                  <a:gd name="T82" fmla="*/ 44 w 65"/>
                  <a:gd name="T83" fmla="*/ 48 h 91"/>
                  <a:gd name="T84" fmla="*/ 45 w 65"/>
                  <a:gd name="T85" fmla="*/ 43 h 91"/>
                  <a:gd name="T86" fmla="*/ 45 w 65"/>
                  <a:gd name="T87" fmla="*/ 37 h 91"/>
                  <a:gd name="T88" fmla="*/ 44 w 65"/>
                  <a:gd name="T89" fmla="*/ 31 h 91"/>
                  <a:gd name="T90" fmla="*/ 42 w 65"/>
                  <a:gd name="T91" fmla="*/ 25 h 91"/>
                  <a:gd name="T92" fmla="*/ 38 w 65"/>
                  <a:gd name="T93" fmla="*/ 21 h 91"/>
                  <a:gd name="T94" fmla="*/ 33 w 65"/>
                  <a:gd name="T95" fmla="*/ 18 h 91"/>
                  <a:gd name="T96" fmla="*/ 28 w 65"/>
                  <a:gd name="T97" fmla="*/ 17 h 91"/>
                  <a:gd name="T98" fmla="*/ 25 w 65"/>
                  <a:gd name="T99" fmla="*/ 19 h 91"/>
                  <a:gd name="T100" fmla="*/ 20 w 65"/>
                  <a:gd name="T101" fmla="*/ 25 h 91"/>
                  <a:gd name="T102" fmla="*/ 16 w 65"/>
                  <a:gd name="T103" fmla="*/ 32 h 91"/>
                  <a:gd name="T104" fmla="*/ 36 w 65"/>
                  <a:gd name="T105" fmla="*/ 31 h 91"/>
                  <a:gd name="T106" fmla="*/ 43 w 65"/>
                  <a:gd name="T107" fmla="*/ 10 h 91"/>
                  <a:gd name="T108" fmla="*/ 25 w 65"/>
                  <a:gd name="T109" fmla="*/ 91 h 91"/>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65"/>
                  <a:gd name="T166" fmla="*/ 0 h 91"/>
                  <a:gd name="T167" fmla="*/ 65 w 65"/>
                  <a:gd name="T168" fmla="*/ 91 h 91"/>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65" h="91">
                    <a:moveTo>
                      <a:pt x="25" y="91"/>
                    </a:moveTo>
                    <a:lnTo>
                      <a:pt x="25" y="91"/>
                    </a:lnTo>
                    <a:lnTo>
                      <a:pt x="26" y="91"/>
                    </a:lnTo>
                    <a:lnTo>
                      <a:pt x="27" y="90"/>
                    </a:lnTo>
                    <a:lnTo>
                      <a:pt x="28" y="90"/>
                    </a:lnTo>
                    <a:lnTo>
                      <a:pt x="30" y="89"/>
                    </a:lnTo>
                    <a:lnTo>
                      <a:pt x="31" y="89"/>
                    </a:lnTo>
                    <a:lnTo>
                      <a:pt x="33" y="88"/>
                    </a:lnTo>
                    <a:lnTo>
                      <a:pt x="34" y="87"/>
                    </a:lnTo>
                    <a:lnTo>
                      <a:pt x="35" y="87"/>
                    </a:lnTo>
                    <a:lnTo>
                      <a:pt x="36" y="86"/>
                    </a:lnTo>
                    <a:lnTo>
                      <a:pt x="37" y="86"/>
                    </a:lnTo>
                    <a:lnTo>
                      <a:pt x="38" y="85"/>
                    </a:lnTo>
                    <a:lnTo>
                      <a:pt x="40" y="85"/>
                    </a:lnTo>
                    <a:lnTo>
                      <a:pt x="40" y="84"/>
                    </a:lnTo>
                    <a:lnTo>
                      <a:pt x="41" y="83"/>
                    </a:lnTo>
                    <a:lnTo>
                      <a:pt x="43" y="83"/>
                    </a:lnTo>
                    <a:lnTo>
                      <a:pt x="44" y="82"/>
                    </a:lnTo>
                    <a:lnTo>
                      <a:pt x="44" y="81"/>
                    </a:lnTo>
                    <a:lnTo>
                      <a:pt x="46" y="80"/>
                    </a:lnTo>
                    <a:lnTo>
                      <a:pt x="47" y="80"/>
                    </a:lnTo>
                    <a:lnTo>
                      <a:pt x="48" y="79"/>
                    </a:lnTo>
                    <a:lnTo>
                      <a:pt x="49" y="78"/>
                    </a:lnTo>
                    <a:lnTo>
                      <a:pt x="50" y="77"/>
                    </a:lnTo>
                    <a:lnTo>
                      <a:pt x="51" y="76"/>
                    </a:lnTo>
                    <a:lnTo>
                      <a:pt x="52" y="75"/>
                    </a:lnTo>
                    <a:lnTo>
                      <a:pt x="53" y="74"/>
                    </a:lnTo>
                    <a:lnTo>
                      <a:pt x="54" y="73"/>
                    </a:lnTo>
                    <a:lnTo>
                      <a:pt x="55" y="72"/>
                    </a:lnTo>
                    <a:lnTo>
                      <a:pt x="56" y="71"/>
                    </a:lnTo>
                    <a:lnTo>
                      <a:pt x="57" y="69"/>
                    </a:lnTo>
                    <a:lnTo>
                      <a:pt x="58" y="68"/>
                    </a:lnTo>
                    <a:lnTo>
                      <a:pt x="59" y="67"/>
                    </a:lnTo>
                    <a:lnTo>
                      <a:pt x="60" y="66"/>
                    </a:lnTo>
                    <a:lnTo>
                      <a:pt x="61" y="64"/>
                    </a:lnTo>
                    <a:lnTo>
                      <a:pt x="61" y="63"/>
                    </a:lnTo>
                    <a:lnTo>
                      <a:pt x="62" y="61"/>
                    </a:lnTo>
                    <a:lnTo>
                      <a:pt x="62" y="60"/>
                    </a:lnTo>
                    <a:lnTo>
                      <a:pt x="63" y="58"/>
                    </a:lnTo>
                    <a:lnTo>
                      <a:pt x="64" y="57"/>
                    </a:lnTo>
                    <a:lnTo>
                      <a:pt x="64" y="55"/>
                    </a:lnTo>
                    <a:lnTo>
                      <a:pt x="64" y="53"/>
                    </a:lnTo>
                    <a:lnTo>
                      <a:pt x="64" y="51"/>
                    </a:lnTo>
                    <a:lnTo>
                      <a:pt x="65" y="50"/>
                    </a:lnTo>
                    <a:lnTo>
                      <a:pt x="65" y="48"/>
                    </a:lnTo>
                    <a:lnTo>
                      <a:pt x="65" y="46"/>
                    </a:lnTo>
                    <a:lnTo>
                      <a:pt x="65" y="44"/>
                    </a:lnTo>
                    <a:lnTo>
                      <a:pt x="65" y="43"/>
                    </a:lnTo>
                    <a:lnTo>
                      <a:pt x="65" y="40"/>
                    </a:lnTo>
                    <a:lnTo>
                      <a:pt x="65" y="38"/>
                    </a:lnTo>
                    <a:lnTo>
                      <a:pt x="64" y="36"/>
                    </a:lnTo>
                    <a:lnTo>
                      <a:pt x="64" y="34"/>
                    </a:lnTo>
                    <a:lnTo>
                      <a:pt x="63" y="32"/>
                    </a:lnTo>
                    <a:lnTo>
                      <a:pt x="63" y="30"/>
                    </a:lnTo>
                    <a:lnTo>
                      <a:pt x="62" y="27"/>
                    </a:lnTo>
                    <a:lnTo>
                      <a:pt x="61" y="25"/>
                    </a:lnTo>
                    <a:lnTo>
                      <a:pt x="60" y="23"/>
                    </a:lnTo>
                    <a:lnTo>
                      <a:pt x="59" y="20"/>
                    </a:lnTo>
                    <a:lnTo>
                      <a:pt x="58" y="18"/>
                    </a:lnTo>
                    <a:lnTo>
                      <a:pt x="57" y="17"/>
                    </a:lnTo>
                    <a:lnTo>
                      <a:pt x="56" y="14"/>
                    </a:lnTo>
                    <a:lnTo>
                      <a:pt x="55" y="13"/>
                    </a:lnTo>
                    <a:lnTo>
                      <a:pt x="54" y="11"/>
                    </a:lnTo>
                    <a:lnTo>
                      <a:pt x="53" y="10"/>
                    </a:lnTo>
                    <a:lnTo>
                      <a:pt x="51" y="8"/>
                    </a:lnTo>
                    <a:lnTo>
                      <a:pt x="50" y="7"/>
                    </a:lnTo>
                    <a:lnTo>
                      <a:pt x="49" y="6"/>
                    </a:lnTo>
                    <a:lnTo>
                      <a:pt x="48" y="5"/>
                    </a:lnTo>
                    <a:lnTo>
                      <a:pt x="46" y="4"/>
                    </a:lnTo>
                    <a:lnTo>
                      <a:pt x="45" y="3"/>
                    </a:lnTo>
                    <a:lnTo>
                      <a:pt x="44" y="2"/>
                    </a:lnTo>
                    <a:lnTo>
                      <a:pt x="43" y="2"/>
                    </a:lnTo>
                    <a:lnTo>
                      <a:pt x="41" y="2"/>
                    </a:lnTo>
                    <a:lnTo>
                      <a:pt x="40" y="1"/>
                    </a:lnTo>
                    <a:lnTo>
                      <a:pt x="39" y="0"/>
                    </a:lnTo>
                    <a:lnTo>
                      <a:pt x="38" y="0"/>
                    </a:lnTo>
                    <a:lnTo>
                      <a:pt x="36" y="0"/>
                    </a:lnTo>
                    <a:lnTo>
                      <a:pt x="35" y="0"/>
                    </a:lnTo>
                    <a:lnTo>
                      <a:pt x="34" y="0"/>
                    </a:lnTo>
                    <a:lnTo>
                      <a:pt x="33" y="0"/>
                    </a:lnTo>
                    <a:lnTo>
                      <a:pt x="31" y="0"/>
                    </a:lnTo>
                    <a:lnTo>
                      <a:pt x="30" y="0"/>
                    </a:lnTo>
                    <a:lnTo>
                      <a:pt x="28" y="1"/>
                    </a:lnTo>
                    <a:lnTo>
                      <a:pt x="27" y="1"/>
                    </a:lnTo>
                    <a:lnTo>
                      <a:pt x="26" y="2"/>
                    </a:lnTo>
                    <a:lnTo>
                      <a:pt x="25" y="2"/>
                    </a:lnTo>
                    <a:lnTo>
                      <a:pt x="24" y="3"/>
                    </a:lnTo>
                    <a:lnTo>
                      <a:pt x="23" y="4"/>
                    </a:lnTo>
                    <a:lnTo>
                      <a:pt x="21" y="4"/>
                    </a:lnTo>
                    <a:lnTo>
                      <a:pt x="20" y="5"/>
                    </a:lnTo>
                    <a:lnTo>
                      <a:pt x="19" y="5"/>
                    </a:lnTo>
                    <a:lnTo>
                      <a:pt x="18" y="7"/>
                    </a:lnTo>
                    <a:lnTo>
                      <a:pt x="17" y="7"/>
                    </a:lnTo>
                    <a:lnTo>
                      <a:pt x="15" y="8"/>
                    </a:lnTo>
                    <a:lnTo>
                      <a:pt x="14" y="9"/>
                    </a:lnTo>
                    <a:lnTo>
                      <a:pt x="13" y="11"/>
                    </a:lnTo>
                    <a:lnTo>
                      <a:pt x="12" y="11"/>
                    </a:lnTo>
                    <a:lnTo>
                      <a:pt x="11" y="13"/>
                    </a:lnTo>
                    <a:lnTo>
                      <a:pt x="10" y="14"/>
                    </a:lnTo>
                    <a:lnTo>
                      <a:pt x="9" y="15"/>
                    </a:lnTo>
                    <a:lnTo>
                      <a:pt x="8" y="17"/>
                    </a:lnTo>
                    <a:lnTo>
                      <a:pt x="8" y="18"/>
                    </a:lnTo>
                    <a:lnTo>
                      <a:pt x="7" y="19"/>
                    </a:lnTo>
                    <a:lnTo>
                      <a:pt x="6" y="20"/>
                    </a:lnTo>
                    <a:lnTo>
                      <a:pt x="5" y="22"/>
                    </a:lnTo>
                    <a:lnTo>
                      <a:pt x="5" y="23"/>
                    </a:lnTo>
                    <a:lnTo>
                      <a:pt x="4" y="25"/>
                    </a:lnTo>
                    <a:lnTo>
                      <a:pt x="3" y="26"/>
                    </a:lnTo>
                    <a:lnTo>
                      <a:pt x="3" y="27"/>
                    </a:lnTo>
                    <a:lnTo>
                      <a:pt x="2" y="29"/>
                    </a:lnTo>
                    <a:lnTo>
                      <a:pt x="2" y="30"/>
                    </a:lnTo>
                    <a:lnTo>
                      <a:pt x="1" y="32"/>
                    </a:lnTo>
                    <a:lnTo>
                      <a:pt x="1" y="33"/>
                    </a:lnTo>
                    <a:lnTo>
                      <a:pt x="0" y="35"/>
                    </a:lnTo>
                    <a:lnTo>
                      <a:pt x="0" y="36"/>
                    </a:lnTo>
                    <a:lnTo>
                      <a:pt x="0" y="38"/>
                    </a:lnTo>
                    <a:lnTo>
                      <a:pt x="0" y="39"/>
                    </a:lnTo>
                    <a:lnTo>
                      <a:pt x="0" y="41"/>
                    </a:lnTo>
                    <a:lnTo>
                      <a:pt x="0" y="43"/>
                    </a:lnTo>
                    <a:lnTo>
                      <a:pt x="0" y="44"/>
                    </a:lnTo>
                    <a:lnTo>
                      <a:pt x="0" y="46"/>
                    </a:lnTo>
                    <a:lnTo>
                      <a:pt x="0" y="47"/>
                    </a:lnTo>
                    <a:lnTo>
                      <a:pt x="0" y="48"/>
                    </a:lnTo>
                    <a:lnTo>
                      <a:pt x="0" y="49"/>
                    </a:lnTo>
                    <a:lnTo>
                      <a:pt x="0" y="50"/>
                    </a:lnTo>
                    <a:lnTo>
                      <a:pt x="1" y="51"/>
                    </a:lnTo>
                    <a:lnTo>
                      <a:pt x="1" y="53"/>
                    </a:lnTo>
                    <a:lnTo>
                      <a:pt x="2" y="54"/>
                    </a:lnTo>
                    <a:lnTo>
                      <a:pt x="2" y="56"/>
                    </a:lnTo>
                    <a:lnTo>
                      <a:pt x="3" y="58"/>
                    </a:lnTo>
                    <a:lnTo>
                      <a:pt x="4" y="60"/>
                    </a:lnTo>
                    <a:lnTo>
                      <a:pt x="5" y="62"/>
                    </a:lnTo>
                    <a:lnTo>
                      <a:pt x="6" y="63"/>
                    </a:lnTo>
                    <a:lnTo>
                      <a:pt x="7" y="64"/>
                    </a:lnTo>
                    <a:lnTo>
                      <a:pt x="8" y="66"/>
                    </a:lnTo>
                    <a:lnTo>
                      <a:pt x="10" y="67"/>
                    </a:lnTo>
                    <a:lnTo>
                      <a:pt x="11" y="68"/>
                    </a:lnTo>
                    <a:lnTo>
                      <a:pt x="12" y="69"/>
                    </a:lnTo>
                    <a:lnTo>
                      <a:pt x="14" y="69"/>
                    </a:lnTo>
                    <a:lnTo>
                      <a:pt x="15" y="70"/>
                    </a:lnTo>
                    <a:lnTo>
                      <a:pt x="17" y="70"/>
                    </a:lnTo>
                    <a:lnTo>
                      <a:pt x="18" y="70"/>
                    </a:lnTo>
                    <a:lnTo>
                      <a:pt x="20" y="70"/>
                    </a:lnTo>
                    <a:lnTo>
                      <a:pt x="22" y="70"/>
                    </a:lnTo>
                    <a:lnTo>
                      <a:pt x="23" y="70"/>
                    </a:lnTo>
                    <a:lnTo>
                      <a:pt x="24" y="70"/>
                    </a:lnTo>
                    <a:lnTo>
                      <a:pt x="26" y="69"/>
                    </a:lnTo>
                    <a:lnTo>
                      <a:pt x="28" y="69"/>
                    </a:lnTo>
                    <a:lnTo>
                      <a:pt x="29" y="69"/>
                    </a:lnTo>
                    <a:lnTo>
                      <a:pt x="30" y="68"/>
                    </a:lnTo>
                    <a:lnTo>
                      <a:pt x="31" y="67"/>
                    </a:lnTo>
                    <a:lnTo>
                      <a:pt x="33" y="67"/>
                    </a:lnTo>
                    <a:lnTo>
                      <a:pt x="34" y="66"/>
                    </a:lnTo>
                    <a:lnTo>
                      <a:pt x="35" y="65"/>
                    </a:lnTo>
                    <a:lnTo>
                      <a:pt x="36" y="64"/>
                    </a:lnTo>
                    <a:lnTo>
                      <a:pt x="37" y="63"/>
                    </a:lnTo>
                    <a:lnTo>
                      <a:pt x="38" y="62"/>
                    </a:lnTo>
                    <a:lnTo>
                      <a:pt x="39" y="60"/>
                    </a:lnTo>
                    <a:lnTo>
                      <a:pt x="40" y="59"/>
                    </a:lnTo>
                    <a:lnTo>
                      <a:pt x="40" y="58"/>
                    </a:lnTo>
                    <a:lnTo>
                      <a:pt x="41" y="57"/>
                    </a:lnTo>
                    <a:lnTo>
                      <a:pt x="42" y="55"/>
                    </a:lnTo>
                    <a:lnTo>
                      <a:pt x="42" y="54"/>
                    </a:lnTo>
                    <a:lnTo>
                      <a:pt x="43" y="53"/>
                    </a:lnTo>
                    <a:lnTo>
                      <a:pt x="43" y="51"/>
                    </a:lnTo>
                    <a:lnTo>
                      <a:pt x="44" y="50"/>
                    </a:lnTo>
                    <a:lnTo>
                      <a:pt x="44" y="48"/>
                    </a:lnTo>
                    <a:lnTo>
                      <a:pt x="44" y="47"/>
                    </a:lnTo>
                    <a:lnTo>
                      <a:pt x="45" y="46"/>
                    </a:lnTo>
                    <a:lnTo>
                      <a:pt x="45" y="44"/>
                    </a:lnTo>
                    <a:lnTo>
                      <a:pt x="45" y="43"/>
                    </a:lnTo>
                    <a:lnTo>
                      <a:pt x="46" y="41"/>
                    </a:lnTo>
                    <a:lnTo>
                      <a:pt x="46" y="40"/>
                    </a:lnTo>
                    <a:lnTo>
                      <a:pt x="46" y="38"/>
                    </a:lnTo>
                    <a:lnTo>
                      <a:pt x="45" y="37"/>
                    </a:lnTo>
                    <a:lnTo>
                      <a:pt x="45" y="35"/>
                    </a:lnTo>
                    <a:lnTo>
                      <a:pt x="45" y="34"/>
                    </a:lnTo>
                    <a:lnTo>
                      <a:pt x="44" y="32"/>
                    </a:lnTo>
                    <a:lnTo>
                      <a:pt x="44" y="31"/>
                    </a:lnTo>
                    <a:lnTo>
                      <a:pt x="44" y="30"/>
                    </a:lnTo>
                    <a:lnTo>
                      <a:pt x="43" y="28"/>
                    </a:lnTo>
                    <a:lnTo>
                      <a:pt x="42" y="27"/>
                    </a:lnTo>
                    <a:lnTo>
                      <a:pt x="42" y="25"/>
                    </a:lnTo>
                    <a:lnTo>
                      <a:pt x="41" y="25"/>
                    </a:lnTo>
                    <a:lnTo>
                      <a:pt x="40" y="23"/>
                    </a:lnTo>
                    <a:lnTo>
                      <a:pt x="39" y="22"/>
                    </a:lnTo>
                    <a:lnTo>
                      <a:pt x="38" y="21"/>
                    </a:lnTo>
                    <a:lnTo>
                      <a:pt x="37" y="20"/>
                    </a:lnTo>
                    <a:lnTo>
                      <a:pt x="35" y="19"/>
                    </a:lnTo>
                    <a:lnTo>
                      <a:pt x="34" y="18"/>
                    </a:lnTo>
                    <a:lnTo>
                      <a:pt x="33" y="18"/>
                    </a:lnTo>
                    <a:lnTo>
                      <a:pt x="32" y="18"/>
                    </a:lnTo>
                    <a:lnTo>
                      <a:pt x="31" y="17"/>
                    </a:lnTo>
                    <a:lnTo>
                      <a:pt x="30" y="17"/>
                    </a:lnTo>
                    <a:lnTo>
                      <a:pt x="28" y="17"/>
                    </a:lnTo>
                    <a:lnTo>
                      <a:pt x="28" y="18"/>
                    </a:lnTo>
                    <a:lnTo>
                      <a:pt x="26" y="18"/>
                    </a:lnTo>
                    <a:lnTo>
                      <a:pt x="26" y="19"/>
                    </a:lnTo>
                    <a:lnTo>
                      <a:pt x="25" y="19"/>
                    </a:lnTo>
                    <a:lnTo>
                      <a:pt x="24" y="20"/>
                    </a:lnTo>
                    <a:lnTo>
                      <a:pt x="22" y="22"/>
                    </a:lnTo>
                    <a:lnTo>
                      <a:pt x="21" y="23"/>
                    </a:lnTo>
                    <a:lnTo>
                      <a:pt x="20" y="25"/>
                    </a:lnTo>
                    <a:lnTo>
                      <a:pt x="18" y="27"/>
                    </a:lnTo>
                    <a:lnTo>
                      <a:pt x="18" y="29"/>
                    </a:lnTo>
                    <a:lnTo>
                      <a:pt x="17" y="31"/>
                    </a:lnTo>
                    <a:lnTo>
                      <a:pt x="16" y="32"/>
                    </a:lnTo>
                    <a:lnTo>
                      <a:pt x="16" y="34"/>
                    </a:lnTo>
                    <a:lnTo>
                      <a:pt x="16" y="35"/>
                    </a:lnTo>
                    <a:lnTo>
                      <a:pt x="36" y="31"/>
                    </a:lnTo>
                    <a:lnTo>
                      <a:pt x="36" y="56"/>
                    </a:lnTo>
                    <a:lnTo>
                      <a:pt x="9" y="56"/>
                    </a:lnTo>
                    <a:lnTo>
                      <a:pt x="14" y="17"/>
                    </a:lnTo>
                    <a:lnTo>
                      <a:pt x="43" y="10"/>
                    </a:lnTo>
                    <a:lnTo>
                      <a:pt x="52" y="64"/>
                    </a:lnTo>
                    <a:lnTo>
                      <a:pt x="23" y="81"/>
                    </a:lnTo>
                    <a:lnTo>
                      <a:pt x="25" y="91"/>
                    </a:lnTo>
                    <a:close/>
                  </a:path>
                </a:pathLst>
              </a:custGeom>
              <a:solidFill>
                <a:srgbClr val="CCFF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707" name="Freeform 549"/>
              <p:cNvSpPr>
                <a:spLocks/>
              </p:cNvSpPr>
              <p:nvPr/>
            </p:nvSpPr>
            <p:spPr bwMode="auto">
              <a:xfrm>
                <a:off x="4857" y="2094"/>
                <a:ext cx="25" cy="20"/>
              </a:xfrm>
              <a:custGeom>
                <a:avLst/>
                <a:gdLst>
                  <a:gd name="T0" fmla="*/ 1 w 25"/>
                  <a:gd name="T1" fmla="*/ 20 h 20"/>
                  <a:gd name="T2" fmla="*/ 25 w 25"/>
                  <a:gd name="T3" fmla="*/ 9 h 20"/>
                  <a:gd name="T4" fmla="*/ 20 w 25"/>
                  <a:gd name="T5" fmla="*/ 0 h 20"/>
                  <a:gd name="T6" fmla="*/ 0 w 25"/>
                  <a:gd name="T7" fmla="*/ 17 h 20"/>
                  <a:gd name="T8" fmla="*/ 1 w 25"/>
                  <a:gd name="T9" fmla="*/ 20 h 20"/>
                  <a:gd name="T10" fmla="*/ 1 w 25"/>
                  <a:gd name="T11" fmla="*/ 20 h 20"/>
                  <a:gd name="T12" fmla="*/ 0 60000 65536"/>
                  <a:gd name="T13" fmla="*/ 0 60000 65536"/>
                  <a:gd name="T14" fmla="*/ 0 60000 65536"/>
                  <a:gd name="T15" fmla="*/ 0 60000 65536"/>
                  <a:gd name="T16" fmla="*/ 0 60000 65536"/>
                  <a:gd name="T17" fmla="*/ 0 60000 65536"/>
                  <a:gd name="T18" fmla="*/ 0 w 25"/>
                  <a:gd name="T19" fmla="*/ 0 h 20"/>
                  <a:gd name="T20" fmla="*/ 25 w 25"/>
                  <a:gd name="T21" fmla="*/ 20 h 20"/>
                </a:gdLst>
                <a:ahLst/>
                <a:cxnLst>
                  <a:cxn ang="T12">
                    <a:pos x="T0" y="T1"/>
                  </a:cxn>
                  <a:cxn ang="T13">
                    <a:pos x="T2" y="T3"/>
                  </a:cxn>
                  <a:cxn ang="T14">
                    <a:pos x="T4" y="T5"/>
                  </a:cxn>
                  <a:cxn ang="T15">
                    <a:pos x="T6" y="T7"/>
                  </a:cxn>
                  <a:cxn ang="T16">
                    <a:pos x="T8" y="T9"/>
                  </a:cxn>
                  <a:cxn ang="T17">
                    <a:pos x="T10" y="T11"/>
                  </a:cxn>
                </a:cxnLst>
                <a:rect l="T18" t="T19" r="T20" b="T21"/>
                <a:pathLst>
                  <a:path w="25" h="20">
                    <a:moveTo>
                      <a:pt x="1" y="20"/>
                    </a:moveTo>
                    <a:lnTo>
                      <a:pt x="25" y="9"/>
                    </a:lnTo>
                    <a:lnTo>
                      <a:pt x="20" y="0"/>
                    </a:lnTo>
                    <a:lnTo>
                      <a:pt x="0" y="17"/>
                    </a:lnTo>
                    <a:lnTo>
                      <a:pt x="1" y="20"/>
                    </a:lnTo>
                    <a:close/>
                  </a:path>
                </a:pathLst>
              </a:custGeom>
              <a:solidFill>
                <a:srgbClr val="96B3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708" name="Freeform 550"/>
              <p:cNvSpPr>
                <a:spLocks/>
              </p:cNvSpPr>
              <p:nvPr/>
            </p:nvSpPr>
            <p:spPr bwMode="auto">
              <a:xfrm>
                <a:off x="4867" y="2431"/>
                <a:ext cx="42" cy="52"/>
              </a:xfrm>
              <a:custGeom>
                <a:avLst/>
                <a:gdLst>
                  <a:gd name="T0" fmla="*/ 17 w 42"/>
                  <a:gd name="T1" fmla="*/ 51 h 52"/>
                  <a:gd name="T2" fmla="*/ 20 w 42"/>
                  <a:gd name="T3" fmla="*/ 50 h 52"/>
                  <a:gd name="T4" fmla="*/ 23 w 42"/>
                  <a:gd name="T5" fmla="*/ 49 h 52"/>
                  <a:gd name="T6" fmla="*/ 28 w 42"/>
                  <a:gd name="T7" fmla="*/ 47 h 52"/>
                  <a:gd name="T8" fmla="*/ 32 w 42"/>
                  <a:gd name="T9" fmla="*/ 44 h 52"/>
                  <a:gd name="T10" fmla="*/ 36 w 42"/>
                  <a:gd name="T11" fmla="*/ 40 h 52"/>
                  <a:gd name="T12" fmla="*/ 39 w 42"/>
                  <a:gd name="T13" fmla="*/ 36 h 52"/>
                  <a:gd name="T14" fmla="*/ 41 w 42"/>
                  <a:gd name="T15" fmla="*/ 30 h 52"/>
                  <a:gd name="T16" fmla="*/ 42 w 42"/>
                  <a:gd name="T17" fmla="*/ 24 h 52"/>
                  <a:gd name="T18" fmla="*/ 41 w 42"/>
                  <a:gd name="T19" fmla="*/ 21 h 52"/>
                  <a:gd name="T20" fmla="*/ 40 w 42"/>
                  <a:gd name="T21" fmla="*/ 17 h 52"/>
                  <a:gd name="T22" fmla="*/ 38 w 42"/>
                  <a:gd name="T23" fmla="*/ 13 h 52"/>
                  <a:gd name="T24" fmla="*/ 36 w 42"/>
                  <a:gd name="T25" fmla="*/ 10 h 52"/>
                  <a:gd name="T26" fmla="*/ 32 w 42"/>
                  <a:gd name="T27" fmla="*/ 4 h 52"/>
                  <a:gd name="T28" fmla="*/ 27 w 42"/>
                  <a:gd name="T29" fmla="*/ 1 h 52"/>
                  <a:gd name="T30" fmla="*/ 22 w 42"/>
                  <a:gd name="T31" fmla="*/ 0 h 52"/>
                  <a:gd name="T32" fmla="*/ 17 w 42"/>
                  <a:gd name="T33" fmla="*/ 1 h 52"/>
                  <a:gd name="T34" fmla="*/ 13 w 42"/>
                  <a:gd name="T35" fmla="*/ 3 h 52"/>
                  <a:gd name="T36" fmla="*/ 8 w 42"/>
                  <a:gd name="T37" fmla="*/ 6 h 52"/>
                  <a:gd name="T38" fmla="*/ 5 w 42"/>
                  <a:gd name="T39" fmla="*/ 10 h 52"/>
                  <a:gd name="T40" fmla="*/ 2 w 42"/>
                  <a:gd name="T41" fmla="*/ 15 h 52"/>
                  <a:gd name="T42" fmla="*/ 0 w 42"/>
                  <a:gd name="T43" fmla="*/ 20 h 52"/>
                  <a:gd name="T44" fmla="*/ 0 w 42"/>
                  <a:gd name="T45" fmla="*/ 25 h 52"/>
                  <a:gd name="T46" fmla="*/ 0 w 42"/>
                  <a:gd name="T47" fmla="*/ 30 h 52"/>
                  <a:gd name="T48" fmla="*/ 2 w 42"/>
                  <a:gd name="T49" fmla="*/ 33 h 52"/>
                  <a:gd name="T50" fmla="*/ 4 w 42"/>
                  <a:gd name="T51" fmla="*/ 37 h 52"/>
                  <a:gd name="T52" fmla="*/ 8 w 42"/>
                  <a:gd name="T53" fmla="*/ 39 h 52"/>
                  <a:gd name="T54" fmla="*/ 11 w 42"/>
                  <a:gd name="T55" fmla="*/ 40 h 52"/>
                  <a:gd name="T56" fmla="*/ 13 w 42"/>
                  <a:gd name="T57" fmla="*/ 40 h 52"/>
                  <a:gd name="T58" fmla="*/ 16 w 42"/>
                  <a:gd name="T59" fmla="*/ 40 h 52"/>
                  <a:gd name="T60" fmla="*/ 21 w 42"/>
                  <a:gd name="T61" fmla="*/ 38 h 52"/>
                  <a:gd name="T62" fmla="*/ 24 w 42"/>
                  <a:gd name="T63" fmla="*/ 35 h 52"/>
                  <a:gd name="T64" fmla="*/ 27 w 42"/>
                  <a:gd name="T65" fmla="*/ 30 h 52"/>
                  <a:gd name="T66" fmla="*/ 29 w 42"/>
                  <a:gd name="T67" fmla="*/ 25 h 52"/>
                  <a:gd name="T68" fmla="*/ 29 w 42"/>
                  <a:gd name="T69" fmla="*/ 20 h 52"/>
                  <a:gd name="T70" fmla="*/ 27 w 42"/>
                  <a:gd name="T71" fmla="*/ 16 h 52"/>
                  <a:gd name="T72" fmla="*/ 23 w 42"/>
                  <a:gd name="T73" fmla="*/ 12 h 52"/>
                  <a:gd name="T74" fmla="*/ 19 w 42"/>
                  <a:gd name="T75" fmla="*/ 10 h 52"/>
                  <a:gd name="T76" fmla="*/ 15 w 42"/>
                  <a:gd name="T77" fmla="*/ 12 h 52"/>
                  <a:gd name="T78" fmla="*/ 12 w 42"/>
                  <a:gd name="T79" fmla="*/ 15 h 52"/>
                  <a:gd name="T80" fmla="*/ 11 w 42"/>
                  <a:gd name="T81" fmla="*/ 18 h 52"/>
                  <a:gd name="T82" fmla="*/ 23 w 42"/>
                  <a:gd name="T83" fmla="*/ 18 h 52"/>
                  <a:gd name="T84" fmla="*/ 8 w 42"/>
                  <a:gd name="T85" fmla="*/ 10 h 52"/>
                  <a:gd name="T86" fmla="*/ 15 w 42"/>
                  <a:gd name="T87" fmla="*/ 46 h 5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2"/>
                  <a:gd name="T133" fmla="*/ 0 h 52"/>
                  <a:gd name="T134" fmla="*/ 42 w 42"/>
                  <a:gd name="T135" fmla="*/ 52 h 5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2" h="52">
                    <a:moveTo>
                      <a:pt x="16" y="52"/>
                    </a:moveTo>
                    <a:lnTo>
                      <a:pt x="16" y="52"/>
                    </a:lnTo>
                    <a:lnTo>
                      <a:pt x="17" y="51"/>
                    </a:lnTo>
                    <a:lnTo>
                      <a:pt x="18" y="51"/>
                    </a:lnTo>
                    <a:lnTo>
                      <a:pt x="19" y="51"/>
                    </a:lnTo>
                    <a:lnTo>
                      <a:pt x="20" y="50"/>
                    </a:lnTo>
                    <a:lnTo>
                      <a:pt x="21" y="50"/>
                    </a:lnTo>
                    <a:lnTo>
                      <a:pt x="22" y="50"/>
                    </a:lnTo>
                    <a:lnTo>
                      <a:pt x="23" y="49"/>
                    </a:lnTo>
                    <a:lnTo>
                      <a:pt x="25" y="48"/>
                    </a:lnTo>
                    <a:lnTo>
                      <a:pt x="26" y="47"/>
                    </a:lnTo>
                    <a:lnTo>
                      <a:pt x="28" y="47"/>
                    </a:lnTo>
                    <a:lnTo>
                      <a:pt x="29" y="46"/>
                    </a:lnTo>
                    <a:lnTo>
                      <a:pt x="31" y="45"/>
                    </a:lnTo>
                    <a:lnTo>
                      <a:pt x="32" y="44"/>
                    </a:lnTo>
                    <a:lnTo>
                      <a:pt x="33" y="43"/>
                    </a:lnTo>
                    <a:lnTo>
                      <a:pt x="34" y="42"/>
                    </a:lnTo>
                    <a:lnTo>
                      <a:pt x="36" y="40"/>
                    </a:lnTo>
                    <a:lnTo>
                      <a:pt x="37" y="39"/>
                    </a:lnTo>
                    <a:lnTo>
                      <a:pt x="38" y="37"/>
                    </a:lnTo>
                    <a:lnTo>
                      <a:pt x="39" y="36"/>
                    </a:lnTo>
                    <a:lnTo>
                      <a:pt x="40" y="34"/>
                    </a:lnTo>
                    <a:lnTo>
                      <a:pt x="41" y="33"/>
                    </a:lnTo>
                    <a:lnTo>
                      <a:pt x="41" y="30"/>
                    </a:lnTo>
                    <a:lnTo>
                      <a:pt x="41" y="28"/>
                    </a:lnTo>
                    <a:lnTo>
                      <a:pt x="41" y="26"/>
                    </a:lnTo>
                    <a:lnTo>
                      <a:pt x="42" y="24"/>
                    </a:lnTo>
                    <a:lnTo>
                      <a:pt x="41" y="23"/>
                    </a:lnTo>
                    <a:lnTo>
                      <a:pt x="41" y="22"/>
                    </a:lnTo>
                    <a:lnTo>
                      <a:pt x="41" y="21"/>
                    </a:lnTo>
                    <a:lnTo>
                      <a:pt x="41" y="20"/>
                    </a:lnTo>
                    <a:lnTo>
                      <a:pt x="40" y="18"/>
                    </a:lnTo>
                    <a:lnTo>
                      <a:pt x="40" y="17"/>
                    </a:lnTo>
                    <a:lnTo>
                      <a:pt x="39" y="16"/>
                    </a:lnTo>
                    <a:lnTo>
                      <a:pt x="39" y="15"/>
                    </a:lnTo>
                    <a:lnTo>
                      <a:pt x="38" y="13"/>
                    </a:lnTo>
                    <a:lnTo>
                      <a:pt x="37" y="12"/>
                    </a:lnTo>
                    <a:lnTo>
                      <a:pt x="37" y="11"/>
                    </a:lnTo>
                    <a:lnTo>
                      <a:pt x="36" y="10"/>
                    </a:lnTo>
                    <a:lnTo>
                      <a:pt x="35" y="7"/>
                    </a:lnTo>
                    <a:lnTo>
                      <a:pt x="33" y="6"/>
                    </a:lnTo>
                    <a:lnTo>
                      <a:pt x="32" y="4"/>
                    </a:lnTo>
                    <a:lnTo>
                      <a:pt x="30" y="3"/>
                    </a:lnTo>
                    <a:lnTo>
                      <a:pt x="29" y="2"/>
                    </a:lnTo>
                    <a:lnTo>
                      <a:pt x="27" y="1"/>
                    </a:lnTo>
                    <a:lnTo>
                      <a:pt x="25" y="1"/>
                    </a:lnTo>
                    <a:lnTo>
                      <a:pt x="24" y="0"/>
                    </a:lnTo>
                    <a:lnTo>
                      <a:pt x="22" y="0"/>
                    </a:lnTo>
                    <a:lnTo>
                      <a:pt x="21" y="0"/>
                    </a:lnTo>
                    <a:lnTo>
                      <a:pt x="19" y="0"/>
                    </a:lnTo>
                    <a:lnTo>
                      <a:pt x="17" y="1"/>
                    </a:lnTo>
                    <a:lnTo>
                      <a:pt x="16" y="1"/>
                    </a:lnTo>
                    <a:lnTo>
                      <a:pt x="14" y="2"/>
                    </a:lnTo>
                    <a:lnTo>
                      <a:pt x="13" y="3"/>
                    </a:lnTo>
                    <a:lnTo>
                      <a:pt x="11" y="4"/>
                    </a:lnTo>
                    <a:lnTo>
                      <a:pt x="10" y="5"/>
                    </a:lnTo>
                    <a:lnTo>
                      <a:pt x="8" y="6"/>
                    </a:lnTo>
                    <a:lnTo>
                      <a:pt x="7" y="7"/>
                    </a:lnTo>
                    <a:lnTo>
                      <a:pt x="6" y="9"/>
                    </a:lnTo>
                    <a:lnTo>
                      <a:pt x="5" y="10"/>
                    </a:lnTo>
                    <a:lnTo>
                      <a:pt x="4" y="12"/>
                    </a:lnTo>
                    <a:lnTo>
                      <a:pt x="3" y="13"/>
                    </a:lnTo>
                    <a:lnTo>
                      <a:pt x="2" y="15"/>
                    </a:lnTo>
                    <a:lnTo>
                      <a:pt x="1" y="16"/>
                    </a:lnTo>
                    <a:lnTo>
                      <a:pt x="1" y="18"/>
                    </a:lnTo>
                    <a:lnTo>
                      <a:pt x="0" y="20"/>
                    </a:lnTo>
                    <a:lnTo>
                      <a:pt x="0" y="22"/>
                    </a:lnTo>
                    <a:lnTo>
                      <a:pt x="0" y="24"/>
                    </a:lnTo>
                    <a:lnTo>
                      <a:pt x="0" y="25"/>
                    </a:lnTo>
                    <a:lnTo>
                      <a:pt x="0" y="27"/>
                    </a:lnTo>
                    <a:lnTo>
                      <a:pt x="0" y="28"/>
                    </a:lnTo>
                    <a:lnTo>
                      <a:pt x="0" y="30"/>
                    </a:lnTo>
                    <a:lnTo>
                      <a:pt x="1" y="31"/>
                    </a:lnTo>
                    <a:lnTo>
                      <a:pt x="1" y="32"/>
                    </a:lnTo>
                    <a:lnTo>
                      <a:pt x="2" y="33"/>
                    </a:lnTo>
                    <a:lnTo>
                      <a:pt x="2" y="34"/>
                    </a:lnTo>
                    <a:lnTo>
                      <a:pt x="3" y="35"/>
                    </a:lnTo>
                    <a:lnTo>
                      <a:pt x="4" y="37"/>
                    </a:lnTo>
                    <a:lnTo>
                      <a:pt x="6" y="38"/>
                    </a:lnTo>
                    <a:lnTo>
                      <a:pt x="7" y="39"/>
                    </a:lnTo>
                    <a:lnTo>
                      <a:pt x="8" y="39"/>
                    </a:lnTo>
                    <a:lnTo>
                      <a:pt x="9" y="39"/>
                    </a:lnTo>
                    <a:lnTo>
                      <a:pt x="10" y="40"/>
                    </a:lnTo>
                    <a:lnTo>
                      <a:pt x="11" y="40"/>
                    </a:lnTo>
                    <a:lnTo>
                      <a:pt x="13" y="40"/>
                    </a:lnTo>
                    <a:lnTo>
                      <a:pt x="15" y="40"/>
                    </a:lnTo>
                    <a:lnTo>
                      <a:pt x="16" y="40"/>
                    </a:lnTo>
                    <a:lnTo>
                      <a:pt x="17" y="40"/>
                    </a:lnTo>
                    <a:lnTo>
                      <a:pt x="19" y="39"/>
                    </a:lnTo>
                    <a:lnTo>
                      <a:pt x="21" y="38"/>
                    </a:lnTo>
                    <a:lnTo>
                      <a:pt x="22" y="37"/>
                    </a:lnTo>
                    <a:lnTo>
                      <a:pt x="24" y="36"/>
                    </a:lnTo>
                    <a:lnTo>
                      <a:pt x="24" y="35"/>
                    </a:lnTo>
                    <a:lnTo>
                      <a:pt x="26" y="33"/>
                    </a:lnTo>
                    <a:lnTo>
                      <a:pt x="26" y="32"/>
                    </a:lnTo>
                    <a:lnTo>
                      <a:pt x="27" y="30"/>
                    </a:lnTo>
                    <a:lnTo>
                      <a:pt x="28" y="28"/>
                    </a:lnTo>
                    <a:lnTo>
                      <a:pt x="28" y="27"/>
                    </a:lnTo>
                    <a:lnTo>
                      <a:pt x="29" y="25"/>
                    </a:lnTo>
                    <a:lnTo>
                      <a:pt x="29" y="24"/>
                    </a:lnTo>
                    <a:lnTo>
                      <a:pt x="29" y="22"/>
                    </a:lnTo>
                    <a:lnTo>
                      <a:pt x="29" y="20"/>
                    </a:lnTo>
                    <a:lnTo>
                      <a:pt x="28" y="19"/>
                    </a:lnTo>
                    <a:lnTo>
                      <a:pt x="28" y="17"/>
                    </a:lnTo>
                    <a:lnTo>
                      <a:pt x="27" y="16"/>
                    </a:lnTo>
                    <a:lnTo>
                      <a:pt x="26" y="14"/>
                    </a:lnTo>
                    <a:lnTo>
                      <a:pt x="25" y="13"/>
                    </a:lnTo>
                    <a:lnTo>
                      <a:pt x="23" y="12"/>
                    </a:lnTo>
                    <a:lnTo>
                      <a:pt x="21" y="11"/>
                    </a:lnTo>
                    <a:lnTo>
                      <a:pt x="20" y="10"/>
                    </a:lnTo>
                    <a:lnTo>
                      <a:pt x="19" y="10"/>
                    </a:lnTo>
                    <a:lnTo>
                      <a:pt x="18" y="10"/>
                    </a:lnTo>
                    <a:lnTo>
                      <a:pt x="16" y="11"/>
                    </a:lnTo>
                    <a:lnTo>
                      <a:pt x="15" y="12"/>
                    </a:lnTo>
                    <a:lnTo>
                      <a:pt x="14" y="13"/>
                    </a:lnTo>
                    <a:lnTo>
                      <a:pt x="13" y="13"/>
                    </a:lnTo>
                    <a:lnTo>
                      <a:pt x="12" y="15"/>
                    </a:lnTo>
                    <a:lnTo>
                      <a:pt x="12" y="16"/>
                    </a:lnTo>
                    <a:lnTo>
                      <a:pt x="11" y="16"/>
                    </a:lnTo>
                    <a:lnTo>
                      <a:pt x="11" y="18"/>
                    </a:lnTo>
                    <a:lnTo>
                      <a:pt x="10" y="19"/>
                    </a:lnTo>
                    <a:lnTo>
                      <a:pt x="10" y="20"/>
                    </a:lnTo>
                    <a:lnTo>
                      <a:pt x="23" y="18"/>
                    </a:lnTo>
                    <a:lnTo>
                      <a:pt x="23" y="33"/>
                    </a:lnTo>
                    <a:lnTo>
                      <a:pt x="5" y="32"/>
                    </a:lnTo>
                    <a:lnTo>
                      <a:pt x="8" y="10"/>
                    </a:lnTo>
                    <a:lnTo>
                      <a:pt x="27" y="6"/>
                    </a:lnTo>
                    <a:lnTo>
                      <a:pt x="33" y="36"/>
                    </a:lnTo>
                    <a:lnTo>
                      <a:pt x="15" y="46"/>
                    </a:lnTo>
                    <a:lnTo>
                      <a:pt x="16" y="52"/>
                    </a:lnTo>
                    <a:close/>
                  </a:path>
                </a:pathLst>
              </a:custGeom>
              <a:solidFill>
                <a:srgbClr val="FFFFC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709" name="Freeform 551"/>
              <p:cNvSpPr>
                <a:spLocks/>
              </p:cNvSpPr>
              <p:nvPr/>
            </p:nvSpPr>
            <p:spPr bwMode="auto">
              <a:xfrm>
                <a:off x="4449" y="2097"/>
                <a:ext cx="25" cy="29"/>
              </a:xfrm>
              <a:custGeom>
                <a:avLst/>
                <a:gdLst>
                  <a:gd name="T0" fmla="*/ 24 w 25"/>
                  <a:gd name="T1" fmla="*/ 29 h 29"/>
                  <a:gd name="T2" fmla="*/ 0 w 25"/>
                  <a:gd name="T3" fmla="*/ 8 h 29"/>
                  <a:gd name="T4" fmla="*/ 7 w 25"/>
                  <a:gd name="T5" fmla="*/ 0 h 29"/>
                  <a:gd name="T6" fmla="*/ 25 w 25"/>
                  <a:gd name="T7" fmla="*/ 26 h 29"/>
                  <a:gd name="T8" fmla="*/ 24 w 25"/>
                  <a:gd name="T9" fmla="*/ 29 h 29"/>
                  <a:gd name="T10" fmla="*/ 24 w 25"/>
                  <a:gd name="T11" fmla="*/ 29 h 29"/>
                  <a:gd name="T12" fmla="*/ 0 60000 65536"/>
                  <a:gd name="T13" fmla="*/ 0 60000 65536"/>
                  <a:gd name="T14" fmla="*/ 0 60000 65536"/>
                  <a:gd name="T15" fmla="*/ 0 60000 65536"/>
                  <a:gd name="T16" fmla="*/ 0 60000 65536"/>
                  <a:gd name="T17" fmla="*/ 0 60000 65536"/>
                  <a:gd name="T18" fmla="*/ 0 w 25"/>
                  <a:gd name="T19" fmla="*/ 0 h 29"/>
                  <a:gd name="T20" fmla="*/ 25 w 25"/>
                  <a:gd name="T21" fmla="*/ 29 h 29"/>
                </a:gdLst>
                <a:ahLst/>
                <a:cxnLst>
                  <a:cxn ang="T12">
                    <a:pos x="T0" y="T1"/>
                  </a:cxn>
                  <a:cxn ang="T13">
                    <a:pos x="T2" y="T3"/>
                  </a:cxn>
                  <a:cxn ang="T14">
                    <a:pos x="T4" y="T5"/>
                  </a:cxn>
                  <a:cxn ang="T15">
                    <a:pos x="T6" y="T7"/>
                  </a:cxn>
                  <a:cxn ang="T16">
                    <a:pos x="T8" y="T9"/>
                  </a:cxn>
                  <a:cxn ang="T17">
                    <a:pos x="T10" y="T11"/>
                  </a:cxn>
                </a:cxnLst>
                <a:rect l="T18" t="T19" r="T20" b="T21"/>
                <a:pathLst>
                  <a:path w="25" h="29">
                    <a:moveTo>
                      <a:pt x="24" y="29"/>
                    </a:moveTo>
                    <a:lnTo>
                      <a:pt x="0" y="8"/>
                    </a:lnTo>
                    <a:lnTo>
                      <a:pt x="7" y="0"/>
                    </a:lnTo>
                    <a:lnTo>
                      <a:pt x="25" y="26"/>
                    </a:lnTo>
                    <a:lnTo>
                      <a:pt x="24" y="29"/>
                    </a:lnTo>
                    <a:close/>
                  </a:path>
                </a:pathLst>
              </a:custGeom>
              <a:solidFill>
                <a:srgbClr val="FFFF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710" name="Freeform 552"/>
              <p:cNvSpPr>
                <a:spLocks/>
              </p:cNvSpPr>
              <p:nvPr/>
            </p:nvSpPr>
            <p:spPr bwMode="auto">
              <a:xfrm>
                <a:off x="4443" y="2461"/>
                <a:ext cx="28" cy="28"/>
              </a:xfrm>
              <a:custGeom>
                <a:avLst/>
                <a:gdLst>
                  <a:gd name="T0" fmla="*/ 25 w 28"/>
                  <a:gd name="T1" fmla="*/ 0 h 28"/>
                  <a:gd name="T2" fmla="*/ 0 w 28"/>
                  <a:gd name="T3" fmla="*/ 20 h 28"/>
                  <a:gd name="T4" fmla="*/ 8 w 28"/>
                  <a:gd name="T5" fmla="*/ 28 h 28"/>
                  <a:gd name="T6" fmla="*/ 28 w 28"/>
                  <a:gd name="T7" fmla="*/ 2 h 28"/>
                  <a:gd name="T8" fmla="*/ 25 w 28"/>
                  <a:gd name="T9" fmla="*/ 0 h 28"/>
                  <a:gd name="T10" fmla="*/ 25 w 28"/>
                  <a:gd name="T11" fmla="*/ 0 h 28"/>
                  <a:gd name="T12" fmla="*/ 0 60000 65536"/>
                  <a:gd name="T13" fmla="*/ 0 60000 65536"/>
                  <a:gd name="T14" fmla="*/ 0 60000 65536"/>
                  <a:gd name="T15" fmla="*/ 0 60000 65536"/>
                  <a:gd name="T16" fmla="*/ 0 60000 65536"/>
                  <a:gd name="T17" fmla="*/ 0 60000 65536"/>
                  <a:gd name="T18" fmla="*/ 0 w 28"/>
                  <a:gd name="T19" fmla="*/ 0 h 28"/>
                  <a:gd name="T20" fmla="*/ 28 w 28"/>
                  <a:gd name="T21" fmla="*/ 28 h 28"/>
                </a:gdLst>
                <a:ahLst/>
                <a:cxnLst>
                  <a:cxn ang="T12">
                    <a:pos x="T0" y="T1"/>
                  </a:cxn>
                  <a:cxn ang="T13">
                    <a:pos x="T2" y="T3"/>
                  </a:cxn>
                  <a:cxn ang="T14">
                    <a:pos x="T4" y="T5"/>
                  </a:cxn>
                  <a:cxn ang="T15">
                    <a:pos x="T6" y="T7"/>
                  </a:cxn>
                  <a:cxn ang="T16">
                    <a:pos x="T8" y="T9"/>
                  </a:cxn>
                  <a:cxn ang="T17">
                    <a:pos x="T10" y="T11"/>
                  </a:cxn>
                </a:cxnLst>
                <a:rect l="T18" t="T19" r="T20" b="T21"/>
                <a:pathLst>
                  <a:path w="28" h="28">
                    <a:moveTo>
                      <a:pt x="25" y="0"/>
                    </a:moveTo>
                    <a:lnTo>
                      <a:pt x="0" y="20"/>
                    </a:lnTo>
                    <a:lnTo>
                      <a:pt x="8" y="28"/>
                    </a:lnTo>
                    <a:lnTo>
                      <a:pt x="28" y="2"/>
                    </a:lnTo>
                    <a:lnTo>
                      <a:pt x="25" y="0"/>
                    </a:lnTo>
                    <a:close/>
                  </a:path>
                </a:pathLst>
              </a:custGeom>
              <a:solidFill>
                <a:srgbClr val="FFC4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711" name="Freeform 553"/>
              <p:cNvSpPr>
                <a:spLocks/>
              </p:cNvSpPr>
              <p:nvPr/>
            </p:nvSpPr>
            <p:spPr bwMode="auto">
              <a:xfrm>
                <a:off x="4618" y="2103"/>
                <a:ext cx="12" cy="29"/>
              </a:xfrm>
              <a:custGeom>
                <a:avLst/>
                <a:gdLst>
                  <a:gd name="T0" fmla="*/ 1 w 12"/>
                  <a:gd name="T1" fmla="*/ 29 h 29"/>
                  <a:gd name="T2" fmla="*/ 12 w 12"/>
                  <a:gd name="T3" fmla="*/ 6 h 29"/>
                  <a:gd name="T4" fmla="*/ 6 w 12"/>
                  <a:gd name="T5" fmla="*/ 0 h 29"/>
                  <a:gd name="T6" fmla="*/ 0 w 12"/>
                  <a:gd name="T7" fmla="*/ 26 h 29"/>
                  <a:gd name="T8" fmla="*/ 1 w 12"/>
                  <a:gd name="T9" fmla="*/ 29 h 29"/>
                  <a:gd name="T10" fmla="*/ 1 w 12"/>
                  <a:gd name="T11" fmla="*/ 29 h 29"/>
                  <a:gd name="T12" fmla="*/ 0 60000 65536"/>
                  <a:gd name="T13" fmla="*/ 0 60000 65536"/>
                  <a:gd name="T14" fmla="*/ 0 60000 65536"/>
                  <a:gd name="T15" fmla="*/ 0 60000 65536"/>
                  <a:gd name="T16" fmla="*/ 0 60000 65536"/>
                  <a:gd name="T17" fmla="*/ 0 60000 65536"/>
                  <a:gd name="T18" fmla="*/ 0 w 12"/>
                  <a:gd name="T19" fmla="*/ 0 h 29"/>
                  <a:gd name="T20" fmla="*/ 12 w 12"/>
                  <a:gd name="T21" fmla="*/ 29 h 29"/>
                </a:gdLst>
                <a:ahLst/>
                <a:cxnLst>
                  <a:cxn ang="T12">
                    <a:pos x="T0" y="T1"/>
                  </a:cxn>
                  <a:cxn ang="T13">
                    <a:pos x="T2" y="T3"/>
                  </a:cxn>
                  <a:cxn ang="T14">
                    <a:pos x="T4" y="T5"/>
                  </a:cxn>
                  <a:cxn ang="T15">
                    <a:pos x="T6" y="T7"/>
                  </a:cxn>
                  <a:cxn ang="T16">
                    <a:pos x="T8" y="T9"/>
                  </a:cxn>
                  <a:cxn ang="T17">
                    <a:pos x="T10" y="T11"/>
                  </a:cxn>
                </a:cxnLst>
                <a:rect l="T18" t="T19" r="T20" b="T21"/>
                <a:pathLst>
                  <a:path w="12" h="29">
                    <a:moveTo>
                      <a:pt x="1" y="29"/>
                    </a:moveTo>
                    <a:lnTo>
                      <a:pt x="12" y="6"/>
                    </a:lnTo>
                    <a:lnTo>
                      <a:pt x="6" y="0"/>
                    </a:lnTo>
                    <a:lnTo>
                      <a:pt x="0" y="26"/>
                    </a:lnTo>
                    <a:lnTo>
                      <a:pt x="1" y="29"/>
                    </a:lnTo>
                    <a:close/>
                  </a:path>
                </a:pathLst>
              </a:custGeom>
              <a:solidFill>
                <a:srgbClr val="FFC4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712" name="Freeform 554"/>
              <p:cNvSpPr>
                <a:spLocks/>
              </p:cNvSpPr>
              <p:nvPr/>
            </p:nvSpPr>
            <p:spPr bwMode="auto">
              <a:xfrm>
                <a:off x="4873" y="2284"/>
                <a:ext cx="28" cy="27"/>
              </a:xfrm>
              <a:custGeom>
                <a:avLst/>
                <a:gdLst>
                  <a:gd name="T0" fmla="*/ 4 w 28"/>
                  <a:gd name="T1" fmla="*/ 0 h 27"/>
                  <a:gd name="T2" fmla="*/ 28 w 28"/>
                  <a:gd name="T3" fmla="*/ 20 h 27"/>
                  <a:gd name="T4" fmla="*/ 20 w 28"/>
                  <a:gd name="T5" fmla="*/ 27 h 27"/>
                  <a:gd name="T6" fmla="*/ 0 w 28"/>
                  <a:gd name="T7" fmla="*/ 2 h 27"/>
                  <a:gd name="T8" fmla="*/ 4 w 28"/>
                  <a:gd name="T9" fmla="*/ 0 h 27"/>
                  <a:gd name="T10" fmla="*/ 4 w 28"/>
                  <a:gd name="T11" fmla="*/ 0 h 27"/>
                  <a:gd name="T12" fmla="*/ 0 60000 65536"/>
                  <a:gd name="T13" fmla="*/ 0 60000 65536"/>
                  <a:gd name="T14" fmla="*/ 0 60000 65536"/>
                  <a:gd name="T15" fmla="*/ 0 60000 65536"/>
                  <a:gd name="T16" fmla="*/ 0 60000 65536"/>
                  <a:gd name="T17" fmla="*/ 0 60000 65536"/>
                  <a:gd name="T18" fmla="*/ 0 w 28"/>
                  <a:gd name="T19" fmla="*/ 0 h 27"/>
                  <a:gd name="T20" fmla="*/ 28 w 28"/>
                  <a:gd name="T21" fmla="*/ 27 h 27"/>
                </a:gdLst>
                <a:ahLst/>
                <a:cxnLst>
                  <a:cxn ang="T12">
                    <a:pos x="T0" y="T1"/>
                  </a:cxn>
                  <a:cxn ang="T13">
                    <a:pos x="T2" y="T3"/>
                  </a:cxn>
                  <a:cxn ang="T14">
                    <a:pos x="T4" y="T5"/>
                  </a:cxn>
                  <a:cxn ang="T15">
                    <a:pos x="T6" y="T7"/>
                  </a:cxn>
                  <a:cxn ang="T16">
                    <a:pos x="T8" y="T9"/>
                  </a:cxn>
                  <a:cxn ang="T17">
                    <a:pos x="T10" y="T11"/>
                  </a:cxn>
                </a:cxnLst>
                <a:rect l="T18" t="T19" r="T20" b="T21"/>
                <a:pathLst>
                  <a:path w="28" h="27">
                    <a:moveTo>
                      <a:pt x="4" y="0"/>
                    </a:moveTo>
                    <a:lnTo>
                      <a:pt x="28" y="20"/>
                    </a:lnTo>
                    <a:lnTo>
                      <a:pt x="20" y="27"/>
                    </a:lnTo>
                    <a:lnTo>
                      <a:pt x="0" y="2"/>
                    </a:lnTo>
                    <a:lnTo>
                      <a:pt x="4" y="0"/>
                    </a:lnTo>
                    <a:close/>
                  </a:path>
                </a:pathLst>
              </a:custGeom>
              <a:solidFill>
                <a:srgbClr val="FFC4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713" name="Freeform 555"/>
              <p:cNvSpPr>
                <a:spLocks/>
              </p:cNvSpPr>
              <p:nvPr/>
            </p:nvSpPr>
            <p:spPr bwMode="auto">
              <a:xfrm>
                <a:off x="4447" y="2244"/>
                <a:ext cx="28" cy="10"/>
              </a:xfrm>
              <a:custGeom>
                <a:avLst/>
                <a:gdLst>
                  <a:gd name="T0" fmla="*/ 5 w 28"/>
                  <a:gd name="T1" fmla="*/ 0 h 10"/>
                  <a:gd name="T2" fmla="*/ 28 w 28"/>
                  <a:gd name="T3" fmla="*/ 2 h 10"/>
                  <a:gd name="T4" fmla="*/ 22 w 28"/>
                  <a:gd name="T5" fmla="*/ 8 h 10"/>
                  <a:gd name="T6" fmla="*/ 0 w 28"/>
                  <a:gd name="T7" fmla="*/ 10 h 10"/>
                  <a:gd name="T8" fmla="*/ 5 w 28"/>
                  <a:gd name="T9" fmla="*/ 0 h 10"/>
                  <a:gd name="T10" fmla="*/ 5 w 28"/>
                  <a:gd name="T11" fmla="*/ 0 h 10"/>
                  <a:gd name="T12" fmla="*/ 0 60000 65536"/>
                  <a:gd name="T13" fmla="*/ 0 60000 65536"/>
                  <a:gd name="T14" fmla="*/ 0 60000 65536"/>
                  <a:gd name="T15" fmla="*/ 0 60000 65536"/>
                  <a:gd name="T16" fmla="*/ 0 60000 65536"/>
                  <a:gd name="T17" fmla="*/ 0 60000 65536"/>
                  <a:gd name="T18" fmla="*/ 0 w 28"/>
                  <a:gd name="T19" fmla="*/ 0 h 10"/>
                  <a:gd name="T20" fmla="*/ 28 w 28"/>
                  <a:gd name="T21" fmla="*/ 10 h 10"/>
                </a:gdLst>
                <a:ahLst/>
                <a:cxnLst>
                  <a:cxn ang="T12">
                    <a:pos x="T0" y="T1"/>
                  </a:cxn>
                  <a:cxn ang="T13">
                    <a:pos x="T2" y="T3"/>
                  </a:cxn>
                  <a:cxn ang="T14">
                    <a:pos x="T4" y="T5"/>
                  </a:cxn>
                  <a:cxn ang="T15">
                    <a:pos x="T6" y="T7"/>
                  </a:cxn>
                  <a:cxn ang="T16">
                    <a:pos x="T8" y="T9"/>
                  </a:cxn>
                  <a:cxn ang="T17">
                    <a:pos x="T10" y="T11"/>
                  </a:cxn>
                </a:cxnLst>
                <a:rect l="T18" t="T19" r="T20" b="T21"/>
                <a:pathLst>
                  <a:path w="28" h="10">
                    <a:moveTo>
                      <a:pt x="5" y="0"/>
                    </a:moveTo>
                    <a:lnTo>
                      <a:pt x="28" y="2"/>
                    </a:lnTo>
                    <a:lnTo>
                      <a:pt x="22" y="8"/>
                    </a:lnTo>
                    <a:lnTo>
                      <a:pt x="0" y="10"/>
                    </a:lnTo>
                    <a:lnTo>
                      <a:pt x="5" y="0"/>
                    </a:lnTo>
                    <a:close/>
                  </a:path>
                </a:pathLst>
              </a:custGeom>
              <a:solidFill>
                <a:srgbClr val="CCFF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714" name="Freeform 556"/>
              <p:cNvSpPr>
                <a:spLocks/>
              </p:cNvSpPr>
              <p:nvPr/>
            </p:nvSpPr>
            <p:spPr bwMode="auto">
              <a:xfrm>
                <a:off x="4837" y="2154"/>
                <a:ext cx="60" cy="77"/>
              </a:xfrm>
              <a:custGeom>
                <a:avLst/>
                <a:gdLst>
                  <a:gd name="T0" fmla="*/ 24 w 60"/>
                  <a:gd name="T1" fmla="*/ 77 h 77"/>
                  <a:gd name="T2" fmla="*/ 29 w 60"/>
                  <a:gd name="T3" fmla="*/ 75 h 77"/>
                  <a:gd name="T4" fmla="*/ 35 w 60"/>
                  <a:gd name="T5" fmla="*/ 72 h 77"/>
                  <a:gd name="T6" fmla="*/ 39 w 60"/>
                  <a:gd name="T7" fmla="*/ 70 h 77"/>
                  <a:gd name="T8" fmla="*/ 43 w 60"/>
                  <a:gd name="T9" fmla="*/ 68 h 77"/>
                  <a:gd name="T10" fmla="*/ 48 w 60"/>
                  <a:gd name="T11" fmla="*/ 64 h 77"/>
                  <a:gd name="T12" fmla="*/ 54 w 60"/>
                  <a:gd name="T13" fmla="*/ 57 h 77"/>
                  <a:gd name="T14" fmla="*/ 57 w 60"/>
                  <a:gd name="T15" fmla="*/ 52 h 77"/>
                  <a:gd name="T16" fmla="*/ 59 w 60"/>
                  <a:gd name="T17" fmla="*/ 47 h 77"/>
                  <a:gd name="T18" fmla="*/ 60 w 60"/>
                  <a:gd name="T19" fmla="*/ 41 h 77"/>
                  <a:gd name="T20" fmla="*/ 59 w 60"/>
                  <a:gd name="T21" fmla="*/ 35 h 77"/>
                  <a:gd name="T22" fmla="*/ 58 w 60"/>
                  <a:gd name="T23" fmla="*/ 27 h 77"/>
                  <a:gd name="T24" fmla="*/ 55 w 60"/>
                  <a:gd name="T25" fmla="*/ 20 h 77"/>
                  <a:gd name="T26" fmla="*/ 51 w 60"/>
                  <a:gd name="T27" fmla="*/ 13 h 77"/>
                  <a:gd name="T28" fmla="*/ 47 w 60"/>
                  <a:gd name="T29" fmla="*/ 7 h 77"/>
                  <a:gd name="T30" fmla="*/ 43 w 60"/>
                  <a:gd name="T31" fmla="*/ 4 h 77"/>
                  <a:gd name="T32" fmla="*/ 38 w 60"/>
                  <a:gd name="T33" fmla="*/ 1 h 77"/>
                  <a:gd name="T34" fmla="*/ 33 w 60"/>
                  <a:gd name="T35" fmla="*/ 0 h 77"/>
                  <a:gd name="T36" fmla="*/ 29 w 60"/>
                  <a:gd name="T37" fmla="*/ 0 h 77"/>
                  <a:gd name="T38" fmla="*/ 24 w 60"/>
                  <a:gd name="T39" fmla="*/ 1 h 77"/>
                  <a:gd name="T40" fmla="*/ 20 w 60"/>
                  <a:gd name="T41" fmla="*/ 4 h 77"/>
                  <a:gd name="T42" fmla="*/ 15 w 60"/>
                  <a:gd name="T43" fmla="*/ 7 h 77"/>
                  <a:gd name="T44" fmla="*/ 11 w 60"/>
                  <a:gd name="T45" fmla="*/ 10 h 77"/>
                  <a:gd name="T46" fmla="*/ 8 w 60"/>
                  <a:gd name="T47" fmla="*/ 14 h 77"/>
                  <a:gd name="T48" fmla="*/ 5 w 60"/>
                  <a:gd name="T49" fmla="*/ 18 h 77"/>
                  <a:gd name="T50" fmla="*/ 3 w 60"/>
                  <a:gd name="T51" fmla="*/ 23 h 77"/>
                  <a:gd name="T52" fmla="*/ 1 w 60"/>
                  <a:gd name="T53" fmla="*/ 28 h 77"/>
                  <a:gd name="T54" fmla="*/ 0 w 60"/>
                  <a:gd name="T55" fmla="*/ 33 h 77"/>
                  <a:gd name="T56" fmla="*/ 0 w 60"/>
                  <a:gd name="T57" fmla="*/ 39 h 77"/>
                  <a:gd name="T58" fmla="*/ 1 w 60"/>
                  <a:gd name="T59" fmla="*/ 44 h 77"/>
                  <a:gd name="T60" fmla="*/ 4 w 60"/>
                  <a:gd name="T61" fmla="*/ 51 h 77"/>
                  <a:gd name="T62" fmla="*/ 8 w 60"/>
                  <a:gd name="T63" fmla="*/ 56 h 77"/>
                  <a:gd name="T64" fmla="*/ 13 w 60"/>
                  <a:gd name="T65" fmla="*/ 59 h 77"/>
                  <a:gd name="T66" fmla="*/ 19 w 60"/>
                  <a:gd name="T67" fmla="*/ 59 h 77"/>
                  <a:gd name="T68" fmla="*/ 24 w 60"/>
                  <a:gd name="T69" fmla="*/ 59 h 77"/>
                  <a:gd name="T70" fmla="*/ 29 w 60"/>
                  <a:gd name="T71" fmla="*/ 57 h 77"/>
                  <a:gd name="T72" fmla="*/ 33 w 60"/>
                  <a:gd name="T73" fmla="*/ 55 h 77"/>
                  <a:gd name="T74" fmla="*/ 36 w 60"/>
                  <a:gd name="T75" fmla="*/ 50 h 77"/>
                  <a:gd name="T76" fmla="*/ 39 w 60"/>
                  <a:gd name="T77" fmla="*/ 46 h 77"/>
                  <a:gd name="T78" fmla="*/ 41 w 60"/>
                  <a:gd name="T79" fmla="*/ 41 h 77"/>
                  <a:gd name="T80" fmla="*/ 42 w 60"/>
                  <a:gd name="T81" fmla="*/ 36 h 77"/>
                  <a:gd name="T82" fmla="*/ 41 w 60"/>
                  <a:gd name="T83" fmla="*/ 31 h 77"/>
                  <a:gd name="T84" fmla="*/ 41 w 60"/>
                  <a:gd name="T85" fmla="*/ 27 h 77"/>
                  <a:gd name="T86" fmla="*/ 38 w 60"/>
                  <a:gd name="T87" fmla="*/ 22 h 77"/>
                  <a:gd name="T88" fmla="*/ 35 w 60"/>
                  <a:gd name="T89" fmla="*/ 18 h 77"/>
                  <a:gd name="T90" fmla="*/ 30 w 60"/>
                  <a:gd name="T91" fmla="*/ 15 h 77"/>
                  <a:gd name="T92" fmla="*/ 26 w 60"/>
                  <a:gd name="T93" fmla="*/ 15 h 77"/>
                  <a:gd name="T94" fmla="*/ 20 w 60"/>
                  <a:gd name="T95" fmla="*/ 18 h 77"/>
                  <a:gd name="T96" fmla="*/ 16 w 60"/>
                  <a:gd name="T97" fmla="*/ 25 h 77"/>
                  <a:gd name="T98" fmla="*/ 15 w 60"/>
                  <a:gd name="T99" fmla="*/ 30 h 77"/>
                  <a:gd name="T100" fmla="*/ 9 w 60"/>
                  <a:gd name="T101" fmla="*/ 47 h 77"/>
                  <a:gd name="T102" fmla="*/ 22 w 60"/>
                  <a:gd name="T103" fmla="*/ 69 h 7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60"/>
                  <a:gd name="T157" fmla="*/ 0 h 77"/>
                  <a:gd name="T158" fmla="*/ 60 w 60"/>
                  <a:gd name="T159" fmla="*/ 77 h 77"/>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60" h="77">
                    <a:moveTo>
                      <a:pt x="23" y="77"/>
                    </a:moveTo>
                    <a:lnTo>
                      <a:pt x="23" y="77"/>
                    </a:lnTo>
                    <a:lnTo>
                      <a:pt x="24" y="77"/>
                    </a:lnTo>
                    <a:lnTo>
                      <a:pt x="25" y="76"/>
                    </a:lnTo>
                    <a:lnTo>
                      <a:pt x="26" y="76"/>
                    </a:lnTo>
                    <a:lnTo>
                      <a:pt x="27" y="76"/>
                    </a:lnTo>
                    <a:lnTo>
                      <a:pt x="29" y="75"/>
                    </a:lnTo>
                    <a:lnTo>
                      <a:pt x="31" y="75"/>
                    </a:lnTo>
                    <a:lnTo>
                      <a:pt x="32" y="74"/>
                    </a:lnTo>
                    <a:lnTo>
                      <a:pt x="34" y="73"/>
                    </a:lnTo>
                    <a:lnTo>
                      <a:pt x="35" y="72"/>
                    </a:lnTo>
                    <a:lnTo>
                      <a:pt x="36" y="72"/>
                    </a:lnTo>
                    <a:lnTo>
                      <a:pt x="37" y="71"/>
                    </a:lnTo>
                    <a:lnTo>
                      <a:pt x="38" y="71"/>
                    </a:lnTo>
                    <a:lnTo>
                      <a:pt x="39" y="70"/>
                    </a:lnTo>
                    <a:lnTo>
                      <a:pt x="40" y="70"/>
                    </a:lnTo>
                    <a:lnTo>
                      <a:pt x="41" y="69"/>
                    </a:lnTo>
                    <a:lnTo>
                      <a:pt x="42" y="69"/>
                    </a:lnTo>
                    <a:lnTo>
                      <a:pt x="43" y="68"/>
                    </a:lnTo>
                    <a:lnTo>
                      <a:pt x="44" y="67"/>
                    </a:lnTo>
                    <a:lnTo>
                      <a:pt x="45" y="66"/>
                    </a:lnTo>
                    <a:lnTo>
                      <a:pt x="46" y="66"/>
                    </a:lnTo>
                    <a:lnTo>
                      <a:pt x="48" y="64"/>
                    </a:lnTo>
                    <a:lnTo>
                      <a:pt x="50" y="62"/>
                    </a:lnTo>
                    <a:lnTo>
                      <a:pt x="52" y="60"/>
                    </a:lnTo>
                    <a:lnTo>
                      <a:pt x="53" y="58"/>
                    </a:lnTo>
                    <a:lnTo>
                      <a:pt x="54" y="57"/>
                    </a:lnTo>
                    <a:lnTo>
                      <a:pt x="55" y="56"/>
                    </a:lnTo>
                    <a:lnTo>
                      <a:pt x="56" y="55"/>
                    </a:lnTo>
                    <a:lnTo>
                      <a:pt x="56" y="54"/>
                    </a:lnTo>
                    <a:lnTo>
                      <a:pt x="57" y="52"/>
                    </a:lnTo>
                    <a:lnTo>
                      <a:pt x="57" y="51"/>
                    </a:lnTo>
                    <a:lnTo>
                      <a:pt x="58" y="50"/>
                    </a:lnTo>
                    <a:lnTo>
                      <a:pt x="59" y="49"/>
                    </a:lnTo>
                    <a:lnTo>
                      <a:pt x="59" y="47"/>
                    </a:lnTo>
                    <a:lnTo>
                      <a:pt x="59" y="46"/>
                    </a:lnTo>
                    <a:lnTo>
                      <a:pt x="59" y="44"/>
                    </a:lnTo>
                    <a:lnTo>
                      <a:pt x="60" y="43"/>
                    </a:lnTo>
                    <a:lnTo>
                      <a:pt x="60" y="41"/>
                    </a:lnTo>
                    <a:lnTo>
                      <a:pt x="60" y="39"/>
                    </a:lnTo>
                    <a:lnTo>
                      <a:pt x="60" y="38"/>
                    </a:lnTo>
                    <a:lnTo>
                      <a:pt x="60" y="36"/>
                    </a:lnTo>
                    <a:lnTo>
                      <a:pt x="59" y="35"/>
                    </a:lnTo>
                    <a:lnTo>
                      <a:pt x="59" y="33"/>
                    </a:lnTo>
                    <a:lnTo>
                      <a:pt x="59" y="31"/>
                    </a:lnTo>
                    <a:lnTo>
                      <a:pt x="59" y="29"/>
                    </a:lnTo>
                    <a:lnTo>
                      <a:pt x="58" y="27"/>
                    </a:lnTo>
                    <a:lnTo>
                      <a:pt x="58" y="25"/>
                    </a:lnTo>
                    <a:lnTo>
                      <a:pt x="57" y="24"/>
                    </a:lnTo>
                    <a:lnTo>
                      <a:pt x="56" y="22"/>
                    </a:lnTo>
                    <a:lnTo>
                      <a:pt x="55" y="20"/>
                    </a:lnTo>
                    <a:lnTo>
                      <a:pt x="54" y="18"/>
                    </a:lnTo>
                    <a:lnTo>
                      <a:pt x="53" y="16"/>
                    </a:lnTo>
                    <a:lnTo>
                      <a:pt x="53" y="14"/>
                    </a:lnTo>
                    <a:lnTo>
                      <a:pt x="51" y="13"/>
                    </a:lnTo>
                    <a:lnTo>
                      <a:pt x="50" y="11"/>
                    </a:lnTo>
                    <a:lnTo>
                      <a:pt x="49" y="10"/>
                    </a:lnTo>
                    <a:lnTo>
                      <a:pt x="48" y="9"/>
                    </a:lnTo>
                    <a:lnTo>
                      <a:pt x="47" y="7"/>
                    </a:lnTo>
                    <a:lnTo>
                      <a:pt x="46" y="6"/>
                    </a:lnTo>
                    <a:lnTo>
                      <a:pt x="45" y="5"/>
                    </a:lnTo>
                    <a:lnTo>
                      <a:pt x="44" y="4"/>
                    </a:lnTo>
                    <a:lnTo>
                      <a:pt x="43" y="4"/>
                    </a:lnTo>
                    <a:lnTo>
                      <a:pt x="41" y="3"/>
                    </a:lnTo>
                    <a:lnTo>
                      <a:pt x="41" y="2"/>
                    </a:lnTo>
                    <a:lnTo>
                      <a:pt x="40" y="2"/>
                    </a:lnTo>
                    <a:lnTo>
                      <a:pt x="38" y="1"/>
                    </a:lnTo>
                    <a:lnTo>
                      <a:pt x="37" y="1"/>
                    </a:lnTo>
                    <a:lnTo>
                      <a:pt x="36" y="1"/>
                    </a:lnTo>
                    <a:lnTo>
                      <a:pt x="35" y="1"/>
                    </a:lnTo>
                    <a:lnTo>
                      <a:pt x="33" y="0"/>
                    </a:lnTo>
                    <a:lnTo>
                      <a:pt x="32" y="0"/>
                    </a:lnTo>
                    <a:lnTo>
                      <a:pt x="31" y="0"/>
                    </a:lnTo>
                    <a:lnTo>
                      <a:pt x="30" y="0"/>
                    </a:lnTo>
                    <a:lnTo>
                      <a:pt x="29" y="0"/>
                    </a:lnTo>
                    <a:lnTo>
                      <a:pt x="27" y="1"/>
                    </a:lnTo>
                    <a:lnTo>
                      <a:pt x="26" y="1"/>
                    </a:lnTo>
                    <a:lnTo>
                      <a:pt x="25" y="1"/>
                    </a:lnTo>
                    <a:lnTo>
                      <a:pt x="24" y="1"/>
                    </a:lnTo>
                    <a:lnTo>
                      <a:pt x="23" y="2"/>
                    </a:lnTo>
                    <a:lnTo>
                      <a:pt x="22" y="3"/>
                    </a:lnTo>
                    <a:lnTo>
                      <a:pt x="21" y="3"/>
                    </a:lnTo>
                    <a:lnTo>
                      <a:pt x="20" y="4"/>
                    </a:lnTo>
                    <a:lnTo>
                      <a:pt x="19" y="4"/>
                    </a:lnTo>
                    <a:lnTo>
                      <a:pt x="17" y="5"/>
                    </a:lnTo>
                    <a:lnTo>
                      <a:pt x="16" y="6"/>
                    </a:lnTo>
                    <a:lnTo>
                      <a:pt x="15" y="7"/>
                    </a:lnTo>
                    <a:lnTo>
                      <a:pt x="14" y="7"/>
                    </a:lnTo>
                    <a:lnTo>
                      <a:pt x="13" y="8"/>
                    </a:lnTo>
                    <a:lnTo>
                      <a:pt x="12" y="9"/>
                    </a:lnTo>
                    <a:lnTo>
                      <a:pt x="11" y="10"/>
                    </a:lnTo>
                    <a:lnTo>
                      <a:pt x="10" y="11"/>
                    </a:lnTo>
                    <a:lnTo>
                      <a:pt x="9" y="12"/>
                    </a:lnTo>
                    <a:lnTo>
                      <a:pt x="9" y="13"/>
                    </a:lnTo>
                    <a:lnTo>
                      <a:pt x="8" y="14"/>
                    </a:lnTo>
                    <a:lnTo>
                      <a:pt x="7" y="15"/>
                    </a:lnTo>
                    <a:lnTo>
                      <a:pt x="6" y="16"/>
                    </a:lnTo>
                    <a:lnTo>
                      <a:pt x="6" y="18"/>
                    </a:lnTo>
                    <a:lnTo>
                      <a:pt x="5" y="18"/>
                    </a:lnTo>
                    <a:lnTo>
                      <a:pt x="4" y="20"/>
                    </a:lnTo>
                    <a:lnTo>
                      <a:pt x="4" y="21"/>
                    </a:lnTo>
                    <a:lnTo>
                      <a:pt x="3" y="22"/>
                    </a:lnTo>
                    <a:lnTo>
                      <a:pt x="3" y="23"/>
                    </a:lnTo>
                    <a:lnTo>
                      <a:pt x="2" y="24"/>
                    </a:lnTo>
                    <a:lnTo>
                      <a:pt x="2" y="26"/>
                    </a:lnTo>
                    <a:lnTo>
                      <a:pt x="1" y="27"/>
                    </a:lnTo>
                    <a:lnTo>
                      <a:pt x="1" y="28"/>
                    </a:lnTo>
                    <a:lnTo>
                      <a:pt x="1" y="30"/>
                    </a:lnTo>
                    <a:lnTo>
                      <a:pt x="1" y="31"/>
                    </a:lnTo>
                    <a:lnTo>
                      <a:pt x="0" y="32"/>
                    </a:lnTo>
                    <a:lnTo>
                      <a:pt x="0" y="33"/>
                    </a:lnTo>
                    <a:lnTo>
                      <a:pt x="0" y="35"/>
                    </a:lnTo>
                    <a:lnTo>
                      <a:pt x="0" y="36"/>
                    </a:lnTo>
                    <a:lnTo>
                      <a:pt x="0" y="38"/>
                    </a:lnTo>
                    <a:lnTo>
                      <a:pt x="0" y="39"/>
                    </a:lnTo>
                    <a:lnTo>
                      <a:pt x="0" y="40"/>
                    </a:lnTo>
                    <a:lnTo>
                      <a:pt x="0" y="41"/>
                    </a:lnTo>
                    <a:lnTo>
                      <a:pt x="1" y="42"/>
                    </a:lnTo>
                    <a:lnTo>
                      <a:pt x="1" y="44"/>
                    </a:lnTo>
                    <a:lnTo>
                      <a:pt x="1" y="46"/>
                    </a:lnTo>
                    <a:lnTo>
                      <a:pt x="2" y="47"/>
                    </a:lnTo>
                    <a:lnTo>
                      <a:pt x="3" y="50"/>
                    </a:lnTo>
                    <a:lnTo>
                      <a:pt x="4" y="51"/>
                    </a:lnTo>
                    <a:lnTo>
                      <a:pt x="5" y="52"/>
                    </a:lnTo>
                    <a:lnTo>
                      <a:pt x="5" y="53"/>
                    </a:lnTo>
                    <a:lnTo>
                      <a:pt x="7" y="55"/>
                    </a:lnTo>
                    <a:lnTo>
                      <a:pt x="8" y="56"/>
                    </a:lnTo>
                    <a:lnTo>
                      <a:pt x="9" y="56"/>
                    </a:lnTo>
                    <a:lnTo>
                      <a:pt x="10" y="57"/>
                    </a:lnTo>
                    <a:lnTo>
                      <a:pt x="12" y="58"/>
                    </a:lnTo>
                    <a:lnTo>
                      <a:pt x="13" y="59"/>
                    </a:lnTo>
                    <a:lnTo>
                      <a:pt x="14" y="59"/>
                    </a:lnTo>
                    <a:lnTo>
                      <a:pt x="15" y="59"/>
                    </a:lnTo>
                    <a:lnTo>
                      <a:pt x="17" y="59"/>
                    </a:lnTo>
                    <a:lnTo>
                      <a:pt x="19" y="59"/>
                    </a:lnTo>
                    <a:lnTo>
                      <a:pt x="20" y="60"/>
                    </a:lnTo>
                    <a:lnTo>
                      <a:pt x="21" y="59"/>
                    </a:lnTo>
                    <a:lnTo>
                      <a:pt x="23" y="59"/>
                    </a:lnTo>
                    <a:lnTo>
                      <a:pt x="24" y="59"/>
                    </a:lnTo>
                    <a:lnTo>
                      <a:pt x="25" y="59"/>
                    </a:lnTo>
                    <a:lnTo>
                      <a:pt x="27" y="59"/>
                    </a:lnTo>
                    <a:lnTo>
                      <a:pt x="28" y="58"/>
                    </a:lnTo>
                    <a:lnTo>
                      <a:pt x="29" y="57"/>
                    </a:lnTo>
                    <a:lnTo>
                      <a:pt x="30" y="57"/>
                    </a:lnTo>
                    <a:lnTo>
                      <a:pt x="32" y="56"/>
                    </a:lnTo>
                    <a:lnTo>
                      <a:pt x="33" y="55"/>
                    </a:lnTo>
                    <a:lnTo>
                      <a:pt x="35" y="54"/>
                    </a:lnTo>
                    <a:lnTo>
                      <a:pt x="35" y="53"/>
                    </a:lnTo>
                    <a:lnTo>
                      <a:pt x="36" y="52"/>
                    </a:lnTo>
                    <a:lnTo>
                      <a:pt x="36" y="50"/>
                    </a:lnTo>
                    <a:lnTo>
                      <a:pt x="37" y="50"/>
                    </a:lnTo>
                    <a:lnTo>
                      <a:pt x="38" y="48"/>
                    </a:lnTo>
                    <a:lnTo>
                      <a:pt x="38" y="47"/>
                    </a:lnTo>
                    <a:lnTo>
                      <a:pt x="39" y="46"/>
                    </a:lnTo>
                    <a:lnTo>
                      <a:pt x="40" y="45"/>
                    </a:lnTo>
                    <a:lnTo>
                      <a:pt x="40" y="44"/>
                    </a:lnTo>
                    <a:lnTo>
                      <a:pt x="40" y="42"/>
                    </a:lnTo>
                    <a:lnTo>
                      <a:pt x="41" y="41"/>
                    </a:lnTo>
                    <a:lnTo>
                      <a:pt x="41" y="40"/>
                    </a:lnTo>
                    <a:lnTo>
                      <a:pt x="41" y="39"/>
                    </a:lnTo>
                    <a:lnTo>
                      <a:pt x="41" y="38"/>
                    </a:lnTo>
                    <a:lnTo>
                      <a:pt x="42" y="36"/>
                    </a:lnTo>
                    <a:lnTo>
                      <a:pt x="42" y="35"/>
                    </a:lnTo>
                    <a:lnTo>
                      <a:pt x="42" y="34"/>
                    </a:lnTo>
                    <a:lnTo>
                      <a:pt x="42" y="33"/>
                    </a:lnTo>
                    <a:lnTo>
                      <a:pt x="41" y="31"/>
                    </a:lnTo>
                    <a:lnTo>
                      <a:pt x="41" y="30"/>
                    </a:lnTo>
                    <a:lnTo>
                      <a:pt x="41" y="29"/>
                    </a:lnTo>
                    <a:lnTo>
                      <a:pt x="41" y="27"/>
                    </a:lnTo>
                    <a:lnTo>
                      <a:pt x="40" y="25"/>
                    </a:lnTo>
                    <a:lnTo>
                      <a:pt x="40" y="24"/>
                    </a:lnTo>
                    <a:lnTo>
                      <a:pt x="39" y="23"/>
                    </a:lnTo>
                    <a:lnTo>
                      <a:pt x="38" y="22"/>
                    </a:lnTo>
                    <a:lnTo>
                      <a:pt x="38" y="21"/>
                    </a:lnTo>
                    <a:lnTo>
                      <a:pt x="37" y="20"/>
                    </a:lnTo>
                    <a:lnTo>
                      <a:pt x="36" y="19"/>
                    </a:lnTo>
                    <a:lnTo>
                      <a:pt x="35" y="18"/>
                    </a:lnTo>
                    <a:lnTo>
                      <a:pt x="34" y="18"/>
                    </a:lnTo>
                    <a:lnTo>
                      <a:pt x="33" y="17"/>
                    </a:lnTo>
                    <a:lnTo>
                      <a:pt x="32" y="16"/>
                    </a:lnTo>
                    <a:lnTo>
                      <a:pt x="30" y="15"/>
                    </a:lnTo>
                    <a:lnTo>
                      <a:pt x="29" y="15"/>
                    </a:lnTo>
                    <a:lnTo>
                      <a:pt x="28" y="15"/>
                    </a:lnTo>
                    <a:lnTo>
                      <a:pt x="27" y="15"/>
                    </a:lnTo>
                    <a:lnTo>
                      <a:pt x="26" y="15"/>
                    </a:lnTo>
                    <a:lnTo>
                      <a:pt x="25" y="15"/>
                    </a:lnTo>
                    <a:lnTo>
                      <a:pt x="23" y="16"/>
                    </a:lnTo>
                    <a:lnTo>
                      <a:pt x="22" y="18"/>
                    </a:lnTo>
                    <a:lnTo>
                      <a:pt x="20" y="18"/>
                    </a:lnTo>
                    <a:lnTo>
                      <a:pt x="19" y="20"/>
                    </a:lnTo>
                    <a:lnTo>
                      <a:pt x="18" y="22"/>
                    </a:lnTo>
                    <a:lnTo>
                      <a:pt x="17" y="24"/>
                    </a:lnTo>
                    <a:lnTo>
                      <a:pt x="16" y="25"/>
                    </a:lnTo>
                    <a:lnTo>
                      <a:pt x="16" y="27"/>
                    </a:lnTo>
                    <a:lnTo>
                      <a:pt x="15" y="28"/>
                    </a:lnTo>
                    <a:lnTo>
                      <a:pt x="15" y="29"/>
                    </a:lnTo>
                    <a:lnTo>
                      <a:pt x="15" y="30"/>
                    </a:lnTo>
                    <a:lnTo>
                      <a:pt x="33" y="27"/>
                    </a:lnTo>
                    <a:lnTo>
                      <a:pt x="33" y="48"/>
                    </a:lnTo>
                    <a:lnTo>
                      <a:pt x="9" y="47"/>
                    </a:lnTo>
                    <a:lnTo>
                      <a:pt x="13" y="14"/>
                    </a:lnTo>
                    <a:lnTo>
                      <a:pt x="39" y="9"/>
                    </a:lnTo>
                    <a:lnTo>
                      <a:pt x="48" y="55"/>
                    </a:lnTo>
                    <a:lnTo>
                      <a:pt x="22" y="69"/>
                    </a:lnTo>
                    <a:lnTo>
                      <a:pt x="23" y="77"/>
                    </a:lnTo>
                    <a:close/>
                  </a:path>
                </a:pathLst>
              </a:custGeom>
              <a:solidFill>
                <a:srgbClr val="E6FF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715" name="Freeform 557"/>
              <p:cNvSpPr>
                <a:spLocks/>
              </p:cNvSpPr>
              <p:nvPr/>
            </p:nvSpPr>
            <p:spPr bwMode="auto">
              <a:xfrm>
                <a:off x="4886" y="2330"/>
                <a:ext cx="25" cy="19"/>
              </a:xfrm>
              <a:custGeom>
                <a:avLst/>
                <a:gdLst>
                  <a:gd name="T0" fmla="*/ 1 w 25"/>
                  <a:gd name="T1" fmla="*/ 19 h 19"/>
                  <a:gd name="T2" fmla="*/ 25 w 25"/>
                  <a:gd name="T3" fmla="*/ 8 h 19"/>
                  <a:gd name="T4" fmla="*/ 20 w 25"/>
                  <a:gd name="T5" fmla="*/ 0 h 19"/>
                  <a:gd name="T6" fmla="*/ 0 w 25"/>
                  <a:gd name="T7" fmla="*/ 16 h 19"/>
                  <a:gd name="T8" fmla="*/ 1 w 25"/>
                  <a:gd name="T9" fmla="*/ 19 h 19"/>
                  <a:gd name="T10" fmla="*/ 1 w 25"/>
                  <a:gd name="T11" fmla="*/ 19 h 19"/>
                  <a:gd name="T12" fmla="*/ 0 60000 65536"/>
                  <a:gd name="T13" fmla="*/ 0 60000 65536"/>
                  <a:gd name="T14" fmla="*/ 0 60000 65536"/>
                  <a:gd name="T15" fmla="*/ 0 60000 65536"/>
                  <a:gd name="T16" fmla="*/ 0 60000 65536"/>
                  <a:gd name="T17" fmla="*/ 0 60000 65536"/>
                  <a:gd name="T18" fmla="*/ 0 w 25"/>
                  <a:gd name="T19" fmla="*/ 0 h 19"/>
                  <a:gd name="T20" fmla="*/ 25 w 25"/>
                  <a:gd name="T21" fmla="*/ 19 h 19"/>
                </a:gdLst>
                <a:ahLst/>
                <a:cxnLst>
                  <a:cxn ang="T12">
                    <a:pos x="T0" y="T1"/>
                  </a:cxn>
                  <a:cxn ang="T13">
                    <a:pos x="T2" y="T3"/>
                  </a:cxn>
                  <a:cxn ang="T14">
                    <a:pos x="T4" y="T5"/>
                  </a:cxn>
                  <a:cxn ang="T15">
                    <a:pos x="T6" y="T7"/>
                  </a:cxn>
                  <a:cxn ang="T16">
                    <a:pos x="T8" y="T9"/>
                  </a:cxn>
                  <a:cxn ang="T17">
                    <a:pos x="T10" y="T11"/>
                  </a:cxn>
                </a:cxnLst>
                <a:rect l="T18" t="T19" r="T20" b="T21"/>
                <a:pathLst>
                  <a:path w="25" h="19">
                    <a:moveTo>
                      <a:pt x="1" y="19"/>
                    </a:moveTo>
                    <a:lnTo>
                      <a:pt x="25" y="8"/>
                    </a:lnTo>
                    <a:lnTo>
                      <a:pt x="20" y="0"/>
                    </a:lnTo>
                    <a:lnTo>
                      <a:pt x="0" y="16"/>
                    </a:lnTo>
                    <a:lnTo>
                      <a:pt x="1" y="19"/>
                    </a:lnTo>
                    <a:close/>
                  </a:path>
                </a:pathLst>
              </a:custGeom>
              <a:solidFill>
                <a:srgbClr val="96B3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716" name="Freeform 558"/>
              <p:cNvSpPr>
                <a:spLocks/>
              </p:cNvSpPr>
              <p:nvPr/>
            </p:nvSpPr>
            <p:spPr bwMode="auto">
              <a:xfrm>
                <a:off x="4865" y="2486"/>
                <a:ext cx="21" cy="25"/>
              </a:xfrm>
              <a:custGeom>
                <a:avLst/>
                <a:gdLst>
                  <a:gd name="T0" fmla="*/ 2 w 21"/>
                  <a:gd name="T1" fmla="*/ 0 h 25"/>
                  <a:gd name="T2" fmla="*/ 21 w 21"/>
                  <a:gd name="T3" fmla="*/ 18 h 25"/>
                  <a:gd name="T4" fmla="*/ 15 w 21"/>
                  <a:gd name="T5" fmla="*/ 25 h 25"/>
                  <a:gd name="T6" fmla="*/ 0 w 21"/>
                  <a:gd name="T7" fmla="*/ 3 h 25"/>
                  <a:gd name="T8" fmla="*/ 2 w 21"/>
                  <a:gd name="T9" fmla="*/ 0 h 25"/>
                  <a:gd name="T10" fmla="*/ 2 w 21"/>
                  <a:gd name="T11" fmla="*/ 0 h 25"/>
                  <a:gd name="T12" fmla="*/ 0 60000 65536"/>
                  <a:gd name="T13" fmla="*/ 0 60000 65536"/>
                  <a:gd name="T14" fmla="*/ 0 60000 65536"/>
                  <a:gd name="T15" fmla="*/ 0 60000 65536"/>
                  <a:gd name="T16" fmla="*/ 0 60000 65536"/>
                  <a:gd name="T17" fmla="*/ 0 60000 65536"/>
                  <a:gd name="T18" fmla="*/ 0 w 21"/>
                  <a:gd name="T19" fmla="*/ 0 h 25"/>
                  <a:gd name="T20" fmla="*/ 21 w 21"/>
                  <a:gd name="T21" fmla="*/ 25 h 25"/>
                </a:gdLst>
                <a:ahLst/>
                <a:cxnLst>
                  <a:cxn ang="T12">
                    <a:pos x="T0" y="T1"/>
                  </a:cxn>
                  <a:cxn ang="T13">
                    <a:pos x="T2" y="T3"/>
                  </a:cxn>
                  <a:cxn ang="T14">
                    <a:pos x="T4" y="T5"/>
                  </a:cxn>
                  <a:cxn ang="T15">
                    <a:pos x="T6" y="T7"/>
                  </a:cxn>
                  <a:cxn ang="T16">
                    <a:pos x="T8" y="T9"/>
                  </a:cxn>
                  <a:cxn ang="T17">
                    <a:pos x="T10" y="T11"/>
                  </a:cxn>
                </a:cxnLst>
                <a:rect l="T18" t="T19" r="T20" b="T21"/>
                <a:pathLst>
                  <a:path w="21" h="25">
                    <a:moveTo>
                      <a:pt x="2" y="0"/>
                    </a:moveTo>
                    <a:lnTo>
                      <a:pt x="21" y="18"/>
                    </a:lnTo>
                    <a:lnTo>
                      <a:pt x="15" y="25"/>
                    </a:lnTo>
                    <a:lnTo>
                      <a:pt x="0" y="3"/>
                    </a:lnTo>
                    <a:lnTo>
                      <a:pt x="2" y="0"/>
                    </a:lnTo>
                    <a:close/>
                  </a:path>
                </a:pathLst>
              </a:custGeom>
              <a:solidFill>
                <a:srgbClr val="FFFF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717" name="Freeform 559"/>
              <p:cNvSpPr>
                <a:spLocks/>
              </p:cNvSpPr>
              <p:nvPr/>
            </p:nvSpPr>
            <p:spPr bwMode="auto">
              <a:xfrm>
                <a:off x="4874" y="2235"/>
                <a:ext cx="26" cy="9"/>
              </a:xfrm>
              <a:custGeom>
                <a:avLst/>
                <a:gdLst>
                  <a:gd name="T0" fmla="*/ 0 w 26"/>
                  <a:gd name="T1" fmla="*/ 7 h 9"/>
                  <a:gd name="T2" fmla="*/ 24 w 26"/>
                  <a:gd name="T3" fmla="*/ 9 h 9"/>
                  <a:gd name="T4" fmla="*/ 26 w 26"/>
                  <a:gd name="T5" fmla="*/ 0 h 9"/>
                  <a:gd name="T6" fmla="*/ 3 w 26"/>
                  <a:gd name="T7" fmla="*/ 4 h 9"/>
                  <a:gd name="T8" fmla="*/ 0 w 26"/>
                  <a:gd name="T9" fmla="*/ 7 h 9"/>
                  <a:gd name="T10" fmla="*/ 0 w 26"/>
                  <a:gd name="T11" fmla="*/ 7 h 9"/>
                  <a:gd name="T12" fmla="*/ 0 60000 65536"/>
                  <a:gd name="T13" fmla="*/ 0 60000 65536"/>
                  <a:gd name="T14" fmla="*/ 0 60000 65536"/>
                  <a:gd name="T15" fmla="*/ 0 60000 65536"/>
                  <a:gd name="T16" fmla="*/ 0 60000 65536"/>
                  <a:gd name="T17" fmla="*/ 0 60000 65536"/>
                  <a:gd name="T18" fmla="*/ 0 w 26"/>
                  <a:gd name="T19" fmla="*/ 0 h 9"/>
                  <a:gd name="T20" fmla="*/ 26 w 26"/>
                  <a:gd name="T21" fmla="*/ 9 h 9"/>
                </a:gdLst>
                <a:ahLst/>
                <a:cxnLst>
                  <a:cxn ang="T12">
                    <a:pos x="T0" y="T1"/>
                  </a:cxn>
                  <a:cxn ang="T13">
                    <a:pos x="T2" y="T3"/>
                  </a:cxn>
                  <a:cxn ang="T14">
                    <a:pos x="T4" y="T5"/>
                  </a:cxn>
                  <a:cxn ang="T15">
                    <a:pos x="T6" y="T7"/>
                  </a:cxn>
                  <a:cxn ang="T16">
                    <a:pos x="T8" y="T9"/>
                  </a:cxn>
                  <a:cxn ang="T17">
                    <a:pos x="T10" y="T11"/>
                  </a:cxn>
                </a:cxnLst>
                <a:rect l="T18" t="T19" r="T20" b="T21"/>
                <a:pathLst>
                  <a:path w="26" h="9">
                    <a:moveTo>
                      <a:pt x="0" y="7"/>
                    </a:moveTo>
                    <a:lnTo>
                      <a:pt x="24" y="9"/>
                    </a:lnTo>
                    <a:lnTo>
                      <a:pt x="26" y="0"/>
                    </a:lnTo>
                    <a:lnTo>
                      <a:pt x="3" y="4"/>
                    </a:lnTo>
                    <a:lnTo>
                      <a:pt x="0" y="7"/>
                    </a:lnTo>
                    <a:close/>
                  </a:path>
                </a:pathLst>
              </a:custGeom>
              <a:solidFill>
                <a:srgbClr val="FFC4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grpSp>
        <p:grpSp>
          <p:nvGrpSpPr>
            <p:cNvPr id="39968" name="Group 614"/>
            <p:cNvGrpSpPr>
              <a:grpSpLocks/>
            </p:cNvGrpSpPr>
            <p:nvPr/>
          </p:nvGrpSpPr>
          <p:grpSpPr bwMode="auto">
            <a:xfrm>
              <a:off x="4376314" y="2297626"/>
              <a:ext cx="710177" cy="511677"/>
              <a:chOff x="1648" y="2056"/>
              <a:chExt cx="509" cy="478"/>
            </a:xfrm>
          </p:grpSpPr>
          <p:sp>
            <p:nvSpPr>
              <p:cNvPr id="41601" name="Freeform 561"/>
              <p:cNvSpPr>
                <a:spLocks/>
              </p:cNvSpPr>
              <p:nvPr/>
            </p:nvSpPr>
            <p:spPr bwMode="auto">
              <a:xfrm>
                <a:off x="1695" y="2072"/>
                <a:ext cx="421" cy="451"/>
              </a:xfrm>
              <a:custGeom>
                <a:avLst/>
                <a:gdLst>
                  <a:gd name="T0" fmla="*/ 155 w 421"/>
                  <a:gd name="T1" fmla="*/ 68 h 451"/>
                  <a:gd name="T2" fmla="*/ 153 w 421"/>
                  <a:gd name="T3" fmla="*/ 62 h 451"/>
                  <a:gd name="T4" fmla="*/ 152 w 421"/>
                  <a:gd name="T5" fmla="*/ 57 h 451"/>
                  <a:gd name="T6" fmla="*/ 150 w 421"/>
                  <a:gd name="T7" fmla="*/ 51 h 451"/>
                  <a:gd name="T8" fmla="*/ 149 w 421"/>
                  <a:gd name="T9" fmla="*/ 43 h 451"/>
                  <a:gd name="T10" fmla="*/ 149 w 421"/>
                  <a:gd name="T11" fmla="*/ 36 h 451"/>
                  <a:gd name="T12" fmla="*/ 151 w 421"/>
                  <a:gd name="T13" fmla="*/ 28 h 451"/>
                  <a:gd name="T14" fmla="*/ 155 w 421"/>
                  <a:gd name="T15" fmla="*/ 21 h 451"/>
                  <a:gd name="T16" fmla="*/ 160 w 421"/>
                  <a:gd name="T17" fmla="*/ 14 h 451"/>
                  <a:gd name="T18" fmla="*/ 169 w 421"/>
                  <a:gd name="T19" fmla="*/ 8 h 451"/>
                  <a:gd name="T20" fmla="*/ 180 w 421"/>
                  <a:gd name="T21" fmla="*/ 3 h 451"/>
                  <a:gd name="T22" fmla="*/ 195 w 421"/>
                  <a:gd name="T23" fmla="*/ 1 h 451"/>
                  <a:gd name="T24" fmla="*/ 213 w 421"/>
                  <a:gd name="T25" fmla="*/ 0 h 451"/>
                  <a:gd name="T26" fmla="*/ 236 w 421"/>
                  <a:gd name="T27" fmla="*/ 1 h 451"/>
                  <a:gd name="T28" fmla="*/ 263 w 421"/>
                  <a:gd name="T29" fmla="*/ 6 h 451"/>
                  <a:gd name="T30" fmla="*/ 293 w 421"/>
                  <a:gd name="T31" fmla="*/ 13 h 451"/>
                  <a:gd name="T32" fmla="*/ 318 w 421"/>
                  <a:gd name="T33" fmla="*/ 23 h 451"/>
                  <a:gd name="T34" fmla="*/ 340 w 421"/>
                  <a:gd name="T35" fmla="*/ 35 h 451"/>
                  <a:gd name="T36" fmla="*/ 359 w 421"/>
                  <a:gd name="T37" fmla="*/ 49 h 451"/>
                  <a:gd name="T38" fmla="*/ 375 w 421"/>
                  <a:gd name="T39" fmla="*/ 65 h 451"/>
                  <a:gd name="T40" fmla="*/ 388 w 421"/>
                  <a:gd name="T41" fmla="*/ 82 h 451"/>
                  <a:gd name="T42" fmla="*/ 397 w 421"/>
                  <a:gd name="T43" fmla="*/ 100 h 451"/>
                  <a:gd name="T44" fmla="*/ 406 w 421"/>
                  <a:gd name="T45" fmla="*/ 118 h 451"/>
                  <a:gd name="T46" fmla="*/ 412 w 421"/>
                  <a:gd name="T47" fmla="*/ 136 h 451"/>
                  <a:gd name="T48" fmla="*/ 416 w 421"/>
                  <a:gd name="T49" fmla="*/ 153 h 451"/>
                  <a:gd name="T50" fmla="*/ 418 w 421"/>
                  <a:gd name="T51" fmla="*/ 168 h 451"/>
                  <a:gd name="T52" fmla="*/ 420 w 421"/>
                  <a:gd name="T53" fmla="*/ 182 h 451"/>
                  <a:gd name="T54" fmla="*/ 421 w 421"/>
                  <a:gd name="T55" fmla="*/ 194 h 451"/>
                  <a:gd name="T56" fmla="*/ 421 w 421"/>
                  <a:gd name="T57" fmla="*/ 204 h 451"/>
                  <a:gd name="T58" fmla="*/ 421 w 421"/>
                  <a:gd name="T59" fmla="*/ 210 h 451"/>
                  <a:gd name="T60" fmla="*/ 386 w 421"/>
                  <a:gd name="T61" fmla="*/ 240 h 451"/>
                  <a:gd name="T62" fmla="*/ 246 w 421"/>
                  <a:gd name="T63" fmla="*/ 384 h 451"/>
                  <a:gd name="T64" fmla="*/ 242 w 421"/>
                  <a:gd name="T65" fmla="*/ 382 h 451"/>
                  <a:gd name="T66" fmla="*/ 238 w 421"/>
                  <a:gd name="T67" fmla="*/ 381 h 451"/>
                  <a:gd name="T68" fmla="*/ 233 w 421"/>
                  <a:gd name="T69" fmla="*/ 380 h 451"/>
                  <a:gd name="T70" fmla="*/ 227 w 421"/>
                  <a:gd name="T71" fmla="*/ 380 h 451"/>
                  <a:gd name="T72" fmla="*/ 221 w 421"/>
                  <a:gd name="T73" fmla="*/ 382 h 451"/>
                  <a:gd name="T74" fmla="*/ 216 w 421"/>
                  <a:gd name="T75" fmla="*/ 385 h 451"/>
                  <a:gd name="T76" fmla="*/ 210 w 421"/>
                  <a:gd name="T77" fmla="*/ 391 h 451"/>
                  <a:gd name="T78" fmla="*/ 206 w 421"/>
                  <a:gd name="T79" fmla="*/ 398 h 451"/>
                  <a:gd name="T80" fmla="*/ 204 w 421"/>
                  <a:gd name="T81" fmla="*/ 405 h 451"/>
                  <a:gd name="T82" fmla="*/ 204 w 421"/>
                  <a:gd name="T83" fmla="*/ 411 h 451"/>
                  <a:gd name="T84" fmla="*/ 204 w 421"/>
                  <a:gd name="T85" fmla="*/ 417 h 451"/>
                  <a:gd name="T86" fmla="*/ 205 w 421"/>
                  <a:gd name="T87" fmla="*/ 420 h 451"/>
                  <a:gd name="T88" fmla="*/ 208 w 421"/>
                  <a:gd name="T89" fmla="*/ 426 h 451"/>
                  <a:gd name="T90" fmla="*/ 156 w 421"/>
                  <a:gd name="T91" fmla="*/ 396 h 451"/>
                  <a:gd name="T92" fmla="*/ 37 w 421"/>
                  <a:gd name="T93" fmla="*/ 248 h 451"/>
                  <a:gd name="T94" fmla="*/ 2 w 421"/>
                  <a:gd name="T95" fmla="*/ 233 h 451"/>
                  <a:gd name="T96" fmla="*/ 1 w 421"/>
                  <a:gd name="T97" fmla="*/ 228 h 451"/>
                  <a:gd name="T98" fmla="*/ 0 w 421"/>
                  <a:gd name="T99" fmla="*/ 223 h 451"/>
                  <a:gd name="T100" fmla="*/ 0 w 421"/>
                  <a:gd name="T101" fmla="*/ 217 h 451"/>
                  <a:gd name="T102" fmla="*/ 0 w 421"/>
                  <a:gd name="T103" fmla="*/ 211 h 451"/>
                  <a:gd name="T104" fmla="*/ 0 w 421"/>
                  <a:gd name="T105" fmla="*/ 204 h 451"/>
                  <a:gd name="T106" fmla="*/ 1 w 421"/>
                  <a:gd name="T107" fmla="*/ 197 h 451"/>
                  <a:gd name="T108" fmla="*/ 3 w 421"/>
                  <a:gd name="T109" fmla="*/ 190 h 451"/>
                  <a:gd name="T110" fmla="*/ 6 w 421"/>
                  <a:gd name="T111" fmla="*/ 183 h 451"/>
                  <a:gd name="T112" fmla="*/ 11 w 421"/>
                  <a:gd name="T113" fmla="*/ 176 h 451"/>
                  <a:gd name="T114" fmla="*/ 17 w 421"/>
                  <a:gd name="T115" fmla="*/ 170 h 451"/>
                  <a:gd name="T116" fmla="*/ 24 w 421"/>
                  <a:gd name="T117" fmla="*/ 164 h 451"/>
                  <a:gd name="T118" fmla="*/ 32 w 421"/>
                  <a:gd name="T119" fmla="*/ 160 h 451"/>
                  <a:gd name="T120" fmla="*/ 43 w 421"/>
                  <a:gd name="T121" fmla="*/ 156 h 451"/>
                  <a:gd name="T122" fmla="*/ 52 w 421"/>
                  <a:gd name="T123" fmla="*/ 135 h 45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21"/>
                  <a:gd name="T187" fmla="*/ 0 h 451"/>
                  <a:gd name="T188" fmla="*/ 421 w 421"/>
                  <a:gd name="T189" fmla="*/ 451 h 45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21" h="451">
                    <a:moveTo>
                      <a:pt x="156" y="71"/>
                    </a:moveTo>
                    <a:lnTo>
                      <a:pt x="156" y="70"/>
                    </a:lnTo>
                    <a:lnTo>
                      <a:pt x="156" y="69"/>
                    </a:lnTo>
                    <a:lnTo>
                      <a:pt x="155" y="68"/>
                    </a:lnTo>
                    <a:lnTo>
                      <a:pt x="155" y="66"/>
                    </a:lnTo>
                    <a:lnTo>
                      <a:pt x="154" y="65"/>
                    </a:lnTo>
                    <a:lnTo>
                      <a:pt x="154" y="64"/>
                    </a:lnTo>
                    <a:lnTo>
                      <a:pt x="153" y="62"/>
                    </a:lnTo>
                    <a:lnTo>
                      <a:pt x="152" y="60"/>
                    </a:lnTo>
                    <a:lnTo>
                      <a:pt x="152" y="59"/>
                    </a:lnTo>
                    <a:lnTo>
                      <a:pt x="152" y="57"/>
                    </a:lnTo>
                    <a:lnTo>
                      <a:pt x="151" y="56"/>
                    </a:lnTo>
                    <a:lnTo>
                      <a:pt x="151" y="54"/>
                    </a:lnTo>
                    <a:lnTo>
                      <a:pt x="150" y="52"/>
                    </a:lnTo>
                    <a:lnTo>
                      <a:pt x="150" y="51"/>
                    </a:lnTo>
                    <a:lnTo>
                      <a:pt x="150" y="49"/>
                    </a:lnTo>
                    <a:lnTo>
                      <a:pt x="149" y="47"/>
                    </a:lnTo>
                    <a:lnTo>
                      <a:pt x="149" y="45"/>
                    </a:lnTo>
                    <a:lnTo>
                      <a:pt x="149" y="43"/>
                    </a:lnTo>
                    <a:lnTo>
                      <a:pt x="149" y="42"/>
                    </a:lnTo>
                    <a:lnTo>
                      <a:pt x="149" y="39"/>
                    </a:lnTo>
                    <a:lnTo>
                      <a:pt x="149" y="38"/>
                    </a:lnTo>
                    <a:lnTo>
                      <a:pt x="149" y="36"/>
                    </a:lnTo>
                    <a:lnTo>
                      <a:pt x="150" y="34"/>
                    </a:lnTo>
                    <a:lnTo>
                      <a:pt x="150" y="32"/>
                    </a:lnTo>
                    <a:lnTo>
                      <a:pt x="151" y="30"/>
                    </a:lnTo>
                    <a:lnTo>
                      <a:pt x="151" y="28"/>
                    </a:lnTo>
                    <a:lnTo>
                      <a:pt x="152" y="26"/>
                    </a:lnTo>
                    <a:lnTo>
                      <a:pt x="153" y="24"/>
                    </a:lnTo>
                    <a:lnTo>
                      <a:pt x="154" y="23"/>
                    </a:lnTo>
                    <a:lnTo>
                      <a:pt x="155" y="21"/>
                    </a:lnTo>
                    <a:lnTo>
                      <a:pt x="156" y="19"/>
                    </a:lnTo>
                    <a:lnTo>
                      <a:pt x="157" y="17"/>
                    </a:lnTo>
                    <a:lnTo>
                      <a:pt x="159" y="16"/>
                    </a:lnTo>
                    <a:lnTo>
                      <a:pt x="160" y="14"/>
                    </a:lnTo>
                    <a:lnTo>
                      <a:pt x="163" y="12"/>
                    </a:lnTo>
                    <a:lnTo>
                      <a:pt x="164" y="11"/>
                    </a:lnTo>
                    <a:lnTo>
                      <a:pt x="167" y="10"/>
                    </a:lnTo>
                    <a:lnTo>
                      <a:pt x="169" y="8"/>
                    </a:lnTo>
                    <a:lnTo>
                      <a:pt x="171" y="7"/>
                    </a:lnTo>
                    <a:lnTo>
                      <a:pt x="174" y="5"/>
                    </a:lnTo>
                    <a:lnTo>
                      <a:pt x="177" y="5"/>
                    </a:lnTo>
                    <a:lnTo>
                      <a:pt x="180" y="3"/>
                    </a:lnTo>
                    <a:lnTo>
                      <a:pt x="184" y="3"/>
                    </a:lnTo>
                    <a:lnTo>
                      <a:pt x="187" y="2"/>
                    </a:lnTo>
                    <a:lnTo>
                      <a:pt x="191" y="1"/>
                    </a:lnTo>
                    <a:lnTo>
                      <a:pt x="195" y="1"/>
                    </a:lnTo>
                    <a:lnTo>
                      <a:pt x="199" y="1"/>
                    </a:lnTo>
                    <a:lnTo>
                      <a:pt x="204" y="0"/>
                    </a:lnTo>
                    <a:lnTo>
                      <a:pt x="208" y="0"/>
                    </a:lnTo>
                    <a:lnTo>
                      <a:pt x="213" y="0"/>
                    </a:lnTo>
                    <a:lnTo>
                      <a:pt x="219" y="0"/>
                    </a:lnTo>
                    <a:lnTo>
                      <a:pt x="224" y="1"/>
                    </a:lnTo>
                    <a:lnTo>
                      <a:pt x="230" y="1"/>
                    </a:lnTo>
                    <a:lnTo>
                      <a:pt x="236" y="1"/>
                    </a:lnTo>
                    <a:lnTo>
                      <a:pt x="243" y="3"/>
                    </a:lnTo>
                    <a:lnTo>
                      <a:pt x="249" y="3"/>
                    </a:lnTo>
                    <a:lnTo>
                      <a:pt x="256" y="5"/>
                    </a:lnTo>
                    <a:lnTo>
                      <a:pt x="263" y="6"/>
                    </a:lnTo>
                    <a:lnTo>
                      <a:pt x="271" y="7"/>
                    </a:lnTo>
                    <a:lnTo>
                      <a:pt x="279" y="9"/>
                    </a:lnTo>
                    <a:lnTo>
                      <a:pt x="286" y="11"/>
                    </a:lnTo>
                    <a:lnTo>
                      <a:pt x="293" y="13"/>
                    </a:lnTo>
                    <a:lnTo>
                      <a:pt x="300" y="15"/>
                    </a:lnTo>
                    <a:lnTo>
                      <a:pt x="306" y="17"/>
                    </a:lnTo>
                    <a:lnTo>
                      <a:pt x="312" y="20"/>
                    </a:lnTo>
                    <a:lnTo>
                      <a:pt x="318" y="23"/>
                    </a:lnTo>
                    <a:lnTo>
                      <a:pt x="325" y="26"/>
                    </a:lnTo>
                    <a:lnTo>
                      <a:pt x="330" y="29"/>
                    </a:lnTo>
                    <a:lnTo>
                      <a:pt x="335" y="32"/>
                    </a:lnTo>
                    <a:lnTo>
                      <a:pt x="340" y="35"/>
                    </a:lnTo>
                    <a:lnTo>
                      <a:pt x="346" y="38"/>
                    </a:lnTo>
                    <a:lnTo>
                      <a:pt x="350" y="42"/>
                    </a:lnTo>
                    <a:lnTo>
                      <a:pt x="355" y="46"/>
                    </a:lnTo>
                    <a:lnTo>
                      <a:pt x="359" y="49"/>
                    </a:lnTo>
                    <a:lnTo>
                      <a:pt x="364" y="54"/>
                    </a:lnTo>
                    <a:lnTo>
                      <a:pt x="367" y="57"/>
                    </a:lnTo>
                    <a:lnTo>
                      <a:pt x="371" y="61"/>
                    </a:lnTo>
                    <a:lnTo>
                      <a:pt x="375" y="65"/>
                    </a:lnTo>
                    <a:lnTo>
                      <a:pt x="378" y="70"/>
                    </a:lnTo>
                    <a:lnTo>
                      <a:pt x="381" y="74"/>
                    </a:lnTo>
                    <a:lnTo>
                      <a:pt x="385" y="78"/>
                    </a:lnTo>
                    <a:lnTo>
                      <a:pt x="388" y="82"/>
                    </a:lnTo>
                    <a:lnTo>
                      <a:pt x="391" y="87"/>
                    </a:lnTo>
                    <a:lnTo>
                      <a:pt x="393" y="91"/>
                    </a:lnTo>
                    <a:lnTo>
                      <a:pt x="395" y="96"/>
                    </a:lnTo>
                    <a:lnTo>
                      <a:pt x="397" y="100"/>
                    </a:lnTo>
                    <a:lnTo>
                      <a:pt x="400" y="105"/>
                    </a:lnTo>
                    <a:lnTo>
                      <a:pt x="402" y="109"/>
                    </a:lnTo>
                    <a:lnTo>
                      <a:pt x="404" y="114"/>
                    </a:lnTo>
                    <a:lnTo>
                      <a:pt x="406" y="118"/>
                    </a:lnTo>
                    <a:lnTo>
                      <a:pt x="407" y="123"/>
                    </a:lnTo>
                    <a:lnTo>
                      <a:pt x="409" y="127"/>
                    </a:lnTo>
                    <a:lnTo>
                      <a:pt x="410" y="131"/>
                    </a:lnTo>
                    <a:lnTo>
                      <a:pt x="412" y="136"/>
                    </a:lnTo>
                    <a:lnTo>
                      <a:pt x="413" y="140"/>
                    </a:lnTo>
                    <a:lnTo>
                      <a:pt x="414" y="144"/>
                    </a:lnTo>
                    <a:lnTo>
                      <a:pt x="415" y="148"/>
                    </a:lnTo>
                    <a:lnTo>
                      <a:pt x="416" y="153"/>
                    </a:lnTo>
                    <a:lnTo>
                      <a:pt x="417" y="157"/>
                    </a:lnTo>
                    <a:lnTo>
                      <a:pt x="417" y="161"/>
                    </a:lnTo>
                    <a:lnTo>
                      <a:pt x="418" y="165"/>
                    </a:lnTo>
                    <a:lnTo>
                      <a:pt x="418" y="168"/>
                    </a:lnTo>
                    <a:lnTo>
                      <a:pt x="419" y="172"/>
                    </a:lnTo>
                    <a:lnTo>
                      <a:pt x="419" y="175"/>
                    </a:lnTo>
                    <a:lnTo>
                      <a:pt x="420" y="179"/>
                    </a:lnTo>
                    <a:lnTo>
                      <a:pt x="420" y="182"/>
                    </a:lnTo>
                    <a:lnTo>
                      <a:pt x="421" y="186"/>
                    </a:lnTo>
                    <a:lnTo>
                      <a:pt x="421" y="188"/>
                    </a:lnTo>
                    <a:lnTo>
                      <a:pt x="421" y="192"/>
                    </a:lnTo>
                    <a:lnTo>
                      <a:pt x="421" y="194"/>
                    </a:lnTo>
                    <a:lnTo>
                      <a:pt x="421" y="197"/>
                    </a:lnTo>
                    <a:lnTo>
                      <a:pt x="421" y="199"/>
                    </a:lnTo>
                    <a:lnTo>
                      <a:pt x="421" y="201"/>
                    </a:lnTo>
                    <a:lnTo>
                      <a:pt x="421" y="204"/>
                    </a:lnTo>
                    <a:lnTo>
                      <a:pt x="421" y="206"/>
                    </a:lnTo>
                    <a:lnTo>
                      <a:pt x="421" y="207"/>
                    </a:lnTo>
                    <a:lnTo>
                      <a:pt x="421" y="209"/>
                    </a:lnTo>
                    <a:lnTo>
                      <a:pt x="421" y="210"/>
                    </a:lnTo>
                    <a:lnTo>
                      <a:pt x="421" y="211"/>
                    </a:lnTo>
                    <a:lnTo>
                      <a:pt x="421" y="213"/>
                    </a:lnTo>
                    <a:lnTo>
                      <a:pt x="386" y="240"/>
                    </a:lnTo>
                    <a:lnTo>
                      <a:pt x="393" y="299"/>
                    </a:lnTo>
                    <a:lnTo>
                      <a:pt x="379" y="302"/>
                    </a:lnTo>
                    <a:lnTo>
                      <a:pt x="358" y="281"/>
                    </a:lnTo>
                    <a:lnTo>
                      <a:pt x="246" y="384"/>
                    </a:lnTo>
                    <a:lnTo>
                      <a:pt x="245" y="384"/>
                    </a:lnTo>
                    <a:lnTo>
                      <a:pt x="243" y="383"/>
                    </a:lnTo>
                    <a:lnTo>
                      <a:pt x="242" y="382"/>
                    </a:lnTo>
                    <a:lnTo>
                      <a:pt x="241" y="382"/>
                    </a:lnTo>
                    <a:lnTo>
                      <a:pt x="240" y="382"/>
                    </a:lnTo>
                    <a:lnTo>
                      <a:pt x="239" y="381"/>
                    </a:lnTo>
                    <a:lnTo>
                      <a:pt x="238" y="381"/>
                    </a:lnTo>
                    <a:lnTo>
                      <a:pt x="236" y="380"/>
                    </a:lnTo>
                    <a:lnTo>
                      <a:pt x="235" y="380"/>
                    </a:lnTo>
                    <a:lnTo>
                      <a:pt x="234" y="380"/>
                    </a:lnTo>
                    <a:lnTo>
                      <a:pt x="233" y="380"/>
                    </a:lnTo>
                    <a:lnTo>
                      <a:pt x="231" y="380"/>
                    </a:lnTo>
                    <a:lnTo>
                      <a:pt x="230" y="380"/>
                    </a:lnTo>
                    <a:lnTo>
                      <a:pt x="228" y="380"/>
                    </a:lnTo>
                    <a:lnTo>
                      <a:pt x="227" y="380"/>
                    </a:lnTo>
                    <a:lnTo>
                      <a:pt x="226" y="380"/>
                    </a:lnTo>
                    <a:lnTo>
                      <a:pt x="224" y="380"/>
                    </a:lnTo>
                    <a:lnTo>
                      <a:pt x="223" y="381"/>
                    </a:lnTo>
                    <a:lnTo>
                      <a:pt x="221" y="382"/>
                    </a:lnTo>
                    <a:lnTo>
                      <a:pt x="220" y="382"/>
                    </a:lnTo>
                    <a:lnTo>
                      <a:pt x="218" y="383"/>
                    </a:lnTo>
                    <a:lnTo>
                      <a:pt x="217" y="384"/>
                    </a:lnTo>
                    <a:lnTo>
                      <a:pt x="216" y="385"/>
                    </a:lnTo>
                    <a:lnTo>
                      <a:pt x="214" y="386"/>
                    </a:lnTo>
                    <a:lnTo>
                      <a:pt x="213" y="388"/>
                    </a:lnTo>
                    <a:lnTo>
                      <a:pt x="211" y="389"/>
                    </a:lnTo>
                    <a:lnTo>
                      <a:pt x="210" y="391"/>
                    </a:lnTo>
                    <a:lnTo>
                      <a:pt x="209" y="393"/>
                    </a:lnTo>
                    <a:lnTo>
                      <a:pt x="208" y="395"/>
                    </a:lnTo>
                    <a:lnTo>
                      <a:pt x="207" y="397"/>
                    </a:lnTo>
                    <a:lnTo>
                      <a:pt x="206" y="398"/>
                    </a:lnTo>
                    <a:lnTo>
                      <a:pt x="205" y="400"/>
                    </a:lnTo>
                    <a:lnTo>
                      <a:pt x="205" y="402"/>
                    </a:lnTo>
                    <a:lnTo>
                      <a:pt x="204" y="404"/>
                    </a:lnTo>
                    <a:lnTo>
                      <a:pt x="204" y="405"/>
                    </a:lnTo>
                    <a:lnTo>
                      <a:pt x="204" y="406"/>
                    </a:lnTo>
                    <a:lnTo>
                      <a:pt x="204" y="408"/>
                    </a:lnTo>
                    <a:lnTo>
                      <a:pt x="204" y="410"/>
                    </a:lnTo>
                    <a:lnTo>
                      <a:pt x="204" y="411"/>
                    </a:lnTo>
                    <a:lnTo>
                      <a:pt x="204" y="413"/>
                    </a:lnTo>
                    <a:lnTo>
                      <a:pt x="204" y="414"/>
                    </a:lnTo>
                    <a:lnTo>
                      <a:pt x="204" y="415"/>
                    </a:lnTo>
                    <a:lnTo>
                      <a:pt x="204" y="417"/>
                    </a:lnTo>
                    <a:lnTo>
                      <a:pt x="205" y="419"/>
                    </a:lnTo>
                    <a:lnTo>
                      <a:pt x="205" y="420"/>
                    </a:lnTo>
                    <a:lnTo>
                      <a:pt x="206" y="422"/>
                    </a:lnTo>
                    <a:lnTo>
                      <a:pt x="207" y="424"/>
                    </a:lnTo>
                    <a:lnTo>
                      <a:pt x="208" y="425"/>
                    </a:lnTo>
                    <a:lnTo>
                      <a:pt x="208" y="426"/>
                    </a:lnTo>
                    <a:lnTo>
                      <a:pt x="209" y="426"/>
                    </a:lnTo>
                    <a:lnTo>
                      <a:pt x="167" y="451"/>
                    </a:lnTo>
                    <a:lnTo>
                      <a:pt x="156" y="396"/>
                    </a:lnTo>
                    <a:lnTo>
                      <a:pt x="42" y="344"/>
                    </a:lnTo>
                    <a:lnTo>
                      <a:pt x="46" y="305"/>
                    </a:lnTo>
                    <a:lnTo>
                      <a:pt x="20" y="275"/>
                    </a:lnTo>
                    <a:lnTo>
                      <a:pt x="37" y="248"/>
                    </a:lnTo>
                    <a:lnTo>
                      <a:pt x="3" y="235"/>
                    </a:lnTo>
                    <a:lnTo>
                      <a:pt x="2" y="235"/>
                    </a:lnTo>
                    <a:lnTo>
                      <a:pt x="2" y="234"/>
                    </a:lnTo>
                    <a:lnTo>
                      <a:pt x="2" y="233"/>
                    </a:lnTo>
                    <a:lnTo>
                      <a:pt x="2" y="232"/>
                    </a:lnTo>
                    <a:lnTo>
                      <a:pt x="1" y="230"/>
                    </a:lnTo>
                    <a:lnTo>
                      <a:pt x="1" y="228"/>
                    </a:lnTo>
                    <a:lnTo>
                      <a:pt x="0" y="226"/>
                    </a:lnTo>
                    <a:lnTo>
                      <a:pt x="0" y="225"/>
                    </a:lnTo>
                    <a:lnTo>
                      <a:pt x="0" y="224"/>
                    </a:lnTo>
                    <a:lnTo>
                      <a:pt x="0" y="223"/>
                    </a:lnTo>
                    <a:lnTo>
                      <a:pt x="0" y="221"/>
                    </a:lnTo>
                    <a:lnTo>
                      <a:pt x="0" y="220"/>
                    </a:lnTo>
                    <a:lnTo>
                      <a:pt x="0" y="219"/>
                    </a:lnTo>
                    <a:lnTo>
                      <a:pt x="0" y="217"/>
                    </a:lnTo>
                    <a:lnTo>
                      <a:pt x="0" y="215"/>
                    </a:lnTo>
                    <a:lnTo>
                      <a:pt x="0" y="214"/>
                    </a:lnTo>
                    <a:lnTo>
                      <a:pt x="0" y="212"/>
                    </a:lnTo>
                    <a:lnTo>
                      <a:pt x="0" y="211"/>
                    </a:lnTo>
                    <a:lnTo>
                      <a:pt x="0" y="209"/>
                    </a:lnTo>
                    <a:lnTo>
                      <a:pt x="0" y="207"/>
                    </a:lnTo>
                    <a:lnTo>
                      <a:pt x="0" y="206"/>
                    </a:lnTo>
                    <a:lnTo>
                      <a:pt x="0" y="204"/>
                    </a:lnTo>
                    <a:lnTo>
                      <a:pt x="0" y="202"/>
                    </a:lnTo>
                    <a:lnTo>
                      <a:pt x="0" y="200"/>
                    </a:lnTo>
                    <a:lnTo>
                      <a:pt x="1" y="199"/>
                    </a:lnTo>
                    <a:lnTo>
                      <a:pt x="1" y="197"/>
                    </a:lnTo>
                    <a:lnTo>
                      <a:pt x="2" y="195"/>
                    </a:lnTo>
                    <a:lnTo>
                      <a:pt x="2" y="193"/>
                    </a:lnTo>
                    <a:lnTo>
                      <a:pt x="3" y="192"/>
                    </a:lnTo>
                    <a:lnTo>
                      <a:pt x="3" y="190"/>
                    </a:lnTo>
                    <a:lnTo>
                      <a:pt x="4" y="188"/>
                    </a:lnTo>
                    <a:lnTo>
                      <a:pt x="5" y="186"/>
                    </a:lnTo>
                    <a:lnTo>
                      <a:pt x="6" y="185"/>
                    </a:lnTo>
                    <a:lnTo>
                      <a:pt x="6" y="183"/>
                    </a:lnTo>
                    <a:lnTo>
                      <a:pt x="7" y="181"/>
                    </a:lnTo>
                    <a:lnTo>
                      <a:pt x="9" y="179"/>
                    </a:lnTo>
                    <a:lnTo>
                      <a:pt x="10" y="178"/>
                    </a:lnTo>
                    <a:lnTo>
                      <a:pt x="11" y="176"/>
                    </a:lnTo>
                    <a:lnTo>
                      <a:pt x="12" y="175"/>
                    </a:lnTo>
                    <a:lnTo>
                      <a:pt x="14" y="173"/>
                    </a:lnTo>
                    <a:lnTo>
                      <a:pt x="15" y="172"/>
                    </a:lnTo>
                    <a:lnTo>
                      <a:pt x="17" y="170"/>
                    </a:lnTo>
                    <a:lnTo>
                      <a:pt x="18" y="168"/>
                    </a:lnTo>
                    <a:lnTo>
                      <a:pt x="20" y="167"/>
                    </a:lnTo>
                    <a:lnTo>
                      <a:pt x="22" y="166"/>
                    </a:lnTo>
                    <a:lnTo>
                      <a:pt x="24" y="164"/>
                    </a:lnTo>
                    <a:lnTo>
                      <a:pt x="26" y="163"/>
                    </a:lnTo>
                    <a:lnTo>
                      <a:pt x="28" y="162"/>
                    </a:lnTo>
                    <a:lnTo>
                      <a:pt x="30" y="161"/>
                    </a:lnTo>
                    <a:lnTo>
                      <a:pt x="32" y="160"/>
                    </a:lnTo>
                    <a:lnTo>
                      <a:pt x="35" y="159"/>
                    </a:lnTo>
                    <a:lnTo>
                      <a:pt x="37" y="158"/>
                    </a:lnTo>
                    <a:lnTo>
                      <a:pt x="41" y="157"/>
                    </a:lnTo>
                    <a:lnTo>
                      <a:pt x="43" y="156"/>
                    </a:lnTo>
                    <a:lnTo>
                      <a:pt x="47" y="156"/>
                    </a:lnTo>
                    <a:lnTo>
                      <a:pt x="49" y="155"/>
                    </a:lnTo>
                    <a:lnTo>
                      <a:pt x="53" y="155"/>
                    </a:lnTo>
                    <a:lnTo>
                      <a:pt x="52" y="135"/>
                    </a:lnTo>
                    <a:lnTo>
                      <a:pt x="156" y="7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602" name="Freeform 562"/>
              <p:cNvSpPr>
                <a:spLocks/>
              </p:cNvSpPr>
              <p:nvPr/>
            </p:nvSpPr>
            <p:spPr bwMode="auto">
              <a:xfrm>
                <a:off x="1764" y="2084"/>
                <a:ext cx="328" cy="220"/>
              </a:xfrm>
              <a:custGeom>
                <a:avLst/>
                <a:gdLst>
                  <a:gd name="T0" fmla="*/ 238 w 328"/>
                  <a:gd name="T1" fmla="*/ 131 h 220"/>
                  <a:gd name="T2" fmla="*/ 240 w 328"/>
                  <a:gd name="T3" fmla="*/ 132 h 220"/>
                  <a:gd name="T4" fmla="*/ 243 w 328"/>
                  <a:gd name="T5" fmla="*/ 133 h 220"/>
                  <a:gd name="T6" fmla="*/ 247 w 328"/>
                  <a:gd name="T7" fmla="*/ 134 h 220"/>
                  <a:gd name="T8" fmla="*/ 252 w 328"/>
                  <a:gd name="T9" fmla="*/ 135 h 220"/>
                  <a:gd name="T10" fmla="*/ 257 w 328"/>
                  <a:gd name="T11" fmla="*/ 137 h 220"/>
                  <a:gd name="T12" fmla="*/ 264 w 328"/>
                  <a:gd name="T13" fmla="*/ 138 h 220"/>
                  <a:gd name="T14" fmla="*/ 270 w 328"/>
                  <a:gd name="T15" fmla="*/ 140 h 220"/>
                  <a:gd name="T16" fmla="*/ 277 w 328"/>
                  <a:gd name="T17" fmla="*/ 141 h 220"/>
                  <a:gd name="T18" fmla="*/ 285 w 328"/>
                  <a:gd name="T19" fmla="*/ 142 h 220"/>
                  <a:gd name="T20" fmla="*/ 292 w 328"/>
                  <a:gd name="T21" fmla="*/ 142 h 220"/>
                  <a:gd name="T22" fmla="*/ 298 w 328"/>
                  <a:gd name="T23" fmla="*/ 142 h 220"/>
                  <a:gd name="T24" fmla="*/ 305 w 328"/>
                  <a:gd name="T25" fmla="*/ 141 h 220"/>
                  <a:gd name="T26" fmla="*/ 311 w 328"/>
                  <a:gd name="T27" fmla="*/ 140 h 220"/>
                  <a:gd name="T28" fmla="*/ 317 w 328"/>
                  <a:gd name="T29" fmla="*/ 138 h 220"/>
                  <a:gd name="T30" fmla="*/ 321 w 328"/>
                  <a:gd name="T31" fmla="*/ 134 h 220"/>
                  <a:gd name="T32" fmla="*/ 325 w 328"/>
                  <a:gd name="T33" fmla="*/ 131 h 220"/>
                  <a:gd name="T34" fmla="*/ 327 w 328"/>
                  <a:gd name="T35" fmla="*/ 125 h 220"/>
                  <a:gd name="T36" fmla="*/ 328 w 328"/>
                  <a:gd name="T37" fmla="*/ 119 h 220"/>
                  <a:gd name="T38" fmla="*/ 328 w 328"/>
                  <a:gd name="T39" fmla="*/ 111 h 220"/>
                  <a:gd name="T40" fmla="*/ 326 w 328"/>
                  <a:gd name="T41" fmla="*/ 102 h 220"/>
                  <a:gd name="T42" fmla="*/ 323 w 328"/>
                  <a:gd name="T43" fmla="*/ 92 h 220"/>
                  <a:gd name="T44" fmla="*/ 317 w 328"/>
                  <a:gd name="T45" fmla="*/ 81 h 220"/>
                  <a:gd name="T46" fmla="*/ 310 w 328"/>
                  <a:gd name="T47" fmla="*/ 72 h 220"/>
                  <a:gd name="T48" fmla="*/ 302 w 328"/>
                  <a:gd name="T49" fmla="*/ 62 h 220"/>
                  <a:gd name="T50" fmla="*/ 292 w 328"/>
                  <a:gd name="T51" fmla="*/ 54 h 220"/>
                  <a:gd name="T52" fmla="*/ 282 w 328"/>
                  <a:gd name="T53" fmla="*/ 46 h 220"/>
                  <a:gd name="T54" fmla="*/ 270 w 328"/>
                  <a:gd name="T55" fmla="*/ 38 h 220"/>
                  <a:gd name="T56" fmla="*/ 258 w 328"/>
                  <a:gd name="T57" fmla="*/ 31 h 220"/>
                  <a:gd name="T58" fmla="*/ 245 w 328"/>
                  <a:gd name="T59" fmla="*/ 25 h 220"/>
                  <a:gd name="T60" fmla="*/ 232 w 328"/>
                  <a:gd name="T61" fmla="*/ 20 h 220"/>
                  <a:gd name="T62" fmla="*/ 219 w 328"/>
                  <a:gd name="T63" fmla="*/ 15 h 220"/>
                  <a:gd name="T64" fmla="*/ 206 w 328"/>
                  <a:gd name="T65" fmla="*/ 11 h 220"/>
                  <a:gd name="T66" fmla="*/ 192 w 328"/>
                  <a:gd name="T67" fmla="*/ 7 h 220"/>
                  <a:gd name="T68" fmla="*/ 179 w 328"/>
                  <a:gd name="T69" fmla="*/ 4 h 220"/>
                  <a:gd name="T70" fmla="*/ 167 w 328"/>
                  <a:gd name="T71" fmla="*/ 2 h 220"/>
                  <a:gd name="T72" fmla="*/ 155 w 328"/>
                  <a:gd name="T73" fmla="*/ 1 h 220"/>
                  <a:gd name="T74" fmla="*/ 144 w 328"/>
                  <a:gd name="T75" fmla="*/ 0 h 220"/>
                  <a:gd name="T76" fmla="*/ 134 w 328"/>
                  <a:gd name="T77" fmla="*/ 0 h 220"/>
                  <a:gd name="T78" fmla="*/ 125 w 328"/>
                  <a:gd name="T79" fmla="*/ 1 h 220"/>
                  <a:gd name="T80" fmla="*/ 117 w 328"/>
                  <a:gd name="T81" fmla="*/ 2 h 220"/>
                  <a:gd name="T82" fmla="*/ 111 w 328"/>
                  <a:gd name="T83" fmla="*/ 4 h 220"/>
                  <a:gd name="T84" fmla="*/ 107 w 328"/>
                  <a:gd name="T85" fmla="*/ 8 h 220"/>
                  <a:gd name="T86" fmla="*/ 103 w 328"/>
                  <a:gd name="T87" fmla="*/ 11 h 220"/>
                  <a:gd name="T88" fmla="*/ 101 w 328"/>
                  <a:gd name="T89" fmla="*/ 15 h 220"/>
                  <a:gd name="T90" fmla="*/ 98 w 328"/>
                  <a:gd name="T91" fmla="*/ 18 h 220"/>
                  <a:gd name="T92" fmla="*/ 96 w 328"/>
                  <a:gd name="T93" fmla="*/ 22 h 220"/>
                  <a:gd name="T94" fmla="*/ 95 w 328"/>
                  <a:gd name="T95" fmla="*/ 25 h 220"/>
                  <a:gd name="T96" fmla="*/ 94 w 328"/>
                  <a:gd name="T97" fmla="*/ 29 h 220"/>
                  <a:gd name="T98" fmla="*/ 92 w 328"/>
                  <a:gd name="T99" fmla="*/ 33 h 220"/>
                  <a:gd name="T100" fmla="*/ 92 w 328"/>
                  <a:gd name="T101" fmla="*/ 36 h 220"/>
                  <a:gd name="T102" fmla="*/ 92 w 328"/>
                  <a:gd name="T103" fmla="*/ 39 h 220"/>
                  <a:gd name="T104" fmla="*/ 92 w 328"/>
                  <a:gd name="T105" fmla="*/ 42 h 220"/>
                  <a:gd name="T106" fmla="*/ 92 w 328"/>
                  <a:gd name="T107" fmla="*/ 46 h 220"/>
                  <a:gd name="T108" fmla="*/ 93 w 328"/>
                  <a:gd name="T109" fmla="*/ 52 h 220"/>
                  <a:gd name="T110" fmla="*/ 94 w 328"/>
                  <a:gd name="T111" fmla="*/ 56 h 220"/>
                  <a:gd name="T112" fmla="*/ 95 w 328"/>
                  <a:gd name="T113" fmla="*/ 59 h 220"/>
                  <a:gd name="T114" fmla="*/ 97 w 328"/>
                  <a:gd name="T115" fmla="*/ 62 h 220"/>
                  <a:gd name="T116" fmla="*/ 0 w 328"/>
                  <a:gd name="T117" fmla="*/ 129 h 22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28"/>
                  <a:gd name="T178" fmla="*/ 0 h 220"/>
                  <a:gd name="T179" fmla="*/ 328 w 328"/>
                  <a:gd name="T180" fmla="*/ 220 h 220"/>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28" h="220">
                    <a:moveTo>
                      <a:pt x="0" y="129"/>
                    </a:moveTo>
                    <a:lnTo>
                      <a:pt x="121" y="220"/>
                    </a:lnTo>
                    <a:lnTo>
                      <a:pt x="238" y="131"/>
                    </a:lnTo>
                    <a:lnTo>
                      <a:pt x="240" y="132"/>
                    </a:lnTo>
                    <a:lnTo>
                      <a:pt x="241" y="132"/>
                    </a:lnTo>
                    <a:lnTo>
                      <a:pt x="242" y="132"/>
                    </a:lnTo>
                    <a:lnTo>
                      <a:pt x="243" y="133"/>
                    </a:lnTo>
                    <a:lnTo>
                      <a:pt x="244" y="133"/>
                    </a:lnTo>
                    <a:lnTo>
                      <a:pt x="245" y="133"/>
                    </a:lnTo>
                    <a:lnTo>
                      <a:pt x="247" y="134"/>
                    </a:lnTo>
                    <a:lnTo>
                      <a:pt x="248" y="134"/>
                    </a:lnTo>
                    <a:lnTo>
                      <a:pt x="250" y="134"/>
                    </a:lnTo>
                    <a:lnTo>
                      <a:pt x="252" y="135"/>
                    </a:lnTo>
                    <a:lnTo>
                      <a:pt x="253" y="136"/>
                    </a:lnTo>
                    <a:lnTo>
                      <a:pt x="256" y="136"/>
                    </a:lnTo>
                    <a:lnTo>
                      <a:pt x="257" y="137"/>
                    </a:lnTo>
                    <a:lnTo>
                      <a:pt x="259" y="137"/>
                    </a:lnTo>
                    <a:lnTo>
                      <a:pt x="262" y="138"/>
                    </a:lnTo>
                    <a:lnTo>
                      <a:pt x="264" y="138"/>
                    </a:lnTo>
                    <a:lnTo>
                      <a:pt x="266" y="139"/>
                    </a:lnTo>
                    <a:lnTo>
                      <a:pt x="268" y="139"/>
                    </a:lnTo>
                    <a:lnTo>
                      <a:pt x="270" y="140"/>
                    </a:lnTo>
                    <a:lnTo>
                      <a:pt x="273" y="140"/>
                    </a:lnTo>
                    <a:lnTo>
                      <a:pt x="275" y="140"/>
                    </a:lnTo>
                    <a:lnTo>
                      <a:pt x="277" y="141"/>
                    </a:lnTo>
                    <a:lnTo>
                      <a:pt x="280" y="141"/>
                    </a:lnTo>
                    <a:lnTo>
                      <a:pt x="282" y="141"/>
                    </a:lnTo>
                    <a:lnTo>
                      <a:pt x="285" y="142"/>
                    </a:lnTo>
                    <a:lnTo>
                      <a:pt x="287" y="142"/>
                    </a:lnTo>
                    <a:lnTo>
                      <a:pt x="289" y="142"/>
                    </a:lnTo>
                    <a:lnTo>
                      <a:pt x="292" y="142"/>
                    </a:lnTo>
                    <a:lnTo>
                      <a:pt x="294" y="142"/>
                    </a:lnTo>
                    <a:lnTo>
                      <a:pt x="296" y="142"/>
                    </a:lnTo>
                    <a:lnTo>
                      <a:pt x="298" y="142"/>
                    </a:lnTo>
                    <a:lnTo>
                      <a:pt x="301" y="142"/>
                    </a:lnTo>
                    <a:lnTo>
                      <a:pt x="303" y="141"/>
                    </a:lnTo>
                    <a:lnTo>
                      <a:pt x="305" y="141"/>
                    </a:lnTo>
                    <a:lnTo>
                      <a:pt x="307" y="141"/>
                    </a:lnTo>
                    <a:lnTo>
                      <a:pt x="309" y="140"/>
                    </a:lnTo>
                    <a:lnTo>
                      <a:pt x="311" y="140"/>
                    </a:lnTo>
                    <a:lnTo>
                      <a:pt x="313" y="139"/>
                    </a:lnTo>
                    <a:lnTo>
                      <a:pt x="315" y="138"/>
                    </a:lnTo>
                    <a:lnTo>
                      <a:pt x="317" y="138"/>
                    </a:lnTo>
                    <a:lnTo>
                      <a:pt x="318" y="137"/>
                    </a:lnTo>
                    <a:lnTo>
                      <a:pt x="320" y="136"/>
                    </a:lnTo>
                    <a:lnTo>
                      <a:pt x="321" y="134"/>
                    </a:lnTo>
                    <a:lnTo>
                      <a:pt x="323" y="134"/>
                    </a:lnTo>
                    <a:lnTo>
                      <a:pt x="324" y="132"/>
                    </a:lnTo>
                    <a:lnTo>
                      <a:pt x="325" y="131"/>
                    </a:lnTo>
                    <a:lnTo>
                      <a:pt x="326" y="129"/>
                    </a:lnTo>
                    <a:lnTo>
                      <a:pt x="327" y="127"/>
                    </a:lnTo>
                    <a:lnTo>
                      <a:pt x="327" y="125"/>
                    </a:lnTo>
                    <a:lnTo>
                      <a:pt x="328" y="123"/>
                    </a:lnTo>
                    <a:lnTo>
                      <a:pt x="328" y="121"/>
                    </a:lnTo>
                    <a:lnTo>
                      <a:pt x="328" y="119"/>
                    </a:lnTo>
                    <a:lnTo>
                      <a:pt x="328" y="117"/>
                    </a:lnTo>
                    <a:lnTo>
                      <a:pt x="328" y="114"/>
                    </a:lnTo>
                    <a:lnTo>
                      <a:pt x="328" y="111"/>
                    </a:lnTo>
                    <a:lnTo>
                      <a:pt x="328" y="109"/>
                    </a:lnTo>
                    <a:lnTo>
                      <a:pt x="327" y="106"/>
                    </a:lnTo>
                    <a:lnTo>
                      <a:pt x="326" y="102"/>
                    </a:lnTo>
                    <a:lnTo>
                      <a:pt x="325" y="99"/>
                    </a:lnTo>
                    <a:lnTo>
                      <a:pt x="324" y="96"/>
                    </a:lnTo>
                    <a:lnTo>
                      <a:pt x="323" y="92"/>
                    </a:lnTo>
                    <a:lnTo>
                      <a:pt x="321" y="88"/>
                    </a:lnTo>
                    <a:lnTo>
                      <a:pt x="319" y="85"/>
                    </a:lnTo>
                    <a:lnTo>
                      <a:pt x="317" y="81"/>
                    </a:lnTo>
                    <a:lnTo>
                      <a:pt x="315" y="78"/>
                    </a:lnTo>
                    <a:lnTo>
                      <a:pt x="313" y="75"/>
                    </a:lnTo>
                    <a:lnTo>
                      <a:pt x="310" y="72"/>
                    </a:lnTo>
                    <a:lnTo>
                      <a:pt x="308" y="68"/>
                    </a:lnTo>
                    <a:lnTo>
                      <a:pt x="305" y="65"/>
                    </a:lnTo>
                    <a:lnTo>
                      <a:pt x="302" y="62"/>
                    </a:lnTo>
                    <a:lnTo>
                      <a:pt x="298" y="59"/>
                    </a:lnTo>
                    <a:lnTo>
                      <a:pt x="296" y="57"/>
                    </a:lnTo>
                    <a:lnTo>
                      <a:pt x="292" y="54"/>
                    </a:lnTo>
                    <a:lnTo>
                      <a:pt x="289" y="51"/>
                    </a:lnTo>
                    <a:lnTo>
                      <a:pt x="285" y="48"/>
                    </a:lnTo>
                    <a:lnTo>
                      <a:pt x="282" y="46"/>
                    </a:lnTo>
                    <a:lnTo>
                      <a:pt x="278" y="43"/>
                    </a:lnTo>
                    <a:lnTo>
                      <a:pt x="274" y="41"/>
                    </a:lnTo>
                    <a:lnTo>
                      <a:pt x="270" y="38"/>
                    </a:lnTo>
                    <a:lnTo>
                      <a:pt x="266" y="36"/>
                    </a:lnTo>
                    <a:lnTo>
                      <a:pt x="262" y="33"/>
                    </a:lnTo>
                    <a:lnTo>
                      <a:pt x="258" y="31"/>
                    </a:lnTo>
                    <a:lnTo>
                      <a:pt x="253" y="29"/>
                    </a:lnTo>
                    <a:lnTo>
                      <a:pt x="249" y="27"/>
                    </a:lnTo>
                    <a:lnTo>
                      <a:pt x="245" y="25"/>
                    </a:lnTo>
                    <a:lnTo>
                      <a:pt x="241" y="23"/>
                    </a:lnTo>
                    <a:lnTo>
                      <a:pt x="236" y="22"/>
                    </a:lnTo>
                    <a:lnTo>
                      <a:pt x="232" y="20"/>
                    </a:lnTo>
                    <a:lnTo>
                      <a:pt x="227" y="18"/>
                    </a:lnTo>
                    <a:lnTo>
                      <a:pt x="223" y="16"/>
                    </a:lnTo>
                    <a:lnTo>
                      <a:pt x="219" y="15"/>
                    </a:lnTo>
                    <a:lnTo>
                      <a:pt x="214" y="13"/>
                    </a:lnTo>
                    <a:lnTo>
                      <a:pt x="210" y="12"/>
                    </a:lnTo>
                    <a:lnTo>
                      <a:pt x="206" y="11"/>
                    </a:lnTo>
                    <a:lnTo>
                      <a:pt x="201" y="9"/>
                    </a:lnTo>
                    <a:lnTo>
                      <a:pt x="196" y="8"/>
                    </a:lnTo>
                    <a:lnTo>
                      <a:pt x="192" y="7"/>
                    </a:lnTo>
                    <a:lnTo>
                      <a:pt x="188" y="6"/>
                    </a:lnTo>
                    <a:lnTo>
                      <a:pt x="183" y="5"/>
                    </a:lnTo>
                    <a:lnTo>
                      <a:pt x="179" y="4"/>
                    </a:lnTo>
                    <a:lnTo>
                      <a:pt x="175" y="3"/>
                    </a:lnTo>
                    <a:lnTo>
                      <a:pt x="171" y="2"/>
                    </a:lnTo>
                    <a:lnTo>
                      <a:pt x="167" y="2"/>
                    </a:lnTo>
                    <a:lnTo>
                      <a:pt x="163" y="2"/>
                    </a:lnTo>
                    <a:lnTo>
                      <a:pt x="159" y="1"/>
                    </a:lnTo>
                    <a:lnTo>
                      <a:pt x="155" y="1"/>
                    </a:lnTo>
                    <a:lnTo>
                      <a:pt x="151" y="0"/>
                    </a:lnTo>
                    <a:lnTo>
                      <a:pt x="148" y="0"/>
                    </a:lnTo>
                    <a:lnTo>
                      <a:pt x="144" y="0"/>
                    </a:lnTo>
                    <a:lnTo>
                      <a:pt x="140" y="0"/>
                    </a:lnTo>
                    <a:lnTo>
                      <a:pt x="137" y="0"/>
                    </a:lnTo>
                    <a:lnTo>
                      <a:pt x="134" y="0"/>
                    </a:lnTo>
                    <a:lnTo>
                      <a:pt x="131" y="0"/>
                    </a:lnTo>
                    <a:lnTo>
                      <a:pt x="128" y="0"/>
                    </a:lnTo>
                    <a:lnTo>
                      <a:pt x="125" y="1"/>
                    </a:lnTo>
                    <a:lnTo>
                      <a:pt x="122" y="1"/>
                    </a:lnTo>
                    <a:lnTo>
                      <a:pt x="120" y="2"/>
                    </a:lnTo>
                    <a:lnTo>
                      <a:pt x="117" y="2"/>
                    </a:lnTo>
                    <a:lnTo>
                      <a:pt x="115" y="3"/>
                    </a:lnTo>
                    <a:lnTo>
                      <a:pt x="113" y="4"/>
                    </a:lnTo>
                    <a:lnTo>
                      <a:pt x="111" y="4"/>
                    </a:lnTo>
                    <a:lnTo>
                      <a:pt x="110" y="5"/>
                    </a:lnTo>
                    <a:lnTo>
                      <a:pt x="108" y="6"/>
                    </a:lnTo>
                    <a:lnTo>
                      <a:pt x="107" y="8"/>
                    </a:lnTo>
                    <a:lnTo>
                      <a:pt x="106" y="9"/>
                    </a:lnTo>
                    <a:lnTo>
                      <a:pt x="105" y="10"/>
                    </a:lnTo>
                    <a:lnTo>
                      <a:pt x="103" y="11"/>
                    </a:lnTo>
                    <a:lnTo>
                      <a:pt x="102" y="13"/>
                    </a:lnTo>
                    <a:lnTo>
                      <a:pt x="101" y="13"/>
                    </a:lnTo>
                    <a:lnTo>
                      <a:pt x="101" y="15"/>
                    </a:lnTo>
                    <a:lnTo>
                      <a:pt x="99" y="16"/>
                    </a:lnTo>
                    <a:lnTo>
                      <a:pt x="99" y="17"/>
                    </a:lnTo>
                    <a:lnTo>
                      <a:pt x="98" y="18"/>
                    </a:lnTo>
                    <a:lnTo>
                      <a:pt x="97" y="20"/>
                    </a:lnTo>
                    <a:lnTo>
                      <a:pt x="97" y="21"/>
                    </a:lnTo>
                    <a:lnTo>
                      <a:pt x="96" y="22"/>
                    </a:lnTo>
                    <a:lnTo>
                      <a:pt x="96" y="23"/>
                    </a:lnTo>
                    <a:lnTo>
                      <a:pt x="95" y="24"/>
                    </a:lnTo>
                    <a:lnTo>
                      <a:pt x="95" y="25"/>
                    </a:lnTo>
                    <a:lnTo>
                      <a:pt x="95" y="27"/>
                    </a:lnTo>
                    <a:lnTo>
                      <a:pt x="94" y="28"/>
                    </a:lnTo>
                    <a:lnTo>
                      <a:pt x="94" y="29"/>
                    </a:lnTo>
                    <a:lnTo>
                      <a:pt x="93" y="30"/>
                    </a:lnTo>
                    <a:lnTo>
                      <a:pt x="93" y="31"/>
                    </a:lnTo>
                    <a:lnTo>
                      <a:pt x="92" y="33"/>
                    </a:lnTo>
                    <a:lnTo>
                      <a:pt x="92" y="35"/>
                    </a:lnTo>
                    <a:lnTo>
                      <a:pt x="92" y="36"/>
                    </a:lnTo>
                    <a:lnTo>
                      <a:pt x="92" y="37"/>
                    </a:lnTo>
                    <a:lnTo>
                      <a:pt x="92" y="38"/>
                    </a:lnTo>
                    <a:lnTo>
                      <a:pt x="92" y="39"/>
                    </a:lnTo>
                    <a:lnTo>
                      <a:pt x="92" y="40"/>
                    </a:lnTo>
                    <a:lnTo>
                      <a:pt x="92" y="41"/>
                    </a:lnTo>
                    <a:lnTo>
                      <a:pt x="92" y="42"/>
                    </a:lnTo>
                    <a:lnTo>
                      <a:pt x="92" y="44"/>
                    </a:lnTo>
                    <a:lnTo>
                      <a:pt x="92" y="46"/>
                    </a:lnTo>
                    <a:lnTo>
                      <a:pt x="92" y="48"/>
                    </a:lnTo>
                    <a:lnTo>
                      <a:pt x="93" y="50"/>
                    </a:lnTo>
                    <a:lnTo>
                      <a:pt x="93" y="52"/>
                    </a:lnTo>
                    <a:lnTo>
                      <a:pt x="94" y="53"/>
                    </a:lnTo>
                    <a:lnTo>
                      <a:pt x="94" y="55"/>
                    </a:lnTo>
                    <a:lnTo>
                      <a:pt x="94" y="56"/>
                    </a:lnTo>
                    <a:lnTo>
                      <a:pt x="95" y="57"/>
                    </a:lnTo>
                    <a:lnTo>
                      <a:pt x="95" y="59"/>
                    </a:lnTo>
                    <a:lnTo>
                      <a:pt x="96" y="60"/>
                    </a:lnTo>
                    <a:lnTo>
                      <a:pt x="96" y="61"/>
                    </a:lnTo>
                    <a:lnTo>
                      <a:pt x="97" y="62"/>
                    </a:lnTo>
                    <a:lnTo>
                      <a:pt x="97" y="63"/>
                    </a:lnTo>
                    <a:lnTo>
                      <a:pt x="0" y="129"/>
                    </a:lnTo>
                    <a:close/>
                  </a:path>
                </a:pathLst>
              </a:custGeom>
              <a:solidFill>
                <a:srgbClr val="FFCC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603" name="Freeform 563"/>
              <p:cNvSpPr>
                <a:spLocks/>
              </p:cNvSpPr>
              <p:nvPr/>
            </p:nvSpPr>
            <p:spPr bwMode="auto">
              <a:xfrm>
                <a:off x="1763" y="2225"/>
                <a:ext cx="120" cy="100"/>
              </a:xfrm>
              <a:custGeom>
                <a:avLst/>
                <a:gdLst>
                  <a:gd name="T0" fmla="*/ 0 w 120"/>
                  <a:gd name="T1" fmla="*/ 0 h 100"/>
                  <a:gd name="T2" fmla="*/ 3 w 120"/>
                  <a:gd name="T3" fmla="*/ 41 h 100"/>
                  <a:gd name="T4" fmla="*/ 117 w 120"/>
                  <a:gd name="T5" fmla="*/ 100 h 100"/>
                  <a:gd name="T6" fmla="*/ 120 w 120"/>
                  <a:gd name="T7" fmla="*/ 87 h 100"/>
                  <a:gd name="T8" fmla="*/ 0 w 120"/>
                  <a:gd name="T9" fmla="*/ 0 h 100"/>
                  <a:gd name="T10" fmla="*/ 0 w 120"/>
                  <a:gd name="T11" fmla="*/ 0 h 100"/>
                  <a:gd name="T12" fmla="*/ 0 60000 65536"/>
                  <a:gd name="T13" fmla="*/ 0 60000 65536"/>
                  <a:gd name="T14" fmla="*/ 0 60000 65536"/>
                  <a:gd name="T15" fmla="*/ 0 60000 65536"/>
                  <a:gd name="T16" fmla="*/ 0 60000 65536"/>
                  <a:gd name="T17" fmla="*/ 0 60000 65536"/>
                  <a:gd name="T18" fmla="*/ 0 w 120"/>
                  <a:gd name="T19" fmla="*/ 0 h 100"/>
                  <a:gd name="T20" fmla="*/ 120 w 120"/>
                  <a:gd name="T21" fmla="*/ 100 h 100"/>
                </a:gdLst>
                <a:ahLst/>
                <a:cxnLst>
                  <a:cxn ang="T12">
                    <a:pos x="T0" y="T1"/>
                  </a:cxn>
                  <a:cxn ang="T13">
                    <a:pos x="T2" y="T3"/>
                  </a:cxn>
                  <a:cxn ang="T14">
                    <a:pos x="T4" y="T5"/>
                  </a:cxn>
                  <a:cxn ang="T15">
                    <a:pos x="T6" y="T7"/>
                  </a:cxn>
                  <a:cxn ang="T16">
                    <a:pos x="T8" y="T9"/>
                  </a:cxn>
                  <a:cxn ang="T17">
                    <a:pos x="T10" y="T11"/>
                  </a:cxn>
                </a:cxnLst>
                <a:rect l="T18" t="T19" r="T20" b="T21"/>
                <a:pathLst>
                  <a:path w="120" h="100">
                    <a:moveTo>
                      <a:pt x="0" y="0"/>
                    </a:moveTo>
                    <a:lnTo>
                      <a:pt x="3" y="41"/>
                    </a:lnTo>
                    <a:lnTo>
                      <a:pt x="117" y="100"/>
                    </a:lnTo>
                    <a:lnTo>
                      <a:pt x="120" y="87"/>
                    </a:lnTo>
                    <a:lnTo>
                      <a:pt x="0" y="0"/>
                    </a:lnTo>
                    <a:close/>
                  </a:path>
                </a:pathLst>
              </a:custGeom>
              <a:solidFill>
                <a:srgbClr val="C47A1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604" name="Freeform 564"/>
              <p:cNvSpPr>
                <a:spLocks/>
              </p:cNvSpPr>
              <p:nvPr/>
            </p:nvSpPr>
            <p:spPr bwMode="auto">
              <a:xfrm>
                <a:off x="1886" y="2227"/>
                <a:ext cx="198" cy="97"/>
              </a:xfrm>
              <a:custGeom>
                <a:avLst/>
                <a:gdLst>
                  <a:gd name="T0" fmla="*/ 116 w 198"/>
                  <a:gd name="T1" fmla="*/ 0 h 97"/>
                  <a:gd name="T2" fmla="*/ 119 w 198"/>
                  <a:gd name="T3" fmla="*/ 1 h 97"/>
                  <a:gd name="T4" fmla="*/ 122 w 198"/>
                  <a:gd name="T5" fmla="*/ 2 h 97"/>
                  <a:gd name="T6" fmla="*/ 125 w 198"/>
                  <a:gd name="T7" fmla="*/ 4 h 97"/>
                  <a:gd name="T8" fmla="*/ 129 w 198"/>
                  <a:gd name="T9" fmla="*/ 5 h 97"/>
                  <a:gd name="T10" fmla="*/ 133 w 198"/>
                  <a:gd name="T11" fmla="*/ 7 h 97"/>
                  <a:gd name="T12" fmla="*/ 137 w 198"/>
                  <a:gd name="T13" fmla="*/ 7 h 97"/>
                  <a:gd name="T14" fmla="*/ 141 w 198"/>
                  <a:gd name="T15" fmla="*/ 8 h 97"/>
                  <a:gd name="T16" fmla="*/ 145 w 198"/>
                  <a:gd name="T17" fmla="*/ 9 h 97"/>
                  <a:gd name="T18" fmla="*/ 149 w 198"/>
                  <a:gd name="T19" fmla="*/ 10 h 97"/>
                  <a:gd name="T20" fmla="*/ 153 w 198"/>
                  <a:gd name="T21" fmla="*/ 10 h 97"/>
                  <a:gd name="T22" fmla="*/ 157 w 198"/>
                  <a:gd name="T23" fmla="*/ 11 h 97"/>
                  <a:gd name="T24" fmla="*/ 161 w 198"/>
                  <a:gd name="T25" fmla="*/ 11 h 97"/>
                  <a:gd name="T26" fmla="*/ 166 w 198"/>
                  <a:gd name="T27" fmla="*/ 11 h 97"/>
                  <a:gd name="T28" fmla="*/ 170 w 198"/>
                  <a:gd name="T29" fmla="*/ 11 h 97"/>
                  <a:gd name="T30" fmla="*/ 174 w 198"/>
                  <a:gd name="T31" fmla="*/ 11 h 97"/>
                  <a:gd name="T32" fmla="*/ 178 w 198"/>
                  <a:gd name="T33" fmla="*/ 11 h 97"/>
                  <a:gd name="T34" fmla="*/ 183 w 198"/>
                  <a:gd name="T35" fmla="*/ 10 h 97"/>
                  <a:gd name="T36" fmla="*/ 187 w 198"/>
                  <a:gd name="T37" fmla="*/ 9 h 97"/>
                  <a:gd name="T38" fmla="*/ 191 w 198"/>
                  <a:gd name="T39" fmla="*/ 9 h 97"/>
                  <a:gd name="T40" fmla="*/ 194 w 198"/>
                  <a:gd name="T41" fmla="*/ 8 h 97"/>
                  <a:gd name="T42" fmla="*/ 198 w 198"/>
                  <a:gd name="T43" fmla="*/ 7 h 97"/>
                  <a:gd name="T44" fmla="*/ 197 w 198"/>
                  <a:gd name="T45" fmla="*/ 18 h 97"/>
                  <a:gd name="T46" fmla="*/ 194 w 198"/>
                  <a:gd name="T47" fmla="*/ 18 h 97"/>
                  <a:gd name="T48" fmla="*/ 189 w 198"/>
                  <a:gd name="T49" fmla="*/ 18 h 97"/>
                  <a:gd name="T50" fmla="*/ 186 w 198"/>
                  <a:gd name="T51" fmla="*/ 18 h 97"/>
                  <a:gd name="T52" fmla="*/ 183 w 198"/>
                  <a:gd name="T53" fmla="*/ 17 h 97"/>
                  <a:gd name="T54" fmla="*/ 179 w 198"/>
                  <a:gd name="T55" fmla="*/ 17 h 97"/>
                  <a:gd name="T56" fmla="*/ 175 w 198"/>
                  <a:gd name="T57" fmla="*/ 17 h 97"/>
                  <a:gd name="T58" fmla="*/ 171 w 198"/>
                  <a:gd name="T59" fmla="*/ 17 h 97"/>
                  <a:gd name="T60" fmla="*/ 166 w 198"/>
                  <a:gd name="T61" fmla="*/ 17 h 97"/>
                  <a:gd name="T62" fmla="*/ 161 w 198"/>
                  <a:gd name="T63" fmla="*/ 17 h 97"/>
                  <a:gd name="T64" fmla="*/ 156 w 198"/>
                  <a:gd name="T65" fmla="*/ 18 h 97"/>
                  <a:gd name="T66" fmla="*/ 151 w 198"/>
                  <a:gd name="T67" fmla="*/ 18 h 97"/>
                  <a:gd name="T68" fmla="*/ 146 w 198"/>
                  <a:gd name="T69" fmla="*/ 18 h 97"/>
                  <a:gd name="T70" fmla="*/ 141 w 198"/>
                  <a:gd name="T71" fmla="*/ 18 h 97"/>
                  <a:gd name="T72" fmla="*/ 136 w 198"/>
                  <a:gd name="T73" fmla="*/ 19 h 97"/>
                  <a:gd name="T74" fmla="*/ 131 w 198"/>
                  <a:gd name="T75" fmla="*/ 19 h 97"/>
                  <a:gd name="T76" fmla="*/ 126 w 198"/>
                  <a:gd name="T77" fmla="*/ 20 h 97"/>
                  <a:gd name="T78" fmla="*/ 120 w 198"/>
                  <a:gd name="T79" fmla="*/ 21 h 97"/>
                  <a:gd name="T80" fmla="*/ 116 w 198"/>
                  <a:gd name="T81" fmla="*/ 22 h 97"/>
                  <a:gd name="T82" fmla="*/ 110 w 198"/>
                  <a:gd name="T83" fmla="*/ 23 h 97"/>
                  <a:gd name="T84" fmla="*/ 105 w 198"/>
                  <a:gd name="T85" fmla="*/ 25 h 97"/>
                  <a:gd name="T86" fmla="*/ 99 w 198"/>
                  <a:gd name="T87" fmla="*/ 28 h 97"/>
                  <a:gd name="T88" fmla="*/ 92 w 198"/>
                  <a:gd name="T89" fmla="*/ 31 h 97"/>
                  <a:gd name="T90" fmla="*/ 85 w 198"/>
                  <a:gd name="T91" fmla="*/ 35 h 97"/>
                  <a:gd name="T92" fmla="*/ 78 w 198"/>
                  <a:gd name="T93" fmla="*/ 39 h 97"/>
                  <a:gd name="T94" fmla="*/ 71 w 198"/>
                  <a:gd name="T95" fmla="*/ 43 h 97"/>
                  <a:gd name="T96" fmla="*/ 64 w 198"/>
                  <a:gd name="T97" fmla="*/ 48 h 97"/>
                  <a:gd name="T98" fmla="*/ 57 w 198"/>
                  <a:gd name="T99" fmla="*/ 53 h 97"/>
                  <a:gd name="T100" fmla="*/ 50 w 198"/>
                  <a:gd name="T101" fmla="*/ 58 h 97"/>
                  <a:gd name="T102" fmla="*/ 43 w 198"/>
                  <a:gd name="T103" fmla="*/ 63 h 97"/>
                  <a:gd name="T104" fmla="*/ 36 w 198"/>
                  <a:gd name="T105" fmla="*/ 68 h 97"/>
                  <a:gd name="T106" fmla="*/ 29 w 198"/>
                  <a:gd name="T107" fmla="*/ 73 h 97"/>
                  <a:gd name="T108" fmla="*/ 24 w 198"/>
                  <a:gd name="T109" fmla="*/ 77 h 97"/>
                  <a:gd name="T110" fmla="*/ 18 w 198"/>
                  <a:gd name="T111" fmla="*/ 82 h 97"/>
                  <a:gd name="T112" fmla="*/ 14 w 198"/>
                  <a:gd name="T113" fmla="*/ 86 h 97"/>
                  <a:gd name="T114" fmla="*/ 9 w 198"/>
                  <a:gd name="T115" fmla="*/ 89 h 97"/>
                  <a:gd name="T116" fmla="*/ 6 w 198"/>
                  <a:gd name="T117" fmla="*/ 92 h 97"/>
                  <a:gd name="T118" fmla="*/ 2 w 198"/>
                  <a:gd name="T119" fmla="*/ 95 h 97"/>
                  <a:gd name="T120" fmla="*/ 0 w 198"/>
                  <a:gd name="T121" fmla="*/ 97 h 9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98"/>
                  <a:gd name="T184" fmla="*/ 0 h 97"/>
                  <a:gd name="T185" fmla="*/ 198 w 198"/>
                  <a:gd name="T186" fmla="*/ 97 h 9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98" h="97">
                    <a:moveTo>
                      <a:pt x="3" y="83"/>
                    </a:moveTo>
                    <a:lnTo>
                      <a:pt x="115" y="0"/>
                    </a:lnTo>
                    <a:lnTo>
                      <a:pt x="116" y="0"/>
                    </a:lnTo>
                    <a:lnTo>
                      <a:pt x="117" y="0"/>
                    </a:lnTo>
                    <a:lnTo>
                      <a:pt x="118" y="1"/>
                    </a:lnTo>
                    <a:lnTo>
                      <a:pt x="119" y="1"/>
                    </a:lnTo>
                    <a:lnTo>
                      <a:pt x="120" y="2"/>
                    </a:lnTo>
                    <a:lnTo>
                      <a:pt x="121" y="2"/>
                    </a:lnTo>
                    <a:lnTo>
                      <a:pt x="122" y="2"/>
                    </a:lnTo>
                    <a:lnTo>
                      <a:pt x="123" y="3"/>
                    </a:lnTo>
                    <a:lnTo>
                      <a:pt x="124" y="4"/>
                    </a:lnTo>
                    <a:lnTo>
                      <a:pt x="125" y="4"/>
                    </a:lnTo>
                    <a:lnTo>
                      <a:pt x="126" y="4"/>
                    </a:lnTo>
                    <a:lnTo>
                      <a:pt x="127" y="5"/>
                    </a:lnTo>
                    <a:lnTo>
                      <a:pt x="129" y="5"/>
                    </a:lnTo>
                    <a:lnTo>
                      <a:pt x="130" y="6"/>
                    </a:lnTo>
                    <a:lnTo>
                      <a:pt x="131" y="6"/>
                    </a:lnTo>
                    <a:lnTo>
                      <a:pt x="133" y="7"/>
                    </a:lnTo>
                    <a:lnTo>
                      <a:pt x="134" y="7"/>
                    </a:lnTo>
                    <a:lnTo>
                      <a:pt x="135" y="7"/>
                    </a:lnTo>
                    <a:lnTo>
                      <a:pt x="137" y="7"/>
                    </a:lnTo>
                    <a:lnTo>
                      <a:pt x="138" y="8"/>
                    </a:lnTo>
                    <a:lnTo>
                      <a:pt x="139" y="8"/>
                    </a:lnTo>
                    <a:lnTo>
                      <a:pt x="141" y="8"/>
                    </a:lnTo>
                    <a:lnTo>
                      <a:pt x="142" y="8"/>
                    </a:lnTo>
                    <a:lnTo>
                      <a:pt x="143" y="9"/>
                    </a:lnTo>
                    <a:lnTo>
                      <a:pt x="145" y="9"/>
                    </a:lnTo>
                    <a:lnTo>
                      <a:pt x="146" y="9"/>
                    </a:lnTo>
                    <a:lnTo>
                      <a:pt x="147" y="9"/>
                    </a:lnTo>
                    <a:lnTo>
                      <a:pt x="149" y="10"/>
                    </a:lnTo>
                    <a:lnTo>
                      <a:pt x="150" y="10"/>
                    </a:lnTo>
                    <a:lnTo>
                      <a:pt x="152" y="10"/>
                    </a:lnTo>
                    <a:lnTo>
                      <a:pt x="153" y="10"/>
                    </a:lnTo>
                    <a:lnTo>
                      <a:pt x="155" y="11"/>
                    </a:lnTo>
                    <a:lnTo>
                      <a:pt x="156" y="11"/>
                    </a:lnTo>
                    <a:lnTo>
                      <a:pt x="157" y="11"/>
                    </a:lnTo>
                    <a:lnTo>
                      <a:pt x="159" y="11"/>
                    </a:lnTo>
                    <a:lnTo>
                      <a:pt x="160" y="11"/>
                    </a:lnTo>
                    <a:lnTo>
                      <a:pt x="161" y="11"/>
                    </a:lnTo>
                    <a:lnTo>
                      <a:pt x="163" y="11"/>
                    </a:lnTo>
                    <a:lnTo>
                      <a:pt x="164" y="11"/>
                    </a:lnTo>
                    <a:lnTo>
                      <a:pt x="166" y="11"/>
                    </a:lnTo>
                    <a:lnTo>
                      <a:pt x="167" y="11"/>
                    </a:lnTo>
                    <a:lnTo>
                      <a:pt x="169" y="11"/>
                    </a:lnTo>
                    <a:lnTo>
                      <a:pt x="170" y="11"/>
                    </a:lnTo>
                    <a:lnTo>
                      <a:pt x="171" y="11"/>
                    </a:lnTo>
                    <a:lnTo>
                      <a:pt x="173" y="11"/>
                    </a:lnTo>
                    <a:lnTo>
                      <a:pt x="174" y="11"/>
                    </a:lnTo>
                    <a:lnTo>
                      <a:pt x="176" y="11"/>
                    </a:lnTo>
                    <a:lnTo>
                      <a:pt x="177" y="11"/>
                    </a:lnTo>
                    <a:lnTo>
                      <a:pt x="178" y="11"/>
                    </a:lnTo>
                    <a:lnTo>
                      <a:pt x="180" y="10"/>
                    </a:lnTo>
                    <a:lnTo>
                      <a:pt x="181" y="10"/>
                    </a:lnTo>
                    <a:lnTo>
                      <a:pt x="183" y="10"/>
                    </a:lnTo>
                    <a:lnTo>
                      <a:pt x="184" y="10"/>
                    </a:lnTo>
                    <a:lnTo>
                      <a:pt x="186" y="9"/>
                    </a:lnTo>
                    <a:lnTo>
                      <a:pt x="187" y="9"/>
                    </a:lnTo>
                    <a:lnTo>
                      <a:pt x="188" y="9"/>
                    </a:lnTo>
                    <a:lnTo>
                      <a:pt x="189" y="9"/>
                    </a:lnTo>
                    <a:lnTo>
                      <a:pt x="191" y="9"/>
                    </a:lnTo>
                    <a:lnTo>
                      <a:pt x="192" y="8"/>
                    </a:lnTo>
                    <a:lnTo>
                      <a:pt x="193" y="8"/>
                    </a:lnTo>
                    <a:lnTo>
                      <a:pt x="194" y="8"/>
                    </a:lnTo>
                    <a:lnTo>
                      <a:pt x="196" y="7"/>
                    </a:lnTo>
                    <a:lnTo>
                      <a:pt x="197" y="7"/>
                    </a:lnTo>
                    <a:lnTo>
                      <a:pt x="198" y="7"/>
                    </a:lnTo>
                    <a:lnTo>
                      <a:pt x="197" y="18"/>
                    </a:lnTo>
                    <a:lnTo>
                      <a:pt x="196" y="18"/>
                    </a:lnTo>
                    <a:lnTo>
                      <a:pt x="195" y="18"/>
                    </a:lnTo>
                    <a:lnTo>
                      <a:pt x="194" y="18"/>
                    </a:lnTo>
                    <a:lnTo>
                      <a:pt x="193" y="18"/>
                    </a:lnTo>
                    <a:lnTo>
                      <a:pt x="191" y="18"/>
                    </a:lnTo>
                    <a:lnTo>
                      <a:pt x="189" y="18"/>
                    </a:lnTo>
                    <a:lnTo>
                      <a:pt x="188" y="18"/>
                    </a:lnTo>
                    <a:lnTo>
                      <a:pt x="187" y="18"/>
                    </a:lnTo>
                    <a:lnTo>
                      <a:pt x="186" y="18"/>
                    </a:lnTo>
                    <a:lnTo>
                      <a:pt x="185" y="18"/>
                    </a:lnTo>
                    <a:lnTo>
                      <a:pt x="184" y="17"/>
                    </a:lnTo>
                    <a:lnTo>
                      <a:pt x="183" y="17"/>
                    </a:lnTo>
                    <a:lnTo>
                      <a:pt x="182" y="17"/>
                    </a:lnTo>
                    <a:lnTo>
                      <a:pt x="181" y="17"/>
                    </a:lnTo>
                    <a:lnTo>
                      <a:pt x="179" y="17"/>
                    </a:lnTo>
                    <a:lnTo>
                      <a:pt x="178" y="17"/>
                    </a:lnTo>
                    <a:lnTo>
                      <a:pt x="176" y="17"/>
                    </a:lnTo>
                    <a:lnTo>
                      <a:pt x="175" y="17"/>
                    </a:lnTo>
                    <a:lnTo>
                      <a:pt x="174" y="17"/>
                    </a:lnTo>
                    <a:lnTo>
                      <a:pt x="172" y="17"/>
                    </a:lnTo>
                    <a:lnTo>
                      <a:pt x="171" y="17"/>
                    </a:lnTo>
                    <a:lnTo>
                      <a:pt x="169" y="17"/>
                    </a:lnTo>
                    <a:lnTo>
                      <a:pt x="168" y="17"/>
                    </a:lnTo>
                    <a:lnTo>
                      <a:pt x="166" y="17"/>
                    </a:lnTo>
                    <a:lnTo>
                      <a:pt x="164" y="17"/>
                    </a:lnTo>
                    <a:lnTo>
                      <a:pt x="163" y="17"/>
                    </a:lnTo>
                    <a:lnTo>
                      <a:pt x="161" y="17"/>
                    </a:lnTo>
                    <a:lnTo>
                      <a:pt x="160" y="17"/>
                    </a:lnTo>
                    <a:lnTo>
                      <a:pt x="158" y="17"/>
                    </a:lnTo>
                    <a:lnTo>
                      <a:pt x="156" y="18"/>
                    </a:lnTo>
                    <a:lnTo>
                      <a:pt x="155" y="18"/>
                    </a:lnTo>
                    <a:lnTo>
                      <a:pt x="153" y="18"/>
                    </a:lnTo>
                    <a:lnTo>
                      <a:pt x="151" y="18"/>
                    </a:lnTo>
                    <a:lnTo>
                      <a:pt x="150" y="18"/>
                    </a:lnTo>
                    <a:lnTo>
                      <a:pt x="148" y="18"/>
                    </a:lnTo>
                    <a:lnTo>
                      <a:pt x="146" y="18"/>
                    </a:lnTo>
                    <a:lnTo>
                      <a:pt x="144" y="18"/>
                    </a:lnTo>
                    <a:lnTo>
                      <a:pt x="143" y="18"/>
                    </a:lnTo>
                    <a:lnTo>
                      <a:pt x="141" y="18"/>
                    </a:lnTo>
                    <a:lnTo>
                      <a:pt x="139" y="18"/>
                    </a:lnTo>
                    <a:lnTo>
                      <a:pt x="137" y="19"/>
                    </a:lnTo>
                    <a:lnTo>
                      <a:pt x="136" y="19"/>
                    </a:lnTo>
                    <a:lnTo>
                      <a:pt x="134" y="19"/>
                    </a:lnTo>
                    <a:lnTo>
                      <a:pt x="132" y="19"/>
                    </a:lnTo>
                    <a:lnTo>
                      <a:pt x="131" y="19"/>
                    </a:lnTo>
                    <a:lnTo>
                      <a:pt x="129" y="20"/>
                    </a:lnTo>
                    <a:lnTo>
                      <a:pt x="127" y="20"/>
                    </a:lnTo>
                    <a:lnTo>
                      <a:pt x="126" y="20"/>
                    </a:lnTo>
                    <a:lnTo>
                      <a:pt x="124" y="20"/>
                    </a:lnTo>
                    <a:lnTo>
                      <a:pt x="122" y="20"/>
                    </a:lnTo>
                    <a:lnTo>
                      <a:pt x="120" y="21"/>
                    </a:lnTo>
                    <a:lnTo>
                      <a:pt x="119" y="21"/>
                    </a:lnTo>
                    <a:lnTo>
                      <a:pt x="117" y="21"/>
                    </a:lnTo>
                    <a:lnTo>
                      <a:pt x="116" y="22"/>
                    </a:lnTo>
                    <a:lnTo>
                      <a:pt x="114" y="22"/>
                    </a:lnTo>
                    <a:lnTo>
                      <a:pt x="112" y="22"/>
                    </a:lnTo>
                    <a:lnTo>
                      <a:pt x="110" y="23"/>
                    </a:lnTo>
                    <a:lnTo>
                      <a:pt x="109" y="24"/>
                    </a:lnTo>
                    <a:lnTo>
                      <a:pt x="107" y="24"/>
                    </a:lnTo>
                    <a:lnTo>
                      <a:pt x="105" y="25"/>
                    </a:lnTo>
                    <a:lnTo>
                      <a:pt x="103" y="26"/>
                    </a:lnTo>
                    <a:lnTo>
                      <a:pt x="101" y="27"/>
                    </a:lnTo>
                    <a:lnTo>
                      <a:pt x="99" y="28"/>
                    </a:lnTo>
                    <a:lnTo>
                      <a:pt x="96" y="29"/>
                    </a:lnTo>
                    <a:lnTo>
                      <a:pt x="94" y="30"/>
                    </a:lnTo>
                    <a:lnTo>
                      <a:pt x="92" y="31"/>
                    </a:lnTo>
                    <a:lnTo>
                      <a:pt x="90" y="32"/>
                    </a:lnTo>
                    <a:lnTo>
                      <a:pt x="88" y="33"/>
                    </a:lnTo>
                    <a:lnTo>
                      <a:pt x="85" y="35"/>
                    </a:lnTo>
                    <a:lnTo>
                      <a:pt x="83" y="36"/>
                    </a:lnTo>
                    <a:lnTo>
                      <a:pt x="81" y="38"/>
                    </a:lnTo>
                    <a:lnTo>
                      <a:pt x="78" y="39"/>
                    </a:lnTo>
                    <a:lnTo>
                      <a:pt x="76" y="40"/>
                    </a:lnTo>
                    <a:lnTo>
                      <a:pt x="74" y="42"/>
                    </a:lnTo>
                    <a:lnTo>
                      <a:pt x="71" y="43"/>
                    </a:lnTo>
                    <a:lnTo>
                      <a:pt x="69" y="45"/>
                    </a:lnTo>
                    <a:lnTo>
                      <a:pt x="66" y="46"/>
                    </a:lnTo>
                    <a:lnTo>
                      <a:pt x="64" y="48"/>
                    </a:lnTo>
                    <a:lnTo>
                      <a:pt x="62" y="50"/>
                    </a:lnTo>
                    <a:lnTo>
                      <a:pt x="59" y="51"/>
                    </a:lnTo>
                    <a:lnTo>
                      <a:pt x="57" y="53"/>
                    </a:lnTo>
                    <a:lnTo>
                      <a:pt x="54" y="55"/>
                    </a:lnTo>
                    <a:lnTo>
                      <a:pt x="52" y="57"/>
                    </a:lnTo>
                    <a:lnTo>
                      <a:pt x="50" y="58"/>
                    </a:lnTo>
                    <a:lnTo>
                      <a:pt x="47" y="60"/>
                    </a:lnTo>
                    <a:lnTo>
                      <a:pt x="45" y="62"/>
                    </a:lnTo>
                    <a:lnTo>
                      <a:pt x="43" y="63"/>
                    </a:lnTo>
                    <a:lnTo>
                      <a:pt x="40" y="65"/>
                    </a:lnTo>
                    <a:lnTo>
                      <a:pt x="38" y="66"/>
                    </a:lnTo>
                    <a:lnTo>
                      <a:pt x="36" y="68"/>
                    </a:lnTo>
                    <a:lnTo>
                      <a:pt x="34" y="70"/>
                    </a:lnTo>
                    <a:lnTo>
                      <a:pt x="32" y="71"/>
                    </a:lnTo>
                    <a:lnTo>
                      <a:pt x="29" y="73"/>
                    </a:lnTo>
                    <a:lnTo>
                      <a:pt x="28" y="75"/>
                    </a:lnTo>
                    <a:lnTo>
                      <a:pt x="26" y="76"/>
                    </a:lnTo>
                    <a:lnTo>
                      <a:pt x="24" y="77"/>
                    </a:lnTo>
                    <a:lnTo>
                      <a:pt x="22" y="79"/>
                    </a:lnTo>
                    <a:lnTo>
                      <a:pt x="20" y="81"/>
                    </a:lnTo>
                    <a:lnTo>
                      <a:pt x="18" y="82"/>
                    </a:lnTo>
                    <a:lnTo>
                      <a:pt x="17" y="83"/>
                    </a:lnTo>
                    <a:lnTo>
                      <a:pt x="15" y="84"/>
                    </a:lnTo>
                    <a:lnTo>
                      <a:pt x="14" y="86"/>
                    </a:lnTo>
                    <a:lnTo>
                      <a:pt x="12" y="87"/>
                    </a:lnTo>
                    <a:lnTo>
                      <a:pt x="10" y="88"/>
                    </a:lnTo>
                    <a:lnTo>
                      <a:pt x="9" y="89"/>
                    </a:lnTo>
                    <a:lnTo>
                      <a:pt x="8" y="90"/>
                    </a:lnTo>
                    <a:lnTo>
                      <a:pt x="7" y="91"/>
                    </a:lnTo>
                    <a:lnTo>
                      <a:pt x="6" y="92"/>
                    </a:lnTo>
                    <a:lnTo>
                      <a:pt x="4" y="93"/>
                    </a:lnTo>
                    <a:lnTo>
                      <a:pt x="4" y="94"/>
                    </a:lnTo>
                    <a:lnTo>
                      <a:pt x="2" y="95"/>
                    </a:lnTo>
                    <a:lnTo>
                      <a:pt x="1" y="96"/>
                    </a:lnTo>
                    <a:lnTo>
                      <a:pt x="0" y="97"/>
                    </a:lnTo>
                    <a:lnTo>
                      <a:pt x="3" y="83"/>
                    </a:lnTo>
                    <a:close/>
                  </a:path>
                </a:pathLst>
              </a:custGeom>
              <a:solidFill>
                <a:srgbClr val="E680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605" name="Freeform 565"/>
              <p:cNvSpPr>
                <a:spLocks/>
              </p:cNvSpPr>
              <p:nvPr/>
            </p:nvSpPr>
            <p:spPr bwMode="auto">
              <a:xfrm>
                <a:off x="1704" y="2238"/>
                <a:ext cx="95" cy="61"/>
              </a:xfrm>
              <a:custGeom>
                <a:avLst/>
                <a:gdLst>
                  <a:gd name="T0" fmla="*/ 45 w 95"/>
                  <a:gd name="T1" fmla="*/ 0 h 61"/>
                  <a:gd name="T2" fmla="*/ 44 w 95"/>
                  <a:gd name="T3" fmla="*/ 0 h 61"/>
                  <a:gd name="T4" fmla="*/ 42 w 95"/>
                  <a:gd name="T5" fmla="*/ 0 h 61"/>
                  <a:gd name="T6" fmla="*/ 39 w 95"/>
                  <a:gd name="T7" fmla="*/ 0 h 61"/>
                  <a:gd name="T8" fmla="*/ 36 w 95"/>
                  <a:gd name="T9" fmla="*/ 1 h 61"/>
                  <a:gd name="T10" fmla="*/ 34 w 95"/>
                  <a:gd name="T11" fmla="*/ 1 h 61"/>
                  <a:gd name="T12" fmla="*/ 32 w 95"/>
                  <a:gd name="T13" fmla="*/ 2 h 61"/>
                  <a:gd name="T14" fmla="*/ 30 w 95"/>
                  <a:gd name="T15" fmla="*/ 2 h 61"/>
                  <a:gd name="T16" fmla="*/ 28 w 95"/>
                  <a:gd name="T17" fmla="*/ 3 h 61"/>
                  <a:gd name="T18" fmla="*/ 25 w 95"/>
                  <a:gd name="T19" fmla="*/ 3 h 61"/>
                  <a:gd name="T20" fmla="*/ 23 w 95"/>
                  <a:gd name="T21" fmla="*/ 4 h 61"/>
                  <a:gd name="T22" fmla="*/ 21 w 95"/>
                  <a:gd name="T23" fmla="*/ 5 h 61"/>
                  <a:gd name="T24" fmla="*/ 19 w 95"/>
                  <a:gd name="T25" fmla="*/ 6 h 61"/>
                  <a:gd name="T26" fmla="*/ 16 w 95"/>
                  <a:gd name="T27" fmla="*/ 7 h 61"/>
                  <a:gd name="T28" fmla="*/ 14 w 95"/>
                  <a:gd name="T29" fmla="*/ 8 h 61"/>
                  <a:gd name="T30" fmla="*/ 12 w 95"/>
                  <a:gd name="T31" fmla="*/ 9 h 61"/>
                  <a:gd name="T32" fmla="*/ 10 w 95"/>
                  <a:gd name="T33" fmla="*/ 11 h 61"/>
                  <a:gd name="T34" fmla="*/ 8 w 95"/>
                  <a:gd name="T35" fmla="*/ 12 h 61"/>
                  <a:gd name="T36" fmla="*/ 5 w 95"/>
                  <a:gd name="T37" fmla="*/ 15 h 61"/>
                  <a:gd name="T38" fmla="*/ 3 w 95"/>
                  <a:gd name="T39" fmla="*/ 18 h 61"/>
                  <a:gd name="T40" fmla="*/ 2 w 95"/>
                  <a:gd name="T41" fmla="*/ 20 h 61"/>
                  <a:gd name="T42" fmla="*/ 1 w 95"/>
                  <a:gd name="T43" fmla="*/ 22 h 61"/>
                  <a:gd name="T44" fmla="*/ 1 w 95"/>
                  <a:gd name="T45" fmla="*/ 24 h 61"/>
                  <a:gd name="T46" fmla="*/ 0 w 95"/>
                  <a:gd name="T47" fmla="*/ 27 h 61"/>
                  <a:gd name="T48" fmla="*/ 0 w 95"/>
                  <a:gd name="T49" fmla="*/ 29 h 61"/>
                  <a:gd name="T50" fmla="*/ 0 w 95"/>
                  <a:gd name="T51" fmla="*/ 32 h 61"/>
                  <a:gd name="T52" fmla="*/ 1 w 95"/>
                  <a:gd name="T53" fmla="*/ 35 h 61"/>
                  <a:gd name="T54" fmla="*/ 2 w 95"/>
                  <a:gd name="T55" fmla="*/ 38 h 61"/>
                  <a:gd name="T56" fmla="*/ 3 w 95"/>
                  <a:gd name="T57" fmla="*/ 41 h 61"/>
                  <a:gd name="T58" fmla="*/ 5 w 95"/>
                  <a:gd name="T59" fmla="*/ 44 h 61"/>
                  <a:gd name="T60" fmla="*/ 7 w 95"/>
                  <a:gd name="T61" fmla="*/ 46 h 61"/>
                  <a:gd name="T62" fmla="*/ 9 w 95"/>
                  <a:gd name="T63" fmla="*/ 49 h 61"/>
                  <a:gd name="T64" fmla="*/ 12 w 95"/>
                  <a:gd name="T65" fmla="*/ 51 h 61"/>
                  <a:gd name="T66" fmla="*/ 14 w 95"/>
                  <a:gd name="T67" fmla="*/ 52 h 61"/>
                  <a:gd name="T68" fmla="*/ 17 w 95"/>
                  <a:gd name="T69" fmla="*/ 54 h 61"/>
                  <a:gd name="T70" fmla="*/ 21 w 95"/>
                  <a:gd name="T71" fmla="*/ 55 h 61"/>
                  <a:gd name="T72" fmla="*/ 24 w 95"/>
                  <a:gd name="T73" fmla="*/ 56 h 61"/>
                  <a:gd name="T74" fmla="*/ 27 w 95"/>
                  <a:gd name="T75" fmla="*/ 57 h 61"/>
                  <a:gd name="T76" fmla="*/ 31 w 95"/>
                  <a:gd name="T77" fmla="*/ 58 h 61"/>
                  <a:gd name="T78" fmla="*/ 35 w 95"/>
                  <a:gd name="T79" fmla="*/ 59 h 61"/>
                  <a:gd name="T80" fmla="*/ 39 w 95"/>
                  <a:gd name="T81" fmla="*/ 60 h 61"/>
                  <a:gd name="T82" fmla="*/ 43 w 95"/>
                  <a:gd name="T83" fmla="*/ 60 h 61"/>
                  <a:gd name="T84" fmla="*/ 47 w 95"/>
                  <a:gd name="T85" fmla="*/ 60 h 61"/>
                  <a:gd name="T86" fmla="*/ 51 w 95"/>
                  <a:gd name="T87" fmla="*/ 61 h 61"/>
                  <a:gd name="T88" fmla="*/ 54 w 95"/>
                  <a:gd name="T89" fmla="*/ 61 h 61"/>
                  <a:gd name="T90" fmla="*/ 58 w 95"/>
                  <a:gd name="T91" fmla="*/ 60 h 61"/>
                  <a:gd name="T92" fmla="*/ 62 w 95"/>
                  <a:gd name="T93" fmla="*/ 60 h 61"/>
                  <a:gd name="T94" fmla="*/ 66 w 95"/>
                  <a:gd name="T95" fmla="*/ 60 h 61"/>
                  <a:gd name="T96" fmla="*/ 69 w 95"/>
                  <a:gd name="T97" fmla="*/ 60 h 61"/>
                  <a:gd name="T98" fmla="*/ 73 w 95"/>
                  <a:gd name="T99" fmla="*/ 60 h 61"/>
                  <a:gd name="T100" fmla="*/ 76 w 95"/>
                  <a:gd name="T101" fmla="*/ 59 h 61"/>
                  <a:gd name="T102" fmla="*/ 79 w 95"/>
                  <a:gd name="T103" fmla="*/ 59 h 61"/>
                  <a:gd name="T104" fmla="*/ 83 w 95"/>
                  <a:gd name="T105" fmla="*/ 58 h 61"/>
                  <a:gd name="T106" fmla="*/ 85 w 95"/>
                  <a:gd name="T107" fmla="*/ 57 h 61"/>
                  <a:gd name="T108" fmla="*/ 88 w 95"/>
                  <a:gd name="T109" fmla="*/ 57 h 61"/>
                  <a:gd name="T110" fmla="*/ 90 w 95"/>
                  <a:gd name="T111" fmla="*/ 57 h 61"/>
                  <a:gd name="T112" fmla="*/ 92 w 95"/>
                  <a:gd name="T113" fmla="*/ 56 h 61"/>
                  <a:gd name="T114" fmla="*/ 94 w 95"/>
                  <a:gd name="T115" fmla="*/ 55 h 61"/>
                  <a:gd name="T116" fmla="*/ 48 w 95"/>
                  <a:gd name="T117" fmla="*/ 27 h 61"/>
                  <a:gd name="T118" fmla="*/ 46 w 95"/>
                  <a:gd name="T119" fmla="*/ 0 h 61"/>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5"/>
                  <a:gd name="T181" fmla="*/ 0 h 61"/>
                  <a:gd name="T182" fmla="*/ 95 w 95"/>
                  <a:gd name="T183" fmla="*/ 61 h 61"/>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5" h="61">
                    <a:moveTo>
                      <a:pt x="46" y="0"/>
                    </a:moveTo>
                    <a:lnTo>
                      <a:pt x="45" y="0"/>
                    </a:lnTo>
                    <a:lnTo>
                      <a:pt x="44" y="0"/>
                    </a:lnTo>
                    <a:lnTo>
                      <a:pt x="43" y="0"/>
                    </a:lnTo>
                    <a:lnTo>
                      <a:pt x="42" y="0"/>
                    </a:lnTo>
                    <a:lnTo>
                      <a:pt x="40" y="0"/>
                    </a:lnTo>
                    <a:lnTo>
                      <a:pt x="39" y="0"/>
                    </a:lnTo>
                    <a:lnTo>
                      <a:pt x="37" y="1"/>
                    </a:lnTo>
                    <a:lnTo>
                      <a:pt x="36" y="1"/>
                    </a:lnTo>
                    <a:lnTo>
                      <a:pt x="35" y="1"/>
                    </a:lnTo>
                    <a:lnTo>
                      <a:pt x="34" y="1"/>
                    </a:lnTo>
                    <a:lnTo>
                      <a:pt x="33" y="1"/>
                    </a:lnTo>
                    <a:lnTo>
                      <a:pt x="32" y="2"/>
                    </a:lnTo>
                    <a:lnTo>
                      <a:pt x="31" y="2"/>
                    </a:lnTo>
                    <a:lnTo>
                      <a:pt x="30" y="2"/>
                    </a:lnTo>
                    <a:lnTo>
                      <a:pt x="29" y="2"/>
                    </a:lnTo>
                    <a:lnTo>
                      <a:pt x="28" y="3"/>
                    </a:lnTo>
                    <a:lnTo>
                      <a:pt x="26" y="3"/>
                    </a:lnTo>
                    <a:lnTo>
                      <a:pt x="25" y="3"/>
                    </a:lnTo>
                    <a:lnTo>
                      <a:pt x="24" y="4"/>
                    </a:lnTo>
                    <a:lnTo>
                      <a:pt x="23" y="4"/>
                    </a:lnTo>
                    <a:lnTo>
                      <a:pt x="22" y="5"/>
                    </a:lnTo>
                    <a:lnTo>
                      <a:pt x="21" y="5"/>
                    </a:lnTo>
                    <a:lnTo>
                      <a:pt x="20" y="6"/>
                    </a:lnTo>
                    <a:lnTo>
                      <a:pt x="19" y="6"/>
                    </a:lnTo>
                    <a:lnTo>
                      <a:pt x="17" y="7"/>
                    </a:lnTo>
                    <a:lnTo>
                      <a:pt x="16" y="7"/>
                    </a:lnTo>
                    <a:lnTo>
                      <a:pt x="15" y="8"/>
                    </a:lnTo>
                    <a:lnTo>
                      <a:pt x="14" y="8"/>
                    </a:lnTo>
                    <a:lnTo>
                      <a:pt x="13" y="9"/>
                    </a:lnTo>
                    <a:lnTo>
                      <a:pt x="12" y="9"/>
                    </a:lnTo>
                    <a:lnTo>
                      <a:pt x="11" y="10"/>
                    </a:lnTo>
                    <a:lnTo>
                      <a:pt x="10" y="11"/>
                    </a:lnTo>
                    <a:lnTo>
                      <a:pt x="9" y="11"/>
                    </a:lnTo>
                    <a:lnTo>
                      <a:pt x="8" y="12"/>
                    </a:lnTo>
                    <a:lnTo>
                      <a:pt x="7" y="13"/>
                    </a:lnTo>
                    <a:lnTo>
                      <a:pt x="5" y="15"/>
                    </a:lnTo>
                    <a:lnTo>
                      <a:pt x="4" y="17"/>
                    </a:lnTo>
                    <a:lnTo>
                      <a:pt x="3" y="18"/>
                    </a:lnTo>
                    <a:lnTo>
                      <a:pt x="3" y="19"/>
                    </a:lnTo>
                    <a:lnTo>
                      <a:pt x="2" y="20"/>
                    </a:lnTo>
                    <a:lnTo>
                      <a:pt x="2" y="21"/>
                    </a:lnTo>
                    <a:lnTo>
                      <a:pt x="1" y="22"/>
                    </a:lnTo>
                    <a:lnTo>
                      <a:pt x="1" y="23"/>
                    </a:lnTo>
                    <a:lnTo>
                      <a:pt x="1" y="24"/>
                    </a:lnTo>
                    <a:lnTo>
                      <a:pt x="1" y="26"/>
                    </a:lnTo>
                    <a:lnTo>
                      <a:pt x="0" y="27"/>
                    </a:lnTo>
                    <a:lnTo>
                      <a:pt x="0" y="28"/>
                    </a:lnTo>
                    <a:lnTo>
                      <a:pt x="0" y="29"/>
                    </a:lnTo>
                    <a:lnTo>
                      <a:pt x="0" y="31"/>
                    </a:lnTo>
                    <a:lnTo>
                      <a:pt x="0" y="32"/>
                    </a:lnTo>
                    <a:lnTo>
                      <a:pt x="1" y="33"/>
                    </a:lnTo>
                    <a:lnTo>
                      <a:pt x="1" y="35"/>
                    </a:lnTo>
                    <a:lnTo>
                      <a:pt x="2" y="37"/>
                    </a:lnTo>
                    <a:lnTo>
                      <a:pt x="2" y="38"/>
                    </a:lnTo>
                    <a:lnTo>
                      <a:pt x="2" y="40"/>
                    </a:lnTo>
                    <a:lnTo>
                      <a:pt x="3" y="41"/>
                    </a:lnTo>
                    <a:lnTo>
                      <a:pt x="4" y="43"/>
                    </a:lnTo>
                    <a:lnTo>
                      <a:pt x="5" y="44"/>
                    </a:lnTo>
                    <a:lnTo>
                      <a:pt x="6" y="45"/>
                    </a:lnTo>
                    <a:lnTo>
                      <a:pt x="7" y="46"/>
                    </a:lnTo>
                    <a:lnTo>
                      <a:pt x="8" y="48"/>
                    </a:lnTo>
                    <a:lnTo>
                      <a:pt x="9" y="49"/>
                    </a:lnTo>
                    <a:lnTo>
                      <a:pt x="10" y="49"/>
                    </a:lnTo>
                    <a:lnTo>
                      <a:pt x="12" y="51"/>
                    </a:lnTo>
                    <a:lnTo>
                      <a:pt x="13" y="51"/>
                    </a:lnTo>
                    <a:lnTo>
                      <a:pt x="14" y="52"/>
                    </a:lnTo>
                    <a:lnTo>
                      <a:pt x="16" y="53"/>
                    </a:lnTo>
                    <a:lnTo>
                      <a:pt x="17" y="54"/>
                    </a:lnTo>
                    <a:lnTo>
                      <a:pt x="19" y="55"/>
                    </a:lnTo>
                    <a:lnTo>
                      <a:pt x="21" y="55"/>
                    </a:lnTo>
                    <a:lnTo>
                      <a:pt x="22" y="56"/>
                    </a:lnTo>
                    <a:lnTo>
                      <a:pt x="24" y="56"/>
                    </a:lnTo>
                    <a:lnTo>
                      <a:pt x="26" y="57"/>
                    </a:lnTo>
                    <a:lnTo>
                      <a:pt x="27" y="57"/>
                    </a:lnTo>
                    <a:lnTo>
                      <a:pt x="29" y="58"/>
                    </a:lnTo>
                    <a:lnTo>
                      <a:pt x="31" y="58"/>
                    </a:lnTo>
                    <a:lnTo>
                      <a:pt x="33" y="59"/>
                    </a:lnTo>
                    <a:lnTo>
                      <a:pt x="35" y="59"/>
                    </a:lnTo>
                    <a:lnTo>
                      <a:pt x="37" y="59"/>
                    </a:lnTo>
                    <a:lnTo>
                      <a:pt x="39" y="60"/>
                    </a:lnTo>
                    <a:lnTo>
                      <a:pt x="40" y="60"/>
                    </a:lnTo>
                    <a:lnTo>
                      <a:pt x="43" y="60"/>
                    </a:lnTo>
                    <a:lnTo>
                      <a:pt x="45" y="60"/>
                    </a:lnTo>
                    <a:lnTo>
                      <a:pt x="47" y="60"/>
                    </a:lnTo>
                    <a:lnTo>
                      <a:pt x="49" y="61"/>
                    </a:lnTo>
                    <a:lnTo>
                      <a:pt x="51" y="61"/>
                    </a:lnTo>
                    <a:lnTo>
                      <a:pt x="53" y="61"/>
                    </a:lnTo>
                    <a:lnTo>
                      <a:pt x="54" y="61"/>
                    </a:lnTo>
                    <a:lnTo>
                      <a:pt x="56" y="61"/>
                    </a:lnTo>
                    <a:lnTo>
                      <a:pt x="58" y="60"/>
                    </a:lnTo>
                    <a:lnTo>
                      <a:pt x="60" y="60"/>
                    </a:lnTo>
                    <a:lnTo>
                      <a:pt x="62" y="60"/>
                    </a:lnTo>
                    <a:lnTo>
                      <a:pt x="64" y="60"/>
                    </a:lnTo>
                    <a:lnTo>
                      <a:pt x="66" y="60"/>
                    </a:lnTo>
                    <a:lnTo>
                      <a:pt x="68" y="60"/>
                    </a:lnTo>
                    <a:lnTo>
                      <a:pt x="69" y="60"/>
                    </a:lnTo>
                    <a:lnTo>
                      <a:pt x="71" y="60"/>
                    </a:lnTo>
                    <a:lnTo>
                      <a:pt x="73" y="60"/>
                    </a:lnTo>
                    <a:lnTo>
                      <a:pt x="75" y="59"/>
                    </a:lnTo>
                    <a:lnTo>
                      <a:pt x="76" y="59"/>
                    </a:lnTo>
                    <a:lnTo>
                      <a:pt x="78" y="59"/>
                    </a:lnTo>
                    <a:lnTo>
                      <a:pt x="79" y="59"/>
                    </a:lnTo>
                    <a:lnTo>
                      <a:pt x="81" y="59"/>
                    </a:lnTo>
                    <a:lnTo>
                      <a:pt x="83" y="58"/>
                    </a:lnTo>
                    <a:lnTo>
                      <a:pt x="84" y="58"/>
                    </a:lnTo>
                    <a:lnTo>
                      <a:pt x="85" y="57"/>
                    </a:lnTo>
                    <a:lnTo>
                      <a:pt x="86" y="57"/>
                    </a:lnTo>
                    <a:lnTo>
                      <a:pt x="88" y="57"/>
                    </a:lnTo>
                    <a:lnTo>
                      <a:pt x="89" y="57"/>
                    </a:lnTo>
                    <a:lnTo>
                      <a:pt x="90" y="57"/>
                    </a:lnTo>
                    <a:lnTo>
                      <a:pt x="91" y="56"/>
                    </a:lnTo>
                    <a:lnTo>
                      <a:pt x="92" y="56"/>
                    </a:lnTo>
                    <a:lnTo>
                      <a:pt x="93" y="56"/>
                    </a:lnTo>
                    <a:lnTo>
                      <a:pt x="94" y="55"/>
                    </a:lnTo>
                    <a:lnTo>
                      <a:pt x="95" y="55"/>
                    </a:lnTo>
                    <a:lnTo>
                      <a:pt x="48" y="27"/>
                    </a:lnTo>
                    <a:lnTo>
                      <a:pt x="46" y="0"/>
                    </a:lnTo>
                    <a:close/>
                  </a:path>
                </a:pathLst>
              </a:custGeom>
              <a:solidFill>
                <a:srgbClr val="DEAD9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606" name="Freeform 566"/>
              <p:cNvSpPr>
                <a:spLocks/>
              </p:cNvSpPr>
              <p:nvPr/>
            </p:nvSpPr>
            <p:spPr bwMode="auto">
              <a:xfrm>
                <a:off x="1799" y="2273"/>
                <a:ext cx="184" cy="90"/>
              </a:xfrm>
              <a:custGeom>
                <a:avLst/>
                <a:gdLst>
                  <a:gd name="T0" fmla="*/ 91 w 184"/>
                  <a:gd name="T1" fmla="*/ 89 h 90"/>
                  <a:gd name="T2" fmla="*/ 82 w 184"/>
                  <a:gd name="T3" fmla="*/ 89 h 90"/>
                  <a:gd name="T4" fmla="*/ 73 w 184"/>
                  <a:gd name="T5" fmla="*/ 87 h 90"/>
                  <a:gd name="T6" fmla="*/ 64 w 184"/>
                  <a:gd name="T7" fmla="*/ 85 h 90"/>
                  <a:gd name="T8" fmla="*/ 55 w 184"/>
                  <a:gd name="T9" fmla="*/ 82 h 90"/>
                  <a:gd name="T10" fmla="*/ 47 w 184"/>
                  <a:gd name="T11" fmla="*/ 79 h 90"/>
                  <a:gd name="T12" fmla="*/ 39 w 184"/>
                  <a:gd name="T13" fmla="*/ 75 h 90"/>
                  <a:gd name="T14" fmla="*/ 32 w 184"/>
                  <a:gd name="T15" fmla="*/ 71 h 90"/>
                  <a:gd name="T16" fmla="*/ 25 w 184"/>
                  <a:gd name="T17" fmla="*/ 66 h 90"/>
                  <a:gd name="T18" fmla="*/ 19 w 184"/>
                  <a:gd name="T19" fmla="*/ 61 h 90"/>
                  <a:gd name="T20" fmla="*/ 14 w 184"/>
                  <a:gd name="T21" fmla="*/ 56 h 90"/>
                  <a:gd name="T22" fmla="*/ 10 w 184"/>
                  <a:gd name="T23" fmla="*/ 50 h 90"/>
                  <a:gd name="T24" fmla="*/ 6 w 184"/>
                  <a:gd name="T25" fmla="*/ 44 h 90"/>
                  <a:gd name="T26" fmla="*/ 3 w 184"/>
                  <a:gd name="T27" fmla="*/ 38 h 90"/>
                  <a:gd name="T28" fmla="*/ 1 w 184"/>
                  <a:gd name="T29" fmla="*/ 32 h 90"/>
                  <a:gd name="T30" fmla="*/ 0 w 184"/>
                  <a:gd name="T31" fmla="*/ 26 h 90"/>
                  <a:gd name="T32" fmla="*/ 1 w 184"/>
                  <a:gd name="T33" fmla="*/ 22 h 90"/>
                  <a:gd name="T34" fmla="*/ 4 w 184"/>
                  <a:gd name="T35" fmla="*/ 24 h 90"/>
                  <a:gd name="T36" fmla="*/ 8 w 184"/>
                  <a:gd name="T37" fmla="*/ 26 h 90"/>
                  <a:gd name="T38" fmla="*/ 14 w 184"/>
                  <a:gd name="T39" fmla="*/ 29 h 90"/>
                  <a:gd name="T40" fmla="*/ 20 w 184"/>
                  <a:gd name="T41" fmla="*/ 32 h 90"/>
                  <a:gd name="T42" fmla="*/ 27 w 184"/>
                  <a:gd name="T43" fmla="*/ 36 h 90"/>
                  <a:gd name="T44" fmla="*/ 35 w 184"/>
                  <a:gd name="T45" fmla="*/ 40 h 90"/>
                  <a:gd name="T46" fmla="*/ 43 w 184"/>
                  <a:gd name="T47" fmla="*/ 44 h 90"/>
                  <a:gd name="T48" fmla="*/ 51 w 184"/>
                  <a:gd name="T49" fmla="*/ 48 h 90"/>
                  <a:gd name="T50" fmla="*/ 59 w 184"/>
                  <a:gd name="T51" fmla="*/ 51 h 90"/>
                  <a:gd name="T52" fmla="*/ 66 w 184"/>
                  <a:gd name="T53" fmla="*/ 55 h 90"/>
                  <a:gd name="T54" fmla="*/ 72 w 184"/>
                  <a:gd name="T55" fmla="*/ 59 h 90"/>
                  <a:gd name="T56" fmla="*/ 78 w 184"/>
                  <a:gd name="T57" fmla="*/ 62 h 90"/>
                  <a:gd name="T58" fmla="*/ 83 w 184"/>
                  <a:gd name="T59" fmla="*/ 64 h 90"/>
                  <a:gd name="T60" fmla="*/ 87 w 184"/>
                  <a:gd name="T61" fmla="*/ 66 h 90"/>
                  <a:gd name="T62" fmla="*/ 179 w 184"/>
                  <a:gd name="T63" fmla="*/ 3 h 90"/>
                  <a:gd name="T64" fmla="*/ 182 w 184"/>
                  <a:gd name="T65" fmla="*/ 9 h 90"/>
                  <a:gd name="T66" fmla="*/ 184 w 184"/>
                  <a:gd name="T67" fmla="*/ 14 h 90"/>
                  <a:gd name="T68" fmla="*/ 184 w 184"/>
                  <a:gd name="T69" fmla="*/ 20 h 90"/>
                  <a:gd name="T70" fmla="*/ 184 w 184"/>
                  <a:gd name="T71" fmla="*/ 27 h 90"/>
                  <a:gd name="T72" fmla="*/ 183 w 184"/>
                  <a:gd name="T73" fmla="*/ 33 h 90"/>
                  <a:gd name="T74" fmla="*/ 182 w 184"/>
                  <a:gd name="T75" fmla="*/ 40 h 90"/>
                  <a:gd name="T76" fmla="*/ 179 w 184"/>
                  <a:gd name="T77" fmla="*/ 46 h 90"/>
                  <a:gd name="T78" fmla="*/ 176 w 184"/>
                  <a:gd name="T79" fmla="*/ 51 h 90"/>
                  <a:gd name="T80" fmla="*/ 172 w 184"/>
                  <a:gd name="T81" fmla="*/ 57 h 90"/>
                  <a:gd name="T82" fmla="*/ 168 w 184"/>
                  <a:gd name="T83" fmla="*/ 62 h 90"/>
                  <a:gd name="T84" fmla="*/ 163 w 184"/>
                  <a:gd name="T85" fmla="*/ 67 h 90"/>
                  <a:gd name="T86" fmla="*/ 157 w 184"/>
                  <a:gd name="T87" fmla="*/ 72 h 90"/>
                  <a:gd name="T88" fmla="*/ 151 w 184"/>
                  <a:gd name="T89" fmla="*/ 76 h 90"/>
                  <a:gd name="T90" fmla="*/ 144 w 184"/>
                  <a:gd name="T91" fmla="*/ 80 h 90"/>
                  <a:gd name="T92" fmla="*/ 137 w 184"/>
                  <a:gd name="T93" fmla="*/ 83 h 90"/>
                  <a:gd name="T94" fmla="*/ 129 w 184"/>
                  <a:gd name="T95" fmla="*/ 86 h 90"/>
                  <a:gd name="T96" fmla="*/ 121 w 184"/>
                  <a:gd name="T97" fmla="*/ 87 h 90"/>
                  <a:gd name="T98" fmla="*/ 112 w 184"/>
                  <a:gd name="T99" fmla="*/ 89 h 90"/>
                  <a:gd name="T100" fmla="*/ 103 w 184"/>
                  <a:gd name="T101" fmla="*/ 90 h 9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84"/>
                  <a:gd name="T154" fmla="*/ 0 h 90"/>
                  <a:gd name="T155" fmla="*/ 184 w 184"/>
                  <a:gd name="T156" fmla="*/ 90 h 90"/>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84" h="90">
                    <a:moveTo>
                      <a:pt x="99" y="90"/>
                    </a:moveTo>
                    <a:lnTo>
                      <a:pt x="96" y="90"/>
                    </a:lnTo>
                    <a:lnTo>
                      <a:pt x="94" y="90"/>
                    </a:lnTo>
                    <a:lnTo>
                      <a:pt x="91" y="89"/>
                    </a:lnTo>
                    <a:lnTo>
                      <a:pt x="89" y="89"/>
                    </a:lnTo>
                    <a:lnTo>
                      <a:pt x="87" y="89"/>
                    </a:lnTo>
                    <a:lnTo>
                      <a:pt x="84" y="89"/>
                    </a:lnTo>
                    <a:lnTo>
                      <a:pt x="82" y="89"/>
                    </a:lnTo>
                    <a:lnTo>
                      <a:pt x="80" y="89"/>
                    </a:lnTo>
                    <a:lnTo>
                      <a:pt x="77" y="88"/>
                    </a:lnTo>
                    <a:lnTo>
                      <a:pt x="75" y="87"/>
                    </a:lnTo>
                    <a:lnTo>
                      <a:pt x="73" y="87"/>
                    </a:lnTo>
                    <a:lnTo>
                      <a:pt x="71" y="86"/>
                    </a:lnTo>
                    <a:lnTo>
                      <a:pt x="68" y="86"/>
                    </a:lnTo>
                    <a:lnTo>
                      <a:pt x="66" y="86"/>
                    </a:lnTo>
                    <a:lnTo>
                      <a:pt x="64" y="85"/>
                    </a:lnTo>
                    <a:lnTo>
                      <a:pt x="62" y="84"/>
                    </a:lnTo>
                    <a:lnTo>
                      <a:pt x="60" y="83"/>
                    </a:lnTo>
                    <a:lnTo>
                      <a:pt x="57" y="83"/>
                    </a:lnTo>
                    <a:lnTo>
                      <a:pt x="55" y="82"/>
                    </a:lnTo>
                    <a:lnTo>
                      <a:pt x="53" y="81"/>
                    </a:lnTo>
                    <a:lnTo>
                      <a:pt x="51" y="80"/>
                    </a:lnTo>
                    <a:lnTo>
                      <a:pt x="49" y="80"/>
                    </a:lnTo>
                    <a:lnTo>
                      <a:pt x="47" y="79"/>
                    </a:lnTo>
                    <a:lnTo>
                      <a:pt x="45" y="78"/>
                    </a:lnTo>
                    <a:lnTo>
                      <a:pt x="43" y="77"/>
                    </a:lnTo>
                    <a:lnTo>
                      <a:pt x="41" y="76"/>
                    </a:lnTo>
                    <a:lnTo>
                      <a:pt x="39" y="75"/>
                    </a:lnTo>
                    <a:lnTo>
                      <a:pt x="37" y="74"/>
                    </a:lnTo>
                    <a:lnTo>
                      <a:pt x="36" y="73"/>
                    </a:lnTo>
                    <a:lnTo>
                      <a:pt x="34" y="72"/>
                    </a:lnTo>
                    <a:lnTo>
                      <a:pt x="32" y="71"/>
                    </a:lnTo>
                    <a:lnTo>
                      <a:pt x="30" y="70"/>
                    </a:lnTo>
                    <a:lnTo>
                      <a:pt x="29" y="69"/>
                    </a:lnTo>
                    <a:lnTo>
                      <a:pt x="27" y="67"/>
                    </a:lnTo>
                    <a:lnTo>
                      <a:pt x="25" y="66"/>
                    </a:lnTo>
                    <a:lnTo>
                      <a:pt x="24" y="65"/>
                    </a:lnTo>
                    <a:lnTo>
                      <a:pt x="22" y="64"/>
                    </a:lnTo>
                    <a:lnTo>
                      <a:pt x="21" y="62"/>
                    </a:lnTo>
                    <a:lnTo>
                      <a:pt x="19" y="61"/>
                    </a:lnTo>
                    <a:lnTo>
                      <a:pt x="18" y="60"/>
                    </a:lnTo>
                    <a:lnTo>
                      <a:pt x="16" y="58"/>
                    </a:lnTo>
                    <a:lnTo>
                      <a:pt x="15" y="57"/>
                    </a:lnTo>
                    <a:lnTo>
                      <a:pt x="14" y="56"/>
                    </a:lnTo>
                    <a:lnTo>
                      <a:pt x="13" y="54"/>
                    </a:lnTo>
                    <a:lnTo>
                      <a:pt x="12" y="53"/>
                    </a:lnTo>
                    <a:lnTo>
                      <a:pt x="10" y="51"/>
                    </a:lnTo>
                    <a:lnTo>
                      <a:pt x="10" y="50"/>
                    </a:lnTo>
                    <a:lnTo>
                      <a:pt x="8" y="49"/>
                    </a:lnTo>
                    <a:lnTo>
                      <a:pt x="8" y="47"/>
                    </a:lnTo>
                    <a:lnTo>
                      <a:pt x="7" y="46"/>
                    </a:lnTo>
                    <a:lnTo>
                      <a:pt x="6" y="44"/>
                    </a:lnTo>
                    <a:lnTo>
                      <a:pt x="5" y="43"/>
                    </a:lnTo>
                    <a:lnTo>
                      <a:pt x="4" y="41"/>
                    </a:lnTo>
                    <a:lnTo>
                      <a:pt x="3" y="40"/>
                    </a:lnTo>
                    <a:lnTo>
                      <a:pt x="3" y="38"/>
                    </a:lnTo>
                    <a:lnTo>
                      <a:pt x="3" y="37"/>
                    </a:lnTo>
                    <a:lnTo>
                      <a:pt x="2" y="35"/>
                    </a:lnTo>
                    <a:lnTo>
                      <a:pt x="1" y="33"/>
                    </a:lnTo>
                    <a:lnTo>
                      <a:pt x="1" y="32"/>
                    </a:lnTo>
                    <a:lnTo>
                      <a:pt x="1" y="30"/>
                    </a:lnTo>
                    <a:lnTo>
                      <a:pt x="0" y="29"/>
                    </a:lnTo>
                    <a:lnTo>
                      <a:pt x="0" y="27"/>
                    </a:lnTo>
                    <a:lnTo>
                      <a:pt x="0" y="26"/>
                    </a:lnTo>
                    <a:lnTo>
                      <a:pt x="0" y="24"/>
                    </a:lnTo>
                    <a:lnTo>
                      <a:pt x="0" y="23"/>
                    </a:lnTo>
                    <a:lnTo>
                      <a:pt x="0" y="22"/>
                    </a:lnTo>
                    <a:lnTo>
                      <a:pt x="1" y="22"/>
                    </a:lnTo>
                    <a:lnTo>
                      <a:pt x="2" y="22"/>
                    </a:lnTo>
                    <a:lnTo>
                      <a:pt x="2" y="23"/>
                    </a:lnTo>
                    <a:lnTo>
                      <a:pt x="3" y="23"/>
                    </a:lnTo>
                    <a:lnTo>
                      <a:pt x="4" y="24"/>
                    </a:lnTo>
                    <a:lnTo>
                      <a:pt x="5" y="24"/>
                    </a:lnTo>
                    <a:lnTo>
                      <a:pt x="6" y="25"/>
                    </a:lnTo>
                    <a:lnTo>
                      <a:pt x="7" y="25"/>
                    </a:lnTo>
                    <a:lnTo>
                      <a:pt x="8" y="26"/>
                    </a:lnTo>
                    <a:lnTo>
                      <a:pt x="9" y="27"/>
                    </a:lnTo>
                    <a:lnTo>
                      <a:pt x="11" y="27"/>
                    </a:lnTo>
                    <a:lnTo>
                      <a:pt x="12" y="28"/>
                    </a:lnTo>
                    <a:lnTo>
                      <a:pt x="14" y="29"/>
                    </a:lnTo>
                    <a:lnTo>
                      <a:pt x="15" y="30"/>
                    </a:lnTo>
                    <a:lnTo>
                      <a:pt x="17" y="30"/>
                    </a:lnTo>
                    <a:lnTo>
                      <a:pt x="18" y="31"/>
                    </a:lnTo>
                    <a:lnTo>
                      <a:pt x="20" y="32"/>
                    </a:lnTo>
                    <a:lnTo>
                      <a:pt x="22" y="33"/>
                    </a:lnTo>
                    <a:lnTo>
                      <a:pt x="23" y="33"/>
                    </a:lnTo>
                    <a:lnTo>
                      <a:pt x="25" y="35"/>
                    </a:lnTo>
                    <a:lnTo>
                      <a:pt x="27" y="36"/>
                    </a:lnTo>
                    <a:lnTo>
                      <a:pt x="29" y="37"/>
                    </a:lnTo>
                    <a:lnTo>
                      <a:pt x="31" y="38"/>
                    </a:lnTo>
                    <a:lnTo>
                      <a:pt x="33" y="38"/>
                    </a:lnTo>
                    <a:lnTo>
                      <a:pt x="35" y="40"/>
                    </a:lnTo>
                    <a:lnTo>
                      <a:pt x="37" y="41"/>
                    </a:lnTo>
                    <a:lnTo>
                      <a:pt x="39" y="42"/>
                    </a:lnTo>
                    <a:lnTo>
                      <a:pt x="41" y="42"/>
                    </a:lnTo>
                    <a:lnTo>
                      <a:pt x="43" y="44"/>
                    </a:lnTo>
                    <a:lnTo>
                      <a:pt x="45" y="45"/>
                    </a:lnTo>
                    <a:lnTo>
                      <a:pt x="47" y="46"/>
                    </a:lnTo>
                    <a:lnTo>
                      <a:pt x="49" y="47"/>
                    </a:lnTo>
                    <a:lnTo>
                      <a:pt x="51" y="48"/>
                    </a:lnTo>
                    <a:lnTo>
                      <a:pt x="53" y="49"/>
                    </a:lnTo>
                    <a:lnTo>
                      <a:pt x="55" y="49"/>
                    </a:lnTo>
                    <a:lnTo>
                      <a:pt x="57" y="51"/>
                    </a:lnTo>
                    <a:lnTo>
                      <a:pt x="59" y="51"/>
                    </a:lnTo>
                    <a:lnTo>
                      <a:pt x="61" y="53"/>
                    </a:lnTo>
                    <a:lnTo>
                      <a:pt x="62" y="53"/>
                    </a:lnTo>
                    <a:lnTo>
                      <a:pt x="64" y="54"/>
                    </a:lnTo>
                    <a:lnTo>
                      <a:pt x="66" y="55"/>
                    </a:lnTo>
                    <a:lnTo>
                      <a:pt x="68" y="56"/>
                    </a:lnTo>
                    <a:lnTo>
                      <a:pt x="70" y="57"/>
                    </a:lnTo>
                    <a:lnTo>
                      <a:pt x="71" y="58"/>
                    </a:lnTo>
                    <a:lnTo>
                      <a:pt x="72" y="59"/>
                    </a:lnTo>
                    <a:lnTo>
                      <a:pt x="74" y="60"/>
                    </a:lnTo>
                    <a:lnTo>
                      <a:pt x="76" y="60"/>
                    </a:lnTo>
                    <a:lnTo>
                      <a:pt x="77" y="61"/>
                    </a:lnTo>
                    <a:lnTo>
                      <a:pt x="78" y="62"/>
                    </a:lnTo>
                    <a:lnTo>
                      <a:pt x="79" y="62"/>
                    </a:lnTo>
                    <a:lnTo>
                      <a:pt x="81" y="63"/>
                    </a:lnTo>
                    <a:lnTo>
                      <a:pt x="82" y="63"/>
                    </a:lnTo>
                    <a:lnTo>
                      <a:pt x="83" y="64"/>
                    </a:lnTo>
                    <a:lnTo>
                      <a:pt x="84" y="64"/>
                    </a:lnTo>
                    <a:lnTo>
                      <a:pt x="85" y="65"/>
                    </a:lnTo>
                    <a:lnTo>
                      <a:pt x="87" y="66"/>
                    </a:lnTo>
                    <a:lnTo>
                      <a:pt x="87" y="67"/>
                    </a:lnTo>
                    <a:lnTo>
                      <a:pt x="176" y="0"/>
                    </a:lnTo>
                    <a:lnTo>
                      <a:pt x="177" y="1"/>
                    </a:lnTo>
                    <a:lnTo>
                      <a:pt x="179" y="3"/>
                    </a:lnTo>
                    <a:lnTo>
                      <a:pt x="180" y="4"/>
                    </a:lnTo>
                    <a:lnTo>
                      <a:pt x="180" y="6"/>
                    </a:lnTo>
                    <a:lnTo>
                      <a:pt x="181" y="7"/>
                    </a:lnTo>
                    <a:lnTo>
                      <a:pt x="182" y="9"/>
                    </a:lnTo>
                    <a:lnTo>
                      <a:pt x="182" y="10"/>
                    </a:lnTo>
                    <a:lnTo>
                      <a:pt x="183" y="11"/>
                    </a:lnTo>
                    <a:lnTo>
                      <a:pt x="183" y="13"/>
                    </a:lnTo>
                    <a:lnTo>
                      <a:pt x="184" y="14"/>
                    </a:lnTo>
                    <a:lnTo>
                      <a:pt x="184" y="16"/>
                    </a:lnTo>
                    <a:lnTo>
                      <a:pt x="184" y="17"/>
                    </a:lnTo>
                    <a:lnTo>
                      <a:pt x="184" y="19"/>
                    </a:lnTo>
                    <a:lnTo>
                      <a:pt x="184" y="20"/>
                    </a:lnTo>
                    <a:lnTo>
                      <a:pt x="184" y="22"/>
                    </a:lnTo>
                    <a:lnTo>
                      <a:pt x="184" y="24"/>
                    </a:lnTo>
                    <a:lnTo>
                      <a:pt x="184" y="26"/>
                    </a:lnTo>
                    <a:lnTo>
                      <a:pt x="184" y="27"/>
                    </a:lnTo>
                    <a:lnTo>
                      <a:pt x="184" y="29"/>
                    </a:lnTo>
                    <a:lnTo>
                      <a:pt x="184" y="30"/>
                    </a:lnTo>
                    <a:lnTo>
                      <a:pt x="184" y="32"/>
                    </a:lnTo>
                    <a:lnTo>
                      <a:pt x="183" y="33"/>
                    </a:lnTo>
                    <a:lnTo>
                      <a:pt x="183" y="35"/>
                    </a:lnTo>
                    <a:lnTo>
                      <a:pt x="183" y="37"/>
                    </a:lnTo>
                    <a:lnTo>
                      <a:pt x="182" y="38"/>
                    </a:lnTo>
                    <a:lnTo>
                      <a:pt x="182" y="40"/>
                    </a:lnTo>
                    <a:lnTo>
                      <a:pt x="181" y="41"/>
                    </a:lnTo>
                    <a:lnTo>
                      <a:pt x="181" y="43"/>
                    </a:lnTo>
                    <a:lnTo>
                      <a:pt x="180" y="44"/>
                    </a:lnTo>
                    <a:lnTo>
                      <a:pt x="179" y="46"/>
                    </a:lnTo>
                    <a:lnTo>
                      <a:pt x="179" y="47"/>
                    </a:lnTo>
                    <a:lnTo>
                      <a:pt x="178" y="49"/>
                    </a:lnTo>
                    <a:lnTo>
                      <a:pt x="177" y="50"/>
                    </a:lnTo>
                    <a:lnTo>
                      <a:pt x="176" y="51"/>
                    </a:lnTo>
                    <a:lnTo>
                      <a:pt x="175" y="53"/>
                    </a:lnTo>
                    <a:lnTo>
                      <a:pt x="175" y="54"/>
                    </a:lnTo>
                    <a:lnTo>
                      <a:pt x="173" y="56"/>
                    </a:lnTo>
                    <a:lnTo>
                      <a:pt x="172" y="57"/>
                    </a:lnTo>
                    <a:lnTo>
                      <a:pt x="171" y="58"/>
                    </a:lnTo>
                    <a:lnTo>
                      <a:pt x="171" y="60"/>
                    </a:lnTo>
                    <a:lnTo>
                      <a:pt x="169" y="61"/>
                    </a:lnTo>
                    <a:lnTo>
                      <a:pt x="168" y="62"/>
                    </a:lnTo>
                    <a:lnTo>
                      <a:pt x="167" y="64"/>
                    </a:lnTo>
                    <a:lnTo>
                      <a:pt x="166" y="65"/>
                    </a:lnTo>
                    <a:lnTo>
                      <a:pt x="164" y="66"/>
                    </a:lnTo>
                    <a:lnTo>
                      <a:pt x="163" y="67"/>
                    </a:lnTo>
                    <a:lnTo>
                      <a:pt x="162" y="69"/>
                    </a:lnTo>
                    <a:lnTo>
                      <a:pt x="161" y="70"/>
                    </a:lnTo>
                    <a:lnTo>
                      <a:pt x="159" y="71"/>
                    </a:lnTo>
                    <a:lnTo>
                      <a:pt x="157" y="72"/>
                    </a:lnTo>
                    <a:lnTo>
                      <a:pt x="156" y="73"/>
                    </a:lnTo>
                    <a:lnTo>
                      <a:pt x="154" y="74"/>
                    </a:lnTo>
                    <a:lnTo>
                      <a:pt x="153" y="75"/>
                    </a:lnTo>
                    <a:lnTo>
                      <a:pt x="151" y="76"/>
                    </a:lnTo>
                    <a:lnTo>
                      <a:pt x="149" y="77"/>
                    </a:lnTo>
                    <a:lnTo>
                      <a:pt x="148" y="78"/>
                    </a:lnTo>
                    <a:lnTo>
                      <a:pt x="146" y="79"/>
                    </a:lnTo>
                    <a:lnTo>
                      <a:pt x="144" y="80"/>
                    </a:lnTo>
                    <a:lnTo>
                      <a:pt x="143" y="80"/>
                    </a:lnTo>
                    <a:lnTo>
                      <a:pt x="141" y="81"/>
                    </a:lnTo>
                    <a:lnTo>
                      <a:pt x="139" y="82"/>
                    </a:lnTo>
                    <a:lnTo>
                      <a:pt x="137" y="83"/>
                    </a:lnTo>
                    <a:lnTo>
                      <a:pt x="135" y="83"/>
                    </a:lnTo>
                    <a:lnTo>
                      <a:pt x="134" y="84"/>
                    </a:lnTo>
                    <a:lnTo>
                      <a:pt x="131" y="85"/>
                    </a:lnTo>
                    <a:lnTo>
                      <a:pt x="129" y="86"/>
                    </a:lnTo>
                    <a:lnTo>
                      <a:pt x="127" y="86"/>
                    </a:lnTo>
                    <a:lnTo>
                      <a:pt x="125" y="86"/>
                    </a:lnTo>
                    <a:lnTo>
                      <a:pt x="123" y="87"/>
                    </a:lnTo>
                    <a:lnTo>
                      <a:pt x="121" y="87"/>
                    </a:lnTo>
                    <a:lnTo>
                      <a:pt x="119" y="88"/>
                    </a:lnTo>
                    <a:lnTo>
                      <a:pt x="117" y="89"/>
                    </a:lnTo>
                    <a:lnTo>
                      <a:pt x="114" y="89"/>
                    </a:lnTo>
                    <a:lnTo>
                      <a:pt x="112" y="89"/>
                    </a:lnTo>
                    <a:lnTo>
                      <a:pt x="110" y="89"/>
                    </a:lnTo>
                    <a:lnTo>
                      <a:pt x="108" y="89"/>
                    </a:lnTo>
                    <a:lnTo>
                      <a:pt x="105" y="89"/>
                    </a:lnTo>
                    <a:lnTo>
                      <a:pt x="103" y="90"/>
                    </a:lnTo>
                    <a:lnTo>
                      <a:pt x="101" y="90"/>
                    </a:lnTo>
                    <a:lnTo>
                      <a:pt x="99" y="90"/>
                    </a:lnTo>
                    <a:close/>
                  </a:path>
                </a:pathLst>
              </a:custGeom>
              <a:solidFill>
                <a:srgbClr val="FF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607" name="Freeform 567"/>
              <p:cNvSpPr>
                <a:spLocks/>
              </p:cNvSpPr>
              <p:nvPr/>
            </p:nvSpPr>
            <p:spPr bwMode="auto">
              <a:xfrm>
                <a:off x="1992" y="2232"/>
                <a:ext cx="108" cy="40"/>
              </a:xfrm>
              <a:custGeom>
                <a:avLst/>
                <a:gdLst>
                  <a:gd name="T0" fmla="*/ 2 w 108"/>
                  <a:gd name="T1" fmla="*/ 31 h 40"/>
                  <a:gd name="T2" fmla="*/ 6 w 108"/>
                  <a:gd name="T3" fmla="*/ 32 h 40"/>
                  <a:gd name="T4" fmla="*/ 9 w 108"/>
                  <a:gd name="T5" fmla="*/ 33 h 40"/>
                  <a:gd name="T6" fmla="*/ 13 w 108"/>
                  <a:gd name="T7" fmla="*/ 34 h 40"/>
                  <a:gd name="T8" fmla="*/ 16 w 108"/>
                  <a:gd name="T9" fmla="*/ 35 h 40"/>
                  <a:gd name="T10" fmla="*/ 20 w 108"/>
                  <a:gd name="T11" fmla="*/ 35 h 40"/>
                  <a:gd name="T12" fmla="*/ 24 w 108"/>
                  <a:gd name="T13" fmla="*/ 36 h 40"/>
                  <a:gd name="T14" fmla="*/ 28 w 108"/>
                  <a:gd name="T15" fmla="*/ 37 h 40"/>
                  <a:gd name="T16" fmla="*/ 33 w 108"/>
                  <a:gd name="T17" fmla="*/ 38 h 40"/>
                  <a:gd name="T18" fmla="*/ 38 w 108"/>
                  <a:gd name="T19" fmla="*/ 39 h 40"/>
                  <a:gd name="T20" fmla="*/ 43 w 108"/>
                  <a:gd name="T21" fmla="*/ 39 h 40"/>
                  <a:gd name="T22" fmla="*/ 48 w 108"/>
                  <a:gd name="T23" fmla="*/ 39 h 40"/>
                  <a:gd name="T24" fmla="*/ 54 w 108"/>
                  <a:gd name="T25" fmla="*/ 40 h 40"/>
                  <a:gd name="T26" fmla="*/ 59 w 108"/>
                  <a:gd name="T27" fmla="*/ 40 h 40"/>
                  <a:gd name="T28" fmla="*/ 64 w 108"/>
                  <a:gd name="T29" fmla="*/ 40 h 40"/>
                  <a:gd name="T30" fmla="*/ 70 w 108"/>
                  <a:gd name="T31" fmla="*/ 40 h 40"/>
                  <a:gd name="T32" fmla="*/ 75 w 108"/>
                  <a:gd name="T33" fmla="*/ 40 h 40"/>
                  <a:gd name="T34" fmla="*/ 80 w 108"/>
                  <a:gd name="T35" fmla="*/ 39 h 40"/>
                  <a:gd name="T36" fmla="*/ 85 w 108"/>
                  <a:gd name="T37" fmla="*/ 38 h 40"/>
                  <a:gd name="T38" fmla="*/ 90 w 108"/>
                  <a:gd name="T39" fmla="*/ 37 h 40"/>
                  <a:gd name="T40" fmla="*/ 94 w 108"/>
                  <a:gd name="T41" fmla="*/ 35 h 40"/>
                  <a:gd name="T42" fmla="*/ 97 w 108"/>
                  <a:gd name="T43" fmla="*/ 33 h 40"/>
                  <a:gd name="T44" fmla="*/ 100 w 108"/>
                  <a:gd name="T45" fmla="*/ 31 h 40"/>
                  <a:gd name="T46" fmla="*/ 103 w 108"/>
                  <a:gd name="T47" fmla="*/ 28 h 40"/>
                  <a:gd name="T48" fmla="*/ 106 w 108"/>
                  <a:gd name="T49" fmla="*/ 24 h 40"/>
                  <a:gd name="T50" fmla="*/ 107 w 108"/>
                  <a:gd name="T51" fmla="*/ 19 h 40"/>
                  <a:gd name="T52" fmla="*/ 108 w 108"/>
                  <a:gd name="T53" fmla="*/ 14 h 40"/>
                  <a:gd name="T54" fmla="*/ 107 w 108"/>
                  <a:gd name="T55" fmla="*/ 9 h 40"/>
                  <a:gd name="T56" fmla="*/ 107 w 108"/>
                  <a:gd name="T57" fmla="*/ 6 h 40"/>
                  <a:gd name="T58" fmla="*/ 106 w 108"/>
                  <a:gd name="T59" fmla="*/ 2 h 40"/>
                  <a:gd name="T60" fmla="*/ 105 w 108"/>
                  <a:gd name="T61" fmla="*/ 0 h 40"/>
                  <a:gd name="T62" fmla="*/ 97 w 108"/>
                  <a:gd name="T63" fmla="*/ 20 h 40"/>
                  <a:gd name="T64" fmla="*/ 95 w 108"/>
                  <a:gd name="T65" fmla="*/ 20 h 40"/>
                  <a:gd name="T66" fmla="*/ 91 w 108"/>
                  <a:gd name="T67" fmla="*/ 20 h 40"/>
                  <a:gd name="T68" fmla="*/ 87 w 108"/>
                  <a:gd name="T69" fmla="*/ 20 h 40"/>
                  <a:gd name="T70" fmla="*/ 84 w 108"/>
                  <a:gd name="T71" fmla="*/ 20 h 40"/>
                  <a:gd name="T72" fmla="*/ 81 w 108"/>
                  <a:gd name="T73" fmla="*/ 20 h 40"/>
                  <a:gd name="T74" fmla="*/ 77 w 108"/>
                  <a:gd name="T75" fmla="*/ 20 h 40"/>
                  <a:gd name="T76" fmla="*/ 73 w 108"/>
                  <a:gd name="T77" fmla="*/ 20 h 40"/>
                  <a:gd name="T78" fmla="*/ 69 w 108"/>
                  <a:gd name="T79" fmla="*/ 20 h 40"/>
                  <a:gd name="T80" fmla="*/ 65 w 108"/>
                  <a:gd name="T81" fmla="*/ 20 h 40"/>
                  <a:gd name="T82" fmla="*/ 61 w 108"/>
                  <a:gd name="T83" fmla="*/ 20 h 40"/>
                  <a:gd name="T84" fmla="*/ 57 w 108"/>
                  <a:gd name="T85" fmla="*/ 20 h 40"/>
                  <a:gd name="T86" fmla="*/ 53 w 108"/>
                  <a:gd name="T87" fmla="*/ 20 h 40"/>
                  <a:gd name="T88" fmla="*/ 49 w 108"/>
                  <a:gd name="T89" fmla="*/ 21 h 40"/>
                  <a:gd name="T90" fmla="*/ 45 w 108"/>
                  <a:gd name="T91" fmla="*/ 21 h 40"/>
                  <a:gd name="T92" fmla="*/ 41 w 108"/>
                  <a:gd name="T93" fmla="*/ 21 h 40"/>
                  <a:gd name="T94" fmla="*/ 38 w 108"/>
                  <a:gd name="T95" fmla="*/ 22 h 40"/>
                  <a:gd name="T96" fmla="*/ 35 w 108"/>
                  <a:gd name="T97" fmla="*/ 22 h 40"/>
                  <a:gd name="T98" fmla="*/ 32 w 108"/>
                  <a:gd name="T99" fmla="*/ 22 h 40"/>
                  <a:gd name="T100" fmla="*/ 27 w 108"/>
                  <a:gd name="T101" fmla="*/ 23 h 40"/>
                  <a:gd name="T102" fmla="*/ 23 w 108"/>
                  <a:gd name="T103" fmla="*/ 24 h 40"/>
                  <a:gd name="T104" fmla="*/ 18 w 108"/>
                  <a:gd name="T105" fmla="*/ 25 h 40"/>
                  <a:gd name="T106" fmla="*/ 14 w 108"/>
                  <a:gd name="T107" fmla="*/ 26 h 40"/>
                  <a:gd name="T108" fmla="*/ 10 w 108"/>
                  <a:gd name="T109" fmla="*/ 26 h 40"/>
                  <a:gd name="T110" fmla="*/ 8 w 108"/>
                  <a:gd name="T111" fmla="*/ 27 h 40"/>
                  <a:gd name="T112" fmla="*/ 5 w 108"/>
                  <a:gd name="T113" fmla="*/ 28 h 40"/>
                  <a:gd name="T114" fmla="*/ 1 w 108"/>
                  <a:gd name="T115" fmla="*/ 29 h 40"/>
                  <a:gd name="T116" fmla="*/ 0 w 108"/>
                  <a:gd name="T117" fmla="*/ 30 h 4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08"/>
                  <a:gd name="T178" fmla="*/ 0 h 40"/>
                  <a:gd name="T179" fmla="*/ 108 w 108"/>
                  <a:gd name="T180" fmla="*/ 40 h 40"/>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08" h="40">
                    <a:moveTo>
                      <a:pt x="0" y="30"/>
                    </a:moveTo>
                    <a:lnTo>
                      <a:pt x="1" y="30"/>
                    </a:lnTo>
                    <a:lnTo>
                      <a:pt x="2" y="31"/>
                    </a:lnTo>
                    <a:lnTo>
                      <a:pt x="3" y="31"/>
                    </a:lnTo>
                    <a:lnTo>
                      <a:pt x="5" y="31"/>
                    </a:lnTo>
                    <a:lnTo>
                      <a:pt x="6" y="32"/>
                    </a:lnTo>
                    <a:lnTo>
                      <a:pt x="8" y="33"/>
                    </a:lnTo>
                    <a:lnTo>
                      <a:pt x="9" y="33"/>
                    </a:lnTo>
                    <a:lnTo>
                      <a:pt x="10" y="33"/>
                    </a:lnTo>
                    <a:lnTo>
                      <a:pt x="12" y="33"/>
                    </a:lnTo>
                    <a:lnTo>
                      <a:pt x="13" y="34"/>
                    </a:lnTo>
                    <a:lnTo>
                      <a:pt x="15" y="34"/>
                    </a:lnTo>
                    <a:lnTo>
                      <a:pt x="16" y="35"/>
                    </a:lnTo>
                    <a:lnTo>
                      <a:pt x="17" y="35"/>
                    </a:lnTo>
                    <a:lnTo>
                      <a:pt x="19" y="35"/>
                    </a:lnTo>
                    <a:lnTo>
                      <a:pt x="20" y="35"/>
                    </a:lnTo>
                    <a:lnTo>
                      <a:pt x="21" y="36"/>
                    </a:lnTo>
                    <a:lnTo>
                      <a:pt x="23" y="36"/>
                    </a:lnTo>
                    <a:lnTo>
                      <a:pt x="24" y="36"/>
                    </a:lnTo>
                    <a:lnTo>
                      <a:pt x="25" y="37"/>
                    </a:lnTo>
                    <a:lnTo>
                      <a:pt x="27" y="37"/>
                    </a:lnTo>
                    <a:lnTo>
                      <a:pt x="28" y="37"/>
                    </a:lnTo>
                    <a:lnTo>
                      <a:pt x="30" y="37"/>
                    </a:lnTo>
                    <a:lnTo>
                      <a:pt x="32" y="37"/>
                    </a:lnTo>
                    <a:lnTo>
                      <a:pt x="33" y="38"/>
                    </a:lnTo>
                    <a:lnTo>
                      <a:pt x="35" y="38"/>
                    </a:lnTo>
                    <a:lnTo>
                      <a:pt x="36" y="38"/>
                    </a:lnTo>
                    <a:lnTo>
                      <a:pt x="38" y="39"/>
                    </a:lnTo>
                    <a:lnTo>
                      <a:pt x="40" y="39"/>
                    </a:lnTo>
                    <a:lnTo>
                      <a:pt x="41" y="39"/>
                    </a:lnTo>
                    <a:lnTo>
                      <a:pt x="43" y="39"/>
                    </a:lnTo>
                    <a:lnTo>
                      <a:pt x="45" y="39"/>
                    </a:lnTo>
                    <a:lnTo>
                      <a:pt x="46" y="39"/>
                    </a:lnTo>
                    <a:lnTo>
                      <a:pt x="48" y="39"/>
                    </a:lnTo>
                    <a:lnTo>
                      <a:pt x="50" y="40"/>
                    </a:lnTo>
                    <a:lnTo>
                      <a:pt x="52" y="40"/>
                    </a:lnTo>
                    <a:lnTo>
                      <a:pt x="54" y="40"/>
                    </a:lnTo>
                    <a:lnTo>
                      <a:pt x="55" y="40"/>
                    </a:lnTo>
                    <a:lnTo>
                      <a:pt x="57" y="40"/>
                    </a:lnTo>
                    <a:lnTo>
                      <a:pt x="59" y="40"/>
                    </a:lnTo>
                    <a:lnTo>
                      <a:pt x="61" y="40"/>
                    </a:lnTo>
                    <a:lnTo>
                      <a:pt x="62" y="40"/>
                    </a:lnTo>
                    <a:lnTo>
                      <a:pt x="64" y="40"/>
                    </a:lnTo>
                    <a:lnTo>
                      <a:pt x="66" y="40"/>
                    </a:lnTo>
                    <a:lnTo>
                      <a:pt x="68" y="40"/>
                    </a:lnTo>
                    <a:lnTo>
                      <a:pt x="70" y="40"/>
                    </a:lnTo>
                    <a:lnTo>
                      <a:pt x="72" y="40"/>
                    </a:lnTo>
                    <a:lnTo>
                      <a:pt x="73" y="40"/>
                    </a:lnTo>
                    <a:lnTo>
                      <a:pt x="75" y="40"/>
                    </a:lnTo>
                    <a:lnTo>
                      <a:pt x="77" y="39"/>
                    </a:lnTo>
                    <a:lnTo>
                      <a:pt x="79" y="39"/>
                    </a:lnTo>
                    <a:lnTo>
                      <a:pt x="80" y="39"/>
                    </a:lnTo>
                    <a:lnTo>
                      <a:pt x="82" y="39"/>
                    </a:lnTo>
                    <a:lnTo>
                      <a:pt x="84" y="39"/>
                    </a:lnTo>
                    <a:lnTo>
                      <a:pt x="85" y="38"/>
                    </a:lnTo>
                    <a:lnTo>
                      <a:pt x="87" y="38"/>
                    </a:lnTo>
                    <a:lnTo>
                      <a:pt x="88" y="37"/>
                    </a:lnTo>
                    <a:lnTo>
                      <a:pt x="90" y="37"/>
                    </a:lnTo>
                    <a:lnTo>
                      <a:pt x="91" y="36"/>
                    </a:lnTo>
                    <a:lnTo>
                      <a:pt x="92" y="36"/>
                    </a:lnTo>
                    <a:lnTo>
                      <a:pt x="94" y="35"/>
                    </a:lnTo>
                    <a:lnTo>
                      <a:pt x="95" y="35"/>
                    </a:lnTo>
                    <a:lnTo>
                      <a:pt x="96" y="34"/>
                    </a:lnTo>
                    <a:lnTo>
                      <a:pt x="97" y="33"/>
                    </a:lnTo>
                    <a:lnTo>
                      <a:pt x="98" y="33"/>
                    </a:lnTo>
                    <a:lnTo>
                      <a:pt x="99" y="32"/>
                    </a:lnTo>
                    <a:lnTo>
                      <a:pt x="100" y="31"/>
                    </a:lnTo>
                    <a:lnTo>
                      <a:pt x="101" y="30"/>
                    </a:lnTo>
                    <a:lnTo>
                      <a:pt x="102" y="30"/>
                    </a:lnTo>
                    <a:lnTo>
                      <a:pt x="103" y="28"/>
                    </a:lnTo>
                    <a:lnTo>
                      <a:pt x="104" y="27"/>
                    </a:lnTo>
                    <a:lnTo>
                      <a:pt x="105" y="25"/>
                    </a:lnTo>
                    <a:lnTo>
                      <a:pt x="106" y="24"/>
                    </a:lnTo>
                    <a:lnTo>
                      <a:pt x="106" y="22"/>
                    </a:lnTo>
                    <a:lnTo>
                      <a:pt x="107" y="20"/>
                    </a:lnTo>
                    <a:lnTo>
                      <a:pt x="107" y="19"/>
                    </a:lnTo>
                    <a:lnTo>
                      <a:pt x="108" y="17"/>
                    </a:lnTo>
                    <a:lnTo>
                      <a:pt x="108" y="15"/>
                    </a:lnTo>
                    <a:lnTo>
                      <a:pt x="108" y="14"/>
                    </a:lnTo>
                    <a:lnTo>
                      <a:pt x="108" y="12"/>
                    </a:lnTo>
                    <a:lnTo>
                      <a:pt x="108" y="11"/>
                    </a:lnTo>
                    <a:lnTo>
                      <a:pt x="107" y="9"/>
                    </a:lnTo>
                    <a:lnTo>
                      <a:pt x="107" y="8"/>
                    </a:lnTo>
                    <a:lnTo>
                      <a:pt x="107" y="6"/>
                    </a:lnTo>
                    <a:lnTo>
                      <a:pt x="106" y="4"/>
                    </a:lnTo>
                    <a:lnTo>
                      <a:pt x="106" y="3"/>
                    </a:lnTo>
                    <a:lnTo>
                      <a:pt x="106" y="2"/>
                    </a:lnTo>
                    <a:lnTo>
                      <a:pt x="105" y="1"/>
                    </a:lnTo>
                    <a:lnTo>
                      <a:pt x="105" y="0"/>
                    </a:lnTo>
                    <a:lnTo>
                      <a:pt x="96" y="0"/>
                    </a:lnTo>
                    <a:lnTo>
                      <a:pt x="97" y="20"/>
                    </a:lnTo>
                    <a:lnTo>
                      <a:pt x="96" y="20"/>
                    </a:lnTo>
                    <a:lnTo>
                      <a:pt x="95" y="20"/>
                    </a:lnTo>
                    <a:lnTo>
                      <a:pt x="94" y="20"/>
                    </a:lnTo>
                    <a:lnTo>
                      <a:pt x="92" y="20"/>
                    </a:lnTo>
                    <a:lnTo>
                      <a:pt x="91" y="20"/>
                    </a:lnTo>
                    <a:lnTo>
                      <a:pt x="89" y="20"/>
                    </a:lnTo>
                    <a:lnTo>
                      <a:pt x="88" y="20"/>
                    </a:lnTo>
                    <a:lnTo>
                      <a:pt x="87" y="20"/>
                    </a:lnTo>
                    <a:lnTo>
                      <a:pt x="86" y="20"/>
                    </a:lnTo>
                    <a:lnTo>
                      <a:pt x="85" y="20"/>
                    </a:lnTo>
                    <a:lnTo>
                      <a:pt x="84" y="20"/>
                    </a:lnTo>
                    <a:lnTo>
                      <a:pt x="83" y="20"/>
                    </a:lnTo>
                    <a:lnTo>
                      <a:pt x="82" y="20"/>
                    </a:lnTo>
                    <a:lnTo>
                      <a:pt x="81" y="20"/>
                    </a:lnTo>
                    <a:lnTo>
                      <a:pt x="79" y="20"/>
                    </a:lnTo>
                    <a:lnTo>
                      <a:pt x="78" y="20"/>
                    </a:lnTo>
                    <a:lnTo>
                      <a:pt x="77" y="20"/>
                    </a:lnTo>
                    <a:lnTo>
                      <a:pt x="76" y="20"/>
                    </a:lnTo>
                    <a:lnTo>
                      <a:pt x="75" y="20"/>
                    </a:lnTo>
                    <a:lnTo>
                      <a:pt x="73" y="20"/>
                    </a:lnTo>
                    <a:lnTo>
                      <a:pt x="72" y="20"/>
                    </a:lnTo>
                    <a:lnTo>
                      <a:pt x="70" y="20"/>
                    </a:lnTo>
                    <a:lnTo>
                      <a:pt x="69" y="20"/>
                    </a:lnTo>
                    <a:lnTo>
                      <a:pt x="68" y="20"/>
                    </a:lnTo>
                    <a:lnTo>
                      <a:pt x="66" y="20"/>
                    </a:lnTo>
                    <a:lnTo>
                      <a:pt x="65" y="20"/>
                    </a:lnTo>
                    <a:lnTo>
                      <a:pt x="64" y="20"/>
                    </a:lnTo>
                    <a:lnTo>
                      <a:pt x="62" y="20"/>
                    </a:lnTo>
                    <a:lnTo>
                      <a:pt x="61" y="20"/>
                    </a:lnTo>
                    <a:lnTo>
                      <a:pt x="60" y="20"/>
                    </a:lnTo>
                    <a:lnTo>
                      <a:pt x="58" y="20"/>
                    </a:lnTo>
                    <a:lnTo>
                      <a:pt x="57" y="20"/>
                    </a:lnTo>
                    <a:lnTo>
                      <a:pt x="55" y="20"/>
                    </a:lnTo>
                    <a:lnTo>
                      <a:pt x="54" y="20"/>
                    </a:lnTo>
                    <a:lnTo>
                      <a:pt x="53" y="20"/>
                    </a:lnTo>
                    <a:lnTo>
                      <a:pt x="51" y="21"/>
                    </a:lnTo>
                    <a:lnTo>
                      <a:pt x="50" y="21"/>
                    </a:lnTo>
                    <a:lnTo>
                      <a:pt x="49" y="21"/>
                    </a:lnTo>
                    <a:lnTo>
                      <a:pt x="47" y="21"/>
                    </a:lnTo>
                    <a:lnTo>
                      <a:pt x="46" y="21"/>
                    </a:lnTo>
                    <a:lnTo>
                      <a:pt x="45" y="21"/>
                    </a:lnTo>
                    <a:lnTo>
                      <a:pt x="43" y="21"/>
                    </a:lnTo>
                    <a:lnTo>
                      <a:pt x="42" y="21"/>
                    </a:lnTo>
                    <a:lnTo>
                      <a:pt x="41" y="21"/>
                    </a:lnTo>
                    <a:lnTo>
                      <a:pt x="40" y="21"/>
                    </a:lnTo>
                    <a:lnTo>
                      <a:pt x="39" y="22"/>
                    </a:lnTo>
                    <a:lnTo>
                      <a:pt x="38" y="22"/>
                    </a:lnTo>
                    <a:lnTo>
                      <a:pt x="36" y="22"/>
                    </a:lnTo>
                    <a:lnTo>
                      <a:pt x="35" y="22"/>
                    </a:lnTo>
                    <a:lnTo>
                      <a:pt x="34" y="22"/>
                    </a:lnTo>
                    <a:lnTo>
                      <a:pt x="32" y="22"/>
                    </a:lnTo>
                    <a:lnTo>
                      <a:pt x="31" y="22"/>
                    </a:lnTo>
                    <a:lnTo>
                      <a:pt x="29" y="22"/>
                    </a:lnTo>
                    <a:lnTo>
                      <a:pt x="27" y="23"/>
                    </a:lnTo>
                    <a:lnTo>
                      <a:pt x="26" y="23"/>
                    </a:lnTo>
                    <a:lnTo>
                      <a:pt x="24" y="23"/>
                    </a:lnTo>
                    <a:lnTo>
                      <a:pt x="23" y="24"/>
                    </a:lnTo>
                    <a:lnTo>
                      <a:pt x="21" y="24"/>
                    </a:lnTo>
                    <a:lnTo>
                      <a:pt x="20" y="24"/>
                    </a:lnTo>
                    <a:lnTo>
                      <a:pt x="18" y="25"/>
                    </a:lnTo>
                    <a:lnTo>
                      <a:pt x="17" y="25"/>
                    </a:lnTo>
                    <a:lnTo>
                      <a:pt x="15" y="25"/>
                    </a:lnTo>
                    <a:lnTo>
                      <a:pt x="14" y="26"/>
                    </a:lnTo>
                    <a:lnTo>
                      <a:pt x="13" y="26"/>
                    </a:lnTo>
                    <a:lnTo>
                      <a:pt x="12" y="26"/>
                    </a:lnTo>
                    <a:lnTo>
                      <a:pt x="10" y="26"/>
                    </a:lnTo>
                    <a:lnTo>
                      <a:pt x="10" y="27"/>
                    </a:lnTo>
                    <a:lnTo>
                      <a:pt x="9" y="27"/>
                    </a:lnTo>
                    <a:lnTo>
                      <a:pt x="8" y="27"/>
                    </a:lnTo>
                    <a:lnTo>
                      <a:pt x="6" y="28"/>
                    </a:lnTo>
                    <a:lnTo>
                      <a:pt x="5" y="28"/>
                    </a:lnTo>
                    <a:lnTo>
                      <a:pt x="3" y="28"/>
                    </a:lnTo>
                    <a:lnTo>
                      <a:pt x="2" y="29"/>
                    </a:lnTo>
                    <a:lnTo>
                      <a:pt x="1" y="29"/>
                    </a:lnTo>
                    <a:lnTo>
                      <a:pt x="1" y="30"/>
                    </a:lnTo>
                    <a:lnTo>
                      <a:pt x="0" y="30"/>
                    </a:lnTo>
                    <a:close/>
                  </a:path>
                </a:pathLst>
              </a:custGeom>
              <a:solidFill>
                <a:srgbClr val="DEAD9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608" name="Freeform 568"/>
              <p:cNvSpPr>
                <a:spLocks/>
              </p:cNvSpPr>
              <p:nvPr/>
            </p:nvSpPr>
            <p:spPr bwMode="auto">
              <a:xfrm>
                <a:off x="1728" y="2268"/>
                <a:ext cx="378" cy="134"/>
              </a:xfrm>
              <a:custGeom>
                <a:avLst/>
                <a:gdLst>
                  <a:gd name="T0" fmla="*/ 9 w 378"/>
                  <a:gd name="T1" fmla="*/ 46 h 134"/>
                  <a:gd name="T2" fmla="*/ 22 w 378"/>
                  <a:gd name="T3" fmla="*/ 50 h 134"/>
                  <a:gd name="T4" fmla="*/ 36 w 378"/>
                  <a:gd name="T5" fmla="*/ 56 h 134"/>
                  <a:gd name="T6" fmla="*/ 51 w 378"/>
                  <a:gd name="T7" fmla="*/ 64 h 134"/>
                  <a:gd name="T8" fmla="*/ 63 w 378"/>
                  <a:gd name="T9" fmla="*/ 75 h 134"/>
                  <a:gd name="T10" fmla="*/ 72 w 378"/>
                  <a:gd name="T11" fmla="*/ 87 h 134"/>
                  <a:gd name="T12" fmla="*/ 77 w 378"/>
                  <a:gd name="T13" fmla="*/ 100 h 134"/>
                  <a:gd name="T14" fmla="*/ 86 w 378"/>
                  <a:gd name="T15" fmla="*/ 107 h 134"/>
                  <a:gd name="T16" fmla="*/ 98 w 378"/>
                  <a:gd name="T17" fmla="*/ 108 h 134"/>
                  <a:gd name="T18" fmla="*/ 112 w 378"/>
                  <a:gd name="T19" fmla="*/ 107 h 134"/>
                  <a:gd name="T20" fmla="*/ 123 w 378"/>
                  <a:gd name="T21" fmla="*/ 105 h 134"/>
                  <a:gd name="T22" fmla="*/ 132 w 378"/>
                  <a:gd name="T23" fmla="*/ 105 h 134"/>
                  <a:gd name="T24" fmla="*/ 128 w 378"/>
                  <a:gd name="T25" fmla="*/ 115 h 134"/>
                  <a:gd name="T26" fmla="*/ 132 w 378"/>
                  <a:gd name="T27" fmla="*/ 124 h 134"/>
                  <a:gd name="T28" fmla="*/ 150 w 378"/>
                  <a:gd name="T29" fmla="*/ 131 h 134"/>
                  <a:gd name="T30" fmla="*/ 178 w 378"/>
                  <a:gd name="T31" fmla="*/ 134 h 134"/>
                  <a:gd name="T32" fmla="*/ 209 w 378"/>
                  <a:gd name="T33" fmla="*/ 133 h 134"/>
                  <a:gd name="T34" fmla="*/ 238 w 378"/>
                  <a:gd name="T35" fmla="*/ 127 h 134"/>
                  <a:gd name="T36" fmla="*/ 257 w 378"/>
                  <a:gd name="T37" fmla="*/ 116 h 134"/>
                  <a:gd name="T38" fmla="*/ 262 w 378"/>
                  <a:gd name="T39" fmla="*/ 99 h 134"/>
                  <a:gd name="T40" fmla="*/ 260 w 378"/>
                  <a:gd name="T41" fmla="*/ 80 h 134"/>
                  <a:gd name="T42" fmla="*/ 262 w 378"/>
                  <a:gd name="T43" fmla="*/ 65 h 134"/>
                  <a:gd name="T44" fmla="*/ 268 w 378"/>
                  <a:gd name="T45" fmla="*/ 53 h 134"/>
                  <a:gd name="T46" fmla="*/ 281 w 378"/>
                  <a:gd name="T47" fmla="*/ 49 h 134"/>
                  <a:gd name="T48" fmla="*/ 288 w 378"/>
                  <a:gd name="T49" fmla="*/ 59 h 134"/>
                  <a:gd name="T50" fmla="*/ 296 w 378"/>
                  <a:gd name="T51" fmla="*/ 63 h 134"/>
                  <a:gd name="T52" fmla="*/ 310 w 378"/>
                  <a:gd name="T53" fmla="*/ 49 h 134"/>
                  <a:gd name="T54" fmla="*/ 322 w 378"/>
                  <a:gd name="T55" fmla="*/ 39 h 134"/>
                  <a:gd name="T56" fmla="*/ 321 w 378"/>
                  <a:gd name="T57" fmla="*/ 48 h 134"/>
                  <a:gd name="T58" fmla="*/ 328 w 378"/>
                  <a:gd name="T59" fmla="*/ 51 h 134"/>
                  <a:gd name="T60" fmla="*/ 338 w 378"/>
                  <a:gd name="T61" fmla="*/ 45 h 134"/>
                  <a:gd name="T62" fmla="*/ 351 w 378"/>
                  <a:gd name="T63" fmla="*/ 35 h 134"/>
                  <a:gd name="T64" fmla="*/ 363 w 378"/>
                  <a:gd name="T65" fmla="*/ 25 h 134"/>
                  <a:gd name="T66" fmla="*/ 374 w 378"/>
                  <a:gd name="T67" fmla="*/ 16 h 134"/>
                  <a:gd name="T68" fmla="*/ 370 w 378"/>
                  <a:gd name="T69" fmla="*/ 15 h 134"/>
                  <a:gd name="T70" fmla="*/ 358 w 378"/>
                  <a:gd name="T71" fmla="*/ 23 h 134"/>
                  <a:gd name="T72" fmla="*/ 347 w 378"/>
                  <a:gd name="T73" fmla="*/ 26 h 134"/>
                  <a:gd name="T74" fmla="*/ 334 w 378"/>
                  <a:gd name="T75" fmla="*/ 27 h 134"/>
                  <a:gd name="T76" fmla="*/ 318 w 378"/>
                  <a:gd name="T77" fmla="*/ 26 h 134"/>
                  <a:gd name="T78" fmla="*/ 301 w 378"/>
                  <a:gd name="T79" fmla="*/ 22 h 134"/>
                  <a:gd name="T80" fmla="*/ 287 w 378"/>
                  <a:gd name="T81" fmla="*/ 17 h 134"/>
                  <a:gd name="T82" fmla="*/ 277 w 378"/>
                  <a:gd name="T83" fmla="*/ 12 h 134"/>
                  <a:gd name="T84" fmla="*/ 266 w 378"/>
                  <a:gd name="T85" fmla="*/ 6 h 134"/>
                  <a:gd name="T86" fmla="*/ 259 w 378"/>
                  <a:gd name="T87" fmla="*/ 0 h 134"/>
                  <a:gd name="T88" fmla="*/ 260 w 378"/>
                  <a:gd name="T89" fmla="*/ 11 h 134"/>
                  <a:gd name="T90" fmla="*/ 260 w 378"/>
                  <a:gd name="T91" fmla="*/ 27 h 134"/>
                  <a:gd name="T92" fmla="*/ 258 w 378"/>
                  <a:gd name="T93" fmla="*/ 47 h 134"/>
                  <a:gd name="T94" fmla="*/ 252 w 378"/>
                  <a:gd name="T95" fmla="*/ 68 h 134"/>
                  <a:gd name="T96" fmla="*/ 242 w 378"/>
                  <a:gd name="T97" fmla="*/ 87 h 134"/>
                  <a:gd name="T98" fmla="*/ 224 w 378"/>
                  <a:gd name="T99" fmla="*/ 101 h 134"/>
                  <a:gd name="T100" fmla="*/ 200 w 378"/>
                  <a:gd name="T101" fmla="*/ 108 h 134"/>
                  <a:gd name="T102" fmla="*/ 180 w 378"/>
                  <a:gd name="T103" fmla="*/ 110 h 134"/>
                  <a:gd name="T104" fmla="*/ 165 w 378"/>
                  <a:gd name="T105" fmla="*/ 109 h 134"/>
                  <a:gd name="T106" fmla="*/ 153 w 378"/>
                  <a:gd name="T107" fmla="*/ 105 h 134"/>
                  <a:gd name="T108" fmla="*/ 142 w 378"/>
                  <a:gd name="T109" fmla="*/ 99 h 134"/>
                  <a:gd name="T110" fmla="*/ 131 w 378"/>
                  <a:gd name="T111" fmla="*/ 94 h 134"/>
                  <a:gd name="T112" fmla="*/ 119 w 378"/>
                  <a:gd name="T113" fmla="*/ 90 h 134"/>
                  <a:gd name="T114" fmla="*/ 0 w 378"/>
                  <a:gd name="T115" fmla="*/ 43 h 134"/>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378"/>
                  <a:gd name="T175" fmla="*/ 0 h 134"/>
                  <a:gd name="T176" fmla="*/ 378 w 378"/>
                  <a:gd name="T177" fmla="*/ 134 h 134"/>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378" h="134">
                    <a:moveTo>
                      <a:pt x="0" y="43"/>
                    </a:moveTo>
                    <a:lnTo>
                      <a:pt x="1" y="43"/>
                    </a:lnTo>
                    <a:lnTo>
                      <a:pt x="2" y="43"/>
                    </a:lnTo>
                    <a:lnTo>
                      <a:pt x="3" y="44"/>
                    </a:lnTo>
                    <a:lnTo>
                      <a:pt x="4" y="44"/>
                    </a:lnTo>
                    <a:lnTo>
                      <a:pt x="6" y="45"/>
                    </a:lnTo>
                    <a:lnTo>
                      <a:pt x="7" y="45"/>
                    </a:lnTo>
                    <a:lnTo>
                      <a:pt x="8" y="45"/>
                    </a:lnTo>
                    <a:lnTo>
                      <a:pt x="9" y="46"/>
                    </a:lnTo>
                    <a:lnTo>
                      <a:pt x="11" y="46"/>
                    </a:lnTo>
                    <a:lnTo>
                      <a:pt x="12" y="46"/>
                    </a:lnTo>
                    <a:lnTo>
                      <a:pt x="13" y="47"/>
                    </a:lnTo>
                    <a:lnTo>
                      <a:pt x="14" y="47"/>
                    </a:lnTo>
                    <a:lnTo>
                      <a:pt x="16" y="48"/>
                    </a:lnTo>
                    <a:lnTo>
                      <a:pt x="17" y="48"/>
                    </a:lnTo>
                    <a:lnTo>
                      <a:pt x="19" y="49"/>
                    </a:lnTo>
                    <a:lnTo>
                      <a:pt x="20" y="49"/>
                    </a:lnTo>
                    <a:lnTo>
                      <a:pt x="22" y="50"/>
                    </a:lnTo>
                    <a:lnTo>
                      <a:pt x="23" y="51"/>
                    </a:lnTo>
                    <a:lnTo>
                      <a:pt x="25" y="51"/>
                    </a:lnTo>
                    <a:lnTo>
                      <a:pt x="26" y="52"/>
                    </a:lnTo>
                    <a:lnTo>
                      <a:pt x="28" y="52"/>
                    </a:lnTo>
                    <a:lnTo>
                      <a:pt x="29" y="53"/>
                    </a:lnTo>
                    <a:lnTo>
                      <a:pt x="31" y="54"/>
                    </a:lnTo>
                    <a:lnTo>
                      <a:pt x="33" y="54"/>
                    </a:lnTo>
                    <a:lnTo>
                      <a:pt x="34" y="56"/>
                    </a:lnTo>
                    <a:lnTo>
                      <a:pt x="36" y="56"/>
                    </a:lnTo>
                    <a:lnTo>
                      <a:pt x="38" y="57"/>
                    </a:lnTo>
                    <a:lnTo>
                      <a:pt x="39" y="58"/>
                    </a:lnTo>
                    <a:lnTo>
                      <a:pt x="41" y="59"/>
                    </a:lnTo>
                    <a:lnTo>
                      <a:pt x="42" y="60"/>
                    </a:lnTo>
                    <a:lnTo>
                      <a:pt x="44" y="61"/>
                    </a:lnTo>
                    <a:lnTo>
                      <a:pt x="46" y="61"/>
                    </a:lnTo>
                    <a:lnTo>
                      <a:pt x="48" y="63"/>
                    </a:lnTo>
                    <a:lnTo>
                      <a:pt x="49" y="63"/>
                    </a:lnTo>
                    <a:lnTo>
                      <a:pt x="51" y="64"/>
                    </a:lnTo>
                    <a:lnTo>
                      <a:pt x="52" y="65"/>
                    </a:lnTo>
                    <a:lnTo>
                      <a:pt x="54" y="66"/>
                    </a:lnTo>
                    <a:lnTo>
                      <a:pt x="55" y="67"/>
                    </a:lnTo>
                    <a:lnTo>
                      <a:pt x="56" y="69"/>
                    </a:lnTo>
                    <a:lnTo>
                      <a:pt x="58" y="70"/>
                    </a:lnTo>
                    <a:lnTo>
                      <a:pt x="60" y="71"/>
                    </a:lnTo>
                    <a:lnTo>
                      <a:pt x="61" y="72"/>
                    </a:lnTo>
                    <a:lnTo>
                      <a:pt x="62" y="74"/>
                    </a:lnTo>
                    <a:lnTo>
                      <a:pt x="63" y="75"/>
                    </a:lnTo>
                    <a:lnTo>
                      <a:pt x="64" y="76"/>
                    </a:lnTo>
                    <a:lnTo>
                      <a:pt x="66" y="77"/>
                    </a:lnTo>
                    <a:lnTo>
                      <a:pt x="67" y="78"/>
                    </a:lnTo>
                    <a:lnTo>
                      <a:pt x="68" y="80"/>
                    </a:lnTo>
                    <a:lnTo>
                      <a:pt x="69" y="81"/>
                    </a:lnTo>
                    <a:lnTo>
                      <a:pt x="70" y="83"/>
                    </a:lnTo>
                    <a:lnTo>
                      <a:pt x="71" y="84"/>
                    </a:lnTo>
                    <a:lnTo>
                      <a:pt x="71" y="85"/>
                    </a:lnTo>
                    <a:lnTo>
                      <a:pt x="72" y="87"/>
                    </a:lnTo>
                    <a:lnTo>
                      <a:pt x="72" y="89"/>
                    </a:lnTo>
                    <a:lnTo>
                      <a:pt x="73" y="90"/>
                    </a:lnTo>
                    <a:lnTo>
                      <a:pt x="74" y="92"/>
                    </a:lnTo>
                    <a:lnTo>
                      <a:pt x="74" y="94"/>
                    </a:lnTo>
                    <a:lnTo>
                      <a:pt x="74" y="95"/>
                    </a:lnTo>
                    <a:lnTo>
                      <a:pt x="75" y="96"/>
                    </a:lnTo>
                    <a:lnTo>
                      <a:pt x="75" y="98"/>
                    </a:lnTo>
                    <a:lnTo>
                      <a:pt x="76" y="99"/>
                    </a:lnTo>
                    <a:lnTo>
                      <a:pt x="77" y="100"/>
                    </a:lnTo>
                    <a:lnTo>
                      <a:pt x="78" y="101"/>
                    </a:lnTo>
                    <a:lnTo>
                      <a:pt x="78" y="102"/>
                    </a:lnTo>
                    <a:lnTo>
                      <a:pt x="79" y="103"/>
                    </a:lnTo>
                    <a:lnTo>
                      <a:pt x="80" y="103"/>
                    </a:lnTo>
                    <a:lnTo>
                      <a:pt x="81" y="104"/>
                    </a:lnTo>
                    <a:lnTo>
                      <a:pt x="82" y="105"/>
                    </a:lnTo>
                    <a:lnTo>
                      <a:pt x="83" y="105"/>
                    </a:lnTo>
                    <a:lnTo>
                      <a:pt x="85" y="106"/>
                    </a:lnTo>
                    <a:lnTo>
                      <a:pt x="86" y="107"/>
                    </a:lnTo>
                    <a:lnTo>
                      <a:pt x="87" y="107"/>
                    </a:lnTo>
                    <a:lnTo>
                      <a:pt x="89" y="107"/>
                    </a:lnTo>
                    <a:lnTo>
                      <a:pt x="90" y="107"/>
                    </a:lnTo>
                    <a:lnTo>
                      <a:pt x="91" y="108"/>
                    </a:lnTo>
                    <a:lnTo>
                      <a:pt x="93" y="108"/>
                    </a:lnTo>
                    <a:lnTo>
                      <a:pt x="94" y="108"/>
                    </a:lnTo>
                    <a:lnTo>
                      <a:pt x="96" y="108"/>
                    </a:lnTo>
                    <a:lnTo>
                      <a:pt x="97" y="108"/>
                    </a:lnTo>
                    <a:lnTo>
                      <a:pt x="98" y="108"/>
                    </a:lnTo>
                    <a:lnTo>
                      <a:pt x="100" y="108"/>
                    </a:lnTo>
                    <a:lnTo>
                      <a:pt x="101" y="108"/>
                    </a:lnTo>
                    <a:lnTo>
                      <a:pt x="103" y="108"/>
                    </a:lnTo>
                    <a:lnTo>
                      <a:pt x="104" y="107"/>
                    </a:lnTo>
                    <a:lnTo>
                      <a:pt x="106" y="107"/>
                    </a:lnTo>
                    <a:lnTo>
                      <a:pt x="107" y="107"/>
                    </a:lnTo>
                    <a:lnTo>
                      <a:pt x="109" y="107"/>
                    </a:lnTo>
                    <a:lnTo>
                      <a:pt x="110" y="107"/>
                    </a:lnTo>
                    <a:lnTo>
                      <a:pt x="112" y="107"/>
                    </a:lnTo>
                    <a:lnTo>
                      <a:pt x="113" y="107"/>
                    </a:lnTo>
                    <a:lnTo>
                      <a:pt x="115" y="106"/>
                    </a:lnTo>
                    <a:lnTo>
                      <a:pt x="116" y="106"/>
                    </a:lnTo>
                    <a:lnTo>
                      <a:pt x="117" y="106"/>
                    </a:lnTo>
                    <a:lnTo>
                      <a:pt x="118" y="105"/>
                    </a:lnTo>
                    <a:lnTo>
                      <a:pt x="120" y="105"/>
                    </a:lnTo>
                    <a:lnTo>
                      <a:pt x="121" y="105"/>
                    </a:lnTo>
                    <a:lnTo>
                      <a:pt x="122" y="105"/>
                    </a:lnTo>
                    <a:lnTo>
                      <a:pt x="123" y="105"/>
                    </a:lnTo>
                    <a:lnTo>
                      <a:pt x="124" y="105"/>
                    </a:lnTo>
                    <a:lnTo>
                      <a:pt x="125" y="105"/>
                    </a:lnTo>
                    <a:lnTo>
                      <a:pt x="126" y="105"/>
                    </a:lnTo>
                    <a:lnTo>
                      <a:pt x="127" y="105"/>
                    </a:lnTo>
                    <a:lnTo>
                      <a:pt x="128" y="105"/>
                    </a:lnTo>
                    <a:lnTo>
                      <a:pt x="129" y="105"/>
                    </a:lnTo>
                    <a:lnTo>
                      <a:pt x="130" y="105"/>
                    </a:lnTo>
                    <a:lnTo>
                      <a:pt x="131" y="105"/>
                    </a:lnTo>
                    <a:lnTo>
                      <a:pt x="132" y="105"/>
                    </a:lnTo>
                    <a:lnTo>
                      <a:pt x="132" y="106"/>
                    </a:lnTo>
                    <a:lnTo>
                      <a:pt x="132" y="107"/>
                    </a:lnTo>
                    <a:lnTo>
                      <a:pt x="132" y="108"/>
                    </a:lnTo>
                    <a:lnTo>
                      <a:pt x="132" y="110"/>
                    </a:lnTo>
                    <a:lnTo>
                      <a:pt x="131" y="111"/>
                    </a:lnTo>
                    <a:lnTo>
                      <a:pt x="130" y="113"/>
                    </a:lnTo>
                    <a:lnTo>
                      <a:pt x="129" y="114"/>
                    </a:lnTo>
                    <a:lnTo>
                      <a:pt x="128" y="115"/>
                    </a:lnTo>
                    <a:lnTo>
                      <a:pt x="128" y="116"/>
                    </a:lnTo>
                    <a:lnTo>
                      <a:pt x="127" y="117"/>
                    </a:lnTo>
                    <a:lnTo>
                      <a:pt x="127" y="118"/>
                    </a:lnTo>
                    <a:lnTo>
                      <a:pt x="127" y="119"/>
                    </a:lnTo>
                    <a:lnTo>
                      <a:pt x="128" y="120"/>
                    </a:lnTo>
                    <a:lnTo>
                      <a:pt x="128" y="121"/>
                    </a:lnTo>
                    <a:lnTo>
                      <a:pt x="130" y="122"/>
                    </a:lnTo>
                    <a:lnTo>
                      <a:pt x="130" y="123"/>
                    </a:lnTo>
                    <a:lnTo>
                      <a:pt x="132" y="124"/>
                    </a:lnTo>
                    <a:lnTo>
                      <a:pt x="133" y="125"/>
                    </a:lnTo>
                    <a:lnTo>
                      <a:pt x="135" y="126"/>
                    </a:lnTo>
                    <a:lnTo>
                      <a:pt x="137" y="127"/>
                    </a:lnTo>
                    <a:lnTo>
                      <a:pt x="138" y="127"/>
                    </a:lnTo>
                    <a:lnTo>
                      <a:pt x="141" y="128"/>
                    </a:lnTo>
                    <a:lnTo>
                      <a:pt x="143" y="129"/>
                    </a:lnTo>
                    <a:lnTo>
                      <a:pt x="145" y="129"/>
                    </a:lnTo>
                    <a:lnTo>
                      <a:pt x="148" y="130"/>
                    </a:lnTo>
                    <a:lnTo>
                      <a:pt x="150" y="131"/>
                    </a:lnTo>
                    <a:lnTo>
                      <a:pt x="153" y="131"/>
                    </a:lnTo>
                    <a:lnTo>
                      <a:pt x="156" y="131"/>
                    </a:lnTo>
                    <a:lnTo>
                      <a:pt x="159" y="132"/>
                    </a:lnTo>
                    <a:lnTo>
                      <a:pt x="162" y="133"/>
                    </a:lnTo>
                    <a:lnTo>
                      <a:pt x="165" y="133"/>
                    </a:lnTo>
                    <a:lnTo>
                      <a:pt x="168" y="133"/>
                    </a:lnTo>
                    <a:lnTo>
                      <a:pt x="172" y="133"/>
                    </a:lnTo>
                    <a:lnTo>
                      <a:pt x="175" y="133"/>
                    </a:lnTo>
                    <a:lnTo>
                      <a:pt x="178" y="134"/>
                    </a:lnTo>
                    <a:lnTo>
                      <a:pt x="182" y="134"/>
                    </a:lnTo>
                    <a:lnTo>
                      <a:pt x="185" y="134"/>
                    </a:lnTo>
                    <a:lnTo>
                      <a:pt x="188" y="134"/>
                    </a:lnTo>
                    <a:lnTo>
                      <a:pt x="192" y="134"/>
                    </a:lnTo>
                    <a:lnTo>
                      <a:pt x="195" y="134"/>
                    </a:lnTo>
                    <a:lnTo>
                      <a:pt x="199" y="134"/>
                    </a:lnTo>
                    <a:lnTo>
                      <a:pt x="202" y="133"/>
                    </a:lnTo>
                    <a:lnTo>
                      <a:pt x="206" y="133"/>
                    </a:lnTo>
                    <a:lnTo>
                      <a:pt x="209" y="133"/>
                    </a:lnTo>
                    <a:lnTo>
                      <a:pt x="212" y="133"/>
                    </a:lnTo>
                    <a:lnTo>
                      <a:pt x="216" y="132"/>
                    </a:lnTo>
                    <a:lnTo>
                      <a:pt x="219" y="132"/>
                    </a:lnTo>
                    <a:lnTo>
                      <a:pt x="223" y="131"/>
                    </a:lnTo>
                    <a:lnTo>
                      <a:pt x="225" y="131"/>
                    </a:lnTo>
                    <a:lnTo>
                      <a:pt x="229" y="130"/>
                    </a:lnTo>
                    <a:lnTo>
                      <a:pt x="232" y="129"/>
                    </a:lnTo>
                    <a:lnTo>
                      <a:pt x="235" y="128"/>
                    </a:lnTo>
                    <a:lnTo>
                      <a:pt x="238" y="127"/>
                    </a:lnTo>
                    <a:lnTo>
                      <a:pt x="240" y="127"/>
                    </a:lnTo>
                    <a:lnTo>
                      <a:pt x="243" y="126"/>
                    </a:lnTo>
                    <a:lnTo>
                      <a:pt x="245" y="124"/>
                    </a:lnTo>
                    <a:lnTo>
                      <a:pt x="247" y="123"/>
                    </a:lnTo>
                    <a:lnTo>
                      <a:pt x="250" y="122"/>
                    </a:lnTo>
                    <a:lnTo>
                      <a:pt x="252" y="121"/>
                    </a:lnTo>
                    <a:lnTo>
                      <a:pt x="254" y="119"/>
                    </a:lnTo>
                    <a:lnTo>
                      <a:pt x="255" y="118"/>
                    </a:lnTo>
                    <a:lnTo>
                      <a:pt x="257" y="116"/>
                    </a:lnTo>
                    <a:lnTo>
                      <a:pt x="258" y="115"/>
                    </a:lnTo>
                    <a:lnTo>
                      <a:pt x="259" y="113"/>
                    </a:lnTo>
                    <a:lnTo>
                      <a:pt x="261" y="111"/>
                    </a:lnTo>
                    <a:lnTo>
                      <a:pt x="261" y="109"/>
                    </a:lnTo>
                    <a:lnTo>
                      <a:pt x="262" y="107"/>
                    </a:lnTo>
                    <a:lnTo>
                      <a:pt x="262" y="105"/>
                    </a:lnTo>
                    <a:lnTo>
                      <a:pt x="262" y="103"/>
                    </a:lnTo>
                    <a:lnTo>
                      <a:pt x="262" y="101"/>
                    </a:lnTo>
                    <a:lnTo>
                      <a:pt x="262" y="99"/>
                    </a:lnTo>
                    <a:lnTo>
                      <a:pt x="262" y="96"/>
                    </a:lnTo>
                    <a:lnTo>
                      <a:pt x="261" y="94"/>
                    </a:lnTo>
                    <a:lnTo>
                      <a:pt x="261" y="92"/>
                    </a:lnTo>
                    <a:lnTo>
                      <a:pt x="261" y="90"/>
                    </a:lnTo>
                    <a:lnTo>
                      <a:pt x="260" y="87"/>
                    </a:lnTo>
                    <a:lnTo>
                      <a:pt x="260" y="85"/>
                    </a:lnTo>
                    <a:lnTo>
                      <a:pt x="260" y="83"/>
                    </a:lnTo>
                    <a:lnTo>
                      <a:pt x="260" y="82"/>
                    </a:lnTo>
                    <a:lnTo>
                      <a:pt x="260" y="80"/>
                    </a:lnTo>
                    <a:lnTo>
                      <a:pt x="260" y="78"/>
                    </a:lnTo>
                    <a:lnTo>
                      <a:pt x="260" y="76"/>
                    </a:lnTo>
                    <a:lnTo>
                      <a:pt x="260" y="74"/>
                    </a:lnTo>
                    <a:lnTo>
                      <a:pt x="260" y="73"/>
                    </a:lnTo>
                    <a:lnTo>
                      <a:pt x="260" y="71"/>
                    </a:lnTo>
                    <a:lnTo>
                      <a:pt x="261" y="69"/>
                    </a:lnTo>
                    <a:lnTo>
                      <a:pt x="261" y="68"/>
                    </a:lnTo>
                    <a:lnTo>
                      <a:pt x="261" y="67"/>
                    </a:lnTo>
                    <a:lnTo>
                      <a:pt x="262" y="65"/>
                    </a:lnTo>
                    <a:lnTo>
                      <a:pt x="262" y="64"/>
                    </a:lnTo>
                    <a:lnTo>
                      <a:pt x="262" y="63"/>
                    </a:lnTo>
                    <a:lnTo>
                      <a:pt x="263" y="61"/>
                    </a:lnTo>
                    <a:lnTo>
                      <a:pt x="263" y="60"/>
                    </a:lnTo>
                    <a:lnTo>
                      <a:pt x="264" y="59"/>
                    </a:lnTo>
                    <a:lnTo>
                      <a:pt x="265" y="58"/>
                    </a:lnTo>
                    <a:lnTo>
                      <a:pt x="265" y="56"/>
                    </a:lnTo>
                    <a:lnTo>
                      <a:pt x="267" y="54"/>
                    </a:lnTo>
                    <a:lnTo>
                      <a:pt x="268" y="53"/>
                    </a:lnTo>
                    <a:lnTo>
                      <a:pt x="270" y="52"/>
                    </a:lnTo>
                    <a:lnTo>
                      <a:pt x="271" y="51"/>
                    </a:lnTo>
                    <a:lnTo>
                      <a:pt x="272" y="50"/>
                    </a:lnTo>
                    <a:lnTo>
                      <a:pt x="274" y="49"/>
                    </a:lnTo>
                    <a:lnTo>
                      <a:pt x="275" y="49"/>
                    </a:lnTo>
                    <a:lnTo>
                      <a:pt x="277" y="48"/>
                    </a:lnTo>
                    <a:lnTo>
                      <a:pt x="278" y="48"/>
                    </a:lnTo>
                    <a:lnTo>
                      <a:pt x="279" y="49"/>
                    </a:lnTo>
                    <a:lnTo>
                      <a:pt x="281" y="49"/>
                    </a:lnTo>
                    <a:lnTo>
                      <a:pt x="282" y="49"/>
                    </a:lnTo>
                    <a:lnTo>
                      <a:pt x="283" y="50"/>
                    </a:lnTo>
                    <a:lnTo>
                      <a:pt x="284" y="52"/>
                    </a:lnTo>
                    <a:lnTo>
                      <a:pt x="285" y="53"/>
                    </a:lnTo>
                    <a:lnTo>
                      <a:pt x="287" y="54"/>
                    </a:lnTo>
                    <a:lnTo>
                      <a:pt x="287" y="56"/>
                    </a:lnTo>
                    <a:lnTo>
                      <a:pt x="288" y="57"/>
                    </a:lnTo>
                    <a:lnTo>
                      <a:pt x="288" y="58"/>
                    </a:lnTo>
                    <a:lnTo>
                      <a:pt x="288" y="59"/>
                    </a:lnTo>
                    <a:lnTo>
                      <a:pt x="289" y="60"/>
                    </a:lnTo>
                    <a:lnTo>
                      <a:pt x="289" y="62"/>
                    </a:lnTo>
                    <a:lnTo>
                      <a:pt x="289" y="63"/>
                    </a:lnTo>
                    <a:lnTo>
                      <a:pt x="291" y="64"/>
                    </a:lnTo>
                    <a:lnTo>
                      <a:pt x="292" y="65"/>
                    </a:lnTo>
                    <a:lnTo>
                      <a:pt x="294" y="65"/>
                    </a:lnTo>
                    <a:lnTo>
                      <a:pt x="295" y="64"/>
                    </a:lnTo>
                    <a:lnTo>
                      <a:pt x="296" y="63"/>
                    </a:lnTo>
                    <a:lnTo>
                      <a:pt x="298" y="63"/>
                    </a:lnTo>
                    <a:lnTo>
                      <a:pt x="299" y="61"/>
                    </a:lnTo>
                    <a:lnTo>
                      <a:pt x="301" y="60"/>
                    </a:lnTo>
                    <a:lnTo>
                      <a:pt x="302" y="58"/>
                    </a:lnTo>
                    <a:lnTo>
                      <a:pt x="304" y="57"/>
                    </a:lnTo>
                    <a:lnTo>
                      <a:pt x="306" y="55"/>
                    </a:lnTo>
                    <a:lnTo>
                      <a:pt x="307" y="53"/>
                    </a:lnTo>
                    <a:lnTo>
                      <a:pt x="309" y="52"/>
                    </a:lnTo>
                    <a:lnTo>
                      <a:pt x="310" y="49"/>
                    </a:lnTo>
                    <a:lnTo>
                      <a:pt x="312" y="47"/>
                    </a:lnTo>
                    <a:lnTo>
                      <a:pt x="314" y="46"/>
                    </a:lnTo>
                    <a:lnTo>
                      <a:pt x="315" y="44"/>
                    </a:lnTo>
                    <a:lnTo>
                      <a:pt x="316" y="43"/>
                    </a:lnTo>
                    <a:lnTo>
                      <a:pt x="317" y="41"/>
                    </a:lnTo>
                    <a:lnTo>
                      <a:pt x="318" y="41"/>
                    </a:lnTo>
                    <a:lnTo>
                      <a:pt x="319" y="40"/>
                    </a:lnTo>
                    <a:lnTo>
                      <a:pt x="321" y="38"/>
                    </a:lnTo>
                    <a:lnTo>
                      <a:pt x="322" y="39"/>
                    </a:lnTo>
                    <a:lnTo>
                      <a:pt x="322" y="40"/>
                    </a:lnTo>
                    <a:lnTo>
                      <a:pt x="322" y="41"/>
                    </a:lnTo>
                    <a:lnTo>
                      <a:pt x="322" y="42"/>
                    </a:lnTo>
                    <a:lnTo>
                      <a:pt x="322" y="43"/>
                    </a:lnTo>
                    <a:lnTo>
                      <a:pt x="322" y="44"/>
                    </a:lnTo>
                    <a:lnTo>
                      <a:pt x="322" y="45"/>
                    </a:lnTo>
                    <a:lnTo>
                      <a:pt x="321" y="46"/>
                    </a:lnTo>
                    <a:lnTo>
                      <a:pt x="321" y="47"/>
                    </a:lnTo>
                    <a:lnTo>
                      <a:pt x="321" y="48"/>
                    </a:lnTo>
                    <a:lnTo>
                      <a:pt x="321" y="49"/>
                    </a:lnTo>
                    <a:lnTo>
                      <a:pt x="321" y="50"/>
                    </a:lnTo>
                    <a:lnTo>
                      <a:pt x="322" y="52"/>
                    </a:lnTo>
                    <a:lnTo>
                      <a:pt x="323" y="52"/>
                    </a:lnTo>
                    <a:lnTo>
                      <a:pt x="324" y="52"/>
                    </a:lnTo>
                    <a:lnTo>
                      <a:pt x="325" y="52"/>
                    </a:lnTo>
                    <a:lnTo>
                      <a:pt x="326" y="52"/>
                    </a:lnTo>
                    <a:lnTo>
                      <a:pt x="327" y="51"/>
                    </a:lnTo>
                    <a:lnTo>
                      <a:pt x="328" y="51"/>
                    </a:lnTo>
                    <a:lnTo>
                      <a:pt x="329" y="50"/>
                    </a:lnTo>
                    <a:lnTo>
                      <a:pt x="330" y="50"/>
                    </a:lnTo>
                    <a:lnTo>
                      <a:pt x="331" y="49"/>
                    </a:lnTo>
                    <a:lnTo>
                      <a:pt x="332" y="49"/>
                    </a:lnTo>
                    <a:lnTo>
                      <a:pt x="333" y="48"/>
                    </a:lnTo>
                    <a:lnTo>
                      <a:pt x="334" y="47"/>
                    </a:lnTo>
                    <a:lnTo>
                      <a:pt x="336" y="46"/>
                    </a:lnTo>
                    <a:lnTo>
                      <a:pt x="337" y="46"/>
                    </a:lnTo>
                    <a:lnTo>
                      <a:pt x="338" y="45"/>
                    </a:lnTo>
                    <a:lnTo>
                      <a:pt x="339" y="44"/>
                    </a:lnTo>
                    <a:lnTo>
                      <a:pt x="341" y="43"/>
                    </a:lnTo>
                    <a:lnTo>
                      <a:pt x="342" y="42"/>
                    </a:lnTo>
                    <a:lnTo>
                      <a:pt x="344" y="41"/>
                    </a:lnTo>
                    <a:lnTo>
                      <a:pt x="345" y="40"/>
                    </a:lnTo>
                    <a:lnTo>
                      <a:pt x="347" y="38"/>
                    </a:lnTo>
                    <a:lnTo>
                      <a:pt x="348" y="38"/>
                    </a:lnTo>
                    <a:lnTo>
                      <a:pt x="349" y="36"/>
                    </a:lnTo>
                    <a:lnTo>
                      <a:pt x="351" y="35"/>
                    </a:lnTo>
                    <a:lnTo>
                      <a:pt x="352" y="34"/>
                    </a:lnTo>
                    <a:lnTo>
                      <a:pt x="354" y="33"/>
                    </a:lnTo>
                    <a:lnTo>
                      <a:pt x="355" y="32"/>
                    </a:lnTo>
                    <a:lnTo>
                      <a:pt x="356" y="30"/>
                    </a:lnTo>
                    <a:lnTo>
                      <a:pt x="358" y="29"/>
                    </a:lnTo>
                    <a:lnTo>
                      <a:pt x="359" y="28"/>
                    </a:lnTo>
                    <a:lnTo>
                      <a:pt x="360" y="27"/>
                    </a:lnTo>
                    <a:lnTo>
                      <a:pt x="362" y="26"/>
                    </a:lnTo>
                    <a:lnTo>
                      <a:pt x="363" y="25"/>
                    </a:lnTo>
                    <a:lnTo>
                      <a:pt x="364" y="23"/>
                    </a:lnTo>
                    <a:lnTo>
                      <a:pt x="366" y="23"/>
                    </a:lnTo>
                    <a:lnTo>
                      <a:pt x="367" y="21"/>
                    </a:lnTo>
                    <a:lnTo>
                      <a:pt x="368" y="21"/>
                    </a:lnTo>
                    <a:lnTo>
                      <a:pt x="370" y="19"/>
                    </a:lnTo>
                    <a:lnTo>
                      <a:pt x="370" y="18"/>
                    </a:lnTo>
                    <a:lnTo>
                      <a:pt x="371" y="17"/>
                    </a:lnTo>
                    <a:lnTo>
                      <a:pt x="373" y="16"/>
                    </a:lnTo>
                    <a:lnTo>
                      <a:pt x="374" y="16"/>
                    </a:lnTo>
                    <a:lnTo>
                      <a:pt x="375" y="14"/>
                    </a:lnTo>
                    <a:lnTo>
                      <a:pt x="377" y="13"/>
                    </a:lnTo>
                    <a:lnTo>
                      <a:pt x="378" y="12"/>
                    </a:lnTo>
                    <a:lnTo>
                      <a:pt x="375" y="11"/>
                    </a:lnTo>
                    <a:lnTo>
                      <a:pt x="374" y="11"/>
                    </a:lnTo>
                    <a:lnTo>
                      <a:pt x="374" y="12"/>
                    </a:lnTo>
                    <a:lnTo>
                      <a:pt x="373" y="12"/>
                    </a:lnTo>
                    <a:lnTo>
                      <a:pt x="371" y="14"/>
                    </a:lnTo>
                    <a:lnTo>
                      <a:pt x="370" y="15"/>
                    </a:lnTo>
                    <a:lnTo>
                      <a:pt x="369" y="16"/>
                    </a:lnTo>
                    <a:lnTo>
                      <a:pt x="367" y="17"/>
                    </a:lnTo>
                    <a:lnTo>
                      <a:pt x="366" y="18"/>
                    </a:lnTo>
                    <a:lnTo>
                      <a:pt x="364" y="19"/>
                    </a:lnTo>
                    <a:lnTo>
                      <a:pt x="363" y="20"/>
                    </a:lnTo>
                    <a:lnTo>
                      <a:pt x="361" y="21"/>
                    </a:lnTo>
                    <a:lnTo>
                      <a:pt x="359" y="22"/>
                    </a:lnTo>
                    <a:lnTo>
                      <a:pt x="358" y="23"/>
                    </a:lnTo>
                    <a:lnTo>
                      <a:pt x="356" y="23"/>
                    </a:lnTo>
                    <a:lnTo>
                      <a:pt x="355" y="23"/>
                    </a:lnTo>
                    <a:lnTo>
                      <a:pt x="354" y="23"/>
                    </a:lnTo>
                    <a:lnTo>
                      <a:pt x="353" y="24"/>
                    </a:lnTo>
                    <a:lnTo>
                      <a:pt x="352" y="24"/>
                    </a:lnTo>
                    <a:lnTo>
                      <a:pt x="351" y="25"/>
                    </a:lnTo>
                    <a:lnTo>
                      <a:pt x="349" y="25"/>
                    </a:lnTo>
                    <a:lnTo>
                      <a:pt x="348" y="25"/>
                    </a:lnTo>
                    <a:lnTo>
                      <a:pt x="347" y="26"/>
                    </a:lnTo>
                    <a:lnTo>
                      <a:pt x="346" y="26"/>
                    </a:lnTo>
                    <a:lnTo>
                      <a:pt x="344" y="26"/>
                    </a:lnTo>
                    <a:lnTo>
                      <a:pt x="343" y="27"/>
                    </a:lnTo>
                    <a:lnTo>
                      <a:pt x="341" y="27"/>
                    </a:lnTo>
                    <a:lnTo>
                      <a:pt x="340" y="27"/>
                    </a:lnTo>
                    <a:lnTo>
                      <a:pt x="339" y="27"/>
                    </a:lnTo>
                    <a:lnTo>
                      <a:pt x="337" y="27"/>
                    </a:lnTo>
                    <a:lnTo>
                      <a:pt x="336" y="27"/>
                    </a:lnTo>
                    <a:lnTo>
                      <a:pt x="334" y="27"/>
                    </a:lnTo>
                    <a:lnTo>
                      <a:pt x="332" y="27"/>
                    </a:lnTo>
                    <a:lnTo>
                      <a:pt x="330" y="27"/>
                    </a:lnTo>
                    <a:lnTo>
                      <a:pt x="329" y="27"/>
                    </a:lnTo>
                    <a:lnTo>
                      <a:pt x="327" y="27"/>
                    </a:lnTo>
                    <a:lnTo>
                      <a:pt x="325" y="27"/>
                    </a:lnTo>
                    <a:lnTo>
                      <a:pt x="324" y="27"/>
                    </a:lnTo>
                    <a:lnTo>
                      <a:pt x="322" y="27"/>
                    </a:lnTo>
                    <a:lnTo>
                      <a:pt x="320" y="27"/>
                    </a:lnTo>
                    <a:lnTo>
                      <a:pt x="318" y="26"/>
                    </a:lnTo>
                    <a:lnTo>
                      <a:pt x="316" y="26"/>
                    </a:lnTo>
                    <a:lnTo>
                      <a:pt x="314" y="25"/>
                    </a:lnTo>
                    <a:lnTo>
                      <a:pt x="313" y="25"/>
                    </a:lnTo>
                    <a:lnTo>
                      <a:pt x="310" y="25"/>
                    </a:lnTo>
                    <a:lnTo>
                      <a:pt x="309" y="24"/>
                    </a:lnTo>
                    <a:lnTo>
                      <a:pt x="307" y="23"/>
                    </a:lnTo>
                    <a:lnTo>
                      <a:pt x="305" y="23"/>
                    </a:lnTo>
                    <a:lnTo>
                      <a:pt x="303" y="23"/>
                    </a:lnTo>
                    <a:lnTo>
                      <a:pt x="301" y="22"/>
                    </a:lnTo>
                    <a:lnTo>
                      <a:pt x="299" y="21"/>
                    </a:lnTo>
                    <a:lnTo>
                      <a:pt x="298" y="21"/>
                    </a:lnTo>
                    <a:lnTo>
                      <a:pt x="296" y="21"/>
                    </a:lnTo>
                    <a:lnTo>
                      <a:pt x="295" y="20"/>
                    </a:lnTo>
                    <a:lnTo>
                      <a:pt x="293" y="19"/>
                    </a:lnTo>
                    <a:lnTo>
                      <a:pt x="292" y="19"/>
                    </a:lnTo>
                    <a:lnTo>
                      <a:pt x="290" y="19"/>
                    </a:lnTo>
                    <a:lnTo>
                      <a:pt x="289" y="18"/>
                    </a:lnTo>
                    <a:lnTo>
                      <a:pt x="287" y="17"/>
                    </a:lnTo>
                    <a:lnTo>
                      <a:pt x="286" y="17"/>
                    </a:lnTo>
                    <a:lnTo>
                      <a:pt x="285" y="16"/>
                    </a:lnTo>
                    <a:lnTo>
                      <a:pt x="284" y="16"/>
                    </a:lnTo>
                    <a:lnTo>
                      <a:pt x="282" y="15"/>
                    </a:lnTo>
                    <a:lnTo>
                      <a:pt x="281" y="15"/>
                    </a:lnTo>
                    <a:lnTo>
                      <a:pt x="280" y="14"/>
                    </a:lnTo>
                    <a:lnTo>
                      <a:pt x="279" y="14"/>
                    </a:lnTo>
                    <a:lnTo>
                      <a:pt x="278" y="13"/>
                    </a:lnTo>
                    <a:lnTo>
                      <a:pt x="277" y="12"/>
                    </a:lnTo>
                    <a:lnTo>
                      <a:pt x="276" y="12"/>
                    </a:lnTo>
                    <a:lnTo>
                      <a:pt x="275" y="12"/>
                    </a:lnTo>
                    <a:lnTo>
                      <a:pt x="274" y="11"/>
                    </a:lnTo>
                    <a:lnTo>
                      <a:pt x="273" y="10"/>
                    </a:lnTo>
                    <a:lnTo>
                      <a:pt x="271" y="10"/>
                    </a:lnTo>
                    <a:lnTo>
                      <a:pt x="270" y="9"/>
                    </a:lnTo>
                    <a:lnTo>
                      <a:pt x="268" y="8"/>
                    </a:lnTo>
                    <a:lnTo>
                      <a:pt x="267" y="7"/>
                    </a:lnTo>
                    <a:lnTo>
                      <a:pt x="266" y="6"/>
                    </a:lnTo>
                    <a:lnTo>
                      <a:pt x="265" y="5"/>
                    </a:lnTo>
                    <a:lnTo>
                      <a:pt x="263" y="4"/>
                    </a:lnTo>
                    <a:lnTo>
                      <a:pt x="263" y="3"/>
                    </a:lnTo>
                    <a:lnTo>
                      <a:pt x="262" y="3"/>
                    </a:lnTo>
                    <a:lnTo>
                      <a:pt x="261" y="2"/>
                    </a:lnTo>
                    <a:lnTo>
                      <a:pt x="260" y="1"/>
                    </a:lnTo>
                    <a:lnTo>
                      <a:pt x="259" y="1"/>
                    </a:lnTo>
                    <a:lnTo>
                      <a:pt x="259" y="0"/>
                    </a:lnTo>
                    <a:lnTo>
                      <a:pt x="259" y="1"/>
                    </a:lnTo>
                    <a:lnTo>
                      <a:pt x="259" y="2"/>
                    </a:lnTo>
                    <a:lnTo>
                      <a:pt x="259" y="4"/>
                    </a:lnTo>
                    <a:lnTo>
                      <a:pt x="259" y="5"/>
                    </a:lnTo>
                    <a:lnTo>
                      <a:pt x="259" y="6"/>
                    </a:lnTo>
                    <a:lnTo>
                      <a:pt x="259" y="7"/>
                    </a:lnTo>
                    <a:lnTo>
                      <a:pt x="260" y="8"/>
                    </a:lnTo>
                    <a:lnTo>
                      <a:pt x="260" y="10"/>
                    </a:lnTo>
                    <a:lnTo>
                      <a:pt x="260" y="11"/>
                    </a:lnTo>
                    <a:lnTo>
                      <a:pt x="260" y="12"/>
                    </a:lnTo>
                    <a:lnTo>
                      <a:pt x="260" y="14"/>
                    </a:lnTo>
                    <a:lnTo>
                      <a:pt x="260" y="16"/>
                    </a:lnTo>
                    <a:lnTo>
                      <a:pt x="260" y="18"/>
                    </a:lnTo>
                    <a:lnTo>
                      <a:pt x="260" y="19"/>
                    </a:lnTo>
                    <a:lnTo>
                      <a:pt x="260" y="21"/>
                    </a:lnTo>
                    <a:lnTo>
                      <a:pt x="260" y="23"/>
                    </a:lnTo>
                    <a:lnTo>
                      <a:pt x="260" y="25"/>
                    </a:lnTo>
                    <a:lnTo>
                      <a:pt x="260" y="27"/>
                    </a:lnTo>
                    <a:lnTo>
                      <a:pt x="260" y="29"/>
                    </a:lnTo>
                    <a:lnTo>
                      <a:pt x="260" y="32"/>
                    </a:lnTo>
                    <a:lnTo>
                      <a:pt x="259" y="34"/>
                    </a:lnTo>
                    <a:lnTo>
                      <a:pt x="259" y="36"/>
                    </a:lnTo>
                    <a:lnTo>
                      <a:pt x="259" y="38"/>
                    </a:lnTo>
                    <a:lnTo>
                      <a:pt x="259" y="41"/>
                    </a:lnTo>
                    <a:lnTo>
                      <a:pt x="259" y="43"/>
                    </a:lnTo>
                    <a:lnTo>
                      <a:pt x="258" y="45"/>
                    </a:lnTo>
                    <a:lnTo>
                      <a:pt x="258" y="47"/>
                    </a:lnTo>
                    <a:lnTo>
                      <a:pt x="258" y="49"/>
                    </a:lnTo>
                    <a:lnTo>
                      <a:pt x="257" y="52"/>
                    </a:lnTo>
                    <a:lnTo>
                      <a:pt x="257" y="54"/>
                    </a:lnTo>
                    <a:lnTo>
                      <a:pt x="256" y="56"/>
                    </a:lnTo>
                    <a:lnTo>
                      <a:pt x="255" y="59"/>
                    </a:lnTo>
                    <a:lnTo>
                      <a:pt x="255" y="61"/>
                    </a:lnTo>
                    <a:lnTo>
                      <a:pt x="254" y="63"/>
                    </a:lnTo>
                    <a:lnTo>
                      <a:pt x="253" y="65"/>
                    </a:lnTo>
                    <a:lnTo>
                      <a:pt x="252" y="68"/>
                    </a:lnTo>
                    <a:lnTo>
                      <a:pt x="251" y="70"/>
                    </a:lnTo>
                    <a:lnTo>
                      <a:pt x="250" y="72"/>
                    </a:lnTo>
                    <a:lnTo>
                      <a:pt x="250" y="74"/>
                    </a:lnTo>
                    <a:lnTo>
                      <a:pt x="248" y="77"/>
                    </a:lnTo>
                    <a:lnTo>
                      <a:pt x="247" y="79"/>
                    </a:lnTo>
                    <a:lnTo>
                      <a:pt x="246" y="81"/>
                    </a:lnTo>
                    <a:lnTo>
                      <a:pt x="245" y="83"/>
                    </a:lnTo>
                    <a:lnTo>
                      <a:pt x="243" y="85"/>
                    </a:lnTo>
                    <a:lnTo>
                      <a:pt x="242" y="87"/>
                    </a:lnTo>
                    <a:lnTo>
                      <a:pt x="240" y="89"/>
                    </a:lnTo>
                    <a:lnTo>
                      <a:pt x="238" y="91"/>
                    </a:lnTo>
                    <a:lnTo>
                      <a:pt x="236" y="92"/>
                    </a:lnTo>
                    <a:lnTo>
                      <a:pt x="235" y="94"/>
                    </a:lnTo>
                    <a:lnTo>
                      <a:pt x="233" y="95"/>
                    </a:lnTo>
                    <a:lnTo>
                      <a:pt x="231" y="97"/>
                    </a:lnTo>
                    <a:lnTo>
                      <a:pt x="229" y="98"/>
                    </a:lnTo>
                    <a:lnTo>
                      <a:pt x="227" y="100"/>
                    </a:lnTo>
                    <a:lnTo>
                      <a:pt x="224" y="101"/>
                    </a:lnTo>
                    <a:lnTo>
                      <a:pt x="222" y="102"/>
                    </a:lnTo>
                    <a:lnTo>
                      <a:pt x="219" y="103"/>
                    </a:lnTo>
                    <a:lnTo>
                      <a:pt x="217" y="105"/>
                    </a:lnTo>
                    <a:lnTo>
                      <a:pt x="214" y="105"/>
                    </a:lnTo>
                    <a:lnTo>
                      <a:pt x="211" y="106"/>
                    </a:lnTo>
                    <a:lnTo>
                      <a:pt x="208" y="107"/>
                    </a:lnTo>
                    <a:lnTo>
                      <a:pt x="205" y="107"/>
                    </a:lnTo>
                    <a:lnTo>
                      <a:pt x="203" y="108"/>
                    </a:lnTo>
                    <a:lnTo>
                      <a:pt x="200" y="108"/>
                    </a:lnTo>
                    <a:lnTo>
                      <a:pt x="198" y="109"/>
                    </a:lnTo>
                    <a:lnTo>
                      <a:pt x="195" y="109"/>
                    </a:lnTo>
                    <a:lnTo>
                      <a:pt x="193" y="109"/>
                    </a:lnTo>
                    <a:lnTo>
                      <a:pt x="190" y="110"/>
                    </a:lnTo>
                    <a:lnTo>
                      <a:pt x="188" y="110"/>
                    </a:lnTo>
                    <a:lnTo>
                      <a:pt x="186" y="110"/>
                    </a:lnTo>
                    <a:lnTo>
                      <a:pt x="184" y="110"/>
                    </a:lnTo>
                    <a:lnTo>
                      <a:pt x="182" y="110"/>
                    </a:lnTo>
                    <a:lnTo>
                      <a:pt x="180" y="110"/>
                    </a:lnTo>
                    <a:lnTo>
                      <a:pt x="178" y="110"/>
                    </a:lnTo>
                    <a:lnTo>
                      <a:pt x="176" y="110"/>
                    </a:lnTo>
                    <a:lnTo>
                      <a:pt x="175" y="110"/>
                    </a:lnTo>
                    <a:lnTo>
                      <a:pt x="173" y="110"/>
                    </a:lnTo>
                    <a:lnTo>
                      <a:pt x="171" y="110"/>
                    </a:lnTo>
                    <a:lnTo>
                      <a:pt x="169" y="109"/>
                    </a:lnTo>
                    <a:lnTo>
                      <a:pt x="168" y="109"/>
                    </a:lnTo>
                    <a:lnTo>
                      <a:pt x="166" y="109"/>
                    </a:lnTo>
                    <a:lnTo>
                      <a:pt x="165" y="109"/>
                    </a:lnTo>
                    <a:lnTo>
                      <a:pt x="163" y="108"/>
                    </a:lnTo>
                    <a:lnTo>
                      <a:pt x="162" y="108"/>
                    </a:lnTo>
                    <a:lnTo>
                      <a:pt x="160" y="107"/>
                    </a:lnTo>
                    <a:lnTo>
                      <a:pt x="159" y="107"/>
                    </a:lnTo>
                    <a:lnTo>
                      <a:pt x="158" y="107"/>
                    </a:lnTo>
                    <a:lnTo>
                      <a:pt x="156" y="106"/>
                    </a:lnTo>
                    <a:lnTo>
                      <a:pt x="155" y="106"/>
                    </a:lnTo>
                    <a:lnTo>
                      <a:pt x="154" y="105"/>
                    </a:lnTo>
                    <a:lnTo>
                      <a:pt x="153" y="105"/>
                    </a:lnTo>
                    <a:lnTo>
                      <a:pt x="152" y="104"/>
                    </a:lnTo>
                    <a:lnTo>
                      <a:pt x="150" y="103"/>
                    </a:lnTo>
                    <a:lnTo>
                      <a:pt x="149" y="103"/>
                    </a:lnTo>
                    <a:lnTo>
                      <a:pt x="148" y="102"/>
                    </a:lnTo>
                    <a:lnTo>
                      <a:pt x="147" y="102"/>
                    </a:lnTo>
                    <a:lnTo>
                      <a:pt x="146" y="101"/>
                    </a:lnTo>
                    <a:lnTo>
                      <a:pt x="144" y="100"/>
                    </a:lnTo>
                    <a:lnTo>
                      <a:pt x="143" y="100"/>
                    </a:lnTo>
                    <a:lnTo>
                      <a:pt x="142" y="99"/>
                    </a:lnTo>
                    <a:lnTo>
                      <a:pt x="141" y="99"/>
                    </a:lnTo>
                    <a:lnTo>
                      <a:pt x="140" y="98"/>
                    </a:lnTo>
                    <a:lnTo>
                      <a:pt x="138" y="98"/>
                    </a:lnTo>
                    <a:lnTo>
                      <a:pt x="137" y="97"/>
                    </a:lnTo>
                    <a:lnTo>
                      <a:pt x="136" y="96"/>
                    </a:lnTo>
                    <a:lnTo>
                      <a:pt x="135" y="96"/>
                    </a:lnTo>
                    <a:lnTo>
                      <a:pt x="134" y="95"/>
                    </a:lnTo>
                    <a:lnTo>
                      <a:pt x="133" y="95"/>
                    </a:lnTo>
                    <a:lnTo>
                      <a:pt x="131" y="94"/>
                    </a:lnTo>
                    <a:lnTo>
                      <a:pt x="130" y="94"/>
                    </a:lnTo>
                    <a:lnTo>
                      <a:pt x="128" y="93"/>
                    </a:lnTo>
                    <a:lnTo>
                      <a:pt x="127" y="92"/>
                    </a:lnTo>
                    <a:lnTo>
                      <a:pt x="126" y="92"/>
                    </a:lnTo>
                    <a:lnTo>
                      <a:pt x="124" y="91"/>
                    </a:lnTo>
                    <a:lnTo>
                      <a:pt x="123" y="91"/>
                    </a:lnTo>
                    <a:lnTo>
                      <a:pt x="122" y="91"/>
                    </a:lnTo>
                    <a:lnTo>
                      <a:pt x="120" y="90"/>
                    </a:lnTo>
                    <a:lnTo>
                      <a:pt x="119" y="90"/>
                    </a:lnTo>
                    <a:lnTo>
                      <a:pt x="117" y="90"/>
                    </a:lnTo>
                    <a:lnTo>
                      <a:pt x="115" y="90"/>
                    </a:lnTo>
                    <a:lnTo>
                      <a:pt x="113" y="89"/>
                    </a:lnTo>
                    <a:lnTo>
                      <a:pt x="112" y="89"/>
                    </a:lnTo>
                    <a:lnTo>
                      <a:pt x="110" y="89"/>
                    </a:lnTo>
                    <a:lnTo>
                      <a:pt x="108" y="89"/>
                    </a:lnTo>
                    <a:lnTo>
                      <a:pt x="64" y="44"/>
                    </a:lnTo>
                    <a:lnTo>
                      <a:pt x="19" y="42"/>
                    </a:lnTo>
                    <a:lnTo>
                      <a:pt x="0" y="43"/>
                    </a:lnTo>
                    <a:close/>
                  </a:path>
                </a:pathLst>
              </a:custGeom>
              <a:solidFill>
                <a:srgbClr val="599E2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609" name="Freeform 569"/>
              <p:cNvSpPr>
                <a:spLocks/>
              </p:cNvSpPr>
              <p:nvPr/>
            </p:nvSpPr>
            <p:spPr bwMode="auto">
              <a:xfrm>
                <a:off x="1705" y="2279"/>
                <a:ext cx="91" cy="28"/>
              </a:xfrm>
              <a:custGeom>
                <a:avLst/>
                <a:gdLst>
                  <a:gd name="T0" fmla="*/ 3 w 91"/>
                  <a:gd name="T1" fmla="*/ 23 h 28"/>
                  <a:gd name="T2" fmla="*/ 6 w 91"/>
                  <a:gd name="T3" fmla="*/ 24 h 28"/>
                  <a:gd name="T4" fmla="*/ 10 w 91"/>
                  <a:gd name="T5" fmla="*/ 24 h 28"/>
                  <a:gd name="T6" fmla="*/ 14 w 91"/>
                  <a:gd name="T7" fmla="*/ 25 h 28"/>
                  <a:gd name="T8" fmla="*/ 16 w 91"/>
                  <a:gd name="T9" fmla="*/ 25 h 28"/>
                  <a:gd name="T10" fmla="*/ 20 w 91"/>
                  <a:gd name="T11" fmla="*/ 26 h 28"/>
                  <a:gd name="T12" fmla="*/ 24 w 91"/>
                  <a:gd name="T13" fmla="*/ 26 h 28"/>
                  <a:gd name="T14" fmla="*/ 28 w 91"/>
                  <a:gd name="T15" fmla="*/ 27 h 28"/>
                  <a:gd name="T16" fmla="*/ 32 w 91"/>
                  <a:gd name="T17" fmla="*/ 27 h 28"/>
                  <a:gd name="T18" fmla="*/ 37 w 91"/>
                  <a:gd name="T19" fmla="*/ 27 h 28"/>
                  <a:gd name="T20" fmla="*/ 42 w 91"/>
                  <a:gd name="T21" fmla="*/ 27 h 28"/>
                  <a:gd name="T22" fmla="*/ 47 w 91"/>
                  <a:gd name="T23" fmla="*/ 28 h 28"/>
                  <a:gd name="T24" fmla="*/ 53 w 91"/>
                  <a:gd name="T25" fmla="*/ 28 h 28"/>
                  <a:gd name="T26" fmla="*/ 59 w 91"/>
                  <a:gd name="T27" fmla="*/ 28 h 28"/>
                  <a:gd name="T28" fmla="*/ 65 w 91"/>
                  <a:gd name="T29" fmla="*/ 28 h 28"/>
                  <a:gd name="T30" fmla="*/ 71 w 91"/>
                  <a:gd name="T31" fmla="*/ 28 h 28"/>
                  <a:gd name="T32" fmla="*/ 78 w 91"/>
                  <a:gd name="T33" fmla="*/ 28 h 28"/>
                  <a:gd name="T34" fmla="*/ 85 w 91"/>
                  <a:gd name="T35" fmla="*/ 27 h 28"/>
                  <a:gd name="T36" fmla="*/ 91 w 91"/>
                  <a:gd name="T37" fmla="*/ 19 h 28"/>
                  <a:gd name="T38" fmla="*/ 87 w 91"/>
                  <a:gd name="T39" fmla="*/ 20 h 28"/>
                  <a:gd name="T40" fmla="*/ 84 w 91"/>
                  <a:gd name="T41" fmla="*/ 21 h 28"/>
                  <a:gd name="T42" fmla="*/ 80 w 91"/>
                  <a:gd name="T43" fmla="*/ 22 h 28"/>
                  <a:gd name="T44" fmla="*/ 76 w 91"/>
                  <a:gd name="T45" fmla="*/ 23 h 28"/>
                  <a:gd name="T46" fmla="*/ 74 w 91"/>
                  <a:gd name="T47" fmla="*/ 23 h 28"/>
                  <a:gd name="T48" fmla="*/ 70 w 91"/>
                  <a:gd name="T49" fmla="*/ 23 h 28"/>
                  <a:gd name="T50" fmla="*/ 67 w 91"/>
                  <a:gd name="T51" fmla="*/ 24 h 28"/>
                  <a:gd name="T52" fmla="*/ 64 w 91"/>
                  <a:gd name="T53" fmla="*/ 24 h 28"/>
                  <a:gd name="T54" fmla="*/ 60 w 91"/>
                  <a:gd name="T55" fmla="*/ 24 h 28"/>
                  <a:gd name="T56" fmla="*/ 56 w 91"/>
                  <a:gd name="T57" fmla="*/ 24 h 28"/>
                  <a:gd name="T58" fmla="*/ 52 w 91"/>
                  <a:gd name="T59" fmla="*/ 24 h 28"/>
                  <a:gd name="T60" fmla="*/ 48 w 91"/>
                  <a:gd name="T61" fmla="*/ 24 h 28"/>
                  <a:gd name="T62" fmla="*/ 44 w 91"/>
                  <a:gd name="T63" fmla="*/ 23 h 28"/>
                  <a:gd name="T64" fmla="*/ 39 w 91"/>
                  <a:gd name="T65" fmla="*/ 23 h 28"/>
                  <a:gd name="T66" fmla="*/ 34 w 91"/>
                  <a:gd name="T67" fmla="*/ 22 h 28"/>
                  <a:gd name="T68" fmla="*/ 30 w 91"/>
                  <a:gd name="T69" fmla="*/ 21 h 28"/>
                  <a:gd name="T70" fmla="*/ 26 w 91"/>
                  <a:gd name="T71" fmla="*/ 20 h 28"/>
                  <a:gd name="T72" fmla="*/ 22 w 91"/>
                  <a:gd name="T73" fmla="*/ 19 h 28"/>
                  <a:gd name="T74" fmla="*/ 19 w 91"/>
                  <a:gd name="T75" fmla="*/ 18 h 28"/>
                  <a:gd name="T76" fmla="*/ 16 w 91"/>
                  <a:gd name="T77" fmla="*/ 16 h 28"/>
                  <a:gd name="T78" fmla="*/ 14 w 91"/>
                  <a:gd name="T79" fmla="*/ 15 h 28"/>
                  <a:gd name="T80" fmla="*/ 9 w 91"/>
                  <a:gd name="T81" fmla="*/ 12 h 28"/>
                  <a:gd name="T82" fmla="*/ 6 w 91"/>
                  <a:gd name="T83" fmla="*/ 10 h 28"/>
                  <a:gd name="T84" fmla="*/ 4 w 91"/>
                  <a:gd name="T85" fmla="*/ 7 h 28"/>
                  <a:gd name="T86" fmla="*/ 1 w 91"/>
                  <a:gd name="T87" fmla="*/ 3 h 28"/>
                  <a:gd name="T88" fmla="*/ 0 w 91"/>
                  <a:gd name="T89" fmla="*/ 0 h 2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91"/>
                  <a:gd name="T136" fmla="*/ 0 h 28"/>
                  <a:gd name="T137" fmla="*/ 91 w 91"/>
                  <a:gd name="T138" fmla="*/ 28 h 28"/>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91" h="28">
                    <a:moveTo>
                      <a:pt x="0" y="0"/>
                    </a:moveTo>
                    <a:lnTo>
                      <a:pt x="3" y="23"/>
                    </a:lnTo>
                    <a:lnTo>
                      <a:pt x="4" y="23"/>
                    </a:lnTo>
                    <a:lnTo>
                      <a:pt x="5" y="23"/>
                    </a:lnTo>
                    <a:lnTo>
                      <a:pt x="6" y="24"/>
                    </a:lnTo>
                    <a:lnTo>
                      <a:pt x="7" y="24"/>
                    </a:lnTo>
                    <a:lnTo>
                      <a:pt x="8" y="24"/>
                    </a:lnTo>
                    <a:lnTo>
                      <a:pt x="10" y="24"/>
                    </a:lnTo>
                    <a:lnTo>
                      <a:pt x="12" y="25"/>
                    </a:lnTo>
                    <a:lnTo>
                      <a:pt x="14" y="25"/>
                    </a:lnTo>
                    <a:lnTo>
                      <a:pt x="15" y="25"/>
                    </a:lnTo>
                    <a:lnTo>
                      <a:pt x="16" y="25"/>
                    </a:lnTo>
                    <a:lnTo>
                      <a:pt x="18" y="25"/>
                    </a:lnTo>
                    <a:lnTo>
                      <a:pt x="19" y="26"/>
                    </a:lnTo>
                    <a:lnTo>
                      <a:pt x="20" y="26"/>
                    </a:lnTo>
                    <a:lnTo>
                      <a:pt x="21" y="26"/>
                    </a:lnTo>
                    <a:lnTo>
                      <a:pt x="22" y="26"/>
                    </a:lnTo>
                    <a:lnTo>
                      <a:pt x="24" y="26"/>
                    </a:lnTo>
                    <a:lnTo>
                      <a:pt x="25" y="27"/>
                    </a:lnTo>
                    <a:lnTo>
                      <a:pt x="26" y="27"/>
                    </a:lnTo>
                    <a:lnTo>
                      <a:pt x="28" y="27"/>
                    </a:lnTo>
                    <a:lnTo>
                      <a:pt x="29" y="27"/>
                    </a:lnTo>
                    <a:lnTo>
                      <a:pt x="31" y="27"/>
                    </a:lnTo>
                    <a:lnTo>
                      <a:pt x="32" y="27"/>
                    </a:lnTo>
                    <a:lnTo>
                      <a:pt x="34" y="27"/>
                    </a:lnTo>
                    <a:lnTo>
                      <a:pt x="35" y="27"/>
                    </a:lnTo>
                    <a:lnTo>
                      <a:pt x="37" y="27"/>
                    </a:lnTo>
                    <a:lnTo>
                      <a:pt x="39" y="27"/>
                    </a:lnTo>
                    <a:lnTo>
                      <a:pt x="40" y="27"/>
                    </a:lnTo>
                    <a:lnTo>
                      <a:pt x="42" y="27"/>
                    </a:lnTo>
                    <a:lnTo>
                      <a:pt x="44" y="28"/>
                    </a:lnTo>
                    <a:lnTo>
                      <a:pt x="45" y="28"/>
                    </a:lnTo>
                    <a:lnTo>
                      <a:pt x="47" y="28"/>
                    </a:lnTo>
                    <a:lnTo>
                      <a:pt x="49" y="28"/>
                    </a:lnTo>
                    <a:lnTo>
                      <a:pt x="51" y="28"/>
                    </a:lnTo>
                    <a:lnTo>
                      <a:pt x="53" y="28"/>
                    </a:lnTo>
                    <a:lnTo>
                      <a:pt x="54" y="28"/>
                    </a:lnTo>
                    <a:lnTo>
                      <a:pt x="57" y="28"/>
                    </a:lnTo>
                    <a:lnTo>
                      <a:pt x="59" y="28"/>
                    </a:lnTo>
                    <a:lnTo>
                      <a:pt x="61" y="28"/>
                    </a:lnTo>
                    <a:lnTo>
                      <a:pt x="63" y="28"/>
                    </a:lnTo>
                    <a:lnTo>
                      <a:pt x="65" y="28"/>
                    </a:lnTo>
                    <a:lnTo>
                      <a:pt x="67" y="28"/>
                    </a:lnTo>
                    <a:lnTo>
                      <a:pt x="69" y="28"/>
                    </a:lnTo>
                    <a:lnTo>
                      <a:pt x="71" y="28"/>
                    </a:lnTo>
                    <a:lnTo>
                      <a:pt x="74" y="28"/>
                    </a:lnTo>
                    <a:lnTo>
                      <a:pt x="76" y="28"/>
                    </a:lnTo>
                    <a:lnTo>
                      <a:pt x="78" y="28"/>
                    </a:lnTo>
                    <a:lnTo>
                      <a:pt x="80" y="28"/>
                    </a:lnTo>
                    <a:lnTo>
                      <a:pt x="82" y="27"/>
                    </a:lnTo>
                    <a:lnTo>
                      <a:pt x="85" y="27"/>
                    </a:lnTo>
                    <a:lnTo>
                      <a:pt x="91" y="27"/>
                    </a:lnTo>
                    <a:lnTo>
                      <a:pt x="91" y="19"/>
                    </a:lnTo>
                    <a:lnTo>
                      <a:pt x="90" y="19"/>
                    </a:lnTo>
                    <a:lnTo>
                      <a:pt x="89" y="20"/>
                    </a:lnTo>
                    <a:lnTo>
                      <a:pt x="87" y="20"/>
                    </a:lnTo>
                    <a:lnTo>
                      <a:pt x="87" y="21"/>
                    </a:lnTo>
                    <a:lnTo>
                      <a:pt x="86" y="21"/>
                    </a:lnTo>
                    <a:lnTo>
                      <a:pt x="84" y="21"/>
                    </a:lnTo>
                    <a:lnTo>
                      <a:pt x="83" y="21"/>
                    </a:lnTo>
                    <a:lnTo>
                      <a:pt x="82" y="21"/>
                    </a:lnTo>
                    <a:lnTo>
                      <a:pt x="80" y="22"/>
                    </a:lnTo>
                    <a:lnTo>
                      <a:pt x="79" y="22"/>
                    </a:lnTo>
                    <a:lnTo>
                      <a:pt x="77" y="23"/>
                    </a:lnTo>
                    <a:lnTo>
                      <a:pt x="76" y="23"/>
                    </a:lnTo>
                    <a:lnTo>
                      <a:pt x="75" y="23"/>
                    </a:lnTo>
                    <a:lnTo>
                      <a:pt x="74" y="23"/>
                    </a:lnTo>
                    <a:lnTo>
                      <a:pt x="72" y="23"/>
                    </a:lnTo>
                    <a:lnTo>
                      <a:pt x="71" y="23"/>
                    </a:lnTo>
                    <a:lnTo>
                      <a:pt x="70" y="23"/>
                    </a:lnTo>
                    <a:lnTo>
                      <a:pt x="69" y="24"/>
                    </a:lnTo>
                    <a:lnTo>
                      <a:pt x="68" y="24"/>
                    </a:lnTo>
                    <a:lnTo>
                      <a:pt x="67" y="24"/>
                    </a:lnTo>
                    <a:lnTo>
                      <a:pt x="66" y="24"/>
                    </a:lnTo>
                    <a:lnTo>
                      <a:pt x="65" y="24"/>
                    </a:lnTo>
                    <a:lnTo>
                      <a:pt x="64" y="24"/>
                    </a:lnTo>
                    <a:lnTo>
                      <a:pt x="63" y="24"/>
                    </a:lnTo>
                    <a:lnTo>
                      <a:pt x="61" y="24"/>
                    </a:lnTo>
                    <a:lnTo>
                      <a:pt x="60" y="24"/>
                    </a:lnTo>
                    <a:lnTo>
                      <a:pt x="59" y="24"/>
                    </a:lnTo>
                    <a:lnTo>
                      <a:pt x="57" y="24"/>
                    </a:lnTo>
                    <a:lnTo>
                      <a:pt x="56" y="24"/>
                    </a:lnTo>
                    <a:lnTo>
                      <a:pt x="55" y="24"/>
                    </a:lnTo>
                    <a:lnTo>
                      <a:pt x="53" y="24"/>
                    </a:lnTo>
                    <a:lnTo>
                      <a:pt x="52" y="24"/>
                    </a:lnTo>
                    <a:lnTo>
                      <a:pt x="51" y="24"/>
                    </a:lnTo>
                    <a:lnTo>
                      <a:pt x="50" y="24"/>
                    </a:lnTo>
                    <a:lnTo>
                      <a:pt x="48" y="24"/>
                    </a:lnTo>
                    <a:lnTo>
                      <a:pt x="47" y="23"/>
                    </a:lnTo>
                    <a:lnTo>
                      <a:pt x="45" y="23"/>
                    </a:lnTo>
                    <a:lnTo>
                      <a:pt x="44" y="23"/>
                    </a:lnTo>
                    <a:lnTo>
                      <a:pt x="42" y="23"/>
                    </a:lnTo>
                    <a:lnTo>
                      <a:pt x="41" y="23"/>
                    </a:lnTo>
                    <a:lnTo>
                      <a:pt x="39" y="23"/>
                    </a:lnTo>
                    <a:lnTo>
                      <a:pt x="38" y="23"/>
                    </a:lnTo>
                    <a:lnTo>
                      <a:pt x="36" y="22"/>
                    </a:lnTo>
                    <a:lnTo>
                      <a:pt x="34" y="22"/>
                    </a:lnTo>
                    <a:lnTo>
                      <a:pt x="33" y="21"/>
                    </a:lnTo>
                    <a:lnTo>
                      <a:pt x="31" y="21"/>
                    </a:lnTo>
                    <a:lnTo>
                      <a:pt x="30" y="21"/>
                    </a:lnTo>
                    <a:lnTo>
                      <a:pt x="29" y="21"/>
                    </a:lnTo>
                    <a:lnTo>
                      <a:pt x="27" y="20"/>
                    </a:lnTo>
                    <a:lnTo>
                      <a:pt x="26" y="20"/>
                    </a:lnTo>
                    <a:lnTo>
                      <a:pt x="25" y="19"/>
                    </a:lnTo>
                    <a:lnTo>
                      <a:pt x="24" y="19"/>
                    </a:lnTo>
                    <a:lnTo>
                      <a:pt x="22" y="19"/>
                    </a:lnTo>
                    <a:lnTo>
                      <a:pt x="20" y="18"/>
                    </a:lnTo>
                    <a:lnTo>
                      <a:pt x="19" y="18"/>
                    </a:lnTo>
                    <a:lnTo>
                      <a:pt x="18" y="17"/>
                    </a:lnTo>
                    <a:lnTo>
                      <a:pt x="17" y="17"/>
                    </a:lnTo>
                    <a:lnTo>
                      <a:pt x="16" y="16"/>
                    </a:lnTo>
                    <a:lnTo>
                      <a:pt x="15" y="16"/>
                    </a:lnTo>
                    <a:lnTo>
                      <a:pt x="15" y="15"/>
                    </a:lnTo>
                    <a:lnTo>
                      <a:pt x="14" y="15"/>
                    </a:lnTo>
                    <a:lnTo>
                      <a:pt x="12" y="14"/>
                    </a:lnTo>
                    <a:lnTo>
                      <a:pt x="11" y="13"/>
                    </a:lnTo>
                    <a:lnTo>
                      <a:pt x="9" y="12"/>
                    </a:lnTo>
                    <a:lnTo>
                      <a:pt x="8" y="11"/>
                    </a:lnTo>
                    <a:lnTo>
                      <a:pt x="7" y="10"/>
                    </a:lnTo>
                    <a:lnTo>
                      <a:pt x="6" y="10"/>
                    </a:lnTo>
                    <a:lnTo>
                      <a:pt x="5" y="8"/>
                    </a:lnTo>
                    <a:lnTo>
                      <a:pt x="4" y="8"/>
                    </a:lnTo>
                    <a:lnTo>
                      <a:pt x="4" y="7"/>
                    </a:lnTo>
                    <a:lnTo>
                      <a:pt x="3" y="6"/>
                    </a:lnTo>
                    <a:lnTo>
                      <a:pt x="2" y="4"/>
                    </a:lnTo>
                    <a:lnTo>
                      <a:pt x="1" y="3"/>
                    </a:lnTo>
                    <a:lnTo>
                      <a:pt x="1" y="1"/>
                    </a:lnTo>
                    <a:lnTo>
                      <a:pt x="0" y="1"/>
                    </a:lnTo>
                    <a:lnTo>
                      <a:pt x="0" y="0"/>
                    </a:lnTo>
                    <a:close/>
                  </a:path>
                </a:pathLst>
              </a:custGeom>
              <a:solidFill>
                <a:srgbClr val="B34D1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610" name="Freeform 570"/>
              <p:cNvSpPr>
                <a:spLocks/>
              </p:cNvSpPr>
              <p:nvPr/>
            </p:nvSpPr>
            <p:spPr bwMode="auto">
              <a:xfrm>
                <a:off x="1909" y="2153"/>
                <a:ext cx="20" cy="12"/>
              </a:xfrm>
              <a:custGeom>
                <a:avLst/>
                <a:gdLst>
                  <a:gd name="T0" fmla="*/ 10 w 20"/>
                  <a:gd name="T1" fmla="*/ 12 h 12"/>
                  <a:gd name="T2" fmla="*/ 11 w 20"/>
                  <a:gd name="T3" fmla="*/ 12 h 12"/>
                  <a:gd name="T4" fmla="*/ 12 w 20"/>
                  <a:gd name="T5" fmla="*/ 12 h 12"/>
                  <a:gd name="T6" fmla="*/ 13 w 20"/>
                  <a:gd name="T7" fmla="*/ 11 h 12"/>
                  <a:gd name="T8" fmla="*/ 14 w 20"/>
                  <a:gd name="T9" fmla="*/ 11 h 12"/>
                  <a:gd name="T10" fmla="*/ 15 w 20"/>
                  <a:gd name="T11" fmla="*/ 10 h 12"/>
                  <a:gd name="T12" fmla="*/ 17 w 20"/>
                  <a:gd name="T13" fmla="*/ 10 h 12"/>
                  <a:gd name="T14" fmla="*/ 18 w 20"/>
                  <a:gd name="T15" fmla="*/ 9 h 12"/>
                  <a:gd name="T16" fmla="*/ 19 w 20"/>
                  <a:gd name="T17" fmla="*/ 8 h 12"/>
                  <a:gd name="T18" fmla="*/ 19 w 20"/>
                  <a:gd name="T19" fmla="*/ 7 h 12"/>
                  <a:gd name="T20" fmla="*/ 20 w 20"/>
                  <a:gd name="T21" fmla="*/ 6 h 12"/>
                  <a:gd name="T22" fmla="*/ 19 w 20"/>
                  <a:gd name="T23" fmla="*/ 5 h 12"/>
                  <a:gd name="T24" fmla="*/ 19 w 20"/>
                  <a:gd name="T25" fmla="*/ 4 h 12"/>
                  <a:gd name="T26" fmla="*/ 18 w 20"/>
                  <a:gd name="T27" fmla="*/ 2 h 12"/>
                  <a:gd name="T28" fmla="*/ 17 w 20"/>
                  <a:gd name="T29" fmla="*/ 2 h 12"/>
                  <a:gd name="T30" fmla="*/ 15 w 20"/>
                  <a:gd name="T31" fmla="*/ 1 h 12"/>
                  <a:gd name="T32" fmla="*/ 14 w 20"/>
                  <a:gd name="T33" fmla="*/ 0 h 12"/>
                  <a:gd name="T34" fmla="*/ 13 w 20"/>
                  <a:gd name="T35" fmla="*/ 0 h 12"/>
                  <a:gd name="T36" fmla="*/ 12 w 20"/>
                  <a:gd name="T37" fmla="*/ 0 h 12"/>
                  <a:gd name="T38" fmla="*/ 11 w 20"/>
                  <a:gd name="T39" fmla="*/ 0 h 12"/>
                  <a:gd name="T40" fmla="*/ 10 w 20"/>
                  <a:gd name="T41" fmla="*/ 0 h 12"/>
                  <a:gd name="T42" fmla="*/ 9 w 20"/>
                  <a:gd name="T43" fmla="*/ 0 h 12"/>
                  <a:gd name="T44" fmla="*/ 8 w 20"/>
                  <a:gd name="T45" fmla="*/ 0 h 12"/>
                  <a:gd name="T46" fmla="*/ 7 w 20"/>
                  <a:gd name="T47" fmla="*/ 0 h 12"/>
                  <a:gd name="T48" fmla="*/ 6 w 20"/>
                  <a:gd name="T49" fmla="*/ 0 h 12"/>
                  <a:gd name="T50" fmla="*/ 4 w 20"/>
                  <a:gd name="T51" fmla="*/ 1 h 12"/>
                  <a:gd name="T52" fmla="*/ 3 w 20"/>
                  <a:gd name="T53" fmla="*/ 2 h 12"/>
                  <a:gd name="T54" fmla="*/ 2 w 20"/>
                  <a:gd name="T55" fmla="*/ 2 h 12"/>
                  <a:gd name="T56" fmla="*/ 1 w 20"/>
                  <a:gd name="T57" fmla="*/ 4 h 12"/>
                  <a:gd name="T58" fmla="*/ 0 w 20"/>
                  <a:gd name="T59" fmla="*/ 5 h 12"/>
                  <a:gd name="T60" fmla="*/ 0 w 20"/>
                  <a:gd name="T61" fmla="*/ 6 h 12"/>
                  <a:gd name="T62" fmla="*/ 0 w 20"/>
                  <a:gd name="T63" fmla="*/ 7 h 12"/>
                  <a:gd name="T64" fmla="*/ 1 w 20"/>
                  <a:gd name="T65" fmla="*/ 8 h 12"/>
                  <a:gd name="T66" fmla="*/ 2 w 20"/>
                  <a:gd name="T67" fmla="*/ 9 h 12"/>
                  <a:gd name="T68" fmla="*/ 3 w 20"/>
                  <a:gd name="T69" fmla="*/ 10 h 12"/>
                  <a:gd name="T70" fmla="*/ 4 w 20"/>
                  <a:gd name="T71" fmla="*/ 10 h 12"/>
                  <a:gd name="T72" fmla="*/ 6 w 20"/>
                  <a:gd name="T73" fmla="*/ 11 h 12"/>
                  <a:gd name="T74" fmla="*/ 7 w 20"/>
                  <a:gd name="T75" fmla="*/ 11 h 12"/>
                  <a:gd name="T76" fmla="*/ 8 w 20"/>
                  <a:gd name="T77" fmla="*/ 12 h 12"/>
                  <a:gd name="T78" fmla="*/ 9 w 20"/>
                  <a:gd name="T79" fmla="*/ 12 h 12"/>
                  <a:gd name="T80" fmla="*/ 10 w 20"/>
                  <a:gd name="T81" fmla="*/ 12 h 12"/>
                  <a:gd name="T82" fmla="*/ 10 w 20"/>
                  <a:gd name="T83" fmla="*/ 12 h 1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20"/>
                  <a:gd name="T127" fmla="*/ 0 h 12"/>
                  <a:gd name="T128" fmla="*/ 20 w 20"/>
                  <a:gd name="T129" fmla="*/ 12 h 1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20" h="12">
                    <a:moveTo>
                      <a:pt x="10" y="12"/>
                    </a:moveTo>
                    <a:lnTo>
                      <a:pt x="11" y="12"/>
                    </a:lnTo>
                    <a:lnTo>
                      <a:pt x="12" y="12"/>
                    </a:lnTo>
                    <a:lnTo>
                      <a:pt x="13" y="11"/>
                    </a:lnTo>
                    <a:lnTo>
                      <a:pt x="14" y="11"/>
                    </a:lnTo>
                    <a:lnTo>
                      <a:pt x="15" y="10"/>
                    </a:lnTo>
                    <a:lnTo>
                      <a:pt x="17" y="10"/>
                    </a:lnTo>
                    <a:lnTo>
                      <a:pt x="18" y="9"/>
                    </a:lnTo>
                    <a:lnTo>
                      <a:pt x="19" y="8"/>
                    </a:lnTo>
                    <a:lnTo>
                      <a:pt x="19" y="7"/>
                    </a:lnTo>
                    <a:lnTo>
                      <a:pt x="20" y="6"/>
                    </a:lnTo>
                    <a:lnTo>
                      <a:pt x="19" y="5"/>
                    </a:lnTo>
                    <a:lnTo>
                      <a:pt x="19" y="4"/>
                    </a:lnTo>
                    <a:lnTo>
                      <a:pt x="18" y="2"/>
                    </a:lnTo>
                    <a:lnTo>
                      <a:pt x="17" y="2"/>
                    </a:lnTo>
                    <a:lnTo>
                      <a:pt x="15" y="1"/>
                    </a:lnTo>
                    <a:lnTo>
                      <a:pt x="14" y="0"/>
                    </a:lnTo>
                    <a:lnTo>
                      <a:pt x="13" y="0"/>
                    </a:lnTo>
                    <a:lnTo>
                      <a:pt x="12" y="0"/>
                    </a:lnTo>
                    <a:lnTo>
                      <a:pt x="11" y="0"/>
                    </a:lnTo>
                    <a:lnTo>
                      <a:pt x="10" y="0"/>
                    </a:lnTo>
                    <a:lnTo>
                      <a:pt x="9" y="0"/>
                    </a:lnTo>
                    <a:lnTo>
                      <a:pt x="8" y="0"/>
                    </a:lnTo>
                    <a:lnTo>
                      <a:pt x="7" y="0"/>
                    </a:lnTo>
                    <a:lnTo>
                      <a:pt x="6" y="0"/>
                    </a:lnTo>
                    <a:lnTo>
                      <a:pt x="4" y="1"/>
                    </a:lnTo>
                    <a:lnTo>
                      <a:pt x="3" y="2"/>
                    </a:lnTo>
                    <a:lnTo>
                      <a:pt x="2" y="2"/>
                    </a:lnTo>
                    <a:lnTo>
                      <a:pt x="1" y="4"/>
                    </a:lnTo>
                    <a:lnTo>
                      <a:pt x="0" y="5"/>
                    </a:lnTo>
                    <a:lnTo>
                      <a:pt x="0" y="6"/>
                    </a:lnTo>
                    <a:lnTo>
                      <a:pt x="0" y="7"/>
                    </a:lnTo>
                    <a:lnTo>
                      <a:pt x="1" y="8"/>
                    </a:lnTo>
                    <a:lnTo>
                      <a:pt x="2" y="9"/>
                    </a:lnTo>
                    <a:lnTo>
                      <a:pt x="3" y="10"/>
                    </a:lnTo>
                    <a:lnTo>
                      <a:pt x="4" y="10"/>
                    </a:lnTo>
                    <a:lnTo>
                      <a:pt x="6" y="11"/>
                    </a:lnTo>
                    <a:lnTo>
                      <a:pt x="7" y="11"/>
                    </a:lnTo>
                    <a:lnTo>
                      <a:pt x="8" y="12"/>
                    </a:lnTo>
                    <a:lnTo>
                      <a:pt x="9" y="12"/>
                    </a:lnTo>
                    <a:lnTo>
                      <a:pt x="10" y="12"/>
                    </a:lnTo>
                    <a:close/>
                  </a:path>
                </a:pathLst>
              </a:custGeom>
              <a:solidFill>
                <a:srgbClr val="CC80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611" name="Freeform 571"/>
              <p:cNvSpPr>
                <a:spLocks/>
              </p:cNvSpPr>
              <p:nvPr/>
            </p:nvSpPr>
            <p:spPr bwMode="auto">
              <a:xfrm>
                <a:off x="1994" y="2137"/>
                <a:ext cx="20" cy="11"/>
              </a:xfrm>
              <a:custGeom>
                <a:avLst/>
                <a:gdLst>
                  <a:gd name="T0" fmla="*/ 10 w 20"/>
                  <a:gd name="T1" fmla="*/ 11 h 11"/>
                  <a:gd name="T2" fmla="*/ 11 w 20"/>
                  <a:gd name="T3" fmla="*/ 11 h 11"/>
                  <a:gd name="T4" fmla="*/ 12 w 20"/>
                  <a:gd name="T5" fmla="*/ 11 h 11"/>
                  <a:gd name="T6" fmla="*/ 13 w 20"/>
                  <a:gd name="T7" fmla="*/ 11 h 11"/>
                  <a:gd name="T8" fmla="*/ 14 w 20"/>
                  <a:gd name="T9" fmla="*/ 11 h 11"/>
                  <a:gd name="T10" fmla="*/ 16 w 20"/>
                  <a:gd name="T11" fmla="*/ 10 h 11"/>
                  <a:gd name="T12" fmla="*/ 17 w 20"/>
                  <a:gd name="T13" fmla="*/ 9 h 11"/>
                  <a:gd name="T14" fmla="*/ 18 w 20"/>
                  <a:gd name="T15" fmla="*/ 9 h 11"/>
                  <a:gd name="T16" fmla="*/ 19 w 20"/>
                  <a:gd name="T17" fmla="*/ 8 h 11"/>
                  <a:gd name="T18" fmla="*/ 20 w 20"/>
                  <a:gd name="T19" fmla="*/ 6 h 11"/>
                  <a:gd name="T20" fmla="*/ 20 w 20"/>
                  <a:gd name="T21" fmla="*/ 6 h 11"/>
                  <a:gd name="T22" fmla="*/ 20 w 20"/>
                  <a:gd name="T23" fmla="*/ 4 h 11"/>
                  <a:gd name="T24" fmla="*/ 19 w 20"/>
                  <a:gd name="T25" fmla="*/ 3 h 11"/>
                  <a:gd name="T26" fmla="*/ 18 w 20"/>
                  <a:gd name="T27" fmla="*/ 2 h 11"/>
                  <a:gd name="T28" fmla="*/ 17 w 20"/>
                  <a:gd name="T29" fmla="*/ 2 h 11"/>
                  <a:gd name="T30" fmla="*/ 16 w 20"/>
                  <a:gd name="T31" fmla="*/ 0 h 11"/>
                  <a:gd name="T32" fmla="*/ 14 w 20"/>
                  <a:gd name="T33" fmla="*/ 0 h 11"/>
                  <a:gd name="T34" fmla="*/ 13 w 20"/>
                  <a:gd name="T35" fmla="*/ 0 h 11"/>
                  <a:gd name="T36" fmla="*/ 12 w 20"/>
                  <a:gd name="T37" fmla="*/ 0 h 11"/>
                  <a:gd name="T38" fmla="*/ 11 w 20"/>
                  <a:gd name="T39" fmla="*/ 0 h 11"/>
                  <a:gd name="T40" fmla="*/ 10 w 20"/>
                  <a:gd name="T41" fmla="*/ 0 h 11"/>
                  <a:gd name="T42" fmla="*/ 9 w 20"/>
                  <a:gd name="T43" fmla="*/ 0 h 11"/>
                  <a:gd name="T44" fmla="*/ 8 w 20"/>
                  <a:gd name="T45" fmla="*/ 0 h 11"/>
                  <a:gd name="T46" fmla="*/ 7 w 20"/>
                  <a:gd name="T47" fmla="*/ 0 h 11"/>
                  <a:gd name="T48" fmla="*/ 6 w 20"/>
                  <a:gd name="T49" fmla="*/ 0 h 11"/>
                  <a:gd name="T50" fmla="*/ 4 w 20"/>
                  <a:gd name="T51" fmla="*/ 0 h 11"/>
                  <a:gd name="T52" fmla="*/ 3 w 20"/>
                  <a:gd name="T53" fmla="*/ 2 h 11"/>
                  <a:gd name="T54" fmla="*/ 2 w 20"/>
                  <a:gd name="T55" fmla="*/ 2 h 11"/>
                  <a:gd name="T56" fmla="*/ 1 w 20"/>
                  <a:gd name="T57" fmla="*/ 3 h 11"/>
                  <a:gd name="T58" fmla="*/ 0 w 20"/>
                  <a:gd name="T59" fmla="*/ 4 h 11"/>
                  <a:gd name="T60" fmla="*/ 0 w 20"/>
                  <a:gd name="T61" fmla="*/ 6 h 11"/>
                  <a:gd name="T62" fmla="*/ 0 w 20"/>
                  <a:gd name="T63" fmla="*/ 6 h 11"/>
                  <a:gd name="T64" fmla="*/ 1 w 20"/>
                  <a:gd name="T65" fmla="*/ 8 h 11"/>
                  <a:gd name="T66" fmla="*/ 2 w 20"/>
                  <a:gd name="T67" fmla="*/ 9 h 11"/>
                  <a:gd name="T68" fmla="*/ 3 w 20"/>
                  <a:gd name="T69" fmla="*/ 9 h 11"/>
                  <a:gd name="T70" fmla="*/ 4 w 20"/>
                  <a:gd name="T71" fmla="*/ 10 h 11"/>
                  <a:gd name="T72" fmla="*/ 6 w 20"/>
                  <a:gd name="T73" fmla="*/ 11 h 11"/>
                  <a:gd name="T74" fmla="*/ 7 w 20"/>
                  <a:gd name="T75" fmla="*/ 11 h 11"/>
                  <a:gd name="T76" fmla="*/ 8 w 20"/>
                  <a:gd name="T77" fmla="*/ 11 h 11"/>
                  <a:gd name="T78" fmla="*/ 9 w 20"/>
                  <a:gd name="T79" fmla="*/ 11 h 11"/>
                  <a:gd name="T80" fmla="*/ 10 w 20"/>
                  <a:gd name="T81" fmla="*/ 11 h 11"/>
                  <a:gd name="T82" fmla="*/ 10 w 20"/>
                  <a:gd name="T83" fmla="*/ 11 h 1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20"/>
                  <a:gd name="T127" fmla="*/ 0 h 11"/>
                  <a:gd name="T128" fmla="*/ 20 w 20"/>
                  <a:gd name="T129" fmla="*/ 11 h 1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20" h="11">
                    <a:moveTo>
                      <a:pt x="10" y="11"/>
                    </a:moveTo>
                    <a:lnTo>
                      <a:pt x="11" y="11"/>
                    </a:lnTo>
                    <a:lnTo>
                      <a:pt x="12" y="11"/>
                    </a:lnTo>
                    <a:lnTo>
                      <a:pt x="13" y="11"/>
                    </a:lnTo>
                    <a:lnTo>
                      <a:pt x="14" y="11"/>
                    </a:lnTo>
                    <a:lnTo>
                      <a:pt x="16" y="10"/>
                    </a:lnTo>
                    <a:lnTo>
                      <a:pt x="17" y="9"/>
                    </a:lnTo>
                    <a:lnTo>
                      <a:pt x="18" y="9"/>
                    </a:lnTo>
                    <a:lnTo>
                      <a:pt x="19" y="8"/>
                    </a:lnTo>
                    <a:lnTo>
                      <a:pt x="20" y="6"/>
                    </a:lnTo>
                    <a:lnTo>
                      <a:pt x="20" y="4"/>
                    </a:lnTo>
                    <a:lnTo>
                      <a:pt x="19" y="3"/>
                    </a:lnTo>
                    <a:lnTo>
                      <a:pt x="18" y="2"/>
                    </a:lnTo>
                    <a:lnTo>
                      <a:pt x="17" y="2"/>
                    </a:lnTo>
                    <a:lnTo>
                      <a:pt x="16" y="0"/>
                    </a:lnTo>
                    <a:lnTo>
                      <a:pt x="14" y="0"/>
                    </a:lnTo>
                    <a:lnTo>
                      <a:pt x="13" y="0"/>
                    </a:lnTo>
                    <a:lnTo>
                      <a:pt x="12" y="0"/>
                    </a:lnTo>
                    <a:lnTo>
                      <a:pt x="11" y="0"/>
                    </a:lnTo>
                    <a:lnTo>
                      <a:pt x="10" y="0"/>
                    </a:lnTo>
                    <a:lnTo>
                      <a:pt x="9" y="0"/>
                    </a:lnTo>
                    <a:lnTo>
                      <a:pt x="8" y="0"/>
                    </a:lnTo>
                    <a:lnTo>
                      <a:pt x="7" y="0"/>
                    </a:lnTo>
                    <a:lnTo>
                      <a:pt x="6" y="0"/>
                    </a:lnTo>
                    <a:lnTo>
                      <a:pt x="4" y="0"/>
                    </a:lnTo>
                    <a:lnTo>
                      <a:pt x="3" y="2"/>
                    </a:lnTo>
                    <a:lnTo>
                      <a:pt x="2" y="2"/>
                    </a:lnTo>
                    <a:lnTo>
                      <a:pt x="1" y="3"/>
                    </a:lnTo>
                    <a:lnTo>
                      <a:pt x="0" y="4"/>
                    </a:lnTo>
                    <a:lnTo>
                      <a:pt x="0" y="6"/>
                    </a:lnTo>
                    <a:lnTo>
                      <a:pt x="1" y="8"/>
                    </a:lnTo>
                    <a:lnTo>
                      <a:pt x="2" y="9"/>
                    </a:lnTo>
                    <a:lnTo>
                      <a:pt x="3" y="9"/>
                    </a:lnTo>
                    <a:lnTo>
                      <a:pt x="4" y="10"/>
                    </a:lnTo>
                    <a:lnTo>
                      <a:pt x="6" y="11"/>
                    </a:lnTo>
                    <a:lnTo>
                      <a:pt x="7" y="11"/>
                    </a:lnTo>
                    <a:lnTo>
                      <a:pt x="8" y="11"/>
                    </a:lnTo>
                    <a:lnTo>
                      <a:pt x="9" y="11"/>
                    </a:lnTo>
                    <a:lnTo>
                      <a:pt x="10" y="11"/>
                    </a:lnTo>
                    <a:close/>
                  </a:path>
                </a:pathLst>
              </a:custGeom>
              <a:solidFill>
                <a:srgbClr val="CC80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612" name="Freeform 572"/>
              <p:cNvSpPr>
                <a:spLocks/>
              </p:cNvSpPr>
              <p:nvPr/>
            </p:nvSpPr>
            <p:spPr bwMode="auto">
              <a:xfrm>
                <a:off x="1850" y="2225"/>
                <a:ext cx="35" cy="16"/>
              </a:xfrm>
              <a:custGeom>
                <a:avLst/>
                <a:gdLst>
                  <a:gd name="T0" fmla="*/ 17 w 35"/>
                  <a:gd name="T1" fmla="*/ 16 h 16"/>
                  <a:gd name="T2" fmla="*/ 19 w 35"/>
                  <a:gd name="T3" fmla="*/ 16 h 16"/>
                  <a:gd name="T4" fmla="*/ 21 w 35"/>
                  <a:gd name="T5" fmla="*/ 16 h 16"/>
                  <a:gd name="T6" fmla="*/ 22 w 35"/>
                  <a:gd name="T7" fmla="*/ 16 h 16"/>
                  <a:gd name="T8" fmla="*/ 24 w 35"/>
                  <a:gd name="T9" fmla="*/ 16 h 16"/>
                  <a:gd name="T10" fmla="*/ 25 w 35"/>
                  <a:gd name="T11" fmla="*/ 15 h 16"/>
                  <a:gd name="T12" fmla="*/ 27 w 35"/>
                  <a:gd name="T13" fmla="*/ 15 h 16"/>
                  <a:gd name="T14" fmla="*/ 28 w 35"/>
                  <a:gd name="T15" fmla="*/ 14 h 16"/>
                  <a:gd name="T16" fmla="*/ 30 w 35"/>
                  <a:gd name="T17" fmla="*/ 14 h 16"/>
                  <a:gd name="T18" fmla="*/ 31 w 35"/>
                  <a:gd name="T19" fmla="*/ 13 h 16"/>
                  <a:gd name="T20" fmla="*/ 32 w 35"/>
                  <a:gd name="T21" fmla="*/ 13 h 16"/>
                  <a:gd name="T22" fmla="*/ 33 w 35"/>
                  <a:gd name="T23" fmla="*/ 12 h 16"/>
                  <a:gd name="T24" fmla="*/ 34 w 35"/>
                  <a:gd name="T25" fmla="*/ 11 h 16"/>
                  <a:gd name="T26" fmla="*/ 35 w 35"/>
                  <a:gd name="T27" fmla="*/ 10 h 16"/>
                  <a:gd name="T28" fmla="*/ 35 w 35"/>
                  <a:gd name="T29" fmla="*/ 8 h 16"/>
                  <a:gd name="T30" fmla="*/ 35 w 35"/>
                  <a:gd name="T31" fmla="*/ 6 h 16"/>
                  <a:gd name="T32" fmla="*/ 34 w 35"/>
                  <a:gd name="T33" fmla="*/ 5 h 16"/>
                  <a:gd name="T34" fmla="*/ 33 w 35"/>
                  <a:gd name="T35" fmla="*/ 4 h 16"/>
                  <a:gd name="T36" fmla="*/ 32 w 35"/>
                  <a:gd name="T37" fmla="*/ 4 h 16"/>
                  <a:gd name="T38" fmla="*/ 31 w 35"/>
                  <a:gd name="T39" fmla="*/ 3 h 16"/>
                  <a:gd name="T40" fmla="*/ 30 w 35"/>
                  <a:gd name="T41" fmla="*/ 2 h 16"/>
                  <a:gd name="T42" fmla="*/ 28 w 35"/>
                  <a:gd name="T43" fmla="*/ 2 h 16"/>
                  <a:gd name="T44" fmla="*/ 27 w 35"/>
                  <a:gd name="T45" fmla="*/ 1 h 16"/>
                  <a:gd name="T46" fmla="*/ 25 w 35"/>
                  <a:gd name="T47" fmla="*/ 1 h 16"/>
                  <a:gd name="T48" fmla="*/ 24 w 35"/>
                  <a:gd name="T49" fmla="*/ 1 h 16"/>
                  <a:gd name="T50" fmla="*/ 22 w 35"/>
                  <a:gd name="T51" fmla="*/ 0 h 16"/>
                  <a:gd name="T52" fmla="*/ 21 w 35"/>
                  <a:gd name="T53" fmla="*/ 0 h 16"/>
                  <a:gd name="T54" fmla="*/ 19 w 35"/>
                  <a:gd name="T55" fmla="*/ 0 h 16"/>
                  <a:gd name="T56" fmla="*/ 17 w 35"/>
                  <a:gd name="T57" fmla="*/ 0 h 16"/>
                  <a:gd name="T58" fmla="*/ 16 w 35"/>
                  <a:gd name="T59" fmla="*/ 0 h 16"/>
                  <a:gd name="T60" fmla="*/ 15 w 35"/>
                  <a:gd name="T61" fmla="*/ 0 h 16"/>
                  <a:gd name="T62" fmla="*/ 15 w 35"/>
                  <a:gd name="T63" fmla="*/ 0 h 16"/>
                  <a:gd name="T64" fmla="*/ 13 w 35"/>
                  <a:gd name="T65" fmla="*/ 0 h 16"/>
                  <a:gd name="T66" fmla="*/ 12 w 35"/>
                  <a:gd name="T67" fmla="*/ 0 h 16"/>
                  <a:gd name="T68" fmla="*/ 10 w 35"/>
                  <a:gd name="T69" fmla="*/ 1 h 16"/>
                  <a:gd name="T70" fmla="*/ 9 w 35"/>
                  <a:gd name="T71" fmla="*/ 1 h 16"/>
                  <a:gd name="T72" fmla="*/ 7 w 35"/>
                  <a:gd name="T73" fmla="*/ 1 h 16"/>
                  <a:gd name="T74" fmla="*/ 6 w 35"/>
                  <a:gd name="T75" fmla="*/ 2 h 16"/>
                  <a:gd name="T76" fmla="*/ 5 w 35"/>
                  <a:gd name="T77" fmla="*/ 2 h 16"/>
                  <a:gd name="T78" fmla="*/ 4 w 35"/>
                  <a:gd name="T79" fmla="*/ 3 h 16"/>
                  <a:gd name="T80" fmla="*/ 2 w 35"/>
                  <a:gd name="T81" fmla="*/ 4 h 16"/>
                  <a:gd name="T82" fmla="*/ 1 w 35"/>
                  <a:gd name="T83" fmla="*/ 4 h 16"/>
                  <a:gd name="T84" fmla="*/ 1 w 35"/>
                  <a:gd name="T85" fmla="*/ 5 h 16"/>
                  <a:gd name="T86" fmla="*/ 0 w 35"/>
                  <a:gd name="T87" fmla="*/ 6 h 16"/>
                  <a:gd name="T88" fmla="*/ 0 w 35"/>
                  <a:gd name="T89" fmla="*/ 8 h 16"/>
                  <a:gd name="T90" fmla="*/ 0 w 35"/>
                  <a:gd name="T91" fmla="*/ 10 h 16"/>
                  <a:gd name="T92" fmla="*/ 1 w 35"/>
                  <a:gd name="T93" fmla="*/ 11 h 16"/>
                  <a:gd name="T94" fmla="*/ 1 w 35"/>
                  <a:gd name="T95" fmla="*/ 12 h 16"/>
                  <a:gd name="T96" fmla="*/ 2 w 35"/>
                  <a:gd name="T97" fmla="*/ 13 h 16"/>
                  <a:gd name="T98" fmla="*/ 4 w 35"/>
                  <a:gd name="T99" fmla="*/ 13 h 16"/>
                  <a:gd name="T100" fmla="*/ 5 w 35"/>
                  <a:gd name="T101" fmla="*/ 14 h 16"/>
                  <a:gd name="T102" fmla="*/ 6 w 35"/>
                  <a:gd name="T103" fmla="*/ 14 h 16"/>
                  <a:gd name="T104" fmla="*/ 7 w 35"/>
                  <a:gd name="T105" fmla="*/ 15 h 16"/>
                  <a:gd name="T106" fmla="*/ 9 w 35"/>
                  <a:gd name="T107" fmla="*/ 15 h 16"/>
                  <a:gd name="T108" fmla="*/ 10 w 35"/>
                  <a:gd name="T109" fmla="*/ 16 h 16"/>
                  <a:gd name="T110" fmla="*/ 12 w 35"/>
                  <a:gd name="T111" fmla="*/ 16 h 16"/>
                  <a:gd name="T112" fmla="*/ 13 w 35"/>
                  <a:gd name="T113" fmla="*/ 16 h 16"/>
                  <a:gd name="T114" fmla="*/ 15 w 35"/>
                  <a:gd name="T115" fmla="*/ 16 h 16"/>
                  <a:gd name="T116" fmla="*/ 15 w 35"/>
                  <a:gd name="T117" fmla="*/ 16 h 16"/>
                  <a:gd name="T118" fmla="*/ 16 w 35"/>
                  <a:gd name="T119" fmla="*/ 16 h 16"/>
                  <a:gd name="T120" fmla="*/ 17 w 35"/>
                  <a:gd name="T121" fmla="*/ 16 h 16"/>
                  <a:gd name="T122" fmla="*/ 17 w 35"/>
                  <a:gd name="T123" fmla="*/ 16 h 1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35"/>
                  <a:gd name="T187" fmla="*/ 0 h 16"/>
                  <a:gd name="T188" fmla="*/ 35 w 35"/>
                  <a:gd name="T189" fmla="*/ 16 h 1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35" h="16">
                    <a:moveTo>
                      <a:pt x="17" y="16"/>
                    </a:moveTo>
                    <a:lnTo>
                      <a:pt x="19" y="16"/>
                    </a:lnTo>
                    <a:lnTo>
                      <a:pt x="21" y="16"/>
                    </a:lnTo>
                    <a:lnTo>
                      <a:pt x="22" y="16"/>
                    </a:lnTo>
                    <a:lnTo>
                      <a:pt x="24" y="16"/>
                    </a:lnTo>
                    <a:lnTo>
                      <a:pt x="25" y="15"/>
                    </a:lnTo>
                    <a:lnTo>
                      <a:pt x="27" y="15"/>
                    </a:lnTo>
                    <a:lnTo>
                      <a:pt x="28" y="14"/>
                    </a:lnTo>
                    <a:lnTo>
                      <a:pt x="30" y="14"/>
                    </a:lnTo>
                    <a:lnTo>
                      <a:pt x="31" y="13"/>
                    </a:lnTo>
                    <a:lnTo>
                      <a:pt x="32" y="13"/>
                    </a:lnTo>
                    <a:lnTo>
                      <a:pt x="33" y="12"/>
                    </a:lnTo>
                    <a:lnTo>
                      <a:pt x="34" y="11"/>
                    </a:lnTo>
                    <a:lnTo>
                      <a:pt x="35" y="10"/>
                    </a:lnTo>
                    <a:lnTo>
                      <a:pt x="35" y="8"/>
                    </a:lnTo>
                    <a:lnTo>
                      <a:pt x="35" y="6"/>
                    </a:lnTo>
                    <a:lnTo>
                      <a:pt x="34" y="5"/>
                    </a:lnTo>
                    <a:lnTo>
                      <a:pt x="33" y="4"/>
                    </a:lnTo>
                    <a:lnTo>
                      <a:pt x="32" y="4"/>
                    </a:lnTo>
                    <a:lnTo>
                      <a:pt x="31" y="3"/>
                    </a:lnTo>
                    <a:lnTo>
                      <a:pt x="30" y="2"/>
                    </a:lnTo>
                    <a:lnTo>
                      <a:pt x="28" y="2"/>
                    </a:lnTo>
                    <a:lnTo>
                      <a:pt x="27" y="1"/>
                    </a:lnTo>
                    <a:lnTo>
                      <a:pt x="25" y="1"/>
                    </a:lnTo>
                    <a:lnTo>
                      <a:pt x="24" y="1"/>
                    </a:lnTo>
                    <a:lnTo>
                      <a:pt x="22" y="0"/>
                    </a:lnTo>
                    <a:lnTo>
                      <a:pt x="21" y="0"/>
                    </a:lnTo>
                    <a:lnTo>
                      <a:pt x="19" y="0"/>
                    </a:lnTo>
                    <a:lnTo>
                      <a:pt x="17" y="0"/>
                    </a:lnTo>
                    <a:lnTo>
                      <a:pt x="16" y="0"/>
                    </a:lnTo>
                    <a:lnTo>
                      <a:pt x="15" y="0"/>
                    </a:lnTo>
                    <a:lnTo>
                      <a:pt x="13" y="0"/>
                    </a:lnTo>
                    <a:lnTo>
                      <a:pt x="12" y="0"/>
                    </a:lnTo>
                    <a:lnTo>
                      <a:pt x="10" y="1"/>
                    </a:lnTo>
                    <a:lnTo>
                      <a:pt x="9" y="1"/>
                    </a:lnTo>
                    <a:lnTo>
                      <a:pt x="7" y="1"/>
                    </a:lnTo>
                    <a:lnTo>
                      <a:pt x="6" y="2"/>
                    </a:lnTo>
                    <a:lnTo>
                      <a:pt x="5" y="2"/>
                    </a:lnTo>
                    <a:lnTo>
                      <a:pt x="4" y="3"/>
                    </a:lnTo>
                    <a:lnTo>
                      <a:pt x="2" y="4"/>
                    </a:lnTo>
                    <a:lnTo>
                      <a:pt x="1" y="4"/>
                    </a:lnTo>
                    <a:lnTo>
                      <a:pt x="1" y="5"/>
                    </a:lnTo>
                    <a:lnTo>
                      <a:pt x="0" y="6"/>
                    </a:lnTo>
                    <a:lnTo>
                      <a:pt x="0" y="8"/>
                    </a:lnTo>
                    <a:lnTo>
                      <a:pt x="0" y="10"/>
                    </a:lnTo>
                    <a:lnTo>
                      <a:pt x="1" y="11"/>
                    </a:lnTo>
                    <a:lnTo>
                      <a:pt x="1" y="12"/>
                    </a:lnTo>
                    <a:lnTo>
                      <a:pt x="2" y="13"/>
                    </a:lnTo>
                    <a:lnTo>
                      <a:pt x="4" y="13"/>
                    </a:lnTo>
                    <a:lnTo>
                      <a:pt x="5" y="14"/>
                    </a:lnTo>
                    <a:lnTo>
                      <a:pt x="6" y="14"/>
                    </a:lnTo>
                    <a:lnTo>
                      <a:pt x="7" y="15"/>
                    </a:lnTo>
                    <a:lnTo>
                      <a:pt x="9" y="15"/>
                    </a:lnTo>
                    <a:lnTo>
                      <a:pt x="10" y="16"/>
                    </a:lnTo>
                    <a:lnTo>
                      <a:pt x="12" y="16"/>
                    </a:lnTo>
                    <a:lnTo>
                      <a:pt x="13" y="16"/>
                    </a:lnTo>
                    <a:lnTo>
                      <a:pt x="15" y="16"/>
                    </a:lnTo>
                    <a:lnTo>
                      <a:pt x="16" y="16"/>
                    </a:lnTo>
                    <a:lnTo>
                      <a:pt x="17" y="16"/>
                    </a:lnTo>
                    <a:close/>
                  </a:path>
                </a:pathLst>
              </a:custGeom>
              <a:solidFill>
                <a:srgbClr val="CC80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613" name="Freeform 573"/>
              <p:cNvSpPr>
                <a:spLocks/>
              </p:cNvSpPr>
              <p:nvPr/>
            </p:nvSpPr>
            <p:spPr bwMode="auto">
              <a:xfrm>
                <a:off x="1879" y="2272"/>
                <a:ext cx="22" cy="11"/>
              </a:xfrm>
              <a:custGeom>
                <a:avLst/>
                <a:gdLst>
                  <a:gd name="T0" fmla="*/ 11 w 22"/>
                  <a:gd name="T1" fmla="*/ 11 h 11"/>
                  <a:gd name="T2" fmla="*/ 12 w 22"/>
                  <a:gd name="T3" fmla="*/ 10 h 11"/>
                  <a:gd name="T4" fmla="*/ 13 w 22"/>
                  <a:gd name="T5" fmla="*/ 10 h 11"/>
                  <a:gd name="T6" fmla="*/ 14 w 22"/>
                  <a:gd name="T7" fmla="*/ 10 h 11"/>
                  <a:gd name="T8" fmla="*/ 15 w 22"/>
                  <a:gd name="T9" fmla="*/ 10 h 11"/>
                  <a:gd name="T10" fmla="*/ 16 w 22"/>
                  <a:gd name="T11" fmla="*/ 10 h 11"/>
                  <a:gd name="T12" fmla="*/ 17 w 22"/>
                  <a:gd name="T13" fmla="*/ 10 h 11"/>
                  <a:gd name="T14" fmla="*/ 18 w 22"/>
                  <a:gd name="T15" fmla="*/ 9 h 11"/>
                  <a:gd name="T16" fmla="*/ 19 w 22"/>
                  <a:gd name="T17" fmla="*/ 9 h 11"/>
                  <a:gd name="T18" fmla="*/ 20 w 22"/>
                  <a:gd name="T19" fmla="*/ 8 h 11"/>
                  <a:gd name="T20" fmla="*/ 21 w 22"/>
                  <a:gd name="T21" fmla="*/ 8 h 11"/>
                  <a:gd name="T22" fmla="*/ 22 w 22"/>
                  <a:gd name="T23" fmla="*/ 6 h 11"/>
                  <a:gd name="T24" fmla="*/ 22 w 22"/>
                  <a:gd name="T25" fmla="*/ 5 h 11"/>
                  <a:gd name="T26" fmla="*/ 22 w 22"/>
                  <a:gd name="T27" fmla="*/ 4 h 11"/>
                  <a:gd name="T28" fmla="*/ 21 w 22"/>
                  <a:gd name="T29" fmla="*/ 3 h 11"/>
                  <a:gd name="T30" fmla="*/ 20 w 22"/>
                  <a:gd name="T31" fmla="*/ 2 h 11"/>
                  <a:gd name="T32" fmla="*/ 19 w 22"/>
                  <a:gd name="T33" fmla="*/ 2 h 11"/>
                  <a:gd name="T34" fmla="*/ 18 w 22"/>
                  <a:gd name="T35" fmla="*/ 1 h 11"/>
                  <a:gd name="T36" fmla="*/ 17 w 22"/>
                  <a:gd name="T37" fmla="*/ 1 h 11"/>
                  <a:gd name="T38" fmla="*/ 16 w 22"/>
                  <a:gd name="T39" fmla="*/ 1 h 11"/>
                  <a:gd name="T40" fmla="*/ 15 w 22"/>
                  <a:gd name="T41" fmla="*/ 1 h 11"/>
                  <a:gd name="T42" fmla="*/ 14 w 22"/>
                  <a:gd name="T43" fmla="*/ 0 h 11"/>
                  <a:gd name="T44" fmla="*/ 13 w 22"/>
                  <a:gd name="T45" fmla="*/ 0 h 11"/>
                  <a:gd name="T46" fmla="*/ 12 w 22"/>
                  <a:gd name="T47" fmla="*/ 0 h 11"/>
                  <a:gd name="T48" fmla="*/ 11 w 22"/>
                  <a:gd name="T49" fmla="*/ 0 h 11"/>
                  <a:gd name="T50" fmla="*/ 10 w 22"/>
                  <a:gd name="T51" fmla="*/ 0 h 11"/>
                  <a:gd name="T52" fmla="*/ 9 w 22"/>
                  <a:gd name="T53" fmla="*/ 0 h 11"/>
                  <a:gd name="T54" fmla="*/ 7 w 22"/>
                  <a:gd name="T55" fmla="*/ 0 h 11"/>
                  <a:gd name="T56" fmla="*/ 7 w 22"/>
                  <a:gd name="T57" fmla="*/ 1 h 11"/>
                  <a:gd name="T58" fmla="*/ 5 w 22"/>
                  <a:gd name="T59" fmla="*/ 1 h 11"/>
                  <a:gd name="T60" fmla="*/ 3 w 22"/>
                  <a:gd name="T61" fmla="*/ 2 h 11"/>
                  <a:gd name="T62" fmla="*/ 2 w 22"/>
                  <a:gd name="T63" fmla="*/ 2 h 11"/>
                  <a:gd name="T64" fmla="*/ 1 w 22"/>
                  <a:gd name="T65" fmla="*/ 3 h 11"/>
                  <a:gd name="T66" fmla="*/ 0 w 22"/>
                  <a:gd name="T67" fmla="*/ 4 h 11"/>
                  <a:gd name="T68" fmla="*/ 0 w 22"/>
                  <a:gd name="T69" fmla="*/ 5 h 11"/>
                  <a:gd name="T70" fmla="*/ 0 w 22"/>
                  <a:gd name="T71" fmla="*/ 6 h 11"/>
                  <a:gd name="T72" fmla="*/ 1 w 22"/>
                  <a:gd name="T73" fmla="*/ 8 h 11"/>
                  <a:gd name="T74" fmla="*/ 2 w 22"/>
                  <a:gd name="T75" fmla="*/ 8 h 11"/>
                  <a:gd name="T76" fmla="*/ 3 w 22"/>
                  <a:gd name="T77" fmla="*/ 9 h 11"/>
                  <a:gd name="T78" fmla="*/ 5 w 22"/>
                  <a:gd name="T79" fmla="*/ 10 h 11"/>
                  <a:gd name="T80" fmla="*/ 7 w 22"/>
                  <a:gd name="T81" fmla="*/ 10 h 11"/>
                  <a:gd name="T82" fmla="*/ 7 w 22"/>
                  <a:gd name="T83" fmla="*/ 10 h 11"/>
                  <a:gd name="T84" fmla="*/ 9 w 22"/>
                  <a:gd name="T85" fmla="*/ 10 h 11"/>
                  <a:gd name="T86" fmla="*/ 10 w 22"/>
                  <a:gd name="T87" fmla="*/ 10 h 11"/>
                  <a:gd name="T88" fmla="*/ 11 w 22"/>
                  <a:gd name="T89" fmla="*/ 11 h 11"/>
                  <a:gd name="T90" fmla="*/ 11 w 22"/>
                  <a:gd name="T91" fmla="*/ 11 h 11"/>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2"/>
                  <a:gd name="T139" fmla="*/ 0 h 11"/>
                  <a:gd name="T140" fmla="*/ 22 w 22"/>
                  <a:gd name="T141" fmla="*/ 11 h 11"/>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2" h="11">
                    <a:moveTo>
                      <a:pt x="11" y="11"/>
                    </a:moveTo>
                    <a:lnTo>
                      <a:pt x="12" y="10"/>
                    </a:lnTo>
                    <a:lnTo>
                      <a:pt x="13" y="10"/>
                    </a:lnTo>
                    <a:lnTo>
                      <a:pt x="14" y="10"/>
                    </a:lnTo>
                    <a:lnTo>
                      <a:pt x="15" y="10"/>
                    </a:lnTo>
                    <a:lnTo>
                      <a:pt x="16" y="10"/>
                    </a:lnTo>
                    <a:lnTo>
                      <a:pt x="17" y="10"/>
                    </a:lnTo>
                    <a:lnTo>
                      <a:pt x="18" y="9"/>
                    </a:lnTo>
                    <a:lnTo>
                      <a:pt x="19" y="9"/>
                    </a:lnTo>
                    <a:lnTo>
                      <a:pt x="20" y="8"/>
                    </a:lnTo>
                    <a:lnTo>
                      <a:pt x="21" y="8"/>
                    </a:lnTo>
                    <a:lnTo>
                      <a:pt x="22" y="6"/>
                    </a:lnTo>
                    <a:lnTo>
                      <a:pt x="22" y="5"/>
                    </a:lnTo>
                    <a:lnTo>
                      <a:pt x="22" y="4"/>
                    </a:lnTo>
                    <a:lnTo>
                      <a:pt x="21" y="3"/>
                    </a:lnTo>
                    <a:lnTo>
                      <a:pt x="20" y="2"/>
                    </a:lnTo>
                    <a:lnTo>
                      <a:pt x="19" y="2"/>
                    </a:lnTo>
                    <a:lnTo>
                      <a:pt x="18" y="1"/>
                    </a:lnTo>
                    <a:lnTo>
                      <a:pt x="17" y="1"/>
                    </a:lnTo>
                    <a:lnTo>
                      <a:pt x="16" y="1"/>
                    </a:lnTo>
                    <a:lnTo>
                      <a:pt x="15" y="1"/>
                    </a:lnTo>
                    <a:lnTo>
                      <a:pt x="14" y="0"/>
                    </a:lnTo>
                    <a:lnTo>
                      <a:pt x="13" y="0"/>
                    </a:lnTo>
                    <a:lnTo>
                      <a:pt x="12" y="0"/>
                    </a:lnTo>
                    <a:lnTo>
                      <a:pt x="11" y="0"/>
                    </a:lnTo>
                    <a:lnTo>
                      <a:pt x="10" y="0"/>
                    </a:lnTo>
                    <a:lnTo>
                      <a:pt x="9" y="0"/>
                    </a:lnTo>
                    <a:lnTo>
                      <a:pt x="7" y="0"/>
                    </a:lnTo>
                    <a:lnTo>
                      <a:pt x="7" y="1"/>
                    </a:lnTo>
                    <a:lnTo>
                      <a:pt x="5" y="1"/>
                    </a:lnTo>
                    <a:lnTo>
                      <a:pt x="3" y="2"/>
                    </a:lnTo>
                    <a:lnTo>
                      <a:pt x="2" y="2"/>
                    </a:lnTo>
                    <a:lnTo>
                      <a:pt x="1" y="3"/>
                    </a:lnTo>
                    <a:lnTo>
                      <a:pt x="0" y="4"/>
                    </a:lnTo>
                    <a:lnTo>
                      <a:pt x="0" y="5"/>
                    </a:lnTo>
                    <a:lnTo>
                      <a:pt x="0" y="6"/>
                    </a:lnTo>
                    <a:lnTo>
                      <a:pt x="1" y="8"/>
                    </a:lnTo>
                    <a:lnTo>
                      <a:pt x="2" y="8"/>
                    </a:lnTo>
                    <a:lnTo>
                      <a:pt x="3" y="9"/>
                    </a:lnTo>
                    <a:lnTo>
                      <a:pt x="5" y="10"/>
                    </a:lnTo>
                    <a:lnTo>
                      <a:pt x="7" y="10"/>
                    </a:lnTo>
                    <a:lnTo>
                      <a:pt x="9" y="10"/>
                    </a:lnTo>
                    <a:lnTo>
                      <a:pt x="10" y="10"/>
                    </a:lnTo>
                    <a:lnTo>
                      <a:pt x="11" y="11"/>
                    </a:lnTo>
                    <a:close/>
                  </a:path>
                </a:pathLst>
              </a:custGeom>
              <a:solidFill>
                <a:srgbClr val="CC80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614" name="Freeform 574"/>
              <p:cNvSpPr>
                <a:spLocks/>
              </p:cNvSpPr>
              <p:nvPr/>
            </p:nvSpPr>
            <p:spPr bwMode="auto">
              <a:xfrm>
                <a:off x="1757" y="2387"/>
                <a:ext cx="87" cy="58"/>
              </a:xfrm>
              <a:custGeom>
                <a:avLst/>
                <a:gdLst>
                  <a:gd name="T0" fmla="*/ 1 w 87"/>
                  <a:gd name="T1" fmla="*/ 25 h 58"/>
                  <a:gd name="T2" fmla="*/ 86 w 87"/>
                  <a:gd name="T3" fmla="*/ 57 h 58"/>
                  <a:gd name="T4" fmla="*/ 85 w 87"/>
                  <a:gd name="T5" fmla="*/ 56 h 58"/>
                  <a:gd name="T6" fmla="*/ 83 w 87"/>
                  <a:gd name="T7" fmla="*/ 54 h 58"/>
                  <a:gd name="T8" fmla="*/ 80 w 87"/>
                  <a:gd name="T9" fmla="*/ 50 h 58"/>
                  <a:gd name="T10" fmla="*/ 77 w 87"/>
                  <a:gd name="T11" fmla="*/ 47 h 58"/>
                  <a:gd name="T12" fmla="*/ 75 w 87"/>
                  <a:gd name="T13" fmla="*/ 45 h 58"/>
                  <a:gd name="T14" fmla="*/ 72 w 87"/>
                  <a:gd name="T15" fmla="*/ 43 h 58"/>
                  <a:gd name="T16" fmla="*/ 70 w 87"/>
                  <a:gd name="T17" fmla="*/ 40 h 58"/>
                  <a:gd name="T18" fmla="*/ 67 w 87"/>
                  <a:gd name="T19" fmla="*/ 38 h 58"/>
                  <a:gd name="T20" fmla="*/ 64 w 87"/>
                  <a:gd name="T21" fmla="*/ 35 h 58"/>
                  <a:gd name="T22" fmla="*/ 60 w 87"/>
                  <a:gd name="T23" fmla="*/ 32 h 58"/>
                  <a:gd name="T24" fmla="*/ 57 w 87"/>
                  <a:gd name="T25" fmla="*/ 31 h 58"/>
                  <a:gd name="T26" fmla="*/ 56 w 87"/>
                  <a:gd name="T27" fmla="*/ 29 h 58"/>
                  <a:gd name="T28" fmla="*/ 54 w 87"/>
                  <a:gd name="T29" fmla="*/ 28 h 58"/>
                  <a:gd name="T30" fmla="*/ 52 w 87"/>
                  <a:gd name="T31" fmla="*/ 26 h 58"/>
                  <a:gd name="T32" fmla="*/ 49 w 87"/>
                  <a:gd name="T33" fmla="*/ 25 h 58"/>
                  <a:gd name="T34" fmla="*/ 47 w 87"/>
                  <a:gd name="T35" fmla="*/ 23 h 58"/>
                  <a:gd name="T36" fmla="*/ 45 w 87"/>
                  <a:gd name="T37" fmla="*/ 22 h 58"/>
                  <a:gd name="T38" fmla="*/ 42 w 87"/>
                  <a:gd name="T39" fmla="*/ 21 h 58"/>
                  <a:gd name="T40" fmla="*/ 40 w 87"/>
                  <a:gd name="T41" fmla="*/ 20 h 58"/>
                  <a:gd name="T42" fmla="*/ 38 w 87"/>
                  <a:gd name="T43" fmla="*/ 19 h 58"/>
                  <a:gd name="T44" fmla="*/ 36 w 87"/>
                  <a:gd name="T45" fmla="*/ 17 h 58"/>
                  <a:gd name="T46" fmla="*/ 34 w 87"/>
                  <a:gd name="T47" fmla="*/ 16 h 58"/>
                  <a:gd name="T48" fmla="*/ 31 w 87"/>
                  <a:gd name="T49" fmla="*/ 14 h 58"/>
                  <a:gd name="T50" fmla="*/ 29 w 87"/>
                  <a:gd name="T51" fmla="*/ 14 h 58"/>
                  <a:gd name="T52" fmla="*/ 27 w 87"/>
                  <a:gd name="T53" fmla="*/ 12 h 58"/>
                  <a:gd name="T54" fmla="*/ 24 w 87"/>
                  <a:gd name="T55" fmla="*/ 11 h 58"/>
                  <a:gd name="T56" fmla="*/ 23 w 87"/>
                  <a:gd name="T57" fmla="*/ 10 h 58"/>
                  <a:gd name="T58" fmla="*/ 20 w 87"/>
                  <a:gd name="T59" fmla="*/ 9 h 58"/>
                  <a:gd name="T60" fmla="*/ 18 w 87"/>
                  <a:gd name="T61" fmla="*/ 8 h 58"/>
                  <a:gd name="T62" fmla="*/ 16 w 87"/>
                  <a:gd name="T63" fmla="*/ 7 h 58"/>
                  <a:gd name="T64" fmla="*/ 13 w 87"/>
                  <a:gd name="T65" fmla="*/ 5 h 58"/>
                  <a:gd name="T66" fmla="*/ 10 w 87"/>
                  <a:gd name="T67" fmla="*/ 4 h 58"/>
                  <a:gd name="T68" fmla="*/ 7 w 87"/>
                  <a:gd name="T69" fmla="*/ 3 h 58"/>
                  <a:gd name="T70" fmla="*/ 4 w 87"/>
                  <a:gd name="T71" fmla="*/ 1 h 58"/>
                  <a:gd name="T72" fmla="*/ 2 w 87"/>
                  <a:gd name="T73" fmla="*/ 1 h 58"/>
                  <a:gd name="T74" fmla="*/ 1 w 87"/>
                  <a:gd name="T75" fmla="*/ 0 h 58"/>
                  <a:gd name="T76" fmla="*/ 0 w 87"/>
                  <a:gd name="T77" fmla="*/ 0 h 58"/>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87"/>
                  <a:gd name="T118" fmla="*/ 0 h 58"/>
                  <a:gd name="T119" fmla="*/ 87 w 87"/>
                  <a:gd name="T120" fmla="*/ 58 h 58"/>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87" h="58">
                    <a:moveTo>
                      <a:pt x="0" y="0"/>
                    </a:moveTo>
                    <a:lnTo>
                      <a:pt x="1" y="25"/>
                    </a:lnTo>
                    <a:lnTo>
                      <a:pt x="87" y="58"/>
                    </a:lnTo>
                    <a:lnTo>
                      <a:pt x="86" y="57"/>
                    </a:lnTo>
                    <a:lnTo>
                      <a:pt x="85" y="56"/>
                    </a:lnTo>
                    <a:lnTo>
                      <a:pt x="84" y="55"/>
                    </a:lnTo>
                    <a:lnTo>
                      <a:pt x="83" y="54"/>
                    </a:lnTo>
                    <a:lnTo>
                      <a:pt x="82" y="52"/>
                    </a:lnTo>
                    <a:lnTo>
                      <a:pt x="80" y="50"/>
                    </a:lnTo>
                    <a:lnTo>
                      <a:pt x="79" y="48"/>
                    </a:lnTo>
                    <a:lnTo>
                      <a:pt x="77" y="47"/>
                    </a:lnTo>
                    <a:lnTo>
                      <a:pt x="76" y="46"/>
                    </a:lnTo>
                    <a:lnTo>
                      <a:pt x="75" y="45"/>
                    </a:lnTo>
                    <a:lnTo>
                      <a:pt x="74" y="44"/>
                    </a:lnTo>
                    <a:lnTo>
                      <a:pt x="72" y="43"/>
                    </a:lnTo>
                    <a:lnTo>
                      <a:pt x="71" y="42"/>
                    </a:lnTo>
                    <a:lnTo>
                      <a:pt x="70" y="40"/>
                    </a:lnTo>
                    <a:lnTo>
                      <a:pt x="69" y="39"/>
                    </a:lnTo>
                    <a:lnTo>
                      <a:pt x="67" y="38"/>
                    </a:lnTo>
                    <a:lnTo>
                      <a:pt x="65" y="36"/>
                    </a:lnTo>
                    <a:lnTo>
                      <a:pt x="64" y="35"/>
                    </a:lnTo>
                    <a:lnTo>
                      <a:pt x="62" y="34"/>
                    </a:lnTo>
                    <a:lnTo>
                      <a:pt x="60" y="32"/>
                    </a:lnTo>
                    <a:lnTo>
                      <a:pt x="58" y="31"/>
                    </a:lnTo>
                    <a:lnTo>
                      <a:pt x="57" y="31"/>
                    </a:lnTo>
                    <a:lnTo>
                      <a:pt x="57" y="30"/>
                    </a:lnTo>
                    <a:lnTo>
                      <a:pt x="56" y="29"/>
                    </a:lnTo>
                    <a:lnTo>
                      <a:pt x="55" y="29"/>
                    </a:lnTo>
                    <a:lnTo>
                      <a:pt x="54" y="28"/>
                    </a:lnTo>
                    <a:lnTo>
                      <a:pt x="53" y="27"/>
                    </a:lnTo>
                    <a:lnTo>
                      <a:pt x="52" y="26"/>
                    </a:lnTo>
                    <a:lnTo>
                      <a:pt x="50" y="26"/>
                    </a:lnTo>
                    <a:lnTo>
                      <a:pt x="49" y="25"/>
                    </a:lnTo>
                    <a:lnTo>
                      <a:pt x="48" y="24"/>
                    </a:lnTo>
                    <a:lnTo>
                      <a:pt x="47" y="23"/>
                    </a:lnTo>
                    <a:lnTo>
                      <a:pt x="46" y="23"/>
                    </a:lnTo>
                    <a:lnTo>
                      <a:pt x="45" y="22"/>
                    </a:lnTo>
                    <a:lnTo>
                      <a:pt x="44" y="22"/>
                    </a:lnTo>
                    <a:lnTo>
                      <a:pt x="42" y="21"/>
                    </a:lnTo>
                    <a:lnTo>
                      <a:pt x="42" y="20"/>
                    </a:lnTo>
                    <a:lnTo>
                      <a:pt x="40" y="20"/>
                    </a:lnTo>
                    <a:lnTo>
                      <a:pt x="39" y="19"/>
                    </a:lnTo>
                    <a:lnTo>
                      <a:pt x="38" y="19"/>
                    </a:lnTo>
                    <a:lnTo>
                      <a:pt x="37" y="18"/>
                    </a:lnTo>
                    <a:lnTo>
                      <a:pt x="36" y="17"/>
                    </a:lnTo>
                    <a:lnTo>
                      <a:pt x="35" y="16"/>
                    </a:lnTo>
                    <a:lnTo>
                      <a:pt x="34" y="16"/>
                    </a:lnTo>
                    <a:lnTo>
                      <a:pt x="32" y="15"/>
                    </a:lnTo>
                    <a:lnTo>
                      <a:pt x="31" y="14"/>
                    </a:lnTo>
                    <a:lnTo>
                      <a:pt x="30" y="14"/>
                    </a:lnTo>
                    <a:lnTo>
                      <a:pt x="29" y="14"/>
                    </a:lnTo>
                    <a:lnTo>
                      <a:pt x="28" y="13"/>
                    </a:lnTo>
                    <a:lnTo>
                      <a:pt x="27" y="12"/>
                    </a:lnTo>
                    <a:lnTo>
                      <a:pt x="26" y="12"/>
                    </a:lnTo>
                    <a:lnTo>
                      <a:pt x="24" y="11"/>
                    </a:lnTo>
                    <a:lnTo>
                      <a:pt x="23" y="11"/>
                    </a:lnTo>
                    <a:lnTo>
                      <a:pt x="23" y="10"/>
                    </a:lnTo>
                    <a:lnTo>
                      <a:pt x="22" y="10"/>
                    </a:lnTo>
                    <a:lnTo>
                      <a:pt x="20" y="9"/>
                    </a:lnTo>
                    <a:lnTo>
                      <a:pt x="19" y="9"/>
                    </a:lnTo>
                    <a:lnTo>
                      <a:pt x="18" y="8"/>
                    </a:lnTo>
                    <a:lnTo>
                      <a:pt x="17" y="8"/>
                    </a:lnTo>
                    <a:lnTo>
                      <a:pt x="16" y="7"/>
                    </a:lnTo>
                    <a:lnTo>
                      <a:pt x="15" y="6"/>
                    </a:lnTo>
                    <a:lnTo>
                      <a:pt x="13" y="5"/>
                    </a:lnTo>
                    <a:lnTo>
                      <a:pt x="12" y="5"/>
                    </a:lnTo>
                    <a:lnTo>
                      <a:pt x="10" y="4"/>
                    </a:lnTo>
                    <a:lnTo>
                      <a:pt x="8" y="3"/>
                    </a:lnTo>
                    <a:lnTo>
                      <a:pt x="7" y="3"/>
                    </a:lnTo>
                    <a:lnTo>
                      <a:pt x="6" y="2"/>
                    </a:lnTo>
                    <a:lnTo>
                      <a:pt x="4" y="1"/>
                    </a:lnTo>
                    <a:lnTo>
                      <a:pt x="3" y="1"/>
                    </a:lnTo>
                    <a:lnTo>
                      <a:pt x="2" y="1"/>
                    </a:lnTo>
                    <a:lnTo>
                      <a:pt x="2" y="0"/>
                    </a:lnTo>
                    <a:lnTo>
                      <a:pt x="1" y="0"/>
                    </a:lnTo>
                    <a:lnTo>
                      <a:pt x="0" y="0"/>
                    </a:lnTo>
                    <a:close/>
                  </a:path>
                </a:pathLst>
              </a:custGeom>
              <a:solidFill>
                <a:srgbClr val="BF66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615" name="Freeform 575"/>
              <p:cNvSpPr>
                <a:spLocks/>
              </p:cNvSpPr>
              <p:nvPr/>
            </p:nvSpPr>
            <p:spPr bwMode="auto">
              <a:xfrm>
                <a:off x="1900" y="2316"/>
                <a:ext cx="38" cy="28"/>
              </a:xfrm>
              <a:custGeom>
                <a:avLst/>
                <a:gdLst>
                  <a:gd name="T0" fmla="*/ 0 w 38"/>
                  <a:gd name="T1" fmla="*/ 27 h 28"/>
                  <a:gd name="T2" fmla="*/ 1 w 38"/>
                  <a:gd name="T3" fmla="*/ 27 h 28"/>
                  <a:gd name="T4" fmla="*/ 2 w 38"/>
                  <a:gd name="T5" fmla="*/ 27 h 28"/>
                  <a:gd name="T6" fmla="*/ 3 w 38"/>
                  <a:gd name="T7" fmla="*/ 27 h 28"/>
                  <a:gd name="T8" fmla="*/ 4 w 38"/>
                  <a:gd name="T9" fmla="*/ 28 h 28"/>
                  <a:gd name="T10" fmla="*/ 5 w 38"/>
                  <a:gd name="T11" fmla="*/ 27 h 28"/>
                  <a:gd name="T12" fmla="*/ 7 w 38"/>
                  <a:gd name="T13" fmla="*/ 27 h 28"/>
                  <a:gd name="T14" fmla="*/ 8 w 38"/>
                  <a:gd name="T15" fmla="*/ 27 h 28"/>
                  <a:gd name="T16" fmla="*/ 10 w 38"/>
                  <a:gd name="T17" fmla="*/ 27 h 28"/>
                  <a:gd name="T18" fmla="*/ 11 w 38"/>
                  <a:gd name="T19" fmla="*/ 27 h 28"/>
                  <a:gd name="T20" fmla="*/ 13 w 38"/>
                  <a:gd name="T21" fmla="*/ 27 h 28"/>
                  <a:gd name="T22" fmla="*/ 15 w 38"/>
                  <a:gd name="T23" fmla="*/ 26 h 28"/>
                  <a:gd name="T24" fmla="*/ 16 w 38"/>
                  <a:gd name="T25" fmla="*/ 26 h 28"/>
                  <a:gd name="T26" fmla="*/ 18 w 38"/>
                  <a:gd name="T27" fmla="*/ 26 h 28"/>
                  <a:gd name="T28" fmla="*/ 19 w 38"/>
                  <a:gd name="T29" fmla="*/ 26 h 28"/>
                  <a:gd name="T30" fmla="*/ 21 w 38"/>
                  <a:gd name="T31" fmla="*/ 26 h 28"/>
                  <a:gd name="T32" fmla="*/ 23 w 38"/>
                  <a:gd name="T33" fmla="*/ 26 h 28"/>
                  <a:gd name="T34" fmla="*/ 24 w 38"/>
                  <a:gd name="T35" fmla="*/ 25 h 28"/>
                  <a:gd name="T36" fmla="*/ 26 w 38"/>
                  <a:gd name="T37" fmla="*/ 24 h 28"/>
                  <a:gd name="T38" fmla="*/ 27 w 38"/>
                  <a:gd name="T39" fmla="*/ 24 h 28"/>
                  <a:gd name="T40" fmla="*/ 28 w 38"/>
                  <a:gd name="T41" fmla="*/ 24 h 28"/>
                  <a:gd name="T42" fmla="*/ 30 w 38"/>
                  <a:gd name="T43" fmla="*/ 23 h 28"/>
                  <a:gd name="T44" fmla="*/ 31 w 38"/>
                  <a:gd name="T45" fmla="*/ 23 h 28"/>
                  <a:gd name="T46" fmla="*/ 32 w 38"/>
                  <a:gd name="T47" fmla="*/ 22 h 28"/>
                  <a:gd name="T48" fmla="*/ 33 w 38"/>
                  <a:gd name="T49" fmla="*/ 21 h 28"/>
                  <a:gd name="T50" fmla="*/ 34 w 38"/>
                  <a:gd name="T51" fmla="*/ 21 h 28"/>
                  <a:gd name="T52" fmla="*/ 35 w 38"/>
                  <a:gd name="T53" fmla="*/ 20 h 28"/>
                  <a:gd name="T54" fmla="*/ 36 w 38"/>
                  <a:gd name="T55" fmla="*/ 19 h 28"/>
                  <a:gd name="T56" fmla="*/ 36 w 38"/>
                  <a:gd name="T57" fmla="*/ 19 h 28"/>
                  <a:gd name="T58" fmla="*/ 37 w 38"/>
                  <a:gd name="T59" fmla="*/ 17 h 28"/>
                  <a:gd name="T60" fmla="*/ 38 w 38"/>
                  <a:gd name="T61" fmla="*/ 15 h 28"/>
                  <a:gd name="T62" fmla="*/ 37 w 38"/>
                  <a:gd name="T63" fmla="*/ 14 h 28"/>
                  <a:gd name="T64" fmla="*/ 37 w 38"/>
                  <a:gd name="T65" fmla="*/ 12 h 28"/>
                  <a:gd name="T66" fmla="*/ 36 w 38"/>
                  <a:gd name="T67" fmla="*/ 10 h 28"/>
                  <a:gd name="T68" fmla="*/ 34 w 38"/>
                  <a:gd name="T69" fmla="*/ 9 h 28"/>
                  <a:gd name="T70" fmla="*/ 33 w 38"/>
                  <a:gd name="T71" fmla="*/ 8 h 28"/>
                  <a:gd name="T72" fmla="*/ 31 w 38"/>
                  <a:gd name="T73" fmla="*/ 6 h 28"/>
                  <a:gd name="T74" fmla="*/ 30 w 38"/>
                  <a:gd name="T75" fmla="*/ 5 h 28"/>
                  <a:gd name="T76" fmla="*/ 28 w 38"/>
                  <a:gd name="T77" fmla="*/ 4 h 28"/>
                  <a:gd name="T78" fmla="*/ 27 w 38"/>
                  <a:gd name="T79" fmla="*/ 4 h 28"/>
                  <a:gd name="T80" fmla="*/ 26 w 38"/>
                  <a:gd name="T81" fmla="*/ 3 h 28"/>
                  <a:gd name="T82" fmla="*/ 25 w 38"/>
                  <a:gd name="T83" fmla="*/ 3 h 28"/>
                  <a:gd name="T84" fmla="*/ 24 w 38"/>
                  <a:gd name="T85" fmla="*/ 2 h 28"/>
                  <a:gd name="T86" fmla="*/ 22 w 38"/>
                  <a:gd name="T87" fmla="*/ 1 h 28"/>
                  <a:gd name="T88" fmla="*/ 21 w 38"/>
                  <a:gd name="T89" fmla="*/ 1 h 28"/>
                  <a:gd name="T90" fmla="*/ 20 w 38"/>
                  <a:gd name="T91" fmla="*/ 1 h 28"/>
                  <a:gd name="T92" fmla="*/ 19 w 38"/>
                  <a:gd name="T93" fmla="*/ 1 h 28"/>
                  <a:gd name="T94" fmla="*/ 18 w 38"/>
                  <a:gd name="T95" fmla="*/ 0 h 28"/>
                  <a:gd name="T96" fmla="*/ 1 w 38"/>
                  <a:gd name="T97" fmla="*/ 12 h 28"/>
                  <a:gd name="T98" fmla="*/ 0 w 38"/>
                  <a:gd name="T99" fmla="*/ 27 h 28"/>
                  <a:gd name="T100" fmla="*/ 0 w 38"/>
                  <a:gd name="T101" fmla="*/ 27 h 28"/>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38"/>
                  <a:gd name="T154" fmla="*/ 0 h 28"/>
                  <a:gd name="T155" fmla="*/ 38 w 38"/>
                  <a:gd name="T156" fmla="*/ 28 h 28"/>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38" h="28">
                    <a:moveTo>
                      <a:pt x="0" y="27"/>
                    </a:moveTo>
                    <a:lnTo>
                      <a:pt x="1" y="27"/>
                    </a:lnTo>
                    <a:lnTo>
                      <a:pt x="2" y="27"/>
                    </a:lnTo>
                    <a:lnTo>
                      <a:pt x="3" y="27"/>
                    </a:lnTo>
                    <a:lnTo>
                      <a:pt x="4" y="28"/>
                    </a:lnTo>
                    <a:lnTo>
                      <a:pt x="5" y="27"/>
                    </a:lnTo>
                    <a:lnTo>
                      <a:pt x="7" y="27"/>
                    </a:lnTo>
                    <a:lnTo>
                      <a:pt x="8" y="27"/>
                    </a:lnTo>
                    <a:lnTo>
                      <a:pt x="10" y="27"/>
                    </a:lnTo>
                    <a:lnTo>
                      <a:pt x="11" y="27"/>
                    </a:lnTo>
                    <a:lnTo>
                      <a:pt x="13" y="27"/>
                    </a:lnTo>
                    <a:lnTo>
                      <a:pt x="15" y="26"/>
                    </a:lnTo>
                    <a:lnTo>
                      <a:pt x="16" y="26"/>
                    </a:lnTo>
                    <a:lnTo>
                      <a:pt x="18" y="26"/>
                    </a:lnTo>
                    <a:lnTo>
                      <a:pt x="19" y="26"/>
                    </a:lnTo>
                    <a:lnTo>
                      <a:pt x="21" y="26"/>
                    </a:lnTo>
                    <a:lnTo>
                      <a:pt x="23" y="26"/>
                    </a:lnTo>
                    <a:lnTo>
                      <a:pt x="24" y="25"/>
                    </a:lnTo>
                    <a:lnTo>
                      <a:pt x="26" y="24"/>
                    </a:lnTo>
                    <a:lnTo>
                      <a:pt x="27" y="24"/>
                    </a:lnTo>
                    <a:lnTo>
                      <a:pt x="28" y="24"/>
                    </a:lnTo>
                    <a:lnTo>
                      <a:pt x="30" y="23"/>
                    </a:lnTo>
                    <a:lnTo>
                      <a:pt x="31" y="23"/>
                    </a:lnTo>
                    <a:lnTo>
                      <a:pt x="32" y="22"/>
                    </a:lnTo>
                    <a:lnTo>
                      <a:pt x="33" y="21"/>
                    </a:lnTo>
                    <a:lnTo>
                      <a:pt x="34" y="21"/>
                    </a:lnTo>
                    <a:lnTo>
                      <a:pt x="35" y="20"/>
                    </a:lnTo>
                    <a:lnTo>
                      <a:pt x="36" y="19"/>
                    </a:lnTo>
                    <a:lnTo>
                      <a:pt x="37" y="17"/>
                    </a:lnTo>
                    <a:lnTo>
                      <a:pt x="38" y="15"/>
                    </a:lnTo>
                    <a:lnTo>
                      <a:pt x="37" y="14"/>
                    </a:lnTo>
                    <a:lnTo>
                      <a:pt x="37" y="12"/>
                    </a:lnTo>
                    <a:lnTo>
                      <a:pt x="36" y="10"/>
                    </a:lnTo>
                    <a:lnTo>
                      <a:pt x="34" y="9"/>
                    </a:lnTo>
                    <a:lnTo>
                      <a:pt x="33" y="8"/>
                    </a:lnTo>
                    <a:lnTo>
                      <a:pt x="31" y="6"/>
                    </a:lnTo>
                    <a:lnTo>
                      <a:pt x="30" y="5"/>
                    </a:lnTo>
                    <a:lnTo>
                      <a:pt x="28" y="4"/>
                    </a:lnTo>
                    <a:lnTo>
                      <a:pt x="27" y="4"/>
                    </a:lnTo>
                    <a:lnTo>
                      <a:pt x="26" y="3"/>
                    </a:lnTo>
                    <a:lnTo>
                      <a:pt x="25" y="3"/>
                    </a:lnTo>
                    <a:lnTo>
                      <a:pt x="24" y="2"/>
                    </a:lnTo>
                    <a:lnTo>
                      <a:pt x="22" y="1"/>
                    </a:lnTo>
                    <a:lnTo>
                      <a:pt x="21" y="1"/>
                    </a:lnTo>
                    <a:lnTo>
                      <a:pt x="20" y="1"/>
                    </a:lnTo>
                    <a:lnTo>
                      <a:pt x="19" y="1"/>
                    </a:lnTo>
                    <a:lnTo>
                      <a:pt x="18" y="0"/>
                    </a:lnTo>
                    <a:lnTo>
                      <a:pt x="1" y="12"/>
                    </a:lnTo>
                    <a:lnTo>
                      <a:pt x="0" y="27"/>
                    </a:lnTo>
                    <a:close/>
                  </a:path>
                </a:pathLst>
              </a:custGeom>
              <a:solidFill>
                <a:srgbClr val="AD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616" name="Freeform 576"/>
              <p:cNvSpPr>
                <a:spLocks/>
              </p:cNvSpPr>
              <p:nvPr/>
            </p:nvSpPr>
            <p:spPr bwMode="auto">
              <a:xfrm>
                <a:off x="1928" y="2277"/>
                <a:ext cx="44" cy="43"/>
              </a:xfrm>
              <a:custGeom>
                <a:avLst/>
                <a:gdLst>
                  <a:gd name="T0" fmla="*/ 0 w 44"/>
                  <a:gd name="T1" fmla="*/ 32 h 43"/>
                  <a:gd name="T2" fmla="*/ 0 w 44"/>
                  <a:gd name="T3" fmla="*/ 32 h 43"/>
                  <a:gd name="T4" fmla="*/ 1 w 44"/>
                  <a:gd name="T5" fmla="*/ 32 h 43"/>
                  <a:gd name="T6" fmla="*/ 2 w 44"/>
                  <a:gd name="T7" fmla="*/ 33 h 43"/>
                  <a:gd name="T8" fmla="*/ 3 w 44"/>
                  <a:gd name="T9" fmla="*/ 34 h 43"/>
                  <a:gd name="T10" fmla="*/ 4 w 44"/>
                  <a:gd name="T11" fmla="*/ 34 h 43"/>
                  <a:gd name="T12" fmla="*/ 5 w 44"/>
                  <a:gd name="T13" fmla="*/ 35 h 43"/>
                  <a:gd name="T14" fmla="*/ 6 w 44"/>
                  <a:gd name="T15" fmla="*/ 36 h 43"/>
                  <a:gd name="T16" fmla="*/ 7 w 44"/>
                  <a:gd name="T17" fmla="*/ 36 h 43"/>
                  <a:gd name="T18" fmla="*/ 8 w 44"/>
                  <a:gd name="T19" fmla="*/ 37 h 43"/>
                  <a:gd name="T20" fmla="*/ 9 w 44"/>
                  <a:gd name="T21" fmla="*/ 38 h 43"/>
                  <a:gd name="T22" fmla="*/ 10 w 44"/>
                  <a:gd name="T23" fmla="*/ 38 h 43"/>
                  <a:gd name="T24" fmla="*/ 12 w 44"/>
                  <a:gd name="T25" fmla="*/ 39 h 43"/>
                  <a:gd name="T26" fmla="*/ 13 w 44"/>
                  <a:gd name="T27" fmla="*/ 40 h 43"/>
                  <a:gd name="T28" fmla="*/ 14 w 44"/>
                  <a:gd name="T29" fmla="*/ 40 h 43"/>
                  <a:gd name="T30" fmla="*/ 16 w 44"/>
                  <a:gd name="T31" fmla="*/ 40 h 43"/>
                  <a:gd name="T32" fmla="*/ 17 w 44"/>
                  <a:gd name="T33" fmla="*/ 41 h 43"/>
                  <a:gd name="T34" fmla="*/ 18 w 44"/>
                  <a:gd name="T35" fmla="*/ 42 h 43"/>
                  <a:gd name="T36" fmla="*/ 20 w 44"/>
                  <a:gd name="T37" fmla="*/ 42 h 43"/>
                  <a:gd name="T38" fmla="*/ 21 w 44"/>
                  <a:gd name="T39" fmla="*/ 43 h 43"/>
                  <a:gd name="T40" fmla="*/ 22 w 44"/>
                  <a:gd name="T41" fmla="*/ 43 h 43"/>
                  <a:gd name="T42" fmla="*/ 23 w 44"/>
                  <a:gd name="T43" fmla="*/ 43 h 43"/>
                  <a:gd name="T44" fmla="*/ 24 w 44"/>
                  <a:gd name="T45" fmla="*/ 43 h 43"/>
                  <a:gd name="T46" fmla="*/ 25 w 44"/>
                  <a:gd name="T47" fmla="*/ 43 h 43"/>
                  <a:gd name="T48" fmla="*/ 27 w 44"/>
                  <a:gd name="T49" fmla="*/ 43 h 43"/>
                  <a:gd name="T50" fmla="*/ 28 w 44"/>
                  <a:gd name="T51" fmla="*/ 43 h 43"/>
                  <a:gd name="T52" fmla="*/ 29 w 44"/>
                  <a:gd name="T53" fmla="*/ 43 h 43"/>
                  <a:gd name="T54" fmla="*/ 30 w 44"/>
                  <a:gd name="T55" fmla="*/ 42 h 43"/>
                  <a:gd name="T56" fmla="*/ 31 w 44"/>
                  <a:gd name="T57" fmla="*/ 42 h 43"/>
                  <a:gd name="T58" fmla="*/ 32 w 44"/>
                  <a:gd name="T59" fmla="*/ 40 h 43"/>
                  <a:gd name="T60" fmla="*/ 32 w 44"/>
                  <a:gd name="T61" fmla="*/ 40 h 43"/>
                  <a:gd name="T62" fmla="*/ 33 w 44"/>
                  <a:gd name="T63" fmla="*/ 39 h 43"/>
                  <a:gd name="T64" fmla="*/ 34 w 44"/>
                  <a:gd name="T65" fmla="*/ 38 h 43"/>
                  <a:gd name="T66" fmla="*/ 35 w 44"/>
                  <a:gd name="T67" fmla="*/ 37 h 43"/>
                  <a:gd name="T68" fmla="*/ 36 w 44"/>
                  <a:gd name="T69" fmla="*/ 36 h 43"/>
                  <a:gd name="T70" fmla="*/ 36 w 44"/>
                  <a:gd name="T71" fmla="*/ 34 h 43"/>
                  <a:gd name="T72" fmla="*/ 37 w 44"/>
                  <a:gd name="T73" fmla="*/ 33 h 43"/>
                  <a:gd name="T74" fmla="*/ 38 w 44"/>
                  <a:gd name="T75" fmla="*/ 32 h 43"/>
                  <a:gd name="T76" fmla="*/ 38 w 44"/>
                  <a:gd name="T77" fmla="*/ 30 h 43"/>
                  <a:gd name="T78" fmla="*/ 39 w 44"/>
                  <a:gd name="T79" fmla="*/ 28 h 43"/>
                  <a:gd name="T80" fmla="*/ 40 w 44"/>
                  <a:gd name="T81" fmla="*/ 27 h 43"/>
                  <a:gd name="T82" fmla="*/ 40 w 44"/>
                  <a:gd name="T83" fmla="*/ 26 h 43"/>
                  <a:gd name="T84" fmla="*/ 41 w 44"/>
                  <a:gd name="T85" fmla="*/ 24 h 43"/>
                  <a:gd name="T86" fmla="*/ 41 w 44"/>
                  <a:gd name="T87" fmla="*/ 23 h 43"/>
                  <a:gd name="T88" fmla="*/ 42 w 44"/>
                  <a:gd name="T89" fmla="*/ 21 h 43"/>
                  <a:gd name="T90" fmla="*/ 42 w 44"/>
                  <a:gd name="T91" fmla="*/ 19 h 43"/>
                  <a:gd name="T92" fmla="*/ 42 w 44"/>
                  <a:gd name="T93" fmla="*/ 18 h 43"/>
                  <a:gd name="T94" fmla="*/ 43 w 44"/>
                  <a:gd name="T95" fmla="*/ 16 h 43"/>
                  <a:gd name="T96" fmla="*/ 43 w 44"/>
                  <a:gd name="T97" fmla="*/ 14 h 43"/>
                  <a:gd name="T98" fmla="*/ 43 w 44"/>
                  <a:gd name="T99" fmla="*/ 13 h 43"/>
                  <a:gd name="T100" fmla="*/ 43 w 44"/>
                  <a:gd name="T101" fmla="*/ 12 h 43"/>
                  <a:gd name="T102" fmla="*/ 43 w 44"/>
                  <a:gd name="T103" fmla="*/ 10 h 43"/>
                  <a:gd name="T104" fmla="*/ 44 w 44"/>
                  <a:gd name="T105" fmla="*/ 9 h 43"/>
                  <a:gd name="T106" fmla="*/ 43 w 44"/>
                  <a:gd name="T107" fmla="*/ 7 h 43"/>
                  <a:gd name="T108" fmla="*/ 43 w 44"/>
                  <a:gd name="T109" fmla="*/ 6 h 43"/>
                  <a:gd name="T110" fmla="*/ 43 w 44"/>
                  <a:gd name="T111" fmla="*/ 5 h 43"/>
                  <a:gd name="T112" fmla="*/ 43 w 44"/>
                  <a:gd name="T113" fmla="*/ 3 h 43"/>
                  <a:gd name="T114" fmla="*/ 43 w 44"/>
                  <a:gd name="T115" fmla="*/ 3 h 43"/>
                  <a:gd name="T116" fmla="*/ 43 w 44"/>
                  <a:gd name="T117" fmla="*/ 1 h 43"/>
                  <a:gd name="T118" fmla="*/ 43 w 44"/>
                  <a:gd name="T119" fmla="*/ 1 h 43"/>
                  <a:gd name="T120" fmla="*/ 42 w 44"/>
                  <a:gd name="T121" fmla="*/ 0 h 43"/>
                  <a:gd name="T122" fmla="*/ 0 w 44"/>
                  <a:gd name="T123" fmla="*/ 32 h 43"/>
                  <a:gd name="T124" fmla="*/ 0 w 44"/>
                  <a:gd name="T125" fmla="*/ 32 h 43"/>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44"/>
                  <a:gd name="T190" fmla="*/ 0 h 43"/>
                  <a:gd name="T191" fmla="*/ 44 w 44"/>
                  <a:gd name="T192" fmla="*/ 43 h 43"/>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44" h="43">
                    <a:moveTo>
                      <a:pt x="0" y="32"/>
                    </a:moveTo>
                    <a:lnTo>
                      <a:pt x="0" y="32"/>
                    </a:lnTo>
                    <a:lnTo>
                      <a:pt x="1" y="32"/>
                    </a:lnTo>
                    <a:lnTo>
                      <a:pt x="2" y="33"/>
                    </a:lnTo>
                    <a:lnTo>
                      <a:pt x="3" y="34"/>
                    </a:lnTo>
                    <a:lnTo>
                      <a:pt x="4" y="34"/>
                    </a:lnTo>
                    <a:lnTo>
                      <a:pt x="5" y="35"/>
                    </a:lnTo>
                    <a:lnTo>
                      <a:pt x="6" y="36"/>
                    </a:lnTo>
                    <a:lnTo>
                      <a:pt x="7" y="36"/>
                    </a:lnTo>
                    <a:lnTo>
                      <a:pt x="8" y="37"/>
                    </a:lnTo>
                    <a:lnTo>
                      <a:pt x="9" y="38"/>
                    </a:lnTo>
                    <a:lnTo>
                      <a:pt x="10" y="38"/>
                    </a:lnTo>
                    <a:lnTo>
                      <a:pt x="12" y="39"/>
                    </a:lnTo>
                    <a:lnTo>
                      <a:pt x="13" y="40"/>
                    </a:lnTo>
                    <a:lnTo>
                      <a:pt x="14" y="40"/>
                    </a:lnTo>
                    <a:lnTo>
                      <a:pt x="16" y="40"/>
                    </a:lnTo>
                    <a:lnTo>
                      <a:pt x="17" y="41"/>
                    </a:lnTo>
                    <a:lnTo>
                      <a:pt x="18" y="42"/>
                    </a:lnTo>
                    <a:lnTo>
                      <a:pt x="20" y="42"/>
                    </a:lnTo>
                    <a:lnTo>
                      <a:pt x="21" y="43"/>
                    </a:lnTo>
                    <a:lnTo>
                      <a:pt x="22" y="43"/>
                    </a:lnTo>
                    <a:lnTo>
                      <a:pt x="23" y="43"/>
                    </a:lnTo>
                    <a:lnTo>
                      <a:pt x="24" y="43"/>
                    </a:lnTo>
                    <a:lnTo>
                      <a:pt x="25" y="43"/>
                    </a:lnTo>
                    <a:lnTo>
                      <a:pt x="27" y="43"/>
                    </a:lnTo>
                    <a:lnTo>
                      <a:pt x="28" y="43"/>
                    </a:lnTo>
                    <a:lnTo>
                      <a:pt x="29" y="43"/>
                    </a:lnTo>
                    <a:lnTo>
                      <a:pt x="30" y="42"/>
                    </a:lnTo>
                    <a:lnTo>
                      <a:pt x="31" y="42"/>
                    </a:lnTo>
                    <a:lnTo>
                      <a:pt x="32" y="40"/>
                    </a:lnTo>
                    <a:lnTo>
                      <a:pt x="33" y="39"/>
                    </a:lnTo>
                    <a:lnTo>
                      <a:pt x="34" y="38"/>
                    </a:lnTo>
                    <a:lnTo>
                      <a:pt x="35" y="37"/>
                    </a:lnTo>
                    <a:lnTo>
                      <a:pt x="36" y="36"/>
                    </a:lnTo>
                    <a:lnTo>
                      <a:pt x="36" y="34"/>
                    </a:lnTo>
                    <a:lnTo>
                      <a:pt x="37" y="33"/>
                    </a:lnTo>
                    <a:lnTo>
                      <a:pt x="38" y="32"/>
                    </a:lnTo>
                    <a:lnTo>
                      <a:pt x="38" y="30"/>
                    </a:lnTo>
                    <a:lnTo>
                      <a:pt x="39" y="28"/>
                    </a:lnTo>
                    <a:lnTo>
                      <a:pt x="40" y="27"/>
                    </a:lnTo>
                    <a:lnTo>
                      <a:pt x="40" y="26"/>
                    </a:lnTo>
                    <a:lnTo>
                      <a:pt x="41" y="24"/>
                    </a:lnTo>
                    <a:lnTo>
                      <a:pt x="41" y="23"/>
                    </a:lnTo>
                    <a:lnTo>
                      <a:pt x="42" y="21"/>
                    </a:lnTo>
                    <a:lnTo>
                      <a:pt x="42" y="19"/>
                    </a:lnTo>
                    <a:lnTo>
                      <a:pt x="42" y="18"/>
                    </a:lnTo>
                    <a:lnTo>
                      <a:pt x="43" y="16"/>
                    </a:lnTo>
                    <a:lnTo>
                      <a:pt x="43" y="14"/>
                    </a:lnTo>
                    <a:lnTo>
                      <a:pt x="43" y="13"/>
                    </a:lnTo>
                    <a:lnTo>
                      <a:pt x="43" y="12"/>
                    </a:lnTo>
                    <a:lnTo>
                      <a:pt x="43" y="10"/>
                    </a:lnTo>
                    <a:lnTo>
                      <a:pt x="44" y="9"/>
                    </a:lnTo>
                    <a:lnTo>
                      <a:pt x="43" y="7"/>
                    </a:lnTo>
                    <a:lnTo>
                      <a:pt x="43" y="6"/>
                    </a:lnTo>
                    <a:lnTo>
                      <a:pt x="43" y="5"/>
                    </a:lnTo>
                    <a:lnTo>
                      <a:pt x="43" y="3"/>
                    </a:lnTo>
                    <a:lnTo>
                      <a:pt x="43" y="1"/>
                    </a:lnTo>
                    <a:lnTo>
                      <a:pt x="42" y="0"/>
                    </a:lnTo>
                    <a:lnTo>
                      <a:pt x="0" y="32"/>
                    </a:lnTo>
                    <a:close/>
                  </a:path>
                </a:pathLst>
              </a:custGeom>
              <a:solidFill>
                <a:srgbClr val="AD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617" name="Freeform 577"/>
              <p:cNvSpPr>
                <a:spLocks/>
              </p:cNvSpPr>
              <p:nvPr/>
            </p:nvSpPr>
            <p:spPr bwMode="auto">
              <a:xfrm>
                <a:off x="1810" y="2301"/>
                <a:ext cx="34" cy="22"/>
              </a:xfrm>
              <a:custGeom>
                <a:avLst/>
                <a:gdLst>
                  <a:gd name="T0" fmla="*/ 0 w 34"/>
                  <a:gd name="T1" fmla="*/ 0 h 22"/>
                  <a:gd name="T2" fmla="*/ 0 w 34"/>
                  <a:gd name="T3" fmla="*/ 0 h 22"/>
                  <a:gd name="T4" fmla="*/ 0 w 34"/>
                  <a:gd name="T5" fmla="*/ 1 h 22"/>
                  <a:gd name="T6" fmla="*/ 0 w 34"/>
                  <a:gd name="T7" fmla="*/ 2 h 22"/>
                  <a:gd name="T8" fmla="*/ 1 w 34"/>
                  <a:gd name="T9" fmla="*/ 3 h 22"/>
                  <a:gd name="T10" fmla="*/ 1 w 34"/>
                  <a:gd name="T11" fmla="*/ 4 h 22"/>
                  <a:gd name="T12" fmla="*/ 2 w 34"/>
                  <a:gd name="T13" fmla="*/ 6 h 22"/>
                  <a:gd name="T14" fmla="*/ 3 w 34"/>
                  <a:gd name="T15" fmla="*/ 8 h 22"/>
                  <a:gd name="T16" fmla="*/ 3 w 34"/>
                  <a:gd name="T17" fmla="*/ 9 h 22"/>
                  <a:gd name="T18" fmla="*/ 4 w 34"/>
                  <a:gd name="T19" fmla="*/ 11 h 22"/>
                  <a:gd name="T20" fmla="*/ 6 w 34"/>
                  <a:gd name="T21" fmla="*/ 13 h 22"/>
                  <a:gd name="T22" fmla="*/ 7 w 34"/>
                  <a:gd name="T23" fmla="*/ 14 h 22"/>
                  <a:gd name="T24" fmla="*/ 8 w 34"/>
                  <a:gd name="T25" fmla="*/ 15 h 22"/>
                  <a:gd name="T26" fmla="*/ 9 w 34"/>
                  <a:gd name="T27" fmla="*/ 16 h 22"/>
                  <a:gd name="T28" fmla="*/ 10 w 34"/>
                  <a:gd name="T29" fmla="*/ 16 h 22"/>
                  <a:gd name="T30" fmla="*/ 11 w 34"/>
                  <a:gd name="T31" fmla="*/ 17 h 22"/>
                  <a:gd name="T32" fmla="*/ 12 w 34"/>
                  <a:gd name="T33" fmla="*/ 18 h 22"/>
                  <a:gd name="T34" fmla="*/ 14 w 34"/>
                  <a:gd name="T35" fmla="*/ 19 h 22"/>
                  <a:gd name="T36" fmla="*/ 15 w 34"/>
                  <a:gd name="T37" fmla="*/ 19 h 22"/>
                  <a:gd name="T38" fmla="*/ 17 w 34"/>
                  <a:gd name="T39" fmla="*/ 20 h 22"/>
                  <a:gd name="T40" fmla="*/ 18 w 34"/>
                  <a:gd name="T41" fmla="*/ 20 h 22"/>
                  <a:gd name="T42" fmla="*/ 19 w 34"/>
                  <a:gd name="T43" fmla="*/ 21 h 22"/>
                  <a:gd name="T44" fmla="*/ 21 w 34"/>
                  <a:gd name="T45" fmla="*/ 21 h 22"/>
                  <a:gd name="T46" fmla="*/ 22 w 34"/>
                  <a:gd name="T47" fmla="*/ 21 h 22"/>
                  <a:gd name="T48" fmla="*/ 23 w 34"/>
                  <a:gd name="T49" fmla="*/ 21 h 22"/>
                  <a:gd name="T50" fmla="*/ 24 w 34"/>
                  <a:gd name="T51" fmla="*/ 21 h 22"/>
                  <a:gd name="T52" fmla="*/ 25 w 34"/>
                  <a:gd name="T53" fmla="*/ 21 h 22"/>
                  <a:gd name="T54" fmla="*/ 26 w 34"/>
                  <a:gd name="T55" fmla="*/ 22 h 22"/>
                  <a:gd name="T56" fmla="*/ 28 w 34"/>
                  <a:gd name="T57" fmla="*/ 21 h 22"/>
                  <a:gd name="T58" fmla="*/ 29 w 34"/>
                  <a:gd name="T59" fmla="*/ 21 h 22"/>
                  <a:gd name="T60" fmla="*/ 30 w 34"/>
                  <a:gd name="T61" fmla="*/ 21 h 22"/>
                  <a:gd name="T62" fmla="*/ 31 w 34"/>
                  <a:gd name="T63" fmla="*/ 21 h 22"/>
                  <a:gd name="T64" fmla="*/ 33 w 34"/>
                  <a:gd name="T65" fmla="*/ 19 h 22"/>
                  <a:gd name="T66" fmla="*/ 34 w 34"/>
                  <a:gd name="T67" fmla="*/ 19 h 22"/>
                  <a:gd name="T68" fmla="*/ 34 w 34"/>
                  <a:gd name="T69" fmla="*/ 17 h 22"/>
                  <a:gd name="T70" fmla="*/ 34 w 34"/>
                  <a:gd name="T71" fmla="*/ 17 h 22"/>
                  <a:gd name="T72" fmla="*/ 0 w 34"/>
                  <a:gd name="T73" fmla="*/ 0 h 22"/>
                  <a:gd name="T74" fmla="*/ 0 w 34"/>
                  <a:gd name="T75" fmla="*/ 0 h 2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4"/>
                  <a:gd name="T115" fmla="*/ 0 h 22"/>
                  <a:gd name="T116" fmla="*/ 34 w 34"/>
                  <a:gd name="T117" fmla="*/ 22 h 2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4" h="22">
                    <a:moveTo>
                      <a:pt x="0" y="0"/>
                    </a:moveTo>
                    <a:lnTo>
                      <a:pt x="0" y="0"/>
                    </a:lnTo>
                    <a:lnTo>
                      <a:pt x="0" y="1"/>
                    </a:lnTo>
                    <a:lnTo>
                      <a:pt x="0" y="2"/>
                    </a:lnTo>
                    <a:lnTo>
                      <a:pt x="1" y="3"/>
                    </a:lnTo>
                    <a:lnTo>
                      <a:pt x="1" y="4"/>
                    </a:lnTo>
                    <a:lnTo>
                      <a:pt x="2" y="6"/>
                    </a:lnTo>
                    <a:lnTo>
                      <a:pt x="3" y="8"/>
                    </a:lnTo>
                    <a:lnTo>
                      <a:pt x="3" y="9"/>
                    </a:lnTo>
                    <a:lnTo>
                      <a:pt x="4" y="11"/>
                    </a:lnTo>
                    <a:lnTo>
                      <a:pt x="6" y="13"/>
                    </a:lnTo>
                    <a:lnTo>
                      <a:pt x="7" y="14"/>
                    </a:lnTo>
                    <a:lnTo>
                      <a:pt x="8" y="15"/>
                    </a:lnTo>
                    <a:lnTo>
                      <a:pt x="9" y="16"/>
                    </a:lnTo>
                    <a:lnTo>
                      <a:pt x="10" y="16"/>
                    </a:lnTo>
                    <a:lnTo>
                      <a:pt x="11" y="17"/>
                    </a:lnTo>
                    <a:lnTo>
                      <a:pt x="12" y="18"/>
                    </a:lnTo>
                    <a:lnTo>
                      <a:pt x="14" y="19"/>
                    </a:lnTo>
                    <a:lnTo>
                      <a:pt x="15" y="19"/>
                    </a:lnTo>
                    <a:lnTo>
                      <a:pt x="17" y="20"/>
                    </a:lnTo>
                    <a:lnTo>
                      <a:pt x="18" y="20"/>
                    </a:lnTo>
                    <a:lnTo>
                      <a:pt x="19" y="21"/>
                    </a:lnTo>
                    <a:lnTo>
                      <a:pt x="21" y="21"/>
                    </a:lnTo>
                    <a:lnTo>
                      <a:pt x="22" y="21"/>
                    </a:lnTo>
                    <a:lnTo>
                      <a:pt x="23" y="21"/>
                    </a:lnTo>
                    <a:lnTo>
                      <a:pt x="24" y="21"/>
                    </a:lnTo>
                    <a:lnTo>
                      <a:pt x="25" y="21"/>
                    </a:lnTo>
                    <a:lnTo>
                      <a:pt x="26" y="22"/>
                    </a:lnTo>
                    <a:lnTo>
                      <a:pt x="28" y="21"/>
                    </a:lnTo>
                    <a:lnTo>
                      <a:pt x="29" y="21"/>
                    </a:lnTo>
                    <a:lnTo>
                      <a:pt x="30" y="21"/>
                    </a:lnTo>
                    <a:lnTo>
                      <a:pt x="31" y="21"/>
                    </a:lnTo>
                    <a:lnTo>
                      <a:pt x="33" y="19"/>
                    </a:lnTo>
                    <a:lnTo>
                      <a:pt x="34" y="19"/>
                    </a:lnTo>
                    <a:lnTo>
                      <a:pt x="34" y="17"/>
                    </a:lnTo>
                    <a:lnTo>
                      <a:pt x="0" y="0"/>
                    </a:lnTo>
                    <a:close/>
                  </a:path>
                </a:pathLst>
              </a:custGeom>
              <a:solidFill>
                <a:srgbClr val="AD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618" name="Freeform 578"/>
              <p:cNvSpPr>
                <a:spLocks/>
              </p:cNvSpPr>
              <p:nvPr/>
            </p:nvSpPr>
            <p:spPr bwMode="auto">
              <a:xfrm>
                <a:off x="1846" y="2323"/>
                <a:ext cx="41" cy="21"/>
              </a:xfrm>
              <a:custGeom>
                <a:avLst/>
                <a:gdLst>
                  <a:gd name="T0" fmla="*/ 9 w 41"/>
                  <a:gd name="T1" fmla="*/ 0 h 21"/>
                  <a:gd name="T2" fmla="*/ 8 w 41"/>
                  <a:gd name="T3" fmla="*/ 0 h 21"/>
                  <a:gd name="T4" fmla="*/ 8 w 41"/>
                  <a:gd name="T5" fmla="*/ 0 h 21"/>
                  <a:gd name="T6" fmla="*/ 7 w 41"/>
                  <a:gd name="T7" fmla="*/ 1 h 21"/>
                  <a:gd name="T8" fmla="*/ 6 w 41"/>
                  <a:gd name="T9" fmla="*/ 1 h 21"/>
                  <a:gd name="T10" fmla="*/ 5 w 41"/>
                  <a:gd name="T11" fmla="*/ 2 h 21"/>
                  <a:gd name="T12" fmla="*/ 4 w 41"/>
                  <a:gd name="T13" fmla="*/ 3 h 21"/>
                  <a:gd name="T14" fmla="*/ 3 w 41"/>
                  <a:gd name="T15" fmla="*/ 4 h 21"/>
                  <a:gd name="T16" fmla="*/ 2 w 41"/>
                  <a:gd name="T17" fmla="*/ 5 h 21"/>
                  <a:gd name="T18" fmla="*/ 1 w 41"/>
                  <a:gd name="T19" fmla="*/ 6 h 21"/>
                  <a:gd name="T20" fmla="*/ 1 w 41"/>
                  <a:gd name="T21" fmla="*/ 8 h 21"/>
                  <a:gd name="T22" fmla="*/ 0 w 41"/>
                  <a:gd name="T23" fmla="*/ 9 h 21"/>
                  <a:gd name="T24" fmla="*/ 1 w 41"/>
                  <a:gd name="T25" fmla="*/ 10 h 21"/>
                  <a:gd name="T26" fmla="*/ 1 w 41"/>
                  <a:gd name="T27" fmla="*/ 12 h 21"/>
                  <a:gd name="T28" fmla="*/ 3 w 41"/>
                  <a:gd name="T29" fmla="*/ 14 h 21"/>
                  <a:gd name="T30" fmla="*/ 4 w 41"/>
                  <a:gd name="T31" fmla="*/ 14 h 21"/>
                  <a:gd name="T32" fmla="*/ 5 w 41"/>
                  <a:gd name="T33" fmla="*/ 15 h 21"/>
                  <a:gd name="T34" fmla="*/ 6 w 41"/>
                  <a:gd name="T35" fmla="*/ 16 h 21"/>
                  <a:gd name="T36" fmla="*/ 7 w 41"/>
                  <a:gd name="T37" fmla="*/ 17 h 21"/>
                  <a:gd name="T38" fmla="*/ 9 w 41"/>
                  <a:gd name="T39" fmla="*/ 18 h 21"/>
                  <a:gd name="T40" fmla="*/ 10 w 41"/>
                  <a:gd name="T41" fmla="*/ 19 h 21"/>
                  <a:gd name="T42" fmla="*/ 12 w 41"/>
                  <a:gd name="T43" fmla="*/ 19 h 21"/>
                  <a:gd name="T44" fmla="*/ 13 w 41"/>
                  <a:gd name="T45" fmla="*/ 20 h 21"/>
                  <a:gd name="T46" fmla="*/ 14 w 41"/>
                  <a:gd name="T47" fmla="*/ 20 h 21"/>
                  <a:gd name="T48" fmla="*/ 16 w 41"/>
                  <a:gd name="T49" fmla="*/ 20 h 21"/>
                  <a:gd name="T50" fmla="*/ 17 w 41"/>
                  <a:gd name="T51" fmla="*/ 21 h 21"/>
                  <a:gd name="T52" fmla="*/ 19 w 41"/>
                  <a:gd name="T53" fmla="*/ 21 h 21"/>
                  <a:gd name="T54" fmla="*/ 20 w 41"/>
                  <a:gd name="T55" fmla="*/ 21 h 21"/>
                  <a:gd name="T56" fmla="*/ 22 w 41"/>
                  <a:gd name="T57" fmla="*/ 21 h 21"/>
                  <a:gd name="T58" fmla="*/ 23 w 41"/>
                  <a:gd name="T59" fmla="*/ 21 h 21"/>
                  <a:gd name="T60" fmla="*/ 25 w 41"/>
                  <a:gd name="T61" fmla="*/ 21 h 21"/>
                  <a:gd name="T62" fmla="*/ 26 w 41"/>
                  <a:gd name="T63" fmla="*/ 21 h 21"/>
                  <a:gd name="T64" fmla="*/ 27 w 41"/>
                  <a:gd name="T65" fmla="*/ 21 h 21"/>
                  <a:gd name="T66" fmla="*/ 28 w 41"/>
                  <a:gd name="T67" fmla="*/ 20 h 21"/>
                  <a:gd name="T68" fmla="*/ 30 w 41"/>
                  <a:gd name="T69" fmla="*/ 20 h 21"/>
                  <a:gd name="T70" fmla="*/ 31 w 41"/>
                  <a:gd name="T71" fmla="*/ 20 h 21"/>
                  <a:gd name="T72" fmla="*/ 32 w 41"/>
                  <a:gd name="T73" fmla="*/ 19 h 21"/>
                  <a:gd name="T74" fmla="*/ 33 w 41"/>
                  <a:gd name="T75" fmla="*/ 19 h 21"/>
                  <a:gd name="T76" fmla="*/ 34 w 41"/>
                  <a:gd name="T77" fmla="*/ 19 h 21"/>
                  <a:gd name="T78" fmla="*/ 36 w 41"/>
                  <a:gd name="T79" fmla="*/ 19 h 21"/>
                  <a:gd name="T80" fmla="*/ 38 w 41"/>
                  <a:gd name="T81" fmla="*/ 18 h 21"/>
                  <a:gd name="T82" fmla="*/ 39 w 41"/>
                  <a:gd name="T83" fmla="*/ 17 h 21"/>
                  <a:gd name="T84" fmla="*/ 40 w 41"/>
                  <a:gd name="T85" fmla="*/ 17 h 21"/>
                  <a:gd name="T86" fmla="*/ 40 w 41"/>
                  <a:gd name="T87" fmla="*/ 17 h 21"/>
                  <a:gd name="T88" fmla="*/ 41 w 41"/>
                  <a:gd name="T89" fmla="*/ 17 h 21"/>
                  <a:gd name="T90" fmla="*/ 9 w 41"/>
                  <a:gd name="T91" fmla="*/ 0 h 21"/>
                  <a:gd name="T92" fmla="*/ 9 w 41"/>
                  <a:gd name="T93" fmla="*/ 0 h 2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41"/>
                  <a:gd name="T142" fmla="*/ 0 h 21"/>
                  <a:gd name="T143" fmla="*/ 41 w 41"/>
                  <a:gd name="T144" fmla="*/ 21 h 2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41" h="21">
                    <a:moveTo>
                      <a:pt x="9" y="0"/>
                    </a:moveTo>
                    <a:lnTo>
                      <a:pt x="8" y="0"/>
                    </a:lnTo>
                    <a:lnTo>
                      <a:pt x="7" y="1"/>
                    </a:lnTo>
                    <a:lnTo>
                      <a:pt x="6" y="1"/>
                    </a:lnTo>
                    <a:lnTo>
                      <a:pt x="5" y="2"/>
                    </a:lnTo>
                    <a:lnTo>
                      <a:pt x="4" y="3"/>
                    </a:lnTo>
                    <a:lnTo>
                      <a:pt x="3" y="4"/>
                    </a:lnTo>
                    <a:lnTo>
                      <a:pt x="2" y="5"/>
                    </a:lnTo>
                    <a:lnTo>
                      <a:pt x="1" y="6"/>
                    </a:lnTo>
                    <a:lnTo>
                      <a:pt x="1" y="8"/>
                    </a:lnTo>
                    <a:lnTo>
                      <a:pt x="0" y="9"/>
                    </a:lnTo>
                    <a:lnTo>
                      <a:pt x="1" y="10"/>
                    </a:lnTo>
                    <a:lnTo>
                      <a:pt x="1" y="12"/>
                    </a:lnTo>
                    <a:lnTo>
                      <a:pt x="3" y="14"/>
                    </a:lnTo>
                    <a:lnTo>
                      <a:pt x="4" y="14"/>
                    </a:lnTo>
                    <a:lnTo>
                      <a:pt x="5" y="15"/>
                    </a:lnTo>
                    <a:lnTo>
                      <a:pt x="6" y="16"/>
                    </a:lnTo>
                    <a:lnTo>
                      <a:pt x="7" y="17"/>
                    </a:lnTo>
                    <a:lnTo>
                      <a:pt x="9" y="18"/>
                    </a:lnTo>
                    <a:lnTo>
                      <a:pt x="10" y="19"/>
                    </a:lnTo>
                    <a:lnTo>
                      <a:pt x="12" y="19"/>
                    </a:lnTo>
                    <a:lnTo>
                      <a:pt x="13" y="20"/>
                    </a:lnTo>
                    <a:lnTo>
                      <a:pt x="14" y="20"/>
                    </a:lnTo>
                    <a:lnTo>
                      <a:pt x="16" y="20"/>
                    </a:lnTo>
                    <a:lnTo>
                      <a:pt x="17" y="21"/>
                    </a:lnTo>
                    <a:lnTo>
                      <a:pt x="19" y="21"/>
                    </a:lnTo>
                    <a:lnTo>
                      <a:pt x="20" y="21"/>
                    </a:lnTo>
                    <a:lnTo>
                      <a:pt x="22" y="21"/>
                    </a:lnTo>
                    <a:lnTo>
                      <a:pt x="23" y="21"/>
                    </a:lnTo>
                    <a:lnTo>
                      <a:pt x="25" y="21"/>
                    </a:lnTo>
                    <a:lnTo>
                      <a:pt x="26" y="21"/>
                    </a:lnTo>
                    <a:lnTo>
                      <a:pt x="27" y="21"/>
                    </a:lnTo>
                    <a:lnTo>
                      <a:pt x="28" y="20"/>
                    </a:lnTo>
                    <a:lnTo>
                      <a:pt x="30" y="20"/>
                    </a:lnTo>
                    <a:lnTo>
                      <a:pt x="31" y="20"/>
                    </a:lnTo>
                    <a:lnTo>
                      <a:pt x="32" y="19"/>
                    </a:lnTo>
                    <a:lnTo>
                      <a:pt x="33" y="19"/>
                    </a:lnTo>
                    <a:lnTo>
                      <a:pt x="34" y="19"/>
                    </a:lnTo>
                    <a:lnTo>
                      <a:pt x="36" y="19"/>
                    </a:lnTo>
                    <a:lnTo>
                      <a:pt x="38" y="18"/>
                    </a:lnTo>
                    <a:lnTo>
                      <a:pt x="39" y="17"/>
                    </a:lnTo>
                    <a:lnTo>
                      <a:pt x="40" y="17"/>
                    </a:lnTo>
                    <a:lnTo>
                      <a:pt x="41" y="17"/>
                    </a:lnTo>
                    <a:lnTo>
                      <a:pt x="9" y="0"/>
                    </a:lnTo>
                    <a:close/>
                  </a:path>
                </a:pathLst>
              </a:custGeom>
              <a:solidFill>
                <a:srgbClr val="AD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619" name="Freeform 579"/>
              <p:cNvSpPr>
                <a:spLocks/>
              </p:cNvSpPr>
              <p:nvPr/>
            </p:nvSpPr>
            <p:spPr bwMode="auto">
              <a:xfrm>
                <a:off x="1993" y="2262"/>
                <a:ext cx="114" cy="24"/>
              </a:xfrm>
              <a:custGeom>
                <a:avLst/>
                <a:gdLst>
                  <a:gd name="T0" fmla="*/ 1 w 114"/>
                  <a:gd name="T1" fmla="*/ 4 h 24"/>
                  <a:gd name="T2" fmla="*/ 5 w 114"/>
                  <a:gd name="T3" fmla="*/ 6 h 24"/>
                  <a:gd name="T4" fmla="*/ 8 w 114"/>
                  <a:gd name="T5" fmla="*/ 7 h 24"/>
                  <a:gd name="T6" fmla="*/ 12 w 114"/>
                  <a:gd name="T7" fmla="*/ 8 h 24"/>
                  <a:gd name="T8" fmla="*/ 16 w 114"/>
                  <a:gd name="T9" fmla="*/ 9 h 24"/>
                  <a:gd name="T10" fmla="*/ 20 w 114"/>
                  <a:gd name="T11" fmla="*/ 11 h 24"/>
                  <a:gd name="T12" fmla="*/ 25 w 114"/>
                  <a:gd name="T13" fmla="*/ 12 h 24"/>
                  <a:gd name="T14" fmla="*/ 30 w 114"/>
                  <a:gd name="T15" fmla="*/ 13 h 24"/>
                  <a:gd name="T16" fmla="*/ 35 w 114"/>
                  <a:gd name="T17" fmla="*/ 14 h 24"/>
                  <a:gd name="T18" fmla="*/ 41 w 114"/>
                  <a:gd name="T19" fmla="*/ 16 h 24"/>
                  <a:gd name="T20" fmla="*/ 47 w 114"/>
                  <a:gd name="T21" fmla="*/ 16 h 24"/>
                  <a:gd name="T22" fmla="*/ 53 w 114"/>
                  <a:gd name="T23" fmla="*/ 17 h 24"/>
                  <a:gd name="T24" fmla="*/ 59 w 114"/>
                  <a:gd name="T25" fmla="*/ 18 h 24"/>
                  <a:gd name="T26" fmla="*/ 65 w 114"/>
                  <a:gd name="T27" fmla="*/ 18 h 24"/>
                  <a:gd name="T28" fmla="*/ 71 w 114"/>
                  <a:gd name="T29" fmla="*/ 18 h 24"/>
                  <a:gd name="T30" fmla="*/ 76 w 114"/>
                  <a:gd name="T31" fmla="*/ 17 h 24"/>
                  <a:gd name="T32" fmla="*/ 82 w 114"/>
                  <a:gd name="T33" fmla="*/ 16 h 24"/>
                  <a:gd name="T34" fmla="*/ 88 w 114"/>
                  <a:gd name="T35" fmla="*/ 15 h 24"/>
                  <a:gd name="T36" fmla="*/ 93 w 114"/>
                  <a:gd name="T37" fmla="*/ 14 h 24"/>
                  <a:gd name="T38" fmla="*/ 97 w 114"/>
                  <a:gd name="T39" fmla="*/ 12 h 24"/>
                  <a:gd name="T40" fmla="*/ 100 w 114"/>
                  <a:gd name="T41" fmla="*/ 10 h 24"/>
                  <a:gd name="T42" fmla="*/ 103 w 114"/>
                  <a:gd name="T43" fmla="*/ 9 h 24"/>
                  <a:gd name="T44" fmla="*/ 107 w 114"/>
                  <a:gd name="T45" fmla="*/ 5 h 24"/>
                  <a:gd name="T46" fmla="*/ 110 w 114"/>
                  <a:gd name="T47" fmla="*/ 3 h 24"/>
                  <a:gd name="T48" fmla="*/ 113 w 114"/>
                  <a:gd name="T49" fmla="*/ 0 h 24"/>
                  <a:gd name="T50" fmla="*/ 114 w 114"/>
                  <a:gd name="T51" fmla="*/ 9 h 24"/>
                  <a:gd name="T52" fmla="*/ 111 w 114"/>
                  <a:gd name="T53" fmla="*/ 12 h 24"/>
                  <a:gd name="T54" fmla="*/ 108 w 114"/>
                  <a:gd name="T55" fmla="*/ 14 h 24"/>
                  <a:gd name="T56" fmla="*/ 105 w 114"/>
                  <a:gd name="T57" fmla="*/ 16 h 24"/>
                  <a:gd name="T58" fmla="*/ 102 w 114"/>
                  <a:gd name="T59" fmla="*/ 18 h 24"/>
                  <a:gd name="T60" fmla="*/ 99 w 114"/>
                  <a:gd name="T61" fmla="*/ 19 h 24"/>
                  <a:gd name="T62" fmla="*/ 95 w 114"/>
                  <a:gd name="T63" fmla="*/ 20 h 24"/>
                  <a:gd name="T64" fmla="*/ 90 w 114"/>
                  <a:gd name="T65" fmla="*/ 22 h 24"/>
                  <a:gd name="T66" fmla="*/ 85 w 114"/>
                  <a:gd name="T67" fmla="*/ 23 h 24"/>
                  <a:gd name="T68" fmla="*/ 79 w 114"/>
                  <a:gd name="T69" fmla="*/ 24 h 24"/>
                  <a:gd name="T70" fmla="*/ 73 w 114"/>
                  <a:gd name="T71" fmla="*/ 24 h 24"/>
                  <a:gd name="T72" fmla="*/ 66 w 114"/>
                  <a:gd name="T73" fmla="*/ 24 h 24"/>
                  <a:gd name="T74" fmla="*/ 58 w 114"/>
                  <a:gd name="T75" fmla="*/ 23 h 24"/>
                  <a:gd name="T76" fmla="*/ 49 w 114"/>
                  <a:gd name="T77" fmla="*/ 22 h 24"/>
                  <a:gd name="T78" fmla="*/ 40 w 114"/>
                  <a:gd name="T79" fmla="*/ 20 h 24"/>
                  <a:gd name="T80" fmla="*/ 30 w 114"/>
                  <a:gd name="T81" fmla="*/ 18 h 24"/>
                  <a:gd name="T82" fmla="*/ 19 w 114"/>
                  <a:gd name="T83" fmla="*/ 14 h 24"/>
                  <a:gd name="T84" fmla="*/ 8 w 114"/>
                  <a:gd name="T85" fmla="*/ 10 h 24"/>
                  <a:gd name="T86" fmla="*/ 0 w 114"/>
                  <a:gd name="T87" fmla="*/ 4 h 2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14"/>
                  <a:gd name="T133" fmla="*/ 0 h 24"/>
                  <a:gd name="T134" fmla="*/ 114 w 114"/>
                  <a:gd name="T135" fmla="*/ 24 h 2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14" h="24">
                    <a:moveTo>
                      <a:pt x="0" y="4"/>
                    </a:moveTo>
                    <a:lnTo>
                      <a:pt x="0" y="4"/>
                    </a:lnTo>
                    <a:lnTo>
                      <a:pt x="1" y="4"/>
                    </a:lnTo>
                    <a:lnTo>
                      <a:pt x="2" y="5"/>
                    </a:lnTo>
                    <a:lnTo>
                      <a:pt x="4" y="5"/>
                    </a:lnTo>
                    <a:lnTo>
                      <a:pt x="5" y="6"/>
                    </a:lnTo>
                    <a:lnTo>
                      <a:pt x="6" y="6"/>
                    </a:lnTo>
                    <a:lnTo>
                      <a:pt x="7" y="7"/>
                    </a:lnTo>
                    <a:lnTo>
                      <a:pt x="8" y="7"/>
                    </a:lnTo>
                    <a:lnTo>
                      <a:pt x="9" y="7"/>
                    </a:lnTo>
                    <a:lnTo>
                      <a:pt x="11" y="7"/>
                    </a:lnTo>
                    <a:lnTo>
                      <a:pt x="12" y="8"/>
                    </a:lnTo>
                    <a:lnTo>
                      <a:pt x="13" y="8"/>
                    </a:lnTo>
                    <a:lnTo>
                      <a:pt x="14" y="9"/>
                    </a:lnTo>
                    <a:lnTo>
                      <a:pt x="16" y="9"/>
                    </a:lnTo>
                    <a:lnTo>
                      <a:pt x="17" y="9"/>
                    </a:lnTo>
                    <a:lnTo>
                      <a:pt x="19" y="10"/>
                    </a:lnTo>
                    <a:lnTo>
                      <a:pt x="20" y="11"/>
                    </a:lnTo>
                    <a:lnTo>
                      <a:pt x="22" y="11"/>
                    </a:lnTo>
                    <a:lnTo>
                      <a:pt x="23" y="11"/>
                    </a:lnTo>
                    <a:lnTo>
                      <a:pt x="25" y="12"/>
                    </a:lnTo>
                    <a:lnTo>
                      <a:pt x="27" y="12"/>
                    </a:lnTo>
                    <a:lnTo>
                      <a:pt x="28" y="13"/>
                    </a:lnTo>
                    <a:lnTo>
                      <a:pt x="30" y="13"/>
                    </a:lnTo>
                    <a:lnTo>
                      <a:pt x="32" y="14"/>
                    </a:lnTo>
                    <a:lnTo>
                      <a:pt x="34" y="14"/>
                    </a:lnTo>
                    <a:lnTo>
                      <a:pt x="35" y="14"/>
                    </a:lnTo>
                    <a:lnTo>
                      <a:pt x="37" y="15"/>
                    </a:lnTo>
                    <a:lnTo>
                      <a:pt x="39" y="15"/>
                    </a:lnTo>
                    <a:lnTo>
                      <a:pt x="41" y="16"/>
                    </a:lnTo>
                    <a:lnTo>
                      <a:pt x="43" y="16"/>
                    </a:lnTo>
                    <a:lnTo>
                      <a:pt x="45" y="16"/>
                    </a:lnTo>
                    <a:lnTo>
                      <a:pt x="47" y="16"/>
                    </a:lnTo>
                    <a:lnTo>
                      <a:pt x="49" y="17"/>
                    </a:lnTo>
                    <a:lnTo>
                      <a:pt x="51" y="17"/>
                    </a:lnTo>
                    <a:lnTo>
                      <a:pt x="53" y="17"/>
                    </a:lnTo>
                    <a:lnTo>
                      <a:pt x="54" y="17"/>
                    </a:lnTo>
                    <a:lnTo>
                      <a:pt x="57" y="18"/>
                    </a:lnTo>
                    <a:lnTo>
                      <a:pt x="59" y="18"/>
                    </a:lnTo>
                    <a:lnTo>
                      <a:pt x="61" y="18"/>
                    </a:lnTo>
                    <a:lnTo>
                      <a:pt x="63" y="18"/>
                    </a:lnTo>
                    <a:lnTo>
                      <a:pt x="65" y="18"/>
                    </a:lnTo>
                    <a:lnTo>
                      <a:pt x="67" y="18"/>
                    </a:lnTo>
                    <a:lnTo>
                      <a:pt x="69" y="18"/>
                    </a:lnTo>
                    <a:lnTo>
                      <a:pt x="71" y="18"/>
                    </a:lnTo>
                    <a:lnTo>
                      <a:pt x="73" y="18"/>
                    </a:lnTo>
                    <a:lnTo>
                      <a:pt x="75" y="18"/>
                    </a:lnTo>
                    <a:lnTo>
                      <a:pt x="76" y="17"/>
                    </a:lnTo>
                    <a:lnTo>
                      <a:pt x="79" y="17"/>
                    </a:lnTo>
                    <a:lnTo>
                      <a:pt x="80" y="17"/>
                    </a:lnTo>
                    <a:lnTo>
                      <a:pt x="82" y="16"/>
                    </a:lnTo>
                    <a:lnTo>
                      <a:pt x="84" y="16"/>
                    </a:lnTo>
                    <a:lnTo>
                      <a:pt x="86" y="16"/>
                    </a:lnTo>
                    <a:lnTo>
                      <a:pt x="88" y="15"/>
                    </a:lnTo>
                    <a:lnTo>
                      <a:pt x="90" y="15"/>
                    </a:lnTo>
                    <a:lnTo>
                      <a:pt x="91" y="14"/>
                    </a:lnTo>
                    <a:lnTo>
                      <a:pt x="93" y="14"/>
                    </a:lnTo>
                    <a:lnTo>
                      <a:pt x="95" y="13"/>
                    </a:lnTo>
                    <a:lnTo>
                      <a:pt x="96" y="13"/>
                    </a:lnTo>
                    <a:lnTo>
                      <a:pt x="97" y="12"/>
                    </a:lnTo>
                    <a:lnTo>
                      <a:pt x="98" y="11"/>
                    </a:lnTo>
                    <a:lnTo>
                      <a:pt x="99" y="11"/>
                    </a:lnTo>
                    <a:lnTo>
                      <a:pt x="100" y="10"/>
                    </a:lnTo>
                    <a:lnTo>
                      <a:pt x="101" y="9"/>
                    </a:lnTo>
                    <a:lnTo>
                      <a:pt x="102" y="9"/>
                    </a:lnTo>
                    <a:lnTo>
                      <a:pt x="103" y="9"/>
                    </a:lnTo>
                    <a:lnTo>
                      <a:pt x="104" y="7"/>
                    </a:lnTo>
                    <a:lnTo>
                      <a:pt x="106" y="7"/>
                    </a:lnTo>
                    <a:lnTo>
                      <a:pt x="107" y="5"/>
                    </a:lnTo>
                    <a:lnTo>
                      <a:pt x="108" y="5"/>
                    </a:lnTo>
                    <a:lnTo>
                      <a:pt x="109" y="3"/>
                    </a:lnTo>
                    <a:lnTo>
                      <a:pt x="110" y="3"/>
                    </a:lnTo>
                    <a:lnTo>
                      <a:pt x="111" y="2"/>
                    </a:lnTo>
                    <a:lnTo>
                      <a:pt x="112" y="1"/>
                    </a:lnTo>
                    <a:lnTo>
                      <a:pt x="113" y="0"/>
                    </a:lnTo>
                    <a:lnTo>
                      <a:pt x="114" y="9"/>
                    </a:lnTo>
                    <a:lnTo>
                      <a:pt x="113" y="10"/>
                    </a:lnTo>
                    <a:lnTo>
                      <a:pt x="112" y="11"/>
                    </a:lnTo>
                    <a:lnTo>
                      <a:pt x="111" y="12"/>
                    </a:lnTo>
                    <a:lnTo>
                      <a:pt x="110" y="13"/>
                    </a:lnTo>
                    <a:lnTo>
                      <a:pt x="109" y="14"/>
                    </a:lnTo>
                    <a:lnTo>
                      <a:pt x="108" y="14"/>
                    </a:lnTo>
                    <a:lnTo>
                      <a:pt x="107" y="15"/>
                    </a:lnTo>
                    <a:lnTo>
                      <a:pt x="106" y="15"/>
                    </a:lnTo>
                    <a:lnTo>
                      <a:pt x="105" y="16"/>
                    </a:lnTo>
                    <a:lnTo>
                      <a:pt x="104" y="16"/>
                    </a:lnTo>
                    <a:lnTo>
                      <a:pt x="104" y="17"/>
                    </a:lnTo>
                    <a:lnTo>
                      <a:pt x="102" y="18"/>
                    </a:lnTo>
                    <a:lnTo>
                      <a:pt x="101" y="18"/>
                    </a:lnTo>
                    <a:lnTo>
                      <a:pt x="100" y="18"/>
                    </a:lnTo>
                    <a:lnTo>
                      <a:pt x="99" y="19"/>
                    </a:lnTo>
                    <a:lnTo>
                      <a:pt x="98" y="20"/>
                    </a:lnTo>
                    <a:lnTo>
                      <a:pt x="96" y="20"/>
                    </a:lnTo>
                    <a:lnTo>
                      <a:pt x="95" y="20"/>
                    </a:lnTo>
                    <a:lnTo>
                      <a:pt x="93" y="21"/>
                    </a:lnTo>
                    <a:lnTo>
                      <a:pt x="92" y="21"/>
                    </a:lnTo>
                    <a:lnTo>
                      <a:pt x="90" y="22"/>
                    </a:lnTo>
                    <a:lnTo>
                      <a:pt x="89" y="22"/>
                    </a:lnTo>
                    <a:lnTo>
                      <a:pt x="87" y="22"/>
                    </a:lnTo>
                    <a:lnTo>
                      <a:pt x="85" y="23"/>
                    </a:lnTo>
                    <a:lnTo>
                      <a:pt x="83" y="23"/>
                    </a:lnTo>
                    <a:lnTo>
                      <a:pt x="81" y="23"/>
                    </a:lnTo>
                    <a:lnTo>
                      <a:pt x="79" y="24"/>
                    </a:lnTo>
                    <a:lnTo>
                      <a:pt x="77" y="24"/>
                    </a:lnTo>
                    <a:lnTo>
                      <a:pt x="75" y="24"/>
                    </a:lnTo>
                    <a:lnTo>
                      <a:pt x="73" y="24"/>
                    </a:lnTo>
                    <a:lnTo>
                      <a:pt x="71" y="24"/>
                    </a:lnTo>
                    <a:lnTo>
                      <a:pt x="68" y="24"/>
                    </a:lnTo>
                    <a:lnTo>
                      <a:pt x="66" y="24"/>
                    </a:lnTo>
                    <a:lnTo>
                      <a:pt x="63" y="24"/>
                    </a:lnTo>
                    <a:lnTo>
                      <a:pt x="61" y="23"/>
                    </a:lnTo>
                    <a:lnTo>
                      <a:pt x="58" y="23"/>
                    </a:lnTo>
                    <a:lnTo>
                      <a:pt x="55" y="23"/>
                    </a:lnTo>
                    <a:lnTo>
                      <a:pt x="52" y="22"/>
                    </a:lnTo>
                    <a:lnTo>
                      <a:pt x="49" y="22"/>
                    </a:lnTo>
                    <a:lnTo>
                      <a:pt x="46" y="21"/>
                    </a:lnTo>
                    <a:lnTo>
                      <a:pt x="44" y="21"/>
                    </a:lnTo>
                    <a:lnTo>
                      <a:pt x="40" y="20"/>
                    </a:lnTo>
                    <a:lnTo>
                      <a:pt x="37" y="19"/>
                    </a:lnTo>
                    <a:lnTo>
                      <a:pt x="34" y="18"/>
                    </a:lnTo>
                    <a:lnTo>
                      <a:pt x="30" y="18"/>
                    </a:lnTo>
                    <a:lnTo>
                      <a:pt x="27" y="16"/>
                    </a:lnTo>
                    <a:lnTo>
                      <a:pt x="23" y="15"/>
                    </a:lnTo>
                    <a:lnTo>
                      <a:pt x="19" y="14"/>
                    </a:lnTo>
                    <a:lnTo>
                      <a:pt x="16" y="13"/>
                    </a:lnTo>
                    <a:lnTo>
                      <a:pt x="12" y="11"/>
                    </a:lnTo>
                    <a:lnTo>
                      <a:pt x="8" y="10"/>
                    </a:lnTo>
                    <a:lnTo>
                      <a:pt x="4" y="8"/>
                    </a:lnTo>
                    <a:lnTo>
                      <a:pt x="0" y="7"/>
                    </a:lnTo>
                    <a:lnTo>
                      <a:pt x="0" y="4"/>
                    </a:lnTo>
                    <a:close/>
                  </a:path>
                </a:pathLst>
              </a:custGeom>
              <a:solidFill>
                <a:srgbClr val="B34D1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620" name="Freeform 580"/>
              <p:cNvSpPr>
                <a:spLocks/>
              </p:cNvSpPr>
              <p:nvPr/>
            </p:nvSpPr>
            <p:spPr bwMode="auto">
              <a:xfrm>
                <a:off x="2002" y="2340"/>
                <a:ext cx="21" cy="17"/>
              </a:xfrm>
              <a:custGeom>
                <a:avLst/>
                <a:gdLst>
                  <a:gd name="T0" fmla="*/ 7 w 21"/>
                  <a:gd name="T1" fmla="*/ 15 h 17"/>
                  <a:gd name="T2" fmla="*/ 9 w 21"/>
                  <a:gd name="T3" fmla="*/ 15 h 17"/>
                  <a:gd name="T4" fmla="*/ 11 w 21"/>
                  <a:gd name="T5" fmla="*/ 16 h 17"/>
                  <a:gd name="T6" fmla="*/ 12 w 21"/>
                  <a:gd name="T7" fmla="*/ 17 h 17"/>
                  <a:gd name="T8" fmla="*/ 13 w 21"/>
                  <a:gd name="T9" fmla="*/ 17 h 17"/>
                  <a:gd name="T10" fmla="*/ 14 w 21"/>
                  <a:gd name="T11" fmla="*/ 17 h 17"/>
                  <a:gd name="T12" fmla="*/ 15 w 21"/>
                  <a:gd name="T13" fmla="*/ 17 h 17"/>
                  <a:gd name="T14" fmla="*/ 16 w 21"/>
                  <a:gd name="T15" fmla="*/ 17 h 17"/>
                  <a:gd name="T16" fmla="*/ 18 w 21"/>
                  <a:gd name="T17" fmla="*/ 17 h 17"/>
                  <a:gd name="T18" fmla="*/ 19 w 21"/>
                  <a:gd name="T19" fmla="*/ 16 h 17"/>
                  <a:gd name="T20" fmla="*/ 20 w 21"/>
                  <a:gd name="T21" fmla="*/ 15 h 17"/>
                  <a:gd name="T22" fmla="*/ 21 w 21"/>
                  <a:gd name="T23" fmla="*/ 14 h 17"/>
                  <a:gd name="T24" fmla="*/ 21 w 21"/>
                  <a:gd name="T25" fmla="*/ 12 h 17"/>
                  <a:gd name="T26" fmla="*/ 20 w 21"/>
                  <a:gd name="T27" fmla="*/ 11 h 17"/>
                  <a:gd name="T28" fmla="*/ 20 w 21"/>
                  <a:gd name="T29" fmla="*/ 9 h 17"/>
                  <a:gd name="T30" fmla="*/ 19 w 21"/>
                  <a:gd name="T31" fmla="*/ 7 h 17"/>
                  <a:gd name="T32" fmla="*/ 18 w 21"/>
                  <a:gd name="T33" fmla="*/ 5 h 17"/>
                  <a:gd name="T34" fmla="*/ 16 w 21"/>
                  <a:gd name="T35" fmla="*/ 4 h 17"/>
                  <a:gd name="T36" fmla="*/ 14 w 21"/>
                  <a:gd name="T37" fmla="*/ 2 h 17"/>
                  <a:gd name="T38" fmla="*/ 13 w 21"/>
                  <a:gd name="T39" fmla="*/ 2 h 17"/>
                  <a:gd name="T40" fmla="*/ 13 w 21"/>
                  <a:gd name="T41" fmla="*/ 1 h 17"/>
                  <a:gd name="T42" fmla="*/ 11 w 21"/>
                  <a:gd name="T43" fmla="*/ 1 h 17"/>
                  <a:gd name="T44" fmla="*/ 10 w 21"/>
                  <a:gd name="T45" fmla="*/ 0 h 17"/>
                  <a:gd name="T46" fmla="*/ 9 w 21"/>
                  <a:gd name="T47" fmla="*/ 0 h 17"/>
                  <a:gd name="T48" fmla="*/ 8 w 21"/>
                  <a:gd name="T49" fmla="*/ 0 h 17"/>
                  <a:gd name="T50" fmla="*/ 7 w 21"/>
                  <a:gd name="T51" fmla="*/ 0 h 17"/>
                  <a:gd name="T52" fmla="*/ 7 w 21"/>
                  <a:gd name="T53" fmla="*/ 0 h 17"/>
                  <a:gd name="T54" fmla="*/ 5 w 21"/>
                  <a:gd name="T55" fmla="*/ 0 h 17"/>
                  <a:gd name="T56" fmla="*/ 3 w 21"/>
                  <a:gd name="T57" fmla="*/ 0 h 17"/>
                  <a:gd name="T58" fmla="*/ 2 w 21"/>
                  <a:gd name="T59" fmla="*/ 1 h 17"/>
                  <a:gd name="T60" fmla="*/ 2 w 21"/>
                  <a:gd name="T61" fmla="*/ 2 h 17"/>
                  <a:gd name="T62" fmla="*/ 1 w 21"/>
                  <a:gd name="T63" fmla="*/ 3 h 17"/>
                  <a:gd name="T64" fmla="*/ 0 w 21"/>
                  <a:gd name="T65" fmla="*/ 5 h 17"/>
                  <a:gd name="T66" fmla="*/ 1 w 21"/>
                  <a:gd name="T67" fmla="*/ 6 h 17"/>
                  <a:gd name="T68" fmla="*/ 2 w 21"/>
                  <a:gd name="T69" fmla="*/ 8 h 17"/>
                  <a:gd name="T70" fmla="*/ 2 w 21"/>
                  <a:gd name="T71" fmla="*/ 9 h 17"/>
                  <a:gd name="T72" fmla="*/ 4 w 21"/>
                  <a:gd name="T73" fmla="*/ 11 h 17"/>
                  <a:gd name="T74" fmla="*/ 4 w 21"/>
                  <a:gd name="T75" fmla="*/ 12 h 17"/>
                  <a:gd name="T76" fmla="*/ 5 w 21"/>
                  <a:gd name="T77" fmla="*/ 13 h 17"/>
                  <a:gd name="T78" fmla="*/ 6 w 21"/>
                  <a:gd name="T79" fmla="*/ 13 h 17"/>
                  <a:gd name="T80" fmla="*/ 7 w 21"/>
                  <a:gd name="T81" fmla="*/ 15 h 17"/>
                  <a:gd name="T82" fmla="*/ 7 w 21"/>
                  <a:gd name="T83" fmla="*/ 15 h 17"/>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21"/>
                  <a:gd name="T127" fmla="*/ 0 h 17"/>
                  <a:gd name="T128" fmla="*/ 21 w 21"/>
                  <a:gd name="T129" fmla="*/ 17 h 17"/>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21" h="17">
                    <a:moveTo>
                      <a:pt x="7" y="15"/>
                    </a:moveTo>
                    <a:lnTo>
                      <a:pt x="9" y="15"/>
                    </a:lnTo>
                    <a:lnTo>
                      <a:pt x="11" y="16"/>
                    </a:lnTo>
                    <a:lnTo>
                      <a:pt x="12" y="17"/>
                    </a:lnTo>
                    <a:lnTo>
                      <a:pt x="13" y="17"/>
                    </a:lnTo>
                    <a:lnTo>
                      <a:pt x="14" y="17"/>
                    </a:lnTo>
                    <a:lnTo>
                      <a:pt x="15" y="17"/>
                    </a:lnTo>
                    <a:lnTo>
                      <a:pt x="16" y="17"/>
                    </a:lnTo>
                    <a:lnTo>
                      <a:pt x="18" y="17"/>
                    </a:lnTo>
                    <a:lnTo>
                      <a:pt x="19" y="16"/>
                    </a:lnTo>
                    <a:lnTo>
                      <a:pt x="20" y="15"/>
                    </a:lnTo>
                    <a:lnTo>
                      <a:pt x="21" y="14"/>
                    </a:lnTo>
                    <a:lnTo>
                      <a:pt x="21" y="12"/>
                    </a:lnTo>
                    <a:lnTo>
                      <a:pt x="20" y="11"/>
                    </a:lnTo>
                    <a:lnTo>
                      <a:pt x="20" y="9"/>
                    </a:lnTo>
                    <a:lnTo>
                      <a:pt x="19" y="7"/>
                    </a:lnTo>
                    <a:lnTo>
                      <a:pt x="18" y="5"/>
                    </a:lnTo>
                    <a:lnTo>
                      <a:pt x="16" y="4"/>
                    </a:lnTo>
                    <a:lnTo>
                      <a:pt x="14" y="2"/>
                    </a:lnTo>
                    <a:lnTo>
                      <a:pt x="13" y="2"/>
                    </a:lnTo>
                    <a:lnTo>
                      <a:pt x="13" y="1"/>
                    </a:lnTo>
                    <a:lnTo>
                      <a:pt x="11" y="1"/>
                    </a:lnTo>
                    <a:lnTo>
                      <a:pt x="10" y="0"/>
                    </a:lnTo>
                    <a:lnTo>
                      <a:pt x="9" y="0"/>
                    </a:lnTo>
                    <a:lnTo>
                      <a:pt x="8" y="0"/>
                    </a:lnTo>
                    <a:lnTo>
                      <a:pt x="7" y="0"/>
                    </a:lnTo>
                    <a:lnTo>
                      <a:pt x="5" y="0"/>
                    </a:lnTo>
                    <a:lnTo>
                      <a:pt x="3" y="0"/>
                    </a:lnTo>
                    <a:lnTo>
                      <a:pt x="2" y="1"/>
                    </a:lnTo>
                    <a:lnTo>
                      <a:pt x="2" y="2"/>
                    </a:lnTo>
                    <a:lnTo>
                      <a:pt x="1" y="3"/>
                    </a:lnTo>
                    <a:lnTo>
                      <a:pt x="0" y="5"/>
                    </a:lnTo>
                    <a:lnTo>
                      <a:pt x="1" y="6"/>
                    </a:lnTo>
                    <a:lnTo>
                      <a:pt x="2" y="8"/>
                    </a:lnTo>
                    <a:lnTo>
                      <a:pt x="2" y="9"/>
                    </a:lnTo>
                    <a:lnTo>
                      <a:pt x="4" y="11"/>
                    </a:lnTo>
                    <a:lnTo>
                      <a:pt x="4" y="12"/>
                    </a:lnTo>
                    <a:lnTo>
                      <a:pt x="5" y="13"/>
                    </a:lnTo>
                    <a:lnTo>
                      <a:pt x="6" y="13"/>
                    </a:lnTo>
                    <a:lnTo>
                      <a:pt x="7" y="15"/>
                    </a:lnTo>
                    <a:close/>
                  </a:path>
                </a:pathLst>
              </a:custGeom>
              <a:solidFill>
                <a:srgbClr val="FFA6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621" name="Freeform 581"/>
              <p:cNvSpPr>
                <a:spLocks/>
              </p:cNvSpPr>
              <p:nvPr/>
            </p:nvSpPr>
            <p:spPr bwMode="auto">
              <a:xfrm>
                <a:off x="1723" y="2253"/>
                <a:ext cx="22" cy="10"/>
              </a:xfrm>
              <a:custGeom>
                <a:avLst/>
                <a:gdLst>
                  <a:gd name="T0" fmla="*/ 11 w 22"/>
                  <a:gd name="T1" fmla="*/ 10 h 10"/>
                  <a:gd name="T2" fmla="*/ 12 w 22"/>
                  <a:gd name="T3" fmla="*/ 10 h 10"/>
                  <a:gd name="T4" fmla="*/ 13 w 22"/>
                  <a:gd name="T5" fmla="*/ 10 h 10"/>
                  <a:gd name="T6" fmla="*/ 14 w 22"/>
                  <a:gd name="T7" fmla="*/ 10 h 10"/>
                  <a:gd name="T8" fmla="*/ 15 w 22"/>
                  <a:gd name="T9" fmla="*/ 9 h 10"/>
                  <a:gd name="T10" fmla="*/ 17 w 22"/>
                  <a:gd name="T11" fmla="*/ 9 h 10"/>
                  <a:gd name="T12" fmla="*/ 19 w 22"/>
                  <a:gd name="T13" fmla="*/ 9 h 10"/>
                  <a:gd name="T14" fmla="*/ 20 w 22"/>
                  <a:gd name="T15" fmla="*/ 7 h 10"/>
                  <a:gd name="T16" fmla="*/ 21 w 22"/>
                  <a:gd name="T17" fmla="*/ 7 h 10"/>
                  <a:gd name="T18" fmla="*/ 21 w 22"/>
                  <a:gd name="T19" fmla="*/ 6 h 10"/>
                  <a:gd name="T20" fmla="*/ 22 w 22"/>
                  <a:gd name="T21" fmla="*/ 5 h 10"/>
                  <a:gd name="T22" fmla="*/ 21 w 22"/>
                  <a:gd name="T23" fmla="*/ 4 h 10"/>
                  <a:gd name="T24" fmla="*/ 21 w 22"/>
                  <a:gd name="T25" fmla="*/ 3 h 10"/>
                  <a:gd name="T26" fmla="*/ 20 w 22"/>
                  <a:gd name="T27" fmla="*/ 2 h 10"/>
                  <a:gd name="T28" fmla="*/ 19 w 22"/>
                  <a:gd name="T29" fmla="*/ 1 h 10"/>
                  <a:gd name="T30" fmla="*/ 17 w 22"/>
                  <a:gd name="T31" fmla="*/ 1 h 10"/>
                  <a:gd name="T32" fmla="*/ 15 w 22"/>
                  <a:gd name="T33" fmla="*/ 0 h 10"/>
                  <a:gd name="T34" fmla="*/ 14 w 22"/>
                  <a:gd name="T35" fmla="*/ 0 h 10"/>
                  <a:gd name="T36" fmla="*/ 13 w 22"/>
                  <a:gd name="T37" fmla="*/ 0 h 10"/>
                  <a:gd name="T38" fmla="*/ 12 w 22"/>
                  <a:gd name="T39" fmla="*/ 0 h 10"/>
                  <a:gd name="T40" fmla="*/ 11 w 22"/>
                  <a:gd name="T41" fmla="*/ 0 h 10"/>
                  <a:gd name="T42" fmla="*/ 10 w 22"/>
                  <a:gd name="T43" fmla="*/ 0 h 10"/>
                  <a:gd name="T44" fmla="*/ 9 w 22"/>
                  <a:gd name="T45" fmla="*/ 0 h 10"/>
                  <a:gd name="T46" fmla="*/ 8 w 22"/>
                  <a:gd name="T47" fmla="*/ 0 h 10"/>
                  <a:gd name="T48" fmla="*/ 7 w 22"/>
                  <a:gd name="T49" fmla="*/ 0 h 10"/>
                  <a:gd name="T50" fmla="*/ 5 w 22"/>
                  <a:gd name="T51" fmla="*/ 1 h 10"/>
                  <a:gd name="T52" fmla="*/ 3 w 22"/>
                  <a:gd name="T53" fmla="*/ 1 h 10"/>
                  <a:gd name="T54" fmla="*/ 2 w 22"/>
                  <a:gd name="T55" fmla="*/ 2 h 10"/>
                  <a:gd name="T56" fmla="*/ 1 w 22"/>
                  <a:gd name="T57" fmla="*/ 3 h 10"/>
                  <a:gd name="T58" fmla="*/ 0 w 22"/>
                  <a:gd name="T59" fmla="*/ 4 h 10"/>
                  <a:gd name="T60" fmla="*/ 0 w 22"/>
                  <a:gd name="T61" fmla="*/ 5 h 10"/>
                  <a:gd name="T62" fmla="*/ 0 w 22"/>
                  <a:gd name="T63" fmla="*/ 6 h 10"/>
                  <a:gd name="T64" fmla="*/ 1 w 22"/>
                  <a:gd name="T65" fmla="*/ 7 h 10"/>
                  <a:gd name="T66" fmla="*/ 2 w 22"/>
                  <a:gd name="T67" fmla="*/ 7 h 10"/>
                  <a:gd name="T68" fmla="*/ 3 w 22"/>
                  <a:gd name="T69" fmla="*/ 9 h 10"/>
                  <a:gd name="T70" fmla="*/ 5 w 22"/>
                  <a:gd name="T71" fmla="*/ 9 h 10"/>
                  <a:gd name="T72" fmla="*/ 7 w 22"/>
                  <a:gd name="T73" fmla="*/ 9 h 10"/>
                  <a:gd name="T74" fmla="*/ 8 w 22"/>
                  <a:gd name="T75" fmla="*/ 10 h 10"/>
                  <a:gd name="T76" fmla="*/ 9 w 22"/>
                  <a:gd name="T77" fmla="*/ 10 h 10"/>
                  <a:gd name="T78" fmla="*/ 10 w 22"/>
                  <a:gd name="T79" fmla="*/ 10 h 10"/>
                  <a:gd name="T80" fmla="*/ 11 w 22"/>
                  <a:gd name="T81" fmla="*/ 10 h 10"/>
                  <a:gd name="T82" fmla="*/ 11 w 22"/>
                  <a:gd name="T83" fmla="*/ 10 h 1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22"/>
                  <a:gd name="T127" fmla="*/ 0 h 10"/>
                  <a:gd name="T128" fmla="*/ 22 w 22"/>
                  <a:gd name="T129" fmla="*/ 10 h 1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22" h="10">
                    <a:moveTo>
                      <a:pt x="11" y="10"/>
                    </a:moveTo>
                    <a:lnTo>
                      <a:pt x="12" y="10"/>
                    </a:lnTo>
                    <a:lnTo>
                      <a:pt x="13" y="10"/>
                    </a:lnTo>
                    <a:lnTo>
                      <a:pt x="14" y="10"/>
                    </a:lnTo>
                    <a:lnTo>
                      <a:pt x="15" y="9"/>
                    </a:lnTo>
                    <a:lnTo>
                      <a:pt x="17" y="9"/>
                    </a:lnTo>
                    <a:lnTo>
                      <a:pt x="19" y="9"/>
                    </a:lnTo>
                    <a:lnTo>
                      <a:pt x="20" y="7"/>
                    </a:lnTo>
                    <a:lnTo>
                      <a:pt x="21" y="7"/>
                    </a:lnTo>
                    <a:lnTo>
                      <a:pt x="21" y="6"/>
                    </a:lnTo>
                    <a:lnTo>
                      <a:pt x="22" y="5"/>
                    </a:lnTo>
                    <a:lnTo>
                      <a:pt x="21" y="4"/>
                    </a:lnTo>
                    <a:lnTo>
                      <a:pt x="21" y="3"/>
                    </a:lnTo>
                    <a:lnTo>
                      <a:pt x="20" y="2"/>
                    </a:lnTo>
                    <a:lnTo>
                      <a:pt x="19" y="1"/>
                    </a:lnTo>
                    <a:lnTo>
                      <a:pt x="17" y="1"/>
                    </a:lnTo>
                    <a:lnTo>
                      <a:pt x="15" y="0"/>
                    </a:lnTo>
                    <a:lnTo>
                      <a:pt x="14" y="0"/>
                    </a:lnTo>
                    <a:lnTo>
                      <a:pt x="13" y="0"/>
                    </a:lnTo>
                    <a:lnTo>
                      <a:pt x="12" y="0"/>
                    </a:lnTo>
                    <a:lnTo>
                      <a:pt x="11" y="0"/>
                    </a:lnTo>
                    <a:lnTo>
                      <a:pt x="10" y="0"/>
                    </a:lnTo>
                    <a:lnTo>
                      <a:pt x="9" y="0"/>
                    </a:lnTo>
                    <a:lnTo>
                      <a:pt x="8" y="0"/>
                    </a:lnTo>
                    <a:lnTo>
                      <a:pt x="7" y="0"/>
                    </a:lnTo>
                    <a:lnTo>
                      <a:pt x="5" y="1"/>
                    </a:lnTo>
                    <a:lnTo>
                      <a:pt x="3" y="1"/>
                    </a:lnTo>
                    <a:lnTo>
                      <a:pt x="2" y="2"/>
                    </a:lnTo>
                    <a:lnTo>
                      <a:pt x="1" y="3"/>
                    </a:lnTo>
                    <a:lnTo>
                      <a:pt x="0" y="4"/>
                    </a:lnTo>
                    <a:lnTo>
                      <a:pt x="0" y="5"/>
                    </a:lnTo>
                    <a:lnTo>
                      <a:pt x="0" y="6"/>
                    </a:lnTo>
                    <a:lnTo>
                      <a:pt x="1" y="7"/>
                    </a:lnTo>
                    <a:lnTo>
                      <a:pt x="2" y="7"/>
                    </a:lnTo>
                    <a:lnTo>
                      <a:pt x="3" y="9"/>
                    </a:lnTo>
                    <a:lnTo>
                      <a:pt x="5" y="9"/>
                    </a:lnTo>
                    <a:lnTo>
                      <a:pt x="7" y="9"/>
                    </a:lnTo>
                    <a:lnTo>
                      <a:pt x="8" y="10"/>
                    </a:lnTo>
                    <a:lnTo>
                      <a:pt x="9" y="10"/>
                    </a:lnTo>
                    <a:lnTo>
                      <a:pt x="10" y="10"/>
                    </a:lnTo>
                    <a:lnTo>
                      <a:pt x="11" y="10"/>
                    </a:lnTo>
                    <a:close/>
                  </a:path>
                </a:pathLst>
              </a:custGeom>
              <a:solidFill>
                <a:srgbClr val="E0857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622" name="Freeform 582"/>
              <p:cNvSpPr>
                <a:spLocks/>
              </p:cNvSpPr>
              <p:nvPr/>
            </p:nvSpPr>
            <p:spPr bwMode="auto">
              <a:xfrm>
                <a:off x="1759" y="2278"/>
                <a:ext cx="26" cy="12"/>
              </a:xfrm>
              <a:custGeom>
                <a:avLst/>
                <a:gdLst>
                  <a:gd name="T0" fmla="*/ 13 w 26"/>
                  <a:gd name="T1" fmla="*/ 12 h 12"/>
                  <a:gd name="T2" fmla="*/ 11 w 26"/>
                  <a:gd name="T3" fmla="*/ 12 h 12"/>
                  <a:gd name="T4" fmla="*/ 10 w 26"/>
                  <a:gd name="T5" fmla="*/ 12 h 12"/>
                  <a:gd name="T6" fmla="*/ 9 w 26"/>
                  <a:gd name="T7" fmla="*/ 12 h 12"/>
                  <a:gd name="T8" fmla="*/ 8 w 26"/>
                  <a:gd name="T9" fmla="*/ 12 h 12"/>
                  <a:gd name="T10" fmla="*/ 7 w 26"/>
                  <a:gd name="T11" fmla="*/ 11 h 12"/>
                  <a:gd name="T12" fmla="*/ 6 w 26"/>
                  <a:gd name="T13" fmla="*/ 11 h 12"/>
                  <a:gd name="T14" fmla="*/ 5 w 26"/>
                  <a:gd name="T15" fmla="*/ 11 h 12"/>
                  <a:gd name="T16" fmla="*/ 4 w 26"/>
                  <a:gd name="T17" fmla="*/ 11 h 12"/>
                  <a:gd name="T18" fmla="*/ 2 w 26"/>
                  <a:gd name="T19" fmla="*/ 9 h 12"/>
                  <a:gd name="T20" fmla="*/ 1 w 26"/>
                  <a:gd name="T21" fmla="*/ 9 h 12"/>
                  <a:gd name="T22" fmla="*/ 0 w 26"/>
                  <a:gd name="T23" fmla="*/ 7 h 12"/>
                  <a:gd name="T24" fmla="*/ 0 w 26"/>
                  <a:gd name="T25" fmla="*/ 6 h 12"/>
                  <a:gd name="T26" fmla="*/ 0 w 26"/>
                  <a:gd name="T27" fmla="*/ 5 h 12"/>
                  <a:gd name="T28" fmla="*/ 1 w 26"/>
                  <a:gd name="T29" fmla="*/ 4 h 12"/>
                  <a:gd name="T30" fmla="*/ 2 w 26"/>
                  <a:gd name="T31" fmla="*/ 2 h 12"/>
                  <a:gd name="T32" fmla="*/ 4 w 26"/>
                  <a:gd name="T33" fmla="*/ 2 h 12"/>
                  <a:gd name="T34" fmla="*/ 5 w 26"/>
                  <a:gd name="T35" fmla="*/ 1 h 12"/>
                  <a:gd name="T36" fmla="*/ 6 w 26"/>
                  <a:gd name="T37" fmla="*/ 1 h 12"/>
                  <a:gd name="T38" fmla="*/ 7 w 26"/>
                  <a:gd name="T39" fmla="*/ 0 h 12"/>
                  <a:gd name="T40" fmla="*/ 8 w 26"/>
                  <a:gd name="T41" fmla="*/ 0 h 12"/>
                  <a:gd name="T42" fmla="*/ 9 w 26"/>
                  <a:gd name="T43" fmla="*/ 0 h 12"/>
                  <a:gd name="T44" fmla="*/ 10 w 26"/>
                  <a:gd name="T45" fmla="*/ 0 h 12"/>
                  <a:gd name="T46" fmla="*/ 11 w 26"/>
                  <a:gd name="T47" fmla="*/ 0 h 12"/>
                  <a:gd name="T48" fmla="*/ 13 w 26"/>
                  <a:gd name="T49" fmla="*/ 0 h 12"/>
                  <a:gd name="T50" fmla="*/ 14 w 26"/>
                  <a:gd name="T51" fmla="*/ 0 h 12"/>
                  <a:gd name="T52" fmla="*/ 16 w 26"/>
                  <a:gd name="T53" fmla="*/ 0 h 12"/>
                  <a:gd name="T54" fmla="*/ 17 w 26"/>
                  <a:gd name="T55" fmla="*/ 1 h 12"/>
                  <a:gd name="T56" fmla="*/ 18 w 26"/>
                  <a:gd name="T57" fmla="*/ 2 h 12"/>
                  <a:gd name="T58" fmla="*/ 20 w 26"/>
                  <a:gd name="T59" fmla="*/ 2 h 12"/>
                  <a:gd name="T60" fmla="*/ 21 w 26"/>
                  <a:gd name="T61" fmla="*/ 3 h 12"/>
                  <a:gd name="T62" fmla="*/ 22 w 26"/>
                  <a:gd name="T63" fmla="*/ 4 h 12"/>
                  <a:gd name="T64" fmla="*/ 24 w 26"/>
                  <a:gd name="T65" fmla="*/ 5 h 12"/>
                  <a:gd name="T66" fmla="*/ 25 w 26"/>
                  <a:gd name="T67" fmla="*/ 6 h 12"/>
                  <a:gd name="T68" fmla="*/ 26 w 26"/>
                  <a:gd name="T69" fmla="*/ 7 h 12"/>
                  <a:gd name="T70" fmla="*/ 26 w 26"/>
                  <a:gd name="T71" fmla="*/ 8 h 12"/>
                  <a:gd name="T72" fmla="*/ 25 w 26"/>
                  <a:gd name="T73" fmla="*/ 9 h 12"/>
                  <a:gd name="T74" fmla="*/ 24 w 26"/>
                  <a:gd name="T75" fmla="*/ 10 h 12"/>
                  <a:gd name="T76" fmla="*/ 22 w 26"/>
                  <a:gd name="T77" fmla="*/ 11 h 12"/>
                  <a:gd name="T78" fmla="*/ 21 w 26"/>
                  <a:gd name="T79" fmla="*/ 11 h 12"/>
                  <a:gd name="T80" fmla="*/ 20 w 26"/>
                  <a:gd name="T81" fmla="*/ 11 h 12"/>
                  <a:gd name="T82" fmla="*/ 19 w 26"/>
                  <a:gd name="T83" fmla="*/ 11 h 12"/>
                  <a:gd name="T84" fmla="*/ 18 w 26"/>
                  <a:gd name="T85" fmla="*/ 12 h 12"/>
                  <a:gd name="T86" fmla="*/ 17 w 26"/>
                  <a:gd name="T87" fmla="*/ 12 h 12"/>
                  <a:gd name="T88" fmla="*/ 15 w 26"/>
                  <a:gd name="T89" fmla="*/ 12 h 12"/>
                  <a:gd name="T90" fmla="*/ 14 w 26"/>
                  <a:gd name="T91" fmla="*/ 12 h 12"/>
                  <a:gd name="T92" fmla="*/ 13 w 26"/>
                  <a:gd name="T93" fmla="*/ 12 h 12"/>
                  <a:gd name="T94" fmla="*/ 13 w 26"/>
                  <a:gd name="T95" fmla="*/ 12 h 1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26"/>
                  <a:gd name="T145" fmla="*/ 0 h 12"/>
                  <a:gd name="T146" fmla="*/ 26 w 26"/>
                  <a:gd name="T147" fmla="*/ 12 h 1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26" h="12">
                    <a:moveTo>
                      <a:pt x="13" y="12"/>
                    </a:moveTo>
                    <a:lnTo>
                      <a:pt x="11" y="12"/>
                    </a:lnTo>
                    <a:lnTo>
                      <a:pt x="10" y="12"/>
                    </a:lnTo>
                    <a:lnTo>
                      <a:pt x="9" y="12"/>
                    </a:lnTo>
                    <a:lnTo>
                      <a:pt x="8" y="12"/>
                    </a:lnTo>
                    <a:lnTo>
                      <a:pt x="7" y="11"/>
                    </a:lnTo>
                    <a:lnTo>
                      <a:pt x="6" y="11"/>
                    </a:lnTo>
                    <a:lnTo>
                      <a:pt x="5" y="11"/>
                    </a:lnTo>
                    <a:lnTo>
                      <a:pt x="4" y="11"/>
                    </a:lnTo>
                    <a:lnTo>
                      <a:pt x="2" y="9"/>
                    </a:lnTo>
                    <a:lnTo>
                      <a:pt x="1" y="9"/>
                    </a:lnTo>
                    <a:lnTo>
                      <a:pt x="0" y="7"/>
                    </a:lnTo>
                    <a:lnTo>
                      <a:pt x="0" y="6"/>
                    </a:lnTo>
                    <a:lnTo>
                      <a:pt x="0" y="5"/>
                    </a:lnTo>
                    <a:lnTo>
                      <a:pt x="1" y="4"/>
                    </a:lnTo>
                    <a:lnTo>
                      <a:pt x="2" y="2"/>
                    </a:lnTo>
                    <a:lnTo>
                      <a:pt x="4" y="2"/>
                    </a:lnTo>
                    <a:lnTo>
                      <a:pt x="5" y="1"/>
                    </a:lnTo>
                    <a:lnTo>
                      <a:pt x="6" y="1"/>
                    </a:lnTo>
                    <a:lnTo>
                      <a:pt x="7" y="0"/>
                    </a:lnTo>
                    <a:lnTo>
                      <a:pt x="8" y="0"/>
                    </a:lnTo>
                    <a:lnTo>
                      <a:pt x="9" y="0"/>
                    </a:lnTo>
                    <a:lnTo>
                      <a:pt x="10" y="0"/>
                    </a:lnTo>
                    <a:lnTo>
                      <a:pt x="11" y="0"/>
                    </a:lnTo>
                    <a:lnTo>
                      <a:pt x="13" y="0"/>
                    </a:lnTo>
                    <a:lnTo>
                      <a:pt x="14" y="0"/>
                    </a:lnTo>
                    <a:lnTo>
                      <a:pt x="16" y="0"/>
                    </a:lnTo>
                    <a:lnTo>
                      <a:pt x="17" y="1"/>
                    </a:lnTo>
                    <a:lnTo>
                      <a:pt x="18" y="2"/>
                    </a:lnTo>
                    <a:lnTo>
                      <a:pt x="20" y="2"/>
                    </a:lnTo>
                    <a:lnTo>
                      <a:pt x="21" y="3"/>
                    </a:lnTo>
                    <a:lnTo>
                      <a:pt x="22" y="4"/>
                    </a:lnTo>
                    <a:lnTo>
                      <a:pt x="24" y="5"/>
                    </a:lnTo>
                    <a:lnTo>
                      <a:pt x="25" y="6"/>
                    </a:lnTo>
                    <a:lnTo>
                      <a:pt x="26" y="7"/>
                    </a:lnTo>
                    <a:lnTo>
                      <a:pt x="26" y="8"/>
                    </a:lnTo>
                    <a:lnTo>
                      <a:pt x="25" y="9"/>
                    </a:lnTo>
                    <a:lnTo>
                      <a:pt x="24" y="10"/>
                    </a:lnTo>
                    <a:lnTo>
                      <a:pt x="22" y="11"/>
                    </a:lnTo>
                    <a:lnTo>
                      <a:pt x="21" y="11"/>
                    </a:lnTo>
                    <a:lnTo>
                      <a:pt x="20" y="11"/>
                    </a:lnTo>
                    <a:lnTo>
                      <a:pt x="19" y="11"/>
                    </a:lnTo>
                    <a:lnTo>
                      <a:pt x="18" y="12"/>
                    </a:lnTo>
                    <a:lnTo>
                      <a:pt x="17" y="12"/>
                    </a:lnTo>
                    <a:lnTo>
                      <a:pt x="15" y="12"/>
                    </a:lnTo>
                    <a:lnTo>
                      <a:pt x="14" y="12"/>
                    </a:lnTo>
                    <a:lnTo>
                      <a:pt x="13" y="12"/>
                    </a:lnTo>
                    <a:close/>
                  </a:path>
                </a:pathLst>
              </a:custGeom>
              <a:solidFill>
                <a:srgbClr val="E0857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623" name="Freeform 583"/>
              <p:cNvSpPr>
                <a:spLocks/>
              </p:cNvSpPr>
              <p:nvPr/>
            </p:nvSpPr>
            <p:spPr bwMode="auto">
              <a:xfrm>
                <a:off x="1724" y="2280"/>
                <a:ext cx="10" cy="4"/>
              </a:xfrm>
              <a:custGeom>
                <a:avLst/>
                <a:gdLst>
                  <a:gd name="T0" fmla="*/ 5 w 10"/>
                  <a:gd name="T1" fmla="*/ 4 h 4"/>
                  <a:gd name="T2" fmla="*/ 6 w 10"/>
                  <a:gd name="T3" fmla="*/ 4 h 4"/>
                  <a:gd name="T4" fmla="*/ 7 w 10"/>
                  <a:gd name="T5" fmla="*/ 4 h 4"/>
                  <a:gd name="T6" fmla="*/ 8 w 10"/>
                  <a:gd name="T7" fmla="*/ 4 h 4"/>
                  <a:gd name="T8" fmla="*/ 8 w 10"/>
                  <a:gd name="T9" fmla="*/ 4 h 4"/>
                  <a:gd name="T10" fmla="*/ 10 w 10"/>
                  <a:gd name="T11" fmla="*/ 3 h 4"/>
                  <a:gd name="T12" fmla="*/ 10 w 10"/>
                  <a:gd name="T13" fmla="*/ 2 h 4"/>
                  <a:gd name="T14" fmla="*/ 10 w 10"/>
                  <a:gd name="T15" fmla="*/ 1 h 4"/>
                  <a:gd name="T16" fmla="*/ 8 w 10"/>
                  <a:gd name="T17" fmla="*/ 0 h 4"/>
                  <a:gd name="T18" fmla="*/ 8 w 10"/>
                  <a:gd name="T19" fmla="*/ 0 h 4"/>
                  <a:gd name="T20" fmla="*/ 7 w 10"/>
                  <a:gd name="T21" fmla="*/ 0 h 4"/>
                  <a:gd name="T22" fmla="*/ 6 w 10"/>
                  <a:gd name="T23" fmla="*/ 0 h 4"/>
                  <a:gd name="T24" fmla="*/ 5 w 10"/>
                  <a:gd name="T25" fmla="*/ 0 h 4"/>
                  <a:gd name="T26" fmla="*/ 4 w 10"/>
                  <a:gd name="T27" fmla="*/ 0 h 4"/>
                  <a:gd name="T28" fmla="*/ 3 w 10"/>
                  <a:gd name="T29" fmla="*/ 0 h 4"/>
                  <a:gd name="T30" fmla="*/ 2 w 10"/>
                  <a:gd name="T31" fmla="*/ 0 h 4"/>
                  <a:gd name="T32" fmla="*/ 1 w 10"/>
                  <a:gd name="T33" fmla="*/ 0 h 4"/>
                  <a:gd name="T34" fmla="*/ 1 w 10"/>
                  <a:gd name="T35" fmla="*/ 1 h 4"/>
                  <a:gd name="T36" fmla="*/ 0 w 10"/>
                  <a:gd name="T37" fmla="*/ 2 h 4"/>
                  <a:gd name="T38" fmla="*/ 1 w 10"/>
                  <a:gd name="T39" fmla="*/ 3 h 4"/>
                  <a:gd name="T40" fmla="*/ 1 w 10"/>
                  <a:gd name="T41" fmla="*/ 4 h 4"/>
                  <a:gd name="T42" fmla="*/ 2 w 10"/>
                  <a:gd name="T43" fmla="*/ 4 h 4"/>
                  <a:gd name="T44" fmla="*/ 3 w 10"/>
                  <a:gd name="T45" fmla="*/ 4 h 4"/>
                  <a:gd name="T46" fmla="*/ 4 w 10"/>
                  <a:gd name="T47" fmla="*/ 4 h 4"/>
                  <a:gd name="T48" fmla="*/ 5 w 10"/>
                  <a:gd name="T49" fmla="*/ 4 h 4"/>
                  <a:gd name="T50" fmla="*/ 5 w 10"/>
                  <a:gd name="T51" fmla="*/ 4 h 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0"/>
                  <a:gd name="T79" fmla="*/ 0 h 4"/>
                  <a:gd name="T80" fmla="*/ 10 w 10"/>
                  <a:gd name="T81" fmla="*/ 4 h 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0" h="4">
                    <a:moveTo>
                      <a:pt x="5" y="4"/>
                    </a:moveTo>
                    <a:lnTo>
                      <a:pt x="6" y="4"/>
                    </a:lnTo>
                    <a:lnTo>
                      <a:pt x="7" y="4"/>
                    </a:lnTo>
                    <a:lnTo>
                      <a:pt x="8" y="4"/>
                    </a:lnTo>
                    <a:lnTo>
                      <a:pt x="10" y="3"/>
                    </a:lnTo>
                    <a:lnTo>
                      <a:pt x="10" y="2"/>
                    </a:lnTo>
                    <a:lnTo>
                      <a:pt x="10" y="1"/>
                    </a:lnTo>
                    <a:lnTo>
                      <a:pt x="8" y="0"/>
                    </a:lnTo>
                    <a:lnTo>
                      <a:pt x="7" y="0"/>
                    </a:lnTo>
                    <a:lnTo>
                      <a:pt x="6" y="0"/>
                    </a:lnTo>
                    <a:lnTo>
                      <a:pt x="5" y="0"/>
                    </a:lnTo>
                    <a:lnTo>
                      <a:pt x="4" y="0"/>
                    </a:lnTo>
                    <a:lnTo>
                      <a:pt x="3" y="0"/>
                    </a:lnTo>
                    <a:lnTo>
                      <a:pt x="2" y="0"/>
                    </a:lnTo>
                    <a:lnTo>
                      <a:pt x="1" y="0"/>
                    </a:lnTo>
                    <a:lnTo>
                      <a:pt x="1" y="1"/>
                    </a:lnTo>
                    <a:lnTo>
                      <a:pt x="0" y="2"/>
                    </a:lnTo>
                    <a:lnTo>
                      <a:pt x="1" y="3"/>
                    </a:lnTo>
                    <a:lnTo>
                      <a:pt x="1" y="4"/>
                    </a:lnTo>
                    <a:lnTo>
                      <a:pt x="2" y="4"/>
                    </a:lnTo>
                    <a:lnTo>
                      <a:pt x="3" y="4"/>
                    </a:lnTo>
                    <a:lnTo>
                      <a:pt x="4" y="4"/>
                    </a:lnTo>
                    <a:lnTo>
                      <a:pt x="5" y="4"/>
                    </a:lnTo>
                    <a:close/>
                  </a:path>
                </a:pathLst>
              </a:custGeom>
              <a:solidFill>
                <a:srgbClr val="E0857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624" name="Freeform 584"/>
              <p:cNvSpPr>
                <a:spLocks/>
              </p:cNvSpPr>
              <p:nvPr/>
            </p:nvSpPr>
            <p:spPr bwMode="auto">
              <a:xfrm>
                <a:off x="2000" y="2282"/>
                <a:ext cx="45" cy="36"/>
              </a:xfrm>
              <a:custGeom>
                <a:avLst/>
                <a:gdLst>
                  <a:gd name="T0" fmla="*/ 0 w 45"/>
                  <a:gd name="T1" fmla="*/ 0 h 36"/>
                  <a:gd name="T2" fmla="*/ 45 w 45"/>
                  <a:gd name="T3" fmla="*/ 24 h 36"/>
                  <a:gd name="T4" fmla="*/ 44 w 45"/>
                  <a:gd name="T5" fmla="*/ 24 h 36"/>
                  <a:gd name="T6" fmla="*/ 44 w 45"/>
                  <a:gd name="T7" fmla="*/ 25 h 36"/>
                  <a:gd name="T8" fmla="*/ 43 w 45"/>
                  <a:gd name="T9" fmla="*/ 26 h 36"/>
                  <a:gd name="T10" fmla="*/ 43 w 45"/>
                  <a:gd name="T11" fmla="*/ 27 h 36"/>
                  <a:gd name="T12" fmla="*/ 42 w 45"/>
                  <a:gd name="T13" fmla="*/ 28 h 36"/>
                  <a:gd name="T14" fmla="*/ 42 w 45"/>
                  <a:gd name="T15" fmla="*/ 29 h 36"/>
                  <a:gd name="T16" fmla="*/ 41 w 45"/>
                  <a:gd name="T17" fmla="*/ 31 h 36"/>
                  <a:gd name="T18" fmla="*/ 40 w 45"/>
                  <a:gd name="T19" fmla="*/ 32 h 36"/>
                  <a:gd name="T20" fmla="*/ 39 w 45"/>
                  <a:gd name="T21" fmla="*/ 33 h 36"/>
                  <a:gd name="T22" fmla="*/ 38 w 45"/>
                  <a:gd name="T23" fmla="*/ 34 h 36"/>
                  <a:gd name="T24" fmla="*/ 36 w 45"/>
                  <a:gd name="T25" fmla="*/ 35 h 36"/>
                  <a:gd name="T26" fmla="*/ 35 w 45"/>
                  <a:gd name="T27" fmla="*/ 36 h 36"/>
                  <a:gd name="T28" fmla="*/ 33 w 45"/>
                  <a:gd name="T29" fmla="*/ 36 h 36"/>
                  <a:gd name="T30" fmla="*/ 32 w 45"/>
                  <a:gd name="T31" fmla="*/ 36 h 36"/>
                  <a:gd name="T32" fmla="*/ 30 w 45"/>
                  <a:gd name="T33" fmla="*/ 35 h 36"/>
                  <a:gd name="T34" fmla="*/ 28 w 45"/>
                  <a:gd name="T35" fmla="*/ 34 h 36"/>
                  <a:gd name="T36" fmla="*/ 27 w 45"/>
                  <a:gd name="T37" fmla="*/ 33 h 36"/>
                  <a:gd name="T38" fmla="*/ 26 w 45"/>
                  <a:gd name="T39" fmla="*/ 32 h 36"/>
                  <a:gd name="T40" fmla="*/ 25 w 45"/>
                  <a:gd name="T41" fmla="*/ 31 h 36"/>
                  <a:gd name="T42" fmla="*/ 24 w 45"/>
                  <a:gd name="T43" fmla="*/ 31 h 36"/>
                  <a:gd name="T44" fmla="*/ 23 w 45"/>
                  <a:gd name="T45" fmla="*/ 29 h 36"/>
                  <a:gd name="T46" fmla="*/ 21 w 45"/>
                  <a:gd name="T47" fmla="*/ 28 h 36"/>
                  <a:gd name="T48" fmla="*/ 20 w 45"/>
                  <a:gd name="T49" fmla="*/ 27 h 36"/>
                  <a:gd name="T50" fmla="*/ 19 w 45"/>
                  <a:gd name="T51" fmla="*/ 26 h 36"/>
                  <a:gd name="T52" fmla="*/ 18 w 45"/>
                  <a:gd name="T53" fmla="*/ 24 h 36"/>
                  <a:gd name="T54" fmla="*/ 17 w 45"/>
                  <a:gd name="T55" fmla="*/ 23 h 36"/>
                  <a:gd name="T56" fmla="*/ 15 w 45"/>
                  <a:gd name="T57" fmla="*/ 21 h 36"/>
                  <a:gd name="T58" fmla="*/ 15 w 45"/>
                  <a:gd name="T59" fmla="*/ 20 h 36"/>
                  <a:gd name="T60" fmla="*/ 13 w 45"/>
                  <a:gd name="T61" fmla="*/ 18 h 36"/>
                  <a:gd name="T62" fmla="*/ 12 w 45"/>
                  <a:gd name="T63" fmla="*/ 17 h 36"/>
                  <a:gd name="T64" fmla="*/ 11 w 45"/>
                  <a:gd name="T65" fmla="*/ 16 h 36"/>
                  <a:gd name="T66" fmla="*/ 10 w 45"/>
                  <a:gd name="T67" fmla="*/ 14 h 36"/>
                  <a:gd name="T68" fmla="*/ 9 w 45"/>
                  <a:gd name="T69" fmla="*/ 13 h 36"/>
                  <a:gd name="T70" fmla="*/ 8 w 45"/>
                  <a:gd name="T71" fmla="*/ 11 h 36"/>
                  <a:gd name="T72" fmla="*/ 7 w 45"/>
                  <a:gd name="T73" fmla="*/ 10 h 36"/>
                  <a:gd name="T74" fmla="*/ 6 w 45"/>
                  <a:gd name="T75" fmla="*/ 9 h 36"/>
                  <a:gd name="T76" fmla="*/ 5 w 45"/>
                  <a:gd name="T77" fmla="*/ 7 h 36"/>
                  <a:gd name="T78" fmla="*/ 4 w 45"/>
                  <a:gd name="T79" fmla="*/ 7 h 36"/>
                  <a:gd name="T80" fmla="*/ 3 w 45"/>
                  <a:gd name="T81" fmla="*/ 5 h 36"/>
                  <a:gd name="T82" fmla="*/ 2 w 45"/>
                  <a:gd name="T83" fmla="*/ 4 h 36"/>
                  <a:gd name="T84" fmla="*/ 1 w 45"/>
                  <a:gd name="T85" fmla="*/ 2 h 36"/>
                  <a:gd name="T86" fmla="*/ 0 w 45"/>
                  <a:gd name="T87" fmla="*/ 1 h 36"/>
                  <a:gd name="T88" fmla="*/ 0 w 45"/>
                  <a:gd name="T89" fmla="*/ 0 h 36"/>
                  <a:gd name="T90" fmla="*/ 0 w 45"/>
                  <a:gd name="T91" fmla="*/ 0 h 36"/>
                  <a:gd name="T92" fmla="*/ 0 w 45"/>
                  <a:gd name="T93" fmla="*/ 0 h 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45"/>
                  <a:gd name="T142" fmla="*/ 0 h 36"/>
                  <a:gd name="T143" fmla="*/ 45 w 45"/>
                  <a:gd name="T144" fmla="*/ 36 h 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45" h="36">
                    <a:moveTo>
                      <a:pt x="0" y="0"/>
                    </a:moveTo>
                    <a:lnTo>
                      <a:pt x="45" y="24"/>
                    </a:lnTo>
                    <a:lnTo>
                      <a:pt x="44" y="24"/>
                    </a:lnTo>
                    <a:lnTo>
                      <a:pt x="44" y="25"/>
                    </a:lnTo>
                    <a:lnTo>
                      <a:pt x="43" y="26"/>
                    </a:lnTo>
                    <a:lnTo>
                      <a:pt x="43" y="27"/>
                    </a:lnTo>
                    <a:lnTo>
                      <a:pt x="42" y="28"/>
                    </a:lnTo>
                    <a:lnTo>
                      <a:pt x="42" y="29"/>
                    </a:lnTo>
                    <a:lnTo>
                      <a:pt x="41" y="31"/>
                    </a:lnTo>
                    <a:lnTo>
                      <a:pt x="40" y="32"/>
                    </a:lnTo>
                    <a:lnTo>
                      <a:pt x="39" y="33"/>
                    </a:lnTo>
                    <a:lnTo>
                      <a:pt x="38" y="34"/>
                    </a:lnTo>
                    <a:lnTo>
                      <a:pt x="36" y="35"/>
                    </a:lnTo>
                    <a:lnTo>
                      <a:pt x="35" y="36"/>
                    </a:lnTo>
                    <a:lnTo>
                      <a:pt x="33" y="36"/>
                    </a:lnTo>
                    <a:lnTo>
                      <a:pt x="32" y="36"/>
                    </a:lnTo>
                    <a:lnTo>
                      <a:pt x="30" y="35"/>
                    </a:lnTo>
                    <a:lnTo>
                      <a:pt x="28" y="34"/>
                    </a:lnTo>
                    <a:lnTo>
                      <a:pt x="27" y="33"/>
                    </a:lnTo>
                    <a:lnTo>
                      <a:pt x="26" y="32"/>
                    </a:lnTo>
                    <a:lnTo>
                      <a:pt x="25" y="31"/>
                    </a:lnTo>
                    <a:lnTo>
                      <a:pt x="24" y="31"/>
                    </a:lnTo>
                    <a:lnTo>
                      <a:pt x="23" y="29"/>
                    </a:lnTo>
                    <a:lnTo>
                      <a:pt x="21" y="28"/>
                    </a:lnTo>
                    <a:lnTo>
                      <a:pt x="20" y="27"/>
                    </a:lnTo>
                    <a:lnTo>
                      <a:pt x="19" y="26"/>
                    </a:lnTo>
                    <a:lnTo>
                      <a:pt x="18" y="24"/>
                    </a:lnTo>
                    <a:lnTo>
                      <a:pt x="17" y="23"/>
                    </a:lnTo>
                    <a:lnTo>
                      <a:pt x="15" y="21"/>
                    </a:lnTo>
                    <a:lnTo>
                      <a:pt x="15" y="20"/>
                    </a:lnTo>
                    <a:lnTo>
                      <a:pt x="13" y="18"/>
                    </a:lnTo>
                    <a:lnTo>
                      <a:pt x="12" y="17"/>
                    </a:lnTo>
                    <a:lnTo>
                      <a:pt x="11" y="16"/>
                    </a:lnTo>
                    <a:lnTo>
                      <a:pt x="10" y="14"/>
                    </a:lnTo>
                    <a:lnTo>
                      <a:pt x="9" y="13"/>
                    </a:lnTo>
                    <a:lnTo>
                      <a:pt x="8" y="11"/>
                    </a:lnTo>
                    <a:lnTo>
                      <a:pt x="7" y="10"/>
                    </a:lnTo>
                    <a:lnTo>
                      <a:pt x="6" y="9"/>
                    </a:lnTo>
                    <a:lnTo>
                      <a:pt x="5" y="7"/>
                    </a:lnTo>
                    <a:lnTo>
                      <a:pt x="4" y="7"/>
                    </a:lnTo>
                    <a:lnTo>
                      <a:pt x="3" y="5"/>
                    </a:lnTo>
                    <a:lnTo>
                      <a:pt x="2" y="4"/>
                    </a:lnTo>
                    <a:lnTo>
                      <a:pt x="1" y="2"/>
                    </a:lnTo>
                    <a:lnTo>
                      <a:pt x="0" y="1"/>
                    </a:lnTo>
                    <a:lnTo>
                      <a:pt x="0" y="0"/>
                    </a:lnTo>
                    <a:close/>
                  </a:path>
                </a:pathLst>
              </a:custGeom>
              <a:solidFill>
                <a:srgbClr val="7DB8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625" name="Freeform 585"/>
              <p:cNvSpPr>
                <a:spLocks/>
              </p:cNvSpPr>
              <p:nvPr/>
            </p:nvSpPr>
            <p:spPr bwMode="auto">
              <a:xfrm>
                <a:off x="1990" y="2278"/>
                <a:ext cx="8" cy="36"/>
              </a:xfrm>
              <a:custGeom>
                <a:avLst/>
                <a:gdLst>
                  <a:gd name="T0" fmla="*/ 1 w 8"/>
                  <a:gd name="T1" fmla="*/ 0 h 36"/>
                  <a:gd name="T2" fmla="*/ 8 w 8"/>
                  <a:gd name="T3" fmla="*/ 36 h 36"/>
                  <a:gd name="T4" fmla="*/ 7 w 8"/>
                  <a:gd name="T5" fmla="*/ 36 h 36"/>
                  <a:gd name="T6" fmla="*/ 6 w 8"/>
                  <a:gd name="T7" fmla="*/ 36 h 36"/>
                  <a:gd name="T8" fmla="*/ 5 w 8"/>
                  <a:gd name="T9" fmla="*/ 36 h 36"/>
                  <a:gd name="T10" fmla="*/ 4 w 8"/>
                  <a:gd name="T11" fmla="*/ 36 h 36"/>
                  <a:gd name="T12" fmla="*/ 3 w 8"/>
                  <a:gd name="T13" fmla="*/ 35 h 36"/>
                  <a:gd name="T14" fmla="*/ 1 w 8"/>
                  <a:gd name="T15" fmla="*/ 35 h 36"/>
                  <a:gd name="T16" fmla="*/ 1 w 8"/>
                  <a:gd name="T17" fmla="*/ 33 h 36"/>
                  <a:gd name="T18" fmla="*/ 0 w 8"/>
                  <a:gd name="T19" fmla="*/ 32 h 36"/>
                  <a:gd name="T20" fmla="*/ 0 w 8"/>
                  <a:gd name="T21" fmla="*/ 30 h 36"/>
                  <a:gd name="T22" fmla="*/ 0 w 8"/>
                  <a:gd name="T23" fmla="*/ 28 h 36"/>
                  <a:gd name="T24" fmla="*/ 0 w 8"/>
                  <a:gd name="T25" fmla="*/ 27 h 36"/>
                  <a:gd name="T26" fmla="*/ 0 w 8"/>
                  <a:gd name="T27" fmla="*/ 26 h 36"/>
                  <a:gd name="T28" fmla="*/ 0 w 8"/>
                  <a:gd name="T29" fmla="*/ 25 h 36"/>
                  <a:gd name="T30" fmla="*/ 0 w 8"/>
                  <a:gd name="T31" fmla="*/ 24 h 36"/>
                  <a:gd name="T32" fmla="*/ 0 w 8"/>
                  <a:gd name="T33" fmla="*/ 23 h 36"/>
                  <a:gd name="T34" fmla="*/ 0 w 8"/>
                  <a:gd name="T35" fmla="*/ 22 h 36"/>
                  <a:gd name="T36" fmla="*/ 0 w 8"/>
                  <a:gd name="T37" fmla="*/ 20 h 36"/>
                  <a:gd name="T38" fmla="*/ 0 w 8"/>
                  <a:gd name="T39" fmla="*/ 19 h 36"/>
                  <a:gd name="T40" fmla="*/ 0 w 8"/>
                  <a:gd name="T41" fmla="*/ 17 h 36"/>
                  <a:gd name="T42" fmla="*/ 0 w 8"/>
                  <a:gd name="T43" fmla="*/ 16 h 36"/>
                  <a:gd name="T44" fmla="*/ 0 w 8"/>
                  <a:gd name="T45" fmla="*/ 15 h 36"/>
                  <a:gd name="T46" fmla="*/ 0 w 8"/>
                  <a:gd name="T47" fmla="*/ 13 h 36"/>
                  <a:gd name="T48" fmla="*/ 0 w 8"/>
                  <a:gd name="T49" fmla="*/ 12 h 36"/>
                  <a:gd name="T50" fmla="*/ 0 w 8"/>
                  <a:gd name="T51" fmla="*/ 11 h 36"/>
                  <a:gd name="T52" fmla="*/ 0 w 8"/>
                  <a:gd name="T53" fmla="*/ 9 h 36"/>
                  <a:gd name="T54" fmla="*/ 0 w 8"/>
                  <a:gd name="T55" fmla="*/ 8 h 36"/>
                  <a:gd name="T56" fmla="*/ 0 w 8"/>
                  <a:gd name="T57" fmla="*/ 7 h 36"/>
                  <a:gd name="T58" fmla="*/ 0 w 8"/>
                  <a:gd name="T59" fmla="*/ 6 h 36"/>
                  <a:gd name="T60" fmla="*/ 0 w 8"/>
                  <a:gd name="T61" fmla="*/ 5 h 36"/>
                  <a:gd name="T62" fmla="*/ 1 w 8"/>
                  <a:gd name="T63" fmla="*/ 4 h 36"/>
                  <a:gd name="T64" fmla="*/ 1 w 8"/>
                  <a:gd name="T65" fmla="*/ 2 h 36"/>
                  <a:gd name="T66" fmla="*/ 1 w 8"/>
                  <a:gd name="T67" fmla="*/ 1 h 36"/>
                  <a:gd name="T68" fmla="*/ 1 w 8"/>
                  <a:gd name="T69" fmla="*/ 0 h 36"/>
                  <a:gd name="T70" fmla="*/ 1 w 8"/>
                  <a:gd name="T71" fmla="*/ 0 h 36"/>
                  <a:gd name="T72" fmla="*/ 1 w 8"/>
                  <a:gd name="T73" fmla="*/ 0 h 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8"/>
                  <a:gd name="T112" fmla="*/ 0 h 36"/>
                  <a:gd name="T113" fmla="*/ 8 w 8"/>
                  <a:gd name="T114" fmla="*/ 36 h 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8" h="36">
                    <a:moveTo>
                      <a:pt x="1" y="0"/>
                    </a:moveTo>
                    <a:lnTo>
                      <a:pt x="8" y="36"/>
                    </a:lnTo>
                    <a:lnTo>
                      <a:pt x="7" y="36"/>
                    </a:lnTo>
                    <a:lnTo>
                      <a:pt x="6" y="36"/>
                    </a:lnTo>
                    <a:lnTo>
                      <a:pt x="5" y="36"/>
                    </a:lnTo>
                    <a:lnTo>
                      <a:pt x="4" y="36"/>
                    </a:lnTo>
                    <a:lnTo>
                      <a:pt x="3" y="35"/>
                    </a:lnTo>
                    <a:lnTo>
                      <a:pt x="1" y="35"/>
                    </a:lnTo>
                    <a:lnTo>
                      <a:pt x="1" y="33"/>
                    </a:lnTo>
                    <a:lnTo>
                      <a:pt x="0" y="32"/>
                    </a:lnTo>
                    <a:lnTo>
                      <a:pt x="0" y="30"/>
                    </a:lnTo>
                    <a:lnTo>
                      <a:pt x="0" y="28"/>
                    </a:lnTo>
                    <a:lnTo>
                      <a:pt x="0" y="27"/>
                    </a:lnTo>
                    <a:lnTo>
                      <a:pt x="0" y="26"/>
                    </a:lnTo>
                    <a:lnTo>
                      <a:pt x="0" y="25"/>
                    </a:lnTo>
                    <a:lnTo>
                      <a:pt x="0" y="24"/>
                    </a:lnTo>
                    <a:lnTo>
                      <a:pt x="0" y="23"/>
                    </a:lnTo>
                    <a:lnTo>
                      <a:pt x="0" y="22"/>
                    </a:lnTo>
                    <a:lnTo>
                      <a:pt x="0" y="20"/>
                    </a:lnTo>
                    <a:lnTo>
                      <a:pt x="0" y="19"/>
                    </a:lnTo>
                    <a:lnTo>
                      <a:pt x="0" y="17"/>
                    </a:lnTo>
                    <a:lnTo>
                      <a:pt x="0" y="16"/>
                    </a:lnTo>
                    <a:lnTo>
                      <a:pt x="0" y="15"/>
                    </a:lnTo>
                    <a:lnTo>
                      <a:pt x="0" y="13"/>
                    </a:lnTo>
                    <a:lnTo>
                      <a:pt x="0" y="12"/>
                    </a:lnTo>
                    <a:lnTo>
                      <a:pt x="0" y="11"/>
                    </a:lnTo>
                    <a:lnTo>
                      <a:pt x="0" y="9"/>
                    </a:lnTo>
                    <a:lnTo>
                      <a:pt x="0" y="8"/>
                    </a:lnTo>
                    <a:lnTo>
                      <a:pt x="0" y="7"/>
                    </a:lnTo>
                    <a:lnTo>
                      <a:pt x="0" y="6"/>
                    </a:lnTo>
                    <a:lnTo>
                      <a:pt x="0" y="5"/>
                    </a:lnTo>
                    <a:lnTo>
                      <a:pt x="1" y="4"/>
                    </a:lnTo>
                    <a:lnTo>
                      <a:pt x="1" y="2"/>
                    </a:lnTo>
                    <a:lnTo>
                      <a:pt x="1" y="1"/>
                    </a:lnTo>
                    <a:lnTo>
                      <a:pt x="1" y="0"/>
                    </a:lnTo>
                    <a:close/>
                  </a:path>
                </a:pathLst>
              </a:custGeom>
              <a:solidFill>
                <a:srgbClr val="7DB8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626" name="Freeform 586"/>
              <p:cNvSpPr>
                <a:spLocks/>
              </p:cNvSpPr>
              <p:nvPr/>
            </p:nvSpPr>
            <p:spPr bwMode="auto">
              <a:xfrm>
                <a:off x="1945" y="2340"/>
                <a:ext cx="42" cy="52"/>
              </a:xfrm>
              <a:custGeom>
                <a:avLst/>
                <a:gdLst>
                  <a:gd name="T0" fmla="*/ 38 w 42"/>
                  <a:gd name="T1" fmla="*/ 0 h 52"/>
                  <a:gd name="T2" fmla="*/ 42 w 42"/>
                  <a:gd name="T3" fmla="*/ 32 h 52"/>
                  <a:gd name="T4" fmla="*/ 42 w 42"/>
                  <a:gd name="T5" fmla="*/ 32 h 52"/>
                  <a:gd name="T6" fmla="*/ 42 w 42"/>
                  <a:gd name="T7" fmla="*/ 33 h 52"/>
                  <a:gd name="T8" fmla="*/ 41 w 42"/>
                  <a:gd name="T9" fmla="*/ 33 h 52"/>
                  <a:gd name="T10" fmla="*/ 40 w 42"/>
                  <a:gd name="T11" fmla="*/ 35 h 52"/>
                  <a:gd name="T12" fmla="*/ 38 w 42"/>
                  <a:gd name="T13" fmla="*/ 35 h 52"/>
                  <a:gd name="T14" fmla="*/ 38 w 42"/>
                  <a:gd name="T15" fmla="*/ 36 h 52"/>
                  <a:gd name="T16" fmla="*/ 37 w 42"/>
                  <a:gd name="T17" fmla="*/ 37 h 52"/>
                  <a:gd name="T18" fmla="*/ 36 w 42"/>
                  <a:gd name="T19" fmla="*/ 38 h 52"/>
                  <a:gd name="T20" fmla="*/ 35 w 42"/>
                  <a:gd name="T21" fmla="*/ 39 h 52"/>
                  <a:gd name="T22" fmla="*/ 33 w 42"/>
                  <a:gd name="T23" fmla="*/ 40 h 52"/>
                  <a:gd name="T24" fmla="*/ 32 w 42"/>
                  <a:gd name="T25" fmla="*/ 41 h 52"/>
                  <a:gd name="T26" fmla="*/ 31 w 42"/>
                  <a:gd name="T27" fmla="*/ 42 h 52"/>
                  <a:gd name="T28" fmla="*/ 30 w 42"/>
                  <a:gd name="T29" fmla="*/ 43 h 52"/>
                  <a:gd name="T30" fmla="*/ 28 w 42"/>
                  <a:gd name="T31" fmla="*/ 44 h 52"/>
                  <a:gd name="T32" fmla="*/ 26 w 42"/>
                  <a:gd name="T33" fmla="*/ 45 h 52"/>
                  <a:gd name="T34" fmla="*/ 25 w 42"/>
                  <a:gd name="T35" fmla="*/ 46 h 52"/>
                  <a:gd name="T36" fmla="*/ 23 w 42"/>
                  <a:gd name="T37" fmla="*/ 46 h 52"/>
                  <a:gd name="T38" fmla="*/ 21 w 42"/>
                  <a:gd name="T39" fmla="*/ 47 h 52"/>
                  <a:gd name="T40" fmla="*/ 19 w 42"/>
                  <a:gd name="T41" fmla="*/ 48 h 52"/>
                  <a:gd name="T42" fmla="*/ 18 w 42"/>
                  <a:gd name="T43" fmla="*/ 49 h 52"/>
                  <a:gd name="T44" fmla="*/ 16 w 42"/>
                  <a:gd name="T45" fmla="*/ 49 h 52"/>
                  <a:gd name="T46" fmla="*/ 15 w 42"/>
                  <a:gd name="T47" fmla="*/ 50 h 52"/>
                  <a:gd name="T48" fmla="*/ 14 w 42"/>
                  <a:gd name="T49" fmla="*/ 50 h 52"/>
                  <a:gd name="T50" fmla="*/ 13 w 42"/>
                  <a:gd name="T51" fmla="*/ 50 h 52"/>
                  <a:gd name="T52" fmla="*/ 12 w 42"/>
                  <a:gd name="T53" fmla="*/ 50 h 52"/>
                  <a:gd name="T54" fmla="*/ 11 w 42"/>
                  <a:gd name="T55" fmla="*/ 50 h 52"/>
                  <a:gd name="T56" fmla="*/ 10 w 42"/>
                  <a:gd name="T57" fmla="*/ 51 h 52"/>
                  <a:gd name="T58" fmla="*/ 9 w 42"/>
                  <a:gd name="T59" fmla="*/ 51 h 52"/>
                  <a:gd name="T60" fmla="*/ 8 w 42"/>
                  <a:gd name="T61" fmla="*/ 51 h 52"/>
                  <a:gd name="T62" fmla="*/ 7 w 42"/>
                  <a:gd name="T63" fmla="*/ 51 h 52"/>
                  <a:gd name="T64" fmla="*/ 6 w 42"/>
                  <a:gd name="T65" fmla="*/ 52 h 52"/>
                  <a:gd name="T66" fmla="*/ 4 w 42"/>
                  <a:gd name="T67" fmla="*/ 52 h 52"/>
                  <a:gd name="T68" fmla="*/ 3 w 42"/>
                  <a:gd name="T69" fmla="*/ 52 h 52"/>
                  <a:gd name="T70" fmla="*/ 2 w 42"/>
                  <a:gd name="T71" fmla="*/ 52 h 52"/>
                  <a:gd name="T72" fmla="*/ 1 w 42"/>
                  <a:gd name="T73" fmla="*/ 52 h 52"/>
                  <a:gd name="T74" fmla="*/ 0 w 42"/>
                  <a:gd name="T75" fmla="*/ 52 h 52"/>
                  <a:gd name="T76" fmla="*/ 38 w 42"/>
                  <a:gd name="T77" fmla="*/ 0 h 52"/>
                  <a:gd name="T78" fmla="*/ 38 w 42"/>
                  <a:gd name="T79" fmla="*/ 0 h 52"/>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42"/>
                  <a:gd name="T121" fmla="*/ 0 h 52"/>
                  <a:gd name="T122" fmla="*/ 42 w 42"/>
                  <a:gd name="T123" fmla="*/ 52 h 52"/>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42" h="52">
                    <a:moveTo>
                      <a:pt x="38" y="0"/>
                    </a:moveTo>
                    <a:lnTo>
                      <a:pt x="42" y="32"/>
                    </a:lnTo>
                    <a:lnTo>
                      <a:pt x="42" y="33"/>
                    </a:lnTo>
                    <a:lnTo>
                      <a:pt x="41" y="33"/>
                    </a:lnTo>
                    <a:lnTo>
                      <a:pt x="40" y="35"/>
                    </a:lnTo>
                    <a:lnTo>
                      <a:pt x="38" y="35"/>
                    </a:lnTo>
                    <a:lnTo>
                      <a:pt x="38" y="36"/>
                    </a:lnTo>
                    <a:lnTo>
                      <a:pt x="37" y="37"/>
                    </a:lnTo>
                    <a:lnTo>
                      <a:pt x="36" y="38"/>
                    </a:lnTo>
                    <a:lnTo>
                      <a:pt x="35" y="39"/>
                    </a:lnTo>
                    <a:lnTo>
                      <a:pt x="33" y="40"/>
                    </a:lnTo>
                    <a:lnTo>
                      <a:pt x="32" y="41"/>
                    </a:lnTo>
                    <a:lnTo>
                      <a:pt x="31" y="42"/>
                    </a:lnTo>
                    <a:lnTo>
                      <a:pt x="30" y="43"/>
                    </a:lnTo>
                    <a:lnTo>
                      <a:pt x="28" y="44"/>
                    </a:lnTo>
                    <a:lnTo>
                      <a:pt x="26" y="45"/>
                    </a:lnTo>
                    <a:lnTo>
                      <a:pt x="25" y="46"/>
                    </a:lnTo>
                    <a:lnTo>
                      <a:pt x="23" y="46"/>
                    </a:lnTo>
                    <a:lnTo>
                      <a:pt x="21" y="47"/>
                    </a:lnTo>
                    <a:lnTo>
                      <a:pt x="19" y="48"/>
                    </a:lnTo>
                    <a:lnTo>
                      <a:pt x="18" y="49"/>
                    </a:lnTo>
                    <a:lnTo>
                      <a:pt x="16" y="49"/>
                    </a:lnTo>
                    <a:lnTo>
                      <a:pt x="15" y="50"/>
                    </a:lnTo>
                    <a:lnTo>
                      <a:pt x="14" y="50"/>
                    </a:lnTo>
                    <a:lnTo>
                      <a:pt x="13" y="50"/>
                    </a:lnTo>
                    <a:lnTo>
                      <a:pt x="12" y="50"/>
                    </a:lnTo>
                    <a:lnTo>
                      <a:pt x="11" y="50"/>
                    </a:lnTo>
                    <a:lnTo>
                      <a:pt x="10" y="51"/>
                    </a:lnTo>
                    <a:lnTo>
                      <a:pt x="9" y="51"/>
                    </a:lnTo>
                    <a:lnTo>
                      <a:pt x="8" y="51"/>
                    </a:lnTo>
                    <a:lnTo>
                      <a:pt x="7" y="51"/>
                    </a:lnTo>
                    <a:lnTo>
                      <a:pt x="6" y="52"/>
                    </a:lnTo>
                    <a:lnTo>
                      <a:pt x="4" y="52"/>
                    </a:lnTo>
                    <a:lnTo>
                      <a:pt x="3" y="52"/>
                    </a:lnTo>
                    <a:lnTo>
                      <a:pt x="2" y="52"/>
                    </a:lnTo>
                    <a:lnTo>
                      <a:pt x="1" y="52"/>
                    </a:lnTo>
                    <a:lnTo>
                      <a:pt x="0" y="52"/>
                    </a:lnTo>
                    <a:lnTo>
                      <a:pt x="38" y="0"/>
                    </a:lnTo>
                    <a:close/>
                  </a:path>
                </a:pathLst>
              </a:custGeom>
              <a:solidFill>
                <a:srgbClr val="7DB8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627" name="Freeform 587"/>
              <p:cNvSpPr>
                <a:spLocks/>
              </p:cNvSpPr>
              <p:nvPr/>
            </p:nvSpPr>
            <p:spPr bwMode="auto">
              <a:xfrm>
                <a:off x="1824" y="2358"/>
                <a:ext cx="32" cy="15"/>
              </a:xfrm>
              <a:custGeom>
                <a:avLst/>
                <a:gdLst>
                  <a:gd name="T0" fmla="*/ 0 w 32"/>
                  <a:gd name="T1" fmla="*/ 15 h 15"/>
                  <a:gd name="T2" fmla="*/ 1 w 32"/>
                  <a:gd name="T3" fmla="*/ 15 h 15"/>
                  <a:gd name="T4" fmla="*/ 2 w 32"/>
                  <a:gd name="T5" fmla="*/ 15 h 15"/>
                  <a:gd name="T6" fmla="*/ 3 w 32"/>
                  <a:gd name="T7" fmla="*/ 15 h 15"/>
                  <a:gd name="T8" fmla="*/ 4 w 32"/>
                  <a:gd name="T9" fmla="*/ 15 h 15"/>
                  <a:gd name="T10" fmla="*/ 6 w 32"/>
                  <a:gd name="T11" fmla="*/ 15 h 15"/>
                  <a:gd name="T12" fmla="*/ 6 w 32"/>
                  <a:gd name="T13" fmla="*/ 15 h 15"/>
                  <a:gd name="T14" fmla="*/ 8 w 32"/>
                  <a:gd name="T15" fmla="*/ 15 h 15"/>
                  <a:gd name="T16" fmla="*/ 9 w 32"/>
                  <a:gd name="T17" fmla="*/ 15 h 15"/>
                  <a:gd name="T18" fmla="*/ 10 w 32"/>
                  <a:gd name="T19" fmla="*/ 15 h 15"/>
                  <a:gd name="T20" fmla="*/ 11 w 32"/>
                  <a:gd name="T21" fmla="*/ 15 h 15"/>
                  <a:gd name="T22" fmla="*/ 12 w 32"/>
                  <a:gd name="T23" fmla="*/ 15 h 15"/>
                  <a:gd name="T24" fmla="*/ 13 w 32"/>
                  <a:gd name="T25" fmla="*/ 15 h 15"/>
                  <a:gd name="T26" fmla="*/ 14 w 32"/>
                  <a:gd name="T27" fmla="*/ 15 h 15"/>
                  <a:gd name="T28" fmla="*/ 15 w 32"/>
                  <a:gd name="T29" fmla="*/ 15 h 15"/>
                  <a:gd name="T30" fmla="*/ 17 w 32"/>
                  <a:gd name="T31" fmla="*/ 15 h 15"/>
                  <a:gd name="T32" fmla="*/ 18 w 32"/>
                  <a:gd name="T33" fmla="*/ 15 h 15"/>
                  <a:gd name="T34" fmla="*/ 19 w 32"/>
                  <a:gd name="T35" fmla="*/ 15 h 15"/>
                  <a:gd name="T36" fmla="*/ 20 w 32"/>
                  <a:gd name="T37" fmla="*/ 15 h 15"/>
                  <a:gd name="T38" fmla="*/ 22 w 32"/>
                  <a:gd name="T39" fmla="*/ 14 h 15"/>
                  <a:gd name="T40" fmla="*/ 23 w 32"/>
                  <a:gd name="T41" fmla="*/ 14 h 15"/>
                  <a:gd name="T42" fmla="*/ 24 w 32"/>
                  <a:gd name="T43" fmla="*/ 14 h 15"/>
                  <a:gd name="T44" fmla="*/ 26 w 32"/>
                  <a:gd name="T45" fmla="*/ 13 h 15"/>
                  <a:gd name="T46" fmla="*/ 27 w 32"/>
                  <a:gd name="T47" fmla="*/ 13 h 15"/>
                  <a:gd name="T48" fmla="*/ 28 w 32"/>
                  <a:gd name="T49" fmla="*/ 12 h 15"/>
                  <a:gd name="T50" fmla="*/ 30 w 32"/>
                  <a:gd name="T51" fmla="*/ 12 h 15"/>
                  <a:gd name="T52" fmla="*/ 30 w 32"/>
                  <a:gd name="T53" fmla="*/ 12 h 15"/>
                  <a:gd name="T54" fmla="*/ 31 w 32"/>
                  <a:gd name="T55" fmla="*/ 12 h 15"/>
                  <a:gd name="T56" fmla="*/ 32 w 32"/>
                  <a:gd name="T57" fmla="*/ 11 h 15"/>
                  <a:gd name="T58" fmla="*/ 32 w 32"/>
                  <a:gd name="T59" fmla="*/ 10 h 15"/>
                  <a:gd name="T60" fmla="*/ 32 w 32"/>
                  <a:gd name="T61" fmla="*/ 9 h 15"/>
                  <a:gd name="T62" fmla="*/ 32 w 32"/>
                  <a:gd name="T63" fmla="*/ 8 h 15"/>
                  <a:gd name="T64" fmla="*/ 31 w 32"/>
                  <a:gd name="T65" fmla="*/ 7 h 15"/>
                  <a:gd name="T66" fmla="*/ 30 w 32"/>
                  <a:gd name="T67" fmla="*/ 6 h 15"/>
                  <a:gd name="T68" fmla="*/ 29 w 32"/>
                  <a:gd name="T69" fmla="*/ 6 h 15"/>
                  <a:gd name="T70" fmla="*/ 28 w 32"/>
                  <a:gd name="T71" fmla="*/ 6 h 15"/>
                  <a:gd name="T72" fmla="*/ 27 w 32"/>
                  <a:gd name="T73" fmla="*/ 5 h 15"/>
                  <a:gd name="T74" fmla="*/ 26 w 32"/>
                  <a:gd name="T75" fmla="*/ 4 h 15"/>
                  <a:gd name="T76" fmla="*/ 25 w 32"/>
                  <a:gd name="T77" fmla="*/ 4 h 15"/>
                  <a:gd name="T78" fmla="*/ 24 w 32"/>
                  <a:gd name="T79" fmla="*/ 4 h 15"/>
                  <a:gd name="T80" fmla="*/ 23 w 32"/>
                  <a:gd name="T81" fmla="*/ 3 h 15"/>
                  <a:gd name="T82" fmla="*/ 21 w 32"/>
                  <a:gd name="T83" fmla="*/ 3 h 15"/>
                  <a:gd name="T84" fmla="*/ 20 w 32"/>
                  <a:gd name="T85" fmla="*/ 2 h 15"/>
                  <a:gd name="T86" fmla="*/ 19 w 32"/>
                  <a:gd name="T87" fmla="*/ 2 h 15"/>
                  <a:gd name="T88" fmla="*/ 18 w 32"/>
                  <a:gd name="T89" fmla="*/ 1 h 15"/>
                  <a:gd name="T90" fmla="*/ 17 w 32"/>
                  <a:gd name="T91" fmla="*/ 1 h 15"/>
                  <a:gd name="T92" fmla="*/ 16 w 32"/>
                  <a:gd name="T93" fmla="*/ 1 h 15"/>
                  <a:gd name="T94" fmla="*/ 16 w 32"/>
                  <a:gd name="T95" fmla="*/ 1 h 15"/>
                  <a:gd name="T96" fmla="*/ 15 w 32"/>
                  <a:gd name="T97" fmla="*/ 0 h 15"/>
                  <a:gd name="T98" fmla="*/ 14 w 32"/>
                  <a:gd name="T99" fmla="*/ 0 h 15"/>
                  <a:gd name="T100" fmla="*/ 13 w 32"/>
                  <a:gd name="T101" fmla="*/ 0 h 15"/>
                  <a:gd name="T102" fmla="*/ 13 w 32"/>
                  <a:gd name="T103" fmla="*/ 0 h 15"/>
                  <a:gd name="T104" fmla="*/ 0 w 32"/>
                  <a:gd name="T105" fmla="*/ 15 h 15"/>
                  <a:gd name="T106" fmla="*/ 0 w 32"/>
                  <a:gd name="T107" fmla="*/ 15 h 15"/>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32"/>
                  <a:gd name="T163" fmla="*/ 0 h 15"/>
                  <a:gd name="T164" fmla="*/ 32 w 32"/>
                  <a:gd name="T165" fmla="*/ 15 h 15"/>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32" h="15">
                    <a:moveTo>
                      <a:pt x="0" y="15"/>
                    </a:moveTo>
                    <a:lnTo>
                      <a:pt x="1" y="15"/>
                    </a:lnTo>
                    <a:lnTo>
                      <a:pt x="2" y="15"/>
                    </a:lnTo>
                    <a:lnTo>
                      <a:pt x="3" y="15"/>
                    </a:lnTo>
                    <a:lnTo>
                      <a:pt x="4" y="15"/>
                    </a:lnTo>
                    <a:lnTo>
                      <a:pt x="6" y="15"/>
                    </a:lnTo>
                    <a:lnTo>
                      <a:pt x="8" y="15"/>
                    </a:lnTo>
                    <a:lnTo>
                      <a:pt x="9" y="15"/>
                    </a:lnTo>
                    <a:lnTo>
                      <a:pt x="10" y="15"/>
                    </a:lnTo>
                    <a:lnTo>
                      <a:pt x="11" y="15"/>
                    </a:lnTo>
                    <a:lnTo>
                      <a:pt x="12" y="15"/>
                    </a:lnTo>
                    <a:lnTo>
                      <a:pt x="13" y="15"/>
                    </a:lnTo>
                    <a:lnTo>
                      <a:pt x="14" y="15"/>
                    </a:lnTo>
                    <a:lnTo>
                      <a:pt x="15" y="15"/>
                    </a:lnTo>
                    <a:lnTo>
                      <a:pt x="17" y="15"/>
                    </a:lnTo>
                    <a:lnTo>
                      <a:pt x="18" y="15"/>
                    </a:lnTo>
                    <a:lnTo>
                      <a:pt x="19" y="15"/>
                    </a:lnTo>
                    <a:lnTo>
                      <a:pt x="20" y="15"/>
                    </a:lnTo>
                    <a:lnTo>
                      <a:pt x="22" y="14"/>
                    </a:lnTo>
                    <a:lnTo>
                      <a:pt x="23" y="14"/>
                    </a:lnTo>
                    <a:lnTo>
                      <a:pt x="24" y="14"/>
                    </a:lnTo>
                    <a:lnTo>
                      <a:pt x="26" y="13"/>
                    </a:lnTo>
                    <a:lnTo>
                      <a:pt x="27" y="13"/>
                    </a:lnTo>
                    <a:lnTo>
                      <a:pt x="28" y="12"/>
                    </a:lnTo>
                    <a:lnTo>
                      <a:pt x="30" y="12"/>
                    </a:lnTo>
                    <a:lnTo>
                      <a:pt x="31" y="12"/>
                    </a:lnTo>
                    <a:lnTo>
                      <a:pt x="32" y="11"/>
                    </a:lnTo>
                    <a:lnTo>
                      <a:pt x="32" y="10"/>
                    </a:lnTo>
                    <a:lnTo>
                      <a:pt x="32" y="9"/>
                    </a:lnTo>
                    <a:lnTo>
                      <a:pt x="32" y="8"/>
                    </a:lnTo>
                    <a:lnTo>
                      <a:pt x="31" y="7"/>
                    </a:lnTo>
                    <a:lnTo>
                      <a:pt x="30" y="6"/>
                    </a:lnTo>
                    <a:lnTo>
                      <a:pt x="29" y="6"/>
                    </a:lnTo>
                    <a:lnTo>
                      <a:pt x="28" y="6"/>
                    </a:lnTo>
                    <a:lnTo>
                      <a:pt x="27" y="5"/>
                    </a:lnTo>
                    <a:lnTo>
                      <a:pt x="26" y="4"/>
                    </a:lnTo>
                    <a:lnTo>
                      <a:pt x="25" y="4"/>
                    </a:lnTo>
                    <a:lnTo>
                      <a:pt x="24" y="4"/>
                    </a:lnTo>
                    <a:lnTo>
                      <a:pt x="23" y="3"/>
                    </a:lnTo>
                    <a:lnTo>
                      <a:pt x="21" y="3"/>
                    </a:lnTo>
                    <a:lnTo>
                      <a:pt x="20" y="2"/>
                    </a:lnTo>
                    <a:lnTo>
                      <a:pt x="19" y="2"/>
                    </a:lnTo>
                    <a:lnTo>
                      <a:pt x="18" y="1"/>
                    </a:lnTo>
                    <a:lnTo>
                      <a:pt x="17" y="1"/>
                    </a:lnTo>
                    <a:lnTo>
                      <a:pt x="16" y="1"/>
                    </a:lnTo>
                    <a:lnTo>
                      <a:pt x="15" y="0"/>
                    </a:lnTo>
                    <a:lnTo>
                      <a:pt x="14" y="0"/>
                    </a:lnTo>
                    <a:lnTo>
                      <a:pt x="13" y="0"/>
                    </a:lnTo>
                    <a:lnTo>
                      <a:pt x="0" y="15"/>
                    </a:lnTo>
                    <a:close/>
                  </a:path>
                </a:pathLst>
              </a:custGeom>
              <a:solidFill>
                <a:srgbClr val="7DB8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628" name="Freeform 588"/>
              <p:cNvSpPr>
                <a:spLocks/>
              </p:cNvSpPr>
              <p:nvPr/>
            </p:nvSpPr>
            <p:spPr bwMode="auto">
              <a:xfrm>
                <a:off x="2036" y="2260"/>
                <a:ext cx="22" cy="10"/>
              </a:xfrm>
              <a:custGeom>
                <a:avLst/>
                <a:gdLst>
                  <a:gd name="T0" fmla="*/ 11 w 22"/>
                  <a:gd name="T1" fmla="*/ 10 h 10"/>
                  <a:gd name="T2" fmla="*/ 12 w 22"/>
                  <a:gd name="T3" fmla="*/ 9 h 10"/>
                  <a:gd name="T4" fmla="*/ 13 w 22"/>
                  <a:gd name="T5" fmla="*/ 9 h 10"/>
                  <a:gd name="T6" fmla="*/ 14 w 22"/>
                  <a:gd name="T7" fmla="*/ 9 h 10"/>
                  <a:gd name="T8" fmla="*/ 15 w 22"/>
                  <a:gd name="T9" fmla="*/ 9 h 10"/>
                  <a:gd name="T10" fmla="*/ 16 w 22"/>
                  <a:gd name="T11" fmla="*/ 9 h 10"/>
                  <a:gd name="T12" fmla="*/ 17 w 22"/>
                  <a:gd name="T13" fmla="*/ 9 h 10"/>
                  <a:gd name="T14" fmla="*/ 18 w 22"/>
                  <a:gd name="T15" fmla="*/ 9 h 10"/>
                  <a:gd name="T16" fmla="*/ 19 w 22"/>
                  <a:gd name="T17" fmla="*/ 8 h 10"/>
                  <a:gd name="T18" fmla="*/ 20 w 22"/>
                  <a:gd name="T19" fmla="*/ 7 h 10"/>
                  <a:gd name="T20" fmla="*/ 21 w 22"/>
                  <a:gd name="T21" fmla="*/ 7 h 10"/>
                  <a:gd name="T22" fmla="*/ 22 w 22"/>
                  <a:gd name="T23" fmla="*/ 6 h 10"/>
                  <a:gd name="T24" fmla="*/ 22 w 22"/>
                  <a:gd name="T25" fmla="*/ 5 h 10"/>
                  <a:gd name="T26" fmla="*/ 22 w 22"/>
                  <a:gd name="T27" fmla="*/ 4 h 10"/>
                  <a:gd name="T28" fmla="*/ 21 w 22"/>
                  <a:gd name="T29" fmla="*/ 2 h 10"/>
                  <a:gd name="T30" fmla="*/ 20 w 22"/>
                  <a:gd name="T31" fmla="*/ 2 h 10"/>
                  <a:gd name="T32" fmla="*/ 19 w 22"/>
                  <a:gd name="T33" fmla="*/ 1 h 10"/>
                  <a:gd name="T34" fmla="*/ 18 w 22"/>
                  <a:gd name="T35" fmla="*/ 0 h 10"/>
                  <a:gd name="T36" fmla="*/ 17 w 22"/>
                  <a:gd name="T37" fmla="*/ 0 h 10"/>
                  <a:gd name="T38" fmla="*/ 16 w 22"/>
                  <a:gd name="T39" fmla="*/ 0 h 10"/>
                  <a:gd name="T40" fmla="*/ 15 w 22"/>
                  <a:gd name="T41" fmla="*/ 0 h 10"/>
                  <a:gd name="T42" fmla="*/ 14 w 22"/>
                  <a:gd name="T43" fmla="*/ 0 h 10"/>
                  <a:gd name="T44" fmla="*/ 13 w 22"/>
                  <a:gd name="T45" fmla="*/ 0 h 10"/>
                  <a:gd name="T46" fmla="*/ 12 w 22"/>
                  <a:gd name="T47" fmla="*/ 0 h 10"/>
                  <a:gd name="T48" fmla="*/ 11 w 22"/>
                  <a:gd name="T49" fmla="*/ 0 h 10"/>
                  <a:gd name="T50" fmla="*/ 10 w 22"/>
                  <a:gd name="T51" fmla="*/ 0 h 10"/>
                  <a:gd name="T52" fmla="*/ 9 w 22"/>
                  <a:gd name="T53" fmla="*/ 0 h 10"/>
                  <a:gd name="T54" fmla="*/ 7 w 22"/>
                  <a:gd name="T55" fmla="*/ 0 h 10"/>
                  <a:gd name="T56" fmla="*/ 6 w 22"/>
                  <a:gd name="T57" fmla="*/ 0 h 10"/>
                  <a:gd name="T58" fmla="*/ 5 w 22"/>
                  <a:gd name="T59" fmla="*/ 0 h 10"/>
                  <a:gd name="T60" fmla="*/ 3 w 22"/>
                  <a:gd name="T61" fmla="*/ 1 h 10"/>
                  <a:gd name="T62" fmla="*/ 2 w 22"/>
                  <a:gd name="T63" fmla="*/ 2 h 10"/>
                  <a:gd name="T64" fmla="*/ 1 w 22"/>
                  <a:gd name="T65" fmla="*/ 2 h 10"/>
                  <a:gd name="T66" fmla="*/ 0 w 22"/>
                  <a:gd name="T67" fmla="*/ 4 h 10"/>
                  <a:gd name="T68" fmla="*/ 0 w 22"/>
                  <a:gd name="T69" fmla="*/ 5 h 10"/>
                  <a:gd name="T70" fmla="*/ 0 w 22"/>
                  <a:gd name="T71" fmla="*/ 6 h 10"/>
                  <a:gd name="T72" fmla="*/ 1 w 22"/>
                  <a:gd name="T73" fmla="*/ 7 h 10"/>
                  <a:gd name="T74" fmla="*/ 2 w 22"/>
                  <a:gd name="T75" fmla="*/ 7 h 10"/>
                  <a:gd name="T76" fmla="*/ 3 w 22"/>
                  <a:gd name="T77" fmla="*/ 8 h 10"/>
                  <a:gd name="T78" fmla="*/ 5 w 22"/>
                  <a:gd name="T79" fmla="*/ 9 h 10"/>
                  <a:gd name="T80" fmla="*/ 6 w 22"/>
                  <a:gd name="T81" fmla="*/ 9 h 10"/>
                  <a:gd name="T82" fmla="*/ 7 w 22"/>
                  <a:gd name="T83" fmla="*/ 9 h 10"/>
                  <a:gd name="T84" fmla="*/ 9 w 22"/>
                  <a:gd name="T85" fmla="*/ 9 h 10"/>
                  <a:gd name="T86" fmla="*/ 10 w 22"/>
                  <a:gd name="T87" fmla="*/ 9 h 10"/>
                  <a:gd name="T88" fmla="*/ 11 w 22"/>
                  <a:gd name="T89" fmla="*/ 10 h 10"/>
                  <a:gd name="T90" fmla="*/ 11 w 22"/>
                  <a:gd name="T91" fmla="*/ 10 h 10"/>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2"/>
                  <a:gd name="T139" fmla="*/ 0 h 10"/>
                  <a:gd name="T140" fmla="*/ 22 w 22"/>
                  <a:gd name="T141" fmla="*/ 10 h 10"/>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2" h="10">
                    <a:moveTo>
                      <a:pt x="11" y="10"/>
                    </a:moveTo>
                    <a:lnTo>
                      <a:pt x="12" y="9"/>
                    </a:lnTo>
                    <a:lnTo>
                      <a:pt x="13" y="9"/>
                    </a:lnTo>
                    <a:lnTo>
                      <a:pt x="14" y="9"/>
                    </a:lnTo>
                    <a:lnTo>
                      <a:pt x="15" y="9"/>
                    </a:lnTo>
                    <a:lnTo>
                      <a:pt x="16" y="9"/>
                    </a:lnTo>
                    <a:lnTo>
                      <a:pt x="17" y="9"/>
                    </a:lnTo>
                    <a:lnTo>
                      <a:pt x="18" y="9"/>
                    </a:lnTo>
                    <a:lnTo>
                      <a:pt x="19" y="8"/>
                    </a:lnTo>
                    <a:lnTo>
                      <a:pt x="20" y="7"/>
                    </a:lnTo>
                    <a:lnTo>
                      <a:pt x="21" y="7"/>
                    </a:lnTo>
                    <a:lnTo>
                      <a:pt x="22" y="6"/>
                    </a:lnTo>
                    <a:lnTo>
                      <a:pt x="22" y="5"/>
                    </a:lnTo>
                    <a:lnTo>
                      <a:pt x="22" y="4"/>
                    </a:lnTo>
                    <a:lnTo>
                      <a:pt x="21" y="2"/>
                    </a:lnTo>
                    <a:lnTo>
                      <a:pt x="20" y="2"/>
                    </a:lnTo>
                    <a:lnTo>
                      <a:pt x="19" y="1"/>
                    </a:lnTo>
                    <a:lnTo>
                      <a:pt x="18" y="0"/>
                    </a:lnTo>
                    <a:lnTo>
                      <a:pt x="17" y="0"/>
                    </a:lnTo>
                    <a:lnTo>
                      <a:pt x="16" y="0"/>
                    </a:lnTo>
                    <a:lnTo>
                      <a:pt x="15" y="0"/>
                    </a:lnTo>
                    <a:lnTo>
                      <a:pt x="14" y="0"/>
                    </a:lnTo>
                    <a:lnTo>
                      <a:pt x="13" y="0"/>
                    </a:lnTo>
                    <a:lnTo>
                      <a:pt x="12" y="0"/>
                    </a:lnTo>
                    <a:lnTo>
                      <a:pt x="11" y="0"/>
                    </a:lnTo>
                    <a:lnTo>
                      <a:pt x="10" y="0"/>
                    </a:lnTo>
                    <a:lnTo>
                      <a:pt x="9" y="0"/>
                    </a:lnTo>
                    <a:lnTo>
                      <a:pt x="7" y="0"/>
                    </a:lnTo>
                    <a:lnTo>
                      <a:pt x="6" y="0"/>
                    </a:lnTo>
                    <a:lnTo>
                      <a:pt x="5" y="0"/>
                    </a:lnTo>
                    <a:lnTo>
                      <a:pt x="3" y="1"/>
                    </a:lnTo>
                    <a:lnTo>
                      <a:pt x="2" y="2"/>
                    </a:lnTo>
                    <a:lnTo>
                      <a:pt x="1" y="2"/>
                    </a:lnTo>
                    <a:lnTo>
                      <a:pt x="0" y="4"/>
                    </a:lnTo>
                    <a:lnTo>
                      <a:pt x="0" y="5"/>
                    </a:lnTo>
                    <a:lnTo>
                      <a:pt x="0" y="6"/>
                    </a:lnTo>
                    <a:lnTo>
                      <a:pt x="1" y="7"/>
                    </a:lnTo>
                    <a:lnTo>
                      <a:pt x="2" y="7"/>
                    </a:lnTo>
                    <a:lnTo>
                      <a:pt x="3" y="8"/>
                    </a:lnTo>
                    <a:lnTo>
                      <a:pt x="5" y="9"/>
                    </a:lnTo>
                    <a:lnTo>
                      <a:pt x="6" y="9"/>
                    </a:lnTo>
                    <a:lnTo>
                      <a:pt x="7" y="9"/>
                    </a:lnTo>
                    <a:lnTo>
                      <a:pt x="9" y="9"/>
                    </a:lnTo>
                    <a:lnTo>
                      <a:pt x="10" y="9"/>
                    </a:lnTo>
                    <a:lnTo>
                      <a:pt x="11" y="10"/>
                    </a:lnTo>
                    <a:close/>
                  </a:path>
                </a:pathLst>
              </a:custGeom>
              <a:solidFill>
                <a:srgbClr val="E0857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629" name="Freeform 589"/>
              <p:cNvSpPr>
                <a:spLocks/>
              </p:cNvSpPr>
              <p:nvPr/>
            </p:nvSpPr>
            <p:spPr bwMode="auto">
              <a:xfrm>
                <a:off x="2074" y="2246"/>
                <a:ext cx="23" cy="10"/>
              </a:xfrm>
              <a:custGeom>
                <a:avLst/>
                <a:gdLst>
                  <a:gd name="T0" fmla="*/ 11 w 23"/>
                  <a:gd name="T1" fmla="*/ 10 h 10"/>
                  <a:gd name="T2" fmla="*/ 12 w 23"/>
                  <a:gd name="T3" fmla="*/ 10 h 10"/>
                  <a:gd name="T4" fmla="*/ 13 w 23"/>
                  <a:gd name="T5" fmla="*/ 10 h 10"/>
                  <a:gd name="T6" fmla="*/ 14 w 23"/>
                  <a:gd name="T7" fmla="*/ 10 h 10"/>
                  <a:gd name="T8" fmla="*/ 15 w 23"/>
                  <a:gd name="T9" fmla="*/ 10 h 10"/>
                  <a:gd name="T10" fmla="*/ 16 w 23"/>
                  <a:gd name="T11" fmla="*/ 10 h 10"/>
                  <a:gd name="T12" fmla="*/ 17 w 23"/>
                  <a:gd name="T13" fmla="*/ 9 h 10"/>
                  <a:gd name="T14" fmla="*/ 18 w 23"/>
                  <a:gd name="T15" fmla="*/ 9 h 10"/>
                  <a:gd name="T16" fmla="*/ 19 w 23"/>
                  <a:gd name="T17" fmla="*/ 9 h 10"/>
                  <a:gd name="T18" fmla="*/ 20 w 23"/>
                  <a:gd name="T19" fmla="*/ 8 h 10"/>
                  <a:gd name="T20" fmla="*/ 21 w 23"/>
                  <a:gd name="T21" fmla="*/ 8 h 10"/>
                  <a:gd name="T22" fmla="*/ 22 w 23"/>
                  <a:gd name="T23" fmla="*/ 6 h 10"/>
                  <a:gd name="T24" fmla="*/ 23 w 23"/>
                  <a:gd name="T25" fmla="*/ 5 h 10"/>
                  <a:gd name="T26" fmla="*/ 22 w 23"/>
                  <a:gd name="T27" fmla="*/ 3 h 10"/>
                  <a:gd name="T28" fmla="*/ 21 w 23"/>
                  <a:gd name="T29" fmla="*/ 2 h 10"/>
                  <a:gd name="T30" fmla="*/ 20 w 23"/>
                  <a:gd name="T31" fmla="*/ 1 h 10"/>
                  <a:gd name="T32" fmla="*/ 19 w 23"/>
                  <a:gd name="T33" fmla="*/ 1 h 10"/>
                  <a:gd name="T34" fmla="*/ 18 w 23"/>
                  <a:gd name="T35" fmla="*/ 0 h 10"/>
                  <a:gd name="T36" fmla="*/ 17 w 23"/>
                  <a:gd name="T37" fmla="*/ 0 h 10"/>
                  <a:gd name="T38" fmla="*/ 16 w 23"/>
                  <a:gd name="T39" fmla="*/ 0 h 10"/>
                  <a:gd name="T40" fmla="*/ 15 w 23"/>
                  <a:gd name="T41" fmla="*/ 0 h 10"/>
                  <a:gd name="T42" fmla="*/ 15 w 23"/>
                  <a:gd name="T43" fmla="*/ 6 h 10"/>
                  <a:gd name="T44" fmla="*/ 0 w 23"/>
                  <a:gd name="T45" fmla="*/ 6 h 10"/>
                  <a:gd name="T46" fmla="*/ 1 w 23"/>
                  <a:gd name="T47" fmla="*/ 6 h 10"/>
                  <a:gd name="T48" fmla="*/ 1 w 23"/>
                  <a:gd name="T49" fmla="*/ 8 h 10"/>
                  <a:gd name="T50" fmla="*/ 2 w 23"/>
                  <a:gd name="T51" fmla="*/ 8 h 10"/>
                  <a:gd name="T52" fmla="*/ 4 w 23"/>
                  <a:gd name="T53" fmla="*/ 9 h 10"/>
                  <a:gd name="T54" fmla="*/ 5 w 23"/>
                  <a:gd name="T55" fmla="*/ 9 h 10"/>
                  <a:gd name="T56" fmla="*/ 5 w 23"/>
                  <a:gd name="T57" fmla="*/ 9 h 10"/>
                  <a:gd name="T58" fmla="*/ 6 w 23"/>
                  <a:gd name="T59" fmla="*/ 10 h 10"/>
                  <a:gd name="T60" fmla="*/ 7 w 23"/>
                  <a:gd name="T61" fmla="*/ 10 h 10"/>
                  <a:gd name="T62" fmla="*/ 8 w 23"/>
                  <a:gd name="T63" fmla="*/ 10 h 10"/>
                  <a:gd name="T64" fmla="*/ 9 w 23"/>
                  <a:gd name="T65" fmla="*/ 10 h 10"/>
                  <a:gd name="T66" fmla="*/ 10 w 23"/>
                  <a:gd name="T67" fmla="*/ 10 h 10"/>
                  <a:gd name="T68" fmla="*/ 11 w 23"/>
                  <a:gd name="T69" fmla="*/ 10 h 10"/>
                  <a:gd name="T70" fmla="*/ 11 w 23"/>
                  <a:gd name="T71" fmla="*/ 10 h 1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23"/>
                  <a:gd name="T109" fmla="*/ 0 h 10"/>
                  <a:gd name="T110" fmla="*/ 23 w 23"/>
                  <a:gd name="T111" fmla="*/ 10 h 10"/>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23" h="10">
                    <a:moveTo>
                      <a:pt x="11" y="10"/>
                    </a:moveTo>
                    <a:lnTo>
                      <a:pt x="12" y="10"/>
                    </a:lnTo>
                    <a:lnTo>
                      <a:pt x="13" y="10"/>
                    </a:lnTo>
                    <a:lnTo>
                      <a:pt x="14" y="10"/>
                    </a:lnTo>
                    <a:lnTo>
                      <a:pt x="15" y="10"/>
                    </a:lnTo>
                    <a:lnTo>
                      <a:pt x="16" y="10"/>
                    </a:lnTo>
                    <a:lnTo>
                      <a:pt x="17" y="9"/>
                    </a:lnTo>
                    <a:lnTo>
                      <a:pt x="18" y="9"/>
                    </a:lnTo>
                    <a:lnTo>
                      <a:pt x="19" y="9"/>
                    </a:lnTo>
                    <a:lnTo>
                      <a:pt x="20" y="8"/>
                    </a:lnTo>
                    <a:lnTo>
                      <a:pt x="21" y="8"/>
                    </a:lnTo>
                    <a:lnTo>
                      <a:pt x="22" y="6"/>
                    </a:lnTo>
                    <a:lnTo>
                      <a:pt x="23" y="5"/>
                    </a:lnTo>
                    <a:lnTo>
                      <a:pt x="22" y="3"/>
                    </a:lnTo>
                    <a:lnTo>
                      <a:pt x="21" y="2"/>
                    </a:lnTo>
                    <a:lnTo>
                      <a:pt x="20" y="1"/>
                    </a:lnTo>
                    <a:lnTo>
                      <a:pt x="19" y="1"/>
                    </a:lnTo>
                    <a:lnTo>
                      <a:pt x="18" y="0"/>
                    </a:lnTo>
                    <a:lnTo>
                      <a:pt x="17" y="0"/>
                    </a:lnTo>
                    <a:lnTo>
                      <a:pt x="16" y="0"/>
                    </a:lnTo>
                    <a:lnTo>
                      <a:pt x="15" y="0"/>
                    </a:lnTo>
                    <a:lnTo>
                      <a:pt x="15" y="6"/>
                    </a:lnTo>
                    <a:lnTo>
                      <a:pt x="0" y="6"/>
                    </a:lnTo>
                    <a:lnTo>
                      <a:pt x="1" y="6"/>
                    </a:lnTo>
                    <a:lnTo>
                      <a:pt x="1" y="8"/>
                    </a:lnTo>
                    <a:lnTo>
                      <a:pt x="2" y="8"/>
                    </a:lnTo>
                    <a:lnTo>
                      <a:pt x="4" y="9"/>
                    </a:lnTo>
                    <a:lnTo>
                      <a:pt x="5" y="9"/>
                    </a:lnTo>
                    <a:lnTo>
                      <a:pt x="6" y="10"/>
                    </a:lnTo>
                    <a:lnTo>
                      <a:pt x="7" y="10"/>
                    </a:lnTo>
                    <a:lnTo>
                      <a:pt x="8" y="10"/>
                    </a:lnTo>
                    <a:lnTo>
                      <a:pt x="9" y="10"/>
                    </a:lnTo>
                    <a:lnTo>
                      <a:pt x="10" y="10"/>
                    </a:lnTo>
                    <a:lnTo>
                      <a:pt x="11" y="10"/>
                    </a:lnTo>
                    <a:close/>
                  </a:path>
                </a:pathLst>
              </a:custGeom>
              <a:solidFill>
                <a:srgbClr val="E0857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630" name="Freeform 590"/>
              <p:cNvSpPr>
                <a:spLocks/>
              </p:cNvSpPr>
              <p:nvPr/>
            </p:nvSpPr>
            <p:spPr bwMode="auto">
              <a:xfrm>
                <a:off x="2025" y="2256"/>
                <a:ext cx="10" cy="5"/>
              </a:xfrm>
              <a:custGeom>
                <a:avLst/>
                <a:gdLst>
                  <a:gd name="T0" fmla="*/ 5 w 10"/>
                  <a:gd name="T1" fmla="*/ 5 h 5"/>
                  <a:gd name="T2" fmla="*/ 6 w 10"/>
                  <a:gd name="T3" fmla="*/ 4 h 5"/>
                  <a:gd name="T4" fmla="*/ 7 w 10"/>
                  <a:gd name="T5" fmla="*/ 4 h 5"/>
                  <a:gd name="T6" fmla="*/ 7 w 10"/>
                  <a:gd name="T7" fmla="*/ 4 h 5"/>
                  <a:gd name="T8" fmla="*/ 8 w 10"/>
                  <a:gd name="T9" fmla="*/ 4 h 5"/>
                  <a:gd name="T10" fmla="*/ 9 w 10"/>
                  <a:gd name="T11" fmla="*/ 3 h 5"/>
                  <a:gd name="T12" fmla="*/ 10 w 10"/>
                  <a:gd name="T13" fmla="*/ 2 h 5"/>
                  <a:gd name="T14" fmla="*/ 9 w 10"/>
                  <a:gd name="T15" fmla="*/ 1 h 5"/>
                  <a:gd name="T16" fmla="*/ 8 w 10"/>
                  <a:gd name="T17" fmla="*/ 1 h 5"/>
                  <a:gd name="T18" fmla="*/ 7 w 10"/>
                  <a:gd name="T19" fmla="*/ 0 h 5"/>
                  <a:gd name="T20" fmla="*/ 7 w 10"/>
                  <a:gd name="T21" fmla="*/ 0 h 5"/>
                  <a:gd name="T22" fmla="*/ 6 w 10"/>
                  <a:gd name="T23" fmla="*/ 0 h 5"/>
                  <a:gd name="T24" fmla="*/ 5 w 10"/>
                  <a:gd name="T25" fmla="*/ 0 h 5"/>
                  <a:gd name="T26" fmla="*/ 4 w 10"/>
                  <a:gd name="T27" fmla="*/ 0 h 5"/>
                  <a:gd name="T28" fmla="*/ 3 w 10"/>
                  <a:gd name="T29" fmla="*/ 0 h 5"/>
                  <a:gd name="T30" fmla="*/ 2 w 10"/>
                  <a:gd name="T31" fmla="*/ 0 h 5"/>
                  <a:gd name="T32" fmla="*/ 1 w 10"/>
                  <a:gd name="T33" fmla="*/ 1 h 5"/>
                  <a:gd name="T34" fmla="*/ 0 w 10"/>
                  <a:gd name="T35" fmla="*/ 1 h 5"/>
                  <a:gd name="T36" fmla="*/ 0 w 10"/>
                  <a:gd name="T37" fmla="*/ 2 h 5"/>
                  <a:gd name="T38" fmla="*/ 0 w 10"/>
                  <a:gd name="T39" fmla="*/ 3 h 5"/>
                  <a:gd name="T40" fmla="*/ 1 w 10"/>
                  <a:gd name="T41" fmla="*/ 4 h 5"/>
                  <a:gd name="T42" fmla="*/ 2 w 10"/>
                  <a:gd name="T43" fmla="*/ 4 h 5"/>
                  <a:gd name="T44" fmla="*/ 3 w 10"/>
                  <a:gd name="T45" fmla="*/ 4 h 5"/>
                  <a:gd name="T46" fmla="*/ 4 w 10"/>
                  <a:gd name="T47" fmla="*/ 4 h 5"/>
                  <a:gd name="T48" fmla="*/ 5 w 10"/>
                  <a:gd name="T49" fmla="*/ 5 h 5"/>
                  <a:gd name="T50" fmla="*/ 5 w 10"/>
                  <a:gd name="T51" fmla="*/ 5 h 5"/>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0"/>
                  <a:gd name="T79" fmla="*/ 0 h 5"/>
                  <a:gd name="T80" fmla="*/ 10 w 10"/>
                  <a:gd name="T81" fmla="*/ 5 h 5"/>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0" h="5">
                    <a:moveTo>
                      <a:pt x="5" y="5"/>
                    </a:moveTo>
                    <a:lnTo>
                      <a:pt x="6" y="4"/>
                    </a:lnTo>
                    <a:lnTo>
                      <a:pt x="7" y="4"/>
                    </a:lnTo>
                    <a:lnTo>
                      <a:pt x="8" y="4"/>
                    </a:lnTo>
                    <a:lnTo>
                      <a:pt x="9" y="3"/>
                    </a:lnTo>
                    <a:lnTo>
                      <a:pt x="10" y="2"/>
                    </a:lnTo>
                    <a:lnTo>
                      <a:pt x="9" y="1"/>
                    </a:lnTo>
                    <a:lnTo>
                      <a:pt x="8" y="1"/>
                    </a:lnTo>
                    <a:lnTo>
                      <a:pt x="7" y="0"/>
                    </a:lnTo>
                    <a:lnTo>
                      <a:pt x="6" y="0"/>
                    </a:lnTo>
                    <a:lnTo>
                      <a:pt x="5" y="0"/>
                    </a:lnTo>
                    <a:lnTo>
                      <a:pt x="4" y="0"/>
                    </a:lnTo>
                    <a:lnTo>
                      <a:pt x="3" y="0"/>
                    </a:lnTo>
                    <a:lnTo>
                      <a:pt x="2" y="0"/>
                    </a:lnTo>
                    <a:lnTo>
                      <a:pt x="1" y="1"/>
                    </a:lnTo>
                    <a:lnTo>
                      <a:pt x="0" y="1"/>
                    </a:lnTo>
                    <a:lnTo>
                      <a:pt x="0" y="2"/>
                    </a:lnTo>
                    <a:lnTo>
                      <a:pt x="0" y="3"/>
                    </a:lnTo>
                    <a:lnTo>
                      <a:pt x="1" y="4"/>
                    </a:lnTo>
                    <a:lnTo>
                      <a:pt x="2" y="4"/>
                    </a:lnTo>
                    <a:lnTo>
                      <a:pt x="3" y="4"/>
                    </a:lnTo>
                    <a:lnTo>
                      <a:pt x="4" y="4"/>
                    </a:lnTo>
                    <a:lnTo>
                      <a:pt x="5" y="5"/>
                    </a:lnTo>
                    <a:close/>
                  </a:path>
                </a:pathLst>
              </a:custGeom>
              <a:solidFill>
                <a:srgbClr val="E0857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631" name="Freeform 591"/>
              <p:cNvSpPr>
                <a:spLocks/>
              </p:cNvSpPr>
              <p:nvPr/>
            </p:nvSpPr>
            <p:spPr bwMode="auto">
              <a:xfrm>
                <a:off x="1977" y="2194"/>
                <a:ext cx="22" cy="10"/>
              </a:xfrm>
              <a:custGeom>
                <a:avLst/>
                <a:gdLst>
                  <a:gd name="T0" fmla="*/ 11 w 22"/>
                  <a:gd name="T1" fmla="*/ 10 h 10"/>
                  <a:gd name="T2" fmla="*/ 12 w 22"/>
                  <a:gd name="T3" fmla="*/ 10 h 10"/>
                  <a:gd name="T4" fmla="*/ 13 w 22"/>
                  <a:gd name="T5" fmla="*/ 10 h 10"/>
                  <a:gd name="T6" fmla="*/ 14 w 22"/>
                  <a:gd name="T7" fmla="*/ 10 h 10"/>
                  <a:gd name="T8" fmla="*/ 15 w 22"/>
                  <a:gd name="T9" fmla="*/ 10 h 10"/>
                  <a:gd name="T10" fmla="*/ 16 w 22"/>
                  <a:gd name="T11" fmla="*/ 9 h 10"/>
                  <a:gd name="T12" fmla="*/ 17 w 22"/>
                  <a:gd name="T13" fmla="*/ 9 h 10"/>
                  <a:gd name="T14" fmla="*/ 18 w 22"/>
                  <a:gd name="T15" fmla="*/ 9 h 10"/>
                  <a:gd name="T16" fmla="*/ 19 w 22"/>
                  <a:gd name="T17" fmla="*/ 9 h 10"/>
                  <a:gd name="T18" fmla="*/ 20 w 22"/>
                  <a:gd name="T19" fmla="*/ 8 h 10"/>
                  <a:gd name="T20" fmla="*/ 21 w 22"/>
                  <a:gd name="T21" fmla="*/ 7 h 10"/>
                  <a:gd name="T22" fmla="*/ 22 w 22"/>
                  <a:gd name="T23" fmla="*/ 6 h 10"/>
                  <a:gd name="T24" fmla="*/ 22 w 22"/>
                  <a:gd name="T25" fmla="*/ 5 h 10"/>
                  <a:gd name="T26" fmla="*/ 22 w 22"/>
                  <a:gd name="T27" fmla="*/ 4 h 10"/>
                  <a:gd name="T28" fmla="*/ 21 w 22"/>
                  <a:gd name="T29" fmla="*/ 3 h 10"/>
                  <a:gd name="T30" fmla="*/ 20 w 22"/>
                  <a:gd name="T31" fmla="*/ 2 h 10"/>
                  <a:gd name="T32" fmla="*/ 19 w 22"/>
                  <a:gd name="T33" fmla="*/ 2 h 10"/>
                  <a:gd name="T34" fmla="*/ 18 w 22"/>
                  <a:gd name="T35" fmla="*/ 1 h 10"/>
                  <a:gd name="T36" fmla="*/ 17 w 22"/>
                  <a:gd name="T37" fmla="*/ 1 h 10"/>
                  <a:gd name="T38" fmla="*/ 16 w 22"/>
                  <a:gd name="T39" fmla="*/ 0 h 10"/>
                  <a:gd name="T40" fmla="*/ 15 w 22"/>
                  <a:gd name="T41" fmla="*/ 0 h 10"/>
                  <a:gd name="T42" fmla="*/ 14 w 22"/>
                  <a:gd name="T43" fmla="*/ 0 h 10"/>
                  <a:gd name="T44" fmla="*/ 13 w 22"/>
                  <a:gd name="T45" fmla="*/ 0 h 10"/>
                  <a:gd name="T46" fmla="*/ 12 w 22"/>
                  <a:gd name="T47" fmla="*/ 0 h 10"/>
                  <a:gd name="T48" fmla="*/ 11 w 22"/>
                  <a:gd name="T49" fmla="*/ 0 h 10"/>
                  <a:gd name="T50" fmla="*/ 10 w 22"/>
                  <a:gd name="T51" fmla="*/ 0 h 10"/>
                  <a:gd name="T52" fmla="*/ 9 w 22"/>
                  <a:gd name="T53" fmla="*/ 0 h 10"/>
                  <a:gd name="T54" fmla="*/ 8 w 22"/>
                  <a:gd name="T55" fmla="*/ 0 h 10"/>
                  <a:gd name="T56" fmla="*/ 6 w 22"/>
                  <a:gd name="T57" fmla="*/ 0 h 10"/>
                  <a:gd name="T58" fmla="*/ 5 w 22"/>
                  <a:gd name="T59" fmla="*/ 1 h 10"/>
                  <a:gd name="T60" fmla="*/ 3 w 22"/>
                  <a:gd name="T61" fmla="*/ 2 h 10"/>
                  <a:gd name="T62" fmla="*/ 2 w 22"/>
                  <a:gd name="T63" fmla="*/ 2 h 10"/>
                  <a:gd name="T64" fmla="*/ 1 w 22"/>
                  <a:gd name="T65" fmla="*/ 3 h 10"/>
                  <a:gd name="T66" fmla="*/ 0 w 22"/>
                  <a:gd name="T67" fmla="*/ 4 h 10"/>
                  <a:gd name="T68" fmla="*/ 0 w 22"/>
                  <a:gd name="T69" fmla="*/ 5 h 10"/>
                  <a:gd name="T70" fmla="*/ 0 w 22"/>
                  <a:gd name="T71" fmla="*/ 6 h 10"/>
                  <a:gd name="T72" fmla="*/ 1 w 22"/>
                  <a:gd name="T73" fmla="*/ 7 h 10"/>
                  <a:gd name="T74" fmla="*/ 2 w 22"/>
                  <a:gd name="T75" fmla="*/ 8 h 10"/>
                  <a:gd name="T76" fmla="*/ 3 w 22"/>
                  <a:gd name="T77" fmla="*/ 9 h 10"/>
                  <a:gd name="T78" fmla="*/ 5 w 22"/>
                  <a:gd name="T79" fmla="*/ 9 h 10"/>
                  <a:gd name="T80" fmla="*/ 6 w 22"/>
                  <a:gd name="T81" fmla="*/ 10 h 10"/>
                  <a:gd name="T82" fmla="*/ 8 w 22"/>
                  <a:gd name="T83" fmla="*/ 10 h 10"/>
                  <a:gd name="T84" fmla="*/ 9 w 22"/>
                  <a:gd name="T85" fmla="*/ 10 h 10"/>
                  <a:gd name="T86" fmla="*/ 10 w 22"/>
                  <a:gd name="T87" fmla="*/ 10 h 10"/>
                  <a:gd name="T88" fmla="*/ 11 w 22"/>
                  <a:gd name="T89" fmla="*/ 10 h 10"/>
                  <a:gd name="T90" fmla="*/ 11 w 22"/>
                  <a:gd name="T91" fmla="*/ 10 h 10"/>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2"/>
                  <a:gd name="T139" fmla="*/ 0 h 10"/>
                  <a:gd name="T140" fmla="*/ 22 w 22"/>
                  <a:gd name="T141" fmla="*/ 10 h 10"/>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2" h="10">
                    <a:moveTo>
                      <a:pt x="11" y="10"/>
                    </a:moveTo>
                    <a:lnTo>
                      <a:pt x="12" y="10"/>
                    </a:lnTo>
                    <a:lnTo>
                      <a:pt x="13" y="10"/>
                    </a:lnTo>
                    <a:lnTo>
                      <a:pt x="14" y="10"/>
                    </a:lnTo>
                    <a:lnTo>
                      <a:pt x="15" y="10"/>
                    </a:lnTo>
                    <a:lnTo>
                      <a:pt x="16" y="9"/>
                    </a:lnTo>
                    <a:lnTo>
                      <a:pt x="17" y="9"/>
                    </a:lnTo>
                    <a:lnTo>
                      <a:pt x="18" y="9"/>
                    </a:lnTo>
                    <a:lnTo>
                      <a:pt x="19" y="9"/>
                    </a:lnTo>
                    <a:lnTo>
                      <a:pt x="20" y="8"/>
                    </a:lnTo>
                    <a:lnTo>
                      <a:pt x="21" y="7"/>
                    </a:lnTo>
                    <a:lnTo>
                      <a:pt x="22" y="6"/>
                    </a:lnTo>
                    <a:lnTo>
                      <a:pt x="22" y="5"/>
                    </a:lnTo>
                    <a:lnTo>
                      <a:pt x="22" y="4"/>
                    </a:lnTo>
                    <a:lnTo>
                      <a:pt x="21" y="3"/>
                    </a:lnTo>
                    <a:lnTo>
                      <a:pt x="20" y="2"/>
                    </a:lnTo>
                    <a:lnTo>
                      <a:pt x="19" y="2"/>
                    </a:lnTo>
                    <a:lnTo>
                      <a:pt x="18" y="1"/>
                    </a:lnTo>
                    <a:lnTo>
                      <a:pt x="17" y="1"/>
                    </a:lnTo>
                    <a:lnTo>
                      <a:pt x="16" y="0"/>
                    </a:lnTo>
                    <a:lnTo>
                      <a:pt x="15" y="0"/>
                    </a:lnTo>
                    <a:lnTo>
                      <a:pt x="14" y="0"/>
                    </a:lnTo>
                    <a:lnTo>
                      <a:pt x="13" y="0"/>
                    </a:lnTo>
                    <a:lnTo>
                      <a:pt x="12" y="0"/>
                    </a:lnTo>
                    <a:lnTo>
                      <a:pt x="11" y="0"/>
                    </a:lnTo>
                    <a:lnTo>
                      <a:pt x="10" y="0"/>
                    </a:lnTo>
                    <a:lnTo>
                      <a:pt x="9" y="0"/>
                    </a:lnTo>
                    <a:lnTo>
                      <a:pt x="8" y="0"/>
                    </a:lnTo>
                    <a:lnTo>
                      <a:pt x="6" y="0"/>
                    </a:lnTo>
                    <a:lnTo>
                      <a:pt x="5" y="1"/>
                    </a:lnTo>
                    <a:lnTo>
                      <a:pt x="3" y="2"/>
                    </a:lnTo>
                    <a:lnTo>
                      <a:pt x="2" y="2"/>
                    </a:lnTo>
                    <a:lnTo>
                      <a:pt x="1" y="3"/>
                    </a:lnTo>
                    <a:lnTo>
                      <a:pt x="0" y="4"/>
                    </a:lnTo>
                    <a:lnTo>
                      <a:pt x="0" y="5"/>
                    </a:lnTo>
                    <a:lnTo>
                      <a:pt x="0" y="6"/>
                    </a:lnTo>
                    <a:lnTo>
                      <a:pt x="1" y="7"/>
                    </a:lnTo>
                    <a:lnTo>
                      <a:pt x="2" y="8"/>
                    </a:lnTo>
                    <a:lnTo>
                      <a:pt x="3" y="9"/>
                    </a:lnTo>
                    <a:lnTo>
                      <a:pt x="5" y="9"/>
                    </a:lnTo>
                    <a:lnTo>
                      <a:pt x="6" y="10"/>
                    </a:lnTo>
                    <a:lnTo>
                      <a:pt x="8" y="10"/>
                    </a:lnTo>
                    <a:lnTo>
                      <a:pt x="9" y="10"/>
                    </a:lnTo>
                    <a:lnTo>
                      <a:pt x="10" y="10"/>
                    </a:lnTo>
                    <a:lnTo>
                      <a:pt x="11" y="10"/>
                    </a:lnTo>
                    <a:close/>
                  </a:path>
                </a:pathLst>
              </a:custGeom>
              <a:solidFill>
                <a:srgbClr val="CC80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632" name="Freeform 592"/>
              <p:cNvSpPr>
                <a:spLocks/>
              </p:cNvSpPr>
              <p:nvPr/>
            </p:nvSpPr>
            <p:spPr bwMode="auto">
              <a:xfrm>
                <a:off x="2043" y="2200"/>
                <a:ext cx="22" cy="10"/>
              </a:xfrm>
              <a:custGeom>
                <a:avLst/>
                <a:gdLst>
                  <a:gd name="T0" fmla="*/ 11 w 22"/>
                  <a:gd name="T1" fmla="*/ 10 h 10"/>
                  <a:gd name="T2" fmla="*/ 12 w 22"/>
                  <a:gd name="T3" fmla="*/ 10 h 10"/>
                  <a:gd name="T4" fmla="*/ 13 w 22"/>
                  <a:gd name="T5" fmla="*/ 10 h 10"/>
                  <a:gd name="T6" fmla="*/ 14 w 22"/>
                  <a:gd name="T7" fmla="*/ 10 h 10"/>
                  <a:gd name="T8" fmla="*/ 15 w 22"/>
                  <a:gd name="T9" fmla="*/ 9 h 10"/>
                  <a:gd name="T10" fmla="*/ 16 w 22"/>
                  <a:gd name="T11" fmla="*/ 9 h 10"/>
                  <a:gd name="T12" fmla="*/ 17 w 22"/>
                  <a:gd name="T13" fmla="*/ 9 h 10"/>
                  <a:gd name="T14" fmla="*/ 18 w 22"/>
                  <a:gd name="T15" fmla="*/ 9 h 10"/>
                  <a:gd name="T16" fmla="*/ 19 w 22"/>
                  <a:gd name="T17" fmla="*/ 9 h 10"/>
                  <a:gd name="T18" fmla="*/ 20 w 22"/>
                  <a:gd name="T19" fmla="*/ 7 h 10"/>
                  <a:gd name="T20" fmla="*/ 21 w 22"/>
                  <a:gd name="T21" fmla="*/ 7 h 10"/>
                  <a:gd name="T22" fmla="*/ 22 w 22"/>
                  <a:gd name="T23" fmla="*/ 6 h 10"/>
                  <a:gd name="T24" fmla="*/ 22 w 22"/>
                  <a:gd name="T25" fmla="*/ 5 h 10"/>
                  <a:gd name="T26" fmla="*/ 22 w 22"/>
                  <a:gd name="T27" fmla="*/ 4 h 10"/>
                  <a:gd name="T28" fmla="*/ 21 w 22"/>
                  <a:gd name="T29" fmla="*/ 3 h 10"/>
                  <a:gd name="T30" fmla="*/ 20 w 22"/>
                  <a:gd name="T31" fmla="*/ 2 h 10"/>
                  <a:gd name="T32" fmla="*/ 19 w 22"/>
                  <a:gd name="T33" fmla="*/ 1 h 10"/>
                  <a:gd name="T34" fmla="*/ 18 w 22"/>
                  <a:gd name="T35" fmla="*/ 1 h 10"/>
                  <a:gd name="T36" fmla="*/ 17 w 22"/>
                  <a:gd name="T37" fmla="*/ 1 h 10"/>
                  <a:gd name="T38" fmla="*/ 16 w 22"/>
                  <a:gd name="T39" fmla="*/ 0 h 10"/>
                  <a:gd name="T40" fmla="*/ 15 w 22"/>
                  <a:gd name="T41" fmla="*/ 0 h 10"/>
                  <a:gd name="T42" fmla="*/ 14 w 22"/>
                  <a:gd name="T43" fmla="*/ 0 h 10"/>
                  <a:gd name="T44" fmla="*/ 13 w 22"/>
                  <a:gd name="T45" fmla="*/ 0 h 10"/>
                  <a:gd name="T46" fmla="*/ 12 w 22"/>
                  <a:gd name="T47" fmla="*/ 0 h 10"/>
                  <a:gd name="T48" fmla="*/ 11 w 22"/>
                  <a:gd name="T49" fmla="*/ 0 h 10"/>
                  <a:gd name="T50" fmla="*/ 10 w 22"/>
                  <a:gd name="T51" fmla="*/ 0 h 10"/>
                  <a:gd name="T52" fmla="*/ 9 w 22"/>
                  <a:gd name="T53" fmla="*/ 0 h 10"/>
                  <a:gd name="T54" fmla="*/ 7 w 22"/>
                  <a:gd name="T55" fmla="*/ 0 h 10"/>
                  <a:gd name="T56" fmla="*/ 6 w 22"/>
                  <a:gd name="T57" fmla="*/ 0 h 10"/>
                  <a:gd name="T58" fmla="*/ 4 w 22"/>
                  <a:gd name="T59" fmla="*/ 1 h 10"/>
                  <a:gd name="T60" fmla="*/ 3 w 22"/>
                  <a:gd name="T61" fmla="*/ 1 h 10"/>
                  <a:gd name="T62" fmla="*/ 2 w 22"/>
                  <a:gd name="T63" fmla="*/ 2 h 10"/>
                  <a:gd name="T64" fmla="*/ 0 w 22"/>
                  <a:gd name="T65" fmla="*/ 3 h 10"/>
                  <a:gd name="T66" fmla="*/ 0 w 22"/>
                  <a:gd name="T67" fmla="*/ 4 h 10"/>
                  <a:gd name="T68" fmla="*/ 0 w 22"/>
                  <a:gd name="T69" fmla="*/ 5 h 10"/>
                  <a:gd name="T70" fmla="*/ 0 w 22"/>
                  <a:gd name="T71" fmla="*/ 6 h 10"/>
                  <a:gd name="T72" fmla="*/ 0 w 22"/>
                  <a:gd name="T73" fmla="*/ 7 h 10"/>
                  <a:gd name="T74" fmla="*/ 2 w 22"/>
                  <a:gd name="T75" fmla="*/ 7 h 10"/>
                  <a:gd name="T76" fmla="*/ 3 w 22"/>
                  <a:gd name="T77" fmla="*/ 9 h 10"/>
                  <a:gd name="T78" fmla="*/ 4 w 22"/>
                  <a:gd name="T79" fmla="*/ 9 h 10"/>
                  <a:gd name="T80" fmla="*/ 6 w 22"/>
                  <a:gd name="T81" fmla="*/ 9 h 10"/>
                  <a:gd name="T82" fmla="*/ 7 w 22"/>
                  <a:gd name="T83" fmla="*/ 10 h 10"/>
                  <a:gd name="T84" fmla="*/ 9 w 22"/>
                  <a:gd name="T85" fmla="*/ 10 h 10"/>
                  <a:gd name="T86" fmla="*/ 10 w 22"/>
                  <a:gd name="T87" fmla="*/ 10 h 10"/>
                  <a:gd name="T88" fmla="*/ 11 w 22"/>
                  <a:gd name="T89" fmla="*/ 10 h 10"/>
                  <a:gd name="T90" fmla="*/ 11 w 22"/>
                  <a:gd name="T91" fmla="*/ 10 h 10"/>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2"/>
                  <a:gd name="T139" fmla="*/ 0 h 10"/>
                  <a:gd name="T140" fmla="*/ 22 w 22"/>
                  <a:gd name="T141" fmla="*/ 10 h 10"/>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2" h="10">
                    <a:moveTo>
                      <a:pt x="11" y="10"/>
                    </a:moveTo>
                    <a:lnTo>
                      <a:pt x="12" y="10"/>
                    </a:lnTo>
                    <a:lnTo>
                      <a:pt x="13" y="10"/>
                    </a:lnTo>
                    <a:lnTo>
                      <a:pt x="14" y="10"/>
                    </a:lnTo>
                    <a:lnTo>
                      <a:pt x="15" y="9"/>
                    </a:lnTo>
                    <a:lnTo>
                      <a:pt x="16" y="9"/>
                    </a:lnTo>
                    <a:lnTo>
                      <a:pt x="17" y="9"/>
                    </a:lnTo>
                    <a:lnTo>
                      <a:pt x="18" y="9"/>
                    </a:lnTo>
                    <a:lnTo>
                      <a:pt x="19" y="9"/>
                    </a:lnTo>
                    <a:lnTo>
                      <a:pt x="20" y="7"/>
                    </a:lnTo>
                    <a:lnTo>
                      <a:pt x="21" y="7"/>
                    </a:lnTo>
                    <a:lnTo>
                      <a:pt x="22" y="6"/>
                    </a:lnTo>
                    <a:lnTo>
                      <a:pt x="22" y="5"/>
                    </a:lnTo>
                    <a:lnTo>
                      <a:pt x="22" y="4"/>
                    </a:lnTo>
                    <a:lnTo>
                      <a:pt x="21" y="3"/>
                    </a:lnTo>
                    <a:lnTo>
                      <a:pt x="20" y="2"/>
                    </a:lnTo>
                    <a:lnTo>
                      <a:pt x="19" y="1"/>
                    </a:lnTo>
                    <a:lnTo>
                      <a:pt x="18" y="1"/>
                    </a:lnTo>
                    <a:lnTo>
                      <a:pt x="17" y="1"/>
                    </a:lnTo>
                    <a:lnTo>
                      <a:pt x="16" y="0"/>
                    </a:lnTo>
                    <a:lnTo>
                      <a:pt x="15" y="0"/>
                    </a:lnTo>
                    <a:lnTo>
                      <a:pt x="14" y="0"/>
                    </a:lnTo>
                    <a:lnTo>
                      <a:pt x="13" y="0"/>
                    </a:lnTo>
                    <a:lnTo>
                      <a:pt x="12" y="0"/>
                    </a:lnTo>
                    <a:lnTo>
                      <a:pt x="11" y="0"/>
                    </a:lnTo>
                    <a:lnTo>
                      <a:pt x="10" y="0"/>
                    </a:lnTo>
                    <a:lnTo>
                      <a:pt x="9" y="0"/>
                    </a:lnTo>
                    <a:lnTo>
                      <a:pt x="7" y="0"/>
                    </a:lnTo>
                    <a:lnTo>
                      <a:pt x="6" y="0"/>
                    </a:lnTo>
                    <a:lnTo>
                      <a:pt x="4" y="1"/>
                    </a:lnTo>
                    <a:lnTo>
                      <a:pt x="3" y="1"/>
                    </a:lnTo>
                    <a:lnTo>
                      <a:pt x="2" y="2"/>
                    </a:lnTo>
                    <a:lnTo>
                      <a:pt x="0" y="3"/>
                    </a:lnTo>
                    <a:lnTo>
                      <a:pt x="0" y="4"/>
                    </a:lnTo>
                    <a:lnTo>
                      <a:pt x="0" y="5"/>
                    </a:lnTo>
                    <a:lnTo>
                      <a:pt x="0" y="6"/>
                    </a:lnTo>
                    <a:lnTo>
                      <a:pt x="0" y="7"/>
                    </a:lnTo>
                    <a:lnTo>
                      <a:pt x="2" y="7"/>
                    </a:lnTo>
                    <a:lnTo>
                      <a:pt x="3" y="9"/>
                    </a:lnTo>
                    <a:lnTo>
                      <a:pt x="4" y="9"/>
                    </a:lnTo>
                    <a:lnTo>
                      <a:pt x="6" y="9"/>
                    </a:lnTo>
                    <a:lnTo>
                      <a:pt x="7" y="10"/>
                    </a:lnTo>
                    <a:lnTo>
                      <a:pt x="9" y="10"/>
                    </a:lnTo>
                    <a:lnTo>
                      <a:pt x="10" y="10"/>
                    </a:lnTo>
                    <a:lnTo>
                      <a:pt x="11" y="10"/>
                    </a:lnTo>
                    <a:close/>
                  </a:path>
                </a:pathLst>
              </a:custGeom>
              <a:solidFill>
                <a:srgbClr val="CC80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633" name="Freeform 593"/>
              <p:cNvSpPr>
                <a:spLocks/>
              </p:cNvSpPr>
              <p:nvPr/>
            </p:nvSpPr>
            <p:spPr bwMode="auto">
              <a:xfrm>
                <a:off x="1727" y="2319"/>
                <a:ext cx="352" cy="182"/>
              </a:xfrm>
              <a:custGeom>
                <a:avLst/>
                <a:gdLst>
                  <a:gd name="T0" fmla="*/ 23 w 352"/>
                  <a:gd name="T1" fmla="*/ 5 h 182"/>
                  <a:gd name="T2" fmla="*/ 24 w 352"/>
                  <a:gd name="T3" fmla="*/ 15 h 182"/>
                  <a:gd name="T4" fmla="*/ 23 w 352"/>
                  <a:gd name="T5" fmla="*/ 27 h 182"/>
                  <a:gd name="T6" fmla="*/ 35 w 352"/>
                  <a:gd name="T7" fmla="*/ 36 h 182"/>
                  <a:gd name="T8" fmla="*/ 49 w 352"/>
                  <a:gd name="T9" fmla="*/ 31 h 182"/>
                  <a:gd name="T10" fmla="*/ 59 w 352"/>
                  <a:gd name="T11" fmla="*/ 36 h 182"/>
                  <a:gd name="T12" fmla="*/ 69 w 352"/>
                  <a:gd name="T13" fmla="*/ 48 h 182"/>
                  <a:gd name="T14" fmla="*/ 80 w 352"/>
                  <a:gd name="T15" fmla="*/ 59 h 182"/>
                  <a:gd name="T16" fmla="*/ 92 w 352"/>
                  <a:gd name="T17" fmla="*/ 65 h 182"/>
                  <a:gd name="T18" fmla="*/ 105 w 352"/>
                  <a:gd name="T19" fmla="*/ 69 h 182"/>
                  <a:gd name="T20" fmla="*/ 117 w 352"/>
                  <a:gd name="T21" fmla="*/ 70 h 182"/>
                  <a:gd name="T22" fmla="*/ 140 w 352"/>
                  <a:gd name="T23" fmla="*/ 101 h 182"/>
                  <a:gd name="T24" fmla="*/ 148 w 352"/>
                  <a:gd name="T25" fmla="*/ 113 h 182"/>
                  <a:gd name="T26" fmla="*/ 163 w 352"/>
                  <a:gd name="T27" fmla="*/ 111 h 182"/>
                  <a:gd name="T28" fmla="*/ 168 w 352"/>
                  <a:gd name="T29" fmla="*/ 97 h 182"/>
                  <a:gd name="T30" fmla="*/ 177 w 352"/>
                  <a:gd name="T31" fmla="*/ 93 h 182"/>
                  <a:gd name="T32" fmla="*/ 190 w 352"/>
                  <a:gd name="T33" fmla="*/ 93 h 182"/>
                  <a:gd name="T34" fmla="*/ 203 w 352"/>
                  <a:gd name="T35" fmla="*/ 91 h 182"/>
                  <a:gd name="T36" fmla="*/ 217 w 352"/>
                  <a:gd name="T37" fmla="*/ 89 h 182"/>
                  <a:gd name="T38" fmla="*/ 229 w 352"/>
                  <a:gd name="T39" fmla="*/ 87 h 182"/>
                  <a:gd name="T40" fmla="*/ 243 w 352"/>
                  <a:gd name="T41" fmla="*/ 82 h 182"/>
                  <a:gd name="T42" fmla="*/ 256 w 352"/>
                  <a:gd name="T43" fmla="*/ 74 h 182"/>
                  <a:gd name="T44" fmla="*/ 267 w 352"/>
                  <a:gd name="T45" fmla="*/ 59 h 182"/>
                  <a:gd name="T46" fmla="*/ 270 w 352"/>
                  <a:gd name="T47" fmla="*/ 45 h 182"/>
                  <a:gd name="T48" fmla="*/ 270 w 352"/>
                  <a:gd name="T49" fmla="*/ 30 h 182"/>
                  <a:gd name="T50" fmla="*/ 271 w 352"/>
                  <a:gd name="T51" fmla="*/ 15 h 182"/>
                  <a:gd name="T52" fmla="*/ 284 w 352"/>
                  <a:gd name="T53" fmla="*/ 18 h 182"/>
                  <a:gd name="T54" fmla="*/ 296 w 352"/>
                  <a:gd name="T55" fmla="*/ 18 h 182"/>
                  <a:gd name="T56" fmla="*/ 311 w 352"/>
                  <a:gd name="T57" fmla="*/ 14 h 182"/>
                  <a:gd name="T58" fmla="*/ 325 w 352"/>
                  <a:gd name="T59" fmla="*/ 10 h 182"/>
                  <a:gd name="T60" fmla="*/ 338 w 352"/>
                  <a:gd name="T61" fmla="*/ 4 h 182"/>
                  <a:gd name="T62" fmla="*/ 344 w 352"/>
                  <a:gd name="T63" fmla="*/ 12 h 182"/>
                  <a:gd name="T64" fmla="*/ 348 w 352"/>
                  <a:gd name="T65" fmla="*/ 24 h 182"/>
                  <a:gd name="T66" fmla="*/ 352 w 352"/>
                  <a:gd name="T67" fmla="*/ 39 h 182"/>
                  <a:gd name="T68" fmla="*/ 342 w 352"/>
                  <a:gd name="T69" fmla="*/ 33 h 182"/>
                  <a:gd name="T70" fmla="*/ 328 w 352"/>
                  <a:gd name="T71" fmla="*/ 21 h 182"/>
                  <a:gd name="T72" fmla="*/ 316 w 352"/>
                  <a:gd name="T73" fmla="*/ 27 h 182"/>
                  <a:gd name="T74" fmla="*/ 312 w 352"/>
                  <a:gd name="T75" fmla="*/ 37 h 182"/>
                  <a:gd name="T76" fmla="*/ 296 w 352"/>
                  <a:gd name="T77" fmla="*/ 45 h 182"/>
                  <a:gd name="T78" fmla="*/ 281 w 352"/>
                  <a:gd name="T79" fmla="*/ 55 h 182"/>
                  <a:gd name="T80" fmla="*/ 268 w 352"/>
                  <a:gd name="T81" fmla="*/ 65 h 182"/>
                  <a:gd name="T82" fmla="*/ 255 w 352"/>
                  <a:gd name="T83" fmla="*/ 75 h 182"/>
                  <a:gd name="T84" fmla="*/ 245 w 352"/>
                  <a:gd name="T85" fmla="*/ 84 h 182"/>
                  <a:gd name="T86" fmla="*/ 230 w 352"/>
                  <a:gd name="T87" fmla="*/ 100 h 182"/>
                  <a:gd name="T88" fmla="*/ 219 w 352"/>
                  <a:gd name="T89" fmla="*/ 111 h 182"/>
                  <a:gd name="T90" fmla="*/ 208 w 352"/>
                  <a:gd name="T91" fmla="*/ 122 h 182"/>
                  <a:gd name="T92" fmla="*/ 197 w 352"/>
                  <a:gd name="T93" fmla="*/ 121 h 182"/>
                  <a:gd name="T94" fmla="*/ 186 w 352"/>
                  <a:gd name="T95" fmla="*/ 122 h 182"/>
                  <a:gd name="T96" fmla="*/ 172 w 352"/>
                  <a:gd name="T97" fmla="*/ 129 h 182"/>
                  <a:gd name="T98" fmla="*/ 164 w 352"/>
                  <a:gd name="T99" fmla="*/ 141 h 182"/>
                  <a:gd name="T100" fmla="*/ 164 w 352"/>
                  <a:gd name="T101" fmla="*/ 154 h 182"/>
                  <a:gd name="T102" fmla="*/ 165 w 352"/>
                  <a:gd name="T103" fmla="*/ 166 h 182"/>
                  <a:gd name="T104" fmla="*/ 153 w 352"/>
                  <a:gd name="T105" fmla="*/ 179 h 182"/>
                  <a:gd name="T106" fmla="*/ 148 w 352"/>
                  <a:gd name="T107" fmla="*/ 174 h 182"/>
                  <a:gd name="T108" fmla="*/ 142 w 352"/>
                  <a:gd name="T109" fmla="*/ 157 h 182"/>
                  <a:gd name="T110" fmla="*/ 132 w 352"/>
                  <a:gd name="T111" fmla="*/ 137 h 182"/>
                  <a:gd name="T112" fmla="*/ 118 w 352"/>
                  <a:gd name="T113" fmla="*/ 115 h 182"/>
                  <a:gd name="T114" fmla="*/ 102 w 352"/>
                  <a:gd name="T115" fmla="*/ 94 h 182"/>
                  <a:gd name="T116" fmla="*/ 83 w 352"/>
                  <a:gd name="T117" fmla="*/ 76 h 18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52"/>
                  <a:gd name="T178" fmla="*/ 0 h 182"/>
                  <a:gd name="T179" fmla="*/ 352 w 352"/>
                  <a:gd name="T180" fmla="*/ 182 h 182"/>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52" h="182">
                    <a:moveTo>
                      <a:pt x="0" y="32"/>
                    </a:moveTo>
                    <a:lnTo>
                      <a:pt x="14" y="0"/>
                    </a:lnTo>
                    <a:lnTo>
                      <a:pt x="15" y="0"/>
                    </a:lnTo>
                    <a:lnTo>
                      <a:pt x="16" y="1"/>
                    </a:lnTo>
                    <a:lnTo>
                      <a:pt x="18" y="2"/>
                    </a:lnTo>
                    <a:lnTo>
                      <a:pt x="19" y="2"/>
                    </a:lnTo>
                    <a:lnTo>
                      <a:pt x="20" y="3"/>
                    </a:lnTo>
                    <a:lnTo>
                      <a:pt x="21" y="3"/>
                    </a:lnTo>
                    <a:lnTo>
                      <a:pt x="22" y="4"/>
                    </a:lnTo>
                    <a:lnTo>
                      <a:pt x="23" y="5"/>
                    </a:lnTo>
                    <a:lnTo>
                      <a:pt x="24" y="6"/>
                    </a:lnTo>
                    <a:lnTo>
                      <a:pt x="26" y="7"/>
                    </a:lnTo>
                    <a:lnTo>
                      <a:pt x="28" y="8"/>
                    </a:lnTo>
                    <a:lnTo>
                      <a:pt x="27" y="8"/>
                    </a:lnTo>
                    <a:lnTo>
                      <a:pt x="26" y="8"/>
                    </a:lnTo>
                    <a:lnTo>
                      <a:pt x="26" y="9"/>
                    </a:lnTo>
                    <a:lnTo>
                      <a:pt x="25" y="10"/>
                    </a:lnTo>
                    <a:lnTo>
                      <a:pt x="25" y="12"/>
                    </a:lnTo>
                    <a:lnTo>
                      <a:pt x="24" y="13"/>
                    </a:lnTo>
                    <a:lnTo>
                      <a:pt x="24" y="15"/>
                    </a:lnTo>
                    <a:lnTo>
                      <a:pt x="23" y="16"/>
                    </a:lnTo>
                    <a:lnTo>
                      <a:pt x="23" y="17"/>
                    </a:lnTo>
                    <a:lnTo>
                      <a:pt x="23" y="18"/>
                    </a:lnTo>
                    <a:lnTo>
                      <a:pt x="23" y="19"/>
                    </a:lnTo>
                    <a:lnTo>
                      <a:pt x="23" y="20"/>
                    </a:lnTo>
                    <a:lnTo>
                      <a:pt x="23" y="21"/>
                    </a:lnTo>
                    <a:lnTo>
                      <a:pt x="23" y="23"/>
                    </a:lnTo>
                    <a:lnTo>
                      <a:pt x="23" y="25"/>
                    </a:lnTo>
                    <a:lnTo>
                      <a:pt x="23" y="26"/>
                    </a:lnTo>
                    <a:lnTo>
                      <a:pt x="23" y="27"/>
                    </a:lnTo>
                    <a:lnTo>
                      <a:pt x="24" y="28"/>
                    </a:lnTo>
                    <a:lnTo>
                      <a:pt x="25" y="30"/>
                    </a:lnTo>
                    <a:lnTo>
                      <a:pt x="26" y="32"/>
                    </a:lnTo>
                    <a:lnTo>
                      <a:pt x="27" y="32"/>
                    </a:lnTo>
                    <a:lnTo>
                      <a:pt x="28" y="34"/>
                    </a:lnTo>
                    <a:lnTo>
                      <a:pt x="29" y="34"/>
                    </a:lnTo>
                    <a:lnTo>
                      <a:pt x="30" y="35"/>
                    </a:lnTo>
                    <a:lnTo>
                      <a:pt x="31" y="35"/>
                    </a:lnTo>
                    <a:lnTo>
                      <a:pt x="32" y="36"/>
                    </a:lnTo>
                    <a:lnTo>
                      <a:pt x="34" y="36"/>
                    </a:lnTo>
                    <a:lnTo>
                      <a:pt x="35" y="36"/>
                    </a:lnTo>
                    <a:lnTo>
                      <a:pt x="36" y="36"/>
                    </a:lnTo>
                    <a:lnTo>
                      <a:pt x="37" y="36"/>
                    </a:lnTo>
                    <a:lnTo>
                      <a:pt x="38" y="36"/>
                    </a:lnTo>
                    <a:lnTo>
                      <a:pt x="39" y="36"/>
                    </a:lnTo>
                    <a:lnTo>
                      <a:pt x="41" y="36"/>
                    </a:lnTo>
                    <a:lnTo>
                      <a:pt x="42" y="35"/>
                    </a:lnTo>
                    <a:lnTo>
                      <a:pt x="44" y="34"/>
                    </a:lnTo>
                    <a:lnTo>
                      <a:pt x="46" y="34"/>
                    </a:lnTo>
                    <a:lnTo>
                      <a:pt x="47" y="33"/>
                    </a:lnTo>
                    <a:lnTo>
                      <a:pt x="48" y="32"/>
                    </a:lnTo>
                    <a:lnTo>
                      <a:pt x="49" y="31"/>
                    </a:lnTo>
                    <a:lnTo>
                      <a:pt x="50" y="30"/>
                    </a:lnTo>
                    <a:lnTo>
                      <a:pt x="50" y="29"/>
                    </a:lnTo>
                    <a:lnTo>
                      <a:pt x="51" y="28"/>
                    </a:lnTo>
                    <a:lnTo>
                      <a:pt x="52" y="29"/>
                    </a:lnTo>
                    <a:lnTo>
                      <a:pt x="53" y="30"/>
                    </a:lnTo>
                    <a:lnTo>
                      <a:pt x="54" y="32"/>
                    </a:lnTo>
                    <a:lnTo>
                      <a:pt x="55" y="32"/>
                    </a:lnTo>
                    <a:lnTo>
                      <a:pt x="56" y="34"/>
                    </a:lnTo>
                    <a:lnTo>
                      <a:pt x="57" y="34"/>
                    </a:lnTo>
                    <a:lnTo>
                      <a:pt x="58" y="35"/>
                    </a:lnTo>
                    <a:lnTo>
                      <a:pt x="59" y="36"/>
                    </a:lnTo>
                    <a:lnTo>
                      <a:pt x="60" y="37"/>
                    </a:lnTo>
                    <a:lnTo>
                      <a:pt x="61" y="38"/>
                    </a:lnTo>
                    <a:lnTo>
                      <a:pt x="62" y="39"/>
                    </a:lnTo>
                    <a:lnTo>
                      <a:pt x="64" y="40"/>
                    </a:lnTo>
                    <a:lnTo>
                      <a:pt x="65" y="41"/>
                    </a:lnTo>
                    <a:lnTo>
                      <a:pt x="65" y="43"/>
                    </a:lnTo>
                    <a:lnTo>
                      <a:pt x="67" y="43"/>
                    </a:lnTo>
                    <a:lnTo>
                      <a:pt x="68" y="45"/>
                    </a:lnTo>
                    <a:lnTo>
                      <a:pt x="68" y="46"/>
                    </a:lnTo>
                    <a:lnTo>
                      <a:pt x="69" y="47"/>
                    </a:lnTo>
                    <a:lnTo>
                      <a:pt x="69" y="48"/>
                    </a:lnTo>
                    <a:lnTo>
                      <a:pt x="71" y="49"/>
                    </a:lnTo>
                    <a:lnTo>
                      <a:pt x="71" y="51"/>
                    </a:lnTo>
                    <a:lnTo>
                      <a:pt x="72" y="51"/>
                    </a:lnTo>
                    <a:lnTo>
                      <a:pt x="73" y="53"/>
                    </a:lnTo>
                    <a:lnTo>
                      <a:pt x="74" y="54"/>
                    </a:lnTo>
                    <a:lnTo>
                      <a:pt x="75" y="55"/>
                    </a:lnTo>
                    <a:lnTo>
                      <a:pt x="76" y="56"/>
                    </a:lnTo>
                    <a:lnTo>
                      <a:pt x="77" y="57"/>
                    </a:lnTo>
                    <a:lnTo>
                      <a:pt x="78" y="58"/>
                    </a:lnTo>
                    <a:lnTo>
                      <a:pt x="79" y="58"/>
                    </a:lnTo>
                    <a:lnTo>
                      <a:pt x="80" y="59"/>
                    </a:lnTo>
                    <a:lnTo>
                      <a:pt x="81" y="60"/>
                    </a:lnTo>
                    <a:lnTo>
                      <a:pt x="82" y="61"/>
                    </a:lnTo>
                    <a:lnTo>
                      <a:pt x="83" y="61"/>
                    </a:lnTo>
                    <a:lnTo>
                      <a:pt x="84" y="62"/>
                    </a:lnTo>
                    <a:lnTo>
                      <a:pt x="85" y="62"/>
                    </a:lnTo>
                    <a:lnTo>
                      <a:pt x="87" y="63"/>
                    </a:lnTo>
                    <a:lnTo>
                      <a:pt x="89" y="64"/>
                    </a:lnTo>
                    <a:lnTo>
                      <a:pt x="90" y="65"/>
                    </a:lnTo>
                    <a:lnTo>
                      <a:pt x="91" y="65"/>
                    </a:lnTo>
                    <a:lnTo>
                      <a:pt x="92" y="65"/>
                    </a:lnTo>
                    <a:lnTo>
                      <a:pt x="93" y="66"/>
                    </a:lnTo>
                    <a:lnTo>
                      <a:pt x="94" y="66"/>
                    </a:lnTo>
                    <a:lnTo>
                      <a:pt x="96" y="67"/>
                    </a:lnTo>
                    <a:lnTo>
                      <a:pt x="97" y="67"/>
                    </a:lnTo>
                    <a:lnTo>
                      <a:pt x="98" y="67"/>
                    </a:lnTo>
                    <a:lnTo>
                      <a:pt x="99" y="68"/>
                    </a:lnTo>
                    <a:lnTo>
                      <a:pt x="100" y="68"/>
                    </a:lnTo>
                    <a:lnTo>
                      <a:pt x="101" y="68"/>
                    </a:lnTo>
                    <a:lnTo>
                      <a:pt x="102" y="68"/>
                    </a:lnTo>
                    <a:lnTo>
                      <a:pt x="103" y="69"/>
                    </a:lnTo>
                    <a:lnTo>
                      <a:pt x="105" y="69"/>
                    </a:lnTo>
                    <a:lnTo>
                      <a:pt x="106" y="69"/>
                    </a:lnTo>
                    <a:lnTo>
                      <a:pt x="107" y="69"/>
                    </a:lnTo>
                    <a:lnTo>
                      <a:pt x="108" y="69"/>
                    </a:lnTo>
                    <a:lnTo>
                      <a:pt x="109" y="69"/>
                    </a:lnTo>
                    <a:lnTo>
                      <a:pt x="110" y="69"/>
                    </a:lnTo>
                    <a:lnTo>
                      <a:pt x="112" y="69"/>
                    </a:lnTo>
                    <a:lnTo>
                      <a:pt x="112" y="70"/>
                    </a:lnTo>
                    <a:lnTo>
                      <a:pt x="114" y="70"/>
                    </a:lnTo>
                    <a:lnTo>
                      <a:pt x="116" y="70"/>
                    </a:lnTo>
                    <a:lnTo>
                      <a:pt x="117" y="70"/>
                    </a:lnTo>
                    <a:lnTo>
                      <a:pt x="118" y="70"/>
                    </a:lnTo>
                    <a:lnTo>
                      <a:pt x="119" y="70"/>
                    </a:lnTo>
                    <a:lnTo>
                      <a:pt x="121" y="70"/>
                    </a:lnTo>
                    <a:lnTo>
                      <a:pt x="122" y="70"/>
                    </a:lnTo>
                    <a:lnTo>
                      <a:pt x="123" y="70"/>
                    </a:lnTo>
                    <a:lnTo>
                      <a:pt x="141" y="93"/>
                    </a:lnTo>
                    <a:lnTo>
                      <a:pt x="140" y="94"/>
                    </a:lnTo>
                    <a:lnTo>
                      <a:pt x="140" y="96"/>
                    </a:lnTo>
                    <a:lnTo>
                      <a:pt x="140" y="98"/>
                    </a:lnTo>
                    <a:lnTo>
                      <a:pt x="140" y="99"/>
                    </a:lnTo>
                    <a:lnTo>
                      <a:pt x="140" y="101"/>
                    </a:lnTo>
                    <a:lnTo>
                      <a:pt x="140" y="102"/>
                    </a:lnTo>
                    <a:lnTo>
                      <a:pt x="140" y="104"/>
                    </a:lnTo>
                    <a:lnTo>
                      <a:pt x="141" y="105"/>
                    </a:lnTo>
                    <a:lnTo>
                      <a:pt x="141" y="107"/>
                    </a:lnTo>
                    <a:lnTo>
                      <a:pt x="142" y="108"/>
                    </a:lnTo>
                    <a:lnTo>
                      <a:pt x="143" y="109"/>
                    </a:lnTo>
                    <a:lnTo>
                      <a:pt x="144" y="110"/>
                    </a:lnTo>
                    <a:lnTo>
                      <a:pt x="145" y="111"/>
                    </a:lnTo>
                    <a:lnTo>
                      <a:pt x="146" y="112"/>
                    </a:lnTo>
                    <a:lnTo>
                      <a:pt x="147" y="113"/>
                    </a:lnTo>
                    <a:lnTo>
                      <a:pt x="148" y="113"/>
                    </a:lnTo>
                    <a:lnTo>
                      <a:pt x="150" y="114"/>
                    </a:lnTo>
                    <a:lnTo>
                      <a:pt x="151" y="115"/>
                    </a:lnTo>
                    <a:lnTo>
                      <a:pt x="153" y="115"/>
                    </a:lnTo>
                    <a:lnTo>
                      <a:pt x="154" y="115"/>
                    </a:lnTo>
                    <a:lnTo>
                      <a:pt x="155" y="115"/>
                    </a:lnTo>
                    <a:lnTo>
                      <a:pt x="157" y="115"/>
                    </a:lnTo>
                    <a:lnTo>
                      <a:pt x="158" y="114"/>
                    </a:lnTo>
                    <a:lnTo>
                      <a:pt x="159" y="113"/>
                    </a:lnTo>
                    <a:lnTo>
                      <a:pt x="161" y="113"/>
                    </a:lnTo>
                    <a:lnTo>
                      <a:pt x="162" y="112"/>
                    </a:lnTo>
                    <a:lnTo>
                      <a:pt x="163" y="111"/>
                    </a:lnTo>
                    <a:lnTo>
                      <a:pt x="164" y="110"/>
                    </a:lnTo>
                    <a:lnTo>
                      <a:pt x="165" y="109"/>
                    </a:lnTo>
                    <a:lnTo>
                      <a:pt x="165" y="108"/>
                    </a:lnTo>
                    <a:lnTo>
                      <a:pt x="166" y="107"/>
                    </a:lnTo>
                    <a:lnTo>
                      <a:pt x="167" y="105"/>
                    </a:lnTo>
                    <a:lnTo>
                      <a:pt x="167" y="104"/>
                    </a:lnTo>
                    <a:lnTo>
                      <a:pt x="168" y="102"/>
                    </a:lnTo>
                    <a:lnTo>
                      <a:pt x="168" y="101"/>
                    </a:lnTo>
                    <a:lnTo>
                      <a:pt x="168" y="99"/>
                    </a:lnTo>
                    <a:lnTo>
                      <a:pt x="168" y="98"/>
                    </a:lnTo>
                    <a:lnTo>
                      <a:pt x="168" y="97"/>
                    </a:lnTo>
                    <a:lnTo>
                      <a:pt x="168" y="95"/>
                    </a:lnTo>
                    <a:lnTo>
                      <a:pt x="168" y="94"/>
                    </a:lnTo>
                    <a:lnTo>
                      <a:pt x="169" y="94"/>
                    </a:lnTo>
                    <a:lnTo>
                      <a:pt x="170" y="94"/>
                    </a:lnTo>
                    <a:lnTo>
                      <a:pt x="172" y="94"/>
                    </a:lnTo>
                    <a:lnTo>
                      <a:pt x="173" y="94"/>
                    </a:lnTo>
                    <a:lnTo>
                      <a:pt x="174" y="94"/>
                    </a:lnTo>
                    <a:lnTo>
                      <a:pt x="175" y="94"/>
                    </a:lnTo>
                    <a:lnTo>
                      <a:pt x="176" y="94"/>
                    </a:lnTo>
                    <a:lnTo>
                      <a:pt x="177" y="93"/>
                    </a:lnTo>
                    <a:lnTo>
                      <a:pt x="178" y="93"/>
                    </a:lnTo>
                    <a:lnTo>
                      <a:pt x="179" y="93"/>
                    </a:lnTo>
                    <a:lnTo>
                      <a:pt x="181" y="93"/>
                    </a:lnTo>
                    <a:lnTo>
                      <a:pt x="183" y="93"/>
                    </a:lnTo>
                    <a:lnTo>
                      <a:pt x="184" y="93"/>
                    </a:lnTo>
                    <a:lnTo>
                      <a:pt x="185" y="93"/>
                    </a:lnTo>
                    <a:lnTo>
                      <a:pt x="186" y="93"/>
                    </a:lnTo>
                    <a:lnTo>
                      <a:pt x="188" y="93"/>
                    </a:lnTo>
                    <a:lnTo>
                      <a:pt x="189" y="93"/>
                    </a:lnTo>
                    <a:lnTo>
                      <a:pt x="190" y="93"/>
                    </a:lnTo>
                    <a:lnTo>
                      <a:pt x="191" y="93"/>
                    </a:lnTo>
                    <a:lnTo>
                      <a:pt x="192" y="93"/>
                    </a:lnTo>
                    <a:lnTo>
                      <a:pt x="194" y="92"/>
                    </a:lnTo>
                    <a:lnTo>
                      <a:pt x="195" y="92"/>
                    </a:lnTo>
                    <a:lnTo>
                      <a:pt x="196" y="92"/>
                    </a:lnTo>
                    <a:lnTo>
                      <a:pt x="197" y="92"/>
                    </a:lnTo>
                    <a:lnTo>
                      <a:pt x="199" y="92"/>
                    </a:lnTo>
                    <a:lnTo>
                      <a:pt x="200" y="92"/>
                    </a:lnTo>
                    <a:lnTo>
                      <a:pt x="201" y="91"/>
                    </a:lnTo>
                    <a:lnTo>
                      <a:pt x="202" y="91"/>
                    </a:lnTo>
                    <a:lnTo>
                      <a:pt x="203" y="91"/>
                    </a:lnTo>
                    <a:lnTo>
                      <a:pt x="205" y="91"/>
                    </a:lnTo>
                    <a:lnTo>
                      <a:pt x="206" y="91"/>
                    </a:lnTo>
                    <a:lnTo>
                      <a:pt x="207" y="91"/>
                    </a:lnTo>
                    <a:lnTo>
                      <a:pt x="208" y="91"/>
                    </a:lnTo>
                    <a:lnTo>
                      <a:pt x="210" y="91"/>
                    </a:lnTo>
                    <a:lnTo>
                      <a:pt x="211" y="90"/>
                    </a:lnTo>
                    <a:lnTo>
                      <a:pt x="212" y="90"/>
                    </a:lnTo>
                    <a:lnTo>
                      <a:pt x="213" y="90"/>
                    </a:lnTo>
                    <a:lnTo>
                      <a:pt x="214" y="90"/>
                    </a:lnTo>
                    <a:lnTo>
                      <a:pt x="215" y="89"/>
                    </a:lnTo>
                    <a:lnTo>
                      <a:pt x="217" y="89"/>
                    </a:lnTo>
                    <a:lnTo>
                      <a:pt x="218" y="89"/>
                    </a:lnTo>
                    <a:lnTo>
                      <a:pt x="219" y="89"/>
                    </a:lnTo>
                    <a:lnTo>
                      <a:pt x="220" y="88"/>
                    </a:lnTo>
                    <a:lnTo>
                      <a:pt x="221" y="88"/>
                    </a:lnTo>
                    <a:lnTo>
                      <a:pt x="222" y="88"/>
                    </a:lnTo>
                    <a:lnTo>
                      <a:pt x="224" y="88"/>
                    </a:lnTo>
                    <a:lnTo>
                      <a:pt x="225" y="87"/>
                    </a:lnTo>
                    <a:lnTo>
                      <a:pt x="226" y="87"/>
                    </a:lnTo>
                    <a:lnTo>
                      <a:pt x="228" y="87"/>
                    </a:lnTo>
                    <a:lnTo>
                      <a:pt x="229" y="87"/>
                    </a:lnTo>
                    <a:lnTo>
                      <a:pt x="230" y="86"/>
                    </a:lnTo>
                    <a:lnTo>
                      <a:pt x="232" y="86"/>
                    </a:lnTo>
                    <a:lnTo>
                      <a:pt x="233" y="85"/>
                    </a:lnTo>
                    <a:lnTo>
                      <a:pt x="235" y="85"/>
                    </a:lnTo>
                    <a:lnTo>
                      <a:pt x="237" y="84"/>
                    </a:lnTo>
                    <a:lnTo>
                      <a:pt x="239" y="84"/>
                    </a:lnTo>
                    <a:lnTo>
                      <a:pt x="240" y="84"/>
                    </a:lnTo>
                    <a:lnTo>
                      <a:pt x="241" y="83"/>
                    </a:lnTo>
                    <a:lnTo>
                      <a:pt x="242" y="82"/>
                    </a:lnTo>
                    <a:lnTo>
                      <a:pt x="243" y="82"/>
                    </a:lnTo>
                    <a:lnTo>
                      <a:pt x="244" y="82"/>
                    </a:lnTo>
                    <a:lnTo>
                      <a:pt x="245" y="81"/>
                    </a:lnTo>
                    <a:lnTo>
                      <a:pt x="247" y="80"/>
                    </a:lnTo>
                    <a:lnTo>
                      <a:pt x="248" y="80"/>
                    </a:lnTo>
                    <a:lnTo>
                      <a:pt x="248" y="79"/>
                    </a:lnTo>
                    <a:lnTo>
                      <a:pt x="249" y="79"/>
                    </a:lnTo>
                    <a:lnTo>
                      <a:pt x="251" y="78"/>
                    </a:lnTo>
                    <a:lnTo>
                      <a:pt x="253" y="76"/>
                    </a:lnTo>
                    <a:lnTo>
                      <a:pt x="255" y="75"/>
                    </a:lnTo>
                    <a:lnTo>
                      <a:pt x="256" y="74"/>
                    </a:lnTo>
                    <a:lnTo>
                      <a:pt x="258" y="73"/>
                    </a:lnTo>
                    <a:lnTo>
                      <a:pt x="259" y="71"/>
                    </a:lnTo>
                    <a:lnTo>
                      <a:pt x="260" y="70"/>
                    </a:lnTo>
                    <a:lnTo>
                      <a:pt x="262" y="68"/>
                    </a:lnTo>
                    <a:lnTo>
                      <a:pt x="263" y="67"/>
                    </a:lnTo>
                    <a:lnTo>
                      <a:pt x="263" y="66"/>
                    </a:lnTo>
                    <a:lnTo>
                      <a:pt x="264" y="65"/>
                    </a:lnTo>
                    <a:lnTo>
                      <a:pt x="265" y="63"/>
                    </a:lnTo>
                    <a:lnTo>
                      <a:pt x="266" y="62"/>
                    </a:lnTo>
                    <a:lnTo>
                      <a:pt x="267" y="60"/>
                    </a:lnTo>
                    <a:lnTo>
                      <a:pt x="267" y="59"/>
                    </a:lnTo>
                    <a:lnTo>
                      <a:pt x="268" y="57"/>
                    </a:lnTo>
                    <a:lnTo>
                      <a:pt x="268" y="56"/>
                    </a:lnTo>
                    <a:lnTo>
                      <a:pt x="269" y="55"/>
                    </a:lnTo>
                    <a:lnTo>
                      <a:pt x="269" y="54"/>
                    </a:lnTo>
                    <a:lnTo>
                      <a:pt x="269" y="52"/>
                    </a:lnTo>
                    <a:lnTo>
                      <a:pt x="270" y="51"/>
                    </a:lnTo>
                    <a:lnTo>
                      <a:pt x="270" y="50"/>
                    </a:lnTo>
                    <a:lnTo>
                      <a:pt x="270" y="49"/>
                    </a:lnTo>
                    <a:lnTo>
                      <a:pt x="270" y="47"/>
                    </a:lnTo>
                    <a:lnTo>
                      <a:pt x="270" y="46"/>
                    </a:lnTo>
                    <a:lnTo>
                      <a:pt x="270" y="45"/>
                    </a:lnTo>
                    <a:lnTo>
                      <a:pt x="270" y="44"/>
                    </a:lnTo>
                    <a:lnTo>
                      <a:pt x="270" y="43"/>
                    </a:lnTo>
                    <a:lnTo>
                      <a:pt x="270" y="42"/>
                    </a:lnTo>
                    <a:lnTo>
                      <a:pt x="270" y="40"/>
                    </a:lnTo>
                    <a:lnTo>
                      <a:pt x="270" y="39"/>
                    </a:lnTo>
                    <a:lnTo>
                      <a:pt x="270" y="38"/>
                    </a:lnTo>
                    <a:lnTo>
                      <a:pt x="270" y="36"/>
                    </a:lnTo>
                    <a:lnTo>
                      <a:pt x="270" y="35"/>
                    </a:lnTo>
                    <a:lnTo>
                      <a:pt x="270" y="34"/>
                    </a:lnTo>
                    <a:lnTo>
                      <a:pt x="270" y="32"/>
                    </a:lnTo>
                    <a:lnTo>
                      <a:pt x="270" y="30"/>
                    </a:lnTo>
                    <a:lnTo>
                      <a:pt x="270" y="29"/>
                    </a:lnTo>
                    <a:lnTo>
                      <a:pt x="270" y="27"/>
                    </a:lnTo>
                    <a:lnTo>
                      <a:pt x="270" y="26"/>
                    </a:lnTo>
                    <a:lnTo>
                      <a:pt x="270" y="25"/>
                    </a:lnTo>
                    <a:lnTo>
                      <a:pt x="270" y="23"/>
                    </a:lnTo>
                    <a:lnTo>
                      <a:pt x="270" y="22"/>
                    </a:lnTo>
                    <a:lnTo>
                      <a:pt x="270" y="20"/>
                    </a:lnTo>
                    <a:lnTo>
                      <a:pt x="270" y="19"/>
                    </a:lnTo>
                    <a:lnTo>
                      <a:pt x="270" y="18"/>
                    </a:lnTo>
                    <a:lnTo>
                      <a:pt x="271" y="17"/>
                    </a:lnTo>
                    <a:lnTo>
                      <a:pt x="271" y="15"/>
                    </a:lnTo>
                    <a:lnTo>
                      <a:pt x="272" y="14"/>
                    </a:lnTo>
                    <a:lnTo>
                      <a:pt x="273" y="13"/>
                    </a:lnTo>
                    <a:lnTo>
                      <a:pt x="275" y="13"/>
                    </a:lnTo>
                    <a:lnTo>
                      <a:pt x="275" y="14"/>
                    </a:lnTo>
                    <a:lnTo>
                      <a:pt x="276" y="14"/>
                    </a:lnTo>
                    <a:lnTo>
                      <a:pt x="277" y="15"/>
                    </a:lnTo>
                    <a:lnTo>
                      <a:pt x="278" y="16"/>
                    </a:lnTo>
                    <a:lnTo>
                      <a:pt x="279" y="17"/>
                    </a:lnTo>
                    <a:lnTo>
                      <a:pt x="281" y="18"/>
                    </a:lnTo>
                    <a:lnTo>
                      <a:pt x="282" y="18"/>
                    </a:lnTo>
                    <a:lnTo>
                      <a:pt x="284" y="18"/>
                    </a:lnTo>
                    <a:lnTo>
                      <a:pt x="285" y="18"/>
                    </a:lnTo>
                    <a:lnTo>
                      <a:pt x="286" y="18"/>
                    </a:lnTo>
                    <a:lnTo>
                      <a:pt x="287" y="18"/>
                    </a:lnTo>
                    <a:lnTo>
                      <a:pt x="288" y="18"/>
                    </a:lnTo>
                    <a:lnTo>
                      <a:pt x="289" y="18"/>
                    </a:lnTo>
                    <a:lnTo>
                      <a:pt x="290" y="18"/>
                    </a:lnTo>
                    <a:lnTo>
                      <a:pt x="291" y="18"/>
                    </a:lnTo>
                    <a:lnTo>
                      <a:pt x="293" y="18"/>
                    </a:lnTo>
                    <a:lnTo>
                      <a:pt x="295" y="18"/>
                    </a:lnTo>
                    <a:lnTo>
                      <a:pt x="296" y="18"/>
                    </a:lnTo>
                    <a:lnTo>
                      <a:pt x="297" y="18"/>
                    </a:lnTo>
                    <a:lnTo>
                      <a:pt x="299" y="17"/>
                    </a:lnTo>
                    <a:lnTo>
                      <a:pt x="300" y="17"/>
                    </a:lnTo>
                    <a:lnTo>
                      <a:pt x="301" y="17"/>
                    </a:lnTo>
                    <a:lnTo>
                      <a:pt x="303" y="16"/>
                    </a:lnTo>
                    <a:lnTo>
                      <a:pt x="304" y="16"/>
                    </a:lnTo>
                    <a:lnTo>
                      <a:pt x="305" y="16"/>
                    </a:lnTo>
                    <a:lnTo>
                      <a:pt x="307" y="15"/>
                    </a:lnTo>
                    <a:lnTo>
                      <a:pt x="308" y="15"/>
                    </a:lnTo>
                    <a:lnTo>
                      <a:pt x="309" y="14"/>
                    </a:lnTo>
                    <a:lnTo>
                      <a:pt x="311" y="14"/>
                    </a:lnTo>
                    <a:lnTo>
                      <a:pt x="312" y="14"/>
                    </a:lnTo>
                    <a:lnTo>
                      <a:pt x="313" y="14"/>
                    </a:lnTo>
                    <a:lnTo>
                      <a:pt x="315" y="13"/>
                    </a:lnTo>
                    <a:lnTo>
                      <a:pt x="316" y="13"/>
                    </a:lnTo>
                    <a:lnTo>
                      <a:pt x="317" y="12"/>
                    </a:lnTo>
                    <a:lnTo>
                      <a:pt x="318" y="12"/>
                    </a:lnTo>
                    <a:lnTo>
                      <a:pt x="319" y="11"/>
                    </a:lnTo>
                    <a:lnTo>
                      <a:pt x="321" y="11"/>
                    </a:lnTo>
                    <a:lnTo>
                      <a:pt x="322" y="10"/>
                    </a:lnTo>
                    <a:lnTo>
                      <a:pt x="323" y="10"/>
                    </a:lnTo>
                    <a:lnTo>
                      <a:pt x="325" y="10"/>
                    </a:lnTo>
                    <a:lnTo>
                      <a:pt x="326" y="9"/>
                    </a:lnTo>
                    <a:lnTo>
                      <a:pt x="327" y="9"/>
                    </a:lnTo>
                    <a:lnTo>
                      <a:pt x="328" y="8"/>
                    </a:lnTo>
                    <a:lnTo>
                      <a:pt x="329" y="7"/>
                    </a:lnTo>
                    <a:lnTo>
                      <a:pt x="330" y="7"/>
                    </a:lnTo>
                    <a:lnTo>
                      <a:pt x="331" y="7"/>
                    </a:lnTo>
                    <a:lnTo>
                      <a:pt x="332" y="7"/>
                    </a:lnTo>
                    <a:lnTo>
                      <a:pt x="333" y="6"/>
                    </a:lnTo>
                    <a:lnTo>
                      <a:pt x="335" y="5"/>
                    </a:lnTo>
                    <a:lnTo>
                      <a:pt x="337" y="5"/>
                    </a:lnTo>
                    <a:lnTo>
                      <a:pt x="338" y="4"/>
                    </a:lnTo>
                    <a:lnTo>
                      <a:pt x="338" y="3"/>
                    </a:lnTo>
                    <a:lnTo>
                      <a:pt x="340" y="3"/>
                    </a:lnTo>
                    <a:lnTo>
                      <a:pt x="340" y="4"/>
                    </a:lnTo>
                    <a:lnTo>
                      <a:pt x="341" y="5"/>
                    </a:lnTo>
                    <a:lnTo>
                      <a:pt x="341" y="6"/>
                    </a:lnTo>
                    <a:lnTo>
                      <a:pt x="342" y="7"/>
                    </a:lnTo>
                    <a:lnTo>
                      <a:pt x="342" y="9"/>
                    </a:lnTo>
                    <a:lnTo>
                      <a:pt x="343" y="10"/>
                    </a:lnTo>
                    <a:lnTo>
                      <a:pt x="344" y="12"/>
                    </a:lnTo>
                    <a:lnTo>
                      <a:pt x="344" y="13"/>
                    </a:lnTo>
                    <a:lnTo>
                      <a:pt x="345" y="14"/>
                    </a:lnTo>
                    <a:lnTo>
                      <a:pt x="345" y="15"/>
                    </a:lnTo>
                    <a:lnTo>
                      <a:pt x="345" y="16"/>
                    </a:lnTo>
                    <a:lnTo>
                      <a:pt x="346" y="18"/>
                    </a:lnTo>
                    <a:lnTo>
                      <a:pt x="346" y="19"/>
                    </a:lnTo>
                    <a:lnTo>
                      <a:pt x="347" y="20"/>
                    </a:lnTo>
                    <a:lnTo>
                      <a:pt x="348" y="21"/>
                    </a:lnTo>
                    <a:lnTo>
                      <a:pt x="348" y="22"/>
                    </a:lnTo>
                    <a:lnTo>
                      <a:pt x="348" y="23"/>
                    </a:lnTo>
                    <a:lnTo>
                      <a:pt x="348" y="24"/>
                    </a:lnTo>
                    <a:lnTo>
                      <a:pt x="349" y="25"/>
                    </a:lnTo>
                    <a:lnTo>
                      <a:pt x="349" y="27"/>
                    </a:lnTo>
                    <a:lnTo>
                      <a:pt x="350" y="28"/>
                    </a:lnTo>
                    <a:lnTo>
                      <a:pt x="350" y="29"/>
                    </a:lnTo>
                    <a:lnTo>
                      <a:pt x="350" y="30"/>
                    </a:lnTo>
                    <a:lnTo>
                      <a:pt x="351" y="32"/>
                    </a:lnTo>
                    <a:lnTo>
                      <a:pt x="352" y="34"/>
                    </a:lnTo>
                    <a:lnTo>
                      <a:pt x="352" y="35"/>
                    </a:lnTo>
                    <a:lnTo>
                      <a:pt x="352" y="37"/>
                    </a:lnTo>
                    <a:lnTo>
                      <a:pt x="352" y="38"/>
                    </a:lnTo>
                    <a:lnTo>
                      <a:pt x="352" y="39"/>
                    </a:lnTo>
                    <a:lnTo>
                      <a:pt x="352" y="40"/>
                    </a:lnTo>
                    <a:lnTo>
                      <a:pt x="351" y="40"/>
                    </a:lnTo>
                    <a:lnTo>
                      <a:pt x="350" y="40"/>
                    </a:lnTo>
                    <a:lnTo>
                      <a:pt x="348" y="39"/>
                    </a:lnTo>
                    <a:lnTo>
                      <a:pt x="347" y="38"/>
                    </a:lnTo>
                    <a:lnTo>
                      <a:pt x="346" y="37"/>
                    </a:lnTo>
                    <a:lnTo>
                      <a:pt x="345" y="36"/>
                    </a:lnTo>
                    <a:lnTo>
                      <a:pt x="344" y="35"/>
                    </a:lnTo>
                    <a:lnTo>
                      <a:pt x="343" y="34"/>
                    </a:lnTo>
                    <a:lnTo>
                      <a:pt x="342" y="33"/>
                    </a:lnTo>
                    <a:lnTo>
                      <a:pt x="341" y="32"/>
                    </a:lnTo>
                    <a:lnTo>
                      <a:pt x="340" y="30"/>
                    </a:lnTo>
                    <a:lnTo>
                      <a:pt x="338" y="29"/>
                    </a:lnTo>
                    <a:lnTo>
                      <a:pt x="334" y="31"/>
                    </a:lnTo>
                    <a:lnTo>
                      <a:pt x="333" y="29"/>
                    </a:lnTo>
                    <a:lnTo>
                      <a:pt x="333" y="28"/>
                    </a:lnTo>
                    <a:lnTo>
                      <a:pt x="332" y="27"/>
                    </a:lnTo>
                    <a:lnTo>
                      <a:pt x="331" y="25"/>
                    </a:lnTo>
                    <a:lnTo>
                      <a:pt x="330" y="23"/>
                    </a:lnTo>
                    <a:lnTo>
                      <a:pt x="329" y="23"/>
                    </a:lnTo>
                    <a:lnTo>
                      <a:pt x="328" y="21"/>
                    </a:lnTo>
                    <a:lnTo>
                      <a:pt x="326" y="21"/>
                    </a:lnTo>
                    <a:lnTo>
                      <a:pt x="325" y="21"/>
                    </a:lnTo>
                    <a:lnTo>
                      <a:pt x="324" y="21"/>
                    </a:lnTo>
                    <a:lnTo>
                      <a:pt x="323" y="21"/>
                    </a:lnTo>
                    <a:lnTo>
                      <a:pt x="322" y="21"/>
                    </a:lnTo>
                    <a:lnTo>
                      <a:pt x="320" y="22"/>
                    </a:lnTo>
                    <a:lnTo>
                      <a:pt x="319" y="23"/>
                    </a:lnTo>
                    <a:lnTo>
                      <a:pt x="318" y="23"/>
                    </a:lnTo>
                    <a:lnTo>
                      <a:pt x="316" y="24"/>
                    </a:lnTo>
                    <a:lnTo>
                      <a:pt x="316" y="25"/>
                    </a:lnTo>
                    <a:lnTo>
                      <a:pt x="316" y="27"/>
                    </a:lnTo>
                    <a:lnTo>
                      <a:pt x="315" y="28"/>
                    </a:lnTo>
                    <a:lnTo>
                      <a:pt x="315" y="29"/>
                    </a:lnTo>
                    <a:lnTo>
                      <a:pt x="315" y="30"/>
                    </a:lnTo>
                    <a:lnTo>
                      <a:pt x="315" y="32"/>
                    </a:lnTo>
                    <a:lnTo>
                      <a:pt x="316" y="34"/>
                    </a:lnTo>
                    <a:lnTo>
                      <a:pt x="316" y="35"/>
                    </a:lnTo>
                    <a:lnTo>
                      <a:pt x="315" y="36"/>
                    </a:lnTo>
                    <a:lnTo>
                      <a:pt x="313" y="36"/>
                    </a:lnTo>
                    <a:lnTo>
                      <a:pt x="312" y="37"/>
                    </a:lnTo>
                    <a:lnTo>
                      <a:pt x="311" y="37"/>
                    </a:lnTo>
                    <a:lnTo>
                      <a:pt x="309" y="38"/>
                    </a:lnTo>
                    <a:lnTo>
                      <a:pt x="308" y="39"/>
                    </a:lnTo>
                    <a:lnTo>
                      <a:pt x="306" y="40"/>
                    </a:lnTo>
                    <a:lnTo>
                      <a:pt x="305" y="40"/>
                    </a:lnTo>
                    <a:lnTo>
                      <a:pt x="303" y="41"/>
                    </a:lnTo>
                    <a:lnTo>
                      <a:pt x="302" y="42"/>
                    </a:lnTo>
                    <a:lnTo>
                      <a:pt x="301" y="43"/>
                    </a:lnTo>
                    <a:lnTo>
                      <a:pt x="299" y="44"/>
                    </a:lnTo>
                    <a:lnTo>
                      <a:pt x="298" y="45"/>
                    </a:lnTo>
                    <a:lnTo>
                      <a:pt x="296" y="45"/>
                    </a:lnTo>
                    <a:lnTo>
                      <a:pt x="295" y="46"/>
                    </a:lnTo>
                    <a:lnTo>
                      <a:pt x="294" y="47"/>
                    </a:lnTo>
                    <a:lnTo>
                      <a:pt x="292" y="48"/>
                    </a:lnTo>
                    <a:lnTo>
                      <a:pt x="291" y="49"/>
                    </a:lnTo>
                    <a:lnTo>
                      <a:pt x="289" y="50"/>
                    </a:lnTo>
                    <a:lnTo>
                      <a:pt x="288" y="51"/>
                    </a:lnTo>
                    <a:lnTo>
                      <a:pt x="286" y="51"/>
                    </a:lnTo>
                    <a:lnTo>
                      <a:pt x="285" y="53"/>
                    </a:lnTo>
                    <a:lnTo>
                      <a:pt x="284" y="54"/>
                    </a:lnTo>
                    <a:lnTo>
                      <a:pt x="283" y="54"/>
                    </a:lnTo>
                    <a:lnTo>
                      <a:pt x="281" y="55"/>
                    </a:lnTo>
                    <a:lnTo>
                      <a:pt x="280" y="56"/>
                    </a:lnTo>
                    <a:lnTo>
                      <a:pt x="278" y="57"/>
                    </a:lnTo>
                    <a:lnTo>
                      <a:pt x="277" y="58"/>
                    </a:lnTo>
                    <a:lnTo>
                      <a:pt x="276" y="59"/>
                    </a:lnTo>
                    <a:lnTo>
                      <a:pt x="275" y="60"/>
                    </a:lnTo>
                    <a:lnTo>
                      <a:pt x="274" y="61"/>
                    </a:lnTo>
                    <a:lnTo>
                      <a:pt x="273" y="62"/>
                    </a:lnTo>
                    <a:lnTo>
                      <a:pt x="271" y="62"/>
                    </a:lnTo>
                    <a:lnTo>
                      <a:pt x="270" y="63"/>
                    </a:lnTo>
                    <a:lnTo>
                      <a:pt x="269" y="64"/>
                    </a:lnTo>
                    <a:lnTo>
                      <a:pt x="268" y="65"/>
                    </a:lnTo>
                    <a:lnTo>
                      <a:pt x="267" y="66"/>
                    </a:lnTo>
                    <a:lnTo>
                      <a:pt x="266" y="67"/>
                    </a:lnTo>
                    <a:lnTo>
                      <a:pt x="265" y="67"/>
                    </a:lnTo>
                    <a:lnTo>
                      <a:pt x="264" y="68"/>
                    </a:lnTo>
                    <a:lnTo>
                      <a:pt x="263" y="69"/>
                    </a:lnTo>
                    <a:lnTo>
                      <a:pt x="262" y="70"/>
                    </a:lnTo>
                    <a:lnTo>
                      <a:pt x="261" y="71"/>
                    </a:lnTo>
                    <a:lnTo>
                      <a:pt x="260" y="71"/>
                    </a:lnTo>
                    <a:lnTo>
                      <a:pt x="258" y="73"/>
                    </a:lnTo>
                    <a:lnTo>
                      <a:pt x="257" y="74"/>
                    </a:lnTo>
                    <a:lnTo>
                      <a:pt x="255" y="75"/>
                    </a:lnTo>
                    <a:lnTo>
                      <a:pt x="254" y="76"/>
                    </a:lnTo>
                    <a:lnTo>
                      <a:pt x="253" y="76"/>
                    </a:lnTo>
                    <a:lnTo>
                      <a:pt x="252" y="78"/>
                    </a:lnTo>
                    <a:lnTo>
                      <a:pt x="251" y="78"/>
                    </a:lnTo>
                    <a:lnTo>
                      <a:pt x="251" y="79"/>
                    </a:lnTo>
                    <a:lnTo>
                      <a:pt x="250" y="80"/>
                    </a:lnTo>
                    <a:lnTo>
                      <a:pt x="249" y="81"/>
                    </a:lnTo>
                    <a:lnTo>
                      <a:pt x="247" y="82"/>
                    </a:lnTo>
                    <a:lnTo>
                      <a:pt x="246" y="83"/>
                    </a:lnTo>
                    <a:lnTo>
                      <a:pt x="245" y="84"/>
                    </a:lnTo>
                    <a:lnTo>
                      <a:pt x="244" y="85"/>
                    </a:lnTo>
                    <a:lnTo>
                      <a:pt x="243" y="87"/>
                    </a:lnTo>
                    <a:lnTo>
                      <a:pt x="241" y="88"/>
                    </a:lnTo>
                    <a:lnTo>
                      <a:pt x="240" y="89"/>
                    </a:lnTo>
                    <a:lnTo>
                      <a:pt x="239" y="91"/>
                    </a:lnTo>
                    <a:lnTo>
                      <a:pt x="237" y="93"/>
                    </a:lnTo>
                    <a:lnTo>
                      <a:pt x="236" y="94"/>
                    </a:lnTo>
                    <a:lnTo>
                      <a:pt x="234" y="95"/>
                    </a:lnTo>
                    <a:lnTo>
                      <a:pt x="233" y="97"/>
                    </a:lnTo>
                    <a:lnTo>
                      <a:pt x="231" y="99"/>
                    </a:lnTo>
                    <a:lnTo>
                      <a:pt x="230" y="100"/>
                    </a:lnTo>
                    <a:lnTo>
                      <a:pt x="229" y="101"/>
                    </a:lnTo>
                    <a:lnTo>
                      <a:pt x="228" y="102"/>
                    </a:lnTo>
                    <a:lnTo>
                      <a:pt x="227" y="102"/>
                    </a:lnTo>
                    <a:lnTo>
                      <a:pt x="226" y="104"/>
                    </a:lnTo>
                    <a:lnTo>
                      <a:pt x="225" y="104"/>
                    </a:lnTo>
                    <a:lnTo>
                      <a:pt x="224" y="105"/>
                    </a:lnTo>
                    <a:lnTo>
                      <a:pt x="224" y="107"/>
                    </a:lnTo>
                    <a:lnTo>
                      <a:pt x="222" y="108"/>
                    </a:lnTo>
                    <a:lnTo>
                      <a:pt x="221" y="109"/>
                    </a:lnTo>
                    <a:lnTo>
                      <a:pt x="220" y="109"/>
                    </a:lnTo>
                    <a:lnTo>
                      <a:pt x="219" y="111"/>
                    </a:lnTo>
                    <a:lnTo>
                      <a:pt x="218" y="111"/>
                    </a:lnTo>
                    <a:lnTo>
                      <a:pt x="217" y="113"/>
                    </a:lnTo>
                    <a:lnTo>
                      <a:pt x="216" y="113"/>
                    </a:lnTo>
                    <a:lnTo>
                      <a:pt x="215" y="115"/>
                    </a:lnTo>
                    <a:lnTo>
                      <a:pt x="214" y="116"/>
                    </a:lnTo>
                    <a:lnTo>
                      <a:pt x="213" y="117"/>
                    </a:lnTo>
                    <a:lnTo>
                      <a:pt x="212" y="118"/>
                    </a:lnTo>
                    <a:lnTo>
                      <a:pt x="211" y="119"/>
                    </a:lnTo>
                    <a:lnTo>
                      <a:pt x="210" y="120"/>
                    </a:lnTo>
                    <a:lnTo>
                      <a:pt x="209" y="122"/>
                    </a:lnTo>
                    <a:lnTo>
                      <a:pt x="208" y="122"/>
                    </a:lnTo>
                    <a:lnTo>
                      <a:pt x="207" y="124"/>
                    </a:lnTo>
                    <a:lnTo>
                      <a:pt x="206" y="123"/>
                    </a:lnTo>
                    <a:lnTo>
                      <a:pt x="205" y="123"/>
                    </a:lnTo>
                    <a:lnTo>
                      <a:pt x="204" y="122"/>
                    </a:lnTo>
                    <a:lnTo>
                      <a:pt x="203" y="122"/>
                    </a:lnTo>
                    <a:lnTo>
                      <a:pt x="202" y="122"/>
                    </a:lnTo>
                    <a:lnTo>
                      <a:pt x="201" y="122"/>
                    </a:lnTo>
                    <a:lnTo>
                      <a:pt x="200" y="122"/>
                    </a:lnTo>
                    <a:lnTo>
                      <a:pt x="199" y="122"/>
                    </a:lnTo>
                    <a:lnTo>
                      <a:pt x="198" y="122"/>
                    </a:lnTo>
                    <a:lnTo>
                      <a:pt x="197" y="121"/>
                    </a:lnTo>
                    <a:lnTo>
                      <a:pt x="196" y="121"/>
                    </a:lnTo>
                    <a:lnTo>
                      <a:pt x="195" y="121"/>
                    </a:lnTo>
                    <a:lnTo>
                      <a:pt x="194" y="121"/>
                    </a:lnTo>
                    <a:lnTo>
                      <a:pt x="193" y="121"/>
                    </a:lnTo>
                    <a:lnTo>
                      <a:pt x="192" y="122"/>
                    </a:lnTo>
                    <a:lnTo>
                      <a:pt x="191" y="122"/>
                    </a:lnTo>
                    <a:lnTo>
                      <a:pt x="190" y="122"/>
                    </a:lnTo>
                    <a:lnTo>
                      <a:pt x="189" y="122"/>
                    </a:lnTo>
                    <a:lnTo>
                      <a:pt x="188" y="122"/>
                    </a:lnTo>
                    <a:lnTo>
                      <a:pt x="187" y="122"/>
                    </a:lnTo>
                    <a:lnTo>
                      <a:pt x="186" y="122"/>
                    </a:lnTo>
                    <a:lnTo>
                      <a:pt x="185" y="123"/>
                    </a:lnTo>
                    <a:lnTo>
                      <a:pt x="184" y="123"/>
                    </a:lnTo>
                    <a:lnTo>
                      <a:pt x="183" y="124"/>
                    </a:lnTo>
                    <a:lnTo>
                      <a:pt x="181" y="124"/>
                    </a:lnTo>
                    <a:lnTo>
                      <a:pt x="180" y="124"/>
                    </a:lnTo>
                    <a:lnTo>
                      <a:pt x="178" y="125"/>
                    </a:lnTo>
                    <a:lnTo>
                      <a:pt x="177" y="126"/>
                    </a:lnTo>
                    <a:lnTo>
                      <a:pt x="175" y="128"/>
                    </a:lnTo>
                    <a:lnTo>
                      <a:pt x="174" y="129"/>
                    </a:lnTo>
                    <a:lnTo>
                      <a:pt x="172" y="129"/>
                    </a:lnTo>
                    <a:lnTo>
                      <a:pt x="172" y="130"/>
                    </a:lnTo>
                    <a:lnTo>
                      <a:pt x="170" y="131"/>
                    </a:lnTo>
                    <a:lnTo>
                      <a:pt x="169" y="132"/>
                    </a:lnTo>
                    <a:lnTo>
                      <a:pt x="169" y="133"/>
                    </a:lnTo>
                    <a:lnTo>
                      <a:pt x="168" y="134"/>
                    </a:lnTo>
                    <a:lnTo>
                      <a:pt x="167" y="135"/>
                    </a:lnTo>
                    <a:lnTo>
                      <a:pt x="166" y="137"/>
                    </a:lnTo>
                    <a:lnTo>
                      <a:pt x="166" y="138"/>
                    </a:lnTo>
                    <a:lnTo>
                      <a:pt x="165" y="139"/>
                    </a:lnTo>
                    <a:lnTo>
                      <a:pt x="165" y="140"/>
                    </a:lnTo>
                    <a:lnTo>
                      <a:pt x="164" y="141"/>
                    </a:lnTo>
                    <a:lnTo>
                      <a:pt x="164" y="142"/>
                    </a:lnTo>
                    <a:lnTo>
                      <a:pt x="163" y="144"/>
                    </a:lnTo>
                    <a:lnTo>
                      <a:pt x="163" y="145"/>
                    </a:lnTo>
                    <a:lnTo>
                      <a:pt x="163" y="146"/>
                    </a:lnTo>
                    <a:lnTo>
                      <a:pt x="163" y="147"/>
                    </a:lnTo>
                    <a:lnTo>
                      <a:pt x="163" y="148"/>
                    </a:lnTo>
                    <a:lnTo>
                      <a:pt x="163" y="150"/>
                    </a:lnTo>
                    <a:lnTo>
                      <a:pt x="163" y="151"/>
                    </a:lnTo>
                    <a:lnTo>
                      <a:pt x="163" y="152"/>
                    </a:lnTo>
                    <a:lnTo>
                      <a:pt x="163" y="153"/>
                    </a:lnTo>
                    <a:lnTo>
                      <a:pt x="164" y="154"/>
                    </a:lnTo>
                    <a:lnTo>
                      <a:pt x="164" y="155"/>
                    </a:lnTo>
                    <a:lnTo>
                      <a:pt x="165" y="156"/>
                    </a:lnTo>
                    <a:lnTo>
                      <a:pt x="165" y="157"/>
                    </a:lnTo>
                    <a:lnTo>
                      <a:pt x="166" y="159"/>
                    </a:lnTo>
                    <a:lnTo>
                      <a:pt x="167" y="161"/>
                    </a:lnTo>
                    <a:lnTo>
                      <a:pt x="168" y="162"/>
                    </a:lnTo>
                    <a:lnTo>
                      <a:pt x="169" y="163"/>
                    </a:lnTo>
                    <a:lnTo>
                      <a:pt x="168" y="164"/>
                    </a:lnTo>
                    <a:lnTo>
                      <a:pt x="166" y="165"/>
                    </a:lnTo>
                    <a:lnTo>
                      <a:pt x="165" y="166"/>
                    </a:lnTo>
                    <a:lnTo>
                      <a:pt x="164" y="167"/>
                    </a:lnTo>
                    <a:lnTo>
                      <a:pt x="163" y="168"/>
                    </a:lnTo>
                    <a:lnTo>
                      <a:pt x="162" y="169"/>
                    </a:lnTo>
                    <a:lnTo>
                      <a:pt x="161" y="170"/>
                    </a:lnTo>
                    <a:lnTo>
                      <a:pt x="159" y="172"/>
                    </a:lnTo>
                    <a:lnTo>
                      <a:pt x="157" y="174"/>
                    </a:lnTo>
                    <a:lnTo>
                      <a:pt x="156" y="175"/>
                    </a:lnTo>
                    <a:lnTo>
                      <a:pt x="155" y="177"/>
                    </a:lnTo>
                    <a:lnTo>
                      <a:pt x="153" y="178"/>
                    </a:lnTo>
                    <a:lnTo>
                      <a:pt x="153" y="179"/>
                    </a:lnTo>
                    <a:lnTo>
                      <a:pt x="151" y="180"/>
                    </a:lnTo>
                    <a:lnTo>
                      <a:pt x="151" y="181"/>
                    </a:lnTo>
                    <a:lnTo>
                      <a:pt x="150" y="181"/>
                    </a:lnTo>
                    <a:lnTo>
                      <a:pt x="150" y="182"/>
                    </a:lnTo>
                    <a:lnTo>
                      <a:pt x="149" y="181"/>
                    </a:lnTo>
                    <a:lnTo>
                      <a:pt x="149" y="180"/>
                    </a:lnTo>
                    <a:lnTo>
                      <a:pt x="149" y="179"/>
                    </a:lnTo>
                    <a:lnTo>
                      <a:pt x="149" y="178"/>
                    </a:lnTo>
                    <a:lnTo>
                      <a:pt x="148" y="177"/>
                    </a:lnTo>
                    <a:lnTo>
                      <a:pt x="148" y="175"/>
                    </a:lnTo>
                    <a:lnTo>
                      <a:pt x="148" y="174"/>
                    </a:lnTo>
                    <a:lnTo>
                      <a:pt x="148" y="173"/>
                    </a:lnTo>
                    <a:lnTo>
                      <a:pt x="147" y="171"/>
                    </a:lnTo>
                    <a:lnTo>
                      <a:pt x="147" y="170"/>
                    </a:lnTo>
                    <a:lnTo>
                      <a:pt x="146" y="168"/>
                    </a:lnTo>
                    <a:lnTo>
                      <a:pt x="146" y="167"/>
                    </a:lnTo>
                    <a:lnTo>
                      <a:pt x="145" y="165"/>
                    </a:lnTo>
                    <a:lnTo>
                      <a:pt x="144" y="164"/>
                    </a:lnTo>
                    <a:lnTo>
                      <a:pt x="144" y="162"/>
                    </a:lnTo>
                    <a:lnTo>
                      <a:pt x="143" y="161"/>
                    </a:lnTo>
                    <a:lnTo>
                      <a:pt x="143" y="159"/>
                    </a:lnTo>
                    <a:lnTo>
                      <a:pt x="142" y="157"/>
                    </a:lnTo>
                    <a:lnTo>
                      <a:pt x="141" y="155"/>
                    </a:lnTo>
                    <a:lnTo>
                      <a:pt x="140" y="154"/>
                    </a:lnTo>
                    <a:lnTo>
                      <a:pt x="139" y="152"/>
                    </a:lnTo>
                    <a:lnTo>
                      <a:pt x="139" y="150"/>
                    </a:lnTo>
                    <a:lnTo>
                      <a:pt x="138" y="148"/>
                    </a:lnTo>
                    <a:lnTo>
                      <a:pt x="137" y="146"/>
                    </a:lnTo>
                    <a:lnTo>
                      <a:pt x="136" y="144"/>
                    </a:lnTo>
                    <a:lnTo>
                      <a:pt x="135" y="143"/>
                    </a:lnTo>
                    <a:lnTo>
                      <a:pt x="134" y="141"/>
                    </a:lnTo>
                    <a:lnTo>
                      <a:pt x="133" y="139"/>
                    </a:lnTo>
                    <a:lnTo>
                      <a:pt x="132" y="137"/>
                    </a:lnTo>
                    <a:lnTo>
                      <a:pt x="131" y="135"/>
                    </a:lnTo>
                    <a:lnTo>
                      <a:pt x="129" y="133"/>
                    </a:lnTo>
                    <a:lnTo>
                      <a:pt x="129" y="131"/>
                    </a:lnTo>
                    <a:lnTo>
                      <a:pt x="127" y="129"/>
                    </a:lnTo>
                    <a:lnTo>
                      <a:pt x="126" y="127"/>
                    </a:lnTo>
                    <a:lnTo>
                      <a:pt x="125" y="125"/>
                    </a:lnTo>
                    <a:lnTo>
                      <a:pt x="124" y="123"/>
                    </a:lnTo>
                    <a:lnTo>
                      <a:pt x="122" y="121"/>
                    </a:lnTo>
                    <a:lnTo>
                      <a:pt x="121" y="119"/>
                    </a:lnTo>
                    <a:lnTo>
                      <a:pt x="120" y="117"/>
                    </a:lnTo>
                    <a:lnTo>
                      <a:pt x="118" y="115"/>
                    </a:lnTo>
                    <a:lnTo>
                      <a:pt x="117" y="113"/>
                    </a:lnTo>
                    <a:lnTo>
                      <a:pt x="116" y="111"/>
                    </a:lnTo>
                    <a:lnTo>
                      <a:pt x="114" y="109"/>
                    </a:lnTo>
                    <a:lnTo>
                      <a:pt x="113" y="107"/>
                    </a:lnTo>
                    <a:lnTo>
                      <a:pt x="111" y="105"/>
                    </a:lnTo>
                    <a:lnTo>
                      <a:pt x="110" y="104"/>
                    </a:lnTo>
                    <a:lnTo>
                      <a:pt x="108" y="102"/>
                    </a:lnTo>
                    <a:lnTo>
                      <a:pt x="107" y="100"/>
                    </a:lnTo>
                    <a:lnTo>
                      <a:pt x="105" y="98"/>
                    </a:lnTo>
                    <a:lnTo>
                      <a:pt x="103" y="96"/>
                    </a:lnTo>
                    <a:lnTo>
                      <a:pt x="102" y="94"/>
                    </a:lnTo>
                    <a:lnTo>
                      <a:pt x="100" y="92"/>
                    </a:lnTo>
                    <a:lnTo>
                      <a:pt x="99" y="91"/>
                    </a:lnTo>
                    <a:lnTo>
                      <a:pt x="97" y="89"/>
                    </a:lnTo>
                    <a:lnTo>
                      <a:pt x="95" y="87"/>
                    </a:lnTo>
                    <a:lnTo>
                      <a:pt x="94" y="85"/>
                    </a:lnTo>
                    <a:lnTo>
                      <a:pt x="92" y="84"/>
                    </a:lnTo>
                    <a:lnTo>
                      <a:pt x="90" y="82"/>
                    </a:lnTo>
                    <a:lnTo>
                      <a:pt x="88" y="80"/>
                    </a:lnTo>
                    <a:lnTo>
                      <a:pt x="87" y="79"/>
                    </a:lnTo>
                    <a:lnTo>
                      <a:pt x="85" y="78"/>
                    </a:lnTo>
                    <a:lnTo>
                      <a:pt x="83" y="76"/>
                    </a:lnTo>
                    <a:lnTo>
                      <a:pt x="82" y="75"/>
                    </a:lnTo>
                    <a:lnTo>
                      <a:pt x="80" y="73"/>
                    </a:lnTo>
                    <a:lnTo>
                      <a:pt x="0" y="32"/>
                    </a:lnTo>
                    <a:close/>
                  </a:path>
                </a:pathLst>
              </a:custGeom>
              <a:solidFill>
                <a:srgbClr val="FFCC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634" name="Freeform 594"/>
              <p:cNvSpPr>
                <a:spLocks/>
              </p:cNvSpPr>
              <p:nvPr/>
            </p:nvSpPr>
            <p:spPr bwMode="auto">
              <a:xfrm>
                <a:off x="1648" y="2056"/>
                <a:ext cx="270" cy="478"/>
              </a:xfrm>
              <a:custGeom>
                <a:avLst/>
                <a:gdLst>
                  <a:gd name="T0" fmla="*/ 0 w 270"/>
                  <a:gd name="T1" fmla="*/ 478 h 478"/>
                  <a:gd name="T2" fmla="*/ 75 w 270"/>
                  <a:gd name="T3" fmla="*/ 365 h 478"/>
                  <a:gd name="T4" fmla="*/ 55 w 270"/>
                  <a:gd name="T5" fmla="*/ 273 h 478"/>
                  <a:gd name="T6" fmla="*/ 52 w 270"/>
                  <a:gd name="T7" fmla="*/ 272 h 478"/>
                  <a:gd name="T8" fmla="*/ 49 w 270"/>
                  <a:gd name="T9" fmla="*/ 269 h 478"/>
                  <a:gd name="T10" fmla="*/ 46 w 270"/>
                  <a:gd name="T11" fmla="*/ 267 h 478"/>
                  <a:gd name="T12" fmla="*/ 43 w 270"/>
                  <a:gd name="T13" fmla="*/ 264 h 478"/>
                  <a:gd name="T14" fmla="*/ 39 w 270"/>
                  <a:gd name="T15" fmla="*/ 259 h 478"/>
                  <a:gd name="T16" fmla="*/ 36 w 270"/>
                  <a:gd name="T17" fmla="*/ 254 h 478"/>
                  <a:gd name="T18" fmla="*/ 35 w 270"/>
                  <a:gd name="T19" fmla="*/ 249 h 478"/>
                  <a:gd name="T20" fmla="*/ 34 w 270"/>
                  <a:gd name="T21" fmla="*/ 246 h 478"/>
                  <a:gd name="T22" fmla="*/ 33 w 270"/>
                  <a:gd name="T23" fmla="*/ 242 h 478"/>
                  <a:gd name="T24" fmla="*/ 32 w 270"/>
                  <a:gd name="T25" fmla="*/ 238 h 478"/>
                  <a:gd name="T26" fmla="*/ 32 w 270"/>
                  <a:gd name="T27" fmla="*/ 235 h 478"/>
                  <a:gd name="T28" fmla="*/ 32 w 270"/>
                  <a:gd name="T29" fmla="*/ 230 h 478"/>
                  <a:gd name="T30" fmla="*/ 33 w 270"/>
                  <a:gd name="T31" fmla="*/ 226 h 478"/>
                  <a:gd name="T32" fmla="*/ 34 w 270"/>
                  <a:gd name="T33" fmla="*/ 221 h 478"/>
                  <a:gd name="T34" fmla="*/ 35 w 270"/>
                  <a:gd name="T35" fmla="*/ 217 h 478"/>
                  <a:gd name="T36" fmla="*/ 36 w 270"/>
                  <a:gd name="T37" fmla="*/ 213 h 478"/>
                  <a:gd name="T38" fmla="*/ 38 w 270"/>
                  <a:gd name="T39" fmla="*/ 209 h 478"/>
                  <a:gd name="T40" fmla="*/ 39 w 270"/>
                  <a:gd name="T41" fmla="*/ 204 h 478"/>
                  <a:gd name="T42" fmla="*/ 42 w 270"/>
                  <a:gd name="T43" fmla="*/ 200 h 478"/>
                  <a:gd name="T44" fmla="*/ 44 w 270"/>
                  <a:gd name="T45" fmla="*/ 197 h 478"/>
                  <a:gd name="T46" fmla="*/ 46 w 270"/>
                  <a:gd name="T47" fmla="*/ 193 h 478"/>
                  <a:gd name="T48" fmla="*/ 49 w 270"/>
                  <a:gd name="T49" fmla="*/ 189 h 478"/>
                  <a:gd name="T50" fmla="*/ 52 w 270"/>
                  <a:gd name="T51" fmla="*/ 186 h 478"/>
                  <a:gd name="T52" fmla="*/ 54 w 270"/>
                  <a:gd name="T53" fmla="*/ 183 h 478"/>
                  <a:gd name="T54" fmla="*/ 58 w 270"/>
                  <a:gd name="T55" fmla="*/ 180 h 478"/>
                  <a:gd name="T56" fmla="*/ 61 w 270"/>
                  <a:gd name="T57" fmla="*/ 177 h 478"/>
                  <a:gd name="T58" fmla="*/ 64 w 270"/>
                  <a:gd name="T59" fmla="*/ 175 h 478"/>
                  <a:gd name="T60" fmla="*/ 67 w 270"/>
                  <a:gd name="T61" fmla="*/ 173 h 478"/>
                  <a:gd name="T62" fmla="*/ 71 w 270"/>
                  <a:gd name="T63" fmla="*/ 170 h 478"/>
                  <a:gd name="T64" fmla="*/ 74 w 270"/>
                  <a:gd name="T65" fmla="*/ 169 h 478"/>
                  <a:gd name="T66" fmla="*/ 77 w 270"/>
                  <a:gd name="T67" fmla="*/ 167 h 478"/>
                  <a:gd name="T68" fmla="*/ 81 w 270"/>
                  <a:gd name="T69" fmla="*/ 166 h 478"/>
                  <a:gd name="T70" fmla="*/ 84 w 270"/>
                  <a:gd name="T71" fmla="*/ 165 h 478"/>
                  <a:gd name="T72" fmla="*/ 197 w 270"/>
                  <a:gd name="T73" fmla="*/ 85 h 478"/>
                  <a:gd name="T74" fmla="*/ 196 w 270"/>
                  <a:gd name="T75" fmla="*/ 83 h 478"/>
                  <a:gd name="T76" fmla="*/ 195 w 270"/>
                  <a:gd name="T77" fmla="*/ 78 h 478"/>
                  <a:gd name="T78" fmla="*/ 193 w 270"/>
                  <a:gd name="T79" fmla="*/ 74 h 478"/>
                  <a:gd name="T80" fmla="*/ 193 w 270"/>
                  <a:gd name="T81" fmla="*/ 70 h 478"/>
                  <a:gd name="T82" fmla="*/ 192 w 270"/>
                  <a:gd name="T83" fmla="*/ 65 h 478"/>
                  <a:gd name="T84" fmla="*/ 191 w 270"/>
                  <a:gd name="T85" fmla="*/ 61 h 478"/>
                  <a:gd name="T86" fmla="*/ 191 w 270"/>
                  <a:gd name="T87" fmla="*/ 56 h 478"/>
                  <a:gd name="T88" fmla="*/ 192 w 270"/>
                  <a:gd name="T89" fmla="*/ 51 h 478"/>
                  <a:gd name="T90" fmla="*/ 193 w 270"/>
                  <a:gd name="T91" fmla="*/ 45 h 478"/>
                  <a:gd name="T92" fmla="*/ 195 w 270"/>
                  <a:gd name="T93" fmla="*/ 40 h 478"/>
                  <a:gd name="T94" fmla="*/ 197 w 270"/>
                  <a:gd name="T95" fmla="*/ 35 h 478"/>
                  <a:gd name="T96" fmla="*/ 201 w 270"/>
                  <a:gd name="T97" fmla="*/ 30 h 478"/>
                  <a:gd name="T98" fmla="*/ 205 w 270"/>
                  <a:gd name="T99" fmla="*/ 25 h 478"/>
                  <a:gd name="T100" fmla="*/ 211 w 270"/>
                  <a:gd name="T101" fmla="*/ 21 h 478"/>
                  <a:gd name="T102" fmla="*/ 218 w 270"/>
                  <a:gd name="T103" fmla="*/ 17 h 478"/>
                  <a:gd name="T104" fmla="*/ 226 w 270"/>
                  <a:gd name="T105" fmla="*/ 14 h 478"/>
                  <a:gd name="T106" fmla="*/ 236 w 270"/>
                  <a:gd name="T107" fmla="*/ 11 h 478"/>
                  <a:gd name="T108" fmla="*/ 248 w 270"/>
                  <a:gd name="T109" fmla="*/ 10 h 478"/>
                  <a:gd name="T110" fmla="*/ 261 w 270"/>
                  <a:gd name="T111" fmla="*/ 9 h 478"/>
                  <a:gd name="T112" fmla="*/ 270 w 270"/>
                  <a:gd name="T113" fmla="*/ 0 h 478"/>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270"/>
                  <a:gd name="T172" fmla="*/ 0 h 478"/>
                  <a:gd name="T173" fmla="*/ 270 w 270"/>
                  <a:gd name="T174" fmla="*/ 478 h 478"/>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270" h="478">
                    <a:moveTo>
                      <a:pt x="270" y="0"/>
                    </a:moveTo>
                    <a:lnTo>
                      <a:pt x="0" y="0"/>
                    </a:lnTo>
                    <a:lnTo>
                      <a:pt x="0" y="478"/>
                    </a:lnTo>
                    <a:lnTo>
                      <a:pt x="207" y="478"/>
                    </a:lnTo>
                    <a:lnTo>
                      <a:pt x="195" y="412"/>
                    </a:lnTo>
                    <a:lnTo>
                      <a:pt x="75" y="365"/>
                    </a:lnTo>
                    <a:lnTo>
                      <a:pt x="79" y="317"/>
                    </a:lnTo>
                    <a:lnTo>
                      <a:pt x="47" y="295"/>
                    </a:lnTo>
                    <a:lnTo>
                      <a:pt x="55" y="273"/>
                    </a:lnTo>
                    <a:lnTo>
                      <a:pt x="54" y="273"/>
                    </a:lnTo>
                    <a:lnTo>
                      <a:pt x="52" y="272"/>
                    </a:lnTo>
                    <a:lnTo>
                      <a:pt x="51" y="271"/>
                    </a:lnTo>
                    <a:lnTo>
                      <a:pt x="50" y="270"/>
                    </a:lnTo>
                    <a:lnTo>
                      <a:pt x="49" y="269"/>
                    </a:lnTo>
                    <a:lnTo>
                      <a:pt x="48" y="269"/>
                    </a:lnTo>
                    <a:lnTo>
                      <a:pt x="47" y="268"/>
                    </a:lnTo>
                    <a:lnTo>
                      <a:pt x="46" y="267"/>
                    </a:lnTo>
                    <a:lnTo>
                      <a:pt x="45" y="266"/>
                    </a:lnTo>
                    <a:lnTo>
                      <a:pt x="44" y="265"/>
                    </a:lnTo>
                    <a:lnTo>
                      <a:pt x="43" y="264"/>
                    </a:lnTo>
                    <a:lnTo>
                      <a:pt x="42" y="262"/>
                    </a:lnTo>
                    <a:lnTo>
                      <a:pt x="41" y="261"/>
                    </a:lnTo>
                    <a:lnTo>
                      <a:pt x="39" y="259"/>
                    </a:lnTo>
                    <a:lnTo>
                      <a:pt x="39" y="258"/>
                    </a:lnTo>
                    <a:lnTo>
                      <a:pt x="38" y="256"/>
                    </a:lnTo>
                    <a:lnTo>
                      <a:pt x="36" y="254"/>
                    </a:lnTo>
                    <a:lnTo>
                      <a:pt x="36" y="253"/>
                    </a:lnTo>
                    <a:lnTo>
                      <a:pt x="35" y="250"/>
                    </a:lnTo>
                    <a:lnTo>
                      <a:pt x="35" y="249"/>
                    </a:lnTo>
                    <a:lnTo>
                      <a:pt x="34" y="248"/>
                    </a:lnTo>
                    <a:lnTo>
                      <a:pt x="34" y="247"/>
                    </a:lnTo>
                    <a:lnTo>
                      <a:pt x="34" y="246"/>
                    </a:lnTo>
                    <a:lnTo>
                      <a:pt x="33" y="244"/>
                    </a:lnTo>
                    <a:lnTo>
                      <a:pt x="33" y="242"/>
                    </a:lnTo>
                    <a:lnTo>
                      <a:pt x="33" y="241"/>
                    </a:lnTo>
                    <a:lnTo>
                      <a:pt x="32" y="240"/>
                    </a:lnTo>
                    <a:lnTo>
                      <a:pt x="32" y="238"/>
                    </a:lnTo>
                    <a:lnTo>
                      <a:pt x="32" y="237"/>
                    </a:lnTo>
                    <a:lnTo>
                      <a:pt x="32" y="236"/>
                    </a:lnTo>
                    <a:lnTo>
                      <a:pt x="32" y="235"/>
                    </a:lnTo>
                    <a:lnTo>
                      <a:pt x="32" y="233"/>
                    </a:lnTo>
                    <a:lnTo>
                      <a:pt x="32" y="232"/>
                    </a:lnTo>
                    <a:lnTo>
                      <a:pt x="32" y="230"/>
                    </a:lnTo>
                    <a:lnTo>
                      <a:pt x="32" y="228"/>
                    </a:lnTo>
                    <a:lnTo>
                      <a:pt x="32" y="227"/>
                    </a:lnTo>
                    <a:lnTo>
                      <a:pt x="33" y="226"/>
                    </a:lnTo>
                    <a:lnTo>
                      <a:pt x="33" y="224"/>
                    </a:lnTo>
                    <a:lnTo>
                      <a:pt x="33" y="223"/>
                    </a:lnTo>
                    <a:lnTo>
                      <a:pt x="34" y="221"/>
                    </a:lnTo>
                    <a:lnTo>
                      <a:pt x="34" y="220"/>
                    </a:lnTo>
                    <a:lnTo>
                      <a:pt x="35" y="219"/>
                    </a:lnTo>
                    <a:lnTo>
                      <a:pt x="35" y="217"/>
                    </a:lnTo>
                    <a:lnTo>
                      <a:pt x="35" y="215"/>
                    </a:lnTo>
                    <a:lnTo>
                      <a:pt x="35" y="214"/>
                    </a:lnTo>
                    <a:lnTo>
                      <a:pt x="36" y="213"/>
                    </a:lnTo>
                    <a:lnTo>
                      <a:pt x="36" y="211"/>
                    </a:lnTo>
                    <a:lnTo>
                      <a:pt x="37" y="210"/>
                    </a:lnTo>
                    <a:lnTo>
                      <a:pt x="38" y="209"/>
                    </a:lnTo>
                    <a:lnTo>
                      <a:pt x="38" y="207"/>
                    </a:lnTo>
                    <a:lnTo>
                      <a:pt x="39" y="206"/>
                    </a:lnTo>
                    <a:lnTo>
                      <a:pt x="39" y="204"/>
                    </a:lnTo>
                    <a:lnTo>
                      <a:pt x="40" y="203"/>
                    </a:lnTo>
                    <a:lnTo>
                      <a:pt x="41" y="202"/>
                    </a:lnTo>
                    <a:lnTo>
                      <a:pt x="42" y="200"/>
                    </a:lnTo>
                    <a:lnTo>
                      <a:pt x="42" y="199"/>
                    </a:lnTo>
                    <a:lnTo>
                      <a:pt x="43" y="198"/>
                    </a:lnTo>
                    <a:lnTo>
                      <a:pt x="44" y="197"/>
                    </a:lnTo>
                    <a:lnTo>
                      <a:pt x="45" y="195"/>
                    </a:lnTo>
                    <a:lnTo>
                      <a:pt x="45" y="194"/>
                    </a:lnTo>
                    <a:lnTo>
                      <a:pt x="46" y="193"/>
                    </a:lnTo>
                    <a:lnTo>
                      <a:pt x="47" y="192"/>
                    </a:lnTo>
                    <a:lnTo>
                      <a:pt x="48" y="191"/>
                    </a:lnTo>
                    <a:lnTo>
                      <a:pt x="49" y="189"/>
                    </a:lnTo>
                    <a:lnTo>
                      <a:pt x="50" y="188"/>
                    </a:lnTo>
                    <a:lnTo>
                      <a:pt x="51" y="187"/>
                    </a:lnTo>
                    <a:lnTo>
                      <a:pt x="52" y="186"/>
                    </a:lnTo>
                    <a:lnTo>
                      <a:pt x="53" y="185"/>
                    </a:lnTo>
                    <a:lnTo>
                      <a:pt x="54" y="184"/>
                    </a:lnTo>
                    <a:lnTo>
                      <a:pt x="54" y="183"/>
                    </a:lnTo>
                    <a:lnTo>
                      <a:pt x="56" y="182"/>
                    </a:lnTo>
                    <a:lnTo>
                      <a:pt x="57" y="181"/>
                    </a:lnTo>
                    <a:lnTo>
                      <a:pt x="58" y="180"/>
                    </a:lnTo>
                    <a:lnTo>
                      <a:pt x="59" y="179"/>
                    </a:lnTo>
                    <a:lnTo>
                      <a:pt x="60" y="178"/>
                    </a:lnTo>
                    <a:lnTo>
                      <a:pt x="61" y="177"/>
                    </a:lnTo>
                    <a:lnTo>
                      <a:pt x="62" y="176"/>
                    </a:lnTo>
                    <a:lnTo>
                      <a:pt x="63" y="175"/>
                    </a:lnTo>
                    <a:lnTo>
                      <a:pt x="64" y="175"/>
                    </a:lnTo>
                    <a:lnTo>
                      <a:pt x="65" y="174"/>
                    </a:lnTo>
                    <a:lnTo>
                      <a:pt x="66" y="173"/>
                    </a:lnTo>
                    <a:lnTo>
                      <a:pt x="67" y="173"/>
                    </a:lnTo>
                    <a:lnTo>
                      <a:pt x="68" y="172"/>
                    </a:lnTo>
                    <a:lnTo>
                      <a:pt x="69" y="171"/>
                    </a:lnTo>
                    <a:lnTo>
                      <a:pt x="71" y="170"/>
                    </a:lnTo>
                    <a:lnTo>
                      <a:pt x="72" y="170"/>
                    </a:lnTo>
                    <a:lnTo>
                      <a:pt x="73" y="169"/>
                    </a:lnTo>
                    <a:lnTo>
                      <a:pt x="74" y="169"/>
                    </a:lnTo>
                    <a:lnTo>
                      <a:pt x="75" y="168"/>
                    </a:lnTo>
                    <a:lnTo>
                      <a:pt x="76" y="168"/>
                    </a:lnTo>
                    <a:lnTo>
                      <a:pt x="77" y="167"/>
                    </a:lnTo>
                    <a:lnTo>
                      <a:pt x="79" y="167"/>
                    </a:lnTo>
                    <a:lnTo>
                      <a:pt x="80" y="166"/>
                    </a:lnTo>
                    <a:lnTo>
                      <a:pt x="81" y="166"/>
                    </a:lnTo>
                    <a:lnTo>
                      <a:pt x="82" y="165"/>
                    </a:lnTo>
                    <a:lnTo>
                      <a:pt x="83" y="165"/>
                    </a:lnTo>
                    <a:lnTo>
                      <a:pt x="84" y="165"/>
                    </a:lnTo>
                    <a:lnTo>
                      <a:pt x="86" y="165"/>
                    </a:lnTo>
                    <a:lnTo>
                      <a:pt x="81" y="140"/>
                    </a:lnTo>
                    <a:lnTo>
                      <a:pt x="197" y="85"/>
                    </a:lnTo>
                    <a:lnTo>
                      <a:pt x="197" y="84"/>
                    </a:lnTo>
                    <a:lnTo>
                      <a:pt x="196" y="83"/>
                    </a:lnTo>
                    <a:lnTo>
                      <a:pt x="196" y="81"/>
                    </a:lnTo>
                    <a:lnTo>
                      <a:pt x="195" y="80"/>
                    </a:lnTo>
                    <a:lnTo>
                      <a:pt x="195" y="78"/>
                    </a:lnTo>
                    <a:lnTo>
                      <a:pt x="194" y="76"/>
                    </a:lnTo>
                    <a:lnTo>
                      <a:pt x="194" y="75"/>
                    </a:lnTo>
                    <a:lnTo>
                      <a:pt x="193" y="74"/>
                    </a:lnTo>
                    <a:lnTo>
                      <a:pt x="193" y="73"/>
                    </a:lnTo>
                    <a:lnTo>
                      <a:pt x="193" y="72"/>
                    </a:lnTo>
                    <a:lnTo>
                      <a:pt x="193" y="70"/>
                    </a:lnTo>
                    <a:lnTo>
                      <a:pt x="192" y="69"/>
                    </a:lnTo>
                    <a:lnTo>
                      <a:pt x="192" y="67"/>
                    </a:lnTo>
                    <a:lnTo>
                      <a:pt x="192" y="65"/>
                    </a:lnTo>
                    <a:lnTo>
                      <a:pt x="192" y="64"/>
                    </a:lnTo>
                    <a:lnTo>
                      <a:pt x="191" y="63"/>
                    </a:lnTo>
                    <a:lnTo>
                      <a:pt x="191" y="61"/>
                    </a:lnTo>
                    <a:lnTo>
                      <a:pt x="191" y="59"/>
                    </a:lnTo>
                    <a:lnTo>
                      <a:pt x="191" y="58"/>
                    </a:lnTo>
                    <a:lnTo>
                      <a:pt x="191" y="56"/>
                    </a:lnTo>
                    <a:lnTo>
                      <a:pt x="191" y="54"/>
                    </a:lnTo>
                    <a:lnTo>
                      <a:pt x="191" y="52"/>
                    </a:lnTo>
                    <a:lnTo>
                      <a:pt x="192" y="51"/>
                    </a:lnTo>
                    <a:lnTo>
                      <a:pt x="192" y="49"/>
                    </a:lnTo>
                    <a:lnTo>
                      <a:pt x="192" y="47"/>
                    </a:lnTo>
                    <a:lnTo>
                      <a:pt x="193" y="45"/>
                    </a:lnTo>
                    <a:lnTo>
                      <a:pt x="193" y="44"/>
                    </a:lnTo>
                    <a:lnTo>
                      <a:pt x="194" y="42"/>
                    </a:lnTo>
                    <a:lnTo>
                      <a:pt x="195" y="40"/>
                    </a:lnTo>
                    <a:lnTo>
                      <a:pt x="195" y="39"/>
                    </a:lnTo>
                    <a:lnTo>
                      <a:pt x="196" y="37"/>
                    </a:lnTo>
                    <a:lnTo>
                      <a:pt x="197" y="35"/>
                    </a:lnTo>
                    <a:lnTo>
                      <a:pt x="198" y="33"/>
                    </a:lnTo>
                    <a:lnTo>
                      <a:pt x="199" y="32"/>
                    </a:lnTo>
                    <a:lnTo>
                      <a:pt x="201" y="30"/>
                    </a:lnTo>
                    <a:lnTo>
                      <a:pt x="202" y="28"/>
                    </a:lnTo>
                    <a:lnTo>
                      <a:pt x="203" y="27"/>
                    </a:lnTo>
                    <a:lnTo>
                      <a:pt x="205" y="25"/>
                    </a:lnTo>
                    <a:lnTo>
                      <a:pt x="207" y="24"/>
                    </a:lnTo>
                    <a:lnTo>
                      <a:pt x="209" y="22"/>
                    </a:lnTo>
                    <a:lnTo>
                      <a:pt x="211" y="21"/>
                    </a:lnTo>
                    <a:lnTo>
                      <a:pt x="213" y="20"/>
                    </a:lnTo>
                    <a:lnTo>
                      <a:pt x="215" y="19"/>
                    </a:lnTo>
                    <a:lnTo>
                      <a:pt x="218" y="17"/>
                    </a:lnTo>
                    <a:lnTo>
                      <a:pt x="221" y="16"/>
                    </a:lnTo>
                    <a:lnTo>
                      <a:pt x="223" y="15"/>
                    </a:lnTo>
                    <a:lnTo>
                      <a:pt x="226" y="14"/>
                    </a:lnTo>
                    <a:lnTo>
                      <a:pt x="229" y="13"/>
                    </a:lnTo>
                    <a:lnTo>
                      <a:pt x="233" y="12"/>
                    </a:lnTo>
                    <a:lnTo>
                      <a:pt x="236" y="11"/>
                    </a:lnTo>
                    <a:lnTo>
                      <a:pt x="240" y="11"/>
                    </a:lnTo>
                    <a:lnTo>
                      <a:pt x="244" y="10"/>
                    </a:lnTo>
                    <a:lnTo>
                      <a:pt x="248" y="10"/>
                    </a:lnTo>
                    <a:lnTo>
                      <a:pt x="252" y="9"/>
                    </a:lnTo>
                    <a:lnTo>
                      <a:pt x="256" y="9"/>
                    </a:lnTo>
                    <a:lnTo>
                      <a:pt x="261" y="9"/>
                    </a:lnTo>
                    <a:lnTo>
                      <a:pt x="266" y="9"/>
                    </a:lnTo>
                    <a:lnTo>
                      <a:pt x="270" y="0"/>
                    </a:lnTo>
                    <a:close/>
                  </a:path>
                </a:pathLst>
              </a:custGeom>
              <a:solidFill>
                <a:srgbClr val="FFFFC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635" name="Freeform 595"/>
              <p:cNvSpPr>
                <a:spLocks/>
              </p:cNvSpPr>
              <p:nvPr/>
            </p:nvSpPr>
            <p:spPr bwMode="auto">
              <a:xfrm>
                <a:off x="1870" y="2057"/>
                <a:ext cx="287" cy="476"/>
              </a:xfrm>
              <a:custGeom>
                <a:avLst/>
                <a:gdLst>
                  <a:gd name="T0" fmla="*/ 49 w 287"/>
                  <a:gd name="T1" fmla="*/ 7 h 476"/>
                  <a:gd name="T2" fmla="*/ 55 w 287"/>
                  <a:gd name="T3" fmla="*/ 7 h 476"/>
                  <a:gd name="T4" fmla="*/ 66 w 287"/>
                  <a:gd name="T5" fmla="*/ 7 h 476"/>
                  <a:gd name="T6" fmla="*/ 79 w 287"/>
                  <a:gd name="T7" fmla="*/ 8 h 476"/>
                  <a:gd name="T8" fmla="*/ 95 w 287"/>
                  <a:gd name="T9" fmla="*/ 9 h 476"/>
                  <a:gd name="T10" fmla="*/ 113 w 287"/>
                  <a:gd name="T11" fmla="*/ 13 h 476"/>
                  <a:gd name="T12" fmla="*/ 131 w 287"/>
                  <a:gd name="T13" fmla="*/ 18 h 476"/>
                  <a:gd name="T14" fmla="*/ 151 w 287"/>
                  <a:gd name="T15" fmla="*/ 26 h 476"/>
                  <a:gd name="T16" fmla="*/ 170 w 287"/>
                  <a:gd name="T17" fmla="*/ 37 h 476"/>
                  <a:gd name="T18" fmla="*/ 189 w 287"/>
                  <a:gd name="T19" fmla="*/ 51 h 476"/>
                  <a:gd name="T20" fmla="*/ 206 w 287"/>
                  <a:gd name="T21" fmla="*/ 68 h 476"/>
                  <a:gd name="T22" fmla="*/ 222 w 287"/>
                  <a:gd name="T23" fmla="*/ 90 h 476"/>
                  <a:gd name="T24" fmla="*/ 234 w 287"/>
                  <a:gd name="T25" fmla="*/ 116 h 476"/>
                  <a:gd name="T26" fmla="*/ 244 w 287"/>
                  <a:gd name="T27" fmla="*/ 147 h 476"/>
                  <a:gd name="T28" fmla="*/ 250 w 287"/>
                  <a:gd name="T29" fmla="*/ 183 h 476"/>
                  <a:gd name="T30" fmla="*/ 251 w 287"/>
                  <a:gd name="T31" fmla="*/ 226 h 476"/>
                  <a:gd name="T32" fmla="*/ 185 w 287"/>
                  <a:gd name="T33" fmla="*/ 324 h 476"/>
                  <a:gd name="T34" fmla="*/ 181 w 287"/>
                  <a:gd name="T35" fmla="*/ 326 h 476"/>
                  <a:gd name="T36" fmla="*/ 176 w 287"/>
                  <a:gd name="T37" fmla="*/ 328 h 476"/>
                  <a:gd name="T38" fmla="*/ 171 w 287"/>
                  <a:gd name="T39" fmla="*/ 330 h 476"/>
                  <a:gd name="T40" fmla="*/ 166 w 287"/>
                  <a:gd name="T41" fmla="*/ 332 h 476"/>
                  <a:gd name="T42" fmla="*/ 160 w 287"/>
                  <a:gd name="T43" fmla="*/ 335 h 476"/>
                  <a:gd name="T44" fmla="*/ 153 w 287"/>
                  <a:gd name="T45" fmla="*/ 339 h 476"/>
                  <a:gd name="T46" fmla="*/ 146 w 287"/>
                  <a:gd name="T47" fmla="*/ 342 h 476"/>
                  <a:gd name="T48" fmla="*/ 139 w 287"/>
                  <a:gd name="T49" fmla="*/ 346 h 476"/>
                  <a:gd name="T50" fmla="*/ 132 w 287"/>
                  <a:gd name="T51" fmla="*/ 351 h 476"/>
                  <a:gd name="T52" fmla="*/ 125 w 287"/>
                  <a:gd name="T53" fmla="*/ 355 h 476"/>
                  <a:gd name="T54" fmla="*/ 118 w 287"/>
                  <a:gd name="T55" fmla="*/ 360 h 476"/>
                  <a:gd name="T56" fmla="*/ 112 w 287"/>
                  <a:gd name="T57" fmla="*/ 364 h 476"/>
                  <a:gd name="T58" fmla="*/ 106 w 287"/>
                  <a:gd name="T59" fmla="*/ 370 h 476"/>
                  <a:gd name="T60" fmla="*/ 102 w 287"/>
                  <a:gd name="T61" fmla="*/ 375 h 476"/>
                  <a:gd name="T62" fmla="*/ 98 w 287"/>
                  <a:gd name="T63" fmla="*/ 380 h 476"/>
                  <a:gd name="T64" fmla="*/ 94 w 287"/>
                  <a:gd name="T65" fmla="*/ 384 h 476"/>
                  <a:gd name="T66" fmla="*/ 90 w 287"/>
                  <a:gd name="T67" fmla="*/ 388 h 476"/>
                  <a:gd name="T68" fmla="*/ 85 w 287"/>
                  <a:gd name="T69" fmla="*/ 395 h 476"/>
                  <a:gd name="T70" fmla="*/ 80 w 287"/>
                  <a:gd name="T71" fmla="*/ 402 h 476"/>
                  <a:gd name="T72" fmla="*/ 76 w 287"/>
                  <a:gd name="T73" fmla="*/ 407 h 476"/>
                  <a:gd name="T74" fmla="*/ 73 w 287"/>
                  <a:gd name="T75" fmla="*/ 412 h 476"/>
                  <a:gd name="T76" fmla="*/ 71 w 287"/>
                  <a:gd name="T77" fmla="*/ 415 h 476"/>
                  <a:gd name="T78" fmla="*/ 69 w 287"/>
                  <a:gd name="T79" fmla="*/ 414 h 476"/>
                  <a:gd name="T80" fmla="*/ 64 w 287"/>
                  <a:gd name="T81" fmla="*/ 412 h 476"/>
                  <a:gd name="T82" fmla="*/ 60 w 287"/>
                  <a:gd name="T83" fmla="*/ 411 h 476"/>
                  <a:gd name="T84" fmla="*/ 56 w 287"/>
                  <a:gd name="T85" fmla="*/ 411 h 476"/>
                  <a:gd name="T86" fmla="*/ 52 w 287"/>
                  <a:gd name="T87" fmla="*/ 411 h 476"/>
                  <a:gd name="T88" fmla="*/ 48 w 287"/>
                  <a:gd name="T89" fmla="*/ 413 h 476"/>
                  <a:gd name="T90" fmla="*/ 43 w 287"/>
                  <a:gd name="T91" fmla="*/ 417 h 476"/>
                  <a:gd name="T92" fmla="*/ 41 w 287"/>
                  <a:gd name="T93" fmla="*/ 421 h 476"/>
                  <a:gd name="T94" fmla="*/ 40 w 287"/>
                  <a:gd name="T95" fmla="*/ 426 h 476"/>
                  <a:gd name="T96" fmla="*/ 39 w 287"/>
                  <a:gd name="T97" fmla="*/ 431 h 476"/>
                  <a:gd name="T98" fmla="*/ 39 w 287"/>
                  <a:gd name="T99" fmla="*/ 435 h 476"/>
                  <a:gd name="T100" fmla="*/ 40 w 287"/>
                  <a:gd name="T101" fmla="*/ 442 h 476"/>
                  <a:gd name="T102" fmla="*/ 0 w 287"/>
                  <a:gd name="T103" fmla="*/ 476 h 476"/>
                  <a:gd name="T104" fmla="*/ 61 w 287"/>
                  <a:gd name="T105" fmla="*/ 0 h 47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287"/>
                  <a:gd name="T160" fmla="*/ 0 h 476"/>
                  <a:gd name="T161" fmla="*/ 287 w 287"/>
                  <a:gd name="T162" fmla="*/ 476 h 47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287" h="476">
                    <a:moveTo>
                      <a:pt x="61" y="0"/>
                    </a:moveTo>
                    <a:lnTo>
                      <a:pt x="47" y="8"/>
                    </a:lnTo>
                    <a:lnTo>
                      <a:pt x="48" y="7"/>
                    </a:lnTo>
                    <a:lnTo>
                      <a:pt x="49" y="7"/>
                    </a:lnTo>
                    <a:lnTo>
                      <a:pt x="50" y="7"/>
                    </a:lnTo>
                    <a:lnTo>
                      <a:pt x="51" y="7"/>
                    </a:lnTo>
                    <a:lnTo>
                      <a:pt x="53" y="7"/>
                    </a:lnTo>
                    <a:lnTo>
                      <a:pt x="55" y="7"/>
                    </a:lnTo>
                    <a:lnTo>
                      <a:pt x="57" y="7"/>
                    </a:lnTo>
                    <a:lnTo>
                      <a:pt x="60" y="7"/>
                    </a:lnTo>
                    <a:lnTo>
                      <a:pt x="63" y="7"/>
                    </a:lnTo>
                    <a:lnTo>
                      <a:pt x="66" y="7"/>
                    </a:lnTo>
                    <a:lnTo>
                      <a:pt x="68" y="7"/>
                    </a:lnTo>
                    <a:lnTo>
                      <a:pt x="72" y="7"/>
                    </a:lnTo>
                    <a:lnTo>
                      <a:pt x="75" y="7"/>
                    </a:lnTo>
                    <a:lnTo>
                      <a:pt x="79" y="8"/>
                    </a:lnTo>
                    <a:lnTo>
                      <a:pt x="83" y="8"/>
                    </a:lnTo>
                    <a:lnTo>
                      <a:pt x="87" y="9"/>
                    </a:lnTo>
                    <a:lnTo>
                      <a:pt x="91" y="9"/>
                    </a:lnTo>
                    <a:lnTo>
                      <a:pt x="95" y="9"/>
                    </a:lnTo>
                    <a:lnTo>
                      <a:pt x="99" y="10"/>
                    </a:lnTo>
                    <a:lnTo>
                      <a:pt x="104" y="11"/>
                    </a:lnTo>
                    <a:lnTo>
                      <a:pt x="108" y="12"/>
                    </a:lnTo>
                    <a:lnTo>
                      <a:pt x="113" y="13"/>
                    </a:lnTo>
                    <a:lnTo>
                      <a:pt x="117" y="14"/>
                    </a:lnTo>
                    <a:lnTo>
                      <a:pt x="122" y="15"/>
                    </a:lnTo>
                    <a:lnTo>
                      <a:pt x="127" y="17"/>
                    </a:lnTo>
                    <a:lnTo>
                      <a:pt x="131" y="18"/>
                    </a:lnTo>
                    <a:lnTo>
                      <a:pt x="136" y="20"/>
                    </a:lnTo>
                    <a:lnTo>
                      <a:pt x="141" y="22"/>
                    </a:lnTo>
                    <a:lnTo>
                      <a:pt x="146" y="24"/>
                    </a:lnTo>
                    <a:lnTo>
                      <a:pt x="151" y="26"/>
                    </a:lnTo>
                    <a:lnTo>
                      <a:pt x="156" y="29"/>
                    </a:lnTo>
                    <a:lnTo>
                      <a:pt x="161" y="31"/>
                    </a:lnTo>
                    <a:lnTo>
                      <a:pt x="165" y="34"/>
                    </a:lnTo>
                    <a:lnTo>
                      <a:pt x="170" y="37"/>
                    </a:lnTo>
                    <a:lnTo>
                      <a:pt x="175" y="40"/>
                    </a:lnTo>
                    <a:lnTo>
                      <a:pt x="180" y="43"/>
                    </a:lnTo>
                    <a:lnTo>
                      <a:pt x="184" y="47"/>
                    </a:lnTo>
                    <a:lnTo>
                      <a:pt x="189" y="51"/>
                    </a:lnTo>
                    <a:lnTo>
                      <a:pt x="193" y="54"/>
                    </a:lnTo>
                    <a:lnTo>
                      <a:pt x="198" y="59"/>
                    </a:lnTo>
                    <a:lnTo>
                      <a:pt x="202" y="63"/>
                    </a:lnTo>
                    <a:lnTo>
                      <a:pt x="206" y="68"/>
                    </a:lnTo>
                    <a:lnTo>
                      <a:pt x="210" y="73"/>
                    </a:lnTo>
                    <a:lnTo>
                      <a:pt x="214" y="78"/>
                    </a:lnTo>
                    <a:lnTo>
                      <a:pt x="218" y="84"/>
                    </a:lnTo>
                    <a:lnTo>
                      <a:pt x="222" y="90"/>
                    </a:lnTo>
                    <a:lnTo>
                      <a:pt x="225" y="96"/>
                    </a:lnTo>
                    <a:lnTo>
                      <a:pt x="228" y="102"/>
                    </a:lnTo>
                    <a:lnTo>
                      <a:pt x="231" y="108"/>
                    </a:lnTo>
                    <a:lnTo>
                      <a:pt x="234" y="116"/>
                    </a:lnTo>
                    <a:lnTo>
                      <a:pt x="237" y="123"/>
                    </a:lnTo>
                    <a:lnTo>
                      <a:pt x="239" y="130"/>
                    </a:lnTo>
                    <a:lnTo>
                      <a:pt x="242" y="139"/>
                    </a:lnTo>
                    <a:lnTo>
                      <a:pt x="244" y="147"/>
                    </a:lnTo>
                    <a:lnTo>
                      <a:pt x="246" y="155"/>
                    </a:lnTo>
                    <a:lnTo>
                      <a:pt x="247" y="164"/>
                    </a:lnTo>
                    <a:lnTo>
                      <a:pt x="248" y="173"/>
                    </a:lnTo>
                    <a:lnTo>
                      <a:pt x="250" y="183"/>
                    </a:lnTo>
                    <a:lnTo>
                      <a:pt x="250" y="193"/>
                    </a:lnTo>
                    <a:lnTo>
                      <a:pt x="251" y="203"/>
                    </a:lnTo>
                    <a:lnTo>
                      <a:pt x="251" y="214"/>
                    </a:lnTo>
                    <a:lnTo>
                      <a:pt x="251" y="226"/>
                    </a:lnTo>
                    <a:lnTo>
                      <a:pt x="221" y="262"/>
                    </a:lnTo>
                    <a:lnTo>
                      <a:pt x="237" y="338"/>
                    </a:lnTo>
                    <a:lnTo>
                      <a:pt x="186" y="324"/>
                    </a:lnTo>
                    <a:lnTo>
                      <a:pt x="185" y="324"/>
                    </a:lnTo>
                    <a:lnTo>
                      <a:pt x="184" y="324"/>
                    </a:lnTo>
                    <a:lnTo>
                      <a:pt x="183" y="325"/>
                    </a:lnTo>
                    <a:lnTo>
                      <a:pt x="181" y="326"/>
                    </a:lnTo>
                    <a:lnTo>
                      <a:pt x="180" y="327"/>
                    </a:lnTo>
                    <a:lnTo>
                      <a:pt x="179" y="327"/>
                    </a:lnTo>
                    <a:lnTo>
                      <a:pt x="177" y="327"/>
                    </a:lnTo>
                    <a:lnTo>
                      <a:pt x="176" y="328"/>
                    </a:lnTo>
                    <a:lnTo>
                      <a:pt x="175" y="328"/>
                    </a:lnTo>
                    <a:lnTo>
                      <a:pt x="174" y="329"/>
                    </a:lnTo>
                    <a:lnTo>
                      <a:pt x="173" y="329"/>
                    </a:lnTo>
                    <a:lnTo>
                      <a:pt x="171" y="330"/>
                    </a:lnTo>
                    <a:lnTo>
                      <a:pt x="170" y="330"/>
                    </a:lnTo>
                    <a:lnTo>
                      <a:pt x="169" y="331"/>
                    </a:lnTo>
                    <a:lnTo>
                      <a:pt x="167" y="331"/>
                    </a:lnTo>
                    <a:lnTo>
                      <a:pt x="166" y="332"/>
                    </a:lnTo>
                    <a:lnTo>
                      <a:pt x="165" y="333"/>
                    </a:lnTo>
                    <a:lnTo>
                      <a:pt x="163" y="334"/>
                    </a:lnTo>
                    <a:lnTo>
                      <a:pt x="161" y="335"/>
                    </a:lnTo>
                    <a:lnTo>
                      <a:pt x="160" y="335"/>
                    </a:lnTo>
                    <a:lnTo>
                      <a:pt x="158" y="336"/>
                    </a:lnTo>
                    <a:lnTo>
                      <a:pt x="157" y="337"/>
                    </a:lnTo>
                    <a:lnTo>
                      <a:pt x="155" y="338"/>
                    </a:lnTo>
                    <a:lnTo>
                      <a:pt x="153" y="339"/>
                    </a:lnTo>
                    <a:lnTo>
                      <a:pt x="151" y="340"/>
                    </a:lnTo>
                    <a:lnTo>
                      <a:pt x="150" y="341"/>
                    </a:lnTo>
                    <a:lnTo>
                      <a:pt x="148" y="342"/>
                    </a:lnTo>
                    <a:lnTo>
                      <a:pt x="146" y="342"/>
                    </a:lnTo>
                    <a:lnTo>
                      <a:pt x="145" y="344"/>
                    </a:lnTo>
                    <a:lnTo>
                      <a:pt x="142" y="344"/>
                    </a:lnTo>
                    <a:lnTo>
                      <a:pt x="141" y="345"/>
                    </a:lnTo>
                    <a:lnTo>
                      <a:pt x="139" y="346"/>
                    </a:lnTo>
                    <a:lnTo>
                      <a:pt x="137" y="347"/>
                    </a:lnTo>
                    <a:lnTo>
                      <a:pt x="135" y="349"/>
                    </a:lnTo>
                    <a:lnTo>
                      <a:pt x="134" y="350"/>
                    </a:lnTo>
                    <a:lnTo>
                      <a:pt x="132" y="351"/>
                    </a:lnTo>
                    <a:lnTo>
                      <a:pt x="130" y="352"/>
                    </a:lnTo>
                    <a:lnTo>
                      <a:pt x="128" y="353"/>
                    </a:lnTo>
                    <a:lnTo>
                      <a:pt x="127" y="354"/>
                    </a:lnTo>
                    <a:lnTo>
                      <a:pt x="125" y="355"/>
                    </a:lnTo>
                    <a:lnTo>
                      <a:pt x="123" y="356"/>
                    </a:lnTo>
                    <a:lnTo>
                      <a:pt x="121" y="357"/>
                    </a:lnTo>
                    <a:lnTo>
                      <a:pt x="120" y="359"/>
                    </a:lnTo>
                    <a:lnTo>
                      <a:pt x="118" y="360"/>
                    </a:lnTo>
                    <a:lnTo>
                      <a:pt x="117" y="361"/>
                    </a:lnTo>
                    <a:lnTo>
                      <a:pt x="115" y="362"/>
                    </a:lnTo>
                    <a:lnTo>
                      <a:pt x="113" y="363"/>
                    </a:lnTo>
                    <a:lnTo>
                      <a:pt x="112" y="364"/>
                    </a:lnTo>
                    <a:lnTo>
                      <a:pt x="111" y="366"/>
                    </a:lnTo>
                    <a:lnTo>
                      <a:pt x="109" y="367"/>
                    </a:lnTo>
                    <a:lnTo>
                      <a:pt x="108" y="368"/>
                    </a:lnTo>
                    <a:lnTo>
                      <a:pt x="106" y="370"/>
                    </a:lnTo>
                    <a:lnTo>
                      <a:pt x="105" y="371"/>
                    </a:lnTo>
                    <a:lnTo>
                      <a:pt x="104" y="372"/>
                    </a:lnTo>
                    <a:lnTo>
                      <a:pt x="103" y="373"/>
                    </a:lnTo>
                    <a:lnTo>
                      <a:pt x="102" y="375"/>
                    </a:lnTo>
                    <a:lnTo>
                      <a:pt x="101" y="376"/>
                    </a:lnTo>
                    <a:lnTo>
                      <a:pt x="100" y="377"/>
                    </a:lnTo>
                    <a:lnTo>
                      <a:pt x="98" y="378"/>
                    </a:lnTo>
                    <a:lnTo>
                      <a:pt x="98" y="380"/>
                    </a:lnTo>
                    <a:lnTo>
                      <a:pt x="97" y="381"/>
                    </a:lnTo>
                    <a:lnTo>
                      <a:pt x="96" y="382"/>
                    </a:lnTo>
                    <a:lnTo>
                      <a:pt x="94" y="383"/>
                    </a:lnTo>
                    <a:lnTo>
                      <a:pt x="94" y="384"/>
                    </a:lnTo>
                    <a:lnTo>
                      <a:pt x="93" y="385"/>
                    </a:lnTo>
                    <a:lnTo>
                      <a:pt x="92" y="386"/>
                    </a:lnTo>
                    <a:lnTo>
                      <a:pt x="91" y="387"/>
                    </a:lnTo>
                    <a:lnTo>
                      <a:pt x="90" y="388"/>
                    </a:lnTo>
                    <a:lnTo>
                      <a:pt x="89" y="389"/>
                    </a:lnTo>
                    <a:lnTo>
                      <a:pt x="88" y="391"/>
                    </a:lnTo>
                    <a:lnTo>
                      <a:pt x="86" y="393"/>
                    </a:lnTo>
                    <a:lnTo>
                      <a:pt x="85" y="395"/>
                    </a:lnTo>
                    <a:lnTo>
                      <a:pt x="83" y="397"/>
                    </a:lnTo>
                    <a:lnTo>
                      <a:pt x="82" y="398"/>
                    </a:lnTo>
                    <a:lnTo>
                      <a:pt x="81" y="400"/>
                    </a:lnTo>
                    <a:lnTo>
                      <a:pt x="80" y="402"/>
                    </a:lnTo>
                    <a:lnTo>
                      <a:pt x="79" y="403"/>
                    </a:lnTo>
                    <a:lnTo>
                      <a:pt x="78" y="404"/>
                    </a:lnTo>
                    <a:lnTo>
                      <a:pt x="77" y="406"/>
                    </a:lnTo>
                    <a:lnTo>
                      <a:pt x="76" y="407"/>
                    </a:lnTo>
                    <a:lnTo>
                      <a:pt x="75" y="408"/>
                    </a:lnTo>
                    <a:lnTo>
                      <a:pt x="74" y="409"/>
                    </a:lnTo>
                    <a:lnTo>
                      <a:pt x="74" y="410"/>
                    </a:lnTo>
                    <a:lnTo>
                      <a:pt x="73" y="412"/>
                    </a:lnTo>
                    <a:lnTo>
                      <a:pt x="72" y="413"/>
                    </a:lnTo>
                    <a:lnTo>
                      <a:pt x="71" y="414"/>
                    </a:lnTo>
                    <a:lnTo>
                      <a:pt x="71" y="415"/>
                    </a:lnTo>
                    <a:lnTo>
                      <a:pt x="70" y="415"/>
                    </a:lnTo>
                    <a:lnTo>
                      <a:pt x="69" y="414"/>
                    </a:lnTo>
                    <a:lnTo>
                      <a:pt x="68" y="414"/>
                    </a:lnTo>
                    <a:lnTo>
                      <a:pt x="67" y="413"/>
                    </a:lnTo>
                    <a:lnTo>
                      <a:pt x="66" y="413"/>
                    </a:lnTo>
                    <a:lnTo>
                      <a:pt x="64" y="412"/>
                    </a:lnTo>
                    <a:lnTo>
                      <a:pt x="63" y="412"/>
                    </a:lnTo>
                    <a:lnTo>
                      <a:pt x="62" y="411"/>
                    </a:lnTo>
                    <a:lnTo>
                      <a:pt x="61" y="411"/>
                    </a:lnTo>
                    <a:lnTo>
                      <a:pt x="60" y="411"/>
                    </a:lnTo>
                    <a:lnTo>
                      <a:pt x="59" y="411"/>
                    </a:lnTo>
                    <a:lnTo>
                      <a:pt x="58" y="411"/>
                    </a:lnTo>
                    <a:lnTo>
                      <a:pt x="57" y="411"/>
                    </a:lnTo>
                    <a:lnTo>
                      <a:pt x="56" y="411"/>
                    </a:lnTo>
                    <a:lnTo>
                      <a:pt x="55" y="411"/>
                    </a:lnTo>
                    <a:lnTo>
                      <a:pt x="54" y="411"/>
                    </a:lnTo>
                    <a:lnTo>
                      <a:pt x="53" y="411"/>
                    </a:lnTo>
                    <a:lnTo>
                      <a:pt x="52" y="411"/>
                    </a:lnTo>
                    <a:lnTo>
                      <a:pt x="51" y="412"/>
                    </a:lnTo>
                    <a:lnTo>
                      <a:pt x="49" y="412"/>
                    </a:lnTo>
                    <a:lnTo>
                      <a:pt x="48" y="413"/>
                    </a:lnTo>
                    <a:lnTo>
                      <a:pt x="46" y="414"/>
                    </a:lnTo>
                    <a:lnTo>
                      <a:pt x="45" y="415"/>
                    </a:lnTo>
                    <a:lnTo>
                      <a:pt x="44" y="416"/>
                    </a:lnTo>
                    <a:lnTo>
                      <a:pt x="43" y="417"/>
                    </a:lnTo>
                    <a:lnTo>
                      <a:pt x="42" y="419"/>
                    </a:lnTo>
                    <a:lnTo>
                      <a:pt x="41" y="420"/>
                    </a:lnTo>
                    <a:lnTo>
                      <a:pt x="41" y="421"/>
                    </a:lnTo>
                    <a:lnTo>
                      <a:pt x="41" y="422"/>
                    </a:lnTo>
                    <a:lnTo>
                      <a:pt x="40" y="423"/>
                    </a:lnTo>
                    <a:lnTo>
                      <a:pt x="40" y="424"/>
                    </a:lnTo>
                    <a:lnTo>
                      <a:pt x="40" y="426"/>
                    </a:lnTo>
                    <a:lnTo>
                      <a:pt x="40" y="427"/>
                    </a:lnTo>
                    <a:lnTo>
                      <a:pt x="39" y="428"/>
                    </a:lnTo>
                    <a:lnTo>
                      <a:pt x="39" y="429"/>
                    </a:lnTo>
                    <a:lnTo>
                      <a:pt x="39" y="431"/>
                    </a:lnTo>
                    <a:lnTo>
                      <a:pt x="39" y="432"/>
                    </a:lnTo>
                    <a:lnTo>
                      <a:pt x="39" y="433"/>
                    </a:lnTo>
                    <a:lnTo>
                      <a:pt x="39" y="434"/>
                    </a:lnTo>
                    <a:lnTo>
                      <a:pt x="39" y="435"/>
                    </a:lnTo>
                    <a:lnTo>
                      <a:pt x="40" y="437"/>
                    </a:lnTo>
                    <a:lnTo>
                      <a:pt x="40" y="439"/>
                    </a:lnTo>
                    <a:lnTo>
                      <a:pt x="40" y="440"/>
                    </a:lnTo>
                    <a:lnTo>
                      <a:pt x="40" y="442"/>
                    </a:lnTo>
                    <a:lnTo>
                      <a:pt x="41" y="443"/>
                    </a:lnTo>
                    <a:lnTo>
                      <a:pt x="41" y="444"/>
                    </a:lnTo>
                    <a:lnTo>
                      <a:pt x="0" y="476"/>
                    </a:lnTo>
                    <a:lnTo>
                      <a:pt x="287" y="476"/>
                    </a:lnTo>
                    <a:lnTo>
                      <a:pt x="287" y="0"/>
                    </a:lnTo>
                    <a:lnTo>
                      <a:pt x="61" y="0"/>
                    </a:lnTo>
                    <a:close/>
                  </a:path>
                </a:pathLst>
              </a:custGeom>
              <a:solidFill>
                <a:srgbClr val="FFFFC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636" name="Freeform 596"/>
              <p:cNvSpPr>
                <a:spLocks/>
              </p:cNvSpPr>
              <p:nvPr/>
            </p:nvSpPr>
            <p:spPr bwMode="auto">
              <a:xfrm>
                <a:off x="1762" y="2083"/>
                <a:ext cx="241" cy="193"/>
              </a:xfrm>
              <a:custGeom>
                <a:avLst/>
                <a:gdLst>
                  <a:gd name="T0" fmla="*/ 87 w 241"/>
                  <a:gd name="T1" fmla="*/ 190 h 193"/>
                  <a:gd name="T2" fmla="*/ 86 w 241"/>
                  <a:gd name="T3" fmla="*/ 183 h 193"/>
                  <a:gd name="T4" fmla="*/ 85 w 241"/>
                  <a:gd name="T5" fmla="*/ 177 h 193"/>
                  <a:gd name="T6" fmla="*/ 84 w 241"/>
                  <a:gd name="T7" fmla="*/ 169 h 193"/>
                  <a:gd name="T8" fmla="*/ 84 w 241"/>
                  <a:gd name="T9" fmla="*/ 161 h 193"/>
                  <a:gd name="T10" fmla="*/ 83 w 241"/>
                  <a:gd name="T11" fmla="*/ 152 h 193"/>
                  <a:gd name="T12" fmla="*/ 83 w 241"/>
                  <a:gd name="T13" fmla="*/ 143 h 193"/>
                  <a:gd name="T14" fmla="*/ 83 w 241"/>
                  <a:gd name="T15" fmla="*/ 133 h 193"/>
                  <a:gd name="T16" fmla="*/ 84 w 241"/>
                  <a:gd name="T17" fmla="*/ 124 h 193"/>
                  <a:gd name="T18" fmla="*/ 85 w 241"/>
                  <a:gd name="T19" fmla="*/ 115 h 193"/>
                  <a:gd name="T20" fmla="*/ 87 w 241"/>
                  <a:gd name="T21" fmla="*/ 107 h 193"/>
                  <a:gd name="T22" fmla="*/ 89 w 241"/>
                  <a:gd name="T23" fmla="*/ 100 h 193"/>
                  <a:gd name="T24" fmla="*/ 91 w 241"/>
                  <a:gd name="T25" fmla="*/ 94 h 193"/>
                  <a:gd name="T26" fmla="*/ 94 w 241"/>
                  <a:gd name="T27" fmla="*/ 89 h 193"/>
                  <a:gd name="T28" fmla="*/ 98 w 241"/>
                  <a:gd name="T29" fmla="*/ 80 h 193"/>
                  <a:gd name="T30" fmla="*/ 101 w 241"/>
                  <a:gd name="T31" fmla="*/ 74 h 193"/>
                  <a:gd name="T32" fmla="*/ 107 w 241"/>
                  <a:gd name="T33" fmla="*/ 68 h 193"/>
                  <a:gd name="T34" fmla="*/ 108 w 241"/>
                  <a:gd name="T35" fmla="*/ 63 h 193"/>
                  <a:gd name="T36" fmla="*/ 107 w 241"/>
                  <a:gd name="T37" fmla="*/ 54 h 193"/>
                  <a:gd name="T38" fmla="*/ 107 w 241"/>
                  <a:gd name="T39" fmla="*/ 48 h 193"/>
                  <a:gd name="T40" fmla="*/ 107 w 241"/>
                  <a:gd name="T41" fmla="*/ 42 h 193"/>
                  <a:gd name="T42" fmla="*/ 108 w 241"/>
                  <a:gd name="T43" fmla="*/ 36 h 193"/>
                  <a:gd name="T44" fmla="*/ 110 w 241"/>
                  <a:gd name="T45" fmla="*/ 30 h 193"/>
                  <a:gd name="T46" fmla="*/ 113 w 241"/>
                  <a:gd name="T47" fmla="*/ 25 h 193"/>
                  <a:gd name="T48" fmla="*/ 119 w 241"/>
                  <a:gd name="T49" fmla="*/ 18 h 193"/>
                  <a:gd name="T50" fmla="*/ 124 w 241"/>
                  <a:gd name="T51" fmla="*/ 14 h 193"/>
                  <a:gd name="T52" fmla="*/ 131 w 241"/>
                  <a:gd name="T53" fmla="*/ 12 h 193"/>
                  <a:gd name="T54" fmla="*/ 140 w 241"/>
                  <a:gd name="T55" fmla="*/ 12 h 193"/>
                  <a:gd name="T56" fmla="*/ 150 w 241"/>
                  <a:gd name="T57" fmla="*/ 12 h 193"/>
                  <a:gd name="T58" fmla="*/ 160 w 241"/>
                  <a:gd name="T59" fmla="*/ 12 h 193"/>
                  <a:gd name="T60" fmla="*/ 171 w 241"/>
                  <a:gd name="T61" fmla="*/ 13 h 193"/>
                  <a:gd name="T62" fmla="*/ 182 w 241"/>
                  <a:gd name="T63" fmla="*/ 14 h 193"/>
                  <a:gd name="T64" fmla="*/ 193 w 241"/>
                  <a:gd name="T65" fmla="*/ 16 h 193"/>
                  <a:gd name="T66" fmla="*/ 203 w 241"/>
                  <a:gd name="T67" fmla="*/ 17 h 193"/>
                  <a:gd name="T68" fmla="*/ 212 w 241"/>
                  <a:gd name="T69" fmla="*/ 19 h 193"/>
                  <a:gd name="T70" fmla="*/ 221 w 241"/>
                  <a:gd name="T71" fmla="*/ 21 h 193"/>
                  <a:gd name="T72" fmla="*/ 228 w 241"/>
                  <a:gd name="T73" fmla="*/ 22 h 193"/>
                  <a:gd name="T74" fmla="*/ 233 w 241"/>
                  <a:gd name="T75" fmla="*/ 23 h 193"/>
                  <a:gd name="T76" fmla="*/ 238 w 241"/>
                  <a:gd name="T77" fmla="*/ 24 h 193"/>
                  <a:gd name="T78" fmla="*/ 240 w 241"/>
                  <a:gd name="T79" fmla="*/ 23 h 193"/>
                  <a:gd name="T80" fmla="*/ 234 w 241"/>
                  <a:gd name="T81" fmla="*/ 20 h 193"/>
                  <a:gd name="T82" fmla="*/ 227 w 241"/>
                  <a:gd name="T83" fmla="*/ 18 h 193"/>
                  <a:gd name="T84" fmla="*/ 218 w 241"/>
                  <a:gd name="T85" fmla="*/ 14 h 193"/>
                  <a:gd name="T86" fmla="*/ 208 w 241"/>
                  <a:gd name="T87" fmla="*/ 11 h 193"/>
                  <a:gd name="T88" fmla="*/ 196 w 241"/>
                  <a:gd name="T89" fmla="*/ 8 h 193"/>
                  <a:gd name="T90" fmla="*/ 183 w 241"/>
                  <a:gd name="T91" fmla="*/ 5 h 193"/>
                  <a:gd name="T92" fmla="*/ 170 w 241"/>
                  <a:gd name="T93" fmla="*/ 2 h 193"/>
                  <a:gd name="T94" fmla="*/ 157 w 241"/>
                  <a:gd name="T95" fmla="*/ 0 h 193"/>
                  <a:gd name="T96" fmla="*/ 143 w 241"/>
                  <a:gd name="T97" fmla="*/ 0 h 193"/>
                  <a:gd name="T98" fmla="*/ 131 w 241"/>
                  <a:gd name="T99" fmla="*/ 1 h 193"/>
                  <a:gd name="T100" fmla="*/ 119 w 241"/>
                  <a:gd name="T101" fmla="*/ 3 h 193"/>
                  <a:gd name="T102" fmla="*/ 111 w 241"/>
                  <a:gd name="T103" fmla="*/ 6 h 193"/>
                  <a:gd name="T104" fmla="*/ 107 w 241"/>
                  <a:gd name="T105" fmla="*/ 9 h 193"/>
                  <a:gd name="T106" fmla="*/ 101 w 241"/>
                  <a:gd name="T107" fmla="*/ 14 h 193"/>
                  <a:gd name="T108" fmla="*/ 97 w 241"/>
                  <a:gd name="T109" fmla="*/ 22 h 193"/>
                  <a:gd name="T110" fmla="*/ 94 w 241"/>
                  <a:gd name="T111" fmla="*/ 27 h 193"/>
                  <a:gd name="T112" fmla="*/ 93 w 241"/>
                  <a:gd name="T113" fmla="*/ 34 h 193"/>
                  <a:gd name="T114" fmla="*/ 93 w 241"/>
                  <a:gd name="T115" fmla="*/ 41 h 193"/>
                  <a:gd name="T116" fmla="*/ 94 w 241"/>
                  <a:gd name="T117" fmla="*/ 49 h 193"/>
                  <a:gd name="T118" fmla="*/ 96 w 241"/>
                  <a:gd name="T119" fmla="*/ 58 h 193"/>
                  <a:gd name="T120" fmla="*/ 87 w 241"/>
                  <a:gd name="T121" fmla="*/ 193 h 19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41"/>
                  <a:gd name="T184" fmla="*/ 0 h 193"/>
                  <a:gd name="T185" fmla="*/ 241 w 241"/>
                  <a:gd name="T186" fmla="*/ 193 h 19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41" h="193">
                    <a:moveTo>
                      <a:pt x="87" y="193"/>
                    </a:moveTo>
                    <a:lnTo>
                      <a:pt x="87" y="192"/>
                    </a:lnTo>
                    <a:lnTo>
                      <a:pt x="87" y="190"/>
                    </a:lnTo>
                    <a:lnTo>
                      <a:pt x="86" y="188"/>
                    </a:lnTo>
                    <a:lnTo>
                      <a:pt x="86" y="186"/>
                    </a:lnTo>
                    <a:lnTo>
                      <a:pt x="86" y="185"/>
                    </a:lnTo>
                    <a:lnTo>
                      <a:pt x="86" y="184"/>
                    </a:lnTo>
                    <a:lnTo>
                      <a:pt x="86" y="183"/>
                    </a:lnTo>
                    <a:lnTo>
                      <a:pt x="86" y="182"/>
                    </a:lnTo>
                    <a:lnTo>
                      <a:pt x="85" y="181"/>
                    </a:lnTo>
                    <a:lnTo>
                      <a:pt x="85" y="179"/>
                    </a:lnTo>
                    <a:lnTo>
                      <a:pt x="85" y="178"/>
                    </a:lnTo>
                    <a:lnTo>
                      <a:pt x="85" y="177"/>
                    </a:lnTo>
                    <a:lnTo>
                      <a:pt x="85" y="175"/>
                    </a:lnTo>
                    <a:lnTo>
                      <a:pt x="85" y="174"/>
                    </a:lnTo>
                    <a:lnTo>
                      <a:pt x="85" y="172"/>
                    </a:lnTo>
                    <a:lnTo>
                      <a:pt x="85" y="171"/>
                    </a:lnTo>
                    <a:lnTo>
                      <a:pt x="84" y="169"/>
                    </a:lnTo>
                    <a:lnTo>
                      <a:pt x="84" y="168"/>
                    </a:lnTo>
                    <a:lnTo>
                      <a:pt x="84" y="166"/>
                    </a:lnTo>
                    <a:lnTo>
                      <a:pt x="84" y="164"/>
                    </a:lnTo>
                    <a:lnTo>
                      <a:pt x="84" y="163"/>
                    </a:lnTo>
                    <a:lnTo>
                      <a:pt x="84" y="161"/>
                    </a:lnTo>
                    <a:lnTo>
                      <a:pt x="84" y="159"/>
                    </a:lnTo>
                    <a:lnTo>
                      <a:pt x="84" y="157"/>
                    </a:lnTo>
                    <a:lnTo>
                      <a:pt x="84" y="155"/>
                    </a:lnTo>
                    <a:lnTo>
                      <a:pt x="83" y="154"/>
                    </a:lnTo>
                    <a:lnTo>
                      <a:pt x="83" y="152"/>
                    </a:lnTo>
                    <a:lnTo>
                      <a:pt x="83" y="150"/>
                    </a:lnTo>
                    <a:lnTo>
                      <a:pt x="83" y="148"/>
                    </a:lnTo>
                    <a:lnTo>
                      <a:pt x="83" y="146"/>
                    </a:lnTo>
                    <a:lnTo>
                      <a:pt x="83" y="144"/>
                    </a:lnTo>
                    <a:lnTo>
                      <a:pt x="83" y="143"/>
                    </a:lnTo>
                    <a:lnTo>
                      <a:pt x="83" y="141"/>
                    </a:lnTo>
                    <a:lnTo>
                      <a:pt x="83" y="139"/>
                    </a:lnTo>
                    <a:lnTo>
                      <a:pt x="83" y="137"/>
                    </a:lnTo>
                    <a:lnTo>
                      <a:pt x="83" y="135"/>
                    </a:lnTo>
                    <a:lnTo>
                      <a:pt x="83" y="133"/>
                    </a:lnTo>
                    <a:lnTo>
                      <a:pt x="83" y="131"/>
                    </a:lnTo>
                    <a:lnTo>
                      <a:pt x="84" y="129"/>
                    </a:lnTo>
                    <a:lnTo>
                      <a:pt x="84" y="128"/>
                    </a:lnTo>
                    <a:lnTo>
                      <a:pt x="84" y="126"/>
                    </a:lnTo>
                    <a:lnTo>
                      <a:pt x="84" y="124"/>
                    </a:lnTo>
                    <a:lnTo>
                      <a:pt x="84" y="122"/>
                    </a:lnTo>
                    <a:lnTo>
                      <a:pt x="84" y="120"/>
                    </a:lnTo>
                    <a:lnTo>
                      <a:pt x="85" y="118"/>
                    </a:lnTo>
                    <a:lnTo>
                      <a:pt x="85" y="117"/>
                    </a:lnTo>
                    <a:lnTo>
                      <a:pt x="85" y="115"/>
                    </a:lnTo>
                    <a:lnTo>
                      <a:pt x="85" y="113"/>
                    </a:lnTo>
                    <a:lnTo>
                      <a:pt x="86" y="112"/>
                    </a:lnTo>
                    <a:lnTo>
                      <a:pt x="86" y="110"/>
                    </a:lnTo>
                    <a:lnTo>
                      <a:pt x="86" y="109"/>
                    </a:lnTo>
                    <a:lnTo>
                      <a:pt x="87" y="107"/>
                    </a:lnTo>
                    <a:lnTo>
                      <a:pt x="87" y="105"/>
                    </a:lnTo>
                    <a:lnTo>
                      <a:pt x="88" y="104"/>
                    </a:lnTo>
                    <a:lnTo>
                      <a:pt x="88" y="103"/>
                    </a:lnTo>
                    <a:lnTo>
                      <a:pt x="89" y="102"/>
                    </a:lnTo>
                    <a:lnTo>
                      <a:pt x="89" y="100"/>
                    </a:lnTo>
                    <a:lnTo>
                      <a:pt x="89" y="99"/>
                    </a:lnTo>
                    <a:lnTo>
                      <a:pt x="90" y="98"/>
                    </a:lnTo>
                    <a:lnTo>
                      <a:pt x="90" y="96"/>
                    </a:lnTo>
                    <a:lnTo>
                      <a:pt x="91" y="95"/>
                    </a:lnTo>
                    <a:lnTo>
                      <a:pt x="91" y="94"/>
                    </a:lnTo>
                    <a:lnTo>
                      <a:pt x="92" y="93"/>
                    </a:lnTo>
                    <a:lnTo>
                      <a:pt x="92" y="92"/>
                    </a:lnTo>
                    <a:lnTo>
                      <a:pt x="93" y="91"/>
                    </a:lnTo>
                    <a:lnTo>
                      <a:pt x="93" y="89"/>
                    </a:lnTo>
                    <a:lnTo>
                      <a:pt x="94" y="89"/>
                    </a:lnTo>
                    <a:lnTo>
                      <a:pt x="94" y="87"/>
                    </a:lnTo>
                    <a:lnTo>
                      <a:pt x="95" y="86"/>
                    </a:lnTo>
                    <a:lnTo>
                      <a:pt x="96" y="84"/>
                    </a:lnTo>
                    <a:lnTo>
                      <a:pt x="97" y="82"/>
                    </a:lnTo>
                    <a:lnTo>
                      <a:pt x="98" y="80"/>
                    </a:lnTo>
                    <a:lnTo>
                      <a:pt x="98" y="79"/>
                    </a:lnTo>
                    <a:lnTo>
                      <a:pt x="99" y="78"/>
                    </a:lnTo>
                    <a:lnTo>
                      <a:pt x="100" y="76"/>
                    </a:lnTo>
                    <a:lnTo>
                      <a:pt x="101" y="75"/>
                    </a:lnTo>
                    <a:lnTo>
                      <a:pt x="101" y="74"/>
                    </a:lnTo>
                    <a:lnTo>
                      <a:pt x="103" y="73"/>
                    </a:lnTo>
                    <a:lnTo>
                      <a:pt x="104" y="71"/>
                    </a:lnTo>
                    <a:lnTo>
                      <a:pt x="105" y="70"/>
                    </a:lnTo>
                    <a:lnTo>
                      <a:pt x="106" y="68"/>
                    </a:lnTo>
                    <a:lnTo>
                      <a:pt x="107" y="68"/>
                    </a:lnTo>
                    <a:lnTo>
                      <a:pt x="108" y="66"/>
                    </a:lnTo>
                    <a:lnTo>
                      <a:pt x="109" y="66"/>
                    </a:lnTo>
                    <a:lnTo>
                      <a:pt x="108" y="65"/>
                    </a:lnTo>
                    <a:lnTo>
                      <a:pt x="108" y="64"/>
                    </a:lnTo>
                    <a:lnTo>
                      <a:pt x="108" y="63"/>
                    </a:lnTo>
                    <a:lnTo>
                      <a:pt x="108" y="61"/>
                    </a:lnTo>
                    <a:lnTo>
                      <a:pt x="107" y="60"/>
                    </a:lnTo>
                    <a:lnTo>
                      <a:pt x="107" y="58"/>
                    </a:lnTo>
                    <a:lnTo>
                      <a:pt x="107" y="56"/>
                    </a:lnTo>
                    <a:lnTo>
                      <a:pt x="107" y="54"/>
                    </a:lnTo>
                    <a:lnTo>
                      <a:pt x="107" y="53"/>
                    </a:lnTo>
                    <a:lnTo>
                      <a:pt x="107" y="51"/>
                    </a:lnTo>
                    <a:lnTo>
                      <a:pt x="107" y="49"/>
                    </a:lnTo>
                    <a:lnTo>
                      <a:pt x="107" y="48"/>
                    </a:lnTo>
                    <a:lnTo>
                      <a:pt x="107" y="47"/>
                    </a:lnTo>
                    <a:lnTo>
                      <a:pt x="107" y="46"/>
                    </a:lnTo>
                    <a:lnTo>
                      <a:pt x="107" y="45"/>
                    </a:lnTo>
                    <a:lnTo>
                      <a:pt x="107" y="43"/>
                    </a:lnTo>
                    <a:lnTo>
                      <a:pt x="107" y="42"/>
                    </a:lnTo>
                    <a:lnTo>
                      <a:pt x="108" y="41"/>
                    </a:lnTo>
                    <a:lnTo>
                      <a:pt x="108" y="40"/>
                    </a:lnTo>
                    <a:lnTo>
                      <a:pt x="108" y="39"/>
                    </a:lnTo>
                    <a:lnTo>
                      <a:pt x="108" y="37"/>
                    </a:lnTo>
                    <a:lnTo>
                      <a:pt x="108" y="36"/>
                    </a:lnTo>
                    <a:lnTo>
                      <a:pt x="109" y="35"/>
                    </a:lnTo>
                    <a:lnTo>
                      <a:pt x="109" y="34"/>
                    </a:lnTo>
                    <a:lnTo>
                      <a:pt x="109" y="32"/>
                    </a:lnTo>
                    <a:lnTo>
                      <a:pt x="110" y="32"/>
                    </a:lnTo>
                    <a:lnTo>
                      <a:pt x="110" y="30"/>
                    </a:lnTo>
                    <a:lnTo>
                      <a:pt x="111" y="29"/>
                    </a:lnTo>
                    <a:lnTo>
                      <a:pt x="111" y="28"/>
                    </a:lnTo>
                    <a:lnTo>
                      <a:pt x="112" y="27"/>
                    </a:lnTo>
                    <a:lnTo>
                      <a:pt x="112" y="26"/>
                    </a:lnTo>
                    <a:lnTo>
                      <a:pt x="113" y="25"/>
                    </a:lnTo>
                    <a:lnTo>
                      <a:pt x="113" y="23"/>
                    </a:lnTo>
                    <a:lnTo>
                      <a:pt x="114" y="23"/>
                    </a:lnTo>
                    <a:lnTo>
                      <a:pt x="115" y="22"/>
                    </a:lnTo>
                    <a:lnTo>
                      <a:pt x="117" y="20"/>
                    </a:lnTo>
                    <a:lnTo>
                      <a:pt x="119" y="18"/>
                    </a:lnTo>
                    <a:lnTo>
                      <a:pt x="120" y="17"/>
                    </a:lnTo>
                    <a:lnTo>
                      <a:pt x="121" y="16"/>
                    </a:lnTo>
                    <a:lnTo>
                      <a:pt x="122" y="16"/>
                    </a:lnTo>
                    <a:lnTo>
                      <a:pt x="123" y="15"/>
                    </a:lnTo>
                    <a:lnTo>
                      <a:pt x="124" y="14"/>
                    </a:lnTo>
                    <a:lnTo>
                      <a:pt x="126" y="14"/>
                    </a:lnTo>
                    <a:lnTo>
                      <a:pt x="127" y="13"/>
                    </a:lnTo>
                    <a:lnTo>
                      <a:pt x="128" y="13"/>
                    </a:lnTo>
                    <a:lnTo>
                      <a:pt x="130" y="12"/>
                    </a:lnTo>
                    <a:lnTo>
                      <a:pt x="131" y="12"/>
                    </a:lnTo>
                    <a:lnTo>
                      <a:pt x="133" y="12"/>
                    </a:lnTo>
                    <a:lnTo>
                      <a:pt x="135" y="12"/>
                    </a:lnTo>
                    <a:lnTo>
                      <a:pt x="137" y="12"/>
                    </a:lnTo>
                    <a:lnTo>
                      <a:pt x="139" y="12"/>
                    </a:lnTo>
                    <a:lnTo>
                      <a:pt x="140" y="12"/>
                    </a:lnTo>
                    <a:lnTo>
                      <a:pt x="142" y="12"/>
                    </a:lnTo>
                    <a:lnTo>
                      <a:pt x="144" y="12"/>
                    </a:lnTo>
                    <a:lnTo>
                      <a:pt x="146" y="12"/>
                    </a:lnTo>
                    <a:lnTo>
                      <a:pt x="148" y="12"/>
                    </a:lnTo>
                    <a:lnTo>
                      <a:pt x="150" y="12"/>
                    </a:lnTo>
                    <a:lnTo>
                      <a:pt x="152" y="12"/>
                    </a:lnTo>
                    <a:lnTo>
                      <a:pt x="154" y="12"/>
                    </a:lnTo>
                    <a:lnTo>
                      <a:pt x="156" y="12"/>
                    </a:lnTo>
                    <a:lnTo>
                      <a:pt x="158" y="12"/>
                    </a:lnTo>
                    <a:lnTo>
                      <a:pt x="160" y="12"/>
                    </a:lnTo>
                    <a:lnTo>
                      <a:pt x="163" y="12"/>
                    </a:lnTo>
                    <a:lnTo>
                      <a:pt x="165" y="12"/>
                    </a:lnTo>
                    <a:lnTo>
                      <a:pt x="167" y="13"/>
                    </a:lnTo>
                    <a:lnTo>
                      <a:pt x="169" y="13"/>
                    </a:lnTo>
                    <a:lnTo>
                      <a:pt x="171" y="13"/>
                    </a:lnTo>
                    <a:lnTo>
                      <a:pt x="173" y="13"/>
                    </a:lnTo>
                    <a:lnTo>
                      <a:pt x="175" y="14"/>
                    </a:lnTo>
                    <a:lnTo>
                      <a:pt x="178" y="14"/>
                    </a:lnTo>
                    <a:lnTo>
                      <a:pt x="180" y="14"/>
                    </a:lnTo>
                    <a:lnTo>
                      <a:pt x="182" y="14"/>
                    </a:lnTo>
                    <a:lnTo>
                      <a:pt x="184" y="15"/>
                    </a:lnTo>
                    <a:lnTo>
                      <a:pt x="186" y="15"/>
                    </a:lnTo>
                    <a:lnTo>
                      <a:pt x="188" y="15"/>
                    </a:lnTo>
                    <a:lnTo>
                      <a:pt x="190" y="16"/>
                    </a:lnTo>
                    <a:lnTo>
                      <a:pt x="193" y="16"/>
                    </a:lnTo>
                    <a:lnTo>
                      <a:pt x="194" y="16"/>
                    </a:lnTo>
                    <a:lnTo>
                      <a:pt x="197" y="16"/>
                    </a:lnTo>
                    <a:lnTo>
                      <a:pt x="198" y="17"/>
                    </a:lnTo>
                    <a:lnTo>
                      <a:pt x="201" y="17"/>
                    </a:lnTo>
                    <a:lnTo>
                      <a:pt x="203" y="17"/>
                    </a:lnTo>
                    <a:lnTo>
                      <a:pt x="205" y="18"/>
                    </a:lnTo>
                    <a:lnTo>
                      <a:pt x="206" y="18"/>
                    </a:lnTo>
                    <a:lnTo>
                      <a:pt x="208" y="18"/>
                    </a:lnTo>
                    <a:lnTo>
                      <a:pt x="210" y="18"/>
                    </a:lnTo>
                    <a:lnTo>
                      <a:pt x="212" y="19"/>
                    </a:lnTo>
                    <a:lnTo>
                      <a:pt x="214" y="19"/>
                    </a:lnTo>
                    <a:lnTo>
                      <a:pt x="216" y="20"/>
                    </a:lnTo>
                    <a:lnTo>
                      <a:pt x="217" y="20"/>
                    </a:lnTo>
                    <a:lnTo>
                      <a:pt x="219" y="20"/>
                    </a:lnTo>
                    <a:lnTo>
                      <a:pt x="221" y="21"/>
                    </a:lnTo>
                    <a:lnTo>
                      <a:pt x="222" y="21"/>
                    </a:lnTo>
                    <a:lnTo>
                      <a:pt x="224" y="21"/>
                    </a:lnTo>
                    <a:lnTo>
                      <a:pt x="225" y="21"/>
                    </a:lnTo>
                    <a:lnTo>
                      <a:pt x="227" y="22"/>
                    </a:lnTo>
                    <a:lnTo>
                      <a:pt x="228" y="22"/>
                    </a:lnTo>
                    <a:lnTo>
                      <a:pt x="229" y="22"/>
                    </a:lnTo>
                    <a:lnTo>
                      <a:pt x="230" y="23"/>
                    </a:lnTo>
                    <a:lnTo>
                      <a:pt x="231" y="23"/>
                    </a:lnTo>
                    <a:lnTo>
                      <a:pt x="232" y="23"/>
                    </a:lnTo>
                    <a:lnTo>
                      <a:pt x="233" y="23"/>
                    </a:lnTo>
                    <a:lnTo>
                      <a:pt x="234" y="23"/>
                    </a:lnTo>
                    <a:lnTo>
                      <a:pt x="235" y="23"/>
                    </a:lnTo>
                    <a:lnTo>
                      <a:pt x="236" y="24"/>
                    </a:lnTo>
                    <a:lnTo>
                      <a:pt x="237" y="24"/>
                    </a:lnTo>
                    <a:lnTo>
                      <a:pt x="238" y="24"/>
                    </a:lnTo>
                    <a:lnTo>
                      <a:pt x="239" y="24"/>
                    </a:lnTo>
                    <a:lnTo>
                      <a:pt x="239" y="25"/>
                    </a:lnTo>
                    <a:lnTo>
                      <a:pt x="241" y="23"/>
                    </a:lnTo>
                    <a:lnTo>
                      <a:pt x="240" y="23"/>
                    </a:lnTo>
                    <a:lnTo>
                      <a:pt x="239" y="23"/>
                    </a:lnTo>
                    <a:lnTo>
                      <a:pt x="237" y="22"/>
                    </a:lnTo>
                    <a:lnTo>
                      <a:pt x="236" y="21"/>
                    </a:lnTo>
                    <a:lnTo>
                      <a:pt x="235" y="21"/>
                    </a:lnTo>
                    <a:lnTo>
                      <a:pt x="234" y="20"/>
                    </a:lnTo>
                    <a:lnTo>
                      <a:pt x="233" y="20"/>
                    </a:lnTo>
                    <a:lnTo>
                      <a:pt x="231" y="19"/>
                    </a:lnTo>
                    <a:lnTo>
                      <a:pt x="230" y="19"/>
                    </a:lnTo>
                    <a:lnTo>
                      <a:pt x="228" y="18"/>
                    </a:lnTo>
                    <a:lnTo>
                      <a:pt x="227" y="18"/>
                    </a:lnTo>
                    <a:lnTo>
                      <a:pt x="225" y="17"/>
                    </a:lnTo>
                    <a:lnTo>
                      <a:pt x="224" y="16"/>
                    </a:lnTo>
                    <a:lnTo>
                      <a:pt x="222" y="16"/>
                    </a:lnTo>
                    <a:lnTo>
                      <a:pt x="220" y="15"/>
                    </a:lnTo>
                    <a:lnTo>
                      <a:pt x="218" y="14"/>
                    </a:lnTo>
                    <a:lnTo>
                      <a:pt x="216" y="14"/>
                    </a:lnTo>
                    <a:lnTo>
                      <a:pt x="214" y="13"/>
                    </a:lnTo>
                    <a:lnTo>
                      <a:pt x="212" y="12"/>
                    </a:lnTo>
                    <a:lnTo>
                      <a:pt x="210" y="12"/>
                    </a:lnTo>
                    <a:lnTo>
                      <a:pt x="208" y="11"/>
                    </a:lnTo>
                    <a:lnTo>
                      <a:pt x="205" y="10"/>
                    </a:lnTo>
                    <a:lnTo>
                      <a:pt x="203" y="10"/>
                    </a:lnTo>
                    <a:lnTo>
                      <a:pt x="201" y="9"/>
                    </a:lnTo>
                    <a:lnTo>
                      <a:pt x="198" y="8"/>
                    </a:lnTo>
                    <a:lnTo>
                      <a:pt x="196" y="8"/>
                    </a:lnTo>
                    <a:lnTo>
                      <a:pt x="194" y="7"/>
                    </a:lnTo>
                    <a:lnTo>
                      <a:pt x="191" y="6"/>
                    </a:lnTo>
                    <a:lnTo>
                      <a:pt x="189" y="6"/>
                    </a:lnTo>
                    <a:lnTo>
                      <a:pt x="186" y="5"/>
                    </a:lnTo>
                    <a:lnTo>
                      <a:pt x="183" y="5"/>
                    </a:lnTo>
                    <a:lnTo>
                      <a:pt x="181" y="4"/>
                    </a:lnTo>
                    <a:lnTo>
                      <a:pt x="178" y="3"/>
                    </a:lnTo>
                    <a:lnTo>
                      <a:pt x="175" y="3"/>
                    </a:lnTo>
                    <a:lnTo>
                      <a:pt x="173" y="3"/>
                    </a:lnTo>
                    <a:lnTo>
                      <a:pt x="170" y="2"/>
                    </a:lnTo>
                    <a:lnTo>
                      <a:pt x="167" y="1"/>
                    </a:lnTo>
                    <a:lnTo>
                      <a:pt x="165" y="1"/>
                    </a:lnTo>
                    <a:lnTo>
                      <a:pt x="162" y="1"/>
                    </a:lnTo>
                    <a:lnTo>
                      <a:pt x="159" y="0"/>
                    </a:lnTo>
                    <a:lnTo>
                      <a:pt x="157" y="0"/>
                    </a:lnTo>
                    <a:lnTo>
                      <a:pt x="154" y="0"/>
                    </a:lnTo>
                    <a:lnTo>
                      <a:pt x="152" y="0"/>
                    </a:lnTo>
                    <a:lnTo>
                      <a:pt x="149" y="0"/>
                    </a:lnTo>
                    <a:lnTo>
                      <a:pt x="146" y="0"/>
                    </a:lnTo>
                    <a:lnTo>
                      <a:pt x="143" y="0"/>
                    </a:lnTo>
                    <a:lnTo>
                      <a:pt x="141" y="0"/>
                    </a:lnTo>
                    <a:lnTo>
                      <a:pt x="138" y="0"/>
                    </a:lnTo>
                    <a:lnTo>
                      <a:pt x="136" y="0"/>
                    </a:lnTo>
                    <a:lnTo>
                      <a:pt x="133" y="0"/>
                    </a:lnTo>
                    <a:lnTo>
                      <a:pt x="131" y="1"/>
                    </a:lnTo>
                    <a:lnTo>
                      <a:pt x="128" y="1"/>
                    </a:lnTo>
                    <a:lnTo>
                      <a:pt x="126" y="1"/>
                    </a:lnTo>
                    <a:lnTo>
                      <a:pt x="123" y="2"/>
                    </a:lnTo>
                    <a:lnTo>
                      <a:pt x="121" y="3"/>
                    </a:lnTo>
                    <a:lnTo>
                      <a:pt x="119" y="3"/>
                    </a:lnTo>
                    <a:lnTo>
                      <a:pt x="117" y="4"/>
                    </a:lnTo>
                    <a:lnTo>
                      <a:pt x="115" y="5"/>
                    </a:lnTo>
                    <a:lnTo>
                      <a:pt x="113" y="6"/>
                    </a:lnTo>
                    <a:lnTo>
                      <a:pt x="112" y="6"/>
                    </a:lnTo>
                    <a:lnTo>
                      <a:pt x="111" y="6"/>
                    </a:lnTo>
                    <a:lnTo>
                      <a:pt x="111" y="7"/>
                    </a:lnTo>
                    <a:lnTo>
                      <a:pt x="110" y="7"/>
                    </a:lnTo>
                    <a:lnTo>
                      <a:pt x="109" y="8"/>
                    </a:lnTo>
                    <a:lnTo>
                      <a:pt x="108" y="8"/>
                    </a:lnTo>
                    <a:lnTo>
                      <a:pt x="107" y="9"/>
                    </a:lnTo>
                    <a:lnTo>
                      <a:pt x="106" y="10"/>
                    </a:lnTo>
                    <a:lnTo>
                      <a:pt x="105" y="11"/>
                    </a:lnTo>
                    <a:lnTo>
                      <a:pt x="104" y="12"/>
                    </a:lnTo>
                    <a:lnTo>
                      <a:pt x="103" y="13"/>
                    </a:lnTo>
                    <a:lnTo>
                      <a:pt x="101" y="14"/>
                    </a:lnTo>
                    <a:lnTo>
                      <a:pt x="100" y="16"/>
                    </a:lnTo>
                    <a:lnTo>
                      <a:pt x="99" y="18"/>
                    </a:lnTo>
                    <a:lnTo>
                      <a:pt x="98" y="19"/>
                    </a:lnTo>
                    <a:lnTo>
                      <a:pt x="97" y="21"/>
                    </a:lnTo>
                    <a:lnTo>
                      <a:pt x="97" y="22"/>
                    </a:lnTo>
                    <a:lnTo>
                      <a:pt x="96" y="23"/>
                    </a:lnTo>
                    <a:lnTo>
                      <a:pt x="96" y="24"/>
                    </a:lnTo>
                    <a:lnTo>
                      <a:pt x="96" y="25"/>
                    </a:lnTo>
                    <a:lnTo>
                      <a:pt x="95" y="26"/>
                    </a:lnTo>
                    <a:lnTo>
                      <a:pt x="94" y="27"/>
                    </a:lnTo>
                    <a:lnTo>
                      <a:pt x="94" y="28"/>
                    </a:lnTo>
                    <a:lnTo>
                      <a:pt x="94" y="30"/>
                    </a:lnTo>
                    <a:lnTo>
                      <a:pt x="94" y="31"/>
                    </a:lnTo>
                    <a:lnTo>
                      <a:pt x="94" y="32"/>
                    </a:lnTo>
                    <a:lnTo>
                      <a:pt x="93" y="34"/>
                    </a:lnTo>
                    <a:lnTo>
                      <a:pt x="93" y="35"/>
                    </a:lnTo>
                    <a:lnTo>
                      <a:pt x="93" y="36"/>
                    </a:lnTo>
                    <a:lnTo>
                      <a:pt x="93" y="38"/>
                    </a:lnTo>
                    <a:lnTo>
                      <a:pt x="93" y="39"/>
                    </a:lnTo>
                    <a:lnTo>
                      <a:pt x="93" y="41"/>
                    </a:lnTo>
                    <a:lnTo>
                      <a:pt x="93" y="42"/>
                    </a:lnTo>
                    <a:lnTo>
                      <a:pt x="93" y="44"/>
                    </a:lnTo>
                    <a:lnTo>
                      <a:pt x="93" y="46"/>
                    </a:lnTo>
                    <a:lnTo>
                      <a:pt x="93" y="47"/>
                    </a:lnTo>
                    <a:lnTo>
                      <a:pt x="94" y="49"/>
                    </a:lnTo>
                    <a:lnTo>
                      <a:pt x="94" y="51"/>
                    </a:lnTo>
                    <a:lnTo>
                      <a:pt x="94" y="53"/>
                    </a:lnTo>
                    <a:lnTo>
                      <a:pt x="95" y="55"/>
                    </a:lnTo>
                    <a:lnTo>
                      <a:pt x="95" y="56"/>
                    </a:lnTo>
                    <a:lnTo>
                      <a:pt x="96" y="58"/>
                    </a:lnTo>
                    <a:lnTo>
                      <a:pt x="96" y="60"/>
                    </a:lnTo>
                    <a:lnTo>
                      <a:pt x="97" y="63"/>
                    </a:lnTo>
                    <a:lnTo>
                      <a:pt x="0" y="130"/>
                    </a:lnTo>
                    <a:lnTo>
                      <a:pt x="87" y="193"/>
                    </a:lnTo>
                    <a:close/>
                  </a:path>
                </a:pathLst>
              </a:custGeom>
              <a:solidFill>
                <a:srgbClr val="FFDBA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637" name="Freeform 597"/>
              <p:cNvSpPr>
                <a:spLocks/>
              </p:cNvSpPr>
              <p:nvPr/>
            </p:nvSpPr>
            <p:spPr bwMode="auto">
              <a:xfrm>
                <a:off x="1839" y="2184"/>
                <a:ext cx="22" cy="10"/>
              </a:xfrm>
              <a:custGeom>
                <a:avLst/>
                <a:gdLst>
                  <a:gd name="T0" fmla="*/ 11 w 22"/>
                  <a:gd name="T1" fmla="*/ 10 h 10"/>
                  <a:gd name="T2" fmla="*/ 12 w 22"/>
                  <a:gd name="T3" fmla="*/ 10 h 10"/>
                  <a:gd name="T4" fmla="*/ 13 w 22"/>
                  <a:gd name="T5" fmla="*/ 10 h 10"/>
                  <a:gd name="T6" fmla="*/ 14 w 22"/>
                  <a:gd name="T7" fmla="*/ 10 h 10"/>
                  <a:gd name="T8" fmla="*/ 15 w 22"/>
                  <a:gd name="T9" fmla="*/ 9 h 10"/>
                  <a:gd name="T10" fmla="*/ 16 w 22"/>
                  <a:gd name="T11" fmla="*/ 9 h 10"/>
                  <a:gd name="T12" fmla="*/ 17 w 22"/>
                  <a:gd name="T13" fmla="*/ 9 h 10"/>
                  <a:gd name="T14" fmla="*/ 17 w 22"/>
                  <a:gd name="T15" fmla="*/ 9 h 10"/>
                  <a:gd name="T16" fmla="*/ 18 w 22"/>
                  <a:gd name="T17" fmla="*/ 8 h 10"/>
                  <a:gd name="T18" fmla="*/ 20 w 22"/>
                  <a:gd name="T19" fmla="*/ 8 h 10"/>
                  <a:gd name="T20" fmla="*/ 21 w 22"/>
                  <a:gd name="T21" fmla="*/ 7 h 10"/>
                  <a:gd name="T22" fmla="*/ 21 w 22"/>
                  <a:gd name="T23" fmla="*/ 6 h 10"/>
                  <a:gd name="T24" fmla="*/ 22 w 22"/>
                  <a:gd name="T25" fmla="*/ 5 h 10"/>
                  <a:gd name="T26" fmla="*/ 21 w 22"/>
                  <a:gd name="T27" fmla="*/ 4 h 10"/>
                  <a:gd name="T28" fmla="*/ 21 w 22"/>
                  <a:gd name="T29" fmla="*/ 3 h 10"/>
                  <a:gd name="T30" fmla="*/ 20 w 22"/>
                  <a:gd name="T31" fmla="*/ 2 h 10"/>
                  <a:gd name="T32" fmla="*/ 18 w 22"/>
                  <a:gd name="T33" fmla="*/ 1 h 10"/>
                  <a:gd name="T34" fmla="*/ 17 w 22"/>
                  <a:gd name="T35" fmla="*/ 1 h 10"/>
                  <a:gd name="T36" fmla="*/ 17 w 22"/>
                  <a:gd name="T37" fmla="*/ 1 h 10"/>
                  <a:gd name="T38" fmla="*/ 16 w 22"/>
                  <a:gd name="T39" fmla="*/ 0 h 10"/>
                  <a:gd name="T40" fmla="*/ 15 w 22"/>
                  <a:gd name="T41" fmla="*/ 0 h 10"/>
                  <a:gd name="T42" fmla="*/ 14 w 22"/>
                  <a:gd name="T43" fmla="*/ 0 h 10"/>
                  <a:gd name="T44" fmla="*/ 13 w 22"/>
                  <a:gd name="T45" fmla="*/ 0 h 10"/>
                  <a:gd name="T46" fmla="*/ 12 w 22"/>
                  <a:gd name="T47" fmla="*/ 0 h 10"/>
                  <a:gd name="T48" fmla="*/ 11 w 22"/>
                  <a:gd name="T49" fmla="*/ 0 h 10"/>
                  <a:gd name="T50" fmla="*/ 9 w 22"/>
                  <a:gd name="T51" fmla="*/ 0 h 10"/>
                  <a:gd name="T52" fmla="*/ 8 w 22"/>
                  <a:gd name="T53" fmla="*/ 0 h 10"/>
                  <a:gd name="T54" fmla="*/ 7 w 22"/>
                  <a:gd name="T55" fmla="*/ 0 h 10"/>
                  <a:gd name="T56" fmla="*/ 6 w 22"/>
                  <a:gd name="T57" fmla="*/ 0 h 10"/>
                  <a:gd name="T58" fmla="*/ 4 w 22"/>
                  <a:gd name="T59" fmla="*/ 1 h 10"/>
                  <a:gd name="T60" fmla="*/ 3 w 22"/>
                  <a:gd name="T61" fmla="*/ 1 h 10"/>
                  <a:gd name="T62" fmla="*/ 1 w 22"/>
                  <a:gd name="T63" fmla="*/ 2 h 10"/>
                  <a:gd name="T64" fmla="*/ 0 w 22"/>
                  <a:gd name="T65" fmla="*/ 3 h 10"/>
                  <a:gd name="T66" fmla="*/ 0 w 22"/>
                  <a:gd name="T67" fmla="*/ 4 h 10"/>
                  <a:gd name="T68" fmla="*/ 0 w 22"/>
                  <a:gd name="T69" fmla="*/ 5 h 10"/>
                  <a:gd name="T70" fmla="*/ 0 w 22"/>
                  <a:gd name="T71" fmla="*/ 6 h 10"/>
                  <a:gd name="T72" fmla="*/ 0 w 22"/>
                  <a:gd name="T73" fmla="*/ 7 h 10"/>
                  <a:gd name="T74" fmla="*/ 1 w 22"/>
                  <a:gd name="T75" fmla="*/ 8 h 10"/>
                  <a:gd name="T76" fmla="*/ 3 w 22"/>
                  <a:gd name="T77" fmla="*/ 8 h 10"/>
                  <a:gd name="T78" fmla="*/ 4 w 22"/>
                  <a:gd name="T79" fmla="*/ 9 h 10"/>
                  <a:gd name="T80" fmla="*/ 6 w 22"/>
                  <a:gd name="T81" fmla="*/ 9 h 10"/>
                  <a:gd name="T82" fmla="*/ 7 w 22"/>
                  <a:gd name="T83" fmla="*/ 10 h 10"/>
                  <a:gd name="T84" fmla="*/ 8 w 22"/>
                  <a:gd name="T85" fmla="*/ 10 h 10"/>
                  <a:gd name="T86" fmla="*/ 9 w 22"/>
                  <a:gd name="T87" fmla="*/ 10 h 10"/>
                  <a:gd name="T88" fmla="*/ 11 w 22"/>
                  <a:gd name="T89" fmla="*/ 10 h 10"/>
                  <a:gd name="T90" fmla="*/ 11 w 22"/>
                  <a:gd name="T91" fmla="*/ 10 h 10"/>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2"/>
                  <a:gd name="T139" fmla="*/ 0 h 10"/>
                  <a:gd name="T140" fmla="*/ 22 w 22"/>
                  <a:gd name="T141" fmla="*/ 10 h 10"/>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2" h="10">
                    <a:moveTo>
                      <a:pt x="11" y="10"/>
                    </a:moveTo>
                    <a:lnTo>
                      <a:pt x="12" y="10"/>
                    </a:lnTo>
                    <a:lnTo>
                      <a:pt x="13" y="10"/>
                    </a:lnTo>
                    <a:lnTo>
                      <a:pt x="14" y="10"/>
                    </a:lnTo>
                    <a:lnTo>
                      <a:pt x="15" y="9"/>
                    </a:lnTo>
                    <a:lnTo>
                      <a:pt x="16" y="9"/>
                    </a:lnTo>
                    <a:lnTo>
                      <a:pt x="17" y="9"/>
                    </a:lnTo>
                    <a:lnTo>
                      <a:pt x="18" y="8"/>
                    </a:lnTo>
                    <a:lnTo>
                      <a:pt x="20" y="8"/>
                    </a:lnTo>
                    <a:lnTo>
                      <a:pt x="21" y="7"/>
                    </a:lnTo>
                    <a:lnTo>
                      <a:pt x="21" y="6"/>
                    </a:lnTo>
                    <a:lnTo>
                      <a:pt x="22" y="5"/>
                    </a:lnTo>
                    <a:lnTo>
                      <a:pt x="21" y="4"/>
                    </a:lnTo>
                    <a:lnTo>
                      <a:pt x="21" y="3"/>
                    </a:lnTo>
                    <a:lnTo>
                      <a:pt x="20" y="2"/>
                    </a:lnTo>
                    <a:lnTo>
                      <a:pt x="18" y="1"/>
                    </a:lnTo>
                    <a:lnTo>
                      <a:pt x="17" y="1"/>
                    </a:lnTo>
                    <a:lnTo>
                      <a:pt x="16" y="0"/>
                    </a:lnTo>
                    <a:lnTo>
                      <a:pt x="15" y="0"/>
                    </a:lnTo>
                    <a:lnTo>
                      <a:pt x="14" y="0"/>
                    </a:lnTo>
                    <a:lnTo>
                      <a:pt x="13" y="0"/>
                    </a:lnTo>
                    <a:lnTo>
                      <a:pt x="12" y="0"/>
                    </a:lnTo>
                    <a:lnTo>
                      <a:pt x="11" y="0"/>
                    </a:lnTo>
                    <a:lnTo>
                      <a:pt x="9" y="0"/>
                    </a:lnTo>
                    <a:lnTo>
                      <a:pt x="8" y="0"/>
                    </a:lnTo>
                    <a:lnTo>
                      <a:pt x="7" y="0"/>
                    </a:lnTo>
                    <a:lnTo>
                      <a:pt x="6" y="0"/>
                    </a:lnTo>
                    <a:lnTo>
                      <a:pt x="4" y="1"/>
                    </a:lnTo>
                    <a:lnTo>
                      <a:pt x="3" y="1"/>
                    </a:lnTo>
                    <a:lnTo>
                      <a:pt x="1" y="2"/>
                    </a:lnTo>
                    <a:lnTo>
                      <a:pt x="0" y="3"/>
                    </a:lnTo>
                    <a:lnTo>
                      <a:pt x="0" y="4"/>
                    </a:lnTo>
                    <a:lnTo>
                      <a:pt x="0" y="5"/>
                    </a:lnTo>
                    <a:lnTo>
                      <a:pt x="0" y="6"/>
                    </a:lnTo>
                    <a:lnTo>
                      <a:pt x="0" y="7"/>
                    </a:lnTo>
                    <a:lnTo>
                      <a:pt x="1" y="8"/>
                    </a:lnTo>
                    <a:lnTo>
                      <a:pt x="3" y="8"/>
                    </a:lnTo>
                    <a:lnTo>
                      <a:pt x="4" y="9"/>
                    </a:lnTo>
                    <a:lnTo>
                      <a:pt x="6" y="9"/>
                    </a:lnTo>
                    <a:lnTo>
                      <a:pt x="7" y="10"/>
                    </a:lnTo>
                    <a:lnTo>
                      <a:pt x="8" y="10"/>
                    </a:lnTo>
                    <a:lnTo>
                      <a:pt x="9" y="10"/>
                    </a:lnTo>
                    <a:lnTo>
                      <a:pt x="11" y="10"/>
                    </a:lnTo>
                    <a:close/>
                  </a:path>
                </a:pathLst>
              </a:custGeom>
              <a:solidFill>
                <a:srgbClr val="CC80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638" name="Freeform 598"/>
              <p:cNvSpPr>
                <a:spLocks/>
              </p:cNvSpPr>
              <p:nvPr/>
            </p:nvSpPr>
            <p:spPr bwMode="auto">
              <a:xfrm>
                <a:off x="1881" y="2122"/>
                <a:ext cx="19" cy="12"/>
              </a:xfrm>
              <a:custGeom>
                <a:avLst/>
                <a:gdLst>
                  <a:gd name="T0" fmla="*/ 9 w 19"/>
                  <a:gd name="T1" fmla="*/ 12 h 12"/>
                  <a:gd name="T2" fmla="*/ 10 w 19"/>
                  <a:gd name="T3" fmla="*/ 12 h 12"/>
                  <a:gd name="T4" fmla="*/ 11 w 19"/>
                  <a:gd name="T5" fmla="*/ 12 h 12"/>
                  <a:gd name="T6" fmla="*/ 12 w 19"/>
                  <a:gd name="T7" fmla="*/ 11 h 12"/>
                  <a:gd name="T8" fmla="*/ 13 w 19"/>
                  <a:gd name="T9" fmla="*/ 11 h 12"/>
                  <a:gd name="T10" fmla="*/ 15 w 19"/>
                  <a:gd name="T11" fmla="*/ 10 h 12"/>
                  <a:gd name="T12" fmla="*/ 16 w 19"/>
                  <a:gd name="T13" fmla="*/ 10 h 12"/>
                  <a:gd name="T14" fmla="*/ 18 w 19"/>
                  <a:gd name="T15" fmla="*/ 9 h 12"/>
                  <a:gd name="T16" fmla="*/ 19 w 19"/>
                  <a:gd name="T17" fmla="*/ 8 h 12"/>
                  <a:gd name="T18" fmla="*/ 19 w 19"/>
                  <a:gd name="T19" fmla="*/ 7 h 12"/>
                  <a:gd name="T20" fmla="*/ 19 w 19"/>
                  <a:gd name="T21" fmla="*/ 6 h 12"/>
                  <a:gd name="T22" fmla="*/ 19 w 19"/>
                  <a:gd name="T23" fmla="*/ 5 h 12"/>
                  <a:gd name="T24" fmla="*/ 19 w 19"/>
                  <a:gd name="T25" fmla="*/ 4 h 12"/>
                  <a:gd name="T26" fmla="*/ 18 w 19"/>
                  <a:gd name="T27" fmla="*/ 2 h 12"/>
                  <a:gd name="T28" fmla="*/ 16 w 19"/>
                  <a:gd name="T29" fmla="*/ 2 h 12"/>
                  <a:gd name="T30" fmla="*/ 15 w 19"/>
                  <a:gd name="T31" fmla="*/ 1 h 12"/>
                  <a:gd name="T32" fmla="*/ 13 w 19"/>
                  <a:gd name="T33" fmla="*/ 1 h 12"/>
                  <a:gd name="T34" fmla="*/ 12 w 19"/>
                  <a:gd name="T35" fmla="*/ 0 h 12"/>
                  <a:gd name="T36" fmla="*/ 11 w 19"/>
                  <a:gd name="T37" fmla="*/ 0 h 12"/>
                  <a:gd name="T38" fmla="*/ 10 w 19"/>
                  <a:gd name="T39" fmla="*/ 0 h 12"/>
                  <a:gd name="T40" fmla="*/ 9 w 19"/>
                  <a:gd name="T41" fmla="*/ 0 h 12"/>
                  <a:gd name="T42" fmla="*/ 8 w 19"/>
                  <a:gd name="T43" fmla="*/ 0 h 12"/>
                  <a:gd name="T44" fmla="*/ 7 w 19"/>
                  <a:gd name="T45" fmla="*/ 0 h 12"/>
                  <a:gd name="T46" fmla="*/ 7 w 19"/>
                  <a:gd name="T47" fmla="*/ 0 h 12"/>
                  <a:gd name="T48" fmla="*/ 5 w 19"/>
                  <a:gd name="T49" fmla="*/ 1 h 12"/>
                  <a:gd name="T50" fmla="*/ 4 w 19"/>
                  <a:gd name="T51" fmla="*/ 1 h 12"/>
                  <a:gd name="T52" fmla="*/ 3 w 19"/>
                  <a:gd name="T53" fmla="*/ 2 h 12"/>
                  <a:gd name="T54" fmla="*/ 1 w 19"/>
                  <a:gd name="T55" fmla="*/ 2 h 12"/>
                  <a:gd name="T56" fmla="*/ 0 w 19"/>
                  <a:gd name="T57" fmla="*/ 4 h 12"/>
                  <a:gd name="T58" fmla="*/ 0 w 19"/>
                  <a:gd name="T59" fmla="*/ 5 h 12"/>
                  <a:gd name="T60" fmla="*/ 0 w 19"/>
                  <a:gd name="T61" fmla="*/ 6 h 12"/>
                  <a:gd name="T62" fmla="*/ 0 w 19"/>
                  <a:gd name="T63" fmla="*/ 7 h 12"/>
                  <a:gd name="T64" fmla="*/ 0 w 19"/>
                  <a:gd name="T65" fmla="*/ 8 h 12"/>
                  <a:gd name="T66" fmla="*/ 1 w 19"/>
                  <a:gd name="T67" fmla="*/ 9 h 12"/>
                  <a:gd name="T68" fmla="*/ 3 w 19"/>
                  <a:gd name="T69" fmla="*/ 10 h 12"/>
                  <a:gd name="T70" fmla="*/ 4 w 19"/>
                  <a:gd name="T71" fmla="*/ 10 h 12"/>
                  <a:gd name="T72" fmla="*/ 5 w 19"/>
                  <a:gd name="T73" fmla="*/ 11 h 12"/>
                  <a:gd name="T74" fmla="*/ 7 w 19"/>
                  <a:gd name="T75" fmla="*/ 11 h 12"/>
                  <a:gd name="T76" fmla="*/ 7 w 19"/>
                  <a:gd name="T77" fmla="*/ 12 h 12"/>
                  <a:gd name="T78" fmla="*/ 8 w 19"/>
                  <a:gd name="T79" fmla="*/ 12 h 12"/>
                  <a:gd name="T80" fmla="*/ 9 w 19"/>
                  <a:gd name="T81" fmla="*/ 12 h 12"/>
                  <a:gd name="T82" fmla="*/ 9 w 19"/>
                  <a:gd name="T83" fmla="*/ 12 h 1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9"/>
                  <a:gd name="T127" fmla="*/ 0 h 12"/>
                  <a:gd name="T128" fmla="*/ 19 w 19"/>
                  <a:gd name="T129" fmla="*/ 12 h 1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9" h="12">
                    <a:moveTo>
                      <a:pt x="9" y="12"/>
                    </a:moveTo>
                    <a:lnTo>
                      <a:pt x="10" y="12"/>
                    </a:lnTo>
                    <a:lnTo>
                      <a:pt x="11" y="12"/>
                    </a:lnTo>
                    <a:lnTo>
                      <a:pt x="12" y="11"/>
                    </a:lnTo>
                    <a:lnTo>
                      <a:pt x="13" y="11"/>
                    </a:lnTo>
                    <a:lnTo>
                      <a:pt x="15" y="10"/>
                    </a:lnTo>
                    <a:lnTo>
                      <a:pt x="16" y="10"/>
                    </a:lnTo>
                    <a:lnTo>
                      <a:pt x="18" y="9"/>
                    </a:lnTo>
                    <a:lnTo>
                      <a:pt x="19" y="8"/>
                    </a:lnTo>
                    <a:lnTo>
                      <a:pt x="19" y="7"/>
                    </a:lnTo>
                    <a:lnTo>
                      <a:pt x="19" y="6"/>
                    </a:lnTo>
                    <a:lnTo>
                      <a:pt x="19" y="5"/>
                    </a:lnTo>
                    <a:lnTo>
                      <a:pt x="19" y="4"/>
                    </a:lnTo>
                    <a:lnTo>
                      <a:pt x="18" y="2"/>
                    </a:lnTo>
                    <a:lnTo>
                      <a:pt x="16" y="2"/>
                    </a:lnTo>
                    <a:lnTo>
                      <a:pt x="15" y="1"/>
                    </a:lnTo>
                    <a:lnTo>
                      <a:pt x="13" y="1"/>
                    </a:lnTo>
                    <a:lnTo>
                      <a:pt x="12" y="0"/>
                    </a:lnTo>
                    <a:lnTo>
                      <a:pt x="11" y="0"/>
                    </a:lnTo>
                    <a:lnTo>
                      <a:pt x="10" y="0"/>
                    </a:lnTo>
                    <a:lnTo>
                      <a:pt x="9" y="0"/>
                    </a:lnTo>
                    <a:lnTo>
                      <a:pt x="8" y="0"/>
                    </a:lnTo>
                    <a:lnTo>
                      <a:pt x="7" y="0"/>
                    </a:lnTo>
                    <a:lnTo>
                      <a:pt x="5" y="1"/>
                    </a:lnTo>
                    <a:lnTo>
                      <a:pt x="4" y="1"/>
                    </a:lnTo>
                    <a:lnTo>
                      <a:pt x="3" y="2"/>
                    </a:lnTo>
                    <a:lnTo>
                      <a:pt x="1" y="2"/>
                    </a:lnTo>
                    <a:lnTo>
                      <a:pt x="0" y="4"/>
                    </a:lnTo>
                    <a:lnTo>
                      <a:pt x="0" y="5"/>
                    </a:lnTo>
                    <a:lnTo>
                      <a:pt x="0" y="6"/>
                    </a:lnTo>
                    <a:lnTo>
                      <a:pt x="0" y="7"/>
                    </a:lnTo>
                    <a:lnTo>
                      <a:pt x="0" y="8"/>
                    </a:lnTo>
                    <a:lnTo>
                      <a:pt x="1" y="9"/>
                    </a:lnTo>
                    <a:lnTo>
                      <a:pt x="3" y="10"/>
                    </a:lnTo>
                    <a:lnTo>
                      <a:pt x="4" y="10"/>
                    </a:lnTo>
                    <a:lnTo>
                      <a:pt x="5" y="11"/>
                    </a:lnTo>
                    <a:lnTo>
                      <a:pt x="7" y="11"/>
                    </a:lnTo>
                    <a:lnTo>
                      <a:pt x="7" y="12"/>
                    </a:lnTo>
                    <a:lnTo>
                      <a:pt x="8" y="12"/>
                    </a:lnTo>
                    <a:lnTo>
                      <a:pt x="9" y="12"/>
                    </a:lnTo>
                    <a:close/>
                  </a:path>
                </a:pathLst>
              </a:custGeom>
              <a:solidFill>
                <a:srgbClr val="CC80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639" name="Freeform 599"/>
              <p:cNvSpPr>
                <a:spLocks/>
              </p:cNvSpPr>
              <p:nvPr/>
            </p:nvSpPr>
            <p:spPr bwMode="auto">
              <a:xfrm>
                <a:off x="1913" y="2092"/>
                <a:ext cx="19" cy="12"/>
              </a:xfrm>
              <a:custGeom>
                <a:avLst/>
                <a:gdLst>
                  <a:gd name="T0" fmla="*/ 9 w 19"/>
                  <a:gd name="T1" fmla="*/ 12 h 12"/>
                  <a:gd name="T2" fmla="*/ 10 w 19"/>
                  <a:gd name="T3" fmla="*/ 11 h 12"/>
                  <a:gd name="T4" fmla="*/ 11 w 19"/>
                  <a:gd name="T5" fmla="*/ 11 h 12"/>
                  <a:gd name="T6" fmla="*/ 12 w 19"/>
                  <a:gd name="T7" fmla="*/ 11 h 12"/>
                  <a:gd name="T8" fmla="*/ 13 w 19"/>
                  <a:gd name="T9" fmla="*/ 11 h 12"/>
                  <a:gd name="T10" fmla="*/ 15 w 19"/>
                  <a:gd name="T11" fmla="*/ 10 h 12"/>
                  <a:gd name="T12" fmla="*/ 16 w 19"/>
                  <a:gd name="T13" fmla="*/ 9 h 12"/>
                  <a:gd name="T14" fmla="*/ 17 w 19"/>
                  <a:gd name="T15" fmla="*/ 9 h 12"/>
                  <a:gd name="T16" fmla="*/ 18 w 19"/>
                  <a:gd name="T17" fmla="*/ 8 h 12"/>
                  <a:gd name="T18" fmla="*/ 19 w 19"/>
                  <a:gd name="T19" fmla="*/ 7 h 12"/>
                  <a:gd name="T20" fmla="*/ 19 w 19"/>
                  <a:gd name="T21" fmla="*/ 5 h 12"/>
                  <a:gd name="T22" fmla="*/ 19 w 19"/>
                  <a:gd name="T23" fmla="*/ 4 h 12"/>
                  <a:gd name="T24" fmla="*/ 18 w 19"/>
                  <a:gd name="T25" fmla="*/ 3 h 12"/>
                  <a:gd name="T26" fmla="*/ 17 w 19"/>
                  <a:gd name="T27" fmla="*/ 2 h 12"/>
                  <a:gd name="T28" fmla="*/ 16 w 19"/>
                  <a:gd name="T29" fmla="*/ 1 h 12"/>
                  <a:gd name="T30" fmla="*/ 15 w 19"/>
                  <a:gd name="T31" fmla="*/ 1 h 12"/>
                  <a:gd name="T32" fmla="*/ 13 w 19"/>
                  <a:gd name="T33" fmla="*/ 0 h 12"/>
                  <a:gd name="T34" fmla="*/ 12 w 19"/>
                  <a:gd name="T35" fmla="*/ 0 h 12"/>
                  <a:gd name="T36" fmla="*/ 11 w 19"/>
                  <a:gd name="T37" fmla="*/ 0 h 12"/>
                  <a:gd name="T38" fmla="*/ 10 w 19"/>
                  <a:gd name="T39" fmla="*/ 0 h 12"/>
                  <a:gd name="T40" fmla="*/ 9 w 19"/>
                  <a:gd name="T41" fmla="*/ 0 h 12"/>
                  <a:gd name="T42" fmla="*/ 8 w 19"/>
                  <a:gd name="T43" fmla="*/ 0 h 12"/>
                  <a:gd name="T44" fmla="*/ 8 w 19"/>
                  <a:gd name="T45" fmla="*/ 0 h 12"/>
                  <a:gd name="T46" fmla="*/ 6 w 19"/>
                  <a:gd name="T47" fmla="*/ 0 h 12"/>
                  <a:gd name="T48" fmla="*/ 5 w 19"/>
                  <a:gd name="T49" fmla="*/ 0 h 12"/>
                  <a:gd name="T50" fmla="*/ 4 w 19"/>
                  <a:gd name="T51" fmla="*/ 1 h 12"/>
                  <a:gd name="T52" fmla="*/ 2 w 19"/>
                  <a:gd name="T53" fmla="*/ 1 h 12"/>
                  <a:gd name="T54" fmla="*/ 1 w 19"/>
                  <a:gd name="T55" fmla="*/ 2 h 12"/>
                  <a:gd name="T56" fmla="*/ 0 w 19"/>
                  <a:gd name="T57" fmla="*/ 3 h 12"/>
                  <a:gd name="T58" fmla="*/ 0 w 19"/>
                  <a:gd name="T59" fmla="*/ 4 h 12"/>
                  <a:gd name="T60" fmla="*/ 0 w 19"/>
                  <a:gd name="T61" fmla="*/ 5 h 12"/>
                  <a:gd name="T62" fmla="*/ 0 w 19"/>
                  <a:gd name="T63" fmla="*/ 7 h 12"/>
                  <a:gd name="T64" fmla="*/ 0 w 19"/>
                  <a:gd name="T65" fmla="*/ 8 h 12"/>
                  <a:gd name="T66" fmla="*/ 1 w 19"/>
                  <a:gd name="T67" fmla="*/ 9 h 12"/>
                  <a:gd name="T68" fmla="*/ 2 w 19"/>
                  <a:gd name="T69" fmla="*/ 9 h 12"/>
                  <a:gd name="T70" fmla="*/ 4 w 19"/>
                  <a:gd name="T71" fmla="*/ 10 h 12"/>
                  <a:gd name="T72" fmla="*/ 5 w 19"/>
                  <a:gd name="T73" fmla="*/ 11 h 12"/>
                  <a:gd name="T74" fmla="*/ 6 w 19"/>
                  <a:gd name="T75" fmla="*/ 11 h 12"/>
                  <a:gd name="T76" fmla="*/ 8 w 19"/>
                  <a:gd name="T77" fmla="*/ 11 h 12"/>
                  <a:gd name="T78" fmla="*/ 8 w 19"/>
                  <a:gd name="T79" fmla="*/ 11 h 12"/>
                  <a:gd name="T80" fmla="*/ 9 w 19"/>
                  <a:gd name="T81" fmla="*/ 12 h 12"/>
                  <a:gd name="T82" fmla="*/ 9 w 19"/>
                  <a:gd name="T83" fmla="*/ 12 h 1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9"/>
                  <a:gd name="T127" fmla="*/ 0 h 12"/>
                  <a:gd name="T128" fmla="*/ 19 w 19"/>
                  <a:gd name="T129" fmla="*/ 12 h 1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9" h="12">
                    <a:moveTo>
                      <a:pt x="9" y="12"/>
                    </a:moveTo>
                    <a:lnTo>
                      <a:pt x="10" y="11"/>
                    </a:lnTo>
                    <a:lnTo>
                      <a:pt x="11" y="11"/>
                    </a:lnTo>
                    <a:lnTo>
                      <a:pt x="12" y="11"/>
                    </a:lnTo>
                    <a:lnTo>
                      <a:pt x="13" y="11"/>
                    </a:lnTo>
                    <a:lnTo>
                      <a:pt x="15" y="10"/>
                    </a:lnTo>
                    <a:lnTo>
                      <a:pt x="16" y="9"/>
                    </a:lnTo>
                    <a:lnTo>
                      <a:pt x="17" y="9"/>
                    </a:lnTo>
                    <a:lnTo>
                      <a:pt x="18" y="8"/>
                    </a:lnTo>
                    <a:lnTo>
                      <a:pt x="19" y="7"/>
                    </a:lnTo>
                    <a:lnTo>
                      <a:pt x="19" y="5"/>
                    </a:lnTo>
                    <a:lnTo>
                      <a:pt x="19" y="4"/>
                    </a:lnTo>
                    <a:lnTo>
                      <a:pt x="18" y="3"/>
                    </a:lnTo>
                    <a:lnTo>
                      <a:pt x="17" y="2"/>
                    </a:lnTo>
                    <a:lnTo>
                      <a:pt x="16" y="1"/>
                    </a:lnTo>
                    <a:lnTo>
                      <a:pt x="15" y="1"/>
                    </a:lnTo>
                    <a:lnTo>
                      <a:pt x="13" y="0"/>
                    </a:lnTo>
                    <a:lnTo>
                      <a:pt x="12" y="0"/>
                    </a:lnTo>
                    <a:lnTo>
                      <a:pt x="11" y="0"/>
                    </a:lnTo>
                    <a:lnTo>
                      <a:pt x="10" y="0"/>
                    </a:lnTo>
                    <a:lnTo>
                      <a:pt x="9" y="0"/>
                    </a:lnTo>
                    <a:lnTo>
                      <a:pt x="8" y="0"/>
                    </a:lnTo>
                    <a:lnTo>
                      <a:pt x="6" y="0"/>
                    </a:lnTo>
                    <a:lnTo>
                      <a:pt x="5" y="0"/>
                    </a:lnTo>
                    <a:lnTo>
                      <a:pt x="4" y="1"/>
                    </a:lnTo>
                    <a:lnTo>
                      <a:pt x="2" y="1"/>
                    </a:lnTo>
                    <a:lnTo>
                      <a:pt x="1" y="2"/>
                    </a:lnTo>
                    <a:lnTo>
                      <a:pt x="0" y="3"/>
                    </a:lnTo>
                    <a:lnTo>
                      <a:pt x="0" y="4"/>
                    </a:lnTo>
                    <a:lnTo>
                      <a:pt x="0" y="5"/>
                    </a:lnTo>
                    <a:lnTo>
                      <a:pt x="0" y="7"/>
                    </a:lnTo>
                    <a:lnTo>
                      <a:pt x="0" y="8"/>
                    </a:lnTo>
                    <a:lnTo>
                      <a:pt x="1" y="9"/>
                    </a:lnTo>
                    <a:lnTo>
                      <a:pt x="2" y="9"/>
                    </a:lnTo>
                    <a:lnTo>
                      <a:pt x="4" y="10"/>
                    </a:lnTo>
                    <a:lnTo>
                      <a:pt x="5" y="11"/>
                    </a:lnTo>
                    <a:lnTo>
                      <a:pt x="6" y="11"/>
                    </a:lnTo>
                    <a:lnTo>
                      <a:pt x="8" y="11"/>
                    </a:lnTo>
                    <a:lnTo>
                      <a:pt x="9" y="12"/>
                    </a:lnTo>
                    <a:close/>
                  </a:path>
                </a:pathLst>
              </a:custGeom>
              <a:solidFill>
                <a:srgbClr val="CC80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640" name="Freeform 600"/>
              <p:cNvSpPr>
                <a:spLocks/>
              </p:cNvSpPr>
              <p:nvPr/>
            </p:nvSpPr>
            <p:spPr bwMode="auto">
              <a:xfrm>
                <a:off x="1794" y="2206"/>
                <a:ext cx="22" cy="10"/>
              </a:xfrm>
              <a:custGeom>
                <a:avLst/>
                <a:gdLst>
                  <a:gd name="T0" fmla="*/ 11 w 22"/>
                  <a:gd name="T1" fmla="*/ 10 h 10"/>
                  <a:gd name="T2" fmla="*/ 12 w 22"/>
                  <a:gd name="T3" fmla="*/ 10 h 10"/>
                  <a:gd name="T4" fmla="*/ 13 w 22"/>
                  <a:gd name="T5" fmla="*/ 10 h 10"/>
                  <a:gd name="T6" fmla="*/ 14 w 22"/>
                  <a:gd name="T7" fmla="*/ 10 h 10"/>
                  <a:gd name="T8" fmla="*/ 15 w 22"/>
                  <a:gd name="T9" fmla="*/ 10 h 10"/>
                  <a:gd name="T10" fmla="*/ 16 w 22"/>
                  <a:gd name="T11" fmla="*/ 9 h 10"/>
                  <a:gd name="T12" fmla="*/ 17 w 22"/>
                  <a:gd name="T13" fmla="*/ 9 h 10"/>
                  <a:gd name="T14" fmla="*/ 17 w 22"/>
                  <a:gd name="T15" fmla="*/ 9 h 10"/>
                  <a:gd name="T16" fmla="*/ 18 w 22"/>
                  <a:gd name="T17" fmla="*/ 9 h 10"/>
                  <a:gd name="T18" fmla="*/ 20 w 22"/>
                  <a:gd name="T19" fmla="*/ 8 h 10"/>
                  <a:gd name="T20" fmla="*/ 21 w 22"/>
                  <a:gd name="T21" fmla="*/ 7 h 10"/>
                  <a:gd name="T22" fmla="*/ 21 w 22"/>
                  <a:gd name="T23" fmla="*/ 6 h 10"/>
                  <a:gd name="T24" fmla="*/ 22 w 22"/>
                  <a:gd name="T25" fmla="*/ 5 h 10"/>
                  <a:gd name="T26" fmla="*/ 21 w 22"/>
                  <a:gd name="T27" fmla="*/ 3 h 10"/>
                  <a:gd name="T28" fmla="*/ 21 w 22"/>
                  <a:gd name="T29" fmla="*/ 3 h 10"/>
                  <a:gd name="T30" fmla="*/ 20 w 22"/>
                  <a:gd name="T31" fmla="*/ 2 h 10"/>
                  <a:gd name="T32" fmla="*/ 18 w 22"/>
                  <a:gd name="T33" fmla="*/ 1 h 10"/>
                  <a:gd name="T34" fmla="*/ 17 w 22"/>
                  <a:gd name="T35" fmla="*/ 1 h 10"/>
                  <a:gd name="T36" fmla="*/ 17 w 22"/>
                  <a:gd name="T37" fmla="*/ 1 h 10"/>
                  <a:gd name="T38" fmla="*/ 16 w 22"/>
                  <a:gd name="T39" fmla="*/ 0 h 10"/>
                  <a:gd name="T40" fmla="*/ 15 w 22"/>
                  <a:gd name="T41" fmla="*/ 0 h 10"/>
                  <a:gd name="T42" fmla="*/ 14 w 22"/>
                  <a:gd name="T43" fmla="*/ 0 h 10"/>
                  <a:gd name="T44" fmla="*/ 13 w 22"/>
                  <a:gd name="T45" fmla="*/ 0 h 10"/>
                  <a:gd name="T46" fmla="*/ 12 w 22"/>
                  <a:gd name="T47" fmla="*/ 0 h 10"/>
                  <a:gd name="T48" fmla="*/ 11 w 22"/>
                  <a:gd name="T49" fmla="*/ 0 h 10"/>
                  <a:gd name="T50" fmla="*/ 9 w 22"/>
                  <a:gd name="T51" fmla="*/ 0 h 10"/>
                  <a:gd name="T52" fmla="*/ 8 w 22"/>
                  <a:gd name="T53" fmla="*/ 0 h 10"/>
                  <a:gd name="T54" fmla="*/ 7 w 22"/>
                  <a:gd name="T55" fmla="*/ 0 h 10"/>
                  <a:gd name="T56" fmla="*/ 6 w 22"/>
                  <a:gd name="T57" fmla="*/ 0 h 10"/>
                  <a:gd name="T58" fmla="*/ 4 w 22"/>
                  <a:gd name="T59" fmla="*/ 1 h 10"/>
                  <a:gd name="T60" fmla="*/ 2 w 22"/>
                  <a:gd name="T61" fmla="*/ 1 h 10"/>
                  <a:gd name="T62" fmla="*/ 1 w 22"/>
                  <a:gd name="T63" fmla="*/ 2 h 10"/>
                  <a:gd name="T64" fmla="*/ 0 w 22"/>
                  <a:gd name="T65" fmla="*/ 3 h 10"/>
                  <a:gd name="T66" fmla="*/ 0 w 22"/>
                  <a:gd name="T67" fmla="*/ 3 h 10"/>
                  <a:gd name="T68" fmla="*/ 0 w 22"/>
                  <a:gd name="T69" fmla="*/ 5 h 10"/>
                  <a:gd name="T70" fmla="*/ 0 w 22"/>
                  <a:gd name="T71" fmla="*/ 6 h 10"/>
                  <a:gd name="T72" fmla="*/ 0 w 22"/>
                  <a:gd name="T73" fmla="*/ 7 h 10"/>
                  <a:gd name="T74" fmla="*/ 1 w 22"/>
                  <a:gd name="T75" fmla="*/ 8 h 10"/>
                  <a:gd name="T76" fmla="*/ 2 w 22"/>
                  <a:gd name="T77" fmla="*/ 9 h 10"/>
                  <a:gd name="T78" fmla="*/ 4 w 22"/>
                  <a:gd name="T79" fmla="*/ 9 h 10"/>
                  <a:gd name="T80" fmla="*/ 6 w 22"/>
                  <a:gd name="T81" fmla="*/ 10 h 10"/>
                  <a:gd name="T82" fmla="*/ 7 w 22"/>
                  <a:gd name="T83" fmla="*/ 10 h 10"/>
                  <a:gd name="T84" fmla="*/ 8 w 22"/>
                  <a:gd name="T85" fmla="*/ 10 h 10"/>
                  <a:gd name="T86" fmla="*/ 9 w 22"/>
                  <a:gd name="T87" fmla="*/ 10 h 10"/>
                  <a:gd name="T88" fmla="*/ 11 w 22"/>
                  <a:gd name="T89" fmla="*/ 10 h 10"/>
                  <a:gd name="T90" fmla="*/ 11 w 22"/>
                  <a:gd name="T91" fmla="*/ 10 h 10"/>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2"/>
                  <a:gd name="T139" fmla="*/ 0 h 10"/>
                  <a:gd name="T140" fmla="*/ 22 w 22"/>
                  <a:gd name="T141" fmla="*/ 10 h 10"/>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2" h="10">
                    <a:moveTo>
                      <a:pt x="11" y="10"/>
                    </a:moveTo>
                    <a:lnTo>
                      <a:pt x="12" y="10"/>
                    </a:lnTo>
                    <a:lnTo>
                      <a:pt x="13" y="10"/>
                    </a:lnTo>
                    <a:lnTo>
                      <a:pt x="14" y="10"/>
                    </a:lnTo>
                    <a:lnTo>
                      <a:pt x="15" y="10"/>
                    </a:lnTo>
                    <a:lnTo>
                      <a:pt x="16" y="9"/>
                    </a:lnTo>
                    <a:lnTo>
                      <a:pt x="17" y="9"/>
                    </a:lnTo>
                    <a:lnTo>
                      <a:pt x="18" y="9"/>
                    </a:lnTo>
                    <a:lnTo>
                      <a:pt x="20" y="8"/>
                    </a:lnTo>
                    <a:lnTo>
                      <a:pt x="21" y="7"/>
                    </a:lnTo>
                    <a:lnTo>
                      <a:pt x="21" y="6"/>
                    </a:lnTo>
                    <a:lnTo>
                      <a:pt x="22" y="5"/>
                    </a:lnTo>
                    <a:lnTo>
                      <a:pt x="21" y="3"/>
                    </a:lnTo>
                    <a:lnTo>
                      <a:pt x="20" y="2"/>
                    </a:lnTo>
                    <a:lnTo>
                      <a:pt x="18" y="1"/>
                    </a:lnTo>
                    <a:lnTo>
                      <a:pt x="17" y="1"/>
                    </a:lnTo>
                    <a:lnTo>
                      <a:pt x="16" y="0"/>
                    </a:lnTo>
                    <a:lnTo>
                      <a:pt x="15" y="0"/>
                    </a:lnTo>
                    <a:lnTo>
                      <a:pt x="14" y="0"/>
                    </a:lnTo>
                    <a:lnTo>
                      <a:pt x="13" y="0"/>
                    </a:lnTo>
                    <a:lnTo>
                      <a:pt x="12" y="0"/>
                    </a:lnTo>
                    <a:lnTo>
                      <a:pt x="11" y="0"/>
                    </a:lnTo>
                    <a:lnTo>
                      <a:pt x="9" y="0"/>
                    </a:lnTo>
                    <a:lnTo>
                      <a:pt x="8" y="0"/>
                    </a:lnTo>
                    <a:lnTo>
                      <a:pt x="7" y="0"/>
                    </a:lnTo>
                    <a:lnTo>
                      <a:pt x="6" y="0"/>
                    </a:lnTo>
                    <a:lnTo>
                      <a:pt x="4" y="1"/>
                    </a:lnTo>
                    <a:lnTo>
                      <a:pt x="2" y="1"/>
                    </a:lnTo>
                    <a:lnTo>
                      <a:pt x="1" y="2"/>
                    </a:lnTo>
                    <a:lnTo>
                      <a:pt x="0" y="3"/>
                    </a:lnTo>
                    <a:lnTo>
                      <a:pt x="0" y="5"/>
                    </a:lnTo>
                    <a:lnTo>
                      <a:pt x="0" y="6"/>
                    </a:lnTo>
                    <a:lnTo>
                      <a:pt x="0" y="7"/>
                    </a:lnTo>
                    <a:lnTo>
                      <a:pt x="1" y="8"/>
                    </a:lnTo>
                    <a:lnTo>
                      <a:pt x="2" y="9"/>
                    </a:lnTo>
                    <a:lnTo>
                      <a:pt x="4" y="9"/>
                    </a:lnTo>
                    <a:lnTo>
                      <a:pt x="6" y="10"/>
                    </a:lnTo>
                    <a:lnTo>
                      <a:pt x="7" y="10"/>
                    </a:lnTo>
                    <a:lnTo>
                      <a:pt x="8" y="10"/>
                    </a:lnTo>
                    <a:lnTo>
                      <a:pt x="9" y="10"/>
                    </a:lnTo>
                    <a:lnTo>
                      <a:pt x="11" y="10"/>
                    </a:lnTo>
                    <a:close/>
                  </a:path>
                </a:pathLst>
              </a:custGeom>
              <a:solidFill>
                <a:srgbClr val="FFA6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641" name="Freeform 601"/>
              <p:cNvSpPr>
                <a:spLocks/>
              </p:cNvSpPr>
              <p:nvPr/>
            </p:nvSpPr>
            <p:spPr bwMode="auto">
              <a:xfrm>
                <a:off x="1648" y="2059"/>
                <a:ext cx="255" cy="468"/>
              </a:xfrm>
              <a:custGeom>
                <a:avLst/>
                <a:gdLst>
                  <a:gd name="T0" fmla="*/ 229 w 255"/>
                  <a:gd name="T1" fmla="*/ 4 h 468"/>
                  <a:gd name="T2" fmla="*/ 226 w 255"/>
                  <a:gd name="T3" fmla="*/ 5 h 468"/>
                  <a:gd name="T4" fmla="*/ 222 w 255"/>
                  <a:gd name="T5" fmla="*/ 6 h 468"/>
                  <a:gd name="T6" fmla="*/ 218 w 255"/>
                  <a:gd name="T7" fmla="*/ 7 h 468"/>
                  <a:gd name="T8" fmla="*/ 213 w 255"/>
                  <a:gd name="T9" fmla="*/ 9 h 468"/>
                  <a:gd name="T10" fmla="*/ 209 w 255"/>
                  <a:gd name="T11" fmla="*/ 11 h 468"/>
                  <a:gd name="T12" fmla="*/ 204 w 255"/>
                  <a:gd name="T13" fmla="*/ 13 h 468"/>
                  <a:gd name="T14" fmla="*/ 200 w 255"/>
                  <a:gd name="T15" fmla="*/ 16 h 468"/>
                  <a:gd name="T16" fmla="*/ 196 w 255"/>
                  <a:gd name="T17" fmla="*/ 19 h 468"/>
                  <a:gd name="T18" fmla="*/ 192 w 255"/>
                  <a:gd name="T19" fmla="*/ 23 h 468"/>
                  <a:gd name="T20" fmla="*/ 188 w 255"/>
                  <a:gd name="T21" fmla="*/ 27 h 468"/>
                  <a:gd name="T22" fmla="*/ 186 w 255"/>
                  <a:gd name="T23" fmla="*/ 32 h 468"/>
                  <a:gd name="T24" fmla="*/ 184 w 255"/>
                  <a:gd name="T25" fmla="*/ 38 h 468"/>
                  <a:gd name="T26" fmla="*/ 184 w 255"/>
                  <a:gd name="T27" fmla="*/ 41 h 468"/>
                  <a:gd name="T28" fmla="*/ 185 w 255"/>
                  <a:gd name="T29" fmla="*/ 45 h 468"/>
                  <a:gd name="T30" fmla="*/ 185 w 255"/>
                  <a:gd name="T31" fmla="*/ 50 h 468"/>
                  <a:gd name="T32" fmla="*/ 185 w 255"/>
                  <a:gd name="T33" fmla="*/ 53 h 468"/>
                  <a:gd name="T34" fmla="*/ 186 w 255"/>
                  <a:gd name="T35" fmla="*/ 56 h 468"/>
                  <a:gd name="T36" fmla="*/ 187 w 255"/>
                  <a:gd name="T37" fmla="*/ 60 h 468"/>
                  <a:gd name="T38" fmla="*/ 188 w 255"/>
                  <a:gd name="T39" fmla="*/ 64 h 468"/>
                  <a:gd name="T40" fmla="*/ 190 w 255"/>
                  <a:gd name="T41" fmla="*/ 70 h 468"/>
                  <a:gd name="T42" fmla="*/ 191 w 255"/>
                  <a:gd name="T43" fmla="*/ 75 h 468"/>
                  <a:gd name="T44" fmla="*/ 192 w 255"/>
                  <a:gd name="T45" fmla="*/ 78 h 468"/>
                  <a:gd name="T46" fmla="*/ 193 w 255"/>
                  <a:gd name="T47" fmla="*/ 81 h 468"/>
                  <a:gd name="T48" fmla="*/ 72 w 255"/>
                  <a:gd name="T49" fmla="*/ 158 h 468"/>
                  <a:gd name="T50" fmla="*/ 70 w 255"/>
                  <a:gd name="T51" fmla="*/ 159 h 468"/>
                  <a:gd name="T52" fmla="*/ 66 w 255"/>
                  <a:gd name="T53" fmla="*/ 161 h 468"/>
                  <a:gd name="T54" fmla="*/ 62 w 255"/>
                  <a:gd name="T55" fmla="*/ 164 h 468"/>
                  <a:gd name="T56" fmla="*/ 60 w 255"/>
                  <a:gd name="T57" fmla="*/ 166 h 468"/>
                  <a:gd name="T58" fmla="*/ 57 w 255"/>
                  <a:gd name="T59" fmla="*/ 169 h 468"/>
                  <a:gd name="T60" fmla="*/ 53 w 255"/>
                  <a:gd name="T61" fmla="*/ 172 h 468"/>
                  <a:gd name="T62" fmla="*/ 50 w 255"/>
                  <a:gd name="T63" fmla="*/ 175 h 468"/>
                  <a:gd name="T64" fmla="*/ 47 w 255"/>
                  <a:gd name="T65" fmla="*/ 179 h 468"/>
                  <a:gd name="T66" fmla="*/ 43 w 255"/>
                  <a:gd name="T67" fmla="*/ 182 h 468"/>
                  <a:gd name="T68" fmla="*/ 40 w 255"/>
                  <a:gd name="T69" fmla="*/ 186 h 468"/>
                  <a:gd name="T70" fmla="*/ 37 w 255"/>
                  <a:gd name="T71" fmla="*/ 190 h 468"/>
                  <a:gd name="T72" fmla="*/ 34 w 255"/>
                  <a:gd name="T73" fmla="*/ 195 h 468"/>
                  <a:gd name="T74" fmla="*/ 31 w 255"/>
                  <a:gd name="T75" fmla="*/ 201 h 468"/>
                  <a:gd name="T76" fmla="*/ 28 w 255"/>
                  <a:gd name="T77" fmla="*/ 206 h 468"/>
                  <a:gd name="T78" fmla="*/ 27 w 255"/>
                  <a:gd name="T79" fmla="*/ 211 h 468"/>
                  <a:gd name="T80" fmla="*/ 25 w 255"/>
                  <a:gd name="T81" fmla="*/ 217 h 468"/>
                  <a:gd name="T82" fmla="*/ 24 w 255"/>
                  <a:gd name="T83" fmla="*/ 223 h 468"/>
                  <a:gd name="T84" fmla="*/ 24 w 255"/>
                  <a:gd name="T85" fmla="*/ 230 h 468"/>
                  <a:gd name="T86" fmla="*/ 24 w 255"/>
                  <a:gd name="T87" fmla="*/ 236 h 468"/>
                  <a:gd name="T88" fmla="*/ 24 w 255"/>
                  <a:gd name="T89" fmla="*/ 242 h 468"/>
                  <a:gd name="T90" fmla="*/ 25 w 255"/>
                  <a:gd name="T91" fmla="*/ 247 h 468"/>
                  <a:gd name="T92" fmla="*/ 26 w 255"/>
                  <a:gd name="T93" fmla="*/ 252 h 468"/>
                  <a:gd name="T94" fmla="*/ 27 w 255"/>
                  <a:gd name="T95" fmla="*/ 256 h 468"/>
                  <a:gd name="T96" fmla="*/ 28 w 255"/>
                  <a:gd name="T97" fmla="*/ 259 h 468"/>
                  <a:gd name="T98" fmla="*/ 29 w 255"/>
                  <a:gd name="T99" fmla="*/ 263 h 468"/>
                  <a:gd name="T100" fmla="*/ 31 w 255"/>
                  <a:gd name="T101" fmla="*/ 267 h 468"/>
                  <a:gd name="T102" fmla="*/ 34 w 255"/>
                  <a:gd name="T103" fmla="*/ 272 h 468"/>
                  <a:gd name="T104" fmla="*/ 39 w 255"/>
                  <a:gd name="T105" fmla="*/ 275 h 468"/>
                  <a:gd name="T106" fmla="*/ 42 w 255"/>
                  <a:gd name="T107" fmla="*/ 276 h 468"/>
                  <a:gd name="T108" fmla="*/ 39 w 255"/>
                  <a:gd name="T109" fmla="*/ 294 h 468"/>
                  <a:gd name="T110" fmla="*/ 188 w 255"/>
                  <a:gd name="T111" fmla="*/ 414 h 468"/>
                  <a:gd name="T112" fmla="*/ 0 w 255"/>
                  <a:gd name="T113" fmla="*/ 1 h 468"/>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255"/>
                  <a:gd name="T172" fmla="*/ 0 h 468"/>
                  <a:gd name="T173" fmla="*/ 255 w 255"/>
                  <a:gd name="T174" fmla="*/ 468 h 468"/>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255" h="468">
                    <a:moveTo>
                      <a:pt x="255" y="0"/>
                    </a:moveTo>
                    <a:lnTo>
                      <a:pt x="230" y="4"/>
                    </a:lnTo>
                    <a:lnTo>
                      <a:pt x="229" y="4"/>
                    </a:lnTo>
                    <a:lnTo>
                      <a:pt x="228" y="4"/>
                    </a:lnTo>
                    <a:lnTo>
                      <a:pt x="227" y="5"/>
                    </a:lnTo>
                    <a:lnTo>
                      <a:pt x="226" y="5"/>
                    </a:lnTo>
                    <a:lnTo>
                      <a:pt x="224" y="5"/>
                    </a:lnTo>
                    <a:lnTo>
                      <a:pt x="223" y="6"/>
                    </a:lnTo>
                    <a:lnTo>
                      <a:pt x="222" y="6"/>
                    </a:lnTo>
                    <a:lnTo>
                      <a:pt x="221" y="7"/>
                    </a:lnTo>
                    <a:lnTo>
                      <a:pt x="219" y="7"/>
                    </a:lnTo>
                    <a:lnTo>
                      <a:pt x="218" y="7"/>
                    </a:lnTo>
                    <a:lnTo>
                      <a:pt x="216" y="8"/>
                    </a:lnTo>
                    <a:lnTo>
                      <a:pt x="215" y="8"/>
                    </a:lnTo>
                    <a:lnTo>
                      <a:pt x="213" y="9"/>
                    </a:lnTo>
                    <a:lnTo>
                      <a:pt x="212" y="9"/>
                    </a:lnTo>
                    <a:lnTo>
                      <a:pt x="210" y="10"/>
                    </a:lnTo>
                    <a:lnTo>
                      <a:pt x="209" y="11"/>
                    </a:lnTo>
                    <a:lnTo>
                      <a:pt x="207" y="12"/>
                    </a:lnTo>
                    <a:lnTo>
                      <a:pt x="206" y="12"/>
                    </a:lnTo>
                    <a:lnTo>
                      <a:pt x="204" y="13"/>
                    </a:lnTo>
                    <a:lnTo>
                      <a:pt x="203" y="14"/>
                    </a:lnTo>
                    <a:lnTo>
                      <a:pt x="201" y="14"/>
                    </a:lnTo>
                    <a:lnTo>
                      <a:pt x="200" y="16"/>
                    </a:lnTo>
                    <a:lnTo>
                      <a:pt x="198" y="16"/>
                    </a:lnTo>
                    <a:lnTo>
                      <a:pt x="197" y="18"/>
                    </a:lnTo>
                    <a:lnTo>
                      <a:pt x="196" y="19"/>
                    </a:lnTo>
                    <a:lnTo>
                      <a:pt x="194" y="20"/>
                    </a:lnTo>
                    <a:lnTo>
                      <a:pt x="193" y="21"/>
                    </a:lnTo>
                    <a:lnTo>
                      <a:pt x="192" y="23"/>
                    </a:lnTo>
                    <a:lnTo>
                      <a:pt x="191" y="24"/>
                    </a:lnTo>
                    <a:lnTo>
                      <a:pt x="189" y="26"/>
                    </a:lnTo>
                    <a:lnTo>
                      <a:pt x="188" y="27"/>
                    </a:lnTo>
                    <a:lnTo>
                      <a:pt x="187" y="29"/>
                    </a:lnTo>
                    <a:lnTo>
                      <a:pt x="186" y="31"/>
                    </a:lnTo>
                    <a:lnTo>
                      <a:pt x="186" y="32"/>
                    </a:lnTo>
                    <a:lnTo>
                      <a:pt x="185" y="34"/>
                    </a:lnTo>
                    <a:lnTo>
                      <a:pt x="185" y="36"/>
                    </a:lnTo>
                    <a:lnTo>
                      <a:pt x="184" y="38"/>
                    </a:lnTo>
                    <a:lnTo>
                      <a:pt x="184" y="39"/>
                    </a:lnTo>
                    <a:lnTo>
                      <a:pt x="184" y="40"/>
                    </a:lnTo>
                    <a:lnTo>
                      <a:pt x="184" y="41"/>
                    </a:lnTo>
                    <a:lnTo>
                      <a:pt x="184" y="42"/>
                    </a:lnTo>
                    <a:lnTo>
                      <a:pt x="185" y="44"/>
                    </a:lnTo>
                    <a:lnTo>
                      <a:pt x="185" y="45"/>
                    </a:lnTo>
                    <a:lnTo>
                      <a:pt x="185" y="47"/>
                    </a:lnTo>
                    <a:lnTo>
                      <a:pt x="185" y="49"/>
                    </a:lnTo>
                    <a:lnTo>
                      <a:pt x="185" y="50"/>
                    </a:lnTo>
                    <a:lnTo>
                      <a:pt x="185" y="51"/>
                    </a:lnTo>
                    <a:lnTo>
                      <a:pt x="185" y="52"/>
                    </a:lnTo>
                    <a:lnTo>
                      <a:pt x="185" y="53"/>
                    </a:lnTo>
                    <a:lnTo>
                      <a:pt x="186" y="54"/>
                    </a:lnTo>
                    <a:lnTo>
                      <a:pt x="186" y="56"/>
                    </a:lnTo>
                    <a:lnTo>
                      <a:pt x="186" y="58"/>
                    </a:lnTo>
                    <a:lnTo>
                      <a:pt x="187" y="58"/>
                    </a:lnTo>
                    <a:lnTo>
                      <a:pt x="187" y="60"/>
                    </a:lnTo>
                    <a:lnTo>
                      <a:pt x="187" y="61"/>
                    </a:lnTo>
                    <a:lnTo>
                      <a:pt x="188" y="63"/>
                    </a:lnTo>
                    <a:lnTo>
                      <a:pt x="188" y="64"/>
                    </a:lnTo>
                    <a:lnTo>
                      <a:pt x="189" y="67"/>
                    </a:lnTo>
                    <a:lnTo>
                      <a:pt x="189" y="69"/>
                    </a:lnTo>
                    <a:lnTo>
                      <a:pt x="190" y="70"/>
                    </a:lnTo>
                    <a:lnTo>
                      <a:pt x="190" y="72"/>
                    </a:lnTo>
                    <a:lnTo>
                      <a:pt x="191" y="73"/>
                    </a:lnTo>
                    <a:lnTo>
                      <a:pt x="191" y="75"/>
                    </a:lnTo>
                    <a:lnTo>
                      <a:pt x="192" y="76"/>
                    </a:lnTo>
                    <a:lnTo>
                      <a:pt x="192" y="78"/>
                    </a:lnTo>
                    <a:lnTo>
                      <a:pt x="193" y="80"/>
                    </a:lnTo>
                    <a:lnTo>
                      <a:pt x="193" y="81"/>
                    </a:lnTo>
                    <a:lnTo>
                      <a:pt x="71" y="122"/>
                    </a:lnTo>
                    <a:lnTo>
                      <a:pt x="72" y="158"/>
                    </a:lnTo>
                    <a:lnTo>
                      <a:pt x="71" y="159"/>
                    </a:lnTo>
                    <a:lnTo>
                      <a:pt x="70" y="159"/>
                    </a:lnTo>
                    <a:lnTo>
                      <a:pt x="69" y="160"/>
                    </a:lnTo>
                    <a:lnTo>
                      <a:pt x="68" y="161"/>
                    </a:lnTo>
                    <a:lnTo>
                      <a:pt x="66" y="161"/>
                    </a:lnTo>
                    <a:lnTo>
                      <a:pt x="64" y="163"/>
                    </a:lnTo>
                    <a:lnTo>
                      <a:pt x="64" y="164"/>
                    </a:lnTo>
                    <a:lnTo>
                      <a:pt x="62" y="164"/>
                    </a:lnTo>
                    <a:lnTo>
                      <a:pt x="61" y="165"/>
                    </a:lnTo>
                    <a:lnTo>
                      <a:pt x="61" y="166"/>
                    </a:lnTo>
                    <a:lnTo>
                      <a:pt x="60" y="166"/>
                    </a:lnTo>
                    <a:lnTo>
                      <a:pt x="58" y="167"/>
                    </a:lnTo>
                    <a:lnTo>
                      <a:pt x="57" y="168"/>
                    </a:lnTo>
                    <a:lnTo>
                      <a:pt x="57" y="169"/>
                    </a:lnTo>
                    <a:lnTo>
                      <a:pt x="56" y="170"/>
                    </a:lnTo>
                    <a:lnTo>
                      <a:pt x="54" y="170"/>
                    </a:lnTo>
                    <a:lnTo>
                      <a:pt x="53" y="172"/>
                    </a:lnTo>
                    <a:lnTo>
                      <a:pt x="52" y="173"/>
                    </a:lnTo>
                    <a:lnTo>
                      <a:pt x="51" y="174"/>
                    </a:lnTo>
                    <a:lnTo>
                      <a:pt x="50" y="175"/>
                    </a:lnTo>
                    <a:lnTo>
                      <a:pt x="49" y="176"/>
                    </a:lnTo>
                    <a:lnTo>
                      <a:pt x="48" y="177"/>
                    </a:lnTo>
                    <a:lnTo>
                      <a:pt x="47" y="179"/>
                    </a:lnTo>
                    <a:lnTo>
                      <a:pt x="45" y="179"/>
                    </a:lnTo>
                    <a:lnTo>
                      <a:pt x="44" y="181"/>
                    </a:lnTo>
                    <a:lnTo>
                      <a:pt x="43" y="182"/>
                    </a:lnTo>
                    <a:lnTo>
                      <a:pt x="42" y="184"/>
                    </a:lnTo>
                    <a:lnTo>
                      <a:pt x="41" y="185"/>
                    </a:lnTo>
                    <a:lnTo>
                      <a:pt x="40" y="186"/>
                    </a:lnTo>
                    <a:lnTo>
                      <a:pt x="39" y="188"/>
                    </a:lnTo>
                    <a:lnTo>
                      <a:pt x="38" y="189"/>
                    </a:lnTo>
                    <a:lnTo>
                      <a:pt x="37" y="190"/>
                    </a:lnTo>
                    <a:lnTo>
                      <a:pt x="36" y="192"/>
                    </a:lnTo>
                    <a:lnTo>
                      <a:pt x="35" y="194"/>
                    </a:lnTo>
                    <a:lnTo>
                      <a:pt x="34" y="195"/>
                    </a:lnTo>
                    <a:lnTo>
                      <a:pt x="32" y="197"/>
                    </a:lnTo>
                    <a:lnTo>
                      <a:pt x="32" y="199"/>
                    </a:lnTo>
                    <a:lnTo>
                      <a:pt x="31" y="201"/>
                    </a:lnTo>
                    <a:lnTo>
                      <a:pt x="30" y="202"/>
                    </a:lnTo>
                    <a:lnTo>
                      <a:pt x="30" y="204"/>
                    </a:lnTo>
                    <a:lnTo>
                      <a:pt x="28" y="206"/>
                    </a:lnTo>
                    <a:lnTo>
                      <a:pt x="28" y="208"/>
                    </a:lnTo>
                    <a:lnTo>
                      <a:pt x="27" y="209"/>
                    </a:lnTo>
                    <a:lnTo>
                      <a:pt x="27" y="211"/>
                    </a:lnTo>
                    <a:lnTo>
                      <a:pt x="26" y="213"/>
                    </a:lnTo>
                    <a:lnTo>
                      <a:pt x="26" y="215"/>
                    </a:lnTo>
                    <a:lnTo>
                      <a:pt x="25" y="217"/>
                    </a:lnTo>
                    <a:lnTo>
                      <a:pt x="25" y="219"/>
                    </a:lnTo>
                    <a:lnTo>
                      <a:pt x="24" y="221"/>
                    </a:lnTo>
                    <a:lnTo>
                      <a:pt x="24" y="223"/>
                    </a:lnTo>
                    <a:lnTo>
                      <a:pt x="24" y="225"/>
                    </a:lnTo>
                    <a:lnTo>
                      <a:pt x="24" y="228"/>
                    </a:lnTo>
                    <a:lnTo>
                      <a:pt x="24" y="230"/>
                    </a:lnTo>
                    <a:lnTo>
                      <a:pt x="24" y="232"/>
                    </a:lnTo>
                    <a:lnTo>
                      <a:pt x="24" y="234"/>
                    </a:lnTo>
                    <a:lnTo>
                      <a:pt x="24" y="236"/>
                    </a:lnTo>
                    <a:lnTo>
                      <a:pt x="24" y="238"/>
                    </a:lnTo>
                    <a:lnTo>
                      <a:pt x="24" y="240"/>
                    </a:lnTo>
                    <a:lnTo>
                      <a:pt x="24" y="242"/>
                    </a:lnTo>
                    <a:lnTo>
                      <a:pt x="25" y="244"/>
                    </a:lnTo>
                    <a:lnTo>
                      <a:pt x="25" y="245"/>
                    </a:lnTo>
                    <a:lnTo>
                      <a:pt x="25" y="247"/>
                    </a:lnTo>
                    <a:lnTo>
                      <a:pt x="25" y="249"/>
                    </a:lnTo>
                    <a:lnTo>
                      <a:pt x="26" y="250"/>
                    </a:lnTo>
                    <a:lnTo>
                      <a:pt x="26" y="252"/>
                    </a:lnTo>
                    <a:lnTo>
                      <a:pt x="26" y="253"/>
                    </a:lnTo>
                    <a:lnTo>
                      <a:pt x="27" y="254"/>
                    </a:lnTo>
                    <a:lnTo>
                      <a:pt x="27" y="256"/>
                    </a:lnTo>
                    <a:lnTo>
                      <a:pt x="27" y="257"/>
                    </a:lnTo>
                    <a:lnTo>
                      <a:pt x="28" y="258"/>
                    </a:lnTo>
                    <a:lnTo>
                      <a:pt x="28" y="259"/>
                    </a:lnTo>
                    <a:lnTo>
                      <a:pt x="28" y="261"/>
                    </a:lnTo>
                    <a:lnTo>
                      <a:pt x="29" y="263"/>
                    </a:lnTo>
                    <a:lnTo>
                      <a:pt x="30" y="264"/>
                    </a:lnTo>
                    <a:lnTo>
                      <a:pt x="31" y="266"/>
                    </a:lnTo>
                    <a:lnTo>
                      <a:pt x="31" y="267"/>
                    </a:lnTo>
                    <a:lnTo>
                      <a:pt x="32" y="269"/>
                    </a:lnTo>
                    <a:lnTo>
                      <a:pt x="33" y="270"/>
                    </a:lnTo>
                    <a:lnTo>
                      <a:pt x="34" y="272"/>
                    </a:lnTo>
                    <a:lnTo>
                      <a:pt x="35" y="273"/>
                    </a:lnTo>
                    <a:lnTo>
                      <a:pt x="37" y="274"/>
                    </a:lnTo>
                    <a:lnTo>
                      <a:pt x="39" y="275"/>
                    </a:lnTo>
                    <a:lnTo>
                      <a:pt x="40" y="276"/>
                    </a:lnTo>
                    <a:lnTo>
                      <a:pt x="41" y="276"/>
                    </a:lnTo>
                    <a:lnTo>
                      <a:pt x="42" y="276"/>
                    </a:lnTo>
                    <a:lnTo>
                      <a:pt x="43" y="276"/>
                    </a:lnTo>
                    <a:lnTo>
                      <a:pt x="39" y="294"/>
                    </a:lnTo>
                    <a:lnTo>
                      <a:pt x="69" y="325"/>
                    </a:lnTo>
                    <a:lnTo>
                      <a:pt x="66" y="381"/>
                    </a:lnTo>
                    <a:lnTo>
                      <a:pt x="188" y="414"/>
                    </a:lnTo>
                    <a:lnTo>
                      <a:pt x="188" y="468"/>
                    </a:lnTo>
                    <a:lnTo>
                      <a:pt x="3" y="468"/>
                    </a:lnTo>
                    <a:lnTo>
                      <a:pt x="0" y="1"/>
                    </a:lnTo>
                    <a:lnTo>
                      <a:pt x="255" y="0"/>
                    </a:lnTo>
                    <a:close/>
                  </a:path>
                </a:pathLst>
              </a:custGeom>
              <a:solidFill>
                <a:srgbClr val="FFE3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642" name="Freeform 602"/>
              <p:cNvSpPr>
                <a:spLocks/>
              </p:cNvSpPr>
              <p:nvPr/>
            </p:nvSpPr>
            <p:spPr bwMode="auto">
              <a:xfrm>
                <a:off x="1886" y="2061"/>
                <a:ext cx="268" cy="469"/>
              </a:xfrm>
              <a:custGeom>
                <a:avLst/>
                <a:gdLst>
                  <a:gd name="T0" fmla="*/ 103 w 268"/>
                  <a:gd name="T1" fmla="*/ 5 h 469"/>
                  <a:gd name="T2" fmla="*/ 107 w 268"/>
                  <a:gd name="T3" fmla="*/ 6 h 469"/>
                  <a:gd name="T4" fmla="*/ 112 w 268"/>
                  <a:gd name="T5" fmla="*/ 7 h 469"/>
                  <a:gd name="T6" fmla="*/ 118 w 268"/>
                  <a:gd name="T7" fmla="*/ 10 h 469"/>
                  <a:gd name="T8" fmla="*/ 125 w 268"/>
                  <a:gd name="T9" fmla="*/ 12 h 469"/>
                  <a:gd name="T10" fmla="*/ 133 w 268"/>
                  <a:gd name="T11" fmla="*/ 15 h 469"/>
                  <a:gd name="T12" fmla="*/ 141 w 268"/>
                  <a:gd name="T13" fmla="*/ 19 h 469"/>
                  <a:gd name="T14" fmla="*/ 150 w 268"/>
                  <a:gd name="T15" fmla="*/ 24 h 469"/>
                  <a:gd name="T16" fmla="*/ 159 w 268"/>
                  <a:gd name="T17" fmla="*/ 29 h 469"/>
                  <a:gd name="T18" fmla="*/ 169 w 268"/>
                  <a:gd name="T19" fmla="*/ 36 h 469"/>
                  <a:gd name="T20" fmla="*/ 178 w 268"/>
                  <a:gd name="T21" fmla="*/ 43 h 469"/>
                  <a:gd name="T22" fmla="*/ 187 w 268"/>
                  <a:gd name="T23" fmla="*/ 50 h 469"/>
                  <a:gd name="T24" fmla="*/ 196 w 268"/>
                  <a:gd name="T25" fmla="*/ 59 h 469"/>
                  <a:gd name="T26" fmla="*/ 205 w 268"/>
                  <a:gd name="T27" fmla="*/ 69 h 469"/>
                  <a:gd name="T28" fmla="*/ 213 w 268"/>
                  <a:gd name="T29" fmla="*/ 80 h 469"/>
                  <a:gd name="T30" fmla="*/ 220 w 268"/>
                  <a:gd name="T31" fmla="*/ 92 h 469"/>
                  <a:gd name="T32" fmla="*/ 226 w 268"/>
                  <a:gd name="T33" fmla="*/ 104 h 469"/>
                  <a:gd name="T34" fmla="*/ 231 w 268"/>
                  <a:gd name="T35" fmla="*/ 118 h 469"/>
                  <a:gd name="T36" fmla="*/ 235 w 268"/>
                  <a:gd name="T37" fmla="*/ 131 h 469"/>
                  <a:gd name="T38" fmla="*/ 239 w 268"/>
                  <a:gd name="T39" fmla="*/ 144 h 469"/>
                  <a:gd name="T40" fmla="*/ 242 w 268"/>
                  <a:gd name="T41" fmla="*/ 157 h 469"/>
                  <a:gd name="T42" fmla="*/ 244 w 268"/>
                  <a:gd name="T43" fmla="*/ 170 h 469"/>
                  <a:gd name="T44" fmla="*/ 246 w 268"/>
                  <a:gd name="T45" fmla="*/ 182 h 469"/>
                  <a:gd name="T46" fmla="*/ 247 w 268"/>
                  <a:gd name="T47" fmla="*/ 194 h 469"/>
                  <a:gd name="T48" fmla="*/ 249 w 268"/>
                  <a:gd name="T49" fmla="*/ 204 h 469"/>
                  <a:gd name="T50" fmla="*/ 249 w 268"/>
                  <a:gd name="T51" fmla="*/ 214 h 469"/>
                  <a:gd name="T52" fmla="*/ 250 w 268"/>
                  <a:gd name="T53" fmla="*/ 222 h 469"/>
                  <a:gd name="T54" fmla="*/ 250 w 268"/>
                  <a:gd name="T55" fmla="*/ 229 h 469"/>
                  <a:gd name="T56" fmla="*/ 250 w 268"/>
                  <a:gd name="T57" fmla="*/ 234 h 469"/>
                  <a:gd name="T58" fmla="*/ 250 w 268"/>
                  <a:gd name="T59" fmla="*/ 239 h 469"/>
                  <a:gd name="T60" fmla="*/ 168 w 268"/>
                  <a:gd name="T61" fmla="*/ 329 h 469"/>
                  <a:gd name="T62" fmla="*/ 164 w 268"/>
                  <a:gd name="T63" fmla="*/ 331 h 469"/>
                  <a:gd name="T64" fmla="*/ 160 w 268"/>
                  <a:gd name="T65" fmla="*/ 333 h 469"/>
                  <a:gd name="T66" fmla="*/ 154 w 268"/>
                  <a:gd name="T67" fmla="*/ 337 h 469"/>
                  <a:gd name="T68" fmla="*/ 147 w 268"/>
                  <a:gd name="T69" fmla="*/ 341 h 469"/>
                  <a:gd name="T70" fmla="*/ 138 w 268"/>
                  <a:gd name="T71" fmla="*/ 347 h 469"/>
                  <a:gd name="T72" fmla="*/ 129 w 268"/>
                  <a:gd name="T73" fmla="*/ 352 h 469"/>
                  <a:gd name="T74" fmla="*/ 120 w 268"/>
                  <a:gd name="T75" fmla="*/ 359 h 469"/>
                  <a:gd name="T76" fmla="*/ 110 w 268"/>
                  <a:gd name="T77" fmla="*/ 366 h 469"/>
                  <a:gd name="T78" fmla="*/ 100 w 268"/>
                  <a:gd name="T79" fmla="*/ 373 h 469"/>
                  <a:gd name="T80" fmla="*/ 91 w 268"/>
                  <a:gd name="T81" fmla="*/ 380 h 469"/>
                  <a:gd name="T82" fmla="*/ 82 w 268"/>
                  <a:gd name="T83" fmla="*/ 389 h 469"/>
                  <a:gd name="T84" fmla="*/ 74 w 268"/>
                  <a:gd name="T85" fmla="*/ 396 h 469"/>
                  <a:gd name="T86" fmla="*/ 67 w 268"/>
                  <a:gd name="T87" fmla="*/ 404 h 469"/>
                  <a:gd name="T88" fmla="*/ 61 w 268"/>
                  <a:gd name="T89" fmla="*/ 412 h 469"/>
                  <a:gd name="T90" fmla="*/ 57 w 268"/>
                  <a:gd name="T91" fmla="*/ 420 h 469"/>
                  <a:gd name="T92" fmla="*/ 54 w 268"/>
                  <a:gd name="T93" fmla="*/ 418 h 469"/>
                  <a:gd name="T94" fmla="*/ 48 w 268"/>
                  <a:gd name="T95" fmla="*/ 414 h 469"/>
                  <a:gd name="T96" fmla="*/ 43 w 268"/>
                  <a:gd name="T97" fmla="*/ 413 h 469"/>
                  <a:gd name="T98" fmla="*/ 39 w 268"/>
                  <a:gd name="T99" fmla="*/ 415 h 469"/>
                  <a:gd name="T100" fmla="*/ 37 w 268"/>
                  <a:gd name="T101" fmla="*/ 419 h 469"/>
                  <a:gd name="T102" fmla="*/ 36 w 268"/>
                  <a:gd name="T103" fmla="*/ 424 h 469"/>
                  <a:gd name="T104" fmla="*/ 35 w 268"/>
                  <a:gd name="T105" fmla="*/ 430 h 469"/>
                  <a:gd name="T106" fmla="*/ 35 w 268"/>
                  <a:gd name="T107" fmla="*/ 435 h 469"/>
                  <a:gd name="T108" fmla="*/ 35 w 268"/>
                  <a:gd name="T109" fmla="*/ 440 h 469"/>
                  <a:gd name="T110" fmla="*/ 0 w 268"/>
                  <a:gd name="T111" fmla="*/ 469 h 469"/>
                  <a:gd name="T112" fmla="*/ 100 w 268"/>
                  <a:gd name="T113" fmla="*/ 4 h 46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268"/>
                  <a:gd name="T172" fmla="*/ 0 h 469"/>
                  <a:gd name="T173" fmla="*/ 268 w 268"/>
                  <a:gd name="T174" fmla="*/ 469 h 469"/>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268" h="469">
                    <a:moveTo>
                      <a:pt x="100" y="4"/>
                    </a:moveTo>
                    <a:lnTo>
                      <a:pt x="101" y="4"/>
                    </a:lnTo>
                    <a:lnTo>
                      <a:pt x="101" y="5"/>
                    </a:lnTo>
                    <a:lnTo>
                      <a:pt x="103" y="5"/>
                    </a:lnTo>
                    <a:lnTo>
                      <a:pt x="104" y="5"/>
                    </a:lnTo>
                    <a:lnTo>
                      <a:pt x="105" y="5"/>
                    </a:lnTo>
                    <a:lnTo>
                      <a:pt x="107" y="6"/>
                    </a:lnTo>
                    <a:lnTo>
                      <a:pt x="108" y="6"/>
                    </a:lnTo>
                    <a:lnTo>
                      <a:pt x="109" y="6"/>
                    </a:lnTo>
                    <a:lnTo>
                      <a:pt x="110" y="7"/>
                    </a:lnTo>
                    <a:lnTo>
                      <a:pt x="112" y="7"/>
                    </a:lnTo>
                    <a:lnTo>
                      <a:pt x="113" y="8"/>
                    </a:lnTo>
                    <a:lnTo>
                      <a:pt x="115" y="8"/>
                    </a:lnTo>
                    <a:lnTo>
                      <a:pt x="116" y="9"/>
                    </a:lnTo>
                    <a:lnTo>
                      <a:pt x="118" y="10"/>
                    </a:lnTo>
                    <a:lnTo>
                      <a:pt x="119" y="10"/>
                    </a:lnTo>
                    <a:lnTo>
                      <a:pt x="121" y="11"/>
                    </a:lnTo>
                    <a:lnTo>
                      <a:pt x="123" y="11"/>
                    </a:lnTo>
                    <a:lnTo>
                      <a:pt x="125" y="12"/>
                    </a:lnTo>
                    <a:lnTo>
                      <a:pt x="127" y="13"/>
                    </a:lnTo>
                    <a:lnTo>
                      <a:pt x="129" y="14"/>
                    </a:lnTo>
                    <a:lnTo>
                      <a:pt x="131" y="14"/>
                    </a:lnTo>
                    <a:lnTo>
                      <a:pt x="133" y="15"/>
                    </a:lnTo>
                    <a:lnTo>
                      <a:pt x="135" y="16"/>
                    </a:lnTo>
                    <a:lnTo>
                      <a:pt x="137" y="17"/>
                    </a:lnTo>
                    <a:lnTo>
                      <a:pt x="139" y="18"/>
                    </a:lnTo>
                    <a:lnTo>
                      <a:pt x="141" y="19"/>
                    </a:lnTo>
                    <a:lnTo>
                      <a:pt x="144" y="20"/>
                    </a:lnTo>
                    <a:lnTo>
                      <a:pt x="146" y="21"/>
                    </a:lnTo>
                    <a:lnTo>
                      <a:pt x="148" y="23"/>
                    </a:lnTo>
                    <a:lnTo>
                      <a:pt x="150" y="24"/>
                    </a:lnTo>
                    <a:lnTo>
                      <a:pt x="152" y="25"/>
                    </a:lnTo>
                    <a:lnTo>
                      <a:pt x="155" y="26"/>
                    </a:lnTo>
                    <a:lnTo>
                      <a:pt x="157" y="28"/>
                    </a:lnTo>
                    <a:lnTo>
                      <a:pt x="159" y="29"/>
                    </a:lnTo>
                    <a:lnTo>
                      <a:pt x="161" y="30"/>
                    </a:lnTo>
                    <a:lnTo>
                      <a:pt x="164" y="32"/>
                    </a:lnTo>
                    <a:lnTo>
                      <a:pt x="166" y="34"/>
                    </a:lnTo>
                    <a:lnTo>
                      <a:pt x="169" y="36"/>
                    </a:lnTo>
                    <a:lnTo>
                      <a:pt x="171" y="37"/>
                    </a:lnTo>
                    <a:lnTo>
                      <a:pt x="174" y="39"/>
                    </a:lnTo>
                    <a:lnTo>
                      <a:pt x="176" y="40"/>
                    </a:lnTo>
                    <a:lnTo>
                      <a:pt x="178" y="43"/>
                    </a:lnTo>
                    <a:lnTo>
                      <a:pt x="181" y="44"/>
                    </a:lnTo>
                    <a:lnTo>
                      <a:pt x="183" y="46"/>
                    </a:lnTo>
                    <a:lnTo>
                      <a:pt x="185" y="48"/>
                    </a:lnTo>
                    <a:lnTo>
                      <a:pt x="187" y="50"/>
                    </a:lnTo>
                    <a:lnTo>
                      <a:pt x="190" y="52"/>
                    </a:lnTo>
                    <a:lnTo>
                      <a:pt x="192" y="55"/>
                    </a:lnTo>
                    <a:lnTo>
                      <a:pt x="194" y="57"/>
                    </a:lnTo>
                    <a:lnTo>
                      <a:pt x="196" y="59"/>
                    </a:lnTo>
                    <a:lnTo>
                      <a:pt x="198" y="62"/>
                    </a:lnTo>
                    <a:lnTo>
                      <a:pt x="201" y="64"/>
                    </a:lnTo>
                    <a:lnTo>
                      <a:pt x="203" y="67"/>
                    </a:lnTo>
                    <a:lnTo>
                      <a:pt x="205" y="69"/>
                    </a:lnTo>
                    <a:lnTo>
                      <a:pt x="207" y="72"/>
                    </a:lnTo>
                    <a:lnTo>
                      <a:pt x="209" y="74"/>
                    </a:lnTo>
                    <a:lnTo>
                      <a:pt x="211" y="77"/>
                    </a:lnTo>
                    <a:lnTo>
                      <a:pt x="213" y="80"/>
                    </a:lnTo>
                    <a:lnTo>
                      <a:pt x="215" y="83"/>
                    </a:lnTo>
                    <a:lnTo>
                      <a:pt x="216" y="86"/>
                    </a:lnTo>
                    <a:lnTo>
                      <a:pt x="218" y="89"/>
                    </a:lnTo>
                    <a:lnTo>
                      <a:pt x="220" y="92"/>
                    </a:lnTo>
                    <a:lnTo>
                      <a:pt x="221" y="95"/>
                    </a:lnTo>
                    <a:lnTo>
                      <a:pt x="223" y="98"/>
                    </a:lnTo>
                    <a:lnTo>
                      <a:pt x="224" y="101"/>
                    </a:lnTo>
                    <a:lnTo>
                      <a:pt x="226" y="104"/>
                    </a:lnTo>
                    <a:lnTo>
                      <a:pt x="227" y="107"/>
                    </a:lnTo>
                    <a:lnTo>
                      <a:pt x="228" y="111"/>
                    </a:lnTo>
                    <a:lnTo>
                      <a:pt x="230" y="114"/>
                    </a:lnTo>
                    <a:lnTo>
                      <a:pt x="231" y="118"/>
                    </a:lnTo>
                    <a:lnTo>
                      <a:pt x="232" y="120"/>
                    </a:lnTo>
                    <a:lnTo>
                      <a:pt x="233" y="124"/>
                    </a:lnTo>
                    <a:lnTo>
                      <a:pt x="234" y="127"/>
                    </a:lnTo>
                    <a:lnTo>
                      <a:pt x="235" y="131"/>
                    </a:lnTo>
                    <a:lnTo>
                      <a:pt x="236" y="134"/>
                    </a:lnTo>
                    <a:lnTo>
                      <a:pt x="237" y="137"/>
                    </a:lnTo>
                    <a:lnTo>
                      <a:pt x="238" y="140"/>
                    </a:lnTo>
                    <a:lnTo>
                      <a:pt x="239" y="144"/>
                    </a:lnTo>
                    <a:lnTo>
                      <a:pt x="239" y="147"/>
                    </a:lnTo>
                    <a:lnTo>
                      <a:pt x="241" y="150"/>
                    </a:lnTo>
                    <a:lnTo>
                      <a:pt x="241" y="153"/>
                    </a:lnTo>
                    <a:lnTo>
                      <a:pt x="242" y="157"/>
                    </a:lnTo>
                    <a:lnTo>
                      <a:pt x="242" y="160"/>
                    </a:lnTo>
                    <a:lnTo>
                      <a:pt x="243" y="163"/>
                    </a:lnTo>
                    <a:lnTo>
                      <a:pt x="243" y="166"/>
                    </a:lnTo>
                    <a:lnTo>
                      <a:pt x="244" y="170"/>
                    </a:lnTo>
                    <a:lnTo>
                      <a:pt x="245" y="173"/>
                    </a:lnTo>
                    <a:lnTo>
                      <a:pt x="245" y="176"/>
                    </a:lnTo>
                    <a:lnTo>
                      <a:pt x="246" y="179"/>
                    </a:lnTo>
                    <a:lnTo>
                      <a:pt x="246" y="182"/>
                    </a:lnTo>
                    <a:lnTo>
                      <a:pt x="246" y="185"/>
                    </a:lnTo>
                    <a:lnTo>
                      <a:pt x="247" y="188"/>
                    </a:lnTo>
                    <a:lnTo>
                      <a:pt x="247" y="191"/>
                    </a:lnTo>
                    <a:lnTo>
                      <a:pt x="247" y="194"/>
                    </a:lnTo>
                    <a:lnTo>
                      <a:pt x="248" y="196"/>
                    </a:lnTo>
                    <a:lnTo>
                      <a:pt x="248" y="199"/>
                    </a:lnTo>
                    <a:lnTo>
                      <a:pt x="248" y="202"/>
                    </a:lnTo>
                    <a:lnTo>
                      <a:pt x="249" y="204"/>
                    </a:lnTo>
                    <a:lnTo>
                      <a:pt x="249" y="207"/>
                    </a:lnTo>
                    <a:lnTo>
                      <a:pt x="249" y="209"/>
                    </a:lnTo>
                    <a:lnTo>
                      <a:pt x="249" y="211"/>
                    </a:lnTo>
                    <a:lnTo>
                      <a:pt x="249" y="214"/>
                    </a:lnTo>
                    <a:lnTo>
                      <a:pt x="249" y="216"/>
                    </a:lnTo>
                    <a:lnTo>
                      <a:pt x="249" y="218"/>
                    </a:lnTo>
                    <a:lnTo>
                      <a:pt x="249" y="220"/>
                    </a:lnTo>
                    <a:lnTo>
                      <a:pt x="250" y="222"/>
                    </a:lnTo>
                    <a:lnTo>
                      <a:pt x="250" y="224"/>
                    </a:lnTo>
                    <a:lnTo>
                      <a:pt x="250" y="226"/>
                    </a:lnTo>
                    <a:lnTo>
                      <a:pt x="250" y="227"/>
                    </a:lnTo>
                    <a:lnTo>
                      <a:pt x="250" y="229"/>
                    </a:lnTo>
                    <a:lnTo>
                      <a:pt x="250" y="230"/>
                    </a:lnTo>
                    <a:lnTo>
                      <a:pt x="250" y="232"/>
                    </a:lnTo>
                    <a:lnTo>
                      <a:pt x="250" y="233"/>
                    </a:lnTo>
                    <a:lnTo>
                      <a:pt x="250" y="234"/>
                    </a:lnTo>
                    <a:lnTo>
                      <a:pt x="250" y="236"/>
                    </a:lnTo>
                    <a:lnTo>
                      <a:pt x="250" y="237"/>
                    </a:lnTo>
                    <a:lnTo>
                      <a:pt x="250" y="238"/>
                    </a:lnTo>
                    <a:lnTo>
                      <a:pt x="250" y="239"/>
                    </a:lnTo>
                    <a:lnTo>
                      <a:pt x="219" y="255"/>
                    </a:lnTo>
                    <a:lnTo>
                      <a:pt x="234" y="356"/>
                    </a:lnTo>
                    <a:lnTo>
                      <a:pt x="168" y="329"/>
                    </a:lnTo>
                    <a:lnTo>
                      <a:pt x="167" y="329"/>
                    </a:lnTo>
                    <a:lnTo>
                      <a:pt x="166" y="330"/>
                    </a:lnTo>
                    <a:lnTo>
                      <a:pt x="164" y="331"/>
                    </a:lnTo>
                    <a:lnTo>
                      <a:pt x="163" y="332"/>
                    </a:lnTo>
                    <a:lnTo>
                      <a:pt x="161" y="332"/>
                    </a:lnTo>
                    <a:lnTo>
                      <a:pt x="160" y="333"/>
                    </a:lnTo>
                    <a:lnTo>
                      <a:pt x="159" y="334"/>
                    </a:lnTo>
                    <a:lnTo>
                      <a:pt x="157" y="335"/>
                    </a:lnTo>
                    <a:lnTo>
                      <a:pt x="156" y="336"/>
                    </a:lnTo>
                    <a:lnTo>
                      <a:pt x="154" y="337"/>
                    </a:lnTo>
                    <a:lnTo>
                      <a:pt x="152" y="338"/>
                    </a:lnTo>
                    <a:lnTo>
                      <a:pt x="151" y="339"/>
                    </a:lnTo>
                    <a:lnTo>
                      <a:pt x="149" y="340"/>
                    </a:lnTo>
                    <a:lnTo>
                      <a:pt x="147" y="341"/>
                    </a:lnTo>
                    <a:lnTo>
                      <a:pt x="145" y="342"/>
                    </a:lnTo>
                    <a:lnTo>
                      <a:pt x="143" y="344"/>
                    </a:lnTo>
                    <a:lnTo>
                      <a:pt x="141" y="345"/>
                    </a:lnTo>
                    <a:lnTo>
                      <a:pt x="138" y="347"/>
                    </a:lnTo>
                    <a:lnTo>
                      <a:pt x="137" y="348"/>
                    </a:lnTo>
                    <a:lnTo>
                      <a:pt x="134" y="349"/>
                    </a:lnTo>
                    <a:lnTo>
                      <a:pt x="132" y="351"/>
                    </a:lnTo>
                    <a:lnTo>
                      <a:pt x="129" y="352"/>
                    </a:lnTo>
                    <a:lnTo>
                      <a:pt x="127" y="354"/>
                    </a:lnTo>
                    <a:lnTo>
                      <a:pt x="125" y="356"/>
                    </a:lnTo>
                    <a:lnTo>
                      <a:pt x="122" y="357"/>
                    </a:lnTo>
                    <a:lnTo>
                      <a:pt x="120" y="359"/>
                    </a:lnTo>
                    <a:lnTo>
                      <a:pt x="118" y="361"/>
                    </a:lnTo>
                    <a:lnTo>
                      <a:pt x="115" y="362"/>
                    </a:lnTo>
                    <a:lnTo>
                      <a:pt x="112" y="364"/>
                    </a:lnTo>
                    <a:lnTo>
                      <a:pt x="110" y="366"/>
                    </a:lnTo>
                    <a:lnTo>
                      <a:pt x="108" y="368"/>
                    </a:lnTo>
                    <a:lnTo>
                      <a:pt x="105" y="369"/>
                    </a:lnTo>
                    <a:lnTo>
                      <a:pt x="103" y="371"/>
                    </a:lnTo>
                    <a:lnTo>
                      <a:pt x="100" y="373"/>
                    </a:lnTo>
                    <a:lnTo>
                      <a:pt x="98" y="375"/>
                    </a:lnTo>
                    <a:lnTo>
                      <a:pt x="95" y="377"/>
                    </a:lnTo>
                    <a:lnTo>
                      <a:pt x="93" y="379"/>
                    </a:lnTo>
                    <a:lnTo>
                      <a:pt x="91" y="380"/>
                    </a:lnTo>
                    <a:lnTo>
                      <a:pt x="89" y="382"/>
                    </a:lnTo>
                    <a:lnTo>
                      <a:pt x="86" y="384"/>
                    </a:lnTo>
                    <a:lnTo>
                      <a:pt x="84" y="387"/>
                    </a:lnTo>
                    <a:lnTo>
                      <a:pt x="82" y="389"/>
                    </a:lnTo>
                    <a:lnTo>
                      <a:pt x="80" y="391"/>
                    </a:lnTo>
                    <a:lnTo>
                      <a:pt x="78" y="393"/>
                    </a:lnTo>
                    <a:lnTo>
                      <a:pt x="75" y="394"/>
                    </a:lnTo>
                    <a:lnTo>
                      <a:pt x="74" y="396"/>
                    </a:lnTo>
                    <a:lnTo>
                      <a:pt x="72" y="398"/>
                    </a:lnTo>
                    <a:lnTo>
                      <a:pt x="70" y="400"/>
                    </a:lnTo>
                    <a:lnTo>
                      <a:pt x="68" y="402"/>
                    </a:lnTo>
                    <a:lnTo>
                      <a:pt x="67" y="404"/>
                    </a:lnTo>
                    <a:lnTo>
                      <a:pt x="65" y="406"/>
                    </a:lnTo>
                    <a:lnTo>
                      <a:pt x="64" y="408"/>
                    </a:lnTo>
                    <a:lnTo>
                      <a:pt x="62" y="410"/>
                    </a:lnTo>
                    <a:lnTo>
                      <a:pt x="61" y="412"/>
                    </a:lnTo>
                    <a:lnTo>
                      <a:pt x="60" y="414"/>
                    </a:lnTo>
                    <a:lnTo>
                      <a:pt x="59" y="416"/>
                    </a:lnTo>
                    <a:lnTo>
                      <a:pt x="58" y="418"/>
                    </a:lnTo>
                    <a:lnTo>
                      <a:pt x="57" y="420"/>
                    </a:lnTo>
                    <a:lnTo>
                      <a:pt x="56" y="422"/>
                    </a:lnTo>
                    <a:lnTo>
                      <a:pt x="56" y="421"/>
                    </a:lnTo>
                    <a:lnTo>
                      <a:pt x="55" y="420"/>
                    </a:lnTo>
                    <a:lnTo>
                      <a:pt x="54" y="418"/>
                    </a:lnTo>
                    <a:lnTo>
                      <a:pt x="52" y="417"/>
                    </a:lnTo>
                    <a:lnTo>
                      <a:pt x="51" y="416"/>
                    </a:lnTo>
                    <a:lnTo>
                      <a:pt x="50" y="415"/>
                    </a:lnTo>
                    <a:lnTo>
                      <a:pt x="48" y="414"/>
                    </a:lnTo>
                    <a:lnTo>
                      <a:pt x="47" y="413"/>
                    </a:lnTo>
                    <a:lnTo>
                      <a:pt x="46" y="413"/>
                    </a:lnTo>
                    <a:lnTo>
                      <a:pt x="45" y="413"/>
                    </a:lnTo>
                    <a:lnTo>
                      <a:pt x="43" y="413"/>
                    </a:lnTo>
                    <a:lnTo>
                      <a:pt x="42" y="413"/>
                    </a:lnTo>
                    <a:lnTo>
                      <a:pt x="41" y="413"/>
                    </a:lnTo>
                    <a:lnTo>
                      <a:pt x="40" y="414"/>
                    </a:lnTo>
                    <a:lnTo>
                      <a:pt x="39" y="415"/>
                    </a:lnTo>
                    <a:lnTo>
                      <a:pt x="39" y="416"/>
                    </a:lnTo>
                    <a:lnTo>
                      <a:pt x="38" y="417"/>
                    </a:lnTo>
                    <a:lnTo>
                      <a:pt x="38" y="418"/>
                    </a:lnTo>
                    <a:lnTo>
                      <a:pt x="37" y="419"/>
                    </a:lnTo>
                    <a:lnTo>
                      <a:pt x="37" y="420"/>
                    </a:lnTo>
                    <a:lnTo>
                      <a:pt x="37" y="422"/>
                    </a:lnTo>
                    <a:lnTo>
                      <a:pt x="36" y="423"/>
                    </a:lnTo>
                    <a:lnTo>
                      <a:pt x="36" y="424"/>
                    </a:lnTo>
                    <a:lnTo>
                      <a:pt x="36" y="426"/>
                    </a:lnTo>
                    <a:lnTo>
                      <a:pt x="36" y="427"/>
                    </a:lnTo>
                    <a:lnTo>
                      <a:pt x="36" y="428"/>
                    </a:lnTo>
                    <a:lnTo>
                      <a:pt x="35" y="430"/>
                    </a:lnTo>
                    <a:lnTo>
                      <a:pt x="35" y="431"/>
                    </a:lnTo>
                    <a:lnTo>
                      <a:pt x="35" y="433"/>
                    </a:lnTo>
                    <a:lnTo>
                      <a:pt x="35" y="434"/>
                    </a:lnTo>
                    <a:lnTo>
                      <a:pt x="35" y="435"/>
                    </a:lnTo>
                    <a:lnTo>
                      <a:pt x="35" y="436"/>
                    </a:lnTo>
                    <a:lnTo>
                      <a:pt x="35" y="437"/>
                    </a:lnTo>
                    <a:lnTo>
                      <a:pt x="35" y="439"/>
                    </a:lnTo>
                    <a:lnTo>
                      <a:pt x="35" y="440"/>
                    </a:lnTo>
                    <a:lnTo>
                      <a:pt x="35" y="442"/>
                    </a:lnTo>
                    <a:lnTo>
                      <a:pt x="35" y="443"/>
                    </a:lnTo>
                    <a:lnTo>
                      <a:pt x="35" y="444"/>
                    </a:lnTo>
                    <a:lnTo>
                      <a:pt x="0" y="469"/>
                    </a:lnTo>
                    <a:lnTo>
                      <a:pt x="268" y="468"/>
                    </a:lnTo>
                    <a:lnTo>
                      <a:pt x="267" y="2"/>
                    </a:lnTo>
                    <a:lnTo>
                      <a:pt x="73" y="0"/>
                    </a:lnTo>
                    <a:lnTo>
                      <a:pt x="100" y="4"/>
                    </a:lnTo>
                    <a:close/>
                  </a:path>
                </a:pathLst>
              </a:custGeom>
              <a:solidFill>
                <a:srgbClr val="FFE3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643" name="Freeform 603"/>
              <p:cNvSpPr>
                <a:spLocks/>
              </p:cNvSpPr>
              <p:nvPr/>
            </p:nvSpPr>
            <p:spPr bwMode="auto">
              <a:xfrm>
                <a:off x="1998" y="2413"/>
                <a:ext cx="82" cy="104"/>
              </a:xfrm>
              <a:custGeom>
                <a:avLst/>
                <a:gdLst>
                  <a:gd name="T0" fmla="*/ 33 w 82"/>
                  <a:gd name="T1" fmla="*/ 103 h 104"/>
                  <a:gd name="T2" fmla="*/ 39 w 82"/>
                  <a:gd name="T3" fmla="*/ 101 h 104"/>
                  <a:gd name="T4" fmla="*/ 43 w 82"/>
                  <a:gd name="T5" fmla="*/ 100 h 104"/>
                  <a:gd name="T6" fmla="*/ 48 w 82"/>
                  <a:gd name="T7" fmla="*/ 97 h 104"/>
                  <a:gd name="T8" fmla="*/ 54 w 82"/>
                  <a:gd name="T9" fmla="*/ 94 h 104"/>
                  <a:gd name="T10" fmla="*/ 59 w 82"/>
                  <a:gd name="T11" fmla="*/ 91 h 104"/>
                  <a:gd name="T12" fmla="*/ 64 w 82"/>
                  <a:gd name="T13" fmla="*/ 87 h 104"/>
                  <a:gd name="T14" fmla="*/ 70 w 82"/>
                  <a:gd name="T15" fmla="*/ 82 h 104"/>
                  <a:gd name="T16" fmla="*/ 74 w 82"/>
                  <a:gd name="T17" fmla="*/ 76 h 104"/>
                  <a:gd name="T18" fmla="*/ 78 w 82"/>
                  <a:gd name="T19" fmla="*/ 70 h 104"/>
                  <a:gd name="T20" fmla="*/ 80 w 82"/>
                  <a:gd name="T21" fmla="*/ 63 h 104"/>
                  <a:gd name="T22" fmla="*/ 82 w 82"/>
                  <a:gd name="T23" fmla="*/ 55 h 104"/>
                  <a:gd name="T24" fmla="*/ 81 w 82"/>
                  <a:gd name="T25" fmla="*/ 46 h 104"/>
                  <a:gd name="T26" fmla="*/ 79 w 82"/>
                  <a:gd name="T27" fmla="*/ 36 h 104"/>
                  <a:gd name="T28" fmla="*/ 75 w 82"/>
                  <a:gd name="T29" fmla="*/ 26 h 104"/>
                  <a:gd name="T30" fmla="*/ 70 w 82"/>
                  <a:gd name="T31" fmla="*/ 17 h 104"/>
                  <a:gd name="T32" fmla="*/ 64 w 82"/>
                  <a:gd name="T33" fmla="*/ 10 h 104"/>
                  <a:gd name="T34" fmla="*/ 58 w 82"/>
                  <a:gd name="T35" fmla="*/ 5 h 104"/>
                  <a:gd name="T36" fmla="*/ 52 w 82"/>
                  <a:gd name="T37" fmla="*/ 2 h 104"/>
                  <a:gd name="T38" fmla="*/ 45 w 82"/>
                  <a:gd name="T39" fmla="*/ 0 h 104"/>
                  <a:gd name="T40" fmla="*/ 39 w 82"/>
                  <a:gd name="T41" fmla="*/ 1 h 104"/>
                  <a:gd name="T42" fmla="*/ 33 w 82"/>
                  <a:gd name="T43" fmla="*/ 2 h 104"/>
                  <a:gd name="T44" fmla="*/ 27 w 82"/>
                  <a:gd name="T45" fmla="*/ 5 h 104"/>
                  <a:gd name="T46" fmla="*/ 21 w 82"/>
                  <a:gd name="T47" fmla="*/ 9 h 104"/>
                  <a:gd name="T48" fmla="*/ 15 w 82"/>
                  <a:gd name="T49" fmla="*/ 14 h 104"/>
                  <a:gd name="T50" fmla="*/ 10 w 82"/>
                  <a:gd name="T51" fmla="*/ 19 h 104"/>
                  <a:gd name="T52" fmla="*/ 7 w 82"/>
                  <a:gd name="T53" fmla="*/ 25 h 104"/>
                  <a:gd name="T54" fmla="*/ 3 w 82"/>
                  <a:gd name="T55" fmla="*/ 31 h 104"/>
                  <a:gd name="T56" fmla="*/ 1 w 82"/>
                  <a:gd name="T57" fmla="*/ 38 h 104"/>
                  <a:gd name="T58" fmla="*/ 0 w 82"/>
                  <a:gd name="T59" fmla="*/ 45 h 104"/>
                  <a:gd name="T60" fmla="*/ 0 w 82"/>
                  <a:gd name="T61" fmla="*/ 52 h 104"/>
                  <a:gd name="T62" fmla="*/ 0 w 82"/>
                  <a:gd name="T63" fmla="*/ 58 h 104"/>
                  <a:gd name="T64" fmla="*/ 2 w 82"/>
                  <a:gd name="T65" fmla="*/ 63 h 104"/>
                  <a:gd name="T66" fmla="*/ 4 w 82"/>
                  <a:gd name="T67" fmla="*/ 67 h 104"/>
                  <a:gd name="T68" fmla="*/ 7 w 82"/>
                  <a:gd name="T69" fmla="*/ 72 h 104"/>
                  <a:gd name="T70" fmla="*/ 14 w 82"/>
                  <a:gd name="T71" fmla="*/ 77 h 104"/>
                  <a:gd name="T72" fmla="*/ 18 w 82"/>
                  <a:gd name="T73" fmla="*/ 79 h 104"/>
                  <a:gd name="T74" fmla="*/ 24 w 82"/>
                  <a:gd name="T75" fmla="*/ 80 h 104"/>
                  <a:gd name="T76" fmla="*/ 28 w 82"/>
                  <a:gd name="T77" fmla="*/ 80 h 104"/>
                  <a:gd name="T78" fmla="*/ 32 w 82"/>
                  <a:gd name="T79" fmla="*/ 79 h 104"/>
                  <a:gd name="T80" fmla="*/ 36 w 82"/>
                  <a:gd name="T81" fmla="*/ 78 h 104"/>
                  <a:gd name="T82" fmla="*/ 43 w 82"/>
                  <a:gd name="T83" fmla="*/ 75 h 104"/>
                  <a:gd name="T84" fmla="*/ 48 w 82"/>
                  <a:gd name="T85" fmla="*/ 70 h 104"/>
                  <a:gd name="T86" fmla="*/ 52 w 82"/>
                  <a:gd name="T87" fmla="*/ 65 h 104"/>
                  <a:gd name="T88" fmla="*/ 54 w 82"/>
                  <a:gd name="T89" fmla="*/ 59 h 104"/>
                  <a:gd name="T90" fmla="*/ 56 w 82"/>
                  <a:gd name="T91" fmla="*/ 52 h 104"/>
                  <a:gd name="T92" fmla="*/ 57 w 82"/>
                  <a:gd name="T93" fmla="*/ 45 h 104"/>
                  <a:gd name="T94" fmla="*/ 56 w 82"/>
                  <a:gd name="T95" fmla="*/ 39 h 104"/>
                  <a:gd name="T96" fmla="*/ 54 w 82"/>
                  <a:gd name="T97" fmla="*/ 32 h 104"/>
                  <a:gd name="T98" fmla="*/ 50 w 82"/>
                  <a:gd name="T99" fmla="*/ 27 h 104"/>
                  <a:gd name="T100" fmla="*/ 44 w 82"/>
                  <a:gd name="T101" fmla="*/ 22 h 104"/>
                  <a:gd name="T102" fmla="*/ 39 w 82"/>
                  <a:gd name="T103" fmla="*/ 20 h 104"/>
                  <a:gd name="T104" fmla="*/ 33 w 82"/>
                  <a:gd name="T105" fmla="*/ 21 h 104"/>
                  <a:gd name="T106" fmla="*/ 29 w 82"/>
                  <a:gd name="T107" fmla="*/ 24 h 104"/>
                  <a:gd name="T108" fmla="*/ 25 w 82"/>
                  <a:gd name="T109" fmla="*/ 28 h 104"/>
                  <a:gd name="T110" fmla="*/ 23 w 82"/>
                  <a:gd name="T111" fmla="*/ 32 h 104"/>
                  <a:gd name="T112" fmla="*/ 21 w 82"/>
                  <a:gd name="T113" fmla="*/ 37 h 104"/>
                  <a:gd name="T114" fmla="*/ 45 w 82"/>
                  <a:gd name="T115" fmla="*/ 36 h 104"/>
                  <a:gd name="T116" fmla="*/ 53 w 82"/>
                  <a:gd name="T117" fmla="*/ 11 h 104"/>
                  <a:gd name="T118" fmla="*/ 31 w 82"/>
                  <a:gd name="T119" fmla="*/ 104 h 104"/>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82"/>
                  <a:gd name="T181" fmla="*/ 0 h 104"/>
                  <a:gd name="T182" fmla="*/ 82 w 82"/>
                  <a:gd name="T183" fmla="*/ 104 h 104"/>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82" h="104">
                    <a:moveTo>
                      <a:pt x="31" y="104"/>
                    </a:moveTo>
                    <a:lnTo>
                      <a:pt x="31" y="104"/>
                    </a:lnTo>
                    <a:lnTo>
                      <a:pt x="32" y="103"/>
                    </a:lnTo>
                    <a:lnTo>
                      <a:pt x="33" y="103"/>
                    </a:lnTo>
                    <a:lnTo>
                      <a:pt x="34" y="103"/>
                    </a:lnTo>
                    <a:lnTo>
                      <a:pt x="36" y="102"/>
                    </a:lnTo>
                    <a:lnTo>
                      <a:pt x="37" y="102"/>
                    </a:lnTo>
                    <a:lnTo>
                      <a:pt x="39" y="101"/>
                    </a:lnTo>
                    <a:lnTo>
                      <a:pt x="40" y="101"/>
                    </a:lnTo>
                    <a:lnTo>
                      <a:pt x="42" y="100"/>
                    </a:lnTo>
                    <a:lnTo>
                      <a:pt x="43" y="100"/>
                    </a:lnTo>
                    <a:lnTo>
                      <a:pt x="44" y="99"/>
                    </a:lnTo>
                    <a:lnTo>
                      <a:pt x="45" y="99"/>
                    </a:lnTo>
                    <a:lnTo>
                      <a:pt x="47" y="98"/>
                    </a:lnTo>
                    <a:lnTo>
                      <a:pt x="48" y="97"/>
                    </a:lnTo>
                    <a:lnTo>
                      <a:pt x="49" y="96"/>
                    </a:lnTo>
                    <a:lnTo>
                      <a:pt x="51" y="96"/>
                    </a:lnTo>
                    <a:lnTo>
                      <a:pt x="52" y="95"/>
                    </a:lnTo>
                    <a:lnTo>
                      <a:pt x="54" y="94"/>
                    </a:lnTo>
                    <a:lnTo>
                      <a:pt x="55" y="94"/>
                    </a:lnTo>
                    <a:lnTo>
                      <a:pt x="56" y="92"/>
                    </a:lnTo>
                    <a:lnTo>
                      <a:pt x="58" y="92"/>
                    </a:lnTo>
                    <a:lnTo>
                      <a:pt x="59" y="91"/>
                    </a:lnTo>
                    <a:lnTo>
                      <a:pt x="60" y="90"/>
                    </a:lnTo>
                    <a:lnTo>
                      <a:pt x="62" y="89"/>
                    </a:lnTo>
                    <a:lnTo>
                      <a:pt x="63" y="88"/>
                    </a:lnTo>
                    <a:lnTo>
                      <a:pt x="64" y="87"/>
                    </a:lnTo>
                    <a:lnTo>
                      <a:pt x="66" y="85"/>
                    </a:lnTo>
                    <a:lnTo>
                      <a:pt x="67" y="84"/>
                    </a:lnTo>
                    <a:lnTo>
                      <a:pt x="69" y="83"/>
                    </a:lnTo>
                    <a:lnTo>
                      <a:pt x="70" y="82"/>
                    </a:lnTo>
                    <a:lnTo>
                      <a:pt x="71" y="81"/>
                    </a:lnTo>
                    <a:lnTo>
                      <a:pt x="72" y="79"/>
                    </a:lnTo>
                    <a:lnTo>
                      <a:pt x="73" y="78"/>
                    </a:lnTo>
                    <a:lnTo>
                      <a:pt x="74" y="76"/>
                    </a:lnTo>
                    <a:lnTo>
                      <a:pt x="75" y="75"/>
                    </a:lnTo>
                    <a:lnTo>
                      <a:pt x="76" y="73"/>
                    </a:lnTo>
                    <a:lnTo>
                      <a:pt x="77" y="72"/>
                    </a:lnTo>
                    <a:lnTo>
                      <a:pt x="78" y="70"/>
                    </a:lnTo>
                    <a:lnTo>
                      <a:pt x="78" y="68"/>
                    </a:lnTo>
                    <a:lnTo>
                      <a:pt x="79" y="66"/>
                    </a:lnTo>
                    <a:lnTo>
                      <a:pt x="80" y="65"/>
                    </a:lnTo>
                    <a:lnTo>
                      <a:pt x="80" y="63"/>
                    </a:lnTo>
                    <a:lnTo>
                      <a:pt x="81" y="61"/>
                    </a:lnTo>
                    <a:lnTo>
                      <a:pt x="81" y="59"/>
                    </a:lnTo>
                    <a:lnTo>
                      <a:pt x="82" y="57"/>
                    </a:lnTo>
                    <a:lnTo>
                      <a:pt x="82" y="55"/>
                    </a:lnTo>
                    <a:lnTo>
                      <a:pt x="82" y="53"/>
                    </a:lnTo>
                    <a:lnTo>
                      <a:pt x="82" y="50"/>
                    </a:lnTo>
                    <a:lnTo>
                      <a:pt x="82" y="48"/>
                    </a:lnTo>
                    <a:lnTo>
                      <a:pt x="81" y="46"/>
                    </a:lnTo>
                    <a:lnTo>
                      <a:pt x="81" y="44"/>
                    </a:lnTo>
                    <a:lnTo>
                      <a:pt x="81" y="41"/>
                    </a:lnTo>
                    <a:lnTo>
                      <a:pt x="80" y="39"/>
                    </a:lnTo>
                    <a:lnTo>
                      <a:pt x="79" y="36"/>
                    </a:lnTo>
                    <a:lnTo>
                      <a:pt x="78" y="34"/>
                    </a:lnTo>
                    <a:lnTo>
                      <a:pt x="77" y="31"/>
                    </a:lnTo>
                    <a:lnTo>
                      <a:pt x="77" y="29"/>
                    </a:lnTo>
                    <a:lnTo>
                      <a:pt x="75" y="26"/>
                    </a:lnTo>
                    <a:lnTo>
                      <a:pt x="74" y="24"/>
                    </a:lnTo>
                    <a:lnTo>
                      <a:pt x="73" y="21"/>
                    </a:lnTo>
                    <a:lnTo>
                      <a:pt x="71" y="19"/>
                    </a:lnTo>
                    <a:lnTo>
                      <a:pt x="70" y="17"/>
                    </a:lnTo>
                    <a:lnTo>
                      <a:pt x="69" y="15"/>
                    </a:lnTo>
                    <a:lnTo>
                      <a:pt x="67" y="13"/>
                    </a:lnTo>
                    <a:lnTo>
                      <a:pt x="66" y="11"/>
                    </a:lnTo>
                    <a:lnTo>
                      <a:pt x="64" y="10"/>
                    </a:lnTo>
                    <a:lnTo>
                      <a:pt x="63" y="8"/>
                    </a:lnTo>
                    <a:lnTo>
                      <a:pt x="61" y="7"/>
                    </a:lnTo>
                    <a:lnTo>
                      <a:pt x="60" y="6"/>
                    </a:lnTo>
                    <a:lnTo>
                      <a:pt x="58" y="5"/>
                    </a:lnTo>
                    <a:lnTo>
                      <a:pt x="57" y="4"/>
                    </a:lnTo>
                    <a:lnTo>
                      <a:pt x="55" y="3"/>
                    </a:lnTo>
                    <a:lnTo>
                      <a:pt x="54" y="2"/>
                    </a:lnTo>
                    <a:lnTo>
                      <a:pt x="52" y="2"/>
                    </a:lnTo>
                    <a:lnTo>
                      <a:pt x="50" y="1"/>
                    </a:lnTo>
                    <a:lnTo>
                      <a:pt x="49" y="1"/>
                    </a:lnTo>
                    <a:lnTo>
                      <a:pt x="47" y="1"/>
                    </a:lnTo>
                    <a:lnTo>
                      <a:pt x="45" y="0"/>
                    </a:lnTo>
                    <a:lnTo>
                      <a:pt x="44" y="0"/>
                    </a:lnTo>
                    <a:lnTo>
                      <a:pt x="42" y="0"/>
                    </a:lnTo>
                    <a:lnTo>
                      <a:pt x="41" y="1"/>
                    </a:lnTo>
                    <a:lnTo>
                      <a:pt x="39" y="1"/>
                    </a:lnTo>
                    <a:lnTo>
                      <a:pt x="37" y="1"/>
                    </a:lnTo>
                    <a:lnTo>
                      <a:pt x="36" y="1"/>
                    </a:lnTo>
                    <a:lnTo>
                      <a:pt x="34" y="2"/>
                    </a:lnTo>
                    <a:lnTo>
                      <a:pt x="33" y="2"/>
                    </a:lnTo>
                    <a:lnTo>
                      <a:pt x="31" y="3"/>
                    </a:lnTo>
                    <a:lnTo>
                      <a:pt x="29" y="4"/>
                    </a:lnTo>
                    <a:lnTo>
                      <a:pt x="28" y="4"/>
                    </a:lnTo>
                    <a:lnTo>
                      <a:pt x="27" y="5"/>
                    </a:lnTo>
                    <a:lnTo>
                      <a:pt x="25" y="6"/>
                    </a:lnTo>
                    <a:lnTo>
                      <a:pt x="23" y="7"/>
                    </a:lnTo>
                    <a:lnTo>
                      <a:pt x="22" y="8"/>
                    </a:lnTo>
                    <a:lnTo>
                      <a:pt x="21" y="9"/>
                    </a:lnTo>
                    <a:lnTo>
                      <a:pt x="19" y="10"/>
                    </a:lnTo>
                    <a:lnTo>
                      <a:pt x="18" y="11"/>
                    </a:lnTo>
                    <a:lnTo>
                      <a:pt x="17" y="13"/>
                    </a:lnTo>
                    <a:lnTo>
                      <a:pt x="15" y="14"/>
                    </a:lnTo>
                    <a:lnTo>
                      <a:pt x="14" y="15"/>
                    </a:lnTo>
                    <a:lnTo>
                      <a:pt x="13" y="16"/>
                    </a:lnTo>
                    <a:lnTo>
                      <a:pt x="12" y="17"/>
                    </a:lnTo>
                    <a:lnTo>
                      <a:pt x="10" y="19"/>
                    </a:lnTo>
                    <a:lnTo>
                      <a:pt x="9" y="20"/>
                    </a:lnTo>
                    <a:lnTo>
                      <a:pt x="8" y="22"/>
                    </a:lnTo>
                    <a:lnTo>
                      <a:pt x="7" y="24"/>
                    </a:lnTo>
                    <a:lnTo>
                      <a:pt x="7" y="25"/>
                    </a:lnTo>
                    <a:lnTo>
                      <a:pt x="6" y="26"/>
                    </a:lnTo>
                    <a:lnTo>
                      <a:pt x="4" y="28"/>
                    </a:lnTo>
                    <a:lnTo>
                      <a:pt x="4" y="30"/>
                    </a:lnTo>
                    <a:lnTo>
                      <a:pt x="3" y="31"/>
                    </a:lnTo>
                    <a:lnTo>
                      <a:pt x="3" y="33"/>
                    </a:lnTo>
                    <a:lnTo>
                      <a:pt x="2" y="35"/>
                    </a:lnTo>
                    <a:lnTo>
                      <a:pt x="2" y="37"/>
                    </a:lnTo>
                    <a:lnTo>
                      <a:pt x="1" y="38"/>
                    </a:lnTo>
                    <a:lnTo>
                      <a:pt x="0" y="40"/>
                    </a:lnTo>
                    <a:lnTo>
                      <a:pt x="0" y="42"/>
                    </a:lnTo>
                    <a:lnTo>
                      <a:pt x="0" y="43"/>
                    </a:lnTo>
                    <a:lnTo>
                      <a:pt x="0" y="45"/>
                    </a:lnTo>
                    <a:lnTo>
                      <a:pt x="0" y="47"/>
                    </a:lnTo>
                    <a:lnTo>
                      <a:pt x="0" y="48"/>
                    </a:lnTo>
                    <a:lnTo>
                      <a:pt x="0" y="50"/>
                    </a:lnTo>
                    <a:lnTo>
                      <a:pt x="0" y="52"/>
                    </a:lnTo>
                    <a:lnTo>
                      <a:pt x="0" y="53"/>
                    </a:lnTo>
                    <a:lnTo>
                      <a:pt x="0" y="55"/>
                    </a:lnTo>
                    <a:lnTo>
                      <a:pt x="0" y="56"/>
                    </a:lnTo>
                    <a:lnTo>
                      <a:pt x="0" y="58"/>
                    </a:lnTo>
                    <a:lnTo>
                      <a:pt x="1" y="59"/>
                    </a:lnTo>
                    <a:lnTo>
                      <a:pt x="1" y="60"/>
                    </a:lnTo>
                    <a:lnTo>
                      <a:pt x="2" y="61"/>
                    </a:lnTo>
                    <a:lnTo>
                      <a:pt x="2" y="63"/>
                    </a:lnTo>
                    <a:lnTo>
                      <a:pt x="2" y="64"/>
                    </a:lnTo>
                    <a:lnTo>
                      <a:pt x="3" y="65"/>
                    </a:lnTo>
                    <a:lnTo>
                      <a:pt x="4" y="66"/>
                    </a:lnTo>
                    <a:lnTo>
                      <a:pt x="4" y="67"/>
                    </a:lnTo>
                    <a:lnTo>
                      <a:pt x="4" y="68"/>
                    </a:lnTo>
                    <a:lnTo>
                      <a:pt x="5" y="69"/>
                    </a:lnTo>
                    <a:lnTo>
                      <a:pt x="6" y="70"/>
                    </a:lnTo>
                    <a:lnTo>
                      <a:pt x="7" y="72"/>
                    </a:lnTo>
                    <a:lnTo>
                      <a:pt x="9" y="73"/>
                    </a:lnTo>
                    <a:lnTo>
                      <a:pt x="10" y="75"/>
                    </a:lnTo>
                    <a:lnTo>
                      <a:pt x="12" y="76"/>
                    </a:lnTo>
                    <a:lnTo>
                      <a:pt x="14" y="77"/>
                    </a:lnTo>
                    <a:lnTo>
                      <a:pt x="15" y="78"/>
                    </a:lnTo>
                    <a:lnTo>
                      <a:pt x="17" y="78"/>
                    </a:lnTo>
                    <a:lnTo>
                      <a:pt x="17" y="79"/>
                    </a:lnTo>
                    <a:lnTo>
                      <a:pt x="18" y="79"/>
                    </a:lnTo>
                    <a:lnTo>
                      <a:pt x="19" y="79"/>
                    </a:lnTo>
                    <a:lnTo>
                      <a:pt x="21" y="79"/>
                    </a:lnTo>
                    <a:lnTo>
                      <a:pt x="23" y="80"/>
                    </a:lnTo>
                    <a:lnTo>
                      <a:pt x="24" y="80"/>
                    </a:lnTo>
                    <a:lnTo>
                      <a:pt x="25" y="80"/>
                    </a:lnTo>
                    <a:lnTo>
                      <a:pt x="26" y="80"/>
                    </a:lnTo>
                    <a:lnTo>
                      <a:pt x="27" y="80"/>
                    </a:lnTo>
                    <a:lnTo>
                      <a:pt x="28" y="80"/>
                    </a:lnTo>
                    <a:lnTo>
                      <a:pt x="29" y="80"/>
                    </a:lnTo>
                    <a:lnTo>
                      <a:pt x="30" y="80"/>
                    </a:lnTo>
                    <a:lnTo>
                      <a:pt x="31" y="80"/>
                    </a:lnTo>
                    <a:lnTo>
                      <a:pt x="32" y="79"/>
                    </a:lnTo>
                    <a:lnTo>
                      <a:pt x="33" y="79"/>
                    </a:lnTo>
                    <a:lnTo>
                      <a:pt x="34" y="79"/>
                    </a:lnTo>
                    <a:lnTo>
                      <a:pt x="36" y="78"/>
                    </a:lnTo>
                    <a:lnTo>
                      <a:pt x="38" y="78"/>
                    </a:lnTo>
                    <a:lnTo>
                      <a:pt x="40" y="77"/>
                    </a:lnTo>
                    <a:lnTo>
                      <a:pt x="41" y="76"/>
                    </a:lnTo>
                    <a:lnTo>
                      <a:pt x="43" y="75"/>
                    </a:lnTo>
                    <a:lnTo>
                      <a:pt x="44" y="74"/>
                    </a:lnTo>
                    <a:lnTo>
                      <a:pt x="45" y="73"/>
                    </a:lnTo>
                    <a:lnTo>
                      <a:pt x="47" y="72"/>
                    </a:lnTo>
                    <a:lnTo>
                      <a:pt x="48" y="70"/>
                    </a:lnTo>
                    <a:lnTo>
                      <a:pt x="49" y="69"/>
                    </a:lnTo>
                    <a:lnTo>
                      <a:pt x="49" y="68"/>
                    </a:lnTo>
                    <a:lnTo>
                      <a:pt x="51" y="66"/>
                    </a:lnTo>
                    <a:lnTo>
                      <a:pt x="52" y="65"/>
                    </a:lnTo>
                    <a:lnTo>
                      <a:pt x="52" y="63"/>
                    </a:lnTo>
                    <a:lnTo>
                      <a:pt x="53" y="61"/>
                    </a:lnTo>
                    <a:lnTo>
                      <a:pt x="54" y="60"/>
                    </a:lnTo>
                    <a:lnTo>
                      <a:pt x="54" y="59"/>
                    </a:lnTo>
                    <a:lnTo>
                      <a:pt x="55" y="57"/>
                    </a:lnTo>
                    <a:lnTo>
                      <a:pt x="55" y="55"/>
                    </a:lnTo>
                    <a:lnTo>
                      <a:pt x="56" y="54"/>
                    </a:lnTo>
                    <a:lnTo>
                      <a:pt x="56" y="52"/>
                    </a:lnTo>
                    <a:lnTo>
                      <a:pt x="57" y="50"/>
                    </a:lnTo>
                    <a:lnTo>
                      <a:pt x="57" y="48"/>
                    </a:lnTo>
                    <a:lnTo>
                      <a:pt x="57" y="47"/>
                    </a:lnTo>
                    <a:lnTo>
                      <a:pt x="57" y="45"/>
                    </a:lnTo>
                    <a:lnTo>
                      <a:pt x="57" y="43"/>
                    </a:lnTo>
                    <a:lnTo>
                      <a:pt x="57" y="42"/>
                    </a:lnTo>
                    <a:lnTo>
                      <a:pt x="57" y="40"/>
                    </a:lnTo>
                    <a:lnTo>
                      <a:pt x="56" y="39"/>
                    </a:lnTo>
                    <a:lnTo>
                      <a:pt x="56" y="37"/>
                    </a:lnTo>
                    <a:lnTo>
                      <a:pt x="55" y="35"/>
                    </a:lnTo>
                    <a:lnTo>
                      <a:pt x="55" y="34"/>
                    </a:lnTo>
                    <a:lnTo>
                      <a:pt x="54" y="32"/>
                    </a:lnTo>
                    <a:lnTo>
                      <a:pt x="53" y="31"/>
                    </a:lnTo>
                    <a:lnTo>
                      <a:pt x="52" y="29"/>
                    </a:lnTo>
                    <a:lnTo>
                      <a:pt x="51" y="28"/>
                    </a:lnTo>
                    <a:lnTo>
                      <a:pt x="50" y="27"/>
                    </a:lnTo>
                    <a:lnTo>
                      <a:pt x="49" y="26"/>
                    </a:lnTo>
                    <a:lnTo>
                      <a:pt x="47" y="24"/>
                    </a:lnTo>
                    <a:lnTo>
                      <a:pt x="46" y="24"/>
                    </a:lnTo>
                    <a:lnTo>
                      <a:pt x="44" y="22"/>
                    </a:lnTo>
                    <a:lnTo>
                      <a:pt x="43" y="21"/>
                    </a:lnTo>
                    <a:lnTo>
                      <a:pt x="41" y="21"/>
                    </a:lnTo>
                    <a:lnTo>
                      <a:pt x="40" y="21"/>
                    </a:lnTo>
                    <a:lnTo>
                      <a:pt x="39" y="20"/>
                    </a:lnTo>
                    <a:lnTo>
                      <a:pt x="37" y="20"/>
                    </a:lnTo>
                    <a:lnTo>
                      <a:pt x="36" y="20"/>
                    </a:lnTo>
                    <a:lnTo>
                      <a:pt x="34" y="21"/>
                    </a:lnTo>
                    <a:lnTo>
                      <a:pt x="33" y="21"/>
                    </a:lnTo>
                    <a:lnTo>
                      <a:pt x="32" y="21"/>
                    </a:lnTo>
                    <a:lnTo>
                      <a:pt x="31" y="22"/>
                    </a:lnTo>
                    <a:lnTo>
                      <a:pt x="30" y="23"/>
                    </a:lnTo>
                    <a:lnTo>
                      <a:pt x="29" y="24"/>
                    </a:lnTo>
                    <a:lnTo>
                      <a:pt x="28" y="25"/>
                    </a:lnTo>
                    <a:lnTo>
                      <a:pt x="27" y="26"/>
                    </a:lnTo>
                    <a:lnTo>
                      <a:pt x="26" y="27"/>
                    </a:lnTo>
                    <a:lnTo>
                      <a:pt x="25" y="28"/>
                    </a:lnTo>
                    <a:lnTo>
                      <a:pt x="25" y="29"/>
                    </a:lnTo>
                    <a:lnTo>
                      <a:pt x="24" y="30"/>
                    </a:lnTo>
                    <a:lnTo>
                      <a:pt x="23" y="31"/>
                    </a:lnTo>
                    <a:lnTo>
                      <a:pt x="23" y="32"/>
                    </a:lnTo>
                    <a:lnTo>
                      <a:pt x="22" y="33"/>
                    </a:lnTo>
                    <a:lnTo>
                      <a:pt x="22" y="35"/>
                    </a:lnTo>
                    <a:lnTo>
                      <a:pt x="21" y="36"/>
                    </a:lnTo>
                    <a:lnTo>
                      <a:pt x="21" y="37"/>
                    </a:lnTo>
                    <a:lnTo>
                      <a:pt x="20" y="39"/>
                    </a:lnTo>
                    <a:lnTo>
                      <a:pt x="20" y="40"/>
                    </a:lnTo>
                    <a:lnTo>
                      <a:pt x="45" y="36"/>
                    </a:lnTo>
                    <a:lnTo>
                      <a:pt x="44" y="64"/>
                    </a:lnTo>
                    <a:lnTo>
                      <a:pt x="11" y="63"/>
                    </a:lnTo>
                    <a:lnTo>
                      <a:pt x="17" y="19"/>
                    </a:lnTo>
                    <a:lnTo>
                      <a:pt x="53" y="11"/>
                    </a:lnTo>
                    <a:lnTo>
                      <a:pt x="66" y="73"/>
                    </a:lnTo>
                    <a:lnTo>
                      <a:pt x="29" y="92"/>
                    </a:lnTo>
                    <a:lnTo>
                      <a:pt x="31" y="104"/>
                    </a:lnTo>
                    <a:close/>
                  </a:path>
                </a:pathLst>
              </a:custGeom>
              <a:solidFill>
                <a:srgbClr val="FFF2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644" name="Freeform 604"/>
              <p:cNvSpPr>
                <a:spLocks/>
              </p:cNvSpPr>
              <p:nvPr/>
            </p:nvSpPr>
            <p:spPr bwMode="auto">
              <a:xfrm>
                <a:off x="1690" y="2098"/>
                <a:ext cx="45" cy="55"/>
              </a:xfrm>
              <a:custGeom>
                <a:avLst/>
                <a:gdLst>
                  <a:gd name="T0" fmla="*/ 19 w 45"/>
                  <a:gd name="T1" fmla="*/ 54 h 55"/>
                  <a:gd name="T2" fmla="*/ 22 w 45"/>
                  <a:gd name="T3" fmla="*/ 53 h 55"/>
                  <a:gd name="T4" fmla="*/ 26 w 45"/>
                  <a:gd name="T5" fmla="*/ 52 h 55"/>
                  <a:gd name="T6" fmla="*/ 31 w 45"/>
                  <a:gd name="T7" fmla="*/ 49 h 55"/>
                  <a:gd name="T8" fmla="*/ 35 w 45"/>
                  <a:gd name="T9" fmla="*/ 46 h 55"/>
                  <a:gd name="T10" fmla="*/ 39 w 45"/>
                  <a:gd name="T11" fmla="*/ 42 h 55"/>
                  <a:gd name="T12" fmla="*/ 43 w 45"/>
                  <a:gd name="T13" fmla="*/ 38 h 55"/>
                  <a:gd name="T14" fmla="*/ 45 w 45"/>
                  <a:gd name="T15" fmla="*/ 33 h 55"/>
                  <a:gd name="T16" fmla="*/ 45 w 45"/>
                  <a:gd name="T17" fmla="*/ 30 h 55"/>
                  <a:gd name="T18" fmla="*/ 45 w 45"/>
                  <a:gd name="T19" fmla="*/ 27 h 55"/>
                  <a:gd name="T20" fmla="*/ 45 w 45"/>
                  <a:gd name="T21" fmla="*/ 23 h 55"/>
                  <a:gd name="T22" fmla="*/ 44 w 45"/>
                  <a:gd name="T23" fmla="*/ 19 h 55"/>
                  <a:gd name="T24" fmla="*/ 43 w 45"/>
                  <a:gd name="T25" fmla="*/ 15 h 55"/>
                  <a:gd name="T26" fmla="*/ 41 w 45"/>
                  <a:gd name="T27" fmla="*/ 11 h 55"/>
                  <a:gd name="T28" fmla="*/ 38 w 45"/>
                  <a:gd name="T29" fmla="*/ 8 h 55"/>
                  <a:gd name="T30" fmla="*/ 35 w 45"/>
                  <a:gd name="T31" fmla="*/ 5 h 55"/>
                  <a:gd name="T32" fmla="*/ 30 w 45"/>
                  <a:gd name="T33" fmla="*/ 2 h 55"/>
                  <a:gd name="T34" fmla="*/ 25 w 45"/>
                  <a:gd name="T35" fmla="*/ 0 h 55"/>
                  <a:gd name="T36" fmla="*/ 19 w 45"/>
                  <a:gd name="T37" fmla="*/ 1 h 55"/>
                  <a:gd name="T38" fmla="*/ 14 w 45"/>
                  <a:gd name="T39" fmla="*/ 3 h 55"/>
                  <a:gd name="T40" fmla="*/ 10 w 45"/>
                  <a:gd name="T41" fmla="*/ 7 h 55"/>
                  <a:gd name="T42" fmla="*/ 6 w 45"/>
                  <a:gd name="T43" fmla="*/ 11 h 55"/>
                  <a:gd name="T44" fmla="*/ 3 w 45"/>
                  <a:gd name="T45" fmla="*/ 16 h 55"/>
                  <a:gd name="T46" fmla="*/ 1 w 45"/>
                  <a:gd name="T47" fmla="*/ 21 h 55"/>
                  <a:gd name="T48" fmla="*/ 0 w 45"/>
                  <a:gd name="T49" fmla="*/ 27 h 55"/>
                  <a:gd name="T50" fmla="*/ 1 w 45"/>
                  <a:gd name="T51" fmla="*/ 31 h 55"/>
                  <a:gd name="T52" fmla="*/ 3 w 45"/>
                  <a:gd name="T53" fmla="*/ 35 h 55"/>
                  <a:gd name="T54" fmla="*/ 4 w 45"/>
                  <a:gd name="T55" fmla="*/ 38 h 55"/>
                  <a:gd name="T56" fmla="*/ 7 w 45"/>
                  <a:gd name="T57" fmla="*/ 40 h 55"/>
                  <a:gd name="T58" fmla="*/ 10 w 45"/>
                  <a:gd name="T59" fmla="*/ 41 h 55"/>
                  <a:gd name="T60" fmla="*/ 13 w 45"/>
                  <a:gd name="T61" fmla="*/ 42 h 55"/>
                  <a:gd name="T62" fmla="*/ 16 w 45"/>
                  <a:gd name="T63" fmla="*/ 42 h 55"/>
                  <a:gd name="T64" fmla="*/ 19 w 45"/>
                  <a:gd name="T65" fmla="*/ 41 h 55"/>
                  <a:gd name="T66" fmla="*/ 22 w 45"/>
                  <a:gd name="T67" fmla="*/ 41 h 55"/>
                  <a:gd name="T68" fmla="*/ 26 w 45"/>
                  <a:gd name="T69" fmla="*/ 38 h 55"/>
                  <a:gd name="T70" fmla="*/ 29 w 45"/>
                  <a:gd name="T71" fmla="*/ 33 h 55"/>
                  <a:gd name="T72" fmla="*/ 31 w 45"/>
                  <a:gd name="T73" fmla="*/ 28 h 55"/>
                  <a:gd name="T74" fmla="*/ 32 w 45"/>
                  <a:gd name="T75" fmla="*/ 23 h 55"/>
                  <a:gd name="T76" fmla="*/ 31 w 45"/>
                  <a:gd name="T77" fmla="*/ 18 h 55"/>
                  <a:gd name="T78" fmla="*/ 27 w 45"/>
                  <a:gd name="T79" fmla="*/ 14 h 55"/>
                  <a:gd name="T80" fmla="*/ 22 w 45"/>
                  <a:gd name="T81" fmla="*/ 11 h 55"/>
                  <a:gd name="T82" fmla="*/ 18 w 45"/>
                  <a:gd name="T83" fmla="*/ 11 h 55"/>
                  <a:gd name="T84" fmla="*/ 15 w 45"/>
                  <a:gd name="T85" fmla="*/ 14 h 55"/>
                  <a:gd name="T86" fmla="*/ 13 w 45"/>
                  <a:gd name="T87" fmla="*/ 18 h 55"/>
                  <a:gd name="T88" fmla="*/ 12 w 45"/>
                  <a:gd name="T89" fmla="*/ 21 h 55"/>
                  <a:gd name="T90" fmla="*/ 7 w 45"/>
                  <a:gd name="T91" fmla="*/ 34 h 55"/>
                  <a:gd name="T92" fmla="*/ 37 w 45"/>
                  <a:gd name="T93" fmla="*/ 39 h 55"/>
                  <a:gd name="T94" fmla="*/ 18 w 45"/>
                  <a:gd name="T95" fmla="*/ 55 h 5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45"/>
                  <a:gd name="T145" fmla="*/ 0 h 55"/>
                  <a:gd name="T146" fmla="*/ 45 w 45"/>
                  <a:gd name="T147" fmla="*/ 55 h 5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45" h="55">
                    <a:moveTo>
                      <a:pt x="18" y="55"/>
                    </a:moveTo>
                    <a:lnTo>
                      <a:pt x="18" y="54"/>
                    </a:lnTo>
                    <a:lnTo>
                      <a:pt x="19" y="54"/>
                    </a:lnTo>
                    <a:lnTo>
                      <a:pt x="20" y="54"/>
                    </a:lnTo>
                    <a:lnTo>
                      <a:pt x="21" y="54"/>
                    </a:lnTo>
                    <a:lnTo>
                      <a:pt x="22" y="53"/>
                    </a:lnTo>
                    <a:lnTo>
                      <a:pt x="23" y="53"/>
                    </a:lnTo>
                    <a:lnTo>
                      <a:pt x="25" y="52"/>
                    </a:lnTo>
                    <a:lnTo>
                      <a:pt x="26" y="52"/>
                    </a:lnTo>
                    <a:lnTo>
                      <a:pt x="27" y="51"/>
                    </a:lnTo>
                    <a:lnTo>
                      <a:pt x="29" y="50"/>
                    </a:lnTo>
                    <a:lnTo>
                      <a:pt x="31" y="49"/>
                    </a:lnTo>
                    <a:lnTo>
                      <a:pt x="32" y="48"/>
                    </a:lnTo>
                    <a:lnTo>
                      <a:pt x="34" y="47"/>
                    </a:lnTo>
                    <a:lnTo>
                      <a:pt x="35" y="46"/>
                    </a:lnTo>
                    <a:lnTo>
                      <a:pt x="37" y="45"/>
                    </a:lnTo>
                    <a:lnTo>
                      <a:pt x="38" y="44"/>
                    </a:lnTo>
                    <a:lnTo>
                      <a:pt x="39" y="42"/>
                    </a:lnTo>
                    <a:lnTo>
                      <a:pt x="41" y="41"/>
                    </a:lnTo>
                    <a:lnTo>
                      <a:pt x="42" y="39"/>
                    </a:lnTo>
                    <a:lnTo>
                      <a:pt x="43" y="38"/>
                    </a:lnTo>
                    <a:lnTo>
                      <a:pt x="44" y="36"/>
                    </a:lnTo>
                    <a:lnTo>
                      <a:pt x="45" y="34"/>
                    </a:lnTo>
                    <a:lnTo>
                      <a:pt x="45" y="33"/>
                    </a:lnTo>
                    <a:lnTo>
                      <a:pt x="45" y="32"/>
                    </a:lnTo>
                    <a:lnTo>
                      <a:pt x="45" y="31"/>
                    </a:lnTo>
                    <a:lnTo>
                      <a:pt x="45" y="30"/>
                    </a:lnTo>
                    <a:lnTo>
                      <a:pt x="45" y="29"/>
                    </a:lnTo>
                    <a:lnTo>
                      <a:pt x="45" y="28"/>
                    </a:lnTo>
                    <a:lnTo>
                      <a:pt x="45" y="27"/>
                    </a:lnTo>
                    <a:lnTo>
                      <a:pt x="45" y="25"/>
                    </a:lnTo>
                    <a:lnTo>
                      <a:pt x="45" y="24"/>
                    </a:lnTo>
                    <a:lnTo>
                      <a:pt x="45" y="23"/>
                    </a:lnTo>
                    <a:lnTo>
                      <a:pt x="45" y="22"/>
                    </a:lnTo>
                    <a:lnTo>
                      <a:pt x="45" y="21"/>
                    </a:lnTo>
                    <a:lnTo>
                      <a:pt x="44" y="19"/>
                    </a:lnTo>
                    <a:lnTo>
                      <a:pt x="44" y="18"/>
                    </a:lnTo>
                    <a:lnTo>
                      <a:pt x="43" y="17"/>
                    </a:lnTo>
                    <a:lnTo>
                      <a:pt x="43" y="15"/>
                    </a:lnTo>
                    <a:lnTo>
                      <a:pt x="42" y="14"/>
                    </a:lnTo>
                    <a:lnTo>
                      <a:pt x="41" y="12"/>
                    </a:lnTo>
                    <a:lnTo>
                      <a:pt x="41" y="11"/>
                    </a:lnTo>
                    <a:lnTo>
                      <a:pt x="40" y="10"/>
                    </a:lnTo>
                    <a:lnTo>
                      <a:pt x="39" y="9"/>
                    </a:lnTo>
                    <a:lnTo>
                      <a:pt x="38" y="8"/>
                    </a:lnTo>
                    <a:lnTo>
                      <a:pt x="38" y="7"/>
                    </a:lnTo>
                    <a:lnTo>
                      <a:pt x="37" y="6"/>
                    </a:lnTo>
                    <a:lnTo>
                      <a:pt x="35" y="5"/>
                    </a:lnTo>
                    <a:lnTo>
                      <a:pt x="34" y="3"/>
                    </a:lnTo>
                    <a:lnTo>
                      <a:pt x="32" y="2"/>
                    </a:lnTo>
                    <a:lnTo>
                      <a:pt x="30" y="2"/>
                    </a:lnTo>
                    <a:lnTo>
                      <a:pt x="28" y="1"/>
                    </a:lnTo>
                    <a:lnTo>
                      <a:pt x="27" y="1"/>
                    </a:lnTo>
                    <a:lnTo>
                      <a:pt x="25" y="0"/>
                    </a:lnTo>
                    <a:lnTo>
                      <a:pt x="23" y="1"/>
                    </a:lnTo>
                    <a:lnTo>
                      <a:pt x="21" y="1"/>
                    </a:lnTo>
                    <a:lnTo>
                      <a:pt x="19" y="1"/>
                    </a:lnTo>
                    <a:lnTo>
                      <a:pt x="18" y="2"/>
                    </a:lnTo>
                    <a:lnTo>
                      <a:pt x="16" y="3"/>
                    </a:lnTo>
                    <a:lnTo>
                      <a:pt x="14" y="3"/>
                    </a:lnTo>
                    <a:lnTo>
                      <a:pt x="12" y="4"/>
                    </a:lnTo>
                    <a:lnTo>
                      <a:pt x="11" y="6"/>
                    </a:lnTo>
                    <a:lnTo>
                      <a:pt x="10" y="7"/>
                    </a:lnTo>
                    <a:lnTo>
                      <a:pt x="8" y="8"/>
                    </a:lnTo>
                    <a:lnTo>
                      <a:pt x="7" y="10"/>
                    </a:lnTo>
                    <a:lnTo>
                      <a:pt x="6" y="11"/>
                    </a:lnTo>
                    <a:lnTo>
                      <a:pt x="5" y="13"/>
                    </a:lnTo>
                    <a:lnTo>
                      <a:pt x="4" y="14"/>
                    </a:lnTo>
                    <a:lnTo>
                      <a:pt x="3" y="16"/>
                    </a:lnTo>
                    <a:lnTo>
                      <a:pt x="2" y="18"/>
                    </a:lnTo>
                    <a:lnTo>
                      <a:pt x="1" y="19"/>
                    </a:lnTo>
                    <a:lnTo>
                      <a:pt x="1" y="21"/>
                    </a:lnTo>
                    <a:lnTo>
                      <a:pt x="0" y="23"/>
                    </a:lnTo>
                    <a:lnTo>
                      <a:pt x="0" y="25"/>
                    </a:lnTo>
                    <a:lnTo>
                      <a:pt x="0" y="27"/>
                    </a:lnTo>
                    <a:lnTo>
                      <a:pt x="0" y="28"/>
                    </a:lnTo>
                    <a:lnTo>
                      <a:pt x="1" y="30"/>
                    </a:lnTo>
                    <a:lnTo>
                      <a:pt x="1" y="31"/>
                    </a:lnTo>
                    <a:lnTo>
                      <a:pt x="1" y="33"/>
                    </a:lnTo>
                    <a:lnTo>
                      <a:pt x="2" y="34"/>
                    </a:lnTo>
                    <a:lnTo>
                      <a:pt x="3" y="35"/>
                    </a:lnTo>
                    <a:lnTo>
                      <a:pt x="3" y="36"/>
                    </a:lnTo>
                    <a:lnTo>
                      <a:pt x="4" y="37"/>
                    </a:lnTo>
                    <a:lnTo>
                      <a:pt x="4" y="38"/>
                    </a:lnTo>
                    <a:lnTo>
                      <a:pt x="5" y="39"/>
                    </a:lnTo>
                    <a:lnTo>
                      <a:pt x="6" y="39"/>
                    </a:lnTo>
                    <a:lnTo>
                      <a:pt x="7" y="40"/>
                    </a:lnTo>
                    <a:lnTo>
                      <a:pt x="8" y="41"/>
                    </a:lnTo>
                    <a:lnTo>
                      <a:pt x="9" y="41"/>
                    </a:lnTo>
                    <a:lnTo>
                      <a:pt x="10" y="41"/>
                    </a:lnTo>
                    <a:lnTo>
                      <a:pt x="11" y="42"/>
                    </a:lnTo>
                    <a:lnTo>
                      <a:pt x="12" y="42"/>
                    </a:lnTo>
                    <a:lnTo>
                      <a:pt x="13" y="42"/>
                    </a:lnTo>
                    <a:lnTo>
                      <a:pt x="14" y="42"/>
                    </a:lnTo>
                    <a:lnTo>
                      <a:pt x="15" y="42"/>
                    </a:lnTo>
                    <a:lnTo>
                      <a:pt x="16" y="42"/>
                    </a:lnTo>
                    <a:lnTo>
                      <a:pt x="17" y="42"/>
                    </a:lnTo>
                    <a:lnTo>
                      <a:pt x="18" y="42"/>
                    </a:lnTo>
                    <a:lnTo>
                      <a:pt x="19" y="41"/>
                    </a:lnTo>
                    <a:lnTo>
                      <a:pt x="20" y="41"/>
                    </a:lnTo>
                    <a:lnTo>
                      <a:pt x="21" y="41"/>
                    </a:lnTo>
                    <a:lnTo>
                      <a:pt x="22" y="41"/>
                    </a:lnTo>
                    <a:lnTo>
                      <a:pt x="23" y="40"/>
                    </a:lnTo>
                    <a:lnTo>
                      <a:pt x="24" y="39"/>
                    </a:lnTo>
                    <a:lnTo>
                      <a:pt x="26" y="38"/>
                    </a:lnTo>
                    <a:lnTo>
                      <a:pt x="27" y="36"/>
                    </a:lnTo>
                    <a:lnTo>
                      <a:pt x="28" y="35"/>
                    </a:lnTo>
                    <a:lnTo>
                      <a:pt x="29" y="33"/>
                    </a:lnTo>
                    <a:lnTo>
                      <a:pt x="30" y="32"/>
                    </a:lnTo>
                    <a:lnTo>
                      <a:pt x="31" y="30"/>
                    </a:lnTo>
                    <a:lnTo>
                      <a:pt x="31" y="28"/>
                    </a:lnTo>
                    <a:lnTo>
                      <a:pt x="32" y="27"/>
                    </a:lnTo>
                    <a:lnTo>
                      <a:pt x="32" y="25"/>
                    </a:lnTo>
                    <a:lnTo>
                      <a:pt x="32" y="23"/>
                    </a:lnTo>
                    <a:lnTo>
                      <a:pt x="32" y="21"/>
                    </a:lnTo>
                    <a:lnTo>
                      <a:pt x="31" y="19"/>
                    </a:lnTo>
                    <a:lnTo>
                      <a:pt x="31" y="18"/>
                    </a:lnTo>
                    <a:lnTo>
                      <a:pt x="30" y="17"/>
                    </a:lnTo>
                    <a:lnTo>
                      <a:pt x="29" y="15"/>
                    </a:lnTo>
                    <a:lnTo>
                      <a:pt x="27" y="14"/>
                    </a:lnTo>
                    <a:lnTo>
                      <a:pt x="26" y="12"/>
                    </a:lnTo>
                    <a:lnTo>
                      <a:pt x="24" y="11"/>
                    </a:lnTo>
                    <a:lnTo>
                      <a:pt x="22" y="11"/>
                    </a:lnTo>
                    <a:lnTo>
                      <a:pt x="21" y="11"/>
                    </a:lnTo>
                    <a:lnTo>
                      <a:pt x="20" y="11"/>
                    </a:lnTo>
                    <a:lnTo>
                      <a:pt x="18" y="11"/>
                    </a:lnTo>
                    <a:lnTo>
                      <a:pt x="17" y="12"/>
                    </a:lnTo>
                    <a:lnTo>
                      <a:pt x="16" y="13"/>
                    </a:lnTo>
                    <a:lnTo>
                      <a:pt x="15" y="14"/>
                    </a:lnTo>
                    <a:lnTo>
                      <a:pt x="14" y="15"/>
                    </a:lnTo>
                    <a:lnTo>
                      <a:pt x="14" y="17"/>
                    </a:lnTo>
                    <a:lnTo>
                      <a:pt x="13" y="18"/>
                    </a:lnTo>
                    <a:lnTo>
                      <a:pt x="12" y="19"/>
                    </a:lnTo>
                    <a:lnTo>
                      <a:pt x="12" y="20"/>
                    </a:lnTo>
                    <a:lnTo>
                      <a:pt x="12" y="21"/>
                    </a:lnTo>
                    <a:lnTo>
                      <a:pt x="26" y="19"/>
                    </a:lnTo>
                    <a:lnTo>
                      <a:pt x="25" y="34"/>
                    </a:lnTo>
                    <a:lnTo>
                      <a:pt x="7" y="34"/>
                    </a:lnTo>
                    <a:lnTo>
                      <a:pt x="10" y="10"/>
                    </a:lnTo>
                    <a:lnTo>
                      <a:pt x="30" y="6"/>
                    </a:lnTo>
                    <a:lnTo>
                      <a:pt x="37" y="39"/>
                    </a:lnTo>
                    <a:lnTo>
                      <a:pt x="16" y="48"/>
                    </a:lnTo>
                    <a:lnTo>
                      <a:pt x="18" y="55"/>
                    </a:lnTo>
                    <a:close/>
                  </a:path>
                </a:pathLst>
              </a:custGeom>
              <a:solidFill>
                <a:srgbClr val="FFFFC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645" name="Freeform 605"/>
              <p:cNvSpPr>
                <a:spLocks/>
              </p:cNvSpPr>
              <p:nvPr/>
            </p:nvSpPr>
            <p:spPr bwMode="auto">
              <a:xfrm>
                <a:off x="2109" y="2083"/>
                <a:ext cx="27" cy="23"/>
              </a:xfrm>
              <a:custGeom>
                <a:avLst/>
                <a:gdLst>
                  <a:gd name="T0" fmla="*/ 1 w 27"/>
                  <a:gd name="T1" fmla="*/ 23 h 23"/>
                  <a:gd name="T2" fmla="*/ 27 w 27"/>
                  <a:gd name="T3" fmla="*/ 10 h 23"/>
                  <a:gd name="T4" fmla="*/ 22 w 27"/>
                  <a:gd name="T5" fmla="*/ 0 h 23"/>
                  <a:gd name="T6" fmla="*/ 0 w 27"/>
                  <a:gd name="T7" fmla="*/ 20 h 23"/>
                  <a:gd name="T8" fmla="*/ 1 w 27"/>
                  <a:gd name="T9" fmla="*/ 23 h 23"/>
                  <a:gd name="T10" fmla="*/ 1 w 27"/>
                  <a:gd name="T11" fmla="*/ 23 h 23"/>
                  <a:gd name="T12" fmla="*/ 0 60000 65536"/>
                  <a:gd name="T13" fmla="*/ 0 60000 65536"/>
                  <a:gd name="T14" fmla="*/ 0 60000 65536"/>
                  <a:gd name="T15" fmla="*/ 0 60000 65536"/>
                  <a:gd name="T16" fmla="*/ 0 60000 65536"/>
                  <a:gd name="T17" fmla="*/ 0 60000 65536"/>
                  <a:gd name="T18" fmla="*/ 0 w 27"/>
                  <a:gd name="T19" fmla="*/ 0 h 23"/>
                  <a:gd name="T20" fmla="*/ 27 w 27"/>
                  <a:gd name="T21" fmla="*/ 23 h 23"/>
                </a:gdLst>
                <a:ahLst/>
                <a:cxnLst>
                  <a:cxn ang="T12">
                    <a:pos x="T0" y="T1"/>
                  </a:cxn>
                  <a:cxn ang="T13">
                    <a:pos x="T2" y="T3"/>
                  </a:cxn>
                  <a:cxn ang="T14">
                    <a:pos x="T4" y="T5"/>
                  </a:cxn>
                  <a:cxn ang="T15">
                    <a:pos x="T6" y="T7"/>
                  </a:cxn>
                  <a:cxn ang="T16">
                    <a:pos x="T8" y="T9"/>
                  </a:cxn>
                  <a:cxn ang="T17">
                    <a:pos x="T10" y="T11"/>
                  </a:cxn>
                </a:cxnLst>
                <a:rect l="T18" t="T19" r="T20" b="T21"/>
                <a:pathLst>
                  <a:path w="27" h="23">
                    <a:moveTo>
                      <a:pt x="1" y="23"/>
                    </a:moveTo>
                    <a:lnTo>
                      <a:pt x="27" y="10"/>
                    </a:lnTo>
                    <a:lnTo>
                      <a:pt x="22" y="0"/>
                    </a:lnTo>
                    <a:lnTo>
                      <a:pt x="0" y="20"/>
                    </a:lnTo>
                    <a:lnTo>
                      <a:pt x="1" y="23"/>
                    </a:lnTo>
                    <a:close/>
                  </a:path>
                </a:pathLst>
              </a:custGeom>
              <a:solidFill>
                <a:srgbClr val="A1DE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646" name="Freeform 606"/>
              <p:cNvSpPr>
                <a:spLocks/>
              </p:cNvSpPr>
              <p:nvPr/>
            </p:nvSpPr>
            <p:spPr bwMode="auto">
              <a:xfrm>
                <a:off x="1660" y="2137"/>
                <a:ext cx="31" cy="34"/>
              </a:xfrm>
              <a:custGeom>
                <a:avLst/>
                <a:gdLst>
                  <a:gd name="T0" fmla="*/ 0 w 31"/>
                  <a:gd name="T1" fmla="*/ 13 h 34"/>
                  <a:gd name="T2" fmla="*/ 31 w 31"/>
                  <a:gd name="T3" fmla="*/ 34 h 34"/>
                  <a:gd name="T4" fmla="*/ 30 w 31"/>
                  <a:gd name="T5" fmla="*/ 25 h 34"/>
                  <a:gd name="T6" fmla="*/ 5 w 31"/>
                  <a:gd name="T7" fmla="*/ 0 h 34"/>
                  <a:gd name="T8" fmla="*/ 0 w 31"/>
                  <a:gd name="T9" fmla="*/ 13 h 34"/>
                  <a:gd name="T10" fmla="*/ 0 w 31"/>
                  <a:gd name="T11" fmla="*/ 13 h 34"/>
                  <a:gd name="T12" fmla="*/ 0 60000 65536"/>
                  <a:gd name="T13" fmla="*/ 0 60000 65536"/>
                  <a:gd name="T14" fmla="*/ 0 60000 65536"/>
                  <a:gd name="T15" fmla="*/ 0 60000 65536"/>
                  <a:gd name="T16" fmla="*/ 0 60000 65536"/>
                  <a:gd name="T17" fmla="*/ 0 60000 65536"/>
                  <a:gd name="T18" fmla="*/ 0 w 31"/>
                  <a:gd name="T19" fmla="*/ 0 h 34"/>
                  <a:gd name="T20" fmla="*/ 31 w 31"/>
                  <a:gd name="T21" fmla="*/ 34 h 34"/>
                </a:gdLst>
                <a:ahLst/>
                <a:cxnLst>
                  <a:cxn ang="T12">
                    <a:pos x="T0" y="T1"/>
                  </a:cxn>
                  <a:cxn ang="T13">
                    <a:pos x="T2" y="T3"/>
                  </a:cxn>
                  <a:cxn ang="T14">
                    <a:pos x="T4" y="T5"/>
                  </a:cxn>
                  <a:cxn ang="T15">
                    <a:pos x="T6" y="T7"/>
                  </a:cxn>
                  <a:cxn ang="T16">
                    <a:pos x="T8" y="T9"/>
                  </a:cxn>
                  <a:cxn ang="T17">
                    <a:pos x="T10" y="T11"/>
                  </a:cxn>
                </a:cxnLst>
                <a:rect l="T18" t="T19" r="T20" b="T21"/>
                <a:pathLst>
                  <a:path w="31" h="34">
                    <a:moveTo>
                      <a:pt x="0" y="13"/>
                    </a:moveTo>
                    <a:lnTo>
                      <a:pt x="31" y="34"/>
                    </a:lnTo>
                    <a:lnTo>
                      <a:pt x="30" y="25"/>
                    </a:lnTo>
                    <a:lnTo>
                      <a:pt x="5" y="0"/>
                    </a:lnTo>
                    <a:lnTo>
                      <a:pt x="0" y="13"/>
                    </a:lnTo>
                    <a:close/>
                  </a:path>
                </a:pathLst>
              </a:custGeom>
              <a:solidFill>
                <a:srgbClr val="FAF79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647" name="Freeform 607"/>
              <p:cNvSpPr>
                <a:spLocks/>
              </p:cNvSpPr>
              <p:nvPr/>
            </p:nvSpPr>
            <p:spPr bwMode="auto">
              <a:xfrm>
                <a:off x="1763" y="2070"/>
                <a:ext cx="15" cy="26"/>
              </a:xfrm>
              <a:custGeom>
                <a:avLst/>
                <a:gdLst>
                  <a:gd name="T0" fmla="*/ 15 w 15"/>
                  <a:gd name="T1" fmla="*/ 24 h 26"/>
                  <a:gd name="T2" fmla="*/ 6 w 15"/>
                  <a:gd name="T3" fmla="*/ 0 h 26"/>
                  <a:gd name="T4" fmla="*/ 0 w 15"/>
                  <a:gd name="T5" fmla="*/ 6 h 26"/>
                  <a:gd name="T6" fmla="*/ 11 w 15"/>
                  <a:gd name="T7" fmla="*/ 26 h 26"/>
                  <a:gd name="T8" fmla="*/ 15 w 15"/>
                  <a:gd name="T9" fmla="*/ 24 h 26"/>
                  <a:gd name="T10" fmla="*/ 15 w 15"/>
                  <a:gd name="T11" fmla="*/ 24 h 26"/>
                  <a:gd name="T12" fmla="*/ 0 60000 65536"/>
                  <a:gd name="T13" fmla="*/ 0 60000 65536"/>
                  <a:gd name="T14" fmla="*/ 0 60000 65536"/>
                  <a:gd name="T15" fmla="*/ 0 60000 65536"/>
                  <a:gd name="T16" fmla="*/ 0 60000 65536"/>
                  <a:gd name="T17" fmla="*/ 0 60000 65536"/>
                  <a:gd name="T18" fmla="*/ 0 w 15"/>
                  <a:gd name="T19" fmla="*/ 0 h 26"/>
                  <a:gd name="T20" fmla="*/ 15 w 15"/>
                  <a:gd name="T21" fmla="*/ 26 h 26"/>
                </a:gdLst>
                <a:ahLst/>
                <a:cxnLst>
                  <a:cxn ang="T12">
                    <a:pos x="T0" y="T1"/>
                  </a:cxn>
                  <a:cxn ang="T13">
                    <a:pos x="T2" y="T3"/>
                  </a:cxn>
                  <a:cxn ang="T14">
                    <a:pos x="T4" y="T5"/>
                  </a:cxn>
                  <a:cxn ang="T15">
                    <a:pos x="T6" y="T7"/>
                  </a:cxn>
                  <a:cxn ang="T16">
                    <a:pos x="T8" y="T9"/>
                  </a:cxn>
                  <a:cxn ang="T17">
                    <a:pos x="T10" y="T11"/>
                  </a:cxn>
                </a:cxnLst>
                <a:rect l="T18" t="T19" r="T20" b="T21"/>
                <a:pathLst>
                  <a:path w="15" h="26">
                    <a:moveTo>
                      <a:pt x="15" y="24"/>
                    </a:moveTo>
                    <a:lnTo>
                      <a:pt x="6" y="0"/>
                    </a:lnTo>
                    <a:lnTo>
                      <a:pt x="0" y="6"/>
                    </a:lnTo>
                    <a:lnTo>
                      <a:pt x="11" y="26"/>
                    </a:lnTo>
                    <a:lnTo>
                      <a:pt x="15" y="24"/>
                    </a:lnTo>
                    <a:close/>
                  </a:path>
                </a:pathLst>
              </a:custGeom>
              <a:solidFill>
                <a:srgbClr val="FFC4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648" name="Freeform 608"/>
              <p:cNvSpPr>
                <a:spLocks/>
              </p:cNvSpPr>
              <p:nvPr/>
            </p:nvSpPr>
            <p:spPr bwMode="auto">
              <a:xfrm>
                <a:off x="2096" y="2446"/>
                <a:ext cx="33" cy="39"/>
              </a:xfrm>
              <a:custGeom>
                <a:avLst/>
                <a:gdLst>
                  <a:gd name="T0" fmla="*/ 33 w 33"/>
                  <a:gd name="T1" fmla="*/ 35 h 39"/>
                  <a:gd name="T2" fmla="*/ 8 w 33"/>
                  <a:gd name="T3" fmla="*/ 0 h 39"/>
                  <a:gd name="T4" fmla="*/ 0 w 33"/>
                  <a:gd name="T5" fmla="*/ 11 h 39"/>
                  <a:gd name="T6" fmla="*/ 31 w 33"/>
                  <a:gd name="T7" fmla="*/ 39 h 39"/>
                  <a:gd name="T8" fmla="*/ 33 w 33"/>
                  <a:gd name="T9" fmla="*/ 35 h 39"/>
                  <a:gd name="T10" fmla="*/ 33 w 33"/>
                  <a:gd name="T11" fmla="*/ 35 h 39"/>
                  <a:gd name="T12" fmla="*/ 0 60000 65536"/>
                  <a:gd name="T13" fmla="*/ 0 60000 65536"/>
                  <a:gd name="T14" fmla="*/ 0 60000 65536"/>
                  <a:gd name="T15" fmla="*/ 0 60000 65536"/>
                  <a:gd name="T16" fmla="*/ 0 60000 65536"/>
                  <a:gd name="T17" fmla="*/ 0 60000 65536"/>
                  <a:gd name="T18" fmla="*/ 0 w 33"/>
                  <a:gd name="T19" fmla="*/ 0 h 39"/>
                  <a:gd name="T20" fmla="*/ 33 w 33"/>
                  <a:gd name="T21" fmla="*/ 39 h 39"/>
                </a:gdLst>
                <a:ahLst/>
                <a:cxnLst>
                  <a:cxn ang="T12">
                    <a:pos x="T0" y="T1"/>
                  </a:cxn>
                  <a:cxn ang="T13">
                    <a:pos x="T2" y="T3"/>
                  </a:cxn>
                  <a:cxn ang="T14">
                    <a:pos x="T4" y="T5"/>
                  </a:cxn>
                  <a:cxn ang="T15">
                    <a:pos x="T6" y="T7"/>
                  </a:cxn>
                  <a:cxn ang="T16">
                    <a:pos x="T8" y="T9"/>
                  </a:cxn>
                  <a:cxn ang="T17">
                    <a:pos x="T10" y="T11"/>
                  </a:cxn>
                </a:cxnLst>
                <a:rect l="T18" t="T19" r="T20" b="T21"/>
                <a:pathLst>
                  <a:path w="33" h="39">
                    <a:moveTo>
                      <a:pt x="33" y="35"/>
                    </a:moveTo>
                    <a:lnTo>
                      <a:pt x="8" y="0"/>
                    </a:lnTo>
                    <a:lnTo>
                      <a:pt x="0" y="11"/>
                    </a:lnTo>
                    <a:lnTo>
                      <a:pt x="31" y="39"/>
                    </a:lnTo>
                    <a:lnTo>
                      <a:pt x="33" y="35"/>
                    </a:lnTo>
                    <a:close/>
                  </a:path>
                </a:pathLst>
              </a:custGeom>
              <a:solidFill>
                <a:srgbClr val="FFC4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649" name="Freeform 609"/>
              <p:cNvSpPr>
                <a:spLocks/>
              </p:cNvSpPr>
              <p:nvPr/>
            </p:nvSpPr>
            <p:spPr bwMode="auto">
              <a:xfrm>
                <a:off x="1664" y="2385"/>
                <a:ext cx="31" cy="12"/>
              </a:xfrm>
              <a:custGeom>
                <a:avLst/>
                <a:gdLst>
                  <a:gd name="T0" fmla="*/ 31 w 31"/>
                  <a:gd name="T1" fmla="*/ 1 h 12"/>
                  <a:gd name="T2" fmla="*/ 1 w 31"/>
                  <a:gd name="T3" fmla="*/ 0 h 12"/>
                  <a:gd name="T4" fmla="*/ 0 w 31"/>
                  <a:gd name="T5" fmla="*/ 12 h 12"/>
                  <a:gd name="T6" fmla="*/ 28 w 31"/>
                  <a:gd name="T7" fmla="*/ 5 h 12"/>
                  <a:gd name="T8" fmla="*/ 31 w 31"/>
                  <a:gd name="T9" fmla="*/ 1 h 12"/>
                  <a:gd name="T10" fmla="*/ 31 w 31"/>
                  <a:gd name="T11" fmla="*/ 1 h 12"/>
                  <a:gd name="T12" fmla="*/ 0 60000 65536"/>
                  <a:gd name="T13" fmla="*/ 0 60000 65536"/>
                  <a:gd name="T14" fmla="*/ 0 60000 65536"/>
                  <a:gd name="T15" fmla="*/ 0 60000 65536"/>
                  <a:gd name="T16" fmla="*/ 0 60000 65536"/>
                  <a:gd name="T17" fmla="*/ 0 60000 65536"/>
                  <a:gd name="T18" fmla="*/ 0 w 31"/>
                  <a:gd name="T19" fmla="*/ 0 h 12"/>
                  <a:gd name="T20" fmla="*/ 31 w 31"/>
                  <a:gd name="T21" fmla="*/ 12 h 12"/>
                </a:gdLst>
                <a:ahLst/>
                <a:cxnLst>
                  <a:cxn ang="T12">
                    <a:pos x="T0" y="T1"/>
                  </a:cxn>
                  <a:cxn ang="T13">
                    <a:pos x="T2" y="T3"/>
                  </a:cxn>
                  <a:cxn ang="T14">
                    <a:pos x="T4" y="T5"/>
                  </a:cxn>
                  <a:cxn ang="T15">
                    <a:pos x="T6" y="T7"/>
                  </a:cxn>
                  <a:cxn ang="T16">
                    <a:pos x="T8" y="T9"/>
                  </a:cxn>
                  <a:cxn ang="T17">
                    <a:pos x="T10" y="T11"/>
                  </a:cxn>
                </a:cxnLst>
                <a:rect l="T18" t="T19" r="T20" b="T21"/>
                <a:pathLst>
                  <a:path w="31" h="12">
                    <a:moveTo>
                      <a:pt x="31" y="1"/>
                    </a:moveTo>
                    <a:lnTo>
                      <a:pt x="1" y="0"/>
                    </a:lnTo>
                    <a:lnTo>
                      <a:pt x="0" y="12"/>
                    </a:lnTo>
                    <a:lnTo>
                      <a:pt x="28" y="5"/>
                    </a:lnTo>
                    <a:lnTo>
                      <a:pt x="31" y="1"/>
                    </a:lnTo>
                    <a:close/>
                  </a:path>
                </a:pathLst>
              </a:custGeom>
              <a:solidFill>
                <a:srgbClr val="A1DE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650" name="Freeform 610"/>
              <p:cNvSpPr>
                <a:spLocks/>
              </p:cNvSpPr>
              <p:nvPr/>
            </p:nvSpPr>
            <p:spPr bwMode="auto">
              <a:xfrm>
                <a:off x="1723" y="2478"/>
                <a:ext cx="29" cy="35"/>
              </a:xfrm>
              <a:custGeom>
                <a:avLst/>
                <a:gdLst>
                  <a:gd name="T0" fmla="*/ 4 w 29"/>
                  <a:gd name="T1" fmla="*/ 35 h 35"/>
                  <a:gd name="T2" fmla="*/ 29 w 29"/>
                  <a:gd name="T3" fmla="*/ 4 h 35"/>
                  <a:gd name="T4" fmla="*/ 23 w 29"/>
                  <a:gd name="T5" fmla="*/ 0 h 35"/>
                  <a:gd name="T6" fmla="*/ 0 w 29"/>
                  <a:gd name="T7" fmla="*/ 21 h 35"/>
                  <a:gd name="T8" fmla="*/ 4 w 29"/>
                  <a:gd name="T9" fmla="*/ 35 h 35"/>
                  <a:gd name="T10" fmla="*/ 4 w 29"/>
                  <a:gd name="T11" fmla="*/ 35 h 35"/>
                  <a:gd name="T12" fmla="*/ 0 60000 65536"/>
                  <a:gd name="T13" fmla="*/ 0 60000 65536"/>
                  <a:gd name="T14" fmla="*/ 0 60000 65536"/>
                  <a:gd name="T15" fmla="*/ 0 60000 65536"/>
                  <a:gd name="T16" fmla="*/ 0 60000 65536"/>
                  <a:gd name="T17" fmla="*/ 0 60000 65536"/>
                  <a:gd name="T18" fmla="*/ 0 w 29"/>
                  <a:gd name="T19" fmla="*/ 0 h 35"/>
                  <a:gd name="T20" fmla="*/ 29 w 29"/>
                  <a:gd name="T21" fmla="*/ 35 h 35"/>
                </a:gdLst>
                <a:ahLst/>
                <a:cxnLst>
                  <a:cxn ang="T12">
                    <a:pos x="T0" y="T1"/>
                  </a:cxn>
                  <a:cxn ang="T13">
                    <a:pos x="T2" y="T3"/>
                  </a:cxn>
                  <a:cxn ang="T14">
                    <a:pos x="T4" y="T5"/>
                  </a:cxn>
                  <a:cxn ang="T15">
                    <a:pos x="T6" y="T7"/>
                  </a:cxn>
                  <a:cxn ang="T16">
                    <a:pos x="T8" y="T9"/>
                  </a:cxn>
                  <a:cxn ang="T17">
                    <a:pos x="T10" y="T11"/>
                  </a:cxn>
                </a:cxnLst>
                <a:rect l="T18" t="T19" r="T20" b="T21"/>
                <a:pathLst>
                  <a:path w="29" h="35">
                    <a:moveTo>
                      <a:pt x="4" y="35"/>
                    </a:moveTo>
                    <a:lnTo>
                      <a:pt x="29" y="4"/>
                    </a:lnTo>
                    <a:lnTo>
                      <a:pt x="23" y="0"/>
                    </a:lnTo>
                    <a:lnTo>
                      <a:pt x="0" y="21"/>
                    </a:lnTo>
                    <a:lnTo>
                      <a:pt x="4" y="35"/>
                    </a:lnTo>
                    <a:close/>
                  </a:path>
                </a:pathLst>
              </a:custGeom>
              <a:solidFill>
                <a:srgbClr val="FFFFC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651" name="Freeform 611"/>
              <p:cNvSpPr>
                <a:spLocks/>
              </p:cNvSpPr>
              <p:nvPr/>
            </p:nvSpPr>
            <p:spPr bwMode="auto">
              <a:xfrm>
                <a:off x="1813" y="2394"/>
                <a:ext cx="79" cy="99"/>
              </a:xfrm>
              <a:custGeom>
                <a:avLst/>
                <a:gdLst>
                  <a:gd name="T0" fmla="*/ 26 w 79"/>
                  <a:gd name="T1" fmla="*/ 24 h 99"/>
                  <a:gd name="T2" fmla="*/ 0 w 79"/>
                  <a:gd name="T3" fmla="*/ 0 h 99"/>
                  <a:gd name="T4" fmla="*/ 2 w 79"/>
                  <a:gd name="T5" fmla="*/ 1 h 99"/>
                  <a:gd name="T6" fmla="*/ 4 w 79"/>
                  <a:gd name="T7" fmla="*/ 2 h 99"/>
                  <a:gd name="T8" fmla="*/ 6 w 79"/>
                  <a:gd name="T9" fmla="*/ 3 h 99"/>
                  <a:gd name="T10" fmla="*/ 8 w 79"/>
                  <a:gd name="T11" fmla="*/ 4 h 99"/>
                  <a:gd name="T12" fmla="*/ 11 w 79"/>
                  <a:gd name="T13" fmla="*/ 5 h 99"/>
                  <a:gd name="T14" fmla="*/ 14 w 79"/>
                  <a:gd name="T15" fmla="*/ 7 h 99"/>
                  <a:gd name="T16" fmla="*/ 17 w 79"/>
                  <a:gd name="T17" fmla="*/ 9 h 99"/>
                  <a:gd name="T18" fmla="*/ 20 w 79"/>
                  <a:gd name="T19" fmla="*/ 11 h 99"/>
                  <a:gd name="T20" fmla="*/ 23 w 79"/>
                  <a:gd name="T21" fmla="*/ 13 h 99"/>
                  <a:gd name="T22" fmla="*/ 27 w 79"/>
                  <a:gd name="T23" fmla="*/ 15 h 99"/>
                  <a:gd name="T24" fmla="*/ 30 w 79"/>
                  <a:gd name="T25" fmla="*/ 17 h 99"/>
                  <a:gd name="T26" fmla="*/ 33 w 79"/>
                  <a:gd name="T27" fmla="*/ 20 h 99"/>
                  <a:gd name="T28" fmla="*/ 37 w 79"/>
                  <a:gd name="T29" fmla="*/ 22 h 99"/>
                  <a:gd name="T30" fmla="*/ 41 w 79"/>
                  <a:gd name="T31" fmla="*/ 24 h 99"/>
                  <a:gd name="T32" fmla="*/ 44 w 79"/>
                  <a:gd name="T33" fmla="*/ 27 h 99"/>
                  <a:gd name="T34" fmla="*/ 46 w 79"/>
                  <a:gd name="T35" fmla="*/ 29 h 99"/>
                  <a:gd name="T36" fmla="*/ 46 w 79"/>
                  <a:gd name="T37" fmla="*/ 31 h 99"/>
                  <a:gd name="T38" fmla="*/ 46 w 79"/>
                  <a:gd name="T39" fmla="*/ 33 h 99"/>
                  <a:gd name="T40" fmla="*/ 47 w 79"/>
                  <a:gd name="T41" fmla="*/ 35 h 99"/>
                  <a:gd name="T42" fmla="*/ 49 w 79"/>
                  <a:gd name="T43" fmla="*/ 38 h 99"/>
                  <a:gd name="T44" fmla="*/ 51 w 79"/>
                  <a:gd name="T45" fmla="*/ 42 h 99"/>
                  <a:gd name="T46" fmla="*/ 53 w 79"/>
                  <a:gd name="T47" fmla="*/ 45 h 99"/>
                  <a:gd name="T48" fmla="*/ 57 w 79"/>
                  <a:gd name="T49" fmla="*/ 47 h 99"/>
                  <a:gd name="T50" fmla="*/ 60 w 79"/>
                  <a:gd name="T51" fmla="*/ 48 h 99"/>
                  <a:gd name="T52" fmla="*/ 61 w 79"/>
                  <a:gd name="T53" fmla="*/ 49 h 99"/>
                  <a:gd name="T54" fmla="*/ 63 w 79"/>
                  <a:gd name="T55" fmla="*/ 49 h 99"/>
                  <a:gd name="T56" fmla="*/ 65 w 79"/>
                  <a:gd name="T57" fmla="*/ 50 h 99"/>
                  <a:gd name="T58" fmla="*/ 68 w 79"/>
                  <a:gd name="T59" fmla="*/ 50 h 99"/>
                  <a:gd name="T60" fmla="*/ 71 w 79"/>
                  <a:gd name="T61" fmla="*/ 49 h 99"/>
                  <a:gd name="T62" fmla="*/ 73 w 79"/>
                  <a:gd name="T63" fmla="*/ 50 h 99"/>
                  <a:gd name="T64" fmla="*/ 75 w 79"/>
                  <a:gd name="T65" fmla="*/ 52 h 99"/>
                  <a:gd name="T66" fmla="*/ 78 w 79"/>
                  <a:gd name="T67" fmla="*/ 55 h 99"/>
                  <a:gd name="T68" fmla="*/ 65 w 79"/>
                  <a:gd name="T69" fmla="*/ 99 h 99"/>
                  <a:gd name="T70" fmla="*/ 53 w 79"/>
                  <a:gd name="T71" fmla="*/ 59 h 9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79"/>
                  <a:gd name="T109" fmla="*/ 0 h 99"/>
                  <a:gd name="T110" fmla="*/ 79 w 79"/>
                  <a:gd name="T111" fmla="*/ 99 h 99"/>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79" h="99">
                    <a:moveTo>
                      <a:pt x="53" y="59"/>
                    </a:moveTo>
                    <a:lnTo>
                      <a:pt x="26" y="24"/>
                    </a:lnTo>
                    <a:lnTo>
                      <a:pt x="0" y="0"/>
                    </a:lnTo>
                    <a:lnTo>
                      <a:pt x="1" y="1"/>
                    </a:lnTo>
                    <a:lnTo>
                      <a:pt x="2" y="1"/>
                    </a:lnTo>
                    <a:lnTo>
                      <a:pt x="3" y="1"/>
                    </a:lnTo>
                    <a:lnTo>
                      <a:pt x="4" y="2"/>
                    </a:lnTo>
                    <a:lnTo>
                      <a:pt x="5" y="2"/>
                    </a:lnTo>
                    <a:lnTo>
                      <a:pt x="6" y="3"/>
                    </a:lnTo>
                    <a:lnTo>
                      <a:pt x="8" y="4"/>
                    </a:lnTo>
                    <a:lnTo>
                      <a:pt x="10" y="5"/>
                    </a:lnTo>
                    <a:lnTo>
                      <a:pt x="11" y="5"/>
                    </a:lnTo>
                    <a:lnTo>
                      <a:pt x="13" y="7"/>
                    </a:lnTo>
                    <a:lnTo>
                      <a:pt x="14" y="7"/>
                    </a:lnTo>
                    <a:lnTo>
                      <a:pt x="16" y="8"/>
                    </a:lnTo>
                    <a:lnTo>
                      <a:pt x="17" y="9"/>
                    </a:lnTo>
                    <a:lnTo>
                      <a:pt x="19" y="10"/>
                    </a:lnTo>
                    <a:lnTo>
                      <a:pt x="20" y="11"/>
                    </a:lnTo>
                    <a:lnTo>
                      <a:pt x="22" y="12"/>
                    </a:lnTo>
                    <a:lnTo>
                      <a:pt x="23" y="13"/>
                    </a:lnTo>
                    <a:lnTo>
                      <a:pt x="25" y="14"/>
                    </a:lnTo>
                    <a:lnTo>
                      <a:pt x="27" y="15"/>
                    </a:lnTo>
                    <a:lnTo>
                      <a:pt x="28" y="16"/>
                    </a:lnTo>
                    <a:lnTo>
                      <a:pt x="30" y="17"/>
                    </a:lnTo>
                    <a:lnTo>
                      <a:pt x="32" y="18"/>
                    </a:lnTo>
                    <a:lnTo>
                      <a:pt x="33" y="20"/>
                    </a:lnTo>
                    <a:lnTo>
                      <a:pt x="35" y="21"/>
                    </a:lnTo>
                    <a:lnTo>
                      <a:pt x="37" y="22"/>
                    </a:lnTo>
                    <a:lnTo>
                      <a:pt x="39" y="23"/>
                    </a:lnTo>
                    <a:lnTo>
                      <a:pt x="41" y="24"/>
                    </a:lnTo>
                    <a:lnTo>
                      <a:pt x="42" y="25"/>
                    </a:lnTo>
                    <a:lnTo>
                      <a:pt x="44" y="27"/>
                    </a:lnTo>
                    <a:lnTo>
                      <a:pt x="46" y="28"/>
                    </a:lnTo>
                    <a:lnTo>
                      <a:pt x="46" y="29"/>
                    </a:lnTo>
                    <a:lnTo>
                      <a:pt x="46" y="30"/>
                    </a:lnTo>
                    <a:lnTo>
                      <a:pt x="46" y="31"/>
                    </a:lnTo>
                    <a:lnTo>
                      <a:pt x="46" y="32"/>
                    </a:lnTo>
                    <a:lnTo>
                      <a:pt x="46" y="33"/>
                    </a:lnTo>
                    <a:lnTo>
                      <a:pt x="47" y="34"/>
                    </a:lnTo>
                    <a:lnTo>
                      <a:pt x="47" y="35"/>
                    </a:lnTo>
                    <a:lnTo>
                      <a:pt x="48" y="36"/>
                    </a:lnTo>
                    <a:lnTo>
                      <a:pt x="49" y="38"/>
                    </a:lnTo>
                    <a:lnTo>
                      <a:pt x="50" y="40"/>
                    </a:lnTo>
                    <a:lnTo>
                      <a:pt x="51" y="42"/>
                    </a:lnTo>
                    <a:lnTo>
                      <a:pt x="52" y="43"/>
                    </a:lnTo>
                    <a:lnTo>
                      <a:pt x="53" y="45"/>
                    </a:lnTo>
                    <a:lnTo>
                      <a:pt x="55" y="46"/>
                    </a:lnTo>
                    <a:lnTo>
                      <a:pt x="57" y="47"/>
                    </a:lnTo>
                    <a:lnTo>
                      <a:pt x="58" y="48"/>
                    </a:lnTo>
                    <a:lnTo>
                      <a:pt x="60" y="48"/>
                    </a:lnTo>
                    <a:lnTo>
                      <a:pt x="60" y="49"/>
                    </a:lnTo>
                    <a:lnTo>
                      <a:pt x="61" y="49"/>
                    </a:lnTo>
                    <a:lnTo>
                      <a:pt x="62" y="49"/>
                    </a:lnTo>
                    <a:lnTo>
                      <a:pt x="63" y="49"/>
                    </a:lnTo>
                    <a:lnTo>
                      <a:pt x="64" y="50"/>
                    </a:lnTo>
                    <a:lnTo>
                      <a:pt x="65" y="50"/>
                    </a:lnTo>
                    <a:lnTo>
                      <a:pt x="67" y="50"/>
                    </a:lnTo>
                    <a:lnTo>
                      <a:pt x="68" y="50"/>
                    </a:lnTo>
                    <a:lnTo>
                      <a:pt x="69" y="49"/>
                    </a:lnTo>
                    <a:lnTo>
                      <a:pt x="71" y="49"/>
                    </a:lnTo>
                    <a:lnTo>
                      <a:pt x="72" y="49"/>
                    </a:lnTo>
                    <a:lnTo>
                      <a:pt x="73" y="50"/>
                    </a:lnTo>
                    <a:lnTo>
                      <a:pt x="75" y="51"/>
                    </a:lnTo>
                    <a:lnTo>
                      <a:pt x="75" y="52"/>
                    </a:lnTo>
                    <a:lnTo>
                      <a:pt x="76" y="54"/>
                    </a:lnTo>
                    <a:lnTo>
                      <a:pt x="78" y="55"/>
                    </a:lnTo>
                    <a:lnTo>
                      <a:pt x="79" y="57"/>
                    </a:lnTo>
                    <a:lnTo>
                      <a:pt x="65" y="99"/>
                    </a:lnTo>
                    <a:lnTo>
                      <a:pt x="53" y="59"/>
                    </a:lnTo>
                    <a:close/>
                  </a:path>
                </a:pathLst>
              </a:custGeom>
              <a:solidFill>
                <a:srgbClr val="FFE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652" name="Freeform 612"/>
              <p:cNvSpPr>
                <a:spLocks/>
              </p:cNvSpPr>
              <p:nvPr/>
            </p:nvSpPr>
            <p:spPr bwMode="auto">
              <a:xfrm>
                <a:off x="1838" y="2183"/>
                <a:ext cx="13" cy="11"/>
              </a:xfrm>
              <a:custGeom>
                <a:avLst/>
                <a:gdLst>
                  <a:gd name="T0" fmla="*/ 13 w 13"/>
                  <a:gd name="T1" fmla="*/ 1 h 11"/>
                  <a:gd name="T2" fmla="*/ 13 w 13"/>
                  <a:gd name="T3" fmla="*/ 1 h 11"/>
                  <a:gd name="T4" fmla="*/ 12 w 13"/>
                  <a:gd name="T5" fmla="*/ 2 h 11"/>
                  <a:gd name="T6" fmla="*/ 12 w 13"/>
                  <a:gd name="T7" fmla="*/ 3 h 11"/>
                  <a:gd name="T8" fmla="*/ 12 w 13"/>
                  <a:gd name="T9" fmla="*/ 4 h 11"/>
                  <a:gd name="T10" fmla="*/ 11 w 13"/>
                  <a:gd name="T11" fmla="*/ 7 h 11"/>
                  <a:gd name="T12" fmla="*/ 10 w 13"/>
                  <a:gd name="T13" fmla="*/ 8 h 11"/>
                  <a:gd name="T14" fmla="*/ 10 w 13"/>
                  <a:gd name="T15" fmla="*/ 10 h 11"/>
                  <a:gd name="T16" fmla="*/ 10 w 13"/>
                  <a:gd name="T17" fmla="*/ 11 h 11"/>
                  <a:gd name="T18" fmla="*/ 9 w 13"/>
                  <a:gd name="T19" fmla="*/ 11 h 11"/>
                  <a:gd name="T20" fmla="*/ 8 w 13"/>
                  <a:gd name="T21" fmla="*/ 11 h 11"/>
                  <a:gd name="T22" fmla="*/ 7 w 13"/>
                  <a:gd name="T23" fmla="*/ 11 h 11"/>
                  <a:gd name="T24" fmla="*/ 6 w 13"/>
                  <a:gd name="T25" fmla="*/ 11 h 11"/>
                  <a:gd name="T26" fmla="*/ 6 w 13"/>
                  <a:gd name="T27" fmla="*/ 10 h 11"/>
                  <a:gd name="T28" fmla="*/ 5 w 13"/>
                  <a:gd name="T29" fmla="*/ 10 h 11"/>
                  <a:gd name="T30" fmla="*/ 3 w 13"/>
                  <a:gd name="T31" fmla="*/ 10 h 11"/>
                  <a:gd name="T32" fmla="*/ 3 w 13"/>
                  <a:gd name="T33" fmla="*/ 9 h 11"/>
                  <a:gd name="T34" fmla="*/ 2 w 13"/>
                  <a:gd name="T35" fmla="*/ 9 h 11"/>
                  <a:gd name="T36" fmla="*/ 1 w 13"/>
                  <a:gd name="T37" fmla="*/ 8 h 11"/>
                  <a:gd name="T38" fmla="*/ 0 w 13"/>
                  <a:gd name="T39" fmla="*/ 7 h 11"/>
                  <a:gd name="T40" fmla="*/ 1 w 13"/>
                  <a:gd name="T41" fmla="*/ 5 h 11"/>
                  <a:gd name="T42" fmla="*/ 1 w 13"/>
                  <a:gd name="T43" fmla="*/ 3 h 11"/>
                  <a:gd name="T44" fmla="*/ 3 w 13"/>
                  <a:gd name="T45" fmla="*/ 2 h 11"/>
                  <a:gd name="T46" fmla="*/ 3 w 13"/>
                  <a:gd name="T47" fmla="*/ 1 h 11"/>
                  <a:gd name="T48" fmla="*/ 5 w 13"/>
                  <a:gd name="T49" fmla="*/ 1 h 11"/>
                  <a:gd name="T50" fmla="*/ 6 w 13"/>
                  <a:gd name="T51" fmla="*/ 1 h 11"/>
                  <a:gd name="T52" fmla="*/ 7 w 13"/>
                  <a:gd name="T53" fmla="*/ 1 h 11"/>
                  <a:gd name="T54" fmla="*/ 8 w 13"/>
                  <a:gd name="T55" fmla="*/ 0 h 11"/>
                  <a:gd name="T56" fmla="*/ 9 w 13"/>
                  <a:gd name="T57" fmla="*/ 0 h 11"/>
                  <a:gd name="T58" fmla="*/ 10 w 13"/>
                  <a:gd name="T59" fmla="*/ 0 h 11"/>
                  <a:gd name="T60" fmla="*/ 11 w 13"/>
                  <a:gd name="T61" fmla="*/ 0 h 11"/>
                  <a:gd name="T62" fmla="*/ 12 w 13"/>
                  <a:gd name="T63" fmla="*/ 0 h 11"/>
                  <a:gd name="T64" fmla="*/ 13 w 13"/>
                  <a:gd name="T65" fmla="*/ 1 h 11"/>
                  <a:gd name="T66" fmla="*/ 13 w 13"/>
                  <a:gd name="T67" fmla="*/ 1 h 1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3"/>
                  <a:gd name="T103" fmla="*/ 0 h 11"/>
                  <a:gd name="T104" fmla="*/ 13 w 13"/>
                  <a:gd name="T105" fmla="*/ 11 h 11"/>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3" h="11">
                    <a:moveTo>
                      <a:pt x="13" y="1"/>
                    </a:moveTo>
                    <a:lnTo>
                      <a:pt x="13" y="1"/>
                    </a:lnTo>
                    <a:lnTo>
                      <a:pt x="12" y="2"/>
                    </a:lnTo>
                    <a:lnTo>
                      <a:pt x="12" y="3"/>
                    </a:lnTo>
                    <a:lnTo>
                      <a:pt x="12" y="4"/>
                    </a:lnTo>
                    <a:lnTo>
                      <a:pt x="11" y="7"/>
                    </a:lnTo>
                    <a:lnTo>
                      <a:pt x="10" y="8"/>
                    </a:lnTo>
                    <a:lnTo>
                      <a:pt x="10" y="10"/>
                    </a:lnTo>
                    <a:lnTo>
                      <a:pt x="10" y="11"/>
                    </a:lnTo>
                    <a:lnTo>
                      <a:pt x="9" y="11"/>
                    </a:lnTo>
                    <a:lnTo>
                      <a:pt x="8" y="11"/>
                    </a:lnTo>
                    <a:lnTo>
                      <a:pt x="7" y="11"/>
                    </a:lnTo>
                    <a:lnTo>
                      <a:pt x="6" y="11"/>
                    </a:lnTo>
                    <a:lnTo>
                      <a:pt x="6" y="10"/>
                    </a:lnTo>
                    <a:lnTo>
                      <a:pt x="5" y="10"/>
                    </a:lnTo>
                    <a:lnTo>
                      <a:pt x="3" y="10"/>
                    </a:lnTo>
                    <a:lnTo>
                      <a:pt x="3" y="9"/>
                    </a:lnTo>
                    <a:lnTo>
                      <a:pt x="2" y="9"/>
                    </a:lnTo>
                    <a:lnTo>
                      <a:pt x="1" y="8"/>
                    </a:lnTo>
                    <a:lnTo>
                      <a:pt x="0" y="7"/>
                    </a:lnTo>
                    <a:lnTo>
                      <a:pt x="1" y="5"/>
                    </a:lnTo>
                    <a:lnTo>
                      <a:pt x="1" y="3"/>
                    </a:lnTo>
                    <a:lnTo>
                      <a:pt x="3" y="2"/>
                    </a:lnTo>
                    <a:lnTo>
                      <a:pt x="3" y="1"/>
                    </a:lnTo>
                    <a:lnTo>
                      <a:pt x="5" y="1"/>
                    </a:lnTo>
                    <a:lnTo>
                      <a:pt x="6" y="1"/>
                    </a:lnTo>
                    <a:lnTo>
                      <a:pt x="7" y="1"/>
                    </a:lnTo>
                    <a:lnTo>
                      <a:pt x="8" y="0"/>
                    </a:lnTo>
                    <a:lnTo>
                      <a:pt x="9" y="0"/>
                    </a:lnTo>
                    <a:lnTo>
                      <a:pt x="10" y="0"/>
                    </a:lnTo>
                    <a:lnTo>
                      <a:pt x="11" y="0"/>
                    </a:lnTo>
                    <a:lnTo>
                      <a:pt x="12" y="0"/>
                    </a:lnTo>
                    <a:lnTo>
                      <a:pt x="13" y="1"/>
                    </a:lnTo>
                    <a:close/>
                  </a:path>
                </a:pathLst>
              </a:custGeom>
              <a:solidFill>
                <a:srgbClr val="FFA6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653" name="Freeform 613"/>
              <p:cNvSpPr>
                <a:spLocks/>
              </p:cNvSpPr>
              <p:nvPr/>
            </p:nvSpPr>
            <p:spPr bwMode="auto">
              <a:xfrm>
                <a:off x="1952" y="2484"/>
                <a:ext cx="11" cy="32"/>
              </a:xfrm>
              <a:custGeom>
                <a:avLst/>
                <a:gdLst>
                  <a:gd name="T0" fmla="*/ 3 w 11"/>
                  <a:gd name="T1" fmla="*/ 0 h 32"/>
                  <a:gd name="T2" fmla="*/ 0 w 11"/>
                  <a:gd name="T3" fmla="*/ 32 h 32"/>
                  <a:gd name="T4" fmla="*/ 11 w 11"/>
                  <a:gd name="T5" fmla="*/ 32 h 32"/>
                  <a:gd name="T6" fmla="*/ 7 w 11"/>
                  <a:gd name="T7" fmla="*/ 1 h 32"/>
                  <a:gd name="T8" fmla="*/ 3 w 11"/>
                  <a:gd name="T9" fmla="*/ 0 h 32"/>
                  <a:gd name="T10" fmla="*/ 3 w 11"/>
                  <a:gd name="T11" fmla="*/ 0 h 32"/>
                  <a:gd name="T12" fmla="*/ 0 60000 65536"/>
                  <a:gd name="T13" fmla="*/ 0 60000 65536"/>
                  <a:gd name="T14" fmla="*/ 0 60000 65536"/>
                  <a:gd name="T15" fmla="*/ 0 60000 65536"/>
                  <a:gd name="T16" fmla="*/ 0 60000 65536"/>
                  <a:gd name="T17" fmla="*/ 0 60000 65536"/>
                  <a:gd name="T18" fmla="*/ 0 w 11"/>
                  <a:gd name="T19" fmla="*/ 0 h 32"/>
                  <a:gd name="T20" fmla="*/ 11 w 11"/>
                  <a:gd name="T21" fmla="*/ 32 h 32"/>
                </a:gdLst>
                <a:ahLst/>
                <a:cxnLst>
                  <a:cxn ang="T12">
                    <a:pos x="T0" y="T1"/>
                  </a:cxn>
                  <a:cxn ang="T13">
                    <a:pos x="T2" y="T3"/>
                  </a:cxn>
                  <a:cxn ang="T14">
                    <a:pos x="T4" y="T5"/>
                  </a:cxn>
                  <a:cxn ang="T15">
                    <a:pos x="T6" y="T7"/>
                  </a:cxn>
                  <a:cxn ang="T16">
                    <a:pos x="T8" y="T9"/>
                  </a:cxn>
                  <a:cxn ang="T17">
                    <a:pos x="T10" y="T11"/>
                  </a:cxn>
                </a:cxnLst>
                <a:rect l="T18" t="T19" r="T20" b="T21"/>
                <a:pathLst>
                  <a:path w="11" h="32">
                    <a:moveTo>
                      <a:pt x="3" y="0"/>
                    </a:moveTo>
                    <a:lnTo>
                      <a:pt x="0" y="32"/>
                    </a:lnTo>
                    <a:lnTo>
                      <a:pt x="11" y="32"/>
                    </a:lnTo>
                    <a:lnTo>
                      <a:pt x="7" y="1"/>
                    </a:lnTo>
                    <a:lnTo>
                      <a:pt x="3" y="0"/>
                    </a:lnTo>
                    <a:close/>
                  </a:path>
                </a:pathLst>
              </a:custGeom>
              <a:solidFill>
                <a:srgbClr val="A1DE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grpSp>
        <p:grpSp>
          <p:nvGrpSpPr>
            <p:cNvPr id="39969" name="Group 684"/>
            <p:cNvGrpSpPr>
              <a:grpSpLocks/>
            </p:cNvGrpSpPr>
            <p:nvPr/>
          </p:nvGrpSpPr>
          <p:grpSpPr bwMode="auto">
            <a:xfrm>
              <a:off x="6293632" y="2301855"/>
              <a:ext cx="710176" cy="504629"/>
              <a:chOff x="3023" y="2060"/>
              <a:chExt cx="509" cy="472"/>
            </a:xfrm>
          </p:grpSpPr>
          <p:sp>
            <p:nvSpPr>
              <p:cNvPr id="41532" name="Freeform 615"/>
              <p:cNvSpPr>
                <a:spLocks/>
              </p:cNvSpPr>
              <p:nvPr/>
            </p:nvSpPr>
            <p:spPr bwMode="auto">
              <a:xfrm>
                <a:off x="3052" y="2065"/>
                <a:ext cx="432" cy="441"/>
              </a:xfrm>
              <a:custGeom>
                <a:avLst/>
                <a:gdLst>
                  <a:gd name="T0" fmla="*/ 75 w 432"/>
                  <a:gd name="T1" fmla="*/ 122 h 441"/>
                  <a:gd name="T2" fmla="*/ 81 w 432"/>
                  <a:gd name="T3" fmla="*/ 108 h 441"/>
                  <a:gd name="T4" fmla="*/ 90 w 432"/>
                  <a:gd name="T5" fmla="*/ 90 h 441"/>
                  <a:gd name="T6" fmla="*/ 100 w 432"/>
                  <a:gd name="T7" fmla="*/ 70 h 441"/>
                  <a:gd name="T8" fmla="*/ 110 w 432"/>
                  <a:gd name="T9" fmla="*/ 48 h 441"/>
                  <a:gd name="T10" fmla="*/ 121 w 432"/>
                  <a:gd name="T11" fmla="*/ 29 h 441"/>
                  <a:gd name="T12" fmla="*/ 131 w 432"/>
                  <a:gd name="T13" fmla="*/ 13 h 441"/>
                  <a:gd name="T14" fmla="*/ 141 w 432"/>
                  <a:gd name="T15" fmla="*/ 2 h 441"/>
                  <a:gd name="T16" fmla="*/ 152 w 432"/>
                  <a:gd name="T17" fmla="*/ 4 h 441"/>
                  <a:gd name="T18" fmla="*/ 159 w 432"/>
                  <a:gd name="T19" fmla="*/ 16 h 441"/>
                  <a:gd name="T20" fmla="*/ 162 w 432"/>
                  <a:gd name="T21" fmla="*/ 30 h 441"/>
                  <a:gd name="T22" fmla="*/ 200 w 432"/>
                  <a:gd name="T23" fmla="*/ 115 h 441"/>
                  <a:gd name="T24" fmla="*/ 209 w 432"/>
                  <a:gd name="T25" fmla="*/ 113 h 441"/>
                  <a:gd name="T26" fmla="*/ 227 w 432"/>
                  <a:gd name="T27" fmla="*/ 111 h 441"/>
                  <a:gd name="T28" fmla="*/ 252 w 432"/>
                  <a:gd name="T29" fmla="*/ 109 h 441"/>
                  <a:gd name="T30" fmla="*/ 281 w 432"/>
                  <a:gd name="T31" fmla="*/ 110 h 441"/>
                  <a:gd name="T32" fmla="*/ 312 w 432"/>
                  <a:gd name="T33" fmla="*/ 114 h 441"/>
                  <a:gd name="T34" fmla="*/ 345 w 432"/>
                  <a:gd name="T35" fmla="*/ 122 h 441"/>
                  <a:gd name="T36" fmla="*/ 377 w 432"/>
                  <a:gd name="T37" fmla="*/ 135 h 441"/>
                  <a:gd name="T38" fmla="*/ 432 w 432"/>
                  <a:gd name="T39" fmla="*/ 262 h 441"/>
                  <a:gd name="T40" fmla="*/ 431 w 432"/>
                  <a:gd name="T41" fmla="*/ 302 h 441"/>
                  <a:gd name="T42" fmla="*/ 424 w 432"/>
                  <a:gd name="T43" fmla="*/ 336 h 441"/>
                  <a:gd name="T44" fmla="*/ 412 w 432"/>
                  <a:gd name="T45" fmla="*/ 366 h 441"/>
                  <a:gd name="T46" fmla="*/ 394 w 432"/>
                  <a:gd name="T47" fmla="*/ 390 h 441"/>
                  <a:gd name="T48" fmla="*/ 373 w 432"/>
                  <a:gd name="T49" fmla="*/ 409 h 441"/>
                  <a:gd name="T50" fmla="*/ 348 w 432"/>
                  <a:gd name="T51" fmla="*/ 423 h 441"/>
                  <a:gd name="T52" fmla="*/ 320 w 432"/>
                  <a:gd name="T53" fmla="*/ 434 h 441"/>
                  <a:gd name="T54" fmla="*/ 290 w 432"/>
                  <a:gd name="T55" fmla="*/ 440 h 441"/>
                  <a:gd name="T56" fmla="*/ 258 w 432"/>
                  <a:gd name="T57" fmla="*/ 440 h 441"/>
                  <a:gd name="T58" fmla="*/ 227 w 432"/>
                  <a:gd name="T59" fmla="*/ 433 h 441"/>
                  <a:gd name="T60" fmla="*/ 196 w 432"/>
                  <a:gd name="T61" fmla="*/ 418 h 441"/>
                  <a:gd name="T62" fmla="*/ 167 w 432"/>
                  <a:gd name="T63" fmla="*/ 398 h 441"/>
                  <a:gd name="T64" fmla="*/ 143 w 432"/>
                  <a:gd name="T65" fmla="*/ 371 h 441"/>
                  <a:gd name="T66" fmla="*/ 124 w 432"/>
                  <a:gd name="T67" fmla="*/ 339 h 441"/>
                  <a:gd name="T68" fmla="*/ 111 w 432"/>
                  <a:gd name="T69" fmla="*/ 301 h 441"/>
                  <a:gd name="T70" fmla="*/ 104 w 432"/>
                  <a:gd name="T71" fmla="*/ 285 h 441"/>
                  <a:gd name="T72" fmla="*/ 102 w 432"/>
                  <a:gd name="T73" fmla="*/ 296 h 441"/>
                  <a:gd name="T74" fmla="*/ 100 w 432"/>
                  <a:gd name="T75" fmla="*/ 307 h 441"/>
                  <a:gd name="T76" fmla="*/ 97 w 432"/>
                  <a:gd name="T77" fmla="*/ 320 h 441"/>
                  <a:gd name="T78" fmla="*/ 92 w 432"/>
                  <a:gd name="T79" fmla="*/ 333 h 441"/>
                  <a:gd name="T80" fmla="*/ 86 w 432"/>
                  <a:gd name="T81" fmla="*/ 342 h 441"/>
                  <a:gd name="T82" fmla="*/ 76 w 432"/>
                  <a:gd name="T83" fmla="*/ 348 h 441"/>
                  <a:gd name="T84" fmla="*/ 65 w 432"/>
                  <a:gd name="T85" fmla="*/ 346 h 441"/>
                  <a:gd name="T86" fmla="*/ 56 w 432"/>
                  <a:gd name="T87" fmla="*/ 336 h 441"/>
                  <a:gd name="T88" fmla="*/ 52 w 432"/>
                  <a:gd name="T89" fmla="*/ 324 h 441"/>
                  <a:gd name="T90" fmla="*/ 52 w 432"/>
                  <a:gd name="T91" fmla="*/ 313 h 441"/>
                  <a:gd name="T92" fmla="*/ 54 w 432"/>
                  <a:gd name="T93" fmla="*/ 302 h 441"/>
                  <a:gd name="T94" fmla="*/ 57 w 432"/>
                  <a:gd name="T95" fmla="*/ 290 h 441"/>
                  <a:gd name="T96" fmla="*/ 55 w 432"/>
                  <a:gd name="T97" fmla="*/ 279 h 441"/>
                  <a:gd name="T98" fmla="*/ 47 w 432"/>
                  <a:gd name="T99" fmla="*/ 289 h 441"/>
                  <a:gd name="T100" fmla="*/ 34 w 432"/>
                  <a:gd name="T101" fmla="*/ 303 h 441"/>
                  <a:gd name="T102" fmla="*/ 26 w 432"/>
                  <a:gd name="T103" fmla="*/ 308 h 441"/>
                  <a:gd name="T104" fmla="*/ 18 w 432"/>
                  <a:gd name="T105" fmla="*/ 310 h 441"/>
                  <a:gd name="T106" fmla="*/ 10 w 432"/>
                  <a:gd name="T107" fmla="*/ 308 h 441"/>
                  <a:gd name="T108" fmla="*/ 2 w 432"/>
                  <a:gd name="T109" fmla="*/ 300 h 441"/>
                  <a:gd name="T110" fmla="*/ 0 w 432"/>
                  <a:gd name="T111" fmla="*/ 286 h 441"/>
                  <a:gd name="T112" fmla="*/ 2 w 432"/>
                  <a:gd name="T113" fmla="*/ 275 h 441"/>
                  <a:gd name="T114" fmla="*/ 6 w 432"/>
                  <a:gd name="T115" fmla="*/ 264 h 441"/>
                  <a:gd name="T116" fmla="*/ 11 w 432"/>
                  <a:gd name="T117" fmla="*/ 252 h 441"/>
                  <a:gd name="T118" fmla="*/ 16 w 432"/>
                  <a:gd name="T119" fmla="*/ 240 h 441"/>
                  <a:gd name="T120" fmla="*/ 22 w 432"/>
                  <a:gd name="T121" fmla="*/ 229 h 44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32"/>
                  <a:gd name="T184" fmla="*/ 0 h 441"/>
                  <a:gd name="T185" fmla="*/ 432 w 432"/>
                  <a:gd name="T186" fmla="*/ 441 h 441"/>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32" h="441">
                    <a:moveTo>
                      <a:pt x="72" y="130"/>
                    </a:moveTo>
                    <a:lnTo>
                      <a:pt x="72" y="130"/>
                    </a:lnTo>
                    <a:lnTo>
                      <a:pt x="73" y="128"/>
                    </a:lnTo>
                    <a:lnTo>
                      <a:pt x="73" y="127"/>
                    </a:lnTo>
                    <a:lnTo>
                      <a:pt x="74" y="125"/>
                    </a:lnTo>
                    <a:lnTo>
                      <a:pt x="74" y="124"/>
                    </a:lnTo>
                    <a:lnTo>
                      <a:pt x="75" y="123"/>
                    </a:lnTo>
                    <a:lnTo>
                      <a:pt x="75" y="122"/>
                    </a:lnTo>
                    <a:lnTo>
                      <a:pt x="76" y="120"/>
                    </a:lnTo>
                    <a:lnTo>
                      <a:pt x="77" y="119"/>
                    </a:lnTo>
                    <a:lnTo>
                      <a:pt x="77" y="117"/>
                    </a:lnTo>
                    <a:lnTo>
                      <a:pt x="78" y="115"/>
                    </a:lnTo>
                    <a:lnTo>
                      <a:pt x="79" y="114"/>
                    </a:lnTo>
                    <a:lnTo>
                      <a:pt x="80" y="112"/>
                    </a:lnTo>
                    <a:lnTo>
                      <a:pt x="81" y="110"/>
                    </a:lnTo>
                    <a:lnTo>
                      <a:pt x="81" y="108"/>
                    </a:lnTo>
                    <a:lnTo>
                      <a:pt x="83" y="106"/>
                    </a:lnTo>
                    <a:lnTo>
                      <a:pt x="84" y="104"/>
                    </a:lnTo>
                    <a:lnTo>
                      <a:pt x="85" y="101"/>
                    </a:lnTo>
                    <a:lnTo>
                      <a:pt x="85" y="99"/>
                    </a:lnTo>
                    <a:lnTo>
                      <a:pt x="87" y="97"/>
                    </a:lnTo>
                    <a:lnTo>
                      <a:pt x="88" y="95"/>
                    </a:lnTo>
                    <a:lnTo>
                      <a:pt x="89" y="92"/>
                    </a:lnTo>
                    <a:lnTo>
                      <a:pt x="90" y="90"/>
                    </a:lnTo>
                    <a:lnTo>
                      <a:pt x="91" y="88"/>
                    </a:lnTo>
                    <a:lnTo>
                      <a:pt x="92" y="85"/>
                    </a:lnTo>
                    <a:lnTo>
                      <a:pt x="93" y="82"/>
                    </a:lnTo>
                    <a:lnTo>
                      <a:pt x="95" y="80"/>
                    </a:lnTo>
                    <a:lnTo>
                      <a:pt x="96" y="77"/>
                    </a:lnTo>
                    <a:lnTo>
                      <a:pt x="97" y="75"/>
                    </a:lnTo>
                    <a:lnTo>
                      <a:pt x="99" y="72"/>
                    </a:lnTo>
                    <a:lnTo>
                      <a:pt x="100" y="70"/>
                    </a:lnTo>
                    <a:lnTo>
                      <a:pt x="101" y="67"/>
                    </a:lnTo>
                    <a:lnTo>
                      <a:pt x="102" y="64"/>
                    </a:lnTo>
                    <a:lnTo>
                      <a:pt x="104" y="61"/>
                    </a:lnTo>
                    <a:lnTo>
                      <a:pt x="105" y="59"/>
                    </a:lnTo>
                    <a:lnTo>
                      <a:pt x="107" y="56"/>
                    </a:lnTo>
                    <a:lnTo>
                      <a:pt x="108" y="54"/>
                    </a:lnTo>
                    <a:lnTo>
                      <a:pt x="109" y="51"/>
                    </a:lnTo>
                    <a:lnTo>
                      <a:pt x="110" y="48"/>
                    </a:lnTo>
                    <a:lnTo>
                      <a:pt x="112" y="46"/>
                    </a:lnTo>
                    <a:lnTo>
                      <a:pt x="113" y="43"/>
                    </a:lnTo>
                    <a:lnTo>
                      <a:pt x="114" y="41"/>
                    </a:lnTo>
                    <a:lnTo>
                      <a:pt x="116" y="38"/>
                    </a:lnTo>
                    <a:lnTo>
                      <a:pt x="117" y="36"/>
                    </a:lnTo>
                    <a:lnTo>
                      <a:pt x="118" y="34"/>
                    </a:lnTo>
                    <a:lnTo>
                      <a:pt x="120" y="32"/>
                    </a:lnTo>
                    <a:lnTo>
                      <a:pt x="121" y="29"/>
                    </a:lnTo>
                    <a:lnTo>
                      <a:pt x="122" y="27"/>
                    </a:lnTo>
                    <a:lnTo>
                      <a:pt x="124" y="25"/>
                    </a:lnTo>
                    <a:lnTo>
                      <a:pt x="125" y="23"/>
                    </a:lnTo>
                    <a:lnTo>
                      <a:pt x="126" y="21"/>
                    </a:lnTo>
                    <a:lnTo>
                      <a:pt x="127" y="19"/>
                    </a:lnTo>
                    <a:lnTo>
                      <a:pt x="128" y="17"/>
                    </a:lnTo>
                    <a:lnTo>
                      <a:pt x="129" y="16"/>
                    </a:lnTo>
                    <a:lnTo>
                      <a:pt x="131" y="13"/>
                    </a:lnTo>
                    <a:lnTo>
                      <a:pt x="132" y="12"/>
                    </a:lnTo>
                    <a:lnTo>
                      <a:pt x="133" y="11"/>
                    </a:lnTo>
                    <a:lnTo>
                      <a:pt x="134" y="10"/>
                    </a:lnTo>
                    <a:lnTo>
                      <a:pt x="135" y="8"/>
                    </a:lnTo>
                    <a:lnTo>
                      <a:pt x="136" y="7"/>
                    </a:lnTo>
                    <a:lnTo>
                      <a:pt x="138" y="5"/>
                    </a:lnTo>
                    <a:lnTo>
                      <a:pt x="140" y="4"/>
                    </a:lnTo>
                    <a:lnTo>
                      <a:pt x="141" y="2"/>
                    </a:lnTo>
                    <a:lnTo>
                      <a:pt x="143" y="1"/>
                    </a:lnTo>
                    <a:lnTo>
                      <a:pt x="145" y="0"/>
                    </a:lnTo>
                    <a:lnTo>
                      <a:pt x="146" y="0"/>
                    </a:lnTo>
                    <a:lnTo>
                      <a:pt x="148" y="0"/>
                    </a:lnTo>
                    <a:lnTo>
                      <a:pt x="149" y="1"/>
                    </a:lnTo>
                    <a:lnTo>
                      <a:pt x="150" y="1"/>
                    </a:lnTo>
                    <a:lnTo>
                      <a:pt x="151" y="2"/>
                    </a:lnTo>
                    <a:lnTo>
                      <a:pt x="152" y="4"/>
                    </a:lnTo>
                    <a:lnTo>
                      <a:pt x="154" y="5"/>
                    </a:lnTo>
                    <a:lnTo>
                      <a:pt x="155" y="6"/>
                    </a:lnTo>
                    <a:lnTo>
                      <a:pt x="155" y="7"/>
                    </a:lnTo>
                    <a:lnTo>
                      <a:pt x="157" y="9"/>
                    </a:lnTo>
                    <a:lnTo>
                      <a:pt x="157" y="11"/>
                    </a:lnTo>
                    <a:lnTo>
                      <a:pt x="158" y="12"/>
                    </a:lnTo>
                    <a:lnTo>
                      <a:pt x="159" y="15"/>
                    </a:lnTo>
                    <a:lnTo>
                      <a:pt x="159" y="16"/>
                    </a:lnTo>
                    <a:lnTo>
                      <a:pt x="160" y="18"/>
                    </a:lnTo>
                    <a:lnTo>
                      <a:pt x="160" y="20"/>
                    </a:lnTo>
                    <a:lnTo>
                      <a:pt x="161" y="22"/>
                    </a:lnTo>
                    <a:lnTo>
                      <a:pt x="161" y="23"/>
                    </a:lnTo>
                    <a:lnTo>
                      <a:pt x="162" y="26"/>
                    </a:lnTo>
                    <a:lnTo>
                      <a:pt x="162" y="27"/>
                    </a:lnTo>
                    <a:lnTo>
                      <a:pt x="162" y="28"/>
                    </a:lnTo>
                    <a:lnTo>
                      <a:pt x="162" y="30"/>
                    </a:lnTo>
                    <a:lnTo>
                      <a:pt x="163" y="31"/>
                    </a:lnTo>
                    <a:lnTo>
                      <a:pt x="163" y="33"/>
                    </a:lnTo>
                    <a:lnTo>
                      <a:pt x="210" y="43"/>
                    </a:lnTo>
                    <a:lnTo>
                      <a:pt x="194" y="103"/>
                    </a:lnTo>
                    <a:lnTo>
                      <a:pt x="198" y="115"/>
                    </a:lnTo>
                    <a:lnTo>
                      <a:pt x="200" y="115"/>
                    </a:lnTo>
                    <a:lnTo>
                      <a:pt x="201" y="114"/>
                    </a:lnTo>
                    <a:lnTo>
                      <a:pt x="202" y="114"/>
                    </a:lnTo>
                    <a:lnTo>
                      <a:pt x="203" y="114"/>
                    </a:lnTo>
                    <a:lnTo>
                      <a:pt x="205" y="114"/>
                    </a:lnTo>
                    <a:lnTo>
                      <a:pt x="206" y="114"/>
                    </a:lnTo>
                    <a:lnTo>
                      <a:pt x="207" y="113"/>
                    </a:lnTo>
                    <a:lnTo>
                      <a:pt x="209" y="113"/>
                    </a:lnTo>
                    <a:lnTo>
                      <a:pt x="211" y="112"/>
                    </a:lnTo>
                    <a:lnTo>
                      <a:pt x="213" y="112"/>
                    </a:lnTo>
                    <a:lnTo>
                      <a:pt x="215" y="112"/>
                    </a:lnTo>
                    <a:lnTo>
                      <a:pt x="217" y="112"/>
                    </a:lnTo>
                    <a:lnTo>
                      <a:pt x="220" y="111"/>
                    </a:lnTo>
                    <a:lnTo>
                      <a:pt x="222" y="111"/>
                    </a:lnTo>
                    <a:lnTo>
                      <a:pt x="225" y="111"/>
                    </a:lnTo>
                    <a:lnTo>
                      <a:pt x="227" y="111"/>
                    </a:lnTo>
                    <a:lnTo>
                      <a:pt x="230" y="110"/>
                    </a:lnTo>
                    <a:lnTo>
                      <a:pt x="233" y="110"/>
                    </a:lnTo>
                    <a:lnTo>
                      <a:pt x="236" y="110"/>
                    </a:lnTo>
                    <a:lnTo>
                      <a:pt x="239" y="110"/>
                    </a:lnTo>
                    <a:lnTo>
                      <a:pt x="242" y="110"/>
                    </a:lnTo>
                    <a:lnTo>
                      <a:pt x="245" y="110"/>
                    </a:lnTo>
                    <a:lnTo>
                      <a:pt x="248" y="109"/>
                    </a:lnTo>
                    <a:lnTo>
                      <a:pt x="252" y="109"/>
                    </a:lnTo>
                    <a:lnTo>
                      <a:pt x="255" y="109"/>
                    </a:lnTo>
                    <a:lnTo>
                      <a:pt x="259" y="109"/>
                    </a:lnTo>
                    <a:lnTo>
                      <a:pt x="262" y="109"/>
                    </a:lnTo>
                    <a:lnTo>
                      <a:pt x="266" y="110"/>
                    </a:lnTo>
                    <a:lnTo>
                      <a:pt x="270" y="110"/>
                    </a:lnTo>
                    <a:lnTo>
                      <a:pt x="273" y="110"/>
                    </a:lnTo>
                    <a:lnTo>
                      <a:pt x="277" y="110"/>
                    </a:lnTo>
                    <a:lnTo>
                      <a:pt x="281" y="110"/>
                    </a:lnTo>
                    <a:lnTo>
                      <a:pt x="284" y="110"/>
                    </a:lnTo>
                    <a:lnTo>
                      <a:pt x="288" y="110"/>
                    </a:lnTo>
                    <a:lnTo>
                      <a:pt x="292" y="111"/>
                    </a:lnTo>
                    <a:lnTo>
                      <a:pt x="296" y="111"/>
                    </a:lnTo>
                    <a:lnTo>
                      <a:pt x="300" y="111"/>
                    </a:lnTo>
                    <a:lnTo>
                      <a:pt x="304" y="112"/>
                    </a:lnTo>
                    <a:lnTo>
                      <a:pt x="308" y="113"/>
                    </a:lnTo>
                    <a:lnTo>
                      <a:pt x="312" y="114"/>
                    </a:lnTo>
                    <a:lnTo>
                      <a:pt x="316" y="114"/>
                    </a:lnTo>
                    <a:lnTo>
                      <a:pt x="320" y="115"/>
                    </a:lnTo>
                    <a:lnTo>
                      <a:pt x="325" y="116"/>
                    </a:lnTo>
                    <a:lnTo>
                      <a:pt x="329" y="117"/>
                    </a:lnTo>
                    <a:lnTo>
                      <a:pt x="333" y="118"/>
                    </a:lnTo>
                    <a:lnTo>
                      <a:pt x="337" y="119"/>
                    </a:lnTo>
                    <a:lnTo>
                      <a:pt x="341" y="120"/>
                    </a:lnTo>
                    <a:lnTo>
                      <a:pt x="345" y="122"/>
                    </a:lnTo>
                    <a:lnTo>
                      <a:pt x="349" y="123"/>
                    </a:lnTo>
                    <a:lnTo>
                      <a:pt x="353" y="124"/>
                    </a:lnTo>
                    <a:lnTo>
                      <a:pt x="357" y="126"/>
                    </a:lnTo>
                    <a:lnTo>
                      <a:pt x="361" y="127"/>
                    </a:lnTo>
                    <a:lnTo>
                      <a:pt x="365" y="129"/>
                    </a:lnTo>
                    <a:lnTo>
                      <a:pt x="369" y="131"/>
                    </a:lnTo>
                    <a:lnTo>
                      <a:pt x="373" y="133"/>
                    </a:lnTo>
                    <a:lnTo>
                      <a:pt x="377" y="135"/>
                    </a:lnTo>
                    <a:lnTo>
                      <a:pt x="380" y="137"/>
                    </a:lnTo>
                    <a:lnTo>
                      <a:pt x="384" y="139"/>
                    </a:lnTo>
                    <a:lnTo>
                      <a:pt x="388" y="142"/>
                    </a:lnTo>
                    <a:lnTo>
                      <a:pt x="391" y="144"/>
                    </a:lnTo>
                    <a:lnTo>
                      <a:pt x="430" y="245"/>
                    </a:lnTo>
                    <a:lnTo>
                      <a:pt x="431" y="251"/>
                    </a:lnTo>
                    <a:lnTo>
                      <a:pt x="431" y="256"/>
                    </a:lnTo>
                    <a:lnTo>
                      <a:pt x="432" y="262"/>
                    </a:lnTo>
                    <a:lnTo>
                      <a:pt x="432" y="267"/>
                    </a:lnTo>
                    <a:lnTo>
                      <a:pt x="432" y="272"/>
                    </a:lnTo>
                    <a:lnTo>
                      <a:pt x="432" y="277"/>
                    </a:lnTo>
                    <a:lnTo>
                      <a:pt x="432" y="282"/>
                    </a:lnTo>
                    <a:lnTo>
                      <a:pt x="432" y="287"/>
                    </a:lnTo>
                    <a:lnTo>
                      <a:pt x="432" y="292"/>
                    </a:lnTo>
                    <a:lnTo>
                      <a:pt x="432" y="297"/>
                    </a:lnTo>
                    <a:lnTo>
                      <a:pt x="431" y="302"/>
                    </a:lnTo>
                    <a:lnTo>
                      <a:pt x="431" y="307"/>
                    </a:lnTo>
                    <a:lnTo>
                      <a:pt x="430" y="311"/>
                    </a:lnTo>
                    <a:lnTo>
                      <a:pt x="429" y="315"/>
                    </a:lnTo>
                    <a:lnTo>
                      <a:pt x="428" y="320"/>
                    </a:lnTo>
                    <a:lnTo>
                      <a:pt x="428" y="324"/>
                    </a:lnTo>
                    <a:lnTo>
                      <a:pt x="426" y="328"/>
                    </a:lnTo>
                    <a:lnTo>
                      <a:pt x="425" y="333"/>
                    </a:lnTo>
                    <a:lnTo>
                      <a:pt x="424" y="336"/>
                    </a:lnTo>
                    <a:lnTo>
                      <a:pt x="423" y="340"/>
                    </a:lnTo>
                    <a:lnTo>
                      <a:pt x="421" y="344"/>
                    </a:lnTo>
                    <a:lnTo>
                      <a:pt x="420" y="348"/>
                    </a:lnTo>
                    <a:lnTo>
                      <a:pt x="419" y="352"/>
                    </a:lnTo>
                    <a:lnTo>
                      <a:pt x="417" y="356"/>
                    </a:lnTo>
                    <a:lnTo>
                      <a:pt x="415" y="359"/>
                    </a:lnTo>
                    <a:lnTo>
                      <a:pt x="413" y="362"/>
                    </a:lnTo>
                    <a:lnTo>
                      <a:pt x="412" y="366"/>
                    </a:lnTo>
                    <a:lnTo>
                      <a:pt x="410" y="369"/>
                    </a:lnTo>
                    <a:lnTo>
                      <a:pt x="408" y="372"/>
                    </a:lnTo>
                    <a:lnTo>
                      <a:pt x="406" y="375"/>
                    </a:lnTo>
                    <a:lnTo>
                      <a:pt x="404" y="379"/>
                    </a:lnTo>
                    <a:lnTo>
                      <a:pt x="401" y="381"/>
                    </a:lnTo>
                    <a:lnTo>
                      <a:pt x="399" y="384"/>
                    </a:lnTo>
                    <a:lnTo>
                      <a:pt x="396" y="387"/>
                    </a:lnTo>
                    <a:lnTo>
                      <a:pt x="394" y="390"/>
                    </a:lnTo>
                    <a:lnTo>
                      <a:pt x="392" y="392"/>
                    </a:lnTo>
                    <a:lnTo>
                      <a:pt x="389" y="395"/>
                    </a:lnTo>
                    <a:lnTo>
                      <a:pt x="386" y="397"/>
                    </a:lnTo>
                    <a:lnTo>
                      <a:pt x="384" y="400"/>
                    </a:lnTo>
                    <a:lnTo>
                      <a:pt x="381" y="402"/>
                    </a:lnTo>
                    <a:lnTo>
                      <a:pt x="378" y="405"/>
                    </a:lnTo>
                    <a:lnTo>
                      <a:pt x="376" y="407"/>
                    </a:lnTo>
                    <a:lnTo>
                      <a:pt x="373" y="409"/>
                    </a:lnTo>
                    <a:lnTo>
                      <a:pt x="369" y="411"/>
                    </a:lnTo>
                    <a:lnTo>
                      <a:pt x="367" y="413"/>
                    </a:lnTo>
                    <a:lnTo>
                      <a:pt x="364" y="415"/>
                    </a:lnTo>
                    <a:lnTo>
                      <a:pt x="361" y="417"/>
                    </a:lnTo>
                    <a:lnTo>
                      <a:pt x="357" y="419"/>
                    </a:lnTo>
                    <a:lnTo>
                      <a:pt x="354" y="421"/>
                    </a:lnTo>
                    <a:lnTo>
                      <a:pt x="351" y="422"/>
                    </a:lnTo>
                    <a:lnTo>
                      <a:pt x="348" y="423"/>
                    </a:lnTo>
                    <a:lnTo>
                      <a:pt x="344" y="425"/>
                    </a:lnTo>
                    <a:lnTo>
                      <a:pt x="341" y="427"/>
                    </a:lnTo>
                    <a:lnTo>
                      <a:pt x="337" y="428"/>
                    </a:lnTo>
                    <a:lnTo>
                      <a:pt x="334" y="429"/>
                    </a:lnTo>
                    <a:lnTo>
                      <a:pt x="330" y="430"/>
                    </a:lnTo>
                    <a:lnTo>
                      <a:pt x="327" y="432"/>
                    </a:lnTo>
                    <a:lnTo>
                      <a:pt x="323" y="433"/>
                    </a:lnTo>
                    <a:lnTo>
                      <a:pt x="320" y="434"/>
                    </a:lnTo>
                    <a:lnTo>
                      <a:pt x="316" y="435"/>
                    </a:lnTo>
                    <a:lnTo>
                      <a:pt x="312" y="436"/>
                    </a:lnTo>
                    <a:lnTo>
                      <a:pt x="309" y="437"/>
                    </a:lnTo>
                    <a:lnTo>
                      <a:pt x="305" y="438"/>
                    </a:lnTo>
                    <a:lnTo>
                      <a:pt x="302" y="439"/>
                    </a:lnTo>
                    <a:lnTo>
                      <a:pt x="298" y="439"/>
                    </a:lnTo>
                    <a:lnTo>
                      <a:pt x="294" y="440"/>
                    </a:lnTo>
                    <a:lnTo>
                      <a:pt x="290" y="440"/>
                    </a:lnTo>
                    <a:lnTo>
                      <a:pt x="286" y="441"/>
                    </a:lnTo>
                    <a:lnTo>
                      <a:pt x="282" y="441"/>
                    </a:lnTo>
                    <a:lnTo>
                      <a:pt x="278" y="441"/>
                    </a:lnTo>
                    <a:lnTo>
                      <a:pt x="274" y="441"/>
                    </a:lnTo>
                    <a:lnTo>
                      <a:pt x="271" y="441"/>
                    </a:lnTo>
                    <a:lnTo>
                      <a:pt x="267" y="440"/>
                    </a:lnTo>
                    <a:lnTo>
                      <a:pt x="262" y="440"/>
                    </a:lnTo>
                    <a:lnTo>
                      <a:pt x="258" y="440"/>
                    </a:lnTo>
                    <a:lnTo>
                      <a:pt x="255" y="439"/>
                    </a:lnTo>
                    <a:lnTo>
                      <a:pt x="250" y="439"/>
                    </a:lnTo>
                    <a:lnTo>
                      <a:pt x="247" y="438"/>
                    </a:lnTo>
                    <a:lnTo>
                      <a:pt x="242" y="437"/>
                    </a:lnTo>
                    <a:lnTo>
                      <a:pt x="239" y="436"/>
                    </a:lnTo>
                    <a:lnTo>
                      <a:pt x="235" y="435"/>
                    </a:lnTo>
                    <a:lnTo>
                      <a:pt x="231" y="434"/>
                    </a:lnTo>
                    <a:lnTo>
                      <a:pt x="227" y="433"/>
                    </a:lnTo>
                    <a:lnTo>
                      <a:pt x="223" y="432"/>
                    </a:lnTo>
                    <a:lnTo>
                      <a:pt x="219" y="429"/>
                    </a:lnTo>
                    <a:lnTo>
                      <a:pt x="215" y="428"/>
                    </a:lnTo>
                    <a:lnTo>
                      <a:pt x="211" y="426"/>
                    </a:lnTo>
                    <a:lnTo>
                      <a:pt x="207" y="424"/>
                    </a:lnTo>
                    <a:lnTo>
                      <a:pt x="203" y="423"/>
                    </a:lnTo>
                    <a:lnTo>
                      <a:pt x="200" y="421"/>
                    </a:lnTo>
                    <a:lnTo>
                      <a:pt x="196" y="418"/>
                    </a:lnTo>
                    <a:lnTo>
                      <a:pt x="192" y="417"/>
                    </a:lnTo>
                    <a:lnTo>
                      <a:pt x="188" y="414"/>
                    </a:lnTo>
                    <a:lnTo>
                      <a:pt x="185" y="412"/>
                    </a:lnTo>
                    <a:lnTo>
                      <a:pt x="181" y="410"/>
                    </a:lnTo>
                    <a:lnTo>
                      <a:pt x="178" y="407"/>
                    </a:lnTo>
                    <a:lnTo>
                      <a:pt x="174" y="404"/>
                    </a:lnTo>
                    <a:lnTo>
                      <a:pt x="170" y="401"/>
                    </a:lnTo>
                    <a:lnTo>
                      <a:pt x="167" y="398"/>
                    </a:lnTo>
                    <a:lnTo>
                      <a:pt x="164" y="395"/>
                    </a:lnTo>
                    <a:lnTo>
                      <a:pt x="161" y="392"/>
                    </a:lnTo>
                    <a:lnTo>
                      <a:pt x="158" y="389"/>
                    </a:lnTo>
                    <a:lnTo>
                      <a:pt x="155" y="385"/>
                    </a:lnTo>
                    <a:lnTo>
                      <a:pt x="151" y="382"/>
                    </a:lnTo>
                    <a:lnTo>
                      <a:pt x="148" y="379"/>
                    </a:lnTo>
                    <a:lnTo>
                      <a:pt x="146" y="375"/>
                    </a:lnTo>
                    <a:lnTo>
                      <a:pt x="143" y="371"/>
                    </a:lnTo>
                    <a:lnTo>
                      <a:pt x="140" y="368"/>
                    </a:lnTo>
                    <a:lnTo>
                      <a:pt x="137" y="364"/>
                    </a:lnTo>
                    <a:lnTo>
                      <a:pt x="135" y="360"/>
                    </a:lnTo>
                    <a:lnTo>
                      <a:pt x="132" y="356"/>
                    </a:lnTo>
                    <a:lnTo>
                      <a:pt x="130" y="352"/>
                    </a:lnTo>
                    <a:lnTo>
                      <a:pt x="127" y="347"/>
                    </a:lnTo>
                    <a:lnTo>
                      <a:pt x="126" y="343"/>
                    </a:lnTo>
                    <a:lnTo>
                      <a:pt x="124" y="339"/>
                    </a:lnTo>
                    <a:lnTo>
                      <a:pt x="121" y="334"/>
                    </a:lnTo>
                    <a:lnTo>
                      <a:pt x="120" y="330"/>
                    </a:lnTo>
                    <a:lnTo>
                      <a:pt x="118" y="325"/>
                    </a:lnTo>
                    <a:lnTo>
                      <a:pt x="116" y="320"/>
                    </a:lnTo>
                    <a:lnTo>
                      <a:pt x="115" y="315"/>
                    </a:lnTo>
                    <a:lnTo>
                      <a:pt x="113" y="311"/>
                    </a:lnTo>
                    <a:lnTo>
                      <a:pt x="112" y="306"/>
                    </a:lnTo>
                    <a:lnTo>
                      <a:pt x="111" y="301"/>
                    </a:lnTo>
                    <a:lnTo>
                      <a:pt x="110" y="296"/>
                    </a:lnTo>
                    <a:lnTo>
                      <a:pt x="109" y="290"/>
                    </a:lnTo>
                    <a:lnTo>
                      <a:pt x="108" y="285"/>
                    </a:lnTo>
                    <a:lnTo>
                      <a:pt x="108" y="279"/>
                    </a:lnTo>
                    <a:lnTo>
                      <a:pt x="107" y="274"/>
                    </a:lnTo>
                    <a:lnTo>
                      <a:pt x="104" y="284"/>
                    </a:lnTo>
                    <a:lnTo>
                      <a:pt x="104" y="285"/>
                    </a:lnTo>
                    <a:lnTo>
                      <a:pt x="104" y="286"/>
                    </a:lnTo>
                    <a:lnTo>
                      <a:pt x="103" y="287"/>
                    </a:lnTo>
                    <a:lnTo>
                      <a:pt x="103" y="289"/>
                    </a:lnTo>
                    <a:lnTo>
                      <a:pt x="103" y="291"/>
                    </a:lnTo>
                    <a:lnTo>
                      <a:pt x="103" y="292"/>
                    </a:lnTo>
                    <a:lnTo>
                      <a:pt x="102" y="293"/>
                    </a:lnTo>
                    <a:lnTo>
                      <a:pt x="102" y="295"/>
                    </a:lnTo>
                    <a:lnTo>
                      <a:pt x="102" y="296"/>
                    </a:lnTo>
                    <a:lnTo>
                      <a:pt x="102" y="297"/>
                    </a:lnTo>
                    <a:lnTo>
                      <a:pt x="102" y="298"/>
                    </a:lnTo>
                    <a:lnTo>
                      <a:pt x="101" y="300"/>
                    </a:lnTo>
                    <a:lnTo>
                      <a:pt x="101" y="301"/>
                    </a:lnTo>
                    <a:lnTo>
                      <a:pt x="101" y="302"/>
                    </a:lnTo>
                    <a:lnTo>
                      <a:pt x="100" y="304"/>
                    </a:lnTo>
                    <a:lnTo>
                      <a:pt x="100" y="306"/>
                    </a:lnTo>
                    <a:lnTo>
                      <a:pt x="100" y="307"/>
                    </a:lnTo>
                    <a:lnTo>
                      <a:pt x="100" y="308"/>
                    </a:lnTo>
                    <a:lnTo>
                      <a:pt x="99" y="310"/>
                    </a:lnTo>
                    <a:lnTo>
                      <a:pt x="99" y="312"/>
                    </a:lnTo>
                    <a:lnTo>
                      <a:pt x="98" y="313"/>
                    </a:lnTo>
                    <a:lnTo>
                      <a:pt x="98" y="315"/>
                    </a:lnTo>
                    <a:lnTo>
                      <a:pt x="97" y="317"/>
                    </a:lnTo>
                    <a:lnTo>
                      <a:pt x="97" y="319"/>
                    </a:lnTo>
                    <a:lnTo>
                      <a:pt x="97" y="320"/>
                    </a:lnTo>
                    <a:lnTo>
                      <a:pt x="96" y="322"/>
                    </a:lnTo>
                    <a:lnTo>
                      <a:pt x="96" y="323"/>
                    </a:lnTo>
                    <a:lnTo>
                      <a:pt x="95" y="325"/>
                    </a:lnTo>
                    <a:lnTo>
                      <a:pt x="94" y="326"/>
                    </a:lnTo>
                    <a:lnTo>
                      <a:pt x="94" y="328"/>
                    </a:lnTo>
                    <a:lnTo>
                      <a:pt x="93" y="329"/>
                    </a:lnTo>
                    <a:lnTo>
                      <a:pt x="92" y="331"/>
                    </a:lnTo>
                    <a:lnTo>
                      <a:pt x="92" y="333"/>
                    </a:lnTo>
                    <a:lnTo>
                      <a:pt x="91" y="334"/>
                    </a:lnTo>
                    <a:lnTo>
                      <a:pt x="90" y="335"/>
                    </a:lnTo>
                    <a:lnTo>
                      <a:pt x="90" y="336"/>
                    </a:lnTo>
                    <a:lnTo>
                      <a:pt x="89" y="337"/>
                    </a:lnTo>
                    <a:lnTo>
                      <a:pt x="88" y="339"/>
                    </a:lnTo>
                    <a:lnTo>
                      <a:pt x="87" y="340"/>
                    </a:lnTo>
                    <a:lnTo>
                      <a:pt x="86" y="341"/>
                    </a:lnTo>
                    <a:lnTo>
                      <a:pt x="86" y="342"/>
                    </a:lnTo>
                    <a:lnTo>
                      <a:pt x="84" y="344"/>
                    </a:lnTo>
                    <a:lnTo>
                      <a:pt x="82" y="346"/>
                    </a:lnTo>
                    <a:lnTo>
                      <a:pt x="81" y="346"/>
                    </a:lnTo>
                    <a:lnTo>
                      <a:pt x="80" y="347"/>
                    </a:lnTo>
                    <a:lnTo>
                      <a:pt x="79" y="347"/>
                    </a:lnTo>
                    <a:lnTo>
                      <a:pt x="78" y="348"/>
                    </a:lnTo>
                    <a:lnTo>
                      <a:pt x="77" y="348"/>
                    </a:lnTo>
                    <a:lnTo>
                      <a:pt x="76" y="348"/>
                    </a:lnTo>
                    <a:lnTo>
                      <a:pt x="74" y="348"/>
                    </a:lnTo>
                    <a:lnTo>
                      <a:pt x="73" y="348"/>
                    </a:lnTo>
                    <a:lnTo>
                      <a:pt x="72" y="348"/>
                    </a:lnTo>
                    <a:lnTo>
                      <a:pt x="71" y="348"/>
                    </a:lnTo>
                    <a:lnTo>
                      <a:pt x="69" y="347"/>
                    </a:lnTo>
                    <a:lnTo>
                      <a:pt x="68" y="347"/>
                    </a:lnTo>
                    <a:lnTo>
                      <a:pt x="66" y="346"/>
                    </a:lnTo>
                    <a:lnTo>
                      <a:pt x="65" y="346"/>
                    </a:lnTo>
                    <a:lnTo>
                      <a:pt x="64" y="345"/>
                    </a:lnTo>
                    <a:lnTo>
                      <a:pt x="63" y="345"/>
                    </a:lnTo>
                    <a:lnTo>
                      <a:pt x="62" y="344"/>
                    </a:lnTo>
                    <a:lnTo>
                      <a:pt x="61" y="342"/>
                    </a:lnTo>
                    <a:lnTo>
                      <a:pt x="60" y="342"/>
                    </a:lnTo>
                    <a:lnTo>
                      <a:pt x="59" y="341"/>
                    </a:lnTo>
                    <a:lnTo>
                      <a:pt x="57" y="339"/>
                    </a:lnTo>
                    <a:lnTo>
                      <a:pt x="56" y="336"/>
                    </a:lnTo>
                    <a:lnTo>
                      <a:pt x="55" y="334"/>
                    </a:lnTo>
                    <a:lnTo>
                      <a:pt x="54" y="332"/>
                    </a:lnTo>
                    <a:lnTo>
                      <a:pt x="53" y="330"/>
                    </a:lnTo>
                    <a:lnTo>
                      <a:pt x="53" y="329"/>
                    </a:lnTo>
                    <a:lnTo>
                      <a:pt x="53" y="328"/>
                    </a:lnTo>
                    <a:lnTo>
                      <a:pt x="53" y="326"/>
                    </a:lnTo>
                    <a:lnTo>
                      <a:pt x="52" y="325"/>
                    </a:lnTo>
                    <a:lnTo>
                      <a:pt x="52" y="324"/>
                    </a:lnTo>
                    <a:lnTo>
                      <a:pt x="52" y="323"/>
                    </a:lnTo>
                    <a:lnTo>
                      <a:pt x="52" y="321"/>
                    </a:lnTo>
                    <a:lnTo>
                      <a:pt x="52" y="320"/>
                    </a:lnTo>
                    <a:lnTo>
                      <a:pt x="52" y="318"/>
                    </a:lnTo>
                    <a:lnTo>
                      <a:pt x="52" y="317"/>
                    </a:lnTo>
                    <a:lnTo>
                      <a:pt x="52" y="315"/>
                    </a:lnTo>
                    <a:lnTo>
                      <a:pt x="52" y="314"/>
                    </a:lnTo>
                    <a:lnTo>
                      <a:pt x="52" y="313"/>
                    </a:lnTo>
                    <a:lnTo>
                      <a:pt x="52" y="312"/>
                    </a:lnTo>
                    <a:lnTo>
                      <a:pt x="53" y="310"/>
                    </a:lnTo>
                    <a:lnTo>
                      <a:pt x="53" y="309"/>
                    </a:lnTo>
                    <a:lnTo>
                      <a:pt x="53" y="307"/>
                    </a:lnTo>
                    <a:lnTo>
                      <a:pt x="53" y="306"/>
                    </a:lnTo>
                    <a:lnTo>
                      <a:pt x="53" y="304"/>
                    </a:lnTo>
                    <a:lnTo>
                      <a:pt x="53" y="303"/>
                    </a:lnTo>
                    <a:lnTo>
                      <a:pt x="54" y="302"/>
                    </a:lnTo>
                    <a:lnTo>
                      <a:pt x="54" y="301"/>
                    </a:lnTo>
                    <a:lnTo>
                      <a:pt x="54" y="300"/>
                    </a:lnTo>
                    <a:lnTo>
                      <a:pt x="55" y="298"/>
                    </a:lnTo>
                    <a:lnTo>
                      <a:pt x="55" y="297"/>
                    </a:lnTo>
                    <a:lnTo>
                      <a:pt x="55" y="296"/>
                    </a:lnTo>
                    <a:lnTo>
                      <a:pt x="56" y="295"/>
                    </a:lnTo>
                    <a:lnTo>
                      <a:pt x="56" y="292"/>
                    </a:lnTo>
                    <a:lnTo>
                      <a:pt x="57" y="290"/>
                    </a:lnTo>
                    <a:lnTo>
                      <a:pt x="57" y="289"/>
                    </a:lnTo>
                    <a:lnTo>
                      <a:pt x="57" y="287"/>
                    </a:lnTo>
                    <a:lnTo>
                      <a:pt x="58" y="285"/>
                    </a:lnTo>
                    <a:lnTo>
                      <a:pt x="59" y="284"/>
                    </a:lnTo>
                    <a:lnTo>
                      <a:pt x="59" y="282"/>
                    </a:lnTo>
                    <a:lnTo>
                      <a:pt x="60" y="282"/>
                    </a:lnTo>
                    <a:lnTo>
                      <a:pt x="56" y="278"/>
                    </a:lnTo>
                    <a:lnTo>
                      <a:pt x="55" y="279"/>
                    </a:lnTo>
                    <a:lnTo>
                      <a:pt x="54" y="280"/>
                    </a:lnTo>
                    <a:lnTo>
                      <a:pt x="53" y="281"/>
                    </a:lnTo>
                    <a:lnTo>
                      <a:pt x="53" y="282"/>
                    </a:lnTo>
                    <a:lnTo>
                      <a:pt x="52" y="283"/>
                    </a:lnTo>
                    <a:lnTo>
                      <a:pt x="51" y="285"/>
                    </a:lnTo>
                    <a:lnTo>
                      <a:pt x="50" y="286"/>
                    </a:lnTo>
                    <a:lnTo>
                      <a:pt x="49" y="288"/>
                    </a:lnTo>
                    <a:lnTo>
                      <a:pt x="47" y="289"/>
                    </a:lnTo>
                    <a:lnTo>
                      <a:pt x="46" y="291"/>
                    </a:lnTo>
                    <a:lnTo>
                      <a:pt x="45" y="292"/>
                    </a:lnTo>
                    <a:lnTo>
                      <a:pt x="43" y="295"/>
                    </a:lnTo>
                    <a:lnTo>
                      <a:pt x="42" y="296"/>
                    </a:lnTo>
                    <a:lnTo>
                      <a:pt x="40" y="298"/>
                    </a:lnTo>
                    <a:lnTo>
                      <a:pt x="38" y="300"/>
                    </a:lnTo>
                    <a:lnTo>
                      <a:pt x="37" y="301"/>
                    </a:lnTo>
                    <a:lnTo>
                      <a:pt x="34" y="303"/>
                    </a:lnTo>
                    <a:lnTo>
                      <a:pt x="33" y="304"/>
                    </a:lnTo>
                    <a:lnTo>
                      <a:pt x="32" y="304"/>
                    </a:lnTo>
                    <a:lnTo>
                      <a:pt x="31" y="306"/>
                    </a:lnTo>
                    <a:lnTo>
                      <a:pt x="30" y="306"/>
                    </a:lnTo>
                    <a:lnTo>
                      <a:pt x="29" y="307"/>
                    </a:lnTo>
                    <a:lnTo>
                      <a:pt x="28" y="307"/>
                    </a:lnTo>
                    <a:lnTo>
                      <a:pt x="27" y="308"/>
                    </a:lnTo>
                    <a:lnTo>
                      <a:pt x="26" y="308"/>
                    </a:lnTo>
                    <a:lnTo>
                      <a:pt x="25" y="309"/>
                    </a:lnTo>
                    <a:lnTo>
                      <a:pt x="24" y="309"/>
                    </a:lnTo>
                    <a:lnTo>
                      <a:pt x="23" y="309"/>
                    </a:lnTo>
                    <a:lnTo>
                      <a:pt x="22" y="309"/>
                    </a:lnTo>
                    <a:lnTo>
                      <a:pt x="21" y="310"/>
                    </a:lnTo>
                    <a:lnTo>
                      <a:pt x="20" y="310"/>
                    </a:lnTo>
                    <a:lnTo>
                      <a:pt x="18" y="310"/>
                    </a:lnTo>
                    <a:lnTo>
                      <a:pt x="17" y="310"/>
                    </a:lnTo>
                    <a:lnTo>
                      <a:pt x="15" y="310"/>
                    </a:lnTo>
                    <a:lnTo>
                      <a:pt x="14" y="310"/>
                    </a:lnTo>
                    <a:lnTo>
                      <a:pt x="13" y="309"/>
                    </a:lnTo>
                    <a:lnTo>
                      <a:pt x="11" y="309"/>
                    </a:lnTo>
                    <a:lnTo>
                      <a:pt x="10" y="308"/>
                    </a:lnTo>
                    <a:lnTo>
                      <a:pt x="9" y="308"/>
                    </a:lnTo>
                    <a:lnTo>
                      <a:pt x="7" y="307"/>
                    </a:lnTo>
                    <a:lnTo>
                      <a:pt x="7" y="306"/>
                    </a:lnTo>
                    <a:lnTo>
                      <a:pt x="6" y="306"/>
                    </a:lnTo>
                    <a:lnTo>
                      <a:pt x="5" y="304"/>
                    </a:lnTo>
                    <a:lnTo>
                      <a:pt x="3" y="303"/>
                    </a:lnTo>
                    <a:lnTo>
                      <a:pt x="3" y="301"/>
                    </a:lnTo>
                    <a:lnTo>
                      <a:pt x="2" y="300"/>
                    </a:lnTo>
                    <a:lnTo>
                      <a:pt x="1" y="297"/>
                    </a:lnTo>
                    <a:lnTo>
                      <a:pt x="0" y="296"/>
                    </a:lnTo>
                    <a:lnTo>
                      <a:pt x="0" y="293"/>
                    </a:lnTo>
                    <a:lnTo>
                      <a:pt x="0" y="292"/>
                    </a:lnTo>
                    <a:lnTo>
                      <a:pt x="0" y="291"/>
                    </a:lnTo>
                    <a:lnTo>
                      <a:pt x="0" y="290"/>
                    </a:lnTo>
                    <a:lnTo>
                      <a:pt x="0" y="289"/>
                    </a:lnTo>
                    <a:lnTo>
                      <a:pt x="0" y="286"/>
                    </a:lnTo>
                    <a:lnTo>
                      <a:pt x="0" y="284"/>
                    </a:lnTo>
                    <a:lnTo>
                      <a:pt x="0" y="282"/>
                    </a:lnTo>
                    <a:lnTo>
                      <a:pt x="0" y="281"/>
                    </a:lnTo>
                    <a:lnTo>
                      <a:pt x="0" y="280"/>
                    </a:lnTo>
                    <a:lnTo>
                      <a:pt x="1" y="279"/>
                    </a:lnTo>
                    <a:lnTo>
                      <a:pt x="1" y="278"/>
                    </a:lnTo>
                    <a:lnTo>
                      <a:pt x="2" y="276"/>
                    </a:lnTo>
                    <a:lnTo>
                      <a:pt x="2" y="275"/>
                    </a:lnTo>
                    <a:lnTo>
                      <a:pt x="3" y="274"/>
                    </a:lnTo>
                    <a:lnTo>
                      <a:pt x="3" y="272"/>
                    </a:lnTo>
                    <a:lnTo>
                      <a:pt x="3" y="271"/>
                    </a:lnTo>
                    <a:lnTo>
                      <a:pt x="3" y="269"/>
                    </a:lnTo>
                    <a:lnTo>
                      <a:pt x="4" y="268"/>
                    </a:lnTo>
                    <a:lnTo>
                      <a:pt x="5" y="267"/>
                    </a:lnTo>
                    <a:lnTo>
                      <a:pt x="5" y="265"/>
                    </a:lnTo>
                    <a:lnTo>
                      <a:pt x="6" y="264"/>
                    </a:lnTo>
                    <a:lnTo>
                      <a:pt x="7" y="262"/>
                    </a:lnTo>
                    <a:lnTo>
                      <a:pt x="7" y="260"/>
                    </a:lnTo>
                    <a:lnTo>
                      <a:pt x="7" y="259"/>
                    </a:lnTo>
                    <a:lnTo>
                      <a:pt x="8" y="258"/>
                    </a:lnTo>
                    <a:lnTo>
                      <a:pt x="9" y="257"/>
                    </a:lnTo>
                    <a:lnTo>
                      <a:pt x="9" y="255"/>
                    </a:lnTo>
                    <a:lnTo>
                      <a:pt x="10" y="253"/>
                    </a:lnTo>
                    <a:lnTo>
                      <a:pt x="11" y="252"/>
                    </a:lnTo>
                    <a:lnTo>
                      <a:pt x="11" y="251"/>
                    </a:lnTo>
                    <a:lnTo>
                      <a:pt x="12" y="249"/>
                    </a:lnTo>
                    <a:lnTo>
                      <a:pt x="13" y="248"/>
                    </a:lnTo>
                    <a:lnTo>
                      <a:pt x="14" y="246"/>
                    </a:lnTo>
                    <a:lnTo>
                      <a:pt x="14" y="245"/>
                    </a:lnTo>
                    <a:lnTo>
                      <a:pt x="14" y="243"/>
                    </a:lnTo>
                    <a:lnTo>
                      <a:pt x="15" y="242"/>
                    </a:lnTo>
                    <a:lnTo>
                      <a:pt x="16" y="240"/>
                    </a:lnTo>
                    <a:lnTo>
                      <a:pt x="17" y="239"/>
                    </a:lnTo>
                    <a:lnTo>
                      <a:pt x="17" y="237"/>
                    </a:lnTo>
                    <a:lnTo>
                      <a:pt x="18" y="236"/>
                    </a:lnTo>
                    <a:lnTo>
                      <a:pt x="19" y="234"/>
                    </a:lnTo>
                    <a:lnTo>
                      <a:pt x="19" y="233"/>
                    </a:lnTo>
                    <a:lnTo>
                      <a:pt x="20" y="231"/>
                    </a:lnTo>
                    <a:lnTo>
                      <a:pt x="21" y="230"/>
                    </a:lnTo>
                    <a:lnTo>
                      <a:pt x="22" y="229"/>
                    </a:lnTo>
                    <a:lnTo>
                      <a:pt x="22" y="227"/>
                    </a:lnTo>
                    <a:lnTo>
                      <a:pt x="76" y="137"/>
                    </a:lnTo>
                    <a:lnTo>
                      <a:pt x="72" y="1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533" name="Freeform 616"/>
              <p:cNvSpPr>
                <a:spLocks/>
              </p:cNvSpPr>
              <p:nvPr/>
            </p:nvSpPr>
            <p:spPr bwMode="auto">
              <a:xfrm>
                <a:off x="3352" y="2330"/>
                <a:ext cx="83" cy="84"/>
              </a:xfrm>
              <a:custGeom>
                <a:avLst/>
                <a:gdLst>
                  <a:gd name="T0" fmla="*/ 69 w 83"/>
                  <a:gd name="T1" fmla="*/ 0 h 84"/>
                  <a:gd name="T2" fmla="*/ 71 w 83"/>
                  <a:gd name="T3" fmla="*/ 1 h 84"/>
                  <a:gd name="T4" fmla="*/ 73 w 83"/>
                  <a:gd name="T5" fmla="*/ 2 h 84"/>
                  <a:gd name="T6" fmla="*/ 76 w 83"/>
                  <a:gd name="T7" fmla="*/ 3 h 84"/>
                  <a:gd name="T8" fmla="*/ 77 w 83"/>
                  <a:gd name="T9" fmla="*/ 5 h 84"/>
                  <a:gd name="T10" fmla="*/ 79 w 83"/>
                  <a:gd name="T11" fmla="*/ 8 h 84"/>
                  <a:gd name="T12" fmla="*/ 81 w 83"/>
                  <a:gd name="T13" fmla="*/ 11 h 84"/>
                  <a:gd name="T14" fmla="*/ 81 w 83"/>
                  <a:gd name="T15" fmla="*/ 15 h 84"/>
                  <a:gd name="T16" fmla="*/ 81 w 83"/>
                  <a:gd name="T17" fmla="*/ 18 h 84"/>
                  <a:gd name="T18" fmla="*/ 82 w 83"/>
                  <a:gd name="T19" fmla="*/ 21 h 84"/>
                  <a:gd name="T20" fmla="*/ 82 w 83"/>
                  <a:gd name="T21" fmla="*/ 24 h 84"/>
                  <a:gd name="T22" fmla="*/ 83 w 83"/>
                  <a:gd name="T23" fmla="*/ 27 h 84"/>
                  <a:gd name="T24" fmla="*/ 83 w 83"/>
                  <a:gd name="T25" fmla="*/ 30 h 84"/>
                  <a:gd name="T26" fmla="*/ 83 w 83"/>
                  <a:gd name="T27" fmla="*/ 33 h 84"/>
                  <a:gd name="T28" fmla="*/ 83 w 83"/>
                  <a:gd name="T29" fmla="*/ 36 h 84"/>
                  <a:gd name="T30" fmla="*/ 83 w 83"/>
                  <a:gd name="T31" fmla="*/ 39 h 84"/>
                  <a:gd name="T32" fmla="*/ 83 w 83"/>
                  <a:gd name="T33" fmla="*/ 43 h 84"/>
                  <a:gd name="T34" fmla="*/ 83 w 83"/>
                  <a:gd name="T35" fmla="*/ 47 h 84"/>
                  <a:gd name="T36" fmla="*/ 82 w 83"/>
                  <a:gd name="T37" fmla="*/ 50 h 84"/>
                  <a:gd name="T38" fmla="*/ 81 w 83"/>
                  <a:gd name="T39" fmla="*/ 54 h 84"/>
                  <a:gd name="T40" fmla="*/ 80 w 83"/>
                  <a:gd name="T41" fmla="*/ 57 h 84"/>
                  <a:gd name="T42" fmla="*/ 79 w 83"/>
                  <a:gd name="T43" fmla="*/ 60 h 84"/>
                  <a:gd name="T44" fmla="*/ 77 w 83"/>
                  <a:gd name="T45" fmla="*/ 64 h 84"/>
                  <a:gd name="T46" fmla="*/ 75 w 83"/>
                  <a:gd name="T47" fmla="*/ 67 h 84"/>
                  <a:gd name="T48" fmla="*/ 73 w 83"/>
                  <a:gd name="T49" fmla="*/ 70 h 84"/>
                  <a:gd name="T50" fmla="*/ 69 w 83"/>
                  <a:gd name="T51" fmla="*/ 72 h 84"/>
                  <a:gd name="T52" fmla="*/ 66 w 83"/>
                  <a:gd name="T53" fmla="*/ 75 h 84"/>
                  <a:gd name="T54" fmla="*/ 62 w 83"/>
                  <a:gd name="T55" fmla="*/ 77 h 84"/>
                  <a:gd name="T56" fmla="*/ 58 w 83"/>
                  <a:gd name="T57" fmla="*/ 79 h 84"/>
                  <a:gd name="T58" fmla="*/ 54 w 83"/>
                  <a:gd name="T59" fmla="*/ 81 h 84"/>
                  <a:gd name="T60" fmla="*/ 49 w 83"/>
                  <a:gd name="T61" fmla="*/ 82 h 84"/>
                  <a:gd name="T62" fmla="*/ 43 w 83"/>
                  <a:gd name="T63" fmla="*/ 83 h 84"/>
                  <a:gd name="T64" fmla="*/ 36 w 83"/>
                  <a:gd name="T65" fmla="*/ 83 h 84"/>
                  <a:gd name="T66" fmla="*/ 30 w 83"/>
                  <a:gd name="T67" fmla="*/ 83 h 84"/>
                  <a:gd name="T68" fmla="*/ 22 w 83"/>
                  <a:gd name="T69" fmla="*/ 83 h 84"/>
                  <a:gd name="T70" fmla="*/ 14 w 83"/>
                  <a:gd name="T71" fmla="*/ 82 h 84"/>
                  <a:gd name="T72" fmla="*/ 5 w 83"/>
                  <a:gd name="T73" fmla="*/ 81 h 84"/>
                  <a:gd name="T74" fmla="*/ 76 w 83"/>
                  <a:gd name="T75" fmla="*/ 60 h 84"/>
                  <a:gd name="T76" fmla="*/ 58 w 83"/>
                  <a:gd name="T77" fmla="*/ 22 h 84"/>
                  <a:gd name="T78" fmla="*/ 69 w 83"/>
                  <a:gd name="T79" fmla="*/ 0 h 84"/>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83"/>
                  <a:gd name="T121" fmla="*/ 0 h 84"/>
                  <a:gd name="T122" fmla="*/ 83 w 83"/>
                  <a:gd name="T123" fmla="*/ 84 h 84"/>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83" h="84">
                    <a:moveTo>
                      <a:pt x="69" y="0"/>
                    </a:moveTo>
                    <a:lnTo>
                      <a:pt x="69" y="0"/>
                    </a:lnTo>
                    <a:lnTo>
                      <a:pt x="71" y="0"/>
                    </a:lnTo>
                    <a:lnTo>
                      <a:pt x="71" y="1"/>
                    </a:lnTo>
                    <a:lnTo>
                      <a:pt x="73" y="1"/>
                    </a:lnTo>
                    <a:lnTo>
                      <a:pt x="73" y="2"/>
                    </a:lnTo>
                    <a:lnTo>
                      <a:pt x="75" y="3"/>
                    </a:lnTo>
                    <a:lnTo>
                      <a:pt x="76" y="3"/>
                    </a:lnTo>
                    <a:lnTo>
                      <a:pt x="77" y="4"/>
                    </a:lnTo>
                    <a:lnTo>
                      <a:pt x="77" y="5"/>
                    </a:lnTo>
                    <a:lnTo>
                      <a:pt x="79" y="7"/>
                    </a:lnTo>
                    <a:lnTo>
                      <a:pt x="79" y="8"/>
                    </a:lnTo>
                    <a:lnTo>
                      <a:pt x="80" y="10"/>
                    </a:lnTo>
                    <a:lnTo>
                      <a:pt x="81" y="11"/>
                    </a:lnTo>
                    <a:lnTo>
                      <a:pt x="81" y="14"/>
                    </a:lnTo>
                    <a:lnTo>
                      <a:pt x="81" y="15"/>
                    </a:lnTo>
                    <a:lnTo>
                      <a:pt x="81" y="16"/>
                    </a:lnTo>
                    <a:lnTo>
                      <a:pt x="81" y="18"/>
                    </a:lnTo>
                    <a:lnTo>
                      <a:pt x="82" y="20"/>
                    </a:lnTo>
                    <a:lnTo>
                      <a:pt x="82" y="21"/>
                    </a:lnTo>
                    <a:lnTo>
                      <a:pt x="82" y="23"/>
                    </a:lnTo>
                    <a:lnTo>
                      <a:pt x="82" y="24"/>
                    </a:lnTo>
                    <a:lnTo>
                      <a:pt x="83" y="25"/>
                    </a:lnTo>
                    <a:lnTo>
                      <a:pt x="83" y="27"/>
                    </a:lnTo>
                    <a:lnTo>
                      <a:pt x="83" y="28"/>
                    </a:lnTo>
                    <a:lnTo>
                      <a:pt x="83" y="30"/>
                    </a:lnTo>
                    <a:lnTo>
                      <a:pt x="83" y="32"/>
                    </a:lnTo>
                    <a:lnTo>
                      <a:pt x="83" y="33"/>
                    </a:lnTo>
                    <a:lnTo>
                      <a:pt x="83" y="35"/>
                    </a:lnTo>
                    <a:lnTo>
                      <a:pt x="83" y="36"/>
                    </a:lnTo>
                    <a:lnTo>
                      <a:pt x="83" y="38"/>
                    </a:lnTo>
                    <a:lnTo>
                      <a:pt x="83" y="39"/>
                    </a:lnTo>
                    <a:lnTo>
                      <a:pt x="83" y="42"/>
                    </a:lnTo>
                    <a:lnTo>
                      <a:pt x="83" y="43"/>
                    </a:lnTo>
                    <a:lnTo>
                      <a:pt x="83" y="45"/>
                    </a:lnTo>
                    <a:lnTo>
                      <a:pt x="83" y="47"/>
                    </a:lnTo>
                    <a:lnTo>
                      <a:pt x="82" y="48"/>
                    </a:lnTo>
                    <a:lnTo>
                      <a:pt x="82" y="50"/>
                    </a:lnTo>
                    <a:lnTo>
                      <a:pt x="82" y="52"/>
                    </a:lnTo>
                    <a:lnTo>
                      <a:pt x="81" y="54"/>
                    </a:lnTo>
                    <a:lnTo>
                      <a:pt x="81" y="55"/>
                    </a:lnTo>
                    <a:lnTo>
                      <a:pt x="80" y="57"/>
                    </a:lnTo>
                    <a:lnTo>
                      <a:pt x="80" y="59"/>
                    </a:lnTo>
                    <a:lnTo>
                      <a:pt x="79" y="60"/>
                    </a:lnTo>
                    <a:lnTo>
                      <a:pt x="78" y="62"/>
                    </a:lnTo>
                    <a:lnTo>
                      <a:pt x="77" y="64"/>
                    </a:lnTo>
                    <a:lnTo>
                      <a:pt x="76" y="65"/>
                    </a:lnTo>
                    <a:lnTo>
                      <a:pt x="75" y="67"/>
                    </a:lnTo>
                    <a:lnTo>
                      <a:pt x="74" y="68"/>
                    </a:lnTo>
                    <a:lnTo>
                      <a:pt x="73" y="70"/>
                    </a:lnTo>
                    <a:lnTo>
                      <a:pt x="71" y="71"/>
                    </a:lnTo>
                    <a:lnTo>
                      <a:pt x="69" y="72"/>
                    </a:lnTo>
                    <a:lnTo>
                      <a:pt x="68" y="74"/>
                    </a:lnTo>
                    <a:lnTo>
                      <a:pt x="66" y="75"/>
                    </a:lnTo>
                    <a:lnTo>
                      <a:pt x="65" y="76"/>
                    </a:lnTo>
                    <a:lnTo>
                      <a:pt x="62" y="77"/>
                    </a:lnTo>
                    <a:lnTo>
                      <a:pt x="61" y="78"/>
                    </a:lnTo>
                    <a:lnTo>
                      <a:pt x="58" y="79"/>
                    </a:lnTo>
                    <a:lnTo>
                      <a:pt x="56" y="80"/>
                    </a:lnTo>
                    <a:lnTo>
                      <a:pt x="54" y="81"/>
                    </a:lnTo>
                    <a:lnTo>
                      <a:pt x="51" y="82"/>
                    </a:lnTo>
                    <a:lnTo>
                      <a:pt x="49" y="82"/>
                    </a:lnTo>
                    <a:lnTo>
                      <a:pt x="46" y="83"/>
                    </a:lnTo>
                    <a:lnTo>
                      <a:pt x="43" y="83"/>
                    </a:lnTo>
                    <a:lnTo>
                      <a:pt x="40" y="83"/>
                    </a:lnTo>
                    <a:lnTo>
                      <a:pt x="36" y="83"/>
                    </a:lnTo>
                    <a:lnTo>
                      <a:pt x="33" y="84"/>
                    </a:lnTo>
                    <a:lnTo>
                      <a:pt x="30" y="83"/>
                    </a:lnTo>
                    <a:lnTo>
                      <a:pt x="26" y="83"/>
                    </a:lnTo>
                    <a:lnTo>
                      <a:pt x="22" y="83"/>
                    </a:lnTo>
                    <a:lnTo>
                      <a:pt x="18" y="83"/>
                    </a:lnTo>
                    <a:lnTo>
                      <a:pt x="14" y="82"/>
                    </a:lnTo>
                    <a:lnTo>
                      <a:pt x="9" y="82"/>
                    </a:lnTo>
                    <a:lnTo>
                      <a:pt x="5" y="81"/>
                    </a:lnTo>
                    <a:lnTo>
                      <a:pt x="0" y="81"/>
                    </a:lnTo>
                    <a:lnTo>
                      <a:pt x="76" y="60"/>
                    </a:lnTo>
                    <a:lnTo>
                      <a:pt x="74" y="25"/>
                    </a:lnTo>
                    <a:lnTo>
                      <a:pt x="58" y="22"/>
                    </a:lnTo>
                    <a:lnTo>
                      <a:pt x="69" y="0"/>
                    </a:lnTo>
                    <a:close/>
                  </a:path>
                </a:pathLst>
              </a:custGeom>
              <a:solidFill>
                <a:srgbClr val="FFB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534" name="Freeform 617"/>
              <p:cNvSpPr>
                <a:spLocks/>
              </p:cNvSpPr>
              <p:nvPr/>
            </p:nvSpPr>
            <p:spPr bwMode="auto">
              <a:xfrm>
                <a:off x="3211" y="2223"/>
                <a:ext cx="215" cy="143"/>
              </a:xfrm>
              <a:custGeom>
                <a:avLst/>
                <a:gdLst>
                  <a:gd name="T0" fmla="*/ 11 w 215"/>
                  <a:gd name="T1" fmla="*/ 2 h 143"/>
                  <a:gd name="T2" fmla="*/ 8 w 215"/>
                  <a:gd name="T3" fmla="*/ 5 h 143"/>
                  <a:gd name="T4" fmla="*/ 6 w 215"/>
                  <a:gd name="T5" fmla="*/ 8 h 143"/>
                  <a:gd name="T6" fmla="*/ 4 w 215"/>
                  <a:gd name="T7" fmla="*/ 13 h 143"/>
                  <a:gd name="T8" fmla="*/ 2 w 215"/>
                  <a:gd name="T9" fmla="*/ 17 h 143"/>
                  <a:gd name="T10" fmla="*/ 1 w 215"/>
                  <a:gd name="T11" fmla="*/ 19 h 143"/>
                  <a:gd name="T12" fmla="*/ 0 w 215"/>
                  <a:gd name="T13" fmla="*/ 23 h 143"/>
                  <a:gd name="T14" fmla="*/ 0 w 215"/>
                  <a:gd name="T15" fmla="*/ 27 h 143"/>
                  <a:gd name="T16" fmla="*/ 0 w 215"/>
                  <a:gd name="T17" fmla="*/ 32 h 143"/>
                  <a:gd name="T18" fmla="*/ 0 w 215"/>
                  <a:gd name="T19" fmla="*/ 38 h 143"/>
                  <a:gd name="T20" fmla="*/ 1 w 215"/>
                  <a:gd name="T21" fmla="*/ 44 h 143"/>
                  <a:gd name="T22" fmla="*/ 2 w 215"/>
                  <a:gd name="T23" fmla="*/ 51 h 143"/>
                  <a:gd name="T24" fmla="*/ 3 w 215"/>
                  <a:gd name="T25" fmla="*/ 58 h 143"/>
                  <a:gd name="T26" fmla="*/ 5 w 215"/>
                  <a:gd name="T27" fmla="*/ 66 h 143"/>
                  <a:gd name="T28" fmla="*/ 8 w 215"/>
                  <a:gd name="T29" fmla="*/ 73 h 143"/>
                  <a:gd name="T30" fmla="*/ 11 w 215"/>
                  <a:gd name="T31" fmla="*/ 80 h 143"/>
                  <a:gd name="T32" fmla="*/ 15 w 215"/>
                  <a:gd name="T33" fmla="*/ 88 h 143"/>
                  <a:gd name="T34" fmla="*/ 20 w 215"/>
                  <a:gd name="T35" fmla="*/ 96 h 143"/>
                  <a:gd name="T36" fmla="*/ 26 w 215"/>
                  <a:gd name="T37" fmla="*/ 103 h 143"/>
                  <a:gd name="T38" fmla="*/ 33 w 215"/>
                  <a:gd name="T39" fmla="*/ 110 h 143"/>
                  <a:gd name="T40" fmla="*/ 41 w 215"/>
                  <a:gd name="T41" fmla="*/ 117 h 143"/>
                  <a:gd name="T42" fmla="*/ 50 w 215"/>
                  <a:gd name="T43" fmla="*/ 123 h 143"/>
                  <a:gd name="T44" fmla="*/ 61 w 215"/>
                  <a:gd name="T45" fmla="*/ 128 h 143"/>
                  <a:gd name="T46" fmla="*/ 72 w 215"/>
                  <a:gd name="T47" fmla="*/ 133 h 143"/>
                  <a:gd name="T48" fmla="*/ 85 w 215"/>
                  <a:gd name="T49" fmla="*/ 137 h 143"/>
                  <a:gd name="T50" fmla="*/ 97 w 215"/>
                  <a:gd name="T51" fmla="*/ 139 h 143"/>
                  <a:gd name="T52" fmla="*/ 105 w 215"/>
                  <a:gd name="T53" fmla="*/ 140 h 143"/>
                  <a:gd name="T54" fmla="*/ 113 w 215"/>
                  <a:gd name="T55" fmla="*/ 141 h 143"/>
                  <a:gd name="T56" fmla="*/ 120 w 215"/>
                  <a:gd name="T57" fmla="*/ 142 h 143"/>
                  <a:gd name="T58" fmla="*/ 126 w 215"/>
                  <a:gd name="T59" fmla="*/ 143 h 143"/>
                  <a:gd name="T60" fmla="*/ 133 w 215"/>
                  <a:gd name="T61" fmla="*/ 143 h 143"/>
                  <a:gd name="T62" fmla="*/ 139 w 215"/>
                  <a:gd name="T63" fmla="*/ 143 h 143"/>
                  <a:gd name="T64" fmla="*/ 144 w 215"/>
                  <a:gd name="T65" fmla="*/ 143 h 143"/>
                  <a:gd name="T66" fmla="*/ 150 w 215"/>
                  <a:gd name="T67" fmla="*/ 143 h 143"/>
                  <a:gd name="T68" fmla="*/ 156 w 215"/>
                  <a:gd name="T69" fmla="*/ 143 h 143"/>
                  <a:gd name="T70" fmla="*/ 160 w 215"/>
                  <a:gd name="T71" fmla="*/ 142 h 143"/>
                  <a:gd name="T72" fmla="*/ 165 w 215"/>
                  <a:gd name="T73" fmla="*/ 142 h 143"/>
                  <a:gd name="T74" fmla="*/ 169 w 215"/>
                  <a:gd name="T75" fmla="*/ 140 h 143"/>
                  <a:gd name="T76" fmla="*/ 174 w 215"/>
                  <a:gd name="T77" fmla="*/ 140 h 143"/>
                  <a:gd name="T78" fmla="*/ 178 w 215"/>
                  <a:gd name="T79" fmla="*/ 138 h 143"/>
                  <a:gd name="T80" fmla="*/ 181 w 215"/>
                  <a:gd name="T81" fmla="*/ 138 h 143"/>
                  <a:gd name="T82" fmla="*/ 185 w 215"/>
                  <a:gd name="T83" fmla="*/ 136 h 143"/>
                  <a:gd name="T84" fmla="*/ 188 w 215"/>
                  <a:gd name="T85" fmla="*/ 135 h 143"/>
                  <a:gd name="T86" fmla="*/ 191 w 215"/>
                  <a:gd name="T87" fmla="*/ 133 h 143"/>
                  <a:gd name="T88" fmla="*/ 196 w 215"/>
                  <a:gd name="T89" fmla="*/ 131 h 143"/>
                  <a:gd name="T90" fmla="*/ 215 w 215"/>
                  <a:gd name="T91" fmla="*/ 109 h 143"/>
                  <a:gd name="T92" fmla="*/ 11 w 215"/>
                  <a:gd name="T93" fmla="*/ 0 h 143"/>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15"/>
                  <a:gd name="T142" fmla="*/ 0 h 143"/>
                  <a:gd name="T143" fmla="*/ 215 w 215"/>
                  <a:gd name="T144" fmla="*/ 143 h 143"/>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15" h="143">
                    <a:moveTo>
                      <a:pt x="11" y="0"/>
                    </a:moveTo>
                    <a:lnTo>
                      <a:pt x="11" y="0"/>
                    </a:lnTo>
                    <a:lnTo>
                      <a:pt x="11" y="2"/>
                    </a:lnTo>
                    <a:lnTo>
                      <a:pt x="10" y="2"/>
                    </a:lnTo>
                    <a:lnTo>
                      <a:pt x="9" y="3"/>
                    </a:lnTo>
                    <a:lnTo>
                      <a:pt x="8" y="5"/>
                    </a:lnTo>
                    <a:lnTo>
                      <a:pt x="7" y="6"/>
                    </a:lnTo>
                    <a:lnTo>
                      <a:pt x="7" y="7"/>
                    </a:lnTo>
                    <a:lnTo>
                      <a:pt x="6" y="8"/>
                    </a:lnTo>
                    <a:lnTo>
                      <a:pt x="5" y="10"/>
                    </a:lnTo>
                    <a:lnTo>
                      <a:pt x="4" y="12"/>
                    </a:lnTo>
                    <a:lnTo>
                      <a:pt x="4" y="13"/>
                    </a:lnTo>
                    <a:lnTo>
                      <a:pt x="3" y="14"/>
                    </a:lnTo>
                    <a:lnTo>
                      <a:pt x="2" y="16"/>
                    </a:lnTo>
                    <a:lnTo>
                      <a:pt x="2" y="17"/>
                    </a:lnTo>
                    <a:lnTo>
                      <a:pt x="1" y="18"/>
                    </a:lnTo>
                    <a:lnTo>
                      <a:pt x="1" y="19"/>
                    </a:lnTo>
                    <a:lnTo>
                      <a:pt x="1" y="21"/>
                    </a:lnTo>
                    <a:lnTo>
                      <a:pt x="0" y="22"/>
                    </a:lnTo>
                    <a:lnTo>
                      <a:pt x="0" y="23"/>
                    </a:lnTo>
                    <a:lnTo>
                      <a:pt x="0" y="24"/>
                    </a:lnTo>
                    <a:lnTo>
                      <a:pt x="0" y="25"/>
                    </a:lnTo>
                    <a:lnTo>
                      <a:pt x="0" y="27"/>
                    </a:lnTo>
                    <a:lnTo>
                      <a:pt x="0" y="29"/>
                    </a:lnTo>
                    <a:lnTo>
                      <a:pt x="0" y="30"/>
                    </a:lnTo>
                    <a:lnTo>
                      <a:pt x="0" y="32"/>
                    </a:lnTo>
                    <a:lnTo>
                      <a:pt x="0" y="34"/>
                    </a:lnTo>
                    <a:lnTo>
                      <a:pt x="0" y="36"/>
                    </a:lnTo>
                    <a:lnTo>
                      <a:pt x="0" y="38"/>
                    </a:lnTo>
                    <a:lnTo>
                      <a:pt x="0" y="40"/>
                    </a:lnTo>
                    <a:lnTo>
                      <a:pt x="0" y="42"/>
                    </a:lnTo>
                    <a:lnTo>
                      <a:pt x="1" y="44"/>
                    </a:lnTo>
                    <a:lnTo>
                      <a:pt x="1" y="46"/>
                    </a:lnTo>
                    <a:lnTo>
                      <a:pt x="1" y="49"/>
                    </a:lnTo>
                    <a:lnTo>
                      <a:pt x="2" y="51"/>
                    </a:lnTo>
                    <a:lnTo>
                      <a:pt x="2" y="54"/>
                    </a:lnTo>
                    <a:lnTo>
                      <a:pt x="3" y="56"/>
                    </a:lnTo>
                    <a:lnTo>
                      <a:pt x="3" y="58"/>
                    </a:lnTo>
                    <a:lnTo>
                      <a:pt x="4" y="60"/>
                    </a:lnTo>
                    <a:lnTo>
                      <a:pt x="4" y="63"/>
                    </a:lnTo>
                    <a:lnTo>
                      <a:pt x="5" y="66"/>
                    </a:lnTo>
                    <a:lnTo>
                      <a:pt x="6" y="68"/>
                    </a:lnTo>
                    <a:lnTo>
                      <a:pt x="7" y="71"/>
                    </a:lnTo>
                    <a:lnTo>
                      <a:pt x="8" y="73"/>
                    </a:lnTo>
                    <a:lnTo>
                      <a:pt x="9" y="76"/>
                    </a:lnTo>
                    <a:lnTo>
                      <a:pt x="10" y="78"/>
                    </a:lnTo>
                    <a:lnTo>
                      <a:pt x="11" y="80"/>
                    </a:lnTo>
                    <a:lnTo>
                      <a:pt x="12" y="83"/>
                    </a:lnTo>
                    <a:lnTo>
                      <a:pt x="14" y="86"/>
                    </a:lnTo>
                    <a:lnTo>
                      <a:pt x="15" y="88"/>
                    </a:lnTo>
                    <a:lnTo>
                      <a:pt x="17" y="91"/>
                    </a:lnTo>
                    <a:lnTo>
                      <a:pt x="19" y="94"/>
                    </a:lnTo>
                    <a:lnTo>
                      <a:pt x="20" y="96"/>
                    </a:lnTo>
                    <a:lnTo>
                      <a:pt x="22" y="98"/>
                    </a:lnTo>
                    <a:lnTo>
                      <a:pt x="24" y="101"/>
                    </a:lnTo>
                    <a:lnTo>
                      <a:pt x="26" y="103"/>
                    </a:lnTo>
                    <a:lnTo>
                      <a:pt x="28" y="105"/>
                    </a:lnTo>
                    <a:lnTo>
                      <a:pt x="31" y="108"/>
                    </a:lnTo>
                    <a:lnTo>
                      <a:pt x="33" y="110"/>
                    </a:lnTo>
                    <a:lnTo>
                      <a:pt x="36" y="112"/>
                    </a:lnTo>
                    <a:lnTo>
                      <a:pt x="38" y="115"/>
                    </a:lnTo>
                    <a:lnTo>
                      <a:pt x="41" y="117"/>
                    </a:lnTo>
                    <a:lnTo>
                      <a:pt x="44" y="119"/>
                    </a:lnTo>
                    <a:lnTo>
                      <a:pt x="47" y="121"/>
                    </a:lnTo>
                    <a:lnTo>
                      <a:pt x="50" y="123"/>
                    </a:lnTo>
                    <a:lnTo>
                      <a:pt x="54" y="124"/>
                    </a:lnTo>
                    <a:lnTo>
                      <a:pt x="57" y="127"/>
                    </a:lnTo>
                    <a:lnTo>
                      <a:pt x="61" y="128"/>
                    </a:lnTo>
                    <a:lnTo>
                      <a:pt x="64" y="130"/>
                    </a:lnTo>
                    <a:lnTo>
                      <a:pt x="68" y="132"/>
                    </a:lnTo>
                    <a:lnTo>
                      <a:pt x="72" y="133"/>
                    </a:lnTo>
                    <a:lnTo>
                      <a:pt x="77" y="134"/>
                    </a:lnTo>
                    <a:lnTo>
                      <a:pt x="81" y="135"/>
                    </a:lnTo>
                    <a:lnTo>
                      <a:pt x="85" y="137"/>
                    </a:lnTo>
                    <a:lnTo>
                      <a:pt x="90" y="138"/>
                    </a:lnTo>
                    <a:lnTo>
                      <a:pt x="95" y="139"/>
                    </a:lnTo>
                    <a:lnTo>
                      <a:pt x="97" y="139"/>
                    </a:lnTo>
                    <a:lnTo>
                      <a:pt x="100" y="140"/>
                    </a:lnTo>
                    <a:lnTo>
                      <a:pt x="103" y="140"/>
                    </a:lnTo>
                    <a:lnTo>
                      <a:pt x="105" y="140"/>
                    </a:lnTo>
                    <a:lnTo>
                      <a:pt x="108" y="140"/>
                    </a:lnTo>
                    <a:lnTo>
                      <a:pt x="110" y="141"/>
                    </a:lnTo>
                    <a:lnTo>
                      <a:pt x="113" y="141"/>
                    </a:lnTo>
                    <a:lnTo>
                      <a:pt x="115" y="142"/>
                    </a:lnTo>
                    <a:lnTo>
                      <a:pt x="117" y="142"/>
                    </a:lnTo>
                    <a:lnTo>
                      <a:pt x="120" y="142"/>
                    </a:lnTo>
                    <a:lnTo>
                      <a:pt x="122" y="142"/>
                    </a:lnTo>
                    <a:lnTo>
                      <a:pt x="124" y="143"/>
                    </a:lnTo>
                    <a:lnTo>
                      <a:pt x="126" y="143"/>
                    </a:lnTo>
                    <a:lnTo>
                      <a:pt x="128" y="143"/>
                    </a:lnTo>
                    <a:lnTo>
                      <a:pt x="131" y="143"/>
                    </a:lnTo>
                    <a:lnTo>
                      <a:pt x="133" y="143"/>
                    </a:lnTo>
                    <a:lnTo>
                      <a:pt x="135" y="143"/>
                    </a:lnTo>
                    <a:lnTo>
                      <a:pt x="137" y="143"/>
                    </a:lnTo>
                    <a:lnTo>
                      <a:pt x="139" y="143"/>
                    </a:lnTo>
                    <a:lnTo>
                      <a:pt x="141" y="143"/>
                    </a:lnTo>
                    <a:lnTo>
                      <a:pt x="143" y="143"/>
                    </a:lnTo>
                    <a:lnTo>
                      <a:pt x="144" y="143"/>
                    </a:lnTo>
                    <a:lnTo>
                      <a:pt x="146" y="143"/>
                    </a:lnTo>
                    <a:lnTo>
                      <a:pt x="148" y="143"/>
                    </a:lnTo>
                    <a:lnTo>
                      <a:pt x="150" y="143"/>
                    </a:lnTo>
                    <a:lnTo>
                      <a:pt x="152" y="143"/>
                    </a:lnTo>
                    <a:lnTo>
                      <a:pt x="154" y="143"/>
                    </a:lnTo>
                    <a:lnTo>
                      <a:pt x="156" y="143"/>
                    </a:lnTo>
                    <a:lnTo>
                      <a:pt x="157" y="142"/>
                    </a:lnTo>
                    <a:lnTo>
                      <a:pt x="159" y="142"/>
                    </a:lnTo>
                    <a:lnTo>
                      <a:pt x="160" y="142"/>
                    </a:lnTo>
                    <a:lnTo>
                      <a:pt x="162" y="142"/>
                    </a:lnTo>
                    <a:lnTo>
                      <a:pt x="163" y="142"/>
                    </a:lnTo>
                    <a:lnTo>
                      <a:pt x="165" y="142"/>
                    </a:lnTo>
                    <a:lnTo>
                      <a:pt x="167" y="141"/>
                    </a:lnTo>
                    <a:lnTo>
                      <a:pt x="168" y="141"/>
                    </a:lnTo>
                    <a:lnTo>
                      <a:pt x="169" y="140"/>
                    </a:lnTo>
                    <a:lnTo>
                      <a:pt x="171" y="140"/>
                    </a:lnTo>
                    <a:lnTo>
                      <a:pt x="172" y="140"/>
                    </a:lnTo>
                    <a:lnTo>
                      <a:pt x="174" y="140"/>
                    </a:lnTo>
                    <a:lnTo>
                      <a:pt x="175" y="139"/>
                    </a:lnTo>
                    <a:lnTo>
                      <a:pt x="176" y="139"/>
                    </a:lnTo>
                    <a:lnTo>
                      <a:pt x="178" y="138"/>
                    </a:lnTo>
                    <a:lnTo>
                      <a:pt x="179" y="138"/>
                    </a:lnTo>
                    <a:lnTo>
                      <a:pt x="180" y="138"/>
                    </a:lnTo>
                    <a:lnTo>
                      <a:pt x="181" y="138"/>
                    </a:lnTo>
                    <a:lnTo>
                      <a:pt x="183" y="137"/>
                    </a:lnTo>
                    <a:lnTo>
                      <a:pt x="184" y="137"/>
                    </a:lnTo>
                    <a:lnTo>
                      <a:pt x="185" y="136"/>
                    </a:lnTo>
                    <a:lnTo>
                      <a:pt x="186" y="135"/>
                    </a:lnTo>
                    <a:lnTo>
                      <a:pt x="187" y="135"/>
                    </a:lnTo>
                    <a:lnTo>
                      <a:pt x="188" y="135"/>
                    </a:lnTo>
                    <a:lnTo>
                      <a:pt x="189" y="134"/>
                    </a:lnTo>
                    <a:lnTo>
                      <a:pt x="190" y="134"/>
                    </a:lnTo>
                    <a:lnTo>
                      <a:pt x="191" y="133"/>
                    </a:lnTo>
                    <a:lnTo>
                      <a:pt x="192" y="133"/>
                    </a:lnTo>
                    <a:lnTo>
                      <a:pt x="194" y="132"/>
                    </a:lnTo>
                    <a:lnTo>
                      <a:pt x="196" y="131"/>
                    </a:lnTo>
                    <a:lnTo>
                      <a:pt x="197" y="131"/>
                    </a:lnTo>
                    <a:lnTo>
                      <a:pt x="199" y="129"/>
                    </a:lnTo>
                    <a:lnTo>
                      <a:pt x="215" y="109"/>
                    </a:lnTo>
                    <a:lnTo>
                      <a:pt x="107" y="51"/>
                    </a:lnTo>
                    <a:lnTo>
                      <a:pt x="11" y="0"/>
                    </a:lnTo>
                    <a:close/>
                  </a:path>
                </a:pathLst>
              </a:custGeom>
              <a:solidFill>
                <a:srgbClr val="FFCC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535" name="Freeform 618"/>
              <p:cNvSpPr>
                <a:spLocks/>
              </p:cNvSpPr>
              <p:nvPr/>
            </p:nvSpPr>
            <p:spPr bwMode="auto">
              <a:xfrm>
                <a:off x="3230" y="2341"/>
                <a:ext cx="60" cy="37"/>
              </a:xfrm>
              <a:custGeom>
                <a:avLst/>
                <a:gdLst>
                  <a:gd name="T0" fmla="*/ 14 w 60"/>
                  <a:gd name="T1" fmla="*/ 1 h 37"/>
                  <a:gd name="T2" fmla="*/ 16 w 60"/>
                  <a:gd name="T3" fmla="*/ 4 h 37"/>
                  <a:gd name="T4" fmla="*/ 18 w 60"/>
                  <a:gd name="T5" fmla="*/ 8 h 37"/>
                  <a:gd name="T6" fmla="*/ 20 w 60"/>
                  <a:gd name="T7" fmla="*/ 10 h 37"/>
                  <a:gd name="T8" fmla="*/ 21 w 60"/>
                  <a:gd name="T9" fmla="*/ 13 h 37"/>
                  <a:gd name="T10" fmla="*/ 23 w 60"/>
                  <a:gd name="T11" fmla="*/ 15 h 37"/>
                  <a:gd name="T12" fmla="*/ 24 w 60"/>
                  <a:gd name="T13" fmla="*/ 18 h 37"/>
                  <a:gd name="T14" fmla="*/ 27 w 60"/>
                  <a:gd name="T15" fmla="*/ 20 h 37"/>
                  <a:gd name="T16" fmla="*/ 28 w 60"/>
                  <a:gd name="T17" fmla="*/ 23 h 37"/>
                  <a:gd name="T18" fmla="*/ 31 w 60"/>
                  <a:gd name="T19" fmla="*/ 25 h 37"/>
                  <a:gd name="T20" fmla="*/ 33 w 60"/>
                  <a:gd name="T21" fmla="*/ 26 h 37"/>
                  <a:gd name="T22" fmla="*/ 35 w 60"/>
                  <a:gd name="T23" fmla="*/ 27 h 37"/>
                  <a:gd name="T24" fmla="*/ 38 w 60"/>
                  <a:gd name="T25" fmla="*/ 28 h 37"/>
                  <a:gd name="T26" fmla="*/ 41 w 60"/>
                  <a:gd name="T27" fmla="*/ 29 h 37"/>
                  <a:gd name="T28" fmla="*/ 43 w 60"/>
                  <a:gd name="T29" fmla="*/ 29 h 37"/>
                  <a:gd name="T30" fmla="*/ 45 w 60"/>
                  <a:gd name="T31" fmla="*/ 29 h 37"/>
                  <a:gd name="T32" fmla="*/ 47 w 60"/>
                  <a:gd name="T33" fmla="*/ 29 h 37"/>
                  <a:gd name="T34" fmla="*/ 49 w 60"/>
                  <a:gd name="T35" fmla="*/ 28 h 37"/>
                  <a:gd name="T36" fmla="*/ 52 w 60"/>
                  <a:gd name="T37" fmla="*/ 27 h 37"/>
                  <a:gd name="T38" fmla="*/ 55 w 60"/>
                  <a:gd name="T39" fmla="*/ 24 h 37"/>
                  <a:gd name="T40" fmla="*/ 55 w 60"/>
                  <a:gd name="T41" fmla="*/ 23 h 37"/>
                  <a:gd name="T42" fmla="*/ 60 w 60"/>
                  <a:gd name="T43" fmla="*/ 27 h 37"/>
                  <a:gd name="T44" fmla="*/ 58 w 60"/>
                  <a:gd name="T45" fmla="*/ 28 h 37"/>
                  <a:gd name="T46" fmla="*/ 55 w 60"/>
                  <a:gd name="T47" fmla="*/ 30 h 37"/>
                  <a:gd name="T48" fmla="*/ 53 w 60"/>
                  <a:gd name="T49" fmla="*/ 32 h 37"/>
                  <a:gd name="T50" fmla="*/ 51 w 60"/>
                  <a:gd name="T51" fmla="*/ 33 h 37"/>
                  <a:gd name="T52" fmla="*/ 49 w 60"/>
                  <a:gd name="T53" fmla="*/ 33 h 37"/>
                  <a:gd name="T54" fmla="*/ 47 w 60"/>
                  <a:gd name="T55" fmla="*/ 35 h 37"/>
                  <a:gd name="T56" fmla="*/ 44 w 60"/>
                  <a:gd name="T57" fmla="*/ 35 h 37"/>
                  <a:gd name="T58" fmla="*/ 42 w 60"/>
                  <a:gd name="T59" fmla="*/ 36 h 37"/>
                  <a:gd name="T60" fmla="*/ 39 w 60"/>
                  <a:gd name="T61" fmla="*/ 36 h 37"/>
                  <a:gd name="T62" fmla="*/ 36 w 60"/>
                  <a:gd name="T63" fmla="*/ 37 h 37"/>
                  <a:gd name="T64" fmla="*/ 33 w 60"/>
                  <a:gd name="T65" fmla="*/ 37 h 37"/>
                  <a:gd name="T66" fmla="*/ 30 w 60"/>
                  <a:gd name="T67" fmla="*/ 36 h 37"/>
                  <a:gd name="T68" fmla="*/ 27 w 60"/>
                  <a:gd name="T69" fmla="*/ 35 h 37"/>
                  <a:gd name="T70" fmla="*/ 24 w 60"/>
                  <a:gd name="T71" fmla="*/ 34 h 37"/>
                  <a:gd name="T72" fmla="*/ 21 w 60"/>
                  <a:gd name="T73" fmla="*/ 32 h 37"/>
                  <a:gd name="T74" fmla="*/ 18 w 60"/>
                  <a:gd name="T75" fmla="*/ 30 h 37"/>
                  <a:gd name="T76" fmla="*/ 15 w 60"/>
                  <a:gd name="T77" fmla="*/ 28 h 37"/>
                  <a:gd name="T78" fmla="*/ 12 w 60"/>
                  <a:gd name="T79" fmla="*/ 26 h 37"/>
                  <a:gd name="T80" fmla="*/ 10 w 60"/>
                  <a:gd name="T81" fmla="*/ 24 h 37"/>
                  <a:gd name="T82" fmla="*/ 8 w 60"/>
                  <a:gd name="T83" fmla="*/ 21 h 37"/>
                  <a:gd name="T84" fmla="*/ 5 w 60"/>
                  <a:gd name="T85" fmla="*/ 19 h 37"/>
                  <a:gd name="T86" fmla="*/ 2 w 60"/>
                  <a:gd name="T87" fmla="*/ 15 h 37"/>
                  <a:gd name="T88" fmla="*/ 0 w 60"/>
                  <a:gd name="T89" fmla="*/ 13 h 37"/>
                  <a:gd name="T90" fmla="*/ 14 w 60"/>
                  <a:gd name="T91" fmla="*/ 0 h 37"/>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60"/>
                  <a:gd name="T139" fmla="*/ 0 h 37"/>
                  <a:gd name="T140" fmla="*/ 60 w 60"/>
                  <a:gd name="T141" fmla="*/ 37 h 37"/>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60" h="37">
                    <a:moveTo>
                      <a:pt x="14" y="0"/>
                    </a:moveTo>
                    <a:lnTo>
                      <a:pt x="14" y="1"/>
                    </a:lnTo>
                    <a:lnTo>
                      <a:pt x="15" y="2"/>
                    </a:lnTo>
                    <a:lnTo>
                      <a:pt x="16" y="4"/>
                    </a:lnTo>
                    <a:lnTo>
                      <a:pt x="17" y="6"/>
                    </a:lnTo>
                    <a:lnTo>
                      <a:pt x="18" y="8"/>
                    </a:lnTo>
                    <a:lnTo>
                      <a:pt x="19" y="9"/>
                    </a:lnTo>
                    <a:lnTo>
                      <a:pt x="20" y="10"/>
                    </a:lnTo>
                    <a:lnTo>
                      <a:pt x="20" y="12"/>
                    </a:lnTo>
                    <a:lnTo>
                      <a:pt x="21" y="13"/>
                    </a:lnTo>
                    <a:lnTo>
                      <a:pt x="22" y="14"/>
                    </a:lnTo>
                    <a:lnTo>
                      <a:pt x="23" y="15"/>
                    </a:lnTo>
                    <a:lnTo>
                      <a:pt x="24" y="16"/>
                    </a:lnTo>
                    <a:lnTo>
                      <a:pt x="24" y="18"/>
                    </a:lnTo>
                    <a:lnTo>
                      <a:pt x="25" y="19"/>
                    </a:lnTo>
                    <a:lnTo>
                      <a:pt x="27" y="20"/>
                    </a:lnTo>
                    <a:lnTo>
                      <a:pt x="27" y="21"/>
                    </a:lnTo>
                    <a:lnTo>
                      <a:pt x="28" y="23"/>
                    </a:lnTo>
                    <a:lnTo>
                      <a:pt x="30" y="24"/>
                    </a:lnTo>
                    <a:lnTo>
                      <a:pt x="31" y="25"/>
                    </a:lnTo>
                    <a:lnTo>
                      <a:pt x="32" y="25"/>
                    </a:lnTo>
                    <a:lnTo>
                      <a:pt x="33" y="26"/>
                    </a:lnTo>
                    <a:lnTo>
                      <a:pt x="34" y="27"/>
                    </a:lnTo>
                    <a:lnTo>
                      <a:pt x="35" y="27"/>
                    </a:lnTo>
                    <a:lnTo>
                      <a:pt x="37" y="28"/>
                    </a:lnTo>
                    <a:lnTo>
                      <a:pt x="38" y="28"/>
                    </a:lnTo>
                    <a:lnTo>
                      <a:pt x="39" y="28"/>
                    </a:lnTo>
                    <a:lnTo>
                      <a:pt x="41" y="29"/>
                    </a:lnTo>
                    <a:lnTo>
                      <a:pt x="42" y="29"/>
                    </a:lnTo>
                    <a:lnTo>
                      <a:pt x="43" y="29"/>
                    </a:lnTo>
                    <a:lnTo>
                      <a:pt x="45" y="29"/>
                    </a:lnTo>
                    <a:lnTo>
                      <a:pt x="46" y="29"/>
                    </a:lnTo>
                    <a:lnTo>
                      <a:pt x="47" y="29"/>
                    </a:lnTo>
                    <a:lnTo>
                      <a:pt x="48" y="28"/>
                    </a:lnTo>
                    <a:lnTo>
                      <a:pt x="49" y="28"/>
                    </a:lnTo>
                    <a:lnTo>
                      <a:pt x="51" y="27"/>
                    </a:lnTo>
                    <a:lnTo>
                      <a:pt x="52" y="27"/>
                    </a:lnTo>
                    <a:lnTo>
                      <a:pt x="54" y="25"/>
                    </a:lnTo>
                    <a:lnTo>
                      <a:pt x="55" y="24"/>
                    </a:lnTo>
                    <a:lnTo>
                      <a:pt x="55" y="23"/>
                    </a:lnTo>
                    <a:lnTo>
                      <a:pt x="60" y="26"/>
                    </a:lnTo>
                    <a:lnTo>
                      <a:pt x="60" y="27"/>
                    </a:lnTo>
                    <a:lnTo>
                      <a:pt x="59" y="28"/>
                    </a:lnTo>
                    <a:lnTo>
                      <a:pt x="58" y="28"/>
                    </a:lnTo>
                    <a:lnTo>
                      <a:pt x="57" y="30"/>
                    </a:lnTo>
                    <a:lnTo>
                      <a:pt x="55" y="30"/>
                    </a:lnTo>
                    <a:lnTo>
                      <a:pt x="54" y="31"/>
                    </a:lnTo>
                    <a:lnTo>
                      <a:pt x="53" y="32"/>
                    </a:lnTo>
                    <a:lnTo>
                      <a:pt x="52" y="32"/>
                    </a:lnTo>
                    <a:lnTo>
                      <a:pt x="51" y="33"/>
                    </a:lnTo>
                    <a:lnTo>
                      <a:pt x="50" y="33"/>
                    </a:lnTo>
                    <a:lnTo>
                      <a:pt x="49" y="33"/>
                    </a:lnTo>
                    <a:lnTo>
                      <a:pt x="48" y="34"/>
                    </a:lnTo>
                    <a:lnTo>
                      <a:pt x="47" y="35"/>
                    </a:lnTo>
                    <a:lnTo>
                      <a:pt x="46" y="35"/>
                    </a:lnTo>
                    <a:lnTo>
                      <a:pt x="44" y="35"/>
                    </a:lnTo>
                    <a:lnTo>
                      <a:pt x="43" y="36"/>
                    </a:lnTo>
                    <a:lnTo>
                      <a:pt x="42" y="36"/>
                    </a:lnTo>
                    <a:lnTo>
                      <a:pt x="41" y="36"/>
                    </a:lnTo>
                    <a:lnTo>
                      <a:pt x="39" y="36"/>
                    </a:lnTo>
                    <a:lnTo>
                      <a:pt x="38" y="36"/>
                    </a:lnTo>
                    <a:lnTo>
                      <a:pt x="36" y="37"/>
                    </a:lnTo>
                    <a:lnTo>
                      <a:pt x="35" y="37"/>
                    </a:lnTo>
                    <a:lnTo>
                      <a:pt x="33" y="37"/>
                    </a:lnTo>
                    <a:lnTo>
                      <a:pt x="32" y="36"/>
                    </a:lnTo>
                    <a:lnTo>
                      <a:pt x="30" y="36"/>
                    </a:lnTo>
                    <a:lnTo>
                      <a:pt x="28" y="36"/>
                    </a:lnTo>
                    <a:lnTo>
                      <a:pt x="27" y="35"/>
                    </a:lnTo>
                    <a:lnTo>
                      <a:pt x="25" y="35"/>
                    </a:lnTo>
                    <a:lnTo>
                      <a:pt x="24" y="34"/>
                    </a:lnTo>
                    <a:lnTo>
                      <a:pt x="23" y="33"/>
                    </a:lnTo>
                    <a:lnTo>
                      <a:pt x="21" y="32"/>
                    </a:lnTo>
                    <a:lnTo>
                      <a:pt x="20" y="31"/>
                    </a:lnTo>
                    <a:lnTo>
                      <a:pt x="18" y="30"/>
                    </a:lnTo>
                    <a:lnTo>
                      <a:pt x="17" y="29"/>
                    </a:lnTo>
                    <a:lnTo>
                      <a:pt x="15" y="28"/>
                    </a:lnTo>
                    <a:lnTo>
                      <a:pt x="14" y="27"/>
                    </a:lnTo>
                    <a:lnTo>
                      <a:pt x="12" y="26"/>
                    </a:lnTo>
                    <a:lnTo>
                      <a:pt x="12" y="25"/>
                    </a:lnTo>
                    <a:lnTo>
                      <a:pt x="10" y="24"/>
                    </a:lnTo>
                    <a:lnTo>
                      <a:pt x="9" y="22"/>
                    </a:lnTo>
                    <a:lnTo>
                      <a:pt x="8" y="21"/>
                    </a:lnTo>
                    <a:lnTo>
                      <a:pt x="7" y="20"/>
                    </a:lnTo>
                    <a:lnTo>
                      <a:pt x="5" y="19"/>
                    </a:lnTo>
                    <a:lnTo>
                      <a:pt x="4" y="16"/>
                    </a:lnTo>
                    <a:lnTo>
                      <a:pt x="2" y="15"/>
                    </a:lnTo>
                    <a:lnTo>
                      <a:pt x="1" y="14"/>
                    </a:lnTo>
                    <a:lnTo>
                      <a:pt x="0" y="13"/>
                    </a:lnTo>
                    <a:lnTo>
                      <a:pt x="14" y="0"/>
                    </a:lnTo>
                    <a:close/>
                  </a:path>
                </a:pathLst>
              </a:custGeom>
              <a:solidFill>
                <a:srgbClr val="216B2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536" name="Freeform 619"/>
              <p:cNvSpPr>
                <a:spLocks/>
              </p:cNvSpPr>
              <p:nvPr/>
            </p:nvSpPr>
            <p:spPr bwMode="auto">
              <a:xfrm>
                <a:off x="3282" y="2355"/>
                <a:ext cx="141" cy="71"/>
              </a:xfrm>
              <a:custGeom>
                <a:avLst/>
                <a:gdLst>
                  <a:gd name="T0" fmla="*/ 132 w 141"/>
                  <a:gd name="T1" fmla="*/ 5 h 71"/>
                  <a:gd name="T2" fmla="*/ 137 w 141"/>
                  <a:gd name="T3" fmla="*/ 11 h 71"/>
                  <a:gd name="T4" fmla="*/ 140 w 141"/>
                  <a:gd name="T5" fmla="*/ 17 h 71"/>
                  <a:gd name="T6" fmla="*/ 140 w 141"/>
                  <a:gd name="T7" fmla="*/ 26 h 71"/>
                  <a:gd name="T8" fmla="*/ 136 w 141"/>
                  <a:gd name="T9" fmla="*/ 30 h 71"/>
                  <a:gd name="T10" fmla="*/ 130 w 141"/>
                  <a:gd name="T11" fmla="*/ 35 h 71"/>
                  <a:gd name="T12" fmla="*/ 123 w 141"/>
                  <a:gd name="T13" fmla="*/ 37 h 71"/>
                  <a:gd name="T14" fmla="*/ 117 w 141"/>
                  <a:gd name="T15" fmla="*/ 38 h 71"/>
                  <a:gd name="T16" fmla="*/ 111 w 141"/>
                  <a:gd name="T17" fmla="*/ 35 h 71"/>
                  <a:gd name="T18" fmla="*/ 108 w 141"/>
                  <a:gd name="T19" fmla="*/ 28 h 71"/>
                  <a:gd name="T20" fmla="*/ 110 w 141"/>
                  <a:gd name="T21" fmla="*/ 18 h 71"/>
                  <a:gd name="T22" fmla="*/ 107 w 141"/>
                  <a:gd name="T23" fmla="*/ 16 h 71"/>
                  <a:gd name="T24" fmla="*/ 101 w 141"/>
                  <a:gd name="T25" fmla="*/ 19 h 71"/>
                  <a:gd name="T26" fmla="*/ 96 w 141"/>
                  <a:gd name="T27" fmla="*/ 24 h 71"/>
                  <a:gd name="T28" fmla="*/ 89 w 141"/>
                  <a:gd name="T29" fmla="*/ 31 h 71"/>
                  <a:gd name="T30" fmla="*/ 83 w 141"/>
                  <a:gd name="T31" fmla="*/ 38 h 71"/>
                  <a:gd name="T32" fmla="*/ 76 w 141"/>
                  <a:gd name="T33" fmla="*/ 45 h 71"/>
                  <a:gd name="T34" fmla="*/ 69 w 141"/>
                  <a:gd name="T35" fmla="*/ 52 h 71"/>
                  <a:gd name="T36" fmla="*/ 63 w 141"/>
                  <a:gd name="T37" fmla="*/ 60 h 71"/>
                  <a:gd name="T38" fmla="*/ 57 w 141"/>
                  <a:gd name="T39" fmla="*/ 65 h 71"/>
                  <a:gd name="T40" fmla="*/ 50 w 141"/>
                  <a:gd name="T41" fmla="*/ 70 h 71"/>
                  <a:gd name="T42" fmla="*/ 46 w 141"/>
                  <a:gd name="T43" fmla="*/ 70 h 71"/>
                  <a:gd name="T44" fmla="*/ 42 w 141"/>
                  <a:gd name="T45" fmla="*/ 63 h 71"/>
                  <a:gd name="T46" fmla="*/ 42 w 141"/>
                  <a:gd name="T47" fmla="*/ 56 h 71"/>
                  <a:gd name="T48" fmla="*/ 40 w 141"/>
                  <a:gd name="T49" fmla="*/ 49 h 71"/>
                  <a:gd name="T50" fmla="*/ 37 w 141"/>
                  <a:gd name="T51" fmla="*/ 44 h 71"/>
                  <a:gd name="T52" fmla="*/ 30 w 141"/>
                  <a:gd name="T53" fmla="*/ 44 h 71"/>
                  <a:gd name="T54" fmla="*/ 25 w 141"/>
                  <a:gd name="T55" fmla="*/ 46 h 71"/>
                  <a:gd name="T56" fmla="*/ 18 w 141"/>
                  <a:gd name="T57" fmla="*/ 40 h 71"/>
                  <a:gd name="T58" fmla="*/ 14 w 141"/>
                  <a:gd name="T59" fmla="*/ 38 h 71"/>
                  <a:gd name="T60" fmla="*/ 8 w 141"/>
                  <a:gd name="T61" fmla="*/ 36 h 71"/>
                  <a:gd name="T62" fmla="*/ 3 w 141"/>
                  <a:gd name="T63" fmla="*/ 36 h 71"/>
                  <a:gd name="T64" fmla="*/ 1 w 141"/>
                  <a:gd name="T65" fmla="*/ 34 h 71"/>
                  <a:gd name="T66" fmla="*/ 8 w 141"/>
                  <a:gd name="T67" fmla="*/ 27 h 71"/>
                  <a:gd name="T68" fmla="*/ 14 w 141"/>
                  <a:gd name="T69" fmla="*/ 21 h 71"/>
                  <a:gd name="T70" fmla="*/ 22 w 141"/>
                  <a:gd name="T71" fmla="*/ 17 h 71"/>
                  <a:gd name="T72" fmla="*/ 27 w 141"/>
                  <a:gd name="T73" fmla="*/ 16 h 71"/>
                  <a:gd name="T74" fmla="*/ 33 w 141"/>
                  <a:gd name="T75" fmla="*/ 17 h 71"/>
                  <a:gd name="T76" fmla="*/ 39 w 141"/>
                  <a:gd name="T77" fmla="*/ 20 h 71"/>
                  <a:gd name="T78" fmla="*/ 45 w 141"/>
                  <a:gd name="T79" fmla="*/ 25 h 71"/>
                  <a:gd name="T80" fmla="*/ 50 w 141"/>
                  <a:gd name="T81" fmla="*/ 28 h 71"/>
                  <a:gd name="T82" fmla="*/ 57 w 141"/>
                  <a:gd name="T83" fmla="*/ 28 h 71"/>
                  <a:gd name="T84" fmla="*/ 63 w 141"/>
                  <a:gd name="T85" fmla="*/ 25 h 71"/>
                  <a:gd name="T86" fmla="*/ 69 w 141"/>
                  <a:gd name="T87" fmla="*/ 22 h 71"/>
                  <a:gd name="T88" fmla="*/ 75 w 141"/>
                  <a:gd name="T89" fmla="*/ 17 h 71"/>
                  <a:gd name="T90" fmla="*/ 81 w 141"/>
                  <a:gd name="T91" fmla="*/ 14 h 71"/>
                  <a:gd name="T92" fmla="*/ 88 w 141"/>
                  <a:gd name="T93" fmla="*/ 12 h 71"/>
                  <a:gd name="T94" fmla="*/ 93 w 141"/>
                  <a:gd name="T95" fmla="*/ 12 h 71"/>
                  <a:gd name="T96" fmla="*/ 99 w 141"/>
                  <a:gd name="T97" fmla="*/ 12 h 71"/>
                  <a:gd name="T98" fmla="*/ 104 w 141"/>
                  <a:gd name="T99" fmla="*/ 12 h 71"/>
                  <a:gd name="T100" fmla="*/ 112 w 141"/>
                  <a:gd name="T101" fmla="*/ 14 h 71"/>
                  <a:gd name="T102" fmla="*/ 118 w 141"/>
                  <a:gd name="T103" fmla="*/ 17 h 71"/>
                  <a:gd name="T104" fmla="*/ 123 w 141"/>
                  <a:gd name="T105" fmla="*/ 20 h 71"/>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41"/>
                  <a:gd name="T160" fmla="*/ 0 h 71"/>
                  <a:gd name="T161" fmla="*/ 141 w 141"/>
                  <a:gd name="T162" fmla="*/ 71 h 71"/>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41" h="71">
                    <a:moveTo>
                      <a:pt x="128" y="0"/>
                    </a:moveTo>
                    <a:lnTo>
                      <a:pt x="128" y="0"/>
                    </a:lnTo>
                    <a:lnTo>
                      <a:pt x="129" y="1"/>
                    </a:lnTo>
                    <a:lnTo>
                      <a:pt x="131" y="3"/>
                    </a:lnTo>
                    <a:lnTo>
                      <a:pt x="132" y="5"/>
                    </a:lnTo>
                    <a:lnTo>
                      <a:pt x="134" y="7"/>
                    </a:lnTo>
                    <a:lnTo>
                      <a:pt x="135" y="7"/>
                    </a:lnTo>
                    <a:lnTo>
                      <a:pt x="135" y="8"/>
                    </a:lnTo>
                    <a:lnTo>
                      <a:pt x="136" y="10"/>
                    </a:lnTo>
                    <a:lnTo>
                      <a:pt x="137" y="11"/>
                    </a:lnTo>
                    <a:lnTo>
                      <a:pt x="138" y="12"/>
                    </a:lnTo>
                    <a:lnTo>
                      <a:pt x="138" y="13"/>
                    </a:lnTo>
                    <a:lnTo>
                      <a:pt x="139" y="15"/>
                    </a:lnTo>
                    <a:lnTo>
                      <a:pt x="139" y="16"/>
                    </a:lnTo>
                    <a:lnTo>
                      <a:pt x="140" y="17"/>
                    </a:lnTo>
                    <a:lnTo>
                      <a:pt x="140" y="19"/>
                    </a:lnTo>
                    <a:lnTo>
                      <a:pt x="140" y="20"/>
                    </a:lnTo>
                    <a:lnTo>
                      <a:pt x="141" y="21"/>
                    </a:lnTo>
                    <a:lnTo>
                      <a:pt x="141" y="23"/>
                    </a:lnTo>
                    <a:lnTo>
                      <a:pt x="140" y="26"/>
                    </a:lnTo>
                    <a:lnTo>
                      <a:pt x="139" y="27"/>
                    </a:lnTo>
                    <a:lnTo>
                      <a:pt x="139" y="28"/>
                    </a:lnTo>
                    <a:lnTo>
                      <a:pt x="139" y="29"/>
                    </a:lnTo>
                    <a:lnTo>
                      <a:pt x="138" y="30"/>
                    </a:lnTo>
                    <a:lnTo>
                      <a:pt x="136" y="30"/>
                    </a:lnTo>
                    <a:lnTo>
                      <a:pt x="135" y="32"/>
                    </a:lnTo>
                    <a:lnTo>
                      <a:pt x="134" y="33"/>
                    </a:lnTo>
                    <a:lnTo>
                      <a:pt x="132" y="33"/>
                    </a:lnTo>
                    <a:lnTo>
                      <a:pt x="131" y="34"/>
                    </a:lnTo>
                    <a:lnTo>
                      <a:pt x="130" y="35"/>
                    </a:lnTo>
                    <a:lnTo>
                      <a:pt x="128" y="35"/>
                    </a:lnTo>
                    <a:lnTo>
                      <a:pt x="127" y="36"/>
                    </a:lnTo>
                    <a:lnTo>
                      <a:pt x="126" y="36"/>
                    </a:lnTo>
                    <a:lnTo>
                      <a:pt x="124" y="37"/>
                    </a:lnTo>
                    <a:lnTo>
                      <a:pt x="123" y="37"/>
                    </a:lnTo>
                    <a:lnTo>
                      <a:pt x="122" y="38"/>
                    </a:lnTo>
                    <a:lnTo>
                      <a:pt x="120" y="38"/>
                    </a:lnTo>
                    <a:lnTo>
                      <a:pt x="119" y="38"/>
                    </a:lnTo>
                    <a:lnTo>
                      <a:pt x="118" y="38"/>
                    </a:lnTo>
                    <a:lnTo>
                      <a:pt x="117" y="38"/>
                    </a:lnTo>
                    <a:lnTo>
                      <a:pt x="116" y="38"/>
                    </a:lnTo>
                    <a:lnTo>
                      <a:pt x="115" y="38"/>
                    </a:lnTo>
                    <a:lnTo>
                      <a:pt x="113" y="37"/>
                    </a:lnTo>
                    <a:lnTo>
                      <a:pt x="112" y="36"/>
                    </a:lnTo>
                    <a:lnTo>
                      <a:pt x="111" y="35"/>
                    </a:lnTo>
                    <a:lnTo>
                      <a:pt x="110" y="33"/>
                    </a:lnTo>
                    <a:lnTo>
                      <a:pt x="109" y="32"/>
                    </a:lnTo>
                    <a:lnTo>
                      <a:pt x="109" y="30"/>
                    </a:lnTo>
                    <a:lnTo>
                      <a:pt x="108" y="29"/>
                    </a:lnTo>
                    <a:lnTo>
                      <a:pt x="108" y="28"/>
                    </a:lnTo>
                    <a:lnTo>
                      <a:pt x="108" y="26"/>
                    </a:lnTo>
                    <a:lnTo>
                      <a:pt x="108" y="24"/>
                    </a:lnTo>
                    <a:lnTo>
                      <a:pt x="109" y="22"/>
                    </a:lnTo>
                    <a:lnTo>
                      <a:pt x="110" y="20"/>
                    </a:lnTo>
                    <a:lnTo>
                      <a:pt x="110" y="18"/>
                    </a:lnTo>
                    <a:lnTo>
                      <a:pt x="110" y="17"/>
                    </a:lnTo>
                    <a:lnTo>
                      <a:pt x="109" y="16"/>
                    </a:lnTo>
                    <a:lnTo>
                      <a:pt x="109" y="15"/>
                    </a:lnTo>
                    <a:lnTo>
                      <a:pt x="108" y="15"/>
                    </a:lnTo>
                    <a:lnTo>
                      <a:pt x="107" y="16"/>
                    </a:lnTo>
                    <a:lnTo>
                      <a:pt x="105" y="16"/>
                    </a:lnTo>
                    <a:lnTo>
                      <a:pt x="104" y="17"/>
                    </a:lnTo>
                    <a:lnTo>
                      <a:pt x="103" y="18"/>
                    </a:lnTo>
                    <a:lnTo>
                      <a:pt x="102" y="19"/>
                    </a:lnTo>
                    <a:lnTo>
                      <a:pt x="101" y="19"/>
                    </a:lnTo>
                    <a:lnTo>
                      <a:pt x="100" y="21"/>
                    </a:lnTo>
                    <a:lnTo>
                      <a:pt x="99" y="21"/>
                    </a:lnTo>
                    <a:lnTo>
                      <a:pt x="98" y="22"/>
                    </a:lnTo>
                    <a:lnTo>
                      <a:pt x="97" y="23"/>
                    </a:lnTo>
                    <a:lnTo>
                      <a:pt x="96" y="24"/>
                    </a:lnTo>
                    <a:lnTo>
                      <a:pt x="95" y="25"/>
                    </a:lnTo>
                    <a:lnTo>
                      <a:pt x="93" y="27"/>
                    </a:lnTo>
                    <a:lnTo>
                      <a:pt x="92" y="28"/>
                    </a:lnTo>
                    <a:lnTo>
                      <a:pt x="91" y="30"/>
                    </a:lnTo>
                    <a:lnTo>
                      <a:pt x="89" y="31"/>
                    </a:lnTo>
                    <a:lnTo>
                      <a:pt x="88" y="32"/>
                    </a:lnTo>
                    <a:lnTo>
                      <a:pt x="87" y="34"/>
                    </a:lnTo>
                    <a:lnTo>
                      <a:pt x="86" y="35"/>
                    </a:lnTo>
                    <a:lnTo>
                      <a:pt x="84" y="36"/>
                    </a:lnTo>
                    <a:lnTo>
                      <a:pt x="83" y="38"/>
                    </a:lnTo>
                    <a:lnTo>
                      <a:pt x="81" y="40"/>
                    </a:lnTo>
                    <a:lnTo>
                      <a:pt x="80" y="41"/>
                    </a:lnTo>
                    <a:lnTo>
                      <a:pt x="79" y="43"/>
                    </a:lnTo>
                    <a:lnTo>
                      <a:pt x="77" y="44"/>
                    </a:lnTo>
                    <a:lnTo>
                      <a:pt x="76" y="45"/>
                    </a:lnTo>
                    <a:lnTo>
                      <a:pt x="75" y="47"/>
                    </a:lnTo>
                    <a:lnTo>
                      <a:pt x="73" y="48"/>
                    </a:lnTo>
                    <a:lnTo>
                      <a:pt x="72" y="50"/>
                    </a:lnTo>
                    <a:lnTo>
                      <a:pt x="71" y="51"/>
                    </a:lnTo>
                    <a:lnTo>
                      <a:pt x="69" y="52"/>
                    </a:lnTo>
                    <a:lnTo>
                      <a:pt x="68" y="54"/>
                    </a:lnTo>
                    <a:lnTo>
                      <a:pt x="67" y="55"/>
                    </a:lnTo>
                    <a:lnTo>
                      <a:pt x="65" y="57"/>
                    </a:lnTo>
                    <a:lnTo>
                      <a:pt x="64" y="58"/>
                    </a:lnTo>
                    <a:lnTo>
                      <a:pt x="63" y="60"/>
                    </a:lnTo>
                    <a:lnTo>
                      <a:pt x="61" y="60"/>
                    </a:lnTo>
                    <a:lnTo>
                      <a:pt x="61" y="62"/>
                    </a:lnTo>
                    <a:lnTo>
                      <a:pt x="60" y="63"/>
                    </a:lnTo>
                    <a:lnTo>
                      <a:pt x="58" y="63"/>
                    </a:lnTo>
                    <a:lnTo>
                      <a:pt x="57" y="65"/>
                    </a:lnTo>
                    <a:lnTo>
                      <a:pt x="56" y="66"/>
                    </a:lnTo>
                    <a:lnTo>
                      <a:pt x="55" y="67"/>
                    </a:lnTo>
                    <a:lnTo>
                      <a:pt x="53" y="68"/>
                    </a:lnTo>
                    <a:lnTo>
                      <a:pt x="52" y="69"/>
                    </a:lnTo>
                    <a:lnTo>
                      <a:pt x="50" y="70"/>
                    </a:lnTo>
                    <a:lnTo>
                      <a:pt x="49" y="71"/>
                    </a:lnTo>
                    <a:lnTo>
                      <a:pt x="48" y="71"/>
                    </a:lnTo>
                    <a:lnTo>
                      <a:pt x="47" y="71"/>
                    </a:lnTo>
                    <a:lnTo>
                      <a:pt x="46" y="71"/>
                    </a:lnTo>
                    <a:lnTo>
                      <a:pt x="46" y="70"/>
                    </a:lnTo>
                    <a:lnTo>
                      <a:pt x="44" y="68"/>
                    </a:lnTo>
                    <a:lnTo>
                      <a:pt x="43" y="67"/>
                    </a:lnTo>
                    <a:lnTo>
                      <a:pt x="43" y="66"/>
                    </a:lnTo>
                    <a:lnTo>
                      <a:pt x="43" y="64"/>
                    </a:lnTo>
                    <a:lnTo>
                      <a:pt x="42" y="63"/>
                    </a:lnTo>
                    <a:lnTo>
                      <a:pt x="42" y="62"/>
                    </a:lnTo>
                    <a:lnTo>
                      <a:pt x="42" y="60"/>
                    </a:lnTo>
                    <a:lnTo>
                      <a:pt x="42" y="58"/>
                    </a:lnTo>
                    <a:lnTo>
                      <a:pt x="42" y="57"/>
                    </a:lnTo>
                    <a:lnTo>
                      <a:pt x="42" y="56"/>
                    </a:lnTo>
                    <a:lnTo>
                      <a:pt x="41" y="54"/>
                    </a:lnTo>
                    <a:lnTo>
                      <a:pt x="41" y="52"/>
                    </a:lnTo>
                    <a:lnTo>
                      <a:pt x="40" y="51"/>
                    </a:lnTo>
                    <a:lnTo>
                      <a:pt x="40" y="50"/>
                    </a:lnTo>
                    <a:lnTo>
                      <a:pt x="40" y="49"/>
                    </a:lnTo>
                    <a:lnTo>
                      <a:pt x="39" y="47"/>
                    </a:lnTo>
                    <a:lnTo>
                      <a:pt x="38" y="46"/>
                    </a:lnTo>
                    <a:lnTo>
                      <a:pt x="37" y="45"/>
                    </a:lnTo>
                    <a:lnTo>
                      <a:pt x="37" y="44"/>
                    </a:lnTo>
                    <a:lnTo>
                      <a:pt x="35" y="44"/>
                    </a:lnTo>
                    <a:lnTo>
                      <a:pt x="34" y="44"/>
                    </a:lnTo>
                    <a:lnTo>
                      <a:pt x="33" y="43"/>
                    </a:lnTo>
                    <a:lnTo>
                      <a:pt x="32" y="44"/>
                    </a:lnTo>
                    <a:lnTo>
                      <a:pt x="30" y="44"/>
                    </a:lnTo>
                    <a:lnTo>
                      <a:pt x="29" y="45"/>
                    </a:lnTo>
                    <a:lnTo>
                      <a:pt x="27" y="45"/>
                    </a:lnTo>
                    <a:lnTo>
                      <a:pt x="26" y="45"/>
                    </a:lnTo>
                    <a:lnTo>
                      <a:pt x="25" y="45"/>
                    </a:lnTo>
                    <a:lnTo>
                      <a:pt x="25" y="46"/>
                    </a:lnTo>
                    <a:lnTo>
                      <a:pt x="23" y="46"/>
                    </a:lnTo>
                    <a:lnTo>
                      <a:pt x="22" y="45"/>
                    </a:lnTo>
                    <a:lnTo>
                      <a:pt x="20" y="44"/>
                    </a:lnTo>
                    <a:lnTo>
                      <a:pt x="19" y="42"/>
                    </a:lnTo>
                    <a:lnTo>
                      <a:pt x="18" y="40"/>
                    </a:lnTo>
                    <a:lnTo>
                      <a:pt x="17" y="40"/>
                    </a:lnTo>
                    <a:lnTo>
                      <a:pt x="17" y="39"/>
                    </a:lnTo>
                    <a:lnTo>
                      <a:pt x="16" y="38"/>
                    </a:lnTo>
                    <a:lnTo>
                      <a:pt x="15" y="38"/>
                    </a:lnTo>
                    <a:lnTo>
                      <a:pt x="14" y="38"/>
                    </a:lnTo>
                    <a:lnTo>
                      <a:pt x="13" y="37"/>
                    </a:lnTo>
                    <a:lnTo>
                      <a:pt x="11" y="37"/>
                    </a:lnTo>
                    <a:lnTo>
                      <a:pt x="10" y="36"/>
                    </a:lnTo>
                    <a:lnTo>
                      <a:pt x="9" y="36"/>
                    </a:lnTo>
                    <a:lnTo>
                      <a:pt x="8" y="36"/>
                    </a:lnTo>
                    <a:lnTo>
                      <a:pt x="7" y="36"/>
                    </a:lnTo>
                    <a:lnTo>
                      <a:pt x="6" y="36"/>
                    </a:lnTo>
                    <a:lnTo>
                      <a:pt x="5" y="36"/>
                    </a:lnTo>
                    <a:lnTo>
                      <a:pt x="4" y="36"/>
                    </a:lnTo>
                    <a:lnTo>
                      <a:pt x="3" y="36"/>
                    </a:lnTo>
                    <a:lnTo>
                      <a:pt x="2" y="36"/>
                    </a:lnTo>
                    <a:lnTo>
                      <a:pt x="1" y="36"/>
                    </a:lnTo>
                    <a:lnTo>
                      <a:pt x="0" y="36"/>
                    </a:lnTo>
                    <a:lnTo>
                      <a:pt x="0" y="35"/>
                    </a:lnTo>
                    <a:lnTo>
                      <a:pt x="1" y="34"/>
                    </a:lnTo>
                    <a:lnTo>
                      <a:pt x="2" y="33"/>
                    </a:lnTo>
                    <a:lnTo>
                      <a:pt x="3" y="32"/>
                    </a:lnTo>
                    <a:lnTo>
                      <a:pt x="5" y="30"/>
                    </a:lnTo>
                    <a:lnTo>
                      <a:pt x="6" y="29"/>
                    </a:lnTo>
                    <a:lnTo>
                      <a:pt x="8" y="27"/>
                    </a:lnTo>
                    <a:lnTo>
                      <a:pt x="10" y="25"/>
                    </a:lnTo>
                    <a:lnTo>
                      <a:pt x="12" y="23"/>
                    </a:lnTo>
                    <a:lnTo>
                      <a:pt x="13" y="22"/>
                    </a:lnTo>
                    <a:lnTo>
                      <a:pt x="14" y="22"/>
                    </a:lnTo>
                    <a:lnTo>
                      <a:pt x="14" y="21"/>
                    </a:lnTo>
                    <a:lnTo>
                      <a:pt x="16" y="21"/>
                    </a:lnTo>
                    <a:lnTo>
                      <a:pt x="17" y="19"/>
                    </a:lnTo>
                    <a:lnTo>
                      <a:pt x="19" y="18"/>
                    </a:lnTo>
                    <a:lnTo>
                      <a:pt x="20" y="17"/>
                    </a:lnTo>
                    <a:lnTo>
                      <a:pt x="22" y="17"/>
                    </a:lnTo>
                    <a:lnTo>
                      <a:pt x="23" y="17"/>
                    </a:lnTo>
                    <a:lnTo>
                      <a:pt x="24" y="16"/>
                    </a:lnTo>
                    <a:lnTo>
                      <a:pt x="25" y="16"/>
                    </a:lnTo>
                    <a:lnTo>
                      <a:pt x="26" y="16"/>
                    </a:lnTo>
                    <a:lnTo>
                      <a:pt x="27" y="16"/>
                    </a:lnTo>
                    <a:lnTo>
                      <a:pt x="28" y="16"/>
                    </a:lnTo>
                    <a:lnTo>
                      <a:pt x="29" y="16"/>
                    </a:lnTo>
                    <a:lnTo>
                      <a:pt x="30" y="16"/>
                    </a:lnTo>
                    <a:lnTo>
                      <a:pt x="31" y="16"/>
                    </a:lnTo>
                    <a:lnTo>
                      <a:pt x="33" y="17"/>
                    </a:lnTo>
                    <a:lnTo>
                      <a:pt x="34" y="17"/>
                    </a:lnTo>
                    <a:lnTo>
                      <a:pt x="36" y="18"/>
                    </a:lnTo>
                    <a:lnTo>
                      <a:pt x="37" y="19"/>
                    </a:lnTo>
                    <a:lnTo>
                      <a:pt x="38" y="19"/>
                    </a:lnTo>
                    <a:lnTo>
                      <a:pt x="39" y="20"/>
                    </a:lnTo>
                    <a:lnTo>
                      <a:pt x="40" y="21"/>
                    </a:lnTo>
                    <a:lnTo>
                      <a:pt x="42" y="22"/>
                    </a:lnTo>
                    <a:lnTo>
                      <a:pt x="42" y="23"/>
                    </a:lnTo>
                    <a:lnTo>
                      <a:pt x="44" y="24"/>
                    </a:lnTo>
                    <a:lnTo>
                      <a:pt x="45" y="25"/>
                    </a:lnTo>
                    <a:lnTo>
                      <a:pt x="46" y="25"/>
                    </a:lnTo>
                    <a:lnTo>
                      <a:pt x="46" y="26"/>
                    </a:lnTo>
                    <a:lnTo>
                      <a:pt x="48" y="27"/>
                    </a:lnTo>
                    <a:lnTo>
                      <a:pt x="49" y="28"/>
                    </a:lnTo>
                    <a:lnTo>
                      <a:pt x="50" y="28"/>
                    </a:lnTo>
                    <a:lnTo>
                      <a:pt x="51" y="28"/>
                    </a:lnTo>
                    <a:lnTo>
                      <a:pt x="52" y="28"/>
                    </a:lnTo>
                    <a:lnTo>
                      <a:pt x="53" y="29"/>
                    </a:lnTo>
                    <a:lnTo>
                      <a:pt x="55" y="28"/>
                    </a:lnTo>
                    <a:lnTo>
                      <a:pt x="57" y="28"/>
                    </a:lnTo>
                    <a:lnTo>
                      <a:pt x="58" y="27"/>
                    </a:lnTo>
                    <a:lnTo>
                      <a:pt x="60" y="27"/>
                    </a:lnTo>
                    <a:lnTo>
                      <a:pt x="61" y="26"/>
                    </a:lnTo>
                    <a:lnTo>
                      <a:pt x="62" y="25"/>
                    </a:lnTo>
                    <a:lnTo>
                      <a:pt x="63" y="25"/>
                    </a:lnTo>
                    <a:lnTo>
                      <a:pt x="64" y="24"/>
                    </a:lnTo>
                    <a:lnTo>
                      <a:pt x="65" y="24"/>
                    </a:lnTo>
                    <a:lnTo>
                      <a:pt x="66" y="23"/>
                    </a:lnTo>
                    <a:lnTo>
                      <a:pt x="68" y="22"/>
                    </a:lnTo>
                    <a:lnTo>
                      <a:pt x="69" y="22"/>
                    </a:lnTo>
                    <a:lnTo>
                      <a:pt x="70" y="21"/>
                    </a:lnTo>
                    <a:lnTo>
                      <a:pt x="72" y="19"/>
                    </a:lnTo>
                    <a:lnTo>
                      <a:pt x="73" y="19"/>
                    </a:lnTo>
                    <a:lnTo>
                      <a:pt x="74" y="18"/>
                    </a:lnTo>
                    <a:lnTo>
                      <a:pt x="75" y="17"/>
                    </a:lnTo>
                    <a:lnTo>
                      <a:pt x="77" y="17"/>
                    </a:lnTo>
                    <a:lnTo>
                      <a:pt x="77" y="16"/>
                    </a:lnTo>
                    <a:lnTo>
                      <a:pt x="79" y="16"/>
                    </a:lnTo>
                    <a:lnTo>
                      <a:pt x="80" y="14"/>
                    </a:lnTo>
                    <a:lnTo>
                      <a:pt x="81" y="14"/>
                    </a:lnTo>
                    <a:lnTo>
                      <a:pt x="82" y="13"/>
                    </a:lnTo>
                    <a:lnTo>
                      <a:pt x="84" y="13"/>
                    </a:lnTo>
                    <a:lnTo>
                      <a:pt x="85" y="13"/>
                    </a:lnTo>
                    <a:lnTo>
                      <a:pt x="86" y="13"/>
                    </a:lnTo>
                    <a:lnTo>
                      <a:pt x="88" y="12"/>
                    </a:lnTo>
                    <a:lnTo>
                      <a:pt x="89" y="12"/>
                    </a:lnTo>
                    <a:lnTo>
                      <a:pt x="90" y="12"/>
                    </a:lnTo>
                    <a:lnTo>
                      <a:pt x="91" y="12"/>
                    </a:lnTo>
                    <a:lnTo>
                      <a:pt x="92" y="12"/>
                    </a:lnTo>
                    <a:lnTo>
                      <a:pt x="93" y="12"/>
                    </a:lnTo>
                    <a:lnTo>
                      <a:pt x="95" y="12"/>
                    </a:lnTo>
                    <a:lnTo>
                      <a:pt x="96" y="12"/>
                    </a:lnTo>
                    <a:lnTo>
                      <a:pt x="98" y="12"/>
                    </a:lnTo>
                    <a:lnTo>
                      <a:pt x="99" y="12"/>
                    </a:lnTo>
                    <a:lnTo>
                      <a:pt x="100" y="12"/>
                    </a:lnTo>
                    <a:lnTo>
                      <a:pt x="101" y="12"/>
                    </a:lnTo>
                    <a:lnTo>
                      <a:pt x="102" y="12"/>
                    </a:lnTo>
                    <a:lnTo>
                      <a:pt x="103" y="12"/>
                    </a:lnTo>
                    <a:lnTo>
                      <a:pt x="104" y="12"/>
                    </a:lnTo>
                    <a:lnTo>
                      <a:pt x="105" y="13"/>
                    </a:lnTo>
                    <a:lnTo>
                      <a:pt x="106" y="13"/>
                    </a:lnTo>
                    <a:lnTo>
                      <a:pt x="108" y="13"/>
                    </a:lnTo>
                    <a:lnTo>
                      <a:pt x="110" y="14"/>
                    </a:lnTo>
                    <a:lnTo>
                      <a:pt x="112" y="14"/>
                    </a:lnTo>
                    <a:lnTo>
                      <a:pt x="113" y="15"/>
                    </a:lnTo>
                    <a:lnTo>
                      <a:pt x="114" y="16"/>
                    </a:lnTo>
                    <a:lnTo>
                      <a:pt x="116" y="16"/>
                    </a:lnTo>
                    <a:lnTo>
                      <a:pt x="117" y="17"/>
                    </a:lnTo>
                    <a:lnTo>
                      <a:pt x="118" y="17"/>
                    </a:lnTo>
                    <a:lnTo>
                      <a:pt x="119" y="18"/>
                    </a:lnTo>
                    <a:lnTo>
                      <a:pt x="120" y="18"/>
                    </a:lnTo>
                    <a:lnTo>
                      <a:pt x="121" y="19"/>
                    </a:lnTo>
                    <a:lnTo>
                      <a:pt x="122" y="19"/>
                    </a:lnTo>
                    <a:lnTo>
                      <a:pt x="123" y="20"/>
                    </a:lnTo>
                    <a:lnTo>
                      <a:pt x="128" y="0"/>
                    </a:lnTo>
                    <a:close/>
                  </a:path>
                </a:pathLst>
              </a:custGeom>
              <a:solidFill>
                <a:srgbClr val="7DB8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537" name="Freeform 620"/>
              <p:cNvSpPr>
                <a:spLocks/>
              </p:cNvSpPr>
              <p:nvPr/>
            </p:nvSpPr>
            <p:spPr bwMode="auto">
              <a:xfrm>
                <a:off x="3190" y="2266"/>
                <a:ext cx="39" cy="57"/>
              </a:xfrm>
              <a:custGeom>
                <a:avLst/>
                <a:gdLst>
                  <a:gd name="T0" fmla="*/ 16 w 39"/>
                  <a:gd name="T1" fmla="*/ 0 h 57"/>
                  <a:gd name="T2" fmla="*/ 17 w 39"/>
                  <a:gd name="T3" fmla="*/ 2 h 57"/>
                  <a:gd name="T4" fmla="*/ 17 w 39"/>
                  <a:gd name="T5" fmla="*/ 5 h 57"/>
                  <a:gd name="T6" fmla="*/ 18 w 39"/>
                  <a:gd name="T7" fmla="*/ 8 h 57"/>
                  <a:gd name="T8" fmla="*/ 19 w 39"/>
                  <a:gd name="T9" fmla="*/ 12 h 57"/>
                  <a:gd name="T10" fmla="*/ 20 w 39"/>
                  <a:gd name="T11" fmla="*/ 15 h 57"/>
                  <a:gd name="T12" fmla="*/ 21 w 39"/>
                  <a:gd name="T13" fmla="*/ 20 h 57"/>
                  <a:gd name="T14" fmla="*/ 22 w 39"/>
                  <a:gd name="T15" fmla="*/ 25 h 57"/>
                  <a:gd name="T16" fmla="*/ 24 w 39"/>
                  <a:gd name="T17" fmla="*/ 29 h 57"/>
                  <a:gd name="T18" fmla="*/ 25 w 39"/>
                  <a:gd name="T19" fmla="*/ 34 h 57"/>
                  <a:gd name="T20" fmla="*/ 27 w 39"/>
                  <a:gd name="T21" fmla="*/ 37 h 57"/>
                  <a:gd name="T22" fmla="*/ 28 w 39"/>
                  <a:gd name="T23" fmla="*/ 40 h 57"/>
                  <a:gd name="T24" fmla="*/ 30 w 39"/>
                  <a:gd name="T25" fmla="*/ 43 h 57"/>
                  <a:gd name="T26" fmla="*/ 32 w 39"/>
                  <a:gd name="T27" fmla="*/ 47 h 57"/>
                  <a:gd name="T28" fmla="*/ 34 w 39"/>
                  <a:gd name="T29" fmla="*/ 51 h 57"/>
                  <a:gd name="T30" fmla="*/ 37 w 39"/>
                  <a:gd name="T31" fmla="*/ 55 h 57"/>
                  <a:gd name="T32" fmla="*/ 38 w 39"/>
                  <a:gd name="T33" fmla="*/ 56 h 57"/>
                  <a:gd name="T34" fmla="*/ 36 w 39"/>
                  <a:gd name="T35" fmla="*/ 56 h 57"/>
                  <a:gd name="T36" fmla="*/ 35 w 39"/>
                  <a:gd name="T37" fmla="*/ 56 h 57"/>
                  <a:gd name="T38" fmla="*/ 32 w 39"/>
                  <a:gd name="T39" fmla="*/ 57 h 57"/>
                  <a:gd name="T40" fmla="*/ 30 w 39"/>
                  <a:gd name="T41" fmla="*/ 57 h 57"/>
                  <a:gd name="T42" fmla="*/ 27 w 39"/>
                  <a:gd name="T43" fmla="*/ 56 h 57"/>
                  <a:gd name="T44" fmla="*/ 24 w 39"/>
                  <a:gd name="T45" fmla="*/ 56 h 57"/>
                  <a:gd name="T46" fmla="*/ 21 w 39"/>
                  <a:gd name="T47" fmla="*/ 55 h 57"/>
                  <a:gd name="T48" fmla="*/ 17 w 39"/>
                  <a:gd name="T49" fmla="*/ 55 h 57"/>
                  <a:gd name="T50" fmla="*/ 14 w 39"/>
                  <a:gd name="T51" fmla="*/ 53 h 57"/>
                  <a:gd name="T52" fmla="*/ 12 w 39"/>
                  <a:gd name="T53" fmla="*/ 51 h 57"/>
                  <a:gd name="T54" fmla="*/ 9 w 39"/>
                  <a:gd name="T55" fmla="*/ 48 h 57"/>
                  <a:gd name="T56" fmla="*/ 6 w 39"/>
                  <a:gd name="T57" fmla="*/ 45 h 57"/>
                  <a:gd name="T58" fmla="*/ 4 w 39"/>
                  <a:gd name="T59" fmla="*/ 42 h 57"/>
                  <a:gd name="T60" fmla="*/ 2 w 39"/>
                  <a:gd name="T61" fmla="*/ 37 h 57"/>
                  <a:gd name="T62" fmla="*/ 1 w 39"/>
                  <a:gd name="T63" fmla="*/ 34 h 57"/>
                  <a:gd name="T64" fmla="*/ 0 w 39"/>
                  <a:gd name="T65" fmla="*/ 31 h 57"/>
                  <a:gd name="T66" fmla="*/ 0 w 39"/>
                  <a:gd name="T67" fmla="*/ 28 h 57"/>
                  <a:gd name="T68" fmla="*/ 0 w 39"/>
                  <a:gd name="T69" fmla="*/ 24 h 57"/>
                  <a:gd name="T70" fmla="*/ 0 w 39"/>
                  <a:gd name="T71" fmla="*/ 20 h 57"/>
                  <a:gd name="T72" fmla="*/ 1 w 39"/>
                  <a:gd name="T73" fmla="*/ 16 h 57"/>
                  <a:gd name="T74" fmla="*/ 2 w 39"/>
                  <a:gd name="T75" fmla="*/ 13 h 57"/>
                  <a:gd name="T76" fmla="*/ 4 w 39"/>
                  <a:gd name="T77" fmla="*/ 11 h 57"/>
                  <a:gd name="T78" fmla="*/ 5 w 39"/>
                  <a:gd name="T79" fmla="*/ 8 h 57"/>
                  <a:gd name="T80" fmla="*/ 8 w 39"/>
                  <a:gd name="T81" fmla="*/ 5 h 57"/>
                  <a:gd name="T82" fmla="*/ 11 w 39"/>
                  <a:gd name="T83" fmla="*/ 2 h 57"/>
                  <a:gd name="T84" fmla="*/ 14 w 39"/>
                  <a:gd name="T85" fmla="*/ 1 h 57"/>
                  <a:gd name="T86" fmla="*/ 16 w 39"/>
                  <a:gd name="T87" fmla="*/ 0 h 57"/>
                  <a:gd name="T88" fmla="*/ 16 w 39"/>
                  <a:gd name="T89" fmla="*/ 0 h 5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39"/>
                  <a:gd name="T136" fmla="*/ 0 h 57"/>
                  <a:gd name="T137" fmla="*/ 39 w 39"/>
                  <a:gd name="T138" fmla="*/ 57 h 57"/>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39" h="57">
                    <a:moveTo>
                      <a:pt x="16" y="0"/>
                    </a:moveTo>
                    <a:lnTo>
                      <a:pt x="16" y="0"/>
                    </a:lnTo>
                    <a:lnTo>
                      <a:pt x="17" y="2"/>
                    </a:lnTo>
                    <a:lnTo>
                      <a:pt x="17" y="4"/>
                    </a:lnTo>
                    <a:lnTo>
                      <a:pt x="17" y="5"/>
                    </a:lnTo>
                    <a:lnTo>
                      <a:pt x="17" y="7"/>
                    </a:lnTo>
                    <a:lnTo>
                      <a:pt x="18" y="8"/>
                    </a:lnTo>
                    <a:lnTo>
                      <a:pt x="18" y="9"/>
                    </a:lnTo>
                    <a:lnTo>
                      <a:pt x="19" y="12"/>
                    </a:lnTo>
                    <a:lnTo>
                      <a:pt x="19" y="14"/>
                    </a:lnTo>
                    <a:lnTo>
                      <a:pt x="20" y="15"/>
                    </a:lnTo>
                    <a:lnTo>
                      <a:pt x="21" y="18"/>
                    </a:lnTo>
                    <a:lnTo>
                      <a:pt x="21" y="20"/>
                    </a:lnTo>
                    <a:lnTo>
                      <a:pt x="22" y="23"/>
                    </a:lnTo>
                    <a:lnTo>
                      <a:pt x="22" y="25"/>
                    </a:lnTo>
                    <a:lnTo>
                      <a:pt x="23" y="27"/>
                    </a:lnTo>
                    <a:lnTo>
                      <a:pt x="24" y="29"/>
                    </a:lnTo>
                    <a:lnTo>
                      <a:pt x="25" y="31"/>
                    </a:lnTo>
                    <a:lnTo>
                      <a:pt x="25" y="34"/>
                    </a:lnTo>
                    <a:lnTo>
                      <a:pt x="27" y="36"/>
                    </a:lnTo>
                    <a:lnTo>
                      <a:pt x="27" y="37"/>
                    </a:lnTo>
                    <a:lnTo>
                      <a:pt x="28" y="39"/>
                    </a:lnTo>
                    <a:lnTo>
                      <a:pt x="28" y="40"/>
                    </a:lnTo>
                    <a:lnTo>
                      <a:pt x="29" y="41"/>
                    </a:lnTo>
                    <a:lnTo>
                      <a:pt x="30" y="43"/>
                    </a:lnTo>
                    <a:lnTo>
                      <a:pt x="31" y="45"/>
                    </a:lnTo>
                    <a:lnTo>
                      <a:pt x="32" y="47"/>
                    </a:lnTo>
                    <a:lnTo>
                      <a:pt x="33" y="49"/>
                    </a:lnTo>
                    <a:lnTo>
                      <a:pt x="34" y="51"/>
                    </a:lnTo>
                    <a:lnTo>
                      <a:pt x="36" y="53"/>
                    </a:lnTo>
                    <a:lnTo>
                      <a:pt x="37" y="55"/>
                    </a:lnTo>
                    <a:lnTo>
                      <a:pt x="39" y="56"/>
                    </a:lnTo>
                    <a:lnTo>
                      <a:pt x="38" y="56"/>
                    </a:lnTo>
                    <a:lnTo>
                      <a:pt x="37" y="56"/>
                    </a:lnTo>
                    <a:lnTo>
                      <a:pt x="36" y="56"/>
                    </a:lnTo>
                    <a:lnTo>
                      <a:pt x="35" y="56"/>
                    </a:lnTo>
                    <a:lnTo>
                      <a:pt x="34" y="57"/>
                    </a:lnTo>
                    <a:lnTo>
                      <a:pt x="32" y="57"/>
                    </a:lnTo>
                    <a:lnTo>
                      <a:pt x="31" y="57"/>
                    </a:lnTo>
                    <a:lnTo>
                      <a:pt x="30" y="57"/>
                    </a:lnTo>
                    <a:lnTo>
                      <a:pt x="28" y="57"/>
                    </a:lnTo>
                    <a:lnTo>
                      <a:pt x="27" y="56"/>
                    </a:lnTo>
                    <a:lnTo>
                      <a:pt x="25" y="56"/>
                    </a:lnTo>
                    <a:lnTo>
                      <a:pt x="24" y="56"/>
                    </a:lnTo>
                    <a:lnTo>
                      <a:pt x="23" y="56"/>
                    </a:lnTo>
                    <a:lnTo>
                      <a:pt x="21" y="55"/>
                    </a:lnTo>
                    <a:lnTo>
                      <a:pt x="19" y="55"/>
                    </a:lnTo>
                    <a:lnTo>
                      <a:pt x="17" y="55"/>
                    </a:lnTo>
                    <a:lnTo>
                      <a:pt x="16" y="53"/>
                    </a:lnTo>
                    <a:lnTo>
                      <a:pt x="14" y="53"/>
                    </a:lnTo>
                    <a:lnTo>
                      <a:pt x="13" y="52"/>
                    </a:lnTo>
                    <a:lnTo>
                      <a:pt x="12" y="51"/>
                    </a:lnTo>
                    <a:lnTo>
                      <a:pt x="10" y="50"/>
                    </a:lnTo>
                    <a:lnTo>
                      <a:pt x="9" y="48"/>
                    </a:lnTo>
                    <a:lnTo>
                      <a:pt x="7" y="47"/>
                    </a:lnTo>
                    <a:lnTo>
                      <a:pt x="6" y="45"/>
                    </a:lnTo>
                    <a:lnTo>
                      <a:pt x="5" y="44"/>
                    </a:lnTo>
                    <a:lnTo>
                      <a:pt x="4" y="42"/>
                    </a:lnTo>
                    <a:lnTo>
                      <a:pt x="3" y="40"/>
                    </a:lnTo>
                    <a:lnTo>
                      <a:pt x="2" y="37"/>
                    </a:lnTo>
                    <a:lnTo>
                      <a:pt x="1" y="35"/>
                    </a:lnTo>
                    <a:lnTo>
                      <a:pt x="1" y="34"/>
                    </a:lnTo>
                    <a:lnTo>
                      <a:pt x="1" y="33"/>
                    </a:lnTo>
                    <a:lnTo>
                      <a:pt x="0" y="31"/>
                    </a:lnTo>
                    <a:lnTo>
                      <a:pt x="0" y="30"/>
                    </a:lnTo>
                    <a:lnTo>
                      <a:pt x="0" y="28"/>
                    </a:lnTo>
                    <a:lnTo>
                      <a:pt x="0" y="26"/>
                    </a:lnTo>
                    <a:lnTo>
                      <a:pt x="0" y="24"/>
                    </a:lnTo>
                    <a:lnTo>
                      <a:pt x="0" y="22"/>
                    </a:lnTo>
                    <a:lnTo>
                      <a:pt x="0" y="20"/>
                    </a:lnTo>
                    <a:lnTo>
                      <a:pt x="1" y="18"/>
                    </a:lnTo>
                    <a:lnTo>
                      <a:pt x="1" y="16"/>
                    </a:lnTo>
                    <a:lnTo>
                      <a:pt x="1" y="15"/>
                    </a:lnTo>
                    <a:lnTo>
                      <a:pt x="2" y="13"/>
                    </a:lnTo>
                    <a:lnTo>
                      <a:pt x="3" y="12"/>
                    </a:lnTo>
                    <a:lnTo>
                      <a:pt x="4" y="11"/>
                    </a:lnTo>
                    <a:lnTo>
                      <a:pt x="5" y="9"/>
                    </a:lnTo>
                    <a:lnTo>
                      <a:pt x="5" y="8"/>
                    </a:lnTo>
                    <a:lnTo>
                      <a:pt x="6" y="7"/>
                    </a:lnTo>
                    <a:lnTo>
                      <a:pt x="8" y="5"/>
                    </a:lnTo>
                    <a:lnTo>
                      <a:pt x="9" y="4"/>
                    </a:lnTo>
                    <a:lnTo>
                      <a:pt x="11" y="2"/>
                    </a:lnTo>
                    <a:lnTo>
                      <a:pt x="13" y="2"/>
                    </a:lnTo>
                    <a:lnTo>
                      <a:pt x="14" y="1"/>
                    </a:lnTo>
                    <a:lnTo>
                      <a:pt x="15" y="0"/>
                    </a:lnTo>
                    <a:lnTo>
                      <a:pt x="16" y="0"/>
                    </a:lnTo>
                    <a:close/>
                  </a:path>
                </a:pathLst>
              </a:custGeom>
              <a:solidFill>
                <a:srgbClr val="F0242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538" name="Freeform 621"/>
              <p:cNvSpPr>
                <a:spLocks/>
              </p:cNvSpPr>
              <p:nvPr/>
            </p:nvSpPr>
            <p:spPr bwMode="auto">
              <a:xfrm>
                <a:off x="3186" y="2224"/>
                <a:ext cx="32" cy="53"/>
              </a:xfrm>
              <a:custGeom>
                <a:avLst/>
                <a:gdLst>
                  <a:gd name="T0" fmla="*/ 32 w 32"/>
                  <a:gd name="T1" fmla="*/ 1 h 53"/>
                  <a:gd name="T2" fmla="*/ 31 w 32"/>
                  <a:gd name="T3" fmla="*/ 0 h 53"/>
                  <a:gd name="T4" fmla="*/ 29 w 32"/>
                  <a:gd name="T5" fmla="*/ 0 h 53"/>
                  <a:gd name="T6" fmla="*/ 27 w 32"/>
                  <a:gd name="T7" fmla="*/ 2 h 53"/>
                  <a:gd name="T8" fmla="*/ 25 w 32"/>
                  <a:gd name="T9" fmla="*/ 4 h 53"/>
                  <a:gd name="T10" fmla="*/ 23 w 32"/>
                  <a:gd name="T11" fmla="*/ 6 h 53"/>
                  <a:gd name="T12" fmla="*/ 20 w 32"/>
                  <a:gd name="T13" fmla="*/ 9 h 53"/>
                  <a:gd name="T14" fmla="*/ 17 w 32"/>
                  <a:gd name="T15" fmla="*/ 11 h 53"/>
                  <a:gd name="T16" fmla="*/ 14 w 32"/>
                  <a:gd name="T17" fmla="*/ 13 h 53"/>
                  <a:gd name="T18" fmla="*/ 12 w 32"/>
                  <a:gd name="T19" fmla="*/ 16 h 53"/>
                  <a:gd name="T20" fmla="*/ 10 w 32"/>
                  <a:gd name="T21" fmla="*/ 18 h 53"/>
                  <a:gd name="T22" fmla="*/ 9 w 32"/>
                  <a:gd name="T23" fmla="*/ 21 h 53"/>
                  <a:gd name="T24" fmla="*/ 7 w 32"/>
                  <a:gd name="T25" fmla="*/ 23 h 53"/>
                  <a:gd name="T26" fmla="*/ 8 w 32"/>
                  <a:gd name="T27" fmla="*/ 27 h 53"/>
                  <a:gd name="T28" fmla="*/ 9 w 32"/>
                  <a:gd name="T29" fmla="*/ 29 h 53"/>
                  <a:gd name="T30" fmla="*/ 9 w 32"/>
                  <a:gd name="T31" fmla="*/ 32 h 53"/>
                  <a:gd name="T32" fmla="*/ 8 w 32"/>
                  <a:gd name="T33" fmla="*/ 34 h 53"/>
                  <a:gd name="T34" fmla="*/ 7 w 32"/>
                  <a:gd name="T35" fmla="*/ 37 h 53"/>
                  <a:gd name="T36" fmla="*/ 5 w 32"/>
                  <a:gd name="T37" fmla="*/ 40 h 53"/>
                  <a:gd name="T38" fmla="*/ 4 w 32"/>
                  <a:gd name="T39" fmla="*/ 43 h 53"/>
                  <a:gd name="T40" fmla="*/ 3 w 32"/>
                  <a:gd name="T41" fmla="*/ 45 h 53"/>
                  <a:gd name="T42" fmla="*/ 1 w 32"/>
                  <a:gd name="T43" fmla="*/ 48 h 53"/>
                  <a:gd name="T44" fmla="*/ 0 w 32"/>
                  <a:gd name="T45" fmla="*/ 50 h 53"/>
                  <a:gd name="T46" fmla="*/ 0 w 32"/>
                  <a:gd name="T47" fmla="*/ 52 h 53"/>
                  <a:gd name="T48" fmla="*/ 1 w 32"/>
                  <a:gd name="T49" fmla="*/ 53 h 53"/>
                  <a:gd name="T50" fmla="*/ 3 w 32"/>
                  <a:gd name="T51" fmla="*/ 52 h 53"/>
                  <a:gd name="T52" fmla="*/ 6 w 32"/>
                  <a:gd name="T53" fmla="*/ 50 h 53"/>
                  <a:gd name="T54" fmla="*/ 9 w 32"/>
                  <a:gd name="T55" fmla="*/ 48 h 53"/>
                  <a:gd name="T56" fmla="*/ 11 w 32"/>
                  <a:gd name="T57" fmla="*/ 46 h 53"/>
                  <a:gd name="T58" fmla="*/ 14 w 32"/>
                  <a:gd name="T59" fmla="*/ 43 h 53"/>
                  <a:gd name="T60" fmla="*/ 17 w 32"/>
                  <a:gd name="T61" fmla="*/ 40 h 53"/>
                  <a:gd name="T62" fmla="*/ 20 w 32"/>
                  <a:gd name="T63" fmla="*/ 38 h 53"/>
                  <a:gd name="T64" fmla="*/ 21 w 32"/>
                  <a:gd name="T65" fmla="*/ 36 h 53"/>
                  <a:gd name="T66" fmla="*/ 23 w 32"/>
                  <a:gd name="T67" fmla="*/ 33 h 53"/>
                  <a:gd name="T68" fmla="*/ 23 w 32"/>
                  <a:gd name="T69" fmla="*/ 32 h 53"/>
                  <a:gd name="T70" fmla="*/ 21 w 32"/>
                  <a:gd name="T71" fmla="*/ 32 h 53"/>
                  <a:gd name="T72" fmla="*/ 19 w 32"/>
                  <a:gd name="T73" fmla="*/ 32 h 53"/>
                  <a:gd name="T74" fmla="*/ 17 w 32"/>
                  <a:gd name="T75" fmla="*/ 32 h 53"/>
                  <a:gd name="T76" fmla="*/ 16 w 32"/>
                  <a:gd name="T77" fmla="*/ 31 h 53"/>
                  <a:gd name="T78" fmla="*/ 16 w 32"/>
                  <a:gd name="T79" fmla="*/ 28 h 53"/>
                  <a:gd name="T80" fmla="*/ 17 w 32"/>
                  <a:gd name="T81" fmla="*/ 23 h 53"/>
                  <a:gd name="T82" fmla="*/ 19 w 32"/>
                  <a:gd name="T83" fmla="*/ 20 h 53"/>
                  <a:gd name="T84" fmla="*/ 21 w 32"/>
                  <a:gd name="T85" fmla="*/ 17 h 53"/>
                  <a:gd name="T86" fmla="*/ 23 w 32"/>
                  <a:gd name="T87" fmla="*/ 15 h 53"/>
                  <a:gd name="T88" fmla="*/ 25 w 32"/>
                  <a:gd name="T89" fmla="*/ 12 h 53"/>
                  <a:gd name="T90" fmla="*/ 26 w 32"/>
                  <a:gd name="T91" fmla="*/ 10 h 53"/>
                  <a:gd name="T92" fmla="*/ 28 w 32"/>
                  <a:gd name="T93" fmla="*/ 7 h 53"/>
                  <a:gd name="T94" fmla="*/ 29 w 32"/>
                  <a:gd name="T95" fmla="*/ 4 h 53"/>
                  <a:gd name="T96" fmla="*/ 31 w 32"/>
                  <a:gd name="T97" fmla="*/ 3 h 5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32"/>
                  <a:gd name="T148" fmla="*/ 0 h 53"/>
                  <a:gd name="T149" fmla="*/ 32 w 32"/>
                  <a:gd name="T150" fmla="*/ 53 h 53"/>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32" h="53">
                    <a:moveTo>
                      <a:pt x="31" y="3"/>
                    </a:moveTo>
                    <a:lnTo>
                      <a:pt x="32" y="1"/>
                    </a:lnTo>
                    <a:lnTo>
                      <a:pt x="32" y="0"/>
                    </a:lnTo>
                    <a:lnTo>
                      <a:pt x="31" y="0"/>
                    </a:lnTo>
                    <a:lnTo>
                      <a:pt x="30" y="0"/>
                    </a:lnTo>
                    <a:lnTo>
                      <a:pt x="29" y="0"/>
                    </a:lnTo>
                    <a:lnTo>
                      <a:pt x="29" y="1"/>
                    </a:lnTo>
                    <a:lnTo>
                      <a:pt x="27" y="2"/>
                    </a:lnTo>
                    <a:lnTo>
                      <a:pt x="26" y="3"/>
                    </a:lnTo>
                    <a:lnTo>
                      <a:pt x="25" y="4"/>
                    </a:lnTo>
                    <a:lnTo>
                      <a:pt x="24" y="5"/>
                    </a:lnTo>
                    <a:lnTo>
                      <a:pt x="23" y="6"/>
                    </a:lnTo>
                    <a:lnTo>
                      <a:pt x="21" y="7"/>
                    </a:lnTo>
                    <a:lnTo>
                      <a:pt x="20" y="9"/>
                    </a:lnTo>
                    <a:lnTo>
                      <a:pt x="18" y="10"/>
                    </a:lnTo>
                    <a:lnTo>
                      <a:pt x="17" y="11"/>
                    </a:lnTo>
                    <a:lnTo>
                      <a:pt x="16" y="12"/>
                    </a:lnTo>
                    <a:lnTo>
                      <a:pt x="14" y="13"/>
                    </a:lnTo>
                    <a:lnTo>
                      <a:pt x="13" y="15"/>
                    </a:lnTo>
                    <a:lnTo>
                      <a:pt x="12" y="16"/>
                    </a:lnTo>
                    <a:lnTo>
                      <a:pt x="11" y="17"/>
                    </a:lnTo>
                    <a:lnTo>
                      <a:pt x="10" y="18"/>
                    </a:lnTo>
                    <a:lnTo>
                      <a:pt x="9" y="20"/>
                    </a:lnTo>
                    <a:lnTo>
                      <a:pt x="9" y="21"/>
                    </a:lnTo>
                    <a:lnTo>
                      <a:pt x="8" y="22"/>
                    </a:lnTo>
                    <a:lnTo>
                      <a:pt x="7" y="23"/>
                    </a:lnTo>
                    <a:lnTo>
                      <a:pt x="8" y="25"/>
                    </a:lnTo>
                    <a:lnTo>
                      <a:pt x="8" y="27"/>
                    </a:lnTo>
                    <a:lnTo>
                      <a:pt x="9" y="28"/>
                    </a:lnTo>
                    <a:lnTo>
                      <a:pt x="9" y="29"/>
                    </a:lnTo>
                    <a:lnTo>
                      <a:pt x="9" y="31"/>
                    </a:lnTo>
                    <a:lnTo>
                      <a:pt x="9" y="32"/>
                    </a:lnTo>
                    <a:lnTo>
                      <a:pt x="9" y="33"/>
                    </a:lnTo>
                    <a:lnTo>
                      <a:pt x="8" y="34"/>
                    </a:lnTo>
                    <a:lnTo>
                      <a:pt x="7" y="36"/>
                    </a:lnTo>
                    <a:lnTo>
                      <a:pt x="7" y="37"/>
                    </a:lnTo>
                    <a:lnTo>
                      <a:pt x="6" y="39"/>
                    </a:lnTo>
                    <a:lnTo>
                      <a:pt x="5" y="40"/>
                    </a:lnTo>
                    <a:lnTo>
                      <a:pt x="5" y="42"/>
                    </a:lnTo>
                    <a:lnTo>
                      <a:pt x="4" y="43"/>
                    </a:lnTo>
                    <a:lnTo>
                      <a:pt x="4" y="44"/>
                    </a:lnTo>
                    <a:lnTo>
                      <a:pt x="3" y="45"/>
                    </a:lnTo>
                    <a:lnTo>
                      <a:pt x="2" y="46"/>
                    </a:lnTo>
                    <a:lnTo>
                      <a:pt x="1" y="48"/>
                    </a:lnTo>
                    <a:lnTo>
                      <a:pt x="1" y="49"/>
                    </a:lnTo>
                    <a:lnTo>
                      <a:pt x="0" y="50"/>
                    </a:lnTo>
                    <a:lnTo>
                      <a:pt x="0" y="51"/>
                    </a:lnTo>
                    <a:lnTo>
                      <a:pt x="0" y="52"/>
                    </a:lnTo>
                    <a:lnTo>
                      <a:pt x="0" y="53"/>
                    </a:lnTo>
                    <a:lnTo>
                      <a:pt x="1" y="53"/>
                    </a:lnTo>
                    <a:lnTo>
                      <a:pt x="2" y="53"/>
                    </a:lnTo>
                    <a:lnTo>
                      <a:pt x="3" y="52"/>
                    </a:lnTo>
                    <a:lnTo>
                      <a:pt x="5" y="51"/>
                    </a:lnTo>
                    <a:lnTo>
                      <a:pt x="6" y="50"/>
                    </a:lnTo>
                    <a:lnTo>
                      <a:pt x="7" y="49"/>
                    </a:lnTo>
                    <a:lnTo>
                      <a:pt x="9" y="48"/>
                    </a:lnTo>
                    <a:lnTo>
                      <a:pt x="10" y="47"/>
                    </a:lnTo>
                    <a:lnTo>
                      <a:pt x="11" y="46"/>
                    </a:lnTo>
                    <a:lnTo>
                      <a:pt x="13" y="45"/>
                    </a:lnTo>
                    <a:lnTo>
                      <a:pt x="14" y="43"/>
                    </a:lnTo>
                    <a:lnTo>
                      <a:pt x="16" y="42"/>
                    </a:lnTo>
                    <a:lnTo>
                      <a:pt x="17" y="40"/>
                    </a:lnTo>
                    <a:lnTo>
                      <a:pt x="18" y="39"/>
                    </a:lnTo>
                    <a:lnTo>
                      <a:pt x="20" y="38"/>
                    </a:lnTo>
                    <a:lnTo>
                      <a:pt x="21" y="37"/>
                    </a:lnTo>
                    <a:lnTo>
                      <a:pt x="21" y="36"/>
                    </a:lnTo>
                    <a:lnTo>
                      <a:pt x="22" y="35"/>
                    </a:lnTo>
                    <a:lnTo>
                      <a:pt x="23" y="33"/>
                    </a:lnTo>
                    <a:lnTo>
                      <a:pt x="23" y="32"/>
                    </a:lnTo>
                    <a:lnTo>
                      <a:pt x="21" y="32"/>
                    </a:lnTo>
                    <a:lnTo>
                      <a:pt x="19" y="32"/>
                    </a:lnTo>
                    <a:lnTo>
                      <a:pt x="18" y="32"/>
                    </a:lnTo>
                    <a:lnTo>
                      <a:pt x="17" y="32"/>
                    </a:lnTo>
                    <a:lnTo>
                      <a:pt x="16" y="31"/>
                    </a:lnTo>
                    <a:lnTo>
                      <a:pt x="16" y="29"/>
                    </a:lnTo>
                    <a:lnTo>
                      <a:pt x="16" y="28"/>
                    </a:lnTo>
                    <a:lnTo>
                      <a:pt x="17" y="26"/>
                    </a:lnTo>
                    <a:lnTo>
                      <a:pt x="17" y="23"/>
                    </a:lnTo>
                    <a:lnTo>
                      <a:pt x="19" y="21"/>
                    </a:lnTo>
                    <a:lnTo>
                      <a:pt x="19" y="20"/>
                    </a:lnTo>
                    <a:lnTo>
                      <a:pt x="20" y="18"/>
                    </a:lnTo>
                    <a:lnTo>
                      <a:pt x="21" y="17"/>
                    </a:lnTo>
                    <a:lnTo>
                      <a:pt x="22" y="16"/>
                    </a:lnTo>
                    <a:lnTo>
                      <a:pt x="23" y="15"/>
                    </a:lnTo>
                    <a:lnTo>
                      <a:pt x="23" y="13"/>
                    </a:lnTo>
                    <a:lnTo>
                      <a:pt x="25" y="12"/>
                    </a:lnTo>
                    <a:lnTo>
                      <a:pt x="25" y="11"/>
                    </a:lnTo>
                    <a:lnTo>
                      <a:pt x="26" y="10"/>
                    </a:lnTo>
                    <a:lnTo>
                      <a:pt x="27" y="8"/>
                    </a:lnTo>
                    <a:lnTo>
                      <a:pt x="28" y="7"/>
                    </a:lnTo>
                    <a:lnTo>
                      <a:pt x="29" y="6"/>
                    </a:lnTo>
                    <a:lnTo>
                      <a:pt x="29" y="4"/>
                    </a:lnTo>
                    <a:lnTo>
                      <a:pt x="31" y="3"/>
                    </a:lnTo>
                    <a:close/>
                  </a:path>
                </a:pathLst>
              </a:custGeom>
              <a:solidFill>
                <a:srgbClr val="599E2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539" name="Freeform 622"/>
              <p:cNvSpPr>
                <a:spLocks/>
              </p:cNvSpPr>
              <p:nvPr/>
            </p:nvSpPr>
            <p:spPr bwMode="auto">
              <a:xfrm>
                <a:off x="3201" y="2326"/>
                <a:ext cx="38" cy="36"/>
              </a:xfrm>
              <a:custGeom>
                <a:avLst/>
                <a:gdLst>
                  <a:gd name="T0" fmla="*/ 2 w 38"/>
                  <a:gd name="T1" fmla="*/ 1 h 36"/>
                  <a:gd name="T2" fmla="*/ 2 w 38"/>
                  <a:gd name="T3" fmla="*/ 1 h 36"/>
                  <a:gd name="T4" fmla="*/ 2 w 38"/>
                  <a:gd name="T5" fmla="*/ 2 h 36"/>
                  <a:gd name="T6" fmla="*/ 1 w 38"/>
                  <a:gd name="T7" fmla="*/ 3 h 36"/>
                  <a:gd name="T8" fmla="*/ 1 w 38"/>
                  <a:gd name="T9" fmla="*/ 4 h 36"/>
                  <a:gd name="T10" fmla="*/ 0 w 38"/>
                  <a:gd name="T11" fmla="*/ 6 h 36"/>
                  <a:gd name="T12" fmla="*/ 0 w 38"/>
                  <a:gd name="T13" fmla="*/ 8 h 36"/>
                  <a:gd name="T14" fmla="*/ 0 w 38"/>
                  <a:gd name="T15" fmla="*/ 9 h 36"/>
                  <a:gd name="T16" fmla="*/ 0 w 38"/>
                  <a:gd name="T17" fmla="*/ 10 h 36"/>
                  <a:gd name="T18" fmla="*/ 0 w 38"/>
                  <a:gd name="T19" fmla="*/ 12 h 36"/>
                  <a:gd name="T20" fmla="*/ 0 w 38"/>
                  <a:gd name="T21" fmla="*/ 13 h 36"/>
                  <a:gd name="T22" fmla="*/ 0 w 38"/>
                  <a:gd name="T23" fmla="*/ 14 h 36"/>
                  <a:gd name="T24" fmla="*/ 0 w 38"/>
                  <a:gd name="T25" fmla="*/ 16 h 36"/>
                  <a:gd name="T26" fmla="*/ 0 w 38"/>
                  <a:gd name="T27" fmla="*/ 17 h 36"/>
                  <a:gd name="T28" fmla="*/ 0 w 38"/>
                  <a:gd name="T29" fmla="*/ 19 h 36"/>
                  <a:gd name="T30" fmla="*/ 0 w 38"/>
                  <a:gd name="T31" fmla="*/ 20 h 36"/>
                  <a:gd name="T32" fmla="*/ 1 w 38"/>
                  <a:gd name="T33" fmla="*/ 21 h 36"/>
                  <a:gd name="T34" fmla="*/ 1 w 38"/>
                  <a:gd name="T35" fmla="*/ 23 h 36"/>
                  <a:gd name="T36" fmla="*/ 2 w 38"/>
                  <a:gd name="T37" fmla="*/ 25 h 36"/>
                  <a:gd name="T38" fmla="*/ 2 w 38"/>
                  <a:gd name="T39" fmla="*/ 26 h 36"/>
                  <a:gd name="T40" fmla="*/ 3 w 38"/>
                  <a:gd name="T41" fmla="*/ 28 h 36"/>
                  <a:gd name="T42" fmla="*/ 4 w 38"/>
                  <a:gd name="T43" fmla="*/ 29 h 36"/>
                  <a:gd name="T44" fmla="*/ 5 w 38"/>
                  <a:gd name="T45" fmla="*/ 30 h 36"/>
                  <a:gd name="T46" fmla="*/ 6 w 38"/>
                  <a:gd name="T47" fmla="*/ 31 h 36"/>
                  <a:gd name="T48" fmla="*/ 7 w 38"/>
                  <a:gd name="T49" fmla="*/ 33 h 36"/>
                  <a:gd name="T50" fmla="*/ 9 w 38"/>
                  <a:gd name="T51" fmla="*/ 34 h 36"/>
                  <a:gd name="T52" fmla="*/ 10 w 38"/>
                  <a:gd name="T53" fmla="*/ 36 h 36"/>
                  <a:gd name="T54" fmla="*/ 38 w 38"/>
                  <a:gd name="T55" fmla="*/ 9 h 36"/>
                  <a:gd name="T56" fmla="*/ 31 w 38"/>
                  <a:gd name="T57" fmla="*/ 0 h 36"/>
                  <a:gd name="T58" fmla="*/ 14 w 38"/>
                  <a:gd name="T59" fmla="*/ 7 h 36"/>
                  <a:gd name="T60" fmla="*/ 2 w 38"/>
                  <a:gd name="T61" fmla="*/ 1 h 36"/>
                  <a:gd name="T62" fmla="*/ 2 w 38"/>
                  <a:gd name="T63" fmla="*/ 1 h 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8"/>
                  <a:gd name="T97" fmla="*/ 0 h 36"/>
                  <a:gd name="T98" fmla="*/ 38 w 38"/>
                  <a:gd name="T99" fmla="*/ 36 h 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8" h="36">
                    <a:moveTo>
                      <a:pt x="2" y="1"/>
                    </a:moveTo>
                    <a:lnTo>
                      <a:pt x="2" y="1"/>
                    </a:lnTo>
                    <a:lnTo>
                      <a:pt x="2" y="2"/>
                    </a:lnTo>
                    <a:lnTo>
                      <a:pt x="1" y="3"/>
                    </a:lnTo>
                    <a:lnTo>
                      <a:pt x="1" y="4"/>
                    </a:lnTo>
                    <a:lnTo>
                      <a:pt x="0" y="6"/>
                    </a:lnTo>
                    <a:lnTo>
                      <a:pt x="0" y="8"/>
                    </a:lnTo>
                    <a:lnTo>
                      <a:pt x="0" y="9"/>
                    </a:lnTo>
                    <a:lnTo>
                      <a:pt x="0" y="10"/>
                    </a:lnTo>
                    <a:lnTo>
                      <a:pt x="0" y="12"/>
                    </a:lnTo>
                    <a:lnTo>
                      <a:pt x="0" y="13"/>
                    </a:lnTo>
                    <a:lnTo>
                      <a:pt x="0" y="14"/>
                    </a:lnTo>
                    <a:lnTo>
                      <a:pt x="0" y="16"/>
                    </a:lnTo>
                    <a:lnTo>
                      <a:pt x="0" y="17"/>
                    </a:lnTo>
                    <a:lnTo>
                      <a:pt x="0" y="19"/>
                    </a:lnTo>
                    <a:lnTo>
                      <a:pt x="0" y="20"/>
                    </a:lnTo>
                    <a:lnTo>
                      <a:pt x="1" y="21"/>
                    </a:lnTo>
                    <a:lnTo>
                      <a:pt x="1" y="23"/>
                    </a:lnTo>
                    <a:lnTo>
                      <a:pt x="2" y="25"/>
                    </a:lnTo>
                    <a:lnTo>
                      <a:pt x="2" y="26"/>
                    </a:lnTo>
                    <a:lnTo>
                      <a:pt x="3" y="28"/>
                    </a:lnTo>
                    <a:lnTo>
                      <a:pt x="4" y="29"/>
                    </a:lnTo>
                    <a:lnTo>
                      <a:pt x="5" y="30"/>
                    </a:lnTo>
                    <a:lnTo>
                      <a:pt x="6" y="31"/>
                    </a:lnTo>
                    <a:lnTo>
                      <a:pt x="7" y="33"/>
                    </a:lnTo>
                    <a:lnTo>
                      <a:pt x="9" y="34"/>
                    </a:lnTo>
                    <a:lnTo>
                      <a:pt x="10" y="36"/>
                    </a:lnTo>
                    <a:lnTo>
                      <a:pt x="38" y="9"/>
                    </a:lnTo>
                    <a:lnTo>
                      <a:pt x="31" y="0"/>
                    </a:lnTo>
                    <a:lnTo>
                      <a:pt x="14" y="7"/>
                    </a:lnTo>
                    <a:lnTo>
                      <a:pt x="2" y="1"/>
                    </a:lnTo>
                    <a:close/>
                  </a:path>
                </a:pathLst>
              </a:custGeom>
              <a:solidFill>
                <a:srgbClr val="A82B1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540" name="Freeform 623"/>
              <p:cNvSpPr>
                <a:spLocks/>
              </p:cNvSpPr>
              <p:nvPr/>
            </p:nvSpPr>
            <p:spPr bwMode="auto">
              <a:xfrm>
                <a:off x="3240" y="2383"/>
                <a:ext cx="68" cy="39"/>
              </a:xfrm>
              <a:custGeom>
                <a:avLst/>
                <a:gdLst>
                  <a:gd name="T0" fmla="*/ 0 w 68"/>
                  <a:gd name="T1" fmla="*/ 0 h 39"/>
                  <a:gd name="T2" fmla="*/ 1 w 68"/>
                  <a:gd name="T3" fmla="*/ 2 h 39"/>
                  <a:gd name="T4" fmla="*/ 1 w 68"/>
                  <a:gd name="T5" fmla="*/ 4 h 39"/>
                  <a:gd name="T6" fmla="*/ 2 w 68"/>
                  <a:gd name="T7" fmla="*/ 6 h 39"/>
                  <a:gd name="T8" fmla="*/ 3 w 68"/>
                  <a:gd name="T9" fmla="*/ 10 h 39"/>
                  <a:gd name="T10" fmla="*/ 4 w 68"/>
                  <a:gd name="T11" fmla="*/ 12 h 39"/>
                  <a:gd name="T12" fmla="*/ 6 w 68"/>
                  <a:gd name="T13" fmla="*/ 16 h 39"/>
                  <a:gd name="T14" fmla="*/ 8 w 68"/>
                  <a:gd name="T15" fmla="*/ 19 h 39"/>
                  <a:gd name="T16" fmla="*/ 10 w 68"/>
                  <a:gd name="T17" fmla="*/ 23 h 39"/>
                  <a:gd name="T18" fmla="*/ 12 w 68"/>
                  <a:gd name="T19" fmla="*/ 27 h 39"/>
                  <a:gd name="T20" fmla="*/ 15 w 68"/>
                  <a:gd name="T21" fmla="*/ 29 h 39"/>
                  <a:gd name="T22" fmla="*/ 19 w 68"/>
                  <a:gd name="T23" fmla="*/ 32 h 39"/>
                  <a:gd name="T24" fmla="*/ 21 w 68"/>
                  <a:gd name="T25" fmla="*/ 34 h 39"/>
                  <a:gd name="T26" fmla="*/ 24 w 68"/>
                  <a:gd name="T27" fmla="*/ 35 h 39"/>
                  <a:gd name="T28" fmla="*/ 25 w 68"/>
                  <a:gd name="T29" fmla="*/ 36 h 39"/>
                  <a:gd name="T30" fmla="*/ 28 w 68"/>
                  <a:gd name="T31" fmla="*/ 37 h 39"/>
                  <a:gd name="T32" fmla="*/ 30 w 68"/>
                  <a:gd name="T33" fmla="*/ 38 h 39"/>
                  <a:gd name="T34" fmla="*/ 33 w 68"/>
                  <a:gd name="T35" fmla="*/ 38 h 39"/>
                  <a:gd name="T36" fmla="*/ 35 w 68"/>
                  <a:gd name="T37" fmla="*/ 39 h 39"/>
                  <a:gd name="T38" fmla="*/ 38 w 68"/>
                  <a:gd name="T39" fmla="*/ 39 h 39"/>
                  <a:gd name="T40" fmla="*/ 40 w 68"/>
                  <a:gd name="T41" fmla="*/ 39 h 39"/>
                  <a:gd name="T42" fmla="*/ 42 w 68"/>
                  <a:gd name="T43" fmla="*/ 39 h 39"/>
                  <a:gd name="T44" fmla="*/ 44 w 68"/>
                  <a:gd name="T45" fmla="*/ 38 h 39"/>
                  <a:gd name="T46" fmla="*/ 46 w 68"/>
                  <a:gd name="T47" fmla="*/ 38 h 39"/>
                  <a:gd name="T48" fmla="*/ 49 w 68"/>
                  <a:gd name="T49" fmla="*/ 38 h 39"/>
                  <a:gd name="T50" fmla="*/ 53 w 68"/>
                  <a:gd name="T51" fmla="*/ 36 h 39"/>
                  <a:gd name="T52" fmla="*/ 55 w 68"/>
                  <a:gd name="T53" fmla="*/ 35 h 39"/>
                  <a:gd name="T54" fmla="*/ 58 w 68"/>
                  <a:gd name="T55" fmla="*/ 33 h 39"/>
                  <a:gd name="T56" fmla="*/ 60 w 68"/>
                  <a:gd name="T57" fmla="*/ 32 h 39"/>
                  <a:gd name="T58" fmla="*/ 63 w 68"/>
                  <a:gd name="T59" fmla="*/ 29 h 39"/>
                  <a:gd name="T60" fmla="*/ 65 w 68"/>
                  <a:gd name="T61" fmla="*/ 26 h 39"/>
                  <a:gd name="T62" fmla="*/ 67 w 68"/>
                  <a:gd name="T63" fmla="*/ 23 h 39"/>
                  <a:gd name="T64" fmla="*/ 68 w 68"/>
                  <a:gd name="T65" fmla="*/ 22 h 39"/>
                  <a:gd name="T66" fmla="*/ 42 w 68"/>
                  <a:gd name="T67" fmla="*/ 13 h 39"/>
                  <a:gd name="T68" fmla="*/ 0 w 68"/>
                  <a:gd name="T69" fmla="*/ 0 h 3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68"/>
                  <a:gd name="T106" fmla="*/ 0 h 39"/>
                  <a:gd name="T107" fmla="*/ 68 w 68"/>
                  <a:gd name="T108" fmla="*/ 39 h 39"/>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68" h="39">
                    <a:moveTo>
                      <a:pt x="0" y="0"/>
                    </a:moveTo>
                    <a:lnTo>
                      <a:pt x="0" y="0"/>
                    </a:lnTo>
                    <a:lnTo>
                      <a:pt x="0" y="1"/>
                    </a:lnTo>
                    <a:lnTo>
                      <a:pt x="1" y="2"/>
                    </a:lnTo>
                    <a:lnTo>
                      <a:pt x="1" y="3"/>
                    </a:lnTo>
                    <a:lnTo>
                      <a:pt x="1" y="4"/>
                    </a:lnTo>
                    <a:lnTo>
                      <a:pt x="2" y="5"/>
                    </a:lnTo>
                    <a:lnTo>
                      <a:pt x="2" y="6"/>
                    </a:lnTo>
                    <a:lnTo>
                      <a:pt x="2" y="8"/>
                    </a:lnTo>
                    <a:lnTo>
                      <a:pt x="3" y="10"/>
                    </a:lnTo>
                    <a:lnTo>
                      <a:pt x="4" y="11"/>
                    </a:lnTo>
                    <a:lnTo>
                      <a:pt x="4" y="12"/>
                    </a:lnTo>
                    <a:lnTo>
                      <a:pt x="5" y="15"/>
                    </a:lnTo>
                    <a:lnTo>
                      <a:pt x="6" y="16"/>
                    </a:lnTo>
                    <a:lnTo>
                      <a:pt x="7" y="18"/>
                    </a:lnTo>
                    <a:lnTo>
                      <a:pt x="8" y="19"/>
                    </a:lnTo>
                    <a:lnTo>
                      <a:pt x="9" y="22"/>
                    </a:lnTo>
                    <a:lnTo>
                      <a:pt x="10" y="23"/>
                    </a:lnTo>
                    <a:lnTo>
                      <a:pt x="11" y="25"/>
                    </a:lnTo>
                    <a:lnTo>
                      <a:pt x="12" y="27"/>
                    </a:lnTo>
                    <a:lnTo>
                      <a:pt x="14" y="28"/>
                    </a:lnTo>
                    <a:lnTo>
                      <a:pt x="15" y="29"/>
                    </a:lnTo>
                    <a:lnTo>
                      <a:pt x="17" y="32"/>
                    </a:lnTo>
                    <a:lnTo>
                      <a:pt x="19" y="32"/>
                    </a:lnTo>
                    <a:lnTo>
                      <a:pt x="21" y="34"/>
                    </a:lnTo>
                    <a:lnTo>
                      <a:pt x="22" y="35"/>
                    </a:lnTo>
                    <a:lnTo>
                      <a:pt x="24" y="35"/>
                    </a:lnTo>
                    <a:lnTo>
                      <a:pt x="25" y="36"/>
                    </a:lnTo>
                    <a:lnTo>
                      <a:pt x="27" y="37"/>
                    </a:lnTo>
                    <a:lnTo>
                      <a:pt x="28" y="37"/>
                    </a:lnTo>
                    <a:lnTo>
                      <a:pt x="29" y="38"/>
                    </a:lnTo>
                    <a:lnTo>
                      <a:pt x="30" y="38"/>
                    </a:lnTo>
                    <a:lnTo>
                      <a:pt x="32" y="38"/>
                    </a:lnTo>
                    <a:lnTo>
                      <a:pt x="33" y="38"/>
                    </a:lnTo>
                    <a:lnTo>
                      <a:pt x="34" y="39"/>
                    </a:lnTo>
                    <a:lnTo>
                      <a:pt x="35" y="39"/>
                    </a:lnTo>
                    <a:lnTo>
                      <a:pt x="37" y="39"/>
                    </a:lnTo>
                    <a:lnTo>
                      <a:pt x="38" y="39"/>
                    </a:lnTo>
                    <a:lnTo>
                      <a:pt x="39" y="39"/>
                    </a:lnTo>
                    <a:lnTo>
                      <a:pt x="40" y="39"/>
                    </a:lnTo>
                    <a:lnTo>
                      <a:pt x="41" y="39"/>
                    </a:lnTo>
                    <a:lnTo>
                      <a:pt x="42" y="39"/>
                    </a:lnTo>
                    <a:lnTo>
                      <a:pt x="43" y="39"/>
                    </a:lnTo>
                    <a:lnTo>
                      <a:pt x="44" y="38"/>
                    </a:lnTo>
                    <a:lnTo>
                      <a:pt x="45" y="38"/>
                    </a:lnTo>
                    <a:lnTo>
                      <a:pt x="46" y="38"/>
                    </a:lnTo>
                    <a:lnTo>
                      <a:pt x="47" y="38"/>
                    </a:lnTo>
                    <a:lnTo>
                      <a:pt x="49" y="38"/>
                    </a:lnTo>
                    <a:lnTo>
                      <a:pt x="51" y="37"/>
                    </a:lnTo>
                    <a:lnTo>
                      <a:pt x="53" y="36"/>
                    </a:lnTo>
                    <a:lnTo>
                      <a:pt x="54" y="35"/>
                    </a:lnTo>
                    <a:lnTo>
                      <a:pt x="55" y="35"/>
                    </a:lnTo>
                    <a:lnTo>
                      <a:pt x="57" y="34"/>
                    </a:lnTo>
                    <a:lnTo>
                      <a:pt x="58" y="33"/>
                    </a:lnTo>
                    <a:lnTo>
                      <a:pt x="59" y="33"/>
                    </a:lnTo>
                    <a:lnTo>
                      <a:pt x="60" y="32"/>
                    </a:lnTo>
                    <a:lnTo>
                      <a:pt x="61" y="31"/>
                    </a:lnTo>
                    <a:lnTo>
                      <a:pt x="63" y="29"/>
                    </a:lnTo>
                    <a:lnTo>
                      <a:pt x="64" y="27"/>
                    </a:lnTo>
                    <a:lnTo>
                      <a:pt x="65" y="26"/>
                    </a:lnTo>
                    <a:lnTo>
                      <a:pt x="66" y="24"/>
                    </a:lnTo>
                    <a:lnTo>
                      <a:pt x="67" y="23"/>
                    </a:lnTo>
                    <a:lnTo>
                      <a:pt x="67" y="22"/>
                    </a:lnTo>
                    <a:lnTo>
                      <a:pt x="68" y="22"/>
                    </a:lnTo>
                    <a:lnTo>
                      <a:pt x="42" y="13"/>
                    </a:lnTo>
                    <a:lnTo>
                      <a:pt x="35" y="0"/>
                    </a:lnTo>
                    <a:lnTo>
                      <a:pt x="0" y="0"/>
                    </a:lnTo>
                    <a:close/>
                  </a:path>
                </a:pathLst>
              </a:custGeom>
              <a:solidFill>
                <a:srgbClr val="D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541" name="Freeform 624"/>
              <p:cNvSpPr>
                <a:spLocks/>
              </p:cNvSpPr>
              <p:nvPr/>
            </p:nvSpPr>
            <p:spPr bwMode="auto">
              <a:xfrm>
                <a:off x="3340" y="2251"/>
                <a:ext cx="98" cy="40"/>
              </a:xfrm>
              <a:custGeom>
                <a:avLst/>
                <a:gdLst>
                  <a:gd name="T0" fmla="*/ 0 w 98"/>
                  <a:gd name="T1" fmla="*/ 24 h 40"/>
                  <a:gd name="T2" fmla="*/ 92 w 98"/>
                  <a:gd name="T3" fmla="*/ 0 h 40"/>
                  <a:gd name="T4" fmla="*/ 98 w 98"/>
                  <a:gd name="T5" fmla="*/ 18 h 40"/>
                  <a:gd name="T6" fmla="*/ 54 w 98"/>
                  <a:gd name="T7" fmla="*/ 37 h 40"/>
                  <a:gd name="T8" fmla="*/ 30 w 98"/>
                  <a:gd name="T9" fmla="*/ 40 h 40"/>
                  <a:gd name="T10" fmla="*/ 0 w 98"/>
                  <a:gd name="T11" fmla="*/ 24 h 40"/>
                  <a:gd name="T12" fmla="*/ 0 w 98"/>
                  <a:gd name="T13" fmla="*/ 24 h 40"/>
                  <a:gd name="T14" fmla="*/ 0 60000 65536"/>
                  <a:gd name="T15" fmla="*/ 0 60000 65536"/>
                  <a:gd name="T16" fmla="*/ 0 60000 65536"/>
                  <a:gd name="T17" fmla="*/ 0 60000 65536"/>
                  <a:gd name="T18" fmla="*/ 0 60000 65536"/>
                  <a:gd name="T19" fmla="*/ 0 60000 65536"/>
                  <a:gd name="T20" fmla="*/ 0 60000 65536"/>
                  <a:gd name="T21" fmla="*/ 0 w 98"/>
                  <a:gd name="T22" fmla="*/ 0 h 40"/>
                  <a:gd name="T23" fmla="*/ 98 w 98"/>
                  <a:gd name="T24" fmla="*/ 40 h 4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98" h="40">
                    <a:moveTo>
                      <a:pt x="0" y="24"/>
                    </a:moveTo>
                    <a:lnTo>
                      <a:pt x="92" y="0"/>
                    </a:lnTo>
                    <a:lnTo>
                      <a:pt x="98" y="18"/>
                    </a:lnTo>
                    <a:lnTo>
                      <a:pt x="54" y="37"/>
                    </a:lnTo>
                    <a:lnTo>
                      <a:pt x="30" y="40"/>
                    </a:lnTo>
                    <a:lnTo>
                      <a:pt x="0" y="24"/>
                    </a:lnTo>
                    <a:close/>
                  </a:path>
                </a:pathLst>
              </a:custGeom>
              <a:solidFill>
                <a:srgbClr val="A82B1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542" name="Freeform 625"/>
              <p:cNvSpPr>
                <a:spLocks/>
              </p:cNvSpPr>
              <p:nvPr/>
            </p:nvSpPr>
            <p:spPr bwMode="auto">
              <a:xfrm>
                <a:off x="3376" y="2291"/>
                <a:ext cx="69" cy="28"/>
              </a:xfrm>
              <a:custGeom>
                <a:avLst/>
                <a:gdLst>
                  <a:gd name="T0" fmla="*/ 0 w 69"/>
                  <a:gd name="T1" fmla="*/ 3 h 28"/>
                  <a:gd name="T2" fmla="*/ 57 w 69"/>
                  <a:gd name="T3" fmla="*/ 0 h 28"/>
                  <a:gd name="T4" fmla="*/ 58 w 69"/>
                  <a:gd name="T5" fmla="*/ 0 h 28"/>
                  <a:gd name="T6" fmla="*/ 59 w 69"/>
                  <a:gd name="T7" fmla="*/ 0 h 28"/>
                  <a:gd name="T8" fmla="*/ 60 w 69"/>
                  <a:gd name="T9" fmla="*/ 0 h 28"/>
                  <a:gd name="T10" fmla="*/ 61 w 69"/>
                  <a:gd name="T11" fmla="*/ 0 h 28"/>
                  <a:gd name="T12" fmla="*/ 63 w 69"/>
                  <a:gd name="T13" fmla="*/ 0 h 28"/>
                  <a:gd name="T14" fmla="*/ 64 w 69"/>
                  <a:gd name="T15" fmla="*/ 1 h 28"/>
                  <a:gd name="T16" fmla="*/ 65 w 69"/>
                  <a:gd name="T17" fmla="*/ 2 h 28"/>
                  <a:gd name="T18" fmla="*/ 66 w 69"/>
                  <a:gd name="T19" fmla="*/ 3 h 28"/>
                  <a:gd name="T20" fmla="*/ 67 w 69"/>
                  <a:gd name="T21" fmla="*/ 4 h 28"/>
                  <a:gd name="T22" fmla="*/ 68 w 69"/>
                  <a:gd name="T23" fmla="*/ 5 h 28"/>
                  <a:gd name="T24" fmla="*/ 68 w 69"/>
                  <a:gd name="T25" fmla="*/ 7 h 28"/>
                  <a:gd name="T26" fmla="*/ 69 w 69"/>
                  <a:gd name="T27" fmla="*/ 9 h 28"/>
                  <a:gd name="T28" fmla="*/ 68 w 69"/>
                  <a:gd name="T29" fmla="*/ 10 h 28"/>
                  <a:gd name="T30" fmla="*/ 68 w 69"/>
                  <a:gd name="T31" fmla="*/ 12 h 28"/>
                  <a:gd name="T32" fmla="*/ 68 w 69"/>
                  <a:gd name="T33" fmla="*/ 13 h 28"/>
                  <a:gd name="T34" fmla="*/ 67 w 69"/>
                  <a:gd name="T35" fmla="*/ 15 h 28"/>
                  <a:gd name="T36" fmla="*/ 67 w 69"/>
                  <a:gd name="T37" fmla="*/ 16 h 28"/>
                  <a:gd name="T38" fmla="*/ 66 w 69"/>
                  <a:gd name="T39" fmla="*/ 17 h 28"/>
                  <a:gd name="T40" fmla="*/ 65 w 69"/>
                  <a:gd name="T41" fmla="*/ 18 h 28"/>
                  <a:gd name="T42" fmla="*/ 65 w 69"/>
                  <a:gd name="T43" fmla="*/ 20 h 28"/>
                  <a:gd name="T44" fmla="*/ 64 w 69"/>
                  <a:gd name="T45" fmla="*/ 22 h 28"/>
                  <a:gd name="T46" fmla="*/ 62 w 69"/>
                  <a:gd name="T47" fmla="*/ 23 h 28"/>
                  <a:gd name="T48" fmla="*/ 61 w 69"/>
                  <a:gd name="T49" fmla="*/ 25 h 28"/>
                  <a:gd name="T50" fmla="*/ 60 w 69"/>
                  <a:gd name="T51" fmla="*/ 27 h 28"/>
                  <a:gd name="T52" fmla="*/ 59 w 69"/>
                  <a:gd name="T53" fmla="*/ 27 h 28"/>
                  <a:gd name="T54" fmla="*/ 59 w 69"/>
                  <a:gd name="T55" fmla="*/ 28 h 28"/>
                  <a:gd name="T56" fmla="*/ 29 w 69"/>
                  <a:gd name="T57" fmla="*/ 22 h 28"/>
                  <a:gd name="T58" fmla="*/ 0 w 69"/>
                  <a:gd name="T59" fmla="*/ 3 h 28"/>
                  <a:gd name="T60" fmla="*/ 0 w 69"/>
                  <a:gd name="T61" fmla="*/ 3 h 28"/>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69"/>
                  <a:gd name="T94" fmla="*/ 0 h 28"/>
                  <a:gd name="T95" fmla="*/ 69 w 69"/>
                  <a:gd name="T96" fmla="*/ 28 h 28"/>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69" h="28">
                    <a:moveTo>
                      <a:pt x="0" y="3"/>
                    </a:moveTo>
                    <a:lnTo>
                      <a:pt x="57" y="0"/>
                    </a:lnTo>
                    <a:lnTo>
                      <a:pt x="58" y="0"/>
                    </a:lnTo>
                    <a:lnTo>
                      <a:pt x="59" y="0"/>
                    </a:lnTo>
                    <a:lnTo>
                      <a:pt x="60" y="0"/>
                    </a:lnTo>
                    <a:lnTo>
                      <a:pt x="61" y="0"/>
                    </a:lnTo>
                    <a:lnTo>
                      <a:pt x="63" y="0"/>
                    </a:lnTo>
                    <a:lnTo>
                      <a:pt x="64" y="1"/>
                    </a:lnTo>
                    <a:lnTo>
                      <a:pt x="65" y="2"/>
                    </a:lnTo>
                    <a:lnTo>
                      <a:pt x="66" y="3"/>
                    </a:lnTo>
                    <a:lnTo>
                      <a:pt x="67" y="4"/>
                    </a:lnTo>
                    <a:lnTo>
                      <a:pt x="68" y="5"/>
                    </a:lnTo>
                    <a:lnTo>
                      <a:pt x="68" y="7"/>
                    </a:lnTo>
                    <a:lnTo>
                      <a:pt x="69" y="9"/>
                    </a:lnTo>
                    <a:lnTo>
                      <a:pt x="68" y="10"/>
                    </a:lnTo>
                    <a:lnTo>
                      <a:pt x="68" y="12"/>
                    </a:lnTo>
                    <a:lnTo>
                      <a:pt x="68" y="13"/>
                    </a:lnTo>
                    <a:lnTo>
                      <a:pt x="67" y="15"/>
                    </a:lnTo>
                    <a:lnTo>
                      <a:pt x="67" y="16"/>
                    </a:lnTo>
                    <a:lnTo>
                      <a:pt x="66" y="17"/>
                    </a:lnTo>
                    <a:lnTo>
                      <a:pt x="65" y="18"/>
                    </a:lnTo>
                    <a:lnTo>
                      <a:pt x="65" y="20"/>
                    </a:lnTo>
                    <a:lnTo>
                      <a:pt x="64" y="22"/>
                    </a:lnTo>
                    <a:lnTo>
                      <a:pt x="62" y="23"/>
                    </a:lnTo>
                    <a:lnTo>
                      <a:pt x="61" y="25"/>
                    </a:lnTo>
                    <a:lnTo>
                      <a:pt x="60" y="27"/>
                    </a:lnTo>
                    <a:lnTo>
                      <a:pt x="59" y="27"/>
                    </a:lnTo>
                    <a:lnTo>
                      <a:pt x="59" y="28"/>
                    </a:lnTo>
                    <a:lnTo>
                      <a:pt x="29" y="22"/>
                    </a:lnTo>
                    <a:lnTo>
                      <a:pt x="0" y="3"/>
                    </a:lnTo>
                    <a:close/>
                  </a:path>
                </a:pathLst>
              </a:custGeom>
              <a:solidFill>
                <a:srgbClr val="A82B1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543" name="Freeform 626"/>
              <p:cNvSpPr>
                <a:spLocks/>
              </p:cNvSpPr>
              <p:nvPr/>
            </p:nvSpPr>
            <p:spPr bwMode="auto">
              <a:xfrm>
                <a:off x="3332" y="2217"/>
                <a:ext cx="62" cy="51"/>
              </a:xfrm>
              <a:custGeom>
                <a:avLst/>
                <a:gdLst>
                  <a:gd name="T0" fmla="*/ 0 w 62"/>
                  <a:gd name="T1" fmla="*/ 51 h 51"/>
                  <a:gd name="T2" fmla="*/ 56 w 62"/>
                  <a:gd name="T3" fmla="*/ 0 h 51"/>
                  <a:gd name="T4" fmla="*/ 56 w 62"/>
                  <a:gd name="T5" fmla="*/ 1 h 51"/>
                  <a:gd name="T6" fmla="*/ 57 w 62"/>
                  <a:gd name="T7" fmla="*/ 2 h 51"/>
                  <a:gd name="T8" fmla="*/ 58 w 62"/>
                  <a:gd name="T9" fmla="*/ 2 h 51"/>
                  <a:gd name="T10" fmla="*/ 58 w 62"/>
                  <a:gd name="T11" fmla="*/ 4 h 51"/>
                  <a:gd name="T12" fmla="*/ 58 w 62"/>
                  <a:gd name="T13" fmla="*/ 5 h 51"/>
                  <a:gd name="T14" fmla="*/ 59 w 62"/>
                  <a:gd name="T15" fmla="*/ 7 h 51"/>
                  <a:gd name="T16" fmla="*/ 60 w 62"/>
                  <a:gd name="T17" fmla="*/ 8 h 51"/>
                  <a:gd name="T18" fmla="*/ 60 w 62"/>
                  <a:gd name="T19" fmla="*/ 11 h 51"/>
                  <a:gd name="T20" fmla="*/ 61 w 62"/>
                  <a:gd name="T21" fmla="*/ 12 h 51"/>
                  <a:gd name="T22" fmla="*/ 62 w 62"/>
                  <a:gd name="T23" fmla="*/ 15 h 51"/>
                  <a:gd name="T24" fmla="*/ 62 w 62"/>
                  <a:gd name="T25" fmla="*/ 16 h 51"/>
                  <a:gd name="T26" fmla="*/ 62 w 62"/>
                  <a:gd name="T27" fmla="*/ 17 h 51"/>
                  <a:gd name="T28" fmla="*/ 62 w 62"/>
                  <a:gd name="T29" fmla="*/ 19 h 51"/>
                  <a:gd name="T30" fmla="*/ 62 w 62"/>
                  <a:gd name="T31" fmla="*/ 20 h 51"/>
                  <a:gd name="T32" fmla="*/ 62 w 62"/>
                  <a:gd name="T33" fmla="*/ 22 h 51"/>
                  <a:gd name="T34" fmla="*/ 62 w 62"/>
                  <a:gd name="T35" fmla="*/ 23 h 51"/>
                  <a:gd name="T36" fmla="*/ 62 w 62"/>
                  <a:gd name="T37" fmla="*/ 24 h 51"/>
                  <a:gd name="T38" fmla="*/ 62 w 62"/>
                  <a:gd name="T39" fmla="*/ 27 h 51"/>
                  <a:gd name="T40" fmla="*/ 38 w 62"/>
                  <a:gd name="T41" fmla="*/ 42 h 51"/>
                  <a:gd name="T42" fmla="*/ 0 w 62"/>
                  <a:gd name="T43" fmla="*/ 51 h 51"/>
                  <a:gd name="T44" fmla="*/ 0 w 62"/>
                  <a:gd name="T45" fmla="*/ 51 h 5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62"/>
                  <a:gd name="T70" fmla="*/ 0 h 51"/>
                  <a:gd name="T71" fmla="*/ 62 w 62"/>
                  <a:gd name="T72" fmla="*/ 51 h 51"/>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62" h="51">
                    <a:moveTo>
                      <a:pt x="0" y="51"/>
                    </a:moveTo>
                    <a:lnTo>
                      <a:pt x="56" y="0"/>
                    </a:lnTo>
                    <a:lnTo>
                      <a:pt x="56" y="1"/>
                    </a:lnTo>
                    <a:lnTo>
                      <a:pt x="57" y="2"/>
                    </a:lnTo>
                    <a:lnTo>
                      <a:pt x="58" y="2"/>
                    </a:lnTo>
                    <a:lnTo>
                      <a:pt x="58" y="4"/>
                    </a:lnTo>
                    <a:lnTo>
                      <a:pt x="58" y="5"/>
                    </a:lnTo>
                    <a:lnTo>
                      <a:pt x="59" y="7"/>
                    </a:lnTo>
                    <a:lnTo>
                      <a:pt x="60" y="8"/>
                    </a:lnTo>
                    <a:lnTo>
                      <a:pt x="60" y="11"/>
                    </a:lnTo>
                    <a:lnTo>
                      <a:pt x="61" y="12"/>
                    </a:lnTo>
                    <a:lnTo>
                      <a:pt x="62" y="15"/>
                    </a:lnTo>
                    <a:lnTo>
                      <a:pt x="62" y="16"/>
                    </a:lnTo>
                    <a:lnTo>
                      <a:pt x="62" y="17"/>
                    </a:lnTo>
                    <a:lnTo>
                      <a:pt x="62" y="19"/>
                    </a:lnTo>
                    <a:lnTo>
                      <a:pt x="62" y="20"/>
                    </a:lnTo>
                    <a:lnTo>
                      <a:pt x="62" y="22"/>
                    </a:lnTo>
                    <a:lnTo>
                      <a:pt x="62" y="23"/>
                    </a:lnTo>
                    <a:lnTo>
                      <a:pt x="62" y="24"/>
                    </a:lnTo>
                    <a:lnTo>
                      <a:pt x="62" y="27"/>
                    </a:lnTo>
                    <a:lnTo>
                      <a:pt x="38" y="42"/>
                    </a:lnTo>
                    <a:lnTo>
                      <a:pt x="0" y="51"/>
                    </a:lnTo>
                    <a:close/>
                  </a:path>
                </a:pathLst>
              </a:custGeom>
              <a:solidFill>
                <a:srgbClr val="A82B1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544" name="Freeform 627"/>
              <p:cNvSpPr>
                <a:spLocks/>
              </p:cNvSpPr>
              <p:nvPr/>
            </p:nvSpPr>
            <p:spPr bwMode="auto">
              <a:xfrm>
                <a:off x="3296" y="2196"/>
                <a:ext cx="59" cy="66"/>
              </a:xfrm>
              <a:custGeom>
                <a:avLst/>
                <a:gdLst>
                  <a:gd name="T0" fmla="*/ 13 w 59"/>
                  <a:gd name="T1" fmla="*/ 4 h 66"/>
                  <a:gd name="T2" fmla="*/ 15 w 59"/>
                  <a:gd name="T3" fmla="*/ 3 h 66"/>
                  <a:gd name="T4" fmla="*/ 16 w 59"/>
                  <a:gd name="T5" fmla="*/ 2 h 66"/>
                  <a:gd name="T6" fmla="*/ 19 w 59"/>
                  <a:gd name="T7" fmla="*/ 1 h 66"/>
                  <a:gd name="T8" fmla="*/ 21 w 59"/>
                  <a:gd name="T9" fmla="*/ 1 h 66"/>
                  <a:gd name="T10" fmla="*/ 24 w 59"/>
                  <a:gd name="T11" fmla="*/ 0 h 66"/>
                  <a:gd name="T12" fmla="*/ 28 w 59"/>
                  <a:gd name="T13" fmla="*/ 0 h 66"/>
                  <a:gd name="T14" fmla="*/ 31 w 59"/>
                  <a:gd name="T15" fmla="*/ 0 h 66"/>
                  <a:gd name="T16" fmla="*/ 35 w 59"/>
                  <a:gd name="T17" fmla="*/ 0 h 66"/>
                  <a:gd name="T18" fmla="*/ 38 w 59"/>
                  <a:gd name="T19" fmla="*/ 1 h 66"/>
                  <a:gd name="T20" fmla="*/ 42 w 59"/>
                  <a:gd name="T21" fmla="*/ 1 h 66"/>
                  <a:gd name="T22" fmla="*/ 45 w 59"/>
                  <a:gd name="T23" fmla="*/ 4 h 66"/>
                  <a:gd name="T24" fmla="*/ 48 w 59"/>
                  <a:gd name="T25" fmla="*/ 6 h 66"/>
                  <a:gd name="T26" fmla="*/ 51 w 59"/>
                  <a:gd name="T27" fmla="*/ 9 h 66"/>
                  <a:gd name="T28" fmla="*/ 53 w 59"/>
                  <a:gd name="T29" fmla="*/ 12 h 66"/>
                  <a:gd name="T30" fmla="*/ 55 w 59"/>
                  <a:gd name="T31" fmla="*/ 15 h 66"/>
                  <a:gd name="T32" fmla="*/ 56 w 59"/>
                  <a:gd name="T33" fmla="*/ 18 h 66"/>
                  <a:gd name="T34" fmla="*/ 57 w 59"/>
                  <a:gd name="T35" fmla="*/ 22 h 66"/>
                  <a:gd name="T36" fmla="*/ 58 w 59"/>
                  <a:gd name="T37" fmla="*/ 24 h 66"/>
                  <a:gd name="T38" fmla="*/ 58 w 59"/>
                  <a:gd name="T39" fmla="*/ 28 h 66"/>
                  <a:gd name="T40" fmla="*/ 59 w 59"/>
                  <a:gd name="T41" fmla="*/ 32 h 66"/>
                  <a:gd name="T42" fmla="*/ 58 w 59"/>
                  <a:gd name="T43" fmla="*/ 37 h 66"/>
                  <a:gd name="T44" fmla="*/ 58 w 59"/>
                  <a:gd name="T45" fmla="*/ 40 h 66"/>
                  <a:gd name="T46" fmla="*/ 56 w 59"/>
                  <a:gd name="T47" fmla="*/ 44 h 66"/>
                  <a:gd name="T48" fmla="*/ 55 w 59"/>
                  <a:gd name="T49" fmla="*/ 48 h 66"/>
                  <a:gd name="T50" fmla="*/ 53 w 59"/>
                  <a:gd name="T51" fmla="*/ 50 h 66"/>
                  <a:gd name="T52" fmla="*/ 51 w 59"/>
                  <a:gd name="T53" fmla="*/ 53 h 66"/>
                  <a:gd name="T54" fmla="*/ 49 w 59"/>
                  <a:gd name="T55" fmla="*/ 56 h 66"/>
                  <a:gd name="T56" fmla="*/ 47 w 59"/>
                  <a:gd name="T57" fmla="*/ 58 h 66"/>
                  <a:gd name="T58" fmla="*/ 44 w 59"/>
                  <a:gd name="T59" fmla="*/ 60 h 66"/>
                  <a:gd name="T60" fmla="*/ 42 w 59"/>
                  <a:gd name="T61" fmla="*/ 62 h 66"/>
                  <a:gd name="T62" fmla="*/ 39 w 59"/>
                  <a:gd name="T63" fmla="*/ 63 h 66"/>
                  <a:gd name="T64" fmla="*/ 37 w 59"/>
                  <a:gd name="T65" fmla="*/ 64 h 66"/>
                  <a:gd name="T66" fmla="*/ 35 w 59"/>
                  <a:gd name="T67" fmla="*/ 65 h 66"/>
                  <a:gd name="T68" fmla="*/ 32 w 59"/>
                  <a:gd name="T69" fmla="*/ 66 h 66"/>
                  <a:gd name="T70" fmla="*/ 30 w 59"/>
                  <a:gd name="T71" fmla="*/ 66 h 66"/>
                  <a:gd name="T72" fmla="*/ 27 w 59"/>
                  <a:gd name="T73" fmla="*/ 66 h 66"/>
                  <a:gd name="T74" fmla="*/ 24 w 59"/>
                  <a:gd name="T75" fmla="*/ 66 h 66"/>
                  <a:gd name="T76" fmla="*/ 21 w 59"/>
                  <a:gd name="T77" fmla="*/ 66 h 66"/>
                  <a:gd name="T78" fmla="*/ 18 w 59"/>
                  <a:gd name="T79" fmla="*/ 66 h 66"/>
                  <a:gd name="T80" fmla="*/ 16 w 59"/>
                  <a:gd name="T81" fmla="*/ 66 h 66"/>
                  <a:gd name="T82" fmla="*/ 12 w 59"/>
                  <a:gd name="T83" fmla="*/ 65 h 66"/>
                  <a:gd name="T84" fmla="*/ 10 w 59"/>
                  <a:gd name="T85" fmla="*/ 65 h 66"/>
                  <a:gd name="T86" fmla="*/ 8 w 59"/>
                  <a:gd name="T87" fmla="*/ 65 h 66"/>
                  <a:gd name="T88" fmla="*/ 5 w 59"/>
                  <a:gd name="T89" fmla="*/ 64 h 66"/>
                  <a:gd name="T90" fmla="*/ 3 w 59"/>
                  <a:gd name="T91" fmla="*/ 64 h 66"/>
                  <a:gd name="T92" fmla="*/ 1 w 59"/>
                  <a:gd name="T93" fmla="*/ 63 h 66"/>
                  <a:gd name="T94" fmla="*/ 17 w 59"/>
                  <a:gd name="T95" fmla="*/ 35 h 66"/>
                  <a:gd name="T96" fmla="*/ 13 w 59"/>
                  <a:gd name="T97" fmla="*/ 4 h 6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9"/>
                  <a:gd name="T148" fmla="*/ 0 h 66"/>
                  <a:gd name="T149" fmla="*/ 59 w 59"/>
                  <a:gd name="T150" fmla="*/ 66 h 6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9" h="66">
                    <a:moveTo>
                      <a:pt x="13" y="4"/>
                    </a:moveTo>
                    <a:lnTo>
                      <a:pt x="13" y="4"/>
                    </a:lnTo>
                    <a:lnTo>
                      <a:pt x="14" y="4"/>
                    </a:lnTo>
                    <a:lnTo>
                      <a:pt x="15" y="3"/>
                    </a:lnTo>
                    <a:lnTo>
                      <a:pt x="16" y="3"/>
                    </a:lnTo>
                    <a:lnTo>
                      <a:pt x="16" y="2"/>
                    </a:lnTo>
                    <a:lnTo>
                      <a:pt x="18" y="2"/>
                    </a:lnTo>
                    <a:lnTo>
                      <a:pt x="19" y="1"/>
                    </a:lnTo>
                    <a:lnTo>
                      <a:pt x="20" y="1"/>
                    </a:lnTo>
                    <a:lnTo>
                      <a:pt x="21" y="1"/>
                    </a:lnTo>
                    <a:lnTo>
                      <a:pt x="23" y="1"/>
                    </a:lnTo>
                    <a:lnTo>
                      <a:pt x="24" y="0"/>
                    </a:lnTo>
                    <a:lnTo>
                      <a:pt x="26" y="0"/>
                    </a:lnTo>
                    <a:lnTo>
                      <a:pt x="28" y="0"/>
                    </a:lnTo>
                    <a:lnTo>
                      <a:pt x="30" y="0"/>
                    </a:lnTo>
                    <a:lnTo>
                      <a:pt x="31" y="0"/>
                    </a:lnTo>
                    <a:lnTo>
                      <a:pt x="33" y="0"/>
                    </a:lnTo>
                    <a:lnTo>
                      <a:pt x="35" y="0"/>
                    </a:lnTo>
                    <a:lnTo>
                      <a:pt x="36" y="0"/>
                    </a:lnTo>
                    <a:lnTo>
                      <a:pt x="38" y="1"/>
                    </a:lnTo>
                    <a:lnTo>
                      <a:pt x="40" y="1"/>
                    </a:lnTo>
                    <a:lnTo>
                      <a:pt x="42" y="1"/>
                    </a:lnTo>
                    <a:lnTo>
                      <a:pt x="43" y="3"/>
                    </a:lnTo>
                    <a:lnTo>
                      <a:pt x="45" y="4"/>
                    </a:lnTo>
                    <a:lnTo>
                      <a:pt x="47" y="5"/>
                    </a:lnTo>
                    <a:lnTo>
                      <a:pt x="48" y="6"/>
                    </a:lnTo>
                    <a:lnTo>
                      <a:pt x="50" y="8"/>
                    </a:lnTo>
                    <a:lnTo>
                      <a:pt x="51" y="9"/>
                    </a:lnTo>
                    <a:lnTo>
                      <a:pt x="52" y="11"/>
                    </a:lnTo>
                    <a:lnTo>
                      <a:pt x="53" y="12"/>
                    </a:lnTo>
                    <a:lnTo>
                      <a:pt x="54" y="13"/>
                    </a:lnTo>
                    <a:lnTo>
                      <a:pt x="55" y="15"/>
                    </a:lnTo>
                    <a:lnTo>
                      <a:pt x="55" y="16"/>
                    </a:lnTo>
                    <a:lnTo>
                      <a:pt x="56" y="18"/>
                    </a:lnTo>
                    <a:lnTo>
                      <a:pt x="57" y="21"/>
                    </a:lnTo>
                    <a:lnTo>
                      <a:pt x="57" y="22"/>
                    </a:lnTo>
                    <a:lnTo>
                      <a:pt x="57" y="23"/>
                    </a:lnTo>
                    <a:lnTo>
                      <a:pt x="58" y="24"/>
                    </a:lnTo>
                    <a:lnTo>
                      <a:pt x="58" y="26"/>
                    </a:lnTo>
                    <a:lnTo>
                      <a:pt x="58" y="28"/>
                    </a:lnTo>
                    <a:lnTo>
                      <a:pt x="59" y="30"/>
                    </a:lnTo>
                    <a:lnTo>
                      <a:pt x="59" y="32"/>
                    </a:lnTo>
                    <a:lnTo>
                      <a:pt x="59" y="34"/>
                    </a:lnTo>
                    <a:lnTo>
                      <a:pt x="58" y="37"/>
                    </a:lnTo>
                    <a:lnTo>
                      <a:pt x="58" y="38"/>
                    </a:lnTo>
                    <a:lnTo>
                      <a:pt x="58" y="40"/>
                    </a:lnTo>
                    <a:lnTo>
                      <a:pt x="57" y="42"/>
                    </a:lnTo>
                    <a:lnTo>
                      <a:pt x="56" y="44"/>
                    </a:lnTo>
                    <a:lnTo>
                      <a:pt x="56" y="45"/>
                    </a:lnTo>
                    <a:lnTo>
                      <a:pt x="55" y="48"/>
                    </a:lnTo>
                    <a:lnTo>
                      <a:pt x="55" y="49"/>
                    </a:lnTo>
                    <a:lnTo>
                      <a:pt x="53" y="50"/>
                    </a:lnTo>
                    <a:lnTo>
                      <a:pt x="52" y="52"/>
                    </a:lnTo>
                    <a:lnTo>
                      <a:pt x="51" y="53"/>
                    </a:lnTo>
                    <a:lnTo>
                      <a:pt x="50" y="55"/>
                    </a:lnTo>
                    <a:lnTo>
                      <a:pt x="49" y="56"/>
                    </a:lnTo>
                    <a:lnTo>
                      <a:pt x="48" y="57"/>
                    </a:lnTo>
                    <a:lnTo>
                      <a:pt x="47" y="58"/>
                    </a:lnTo>
                    <a:lnTo>
                      <a:pt x="46" y="59"/>
                    </a:lnTo>
                    <a:lnTo>
                      <a:pt x="44" y="60"/>
                    </a:lnTo>
                    <a:lnTo>
                      <a:pt x="43" y="61"/>
                    </a:lnTo>
                    <a:lnTo>
                      <a:pt x="42" y="62"/>
                    </a:lnTo>
                    <a:lnTo>
                      <a:pt x="41" y="62"/>
                    </a:lnTo>
                    <a:lnTo>
                      <a:pt x="39" y="63"/>
                    </a:lnTo>
                    <a:lnTo>
                      <a:pt x="39" y="64"/>
                    </a:lnTo>
                    <a:lnTo>
                      <a:pt x="37" y="64"/>
                    </a:lnTo>
                    <a:lnTo>
                      <a:pt x="36" y="65"/>
                    </a:lnTo>
                    <a:lnTo>
                      <a:pt x="35" y="65"/>
                    </a:lnTo>
                    <a:lnTo>
                      <a:pt x="34" y="65"/>
                    </a:lnTo>
                    <a:lnTo>
                      <a:pt x="32" y="66"/>
                    </a:lnTo>
                    <a:lnTo>
                      <a:pt x="30" y="66"/>
                    </a:lnTo>
                    <a:lnTo>
                      <a:pt x="28" y="66"/>
                    </a:lnTo>
                    <a:lnTo>
                      <a:pt x="27" y="66"/>
                    </a:lnTo>
                    <a:lnTo>
                      <a:pt x="26" y="66"/>
                    </a:lnTo>
                    <a:lnTo>
                      <a:pt x="24" y="66"/>
                    </a:lnTo>
                    <a:lnTo>
                      <a:pt x="23" y="66"/>
                    </a:lnTo>
                    <a:lnTo>
                      <a:pt x="21" y="66"/>
                    </a:lnTo>
                    <a:lnTo>
                      <a:pt x="20" y="66"/>
                    </a:lnTo>
                    <a:lnTo>
                      <a:pt x="18" y="66"/>
                    </a:lnTo>
                    <a:lnTo>
                      <a:pt x="17" y="66"/>
                    </a:lnTo>
                    <a:lnTo>
                      <a:pt x="16" y="66"/>
                    </a:lnTo>
                    <a:lnTo>
                      <a:pt x="14" y="66"/>
                    </a:lnTo>
                    <a:lnTo>
                      <a:pt x="12" y="65"/>
                    </a:lnTo>
                    <a:lnTo>
                      <a:pt x="11" y="65"/>
                    </a:lnTo>
                    <a:lnTo>
                      <a:pt x="10" y="65"/>
                    </a:lnTo>
                    <a:lnTo>
                      <a:pt x="9" y="65"/>
                    </a:lnTo>
                    <a:lnTo>
                      <a:pt x="8" y="65"/>
                    </a:lnTo>
                    <a:lnTo>
                      <a:pt x="6" y="65"/>
                    </a:lnTo>
                    <a:lnTo>
                      <a:pt x="5" y="64"/>
                    </a:lnTo>
                    <a:lnTo>
                      <a:pt x="4" y="64"/>
                    </a:lnTo>
                    <a:lnTo>
                      <a:pt x="3" y="64"/>
                    </a:lnTo>
                    <a:lnTo>
                      <a:pt x="1" y="63"/>
                    </a:lnTo>
                    <a:lnTo>
                      <a:pt x="0" y="63"/>
                    </a:lnTo>
                    <a:lnTo>
                      <a:pt x="17" y="35"/>
                    </a:lnTo>
                    <a:lnTo>
                      <a:pt x="13" y="4"/>
                    </a:lnTo>
                    <a:close/>
                  </a:path>
                </a:pathLst>
              </a:custGeom>
              <a:solidFill>
                <a:srgbClr val="D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545" name="Freeform 628"/>
              <p:cNvSpPr>
                <a:spLocks/>
              </p:cNvSpPr>
              <p:nvPr/>
            </p:nvSpPr>
            <p:spPr bwMode="auto">
              <a:xfrm>
                <a:off x="3230" y="2185"/>
                <a:ext cx="76" cy="65"/>
              </a:xfrm>
              <a:custGeom>
                <a:avLst/>
                <a:gdLst>
                  <a:gd name="T0" fmla="*/ 6 w 76"/>
                  <a:gd name="T1" fmla="*/ 22 h 65"/>
                  <a:gd name="T2" fmla="*/ 8 w 76"/>
                  <a:gd name="T3" fmla="*/ 19 h 65"/>
                  <a:gd name="T4" fmla="*/ 10 w 76"/>
                  <a:gd name="T5" fmla="*/ 16 h 65"/>
                  <a:gd name="T6" fmla="*/ 12 w 76"/>
                  <a:gd name="T7" fmla="*/ 14 h 65"/>
                  <a:gd name="T8" fmla="*/ 15 w 76"/>
                  <a:gd name="T9" fmla="*/ 12 h 65"/>
                  <a:gd name="T10" fmla="*/ 18 w 76"/>
                  <a:gd name="T11" fmla="*/ 10 h 65"/>
                  <a:gd name="T12" fmla="*/ 21 w 76"/>
                  <a:gd name="T13" fmla="*/ 7 h 65"/>
                  <a:gd name="T14" fmla="*/ 24 w 76"/>
                  <a:gd name="T15" fmla="*/ 5 h 65"/>
                  <a:gd name="T16" fmla="*/ 27 w 76"/>
                  <a:gd name="T17" fmla="*/ 3 h 65"/>
                  <a:gd name="T18" fmla="*/ 29 w 76"/>
                  <a:gd name="T19" fmla="*/ 2 h 65"/>
                  <a:gd name="T20" fmla="*/ 31 w 76"/>
                  <a:gd name="T21" fmla="*/ 1 h 65"/>
                  <a:gd name="T22" fmla="*/ 34 w 76"/>
                  <a:gd name="T23" fmla="*/ 1 h 65"/>
                  <a:gd name="T24" fmla="*/ 36 w 76"/>
                  <a:gd name="T25" fmla="*/ 0 h 65"/>
                  <a:gd name="T26" fmla="*/ 38 w 76"/>
                  <a:gd name="T27" fmla="*/ 0 h 65"/>
                  <a:gd name="T28" fmla="*/ 40 w 76"/>
                  <a:gd name="T29" fmla="*/ 0 h 65"/>
                  <a:gd name="T30" fmla="*/ 43 w 76"/>
                  <a:gd name="T31" fmla="*/ 0 h 65"/>
                  <a:gd name="T32" fmla="*/ 45 w 76"/>
                  <a:gd name="T33" fmla="*/ 0 h 65"/>
                  <a:gd name="T34" fmla="*/ 47 w 76"/>
                  <a:gd name="T35" fmla="*/ 0 h 65"/>
                  <a:gd name="T36" fmla="*/ 50 w 76"/>
                  <a:gd name="T37" fmla="*/ 1 h 65"/>
                  <a:gd name="T38" fmla="*/ 52 w 76"/>
                  <a:gd name="T39" fmla="*/ 2 h 65"/>
                  <a:gd name="T40" fmla="*/ 55 w 76"/>
                  <a:gd name="T41" fmla="*/ 3 h 65"/>
                  <a:gd name="T42" fmla="*/ 57 w 76"/>
                  <a:gd name="T43" fmla="*/ 4 h 65"/>
                  <a:gd name="T44" fmla="*/ 59 w 76"/>
                  <a:gd name="T45" fmla="*/ 5 h 65"/>
                  <a:gd name="T46" fmla="*/ 61 w 76"/>
                  <a:gd name="T47" fmla="*/ 6 h 65"/>
                  <a:gd name="T48" fmla="*/ 63 w 76"/>
                  <a:gd name="T49" fmla="*/ 8 h 65"/>
                  <a:gd name="T50" fmla="*/ 67 w 76"/>
                  <a:gd name="T51" fmla="*/ 11 h 65"/>
                  <a:gd name="T52" fmla="*/ 70 w 76"/>
                  <a:gd name="T53" fmla="*/ 14 h 65"/>
                  <a:gd name="T54" fmla="*/ 71 w 76"/>
                  <a:gd name="T55" fmla="*/ 17 h 65"/>
                  <a:gd name="T56" fmla="*/ 73 w 76"/>
                  <a:gd name="T57" fmla="*/ 20 h 65"/>
                  <a:gd name="T58" fmla="*/ 74 w 76"/>
                  <a:gd name="T59" fmla="*/ 24 h 65"/>
                  <a:gd name="T60" fmla="*/ 75 w 76"/>
                  <a:gd name="T61" fmla="*/ 27 h 65"/>
                  <a:gd name="T62" fmla="*/ 76 w 76"/>
                  <a:gd name="T63" fmla="*/ 30 h 65"/>
                  <a:gd name="T64" fmla="*/ 76 w 76"/>
                  <a:gd name="T65" fmla="*/ 33 h 65"/>
                  <a:gd name="T66" fmla="*/ 76 w 76"/>
                  <a:gd name="T67" fmla="*/ 36 h 65"/>
                  <a:gd name="T68" fmla="*/ 76 w 76"/>
                  <a:gd name="T69" fmla="*/ 39 h 65"/>
                  <a:gd name="T70" fmla="*/ 76 w 76"/>
                  <a:gd name="T71" fmla="*/ 41 h 65"/>
                  <a:gd name="T72" fmla="*/ 75 w 76"/>
                  <a:gd name="T73" fmla="*/ 44 h 65"/>
                  <a:gd name="T74" fmla="*/ 75 w 76"/>
                  <a:gd name="T75" fmla="*/ 46 h 65"/>
                  <a:gd name="T76" fmla="*/ 74 w 76"/>
                  <a:gd name="T77" fmla="*/ 49 h 65"/>
                  <a:gd name="T78" fmla="*/ 72 w 76"/>
                  <a:gd name="T79" fmla="*/ 51 h 65"/>
                  <a:gd name="T80" fmla="*/ 70 w 76"/>
                  <a:gd name="T81" fmla="*/ 55 h 65"/>
                  <a:gd name="T82" fmla="*/ 68 w 76"/>
                  <a:gd name="T83" fmla="*/ 57 h 65"/>
                  <a:gd name="T84" fmla="*/ 65 w 76"/>
                  <a:gd name="T85" fmla="*/ 60 h 65"/>
                  <a:gd name="T86" fmla="*/ 63 w 76"/>
                  <a:gd name="T87" fmla="*/ 62 h 65"/>
                  <a:gd name="T88" fmla="*/ 60 w 76"/>
                  <a:gd name="T89" fmla="*/ 65 h 65"/>
                  <a:gd name="T90" fmla="*/ 29 w 76"/>
                  <a:gd name="T91" fmla="*/ 42 h 65"/>
                  <a:gd name="T92" fmla="*/ 5 w 76"/>
                  <a:gd name="T93" fmla="*/ 22 h 6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76"/>
                  <a:gd name="T142" fmla="*/ 0 h 65"/>
                  <a:gd name="T143" fmla="*/ 76 w 76"/>
                  <a:gd name="T144" fmla="*/ 65 h 6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76" h="65">
                    <a:moveTo>
                      <a:pt x="5" y="22"/>
                    </a:moveTo>
                    <a:lnTo>
                      <a:pt x="6" y="22"/>
                    </a:lnTo>
                    <a:lnTo>
                      <a:pt x="6" y="21"/>
                    </a:lnTo>
                    <a:lnTo>
                      <a:pt x="8" y="19"/>
                    </a:lnTo>
                    <a:lnTo>
                      <a:pt x="9" y="18"/>
                    </a:lnTo>
                    <a:lnTo>
                      <a:pt x="10" y="16"/>
                    </a:lnTo>
                    <a:lnTo>
                      <a:pt x="11" y="15"/>
                    </a:lnTo>
                    <a:lnTo>
                      <a:pt x="12" y="14"/>
                    </a:lnTo>
                    <a:lnTo>
                      <a:pt x="13" y="13"/>
                    </a:lnTo>
                    <a:lnTo>
                      <a:pt x="15" y="12"/>
                    </a:lnTo>
                    <a:lnTo>
                      <a:pt x="16" y="10"/>
                    </a:lnTo>
                    <a:lnTo>
                      <a:pt x="18" y="10"/>
                    </a:lnTo>
                    <a:lnTo>
                      <a:pt x="20" y="8"/>
                    </a:lnTo>
                    <a:lnTo>
                      <a:pt x="21" y="7"/>
                    </a:lnTo>
                    <a:lnTo>
                      <a:pt x="23" y="6"/>
                    </a:lnTo>
                    <a:lnTo>
                      <a:pt x="24" y="5"/>
                    </a:lnTo>
                    <a:lnTo>
                      <a:pt x="27" y="3"/>
                    </a:lnTo>
                    <a:lnTo>
                      <a:pt x="28" y="2"/>
                    </a:lnTo>
                    <a:lnTo>
                      <a:pt x="29" y="2"/>
                    </a:lnTo>
                    <a:lnTo>
                      <a:pt x="30" y="2"/>
                    </a:lnTo>
                    <a:lnTo>
                      <a:pt x="31" y="1"/>
                    </a:lnTo>
                    <a:lnTo>
                      <a:pt x="32" y="1"/>
                    </a:lnTo>
                    <a:lnTo>
                      <a:pt x="34" y="1"/>
                    </a:lnTo>
                    <a:lnTo>
                      <a:pt x="35" y="1"/>
                    </a:lnTo>
                    <a:lnTo>
                      <a:pt x="36" y="0"/>
                    </a:lnTo>
                    <a:lnTo>
                      <a:pt x="37" y="0"/>
                    </a:lnTo>
                    <a:lnTo>
                      <a:pt x="38" y="0"/>
                    </a:lnTo>
                    <a:lnTo>
                      <a:pt x="39" y="0"/>
                    </a:lnTo>
                    <a:lnTo>
                      <a:pt x="40" y="0"/>
                    </a:lnTo>
                    <a:lnTo>
                      <a:pt x="41" y="0"/>
                    </a:lnTo>
                    <a:lnTo>
                      <a:pt x="43" y="0"/>
                    </a:lnTo>
                    <a:lnTo>
                      <a:pt x="45" y="0"/>
                    </a:lnTo>
                    <a:lnTo>
                      <a:pt x="46" y="0"/>
                    </a:lnTo>
                    <a:lnTo>
                      <a:pt x="47" y="0"/>
                    </a:lnTo>
                    <a:lnTo>
                      <a:pt x="48" y="1"/>
                    </a:lnTo>
                    <a:lnTo>
                      <a:pt x="50" y="1"/>
                    </a:lnTo>
                    <a:lnTo>
                      <a:pt x="51" y="1"/>
                    </a:lnTo>
                    <a:lnTo>
                      <a:pt x="52" y="2"/>
                    </a:lnTo>
                    <a:lnTo>
                      <a:pt x="54" y="2"/>
                    </a:lnTo>
                    <a:lnTo>
                      <a:pt x="55" y="3"/>
                    </a:lnTo>
                    <a:lnTo>
                      <a:pt x="57" y="4"/>
                    </a:lnTo>
                    <a:lnTo>
                      <a:pt x="58" y="5"/>
                    </a:lnTo>
                    <a:lnTo>
                      <a:pt x="59" y="5"/>
                    </a:lnTo>
                    <a:lnTo>
                      <a:pt x="60" y="6"/>
                    </a:lnTo>
                    <a:lnTo>
                      <a:pt x="61" y="6"/>
                    </a:lnTo>
                    <a:lnTo>
                      <a:pt x="62" y="7"/>
                    </a:lnTo>
                    <a:lnTo>
                      <a:pt x="63" y="8"/>
                    </a:lnTo>
                    <a:lnTo>
                      <a:pt x="65" y="10"/>
                    </a:lnTo>
                    <a:lnTo>
                      <a:pt x="67" y="11"/>
                    </a:lnTo>
                    <a:lnTo>
                      <a:pt x="68" y="12"/>
                    </a:lnTo>
                    <a:lnTo>
                      <a:pt x="70" y="14"/>
                    </a:lnTo>
                    <a:lnTo>
                      <a:pt x="70" y="16"/>
                    </a:lnTo>
                    <a:lnTo>
                      <a:pt x="71" y="17"/>
                    </a:lnTo>
                    <a:lnTo>
                      <a:pt x="72" y="19"/>
                    </a:lnTo>
                    <a:lnTo>
                      <a:pt x="73" y="20"/>
                    </a:lnTo>
                    <a:lnTo>
                      <a:pt x="74" y="22"/>
                    </a:lnTo>
                    <a:lnTo>
                      <a:pt x="74" y="24"/>
                    </a:lnTo>
                    <a:lnTo>
                      <a:pt x="75" y="26"/>
                    </a:lnTo>
                    <a:lnTo>
                      <a:pt x="75" y="27"/>
                    </a:lnTo>
                    <a:lnTo>
                      <a:pt x="75" y="28"/>
                    </a:lnTo>
                    <a:lnTo>
                      <a:pt x="76" y="30"/>
                    </a:lnTo>
                    <a:lnTo>
                      <a:pt x="76" y="32"/>
                    </a:lnTo>
                    <a:lnTo>
                      <a:pt x="76" y="33"/>
                    </a:lnTo>
                    <a:lnTo>
                      <a:pt x="76" y="34"/>
                    </a:lnTo>
                    <a:lnTo>
                      <a:pt x="76" y="36"/>
                    </a:lnTo>
                    <a:lnTo>
                      <a:pt x="76" y="38"/>
                    </a:lnTo>
                    <a:lnTo>
                      <a:pt x="76" y="39"/>
                    </a:lnTo>
                    <a:lnTo>
                      <a:pt x="76" y="40"/>
                    </a:lnTo>
                    <a:lnTo>
                      <a:pt x="76" y="41"/>
                    </a:lnTo>
                    <a:lnTo>
                      <a:pt x="75" y="43"/>
                    </a:lnTo>
                    <a:lnTo>
                      <a:pt x="75" y="44"/>
                    </a:lnTo>
                    <a:lnTo>
                      <a:pt x="75" y="45"/>
                    </a:lnTo>
                    <a:lnTo>
                      <a:pt x="75" y="46"/>
                    </a:lnTo>
                    <a:lnTo>
                      <a:pt x="75" y="47"/>
                    </a:lnTo>
                    <a:lnTo>
                      <a:pt x="74" y="49"/>
                    </a:lnTo>
                    <a:lnTo>
                      <a:pt x="73" y="50"/>
                    </a:lnTo>
                    <a:lnTo>
                      <a:pt x="72" y="51"/>
                    </a:lnTo>
                    <a:lnTo>
                      <a:pt x="71" y="53"/>
                    </a:lnTo>
                    <a:lnTo>
                      <a:pt x="70" y="55"/>
                    </a:lnTo>
                    <a:lnTo>
                      <a:pt x="69" y="56"/>
                    </a:lnTo>
                    <a:lnTo>
                      <a:pt x="68" y="57"/>
                    </a:lnTo>
                    <a:lnTo>
                      <a:pt x="66" y="59"/>
                    </a:lnTo>
                    <a:lnTo>
                      <a:pt x="65" y="60"/>
                    </a:lnTo>
                    <a:lnTo>
                      <a:pt x="64" y="61"/>
                    </a:lnTo>
                    <a:lnTo>
                      <a:pt x="63" y="62"/>
                    </a:lnTo>
                    <a:lnTo>
                      <a:pt x="62" y="63"/>
                    </a:lnTo>
                    <a:lnTo>
                      <a:pt x="60" y="65"/>
                    </a:lnTo>
                    <a:lnTo>
                      <a:pt x="29" y="42"/>
                    </a:lnTo>
                    <a:lnTo>
                      <a:pt x="0" y="30"/>
                    </a:lnTo>
                    <a:lnTo>
                      <a:pt x="5" y="22"/>
                    </a:lnTo>
                    <a:close/>
                  </a:path>
                </a:pathLst>
              </a:custGeom>
              <a:solidFill>
                <a:srgbClr val="D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546" name="Freeform 629"/>
              <p:cNvSpPr>
                <a:spLocks/>
              </p:cNvSpPr>
              <p:nvPr/>
            </p:nvSpPr>
            <p:spPr bwMode="auto">
              <a:xfrm>
                <a:off x="3265" y="2189"/>
                <a:ext cx="12" cy="30"/>
              </a:xfrm>
              <a:custGeom>
                <a:avLst/>
                <a:gdLst>
                  <a:gd name="T0" fmla="*/ 1 w 12"/>
                  <a:gd name="T1" fmla="*/ 30 h 30"/>
                  <a:gd name="T2" fmla="*/ 1 w 12"/>
                  <a:gd name="T3" fmla="*/ 30 h 30"/>
                  <a:gd name="T4" fmla="*/ 1 w 12"/>
                  <a:gd name="T5" fmla="*/ 28 h 30"/>
                  <a:gd name="T6" fmla="*/ 1 w 12"/>
                  <a:gd name="T7" fmla="*/ 26 h 30"/>
                  <a:gd name="T8" fmla="*/ 1 w 12"/>
                  <a:gd name="T9" fmla="*/ 25 h 30"/>
                  <a:gd name="T10" fmla="*/ 1 w 12"/>
                  <a:gd name="T11" fmla="*/ 24 h 30"/>
                  <a:gd name="T12" fmla="*/ 1 w 12"/>
                  <a:gd name="T13" fmla="*/ 23 h 30"/>
                  <a:gd name="T14" fmla="*/ 0 w 12"/>
                  <a:gd name="T15" fmla="*/ 20 h 30"/>
                  <a:gd name="T16" fmla="*/ 0 w 12"/>
                  <a:gd name="T17" fmla="*/ 19 h 30"/>
                  <a:gd name="T18" fmla="*/ 0 w 12"/>
                  <a:gd name="T19" fmla="*/ 17 h 30"/>
                  <a:gd name="T20" fmla="*/ 0 w 12"/>
                  <a:gd name="T21" fmla="*/ 15 h 30"/>
                  <a:gd name="T22" fmla="*/ 0 w 12"/>
                  <a:gd name="T23" fmla="*/ 13 h 30"/>
                  <a:gd name="T24" fmla="*/ 0 w 12"/>
                  <a:gd name="T25" fmla="*/ 11 h 30"/>
                  <a:gd name="T26" fmla="*/ 0 w 12"/>
                  <a:gd name="T27" fmla="*/ 9 h 30"/>
                  <a:gd name="T28" fmla="*/ 0 w 12"/>
                  <a:gd name="T29" fmla="*/ 8 h 30"/>
                  <a:gd name="T30" fmla="*/ 0 w 12"/>
                  <a:gd name="T31" fmla="*/ 6 h 30"/>
                  <a:gd name="T32" fmla="*/ 0 w 12"/>
                  <a:gd name="T33" fmla="*/ 4 h 30"/>
                  <a:gd name="T34" fmla="*/ 0 w 12"/>
                  <a:gd name="T35" fmla="*/ 3 h 30"/>
                  <a:gd name="T36" fmla="*/ 1 w 12"/>
                  <a:gd name="T37" fmla="*/ 2 h 30"/>
                  <a:gd name="T38" fmla="*/ 2 w 12"/>
                  <a:gd name="T39" fmla="*/ 1 h 30"/>
                  <a:gd name="T40" fmla="*/ 3 w 12"/>
                  <a:gd name="T41" fmla="*/ 1 h 30"/>
                  <a:gd name="T42" fmla="*/ 4 w 12"/>
                  <a:gd name="T43" fmla="*/ 0 h 30"/>
                  <a:gd name="T44" fmla="*/ 6 w 12"/>
                  <a:gd name="T45" fmla="*/ 0 h 30"/>
                  <a:gd name="T46" fmla="*/ 7 w 12"/>
                  <a:gd name="T47" fmla="*/ 0 h 30"/>
                  <a:gd name="T48" fmla="*/ 8 w 12"/>
                  <a:gd name="T49" fmla="*/ 0 h 30"/>
                  <a:gd name="T50" fmla="*/ 9 w 12"/>
                  <a:gd name="T51" fmla="*/ 0 h 30"/>
                  <a:gd name="T52" fmla="*/ 10 w 12"/>
                  <a:gd name="T53" fmla="*/ 0 h 30"/>
                  <a:gd name="T54" fmla="*/ 11 w 12"/>
                  <a:gd name="T55" fmla="*/ 0 h 30"/>
                  <a:gd name="T56" fmla="*/ 12 w 12"/>
                  <a:gd name="T57" fmla="*/ 1 h 30"/>
                  <a:gd name="T58" fmla="*/ 12 w 12"/>
                  <a:gd name="T59" fmla="*/ 1 h 30"/>
                  <a:gd name="T60" fmla="*/ 12 w 12"/>
                  <a:gd name="T61" fmla="*/ 1 h 30"/>
                  <a:gd name="T62" fmla="*/ 3 w 12"/>
                  <a:gd name="T63" fmla="*/ 30 h 30"/>
                  <a:gd name="T64" fmla="*/ 1 w 12"/>
                  <a:gd name="T65" fmla="*/ 30 h 30"/>
                  <a:gd name="T66" fmla="*/ 1 w 12"/>
                  <a:gd name="T67" fmla="*/ 30 h 3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2"/>
                  <a:gd name="T103" fmla="*/ 0 h 30"/>
                  <a:gd name="T104" fmla="*/ 12 w 12"/>
                  <a:gd name="T105" fmla="*/ 30 h 3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2" h="30">
                    <a:moveTo>
                      <a:pt x="1" y="30"/>
                    </a:moveTo>
                    <a:lnTo>
                      <a:pt x="1" y="30"/>
                    </a:lnTo>
                    <a:lnTo>
                      <a:pt x="1" y="28"/>
                    </a:lnTo>
                    <a:lnTo>
                      <a:pt x="1" y="26"/>
                    </a:lnTo>
                    <a:lnTo>
                      <a:pt x="1" y="25"/>
                    </a:lnTo>
                    <a:lnTo>
                      <a:pt x="1" y="24"/>
                    </a:lnTo>
                    <a:lnTo>
                      <a:pt x="1" y="23"/>
                    </a:lnTo>
                    <a:lnTo>
                      <a:pt x="0" y="20"/>
                    </a:lnTo>
                    <a:lnTo>
                      <a:pt x="0" y="19"/>
                    </a:lnTo>
                    <a:lnTo>
                      <a:pt x="0" y="17"/>
                    </a:lnTo>
                    <a:lnTo>
                      <a:pt x="0" y="15"/>
                    </a:lnTo>
                    <a:lnTo>
                      <a:pt x="0" y="13"/>
                    </a:lnTo>
                    <a:lnTo>
                      <a:pt x="0" y="11"/>
                    </a:lnTo>
                    <a:lnTo>
                      <a:pt x="0" y="9"/>
                    </a:lnTo>
                    <a:lnTo>
                      <a:pt x="0" y="8"/>
                    </a:lnTo>
                    <a:lnTo>
                      <a:pt x="0" y="6"/>
                    </a:lnTo>
                    <a:lnTo>
                      <a:pt x="0" y="4"/>
                    </a:lnTo>
                    <a:lnTo>
                      <a:pt x="0" y="3"/>
                    </a:lnTo>
                    <a:lnTo>
                      <a:pt x="1" y="2"/>
                    </a:lnTo>
                    <a:lnTo>
                      <a:pt x="2" y="1"/>
                    </a:lnTo>
                    <a:lnTo>
                      <a:pt x="3" y="1"/>
                    </a:lnTo>
                    <a:lnTo>
                      <a:pt x="4" y="0"/>
                    </a:lnTo>
                    <a:lnTo>
                      <a:pt x="6" y="0"/>
                    </a:lnTo>
                    <a:lnTo>
                      <a:pt x="7" y="0"/>
                    </a:lnTo>
                    <a:lnTo>
                      <a:pt x="8" y="0"/>
                    </a:lnTo>
                    <a:lnTo>
                      <a:pt x="9" y="0"/>
                    </a:lnTo>
                    <a:lnTo>
                      <a:pt x="10" y="0"/>
                    </a:lnTo>
                    <a:lnTo>
                      <a:pt x="11" y="0"/>
                    </a:lnTo>
                    <a:lnTo>
                      <a:pt x="12" y="1"/>
                    </a:lnTo>
                    <a:lnTo>
                      <a:pt x="3" y="30"/>
                    </a:lnTo>
                    <a:lnTo>
                      <a:pt x="1" y="30"/>
                    </a:lnTo>
                    <a:close/>
                  </a:path>
                </a:pathLst>
              </a:custGeom>
              <a:solidFill>
                <a:srgbClr val="FF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547" name="Freeform 630"/>
              <p:cNvSpPr>
                <a:spLocks/>
              </p:cNvSpPr>
              <p:nvPr/>
            </p:nvSpPr>
            <p:spPr bwMode="auto">
              <a:xfrm>
                <a:off x="3269" y="2192"/>
                <a:ext cx="27" cy="30"/>
              </a:xfrm>
              <a:custGeom>
                <a:avLst/>
                <a:gdLst>
                  <a:gd name="T0" fmla="*/ 3 w 27"/>
                  <a:gd name="T1" fmla="*/ 26 h 30"/>
                  <a:gd name="T2" fmla="*/ 17 w 27"/>
                  <a:gd name="T3" fmla="*/ 0 h 30"/>
                  <a:gd name="T4" fmla="*/ 18 w 27"/>
                  <a:gd name="T5" fmla="*/ 0 h 30"/>
                  <a:gd name="T6" fmla="*/ 19 w 27"/>
                  <a:gd name="T7" fmla="*/ 1 h 30"/>
                  <a:gd name="T8" fmla="*/ 20 w 27"/>
                  <a:gd name="T9" fmla="*/ 3 h 30"/>
                  <a:gd name="T10" fmla="*/ 21 w 27"/>
                  <a:gd name="T11" fmla="*/ 4 h 30"/>
                  <a:gd name="T12" fmla="*/ 22 w 27"/>
                  <a:gd name="T13" fmla="*/ 5 h 30"/>
                  <a:gd name="T14" fmla="*/ 23 w 27"/>
                  <a:gd name="T15" fmla="*/ 6 h 30"/>
                  <a:gd name="T16" fmla="*/ 24 w 27"/>
                  <a:gd name="T17" fmla="*/ 8 h 30"/>
                  <a:gd name="T18" fmla="*/ 25 w 27"/>
                  <a:gd name="T19" fmla="*/ 10 h 30"/>
                  <a:gd name="T20" fmla="*/ 26 w 27"/>
                  <a:gd name="T21" fmla="*/ 11 h 30"/>
                  <a:gd name="T22" fmla="*/ 26 w 27"/>
                  <a:gd name="T23" fmla="*/ 13 h 30"/>
                  <a:gd name="T24" fmla="*/ 27 w 27"/>
                  <a:gd name="T25" fmla="*/ 15 h 30"/>
                  <a:gd name="T26" fmla="*/ 26 w 27"/>
                  <a:gd name="T27" fmla="*/ 16 h 30"/>
                  <a:gd name="T28" fmla="*/ 26 w 27"/>
                  <a:gd name="T29" fmla="*/ 17 h 30"/>
                  <a:gd name="T30" fmla="*/ 25 w 27"/>
                  <a:gd name="T31" fmla="*/ 17 h 30"/>
                  <a:gd name="T32" fmla="*/ 24 w 27"/>
                  <a:gd name="T33" fmla="*/ 18 h 30"/>
                  <a:gd name="T34" fmla="*/ 24 w 27"/>
                  <a:gd name="T35" fmla="*/ 19 h 30"/>
                  <a:gd name="T36" fmla="*/ 23 w 27"/>
                  <a:gd name="T37" fmla="*/ 19 h 30"/>
                  <a:gd name="T38" fmla="*/ 21 w 27"/>
                  <a:gd name="T39" fmla="*/ 19 h 30"/>
                  <a:gd name="T40" fmla="*/ 20 w 27"/>
                  <a:gd name="T41" fmla="*/ 20 h 30"/>
                  <a:gd name="T42" fmla="*/ 19 w 27"/>
                  <a:gd name="T43" fmla="*/ 20 h 30"/>
                  <a:gd name="T44" fmla="*/ 18 w 27"/>
                  <a:gd name="T45" fmla="*/ 20 h 30"/>
                  <a:gd name="T46" fmla="*/ 17 w 27"/>
                  <a:gd name="T47" fmla="*/ 20 h 30"/>
                  <a:gd name="T48" fmla="*/ 16 w 27"/>
                  <a:gd name="T49" fmla="*/ 21 h 30"/>
                  <a:gd name="T50" fmla="*/ 15 w 27"/>
                  <a:gd name="T51" fmla="*/ 21 h 30"/>
                  <a:gd name="T52" fmla="*/ 14 w 27"/>
                  <a:gd name="T53" fmla="*/ 22 h 30"/>
                  <a:gd name="T54" fmla="*/ 13 w 27"/>
                  <a:gd name="T55" fmla="*/ 22 h 30"/>
                  <a:gd name="T56" fmla="*/ 12 w 27"/>
                  <a:gd name="T57" fmla="*/ 22 h 30"/>
                  <a:gd name="T58" fmla="*/ 11 w 27"/>
                  <a:gd name="T59" fmla="*/ 23 h 30"/>
                  <a:gd name="T60" fmla="*/ 10 w 27"/>
                  <a:gd name="T61" fmla="*/ 23 h 30"/>
                  <a:gd name="T62" fmla="*/ 8 w 27"/>
                  <a:gd name="T63" fmla="*/ 24 h 30"/>
                  <a:gd name="T64" fmla="*/ 7 w 27"/>
                  <a:gd name="T65" fmla="*/ 25 h 30"/>
                  <a:gd name="T66" fmla="*/ 5 w 27"/>
                  <a:gd name="T67" fmla="*/ 26 h 30"/>
                  <a:gd name="T68" fmla="*/ 4 w 27"/>
                  <a:gd name="T69" fmla="*/ 27 h 30"/>
                  <a:gd name="T70" fmla="*/ 3 w 27"/>
                  <a:gd name="T71" fmla="*/ 27 h 30"/>
                  <a:gd name="T72" fmla="*/ 2 w 27"/>
                  <a:gd name="T73" fmla="*/ 28 h 30"/>
                  <a:gd name="T74" fmla="*/ 1 w 27"/>
                  <a:gd name="T75" fmla="*/ 29 h 30"/>
                  <a:gd name="T76" fmla="*/ 0 w 27"/>
                  <a:gd name="T77" fmla="*/ 30 h 30"/>
                  <a:gd name="T78" fmla="*/ 3 w 27"/>
                  <a:gd name="T79" fmla="*/ 26 h 30"/>
                  <a:gd name="T80" fmla="*/ 3 w 27"/>
                  <a:gd name="T81" fmla="*/ 26 h 3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7"/>
                  <a:gd name="T124" fmla="*/ 0 h 30"/>
                  <a:gd name="T125" fmla="*/ 27 w 27"/>
                  <a:gd name="T126" fmla="*/ 30 h 3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7" h="30">
                    <a:moveTo>
                      <a:pt x="3" y="26"/>
                    </a:moveTo>
                    <a:lnTo>
                      <a:pt x="17" y="0"/>
                    </a:lnTo>
                    <a:lnTo>
                      <a:pt x="18" y="0"/>
                    </a:lnTo>
                    <a:lnTo>
                      <a:pt x="19" y="1"/>
                    </a:lnTo>
                    <a:lnTo>
                      <a:pt x="20" y="3"/>
                    </a:lnTo>
                    <a:lnTo>
                      <a:pt x="21" y="4"/>
                    </a:lnTo>
                    <a:lnTo>
                      <a:pt x="22" y="5"/>
                    </a:lnTo>
                    <a:lnTo>
                      <a:pt x="23" y="6"/>
                    </a:lnTo>
                    <a:lnTo>
                      <a:pt x="24" y="8"/>
                    </a:lnTo>
                    <a:lnTo>
                      <a:pt x="25" y="10"/>
                    </a:lnTo>
                    <a:lnTo>
                      <a:pt x="26" y="11"/>
                    </a:lnTo>
                    <a:lnTo>
                      <a:pt x="26" y="13"/>
                    </a:lnTo>
                    <a:lnTo>
                      <a:pt x="27" y="15"/>
                    </a:lnTo>
                    <a:lnTo>
                      <a:pt x="26" y="16"/>
                    </a:lnTo>
                    <a:lnTo>
                      <a:pt x="26" y="17"/>
                    </a:lnTo>
                    <a:lnTo>
                      <a:pt x="25" y="17"/>
                    </a:lnTo>
                    <a:lnTo>
                      <a:pt x="24" y="18"/>
                    </a:lnTo>
                    <a:lnTo>
                      <a:pt x="24" y="19"/>
                    </a:lnTo>
                    <a:lnTo>
                      <a:pt x="23" y="19"/>
                    </a:lnTo>
                    <a:lnTo>
                      <a:pt x="21" y="19"/>
                    </a:lnTo>
                    <a:lnTo>
                      <a:pt x="20" y="20"/>
                    </a:lnTo>
                    <a:lnTo>
                      <a:pt x="19" y="20"/>
                    </a:lnTo>
                    <a:lnTo>
                      <a:pt x="18" y="20"/>
                    </a:lnTo>
                    <a:lnTo>
                      <a:pt x="17" y="20"/>
                    </a:lnTo>
                    <a:lnTo>
                      <a:pt x="16" y="21"/>
                    </a:lnTo>
                    <a:lnTo>
                      <a:pt x="15" y="21"/>
                    </a:lnTo>
                    <a:lnTo>
                      <a:pt x="14" y="22"/>
                    </a:lnTo>
                    <a:lnTo>
                      <a:pt x="13" y="22"/>
                    </a:lnTo>
                    <a:lnTo>
                      <a:pt x="12" y="22"/>
                    </a:lnTo>
                    <a:lnTo>
                      <a:pt x="11" y="23"/>
                    </a:lnTo>
                    <a:lnTo>
                      <a:pt x="10" y="23"/>
                    </a:lnTo>
                    <a:lnTo>
                      <a:pt x="8" y="24"/>
                    </a:lnTo>
                    <a:lnTo>
                      <a:pt x="7" y="25"/>
                    </a:lnTo>
                    <a:lnTo>
                      <a:pt x="5" y="26"/>
                    </a:lnTo>
                    <a:lnTo>
                      <a:pt x="4" y="27"/>
                    </a:lnTo>
                    <a:lnTo>
                      <a:pt x="3" y="27"/>
                    </a:lnTo>
                    <a:lnTo>
                      <a:pt x="2" y="28"/>
                    </a:lnTo>
                    <a:lnTo>
                      <a:pt x="1" y="29"/>
                    </a:lnTo>
                    <a:lnTo>
                      <a:pt x="0" y="30"/>
                    </a:lnTo>
                    <a:lnTo>
                      <a:pt x="3" y="26"/>
                    </a:lnTo>
                    <a:close/>
                  </a:path>
                </a:pathLst>
              </a:custGeom>
              <a:solidFill>
                <a:srgbClr val="FF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548" name="Freeform 631"/>
              <p:cNvSpPr>
                <a:spLocks/>
              </p:cNvSpPr>
              <p:nvPr/>
            </p:nvSpPr>
            <p:spPr bwMode="auto">
              <a:xfrm>
                <a:off x="3243" y="2195"/>
                <a:ext cx="21" cy="25"/>
              </a:xfrm>
              <a:custGeom>
                <a:avLst/>
                <a:gdLst>
                  <a:gd name="T0" fmla="*/ 21 w 21"/>
                  <a:gd name="T1" fmla="*/ 23 h 25"/>
                  <a:gd name="T2" fmla="*/ 21 w 21"/>
                  <a:gd name="T3" fmla="*/ 23 h 25"/>
                  <a:gd name="T4" fmla="*/ 20 w 21"/>
                  <a:gd name="T5" fmla="*/ 22 h 25"/>
                  <a:gd name="T6" fmla="*/ 19 w 21"/>
                  <a:gd name="T7" fmla="*/ 20 h 25"/>
                  <a:gd name="T8" fmla="*/ 18 w 21"/>
                  <a:gd name="T9" fmla="*/ 19 h 25"/>
                  <a:gd name="T10" fmla="*/ 18 w 21"/>
                  <a:gd name="T11" fmla="*/ 18 h 25"/>
                  <a:gd name="T12" fmla="*/ 17 w 21"/>
                  <a:gd name="T13" fmla="*/ 17 h 25"/>
                  <a:gd name="T14" fmla="*/ 16 w 21"/>
                  <a:gd name="T15" fmla="*/ 16 h 25"/>
                  <a:gd name="T16" fmla="*/ 15 w 21"/>
                  <a:gd name="T17" fmla="*/ 14 h 25"/>
                  <a:gd name="T18" fmla="*/ 15 w 21"/>
                  <a:gd name="T19" fmla="*/ 12 h 25"/>
                  <a:gd name="T20" fmla="*/ 14 w 21"/>
                  <a:gd name="T21" fmla="*/ 11 h 25"/>
                  <a:gd name="T22" fmla="*/ 14 w 21"/>
                  <a:gd name="T23" fmla="*/ 9 h 25"/>
                  <a:gd name="T24" fmla="*/ 14 w 21"/>
                  <a:gd name="T25" fmla="*/ 7 h 25"/>
                  <a:gd name="T26" fmla="*/ 13 w 21"/>
                  <a:gd name="T27" fmla="*/ 6 h 25"/>
                  <a:gd name="T28" fmla="*/ 13 w 21"/>
                  <a:gd name="T29" fmla="*/ 4 h 25"/>
                  <a:gd name="T30" fmla="*/ 13 w 21"/>
                  <a:gd name="T31" fmla="*/ 2 h 25"/>
                  <a:gd name="T32" fmla="*/ 12 w 21"/>
                  <a:gd name="T33" fmla="*/ 1 h 25"/>
                  <a:gd name="T34" fmla="*/ 11 w 21"/>
                  <a:gd name="T35" fmla="*/ 0 h 25"/>
                  <a:gd name="T36" fmla="*/ 11 w 21"/>
                  <a:gd name="T37" fmla="*/ 0 h 25"/>
                  <a:gd name="T38" fmla="*/ 9 w 21"/>
                  <a:gd name="T39" fmla="*/ 1 h 25"/>
                  <a:gd name="T40" fmla="*/ 8 w 21"/>
                  <a:gd name="T41" fmla="*/ 1 h 25"/>
                  <a:gd name="T42" fmla="*/ 7 w 21"/>
                  <a:gd name="T43" fmla="*/ 2 h 25"/>
                  <a:gd name="T44" fmla="*/ 6 w 21"/>
                  <a:gd name="T45" fmla="*/ 3 h 25"/>
                  <a:gd name="T46" fmla="*/ 5 w 21"/>
                  <a:gd name="T47" fmla="*/ 5 h 25"/>
                  <a:gd name="T48" fmla="*/ 4 w 21"/>
                  <a:gd name="T49" fmla="*/ 6 h 25"/>
                  <a:gd name="T50" fmla="*/ 3 w 21"/>
                  <a:gd name="T51" fmla="*/ 7 h 25"/>
                  <a:gd name="T52" fmla="*/ 2 w 21"/>
                  <a:gd name="T53" fmla="*/ 8 h 25"/>
                  <a:gd name="T54" fmla="*/ 0 w 21"/>
                  <a:gd name="T55" fmla="*/ 9 h 25"/>
                  <a:gd name="T56" fmla="*/ 0 w 21"/>
                  <a:gd name="T57" fmla="*/ 11 h 25"/>
                  <a:gd name="T58" fmla="*/ 20 w 21"/>
                  <a:gd name="T59" fmla="*/ 25 h 25"/>
                  <a:gd name="T60" fmla="*/ 21 w 21"/>
                  <a:gd name="T61" fmla="*/ 23 h 25"/>
                  <a:gd name="T62" fmla="*/ 21 w 21"/>
                  <a:gd name="T63" fmla="*/ 23 h 2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1"/>
                  <a:gd name="T97" fmla="*/ 0 h 25"/>
                  <a:gd name="T98" fmla="*/ 21 w 21"/>
                  <a:gd name="T99" fmla="*/ 25 h 2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1" h="25">
                    <a:moveTo>
                      <a:pt x="21" y="23"/>
                    </a:moveTo>
                    <a:lnTo>
                      <a:pt x="21" y="23"/>
                    </a:lnTo>
                    <a:lnTo>
                      <a:pt x="20" y="22"/>
                    </a:lnTo>
                    <a:lnTo>
                      <a:pt x="19" y="20"/>
                    </a:lnTo>
                    <a:lnTo>
                      <a:pt x="18" y="19"/>
                    </a:lnTo>
                    <a:lnTo>
                      <a:pt x="18" y="18"/>
                    </a:lnTo>
                    <a:lnTo>
                      <a:pt x="17" y="17"/>
                    </a:lnTo>
                    <a:lnTo>
                      <a:pt x="16" y="16"/>
                    </a:lnTo>
                    <a:lnTo>
                      <a:pt x="15" y="14"/>
                    </a:lnTo>
                    <a:lnTo>
                      <a:pt x="15" y="12"/>
                    </a:lnTo>
                    <a:lnTo>
                      <a:pt x="14" y="11"/>
                    </a:lnTo>
                    <a:lnTo>
                      <a:pt x="14" y="9"/>
                    </a:lnTo>
                    <a:lnTo>
                      <a:pt x="14" y="7"/>
                    </a:lnTo>
                    <a:lnTo>
                      <a:pt x="13" y="6"/>
                    </a:lnTo>
                    <a:lnTo>
                      <a:pt x="13" y="4"/>
                    </a:lnTo>
                    <a:lnTo>
                      <a:pt x="13" y="2"/>
                    </a:lnTo>
                    <a:lnTo>
                      <a:pt x="12" y="1"/>
                    </a:lnTo>
                    <a:lnTo>
                      <a:pt x="11" y="0"/>
                    </a:lnTo>
                    <a:lnTo>
                      <a:pt x="9" y="1"/>
                    </a:lnTo>
                    <a:lnTo>
                      <a:pt x="8" y="1"/>
                    </a:lnTo>
                    <a:lnTo>
                      <a:pt x="7" y="2"/>
                    </a:lnTo>
                    <a:lnTo>
                      <a:pt x="6" y="3"/>
                    </a:lnTo>
                    <a:lnTo>
                      <a:pt x="5" y="5"/>
                    </a:lnTo>
                    <a:lnTo>
                      <a:pt x="4" y="6"/>
                    </a:lnTo>
                    <a:lnTo>
                      <a:pt x="3" y="7"/>
                    </a:lnTo>
                    <a:lnTo>
                      <a:pt x="2" y="8"/>
                    </a:lnTo>
                    <a:lnTo>
                      <a:pt x="0" y="9"/>
                    </a:lnTo>
                    <a:lnTo>
                      <a:pt x="0" y="11"/>
                    </a:lnTo>
                    <a:lnTo>
                      <a:pt x="20" y="25"/>
                    </a:lnTo>
                    <a:lnTo>
                      <a:pt x="21" y="23"/>
                    </a:lnTo>
                    <a:close/>
                  </a:path>
                </a:pathLst>
              </a:custGeom>
              <a:solidFill>
                <a:srgbClr val="FF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549" name="Freeform 632"/>
              <p:cNvSpPr>
                <a:spLocks/>
              </p:cNvSpPr>
              <p:nvPr/>
            </p:nvSpPr>
            <p:spPr bwMode="auto">
              <a:xfrm>
                <a:off x="3271" y="2215"/>
                <a:ext cx="33" cy="15"/>
              </a:xfrm>
              <a:custGeom>
                <a:avLst/>
                <a:gdLst>
                  <a:gd name="T0" fmla="*/ 0 w 33"/>
                  <a:gd name="T1" fmla="*/ 9 h 15"/>
                  <a:gd name="T2" fmla="*/ 32 w 33"/>
                  <a:gd name="T3" fmla="*/ 0 h 15"/>
                  <a:gd name="T4" fmla="*/ 31 w 33"/>
                  <a:gd name="T5" fmla="*/ 3 h 15"/>
                  <a:gd name="T6" fmla="*/ 32 w 33"/>
                  <a:gd name="T7" fmla="*/ 5 h 15"/>
                  <a:gd name="T8" fmla="*/ 32 w 33"/>
                  <a:gd name="T9" fmla="*/ 7 h 15"/>
                  <a:gd name="T10" fmla="*/ 33 w 33"/>
                  <a:gd name="T11" fmla="*/ 9 h 15"/>
                  <a:gd name="T12" fmla="*/ 33 w 33"/>
                  <a:gd name="T13" fmla="*/ 10 h 15"/>
                  <a:gd name="T14" fmla="*/ 33 w 33"/>
                  <a:gd name="T15" fmla="*/ 12 h 15"/>
                  <a:gd name="T16" fmla="*/ 33 w 33"/>
                  <a:gd name="T17" fmla="*/ 13 h 15"/>
                  <a:gd name="T18" fmla="*/ 32 w 33"/>
                  <a:gd name="T19" fmla="*/ 13 h 15"/>
                  <a:gd name="T20" fmla="*/ 31 w 33"/>
                  <a:gd name="T21" fmla="*/ 14 h 15"/>
                  <a:gd name="T22" fmla="*/ 30 w 33"/>
                  <a:gd name="T23" fmla="*/ 15 h 15"/>
                  <a:gd name="T24" fmla="*/ 29 w 33"/>
                  <a:gd name="T25" fmla="*/ 15 h 15"/>
                  <a:gd name="T26" fmla="*/ 28 w 33"/>
                  <a:gd name="T27" fmla="*/ 15 h 15"/>
                  <a:gd name="T28" fmla="*/ 26 w 33"/>
                  <a:gd name="T29" fmla="*/ 15 h 15"/>
                  <a:gd name="T30" fmla="*/ 25 w 33"/>
                  <a:gd name="T31" fmla="*/ 15 h 15"/>
                  <a:gd name="T32" fmla="*/ 23 w 33"/>
                  <a:gd name="T33" fmla="*/ 15 h 15"/>
                  <a:gd name="T34" fmla="*/ 22 w 33"/>
                  <a:gd name="T35" fmla="*/ 15 h 15"/>
                  <a:gd name="T36" fmla="*/ 19 w 33"/>
                  <a:gd name="T37" fmla="*/ 15 h 15"/>
                  <a:gd name="T38" fmla="*/ 18 w 33"/>
                  <a:gd name="T39" fmla="*/ 15 h 15"/>
                  <a:gd name="T40" fmla="*/ 17 w 33"/>
                  <a:gd name="T41" fmla="*/ 15 h 15"/>
                  <a:gd name="T42" fmla="*/ 16 w 33"/>
                  <a:gd name="T43" fmla="*/ 15 h 15"/>
                  <a:gd name="T44" fmla="*/ 14 w 33"/>
                  <a:gd name="T45" fmla="*/ 15 h 15"/>
                  <a:gd name="T46" fmla="*/ 14 w 33"/>
                  <a:gd name="T47" fmla="*/ 14 h 15"/>
                  <a:gd name="T48" fmla="*/ 12 w 33"/>
                  <a:gd name="T49" fmla="*/ 14 h 15"/>
                  <a:gd name="T50" fmla="*/ 11 w 33"/>
                  <a:gd name="T51" fmla="*/ 14 h 15"/>
                  <a:gd name="T52" fmla="*/ 10 w 33"/>
                  <a:gd name="T53" fmla="*/ 14 h 15"/>
                  <a:gd name="T54" fmla="*/ 9 w 33"/>
                  <a:gd name="T55" fmla="*/ 14 h 15"/>
                  <a:gd name="T56" fmla="*/ 8 w 33"/>
                  <a:gd name="T57" fmla="*/ 13 h 15"/>
                  <a:gd name="T58" fmla="*/ 7 w 33"/>
                  <a:gd name="T59" fmla="*/ 13 h 15"/>
                  <a:gd name="T60" fmla="*/ 6 w 33"/>
                  <a:gd name="T61" fmla="*/ 13 h 15"/>
                  <a:gd name="T62" fmla="*/ 4 w 33"/>
                  <a:gd name="T63" fmla="*/ 12 h 15"/>
                  <a:gd name="T64" fmla="*/ 3 w 33"/>
                  <a:gd name="T65" fmla="*/ 12 h 15"/>
                  <a:gd name="T66" fmla="*/ 2 w 33"/>
                  <a:gd name="T67" fmla="*/ 11 h 15"/>
                  <a:gd name="T68" fmla="*/ 1 w 33"/>
                  <a:gd name="T69" fmla="*/ 11 h 15"/>
                  <a:gd name="T70" fmla="*/ 0 w 33"/>
                  <a:gd name="T71" fmla="*/ 11 h 15"/>
                  <a:gd name="T72" fmla="*/ 0 w 33"/>
                  <a:gd name="T73" fmla="*/ 9 h 15"/>
                  <a:gd name="T74" fmla="*/ 0 w 33"/>
                  <a:gd name="T75" fmla="*/ 9 h 15"/>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3"/>
                  <a:gd name="T115" fmla="*/ 0 h 15"/>
                  <a:gd name="T116" fmla="*/ 33 w 33"/>
                  <a:gd name="T117" fmla="*/ 15 h 15"/>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3" h="15">
                    <a:moveTo>
                      <a:pt x="0" y="9"/>
                    </a:moveTo>
                    <a:lnTo>
                      <a:pt x="32" y="0"/>
                    </a:lnTo>
                    <a:lnTo>
                      <a:pt x="31" y="3"/>
                    </a:lnTo>
                    <a:lnTo>
                      <a:pt x="32" y="5"/>
                    </a:lnTo>
                    <a:lnTo>
                      <a:pt x="32" y="7"/>
                    </a:lnTo>
                    <a:lnTo>
                      <a:pt x="33" y="9"/>
                    </a:lnTo>
                    <a:lnTo>
                      <a:pt x="33" y="10"/>
                    </a:lnTo>
                    <a:lnTo>
                      <a:pt x="33" y="12"/>
                    </a:lnTo>
                    <a:lnTo>
                      <a:pt x="33" y="13"/>
                    </a:lnTo>
                    <a:lnTo>
                      <a:pt x="32" y="13"/>
                    </a:lnTo>
                    <a:lnTo>
                      <a:pt x="31" y="14"/>
                    </a:lnTo>
                    <a:lnTo>
                      <a:pt x="30" y="15"/>
                    </a:lnTo>
                    <a:lnTo>
                      <a:pt x="29" y="15"/>
                    </a:lnTo>
                    <a:lnTo>
                      <a:pt x="28" y="15"/>
                    </a:lnTo>
                    <a:lnTo>
                      <a:pt x="26" y="15"/>
                    </a:lnTo>
                    <a:lnTo>
                      <a:pt x="25" y="15"/>
                    </a:lnTo>
                    <a:lnTo>
                      <a:pt x="23" y="15"/>
                    </a:lnTo>
                    <a:lnTo>
                      <a:pt x="22" y="15"/>
                    </a:lnTo>
                    <a:lnTo>
                      <a:pt x="19" y="15"/>
                    </a:lnTo>
                    <a:lnTo>
                      <a:pt x="18" y="15"/>
                    </a:lnTo>
                    <a:lnTo>
                      <a:pt x="17" y="15"/>
                    </a:lnTo>
                    <a:lnTo>
                      <a:pt x="16" y="15"/>
                    </a:lnTo>
                    <a:lnTo>
                      <a:pt x="14" y="15"/>
                    </a:lnTo>
                    <a:lnTo>
                      <a:pt x="14" y="14"/>
                    </a:lnTo>
                    <a:lnTo>
                      <a:pt x="12" y="14"/>
                    </a:lnTo>
                    <a:lnTo>
                      <a:pt x="11" y="14"/>
                    </a:lnTo>
                    <a:lnTo>
                      <a:pt x="10" y="14"/>
                    </a:lnTo>
                    <a:lnTo>
                      <a:pt x="9" y="14"/>
                    </a:lnTo>
                    <a:lnTo>
                      <a:pt x="8" y="13"/>
                    </a:lnTo>
                    <a:lnTo>
                      <a:pt x="7" y="13"/>
                    </a:lnTo>
                    <a:lnTo>
                      <a:pt x="6" y="13"/>
                    </a:lnTo>
                    <a:lnTo>
                      <a:pt x="4" y="12"/>
                    </a:lnTo>
                    <a:lnTo>
                      <a:pt x="3" y="12"/>
                    </a:lnTo>
                    <a:lnTo>
                      <a:pt x="2" y="11"/>
                    </a:lnTo>
                    <a:lnTo>
                      <a:pt x="1" y="11"/>
                    </a:lnTo>
                    <a:lnTo>
                      <a:pt x="0" y="11"/>
                    </a:lnTo>
                    <a:lnTo>
                      <a:pt x="0" y="9"/>
                    </a:lnTo>
                    <a:close/>
                  </a:path>
                </a:pathLst>
              </a:custGeom>
              <a:solidFill>
                <a:srgbClr val="FF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550" name="Freeform 633"/>
              <p:cNvSpPr>
                <a:spLocks/>
              </p:cNvSpPr>
              <p:nvPr/>
            </p:nvSpPr>
            <p:spPr bwMode="auto">
              <a:xfrm>
                <a:off x="3229" y="2239"/>
                <a:ext cx="184" cy="119"/>
              </a:xfrm>
              <a:custGeom>
                <a:avLst/>
                <a:gdLst>
                  <a:gd name="T0" fmla="*/ 25 w 184"/>
                  <a:gd name="T1" fmla="*/ 3 h 119"/>
                  <a:gd name="T2" fmla="*/ 19 w 184"/>
                  <a:gd name="T3" fmla="*/ 2 h 119"/>
                  <a:gd name="T4" fmla="*/ 12 w 184"/>
                  <a:gd name="T5" fmla="*/ 0 h 119"/>
                  <a:gd name="T6" fmla="*/ 5 w 184"/>
                  <a:gd name="T7" fmla="*/ 0 h 119"/>
                  <a:gd name="T8" fmla="*/ 0 w 184"/>
                  <a:gd name="T9" fmla="*/ 5 h 119"/>
                  <a:gd name="T10" fmla="*/ 6 w 184"/>
                  <a:gd name="T11" fmla="*/ 12 h 119"/>
                  <a:gd name="T12" fmla="*/ 12 w 184"/>
                  <a:gd name="T13" fmla="*/ 20 h 119"/>
                  <a:gd name="T14" fmla="*/ 16 w 184"/>
                  <a:gd name="T15" fmla="*/ 30 h 119"/>
                  <a:gd name="T16" fmla="*/ 17 w 184"/>
                  <a:gd name="T17" fmla="*/ 43 h 119"/>
                  <a:gd name="T18" fmla="*/ 14 w 184"/>
                  <a:gd name="T19" fmla="*/ 55 h 119"/>
                  <a:gd name="T20" fmla="*/ 11 w 184"/>
                  <a:gd name="T21" fmla="*/ 66 h 119"/>
                  <a:gd name="T22" fmla="*/ 9 w 184"/>
                  <a:gd name="T23" fmla="*/ 75 h 119"/>
                  <a:gd name="T24" fmla="*/ 14 w 184"/>
                  <a:gd name="T25" fmla="*/ 84 h 119"/>
                  <a:gd name="T26" fmla="*/ 20 w 184"/>
                  <a:gd name="T27" fmla="*/ 88 h 119"/>
                  <a:gd name="T28" fmla="*/ 26 w 184"/>
                  <a:gd name="T29" fmla="*/ 90 h 119"/>
                  <a:gd name="T30" fmla="*/ 32 w 184"/>
                  <a:gd name="T31" fmla="*/ 90 h 119"/>
                  <a:gd name="T32" fmla="*/ 40 w 184"/>
                  <a:gd name="T33" fmla="*/ 90 h 119"/>
                  <a:gd name="T34" fmla="*/ 47 w 184"/>
                  <a:gd name="T35" fmla="*/ 88 h 119"/>
                  <a:gd name="T36" fmla="*/ 55 w 184"/>
                  <a:gd name="T37" fmla="*/ 86 h 119"/>
                  <a:gd name="T38" fmla="*/ 64 w 184"/>
                  <a:gd name="T39" fmla="*/ 84 h 119"/>
                  <a:gd name="T40" fmla="*/ 71 w 184"/>
                  <a:gd name="T41" fmla="*/ 82 h 119"/>
                  <a:gd name="T42" fmla="*/ 79 w 184"/>
                  <a:gd name="T43" fmla="*/ 82 h 119"/>
                  <a:gd name="T44" fmla="*/ 87 w 184"/>
                  <a:gd name="T45" fmla="*/ 82 h 119"/>
                  <a:gd name="T46" fmla="*/ 95 w 184"/>
                  <a:gd name="T47" fmla="*/ 84 h 119"/>
                  <a:gd name="T48" fmla="*/ 103 w 184"/>
                  <a:gd name="T49" fmla="*/ 88 h 119"/>
                  <a:gd name="T50" fmla="*/ 110 w 184"/>
                  <a:gd name="T51" fmla="*/ 91 h 119"/>
                  <a:gd name="T52" fmla="*/ 116 w 184"/>
                  <a:gd name="T53" fmla="*/ 96 h 119"/>
                  <a:gd name="T54" fmla="*/ 122 w 184"/>
                  <a:gd name="T55" fmla="*/ 101 h 119"/>
                  <a:gd name="T56" fmla="*/ 130 w 184"/>
                  <a:gd name="T57" fmla="*/ 107 h 119"/>
                  <a:gd name="T58" fmla="*/ 141 w 184"/>
                  <a:gd name="T59" fmla="*/ 115 h 119"/>
                  <a:gd name="T60" fmla="*/ 149 w 184"/>
                  <a:gd name="T61" fmla="*/ 119 h 119"/>
                  <a:gd name="T62" fmla="*/ 157 w 184"/>
                  <a:gd name="T63" fmla="*/ 118 h 119"/>
                  <a:gd name="T64" fmla="*/ 167 w 184"/>
                  <a:gd name="T65" fmla="*/ 113 h 119"/>
                  <a:gd name="T66" fmla="*/ 177 w 184"/>
                  <a:gd name="T67" fmla="*/ 106 h 119"/>
                  <a:gd name="T68" fmla="*/ 183 w 184"/>
                  <a:gd name="T69" fmla="*/ 99 h 119"/>
                  <a:gd name="T70" fmla="*/ 180 w 184"/>
                  <a:gd name="T71" fmla="*/ 92 h 119"/>
                  <a:gd name="T72" fmla="*/ 174 w 184"/>
                  <a:gd name="T73" fmla="*/ 91 h 119"/>
                  <a:gd name="T74" fmla="*/ 166 w 184"/>
                  <a:gd name="T75" fmla="*/ 91 h 119"/>
                  <a:gd name="T76" fmla="*/ 156 w 184"/>
                  <a:gd name="T77" fmla="*/ 91 h 119"/>
                  <a:gd name="T78" fmla="*/ 146 w 184"/>
                  <a:gd name="T79" fmla="*/ 91 h 119"/>
                  <a:gd name="T80" fmla="*/ 137 w 184"/>
                  <a:gd name="T81" fmla="*/ 91 h 119"/>
                  <a:gd name="T82" fmla="*/ 128 w 184"/>
                  <a:gd name="T83" fmla="*/ 90 h 119"/>
                  <a:gd name="T84" fmla="*/ 121 w 184"/>
                  <a:gd name="T85" fmla="*/ 89 h 119"/>
                  <a:gd name="T86" fmla="*/ 114 w 184"/>
                  <a:gd name="T87" fmla="*/ 86 h 119"/>
                  <a:gd name="T88" fmla="*/ 113 w 184"/>
                  <a:gd name="T89" fmla="*/ 79 h 119"/>
                  <a:gd name="T90" fmla="*/ 119 w 184"/>
                  <a:gd name="T91" fmla="*/ 73 h 119"/>
                  <a:gd name="T92" fmla="*/ 126 w 184"/>
                  <a:gd name="T93" fmla="*/ 67 h 119"/>
                  <a:gd name="T94" fmla="*/ 120 w 184"/>
                  <a:gd name="T95" fmla="*/ 64 h 119"/>
                  <a:gd name="T96" fmla="*/ 114 w 184"/>
                  <a:gd name="T97" fmla="*/ 63 h 119"/>
                  <a:gd name="T98" fmla="*/ 105 w 184"/>
                  <a:gd name="T99" fmla="*/ 62 h 119"/>
                  <a:gd name="T100" fmla="*/ 95 w 184"/>
                  <a:gd name="T101" fmla="*/ 61 h 119"/>
                  <a:gd name="T102" fmla="*/ 86 w 184"/>
                  <a:gd name="T103" fmla="*/ 60 h 119"/>
                  <a:gd name="T104" fmla="*/ 76 w 184"/>
                  <a:gd name="T105" fmla="*/ 58 h 119"/>
                  <a:gd name="T106" fmla="*/ 69 w 184"/>
                  <a:gd name="T107" fmla="*/ 56 h 119"/>
                  <a:gd name="T108" fmla="*/ 61 w 184"/>
                  <a:gd name="T109" fmla="*/ 52 h 119"/>
                  <a:gd name="T110" fmla="*/ 58 w 184"/>
                  <a:gd name="T111" fmla="*/ 44 h 119"/>
                  <a:gd name="T112" fmla="*/ 58 w 184"/>
                  <a:gd name="T113" fmla="*/ 35 h 119"/>
                  <a:gd name="T114" fmla="*/ 57 w 184"/>
                  <a:gd name="T115" fmla="*/ 24 h 119"/>
                  <a:gd name="T116" fmla="*/ 50 w 184"/>
                  <a:gd name="T117" fmla="*/ 14 h 119"/>
                  <a:gd name="T118" fmla="*/ 40 w 184"/>
                  <a:gd name="T119" fmla="*/ 14 h 119"/>
                  <a:gd name="T120" fmla="*/ 31 w 184"/>
                  <a:gd name="T121" fmla="*/ 20 h 119"/>
                  <a:gd name="T122" fmla="*/ 25 w 184"/>
                  <a:gd name="T123" fmla="*/ 17 h 119"/>
                  <a:gd name="T124" fmla="*/ 27 w 184"/>
                  <a:gd name="T125" fmla="*/ 8 h 119"/>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84"/>
                  <a:gd name="T190" fmla="*/ 0 h 119"/>
                  <a:gd name="T191" fmla="*/ 184 w 184"/>
                  <a:gd name="T192" fmla="*/ 119 h 119"/>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84" h="119">
                    <a:moveTo>
                      <a:pt x="29" y="5"/>
                    </a:moveTo>
                    <a:lnTo>
                      <a:pt x="29" y="5"/>
                    </a:lnTo>
                    <a:lnTo>
                      <a:pt x="28" y="5"/>
                    </a:lnTo>
                    <a:lnTo>
                      <a:pt x="27" y="5"/>
                    </a:lnTo>
                    <a:lnTo>
                      <a:pt x="26" y="4"/>
                    </a:lnTo>
                    <a:lnTo>
                      <a:pt x="25" y="3"/>
                    </a:lnTo>
                    <a:lnTo>
                      <a:pt x="24" y="3"/>
                    </a:lnTo>
                    <a:lnTo>
                      <a:pt x="23" y="3"/>
                    </a:lnTo>
                    <a:lnTo>
                      <a:pt x="22" y="3"/>
                    </a:lnTo>
                    <a:lnTo>
                      <a:pt x="21" y="2"/>
                    </a:lnTo>
                    <a:lnTo>
                      <a:pt x="20" y="2"/>
                    </a:lnTo>
                    <a:lnTo>
                      <a:pt x="19" y="2"/>
                    </a:lnTo>
                    <a:lnTo>
                      <a:pt x="18" y="2"/>
                    </a:lnTo>
                    <a:lnTo>
                      <a:pt x="17" y="1"/>
                    </a:lnTo>
                    <a:lnTo>
                      <a:pt x="16" y="1"/>
                    </a:lnTo>
                    <a:lnTo>
                      <a:pt x="14" y="1"/>
                    </a:lnTo>
                    <a:lnTo>
                      <a:pt x="13" y="1"/>
                    </a:lnTo>
                    <a:lnTo>
                      <a:pt x="12" y="0"/>
                    </a:lnTo>
                    <a:lnTo>
                      <a:pt x="11" y="0"/>
                    </a:lnTo>
                    <a:lnTo>
                      <a:pt x="10" y="0"/>
                    </a:lnTo>
                    <a:lnTo>
                      <a:pt x="9" y="0"/>
                    </a:lnTo>
                    <a:lnTo>
                      <a:pt x="8" y="0"/>
                    </a:lnTo>
                    <a:lnTo>
                      <a:pt x="7" y="0"/>
                    </a:lnTo>
                    <a:lnTo>
                      <a:pt x="5" y="0"/>
                    </a:lnTo>
                    <a:lnTo>
                      <a:pt x="5" y="1"/>
                    </a:lnTo>
                    <a:lnTo>
                      <a:pt x="3" y="1"/>
                    </a:lnTo>
                    <a:lnTo>
                      <a:pt x="1" y="2"/>
                    </a:lnTo>
                    <a:lnTo>
                      <a:pt x="1" y="3"/>
                    </a:lnTo>
                    <a:lnTo>
                      <a:pt x="0" y="4"/>
                    </a:lnTo>
                    <a:lnTo>
                      <a:pt x="0" y="5"/>
                    </a:lnTo>
                    <a:lnTo>
                      <a:pt x="0" y="6"/>
                    </a:lnTo>
                    <a:lnTo>
                      <a:pt x="1" y="7"/>
                    </a:lnTo>
                    <a:lnTo>
                      <a:pt x="2" y="8"/>
                    </a:lnTo>
                    <a:lnTo>
                      <a:pt x="3" y="9"/>
                    </a:lnTo>
                    <a:lnTo>
                      <a:pt x="5" y="11"/>
                    </a:lnTo>
                    <a:lnTo>
                      <a:pt x="6" y="12"/>
                    </a:lnTo>
                    <a:lnTo>
                      <a:pt x="8" y="14"/>
                    </a:lnTo>
                    <a:lnTo>
                      <a:pt x="9" y="15"/>
                    </a:lnTo>
                    <a:lnTo>
                      <a:pt x="9" y="16"/>
                    </a:lnTo>
                    <a:lnTo>
                      <a:pt x="10" y="18"/>
                    </a:lnTo>
                    <a:lnTo>
                      <a:pt x="11" y="19"/>
                    </a:lnTo>
                    <a:lnTo>
                      <a:pt x="12" y="20"/>
                    </a:lnTo>
                    <a:lnTo>
                      <a:pt x="13" y="22"/>
                    </a:lnTo>
                    <a:lnTo>
                      <a:pt x="13" y="23"/>
                    </a:lnTo>
                    <a:lnTo>
                      <a:pt x="14" y="25"/>
                    </a:lnTo>
                    <a:lnTo>
                      <a:pt x="15" y="27"/>
                    </a:lnTo>
                    <a:lnTo>
                      <a:pt x="15" y="29"/>
                    </a:lnTo>
                    <a:lnTo>
                      <a:pt x="16" y="30"/>
                    </a:lnTo>
                    <a:lnTo>
                      <a:pt x="17" y="33"/>
                    </a:lnTo>
                    <a:lnTo>
                      <a:pt x="17" y="35"/>
                    </a:lnTo>
                    <a:lnTo>
                      <a:pt x="17" y="36"/>
                    </a:lnTo>
                    <a:lnTo>
                      <a:pt x="17" y="39"/>
                    </a:lnTo>
                    <a:lnTo>
                      <a:pt x="17" y="41"/>
                    </a:lnTo>
                    <a:lnTo>
                      <a:pt x="17" y="43"/>
                    </a:lnTo>
                    <a:lnTo>
                      <a:pt x="16" y="45"/>
                    </a:lnTo>
                    <a:lnTo>
                      <a:pt x="16" y="47"/>
                    </a:lnTo>
                    <a:lnTo>
                      <a:pt x="15" y="49"/>
                    </a:lnTo>
                    <a:lnTo>
                      <a:pt x="15" y="51"/>
                    </a:lnTo>
                    <a:lnTo>
                      <a:pt x="14" y="53"/>
                    </a:lnTo>
                    <a:lnTo>
                      <a:pt x="14" y="55"/>
                    </a:lnTo>
                    <a:lnTo>
                      <a:pt x="13" y="57"/>
                    </a:lnTo>
                    <a:lnTo>
                      <a:pt x="13" y="58"/>
                    </a:lnTo>
                    <a:lnTo>
                      <a:pt x="12" y="61"/>
                    </a:lnTo>
                    <a:lnTo>
                      <a:pt x="12" y="62"/>
                    </a:lnTo>
                    <a:lnTo>
                      <a:pt x="11" y="64"/>
                    </a:lnTo>
                    <a:lnTo>
                      <a:pt x="11" y="66"/>
                    </a:lnTo>
                    <a:lnTo>
                      <a:pt x="10" y="68"/>
                    </a:lnTo>
                    <a:lnTo>
                      <a:pt x="10" y="69"/>
                    </a:lnTo>
                    <a:lnTo>
                      <a:pt x="10" y="71"/>
                    </a:lnTo>
                    <a:lnTo>
                      <a:pt x="9" y="73"/>
                    </a:lnTo>
                    <a:lnTo>
                      <a:pt x="9" y="74"/>
                    </a:lnTo>
                    <a:lnTo>
                      <a:pt x="9" y="75"/>
                    </a:lnTo>
                    <a:lnTo>
                      <a:pt x="10" y="78"/>
                    </a:lnTo>
                    <a:lnTo>
                      <a:pt x="10" y="79"/>
                    </a:lnTo>
                    <a:lnTo>
                      <a:pt x="11" y="80"/>
                    </a:lnTo>
                    <a:lnTo>
                      <a:pt x="12" y="82"/>
                    </a:lnTo>
                    <a:lnTo>
                      <a:pt x="13" y="83"/>
                    </a:lnTo>
                    <a:lnTo>
                      <a:pt x="14" y="84"/>
                    </a:lnTo>
                    <a:lnTo>
                      <a:pt x="15" y="85"/>
                    </a:lnTo>
                    <a:lnTo>
                      <a:pt x="16" y="86"/>
                    </a:lnTo>
                    <a:lnTo>
                      <a:pt x="17" y="86"/>
                    </a:lnTo>
                    <a:lnTo>
                      <a:pt x="18" y="88"/>
                    </a:lnTo>
                    <a:lnTo>
                      <a:pt x="19" y="88"/>
                    </a:lnTo>
                    <a:lnTo>
                      <a:pt x="20" y="88"/>
                    </a:lnTo>
                    <a:lnTo>
                      <a:pt x="21" y="89"/>
                    </a:lnTo>
                    <a:lnTo>
                      <a:pt x="23" y="90"/>
                    </a:lnTo>
                    <a:lnTo>
                      <a:pt x="24" y="90"/>
                    </a:lnTo>
                    <a:lnTo>
                      <a:pt x="25" y="90"/>
                    </a:lnTo>
                    <a:lnTo>
                      <a:pt x="26" y="90"/>
                    </a:lnTo>
                    <a:lnTo>
                      <a:pt x="27" y="90"/>
                    </a:lnTo>
                    <a:lnTo>
                      <a:pt x="28" y="90"/>
                    </a:lnTo>
                    <a:lnTo>
                      <a:pt x="29" y="90"/>
                    </a:lnTo>
                    <a:lnTo>
                      <a:pt x="30" y="90"/>
                    </a:lnTo>
                    <a:lnTo>
                      <a:pt x="31" y="91"/>
                    </a:lnTo>
                    <a:lnTo>
                      <a:pt x="32" y="90"/>
                    </a:lnTo>
                    <a:lnTo>
                      <a:pt x="34" y="90"/>
                    </a:lnTo>
                    <a:lnTo>
                      <a:pt x="35" y="90"/>
                    </a:lnTo>
                    <a:lnTo>
                      <a:pt x="36" y="90"/>
                    </a:lnTo>
                    <a:lnTo>
                      <a:pt x="37" y="90"/>
                    </a:lnTo>
                    <a:lnTo>
                      <a:pt x="38" y="90"/>
                    </a:lnTo>
                    <a:lnTo>
                      <a:pt x="40" y="90"/>
                    </a:lnTo>
                    <a:lnTo>
                      <a:pt x="41" y="90"/>
                    </a:lnTo>
                    <a:lnTo>
                      <a:pt x="42" y="89"/>
                    </a:lnTo>
                    <a:lnTo>
                      <a:pt x="44" y="89"/>
                    </a:lnTo>
                    <a:lnTo>
                      <a:pt x="45" y="89"/>
                    </a:lnTo>
                    <a:lnTo>
                      <a:pt x="46" y="89"/>
                    </a:lnTo>
                    <a:lnTo>
                      <a:pt x="47" y="88"/>
                    </a:lnTo>
                    <a:lnTo>
                      <a:pt x="49" y="88"/>
                    </a:lnTo>
                    <a:lnTo>
                      <a:pt x="50" y="88"/>
                    </a:lnTo>
                    <a:lnTo>
                      <a:pt x="52" y="87"/>
                    </a:lnTo>
                    <a:lnTo>
                      <a:pt x="52" y="86"/>
                    </a:lnTo>
                    <a:lnTo>
                      <a:pt x="54" y="86"/>
                    </a:lnTo>
                    <a:lnTo>
                      <a:pt x="55" y="86"/>
                    </a:lnTo>
                    <a:lnTo>
                      <a:pt x="57" y="86"/>
                    </a:lnTo>
                    <a:lnTo>
                      <a:pt x="58" y="85"/>
                    </a:lnTo>
                    <a:lnTo>
                      <a:pt x="60" y="85"/>
                    </a:lnTo>
                    <a:lnTo>
                      <a:pt x="61" y="84"/>
                    </a:lnTo>
                    <a:lnTo>
                      <a:pt x="62" y="84"/>
                    </a:lnTo>
                    <a:lnTo>
                      <a:pt x="64" y="84"/>
                    </a:lnTo>
                    <a:lnTo>
                      <a:pt x="65" y="84"/>
                    </a:lnTo>
                    <a:lnTo>
                      <a:pt x="66" y="83"/>
                    </a:lnTo>
                    <a:lnTo>
                      <a:pt x="67" y="83"/>
                    </a:lnTo>
                    <a:lnTo>
                      <a:pt x="69" y="83"/>
                    </a:lnTo>
                    <a:lnTo>
                      <a:pt x="70" y="82"/>
                    </a:lnTo>
                    <a:lnTo>
                      <a:pt x="71" y="82"/>
                    </a:lnTo>
                    <a:lnTo>
                      <a:pt x="73" y="82"/>
                    </a:lnTo>
                    <a:lnTo>
                      <a:pt x="74" y="82"/>
                    </a:lnTo>
                    <a:lnTo>
                      <a:pt x="75" y="82"/>
                    </a:lnTo>
                    <a:lnTo>
                      <a:pt x="77" y="82"/>
                    </a:lnTo>
                    <a:lnTo>
                      <a:pt x="79" y="82"/>
                    </a:lnTo>
                    <a:lnTo>
                      <a:pt x="81" y="82"/>
                    </a:lnTo>
                    <a:lnTo>
                      <a:pt x="82" y="82"/>
                    </a:lnTo>
                    <a:lnTo>
                      <a:pt x="83" y="82"/>
                    </a:lnTo>
                    <a:lnTo>
                      <a:pt x="85" y="82"/>
                    </a:lnTo>
                    <a:lnTo>
                      <a:pt x="86" y="82"/>
                    </a:lnTo>
                    <a:lnTo>
                      <a:pt x="87" y="82"/>
                    </a:lnTo>
                    <a:lnTo>
                      <a:pt x="89" y="82"/>
                    </a:lnTo>
                    <a:lnTo>
                      <a:pt x="90" y="82"/>
                    </a:lnTo>
                    <a:lnTo>
                      <a:pt x="91" y="82"/>
                    </a:lnTo>
                    <a:lnTo>
                      <a:pt x="93" y="83"/>
                    </a:lnTo>
                    <a:lnTo>
                      <a:pt x="94" y="83"/>
                    </a:lnTo>
                    <a:lnTo>
                      <a:pt x="95" y="84"/>
                    </a:lnTo>
                    <a:lnTo>
                      <a:pt x="96" y="84"/>
                    </a:lnTo>
                    <a:lnTo>
                      <a:pt x="98" y="85"/>
                    </a:lnTo>
                    <a:lnTo>
                      <a:pt x="99" y="85"/>
                    </a:lnTo>
                    <a:lnTo>
                      <a:pt x="100" y="86"/>
                    </a:lnTo>
                    <a:lnTo>
                      <a:pt x="101" y="86"/>
                    </a:lnTo>
                    <a:lnTo>
                      <a:pt x="103" y="88"/>
                    </a:lnTo>
                    <a:lnTo>
                      <a:pt x="104" y="88"/>
                    </a:lnTo>
                    <a:lnTo>
                      <a:pt x="105" y="89"/>
                    </a:lnTo>
                    <a:lnTo>
                      <a:pt x="106" y="89"/>
                    </a:lnTo>
                    <a:lnTo>
                      <a:pt x="107" y="90"/>
                    </a:lnTo>
                    <a:lnTo>
                      <a:pt x="108" y="91"/>
                    </a:lnTo>
                    <a:lnTo>
                      <a:pt x="110" y="91"/>
                    </a:lnTo>
                    <a:lnTo>
                      <a:pt x="110" y="92"/>
                    </a:lnTo>
                    <a:lnTo>
                      <a:pt x="112" y="93"/>
                    </a:lnTo>
                    <a:lnTo>
                      <a:pt x="113" y="94"/>
                    </a:lnTo>
                    <a:lnTo>
                      <a:pt x="114" y="94"/>
                    </a:lnTo>
                    <a:lnTo>
                      <a:pt x="115" y="95"/>
                    </a:lnTo>
                    <a:lnTo>
                      <a:pt x="116" y="96"/>
                    </a:lnTo>
                    <a:lnTo>
                      <a:pt x="117" y="97"/>
                    </a:lnTo>
                    <a:lnTo>
                      <a:pt x="118" y="97"/>
                    </a:lnTo>
                    <a:lnTo>
                      <a:pt x="119" y="99"/>
                    </a:lnTo>
                    <a:lnTo>
                      <a:pt x="120" y="99"/>
                    </a:lnTo>
                    <a:lnTo>
                      <a:pt x="121" y="100"/>
                    </a:lnTo>
                    <a:lnTo>
                      <a:pt x="122" y="101"/>
                    </a:lnTo>
                    <a:lnTo>
                      <a:pt x="123" y="101"/>
                    </a:lnTo>
                    <a:lnTo>
                      <a:pt x="124" y="102"/>
                    </a:lnTo>
                    <a:lnTo>
                      <a:pt x="125" y="103"/>
                    </a:lnTo>
                    <a:lnTo>
                      <a:pt x="127" y="105"/>
                    </a:lnTo>
                    <a:lnTo>
                      <a:pt x="129" y="106"/>
                    </a:lnTo>
                    <a:lnTo>
                      <a:pt x="130" y="107"/>
                    </a:lnTo>
                    <a:lnTo>
                      <a:pt x="133" y="109"/>
                    </a:lnTo>
                    <a:lnTo>
                      <a:pt x="134" y="110"/>
                    </a:lnTo>
                    <a:lnTo>
                      <a:pt x="136" y="112"/>
                    </a:lnTo>
                    <a:lnTo>
                      <a:pt x="137" y="113"/>
                    </a:lnTo>
                    <a:lnTo>
                      <a:pt x="139" y="114"/>
                    </a:lnTo>
                    <a:lnTo>
                      <a:pt x="141" y="115"/>
                    </a:lnTo>
                    <a:lnTo>
                      <a:pt x="142" y="116"/>
                    </a:lnTo>
                    <a:lnTo>
                      <a:pt x="144" y="117"/>
                    </a:lnTo>
                    <a:lnTo>
                      <a:pt x="145" y="117"/>
                    </a:lnTo>
                    <a:lnTo>
                      <a:pt x="146" y="118"/>
                    </a:lnTo>
                    <a:lnTo>
                      <a:pt x="148" y="118"/>
                    </a:lnTo>
                    <a:lnTo>
                      <a:pt x="149" y="119"/>
                    </a:lnTo>
                    <a:lnTo>
                      <a:pt x="150" y="119"/>
                    </a:lnTo>
                    <a:lnTo>
                      <a:pt x="152" y="119"/>
                    </a:lnTo>
                    <a:lnTo>
                      <a:pt x="153" y="119"/>
                    </a:lnTo>
                    <a:lnTo>
                      <a:pt x="154" y="119"/>
                    </a:lnTo>
                    <a:lnTo>
                      <a:pt x="156" y="119"/>
                    </a:lnTo>
                    <a:lnTo>
                      <a:pt x="157" y="118"/>
                    </a:lnTo>
                    <a:lnTo>
                      <a:pt x="158" y="118"/>
                    </a:lnTo>
                    <a:lnTo>
                      <a:pt x="160" y="117"/>
                    </a:lnTo>
                    <a:lnTo>
                      <a:pt x="162" y="116"/>
                    </a:lnTo>
                    <a:lnTo>
                      <a:pt x="163" y="115"/>
                    </a:lnTo>
                    <a:lnTo>
                      <a:pt x="165" y="114"/>
                    </a:lnTo>
                    <a:lnTo>
                      <a:pt x="167" y="113"/>
                    </a:lnTo>
                    <a:lnTo>
                      <a:pt x="169" y="112"/>
                    </a:lnTo>
                    <a:lnTo>
                      <a:pt x="170" y="111"/>
                    </a:lnTo>
                    <a:lnTo>
                      <a:pt x="172" y="110"/>
                    </a:lnTo>
                    <a:lnTo>
                      <a:pt x="173" y="108"/>
                    </a:lnTo>
                    <a:lnTo>
                      <a:pt x="175" y="107"/>
                    </a:lnTo>
                    <a:lnTo>
                      <a:pt x="177" y="106"/>
                    </a:lnTo>
                    <a:lnTo>
                      <a:pt x="178" y="105"/>
                    </a:lnTo>
                    <a:lnTo>
                      <a:pt x="179" y="104"/>
                    </a:lnTo>
                    <a:lnTo>
                      <a:pt x="180" y="103"/>
                    </a:lnTo>
                    <a:lnTo>
                      <a:pt x="181" y="101"/>
                    </a:lnTo>
                    <a:lnTo>
                      <a:pt x="182" y="100"/>
                    </a:lnTo>
                    <a:lnTo>
                      <a:pt x="183" y="99"/>
                    </a:lnTo>
                    <a:lnTo>
                      <a:pt x="184" y="98"/>
                    </a:lnTo>
                    <a:lnTo>
                      <a:pt x="184" y="96"/>
                    </a:lnTo>
                    <a:lnTo>
                      <a:pt x="184" y="94"/>
                    </a:lnTo>
                    <a:lnTo>
                      <a:pt x="183" y="94"/>
                    </a:lnTo>
                    <a:lnTo>
                      <a:pt x="182" y="93"/>
                    </a:lnTo>
                    <a:lnTo>
                      <a:pt x="180" y="92"/>
                    </a:lnTo>
                    <a:lnTo>
                      <a:pt x="179" y="92"/>
                    </a:lnTo>
                    <a:lnTo>
                      <a:pt x="178" y="91"/>
                    </a:lnTo>
                    <a:lnTo>
                      <a:pt x="177" y="91"/>
                    </a:lnTo>
                    <a:lnTo>
                      <a:pt x="176" y="91"/>
                    </a:lnTo>
                    <a:lnTo>
                      <a:pt x="174" y="91"/>
                    </a:lnTo>
                    <a:lnTo>
                      <a:pt x="173" y="91"/>
                    </a:lnTo>
                    <a:lnTo>
                      <a:pt x="172" y="91"/>
                    </a:lnTo>
                    <a:lnTo>
                      <a:pt x="171" y="91"/>
                    </a:lnTo>
                    <a:lnTo>
                      <a:pt x="169" y="91"/>
                    </a:lnTo>
                    <a:lnTo>
                      <a:pt x="167" y="91"/>
                    </a:lnTo>
                    <a:lnTo>
                      <a:pt x="166" y="91"/>
                    </a:lnTo>
                    <a:lnTo>
                      <a:pt x="164" y="91"/>
                    </a:lnTo>
                    <a:lnTo>
                      <a:pt x="163" y="91"/>
                    </a:lnTo>
                    <a:lnTo>
                      <a:pt x="161" y="91"/>
                    </a:lnTo>
                    <a:lnTo>
                      <a:pt x="159" y="91"/>
                    </a:lnTo>
                    <a:lnTo>
                      <a:pt x="158" y="91"/>
                    </a:lnTo>
                    <a:lnTo>
                      <a:pt x="156" y="91"/>
                    </a:lnTo>
                    <a:lnTo>
                      <a:pt x="155" y="91"/>
                    </a:lnTo>
                    <a:lnTo>
                      <a:pt x="153" y="91"/>
                    </a:lnTo>
                    <a:lnTo>
                      <a:pt x="151" y="91"/>
                    </a:lnTo>
                    <a:lnTo>
                      <a:pt x="149" y="91"/>
                    </a:lnTo>
                    <a:lnTo>
                      <a:pt x="148" y="91"/>
                    </a:lnTo>
                    <a:lnTo>
                      <a:pt x="146" y="91"/>
                    </a:lnTo>
                    <a:lnTo>
                      <a:pt x="145" y="91"/>
                    </a:lnTo>
                    <a:lnTo>
                      <a:pt x="143" y="91"/>
                    </a:lnTo>
                    <a:lnTo>
                      <a:pt x="141" y="91"/>
                    </a:lnTo>
                    <a:lnTo>
                      <a:pt x="140" y="91"/>
                    </a:lnTo>
                    <a:lnTo>
                      <a:pt x="138" y="91"/>
                    </a:lnTo>
                    <a:lnTo>
                      <a:pt x="137" y="91"/>
                    </a:lnTo>
                    <a:lnTo>
                      <a:pt x="135" y="91"/>
                    </a:lnTo>
                    <a:lnTo>
                      <a:pt x="134" y="91"/>
                    </a:lnTo>
                    <a:lnTo>
                      <a:pt x="133" y="91"/>
                    </a:lnTo>
                    <a:lnTo>
                      <a:pt x="131" y="90"/>
                    </a:lnTo>
                    <a:lnTo>
                      <a:pt x="130" y="90"/>
                    </a:lnTo>
                    <a:lnTo>
                      <a:pt x="128" y="90"/>
                    </a:lnTo>
                    <a:lnTo>
                      <a:pt x="127" y="90"/>
                    </a:lnTo>
                    <a:lnTo>
                      <a:pt x="126" y="90"/>
                    </a:lnTo>
                    <a:lnTo>
                      <a:pt x="125" y="90"/>
                    </a:lnTo>
                    <a:lnTo>
                      <a:pt x="123" y="90"/>
                    </a:lnTo>
                    <a:lnTo>
                      <a:pt x="122" y="90"/>
                    </a:lnTo>
                    <a:lnTo>
                      <a:pt x="121" y="89"/>
                    </a:lnTo>
                    <a:lnTo>
                      <a:pt x="120" y="89"/>
                    </a:lnTo>
                    <a:lnTo>
                      <a:pt x="119" y="89"/>
                    </a:lnTo>
                    <a:lnTo>
                      <a:pt x="118" y="88"/>
                    </a:lnTo>
                    <a:lnTo>
                      <a:pt x="116" y="88"/>
                    </a:lnTo>
                    <a:lnTo>
                      <a:pt x="115" y="87"/>
                    </a:lnTo>
                    <a:lnTo>
                      <a:pt x="114" y="86"/>
                    </a:lnTo>
                    <a:lnTo>
                      <a:pt x="113" y="85"/>
                    </a:lnTo>
                    <a:lnTo>
                      <a:pt x="112" y="84"/>
                    </a:lnTo>
                    <a:lnTo>
                      <a:pt x="112" y="83"/>
                    </a:lnTo>
                    <a:lnTo>
                      <a:pt x="112" y="82"/>
                    </a:lnTo>
                    <a:lnTo>
                      <a:pt x="112" y="80"/>
                    </a:lnTo>
                    <a:lnTo>
                      <a:pt x="113" y="79"/>
                    </a:lnTo>
                    <a:lnTo>
                      <a:pt x="114" y="78"/>
                    </a:lnTo>
                    <a:lnTo>
                      <a:pt x="115" y="77"/>
                    </a:lnTo>
                    <a:lnTo>
                      <a:pt x="116" y="75"/>
                    </a:lnTo>
                    <a:lnTo>
                      <a:pt x="117" y="75"/>
                    </a:lnTo>
                    <a:lnTo>
                      <a:pt x="118" y="74"/>
                    </a:lnTo>
                    <a:lnTo>
                      <a:pt x="119" y="73"/>
                    </a:lnTo>
                    <a:lnTo>
                      <a:pt x="121" y="72"/>
                    </a:lnTo>
                    <a:lnTo>
                      <a:pt x="122" y="71"/>
                    </a:lnTo>
                    <a:lnTo>
                      <a:pt x="123" y="70"/>
                    </a:lnTo>
                    <a:lnTo>
                      <a:pt x="125" y="69"/>
                    </a:lnTo>
                    <a:lnTo>
                      <a:pt x="125" y="68"/>
                    </a:lnTo>
                    <a:lnTo>
                      <a:pt x="126" y="67"/>
                    </a:lnTo>
                    <a:lnTo>
                      <a:pt x="125" y="66"/>
                    </a:lnTo>
                    <a:lnTo>
                      <a:pt x="124" y="65"/>
                    </a:lnTo>
                    <a:lnTo>
                      <a:pt x="122" y="64"/>
                    </a:lnTo>
                    <a:lnTo>
                      <a:pt x="121" y="64"/>
                    </a:lnTo>
                    <a:lnTo>
                      <a:pt x="120" y="64"/>
                    </a:lnTo>
                    <a:lnTo>
                      <a:pt x="119" y="64"/>
                    </a:lnTo>
                    <a:lnTo>
                      <a:pt x="118" y="63"/>
                    </a:lnTo>
                    <a:lnTo>
                      <a:pt x="117" y="63"/>
                    </a:lnTo>
                    <a:lnTo>
                      <a:pt x="116" y="63"/>
                    </a:lnTo>
                    <a:lnTo>
                      <a:pt x="114" y="63"/>
                    </a:lnTo>
                    <a:lnTo>
                      <a:pt x="112" y="63"/>
                    </a:lnTo>
                    <a:lnTo>
                      <a:pt x="111" y="62"/>
                    </a:lnTo>
                    <a:lnTo>
                      <a:pt x="109" y="62"/>
                    </a:lnTo>
                    <a:lnTo>
                      <a:pt x="108" y="62"/>
                    </a:lnTo>
                    <a:lnTo>
                      <a:pt x="106" y="62"/>
                    </a:lnTo>
                    <a:lnTo>
                      <a:pt x="105" y="62"/>
                    </a:lnTo>
                    <a:lnTo>
                      <a:pt x="103" y="62"/>
                    </a:lnTo>
                    <a:lnTo>
                      <a:pt x="102" y="62"/>
                    </a:lnTo>
                    <a:lnTo>
                      <a:pt x="100" y="62"/>
                    </a:lnTo>
                    <a:lnTo>
                      <a:pt x="99" y="62"/>
                    </a:lnTo>
                    <a:lnTo>
                      <a:pt x="97" y="62"/>
                    </a:lnTo>
                    <a:lnTo>
                      <a:pt x="95" y="61"/>
                    </a:lnTo>
                    <a:lnTo>
                      <a:pt x="94" y="61"/>
                    </a:lnTo>
                    <a:lnTo>
                      <a:pt x="92" y="61"/>
                    </a:lnTo>
                    <a:lnTo>
                      <a:pt x="91" y="61"/>
                    </a:lnTo>
                    <a:lnTo>
                      <a:pt x="89" y="60"/>
                    </a:lnTo>
                    <a:lnTo>
                      <a:pt x="87" y="60"/>
                    </a:lnTo>
                    <a:lnTo>
                      <a:pt x="86" y="60"/>
                    </a:lnTo>
                    <a:lnTo>
                      <a:pt x="84" y="60"/>
                    </a:lnTo>
                    <a:lnTo>
                      <a:pt x="83" y="60"/>
                    </a:lnTo>
                    <a:lnTo>
                      <a:pt x="81" y="60"/>
                    </a:lnTo>
                    <a:lnTo>
                      <a:pt x="79" y="59"/>
                    </a:lnTo>
                    <a:lnTo>
                      <a:pt x="78" y="59"/>
                    </a:lnTo>
                    <a:lnTo>
                      <a:pt x="76" y="58"/>
                    </a:lnTo>
                    <a:lnTo>
                      <a:pt x="75" y="58"/>
                    </a:lnTo>
                    <a:lnTo>
                      <a:pt x="74" y="58"/>
                    </a:lnTo>
                    <a:lnTo>
                      <a:pt x="72" y="57"/>
                    </a:lnTo>
                    <a:lnTo>
                      <a:pt x="71" y="57"/>
                    </a:lnTo>
                    <a:lnTo>
                      <a:pt x="70" y="57"/>
                    </a:lnTo>
                    <a:lnTo>
                      <a:pt x="69" y="56"/>
                    </a:lnTo>
                    <a:lnTo>
                      <a:pt x="67" y="56"/>
                    </a:lnTo>
                    <a:lnTo>
                      <a:pt x="66" y="56"/>
                    </a:lnTo>
                    <a:lnTo>
                      <a:pt x="65" y="55"/>
                    </a:lnTo>
                    <a:lnTo>
                      <a:pt x="64" y="54"/>
                    </a:lnTo>
                    <a:lnTo>
                      <a:pt x="62" y="53"/>
                    </a:lnTo>
                    <a:lnTo>
                      <a:pt x="61" y="52"/>
                    </a:lnTo>
                    <a:lnTo>
                      <a:pt x="60" y="51"/>
                    </a:lnTo>
                    <a:lnTo>
                      <a:pt x="60" y="49"/>
                    </a:lnTo>
                    <a:lnTo>
                      <a:pt x="59" y="47"/>
                    </a:lnTo>
                    <a:lnTo>
                      <a:pt x="59" y="46"/>
                    </a:lnTo>
                    <a:lnTo>
                      <a:pt x="58" y="45"/>
                    </a:lnTo>
                    <a:lnTo>
                      <a:pt x="58" y="44"/>
                    </a:lnTo>
                    <a:lnTo>
                      <a:pt x="58" y="42"/>
                    </a:lnTo>
                    <a:lnTo>
                      <a:pt x="58" y="41"/>
                    </a:lnTo>
                    <a:lnTo>
                      <a:pt x="58" y="40"/>
                    </a:lnTo>
                    <a:lnTo>
                      <a:pt x="58" y="39"/>
                    </a:lnTo>
                    <a:lnTo>
                      <a:pt x="58" y="36"/>
                    </a:lnTo>
                    <a:lnTo>
                      <a:pt x="58" y="35"/>
                    </a:lnTo>
                    <a:lnTo>
                      <a:pt x="58" y="33"/>
                    </a:lnTo>
                    <a:lnTo>
                      <a:pt x="58" y="31"/>
                    </a:lnTo>
                    <a:lnTo>
                      <a:pt x="58" y="30"/>
                    </a:lnTo>
                    <a:lnTo>
                      <a:pt x="58" y="28"/>
                    </a:lnTo>
                    <a:lnTo>
                      <a:pt x="58" y="27"/>
                    </a:lnTo>
                    <a:lnTo>
                      <a:pt x="57" y="24"/>
                    </a:lnTo>
                    <a:lnTo>
                      <a:pt x="56" y="22"/>
                    </a:lnTo>
                    <a:lnTo>
                      <a:pt x="55" y="20"/>
                    </a:lnTo>
                    <a:lnTo>
                      <a:pt x="53" y="18"/>
                    </a:lnTo>
                    <a:lnTo>
                      <a:pt x="52" y="17"/>
                    </a:lnTo>
                    <a:lnTo>
                      <a:pt x="52" y="16"/>
                    </a:lnTo>
                    <a:lnTo>
                      <a:pt x="50" y="14"/>
                    </a:lnTo>
                    <a:lnTo>
                      <a:pt x="48" y="13"/>
                    </a:lnTo>
                    <a:lnTo>
                      <a:pt x="46" y="13"/>
                    </a:lnTo>
                    <a:lnTo>
                      <a:pt x="44" y="13"/>
                    </a:lnTo>
                    <a:lnTo>
                      <a:pt x="42" y="13"/>
                    </a:lnTo>
                    <a:lnTo>
                      <a:pt x="40" y="14"/>
                    </a:lnTo>
                    <a:lnTo>
                      <a:pt x="39" y="16"/>
                    </a:lnTo>
                    <a:lnTo>
                      <a:pt x="37" y="17"/>
                    </a:lnTo>
                    <a:lnTo>
                      <a:pt x="36" y="18"/>
                    </a:lnTo>
                    <a:lnTo>
                      <a:pt x="34" y="19"/>
                    </a:lnTo>
                    <a:lnTo>
                      <a:pt x="32" y="20"/>
                    </a:lnTo>
                    <a:lnTo>
                      <a:pt x="31" y="20"/>
                    </a:lnTo>
                    <a:lnTo>
                      <a:pt x="30" y="20"/>
                    </a:lnTo>
                    <a:lnTo>
                      <a:pt x="28" y="20"/>
                    </a:lnTo>
                    <a:lnTo>
                      <a:pt x="26" y="19"/>
                    </a:lnTo>
                    <a:lnTo>
                      <a:pt x="26" y="18"/>
                    </a:lnTo>
                    <a:lnTo>
                      <a:pt x="25" y="17"/>
                    </a:lnTo>
                    <a:lnTo>
                      <a:pt x="25" y="16"/>
                    </a:lnTo>
                    <a:lnTo>
                      <a:pt x="25" y="14"/>
                    </a:lnTo>
                    <a:lnTo>
                      <a:pt x="25" y="13"/>
                    </a:lnTo>
                    <a:lnTo>
                      <a:pt x="26" y="12"/>
                    </a:lnTo>
                    <a:lnTo>
                      <a:pt x="26" y="11"/>
                    </a:lnTo>
                    <a:lnTo>
                      <a:pt x="27" y="8"/>
                    </a:lnTo>
                    <a:lnTo>
                      <a:pt x="28" y="7"/>
                    </a:lnTo>
                    <a:lnTo>
                      <a:pt x="29" y="6"/>
                    </a:lnTo>
                    <a:lnTo>
                      <a:pt x="29" y="5"/>
                    </a:lnTo>
                    <a:close/>
                  </a:path>
                </a:pathLst>
              </a:custGeom>
              <a:solidFill>
                <a:srgbClr val="FFB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551" name="Freeform 634"/>
              <p:cNvSpPr>
                <a:spLocks/>
              </p:cNvSpPr>
              <p:nvPr/>
            </p:nvSpPr>
            <p:spPr bwMode="auto">
              <a:xfrm>
                <a:off x="3274" y="2332"/>
                <a:ext cx="70" cy="26"/>
              </a:xfrm>
              <a:custGeom>
                <a:avLst/>
                <a:gdLst>
                  <a:gd name="T0" fmla="*/ 27 w 70"/>
                  <a:gd name="T1" fmla="*/ 0 h 26"/>
                  <a:gd name="T2" fmla="*/ 31 w 70"/>
                  <a:gd name="T3" fmla="*/ 0 h 26"/>
                  <a:gd name="T4" fmla="*/ 36 w 70"/>
                  <a:gd name="T5" fmla="*/ 0 h 26"/>
                  <a:gd name="T6" fmla="*/ 39 w 70"/>
                  <a:gd name="T7" fmla="*/ 0 h 26"/>
                  <a:gd name="T8" fmla="*/ 42 w 70"/>
                  <a:gd name="T9" fmla="*/ 0 h 26"/>
                  <a:gd name="T10" fmla="*/ 45 w 70"/>
                  <a:gd name="T11" fmla="*/ 1 h 26"/>
                  <a:gd name="T12" fmla="*/ 49 w 70"/>
                  <a:gd name="T13" fmla="*/ 2 h 26"/>
                  <a:gd name="T14" fmla="*/ 52 w 70"/>
                  <a:gd name="T15" fmla="*/ 2 h 26"/>
                  <a:gd name="T16" fmla="*/ 55 w 70"/>
                  <a:gd name="T17" fmla="*/ 3 h 26"/>
                  <a:gd name="T18" fmla="*/ 59 w 70"/>
                  <a:gd name="T19" fmla="*/ 4 h 26"/>
                  <a:gd name="T20" fmla="*/ 64 w 70"/>
                  <a:gd name="T21" fmla="*/ 7 h 26"/>
                  <a:gd name="T22" fmla="*/ 68 w 70"/>
                  <a:gd name="T23" fmla="*/ 11 h 26"/>
                  <a:gd name="T24" fmla="*/ 70 w 70"/>
                  <a:gd name="T25" fmla="*/ 15 h 26"/>
                  <a:gd name="T26" fmla="*/ 70 w 70"/>
                  <a:gd name="T27" fmla="*/ 20 h 26"/>
                  <a:gd name="T28" fmla="*/ 69 w 70"/>
                  <a:gd name="T29" fmla="*/ 24 h 26"/>
                  <a:gd name="T30" fmla="*/ 66 w 70"/>
                  <a:gd name="T31" fmla="*/ 26 h 26"/>
                  <a:gd name="T32" fmla="*/ 62 w 70"/>
                  <a:gd name="T33" fmla="*/ 23 h 26"/>
                  <a:gd name="T34" fmla="*/ 58 w 70"/>
                  <a:gd name="T35" fmla="*/ 17 h 26"/>
                  <a:gd name="T36" fmla="*/ 54 w 70"/>
                  <a:gd name="T37" fmla="*/ 12 h 26"/>
                  <a:gd name="T38" fmla="*/ 51 w 70"/>
                  <a:gd name="T39" fmla="*/ 10 h 26"/>
                  <a:gd name="T40" fmla="*/ 48 w 70"/>
                  <a:gd name="T41" fmla="*/ 11 h 26"/>
                  <a:gd name="T42" fmla="*/ 44 w 70"/>
                  <a:gd name="T43" fmla="*/ 12 h 26"/>
                  <a:gd name="T44" fmla="*/ 39 w 70"/>
                  <a:gd name="T45" fmla="*/ 13 h 26"/>
                  <a:gd name="T46" fmla="*/ 34 w 70"/>
                  <a:gd name="T47" fmla="*/ 15 h 26"/>
                  <a:gd name="T48" fmla="*/ 29 w 70"/>
                  <a:gd name="T49" fmla="*/ 17 h 26"/>
                  <a:gd name="T50" fmla="*/ 26 w 70"/>
                  <a:gd name="T51" fmla="*/ 18 h 26"/>
                  <a:gd name="T52" fmla="*/ 21 w 70"/>
                  <a:gd name="T53" fmla="*/ 19 h 26"/>
                  <a:gd name="T54" fmla="*/ 16 w 70"/>
                  <a:gd name="T55" fmla="*/ 19 h 26"/>
                  <a:gd name="T56" fmla="*/ 11 w 70"/>
                  <a:gd name="T57" fmla="*/ 19 h 26"/>
                  <a:gd name="T58" fmla="*/ 7 w 70"/>
                  <a:gd name="T59" fmla="*/ 17 h 26"/>
                  <a:gd name="T60" fmla="*/ 3 w 70"/>
                  <a:gd name="T61" fmla="*/ 14 h 26"/>
                  <a:gd name="T62" fmla="*/ 1 w 70"/>
                  <a:gd name="T63" fmla="*/ 11 h 26"/>
                  <a:gd name="T64" fmla="*/ 0 w 70"/>
                  <a:gd name="T65" fmla="*/ 7 h 26"/>
                  <a:gd name="T66" fmla="*/ 2 w 70"/>
                  <a:gd name="T67" fmla="*/ 6 h 26"/>
                  <a:gd name="T68" fmla="*/ 7 w 70"/>
                  <a:gd name="T69" fmla="*/ 8 h 26"/>
                  <a:gd name="T70" fmla="*/ 10 w 70"/>
                  <a:gd name="T71" fmla="*/ 8 h 26"/>
                  <a:gd name="T72" fmla="*/ 14 w 70"/>
                  <a:gd name="T73" fmla="*/ 9 h 26"/>
                  <a:gd name="T74" fmla="*/ 18 w 70"/>
                  <a:gd name="T75" fmla="*/ 10 h 26"/>
                  <a:gd name="T76" fmla="*/ 22 w 70"/>
                  <a:gd name="T77" fmla="*/ 11 h 26"/>
                  <a:gd name="T78" fmla="*/ 25 w 70"/>
                  <a:gd name="T79" fmla="*/ 10 h 26"/>
                  <a:gd name="T80" fmla="*/ 28 w 70"/>
                  <a:gd name="T81" fmla="*/ 9 h 26"/>
                  <a:gd name="T82" fmla="*/ 28 w 70"/>
                  <a:gd name="T83" fmla="*/ 3 h 26"/>
                  <a:gd name="T84" fmla="*/ 25 w 70"/>
                  <a:gd name="T85" fmla="*/ 0 h 2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70"/>
                  <a:gd name="T130" fmla="*/ 0 h 26"/>
                  <a:gd name="T131" fmla="*/ 70 w 70"/>
                  <a:gd name="T132" fmla="*/ 26 h 2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70" h="26">
                    <a:moveTo>
                      <a:pt x="25" y="0"/>
                    </a:moveTo>
                    <a:lnTo>
                      <a:pt x="26" y="0"/>
                    </a:lnTo>
                    <a:lnTo>
                      <a:pt x="27" y="0"/>
                    </a:lnTo>
                    <a:lnTo>
                      <a:pt x="28" y="0"/>
                    </a:lnTo>
                    <a:lnTo>
                      <a:pt x="29" y="0"/>
                    </a:lnTo>
                    <a:lnTo>
                      <a:pt x="31" y="0"/>
                    </a:lnTo>
                    <a:lnTo>
                      <a:pt x="33" y="0"/>
                    </a:lnTo>
                    <a:lnTo>
                      <a:pt x="34" y="0"/>
                    </a:lnTo>
                    <a:lnTo>
                      <a:pt x="36" y="0"/>
                    </a:lnTo>
                    <a:lnTo>
                      <a:pt x="37" y="0"/>
                    </a:lnTo>
                    <a:lnTo>
                      <a:pt x="38" y="0"/>
                    </a:lnTo>
                    <a:lnTo>
                      <a:pt x="39" y="0"/>
                    </a:lnTo>
                    <a:lnTo>
                      <a:pt x="40" y="0"/>
                    </a:lnTo>
                    <a:lnTo>
                      <a:pt x="41" y="0"/>
                    </a:lnTo>
                    <a:lnTo>
                      <a:pt x="42" y="0"/>
                    </a:lnTo>
                    <a:lnTo>
                      <a:pt x="43" y="1"/>
                    </a:lnTo>
                    <a:lnTo>
                      <a:pt x="44" y="1"/>
                    </a:lnTo>
                    <a:lnTo>
                      <a:pt x="45" y="1"/>
                    </a:lnTo>
                    <a:lnTo>
                      <a:pt x="46" y="1"/>
                    </a:lnTo>
                    <a:lnTo>
                      <a:pt x="47" y="1"/>
                    </a:lnTo>
                    <a:lnTo>
                      <a:pt x="49" y="2"/>
                    </a:lnTo>
                    <a:lnTo>
                      <a:pt x="50" y="2"/>
                    </a:lnTo>
                    <a:lnTo>
                      <a:pt x="52" y="2"/>
                    </a:lnTo>
                    <a:lnTo>
                      <a:pt x="53" y="2"/>
                    </a:lnTo>
                    <a:lnTo>
                      <a:pt x="54" y="2"/>
                    </a:lnTo>
                    <a:lnTo>
                      <a:pt x="55" y="3"/>
                    </a:lnTo>
                    <a:lnTo>
                      <a:pt x="56" y="3"/>
                    </a:lnTo>
                    <a:lnTo>
                      <a:pt x="57" y="3"/>
                    </a:lnTo>
                    <a:lnTo>
                      <a:pt x="59" y="4"/>
                    </a:lnTo>
                    <a:lnTo>
                      <a:pt x="61" y="5"/>
                    </a:lnTo>
                    <a:lnTo>
                      <a:pt x="62" y="6"/>
                    </a:lnTo>
                    <a:lnTo>
                      <a:pt x="64" y="7"/>
                    </a:lnTo>
                    <a:lnTo>
                      <a:pt x="65" y="8"/>
                    </a:lnTo>
                    <a:lnTo>
                      <a:pt x="67" y="9"/>
                    </a:lnTo>
                    <a:lnTo>
                      <a:pt x="68" y="11"/>
                    </a:lnTo>
                    <a:lnTo>
                      <a:pt x="69" y="12"/>
                    </a:lnTo>
                    <a:lnTo>
                      <a:pt x="69" y="13"/>
                    </a:lnTo>
                    <a:lnTo>
                      <a:pt x="70" y="15"/>
                    </a:lnTo>
                    <a:lnTo>
                      <a:pt x="70" y="17"/>
                    </a:lnTo>
                    <a:lnTo>
                      <a:pt x="70" y="19"/>
                    </a:lnTo>
                    <a:lnTo>
                      <a:pt x="70" y="20"/>
                    </a:lnTo>
                    <a:lnTo>
                      <a:pt x="69" y="22"/>
                    </a:lnTo>
                    <a:lnTo>
                      <a:pt x="69" y="23"/>
                    </a:lnTo>
                    <a:lnTo>
                      <a:pt x="69" y="24"/>
                    </a:lnTo>
                    <a:lnTo>
                      <a:pt x="68" y="25"/>
                    </a:lnTo>
                    <a:lnTo>
                      <a:pt x="67" y="26"/>
                    </a:lnTo>
                    <a:lnTo>
                      <a:pt x="66" y="26"/>
                    </a:lnTo>
                    <a:lnTo>
                      <a:pt x="65" y="25"/>
                    </a:lnTo>
                    <a:lnTo>
                      <a:pt x="63" y="24"/>
                    </a:lnTo>
                    <a:lnTo>
                      <a:pt x="62" y="23"/>
                    </a:lnTo>
                    <a:lnTo>
                      <a:pt x="61" y="20"/>
                    </a:lnTo>
                    <a:lnTo>
                      <a:pt x="59" y="19"/>
                    </a:lnTo>
                    <a:lnTo>
                      <a:pt x="58" y="17"/>
                    </a:lnTo>
                    <a:lnTo>
                      <a:pt x="57" y="15"/>
                    </a:lnTo>
                    <a:lnTo>
                      <a:pt x="55" y="13"/>
                    </a:lnTo>
                    <a:lnTo>
                      <a:pt x="54" y="12"/>
                    </a:lnTo>
                    <a:lnTo>
                      <a:pt x="53" y="11"/>
                    </a:lnTo>
                    <a:lnTo>
                      <a:pt x="52" y="11"/>
                    </a:lnTo>
                    <a:lnTo>
                      <a:pt x="51" y="10"/>
                    </a:lnTo>
                    <a:lnTo>
                      <a:pt x="50" y="10"/>
                    </a:lnTo>
                    <a:lnTo>
                      <a:pt x="49" y="11"/>
                    </a:lnTo>
                    <a:lnTo>
                      <a:pt x="48" y="11"/>
                    </a:lnTo>
                    <a:lnTo>
                      <a:pt x="46" y="11"/>
                    </a:lnTo>
                    <a:lnTo>
                      <a:pt x="44" y="12"/>
                    </a:lnTo>
                    <a:lnTo>
                      <a:pt x="43" y="12"/>
                    </a:lnTo>
                    <a:lnTo>
                      <a:pt x="41" y="13"/>
                    </a:lnTo>
                    <a:lnTo>
                      <a:pt x="39" y="13"/>
                    </a:lnTo>
                    <a:lnTo>
                      <a:pt x="38" y="14"/>
                    </a:lnTo>
                    <a:lnTo>
                      <a:pt x="36" y="15"/>
                    </a:lnTo>
                    <a:lnTo>
                      <a:pt x="34" y="15"/>
                    </a:lnTo>
                    <a:lnTo>
                      <a:pt x="32" y="16"/>
                    </a:lnTo>
                    <a:lnTo>
                      <a:pt x="30" y="17"/>
                    </a:lnTo>
                    <a:lnTo>
                      <a:pt x="29" y="17"/>
                    </a:lnTo>
                    <a:lnTo>
                      <a:pt x="28" y="17"/>
                    </a:lnTo>
                    <a:lnTo>
                      <a:pt x="26" y="18"/>
                    </a:lnTo>
                    <a:lnTo>
                      <a:pt x="25" y="18"/>
                    </a:lnTo>
                    <a:lnTo>
                      <a:pt x="23" y="18"/>
                    </a:lnTo>
                    <a:lnTo>
                      <a:pt x="21" y="19"/>
                    </a:lnTo>
                    <a:lnTo>
                      <a:pt x="19" y="19"/>
                    </a:lnTo>
                    <a:lnTo>
                      <a:pt x="18" y="19"/>
                    </a:lnTo>
                    <a:lnTo>
                      <a:pt x="16" y="19"/>
                    </a:lnTo>
                    <a:lnTo>
                      <a:pt x="14" y="19"/>
                    </a:lnTo>
                    <a:lnTo>
                      <a:pt x="12" y="19"/>
                    </a:lnTo>
                    <a:lnTo>
                      <a:pt x="11" y="19"/>
                    </a:lnTo>
                    <a:lnTo>
                      <a:pt x="9" y="18"/>
                    </a:lnTo>
                    <a:lnTo>
                      <a:pt x="8" y="18"/>
                    </a:lnTo>
                    <a:lnTo>
                      <a:pt x="7" y="17"/>
                    </a:lnTo>
                    <a:lnTo>
                      <a:pt x="5" y="17"/>
                    </a:lnTo>
                    <a:lnTo>
                      <a:pt x="4" y="15"/>
                    </a:lnTo>
                    <a:lnTo>
                      <a:pt x="3" y="14"/>
                    </a:lnTo>
                    <a:lnTo>
                      <a:pt x="2" y="13"/>
                    </a:lnTo>
                    <a:lnTo>
                      <a:pt x="2" y="12"/>
                    </a:lnTo>
                    <a:lnTo>
                      <a:pt x="1" y="11"/>
                    </a:lnTo>
                    <a:lnTo>
                      <a:pt x="0" y="10"/>
                    </a:lnTo>
                    <a:lnTo>
                      <a:pt x="0" y="8"/>
                    </a:lnTo>
                    <a:lnTo>
                      <a:pt x="0" y="7"/>
                    </a:lnTo>
                    <a:lnTo>
                      <a:pt x="1" y="7"/>
                    </a:lnTo>
                    <a:lnTo>
                      <a:pt x="2" y="6"/>
                    </a:lnTo>
                    <a:lnTo>
                      <a:pt x="3" y="7"/>
                    </a:lnTo>
                    <a:lnTo>
                      <a:pt x="5" y="7"/>
                    </a:lnTo>
                    <a:lnTo>
                      <a:pt x="7" y="8"/>
                    </a:lnTo>
                    <a:lnTo>
                      <a:pt x="8" y="8"/>
                    </a:lnTo>
                    <a:lnTo>
                      <a:pt x="9" y="8"/>
                    </a:lnTo>
                    <a:lnTo>
                      <a:pt x="10" y="8"/>
                    </a:lnTo>
                    <a:lnTo>
                      <a:pt x="11" y="9"/>
                    </a:lnTo>
                    <a:lnTo>
                      <a:pt x="12" y="9"/>
                    </a:lnTo>
                    <a:lnTo>
                      <a:pt x="14" y="9"/>
                    </a:lnTo>
                    <a:lnTo>
                      <a:pt x="15" y="9"/>
                    </a:lnTo>
                    <a:lnTo>
                      <a:pt x="16" y="10"/>
                    </a:lnTo>
                    <a:lnTo>
                      <a:pt x="18" y="10"/>
                    </a:lnTo>
                    <a:lnTo>
                      <a:pt x="19" y="10"/>
                    </a:lnTo>
                    <a:lnTo>
                      <a:pt x="20" y="10"/>
                    </a:lnTo>
                    <a:lnTo>
                      <a:pt x="22" y="11"/>
                    </a:lnTo>
                    <a:lnTo>
                      <a:pt x="23" y="10"/>
                    </a:lnTo>
                    <a:lnTo>
                      <a:pt x="24" y="10"/>
                    </a:lnTo>
                    <a:lnTo>
                      <a:pt x="25" y="10"/>
                    </a:lnTo>
                    <a:lnTo>
                      <a:pt x="26" y="10"/>
                    </a:lnTo>
                    <a:lnTo>
                      <a:pt x="27" y="9"/>
                    </a:lnTo>
                    <a:lnTo>
                      <a:pt x="28" y="9"/>
                    </a:lnTo>
                    <a:lnTo>
                      <a:pt x="29" y="7"/>
                    </a:lnTo>
                    <a:lnTo>
                      <a:pt x="29" y="6"/>
                    </a:lnTo>
                    <a:lnTo>
                      <a:pt x="28" y="3"/>
                    </a:lnTo>
                    <a:lnTo>
                      <a:pt x="26" y="2"/>
                    </a:lnTo>
                    <a:lnTo>
                      <a:pt x="26" y="1"/>
                    </a:lnTo>
                    <a:lnTo>
                      <a:pt x="25" y="0"/>
                    </a:lnTo>
                    <a:close/>
                  </a:path>
                </a:pathLst>
              </a:custGeom>
              <a:solidFill>
                <a:srgbClr val="FFB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552" name="Freeform 635"/>
              <p:cNvSpPr>
                <a:spLocks/>
              </p:cNvSpPr>
              <p:nvPr/>
            </p:nvSpPr>
            <p:spPr bwMode="auto">
              <a:xfrm>
                <a:off x="3217" y="2239"/>
                <a:ext cx="30" cy="61"/>
              </a:xfrm>
              <a:custGeom>
                <a:avLst/>
                <a:gdLst>
                  <a:gd name="T0" fmla="*/ 24 w 30"/>
                  <a:gd name="T1" fmla="*/ 19 h 61"/>
                  <a:gd name="T2" fmla="*/ 22 w 30"/>
                  <a:gd name="T3" fmla="*/ 18 h 61"/>
                  <a:gd name="T4" fmla="*/ 20 w 30"/>
                  <a:gd name="T5" fmla="*/ 16 h 61"/>
                  <a:gd name="T6" fmla="*/ 17 w 30"/>
                  <a:gd name="T7" fmla="*/ 13 h 61"/>
                  <a:gd name="T8" fmla="*/ 14 w 30"/>
                  <a:gd name="T9" fmla="*/ 11 h 61"/>
                  <a:gd name="T10" fmla="*/ 11 w 30"/>
                  <a:gd name="T11" fmla="*/ 10 h 61"/>
                  <a:gd name="T12" fmla="*/ 7 w 30"/>
                  <a:gd name="T13" fmla="*/ 11 h 61"/>
                  <a:gd name="T14" fmla="*/ 5 w 30"/>
                  <a:gd name="T15" fmla="*/ 13 h 61"/>
                  <a:gd name="T16" fmla="*/ 5 w 30"/>
                  <a:gd name="T17" fmla="*/ 16 h 61"/>
                  <a:gd name="T18" fmla="*/ 4 w 30"/>
                  <a:gd name="T19" fmla="*/ 18 h 61"/>
                  <a:gd name="T20" fmla="*/ 3 w 30"/>
                  <a:gd name="T21" fmla="*/ 21 h 61"/>
                  <a:gd name="T22" fmla="*/ 3 w 30"/>
                  <a:gd name="T23" fmla="*/ 24 h 61"/>
                  <a:gd name="T24" fmla="*/ 5 w 30"/>
                  <a:gd name="T25" fmla="*/ 28 h 61"/>
                  <a:gd name="T26" fmla="*/ 6 w 30"/>
                  <a:gd name="T27" fmla="*/ 30 h 61"/>
                  <a:gd name="T28" fmla="*/ 9 w 30"/>
                  <a:gd name="T29" fmla="*/ 33 h 61"/>
                  <a:gd name="T30" fmla="*/ 12 w 30"/>
                  <a:gd name="T31" fmla="*/ 34 h 61"/>
                  <a:gd name="T32" fmla="*/ 14 w 30"/>
                  <a:gd name="T33" fmla="*/ 36 h 61"/>
                  <a:gd name="T34" fmla="*/ 15 w 30"/>
                  <a:gd name="T35" fmla="*/ 39 h 61"/>
                  <a:gd name="T36" fmla="*/ 16 w 30"/>
                  <a:gd name="T37" fmla="*/ 42 h 61"/>
                  <a:gd name="T38" fmla="*/ 15 w 30"/>
                  <a:gd name="T39" fmla="*/ 46 h 61"/>
                  <a:gd name="T40" fmla="*/ 14 w 30"/>
                  <a:gd name="T41" fmla="*/ 50 h 61"/>
                  <a:gd name="T42" fmla="*/ 14 w 30"/>
                  <a:gd name="T43" fmla="*/ 52 h 61"/>
                  <a:gd name="T44" fmla="*/ 13 w 30"/>
                  <a:gd name="T45" fmla="*/ 55 h 61"/>
                  <a:gd name="T46" fmla="*/ 12 w 30"/>
                  <a:gd name="T47" fmla="*/ 58 h 61"/>
                  <a:gd name="T48" fmla="*/ 10 w 30"/>
                  <a:gd name="T49" fmla="*/ 61 h 61"/>
                  <a:gd name="T50" fmla="*/ 8 w 30"/>
                  <a:gd name="T51" fmla="*/ 60 h 61"/>
                  <a:gd name="T52" fmla="*/ 6 w 30"/>
                  <a:gd name="T53" fmla="*/ 57 h 61"/>
                  <a:gd name="T54" fmla="*/ 5 w 30"/>
                  <a:gd name="T55" fmla="*/ 55 h 61"/>
                  <a:gd name="T56" fmla="*/ 4 w 30"/>
                  <a:gd name="T57" fmla="*/ 51 h 61"/>
                  <a:gd name="T58" fmla="*/ 3 w 30"/>
                  <a:gd name="T59" fmla="*/ 46 h 61"/>
                  <a:gd name="T60" fmla="*/ 2 w 30"/>
                  <a:gd name="T61" fmla="*/ 43 h 61"/>
                  <a:gd name="T62" fmla="*/ 1 w 30"/>
                  <a:gd name="T63" fmla="*/ 39 h 61"/>
                  <a:gd name="T64" fmla="*/ 1 w 30"/>
                  <a:gd name="T65" fmla="*/ 36 h 61"/>
                  <a:gd name="T66" fmla="*/ 0 w 30"/>
                  <a:gd name="T67" fmla="*/ 33 h 61"/>
                  <a:gd name="T68" fmla="*/ 0 w 30"/>
                  <a:gd name="T69" fmla="*/ 30 h 61"/>
                  <a:gd name="T70" fmla="*/ 0 w 30"/>
                  <a:gd name="T71" fmla="*/ 27 h 61"/>
                  <a:gd name="T72" fmla="*/ 0 w 30"/>
                  <a:gd name="T73" fmla="*/ 24 h 61"/>
                  <a:gd name="T74" fmla="*/ 0 w 30"/>
                  <a:gd name="T75" fmla="*/ 21 h 61"/>
                  <a:gd name="T76" fmla="*/ 0 w 30"/>
                  <a:gd name="T77" fmla="*/ 19 h 61"/>
                  <a:gd name="T78" fmla="*/ 0 w 30"/>
                  <a:gd name="T79" fmla="*/ 16 h 61"/>
                  <a:gd name="T80" fmla="*/ 1 w 30"/>
                  <a:gd name="T81" fmla="*/ 13 h 61"/>
                  <a:gd name="T82" fmla="*/ 1 w 30"/>
                  <a:gd name="T83" fmla="*/ 11 h 61"/>
                  <a:gd name="T84" fmla="*/ 3 w 30"/>
                  <a:gd name="T85" fmla="*/ 8 h 61"/>
                  <a:gd name="T86" fmla="*/ 5 w 30"/>
                  <a:gd name="T87" fmla="*/ 3 h 61"/>
                  <a:gd name="T88" fmla="*/ 7 w 30"/>
                  <a:gd name="T89" fmla="*/ 1 h 61"/>
                  <a:gd name="T90" fmla="*/ 9 w 30"/>
                  <a:gd name="T91" fmla="*/ 0 h 61"/>
                  <a:gd name="T92" fmla="*/ 11 w 30"/>
                  <a:gd name="T93" fmla="*/ 0 h 61"/>
                  <a:gd name="T94" fmla="*/ 13 w 30"/>
                  <a:gd name="T95" fmla="*/ 0 h 61"/>
                  <a:gd name="T96" fmla="*/ 16 w 30"/>
                  <a:gd name="T97" fmla="*/ 0 h 61"/>
                  <a:gd name="T98" fmla="*/ 18 w 30"/>
                  <a:gd name="T99" fmla="*/ 0 h 61"/>
                  <a:gd name="T100" fmla="*/ 20 w 30"/>
                  <a:gd name="T101" fmla="*/ 0 h 61"/>
                  <a:gd name="T102" fmla="*/ 22 w 30"/>
                  <a:gd name="T103" fmla="*/ 0 h 61"/>
                  <a:gd name="T104" fmla="*/ 24 w 30"/>
                  <a:gd name="T105" fmla="*/ 1 h 61"/>
                  <a:gd name="T106" fmla="*/ 25 w 30"/>
                  <a:gd name="T107" fmla="*/ 1 h 61"/>
                  <a:gd name="T108" fmla="*/ 28 w 30"/>
                  <a:gd name="T109" fmla="*/ 2 h 61"/>
                  <a:gd name="T110" fmla="*/ 29 w 30"/>
                  <a:gd name="T111" fmla="*/ 2 h 61"/>
                  <a:gd name="T112" fmla="*/ 26 w 30"/>
                  <a:gd name="T113" fmla="*/ 10 h 61"/>
                  <a:gd name="T114" fmla="*/ 24 w 30"/>
                  <a:gd name="T115" fmla="*/ 20 h 6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30"/>
                  <a:gd name="T175" fmla="*/ 0 h 61"/>
                  <a:gd name="T176" fmla="*/ 30 w 30"/>
                  <a:gd name="T177" fmla="*/ 61 h 61"/>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30" h="61">
                    <a:moveTo>
                      <a:pt x="24" y="20"/>
                    </a:moveTo>
                    <a:lnTo>
                      <a:pt x="24" y="19"/>
                    </a:lnTo>
                    <a:lnTo>
                      <a:pt x="23" y="19"/>
                    </a:lnTo>
                    <a:lnTo>
                      <a:pt x="22" y="18"/>
                    </a:lnTo>
                    <a:lnTo>
                      <a:pt x="21" y="17"/>
                    </a:lnTo>
                    <a:lnTo>
                      <a:pt x="20" y="16"/>
                    </a:lnTo>
                    <a:lnTo>
                      <a:pt x="19" y="14"/>
                    </a:lnTo>
                    <a:lnTo>
                      <a:pt x="17" y="13"/>
                    </a:lnTo>
                    <a:lnTo>
                      <a:pt x="16" y="12"/>
                    </a:lnTo>
                    <a:lnTo>
                      <a:pt x="14" y="11"/>
                    </a:lnTo>
                    <a:lnTo>
                      <a:pt x="12" y="11"/>
                    </a:lnTo>
                    <a:lnTo>
                      <a:pt x="11" y="10"/>
                    </a:lnTo>
                    <a:lnTo>
                      <a:pt x="9" y="11"/>
                    </a:lnTo>
                    <a:lnTo>
                      <a:pt x="7" y="11"/>
                    </a:lnTo>
                    <a:lnTo>
                      <a:pt x="6" y="12"/>
                    </a:lnTo>
                    <a:lnTo>
                      <a:pt x="5" y="13"/>
                    </a:lnTo>
                    <a:lnTo>
                      <a:pt x="5" y="14"/>
                    </a:lnTo>
                    <a:lnTo>
                      <a:pt x="5" y="16"/>
                    </a:lnTo>
                    <a:lnTo>
                      <a:pt x="4" y="17"/>
                    </a:lnTo>
                    <a:lnTo>
                      <a:pt x="4" y="18"/>
                    </a:lnTo>
                    <a:lnTo>
                      <a:pt x="3" y="20"/>
                    </a:lnTo>
                    <a:lnTo>
                      <a:pt x="3" y="21"/>
                    </a:lnTo>
                    <a:lnTo>
                      <a:pt x="3" y="22"/>
                    </a:lnTo>
                    <a:lnTo>
                      <a:pt x="3" y="24"/>
                    </a:lnTo>
                    <a:lnTo>
                      <a:pt x="4" y="27"/>
                    </a:lnTo>
                    <a:lnTo>
                      <a:pt x="5" y="28"/>
                    </a:lnTo>
                    <a:lnTo>
                      <a:pt x="5" y="29"/>
                    </a:lnTo>
                    <a:lnTo>
                      <a:pt x="6" y="30"/>
                    </a:lnTo>
                    <a:lnTo>
                      <a:pt x="8" y="31"/>
                    </a:lnTo>
                    <a:lnTo>
                      <a:pt x="9" y="33"/>
                    </a:lnTo>
                    <a:lnTo>
                      <a:pt x="10" y="34"/>
                    </a:lnTo>
                    <a:lnTo>
                      <a:pt x="12" y="34"/>
                    </a:lnTo>
                    <a:lnTo>
                      <a:pt x="13" y="35"/>
                    </a:lnTo>
                    <a:lnTo>
                      <a:pt x="14" y="36"/>
                    </a:lnTo>
                    <a:lnTo>
                      <a:pt x="15" y="38"/>
                    </a:lnTo>
                    <a:lnTo>
                      <a:pt x="15" y="39"/>
                    </a:lnTo>
                    <a:lnTo>
                      <a:pt x="16" y="40"/>
                    </a:lnTo>
                    <a:lnTo>
                      <a:pt x="16" y="42"/>
                    </a:lnTo>
                    <a:lnTo>
                      <a:pt x="16" y="44"/>
                    </a:lnTo>
                    <a:lnTo>
                      <a:pt x="15" y="46"/>
                    </a:lnTo>
                    <a:lnTo>
                      <a:pt x="15" y="49"/>
                    </a:lnTo>
                    <a:lnTo>
                      <a:pt x="14" y="50"/>
                    </a:lnTo>
                    <a:lnTo>
                      <a:pt x="14" y="51"/>
                    </a:lnTo>
                    <a:lnTo>
                      <a:pt x="14" y="52"/>
                    </a:lnTo>
                    <a:lnTo>
                      <a:pt x="14" y="53"/>
                    </a:lnTo>
                    <a:lnTo>
                      <a:pt x="13" y="55"/>
                    </a:lnTo>
                    <a:lnTo>
                      <a:pt x="13" y="57"/>
                    </a:lnTo>
                    <a:lnTo>
                      <a:pt x="12" y="58"/>
                    </a:lnTo>
                    <a:lnTo>
                      <a:pt x="11" y="60"/>
                    </a:lnTo>
                    <a:lnTo>
                      <a:pt x="10" y="61"/>
                    </a:lnTo>
                    <a:lnTo>
                      <a:pt x="9" y="61"/>
                    </a:lnTo>
                    <a:lnTo>
                      <a:pt x="8" y="60"/>
                    </a:lnTo>
                    <a:lnTo>
                      <a:pt x="7" y="58"/>
                    </a:lnTo>
                    <a:lnTo>
                      <a:pt x="6" y="57"/>
                    </a:lnTo>
                    <a:lnTo>
                      <a:pt x="5" y="56"/>
                    </a:lnTo>
                    <a:lnTo>
                      <a:pt x="5" y="55"/>
                    </a:lnTo>
                    <a:lnTo>
                      <a:pt x="5" y="52"/>
                    </a:lnTo>
                    <a:lnTo>
                      <a:pt x="4" y="51"/>
                    </a:lnTo>
                    <a:lnTo>
                      <a:pt x="3" y="49"/>
                    </a:lnTo>
                    <a:lnTo>
                      <a:pt x="3" y="46"/>
                    </a:lnTo>
                    <a:lnTo>
                      <a:pt x="2" y="45"/>
                    </a:lnTo>
                    <a:lnTo>
                      <a:pt x="2" y="43"/>
                    </a:lnTo>
                    <a:lnTo>
                      <a:pt x="1" y="41"/>
                    </a:lnTo>
                    <a:lnTo>
                      <a:pt x="1" y="39"/>
                    </a:lnTo>
                    <a:lnTo>
                      <a:pt x="1" y="38"/>
                    </a:lnTo>
                    <a:lnTo>
                      <a:pt x="1" y="36"/>
                    </a:lnTo>
                    <a:lnTo>
                      <a:pt x="0" y="34"/>
                    </a:lnTo>
                    <a:lnTo>
                      <a:pt x="0" y="33"/>
                    </a:lnTo>
                    <a:lnTo>
                      <a:pt x="0" y="31"/>
                    </a:lnTo>
                    <a:lnTo>
                      <a:pt x="0" y="30"/>
                    </a:lnTo>
                    <a:lnTo>
                      <a:pt x="0" y="28"/>
                    </a:lnTo>
                    <a:lnTo>
                      <a:pt x="0" y="27"/>
                    </a:lnTo>
                    <a:lnTo>
                      <a:pt x="0" y="25"/>
                    </a:lnTo>
                    <a:lnTo>
                      <a:pt x="0" y="24"/>
                    </a:lnTo>
                    <a:lnTo>
                      <a:pt x="0" y="23"/>
                    </a:lnTo>
                    <a:lnTo>
                      <a:pt x="0" y="21"/>
                    </a:lnTo>
                    <a:lnTo>
                      <a:pt x="0" y="20"/>
                    </a:lnTo>
                    <a:lnTo>
                      <a:pt x="0" y="19"/>
                    </a:lnTo>
                    <a:lnTo>
                      <a:pt x="0" y="17"/>
                    </a:lnTo>
                    <a:lnTo>
                      <a:pt x="0" y="16"/>
                    </a:lnTo>
                    <a:lnTo>
                      <a:pt x="1" y="15"/>
                    </a:lnTo>
                    <a:lnTo>
                      <a:pt x="1" y="13"/>
                    </a:lnTo>
                    <a:lnTo>
                      <a:pt x="1" y="12"/>
                    </a:lnTo>
                    <a:lnTo>
                      <a:pt x="1" y="11"/>
                    </a:lnTo>
                    <a:lnTo>
                      <a:pt x="2" y="10"/>
                    </a:lnTo>
                    <a:lnTo>
                      <a:pt x="3" y="8"/>
                    </a:lnTo>
                    <a:lnTo>
                      <a:pt x="4" y="6"/>
                    </a:lnTo>
                    <a:lnTo>
                      <a:pt x="5" y="3"/>
                    </a:lnTo>
                    <a:lnTo>
                      <a:pt x="7" y="2"/>
                    </a:lnTo>
                    <a:lnTo>
                      <a:pt x="7" y="1"/>
                    </a:lnTo>
                    <a:lnTo>
                      <a:pt x="8" y="1"/>
                    </a:lnTo>
                    <a:lnTo>
                      <a:pt x="9" y="0"/>
                    </a:lnTo>
                    <a:lnTo>
                      <a:pt x="10" y="0"/>
                    </a:lnTo>
                    <a:lnTo>
                      <a:pt x="11" y="0"/>
                    </a:lnTo>
                    <a:lnTo>
                      <a:pt x="13" y="0"/>
                    </a:lnTo>
                    <a:lnTo>
                      <a:pt x="14" y="0"/>
                    </a:lnTo>
                    <a:lnTo>
                      <a:pt x="16" y="0"/>
                    </a:lnTo>
                    <a:lnTo>
                      <a:pt x="17" y="0"/>
                    </a:lnTo>
                    <a:lnTo>
                      <a:pt x="18" y="0"/>
                    </a:lnTo>
                    <a:lnTo>
                      <a:pt x="19" y="0"/>
                    </a:lnTo>
                    <a:lnTo>
                      <a:pt x="20" y="0"/>
                    </a:lnTo>
                    <a:lnTo>
                      <a:pt x="21" y="0"/>
                    </a:lnTo>
                    <a:lnTo>
                      <a:pt x="22" y="0"/>
                    </a:lnTo>
                    <a:lnTo>
                      <a:pt x="23" y="0"/>
                    </a:lnTo>
                    <a:lnTo>
                      <a:pt x="24" y="1"/>
                    </a:lnTo>
                    <a:lnTo>
                      <a:pt x="25" y="1"/>
                    </a:lnTo>
                    <a:lnTo>
                      <a:pt x="26" y="1"/>
                    </a:lnTo>
                    <a:lnTo>
                      <a:pt x="28" y="2"/>
                    </a:lnTo>
                    <a:lnTo>
                      <a:pt x="29" y="2"/>
                    </a:lnTo>
                    <a:lnTo>
                      <a:pt x="30" y="3"/>
                    </a:lnTo>
                    <a:lnTo>
                      <a:pt x="26" y="10"/>
                    </a:lnTo>
                    <a:lnTo>
                      <a:pt x="24" y="20"/>
                    </a:lnTo>
                    <a:close/>
                  </a:path>
                </a:pathLst>
              </a:custGeom>
              <a:solidFill>
                <a:srgbClr val="FFB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553" name="Freeform 636"/>
              <p:cNvSpPr>
                <a:spLocks/>
              </p:cNvSpPr>
              <p:nvPr/>
            </p:nvSpPr>
            <p:spPr bwMode="auto">
              <a:xfrm>
                <a:off x="3269" y="2227"/>
                <a:ext cx="19" cy="21"/>
              </a:xfrm>
              <a:custGeom>
                <a:avLst/>
                <a:gdLst>
                  <a:gd name="T0" fmla="*/ 0 w 19"/>
                  <a:gd name="T1" fmla="*/ 0 h 21"/>
                  <a:gd name="T2" fmla="*/ 19 w 19"/>
                  <a:gd name="T3" fmla="*/ 20 h 21"/>
                  <a:gd name="T4" fmla="*/ 18 w 19"/>
                  <a:gd name="T5" fmla="*/ 21 h 21"/>
                  <a:gd name="T6" fmla="*/ 1 w 19"/>
                  <a:gd name="T7" fmla="*/ 9 h 21"/>
                  <a:gd name="T8" fmla="*/ 0 w 19"/>
                  <a:gd name="T9" fmla="*/ 0 h 21"/>
                  <a:gd name="T10" fmla="*/ 0 w 19"/>
                  <a:gd name="T11" fmla="*/ 0 h 21"/>
                  <a:gd name="T12" fmla="*/ 0 60000 65536"/>
                  <a:gd name="T13" fmla="*/ 0 60000 65536"/>
                  <a:gd name="T14" fmla="*/ 0 60000 65536"/>
                  <a:gd name="T15" fmla="*/ 0 60000 65536"/>
                  <a:gd name="T16" fmla="*/ 0 60000 65536"/>
                  <a:gd name="T17" fmla="*/ 0 60000 65536"/>
                  <a:gd name="T18" fmla="*/ 0 w 19"/>
                  <a:gd name="T19" fmla="*/ 0 h 21"/>
                  <a:gd name="T20" fmla="*/ 19 w 19"/>
                  <a:gd name="T21" fmla="*/ 21 h 21"/>
                </a:gdLst>
                <a:ahLst/>
                <a:cxnLst>
                  <a:cxn ang="T12">
                    <a:pos x="T0" y="T1"/>
                  </a:cxn>
                  <a:cxn ang="T13">
                    <a:pos x="T2" y="T3"/>
                  </a:cxn>
                  <a:cxn ang="T14">
                    <a:pos x="T4" y="T5"/>
                  </a:cxn>
                  <a:cxn ang="T15">
                    <a:pos x="T6" y="T7"/>
                  </a:cxn>
                  <a:cxn ang="T16">
                    <a:pos x="T8" y="T9"/>
                  </a:cxn>
                  <a:cxn ang="T17">
                    <a:pos x="T10" y="T11"/>
                  </a:cxn>
                </a:cxnLst>
                <a:rect l="T18" t="T19" r="T20" b="T21"/>
                <a:pathLst>
                  <a:path w="19" h="21">
                    <a:moveTo>
                      <a:pt x="0" y="0"/>
                    </a:moveTo>
                    <a:lnTo>
                      <a:pt x="19" y="20"/>
                    </a:lnTo>
                    <a:lnTo>
                      <a:pt x="18" y="21"/>
                    </a:lnTo>
                    <a:lnTo>
                      <a:pt x="1" y="9"/>
                    </a:lnTo>
                    <a:lnTo>
                      <a:pt x="0" y="0"/>
                    </a:lnTo>
                    <a:close/>
                  </a:path>
                </a:pathLst>
              </a:custGeom>
              <a:solidFill>
                <a:srgbClr val="FF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554" name="Freeform 637"/>
              <p:cNvSpPr>
                <a:spLocks/>
              </p:cNvSpPr>
              <p:nvPr/>
            </p:nvSpPr>
            <p:spPr bwMode="auto">
              <a:xfrm>
                <a:off x="3315" y="2199"/>
                <a:ext cx="11" cy="31"/>
              </a:xfrm>
              <a:custGeom>
                <a:avLst/>
                <a:gdLst>
                  <a:gd name="T0" fmla="*/ 4 w 11"/>
                  <a:gd name="T1" fmla="*/ 31 h 31"/>
                  <a:gd name="T2" fmla="*/ 0 w 11"/>
                  <a:gd name="T3" fmla="*/ 4 h 31"/>
                  <a:gd name="T4" fmla="*/ 0 w 11"/>
                  <a:gd name="T5" fmla="*/ 4 h 31"/>
                  <a:gd name="T6" fmla="*/ 1 w 11"/>
                  <a:gd name="T7" fmla="*/ 3 h 31"/>
                  <a:gd name="T8" fmla="*/ 2 w 11"/>
                  <a:gd name="T9" fmla="*/ 2 h 31"/>
                  <a:gd name="T10" fmla="*/ 3 w 11"/>
                  <a:gd name="T11" fmla="*/ 2 h 31"/>
                  <a:gd name="T12" fmla="*/ 4 w 11"/>
                  <a:gd name="T13" fmla="*/ 1 h 31"/>
                  <a:gd name="T14" fmla="*/ 5 w 11"/>
                  <a:gd name="T15" fmla="*/ 1 h 31"/>
                  <a:gd name="T16" fmla="*/ 6 w 11"/>
                  <a:gd name="T17" fmla="*/ 0 h 31"/>
                  <a:gd name="T18" fmla="*/ 7 w 11"/>
                  <a:gd name="T19" fmla="*/ 0 h 31"/>
                  <a:gd name="T20" fmla="*/ 8 w 11"/>
                  <a:gd name="T21" fmla="*/ 0 h 31"/>
                  <a:gd name="T22" fmla="*/ 9 w 11"/>
                  <a:gd name="T23" fmla="*/ 0 h 31"/>
                  <a:gd name="T24" fmla="*/ 9 w 11"/>
                  <a:gd name="T25" fmla="*/ 1 h 31"/>
                  <a:gd name="T26" fmla="*/ 10 w 11"/>
                  <a:gd name="T27" fmla="*/ 1 h 31"/>
                  <a:gd name="T28" fmla="*/ 10 w 11"/>
                  <a:gd name="T29" fmla="*/ 2 h 31"/>
                  <a:gd name="T30" fmla="*/ 11 w 11"/>
                  <a:gd name="T31" fmla="*/ 3 h 31"/>
                  <a:gd name="T32" fmla="*/ 11 w 11"/>
                  <a:gd name="T33" fmla="*/ 5 h 31"/>
                  <a:gd name="T34" fmla="*/ 11 w 11"/>
                  <a:gd name="T35" fmla="*/ 7 h 31"/>
                  <a:gd name="T36" fmla="*/ 11 w 11"/>
                  <a:gd name="T37" fmla="*/ 8 h 31"/>
                  <a:gd name="T38" fmla="*/ 10 w 11"/>
                  <a:gd name="T39" fmla="*/ 10 h 31"/>
                  <a:gd name="T40" fmla="*/ 10 w 11"/>
                  <a:gd name="T41" fmla="*/ 13 h 31"/>
                  <a:gd name="T42" fmla="*/ 10 w 11"/>
                  <a:gd name="T43" fmla="*/ 15 h 31"/>
                  <a:gd name="T44" fmla="*/ 9 w 11"/>
                  <a:gd name="T45" fmla="*/ 16 h 31"/>
                  <a:gd name="T46" fmla="*/ 9 w 11"/>
                  <a:gd name="T47" fmla="*/ 18 h 31"/>
                  <a:gd name="T48" fmla="*/ 9 w 11"/>
                  <a:gd name="T49" fmla="*/ 19 h 31"/>
                  <a:gd name="T50" fmla="*/ 9 w 11"/>
                  <a:gd name="T51" fmla="*/ 20 h 31"/>
                  <a:gd name="T52" fmla="*/ 9 w 11"/>
                  <a:gd name="T53" fmla="*/ 22 h 31"/>
                  <a:gd name="T54" fmla="*/ 8 w 11"/>
                  <a:gd name="T55" fmla="*/ 24 h 31"/>
                  <a:gd name="T56" fmla="*/ 8 w 11"/>
                  <a:gd name="T57" fmla="*/ 26 h 31"/>
                  <a:gd name="T58" fmla="*/ 7 w 11"/>
                  <a:gd name="T59" fmla="*/ 28 h 31"/>
                  <a:gd name="T60" fmla="*/ 7 w 11"/>
                  <a:gd name="T61" fmla="*/ 29 h 31"/>
                  <a:gd name="T62" fmla="*/ 7 w 11"/>
                  <a:gd name="T63" fmla="*/ 30 h 31"/>
                  <a:gd name="T64" fmla="*/ 7 w 11"/>
                  <a:gd name="T65" fmla="*/ 31 h 31"/>
                  <a:gd name="T66" fmla="*/ 7 w 11"/>
                  <a:gd name="T67" fmla="*/ 31 h 31"/>
                  <a:gd name="T68" fmla="*/ 4 w 11"/>
                  <a:gd name="T69" fmla="*/ 31 h 31"/>
                  <a:gd name="T70" fmla="*/ 4 w 11"/>
                  <a:gd name="T71" fmla="*/ 31 h 3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1"/>
                  <a:gd name="T109" fmla="*/ 0 h 31"/>
                  <a:gd name="T110" fmla="*/ 11 w 11"/>
                  <a:gd name="T111" fmla="*/ 31 h 3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1" h="31">
                    <a:moveTo>
                      <a:pt x="4" y="31"/>
                    </a:moveTo>
                    <a:lnTo>
                      <a:pt x="0" y="4"/>
                    </a:lnTo>
                    <a:lnTo>
                      <a:pt x="1" y="3"/>
                    </a:lnTo>
                    <a:lnTo>
                      <a:pt x="2" y="2"/>
                    </a:lnTo>
                    <a:lnTo>
                      <a:pt x="3" y="2"/>
                    </a:lnTo>
                    <a:lnTo>
                      <a:pt x="4" y="1"/>
                    </a:lnTo>
                    <a:lnTo>
                      <a:pt x="5" y="1"/>
                    </a:lnTo>
                    <a:lnTo>
                      <a:pt x="6" y="0"/>
                    </a:lnTo>
                    <a:lnTo>
                      <a:pt x="7" y="0"/>
                    </a:lnTo>
                    <a:lnTo>
                      <a:pt x="8" y="0"/>
                    </a:lnTo>
                    <a:lnTo>
                      <a:pt x="9" y="0"/>
                    </a:lnTo>
                    <a:lnTo>
                      <a:pt x="9" y="1"/>
                    </a:lnTo>
                    <a:lnTo>
                      <a:pt x="10" y="1"/>
                    </a:lnTo>
                    <a:lnTo>
                      <a:pt x="10" y="2"/>
                    </a:lnTo>
                    <a:lnTo>
                      <a:pt x="11" y="3"/>
                    </a:lnTo>
                    <a:lnTo>
                      <a:pt x="11" y="5"/>
                    </a:lnTo>
                    <a:lnTo>
                      <a:pt x="11" y="7"/>
                    </a:lnTo>
                    <a:lnTo>
                      <a:pt x="11" y="8"/>
                    </a:lnTo>
                    <a:lnTo>
                      <a:pt x="10" y="10"/>
                    </a:lnTo>
                    <a:lnTo>
                      <a:pt x="10" y="13"/>
                    </a:lnTo>
                    <a:lnTo>
                      <a:pt x="10" y="15"/>
                    </a:lnTo>
                    <a:lnTo>
                      <a:pt x="9" y="16"/>
                    </a:lnTo>
                    <a:lnTo>
                      <a:pt x="9" y="18"/>
                    </a:lnTo>
                    <a:lnTo>
                      <a:pt x="9" y="19"/>
                    </a:lnTo>
                    <a:lnTo>
                      <a:pt x="9" y="20"/>
                    </a:lnTo>
                    <a:lnTo>
                      <a:pt x="9" y="22"/>
                    </a:lnTo>
                    <a:lnTo>
                      <a:pt x="8" y="24"/>
                    </a:lnTo>
                    <a:lnTo>
                      <a:pt x="8" y="26"/>
                    </a:lnTo>
                    <a:lnTo>
                      <a:pt x="7" y="28"/>
                    </a:lnTo>
                    <a:lnTo>
                      <a:pt x="7" y="29"/>
                    </a:lnTo>
                    <a:lnTo>
                      <a:pt x="7" y="30"/>
                    </a:lnTo>
                    <a:lnTo>
                      <a:pt x="7" y="31"/>
                    </a:lnTo>
                    <a:lnTo>
                      <a:pt x="4" y="31"/>
                    </a:lnTo>
                    <a:close/>
                  </a:path>
                </a:pathLst>
              </a:custGeom>
              <a:solidFill>
                <a:srgbClr val="FF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555" name="Freeform 638"/>
              <p:cNvSpPr>
                <a:spLocks/>
              </p:cNvSpPr>
              <p:nvPr/>
            </p:nvSpPr>
            <p:spPr bwMode="auto">
              <a:xfrm>
                <a:off x="3327" y="2206"/>
                <a:ext cx="20" cy="24"/>
              </a:xfrm>
              <a:custGeom>
                <a:avLst/>
                <a:gdLst>
                  <a:gd name="T0" fmla="*/ 0 w 20"/>
                  <a:gd name="T1" fmla="*/ 22 h 24"/>
                  <a:gd name="T2" fmla="*/ 0 w 20"/>
                  <a:gd name="T3" fmla="*/ 22 h 24"/>
                  <a:gd name="T4" fmla="*/ 0 w 20"/>
                  <a:gd name="T5" fmla="*/ 21 h 24"/>
                  <a:gd name="T6" fmla="*/ 0 w 20"/>
                  <a:gd name="T7" fmla="*/ 19 h 24"/>
                  <a:gd name="T8" fmla="*/ 1 w 20"/>
                  <a:gd name="T9" fmla="*/ 18 h 24"/>
                  <a:gd name="T10" fmla="*/ 1 w 20"/>
                  <a:gd name="T11" fmla="*/ 16 h 24"/>
                  <a:gd name="T12" fmla="*/ 2 w 20"/>
                  <a:gd name="T13" fmla="*/ 13 h 24"/>
                  <a:gd name="T14" fmla="*/ 3 w 20"/>
                  <a:gd name="T15" fmla="*/ 11 h 24"/>
                  <a:gd name="T16" fmla="*/ 5 w 20"/>
                  <a:gd name="T17" fmla="*/ 9 h 24"/>
                  <a:gd name="T18" fmla="*/ 6 w 20"/>
                  <a:gd name="T19" fmla="*/ 7 h 24"/>
                  <a:gd name="T20" fmla="*/ 7 w 20"/>
                  <a:gd name="T21" fmla="*/ 5 h 24"/>
                  <a:gd name="T22" fmla="*/ 8 w 20"/>
                  <a:gd name="T23" fmla="*/ 3 h 24"/>
                  <a:gd name="T24" fmla="*/ 10 w 20"/>
                  <a:gd name="T25" fmla="*/ 1 h 24"/>
                  <a:gd name="T26" fmla="*/ 12 w 20"/>
                  <a:gd name="T27" fmla="*/ 1 h 24"/>
                  <a:gd name="T28" fmla="*/ 14 w 20"/>
                  <a:gd name="T29" fmla="*/ 0 h 24"/>
                  <a:gd name="T30" fmla="*/ 15 w 20"/>
                  <a:gd name="T31" fmla="*/ 0 h 24"/>
                  <a:gd name="T32" fmla="*/ 16 w 20"/>
                  <a:gd name="T33" fmla="*/ 0 h 24"/>
                  <a:gd name="T34" fmla="*/ 16 w 20"/>
                  <a:gd name="T35" fmla="*/ 1 h 24"/>
                  <a:gd name="T36" fmla="*/ 17 w 20"/>
                  <a:gd name="T37" fmla="*/ 1 h 24"/>
                  <a:gd name="T38" fmla="*/ 19 w 20"/>
                  <a:gd name="T39" fmla="*/ 3 h 24"/>
                  <a:gd name="T40" fmla="*/ 20 w 20"/>
                  <a:gd name="T41" fmla="*/ 5 h 24"/>
                  <a:gd name="T42" fmla="*/ 20 w 20"/>
                  <a:gd name="T43" fmla="*/ 6 h 24"/>
                  <a:gd name="T44" fmla="*/ 19 w 20"/>
                  <a:gd name="T45" fmla="*/ 8 h 24"/>
                  <a:gd name="T46" fmla="*/ 18 w 20"/>
                  <a:gd name="T47" fmla="*/ 9 h 24"/>
                  <a:gd name="T48" fmla="*/ 16 w 20"/>
                  <a:gd name="T49" fmla="*/ 12 h 24"/>
                  <a:gd name="T50" fmla="*/ 16 w 20"/>
                  <a:gd name="T51" fmla="*/ 13 h 24"/>
                  <a:gd name="T52" fmla="*/ 15 w 20"/>
                  <a:gd name="T53" fmla="*/ 13 h 24"/>
                  <a:gd name="T54" fmla="*/ 14 w 20"/>
                  <a:gd name="T55" fmla="*/ 14 h 24"/>
                  <a:gd name="T56" fmla="*/ 13 w 20"/>
                  <a:gd name="T57" fmla="*/ 16 h 24"/>
                  <a:gd name="T58" fmla="*/ 12 w 20"/>
                  <a:gd name="T59" fmla="*/ 16 h 24"/>
                  <a:gd name="T60" fmla="*/ 10 w 20"/>
                  <a:gd name="T61" fmla="*/ 17 h 24"/>
                  <a:gd name="T62" fmla="*/ 9 w 20"/>
                  <a:gd name="T63" fmla="*/ 18 h 24"/>
                  <a:gd name="T64" fmla="*/ 8 w 20"/>
                  <a:gd name="T65" fmla="*/ 19 h 24"/>
                  <a:gd name="T66" fmla="*/ 7 w 20"/>
                  <a:gd name="T67" fmla="*/ 19 h 24"/>
                  <a:gd name="T68" fmla="*/ 6 w 20"/>
                  <a:gd name="T69" fmla="*/ 20 h 24"/>
                  <a:gd name="T70" fmla="*/ 5 w 20"/>
                  <a:gd name="T71" fmla="*/ 21 h 24"/>
                  <a:gd name="T72" fmla="*/ 4 w 20"/>
                  <a:gd name="T73" fmla="*/ 22 h 24"/>
                  <a:gd name="T74" fmla="*/ 2 w 20"/>
                  <a:gd name="T75" fmla="*/ 23 h 24"/>
                  <a:gd name="T76" fmla="*/ 1 w 20"/>
                  <a:gd name="T77" fmla="*/ 24 h 24"/>
                  <a:gd name="T78" fmla="*/ 0 w 20"/>
                  <a:gd name="T79" fmla="*/ 24 h 24"/>
                  <a:gd name="T80" fmla="*/ 0 w 20"/>
                  <a:gd name="T81" fmla="*/ 24 h 24"/>
                  <a:gd name="T82" fmla="*/ 0 w 20"/>
                  <a:gd name="T83" fmla="*/ 22 h 24"/>
                  <a:gd name="T84" fmla="*/ 0 w 20"/>
                  <a:gd name="T85" fmla="*/ 22 h 2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0"/>
                  <a:gd name="T130" fmla="*/ 0 h 24"/>
                  <a:gd name="T131" fmla="*/ 20 w 20"/>
                  <a:gd name="T132" fmla="*/ 24 h 2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0" h="24">
                    <a:moveTo>
                      <a:pt x="0" y="22"/>
                    </a:moveTo>
                    <a:lnTo>
                      <a:pt x="0" y="22"/>
                    </a:lnTo>
                    <a:lnTo>
                      <a:pt x="0" y="21"/>
                    </a:lnTo>
                    <a:lnTo>
                      <a:pt x="0" y="19"/>
                    </a:lnTo>
                    <a:lnTo>
                      <a:pt x="1" y="18"/>
                    </a:lnTo>
                    <a:lnTo>
                      <a:pt x="1" y="16"/>
                    </a:lnTo>
                    <a:lnTo>
                      <a:pt x="2" y="13"/>
                    </a:lnTo>
                    <a:lnTo>
                      <a:pt x="3" y="11"/>
                    </a:lnTo>
                    <a:lnTo>
                      <a:pt x="5" y="9"/>
                    </a:lnTo>
                    <a:lnTo>
                      <a:pt x="6" y="7"/>
                    </a:lnTo>
                    <a:lnTo>
                      <a:pt x="7" y="5"/>
                    </a:lnTo>
                    <a:lnTo>
                      <a:pt x="8" y="3"/>
                    </a:lnTo>
                    <a:lnTo>
                      <a:pt x="10" y="1"/>
                    </a:lnTo>
                    <a:lnTo>
                      <a:pt x="12" y="1"/>
                    </a:lnTo>
                    <a:lnTo>
                      <a:pt x="14" y="0"/>
                    </a:lnTo>
                    <a:lnTo>
                      <a:pt x="15" y="0"/>
                    </a:lnTo>
                    <a:lnTo>
                      <a:pt x="16" y="0"/>
                    </a:lnTo>
                    <a:lnTo>
                      <a:pt x="16" y="1"/>
                    </a:lnTo>
                    <a:lnTo>
                      <a:pt x="17" y="1"/>
                    </a:lnTo>
                    <a:lnTo>
                      <a:pt x="19" y="3"/>
                    </a:lnTo>
                    <a:lnTo>
                      <a:pt x="20" y="5"/>
                    </a:lnTo>
                    <a:lnTo>
                      <a:pt x="20" y="6"/>
                    </a:lnTo>
                    <a:lnTo>
                      <a:pt x="19" y="8"/>
                    </a:lnTo>
                    <a:lnTo>
                      <a:pt x="18" y="9"/>
                    </a:lnTo>
                    <a:lnTo>
                      <a:pt x="16" y="12"/>
                    </a:lnTo>
                    <a:lnTo>
                      <a:pt x="16" y="13"/>
                    </a:lnTo>
                    <a:lnTo>
                      <a:pt x="15" y="13"/>
                    </a:lnTo>
                    <a:lnTo>
                      <a:pt x="14" y="14"/>
                    </a:lnTo>
                    <a:lnTo>
                      <a:pt x="13" y="16"/>
                    </a:lnTo>
                    <a:lnTo>
                      <a:pt x="12" y="16"/>
                    </a:lnTo>
                    <a:lnTo>
                      <a:pt x="10" y="17"/>
                    </a:lnTo>
                    <a:lnTo>
                      <a:pt x="9" y="18"/>
                    </a:lnTo>
                    <a:lnTo>
                      <a:pt x="8" y="19"/>
                    </a:lnTo>
                    <a:lnTo>
                      <a:pt x="7" y="19"/>
                    </a:lnTo>
                    <a:lnTo>
                      <a:pt x="6" y="20"/>
                    </a:lnTo>
                    <a:lnTo>
                      <a:pt x="5" y="21"/>
                    </a:lnTo>
                    <a:lnTo>
                      <a:pt x="4" y="22"/>
                    </a:lnTo>
                    <a:lnTo>
                      <a:pt x="2" y="23"/>
                    </a:lnTo>
                    <a:lnTo>
                      <a:pt x="1" y="24"/>
                    </a:lnTo>
                    <a:lnTo>
                      <a:pt x="0" y="24"/>
                    </a:lnTo>
                    <a:lnTo>
                      <a:pt x="0" y="22"/>
                    </a:lnTo>
                    <a:close/>
                  </a:path>
                </a:pathLst>
              </a:custGeom>
              <a:solidFill>
                <a:srgbClr val="FF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556" name="Freeform 639"/>
              <p:cNvSpPr>
                <a:spLocks/>
              </p:cNvSpPr>
              <p:nvPr/>
            </p:nvSpPr>
            <p:spPr bwMode="auto">
              <a:xfrm>
                <a:off x="3326" y="2228"/>
                <a:ext cx="27" cy="16"/>
              </a:xfrm>
              <a:custGeom>
                <a:avLst/>
                <a:gdLst>
                  <a:gd name="T0" fmla="*/ 1 w 27"/>
                  <a:gd name="T1" fmla="*/ 5 h 16"/>
                  <a:gd name="T2" fmla="*/ 1 w 27"/>
                  <a:gd name="T3" fmla="*/ 5 h 16"/>
                  <a:gd name="T4" fmla="*/ 2 w 27"/>
                  <a:gd name="T5" fmla="*/ 5 h 16"/>
                  <a:gd name="T6" fmla="*/ 2 w 27"/>
                  <a:gd name="T7" fmla="*/ 3 h 16"/>
                  <a:gd name="T8" fmla="*/ 4 w 27"/>
                  <a:gd name="T9" fmla="*/ 3 h 16"/>
                  <a:gd name="T10" fmla="*/ 5 w 27"/>
                  <a:gd name="T11" fmla="*/ 3 h 16"/>
                  <a:gd name="T12" fmla="*/ 6 w 27"/>
                  <a:gd name="T13" fmla="*/ 2 h 16"/>
                  <a:gd name="T14" fmla="*/ 7 w 27"/>
                  <a:gd name="T15" fmla="*/ 2 h 16"/>
                  <a:gd name="T16" fmla="*/ 8 w 27"/>
                  <a:gd name="T17" fmla="*/ 2 h 16"/>
                  <a:gd name="T18" fmla="*/ 9 w 27"/>
                  <a:gd name="T19" fmla="*/ 2 h 16"/>
                  <a:gd name="T20" fmla="*/ 10 w 27"/>
                  <a:gd name="T21" fmla="*/ 1 h 16"/>
                  <a:gd name="T22" fmla="*/ 12 w 27"/>
                  <a:gd name="T23" fmla="*/ 1 h 16"/>
                  <a:gd name="T24" fmla="*/ 13 w 27"/>
                  <a:gd name="T25" fmla="*/ 1 h 16"/>
                  <a:gd name="T26" fmla="*/ 14 w 27"/>
                  <a:gd name="T27" fmla="*/ 1 h 16"/>
                  <a:gd name="T28" fmla="*/ 15 w 27"/>
                  <a:gd name="T29" fmla="*/ 0 h 16"/>
                  <a:gd name="T30" fmla="*/ 16 w 27"/>
                  <a:gd name="T31" fmla="*/ 0 h 16"/>
                  <a:gd name="T32" fmla="*/ 17 w 27"/>
                  <a:gd name="T33" fmla="*/ 0 h 16"/>
                  <a:gd name="T34" fmla="*/ 18 w 27"/>
                  <a:gd name="T35" fmla="*/ 0 h 16"/>
                  <a:gd name="T36" fmla="*/ 20 w 27"/>
                  <a:gd name="T37" fmla="*/ 0 h 16"/>
                  <a:gd name="T38" fmla="*/ 21 w 27"/>
                  <a:gd name="T39" fmla="*/ 0 h 16"/>
                  <a:gd name="T40" fmla="*/ 22 w 27"/>
                  <a:gd name="T41" fmla="*/ 0 h 16"/>
                  <a:gd name="T42" fmla="*/ 24 w 27"/>
                  <a:gd name="T43" fmla="*/ 0 h 16"/>
                  <a:gd name="T44" fmla="*/ 25 w 27"/>
                  <a:gd name="T45" fmla="*/ 1 h 16"/>
                  <a:gd name="T46" fmla="*/ 26 w 27"/>
                  <a:gd name="T47" fmla="*/ 1 h 16"/>
                  <a:gd name="T48" fmla="*/ 27 w 27"/>
                  <a:gd name="T49" fmla="*/ 2 h 16"/>
                  <a:gd name="T50" fmla="*/ 27 w 27"/>
                  <a:gd name="T51" fmla="*/ 3 h 16"/>
                  <a:gd name="T52" fmla="*/ 27 w 27"/>
                  <a:gd name="T53" fmla="*/ 5 h 16"/>
                  <a:gd name="T54" fmla="*/ 27 w 27"/>
                  <a:gd name="T55" fmla="*/ 6 h 16"/>
                  <a:gd name="T56" fmla="*/ 26 w 27"/>
                  <a:gd name="T57" fmla="*/ 7 h 16"/>
                  <a:gd name="T58" fmla="*/ 25 w 27"/>
                  <a:gd name="T59" fmla="*/ 9 h 16"/>
                  <a:gd name="T60" fmla="*/ 24 w 27"/>
                  <a:gd name="T61" fmla="*/ 12 h 16"/>
                  <a:gd name="T62" fmla="*/ 22 w 27"/>
                  <a:gd name="T63" fmla="*/ 13 h 16"/>
                  <a:gd name="T64" fmla="*/ 21 w 27"/>
                  <a:gd name="T65" fmla="*/ 15 h 16"/>
                  <a:gd name="T66" fmla="*/ 20 w 27"/>
                  <a:gd name="T67" fmla="*/ 16 h 16"/>
                  <a:gd name="T68" fmla="*/ 20 w 27"/>
                  <a:gd name="T69" fmla="*/ 16 h 16"/>
                  <a:gd name="T70" fmla="*/ 0 w 27"/>
                  <a:gd name="T71" fmla="*/ 6 h 16"/>
                  <a:gd name="T72" fmla="*/ 1 w 27"/>
                  <a:gd name="T73" fmla="*/ 5 h 16"/>
                  <a:gd name="T74" fmla="*/ 1 w 27"/>
                  <a:gd name="T75" fmla="*/ 5 h 1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7"/>
                  <a:gd name="T115" fmla="*/ 0 h 16"/>
                  <a:gd name="T116" fmla="*/ 27 w 27"/>
                  <a:gd name="T117" fmla="*/ 16 h 1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7" h="16">
                    <a:moveTo>
                      <a:pt x="1" y="5"/>
                    </a:moveTo>
                    <a:lnTo>
                      <a:pt x="1" y="5"/>
                    </a:lnTo>
                    <a:lnTo>
                      <a:pt x="2" y="5"/>
                    </a:lnTo>
                    <a:lnTo>
                      <a:pt x="2" y="3"/>
                    </a:lnTo>
                    <a:lnTo>
                      <a:pt x="4" y="3"/>
                    </a:lnTo>
                    <a:lnTo>
                      <a:pt x="5" y="3"/>
                    </a:lnTo>
                    <a:lnTo>
                      <a:pt x="6" y="2"/>
                    </a:lnTo>
                    <a:lnTo>
                      <a:pt x="7" y="2"/>
                    </a:lnTo>
                    <a:lnTo>
                      <a:pt x="8" y="2"/>
                    </a:lnTo>
                    <a:lnTo>
                      <a:pt x="9" y="2"/>
                    </a:lnTo>
                    <a:lnTo>
                      <a:pt x="10" y="1"/>
                    </a:lnTo>
                    <a:lnTo>
                      <a:pt x="12" y="1"/>
                    </a:lnTo>
                    <a:lnTo>
                      <a:pt x="13" y="1"/>
                    </a:lnTo>
                    <a:lnTo>
                      <a:pt x="14" y="1"/>
                    </a:lnTo>
                    <a:lnTo>
                      <a:pt x="15" y="0"/>
                    </a:lnTo>
                    <a:lnTo>
                      <a:pt x="16" y="0"/>
                    </a:lnTo>
                    <a:lnTo>
                      <a:pt x="17" y="0"/>
                    </a:lnTo>
                    <a:lnTo>
                      <a:pt x="18" y="0"/>
                    </a:lnTo>
                    <a:lnTo>
                      <a:pt x="20" y="0"/>
                    </a:lnTo>
                    <a:lnTo>
                      <a:pt x="21" y="0"/>
                    </a:lnTo>
                    <a:lnTo>
                      <a:pt x="22" y="0"/>
                    </a:lnTo>
                    <a:lnTo>
                      <a:pt x="24" y="0"/>
                    </a:lnTo>
                    <a:lnTo>
                      <a:pt x="25" y="1"/>
                    </a:lnTo>
                    <a:lnTo>
                      <a:pt x="26" y="1"/>
                    </a:lnTo>
                    <a:lnTo>
                      <a:pt x="27" y="2"/>
                    </a:lnTo>
                    <a:lnTo>
                      <a:pt x="27" y="3"/>
                    </a:lnTo>
                    <a:lnTo>
                      <a:pt x="27" y="5"/>
                    </a:lnTo>
                    <a:lnTo>
                      <a:pt x="27" y="6"/>
                    </a:lnTo>
                    <a:lnTo>
                      <a:pt x="26" y="7"/>
                    </a:lnTo>
                    <a:lnTo>
                      <a:pt x="25" y="9"/>
                    </a:lnTo>
                    <a:lnTo>
                      <a:pt x="24" y="12"/>
                    </a:lnTo>
                    <a:lnTo>
                      <a:pt x="22" y="13"/>
                    </a:lnTo>
                    <a:lnTo>
                      <a:pt x="21" y="15"/>
                    </a:lnTo>
                    <a:lnTo>
                      <a:pt x="20" y="16"/>
                    </a:lnTo>
                    <a:lnTo>
                      <a:pt x="0" y="6"/>
                    </a:lnTo>
                    <a:lnTo>
                      <a:pt x="1" y="5"/>
                    </a:lnTo>
                    <a:close/>
                  </a:path>
                </a:pathLst>
              </a:custGeom>
              <a:solidFill>
                <a:srgbClr val="FF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557" name="Freeform 640"/>
              <p:cNvSpPr>
                <a:spLocks/>
              </p:cNvSpPr>
              <p:nvPr/>
            </p:nvSpPr>
            <p:spPr bwMode="auto">
              <a:xfrm>
                <a:off x="3323" y="2234"/>
                <a:ext cx="15" cy="23"/>
              </a:xfrm>
              <a:custGeom>
                <a:avLst/>
                <a:gdLst>
                  <a:gd name="T0" fmla="*/ 1 w 15"/>
                  <a:gd name="T1" fmla="*/ 0 h 23"/>
                  <a:gd name="T2" fmla="*/ 15 w 15"/>
                  <a:gd name="T3" fmla="*/ 18 h 23"/>
                  <a:gd name="T4" fmla="*/ 15 w 15"/>
                  <a:gd name="T5" fmla="*/ 18 h 23"/>
                  <a:gd name="T6" fmla="*/ 14 w 15"/>
                  <a:gd name="T7" fmla="*/ 18 h 23"/>
                  <a:gd name="T8" fmla="*/ 13 w 15"/>
                  <a:gd name="T9" fmla="*/ 19 h 23"/>
                  <a:gd name="T10" fmla="*/ 12 w 15"/>
                  <a:gd name="T11" fmla="*/ 19 h 23"/>
                  <a:gd name="T12" fmla="*/ 11 w 15"/>
                  <a:gd name="T13" fmla="*/ 20 h 23"/>
                  <a:gd name="T14" fmla="*/ 10 w 15"/>
                  <a:gd name="T15" fmla="*/ 21 h 23"/>
                  <a:gd name="T16" fmla="*/ 8 w 15"/>
                  <a:gd name="T17" fmla="*/ 22 h 23"/>
                  <a:gd name="T18" fmla="*/ 7 w 15"/>
                  <a:gd name="T19" fmla="*/ 22 h 23"/>
                  <a:gd name="T20" fmla="*/ 5 w 15"/>
                  <a:gd name="T21" fmla="*/ 23 h 23"/>
                  <a:gd name="T22" fmla="*/ 4 w 15"/>
                  <a:gd name="T23" fmla="*/ 23 h 23"/>
                  <a:gd name="T24" fmla="*/ 3 w 15"/>
                  <a:gd name="T25" fmla="*/ 23 h 23"/>
                  <a:gd name="T26" fmla="*/ 2 w 15"/>
                  <a:gd name="T27" fmla="*/ 23 h 23"/>
                  <a:gd name="T28" fmla="*/ 1 w 15"/>
                  <a:gd name="T29" fmla="*/ 23 h 23"/>
                  <a:gd name="T30" fmla="*/ 0 w 15"/>
                  <a:gd name="T31" fmla="*/ 22 h 23"/>
                  <a:gd name="T32" fmla="*/ 0 w 15"/>
                  <a:gd name="T33" fmla="*/ 21 h 23"/>
                  <a:gd name="T34" fmla="*/ 1 w 15"/>
                  <a:gd name="T35" fmla="*/ 19 h 23"/>
                  <a:gd name="T36" fmla="*/ 1 w 15"/>
                  <a:gd name="T37" fmla="*/ 18 h 23"/>
                  <a:gd name="T38" fmla="*/ 1 w 15"/>
                  <a:gd name="T39" fmla="*/ 17 h 23"/>
                  <a:gd name="T40" fmla="*/ 1 w 15"/>
                  <a:gd name="T41" fmla="*/ 16 h 23"/>
                  <a:gd name="T42" fmla="*/ 1 w 15"/>
                  <a:gd name="T43" fmla="*/ 14 h 23"/>
                  <a:gd name="T44" fmla="*/ 1 w 15"/>
                  <a:gd name="T45" fmla="*/ 12 h 23"/>
                  <a:gd name="T46" fmla="*/ 1 w 15"/>
                  <a:gd name="T47" fmla="*/ 10 h 23"/>
                  <a:gd name="T48" fmla="*/ 0 w 15"/>
                  <a:gd name="T49" fmla="*/ 7 h 23"/>
                  <a:gd name="T50" fmla="*/ 0 w 15"/>
                  <a:gd name="T51" fmla="*/ 6 h 23"/>
                  <a:gd name="T52" fmla="*/ 0 w 15"/>
                  <a:gd name="T53" fmla="*/ 3 h 23"/>
                  <a:gd name="T54" fmla="*/ 0 w 15"/>
                  <a:gd name="T55" fmla="*/ 2 h 23"/>
                  <a:gd name="T56" fmla="*/ 0 w 15"/>
                  <a:gd name="T57" fmla="*/ 1 h 23"/>
                  <a:gd name="T58" fmla="*/ 0 w 15"/>
                  <a:gd name="T59" fmla="*/ 0 h 23"/>
                  <a:gd name="T60" fmla="*/ 1 w 15"/>
                  <a:gd name="T61" fmla="*/ 0 h 23"/>
                  <a:gd name="T62" fmla="*/ 1 w 15"/>
                  <a:gd name="T63" fmla="*/ 0 h 23"/>
                  <a:gd name="T64" fmla="*/ 1 w 15"/>
                  <a:gd name="T65" fmla="*/ 0 h 2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5"/>
                  <a:gd name="T100" fmla="*/ 0 h 23"/>
                  <a:gd name="T101" fmla="*/ 15 w 15"/>
                  <a:gd name="T102" fmla="*/ 23 h 2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5" h="23">
                    <a:moveTo>
                      <a:pt x="1" y="0"/>
                    </a:moveTo>
                    <a:lnTo>
                      <a:pt x="15" y="18"/>
                    </a:lnTo>
                    <a:lnTo>
                      <a:pt x="14" y="18"/>
                    </a:lnTo>
                    <a:lnTo>
                      <a:pt x="13" y="19"/>
                    </a:lnTo>
                    <a:lnTo>
                      <a:pt x="12" y="19"/>
                    </a:lnTo>
                    <a:lnTo>
                      <a:pt x="11" y="20"/>
                    </a:lnTo>
                    <a:lnTo>
                      <a:pt x="10" y="21"/>
                    </a:lnTo>
                    <a:lnTo>
                      <a:pt x="8" y="22"/>
                    </a:lnTo>
                    <a:lnTo>
                      <a:pt x="7" y="22"/>
                    </a:lnTo>
                    <a:lnTo>
                      <a:pt x="5" y="23"/>
                    </a:lnTo>
                    <a:lnTo>
                      <a:pt x="4" y="23"/>
                    </a:lnTo>
                    <a:lnTo>
                      <a:pt x="3" y="23"/>
                    </a:lnTo>
                    <a:lnTo>
                      <a:pt x="2" y="23"/>
                    </a:lnTo>
                    <a:lnTo>
                      <a:pt x="1" y="23"/>
                    </a:lnTo>
                    <a:lnTo>
                      <a:pt x="0" y="22"/>
                    </a:lnTo>
                    <a:lnTo>
                      <a:pt x="0" y="21"/>
                    </a:lnTo>
                    <a:lnTo>
                      <a:pt x="1" y="19"/>
                    </a:lnTo>
                    <a:lnTo>
                      <a:pt x="1" y="18"/>
                    </a:lnTo>
                    <a:lnTo>
                      <a:pt x="1" y="17"/>
                    </a:lnTo>
                    <a:lnTo>
                      <a:pt x="1" y="16"/>
                    </a:lnTo>
                    <a:lnTo>
                      <a:pt x="1" y="14"/>
                    </a:lnTo>
                    <a:lnTo>
                      <a:pt x="1" y="12"/>
                    </a:lnTo>
                    <a:lnTo>
                      <a:pt x="1" y="10"/>
                    </a:lnTo>
                    <a:lnTo>
                      <a:pt x="0" y="7"/>
                    </a:lnTo>
                    <a:lnTo>
                      <a:pt x="0" y="6"/>
                    </a:lnTo>
                    <a:lnTo>
                      <a:pt x="0" y="3"/>
                    </a:lnTo>
                    <a:lnTo>
                      <a:pt x="0" y="2"/>
                    </a:lnTo>
                    <a:lnTo>
                      <a:pt x="0" y="1"/>
                    </a:lnTo>
                    <a:lnTo>
                      <a:pt x="0" y="0"/>
                    </a:lnTo>
                    <a:lnTo>
                      <a:pt x="1" y="0"/>
                    </a:lnTo>
                    <a:close/>
                  </a:path>
                </a:pathLst>
              </a:custGeom>
              <a:solidFill>
                <a:srgbClr val="FF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558" name="Freeform 641"/>
              <p:cNvSpPr>
                <a:spLocks/>
              </p:cNvSpPr>
              <p:nvPr/>
            </p:nvSpPr>
            <p:spPr bwMode="auto">
              <a:xfrm>
                <a:off x="3304" y="2235"/>
                <a:ext cx="17" cy="24"/>
              </a:xfrm>
              <a:custGeom>
                <a:avLst/>
                <a:gdLst>
                  <a:gd name="T0" fmla="*/ 17 w 17"/>
                  <a:gd name="T1" fmla="*/ 0 h 24"/>
                  <a:gd name="T2" fmla="*/ 16 w 17"/>
                  <a:gd name="T3" fmla="*/ 0 h 24"/>
                  <a:gd name="T4" fmla="*/ 16 w 17"/>
                  <a:gd name="T5" fmla="*/ 1 h 24"/>
                  <a:gd name="T6" fmla="*/ 16 w 17"/>
                  <a:gd name="T7" fmla="*/ 2 h 24"/>
                  <a:gd name="T8" fmla="*/ 15 w 17"/>
                  <a:gd name="T9" fmla="*/ 4 h 24"/>
                  <a:gd name="T10" fmla="*/ 15 w 17"/>
                  <a:gd name="T11" fmla="*/ 5 h 24"/>
                  <a:gd name="T12" fmla="*/ 14 w 17"/>
                  <a:gd name="T13" fmla="*/ 7 h 24"/>
                  <a:gd name="T14" fmla="*/ 14 w 17"/>
                  <a:gd name="T15" fmla="*/ 8 h 24"/>
                  <a:gd name="T16" fmla="*/ 13 w 17"/>
                  <a:gd name="T17" fmla="*/ 10 h 24"/>
                  <a:gd name="T18" fmla="*/ 13 w 17"/>
                  <a:gd name="T19" fmla="*/ 11 h 24"/>
                  <a:gd name="T20" fmla="*/ 12 w 17"/>
                  <a:gd name="T21" fmla="*/ 13 h 24"/>
                  <a:gd name="T22" fmla="*/ 12 w 17"/>
                  <a:gd name="T23" fmla="*/ 15 h 24"/>
                  <a:gd name="T24" fmla="*/ 12 w 17"/>
                  <a:gd name="T25" fmla="*/ 16 h 24"/>
                  <a:gd name="T26" fmla="*/ 12 w 17"/>
                  <a:gd name="T27" fmla="*/ 17 h 24"/>
                  <a:gd name="T28" fmla="*/ 12 w 17"/>
                  <a:gd name="T29" fmla="*/ 19 h 24"/>
                  <a:gd name="T30" fmla="*/ 11 w 17"/>
                  <a:gd name="T31" fmla="*/ 20 h 24"/>
                  <a:gd name="T32" fmla="*/ 10 w 17"/>
                  <a:gd name="T33" fmla="*/ 21 h 24"/>
                  <a:gd name="T34" fmla="*/ 9 w 17"/>
                  <a:gd name="T35" fmla="*/ 22 h 24"/>
                  <a:gd name="T36" fmla="*/ 8 w 17"/>
                  <a:gd name="T37" fmla="*/ 23 h 24"/>
                  <a:gd name="T38" fmla="*/ 7 w 17"/>
                  <a:gd name="T39" fmla="*/ 23 h 24"/>
                  <a:gd name="T40" fmla="*/ 6 w 17"/>
                  <a:gd name="T41" fmla="*/ 24 h 24"/>
                  <a:gd name="T42" fmla="*/ 5 w 17"/>
                  <a:gd name="T43" fmla="*/ 24 h 24"/>
                  <a:gd name="T44" fmla="*/ 4 w 17"/>
                  <a:gd name="T45" fmla="*/ 24 h 24"/>
                  <a:gd name="T46" fmla="*/ 3 w 17"/>
                  <a:gd name="T47" fmla="*/ 24 h 24"/>
                  <a:gd name="T48" fmla="*/ 2 w 17"/>
                  <a:gd name="T49" fmla="*/ 24 h 24"/>
                  <a:gd name="T50" fmla="*/ 1 w 17"/>
                  <a:gd name="T51" fmla="*/ 23 h 24"/>
                  <a:gd name="T52" fmla="*/ 1 w 17"/>
                  <a:gd name="T53" fmla="*/ 23 h 24"/>
                  <a:gd name="T54" fmla="*/ 0 w 17"/>
                  <a:gd name="T55" fmla="*/ 22 h 24"/>
                  <a:gd name="T56" fmla="*/ 1 w 17"/>
                  <a:gd name="T57" fmla="*/ 21 h 24"/>
                  <a:gd name="T58" fmla="*/ 1 w 17"/>
                  <a:gd name="T59" fmla="*/ 19 h 24"/>
                  <a:gd name="T60" fmla="*/ 2 w 17"/>
                  <a:gd name="T61" fmla="*/ 18 h 24"/>
                  <a:gd name="T62" fmla="*/ 3 w 17"/>
                  <a:gd name="T63" fmla="*/ 16 h 24"/>
                  <a:gd name="T64" fmla="*/ 4 w 17"/>
                  <a:gd name="T65" fmla="*/ 14 h 24"/>
                  <a:gd name="T66" fmla="*/ 5 w 17"/>
                  <a:gd name="T67" fmla="*/ 12 h 24"/>
                  <a:gd name="T68" fmla="*/ 7 w 17"/>
                  <a:gd name="T69" fmla="*/ 11 h 24"/>
                  <a:gd name="T70" fmla="*/ 8 w 17"/>
                  <a:gd name="T71" fmla="*/ 9 h 24"/>
                  <a:gd name="T72" fmla="*/ 9 w 17"/>
                  <a:gd name="T73" fmla="*/ 7 h 24"/>
                  <a:gd name="T74" fmla="*/ 10 w 17"/>
                  <a:gd name="T75" fmla="*/ 6 h 24"/>
                  <a:gd name="T76" fmla="*/ 11 w 17"/>
                  <a:gd name="T77" fmla="*/ 5 h 24"/>
                  <a:gd name="T78" fmla="*/ 12 w 17"/>
                  <a:gd name="T79" fmla="*/ 4 h 24"/>
                  <a:gd name="T80" fmla="*/ 12 w 17"/>
                  <a:gd name="T81" fmla="*/ 3 h 24"/>
                  <a:gd name="T82" fmla="*/ 13 w 17"/>
                  <a:gd name="T83" fmla="*/ 2 h 24"/>
                  <a:gd name="T84" fmla="*/ 14 w 17"/>
                  <a:gd name="T85" fmla="*/ 1 h 24"/>
                  <a:gd name="T86" fmla="*/ 15 w 17"/>
                  <a:gd name="T87" fmla="*/ 0 h 24"/>
                  <a:gd name="T88" fmla="*/ 15 w 17"/>
                  <a:gd name="T89" fmla="*/ 0 h 24"/>
                  <a:gd name="T90" fmla="*/ 17 w 17"/>
                  <a:gd name="T91" fmla="*/ 0 h 24"/>
                  <a:gd name="T92" fmla="*/ 17 w 17"/>
                  <a:gd name="T93" fmla="*/ 0 h 2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7"/>
                  <a:gd name="T142" fmla="*/ 0 h 24"/>
                  <a:gd name="T143" fmla="*/ 17 w 17"/>
                  <a:gd name="T144" fmla="*/ 24 h 2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7" h="24">
                    <a:moveTo>
                      <a:pt x="17" y="0"/>
                    </a:moveTo>
                    <a:lnTo>
                      <a:pt x="16" y="0"/>
                    </a:lnTo>
                    <a:lnTo>
                      <a:pt x="16" y="1"/>
                    </a:lnTo>
                    <a:lnTo>
                      <a:pt x="16" y="2"/>
                    </a:lnTo>
                    <a:lnTo>
                      <a:pt x="15" y="4"/>
                    </a:lnTo>
                    <a:lnTo>
                      <a:pt x="15" y="5"/>
                    </a:lnTo>
                    <a:lnTo>
                      <a:pt x="14" y="7"/>
                    </a:lnTo>
                    <a:lnTo>
                      <a:pt x="14" y="8"/>
                    </a:lnTo>
                    <a:lnTo>
                      <a:pt x="13" y="10"/>
                    </a:lnTo>
                    <a:lnTo>
                      <a:pt x="13" y="11"/>
                    </a:lnTo>
                    <a:lnTo>
                      <a:pt x="12" y="13"/>
                    </a:lnTo>
                    <a:lnTo>
                      <a:pt x="12" y="15"/>
                    </a:lnTo>
                    <a:lnTo>
                      <a:pt x="12" y="16"/>
                    </a:lnTo>
                    <a:lnTo>
                      <a:pt x="12" y="17"/>
                    </a:lnTo>
                    <a:lnTo>
                      <a:pt x="12" y="19"/>
                    </a:lnTo>
                    <a:lnTo>
                      <a:pt x="11" y="20"/>
                    </a:lnTo>
                    <a:lnTo>
                      <a:pt x="10" y="21"/>
                    </a:lnTo>
                    <a:lnTo>
                      <a:pt x="9" y="22"/>
                    </a:lnTo>
                    <a:lnTo>
                      <a:pt x="8" y="23"/>
                    </a:lnTo>
                    <a:lnTo>
                      <a:pt x="7" y="23"/>
                    </a:lnTo>
                    <a:lnTo>
                      <a:pt x="6" y="24"/>
                    </a:lnTo>
                    <a:lnTo>
                      <a:pt x="5" y="24"/>
                    </a:lnTo>
                    <a:lnTo>
                      <a:pt x="4" y="24"/>
                    </a:lnTo>
                    <a:lnTo>
                      <a:pt x="3" y="24"/>
                    </a:lnTo>
                    <a:lnTo>
                      <a:pt x="2" y="24"/>
                    </a:lnTo>
                    <a:lnTo>
                      <a:pt x="1" y="23"/>
                    </a:lnTo>
                    <a:lnTo>
                      <a:pt x="0" y="22"/>
                    </a:lnTo>
                    <a:lnTo>
                      <a:pt x="1" y="21"/>
                    </a:lnTo>
                    <a:lnTo>
                      <a:pt x="1" y="19"/>
                    </a:lnTo>
                    <a:lnTo>
                      <a:pt x="2" y="18"/>
                    </a:lnTo>
                    <a:lnTo>
                      <a:pt x="3" y="16"/>
                    </a:lnTo>
                    <a:lnTo>
                      <a:pt x="4" y="14"/>
                    </a:lnTo>
                    <a:lnTo>
                      <a:pt x="5" y="12"/>
                    </a:lnTo>
                    <a:lnTo>
                      <a:pt x="7" y="11"/>
                    </a:lnTo>
                    <a:lnTo>
                      <a:pt x="8" y="9"/>
                    </a:lnTo>
                    <a:lnTo>
                      <a:pt x="9" y="7"/>
                    </a:lnTo>
                    <a:lnTo>
                      <a:pt x="10" y="6"/>
                    </a:lnTo>
                    <a:lnTo>
                      <a:pt x="11" y="5"/>
                    </a:lnTo>
                    <a:lnTo>
                      <a:pt x="12" y="4"/>
                    </a:lnTo>
                    <a:lnTo>
                      <a:pt x="12" y="3"/>
                    </a:lnTo>
                    <a:lnTo>
                      <a:pt x="13" y="2"/>
                    </a:lnTo>
                    <a:lnTo>
                      <a:pt x="14" y="1"/>
                    </a:lnTo>
                    <a:lnTo>
                      <a:pt x="15" y="0"/>
                    </a:lnTo>
                    <a:lnTo>
                      <a:pt x="17" y="0"/>
                    </a:lnTo>
                    <a:close/>
                  </a:path>
                </a:pathLst>
              </a:custGeom>
              <a:solidFill>
                <a:srgbClr val="FF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559" name="Freeform 642"/>
              <p:cNvSpPr>
                <a:spLocks/>
              </p:cNvSpPr>
              <p:nvPr/>
            </p:nvSpPr>
            <p:spPr bwMode="auto">
              <a:xfrm>
                <a:off x="3111" y="2103"/>
                <a:ext cx="136" cy="294"/>
              </a:xfrm>
              <a:custGeom>
                <a:avLst/>
                <a:gdLst>
                  <a:gd name="T0" fmla="*/ 86 w 136"/>
                  <a:gd name="T1" fmla="*/ 49 h 294"/>
                  <a:gd name="T2" fmla="*/ 78 w 136"/>
                  <a:gd name="T3" fmla="*/ 57 h 294"/>
                  <a:gd name="T4" fmla="*/ 73 w 136"/>
                  <a:gd name="T5" fmla="*/ 65 h 294"/>
                  <a:gd name="T6" fmla="*/ 71 w 136"/>
                  <a:gd name="T7" fmla="*/ 74 h 294"/>
                  <a:gd name="T8" fmla="*/ 72 w 136"/>
                  <a:gd name="T9" fmla="*/ 84 h 294"/>
                  <a:gd name="T10" fmla="*/ 70 w 136"/>
                  <a:gd name="T11" fmla="*/ 98 h 294"/>
                  <a:gd name="T12" fmla="*/ 63 w 136"/>
                  <a:gd name="T13" fmla="*/ 113 h 294"/>
                  <a:gd name="T14" fmla="*/ 56 w 136"/>
                  <a:gd name="T15" fmla="*/ 127 h 294"/>
                  <a:gd name="T16" fmla="*/ 48 w 136"/>
                  <a:gd name="T17" fmla="*/ 142 h 294"/>
                  <a:gd name="T18" fmla="*/ 40 w 136"/>
                  <a:gd name="T19" fmla="*/ 156 h 294"/>
                  <a:gd name="T20" fmla="*/ 33 w 136"/>
                  <a:gd name="T21" fmla="*/ 170 h 294"/>
                  <a:gd name="T22" fmla="*/ 26 w 136"/>
                  <a:gd name="T23" fmla="*/ 185 h 294"/>
                  <a:gd name="T24" fmla="*/ 19 w 136"/>
                  <a:gd name="T25" fmla="*/ 200 h 294"/>
                  <a:gd name="T26" fmla="*/ 13 w 136"/>
                  <a:gd name="T27" fmla="*/ 215 h 294"/>
                  <a:gd name="T28" fmla="*/ 8 w 136"/>
                  <a:gd name="T29" fmla="*/ 231 h 294"/>
                  <a:gd name="T30" fmla="*/ 4 w 136"/>
                  <a:gd name="T31" fmla="*/ 249 h 294"/>
                  <a:gd name="T32" fmla="*/ 1 w 136"/>
                  <a:gd name="T33" fmla="*/ 265 h 294"/>
                  <a:gd name="T34" fmla="*/ 0 w 136"/>
                  <a:gd name="T35" fmla="*/ 278 h 294"/>
                  <a:gd name="T36" fmla="*/ 2 w 136"/>
                  <a:gd name="T37" fmla="*/ 288 h 294"/>
                  <a:gd name="T38" fmla="*/ 8 w 136"/>
                  <a:gd name="T39" fmla="*/ 294 h 294"/>
                  <a:gd name="T40" fmla="*/ 17 w 136"/>
                  <a:gd name="T41" fmla="*/ 288 h 294"/>
                  <a:gd name="T42" fmla="*/ 23 w 136"/>
                  <a:gd name="T43" fmla="*/ 280 h 294"/>
                  <a:gd name="T44" fmla="*/ 28 w 136"/>
                  <a:gd name="T45" fmla="*/ 270 h 294"/>
                  <a:gd name="T46" fmla="*/ 33 w 136"/>
                  <a:gd name="T47" fmla="*/ 257 h 294"/>
                  <a:gd name="T48" fmla="*/ 38 w 136"/>
                  <a:gd name="T49" fmla="*/ 242 h 294"/>
                  <a:gd name="T50" fmla="*/ 41 w 136"/>
                  <a:gd name="T51" fmla="*/ 226 h 294"/>
                  <a:gd name="T52" fmla="*/ 45 w 136"/>
                  <a:gd name="T53" fmla="*/ 210 h 294"/>
                  <a:gd name="T54" fmla="*/ 47 w 136"/>
                  <a:gd name="T55" fmla="*/ 196 h 294"/>
                  <a:gd name="T56" fmla="*/ 49 w 136"/>
                  <a:gd name="T57" fmla="*/ 182 h 294"/>
                  <a:gd name="T58" fmla="*/ 51 w 136"/>
                  <a:gd name="T59" fmla="*/ 169 h 294"/>
                  <a:gd name="T60" fmla="*/ 53 w 136"/>
                  <a:gd name="T61" fmla="*/ 157 h 294"/>
                  <a:gd name="T62" fmla="*/ 56 w 136"/>
                  <a:gd name="T63" fmla="*/ 145 h 294"/>
                  <a:gd name="T64" fmla="*/ 59 w 136"/>
                  <a:gd name="T65" fmla="*/ 135 h 294"/>
                  <a:gd name="T66" fmla="*/ 63 w 136"/>
                  <a:gd name="T67" fmla="*/ 126 h 294"/>
                  <a:gd name="T68" fmla="*/ 68 w 136"/>
                  <a:gd name="T69" fmla="*/ 117 h 294"/>
                  <a:gd name="T70" fmla="*/ 73 w 136"/>
                  <a:gd name="T71" fmla="*/ 110 h 294"/>
                  <a:gd name="T72" fmla="*/ 83 w 136"/>
                  <a:gd name="T73" fmla="*/ 104 h 294"/>
                  <a:gd name="T74" fmla="*/ 90 w 136"/>
                  <a:gd name="T75" fmla="*/ 104 h 294"/>
                  <a:gd name="T76" fmla="*/ 97 w 136"/>
                  <a:gd name="T77" fmla="*/ 105 h 294"/>
                  <a:gd name="T78" fmla="*/ 104 w 136"/>
                  <a:gd name="T79" fmla="*/ 106 h 294"/>
                  <a:gd name="T80" fmla="*/ 111 w 136"/>
                  <a:gd name="T81" fmla="*/ 99 h 294"/>
                  <a:gd name="T82" fmla="*/ 117 w 136"/>
                  <a:gd name="T83" fmla="*/ 92 h 294"/>
                  <a:gd name="T84" fmla="*/ 121 w 136"/>
                  <a:gd name="T85" fmla="*/ 83 h 294"/>
                  <a:gd name="T86" fmla="*/ 124 w 136"/>
                  <a:gd name="T87" fmla="*/ 73 h 294"/>
                  <a:gd name="T88" fmla="*/ 127 w 136"/>
                  <a:gd name="T89" fmla="*/ 62 h 294"/>
                  <a:gd name="T90" fmla="*/ 130 w 136"/>
                  <a:gd name="T91" fmla="*/ 51 h 294"/>
                  <a:gd name="T92" fmla="*/ 132 w 136"/>
                  <a:gd name="T93" fmla="*/ 41 h 294"/>
                  <a:gd name="T94" fmla="*/ 134 w 136"/>
                  <a:gd name="T95" fmla="*/ 31 h 294"/>
                  <a:gd name="T96" fmla="*/ 135 w 136"/>
                  <a:gd name="T97" fmla="*/ 23 h 294"/>
                  <a:gd name="T98" fmla="*/ 136 w 136"/>
                  <a:gd name="T99" fmla="*/ 13 h 294"/>
                  <a:gd name="T100" fmla="*/ 112 w 136"/>
                  <a:gd name="T101" fmla="*/ 58 h 294"/>
                  <a:gd name="T102" fmla="*/ 109 w 136"/>
                  <a:gd name="T103" fmla="*/ 0 h 294"/>
                  <a:gd name="T104" fmla="*/ 109 w 136"/>
                  <a:gd name="T105" fmla="*/ 7 h 294"/>
                  <a:gd name="T106" fmla="*/ 109 w 136"/>
                  <a:gd name="T107" fmla="*/ 16 h 294"/>
                  <a:gd name="T108" fmla="*/ 106 w 136"/>
                  <a:gd name="T109" fmla="*/ 26 h 294"/>
                  <a:gd name="T110" fmla="*/ 100 w 136"/>
                  <a:gd name="T111" fmla="*/ 37 h 294"/>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36"/>
                  <a:gd name="T169" fmla="*/ 0 h 294"/>
                  <a:gd name="T170" fmla="*/ 136 w 136"/>
                  <a:gd name="T171" fmla="*/ 294 h 294"/>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36" h="294">
                    <a:moveTo>
                      <a:pt x="95" y="43"/>
                    </a:moveTo>
                    <a:lnTo>
                      <a:pt x="92" y="44"/>
                    </a:lnTo>
                    <a:lnTo>
                      <a:pt x="91" y="45"/>
                    </a:lnTo>
                    <a:lnTo>
                      <a:pt x="89" y="46"/>
                    </a:lnTo>
                    <a:lnTo>
                      <a:pt x="88" y="48"/>
                    </a:lnTo>
                    <a:lnTo>
                      <a:pt x="86" y="49"/>
                    </a:lnTo>
                    <a:lnTo>
                      <a:pt x="84" y="51"/>
                    </a:lnTo>
                    <a:lnTo>
                      <a:pt x="83" y="52"/>
                    </a:lnTo>
                    <a:lnTo>
                      <a:pt x="82" y="54"/>
                    </a:lnTo>
                    <a:lnTo>
                      <a:pt x="80" y="55"/>
                    </a:lnTo>
                    <a:lnTo>
                      <a:pt x="79" y="56"/>
                    </a:lnTo>
                    <a:lnTo>
                      <a:pt x="78" y="57"/>
                    </a:lnTo>
                    <a:lnTo>
                      <a:pt x="77" y="59"/>
                    </a:lnTo>
                    <a:lnTo>
                      <a:pt x="76" y="60"/>
                    </a:lnTo>
                    <a:lnTo>
                      <a:pt x="75" y="61"/>
                    </a:lnTo>
                    <a:lnTo>
                      <a:pt x="74" y="62"/>
                    </a:lnTo>
                    <a:lnTo>
                      <a:pt x="74" y="64"/>
                    </a:lnTo>
                    <a:lnTo>
                      <a:pt x="73" y="65"/>
                    </a:lnTo>
                    <a:lnTo>
                      <a:pt x="72" y="66"/>
                    </a:lnTo>
                    <a:lnTo>
                      <a:pt x="72" y="68"/>
                    </a:lnTo>
                    <a:lnTo>
                      <a:pt x="72" y="70"/>
                    </a:lnTo>
                    <a:lnTo>
                      <a:pt x="71" y="71"/>
                    </a:lnTo>
                    <a:lnTo>
                      <a:pt x="71" y="72"/>
                    </a:lnTo>
                    <a:lnTo>
                      <a:pt x="71" y="74"/>
                    </a:lnTo>
                    <a:lnTo>
                      <a:pt x="71" y="76"/>
                    </a:lnTo>
                    <a:lnTo>
                      <a:pt x="71" y="77"/>
                    </a:lnTo>
                    <a:lnTo>
                      <a:pt x="71" y="79"/>
                    </a:lnTo>
                    <a:lnTo>
                      <a:pt x="71" y="81"/>
                    </a:lnTo>
                    <a:lnTo>
                      <a:pt x="71" y="82"/>
                    </a:lnTo>
                    <a:lnTo>
                      <a:pt x="72" y="84"/>
                    </a:lnTo>
                    <a:lnTo>
                      <a:pt x="72" y="86"/>
                    </a:lnTo>
                    <a:lnTo>
                      <a:pt x="73" y="88"/>
                    </a:lnTo>
                    <a:lnTo>
                      <a:pt x="74" y="90"/>
                    </a:lnTo>
                    <a:lnTo>
                      <a:pt x="72" y="93"/>
                    </a:lnTo>
                    <a:lnTo>
                      <a:pt x="71" y="95"/>
                    </a:lnTo>
                    <a:lnTo>
                      <a:pt x="70" y="98"/>
                    </a:lnTo>
                    <a:lnTo>
                      <a:pt x="69" y="100"/>
                    </a:lnTo>
                    <a:lnTo>
                      <a:pt x="68" y="103"/>
                    </a:lnTo>
                    <a:lnTo>
                      <a:pt x="67" y="106"/>
                    </a:lnTo>
                    <a:lnTo>
                      <a:pt x="65" y="108"/>
                    </a:lnTo>
                    <a:lnTo>
                      <a:pt x="65" y="111"/>
                    </a:lnTo>
                    <a:lnTo>
                      <a:pt x="63" y="113"/>
                    </a:lnTo>
                    <a:lnTo>
                      <a:pt x="62" y="116"/>
                    </a:lnTo>
                    <a:lnTo>
                      <a:pt x="61" y="118"/>
                    </a:lnTo>
                    <a:lnTo>
                      <a:pt x="59" y="120"/>
                    </a:lnTo>
                    <a:lnTo>
                      <a:pt x="58" y="123"/>
                    </a:lnTo>
                    <a:lnTo>
                      <a:pt x="57" y="125"/>
                    </a:lnTo>
                    <a:lnTo>
                      <a:pt x="56" y="127"/>
                    </a:lnTo>
                    <a:lnTo>
                      <a:pt x="55" y="130"/>
                    </a:lnTo>
                    <a:lnTo>
                      <a:pt x="53" y="132"/>
                    </a:lnTo>
                    <a:lnTo>
                      <a:pt x="52" y="135"/>
                    </a:lnTo>
                    <a:lnTo>
                      <a:pt x="50" y="137"/>
                    </a:lnTo>
                    <a:lnTo>
                      <a:pt x="49" y="139"/>
                    </a:lnTo>
                    <a:lnTo>
                      <a:pt x="48" y="142"/>
                    </a:lnTo>
                    <a:lnTo>
                      <a:pt x="47" y="144"/>
                    </a:lnTo>
                    <a:lnTo>
                      <a:pt x="45" y="147"/>
                    </a:lnTo>
                    <a:lnTo>
                      <a:pt x="44" y="149"/>
                    </a:lnTo>
                    <a:lnTo>
                      <a:pt x="43" y="152"/>
                    </a:lnTo>
                    <a:lnTo>
                      <a:pt x="41" y="154"/>
                    </a:lnTo>
                    <a:lnTo>
                      <a:pt x="40" y="156"/>
                    </a:lnTo>
                    <a:lnTo>
                      <a:pt x="39" y="159"/>
                    </a:lnTo>
                    <a:lnTo>
                      <a:pt x="38" y="161"/>
                    </a:lnTo>
                    <a:lnTo>
                      <a:pt x="37" y="164"/>
                    </a:lnTo>
                    <a:lnTo>
                      <a:pt x="35" y="166"/>
                    </a:lnTo>
                    <a:lnTo>
                      <a:pt x="34" y="168"/>
                    </a:lnTo>
                    <a:lnTo>
                      <a:pt x="33" y="170"/>
                    </a:lnTo>
                    <a:lnTo>
                      <a:pt x="32" y="173"/>
                    </a:lnTo>
                    <a:lnTo>
                      <a:pt x="30" y="175"/>
                    </a:lnTo>
                    <a:lnTo>
                      <a:pt x="29" y="177"/>
                    </a:lnTo>
                    <a:lnTo>
                      <a:pt x="28" y="180"/>
                    </a:lnTo>
                    <a:lnTo>
                      <a:pt x="27" y="182"/>
                    </a:lnTo>
                    <a:lnTo>
                      <a:pt x="26" y="185"/>
                    </a:lnTo>
                    <a:lnTo>
                      <a:pt x="25" y="187"/>
                    </a:lnTo>
                    <a:lnTo>
                      <a:pt x="23" y="190"/>
                    </a:lnTo>
                    <a:lnTo>
                      <a:pt x="22" y="192"/>
                    </a:lnTo>
                    <a:lnTo>
                      <a:pt x="21" y="194"/>
                    </a:lnTo>
                    <a:lnTo>
                      <a:pt x="20" y="197"/>
                    </a:lnTo>
                    <a:lnTo>
                      <a:pt x="19" y="200"/>
                    </a:lnTo>
                    <a:lnTo>
                      <a:pt x="18" y="202"/>
                    </a:lnTo>
                    <a:lnTo>
                      <a:pt x="17" y="205"/>
                    </a:lnTo>
                    <a:lnTo>
                      <a:pt x="16" y="208"/>
                    </a:lnTo>
                    <a:lnTo>
                      <a:pt x="15" y="210"/>
                    </a:lnTo>
                    <a:lnTo>
                      <a:pt x="14" y="213"/>
                    </a:lnTo>
                    <a:lnTo>
                      <a:pt x="13" y="215"/>
                    </a:lnTo>
                    <a:lnTo>
                      <a:pt x="12" y="218"/>
                    </a:lnTo>
                    <a:lnTo>
                      <a:pt x="11" y="220"/>
                    </a:lnTo>
                    <a:lnTo>
                      <a:pt x="10" y="223"/>
                    </a:lnTo>
                    <a:lnTo>
                      <a:pt x="10" y="226"/>
                    </a:lnTo>
                    <a:lnTo>
                      <a:pt x="9" y="229"/>
                    </a:lnTo>
                    <a:lnTo>
                      <a:pt x="8" y="231"/>
                    </a:lnTo>
                    <a:lnTo>
                      <a:pt x="7" y="234"/>
                    </a:lnTo>
                    <a:lnTo>
                      <a:pt x="6" y="237"/>
                    </a:lnTo>
                    <a:lnTo>
                      <a:pt x="6" y="240"/>
                    </a:lnTo>
                    <a:lnTo>
                      <a:pt x="5" y="243"/>
                    </a:lnTo>
                    <a:lnTo>
                      <a:pt x="4" y="246"/>
                    </a:lnTo>
                    <a:lnTo>
                      <a:pt x="4" y="249"/>
                    </a:lnTo>
                    <a:lnTo>
                      <a:pt x="3" y="252"/>
                    </a:lnTo>
                    <a:lnTo>
                      <a:pt x="2" y="255"/>
                    </a:lnTo>
                    <a:lnTo>
                      <a:pt x="2" y="258"/>
                    </a:lnTo>
                    <a:lnTo>
                      <a:pt x="2" y="260"/>
                    </a:lnTo>
                    <a:lnTo>
                      <a:pt x="1" y="263"/>
                    </a:lnTo>
                    <a:lnTo>
                      <a:pt x="1" y="265"/>
                    </a:lnTo>
                    <a:lnTo>
                      <a:pt x="1" y="268"/>
                    </a:lnTo>
                    <a:lnTo>
                      <a:pt x="0" y="270"/>
                    </a:lnTo>
                    <a:lnTo>
                      <a:pt x="0" y="273"/>
                    </a:lnTo>
                    <a:lnTo>
                      <a:pt x="0" y="274"/>
                    </a:lnTo>
                    <a:lnTo>
                      <a:pt x="0" y="276"/>
                    </a:lnTo>
                    <a:lnTo>
                      <a:pt x="0" y="278"/>
                    </a:lnTo>
                    <a:lnTo>
                      <a:pt x="0" y="280"/>
                    </a:lnTo>
                    <a:lnTo>
                      <a:pt x="0" y="281"/>
                    </a:lnTo>
                    <a:lnTo>
                      <a:pt x="1" y="283"/>
                    </a:lnTo>
                    <a:lnTo>
                      <a:pt x="1" y="285"/>
                    </a:lnTo>
                    <a:lnTo>
                      <a:pt x="1" y="286"/>
                    </a:lnTo>
                    <a:lnTo>
                      <a:pt x="2" y="288"/>
                    </a:lnTo>
                    <a:lnTo>
                      <a:pt x="2" y="290"/>
                    </a:lnTo>
                    <a:lnTo>
                      <a:pt x="3" y="292"/>
                    </a:lnTo>
                    <a:lnTo>
                      <a:pt x="5" y="293"/>
                    </a:lnTo>
                    <a:lnTo>
                      <a:pt x="6" y="293"/>
                    </a:lnTo>
                    <a:lnTo>
                      <a:pt x="7" y="294"/>
                    </a:lnTo>
                    <a:lnTo>
                      <a:pt x="8" y="294"/>
                    </a:lnTo>
                    <a:lnTo>
                      <a:pt x="10" y="294"/>
                    </a:lnTo>
                    <a:lnTo>
                      <a:pt x="11" y="293"/>
                    </a:lnTo>
                    <a:lnTo>
                      <a:pt x="13" y="292"/>
                    </a:lnTo>
                    <a:lnTo>
                      <a:pt x="15" y="290"/>
                    </a:lnTo>
                    <a:lnTo>
                      <a:pt x="17" y="289"/>
                    </a:lnTo>
                    <a:lnTo>
                      <a:pt x="17" y="288"/>
                    </a:lnTo>
                    <a:lnTo>
                      <a:pt x="18" y="287"/>
                    </a:lnTo>
                    <a:lnTo>
                      <a:pt x="19" y="285"/>
                    </a:lnTo>
                    <a:lnTo>
                      <a:pt x="20" y="284"/>
                    </a:lnTo>
                    <a:lnTo>
                      <a:pt x="21" y="283"/>
                    </a:lnTo>
                    <a:lnTo>
                      <a:pt x="22" y="282"/>
                    </a:lnTo>
                    <a:lnTo>
                      <a:pt x="23" y="280"/>
                    </a:lnTo>
                    <a:lnTo>
                      <a:pt x="24" y="279"/>
                    </a:lnTo>
                    <a:lnTo>
                      <a:pt x="25" y="277"/>
                    </a:lnTo>
                    <a:lnTo>
                      <a:pt x="26" y="275"/>
                    </a:lnTo>
                    <a:lnTo>
                      <a:pt x="26" y="274"/>
                    </a:lnTo>
                    <a:lnTo>
                      <a:pt x="27" y="272"/>
                    </a:lnTo>
                    <a:lnTo>
                      <a:pt x="28" y="270"/>
                    </a:lnTo>
                    <a:lnTo>
                      <a:pt x="29" y="268"/>
                    </a:lnTo>
                    <a:lnTo>
                      <a:pt x="30" y="266"/>
                    </a:lnTo>
                    <a:lnTo>
                      <a:pt x="31" y="264"/>
                    </a:lnTo>
                    <a:lnTo>
                      <a:pt x="32" y="262"/>
                    </a:lnTo>
                    <a:lnTo>
                      <a:pt x="33" y="259"/>
                    </a:lnTo>
                    <a:lnTo>
                      <a:pt x="33" y="257"/>
                    </a:lnTo>
                    <a:lnTo>
                      <a:pt x="34" y="254"/>
                    </a:lnTo>
                    <a:lnTo>
                      <a:pt x="35" y="252"/>
                    </a:lnTo>
                    <a:lnTo>
                      <a:pt x="36" y="249"/>
                    </a:lnTo>
                    <a:lnTo>
                      <a:pt x="37" y="247"/>
                    </a:lnTo>
                    <a:lnTo>
                      <a:pt x="37" y="244"/>
                    </a:lnTo>
                    <a:lnTo>
                      <a:pt x="38" y="242"/>
                    </a:lnTo>
                    <a:lnTo>
                      <a:pt x="39" y="239"/>
                    </a:lnTo>
                    <a:lnTo>
                      <a:pt x="39" y="236"/>
                    </a:lnTo>
                    <a:lnTo>
                      <a:pt x="40" y="233"/>
                    </a:lnTo>
                    <a:lnTo>
                      <a:pt x="41" y="231"/>
                    </a:lnTo>
                    <a:lnTo>
                      <a:pt x="41" y="228"/>
                    </a:lnTo>
                    <a:lnTo>
                      <a:pt x="41" y="226"/>
                    </a:lnTo>
                    <a:lnTo>
                      <a:pt x="42" y="223"/>
                    </a:lnTo>
                    <a:lnTo>
                      <a:pt x="43" y="220"/>
                    </a:lnTo>
                    <a:lnTo>
                      <a:pt x="43" y="218"/>
                    </a:lnTo>
                    <a:lnTo>
                      <a:pt x="44" y="215"/>
                    </a:lnTo>
                    <a:lnTo>
                      <a:pt x="44" y="213"/>
                    </a:lnTo>
                    <a:lnTo>
                      <a:pt x="45" y="210"/>
                    </a:lnTo>
                    <a:lnTo>
                      <a:pt x="45" y="208"/>
                    </a:lnTo>
                    <a:lnTo>
                      <a:pt x="45" y="205"/>
                    </a:lnTo>
                    <a:lnTo>
                      <a:pt x="46" y="203"/>
                    </a:lnTo>
                    <a:lnTo>
                      <a:pt x="46" y="200"/>
                    </a:lnTo>
                    <a:lnTo>
                      <a:pt x="47" y="198"/>
                    </a:lnTo>
                    <a:lnTo>
                      <a:pt x="47" y="196"/>
                    </a:lnTo>
                    <a:lnTo>
                      <a:pt x="48" y="193"/>
                    </a:lnTo>
                    <a:lnTo>
                      <a:pt x="48" y="191"/>
                    </a:lnTo>
                    <a:lnTo>
                      <a:pt x="48" y="189"/>
                    </a:lnTo>
                    <a:lnTo>
                      <a:pt x="49" y="187"/>
                    </a:lnTo>
                    <a:lnTo>
                      <a:pt x="49" y="185"/>
                    </a:lnTo>
                    <a:lnTo>
                      <a:pt x="49" y="182"/>
                    </a:lnTo>
                    <a:lnTo>
                      <a:pt x="49" y="180"/>
                    </a:lnTo>
                    <a:lnTo>
                      <a:pt x="50" y="177"/>
                    </a:lnTo>
                    <a:lnTo>
                      <a:pt x="50" y="176"/>
                    </a:lnTo>
                    <a:lnTo>
                      <a:pt x="51" y="174"/>
                    </a:lnTo>
                    <a:lnTo>
                      <a:pt x="51" y="171"/>
                    </a:lnTo>
                    <a:lnTo>
                      <a:pt x="51" y="169"/>
                    </a:lnTo>
                    <a:lnTo>
                      <a:pt x="52" y="167"/>
                    </a:lnTo>
                    <a:lnTo>
                      <a:pt x="52" y="165"/>
                    </a:lnTo>
                    <a:lnTo>
                      <a:pt x="53" y="163"/>
                    </a:lnTo>
                    <a:lnTo>
                      <a:pt x="53" y="161"/>
                    </a:lnTo>
                    <a:lnTo>
                      <a:pt x="53" y="159"/>
                    </a:lnTo>
                    <a:lnTo>
                      <a:pt x="53" y="157"/>
                    </a:lnTo>
                    <a:lnTo>
                      <a:pt x="54" y="155"/>
                    </a:lnTo>
                    <a:lnTo>
                      <a:pt x="54" y="153"/>
                    </a:lnTo>
                    <a:lnTo>
                      <a:pt x="55" y="151"/>
                    </a:lnTo>
                    <a:lnTo>
                      <a:pt x="55" y="149"/>
                    </a:lnTo>
                    <a:lnTo>
                      <a:pt x="56" y="147"/>
                    </a:lnTo>
                    <a:lnTo>
                      <a:pt x="56" y="145"/>
                    </a:lnTo>
                    <a:lnTo>
                      <a:pt x="57" y="144"/>
                    </a:lnTo>
                    <a:lnTo>
                      <a:pt x="57" y="142"/>
                    </a:lnTo>
                    <a:lnTo>
                      <a:pt x="57" y="140"/>
                    </a:lnTo>
                    <a:lnTo>
                      <a:pt x="58" y="138"/>
                    </a:lnTo>
                    <a:lnTo>
                      <a:pt x="59" y="137"/>
                    </a:lnTo>
                    <a:lnTo>
                      <a:pt x="59" y="135"/>
                    </a:lnTo>
                    <a:lnTo>
                      <a:pt x="60" y="133"/>
                    </a:lnTo>
                    <a:lnTo>
                      <a:pt x="60" y="132"/>
                    </a:lnTo>
                    <a:lnTo>
                      <a:pt x="61" y="130"/>
                    </a:lnTo>
                    <a:lnTo>
                      <a:pt x="61" y="128"/>
                    </a:lnTo>
                    <a:lnTo>
                      <a:pt x="62" y="127"/>
                    </a:lnTo>
                    <a:lnTo>
                      <a:pt x="63" y="126"/>
                    </a:lnTo>
                    <a:lnTo>
                      <a:pt x="64" y="124"/>
                    </a:lnTo>
                    <a:lnTo>
                      <a:pt x="65" y="123"/>
                    </a:lnTo>
                    <a:lnTo>
                      <a:pt x="65" y="121"/>
                    </a:lnTo>
                    <a:lnTo>
                      <a:pt x="66" y="120"/>
                    </a:lnTo>
                    <a:lnTo>
                      <a:pt x="67" y="119"/>
                    </a:lnTo>
                    <a:lnTo>
                      <a:pt x="68" y="117"/>
                    </a:lnTo>
                    <a:lnTo>
                      <a:pt x="68" y="116"/>
                    </a:lnTo>
                    <a:lnTo>
                      <a:pt x="70" y="115"/>
                    </a:lnTo>
                    <a:lnTo>
                      <a:pt x="71" y="114"/>
                    </a:lnTo>
                    <a:lnTo>
                      <a:pt x="72" y="112"/>
                    </a:lnTo>
                    <a:lnTo>
                      <a:pt x="72" y="111"/>
                    </a:lnTo>
                    <a:lnTo>
                      <a:pt x="73" y="110"/>
                    </a:lnTo>
                    <a:lnTo>
                      <a:pt x="75" y="110"/>
                    </a:lnTo>
                    <a:lnTo>
                      <a:pt x="76" y="108"/>
                    </a:lnTo>
                    <a:lnTo>
                      <a:pt x="78" y="107"/>
                    </a:lnTo>
                    <a:lnTo>
                      <a:pt x="80" y="106"/>
                    </a:lnTo>
                    <a:lnTo>
                      <a:pt x="81" y="105"/>
                    </a:lnTo>
                    <a:lnTo>
                      <a:pt x="83" y="104"/>
                    </a:lnTo>
                    <a:lnTo>
                      <a:pt x="84" y="104"/>
                    </a:lnTo>
                    <a:lnTo>
                      <a:pt x="85" y="104"/>
                    </a:lnTo>
                    <a:lnTo>
                      <a:pt x="86" y="104"/>
                    </a:lnTo>
                    <a:lnTo>
                      <a:pt x="88" y="104"/>
                    </a:lnTo>
                    <a:lnTo>
                      <a:pt x="89" y="104"/>
                    </a:lnTo>
                    <a:lnTo>
                      <a:pt x="90" y="104"/>
                    </a:lnTo>
                    <a:lnTo>
                      <a:pt x="92" y="104"/>
                    </a:lnTo>
                    <a:lnTo>
                      <a:pt x="94" y="105"/>
                    </a:lnTo>
                    <a:lnTo>
                      <a:pt x="95" y="105"/>
                    </a:lnTo>
                    <a:lnTo>
                      <a:pt x="96" y="105"/>
                    </a:lnTo>
                    <a:lnTo>
                      <a:pt x="97" y="105"/>
                    </a:lnTo>
                    <a:lnTo>
                      <a:pt x="98" y="106"/>
                    </a:lnTo>
                    <a:lnTo>
                      <a:pt x="99" y="106"/>
                    </a:lnTo>
                    <a:lnTo>
                      <a:pt x="100" y="106"/>
                    </a:lnTo>
                    <a:lnTo>
                      <a:pt x="101" y="106"/>
                    </a:lnTo>
                    <a:lnTo>
                      <a:pt x="102" y="106"/>
                    </a:lnTo>
                    <a:lnTo>
                      <a:pt x="104" y="106"/>
                    </a:lnTo>
                    <a:lnTo>
                      <a:pt x="104" y="105"/>
                    </a:lnTo>
                    <a:lnTo>
                      <a:pt x="106" y="104"/>
                    </a:lnTo>
                    <a:lnTo>
                      <a:pt x="107" y="104"/>
                    </a:lnTo>
                    <a:lnTo>
                      <a:pt x="108" y="102"/>
                    </a:lnTo>
                    <a:lnTo>
                      <a:pt x="110" y="101"/>
                    </a:lnTo>
                    <a:lnTo>
                      <a:pt x="111" y="99"/>
                    </a:lnTo>
                    <a:lnTo>
                      <a:pt x="113" y="98"/>
                    </a:lnTo>
                    <a:lnTo>
                      <a:pt x="114" y="97"/>
                    </a:lnTo>
                    <a:lnTo>
                      <a:pt x="115" y="95"/>
                    </a:lnTo>
                    <a:lnTo>
                      <a:pt x="115" y="94"/>
                    </a:lnTo>
                    <a:lnTo>
                      <a:pt x="116" y="93"/>
                    </a:lnTo>
                    <a:lnTo>
                      <a:pt x="117" y="92"/>
                    </a:lnTo>
                    <a:lnTo>
                      <a:pt x="118" y="90"/>
                    </a:lnTo>
                    <a:lnTo>
                      <a:pt x="118" y="89"/>
                    </a:lnTo>
                    <a:lnTo>
                      <a:pt x="119" y="87"/>
                    </a:lnTo>
                    <a:lnTo>
                      <a:pt x="119" y="85"/>
                    </a:lnTo>
                    <a:lnTo>
                      <a:pt x="120" y="84"/>
                    </a:lnTo>
                    <a:lnTo>
                      <a:pt x="121" y="83"/>
                    </a:lnTo>
                    <a:lnTo>
                      <a:pt x="121" y="81"/>
                    </a:lnTo>
                    <a:lnTo>
                      <a:pt x="122" y="79"/>
                    </a:lnTo>
                    <a:lnTo>
                      <a:pt x="123" y="78"/>
                    </a:lnTo>
                    <a:lnTo>
                      <a:pt x="123" y="76"/>
                    </a:lnTo>
                    <a:lnTo>
                      <a:pt x="124" y="74"/>
                    </a:lnTo>
                    <a:lnTo>
                      <a:pt x="124" y="73"/>
                    </a:lnTo>
                    <a:lnTo>
                      <a:pt x="125" y="71"/>
                    </a:lnTo>
                    <a:lnTo>
                      <a:pt x="125" y="69"/>
                    </a:lnTo>
                    <a:lnTo>
                      <a:pt x="126" y="67"/>
                    </a:lnTo>
                    <a:lnTo>
                      <a:pt x="126" y="66"/>
                    </a:lnTo>
                    <a:lnTo>
                      <a:pt x="127" y="64"/>
                    </a:lnTo>
                    <a:lnTo>
                      <a:pt x="127" y="62"/>
                    </a:lnTo>
                    <a:lnTo>
                      <a:pt x="128" y="60"/>
                    </a:lnTo>
                    <a:lnTo>
                      <a:pt x="128" y="59"/>
                    </a:lnTo>
                    <a:lnTo>
                      <a:pt x="128" y="56"/>
                    </a:lnTo>
                    <a:lnTo>
                      <a:pt x="129" y="55"/>
                    </a:lnTo>
                    <a:lnTo>
                      <a:pt x="129" y="53"/>
                    </a:lnTo>
                    <a:lnTo>
                      <a:pt x="130" y="51"/>
                    </a:lnTo>
                    <a:lnTo>
                      <a:pt x="130" y="50"/>
                    </a:lnTo>
                    <a:lnTo>
                      <a:pt x="131" y="48"/>
                    </a:lnTo>
                    <a:lnTo>
                      <a:pt x="131" y="46"/>
                    </a:lnTo>
                    <a:lnTo>
                      <a:pt x="131" y="44"/>
                    </a:lnTo>
                    <a:lnTo>
                      <a:pt x="131" y="43"/>
                    </a:lnTo>
                    <a:lnTo>
                      <a:pt x="132" y="41"/>
                    </a:lnTo>
                    <a:lnTo>
                      <a:pt x="132" y="39"/>
                    </a:lnTo>
                    <a:lnTo>
                      <a:pt x="132" y="37"/>
                    </a:lnTo>
                    <a:lnTo>
                      <a:pt x="133" y="35"/>
                    </a:lnTo>
                    <a:lnTo>
                      <a:pt x="133" y="34"/>
                    </a:lnTo>
                    <a:lnTo>
                      <a:pt x="133" y="33"/>
                    </a:lnTo>
                    <a:lnTo>
                      <a:pt x="134" y="31"/>
                    </a:lnTo>
                    <a:lnTo>
                      <a:pt x="134" y="29"/>
                    </a:lnTo>
                    <a:lnTo>
                      <a:pt x="134" y="28"/>
                    </a:lnTo>
                    <a:lnTo>
                      <a:pt x="135" y="27"/>
                    </a:lnTo>
                    <a:lnTo>
                      <a:pt x="135" y="25"/>
                    </a:lnTo>
                    <a:lnTo>
                      <a:pt x="135" y="24"/>
                    </a:lnTo>
                    <a:lnTo>
                      <a:pt x="135" y="23"/>
                    </a:lnTo>
                    <a:lnTo>
                      <a:pt x="135" y="22"/>
                    </a:lnTo>
                    <a:lnTo>
                      <a:pt x="135" y="19"/>
                    </a:lnTo>
                    <a:lnTo>
                      <a:pt x="135" y="17"/>
                    </a:lnTo>
                    <a:lnTo>
                      <a:pt x="135" y="16"/>
                    </a:lnTo>
                    <a:lnTo>
                      <a:pt x="136" y="14"/>
                    </a:lnTo>
                    <a:lnTo>
                      <a:pt x="136" y="13"/>
                    </a:lnTo>
                    <a:lnTo>
                      <a:pt x="136" y="12"/>
                    </a:lnTo>
                    <a:lnTo>
                      <a:pt x="130" y="8"/>
                    </a:lnTo>
                    <a:lnTo>
                      <a:pt x="121" y="66"/>
                    </a:lnTo>
                    <a:lnTo>
                      <a:pt x="112" y="58"/>
                    </a:lnTo>
                    <a:lnTo>
                      <a:pt x="127" y="7"/>
                    </a:lnTo>
                    <a:lnTo>
                      <a:pt x="119" y="4"/>
                    </a:lnTo>
                    <a:lnTo>
                      <a:pt x="108" y="54"/>
                    </a:lnTo>
                    <a:lnTo>
                      <a:pt x="102" y="49"/>
                    </a:lnTo>
                    <a:lnTo>
                      <a:pt x="118" y="3"/>
                    </a:lnTo>
                    <a:lnTo>
                      <a:pt x="109" y="0"/>
                    </a:lnTo>
                    <a:lnTo>
                      <a:pt x="109" y="1"/>
                    </a:lnTo>
                    <a:lnTo>
                      <a:pt x="109" y="2"/>
                    </a:lnTo>
                    <a:lnTo>
                      <a:pt x="109" y="5"/>
                    </a:lnTo>
                    <a:lnTo>
                      <a:pt x="109" y="7"/>
                    </a:lnTo>
                    <a:lnTo>
                      <a:pt x="109" y="8"/>
                    </a:lnTo>
                    <a:lnTo>
                      <a:pt x="109" y="10"/>
                    </a:lnTo>
                    <a:lnTo>
                      <a:pt x="109" y="11"/>
                    </a:lnTo>
                    <a:lnTo>
                      <a:pt x="109" y="12"/>
                    </a:lnTo>
                    <a:lnTo>
                      <a:pt x="109" y="14"/>
                    </a:lnTo>
                    <a:lnTo>
                      <a:pt x="109" y="16"/>
                    </a:lnTo>
                    <a:lnTo>
                      <a:pt x="108" y="17"/>
                    </a:lnTo>
                    <a:lnTo>
                      <a:pt x="108" y="19"/>
                    </a:lnTo>
                    <a:lnTo>
                      <a:pt x="107" y="21"/>
                    </a:lnTo>
                    <a:lnTo>
                      <a:pt x="107" y="22"/>
                    </a:lnTo>
                    <a:lnTo>
                      <a:pt x="106" y="24"/>
                    </a:lnTo>
                    <a:lnTo>
                      <a:pt x="106" y="26"/>
                    </a:lnTo>
                    <a:lnTo>
                      <a:pt x="105" y="28"/>
                    </a:lnTo>
                    <a:lnTo>
                      <a:pt x="104" y="29"/>
                    </a:lnTo>
                    <a:lnTo>
                      <a:pt x="104" y="31"/>
                    </a:lnTo>
                    <a:lnTo>
                      <a:pt x="103" y="33"/>
                    </a:lnTo>
                    <a:lnTo>
                      <a:pt x="101" y="34"/>
                    </a:lnTo>
                    <a:lnTo>
                      <a:pt x="100" y="37"/>
                    </a:lnTo>
                    <a:lnTo>
                      <a:pt x="99" y="38"/>
                    </a:lnTo>
                    <a:lnTo>
                      <a:pt x="98" y="40"/>
                    </a:lnTo>
                    <a:lnTo>
                      <a:pt x="96" y="41"/>
                    </a:lnTo>
                    <a:lnTo>
                      <a:pt x="95" y="43"/>
                    </a:lnTo>
                    <a:close/>
                  </a:path>
                </a:pathLst>
              </a:custGeom>
              <a:solidFill>
                <a:srgbClr val="DEEBF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560" name="Freeform 643"/>
              <p:cNvSpPr>
                <a:spLocks/>
              </p:cNvSpPr>
              <p:nvPr/>
            </p:nvSpPr>
            <p:spPr bwMode="auto">
              <a:xfrm>
                <a:off x="3137" y="2081"/>
                <a:ext cx="66" cy="128"/>
              </a:xfrm>
              <a:custGeom>
                <a:avLst/>
                <a:gdLst>
                  <a:gd name="T0" fmla="*/ 40 w 66"/>
                  <a:gd name="T1" fmla="*/ 20 h 128"/>
                  <a:gd name="T2" fmla="*/ 42 w 66"/>
                  <a:gd name="T3" fmla="*/ 16 h 128"/>
                  <a:gd name="T4" fmla="*/ 44 w 66"/>
                  <a:gd name="T5" fmla="*/ 12 h 128"/>
                  <a:gd name="T6" fmla="*/ 46 w 66"/>
                  <a:gd name="T7" fmla="*/ 8 h 128"/>
                  <a:gd name="T8" fmla="*/ 48 w 66"/>
                  <a:gd name="T9" fmla="*/ 6 h 128"/>
                  <a:gd name="T10" fmla="*/ 50 w 66"/>
                  <a:gd name="T11" fmla="*/ 3 h 128"/>
                  <a:gd name="T12" fmla="*/ 51 w 66"/>
                  <a:gd name="T13" fmla="*/ 1 h 128"/>
                  <a:gd name="T14" fmla="*/ 55 w 66"/>
                  <a:gd name="T15" fmla="*/ 0 h 128"/>
                  <a:gd name="T16" fmla="*/ 58 w 66"/>
                  <a:gd name="T17" fmla="*/ 0 h 128"/>
                  <a:gd name="T18" fmla="*/ 61 w 66"/>
                  <a:gd name="T19" fmla="*/ 1 h 128"/>
                  <a:gd name="T20" fmla="*/ 62 w 66"/>
                  <a:gd name="T21" fmla="*/ 2 h 128"/>
                  <a:gd name="T22" fmla="*/ 64 w 66"/>
                  <a:gd name="T23" fmla="*/ 6 h 128"/>
                  <a:gd name="T24" fmla="*/ 65 w 66"/>
                  <a:gd name="T25" fmla="*/ 10 h 128"/>
                  <a:gd name="T26" fmla="*/ 66 w 66"/>
                  <a:gd name="T27" fmla="*/ 14 h 128"/>
                  <a:gd name="T28" fmla="*/ 66 w 66"/>
                  <a:gd name="T29" fmla="*/ 18 h 128"/>
                  <a:gd name="T30" fmla="*/ 66 w 66"/>
                  <a:gd name="T31" fmla="*/ 21 h 128"/>
                  <a:gd name="T32" fmla="*/ 66 w 66"/>
                  <a:gd name="T33" fmla="*/ 24 h 128"/>
                  <a:gd name="T34" fmla="*/ 66 w 66"/>
                  <a:gd name="T35" fmla="*/ 26 h 128"/>
                  <a:gd name="T36" fmla="*/ 65 w 66"/>
                  <a:gd name="T37" fmla="*/ 29 h 128"/>
                  <a:gd name="T38" fmla="*/ 65 w 66"/>
                  <a:gd name="T39" fmla="*/ 32 h 128"/>
                  <a:gd name="T40" fmla="*/ 65 w 66"/>
                  <a:gd name="T41" fmla="*/ 34 h 128"/>
                  <a:gd name="T42" fmla="*/ 64 w 66"/>
                  <a:gd name="T43" fmla="*/ 37 h 128"/>
                  <a:gd name="T44" fmla="*/ 64 w 66"/>
                  <a:gd name="T45" fmla="*/ 39 h 128"/>
                  <a:gd name="T46" fmla="*/ 63 w 66"/>
                  <a:gd name="T47" fmla="*/ 41 h 128"/>
                  <a:gd name="T48" fmla="*/ 63 w 66"/>
                  <a:gd name="T49" fmla="*/ 44 h 128"/>
                  <a:gd name="T50" fmla="*/ 62 w 66"/>
                  <a:gd name="T51" fmla="*/ 49 h 128"/>
                  <a:gd name="T52" fmla="*/ 61 w 66"/>
                  <a:gd name="T53" fmla="*/ 52 h 128"/>
                  <a:gd name="T54" fmla="*/ 60 w 66"/>
                  <a:gd name="T55" fmla="*/ 56 h 128"/>
                  <a:gd name="T56" fmla="*/ 60 w 66"/>
                  <a:gd name="T57" fmla="*/ 59 h 128"/>
                  <a:gd name="T58" fmla="*/ 58 w 66"/>
                  <a:gd name="T59" fmla="*/ 61 h 128"/>
                  <a:gd name="T60" fmla="*/ 56 w 66"/>
                  <a:gd name="T61" fmla="*/ 65 h 128"/>
                  <a:gd name="T62" fmla="*/ 53 w 66"/>
                  <a:gd name="T63" fmla="*/ 69 h 128"/>
                  <a:gd name="T64" fmla="*/ 51 w 66"/>
                  <a:gd name="T65" fmla="*/ 71 h 128"/>
                  <a:gd name="T66" fmla="*/ 50 w 66"/>
                  <a:gd name="T67" fmla="*/ 74 h 128"/>
                  <a:gd name="T68" fmla="*/ 48 w 66"/>
                  <a:gd name="T69" fmla="*/ 77 h 128"/>
                  <a:gd name="T70" fmla="*/ 46 w 66"/>
                  <a:gd name="T71" fmla="*/ 79 h 128"/>
                  <a:gd name="T72" fmla="*/ 44 w 66"/>
                  <a:gd name="T73" fmla="*/ 82 h 128"/>
                  <a:gd name="T74" fmla="*/ 42 w 66"/>
                  <a:gd name="T75" fmla="*/ 85 h 128"/>
                  <a:gd name="T76" fmla="*/ 40 w 66"/>
                  <a:gd name="T77" fmla="*/ 88 h 128"/>
                  <a:gd name="T78" fmla="*/ 38 w 66"/>
                  <a:gd name="T79" fmla="*/ 91 h 128"/>
                  <a:gd name="T80" fmla="*/ 35 w 66"/>
                  <a:gd name="T81" fmla="*/ 94 h 128"/>
                  <a:gd name="T82" fmla="*/ 34 w 66"/>
                  <a:gd name="T83" fmla="*/ 97 h 128"/>
                  <a:gd name="T84" fmla="*/ 31 w 66"/>
                  <a:gd name="T85" fmla="*/ 100 h 128"/>
                  <a:gd name="T86" fmla="*/ 29 w 66"/>
                  <a:gd name="T87" fmla="*/ 103 h 128"/>
                  <a:gd name="T88" fmla="*/ 27 w 66"/>
                  <a:gd name="T89" fmla="*/ 106 h 128"/>
                  <a:gd name="T90" fmla="*/ 25 w 66"/>
                  <a:gd name="T91" fmla="*/ 109 h 128"/>
                  <a:gd name="T92" fmla="*/ 23 w 66"/>
                  <a:gd name="T93" fmla="*/ 111 h 128"/>
                  <a:gd name="T94" fmla="*/ 21 w 66"/>
                  <a:gd name="T95" fmla="*/ 114 h 128"/>
                  <a:gd name="T96" fmla="*/ 18 w 66"/>
                  <a:gd name="T97" fmla="*/ 119 h 128"/>
                  <a:gd name="T98" fmla="*/ 15 w 66"/>
                  <a:gd name="T99" fmla="*/ 122 h 128"/>
                  <a:gd name="T100" fmla="*/ 13 w 66"/>
                  <a:gd name="T101" fmla="*/ 125 h 128"/>
                  <a:gd name="T102" fmla="*/ 11 w 66"/>
                  <a:gd name="T103" fmla="*/ 128 h 128"/>
                  <a:gd name="T104" fmla="*/ 0 w 66"/>
                  <a:gd name="T105" fmla="*/ 119 h 128"/>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66"/>
                  <a:gd name="T160" fmla="*/ 0 h 128"/>
                  <a:gd name="T161" fmla="*/ 66 w 66"/>
                  <a:gd name="T162" fmla="*/ 128 h 128"/>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66" h="128">
                    <a:moveTo>
                      <a:pt x="0" y="119"/>
                    </a:moveTo>
                    <a:lnTo>
                      <a:pt x="40" y="20"/>
                    </a:lnTo>
                    <a:lnTo>
                      <a:pt x="41" y="18"/>
                    </a:lnTo>
                    <a:lnTo>
                      <a:pt x="42" y="16"/>
                    </a:lnTo>
                    <a:lnTo>
                      <a:pt x="43" y="13"/>
                    </a:lnTo>
                    <a:lnTo>
                      <a:pt x="44" y="12"/>
                    </a:lnTo>
                    <a:lnTo>
                      <a:pt x="45" y="10"/>
                    </a:lnTo>
                    <a:lnTo>
                      <a:pt x="46" y="8"/>
                    </a:lnTo>
                    <a:lnTo>
                      <a:pt x="47" y="7"/>
                    </a:lnTo>
                    <a:lnTo>
                      <a:pt x="48" y="6"/>
                    </a:lnTo>
                    <a:lnTo>
                      <a:pt x="49" y="4"/>
                    </a:lnTo>
                    <a:lnTo>
                      <a:pt x="50" y="3"/>
                    </a:lnTo>
                    <a:lnTo>
                      <a:pt x="50" y="2"/>
                    </a:lnTo>
                    <a:lnTo>
                      <a:pt x="51" y="1"/>
                    </a:lnTo>
                    <a:lnTo>
                      <a:pt x="53" y="0"/>
                    </a:lnTo>
                    <a:lnTo>
                      <a:pt x="55" y="0"/>
                    </a:lnTo>
                    <a:lnTo>
                      <a:pt x="57" y="0"/>
                    </a:lnTo>
                    <a:lnTo>
                      <a:pt x="58" y="0"/>
                    </a:lnTo>
                    <a:lnTo>
                      <a:pt x="59" y="0"/>
                    </a:lnTo>
                    <a:lnTo>
                      <a:pt x="61" y="1"/>
                    </a:lnTo>
                    <a:lnTo>
                      <a:pt x="62" y="1"/>
                    </a:lnTo>
                    <a:lnTo>
                      <a:pt x="62" y="2"/>
                    </a:lnTo>
                    <a:lnTo>
                      <a:pt x="63" y="4"/>
                    </a:lnTo>
                    <a:lnTo>
                      <a:pt x="64" y="6"/>
                    </a:lnTo>
                    <a:lnTo>
                      <a:pt x="64" y="7"/>
                    </a:lnTo>
                    <a:lnTo>
                      <a:pt x="65" y="10"/>
                    </a:lnTo>
                    <a:lnTo>
                      <a:pt x="65" y="12"/>
                    </a:lnTo>
                    <a:lnTo>
                      <a:pt x="66" y="14"/>
                    </a:lnTo>
                    <a:lnTo>
                      <a:pt x="66" y="16"/>
                    </a:lnTo>
                    <a:lnTo>
                      <a:pt x="66" y="18"/>
                    </a:lnTo>
                    <a:lnTo>
                      <a:pt x="66" y="19"/>
                    </a:lnTo>
                    <a:lnTo>
                      <a:pt x="66" y="21"/>
                    </a:lnTo>
                    <a:lnTo>
                      <a:pt x="66" y="22"/>
                    </a:lnTo>
                    <a:lnTo>
                      <a:pt x="66" y="24"/>
                    </a:lnTo>
                    <a:lnTo>
                      <a:pt x="66" y="26"/>
                    </a:lnTo>
                    <a:lnTo>
                      <a:pt x="65" y="27"/>
                    </a:lnTo>
                    <a:lnTo>
                      <a:pt x="65" y="29"/>
                    </a:lnTo>
                    <a:lnTo>
                      <a:pt x="65" y="30"/>
                    </a:lnTo>
                    <a:lnTo>
                      <a:pt x="65" y="32"/>
                    </a:lnTo>
                    <a:lnTo>
                      <a:pt x="65" y="33"/>
                    </a:lnTo>
                    <a:lnTo>
                      <a:pt x="65" y="34"/>
                    </a:lnTo>
                    <a:lnTo>
                      <a:pt x="64" y="35"/>
                    </a:lnTo>
                    <a:lnTo>
                      <a:pt x="64" y="37"/>
                    </a:lnTo>
                    <a:lnTo>
                      <a:pt x="64" y="38"/>
                    </a:lnTo>
                    <a:lnTo>
                      <a:pt x="64" y="39"/>
                    </a:lnTo>
                    <a:lnTo>
                      <a:pt x="63" y="40"/>
                    </a:lnTo>
                    <a:lnTo>
                      <a:pt x="63" y="41"/>
                    </a:lnTo>
                    <a:lnTo>
                      <a:pt x="63" y="43"/>
                    </a:lnTo>
                    <a:lnTo>
                      <a:pt x="63" y="44"/>
                    </a:lnTo>
                    <a:lnTo>
                      <a:pt x="62" y="46"/>
                    </a:lnTo>
                    <a:lnTo>
                      <a:pt x="62" y="49"/>
                    </a:lnTo>
                    <a:lnTo>
                      <a:pt x="62" y="50"/>
                    </a:lnTo>
                    <a:lnTo>
                      <a:pt x="61" y="52"/>
                    </a:lnTo>
                    <a:lnTo>
                      <a:pt x="61" y="54"/>
                    </a:lnTo>
                    <a:lnTo>
                      <a:pt x="60" y="56"/>
                    </a:lnTo>
                    <a:lnTo>
                      <a:pt x="60" y="57"/>
                    </a:lnTo>
                    <a:lnTo>
                      <a:pt x="60" y="59"/>
                    </a:lnTo>
                    <a:lnTo>
                      <a:pt x="59" y="60"/>
                    </a:lnTo>
                    <a:lnTo>
                      <a:pt x="58" y="61"/>
                    </a:lnTo>
                    <a:lnTo>
                      <a:pt x="57" y="63"/>
                    </a:lnTo>
                    <a:lnTo>
                      <a:pt x="56" y="65"/>
                    </a:lnTo>
                    <a:lnTo>
                      <a:pt x="55" y="67"/>
                    </a:lnTo>
                    <a:lnTo>
                      <a:pt x="53" y="69"/>
                    </a:lnTo>
                    <a:lnTo>
                      <a:pt x="52" y="70"/>
                    </a:lnTo>
                    <a:lnTo>
                      <a:pt x="51" y="71"/>
                    </a:lnTo>
                    <a:lnTo>
                      <a:pt x="50" y="73"/>
                    </a:lnTo>
                    <a:lnTo>
                      <a:pt x="50" y="74"/>
                    </a:lnTo>
                    <a:lnTo>
                      <a:pt x="49" y="75"/>
                    </a:lnTo>
                    <a:lnTo>
                      <a:pt x="48" y="77"/>
                    </a:lnTo>
                    <a:lnTo>
                      <a:pt x="47" y="78"/>
                    </a:lnTo>
                    <a:lnTo>
                      <a:pt x="46" y="79"/>
                    </a:lnTo>
                    <a:lnTo>
                      <a:pt x="45" y="81"/>
                    </a:lnTo>
                    <a:lnTo>
                      <a:pt x="44" y="82"/>
                    </a:lnTo>
                    <a:lnTo>
                      <a:pt x="43" y="84"/>
                    </a:lnTo>
                    <a:lnTo>
                      <a:pt x="42" y="85"/>
                    </a:lnTo>
                    <a:lnTo>
                      <a:pt x="41" y="87"/>
                    </a:lnTo>
                    <a:lnTo>
                      <a:pt x="40" y="88"/>
                    </a:lnTo>
                    <a:lnTo>
                      <a:pt x="39" y="89"/>
                    </a:lnTo>
                    <a:lnTo>
                      <a:pt x="38" y="91"/>
                    </a:lnTo>
                    <a:lnTo>
                      <a:pt x="37" y="93"/>
                    </a:lnTo>
                    <a:lnTo>
                      <a:pt x="35" y="94"/>
                    </a:lnTo>
                    <a:lnTo>
                      <a:pt x="35" y="95"/>
                    </a:lnTo>
                    <a:lnTo>
                      <a:pt x="34" y="97"/>
                    </a:lnTo>
                    <a:lnTo>
                      <a:pt x="32" y="99"/>
                    </a:lnTo>
                    <a:lnTo>
                      <a:pt x="31" y="100"/>
                    </a:lnTo>
                    <a:lnTo>
                      <a:pt x="30" y="101"/>
                    </a:lnTo>
                    <a:lnTo>
                      <a:pt x="29" y="103"/>
                    </a:lnTo>
                    <a:lnTo>
                      <a:pt x="28" y="104"/>
                    </a:lnTo>
                    <a:lnTo>
                      <a:pt x="27" y="106"/>
                    </a:lnTo>
                    <a:lnTo>
                      <a:pt x="26" y="107"/>
                    </a:lnTo>
                    <a:lnTo>
                      <a:pt x="25" y="109"/>
                    </a:lnTo>
                    <a:lnTo>
                      <a:pt x="24" y="110"/>
                    </a:lnTo>
                    <a:lnTo>
                      <a:pt x="23" y="111"/>
                    </a:lnTo>
                    <a:lnTo>
                      <a:pt x="22" y="112"/>
                    </a:lnTo>
                    <a:lnTo>
                      <a:pt x="21" y="114"/>
                    </a:lnTo>
                    <a:lnTo>
                      <a:pt x="19" y="116"/>
                    </a:lnTo>
                    <a:lnTo>
                      <a:pt x="18" y="119"/>
                    </a:lnTo>
                    <a:lnTo>
                      <a:pt x="16" y="120"/>
                    </a:lnTo>
                    <a:lnTo>
                      <a:pt x="15" y="122"/>
                    </a:lnTo>
                    <a:lnTo>
                      <a:pt x="14" y="123"/>
                    </a:lnTo>
                    <a:lnTo>
                      <a:pt x="13" y="125"/>
                    </a:lnTo>
                    <a:lnTo>
                      <a:pt x="11" y="127"/>
                    </a:lnTo>
                    <a:lnTo>
                      <a:pt x="11" y="128"/>
                    </a:lnTo>
                    <a:lnTo>
                      <a:pt x="0" y="119"/>
                    </a:lnTo>
                    <a:close/>
                  </a:path>
                </a:pathLst>
              </a:custGeom>
              <a:solidFill>
                <a:srgbClr val="DEEBF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561" name="Freeform 644"/>
              <p:cNvSpPr>
                <a:spLocks/>
              </p:cNvSpPr>
              <p:nvPr/>
            </p:nvSpPr>
            <p:spPr bwMode="auto">
              <a:xfrm>
                <a:off x="3064" y="2207"/>
                <a:ext cx="82" cy="155"/>
              </a:xfrm>
              <a:custGeom>
                <a:avLst/>
                <a:gdLst>
                  <a:gd name="T0" fmla="*/ 82 w 82"/>
                  <a:gd name="T1" fmla="*/ 16 h 155"/>
                  <a:gd name="T2" fmla="*/ 80 w 82"/>
                  <a:gd name="T3" fmla="*/ 17 h 155"/>
                  <a:gd name="T4" fmla="*/ 78 w 82"/>
                  <a:gd name="T5" fmla="*/ 18 h 155"/>
                  <a:gd name="T6" fmla="*/ 76 w 82"/>
                  <a:gd name="T7" fmla="*/ 21 h 155"/>
                  <a:gd name="T8" fmla="*/ 73 w 82"/>
                  <a:gd name="T9" fmla="*/ 23 h 155"/>
                  <a:gd name="T10" fmla="*/ 69 w 82"/>
                  <a:gd name="T11" fmla="*/ 27 h 155"/>
                  <a:gd name="T12" fmla="*/ 65 w 82"/>
                  <a:gd name="T13" fmla="*/ 30 h 155"/>
                  <a:gd name="T14" fmla="*/ 64 w 82"/>
                  <a:gd name="T15" fmla="*/ 33 h 155"/>
                  <a:gd name="T16" fmla="*/ 62 w 82"/>
                  <a:gd name="T17" fmla="*/ 35 h 155"/>
                  <a:gd name="T18" fmla="*/ 60 w 82"/>
                  <a:gd name="T19" fmla="*/ 38 h 155"/>
                  <a:gd name="T20" fmla="*/ 58 w 82"/>
                  <a:gd name="T21" fmla="*/ 41 h 155"/>
                  <a:gd name="T22" fmla="*/ 56 w 82"/>
                  <a:gd name="T23" fmla="*/ 44 h 155"/>
                  <a:gd name="T24" fmla="*/ 54 w 82"/>
                  <a:gd name="T25" fmla="*/ 48 h 155"/>
                  <a:gd name="T26" fmla="*/ 52 w 82"/>
                  <a:gd name="T27" fmla="*/ 51 h 155"/>
                  <a:gd name="T28" fmla="*/ 50 w 82"/>
                  <a:gd name="T29" fmla="*/ 55 h 155"/>
                  <a:gd name="T30" fmla="*/ 49 w 82"/>
                  <a:gd name="T31" fmla="*/ 59 h 155"/>
                  <a:gd name="T32" fmla="*/ 47 w 82"/>
                  <a:gd name="T33" fmla="*/ 63 h 155"/>
                  <a:gd name="T34" fmla="*/ 46 w 82"/>
                  <a:gd name="T35" fmla="*/ 67 h 155"/>
                  <a:gd name="T36" fmla="*/ 45 w 82"/>
                  <a:gd name="T37" fmla="*/ 72 h 155"/>
                  <a:gd name="T38" fmla="*/ 44 w 82"/>
                  <a:gd name="T39" fmla="*/ 77 h 155"/>
                  <a:gd name="T40" fmla="*/ 43 w 82"/>
                  <a:gd name="T41" fmla="*/ 82 h 155"/>
                  <a:gd name="T42" fmla="*/ 41 w 82"/>
                  <a:gd name="T43" fmla="*/ 87 h 155"/>
                  <a:gd name="T44" fmla="*/ 41 w 82"/>
                  <a:gd name="T45" fmla="*/ 93 h 155"/>
                  <a:gd name="T46" fmla="*/ 41 w 82"/>
                  <a:gd name="T47" fmla="*/ 99 h 155"/>
                  <a:gd name="T48" fmla="*/ 41 w 82"/>
                  <a:gd name="T49" fmla="*/ 106 h 155"/>
                  <a:gd name="T50" fmla="*/ 40 w 82"/>
                  <a:gd name="T51" fmla="*/ 111 h 155"/>
                  <a:gd name="T52" fmla="*/ 39 w 82"/>
                  <a:gd name="T53" fmla="*/ 117 h 155"/>
                  <a:gd name="T54" fmla="*/ 38 w 82"/>
                  <a:gd name="T55" fmla="*/ 122 h 155"/>
                  <a:gd name="T56" fmla="*/ 38 w 82"/>
                  <a:gd name="T57" fmla="*/ 127 h 155"/>
                  <a:gd name="T58" fmla="*/ 36 w 82"/>
                  <a:gd name="T59" fmla="*/ 132 h 155"/>
                  <a:gd name="T60" fmla="*/ 34 w 82"/>
                  <a:gd name="T61" fmla="*/ 136 h 155"/>
                  <a:gd name="T62" fmla="*/ 33 w 82"/>
                  <a:gd name="T63" fmla="*/ 139 h 155"/>
                  <a:gd name="T64" fmla="*/ 31 w 82"/>
                  <a:gd name="T65" fmla="*/ 143 h 155"/>
                  <a:gd name="T66" fmla="*/ 29 w 82"/>
                  <a:gd name="T67" fmla="*/ 145 h 155"/>
                  <a:gd name="T68" fmla="*/ 27 w 82"/>
                  <a:gd name="T69" fmla="*/ 148 h 155"/>
                  <a:gd name="T70" fmla="*/ 25 w 82"/>
                  <a:gd name="T71" fmla="*/ 150 h 155"/>
                  <a:gd name="T72" fmla="*/ 22 w 82"/>
                  <a:gd name="T73" fmla="*/ 152 h 155"/>
                  <a:gd name="T74" fmla="*/ 20 w 82"/>
                  <a:gd name="T75" fmla="*/ 153 h 155"/>
                  <a:gd name="T76" fmla="*/ 18 w 82"/>
                  <a:gd name="T77" fmla="*/ 154 h 155"/>
                  <a:gd name="T78" fmla="*/ 16 w 82"/>
                  <a:gd name="T79" fmla="*/ 155 h 155"/>
                  <a:gd name="T80" fmla="*/ 14 w 82"/>
                  <a:gd name="T81" fmla="*/ 155 h 155"/>
                  <a:gd name="T82" fmla="*/ 11 w 82"/>
                  <a:gd name="T83" fmla="*/ 155 h 155"/>
                  <a:gd name="T84" fmla="*/ 10 w 82"/>
                  <a:gd name="T85" fmla="*/ 155 h 155"/>
                  <a:gd name="T86" fmla="*/ 8 w 82"/>
                  <a:gd name="T87" fmla="*/ 154 h 155"/>
                  <a:gd name="T88" fmla="*/ 6 w 82"/>
                  <a:gd name="T89" fmla="*/ 153 h 155"/>
                  <a:gd name="T90" fmla="*/ 3 w 82"/>
                  <a:gd name="T91" fmla="*/ 150 h 155"/>
                  <a:gd name="T92" fmla="*/ 1 w 82"/>
                  <a:gd name="T93" fmla="*/ 147 h 155"/>
                  <a:gd name="T94" fmla="*/ 1 w 82"/>
                  <a:gd name="T95" fmla="*/ 144 h 155"/>
                  <a:gd name="T96" fmla="*/ 0 w 82"/>
                  <a:gd name="T97" fmla="*/ 141 h 155"/>
                  <a:gd name="T98" fmla="*/ 0 w 82"/>
                  <a:gd name="T99" fmla="*/ 138 h 155"/>
                  <a:gd name="T100" fmla="*/ 1 w 82"/>
                  <a:gd name="T101" fmla="*/ 136 h 155"/>
                  <a:gd name="T102" fmla="*/ 2 w 82"/>
                  <a:gd name="T103" fmla="*/ 132 h 155"/>
                  <a:gd name="T104" fmla="*/ 3 w 82"/>
                  <a:gd name="T105" fmla="*/ 128 h 155"/>
                  <a:gd name="T106" fmla="*/ 5 w 82"/>
                  <a:gd name="T107" fmla="*/ 124 h 155"/>
                  <a:gd name="T108" fmla="*/ 7 w 82"/>
                  <a:gd name="T109" fmla="*/ 121 h 155"/>
                  <a:gd name="T110" fmla="*/ 67 w 82"/>
                  <a:gd name="T111" fmla="*/ 0 h 15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82"/>
                  <a:gd name="T169" fmla="*/ 0 h 155"/>
                  <a:gd name="T170" fmla="*/ 82 w 82"/>
                  <a:gd name="T171" fmla="*/ 155 h 15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82" h="155">
                    <a:moveTo>
                      <a:pt x="67" y="0"/>
                    </a:moveTo>
                    <a:lnTo>
                      <a:pt x="82" y="16"/>
                    </a:lnTo>
                    <a:lnTo>
                      <a:pt x="81" y="16"/>
                    </a:lnTo>
                    <a:lnTo>
                      <a:pt x="80" y="17"/>
                    </a:lnTo>
                    <a:lnTo>
                      <a:pt x="79" y="18"/>
                    </a:lnTo>
                    <a:lnTo>
                      <a:pt x="78" y="18"/>
                    </a:lnTo>
                    <a:lnTo>
                      <a:pt x="77" y="19"/>
                    </a:lnTo>
                    <a:lnTo>
                      <a:pt x="76" y="21"/>
                    </a:lnTo>
                    <a:lnTo>
                      <a:pt x="74" y="22"/>
                    </a:lnTo>
                    <a:lnTo>
                      <a:pt x="73" y="23"/>
                    </a:lnTo>
                    <a:lnTo>
                      <a:pt x="71" y="24"/>
                    </a:lnTo>
                    <a:lnTo>
                      <a:pt x="69" y="27"/>
                    </a:lnTo>
                    <a:lnTo>
                      <a:pt x="67" y="28"/>
                    </a:lnTo>
                    <a:lnTo>
                      <a:pt x="65" y="30"/>
                    </a:lnTo>
                    <a:lnTo>
                      <a:pt x="65" y="32"/>
                    </a:lnTo>
                    <a:lnTo>
                      <a:pt x="64" y="33"/>
                    </a:lnTo>
                    <a:lnTo>
                      <a:pt x="63" y="34"/>
                    </a:lnTo>
                    <a:lnTo>
                      <a:pt x="62" y="35"/>
                    </a:lnTo>
                    <a:lnTo>
                      <a:pt x="61" y="37"/>
                    </a:lnTo>
                    <a:lnTo>
                      <a:pt x="60" y="38"/>
                    </a:lnTo>
                    <a:lnTo>
                      <a:pt x="59" y="39"/>
                    </a:lnTo>
                    <a:lnTo>
                      <a:pt x="58" y="41"/>
                    </a:lnTo>
                    <a:lnTo>
                      <a:pt x="57" y="42"/>
                    </a:lnTo>
                    <a:lnTo>
                      <a:pt x="56" y="44"/>
                    </a:lnTo>
                    <a:lnTo>
                      <a:pt x="55" y="45"/>
                    </a:lnTo>
                    <a:lnTo>
                      <a:pt x="54" y="48"/>
                    </a:lnTo>
                    <a:lnTo>
                      <a:pt x="53" y="49"/>
                    </a:lnTo>
                    <a:lnTo>
                      <a:pt x="52" y="51"/>
                    </a:lnTo>
                    <a:lnTo>
                      <a:pt x="51" y="52"/>
                    </a:lnTo>
                    <a:lnTo>
                      <a:pt x="50" y="55"/>
                    </a:lnTo>
                    <a:lnTo>
                      <a:pt x="49" y="56"/>
                    </a:lnTo>
                    <a:lnTo>
                      <a:pt x="49" y="59"/>
                    </a:lnTo>
                    <a:lnTo>
                      <a:pt x="48" y="61"/>
                    </a:lnTo>
                    <a:lnTo>
                      <a:pt x="47" y="63"/>
                    </a:lnTo>
                    <a:lnTo>
                      <a:pt x="46" y="65"/>
                    </a:lnTo>
                    <a:lnTo>
                      <a:pt x="46" y="67"/>
                    </a:lnTo>
                    <a:lnTo>
                      <a:pt x="45" y="70"/>
                    </a:lnTo>
                    <a:lnTo>
                      <a:pt x="45" y="72"/>
                    </a:lnTo>
                    <a:lnTo>
                      <a:pt x="44" y="74"/>
                    </a:lnTo>
                    <a:lnTo>
                      <a:pt x="44" y="77"/>
                    </a:lnTo>
                    <a:lnTo>
                      <a:pt x="43" y="79"/>
                    </a:lnTo>
                    <a:lnTo>
                      <a:pt x="43" y="82"/>
                    </a:lnTo>
                    <a:lnTo>
                      <a:pt x="42" y="84"/>
                    </a:lnTo>
                    <a:lnTo>
                      <a:pt x="41" y="87"/>
                    </a:lnTo>
                    <a:lnTo>
                      <a:pt x="41" y="90"/>
                    </a:lnTo>
                    <a:lnTo>
                      <a:pt x="41" y="93"/>
                    </a:lnTo>
                    <a:lnTo>
                      <a:pt x="41" y="96"/>
                    </a:lnTo>
                    <a:lnTo>
                      <a:pt x="41" y="99"/>
                    </a:lnTo>
                    <a:lnTo>
                      <a:pt x="41" y="102"/>
                    </a:lnTo>
                    <a:lnTo>
                      <a:pt x="41" y="106"/>
                    </a:lnTo>
                    <a:lnTo>
                      <a:pt x="40" y="109"/>
                    </a:lnTo>
                    <a:lnTo>
                      <a:pt x="40" y="111"/>
                    </a:lnTo>
                    <a:lnTo>
                      <a:pt x="40" y="114"/>
                    </a:lnTo>
                    <a:lnTo>
                      <a:pt x="39" y="117"/>
                    </a:lnTo>
                    <a:lnTo>
                      <a:pt x="39" y="120"/>
                    </a:lnTo>
                    <a:lnTo>
                      <a:pt x="38" y="122"/>
                    </a:lnTo>
                    <a:lnTo>
                      <a:pt x="38" y="125"/>
                    </a:lnTo>
                    <a:lnTo>
                      <a:pt x="38" y="127"/>
                    </a:lnTo>
                    <a:lnTo>
                      <a:pt x="37" y="129"/>
                    </a:lnTo>
                    <a:lnTo>
                      <a:pt x="36" y="132"/>
                    </a:lnTo>
                    <a:lnTo>
                      <a:pt x="35" y="134"/>
                    </a:lnTo>
                    <a:lnTo>
                      <a:pt x="34" y="136"/>
                    </a:lnTo>
                    <a:lnTo>
                      <a:pt x="34" y="138"/>
                    </a:lnTo>
                    <a:lnTo>
                      <a:pt x="33" y="139"/>
                    </a:lnTo>
                    <a:lnTo>
                      <a:pt x="32" y="141"/>
                    </a:lnTo>
                    <a:lnTo>
                      <a:pt x="31" y="143"/>
                    </a:lnTo>
                    <a:lnTo>
                      <a:pt x="30" y="144"/>
                    </a:lnTo>
                    <a:lnTo>
                      <a:pt x="29" y="145"/>
                    </a:lnTo>
                    <a:lnTo>
                      <a:pt x="28" y="147"/>
                    </a:lnTo>
                    <a:lnTo>
                      <a:pt x="27" y="148"/>
                    </a:lnTo>
                    <a:lnTo>
                      <a:pt x="26" y="149"/>
                    </a:lnTo>
                    <a:lnTo>
                      <a:pt x="25" y="150"/>
                    </a:lnTo>
                    <a:lnTo>
                      <a:pt x="23" y="151"/>
                    </a:lnTo>
                    <a:lnTo>
                      <a:pt x="22" y="152"/>
                    </a:lnTo>
                    <a:lnTo>
                      <a:pt x="21" y="153"/>
                    </a:lnTo>
                    <a:lnTo>
                      <a:pt x="20" y="153"/>
                    </a:lnTo>
                    <a:lnTo>
                      <a:pt x="19" y="154"/>
                    </a:lnTo>
                    <a:lnTo>
                      <a:pt x="18" y="154"/>
                    </a:lnTo>
                    <a:lnTo>
                      <a:pt x="17" y="155"/>
                    </a:lnTo>
                    <a:lnTo>
                      <a:pt x="16" y="155"/>
                    </a:lnTo>
                    <a:lnTo>
                      <a:pt x="15" y="155"/>
                    </a:lnTo>
                    <a:lnTo>
                      <a:pt x="14" y="155"/>
                    </a:lnTo>
                    <a:lnTo>
                      <a:pt x="13" y="155"/>
                    </a:lnTo>
                    <a:lnTo>
                      <a:pt x="11" y="155"/>
                    </a:lnTo>
                    <a:lnTo>
                      <a:pt x="10" y="155"/>
                    </a:lnTo>
                    <a:lnTo>
                      <a:pt x="9" y="154"/>
                    </a:lnTo>
                    <a:lnTo>
                      <a:pt x="8" y="154"/>
                    </a:lnTo>
                    <a:lnTo>
                      <a:pt x="7" y="154"/>
                    </a:lnTo>
                    <a:lnTo>
                      <a:pt x="6" y="153"/>
                    </a:lnTo>
                    <a:lnTo>
                      <a:pt x="4" y="151"/>
                    </a:lnTo>
                    <a:lnTo>
                      <a:pt x="3" y="150"/>
                    </a:lnTo>
                    <a:lnTo>
                      <a:pt x="2" y="148"/>
                    </a:lnTo>
                    <a:lnTo>
                      <a:pt x="1" y="147"/>
                    </a:lnTo>
                    <a:lnTo>
                      <a:pt x="1" y="145"/>
                    </a:lnTo>
                    <a:lnTo>
                      <a:pt x="1" y="144"/>
                    </a:lnTo>
                    <a:lnTo>
                      <a:pt x="0" y="143"/>
                    </a:lnTo>
                    <a:lnTo>
                      <a:pt x="0" y="141"/>
                    </a:lnTo>
                    <a:lnTo>
                      <a:pt x="0" y="139"/>
                    </a:lnTo>
                    <a:lnTo>
                      <a:pt x="0" y="138"/>
                    </a:lnTo>
                    <a:lnTo>
                      <a:pt x="1" y="137"/>
                    </a:lnTo>
                    <a:lnTo>
                      <a:pt x="1" y="136"/>
                    </a:lnTo>
                    <a:lnTo>
                      <a:pt x="1" y="134"/>
                    </a:lnTo>
                    <a:lnTo>
                      <a:pt x="2" y="132"/>
                    </a:lnTo>
                    <a:lnTo>
                      <a:pt x="2" y="130"/>
                    </a:lnTo>
                    <a:lnTo>
                      <a:pt x="3" y="128"/>
                    </a:lnTo>
                    <a:lnTo>
                      <a:pt x="3" y="126"/>
                    </a:lnTo>
                    <a:lnTo>
                      <a:pt x="5" y="124"/>
                    </a:lnTo>
                    <a:lnTo>
                      <a:pt x="6" y="122"/>
                    </a:lnTo>
                    <a:lnTo>
                      <a:pt x="7" y="121"/>
                    </a:lnTo>
                    <a:lnTo>
                      <a:pt x="67" y="0"/>
                    </a:lnTo>
                    <a:close/>
                  </a:path>
                </a:pathLst>
              </a:custGeom>
              <a:solidFill>
                <a:srgbClr val="DEEBF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562" name="Freeform 645"/>
              <p:cNvSpPr>
                <a:spLocks/>
              </p:cNvSpPr>
              <p:nvPr/>
            </p:nvSpPr>
            <p:spPr bwMode="auto">
              <a:xfrm>
                <a:off x="3243" y="2253"/>
                <a:ext cx="36" cy="69"/>
              </a:xfrm>
              <a:custGeom>
                <a:avLst/>
                <a:gdLst>
                  <a:gd name="T0" fmla="*/ 9 w 36"/>
                  <a:gd name="T1" fmla="*/ 19 h 69"/>
                  <a:gd name="T2" fmla="*/ 8 w 36"/>
                  <a:gd name="T3" fmla="*/ 21 h 69"/>
                  <a:gd name="T4" fmla="*/ 7 w 36"/>
                  <a:gd name="T5" fmla="*/ 24 h 69"/>
                  <a:gd name="T6" fmla="*/ 6 w 36"/>
                  <a:gd name="T7" fmla="*/ 27 h 69"/>
                  <a:gd name="T8" fmla="*/ 4 w 36"/>
                  <a:gd name="T9" fmla="*/ 31 h 69"/>
                  <a:gd name="T10" fmla="*/ 3 w 36"/>
                  <a:gd name="T11" fmla="*/ 35 h 69"/>
                  <a:gd name="T12" fmla="*/ 2 w 36"/>
                  <a:gd name="T13" fmla="*/ 39 h 69"/>
                  <a:gd name="T14" fmla="*/ 1 w 36"/>
                  <a:gd name="T15" fmla="*/ 43 h 69"/>
                  <a:gd name="T16" fmla="*/ 0 w 36"/>
                  <a:gd name="T17" fmla="*/ 48 h 69"/>
                  <a:gd name="T18" fmla="*/ 0 w 36"/>
                  <a:gd name="T19" fmla="*/ 52 h 69"/>
                  <a:gd name="T20" fmla="*/ 0 w 36"/>
                  <a:gd name="T21" fmla="*/ 56 h 69"/>
                  <a:gd name="T22" fmla="*/ 1 w 36"/>
                  <a:gd name="T23" fmla="*/ 60 h 69"/>
                  <a:gd name="T24" fmla="*/ 2 w 36"/>
                  <a:gd name="T25" fmla="*/ 63 h 69"/>
                  <a:gd name="T26" fmla="*/ 4 w 36"/>
                  <a:gd name="T27" fmla="*/ 65 h 69"/>
                  <a:gd name="T28" fmla="*/ 7 w 36"/>
                  <a:gd name="T29" fmla="*/ 68 h 69"/>
                  <a:gd name="T30" fmla="*/ 10 w 36"/>
                  <a:gd name="T31" fmla="*/ 68 h 69"/>
                  <a:gd name="T32" fmla="*/ 13 w 36"/>
                  <a:gd name="T33" fmla="*/ 68 h 69"/>
                  <a:gd name="T34" fmla="*/ 16 w 36"/>
                  <a:gd name="T35" fmla="*/ 68 h 69"/>
                  <a:gd name="T36" fmla="*/ 20 w 36"/>
                  <a:gd name="T37" fmla="*/ 68 h 69"/>
                  <a:gd name="T38" fmla="*/ 23 w 36"/>
                  <a:gd name="T39" fmla="*/ 66 h 69"/>
                  <a:gd name="T40" fmla="*/ 26 w 36"/>
                  <a:gd name="T41" fmla="*/ 64 h 69"/>
                  <a:gd name="T42" fmla="*/ 29 w 36"/>
                  <a:gd name="T43" fmla="*/ 63 h 69"/>
                  <a:gd name="T44" fmla="*/ 31 w 36"/>
                  <a:gd name="T45" fmla="*/ 60 h 69"/>
                  <a:gd name="T46" fmla="*/ 34 w 36"/>
                  <a:gd name="T47" fmla="*/ 58 h 69"/>
                  <a:gd name="T48" fmla="*/ 35 w 36"/>
                  <a:gd name="T49" fmla="*/ 53 h 69"/>
                  <a:gd name="T50" fmla="*/ 35 w 36"/>
                  <a:gd name="T51" fmla="*/ 50 h 69"/>
                  <a:gd name="T52" fmla="*/ 33 w 36"/>
                  <a:gd name="T53" fmla="*/ 48 h 69"/>
                  <a:gd name="T54" fmla="*/ 30 w 36"/>
                  <a:gd name="T55" fmla="*/ 48 h 69"/>
                  <a:gd name="T56" fmla="*/ 27 w 36"/>
                  <a:gd name="T57" fmla="*/ 48 h 69"/>
                  <a:gd name="T58" fmla="*/ 24 w 36"/>
                  <a:gd name="T59" fmla="*/ 48 h 69"/>
                  <a:gd name="T60" fmla="*/ 21 w 36"/>
                  <a:gd name="T61" fmla="*/ 48 h 69"/>
                  <a:gd name="T62" fmla="*/ 18 w 36"/>
                  <a:gd name="T63" fmla="*/ 48 h 69"/>
                  <a:gd name="T64" fmla="*/ 16 w 36"/>
                  <a:gd name="T65" fmla="*/ 48 h 69"/>
                  <a:gd name="T66" fmla="*/ 14 w 36"/>
                  <a:gd name="T67" fmla="*/ 48 h 69"/>
                  <a:gd name="T68" fmla="*/ 12 w 36"/>
                  <a:gd name="T69" fmla="*/ 48 h 69"/>
                  <a:gd name="T70" fmla="*/ 10 w 36"/>
                  <a:gd name="T71" fmla="*/ 47 h 69"/>
                  <a:gd name="T72" fmla="*/ 8 w 36"/>
                  <a:gd name="T73" fmla="*/ 45 h 69"/>
                  <a:gd name="T74" fmla="*/ 7 w 36"/>
                  <a:gd name="T75" fmla="*/ 42 h 69"/>
                  <a:gd name="T76" fmla="*/ 7 w 36"/>
                  <a:gd name="T77" fmla="*/ 39 h 69"/>
                  <a:gd name="T78" fmla="*/ 8 w 36"/>
                  <a:gd name="T79" fmla="*/ 37 h 69"/>
                  <a:gd name="T80" fmla="*/ 8 w 36"/>
                  <a:gd name="T81" fmla="*/ 35 h 69"/>
                  <a:gd name="T82" fmla="*/ 9 w 36"/>
                  <a:gd name="T83" fmla="*/ 32 h 69"/>
                  <a:gd name="T84" fmla="*/ 9 w 36"/>
                  <a:gd name="T85" fmla="*/ 29 h 69"/>
                  <a:gd name="T86" fmla="*/ 10 w 36"/>
                  <a:gd name="T87" fmla="*/ 27 h 69"/>
                  <a:gd name="T88" fmla="*/ 10 w 36"/>
                  <a:gd name="T89" fmla="*/ 24 h 69"/>
                  <a:gd name="T90" fmla="*/ 11 w 36"/>
                  <a:gd name="T91" fmla="*/ 21 h 69"/>
                  <a:gd name="T92" fmla="*/ 11 w 36"/>
                  <a:gd name="T93" fmla="*/ 17 h 69"/>
                  <a:gd name="T94" fmla="*/ 11 w 36"/>
                  <a:gd name="T95" fmla="*/ 14 h 69"/>
                  <a:gd name="T96" fmla="*/ 11 w 36"/>
                  <a:gd name="T97" fmla="*/ 11 h 69"/>
                  <a:gd name="T98" fmla="*/ 11 w 36"/>
                  <a:gd name="T99" fmla="*/ 9 h 69"/>
                  <a:gd name="T100" fmla="*/ 10 w 36"/>
                  <a:gd name="T101" fmla="*/ 5 h 69"/>
                  <a:gd name="T102" fmla="*/ 8 w 36"/>
                  <a:gd name="T103" fmla="*/ 3 h 69"/>
                  <a:gd name="T104" fmla="*/ 5 w 36"/>
                  <a:gd name="T105" fmla="*/ 0 h 69"/>
                  <a:gd name="T106" fmla="*/ 3 w 36"/>
                  <a:gd name="T107" fmla="*/ 0 h 69"/>
                  <a:gd name="T108" fmla="*/ 3 w 36"/>
                  <a:gd name="T109" fmla="*/ 2 h 69"/>
                  <a:gd name="T110" fmla="*/ 3 w 36"/>
                  <a:gd name="T111" fmla="*/ 5 h 69"/>
                  <a:gd name="T112" fmla="*/ 5 w 36"/>
                  <a:gd name="T113" fmla="*/ 9 h 69"/>
                  <a:gd name="T114" fmla="*/ 9 w 36"/>
                  <a:gd name="T115" fmla="*/ 19 h 69"/>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36"/>
                  <a:gd name="T175" fmla="*/ 0 h 69"/>
                  <a:gd name="T176" fmla="*/ 36 w 36"/>
                  <a:gd name="T177" fmla="*/ 69 h 69"/>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36" h="69">
                    <a:moveTo>
                      <a:pt x="9" y="19"/>
                    </a:moveTo>
                    <a:lnTo>
                      <a:pt x="9" y="19"/>
                    </a:lnTo>
                    <a:lnTo>
                      <a:pt x="8" y="20"/>
                    </a:lnTo>
                    <a:lnTo>
                      <a:pt x="8" y="21"/>
                    </a:lnTo>
                    <a:lnTo>
                      <a:pt x="7" y="22"/>
                    </a:lnTo>
                    <a:lnTo>
                      <a:pt x="7" y="24"/>
                    </a:lnTo>
                    <a:lnTo>
                      <a:pt x="7" y="26"/>
                    </a:lnTo>
                    <a:lnTo>
                      <a:pt x="6" y="27"/>
                    </a:lnTo>
                    <a:lnTo>
                      <a:pt x="5" y="29"/>
                    </a:lnTo>
                    <a:lnTo>
                      <a:pt x="4" y="31"/>
                    </a:lnTo>
                    <a:lnTo>
                      <a:pt x="4" y="33"/>
                    </a:lnTo>
                    <a:lnTo>
                      <a:pt x="3" y="35"/>
                    </a:lnTo>
                    <a:lnTo>
                      <a:pt x="3" y="37"/>
                    </a:lnTo>
                    <a:lnTo>
                      <a:pt x="2" y="39"/>
                    </a:lnTo>
                    <a:lnTo>
                      <a:pt x="2" y="41"/>
                    </a:lnTo>
                    <a:lnTo>
                      <a:pt x="1" y="43"/>
                    </a:lnTo>
                    <a:lnTo>
                      <a:pt x="1" y="46"/>
                    </a:lnTo>
                    <a:lnTo>
                      <a:pt x="0" y="48"/>
                    </a:lnTo>
                    <a:lnTo>
                      <a:pt x="0" y="50"/>
                    </a:lnTo>
                    <a:lnTo>
                      <a:pt x="0" y="52"/>
                    </a:lnTo>
                    <a:lnTo>
                      <a:pt x="0" y="54"/>
                    </a:lnTo>
                    <a:lnTo>
                      <a:pt x="0" y="56"/>
                    </a:lnTo>
                    <a:lnTo>
                      <a:pt x="1" y="58"/>
                    </a:lnTo>
                    <a:lnTo>
                      <a:pt x="1" y="60"/>
                    </a:lnTo>
                    <a:lnTo>
                      <a:pt x="1" y="61"/>
                    </a:lnTo>
                    <a:lnTo>
                      <a:pt x="2" y="63"/>
                    </a:lnTo>
                    <a:lnTo>
                      <a:pt x="3" y="64"/>
                    </a:lnTo>
                    <a:lnTo>
                      <a:pt x="4" y="65"/>
                    </a:lnTo>
                    <a:lnTo>
                      <a:pt x="5" y="66"/>
                    </a:lnTo>
                    <a:lnTo>
                      <a:pt x="7" y="68"/>
                    </a:lnTo>
                    <a:lnTo>
                      <a:pt x="8" y="68"/>
                    </a:lnTo>
                    <a:lnTo>
                      <a:pt x="10" y="68"/>
                    </a:lnTo>
                    <a:lnTo>
                      <a:pt x="11" y="69"/>
                    </a:lnTo>
                    <a:lnTo>
                      <a:pt x="13" y="68"/>
                    </a:lnTo>
                    <a:lnTo>
                      <a:pt x="15" y="68"/>
                    </a:lnTo>
                    <a:lnTo>
                      <a:pt x="16" y="68"/>
                    </a:lnTo>
                    <a:lnTo>
                      <a:pt x="18" y="68"/>
                    </a:lnTo>
                    <a:lnTo>
                      <a:pt x="20" y="68"/>
                    </a:lnTo>
                    <a:lnTo>
                      <a:pt x="22" y="67"/>
                    </a:lnTo>
                    <a:lnTo>
                      <a:pt x="23" y="66"/>
                    </a:lnTo>
                    <a:lnTo>
                      <a:pt x="24" y="65"/>
                    </a:lnTo>
                    <a:lnTo>
                      <a:pt x="26" y="64"/>
                    </a:lnTo>
                    <a:lnTo>
                      <a:pt x="27" y="64"/>
                    </a:lnTo>
                    <a:lnTo>
                      <a:pt x="29" y="63"/>
                    </a:lnTo>
                    <a:lnTo>
                      <a:pt x="30" y="61"/>
                    </a:lnTo>
                    <a:lnTo>
                      <a:pt x="31" y="60"/>
                    </a:lnTo>
                    <a:lnTo>
                      <a:pt x="32" y="60"/>
                    </a:lnTo>
                    <a:lnTo>
                      <a:pt x="34" y="58"/>
                    </a:lnTo>
                    <a:lnTo>
                      <a:pt x="35" y="55"/>
                    </a:lnTo>
                    <a:lnTo>
                      <a:pt x="35" y="53"/>
                    </a:lnTo>
                    <a:lnTo>
                      <a:pt x="36" y="52"/>
                    </a:lnTo>
                    <a:lnTo>
                      <a:pt x="35" y="50"/>
                    </a:lnTo>
                    <a:lnTo>
                      <a:pt x="34" y="49"/>
                    </a:lnTo>
                    <a:lnTo>
                      <a:pt x="33" y="48"/>
                    </a:lnTo>
                    <a:lnTo>
                      <a:pt x="31" y="48"/>
                    </a:lnTo>
                    <a:lnTo>
                      <a:pt x="30" y="48"/>
                    </a:lnTo>
                    <a:lnTo>
                      <a:pt x="29" y="48"/>
                    </a:lnTo>
                    <a:lnTo>
                      <a:pt x="27" y="48"/>
                    </a:lnTo>
                    <a:lnTo>
                      <a:pt x="26" y="48"/>
                    </a:lnTo>
                    <a:lnTo>
                      <a:pt x="24" y="48"/>
                    </a:lnTo>
                    <a:lnTo>
                      <a:pt x="22" y="48"/>
                    </a:lnTo>
                    <a:lnTo>
                      <a:pt x="21" y="48"/>
                    </a:lnTo>
                    <a:lnTo>
                      <a:pt x="20" y="48"/>
                    </a:lnTo>
                    <a:lnTo>
                      <a:pt x="18" y="48"/>
                    </a:lnTo>
                    <a:lnTo>
                      <a:pt x="16" y="48"/>
                    </a:lnTo>
                    <a:lnTo>
                      <a:pt x="15" y="48"/>
                    </a:lnTo>
                    <a:lnTo>
                      <a:pt x="14" y="48"/>
                    </a:lnTo>
                    <a:lnTo>
                      <a:pt x="12" y="48"/>
                    </a:lnTo>
                    <a:lnTo>
                      <a:pt x="11" y="48"/>
                    </a:lnTo>
                    <a:lnTo>
                      <a:pt x="10" y="47"/>
                    </a:lnTo>
                    <a:lnTo>
                      <a:pt x="9" y="46"/>
                    </a:lnTo>
                    <a:lnTo>
                      <a:pt x="8" y="45"/>
                    </a:lnTo>
                    <a:lnTo>
                      <a:pt x="7" y="44"/>
                    </a:lnTo>
                    <a:lnTo>
                      <a:pt x="7" y="42"/>
                    </a:lnTo>
                    <a:lnTo>
                      <a:pt x="7" y="41"/>
                    </a:lnTo>
                    <a:lnTo>
                      <a:pt x="7" y="39"/>
                    </a:lnTo>
                    <a:lnTo>
                      <a:pt x="7" y="38"/>
                    </a:lnTo>
                    <a:lnTo>
                      <a:pt x="8" y="37"/>
                    </a:lnTo>
                    <a:lnTo>
                      <a:pt x="8" y="36"/>
                    </a:lnTo>
                    <a:lnTo>
                      <a:pt x="8" y="35"/>
                    </a:lnTo>
                    <a:lnTo>
                      <a:pt x="9" y="33"/>
                    </a:lnTo>
                    <a:lnTo>
                      <a:pt x="9" y="32"/>
                    </a:lnTo>
                    <a:lnTo>
                      <a:pt x="9" y="31"/>
                    </a:lnTo>
                    <a:lnTo>
                      <a:pt x="9" y="29"/>
                    </a:lnTo>
                    <a:lnTo>
                      <a:pt x="10" y="28"/>
                    </a:lnTo>
                    <a:lnTo>
                      <a:pt x="10" y="27"/>
                    </a:lnTo>
                    <a:lnTo>
                      <a:pt x="10" y="25"/>
                    </a:lnTo>
                    <a:lnTo>
                      <a:pt x="10" y="24"/>
                    </a:lnTo>
                    <a:lnTo>
                      <a:pt x="11" y="22"/>
                    </a:lnTo>
                    <a:lnTo>
                      <a:pt x="11" y="21"/>
                    </a:lnTo>
                    <a:lnTo>
                      <a:pt x="11" y="20"/>
                    </a:lnTo>
                    <a:lnTo>
                      <a:pt x="11" y="17"/>
                    </a:lnTo>
                    <a:lnTo>
                      <a:pt x="11" y="15"/>
                    </a:lnTo>
                    <a:lnTo>
                      <a:pt x="11" y="14"/>
                    </a:lnTo>
                    <a:lnTo>
                      <a:pt x="11" y="13"/>
                    </a:lnTo>
                    <a:lnTo>
                      <a:pt x="11" y="11"/>
                    </a:lnTo>
                    <a:lnTo>
                      <a:pt x="11" y="9"/>
                    </a:lnTo>
                    <a:lnTo>
                      <a:pt x="11" y="7"/>
                    </a:lnTo>
                    <a:lnTo>
                      <a:pt x="10" y="5"/>
                    </a:lnTo>
                    <a:lnTo>
                      <a:pt x="9" y="4"/>
                    </a:lnTo>
                    <a:lnTo>
                      <a:pt x="8" y="3"/>
                    </a:lnTo>
                    <a:lnTo>
                      <a:pt x="7" y="2"/>
                    </a:lnTo>
                    <a:lnTo>
                      <a:pt x="5" y="0"/>
                    </a:lnTo>
                    <a:lnTo>
                      <a:pt x="4" y="0"/>
                    </a:lnTo>
                    <a:lnTo>
                      <a:pt x="3" y="0"/>
                    </a:lnTo>
                    <a:lnTo>
                      <a:pt x="3" y="2"/>
                    </a:lnTo>
                    <a:lnTo>
                      <a:pt x="3" y="3"/>
                    </a:lnTo>
                    <a:lnTo>
                      <a:pt x="3" y="5"/>
                    </a:lnTo>
                    <a:lnTo>
                      <a:pt x="4" y="7"/>
                    </a:lnTo>
                    <a:lnTo>
                      <a:pt x="5" y="9"/>
                    </a:lnTo>
                    <a:lnTo>
                      <a:pt x="9" y="19"/>
                    </a:lnTo>
                    <a:close/>
                  </a:path>
                </a:pathLst>
              </a:custGeom>
              <a:solidFill>
                <a:srgbClr val="FF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563" name="Freeform 646"/>
              <p:cNvSpPr>
                <a:spLocks/>
              </p:cNvSpPr>
              <p:nvPr/>
            </p:nvSpPr>
            <p:spPr bwMode="auto">
              <a:xfrm>
                <a:off x="3111" y="2113"/>
                <a:ext cx="136" cy="285"/>
              </a:xfrm>
              <a:custGeom>
                <a:avLst/>
                <a:gdLst>
                  <a:gd name="T0" fmla="*/ 131 w 136"/>
                  <a:gd name="T1" fmla="*/ 6 h 285"/>
                  <a:gd name="T2" fmla="*/ 131 w 136"/>
                  <a:gd name="T3" fmla="*/ 14 h 285"/>
                  <a:gd name="T4" fmla="*/ 130 w 136"/>
                  <a:gd name="T5" fmla="*/ 24 h 285"/>
                  <a:gd name="T6" fmla="*/ 129 w 136"/>
                  <a:gd name="T7" fmla="*/ 36 h 285"/>
                  <a:gd name="T8" fmla="*/ 127 w 136"/>
                  <a:gd name="T9" fmla="*/ 49 h 285"/>
                  <a:gd name="T10" fmla="*/ 124 w 136"/>
                  <a:gd name="T11" fmla="*/ 61 h 285"/>
                  <a:gd name="T12" fmla="*/ 120 w 136"/>
                  <a:gd name="T13" fmla="*/ 72 h 285"/>
                  <a:gd name="T14" fmla="*/ 112 w 136"/>
                  <a:gd name="T15" fmla="*/ 84 h 285"/>
                  <a:gd name="T16" fmla="*/ 102 w 136"/>
                  <a:gd name="T17" fmla="*/ 89 h 285"/>
                  <a:gd name="T18" fmla="*/ 93 w 136"/>
                  <a:gd name="T19" fmla="*/ 89 h 285"/>
                  <a:gd name="T20" fmla="*/ 84 w 136"/>
                  <a:gd name="T21" fmla="*/ 85 h 285"/>
                  <a:gd name="T22" fmla="*/ 79 w 136"/>
                  <a:gd name="T23" fmla="*/ 86 h 285"/>
                  <a:gd name="T24" fmla="*/ 69 w 136"/>
                  <a:gd name="T25" fmla="*/ 96 h 285"/>
                  <a:gd name="T26" fmla="*/ 63 w 136"/>
                  <a:gd name="T27" fmla="*/ 106 h 285"/>
                  <a:gd name="T28" fmla="*/ 57 w 136"/>
                  <a:gd name="T29" fmla="*/ 120 h 285"/>
                  <a:gd name="T30" fmla="*/ 53 w 136"/>
                  <a:gd name="T31" fmla="*/ 133 h 285"/>
                  <a:gd name="T32" fmla="*/ 49 w 136"/>
                  <a:gd name="T33" fmla="*/ 143 h 285"/>
                  <a:gd name="T34" fmla="*/ 47 w 136"/>
                  <a:gd name="T35" fmla="*/ 153 h 285"/>
                  <a:gd name="T36" fmla="*/ 44 w 136"/>
                  <a:gd name="T37" fmla="*/ 164 h 285"/>
                  <a:gd name="T38" fmla="*/ 42 w 136"/>
                  <a:gd name="T39" fmla="*/ 175 h 285"/>
                  <a:gd name="T40" fmla="*/ 40 w 136"/>
                  <a:gd name="T41" fmla="*/ 187 h 285"/>
                  <a:gd name="T42" fmla="*/ 39 w 136"/>
                  <a:gd name="T43" fmla="*/ 199 h 285"/>
                  <a:gd name="T44" fmla="*/ 39 w 136"/>
                  <a:gd name="T45" fmla="*/ 211 h 285"/>
                  <a:gd name="T46" fmla="*/ 38 w 136"/>
                  <a:gd name="T47" fmla="*/ 223 h 285"/>
                  <a:gd name="T48" fmla="*/ 33 w 136"/>
                  <a:gd name="T49" fmla="*/ 237 h 285"/>
                  <a:gd name="T50" fmla="*/ 25 w 136"/>
                  <a:gd name="T51" fmla="*/ 252 h 285"/>
                  <a:gd name="T52" fmla="*/ 16 w 136"/>
                  <a:gd name="T53" fmla="*/ 263 h 285"/>
                  <a:gd name="T54" fmla="*/ 0 w 136"/>
                  <a:gd name="T55" fmla="*/ 259 h 285"/>
                  <a:gd name="T56" fmla="*/ 0 w 136"/>
                  <a:gd name="T57" fmla="*/ 270 h 285"/>
                  <a:gd name="T58" fmla="*/ 4 w 136"/>
                  <a:gd name="T59" fmla="*/ 283 h 285"/>
                  <a:gd name="T60" fmla="*/ 14 w 136"/>
                  <a:gd name="T61" fmla="*/ 282 h 285"/>
                  <a:gd name="T62" fmla="*/ 22 w 136"/>
                  <a:gd name="T63" fmla="*/ 271 h 285"/>
                  <a:gd name="T64" fmla="*/ 28 w 136"/>
                  <a:gd name="T65" fmla="*/ 261 h 285"/>
                  <a:gd name="T66" fmla="*/ 34 w 136"/>
                  <a:gd name="T67" fmla="*/ 247 h 285"/>
                  <a:gd name="T68" fmla="*/ 39 w 136"/>
                  <a:gd name="T69" fmla="*/ 230 h 285"/>
                  <a:gd name="T70" fmla="*/ 43 w 136"/>
                  <a:gd name="T71" fmla="*/ 211 h 285"/>
                  <a:gd name="T72" fmla="*/ 47 w 136"/>
                  <a:gd name="T73" fmla="*/ 192 h 285"/>
                  <a:gd name="T74" fmla="*/ 50 w 136"/>
                  <a:gd name="T75" fmla="*/ 173 h 285"/>
                  <a:gd name="T76" fmla="*/ 53 w 136"/>
                  <a:gd name="T77" fmla="*/ 155 h 285"/>
                  <a:gd name="T78" fmla="*/ 57 w 136"/>
                  <a:gd name="T79" fmla="*/ 138 h 285"/>
                  <a:gd name="T80" fmla="*/ 61 w 136"/>
                  <a:gd name="T81" fmla="*/ 124 h 285"/>
                  <a:gd name="T82" fmla="*/ 65 w 136"/>
                  <a:gd name="T83" fmla="*/ 114 h 285"/>
                  <a:gd name="T84" fmla="*/ 72 w 136"/>
                  <a:gd name="T85" fmla="*/ 104 h 285"/>
                  <a:gd name="T86" fmla="*/ 80 w 136"/>
                  <a:gd name="T87" fmla="*/ 96 h 285"/>
                  <a:gd name="T88" fmla="*/ 88 w 136"/>
                  <a:gd name="T89" fmla="*/ 94 h 285"/>
                  <a:gd name="T90" fmla="*/ 93 w 136"/>
                  <a:gd name="T91" fmla="*/ 96 h 285"/>
                  <a:gd name="T92" fmla="*/ 101 w 136"/>
                  <a:gd name="T93" fmla="*/ 98 h 285"/>
                  <a:gd name="T94" fmla="*/ 111 w 136"/>
                  <a:gd name="T95" fmla="*/ 93 h 285"/>
                  <a:gd name="T96" fmla="*/ 118 w 136"/>
                  <a:gd name="T97" fmla="*/ 82 h 285"/>
                  <a:gd name="T98" fmla="*/ 122 w 136"/>
                  <a:gd name="T99" fmla="*/ 71 h 285"/>
                  <a:gd name="T100" fmla="*/ 125 w 136"/>
                  <a:gd name="T101" fmla="*/ 59 h 285"/>
                  <a:gd name="T102" fmla="*/ 128 w 136"/>
                  <a:gd name="T103" fmla="*/ 47 h 285"/>
                  <a:gd name="T104" fmla="*/ 130 w 136"/>
                  <a:gd name="T105" fmla="*/ 36 h 285"/>
                  <a:gd name="T106" fmla="*/ 132 w 136"/>
                  <a:gd name="T107" fmla="*/ 27 h 285"/>
                  <a:gd name="T108" fmla="*/ 134 w 136"/>
                  <a:gd name="T109" fmla="*/ 18 h 285"/>
                  <a:gd name="T110" fmla="*/ 135 w 136"/>
                  <a:gd name="T111" fmla="*/ 6 h 285"/>
                  <a:gd name="T112" fmla="*/ 131 w 136"/>
                  <a:gd name="T113" fmla="*/ 0 h 285"/>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36"/>
                  <a:gd name="T172" fmla="*/ 0 h 285"/>
                  <a:gd name="T173" fmla="*/ 136 w 136"/>
                  <a:gd name="T174" fmla="*/ 285 h 285"/>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36" h="285">
                    <a:moveTo>
                      <a:pt x="131" y="0"/>
                    </a:moveTo>
                    <a:lnTo>
                      <a:pt x="131" y="0"/>
                    </a:lnTo>
                    <a:lnTo>
                      <a:pt x="131" y="1"/>
                    </a:lnTo>
                    <a:lnTo>
                      <a:pt x="131" y="2"/>
                    </a:lnTo>
                    <a:lnTo>
                      <a:pt x="131" y="3"/>
                    </a:lnTo>
                    <a:lnTo>
                      <a:pt x="131" y="6"/>
                    </a:lnTo>
                    <a:lnTo>
                      <a:pt x="131" y="7"/>
                    </a:lnTo>
                    <a:lnTo>
                      <a:pt x="131" y="8"/>
                    </a:lnTo>
                    <a:lnTo>
                      <a:pt x="131" y="9"/>
                    </a:lnTo>
                    <a:lnTo>
                      <a:pt x="131" y="10"/>
                    </a:lnTo>
                    <a:lnTo>
                      <a:pt x="131" y="11"/>
                    </a:lnTo>
                    <a:lnTo>
                      <a:pt x="131" y="12"/>
                    </a:lnTo>
                    <a:lnTo>
                      <a:pt x="131" y="14"/>
                    </a:lnTo>
                    <a:lnTo>
                      <a:pt x="131" y="16"/>
                    </a:lnTo>
                    <a:lnTo>
                      <a:pt x="131" y="17"/>
                    </a:lnTo>
                    <a:lnTo>
                      <a:pt x="131" y="18"/>
                    </a:lnTo>
                    <a:lnTo>
                      <a:pt x="130" y="19"/>
                    </a:lnTo>
                    <a:lnTo>
                      <a:pt x="130" y="21"/>
                    </a:lnTo>
                    <a:lnTo>
                      <a:pt x="130" y="23"/>
                    </a:lnTo>
                    <a:lnTo>
                      <a:pt x="130" y="24"/>
                    </a:lnTo>
                    <a:lnTo>
                      <a:pt x="130" y="26"/>
                    </a:lnTo>
                    <a:lnTo>
                      <a:pt x="130" y="28"/>
                    </a:lnTo>
                    <a:lnTo>
                      <a:pt x="129" y="29"/>
                    </a:lnTo>
                    <a:lnTo>
                      <a:pt x="129" y="31"/>
                    </a:lnTo>
                    <a:lnTo>
                      <a:pt x="129" y="33"/>
                    </a:lnTo>
                    <a:lnTo>
                      <a:pt x="129" y="35"/>
                    </a:lnTo>
                    <a:lnTo>
                      <a:pt x="129" y="36"/>
                    </a:lnTo>
                    <a:lnTo>
                      <a:pt x="128" y="38"/>
                    </a:lnTo>
                    <a:lnTo>
                      <a:pt x="128" y="40"/>
                    </a:lnTo>
                    <a:lnTo>
                      <a:pt x="128" y="42"/>
                    </a:lnTo>
                    <a:lnTo>
                      <a:pt x="127" y="44"/>
                    </a:lnTo>
                    <a:lnTo>
                      <a:pt x="127" y="45"/>
                    </a:lnTo>
                    <a:lnTo>
                      <a:pt x="127" y="47"/>
                    </a:lnTo>
                    <a:lnTo>
                      <a:pt x="127" y="49"/>
                    </a:lnTo>
                    <a:lnTo>
                      <a:pt x="126" y="51"/>
                    </a:lnTo>
                    <a:lnTo>
                      <a:pt x="126" y="52"/>
                    </a:lnTo>
                    <a:lnTo>
                      <a:pt x="126" y="54"/>
                    </a:lnTo>
                    <a:lnTo>
                      <a:pt x="125" y="56"/>
                    </a:lnTo>
                    <a:lnTo>
                      <a:pt x="125" y="57"/>
                    </a:lnTo>
                    <a:lnTo>
                      <a:pt x="124" y="59"/>
                    </a:lnTo>
                    <a:lnTo>
                      <a:pt x="124" y="61"/>
                    </a:lnTo>
                    <a:lnTo>
                      <a:pt x="124" y="63"/>
                    </a:lnTo>
                    <a:lnTo>
                      <a:pt x="123" y="64"/>
                    </a:lnTo>
                    <a:lnTo>
                      <a:pt x="123" y="66"/>
                    </a:lnTo>
                    <a:lnTo>
                      <a:pt x="122" y="67"/>
                    </a:lnTo>
                    <a:lnTo>
                      <a:pt x="122" y="68"/>
                    </a:lnTo>
                    <a:lnTo>
                      <a:pt x="121" y="70"/>
                    </a:lnTo>
                    <a:lnTo>
                      <a:pt x="120" y="72"/>
                    </a:lnTo>
                    <a:lnTo>
                      <a:pt x="120" y="73"/>
                    </a:lnTo>
                    <a:lnTo>
                      <a:pt x="119" y="74"/>
                    </a:lnTo>
                    <a:lnTo>
                      <a:pt x="118" y="77"/>
                    </a:lnTo>
                    <a:lnTo>
                      <a:pt x="117" y="79"/>
                    </a:lnTo>
                    <a:lnTo>
                      <a:pt x="115" y="80"/>
                    </a:lnTo>
                    <a:lnTo>
                      <a:pt x="114" y="83"/>
                    </a:lnTo>
                    <a:lnTo>
                      <a:pt x="112" y="84"/>
                    </a:lnTo>
                    <a:lnTo>
                      <a:pt x="111" y="85"/>
                    </a:lnTo>
                    <a:lnTo>
                      <a:pt x="109" y="86"/>
                    </a:lnTo>
                    <a:lnTo>
                      <a:pt x="108" y="87"/>
                    </a:lnTo>
                    <a:lnTo>
                      <a:pt x="106" y="88"/>
                    </a:lnTo>
                    <a:lnTo>
                      <a:pt x="105" y="88"/>
                    </a:lnTo>
                    <a:lnTo>
                      <a:pt x="104" y="89"/>
                    </a:lnTo>
                    <a:lnTo>
                      <a:pt x="102" y="89"/>
                    </a:lnTo>
                    <a:lnTo>
                      <a:pt x="100" y="89"/>
                    </a:lnTo>
                    <a:lnTo>
                      <a:pt x="99" y="90"/>
                    </a:lnTo>
                    <a:lnTo>
                      <a:pt x="98" y="90"/>
                    </a:lnTo>
                    <a:lnTo>
                      <a:pt x="96" y="90"/>
                    </a:lnTo>
                    <a:lnTo>
                      <a:pt x="95" y="89"/>
                    </a:lnTo>
                    <a:lnTo>
                      <a:pt x="94" y="89"/>
                    </a:lnTo>
                    <a:lnTo>
                      <a:pt x="93" y="89"/>
                    </a:lnTo>
                    <a:lnTo>
                      <a:pt x="92" y="89"/>
                    </a:lnTo>
                    <a:lnTo>
                      <a:pt x="91" y="89"/>
                    </a:lnTo>
                    <a:lnTo>
                      <a:pt x="89" y="88"/>
                    </a:lnTo>
                    <a:lnTo>
                      <a:pt x="88" y="88"/>
                    </a:lnTo>
                    <a:lnTo>
                      <a:pt x="88" y="87"/>
                    </a:lnTo>
                    <a:lnTo>
                      <a:pt x="86" y="86"/>
                    </a:lnTo>
                    <a:lnTo>
                      <a:pt x="84" y="85"/>
                    </a:lnTo>
                    <a:lnTo>
                      <a:pt x="83" y="84"/>
                    </a:lnTo>
                    <a:lnTo>
                      <a:pt x="82" y="84"/>
                    </a:lnTo>
                    <a:lnTo>
                      <a:pt x="81" y="84"/>
                    </a:lnTo>
                    <a:lnTo>
                      <a:pt x="80" y="84"/>
                    </a:lnTo>
                    <a:lnTo>
                      <a:pt x="79" y="86"/>
                    </a:lnTo>
                    <a:lnTo>
                      <a:pt x="77" y="87"/>
                    </a:lnTo>
                    <a:lnTo>
                      <a:pt x="76" y="89"/>
                    </a:lnTo>
                    <a:lnTo>
                      <a:pt x="74" y="90"/>
                    </a:lnTo>
                    <a:lnTo>
                      <a:pt x="72" y="93"/>
                    </a:lnTo>
                    <a:lnTo>
                      <a:pt x="72" y="94"/>
                    </a:lnTo>
                    <a:lnTo>
                      <a:pt x="71" y="95"/>
                    </a:lnTo>
                    <a:lnTo>
                      <a:pt x="69" y="96"/>
                    </a:lnTo>
                    <a:lnTo>
                      <a:pt x="68" y="98"/>
                    </a:lnTo>
                    <a:lnTo>
                      <a:pt x="68" y="99"/>
                    </a:lnTo>
                    <a:lnTo>
                      <a:pt x="67" y="100"/>
                    </a:lnTo>
                    <a:lnTo>
                      <a:pt x="66" y="102"/>
                    </a:lnTo>
                    <a:lnTo>
                      <a:pt x="65" y="104"/>
                    </a:lnTo>
                    <a:lnTo>
                      <a:pt x="64" y="105"/>
                    </a:lnTo>
                    <a:lnTo>
                      <a:pt x="63" y="106"/>
                    </a:lnTo>
                    <a:lnTo>
                      <a:pt x="62" y="108"/>
                    </a:lnTo>
                    <a:lnTo>
                      <a:pt x="61" y="110"/>
                    </a:lnTo>
                    <a:lnTo>
                      <a:pt x="60" y="112"/>
                    </a:lnTo>
                    <a:lnTo>
                      <a:pt x="59" y="113"/>
                    </a:lnTo>
                    <a:lnTo>
                      <a:pt x="59" y="116"/>
                    </a:lnTo>
                    <a:lnTo>
                      <a:pt x="58" y="117"/>
                    </a:lnTo>
                    <a:lnTo>
                      <a:pt x="57" y="120"/>
                    </a:lnTo>
                    <a:lnTo>
                      <a:pt x="57" y="121"/>
                    </a:lnTo>
                    <a:lnTo>
                      <a:pt x="56" y="123"/>
                    </a:lnTo>
                    <a:lnTo>
                      <a:pt x="55" y="126"/>
                    </a:lnTo>
                    <a:lnTo>
                      <a:pt x="54" y="128"/>
                    </a:lnTo>
                    <a:lnTo>
                      <a:pt x="53" y="131"/>
                    </a:lnTo>
                    <a:lnTo>
                      <a:pt x="53" y="132"/>
                    </a:lnTo>
                    <a:lnTo>
                      <a:pt x="53" y="133"/>
                    </a:lnTo>
                    <a:lnTo>
                      <a:pt x="52" y="134"/>
                    </a:lnTo>
                    <a:lnTo>
                      <a:pt x="52" y="136"/>
                    </a:lnTo>
                    <a:lnTo>
                      <a:pt x="51" y="137"/>
                    </a:lnTo>
                    <a:lnTo>
                      <a:pt x="51" y="138"/>
                    </a:lnTo>
                    <a:lnTo>
                      <a:pt x="50" y="140"/>
                    </a:lnTo>
                    <a:lnTo>
                      <a:pt x="50" y="141"/>
                    </a:lnTo>
                    <a:lnTo>
                      <a:pt x="49" y="143"/>
                    </a:lnTo>
                    <a:lnTo>
                      <a:pt x="49" y="144"/>
                    </a:lnTo>
                    <a:lnTo>
                      <a:pt x="49" y="145"/>
                    </a:lnTo>
                    <a:lnTo>
                      <a:pt x="49" y="147"/>
                    </a:lnTo>
                    <a:lnTo>
                      <a:pt x="48" y="148"/>
                    </a:lnTo>
                    <a:lnTo>
                      <a:pt x="48" y="150"/>
                    </a:lnTo>
                    <a:lnTo>
                      <a:pt x="47" y="151"/>
                    </a:lnTo>
                    <a:lnTo>
                      <a:pt x="47" y="153"/>
                    </a:lnTo>
                    <a:lnTo>
                      <a:pt x="46" y="154"/>
                    </a:lnTo>
                    <a:lnTo>
                      <a:pt x="46" y="156"/>
                    </a:lnTo>
                    <a:lnTo>
                      <a:pt x="45" y="157"/>
                    </a:lnTo>
                    <a:lnTo>
                      <a:pt x="45" y="159"/>
                    </a:lnTo>
                    <a:lnTo>
                      <a:pt x="45" y="160"/>
                    </a:lnTo>
                    <a:lnTo>
                      <a:pt x="45" y="162"/>
                    </a:lnTo>
                    <a:lnTo>
                      <a:pt x="44" y="164"/>
                    </a:lnTo>
                    <a:lnTo>
                      <a:pt x="44" y="165"/>
                    </a:lnTo>
                    <a:lnTo>
                      <a:pt x="43" y="167"/>
                    </a:lnTo>
                    <a:lnTo>
                      <a:pt x="43" y="168"/>
                    </a:lnTo>
                    <a:lnTo>
                      <a:pt x="43" y="170"/>
                    </a:lnTo>
                    <a:lnTo>
                      <a:pt x="42" y="172"/>
                    </a:lnTo>
                    <a:lnTo>
                      <a:pt x="42" y="173"/>
                    </a:lnTo>
                    <a:lnTo>
                      <a:pt x="42" y="175"/>
                    </a:lnTo>
                    <a:lnTo>
                      <a:pt x="41" y="177"/>
                    </a:lnTo>
                    <a:lnTo>
                      <a:pt x="41" y="178"/>
                    </a:lnTo>
                    <a:lnTo>
                      <a:pt x="41" y="180"/>
                    </a:lnTo>
                    <a:lnTo>
                      <a:pt x="41" y="182"/>
                    </a:lnTo>
                    <a:lnTo>
                      <a:pt x="41" y="183"/>
                    </a:lnTo>
                    <a:lnTo>
                      <a:pt x="41" y="185"/>
                    </a:lnTo>
                    <a:lnTo>
                      <a:pt x="40" y="187"/>
                    </a:lnTo>
                    <a:lnTo>
                      <a:pt x="40" y="188"/>
                    </a:lnTo>
                    <a:lnTo>
                      <a:pt x="40" y="190"/>
                    </a:lnTo>
                    <a:lnTo>
                      <a:pt x="40" y="192"/>
                    </a:lnTo>
                    <a:lnTo>
                      <a:pt x="40" y="193"/>
                    </a:lnTo>
                    <a:lnTo>
                      <a:pt x="39" y="195"/>
                    </a:lnTo>
                    <a:lnTo>
                      <a:pt x="39" y="197"/>
                    </a:lnTo>
                    <a:lnTo>
                      <a:pt x="39" y="199"/>
                    </a:lnTo>
                    <a:lnTo>
                      <a:pt x="39" y="200"/>
                    </a:lnTo>
                    <a:lnTo>
                      <a:pt x="39" y="203"/>
                    </a:lnTo>
                    <a:lnTo>
                      <a:pt x="39" y="204"/>
                    </a:lnTo>
                    <a:lnTo>
                      <a:pt x="39" y="206"/>
                    </a:lnTo>
                    <a:lnTo>
                      <a:pt x="39" y="208"/>
                    </a:lnTo>
                    <a:lnTo>
                      <a:pt x="39" y="210"/>
                    </a:lnTo>
                    <a:lnTo>
                      <a:pt x="39" y="211"/>
                    </a:lnTo>
                    <a:lnTo>
                      <a:pt x="39" y="213"/>
                    </a:lnTo>
                    <a:lnTo>
                      <a:pt x="39" y="215"/>
                    </a:lnTo>
                    <a:lnTo>
                      <a:pt x="39" y="216"/>
                    </a:lnTo>
                    <a:lnTo>
                      <a:pt x="39" y="218"/>
                    </a:lnTo>
                    <a:lnTo>
                      <a:pt x="39" y="220"/>
                    </a:lnTo>
                    <a:lnTo>
                      <a:pt x="38" y="221"/>
                    </a:lnTo>
                    <a:lnTo>
                      <a:pt x="38" y="223"/>
                    </a:lnTo>
                    <a:lnTo>
                      <a:pt x="37" y="225"/>
                    </a:lnTo>
                    <a:lnTo>
                      <a:pt x="37" y="227"/>
                    </a:lnTo>
                    <a:lnTo>
                      <a:pt x="36" y="229"/>
                    </a:lnTo>
                    <a:lnTo>
                      <a:pt x="35" y="231"/>
                    </a:lnTo>
                    <a:lnTo>
                      <a:pt x="34" y="233"/>
                    </a:lnTo>
                    <a:lnTo>
                      <a:pt x="33" y="236"/>
                    </a:lnTo>
                    <a:lnTo>
                      <a:pt x="33" y="237"/>
                    </a:lnTo>
                    <a:lnTo>
                      <a:pt x="32" y="239"/>
                    </a:lnTo>
                    <a:lnTo>
                      <a:pt x="31" y="242"/>
                    </a:lnTo>
                    <a:lnTo>
                      <a:pt x="30" y="244"/>
                    </a:lnTo>
                    <a:lnTo>
                      <a:pt x="29" y="245"/>
                    </a:lnTo>
                    <a:lnTo>
                      <a:pt x="27" y="248"/>
                    </a:lnTo>
                    <a:lnTo>
                      <a:pt x="26" y="249"/>
                    </a:lnTo>
                    <a:lnTo>
                      <a:pt x="25" y="252"/>
                    </a:lnTo>
                    <a:lnTo>
                      <a:pt x="24" y="253"/>
                    </a:lnTo>
                    <a:lnTo>
                      <a:pt x="22" y="255"/>
                    </a:lnTo>
                    <a:lnTo>
                      <a:pt x="21" y="256"/>
                    </a:lnTo>
                    <a:lnTo>
                      <a:pt x="20" y="259"/>
                    </a:lnTo>
                    <a:lnTo>
                      <a:pt x="18" y="260"/>
                    </a:lnTo>
                    <a:lnTo>
                      <a:pt x="17" y="261"/>
                    </a:lnTo>
                    <a:lnTo>
                      <a:pt x="16" y="263"/>
                    </a:lnTo>
                    <a:lnTo>
                      <a:pt x="14" y="264"/>
                    </a:lnTo>
                    <a:lnTo>
                      <a:pt x="13" y="265"/>
                    </a:lnTo>
                    <a:lnTo>
                      <a:pt x="12" y="266"/>
                    </a:lnTo>
                    <a:lnTo>
                      <a:pt x="10" y="267"/>
                    </a:lnTo>
                    <a:lnTo>
                      <a:pt x="9" y="268"/>
                    </a:lnTo>
                    <a:lnTo>
                      <a:pt x="0" y="259"/>
                    </a:lnTo>
                    <a:lnTo>
                      <a:pt x="0" y="260"/>
                    </a:lnTo>
                    <a:lnTo>
                      <a:pt x="0" y="262"/>
                    </a:lnTo>
                    <a:lnTo>
                      <a:pt x="0" y="264"/>
                    </a:lnTo>
                    <a:lnTo>
                      <a:pt x="0" y="265"/>
                    </a:lnTo>
                    <a:lnTo>
                      <a:pt x="0" y="267"/>
                    </a:lnTo>
                    <a:lnTo>
                      <a:pt x="0" y="270"/>
                    </a:lnTo>
                    <a:lnTo>
                      <a:pt x="0" y="272"/>
                    </a:lnTo>
                    <a:lnTo>
                      <a:pt x="0" y="275"/>
                    </a:lnTo>
                    <a:lnTo>
                      <a:pt x="1" y="277"/>
                    </a:lnTo>
                    <a:lnTo>
                      <a:pt x="2" y="279"/>
                    </a:lnTo>
                    <a:lnTo>
                      <a:pt x="2" y="280"/>
                    </a:lnTo>
                    <a:lnTo>
                      <a:pt x="3" y="282"/>
                    </a:lnTo>
                    <a:lnTo>
                      <a:pt x="4" y="283"/>
                    </a:lnTo>
                    <a:lnTo>
                      <a:pt x="5" y="285"/>
                    </a:lnTo>
                    <a:lnTo>
                      <a:pt x="6" y="285"/>
                    </a:lnTo>
                    <a:lnTo>
                      <a:pt x="7" y="285"/>
                    </a:lnTo>
                    <a:lnTo>
                      <a:pt x="9" y="285"/>
                    </a:lnTo>
                    <a:lnTo>
                      <a:pt x="10" y="284"/>
                    </a:lnTo>
                    <a:lnTo>
                      <a:pt x="12" y="283"/>
                    </a:lnTo>
                    <a:lnTo>
                      <a:pt x="14" y="282"/>
                    </a:lnTo>
                    <a:lnTo>
                      <a:pt x="15" y="281"/>
                    </a:lnTo>
                    <a:lnTo>
                      <a:pt x="17" y="280"/>
                    </a:lnTo>
                    <a:lnTo>
                      <a:pt x="18" y="277"/>
                    </a:lnTo>
                    <a:lnTo>
                      <a:pt x="20" y="275"/>
                    </a:lnTo>
                    <a:lnTo>
                      <a:pt x="20" y="274"/>
                    </a:lnTo>
                    <a:lnTo>
                      <a:pt x="22" y="272"/>
                    </a:lnTo>
                    <a:lnTo>
                      <a:pt x="22" y="271"/>
                    </a:lnTo>
                    <a:lnTo>
                      <a:pt x="23" y="270"/>
                    </a:lnTo>
                    <a:lnTo>
                      <a:pt x="24" y="269"/>
                    </a:lnTo>
                    <a:lnTo>
                      <a:pt x="25" y="267"/>
                    </a:lnTo>
                    <a:lnTo>
                      <a:pt x="26" y="266"/>
                    </a:lnTo>
                    <a:lnTo>
                      <a:pt x="26" y="265"/>
                    </a:lnTo>
                    <a:lnTo>
                      <a:pt x="27" y="263"/>
                    </a:lnTo>
                    <a:lnTo>
                      <a:pt x="28" y="261"/>
                    </a:lnTo>
                    <a:lnTo>
                      <a:pt x="29" y="260"/>
                    </a:lnTo>
                    <a:lnTo>
                      <a:pt x="29" y="259"/>
                    </a:lnTo>
                    <a:lnTo>
                      <a:pt x="30" y="256"/>
                    </a:lnTo>
                    <a:lnTo>
                      <a:pt x="31" y="254"/>
                    </a:lnTo>
                    <a:lnTo>
                      <a:pt x="32" y="252"/>
                    </a:lnTo>
                    <a:lnTo>
                      <a:pt x="33" y="250"/>
                    </a:lnTo>
                    <a:lnTo>
                      <a:pt x="34" y="247"/>
                    </a:lnTo>
                    <a:lnTo>
                      <a:pt x="35" y="245"/>
                    </a:lnTo>
                    <a:lnTo>
                      <a:pt x="35" y="242"/>
                    </a:lnTo>
                    <a:lnTo>
                      <a:pt x="36" y="240"/>
                    </a:lnTo>
                    <a:lnTo>
                      <a:pt x="37" y="238"/>
                    </a:lnTo>
                    <a:lnTo>
                      <a:pt x="38" y="235"/>
                    </a:lnTo>
                    <a:lnTo>
                      <a:pt x="38" y="232"/>
                    </a:lnTo>
                    <a:lnTo>
                      <a:pt x="39" y="230"/>
                    </a:lnTo>
                    <a:lnTo>
                      <a:pt x="40" y="227"/>
                    </a:lnTo>
                    <a:lnTo>
                      <a:pt x="41" y="225"/>
                    </a:lnTo>
                    <a:lnTo>
                      <a:pt x="41" y="222"/>
                    </a:lnTo>
                    <a:lnTo>
                      <a:pt x="42" y="220"/>
                    </a:lnTo>
                    <a:lnTo>
                      <a:pt x="42" y="217"/>
                    </a:lnTo>
                    <a:lnTo>
                      <a:pt x="43" y="214"/>
                    </a:lnTo>
                    <a:lnTo>
                      <a:pt x="43" y="211"/>
                    </a:lnTo>
                    <a:lnTo>
                      <a:pt x="44" y="209"/>
                    </a:lnTo>
                    <a:lnTo>
                      <a:pt x="45" y="206"/>
                    </a:lnTo>
                    <a:lnTo>
                      <a:pt x="45" y="203"/>
                    </a:lnTo>
                    <a:lnTo>
                      <a:pt x="45" y="200"/>
                    </a:lnTo>
                    <a:lnTo>
                      <a:pt x="46" y="198"/>
                    </a:lnTo>
                    <a:lnTo>
                      <a:pt x="47" y="195"/>
                    </a:lnTo>
                    <a:lnTo>
                      <a:pt x="47" y="192"/>
                    </a:lnTo>
                    <a:lnTo>
                      <a:pt x="48" y="189"/>
                    </a:lnTo>
                    <a:lnTo>
                      <a:pt x="48" y="187"/>
                    </a:lnTo>
                    <a:lnTo>
                      <a:pt x="49" y="184"/>
                    </a:lnTo>
                    <a:lnTo>
                      <a:pt x="49" y="181"/>
                    </a:lnTo>
                    <a:lnTo>
                      <a:pt x="49" y="178"/>
                    </a:lnTo>
                    <a:lnTo>
                      <a:pt x="50" y="176"/>
                    </a:lnTo>
                    <a:lnTo>
                      <a:pt x="50" y="173"/>
                    </a:lnTo>
                    <a:lnTo>
                      <a:pt x="51" y="171"/>
                    </a:lnTo>
                    <a:lnTo>
                      <a:pt x="51" y="168"/>
                    </a:lnTo>
                    <a:lnTo>
                      <a:pt x="52" y="165"/>
                    </a:lnTo>
                    <a:lnTo>
                      <a:pt x="52" y="162"/>
                    </a:lnTo>
                    <a:lnTo>
                      <a:pt x="53" y="160"/>
                    </a:lnTo>
                    <a:lnTo>
                      <a:pt x="53" y="157"/>
                    </a:lnTo>
                    <a:lnTo>
                      <a:pt x="53" y="155"/>
                    </a:lnTo>
                    <a:lnTo>
                      <a:pt x="54" y="153"/>
                    </a:lnTo>
                    <a:lnTo>
                      <a:pt x="54" y="150"/>
                    </a:lnTo>
                    <a:lnTo>
                      <a:pt x="55" y="148"/>
                    </a:lnTo>
                    <a:lnTo>
                      <a:pt x="55" y="145"/>
                    </a:lnTo>
                    <a:lnTo>
                      <a:pt x="56" y="143"/>
                    </a:lnTo>
                    <a:lnTo>
                      <a:pt x="57" y="140"/>
                    </a:lnTo>
                    <a:lnTo>
                      <a:pt x="57" y="138"/>
                    </a:lnTo>
                    <a:lnTo>
                      <a:pt x="57" y="137"/>
                    </a:lnTo>
                    <a:lnTo>
                      <a:pt x="58" y="134"/>
                    </a:lnTo>
                    <a:lnTo>
                      <a:pt x="58" y="132"/>
                    </a:lnTo>
                    <a:lnTo>
                      <a:pt x="59" y="130"/>
                    </a:lnTo>
                    <a:lnTo>
                      <a:pt x="59" y="128"/>
                    </a:lnTo>
                    <a:lnTo>
                      <a:pt x="60" y="126"/>
                    </a:lnTo>
                    <a:lnTo>
                      <a:pt x="61" y="124"/>
                    </a:lnTo>
                    <a:lnTo>
                      <a:pt x="61" y="123"/>
                    </a:lnTo>
                    <a:lnTo>
                      <a:pt x="61" y="121"/>
                    </a:lnTo>
                    <a:lnTo>
                      <a:pt x="62" y="120"/>
                    </a:lnTo>
                    <a:lnTo>
                      <a:pt x="63" y="118"/>
                    </a:lnTo>
                    <a:lnTo>
                      <a:pt x="63" y="116"/>
                    </a:lnTo>
                    <a:lnTo>
                      <a:pt x="64" y="115"/>
                    </a:lnTo>
                    <a:lnTo>
                      <a:pt x="65" y="114"/>
                    </a:lnTo>
                    <a:lnTo>
                      <a:pt x="65" y="112"/>
                    </a:lnTo>
                    <a:lnTo>
                      <a:pt x="66" y="111"/>
                    </a:lnTo>
                    <a:lnTo>
                      <a:pt x="67" y="111"/>
                    </a:lnTo>
                    <a:lnTo>
                      <a:pt x="68" y="109"/>
                    </a:lnTo>
                    <a:lnTo>
                      <a:pt x="69" y="107"/>
                    </a:lnTo>
                    <a:lnTo>
                      <a:pt x="71" y="105"/>
                    </a:lnTo>
                    <a:lnTo>
                      <a:pt x="72" y="104"/>
                    </a:lnTo>
                    <a:lnTo>
                      <a:pt x="73" y="102"/>
                    </a:lnTo>
                    <a:lnTo>
                      <a:pt x="75" y="101"/>
                    </a:lnTo>
                    <a:lnTo>
                      <a:pt x="76" y="100"/>
                    </a:lnTo>
                    <a:lnTo>
                      <a:pt x="77" y="99"/>
                    </a:lnTo>
                    <a:lnTo>
                      <a:pt x="78" y="98"/>
                    </a:lnTo>
                    <a:lnTo>
                      <a:pt x="79" y="97"/>
                    </a:lnTo>
                    <a:lnTo>
                      <a:pt x="80" y="96"/>
                    </a:lnTo>
                    <a:lnTo>
                      <a:pt x="81" y="96"/>
                    </a:lnTo>
                    <a:lnTo>
                      <a:pt x="82" y="95"/>
                    </a:lnTo>
                    <a:lnTo>
                      <a:pt x="84" y="94"/>
                    </a:lnTo>
                    <a:lnTo>
                      <a:pt x="85" y="94"/>
                    </a:lnTo>
                    <a:lnTo>
                      <a:pt x="86" y="94"/>
                    </a:lnTo>
                    <a:lnTo>
                      <a:pt x="87" y="94"/>
                    </a:lnTo>
                    <a:lnTo>
                      <a:pt x="88" y="94"/>
                    </a:lnTo>
                    <a:lnTo>
                      <a:pt x="89" y="94"/>
                    </a:lnTo>
                    <a:lnTo>
                      <a:pt x="90" y="94"/>
                    </a:lnTo>
                    <a:lnTo>
                      <a:pt x="90" y="95"/>
                    </a:lnTo>
                    <a:lnTo>
                      <a:pt x="91" y="96"/>
                    </a:lnTo>
                    <a:lnTo>
                      <a:pt x="93" y="96"/>
                    </a:lnTo>
                    <a:lnTo>
                      <a:pt x="94" y="96"/>
                    </a:lnTo>
                    <a:lnTo>
                      <a:pt x="96" y="96"/>
                    </a:lnTo>
                    <a:lnTo>
                      <a:pt x="96" y="97"/>
                    </a:lnTo>
                    <a:lnTo>
                      <a:pt x="98" y="97"/>
                    </a:lnTo>
                    <a:lnTo>
                      <a:pt x="99" y="98"/>
                    </a:lnTo>
                    <a:lnTo>
                      <a:pt x="100" y="98"/>
                    </a:lnTo>
                    <a:lnTo>
                      <a:pt x="101" y="98"/>
                    </a:lnTo>
                    <a:lnTo>
                      <a:pt x="102" y="97"/>
                    </a:lnTo>
                    <a:lnTo>
                      <a:pt x="104" y="96"/>
                    </a:lnTo>
                    <a:lnTo>
                      <a:pt x="105" y="96"/>
                    </a:lnTo>
                    <a:lnTo>
                      <a:pt x="106" y="96"/>
                    </a:lnTo>
                    <a:lnTo>
                      <a:pt x="107" y="95"/>
                    </a:lnTo>
                    <a:lnTo>
                      <a:pt x="109" y="94"/>
                    </a:lnTo>
                    <a:lnTo>
                      <a:pt x="111" y="93"/>
                    </a:lnTo>
                    <a:lnTo>
                      <a:pt x="112" y="91"/>
                    </a:lnTo>
                    <a:lnTo>
                      <a:pt x="113" y="90"/>
                    </a:lnTo>
                    <a:lnTo>
                      <a:pt x="114" y="88"/>
                    </a:lnTo>
                    <a:lnTo>
                      <a:pt x="115" y="86"/>
                    </a:lnTo>
                    <a:lnTo>
                      <a:pt x="117" y="84"/>
                    </a:lnTo>
                    <a:lnTo>
                      <a:pt x="118" y="83"/>
                    </a:lnTo>
                    <a:lnTo>
                      <a:pt x="118" y="82"/>
                    </a:lnTo>
                    <a:lnTo>
                      <a:pt x="119" y="80"/>
                    </a:lnTo>
                    <a:lnTo>
                      <a:pt x="119" y="79"/>
                    </a:lnTo>
                    <a:lnTo>
                      <a:pt x="120" y="77"/>
                    </a:lnTo>
                    <a:lnTo>
                      <a:pt x="120" y="76"/>
                    </a:lnTo>
                    <a:lnTo>
                      <a:pt x="121" y="74"/>
                    </a:lnTo>
                    <a:lnTo>
                      <a:pt x="122" y="73"/>
                    </a:lnTo>
                    <a:lnTo>
                      <a:pt x="122" y="71"/>
                    </a:lnTo>
                    <a:lnTo>
                      <a:pt x="123" y="69"/>
                    </a:lnTo>
                    <a:lnTo>
                      <a:pt x="123" y="67"/>
                    </a:lnTo>
                    <a:lnTo>
                      <a:pt x="123" y="66"/>
                    </a:lnTo>
                    <a:lnTo>
                      <a:pt x="124" y="64"/>
                    </a:lnTo>
                    <a:lnTo>
                      <a:pt x="124" y="62"/>
                    </a:lnTo>
                    <a:lnTo>
                      <a:pt x="125" y="61"/>
                    </a:lnTo>
                    <a:lnTo>
                      <a:pt x="125" y="59"/>
                    </a:lnTo>
                    <a:lnTo>
                      <a:pt x="126" y="57"/>
                    </a:lnTo>
                    <a:lnTo>
                      <a:pt x="126" y="56"/>
                    </a:lnTo>
                    <a:lnTo>
                      <a:pt x="127" y="54"/>
                    </a:lnTo>
                    <a:lnTo>
                      <a:pt x="127" y="52"/>
                    </a:lnTo>
                    <a:lnTo>
                      <a:pt x="127" y="51"/>
                    </a:lnTo>
                    <a:lnTo>
                      <a:pt x="127" y="49"/>
                    </a:lnTo>
                    <a:lnTo>
                      <a:pt x="128" y="47"/>
                    </a:lnTo>
                    <a:lnTo>
                      <a:pt x="128" y="46"/>
                    </a:lnTo>
                    <a:lnTo>
                      <a:pt x="129" y="44"/>
                    </a:lnTo>
                    <a:lnTo>
                      <a:pt x="129" y="42"/>
                    </a:lnTo>
                    <a:lnTo>
                      <a:pt x="129" y="41"/>
                    </a:lnTo>
                    <a:lnTo>
                      <a:pt x="130" y="40"/>
                    </a:lnTo>
                    <a:lnTo>
                      <a:pt x="130" y="38"/>
                    </a:lnTo>
                    <a:lnTo>
                      <a:pt x="130" y="36"/>
                    </a:lnTo>
                    <a:lnTo>
                      <a:pt x="131" y="35"/>
                    </a:lnTo>
                    <a:lnTo>
                      <a:pt x="131" y="34"/>
                    </a:lnTo>
                    <a:lnTo>
                      <a:pt x="131" y="32"/>
                    </a:lnTo>
                    <a:lnTo>
                      <a:pt x="131" y="31"/>
                    </a:lnTo>
                    <a:lnTo>
                      <a:pt x="131" y="29"/>
                    </a:lnTo>
                    <a:lnTo>
                      <a:pt x="132" y="28"/>
                    </a:lnTo>
                    <a:lnTo>
                      <a:pt x="132" y="27"/>
                    </a:lnTo>
                    <a:lnTo>
                      <a:pt x="133" y="25"/>
                    </a:lnTo>
                    <a:lnTo>
                      <a:pt x="133" y="24"/>
                    </a:lnTo>
                    <a:lnTo>
                      <a:pt x="133" y="23"/>
                    </a:lnTo>
                    <a:lnTo>
                      <a:pt x="133" y="22"/>
                    </a:lnTo>
                    <a:lnTo>
                      <a:pt x="133" y="20"/>
                    </a:lnTo>
                    <a:lnTo>
                      <a:pt x="133" y="19"/>
                    </a:lnTo>
                    <a:lnTo>
                      <a:pt x="134" y="18"/>
                    </a:lnTo>
                    <a:lnTo>
                      <a:pt x="134" y="16"/>
                    </a:lnTo>
                    <a:lnTo>
                      <a:pt x="135" y="14"/>
                    </a:lnTo>
                    <a:lnTo>
                      <a:pt x="135" y="12"/>
                    </a:lnTo>
                    <a:lnTo>
                      <a:pt x="135" y="10"/>
                    </a:lnTo>
                    <a:lnTo>
                      <a:pt x="135" y="8"/>
                    </a:lnTo>
                    <a:lnTo>
                      <a:pt x="135" y="7"/>
                    </a:lnTo>
                    <a:lnTo>
                      <a:pt x="135" y="6"/>
                    </a:lnTo>
                    <a:lnTo>
                      <a:pt x="136" y="5"/>
                    </a:lnTo>
                    <a:lnTo>
                      <a:pt x="136" y="3"/>
                    </a:lnTo>
                    <a:lnTo>
                      <a:pt x="136" y="2"/>
                    </a:lnTo>
                    <a:lnTo>
                      <a:pt x="136" y="1"/>
                    </a:lnTo>
                    <a:lnTo>
                      <a:pt x="131" y="0"/>
                    </a:lnTo>
                    <a:close/>
                  </a:path>
                </a:pathLst>
              </a:custGeom>
              <a:solidFill>
                <a:srgbClr val="A3BDD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564" name="Freeform 647"/>
              <p:cNvSpPr>
                <a:spLocks/>
              </p:cNvSpPr>
              <p:nvPr/>
            </p:nvSpPr>
            <p:spPr bwMode="auto">
              <a:xfrm>
                <a:off x="3186" y="2136"/>
                <a:ext cx="40" cy="48"/>
              </a:xfrm>
              <a:custGeom>
                <a:avLst/>
                <a:gdLst>
                  <a:gd name="T0" fmla="*/ 18 w 40"/>
                  <a:gd name="T1" fmla="*/ 17 h 48"/>
                  <a:gd name="T2" fmla="*/ 17 w 40"/>
                  <a:gd name="T3" fmla="*/ 17 h 48"/>
                  <a:gd name="T4" fmla="*/ 17 w 40"/>
                  <a:gd name="T5" fmla="*/ 17 h 48"/>
                  <a:gd name="T6" fmla="*/ 16 w 40"/>
                  <a:gd name="T7" fmla="*/ 17 h 48"/>
                  <a:gd name="T8" fmla="*/ 15 w 40"/>
                  <a:gd name="T9" fmla="*/ 18 h 48"/>
                  <a:gd name="T10" fmla="*/ 13 w 40"/>
                  <a:gd name="T11" fmla="*/ 18 h 48"/>
                  <a:gd name="T12" fmla="*/ 12 w 40"/>
                  <a:gd name="T13" fmla="*/ 19 h 48"/>
                  <a:gd name="T14" fmla="*/ 10 w 40"/>
                  <a:gd name="T15" fmla="*/ 19 h 48"/>
                  <a:gd name="T16" fmla="*/ 8 w 40"/>
                  <a:gd name="T17" fmla="*/ 21 h 48"/>
                  <a:gd name="T18" fmla="*/ 6 w 40"/>
                  <a:gd name="T19" fmla="*/ 22 h 48"/>
                  <a:gd name="T20" fmla="*/ 5 w 40"/>
                  <a:gd name="T21" fmla="*/ 24 h 48"/>
                  <a:gd name="T22" fmla="*/ 4 w 40"/>
                  <a:gd name="T23" fmla="*/ 24 h 48"/>
                  <a:gd name="T24" fmla="*/ 3 w 40"/>
                  <a:gd name="T25" fmla="*/ 26 h 48"/>
                  <a:gd name="T26" fmla="*/ 2 w 40"/>
                  <a:gd name="T27" fmla="*/ 27 h 48"/>
                  <a:gd name="T28" fmla="*/ 2 w 40"/>
                  <a:gd name="T29" fmla="*/ 28 h 48"/>
                  <a:gd name="T30" fmla="*/ 1 w 40"/>
                  <a:gd name="T31" fmla="*/ 29 h 48"/>
                  <a:gd name="T32" fmla="*/ 1 w 40"/>
                  <a:gd name="T33" fmla="*/ 30 h 48"/>
                  <a:gd name="T34" fmla="*/ 1 w 40"/>
                  <a:gd name="T35" fmla="*/ 32 h 48"/>
                  <a:gd name="T36" fmla="*/ 0 w 40"/>
                  <a:gd name="T37" fmla="*/ 33 h 48"/>
                  <a:gd name="T38" fmla="*/ 0 w 40"/>
                  <a:gd name="T39" fmla="*/ 35 h 48"/>
                  <a:gd name="T40" fmla="*/ 0 w 40"/>
                  <a:gd name="T41" fmla="*/ 37 h 48"/>
                  <a:gd name="T42" fmla="*/ 0 w 40"/>
                  <a:gd name="T43" fmla="*/ 39 h 48"/>
                  <a:gd name="T44" fmla="*/ 0 w 40"/>
                  <a:gd name="T45" fmla="*/ 41 h 48"/>
                  <a:gd name="T46" fmla="*/ 0 w 40"/>
                  <a:gd name="T47" fmla="*/ 43 h 48"/>
                  <a:gd name="T48" fmla="*/ 0 w 40"/>
                  <a:gd name="T49" fmla="*/ 44 h 48"/>
                  <a:gd name="T50" fmla="*/ 1 w 40"/>
                  <a:gd name="T51" fmla="*/ 45 h 48"/>
                  <a:gd name="T52" fmla="*/ 2 w 40"/>
                  <a:gd name="T53" fmla="*/ 46 h 48"/>
                  <a:gd name="T54" fmla="*/ 3 w 40"/>
                  <a:gd name="T55" fmla="*/ 47 h 48"/>
                  <a:gd name="T56" fmla="*/ 4 w 40"/>
                  <a:gd name="T57" fmla="*/ 48 h 48"/>
                  <a:gd name="T58" fmla="*/ 5 w 40"/>
                  <a:gd name="T59" fmla="*/ 48 h 48"/>
                  <a:gd name="T60" fmla="*/ 7 w 40"/>
                  <a:gd name="T61" fmla="*/ 48 h 48"/>
                  <a:gd name="T62" fmla="*/ 8 w 40"/>
                  <a:gd name="T63" fmla="*/ 48 h 48"/>
                  <a:gd name="T64" fmla="*/ 9 w 40"/>
                  <a:gd name="T65" fmla="*/ 48 h 48"/>
                  <a:gd name="T66" fmla="*/ 11 w 40"/>
                  <a:gd name="T67" fmla="*/ 48 h 48"/>
                  <a:gd name="T68" fmla="*/ 13 w 40"/>
                  <a:gd name="T69" fmla="*/ 47 h 48"/>
                  <a:gd name="T70" fmla="*/ 15 w 40"/>
                  <a:gd name="T71" fmla="*/ 46 h 48"/>
                  <a:gd name="T72" fmla="*/ 17 w 40"/>
                  <a:gd name="T73" fmla="*/ 45 h 48"/>
                  <a:gd name="T74" fmla="*/ 17 w 40"/>
                  <a:gd name="T75" fmla="*/ 45 h 48"/>
                  <a:gd name="T76" fmla="*/ 18 w 40"/>
                  <a:gd name="T77" fmla="*/ 45 h 48"/>
                  <a:gd name="T78" fmla="*/ 19 w 40"/>
                  <a:gd name="T79" fmla="*/ 44 h 48"/>
                  <a:gd name="T80" fmla="*/ 21 w 40"/>
                  <a:gd name="T81" fmla="*/ 44 h 48"/>
                  <a:gd name="T82" fmla="*/ 22 w 40"/>
                  <a:gd name="T83" fmla="*/ 43 h 48"/>
                  <a:gd name="T84" fmla="*/ 24 w 40"/>
                  <a:gd name="T85" fmla="*/ 41 h 48"/>
                  <a:gd name="T86" fmla="*/ 26 w 40"/>
                  <a:gd name="T87" fmla="*/ 40 h 48"/>
                  <a:gd name="T88" fmla="*/ 28 w 40"/>
                  <a:gd name="T89" fmla="*/ 39 h 48"/>
                  <a:gd name="T90" fmla="*/ 29 w 40"/>
                  <a:gd name="T91" fmla="*/ 38 h 48"/>
                  <a:gd name="T92" fmla="*/ 31 w 40"/>
                  <a:gd name="T93" fmla="*/ 37 h 48"/>
                  <a:gd name="T94" fmla="*/ 32 w 40"/>
                  <a:gd name="T95" fmla="*/ 36 h 48"/>
                  <a:gd name="T96" fmla="*/ 34 w 40"/>
                  <a:gd name="T97" fmla="*/ 35 h 48"/>
                  <a:gd name="T98" fmla="*/ 35 w 40"/>
                  <a:gd name="T99" fmla="*/ 34 h 48"/>
                  <a:gd name="T100" fmla="*/ 36 w 40"/>
                  <a:gd name="T101" fmla="*/ 33 h 48"/>
                  <a:gd name="T102" fmla="*/ 37 w 40"/>
                  <a:gd name="T103" fmla="*/ 32 h 48"/>
                  <a:gd name="T104" fmla="*/ 38 w 40"/>
                  <a:gd name="T105" fmla="*/ 32 h 48"/>
                  <a:gd name="T106" fmla="*/ 40 w 40"/>
                  <a:gd name="T107" fmla="*/ 31 h 48"/>
                  <a:gd name="T108" fmla="*/ 40 w 40"/>
                  <a:gd name="T109" fmla="*/ 30 h 48"/>
                  <a:gd name="T110" fmla="*/ 20 w 40"/>
                  <a:gd name="T111" fmla="*/ 18 h 48"/>
                  <a:gd name="T112" fmla="*/ 29 w 40"/>
                  <a:gd name="T113" fmla="*/ 6 h 48"/>
                  <a:gd name="T114" fmla="*/ 30 w 40"/>
                  <a:gd name="T115" fmla="*/ 0 h 48"/>
                  <a:gd name="T116" fmla="*/ 18 w 40"/>
                  <a:gd name="T117" fmla="*/ 17 h 48"/>
                  <a:gd name="T118" fmla="*/ 18 w 40"/>
                  <a:gd name="T119" fmla="*/ 17 h 4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40"/>
                  <a:gd name="T181" fmla="*/ 0 h 48"/>
                  <a:gd name="T182" fmla="*/ 40 w 40"/>
                  <a:gd name="T183" fmla="*/ 48 h 48"/>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40" h="48">
                    <a:moveTo>
                      <a:pt x="18" y="17"/>
                    </a:moveTo>
                    <a:lnTo>
                      <a:pt x="17" y="17"/>
                    </a:lnTo>
                    <a:lnTo>
                      <a:pt x="16" y="17"/>
                    </a:lnTo>
                    <a:lnTo>
                      <a:pt x="15" y="18"/>
                    </a:lnTo>
                    <a:lnTo>
                      <a:pt x="13" y="18"/>
                    </a:lnTo>
                    <a:lnTo>
                      <a:pt x="12" y="19"/>
                    </a:lnTo>
                    <a:lnTo>
                      <a:pt x="10" y="19"/>
                    </a:lnTo>
                    <a:lnTo>
                      <a:pt x="8" y="21"/>
                    </a:lnTo>
                    <a:lnTo>
                      <a:pt x="6" y="22"/>
                    </a:lnTo>
                    <a:lnTo>
                      <a:pt x="5" y="24"/>
                    </a:lnTo>
                    <a:lnTo>
                      <a:pt x="4" y="24"/>
                    </a:lnTo>
                    <a:lnTo>
                      <a:pt x="3" y="26"/>
                    </a:lnTo>
                    <a:lnTo>
                      <a:pt x="2" y="27"/>
                    </a:lnTo>
                    <a:lnTo>
                      <a:pt x="2" y="28"/>
                    </a:lnTo>
                    <a:lnTo>
                      <a:pt x="1" y="29"/>
                    </a:lnTo>
                    <a:lnTo>
                      <a:pt x="1" y="30"/>
                    </a:lnTo>
                    <a:lnTo>
                      <a:pt x="1" y="32"/>
                    </a:lnTo>
                    <a:lnTo>
                      <a:pt x="0" y="33"/>
                    </a:lnTo>
                    <a:lnTo>
                      <a:pt x="0" y="35"/>
                    </a:lnTo>
                    <a:lnTo>
                      <a:pt x="0" y="37"/>
                    </a:lnTo>
                    <a:lnTo>
                      <a:pt x="0" y="39"/>
                    </a:lnTo>
                    <a:lnTo>
                      <a:pt x="0" y="41"/>
                    </a:lnTo>
                    <a:lnTo>
                      <a:pt x="0" y="43"/>
                    </a:lnTo>
                    <a:lnTo>
                      <a:pt x="0" y="44"/>
                    </a:lnTo>
                    <a:lnTo>
                      <a:pt x="1" y="45"/>
                    </a:lnTo>
                    <a:lnTo>
                      <a:pt x="2" y="46"/>
                    </a:lnTo>
                    <a:lnTo>
                      <a:pt x="3" y="47"/>
                    </a:lnTo>
                    <a:lnTo>
                      <a:pt x="4" y="48"/>
                    </a:lnTo>
                    <a:lnTo>
                      <a:pt x="5" y="48"/>
                    </a:lnTo>
                    <a:lnTo>
                      <a:pt x="7" y="48"/>
                    </a:lnTo>
                    <a:lnTo>
                      <a:pt x="8" y="48"/>
                    </a:lnTo>
                    <a:lnTo>
                      <a:pt x="9" y="48"/>
                    </a:lnTo>
                    <a:lnTo>
                      <a:pt x="11" y="48"/>
                    </a:lnTo>
                    <a:lnTo>
                      <a:pt x="13" y="47"/>
                    </a:lnTo>
                    <a:lnTo>
                      <a:pt x="15" y="46"/>
                    </a:lnTo>
                    <a:lnTo>
                      <a:pt x="17" y="45"/>
                    </a:lnTo>
                    <a:lnTo>
                      <a:pt x="18" y="45"/>
                    </a:lnTo>
                    <a:lnTo>
                      <a:pt x="19" y="44"/>
                    </a:lnTo>
                    <a:lnTo>
                      <a:pt x="21" y="44"/>
                    </a:lnTo>
                    <a:lnTo>
                      <a:pt x="22" y="43"/>
                    </a:lnTo>
                    <a:lnTo>
                      <a:pt x="24" y="41"/>
                    </a:lnTo>
                    <a:lnTo>
                      <a:pt x="26" y="40"/>
                    </a:lnTo>
                    <a:lnTo>
                      <a:pt x="28" y="39"/>
                    </a:lnTo>
                    <a:lnTo>
                      <a:pt x="29" y="38"/>
                    </a:lnTo>
                    <a:lnTo>
                      <a:pt x="31" y="37"/>
                    </a:lnTo>
                    <a:lnTo>
                      <a:pt x="32" y="36"/>
                    </a:lnTo>
                    <a:lnTo>
                      <a:pt x="34" y="35"/>
                    </a:lnTo>
                    <a:lnTo>
                      <a:pt x="35" y="34"/>
                    </a:lnTo>
                    <a:lnTo>
                      <a:pt x="36" y="33"/>
                    </a:lnTo>
                    <a:lnTo>
                      <a:pt x="37" y="32"/>
                    </a:lnTo>
                    <a:lnTo>
                      <a:pt x="38" y="32"/>
                    </a:lnTo>
                    <a:lnTo>
                      <a:pt x="40" y="31"/>
                    </a:lnTo>
                    <a:lnTo>
                      <a:pt x="40" y="30"/>
                    </a:lnTo>
                    <a:lnTo>
                      <a:pt x="20" y="18"/>
                    </a:lnTo>
                    <a:lnTo>
                      <a:pt x="29" y="6"/>
                    </a:lnTo>
                    <a:lnTo>
                      <a:pt x="30" y="0"/>
                    </a:lnTo>
                    <a:lnTo>
                      <a:pt x="18" y="1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565" name="Freeform 648"/>
              <p:cNvSpPr>
                <a:spLocks/>
              </p:cNvSpPr>
              <p:nvPr/>
            </p:nvSpPr>
            <p:spPr bwMode="auto">
              <a:xfrm>
                <a:off x="3064" y="2215"/>
                <a:ext cx="82" cy="150"/>
              </a:xfrm>
              <a:custGeom>
                <a:avLst/>
                <a:gdLst>
                  <a:gd name="T0" fmla="*/ 73 w 82"/>
                  <a:gd name="T1" fmla="*/ 4 h 150"/>
                  <a:gd name="T2" fmla="*/ 69 w 82"/>
                  <a:gd name="T3" fmla="*/ 9 h 150"/>
                  <a:gd name="T4" fmla="*/ 65 w 82"/>
                  <a:gd name="T5" fmla="*/ 14 h 150"/>
                  <a:gd name="T6" fmla="*/ 61 w 82"/>
                  <a:gd name="T7" fmla="*/ 22 h 150"/>
                  <a:gd name="T8" fmla="*/ 57 w 82"/>
                  <a:gd name="T9" fmla="*/ 30 h 150"/>
                  <a:gd name="T10" fmla="*/ 54 w 82"/>
                  <a:gd name="T11" fmla="*/ 35 h 150"/>
                  <a:gd name="T12" fmla="*/ 52 w 82"/>
                  <a:gd name="T13" fmla="*/ 40 h 150"/>
                  <a:gd name="T14" fmla="*/ 50 w 82"/>
                  <a:gd name="T15" fmla="*/ 46 h 150"/>
                  <a:gd name="T16" fmla="*/ 48 w 82"/>
                  <a:gd name="T17" fmla="*/ 52 h 150"/>
                  <a:gd name="T18" fmla="*/ 45 w 82"/>
                  <a:gd name="T19" fmla="*/ 58 h 150"/>
                  <a:gd name="T20" fmla="*/ 43 w 82"/>
                  <a:gd name="T21" fmla="*/ 65 h 150"/>
                  <a:gd name="T22" fmla="*/ 41 w 82"/>
                  <a:gd name="T23" fmla="*/ 71 h 150"/>
                  <a:gd name="T24" fmla="*/ 40 w 82"/>
                  <a:gd name="T25" fmla="*/ 77 h 150"/>
                  <a:gd name="T26" fmla="*/ 38 w 82"/>
                  <a:gd name="T27" fmla="*/ 84 h 150"/>
                  <a:gd name="T28" fmla="*/ 37 w 82"/>
                  <a:gd name="T29" fmla="*/ 90 h 150"/>
                  <a:gd name="T30" fmla="*/ 36 w 82"/>
                  <a:gd name="T31" fmla="*/ 96 h 150"/>
                  <a:gd name="T32" fmla="*/ 35 w 82"/>
                  <a:gd name="T33" fmla="*/ 102 h 150"/>
                  <a:gd name="T34" fmla="*/ 34 w 82"/>
                  <a:gd name="T35" fmla="*/ 107 h 150"/>
                  <a:gd name="T36" fmla="*/ 33 w 82"/>
                  <a:gd name="T37" fmla="*/ 112 h 150"/>
                  <a:gd name="T38" fmla="*/ 31 w 82"/>
                  <a:gd name="T39" fmla="*/ 118 h 150"/>
                  <a:gd name="T40" fmla="*/ 30 w 82"/>
                  <a:gd name="T41" fmla="*/ 124 h 150"/>
                  <a:gd name="T42" fmla="*/ 27 w 82"/>
                  <a:gd name="T43" fmla="*/ 131 h 150"/>
                  <a:gd name="T44" fmla="*/ 24 w 82"/>
                  <a:gd name="T45" fmla="*/ 139 h 150"/>
                  <a:gd name="T46" fmla="*/ 1 w 82"/>
                  <a:gd name="T47" fmla="*/ 130 h 150"/>
                  <a:gd name="T48" fmla="*/ 0 w 82"/>
                  <a:gd name="T49" fmla="*/ 135 h 150"/>
                  <a:gd name="T50" fmla="*/ 2 w 82"/>
                  <a:gd name="T51" fmla="*/ 142 h 150"/>
                  <a:gd name="T52" fmla="*/ 5 w 82"/>
                  <a:gd name="T53" fmla="*/ 147 h 150"/>
                  <a:gd name="T54" fmla="*/ 9 w 82"/>
                  <a:gd name="T55" fmla="*/ 149 h 150"/>
                  <a:gd name="T56" fmla="*/ 14 w 82"/>
                  <a:gd name="T57" fmla="*/ 150 h 150"/>
                  <a:gd name="T58" fmla="*/ 19 w 82"/>
                  <a:gd name="T59" fmla="*/ 150 h 150"/>
                  <a:gd name="T60" fmla="*/ 26 w 82"/>
                  <a:gd name="T61" fmla="*/ 147 h 150"/>
                  <a:gd name="T62" fmla="*/ 31 w 82"/>
                  <a:gd name="T63" fmla="*/ 141 h 150"/>
                  <a:gd name="T64" fmla="*/ 35 w 82"/>
                  <a:gd name="T65" fmla="*/ 135 h 150"/>
                  <a:gd name="T66" fmla="*/ 38 w 82"/>
                  <a:gd name="T67" fmla="*/ 128 h 150"/>
                  <a:gd name="T68" fmla="*/ 40 w 82"/>
                  <a:gd name="T69" fmla="*/ 121 h 150"/>
                  <a:gd name="T70" fmla="*/ 41 w 82"/>
                  <a:gd name="T71" fmla="*/ 116 h 150"/>
                  <a:gd name="T72" fmla="*/ 42 w 82"/>
                  <a:gd name="T73" fmla="*/ 112 h 150"/>
                  <a:gd name="T74" fmla="*/ 42 w 82"/>
                  <a:gd name="T75" fmla="*/ 110 h 150"/>
                  <a:gd name="T76" fmla="*/ 42 w 82"/>
                  <a:gd name="T77" fmla="*/ 105 h 150"/>
                  <a:gd name="T78" fmla="*/ 42 w 82"/>
                  <a:gd name="T79" fmla="*/ 97 h 150"/>
                  <a:gd name="T80" fmla="*/ 43 w 82"/>
                  <a:gd name="T81" fmla="*/ 92 h 150"/>
                  <a:gd name="T82" fmla="*/ 43 w 82"/>
                  <a:gd name="T83" fmla="*/ 86 h 150"/>
                  <a:gd name="T84" fmla="*/ 44 w 82"/>
                  <a:gd name="T85" fmla="*/ 80 h 150"/>
                  <a:gd name="T86" fmla="*/ 45 w 82"/>
                  <a:gd name="T87" fmla="*/ 73 h 150"/>
                  <a:gd name="T88" fmla="*/ 47 w 82"/>
                  <a:gd name="T89" fmla="*/ 66 h 150"/>
                  <a:gd name="T90" fmla="*/ 49 w 82"/>
                  <a:gd name="T91" fmla="*/ 59 h 150"/>
                  <a:gd name="T92" fmla="*/ 51 w 82"/>
                  <a:gd name="T93" fmla="*/ 52 h 150"/>
                  <a:gd name="T94" fmla="*/ 53 w 82"/>
                  <a:gd name="T95" fmla="*/ 46 h 150"/>
                  <a:gd name="T96" fmla="*/ 57 w 82"/>
                  <a:gd name="T97" fmla="*/ 39 h 150"/>
                  <a:gd name="T98" fmla="*/ 60 w 82"/>
                  <a:gd name="T99" fmla="*/ 33 h 150"/>
                  <a:gd name="T100" fmla="*/ 65 w 82"/>
                  <a:gd name="T101" fmla="*/ 27 h 150"/>
                  <a:gd name="T102" fmla="*/ 70 w 82"/>
                  <a:gd name="T103" fmla="*/ 21 h 150"/>
                  <a:gd name="T104" fmla="*/ 75 w 82"/>
                  <a:gd name="T105" fmla="*/ 15 h 150"/>
                  <a:gd name="T106" fmla="*/ 79 w 82"/>
                  <a:gd name="T107" fmla="*/ 11 h 150"/>
                  <a:gd name="T108" fmla="*/ 76 w 82"/>
                  <a:gd name="T109" fmla="*/ 0 h 15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82"/>
                  <a:gd name="T166" fmla="*/ 0 h 150"/>
                  <a:gd name="T167" fmla="*/ 82 w 82"/>
                  <a:gd name="T168" fmla="*/ 150 h 15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82" h="150">
                    <a:moveTo>
                      <a:pt x="76" y="0"/>
                    </a:moveTo>
                    <a:lnTo>
                      <a:pt x="75" y="1"/>
                    </a:lnTo>
                    <a:lnTo>
                      <a:pt x="73" y="2"/>
                    </a:lnTo>
                    <a:lnTo>
                      <a:pt x="73" y="4"/>
                    </a:lnTo>
                    <a:lnTo>
                      <a:pt x="71" y="5"/>
                    </a:lnTo>
                    <a:lnTo>
                      <a:pt x="70" y="7"/>
                    </a:lnTo>
                    <a:lnTo>
                      <a:pt x="69" y="8"/>
                    </a:lnTo>
                    <a:lnTo>
                      <a:pt x="69" y="9"/>
                    </a:lnTo>
                    <a:lnTo>
                      <a:pt x="68" y="10"/>
                    </a:lnTo>
                    <a:lnTo>
                      <a:pt x="67" y="11"/>
                    </a:lnTo>
                    <a:lnTo>
                      <a:pt x="66" y="13"/>
                    </a:lnTo>
                    <a:lnTo>
                      <a:pt x="65" y="14"/>
                    </a:lnTo>
                    <a:lnTo>
                      <a:pt x="64" y="16"/>
                    </a:lnTo>
                    <a:lnTo>
                      <a:pt x="63" y="18"/>
                    </a:lnTo>
                    <a:lnTo>
                      <a:pt x="62" y="20"/>
                    </a:lnTo>
                    <a:lnTo>
                      <a:pt x="61" y="22"/>
                    </a:lnTo>
                    <a:lnTo>
                      <a:pt x="60" y="24"/>
                    </a:lnTo>
                    <a:lnTo>
                      <a:pt x="59" y="26"/>
                    </a:lnTo>
                    <a:lnTo>
                      <a:pt x="57" y="29"/>
                    </a:lnTo>
                    <a:lnTo>
                      <a:pt x="57" y="30"/>
                    </a:lnTo>
                    <a:lnTo>
                      <a:pt x="56" y="31"/>
                    </a:lnTo>
                    <a:lnTo>
                      <a:pt x="56" y="32"/>
                    </a:lnTo>
                    <a:lnTo>
                      <a:pt x="55" y="33"/>
                    </a:lnTo>
                    <a:lnTo>
                      <a:pt x="54" y="35"/>
                    </a:lnTo>
                    <a:lnTo>
                      <a:pt x="54" y="36"/>
                    </a:lnTo>
                    <a:lnTo>
                      <a:pt x="53" y="37"/>
                    </a:lnTo>
                    <a:lnTo>
                      <a:pt x="53" y="38"/>
                    </a:lnTo>
                    <a:lnTo>
                      <a:pt x="52" y="40"/>
                    </a:lnTo>
                    <a:lnTo>
                      <a:pt x="52" y="41"/>
                    </a:lnTo>
                    <a:lnTo>
                      <a:pt x="51" y="43"/>
                    </a:lnTo>
                    <a:lnTo>
                      <a:pt x="51" y="44"/>
                    </a:lnTo>
                    <a:lnTo>
                      <a:pt x="50" y="46"/>
                    </a:lnTo>
                    <a:lnTo>
                      <a:pt x="49" y="47"/>
                    </a:lnTo>
                    <a:lnTo>
                      <a:pt x="49" y="48"/>
                    </a:lnTo>
                    <a:lnTo>
                      <a:pt x="48" y="50"/>
                    </a:lnTo>
                    <a:lnTo>
                      <a:pt x="48" y="52"/>
                    </a:lnTo>
                    <a:lnTo>
                      <a:pt x="47" y="53"/>
                    </a:lnTo>
                    <a:lnTo>
                      <a:pt x="46" y="55"/>
                    </a:lnTo>
                    <a:lnTo>
                      <a:pt x="46" y="57"/>
                    </a:lnTo>
                    <a:lnTo>
                      <a:pt x="45" y="58"/>
                    </a:lnTo>
                    <a:lnTo>
                      <a:pt x="45" y="60"/>
                    </a:lnTo>
                    <a:lnTo>
                      <a:pt x="44" y="62"/>
                    </a:lnTo>
                    <a:lnTo>
                      <a:pt x="44" y="63"/>
                    </a:lnTo>
                    <a:lnTo>
                      <a:pt x="43" y="65"/>
                    </a:lnTo>
                    <a:lnTo>
                      <a:pt x="43" y="66"/>
                    </a:lnTo>
                    <a:lnTo>
                      <a:pt x="42" y="68"/>
                    </a:lnTo>
                    <a:lnTo>
                      <a:pt x="42" y="70"/>
                    </a:lnTo>
                    <a:lnTo>
                      <a:pt x="41" y="71"/>
                    </a:lnTo>
                    <a:lnTo>
                      <a:pt x="41" y="73"/>
                    </a:lnTo>
                    <a:lnTo>
                      <a:pt x="41" y="75"/>
                    </a:lnTo>
                    <a:lnTo>
                      <a:pt x="40" y="76"/>
                    </a:lnTo>
                    <a:lnTo>
                      <a:pt x="40" y="77"/>
                    </a:lnTo>
                    <a:lnTo>
                      <a:pt x="39" y="79"/>
                    </a:lnTo>
                    <a:lnTo>
                      <a:pt x="39" y="81"/>
                    </a:lnTo>
                    <a:lnTo>
                      <a:pt x="39" y="82"/>
                    </a:lnTo>
                    <a:lnTo>
                      <a:pt x="38" y="84"/>
                    </a:lnTo>
                    <a:lnTo>
                      <a:pt x="38" y="86"/>
                    </a:lnTo>
                    <a:lnTo>
                      <a:pt x="38" y="87"/>
                    </a:lnTo>
                    <a:lnTo>
                      <a:pt x="38" y="88"/>
                    </a:lnTo>
                    <a:lnTo>
                      <a:pt x="37" y="90"/>
                    </a:lnTo>
                    <a:lnTo>
                      <a:pt x="37" y="91"/>
                    </a:lnTo>
                    <a:lnTo>
                      <a:pt x="37" y="93"/>
                    </a:lnTo>
                    <a:lnTo>
                      <a:pt x="36" y="95"/>
                    </a:lnTo>
                    <a:lnTo>
                      <a:pt x="36" y="96"/>
                    </a:lnTo>
                    <a:lnTo>
                      <a:pt x="36" y="97"/>
                    </a:lnTo>
                    <a:lnTo>
                      <a:pt x="35" y="98"/>
                    </a:lnTo>
                    <a:lnTo>
                      <a:pt x="35" y="100"/>
                    </a:lnTo>
                    <a:lnTo>
                      <a:pt x="35" y="102"/>
                    </a:lnTo>
                    <a:lnTo>
                      <a:pt x="35" y="103"/>
                    </a:lnTo>
                    <a:lnTo>
                      <a:pt x="34" y="104"/>
                    </a:lnTo>
                    <a:lnTo>
                      <a:pt x="34" y="106"/>
                    </a:lnTo>
                    <a:lnTo>
                      <a:pt x="34" y="107"/>
                    </a:lnTo>
                    <a:lnTo>
                      <a:pt x="34" y="108"/>
                    </a:lnTo>
                    <a:lnTo>
                      <a:pt x="33" y="109"/>
                    </a:lnTo>
                    <a:lnTo>
                      <a:pt x="33" y="111"/>
                    </a:lnTo>
                    <a:lnTo>
                      <a:pt x="33" y="112"/>
                    </a:lnTo>
                    <a:lnTo>
                      <a:pt x="32" y="113"/>
                    </a:lnTo>
                    <a:lnTo>
                      <a:pt x="32" y="115"/>
                    </a:lnTo>
                    <a:lnTo>
                      <a:pt x="32" y="116"/>
                    </a:lnTo>
                    <a:lnTo>
                      <a:pt x="31" y="118"/>
                    </a:lnTo>
                    <a:lnTo>
                      <a:pt x="30" y="120"/>
                    </a:lnTo>
                    <a:lnTo>
                      <a:pt x="30" y="121"/>
                    </a:lnTo>
                    <a:lnTo>
                      <a:pt x="30" y="123"/>
                    </a:lnTo>
                    <a:lnTo>
                      <a:pt x="30" y="124"/>
                    </a:lnTo>
                    <a:lnTo>
                      <a:pt x="30" y="125"/>
                    </a:lnTo>
                    <a:lnTo>
                      <a:pt x="29" y="128"/>
                    </a:lnTo>
                    <a:lnTo>
                      <a:pt x="28" y="130"/>
                    </a:lnTo>
                    <a:lnTo>
                      <a:pt x="27" y="131"/>
                    </a:lnTo>
                    <a:lnTo>
                      <a:pt x="26" y="134"/>
                    </a:lnTo>
                    <a:lnTo>
                      <a:pt x="26" y="136"/>
                    </a:lnTo>
                    <a:lnTo>
                      <a:pt x="25" y="137"/>
                    </a:lnTo>
                    <a:lnTo>
                      <a:pt x="24" y="139"/>
                    </a:lnTo>
                    <a:lnTo>
                      <a:pt x="23" y="141"/>
                    </a:lnTo>
                    <a:lnTo>
                      <a:pt x="9" y="144"/>
                    </a:lnTo>
                    <a:lnTo>
                      <a:pt x="1" y="130"/>
                    </a:lnTo>
                    <a:lnTo>
                      <a:pt x="0" y="131"/>
                    </a:lnTo>
                    <a:lnTo>
                      <a:pt x="0" y="133"/>
                    </a:lnTo>
                    <a:lnTo>
                      <a:pt x="0" y="135"/>
                    </a:lnTo>
                    <a:lnTo>
                      <a:pt x="0" y="136"/>
                    </a:lnTo>
                    <a:lnTo>
                      <a:pt x="1" y="138"/>
                    </a:lnTo>
                    <a:lnTo>
                      <a:pt x="1" y="140"/>
                    </a:lnTo>
                    <a:lnTo>
                      <a:pt x="2" y="142"/>
                    </a:lnTo>
                    <a:lnTo>
                      <a:pt x="3" y="144"/>
                    </a:lnTo>
                    <a:lnTo>
                      <a:pt x="3" y="145"/>
                    </a:lnTo>
                    <a:lnTo>
                      <a:pt x="4" y="146"/>
                    </a:lnTo>
                    <a:lnTo>
                      <a:pt x="5" y="147"/>
                    </a:lnTo>
                    <a:lnTo>
                      <a:pt x="6" y="147"/>
                    </a:lnTo>
                    <a:lnTo>
                      <a:pt x="7" y="148"/>
                    </a:lnTo>
                    <a:lnTo>
                      <a:pt x="8" y="148"/>
                    </a:lnTo>
                    <a:lnTo>
                      <a:pt x="9" y="149"/>
                    </a:lnTo>
                    <a:lnTo>
                      <a:pt x="10" y="150"/>
                    </a:lnTo>
                    <a:lnTo>
                      <a:pt x="12" y="150"/>
                    </a:lnTo>
                    <a:lnTo>
                      <a:pt x="14" y="150"/>
                    </a:lnTo>
                    <a:lnTo>
                      <a:pt x="15" y="150"/>
                    </a:lnTo>
                    <a:lnTo>
                      <a:pt x="17" y="150"/>
                    </a:lnTo>
                    <a:lnTo>
                      <a:pt x="18" y="150"/>
                    </a:lnTo>
                    <a:lnTo>
                      <a:pt x="19" y="150"/>
                    </a:lnTo>
                    <a:lnTo>
                      <a:pt x="21" y="149"/>
                    </a:lnTo>
                    <a:lnTo>
                      <a:pt x="23" y="148"/>
                    </a:lnTo>
                    <a:lnTo>
                      <a:pt x="25" y="148"/>
                    </a:lnTo>
                    <a:lnTo>
                      <a:pt x="26" y="147"/>
                    </a:lnTo>
                    <a:lnTo>
                      <a:pt x="27" y="146"/>
                    </a:lnTo>
                    <a:lnTo>
                      <a:pt x="29" y="144"/>
                    </a:lnTo>
                    <a:lnTo>
                      <a:pt x="30" y="143"/>
                    </a:lnTo>
                    <a:lnTo>
                      <a:pt x="31" y="141"/>
                    </a:lnTo>
                    <a:lnTo>
                      <a:pt x="32" y="140"/>
                    </a:lnTo>
                    <a:lnTo>
                      <a:pt x="34" y="139"/>
                    </a:lnTo>
                    <a:lnTo>
                      <a:pt x="34" y="137"/>
                    </a:lnTo>
                    <a:lnTo>
                      <a:pt x="35" y="135"/>
                    </a:lnTo>
                    <a:lnTo>
                      <a:pt x="36" y="134"/>
                    </a:lnTo>
                    <a:lnTo>
                      <a:pt x="37" y="131"/>
                    </a:lnTo>
                    <a:lnTo>
                      <a:pt x="38" y="130"/>
                    </a:lnTo>
                    <a:lnTo>
                      <a:pt x="38" y="128"/>
                    </a:lnTo>
                    <a:lnTo>
                      <a:pt x="39" y="126"/>
                    </a:lnTo>
                    <a:lnTo>
                      <a:pt x="39" y="125"/>
                    </a:lnTo>
                    <a:lnTo>
                      <a:pt x="40" y="123"/>
                    </a:lnTo>
                    <a:lnTo>
                      <a:pt x="40" y="121"/>
                    </a:lnTo>
                    <a:lnTo>
                      <a:pt x="41" y="120"/>
                    </a:lnTo>
                    <a:lnTo>
                      <a:pt x="41" y="119"/>
                    </a:lnTo>
                    <a:lnTo>
                      <a:pt x="41" y="118"/>
                    </a:lnTo>
                    <a:lnTo>
                      <a:pt x="41" y="116"/>
                    </a:lnTo>
                    <a:lnTo>
                      <a:pt x="41" y="115"/>
                    </a:lnTo>
                    <a:lnTo>
                      <a:pt x="42" y="114"/>
                    </a:lnTo>
                    <a:lnTo>
                      <a:pt x="42" y="113"/>
                    </a:lnTo>
                    <a:lnTo>
                      <a:pt x="42" y="112"/>
                    </a:lnTo>
                    <a:lnTo>
                      <a:pt x="42" y="110"/>
                    </a:lnTo>
                    <a:lnTo>
                      <a:pt x="42" y="109"/>
                    </a:lnTo>
                    <a:lnTo>
                      <a:pt x="42" y="108"/>
                    </a:lnTo>
                    <a:lnTo>
                      <a:pt x="42" y="107"/>
                    </a:lnTo>
                    <a:lnTo>
                      <a:pt x="42" y="105"/>
                    </a:lnTo>
                    <a:lnTo>
                      <a:pt x="42" y="103"/>
                    </a:lnTo>
                    <a:lnTo>
                      <a:pt x="42" y="101"/>
                    </a:lnTo>
                    <a:lnTo>
                      <a:pt x="42" y="98"/>
                    </a:lnTo>
                    <a:lnTo>
                      <a:pt x="42" y="97"/>
                    </a:lnTo>
                    <a:lnTo>
                      <a:pt x="42" y="96"/>
                    </a:lnTo>
                    <a:lnTo>
                      <a:pt x="43" y="95"/>
                    </a:lnTo>
                    <a:lnTo>
                      <a:pt x="43" y="93"/>
                    </a:lnTo>
                    <a:lnTo>
                      <a:pt x="43" y="92"/>
                    </a:lnTo>
                    <a:lnTo>
                      <a:pt x="43" y="90"/>
                    </a:lnTo>
                    <a:lnTo>
                      <a:pt x="43" y="88"/>
                    </a:lnTo>
                    <a:lnTo>
                      <a:pt x="43" y="87"/>
                    </a:lnTo>
                    <a:lnTo>
                      <a:pt x="43" y="86"/>
                    </a:lnTo>
                    <a:lnTo>
                      <a:pt x="44" y="84"/>
                    </a:lnTo>
                    <a:lnTo>
                      <a:pt x="44" y="82"/>
                    </a:lnTo>
                    <a:lnTo>
                      <a:pt x="44" y="81"/>
                    </a:lnTo>
                    <a:lnTo>
                      <a:pt x="44" y="80"/>
                    </a:lnTo>
                    <a:lnTo>
                      <a:pt x="45" y="78"/>
                    </a:lnTo>
                    <a:lnTo>
                      <a:pt x="45" y="76"/>
                    </a:lnTo>
                    <a:lnTo>
                      <a:pt x="45" y="75"/>
                    </a:lnTo>
                    <a:lnTo>
                      <a:pt x="45" y="73"/>
                    </a:lnTo>
                    <a:lnTo>
                      <a:pt x="46" y="71"/>
                    </a:lnTo>
                    <a:lnTo>
                      <a:pt x="46" y="69"/>
                    </a:lnTo>
                    <a:lnTo>
                      <a:pt x="46" y="68"/>
                    </a:lnTo>
                    <a:lnTo>
                      <a:pt x="47" y="66"/>
                    </a:lnTo>
                    <a:lnTo>
                      <a:pt x="47" y="64"/>
                    </a:lnTo>
                    <a:lnTo>
                      <a:pt x="48" y="63"/>
                    </a:lnTo>
                    <a:lnTo>
                      <a:pt x="48" y="61"/>
                    </a:lnTo>
                    <a:lnTo>
                      <a:pt x="49" y="59"/>
                    </a:lnTo>
                    <a:lnTo>
                      <a:pt x="49" y="57"/>
                    </a:lnTo>
                    <a:lnTo>
                      <a:pt x="50" y="55"/>
                    </a:lnTo>
                    <a:lnTo>
                      <a:pt x="50" y="54"/>
                    </a:lnTo>
                    <a:lnTo>
                      <a:pt x="51" y="52"/>
                    </a:lnTo>
                    <a:lnTo>
                      <a:pt x="52" y="51"/>
                    </a:lnTo>
                    <a:lnTo>
                      <a:pt x="52" y="49"/>
                    </a:lnTo>
                    <a:lnTo>
                      <a:pt x="53" y="47"/>
                    </a:lnTo>
                    <a:lnTo>
                      <a:pt x="53" y="46"/>
                    </a:lnTo>
                    <a:lnTo>
                      <a:pt x="54" y="44"/>
                    </a:lnTo>
                    <a:lnTo>
                      <a:pt x="55" y="42"/>
                    </a:lnTo>
                    <a:lnTo>
                      <a:pt x="56" y="41"/>
                    </a:lnTo>
                    <a:lnTo>
                      <a:pt x="57" y="39"/>
                    </a:lnTo>
                    <a:lnTo>
                      <a:pt x="57" y="37"/>
                    </a:lnTo>
                    <a:lnTo>
                      <a:pt x="58" y="36"/>
                    </a:lnTo>
                    <a:lnTo>
                      <a:pt x="59" y="35"/>
                    </a:lnTo>
                    <a:lnTo>
                      <a:pt x="60" y="33"/>
                    </a:lnTo>
                    <a:lnTo>
                      <a:pt x="61" y="32"/>
                    </a:lnTo>
                    <a:lnTo>
                      <a:pt x="62" y="31"/>
                    </a:lnTo>
                    <a:lnTo>
                      <a:pt x="63" y="29"/>
                    </a:lnTo>
                    <a:lnTo>
                      <a:pt x="65" y="27"/>
                    </a:lnTo>
                    <a:lnTo>
                      <a:pt x="66" y="25"/>
                    </a:lnTo>
                    <a:lnTo>
                      <a:pt x="67" y="24"/>
                    </a:lnTo>
                    <a:lnTo>
                      <a:pt x="69" y="22"/>
                    </a:lnTo>
                    <a:lnTo>
                      <a:pt x="70" y="21"/>
                    </a:lnTo>
                    <a:lnTo>
                      <a:pt x="71" y="19"/>
                    </a:lnTo>
                    <a:lnTo>
                      <a:pt x="73" y="18"/>
                    </a:lnTo>
                    <a:lnTo>
                      <a:pt x="74" y="16"/>
                    </a:lnTo>
                    <a:lnTo>
                      <a:pt x="75" y="15"/>
                    </a:lnTo>
                    <a:lnTo>
                      <a:pt x="76" y="14"/>
                    </a:lnTo>
                    <a:lnTo>
                      <a:pt x="77" y="13"/>
                    </a:lnTo>
                    <a:lnTo>
                      <a:pt x="78" y="12"/>
                    </a:lnTo>
                    <a:lnTo>
                      <a:pt x="79" y="11"/>
                    </a:lnTo>
                    <a:lnTo>
                      <a:pt x="80" y="10"/>
                    </a:lnTo>
                    <a:lnTo>
                      <a:pt x="81" y="9"/>
                    </a:lnTo>
                    <a:lnTo>
                      <a:pt x="82" y="8"/>
                    </a:lnTo>
                    <a:lnTo>
                      <a:pt x="76" y="0"/>
                    </a:lnTo>
                    <a:close/>
                  </a:path>
                </a:pathLst>
              </a:custGeom>
              <a:solidFill>
                <a:srgbClr val="A3BDD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566" name="Freeform 649"/>
              <p:cNvSpPr>
                <a:spLocks/>
              </p:cNvSpPr>
              <p:nvPr/>
            </p:nvSpPr>
            <p:spPr bwMode="auto">
              <a:xfrm>
                <a:off x="3136" y="2081"/>
                <a:ext cx="63" cy="122"/>
              </a:xfrm>
              <a:custGeom>
                <a:avLst/>
                <a:gdLst>
                  <a:gd name="T0" fmla="*/ 4 w 63"/>
                  <a:gd name="T1" fmla="*/ 122 h 122"/>
                  <a:gd name="T2" fmla="*/ 34 w 63"/>
                  <a:gd name="T3" fmla="*/ 46 h 122"/>
                  <a:gd name="T4" fmla="*/ 63 w 63"/>
                  <a:gd name="T5" fmla="*/ 2 h 122"/>
                  <a:gd name="T6" fmla="*/ 57 w 63"/>
                  <a:gd name="T7" fmla="*/ 0 h 122"/>
                  <a:gd name="T8" fmla="*/ 57 w 63"/>
                  <a:gd name="T9" fmla="*/ 0 h 122"/>
                  <a:gd name="T10" fmla="*/ 56 w 63"/>
                  <a:gd name="T11" fmla="*/ 0 h 122"/>
                  <a:gd name="T12" fmla="*/ 55 w 63"/>
                  <a:gd name="T13" fmla="*/ 0 h 122"/>
                  <a:gd name="T14" fmla="*/ 54 w 63"/>
                  <a:gd name="T15" fmla="*/ 1 h 122"/>
                  <a:gd name="T16" fmla="*/ 52 w 63"/>
                  <a:gd name="T17" fmla="*/ 1 h 122"/>
                  <a:gd name="T18" fmla="*/ 51 w 63"/>
                  <a:gd name="T19" fmla="*/ 2 h 122"/>
                  <a:gd name="T20" fmla="*/ 51 w 63"/>
                  <a:gd name="T21" fmla="*/ 3 h 122"/>
                  <a:gd name="T22" fmla="*/ 50 w 63"/>
                  <a:gd name="T23" fmla="*/ 4 h 122"/>
                  <a:gd name="T24" fmla="*/ 49 w 63"/>
                  <a:gd name="T25" fmla="*/ 5 h 122"/>
                  <a:gd name="T26" fmla="*/ 48 w 63"/>
                  <a:gd name="T27" fmla="*/ 6 h 122"/>
                  <a:gd name="T28" fmla="*/ 47 w 63"/>
                  <a:gd name="T29" fmla="*/ 8 h 122"/>
                  <a:gd name="T30" fmla="*/ 46 w 63"/>
                  <a:gd name="T31" fmla="*/ 10 h 122"/>
                  <a:gd name="T32" fmla="*/ 45 w 63"/>
                  <a:gd name="T33" fmla="*/ 11 h 122"/>
                  <a:gd name="T34" fmla="*/ 44 w 63"/>
                  <a:gd name="T35" fmla="*/ 12 h 122"/>
                  <a:gd name="T36" fmla="*/ 44 w 63"/>
                  <a:gd name="T37" fmla="*/ 13 h 122"/>
                  <a:gd name="T38" fmla="*/ 44 w 63"/>
                  <a:gd name="T39" fmla="*/ 13 h 122"/>
                  <a:gd name="T40" fmla="*/ 40 w 63"/>
                  <a:gd name="T41" fmla="*/ 22 h 122"/>
                  <a:gd name="T42" fmla="*/ 0 w 63"/>
                  <a:gd name="T43" fmla="*/ 119 h 122"/>
                  <a:gd name="T44" fmla="*/ 4 w 63"/>
                  <a:gd name="T45" fmla="*/ 122 h 122"/>
                  <a:gd name="T46" fmla="*/ 4 w 63"/>
                  <a:gd name="T47" fmla="*/ 122 h 12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63"/>
                  <a:gd name="T73" fmla="*/ 0 h 122"/>
                  <a:gd name="T74" fmla="*/ 63 w 63"/>
                  <a:gd name="T75" fmla="*/ 122 h 122"/>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63" h="122">
                    <a:moveTo>
                      <a:pt x="4" y="122"/>
                    </a:moveTo>
                    <a:lnTo>
                      <a:pt x="34" y="46"/>
                    </a:lnTo>
                    <a:lnTo>
                      <a:pt x="63" y="2"/>
                    </a:lnTo>
                    <a:lnTo>
                      <a:pt x="57" y="0"/>
                    </a:lnTo>
                    <a:lnTo>
                      <a:pt x="56" y="0"/>
                    </a:lnTo>
                    <a:lnTo>
                      <a:pt x="55" y="0"/>
                    </a:lnTo>
                    <a:lnTo>
                      <a:pt x="54" y="1"/>
                    </a:lnTo>
                    <a:lnTo>
                      <a:pt x="52" y="1"/>
                    </a:lnTo>
                    <a:lnTo>
                      <a:pt x="51" y="2"/>
                    </a:lnTo>
                    <a:lnTo>
                      <a:pt x="51" y="3"/>
                    </a:lnTo>
                    <a:lnTo>
                      <a:pt x="50" y="4"/>
                    </a:lnTo>
                    <a:lnTo>
                      <a:pt x="49" y="5"/>
                    </a:lnTo>
                    <a:lnTo>
                      <a:pt x="48" y="6"/>
                    </a:lnTo>
                    <a:lnTo>
                      <a:pt x="47" y="8"/>
                    </a:lnTo>
                    <a:lnTo>
                      <a:pt x="46" y="10"/>
                    </a:lnTo>
                    <a:lnTo>
                      <a:pt x="45" y="11"/>
                    </a:lnTo>
                    <a:lnTo>
                      <a:pt x="44" y="12"/>
                    </a:lnTo>
                    <a:lnTo>
                      <a:pt x="44" y="13"/>
                    </a:lnTo>
                    <a:lnTo>
                      <a:pt x="40" y="22"/>
                    </a:lnTo>
                    <a:lnTo>
                      <a:pt x="0" y="119"/>
                    </a:lnTo>
                    <a:lnTo>
                      <a:pt x="4" y="12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567" name="Freeform 650"/>
              <p:cNvSpPr>
                <a:spLocks/>
              </p:cNvSpPr>
              <p:nvPr/>
            </p:nvSpPr>
            <p:spPr bwMode="auto">
              <a:xfrm>
                <a:off x="3296" y="2303"/>
                <a:ext cx="48" cy="14"/>
              </a:xfrm>
              <a:custGeom>
                <a:avLst/>
                <a:gdLst>
                  <a:gd name="T0" fmla="*/ 15 w 48"/>
                  <a:gd name="T1" fmla="*/ 1 h 14"/>
                  <a:gd name="T2" fmla="*/ 17 w 48"/>
                  <a:gd name="T3" fmla="*/ 1 h 14"/>
                  <a:gd name="T4" fmla="*/ 20 w 48"/>
                  <a:gd name="T5" fmla="*/ 0 h 14"/>
                  <a:gd name="T6" fmla="*/ 23 w 48"/>
                  <a:gd name="T7" fmla="*/ 0 h 14"/>
                  <a:gd name="T8" fmla="*/ 26 w 48"/>
                  <a:gd name="T9" fmla="*/ 0 h 14"/>
                  <a:gd name="T10" fmla="*/ 29 w 48"/>
                  <a:gd name="T11" fmla="*/ 0 h 14"/>
                  <a:gd name="T12" fmla="*/ 32 w 48"/>
                  <a:gd name="T13" fmla="*/ 0 h 14"/>
                  <a:gd name="T14" fmla="*/ 35 w 48"/>
                  <a:gd name="T15" fmla="*/ 0 h 14"/>
                  <a:gd name="T16" fmla="*/ 38 w 48"/>
                  <a:gd name="T17" fmla="*/ 0 h 14"/>
                  <a:gd name="T18" fmla="*/ 40 w 48"/>
                  <a:gd name="T19" fmla="*/ 1 h 14"/>
                  <a:gd name="T20" fmla="*/ 43 w 48"/>
                  <a:gd name="T21" fmla="*/ 1 h 14"/>
                  <a:gd name="T22" fmla="*/ 44 w 48"/>
                  <a:gd name="T23" fmla="*/ 2 h 14"/>
                  <a:gd name="T24" fmla="*/ 47 w 48"/>
                  <a:gd name="T25" fmla="*/ 3 h 14"/>
                  <a:gd name="T26" fmla="*/ 48 w 48"/>
                  <a:gd name="T27" fmla="*/ 5 h 14"/>
                  <a:gd name="T28" fmla="*/ 47 w 48"/>
                  <a:gd name="T29" fmla="*/ 8 h 14"/>
                  <a:gd name="T30" fmla="*/ 46 w 48"/>
                  <a:gd name="T31" fmla="*/ 9 h 14"/>
                  <a:gd name="T32" fmla="*/ 43 w 48"/>
                  <a:gd name="T33" fmla="*/ 9 h 14"/>
                  <a:gd name="T34" fmla="*/ 41 w 48"/>
                  <a:gd name="T35" fmla="*/ 8 h 14"/>
                  <a:gd name="T36" fmla="*/ 38 w 48"/>
                  <a:gd name="T37" fmla="*/ 7 h 14"/>
                  <a:gd name="T38" fmla="*/ 36 w 48"/>
                  <a:gd name="T39" fmla="*/ 5 h 14"/>
                  <a:gd name="T40" fmla="*/ 32 w 48"/>
                  <a:gd name="T41" fmla="*/ 4 h 14"/>
                  <a:gd name="T42" fmla="*/ 30 w 48"/>
                  <a:gd name="T43" fmla="*/ 3 h 14"/>
                  <a:gd name="T44" fmla="*/ 27 w 48"/>
                  <a:gd name="T45" fmla="*/ 3 h 14"/>
                  <a:gd name="T46" fmla="*/ 25 w 48"/>
                  <a:gd name="T47" fmla="*/ 3 h 14"/>
                  <a:gd name="T48" fmla="*/ 23 w 48"/>
                  <a:gd name="T49" fmla="*/ 5 h 14"/>
                  <a:gd name="T50" fmla="*/ 21 w 48"/>
                  <a:gd name="T51" fmla="*/ 7 h 14"/>
                  <a:gd name="T52" fmla="*/ 18 w 48"/>
                  <a:gd name="T53" fmla="*/ 10 h 14"/>
                  <a:gd name="T54" fmla="*/ 16 w 48"/>
                  <a:gd name="T55" fmla="*/ 11 h 14"/>
                  <a:gd name="T56" fmla="*/ 12 w 48"/>
                  <a:gd name="T57" fmla="*/ 13 h 14"/>
                  <a:gd name="T58" fmla="*/ 10 w 48"/>
                  <a:gd name="T59" fmla="*/ 14 h 14"/>
                  <a:gd name="T60" fmla="*/ 8 w 48"/>
                  <a:gd name="T61" fmla="*/ 14 h 14"/>
                  <a:gd name="T62" fmla="*/ 5 w 48"/>
                  <a:gd name="T63" fmla="*/ 13 h 14"/>
                  <a:gd name="T64" fmla="*/ 4 w 48"/>
                  <a:gd name="T65" fmla="*/ 13 h 14"/>
                  <a:gd name="T66" fmla="*/ 1 w 48"/>
                  <a:gd name="T67" fmla="*/ 11 h 14"/>
                  <a:gd name="T68" fmla="*/ 0 w 48"/>
                  <a:gd name="T69" fmla="*/ 9 h 14"/>
                  <a:gd name="T70" fmla="*/ 1 w 48"/>
                  <a:gd name="T71" fmla="*/ 6 h 14"/>
                  <a:gd name="T72" fmla="*/ 4 w 48"/>
                  <a:gd name="T73" fmla="*/ 4 h 14"/>
                  <a:gd name="T74" fmla="*/ 6 w 48"/>
                  <a:gd name="T75" fmla="*/ 3 h 14"/>
                  <a:gd name="T76" fmla="*/ 8 w 48"/>
                  <a:gd name="T77" fmla="*/ 2 h 14"/>
                  <a:gd name="T78" fmla="*/ 11 w 48"/>
                  <a:gd name="T79" fmla="*/ 2 h 14"/>
                  <a:gd name="T80" fmla="*/ 12 w 48"/>
                  <a:gd name="T81" fmla="*/ 2 h 14"/>
                  <a:gd name="T82" fmla="*/ 14 w 48"/>
                  <a:gd name="T83" fmla="*/ 2 h 1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8"/>
                  <a:gd name="T127" fmla="*/ 0 h 14"/>
                  <a:gd name="T128" fmla="*/ 48 w 48"/>
                  <a:gd name="T129" fmla="*/ 14 h 1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8" h="14">
                    <a:moveTo>
                      <a:pt x="14" y="2"/>
                    </a:moveTo>
                    <a:lnTo>
                      <a:pt x="15" y="1"/>
                    </a:lnTo>
                    <a:lnTo>
                      <a:pt x="16" y="1"/>
                    </a:lnTo>
                    <a:lnTo>
                      <a:pt x="17" y="1"/>
                    </a:lnTo>
                    <a:lnTo>
                      <a:pt x="19" y="1"/>
                    </a:lnTo>
                    <a:lnTo>
                      <a:pt x="20" y="0"/>
                    </a:lnTo>
                    <a:lnTo>
                      <a:pt x="21" y="0"/>
                    </a:lnTo>
                    <a:lnTo>
                      <a:pt x="23" y="0"/>
                    </a:lnTo>
                    <a:lnTo>
                      <a:pt x="24" y="0"/>
                    </a:lnTo>
                    <a:lnTo>
                      <a:pt x="26" y="0"/>
                    </a:lnTo>
                    <a:lnTo>
                      <a:pt x="28" y="0"/>
                    </a:lnTo>
                    <a:lnTo>
                      <a:pt x="29" y="0"/>
                    </a:lnTo>
                    <a:lnTo>
                      <a:pt x="31" y="0"/>
                    </a:lnTo>
                    <a:lnTo>
                      <a:pt x="32" y="0"/>
                    </a:lnTo>
                    <a:lnTo>
                      <a:pt x="33" y="0"/>
                    </a:lnTo>
                    <a:lnTo>
                      <a:pt x="35" y="0"/>
                    </a:lnTo>
                    <a:lnTo>
                      <a:pt x="36" y="0"/>
                    </a:lnTo>
                    <a:lnTo>
                      <a:pt x="38" y="0"/>
                    </a:lnTo>
                    <a:lnTo>
                      <a:pt x="39" y="0"/>
                    </a:lnTo>
                    <a:lnTo>
                      <a:pt x="40" y="1"/>
                    </a:lnTo>
                    <a:lnTo>
                      <a:pt x="41" y="1"/>
                    </a:lnTo>
                    <a:lnTo>
                      <a:pt x="43" y="1"/>
                    </a:lnTo>
                    <a:lnTo>
                      <a:pt x="43" y="2"/>
                    </a:lnTo>
                    <a:lnTo>
                      <a:pt x="44" y="2"/>
                    </a:lnTo>
                    <a:lnTo>
                      <a:pt x="46" y="2"/>
                    </a:lnTo>
                    <a:lnTo>
                      <a:pt x="47" y="3"/>
                    </a:lnTo>
                    <a:lnTo>
                      <a:pt x="48" y="4"/>
                    </a:lnTo>
                    <a:lnTo>
                      <a:pt x="48" y="5"/>
                    </a:lnTo>
                    <a:lnTo>
                      <a:pt x="48" y="7"/>
                    </a:lnTo>
                    <a:lnTo>
                      <a:pt x="47" y="8"/>
                    </a:lnTo>
                    <a:lnTo>
                      <a:pt x="47" y="9"/>
                    </a:lnTo>
                    <a:lnTo>
                      <a:pt x="46" y="9"/>
                    </a:lnTo>
                    <a:lnTo>
                      <a:pt x="45" y="10"/>
                    </a:lnTo>
                    <a:lnTo>
                      <a:pt x="43" y="9"/>
                    </a:lnTo>
                    <a:lnTo>
                      <a:pt x="42" y="9"/>
                    </a:lnTo>
                    <a:lnTo>
                      <a:pt x="41" y="8"/>
                    </a:lnTo>
                    <a:lnTo>
                      <a:pt x="40" y="8"/>
                    </a:lnTo>
                    <a:lnTo>
                      <a:pt x="38" y="7"/>
                    </a:lnTo>
                    <a:lnTo>
                      <a:pt x="37" y="7"/>
                    </a:lnTo>
                    <a:lnTo>
                      <a:pt x="36" y="5"/>
                    </a:lnTo>
                    <a:lnTo>
                      <a:pt x="34" y="5"/>
                    </a:lnTo>
                    <a:lnTo>
                      <a:pt x="32" y="4"/>
                    </a:lnTo>
                    <a:lnTo>
                      <a:pt x="31" y="3"/>
                    </a:lnTo>
                    <a:lnTo>
                      <a:pt x="30" y="3"/>
                    </a:lnTo>
                    <a:lnTo>
                      <a:pt x="29" y="3"/>
                    </a:lnTo>
                    <a:lnTo>
                      <a:pt x="27" y="3"/>
                    </a:lnTo>
                    <a:lnTo>
                      <a:pt x="26" y="3"/>
                    </a:lnTo>
                    <a:lnTo>
                      <a:pt x="25" y="3"/>
                    </a:lnTo>
                    <a:lnTo>
                      <a:pt x="24" y="4"/>
                    </a:lnTo>
                    <a:lnTo>
                      <a:pt x="23" y="5"/>
                    </a:lnTo>
                    <a:lnTo>
                      <a:pt x="22" y="6"/>
                    </a:lnTo>
                    <a:lnTo>
                      <a:pt x="21" y="7"/>
                    </a:lnTo>
                    <a:lnTo>
                      <a:pt x="20" y="8"/>
                    </a:lnTo>
                    <a:lnTo>
                      <a:pt x="18" y="10"/>
                    </a:lnTo>
                    <a:lnTo>
                      <a:pt x="17" y="10"/>
                    </a:lnTo>
                    <a:lnTo>
                      <a:pt x="16" y="11"/>
                    </a:lnTo>
                    <a:lnTo>
                      <a:pt x="14" y="13"/>
                    </a:lnTo>
                    <a:lnTo>
                      <a:pt x="12" y="13"/>
                    </a:lnTo>
                    <a:lnTo>
                      <a:pt x="11" y="14"/>
                    </a:lnTo>
                    <a:lnTo>
                      <a:pt x="10" y="14"/>
                    </a:lnTo>
                    <a:lnTo>
                      <a:pt x="9" y="14"/>
                    </a:lnTo>
                    <a:lnTo>
                      <a:pt x="8" y="14"/>
                    </a:lnTo>
                    <a:lnTo>
                      <a:pt x="7" y="14"/>
                    </a:lnTo>
                    <a:lnTo>
                      <a:pt x="5" y="13"/>
                    </a:lnTo>
                    <a:lnTo>
                      <a:pt x="4" y="13"/>
                    </a:lnTo>
                    <a:lnTo>
                      <a:pt x="3" y="13"/>
                    </a:lnTo>
                    <a:lnTo>
                      <a:pt x="1" y="11"/>
                    </a:lnTo>
                    <a:lnTo>
                      <a:pt x="0" y="11"/>
                    </a:lnTo>
                    <a:lnTo>
                      <a:pt x="0" y="9"/>
                    </a:lnTo>
                    <a:lnTo>
                      <a:pt x="1" y="7"/>
                    </a:lnTo>
                    <a:lnTo>
                      <a:pt x="1" y="6"/>
                    </a:lnTo>
                    <a:lnTo>
                      <a:pt x="3" y="5"/>
                    </a:lnTo>
                    <a:lnTo>
                      <a:pt x="4" y="4"/>
                    </a:lnTo>
                    <a:lnTo>
                      <a:pt x="6" y="3"/>
                    </a:lnTo>
                    <a:lnTo>
                      <a:pt x="7" y="2"/>
                    </a:lnTo>
                    <a:lnTo>
                      <a:pt x="8" y="2"/>
                    </a:lnTo>
                    <a:lnTo>
                      <a:pt x="9" y="2"/>
                    </a:lnTo>
                    <a:lnTo>
                      <a:pt x="11" y="2"/>
                    </a:lnTo>
                    <a:lnTo>
                      <a:pt x="12" y="2"/>
                    </a:lnTo>
                    <a:lnTo>
                      <a:pt x="14" y="2"/>
                    </a:lnTo>
                    <a:close/>
                  </a:path>
                </a:pathLst>
              </a:custGeom>
              <a:solidFill>
                <a:srgbClr val="FF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568" name="Freeform 651"/>
              <p:cNvSpPr>
                <a:spLocks/>
              </p:cNvSpPr>
              <p:nvPr/>
            </p:nvSpPr>
            <p:spPr bwMode="auto">
              <a:xfrm>
                <a:off x="3242" y="2385"/>
                <a:ext cx="65" cy="35"/>
              </a:xfrm>
              <a:custGeom>
                <a:avLst/>
                <a:gdLst>
                  <a:gd name="T0" fmla="*/ 12 w 65"/>
                  <a:gd name="T1" fmla="*/ 0 h 35"/>
                  <a:gd name="T2" fmla="*/ 13 w 65"/>
                  <a:gd name="T3" fmla="*/ 3 h 35"/>
                  <a:gd name="T4" fmla="*/ 14 w 65"/>
                  <a:gd name="T5" fmla="*/ 5 h 35"/>
                  <a:gd name="T6" fmla="*/ 15 w 65"/>
                  <a:gd name="T7" fmla="*/ 8 h 35"/>
                  <a:gd name="T8" fmla="*/ 15 w 65"/>
                  <a:gd name="T9" fmla="*/ 10 h 35"/>
                  <a:gd name="T10" fmla="*/ 17 w 65"/>
                  <a:gd name="T11" fmla="*/ 13 h 35"/>
                  <a:gd name="T12" fmla="*/ 19 w 65"/>
                  <a:gd name="T13" fmla="*/ 16 h 35"/>
                  <a:gd name="T14" fmla="*/ 21 w 65"/>
                  <a:gd name="T15" fmla="*/ 19 h 35"/>
                  <a:gd name="T16" fmla="*/ 23 w 65"/>
                  <a:gd name="T17" fmla="*/ 21 h 35"/>
                  <a:gd name="T18" fmla="*/ 25 w 65"/>
                  <a:gd name="T19" fmla="*/ 24 h 35"/>
                  <a:gd name="T20" fmla="*/ 28 w 65"/>
                  <a:gd name="T21" fmla="*/ 26 h 35"/>
                  <a:gd name="T22" fmla="*/ 31 w 65"/>
                  <a:gd name="T23" fmla="*/ 27 h 35"/>
                  <a:gd name="T24" fmla="*/ 35 w 65"/>
                  <a:gd name="T25" fmla="*/ 28 h 35"/>
                  <a:gd name="T26" fmla="*/ 38 w 65"/>
                  <a:gd name="T27" fmla="*/ 28 h 35"/>
                  <a:gd name="T28" fmla="*/ 40 w 65"/>
                  <a:gd name="T29" fmla="*/ 29 h 35"/>
                  <a:gd name="T30" fmla="*/ 43 w 65"/>
                  <a:gd name="T31" fmla="*/ 29 h 35"/>
                  <a:gd name="T32" fmla="*/ 46 w 65"/>
                  <a:gd name="T33" fmla="*/ 28 h 35"/>
                  <a:gd name="T34" fmla="*/ 49 w 65"/>
                  <a:gd name="T35" fmla="*/ 28 h 35"/>
                  <a:gd name="T36" fmla="*/ 52 w 65"/>
                  <a:gd name="T37" fmla="*/ 27 h 35"/>
                  <a:gd name="T38" fmla="*/ 54 w 65"/>
                  <a:gd name="T39" fmla="*/ 27 h 35"/>
                  <a:gd name="T40" fmla="*/ 57 w 65"/>
                  <a:gd name="T41" fmla="*/ 26 h 35"/>
                  <a:gd name="T42" fmla="*/ 59 w 65"/>
                  <a:gd name="T43" fmla="*/ 25 h 35"/>
                  <a:gd name="T44" fmla="*/ 61 w 65"/>
                  <a:gd name="T45" fmla="*/ 23 h 35"/>
                  <a:gd name="T46" fmla="*/ 62 w 65"/>
                  <a:gd name="T47" fmla="*/ 22 h 35"/>
                  <a:gd name="T48" fmla="*/ 64 w 65"/>
                  <a:gd name="T49" fmla="*/ 20 h 35"/>
                  <a:gd name="T50" fmla="*/ 65 w 65"/>
                  <a:gd name="T51" fmla="*/ 20 h 35"/>
                  <a:gd name="T52" fmla="*/ 63 w 65"/>
                  <a:gd name="T53" fmla="*/ 23 h 35"/>
                  <a:gd name="T54" fmla="*/ 60 w 65"/>
                  <a:gd name="T55" fmla="*/ 25 h 35"/>
                  <a:gd name="T56" fmla="*/ 57 w 65"/>
                  <a:gd name="T57" fmla="*/ 28 h 35"/>
                  <a:gd name="T58" fmla="*/ 55 w 65"/>
                  <a:gd name="T59" fmla="*/ 30 h 35"/>
                  <a:gd name="T60" fmla="*/ 53 w 65"/>
                  <a:gd name="T61" fmla="*/ 31 h 35"/>
                  <a:gd name="T62" fmla="*/ 51 w 65"/>
                  <a:gd name="T63" fmla="*/ 32 h 35"/>
                  <a:gd name="T64" fmla="*/ 48 w 65"/>
                  <a:gd name="T65" fmla="*/ 33 h 35"/>
                  <a:gd name="T66" fmla="*/ 45 w 65"/>
                  <a:gd name="T67" fmla="*/ 33 h 35"/>
                  <a:gd name="T68" fmla="*/ 43 w 65"/>
                  <a:gd name="T69" fmla="*/ 35 h 35"/>
                  <a:gd name="T70" fmla="*/ 39 w 65"/>
                  <a:gd name="T71" fmla="*/ 35 h 35"/>
                  <a:gd name="T72" fmla="*/ 37 w 65"/>
                  <a:gd name="T73" fmla="*/ 35 h 35"/>
                  <a:gd name="T74" fmla="*/ 34 w 65"/>
                  <a:gd name="T75" fmla="*/ 33 h 35"/>
                  <a:gd name="T76" fmla="*/ 31 w 65"/>
                  <a:gd name="T77" fmla="*/ 33 h 35"/>
                  <a:gd name="T78" fmla="*/ 27 w 65"/>
                  <a:gd name="T79" fmla="*/ 32 h 35"/>
                  <a:gd name="T80" fmla="*/ 25 w 65"/>
                  <a:gd name="T81" fmla="*/ 31 h 35"/>
                  <a:gd name="T82" fmla="*/ 22 w 65"/>
                  <a:gd name="T83" fmla="*/ 29 h 35"/>
                  <a:gd name="T84" fmla="*/ 19 w 65"/>
                  <a:gd name="T85" fmla="*/ 27 h 35"/>
                  <a:gd name="T86" fmla="*/ 16 w 65"/>
                  <a:gd name="T87" fmla="*/ 25 h 35"/>
                  <a:gd name="T88" fmla="*/ 15 w 65"/>
                  <a:gd name="T89" fmla="*/ 24 h 35"/>
                  <a:gd name="T90" fmla="*/ 12 w 65"/>
                  <a:gd name="T91" fmla="*/ 21 h 35"/>
                  <a:gd name="T92" fmla="*/ 10 w 65"/>
                  <a:gd name="T93" fmla="*/ 18 h 35"/>
                  <a:gd name="T94" fmla="*/ 8 w 65"/>
                  <a:gd name="T95" fmla="*/ 16 h 35"/>
                  <a:gd name="T96" fmla="*/ 6 w 65"/>
                  <a:gd name="T97" fmla="*/ 13 h 35"/>
                  <a:gd name="T98" fmla="*/ 4 w 65"/>
                  <a:gd name="T99" fmla="*/ 10 h 35"/>
                  <a:gd name="T100" fmla="*/ 3 w 65"/>
                  <a:gd name="T101" fmla="*/ 7 h 35"/>
                  <a:gd name="T102" fmla="*/ 2 w 65"/>
                  <a:gd name="T103" fmla="*/ 4 h 35"/>
                  <a:gd name="T104" fmla="*/ 0 w 65"/>
                  <a:gd name="T105" fmla="*/ 2 h 35"/>
                  <a:gd name="T106" fmla="*/ 12 w 65"/>
                  <a:gd name="T107" fmla="*/ 0 h 35"/>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5"/>
                  <a:gd name="T163" fmla="*/ 0 h 35"/>
                  <a:gd name="T164" fmla="*/ 65 w 65"/>
                  <a:gd name="T165" fmla="*/ 35 h 35"/>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5" h="35">
                    <a:moveTo>
                      <a:pt x="12" y="0"/>
                    </a:moveTo>
                    <a:lnTo>
                      <a:pt x="12" y="0"/>
                    </a:lnTo>
                    <a:lnTo>
                      <a:pt x="12" y="1"/>
                    </a:lnTo>
                    <a:lnTo>
                      <a:pt x="13" y="3"/>
                    </a:lnTo>
                    <a:lnTo>
                      <a:pt x="13" y="4"/>
                    </a:lnTo>
                    <a:lnTo>
                      <a:pt x="14" y="5"/>
                    </a:lnTo>
                    <a:lnTo>
                      <a:pt x="14" y="6"/>
                    </a:lnTo>
                    <a:lnTo>
                      <a:pt x="15" y="8"/>
                    </a:lnTo>
                    <a:lnTo>
                      <a:pt x="15" y="9"/>
                    </a:lnTo>
                    <a:lnTo>
                      <a:pt x="15" y="10"/>
                    </a:lnTo>
                    <a:lnTo>
                      <a:pt x="16" y="12"/>
                    </a:lnTo>
                    <a:lnTo>
                      <a:pt x="17" y="13"/>
                    </a:lnTo>
                    <a:lnTo>
                      <a:pt x="18" y="15"/>
                    </a:lnTo>
                    <a:lnTo>
                      <a:pt x="19" y="16"/>
                    </a:lnTo>
                    <a:lnTo>
                      <a:pt x="20" y="17"/>
                    </a:lnTo>
                    <a:lnTo>
                      <a:pt x="21" y="19"/>
                    </a:lnTo>
                    <a:lnTo>
                      <a:pt x="22" y="20"/>
                    </a:lnTo>
                    <a:lnTo>
                      <a:pt x="23" y="21"/>
                    </a:lnTo>
                    <a:lnTo>
                      <a:pt x="24" y="22"/>
                    </a:lnTo>
                    <a:lnTo>
                      <a:pt x="25" y="24"/>
                    </a:lnTo>
                    <a:lnTo>
                      <a:pt x="27" y="25"/>
                    </a:lnTo>
                    <a:lnTo>
                      <a:pt x="28" y="26"/>
                    </a:lnTo>
                    <a:lnTo>
                      <a:pt x="30" y="26"/>
                    </a:lnTo>
                    <a:lnTo>
                      <a:pt x="31" y="27"/>
                    </a:lnTo>
                    <a:lnTo>
                      <a:pt x="33" y="28"/>
                    </a:lnTo>
                    <a:lnTo>
                      <a:pt x="35" y="28"/>
                    </a:lnTo>
                    <a:lnTo>
                      <a:pt x="37" y="28"/>
                    </a:lnTo>
                    <a:lnTo>
                      <a:pt x="38" y="28"/>
                    </a:lnTo>
                    <a:lnTo>
                      <a:pt x="39" y="29"/>
                    </a:lnTo>
                    <a:lnTo>
                      <a:pt x="40" y="29"/>
                    </a:lnTo>
                    <a:lnTo>
                      <a:pt x="41" y="29"/>
                    </a:lnTo>
                    <a:lnTo>
                      <a:pt x="43" y="29"/>
                    </a:lnTo>
                    <a:lnTo>
                      <a:pt x="45" y="28"/>
                    </a:lnTo>
                    <a:lnTo>
                      <a:pt x="46" y="28"/>
                    </a:lnTo>
                    <a:lnTo>
                      <a:pt x="48" y="28"/>
                    </a:lnTo>
                    <a:lnTo>
                      <a:pt x="49" y="28"/>
                    </a:lnTo>
                    <a:lnTo>
                      <a:pt x="51" y="28"/>
                    </a:lnTo>
                    <a:lnTo>
                      <a:pt x="52" y="27"/>
                    </a:lnTo>
                    <a:lnTo>
                      <a:pt x="54" y="27"/>
                    </a:lnTo>
                    <a:lnTo>
                      <a:pt x="56" y="26"/>
                    </a:lnTo>
                    <a:lnTo>
                      <a:pt x="57" y="26"/>
                    </a:lnTo>
                    <a:lnTo>
                      <a:pt x="58" y="26"/>
                    </a:lnTo>
                    <a:lnTo>
                      <a:pt x="59" y="25"/>
                    </a:lnTo>
                    <a:lnTo>
                      <a:pt x="60" y="24"/>
                    </a:lnTo>
                    <a:lnTo>
                      <a:pt x="61" y="23"/>
                    </a:lnTo>
                    <a:lnTo>
                      <a:pt x="62" y="22"/>
                    </a:lnTo>
                    <a:lnTo>
                      <a:pt x="63" y="21"/>
                    </a:lnTo>
                    <a:lnTo>
                      <a:pt x="64" y="20"/>
                    </a:lnTo>
                    <a:lnTo>
                      <a:pt x="65" y="20"/>
                    </a:lnTo>
                    <a:lnTo>
                      <a:pt x="65" y="21"/>
                    </a:lnTo>
                    <a:lnTo>
                      <a:pt x="63" y="23"/>
                    </a:lnTo>
                    <a:lnTo>
                      <a:pt x="62" y="24"/>
                    </a:lnTo>
                    <a:lnTo>
                      <a:pt x="60" y="25"/>
                    </a:lnTo>
                    <a:lnTo>
                      <a:pt x="59" y="27"/>
                    </a:lnTo>
                    <a:lnTo>
                      <a:pt x="57" y="28"/>
                    </a:lnTo>
                    <a:lnTo>
                      <a:pt x="56" y="29"/>
                    </a:lnTo>
                    <a:lnTo>
                      <a:pt x="55" y="30"/>
                    </a:lnTo>
                    <a:lnTo>
                      <a:pt x="54" y="30"/>
                    </a:lnTo>
                    <a:lnTo>
                      <a:pt x="53" y="31"/>
                    </a:lnTo>
                    <a:lnTo>
                      <a:pt x="51" y="31"/>
                    </a:lnTo>
                    <a:lnTo>
                      <a:pt x="51" y="32"/>
                    </a:lnTo>
                    <a:lnTo>
                      <a:pt x="49" y="32"/>
                    </a:lnTo>
                    <a:lnTo>
                      <a:pt x="48" y="33"/>
                    </a:lnTo>
                    <a:lnTo>
                      <a:pt x="47" y="33"/>
                    </a:lnTo>
                    <a:lnTo>
                      <a:pt x="45" y="33"/>
                    </a:lnTo>
                    <a:lnTo>
                      <a:pt x="44" y="34"/>
                    </a:lnTo>
                    <a:lnTo>
                      <a:pt x="43" y="35"/>
                    </a:lnTo>
                    <a:lnTo>
                      <a:pt x="41" y="35"/>
                    </a:lnTo>
                    <a:lnTo>
                      <a:pt x="39" y="35"/>
                    </a:lnTo>
                    <a:lnTo>
                      <a:pt x="38" y="35"/>
                    </a:lnTo>
                    <a:lnTo>
                      <a:pt x="37" y="35"/>
                    </a:lnTo>
                    <a:lnTo>
                      <a:pt x="35" y="34"/>
                    </a:lnTo>
                    <a:lnTo>
                      <a:pt x="34" y="33"/>
                    </a:lnTo>
                    <a:lnTo>
                      <a:pt x="32" y="33"/>
                    </a:lnTo>
                    <a:lnTo>
                      <a:pt x="31" y="33"/>
                    </a:lnTo>
                    <a:lnTo>
                      <a:pt x="29" y="32"/>
                    </a:lnTo>
                    <a:lnTo>
                      <a:pt x="27" y="32"/>
                    </a:lnTo>
                    <a:lnTo>
                      <a:pt x="26" y="31"/>
                    </a:lnTo>
                    <a:lnTo>
                      <a:pt x="25" y="31"/>
                    </a:lnTo>
                    <a:lnTo>
                      <a:pt x="23" y="30"/>
                    </a:lnTo>
                    <a:lnTo>
                      <a:pt x="22" y="29"/>
                    </a:lnTo>
                    <a:lnTo>
                      <a:pt x="20" y="28"/>
                    </a:lnTo>
                    <a:lnTo>
                      <a:pt x="19" y="27"/>
                    </a:lnTo>
                    <a:lnTo>
                      <a:pt x="18" y="26"/>
                    </a:lnTo>
                    <a:lnTo>
                      <a:pt x="16" y="25"/>
                    </a:lnTo>
                    <a:lnTo>
                      <a:pt x="15" y="24"/>
                    </a:lnTo>
                    <a:lnTo>
                      <a:pt x="13" y="22"/>
                    </a:lnTo>
                    <a:lnTo>
                      <a:pt x="12" y="21"/>
                    </a:lnTo>
                    <a:lnTo>
                      <a:pt x="11" y="20"/>
                    </a:lnTo>
                    <a:lnTo>
                      <a:pt x="10" y="18"/>
                    </a:lnTo>
                    <a:lnTo>
                      <a:pt x="9" y="17"/>
                    </a:lnTo>
                    <a:lnTo>
                      <a:pt x="8" y="16"/>
                    </a:lnTo>
                    <a:lnTo>
                      <a:pt x="7" y="14"/>
                    </a:lnTo>
                    <a:lnTo>
                      <a:pt x="6" y="13"/>
                    </a:lnTo>
                    <a:lnTo>
                      <a:pt x="5" y="11"/>
                    </a:lnTo>
                    <a:lnTo>
                      <a:pt x="4" y="10"/>
                    </a:lnTo>
                    <a:lnTo>
                      <a:pt x="4" y="8"/>
                    </a:lnTo>
                    <a:lnTo>
                      <a:pt x="3" y="7"/>
                    </a:lnTo>
                    <a:lnTo>
                      <a:pt x="2" y="5"/>
                    </a:lnTo>
                    <a:lnTo>
                      <a:pt x="2" y="4"/>
                    </a:lnTo>
                    <a:lnTo>
                      <a:pt x="1" y="3"/>
                    </a:lnTo>
                    <a:lnTo>
                      <a:pt x="0" y="2"/>
                    </a:lnTo>
                    <a:lnTo>
                      <a:pt x="12" y="0"/>
                    </a:lnTo>
                    <a:close/>
                  </a:path>
                </a:pathLst>
              </a:custGeom>
              <a:solidFill>
                <a:srgbClr val="FF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569" name="Freeform 652"/>
              <p:cNvSpPr>
                <a:spLocks/>
              </p:cNvSpPr>
              <p:nvPr/>
            </p:nvSpPr>
            <p:spPr bwMode="auto">
              <a:xfrm>
                <a:off x="3332" y="2217"/>
                <a:ext cx="59" cy="51"/>
              </a:xfrm>
              <a:custGeom>
                <a:avLst/>
                <a:gdLst>
                  <a:gd name="T0" fmla="*/ 56 w 59"/>
                  <a:gd name="T1" fmla="*/ 0 h 51"/>
                  <a:gd name="T2" fmla="*/ 58 w 59"/>
                  <a:gd name="T3" fmla="*/ 2 h 51"/>
                  <a:gd name="T4" fmla="*/ 58 w 59"/>
                  <a:gd name="T5" fmla="*/ 6 h 51"/>
                  <a:gd name="T6" fmla="*/ 59 w 59"/>
                  <a:gd name="T7" fmla="*/ 8 h 51"/>
                  <a:gd name="T8" fmla="*/ 59 w 59"/>
                  <a:gd name="T9" fmla="*/ 10 h 51"/>
                  <a:gd name="T10" fmla="*/ 58 w 59"/>
                  <a:gd name="T11" fmla="*/ 12 h 51"/>
                  <a:gd name="T12" fmla="*/ 57 w 59"/>
                  <a:gd name="T13" fmla="*/ 14 h 51"/>
                  <a:gd name="T14" fmla="*/ 55 w 59"/>
                  <a:gd name="T15" fmla="*/ 15 h 51"/>
                  <a:gd name="T16" fmla="*/ 53 w 59"/>
                  <a:gd name="T17" fmla="*/ 15 h 51"/>
                  <a:gd name="T18" fmla="*/ 51 w 59"/>
                  <a:gd name="T19" fmla="*/ 15 h 51"/>
                  <a:gd name="T20" fmla="*/ 49 w 59"/>
                  <a:gd name="T21" fmla="*/ 16 h 51"/>
                  <a:gd name="T22" fmla="*/ 47 w 59"/>
                  <a:gd name="T23" fmla="*/ 17 h 51"/>
                  <a:gd name="T24" fmla="*/ 45 w 59"/>
                  <a:gd name="T25" fmla="*/ 19 h 51"/>
                  <a:gd name="T26" fmla="*/ 42 w 59"/>
                  <a:gd name="T27" fmla="*/ 20 h 51"/>
                  <a:gd name="T28" fmla="*/ 38 w 59"/>
                  <a:gd name="T29" fmla="*/ 23 h 51"/>
                  <a:gd name="T30" fmla="*/ 35 w 59"/>
                  <a:gd name="T31" fmla="*/ 25 h 51"/>
                  <a:gd name="T32" fmla="*/ 32 w 59"/>
                  <a:gd name="T33" fmla="*/ 28 h 51"/>
                  <a:gd name="T34" fmla="*/ 29 w 59"/>
                  <a:gd name="T35" fmla="*/ 30 h 51"/>
                  <a:gd name="T36" fmla="*/ 27 w 59"/>
                  <a:gd name="T37" fmla="*/ 32 h 51"/>
                  <a:gd name="T38" fmla="*/ 24 w 59"/>
                  <a:gd name="T39" fmla="*/ 34 h 51"/>
                  <a:gd name="T40" fmla="*/ 23 w 59"/>
                  <a:gd name="T41" fmla="*/ 36 h 51"/>
                  <a:gd name="T42" fmla="*/ 22 w 59"/>
                  <a:gd name="T43" fmla="*/ 39 h 51"/>
                  <a:gd name="T44" fmla="*/ 23 w 59"/>
                  <a:gd name="T45" fmla="*/ 40 h 51"/>
                  <a:gd name="T46" fmla="*/ 26 w 59"/>
                  <a:gd name="T47" fmla="*/ 40 h 51"/>
                  <a:gd name="T48" fmla="*/ 28 w 59"/>
                  <a:gd name="T49" fmla="*/ 40 h 51"/>
                  <a:gd name="T50" fmla="*/ 29 w 59"/>
                  <a:gd name="T51" fmla="*/ 41 h 51"/>
                  <a:gd name="T52" fmla="*/ 28 w 59"/>
                  <a:gd name="T53" fmla="*/ 42 h 51"/>
                  <a:gd name="T54" fmla="*/ 27 w 59"/>
                  <a:gd name="T55" fmla="*/ 42 h 51"/>
                  <a:gd name="T56" fmla="*/ 25 w 59"/>
                  <a:gd name="T57" fmla="*/ 44 h 51"/>
                  <a:gd name="T58" fmla="*/ 22 w 59"/>
                  <a:gd name="T59" fmla="*/ 45 h 51"/>
                  <a:gd name="T60" fmla="*/ 19 w 59"/>
                  <a:gd name="T61" fmla="*/ 46 h 51"/>
                  <a:gd name="T62" fmla="*/ 15 w 59"/>
                  <a:gd name="T63" fmla="*/ 46 h 51"/>
                  <a:gd name="T64" fmla="*/ 12 w 59"/>
                  <a:gd name="T65" fmla="*/ 47 h 51"/>
                  <a:gd name="T66" fmla="*/ 9 w 59"/>
                  <a:gd name="T67" fmla="*/ 49 h 51"/>
                  <a:gd name="T68" fmla="*/ 6 w 59"/>
                  <a:gd name="T69" fmla="*/ 50 h 51"/>
                  <a:gd name="T70" fmla="*/ 3 w 59"/>
                  <a:gd name="T71" fmla="*/ 50 h 51"/>
                  <a:gd name="T72" fmla="*/ 2 w 59"/>
                  <a:gd name="T73" fmla="*/ 51 h 51"/>
                  <a:gd name="T74" fmla="*/ 0 w 59"/>
                  <a:gd name="T75" fmla="*/ 51 h 5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59"/>
                  <a:gd name="T115" fmla="*/ 0 h 51"/>
                  <a:gd name="T116" fmla="*/ 59 w 59"/>
                  <a:gd name="T117" fmla="*/ 51 h 51"/>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59" h="51">
                    <a:moveTo>
                      <a:pt x="0" y="51"/>
                    </a:moveTo>
                    <a:lnTo>
                      <a:pt x="56" y="0"/>
                    </a:lnTo>
                    <a:lnTo>
                      <a:pt x="57" y="1"/>
                    </a:lnTo>
                    <a:lnTo>
                      <a:pt x="58" y="2"/>
                    </a:lnTo>
                    <a:lnTo>
                      <a:pt x="58" y="4"/>
                    </a:lnTo>
                    <a:lnTo>
                      <a:pt x="58" y="6"/>
                    </a:lnTo>
                    <a:lnTo>
                      <a:pt x="58" y="7"/>
                    </a:lnTo>
                    <a:lnTo>
                      <a:pt x="59" y="8"/>
                    </a:lnTo>
                    <a:lnTo>
                      <a:pt x="59" y="9"/>
                    </a:lnTo>
                    <a:lnTo>
                      <a:pt x="59" y="10"/>
                    </a:lnTo>
                    <a:lnTo>
                      <a:pt x="58" y="11"/>
                    </a:lnTo>
                    <a:lnTo>
                      <a:pt x="58" y="12"/>
                    </a:lnTo>
                    <a:lnTo>
                      <a:pt x="58" y="13"/>
                    </a:lnTo>
                    <a:lnTo>
                      <a:pt x="57" y="14"/>
                    </a:lnTo>
                    <a:lnTo>
                      <a:pt x="56" y="14"/>
                    </a:lnTo>
                    <a:lnTo>
                      <a:pt x="55" y="15"/>
                    </a:lnTo>
                    <a:lnTo>
                      <a:pt x="54" y="15"/>
                    </a:lnTo>
                    <a:lnTo>
                      <a:pt x="53" y="15"/>
                    </a:lnTo>
                    <a:lnTo>
                      <a:pt x="51" y="15"/>
                    </a:lnTo>
                    <a:lnTo>
                      <a:pt x="50" y="15"/>
                    </a:lnTo>
                    <a:lnTo>
                      <a:pt x="49" y="16"/>
                    </a:lnTo>
                    <a:lnTo>
                      <a:pt x="48" y="17"/>
                    </a:lnTo>
                    <a:lnTo>
                      <a:pt x="47" y="17"/>
                    </a:lnTo>
                    <a:lnTo>
                      <a:pt x="46" y="18"/>
                    </a:lnTo>
                    <a:lnTo>
                      <a:pt x="45" y="19"/>
                    </a:lnTo>
                    <a:lnTo>
                      <a:pt x="43" y="19"/>
                    </a:lnTo>
                    <a:lnTo>
                      <a:pt x="42" y="20"/>
                    </a:lnTo>
                    <a:lnTo>
                      <a:pt x="40" y="22"/>
                    </a:lnTo>
                    <a:lnTo>
                      <a:pt x="38" y="23"/>
                    </a:lnTo>
                    <a:lnTo>
                      <a:pt x="37" y="24"/>
                    </a:lnTo>
                    <a:lnTo>
                      <a:pt x="35" y="25"/>
                    </a:lnTo>
                    <a:lnTo>
                      <a:pt x="34" y="27"/>
                    </a:lnTo>
                    <a:lnTo>
                      <a:pt x="32" y="28"/>
                    </a:lnTo>
                    <a:lnTo>
                      <a:pt x="31" y="29"/>
                    </a:lnTo>
                    <a:lnTo>
                      <a:pt x="29" y="30"/>
                    </a:lnTo>
                    <a:lnTo>
                      <a:pt x="27" y="31"/>
                    </a:lnTo>
                    <a:lnTo>
                      <a:pt x="27" y="32"/>
                    </a:lnTo>
                    <a:lnTo>
                      <a:pt x="25" y="33"/>
                    </a:lnTo>
                    <a:lnTo>
                      <a:pt x="24" y="34"/>
                    </a:lnTo>
                    <a:lnTo>
                      <a:pt x="23" y="35"/>
                    </a:lnTo>
                    <a:lnTo>
                      <a:pt x="23" y="36"/>
                    </a:lnTo>
                    <a:lnTo>
                      <a:pt x="22" y="38"/>
                    </a:lnTo>
                    <a:lnTo>
                      <a:pt x="22" y="39"/>
                    </a:lnTo>
                    <a:lnTo>
                      <a:pt x="22" y="40"/>
                    </a:lnTo>
                    <a:lnTo>
                      <a:pt x="23" y="40"/>
                    </a:lnTo>
                    <a:lnTo>
                      <a:pt x="24" y="40"/>
                    </a:lnTo>
                    <a:lnTo>
                      <a:pt x="26" y="40"/>
                    </a:lnTo>
                    <a:lnTo>
                      <a:pt x="27" y="40"/>
                    </a:lnTo>
                    <a:lnTo>
                      <a:pt x="28" y="40"/>
                    </a:lnTo>
                    <a:lnTo>
                      <a:pt x="29" y="41"/>
                    </a:lnTo>
                    <a:lnTo>
                      <a:pt x="28" y="42"/>
                    </a:lnTo>
                    <a:lnTo>
                      <a:pt x="27" y="42"/>
                    </a:lnTo>
                    <a:lnTo>
                      <a:pt x="26" y="43"/>
                    </a:lnTo>
                    <a:lnTo>
                      <a:pt x="25" y="44"/>
                    </a:lnTo>
                    <a:lnTo>
                      <a:pt x="23" y="44"/>
                    </a:lnTo>
                    <a:lnTo>
                      <a:pt x="22" y="45"/>
                    </a:lnTo>
                    <a:lnTo>
                      <a:pt x="20" y="45"/>
                    </a:lnTo>
                    <a:lnTo>
                      <a:pt x="19" y="46"/>
                    </a:lnTo>
                    <a:lnTo>
                      <a:pt x="17" y="46"/>
                    </a:lnTo>
                    <a:lnTo>
                      <a:pt x="15" y="46"/>
                    </a:lnTo>
                    <a:lnTo>
                      <a:pt x="14" y="47"/>
                    </a:lnTo>
                    <a:lnTo>
                      <a:pt x="12" y="47"/>
                    </a:lnTo>
                    <a:lnTo>
                      <a:pt x="11" y="48"/>
                    </a:lnTo>
                    <a:lnTo>
                      <a:pt x="9" y="49"/>
                    </a:lnTo>
                    <a:lnTo>
                      <a:pt x="7" y="49"/>
                    </a:lnTo>
                    <a:lnTo>
                      <a:pt x="6" y="50"/>
                    </a:lnTo>
                    <a:lnTo>
                      <a:pt x="4" y="50"/>
                    </a:lnTo>
                    <a:lnTo>
                      <a:pt x="3" y="50"/>
                    </a:lnTo>
                    <a:lnTo>
                      <a:pt x="2" y="50"/>
                    </a:lnTo>
                    <a:lnTo>
                      <a:pt x="2" y="51"/>
                    </a:lnTo>
                    <a:lnTo>
                      <a:pt x="0" y="51"/>
                    </a:lnTo>
                    <a:close/>
                  </a:path>
                </a:pathLst>
              </a:custGeom>
              <a:solidFill>
                <a:srgbClr val="D6541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570" name="Freeform 653"/>
              <p:cNvSpPr>
                <a:spLocks/>
              </p:cNvSpPr>
              <p:nvPr/>
            </p:nvSpPr>
            <p:spPr bwMode="auto">
              <a:xfrm>
                <a:off x="3165" y="2181"/>
                <a:ext cx="308" cy="301"/>
              </a:xfrm>
              <a:custGeom>
                <a:avLst/>
                <a:gdLst>
                  <a:gd name="T0" fmla="*/ 39 w 308"/>
                  <a:gd name="T1" fmla="*/ 43 h 301"/>
                  <a:gd name="T2" fmla="*/ 20 w 308"/>
                  <a:gd name="T3" fmla="*/ 64 h 301"/>
                  <a:gd name="T4" fmla="*/ 11 w 308"/>
                  <a:gd name="T5" fmla="*/ 83 h 301"/>
                  <a:gd name="T6" fmla="*/ 5 w 308"/>
                  <a:gd name="T7" fmla="*/ 102 h 301"/>
                  <a:gd name="T8" fmla="*/ 1 w 308"/>
                  <a:gd name="T9" fmla="*/ 122 h 301"/>
                  <a:gd name="T10" fmla="*/ 0 w 308"/>
                  <a:gd name="T11" fmla="*/ 146 h 301"/>
                  <a:gd name="T12" fmla="*/ 3 w 308"/>
                  <a:gd name="T13" fmla="*/ 172 h 301"/>
                  <a:gd name="T14" fmla="*/ 10 w 308"/>
                  <a:gd name="T15" fmla="*/ 199 h 301"/>
                  <a:gd name="T16" fmla="*/ 38 w 308"/>
                  <a:gd name="T17" fmla="*/ 249 h 301"/>
                  <a:gd name="T18" fmla="*/ 79 w 308"/>
                  <a:gd name="T19" fmla="*/ 282 h 301"/>
                  <a:gd name="T20" fmla="*/ 126 w 308"/>
                  <a:gd name="T21" fmla="*/ 298 h 301"/>
                  <a:gd name="T22" fmla="*/ 174 w 308"/>
                  <a:gd name="T23" fmla="*/ 300 h 301"/>
                  <a:gd name="T24" fmla="*/ 218 w 308"/>
                  <a:gd name="T25" fmla="*/ 289 h 301"/>
                  <a:gd name="T26" fmla="*/ 255 w 308"/>
                  <a:gd name="T27" fmla="*/ 266 h 301"/>
                  <a:gd name="T28" fmla="*/ 281 w 308"/>
                  <a:gd name="T29" fmla="*/ 238 h 301"/>
                  <a:gd name="T30" fmla="*/ 298 w 308"/>
                  <a:gd name="T31" fmla="*/ 206 h 301"/>
                  <a:gd name="T32" fmla="*/ 307 w 308"/>
                  <a:gd name="T33" fmla="*/ 169 h 301"/>
                  <a:gd name="T34" fmla="*/ 308 w 308"/>
                  <a:gd name="T35" fmla="*/ 132 h 301"/>
                  <a:gd name="T36" fmla="*/ 301 w 308"/>
                  <a:gd name="T37" fmla="*/ 104 h 301"/>
                  <a:gd name="T38" fmla="*/ 285 w 308"/>
                  <a:gd name="T39" fmla="*/ 70 h 301"/>
                  <a:gd name="T40" fmla="*/ 256 w 308"/>
                  <a:gd name="T41" fmla="*/ 36 h 301"/>
                  <a:gd name="T42" fmla="*/ 214 w 308"/>
                  <a:gd name="T43" fmla="*/ 11 h 301"/>
                  <a:gd name="T44" fmla="*/ 169 w 308"/>
                  <a:gd name="T45" fmla="*/ 1 h 301"/>
                  <a:gd name="T46" fmla="*/ 147 w 308"/>
                  <a:gd name="T47" fmla="*/ 0 h 301"/>
                  <a:gd name="T48" fmla="*/ 127 w 308"/>
                  <a:gd name="T49" fmla="*/ 2 h 301"/>
                  <a:gd name="T50" fmla="*/ 145 w 308"/>
                  <a:gd name="T51" fmla="*/ 6 h 301"/>
                  <a:gd name="T52" fmla="*/ 162 w 308"/>
                  <a:gd name="T53" fmla="*/ 6 h 301"/>
                  <a:gd name="T54" fmla="*/ 178 w 308"/>
                  <a:gd name="T55" fmla="*/ 11 h 301"/>
                  <a:gd name="T56" fmla="*/ 204 w 308"/>
                  <a:gd name="T57" fmla="*/ 30 h 301"/>
                  <a:gd name="T58" fmla="*/ 219 w 308"/>
                  <a:gd name="T59" fmla="*/ 27 h 301"/>
                  <a:gd name="T60" fmla="*/ 233 w 308"/>
                  <a:gd name="T61" fmla="*/ 30 h 301"/>
                  <a:gd name="T62" fmla="*/ 244 w 308"/>
                  <a:gd name="T63" fmla="*/ 48 h 301"/>
                  <a:gd name="T64" fmla="*/ 256 w 308"/>
                  <a:gd name="T65" fmla="*/ 58 h 301"/>
                  <a:gd name="T66" fmla="*/ 279 w 308"/>
                  <a:gd name="T67" fmla="*/ 72 h 301"/>
                  <a:gd name="T68" fmla="*/ 289 w 308"/>
                  <a:gd name="T69" fmla="*/ 97 h 301"/>
                  <a:gd name="T70" fmla="*/ 289 w 308"/>
                  <a:gd name="T71" fmla="*/ 125 h 301"/>
                  <a:gd name="T72" fmla="*/ 284 w 308"/>
                  <a:gd name="T73" fmla="*/ 150 h 301"/>
                  <a:gd name="T74" fmla="*/ 283 w 308"/>
                  <a:gd name="T75" fmla="*/ 169 h 301"/>
                  <a:gd name="T76" fmla="*/ 283 w 308"/>
                  <a:gd name="T77" fmla="*/ 188 h 301"/>
                  <a:gd name="T78" fmla="*/ 280 w 308"/>
                  <a:gd name="T79" fmla="*/ 210 h 301"/>
                  <a:gd name="T80" fmla="*/ 271 w 308"/>
                  <a:gd name="T81" fmla="*/ 232 h 301"/>
                  <a:gd name="T82" fmla="*/ 253 w 308"/>
                  <a:gd name="T83" fmla="*/ 248 h 301"/>
                  <a:gd name="T84" fmla="*/ 234 w 308"/>
                  <a:gd name="T85" fmla="*/ 253 h 301"/>
                  <a:gd name="T86" fmla="*/ 217 w 308"/>
                  <a:gd name="T87" fmla="*/ 251 h 301"/>
                  <a:gd name="T88" fmla="*/ 203 w 308"/>
                  <a:gd name="T89" fmla="*/ 245 h 301"/>
                  <a:gd name="T90" fmla="*/ 176 w 308"/>
                  <a:gd name="T91" fmla="*/ 244 h 301"/>
                  <a:gd name="T92" fmla="*/ 155 w 308"/>
                  <a:gd name="T93" fmla="*/ 254 h 301"/>
                  <a:gd name="T94" fmla="*/ 129 w 308"/>
                  <a:gd name="T95" fmla="*/ 258 h 301"/>
                  <a:gd name="T96" fmla="*/ 102 w 308"/>
                  <a:gd name="T97" fmla="*/ 252 h 301"/>
                  <a:gd name="T98" fmla="*/ 81 w 308"/>
                  <a:gd name="T99" fmla="*/ 232 h 301"/>
                  <a:gd name="T100" fmla="*/ 67 w 308"/>
                  <a:gd name="T101" fmla="*/ 209 h 301"/>
                  <a:gd name="T102" fmla="*/ 53 w 308"/>
                  <a:gd name="T103" fmla="*/ 204 h 301"/>
                  <a:gd name="T104" fmla="*/ 37 w 308"/>
                  <a:gd name="T105" fmla="*/ 193 h 301"/>
                  <a:gd name="T106" fmla="*/ 28 w 308"/>
                  <a:gd name="T107" fmla="*/ 171 h 301"/>
                  <a:gd name="T108" fmla="*/ 30 w 308"/>
                  <a:gd name="T109" fmla="*/ 144 h 301"/>
                  <a:gd name="T110" fmla="*/ 22 w 308"/>
                  <a:gd name="T111" fmla="*/ 122 h 301"/>
                  <a:gd name="T112" fmla="*/ 16 w 308"/>
                  <a:gd name="T113" fmla="*/ 97 h 301"/>
                  <a:gd name="T114" fmla="*/ 22 w 308"/>
                  <a:gd name="T115" fmla="*/ 73 h 301"/>
                  <a:gd name="T116" fmla="*/ 37 w 308"/>
                  <a:gd name="T117" fmla="*/ 50 h 301"/>
                  <a:gd name="T118" fmla="*/ 53 w 308"/>
                  <a:gd name="T119" fmla="*/ 41 h 301"/>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308"/>
                  <a:gd name="T181" fmla="*/ 0 h 301"/>
                  <a:gd name="T182" fmla="*/ 308 w 308"/>
                  <a:gd name="T183" fmla="*/ 301 h 301"/>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308" h="301">
                    <a:moveTo>
                      <a:pt x="56" y="40"/>
                    </a:moveTo>
                    <a:lnTo>
                      <a:pt x="50" y="36"/>
                    </a:lnTo>
                    <a:lnTo>
                      <a:pt x="49" y="36"/>
                    </a:lnTo>
                    <a:lnTo>
                      <a:pt x="48" y="36"/>
                    </a:lnTo>
                    <a:lnTo>
                      <a:pt x="47" y="37"/>
                    </a:lnTo>
                    <a:lnTo>
                      <a:pt x="46" y="38"/>
                    </a:lnTo>
                    <a:lnTo>
                      <a:pt x="44" y="39"/>
                    </a:lnTo>
                    <a:lnTo>
                      <a:pt x="43" y="39"/>
                    </a:lnTo>
                    <a:lnTo>
                      <a:pt x="42" y="41"/>
                    </a:lnTo>
                    <a:lnTo>
                      <a:pt x="41" y="42"/>
                    </a:lnTo>
                    <a:lnTo>
                      <a:pt x="39" y="43"/>
                    </a:lnTo>
                    <a:lnTo>
                      <a:pt x="38" y="44"/>
                    </a:lnTo>
                    <a:lnTo>
                      <a:pt x="37" y="45"/>
                    </a:lnTo>
                    <a:lnTo>
                      <a:pt x="35" y="47"/>
                    </a:lnTo>
                    <a:lnTo>
                      <a:pt x="33" y="48"/>
                    </a:lnTo>
                    <a:lnTo>
                      <a:pt x="32" y="50"/>
                    </a:lnTo>
                    <a:lnTo>
                      <a:pt x="30" y="52"/>
                    </a:lnTo>
                    <a:lnTo>
                      <a:pt x="29" y="54"/>
                    </a:lnTo>
                    <a:lnTo>
                      <a:pt x="27" y="55"/>
                    </a:lnTo>
                    <a:lnTo>
                      <a:pt x="25" y="58"/>
                    </a:lnTo>
                    <a:lnTo>
                      <a:pt x="23" y="60"/>
                    </a:lnTo>
                    <a:lnTo>
                      <a:pt x="22" y="62"/>
                    </a:lnTo>
                    <a:lnTo>
                      <a:pt x="21" y="63"/>
                    </a:lnTo>
                    <a:lnTo>
                      <a:pt x="20" y="64"/>
                    </a:lnTo>
                    <a:lnTo>
                      <a:pt x="19" y="66"/>
                    </a:lnTo>
                    <a:lnTo>
                      <a:pt x="19" y="67"/>
                    </a:lnTo>
                    <a:lnTo>
                      <a:pt x="18" y="68"/>
                    </a:lnTo>
                    <a:lnTo>
                      <a:pt x="17" y="70"/>
                    </a:lnTo>
                    <a:lnTo>
                      <a:pt x="16" y="71"/>
                    </a:lnTo>
                    <a:lnTo>
                      <a:pt x="16" y="72"/>
                    </a:lnTo>
                    <a:lnTo>
                      <a:pt x="15" y="74"/>
                    </a:lnTo>
                    <a:lnTo>
                      <a:pt x="14" y="75"/>
                    </a:lnTo>
                    <a:lnTo>
                      <a:pt x="14" y="77"/>
                    </a:lnTo>
                    <a:lnTo>
                      <a:pt x="13" y="78"/>
                    </a:lnTo>
                    <a:lnTo>
                      <a:pt x="12" y="80"/>
                    </a:lnTo>
                    <a:lnTo>
                      <a:pt x="12" y="81"/>
                    </a:lnTo>
                    <a:lnTo>
                      <a:pt x="11" y="83"/>
                    </a:lnTo>
                    <a:lnTo>
                      <a:pt x="11" y="85"/>
                    </a:lnTo>
                    <a:lnTo>
                      <a:pt x="10" y="86"/>
                    </a:lnTo>
                    <a:lnTo>
                      <a:pt x="10" y="88"/>
                    </a:lnTo>
                    <a:lnTo>
                      <a:pt x="9" y="89"/>
                    </a:lnTo>
                    <a:lnTo>
                      <a:pt x="9" y="90"/>
                    </a:lnTo>
                    <a:lnTo>
                      <a:pt x="8" y="92"/>
                    </a:lnTo>
                    <a:lnTo>
                      <a:pt x="8" y="93"/>
                    </a:lnTo>
                    <a:lnTo>
                      <a:pt x="7" y="94"/>
                    </a:lnTo>
                    <a:lnTo>
                      <a:pt x="7" y="96"/>
                    </a:lnTo>
                    <a:lnTo>
                      <a:pt x="7" y="97"/>
                    </a:lnTo>
                    <a:lnTo>
                      <a:pt x="6" y="99"/>
                    </a:lnTo>
                    <a:lnTo>
                      <a:pt x="6" y="100"/>
                    </a:lnTo>
                    <a:lnTo>
                      <a:pt x="5" y="102"/>
                    </a:lnTo>
                    <a:lnTo>
                      <a:pt x="5" y="103"/>
                    </a:lnTo>
                    <a:lnTo>
                      <a:pt x="4" y="105"/>
                    </a:lnTo>
                    <a:lnTo>
                      <a:pt x="4" y="107"/>
                    </a:lnTo>
                    <a:lnTo>
                      <a:pt x="4" y="108"/>
                    </a:lnTo>
                    <a:lnTo>
                      <a:pt x="3" y="110"/>
                    </a:lnTo>
                    <a:lnTo>
                      <a:pt x="3" y="111"/>
                    </a:lnTo>
                    <a:lnTo>
                      <a:pt x="3" y="113"/>
                    </a:lnTo>
                    <a:lnTo>
                      <a:pt x="3" y="115"/>
                    </a:lnTo>
                    <a:lnTo>
                      <a:pt x="2" y="116"/>
                    </a:lnTo>
                    <a:lnTo>
                      <a:pt x="2" y="118"/>
                    </a:lnTo>
                    <a:lnTo>
                      <a:pt x="2" y="120"/>
                    </a:lnTo>
                    <a:lnTo>
                      <a:pt x="2" y="121"/>
                    </a:lnTo>
                    <a:lnTo>
                      <a:pt x="1" y="122"/>
                    </a:lnTo>
                    <a:lnTo>
                      <a:pt x="1" y="125"/>
                    </a:lnTo>
                    <a:lnTo>
                      <a:pt x="1" y="126"/>
                    </a:lnTo>
                    <a:lnTo>
                      <a:pt x="1" y="128"/>
                    </a:lnTo>
                    <a:lnTo>
                      <a:pt x="1" y="130"/>
                    </a:lnTo>
                    <a:lnTo>
                      <a:pt x="0" y="132"/>
                    </a:lnTo>
                    <a:lnTo>
                      <a:pt x="0" y="133"/>
                    </a:lnTo>
                    <a:lnTo>
                      <a:pt x="0" y="136"/>
                    </a:lnTo>
                    <a:lnTo>
                      <a:pt x="0" y="137"/>
                    </a:lnTo>
                    <a:lnTo>
                      <a:pt x="0" y="139"/>
                    </a:lnTo>
                    <a:lnTo>
                      <a:pt x="0" y="141"/>
                    </a:lnTo>
                    <a:lnTo>
                      <a:pt x="0" y="142"/>
                    </a:lnTo>
                    <a:lnTo>
                      <a:pt x="0" y="144"/>
                    </a:lnTo>
                    <a:lnTo>
                      <a:pt x="0" y="146"/>
                    </a:lnTo>
                    <a:lnTo>
                      <a:pt x="0" y="148"/>
                    </a:lnTo>
                    <a:lnTo>
                      <a:pt x="0" y="150"/>
                    </a:lnTo>
                    <a:lnTo>
                      <a:pt x="0" y="152"/>
                    </a:lnTo>
                    <a:lnTo>
                      <a:pt x="0" y="154"/>
                    </a:lnTo>
                    <a:lnTo>
                      <a:pt x="0" y="155"/>
                    </a:lnTo>
                    <a:lnTo>
                      <a:pt x="1" y="158"/>
                    </a:lnTo>
                    <a:lnTo>
                      <a:pt x="1" y="160"/>
                    </a:lnTo>
                    <a:lnTo>
                      <a:pt x="1" y="162"/>
                    </a:lnTo>
                    <a:lnTo>
                      <a:pt x="1" y="164"/>
                    </a:lnTo>
                    <a:lnTo>
                      <a:pt x="2" y="166"/>
                    </a:lnTo>
                    <a:lnTo>
                      <a:pt x="2" y="168"/>
                    </a:lnTo>
                    <a:lnTo>
                      <a:pt x="2" y="170"/>
                    </a:lnTo>
                    <a:lnTo>
                      <a:pt x="3" y="172"/>
                    </a:lnTo>
                    <a:lnTo>
                      <a:pt x="3" y="174"/>
                    </a:lnTo>
                    <a:lnTo>
                      <a:pt x="3" y="176"/>
                    </a:lnTo>
                    <a:lnTo>
                      <a:pt x="3" y="177"/>
                    </a:lnTo>
                    <a:lnTo>
                      <a:pt x="4" y="180"/>
                    </a:lnTo>
                    <a:lnTo>
                      <a:pt x="4" y="182"/>
                    </a:lnTo>
                    <a:lnTo>
                      <a:pt x="5" y="184"/>
                    </a:lnTo>
                    <a:lnTo>
                      <a:pt x="6" y="186"/>
                    </a:lnTo>
                    <a:lnTo>
                      <a:pt x="6" y="188"/>
                    </a:lnTo>
                    <a:lnTo>
                      <a:pt x="7" y="191"/>
                    </a:lnTo>
                    <a:lnTo>
                      <a:pt x="7" y="192"/>
                    </a:lnTo>
                    <a:lnTo>
                      <a:pt x="8" y="195"/>
                    </a:lnTo>
                    <a:lnTo>
                      <a:pt x="9" y="197"/>
                    </a:lnTo>
                    <a:lnTo>
                      <a:pt x="10" y="199"/>
                    </a:lnTo>
                    <a:lnTo>
                      <a:pt x="11" y="203"/>
                    </a:lnTo>
                    <a:lnTo>
                      <a:pt x="13" y="208"/>
                    </a:lnTo>
                    <a:lnTo>
                      <a:pt x="14" y="212"/>
                    </a:lnTo>
                    <a:lnTo>
                      <a:pt x="16" y="217"/>
                    </a:lnTo>
                    <a:lnTo>
                      <a:pt x="18" y="220"/>
                    </a:lnTo>
                    <a:lnTo>
                      <a:pt x="21" y="224"/>
                    </a:lnTo>
                    <a:lnTo>
                      <a:pt x="22" y="228"/>
                    </a:lnTo>
                    <a:lnTo>
                      <a:pt x="25" y="232"/>
                    </a:lnTo>
                    <a:lnTo>
                      <a:pt x="27" y="236"/>
                    </a:lnTo>
                    <a:lnTo>
                      <a:pt x="30" y="239"/>
                    </a:lnTo>
                    <a:lnTo>
                      <a:pt x="32" y="242"/>
                    </a:lnTo>
                    <a:lnTo>
                      <a:pt x="35" y="246"/>
                    </a:lnTo>
                    <a:lnTo>
                      <a:pt x="38" y="249"/>
                    </a:lnTo>
                    <a:lnTo>
                      <a:pt x="41" y="252"/>
                    </a:lnTo>
                    <a:lnTo>
                      <a:pt x="43" y="256"/>
                    </a:lnTo>
                    <a:lnTo>
                      <a:pt x="46" y="258"/>
                    </a:lnTo>
                    <a:lnTo>
                      <a:pt x="49" y="261"/>
                    </a:lnTo>
                    <a:lnTo>
                      <a:pt x="52" y="264"/>
                    </a:lnTo>
                    <a:lnTo>
                      <a:pt x="55" y="267"/>
                    </a:lnTo>
                    <a:lnTo>
                      <a:pt x="58" y="269"/>
                    </a:lnTo>
                    <a:lnTo>
                      <a:pt x="62" y="272"/>
                    </a:lnTo>
                    <a:lnTo>
                      <a:pt x="65" y="274"/>
                    </a:lnTo>
                    <a:lnTo>
                      <a:pt x="68" y="276"/>
                    </a:lnTo>
                    <a:lnTo>
                      <a:pt x="72" y="278"/>
                    </a:lnTo>
                    <a:lnTo>
                      <a:pt x="75" y="280"/>
                    </a:lnTo>
                    <a:lnTo>
                      <a:pt x="79" y="282"/>
                    </a:lnTo>
                    <a:lnTo>
                      <a:pt x="82" y="284"/>
                    </a:lnTo>
                    <a:lnTo>
                      <a:pt x="85" y="286"/>
                    </a:lnTo>
                    <a:lnTo>
                      <a:pt x="89" y="287"/>
                    </a:lnTo>
                    <a:lnTo>
                      <a:pt x="92" y="289"/>
                    </a:lnTo>
                    <a:lnTo>
                      <a:pt x="96" y="290"/>
                    </a:lnTo>
                    <a:lnTo>
                      <a:pt x="100" y="292"/>
                    </a:lnTo>
                    <a:lnTo>
                      <a:pt x="104" y="293"/>
                    </a:lnTo>
                    <a:lnTo>
                      <a:pt x="108" y="294"/>
                    </a:lnTo>
                    <a:lnTo>
                      <a:pt x="111" y="295"/>
                    </a:lnTo>
                    <a:lnTo>
                      <a:pt x="115" y="296"/>
                    </a:lnTo>
                    <a:lnTo>
                      <a:pt x="119" y="297"/>
                    </a:lnTo>
                    <a:lnTo>
                      <a:pt x="122" y="297"/>
                    </a:lnTo>
                    <a:lnTo>
                      <a:pt x="126" y="298"/>
                    </a:lnTo>
                    <a:lnTo>
                      <a:pt x="130" y="299"/>
                    </a:lnTo>
                    <a:lnTo>
                      <a:pt x="133" y="300"/>
                    </a:lnTo>
                    <a:lnTo>
                      <a:pt x="137" y="300"/>
                    </a:lnTo>
                    <a:lnTo>
                      <a:pt x="141" y="300"/>
                    </a:lnTo>
                    <a:lnTo>
                      <a:pt x="145" y="301"/>
                    </a:lnTo>
                    <a:lnTo>
                      <a:pt x="148" y="301"/>
                    </a:lnTo>
                    <a:lnTo>
                      <a:pt x="152" y="301"/>
                    </a:lnTo>
                    <a:lnTo>
                      <a:pt x="156" y="301"/>
                    </a:lnTo>
                    <a:lnTo>
                      <a:pt x="160" y="301"/>
                    </a:lnTo>
                    <a:lnTo>
                      <a:pt x="163" y="301"/>
                    </a:lnTo>
                    <a:lnTo>
                      <a:pt x="167" y="301"/>
                    </a:lnTo>
                    <a:lnTo>
                      <a:pt x="170" y="300"/>
                    </a:lnTo>
                    <a:lnTo>
                      <a:pt x="174" y="300"/>
                    </a:lnTo>
                    <a:lnTo>
                      <a:pt x="178" y="300"/>
                    </a:lnTo>
                    <a:lnTo>
                      <a:pt x="181" y="299"/>
                    </a:lnTo>
                    <a:lnTo>
                      <a:pt x="185" y="298"/>
                    </a:lnTo>
                    <a:lnTo>
                      <a:pt x="188" y="298"/>
                    </a:lnTo>
                    <a:lnTo>
                      <a:pt x="192" y="297"/>
                    </a:lnTo>
                    <a:lnTo>
                      <a:pt x="195" y="296"/>
                    </a:lnTo>
                    <a:lnTo>
                      <a:pt x="198" y="296"/>
                    </a:lnTo>
                    <a:lnTo>
                      <a:pt x="202" y="295"/>
                    </a:lnTo>
                    <a:lnTo>
                      <a:pt x="205" y="294"/>
                    </a:lnTo>
                    <a:lnTo>
                      <a:pt x="208" y="292"/>
                    </a:lnTo>
                    <a:lnTo>
                      <a:pt x="211" y="291"/>
                    </a:lnTo>
                    <a:lnTo>
                      <a:pt x="214" y="290"/>
                    </a:lnTo>
                    <a:lnTo>
                      <a:pt x="218" y="289"/>
                    </a:lnTo>
                    <a:lnTo>
                      <a:pt x="221" y="287"/>
                    </a:lnTo>
                    <a:lnTo>
                      <a:pt x="224" y="285"/>
                    </a:lnTo>
                    <a:lnTo>
                      <a:pt x="227" y="284"/>
                    </a:lnTo>
                    <a:lnTo>
                      <a:pt x="230" y="283"/>
                    </a:lnTo>
                    <a:lnTo>
                      <a:pt x="233" y="281"/>
                    </a:lnTo>
                    <a:lnTo>
                      <a:pt x="236" y="279"/>
                    </a:lnTo>
                    <a:lnTo>
                      <a:pt x="239" y="278"/>
                    </a:lnTo>
                    <a:lnTo>
                      <a:pt x="242" y="275"/>
                    </a:lnTo>
                    <a:lnTo>
                      <a:pt x="244" y="274"/>
                    </a:lnTo>
                    <a:lnTo>
                      <a:pt x="247" y="272"/>
                    </a:lnTo>
                    <a:lnTo>
                      <a:pt x="250" y="270"/>
                    </a:lnTo>
                    <a:lnTo>
                      <a:pt x="252" y="268"/>
                    </a:lnTo>
                    <a:lnTo>
                      <a:pt x="255" y="266"/>
                    </a:lnTo>
                    <a:lnTo>
                      <a:pt x="257" y="264"/>
                    </a:lnTo>
                    <a:lnTo>
                      <a:pt x="260" y="263"/>
                    </a:lnTo>
                    <a:lnTo>
                      <a:pt x="262" y="261"/>
                    </a:lnTo>
                    <a:lnTo>
                      <a:pt x="264" y="258"/>
                    </a:lnTo>
                    <a:lnTo>
                      <a:pt x="266" y="256"/>
                    </a:lnTo>
                    <a:lnTo>
                      <a:pt x="268" y="254"/>
                    </a:lnTo>
                    <a:lnTo>
                      <a:pt x="270" y="252"/>
                    </a:lnTo>
                    <a:lnTo>
                      <a:pt x="272" y="250"/>
                    </a:lnTo>
                    <a:lnTo>
                      <a:pt x="274" y="247"/>
                    </a:lnTo>
                    <a:lnTo>
                      <a:pt x="276" y="245"/>
                    </a:lnTo>
                    <a:lnTo>
                      <a:pt x="278" y="243"/>
                    </a:lnTo>
                    <a:lnTo>
                      <a:pt x="280" y="241"/>
                    </a:lnTo>
                    <a:lnTo>
                      <a:pt x="281" y="238"/>
                    </a:lnTo>
                    <a:lnTo>
                      <a:pt x="283" y="236"/>
                    </a:lnTo>
                    <a:lnTo>
                      <a:pt x="284" y="234"/>
                    </a:lnTo>
                    <a:lnTo>
                      <a:pt x="286" y="231"/>
                    </a:lnTo>
                    <a:lnTo>
                      <a:pt x="287" y="229"/>
                    </a:lnTo>
                    <a:lnTo>
                      <a:pt x="289" y="226"/>
                    </a:lnTo>
                    <a:lnTo>
                      <a:pt x="290" y="224"/>
                    </a:lnTo>
                    <a:lnTo>
                      <a:pt x="291" y="221"/>
                    </a:lnTo>
                    <a:lnTo>
                      <a:pt x="292" y="219"/>
                    </a:lnTo>
                    <a:lnTo>
                      <a:pt x="294" y="216"/>
                    </a:lnTo>
                    <a:lnTo>
                      <a:pt x="295" y="214"/>
                    </a:lnTo>
                    <a:lnTo>
                      <a:pt x="296" y="211"/>
                    </a:lnTo>
                    <a:lnTo>
                      <a:pt x="297" y="208"/>
                    </a:lnTo>
                    <a:lnTo>
                      <a:pt x="298" y="206"/>
                    </a:lnTo>
                    <a:lnTo>
                      <a:pt x="299" y="203"/>
                    </a:lnTo>
                    <a:lnTo>
                      <a:pt x="300" y="200"/>
                    </a:lnTo>
                    <a:lnTo>
                      <a:pt x="300" y="197"/>
                    </a:lnTo>
                    <a:lnTo>
                      <a:pt x="301" y="195"/>
                    </a:lnTo>
                    <a:lnTo>
                      <a:pt x="302" y="192"/>
                    </a:lnTo>
                    <a:lnTo>
                      <a:pt x="303" y="189"/>
                    </a:lnTo>
                    <a:lnTo>
                      <a:pt x="303" y="186"/>
                    </a:lnTo>
                    <a:lnTo>
                      <a:pt x="304" y="184"/>
                    </a:lnTo>
                    <a:lnTo>
                      <a:pt x="305" y="180"/>
                    </a:lnTo>
                    <a:lnTo>
                      <a:pt x="305" y="177"/>
                    </a:lnTo>
                    <a:lnTo>
                      <a:pt x="306" y="175"/>
                    </a:lnTo>
                    <a:lnTo>
                      <a:pt x="306" y="172"/>
                    </a:lnTo>
                    <a:lnTo>
                      <a:pt x="307" y="169"/>
                    </a:lnTo>
                    <a:lnTo>
                      <a:pt x="307" y="166"/>
                    </a:lnTo>
                    <a:lnTo>
                      <a:pt x="307" y="163"/>
                    </a:lnTo>
                    <a:lnTo>
                      <a:pt x="307" y="160"/>
                    </a:lnTo>
                    <a:lnTo>
                      <a:pt x="307" y="157"/>
                    </a:lnTo>
                    <a:lnTo>
                      <a:pt x="307" y="154"/>
                    </a:lnTo>
                    <a:lnTo>
                      <a:pt x="308" y="151"/>
                    </a:lnTo>
                    <a:lnTo>
                      <a:pt x="308" y="148"/>
                    </a:lnTo>
                    <a:lnTo>
                      <a:pt x="308" y="144"/>
                    </a:lnTo>
                    <a:lnTo>
                      <a:pt x="308" y="142"/>
                    </a:lnTo>
                    <a:lnTo>
                      <a:pt x="308" y="138"/>
                    </a:lnTo>
                    <a:lnTo>
                      <a:pt x="308" y="136"/>
                    </a:lnTo>
                    <a:lnTo>
                      <a:pt x="308" y="134"/>
                    </a:lnTo>
                    <a:lnTo>
                      <a:pt x="308" y="132"/>
                    </a:lnTo>
                    <a:lnTo>
                      <a:pt x="307" y="130"/>
                    </a:lnTo>
                    <a:lnTo>
                      <a:pt x="307" y="129"/>
                    </a:lnTo>
                    <a:lnTo>
                      <a:pt x="307" y="126"/>
                    </a:lnTo>
                    <a:lnTo>
                      <a:pt x="307" y="125"/>
                    </a:lnTo>
                    <a:lnTo>
                      <a:pt x="307" y="122"/>
                    </a:lnTo>
                    <a:lnTo>
                      <a:pt x="306" y="120"/>
                    </a:lnTo>
                    <a:lnTo>
                      <a:pt x="305" y="118"/>
                    </a:lnTo>
                    <a:lnTo>
                      <a:pt x="305" y="116"/>
                    </a:lnTo>
                    <a:lnTo>
                      <a:pt x="304" y="113"/>
                    </a:lnTo>
                    <a:lnTo>
                      <a:pt x="303" y="111"/>
                    </a:lnTo>
                    <a:lnTo>
                      <a:pt x="303" y="109"/>
                    </a:lnTo>
                    <a:lnTo>
                      <a:pt x="302" y="107"/>
                    </a:lnTo>
                    <a:lnTo>
                      <a:pt x="301" y="104"/>
                    </a:lnTo>
                    <a:lnTo>
                      <a:pt x="300" y="102"/>
                    </a:lnTo>
                    <a:lnTo>
                      <a:pt x="299" y="99"/>
                    </a:lnTo>
                    <a:lnTo>
                      <a:pt x="299" y="96"/>
                    </a:lnTo>
                    <a:lnTo>
                      <a:pt x="297" y="93"/>
                    </a:lnTo>
                    <a:lnTo>
                      <a:pt x="296" y="91"/>
                    </a:lnTo>
                    <a:lnTo>
                      <a:pt x="295" y="88"/>
                    </a:lnTo>
                    <a:lnTo>
                      <a:pt x="294" y="86"/>
                    </a:lnTo>
                    <a:lnTo>
                      <a:pt x="292" y="83"/>
                    </a:lnTo>
                    <a:lnTo>
                      <a:pt x="291" y="81"/>
                    </a:lnTo>
                    <a:lnTo>
                      <a:pt x="290" y="78"/>
                    </a:lnTo>
                    <a:lnTo>
                      <a:pt x="288" y="75"/>
                    </a:lnTo>
                    <a:lnTo>
                      <a:pt x="286" y="72"/>
                    </a:lnTo>
                    <a:lnTo>
                      <a:pt x="285" y="70"/>
                    </a:lnTo>
                    <a:lnTo>
                      <a:pt x="283" y="67"/>
                    </a:lnTo>
                    <a:lnTo>
                      <a:pt x="281" y="65"/>
                    </a:lnTo>
                    <a:lnTo>
                      <a:pt x="279" y="62"/>
                    </a:lnTo>
                    <a:lnTo>
                      <a:pt x="277" y="59"/>
                    </a:lnTo>
                    <a:lnTo>
                      <a:pt x="276" y="56"/>
                    </a:lnTo>
                    <a:lnTo>
                      <a:pt x="273" y="54"/>
                    </a:lnTo>
                    <a:lnTo>
                      <a:pt x="271" y="52"/>
                    </a:lnTo>
                    <a:lnTo>
                      <a:pt x="269" y="49"/>
                    </a:lnTo>
                    <a:lnTo>
                      <a:pt x="266" y="46"/>
                    </a:lnTo>
                    <a:lnTo>
                      <a:pt x="264" y="44"/>
                    </a:lnTo>
                    <a:lnTo>
                      <a:pt x="262" y="41"/>
                    </a:lnTo>
                    <a:lnTo>
                      <a:pt x="259" y="39"/>
                    </a:lnTo>
                    <a:lnTo>
                      <a:pt x="256" y="36"/>
                    </a:lnTo>
                    <a:lnTo>
                      <a:pt x="254" y="34"/>
                    </a:lnTo>
                    <a:lnTo>
                      <a:pt x="251" y="32"/>
                    </a:lnTo>
                    <a:lnTo>
                      <a:pt x="248" y="30"/>
                    </a:lnTo>
                    <a:lnTo>
                      <a:pt x="245" y="28"/>
                    </a:lnTo>
                    <a:lnTo>
                      <a:pt x="242" y="26"/>
                    </a:lnTo>
                    <a:lnTo>
                      <a:pt x="239" y="23"/>
                    </a:lnTo>
                    <a:lnTo>
                      <a:pt x="236" y="22"/>
                    </a:lnTo>
                    <a:lnTo>
                      <a:pt x="232" y="20"/>
                    </a:lnTo>
                    <a:lnTo>
                      <a:pt x="229" y="18"/>
                    </a:lnTo>
                    <a:lnTo>
                      <a:pt x="225" y="16"/>
                    </a:lnTo>
                    <a:lnTo>
                      <a:pt x="222" y="14"/>
                    </a:lnTo>
                    <a:lnTo>
                      <a:pt x="218" y="12"/>
                    </a:lnTo>
                    <a:lnTo>
                      <a:pt x="214" y="11"/>
                    </a:lnTo>
                    <a:lnTo>
                      <a:pt x="210" y="10"/>
                    </a:lnTo>
                    <a:lnTo>
                      <a:pt x="206" y="9"/>
                    </a:lnTo>
                    <a:lnTo>
                      <a:pt x="202" y="7"/>
                    </a:lnTo>
                    <a:lnTo>
                      <a:pt x="198" y="6"/>
                    </a:lnTo>
                    <a:lnTo>
                      <a:pt x="194" y="5"/>
                    </a:lnTo>
                    <a:lnTo>
                      <a:pt x="190" y="4"/>
                    </a:lnTo>
                    <a:lnTo>
                      <a:pt x="185" y="3"/>
                    </a:lnTo>
                    <a:lnTo>
                      <a:pt x="181" y="3"/>
                    </a:lnTo>
                    <a:lnTo>
                      <a:pt x="176" y="1"/>
                    </a:lnTo>
                    <a:lnTo>
                      <a:pt x="172" y="1"/>
                    </a:lnTo>
                    <a:lnTo>
                      <a:pt x="170" y="1"/>
                    </a:lnTo>
                    <a:lnTo>
                      <a:pt x="169" y="1"/>
                    </a:lnTo>
                    <a:lnTo>
                      <a:pt x="167" y="1"/>
                    </a:lnTo>
                    <a:lnTo>
                      <a:pt x="166" y="0"/>
                    </a:lnTo>
                    <a:lnTo>
                      <a:pt x="164" y="0"/>
                    </a:lnTo>
                    <a:lnTo>
                      <a:pt x="162" y="0"/>
                    </a:lnTo>
                    <a:lnTo>
                      <a:pt x="160" y="0"/>
                    </a:lnTo>
                    <a:lnTo>
                      <a:pt x="159" y="0"/>
                    </a:lnTo>
                    <a:lnTo>
                      <a:pt x="157" y="0"/>
                    </a:lnTo>
                    <a:lnTo>
                      <a:pt x="155" y="0"/>
                    </a:lnTo>
                    <a:lnTo>
                      <a:pt x="153" y="0"/>
                    </a:lnTo>
                    <a:lnTo>
                      <a:pt x="151" y="0"/>
                    </a:lnTo>
                    <a:lnTo>
                      <a:pt x="150" y="0"/>
                    </a:lnTo>
                    <a:lnTo>
                      <a:pt x="148" y="0"/>
                    </a:lnTo>
                    <a:lnTo>
                      <a:pt x="147" y="0"/>
                    </a:lnTo>
                    <a:lnTo>
                      <a:pt x="145" y="0"/>
                    </a:lnTo>
                    <a:lnTo>
                      <a:pt x="143" y="0"/>
                    </a:lnTo>
                    <a:lnTo>
                      <a:pt x="142" y="0"/>
                    </a:lnTo>
                    <a:lnTo>
                      <a:pt x="140" y="0"/>
                    </a:lnTo>
                    <a:lnTo>
                      <a:pt x="139" y="0"/>
                    </a:lnTo>
                    <a:lnTo>
                      <a:pt x="137" y="1"/>
                    </a:lnTo>
                    <a:lnTo>
                      <a:pt x="135" y="1"/>
                    </a:lnTo>
                    <a:lnTo>
                      <a:pt x="134" y="1"/>
                    </a:lnTo>
                    <a:lnTo>
                      <a:pt x="133" y="1"/>
                    </a:lnTo>
                    <a:lnTo>
                      <a:pt x="131" y="1"/>
                    </a:lnTo>
                    <a:lnTo>
                      <a:pt x="130" y="1"/>
                    </a:lnTo>
                    <a:lnTo>
                      <a:pt x="128" y="1"/>
                    </a:lnTo>
                    <a:lnTo>
                      <a:pt x="127" y="2"/>
                    </a:lnTo>
                    <a:lnTo>
                      <a:pt x="126" y="2"/>
                    </a:lnTo>
                    <a:lnTo>
                      <a:pt x="124" y="2"/>
                    </a:lnTo>
                    <a:lnTo>
                      <a:pt x="123" y="3"/>
                    </a:lnTo>
                    <a:lnTo>
                      <a:pt x="121" y="3"/>
                    </a:lnTo>
                    <a:lnTo>
                      <a:pt x="120" y="3"/>
                    </a:lnTo>
                    <a:lnTo>
                      <a:pt x="139" y="9"/>
                    </a:lnTo>
                    <a:lnTo>
                      <a:pt x="140" y="8"/>
                    </a:lnTo>
                    <a:lnTo>
                      <a:pt x="141" y="8"/>
                    </a:lnTo>
                    <a:lnTo>
                      <a:pt x="142" y="7"/>
                    </a:lnTo>
                    <a:lnTo>
                      <a:pt x="143" y="7"/>
                    </a:lnTo>
                    <a:lnTo>
                      <a:pt x="144" y="7"/>
                    </a:lnTo>
                    <a:lnTo>
                      <a:pt x="145" y="6"/>
                    </a:lnTo>
                    <a:lnTo>
                      <a:pt x="146" y="6"/>
                    </a:lnTo>
                    <a:lnTo>
                      <a:pt x="147" y="6"/>
                    </a:lnTo>
                    <a:lnTo>
                      <a:pt x="148" y="6"/>
                    </a:lnTo>
                    <a:lnTo>
                      <a:pt x="149" y="6"/>
                    </a:lnTo>
                    <a:lnTo>
                      <a:pt x="150" y="6"/>
                    </a:lnTo>
                    <a:lnTo>
                      <a:pt x="151" y="6"/>
                    </a:lnTo>
                    <a:lnTo>
                      <a:pt x="153" y="6"/>
                    </a:lnTo>
                    <a:lnTo>
                      <a:pt x="154" y="6"/>
                    </a:lnTo>
                    <a:lnTo>
                      <a:pt x="155" y="6"/>
                    </a:lnTo>
                    <a:lnTo>
                      <a:pt x="157" y="6"/>
                    </a:lnTo>
                    <a:lnTo>
                      <a:pt x="159" y="6"/>
                    </a:lnTo>
                    <a:lnTo>
                      <a:pt x="160" y="6"/>
                    </a:lnTo>
                    <a:lnTo>
                      <a:pt x="162" y="6"/>
                    </a:lnTo>
                    <a:lnTo>
                      <a:pt x="163" y="6"/>
                    </a:lnTo>
                    <a:lnTo>
                      <a:pt x="163" y="7"/>
                    </a:lnTo>
                    <a:lnTo>
                      <a:pt x="164" y="7"/>
                    </a:lnTo>
                    <a:lnTo>
                      <a:pt x="166" y="7"/>
                    </a:lnTo>
                    <a:lnTo>
                      <a:pt x="167" y="7"/>
                    </a:lnTo>
                    <a:lnTo>
                      <a:pt x="169" y="8"/>
                    </a:lnTo>
                    <a:lnTo>
                      <a:pt x="170" y="8"/>
                    </a:lnTo>
                    <a:lnTo>
                      <a:pt x="172" y="9"/>
                    </a:lnTo>
                    <a:lnTo>
                      <a:pt x="174" y="9"/>
                    </a:lnTo>
                    <a:lnTo>
                      <a:pt x="175" y="10"/>
                    </a:lnTo>
                    <a:lnTo>
                      <a:pt x="176" y="10"/>
                    </a:lnTo>
                    <a:lnTo>
                      <a:pt x="178" y="11"/>
                    </a:lnTo>
                    <a:lnTo>
                      <a:pt x="180" y="12"/>
                    </a:lnTo>
                    <a:lnTo>
                      <a:pt x="181" y="12"/>
                    </a:lnTo>
                    <a:lnTo>
                      <a:pt x="182" y="14"/>
                    </a:lnTo>
                    <a:lnTo>
                      <a:pt x="184" y="15"/>
                    </a:lnTo>
                    <a:lnTo>
                      <a:pt x="186" y="16"/>
                    </a:lnTo>
                    <a:lnTo>
                      <a:pt x="187" y="17"/>
                    </a:lnTo>
                    <a:lnTo>
                      <a:pt x="188" y="19"/>
                    </a:lnTo>
                    <a:lnTo>
                      <a:pt x="189" y="20"/>
                    </a:lnTo>
                    <a:lnTo>
                      <a:pt x="190" y="21"/>
                    </a:lnTo>
                    <a:lnTo>
                      <a:pt x="192" y="23"/>
                    </a:lnTo>
                    <a:lnTo>
                      <a:pt x="193" y="26"/>
                    </a:lnTo>
                    <a:lnTo>
                      <a:pt x="203" y="31"/>
                    </a:lnTo>
                    <a:lnTo>
                      <a:pt x="204" y="30"/>
                    </a:lnTo>
                    <a:lnTo>
                      <a:pt x="205" y="29"/>
                    </a:lnTo>
                    <a:lnTo>
                      <a:pt x="206" y="28"/>
                    </a:lnTo>
                    <a:lnTo>
                      <a:pt x="207" y="28"/>
                    </a:lnTo>
                    <a:lnTo>
                      <a:pt x="209" y="28"/>
                    </a:lnTo>
                    <a:lnTo>
                      <a:pt x="210" y="28"/>
                    </a:lnTo>
                    <a:lnTo>
                      <a:pt x="211" y="27"/>
                    </a:lnTo>
                    <a:lnTo>
                      <a:pt x="212" y="27"/>
                    </a:lnTo>
                    <a:lnTo>
                      <a:pt x="213" y="27"/>
                    </a:lnTo>
                    <a:lnTo>
                      <a:pt x="214" y="27"/>
                    </a:lnTo>
                    <a:lnTo>
                      <a:pt x="215" y="27"/>
                    </a:lnTo>
                    <a:lnTo>
                      <a:pt x="217" y="27"/>
                    </a:lnTo>
                    <a:lnTo>
                      <a:pt x="218" y="27"/>
                    </a:lnTo>
                    <a:lnTo>
                      <a:pt x="219" y="27"/>
                    </a:lnTo>
                    <a:lnTo>
                      <a:pt x="221" y="27"/>
                    </a:lnTo>
                    <a:lnTo>
                      <a:pt x="223" y="27"/>
                    </a:lnTo>
                    <a:lnTo>
                      <a:pt x="224" y="27"/>
                    </a:lnTo>
                    <a:lnTo>
                      <a:pt x="225" y="27"/>
                    </a:lnTo>
                    <a:lnTo>
                      <a:pt x="226" y="28"/>
                    </a:lnTo>
                    <a:lnTo>
                      <a:pt x="228" y="28"/>
                    </a:lnTo>
                    <a:lnTo>
                      <a:pt x="229" y="28"/>
                    </a:lnTo>
                    <a:lnTo>
                      <a:pt x="230" y="28"/>
                    </a:lnTo>
                    <a:lnTo>
                      <a:pt x="231" y="28"/>
                    </a:lnTo>
                    <a:lnTo>
                      <a:pt x="232" y="29"/>
                    </a:lnTo>
                    <a:lnTo>
                      <a:pt x="233" y="30"/>
                    </a:lnTo>
                    <a:lnTo>
                      <a:pt x="235" y="30"/>
                    </a:lnTo>
                    <a:lnTo>
                      <a:pt x="235" y="31"/>
                    </a:lnTo>
                    <a:lnTo>
                      <a:pt x="236" y="31"/>
                    </a:lnTo>
                    <a:lnTo>
                      <a:pt x="238" y="32"/>
                    </a:lnTo>
                    <a:lnTo>
                      <a:pt x="239" y="33"/>
                    </a:lnTo>
                    <a:lnTo>
                      <a:pt x="240" y="34"/>
                    </a:lnTo>
                    <a:lnTo>
                      <a:pt x="241" y="36"/>
                    </a:lnTo>
                    <a:lnTo>
                      <a:pt x="243" y="38"/>
                    </a:lnTo>
                    <a:lnTo>
                      <a:pt x="244" y="40"/>
                    </a:lnTo>
                    <a:lnTo>
                      <a:pt x="244" y="42"/>
                    </a:lnTo>
                    <a:lnTo>
                      <a:pt x="244" y="44"/>
                    </a:lnTo>
                    <a:lnTo>
                      <a:pt x="244" y="46"/>
                    </a:lnTo>
                    <a:lnTo>
                      <a:pt x="244" y="48"/>
                    </a:lnTo>
                    <a:lnTo>
                      <a:pt x="243" y="50"/>
                    </a:lnTo>
                    <a:lnTo>
                      <a:pt x="242" y="52"/>
                    </a:lnTo>
                    <a:lnTo>
                      <a:pt x="241" y="53"/>
                    </a:lnTo>
                    <a:lnTo>
                      <a:pt x="240" y="54"/>
                    </a:lnTo>
                    <a:lnTo>
                      <a:pt x="238" y="56"/>
                    </a:lnTo>
                    <a:lnTo>
                      <a:pt x="240" y="59"/>
                    </a:lnTo>
                    <a:lnTo>
                      <a:pt x="242" y="58"/>
                    </a:lnTo>
                    <a:lnTo>
                      <a:pt x="245" y="58"/>
                    </a:lnTo>
                    <a:lnTo>
                      <a:pt x="248" y="58"/>
                    </a:lnTo>
                    <a:lnTo>
                      <a:pt x="251" y="58"/>
                    </a:lnTo>
                    <a:lnTo>
                      <a:pt x="253" y="58"/>
                    </a:lnTo>
                    <a:lnTo>
                      <a:pt x="256" y="58"/>
                    </a:lnTo>
                    <a:lnTo>
                      <a:pt x="258" y="59"/>
                    </a:lnTo>
                    <a:lnTo>
                      <a:pt x="260" y="59"/>
                    </a:lnTo>
                    <a:lnTo>
                      <a:pt x="262" y="60"/>
                    </a:lnTo>
                    <a:lnTo>
                      <a:pt x="264" y="61"/>
                    </a:lnTo>
                    <a:lnTo>
                      <a:pt x="266" y="61"/>
                    </a:lnTo>
                    <a:lnTo>
                      <a:pt x="268" y="63"/>
                    </a:lnTo>
                    <a:lnTo>
                      <a:pt x="270" y="64"/>
                    </a:lnTo>
                    <a:lnTo>
                      <a:pt x="272" y="65"/>
                    </a:lnTo>
                    <a:lnTo>
                      <a:pt x="273" y="66"/>
                    </a:lnTo>
                    <a:lnTo>
                      <a:pt x="275" y="67"/>
                    </a:lnTo>
                    <a:lnTo>
                      <a:pt x="276" y="69"/>
                    </a:lnTo>
                    <a:lnTo>
                      <a:pt x="277" y="70"/>
                    </a:lnTo>
                    <a:lnTo>
                      <a:pt x="279" y="72"/>
                    </a:lnTo>
                    <a:lnTo>
                      <a:pt x="280" y="74"/>
                    </a:lnTo>
                    <a:lnTo>
                      <a:pt x="281" y="75"/>
                    </a:lnTo>
                    <a:lnTo>
                      <a:pt x="282" y="77"/>
                    </a:lnTo>
                    <a:lnTo>
                      <a:pt x="283" y="78"/>
                    </a:lnTo>
                    <a:lnTo>
                      <a:pt x="283" y="81"/>
                    </a:lnTo>
                    <a:lnTo>
                      <a:pt x="284" y="82"/>
                    </a:lnTo>
                    <a:lnTo>
                      <a:pt x="285" y="85"/>
                    </a:lnTo>
                    <a:lnTo>
                      <a:pt x="286" y="86"/>
                    </a:lnTo>
                    <a:lnTo>
                      <a:pt x="287" y="88"/>
                    </a:lnTo>
                    <a:lnTo>
                      <a:pt x="287" y="91"/>
                    </a:lnTo>
                    <a:lnTo>
                      <a:pt x="287" y="92"/>
                    </a:lnTo>
                    <a:lnTo>
                      <a:pt x="288" y="94"/>
                    </a:lnTo>
                    <a:lnTo>
                      <a:pt x="289" y="97"/>
                    </a:lnTo>
                    <a:lnTo>
                      <a:pt x="289" y="99"/>
                    </a:lnTo>
                    <a:lnTo>
                      <a:pt x="289" y="101"/>
                    </a:lnTo>
                    <a:lnTo>
                      <a:pt x="289" y="103"/>
                    </a:lnTo>
                    <a:lnTo>
                      <a:pt x="289" y="105"/>
                    </a:lnTo>
                    <a:lnTo>
                      <a:pt x="289" y="108"/>
                    </a:lnTo>
                    <a:lnTo>
                      <a:pt x="290" y="110"/>
                    </a:lnTo>
                    <a:lnTo>
                      <a:pt x="290" y="112"/>
                    </a:lnTo>
                    <a:lnTo>
                      <a:pt x="290" y="115"/>
                    </a:lnTo>
                    <a:lnTo>
                      <a:pt x="290" y="116"/>
                    </a:lnTo>
                    <a:lnTo>
                      <a:pt x="289" y="119"/>
                    </a:lnTo>
                    <a:lnTo>
                      <a:pt x="289" y="121"/>
                    </a:lnTo>
                    <a:lnTo>
                      <a:pt x="289" y="124"/>
                    </a:lnTo>
                    <a:lnTo>
                      <a:pt x="289" y="125"/>
                    </a:lnTo>
                    <a:lnTo>
                      <a:pt x="289" y="127"/>
                    </a:lnTo>
                    <a:lnTo>
                      <a:pt x="288" y="130"/>
                    </a:lnTo>
                    <a:lnTo>
                      <a:pt x="288" y="132"/>
                    </a:lnTo>
                    <a:lnTo>
                      <a:pt x="288" y="133"/>
                    </a:lnTo>
                    <a:lnTo>
                      <a:pt x="287" y="136"/>
                    </a:lnTo>
                    <a:lnTo>
                      <a:pt x="287" y="138"/>
                    </a:lnTo>
                    <a:lnTo>
                      <a:pt x="287" y="140"/>
                    </a:lnTo>
                    <a:lnTo>
                      <a:pt x="286" y="142"/>
                    </a:lnTo>
                    <a:lnTo>
                      <a:pt x="286" y="143"/>
                    </a:lnTo>
                    <a:lnTo>
                      <a:pt x="285" y="145"/>
                    </a:lnTo>
                    <a:lnTo>
                      <a:pt x="285" y="147"/>
                    </a:lnTo>
                    <a:lnTo>
                      <a:pt x="284" y="148"/>
                    </a:lnTo>
                    <a:lnTo>
                      <a:pt x="284" y="150"/>
                    </a:lnTo>
                    <a:lnTo>
                      <a:pt x="283" y="151"/>
                    </a:lnTo>
                    <a:lnTo>
                      <a:pt x="283" y="153"/>
                    </a:lnTo>
                    <a:lnTo>
                      <a:pt x="283" y="154"/>
                    </a:lnTo>
                    <a:lnTo>
                      <a:pt x="283" y="155"/>
                    </a:lnTo>
                    <a:lnTo>
                      <a:pt x="282" y="157"/>
                    </a:lnTo>
                    <a:lnTo>
                      <a:pt x="282" y="158"/>
                    </a:lnTo>
                    <a:lnTo>
                      <a:pt x="282" y="160"/>
                    </a:lnTo>
                    <a:lnTo>
                      <a:pt x="282" y="162"/>
                    </a:lnTo>
                    <a:lnTo>
                      <a:pt x="282" y="163"/>
                    </a:lnTo>
                    <a:lnTo>
                      <a:pt x="282" y="165"/>
                    </a:lnTo>
                    <a:lnTo>
                      <a:pt x="283" y="168"/>
                    </a:lnTo>
                    <a:lnTo>
                      <a:pt x="283" y="169"/>
                    </a:lnTo>
                    <a:lnTo>
                      <a:pt x="283" y="170"/>
                    </a:lnTo>
                    <a:lnTo>
                      <a:pt x="283" y="171"/>
                    </a:lnTo>
                    <a:lnTo>
                      <a:pt x="283" y="173"/>
                    </a:lnTo>
                    <a:lnTo>
                      <a:pt x="283" y="174"/>
                    </a:lnTo>
                    <a:lnTo>
                      <a:pt x="283" y="175"/>
                    </a:lnTo>
                    <a:lnTo>
                      <a:pt x="283" y="176"/>
                    </a:lnTo>
                    <a:lnTo>
                      <a:pt x="283" y="178"/>
                    </a:lnTo>
                    <a:lnTo>
                      <a:pt x="283" y="180"/>
                    </a:lnTo>
                    <a:lnTo>
                      <a:pt x="283" y="181"/>
                    </a:lnTo>
                    <a:lnTo>
                      <a:pt x="283" y="183"/>
                    </a:lnTo>
                    <a:lnTo>
                      <a:pt x="283" y="185"/>
                    </a:lnTo>
                    <a:lnTo>
                      <a:pt x="283" y="186"/>
                    </a:lnTo>
                    <a:lnTo>
                      <a:pt x="283" y="188"/>
                    </a:lnTo>
                    <a:lnTo>
                      <a:pt x="283" y="190"/>
                    </a:lnTo>
                    <a:lnTo>
                      <a:pt x="283" y="191"/>
                    </a:lnTo>
                    <a:lnTo>
                      <a:pt x="283" y="193"/>
                    </a:lnTo>
                    <a:lnTo>
                      <a:pt x="282" y="195"/>
                    </a:lnTo>
                    <a:lnTo>
                      <a:pt x="282" y="196"/>
                    </a:lnTo>
                    <a:lnTo>
                      <a:pt x="282" y="198"/>
                    </a:lnTo>
                    <a:lnTo>
                      <a:pt x="282" y="199"/>
                    </a:lnTo>
                    <a:lnTo>
                      <a:pt x="281" y="202"/>
                    </a:lnTo>
                    <a:lnTo>
                      <a:pt x="281" y="203"/>
                    </a:lnTo>
                    <a:lnTo>
                      <a:pt x="281" y="205"/>
                    </a:lnTo>
                    <a:lnTo>
                      <a:pt x="280" y="207"/>
                    </a:lnTo>
                    <a:lnTo>
                      <a:pt x="280" y="209"/>
                    </a:lnTo>
                    <a:lnTo>
                      <a:pt x="280" y="210"/>
                    </a:lnTo>
                    <a:lnTo>
                      <a:pt x="279" y="212"/>
                    </a:lnTo>
                    <a:lnTo>
                      <a:pt x="279" y="214"/>
                    </a:lnTo>
                    <a:lnTo>
                      <a:pt x="278" y="216"/>
                    </a:lnTo>
                    <a:lnTo>
                      <a:pt x="278" y="218"/>
                    </a:lnTo>
                    <a:lnTo>
                      <a:pt x="277" y="219"/>
                    </a:lnTo>
                    <a:lnTo>
                      <a:pt x="276" y="221"/>
                    </a:lnTo>
                    <a:lnTo>
                      <a:pt x="276" y="223"/>
                    </a:lnTo>
                    <a:lnTo>
                      <a:pt x="275" y="224"/>
                    </a:lnTo>
                    <a:lnTo>
                      <a:pt x="274" y="226"/>
                    </a:lnTo>
                    <a:lnTo>
                      <a:pt x="273" y="228"/>
                    </a:lnTo>
                    <a:lnTo>
                      <a:pt x="272" y="229"/>
                    </a:lnTo>
                    <a:lnTo>
                      <a:pt x="272" y="231"/>
                    </a:lnTo>
                    <a:lnTo>
                      <a:pt x="271" y="232"/>
                    </a:lnTo>
                    <a:lnTo>
                      <a:pt x="269" y="234"/>
                    </a:lnTo>
                    <a:lnTo>
                      <a:pt x="268" y="235"/>
                    </a:lnTo>
                    <a:lnTo>
                      <a:pt x="267" y="236"/>
                    </a:lnTo>
                    <a:lnTo>
                      <a:pt x="266" y="238"/>
                    </a:lnTo>
                    <a:lnTo>
                      <a:pt x="265" y="240"/>
                    </a:lnTo>
                    <a:lnTo>
                      <a:pt x="264" y="241"/>
                    </a:lnTo>
                    <a:lnTo>
                      <a:pt x="262" y="242"/>
                    </a:lnTo>
                    <a:lnTo>
                      <a:pt x="261" y="243"/>
                    </a:lnTo>
                    <a:lnTo>
                      <a:pt x="260" y="244"/>
                    </a:lnTo>
                    <a:lnTo>
                      <a:pt x="258" y="245"/>
                    </a:lnTo>
                    <a:lnTo>
                      <a:pt x="256" y="246"/>
                    </a:lnTo>
                    <a:lnTo>
                      <a:pt x="255" y="247"/>
                    </a:lnTo>
                    <a:lnTo>
                      <a:pt x="253" y="248"/>
                    </a:lnTo>
                    <a:lnTo>
                      <a:pt x="252" y="248"/>
                    </a:lnTo>
                    <a:lnTo>
                      <a:pt x="250" y="250"/>
                    </a:lnTo>
                    <a:lnTo>
                      <a:pt x="249" y="250"/>
                    </a:lnTo>
                    <a:lnTo>
                      <a:pt x="248" y="251"/>
                    </a:lnTo>
                    <a:lnTo>
                      <a:pt x="246" y="251"/>
                    </a:lnTo>
                    <a:lnTo>
                      <a:pt x="244" y="252"/>
                    </a:lnTo>
                    <a:lnTo>
                      <a:pt x="243" y="252"/>
                    </a:lnTo>
                    <a:lnTo>
                      <a:pt x="241" y="252"/>
                    </a:lnTo>
                    <a:lnTo>
                      <a:pt x="240" y="253"/>
                    </a:lnTo>
                    <a:lnTo>
                      <a:pt x="239" y="253"/>
                    </a:lnTo>
                    <a:lnTo>
                      <a:pt x="237" y="253"/>
                    </a:lnTo>
                    <a:lnTo>
                      <a:pt x="236" y="253"/>
                    </a:lnTo>
                    <a:lnTo>
                      <a:pt x="234" y="253"/>
                    </a:lnTo>
                    <a:lnTo>
                      <a:pt x="233" y="253"/>
                    </a:lnTo>
                    <a:lnTo>
                      <a:pt x="231" y="253"/>
                    </a:lnTo>
                    <a:lnTo>
                      <a:pt x="230" y="253"/>
                    </a:lnTo>
                    <a:lnTo>
                      <a:pt x="229" y="253"/>
                    </a:lnTo>
                    <a:lnTo>
                      <a:pt x="227" y="253"/>
                    </a:lnTo>
                    <a:lnTo>
                      <a:pt x="226" y="253"/>
                    </a:lnTo>
                    <a:lnTo>
                      <a:pt x="224" y="252"/>
                    </a:lnTo>
                    <a:lnTo>
                      <a:pt x="223" y="252"/>
                    </a:lnTo>
                    <a:lnTo>
                      <a:pt x="221" y="252"/>
                    </a:lnTo>
                    <a:lnTo>
                      <a:pt x="219" y="251"/>
                    </a:lnTo>
                    <a:lnTo>
                      <a:pt x="218" y="251"/>
                    </a:lnTo>
                    <a:lnTo>
                      <a:pt x="217" y="251"/>
                    </a:lnTo>
                    <a:lnTo>
                      <a:pt x="215" y="251"/>
                    </a:lnTo>
                    <a:lnTo>
                      <a:pt x="214" y="250"/>
                    </a:lnTo>
                    <a:lnTo>
                      <a:pt x="213" y="250"/>
                    </a:lnTo>
                    <a:lnTo>
                      <a:pt x="212" y="249"/>
                    </a:lnTo>
                    <a:lnTo>
                      <a:pt x="211" y="249"/>
                    </a:lnTo>
                    <a:lnTo>
                      <a:pt x="209" y="248"/>
                    </a:lnTo>
                    <a:lnTo>
                      <a:pt x="208" y="248"/>
                    </a:lnTo>
                    <a:lnTo>
                      <a:pt x="207" y="247"/>
                    </a:lnTo>
                    <a:lnTo>
                      <a:pt x="206" y="247"/>
                    </a:lnTo>
                    <a:lnTo>
                      <a:pt x="205" y="246"/>
                    </a:lnTo>
                    <a:lnTo>
                      <a:pt x="204" y="246"/>
                    </a:lnTo>
                    <a:lnTo>
                      <a:pt x="203" y="246"/>
                    </a:lnTo>
                    <a:lnTo>
                      <a:pt x="203" y="245"/>
                    </a:lnTo>
                    <a:lnTo>
                      <a:pt x="201" y="244"/>
                    </a:lnTo>
                    <a:lnTo>
                      <a:pt x="199" y="243"/>
                    </a:lnTo>
                    <a:lnTo>
                      <a:pt x="198" y="242"/>
                    </a:lnTo>
                    <a:lnTo>
                      <a:pt x="197" y="242"/>
                    </a:lnTo>
                    <a:lnTo>
                      <a:pt x="196" y="241"/>
                    </a:lnTo>
                    <a:lnTo>
                      <a:pt x="195" y="241"/>
                    </a:lnTo>
                    <a:lnTo>
                      <a:pt x="194" y="240"/>
                    </a:lnTo>
                    <a:lnTo>
                      <a:pt x="180" y="241"/>
                    </a:lnTo>
                    <a:lnTo>
                      <a:pt x="179" y="242"/>
                    </a:lnTo>
                    <a:lnTo>
                      <a:pt x="178" y="242"/>
                    </a:lnTo>
                    <a:lnTo>
                      <a:pt x="177" y="243"/>
                    </a:lnTo>
                    <a:lnTo>
                      <a:pt x="176" y="244"/>
                    </a:lnTo>
                    <a:lnTo>
                      <a:pt x="174" y="245"/>
                    </a:lnTo>
                    <a:lnTo>
                      <a:pt x="173" y="246"/>
                    </a:lnTo>
                    <a:lnTo>
                      <a:pt x="172" y="247"/>
                    </a:lnTo>
                    <a:lnTo>
                      <a:pt x="170" y="247"/>
                    </a:lnTo>
                    <a:lnTo>
                      <a:pt x="169" y="248"/>
                    </a:lnTo>
                    <a:lnTo>
                      <a:pt x="167" y="249"/>
                    </a:lnTo>
                    <a:lnTo>
                      <a:pt x="166" y="250"/>
                    </a:lnTo>
                    <a:lnTo>
                      <a:pt x="164" y="251"/>
                    </a:lnTo>
                    <a:lnTo>
                      <a:pt x="163" y="251"/>
                    </a:lnTo>
                    <a:lnTo>
                      <a:pt x="161" y="252"/>
                    </a:lnTo>
                    <a:lnTo>
                      <a:pt x="159" y="252"/>
                    </a:lnTo>
                    <a:lnTo>
                      <a:pt x="157" y="253"/>
                    </a:lnTo>
                    <a:lnTo>
                      <a:pt x="155" y="254"/>
                    </a:lnTo>
                    <a:lnTo>
                      <a:pt x="154" y="254"/>
                    </a:lnTo>
                    <a:lnTo>
                      <a:pt x="151" y="254"/>
                    </a:lnTo>
                    <a:lnTo>
                      <a:pt x="150" y="255"/>
                    </a:lnTo>
                    <a:lnTo>
                      <a:pt x="147" y="256"/>
                    </a:lnTo>
                    <a:lnTo>
                      <a:pt x="146" y="256"/>
                    </a:lnTo>
                    <a:lnTo>
                      <a:pt x="143" y="257"/>
                    </a:lnTo>
                    <a:lnTo>
                      <a:pt x="142" y="257"/>
                    </a:lnTo>
                    <a:lnTo>
                      <a:pt x="139" y="257"/>
                    </a:lnTo>
                    <a:lnTo>
                      <a:pt x="137" y="257"/>
                    </a:lnTo>
                    <a:lnTo>
                      <a:pt x="135" y="258"/>
                    </a:lnTo>
                    <a:lnTo>
                      <a:pt x="133" y="258"/>
                    </a:lnTo>
                    <a:lnTo>
                      <a:pt x="131" y="258"/>
                    </a:lnTo>
                    <a:lnTo>
                      <a:pt x="129" y="258"/>
                    </a:lnTo>
                    <a:lnTo>
                      <a:pt x="127" y="258"/>
                    </a:lnTo>
                    <a:lnTo>
                      <a:pt x="125" y="258"/>
                    </a:lnTo>
                    <a:lnTo>
                      <a:pt x="123" y="258"/>
                    </a:lnTo>
                    <a:lnTo>
                      <a:pt x="120" y="257"/>
                    </a:lnTo>
                    <a:lnTo>
                      <a:pt x="118" y="257"/>
                    </a:lnTo>
                    <a:lnTo>
                      <a:pt x="116" y="257"/>
                    </a:lnTo>
                    <a:lnTo>
                      <a:pt x="114" y="256"/>
                    </a:lnTo>
                    <a:lnTo>
                      <a:pt x="112" y="256"/>
                    </a:lnTo>
                    <a:lnTo>
                      <a:pt x="110" y="255"/>
                    </a:lnTo>
                    <a:lnTo>
                      <a:pt x="108" y="255"/>
                    </a:lnTo>
                    <a:lnTo>
                      <a:pt x="106" y="254"/>
                    </a:lnTo>
                    <a:lnTo>
                      <a:pt x="104" y="253"/>
                    </a:lnTo>
                    <a:lnTo>
                      <a:pt x="102" y="252"/>
                    </a:lnTo>
                    <a:lnTo>
                      <a:pt x="100" y="251"/>
                    </a:lnTo>
                    <a:lnTo>
                      <a:pt x="98" y="250"/>
                    </a:lnTo>
                    <a:lnTo>
                      <a:pt x="96" y="249"/>
                    </a:lnTo>
                    <a:lnTo>
                      <a:pt x="94" y="247"/>
                    </a:lnTo>
                    <a:lnTo>
                      <a:pt x="92" y="246"/>
                    </a:lnTo>
                    <a:lnTo>
                      <a:pt x="91" y="245"/>
                    </a:lnTo>
                    <a:lnTo>
                      <a:pt x="89" y="243"/>
                    </a:lnTo>
                    <a:lnTo>
                      <a:pt x="88" y="241"/>
                    </a:lnTo>
                    <a:lnTo>
                      <a:pt x="86" y="240"/>
                    </a:lnTo>
                    <a:lnTo>
                      <a:pt x="85" y="238"/>
                    </a:lnTo>
                    <a:lnTo>
                      <a:pt x="83" y="236"/>
                    </a:lnTo>
                    <a:lnTo>
                      <a:pt x="81" y="234"/>
                    </a:lnTo>
                    <a:lnTo>
                      <a:pt x="81" y="232"/>
                    </a:lnTo>
                    <a:lnTo>
                      <a:pt x="79" y="229"/>
                    </a:lnTo>
                    <a:lnTo>
                      <a:pt x="78" y="227"/>
                    </a:lnTo>
                    <a:lnTo>
                      <a:pt x="77" y="224"/>
                    </a:lnTo>
                    <a:lnTo>
                      <a:pt x="76" y="222"/>
                    </a:lnTo>
                    <a:lnTo>
                      <a:pt x="75" y="219"/>
                    </a:lnTo>
                    <a:lnTo>
                      <a:pt x="74" y="216"/>
                    </a:lnTo>
                    <a:lnTo>
                      <a:pt x="73" y="213"/>
                    </a:lnTo>
                    <a:lnTo>
                      <a:pt x="73" y="210"/>
                    </a:lnTo>
                    <a:lnTo>
                      <a:pt x="72" y="209"/>
                    </a:lnTo>
                    <a:lnTo>
                      <a:pt x="70" y="209"/>
                    </a:lnTo>
                    <a:lnTo>
                      <a:pt x="69" y="209"/>
                    </a:lnTo>
                    <a:lnTo>
                      <a:pt x="68" y="209"/>
                    </a:lnTo>
                    <a:lnTo>
                      <a:pt x="67" y="209"/>
                    </a:lnTo>
                    <a:lnTo>
                      <a:pt x="66" y="209"/>
                    </a:lnTo>
                    <a:lnTo>
                      <a:pt x="65" y="208"/>
                    </a:lnTo>
                    <a:lnTo>
                      <a:pt x="64" y="208"/>
                    </a:lnTo>
                    <a:lnTo>
                      <a:pt x="63" y="208"/>
                    </a:lnTo>
                    <a:lnTo>
                      <a:pt x="62" y="208"/>
                    </a:lnTo>
                    <a:lnTo>
                      <a:pt x="61" y="207"/>
                    </a:lnTo>
                    <a:lnTo>
                      <a:pt x="59" y="207"/>
                    </a:lnTo>
                    <a:lnTo>
                      <a:pt x="58" y="207"/>
                    </a:lnTo>
                    <a:lnTo>
                      <a:pt x="57" y="206"/>
                    </a:lnTo>
                    <a:lnTo>
                      <a:pt x="56" y="206"/>
                    </a:lnTo>
                    <a:lnTo>
                      <a:pt x="55" y="206"/>
                    </a:lnTo>
                    <a:lnTo>
                      <a:pt x="54" y="205"/>
                    </a:lnTo>
                    <a:lnTo>
                      <a:pt x="53" y="204"/>
                    </a:lnTo>
                    <a:lnTo>
                      <a:pt x="52" y="204"/>
                    </a:lnTo>
                    <a:lnTo>
                      <a:pt x="51" y="203"/>
                    </a:lnTo>
                    <a:lnTo>
                      <a:pt x="50" y="203"/>
                    </a:lnTo>
                    <a:lnTo>
                      <a:pt x="49" y="202"/>
                    </a:lnTo>
                    <a:lnTo>
                      <a:pt x="48" y="202"/>
                    </a:lnTo>
                    <a:lnTo>
                      <a:pt x="46" y="201"/>
                    </a:lnTo>
                    <a:lnTo>
                      <a:pt x="44" y="200"/>
                    </a:lnTo>
                    <a:lnTo>
                      <a:pt x="43" y="199"/>
                    </a:lnTo>
                    <a:lnTo>
                      <a:pt x="42" y="198"/>
                    </a:lnTo>
                    <a:lnTo>
                      <a:pt x="41" y="197"/>
                    </a:lnTo>
                    <a:lnTo>
                      <a:pt x="39" y="195"/>
                    </a:lnTo>
                    <a:lnTo>
                      <a:pt x="37" y="193"/>
                    </a:lnTo>
                    <a:lnTo>
                      <a:pt x="35" y="191"/>
                    </a:lnTo>
                    <a:lnTo>
                      <a:pt x="34" y="188"/>
                    </a:lnTo>
                    <a:lnTo>
                      <a:pt x="33" y="186"/>
                    </a:lnTo>
                    <a:lnTo>
                      <a:pt x="32" y="185"/>
                    </a:lnTo>
                    <a:lnTo>
                      <a:pt x="31" y="184"/>
                    </a:lnTo>
                    <a:lnTo>
                      <a:pt x="31" y="182"/>
                    </a:lnTo>
                    <a:lnTo>
                      <a:pt x="30" y="181"/>
                    </a:lnTo>
                    <a:lnTo>
                      <a:pt x="30" y="180"/>
                    </a:lnTo>
                    <a:lnTo>
                      <a:pt x="30" y="178"/>
                    </a:lnTo>
                    <a:lnTo>
                      <a:pt x="29" y="176"/>
                    </a:lnTo>
                    <a:lnTo>
                      <a:pt x="29" y="175"/>
                    </a:lnTo>
                    <a:lnTo>
                      <a:pt x="28" y="173"/>
                    </a:lnTo>
                    <a:lnTo>
                      <a:pt x="28" y="171"/>
                    </a:lnTo>
                    <a:lnTo>
                      <a:pt x="28" y="170"/>
                    </a:lnTo>
                    <a:lnTo>
                      <a:pt x="28" y="168"/>
                    </a:lnTo>
                    <a:lnTo>
                      <a:pt x="28" y="166"/>
                    </a:lnTo>
                    <a:lnTo>
                      <a:pt x="28" y="164"/>
                    </a:lnTo>
                    <a:lnTo>
                      <a:pt x="28" y="162"/>
                    </a:lnTo>
                    <a:lnTo>
                      <a:pt x="28" y="160"/>
                    </a:lnTo>
                    <a:lnTo>
                      <a:pt x="28" y="158"/>
                    </a:lnTo>
                    <a:lnTo>
                      <a:pt x="28" y="156"/>
                    </a:lnTo>
                    <a:lnTo>
                      <a:pt x="28" y="154"/>
                    </a:lnTo>
                    <a:lnTo>
                      <a:pt x="29" y="152"/>
                    </a:lnTo>
                    <a:lnTo>
                      <a:pt x="29" y="149"/>
                    </a:lnTo>
                    <a:lnTo>
                      <a:pt x="30" y="147"/>
                    </a:lnTo>
                    <a:lnTo>
                      <a:pt x="30" y="144"/>
                    </a:lnTo>
                    <a:lnTo>
                      <a:pt x="31" y="142"/>
                    </a:lnTo>
                    <a:lnTo>
                      <a:pt x="30" y="140"/>
                    </a:lnTo>
                    <a:lnTo>
                      <a:pt x="29" y="139"/>
                    </a:lnTo>
                    <a:lnTo>
                      <a:pt x="28" y="137"/>
                    </a:lnTo>
                    <a:lnTo>
                      <a:pt x="27" y="136"/>
                    </a:lnTo>
                    <a:lnTo>
                      <a:pt x="26" y="134"/>
                    </a:lnTo>
                    <a:lnTo>
                      <a:pt x="26" y="132"/>
                    </a:lnTo>
                    <a:lnTo>
                      <a:pt x="25" y="131"/>
                    </a:lnTo>
                    <a:lnTo>
                      <a:pt x="24" y="129"/>
                    </a:lnTo>
                    <a:lnTo>
                      <a:pt x="23" y="127"/>
                    </a:lnTo>
                    <a:lnTo>
                      <a:pt x="23" y="125"/>
                    </a:lnTo>
                    <a:lnTo>
                      <a:pt x="22" y="124"/>
                    </a:lnTo>
                    <a:lnTo>
                      <a:pt x="22" y="122"/>
                    </a:lnTo>
                    <a:lnTo>
                      <a:pt x="21" y="120"/>
                    </a:lnTo>
                    <a:lnTo>
                      <a:pt x="20" y="118"/>
                    </a:lnTo>
                    <a:lnTo>
                      <a:pt x="20" y="116"/>
                    </a:lnTo>
                    <a:lnTo>
                      <a:pt x="19" y="114"/>
                    </a:lnTo>
                    <a:lnTo>
                      <a:pt x="19" y="113"/>
                    </a:lnTo>
                    <a:lnTo>
                      <a:pt x="18" y="110"/>
                    </a:lnTo>
                    <a:lnTo>
                      <a:pt x="18" y="109"/>
                    </a:lnTo>
                    <a:lnTo>
                      <a:pt x="17" y="107"/>
                    </a:lnTo>
                    <a:lnTo>
                      <a:pt x="17" y="104"/>
                    </a:lnTo>
                    <a:lnTo>
                      <a:pt x="17" y="103"/>
                    </a:lnTo>
                    <a:lnTo>
                      <a:pt x="17" y="100"/>
                    </a:lnTo>
                    <a:lnTo>
                      <a:pt x="17" y="99"/>
                    </a:lnTo>
                    <a:lnTo>
                      <a:pt x="16" y="97"/>
                    </a:lnTo>
                    <a:lnTo>
                      <a:pt x="16" y="94"/>
                    </a:lnTo>
                    <a:lnTo>
                      <a:pt x="16" y="93"/>
                    </a:lnTo>
                    <a:lnTo>
                      <a:pt x="17" y="91"/>
                    </a:lnTo>
                    <a:lnTo>
                      <a:pt x="17" y="89"/>
                    </a:lnTo>
                    <a:lnTo>
                      <a:pt x="17" y="87"/>
                    </a:lnTo>
                    <a:lnTo>
                      <a:pt x="18" y="85"/>
                    </a:lnTo>
                    <a:lnTo>
                      <a:pt x="18" y="83"/>
                    </a:lnTo>
                    <a:lnTo>
                      <a:pt x="18" y="81"/>
                    </a:lnTo>
                    <a:lnTo>
                      <a:pt x="19" y="80"/>
                    </a:lnTo>
                    <a:lnTo>
                      <a:pt x="19" y="79"/>
                    </a:lnTo>
                    <a:lnTo>
                      <a:pt x="20" y="77"/>
                    </a:lnTo>
                    <a:lnTo>
                      <a:pt x="20" y="75"/>
                    </a:lnTo>
                    <a:lnTo>
                      <a:pt x="22" y="73"/>
                    </a:lnTo>
                    <a:lnTo>
                      <a:pt x="22" y="70"/>
                    </a:lnTo>
                    <a:lnTo>
                      <a:pt x="23" y="68"/>
                    </a:lnTo>
                    <a:lnTo>
                      <a:pt x="24" y="66"/>
                    </a:lnTo>
                    <a:lnTo>
                      <a:pt x="26" y="64"/>
                    </a:lnTo>
                    <a:lnTo>
                      <a:pt x="26" y="63"/>
                    </a:lnTo>
                    <a:lnTo>
                      <a:pt x="28" y="60"/>
                    </a:lnTo>
                    <a:lnTo>
                      <a:pt x="29" y="59"/>
                    </a:lnTo>
                    <a:lnTo>
                      <a:pt x="30" y="57"/>
                    </a:lnTo>
                    <a:lnTo>
                      <a:pt x="31" y="55"/>
                    </a:lnTo>
                    <a:lnTo>
                      <a:pt x="33" y="54"/>
                    </a:lnTo>
                    <a:lnTo>
                      <a:pt x="34" y="53"/>
                    </a:lnTo>
                    <a:lnTo>
                      <a:pt x="36" y="52"/>
                    </a:lnTo>
                    <a:lnTo>
                      <a:pt x="37" y="50"/>
                    </a:lnTo>
                    <a:lnTo>
                      <a:pt x="38" y="49"/>
                    </a:lnTo>
                    <a:lnTo>
                      <a:pt x="39" y="48"/>
                    </a:lnTo>
                    <a:lnTo>
                      <a:pt x="41" y="47"/>
                    </a:lnTo>
                    <a:lnTo>
                      <a:pt x="42" y="46"/>
                    </a:lnTo>
                    <a:lnTo>
                      <a:pt x="44" y="45"/>
                    </a:lnTo>
                    <a:lnTo>
                      <a:pt x="45" y="44"/>
                    </a:lnTo>
                    <a:lnTo>
                      <a:pt x="46" y="44"/>
                    </a:lnTo>
                    <a:lnTo>
                      <a:pt x="47" y="43"/>
                    </a:lnTo>
                    <a:lnTo>
                      <a:pt x="49" y="42"/>
                    </a:lnTo>
                    <a:lnTo>
                      <a:pt x="50" y="42"/>
                    </a:lnTo>
                    <a:lnTo>
                      <a:pt x="51" y="41"/>
                    </a:lnTo>
                    <a:lnTo>
                      <a:pt x="52" y="41"/>
                    </a:lnTo>
                    <a:lnTo>
                      <a:pt x="53" y="41"/>
                    </a:lnTo>
                    <a:lnTo>
                      <a:pt x="54" y="40"/>
                    </a:lnTo>
                    <a:lnTo>
                      <a:pt x="56" y="40"/>
                    </a:lnTo>
                    <a:close/>
                  </a:path>
                </a:pathLst>
              </a:custGeom>
              <a:solidFill>
                <a:srgbClr val="F0EBC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571" name="Freeform 654"/>
              <p:cNvSpPr>
                <a:spLocks/>
              </p:cNvSpPr>
              <p:nvPr/>
            </p:nvSpPr>
            <p:spPr bwMode="auto">
              <a:xfrm>
                <a:off x="3117" y="2272"/>
                <a:ext cx="31" cy="97"/>
              </a:xfrm>
              <a:custGeom>
                <a:avLst/>
                <a:gdLst>
                  <a:gd name="T0" fmla="*/ 28 w 31"/>
                  <a:gd name="T1" fmla="*/ 1 h 97"/>
                  <a:gd name="T2" fmla="*/ 26 w 31"/>
                  <a:gd name="T3" fmla="*/ 4 h 97"/>
                  <a:gd name="T4" fmla="*/ 25 w 31"/>
                  <a:gd name="T5" fmla="*/ 8 h 97"/>
                  <a:gd name="T6" fmla="*/ 23 w 31"/>
                  <a:gd name="T7" fmla="*/ 11 h 97"/>
                  <a:gd name="T8" fmla="*/ 22 w 31"/>
                  <a:gd name="T9" fmla="*/ 13 h 97"/>
                  <a:gd name="T10" fmla="*/ 21 w 31"/>
                  <a:gd name="T11" fmla="*/ 16 h 97"/>
                  <a:gd name="T12" fmla="*/ 20 w 31"/>
                  <a:gd name="T13" fmla="*/ 19 h 97"/>
                  <a:gd name="T14" fmla="*/ 19 w 31"/>
                  <a:gd name="T15" fmla="*/ 22 h 97"/>
                  <a:gd name="T16" fmla="*/ 17 w 31"/>
                  <a:gd name="T17" fmla="*/ 25 h 97"/>
                  <a:gd name="T18" fmla="*/ 16 w 31"/>
                  <a:gd name="T19" fmla="*/ 28 h 97"/>
                  <a:gd name="T20" fmla="*/ 15 w 31"/>
                  <a:gd name="T21" fmla="*/ 31 h 97"/>
                  <a:gd name="T22" fmla="*/ 13 w 31"/>
                  <a:gd name="T23" fmla="*/ 35 h 97"/>
                  <a:gd name="T24" fmla="*/ 12 w 31"/>
                  <a:gd name="T25" fmla="*/ 38 h 97"/>
                  <a:gd name="T26" fmla="*/ 11 w 31"/>
                  <a:gd name="T27" fmla="*/ 41 h 97"/>
                  <a:gd name="T28" fmla="*/ 9 w 31"/>
                  <a:gd name="T29" fmla="*/ 45 h 97"/>
                  <a:gd name="T30" fmla="*/ 8 w 31"/>
                  <a:gd name="T31" fmla="*/ 49 h 97"/>
                  <a:gd name="T32" fmla="*/ 7 w 31"/>
                  <a:gd name="T33" fmla="*/ 52 h 97"/>
                  <a:gd name="T34" fmla="*/ 6 w 31"/>
                  <a:gd name="T35" fmla="*/ 55 h 97"/>
                  <a:gd name="T36" fmla="*/ 5 w 31"/>
                  <a:gd name="T37" fmla="*/ 58 h 97"/>
                  <a:gd name="T38" fmla="*/ 4 w 31"/>
                  <a:gd name="T39" fmla="*/ 62 h 97"/>
                  <a:gd name="T40" fmla="*/ 3 w 31"/>
                  <a:gd name="T41" fmla="*/ 65 h 97"/>
                  <a:gd name="T42" fmla="*/ 2 w 31"/>
                  <a:gd name="T43" fmla="*/ 68 h 97"/>
                  <a:gd name="T44" fmla="*/ 1 w 31"/>
                  <a:gd name="T45" fmla="*/ 71 h 97"/>
                  <a:gd name="T46" fmla="*/ 0 w 31"/>
                  <a:gd name="T47" fmla="*/ 74 h 97"/>
                  <a:gd name="T48" fmla="*/ 0 w 31"/>
                  <a:gd name="T49" fmla="*/ 77 h 97"/>
                  <a:gd name="T50" fmla="*/ 0 w 31"/>
                  <a:gd name="T51" fmla="*/ 80 h 97"/>
                  <a:gd name="T52" fmla="*/ 0 w 31"/>
                  <a:gd name="T53" fmla="*/ 82 h 97"/>
                  <a:gd name="T54" fmla="*/ 0 w 31"/>
                  <a:gd name="T55" fmla="*/ 85 h 97"/>
                  <a:gd name="T56" fmla="*/ 0 w 31"/>
                  <a:gd name="T57" fmla="*/ 89 h 97"/>
                  <a:gd name="T58" fmla="*/ 0 w 31"/>
                  <a:gd name="T59" fmla="*/ 91 h 97"/>
                  <a:gd name="T60" fmla="*/ 0 w 31"/>
                  <a:gd name="T61" fmla="*/ 94 h 97"/>
                  <a:gd name="T62" fmla="*/ 1 w 31"/>
                  <a:gd name="T63" fmla="*/ 96 h 97"/>
                  <a:gd name="T64" fmla="*/ 3 w 31"/>
                  <a:gd name="T65" fmla="*/ 97 h 97"/>
                  <a:gd name="T66" fmla="*/ 5 w 31"/>
                  <a:gd name="T67" fmla="*/ 97 h 97"/>
                  <a:gd name="T68" fmla="*/ 7 w 31"/>
                  <a:gd name="T69" fmla="*/ 96 h 97"/>
                  <a:gd name="T70" fmla="*/ 9 w 31"/>
                  <a:gd name="T71" fmla="*/ 94 h 97"/>
                  <a:gd name="T72" fmla="*/ 31 w 31"/>
                  <a:gd name="T73" fmla="*/ 1 h 97"/>
                  <a:gd name="T74" fmla="*/ 28 w 31"/>
                  <a:gd name="T75" fmla="*/ 0 h 97"/>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1"/>
                  <a:gd name="T115" fmla="*/ 0 h 97"/>
                  <a:gd name="T116" fmla="*/ 31 w 31"/>
                  <a:gd name="T117" fmla="*/ 97 h 97"/>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1" h="97">
                    <a:moveTo>
                      <a:pt x="28" y="0"/>
                    </a:moveTo>
                    <a:lnTo>
                      <a:pt x="28" y="1"/>
                    </a:lnTo>
                    <a:lnTo>
                      <a:pt x="27" y="3"/>
                    </a:lnTo>
                    <a:lnTo>
                      <a:pt x="26" y="4"/>
                    </a:lnTo>
                    <a:lnTo>
                      <a:pt x="26" y="6"/>
                    </a:lnTo>
                    <a:lnTo>
                      <a:pt x="25" y="8"/>
                    </a:lnTo>
                    <a:lnTo>
                      <a:pt x="24" y="10"/>
                    </a:lnTo>
                    <a:lnTo>
                      <a:pt x="23" y="11"/>
                    </a:lnTo>
                    <a:lnTo>
                      <a:pt x="23" y="12"/>
                    </a:lnTo>
                    <a:lnTo>
                      <a:pt x="22" y="13"/>
                    </a:lnTo>
                    <a:lnTo>
                      <a:pt x="22" y="14"/>
                    </a:lnTo>
                    <a:lnTo>
                      <a:pt x="21" y="16"/>
                    </a:lnTo>
                    <a:lnTo>
                      <a:pt x="20" y="17"/>
                    </a:lnTo>
                    <a:lnTo>
                      <a:pt x="20" y="19"/>
                    </a:lnTo>
                    <a:lnTo>
                      <a:pt x="20" y="20"/>
                    </a:lnTo>
                    <a:lnTo>
                      <a:pt x="19" y="22"/>
                    </a:lnTo>
                    <a:lnTo>
                      <a:pt x="18" y="23"/>
                    </a:lnTo>
                    <a:lnTo>
                      <a:pt x="17" y="25"/>
                    </a:lnTo>
                    <a:lnTo>
                      <a:pt x="17" y="27"/>
                    </a:lnTo>
                    <a:lnTo>
                      <a:pt x="16" y="28"/>
                    </a:lnTo>
                    <a:lnTo>
                      <a:pt x="16" y="29"/>
                    </a:lnTo>
                    <a:lnTo>
                      <a:pt x="15" y="31"/>
                    </a:lnTo>
                    <a:lnTo>
                      <a:pt x="14" y="33"/>
                    </a:lnTo>
                    <a:lnTo>
                      <a:pt x="13" y="35"/>
                    </a:lnTo>
                    <a:lnTo>
                      <a:pt x="13" y="36"/>
                    </a:lnTo>
                    <a:lnTo>
                      <a:pt x="12" y="38"/>
                    </a:lnTo>
                    <a:lnTo>
                      <a:pt x="12" y="40"/>
                    </a:lnTo>
                    <a:lnTo>
                      <a:pt x="11" y="41"/>
                    </a:lnTo>
                    <a:lnTo>
                      <a:pt x="10" y="43"/>
                    </a:lnTo>
                    <a:lnTo>
                      <a:pt x="9" y="45"/>
                    </a:lnTo>
                    <a:lnTo>
                      <a:pt x="9" y="47"/>
                    </a:lnTo>
                    <a:lnTo>
                      <a:pt x="8" y="49"/>
                    </a:lnTo>
                    <a:lnTo>
                      <a:pt x="8" y="50"/>
                    </a:lnTo>
                    <a:lnTo>
                      <a:pt x="7" y="52"/>
                    </a:lnTo>
                    <a:lnTo>
                      <a:pt x="6" y="53"/>
                    </a:lnTo>
                    <a:lnTo>
                      <a:pt x="6" y="55"/>
                    </a:lnTo>
                    <a:lnTo>
                      <a:pt x="5" y="57"/>
                    </a:lnTo>
                    <a:lnTo>
                      <a:pt x="5" y="58"/>
                    </a:lnTo>
                    <a:lnTo>
                      <a:pt x="4" y="61"/>
                    </a:lnTo>
                    <a:lnTo>
                      <a:pt x="4" y="62"/>
                    </a:lnTo>
                    <a:lnTo>
                      <a:pt x="3" y="63"/>
                    </a:lnTo>
                    <a:lnTo>
                      <a:pt x="3" y="65"/>
                    </a:lnTo>
                    <a:lnTo>
                      <a:pt x="2" y="67"/>
                    </a:lnTo>
                    <a:lnTo>
                      <a:pt x="2" y="68"/>
                    </a:lnTo>
                    <a:lnTo>
                      <a:pt x="1" y="70"/>
                    </a:lnTo>
                    <a:lnTo>
                      <a:pt x="1" y="71"/>
                    </a:lnTo>
                    <a:lnTo>
                      <a:pt x="1" y="73"/>
                    </a:lnTo>
                    <a:lnTo>
                      <a:pt x="0" y="74"/>
                    </a:lnTo>
                    <a:lnTo>
                      <a:pt x="0" y="75"/>
                    </a:lnTo>
                    <a:lnTo>
                      <a:pt x="0" y="77"/>
                    </a:lnTo>
                    <a:lnTo>
                      <a:pt x="0" y="79"/>
                    </a:lnTo>
                    <a:lnTo>
                      <a:pt x="0" y="80"/>
                    </a:lnTo>
                    <a:lnTo>
                      <a:pt x="0" y="81"/>
                    </a:lnTo>
                    <a:lnTo>
                      <a:pt x="0" y="82"/>
                    </a:lnTo>
                    <a:lnTo>
                      <a:pt x="0" y="84"/>
                    </a:lnTo>
                    <a:lnTo>
                      <a:pt x="0" y="85"/>
                    </a:lnTo>
                    <a:lnTo>
                      <a:pt x="0" y="88"/>
                    </a:lnTo>
                    <a:lnTo>
                      <a:pt x="0" y="89"/>
                    </a:lnTo>
                    <a:lnTo>
                      <a:pt x="0" y="90"/>
                    </a:lnTo>
                    <a:lnTo>
                      <a:pt x="0" y="91"/>
                    </a:lnTo>
                    <a:lnTo>
                      <a:pt x="0" y="93"/>
                    </a:lnTo>
                    <a:lnTo>
                      <a:pt x="0" y="94"/>
                    </a:lnTo>
                    <a:lnTo>
                      <a:pt x="0" y="95"/>
                    </a:lnTo>
                    <a:lnTo>
                      <a:pt x="1" y="96"/>
                    </a:lnTo>
                    <a:lnTo>
                      <a:pt x="2" y="97"/>
                    </a:lnTo>
                    <a:lnTo>
                      <a:pt x="3" y="97"/>
                    </a:lnTo>
                    <a:lnTo>
                      <a:pt x="4" y="97"/>
                    </a:lnTo>
                    <a:lnTo>
                      <a:pt x="5" y="97"/>
                    </a:lnTo>
                    <a:lnTo>
                      <a:pt x="6" y="96"/>
                    </a:lnTo>
                    <a:lnTo>
                      <a:pt x="7" y="96"/>
                    </a:lnTo>
                    <a:lnTo>
                      <a:pt x="8" y="95"/>
                    </a:lnTo>
                    <a:lnTo>
                      <a:pt x="9" y="94"/>
                    </a:lnTo>
                    <a:lnTo>
                      <a:pt x="31" y="1"/>
                    </a:lnTo>
                    <a:lnTo>
                      <a:pt x="2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572" name="Freeform 655"/>
              <p:cNvSpPr>
                <a:spLocks/>
              </p:cNvSpPr>
              <p:nvPr/>
            </p:nvSpPr>
            <p:spPr bwMode="auto">
              <a:xfrm>
                <a:off x="3069" y="2253"/>
                <a:ext cx="42" cy="85"/>
              </a:xfrm>
              <a:custGeom>
                <a:avLst/>
                <a:gdLst>
                  <a:gd name="T0" fmla="*/ 2 w 42"/>
                  <a:gd name="T1" fmla="*/ 76 h 85"/>
                  <a:gd name="T2" fmla="*/ 1 w 42"/>
                  <a:gd name="T3" fmla="*/ 78 h 85"/>
                  <a:gd name="T4" fmla="*/ 0 w 42"/>
                  <a:gd name="T5" fmla="*/ 81 h 85"/>
                  <a:gd name="T6" fmla="*/ 1 w 42"/>
                  <a:gd name="T7" fmla="*/ 83 h 85"/>
                  <a:gd name="T8" fmla="*/ 2 w 42"/>
                  <a:gd name="T9" fmla="*/ 85 h 85"/>
                  <a:gd name="T10" fmla="*/ 4 w 42"/>
                  <a:gd name="T11" fmla="*/ 85 h 85"/>
                  <a:gd name="T12" fmla="*/ 6 w 42"/>
                  <a:gd name="T13" fmla="*/ 84 h 85"/>
                  <a:gd name="T14" fmla="*/ 9 w 42"/>
                  <a:gd name="T15" fmla="*/ 83 h 85"/>
                  <a:gd name="T16" fmla="*/ 42 w 42"/>
                  <a:gd name="T17" fmla="*/ 0 h 85"/>
                  <a:gd name="T18" fmla="*/ 39 w 42"/>
                  <a:gd name="T19" fmla="*/ 1 h 85"/>
                  <a:gd name="T20" fmla="*/ 37 w 42"/>
                  <a:gd name="T21" fmla="*/ 4 h 85"/>
                  <a:gd name="T22" fmla="*/ 36 w 42"/>
                  <a:gd name="T23" fmla="*/ 8 h 85"/>
                  <a:gd name="T24" fmla="*/ 34 w 42"/>
                  <a:gd name="T25" fmla="*/ 10 h 85"/>
                  <a:gd name="T26" fmla="*/ 33 w 42"/>
                  <a:gd name="T27" fmla="*/ 13 h 85"/>
                  <a:gd name="T28" fmla="*/ 32 w 42"/>
                  <a:gd name="T29" fmla="*/ 15 h 85"/>
                  <a:gd name="T30" fmla="*/ 30 w 42"/>
                  <a:gd name="T31" fmla="*/ 18 h 85"/>
                  <a:gd name="T32" fmla="*/ 29 w 42"/>
                  <a:gd name="T33" fmla="*/ 21 h 85"/>
                  <a:gd name="T34" fmla="*/ 27 w 42"/>
                  <a:gd name="T35" fmla="*/ 24 h 85"/>
                  <a:gd name="T36" fmla="*/ 26 w 42"/>
                  <a:gd name="T37" fmla="*/ 26 h 85"/>
                  <a:gd name="T38" fmla="*/ 25 w 42"/>
                  <a:gd name="T39" fmla="*/ 29 h 85"/>
                  <a:gd name="T40" fmla="*/ 23 w 42"/>
                  <a:gd name="T41" fmla="*/ 32 h 85"/>
                  <a:gd name="T42" fmla="*/ 21 w 42"/>
                  <a:gd name="T43" fmla="*/ 36 h 85"/>
                  <a:gd name="T44" fmla="*/ 20 w 42"/>
                  <a:gd name="T45" fmla="*/ 38 h 85"/>
                  <a:gd name="T46" fmla="*/ 18 w 42"/>
                  <a:gd name="T47" fmla="*/ 42 h 85"/>
                  <a:gd name="T48" fmla="*/ 17 w 42"/>
                  <a:gd name="T49" fmla="*/ 44 h 85"/>
                  <a:gd name="T50" fmla="*/ 15 w 42"/>
                  <a:gd name="T51" fmla="*/ 48 h 85"/>
                  <a:gd name="T52" fmla="*/ 13 w 42"/>
                  <a:gd name="T53" fmla="*/ 50 h 85"/>
                  <a:gd name="T54" fmla="*/ 12 w 42"/>
                  <a:gd name="T55" fmla="*/ 54 h 85"/>
                  <a:gd name="T56" fmla="*/ 10 w 42"/>
                  <a:gd name="T57" fmla="*/ 57 h 85"/>
                  <a:gd name="T58" fmla="*/ 9 w 42"/>
                  <a:gd name="T59" fmla="*/ 60 h 85"/>
                  <a:gd name="T60" fmla="*/ 8 w 42"/>
                  <a:gd name="T61" fmla="*/ 62 h 85"/>
                  <a:gd name="T62" fmla="*/ 7 w 42"/>
                  <a:gd name="T63" fmla="*/ 65 h 85"/>
                  <a:gd name="T64" fmla="*/ 5 w 42"/>
                  <a:gd name="T65" fmla="*/ 68 h 85"/>
                  <a:gd name="T66" fmla="*/ 3 w 42"/>
                  <a:gd name="T67" fmla="*/ 72 h 85"/>
                  <a:gd name="T68" fmla="*/ 3 w 42"/>
                  <a:gd name="T69" fmla="*/ 75 h 8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2"/>
                  <a:gd name="T106" fmla="*/ 0 h 85"/>
                  <a:gd name="T107" fmla="*/ 42 w 42"/>
                  <a:gd name="T108" fmla="*/ 85 h 8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2" h="85">
                    <a:moveTo>
                      <a:pt x="3" y="75"/>
                    </a:moveTo>
                    <a:lnTo>
                      <a:pt x="2" y="76"/>
                    </a:lnTo>
                    <a:lnTo>
                      <a:pt x="1" y="77"/>
                    </a:lnTo>
                    <a:lnTo>
                      <a:pt x="1" y="78"/>
                    </a:lnTo>
                    <a:lnTo>
                      <a:pt x="1" y="80"/>
                    </a:lnTo>
                    <a:lnTo>
                      <a:pt x="0" y="81"/>
                    </a:lnTo>
                    <a:lnTo>
                      <a:pt x="0" y="83"/>
                    </a:lnTo>
                    <a:lnTo>
                      <a:pt x="1" y="83"/>
                    </a:lnTo>
                    <a:lnTo>
                      <a:pt x="1" y="85"/>
                    </a:lnTo>
                    <a:lnTo>
                      <a:pt x="2" y="85"/>
                    </a:lnTo>
                    <a:lnTo>
                      <a:pt x="3" y="85"/>
                    </a:lnTo>
                    <a:lnTo>
                      <a:pt x="4" y="85"/>
                    </a:lnTo>
                    <a:lnTo>
                      <a:pt x="5" y="85"/>
                    </a:lnTo>
                    <a:lnTo>
                      <a:pt x="6" y="84"/>
                    </a:lnTo>
                    <a:lnTo>
                      <a:pt x="7" y="83"/>
                    </a:lnTo>
                    <a:lnTo>
                      <a:pt x="9" y="83"/>
                    </a:lnTo>
                    <a:lnTo>
                      <a:pt x="9" y="82"/>
                    </a:lnTo>
                    <a:lnTo>
                      <a:pt x="42" y="0"/>
                    </a:lnTo>
                    <a:lnTo>
                      <a:pt x="40" y="0"/>
                    </a:lnTo>
                    <a:lnTo>
                      <a:pt x="39" y="1"/>
                    </a:lnTo>
                    <a:lnTo>
                      <a:pt x="38" y="3"/>
                    </a:lnTo>
                    <a:lnTo>
                      <a:pt x="37" y="4"/>
                    </a:lnTo>
                    <a:lnTo>
                      <a:pt x="37" y="6"/>
                    </a:lnTo>
                    <a:lnTo>
                      <a:pt x="36" y="8"/>
                    </a:lnTo>
                    <a:lnTo>
                      <a:pt x="35" y="10"/>
                    </a:lnTo>
                    <a:lnTo>
                      <a:pt x="34" y="10"/>
                    </a:lnTo>
                    <a:lnTo>
                      <a:pt x="33" y="11"/>
                    </a:lnTo>
                    <a:lnTo>
                      <a:pt x="33" y="13"/>
                    </a:lnTo>
                    <a:lnTo>
                      <a:pt x="33" y="14"/>
                    </a:lnTo>
                    <a:lnTo>
                      <a:pt x="32" y="15"/>
                    </a:lnTo>
                    <a:lnTo>
                      <a:pt x="31" y="16"/>
                    </a:lnTo>
                    <a:lnTo>
                      <a:pt x="30" y="18"/>
                    </a:lnTo>
                    <a:lnTo>
                      <a:pt x="30" y="19"/>
                    </a:lnTo>
                    <a:lnTo>
                      <a:pt x="29" y="21"/>
                    </a:lnTo>
                    <a:lnTo>
                      <a:pt x="28" y="22"/>
                    </a:lnTo>
                    <a:lnTo>
                      <a:pt x="27" y="24"/>
                    </a:lnTo>
                    <a:lnTo>
                      <a:pt x="27" y="25"/>
                    </a:lnTo>
                    <a:lnTo>
                      <a:pt x="26" y="26"/>
                    </a:lnTo>
                    <a:lnTo>
                      <a:pt x="25" y="28"/>
                    </a:lnTo>
                    <a:lnTo>
                      <a:pt x="25" y="29"/>
                    </a:lnTo>
                    <a:lnTo>
                      <a:pt x="24" y="31"/>
                    </a:lnTo>
                    <a:lnTo>
                      <a:pt x="23" y="32"/>
                    </a:lnTo>
                    <a:lnTo>
                      <a:pt x="22" y="34"/>
                    </a:lnTo>
                    <a:lnTo>
                      <a:pt x="21" y="36"/>
                    </a:lnTo>
                    <a:lnTo>
                      <a:pt x="21" y="37"/>
                    </a:lnTo>
                    <a:lnTo>
                      <a:pt x="20" y="38"/>
                    </a:lnTo>
                    <a:lnTo>
                      <a:pt x="19" y="40"/>
                    </a:lnTo>
                    <a:lnTo>
                      <a:pt x="18" y="42"/>
                    </a:lnTo>
                    <a:lnTo>
                      <a:pt x="17" y="43"/>
                    </a:lnTo>
                    <a:lnTo>
                      <a:pt x="17" y="44"/>
                    </a:lnTo>
                    <a:lnTo>
                      <a:pt x="16" y="46"/>
                    </a:lnTo>
                    <a:lnTo>
                      <a:pt x="15" y="48"/>
                    </a:lnTo>
                    <a:lnTo>
                      <a:pt x="14" y="49"/>
                    </a:lnTo>
                    <a:lnTo>
                      <a:pt x="13" y="50"/>
                    </a:lnTo>
                    <a:lnTo>
                      <a:pt x="13" y="53"/>
                    </a:lnTo>
                    <a:lnTo>
                      <a:pt x="12" y="54"/>
                    </a:lnTo>
                    <a:lnTo>
                      <a:pt x="11" y="55"/>
                    </a:lnTo>
                    <a:lnTo>
                      <a:pt x="10" y="57"/>
                    </a:lnTo>
                    <a:lnTo>
                      <a:pt x="10" y="58"/>
                    </a:lnTo>
                    <a:lnTo>
                      <a:pt x="9" y="60"/>
                    </a:lnTo>
                    <a:lnTo>
                      <a:pt x="9" y="61"/>
                    </a:lnTo>
                    <a:lnTo>
                      <a:pt x="8" y="62"/>
                    </a:lnTo>
                    <a:lnTo>
                      <a:pt x="7" y="64"/>
                    </a:lnTo>
                    <a:lnTo>
                      <a:pt x="7" y="65"/>
                    </a:lnTo>
                    <a:lnTo>
                      <a:pt x="6" y="66"/>
                    </a:lnTo>
                    <a:lnTo>
                      <a:pt x="5" y="68"/>
                    </a:lnTo>
                    <a:lnTo>
                      <a:pt x="4" y="70"/>
                    </a:lnTo>
                    <a:lnTo>
                      <a:pt x="3" y="72"/>
                    </a:lnTo>
                    <a:lnTo>
                      <a:pt x="3" y="7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573" name="Freeform 656"/>
              <p:cNvSpPr>
                <a:spLocks/>
              </p:cNvSpPr>
              <p:nvPr/>
            </p:nvSpPr>
            <p:spPr bwMode="auto">
              <a:xfrm>
                <a:off x="3340" y="2251"/>
                <a:ext cx="89" cy="32"/>
              </a:xfrm>
              <a:custGeom>
                <a:avLst/>
                <a:gdLst>
                  <a:gd name="T0" fmla="*/ 16 w 89"/>
                  <a:gd name="T1" fmla="*/ 32 h 32"/>
                  <a:gd name="T2" fmla="*/ 18 w 89"/>
                  <a:gd name="T3" fmla="*/ 30 h 32"/>
                  <a:gd name="T4" fmla="*/ 20 w 89"/>
                  <a:gd name="T5" fmla="*/ 29 h 32"/>
                  <a:gd name="T6" fmla="*/ 23 w 89"/>
                  <a:gd name="T7" fmla="*/ 27 h 32"/>
                  <a:gd name="T8" fmla="*/ 26 w 89"/>
                  <a:gd name="T9" fmla="*/ 24 h 32"/>
                  <a:gd name="T10" fmla="*/ 28 w 89"/>
                  <a:gd name="T11" fmla="*/ 23 h 32"/>
                  <a:gd name="T12" fmla="*/ 30 w 89"/>
                  <a:gd name="T13" fmla="*/ 22 h 32"/>
                  <a:gd name="T14" fmla="*/ 32 w 89"/>
                  <a:gd name="T15" fmla="*/ 21 h 32"/>
                  <a:gd name="T16" fmla="*/ 35 w 89"/>
                  <a:gd name="T17" fmla="*/ 19 h 32"/>
                  <a:gd name="T18" fmla="*/ 37 w 89"/>
                  <a:gd name="T19" fmla="*/ 18 h 32"/>
                  <a:gd name="T20" fmla="*/ 39 w 89"/>
                  <a:gd name="T21" fmla="*/ 17 h 32"/>
                  <a:gd name="T22" fmla="*/ 42 w 89"/>
                  <a:gd name="T23" fmla="*/ 16 h 32"/>
                  <a:gd name="T24" fmla="*/ 44 w 89"/>
                  <a:gd name="T25" fmla="*/ 15 h 32"/>
                  <a:gd name="T26" fmla="*/ 46 w 89"/>
                  <a:gd name="T27" fmla="*/ 13 h 32"/>
                  <a:gd name="T28" fmla="*/ 49 w 89"/>
                  <a:gd name="T29" fmla="*/ 12 h 32"/>
                  <a:gd name="T30" fmla="*/ 51 w 89"/>
                  <a:gd name="T31" fmla="*/ 12 h 32"/>
                  <a:gd name="T32" fmla="*/ 54 w 89"/>
                  <a:gd name="T33" fmla="*/ 11 h 32"/>
                  <a:gd name="T34" fmla="*/ 56 w 89"/>
                  <a:gd name="T35" fmla="*/ 10 h 32"/>
                  <a:gd name="T36" fmla="*/ 58 w 89"/>
                  <a:gd name="T37" fmla="*/ 10 h 32"/>
                  <a:gd name="T38" fmla="*/ 60 w 89"/>
                  <a:gd name="T39" fmla="*/ 9 h 32"/>
                  <a:gd name="T40" fmla="*/ 62 w 89"/>
                  <a:gd name="T41" fmla="*/ 9 h 32"/>
                  <a:gd name="T42" fmla="*/ 66 w 89"/>
                  <a:gd name="T43" fmla="*/ 9 h 32"/>
                  <a:gd name="T44" fmla="*/ 69 w 89"/>
                  <a:gd name="T45" fmla="*/ 10 h 32"/>
                  <a:gd name="T46" fmla="*/ 72 w 89"/>
                  <a:gd name="T47" fmla="*/ 12 h 32"/>
                  <a:gd name="T48" fmla="*/ 73 w 89"/>
                  <a:gd name="T49" fmla="*/ 13 h 32"/>
                  <a:gd name="T50" fmla="*/ 75 w 89"/>
                  <a:gd name="T51" fmla="*/ 15 h 32"/>
                  <a:gd name="T52" fmla="*/ 79 w 89"/>
                  <a:gd name="T53" fmla="*/ 15 h 32"/>
                  <a:gd name="T54" fmla="*/ 82 w 89"/>
                  <a:gd name="T55" fmla="*/ 13 h 32"/>
                  <a:gd name="T56" fmla="*/ 85 w 89"/>
                  <a:gd name="T57" fmla="*/ 11 h 32"/>
                  <a:gd name="T58" fmla="*/ 88 w 89"/>
                  <a:gd name="T59" fmla="*/ 7 h 32"/>
                  <a:gd name="T60" fmla="*/ 89 w 89"/>
                  <a:gd name="T61" fmla="*/ 4 h 32"/>
                  <a:gd name="T62" fmla="*/ 0 w 89"/>
                  <a:gd name="T63" fmla="*/ 25 h 3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89"/>
                  <a:gd name="T97" fmla="*/ 0 h 32"/>
                  <a:gd name="T98" fmla="*/ 89 w 89"/>
                  <a:gd name="T99" fmla="*/ 32 h 3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89" h="32">
                    <a:moveTo>
                      <a:pt x="0" y="25"/>
                    </a:moveTo>
                    <a:lnTo>
                      <a:pt x="16" y="32"/>
                    </a:lnTo>
                    <a:lnTo>
                      <a:pt x="16" y="31"/>
                    </a:lnTo>
                    <a:lnTo>
                      <a:pt x="18" y="30"/>
                    </a:lnTo>
                    <a:lnTo>
                      <a:pt x="19" y="29"/>
                    </a:lnTo>
                    <a:lnTo>
                      <a:pt x="20" y="29"/>
                    </a:lnTo>
                    <a:lnTo>
                      <a:pt x="21" y="28"/>
                    </a:lnTo>
                    <a:lnTo>
                      <a:pt x="23" y="27"/>
                    </a:lnTo>
                    <a:lnTo>
                      <a:pt x="24" y="26"/>
                    </a:lnTo>
                    <a:lnTo>
                      <a:pt x="26" y="24"/>
                    </a:lnTo>
                    <a:lnTo>
                      <a:pt x="27" y="24"/>
                    </a:lnTo>
                    <a:lnTo>
                      <a:pt x="28" y="23"/>
                    </a:lnTo>
                    <a:lnTo>
                      <a:pt x="29" y="22"/>
                    </a:lnTo>
                    <a:lnTo>
                      <a:pt x="30" y="22"/>
                    </a:lnTo>
                    <a:lnTo>
                      <a:pt x="31" y="21"/>
                    </a:lnTo>
                    <a:lnTo>
                      <a:pt x="32" y="21"/>
                    </a:lnTo>
                    <a:lnTo>
                      <a:pt x="34" y="20"/>
                    </a:lnTo>
                    <a:lnTo>
                      <a:pt x="35" y="19"/>
                    </a:lnTo>
                    <a:lnTo>
                      <a:pt x="36" y="19"/>
                    </a:lnTo>
                    <a:lnTo>
                      <a:pt x="37" y="18"/>
                    </a:lnTo>
                    <a:lnTo>
                      <a:pt x="38" y="18"/>
                    </a:lnTo>
                    <a:lnTo>
                      <a:pt x="39" y="17"/>
                    </a:lnTo>
                    <a:lnTo>
                      <a:pt x="41" y="17"/>
                    </a:lnTo>
                    <a:lnTo>
                      <a:pt x="42" y="16"/>
                    </a:lnTo>
                    <a:lnTo>
                      <a:pt x="43" y="15"/>
                    </a:lnTo>
                    <a:lnTo>
                      <a:pt x="44" y="15"/>
                    </a:lnTo>
                    <a:lnTo>
                      <a:pt x="45" y="14"/>
                    </a:lnTo>
                    <a:lnTo>
                      <a:pt x="46" y="13"/>
                    </a:lnTo>
                    <a:lnTo>
                      <a:pt x="48" y="13"/>
                    </a:lnTo>
                    <a:lnTo>
                      <a:pt x="49" y="12"/>
                    </a:lnTo>
                    <a:lnTo>
                      <a:pt x="50" y="12"/>
                    </a:lnTo>
                    <a:lnTo>
                      <a:pt x="51" y="12"/>
                    </a:lnTo>
                    <a:lnTo>
                      <a:pt x="52" y="11"/>
                    </a:lnTo>
                    <a:lnTo>
                      <a:pt x="54" y="11"/>
                    </a:lnTo>
                    <a:lnTo>
                      <a:pt x="54" y="10"/>
                    </a:lnTo>
                    <a:lnTo>
                      <a:pt x="56" y="10"/>
                    </a:lnTo>
                    <a:lnTo>
                      <a:pt x="57" y="10"/>
                    </a:lnTo>
                    <a:lnTo>
                      <a:pt x="58" y="10"/>
                    </a:lnTo>
                    <a:lnTo>
                      <a:pt x="59" y="10"/>
                    </a:lnTo>
                    <a:lnTo>
                      <a:pt x="60" y="9"/>
                    </a:lnTo>
                    <a:lnTo>
                      <a:pt x="61" y="9"/>
                    </a:lnTo>
                    <a:lnTo>
                      <a:pt x="62" y="9"/>
                    </a:lnTo>
                    <a:lnTo>
                      <a:pt x="64" y="9"/>
                    </a:lnTo>
                    <a:lnTo>
                      <a:pt x="66" y="9"/>
                    </a:lnTo>
                    <a:lnTo>
                      <a:pt x="67" y="10"/>
                    </a:lnTo>
                    <a:lnTo>
                      <a:pt x="69" y="10"/>
                    </a:lnTo>
                    <a:lnTo>
                      <a:pt x="70" y="11"/>
                    </a:lnTo>
                    <a:lnTo>
                      <a:pt x="72" y="12"/>
                    </a:lnTo>
                    <a:lnTo>
                      <a:pt x="73" y="13"/>
                    </a:lnTo>
                    <a:lnTo>
                      <a:pt x="74" y="14"/>
                    </a:lnTo>
                    <a:lnTo>
                      <a:pt x="75" y="15"/>
                    </a:lnTo>
                    <a:lnTo>
                      <a:pt x="77" y="15"/>
                    </a:lnTo>
                    <a:lnTo>
                      <a:pt x="79" y="15"/>
                    </a:lnTo>
                    <a:lnTo>
                      <a:pt x="81" y="14"/>
                    </a:lnTo>
                    <a:lnTo>
                      <a:pt x="82" y="13"/>
                    </a:lnTo>
                    <a:lnTo>
                      <a:pt x="84" y="12"/>
                    </a:lnTo>
                    <a:lnTo>
                      <a:pt x="85" y="11"/>
                    </a:lnTo>
                    <a:lnTo>
                      <a:pt x="86" y="9"/>
                    </a:lnTo>
                    <a:lnTo>
                      <a:pt x="88" y="7"/>
                    </a:lnTo>
                    <a:lnTo>
                      <a:pt x="89" y="5"/>
                    </a:lnTo>
                    <a:lnTo>
                      <a:pt x="89" y="4"/>
                    </a:lnTo>
                    <a:lnTo>
                      <a:pt x="88" y="0"/>
                    </a:lnTo>
                    <a:lnTo>
                      <a:pt x="0" y="25"/>
                    </a:lnTo>
                    <a:close/>
                  </a:path>
                </a:pathLst>
              </a:custGeom>
              <a:solidFill>
                <a:srgbClr val="D6541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574" name="Freeform 657"/>
              <p:cNvSpPr>
                <a:spLocks/>
              </p:cNvSpPr>
              <p:nvPr/>
            </p:nvSpPr>
            <p:spPr bwMode="auto">
              <a:xfrm>
                <a:off x="3374" y="2290"/>
                <a:ext cx="71" cy="15"/>
              </a:xfrm>
              <a:custGeom>
                <a:avLst/>
                <a:gdLst>
                  <a:gd name="T0" fmla="*/ 16 w 71"/>
                  <a:gd name="T1" fmla="*/ 13 h 15"/>
                  <a:gd name="T2" fmla="*/ 18 w 71"/>
                  <a:gd name="T3" fmla="*/ 13 h 15"/>
                  <a:gd name="T4" fmla="*/ 20 w 71"/>
                  <a:gd name="T5" fmla="*/ 12 h 15"/>
                  <a:gd name="T6" fmla="*/ 23 w 71"/>
                  <a:gd name="T7" fmla="*/ 11 h 15"/>
                  <a:gd name="T8" fmla="*/ 26 w 71"/>
                  <a:gd name="T9" fmla="*/ 9 h 15"/>
                  <a:gd name="T10" fmla="*/ 30 w 71"/>
                  <a:gd name="T11" fmla="*/ 9 h 15"/>
                  <a:gd name="T12" fmla="*/ 33 w 71"/>
                  <a:gd name="T13" fmla="*/ 7 h 15"/>
                  <a:gd name="T14" fmla="*/ 37 w 71"/>
                  <a:gd name="T15" fmla="*/ 6 h 15"/>
                  <a:gd name="T16" fmla="*/ 41 w 71"/>
                  <a:gd name="T17" fmla="*/ 5 h 15"/>
                  <a:gd name="T18" fmla="*/ 44 w 71"/>
                  <a:gd name="T19" fmla="*/ 4 h 15"/>
                  <a:gd name="T20" fmla="*/ 47 w 71"/>
                  <a:gd name="T21" fmla="*/ 3 h 15"/>
                  <a:gd name="T22" fmla="*/ 51 w 71"/>
                  <a:gd name="T23" fmla="*/ 3 h 15"/>
                  <a:gd name="T24" fmla="*/ 53 w 71"/>
                  <a:gd name="T25" fmla="*/ 3 h 15"/>
                  <a:gd name="T26" fmla="*/ 55 w 71"/>
                  <a:gd name="T27" fmla="*/ 4 h 15"/>
                  <a:gd name="T28" fmla="*/ 56 w 71"/>
                  <a:gd name="T29" fmla="*/ 6 h 15"/>
                  <a:gd name="T30" fmla="*/ 58 w 71"/>
                  <a:gd name="T31" fmla="*/ 9 h 15"/>
                  <a:gd name="T32" fmla="*/ 60 w 71"/>
                  <a:gd name="T33" fmla="*/ 10 h 15"/>
                  <a:gd name="T34" fmla="*/ 62 w 71"/>
                  <a:gd name="T35" fmla="*/ 12 h 15"/>
                  <a:gd name="T36" fmla="*/ 65 w 71"/>
                  <a:gd name="T37" fmla="*/ 13 h 15"/>
                  <a:gd name="T38" fmla="*/ 67 w 71"/>
                  <a:gd name="T39" fmla="*/ 13 h 15"/>
                  <a:gd name="T40" fmla="*/ 69 w 71"/>
                  <a:gd name="T41" fmla="*/ 14 h 15"/>
                  <a:gd name="T42" fmla="*/ 70 w 71"/>
                  <a:gd name="T43" fmla="*/ 13 h 15"/>
                  <a:gd name="T44" fmla="*/ 71 w 71"/>
                  <a:gd name="T45" fmla="*/ 11 h 15"/>
                  <a:gd name="T46" fmla="*/ 71 w 71"/>
                  <a:gd name="T47" fmla="*/ 8 h 15"/>
                  <a:gd name="T48" fmla="*/ 70 w 71"/>
                  <a:gd name="T49" fmla="*/ 5 h 15"/>
                  <a:gd name="T50" fmla="*/ 68 w 71"/>
                  <a:gd name="T51" fmla="*/ 2 h 15"/>
                  <a:gd name="T52" fmla="*/ 65 w 71"/>
                  <a:gd name="T53" fmla="*/ 1 h 15"/>
                  <a:gd name="T54" fmla="*/ 63 w 71"/>
                  <a:gd name="T55" fmla="*/ 1 h 15"/>
                  <a:gd name="T56" fmla="*/ 60 w 71"/>
                  <a:gd name="T57" fmla="*/ 0 h 15"/>
                  <a:gd name="T58" fmla="*/ 57 w 71"/>
                  <a:gd name="T59" fmla="*/ 0 h 15"/>
                  <a:gd name="T60" fmla="*/ 55 w 71"/>
                  <a:gd name="T61" fmla="*/ 1 h 15"/>
                  <a:gd name="T62" fmla="*/ 0 w 71"/>
                  <a:gd name="T63" fmla="*/ 4 h 15"/>
                  <a:gd name="T64" fmla="*/ 16 w 71"/>
                  <a:gd name="T65" fmla="*/ 14 h 1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71"/>
                  <a:gd name="T100" fmla="*/ 0 h 15"/>
                  <a:gd name="T101" fmla="*/ 71 w 71"/>
                  <a:gd name="T102" fmla="*/ 15 h 1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71" h="15">
                    <a:moveTo>
                      <a:pt x="16" y="14"/>
                    </a:moveTo>
                    <a:lnTo>
                      <a:pt x="16" y="13"/>
                    </a:lnTo>
                    <a:lnTo>
                      <a:pt x="18" y="13"/>
                    </a:lnTo>
                    <a:lnTo>
                      <a:pt x="20" y="12"/>
                    </a:lnTo>
                    <a:lnTo>
                      <a:pt x="22" y="11"/>
                    </a:lnTo>
                    <a:lnTo>
                      <a:pt x="23" y="11"/>
                    </a:lnTo>
                    <a:lnTo>
                      <a:pt x="25" y="10"/>
                    </a:lnTo>
                    <a:lnTo>
                      <a:pt x="26" y="9"/>
                    </a:lnTo>
                    <a:lnTo>
                      <a:pt x="28" y="9"/>
                    </a:lnTo>
                    <a:lnTo>
                      <a:pt x="30" y="9"/>
                    </a:lnTo>
                    <a:lnTo>
                      <a:pt x="32" y="7"/>
                    </a:lnTo>
                    <a:lnTo>
                      <a:pt x="33" y="7"/>
                    </a:lnTo>
                    <a:lnTo>
                      <a:pt x="35" y="6"/>
                    </a:lnTo>
                    <a:lnTo>
                      <a:pt x="37" y="6"/>
                    </a:lnTo>
                    <a:lnTo>
                      <a:pt x="39" y="5"/>
                    </a:lnTo>
                    <a:lnTo>
                      <a:pt x="41" y="5"/>
                    </a:lnTo>
                    <a:lnTo>
                      <a:pt x="43" y="4"/>
                    </a:lnTo>
                    <a:lnTo>
                      <a:pt x="44" y="4"/>
                    </a:lnTo>
                    <a:lnTo>
                      <a:pt x="46" y="4"/>
                    </a:lnTo>
                    <a:lnTo>
                      <a:pt x="47" y="3"/>
                    </a:lnTo>
                    <a:lnTo>
                      <a:pt x="49" y="3"/>
                    </a:lnTo>
                    <a:lnTo>
                      <a:pt x="51" y="3"/>
                    </a:lnTo>
                    <a:lnTo>
                      <a:pt x="52" y="3"/>
                    </a:lnTo>
                    <a:lnTo>
                      <a:pt x="53" y="3"/>
                    </a:lnTo>
                    <a:lnTo>
                      <a:pt x="54" y="3"/>
                    </a:lnTo>
                    <a:lnTo>
                      <a:pt x="55" y="4"/>
                    </a:lnTo>
                    <a:lnTo>
                      <a:pt x="56" y="5"/>
                    </a:lnTo>
                    <a:lnTo>
                      <a:pt x="56" y="6"/>
                    </a:lnTo>
                    <a:lnTo>
                      <a:pt x="57" y="7"/>
                    </a:lnTo>
                    <a:lnTo>
                      <a:pt x="58" y="9"/>
                    </a:lnTo>
                    <a:lnTo>
                      <a:pt x="59" y="10"/>
                    </a:lnTo>
                    <a:lnTo>
                      <a:pt x="60" y="10"/>
                    </a:lnTo>
                    <a:lnTo>
                      <a:pt x="61" y="11"/>
                    </a:lnTo>
                    <a:lnTo>
                      <a:pt x="62" y="12"/>
                    </a:lnTo>
                    <a:lnTo>
                      <a:pt x="63" y="12"/>
                    </a:lnTo>
                    <a:lnTo>
                      <a:pt x="65" y="13"/>
                    </a:lnTo>
                    <a:lnTo>
                      <a:pt x="66" y="13"/>
                    </a:lnTo>
                    <a:lnTo>
                      <a:pt x="67" y="13"/>
                    </a:lnTo>
                    <a:lnTo>
                      <a:pt x="68" y="14"/>
                    </a:lnTo>
                    <a:lnTo>
                      <a:pt x="69" y="14"/>
                    </a:lnTo>
                    <a:lnTo>
                      <a:pt x="70" y="15"/>
                    </a:lnTo>
                    <a:lnTo>
                      <a:pt x="70" y="13"/>
                    </a:lnTo>
                    <a:lnTo>
                      <a:pt x="71" y="12"/>
                    </a:lnTo>
                    <a:lnTo>
                      <a:pt x="71" y="11"/>
                    </a:lnTo>
                    <a:lnTo>
                      <a:pt x="71" y="9"/>
                    </a:lnTo>
                    <a:lnTo>
                      <a:pt x="71" y="8"/>
                    </a:lnTo>
                    <a:lnTo>
                      <a:pt x="71" y="6"/>
                    </a:lnTo>
                    <a:lnTo>
                      <a:pt x="70" y="5"/>
                    </a:lnTo>
                    <a:lnTo>
                      <a:pt x="70" y="4"/>
                    </a:lnTo>
                    <a:lnTo>
                      <a:pt x="68" y="2"/>
                    </a:lnTo>
                    <a:lnTo>
                      <a:pt x="67" y="1"/>
                    </a:lnTo>
                    <a:lnTo>
                      <a:pt x="65" y="1"/>
                    </a:lnTo>
                    <a:lnTo>
                      <a:pt x="64" y="1"/>
                    </a:lnTo>
                    <a:lnTo>
                      <a:pt x="63" y="1"/>
                    </a:lnTo>
                    <a:lnTo>
                      <a:pt x="62" y="1"/>
                    </a:lnTo>
                    <a:lnTo>
                      <a:pt x="60" y="0"/>
                    </a:lnTo>
                    <a:lnTo>
                      <a:pt x="58" y="0"/>
                    </a:lnTo>
                    <a:lnTo>
                      <a:pt x="57" y="0"/>
                    </a:lnTo>
                    <a:lnTo>
                      <a:pt x="56" y="0"/>
                    </a:lnTo>
                    <a:lnTo>
                      <a:pt x="55" y="1"/>
                    </a:lnTo>
                    <a:lnTo>
                      <a:pt x="0" y="4"/>
                    </a:lnTo>
                    <a:lnTo>
                      <a:pt x="16" y="14"/>
                    </a:lnTo>
                    <a:close/>
                  </a:path>
                </a:pathLst>
              </a:custGeom>
              <a:solidFill>
                <a:srgbClr val="D6541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575" name="Freeform 658"/>
              <p:cNvSpPr>
                <a:spLocks/>
              </p:cNvSpPr>
              <p:nvPr/>
            </p:nvSpPr>
            <p:spPr bwMode="auto">
              <a:xfrm>
                <a:off x="3289" y="2266"/>
                <a:ext cx="48" cy="29"/>
              </a:xfrm>
              <a:custGeom>
                <a:avLst/>
                <a:gdLst>
                  <a:gd name="T0" fmla="*/ 0 w 48"/>
                  <a:gd name="T1" fmla="*/ 12 h 29"/>
                  <a:gd name="T2" fmla="*/ 0 w 48"/>
                  <a:gd name="T3" fmla="*/ 15 h 29"/>
                  <a:gd name="T4" fmla="*/ 0 w 48"/>
                  <a:gd name="T5" fmla="*/ 17 h 29"/>
                  <a:gd name="T6" fmla="*/ 3 w 48"/>
                  <a:gd name="T7" fmla="*/ 19 h 29"/>
                  <a:gd name="T8" fmla="*/ 5 w 48"/>
                  <a:gd name="T9" fmla="*/ 19 h 29"/>
                  <a:gd name="T10" fmla="*/ 7 w 48"/>
                  <a:gd name="T11" fmla="*/ 20 h 29"/>
                  <a:gd name="T12" fmla="*/ 9 w 48"/>
                  <a:gd name="T13" fmla="*/ 20 h 29"/>
                  <a:gd name="T14" fmla="*/ 11 w 48"/>
                  <a:gd name="T15" fmla="*/ 20 h 29"/>
                  <a:gd name="T16" fmla="*/ 14 w 48"/>
                  <a:gd name="T17" fmla="*/ 21 h 29"/>
                  <a:gd name="T18" fmla="*/ 17 w 48"/>
                  <a:gd name="T19" fmla="*/ 22 h 29"/>
                  <a:gd name="T20" fmla="*/ 20 w 48"/>
                  <a:gd name="T21" fmla="*/ 23 h 29"/>
                  <a:gd name="T22" fmla="*/ 23 w 48"/>
                  <a:gd name="T23" fmla="*/ 24 h 29"/>
                  <a:gd name="T24" fmla="*/ 26 w 48"/>
                  <a:gd name="T25" fmla="*/ 25 h 29"/>
                  <a:gd name="T26" fmla="*/ 29 w 48"/>
                  <a:gd name="T27" fmla="*/ 25 h 29"/>
                  <a:gd name="T28" fmla="*/ 32 w 48"/>
                  <a:gd name="T29" fmla="*/ 26 h 29"/>
                  <a:gd name="T30" fmla="*/ 35 w 48"/>
                  <a:gd name="T31" fmla="*/ 27 h 29"/>
                  <a:gd name="T32" fmla="*/ 38 w 48"/>
                  <a:gd name="T33" fmla="*/ 28 h 29"/>
                  <a:gd name="T34" fmla="*/ 40 w 48"/>
                  <a:gd name="T35" fmla="*/ 28 h 29"/>
                  <a:gd name="T36" fmla="*/ 42 w 48"/>
                  <a:gd name="T37" fmla="*/ 29 h 29"/>
                  <a:gd name="T38" fmla="*/ 44 w 48"/>
                  <a:gd name="T39" fmla="*/ 29 h 29"/>
                  <a:gd name="T40" fmla="*/ 46 w 48"/>
                  <a:gd name="T41" fmla="*/ 29 h 29"/>
                  <a:gd name="T42" fmla="*/ 48 w 48"/>
                  <a:gd name="T43" fmla="*/ 28 h 29"/>
                  <a:gd name="T44" fmla="*/ 46 w 48"/>
                  <a:gd name="T45" fmla="*/ 24 h 29"/>
                  <a:gd name="T46" fmla="*/ 43 w 48"/>
                  <a:gd name="T47" fmla="*/ 23 h 29"/>
                  <a:gd name="T48" fmla="*/ 41 w 48"/>
                  <a:gd name="T49" fmla="*/ 23 h 29"/>
                  <a:gd name="T50" fmla="*/ 39 w 48"/>
                  <a:gd name="T51" fmla="*/ 23 h 29"/>
                  <a:gd name="T52" fmla="*/ 37 w 48"/>
                  <a:gd name="T53" fmla="*/ 23 h 29"/>
                  <a:gd name="T54" fmla="*/ 35 w 48"/>
                  <a:gd name="T55" fmla="*/ 23 h 29"/>
                  <a:gd name="T56" fmla="*/ 32 w 48"/>
                  <a:gd name="T57" fmla="*/ 23 h 29"/>
                  <a:gd name="T58" fmla="*/ 29 w 48"/>
                  <a:gd name="T59" fmla="*/ 23 h 29"/>
                  <a:gd name="T60" fmla="*/ 27 w 48"/>
                  <a:gd name="T61" fmla="*/ 23 h 29"/>
                  <a:gd name="T62" fmla="*/ 24 w 48"/>
                  <a:gd name="T63" fmla="*/ 22 h 29"/>
                  <a:gd name="T64" fmla="*/ 21 w 48"/>
                  <a:gd name="T65" fmla="*/ 22 h 29"/>
                  <a:gd name="T66" fmla="*/ 19 w 48"/>
                  <a:gd name="T67" fmla="*/ 22 h 29"/>
                  <a:gd name="T68" fmla="*/ 17 w 48"/>
                  <a:gd name="T69" fmla="*/ 21 h 29"/>
                  <a:gd name="T70" fmla="*/ 15 w 48"/>
                  <a:gd name="T71" fmla="*/ 20 h 29"/>
                  <a:gd name="T72" fmla="*/ 12 w 48"/>
                  <a:gd name="T73" fmla="*/ 17 h 29"/>
                  <a:gd name="T74" fmla="*/ 11 w 48"/>
                  <a:gd name="T75" fmla="*/ 15 h 29"/>
                  <a:gd name="T76" fmla="*/ 11 w 48"/>
                  <a:gd name="T77" fmla="*/ 12 h 29"/>
                  <a:gd name="T78" fmla="*/ 13 w 48"/>
                  <a:gd name="T79" fmla="*/ 9 h 29"/>
                  <a:gd name="T80" fmla="*/ 14 w 48"/>
                  <a:gd name="T81" fmla="*/ 7 h 29"/>
                  <a:gd name="T82" fmla="*/ 14 w 48"/>
                  <a:gd name="T83" fmla="*/ 4 h 29"/>
                  <a:gd name="T84" fmla="*/ 13 w 48"/>
                  <a:gd name="T85" fmla="*/ 2 h 29"/>
                  <a:gd name="T86" fmla="*/ 11 w 48"/>
                  <a:gd name="T87" fmla="*/ 1 h 29"/>
                  <a:gd name="T88" fmla="*/ 10 w 48"/>
                  <a:gd name="T89" fmla="*/ 0 h 29"/>
                  <a:gd name="T90" fmla="*/ 7 w 48"/>
                  <a:gd name="T91" fmla="*/ 0 h 29"/>
                  <a:gd name="T92" fmla="*/ 6 w 48"/>
                  <a:gd name="T93" fmla="*/ 1 h 29"/>
                  <a:gd name="T94" fmla="*/ 4 w 48"/>
                  <a:gd name="T95" fmla="*/ 2 h 29"/>
                  <a:gd name="T96" fmla="*/ 2 w 48"/>
                  <a:gd name="T97" fmla="*/ 5 h 29"/>
                  <a:gd name="T98" fmla="*/ 0 w 48"/>
                  <a:gd name="T99" fmla="*/ 8 h 29"/>
                  <a:gd name="T100" fmla="*/ 0 w 48"/>
                  <a:gd name="T101" fmla="*/ 11 h 29"/>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48"/>
                  <a:gd name="T154" fmla="*/ 0 h 29"/>
                  <a:gd name="T155" fmla="*/ 48 w 48"/>
                  <a:gd name="T156" fmla="*/ 29 h 29"/>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48" h="29">
                    <a:moveTo>
                      <a:pt x="0" y="11"/>
                    </a:moveTo>
                    <a:lnTo>
                      <a:pt x="0" y="12"/>
                    </a:lnTo>
                    <a:lnTo>
                      <a:pt x="0" y="14"/>
                    </a:lnTo>
                    <a:lnTo>
                      <a:pt x="0" y="15"/>
                    </a:lnTo>
                    <a:lnTo>
                      <a:pt x="0" y="16"/>
                    </a:lnTo>
                    <a:lnTo>
                      <a:pt x="0" y="17"/>
                    </a:lnTo>
                    <a:lnTo>
                      <a:pt x="2" y="19"/>
                    </a:lnTo>
                    <a:lnTo>
                      <a:pt x="3" y="19"/>
                    </a:lnTo>
                    <a:lnTo>
                      <a:pt x="4" y="19"/>
                    </a:lnTo>
                    <a:lnTo>
                      <a:pt x="5" y="19"/>
                    </a:lnTo>
                    <a:lnTo>
                      <a:pt x="6" y="19"/>
                    </a:lnTo>
                    <a:lnTo>
                      <a:pt x="7" y="20"/>
                    </a:lnTo>
                    <a:lnTo>
                      <a:pt x="8" y="20"/>
                    </a:lnTo>
                    <a:lnTo>
                      <a:pt x="9" y="20"/>
                    </a:lnTo>
                    <a:lnTo>
                      <a:pt x="10" y="20"/>
                    </a:lnTo>
                    <a:lnTo>
                      <a:pt x="11" y="20"/>
                    </a:lnTo>
                    <a:lnTo>
                      <a:pt x="12" y="21"/>
                    </a:lnTo>
                    <a:lnTo>
                      <a:pt x="14" y="21"/>
                    </a:lnTo>
                    <a:lnTo>
                      <a:pt x="15" y="22"/>
                    </a:lnTo>
                    <a:lnTo>
                      <a:pt x="17" y="22"/>
                    </a:lnTo>
                    <a:lnTo>
                      <a:pt x="19" y="23"/>
                    </a:lnTo>
                    <a:lnTo>
                      <a:pt x="20" y="23"/>
                    </a:lnTo>
                    <a:lnTo>
                      <a:pt x="22" y="23"/>
                    </a:lnTo>
                    <a:lnTo>
                      <a:pt x="23" y="24"/>
                    </a:lnTo>
                    <a:lnTo>
                      <a:pt x="25" y="24"/>
                    </a:lnTo>
                    <a:lnTo>
                      <a:pt x="26" y="25"/>
                    </a:lnTo>
                    <a:lnTo>
                      <a:pt x="28" y="25"/>
                    </a:lnTo>
                    <a:lnTo>
                      <a:pt x="29" y="25"/>
                    </a:lnTo>
                    <a:lnTo>
                      <a:pt x="31" y="26"/>
                    </a:lnTo>
                    <a:lnTo>
                      <a:pt x="32" y="26"/>
                    </a:lnTo>
                    <a:lnTo>
                      <a:pt x="34" y="26"/>
                    </a:lnTo>
                    <a:lnTo>
                      <a:pt x="35" y="27"/>
                    </a:lnTo>
                    <a:lnTo>
                      <a:pt x="37" y="27"/>
                    </a:lnTo>
                    <a:lnTo>
                      <a:pt x="38" y="28"/>
                    </a:lnTo>
                    <a:lnTo>
                      <a:pt x="39" y="28"/>
                    </a:lnTo>
                    <a:lnTo>
                      <a:pt x="40" y="28"/>
                    </a:lnTo>
                    <a:lnTo>
                      <a:pt x="41" y="29"/>
                    </a:lnTo>
                    <a:lnTo>
                      <a:pt x="42" y="29"/>
                    </a:lnTo>
                    <a:lnTo>
                      <a:pt x="43" y="29"/>
                    </a:lnTo>
                    <a:lnTo>
                      <a:pt x="44" y="29"/>
                    </a:lnTo>
                    <a:lnTo>
                      <a:pt x="45" y="29"/>
                    </a:lnTo>
                    <a:lnTo>
                      <a:pt x="46" y="29"/>
                    </a:lnTo>
                    <a:lnTo>
                      <a:pt x="47" y="29"/>
                    </a:lnTo>
                    <a:lnTo>
                      <a:pt x="48" y="28"/>
                    </a:lnTo>
                    <a:lnTo>
                      <a:pt x="47" y="25"/>
                    </a:lnTo>
                    <a:lnTo>
                      <a:pt x="46" y="24"/>
                    </a:lnTo>
                    <a:lnTo>
                      <a:pt x="44" y="24"/>
                    </a:lnTo>
                    <a:lnTo>
                      <a:pt x="43" y="23"/>
                    </a:lnTo>
                    <a:lnTo>
                      <a:pt x="41" y="23"/>
                    </a:lnTo>
                    <a:lnTo>
                      <a:pt x="40" y="23"/>
                    </a:lnTo>
                    <a:lnTo>
                      <a:pt x="39" y="23"/>
                    </a:lnTo>
                    <a:lnTo>
                      <a:pt x="38" y="23"/>
                    </a:lnTo>
                    <a:lnTo>
                      <a:pt x="37" y="23"/>
                    </a:lnTo>
                    <a:lnTo>
                      <a:pt x="36" y="23"/>
                    </a:lnTo>
                    <a:lnTo>
                      <a:pt x="35" y="23"/>
                    </a:lnTo>
                    <a:lnTo>
                      <a:pt x="33" y="23"/>
                    </a:lnTo>
                    <a:lnTo>
                      <a:pt x="32" y="23"/>
                    </a:lnTo>
                    <a:lnTo>
                      <a:pt x="31" y="23"/>
                    </a:lnTo>
                    <a:lnTo>
                      <a:pt x="29" y="23"/>
                    </a:lnTo>
                    <a:lnTo>
                      <a:pt x="28" y="23"/>
                    </a:lnTo>
                    <a:lnTo>
                      <a:pt x="27" y="23"/>
                    </a:lnTo>
                    <a:lnTo>
                      <a:pt x="25" y="23"/>
                    </a:lnTo>
                    <a:lnTo>
                      <a:pt x="24" y="22"/>
                    </a:lnTo>
                    <a:lnTo>
                      <a:pt x="23" y="22"/>
                    </a:lnTo>
                    <a:lnTo>
                      <a:pt x="21" y="22"/>
                    </a:lnTo>
                    <a:lnTo>
                      <a:pt x="20" y="22"/>
                    </a:lnTo>
                    <a:lnTo>
                      <a:pt x="19" y="22"/>
                    </a:lnTo>
                    <a:lnTo>
                      <a:pt x="18" y="22"/>
                    </a:lnTo>
                    <a:lnTo>
                      <a:pt x="17" y="21"/>
                    </a:lnTo>
                    <a:lnTo>
                      <a:pt x="16" y="21"/>
                    </a:lnTo>
                    <a:lnTo>
                      <a:pt x="15" y="20"/>
                    </a:lnTo>
                    <a:lnTo>
                      <a:pt x="13" y="19"/>
                    </a:lnTo>
                    <a:lnTo>
                      <a:pt x="12" y="17"/>
                    </a:lnTo>
                    <a:lnTo>
                      <a:pt x="12" y="16"/>
                    </a:lnTo>
                    <a:lnTo>
                      <a:pt x="11" y="15"/>
                    </a:lnTo>
                    <a:lnTo>
                      <a:pt x="11" y="14"/>
                    </a:lnTo>
                    <a:lnTo>
                      <a:pt x="11" y="12"/>
                    </a:lnTo>
                    <a:lnTo>
                      <a:pt x="12" y="11"/>
                    </a:lnTo>
                    <a:lnTo>
                      <a:pt x="13" y="9"/>
                    </a:lnTo>
                    <a:lnTo>
                      <a:pt x="14" y="8"/>
                    </a:lnTo>
                    <a:lnTo>
                      <a:pt x="14" y="7"/>
                    </a:lnTo>
                    <a:lnTo>
                      <a:pt x="14" y="6"/>
                    </a:lnTo>
                    <a:lnTo>
                      <a:pt x="14" y="4"/>
                    </a:lnTo>
                    <a:lnTo>
                      <a:pt x="14" y="3"/>
                    </a:lnTo>
                    <a:lnTo>
                      <a:pt x="13" y="2"/>
                    </a:lnTo>
                    <a:lnTo>
                      <a:pt x="12" y="1"/>
                    </a:lnTo>
                    <a:lnTo>
                      <a:pt x="11" y="1"/>
                    </a:lnTo>
                    <a:lnTo>
                      <a:pt x="11" y="0"/>
                    </a:lnTo>
                    <a:lnTo>
                      <a:pt x="10" y="0"/>
                    </a:lnTo>
                    <a:lnTo>
                      <a:pt x="9" y="0"/>
                    </a:lnTo>
                    <a:lnTo>
                      <a:pt x="7" y="0"/>
                    </a:lnTo>
                    <a:lnTo>
                      <a:pt x="6" y="1"/>
                    </a:lnTo>
                    <a:lnTo>
                      <a:pt x="4" y="2"/>
                    </a:lnTo>
                    <a:lnTo>
                      <a:pt x="3" y="3"/>
                    </a:lnTo>
                    <a:lnTo>
                      <a:pt x="2" y="5"/>
                    </a:lnTo>
                    <a:lnTo>
                      <a:pt x="1" y="6"/>
                    </a:lnTo>
                    <a:lnTo>
                      <a:pt x="0" y="8"/>
                    </a:lnTo>
                    <a:lnTo>
                      <a:pt x="0" y="11"/>
                    </a:lnTo>
                    <a:close/>
                  </a:path>
                </a:pathLst>
              </a:custGeom>
              <a:solidFill>
                <a:srgbClr val="FFE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576" name="Freeform 659"/>
              <p:cNvSpPr>
                <a:spLocks/>
              </p:cNvSpPr>
              <p:nvPr/>
            </p:nvSpPr>
            <p:spPr bwMode="auto">
              <a:xfrm>
                <a:off x="3195" y="2270"/>
                <a:ext cx="17" cy="21"/>
              </a:xfrm>
              <a:custGeom>
                <a:avLst/>
                <a:gdLst>
                  <a:gd name="T0" fmla="*/ 13 w 17"/>
                  <a:gd name="T1" fmla="*/ 6 h 21"/>
                  <a:gd name="T2" fmla="*/ 7 w 17"/>
                  <a:gd name="T3" fmla="*/ 0 h 21"/>
                  <a:gd name="T4" fmla="*/ 0 w 17"/>
                  <a:gd name="T5" fmla="*/ 15 h 21"/>
                  <a:gd name="T6" fmla="*/ 17 w 17"/>
                  <a:gd name="T7" fmla="*/ 21 h 21"/>
                  <a:gd name="T8" fmla="*/ 13 w 17"/>
                  <a:gd name="T9" fmla="*/ 6 h 21"/>
                  <a:gd name="T10" fmla="*/ 13 w 17"/>
                  <a:gd name="T11" fmla="*/ 6 h 21"/>
                  <a:gd name="T12" fmla="*/ 0 60000 65536"/>
                  <a:gd name="T13" fmla="*/ 0 60000 65536"/>
                  <a:gd name="T14" fmla="*/ 0 60000 65536"/>
                  <a:gd name="T15" fmla="*/ 0 60000 65536"/>
                  <a:gd name="T16" fmla="*/ 0 60000 65536"/>
                  <a:gd name="T17" fmla="*/ 0 60000 65536"/>
                  <a:gd name="T18" fmla="*/ 0 w 17"/>
                  <a:gd name="T19" fmla="*/ 0 h 21"/>
                  <a:gd name="T20" fmla="*/ 17 w 17"/>
                  <a:gd name="T21" fmla="*/ 21 h 21"/>
                </a:gdLst>
                <a:ahLst/>
                <a:cxnLst>
                  <a:cxn ang="T12">
                    <a:pos x="T0" y="T1"/>
                  </a:cxn>
                  <a:cxn ang="T13">
                    <a:pos x="T2" y="T3"/>
                  </a:cxn>
                  <a:cxn ang="T14">
                    <a:pos x="T4" y="T5"/>
                  </a:cxn>
                  <a:cxn ang="T15">
                    <a:pos x="T6" y="T7"/>
                  </a:cxn>
                  <a:cxn ang="T16">
                    <a:pos x="T8" y="T9"/>
                  </a:cxn>
                  <a:cxn ang="T17">
                    <a:pos x="T10" y="T11"/>
                  </a:cxn>
                </a:cxnLst>
                <a:rect l="T18" t="T19" r="T20" b="T21"/>
                <a:pathLst>
                  <a:path w="17" h="21">
                    <a:moveTo>
                      <a:pt x="13" y="6"/>
                    </a:moveTo>
                    <a:lnTo>
                      <a:pt x="7" y="0"/>
                    </a:lnTo>
                    <a:lnTo>
                      <a:pt x="0" y="15"/>
                    </a:lnTo>
                    <a:lnTo>
                      <a:pt x="17" y="21"/>
                    </a:lnTo>
                    <a:lnTo>
                      <a:pt x="13" y="6"/>
                    </a:lnTo>
                    <a:close/>
                  </a:path>
                </a:pathLst>
              </a:custGeom>
              <a:solidFill>
                <a:srgbClr val="FF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577" name="Freeform 660"/>
              <p:cNvSpPr>
                <a:spLocks/>
              </p:cNvSpPr>
              <p:nvPr/>
            </p:nvSpPr>
            <p:spPr bwMode="auto">
              <a:xfrm>
                <a:off x="3196" y="2293"/>
                <a:ext cx="18" cy="13"/>
              </a:xfrm>
              <a:custGeom>
                <a:avLst/>
                <a:gdLst>
                  <a:gd name="T0" fmla="*/ 17 w 18"/>
                  <a:gd name="T1" fmla="*/ 0 h 13"/>
                  <a:gd name="T2" fmla="*/ 0 w 18"/>
                  <a:gd name="T3" fmla="*/ 0 h 13"/>
                  <a:gd name="T4" fmla="*/ 5 w 18"/>
                  <a:gd name="T5" fmla="*/ 13 h 13"/>
                  <a:gd name="T6" fmla="*/ 18 w 18"/>
                  <a:gd name="T7" fmla="*/ 4 h 13"/>
                  <a:gd name="T8" fmla="*/ 17 w 18"/>
                  <a:gd name="T9" fmla="*/ 0 h 13"/>
                  <a:gd name="T10" fmla="*/ 17 w 18"/>
                  <a:gd name="T11" fmla="*/ 0 h 13"/>
                  <a:gd name="T12" fmla="*/ 0 60000 65536"/>
                  <a:gd name="T13" fmla="*/ 0 60000 65536"/>
                  <a:gd name="T14" fmla="*/ 0 60000 65536"/>
                  <a:gd name="T15" fmla="*/ 0 60000 65536"/>
                  <a:gd name="T16" fmla="*/ 0 60000 65536"/>
                  <a:gd name="T17" fmla="*/ 0 60000 65536"/>
                  <a:gd name="T18" fmla="*/ 0 w 18"/>
                  <a:gd name="T19" fmla="*/ 0 h 13"/>
                  <a:gd name="T20" fmla="*/ 18 w 18"/>
                  <a:gd name="T21" fmla="*/ 13 h 13"/>
                </a:gdLst>
                <a:ahLst/>
                <a:cxnLst>
                  <a:cxn ang="T12">
                    <a:pos x="T0" y="T1"/>
                  </a:cxn>
                  <a:cxn ang="T13">
                    <a:pos x="T2" y="T3"/>
                  </a:cxn>
                  <a:cxn ang="T14">
                    <a:pos x="T4" y="T5"/>
                  </a:cxn>
                  <a:cxn ang="T15">
                    <a:pos x="T6" y="T7"/>
                  </a:cxn>
                  <a:cxn ang="T16">
                    <a:pos x="T8" y="T9"/>
                  </a:cxn>
                  <a:cxn ang="T17">
                    <a:pos x="T10" y="T11"/>
                  </a:cxn>
                </a:cxnLst>
                <a:rect l="T18" t="T19" r="T20" b="T21"/>
                <a:pathLst>
                  <a:path w="18" h="13">
                    <a:moveTo>
                      <a:pt x="17" y="0"/>
                    </a:moveTo>
                    <a:lnTo>
                      <a:pt x="0" y="0"/>
                    </a:lnTo>
                    <a:lnTo>
                      <a:pt x="5" y="13"/>
                    </a:lnTo>
                    <a:lnTo>
                      <a:pt x="18" y="4"/>
                    </a:lnTo>
                    <a:lnTo>
                      <a:pt x="17" y="0"/>
                    </a:lnTo>
                    <a:close/>
                  </a:path>
                </a:pathLst>
              </a:custGeom>
              <a:solidFill>
                <a:srgbClr val="FF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578" name="Freeform 661"/>
              <p:cNvSpPr>
                <a:spLocks/>
              </p:cNvSpPr>
              <p:nvPr/>
            </p:nvSpPr>
            <p:spPr bwMode="auto">
              <a:xfrm>
                <a:off x="3208" y="2299"/>
                <a:ext cx="14" cy="18"/>
              </a:xfrm>
              <a:custGeom>
                <a:avLst/>
                <a:gdLst>
                  <a:gd name="T0" fmla="*/ 8 w 14"/>
                  <a:gd name="T1" fmla="*/ 0 h 18"/>
                  <a:gd name="T2" fmla="*/ 0 w 14"/>
                  <a:gd name="T3" fmla="*/ 14 h 18"/>
                  <a:gd name="T4" fmla="*/ 14 w 14"/>
                  <a:gd name="T5" fmla="*/ 18 h 18"/>
                  <a:gd name="T6" fmla="*/ 11 w 14"/>
                  <a:gd name="T7" fmla="*/ 9 h 18"/>
                  <a:gd name="T8" fmla="*/ 8 w 14"/>
                  <a:gd name="T9" fmla="*/ 0 h 18"/>
                  <a:gd name="T10" fmla="*/ 8 w 14"/>
                  <a:gd name="T11" fmla="*/ 0 h 18"/>
                  <a:gd name="T12" fmla="*/ 0 60000 65536"/>
                  <a:gd name="T13" fmla="*/ 0 60000 65536"/>
                  <a:gd name="T14" fmla="*/ 0 60000 65536"/>
                  <a:gd name="T15" fmla="*/ 0 60000 65536"/>
                  <a:gd name="T16" fmla="*/ 0 60000 65536"/>
                  <a:gd name="T17" fmla="*/ 0 60000 65536"/>
                  <a:gd name="T18" fmla="*/ 0 w 14"/>
                  <a:gd name="T19" fmla="*/ 0 h 18"/>
                  <a:gd name="T20" fmla="*/ 14 w 14"/>
                  <a:gd name="T21" fmla="*/ 18 h 18"/>
                </a:gdLst>
                <a:ahLst/>
                <a:cxnLst>
                  <a:cxn ang="T12">
                    <a:pos x="T0" y="T1"/>
                  </a:cxn>
                  <a:cxn ang="T13">
                    <a:pos x="T2" y="T3"/>
                  </a:cxn>
                  <a:cxn ang="T14">
                    <a:pos x="T4" y="T5"/>
                  </a:cxn>
                  <a:cxn ang="T15">
                    <a:pos x="T6" y="T7"/>
                  </a:cxn>
                  <a:cxn ang="T16">
                    <a:pos x="T8" y="T9"/>
                  </a:cxn>
                  <a:cxn ang="T17">
                    <a:pos x="T10" y="T11"/>
                  </a:cxn>
                </a:cxnLst>
                <a:rect l="T18" t="T19" r="T20" b="T21"/>
                <a:pathLst>
                  <a:path w="14" h="18">
                    <a:moveTo>
                      <a:pt x="8" y="0"/>
                    </a:moveTo>
                    <a:lnTo>
                      <a:pt x="0" y="14"/>
                    </a:lnTo>
                    <a:lnTo>
                      <a:pt x="14" y="18"/>
                    </a:lnTo>
                    <a:lnTo>
                      <a:pt x="11" y="9"/>
                    </a:lnTo>
                    <a:lnTo>
                      <a:pt x="8" y="0"/>
                    </a:lnTo>
                    <a:close/>
                  </a:path>
                </a:pathLst>
              </a:custGeom>
              <a:solidFill>
                <a:srgbClr val="FF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579" name="Freeform 662"/>
              <p:cNvSpPr>
                <a:spLocks/>
              </p:cNvSpPr>
              <p:nvPr/>
            </p:nvSpPr>
            <p:spPr bwMode="auto">
              <a:xfrm>
                <a:off x="3214" y="2356"/>
                <a:ext cx="33" cy="28"/>
              </a:xfrm>
              <a:custGeom>
                <a:avLst/>
                <a:gdLst>
                  <a:gd name="T0" fmla="*/ 9 w 33"/>
                  <a:gd name="T1" fmla="*/ 0 h 28"/>
                  <a:gd name="T2" fmla="*/ 7 w 33"/>
                  <a:gd name="T3" fmla="*/ 2 h 28"/>
                  <a:gd name="T4" fmla="*/ 4 w 33"/>
                  <a:gd name="T5" fmla="*/ 5 h 28"/>
                  <a:gd name="T6" fmla="*/ 2 w 33"/>
                  <a:gd name="T7" fmla="*/ 9 h 28"/>
                  <a:gd name="T8" fmla="*/ 1 w 33"/>
                  <a:gd name="T9" fmla="*/ 12 h 28"/>
                  <a:gd name="T10" fmla="*/ 0 w 33"/>
                  <a:gd name="T11" fmla="*/ 17 h 28"/>
                  <a:gd name="T12" fmla="*/ 1 w 33"/>
                  <a:gd name="T13" fmla="*/ 21 h 28"/>
                  <a:gd name="T14" fmla="*/ 3 w 33"/>
                  <a:gd name="T15" fmla="*/ 26 h 28"/>
                  <a:gd name="T16" fmla="*/ 5 w 33"/>
                  <a:gd name="T17" fmla="*/ 27 h 28"/>
                  <a:gd name="T18" fmla="*/ 8 w 33"/>
                  <a:gd name="T19" fmla="*/ 28 h 28"/>
                  <a:gd name="T20" fmla="*/ 10 w 33"/>
                  <a:gd name="T21" fmla="*/ 28 h 28"/>
                  <a:gd name="T22" fmla="*/ 12 w 33"/>
                  <a:gd name="T23" fmla="*/ 28 h 28"/>
                  <a:gd name="T24" fmla="*/ 15 w 33"/>
                  <a:gd name="T25" fmla="*/ 27 h 28"/>
                  <a:gd name="T26" fmla="*/ 18 w 33"/>
                  <a:gd name="T27" fmla="*/ 27 h 28"/>
                  <a:gd name="T28" fmla="*/ 21 w 33"/>
                  <a:gd name="T29" fmla="*/ 26 h 28"/>
                  <a:gd name="T30" fmla="*/ 23 w 33"/>
                  <a:gd name="T31" fmla="*/ 24 h 28"/>
                  <a:gd name="T32" fmla="*/ 25 w 33"/>
                  <a:gd name="T33" fmla="*/ 23 h 28"/>
                  <a:gd name="T34" fmla="*/ 28 w 33"/>
                  <a:gd name="T35" fmla="*/ 22 h 28"/>
                  <a:gd name="T36" fmla="*/ 30 w 33"/>
                  <a:gd name="T37" fmla="*/ 21 h 28"/>
                  <a:gd name="T38" fmla="*/ 32 w 33"/>
                  <a:gd name="T39" fmla="*/ 20 h 28"/>
                  <a:gd name="T40" fmla="*/ 30 w 33"/>
                  <a:gd name="T41" fmla="*/ 15 h 28"/>
                  <a:gd name="T42" fmla="*/ 29 w 33"/>
                  <a:gd name="T43" fmla="*/ 16 h 28"/>
                  <a:gd name="T44" fmla="*/ 27 w 33"/>
                  <a:gd name="T45" fmla="*/ 17 h 28"/>
                  <a:gd name="T46" fmla="*/ 24 w 33"/>
                  <a:gd name="T47" fmla="*/ 18 h 28"/>
                  <a:gd name="T48" fmla="*/ 22 w 33"/>
                  <a:gd name="T49" fmla="*/ 20 h 28"/>
                  <a:gd name="T50" fmla="*/ 18 w 33"/>
                  <a:gd name="T51" fmla="*/ 21 h 28"/>
                  <a:gd name="T52" fmla="*/ 15 w 33"/>
                  <a:gd name="T53" fmla="*/ 21 h 28"/>
                  <a:gd name="T54" fmla="*/ 12 w 33"/>
                  <a:gd name="T55" fmla="*/ 21 h 28"/>
                  <a:gd name="T56" fmla="*/ 10 w 33"/>
                  <a:gd name="T57" fmla="*/ 19 h 28"/>
                  <a:gd name="T58" fmla="*/ 8 w 33"/>
                  <a:gd name="T59" fmla="*/ 16 h 28"/>
                  <a:gd name="T60" fmla="*/ 8 w 33"/>
                  <a:gd name="T61" fmla="*/ 13 h 28"/>
                  <a:gd name="T62" fmla="*/ 8 w 33"/>
                  <a:gd name="T63" fmla="*/ 10 h 28"/>
                  <a:gd name="T64" fmla="*/ 10 w 33"/>
                  <a:gd name="T65" fmla="*/ 7 h 28"/>
                  <a:gd name="T66" fmla="*/ 11 w 33"/>
                  <a:gd name="T67" fmla="*/ 5 h 28"/>
                  <a:gd name="T68" fmla="*/ 12 w 33"/>
                  <a:gd name="T69" fmla="*/ 4 h 28"/>
                  <a:gd name="T70" fmla="*/ 14 w 33"/>
                  <a:gd name="T71" fmla="*/ 2 h 28"/>
                  <a:gd name="T72" fmla="*/ 10 w 33"/>
                  <a:gd name="T73" fmla="*/ 0 h 2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3"/>
                  <a:gd name="T112" fmla="*/ 0 h 28"/>
                  <a:gd name="T113" fmla="*/ 33 w 33"/>
                  <a:gd name="T114" fmla="*/ 28 h 28"/>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3" h="28">
                    <a:moveTo>
                      <a:pt x="10" y="0"/>
                    </a:moveTo>
                    <a:lnTo>
                      <a:pt x="9" y="0"/>
                    </a:lnTo>
                    <a:lnTo>
                      <a:pt x="8" y="2"/>
                    </a:lnTo>
                    <a:lnTo>
                      <a:pt x="7" y="2"/>
                    </a:lnTo>
                    <a:lnTo>
                      <a:pt x="5" y="4"/>
                    </a:lnTo>
                    <a:lnTo>
                      <a:pt x="4" y="5"/>
                    </a:lnTo>
                    <a:lnTo>
                      <a:pt x="3" y="7"/>
                    </a:lnTo>
                    <a:lnTo>
                      <a:pt x="2" y="9"/>
                    </a:lnTo>
                    <a:lnTo>
                      <a:pt x="1" y="10"/>
                    </a:lnTo>
                    <a:lnTo>
                      <a:pt x="1" y="12"/>
                    </a:lnTo>
                    <a:lnTo>
                      <a:pt x="0" y="15"/>
                    </a:lnTo>
                    <a:lnTo>
                      <a:pt x="0" y="17"/>
                    </a:lnTo>
                    <a:lnTo>
                      <a:pt x="0" y="19"/>
                    </a:lnTo>
                    <a:lnTo>
                      <a:pt x="1" y="21"/>
                    </a:lnTo>
                    <a:lnTo>
                      <a:pt x="1" y="23"/>
                    </a:lnTo>
                    <a:lnTo>
                      <a:pt x="3" y="26"/>
                    </a:lnTo>
                    <a:lnTo>
                      <a:pt x="4" y="27"/>
                    </a:lnTo>
                    <a:lnTo>
                      <a:pt x="5" y="27"/>
                    </a:lnTo>
                    <a:lnTo>
                      <a:pt x="6" y="27"/>
                    </a:lnTo>
                    <a:lnTo>
                      <a:pt x="8" y="28"/>
                    </a:lnTo>
                    <a:lnTo>
                      <a:pt x="9" y="28"/>
                    </a:lnTo>
                    <a:lnTo>
                      <a:pt x="10" y="28"/>
                    </a:lnTo>
                    <a:lnTo>
                      <a:pt x="11" y="28"/>
                    </a:lnTo>
                    <a:lnTo>
                      <a:pt x="12" y="28"/>
                    </a:lnTo>
                    <a:lnTo>
                      <a:pt x="14" y="28"/>
                    </a:lnTo>
                    <a:lnTo>
                      <a:pt x="15" y="27"/>
                    </a:lnTo>
                    <a:lnTo>
                      <a:pt x="16" y="27"/>
                    </a:lnTo>
                    <a:lnTo>
                      <a:pt x="18" y="27"/>
                    </a:lnTo>
                    <a:lnTo>
                      <a:pt x="20" y="26"/>
                    </a:lnTo>
                    <a:lnTo>
                      <a:pt x="21" y="26"/>
                    </a:lnTo>
                    <a:lnTo>
                      <a:pt x="22" y="25"/>
                    </a:lnTo>
                    <a:lnTo>
                      <a:pt x="23" y="24"/>
                    </a:lnTo>
                    <a:lnTo>
                      <a:pt x="24" y="24"/>
                    </a:lnTo>
                    <a:lnTo>
                      <a:pt x="25" y="23"/>
                    </a:lnTo>
                    <a:lnTo>
                      <a:pt x="27" y="23"/>
                    </a:lnTo>
                    <a:lnTo>
                      <a:pt x="28" y="22"/>
                    </a:lnTo>
                    <a:lnTo>
                      <a:pt x="30" y="21"/>
                    </a:lnTo>
                    <a:lnTo>
                      <a:pt x="32" y="21"/>
                    </a:lnTo>
                    <a:lnTo>
                      <a:pt x="32" y="20"/>
                    </a:lnTo>
                    <a:lnTo>
                      <a:pt x="33" y="20"/>
                    </a:lnTo>
                    <a:lnTo>
                      <a:pt x="30" y="15"/>
                    </a:lnTo>
                    <a:lnTo>
                      <a:pt x="29" y="15"/>
                    </a:lnTo>
                    <a:lnTo>
                      <a:pt x="29" y="16"/>
                    </a:lnTo>
                    <a:lnTo>
                      <a:pt x="28" y="16"/>
                    </a:lnTo>
                    <a:lnTo>
                      <a:pt x="27" y="17"/>
                    </a:lnTo>
                    <a:lnTo>
                      <a:pt x="26" y="17"/>
                    </a:lnTo>
                    <a:lnTo>
                      <a:pt x="24" y="18"/>
                    </a:lnTo>
                    <a:lnTo>
                      <a:pt x="23" y="18"/>
                    </a:lnTo>
                    <a:lnTo>
                      <a:pt x="22" y="20"/>
                    </a:lnTo>
                    <a:lnTo>
                      <a:pt x="20" y="20"/>
                    </a:lnTo>
                    <a:lnTo>
                      <a:pt x="18" y="21"/>
                    </a:lnTo>
                    <a:lnTo>
                      <a:pt x="16" y="21"/>
                    </a:lnTo>
                    <a:lnTo>
                      <a:pt x="15" y="21"/>
                    </a:lnTo>
                    <a:lnTo>
                      <a:pt x="13" y="21"/>
                    </a:lnTo>
                    <a:lnTo>
                      <a:pt x="12" y="21"/>
                    </a:lnTo>
                    <a:lnTo>
                      <a:pt x="11" y="20"/>
                    </a:lnTo>
                    <a:lnTo>
                      <a:pt x="10" y="19"/>
                    </a:lnTo>
                    <a:lnTo>
                      <a:pt x="8" y="17"/>
                    </a:lnTo>
                    <a:lnTo>
                      <a:pt x="8" y="16"/>
                    </a:lnTo>
                    <a:lnTo>
                      <a:pt x="8" y="14"/>
                    </a:lnTo>
                    <a:lnTo>
                      <a:pt x="8" y="13"/>
                    </a:lnTo>
                    <a:lnTo>
                      <a:pt x="8" y="11"/>
                    </a:lnTo>
                    <a:lnTo>
                      <a:pt x="8" y="10"/>
                    </a:lnTo>
                    <a:lnTo>
                      <a:pt x="9" y="9"/>
                    </a:lnTo>
                    <a:lnTo>
                      <a:pt x="10" y="7"/>
                    </a:lnTo>
                    <a:lnTo>
                      <a:pt x="10" y="6"/>
                    </a:lnTo>
                    <a:lnTo>
                      <a:pt x="11" y="5"/>
                    </a:lnTo>
                    <a:lnTo>
                      <a:pt x="12" y="4"/>
                    </a:lnTo>
                    <a:lnTo>
                      <a:pt x="13" y="2"/>
                    </a:lnTo>
                    <a:lnTo>
                      <a:pt x="14" y="2"/>
                    </a:lnTo>
                    <a:lnTo>
                      <a:pt x="10" y="0"/>
                    </a:lnTo>
                    <a:close/>
                  </a:path>
                </a:pathLst>
              </a:custGeom>
              <a:solidFill>
                <a:srgbClr val="FFF2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580" name="Freeform 663"/>
              <p:cNvSpPr>
                <a:spLocks/>
              </p:cNvSpPr>
              <p:nvPr/>
            </p:nvSpPr>
            <p:spPr bwMode="auto">
              <a:xfrm>
                <a:off x="3320" y="2385"/>
                <a:ext cx="15" cy="37"/>
              </a:xfrm>
              <a:custGeom>
                <a:avLst/>
                <a:gdLst>
                  <a:gd name="T0" fmla="*/ 15 w 15"/>
                  <a:gd name="T1" fmla="*/ 0 h 37"/>
                  <a:gd name="T2" fmla="*/ 13 w 15"/>
                  <a:gd name="T3" fmla="*/ 0 h 37"/>
                  <a:gd name="T4" fmla="*/ 10 w 15"/>
                  <a:gd name="T5" fmla="*/ 2 h 37"/>
                  <a:gd name="T6" fmla="*/ 7 w 15"/>
                  <a:gd name="T7" fmla="*/ 3 h 37"/>
                  <a:gd name="T8" fmla="*/ 3 w 15"/>
                  <a:gd name="T9" fmla="*/ 5 h 37"/>
                  <a:gd name="T10" fmla="*/ 0 w 15"/>
                  <a:gd name="T11" fmla="*/ 7 h 37"/>
                  <a:gd name="T12" fmla="*/ 0 w 15"/>
                  <a:gd name="T13" fmla="*/ 9 h 37"/>
                  <a:gd name="T14" fmla="*/ 0 w 15"/>
                  <a:gd name="T15" fmla="*/ 10 h 37"/>
                  <a:gd name="T16" fmla="*/ 2 w 15"/>
                  <a:gd name="T17" fmla="*/ 11 h 37"/>
                  <a:gd name="T18" fmla="*/ 4 w 15"/>
                  <a:gd name="T19" fmla="*/ 11 h 37"/>
                  <a:gd name="T20" fmla="*/ 5 w 15"/>
                  <a:gd name="T21" fmla="*/ 13 h 37"/>
                  <a:gd name="T22" fmla="*/ 7 w 15"/>
                  <a:gd name="T23" fmla="*/ 15 h 37"/>
                  <a:gd name="T24" fmla="*/ 8 w 15"/>
                  <a:gd name="T25" fmla="*/ 19 h 37"/>
                  <a:gd name="T26" fmla="*/ 9 w 15"/>
                  <a:gd name="T27" fmla="*/ 21 h 37"/>
                  <a:gd name="T28" fmla="*/ 9 w 15"/>
                  <a:gd name="T29" fmla="*/ 24 h 37"/>
                  <a:gd name="T30" fmla="*/ 10 w 15"/>
                  <a:gd name="T31" fmla="*/ 26 h 37"/>
                  <a:gd name="T32" fmla="*/ 10 w 15"/>
                  <a:gd name="T33" fmla="*/ 30 h 37"/>
                  <a:gd name="T34" fmla="*/ 10 w 15"/>
                  <a:gd name="T35" fmla="*/ 34 h 37"/>
                  <a:gd name="T36" fmla="*/ 10 w 15"/>
                  <a:gd name="T37" fmla="*/ 36 h 37"/>
                  <a:gd name="T38" fmla="*/ 11 w 15"/>
                  <a:gd name="T39" fmla="*/ 36 h 37"/>
                  <a:gd name="T40" fmla="*/ 13 w 15"/>
                  <a:gd name="T41" fmla="*/ 33 h 37"/>
                  <a:gd name="T42" fmla="*/ 14 w 15"/>
                  <a:gd name="T43" fmla="*/ 30 h 37"/>
                  <a:gd name="T44" fmla="*/ 15 w 15"/>
                  <a:gd name="T45" fmla="*/ 27 h 37"/>
                  <a:gd name="T46" fmla="*/ 15 w 15"/>
                  <a:gd name="T47" fmla="*/ 25 h 37"/>
                  <a:gd name="T48" fmla="*/ 15 w 15"/>
                  <a:gd name="T49" fmla="*/ 22 h 37"/>
                  <a:gd name="T50" fmla="*/ 15 w 15"/>
                  <a:gd name="T51" fmla="*/ 19 h 37"/>
                  <a:gd name="T52" fmla="*/ 15 w 15"/>
                  <a:gd name="T53" fmla="*/ 16 h 37"/>
                  <a:gd name="T54" fmla="*/ 15 w 15"/>
                  <a:gd name="T55" fmla="*/ 13 h 37"/>
                  <a:gd name="T56" fmla="*/ 15 w 15"/>
                  <a:gd name="T57" fmla="*/ 10 h 37"/>
                  <a:gd name="T58" fmla="*/ 15 w 15"/>
                  <a:gd name="T59" fmla="*/ 6 h 37"/>
                  <a:gd name="T60" fmla="*/ 15 w 15"/>
                  <a:gd name="T61" fmla="*/ 2 h 37"/>
                  <a:gd name="T62" fmla="*/ 15 w 15"/>
                  <a:gd name="T63" fmla="*/ 0 h 37"/>
                  <a:gd name="T64" fmla="*/ 15 w 15"/>
                  <a:gd name="T65" fmla="*/ 0 h 3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5"/>
                  <a:gd name="T100" fmla="*/ 0 h 37"/>
                  <a:gd name="T101" fmla="*/ 15 w 15"/>
                  <a:gd name="T102" fmla="*/ 37 h 3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5" h="37">
                    <a:moveTo>
                      <a:pt x="15" y="0"/>
                    </a:moveTo>
                    <a:lnTo>
                      <a:pt x="15" y="0"/>
                    </a:lnTo>
                    <a:lnTo>
                      <a:pt x="13" y="0"/>
                    </a:lnTo>
                    <a:lnTo>
                      <a:pt x="12" y="1"/>
                    </a:lnTo>
                    <a:lnTo>
                      <a:pt x="10" y="2"/>
                    </a:lnTo>
                    <a:lnTo>
                      <a:pt x="8" y="3"/>
                    </a:lnTo>
                    <a:lnTo>
                      <a:pt x="7" y="3"/>
                    </a:lnTo>
                    <a:lnTo>
                      <a:pt x="5" y="4"/>
                    </a:lnTo>
                    <a:lnTo>
                      <a:pt x="3" y="5"/>
                    </a:lnTo>
                    <a:lnTo>
                      <a:pt x="2" y="6"/>
                    </a:lnTo>
                    <a:lnTo>
                      <a:pt x="0" y="7"/>
                    </a:lnTo>
                    <a:lnTo>
                      <a:pt x="0" y="8"/>
                    </a:lnTo>
                    <a:lnTo>
                      <a:pt x="0" y="9"/>
                    </a:lnTo>
                    <a:lnTo>
                      <a:pt x="0" y="10"/>
                    </a:lnTo>
                    <a:lnTo>
                      <a:pt x="1" y="10"/>
                    </a:lnTo>
                    <a:lnTo>
                      <a:pt x="2" y="11"/>
                    </a:lnTo>
                    <a:lnTo>
                      <a:pt x="3" y="11"/>
                    </a:lnTo>
                    <a:lnTo>
                      <a:pt x="4" y="11"/>
                    </a:lnTo>
                    <a:lnTo>
                      <a:pt x="4" y="12"/>
                    </a:lnTo>
                    <a:lnTo>
                      <a:pt x="5" y="13"/>
                    </a:lnTo>
                    <a:lnTo>
                      <a:pt x="6" y="14"/>
                    </a:lnTo>
                    <a:lnTo>
                      <a:pt x="7" y="15"/>
                    </a:lnTo>
                    <a:lnTo>
                      <a:pt x="8" y="17"/>
                    </a:lnTo>
                    <a:lnTo>
                      <a:pt x="8" y="19"/>
                    </a:lnTo>
                    <a:lnTo>
                      <a:pt x="9" y="20"/>
                    </a:lnTo>
                    <a:lnTo>
                      <a:pt x="9" y="21"/>
                    </a:lnTo>
                    <a:lnTo>
                      <a:pt x="9" y="22"/>
                    </a:lnTo>
                    <a:lnTo>
                      <a:pt x="9" y="24"/>
                    </a:lnTo>
                    <a:lnTo>
                      <a:pt x="9" y="25"/>
                    </a:lnTo>
                    <a:lnTo>
                      <a:pt x="10" y="26"/>
                    </a:lnTo>
                    <a:lnTo>
                      <a:pt x="10" y="28"/>
                    </a:lnTo>
                    <a:lnTo>
                      <a:pt x="10" y="30"/>
                    </a:lnTo>
                    <a:lnTo>
                      <a:pt x="10" y="32"/>
                    </a:lnTo>
                    <a:lnTo>
                      <a:pt x="10" y="34"/>
                    </a:lnTo>
                    <a:lnTo>
                      <a:pt x="10" y="36"/>
                    </a:lnTo>
                    <a:lnTo>
                      <a:pt x="11" y="37"/>
                    </a:lnTo>
                    <a:lnTo>
                      <a:pt x="11" y="36"/>
                    </a:lnTo>
                    <a:lnTo>
                      <a:pt x="12" y="36"/>
                    </a:lnTo>
                    <a:lnTo>
                      <a:pt x="13" y="33"/>
                    </a:lnTo>
                    <a:lnTo>
                      <a:pt x="14" y="31"/>
                    </a:lnTo>
                    <a:lnTo>
                      <a:pt x="14" y="30"/>
                    </a:lnTo>
                    <a:lnTo>
                      <a:pt x="14" y="28"/>
                    </a:lnTo>
                    <a:lnTo>
                      <a:pt x="15" y="27"/>
                    </a:lnTo>
                    <a:lnTo>
                      <a:pt x="15" y="26"/>
                    </a:lnTo>
                    <a:lnTo>
                      <a:pt x="15" y="25"/>
                    </a:lnTo>
                    <a:lnTo>
                      <a:pt x="15" y="23"/>
                    </a:lnTo>
                    <a:lnTo>
                      <a:pt x="15" y="22"/>
                    </a:lnTo>
                    <a:lnTo>
                      <a:pt x="15" y="20"/>
                    </a:lnTo>
                    <a:lnTo>
                      <a:pt x="15" y="19"/>
                    </a:lnTo>
                    <a:lnTo>
                      <a:pt x="15" y="17"/>
                    </a:lnTo>
                    <a:lnTo>
                      <a:pt x="15" y="16"/>
                    </a:lnTo>
                    <a:lnTo>
                      <a:pt x="15" y="14"/>
                    </a:lnTo>
                    <a:lnTo>
                      <a:pt x="15" y="13"/>
                    </a:lnTo>
                    <a:lnTo>
                      <a:pt x="15" y="11"/>
                    </a:lnTo>
                    <a:lnTo>
                      <a:pt x="15" y="10"/>
                    </a:lnTo>
                    <a:lnTo>
                      <a:pt x="15" y="9"/>
                    </a:lnTo>
                    <a:lnTo>
                      <a:pt x="15" y="6"/>
                    </a:lnTo>
                    <a:lnTo>
                      <a:pt x="15" y="4"/>
                    </a:lnTo>
                    <a:lnTo>
                      <a:pt x="15" y="2"/>
                    </a:lnTo>
                    <a:lnTo>
                      <a:pt x="15" y="1"/>
                    </a:lnTo>
                    <a:lnTo>
                      <a:pt x="15" y="0"/>
                    </a:lnTo>
                    <a:close/>
                  </a:path>
                </a:pathLst>
              </a:custGeom>
              <a:solidFill>
                <a:srgbClr val="599E2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581" name="Freeform 664"/>
              <p:cNvSpPr>
                <a:spLocks/>
              </p:cNvSpPr>
              <p:nvPr/>
            </p:nvSpPr>
            <p:spPr bwMode="auto">
              <a:xfrm>
                <a:off x="3347" y="2368"/>
                <a:ext cx="35" cy="28"/>
              </a:xfrm>
              <a:custGeom>
                <a:avLst/>
                <a:gdLst>
                  <a:gd name="T0" fmla="*/ 0 w 35"/>
                  <a:gd name="T1" fmla="*/ 16 h 28"/>
                  <a:gd name="T2" fmla="*/ 0 w 35"/>
                  <a:gd name="T3" fmla="*/ 15 h 28"/>
                  <a:gd name="T4" fmla="*/ 1 w 35"/>
                  <a:gd name="T5" fmla="*/ 15 h 28"/>
                  <a:gd name="T6" fmla="*/ 2 w 35"/>
                  <a:gd name="T7" fmla="*/ 14 h 28"/>
                  <a:gd name="T8" fmla="*/ 4 w 35"/>
                  <a:gd name="T9" fmla="*/ 13 h 28"/>
                  <a:gd name="T10" fmla="*/ 5 w 35"/>
                  <a:gd name="T11" fmla="*/ 11 h 28"/>
                  <a:gd name="T12" fmla="*/ 7 w 35"/>
                  <a:gd name="T13" fmla="*/ 10 h 28"/>
                  <a:gd name="T14" fmla="*/ 8 w 35"/>
                  <a:gd name="T15" fmla="*/ 9 h 28"/>
                  <a:gd name="T16" fmla="*/ 9 w 35"/>
                  <a:gd name="T17" fmla="*/ 9 h 28"/>
                  <a:gd name="T18" fmla="*/ 10 w 35"/>
                  <a:gd name="T19" fmla="*/ 8 h 28"/>
                  <a:gd name="T20" fmla="*/ 12 w 35"/>
                  <a:gd name="T21" fmla="*/ 7 h 28"/>
                  <a:gd name="T22" fmla="*/ 12 w 35"/>
                  <a:gd name="T23" fmla="*/ 6 h 28"/>
                  <a:gd name="T24" fmla="*/ 14 w 35"/>
                  <a:gd name="T25" fmla="*/ 6 h 28"/>
                  <a:gd name="T26" fmla="*/ 15 w 35"/>
                  <a:gd name="T27" fmla="*/ 5 h 28"/>
                  <a:gd name="T28" fmla="*/ 16 w 35"/>
                  <a:gd name="T29" fmla="*/ 4 h 28"/>
                  <a:gd name="T30" fmla="*/ 18 w 35"/>
                  <a:gd name="T31" fmla="*/ 4 h 28"/>
                  <a:gd name="T32" fmla="*/ 19 w 35"/>
                  <a:gd name="T33" fmla="*/ 3 h 28"/>
                  <a:gd name="T34" fmla="*/ 21 w 35"/>
                  <a:gd name="T35" fmla="*/ 2 h 28"/>
                  <a:gd name="T36" fmla="*/ 22 w 35"/>
                  <a:gd name="T37" fmla="*/ 1 h 28"/>
                  <a:gd name="T38" fmla="*/ 23 w 35"/>
                  <a:gd name="T39" fmla="*/ 1 h 28"/>
                  <a:gd name="T40" fmla="*/ 25 w 35"/>
                  <a:gd name="T41" fmla="*/ 0 h 28"/>
                  <a:gd name="T42" fmla="*/ 27 w 35"/>
                  <a:gd name="T43" fmla="*/ 0 h 28"/>
                  <a:gd name="T44" fmla="*/ 28 w 35"/>
                  <a:gd name="T45" fmla="*/ 0 h 28"/>
                  <a:gd name="T46" fmla="*/ 30 w 35"/>
                  <a:gd name="T47" fmla="*/ 0 h 28"/>
                  <a:gd name="T48" fmla="*/ 31 w 35"/>
                  <a:gd name="T49" fmla="*/ 0 h 28"/>
                  <a:gd name="T50" fmla="*/ 33 w 35"/>
                  <a:gd name="T51" fmla="*/ 0 h 28"/>
                  <a:gd name="T52" fmla="*/ 35 w 35"/>
                  <a:gd name="T53" fmla="*/ 0 h 28"/>
                  <a:gd name="T54" fmla="*/ 34 w 35"/>
                  <a:gd name="T55" fmla="*/ 0 h 28"/>
                  <a:gd name="T56" fmla="*/ 33 w 35"/>
                  <a:gd name="T57" fmla="*/ 0 h 28"/>
                  <a:gd name="T58" fmla="*/ 31 w 35"/>
                  <a:gd name="T59" fmla="*/ 0 h 28"/>
                  <a:gd name="T60" fmla="*/ 31 w 35"/>
                  <a:gd name="T61" fmla="*/ 1 h 28"/>
                  <a:gd name="T62" fmla="*/ 29 w 35"/>
                  <a:gd name="T63" fmla="*/ 1 h 28"/>
                  <a:gd name="T64" fmla="*/ 28 w 35"/>
                  <a:gd name="T65" fmla="*/ 2 h 28"/>
                  <a:gd name="T66" fmla="*/ 27 w 35"/>
                  <a:gd name="T67" fmla="*/ 3 h 28"/>
                  <a:gd name="T68" fmla="*/ 25 w 35"/>
                  <a:gd name="T69" fmla="*/ 3 h 28"/>
                  <a:gd name="T70" fmla="*/ 24 w 35"/>
                  <a:gd name="T71" fmla="*/ 4 h 28"/>
                  <a:gd name="T72" fmla="*/ 23 w 35"/>
                  <a:gd name="T73" fmla="*/ 4 h 28"/>
                  <a:gd name="T74" fmla="*/ 22 w 35"/>
                  <a:gd name="T75" fmla="*/ 5 h 28"/>
                  <a:gd name="T76" fmla="*/ 21 w 35"/>
                  <a:gd name="T77" fmla="*/ 6 h 28"/>
                  <a:gd name="T78" fmla="*/ 20 w 35"/>
                  <a:gd name="T79" fmla="*/ 6 h 28"/>
                  <a:gd name="T80" fmla="*/ 19 w 35"/>
                  <a:gd name="T81" fmla="*/ 7 h 28"/>
                  <a:gd name="T82" fmla="*/ 18 w 35"/>
                  <a:gd name="T83" fmla="*/ 8 h 28"/>
                  <a:gd name="T84" fmla="*/ 17 w 35"/>
                  <a:gd name="T85" fmla="*/ 9 h 28"/>
                  <a:gd name="T86" fmla="*/ 16 w 35"/>
                  <a:gd name="T87" fmla="*/ 10 h 28"/>
                  <a:gd name="T88" fmla="*/ 15 w 35"/>
                  <a:gd name="T89" fmla="*/ 12 h 28"/>
                  <a:gd name="T90" fmla="*/ 13 w 35"/>
                  <a:gd name="T91" fmla="*/ 14 h 28"/>
                  <a:gd name="T92" fmla="*/ 12 w 35"/>
                  <a:gd name="T93" fmla="*/ 16 h 28"/>
                  <a:gd name="T94" fmla="*/ 10 w 35"/>
                  <a:gd name="T95" fmla="*/ 17 h 28"/>
                  <a:gd name="T96" fmla="*/ 8 w 35"/>
                  <a:gd name="T97" fmla="*/ 19 h 28"/>
                  <a:gd name="T98" fmla="*/ 6 w 35"/>
                  <a:gd name="T99" fmla="*/ 21 h 28"/>
                  <a:gd name="T100" fmla="*/ 5 w 35"/>
                  <a:gd name="T101" fmla="*/ 22 h 28"/>
                  <a:gd name="T102" fmla="*/ 3 w 35"/>
                  <a:gd name="T103" fmla="*/ 24 h 28"/>
                  <a:gd name="T104" fmla="*/ 2 w 35"/>
                  <a:gd name="T105" fmla="*/ 26 h 28"/>
                  <a:gd name="T106" fmla="*/ 1 w 35"/>
                  <a:gd name="T107" fmla="*/ 27 h 28"/>
                  <a:gd name="T108" fmla="*/ 0 w 35"/>
                  <a:gd name="T109" fmla="*/ 28 h 28"/>
                  <a:gd name="T110" fmla="*/ 0 w 35"/>
                  <a:gd name="T111" fmla="*/ 16 h 28"/>
                  <a:gd name="T112" fmla="*/ 0 w 35"/>
                  <a:gd name="T113" fmla="*/ 16 h 28"/>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35"/>
                  <a:gd name="T172" fmla="*/ 0 h 28"/>
                  <a:gd name="T173" fmla="*/ 35 w 35"/>
                  <a:gd name="T174" fmla="*/ 28 h 28"/>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35" h="28">
                    <a:moveTo>
                      <a:pt x="0" y="16"/>
                    </a:moveTo>
                    <a:lnTo>
                      <a:pt x="0" y="15"/>
                    </a:lnTo>
                    <a:lnTo>
                      <a:pt x="1" y="15"/>
                    </a:lnTo>
                    <a:lnTo>
                      <a:pt x="2" y="14"/>
                    </a:lnTo>
                    <a:lnTo>
                      <a:pt x="4" y="13"/>
                    </a:lnTo>
                    <a:lnTo>
                      <a:pt x="5" y="11"/>
                    </a:lnTo>
                    <a:lnTo>
                      <a:pt x="7" y="10"/>
                    </a:lnTo>
                    <a:lnTo>
                      <a:pt x="8" y="9"/>
                    </a:lnTo>
                    <a:lnTo>
                      <a:pt x="9" y="9"/>
                    </a:lnTo>
                    <a:lnTo>
                      <a:pt x="10" y="8"/>
                    </a:lnTo>
                    <a:lnTo>
                      <a:pt x="12" y="7"/>
                    </a:lnTo>
                    <a:lnTo>
                      <a:pt x="12" y="6"/>
                    </a:lnTo>
                    <a:lnTo>
                      <a:pt x="14" y="6"/>
                    </a:lnTo>
                    <a:lnTo>
                      <a:pt x="15" y="5"/>
                    </a:lnTo>
                    <a:lnTo>
                      <a:pt x="16" y="4"/>
                    </a:lnTo>
                    <a:lnTo>
                      <a:pt x="18" y="4"/>
                    </a:lnTo>
                    <a:lnTo>
                      <a:pt x="19" y="3"/>
                    </a:lnTo>
                    <a:lnTo>
                      <a:pt x="21" y="2"/>
                    </a:lnTo>
                    <a:lnTo>
                      <a:pt x="22" y="1"/>
                    </a:lnTo>
                    <a:lnTo>
                      <a:pt x="23" y="1"/>
                    </a:lnTo>
                    <a:lnTo>
                      <a:pt x="25" y="0"/>
                    </a:lnTo>
                    <a:lnTo>
                      <a:pt x="27" y="0"/>
                    </a:lnTo>
                    <a:lnTo>
                      <a:pt x="28" y="0"/>
                    </a:lnTo>
                    <a:lnTo>
                      <a:pt x="30" y="0"/>
                    </a:lnTo>
                    <a:lnTo>
                      <a:pt x="31" y="0"/>
                    </a:lnTo>
                    <a:lnTo>
                      <a:pt x="33" y="0"/>
                    </a:lnTo>
                    <a:lnTo>
                      <a:pt x="35" y="0"/>
                    </a:lnTo>
                    <a:lnTo>
                      <a:pt x="34" y="0"/>
                    </a:lnTo>
                    <a:lnTo>
                      <a:pt x="33" y="0"/>
                    </a:lnTo>
                    <a:lnTo>
                      <a:pt x="31" y="0"/>
                    </a:lnTo>
                    <a:lnTo>
                      <a:pt x="31" y="1"/>
                    </a:lnTo>
                    <a:lnTo>
                      <a:pt x="29" y="1"/>
                    </a:lnTo>
                    <a:lnTo>
                      <a:pt x="28" y="2"/>
                    </a:lnTo>
                    <a:lnTo>
                      <a:pt x="27" y="3"/>
                    </a:lnTo>
                    <a:lnTo>
                      <a:pt x="25" y="3"/>
                    </a:lnTo>
                    <a:lnTo>
                      <a:pt x="24" y="4"/>
                    </a:lnTo>
                    <a:lnTo>
                      <a:pt x="23" y="4"/>
                    </a:lnTo>
                    <a:lnTo>
                      <a:pt x="22" y="5"/>
                    </a:lnTo>
                    <a:lnTo>
                      <a:pt x="21" y="6"/>
                    </a:lnTo>
                    <a:lnTo>
                      <a:pt x="20" y="6"/>
                    </a:lnTo>
                    <a:lnTo>
                      <a:pt x="19" y="7"/>
                    </a:lnTo>
                    <a:lnTo>
                      <a:pt x="18" y="8"/>
                    </a:lnTo>
                    <a:lnTo>
                      <a:pt x="17" y="9"/>
                    </a:lnTo>
                    <a:lnTo>
                      <a:pt x="16" y="10"/>
                    </a:lnTo>
                    <a:lnTo>
                      <a:pt x="15" y="12"/>
                    </a:lnTo>
                    <a:lnTo>
                      <a:pt x="13" y="14"/>
                    </a:lnTo>
                    <a:lnTo>
                      <a:pt x="12" y="16"/>
                    </a:lnTo>
                    <a:lnTo>
                      <a:pt x="10" y="17"/>
                    </a:lnTo>
                    <a:lnTo>
                      <a:pt x="8" y="19"/>
                    </a:lnTo>
                    <a:lnTo>
                      <a:pt x="6" y="21"/>
                    </a:lnTo>
                    <a:lnTo>
                      <a:pt x="5" y="22"/>
                    </a:lnTo>
                    <a:lnTo>
                      <a:pt x="3" y="24"/>
                    </a:lnTo>
                    <a:lnTo>
                      <a:pt x="2" y="26"/>
                    </a:lnTo>
                    <a:lnTo>
                      <a:pt x="1" y="27"/>
                    </a:lnTo>
                    <a:lnTo>
                      <a:pt x="0" y="28"/>
                    </a:lnTo>
                    <a:lnTo>
                      <a:pt x="0" y="16"/>
                    </a:lnTo>
                    <a:close/>
                  </a:path>
                </a:pathLst>
              </a:custGeom>
              <a:solidFill>
                <a:srgbClr val="8AD1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582" name="Freeform 665"/>
              <p:cNvSpPr>
                <a:spLocks/>
              </p:cNvSpPr>
              <p:nvPr/>
            </p:nvSpPr>
            <p:spPr bwMode="auto">
              <a:xfrm>
                <a:off x="3312" y="2402"/>
                <a:ext cx="15" cy="30"/>
              </a:xfrm>
              <a:custGeom>
                <a:avLst/>
                <a:gdLst>
                  <a:gd name="T0" fmla="*/ 4 w 15"/>
                  <a:gd name="T1" fmla="*/ 0 h 30"/>
                  <a:gd name="T2" fmla="*/ 4 w 15"/>
                  <a:gd name="T3" fmla="*/ 1 h 30"/>
                  <a:gd name="T4" fmla="*/ 3 w 15"/>
                  <a:gd name="T5" fmla="*/ 2 h 30"/>
                  <a:gd name="T6" fmla="*/ 2 w 15"/>
                  <a:gd name="T7" fmla="*/ 3 h 30"/>
                  <a:gd name="T8" fmla="*/ 2 w 15"/>
                  <a:gd name="T9" fmla="*/ 3 h 30"/>
                  <a:gd name="T10" fmla="*/ 1 w 15"/>
                  <a:gd name="T11" fmla="*/ 4 h 30"/>
                  <a:gd name="T12" fmla="*/ 1 w 15"/>
                  <a:gd name="T13" fmla="*/ 5 h 30"/>
                  <a:gd name="T14" fmla="*/ 0 w 15"/>
                  <a:gd name="T15" fmla="*/ 7 h 30"/>
                  <a:gd name="T16" fmla="*/ 0 w 15"/>
                  <a:gd name="T17" fmla="*/ 8 h 30"/>
                  <a:gd name="T18" fmla="*/ 0 w 15"/>
                  <a:gd name="T19" fmla="*/ 10 h 30"/>
                  <a:gd name="T20" fmla="*/ 0 w 15"/>
                  <a:gd name="T21" fmla="*/ 11 h 30"/>
                  <a:gd name="T22" fmla="*/ 0 w 15"/>
                  <a:gd name="T23" fmla="*/ 13 h 30"/>
                  <a:gd name="T24" fmla="*/ 0 w 15"/>
                  <a:gd name="T25" fmla="*/ 15 h 30"/>
                  <a:gd name="T26" fmla="*/ 0 w 15"/>
                  <a:gd name="T27" fmla="*/ 18 h 30"/>
                  <a:gd name="T28" fmla="*/ 1 w 15"/>
                  <a:gd name="T29" fmla="*/ 20 h 30"/>
                  <a:gd name="T30" fmla="*/ 1 w 15"/>
                  <a:gd name="T31" fmla="*/ 22 h 30"/>
                  <a:gd name="T32" fmla="*/ 2 w 15"/>
                  <a:gd name="T33" fmla="*/ 24 h 30"/>
                  <a:gd name="T34" fmla="*/ 3 w 15"/>
                  <a:gd name="T35" fmla="*/ 25 h 30"/>
                  <a:gd name="T36" fmla="*/ 4 w 15"/>
                  <a:gd name="T37" fmla="*/ 26 h 30"/>
                  <a:gd name="T38" fmla="*/ 5 w 15"/>
                  <a:gd name="T39" fmla="*/ 27 h 30"/>
                  <a:gd name="T40" fmla="*/ 6 w 15"/>
                  <a:gd name="T41" fmla="*/ 29 h 30"/>
                  <a:gd name="T42" fmla="*/ 8 w 15"/>
                  <a:gd name="T43" fmla="*/ 29 h 30"/>
                  <a:gd name="T44" fmla="*/ 9 w 15"/>
                  <a:gd name="T45" fmla="*/ 30 h 30"/>
                  <a:gd name="T46" fmla="*/ 10 w 15"/>
                  <a:gd name="T47" fmla="*/ 30 h 30"/>
                  <a:gd name="T48" fmla="*/ 11 w 15"/>
                  <a:gd name="T49" fmla="*/ 30 h 30"/>
                  <a:gd name="T50" fmla="*/ 12 w 15"/>
                  <a:gd name="T51" fmla="*/ 30 h 30"/>
                  <a:gd name="T52" fmla="*/ 13 w 15"/>
                  <a:gd name="T53" fmla="*/ 30 h 30"/>
                  <a:gd name="T54" fmla="*/ 14 w 15"/>
                  <a:gd name="T55" fmla="*/ 30 h 30"/>
                  <a:gd name="T56" fmla="*/ 15 w 15"/>
                  <a:gd name="T57" fmla="*/ 30 h 30"/>
                  <a:gd name="T58" fmla="*/ 13 w 15"/>
                  <a:gd name="T59" fmla="*/ 20 h 30"/>
                  <a:gd name="T60" fmla="*/ 12 w 15"/>
                  <a:gd name="T61" fmla="*/ 20 h 30"/>
                  <a:gd name="T62" fmla="*/ 11 w 15"/>
                  <a:gd name="T63" fmla="*/ 20 h 30"/>
                  <a:gd name="T64" fmla="*/ 10 w 15"/>
                  <a:gd name="T65" fmla="*/ 21 h 30"/>
                  <a:gd name="T66" fmla="*/ 8 w 15"/>
                  <a:gd name="T67" fmla="*/ 21 h 30"/>
                  <a:gd name="T68" fmla="*/ 6 w 15"/>
                  <a:gd name="T69" fmla="*/ 20 h 30"/>
                  <a:gd name="T70" fmla="*/ 4 w 15"/>
                  <a:gd name="T71" fmla="*/ 20 h 30"/>
                  <a:gd name="T72" fmla="*/ 4 w 15"/>
                  <a:gd name="T73" fmla="*/ 19 h 30"/>
                  <a:gd name="T74" fmla="*/ 4 w 15"/>
                  <a:gd name="T75" fmla="*/ 18 h 30"/>
                  <a:gd name="T76" fmla="*/ 3 w 15"/>
                  <a:gd name="T77" fmla="*/ 16 h 30"/>
                  <a:gd name="T78" fmla="*/ 4 w 15"/>
                  <a:gd name="T79" fmla="*/ 15 h 30"/>
                  <a:gd name="T80" fmla="*/ 4 w 15"/>
                  <a:gd name="T81" fmla="*/ 14 h 30"/>
                  <a:gd name="T82" fmla="*/ 4 w 15"/>
                  <a:gd name="T83" fmla="*/ 13 h 30"/>
                  <a:gd name="T84" fmla="*/ 4 w 15"/>
                  <a:gd name="T85" fmla="*/ 11 h 30"/>
                  <a:gd name="T86" fmla="*/ 4 w 15"/>
                  <a:gd name="T87" fmla="*/ 10 h 30"/>
                  <a:gd name="T88" fmla="*/ 4 w 15"/>
                  <a:gd name="T89" fmla="*/ 8 h 30"/>
                  <a:gd name="T90" fmla="*/ 5 w 15"/>
                  <a:gd name="T91" fmla="*/ 7 h 30"/>
                  <a:gd name="T92" fmla="*/ 5 w 15"/>
                  <a:gd name="T93" fmla="*/ 5 h 30"/>
                  <a:gd name="T94" fmla="*/ 6 w 15"/>
                  <a:gd name="T95" fmla="*/ 4 h 30"/>
                  <a:gd name="T96" fmla="*/ 6 w 15"/>
                  <a:gd name="T97" fmla="*/ 3 h 30"/>
                  <a:gd name="T98" fmla="*/ 7 w 15"/>
                  <a:gd name="T99" fmla="*/ 3 h 30"/>
                  <a:gd name="T100" fmla="*/ 4 w 15"/>
                  <a:gd name="T101" fmla="*/ 0 h 30"/>
                  <a:gd name="T102" fmla="*/ 4 w 15"/>
                  <a:gd name="T103" fmla="*/ 0 h 3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5"/>
                  <a:gd name="T157" fmla="*/ 0 h 30"/>
                  <a:gd name="T158" fmla="*/ 15 w 15"/>
                  <a:gd name="T159" fmla="*/ 30 h 3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5" h="30">
                    <a:moveTo>
                      <a:pt x="4" y="0"/>
                    </a:moveTo>
                    <a:lnTo>
                      <a:pt x="4" y="1"/>
                    </a:lnTo>
                    <a:lnTo>
                      <a:pt x="3" y="2"/>
                    </a:lnTo>
                    <a:lnTo>
                      <a:pt x="2" y="3"/>
                    </a:lnTo>
                    <a:lnTo>
                      <a:pt x="1" y="4"/>
                    </a:lnTo>
                    <a:lnTo>
                      <a:pt x="1" y="5"/>
                    </a:lnTo>
                    <a:lnTo>
                      <a:pt x="0" y="7"/>
                    </a:lnTo>
                    <a:lnTo>
                      <a:pt x="0" y="8"/>
                    </a:lnTo>
                    <a:lnTo>
                      <a:pt x="0" y="10"/>
                    </a:lnTo>
                    <a:lnTo>
                      <a:pt x="0" y="11"/>
                    </a:lnTo>
                    <a:lnTo>
                      <a:pt x="0" y="13"/>
                    </a:lnTo>
                    <a:lnTo>
                      <a:pt x="0" y="15"/>
                    </a:lnTo>
                    <a:lnTo>
                      <a:pt x="0" y="18"/>
                    </a:lnTo>
                    <a:lnTo>
                      <a:pt x="1" y="20"/>
                    </a:lnTo>
                    <a:lnTo>
                      <a:pt x="1" y="22"/>
                    </a:lnTo>
                    <a:lnTo>
                      <a:pt x="2" y="24"/>
                    </a:lnTo>
                    <a:lnTo>
                      <a:pt x="3" y="25"/>
                    </a:lnTo>
                    <a:lnTo>
                      <a:pt x="4" y="26"/>
                    </a:lnTo>
                    <a:lnTo>
                      <a:pt x="5" y="27"/>
                    </a:lnTo>
                    <a:lnTo>
                      <a:pt x="6" y="29"/>
                    </a:lnTo>
                    <a:lnTo>
                      <a:pt x="8" y="29"/>
                    </a:lnTo>
                    <a:lnTo>
                      <a:pt x="9" y="30"/>
                    </a:lnTo>
                    <a:lnTo>
                      <a:pt x="10" y="30"/>
                    </a:lnTo>
                    <a:lnTo>
                      <a:pt x="11" y="30"/>
                    </a:lnTo>
                    <a:lnTo>
                      <a:pt x="12" y="30"/>
                    </a:lnTo>
                    <a:lnTo>
                      <a:pt x="13" y="30"/>
                    </a:lnTo>
                    <a:lnTo>
                      <a:pt x="14" y="30"/>
                    </a:lnTo>
                    <a:lnTo>
                      <a:pt x="15" y="30"/>
                    </a:lnTo>
                    <a:lnTo>
                      <a:pt x="13" y="20"/>
                    </a:lnTo>
                    <a:lnTo>
                      <a:pt x="12" y="20"/>
                    </a:lnTo>
                    <a:lnTo>
                      <a:pt x="11" y="20"/>
                    </a:lnTo>
                    <a:lnTo>
                      <a:pt x="10" y="21"/>
                    </a:lnTo>
                    <a:lnTo>
                      <a:pt x="8" y="21"/>
                    </a:lnTo>
                    <a:lnTo>
                      <a:pt x="6" y="20"/>
                    </a:lnTo>
                    <a:lnTo>
                      <a:pt x="4" y="20"/>
                    </a:lnTo>
                    <a:lnTo>
                      <a:pt x="4" y="19"/>
                    </a:lnTo>
                    <a:lnTo>
                      <a:pt x="4" y="18"/>
                    </a:lnTo>
                    <a:lnTo>
                      <a:pt x="3" y="16"/>
                    </a:lnTo>
                    <a:lnTo>
                      <a:pt x="4" y="15"/>
                    </a:lnTo>
                    <a:lnTo>
                      <a:pt x="4" y="14"/>
                    </a:lnTo>
                    <a:lnTo>
                      <a:pt x="4" y="13"/>
                    </a:lnTo>
                    <a:lnTo>
                      <a:pt x="4" y="11"/>
                    </a:lnTo>
                    <a:lnTo>
                      <a:pt x="4" y="10"/>
                    </a:lnTo>
                    <a:lnTo>
                      <a:pt x="4" y="8"/>
                    </a:lnTo>
                    <a:lnTo>
                      <a:pt x="5" y="7"/>
                    </a:lnTo>
                    <a:lnTo>
                      <a:pt x="5" y="5"/>
                    </a:lnTo>
                    <a:lnTo>
                      <a:pt x="6" y="4"/>
                    </a:lnTo>
                    <a:lnTo>
                      <a:pt x="6" y="3"/>
                    </a:lnTo>
                    <a:lnTo>
                      <a:pt x="7" y="3"/>
                    </a:lnTo>
                    <a:lnTo>
                      <a:pt x="4" y="0"/>
                    </a:lnTo>
                    <a:close/>
                  </a:path>
                </a:pathLst>
              </a:custGeom>
              <a:solidFill>
                <a:srgbClr val="FFF2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583" name="Freeform 666"/>
              <p:cNvSpPr>
                <a:spLocks/>
              </p:cNvSpPr>
              <p:nvPr/>
            </p:nvSpPr>
            <p:spPr bwMode="auto">
              <a:xfrm>
                <a:off x="3169" y="2287"/>
                <a:ext cx="218" cy="188"/>
              </a:xfrm>
              <a:custGeom>
                <a:avLst/>
                <a:gdLst>
                  <a:gd name="T0" fmla="*/ 3 w 218"/>
                  <a:gd name="T1" fmla="*/ 8 h 188"/>
                  <a:gd name="T2" fmla="*/ 5 w 218"/>
                  <a:gd name="T3" fmla="*/ 20 h 188"/>
                  <a:gd name="T4" fmla="*/ 7 w 218"/>
                  <a:gd name="T5" fmla="*/ 32 h 188"/>
                  <a:gd name="T6" fmla="*/ 9 w 218"/>
                  <a:gd name="T7" fmla="*/ 44 h 188"/>
                  <a:gd name="T8" fmla="*/ 11 w 218"/>
                  <a:gd name="T9" fmla="*/ 56 h 188"/>
                  <a:gd name="T10" fmla="*/ 15 w 218"/>
                  <a:gd name="T11" fmla="*/ 68 h 188"/>
                  <a:gd name="T12" fmla="*/ 19 w 218"/>
                  <a:gd name="T13" fmla="*/ 79 h 188"/>
                  <a:gd name="T14" fmla="*/ 23 w 218"/>
                  <a:gd name="T15" fmla="*/ 89 h 188"/>
                  <a:gd name="T16" fmla="*/ 29 w 218"/>
                  <a:gd name="T17" fmla="*/ 100 h 188"/>
                  <a:gd name="T18" fmla="*/ 35 w 218"/>
                  <a:gd name="T19" fmla="*/ 109 h 188"/>
                  <a:gd name="T20" fmla="*/ 42 w 218"/>
                  <a:gd name="T21" fmla="*/ 118 h 188"/>
                  <a:gd name="T22" fmla="*/ 50 w 218"/>
                  <a:gd name="T23" fmla="*/ 126 h 188"/>
                  <a:gd name="T24" fmla="*/ 59 w 218"/>
                  <a:gd name="T25" fmla="*/ 134 h 188"/>
                  <a:gd name="T26" fmla="*/ 69 w 218"/>
                  <a:gd name="T27" fmla="*/ 141 h 188"/>
                  <a:gd name="T28" fmla="*/ 80 w 218"/>
                  <a:gd name="T29" fmla="*/ 146 h 188"/>
                  <a:gd name="T30" fmla="*/ 92 w 218"/>
                  <a:gd name="T31" fmla="*/ 151 h 188"/>
                  <a:gd name="T32" fmla="*/ 105 w 218"/>
                  <a:gd name="T33" fmla="*/ 155 h 188"/>
                  <a:gd name="T34" fmla="*/ 120 w 218"/>
                  <a:gd name="T35" fmla="*/ 157 h 188"/>
                  <a:gd name="T36" fmla="*/ 135 w 218"/>
                  <a:gd name="T37" fmla="*/ 158 h 188"/>
                  <a:gd name="T38" fmla="*/ 153 w 218"/>
                  <a:gd name="T39" fmla="*/ 158 h 188"/>
                  <a:gd name="T40" fmla="*/ 171 w 218"/>
                  <a:gd name="T41" fmla="*/ 157 h 188"/>
                  <a:gd name="T42" fmla="*/ 192 w 218"/>
                  <a:gd name="T43" fmla="*/ 155 h 188"/>
                  <a:gd name="T44" fmla="*/ 217 w 218"/>
                  <a:gd name="T45" fmla="*/ 175 h 188"/>
                  <a:gd name="T46" fmla="*/ 213 w 218"/>
                  <a:gd name="T47" fmla="*/ 177 h 188"/>
                  <a:gd name="T48" fmla="*/ 209 w 218"/>
                  <a:gd name="T49" fmla="*/ 178 h 188"/>
                  <a:gd name="T50" fmla="*/ 204 w 218"/>
                  <a:gd name="T51" fmla="*/ 179 h 188"/>
                  <a:gd name="T52" fmla="*/ 199 w 218"/>
                  <a:gd name="T53" fmla="*/ 181 h 188"/>
                  <a:gd name="T54" fmla="*/ 192 w 218"/>
                  <a:gd name="T55" fmla="*/ 183 h 188"/>
                  <a:gd name="T56" fmla="*/ 186 w 218"/>
                  <a:gd name="T57" fmla="*/ 184 h 188"/>
                  <a:gd name="T58" fmla="*/ 178 w 218"/>
                  <a:gd name="T59" fmla="*/ 185 h 188"/>
                  <a:gd name="T60" fmla="*/ 170 w 218"/>
                  <a:gd name="T61" fmla="*/ 186 h 188"/>
                  <a:gd name="T62" fmla="*/ 161 w 218"/>
                  <a:gd name="T63" fmla="*/ 188 h 188"/>
                  <a:gd name="T64" fmla="*/ 151 w 218"/>
                  <a:gd name="T65" fmla="*/ 188 h 188"/>
                  <a:gd name="T66" fmla="*/ 142 w 218"/>
                  <a:gd name="T67" fmla="*/ 188 h 188"/>
                  <a:gd name="T68" fmla="*/ 132 w 218"/>
                  <a:gd name="T69" fmla="*/ 187 h 188"/>
                  <a:gd name="T70" fmla="*/ 122 w 218"/>
                  <a:gd name="T71" fmla="*/ 185 h 188"/>
                  <a:gd name="T72" fmla="*/ 112 w 218"/>
                  <a:gd name="T73" fmla="*/ 184 h 188"/>
                  <a:gd name="T74" fmla="*/ 101 w 218"/>
                  <a:gd name="T75" fmla="*/ 180 h 188"/>
                  <a:gd name="T76" fmla="*/ 90 w 218"/>
                  <a:gd name="T77" fmla="*/ 177 h 188"/>
                  <a:gd name="T78" fmla="*/ 80 w 218"/>
                  <a:gd name="T79" fmla="*/ 172 h 188"/>
                  <a:gd name="T80" fmla="*/ 69 w 218"/>
                  <a:gd name="T81" fmla="*/ 166 h 188"/>
                  <a:gd name="T82" fmla="*/ 59 w 218"/>
                  <a:gd name="T83" fmla="*/ 158 h 188"/>
                  <a:gd name="T84" fmla="*/ 49 w 218"/>
                  <a:gd name="T85" fmla="*/ 150 h 188"/>
                  <a:gd name="T86" fmla="*/ 41 w 218"/>
                  <a:gd name="T87" fmla="*/ 141 h 188"/>
                  <a:gd name="T88" fmla="*/ 33 w 218"/>
                  <a:gd name="T89" fmla="*/ 133 h 188"/>
                  <a:gd name="T90" fmla="*/ 26 w 218"/>
                  <a:gd name="T91" fmla="*/ 123 h 188"/>
                  <a:gd name="T92" fmla="*/ 21 w 218"/>
                  <a:gd name="T93" fmla="*/ 113 h 188"/>
                  <a:gd name="T94" fmla="*/ 16 w 218"/>
                  <a:gd name="T95" fmla="*/ 103 h 188"/>
                  <a:gd name="T96" fmla="*/ 11 w 218"/>
                  <a:gd name="T97" fmla="*/ 93 h 188"/>
                  <a:gd name="T98" fmla="*/ 8 w 218"/>
                  <a:gd name="T99" fmla="*/ 84 h 188"/>
                  <a:gd name="T100" fmla="*/ 6 w 218"/>
                  <a:gd name="T101" fmla="*/ 74 h 188"/>
                  <a:gd name="T102" fmla="*/ 3 w 218"/>
                  <a:gd name="T103" fmla="*/ 65 h 188"/>
                  <a:gd name="T104" fmla="*/ 3 w 218"/>
                  <a:gd name="T105" fmla="*/ 56 h 188"/>
                  <a:gd name="T106" fmla="*/ 1 w 218"/>
                  <a:gd name="T107" fmla="*/ 47 h 188"/>
                  <a:gd name="T108" fmla="*/ 0 w 218"/>
                  <a:gd name="T109" fmla="*/ 38 h 188"/>
                  <a:gd name="T110" fmla="*/ 0 w 218"/>
                  <a:gd name="T111" fmla="*/ 31 h 188"/>
                  <a:gd name="T112" fmla="*/ 0 w 218"/>
                  <a:gd name="T113" fmla="*/ 24 h 188"/>
                  <a:gd name="T114" fmla="*/ 1 w 218"/>
                  <a:gd name="T115" fmla="*/ 18 h 188"/>
                  <a:gd name="T116" fmla="*/ 1 w 218"/>
                  <a:gd name="T117" fmla="*/ 12 h 188"/>
                  <a:gd name="T118" fmla="*/ 1 w 218"/>
                  <a:gd name="T119" fmla="*/ 7 h 188"/>
                  <a:gd name="T120" fmla="*/ 2 w 218"/>
                  <a:gd name="T121" fmla="*/ 4 h 188"/>
                  <a:gd name="T122" fmla="*/ 3 w 218"/>
                  <a:gd name="T123" fmla="*/ 0 h 188"/>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18"/>
                  <a:gd name="T187" fmla="*/ 0 h 188"/>
                  <a:gd name="T188" fmla="*/ 218 w 218"/>
                  <a:gd name="T189" fmla="*/ 188 h 188"/>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18" h="188">
                    <a:moveTo>
                      <a:pt x="3" y="0"/>
                    </a:moveTo>
                    <a:lnTo>
                      <a:pt x="3" y="4"/>
                    </a:lnTo>
                    <a:lnTo>
                      <a:pt x="3" y="8"/>
                    </a:lnTo>
                    <a:lnTo>
                      <a:pt x="4" y="12"/>
                    </a:lnTo>
                    <a:lnTo>
                      <a:pt x="4" y="16"/>
                    </a:lnTo>
                    <a:lnTo>
                      <a:pt x="5" y="20"/>
                    </a:lnTo>
                    <a:lnTo>
                      <a:pt x="5" y="24"/>
                    </a:lnTo>
                    <a:lnTo>
                      <a:pt x="6" y="28"/>
                    </a:lnTo>
                    <a:lnTo>
                      <a:pt x="7" y="32"/>
                    </a:lnTo>
                    <a:lnTo>
                      <a:pt x="7" y="36"/>
                    </a:lnTo>
                    <a:lnTo>
                      <a:pt x="8" y="40"/>
                    </a:lnTo>
                    <a:lnTo>
                      <a:pt x="9" y="44"/>
                    </a:lnTo>
                    <a:lnTo>
                      <a:pt x="10" y="48"/>
                    </a:lnTo>
                    <a:lnTo>
                      <a:pt x="10" y="52"/>
                    </a:lnTo>
                    <a:lnTo>
                      <a:pt x="11" y="56"/>
                    </a:lnTo>
                    <a:lnTo>
                      <a:pt x="13" y="60"/>
                    </a:lnTo>
                    <a:lnTo>
                      <a:pt x="14" y="64"/>
                    </a:lnTo>
                    <a:lnTo>
                      <a:pt x="15" y="68"/>
                    </a:lnTo>
                    <a:lnTo>
                      <a:pt x="16" y="71"/>
                    </a:lnTo>
                    <a:lnTo>
                      <a:pt x="18" y="75"/>
                    </a:lnTo>
                    <a:lnTo>
                      <a:pt x="19" y="79"/>
                    </a:lnTo>
                    <a:lnTo>
                      <a:pt x="20" y="82"/>
                    </a:lnTo>
                    <a:lnTo>
                      <a:pt x="22" y="86"/>
                    </a:lnTo>
                    <a:lnTo>
                      <a:pt x="23" y="89"/>
                    </a:lnTo>
                    <a:lnTo>
                      <a:pt x="25" y="93"/>
                    </a:lnTo>
                    <a:lnTo>
                      <a:pt x="27" y="96"/>
                    </a:lnTo>
                    <a:lnTo>
                      <a:pt x="29" y="100"/>
                    </a:lnTo>
                    <a:lnTo>
                      <a:pt x="31" y="103"/>
                    </a:lnTo>
                    <a:lnTo>
                      <a:pt x="33" y="106"/>
                    </a:lnTo>
                    <a:lnTo>
                      <a:pt x="35" y="109"/>
                    </a:lnTo>
                    <a:lnTo>
                      <a:pt x="37" y="112"/>
                    </a:lnTo>
                    <a:lnTo>
                      <a:pt x="40" y="115"/>
                    </a:lnTo>
                    <a:lnTo>
                      <a:pt x="42" y="118"/>
                    </a:lnTo>
                    <a:lnTo>
                      <a:pt x="45" y="121"/>
                    </a:lnTo>
                    <a:lnTo>
                      <a:pt x="47" y="124"/>
                    </a:lnTo>
                    <a:lnTo>
                      <a:pt x="50" y="126"/>
                    </a:lnTo>
                    <a:lnTo>
                      <a:pt x="53" y="129"/>
                    </a:lnTo>
                    <a:lnTo>
                      <a:pt x="56" y="131"/>
                    </a:lnTo>
                    <a:lnTo>
                      <a:pt x="59" y="134"/>
                    </a:lnTo>
                    <a:lnTo>
                      <a:pt x="62" y="136"/>
                    </a:lnTo>
                    <a:lnTo>
                      <a:pt x="65" y="138"/>
                    </a:lnTo>
                    <a:lnTo>
                      <a:pt x="69" y="141"/>
                    </a:lnTo>
                    <a:lnTo>
                      <a:pt x="72" y="142"/>
                    </a:lnTo>
                    <a:lnTo>
                      <a:pt x="76" y="145"/>
                    </a:lnTo>
                    <a:lnTo>
                      <a:pt x="80" y="146"/>
                    </a:lnTo>
                    <a:lnTo>
                      <a:pt x="84" y="148"/>
                    </a:lnTo>
                    <a:lnTo>
                      <a:pt x="88" y="150"/>
                    </a:lnTo>
                    <a:lnTo>
                      <a:pt x="92" y="151"/>
                    </a:lnTo>
                    <a:lnTo>
                      <a:pt x="96" y="152"/>
                    </a:lnTo>
                    <a:lnTo>
                      <a:pt x="101" y="153"/>
                    </a:lnTo>
                    <a:lnTo>
                      <a:pt x="105" y="155"/>
                    </a:lnTo>
                    <a:lnTo>
                      <a:pt x="110" y="156"/>
                    </a:lnTo>
                    <a:lnTo>
                      <a:pt x="115" y="156"/>
                    </a:lnTo>
                    <a:lnTo>
                      <a:pt x="120" y="157"/>
                    </a:lnTo>
                    <a:lnTo>
                      <a:pt x="125" y="158"/>
                    </a:lnTo>
                    <a:lnTo>
                      <a:pt x="130" y="158"/>
                    </a:lnTo>
                    <a:lnTo>
                      <a:pt x="135" y="158"/>
                    </a:lnTo>
                    <a:lnTo>
                      <a:pt x="141" y="158"/>
                    </a:lnTo>
                    <a:lnTo>
                      <a:pt x="147" y="158"/>
                    </a:lnTo>
                    <a:lnTo>
                      <a:pt x="153" y="158"/>
                    </a:lnTo>
                    <a:lnTo>
                      <a:pt x="159" y="158"/>
                    </a:lnTo>
                    <a:lnTo>
                      <a:pt x="165" y="158"/>
                    </a:lnTo>
                    <a:lnTo>
                      <a:pt x="171" y="157"/>
                    </a:lnTo>
                    <a:lnTo>
                      <a:pt x="178" y="156"/>
                    </a:lnTo>
                    <a:lnTo>
                      <a:pt x="185" y="155"/>
                    </a:lnTo>
                    <a:lnTo>
                      <a:pt x="192" y="155"/>
                    </a:lnTo>
                    <a:lnTo>
                      <a:pt x="218" y="175"/>
                    </a:lnTo>
                    <a:lnTo>
                      <a:pt x="217" y="175"/>
                    </a:lnTo>
                    <a:lnTo>
                      <a:pt x="215" y="175"/>
                    </a:lnTo>
                    <a:lnTo>
                      <a:pt x="214" y="177"/>
                    </a:lnTo>
                    <a:lnTo>
                      <a:pt x="213" y="177"/>
                    </a:lnTo>
                    <a:lnTo>
                      <a:pt x="211" y="177"/>
                    </a:lnTo>
                    <a:lnTo>
                      <a:pt x="210" y="177"/>
                    </a:lnTo>
                    <a:lnTo>
                      <a:pt x="209" y="178"/>
                    </a:lnTo>
                    <a:lnTo>
                      <a:pt x="207" y="178"/>
                    </a:lnTo>
                    <a:lnTo>
                      <a:pt x="206" y="179"/>
                    </a:lnTo>
                    <a:lnTo>
                      <a:pt x="204" y="179"/>
                    </a:lnTo>
                    <a:lnTo>
                      <a:pt x="202" y="180"/>
                    </a:lnTo>
                    <a:lnTo>
                      <a:pt x="201" y="180"/>
                    </a:lnTo>
                    <a:lnTo>
                      <a:pt x="199" y="181"/>
                    </a:lnTo>
                    <a:lnTo>
                      <a:pt x="197" y="181"/>
                    </a:lnTo>
                    <a:lnTo>
                      <a:pt x="194" y="182"/>
                    </a:lnTo>
                    <a:lnTo>
                      <a:pt x="192" y="183"/>
                    </a:lnTo>
                    <a:lnTo>
                      <a:pt x="190" y="183"/>
                    </a:lnTo>
                    <a:lnTo>
                      <a:pt x="188" y="184"/>
                    </a:lnTo>
                    <a:lnTo>
                      <a:pt x="186" y="184"/>
                    </a:lnTo>
                    <a:lnTo>
                      <a:pt x="183" y="184"/>
                    </a:lnTo>
                    <a:lnTo>
                      <a:pt x="180" y="185"/>
                    </a:lnTo>
                    <a:lnTo>
                      <a:pt x="178" y="185"/>
                    </a:lnTo>
                    <a:lnTo>
                      <a:pt x="175" y="186"/>
                    </a:lnTo>
                    <a:lnTo>
                      <a:pt x="172" y="186"/>
                    </a:lnTo>
                    <a:lnTo>
                      <a:pt x="170" y="186"/>
                    </a:lnTo>
                    <a:lnTo>
                      <a:pt x="166" y="187"/>
                    </a:lnTo>
                    <a:lnTo>
                      <a:pt x="164" y="188"/>
                    </a:lnTo>
                    <a:lnTo>
                      <a:pt x="161" y="188"/>
                    </a:lnTo>
                    <a:lnTo>
                      <a:pt x="158" y="188"/>
                    </a:lnTo>
                    <a:lnTo>
                      <a:pt x="155" y="188"/>
                    </a:lnTo>
                    <a:lnTo>
                      <a:pt x="151" y="188"/>
                    </a:lnTo>
                    <a:lnTo>
                      <a:pt x="148" y="188"/>
                    </a:lnTo>
                    <a:lnTo>
                      <a:pt x="145" y="188"/>
                    </a:lnTo>
                    <a:lnTo>
                      <a:pt x="142" y="188"/>
                    </a:lnTo>
                    <a:lnTo>
                      <a:pt x="139" y="188"/>
                    </a:lnTo>
                    <a:lnTo>
                      <a:pt x="135" y="188"/>
                    </a:lnTo>
                    <a:lnTo>
                      <a:pt x="132" y="187"/>
                    </a:lnTo>
                    <a:lnTo>
                      <a:pt x="128" y="186"/>
                    </a:lnTo>
                    <a:lnTo>
                      <a:pt x="125" y="186"/>
                    </a:lnTo>
                    <a:lnTo>
                      <a:pt x="122" y="185"/>
                    </a:lnTo>
                    <a:lnTo>
                      <a:pt x="118" y="185"/>
                    </a:lnTo>
                    <a:lnTo>
                      <a:pt x="115" y="184"/>
                    </a:lnTo>
                    <a:lnTo>
                      <a:pt x="112" y="184"/>
                    </a:lnTo>
                    <a:lnTo>
                      <a:pt x="108" y="183"/>
                    </a:lnTo>
                    <a:lnTo>
                      <a:pt x="104" y="181"/>
                    </a:lnTo>
                    <a:lnTo>
                      <a:pt x="101" y="180"/>
                    </a:lnTo>
                    <a:lnTo>
                      <a:pt x="97" y="179"/>
                    </a:lnTo>
                    <a:lnTo>
                      <a:pt x="94" y="178"/>
                    </a:lnTo>
                    <a:lnTo>
                      <a:pt x="90" y="177"/>
                    </a:lnTo>
                    <a:lnTo>
                      <a:pt x="87" y="175"/>
                    </a:lnTo>
                    <a:lnTo>
                      <a:pt x="84" y="174"/>
                    </a:lnTo>
                    <a:lnTo>
                      <a:pt x="80" y="172"/>
                    </a:lnTo>
                    <a:lnTo>
                      <a:pt x="77" y="170"/>
                    </a:lnTo>
                    <a:lnTo>
                      <a:pt x="73" y="168"/>
                    </a:lnTo>
                    <a:lnTo>
                      <a:pt x="69" y="166"/>
                    </a:lnTo>
                    <a:lnTo>
                      <a:pt x="66" y="163"/>
                    </a:lnTo>
                    <a:lnTo>
                      <a:pt x="63" y="161"/>
                    </a:lnTo>
                    <a:lnTo>
                      <a:pt x="59" y="158"/>
                    </a:lnTo>
                    <a:lnTo>
                      <a:pt x="56" y="156"/>
                    </a:lnTo>
                    <a:lnTo>
                      <a:pt x="53" y="153"/>
                    </a:lnTo>
                    <a:lnTo>
                      <a:pt x="49" y="150"/>
                    </a:lnTo>
                    <a:lnTo>
                      <a:pt x="46" y="147"/>
                    </a:lnTo>
                    <a:lnTo>
                      <a:pt x="44" y="145"/>
                    </a:lnTo>
                    <a:lnTo>
                      <a:pt x="41" y="141"/>
                    </a:lnTo>
                    <a:lnTo>
                      <a:pt x="38" y="138"/>
                    </a:lnTo>
                    <a:lnTo>
                      <a:pt x="35" y="135"/>
                    </a:lnTo>
                    <a:lnTo>
                      <a:pt x="33" y="133"/>
                    </a:lnTo>
                    <a:lnTo>
                      <a:pt x="30" y="129"/>
                    </a:lnTo>
                    <a:lnTo>
                      <a:pt x="28" y="126"/>
                    </a:lnTo>
                    <a:lnTo>
                      <a:pt x="26" y="123"/>
                    </a:lnTo>
                    <a:lnTo>
                      <a:pt x="24" y="120"/>
                    </a:lnTo>
                    <a:lnTo>
                      <a:pt x="22" y="116"/>
                    </a:lnTo>
                    <a:lnTo>
                      <a:pt x="21" y="113"/>
                    </a:lnTo>
                    <a:lnTo>
                      <a:pt x="19" y="110"/>
                    </a:lnTo>
                    <a:lnTo>
                      <a:pt x="18" y="107"/>
                    </a:lnTo>
                    <a:lnTo>
                      <a:pt x="16" y="103"/>
                    </a:lnTo>
                    <a:lnTo>
                      <a:pt x="14" y="100"/>
                    </a:lnTo>
                    <a:lnTo>
                      <a:pt x="13" y="97"/>
                    </a:lnTo>
                    <a:lnTo>
                      <a:pt x="11" y="93"/>
                    </a:lnTo>
                    <a:lnTo>
                      <a:pt x="10" y="90"/>
                    </a:lnTo>
                    <a:lnTo>
                      <a:pt x="9" y="87"/>
                    </a:lnTo>
                    <a:lnTo>
                      <a:pt x="8" y="84"/>
                    </a:lnTo>
                    <a:lnTo>
                      <a:pt x="7" y="80"/>
                    </a:lnTo>
                    <a:lnTo>
                      <a:pt x="7" y="77"/>
                    </a:lnTo>
                    <a:lnTo>
                      <a:pt x="6" y="74"/>
                    </a:lnTo>
                    <a:lnTo>
                      <a:pt x="5" y="71"/>
                    </a:lnTo>
                    <a:lnTo>
                      <a:pt x="4" y="68"/>
                    </a:lnTo>
                    <a:lnTo>
                      <a:pt x="3" y="65"/>
                    </a:lnTo>
                    <a:lnTo>
                      <a:pt x="3" y="62"/>
                    </a:lnTo>
                    <a:lnTo>
                      <a:pt x="3" y="59"/>
                    </a:lnTo>
                    <a:lnTo>
                      <a:pt x="3" y="56"/>
                    </a:lnTo>
                    <a:lnTo>
                      <a:pt x="2" y="53"/>
                    </a:lnTo>
                    <a:lnTo>
                      <a:pt x="2" y="49"/>
                    </a:lnTo>
                    <a:lnTo>
                      <a:pt x="1" y="47"/>
                    </a:lnTo>
                    <a:lnTo>
                      <a:pt x="1" y="44"/>
                    </a:lnTo>
                    <a:lnTo>
                      <a:pt x="1" y="41"/>
                    </a:lnTo>
                    <a:lnTo>
                      <a:pt x="0" y="38"/>
                    </a:lnTo>
                    <a:lnTo>
                      <a:pt x="0" y="36"/>
                    </a:lnTo>
                    <a:lnTo>
                      <a:pt x="0" y="34"/>
                    </a:lnTo>
                    <a:lnTo>
                      <a:pt x="0" y="31"/>
                    </a:lnTo>
                    <a:lnTo>
                      <a:pt x="0" y="29"/>
                    </a:lnTo>
                    <a:lnTo>
                      <a:pt x="0" y="26"/>
                    </a:lnTo>
                    <a:lnTo>
                      <a:pt x="0" y="24"/>
                    </a:lnTo>
                    <a:lnTo>
                      <a:pt x="0" y="21"/>
                    </a:lnTo>
                    <a:lnTo>
                      <a:pt x="0" y="20"/>
                    </a:lnTo>
                    <a:lnTo>
                      <a:pt x="1" y="18"/>
                    </a:lnTo>
                    <a:lnTo>
                      <a:pt x="1" y="16"/>
                    </a:lnTo>
                    <a:lnTo>
                      <a:pt x="1" y="14"/>
                    </a:lnTo>
                    <a:lnTo>
                      <a:pt x="1" y="12"/>
                    </a:lnTo>
                    <a:lnTo>
                      <a:pt x="1" y="10"/>
                    </a:lnTo>
                    <a:lnTo>
                      <a:pt x="1" y="9"/>
                    </a:lnTo>
                    <a:lnTo>
                      <a:pt x="1" y="7"/>
                    </a:lnTo>
                    <a:lnTo>
                      <a:pt x="2" y="6"/>
                    </a:lnTo>
                    <a:lnTo>
                      <a:pt x="2" y="5"/>
                    </a:lnTo>
                    <a:lnTo>
                      <a:pt x="2" y="4"/>
                    </a:lnTo>
                    <a:lnTo>
                      <a:pt x="2" y="2"/>
                    </a:lnTo>
                    <a:lnTo>
                      <a:pt x="2" y="1"/>
                    </a:lnTo>
                    <a:lnTo>
                      <a:pt x="3" y="0"/>
                    </a:lnTo>
                    <a:close/>
                  </a:path>
                </a:pathLst>
              </a:custGeom>
              <a:solidFill>
                <a:srgbClr val="FFFF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584" name="Freeform 667"/>
              <p:cNvSpPr>
                <a:spLocks/>
              </p:cNvSpPr>
              <p:nvPr/>
            </p:nvSpPr>
            <p:spPr bwMode="auto">
              <a:xfrm>
                <a:off x="3211" y="2060"/>
                <a:ext cx="321" cy="471"/>
              </a:xfrm>
              <a:custGeom>
                <a:avLst/>
                <a:gdLst>
                  <a:gd name="T0" fmla="*/ 133 w 321"/>
                  <a:gd name="T1" fmla="*/ 471 h 471"/>
                  <a:gd name="T2" fmla="*/ 147 w 321"/>
                  <a:gd name="T3" fmla="*/ 450 h 471"/>
                  <a:gd name="T4" fmla="*/ 151 w 321"/>
                  <a:gd name="T5" fmla="*/ 449 h 471"/>
                  <a:gd name="T6" fmla="*/ 156 w 321"/>
                  <a:gd name="T7" fmla="*/ 448 h 471"/>
                  <a:gd name="T8" fmla="*/ 163 w 321"/>
                  <a:gd name="T9" fmla="*/ 446 h 471"/>
                  <a:gd name="T10" fmla="*/ 172 w 321"/>
                  <a:gd name="T11" fmla="*/ 444 h 471"/>
                  <a:gd name="T12" fmla="*/ 181 w 321"/>
                  <a:gd name="T13" fmla="*/ 440 h 471"/>
                  <a:gd name="T14" fmla="*/ 192 w 321"/>
                  <a:gd name="T15" fmla="*/ 437 h 471"/>
                  <a:gd name="T16" fmla="*/ 203 w 321"/>
                  <a:gd name="T17" fmla="*/ 432 h 471"/>
                  <a:gd name="T18" fmla="*/ 214 w 321"/>
                  <a:gd name="T19" fmla="*/ 426 h 471"/>
                  <a:gd name="T20" fmla="*/ 226 w 321"/>
                  <a:gd name="T21" fmla="*/ 418 h 471"/>
                  <a:gd name="T22" fmla="*/ 237 w 321"/>
                  <a:gd name="T23" fmla="*/ 410 h 471"/>
                  <a:gd name="T24" fmla="*/ 248 w 321"/>
                  <a:gd name="T25" fmla="*/ 400 h 471"/>
                  <a:gd name="T26" fmla="*/ 258 w 321"/>
                  <a:gd name="T27" fmla="*/ 388 h 471"/>
                  <a:gd name="T28" fmla="*/ 268 w 321"/>
                  <a:gd name="T29" fmla="*/ 375 h 471"/>
                  <a:gd name="T30" fmla="*/ 276 w 321"/>
                  <a:gd name="T31" fmla="*/ 361 h 471"/>
                  <a:gd name="T32" fmla="*/ 283 w 321"/>
                  <a:gd name="T33" fmla="*/ 345 h 471"/>
                  <a:gd name="T34" fmla="*/ 288 w 321"/>
                  <a:gd name="T35" fmla="*/ 328 h 471"/>
                  <a:gd name="T36" fmla="*/ 292 w 321"/>
                  <a:gd name="T37" fmla="*/ 311 h 471"/>
                  <a:gd name="T38" fmla="*/ 294 w 321"/>
                  <a:gd name="T39" fmla="*/ 295 h 471"/>
                  <a:gd name="T40" fmla="*/ 294 w 321"/>
                  <a:gd name="T41" fmla="*/ 279 h 471"/>
                  <a:gd name="T42" fmla="*/ 293 w 321"/>
                  <a:gd name="T43" fmla="*/ 263 h 471"/>
                  <a:gd name="T44" fmla="*/ 291 w 321"/>
                  <a:gd name="T45" fmla="*/ 247 h 471"/>
                  <a:gd name="T46" fmla="*/ 288 w 321"/>
                  <a:gd name="T47" fmla="*/ 232 h 471"/>
                  <a:gd name="T48" fmla="*/ 283 w 321"/>
                  <a:gd name="T49" fmla="*/ 218 h 471"/>
                  <a:gd name="T50" fmla="*/ 278 w 321"/>
                  <a:gd name="T51" fmla="*/ 204 h 471"/>
                  <a:gd name="T52" fmla="*/ 271 w 321"/>
                  <a:gd name="T53" fmla="*/ 192 h 471"/>
                  <a:gd name="T54" fmla="*/ 264 w 321"/>
                  <a:gd name="T55" fmla="*/ 180 h 471"/>
                  <a:gd name="T56" fmla="*/ 256 w 321"/>
                  <a:gd name="T57" fmla="*/ 169 h 471"/>
                  <a:gd name="T58" fmla="*/ 248 w 321"/>
                  <a:gd name="T59" fmla="*/ 158 h 471"/>
                  <a:gd name="T60" fmla="*/ 238 w 321"/>
                  <a:gd name="T61" fmla="*/ 149 h 471"/>
                  <a:gd name="T62" fmla="*/ 230 w 321"/>
                  <a:gd name="T63" fmla="*/ 141 h 471"/>
                  <a:gd name="T64" fmla="*/ 220 w 321"/>
                  <a:gd name="T65" fmla="*/ 134 h 471"/>
                  <a:gd name="T66" fmla="*/ 210 w 321"/>
                  <a:gd name="T67" fmla="*/ 128 h 471"/>
                  <a:gd name="T68" fmla="*/ 200 w 321"/>
                  <a:gd name="T69" fmla="*/ 123 h 471"/>
                  <a:gd name="T70" fmla="*/ 189 w 321"/>
                  <a:gd name="T71" fmla="*/ 119 h 471"/>
                  <a:gd name="T72" fmla="*/ 179 w 321"/>
                  <a:gd name="T73" fmla="*/ 115 h 471"/>
                  <a:gd name="T74" fmla="*/ 169 w 321"/>
                  <a:gd name="T75" fmla="*/ 113 h 471"/>
                  <a:gd name="T76" fmla="*/ 159 w 321"/>
                  <a:gd name="T77" fmla="*/ 110 h 471"/>
                  <a:gd name="T78" fmla="*/ 150 w 321"/>
                  <a:gd name="T79" fmla="*/ 108 h 471"/>
                  <a:gd name="T80" fmla="*/ 141 w 321"/>
                  <a:gd name="T81" fmla="*/ 107 h 471"/>
                  <a:gd name="T82" fmla="*/ 132 w 321"/>
                  <a:gd name="T83" fmla="*/ 106 h 471"/>
                  <a:gd name="T84" fmla="*/ 125 w 321"/>
                  <a:gd name="T85" fmla="*/ 105 h 471"/>
                  <a:gd name="T86" fmla="*/ 118 w 321"/>
                  <a:gd name="T87" fmla="*/ 105 h 471"/>
                  <a:gd name="T88" fmla="*/ 113 w 321"/>
                  <a:gd name="T89" fmla="*/ 105 h 471"/>
                  <a:gd name="T90" fmla="*/ 108 w 321"/>
                  <a:gd name="T91" fmla="*/ 105 h 471"/>
                  <a:gd name="T92" fmla="*/ 105 w 321"/>
                  <a:gd name="T93" fmla="*/ 105 h 471"/>
                  <a:gd name="T94" fmla="*/ 50 w 321"/>
                  <a:gd name="T95" fmla="*/ 106 h 471"/>
                  <a:gd name="T96" fmla="*/ 0 w 321"/>
                  <a:gd name="T97" fmla="*/ 0 h 47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321"/>
                  <a:gd name="T148" fmla="*/ 0 h 471"/>
                  <a:gd name="T149" fmla="*/ 321 w 321"/>
                  <a:gd name="T150" fmla="*/ 471 h 471"/>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321" h="471">
                    <a:moveTo>
                      <a:pt x="0" y="0"/>
                    </a:moveTo>
                    <a:lnTo>
                      <a:pt x="321" y="0"/>
                    </a:lnTo>
                    <a:lnTo>
                      <a:pt x="321" y="471"/>
                    </a:lnTo>
                    <a:lnTo>
                      <a:pt x="133" y="471"/>
                    </a:lnTo>
                    <a:lnTo>
                      <a:pt x="145" y="450"/>
                    </a:lnTo>
                    <a:lnTo>
                      <a:pt x="146" y="450"/>
                    </a:lnTo>
                    <a:lnTo>
                      <a:pt x="147" y="450"/>
                    </a:lnTo>
                    <a:lnTo>
                      <a:pt x="148" y="449"/>
                    </a:lnTo>
                    <a:lnTo>
                      <a:pt x="149" y="449"/>
                    </a:lnTo>
                    <a:lnTo>
                      <a:pt x="151" y="449"/>
                    </a:lnTo>
                    <a:lnTo>
                      <a:pt x="152" y="449"/>
                    </a:lnTo>
                    <a:lnTo>
                      <a:pt x="153" y="449"/>
                    </a:lnTo>
                    <a:lnTo>
                      <a:pt x="155" y="448"/>
                    </a:lnTo>
                    <a:lnTo>
                      <a:pt x="156" y="448"/>
                    </a:lnTo>
                    <a:lnTo>
                      <a:pt x="158" y="448"/>
                    </a:lnTo>
                    <a:lnTo>
                      <a:pt x="159" y="447"/>
                    </a:lnTo>
                    <a:lnTo>
                      <a:pt x="161" y="447"/>
                    </a:lnTo>
                    <a:lnTo>
                      <a:pt x="163" y="446"/>
                    </a:lnTo>
                    <a:lnTo>
                      <a:pt x="165" y="445"/>
                    </a:lnTo>
                    <a:lnTo>
                      <a:pt x="167" y="445"/>
                    </a:lnTo>
                    <a:lnTo>
                      <a:pt x="170" y="444"/>
                    </a:lnTo>
                    <a:lnTo>
                      <a:pt x="172" y="444"/>
                    </a:lnTo>
                    <a:lnTo>
                      <a:pt x="174" y="443"/>
                    </a:lnTo>
                    <a:lnTo>
                      <a:pt x="176" y="442"/>
                    </a:lnTo>
                    <a:lnTo>
                      <a:pt x="179" y="441"/>
                    </a:lnTo>
                    <a:lnTo>
                      <a:pt x="181" y="440"/>
                    </a:lnTo>
                    <a:lnTo>
                      <a:pt x="184" y="439"/>
                    </a:lnTo>
                    <a:lnTo>
                      <a:pt x="187" y="439"/>
                    </a:lnTo>
                    <a:lnTo>
                      <a:pt x="189" y="438"/>
                    </a:lnTo>
                    <a:lnTo>
                      <a:pt x="192" y="437"/>
                    </a:lnTo>
                    <a:lnTo>
                      <a:pt x="195" y="435"/>
                    </a:lnTo>
                    <a:lnTo>
                      <a:pt x="197" y="434"/>
                    </a:lnTo>
                    <a:lnTo>
                      <a:pt x="200" y="433"/>
                    </a:lnTo>
                    <a:lnTo>
                      <a:pt x="203" y="432"/>
                    </a:lnTo>
                    <a:lnTo>
                      <a:pt x="206" y="430"/>
                    </a:lnTo>
                    <a:lnTo>
                      <a:pt x="209" y="429"/>
                    </a:lnTo>
                    <a:lnTo>
                      <a:pt x="211" y="427"/>
                    </a:lnTo>
                    <a:lnTo>
                      <a:pt x="214" y="426"/>
                    </a:lnTo>
                    <a:lnTo>
                      <a:pt x="217" y="424"/>
                    </a:lnTo>
                    <a:lnTo>
                      <a:pt x="220" y="422"/>
                    </a:lnTo>
                    <a:lnTo>
                      <a:pt x="223" y="420"/>
                    </a:lnTo>
                    <a:lnTo>
                      <a:pt x="226" y="418"/>
                    </a:lnTo>
                    <a:lnTo>
                      <a:pt x="229" y="416"/>
                    </a:lnTo>
                    <a:lnTo>
                      <a:pt x="231" y="414"/>
                    </a:lnTo>
                    <a:lnTo>
                      <a:pt x="234" y="412"/>
                    </a:lnTo>
                    <a:lnTo>
                      <a:pt x="237" y="410"/>
                    </a:lnTo>
                    <a:lnTo>
                      <a:pt x="240" y="407"/>
                    </a:lnTo>
                    <a:lnTo>
                      <a:pt x="243" y="405"/>
                    </a:lnTo>
                    <a:lnTo>
                      <a:pt x="245" y="402"/>
                    </a:lnTo>
                    <a:lnTo>
                      <a:pt x="248" y="400"/>
                    </a:lnTo>
                    <a:lnTo>
                      <a:pt x="251" y="397"/>
                    </a:lnTo>
                    <a:lnTo>
                      <a:pt x="253" y="394"/>
                    </a:lnTo>
                    <a:lnTo>
                      <a:pt x="256" y="391"/>
                    </a:lnTo>
                    <a:lnTo>
                      <a:pt x="258" y="388"/>
                    </a:lnTo>
                    <a:lnTo>
                      <a:pt x="261" y="385"/>
                    </a:lnTo>
                    <a:lnTo>
                      <a:pt x="263" y="382"/>
                    </a:lnTo>
                    <a:lnTo>
                      <a:pt x="266" y="379"/>
                    </a:lnTo>
                    <a:lnTo>
                      <a:pt x="268" y="375"/>
                    </a:lnTo>
                    <a:lnTo>
                      <a:pt x="270" y="372"/>
                    </a:lnTo>
                    <a:lnTo>
                      <a:pt x="273" y="368"/>
                    </a:lnTo>
                    <a:lnTo>
                      <a:pt x="274" y="365"/>
                    </a:lnTo>
                    <a:lnTo>
                      <a:pt x="276" y="361"/>
                    </a:lnTo>
                    <a:lnTo>
                      <a:pt x="278" y="357"/>
                    </a:lnTo>
                    <a:lnTo>
                      <a:pt x="280" y="353"/>
                    </a:lnTo>
                    <a:lnTo>
                      <a:pt x="282" y="349"/>
                    </a:lnTo>
                    <a:lnTo>
                      <a:pt x="283" y="345"/>
                    </a:lnTo>
                    <a:lnTo>
                      <a:pt x="285" y="340"/>
                    </a:lnTo>
                    <a:lnTo>
                      <a:pt x="286" y="336"/>
                    </a:lnTo>
                    <a:lnTo>
                      <a:pt x="288" y="332"/>
                    </a:lnTo>
                    <a:lnTo>
                      <a:pt x="288" y="328"/>
                    </a:lnTo>
                    <a:lnTo>
                      <a:pt x="289" y="324"/>
                    </a:lnTo>
                    <a:lnTo>
                      <a:pt x="290" y="319"/>
                    </a:lnTo>
                    <a:lnTo>
                      <a:pt x="291" y="315"/>
                    </a:lnTo>
                    <a:lnTo>
                      <a:pt x="292" y="311"/>
                    </a:lnTo>
                    <a:lnTo>
                      <a:pt x="292" y="307"/>
                    </a:lnTo>
                    <a:lnTo>
                      <a:pt x="293" y="303"/>
                    </a:lnTo>
                    <a:lnTo>
                      <a:pt x="294" y="298"/>
                    </a:lnTo>
                    <a:lnTo>
                      <a:pt x="294" y="295"/>
                    </a:lnTo>
                    <a:lnTo>
                      <a:pt x="294" y="291"/>
                    </a:lnTo>
                    <a:lnTo>
                      <a:pt x="294" y="286"/>
                    </a:lnTo>
                    <a:lnTo>
                      <a:pt x="295" y="283"/>
                    </a:lnTo>
                    <a:lnTo>
                      <a:pt x="294" y="279"/>
                    </a:lnTo>
                    <a:lnTo>
                      <a:pt x="294" y="274"/>
                    </a:lnTo>
                    <a:lnTo>
                      <a:pt x="294" y="270"/>
                    </a:lnTo>
                    <a:lnTo>
                      <a:pt x="294" y="267"/>
                    </a:lnTo>
                    <a:lnTo>
                      <a:pt x="293" y="263"/>
                    </a:lnTo>
                    <a:lnTo>
                      <a:pt x="293" y="259"/>
                    </a:lnTo>
                    <a:lnTo>
                      <a:pt x="292" y="255"/>
                    </a:lnTo>
                    <a:lnTo>
                      <a:pt x="292" y="251"/>
                    </a:lnTo>
                    <a:lnTo>
                      <a:pt x="291" y="247"/>
                    </a:lnTo>
                    <a:lnTo>
                      <a:pt x="290" y="243"/>
                    </a:lnTo>
                    <a:lnTo>
                      <a:pt x="289" y="240"/>
                    </a:lnTo>
                    <a:lnTo>
                      <a:pt x="288" y="236"/>
                    </a:lnTo>
                    <a:lnTo>
                      <a:pt x="288" y="232"/>
                    </a:lnTo>
                    <a:lnTo>
                      <a:pt x="287" y="229"/>
                    </a:lnTo>
                    <a:lnTo>
                      <a:pt x="286" y="225"/>
                    </a:lnTo>
                    <a:lnTo>
                      <a:pt x="284" y="222"/>
                    </a:lnTo>
                    <a:lnTo>
                      <a:pt x="283" y="218"/>
                    </a:lnTo>
                    <a:lnTo>
                      <a:pt x="282" y="215"/>
                    </a:lnTo>
                    <a:lnTo>
                      <a:pt x="280" y="212"/>
                    </a:lnTo>
                    <a:lnTo>
                      <a:pt x="279" y="208"/>
                    </a:lnTo>
                    <a:lnTo>
                      <a:pt x="278" y="204"/>
                    </a:lnTo>
                    <a:lnTo>
                      <a:pt x="276" y="201"/>
                    </a:lnTo>
                    <a:lnTo>
                      <a:pt x="274" y="198"/>
                    </a:lnTo>
                    <a:lnTo>
                      <a:pt x="273" y="195"/>
                    </a:lnTo>
                    <a:lnTo>
                      <a:pt x="271" y="192"/>
                    </a:lnTo>
                    <a:lnTo>
                      <a:pt x="269" y="189"/>
                    </a:lnTo>
                    <a:lnTo>
                      <a:pt x="268" y="186"/>
                    </a:lnTo>
                    <a:lnTo>
                      <a:pt x="266" y="183"/>
                    </a:lnTo>
                    <a:lnTo>
                      <a:pt x="264" y="180"/>
                    </a:lnTo>
                    <a:lnTo>
                      <a:pt x="262" y="177"/>
                    </a:lnTo>
                    <a:lnTo>
                      <a:pt x="260" y="174"/>
                    </a:lnTo>
                    <a:lnTo>
                      <a:pt x="258" y="171"/>
                    </a:lnTo>
                    <a:lnTo>
                      <a:pt x="256" y="169"/>
                    </a:lnTo>
                    <a:lnTo>
                      <a:pt x="254" y="166"/>
                    </a:lnTo>
                    <a:lnTo>
                      <a:pt x="252" y="164"/>
                    </a:lnTo>
                    <a:lnTo>
                      <a:pt x="250" y="161"/>
                    </a:lnTo>
                    <a:lnTo>
                      <a:pt x="248" y="158"/>
                    </a:lnTo>
                    <a:lnTo>
                      <a:pt x="245" y="156"/>
                    </a:lnTo>
                    <a:lnTo>
                      <a:pt x="243" y="154"/>
                    </a:lnTo>
                    <a:lnTo>
                      <a:pt x="241" y="152"/>
                    </a:lnTo>
                    <a:lnTo>
                      <a:pt x="238" y="149"/>
                    </a:lnTo>
                    <a:lnTo>
                      <a:pt x="237" y="147"/>
                    </a:lnTo>
                    <a:lnTo>
                      <a:pt x="234" y="145"/>
                    </a:lnTo>
                    <a:lnTo>
                      <a:pt x="232" y="143"/>
                    </a:lnTo>
                    <a:lnTo>
                      <a:pt x="230" y="141"/>
                    </a:lnTo>
                    <a:lnTo>
                      <a:pt x="227" y="140"/>
                    </a:lnTo>
                    <a:lnTo>
                      <a:pt x="225" y="137"/>
                    </a:lnTo>
                    <a:lnTo>
                      <a:pt x="222" y="136"/>
                    </a:lnTo>
                    <a:lnTo>
                      <a:pt x="220" y="134"/>
                    </a:lnTo>
                    <a:lnTo>
                      <a:pt x="218" y="132"/>
                    </a:lnTo>
                    <a:lnTo>
                      <a:pt x="215" y="131"/>
                    </a:lnTo>
                    <a:lnTo>
                      <a:pt x="212" y="130"/>
                    </a:lnTo>
                    <a:lnTo>
                      <a:pt x="210" y="128"/>
                    </a:lnTo>
                    <a:lnTo>
                      <a:pt x="207" y="127"/>
                    </a:lnTo>
                    <a:lnTo>
                      <a:pt x="205" y="126"/>
                    </a:lnTo>
                    <a:lnTo>
                      <a:pt x="202" y="125"/>
                    </a:lnTo>
                    <a:lnTo>
                      <a:pt x="200" y="123"/>
                    </a:lnTo>
                    <a:lnTo>
                      <a:pt x="197" y="122"/>
                    </a:lnTo>
                    <a:lnTo>
                      <a:pt x="195" y="121"/>
                    </a:lnTo>
                    <a:lnTo>
                      <a:pt x="192" y="120"/>
                    </a:lnTo>
                    <a:lnTo>
                      <a:pt x="189" y="119"/>
                    </a:lnTo>
                    <a:lnTo>
                      <a:pt x="187" y="118"/>
                    </a:lnTo>
                    <a:lnTo>
                      <a:pt x="184" y="117"/>
                    </a:lnTo>
                    <a:lnTo>
                      <a:pt x="182" y="116"/>
                    </a:lnTo>
                    <a:lnTo>
                      <a:pt x="179" y="115"/>
                    </a:lnTo>
                    <a:lnTo>
                      <a:pt x="177" y="114"/>
                    </a:lnTo>
                    <a:lnTo>
                      <a:pt x="174" y="114"/>
                    </a:lnTo>
                    <a:lnTo>
                      <a:pt x="172" y="113"/>
                    </a:lnTo>
                    <a:lnTo>
                      <a:pt x="169" y="113"/>
                    </a:lnTo>
                    <a:lnTo>
                      <a:pt x="167" y="111"/>
                    </a:lnTo>
                    <a:lnTo>
                      <a:pt x="164" y="111"/>
                    </a:lnTo>
                    <a:lnTo>
                      <a:pt x="162" y="110"/>
                    </a:lnTo>
                    <a:lnTo>
                      <a:pt x="159" y="110"/>
                    </a:lnTo>
                    <a:lnTo>
                      <a:pt x="157" y="109"/>
                    </a:lnTo>
                    <a:lnTo>
                      <a:pt x="154" y="109"/>
                    </a:lnTo>
                    <a:lnTo>
                      <a:pt x="152" y="109"/>
                    </a:lnTo>
                    <a:lnTo>
                      <a:pt x="150" y="108"/>
                    </a:lnTo>
                    <a:lnTo>
                      <a:pt x="148" y="108"/>
                    </a:lnTo>
                    <a:lnTo>
                      <a:pt x="145" y="108"/>
                    </a:lnTo>
                    <a:lnTo>
                      <a:pt x="143" y="108"/>
                    </a:lnTo>
                    <a:lnTo>
                      <a:pt x="141" y="107"/>
                    </a:lnTo>
                    <a:lnTo>
                      <a:pt x="139" y="107"/>
                    </a:lnTo>
                    <a:lnTo>
                      <a:pt x="136" y="106"/>
                    </a:lnTo>
                    <a:lnTo>
                      <a:pt x="135" y="106"/>
                    </a:lnTo>
                    <a:lnTo>
                      <a:pt x="132" y="106"/>
                    </a:lnTo>
                    <a:lnTo>
                      <a:pt x="131" y="106"/>
                    </a:lnTo>
                    <a:lnTo>
                      <a:pt x="128" y="106"/>
                    </a:lnTo>
                    <a:lnTo>
                      <a:pt x="127" y="106"/>
                    </a:lnTo>
                    <a:lnTo>
                      <a:pt x="125" y="105"/>
                    </a:lnTo>
                    <a:lnTo>
                      <a:pt x="123" y="105"/>
                    </a:lnTo>
                    <a:lnTo>
                      <a:pt x="121" y="105"/>
                    </a:lnTo>
                    <a:lnTo>
                      <a:pt x="120" y="105"/>
                    </a:lnTo>
                    <a:lnTo>
                      <a:pt x="118" y="105"/>
                    </a:lnTo>
                    <a:lnTo>
                      <a:pt x="117" y="105"/>
                    </a:lnTo>
                    <a:lnTo>
                      <a:pt x="115" y="105"/>
                    </a:lnTo>
                    <a:lnTo>
                      <a:pt x="114" y="105"/>
                    </a:lnTo>
                    <a:lnTo>
                      <a:pt x="113" y="105"/>
                    </a:lnTo>
                    <a:lnTo>
                      <a:pt x="111" y="105"/>
                    </a:lnTo>
                    <a:lnTo>
                      <a:pt x="110" y="105"/>
                    </a:lnTo>
                    <a:lnTo>
                      <a:pt x="109" y="105"/>
                    </a:lnTo>
                    <a:lnTo>
                      <a:pt x="108" y="105"/>
                    </a:lnTo>
                    <a:lnTo>
                      <a:pt x="107" y="105"/>
                    </a:lnTo>
                    <a:lnTo>
                      <a:pt x="106" y="105"/>
                    </a:lnTo>
                    <a:lnTo>
                      <a:pt x="105" y="105"/>
                    </a:lnTo>
                    <a:lnTo>
                      <a:pt x="103" y="105"/>
                    </a:lnTo>
                    <a:lnTo>
                      <a:pt x="103" y="106"/>
                    </a:lnTo>
                    <a:lnTo>
                      <a:pt x="50" y="106"/>
                    </a:lnTo>
                    <a:lnTo>
                      <a:pt x="42" y="95"/>
                    </a:lnTo>
                    <a:lnTo>
                      <a:pt x="60" y="39"/>
                    </a:lnTo>
                    <a:lnTo>
                      <a:pt x="8" y="36"/>
                    </a:lnTo>
                    <a:lnTo>
                      <a:pt x="0" y="0"/>
                    </a:lnTo>
                    <a:close/>
                  </a:path>
                </a:pathLst>
              </a:custGeom>
              <a:solidFill>
                <a:srgbClr val="FFFFC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585" name="Freeform 668"/>
              <p:cNvSpPr>
                <a:spLocks/>
              </p:cNvSpPr>
              <p:nvPr/>
            </p:nvSpPr>
            <p:spPr bwMode="auto">
              <a:xfrm>
                <a:off x="3023" y="2060"/>
                <a:ext cx="315" cy="472"/>
              </a:xfrm>
              <a:custGeom>
                <a:avLst/>
                <a:gdLst>
                  <a:gd name="T0" fmla="*/ 313 w 315"/>
                  <a:gd name="T1" fmla="*/ 451 h 472"/>
                  <a:gd name="T2" fmla="*/ 309 w 315"/>
                  <a:gd name="T3" fmla="*/ 451 h 472"/>
                  <a:gd name="T4" fmla="*/ 304 w 315"/>
                  <a:gd name="T5" fmla="*/ 451 h 472"/>
                  <a:gd name="T6" fmla="*/ 295 w 315"/>
                  <a:gd name="T7" fmla="*/ 451 h 472"/>
                  <a:gd name="T8" fmla="*/ 285 w 315"/>
                  <a:gd name="T9" fmla="*/ 451 h 472"/>
                  <a:gd name="T10" fmla="*/ 272 w 315"/>
                  <a:gd name="T11" fmla="*/ 449 h 472"/>
                  <a:gd name="T12" fmla="*/ 259 w 315"/>
                  <a:gd name="T13" fmla="*/ 447 h 472"/>
                  <a:gd name="T14" fmla="*/ 244 w 315"/>
                  <a:gd name="T15" fmla="*/ 443 h 472"/>
                  <a:gd name="T16" fmla="*/ 230 w 315"/>
                  <a:gd name="T17" fmla="*/ 438 h 472"/>
                  <a:gd name="T18" fmla="*/ 215 w 315"/>
                  <a:gd name="T19" fmla="*/ 430 h 472"/>
                  <a:gd name="T20" fmla="*/ 201 w 315"/>
                  <a:gd name="T21" fmla="*/ 421 h 472"/>
                  <a:gd name="T22" fmla="*/ 188 w 315"/>
                  <a:gd name="T23" fmla="*/ 409 h 472"/>
                  <a:gd name="T24" fmla="*/ 175 w 315"/>
                  <a:gd name="T25" fmla="*/ 395 h 472"/>
                  <a:gd name="T26" fmla="*/ 127 w 315"/>
                  <a:gd name="T27" fmla="*/ 329 h 472"/>
                  <a:gd name="T28" fmla="*/ 126 w 315"/>
                  <a:gd name="T29" fmla="*/ 335 h 472"/>
                  <a:gd name="T30" fmla="*/ 123 w 315"/>
                  <a:gd name="T31" fmla="*/ 345 h 472"/>
                  <a:gd name="T32" fmla="*/ 118 w 315"/>
                  <a:gd name="T33" fmla="*/ 355 h 472"/>
                  <a:gd name="T34" fmla="*/ 111 w 315"/>
                  <a:gd name="T35" fmla="*/ 363 h 472"/>
                  <a:gd name="T36" fmla="*/ 105 w 315"/>
                  <a:gd name="T37" fmla="*/ 367 h 472"/>
                  <a:gd name="T38" fmla="*/ 100 w 315"/>
                  <a:gd name="T39" fmla="*/ 367 h 472"/>
                  <a:gd name="T40" fmla="*/ 94 w 315"/>
                  <a:gd name="T41" fmla="*/ 366 h 472"/>
                  <a:gd name="T42" fmla="*/ 87 w 315"/>
                  <a:gd name="T43" fmla="*/ 362 h 472"/>
                  <a:gd name="T44" fmla="*/ 81 w 315"/>
                  <a:gd name="T45" fmla="*/ 357 h 472"/>
                  <a:gd name="T46" fmla="*/ 76 w 315"/>
                  <a:gd name="T47" fmla="*/ 347 h 472"/>
                  <a:gd name="T48" fmla="*/ 74 w 315"/>
                  <a:gd name="T49" fmla="*/ 341 h 472"/>
                  <a:gd name="T50" fmla="*/ 74 w 315"/>
                  <a:gd name="T51" fmla="*/ 335 h 472"/>
                  <a:gd name="T52" fmla="*/ 75 w 315"/>
                  <a:gd name="T53" fmla="*/ 327 h 472"/>
                  <a:gd name="T54" fmla="*/ 77 w 315"/>
                  <a:gd name="T55" fmla="*/ 319 h 472"/>
                  <a:gd name="T56" fmla="*/ 79 w 315"/>
                  <a:gd name="T57" fmla="*/ 310 h 472"/>
                  <a:gd name="T58" fmla="*/ 82 w 315"/>
                  <a:gd name="T59" fmla="*/ 305 h 472"/>
                  <a:gd name="T60" fmla="*/ 76 w 315"/>
                  <a:gd name="T61" fmla="*/ 300 h 472"/>
                  <a:gd name="T62" fmla="*/ 69 w 315"/>
                  <a:gd name="T63" fmla="*/ 307 h 472"/>
                  <a:gd name="T64" fmla="*/ 64 w 315"/>
                  <a:gd name="T65" fmla="*/ 311 h 472"/>
                  <a:gd name="T66" fmla="*/ 58 w 315"/>
                  <a:gd name="T67" fmla="*/ 316 h 472"/>
                  <a:gd name="T68" fmla="*/ 52 w 315"/>
                  <a:gd name="T69" fmla="*/ 319 h 472"/>
                  <a:gd name="T70" fmla="*/ 46 w 315"/>
                  <a:gd name="T71" fmla="*/ 322 h 472"/>
                  <a:gd name="T72" fmla="*/ 40 w 315"/>
                  <a:gd name="T73" fmla="*/ 323 h 472"/>
                  <a:gd name="T74" fmla="*/ 34 w 315"/>
                  <a:gd name="T75" fmla="*/ 322 h 472"/>
                  <a:gd name="T76" fmla="*/ 29 w 315"/>
                  <a:gd name="T77" fmla="*/ 318 h 472"/>
                  <a:gd name="T78" fmla="*/ 24 w 315"/>
                  <a:gd name="T79" fmla="*/ 311 h 472"/>
                  <a:gd name="T80" fmla="*/ 21 w 315"/>
                  <a:gd name="T81" fmla="*/ 300 h 472"/>
                  <a:gd name="T82" fmla="*/ 20 w 315"/>
                  <a:gd name="T83" fmla="*/ 285 h 472"/>
                  <a:gd name="T84" fmla="*/ 22 w 315"/>
                  <a:gd name="T85" fmla="*/ 270 h 472"/>
                  <a:gd name="T86" fmla="*/ 26 w 315"/>
                  <a:gd name="T87" fmla="*/ 254 h 472"/>
                  <a:gd name="T88" fmla="*/ 32 w 315"/>
                  <a:gd name="T89" fmla="*/ 239 h 472"/>
                  <a:gd name="T90" fmla="*/ 40 w 315"/>
                  <a:gd name="T91" fmla="*/ 223 h 472"/>
                  <a:gd name="T92" fmla="*/ 49 w 315"/>
                  <a:gd name="T93" fmla="*/ 208 h 472"/>
                  <a:gd name="T94" fmla="*/ 58 w 315"/>
                  <a:gd name="T95" fmla="*/ 193 h 472"/>
                  <a:gd name="T96" fmla="*/ 67 w 315"/>
                  <a:gd name="T97" fmla="*/ 180 h 472"/>
                  <a:gd name="T98" fmla="*/ 76 w 315"/>
                  <a:gd name="T99" fmla="*/ 168 h 472"/>
                  <a:gd name="T100" fmla="*/ 84 w 315"/>
                  <a:gd name="T101" fmla="*/ 159 h 472"/>
                  <a:gd name="T102" fmla="*/ 90 w 315"/>
                  <a:gd name="T103" fmla="*/ 151 h 472"/>
                  <a:gd name="T104" fmla="*/ 96 w 315"/>
                  <a:gd name="T105" fmla="*/ 144 h 472"/>
                  <a:gd name="T106" fmla="*/ 170 w 315"/>
                  <a:gd name="T107" fmla="*/ 0 h 472"/>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315"/>
                  <a:gd name="T163" fmla="*/ 0 h 472"/>
                  <a:gd name="T164" fmla="*/ 315 w 315"/>
                  <a:gd name="T165" fmla="*/ 472 h 472"/>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315" h="472">
                    <a:moveTo>
                      <a:pt x="170" y="0"/>
                    </a:moveTo>
                    <a:lnTo>
                      <a:pt x="0" y="0"/>
                    </a:lnTo>
                    <a:lnTo>
                      <a:pt x="0" y="472"/>
                    </a:lnTo>
                    <a:lnTo>
                      <a:pt x="315" y="472"/>
                    </a:lnTo>
                    <a:lnTo>
                      <a:pt x="313" y="451"/>
                    </a:lnTo>
                    <a:lnTo>
                      <a:pt x="312" y="451"/>
                    </a:lnTo>
                    <a:lnTo>
                      <a:pt x="311" y="451"/>
                    </a:lnTo>
                    <a:lnTo>
                      <a:pt x="310" y="451"/>
                    </a:lnTo>
                    <a:lnTo>
                      <a:pt x="309" y="451"/>
                    </a:lnTo>
                    <a:lnTo>
                      <a:pt x="307" y="451"/>
                    </a:lnTo>
                    <a:lnTo>
                      <a:pt x="306" y="451"/>
                    </a:lnTo>
                    <a:lnTo>
                      <a:pt x="305" y="451"/>
                    </a:lnTo>
                    <a:lnTo>
                      <a:pt x="304" y="451"/>
                    </a:lnTo>
                    <a:lnTo>
                      <a:pt x="302" y="451"/>
                    </a:lnTo>
                    <a:lnTo>
                      <a:pt x="301" y="451"/>
                    </a:lnTo>
                    <a:lnTo>
                      <a:pt x="299" y="451"/>
                    </a:lnTo>
                    <a:lnTo>
                      <a:pt x="297" y="451"/>
                    </a:lnTo>
                    <a:lnTo>
                      <a:pt x="295" y="451"/>
                    </a:lnTo>
                    <a:lnTo>
                      <a:pt x="293" y="451"/>
                    </a:lnTo>
                    <a:lnTo>
                      <a:pt x="291" y="451"/>
                    </a:lnTo>
                    <a:lnTo>
                      <a:pt x="289" y="451"/>
                    </a:lnTo>
                    <a:lnTo>
                      <a:pt x="287" y="451"/>
                    </a:lnTo>
                    <a:lnTo>
                      <a:pt x="285" y="451"/>
                    </a:lnTo>
                    <a:lnTo>
                      <a:pt x="282" y="451"/>
                    </a:lnTo>
                    <a:lnTo>
                      <a:pt x="280" y="450"/>
                    </a:lnTo>
                    <a:lnTo>
                      <a:pt x="277" y="450"/>
                    </a:lnTo>
                    <a:lnTo>
                      <a:pt x="275" y="450"/>
                    </a:lnTo>
                    <a:lnTo>
                      <a:pt x="272" y="449"/>
                    </a:lnTo>
                    <a:lnTo>
                      <a:pt x="270" y="449"/>
                    </a:lnTo>
                    <a:lnTo>
                      <a:pt x="267" y="449"/>
                    </a:lnTo>
                    <a:lnTo>
                      <a:pt x="264" y="448"/>
                    </a:lnTo>
                    <a:lnTo>
                      <a:pt x="262" y="448"/>
                    </a:lnTo>
                    <a:lnTo>
                      <a:pt x="259" y="447"/>
                    </a:lnTo>
                    <a:lnTo>
                      <a:pt x="256" y="446"/>
                    </a:lnTo>
                    <a:lnTo>
                      <a:pt x="253" y="445"/>
                    </a:lnTo>
                    <a:lnTo>
                      <a:pt x="250" y="445"/>
                    </a:lnTo>
                    <a:lnTo>
                      <a:pt x="247" y="444"/>
                    </a:lnTo>
                    <a:lnTo>
                      <a:pt x="244" y="443"/>
                    </a:lnTo>
                    <a:lnTo>
                      <a:pt x="242" y="442"/>
                    </a:lnTo>
                    <a:lnTo>
                      <a:pt x="238" y="441"/>
                    </a:lnTo>
                    <a:lnTo>
                      <a:pt x="235" y="440"/>
                    </a:lnTo>
                    <a:lnTo>
                      <a:pt x="233" y="439"/>
                    </a:lnTo>
                    <a:lnTo>
                      <a:pt x="230" y="438"/>
                    </a:lnTo>
                    <a:lnTo>
                      <a:pt x="227" y="437"/>
                    </a:lnTo>
                    <a:lnTo>
                      <a:pt x="224" y="435"/>
                    </a:lnTo>
                    <a:lnTo>
                      <a:pt x="221" y="433"/>
                    </a:lnTo>
                    <a:lnTo>
                      <a:pt x="218" y="432"/>
                    </a:lnTo>
                    <a:lnTo>
                      <a:pt x="215" y="430"/>
                    </a:lnTo>
                    <a:lnTo>
                      <a:pt x="212" y="429"/>
                    </a:lnTo>
                    <a:lnTo>
                      <a:pt x="209" y="427"/>
                    </a:lnTo>
                    <a:lnTo>
                      <a:pt x="207" y="425"/>
                    </a:lnTo>
                    <a:lnTo>
                      <a:pt x="203" y="423"/>
                    </a:lnTo>
                    <a:lnTo>
                      <a:pt x="201" y="421"/>
                    </a:lnTo>
                    <a:lnTo>
                      <a:pt x="198" y="419"/>
                    </a:lnTo>
                    <a:lnTo>
                      <a:pt x="195" y="417"/>
                    </a:lnTo>
                    <a:lnTo>
                      <a:pt x="192" y="414"/>
                    </a:lnTo>
                    <a:lnTo>
                      <a:pt x="190" y="412"/>
                    </a:lnTo>
                    <a:lnTo>
                      <a:pt x="188" y="409"/>
                    </a:lnTo>
                    <a:lnTo>
                      <a:pt x="185" y="407"/>
                    </a:lnTo>
                    <a:lnTo>
                      <a:pt x="182" y="404"/>
                    </a:lnTo>
                    <a:lnTo>
                      <a:pt x="180" y="401"/>
                    </a:lnTo>
                    <a:lnTo>
                      <a:pt x="178" y="398"/>
                    </a:lnTo>
                    <a:lnTo>
                      <a:pt x="175" y="395"/>
                    </a:lnTo>
                    <a:lnTo>
                      <a:pt x="173" y="391"/>
                    </a:lnTo>
                    <a:lnTo>
                      <a:pt x="171" y="389"/>
                    </a:lnTo>
                    <a:lnTo>
                      <a:pt x="139" y="331"/>
                    </a:lnTo>
                    <a:lnTo>
                      <a:pt x="136" y="312"/>
                    </a:lnTo>
                    <a:lnTo>
                      <a:pt x="127" y="329"/>
                    </a:lnTo>
                    <a:lnTo>
                      <a:pt x="127" y="331"/>
                    </a:lnTo>
                    <a:lnTo>
                      <a:pt x="126" y="332"/>
                    </a:lnTo>
                    <a:lnTo>
                      <a:pt x="126" y="333"/>
                    </a:lnTo>
                    <a:lnTo>
                      <a:pt x="126" y="335"/>
                    </a:lnTo>
                    <a:lnTo>
                      <a:pt x="125" y="337"/>
                    </a:lnTo>
                    <a:lnTo>
                      <a:pt x="125" y="338"/>
                    </a:lnTo>
                    <a:lnTo>
                      <a:pt x="124" y="340"/>
                    </a:lnTo>
                    <a:lnTo>
                      <a:pt x="124" y="342"/>
                    </a:lnTo>
                    <a:lnTo>
                      <a:pt x="123" y="345"/>
                    </a:lnTo>
                    <a:lnTo>
                      <a:pt x="122" y="346"/>
                    </a:lnTo>
                    <a:lnTo>
                      <a:pt x="121" y="349"/>
                    </a:lnTo>
                    <a:lnTo>
                      <a:pt x="121" y="351"/>
                    </a:lnTo>
                    <a:lnTo>
                      <a:pt x="120" y="353"/>
                    </a:lnTo>
                    <a:lnTo>
                      <a:pt x="118" y="355"/>
                    </a:lnTo>
                    <a:lnTo>
                      <a:pt x="117" y="357"/>
                    </a:lnTo>
                    <a:lnTo>
                      <a:pt x="116" y="358"/>
                    </a:lnTo>
                    <a:lnTo>
                      <a:pt x="114" y="361"/>
                    </a:lnTo>
                    <a:lnTo>
                      <a:pt x="113" y="362"/>
                    </a:lnTo>
                    <a:lnTo>
                      <a:pt x="111" y="363"/>
                    </a:lnTo>
                    <a:lnTo>
                      <a:pt x="110" y="364"/>
                    </a:lnTo>
                    <a:lnTo>
                      <a:pt x="108" y="366"/>
                    </a:lnTo>
                    <a:lnTo>
                      <a:pt x="107" y="366"/>
                    </a:lnTo>
                    <a:lnTo>
                      <a:pt x="106" y="366"/>
                    </a:lnTo>
                    <a:lnTo>
                      <a:pt x="105" y="367"/>
                    </a:lnTo>
                    <a:lnTo>
                      <a:pt x="104" y="367"/>
                    </a:lnTo>
                    <a:lnTo>
                      <a:pt x="103" y="367"/>
                    </a:lnTo>
                    <a:lnTo>
                      <a:pt x="102" y="367"/>
                    </a:lnTo>
                    <a:lnTo>
                      <a:pt x="101" y="367"/>
                    </a:lnTo>
                    <a:lnTo>
                      <a:pt x="100" y="367"/>
                    </a:lnTo>
                    <a:lnTo>
                      <a:pt x="99" y="367"/>
                    </a:lnTo>
                    <a:lnTo>
                      <a:pt x="98" y="367"/>
                    </a:lnTo>
                    <a:lnTo>
                      <a:pt x="96" y="367"/>
                    </a:lnTo>
                    <a:lnTo>
                      <a:pt x="95" y="366"/>
                    </a:lnTo>
                    <a:lnTo>
                      <a:pt x="94" y="366"/>
                    </a:lnTo>
                    <a:lnTo>
                      <a:pt x="93" y="365"/>
                    </a:lnTo>
                    <a:lnTo>
                      <a:pt x="91" y="364"/>
                    </a:lnTo>
                    <a:lnTo>
                      <a:pt x="90" y="364"/>
                    </a:lnTo>
                    <a:lnTo>
                      <a:pt x="88" y="363"/>
                    </a:lnTo>
                    <a:lnTo>
                      <a:pt x="87" y="362"/>
                    </a:lnTo>
                    <a:lnTo>
                      <a:pt x="86" y="361"/>
                    </a:lnTo>
                    <a:lnTo>
                      <a:pt x="85" y="360"/>
                    </a:lnTo>
                    <a:lnTo>
                      <a:pt x="83" y="359"/>
                    </a:lnTo>
                    <a:lnTo>
                      <a:pt x="82" y="358"/>
                    </a:lnTo>
                    <a:lnTo>
                      <a:pt x="81" y="357"/>
                    </a:lnTo>
                    <a:lnTo>
                      <a:pt x="81" y="356"/>
                    </a:lnTo>
                    <a:lnTo>
                      <a:pt x="79" y="354"/>
                    </a:lnTo>
                    <a:lnTo>
                      <a:pt x="78" y="352"/>
                    </a:lnTo>
                    <a:lnTo>
                      <a:pt x="77" y="350"/>
                    </a:lnTo>
                    <a:lnTo>
                      <a:pt x="76" y="347"/>
                    </a:lnTo>
                    <a:lnTo>
                      <a:pt x="75" y="346"/>
                    </a:lnTo>
                    <a:lnTo>
                      <a:pt x="75" y="345"/>
                    </a:lnTo>
                    <a:lnTo>
                      <a:pt x="75" y="343"/>
                    </a:lnTo>
                    <a:lnTo>
                      <a:pt x="75" y="342"/>
                    </a:lnTo>
                    <a:lnTo>
                      <a:pt x="74" y="341"/>
                    </a:lnTo>
                    <a:lnTo>
                      <a:pt x="74" y="340"/>
                    </a:lnTo>
                    <a:lnTo>
                      <a:pt x="74" y="339"/>
                    </a:lnTo>
                    <a:lnTo>
                      <a:pt x="74" y="338"/>
                    </a:lnTo>
                    <a:lnTo>
                      <a:pt x="74" y="336"/>
                    </a:lnTo>
                    <a:lnTo>
                      <a:pt x="74" y="335"/>
                    </a:lnTo>
                    <a:lnTo>
                      <a:pt x="74" y="334"/>
                    </a:lnTo>
                    <a:lnTo>
                      <a:pt x="74" y="333"/>
                    </a:lnTo>
                    <a:lnTo>
                      <a:pt x="74" y="330"/>
                    </a:lnTo>
                    <a:lnTo>
                      <a:pt x="75" y="328"/>
                    </a:lnTo>
                    <a:lnTo>
                      <a:pt x="75" y="327"/>
                    </a:lnTo>
                    <a:lnTo>
                      <a:pt x="75" y="325"/>
                    </a:lnTo>
                    <a:lnTo>
                      <a:pt x="75" y="324"/>
                    </a:lnTo>
                    <a:lnTo>
                      <a:pt x="75" y="323"/>
                    </a:lnTo>
                    <a:lnTo>
                      <a:pt x="76" y="321"/>
                    </a:lnTo>
                    <a:lnTo>
                      <a:pt x="77" y="319"/>
                    </a:lnTo>
                    <a:lnTo>
                      <a:pt x="77" y="317"/>
                    </a:lnTo>
                    <a:lnTo>
                      <a:pt x="78" y="315"/>
                    </a:lnTo>
                    <a:lnTo>
                      <a:pt x="79" y="313"/>
                    </a:lnTo>
                    <a:lnTo>
                      <a:pt x="79" y="312"/>
                    </a:lnTo>
                    <a:lnTo>
                      <a:pt x="79" y="310"/>
                    </a:lnTo>
                    <a:lnTo>
                      <a:pt x="80" y="309"/>
                    </a:lnTo>
                    <a:lnTo>
                      <a:pt x="81" y="307"/>
                    </a:lnTo>
                    <a:lnTo>
                      <a:pt x="82" y="305"/>
                    </a:lnTo>
                    <a:lnTo>
                      <a:pt x="78" y="298"/>
                    </a:lnTo>
                    <a:lnTo>
                      <a:pt x="77" y="299"/>
                    </a:lnTo>
                    <a:lnTo>
                      <a:pt x="76" y="300"/>
                    </a:lnTo>
                    <a:lnTo>
                      <a:pt x="75" y="301"/>
                    </a:lnTo>
                    <a:lnTo>
                      <a:pt x="73" y="303"/>
                    </a:lnTo>
                    <a:lnTo>
                      <a:pt x="71" y="304"/>
                    </a:lnTo>
                    <a:lnTo>
                      <a:pt x="70" y="306"/>
                    </a:lnTo>
                    <a:lnTo>
                      <a:pt x="69" y="307"/>
                    </a:lnTo>
                    <a:lnTo>
                      <a:pt x="68" y="307"/>
                    </a:lnTo>
                    <a:lnTo>
                      <a:pt x="67" y="308"/>
                    </a:lnTo>
                    <a:lnTo>
                      <a:pt x="66" y="309"/>
                    </a:lnTo>
                    <a:lnTo>
                      <a:pt x="65" y="310"/>
                    </a:lnTo>
                    <a:lnTo>
                      <a:pt x="64" y="311"/>
                    </a:lnTo>
                    <a:lnTo>
                      <a:pt x="63" y="312"/>
                    </a:lnTo>
                    <a:lnTo>
                      <a:pt x="62" y="313"/>
                    </a:lnTo>
                    <a:lnTo>
                      <a:pt x="60" y="314"/>
                    </a:lnTo>
                    <a:lnTo>
                      <a:pt x="59" y="314"/>
                    </a:lnTo>
                    <a:lnTo>
                      <a:pt x="58" y="316"/>
                    </a:lnTo>
                    <a:lnTo>
                      <a:pt x="57" y="316"/>
                    </a:lnTo>
                    <a:lnTo>
                      <a:pt x="56" y="317"/>
                    </a:lnTo>
                    <a:lnTo>
                      <a:pt x="55" y="318"/>
                    </a:lnTo>
                    <a:lnTo>
                      <a:pt x="53" y="318"/>
                    </a:lnTo>
                    <a:lnTo>
                      <a:pt x="52" y="319"/>
                    </a:lnTo>
                    <a:lnTo>
                      <a:pt x="51" y="320"/>
                    </a:lnTo>
                    <a:lnTo>
                      <a:pt x="50" y="320"/>
                    </a:lnTo>
                    <a:lnTo>
                      <a:pt x="48" y="321"/>
                    </a:lnTo>
                    <a:lnTo>
                      <a:pt x="47" y="322"/>
                    </a:lnTo>
                    <a:lnTo>
                      <a:pt x="46" y="322"/>
                    </a:lnTo>
                    <a:lnTo>
                      <a:pt x="44" y="322"/>
                    </a:lnTo>
                    <a:lnTo>
                      <a:pt x="43" y="322"/>
                    </a:lnTo>
                    <a:lnTo>
                      <a:pt x="42" y="323"/>
                    </a:lnTo>
                    <a:lnTo>
                      <a:pt x="41" y="323"/>
                    </a:lnTo>
                    <a:lnTo>
                      <a:pt x="40" y="323"/>
                    </a:lnTo>
                    <a:lnTo>
                      <a:pt x="38" y="323"/>
                    </a:lnTo>
                    <a:lnTo>
                      <a:pt x="37" y="323"/>
                    </a:lnTo>
                    <a:lnTo>
                      <a:pt x="36" y="322"/>
                    </a:lnTo>
                    <a:lnTo>
                      <a:pt x="35" y="322"/>
                    </a:lnTo>
                    <a:lnTo>
                      <a:pt x="34" y="322"/>
                    </a:lnTo>
                    <a:lnTo>
                      <a:pt x="33" y="321"/>
                    </a:lnTo>
                    <a:lnTo>
                      <a:pt x="32" y="320"/>
                    </a:lnTo>
                    <a:lnTo>
                      <a:pt x="31" y="319"/>
                    </a:lnTo>
                    <a:lnTo>
                      <a:pt x="30" y="319"/>
                    </a:lnTo>
                    <a:lnTo>
                      <a:pt x="29" y="318"/>
                    </a:lnTo>
                    <a:lnTo>
                      <a:pt x="28" y="317"/>
                    </a:lnTo>
                    <a:lnTo>
                      <a:pt x="27" y="315"/>
                    </a:lnTo>
                    <a:lnTo>
                      <a:pt x="26" y="314"/>
                    </a:lnTo>
                    <a:lnTo>
                      <a:pt x="25" y="313"/>
                    </a:lnTo>
                    <a:lnTo>
                      <a:pt x="24" y="311"/>
                    </a:lnTo>
                    <a:lnTo>
                      <a:pt x="24" y="309"/>
                    </a:lnTo>
                    <a:lnTo>
                      <a:pt x="23" y="307"/>
                    </a:lnTo>
                    <a:lnTo>
                      <a:pt x="23" y="305"/>
                    </a:lnTo>
                    <a:lnTo>
                      <a:pt x="22" y="302"/>
                    </a:lnTo>
                    <a:lnTo>
                      <a:pt x="21" y="300"/>
                    </a:lnTo>
                    <a:lnTo>
                      <a:pt x="21" y="297"/>
                    </a:lnTo>
                    <a:lnTo>
                      <a:pt x="21" y="295"/>
                    </a:lnTo>
                    <a:lnTo>
                      <a:pt x="20" y="292"/>
                    </a:lnTo>
                    <a:lnTo>
                      <a:pt x="20" y="289"/>
                    </a:lnTo>
                    <a:lnTo>
                      <a:pt x="20" y="285"/>
                    </a:lnTo>
                    <a:lnTo>
                      <a:pt x="20" y="283"/>
                    </a:lnTo>
                    <a:lnTo>
                      <a:pt x="20" y="279"/>
                    </a:lnTo>
                    <a:lnTo>
                      <a:pt x="21" y="276"/>
                    </a:lnTo>
                    <a:lnTo>
                      <a:pt x="21" y="273"/>
                    </a:lnTo>
                    <a:lnTo>
                      <a:pt x="22" y="270"/>
                    </a:lnTo>
                    <a:lnTo>
                      <a:pt x="22" y="267"/>
                    </a:lnTo>
                    <a:lnTo>
                      <a:pt x="23" y="264"/>
                    </a:lnTo>
                    <a:lnTo>
                      <a:pt x="24" y="261"/>
                    </a:lnTo>
                    <a:lnTo>
                      <a:pt x="25" y="258"/>
                    </a:lnTo>
                    <a:lnTo>
                      <a:pt x="26" y="254"/>
                    </a:lnTo>
                    <a:lnTo>
                      <a:pt x="27" y="251"/>
                    </a:lnTo>
                    <a:lnTo>
                      <a:pt x="28" y="248"/>
                    </a:lnTo>
                    <a:lnTo>
                      <a:pt x="29" y="245"/>
                    </a:lnTo>
                    <a:lnTo>
                      <a:pt x="31" y="241"/>
                    </a:lnTo>
                    <a:lnTo>
                      <a:pt x="32" y="239"/>
                    </a:lnTo>
                    <a:lnTo>
                      <a:pt x="33" y="235"/>
                    </a:lnTo>
                    <a:lnTo>
                      <a:pt x="35" y="232"/>
                    </a:lnTo>
                    <a:lnTo>
                      <a:pt x="36" y="229"/>
                    </a:lnTo>
                    <a:lnTo>
                      <a:pt x="38" y="226"/>
                    </a:lnTo>
                    <a:lnTo>
                      <a:pt x="40" y="223"/>
                    </a:lnTo>
                    <a:lnTo>
                      <a:pt x="42" y="220"/>
                    </a:lnTo>
                    <a:lnTo>
                      <a:pt x="43" y="217"/>
                    </a:lnTo>
                    <a:lnTo>
                      <a:pt x="45" y="213"/>
                    </a:lnTo>
                    <a:lnTo>
                      <a:pt x="47" y="210"/>
                    </a:lnTo>
                    <a:lnTo>
                      <a:pt x="49" y="208"/>
                    </a:lnTo>
                    <a:lnTo>
                      <a:pt x="51" y="204"/>
                    </a:lnTo>
                    <a:lnTo>
                      <a:pt x="52" y="202"/>
                    </a:lnTo>
                    <a:lnTo>
                      <a:pt x="54" y="199"/>
                    </a:lnTo>
                    <a:lnTo>
                      <a:pt x="56" y="196"/>
                    </a:lnTo>
                    <a:lnTo>
                      <a:pt x="58" y="193"/>
                    </a:lnTo>
                    <a:lnTo>
                      <a:pt x="60" y="190"/>
                    </a:lnTo>
                    <a:lnTo>
                      <a:pt x="62" y="187"/>
                    </a:lnTo>
                    <a:lnTo>
                      <a:pt x="64" y="185"/>
                    </a:lnTo>
                    <a:lnTo>
                      <a:pt x="66" y="182"/>
                    </a:lnTo>
                    <a:lnTo>
                      <a:pt x="67" y="180"/>
                    </a:lnTo>
                    <a:lnTo>
                      <a:pt x="69" y="177"/>
                    </a:lnTo>
                    <a:lnTo>
                      <a:pt x="71" y="175"/>
                    </a:lnTo>
                    <a:lnTo>
                      <a:pt x="73" y="173"/>
                    </a:lnTo>
                    <a:lnTo>
                      <a:pt x="75" y="170"/>
                    </a:lnTo>
                    <a:lnTo>
                      <a:pt x="76" y="168"/>
                    </a:lnTo>
                    <a:lnTo>
                      <a:pt x="78" y="166"/>
                    </a:lnTo>
                    <a:lnTo>
                      <a:pt x="79" y="164"/>
                    </a:lnTo>
                    <a:lnTo>
                      <a:pt x="81" y="162"/>
                    </a:lnTo>
                    <a:lnTo>
                      <a:pt x="83" y="160"/>
                    </a:lnTo>
                    <a:lnTo>
                      <a:pt x="84" y="159"/>
                    </a:lnTo>
                    <a:lnTo>
                      <a:pt x="86" y="157"/>
                    </a:lnTo>
                    <a:lnTo>
                      <a:pt x="87" y="155"/>
                    </a:lnTo>
                    <a:lnTo>
                      <a:pt x="88" y="153"/>
                    </a:lnTo>
                    <a:lnTo>
                      <a:pt x="90" y="152"/>
                    </a:lnTo>
                    <a:lnTo>
                      <a:pt x="90" y="151"/>
                    </a:lnTo>
                    <a:lnTo>
                      <a:pt x="92" y="149"/>
                    </a:lnTo>
                    <a:lnTo>
                      <a:pt x="93" y="148"/>
                    </a:lnTo>
                    <a:lnTo>
                      <a:pt x="94" y="147"/>
                    </a:lnTo>
                    <a:lnTo>
                      <a:pt x="95" y="146"/>
                    </a:lnTo>
                    <a:lnTo>
                      <a:pt x="96" y="144"/>
                    </a:lnTo>
                    <a:lnTo>
                      <a:pt x="97" y="144"/>
                    </a:lnTo>
                    <a:lnTo>
                      <a:pt x="98" y="144"/>
                    </a:lnTo>
                    <a:lnTo>
                      <a:pt x="90" y="128"/>
                    </a:lnTo>
                    <a:lnTo>
                      <a:pt x="137" y="39"/>
                    </a:lnTo>
                    <a:lnTo>
                      <a:pt x="170" y="0"/>
                    </a:lnTo>
                    <a:close/>
                  </a:path>
                </a:pathLst>
              </a:custGeom>
              <a:solidFill>
                <a:srgbClr val="FFFFC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586" name="Freeform 669"/>
              <p:cNvSpPr>
                <a:spLocks/>
              </p:cNvSpPr>
              <p:nvPr/>
            </p:nvSpPr>
            <p:spPr bwMode="auto">
              <a:xfrm>
                <a:off x="3214" y="2063"/>
                <a:ext cx="314" cy="464"/>
              </a:xfrm>
              <a:custGeom>
                <a:avLst/>
                <a:gdLst>
                  <a:gd name="T0" fmla="*/ 78 w 314"/>
                  <a:gd name="T1" fmla="*/ 30 h 464"/>
                  <a:gd name="T2" fmla="*/ 58 w 314"/>
                  <a:gd name="T3" fmla="*/ 100 h 464"/>
                  <a:gd name="T4" fmla="*/ 60 w 314"/>
                  <a:gd name="T5" fmla="*/ 99 h 464"/>
                  <a:gd name="T6" fmla="*/ 64 w 314"/>
                  <a:gd name="T7" fmla="*/ 98 h 464"/>
                  <a:gd name="T8" fmla="*/ 70 w 314"/>
                  <a:gd name="T9" fmla="*/ 97 h 464"/>
                  <a:gd name="T10" fmla="*/ 77 w 314"/>
                  <a:gd name="T11" fmla="*/ 96 h 464"/>
                  <a:gd name="T12" fmla="*/ 85 w 314"/>
                  <a:gd name="T13" fmla="*/ 95 h 464"/>
                  <a:gd name="T14" fmla="*/ 94 w 314"/>
                  <a:gd name="T15" fmla="*/ 94 h 464"/>
                  <a:gd name="T16" fmla="*/ 104 w 314"/>
                  <a:gd name="T17" fmla="*/ 93 h 464"/>
                  <a:gd name="T18" fmla="*/ 115 w 314"/>
                  <a:gd name="T19" fmla="*/ 93 h 464"/>
                  <a:gd name="T20" fmla="*/ 126 w 314"/>
                  <a:gd name="T21" fmla="*/ 93 h 464"/>
                  <a:gd name="T22" fmla="*/ 138 w 314"/>
                  <a:gd name="T23" fmla="*/ 94 h 464"/>
                  <a:gd name="T24" fmla="*/ 151 w 314"/>
                  <a:gd name="T25" fmla="*/ 95 h 464"/>
                  <a:gd name="T26" fmla="*/ 164 w 314"/>
                  <a:gd name="T27" fmla="*/ 97 h 464"/>
                  <a:gd name="T28" fmla="*/ 176 w 314"/>
                  <a:gd name="T29" fmla="*/ 100 h 464"/>
                  <a:gd name="T30" fmla="*/ 189 w 314"/>
                  <a:gd name="T31" fmla="*/ 104 h 464"/>
                  <a:gd name="T32" fmla="*/ 203 w 314"/>
                  <a:gd name="T33" fmla="*/ 109 h 464"/>
                  <a:gd name="T34" fmla="*/ 215 w 314"/>
                  <a:gd name="T35" fmla="*/ 114 h 464"/>
                  <a:gd name="T36" fmla="*/ 227 w 314"/>
                  <a:gd name="T37" fmla="*/ 122 h 464"/>
                  <a:gd name="T38" fmla="*/ 240 w 314"/>
                  <a:gd name="T39" fmla="*/ 130 h 464"/>
                  <a:gd name="T40" fmla="*/ 251 w 314"/>
                  <a:gd name="T41" fmla="*/ 140 h 464"/>
                  <a:gd name="T42" fmla="*/ 262 w 314"/>
                  <a:gd name="T43" fmla="*/ 151 h 464"/>
                  <a:gd name="T44" fmla="*/ 272 w 314"/>
                  <a:gd name="T45" fmla="*/ 164 h 464"/>
                  <a:gd name="T46" fmla="*/ 280 w 314"/>
                  <a:gd name="T47" fmla="*/ 177 h 464"/>
                  <a:gd name="T48" fmla="*/ 286 w 314"/>
                  <a:gd name="T49" fmla="*/ 191 h 464"/>
                  <a:gd name="T50" fmla="*/ 292 w 314"/>
                  <a:gd name="T51" fmla="*/ 205 h 464"/>
                  <a:gd name="T52" fmla="*/ 296 w 314"/>
                  <a:gd name="T53" fmla="*/ 219 h 464"/>
                  <a:gd name="T54" fmla="*/ 299 w 314"/>
                  <a:gd name="T55" fmla="*/ 233 h 464"/>
                  <a:gd name="T56" fmla="*/ 301 w 314"/>
                  <a:gd name="T57" fmla="*/ 247 h 464"/>
                  <a:gd name="T58" fmla="*/ 301 w 314"/>
                  <a:gd name="T59" fmla="*/ 261 h 464"/>
                  <a:gd name="T60" fmla="*/ 301 w 314"/>
                  <a:gd name="T61" fmla="*/ 275 h 464"/>
                  <a:gd name="T62" fmla="*/ 301 w 314"/>
                  <a:gd name="T63" fmla="*/ 288 h 464"/>
                  <a:gd name="T64" fmla="*/ 300 w 314"/>
                  <a:gd name="T65" fmla="*/ 302 h 464"/>
                  <a:gd name="T66" fmla="*/ 298 w 314"/>
                  <a:gd name="T67" fmla="*/ 314 h 464"/>
                  <a:gd name="T68" fmla="*/ 297 w 314"/>
                  <a:gd name="T69" fmla="*/ 325 h 464"/>
                  <a:gd name="T70" fmla="*/ 294 w 314"/>
                  <a:gd name="T71" fmla="*/ 336 h 464"/>
                  <a:gd name="T72" fmla="*/ 292 w 314"/>
                  <a:gd name="T73" fmla="*/ 346 h 464"/>
                  <a:gd name="T74" fmla="*/ 289 w 314"/>
                  <a:gd name="T75" fmla="*/ 354 h 464"/>
                  <a:gd name="T76" fmla="*/ 287 w 314"/>
                  <a:gd name="T77" fmla="*/ 362 h 464"/>
                  <a:gd name="T78" fmla="*/ 285 w 314"/>
                  <a:gd name="T79" fmla="*/ 369 h 464"/>
                  <a:gd name="T80" fmla="*/ 284 w 314"/>
                  <a:gd name="T81" fmla="*/ 374 h 464"/>
                  <a:gd name="T82" fmla="*/ 282 w 314"/>
                  <a:gd name="T83" fmla="*/ 377 h 464"/>
                  <a:gd name="T84" fmla="*/ 281 w 314"/>
                  <a:gd name="T85" fmla="*/ 380 h 464"/>
                  <a:gd name="T86" fmla="*/ 143 w 314"/>
                  <a:gd name="T87" fmla="*/ 464 h 464"/>
                  <a:gd name="T88" fmla="*/ 0 w 314"/>
                  <a:gd name="T89" fmla="*/ 0 h 464"/>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314"/>
                  <a:gd name="T136" fmla="*/ 0 h 464"/>
                  <a:gd name="T137" fmla="*/ 314 w 314"/>
                  <a:gd name="T138" fmla="*/ 464 h 464"/>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314" h="464">
                    <a:moveTo>
                      <a:pt x="0" y="0"/>
                    </a:moveTo>
                    <a:lnTo>
                      <a:pt x="11" y="29"/>
                    </a:lnTo>
                    <a:lnTo>
                      <a:pt x="78" y="30"/>
                    </a:lnTo>
                    <a:lnTo>
                      <a:pt x="45" y="86"/>
                    </a:lnTo>
                    <a:lnTo>
                      <a:pt x="57" y="100"/>
                    </a:lnTo>
                    <a:lnTo>
                      <a:pt x="58" y="100"/>
                    </a:lnTo>
                    <a:lnTo>
                      <a:pt x="59" y="99"/>
                    </a:lnTo>
                    <a:lnTo>
                      <a:pt x="60" y="99"/>
                    </a:lnTo>
                    <a:lnTo>
                      <a:pt x="61" y="99"/>
                    </a:lnTo>
                    <a:lnTo>
                      <a:pt x="63" y="99"/>
                    </a:lnTo>
                    <a:lnTo>
                      <a:pt x="64" y="98"/>
                    </a:lnTo>
                    <a:lnTo>
                      <a:pt x="66" y="97"/>
                    </a:lnTo>
                    <a:lnTo>
                      <a:pt x="68" y="97"/>
                    </a:lnTo>
                    <a:lnTo>
                      <a:pt x="70" y="97"/>
                    </a:lnTo>
                    <a:lnTo>
                      <a:pt x="72" y="96"/>
                    </a:lnTo>
                    <a:lnTo>
                      <a:pt x="75" y="96"/>
                    </a:lnTo>
                    <a:lnTo>
                      <a:pt x="77" y="96"/>
                    </a:lnTo>
                    <a:lnTo>
                      <a:pt x="79" y="96"/>
                    </a:lnTo>
                    <a:lnTo>
                      <a:pt x="82" y="95"/>
                    </a:lnTo>
                    <a:lnTo>
                      <a:pt x="85" y="95"/>
                    </a:lnTo>
                    <a:lnTo>
                      <a:pt x="88" y="94"/>
                    </a:lnTo>
                    <a:lnTo>
                      <a:pt x="91" y="94"/>
                    </a:lnTo>
                    <a:lnTo>
                      <a:pt x="94" y="94"/>
                    </a:lnTo>
                    <a:lnTo>
                      <a:pt x="97" y="94"/>
                    </a:lnTo>
                    <a:lnTo>
                      <a:pt x="100" y="93"/>
                    </a:lnTo>
                    <a:lnTo>
                      <a:pt x="104" y="93"/>
                    </a:lnTo>
                    <a:lnTo>
                      <a:pt x="107" y="93"/>
                    </a:lnTo>
                    <a:lnTo>
                      <a:pt x="111" y="93"/>
                    </a:lnTo>
                    <a:lnTo>
                      <a:pt x="115" y="93"/>
                    </a:lnTo>
                    <a:lnTo>
                      <a:pt x="119" y="93"/>
                    </a:lnTo>
                    <a:lnTo>
                      <a:pt x="122" y="93"/>
                    </a:lnTo>
                    <a:lnTo>
                      <a:pt x="126" y="93"/>
                    </a:lnTo>
                    <a:lnTo>
                      <a:pt x="130" y="93"/>
                    </a:lnTo>
                    <a:lnTo>
                      <a:pt x="134" y="94"/>
                    </a:lnTo>
                    <a:lnTo>
                      <a:pt x="138" y="94"/>
                    </a:lnTo>
                    <a:lnTo>
                      <a:pt x="142" y="94"/>
                    </a:lnTo>
                    <a:lnTo>
                      <a:pt x="147" y="95"/>
                    </a:lnTo>
                    <a:lnTo>
                      <a:pt x="151" y="95"/>
                    </a:lnTo>
                    <a:lnTo>
                      <a:pt x="155" y="96"/>
                    </a:lnTo>
                    <a:lnTo>
                      <a:pt x="159" y="96"/>
                    </a:lnTo>
                    <a:lnTo>
                      <a:pt x="164" y="97"/>
                    </a:lnTo>
                    <a:lnTo>
                      <a:pt x="168" y="98"/>
                    </a:lnTo>
                    <a:lnTo>
                      <a:pt x="172" y="99"/>
                    </a:lnTo>
                    <a:lnTo>
                      <a:pt x="176" y="100"/>
                    </a:lnTo>
                    <a:lnTo>
                      <a:pt x="181" y="101"/>
                    </a:lnTo>
                    <a:lnTo>
                      <a:pt x="185" y="102"/>
                    </a:lnTo>
                    <a:lnTo>
                      <a:pt x="189" y="104"/>
                    </a:lnTo>
                    <a:lnTo>
                      <a:pt x="194" y="105"/>
                    </a:lnTo>
                    <a:lnTo>
                      <a:pt x="198" y="107"/>
                    </a:lnTo>
                    <a:lnTo>
                      <a:pt x="203" y="109"/>
                    </a:lnTo>
                    <a:lnTo>
                      <a:pt x="207" y="111"/>
                    </a:lnTo>
                    <a:lnTo>
                      <a:pt x="211" y="112"/>
                    </a:lnTo>
                    <a:lnTo>
                      <a:pt x="215" y="114"/>
                    </a:lnTo>
                    <a:lnTo>
                      <a:pt x="219" y="117"/>
                    </a:lnTo>
                    <a:lnTo>
                      <a:pt x="223" y="119"/>
                    </a:lnTo>
                    <a:lnTo>
                      <a:pt x="227" y="122"/>
                    </a:lnTo>
                    <a:lnTo>
                      <a:pt x="232" y="124"/>
                    </a:lnTo>
                    <a:lnTo>
                      <a:pt x="236" y="127"/>
                    </a:lnTo>
                    <a:lnTo>
                      <a:pt x="240" y="130"/>
                    </a:lnTo>
                    <a:lnTo>
                      <a:pt x="243" y="133"/>
                    </a:lnTo>
                    <a:lnTo>
                      <a:pt x="247" y="137"/>
                    </a:lnTo>
                    <a:lnTo>
                      <a:pt x="251" y="140"/>
                    </a:lnTo>
                    <a:lnTo>
                      <a:pt x="254" y="144"/>
                    </a:lnTo>
                    <a:lnTo>
                      <a:pt x="258" y="148"/>
                    </a:lnTo>
                    <a:lnTo>
                      <a:pt x="262" y="151"/>
                    </a:lnTo>
                    <a:lnTo>
                      <a:pt x="266" y="156"/>
                    </a:lnTo>
                    <a:lnTo>
                      <a:pt x="269" y="160"/>
                    </a:lnTo>
                    <a:lnTo>
                      <a:pt x="272" y="164"/>
                    </a:lnTo>
                    <a:lnTo>
                      <a:pt x="274" y="168"/>
                    </a:lnTo>
                    <a:lnTo>
                      <a:pt x="277" y="173"/>
                    </a:lnTo>
                    <a:lnTo>
                      <a:pt x="280" y="177"/>
                    </a:lnTo>
                    <a:lnTo>
                      <a:pt x="282" y="182"/>
                    </a:lnTo>
                    <a:lnTo>
                      <a:pt x="284" y="186"/>
                    </a:lnTo>
                    <a:lnTo>
                      <a:pt x="286" y="191"/>
                    </a:lnTo>
                    <a:lnTo>
                      <a:pt x="288" y="195"/>
                    </a:lnTo>
                    <a:lnTo>
                      <a:pt x="290" y="200"/>
                    </a:lnTo>
                    <a:lnTo>
                      <a:pt x="292" y="205"/>
                    </a:lnTo>
                    <a:lnTo>
                      <a:pt x="293" y="209"/>
                    </a:lnTo>
                    <a:lnTo>
                      <a:pt x="294" y="214"/>
                    </a:lnTo>
                    <a:lnTo>
                      <a:pt x="296" y="219"/>
                    </a:lnTo>
                    <a:lnTo>
                      <a:pt x="297" y="223"/>
                    </a:lnTo>
                    <a:lnTo>
                      <a:pt x="298" y="228"/>
                    </a:lnTo>
                    <a:lnTo>
                      <a:pt x="299" y="233"/>
                    </a:lnTo>
                    <a:lnTo>
                      <a:pt x="300" y="238"/>
                    </a:lnTo>
                    <a:lnTo>
                      <a:pt x="300" y="242"/>
                    </a:lnTo>
                    <a:lnTo>
                      <a:pt x="301" y="247"/>
                    </a:lnTo>
                    <a:lnTo>
                      <a:pt x="301" y="251"/>
                    </a:lnTo>
                    <a:lnTo>
                      <a:pt x="301" y="256"/>
                    </a:lnTo>
                    <a:lnTo>
                      <a:pt x="301" y="261"/>
                    </a:lnTo>
                    <a:lnTo>
                      <a:pt x="302" y="266"/>
                    </a:lnTo>
                    <a:lnTo>
                      <a:pt x="301" y="270"/>
                    </a:lnTo>
                    <a:lnTo>
                      <a:pt x="301" y="275"/>
                    </a:lnTo>
                    <a:lnTo>
                      <a:pt x="301" y="279"/>
                    </a:lnTo>
                    <a:lnTo>
                      <a:pt x="301" y="284"/>
                    </a:lnTo>
                    <a:lnTo>
                      <a:pt x="301" y="288"/>
                    </a:lnTo>
                    <a:lnTo>
                      <a:pt x="301" y="293"/>
                    </a:lnTo>
                    <a:lnTo>
                      <a:pt x="301" y="297"/>
                    </a:lnTo>
                    <a:lnTo>
                      <a:pt x="300" y="302"/>
                    </a:lnTo>
                    <a:lnTo>
                      <a:pt x="300" y="305"/>
                    </a:lnTo>
                    <a:lnTo>
                      <a:pt x="299" y="310"/>
                    </a:lnTo>
                    <a:lnTo>
                      <a:pt x="298" y="314"/>
                    </a:lnTo>
                    <a:lnTo>
                      <a:pt x="298" y="317"/>
                    </a:lnTo>
                    <a:lnTo>
                      <a:pt x="297" y="321"/>
                    </a:lnTo>
                    <a:lnTo>
                      <a:pt x="297" y="325"/>
                    </a:lnTo>
                    <a:lnTo>
                      <a:pt x="296" y="329"/>
                    </a:lnTo>
                    <a:lnTo>
                      <a:pt x="295" y="332"/>
                    </a:lnTo>
                    <a:lnTo>
                      <a:pt x="294" y="336"/>
                    </a:lnTo>
                    <a:lnTo>
                      <a:pt x="293" y="339"/>
                    </a:lnTo>
                    <a:lnTo>
                      <a:pt x="293" y="342"/>
                    </a:lnTo>
                    <a:lnTo>
                      <a:pt x="292" y="346"/>
                    </a:lnTo>
                    <a:lnTo>
                      <a:pt x="291" y="349"/>
                    </a:lnTo>
                    <a:lnTo>
                      <a:pt x="290" y="352"/>
                    </a:lnTo>
                    <a:lnTo>
                      <a:pt x="289" y="354"/>
                    </a:lnTo>
                    <a:lnTo>
                      <a:pt x="289" y="358"/>
                    </a:lnTo>
                    <a:lnTo>
                      <a:pt x="288" y="360"/>
                    </a:lnTo>
                    <a:lnTo>
                      <a:pt x="287" y="362"/>
                    </a:lnTo>
                    <a:lnTo>
                      <a:pt x="286" y="364"/>
                    </a:lnTo>
                    <a:lnTo>
                      <a:pt x="286" y="366"/>
                    </a:lnTo>
                    <a:lnTo>
                      <a:pt x="285" y="369"/>
                    </a:lnTo>
                    <a:lnTo>
                      <a:pt x="285" y="371"/>
                    </a:lnTo>
                    <a:lnTo>
                      <a:pt x="284" y="372"/>
                    </a:lnTo>
                    <a:lnTo>
                      <a:pt x="284" y="374"/>
                    </a:lnTo>
                    <a:lnTo>
                      <a:pt x="283" y="375"/>
                    </a:lnTo>
                    <a:lnTo>
                      <a:pt x="282" y="376"/>
                    </a:lnTo>
                    <a:lnTo>
                      <a:pt x="282" y="377"/>
                    </a:lnTo>
                    <a:lnTo>
                      <a:pt x="282" y="379"/>
                    </a:lnTo>
                    <a:lnTo>
                      <a:pt x="281" y="380"/>
                    </a:lnTo>
                    <a:lnTo>
                      <a:pt x="200" y="443"/>
                    </a:lnTo>
                    <a:lnTo>
                      <a:pt x="148" y="452"/>
                    </a:lnTo>
                    <a:lnTo>
                      <a:pt x="143" y="464"/>
                    </a:lnTo>
                    <a:lnTo>
                      <a:pt x="314" y="464"/>
                    </a:lnTo>
                    <a:lnTo>
                      <a:pt x="314" y="5"/>
                    </a:lnTo>
                    <a:lnTo>
                      <a:pt x="0" y="0"/>
                    </a:lnTo>
                    <a:close/>
                  </a:path>
                </a:pathLst>
              </a:custGeom>
              <a:solidFill>
                <a:srgbClr val="E6E6B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587" name="Freeform 670"/>
              <p:cNvSpPr>
                <a:spLocks/>
              </p:cNvSpPr>
              <p:nvPr/>
            </p:nvSpPr>
            <p:spPr bwMode="auto">
              <a:xfrm>
                <a:off x="3026" y="2064"/>
                <a:ext cx="306" cy="463"/>
              </a:xfrm>
              <a:custGeom>
                <a:avLst/>
                <a:gdLst>
                  <a:gd name="T0" fmla="*/ 85 w 306"/>
                  <a:gd name="T1" fmla="*/ 137 h 463"/>
                  <a:gd name="T2" fmla="*/ 82 w 306"/>
                  <a:gd name="T3" fmla="*/ 139 h 463"/>
                  <a:gd name="T4" fmla="*/ 78 w 306"/>
                  <a:gd name="T5" fmla="*/ 143 h 463"/>
                  <a:gd name="T6" fmla="*/ 74 w 306"/>
                  <a:gd name="T7" fmla="*/ 148 h 463"/>
                  <a:gd name="T8" fmla="*/ 68 w 306"/>
                  <a:gd name="T9" fmla="*/ 153 h 463"/>
                  <a:gd name="T10" fmla="*/ 62 w 306"/>
                  <a:gd name="T11" fmla="*/ 160 h 463"/>
                  <a:gd name="T12" fmla="*/ 56 w 306"/>
                  <a:gd name="T13" fmla="*/ 169 h 463"/>
                  <a:gd name="T14" fmla="*/ 49 w 306"/>
                  <a:gd name="T15" fmla="*/ 178 h 463"/>
                  <a:gd name="T16" fmla="*/ 42 w 306"/>
                  <a:gd name="T17" fmla="*/ 189 h 463"/>
                  <a:gd name="T18" fmla="*/ 36 w 306"/>
                  <a:gd name="T19" fmla="*/ 200 h 463"/>
                  <a:gd name="T20" fmla="*/ 29 w 306"/>
                  <a:gd name="T21" fmla="*/ 214 h 463"/>
                  <a:gd name="T22" fmla="*/ 24 w 306"/>
                  <a:gd name="T23" fmla="*/ 228 h 463"/>
                  <a:gd name="T24" fmla="*/ 19 w 306"/>
                  <a:gd name="T25" fmla="*/ 243 h 463"/>
                  <a:gd name="T26" fmla="*/ 15 w 306"/>
                  <a:gd name="T27" fmla="*/ 260 h 463"/>
                  <a:gd name="T28" fmla="*/ 13 w 306"/>
                  <a:gd name="T29" fmla="*/ 277 h 463"/>
                  <a:gd name="T30" fmla="*/ 11 w 306"/>
                  <a:gd name="T31" fmla="*/ 296 h 463"/>
                  <a:gd name="T32" fmla="*/ 11 w 306"/>
                  <a:gd name="T33" fmla="*/ 313 h 463"/>
                  <a:gd name="T34" fmla="*/ 13 w 306"/>
                  <a:gd name="T35" fmla="*/ 326 h 463"/>
                  <a:gd name="T36" fmla="*/ 15 w 306"/>
                  <a:gd name="T37" fmla="*/ 335 h 463"/>
                  <a:gd name="T38" fmla="*/ 19 w 306"/>
                  <a:gd name="T39" fmla="*/ 341 h 463"/>
                  <a:gd name="T40" fmla="*/ 24 w 306"/>
                  <a:gd name="T41" fmla="*/ 343 h 463"/>
                  <a:gd name="T42" fmla="*/ 29 w 306"/>
                  <a:gd name="T43" fmla="*/ 343 h 463"/>
                  <a:gd name="T44" fmla="*/ 34 w 306"/>
                  <a:gd name="T45" fmla="*/ 341 h 463"/>
                  <a:gd name="T46" fmla="*/ 40 w 306"/>
                  <a:gd name="T47" fmla="*/ 338 h 463"/>
                  <a:gd name="T48" fmla="*/ 46 w 306"/>
                  <a:gd name="T49" fmla="*/ 333 h 463"/>
                  <a:gd name="T50" fmla="*/ 52 w 306"/>
                  <a:gd name="T51" fmla="*/ 327 h 463"/>
                  <a:gd name="T52" fmla="*/ 57 w 306"/>
                  <a:gd name="T53" fmla="*/ 321 h 463"/>
                  <a:gd name="T54" fmla="*/ 62 w 306"/>
                  <a:gd name="T55" fmla="*/ 316 h 463"/>
                  <a:gd name="T56" fmla="*/ 66 w 306"/>
                  <a:gd name="T57" fmla="*/ 310 h 463"/>
                  <a:gd name="T58" fmla="*/ 71 w 306"/>
                  <a:gd name="T59" fmla="*/ 303 h 463"/>
                  <a:gd name="T60" fmla="*/ 72 w 306"/>
                  <a:gd name="T61" fmla="*/ 308 h 463"/>
                  <a:gd name="T62" fmla="*/ 68 w 306"/>
                  <a:gd name="T63" fmla="*/ 314 h 463"/>
                  <a:gd name="T64" fmla="*/ 66 w 306"/>
                  <a:gd name="T65" fmla="*/ 321 h 463"/>
                  <a:gd name="T66" fmla="*/ 64 w 306"/>
                  <a:gd name="T67" fmla="*/ 327 h 463"/>
                  <a:gd name="T68" fmla="*/ 63 w 306"/>
                  <a:gd name="T69" fmla="*/ 333 h 463"/>
                  <a:gd name="T70" fmla="*/ 63 w 306"/>
                  <a:gd name="T71" fmla="*/ 338 h 463"/>
                  <a:gd name="T72" fmla="*/ 63 w 306"/>
                  <a:gd name="T73" fmla="*/ 343 h 463"/>
                  <a:gd name="T74" fmla="*/ 63 w 306"/>
                  <a:gd name="T75" fmla="*/ 348 h 463"/>
                  <a:gd name="T76" fmla="*/ 65 w 306"/>
                  <a:gd name="T77" fmla="*/ 353 h 463"/>
                  <a:gd name="T78" fmla="*/ 69 w 306"/>
                  <a:gd name="T79" fmla="*/ 359 h 463"/>
                  <a:gd name="T80" fmla="*/ 73 w 306"/>
                  <a:gd name="T81" fmla="*/ 363 h 463"/>
                  <a:gd name="T82" fmla="*/ 79 w 306"/>
                  <a:gd name="T83" fmla="*/ 365 h 463"/>
                  <a:gd name="T84" fmla="*/ 86 w 306"/>
                  <a:gd name="T85" fmla="*/ 368 h 463"/>
                  <a:gd name="T86" fmla="*/ 93 w 306"/>
                  <a:gd name="T87" fmla="*/ 368 h 463"/>
                  <a:gd name="T88" fmla="*/ 99 w 306"/>
                  <a:gd name="T89" fmla="*/ 368 h 463"/>
                  <a:gd name="T90" fmla="*/ 105 w 306"/>
                  <a:gd name="T91" fmla="*/ 367 h 463"/>
                  <a:gd name="T92" fmla="*/ 110 w 306"/>
                  <a:gd name="T93" fmla="*/ 364 h 463"/>
                  <a:gd name="T94" fmla="*/ 114 w 306"/>
                  <a:gd name="T95" fmla="*/ 361 h 463"/>
                  <a:gd name="T96" fmla="*/ 118 w 306"/>
                  <a:gd name="T97" fmla="*/ 356 h 463"/>
                  <a:gd name="T98" fmla="*/ 124 w 306"/>
                  <a:gd name="T99" fmla="*/ 348 h 463"/>
                  <a:gd name="T100" fmla="*/ 128 w 306"/>
                  <a:gd name="T101" fmla="*/ 339 h 463"/>
                  <a:gd name="T102" fmla="*/ 130 w 306"/>
                  <a:gd name="T103" fmla="*/ 332 h 463"/>
                  <a:gd name="T104" fmla="*/ 132 w 306"/>
                  <a:gd name="T105" fmla="*/ 326 h 463"/>
                  <a:gd name="T106" fmla="*/ 306 w 306"/>
                  <a:gd name="T107" fmla="*/ 455 h 463"/>
                  <a:gd name="T108" fmla="*/ 154 w 306"/>
                  <a:gd name="T109" fmla="*/ 0 h 46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306"/>
                  <a:gd name="T166" fmla="*/ 0 h 463"/>
                  <a:gd name="T167" fmla="*/ 306 w 306"/>
                  <a:gd name="T168" fmla="*/ 463 h 46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306" h="463">
                    <a:moveTo>
                      <a:pt x="154" y="0"/>
                    </a:moveTo>
                    <a:lnTo>
                      <a:pt x="137" y="15"/>
                    </a:lnTo>
                    <a:lnTo>
                      <a:pt x="81" y="126"/>
                    </a:lnTo>
                    <a:lnTo>
                      <a:pt x="85" y="137"/>
                    </a:lnTo>
                    <a:lnTo>
                      <a:pt x="84" y="138"/>
                    </a:lnTo>
                    <a:lnTo>
                      <a:pt x="83" y="138"/>
                    </a:lnTo>
                    <a:lnTo>
                      <a:pt x="82" y="139"/>
                    </a:lnTo>
                    <a:lnTo>
                      <a:pt x="81" y="140"/>
                    </a:lnTo>
                    <a:lnTo>
                      <a:pt x="80" y="141"/>
                    </a:lnTo>
                    <a:lnTo>
                      <a:pt x="79" y="142"/>
                    </a:lnTo>
                    <a:lnTo>
                      <a:pt x="78" y="143"/>
                    </a:lnTo>
                    <a:lnTo>
                      <a:pt x="77" y="144"/>
                    </a:lnTo>
                    <a:lnTo>
                      <a:pt x="76" y="145"/>
                    </a:lnTo>
                    <a:lnTo>
                      <a:pt x="75" y="146"/>
                    </a:lnTo>
                    <a:lnTo>
                      <a:pt x="74" y="148"/>
                    </a:lnTo>
                    <a:lnTo>
                      <a:pt x="72" y="149"/>
                    </a:lnTo>
                    <a:lnTo>
                      <a:pt x="71" y="150"/>
                    </a:lnTo>
                    <a:lnTo>
                      <a:pt x="70" y="151"/>
                    </a:lnTo>
                    <a:lnTo>
                      <a:pt x="68" y="153"/>
                    </a:lnTo>
                    <a:lnTo>
                      <a:pt x="67" y="155"/>
                    </a:lnTo>
                    <a:lnTo>
                      <a:pt x="65" y="156"/>
                    </a:lnTo>
                    <a:lnTo>
                      <a:pt x="64" y="158"/>
                    </a:lnTo>
                    <a:lnTo>
                      <a:pt x="62" y="160"/>
                    </a:lnTo>
                    <a:lnTo>
                      <a:pt x="60" y="162"/>
                    </a:lnTo>
                    <a:lnTo>
                      <a:pt x="59" y="164"/>
                    </a:lnTo>
                    <a:lnTo>
                      <a:pt x="57" y="166"/>
                    </a:lnTo>
                    <a:lnTo>
                      <a:pt x="56" y="169"/>
                    </a:lnTo>
                    <a:lnTo>
                      <a:pt x="54" y="171"/>
                    </a:lnTo>
                    <a:lnTo>
                      <a:pt x="52" y="173"/>
                    </a:lnTo>
                    <a:lnTo>
                      <a:pt x="51" y="176"/>
                    </a:lnTo>
                    <a:lnTo>
                      <a:pt x="49" y="178"/>
                    </a:lnTo>
                    <a:lnTo>
                      <a:pt x="48" y="181"/>
                    </a:lnTo>
                    <a:lnTo>
                      <a:pt x="46" y="183"/>
                    </a:lnTo>
                    <a:lnTo>
                      <a:pt x="44" y="186"/>
                    </a:lnTo>
                    <a:lnTo>
                      <a:pt x="42" y="189"/>
                    </a:lnTo>
                    <a:lnTo>
                      <a:pt x="40" y="192"/>
                    </a:lnTo>
                    <a:lnTo>
                      <a:pt x="39" y="194"/>
                    </a:lnTo>
                    <a:lnTo>
                      <a:pt x="37" y="197"/>
                    </a:lnTo>
                    <a:lnTo>
                      <a:pt x="36" y="200"/>
                    </a:lnTo>
                    <a:lnTo>
                      <a:pt x="34" y="204"/>
                    </a:lnTo>
                    <a:lnTo>
                      <a:pt x="33" y="207"/>
                    </a:lnTo>
                    <a:lnTo>
                      <a:pt x="31" y="210"/>
                    </a:lnTo>
                    <a:lnTo>
                      <a:pt x="29" y="214"/>
                    </a:lnTo>
                    <a:lnTo>
                      <a:pt x="28" y="217"/>
                    </a:lnTo>
                    <a:lnTo>
                      <a:pt x="26" y="221"/>
                    </a:lnTo>
                    <a:lnTo>
                      <a:pt x="25" y="224"/>
                    </a:lnTo>
                    <a:lnTo>
                      <a:pt x="24" y="228"/>
                    </a:lnTo>
                    <a:lnTo>
                      <a:pt x="22" y="232"/>
                    </a:lnTo>
                    <a:lnTo>
                      <a:pt x="21" y="235"/>
                    </a:lnTo>
                    <a:lnTo>
                      <a:pt x="20" y="239"/>
                    </a:lnTo>
                    <a:lnTo>
                      <a:pt x="19" y="243"/>
                    </a:lnTo>
                    <a:lnTo>
                      <a:pt x="18" y="247"/>
                    </a:lnTo>
                    <a:lnTo>
                      <a:pt x="17" y="251"/>
                    </a:lnTo>
                    <a:lnTo>
                      <a:pt x="16" y="255"/>
                    </a:lnTo>
                    <a:lnTo>
                      <a:pt x="15" y="260"/>
                    </a:lnTo>
                    <a:lnTo>
                      <a:pt x="14" y="264"/>
                    </a:lnTo>
                    <a:lnTo>
                      <a:pt x="13" y="268"/>
                    </a:lnTo>
                    <a:lnTo>
                      <a:pt x="13" y="272"/>
                    </a:lnTo>
                    <a:lnTo>
                      <a:pt x="13" y="277"/>
                    </a:lnTo>
                    <a:lnTo>
                      <a:pt x="12" y="282"/>
                    </a:lnTo>
                    <a:lnTo>
                      <a:pt x="12" y="287"/>
                    </a:lnTo>
                    <a:lnTo>
                      <a:pt x="11" y="291"/>
                    </a:lnTo>
                    <a:lnTo>
                      <a:pt x="11" y="296"/>
                    </a:lnTo>
                    <a:lnTo>
                      <a:pt x="11" y="301"/>
                    </a:lnTo>
                    <a:lnTo>
                      <a:pt x="11" y="305"/>
                    </a:lnTo>
                    <a:lnTo>
                      <a:pt x="11" y="309"/>
                    </a:lnTo>
                    <a:lnTo>
                      <a:pt x="11" y="313"/>
                    </a:lnTo>
                    <a:lnTo>
                      <a:pt x="11" y="316"/>
                    </a:lnTo>
                    <a:lnTo>
                      <a:pt x="12" y="320"/>
                    </a:lnTo>
                    <a:lnTo>
                      <a:pt x="12" y="323"/>
                    </a:lnTo>
                    <a:lnTo>
                      <a:pt x="13" y="326"/>
                    </a:lnTo>
                    <a:lnTo>
                      <a:pt x="13" y="328"/>
                    </a:lnTo>
                    <a:lnTo>
                      <a:pt x="14" y="331"/>
                    </a:lnTo>
                    <a:lnTo>
                      <a:pt x="14" y="332"/>
                    </a:lnTo>
                    <a:lnTo>
                      <a:pt x="15" y="335"/>
                    </a:lnTo>
                    <a:lnTo>
                      <a:pt x="16" y="336"/>
                    </a:lnTo>
                    <a:lnTo>
                      <a:pt x="17" y="338"/>
                    </a:lnTo>
                    <a:lnTo>
                      <a:pt x="18" y="339"/>
                    </a:lnTo>
                    <a:lnTo>
                      <a:pt x="19" y="341"/>
                    </a:lnTo>
                    <a:lnTo>
                      <a:pt x="20" y="341"/>
                    </a:lnTo>
                    <a:lnTo>
                      <a:pt x="21" y="342"/>
                    </a:lnTo>
                    <a:lnTo>
                      <a:pt x="22" y="342"/>
                    </a:lnTo>
                    <a:lnTo>
                      <a:pt x="24" y="343"/>
                    </a:lnTo>
                    <a:lnTo>
                      <a:pt x="25" y="343"/>
                    </a:lnTo>
                    <a:lnTo>
                      <a:pt x="26" y="343"/>
                    </a:lnTo>
                    <a:lnTo>
                      <a:pt x="27" y="343"/>
                    </a:lnTo>
                    <a:lnTo>
                      <a:pt x="29" y="343"/>
                    </a:lnTo>
                    <a:lnTo>
                      <a:pt x="30" y="343"/>
                    </a:lnTo>
                    <a:lnTo>
                      <a:pt x="31" y="342"/>
                    </a:lnTo>
                    <a:lnTo>
                      <a:pt x="33" y="341"/>
                    </a:lnTo>
                    <a:lnTo>
                      <a:pt x="34" y="341"/>
                    </a:lnTo>
                    <a:lnTo>
                      <a:pt x="36" y="340"/>
                    </a:lnTo>
                    <a:lnTo>
                      <a:pt x="37" y="340"/>
                    </a:lnTo>
                    <a:lnTo>
                      <a:pt x="39" y="338"/>
                    </a:lnTo>
                    <a:lnTo>
                      <a:pt x="40" y="338"/>
                    </a:lnTo>
                    <a:lnTo>
                      <a:pt x="41" y="336"/>
                    </a:lnTo>
                    <a:lnTo>
                      <a:pt x="43" y="335"/>
                    </a:lnTo>
                    <a:lnTo>
                      <a:pt x="44" y="334"/>
                    </a:lnTo>
                    <a:lnTo>
                      <a:pt x="46" y="333"/>
                    </a:lnTo>
                    <a:lnTo>
                      <a:pt x="47" y="331"/>
                    </a:lnTo>
                    <a:lnTo>
                      <a:pt x="48" y="330"/>
                    </a:lnTo>
                    <a:lnTo>
                      <a:pt x="50" y="329"/>
                    </a:lnTo>
                    <a:lnTo>
                      <a:pt x="52" y="327"/>
                    </a:lnTo>
                    <a:lnTo>
                      <a:pt x="53" y="326"/>
                    </a:lnTo>
                    <a:lnTo>
                      <a:pt x="54" y="324"/>
                    </a:lnTo>
                    <a:lnTo>
                      <a:pt x="56" y="323"/>
                    </a:lnTo>
                    <a:lnTo>
                      <a:pt x="57" y="321"/>
                    </a:lnTo>
                    <a:lnTo>
                      <a:pt x="58" y="320"/>
                    </a:lnTo>
                    <a:lnTo>
                      <a:pt x="59" y="319"/>
                    </a:lnTo>
                    <a:lnTo>
                      <a:pt x="60" y="317"/>
                    </a:lnTo>
                    <a:lnTo>
                      <a:pt x="62" y="316"/>
                    </a:lnTo>
                    <a:lnTo>
                      <a:pt x="63" y="314"/>
                    </a:lnTo>
                    <a:lnTo>
                      <a:pt x="64" y="313"/>
                    </a:lnTo>
                    <a:lnTo>
                      <a:pt x="65" y="312"/>
                    </a:lnTo>
                    <a:lnTo>
                      <a:pt x="66" y="310"/>
                    </a:lnTo>
                    <a:lnTo>
                      <a:pt x="68" y="308"/>
                    </a:lnTo>
                    <a:lnTo>
                      <a:pt x="69" y="307"/>
                    </a:lnTo>
                    <a:lnTo>
                      <a:pt x="70" y="304"/>
                    </a:lnTo>
                    <a:lnTo>
                      <a:pt x="71" y="303"/>
                    </a:lnTo>
                    <a:lnTo>
                      <a:pt x="72" y="303"/>
                    </a:lnTo>
                    <a:lnTo>
                      <a:pt x="72" y="308"/>
                    </a:lnTo>
                    <a:lnTo>
                      <a:pt x="71" y="310"/>
                    </a:lnTo>
                    <a:lnTo>
                      <a:pt x="70" y="311"/>
                    </a:lnTo>
                    <a:lnTo>
                      <a:pt x="69" y="313"/>
                    </a:lnTo>
                    <a:lnTo>
                      <a:pt x="68" y="314"/>
                    </a:lnTo>
                    <a:lnTo>
                      <a:pt x="68" y="316"/>
                    </a:lnTo>
                    <a:lnTo>
                      <a:pt x="67" y="318"/>
                    </a:lnTo>
                    <a:lnTo>
                      <a:pt x="67" y="320"/>
                    </a:lnTo>
                    <a:lnTo>
                      <a:pt x="66" y="321"/>
                    </a:lnTo>
                    <a:lnTo>
                      <a:pt x="65" y="324"/>
                    </a:lnTo>
                    <a:lnTo>
                      <a:pt x="64" y="325"/>
                    </a:lnTo>
                    <a:lnTo>
                      <a:pt x="64" y="326"/>
                    </a:lnTo>
                    <a:lnTo>
                      <a:pt x="64" y="327"/>
                    </a:lnTo>
                    <a:lnTo>
                      <a:pt x="64" y="329"/>
                    </a:lnTo>
                    <a:lnTo>
                      <a:pt x="64" y="330"/>
                    </a:lnTo>
                    <a:lnTo>
                      <a:pt x="64" y="331"/>
                    </a:lnTo>
                    <a:lnTo>
                      <a:pt x="63" y="333"/>
                    </a:lnTo>
                    <a:lnTo>
                      <a:pt x="63" y="334"/>
                    </a:lnTo>
                    <a:lnTo>
                      <a:pt x="63" y="335"/>
                    </a:lnTo>
                    <a:lnTo>
                      <a:pt x="63" y="337"/>
                    </a:lnTo>
                    <a:lnTo>
                      <a:pt x="63" y="338"/>
                    </a:lnTo>
                    <a:lnTo>
                      <a:pt x="63" y="339"/>
                    </a:lnTo>
                    <a:lnTo>
                      <a:pt x="63" y="341"/>
                    </a:lnTo>
                    <a:lnTo>
                      <a:pt x="63" y="342"/>
                    </a:lnTo>
                    <a:lnTo>
                      <a:pt x="63" y="343"/>
                    </a:lnTo>
                    <a:lnTo>
                      <a:pt x="63" y="345"/>
                    </a:lnTo>
                    <a:lnTo>
                      <a:pt x="63" y="346"/>
                    </a:lnTo>
                    <a:lnTo>
                      <a:pt x="63" y="347"/>
                    </a:lnTo>
                    <a:lnTo>
                      <a:pt x="63" y="348"/>
                    </a:lnTo>
                    <a:lnTo>
                      <a:pt x="64" y="349"/>
                    </a:lnTo>
                    <a:lnTo>
                      <a:pt x="64" y="351"/>
                    </a:lnTo>
                    <a:lnTo>
                      <a:pt x="64" y="352"/>
                    </a:lnTo>
                    <a:lnTo>
                      <a:pt x="65" y="353"/>
                    </a:lnTo>
                    <a:lnTo>
                      <a:pt x="65" y="354"/>
                    </a:lnTo>
                    <a:lnTo>
                      <a:pt x="67" y="356"/>
                    </a:lnTo>
                    <a:lnTo>
                      <a:pt x="68" y="358"/>
                    </a:lnTo>
                    <a:lnTo>
                      <a:pt x="69" y="359"/>
                    </a:lnTo>
                    <a:lnTo>
                      <a:pt x="70" y="360"/>
                    </a:lnTo>
                    <a:lnTo>
                      <a:pt x="71" y="361"/>
                    </a:lnTo>
                    <a:lnTo>
                      <a:pt x="72" y="362"/>
                    </a:lnTo>
                    <a:lnTo>
                      <a:pt x="73" y="363"/>
                    </a:lnTo>
                    <a:lnTo>
                      <a:pt x="75" y="364"/>
                    </a:lnTo>
                    <a:lnTo>
                      <a:pt x="76" y="364"/>
                    </a:lnTo>
                    <a:lnTo>
                      <a:pt x="77" y="365"/>
                    </a:lnTo>
                    <a:lnTo>
                      <a:pt x="79" y="365"/>
                    </a:lnTo>
                    <a:lnTo>
                      <a:pt x="81" y="367"/>
                    </a:lnTo>
                    <a:lnTo>
                      <a:pt x="82" y="367"/>
                    </a:lnTo>
                    <a:lnTo>
                      <a:pt x="84" y="368"/>
                    </a:lnTo>
                    <a:lnTo>
                      <a:pt x="86" y="368"/>
                    </a:lnTo>
                    <a:lnTo>
                      <a:pt x="88" y="368"/>
                    </a:lnTo>
                    <a:lnTo>
                      <a:pt x="90" y="368"/>
                    </a:lnTo>
                    <a:lnTo>
                      <a:pt x="91" y="369"/>
                    </a:lnTo>
                    <a:lnTo>
                      <a:pt x="93" y="368"/>
                    </a:lnTo>
                    <a:lnTo>
                      <a:pt x="95" y="368"/>
                    </a:lnTo>
                    <a:lnTo>
                      <a:pt x="96" y="368"/>
                    </a:lnTo>
                    <a:lnTo>
                      <a:pt x="98" y="368"/>
                    </a:lnTo>
                    <a:lnTo>
                      <a:pt x="99" y="368"/>
                    </a:lnTo>
                    <a:lnTo>
                      <a:pt x="101" y="368"/>
                    </a:lnTo>
                    <a:lnTo>
                      <a:pt x="102" y="367"/>
                    </a:lnTo>
                    <a:lnTo>
                      <a:pt x="103" y="367"/>
                    </a:lnTo>
                    <a:lnTo>
                      <a:pt x="105" y="367"/>
                    </a:lnTo>
                    <a:lnTo>
                      <a:pt x="106" y="366"/>
                    </a:lnTo>
                    <a:lnTo>
                      <a:pt x="107" y="365"/>
                    </a:lnTo>
                    <a:lnTo>
                      <a:pt x="109" y="365"/>
                    </a:lnTo>
                    <a:lnTo>
                      <a:pt x="110" y="364"/>
                    </a:lnTo>
                    <a:lnTo>
                      <a:pt x="111" y="363"/>
                    </a:lnTo>
                    <a:lnTo>
                      <a:pt x="112" y="362"/>
                    </a:lnTo>
                    <a:lnTo>
                      <a:pt x="113" y="362"/>
                    </a:lnTo>
                    <a:lnTo>
                      <a:pt x="114" y="361"/>
                    </a:lnTo>
                    <a:lnTo>
                      <a:pt x="115" y="360"/>
                    </a:lnTo>
                    <a:lnTo>
                      <a:pt x="116" y="359"/>
                    </a:lnTo>
                    <a:lnTo>
                      <a:pt x="117" y="358"/>
                    </a:lnTo>
                    <a:lnTo>
                      <a:pt x="118" y="356"/>
                    </a:lnTo>
                    <a:lnTo>
                      <a:pt x="120" y="354"/>
                    </a:lnTo>
                    <a:lnTo>
                      <a:pt x="122" y="352"/>
                    </a:lnTo>
                    <a:lnTo>
                      <a:pt x="123" y="351"/>
                    </a:lnTo>
                    <a:lnTo>
                      <a:pt x="124" y="348"/>
                    </a:lnTo>
                    <a:lnTo>
                      <a:pt x="125" y="346"/>
                    </a:lnTo>
                    <a:lnTo>
                      <a:pt x="126" y="343"/>
                    </a:lnTo>
                    <a:lnTo>
                      <a:pt x="127" y="341"/>
                    </a:lnTo>
                    <a:lnTo>
                      <a:pt x="128" y="339"/>
                    </a:lnTo>
                    <a:lnTo>
                      <a:pt x="129" y="337"/>
                    </a:lnTo>
                    <a:lnTo>
                      <a:pt x="129" y="335"/>
                    </a:lnTo>
                    <a:lnTo>
                      <a:pt x="130" y="334"/>
                    </a:lnTo>
                    <a:lnTo>
                      <a:pt x="130" y="332"/>
                    </a:lnTo>
                    <a:lnTo>
                      <a:pt x="130" y="331"/>
                    </a:lnTo>
                    <a:lnTo>
                      <a:pt x="131" y="329"/>
                    </a:lnTo>
                    <a:lnTo>
                      <a:pt x="131" y="328"/>
                    </a:lnTo>
                    <a:lnTo>
                      <a:pt x="132" y="326"/>
                    </a:lnTo>
                    <a:lnTo>
                      <a:pt x="181" y="418"/>
                    </a:lnTo>
                    <a:lnTo>
                      <a:pt x="267" y="456"/>
                    </a:lnTo>
                    <a:lnTo>
                      <a:pt x="306" y="455"/>
                    </a:lnTo>
                    <a:lnTo>
                      <a:pt x="305" y="463"/>
                    </a:lnTo>
                    <a:lnTo>
                      <a:pt x="0" y="463"/>
                    </a:lnTo>
                    <a:lnTo>
                      <a:pt x="1" y="2"/>
                    </a:lnTo>
                    <a:lnTo>
                      <a:pt x="154" y="0"/>
                    </a:lnTo>
                    <a:close/>
                  </a:path>
                </a:pathLst>
              </a:custGeom>
              <a:solidFill>
                <a:srgbClr val="E6E6B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588" name="Freeform 671"/>
              <p:cNvSpPr>
                <a:spLocks/>
              </p:cNvSpPr>
              <p:nvPr/>
            </p:nvSpPr>
            <p:spPr bwMode="auto">
              <a:xfrm>
                <a:off x="3091" y="2455"/>
                <a:ext cx="44" cy="60"/>
              </a:xfrm>
              <a:custGeom>
                <a:avLst/>
                <a:gdLst>
                  <a:gd name="T0" fmla="*/ 25 w 44"/>
                  <a:gd name="T1" fmla="*/ 59 h 60"/>
                  <a:gd name="T2" fmla="*/ 22 w 44"/>
                  <a:gd name="T3" fmla="*/ 58 h 60"/>
                  <a:gd name="T4" fmla="*/ 18 w 44"/>
                  <a:gd name="T5" fmla="*/ 56 h 60"/>
                  <a:gd name="T6" fmla="*/ 14 w 44"/>
                  <a:gd name="T7" fmla="*/ 54 h 60"/>
                  <a:gd name="T8" fmla="*/ 10 w 44"/>
                  <a:gd name="T9" fmla="*/ 50 h 60"/>
                  <a:gd name="T10" fmla="*/ 6 w 44"/>
                  <a:gd name="T11" fmla="*/ 46 h 60"/>
                  <a:gd name="T12" fmla="*/ 3 w 44"/>
                  <a:gd name="T13" fmla="*/ 41 h 60"/>
                  <a:gd name="T14" fmla="*/ 0 w 44"/>
                  <a:gd name="T15" fmla="*/ 34 h 60"/>
                  <a:gd name="T16" fmla="*/ 0 w 44"/>
                  <a:gd name="T17" fmla="*/ 28 h 60"/>
                  <a:gd name="T18" fmla="*/ 0 w 44"/>
                  <a:gd name="T19" fmla="*/ 24 h 60"/>
                  <a:gd name="T20" fmla="*/ 2 w 44"/>
                  <a:gd name="T21" fmla="*/ 20 h 60"/>
                  <a:gd name="T22" fmla="*/ 3 w 44"/>
                  <a:gd name="T23" fmla="*/ 15 h 60"/>
                  <a:gd name="T24" fmla="*/ 5 w 44"/>
                  <a:gd name="T25" fmla="*/ 11 h 60"/>
                  <a:gd name="T26" fmla="*/ 7 w 44"/>
                  <a:gd name="T27" fmla="*/ 7 h 60"/>
                  <a:gd name="T28" fmla="*/ 11 w 44"/>
                  <a:gd name="T29" fmla="*/ 3 h 60"/>
                  <a:gd name="T30" fmla="*/ 17 w 44"/>
                  <a:gd name="T31" fmla="*/ 1 h 60"/>
                  <a:gd name="T32" fmla="*/ 22 w 44"/>
                  <a:gd name="T33" fmla="*/ 0 h 60"/>
                  <a:gd name="T34" fmla="*/ 27 w 44"/>
                  <a:gd name="T35" fmla="*/ 1 h 60"/>
                  <a:gd name="T36" fmla="*/ 32 w 44"/>
                  <a:gd name="T37" fmla="*/ 4 h 60"/>
                  <a:gd name="T38" fmla="*/ 36 w 44"/>
                  <a:gd name="T39" fmla="*/ 9 h 60"/>
                  <a:gd name="T40" fmla="*/ 39 w 44"/>
                  <a:gd name="T41" fmla="*/ 13 h 60"/>
                  <a:gd name="T42" fmla="*/ 42 w 44"/>
                  <a:gd name="T43" fmla="*/ 19 h 60"/>
                  <a:gd name="T44" fmla="*/ 43 w 44"/>
                  <a:gd name="T45" fmla="*/ 25 h 60"/>
                  <a:gd name="T46" fmla="*/ 43 w 44"/>
                  <a:gd name="T47" fmla="*/ 31 h 60"/>
                  <a:gd name="T48" fmla="*/ 42 w 44"/>
                  <a:gd name="T49" fmla="*/ 35 h 60"/>
                  <a:gd name="T50" fmla="*/ 41 w 44"/>
                  <a:gd name="T51" fmla="*/ 39 h 60"/>
                  <a:gd name="T52" fmla="*/ 37 w 44"/>
                  <a:gd name="T53" fmla="*/ 44 h 60"/>
                  <a:gd name="T54" fmla="*/ 32 w 44"/>
                  <a:gd name="T55" fmla="*/ 46 h 60"/>
                  <a:gd name="T56" fmla="*/ 29 w 44"/>
                  <a:gd name="T57" fmla="*/ 46 h 60"/>
                  <a:gd name="T58" fmla="*/ 26 w 44"/>
                  <a:gd name="T59" fmla="*/ 46 h 60"/>
                  <a:gd name="T60" fmla="*/ 22 w 44"/>
                  <a:gd name="T61" fmla="*/ 44 h 60"/>
                  <a:gd name="T62" fmla="*/ 18 w 44"/>
                  <a:gd name="T63" fmla="*/ 40 h 60"/>
                  <a:gd name="T64" fmla="*/ 15 w 44"/>
                  <a:gd name="T65" fmla="*/ 34 h 60"/>
                  <a:gd name="T66" fmla="*/ 13 w 44"/>
                  <a:gd name="T67" fmla="*/ 29 h 60"/>
                  <a:gd name="T68" fmla="*/ 13 w 44"/>
                  <a:gd name="T69" fmla="*/ 23 h 60"/>
                  <a:gd name="T70" fmla="*/ 15 w 44"/>
                  <a:gd name="T71" fmla="*/ 17 h 60"/>
                  <a:gd name="T72" fmla="*/ 19 w 44"/>
                  <a:gd name="T73" fmla="*/ 13 h 60"/>
                  <a:gd name="T74" fmla="*/ 23 w 44"/>
                  <a:gd name="T75" fmla="*/ 11 h 60"/>
                  <a:gd name="T76" fmla="*/ 27 w 44"/>
                  <a:gd name="T77" fmla="*/ 13 h 60"/>
                  <a:gd name="T78" fmla="*/ 30 w 44"/>
                  <a:gd name="T79" fmla="*/ 17 h 60"/>
                  <a:gd name="T80" fmla="*/ 32 w 44"/>
                  <a:gd name="T81" fmla="*/ 21 h 60"/>
                  <a:gd name="T82" fmla="*/ 19 w 44"/>
                  <a:gd name="T83" fmla="*/ 21 h 60"/>
                  <a:gd name="T84" fmla="*/ 34 w 44"/>
                  <a:gd name="T85" fmla="*/ 11 h 60"/>
                  <a:gd name="T86" fmla="*/ 28 w 44"/>
                  <a:gd name="T87" fmla="*/ 53 h 6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4"/>
                  <a:gd name="T133" fmla="*/ 0 h 60"/>
                  <a:gd name="T134" fmla="*/ 44 w 44"/>
                  <a:gd name="T135" fmla="*/ 60 h 6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4" h="60">
                    <a:moveTo>
                      <a:pt x="27" y="60"/>
                    </a:moveTo>
                    <a:lnTo>
                      <a:pt x="26" y="60"/>
                    </a:lnTo>
                    <a:lnTo>
                      <a:pt x="25" y="59"/>
                    </a:lnTo>
                    <a:lnTo>
                      <a:pt x="24" y="59"/>
                    </a:lnTo>
                    <a:lnTo>
                      <a:pt x="23" y="59"/>
                    </a:lnTo>
                    <a:lnTo>
                      <a:pt x="22" y="58"/>
                    </a:lnTo>
                    <a:lnTo>
                      <a:pt x="21" y="58"/>
                    </a:lnTo>
                    <a:lnTo>
                      <a:pt x="20" y="56"/>
                    </a:lnTo>
                    <a:lnTo>
                      <a:pt x="18" y="56"/>
                    </a:lnTo>
                    <a:lnTo>
                      <a:pt x="17" y="55"/>
                    </a:lnTo>
                    <a:lnTo>
                      <a:pt x="16" y="55"/>
                    </a:lnTo>
                    <a:lnTo>
                      <a:pt x="14" y="54"/>
                    </a:lnTo>
                    <a:lnTo>
                      <a:pt x="13" y="53"/>
                    </a:lnTo>
                    <a:lnTo>
                      <a:pt x="11" y="51"/>
                    </a:lnTo>
                    <a:lnTo>
                      <a:pt x="10" y="50"/>
                    </a:lnTo>
                    <a:lnTo>
                      <a:pt x="8" y="49"/>
                    </a:lnTo>
                    <a:lnTo>
                      <a:pt x="7" y="48"/>
                    </a:lnTo>
                    <a:lnTo>
                      <a:pt x="6" y="46"/>
                    </a:lnTo>
                    <a:lnTo>
                      <a:pt x="4" y="44"/>
                    </a:lnTo>
                    <a:lnTo>
                      <a:pt x="3" y="43"/>
                    </a:lnTo>
                    <a:lnTo>
                      <a:pt x="3" y="41"/>
                    </a:lnTo>
                    <a:lnTo>
                      <a:pt x="2" y="39"/>
                    </a:lnTo>
                    <a:lnTo>
                      <a:pt x="1" y="37"/>
                    </a:lnTo>
                    <a:lnTo>
                      <a:pt x="0" y="34"/>
                    </a:lnTo>
                    <a:lnTo>
                      <a:pt x="0" y="33"/>
                    </a:lnTo>
                    <a:lnTo>
                      <a:pt x="0" y="30"/>
                    </a:lnTo>
                    <a:lnTo>
                      <a:pt x="0" y="28"/>
                    </a:lnTo>
                    <a:lnTo>
                      <a:pt x="0" y="26"/>
                    </a:lnTo>
                    <a:lnTo>
                      <a:pt x="0" y="25"/>
                    </a:lnTo>
                    <a:lnTo>
                      <a:pt x="0" y="24"/>
                    </a:lnTo>
                    <a:lnTo>
                      <a:pt x="1" y="22"/>
                    </a:lnTo>
                    <a:lnTo>
                      <a:pt x="1" y="21"/>
                    </a:lnTo>
                    <a:lnTo>
                      <a:pt x="2" y="20"/>
                    </a:lnTo>
                    <a:lnTo>
                      <a:pt x="2" y="18"/>
                    </a:lnTo>
                    <a:lnTo>
                      <a:pt x="3" y="17"/>
                    </a:lnTo>
                    <a:lnTo>
                      <a:pt x="3" y="15"/>
                    </a:lnTo>
                    <a:lnTo>
                      <a:pt x="4" y="13"/>
                    </a:lnTo>
                    <a:lnTo>
                      <a:pt x="5" y="12"/>
                    </a:lnTo>
                    <a:lnTo>
                      <a:pt x="5" y="11"/>
                    </a:lnTo>
                    <a:lnTo>
                      <a:pt x="6" y="10"/>
                    </a:lnTo>
                    <a:lnTo>
                      <a:pt x="7" y="9"/>
                    </a:lnTo>
                    <a:lnTo>
                      <a:pt x="7" y="7"/>
                    </a:lnTo>
                    <a:lnTo>
                      <a:pt x="8" y="6"/>
                    </a:lnTo>
                    <a:lnTo>
                      <a:pt x="10" y="5"/>
                    </a:lnTo>
                    <a:lnTo>
                      <a:pt x="11" y="3"/>
                    </a:lnTo>
                    <a:lnTo>
                      <a:pt x="13" y="2"/>
                    </a:lnTo>
                    <a:lnTo>
                      <a:pt x="15" y="1"/>
                    </a:lnTo>
                    <a:lnTo>
                      <a:pt x="17" y="1"/>
                    </a:lnTo>
                    <a:lnTo>
                      <a:pt x="18" y="0"/>
                    </a:lnTo>
                    <a:lnTo>
                      <a:pt x="20" y="0"/>
                    </a:lnTo>
                    <a:lnTo>
                      <a:pt x="22" y="0"/>
                    </a:lnTo>
                    <a:lnTo>
                      <a:pt x="23" y="0"/>
                    </a:lnTo>
                    <a:lnTo>
                      <a:pt x="25" y="1"/>
                    </a:lnTo>
                    <a:lnTo>
                      <a:pt x="27" y="1"/>
                    </a:lnTo>
                    <a:lnTo>
                      <a:pt x="29" y="2"/>
                    </a:lnTo>
                    <a:lnTo>
                      <a:pt x="30" y="3"/>
                    </a:lnTo>
                    <a:lnTo>
                      <a:pt x="32" y="4"/>
                    </a:lnTo>
                    <a:lnTo>
                      <a:pt x="33" y="6"/>
                    </a:lnTo>
                    <a:lnTo>
                      <a:pt x="34" y="7"/>
                    </a:lnTo>
                    <a:lnTo>
                      <a:pt x="36" y="9"/>
                    </a:lnTo>
                    <a:lnTo>
                      <a:pt x="37" y="10"/>
                    </a:lnTo>
                    <a:lnTo>
                      <a:pt x="38" y="12"/>
                    </a:lnTo>
                    <a:lnTo>
                      <a:pt x="39" y="13"/>
                    </a:lnTo>
                    <a:lnTo>
                      <a:pt x="40" y="15"/>
                    </a:lnTo>
                    <a:lnTo>
                      <a:pt x="41" y="17"/>
                    </a:lnTo>
                    <a:lnTo>
                      <a:pt x="42" y="19"/>
                    </a:lnTo>
                    <a:lnTo>
                      <a:pt x="43" y="21"/>
                    </a:lnTo>
                    <a:lnTo>
                      <a:pt x="43" y="23"/>
                    </a:lnTo>
                    <a:lnTo>
                      <a:pt x="43" y="25"/>
                    </a:lnTo>
                    <a:lnTo>
                      <a:pt x="44" y="27"/>
                    </a:lnTo>
                    <a:lnTo>
                      <a:pt x="44" y="29"/>
                    </a:lnTo>
                    <a:lnTo>
                      <a:pt x="43" y="31"/>
                    </a:lnTo>
                    <a:lnTo>
                      <a:pt x="43" y="32"/>
                    </a:lnTo>
                    <a:lnTo>
                      <a:pt x="43" y="34"/>
                    </a:lnTo>
                    <a:lnTo>
                      <a:pt x="42" y="35"/>
                    </a:lnTo>
                    <a:lnTo>
                      <a:pt x="42" y="37"/>
                    </a:lnTo>
                    <a:lnTo>
                      <a:pt x="42" y="38"/>
                    </a:lnTo>
                    <a:lnTo>
                      <a:pt x="41" y="39"/>
                    </a:lnTo>
                    <a:lnTo>
                      <a:pt x="40" y="40"/>
                    </a:lnTo>
                    <a:lnTo>
                      <a:pt x="38" y="42"/>
                    </a:lnTo>
                    <a:lnTo>
                      <a:pt x="37" y="44"/>
                    </a:lnTo>
                    <a:lnTo>
                      <a:pt x="35" y="45"/>
                    </a:lnTo>
                    <a:lnTo>
                      <a:pt x="33" y="46"/>
                    </a:lnTo>
                    <a:lnTo>
                      <a:pt x="32" y="46"/>
                    </a:lnTo>
                    <a:lnTo>
                      <a:pt x="31" y="46"/>
                    </a:lnTo>
                    <a:lnTo>
                      <a:pt x="30" y="46"/>
                    </a:lnTo>
                    <a:lnTo>
                      <a:pt x="29" y="46"/>
                    </a:lnTo>
                    <a:lnTo>
                      <a:pt x="28" y="46"/>
                    </a:lnTo>
                    <a:lnTo>
                      <a:pt x="27" y="46"/>
                    </a:lnTo>
                    <a:lnTo>
                      <a:pt x="26" y="46"/>
                    </a:lnTo>
                    <a:lnTo>
                      <a:pt x="25" y="45"/>
                    </a:lnTo>
                    <a:lnTo>
                      <a:pt x="23" y="44"/>
                    </a:lnTo>
                    <a:lnTo>
                      <a:pt x="22" y="44"/>
                    </a:lnTo>
                    <a:lnTo>
                      <a:pt x="20" y="43"/>
                    </a:lnTo>
                    <a:lnTo>
                      <a:pt x="19" y="42"/>
                    </a:lnTo>
                    <a:lnTo>
                      <a:pt x="18" y="40"/>
                    </a:lnTo>
                    <a:lnTo>
                      <a:pt x="17" y="38"/>
                    </a:lnTo>
                    <a:lnTo>
                      <a:pt x="16" y="37"/>
                    </a:lnTo>
                    <a:lnTo>
                      <a:pt x="15" y="34"/>
                    </a:lnTo>
                    <a:lnTo>
                      <a:pt x="14" y="33"/>
                    </a:lnTo>
                    <a:lnTo>
                      <a:pt x="14" y="31"/>
                    </a:lnTo>
                    <a:lnTo>
                      <a:pt x="13" y="29"/>
                    </a:lnTo>
                    <a:lnTo>
                      <a:pt x="13" y="27"/>
                    </a:lnTo>
                    <a:lnTo>
                      <a:pt x="13" y="25"/>
                    </a:lnTo>
                    <a:lnTo>
                      <a:pt x="13" y="23"/>
                    </a:lnTo>
                    <a:lnTo>
                      <a:pt x="14" y="21"/>
                    </a:lnTo>
                    <a:lnTo>
                      <a:pt x="14" y="20"/>
                    </a:lnTo>
                    <a:lnTo>
                      <a:pt x="15" y="17"/>
                    </a:lnTo>
                    <a:lnTo>
                      <a:pt x="16" y="16"/>
                    </a:lnTo>
                    <a:lnTo>
                      <a:pt x="17" y="15"/>
                    </a:lnTo>
                    <a:lnTo>
                      <a:pt x="19" y="13"/>
                    </a:lnTo>
                    <a:lnTo>
                      <a:pt x="20" y="12"/>
                    </a:lnTo>
                    <a:lnTo>
                      <a:pt x="22" y="12"/>
                    </a:lnTo>
                    <a:lnTo>
                      <a:pt x="23" y="11"/>
                    </a:lnTo>
                    <a:lnTo>
                      <a:pt x="25" y="12"/>
                    </a:lnTo>
                    <a:lnTo>
                      <a:pt x="26" y="12"/>
                    </a:lnTo>
                    <a:lnTo>
                      <a:pt x="27" y="13"/>
                    </a:lnTo>
                    <a:lnTo>
                      <a:pt x="28" y="14"/>
                    </a:lnTo>
                    <a:lnTo>
                      <a:pt x="30" y="16"/>
                    </a:lnTo>
                    <a:lnTo>
                      <a:pt x="30" y="17"/>
                    </a:lnTo>
                    <a:lnTo>
                      <a:pt x="31" y="18"/>
                    </a:lnTo>
                    <a:lnTo>
                      <a:pt x="31" y="19"/>
                    </a:lnTo>
                    <a:lnTo>
                      <a:pt x="32" y="21"/>
                    </a:lnTo>
                    <a:lnTo>
                      <a:pt x="33" y="22"/>
                    </a:lnTo>
                    <a:lnTo>
                      <a:pt x="33" y="23"/>
                    </a:lnTo>
                    <a:lnTo>
                      <a:pt x="19" y="21"/>
                    </a:lnTo>
                    <a:lnTo>
                      <a:pt x="20" y="37"/>
                    </a:lnTo>
                    <a:lnTo>
                      <a:pt x="38" y="37"/>
                    </a:lnTo>
                    <a:lnTo>
                      <a:pt x="34" y="11"/>
                    </a:lnTo>
                    <a:lnTo>
                      <a:pt x="15" y="6"/>
                    </a:lnTo>
                    <a:lnTo>
                      <a:pt x="9" y="42"/>
                    </a:lnTo>
                    <a:lnTo>
                      <a:pt x="28" y="53"/>
                    </a:lnTo>
                    <a:lnTo>
                      <a:pt x="27" y="60"/>
                    </a:lnTo>
                    <a:close/>
                  </a:path>
                </a:pathLst>
              </a:custGeom>
              <a:solidFill>
                <a:srgbClr val="FFB5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589" name="Freeform 672"/>
              <p:cNvSpPr>
                <a:spLocks/>
              </p:cNvSpPr>
              <p:nvPr/>
            </p:nvSpPr>
            <p:spPr bwMode="auto">
              <a:xfrm>
                <a:off x="3414" y="2078"/>
                <a:ext cx="76" cy="80"/>
              </a:xfrm>
              <a:custGeom>
                <a:avLst/>
                <a:gdLst>
                  <a:gd name="T0" fmla="*/ 45 w 76"/>
                  <a:gd name="T1" fmla="*/ 79 h 80"/>
                  <a:gd name="T2" fmla="*/ 40 w 76"/>
                  <a:gd name="T3" fmla="*/ 78 h 80"/>
                  <a:gd name="T4" fmla="*/ 35 w 76"/>
                  <a:gd name="T5" fmla="*/ 76 h 80"/>
                  <a:gd name="T6" fmla="*/ 31 w 76"/>
                  <a:gd name="T7" fmla="*/ 75 h 80"/>
                  <a:gd name="T8" fmla="*/ 26 w 76"/>
                  <a:gd name="T9" fmla="*/ 73 h 80"/>
                  <a:gd name="T10" fmla="*/ 21 w 76"/>
                  <a:gd name="T11" fmla="*/ 70 h 80"/>
                  <a:gd name="T12" fmla="*/ 16 w 76"/>
                  <a:gd name="T13" fmla="*/ 67 h 80"/>
                  <a:gd name="T14" fmla="*/ 11 w 76"/>
                  <a:gd name="T15" fmla="*/ 63 h 80"/>
                  <a:gd name="T16" fmla="*/ 7 w 76"/>
                  <a:gd name="T17" fmla="*/ 59 h 80"/>
                  <a:gd name="T18" fmla="*/ 3 w 76"/>
                  <a:gd name="T19" fmla="*/ 54 h 80"/>
                  <a:gd name="T20" fmla="*/ 1 w 76"/>
                  <a:gd name="T21" fmla="*/ 48 h 80"/>
                  <a:gd name="T22" fmla="*/ 0 w 76"/>
                  <a:gd name="T23" fmla="*/ 42 h 80"/>
                  <a:gd name="T24" fmla="*/ 0 w 76"/>
                  <a:gd name="T25" fmla="*/ 36 h 80"/>
                  <a:gd name="T26" fmla="*/ 2 w 76"/>
                  <a:gd name="T27" fmla="*/ 29 h 80"/>
                  <a:gd name="T28" fmla="*/ 6 w 76"/>
                  <a:gd name="T29" fmla="*/ 20 h 80"/>
                  <a:gd name="T30" fmla="*/ 11 w 76"/>
                  <a:gd name="T31" fmla="*/ 13 h 80"/>
                  <a:gd name="T32" fmla="*/ 16 w 76"/>
                  <a:gd name="T33" fmla="*/ 8 h 80"/>
                  <a:gd name="T34" fmla="*/ 21 w 76"/>
                  <a:gd name="T35" fmla="*/ 4 h 80"/>
                  <a:gd name="T36" fmla="*/ 27 w 76"/>
                  <a:gd name="T37" fmla="*/ 2 h 80"/>
                  <a:gd name="T38" fmla="*/ 33 w 76"/>
                  <a:gd name="T39" fmla="*/ 0 h 80"/>
                  <a:gd name="T40" fmla="*/ 39 w 76"/>
                  <a:gd name="T41" fmla="*/ 1 h 80"/>
                  <a:gd name="T42" fmla="*/ 45 w 76"/>
                  <a:gd name="T43" fmla="*/ 2 h 80"/>
                  <a:gd name="T44" fmla="*/ 50 w 76"/>
                  <a:gd name="T45" fmla="*/ 4 h 80"/>
                  <a:gd name="T46" fmla="*/ 56 w 76"/>
                  <a:gd name="T47" fmla="*/ 7 h 80"/>
                  <a:gd name="T48" fmla="*/ 61 w 76"/>
                  <a:gd name="T49" fmla="*/ 11 h 80"/>
                  <a:gd name="T50" fmla="*/ 65 w 76"/>
                  <a:gd name="T51" fmla="*/ 15 h 80"/>
                  <a:gd name="T52" fmla="*/ 69 w 76"/>
                  <a:gd name="T53" fmla="*/ 20 h 80"/>
                  <a:gd name="T54" fmla="*/ 72 w 76"/>
                  <a:gd name="T55" fmla="*/ 25 h 80"/>
                  <a:gd name="T56" fmla="*/ 74 w 76"/>
                  <a:gd name="T57" fmla="*/ 30 h 80"/>
                  <a:gd name="T58" fmla="*/ 75 w 76"/>
                  <a:gd name="T59" fmla="*/ 35 h 80"/>
                  <a:gd name="T60" fmla="*/ 75 w 76"/>
                  <a:gd name="T61" fmla="*/ 41 h 80"/>
                  <a:gd name="T62" fmla="*/ 73 w 76"/>
                  <a:gd name="T63" fmla="*/ 49 h 80"/>
                  <a:gd name="T64" fmla="*/ 68 w 76"/>
                  <a:gd name="T65" fmla="*/ 55 h 80"/>
                  <a:gd name="T66" fmla="*/ 62 w 76"/>
                  <a:gd name="T67" fmla="*/ 59 h 80"/>
                  <a:gd name="T68" fmla="*/ 56 w 76"/>
                  <a:gd name="T69" fmla="*/ 62 h 80"/>
                  <a:gd name="T70" fmla="*/ 49 w 76"/>
                  <a:gd name="T71" fmla="*/ 62 h 80"/>
                  <a:gd name="T72" fmla="*/ 42 w 76"/>
                  <a:gd name="T73" fmla="*/ 60 h 80"/>
                  <a:gd name="T74" fmla="*/ 36 w 76"/>
                  <a:gd name="T75" fmla="*/ 58 h 80"/>
                  <a:gd name="T76" fmla="*/ 31 w 76"/>
                  <a:gd name="T77" fmla="*/ 54 h 80"/>
                  <a:gd name="T78" fmla="*/ 27 w 76"/>
                  <a:gd name="T79" fmla="*/ 49 h 80"/>
                  <a:gd name="T80" fmla="*/ 24 w 76"/>
                  <a:gd name="T81" fmla="*/ 43 h 80"/>
                  <a:gd name="T82" fmla="*/ 23 w 76"/>
                  <a:gd name="T83" fmla="*/ 37 h 80"/>
                  <a:gd name="T84" fmla="*/ 23 w 76"/>
                  <a:gd name="T85" fmla="*/ 32 h 80"/>
                  <a:gd name="T86" fmla="*/ 26 w 76"/>
                  <a:gd name="T87" fmla="*/ 25 h 80"/>
                  <a:gd name="T88" fmla="*/ 29 w 76"/>
                  <a:gd name="T89" fmla="*/ 21 h 80"/>
                  <a:gd name="T90" fmla="*/ 34 w 76"/>
                  <a:gd name="T91" fmla="*/ 18 h 80"/>
                  <a:gd name="T92" fmla="*/ 40 w 76"/>
                  <a:gd name="T93" fmla="*/ 16 h 80"/>
                  <a:gd name="T94" fmla="*/ 44 w 76"/>
                  <a:gd name="T95" fmla="*/ 16 h 80"/>
                  <a:gd name="T96" fmla="*/ 49 w 76"/>
                  <a:gd name="T97" fmla="*/ 19 h 80"/>
                  <a:gd name="T98" fmla="*/ 54 w 76"/>
                  <a:gd name="T99" fmla="*/ 26 h 80"/>
                  <a:gd name="T100" fmla="*/ 57 w 76"/>
                  <a:gd name="T101" fmla="*/ 31 h 80"/>
                  <a:gd name="T102" fmla="*/ 65 w 76"/>
                  <a:gd name="T103" fmla="*/ 49 h 80"/>
                  <a:gd name="T104" fmla="*/ 49 w 76"/>
                  <a:gd name="T105" fmla="*/ 71 h 8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76"/>
                  <a:gd name="T160" fmla="*/ 0 h 80"/>
                  <a:gd name="T161" fmla="*/ 76 w 76"/>
                  <a:gd name="T162" fmla="*/ 80 h 80"/>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76" h="80">
                    <a:moveTo>
                      <a:pt x="47" y="80"/>
                    </a:moveTo>
                    <a:lnTo>
                      <a:pt x="46" y="80"/>
                    </a:lnTo>
                    <a:lnTo>
                      <a:pt x="45" y="79"/>
                    </a:lnTo>
                    <a:lnTo>
                      <a:pt x="44" y="79"/>
                    </a:lnTo>
                    <a:lnTo>
                      <a:pt x="42" y="79"/>
                    </a:lnTo>
                    <a:lnTo>
                      <a:pt x="41" y="78"/>
                    </a:lnTo>
                    <a:lnTo>
                      <a:pt x="40" y="78"/>
                    </a:lnTo>
                    <a:lnTo>
                      <a:pt x="39" y="77"/>
                    </a:lnTo>
                    <a:lnTo>
                      <a:pt x="38" y="77"/>
                    </a:lnTo>
                    <a:lnTo>
                      <a:pt x="37" y="77"/>
                    </a:lnTo>
                    <a:lnTo>
                      <a:pt x="35" y="76"/>
                    </a:lnTo>
                    <a:lnTo>
                      <a:pt x="34" y="76"/>
                    </a:lnTo>
                    <a:lnTo>
                      <a:pt x="33" y="76"/>
                    </a:lnTo>
                    <a:lnTo>
                      <a:pt x="32" y="75"/>
                    </a:lnTo>
                    <a:lnTo>
                      <a:pt x="31" y="75"/>
                    </a:lnTo>
                    <a:lnTo>
                      <a:pt x="30" y="74"/>
                    </a:lnTo>
                    <a:lnTo>
                      <a:pt x="28" y="74"/>
                    </a:lnTo>
                    <a:lnTo>
                      <a:pt x="27" y="74"/>
                    </a:lnTo>
                    <a:lnTo>
                      <a:pt x="26" y="73"/>
                    </a:lnTo>
                    <a:lnTo>
                      <a:pt x="25" y="72"/>
                    </a:lnTo>
                    <a:lnTo>
                      <a:pt x="23" y="71"/>
                    </a:lnTo>
                    <a:lnTo>
                      <a:pt x="22" y="71"/>
                    </a:lnTo>
                    <a:lnTo>
                      <a:pt x="21" y="70"/>
                    </a:lnTo>
                    <a:lnTo>
                      <a:pt x="19" y="69"/>
                    </a:lnTo>
                    <a:lnTo>
                      <a:pt x="18" y="69"/>
                    </a:lnTo>
                    <a:lnTo>
                      <a:pt x="17" y="68"/>
                    </a:lnTo>
                    <a:lnTo>
                      <a:pt x="16" y="67"/>
                    </a:lnTo>
                    <a:lnTo>
                      <a:pt x="15" y="66"/>
                    </a:lnTo>
                    <a:lnTo>
                      <a:pt x="13" y="65"/>
                    </a:lnTo>
                    <a:lnTo>
                      <a:pt x="12" y="64"/>
                    </a:lnTo>
                    <a:lnTo>
                      <a:pt x="11" y="63"/>
                    </a:lnTo>
                    <a:lnTo>
                      <a:pt x="10" y="62"/>
                    </a:lnTo>
                    <a:lnTo>
                      <a:pt x="9" y="61"/>
                    </a:lnTo>
                    <a:lnTo>
                      <a:pt x="8" y="60"/>
                    </a:lnTo>
                    <a:lnTo>
                      <a:pt x="7" y="59"/>
                    </a:lnTo>
                    <a:lnTo>
                      <a:pt x="6" y="58"/>
                    </a:lnTo>
                    <a:lnTo>
                      <a:pt x="5" y="57"/>
                    </a:lnTo>
                    <a:lnTo>
                      <a:pt x="4" y="55"/>
                    </a:lnTo>
                    <a:lnTo>
                      <a:pt x="3" y="54"/>
                    </a:lnTo>
                    <a:lnTo>
                      <a:pt x="3" y="53"/>
                    </a:lnTo>
                    <a:lnTo>
                      <a:pt x="2" y="52"/>
                    </a:lnTo>
                    <a:lnTo>
                      <a:pt x="2" y="50"/>
                    </a:lnTo>
                    <a:lnTo>
                      <a:pt x="1" y="48"/>
                    </a:lnTo>
                    <a:lnTo>
                      <a:pt x="1" y="47"/>
                    </a:lnTo>
                    <a:lnTo>
                      <a:pt x="0" y="46"/>
                    </a:lnTo>
                    <a:lnTo>
                      <a:pt x="0" y="44"/>
                    </a:lnTo>
                    <a:lnTo>
                      <a:pt x="0" y="42"/>
                    </a:lnTo>
                    <a:lnTo>
                      <a:pt x="0" y="41"/>
                    </a:lnTo>
                    <a:lnTo>
                      <a:pt x="0" y="39"/>
                    </a:lnTo>
                    <a:lnTo>
                      <a:pt x="0" y="37"/>
                    </a:lnTo>
                    <a:lnTo>
                      <a:pt x="0" y="36"/>
                    </a:lnTo>
                    <a:lnTo>
                      <a:pt x="0" y="34"/>
                    </a:lnTo>
                    <a:lnTo>
                      <a:pt x="1" y="32"/>
                    </a:lnTo>
                    <a:lnTo>
                      <a:pt x="2" y="30"/>
                    </a:lnTo>
                    <a:lnTo>
                      <a:pt x="2" y="29"/>
                    </a:lnTo>
                    <a:lnTo>
                      <a:pt x="3" y="26"/>
                    </a:lnTo>
                    <a:lnTo>
                      <a:pt x="4" y="25"/>
                    </a:lnTo>
                    <a:lnTo>
                      <a:pt x="5" y="22"/>
                    </a:lnTo>
                    <a:lnTo>
                      <a:pt x="6" y="20"/>
                    </a:lnTo>
                    <a:lnTo>
                      <a:pt x="7" y="18"/>
                    </a:lnTo>
                    <a:lnTo>
                      <a:pt x="8" y="16"/>
                    </a:lnTo>
                    <a:lnTo>
                      <a:pt x="10" y="15"/>
                    </a:lnTo>
                    <a:lnTo>
                      <a:pt x="11" y="13"/>
                    </a:lnTo>
                    <a:lnTo>
                      <a:pt x="12" y="11"/>
                    </a:lnTo>
                    <a:lnTo>
                      <a:pt x="13" y="10"/>
                    </a:lnTo>
                    <a:lnTo>
                      <a:pt x="15" y="9"/>
                    </a:lnTo>
                    <a:lnTo>
                      <a:pt x="16" y="8"/>
                    </a:lnTo>
                    <a:lnTo>
                      <a:pt x="17" y="7"/>
                    </a:lnTo>
                    <a:lnTo>
                      <a:pt x="19" y="5"/>
                    </a:lnTo>
                    <a:lnTo>
                      <a:pt x="20" y="5"/>
                    </a:lnTo>
                    <a:lnTo>
                      <a:pt x="21" y="4"/>
                    </a:lnTo>
                    <a:lnTo>
                      <a:pt x="23" y="4"/>
                    </a:lnTo>
                    <a:lnTo>
                      <a:pt x="24" y="3"/>
                    </a:lnTo>
                    <a:lnTo>
                      <a:pt x="26" y="3"/>
                    </a:lnTo>
                    <a:lnTo>
                      <a:pt x="27" y="2"/>
                    </a:lnTo>
                    <a:lnTo>
                      <a:pt x="29" y="2"/>
                    </a:lnTo>
                    <a:lnTo>
                      <a:pt x="30" y="1"/>
                    </a:lnTo>
                    <a:lnTo>
                      <a:pt x="32" y="1"/>
                    </a:lnTo>
                    <a:lnTo>
                      <a:pt x="33" y="0"/>
                    </a:lnTo>
                    <a:lnTo>
                      <a:pt x="34" y="0"/>
                    </a:lnTo>
                    <a:lnTo>
                      <a:pt x="36" y="0"/>
                    </a:lnTo>
                    <a:lnTo>
                      <a:pt x="38" y="1"/>
                    </a:lnTo>
                    <a:lnTo>
                      <a:pt x="39" y="1"/>
                    </a:lnTo>
                    <a:lnTo>
                      <a:pt x="41" y="1"/>
                    </a:lnTo>
                    <a:lnTo>
                      <a:pt x="42" y="2"/>
                    </a:lnTo>
                    <a:lnTo>
                      <a:pt x="43" y="2"/>
                    </a:lnTo>
                    <a:lnTo>
                      <a:pt x="45" y="2"/>
                    </a:lnTo>
                    <a:lnTo>
                      <a:pt x="46" y="3"/>
                    </a:lnTo>
                    <a:lnTo>
                      <a:pt x="48" y="3"/>
                    </a:lnTo>
                    <a:lnTo>
                      <a:pt x="50" y="4"/>
                    </a:lnTo>
                    <a:lnTo>
                      <a:pt x="52" y="5"/>
                    </a:lnTo>
                    <a:lnTo>
                      <a:pt x="53" y="5"/>
                    </a:lnTo>
                    <a:lnTo>
                      <a:pt x="54" y="7"/>
                    </a:lnTo>
                    <a:lnTo>
                      <a:pt x="56" y="7"/>
                    </a:lnTo>
                    <a:lnTo>
                      <a:pt x="57" y="8"/>
                    </a:lnTo>
                    <a:lnTo>
                      <a:pt x="58" y="9"/>
                    </a:lnTo>
                    <a:lnTo>
                      <a:pt x="60" y="10"/>
                    </a:lnTo>
                    <a:lnTo>
                      <a:pt x="61" y="11"/>
                    </a:lnTo>
                    <a:lnTo>
                      <a:pt x="62" y="12"/>
                    </a:lnTo>
                    <a:lnTo>
                      <a:pt x="63" y="13"/>
                    </a:lnTo>
                    <a:lnTo>
                      <a:pt x="64" y="14"/>
                    </a:lnTo>
                    <a:lnTo>
                      <a:pt x="65" y="15"/>
                    </a:lnTo>
                    <a:lnTo>
                      <a:pt x="66" y="16"/>
                    </a:lnTo>
                    <a:lnTo>
                      <a:pt x="67" y="18"/>
                    </a:lnTo>
                    <a:lnTo>
                      <a:pt x="68" y="19"/>
                    </a:lnTo>
                    <a:lnTo>
                      <a:pt x="69" y="20"/>
                    </a:lnTo>
                    <a:lnTo>
                      <a:pt x="70" y="21"/>
                    </a:lnTo>
                    <a:lnTo>
                      <a:pt x="70" y="22"/>
                    </a:lnTo>
                    <a:lnTo>
                      <a:pt x="71" y="24"/>
                    </a:lnTo>
                    <a:lnTo>
                      <a:pt x="72" y="25"/>
                    </a:lnTo>
                    <a:lnTo>
                      <a:pt x="72" y="26"/>
                    </a:lnTo>
                    <a:lnTo>
                      <a:pt x="73" y="27"/>
                    </a:lnTo>
                    <a:lnTo>
                      <a:pt x="73" y="29"/>
                    </a:lnTo>
                    <a:lnTo>
                      <a:pt x="74" y="30"/>
                    </a:lnTo>
                    <a:lnTo>
                      <a:pt x="74" y="31"/>
                    </a:lnTo>
                    <a:lnTo>
                      <a:pt x="75" y="32"/>
                    </a:lnTo>
                    <a:lnTo>
                      <a:pt x="75" y="34"/>
                    </a:lnTo>
                    <a:lnTo>
                      <a:pt x="75" y="35"/>
                    </a:lnTo>
                    <a:lnTo>
                      <a:pt x="75" y="37"/>
                    </a:lnTo>
                    <a:lnTo>
                      <a:pt x="75" y="38"/>
                    </a:lnTo>
                    <a:lnTo>
                      <a:pt x="76" y="39"/>
                    </a:lnTo>
                    <a:lnTo>
                      <a:pt x="75" y="41"/>
                    </a:lnTo>
                    <a:lnTo>
                      <a:pt x="75" y="44"/>
                    </a:lnTo>
                    <a:lnTo>
                      <a:pt x="74" y="46"/>
                    </a:lnTo>
                    <a:lnTo>
                      <a:pt x="73" y="48"/>
                    </a:lnTo>
                    <a:lnTo>
                      <a:pt x="73" y="49"/>
                    </a:lnTo>
                    <a:lnTo>
                      <a:pt x="72" y="51"/>
                    </a:lnTo>
                    <a:lnTo>
                      <a:pt x="71" y="53"/>
                    </a:lnTo>
                    <a:lnTo>
                      <a:pt x="70" y="54"/>
                    </a:lnTo>
                    <a:lnTo>
                      <a:pt x="68" y="55"/>
                    </a:lnTo>
                    <a:lnTo>
                      <a:pt x="67" y="57"/>
                    </a:lnTo>
                    <a:lnTo>
                      <a:pt x="66" y="57"/>
                    </a:lnTo>
                    <a:lnTo>
                      <a:pt x="64" y="58"/>
                    </a:lnTo>
                    <a:lnTo>
                      <a:pt x="62" y="59"/>
                    </a:lnTo>
                    <a:lnTo>
                      <a:pt x="61" y="60"/>
                    </a:lnTo>
                    <a:lnTo>
                      <a:pt x="59" y="60"/>
                    </a:lnTo>
                    <a:lnTo>
                      <a:pt x="58" y="61"/>
                    </a:lnTo>
                    <a:lnTo>
                      <a:pt x="56" y="62"/>
                    </a:lnTo>
                    <a:lnTo>
                      <a:pt x="54" y="62"/>
                    </a:lnTo>
                    <a:lnTo>
                      <a:pt x="52" y="62"/>
                    </a:lnTo>
                    <a:lnTo>
                      <a:pt x="50" y="62"/>
                    </a:lnTo>
                    <a:lnTo>
                      <a:pt x="49" y="62"/>
                    </a:lnTo>
                    <a:lnTo>
                      <a:pt x="47" y="62"/>
                    </a:lnTo>
                    <a:lnTo>
                      <a:pt x="45" y="61"/>
                    </a:lnTo>
                    <a:lnTo>
                      <a:pt x="43" y="61"/>
                    </a:lnTo>
                    <a:lnTo>
                      <a:pt x="42" y="60"/>
                    </a:lnTo>
                    <a:lnTo>
                      <a:pt x="40" y="60"/>
                    </a:lnTo>
                    <a:lnTo>
                      <a:pt x="38" y="59"/>
                    </a:lnTo>
                    <a:lnTo>
                      <a:pt x="37" y="59"/>
                    </a:lnTo>
                    <a:lnTo>
                      <a:pt x="36" y="58"/>
                    </a:lnTo>
                    <a:lnTo>
                      <a:pt x="34" y="57"/>
                    </a:lnTo>
                    <a:lnTo>
                      <a:pt x="34" y="56"/>
                    </a:lnTo>
                    <a:lnTo>
                      <a:pt x="33" y="55"/>
                    </a:lnTo>
                    <a:lnTo>
                      <a:pt x="31" y="54"/>
                    </a:lnTo>
                    <a:lnTo>
                      <a:pt x="31" y="53"/>
                    </a:lnTo>
                    <a:lnTo>
                      <a:pt x="29" y="52"/>
                    </a:lnTo>
                    <a:lnTo>
                      <a:pt x="29" y="51"/>
                    </a:lnTo>
                    <a:lnTo>
                      <a:pt x="27" y="49"/>
                    </a:lnTo>
                    <a:lnTo>
                      <a:pt x="26" y="47"/>
                    </a:lnTo>
                    <a:lnTo>
                      <a:pt x="25" y="45"/>
                    </a:lnTo>
                    <a:lnTo>
                      <a:pt x="25" y="44"/>
                    </a:lnTo>
                    <a:lnTo>
                      <a:pt x="24" y="43"/>
                    </a:lnTo>
                    <a:lnTo>
                      <a:pt x="24" y="42"/>
                    </a:lnTo>
                    <a:lnTo>
                      <a:pt x="23" y="40"/>
                    </a:lnTo>
                    <a:lnTo>
                      <a:pt x="23" y="39"/>
                    </a:lnTo>
                    <a:lnTo>
                      <a:pt x="23" y="37"/>
                    </a:lnTo>
                    <a:lnTo>
                      <a:pt x="23" y="35"/>
                    </a:lnTo>
                    <a:lnTo>
                      <a:pt x="23" y="34"/>
                    </a:lnTo>
                    <a:lnTo>
                      <a:pt x="23" y="32"/>
                    </a:lnTo>
                    <a:lnTo>
                      <a:pt x="23" y="31"/>
                    </a:lnTo>
                    <a:lnTo>
                      <a:pt x="24" y="29"/>
                    </a:lnTo>
                    <a:lnTo>
                      <a:pt x="25" y="27"/>
                    </a:lnTo>
                    <a:lnTo>
                      <a:pt x="26" y="25"/>
                    </a:lnTo>
                    <a:lnTo>
                      <a:pt x="27" y="24"/>
                    </a:lnTo>
                    <a:lnTo>
                      <a:pt x="27" y="23"/>
                    </a:lnTo>
                    <a:lnTo>
                      <a:pt x="28" y="22"/>
                    </a:lnTo>
                    <a:lnTo>
                      <a:pt x="29" y="21"/>
                    </a:lnTo>
                    <a:lnTo>
                      <a:pt x="31" y="20"/>
                    </a:lnTo>
                    <a:lnTo>
                      <a:pt x="32" y="19"/>
                    </a:lnTo>
                    <a:lnTo>
                      <a:pt x="33" y="19"/>
                    </a:lnTo>
                    <a:lnTo>
                      <a:pt x="34" y="18"/>
                    </a:lnTo>
                    <a:lnTo>
                      <a:pt x="36" y="17"/>
                    </a:lnTo>
                    <a:lnTo>
                      <a:pt x="37" y="16"/>
                    </a:lnTo>
                    <a:lnTo>
                      <a:pt x="38" y="16"/>
                    </a:lnTo>
                    <a:lnTo>
                      <a:pt x="40" y="16"/>
                    </a:lnTo>
                    <a:lnTo>
                      <a:pt x="41" y="16"/>
                    </a:lnTo>
                    <a:lnTo>
                      <a:pt x="42" y="16"/>
                    </a:lnTo>
                    <a:lnTo>
                      <a:pt x="43" y="16"/>
                    </a:lnTo>
                    <a:lnTo>
                      <a:pt x="44" y="16"/>
                    </a:lnTo>
                    <a:lnTo>
                      <a:pt x="45" y="17"/>
                    </a:lnTo>
                    <a:lnTo>
                      <a:pt x="46" y="18"/>
                    </a:lnTo>
                    <a:lnTo>
                      <a:pt x="47" y="18"/>
                    </a:lnTo>
                    <a:lnTo>
                      <a:pt x="49" y="19"/>
                    </a:lnTo>
                    <a:lnTo>
                      <a:pt x="51" y="21"/>
                    </a:lnTo>
                    <a:lnTo>
                      <a:pt x="52" y="22"/>
                    </a:lnTo>
                    <a:lnTo>
                      <a:pt x="54" y="25"/>
                    </a:lnTo>
                    <a:lnTo>
                      <a:pt x="54" y="26"/>
                    </a:lnTo>
                    <a:lnTo>
                      <a:pt x="56" y="27"/>
                    </a:lnTo>
                    <a:lnTo>
                      <a:pt x="56" y="29"/>
                    </a:lnTo>
                    <a:lnTo>
                      <a:pt x="57" y="30"/>
                    </a:lnTo>
                    <a:lnTo>
                      <a:pt x="57" y="31"/>
                    </a:lnTo>
                    <a:lnTo>
                      <a:pt x="58" y="31"/>
                    </a:lnTo>
                    <a:lnTo>
                      <a:pt x="34" y="28"/>
                    </a:lnTo>
                    <a:lnTo>
                      <a:pt x="34" y="49"/>
                    </a:lnTo>
                    <a:lnTo>
                      <a:pt x="65" y="49"/>
                    </a:lnTo>
                    <a:lnTo>
                      <a:pt x="60" y="15"/>
                    </a:lnTo>
                    <a:lnTo>
                      <a:pt x="27" y="9"/>
                    </a:lnTo>
                    <a:lnTo>
                      <a:pt x="15" y="57"/>
                    </a:lnTo>
                    <a:lnTo>
                      <a:pt x="49" y="71"/>
                    </a:lnTo>
                    <a:lnTo>
                      <a:pt x="47" y="80"/>
                    </a:lnTo>
                    <a:close/>
                  </a:path>
                </a:pathLst>
              </a:custGeom>
              <a:solidFill>
                <a:srgbClr val="E6FF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590" name="Freeform 673"/>
              <p:cNvSpPr>
                <a:spLocks/>
              </p:cNvSpPr>
              <p:nvPr/>
            </p:nvSpPr>
            <p:spPr bwMode="auto">
              <a:xfrm>
                <a:off x="3048" y="2132"/>
                <a:ext cx="34" cy="42"/>
              </a:xfrm>
              <a:custGeom>
                <a:avLst/>
                <a:gdLst>
                  <a:gd name="T0" fmla="*/ 20 w 34"/>
                  <a:gd name="T1" fmla="*/ 41 h 42"/>
                  <a:gd name="T2" fmla="*/ 18 w 34"/>
                  <a:gd name="T3" fmla="*/ 41 h 42"/>
                  <a:gd name="T4" fmla="*/ 15 w 34"/>
                  <a:gd name="T5" fmla="*/ 39 h 42"/>
                  <a:gd name="T6" fmla="*/ 13 w 34"/>
                  <a:gd name="T7" fmla="*/ 38 h 42"/>
                  <a:gd name="T8" fmla="*/ 11 w 34"/>
                  <a:gd name="T9" fmla="*/ 37 h 42"/>
                  <a:gd name="T10" fmla="*/ 9 w 34"/>
                  <a:gd name="T11" fmla="*/ 36 h 42"/>
                  <a:gd name="T12" fmla="*/ 7 w 34"/>
                  <a:gd name="T13" fmla="*/ 34 h 42"/>
                  <a:gd name="T14" fmla="*/ 4 w 34"/>
                  <a:gd name="T15" fmla="*/ 32 h 42"/>
                  <a:gd name="T16" fmla="*/ 3 w 34"/>
                  <a:gd name="T17" fmla="*/ 30 h 42"/>
                  <a:gd name="T18" fmla="*/ 1 w 34"/>
                  <a:gd name="T19" fmla="*/ 27 h 42"/>
                  <a:gd name="T20" fmla="*/ 0 w 34"/>
                  <a:gd name="T21" fmla="*/ 24 h 42"/>
                  <a:gd name="T22" fmla="*/ 0 w 34"/>
                  <a:gd name="T23" fmla="*/ 21 h 42"/>
                  <a:gd name="T24" fmla="*/ 0 w 34"/>
                  <a:gd name="T25" fmla="*/ 17 h 42"/>
                  <a:gd name="T26" fmla="*/ 1 w 34"/>
                  <a:gd name="T27" fmla="*/ 14 h 42"/>
                  <a:gd name="T28" fmla="*/ 3 w 34"/>
                  <a:gd name="T29" fmla="*/ 9 h 42"/>
                  <a:gd name="T30" fmla="*/ 6 w 34"/>
                  <a:gd name="T31" fmla="*/ 6 h 42"/>
                  <a:gd name="T32" fmla="*/ 8 w 34"/>
                  <a:gd name="T33" fmla="*/ 3 h 42"/>
                  <a:gd name="T34" fmla="*/ 10 w 34"/>
                  <a:gd name="T35" fmla="*/ 1 h 42"/>
                  <a:gd name="T36" fmla="*/ 13 w 34"/>
                  <a:gd name="T37" fmla="*/ 0 h 42"/>
                  <a:gd name="T38" fmla="*/ 15 w 34"/>
                  <a:gd name="T39" fmla="*/ 0 h 42"/>
                  <a:gd name="T40" fmla="*/ 18 w 34"/>
                  <a:gd name="T41" fmla="*/ 0 h 42"/>
                  <a:gd name="T42" fmla="*/ 21 w 34"/>
                  <a:gd name="T43" fmla="*/ 1 h 42"/>
                  <a:gd name="T44" fmla="*/ 23 w 34"/>
                  <a:gd name="T45" fmla="*/ 2 h 42"/>
                  <a:gd name="T46" fmla="*/ 25 w 34"/>
                  <a:gd name="T47" fmla="*/ 4 h 42"/>
                  <a:gd name="T48" fmla="*/ 27 w 34"/>
                  <a:gd name="T49" fmla="*/ 6 h 42"/>
                  <a:gd name="T50" fmla="*/ 29 w 34"/>
                  <a:gd name="T51" fmla="*/ 8 h 42"/>
                  <a:gd name="T52" fmla="*/ 31 w 34"/>
                  <a:gd name="T53" fmla="*/ 11 h 42"/>
                  <a:gd name="T54" fmla="*/ 32 w 34"/>
                  <a:gd name="T55" fmla="*/ 13 h 42"/>
                  <a:gd name="T56" fmla="*/ 33 w 34"/>
                  <a:gd name="T57" fmla="*/ 16 h 42"/>
                  <a:gd name="T58" fmla="*/ 34 w 34"/>
                  <a:gd name="T59" fmla="*/ 19 h 42"/>
                  <a:gd name="T60" fmla="*/ 33 w 34"/>
                  <a:gd name="T61" fmla="*/ 21 h 42"/>
                  <a:gd name="T62" fmla="*/ 33 w 34"/>
                  <a:gd name="T63" fmla="*/ 23 h 42"/>
                  <a:gd name="T64" fmla="*/ 32 w 34"/>
                  <a:gd name="T65" fmla="*/ 26 h 42"/>
                  <a:gd name="T66" fmla="*/ 30 w 34"/>
                  <a:gd name="T67" fmla="*/ 29 h 42"/>
                  <a:gd name="T68" fmla="*/ 27 w 34"/>
                  <a:gd name="T69" fmla="*/ 31 h 42"/>
                  <a:gd name="T70" fmla="*/ 24 w 34"/>
                  <a:gd name="T71" fmla="*/ 32 h 42"/>
                  <a:gd name="T72" fmla="*/ 21 w 34"/>
                  <a:gd name="T73" fmla="*/ 32 h 42"/>
                  <a:gd name="T74" fmla="*/ 18 w 34"/>
                  <a:gd name="T75" fmla="*/ 31 h 42"/>
                  <a:gd name="T76" fmla="*/ 16 w 34"/>
                  <a:gd name="T77" fmla="*/ 30 h 42"/>
                  <a:gd name="T78" fmla="*/ 14 w 34"/>
                  <a:gd name="T79" fmla="*/ 28 h 42"/>
                  <a:gd name="T80" fmla="*/ 12 w 34"/>
                  <a:gd name="T81" fmla="*/ 25 h 42"/>
                  <a:gd name="T82" fmla="*/ 11 w 34"/>
                  <a:gd name="T83" fmla="*/ 23 h 42"/>
                  <a:gd name="T84" fmla="*/ 10 w 34"/>
                  <a:gd name="T85" fmla="*/ 20 h 42"/>
                  <a:gd name="T86" fmla="*/ 10 w 34"/>
                  <a:gd name="T87" fmla="*/ 17 h 42"/>
                  <a:gd name="T88" fmla="*/ 11 w 34"/>
                  <a:gd name="T89" fmla="*/ 15 h 42"/>
                  <a:gd name="T90" fmla="*/ 11 w 34"/>
                  <a:gd name="T91" fmla="*/ 12 h 42"/>
                  <a:gd name="T92" fmla="*/ 13 w 34"/>
                  <a:gd name="T93" fmla="*/ 10 h 42"/>
                  <a:gd name="T94" fmla="*/ 16 w 34"/>
                  <a:gd name="T95" fmla="*/ 9 h 42"/>
                  <a:gd name="T96" fmla="*/ 18 w 34"/>
                  <a:gd name="T97" fmla="*/ 8 h 42"/>
                  <a:gd name="T98" fmla="*/ 21 w 34"/>
                  <a:gd name="T99" fmla="*/ 9 h 42"/>
                  <a:gd name="T100" fmla="*/ 24 w 34"/>
                  <a:gd name="T101" fmla="*/ 12 h 42"/>
                  <a:gd name="T102" fmla="*/ 25 w 34"/>
                  <a:gd name="T103" fmla="*/ 15 h 42"/>
                  <a:gd name="T104" fmla="*/ 15 w 34"/>
                  <a:gd name="T105" fmla="*/ 15 h 42"/>
                  <a:gd name="T106" fmla="*/ 29 w 34"/>
                  <a:gd name="T107" fmla="*/ 26 h 42"/>
                  <a:gd name="T108" fmla="*/ 12 w 34"/>
                  <a:gd name="T109" fmla="*/ 5 h 42"/>
                  <a:gd name="T110" fmla="*/ 22 w 34"/>
                  <a:gd name="T111" fmla="*/ 37 h 42"/>
                  <a:gd name="T112" fmla="*/ 21 w 34"/>
                  <a:gd name="T113" fmla="*/ 42 h 4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34"/>
                  <a:gd name="T172" fmla="*/ 0 h 42"/>
                  <a:gd name="T173" fmla="*/ 34 w 34"/>
                  <a:gd name="T174" fmla="*/ 42 h 42"/>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34" h="42">
                    <a:moveTo>
                      <a:pt x="21" y="42"/>
                    </a:moveTo>
                    <a:lnTo>
                      <a:pt x="20" y="41"/>
                    </a:lnTo>
                    <a:lnTo>
                      <a:pt x="19" y="41"/>
                    </a:lnTo>
                    <a:lnTo>
                      <a:pt x="18" y="41"/>
                    </a:lnTo>
                    <a:lnTo>
                      <a:pt x="16" y="40"/>
                    </a:lnTo>
                    <a:lnTo>
                      <a:pt x="15" y="39"/>
                    </a:lnTo>
                    <a:lnTo>
                      <a:pt x="14" y="39"/>
                    </a:lnTo>
                    <a:lnTo>
                      <a:pt x="13" y="38"/>
                    </a:lnTo>
                    <a:lnTo>
                      <a:pt x="12" y="38"/>
                    </a:lnTo>
                    <a:lnTo>
                      <a:pt x="11" y="37"/>
                    </a:lnTo>
                    <a:lnTo>
                      <a:pt x="10" y="37"/>
                    </a:lnTo>
                    <a:lnTo>
                      <a:pt x="9" y="36"/>
                    </a:lnTo>
                    <a:lnTo>
                      <a:pt x="8" y="35"/>
                    </a:lnTo>
                    <a:lnTo>
                      <a:pt x="7" y="34"/>
                    </a:lnTo>
                    <a:lnTo>
                      <a:pt x="6" y="33"/>
                    </a:lnTo>
                    <a:lnTo>
                      <a:pt x="4" y="32"/>
                    </a:lnTo>
                    <a:lnTo>
                      <a:pt x="3" y="31"/>
                    </a:lnTo>
                    <a:lnTo>
                      <a:pt x="3" y="30"/>
                    </a:lnTo>
                    <a:lnTo>
                      <a:pt x="2" y="28"/>
                    </a:lnTo>
                    <a:lnTo>
                      <a:pt x="1" y="27"/>
                    </a:lnTo>
                    <a:lnTo>
                      <a:pt x="1" y="26"/>
                    </a:lnTo>
                    <a:lnTo>
                      <a:pt x="0" y="24"/>
                    </a:lnTo>
                    <a:lnTo>
                      <a:pt x="0" y="23"/>
                    </a:lnTo>
                    <a:lnTo>
                      <a:pt x="0" y="21"/>
                    </a:lnTo>
                    <a:lnTo>
                      <a:pt x="0" y="20"/>
                    </a:lnTo>
                    <a:lnTo>
                      <a:pt x="0" y="17"/>
                    </a:lnTo>
                    <a:lnTo>
                      <a:pt x="1" y="15"/>
                    </a:lnTo>
                    <a:lnTo>
                      <a:pt x="1" y="14"/>
                    </a:lnTo>
                    <a:lnTo>
                      <a:pt x="3" y="11"/>
                    </a:lnTo>
                    <a:lnTo>
                      <a:pt x="3" y="9"/>
                    </a:lnTo>
                    <a:lnTo>
                      <a:pt x="4" y="8"/>
                    </a:lnTo>
                    <a:lnTo>
                      <a:pt x="6" y="6"/>
                    </a:lnTo>
                    <a:lnTo>
                      <a:pt x="7" y="4"/>
                    </a:lnTo>
                    <a:lnTo>
                      <a:pt x="8" y="3"/>
                    </a:lnTo>
                    <a:lnTo>
                      <a:pt x="9" y="2"/>
                    </a:lnTo>
                    <a:lnTo>
                      <a:pt x="10" y="1"/>
                    </a:lnTo>
                    <a:lnTo>
                      <a:pt x="11" y="1"/>
                    </a:lnTo>
                    <a:lnTo>
                      <a:pt x="13" y="0"/>
                    </a:lnTo>
                    <a:lnTo>
                      <a:pt x="14" y="0"/>
                    </a:lnTo>
                    <a:lnTo>
                      <a:pt x="15" y="0"/>
                    </a:lnTo>
                    <a:lnTo>
                      <a:pt x="17" y="0"/>
                    </a:lnTo>
                    <a:lnTo>
                      <a:pt x="18" y="0"/>
                    </a:lnTo>
                    <a:lnTo>
                      <a:pt x="19" y="0"/>
                    </a:lnTo>
                    <a:lnTo>
                      <a:pt x="21" y="1"/>
                    </a:lnTo>
                    <a:lnTo>
                      <a:pt x="22" y="2"/>
                    </a:lnTo>
                    <a:lnTo>
                      <a:pt x="23" y="2"/>
                    </a:lnTo>
                    <a:lnTo>
                      <a:pt x="24" y="3"/>
                    </a:lnTo>
                    <a:lnTo>
                      <a:pt x="25" y="4"/>
                    </a:lnTo>
                    <a:lnTo>
                      <a:pt x="26" y="5"/>
                    </a:lnTo>
                    <a:lnTo>
                      <a:pt x="27" y="6"/>
                    </a:lnTo>
                    <a:lnTo>
                      <a:pt x="28" y="7"/>
                    </a:lnTo>
                    <a:lnTo>
                      <a:pt x="29" y="8"/>
                    </a:lnTo>
                    <a:lnTo>
                      <a:pt x="30" y="10"/>
                    </a:lnTo>
                    <a:lnTo>
                      <a:pt x="31" y="11"/>
                    </a:lnTo>
                    <a:lnTo>
                      <a:pt x="32" y="12"/>
                    </a:lnTo>
                    <a:lnTo>
                      <a:pt x="32" y="13"/>
                    </a:lnTo>
                    <a:lnTo>
                      <a:pt x="33" y="15"/>
                    </a:lnTo>
                    <a:lnTo>
                      <a:pt x="33" y="16"/>
                    </a:lnTo>
                    <a:lnTo>
                      <a:pt x="34" y="17"/>
                    </a:lnTo>
                    <a:lnTo>
                      <a:pt x="34" y="19"/>
                    </a:lnTo>
                    <a:lnTo>
                      <a:pt x="34" y="20"/>
                    </a:lnTo>
                    <a:lnTo>
                      <a:pt x="33" y="21"/>
                    </a:lnTo>
                    <a:lnTo>
                      <a:pt x="33" y="22"/>
                    </a:lnTo>
                    <a:lnTo>
                      <a:pt x="33" y="23"/>
                    </a:lnTo>
                    <a:lnTo>
                      <a:pt x="33" y="25"/>
                    </a:lnTo>
                    <a:lnTo>
                      <a:pt x="32" y="26"/>
                    </a:lnTo>
                    <a:lnTo>
                      <a:pt x="31" y="28"/>
                    </a:lnTo>
                    <a:lnTo>
                      <a:pt x="30" y="29"/>
                    </a:lnTo>
                    <a:lnTo>
                      <a:pt x="28" y="30"/>
                    </a:lnTo>
                    <a:lnTo>
                      <a:pt x="27" y="31"/>
                    </a:lnTo>
                    <a:lnTo>
                      <a:pt x="26" y="32"/>
                    </a:lnTo>
                    <a:lnTo>
                      <a:pt x="24" y="32"/>
                    </a:lnTo>
                    <a:lnTo>
                      <a:pt x="22" y="32"/>
                    </a:lnTo>
                    <a:lnTo>
                      <a:pt x="21" y="32"/>
                    </a:lnTo>
                    <a:lnTo>
                      <a:pt x="19" y="32"/>
                    </a:lnTo>
                    <a:lnTo>
                      <a:pt x="18" y="31"/>
                    </a:lnTo>
                    <a:lnTo>
                      <a:pt x="17" y="31"/>
                    </a:lnTo>
                    <a:lnTo>
                      <a:pt x="16" y="30"/>
                    </a:lnTo>
                    <a:lnTo>
                      <a:pt x="15" y="29"/>
                    </a:lnTo>
                    <a:lnTo>
                      <a:pt x="14" y="28"/>
                    </a:lnTo>
                    <a:lnTo>
                      <a:pt x="13" y="27"/>
                    </a:lnTo>
                    <a:lnTo>
                      <a:pt x="12" y="25"/>
                    </a:lnTo>
                    <a:lnTo>
                      <a:pt x="11" y="24"/>
                    </a:lnTo>
                    <a:lnTo>
                      <a:pt x="11" y="23"/>
                    </a:lnTo>
                    <a:lnTo>
                      <a:pt x="11" y="22"/>
                    </a:lnTo>
                    <a:lnTo>
                      <a:pt x="10" y="20"/>
                    </a:lnTo>
                    <a:lnTo>
                      <a:pt x="10" y="19"/>
                    </a:lnTo>
                    <a:lnTo>
                      <a:pt x="10" y="17"/>
                    </a:lnTo>
                    <a:lnTo>
                      <a:pt x="10" y="16"/>
                    </a:lnTo>
                    <a:lnTo>
                      <a:pt x="11" y="15"/>
                    </a:lnTo>
                    <a:lnTo>
                      <a:pt x="11" y="14"/>
                    </a:lnTo>
                    <a:lnTo>
                      <a:pt x="11" y="12"/>
                    </a:lnTo>
                    <a:lnTo>
                      <a:pt x="12" y="11"/>
                    </a:lnTo>
                    <a:lnTo>
                      <a:pt x="13" y="10"/>
                    </a:lnTo>
                    <a:lnTo>
                      <a:pt x="15" y="9"/>
                    </a:lnTo>
                    <a:lnTo>
                      <a:pt x="16" y="9"/>
                    </a:lnTo>
                    <a:lnTo>
                      <a:pt x="17" y="8"/>
                    </a:lnTo>
                    <a:lnTo>
                      <a:pt x="18" y="8"/>
                    </a:lnTo>
                    <a:lnTo>
                      <a:pt x="19" y="8"/>
                    </a:lnTo>
                    <a:lnTo>
                      <a:pt x="21" y="9"/>
                    </a:lnTo>
                    <a:lnTo>
                      <a:pt x="22" y="11"/>
                    </a:lnTo>
                    <a:lnTo>
                      <a:pt x="24" y="12"/>
                    </a:lnTo>
                    <a:lnTo>
                      <a:pt x="25" y="14"/>
                    </a:lnTo>
                    <a:lnTo>
                      <a:pt x="25" y="15"/>
                    </a:lnTo>
                    <a:lnTo>
                      <a:pt x="26" y="16"/>
                    </a:lnTo>
                    <a:lnTo>
                      <a:pt x="15" y="15"/>
                    </a:lnTo>
                    <a:lnTo>
                      <a:pt x="15" y="26"/>
                    </a:lnTo>
                    <a:lnTo>
                      <a:pt x="29" y="26"/>
                    </a:lnTo>
                    <a:lnTo>
                      <a:pt x="26" y="8"/>
                    </a:lnTo>
                    <a:lnTo>
                      <a:pt x="12" y="5"/>
                    </a:lnTo>
                    <a:lnTo>
                      <a:pt x="7" y="30"/>
                    </a:lnTo>
                    <a:lnTo>
                      <a:pt x="22" y="37"/>
                    </a:lnTo>
                    <a:lnTo>
                      <a:pt x="21" y="42"/>
                    </a:lnTo>
                    <a:close/>
                  </a:path>
                </a:pathLst>
              </a:custGeom>
              <a:solidFill>
                <a:srgbClr val="FFFFC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591" name="Freeform 674"/>
              <p:cNvSpPr>
                <a:spLocks/>
              </p:cNvSpPr>
              <p:nvPr/>
            </p:nvSpPr>
            <p:spPr bwMode="auto">
              <a:xfrm>
                <a:off x="3039" y="2188"/>
                <a:ext cx="32" cy="23"/>
              </a:xfrm>
              <a:custGeom>
                <a:avLst/>
                <a:gdLst>
                  <a:gd name="T0" fmla="*/ 31 w 32"/>
                  <a:gd name="T1" fmla="*/ 23 h 23"/>
                  <a:gd name="T2" fmla="*/ 0 w 32"/>
                  <a:gd name="T3" fmla="*/ 11 h 23"/>
                  <a:gd name="T4" fmla="*/ 7 w 32"/>
                  <a:gd name="T5" fmla="*/ 0 h 23"/>
                  <a:gd name="T6" fmla="*/ 32 w 32"/>
                  <a:gd name="T7" fmla="*/ 19 h 23"/>
                  <a:gd name="T8" fmla="*/ 31 w 32"/>
                  <a:gd name="T9" fmla="*/ 23 h 23"/>
                  <a:gd name="T10" fmla="*/ 31 w 32"/>
                  <a:gd name="T11" fmla="*/ 23 h 23"/>
                  <a:gd name="T12" fmla="*/ 0 60000 65536"/>
                  <a:gd name="T13" fmla="*/ 0 60000 65536"/>
                  <a:gd name="T14" fmla="*/ 0 60000 65536"/>
                  <a:gd name="T15" fmla="*/ 0 60000 65536"/>
                  <a:gd name="T16" fmla="*/ 0 60000 65536"/>
                  <a:gd name="T17" fmla="*/ 0 60000 65536"/>
                  <a:gd name="T18" fmla="*/ 0 w 32"/>
                  <a:gd name="T19" fmla="*/ 0 h 23"/>
                  <a:gd name="T20" fmla="*/ 32 w 32"/>
                  <a:gd name="T21" fmla="*/ 23 h 23"/>
                </a:gdLst>
                <a:ahLst/>
                <a:cxnLst>
                  <a:cxn ang="T12">
                    <a:pos x="T0" y="T1"/>
                  </a:cxn>
                  <a:cxn ang="T13">
                    <a:pos x="T2" y="T3"/>
                  </a:cxn>
                  <a:cxn ang="T14">
                    <a:pos x="T4" y="T5"/>
                  </a:cxn>
                  <a:cxn ang="T15">
                    <a:pos x="T6" y="T7"/>
                  </a:cxn>
                  <a:cxn ang="T16">
                    <a:pos x="T8" y="T9"/>
                  </a:cxn>
                  <a:cxn ang="T17">
                    <a:pos x="T10" y="T11"/>
                  </a:cxn>
                </a:cxnLst>
                <a:rect l="T18" t="T19" r="T20" b="T21"/>
                <a:pathLst>
                  <a:path w="32" h="23">
                    <a:moveTo>
                      <a:pt x="31" y="23"/>
                    </a:moveTo>
                    <a:lnTo>
                      <a:pt x="0" y="11"/>
                    </a:lnTo>
                    <a:lnTo>
                      <a:pt x="7" y="0"/>
                    </a:lnTo>
                    <a:lnTo>
                      <a:pt x="32" y="19"/>
                    </a:lnTo>
                    <a:lnTo>
                      <a:pt x="31" y="23"/>
                    </a:lnTo>
                    <a:close/>
                  </a:path>
                </a:pathLst>
              </a:custGeom>
              <a:solidFill>
                <a:srgbClr val="E6FF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592" name="Freeform 675"/>
              <p:cNvSpPr>
                <a:spLocks/>
              </p:cNvSpPr>
              <p:nvPr/>
            </p:nvSpPr>
            <p:spPr bwMode="auto">
              <a:xfrm>
                <a:off x="3308" y="2094"/>
                <a:ext cx="7" cy="31"/>
              </a:xfrm>
              <a:custGeom>
                <a:avLst/>
                <a:gdLst>
                  <a:gd name="T0" fmla="*/ 7 w 7"/>
                  <a:gd name="T1" fmla="*/ 0 h 31"/>
                  <a:gd name="T2" fmla="*/ 7 w 7"/>
                  <a:gd name="T3" fmla="*/ 27 h 31"/>
                  <a:gd name="T4" fmla="*/ 3 w 7"/>
                  <a:gd name="T5" fmla="*/ 31 h 31"/>
                  <a:gd name="T6" fmla="*/ 0 w 7"/>
                  <a:gd name="T7" fmla="*/ 2 h 31"/>
                  <a:gd name="T8" fmla="*/ 7 w 7"/>
                  <a:gd name="T9" fmla="*/ 0 h 31"/>
                  <a:gd name="T10" fmla="*/ 7 w 7"/>
                  <a:gd name="T11" fmla="*/ 0 h 31"/>
                  <a:gd name="T12" fmla="*/ 0 60000 65536"/>
                  <a:gd name="T13" fmla="*/ 0 60000 65536"/>
                  <a:gd name="T14" fmla="*/ 0 60000 65536"/>
                  <a:gd name="T15" fmla="*/ 0 60000 65536"/>
                  <a:gd name="T16" fmla="*/ 0 60000 65536"/>
                  <a:gd name="T17" fmla="*/ 0 60000 65536"/>
                  <a:gd name="T18" fmla="*/ 0 w 7"/>
                  <a:gd name="T19" fmla="*/ 0 h 31"/>
                  <a:gd name="T20" fmla="*/ 7 w 7"/>
                  <a:gd name="T21" fmla="*/ 31 h 31"/>
                </a:gdLst>
                <a:ahLst/>
                <a:cxnLst>
                  <a:cxn ang="T12">
                    <a:pos x="T0" y="T1"/>
                  </a:cxn>
                  <a:cxn ang="T13">
                    <a:pos x="T2" y="T3"/>
                  </a:cxn>
                  <a:cxn ang="T14">
                    <a:pos x="T4" y="T5"/>
                  </a:cxn>
                  <a:cxn ang="T15">
                    <a:pos x="T6" y="T7"/>
                  </a:cxn>
                  <a:cxn ang="T16">
                    <a:pos x="T8" y="T9"/>
                  </a:cxn>
                  <a:cxn ang="T17">
                    <a:pos x="T10" y="T11"/>
                  </a:cxn>
                </a:cxnLst>
                <a:rect l="T18" t="T19" r="T20" b="T21"/>
                <a:pathLst>
                  <a:path w="7" h="31">
                    <a:moveTo>
                      <a:pt x="7" y="0"/>
                    </a:moveTo>
                    <a:lnTo>
                      <a:pt x="7" y="27"/>
                    </a:lnTo>
                    <a:lnTo>
                      <a:pt x="3" y="31"/>
                    </a:lnTo>
                    <a:lnTo>
                      <a:pt x="0" y="2"/>
                    </a:lnTo>
                    <a:lnTo>
                      <a:pt x="7" y="0"/>
                    </a:lnTo>
                    <a:close/>
                  </a:path>
                </a:pathLst>
              </a:custGeom>
              <a:solidFill>
                <a:srgbClr val="FFF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593" name="Freeform 676"/>
              <p:cNvSpPr>
                <a:spLocks/>
              </p:cNvSpPr>
              <p:nvPr/>
            </p:nvSpPr>
            <p:spPr bwMode="auto">
              <a:xfrm>
                <a:off x="3059" y="2081"/>
                <a:ext cx="25" cy="43"/>
              </a:xfrm>
              <a:custGeom>
                <a:avLst/>
                <a:gdLst>
                  <a:gd name="T0" fmla="*/ 21 w 25"/>
                  <a:gd name="T1" fmla="*/ 43 h 43"/>
                  <a:gd name="T2" fmla="*/ 0 w 25"/>
                  <a:gd name="T3" fmla="*/ 8 h 43"/>
                  <a:gd name="T4" fmla="*/ 13 w 25"/>
                  <a:gd name="T5" fmla="*/ 0 h 43"/>
                  <a:gd name="T6" fmla="*/ 25 w 25"/>
                  <a:gd name="T7" fmla="*/ 38 h 43"/>
                  <a:gd name="T8" fmla="*/ 21 w 25"/>
                  <a:gd name="T9" fmla="*/ 43 h 43"/>
                  <a:gd name="T10" fmla="*/ 21 w 25"/>
                  <a:gd name="T11" fmla="*/ 43 h 43"/>
                  <a:gd name="T12" fmla="*/ 0 60000 65536"/>
                  <a:gd name="T13" fmla="*/ 0 60000 65536"/>
                  <a:gd name="T14" fmla="*/ 0 60000 65536"/>
                  <a:gd name="T15" fmla="*/ 0 60000 65536"/>
                  <a:gd name="T16" fmla="*/ 0 60000 65536"/>
                  <a:gd name="T17" fmla="*/ 0 60000 65536"/>
                  <a:gd name="T18" fmla="*/ 0 w 25"/>
                  <a:gd name="T19" fmla="*/ 0 h 43"/>
                  <a:gd name="T20" fmla="*/ 25 w 25"/>
                  <a:gd name="T21" fmla="*/ 43 h 43"/>
                </a:gdLst>
                <a:ahLst/>
                <a:cxnLst>
                  <a:cxn ang="T12">
                    <a:pos x="T0" y="T1"/>
                  </a:cxn>
                  <a:cxn ang="T13">
                    <a:pos x="T2" y="T3"/>
                  </a:cxn>
                  <a:cxn ang="T14">
                    <a:pos x="T4" y="T5"/>
                  </a:cxn>
                  <a:cxn ang="T15">
                    <a:pos x="T6" y="T7"/>
                  </a:cxn>
                  <a:cxn ang="T16">
                    <a:pos x="T8" y="T9"/>
                  </a:cxn>
                  <a:cxn ang="T17">
                    <a:pos x="T10" y="T11"/>
                  </a:cxn>
                </a:cxnLst>
                <a:rect l="T18" t="T19" r="T20" b="T21"/>
                <a:pathLst>
                  <a:path w="25" h="43">
                    <a:moveTo>
                      <a:pt x="21" y="43"/>
                    </a:moveTo>
                    <a:lnTo>
                      <a:pt x="0" y="8"/>
                    </a:lnTo>
                    <a:lnTo>
                      <a:pt x="13" y="0"/>
                    </a:lnTo>
                    <a:lnTo>
                      <a:pt x="25" y="38"/>
                    </a:lnTo>
                    <a:lnTo>
                      <a:pt x="21" y="43"/>
                    </a:lnTo>
                    <a:close/>
                  </a:path>
                </a:pathLst>
              </a:custGeom>
              <a:solidFill>
                <a:srgbClr val="FFB5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594" name="Freeform 677"/>
              <p:cNvSpPr>
                <a:spLocks/>
              </p:cNvSpPr>
              <p:nvPr/>
            </p:nvSpPr>
            <p:spPr bwMode="auto">
              <a:xfrm>
                <a:off x="3358" y="2077"/>
                <a:ext cx="18" cy="37"/>
              </a:xfrm>
              <a:custGeom>
                <a:avLst/>
                <a:gdLst>
                  <a:gd name="T0" fmla="*/ 18 w 18"/>
                  <a:gd name="T1" fmla="*/ 5 h 37"/>
                  <a:gd name="T2" fmla="*/ 5 w 18"/>
                  <a:gd name="T3" fmla="*/ 37 h 37"/>
                  <a:gd name="T4" fmla="*/ 0 w 18"/>
                  <a:gd name="T5" fmla="*/ 35 h 37"/>
                  <a:gd name="T6" fmla="*/ 9 w 18"/>
                  <a:gd name="T7" fmla="*/ 0 h 37"/>
                  <a:gd name="T8" fmla="*/ 18 w 18"/>
                  <a:gd name="T9" fmla="*/ 5 h 37"/>
                  <a:gd name="T10" fmla="*/ 18 w 18"/>
                  <a:gd name="T11" fmla="*/ 5 h 37"/>
                  <a:gd name="T12" fmla="*/ 0 60000 65536"/>
                  <a:gd name="T13" fmla="*/ 0 60000 65536"/>
                  <a:gd name="T14" fmla="*/ 0 60000 65536"/>
                  <a:gd name="T15" fmla="*/ 0 60000 65536"/>
                  <a:gd name="T16" fmla="*/ 0 60000 65536"/>
                  <a:gd name="T17" fmla="*/ 0 60000 65536"/>
                  <a:gd name="T18" fmla="*/ 0 w 18"/>
                  <a:gd name="T19" fmla="*/ 0 h 37"/>
                  <a:gd name="T20" fmla="*/ 18 w 18"/>
                  <a:gd name="T21" fmla="*/ 37 h 37"/>
                </a:gdLst>
                <a:ahLst/>
                <a:cxnLst>
                  <a:cxn ang="T12">
                    <a:pos x="T0" y="T1"/>
                  </a:cxn>
                  <a:cxn ang="T13">
                    <a:pos x="T2" y="T3"/>
                  </a:cxn>
                  <a:cxn ang="T14">
                    <a:pos x="T4" y="T5"/>
                  </a:cxn>
                  <a:cxn ang="T15">
                    <a:pos x="T6" y="T7"/>
                  </a:cxn>
                  <a:cxn ang="T16">
                    <a:pos x="T8" y="T9"/>
                  </a:cxn>
                  <a:cxn ang="T17">
                    <a:pos x="T10" y="T11"/>
                  </a:cxn>
                </a:cxnLst>
                <a:rect l="T18" t="T19" r="T20" b="T21"/>
                <a:pathLst>
                  <a:path w="18" h="37">
                    <a:moveTo>
                      <a:pt x="18" y="5"/>
                    </a:moveTo>
                    <a:lnTo>
                      <a:pt x="5" y="37"/>
                    </a:lnTo>
                    <a:lnTo>
                      <a:pt x="0" y="35"/>
                    </a:lnTo>
                    <a:lnTo>
                      <a:pt x="9" y="0"/>
                    </a:lnTo>
                    <a:lnTo>
                      <a:pt x="18" y="5"/>
                    </a:lnTo>
                    <a:close/>
                  </a:path>
                </a:pathLst>
              </a:custGeom>
              <a:solidFill>
                <a:srgbClr val="FFB5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595" name="Freeform 678"/>
              <p:cNvSpPr>
                <a:spLocks/>
              </p:cNvSpPr>
              <p:nvPr/>
            </p:nvSpPr>
            <p:spPr bwMode="auto">
              <a:xfrm>
                <a:off x="3501" y="2431"/>
                <a:ext cx="25" cy="17"/>
              </a:xfrm>
              <a:custGeom>
                <a:avLst/>
                <a:gdLst>
                  <a:gd name="T0" fmla="*/ 0 w 25"/>
                  <a:gd name="T1" fmla="*/ 0 h 17"/>
                  <a:gd name="T2" fmla="*/ 25 w 25"/>
                  <a:gd name="T3" fmla="*/ 7 h 17"/>
                  <a:gd name="T4" fmla="*/ 24 w 25"/>
                  <a:gd name="T5" fmla="*/ 17 h 17"/>
                  <a:gd name="T6" fmla="*/ 2 w 25"/>
                  <a:gd name="T7" fmla="*/ 4 h 17"/>
                  <a:gd name="T8" fmla="*/ 0 w 25"/>
                  <a:gd name="T9" fmla="*/ 0 h 17"/>
                  <a:gd name="T10" fmla="*/ 0 w 25"/>
                  <a:gd name="T11" fmla="*/ 0 h 17"/>
                  <a:gd name="T12" fmla="*/ 0 60000 65536"/>
                  <a:gd name="T13" fmla="*/ 0 60000 65536"/>
                  <a:gd name="T14" fmla="*/ 0 60000 65536"/>
                  <a:gd name="T15" fmla="*/ 0 60000 65536"/>
                  <a:gd name="T16" fmla="*/ 0 60000 65536"/>
                  <a:gd name="T17" fmla="*/ 0 60000 65536"/>
                  <a:gd name="T18" fmla="*/ 0 w 25"/>
                  <a:gd name="T19" fmla="*/ 0 h 17"/>
                  <a:gd name="T20" fmla="*/ 25 w 25"/>
                  <a:gd name="T21" fmla="*/ 17 h 17"/>
                </a:gdLst>
                <a:ahLst/>
                <a:cxnLst>
                  <a:cxn ang="T12">
                    <a:pos x="T0" y="T1"/>
                  </a:cxn>
                  <a:cxn ang="T13">
                    <a:pos x="T2" y="T3"/>
                  </a:cxn>
                  <a:cxn ang="T14">
                    <a:pos x="T4" y="T5"/>
                  </a:cxn>
                  <a:cxn ang="T15">
                    <a:pos x="T6" y="T7"/>
                  </a:cxn>
                  <a:cxn ang="T16">
                    <a:pos x="T8" y="T9"/>
                  </a:cxn>
                  <a:cxn ang="T17">
                    <a:pos x="T10" y="T11"/>
                  </a:cxn>
                </a:cxnLst>
                <a:rect l="T18" t="T19" r="T20" b="T21"/>
                <a:pathLst>
                  <a:path w="25" h="17">
                    <a:moveTo>
                      <a:pt x="0" y="0"/>
                    </a:moveTo>
                    <a:lnTo>
                      <a:pt x="25" y="7"/>
                    </a:lnTo>
                    <a:lnTo>
                      <a:pt x="24" y="17"/>
                    </a:lnTo>
                    <a:lnTo>
                      <a:pt x="2" y="4"/>
                    </a:lnTo>
                    <a:lnTo>
                      <a:pt x="0" y="0"/>
                    </a:lnTo>
                    <a:close/>
                  </a:path>
                </a:pathLst>
              </a:custGeom>
              <a:solidFill>
                <a:srgbClr val="EBFAB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596" name="Freeform 679"/>
              <p:cNvSpPr>
                <a:spLocks/>
              </p:cNvSpPr>
              <p:nvPr/>
            </p:nvSpPr>
            <p:spPr bwMode="auto">
              <a:xfrm>
                <a:off x="3052" y="2446"/>
                <a:ext cx="23" cy="25"/>
              </a:xfrm>
              <a:custGeom>
                <a:avLst/>
                <a:gdLst>
                  <a:gd name="T0" fmla="*/ 0 w 23"/>
                  <a:gd name="T1" fmla="*/ 18 h 25"/>
                  <a:gd name="T2" fmla="*/ 23 w 23"/>
                  <a:gd name="T3" fmla="*/ 0 h 25"/>
                  <a:gd name="T4" fmla="*/ 23 w 23"/>
                  <a:gd name="T5" fmla="*/ 5 h 25"/>
                  <a:gd name="T6" fmla="*/ 6 w 23"/>
                  <a:gd name="T7" fmla="*/ 25 h 25"/>
                  <a:gd name="T8" fmla="*/ 0 w 23"/>
                  <a:gd name="T9" fmla="*/ 18 h 25"/>
                  <a:gd name="T10" fmla="*/ 0 w 23"/>
                  <a:gd name="T11" fmla="*/ 18 h 25"/>
                  <a:gd name="T12" fmla="*/ 0 60000 65536"/>
                  <a:gd name="T13" fmla="*/ 0 60000 65536"/>
                  <a:gd name="T14" fmla="*/ 0 60000 65536"/>
                  <a:gd name="T15" fmla="*/ 0 60000 65536"/>
                  <a:gd name="T16" fmla="*/ 0 60000 65536"/>
                  <a:gd name="T17" fmla="*/ 0 60000 65536"/>
                  <a:gd name="T18" fmla="*/ 0 w 23"/>
                  <a:gd name="T19" fmla="*/ 0 h 25"/>
                  <a:gd name="T20" fmla="*/ 23 w 23"/>
                  <a:gd name="T21" fmla="*/ 25 h 25"/>
                </a:gdLst>
                <a:ahLst/>
                <a:cxnLst>
                  <a:cxn ang="T12">
                    <a:pos x="T0" y="T1"/>
                  </a:cxn>
                  <a:cxn ang="T13">
                    <a:pos x="T2" y="T3"/>
                  </a:cxn>
                  <a:cxn ang="T14">
                    <a:pos x="T4" y="T5"/>
                  </a:cxn>
                  <a:cxn ang="T15">
                    <a:pos x="T6" y="T7"/>
                  </a:cxn>
                  <a:cxn ang="T16">
                    <a:pos x="T8" y="T9"/>
                  </a:cxn>
                  <a:cxn ang="T17">
                    <a:pos x="T10" y="T11"/>
                  </a:cxn>
                </a:cxnLst>
                <a:rect l="T18" t="T19" r="T20" b="T21"/>
                <a:pathLst>
                  <a:path w="23" h="25">
                    <a:moveTo>
                      <a:pt x="0" y="18"/>
                    </a:moveTo>
                    <a:lnTo>
                      <a:pt x="23" y="0"/>
                    </a:lnTo>
                    <a:lnTo>
                      <a:pt x="23" y="5"/>
                    </a:lnTo>
                    <a:lnTo>
                      <a:pt x="6" y="25"/>
                    </a:lnTo>
                    <a:lnTo>
                      <a:pt x="0" y="18"/>
                    </a:lnTo>
                    <a:close/>
                  </a:path>
                </a:pathLst>
              </a:custGeom>
              <a:solidFill>
                <a:srgbClr val="FFB5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597" name="Freeform 680"/>
              <p:cNvSpPr>
                <a:spLocks/>
              </p:cNvSpPr>
              <p:nvPr/>
            </p:nvSpPr>
            <p:spPr bwMode="auto">
              <a:xfrm>
                <a:off x="3445" y="2488"/>
                <a:ext cx="12" cy="28"/>
              </a:xfrm>
              <a:custGeom>
                <a:avLst/>
                <a:gdLst>
                  <a:gd name="T0" fmla="*/ 4 w 12"/>
                  <a:gd name="T1" fmla="*/ 0 h 28"/>
                  <a:gd name="T2" fmla="*/ 12 w 12"/>
                  <a:gd name="T3" fmla="*/ 27 h 28"/>
                  <a:gd name="T4" fmla="*/ 4 w 12"/>
                  <a:gd name="T5" fmla="*/ 28 h 28"/>
                  <a:gd name="T6" fmla="*/ 0 w 12"/>
                  <a:gd name="T7" fmla="*/ 4 h 28"/>
                  <a:gd name="T8" fmla="*/ 4 w 12"/>
                  <a:gd name="T9" fmla="*/ 0 h 28"/>
                  <a:gd name="T10" fmla="*/ 4 w 12"/>
                  <a:gd name="T11" fmla="*/ 0 h 28"/>
                  <a:gd name="T12" fmla="*/ 0 60000 65536"/>
                  <a:gd name="T13" fmla="*/ 0 60000 65536"/>
                  <a:gd name="T14" fmla="*/ 0 60000 65536"/>
                  <a:gd name="T15" fmla="*/ 0 60000 65536"/>
                  <a:gd name="T16" fmla="*/ 0 60000 65536"/>
                  <a:gd name="T17" fmla="*/ 0 60000 65536"/>
                  <a:gd name="T18" fmla="*/ 0 w 12"/>
                  <a:gd name="T19" fmla="*/ 0 h 28"/>
                  <a:gd name="T20" fmla="*/ 12 w 12"/>
                  <a:gd name="T21" fmla="*/ 28 h 28"/>
                </a:gdLst>
                <a:ahLst/>
                <a:cxnLst>
                  <a:cxn ang="T12">
                    <a:pos x="T0" y="T1"/>
                  </a:cxn>
                  <a:cxn ang="T13">
                    <a:pos x="T2" y="T3"/>
                  </a:cxn>
                  <a:cxn ang="T14">
                    <a:pos x="T4" y="T5"/>
                  </a:cxn>
                  <a:cxn ang="T15">
                    <a:pos x="T6" y="T7"/>
                  </a:cxn>
                  <a:cxn ang="T16">
                    <a:pos x="T8" y="T9"/>
                  </a:cxn>
                  <a:cxn ang="T17">
                    <a:pos x="T10" y="T11"/>
                  </a:cxn>
                </a:cxnLst>
                <a:rect l="T18" t="T19" r="T20" b="T21"/>
                <a:pathLst>
                  <a:path w="12" h="28">
                    <a:moveTo>
                      <a:pt x="4" y="0"/>
                    </a:moveTo>
                    <a:lnTo>
                      <a:pt x="12" y="27"/>
                    </a:lnTo>
                    <a:lnTo>
                      <a:pt x="4" y="28"/>
                    </a:lnTo>
                    <a:lnTo>
                      <a:pt x="0" y="4"/>
                    </a:lnTo>
                    <a:lnTo>
                      <a:pt x="4" y="0"/>
                    </a:lnTo>
                    <a:close/>
                  </a:path>
                </a:pathLst>
              </a:custGeom>
              <a:solidFill>
                <a:srgbClr val="FFB5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598" name="Freeform 681"/>
              <p:cNvSpPr>
                <a:spLocks/>
              </p:cNvSpPr>
              <p:nvPr/>
            </p:nvSpPr>
            <p:spPr bwMode="auto">
              <a:xfrm>
                <a:off x="3157" y="2453"/>
                <a:ext cx="27" cy="51"/>
              </a:xfrm>
              <a:custGeom>
                <a:avLst/>
                <a:gdLst>
                  <a:gd name="T0" fmla="*/ 0 w 27"/>
                  <a:gd name="T1" fmla="*/ 46 h 51"/>
                  <a:gd name="T2" fmla="*/ 18 w 27"/>
                  <a:gd name="T3" fmla="*/ 3 h 51"/>
                  <a:gd name="T4" fmla="*/ 27 w 27"/>
                  <a:gd name="T5" fmla="*/ 0 h 51"/>
                  <a:gd name="T6" fmla="*/ 11 w 27"/>
                  <a:gd name="T7" fmla="*/ 51 h 51"/>
                  <a:gd name="T8" fmla="*/ 0 w 27"/>
                  <a:gd name="T9" fmla="*/ 46 h 51"/>
                  <a:gd name="T10" fmla="*/ 0 w 27"/>
                  <a:gd name="T11" fmla="*/ 46 h 51"/>
                  <a:gd name="T12" fmla="*/ 0 60000 65536"/>
                  <a:gd name="T13" fmla="*/ 0 60000 65536"/>
                  <a:gd name="T14" fmla="*/ 0 60000 65536"/>
                  <a:gd name="T15" fmla="*/ 0 60000 65536"/>
                  <a:gd name="T16" fmla="*/ 0 60000 65536"/>
                  <a:gd name="T17" fmla="*/ 0 60000 65536"/>
                  <a:gd name="T18" fmla="*/ 0 w 27"/>
                  <a:gd name="T19" fmla="*/ 0 h 51"/>
                  <a:gd name="T20" fmla="*/ 27 w 27"/>
                  <a:gd name="T21" fmla="*/ 51 h 51"/>
                </a:gdLst>
                <a:ahLst/>
                <a:cxnLst>
                  <a:cxn ang="T12">
                    <a:pos x="T0" y="T1"/>
                  </a:cxn>
                  <a:cxn ang="T13">
                    <a:pos x="T2" y="T3"/>
                  </a:cxn>
                  <a:cxn ang="T14">
                    <a:pos x="T4" y="T5"/>
                  </a:cxn>
                  <a:cxn ang="T15">
                    <a:pos x="T6" y="T7"/>
                  </a:cxn>
                  <a:cxn ang="T16">
                    <a:pos x="T8" y="T9"/>
                  </a:cxn>
                  <a:cxn ang="T17">
                    <a:pos x="T10" y="T11"/>
                  </a:cxn>
                </a:cxnLst>
                <a:rect l="T18" t="T19" r="T20" b="T21"/>
                <a:pathLst>
                  <a:path w="27" h="51">
                    <a:moveTo>
                      <a:pt x="0" y="46"/>
                    </a:moveTo>
                    <a:lnTo>
                      <a:pt x="18" y="3"/>
                    </a:lnTo>
                    <a:lnTo>
                      <a:pt x="27" y="0"/>
                    </a:lnTo>
                    <a:lnTo>
                      <a:pt x="11" y="51"/>
                    </a:lnTo>
                    <a:lnTo>
                      <a:pt x="0" y="46"/>
                    </a:lnTo>
                    <a:close/>
                  </a:path>
                </a:pathLst>
              </a:custGeom>
              <a:solidFill>
                <a:srgbClr val="FFF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599" name="Freeform 682"/>
              <p:cNvSpPr>
                <a:spLocks/>
              </p:cNvSpPr>
              <p:nvPr/>
            </p:nvSpPr>
            <p:spPr bwMode="auto">
              <a:xfrm>
                <a:off x="3480" y="2181"/>
                <a:ext cx="29" cy="18"/>
              </a:xfrm>
              <a:custGeom>
                <a:avLst/>
                <a:gdLst>
                  <a:gd name="T0" fmla="*/ 0 w 29"/>
                  <a:gd name="T1" fmla="*/ 15 h 18"/>
                  <a:gd name="T2" fmla="*/ 28 w 29"/>
                  <a:gd name="T3" fmla="*/ 0 h 18"/>
                  <a:gd name="T4" fmla="*/ 29 w 29"/>
                  <a:gd name="T5" fmla="*/ 11 h 18"/>
                  <a:gd name="T6" fmla="*/ 1 w 29"/>
                  <a:gd name="T7" fmla="*/ 18 h 18"/>
                  <a:gd name="T8" fmla="*/ 0 w 29"/>
                  <a:gd name="T9" fmla="*/ 15 h 18"/>
                  <a:gd name="T10" fmla="*/ 0 w 29"/>
                  <a:gd name="T11" fmla="*/ 15 h 18"/>
                  <a:gd name="T12" fmla="*/ 0 60000 65536"/>
                  <a:gd name="T13" fmla="*/ 0 60000 65536"/>
                  <a:gd name="T14" fmla="*/ 0 60000 65536"/>
                  <a:gd name="T15" fmla="*/ 0 60000 65536"/>
                  <a:gd name="T16" fmla="*/ 0 60000 65536"/>
                  <a:gd name="T17" fmla="*/ 0 60000 65536"/>
                  <a:gd name="T18" fmla="*/ 0 w 29"/>
                  <a:gd name="T19" fmla="*/ 0 h 18"/>
                  <a:gd name="T20" fmla="*/ 29 w 29"/>
                  <a:gd name="T21" fmla="*/ 18 h 18"/>
                </a:gdLst>
                <a:ahLst/>
                <a:cxnLst>
                  <a:cxn ang="T12">
                    <a:pos x="T0" y="T1"/>
                  </a:cxn>
                  <a:cxn ang="T13">
                    <a:pos x="T2" y="T3"/>
                  </a:cxn>
                  <a:cxn ang="T14">
                    <a:pos x="T4" y="T5"/>
                  </a:cxn>
                  <a:cxn ang="T15">
                    <a:pos x="T6" y="T7"/>
                  </a:cxn>
                  <a:cxn ang="T16">
                    <a:pos x="T8" y="T9"/>
                  </a:cxn>
                  <a:cxn ang="T17">
                    <a:pos x="T10" y="T11"/>
                  </a:cxn>
                </a:cxnLst>
                <a:rect l="T18" t="T19" r="T20" b="T21"/>
                <a:pathLst>
                  <a:path w="29" h="18">
                    <a:moveTo>
                      <a:pt x="0" y="15"/>
                    </a:moveTo>
                    <a:lnTo>
                      <a:pt x="28" y="0"/>
                    </a:lnTo>
                    <a:lnTo>
                      <a:pt x="29" y="11"/>
                    </a:lnTo>
                    <a:lnTo>
                      <a:pt x="1" y="18"/>
                    </a:lnTo>
                    <a:lnTo>
                      <a:pt x="0" y="15"/>
                    </a:lnTo>
                    <a:close/>
                  </a:path>
                </a:pathLst>
              </a:custGeom>
              <a:solidFill>
                <a:srgbClr val="EBFAB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600" name="Freeform 683"/>
              <p:cNvSpPr>
                <a:spLocks/>
              </p:cNvSpPr>
              <p:nvPr/>
            </p:nvSpPr>
            <p:spPr bwMode="auto">
              <a:xfrm>
                <a:off x="3482" y="2492"/>
                <a:ext cx="33" cy="22"/>
              </a:xfrm>
              <a:custGeom>
                <a:avLst/>
                <a:gdLst>
                  <a:gd name="T0" fmla="*/ 2 w 33"/>
                  <a:gd name="T1" fmla="*/ 0 h 22"/>
                  <a:gd name="T2" fmla="*/ 33 w 33"/>
                  <a:gd name="T3" fmla="*/ 13 h 22"/>
                  <a:gd name="T4" fmla="*/ 26 w 33"/>
                  <a:gd name="T5" fmla="*/ 22 h 22"/>
                  <a:gd name="T6" fmla="*/ 0 w 33"/>
                  <a:gd name="T7" fmla="*/ 3 h 22"/>
                  <a:gd name="T8" fmla="*/ 2 w 33"/>
                  <a:gd name="T9" fmla="*/ 0 h 22"/>
                  <a:gd name="T10" fmla="*/ 2 w 33"/>
                  <a:gd name="T11" fmla="*/ 0 h 22"/>
                  <a:gd name="T12" fmla="*/ 0 60000 65536"/>
                  <a:gd name="T13" fmla="*/ 0 60000 65536"/>
                  <a:gd name="T14" fmla="*/ 0 60000 65536"/>
                  <a:gd name="T15" fmla="*/ 0 60000 65536"/>
                  <a:gd name="T16" fmla="*/ 0 60000 65536"/>
                  <a:gd name="T17" fmla="*/ 0 60000 65536"/>
                  <a:gd name="T18" fmla="*/ 0 w 33"/>
                  <a:gd name="T19" fmla="*/ 0 h 22"/>
                  <a:gd name="T20" fmla="*/ 33 w 33"/>
                  <a:gd name="T21" fmla="*/ 22 h 22"/>
                </a:gdLst>
                <a:ahLst/>
                <a:cxnLst>
                  <a:cxn ang="T12">
                    <a:pos x="T0" y="T1"/>
                  </a:cxn>
                  <a:cxn ang="T13">
                    <a:pos x="T2" y="T3"/>
                  </a:cxn>
                  <a:cxn ang="T14">
                    <a:pos x="T4" y="T5"/>
                  </a:cxn>
                  <a:cxn ang="T15">
                    <a:pos x="T6" y="T7"/>
                  </a:cxn>
                  <a:cxn ang="T16">
                    <a:pos x="T8" y="T9"/>
                  </a:cxn>
                  <a:cxn ang="T17">
                    <a:pos x="T10" y="T11"/>
                  </a:cxn>
                </a:cxnLst>
                <a:rect l="T18" t="T19" r="T20" b="T21"/>
                <a:pathLst>
                  <a:path w="33" h="22">
                    <a:moveTo>
                      <a:pt x="2" y="0"/>
                    </a:moveTo>
                    <a:lnTo>
                      <a:pt x="33" y="13"/>
                    </a:lnTo>
                    <a:lnTo>
                      <a:pt x="26" y="22"/>
                    </a:lnTo>
                    <a:lnTo>
                      <a:pt x="0" y="3"/>
                    </a:lnTo>
                    <a:lnTo>
                      <a:pt x="2" y="0"/>
                    </a:lnTo>
                    <a:close/>
                  </a:path>
                </a:pathLst>
              </a:custGeom>
              <a:solidFill>
                <a:srgbClr val="E6FF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grpSp>
        <p:grpSp>
          <p:nvGrpSpPr>
            <p:cNvPr id="39970" name="Group 687"/>
            <p:cNvGrpSpPr>
              <a:grpSpLocks/>
            </p:cNvGrpSpPr>
            <p:nvPr/>
          </p:nvGrpSpPr>
          <p:grpSpPr bwMode="auto">
            <a:xfrm>
              <a:off x="8225063" y="2772650"/>
              <a:ext cx="735260" cy="253724"/>
              <a:chOff x="4409" y="2501"/>
              <a:chExt cx="527" cy="237"/>
            </a:xfrm>
          </p:grpSpPr>
          <p:sp>
            <p:nvSpPr>
              <p:cNvPr id="41530" name="Freeform 685"/>
              <p:cNvSpPr>
                <a:spLocks/>
              </p:cNvSpPr>
              <p:nvPr/>
            </p:nvSpPr>
            <p:spPr bwMode="auto">
              <a:xfrm>
                <a:off x="4409" y="2501"/>
                <a:ext cx="527" cy="237"/>
              </a:xfrm>
              <a:custGeom>
                <a:avLst/>
                <a:gdLst>
                  <a:gd name="T0" fmla="*/ 0 w 2558"/>
                  <a:gd name="T1" fmla="*/ 0 h 1150"/>
                  <a:gd name="T2" fmla="*/ 0 w 2558"/>
                  <a:gd name="T3" fmla="*/ 0 h 1150"/>
                  <a:gd name="T4" fmla="*/ 0 w 2558"/>
                  <a:gd name="T5" fmla="*/ 0 h 1150"/>
                  <a:gd name="T6" fmla="*/ 0 w 2558"/>
                  <a:gd name="T7" fmla="*/ 0 h 1150"/>
                  <a:gd name="T8" fmla="*/ 0 w 2558"/>
                  <a:gd name="T9" fmla="*/ 0 h 1150"/>
                  <a:gd name="T10" fmla="*/ 0 w 2558"/>
                  <a:gd name="T11" fmla="*/ 0 h 1150"/>
                  <a:gd name="T12" fmla="*/ 0 w 2558"/>
                  <a:gd name="T13" fmla="*/ 0 h 1150"/>
                  <a:gd name="T14" fmla="*/ 0 w 2558"/>
                  <a:gd name="T15" fmla="*/ 0 h 1150"/>
                  <a:gd name="T16" fmla="*/ 0 w 2558"/>
                  <a:gd name="T17" fmla="*/ 0 h 11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558"/>
                  <a:gd name="T28" fmla="*/ 0 h 1150"/>
                  <a:gd name="T29" fmla="*/ 2558 w 2558"/>
                  <a:gd name="T30" fmla="*/ 1150 h 115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558" h="1150">
                    <a:moveTo>
                      <a:pt x="191" y="0"/>
                    </a:moveTo>
                    <a:cubicBezTo>
                      <a:pt x="85" y="0"/>
                      <a:pt x="0" y="86"/>
                      <a:pt x="0" y="192"/>
                    </a:cubicBezTo>
                    <a:lnTo>
                      <a:pt x="0" y="959"/>
                    </a:lnTo>
                    <a:cubicBezTo>
                      <a:pt x="0" y="1065"/>
                      <a:pt x="85" y="1150"/>
                      <a:pt x="191" y="1150"/>
                    </a:cubicBezTo>
                    <a:lnTo>
                      <a:pt x="2366" y="1150"/>
                    </a:lnTo>
                    <a:cubicBezTo>
                      <a:pt x="2472" y="1150"/>
                      <a:pt x="2558" y="1065"/>
                      <a:pt x="2558" y="959"/>
                    </a:cubicBezTo>
                    <a:lnTo>
                      <a:pt x="2558" y="192"/>
                    </a:lnTo>
                    <a:cubicBezTo>
                      <a:pt x="2558" y="86"/>
                      <a:pt x="2472" y="0"/>
                      <a:pt x="2366" y="0"/>
                    </a:cubicBezTo>
                    <a:lnTo>
                      <a:pt x="191" y="0"/>
                    </a:lnTo>
                    <a:close/>
                  </a:path>
                </a:pathLst>
              </a:custGeom>
              <a:solidFill>
                <a:srgbClr val="5ACCFF"/>
              </a:solidFill>
              <a:ln w="0">
                <a:solidFill>
                  <a:srgbClr val="000000"/>
                </a:solidFill>
                <a:round/>
                <a:headEnd/>
                <a:tailEnd/>
              </a:ln>
            </p:spPr>
            <p:txBody>
              <a:bodyPr/>
              <a:lstStyle/>
              <a:p>
                <a:pPr algn="ctr" rtl="1"/>
                <a:endParaRPr lang="en-US" sz="1200">
                  <a:solidFill>
                    <a:prstClr val="black"/>
                  </a:solidFill>
                </a:endParaRPr>
              </a:p>
            </p:txBody>
          </p:sp>
          <p:sp>
            <p:nvSpPr>
              <p:cNvPr id="41531" name="Freeform 686"/>
              <p:cNvSpPr>
                <a:spLocks/>
              </p:cNvSpPr>
              <p:nvPr/>
            </p:nvSpPr>
            <p:spPr bwMode="auto">
              <a:xfrm>
                <a:off x="4409" y="2501"/>
                <a:ext cx="527" cy="237"/>
              </a:xfrm>
              <a:custGeom>
                <a:avLst/>
                <a:gdLst>
                  <a:gd name="T0" fmla="*/ 0 w 2558"/>
                  <a:gd name="T1" fmla="*/ 0 h 1150"/>
                  <a:gd name="T2" fmla="*/ 0 w 2558"/>
                  <a:gd name="T3" fmla="*/ 0 h 1150"/>
                  <a:gd name="T4" fmla="*/ 0 w 2558"/>
                  <a:gd name="T5" fmla="*/ 0 h 1150"/>
                  <a:gd name="T6" fmla="*/ 0 w 2558"/>
                  <a:gd name="T7" fmla="*/ 0 h 1150"/>
                  <a:gd name="T8" fmla="*/ 0 w 2558"/>
                  <a:gd name="T9" fmla="*/ 0 h 1150"/>
                  <a:gd name="T10" fmla="*/ 0 w 2558"/>
                  <a:gd name="T11" fmla="*/ 0 h 1150"/>
                  <a:gd name="T12" fmla="*/ 0 w 2558"/>
                  <a:gd name="T13" fmla="*/ 0 h 1150"/>
                  <a:gd name="T14" fmla="*/ 0 w 2558"/>
                  <a:gd name="T15" fmla="*/ 0 h 1150"/>
                  <a:gd name="T16" fmla="*/ 0 w 2558"/>
                  <a:gd name="T17" fmla="*/ 0 h 11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558"/>
                  <a:gd name="T28" fmla="*/ 0 h 1150"/>
                  <a:gd name="T29" fmla="*/ 2558 w 2558"/>
                  <a:gd name="T30" fmla="*/ 1150 h 115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558" h="1150">
                    <a:moveTo>
                      <a:pt x="191" y="0"/>
                    </a:moveTo>
                    <a:cubicBezTo>
                      <a:pt x="85" y="0"/>
                      <a:pt x="0" y="86"/>
                      <a:pt x="0" y="192"/>
                    </a:cubicBezTo>
                    <a:lnTo>
                      <a:pt x="0" y="959"/>
                    </a:lnTo>
                    <a:cubicBezTo>
                      <a:pt x="0" y="1065"/>
                      <a:pt x="85" y="1150"/>
                      <a:pt x="191" y="1150"/>
                    </a:cubicBezTo>
                    <a:lnTo>
                      <a:pt x="2366" y="1150"/>
                    </a:lnTo>
                    <a:cubicBezTo>
                      <a:pt x="2472" y="1150"/>
                      <a:pt x="2558" y="1065"/>
                      <a:pt x="2558" y="959"/>
                    </a:cubicBezTo>
                    <a:lnTo>
                      <a:pt x="2558" y="192"/>
                    </a:lnTo>
                    <a:cubicBezTo>
                      <a:pt x="2558" y="86"/>
                      <a:pt x="2472" y="0"/>
                      <a:pt x="2366" y="0"/>
                    </a:cubicBezTo>
                    <a:lnTo>
                      <a:pt x="191" y="0"/>
                    </a:lnTo>
                    <a:close/>
                  </a:path>
                </a:pathLst>
              </a:custGeom>
              <a:noFill/>
              <a:ln w="19050"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algn="ctr" rtl="1"/>
                <a:endParaRPr lang="en-US" sz="1200">
                  <a:solidFill>
                    <a:prstClr val="black"/>
                  </a:solidFill>
                </a:endParaRPr>
              </a:p>
            </p:txBody>
          </p:sp>
        </p:grpSp>
        <p:sp>
          <p:nvSpPr>
            <p:cNvPr id="39971" name="Rectangle 688"/>
            <p:cNvSpPr>
              <a:spLocks noChangeArrowheads="1"/>
            </p:cNvSpPr>
            <p:nvPr/>
          </p:nvSpPr>
          <p:spPr bwMode="auto">
            <a:xfrm>
              <a:off x="8369111" y="2796236"/>
              <a:ext cx="419645" cy="2294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buFont typeface="Arial" panose="020B0604020202020204" pitchFamily="34" charset="0"/>
                <a:buChar char="•"/>
                <a:defRPr sz="3200">
                  <a:solidFill>
                    <a:schemeClr val="tx1"/>
                  </a:solidFill>
                  <a:latin typeface="Times New Roman" panose="02020603050405020304" pitchFamily="18" charset="0"/>
                  <a:cs typeface="B Nazanin" panose="00000400000000000000" pitchFamily="2" charset="-78"/>
                </a:defRPr>
              </a:lvl1pPr>
              <a:lvl2pPr marL="742950" indent="-285750" eaLnBrk="0" hangingPunct="0">
                <a:spcBef>
                  <a:spcPct val="20000"/>
                </a:spcBef>
                <a:buFont typeface="Arial" panose="020B0604020202020204" pitchFamily="34" charset="0"/>
                <a:buChar char="–"/>
                <a:defRPr sz="2800">
                  <a:solidFill>
                    <a:schemeClr val="tx1"/>
                  </a:solidFill>
                  <a:latin typeface="Times New Roman" panose="02020603050405020304" pitchFamily="18" charset="0"/>
                  <a:cs typeface="B Nazanin" panose="00000400000000000000" pitchFamily="2" charset="-78"/>
                </a:defRPr>
              </a:lvl2pPr>
              <a:lvl3pPr marL="1143000" indent="-228600" eaLnBrk="0" hangingPunct="0">
                <a:spcBef>
                  <a:spcPct val="20000"/>
                </a:spcBef>
                <a:buFont typeface="Arial" panose="020B0604020202020204" pitchFamily="34" charset="0"/>
                <a:buChar char="•"/>
                <a:defRPr sz="2400">
                  <a:solidFill>
                    <a:schemeClr val="tx1"/>
                  </a:solidFill>
                  <a:latin typeface="Times New Roman" panose="02020603050405020304" pitchFamily="18" charset="0"/>
                  <a:cs typeface="B Nazanin" panose="00000400000000000000" pitchFamily="2" charset="-78"/>
                </a:defRPr>
              </a:lvl3pPr>
              <a:lvl4pPr marL="16002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4pPr>
              <a:lvl5pPr marL="20574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9pPr>
            </a:lstStyle>
            <a:p>
              <a:pPr algn="ctr" rtl="1" eaLnBrk="1" hangingPunct="1">
                <a:spcBef>
                  <a:spcPct val="0"/>
                </a:spcBef>
                <a:buFontTx/>
                <a:buNone/>
              </a:pPr>
              <a:r>
                <a:rPr lang="ar-SA" altLang="en-US" sz="1600" b="1" dirty="0">
                  <a:solidFill>
                    <a:srgbClr val="000000"/>
                  </a:solidFill>
                  <a:latin typeface="Arial" panose="020B0604020202020204" pitchFamily="34" charset="0"/>
                  <a:cs typeface="B Koodak" panose="00000700000000000000" pitchFamily="2" charset="-78"/>
                </a:rPr>
                <a:t>صبحانه</a:t>
              </a:r>
              <a:endParaRPr lang="en-US" altLang="en-US" sz="1600" dirty="0">
                <a:solidFill>
                  <a:prstClr val="black"/>
                </a:solidFill>
                <a:latin typeface="Arial" panose="020B0604020202020204" pitchFamily="34" charset="0"/>
                <a:cs typeface="B Koodak" panose="00000700000000000000" pitchFamily="2" charset="-78"/>
              </a:endParaRPr>
            </a:p>
          </p:txBody>
        </p:sp>
        <p:grpSp>
          <p:nvGrpSpPr>
            <p:cNvPr id="39972" name="Group 691"/>
            <p:cNvGrpSpPr>
              <a:grpSpLocks/>
            </p:cNvGrpSpPr>
            <p:nvPr/>
          </p:nvGrpSpPr>
          <p:grpSpPr bwMode="auto">
            <a:xfrm>
              <a:off x="6276390" y="2772650"/>
              <a:ext cx="735261" cy="253724"/>
              <a:chOff x="3011" y="2501"/>
              <a:chExt cx="527" cy="237"/>
            </a:xfrm>
          </p:grpSpPr>
          <p:sp>
            <p:nvSpPr>
              <p:cNvPr id="41528" name="Freeform 689"/>
              <p:cNvSpPr>
                <a:spLocks/>
              </p:cNvSpPr>
              <p:nvPr/>
            </p:nvSpPr>
            <p:spPr bwMode="auto">
              <a:xfrm>
                <a:off x="3011" y="2501"/>
                <a:ext cx="527" cy="237"/>
              </a:xfrm>
              <a:custGeom>
                <a:avLst/>
                <a:gdLst>
                  <a:gd name="T0" fmla="*/ 0 w 5117"/>
                  <a:gd name="T1" fmla="*/ 0 h 2300"/>
                  <a:gd name="T2" fmla="*/ 0 w 5117"/>
                  <a:gd name="T3" fmla="*/ 0 h 2300"/>
                  <a:gd name="T4" fmla="*/ 0 w 5117"/>
                  <a:gd name="T5" fmla="*/ 0 h 2300"/>
                  <a:gd name="T6" fmla="*/ 0 w 5117"/>
                  <a:gd name="T7" fmla="*/ 0 h 2300"/>
                  <a:gd name="T8" fmla="*/ 0 w 5117"/>
                  <a:gd name="T9" fmla="*/ 0 h 2300"/>
                  <a:gd name="T10" fmla="*/ 0 w 5117"/>
                  <a:gd name="T11" fmla="*/ 0 h 2300"/>
                  <a:gd name="T12" fmla="*/ 0 w 5117"/>
                  <a:gd name="T13" fmla="*/ 0 h 2300"/>
                  <a:gd name="T14" fmla="*/ 0 w 5117"/>
                  <a:gd name="T15" fmla="*/ 0 h 2300"/>
                  <a:gd name="T16" fmla="*/ 0 w 5117"/>
                  <a:gd name="T17" fmla="*/ 0 h 230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117"/>
                  <a:gd name="T28" fmla="*/ 0 h 2300"/>
                  <a:gd name="T29" fmla="*/ 5117 w 5117"/>
                  <a:gd name="T30" fmla="*/ 2300 h 230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117" h="2300">
                    <a:moveTo>
                      <a:pt x="383" y="0"/>
                    </a:moveTo>
                    <a:cubicBezTo>
                      <a:pt x="172" y="0"/>
                      <a:pt x="0" y="172"/>
                      <a:pt x="0" y="384"/>
                    </a:cubicBezTo>
                    <a:lnTo>
                      <a:pt x="0" y="1917"/>
                    </a:lnTo>
                    <a:cubicBezTo>
                      <a:pt x="0" y="2129"/>
                      <a:pt x="172" y="2300"/>
                      <a:pt x="383" y="2300"/>
                    </a:cubicBezTo>
                    <a:lnTo>
                      <a:pt x="4733" y="2300"/>
                    </a:lnTo>
                    <a:cubicBezTo>
                      <a:pt x="4945" y="2300"/>
                      <a:pt x="5117" y="2129"/>
                      <a:pt x="5117" y="1917"/>
                    </a:cubicBezTo>
                    <a:lnTo>
                      <a:pt x="5117" y="384"/>
                    </a:lnTo>
                    <a:cubicBezTo>
                      <a:pt x="5117" y="172"/>
                      <a:pt x="4945" y="0"/>
                      <a:pt x="4733" y="0"/>
                    </a:cubicBezTo>
                    <a:lnTo>
                      <a:pt x="383" y="0"/>
                    </a:lnTo>
                    <a:close/>
                  </a:path>
                </a:pathLst>
              </a:custGeom>
              <a:solidFill>
                <a:srgbClr val="5ACCFF"/>
              </a:solidFill>
              <a:ln w="0">
                <a:solidFill>
                  <a:srgbClr val="000000"/>
                </a:solidFill>
                <a:round/>
                <a:headEnd/>
                <a:tailEnd/>
              </a:ln>
            </p:spPr>
            <p:txBody>
              <a:bodyPr/>
              <a:lstStyle/>
              <a:p>
                <a:pPr algn="ctr" rtl="1"/>
                <a:endParaRPr lang="en-US" sz="1200">
                  <a:solidFill>
                    <a:prstClr val="black"/>
                  </a:solidFill>
                </a:endParaRPr>
              </a:p>
            </p:txBody>
          </p:sp>
          <p:sp>
            <p:nvSpPr>
              <p:cNvPr id="41529" name="Freeform 690"/>
              <p:cNvSpPr>
                <a:spLocks/>
              </p:cNvSpPr>
              <p:nvPr/>
            </p:nvSpPr>
            <p:spPr bwMode="auto">
              <a:xfrm>
                <a:off x="3011" y="2501"/>
                <a:ext cx="527" cy="237"/>
              </a:xfrm>
              <a:custGeom>
                <a:avLst/>
                <a:gdLst>
                  <a:gd name="T0" fmla="*/ 0 w 5117"/>
                  <a:gd name="T1" fmla="*/ 0 h 2300"/>
                  <a:gd name="T2" fmla="*/ 0 w 5117"/>
                  <a:gd name="T3" fmla="*/ 0 h 2300"/>
                  <a:gd name="T4" fmla="*/ 0 w 5117"/>
                  <a:gd name="T5" fmla="*/ 0 h 2300"/>
                  <a:gd name="T6" fmla="*/ 0 w 5117"/>
                  <a:gd name="T7" fmla="*/ 0 h 2300"/>
                  <a:gd name="T8" fmla="*/ 0 w 5117"/>
                  <a:gd name="T9" fmla="*/ 0 h 2300"/>
                  <a:gd name="T10" fmla="*/ 0 w 5117"/>
                  <a:gd name="T11" fmla="*/ 0 h 2300"/>
                  <a:gd name="T12" fmla="*/ 0 w 5117"/>
                  <a:gd name="T13" fmla="*/ 0 h 2300"/>
                  <a:gd name="T14" fmla="*/ 0 w 5117"/>
                  <a:gd name="T15" fmla="*/ 0 h 2300"/>
                  <a:gd name="T16" fmla="*/ 0 w 5117"/>
                  <a:gd name="T17" fmla="*/ 0 h 230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117"/>
                  <a:gd name="T28" fmla="*/ 0 h 2300"/>
                  <a:gd name="T29" fmla="*/ 5117 w 5117"/>
                  <a:gd name="T30" fmla="*/ 2300 h 230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117" h="2300">
                    <a:moveTo>
                      <a:pt x="383" y="0"/>
                    </a:moveTo>
                    <a:cubicBezTo>
                      <a:pt x="172" y="0"/>
                      <a:pt x="0" y="172"/>
                      <a:pt x="0" y="384"/>
                    </a:cubicBezTo>
                    <a:lnTo>
                      <a:pt x="0" y="1917"/>
                    </a:lnTo>
                    <a:cubicBezTo>
                      <a:pt x="0" y="2129"/>
                      <a:pt x="172" y="2300"/>
                      <a:pt x="383" y="2300"/>
                    </a:cubicBezTo>
                    <a:lnTo>
                      <a:pt x="4733" y="2300"/>
                    </a:lnTo>
                    <a:cubicBezTo>
                      <a:pt x="4945" y="2300"/>
                      <a:pt x="5117" y="2129"/>
                      <a:pt x="5117" y="1917"/>
                    </a:cubicBezTo>
                    <a:lnTo>
                      <a:pt x="5117" y="384"/>
                    </a:lnTo>
                    <a:cubicBezTo>
                      <a:pt x="5117" y="172"/>
                      <a:pt x="4945" y="0"/>
                      <a:pt x="4733" y="0"/>
                    </a:cubicBezTo>
                    <a:lnTo>
                      <a:pt x="383" y="0"/>
                    </a:lnTo>
                    <a:close/>
                  </a:path>
                </a:pathLst>
              </a:custGeom>
              <a:noFill/>
              <a:ln w="19050"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algn="ctr" rtl="1"/>
                <a:endParaRPr lang="en-US" sz="1200">
                  <a:solidFill>
                    <a:prstClr val="black"/>
                  </a:solidFill>
                </a:endParaRPr>
              </a:p>
            </p:txBody>
          </p:sp>
        </p:grpSp>
        <p:sp>
          <p:nvSpPr>
            <p:cNvPr id="39973" name="Rectangle 692"/>
            <p:cNvSpPr>
              <a:spLocks noChangeArrowheads="1"/>
            </p:cNvSpPr>
            <p:nvPr/>
          </p:nvSpPr>
          <p:spPr bwMode="auto">
            <a:xfrm>
              <a:off x="6517160" y="2788797"/>
              <a:ext cx="226280" cy="2294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buFont typeface="Arial" panose="020B0604020202020204" pitchFamily="34" charset="0"/>
                <a:buChar char="•"/>
                <a:defRPr sz="3200">
                  <a:solidFill>
                    <a:schemeClr val="tx1"/>
                  </a:solidFill>
                  <a:latin typeface="Times New Roman" panose="02020603050405020304" pitchFamily="18" charset="0"/>
                  <a:cs typeface="B Nazanin" panose="00000400000000000000" pitchFamily="2" charset="-78"/>
                </a:defRPr>
              </a:lvl1pPr>
              <a:lvl2pPr marL="742950" indent="-285750" eaLnBrk="0" hangingPunct="0">
                <a:spcBef>
                  <a:spcPct val="20000"/>
                </a:spcBef>
                <a:buFont typeface="Arial" panose="020B0604020202020204" pitchFamily="34" charset="0"/>
                <a:buChar char="–"/>
                <a:defRPr sz="2800">
                  <a:solidFill>
                    <a:schemeClr val="tx1"/>
                  </a:solidFill>
                  <a:latin typeface="Times New Roman" panose="02020603050405020304" pitchFamily="18" charset="0"/>
                  <a:cs typeface="B Nazanin" panose="00000400000000000000" pitchFamily="2" charset="-78"/>
                </a:defRPr>
              </a:lvl2pPr>
              <a:lvl3pPr marL="1143000" indent="-228600" eaLnBrk="0" hangingPunct="0">
                <a:spcBef>
                  <a:spcPct val="20000"/>
                </a:spcBef>
                <a:buFont typeface="Arial" panose="020B0604020202020204" pitchFamily="34" charset="0"/>
                <a:buChar char="•"/>
                <a:defRPr sz="2400">
                  <a:solidFill>
                    <a:schemeClr val="tx1"/>
                  </a:solidFill>
                  <a:latin typeface="Times New Roman" panose="02020603050405020304" pitchFamily="18" charset="0"/>
                  <a:cs typeface="B Nazanin" panose="00000400000000000000" pitchFamily="2" charset="-78"/>
                </a:defRPr>
              </a:lvl3pPr>
              <a:lvl4pPr marL="16002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4pPr>
              <a:lvl5pPr marL="20574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9pPr>
            </a:lstStyle>
            <a:p>
              <a:pPr algn="ctr" rtl="1" eaLnBrk="1" hangingPunct="1">
                <a:spcBef>
                  <a:spcPct val="0"/>
                </a:spcBef>
                <a:buFontTx/>
                <a:buNone/>
              </a:pPr>
              <a:r>
                <a:rPr lang="ar-SA" altLang="en-US" sz="1600" b="1" dirty="0">
                  <a:solidFill>
                    <a:srgbClr val="000000"/>
                  </a:solidFill>
                  <a:latin typeface="Arial" panose="020B0604020202020204" pitchFamily="34" charset="0"/>
                  <a:cs typeface="B Koodak" panose="00000700000000000000" pitchFamily="2" charset="-78"/>
                </a:rPr>
                <a:t>نهار</a:t>
              </a:r>
              <a:endParaRPr lang="en-US" altLang="en-US" sz="1600" dirty="0">
                <a:solidFill>
                  <a:prstClr val="black"/>
                </a:solidFill>
                <a:latin typeface="Arial" panose="020B0604020202020204" pitchFamily="34" charset="0"/>
                <a:cs typeface="B Koodak" panose="00000700000000000000" pitchFamily="2" charset="-78"/>
              </a:endParaRPr>
            </a:p>
          </p:txBody>
        </p:sp>
        <p:grpSp>
          <p:nvGrpSpPr>
            <p:cNvPr id="39974" name="Group 695"/>
            <p:cNvGrpSpPr>
              <a:grpSpLocks/>
            </p:cNvGrpSpPr>
            <p:nvPr/>
          </p:nvGrpSpPr>
          <p:grpSpPr bwMode="auto">
            <a:xfrm>
              <a:off x="4359069" y="2781107"/>
              <a:ext cx="735260" cy="253724"/>
              <a:chOff x="1635" y="2509"/>
              <a:chExt cx="527" cy="237"/>
            </a:xfrm>
          </p:grpSpPr>
          <p:sp>
            <p:nvSpPr>
              <p:cNvPr id="41526" name="Freeform 693"/>
              <p:cNvSpPr>
                <a:spLocks/>
              </p:cNvSpPr>
              <p:nvPr/>
            </p:nvSpPr>
            <p:spPr bwMode="auto">
              <a:xfrm>
                <a:off x="1635" y="2509"/>
                <a:ext cx="527" cy="237"/>
              </a:xfrm>
              <a:custGeom>
                <a:avLst/>
                <a:gdLst>
                  <a:gd name="T0" fmla="*/ 0 w 5116"/>
                  <a:gd name="T1" fmla="*/ 0 h 2300"/>
                  <a:gd name="T2" fmla="*/ 0 w 5116"/>
                  <a:gd name="T3" fmla="*/ 0 h 2300"/>
                  <a:gd name="T4" fmla="*/ 0 w 5116"/>
                  <a:gd name="T5" fmla="*/ 0 h 2300"/>
                  <a:gd name="T6" fmla="*/ 0 w 5116"/>
                  <a:gd name="T7" fmla="*/ 0 h 2300"/>
                  <a:gd name="T8" fmla="*/ 0 w 5116"/>
                  <a:gd name="T9" fmla="*/ 0 h 2300"/>
                  <a:gd name="T10" fmla="*/ 0 w 5116"/>
                  <a:gd name="T11" fmla="*/ 0 h 2300"/>
                  <a:gd name="T12" fmla="*/ 0 w 5116"/>
                  <a:gd name="T13" fmla="*/ 0 h 2300"/>
                  <a:gd name="T14" fmla="*/ 0 w 5116"/>
                  <a:gd name="T15" fmla="*/ 0 h 2300"/>
                  <a:gd name="T16" fmla="*/ 0 w 5116"/>
                  <a:gd name="T17" fmla="*/ 0 h 230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116"/>
                  <a:gd name="T28" fmla="*/ 0 h 2300"/>
                  <a:gd name="T29" fmla="*/ 5116 w 5116"/>
                  <a:gd name="T30" fmla="*/ 2300 h 230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116" h="2300">
                    <a:moveTo>
                      <a:pt x="383" y="0"/>
                    </a:moveTo>
                    <a:cubicBezTo>
                      <a:pt x="171" y="0"/>
                      <a:pt x="0" y="172"/>
                      <a:pt x="0" y="384"/>
                    </a:cubicBezTo>
                    <a:lnTo>
                      <a:pt x="0" y="1917"/>
                    </a:lnTo>
                    <a:cubicBezTo>
                      <a:pt x="0" y="2129"/>
                      <a:pt x="171" y="2300"/>
                      <a:pt x="383" y="2300"/>
                    </a:cubicBezTo>
                    <a:lnTo>
                      <a:pt x="4733" y="2300"/>
                    </a:lnTo>
                    <a:cubicBezTo>
                      <a:pt x="4945" y="2300"/>
                      <a:pt x="5116" y="2129"/>
                      <a:pt x="5116" y="1917"/>
                    </a:cubicBezTo>
                    <a:lnTo>
                      <a:pt x="5116" y="384"/>
                    </a:lnTo>
                    <a:cubicBezTo>
                      <a:pt x="5116" y="172"/>
                      <a:pt x="4945" y="0"/>
                      <a:pt x="4733" y="0"/>
                    </a:cubicBezTo>
                    <a:lnTo>
                      <a:pt x="383" y="0"/>
                    </a:lnTo>
                    <a:close/>
                  </a:path>
                </a:pathLst>
              </a:custGeom>
              <a:solidFill>
                <a:srgbClr val="5ACCFF"/>
              </a:solidFill>
              <a:ln w="0">
                <a:solidFill>
                  <a:srgbClr val="000000"/>
                </a:solidFill>
                <a:round/>
                <a:headEnd/>
                <a:tailEnd/>
              </a:ln>
            </p:spPr>
            <p:txBody>
              <a:bodyPr/>
              <a:lstStyle/>
              <a:p>
                <a:pPr algn="ctr" rtl="1"/>
                <a:endParaRPr lang="en-US" sz="1200">
                  <a:solidFill>
                    <a:prstClr val="black"/>
                  </a:solidFill>
                </a:endParaRPr>
              </a:p>
            </p:txBody>
          </p:sp>
          <p:sp>
            <p:nvSpPr>
              <p:cNvPr id="41527" name="Freeform 694"/>
              <p:cNvSpPr>
                <a:spLocks/>
              </p:cNvSpPr>
              <p:nvPr/>
            </p:nvSpPr>
            <p:spPr bwMode="auto">
              <a:xfrm>
                <a:off x="1635" y="2509"/>
                <a:ext cx="527" cy="237"/>
              </a:xfrm>
              <a:custGeom>
                <a:avLst/>
                <a:gdLst>
                  <a:gd name="T0" fmla="*/ 0 w 5116"/>
                  <a:gd name="T1" fmla="*/ 0 h 2300"/>
                  <a:gd name="T2" fmla="*/ 0 w 5116"/>
                  <a:gd name="T3" fmla="*/ 0 h 2300"/>
                  <a:gd name="T4" fmla="*/ 0 w 5116"/>
                  <a:gd name="T5" fmla="*/ 0 h 2300"/>
                  <a:gd name="T6" fmla="*/ 0 w 5116"/>
                  <a:gd name="T7" fmla="*/ 0 h 2300"/>
                  <a:gd name="T8" fmla="*/ 0 w 5116"/>
                  <a:gd name="T9" fmla="*/ 0 h 2300"/>
                  <a:gd name="T10" fmla="*/ 0 w 5116"/>
                  <a:gd name="T11" fmla="*/ 0 h 2300"/>
                  <a:gd name="T12" fmla="*/ 0 w 5116"/>
                  <a:gd name="T13" fmla="*/ 0 h 2300"/>
                  <a:gd name="T14" fmla="*/ 0 w 5116"/>
                  <a:gd name="T15" fmla="*/ 0 h 2300"/>
                  <a:gd name="T16" fmla="*/ 0 w 5116"/>
                  <a:gd name="T17" fmla="*/ 0 h 230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116"/>
                  <a:gd name="T28" fmla="*/ 0 h 2300"/>
                  <a:gd name="T29" fmla="*/ 5116 w 5116"/>
                  <a:gd name="T30" fmla="*/ 2300 h 230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116" h="2300">
                    <a:moveTo>
                      <a:pt x="383" y="0"/>
                    </a:moveTo>
                    <a:cubicBezTo>
                      <a:pt x="171" y="0"/>
                      <a:pt x="0" y="172"/>
                      <a:pt x="0" y="384"/>
                    </a:cubicBezTo>
                    <a:lnTo>
                      <a:pt x="0" y="1917"/>
                    </a:lnTo>
                    <a:cubicBezTo>
                      <a:pt x="0" y="2129"/>
                      <a:pt x="171" y="2300"/>
                      <a:pt x="383" y="2300"/>
                    </a:cubicBezTo>
                    <a:lnTo>
                      <a:pt x="4733" y="2300"/>
                    </a:lnTo>
                    <a:cubicBezTo>
                      <a:pt x="4945" y="2300"/>
                      <a:pt x="5116" y="2129"/>
                      <a:pt x="5116" y="1917"/>
                    </a:cubicBezTo>
                    <a:lnTo>
                      <a:pt x="5116" y="384"/>
                    </a:lnTo>
                    <a:cubicBezTo>
                      <a:pt x="5116" y="172"/>
                      <a:pt x="4945" y="0"/>
                      <a:pt x="4733" y="0"/>
                    </a:cubicBezTo>
                    <a:lnTo>
                      <a:pt x="383" y="0"/>
                    </a:lnTo>
                    <a:close/>
                  </a:path>
                </a:pathLst>
              </a:custGeom>
              <a:noFill/>
              <a:ln w="19050"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algn="ctr" rtl="1"/>
                <a:endParaRPr lang="en-US" sz="1200">
                  <a:solidFill>
                    <a:prstClr val="black"/>
                  </a:solidFill>
                </a:endParaRPr>
              </a:p>
            </p:txBody>
          </p:sp>
        </p:grpSp>
        <p:sp>
          <p:nvSpPr>
            <p:cNvPr id="39975" name="Rectangle 696"/>
            <p:cNvSpPr>
              <a:spLocks noChangeArrowheads="1"/>
            </p:cNvSpPr>
            <p:nvPr/>
          </p:nvSpPr>
          <p:spPr bwMode="auto">
            <a:xfrm>
              <a:off x="4594648" y="2783289"/>
              <a:ext cx="220794" cy="2294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nchor="ctr">
              <a:spAutoFit/>
            </a:bodyPr>
            <a:lstStyle>
              <a:lvl1pPr eaLnBrk="0" hangingPunct="0">
                <a:spcBef>
                  <a:spcPct val="20000"/>
                </a:spcBef>
                <a:buFont typeface="Arial" panose="020B0604020202020204" pitchFamily="34" charset="0"/>
                <a:buChar char="•"/>
                <a:defRPr sz="3200">
                  <a:solidFill>
                    <a:schemeClr val="tx1"/>
                  </a:solidFill>
                  <a:latin typeface="Times New Roman" panose="02020603050405020304" pitchFamily="18" charset="0"/>
                  <a:cs typeface="B Nazanin" panose="00000400000000000000" pitchFamily="2" charset="-78"/>
                </a:defRPr>
              </a:lvl1pPr>
              <a:lvl2pPr marL="742950" indent="-285750" eaLnBrk="0" hangingPunct="0">
                <a:spcBef>
                  <a:spcPct val="20000"/>
                </a:spcBef>
                <a:buFont typeface="Arial" panose="020B0604020202020204" pitchFamily="34" charset="0"/>
                <a:buChar char="–"/>
                <a:defRPr sz="2800">
                  <a:solidFill>
                    <a:schemeClr val="tx1"/>
                  </a:solidFill>
                  <a:latin typeface="Times New Roman" panose="02020603050405020304" pitchFamily="18" charset="0"/>
                  <a:cs typeface="B Nazanin" panose="00000400000000000000" pitchFamily="2" charset="-78"/>
                </a:defRPr>
              </a:lvl2pPr>
              <a:lvl3pPr marL="1143000" indent="-228600" eaLnBrk="0" hangingPunct="0">
                <a:spcBef>
                  <a:spcPct val="20000"/>
                </a:spcBef>
                <a:buFont typeface="Arial" panose="020B0604020202020204" pitchFamily="34" charset="0"/>
                <a:buChar char="•"/>
                <a:defRPr sz="2400">
                  <a:solidFill>
                    <a:schemeClr val="tx1"/>
                  </a:solidFill>
                  <a:latin typeface="Times New Roman" panose="02020603050405020304" pitchFamily="18" charset="0"/>
                  <a:cs typeface="B Nazanin" panose="00000400000000000000" pitchFamily="2" charset="-78"/>
                </a:defRPr>
              </a:lvl3pPr>
              <a:lvl4pPr marL="16002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4pPr>
              <a:lvl5pPr marL="20574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9pPr>
            </a:lstStyle>
            <a:p>
              <a:pPr algn="ctr" rtl="1" eaLnBrk="1" hangingPunct="1">
                <a:spcBef>
                  <a:spcPct val="0"/>
                </a:spcBef>
                <a:buFontTx/>
                <a:buNone/>
              </a:pPr>
              <a:r>
                <a:rPr lang="ar-SA" altLang="en-US" sz="1600" b="1" dirty="0">
                  <a:solidFill>
                    <a:srgbClr val="000000"/>
                  </a:solidFill>
                  <a:latin typeface="Arial" panose="020B0604020202020204" pitchFamily="34" charset="0"/>
                  <a:cs typeface="B Koodak" panose="00000700000000000000" pitchFamily="2" charset="-78"/>
                </a:rPr>
                <a:t>شام</a:t>
              </a:r>
              <a:endParaRPr lang="en-US" altLang="en-US" sz="1400" dirty="0">
                <a:solidFill>
                  <a:prstClr val="black"/>
                </a:solidFill>
                <a:latin typeface="Arial" panose="020B0604020202020204" pitchFamily="34" charset="0"/>
                <a:cs typeface="B Koodak" panose="00000700000000000000" pitchFamily="2" charset="-78"/>
              </a:endParaRPr>
            </a:p>
          </p:txBody>
        </p:sp>
        <p:sp>
          <p:nvSpPr>
            <p:cNvPr id="39976" name="Rectangle 697"/>
            <p:cNvSpPr>
              <a:spLocks noChangeArrowheads="1"/>
            </p:cNvSpPr>
            <p:nvPr/>
          </p:nvSpPr>
          <p:spPr bwMode="auto">
            <a:xfrm>
              <a:off x="4217975" y="2245469"/>
              <a:ext cx="56439" cy="174788"/>
            </a:xfrm>
            <a:prstGeom prst="rect">
              <a:avLst/>
            </a:prstGeom>
            <a:solidFill>
              <a:srgbClr val="003366"/>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Times New Roman" panose="02020603050405020304" pitchFamily="18" charset="0"/>
                  <a:cs typeface="B Nazanin" panose="00000400000000000000" pitchFamily="2" charset="-78"/>
                </a:defRPr>
              </a:lvl1pPr>
              <a:lvl2pPr marL="742950" indent="-285750" eaLnBrk="0" hangingPunct="0">
                <a:spcBef>
                  <a:spcPct val="20000"/>
                </a:spcBef>
                <a:buFont typeface="Arial" panose="020B0604020202020204" pitchFamily="34" charset="0"/>
                <a:buChar char="–"/>
                <a:defRPr sz="2800">
                  <a:solidFill>
                    <a:schemeClr val="tx1"/>
                  </a:solidFill>
                  <a:latin typeface="Times New Roman" panose="02020603050405020304" pitchFamily="18" charset="0"/>
                  <a:cs typeface="B Nazanin" panose="00000400000000000000" pitchFamily="2" charset="-78"/>
                </a:defRPr>
              </a:lvl2pPr>
              <a:lvl3pPr marL="1143000" indent="-228600" eaLnBrk="0" hangingPunct="0">
                <a:spcBef>
                  <a:spcPct val="20000"/>
                </a:spcBef>
                <a:buFont typeface="Arial" panose="020B0604020202020204" pitchFamily="34" charset="0"/>
                <a:buChar char="•"/>
                <a:defRPr sz="2400">
                  <a:solidFill>
                    <a:schemeClr val="tx1"/>
                  </a:solidFill>
                  <a:latin typeface="Times New Roman" panose="02020603050405020304" pitchFamily="18" charset="0"/>
                  <a:cs typeface="B Nazanin" panose="00000400000000000000" pitchFamily="2" charset="-78"/>
                </a:defRPr>
              </a:lvl3pPr>
              <a:lvl4pPr marL="16002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4pPr>
              <a:lvl5pPr marL="20574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9pPr>
            </a:lstStyle>
            <a:p>
              <a:pPr algn="ctr" rtl="1" eaLnBrk="1" hangingPunct="1">
                <a:spcBef>
                  <a:spcPct val="0"/>
                </a:spcBef>
                <a:buFontTx/>
                <a:buNone/>
              </a:pPr>
              <a:endParaRPr lang="fa-IR" altLang="en-US" sz="1200">
                <a:solidFill>
                  <a:prstClr val="black"/>
                </a:solidFill>
                <a:latin typeface="Arial" panose="020B0604020202020204" pitchFamily="34" charset="0"/>
                <a:cs typeface="Arial" panose="020B0604020202020204" pitchFamily="34" charset="0"/>
              </a:endParaRPr>
            </a:p>
          </p:txBody>
        </p:sp>
        <p:sp>
          <p:nvSpPr>
            <p:cNvPr id="39977" name="Rectangle 698"/>
            <p:cNvSpPr>
              <a:spLocks noChangeArrowheads="1"/>
            </p:cNvSpPr>
            <p:nvPr/>
          </p:nvSpPr>
          <p:spPr bwMode="auto">
            <a:xfrm>
              <a:off x="5193094" y="2245469"/>
              <a:ext cx="58006" cy="174788"/>
            </a:xfrm>
            <a:prstGeom prst="rect">
              <a:avLst/>
            </a:prstGeom>
            <a:solidFill>
              <a:srgbClr val="003366"/>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Times New Roman" panose="02020603050405020304" pitchFamily="18" charset="0"/>
                  <a:cs typeface="B Nazanin" panose="00000400000000000000" pitchFamily="2" charset="-78"/>
                </a:defRPr>
              </a:lvl1pPr>
              <a:lvl2pPr marL="742950" indent="-285750" eaLnBrk="0" hangingPunct="0">
                <a:spcBef>
                  <a:spcPct val="20000"/>
                </a:spcBef>
                <a:buFont typeface="Arial" panose="020B0604020202020204" pitchFamily="34" charset="0"/>
                <a:buChar char="–"/>
                <a:defRPr sz="2800">
                  <a:solidFill>
                    <a:schemeClr val="tx1"/>
                  </a:solidFill>
                  <a:latin typeface="Times New Roman" panose="02020603050405020304" pitchFamily="18" charset="0"/>
                  <a:cs typeface="B Nazanin" panose="00000400000000000000" pitchFamily="2" charset="-78"/>
                </a:defRPr>
              </a:lvl2pPr>
              <a:lvl3pPr marL="1143000" indent="-228600" eaLnBrk="0" hangingPunct="0">
                <a:spcBef>
                  <a:spcPct val="20000"/>
                </a:spcBef>
                <a:buFont typeface="Arial" panose="020B0604020202020204" pitchFamily="34" charset="0"/>
                <a:buChar char="•"/>
                <a:defRPr sz="2400">
                  <a:solidFill>
                    <a:schemeClr val="tx1"/>
                  </a:solidFill>
                  <a:latin typeface="Times New Roman" panose="02020603050405020304" pitchFamily="18" charset="0"/>
                  <a:cs typeface="B Nazanin" panose="00000400000000000000" pitchFamily="2" charset="-78"/>
                </a:defRPr>
              </a:lvl3pPr>
              <a:lvl4pPr marL="16002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4pPr>
              <a:lvl5pPr marL="20574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9pPr>
            </a:lstStyle>
            <a:p>
              <a:pPr algn="ctr" rtl="1" eaLnBrk="1" hangingPunct="1">
                <a:spcBef>
                  <a:spcPct val="0"/>
                </a:spcBef>
                <a:buFontTx/>
                <a:buNone/>
              </a:pPr>
              <a:endParaRPr lang="fa-IR" altLang="en-US" sz="1200">
                <a:solidFill>
                  <a:prstClr val="black"/>
                </a:solidFill>
                <a:latin typeface="Arial" panose="020B0604020202020204" pitchFamily="34" charset="0"/>
                <a:cs typeface="Arial" panose="020B0604020202020204" pitchFamily="34" charset="0"/>
              </a:endParaRPr>
            </a:p>
          </p:txBody>
        </p:sp>
        <p:sp>
          <p:nvSpPr>
            <p:cNvPr id="39978" name="Rectangle 699"/>
            <p:cNvSpPr>
              <a:spLocks noChangeArrowheads="1"/>
            </p:cNvSpPr>
            <p:nvPr/>
          </p:nvSpPr>
          <p:spPr bwMode="auto">
            <a:xfrm>
              <a:off x="6147836" y="2245469"/>
              <a:ext cx="58007" cy="174788"/>
            </a:xfrm>
            <a:prstGeom prst="rect">
              <a:avLst/>
            </a:prstGeom>
            <a:solidFill>
              <a:srgbClr val="003366"/>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Times New Roman" panose="02020603050405020304" pitchFamily="18" charset="0"/>
                  <a:cs typeface="B Nazanin" panose="00000400000000000000" pitchFamily="2" charset="-78"/>
                </a:defRPr>
              </a:lvl1pPr>
              <a:lvl2pPr marL="742950" indent="-285750" eaLnBrk="0" hangingPunct="0">
                <a:spcBef>
                  <a:spcPct val="20000"/>
                </a:spcBef>
                <a:buFont typeface="Arial" panose="020B0604020202020204" pitchFamily="34" charset="0"/>
                <a:buChar char="–"/>
                <a:defRPr sz="2800">
                  <a:solidFill>
                    <a:schemeClr val="tx1"/>
                  </a:solidFill>
                  <a:latin typeface="Times New Roman" panose="02020603050405020304" pitchFamily="18" charset="0"/>
                  <a:cs typeface="B Nazanin" panose="00000400000000000000" pitchFamily="2" charset="-78"/>
                </a:defRPr>
              </a:lvl2pPr>
              <a:lvl3pPr marL="1143000" indent="-228600" eaLnBrk="0" hangingPunct="0">
                <a:spcBef>
                  <a:spcPct val="20000"/>
                </a:spcBef>
                <a:buFont typeface="Arial" panose="020B0604020202020204" pitchFamily="34" charset="0"/>
                <a:buChar char="•"/>
                <a:defRPr sz="2400">
                  <a:solidFill>
                    <a:schemeClr val="tx1"/>
                  </a:solidFill>
                  <a:latin typeface="Times New Roman" panose="02020603050405020304" pitchFamily="18" charset="0"/>
                  <a:cs typeface="B Nazanin" panose="00000400000000000000" pitchFamily="2" charset="-78"/>
                </a:defRPr>
              </a:lvl3pPr>
              <a:lvl4pPr marL="16002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4pPr>
              <a:lvl5pPr marL="20574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9pPr>
            </a:lstStyle>
            <a:p>
              <a:pPr algn="ctr" rtl="1" eaLnBrk="1" hangingPunct="1">
                <a:spcBef>
                  <a:spcPct val="0"/>
                </a:spcBef>
                <a:buFontTx/>
                <a:buNone/>
              </a:pPr>
              <a:endParaRPr lang="fa-IR" altLang="en-US" sz="1200">
                <a:solidFill>
                  <a:prstClr val="black"/>
                </a:solidFill>
                <a:latin typeface="Arial" panose="020B0604020202020204" pitchFamily="34" charset="0"/>
                <a:cs typeface="Arial" panose="020B0604020202020204" pitchFamily="34" charset="0"/>
              </a:endParaRPr>
            </a:p>
          </p:txBody>
        </p:sp>
        <p:sp>
          <p:nvSpPr>
            <p:cNvPr id="39979" name="Rectangle 700"/>
            <p:cNvSpPr>
              <a:spLocks noChangeArrowheads="1"/>
            </p:cNvSpPr>
            <p:nvPr/>
          </p:nvSpPr>
          <p:spPr bwMode="auto">
            <a:xfrm>
              <a:off x="7126093" y="2245472"/>
              <a:ext cx="56439" cy="176197"/>
            </a:xfrm>
            <a:prstGeom prst="rect">
              <a:avLst/>
            </a:prstGeom>
            <a:solidFill>
              <a:srgbClr val="003366"/>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Times New Roman" panose="02020603050405020304" pitchFamily="18" charset="0"/>
                  <a:cs typeface="B Nazanin" panose="00000400000000000000" pitchFamily="2" charset="-78"/>
                </a:defRPr>
              </a:lvl1pPr>
              <a:lvl2pPr marL="742950" indent="-285750" eaLnBrk="0" hangingPunct="0">
                <a:spcBef>
                  <a:spcPct val="20000"/>
                </a:spcBef>
                <a:buFont typeface="Arial" panose="020B0604020202020204" pitchFamily="34" charset="0"/>
                <a:buChar char="–"/>
                <a:defRPr sz="2800">
                  <a:solidFill>
                    <a:schemeClr val="tx1"/>
                  </a:solidFill>
                  <a:latin typeface="Times New Roman" panose="02020603050405020304" pitchFamily="18" charset="0"/>
                  <a:cs typeface="B Nazanin" panose="00000400000000000000" pitchFamily="2" charset="-78"/>
                </a:defRPr>
              </a:lvl2pPr>
              <a:lvl3pPr marL="1143000" indent="-228600" eaLnBrk="0" hangingPunct="0">
                <a:spcBef>
                  <a:spcPct val="20000"/>
                </a:spcBef>
                <a:buFont typeface="Arial" panose="020B0604020202020204" pitchFamily="34" charset="0"/>
                <a:buChar char="•"/>
                <a:defRPr sz="2400">
                  <a:solidFill>
                    <a:schemeClr val="tx1"/>
                  </a:solidFill>
                  <a:latin typeface="Times New Roman" panose="02020603050405020304" pitchFamily="18" charset="0"/>
                  <a:cs typeface="B Nazanin" panose="00000400000000000000" pitchFamily="2" charset="-78"/>
                </a:defRPr>
              </a:lvl3pPr>
              <a:lvl4pPr marL="16002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4pPr>
              <a:lvl5pPr marL="20574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9pPr>
            </a:lstStyle>
            <a:p>
              <a:pPr algn="ctr" rtl="1" eaLnBrk="1" hangingPunct="1">
                <a:spcBef>
                  <a:spcPct val="0"/>
                </a:spcBef>
                <a:buFontTx/>
                <a:buNone/>
              </a:pPr>
              <a:endParaRPr lang="fa-IR" altLang="en-US" sz="1200">
                <a:solidFill>
                  <a:prstClr val="black"/>
                </a:solidFill>
                <a:latin typeface="Arial" panose="020B0604020202020204" pitchFamily="34" charset="0"/>
                <a:cs typeface="Arial" panose="020B0604020202020204" pitchFamily="34" charset="0"/>
              </a:endParaRPr>
            </a:p>
          </p:txBody>
        </p:sp>
        <p:sp>
          <p:nvSpPr>
            <p:cNvPr id="39980" name="Rectangle 701"/>
            <p:cNvSpPr>
              <a:spLocks noChangeArrowheads="1"/>
            </p:cNvSpPr>
            <p:nvPr/>
          </p:nvSpPr>
          <p:spPr bwMode="auto">
            <a:xfrm>
              <a:off x="8090241" y="2245472"/>
              <a:ext cx="56439" cy="176197"/>
            </a:xfrm>
            <a:prstGeom prst="rect">
              <a:avLst/>
            </a:prstGeom>
            <a:solidFill>
              <a:srgbClr val="003366"/>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Times New Roman" panose="02020603050405020304" pitchFamily="18" charset="0"/>
                  <a:cs typeface="B Nazanin" panose="00000400000000000000" pitchFamily="2" charset="-78"/>
                </a:defRPr>
              </a:lvl1pPr>
              <a:lvl2pPr marL="742950" indent="-285750" eaLnBrk="0" hangingPunct="0">
                <a:spcBef>
                  <a:spcPct val="20000"/>
                </a:spcBef>
                <a:buFont typeface="Arial" panose="020B0604020202020204" pitchFamily="34" charset="0"/>
                <a:buChar char="–"/>
                <a:defRPr sz="2800">
                  <a:solidFill>
                    <a:schemeClr val="tx1"/>
                  </a:solidFill>
                  <a:latin typeface="Times New Roman" panose="02020603050405020304" pitchFamily="18" charset="0"/>
                  <a:cs typeface="B Nazanin" panose="00000400000000000000" pitchFamily="2" charset="-78"/>
                </a:defRPr>
              </a:lvl2pPr>
              <a:lvl3pPr marL="1143000" indent="-228600" eaLnBrk="0" hangingPunct="0">
                <a:spcBef>
                  <a:spcPct val="20000"/>
                </a:spcBef>
                <a:buFont typeface="Arial" panose="020B0604020202020204" pitchFamily="34" charset="0"/>
                <a:buChar char="•"/>
                <a:defRPr sz="2400">
                  <a:solidFill>
                    <a:schemeClr val="tx1"/>
                  </a:solidFill>
                  <a:latin typeface="Times New Roman" panose="02020603050405020304" pitchFamily="18" charset="0"/>
                  <a:cs typeface="B Nazanin" panose="00000400000000000000" pitchFamily="2" charset="-78"/>
                </a:defRPr>
              </a:lvl3pPr>
              <a:lvl4pPr marL="16002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4pPr>
              <a:lvl5pPr marL="20574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9pPr>
            </a:lstStyle>
            <a:p>
              <a:pPr algn="ctr" rtl="1" eaLnBrk="1" hangingPunct="1">
                <a:spcBef>
                  <a:spcPct val="0"/>
                </a:spcBef>
                <a:buFontTx/>
                <a:buNone/>
              </a:pPr>
              <a:endParaRPr lang="fa-IR" altLang="en-US" sz="1200">
                <a:solidFill>
                  <a:prstClr val="black"/>
                </a:solidFill>
                <a:latin typeface="Arial" panose="020B0604020202020204" pitchFamily="34" charset="0"/>
                <a:cs typeface="Arial" panose="020B0604020202020204" pitchFamily="34" charset="0"/>
              </a:endParaRPr>
            </a:p>
          </p:txBody>
        </p:sp>
        <p:sp>
          <p:nvSpPr>
            <p:cNvPr id="39981" name="Rectangle 702"/>
            <p:cNvSpPr>
              <a:spLocks noChangeArrowheads="1"/>
            </p:cNvSpPr>
            <p:nvPr/>
          </p:nvSpPr>
          <p:spPr bwMode="auto">
            <a:xfrm>
              <a:off x="9066927" y="2245472"/>
              <a:ext cx="54872" cy="176197"/>
            </a:xfrm>
            <a:prstGeom prst="rect">
              <a:avLst/>
            </a:prstGeom>
            <a:solidFill>
              <a:srgbClr val="003366"/>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Times New Roman" panose="02020603050405020304" pitchFamily="18" charset="0"/>
                  <a:cs typeface="B Nazanin" panose="00000400000000000000" pitchFamily="2" charset="-78"/>
                </a:defRPr>
              </a:lvl1pPr>
              <a:lvl2pPr marL="742950" indent="-285750" eaLnBrk="0" hangingPunct="0">
                <a:spcBef>
                  <a:spcPct val="20000"/>
                </a:spcBef>
                <a:buFont typeface="Arial" panose="020B0604020202020204" pitchFamily="34" charset="0"/>
                <a:buChar char="–"/>
                <a:defRPr sz="2800">
                  <a:solidFill>
                    <a:schemeClr val="tx1"/>
                  </a:solidFill>
                  <a:latin typeface="Times New Roman" panose="02020603050405020304" pitchFamily="18" charset="0"/>
                  <a:cs typeface="B Nazanin" panose="00000400000000000000" pitchFamily="2" charset="-78"/>
                </a:defRPr>
              </a:lvl2pPr>
              <a:lvl3pPr marL="1143000" indent="-228600" eaLnBrk="0" hangingPunct="0">
                <a:spcBef>
                  <a:spcPct val="20000"/>
                </a:spcBef>
                <a:buFont typeface="Arial" panose="020B0604020202020204" pitchFamily="34" charset="0"/>
                <a:buChar char="•"/>
                <a:defRPr sz="2400">
                  <a:solidFill>
                    <a:schemeClr val="tx1"/>
                  </a:solidFill>
                  <a:latin typeface="Times New Roman" panose="02020603050405020304" pitchFamily="18" charset="0"/>
                  <a:cs typeface="B Nazanin" panose="00000400000000000000" pitchFamily="2" charset="-78"/>
                </a:defRPr>
              </a:lvl3pPr>
              <a:lvl4pPr marL="16002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4pPr>
              <a:lvl5pPr marL="20574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9pPr>
            </a:lstStyle>
            <a:p>
              <a:pPr algn="ctr" rtl="1" eaLnBrk="1" hangingPunct="1">
                <a:spcBef>
                  <a:spcPct val="0"/>
                </a:spcBef>
                <a:buFontTx/>
                <a:buNone/>
              </a:pPr>
              <a:endParaRPr lang="fa-IR" altLang="en-US" sz="1200">
                <a:solidFill>
                  <a:prstClr val="black"/>
                </a:solidFill>
                <a:latin typeface="Arial" panose="020B0604020202020204" pitchFamily="34" charset="0"/>
                <a:cs typeface="Arial" panose="020B0604020202020204" pitchFamily="34" charset="0"/>
              </a:endParaRPr>
            </a:p>
          </p:txBody>
        </p:sp>
        <p:sp>
          <p:nvSpPr>
            <p:cNvPr id="39982" name="Rectangle 704"/>
            <p:cNvSpPr>
              <a:spLocks noChangeArrowheads="1"/>
            </p:cNvSpPr>
            <p:nvPr/>
          </p:nvSpPr>
          <p:spPr bwMode="auto">
            <a:xfrm>
              <a:off x="3103326" y="2256749"/>
              <a:ext cx="56439" cy="176197"/>
            </a:xfrm>
            <a:prstGeom prst="rect">
              <a:avLst/>
            </a:prstGeom>
            <a:solidFill>
              <a:srgbClr val="003366"/>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Times New Roman" panose="02020603050405020304" pitchFamily="18" charset="0"/>
                  <a:cs typeface="B Nazanin" panose="00000400000000000000" pitchFamily="2" charset="-78"/>
                </a:defRPr>
              </a:lvl1pPr>
              <a:lvl2pPr marL="742950" indent="-285750" eaLnBrk="0" hangingPunct="0">
                <a:spcBef>
                  <a:spcPct val="20000"/>
                </a:spcBef>
                <a:buFont typeface="Arial" panose="020B0604020202020204" pitchFamily="34" charset="0"/>
                <a:buChar char="–"/>
                <a:defRPr sz="2800">
                  <a:solidFill>
                    <a:schemeClr val="tx1"/>
                  </a:solidFill>
                  <a:latin typeface="Times New Roman" panose="02020603050405020304" pitchFamily="18" charset="0"/>
                  <a:cs typeface="B Nazanin" panose="00000400000000000000" pitchFamily="2" charset="-78"/>
                </a:defRPr>
              </a:lvl2pPr>
              <a:lvl3pPr marL="1143000" indent="-228600" eaLnBrk="0" hangingPunct="0">
                <a:spcBef>
                  <a:spcPct val="20000"/>
                </a:spcBef>
                <a:buFont typeface="Arial" panose="020B0604020202020204" pitchFamily="34" charset="0"/>
                <a:buChar char="•"/>
                <a:defRPr sz="2400">
                  <a:solidFill>
                    <a:schemeClr val="tx1"/>
                  </a:solidFill>
                  <a:latin typeface="Times New Roman" panose="02020603050405020304" pitchFamily="18" charset="0"/>
                  <a:cs typeface="B Nazanin" panose="00000400000000000000" pitchFamily="2" charset="-78"/>
                </a:defRPr>
              </a:lvl3pPr>
              <a:lvl4pPr marL="16002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4pPr>
              <a:lvl5pPr marL="20574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9pPr>
            </a:lstStyle>
            <a:p>
              <a:pPr algn="ctr" rtl="1" eaLnBrk="1" hangingPunct="1">
                <a:spcBef>
                  <a:spcPct val="0"/>
                </a:spcBef>
                <a:buFontTx/>
                <a:buNone/>
              </a:pPr>
              <a:endParaRPr lang="fa-IR" altLang="en-US" sz="1200">
                <a:solidFill>
                  <a:prstClr val="black"/>
                </a:solidFill>
                <a:latin typeface="Arial" panose="020B0604020202020204" pitchFamily="34" charset="0"/>
                <a:cs typeface="Arial" panose="020B0604020202020204" pitchFamily="34" charset="0"/>
              </a:endParaRPr>
            </a:p>
          </p:txBody>
        </p:sp>
        <p:grpSp>
          <p:nvGrpSpPr>
            <p:cNvPr id="39983" name="Group 707"/>
            <p:cNvGrpSpPr>
              <a:grpSpLocks/>
            </p:cNvGrpSpPr>
            <p:nvPr/>
          </p:nvGrpSpPr>
          <p:grpSpPr bwMode="auto">
            <a:xfrm>
              <a:off x="4001143" y="1981876"/>
              <a:ext cx="631790" cy="252316"/>
              <a:chOff x="1369" y="1760"/>
              <a:chExt cx="453" cy="236"/>
            </a:xfrm>
          </p:grpSpPr>
          <p:sp>
            <p:nvSpPr>
              <p:cNvPr id="41524" name="Freeform 705"/>
              <p:cNvSpPr>
                <a:spLocks/>
              </p:cNvSpPr>
              <p:nvPr/>
            </p:nvSpPr>
            <p:spPr bwMode="auto">
              <a:xfrm>
                <a:off x="1369" y="1760"/>
                <a:ext cx="453" cy="236"/>
              </a:xfrm>
              <a:custGeom>
                <a:avLst/>
                <a:gdLst>
                  <a:gd name="T0" fmla="*/ 0 w 4400"/>
                  <a:gd name="T1" fmla="*/ 0 h 2300"/>
                  <a:gd name="T2" fmla="*/ 0 w 4400"/>
                  <a:gd name="T3" fmla="*/ 0 h 2300"/>
                  <a:gd name="T4" fmla="*/ 0 w 4400"/>
                  <a:gd name="T5" fmla="*/ 0 h 2300"/>
                  <a:gd name="T6" fmla="*/ 0 w 4400"/>
                  <a:gd name="T7" fmla="*/ 0 h 2300"/>
                  <a:gd name="T8" fmla="*/ 0 w 4400"/>
                  <a:gd name="T9" fmla="*/ 0 h 2300"/>
                  <a:gd name="T10" fmla="*/ 0 w 4400"/>
                  <a:gd name="T11" fmla="*/ 0 h 2300"/>
                  <a:gd name="T12" fmla="*/ 0 w 4400"/>
                  <a:gd name="T13" fmla="*/ 0 h 2300"/>
                  <a:gd name="T14" fmla="*/ 0 w 4400"/>
                  <a:gd name="T15" fmla="*/ 0 h 2300"/>
                  <a:gd name="T16" fmla="*/ 0 w 4400"/>
                  <a:gd name="T17" fmla="*/ 0 h 230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400"/>
                  <a:gd name="T28" fmla="*/ 0 h 2300"/>
                  <a:gd name="T29" fmla="*/ 4400 w 4400"/>
                  <a:gd name="T30" fmla="*/ 2300 h 230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400" h="2300">
                    <a:moveTo>
                      <a:pt x="384" y="0"/>
                    </a:moveTo>
                    <a:cubicBezTo>
                      <a:pt x="172" y="0"/>
                      <a:pt x="0" y="172"/>
                      <a:pt x="0" y="383"/>
                    </a:cubicBezTo>
                    <a:lnTo>
                      <a:pt x="0" y="1917"/>
                    </a:lnTo>
                    <a:cubicBezTo>
                      <a:pt x="0" y="2128"/>
                      <a:pt x="172" y="2300"/>
                      <a:pt x="384" y="2300"/>
                    </a:cubicBezTo>
                    <a:lnTo>
                      <a:pt x="4017" y="2300"/>
                    </a:lnTo>
                    <a:cubicBezTo>
                      <a:pt x="4229" y="2300"/>
                      <a:pt x="4400" y="2128"/>
                      <a:pt x="4400" y="1917"/>
                    </a:cubicBezTo>
                    <a:lnTo>
                      <a:pt x="4400" y="383"/>
                    </a:lnTo>
                    <a:cubicBezTo>
                      <a:pt x="4400" y="172"/>
                      <a:pt x="4229" y="0"/>
                      <a:pt x="4017" y="0"/>
                    </a:cubicBezTo>
                    <a:lnTo>
                      <a:pt x="384" y="0"/>
                    </a:lnTo>
                    <a:close/>
                  </a:path>
                </a:pathLst>
              </a:custGeom>
              <a:solidFill>
                <a:srgbClr val="FFFFFF"/>
              </a:solidFill>
              <a:ln w="0">
                <a:solidFill>
                  <a:srgbClr val="000000"/>
                </a:solidFill>
                <a:round/>
                <a:headEnd/>
                <a:tailEnd/>
              </a:ln>
            </p:spPr>
            <p:txBody>
              <a:bodyPr/>
              <a:lstStyle/>
              <a:p>
                <a:pPr algn="ctr" rtl="1"/>
                <a:endParaRPr lang="en-US" sz="1200">
                  <a:solidFill>
                    <a:prstClr val="black"/>
                  </a:solidFill>
                </a:endParaRPr>
              </a:p>
            </p:txBody>
          </p:sp>
          <p:sp>
            <p:nvSpPr>
              <p:cNvPr id="41525" name="Freeform 706"/>
              <p:cNvSpPr>
                <a:spLocks/>
              </p:cNvSpPr>
              <p:nvPr/>
            </p:nvSpPr>
            <p:spPr bwMode="auto">
              <a:xfrm>
                <a:off x="1369" y="1760"/>
                <a:ext cx="453" cy="236"/>
              </a:xfrm>
              <a:custGeom>
                <a:avLst/>
                <a:gdLst>
                  <a:gd name="T0" fmla="*/ 0 w 4400"/>
                  <a:gd name="T1" fmla="*/ 0 h 2300"/>
                  <a:gd name="T2" fmla="*/ 0 w 4400"/>
                  <a:gd name="T3" fmla="*/ 0 h 2300"/>
                  <a:gd name="T4" fmla="*/ 0 w 4400"/>
                  <a:gd name="T5" fmla="*/ 0 h 2300"/>
                  <a:gd name="T6" fmla="*/ 0 w 4400"/>
                  <a:gd name="T7" fmla="*/ 0 h 2300"/>
                  <a:gd name="T8" fmla="*/ 0 w 4400"/>
                  <a:gd name="T9" fmla="*/ 0 h 2300"/>
                  <a:gd name="T10" fmla="*/ 0 w 4400"/>
                  <a:gd name="T11" fmla="*/ 0 h 2300"/>
                  <a:gd name="T12" fmla="*/ 0 w 4400"/>
                  <a:gd name="T13" fmla="*/ 0 h 2300"/>
                  <a:gd name="T14" fmla="*/ 0 w 4400"/>
                  <a:gd name="T15" fmla="*/ 0 h 2300"/>
                  <a:gd name="T16" fmla="*/ 0 w 4400"/>
                  <a:gd name="T17" fmla="*/ 0 h 230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400"/>
                  <a:gd name="T28" fmla="*/ 0 h 2300"/>
                  <a:gd name="T29" fmla="*/ 4400 w 4400"/>
                  <a:gd name="T30" fmla="*/ 2300 h 230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400" h="2300">
                    <a:moveTo>
                      <a:pt x="384" y="0"/>
                    </a:moveTo>
                    <a:cubicBezTo>
                      <a:pt x="172" y="0"/>
                      <a:pt x="0" y="172"/>
                      <a:pt x="0" y="383"/>
                    </a:cubicBezTo>
                    <a:lnTo>
                      <a:pt x="0" y="1917"/>
                    </a:lnTo>
                    <a:cubicBezTo>
                      <a:pt x="0" y="2128"/>
                      <a:pt x="172" y="2300"/>
                      <a:pt x="384" y="2300"/>
                    </a:cubicBezTo>
                    <a:lnTo>
                      <a:pt x="4017" y="2300"/>
                    </a:lnTo>
                    <a:cubicBezTo>
                      <a:pt x="4229" y="2300"/>
                      <a:pt x="4400" y="2128"/>
                      <a:pt x="4400" y="1917"/>
                    </a:cubicBezTo>
                    <a:lnTo>
                      <a:pt x="4400" y="383"/>
                    </a:lnTo>
                    <a:cubicBezTo>
                      <a:pt x="4400" y="172"/>
                      <a:pt x="4229" y="0"/>
                      <a:pt x="4017" y="0"/>
                    </a:cubicBezTo>
                    <a:lnTo>
                      <a:pt x="384" y="0"/>
                    </a:lnTo>
                    <a:close/>
                  </a:path>
                </a:pathLst>
              </a:custGeom>
              <a:noFill/>
              <a:ln w="19050"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algn="ctr" rtl="1"/>
                <a:endParaRPr lang="en-US" sz="1200">
                  <a:solidFill>
                    <a:prstClr val="black"/>
                  </a:solidFill>
                </a:endParaRPr>
              </a:p>
            </p:txBody>
          </p:sp>
        </p:grpSp>
        <p:grpSp>
          <p:nvGrpSpPr>
            <p:cNvPr id="39984" name="Group 710"/>
            <p:cNvGrpSpPr>
              <a:grpSpLocks/>
            </p:cNvGrpSpPr>
            <p:nvPr/>
          </p:nvGrpSpPr>
          <p:grpSpPr bwMode="auto">
            <a:xfrm>
              <a:off x="4794893" y="1981876"/>
              <a:ext cx="631790" cy="252316"/>
              <a:chOff x="1947" y="1760"/>
              <a:chExt cx="453" cy="236"/>
            </a:xfrm>
          </p:grpSpPr>
          <p:sp>
            <p:nvSpPr>
              <p:cNvPr id="41522" name="Freeform 708"/>
              <p:cNvSpPr>
                <a:spLocks/>
              </p:cNvSpPr>
              <p:nvPr/>
            </p:nvSpPr>
            <p:spPr bwMode="auto">
              <a:xfrm>
                <a:off x="1947" y="1760"/>
                <a:ext cx="453" cy="236"/>
              </a:xfrm>
              <a:custGeom>
                <a:avLst/>
                <a:gdLst>
                  <a:gd name="T0" fmla="*/ 0 w 4400"/>
                  <a:gd name="T1" fmla="*/ 0 h 2300"/>
                  <a:gd name="T2" fmla="*/ 0 w 4400"/>
                  <a:gd name="T3" fmla="*/ 0 h 2300"/>
                  <a:gd name="T4" fmla="*/ 0 w 4400"/>
                  <a:gd name="T5" fmla="*/ 0 h 2300"/>
                  <a:gd name="T6" fmla="*/ 0 w 4400"/>
                  <a:gd name="T7" fmla="*/ 0 h 2300"/>
                  <a:gd name="T8" fmla="*/ 0 w 4400"/>
                  <a:gd name="T9" fmla="*/ 0 h 2300"/>
                  <a:gd name="T10" fmla="*/ 0 w 4400"/>
                  <a:gd name="T11" fmla="*/ 0 h 2300"/>
                  <a:gd name="T12" fmla="*/ 0 w 4400"/>
                  <a:gd name="T13" fmla="*/ 0 h 2300"/>
                  <a:gd name="T14" fmla="*/ 0 w 4400"/>
                  <a:gd name="T15" fmla="*/ 0 h 2300"/>
                  <a:gd name="T16" fmla="*/ 0 w 4400"/>
                  <a:gd name="T17" fmla="*/ 0 h 230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400"/>
                  <a:gd name="T28" fmla="*/ 0 h 2300"/>
                  <a:gd name="T29" fmla="*/ 4400 w 4400"/>
                  <a:gd name="T30" fmla="*/ 2300 h 230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400" h="2300">
                    <a:moveTo>
                      <a:pt x="383" y="0"/>
                    </a:moveTo>
                    <a:cubicBezTo>
                      <a:pt x="171" y="0"/>
                      <a:pt x="0" y="172"/>
                      <a:pt x="0" y="383"/>
                    </a:cubicBezTo>
                    <a:lnTo>
                      <a:pt x="0" y="1917"/>
                    </a:lnTo>
                    <a:cubicBezTo>
                      <a:pt x="0" y="2128"/>
                      <a:pt x="171" y="2300"/>
                      <a:pt x="383" y="2300"/>
                    </a:cubicBezTo>
                    <a:lnTo>
                      <a:pt x="4016" y="2300"/>
                    </a:lnTo>
                    <a:cubicBezTo>
                      <a:pt x="4228" y="2300"/>
                      <a:pt x="4400" y="2128"/>
                      <a:pt x="4400" y="1917"/>
                    </a:cubicBezTo>
                    <a:lnTo>
                      <a:pt x="4400" y="383"/>
                    </a:lnTo>
                    <a:cubicBezTo>
                      <a:pt x="4400" y="172"/>
                      <a:pt x="4228" y="0"/>
                      <a:pt x="4016" y="0"/>
                    </a:cubicBezTo>
                    <a:lnTo>
                      <a:pt x="383" y="0"/>
                    </a:lnTo>
                    <a:close/>
                  </a:path>
                </a:pathLst>
              </a:custGeom>
              <a:solidFill>
                <a:srgbClr val="FFFFFF"/>
              </a:solidFill>
              <a:ln w="0">
                <a:solidFill>
                  <a:srgbClr val="000000"/>
                </a:solidFill>
                <a:round/>
                <a:headEnd/>
                <a:tailEnd/>
              </a:ln>
            </p:spPr>
            <p:txBody>
              <a:bodyPr/>
              <a:lstStyle/>
              <a:p>
                <a:pPr algn="ctr" rtl="1"/>
                <a:endParaRPr lang="en-US" sz="1200">
                  <a:solidFill>
                    <a:prstClr val="black"/>
                  </a:solidFill>
                </a:endParaRPr>
              </a:p>
            </p:txBody>
          </p:sp>
          <p:sp>
            <p:nvSpPr>
              <p:cNvPr id="41523" name="Freeform 709"/>
              <p:cNvSpPr>
                <a:spLocks/>
              </p:cNvSpPr>
              <p:nvPr/>
            </p:nvSpPr>
            <p:spPr bwMode="auto">
              <a:xfrm>
                <a:off x="1947" y="1760"/>
                <a:ext cx="453" cy="236"/>
              </a:xfrm>
              <a:custGeom>
                <a:avLst/>
                <a:gdLst>
                  <a:gd name="T0" fmla="*/ 0 w 4400"/>
                  <a:gd name="T1" fmla="*/ 0 h 2300"/>
                  <a:gd name="T2" fmla="*/ 0 w 4400"/>
                  <a:gd name="T3" fmla="*/ 0 h 2300"/>
                  <a:gd name="T4" fmla="*/ 0 w 4400"/>
                  <a:gd name="T5" fmla="*/ 0 h 2300"/>
                  <a:gd name="T6" fmla="*/ 0 w 4400"/>
                  <a:gd name="T7" fmla="*/ 0 h 2300"/>
                  <a:gd name="T8" fmla="*/ 0 w 4400"/>
                  <a:gd name="T9" fmla="*/ 0 h 2300"/>
                  <a:gd name="T10" fmla="*/ 0 w 4400"/>
                  <a:gd name="T11" fmla="*/ 0 h 2300"/>
                  <a:gd name="T12" fmla="*/ 0 w 4400"/>
                  <a:gd name="T13" fmla="*/ 0 h 2300"/>
                  <a:gd name="T14" fmla="*/ 0 w 4400"/>
                  <a:gd name="T15" fmla="*/ 0 h 2300"/>
                  <a:gd name="T16" fmla="*/ 0 w 4400"/>
                  <a:gd name="T17" fmla="*/ 0 h 230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400"/>
                  <a:gd name="T28" fmla="*/ 0 h 2300"/>
                  <a:gd name="T29" fmla="*/ 4400 w 4400"/>
                  <a:gd name="T30" fmla="*/ 2300 h 230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400" h="2300">
                    <a:moveTo>
                      <a:pt x="383" y="0"/>
                    </a:moveTo>
                    <a:cubicBezTo>
                      <a:pt x="171" y="0"/>
                      <a:pt x="0" y="172"/>
                      <a:pt x="0" y="383"/>
                    </a:cubicBezTo>
                    <a:lnTo>
                      <a:pt x="0" y="1917"/>
                    </a:lnTo>
                    <a:cubicBezTo>
                      <a:pt x="0" y="2128"/>
                      <a:pt x="171" y="2300"/>
                      <a:pt x="383" y="2300"/>
                    </a:cubicBezTo>
                    <a:lnTo>
                      <a:pt x="4016" y="2300"/>
                    </a:lnTo>
                    <a:cubicBezTo>
                      <a:pt x="4228" y="2300"/>
                      <a:pt x="4400" y="2128"/>
                      <a:pt x="4400" y="1917"/>
                    </a:cubicBezTo>
                    <a:lnTo>
                      <a:pt x="4400" y="383"/>
                    </a:lnTo>
                    <a:cubicBezTo>
                      <a:pt x="4400" y="172"/>
                      <a:pt x="4228" y="0"/>
                      <a:pt x="4016" y="0"/>
                    </a:cubicBezTo>
                    <a:lnTo>
                      <a:pt x="383" y="0"/>
                    </a:lnTo>
                    <a:close/>
                  </a:path>
                </a:pathLst>
              </a:custGeom>
              <a:noFill/>
              <a:ln w="19050"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algn="ctr" rtl="1"/>
                <a:endParaRPr lang="en-US" sz="1200">
                  <a:solidFill>
                    <a:prstClr val="black"/>
                  </a:solidFill>
                </a:endParaRPr>
              </a:p>
            </p:txBody>
          </p:sp>
        </p:grpSp>
        <p:grpSp>
          <p:nvGrpSpPr>
            <p:cNvPr id="39985" name="Group 713"/>
            <p:cNvGrpSpPr>
              <a:grpSpLocks/>
            </p:cNvGrpSpPr>
            <p:nvPr/>
          </p:nvGrpSpPr>
          <p:grpSpPr bwMode="auto">
            <a:xfrm>
              <a:off x="2642414" y="2786747"/>
              <a:ext cx="976690" cy="253724"/>
              <a:chOff x="403" y="2514"/>
              <a:chExt cx="701" cy="237"/>
            </a:xfrm>
          </p:grpSpPr>
          <p:sp>
            <p:nvSpPr>
              <p:cNvPr id="41520" name="Freeform 711"/>
              <p:cNvSpPr>
                <a:spLocks/>
              </p:cNvSpPr>
              <p:nvPr/>
            </p:nvSpPr>
            <p:spPr bwMode="auto">
              <a:xfrm>
                <a:off x="403" y="2514"/>
                <a:ext cx="701" cy="237"/>
              </a:xfrm>
              <a:custGeom>
                <a:avLst/>
                <a:gdLst>
                  <a:gd name="T0" fmla="*/ 0 w 6800"/>
                  <a:gd name="T1" fmla="*/ 0 h 2300"/>
                  <a:gd name="T2" fmla="*/ 0 w 6800"/>
                  <a:gd name="T3" fmla="*/ 0 h 2300"/>
                  <a:gd name="T4" fmla="*/ 0 w 6800"/>
                  <a:gd name="T5" fmla="*/ 0 h 2300"/>
                  <a:gd name="T6" fmla="*/ 0 w 6800"/>
                  <a:gd name="T7" fmla="*/ 0 h 2300"/>
                  <a:gd name="T8" fmla="*/ 0 w 6800"/>
                  <a:gd name="T9" fmla="*/ 0 h 2300"/>
                  <a:gd name="T10" fmla="*/ 0 w 6800"/>
                  <a:gd name="T11" fmla="*/ 0 h 2300"/>
                  <a:gd name="T12" fmla="*/ 0 w 6800"/>
                  <a:gd name="T13" fmla="*/ 0 h 2300"/>
                  <a:gd name="T14" fmla="*/ 0 w 6800"/>
                  <a:gd name="T15" fmla="*/ 0 h 2300"/>
                  <a:gd name="T16" fmla="*/ 0 w 6800"/>
                  <a:gd name="T17" fmla="*/ 0 h 230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800"/>
                  <a:gd name="T28" fmla="*/ 0 h 2300"/>
                  <a:gd name="T29" fmla="*/ 6800 w 6800"/>
                  <a:gd name="T30" fmla="*/ 2300 h 230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800" h="2300">
                    <a:moveTo>
                      <a:pt x="384" y="0"/>
                    </a:moveTo>
                    <a:cubicBezTo>
                      <a:pt x="172" y="0"/>
                      <a:pt x="0" y="172"/>
                      <a:pt x="0" y="384"/>
                    </a:cubicBezTo>
                    <a:lnTo>
                      <a:pt x="0" y="1917"/>
                    </a:lnTo>
                    <a:cubicBezTo>
                      <a:pt x="0" y="2129"/>
                      <a:pt x="172" y="2300"/>
                      <a:pt x="384" y="2300"/>
                    </a:cubicBezTo>
                    <a:lnTo>
                      <a:pt x="6417" y="2300"/>
                    </a:lnTo>
                    <a:cubicBezTo>
                      <a:pt x="6629" y="2300"/>
                      <a:pt x="6800" y="2129"/>
                      <a:pt x="6800" y="1917"/>
                    </a:cubicBezTo>
                    <a:lnTo>
                      <a:pt x="6800" y="384"/>
                    </a:lnTo>
                    <a:cubicBezTo>
                      <a:pt x="6800" y="172"/>
                      <a:pt x="6629" y="0"/>
                      <a:pt x="6417" y="0"/>
                    </a:cubicBezTo>
                    <a:lnTo>
                      <a:pt x="384" y="0"/>
                    </a:lnTo>
                    <a:close/>
                  </a:path>
                </a:pathLst>
              </a:custGeom>
              <a:solidFill>
                <a:srgbClr val="5ACCFF"/>
              </a:solidFill>
              <a:ln w="0">
                <a:solidFill>
                  <a:srgbClr val="000000"/>
                </a:solidFill>
                <a:round/>
                <a:headEnd/>
                <a:tailEnd/>
              </a:ln>
            </p:spPr>
            <p:txBody>
              <a:bodyPr/>
              <a:lstStyle/>
              <a:p>
                <a:pPr algn="ctr" rtl="1"/>
                <a:endParaRPr lang="en-US" sz="1200">
                  <a:solidFill>
                    <a:prstClr val="black"/>
                  </a:solidFill>
                </a:endParaRPr>
              </a:p>
            </p:txBody>
          </p:sp>
          <p:sp>
            <p:nvSpPr>
              <p:cNvPr id="41521" name="Freeform 712"/>
              <p:cNvSpPr>
                <a:spLocks/>
              </p:cNvSpPr>
              <p:nvPr/>
            </p:nvSpPr>
            <p:spPr bwMode="auto">
              <a:xfrm>
                <a:off x="403" y="2514"/>
                <a:ext cx="701" cy="237"/>
              </a:xfrm>
              <a:custGeom>
                <a:avLst/>
                <a:gdLst>
                  <a:gd name="T0" fmla="*/ 0 w 6800"/>
                  <a:gd name="T1" fmla="*/ 0 h 2300"/>
                  <a:gd name="T2" fmla="*/ 0 w 6800"/>
                  <a:gd name="T3" fmla="*/ 0 h 2300"/>
                  <a:gd name="T4" fmla="*/ 0 w 6800"/>
                  <a:gd name="T5" fmla="*/ 0 h 2300"/>
                  <a:gd name="T6" fmla="*/ 0 w 6800"/>
                  <a:gd name="T7" fmla="*/ 0 h 2300"/>
                  <a:gd name="T8" fmla="*/ 0 w 6800"/>
                  <a:gd name="T9" fmla="*/ 0 h 2300"/>
                  <a:gd name="T10" fmla="*/ 0 w 6800"/>
                  <a:gd name="T11" fmla="*/ 0 h 2300"/>
                  <a:gd name="T12" fmla="*/ 0 w 6800"/>
                  <a:gd name="T13" fmla="*/ 0 h 2300"/>
                  <a:gd name="T14" fmla="*/ 0 w 6800"/>
                  <a:gd name="T15" fmla="*/ 0 h 2300"/>
                  <a:gd name="T16" fmla="*/ 0 w 6800"/>
                  <a:gd name="T17" fmla="*/ 0 h 230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800"/>
                  <a:gd name="T28" fmla="*/ 0 h 2300"/>
                  <a:gd name="T29" fmla="*/ 6800 w 6800"/>
                  <a:gd name="T30" fmla="*/ 2300 h 230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800" h="2300">
                    <a:moveTo>
                      <a:pt x="384" y="0"/>
                    </a:moveTo>
                    <a:cubicBezTo>
                      <a:pt x="172" y="0"/>
                      <a:pt x="0" y="172"/>
                      <a:pt x="0" y="384"/>
                    </a:cubicBezTo>
                    <a:lnTo>
                      <a:pt x="0" y="1917"/>
                    </a:lnTo>
                    <a:cubicBezTo>
                      <a:pt x="0" y="2129"/>
                      <a:pt x="172" y="2300"/>
                      <a:pt x="384" y="2300"/>
                    </a:cubicBezTo>
                    <a:lnTo>
                      <a:pt x="6417" y="2300"/>
                    </a:lnTo>
                    <a:cubicBezTo>
                      <a:pt x="6629" y="2300"/>
                      <a:pt x="6800" y="2129"/>
                      <a:pt x="6800" y="1917"/>
                    </a:cubicBezTo>
                    <a:lnTo>
                      <a:pt x="6800" y="384"/>
                    </a:lnTo>
                    <a:cubicBezTo>
                      <a:pt x="6800" y="172"/>
                      <a:pt x="6629" y="0"/>
                      <a:pt x="6417" y="0"/>
                    </a:cubicBezTo>
                    <a:lnTo>
                      <a:pt x="384" y="0"/>
                    </a:lnTo>
                    <a:close/>
                  </a:path>
                </a:pathLst>
              </a:custGeom>
              <a:noFill/>
              <a:ln w="19050"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algn="ctr" rtl="1"/>
                <a:endParaRPr lang="en-US" sz="1200">
                  <a:solidFill>
                    <a:prstClr val="black"/>
                  </a:solidFill>
                </a:endParaRPr>
              </a:p>
            </p:txBody>
          </p:sp>
        </p:grpSp>
        <p:sp>
          <p:nvSpPr>
            <p:cNvPr id="39986" name="Rectangle 714"/>
            <p:cNvSpPr>
              <a:spLocks noChangeArrowheads="1"/>
            </p:cNvSpPr>
            <p:nvPr/>
          </p:nvSpPr>
          <p:spPr bwMode="auto">
            <a:xfrm>
              <a:off x="2770935" y="2803490"/>
              <a:ext cx="730951" cy="2294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buFont typeface="Arial" panose="020B0604020202020204" pitchFamily="34" charset="0"/>
                <a:buChar char="•"/>
                <a:defRPr sz="3200">
                  <a:solidFill>
                    <a:schemeClr val="tx1"/>
                  </a:solidFill>
                  <a:latin typeface="Times New Roman" panose="02020603050405020304" pitchFamily="18" charset="0"/>
                  <a:cs typeface="B Nazanin" panose="00000400000000000000" pitchFamily="2" charset="-78"/>
                </a:defRPr>
              </a:lvl1pPr>
              <a:lvl2pPr marL="742950" indent="-285750" eaLnBrk="0" hangingPunct="0">
                <a:spcBef>
                  <a:spcPct val="20000"/>
                </a:spcBef>
                <a:buFont typeface="Arial" panose="020B0604020202020204" pitchFamily="34" charset="0"/>
                <a:buChar char="–"/>
                <a:defRPr sz="2800">
                  <a:solidFill>
                    <a:schemeClr val="tx1"/>
                  </a:solidFill>
                  <a:latin typeface="Times New Roman" panose="02020603050405020304" pitchFamily="18" charset="0"/>
                  <a:cs typeface="B Nazanin" panose="00000400000000000000" pitchFamily="2" charset="-78"/>
                </a:defRPr>
              </a:lvl2pPr>
              <a:lvl3pPr marL="1143000" indent="-228600" eaLnBrk="0" hangingPunct="0">
                <a:spcBef>
                  <a:spcPct val="20000"/>
                </a:spcBef>
                <a:buFont typeface="Arial" panose="020B0604020202020204" pitchFamily="34" charset="0"/>
                <a:buChar char="•"/>
                <a:defRPr sz="2400">
                  <a:solidFill>
                    <a:schemeClr val="tx1"/>
                  </a:solidFill>
                  <a:latin typeface="Times New Roman" panose="02020603050405020304" pitchFamily="18" charset="0"/>
                  <a:cs typeface="B Nazanin" panose="00000400000000000000" pitchFamily="2" charset="-78"/>
                </a:defRPr>
              </a:lvl3pPr>
              <a:lvl4pPr marL="16002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4pPr>
              <a:lvl5pPr marL="20574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9pPr>
            </a:lstStyle>
            <a:p>
              <a:pPr algn="ctr" rtl="1" eaLnBrk="1" hangingPunct="1">
                <a:spcBef>
                  <a:spcPct val="0"/>
                </a:spcBef>
                <a:buFontTx/>
                <a:buNone/>
              </a:pPr>
              <a:r>
                <a:rPr lang="ar-SA" altLang="en-US" sz="1600" b="1" dirty="0">
                  <a:solidFill>
                    <a:srgbClr val="000000"/>
                  </a:solidFill>
                  <a:latin typeface="Arial" panose="020B0604020202020204" pitchFamily="34" charset="0"/>
                  <a:cs typeface="B Koodak" panose="00000700000000000000" pitchFamily="2" charset="-78"/>
                </a:rPr>
                <a:t>قبل از خواب</a:t>
              </a:r>
              <a:endParaRPr lang="en-US" altLang="en-US" sz="1600" dirty="0">
                <a:solidFill>
                  <a:prstClr val="black"/>
                </a:solidFill>
                <a:latin typeface="Arial" panose="020B0604020202020204" pitchFamily="34" charset="0"/>
                <a:cs typeface="B Koodak" panose="00000700000000000000" pitchFamily="2" charset="-78"/>
              </a:endParaRPr>
            </a:p>
          </p:txBody>
        </p:sp>
        <p:grpSp>
          <p:nvGrpSpPr>
            <p:cNvPr id="39987" name="Group 717"/>
            <p:cNvGrpSpPr>
              <a:grpSpLocks/>
            </p:cNvGrpSpPr>
            <p:nvPr/>
          </p:nvGrpSpPr>
          <p:grpSpPr bwMode="auto">
            <a:xfrm>
              <a:off x="5944031" y="1981876"/>
              <a:ext cx="630224" cy="252316"/>
              <a:chOff x="2771" y="1760"/>
              <a:chExt cx="453" cy="236"/>
            </a:xfrm>
          </p:grpSpPr>
          <p:sp>
            <p:nvSpPr>
              <p:cNvPr id="41518" name="Freeform 715"/>
              <p:cNvSpPr>
                <a:spLocks/>
              </p:cNvSpPr>
              <p:nvPr/>
            </p:nvSpPr>
            <p:spPr bwMode="auto">
              <a:xfrm>
                <a:off x="2771" y="1760"/>
                <a:ext cx="453" cy="236"/>
              </a:xfrm>
              <a:custGeom>
                <a:avLst/>
                <a:gdLst>
                  <a:gd name="T0" fmla="*/ 0 w 4400"/>
                  <a:gd name="T1" fmla="*/ 0 h 2300"/>
                  <a:gd name="T2" fmla="*/ 0 w 4400"/>
                  <a:gd name="T3" fmla="*/ 0 h 2300"/>
                  <a:gd name="T4" fmla="*/ 0 w 4400"/>
                  <a:gd name="T5" fmla="*/ 0 h 2300"/>
                  <a:gd name="T6" fmla="*/ 0 w 4400"/>
                  <a:gd name="T7" fmla="*/ 0 h 2300"/>
                  <a:gd name="T8" fmla="*/ 0 w 4400"/>
                  <a:gd name="T9" fmla="*/ 0 h 2300"/>
                  <a:gd name="T10" fmla="*/ 0 w 4400"/>
                  <a:gd name="T11" fmla="*/ 0 h 2300"/>
                  <a:gd name="T12" fmla="*/ 0 w 4400"/>
                  <a:gd name="T13" fmla="*/ 0 h 2300"/>
                  <a:gd name="T14" fmla="*/ 0 w 4400"/>
                  <a:gd name="T15" fmla="*/ 0 h 2300"/>
                  <a:gd name="T16" fmla="*/ 0 w 4400"/>
                  <a:gd name="T17" fmla="*/ 0 h 230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400"/>
                  <a:gd name="T28" fmla="*/ 0 h 2300"/>
                  <a:gd name="T29" fmla="*/ 4400 w 4400"/>
                  <a:gd name="T30" fmla="*/ 2300 h 230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400" h="2300">
                    <a:moveTo>
                      <a:pt x="383" y="0"/>
                    </a:moveTo>
                    <a:cubicBezTo>
                      <a:pt x="171" y="0"/>
                      <a:pt x="0" y="172"/>
                      <a:pt x="0" y="383"/>
                    </a:cubicBezTo>
                    <a:lnTo>
                      <a:pt x="0" y="1917"/>
                    </a:lnTo>
                    <a:cubicBezTo>
                      <a:pt x="0" y="2128"/>
                      <a:pt x="171" y="2300"/>
                      <a:pt x="383" y="2300"/>
                    </a:cubicBezTo>
                    <a:lnTo>
                      <a:pt x="4016" y="2300"/>
                    </a:lnTo>
                    <a:cubicBezTo>
                      <a:pt x="4228" y="2300"/>
                      <a:pt x="4400" y="2128"/>
                      <a:pt x="4400" y="1917"/>
                    </a:cubicBezTo>
                    <a:lnTo>
                      <a:pt x="4400" y="383"/>
                    </a:lnTo>
                    <a:cubicBezTo>
                      <a:pt x="4400" y="172"/>
                      <a:pt x="4228" y="0"/>
                      <a:pt x="4016" y="0"/>
                    </a:cubicBezTo>
                    <a:lnTo>
                      <a:pt x="383" y="0"/>
                    </a:lnTo>
                    <a:close/>
                  </a:path>
                </a:pathLst>
              </a:custGeom>
              <a:solidFill>
                <a:srgbClr val="FFFFFF"/>
              </a:solidFill>
              <a:ln w="0">
                <a:solidFill>
                  <a:srgbClr val="000000"/>
                </a:solidFill>
                <a:round/>
                <a:headEnd/>
                <a:tailEnd/>
              </a:ln>
            </p:spPr>
            <p:txBody>
              <a:bodyPr/>
              <a:lstStyle/>
              <a:p>
                <a:pPr algn="ctr" rtl="1"/>
                <a:endParaRPr lang="en-US" sz="1200">
                  <a:solidFill>
                    <a:prstClr val="black"/>
                  </a:solidFill>
                </a:endParaRPr>
              </a:p>
            </p:txBody>
          </p:sp>
          <p:sp>
            <p:nvSpPr>
              <p:cNvPr id="41519" name="Freeform 716"/>
              <p:cNvSpPr>
                <a:spLocks/>
              </p:cNvSpPr>
              <p:nvPr/>
            </p:nvSpPr>
            <p:spPr bwMode="auto">
              <a:xfrm>
                <a:off x="2771" y="1760"/>
                <a:ext cx="453" cy="236"/>
              </a:xfrm>
              <a:custGeom>
                <a:avLst/>
                <a:gdLst>
                  <a:gd name="T0" fmla="*/ 0 w 4400"/>
                  <a:gd name="T1" fmla="*/ 0 h 2300"/>
                  <a:gd name="T2" fmla="*/ 0 w 4400"/>
                  <a:gd name="T3" fmla="*/ 0 h 2300"/>
                  <a:gd name="T4" fmla="*/ 0 w 4400"/>
                  <a:gd name="T5" fmla="*/ 0 h 2300"/>
                  <a:gd name="T6" fmla="*/ 0 w 4400"/>
                  <a:gd name="T7" fmla="*/ 0 h 2300"/>
                  <a:gd name="T8" fmla="*/ 0 w 4400"/>
                  <a:gd name="T9" fmla="*/ 0 h 2300"/>
                  <a:gd name="T10" fmla="*/ 0 w 4400"/>
                  <a:gd name="T11" fmla="*/ 0 h 2300"/>
                  <a:gd name="T12" fmla="*/ 0 w 4400"/>
                  <a:gd name="T13" fmla="*/ 0 h 2300"/>
                  <a:gd name="T14" fmla="*/ 0 w 4400"/>
                  <a:gd name="T15" fmla="*/ 0 h 2300"/>
                  <a:gd name="T16" fmla="*/ 0 w 4400"/>
                  <a:gd name="T17" fmla="*/ 0 h 230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400"/>
                  <a:gd name="T28" fmla="*/ 0 h 2300"/>
                  <a:gd name="T29" fmla="*/ 4400 w 4400"/>
                  <a:gd name="T30" fmla="*/ 2300 h 230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400" h="2300">
                    <a:moveTo>
                      <a:pt x="383" y="0"/>
                    </a:moveTo>
                    <a:cubicBezTo>
                      <a:pt x="171" y="0"/>
                      <a:pt x="0" y="172"/>
                      <a:pt x="0" y="383"/>
                    </a:cubicBezTo>
                    <a:lnTo>
                      <a:pt x="0" y="1917"/>
                    </a:lnTo>
                    <a:cubicBezTo>
                      <a:pt x="0" y="2128"/>
                      <a:pt x="171" y="2300"/>
                      <a:pt x="383" y="2300"/>
                    </a:cubicBezTo>
                    <a:lnTo>
                      <a:pt x="4016" y="2300"/>
                    </a:lnTo>
                    <a:cubicBezTo>
                      <a:pt x="4228" y="2300"/>
                      <a:pt x="4400" y="2128"/>
                      <a:pt x="4400" y="1917"/>
                    </a:cubicBezTo>
                    <a:lnTo>
                      <a:pt x="4400" y="383"/>
                    </a:lnTo>
                    <a:cubicBezTo>
                      <a:pt x="4400" y="172"/>
                      <a:pt x="4228" y="0"/>
                      <a:pt x="4016" y="0"/>
                    </a:cubicBezTo>
                    <a:lnTo>
                      <a:pt x="383" y="0"/>
                    </a:lnTo>
                    <a:close/>
                  </a:path>
                </a:pathLst>
              </a:custGeom>
              <a:noFill/>
              <a:ln w="19050"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algn="ctr" rtl="1"/>
                <a:endParaRPr lang="en-US" sz="1200">
                  <a:solidFill>
                    <a:prstClr val="black"/>
                  </a:solidFill>
                </a:endParaRPr>
              </a:p>
            </p:txBody>
          </p:sp>
        </p:grpSp>
        <p:grpSp>
          <p:nvGrpSpPr>
            <p:cNvPr id="39988" name="Group 720"/>
            <p:cNvGrpSpPr>
              <a:grpSpLocks/>
            </p:cNvGrpSpPr>
            <p:nvPr/>
          </p:nvGrpSpPr>
          <p:grpSpPr bwMode="auto">
            <a:xfrm>
              <a:off x="6746703" y="1981876"/>
              <a:ext cx="631792" cy="252316"/>
              <a:chOff x="3348" y="1760"/>
              <a:chExt cx="453" cy="236"/>
            </a:xfrm>
          </p:grpSpPr>
          <p:sp>
            <p:nvSpPr>
              <p:cNvPr id="41516" name="Freeform 718"/>
              <p:cNvSpPr>
                <a:spLocks/>
              </p:cNvSpPr>
              <p:nvPr/>
            </p:nvSpPr>
            <p:spPr bwMode="auto">
              <a:xfrm>
                <a:off x="3348" y="1760"/>
                <a:ext cx="453" cy="236"/>
              </a:xfrm>
              <a:custGeom>
                <a:avLst/>
                <a:gdLst>
                  <a:gd name="T0" fmla="*/ 0 w 2200"/>
                  <a:gd name="T1" fmla="*/ 0 h 1150"/>
                  <a:gd name="T2" fmla="*/ 0 w 2200"/>
                  <a:gd name="T3" fmla="*/ 0 h 1150"/>
                  <a:gd name="T4" fmla="*/ 0 w 2200"/>
                  <a:gd name="T5" fmla="*/ 0 h 1150"/>
                  <a:gd name="T6" fmla="*/ 0 w 2200"/>
                  <a:gd name="T7" fmla="*/ 0 h 1150"/>
                  <a:gd name="T8" fmla="*/ 0 w 2200"/>
                  <a:gd name="T9" fmla="*/ 0 h 1150"/>
                  <a:gd name="T10" fmla="*/ 0 w 2200"/>
                  <a:gd name="T11" fmla="*/ 0 h 1150"/>
                  <a:gd name="T12" fmla="*/ 0 w 2200"/>
                  <a:gd name="T13" fmla="*/ 0 h 1150"/>
                  <a:gd name="T14" fmla="*/ 0 w 2200"/>
                  <a:gd name="T15" fmla="*/ 0 h 1150"/>
                  <a:gd name="T16" fmla="*/ 0 w 2200"/>
                  <a:gd name="T17" fmla="*/ 0 h 11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200"/>
                  <a:gd name="T28" fmla="*/ 0 h 1150"/>
                  <a:gd name="T29" fmla="*/ 2200 w 2200"/>
                  <a:gd name="T30" fmla="*/ 1150 h 115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200" h="1150">
                    <a:moveTo>
                      <a:pt x="191" y="0"/>
                    </a:moveTo>
                    <a:cubicBezTo>
                      <a:pt x="85" y="0"/>
                      <a:pt x="0" y="86"/>
                      <a:pt x="0" y="192"/>
                    </a:cubicBezTo>
                    <a:lnTo>
                      <a:pt x="0" y="959"/>
                    </a:lnTo>
                    <a:cubicBezTo>
                      <a:pt x="0" y="1064"/>
                      <a:pt x="85" y="1150"/>
                      <a:pt x="191" y="1150"/>
                    </a:cubicBezTo>
                    <a:lnTo>
                      <a:pt x="2008" y="1150"/>
                    </a:lnTo>
                    <a:cubicBezTo>
                      <a:pt x="2114" y="1150"/>
                      <a:pt x="2200" y="1064"/>
                      <a:pt x="2200" y="959"/>
                    </a:cubicBezTo>
                    <a:lnTo>
                      <a:pt x="2200" y="192"/>
                    </a:lnTo>
                    <a:cubicBezTo>
                      <a:pt x="2200" y="86"/>
                      <a:pt x="2114" y="0"/>
                      <a:pt x="2008" y="0"/>
                    </a:cubicBezTo>
                    <a:lnTo>
                      <a:pt x="191" y="0"/>
                    </a:lnTo>
                    <a:close/>
                  </a:path>
                </a:pathLst>
              </a:custGeom>
              <a:solidFill>
                <a:srgbClr val="FFFFFF"/>
              </a:solidFill>
              <a:ln w="0">
                <a:solidFill>
                  <a:srgbClr val="000000"/>
                </a:solidFill>
                <a:round/>
                <a:headEnd/>
                <a:tailEnd/>
              </a:ln>
            </p:spPr>
            <p:txBody>
              <a:bodyPr/>
              <a:lstStyle/>
              <a:p>
                <a:pPr algn="ctr" rtl="1"/>
                <a:endParaRPr lang="en-US" sz="1200">
                  <a:solidFill>
                    <a:prstClr val="black"/>
                  </a:solidFill>
                </a:endParaRPr>
              </a:p>
            </p:txBody>
          </p:sp>
          <p:sp>
            <p:nvSpPr>
              <p:cNvPr id="41517" name="Freeform 719"/>
              <p:cNvSpPr>
                <a:spLocks/>
              </p:cNvSpPr>
              <p:nvPr/>
            </p:nvSpPr>
            <p:spPr bwMode="auto">
              <a:xfrm>
                <a:off x="3348" y="1760"/>
                <a:ext cx="453" cy="236"/>
              </a:xfrm>
              <a:custGeom>
                <a:avLst/>
                <a:gdLst>
                  <a:gd name="T0" fmla="*/ 0 w 2200"/>
                  <a:gd name="T1" fmla="*/ 0 h 1150"/>
                  <a:gd name="T2" fmla="*/ 0 w 2200"/>
                  <a:gd name="T3" fmla="*/ 0 h 1150"/>
                  <a:gd name="T4" fmla="*/ 0 w 2200"/>
                  <a:gd name="T5" fmla="*/ 0 h 1150"/>
                  <a:gd name="T6" fmla="*/ 0 w 2200"/>
                  <a:gd name="T7" fmla="*/ 0 h 1150"/>
                  <a:gd name="T8" fmla="*/ 0 w 2200"/>
                  <a:gd name="T9" fmla="*/ 0 h 1150"/>
                  <a:gd name="T10" fmla="*/ 0 w 2200"/>
                  <a:gd name="T11" fmla="*/ 0 h 1150"/>
                  <a:gd name="T12" fmla="*/ 0 w 2200"/>
                  <a:gd name="T13" fmla="*/ 0 h 1150"/>
                  <a:gd name="T14" fmla="*/ 0 w 2200"/>
                  <a:gd name="T15" fmla="*/ 0 h 1150"/>
                  <a:gd name="T16" fmla="*/ 0 w 2200"/>
                  <a:gd name="T17" fmla="*/ 0 h 11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200"/>
                  <a:gd name="T28" fmla="*/ 0 h 1150"/>
                  <a:gd name="T29" fmla="*/ 2200 w 2200"/>
                  <a:gd name="T30" fmla="*/ 1150 h 115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200" h="1150">
                    <a:moveTo>
                      <a:pt x="191" y="0"/>
                    </a:moveTo>
                    <a:cubicBezTo>
                      <a:pt x="85" y="0"/>
                      <a:pt x="0" y="86"/>
                      <a:pt x="0" y="192"/>
                    </a:cubicBezTo>
                    <a:lnTo>
                      <a:pt x="0" y="959"/>
                    </a:lnTo>
                    <a:cubicBezTo>
                      <a:pt x="0" y="1064"/>
                      <a:pt x="85" y="1150"/>
                      <a:pt x="191" y="1150"/>
                    </a:cubicBezTo>
                    <a:lnTo>
                      <a:pt x="2008" y="1150"/>
                    </a:lnTo>
                    <a:cubicBezTo>
                      <a:pt x="2114" y="1150"/>
                      <a:pt x="2200" y="1064"/>
                      <a:pt x="2200" y="959"/>
                    </a:cubicBezTo>
                    <a:lnTo>
                      <a:pt x="2200" y="192"/>
                    </a:lnTo>
                    <a:cubicBezTo>
                      <a:pt x="2200" y="86"/>
                      <a:pt x="2114" y="0"/>
                      <a:pt x="2008" y="0"/>
                    </a:cubicBezTo>
                    <a:lnTo>
                      <a:pt x="191" y="0"/>
                    </a:lnTo>
                    <a:close/>
                  </a:path>
                </a:pathLst>
              </a:custGeom>
              <a:noFill/>
              <a:ln w="19050"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algn="ctr" rtl="1"/>
                <a:endParaRPr lang="en-US" sz="1200">
                  <a:solidFill>
                    <a:prstClr val="black"/>
                  </a:solidFill>
                </a:endParaRPr>
              </a:p>
            </p:txBody>
          </p:sp>
        </p:grpSp>
        <p:grpSp>
          <p:nvGrpSpPr>
            <p:cNvPr id="39989" name="Group 723"/>
            <p:cNvGrpSpPr>
              <a:grpSpLocks/>
            </p:cNvGrpSpPr>
            <p:nvPr/>
          </p:nvGrpSpPr>
          <p:grpSpPr bwMode="auto">
            <a:xfrm>
              <a:off x="7895840" y="1981876"/>
              <a:ext cx="631790" cy="252316"/>
              <a:chOff x="4172" y="1760"/>
              <a:chExt cx="454" cy="237"/>
            </a:xfrm>
          </p:grpSpPr>
          <p:sp>
            <p:nvSpPr>
              <p:cNvPr id="41514" name="Freeform 721"/>
              <p:cNvSpPr>
                <a:spLocks/>
              </p:cNvSpPr>
              <p:nvPr/>
            </p:nvSpPr>
            <p:spPr bwMode="auto">
              <a:xfrm>
                <a:off x="4172" y="1760"/>
                <a:ext cx="454" cy="237"/>
              </a:xfrm>
              <a:custGeom>
                <a:avLst/>
                <a:gdLst>
                  <a:gd name="T0" fmla="*/ 0 w 2200"/>
                  <a:gd name="T1" fmla="*/ 0 h 1150"/>
                  <a:gd name="T2" fmla="*/ 0 w 2200"/>
                  <a:gd name="T3" fmla="*/ 0 h 1150"/>
                  <a:gd name="T4" fmla="*/ 0 w 2200"/>
                  <a:gd name="T5" fmla="*/ 0 h 1150"/>
                  <a:gd name="T6" fmla="*/ 0 w 2200"/>
                  <a:gd name="T7" fmla="*/ 0 h 1150"/>
                  <a:gd name="T8" fmla="*/ 0 w 2200"/>
                  <a:gd name="T9" fmla="*/ 0 h 1150"/>
                  <a:gd name="T10" fmla="*/ 0 w 2200"/>
                  <a:gd name="T11" fmla="*/ 0 h 1150"/>
                  <a:gd name="T12" fmla="*/ 0 w 2200"/>
                  <a:gd name="T13" fmla="*/ 0 h 1150"/>
                  <a:gd name="T14" fmla="*/ 0 w 2200"/>
                  <a:gd name="T15" fmla="*/ 0 h 1150"/>
                  <a:gd name="T16" fmla="*/ 0 w 2200"/>
                  <a:gd name="T17" fmla="*/ 0 h 11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200"/>
                  <a:gd name="T28" fmla="*/ 0 h 1150"/>
                  <a:gd name="T29" fmla="*/ 2200 w 2200"/>
                  <a:gd name="T30" fmla="*/ 1150 h 115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200" h="1150">
                    <a:moveTo>
                      <a:pt x="191" y="0"/>
                    </a:moveTo>
                    <a:cubicBezTo>
                      <a:pt x="85" y="0"/>
                      <a:pt x="0" y="86"/>
                      <a:pt x="0" y="192"/>
                    </a:cubicBezTo>
                    <a:lnTo>
                      <a:pt x="0" y="959"/>
                    </a:lnTo>
                    <a:cubicBezTo>
                      <a:pt x="0" y="1065"/>
                      <a:pt x="85" y="1150"/>
                      <a:pt x="191" y="1150"/>
                    </a:cubicBezTo>
                    <a:lnTo>
                      <a:pt x="2008" y="1150"/>
                    </a:lnTo>
                    <a:cubicBezTo>
                      <a:pt x="2114" y="1150"/>
                      <a:pt x="2200" y="1065"/>
                      <a:pt x="2200" y="959"/>
                    </a:cubicBezTo>
                    <a:lnTo>
                      <a:pt x="2200" y="192"/>
                    </a:lnTo>
                    <a:cubicBezTo>
                      <a:pt x="2200" y="86"/>
                      <a:pt x="2114" y="0"/>
                      <a:pt x="2008" y="0"/>
                    </a:cubicBezTo>
                    <a:lnTo>
                      <a:pt x="191" y="0"/>
                    </a:lnTo>
                    <a:close/>
                  </a:path>
                </a:pathLst>
              </a:custGeom>
              <a:solidFill>
                <a:srgbClr val="FFFFFF"/>
              </a:solidFill>
              <a:ln w="0">
                <a:solidFill>
                  <a:srgbClr val="000000"/>
                </a:solidFill>
                <a:round/>
                <a:headEnd/>
                <a:tailEnd/>
              </a:ln>
            </p:spPr>
            <p:txBody>
              <a:bodyPr/>
              <a:lstStyle/>
              <a:p>
                <a:pPr algn="ctr" rtl="1"/>
                <a:endParaRPr lang="en-US" sz="1200">
                  <a:solidFill>
                    <a:prstClr val="black"/>
                  </a:solidFill>
                </a:endParaRPr>
              </a:p>
            </p:txBody>
          </p:sp>
          <p:sp>
            <p:nvSpPr>
              <p:cNvPr id="41515" name="Freeform 722"/>
              <p:cNvSpPr>
                <a:spLocks/>
              </p:cNvSpPr>
              <p:nvPr/>
            </p:nvSpPr>
            <p:spPr bwMode="auto">
              <a:xfrm>
                <a:off x="4172" y="1760"/>
                <a:ext cx="454" cy="237"/>
              </a:xfrm>
              <a:custGeom>
                <a:avLst/>
                <a:gdLst>
                  <a:gd name="T0" fmla="*/ 0 w 2200"/>
                  <a:gd name="T1" fmla="*/ 0 h 1150"/>
                  <a:gd name="T2" fmla="*/ 0 w 2200"/>
                  <a:gd name="T3" fmla="*/ 0 h 1150"/>
                  <a:gd name="T4" fmla="*/ 0 w 2200"/>
                  <a:gd name="T5" fmla="*/ 0 h 1150"/>
                  <a:gd name="T6" fmla="*/ 0 w 2200"/>
                  <a:gd name="T7" fmla="*/ 0 h 1150"/>
                  <a:gd name="T8" fmla="*/ 0 w 2200"/>
                  <a:gd name="T9" fmla="*/ 0 h 1150"/>
                  <a:gd name="T10" fmla="*/ 0 w 2200"/>
                  <a:gd name="T11" fmla="*/ 0 h 1150"/>
                  <a:gd name="T12" fmla="*/ 0 w 2200"/>
                  <a:gd name="T13" fmla="*/ 0 h 1150"/>
                  <a:gd name="T14" fmla="*/ 0 w 2200"/>
                  <a:gd name="T15" fmla="*/ 0 h 1150"/>
                  <a:gd name="T16" fmla="*/ 0 w 2200"/>
                  <a:gd name="T17" fmla="*/ 0 h 11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200"/>
                  <a:gd name="T28" fmla="*/ 0 h 1150"/>
                  <a:gd name="T29" fmla="*/ 2200 w 2200"/>
                  <a:gd name="T30" fmla="*/ 1150 h 115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200" h="1150">
                    <a:moveTo>
                      <a:pt x="191" y="0"/>
                    </a:moveTo>
                    <a:cubicBezTo>
                      <a:pt x="85" y="0"/>
                      <a:pt x="0" y="86"/>
                      <a:pt x="0" y="192"/>
                    </a:cubicBezTo>
                    <a:lnTo>
                      <a:pt x="0" y="959"/>
                    </a:lnTo>
                    <a:cubicBezTo>
                      <a:pt x="0" y="1065"/>
                      <a:pt x="85" y="1150"/>
                      <a:pt x="191" y="1150"/>
                    </a:cubicBezTo>
                    <a:lnTo>
                      <a:pt x="2008" y="1150"/>
                    </a:lnTo>
                    <a:cubicBezTo>
                      <a:pt x="2114" y="1150"/>
                      <a:pt x="2200" y="1065"/>
                      <a:pt x="2200" y="959"/>
                    </a:cubicBezTo>
                    <a:lnTo>
                      <a:pt x="2200" y="192"/>
                    </a:lnTo>
                    <a:cubicBezTo>
                      <a:pt x="2200" y="86"/>
                      <a:pt x="2114" y="0"/>
                      <a:pt x="2008" y="0"/>
                    </a:cubicBezTo>
                    <a:lnTo>
                      <a:pt x="191" y="0"/>
                    </a:lnTo>
                    <a:close/>
                  </a:path>
                </a:pathLst>
              </a:custGeom>
              <a:noFill/>
              <a:ln w="19050"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algn="ctr" rtl="1"/>
                <a:endParaRPr lang="en-US" sz="1200">
                  <a:solidFill>
                    <a:prstClr val="black"/>
                  </a:solidFill>
                </a:endParaRPr>
              </a:p>
            </p:txBody>
          </p:sp>
        </p:grpSp>
        <p:grpSp>
          <p:nvGrpSpPr>
            <p:cNvPr id="39990" name="Group 726"/>
            <p:cNvGrpSpPr>
              <a:grpSpLocks/>
            </p:cNvGrpSpPr>
            <p:nvPr/>
          </p:nvGrpSpPr>
          <p:grpSpPr bwMode="auto">
            <a:xfrm>
              <a:off x="8700081" y="1981876"/>
              <a:ext cx="630224" cy="252316"/>
              <a:chOff x="4749" y="1760"/>
              <a:chExt cx="453" cy="237"/>
            </a:xfrm>
          </p:grpSpPr>
          <p:sp>
            <p:nvSpPr>
              <p:cNvPr id="41512" name="Freeform 724"/>
              <p:cNvSpPr>
                <a:spLocks/>
              </p:cNvSpPr>
              <p:nvPr/>
            </p:nvSpPr>
            <p:spPr bwMode="auto">
              <a:xfrm>
                <a:off x="4749" y="1760"/>
                <a:ext cx="453" cy="237"/>
              </a:xfrm>
              <a:custGeom>
                <a:avLst/>
                <a:gdLst>
                  <a:gd name="T0" fmla="*/ 0 w 2200"/>
                  <a:gd name="T1" fmla="*/ 0 h 1150"/>
                  <a:gd name="T2" fmla="*/ 0 w 2200"/>
                  <a:gd name="T3" fmla="*/ 0 h 1150"/>
                  <a:gd name="T4" fmla="*/ 0 w 2200"/>
                  <a:gd name="T5" fmla="*/ 0 h 1150"/>
                  <a:gd name="T6" fmla="*/ 0 w 2200"/>
                  <a:gd name="T7" fmla="*/ 0 h 1150"/>
                  <a:gd name="T8" fmla="*/ 0 w 2200"/>
                  <a:gd name="T9" fmla="*/ 0 h 1150"/>
                  <a:gd name="T10" fmla="*/ 0 w 2200"/>
                  <a:gd name="T11" fmla="*/ 0 h 1150"/>
                  <a:gd name="T12" fmla="*/ 0 w 2200"/>
                  <a:gd name="T13" fmla="*/ 0 h 1150"/>
                  <a:gd name="T14" fmla="*/ 0 w 2200"/>
                  <a:gd name="T15" fmla="*/ 0 h 1150"/>
                  <a:gd name="T16" fmla="*/ 0 w 2200"/>
                  <a:gd name="T17" fmla="*/ 0 h 11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200"/>
                  <a:gd name="T28" fmla="*/ 0 h 1150"/>
                  <a:gd name="T29" fmla="*/ 2200 w 2200"/>
                  <a:gd name="T30" fmla="*/ 1150 h 115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200" h="1150">
                    <a:moveTo>
                      <a:pt x="191" y="0"/>
                    </a:moveTo>
                    <a:cubicBezTo>
                      <a:pt x="85" y="0"/>
                      <a:pt x="0" y="86"/>
                      <a:pt x="0" y="192"/>
                    </a:cubicBezTo>
                    <a:lnTo>
                      <a:pt x="0" y="959"/>
                    </a:lnTo>
                    <a:cubicBezTo>
                      <a:pt x="0" y="1065"/>
                      <a:pt x="85" y="1150"/>
                      <a:pt x="191" y="1150"/>
                    </a:cubicBezTo>
                    <a:lnTo>
                      <a:pt x="2008" y="1150"/>
                    </a:lnTo>
                    <a:cubicBezTo>
                      <a:pt x="2114" y="1150"/>
                      <a:pt x="2200" y="1065"/>
                      <a:pt x="2200" y="959"/>
                    </a:cubicBezTo>
                    <a:lnTo>
                      <a:pt x="2200" y="192"/>
                    </a:lnTo>
                    <a:cubicBezTo>
                      <a:pt x="2200" y="86"/>
                      <a:pt x="2114" y="0"/>
                      <a:pt x="2008" y="0"/>
                    </a:cubicBezTo>
                    <a:lnTo>
                      <a:pt x="191" y="0"/>
                    </a:lnTo>
                    <a:close/>
                  </a:path>
                </a:pathLst>
              </a:custGeom>
              <a:solidFill>
                <a:srgbClr val="FFFFFF"/>
              </a:solidFill>
              <a:ln w="0">
                <a:solidFill>
                  <a:srgbClr val="000000"/>
                </a:solidFill>
                <a:round/>
                <a:headEnd/>
                <a:tailEnd/>
              </a:ln>
            </p:spPr>
            <p:txBody>
              <a:bodyPr/>
              <a:lstStyle/>
              <a:p>
                <a:pPr algn="ctr" rtl="1"/>
                <a:endParaRPr lang="en-US" sz="1200">
                  <a:solidFill>
                    <a:prstClr val="black"/>
                  </a:solidFill>
                </a:endParaRPr>
              </a:p>
            </p:txBody>
          </p:sp>
          <p:sp>
            <p:nvSpPr>
              <p:cNvPr id="41513" name="Freeform 725"/>
              <p:cNvSpPr>
                <a:spLocks/>
              </p:cNvSpPr>
              <p:nvPr/>
            </p:nvSpPr>
            <p:spPr bwMode="auto">
              <a:xfrm>
                <a:off x="4749" y="1760"/>
                <a:ext cx="453" cy="237"/>
              </a:xfrm>
              <a:custGeom>
                <a:avLst/>
                <a:gdLst>
                  <a:gd name="T0" fmla="*/ 0 w 2200"/>
                  <a:gd name="T1" fmla="*/ 0 h 1150"/>
                  <a:gd name="T2" fmla="*/ 0 w 2200"/>
                  <a:gd name="T3" fmla="*/ 0 h 1150"/>
                  <a:gd name="T4" fmla="*/ 0 w 2200"/>
                  <a:gd name="T5" fmla="*/ 0 h 1150"/>
                  <a:gd name="T6" fmla="*/ 0 w 2200"/>
                  <a:gd name="T7" fmla="*/ 0 h 1150"/>
                  <a:gd name="T8" fmla="*/ 0 w 2200"/>
                  <a:gd name="T9" fmla="*/ 0 h 1150"/>
                  <a:gd name="T10" fmla="*/ 0 w 2200"/>
                  <a:gd name="T11" fmla="*/ 0 h 1150"/>
                  <a:gd name="T12" fmla="*/ 0 w 2200"/>
                  <a:gd name="T13" fmla="*/ 0 h 1150"/>
                  <a:gd name="T14" fmla="*/ 0 w 2200"/>
                  <a:gd name="T15" fmla="*/ 0 h 1150"/>
                  <a:gd name="T16" fmla="*/ 0 w 2200"/>
                  <a:gd name="T17" fmla="*/ 0 h 11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200"/>
                  <a:gd name="T28" fmla="*/ 0 h 1150"/>
                  <a:gd name="T29" fmla="*/ 2200 w 2200"/>
                  <a:gd name="T30" fmla="*/ 1150 h 115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200" h="1150">
                    <a:moveTo>
                      <a:pt x="191" y="0"/>
                    </a:moveTo>
                    <a:cubicBezTo>
                      <a:pt x="85" y="0"/>
                      <a:pt x="0" y="86"/>
                      <a:pt x="0" y="192"/>
                    </a:cubicBezTo>
                    <a:lnTo>
                      <a:pt x="0" y="959"/>
                    </a:lnTo>
                    <a:cubicBezTo>
                      <a:pt x="0" y="1065"/>
                      <a:pt x="85" y="1150"/>
                      <a:pt x="191" y="1150"/>
                    </a:cubicBezTo>
                    <a:lnTo>
                      <a:pt x="2008" y="1150"/>
                    </a:lnTo>
                    <a:cubicBezTo>
                      <a:pt x="2114" y="1150"/>
                      <a:pt x="2200" y="1065"/>
                      <a:pt x="2200" y="959"/>
                    </a:cubicBezTo>
                    <a:lnTo>
                      <a:pt x="2200" y="192"/>
                    </a:lnTo>
                    <a:cubicBezTo>
                      <a:pt x="2200" y="86"/>
                      <a:pt x="2114" y="0"/>
                      <a:pt x="2008" y="0"/>
                    </a:cubicBezTo>
                    <a:lnTo>
                      <a:pt x="191" y="0"/>
                    </a:lnTo>
                    <a:close/>
                  </a:path>
                </a:pathLst>
              </a:custGeom>
              <a:noFill/>
              <a:ln w="19050"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algn="ctr" rtl="1"/>
                <a:endParaRPr lang="en-US" sz="1200">
                  <a:solidFill>
                    <a:prstClr val="black"/>
                  </a:solidFill>
                </a:endParaRPr>
              </a:p>
            </p:txBody>
          </p:sp>
        </p:grpSp>
        <p:grpSp>
          <p:nvGrpSpPr>
            <p:cNvPr id="39991" name="Group 729"/>
            <p:cNvGrpSpPr>
              <a:grpSpLocks/>
            </p:cNvGrpSpPr>
            <p:nvPr/>
          </p:nvGrpSpPr>
          <p:grpSpPr bwMode="auto">
            <a:xfrm>
              <a:off x="2814863" y="1987515"/>
              <a:ext cx="631792" cy="252316"/>
              <a:chOff x="527" y="1765"/>
              <a:chExt cx="453" cy="237"/>
            </a:xfrm>
          </p:grpSpPr>
          <p:sp>
            <p:nvSpPr>
              <p:cNvPr id="41510" name="Freeform 727"/>
              <p:cNvSpPr>
                <a:spLocks/>
              </p:cNvSpPr>
              <p:nvPr/>
            </p:nvSpPr>
            <p:spPr bwMode="auto">
              <a:xfrm>
                <a:off x="527" y="1765"/>
                <a:ext cx="453" cy="237"/>
              </a:xfrm>
              <a:custGeom>
                <a:avLst/>
                <a:gdLst>
                  <a:gd name="T0" fmla="*/ 0 w 4400"/>
                  <a:gd name="T1" fmla="*/ 0 h 2300"/>
                  <a:gd name="T2" fmla="*/ 0 w 4400"/>
                  <a:gd name="T3" fmla="*/ 0 h 2300"/>
                  <a:gd name="T4" fmla="*/ 0 w 4400"/>
                  <a:gd name="T5" fmla="*/ 0 h 2300"/>
                  <a:gd name="T6" fmla="*/ 0 w 4400"/>
                  <a:gd name="T7" fmla="*/ 0 h 2300"/>
                  <a:gd name="T8" fmla="*/ 0 w 4400"/>
                  <a:gd name="T9" fmla="*/ 0 h 2300"/>
                  <a:gd name="T10" fmla="*/ 0 w 4400"/>
                  <a:gd name="T11" fmla="*/ 0 h 2300"/>
                  <a:gd name="T12" fmla="*/ 0 w 4400"/>
                  <a:gd name="T13" fmla="*/ 0 h 2300"/>
                  <a:gd name="T14" fmla="*/ 0 w 4400"/>
                  <a:gd name="T15" fmla="*/ 0 h 2300"/>
                  <a:gd name="T16" fmla="*/ 0 w 4400"/>
                  <a:gd name="T17" fmla="*/ 0 h 230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400"/>
                  <a:gd name="T28" fmla="*/ 0 h 2300"/>
                  <a:gd name="T29" fmla="*/ 4400 w 4400"/>
                  <a:gd name="T30" fmla="*/ 2300 h 230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400" h="2300">
                    <a:moveTo>
                      <a:pt x="384" y="0"/>
                    </a:moveTo>
                    <a:cubicBezTo>
                      <a:pt x="172" y="0"/>
                      <a:pt x="0" y="172"/>
                      <a:pt x="0" y="384"/>
                    </a:cubicBezTo>
                    <a:lnTo>
                      <a:pt x="0" y="1917"/>
                    </a:lnTo>
                    <a:cubicBezTo>
                      <a:pt x="0" y="2129"/>
                      <a:pt x="172" y="2300"/>
                      <a:pt x="384" y="2300"/>
                    </a:cubicBezTo>
                    <a:lnTo>
                      <a:pt x="4017" y="2300"/>
                    </a:lnTo>
                    <a:cubicBezTo>
                      <a:pt x="4229" y="2300"/>
                      <a:pt x="4400" y="2129"/>
                      <a:pt x="4400" y="1917"/>
                    </a:cubicBezTo>
                    <a:lnTo>
                      <a:pt x="4400" y="384"/>
                    </a:lnTo>
                    <a:cubicBezTo>
                      <a:pt x="4400" y="172"/>
                      <a:pt x="4229" y="0"/>
                      <a:pt x="4017" y="0"/>
                    </a:cubicBezTo>
                    <a:lnTo>
                      <a:pt x="384" y="0"/>
                    </a:lnTo>
                    <a:close/>
                  </a:path>
                </a:pathLst>
              </a:custGeom>
              <a:solidFill>
                <a:srgbClr val="FFFFFF"/>
              </a:solidFill>
              <a:ln w="0">
                <a:solidFill>
                  <a:srgbClr val="000000"/>
                </a:solidFill>
                <a:round/>
                <a:headEnd/>
                <a:tailEnd/>
              </a:ln>
            </p:spPr>
            <p:txBody>
              <a:bodyPr/>
              <a:lstStyle/>
              <a:p>
                <a:pPr algn="ctr" rtl="1"/>
                <a:endParaRPr lang="en-US" sz="1200">
                  <a:solidFill>
                    <a:prstClr val="black"/>
                  </a:solidFill>
                </a:endParaRPr>
              </a:p>
            </p:txBody>
          </p:sp>
          <p:sp>
            <p:nvSpPr>
              <p:cNvPr id="41511" name="Freeform 728"/>
              <p:cNvSpPr>
                <a:spLocks/>
              </p:cNvSpPr>
              <p:nvPr/>
            </p:nvSpPr>
            <p:spPr bwMode="auto">
              <a:xfrm>
                <a:off x="527" y="1765"/>
                <a:ext cx="453" cy="237"/>
              </a:xfrm>
              <a:custGeom>
                <a:avLst/>
                <a:gdLst>
                  <a:gd name="T0" fmla="*/ 0 w 4400"/>
                  <a:gd name="T1" fmla="*/ 0 h 2300"/>
                  <a:gd name="T2" fmla="*/ 0 w 4400"/>
                  <a:gd name="T3" fmla="*/ 0 h 2300"/>
                  <a:gd name="T4" fmla="*/ 0 w 4400"/>
                  <a:gd name="T5" fmla="*/ 0 h 2300"/>
                  <a:gd name="T6" fmla="*/ 0 w 4400"/>
                  <a:gd name="T7" fmla="*/ 0 h 2300"/>
                  <a:gd name="T8" fmla="*/ 0 w 4400"/>
                  <a:gd name="T9" fmla="*/ 0 h 2300"/>
                  <a:gd name="T10" fmla="*/ 0 w 4400"/>
                  <a:gd name="T11" fmla="*/ 0 h 2300"/>
                  <a:gd name="T12" fmla="*/ 0 w 4400"/>
                  <a:gd name="T13" fmla="*/ 0 h 2300"/>
                  <a:gd name="T14" fmla="*/ 0 w 4400"/>
                  <a:gd name="T15" fmla="*/ 0 h 2300"/>
                  <a:gd name="T16" fmla="*/ 0 w 4400"/>
                  <a:gd name="T17" fmla="*/ 0 h 230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400"/>
                  <a:gd name="T28" fmla="*/ 0 h 2300"/>
                  <a:gd name="T29" fmla="*/ 4400 w 4400"/>
                  <a:gd name="T30" fmla="*/ 2300 h 230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400" h="2300">
                    <a:moveTo>
                      <a:pt x="384" y="0"/>
                    </a:moveTo>
                    <a:cubicBezTo>
                      <a:pt x="172" y="0"/>
                      <a:pt x="0" y="172"/>
                      <a:pt x="0" y="384"/>
                    </a:cubicBezTo>
                    <a:lnTo>
                      <a:pt x="0" y="1917"/>
                    </a:lnTo>
                    <a:cubicBezTo>
                      <a:pt x="0" y="2129"/>
                      <a:pt x="172" y="2300"/>
                      <a:pt x="384" y="2300"/>
                    </a:cubicBezTo>
                    <a:lnTo>
                      <a:pt x="4017" y="2300"/>
                    </a:lnTo>
                    <a:cubicBezTo>
                      <a:pt x="4229" y="2300"/>
                      <a:pt x="4400" y="2129"/>
                      <a:pt x="4400" y="1917"/>
                    </a:cubicBezTo>
                    <a:lnTo>
                      <a:pt x="4400" y="384"/>
                    </a:lnTo>
                    <a:cubicBezTo>
                      <a:pt x="4400" y="172"/>
                      <a:pt x="4229" y="0"/>
                      <a:pt x="4017" y="0"/>
                    </a:cubicBezTo>
                    <a:lnTo>
                      <a:pt x="384" y="0"/>
                    </a:lnTo>
                    <a:close/>
                  </a:path>
                </a:pathLst>
              </a:custGeom>
              <a:noFill/>
              <a:ln w="19050"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algn="ctr" rtl="1"/>
                <a:endParaRPr lang="en-US" sz="1200">
                  <a:solidFill>
                    <a:prstClr val="black"/>
                  </a:solidFill>
                </a:endParaRPr>
              </a:p>
            </p:txBody>
          </p:sp>
        </p:grpSp>
        <p:sp>
          <p:nvSpPr>
            <p:cNvPr id="39992" name="Freeform 730"/>
            <p:cNvSpPr>
              <a:spLocks/>
            </p:cNvSpPr>
            <p:nvPr/>
          </p:nvSpPr>
          <p:spPr bwMode="auto">
            <a:xfrm>
              <a:off x="2742751" y="2290578"/>
              <a:ext cx="722719" cy="491943"/>
            </a:xfrm>
            <a:custGeom>
              <a:avLst/>
              <a:gdLst>
                <a:gd name="T0" fmla="*/ 2147483647 w 519"/>
                <a:gd name="T1" fmla="*/ 0 h 461"/>
                <a:gd name="T2" fmla="*/ 0 w 519"/>
                <a:gd name="T3" fmla="*/ 2147483647 h 461"/>
                <a:gd name="T4" fmla="*/ 2147483647 w 519"/>
                <a:gd name="T5" fmla="*/ 2147483647 h 461"/>
                <a:gd name="T6" fmla="*/ 2147483647 w 519"/>
                <a:gd name="T7" fmla="*/ 2147483647 h 461"/>
                <a:gd name="T8" fmla="*/ 2147483647 w 519"/>
                <a:gd name="T9" fmla="*/ 2147483647 h 461"/>
                <a:gd name="T10" fmla="*/ 2147483647 w 519"/>
                <a:gd name="T11" fmla="*/ 0 h 461"/>
                <a:gd name="T12" fmla="*/ 0 60000 65536"/>
                <a:gd name="T13" fmla="*/ 0 60000 65536"/>
                <a:gd name="T14" fmla="*/ 0 60000 65536"/>
                <a:gd name="T15" fmla="*/ 0 60000 65536"/>
                <a:gd name="T16" fmla="*/ 0 60000 65536"/>
                <a:gd name="T17" fmla="*/ 0 60000 65536"/>
                <a:gd name="T18" fmla="*/ 0 w 519"/>
                <a:gd name="T19" fmla="*/ 0 h 461"/>
                <a:gd name="T20" fmla="*/ 519 w 519"/>
                <a:gd name="T21" fmla="*/ 461 h 461"/>
              </a:gdLst>
              <a:ahLst/>
              <a:cxnLst>
                <a:cxn ang="T12">
                  <a:pos x="T0" y="T1"/>
                </a:cxn>
                <a:cxn ang="T13">
                  <a:pos x="T2" y="T3"/>
                </a:cxn>
                <a:cxn ang="T14">
                  <a:pos x="T4" y="T5"/>
                </a:cxn>
                <a:cxn ang="T15">
                  <a:pos x="T6" y="T7"/>
                </a:cxn>
                <a:cxn ang="T16">
                  <a:pos x="T8" y="T9"/>
                </a:cxn>
                <a:cxn ang="T17">
                  <a:pos x="T10" y="T11"/>
                </a:cxn>
              </a:cxnLst>
              <a:rect l="T18" t="T19" r="T20" b="T21"/>
              <a:pathLst>
                <a:path w="519" h="461">
                  <a:moveTo>
                    <a:pt x="318" y="0"/>
                  </a:moveTo>
                  <a:lnTo>
                    <a:pt x="0" y="161"/>
                  </a:lnTo>
                  <a:lnTo>
                    <a:pt x="133" y="461"/>
                  </a:lnTo>
                  <a:lnTo>
                    <a:pt x="482" y="424"/>
                  </a:lnTo>
                  <a:lnTo>
                    <a:pt x="519" y="133"/>
                  </a:lnTo>
                  <a:lnTo>
                    <a:pt x="318" y="0"/>
                  </a:lnTo>
                  <a:close/>
                </a:path>
              </a:pathLst>
            </a:custGeom>
            <a:solidFill>
              <a:srgbClr val="BFDD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39993" name="Freeform 731"/>
            <p:cNvSpPr>
              <a:spLocks/>
            </p:cNvSpPr>
            <p:nvPr/>
          </p:nvSpPr>
          <p:spPr bwMode="auto">
            <a:xfrm>
              <a:off x="3264801" y="2523156"/>
              <a:ext cx="18813" cy="14096"/>
            </a:xfrm>
            <a:custGeom>
              <a:avLst/>
              <a:gdLst>
                <a:gd name="T0" fmla="*/ 2147483647 w 13"/>
                <a:gd name="T1" fmla="*/ 2147483647 h 12"/>
                <a:gd name="T2" fmla="*/ 2147483647 w 13"/>
                <a:gd name="T3" fmla="*/ 2147483647 h 12"/>
                <a:gd name="T4" fmla="*/ 2147483647 w 13"/>
                <a:gd name="T5" fmla="*/ 2147483647 h 12"/>
                <a:gd name="T6" fmla="*/ 2147483647 w 13"/>
                <a:gd name="T7" fmla="*/ 2147483647 h 12"/>
                <a:gd name="T8" fmla="*/ 2147483647 w 13"/>
                <a:gd name="T9" fmla="*/ 2147483647 h 12"/>
                <a:gd name="T10" fmla="*/ 2147483647 w 13"/>
                <a:gd name="T11" fmla="*/ 2147483647 h 12"/>
                <a:gd name="T12" fmla="*/ 2147483647 w 13"/>
                <a:gd name="T13" fmla="*/ 2147483647 h 12"/>
                <a:gd name="T14" fmla="*/ 2147483647 w 13"/>
                <a:gd name="T15" fmla="*/ 2147483647 h 12"/>
                <a:gd name="T16" fmla="*/ 2147483647 w 13"/>
                <a:gd name="T17" fmla="*/ 2147483647 h 12"/>
                <a:gd name="T18" fmla="*/ 2147483647 w 13"/>
                <a:gd name="T19" fmla="*/ 0 h 12"/>
                <a:gd name="T20" fmla="*/ 2147483647 w 13"/>
                <a:gd name="T21" fmla="*/ 2147483647 h 12"/>
                <a:gd name="T22" fmla="*/ 2147483647 w 13"/>
                <a:gd name="T23" fmla="*/ 0 h 12"/>
                <a:gd name="T24" fmla="*/ 2147483647 w 13"/>
                <a:gd name="T25" fmla="*/ 2147483647 h 12"/>
                <a:gd name="T26" fmla="*/ 2147483647 w 13"/>
                <a:gd name="T27" fmla="*/ 2147483647 h 12"/>
                <a:gd name="T28" fmla="*/ 0 w 13"/>
                <a:gd name="T29" fmla="*/ 2147483647 h 12"/>
                <a:gd name="T30" fmla="*/ 2147483647 w 13"/>
                <a:gd name="T31" fmla="*/ 2147483647 h 12"/>
                <a:gd name="T32" fmla="*/ 2147483647 w 13"/>
                <a:gd name="T33" fmla="*/ 2147483647 h 12"/>
                <a:gd name="T34" fmla="*/ 2147483647 w 13"/>
                <a:gd name="T35" fmla="*/ 2147483647 h 1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3"/>
                <a:gd name="T55" fmla="*/ 0 h 12"/>
                <a:gd name="T56" fmla="*/ 13 w 13"/>
                <a:gd name="T57" fmla="*/ 12 h 1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3" h="12">
                  <a:moveTo>
                    <a:pt x="2" y="9"/>
                  </a:moveTo>
                  <a:lnTo>
                    <a:pt x="2" y="10"/>
                  </a:lnTo>
                  <a:lnTo>
                    <a:pt x="6" y="9"/>
                  </a:lnTo>
                  <a:lnTo>
                    <a:pt x="9" y="12"/>
                  </a:lnTo>
                  <a:lnTo>
                    <a:pt x="9" y="11"/>
                  </a:lnTo>
                  <a:lnTo>
                    <a:pt x="10" y="12"/>
                  </a:lnTo>
                  <a:lnTo>
                    <a:pt x="9" y="9"/>
                  </a:lnTo>
                  <a:lnTo>
                    <a:pt x="13" y="5"/>
                  </a:lnTo>
                  <a:lnTo>
                    <a:pt x="9" y="4"/>
                  </a:lnTo>
                  <a:lnTo>
                    <a:pt x="8" y="0"/>
                  </a:lnTo>
                  <a:lnTo>
                    <a:pt x="7" y="1"/>
                  </a:lnTo>
                  <a:lnTo>
                    <a:pt x="7" y="0"/>
                  </a:lnTo>
                  <a:lnTo>
                    <a:pt x="4" y="3"/>
                  </a:lnTo>
                  <a:lnTo>
                    <a:pt x="1" y="3"/>
                  </a:lnTo>
                  <a:lnTo>
                    <a:pt x="0" y="3"/>
                  </a:lnTo>
                  <a:lnTo>
                    <a:pt x="3" y="6"/>
                  </a:lnTo>
                  <a:lnTo>
                    <a:pt x="1" y="10"/>
                  </a:lnTo>
                  <a:lnTo>
                    <a:pt x="2" y="9"/>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39994" name="Freeform 732"/>
            <p:cNvSpPr>
              <a:spLocks/>
            </p:cNvSpPr>
            <p:nvPr/>
          </p:nvSpPr>
          <p:spPr bwMode="auto">
            <a:xfrm>
              <a:off x="3222470" y="2537251"/>
              <a:ext cx="17246" cy="12686"/>
            </a:xfrm>
            <a:custGeom>
              <a:avLst/>
              <a:gdLst>
                <a:gd name="T0" fmla="*/ 2147483647 w 13"/>
                <a:gd name="T1" fmla="*/ 0 h 12"/>
                <a:gd name="T2" fmla="*/ 2147483647 w 13"/>
                <a:gd name="T3" fmla="*/ 2147483647 h 12"/>
                <a:gd name="T4" fmla="*/ 2147483647 w 13"/>
                <a:gd name="T5" fmla="*/ 0 h 12"/>
                <a:gd name="T6" fmla="*/ 2147483647 w 13"/>
                <a:gd name="T7" fmla="*/ 2147483647 h 12"/>
                <a:gd name="T8" fmla="*/ 2147483647 w 13"/>
                <a:gd name="T9" fmla="*/ 2147483647 h 12"/>
                <a:gd name="T10" fmla="*/ 0 w 13"/>
                <a:gd name="T11" fmla="*/ 2147483647 h 12"/>
                <a:gd name="T12" fmla="*/ 2147483647 w 13"/>
                <a:gd name="T13" fmla="*/ 2147483647 h 12"/>
                <a:gd name="T14" fmla="*/ 2147483647 w 13"/>
                <a:gd name="T15" fmla="*/ 2147483647 h 12"/>
                <a:gd name="T16" fmla="*/ 2147483647 w 13"/>
                <a:gd name="T17" fmla="*/ 2147483647 h 12"/>
                <a:gd name="T18" fmla="*/ 2147483647 w 13"/>
                <a:gd name="T19" fmla="*/ 2147483647 h 12"/>
                <a:gd name="T20" fmla="*/ 2147483647 w 13"/>
                <a:gd name="T21" fmla="*/ 2147483647 h 12"/>
                <a:gd name="T22" fmla="*/ 2147483647 w 13"/>
                <a:gd name="T23" fmla="*/ 2147483647 h 12"/>
                <a:gd name="T24" fmla="*/ 2147483647 w 13"/>
                <a:gd name="T25" fmla="*/ 2147483647 h 12"/>
                <a:gd name="T26" fmla="*/ 2147483647 w 13"/>
                <a:gd name="T27" fmla="*/ 2147483647 h 12"/>
                <a:gd name="T28" fmla="*/ 2147483647 w 13"/>
                <a:gd name="T29" fmla="*/ 2147483647 h 12"/>
                <a:gd name="T30" fmla="*/ 2147483647 w 13"/>
                <a:gd name="T31" fmla="*/ 2147483647 h 12"/>
                <a:gd name="T32" fmla="*/ 2147483647 w 13"/>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3"/>
                <a:gd name="T52" fmla="*/ 0 h 12"/>
                <a:gd name="T53" fmla="*/ 13 w 13"/>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3" h="12">
                  <a:moveTo>
                    <a:pt x="8" y="0"/>
                  </a:moveTo>
                  <a:lnTo>
                    <a:pt x="7" y="1"/>
                  </a:lnTo>
                  <a:lnTo>
                    <a:pt x="7" y="0"/>
                  </a:lnTo>
                  <a:lnTo>
                    <a:pt x="4" y="3"/>
                  </a:lnTo>
                  <a:lnTo>
                    <a:pt x="2" y="3"/>
                  </a:lnTo>
                  <a:lnTo>
                    <a:pt x="0" y="3"/>
                  </a:lnTo>
                  <a:lnTo>
                    <a:pt x="3" y="6"/>
                  </a:lnTo>
                  <a:lnTo>
                    <a:pt x="1" y="10"/>
                  </a:lnTo>
                  <a:lnTo>
                    <a:pt x="2" y="10"/>
                  </a:lnTo>
                  <a:lnTo>
                    <a:pt x="6" y="9"/>
                  </a:lnTo>
                  <a:lnTo>
                    <a:pt x="9" y="12"/>
                  </a:lnTo>
                  <a:lnTo>
                    <a:pt x="9" y="11"/>
                  </a:lnTo>
                  <a:lnTo>
                    <a:pt x="10" y="12"/>
                  </a:lnTo>
                  <a:lnTo>
                    <a:pt x="9" y="9"/>
                  </a:lnTo>
                  <a:lnTo>
                    <a:pt x="13" y="5"/>
                  </a:lnTo>
                  <a:lnTo>
                    <a:pt x="9" y="4"/>
                  </a:lnTo>
                  <a:lnTo>
                    <a:pt x="8" y="0"/>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39995" name="Freeform 733"/>
            <p:cNvSpPr>
              <a:spLocks/>
            </p:cNvSpPr>
            <p:nvPr/>
          </p:nvSpPr>
          <p:spPr bwMode="auto">
            <a:xfrm>
              <a:off x="3267937" y="2559806"/>
              <a:ext cx="17245" cy="11277"/>
            </a:xfrm>
            <a:custGeom>
              <a:avLst/>
              <a:gdLst>
                <a:gd name="T0" fmla="*/ 2147483647 w 13"/>
                <a:gd name="T1" fmla="*/ 2147483647 h 11"/>
                <a:gd name="T2" fmla="*/ 2147483647 w 13"/>
                <a:gd name="T3" fmla="*/ 0 h 11"/>
                <a:gd name="T4" fmla="*/ 2147483647 w 13"/>
                <a:gd name="T5" fmla="*/ 2147483647 h 11"/>
                <a:gd name="T6" fmla="*/ 2147483647 w 13"/>
                <a:gd name="T7" fmla="*/ 0 h 11"/>
                <a:gd name="T8" fmla="*/ 2147483647 w 13"/>
                <a:gd name="T9" fmla="*/ 2147483647 h 11"/>
                <a:gd name="T10" fmla="*/ 2147483647 w 13"/>
                <a:gd name="T11" fmla="*/ 2147483647 h 11"/>
                <a:gd name="T12" fmla="*/ 2147483647 w 13"/>
                <a:gd name="T13" fmla="*/ 2147483647 h 11"/>
                <a:gd name="T14" fmla="*/ 0 w 13"/>
                <a:gd name="T15" fmla="*/ 2147483647 h 11"/>
                <a:gd name="T16" fmla="*/ 2147483647 w 13"/>
                <a:gd name="T17" fmla="*/ 2147483647 h 11"/>
                <a:gd name="T18" fmla="*/ 2147483647 w 13"/>
                <a:gd name="T19" fmla="*/ 2147483647 h 11"/>
                <a:gd name="T20" fmla="*/ 2147483647 w 13"/>
                <a:gd name="T21" fmla="*/ 2147483647 h 11"/>
                <a:gd name="T22" fmla="*/ 2147483647 w 13"/>
                <a:gd name="T23" fmla="*/ 2147483647 h 11"/>
                <a:gd name="T24" fmla="*/ 2147483647 w 13"/>
                <a:gd name="T25" fmla="*/ 2147483647 h 11"/>
                <a:gd name="T26" fmla="*/ 2147483647 w 13"/>
                <a:gd name="T27" fmla="*/ 2147483647 h 11"/>
                <a:gd name="T28" fmla="*/ 2147483647 w 13"/>
                <a:gd name="T29" fmla="*/ 2147483647 h 11"/>
                <a:gd name="T30" fmla="*/ 2147483647 w 13"/>
                <a:gd name="T31" fmla="*/ 2147483647 h 11"/>
                <a:gd name="T32" fmla="*/ 2147483647 w 13"/>
                <a:gd name="T33" fmla="*/ 2147483647 h 11"/>
                <a:gd name="T34" fmla="*/ 2147483647 w 13"/>
                <a:gd name="T35" fmla="*/ 2147483647 h 1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3"/>
                <a:gd name="T55" fmla="*/ 0 h 11"/>
                <a:gd name="T56" fmla="*/ 13 w 13"/>
                <a:gd name="T57" fmla="*/ 11 h 1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3" h="11">
                  <a:moveTo>
                    <a:pt x="9" y="4"/>
                  </a:moveTo>
                  <a:lnTo>
                    <a:pt x="8" y="0"/>
                  </a:lnTo>
                  <a:lnTo>
                    <a:pt x="7" y="1"/>
                  </a:lnTo>
                  <a:lnTo>
                    <a:pt x="7" y="0"/>
                  </a:lnTo>
                  <a:lnTo>
                    <a:pt x="4" y="3"/>
                  </a:lnTo>
                  <a:lnTo>
                    <a:pt x="1" y="3"/>
                  </a:lnTo>
                  <a:lnTo>
                    <a:pt x="0" y="3"/>
                  </a:lnTo>
                  <a:lnTo>
                    <a:pt x="3" y="5"/>
                  </a:lnTo>
                  <a:lnTo>
                    <a:pt x="1" y="9"/>
                  </a:lnTo>
                  <a:lnTo>
                    <a:pt x="2" y="9"/>
                  </a:lnTo>
                  <a:lnTo>
                    <a:pt x="5" y="8"/>
                  </a:lnTo>
                  <a:lnTo>
                    <a:pt x="8" y="11"/>
                  </a:lnTo>
                  <a:lnTo>
                    <a:pt x="8" y="10"/>
                  </a:lnTo>
                  <a:lnTo>
                    <a:pt x="9" y="11"/>
                  </a:lnTo>
                  <a:lnTo>
                    <a:pt x="9" y="7"/>
                  </a:lnTo>
                  <a:lnTo>
                    <a:pt x="13" y="5"/>
                  </a:lnTo>
                  <a:lnTo>
                    <a:pt x="9" y="4"/>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39996" name="Freeform 734"/>
            <p:cNvSpPr>
              <a:spLocks/>
            </p:cNvSpPr>
            <p:nvPr/>
          </p:nvSpPr>
          <p:spPr bwMode="auto">
            <a:xfrm>
              <a:off x="3180145" y="2551346"/>
              <a:ext cx="18813" cy="12686"/>
            </a:xfrm>
            <a:custGeom>
              <a:avLst/>
              <a:gdLst>
                <a:gd name="T0" fmla="*/ 2147483647 w 13"/>
                <a:gd name="T1" fmla="*/ 2147483647 h 12"/>
                <a:gd name="T2" fmla="*/ 2147483647 w 13"/>
                <a:gd name="T3" fmla="*/ 0 h 12"/>
                <a:gd name="T4" fmla="*/ 2147483647 w 13"/>
                <a:gd name="T5" fmla="*/ 2147483647 h 12"/>
                <a:gd name="T6" fmla="*/ 2147483647 w 13"/>
                <a:gd name="T7" fmla="*/ 0 h 12"/>
                <a:gd name="T8" fmla="*/ 2147483647 w 13"/>
                <a:gd name="T9" fmla="*/ 2147483647 h 12"/>
                <a:gd name="T10" fmla="*/ 2147483647 w 13"/>
                <a:gd name="T11" fmla="*/ 2147483647 h 12"/>
                <a:gd name="T12" fmla="*/ 0 w 13"/>
                <a:gd name="T13" fmla="*/ 2147483647 h 12"/>
                <a:gd name="T14" fmla="*/ 2147483647 w 13"/>
                <a:gd name="T15" fmla="*/ 2147483647 h 12"/>
                <a:gd name="T16" fmla="*/ 2147483647 w 13"/>
                <a:gd name="T17" fmla="*/ 2147483647 h 12"/>
                <a:gd name="T18" fmla="*/ 2147483647 w 13"/>
                <a:gd name="T19" fmla="*/ 2147483647 h 12"/>
                <a:gd name="T20" fmla="*/ 2147483647 w 13"/>
                <a:gd name="T21" fmla="*/ 2147483647 h 12"/>
                <a:gd name="T22" fmla="*/ 2147483647 w 13"/>
                <a:gd name="T23" fmla="*/ 2147483647 h 12"/>
                <a:gd name="T24" fmla="*/ 2147483647 w 13"/>
                <a:gd name="T25" fmla="*/ 2147483647 h 12"/>
                <a:gd name="T26" fmla="*/ 2147483647 w 13"/>
                <a:gd name="T27" fmla="*/ 2147483647 h 12"/>
                <a:gd name="T28" fmla="*/ 2147483647 w 13"/>
                <a:gd name="T29" fmla="*/ 2147483647 h 12"/>
                <a:gd name="T30" fmla="*/ 2147483647 w 13"/>
                <a:gd name="T31" fmla="*/ 2147483647 h 12"/>
                <a:gd name="T32" fmla="*/ 2147483647 w 13"/>
                <a:gd name="T33" fmla="*/ 2147483647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3"/>
                <a:gd name="T52" fmla="*/ 0 h 12"/>
                <a:gd name="T53" fmla="*/ 13 w 13"/>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3" h="12">
                  <a:moveTo>
                    <a:pt x="9" y="4"/>
                  </a:moveTo>
                  <a:lnTo>
                    <a:pt x="8" y="0"/>
                  </a:lnTo>
                  <a:lnTo>
                    <a:pt x="8" y="1"/>
                  </a:lnTo>
                  <a:lnTo>
                    <a:pt x="7" y="0"/>
                  </a:lnTo>
                  <a:lnTo>
                    <a:pt x="4" y="3"/>
                  </a:lnTo>
                  <a:lnTo>
                    <a:pt x="1" y="3"/>
                  </a:lnTo>
                  <a:lnTo>
                    <a:pt x="0" y="3"/>
                  </a:lnTo>
                  <a:lnTo>
                    <a:pt x="3" y="6"/>
                  </a:lnTo>
                  <a:lnTo>
                    <a:pt x="1" y="9"/>
                  </a:lnTo>
                  <a:lnTo>
                    <a:pt x="2" y="9"/>
                  </a:lnTo>
                  <a:lnTo>
                    <a:pt x="6" y="9"/>
                  </a:lnTo>
                  <a:lnTo>
                    <a:pt x="8" y="12"/>
                  </a:lnTo>
                  <a:lnTo>
                    <a:pt x="8" y="11"/>
                  </a:lnTo>
                  <a:lnTo>
                    <a:pt x="10" y="12"/>
                  </a:lnTo>
                  <a:lnTo>
                    <a:pt x="9" y="8"/>
                  </a:lnTo>
                  <a:lnTo>
                    <a:pt x="13" y="5"/>
                  </a:lnTo>
                  <a:lnTo>
                    <a:pt x="9" y="4"/>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39997" name="Freeform 735"/>
            <p:cNvSpPr>
              <a:spLocks/>
            </p:cNvSpPr>
            <p:nvPr/>
          </p:nvSpPr>
          <p:spPr bwMode="auto">
            <a:xfrm>
              <a:off x="3434116" y="2525973"/>
              <a:ext cx="42327" cy="28192"/>
            </a:xfrm>
            <a:custGeom>
              <a:avLst/>
              <a:gdLst>
                <a:gd name="T0" fmla="*/ 0 w 31"/>
                <a:gd name="T1" fmla="*/ 2147483647 h 26"/>
                <a:gd name="T2" fmla="*/ 2147483647 w 31"/>
                <a:gd name="T3" fmla="*/ 2147483647 h 26"/>
                <a:gd name="T4" fmla="*/ 2147483647 w 31"/>
                <a:gd name="T5" fmla="*/ 2147483647 h 26"/>
                <a:gd name="T6" fmla="*/ 2147483647 w 31"/>
                <a:gd name="T7" fmla="*/ 0 h 26"/>
                <a:gd name="T8" fmla="*/ 0 w 31"/>
                <a:gd name="T9" fmla="*/ 2147483647 h 26"/>
                <a:gd name="T10" fmla="*/ 0 60000 65536"/>
                <a:gd name="T11" fmla="*/ 0 60000 65536"/>
                <a:gd name="T12" fmla="*/ 0 60000 65536"/>
                <a:gd name="T13" fmla="*/ 0 60000 65536"/>
                <a:gd name="T14" fmla="*/ 0 60000 65536"/>
                <a:gd name="T15" fmla="*/ 0 w 31"/>
                <a:gd name="T16" fmla="*/ 0 h 26"/>
                <a:gd name="T17" fmla="*/ 31 w 31"/>
                <a:gd name="T18" fmla="*/ 26 h 26"/>
              </a:gdLst>
              <a:ahLst/>
              <a:cxnLst>
                <a:cxn ang="T10">
                  <a:pos x="T0" y="T1"/>
                </a:cxn>
                <a:cxn ang="T11">
                  <a:pos x="T2" y="T3"/>
                </a:cxn>
                <a:cxn ang="T12">
                  <a:pos x="T4" y="T5"/>
                </a:cxn>
                <a:cxn ang="T13">
                  <a:pos x="T6" y="T7"/>
                </a:cxn>
                <a:cxn ang="T14">
                  <a:pos x="T8" y="T9"/>
                </a:cxn>
              </a:cxnLst>
              <a:rect l="T15" t="T16" r="T17" b="T18"/>
              <a:pathLst>
                <a:path w="31" h="26">
                  <a:moveTo>
                    <a:pt x="0" y="12"/>
                  </a:moveTo>
                  <a:lnTo>
                    <a:pt x="25" y="26"/>
                  </a:lnTo>
                  <a:lnTo>
                    <a:pt x="31" y="15"/>
                  </a:lnTo>
                  <a:lnTo>
                    <a:pt x="3" y="0"/>
                  </a:lnTo>
                  <a:lnTo>
                    <a:pt x="0" y="12"/>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39998" name="Freeform 736"/>
            <p:cNvSpPr>
              <a:spLocks/>
            </p:cNvSpPr>
            <p:nvPr/>
          </p:nvSpPr>
          <p:spPr bwMode="auto">
            <a:xfrm>
              <a:off x="3430982" y="2499193"/>
              <a:ext cx="53303" cy="26782"/>
            </a:xfrm>
            <a:custGeom>
              <a:avLst/>
              <a:gdLst>
                <a:gd name="T0" fmla="*/ 2147483647 w 39"/>
                <a:gd name="T1" fmla="*/ 0 h 25"/>
                <a:gd name="T2" fmla="*/ 2147483647 w 39"/>
                <a:gd name="T3" fmla="*/ 0 h 25"/>
                <a:gd name="T4" fmla="*/ 2147483647 w 39"/>
                <a:gd name="T5" fmla="*/ 0 h 25"/>
                <a:gd name="T6" fmla="*/ 2147483647 w 39"/>
                <a:gd name="T7" fmla="*/ 0 h 25"/>
                <a:gd name="T8" fmla="*/ 2147483647 w 39"/>
                <a:gd name="T9" fmla="*/ 2147483647 h 25"/>
                <a:gd name="T10" fmla="*/ 2147483647 w 39"/>
                <a:gd name="T11" fmla="*/ 2147483647 h 25"/>
                <a:gd name="T12" fmla="*/ 2147483647 w 39"/>
                <a:gd name="T13" fmla="*/ 2147483647 h 25"/>
                <a:gd name="T14" fmla="*/ 2147483647 w 39"/>
                <a:gd name="T15" fmla="*/ 2147483647 h 25"/>
                <a:gd name="T16" fmla="*/ 2147483647 w 39"/>
                <a:gd name="T17" fmla="*/ 2147483647 h 25"/>
                <a:gd name="T18" fmla="*/ 2147483647 w 39"/>
                <a:gd name="T19" fmla="*/ 2147483647 h 25"/>
                <a:gd name="T20" fmla="*/ 2147483647 w 39"/>
                <a:gd name="T21" fmla="*/ 2147483647 h 25"/>
                <a:gd name="T22" fmla="*/ 2147483647 w 39"/>
                <a:gd name="T23" fmla="*/ 2147483647 h 25"/>
                <a:gd name="T24" fmla="*/ 2147483647 w 39"/>
                <a:gd name="T25" fmla="*/ 2147483647 h 25"/>
                <a:gd name="T26" fmla="*/ 2147483647 w 39"/>
                <a:gd name="T27" fmla="*/ 2147483647 h 25"/>
                <a:gd name="T28" fmla="*/ 2147483647 w 39"/>
                <a:gd name="T29" fmla="*/ 2147483647 h 25"/>
                <a:gd name="T30" fmla="*/ 0 w 39"/>
                <a:gd name="T31" fmla="*/ 2147483647 h 25"/>
                <a:gd name="T32" fmla="*/ 0 w 39"/>
                <a:gd name="T33" fmla="*/ 2147483647 h 25"/>
                <a:gd name="T34" fmla="*/ 0 w 39"/>
                <a:gd name="T35" fmla="*/ 2147483647 h 25"/>
                <a:gd name="T36" fmla="*/ 0 w 39"/>
                <a:gd name="T37" fmla="*/ 2147483647 h 25"/>
                <a:gd name="T38" fmla="*/ 0 w 39"/>
                <a:gd name="T39" fmla="*/ 2147483647 h 25"/>
                <a:gd name="T40" fmla="*/ 0 w 39"/>
                <a:gd name="T41" fmla="*/ 2147483647 h 25"/>
                <a:gd name="T42" fmla="*/ 2147483647 w 39"/>
                <a:gd name="T43" fmla="*/ 2147483647 h 25"/>
                <a:gd name="T44" fmla="*/ 2147483647 w 39"/>
                <a:gd name="T45" fmla="*/ 2147483647 h 25"/>
                <a:gd name="T46" fmla="*/ 2147483647 w 39"/>
                <a:gd name="T47" fmla="*/ 2147483647 h 25"/>
                <a:gd name="T48" fmla="*/ 2147483647 w 39"/>
                <a:gd name="T49" fmla="*/ 2147483647 h 25"/>
                <a:gd name="T50" fmla="*/ 2147483647 w 39"/>
                <a:gd name="T51" fmla="*/ 2147483647 h 25"/>
                <a:gd name="T52" fmla="*/ 2147483647 w 39"/>
                <a:gd name="T53" fmla="*/ 2147483647 h 25"/>
                <a:gd name="T54" fmla="*/ 2147483647 w 39"/>
                <a:gd name="T55" fmla="*/ 2147483647 h 25"/>
                <a:gd name="T56" fmla="*/ 2147483647 w 39"/>
                <a:gd name="T57" fmla="*/ 2147483647 h 25"/>
                <a:gd name="T58" fmla="*/ 2147483647 w 39"/>
                <a:gd name="T59" fmla="*/ 2147483647 h 25"/>
                <a:gd name="T60" fmla="*/ 2147483647 w 39"/>
                <a:gd name="T61" fmla="*/ 2147483647 h 25"/>
                <a:gd name="T62" fmla="*/ 2147483647 w 39"/>
                <a:gd name="T63" fmla="*/ 2147483647 h 25"/>
                <a:gd name="T64" fmla="*/ 2147483647 w 39"/>
                <a:gd name="T65" fmla="*/ 2147483647 h 25"/>
                <a:gd name="T66" fmla="*/ 2147483647 w 39"/>
                <a:gd name="T67" fmla="*/ 2147483647 h 25"/>
                <a:gd name="T68" fmla="*/ 2147483647 w 39"/>
                <a:gd name="T69" fmla="*/ 2147483647 h 25"/>
                <a:gd name="T70" fmla="*/ 2147483647 w 39"/>
                <a:gd name="T71" fmla="*/ 2147483647 h 25"/>
                <a:gd name="T72" fmla="*/ 2147483647 w 39"/>
                <a:gd name="T73" fmla="*/ 2147483647 h 25"/>
                <a:gd name="T74" fmla="*/ 2147483647 w 39"/>
                <a:gd name="T75" fmla="*/ 2147483647 h 25"/>
                <a:gd name="T76" fmla="*/ 2147483647 w 39"/>
                <a:gd name="T77" fmla="*/ 2147483647 h 25"/>
                <a:gd name="T78" fmla="*/ 2147483647 w 39"/>
                <a:gd name="T79" fmla="*/ 2147483647 h 25"/>
                <a:gd name="T80" fmla="*/ 2147483647 w 39"/>
                <a:gd name="T81" fmla="*/ 2147483647 h 25"/>
                <a:gd name="T82" fmla="*/ 2147483647 w 39"/>
                <a:gd name="T83" fmla="*/ 2147483647 h 25"/>
                <a:gd name="T84" fmla="*/ 2147483647 w 39"/>
                <a:gd name="T85" fmla="*/ 2147483647 h 25"/>
                <a:gd name="T86" fmla="*/ 2147483647 w 39"/>
                <a:gd name="T87" fmla="*/ 0 h 2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9"/>
                <a:gd name="T133" fmla="*/ 0 h 25"/>
                <a:gd name="T134" fmla="*/ 39 w 39"/>
                <a:gd name="T135" fmla="*/ 25 h 2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9" h="25">
                  <a:moveTo>
                    <a:pt x="20" y="0"/>
                  </a:moveTo>
                  <a:lnTo>
                    <a:pt x="18" y="0"/>
                  </a:lnTo>
                  <a:lnTo>
                    <a:pt x="17" y="0"/>
                  </a:lnTo>
                  <a:lnTo>
                    <a:pt x="15" y="0"/>
                  </a:lnTo>
                  <a:lnTo>
                    <a:pt x="14" y="1"/>
                  </a:lnTo>
                  <a:lnTo>
                    <a:pt x="12" y="1"/>
                  </a:lnTo>
                  <a:lnTo>
                    <a:pt x="10" y="2"/>
                  </a:lnTo>
                  <a:lnTo>
                    <a:pt x="8" y="2"/>
                  </a:lnTo>
                  <a:lnTo>
                    <a:pt x="6" y="3"/>
                  </a:lnTo>
                  <a:lnTo>
                    <a:pt x="5" y="5"/>
                  </a:lnTo>
                  <a:lnTo>
                    <a:pt x="3" y="6"/>
                  </a:lnTo>
                  <a:lnTo>
                    <a:pt x="2" y="7"/>
                  </a:lnTo>
                  <a:lnTo>
                    <a:pt x="1" y="8"/>
                  </a:lnTo>
                  <a:lnTo>
                    <a:pt x="1" y="9"/>
                  </a:lnTo>
                  <a:lnTo>
                    <a:pt x="1" y="10"/>
                  </a:lnTo>
                  <a:lnTo>
                    <a:pt x="0" y="11"/>
                  </a:lnTo>
                  <a:lnTo>
                    <a:pt x="0" y="12"/>
                  </a:lnTo>
                  <a:lnTo>
                    <a:pt x="0" y="13"/>
                  </a:lnTo>
                  <a:lnTo>
                    <a:pt x="0" y="15"/>
                  </a:lnTo>
                  <a:lnTo>
                    <a:pt x="2" y="18"/>
                  </a:lnTo>
                  <a:lnTo>
                    <a:pt x="3" y="20"/>
                  </a:lnTo>
                  <a:lnTo>
                    <a:pt x="6" y="22"/>
                  </a:lnTo>
                  <a:lnTo>
                    <a:pt x="9" y="23"/>
                  </a:lnTo>
                  <a:lnTo>
                    <a:pt x="12" y="24"/>
                  </a:lnTo>
                  <a:lnTo>
                    <a:pt x="16" y="25"/>
                  </a:lnTo>
                  <a:lnTo>
                    <a:pt x="20" y="25"/>
                  </a:lnTo>
                  <a:lnTo>
                    <a:pt x="24" y="25"/>
                  </a:lnTo>
                  <a:lnTo>
                    <a:pt x="28" y="24"/>
                  </a:lnTo>
                  <a:lnTo>
                    <a:pt x="31" y="23"/>
                  </a:lnTo>
                  <a:lnTo>
                    <a:pt x="34" y="22"/>
                  </a:lnTo>
                  <a:lnTo>
                    <a:pt x="36" y="20"/>
                  </a:lnTo>
                  <a:lnTo>
                    <a:pt x="38" y="18"/>
                  </a:lnTo>
                  <a:lnTo>
                    <a:pt x="39" y="15"/>
                  </a:lnTo>
                  <a:lnTo>
                    <a:pt x="39" y="13"/>
                  </a:lnTo>
                  <a:lnTo>
                    <a:pt x="39" y="10"/>
                  </a:lnTo>
                  <a:lnTo>
                    <a:pt x="38" y="8"/>
                  </a:lnTo>
                  <a:lnTo>
                    <a:pt x="36" y="6"/>
                  </a:lnTo>
                  <a:lnTo>
                    <a:pt x="34" y="4"/>
                  </a:lnTo>
                  <a:lnTo>
                    <a:pt x="31" y="2"/>
                  </a:lnTo>
                  <a:lnTo>
                    <a:pt x="28" y="1"/>
                  </a:lnTo>
                  <a:lnTo>
                    <a:pt x="24" y="1"/>
                  </a:lnTo>
                  <a:lnTo>
                    <a:pt x="20" y="0"/>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39999" name="Freeform 737"/>
            <p:cNvSpPr>
              <a:spLocks/>
            </p:cNvSpPr>
            <p:nvPr/>
          </p:nvSpPr>
          <p:spPr bwMode="auto">
            <a:xfrm>
              <a:off x="2905791" y="2541481"/>
              <a:ext cx="45464" cy="19734"/>
            </a:xfrm>
            <a:custGeom>
              <a:avLst/>
              <a:gdLst>
                <a:gd name="T0" fmla="*/ 2147483647 w 34"/>
                <a:gd name="T1" fmla="*/ 2147483647 h 18"/>
                <a:gd name="T2" fmla="*/ 2147483647 w 34"/>
                <a:gd name="T3" fmla="*/ 2147483647 h 18"/>
                <a:gd name="T4" fmla="*/ 2147483647 w 34"/>
                <a:gd name="T5" fmla="*/ 0 h 18"/>
                <a:gd name="T6" fmla="*/ 0 w 34"/>
                <a:gd name="T7" fmla="*/ 2147483647 h 18"/>
                <a:gd name="T8" fmla="*/ 2147483647 w 34"/>
                <a:gd name="T9" fmla="*/ 2147483647 h 18"/>
                <a:gd name="T10" fmla="*/ 0 60000 65536"/>
                <a:gd name="T11" fmla="*/ 0 60000 65536"/>
                <a:gd name="T12" fmla="*/ 0 60000 65536"/>
                <a:gd name="T13" fmla="*/ 0 60000 65536"/>
                <a:gd name="T14" fmla="*/ 0 60000 65536"/>
                <a:gd name="T15" fmla="*/ 0 w 34"/>
                <a:gd name="T16" fmla="*/ 0 h 18"/>
                <a:gd name="T17" fmla="*/ 34 w 34"/>
                <a:gd name="T18" fmla="*/ 18 h 18"/>
              </a:gdLst>
              <a:ahLst/>
              <a:cxnLst>
                <a:cxn ang="T10">
                  <a:pos x="T0" y="T1"/>
                </a:cxn>
                <a:cxn ang="T11">
                  <a:pos x="T2" y="T3"/>
                </a:cxn>
                <a:cxn ang="T12">
                  <a:pos x="T4" y="T5"/>
                </a:cxn>
                <a:cxn ang="T13">
                  <a:pos x="T6" y="T7"/>
                </a:cxn>
                <a:cxn ang="T14">
                  <a:pos x="T8" y="T9"/>
                </a:cxn>
              </a:cxnLst>
              <a:rect l="T15" t="T16" r="T17" b="T18"/>
              <a:pathLst>
                <a:path w="34" h="18">
                  <a:moveTo>
                    <a:pt x="4" y="18"/>
                  </a:moveTo>
                  <a:lnTo>
                    <a:pt x="34" y="14"/>
                  </a:lnTo>
                  <a:lnTo>
                    <a:pt x="33" y="0"/>
                  </a:lnTo>
                  <a:lnTo>
                    <a:pt x="0" y="6"/>
                  </a:lnTo>
                  <a:lnTo>
                    <a:pt x="4" y="18"/>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000" name="Freeform 738"/>
            <p:cNvSpPr>
              <a:spLocks/>
            </p:cNvSpPr>
            <p:nvPr/>
          </p:nvSpPr>
          <p:spPr bwMode="auto">
            <a:xfrm>
              <a:off x="2899521" y="2509058"/>
              <a:ext cx="59574" cy="28192"/>
            </a:xfrm>
            <a:custGeom>
              <a:avLst/>
              <a:gdLst>
                <a:gd name="T0" fmla="*/ 2147483647 w 44"/>
                <a:gd name="T1" fmla="*/ 2147483647 h 27"/>
                <a:gd name="T2" fmla="*/ 2147483647 w 44"/>
                <a:gd name="T3" fmla="*/ 2147483647 h 27"/>
                <a:gd name="T4" fmla="*/ 2147483647 w 44"/>
                <a:gd name="T5" fmla="*/ 2147483647 h 27"/>
                <a:gd name="T6" fmla="*/ 2147483647 w 44"/>
                <a:gd name="T7" fmla="*/ 2147483647 h 27"/>
                <a:gd name="T8" fmla="*/ 2147483647 w 44"/>
                <a:gd name="T9" fmla="*/ 2147483647 h 27"/>
                <a:gd name="T10" fmla="*/ 2147483647 w 44"/>
                <a:gd name="T11" fmla="*/ 2147483647 h 27"/>
                <a:gd name="T12" fmla="*/ 2147483647 w 44"/>
                <a:gd name="T13" fmla="*/ 2147483647 h 27"/>
                <a:gd name="T14" fmla="*/ 2147483647 w 44"/>
                <a:gd name="T15" fmla="*/ 2147483647 h 27"/>
                <a:gd name="T16" fmla="*/ 2147483647 w 44"/>
                <a:gd name="T17" fmla="*/ 2147483647 h 27"/>
                <a:gd name="T18" fmla="*/ 2147483647 w 44"/>
                <a:gd name="T19" fmla="*/ 2147483647 h 27"/>
                <a:gd name="T20" fmla="*/ 2147483647 w 44"/>
                <a:gd name="T21" fmla="*/ 2147483647 h 27"/>
                <a:gd name="T22" fmla="*/ 2147483647 w 44"/>
                <a:gd name="T23" fmla="*/ 2147483647 h 27"/>
                <a:gd name="T24" fmla="*/ 2147483647 w 44"/>
                <a:gd name="T25" fmla="*/ 2147483647 h 27"/>
                <a:gd name="T26" fmla="*/ 2147483647 w 44"/>
                <a:gd name="T27" fmla="*/ 2147483647 h 27"/>
                <a:gd name="T28" fmla="*/ 2147483647 w 44"/>
                <a:gd name="T29" fmla="*/ 2147483647 h 27"/>
                <a:gd name="T30" fmla="*/ 2147483647 w 44"/>
                <a:gd name="T31" fmla="*/ 0 h 27"/>
                <a:gd name="T32" fmla="*/ 2147483647 w 44"/>
                <a:gd name="T33" fmla="*/ 0 h 27"/>
                <a:gd name="T34" fmla="*/ 2147483647 w 44"/>
                <a:gd name="T35" fmla="*/ 0 h 27"/>
                <a:gd name="T36" fmla="*/ 2147483647 w 44"/>
                <a:gd name="T37" fmla="*/ 0 h 27"/>
                <a:gd name="T38" fmla="*/ 2147483647 w 44"/>
                <a:gd name="T39" fmla="*/ 2147483647 h 27"/>
                <a:gd name="T40" fmla="*/ 2147483647 w 44"/>
                <a:gd name="T41" fmla="*/ 2147483647 h 27"/>
                <a:gd name="T42" fmla="*/ 2147483647 w 44"/>
                <a:gd name="T43" fmla="*/ 2147483647 h 27"/>
                <a:gd name="T44" fmla="*/ 2147483647 w 44"/>
                <a:gd name="T45" fmla="*/ 2147483647 h 27"/>
                <a:gd name="T46" fmla="*/ 2147483647 w 44"/>
                <a:gd name="T47" fmla="*/ 2147483647 h 27"/>
                <a:gd name="T48" fmla="*/ 2147483647 w 44"/>
                <a:gd name="T49" fmla="*/ 2147483647 h 27"/>
                <a:gd name="T50" fmla="*/ 2147483647 w 44"/>
                <a:gd name="T51" fmla="*/ 2147483647 h 27"/>
                <a:gd name="T52" fmla="*/ 0 w 44"/>
                <a:gd name="T53" fmla="*/ 2147483647 h 27"/>
                <a:gd name="T54" fmla="*/ 0 w 44"/>
                <a:gd name="T55" fmla="*/ 2147483647 h 27"/>
                <a:gd name="T56" fmla="*/ 0 w 44"/>
                <a:gd name="T57" fmla="*/ 2147483647 h 27"/>
                <a:gd name="T58" fmla="*/ 0 w 44"/>
                <a:gd name="T59" fmla="*/ 2147483647 h 27"/>
                <a:gd name="T60" fmla="*/ 0 w 44"/>
                <a:gd name="T61" fmla="*/ 2147483647 h 27"/>
                <a:gd name="T62" fmla="*/ 0 w 44"/>
                <a:gd name="T63" fmla="*/ 2147483647 h 27"/>
                <a:gd name="T64" fmla="*/ 0 w 44"/>
                <a:gd name="T65" fmla="*/ 2147483647 h 27"/>
                <a:gd name="T66" fmla="*/ 0 w 44"/>
                <a:gd name="T67" fmla="*/ 2147483647 h 27"/>
                <a:gd name="T68" fmla="*/ 0 w 44"/>
                <a:gd name="T69" fmla="*/ 2147483647 h 27"/>
                <a:gd name="T70" fmla="*/ 0 w 44"/>
                <a:gd name="T71" fmla="*/ 2147483647 h 27"/>
                <a:gd name="T72" fmla="*/ 0 w 44"/>
                <a:gd name="T73" fmla="*/ 2147483647 h 27"/>
                <a:gd name="T74" fmla="*/ 0 w 44"/>
                <a:gd name="T75" fmla="*/ 2147483647 h 27"/>
                <a:gd name="T76" fmla="*/ 2147483647 w 44"/>
                <a:gd name="T77" fmla="*/ 2147483647 h 27"/>
                <a:gd name="T78" fmla="*/ 2147483647 w 44"/>
                <a:gd name="T79" fmla="*/ 2147483647 h 27"/>
                <a:gd name="T80" fmla="*/ 2147483647 w 44"/>
                <a:gd name="T81" fmla="*/ 2147483647 h 27"/>
                <a:gd name="T82" fmla="*/ 2147483647 w 44"/>
                <a:gd name="T83" fmla="*/ 2147483647 h 27"/>
                <a:gd name="T84" fmla="*/ 2147483647 w 44"/>
                <a:gd name="T85" fmla="*/ 2147483647 h 27"/>
                <a:gd name="T86" fmla="*/ 2147483647 w 44"/>
                <a:gd name="T87" fmla="*/ 2147483647 h 27"/>
                <a:gd name="T88" fmla="*/ 2147483647 w 44"/>
                <a:gd name="T89" fmla="*/ 2147483647 h 27"/>
                <a:gd name="T90" fmla="*/ 2147483647 w 44"/>
                <a:gd name="T91" fmla="*/ 2147483647 h 27"/>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4"/>
                <a:gd name="T139" fmla="*/ 0 h 27"/>
                <a:gd name="T140" fmla="*/ 44 w 44"/>
                <a:gd name="T141" fmla="*/ 27 h 27"/>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4" h="27">
                  <a:moveTo>
                    <a:pt x="22" y="27"/>
                  </a:moveTo>
                  <a:lnTo>
                    <a:pt x="26" y="27"/>
                  </a:lnTo>
                  <a:lnTo>
                    <a:pt x="30" y="26"/>
                  </a:lnTo>
                  <a:lnTo>
                    <a:pt x="34" y="25"/>
                  </a:lnTo>
                  <a:lnTo>
                    <a:pt x="37" y="23"/>
                  </a:lnTo>
                  <a:lnTo>
                    <a:pt x="40" y="21"/>
                  </a:lnTo>
                  <a:lnTo>
                    <a:pt x="42" y="19"/>
                  </a:lnTo>
                  <a:lnTo>
                    <a:pt x="43" y="16"/>
                  </a:lnTo>
                  <a:lnTo>
                    <a:pt x="44" y="13"/>
                  </a:lnTo>
                  <a:lnTo>
                    <a:pt x="43" y="10"/>
                  </a:lnTo>
                  <a:lnTo>
                    <a:pt x="42" y="8"/>
                  </a:lnTo>
                  <a:lnTo>
                    <a:pt x="40" y="6"/>
                  </a:lnTo>
                  <a:lnTo>
                    <a:pt x="37" y="4"/>
                  </a:lnTo>
                  <a:lnTo>
                    <a:pt x="34" y="2"/>
                  </a:lnTo>
                  <a:lnTo>
                    <a:pt x="30" y="1"/>
                  </a:lnTo>
                  <a:lnTo>
                    <a:pt x="26" y="0"/>
                  </a:lnTo>
                  <a:lnTo>
                    <a:pt x="22" y="0"/>
                  </a:lnTo>
                  <a:lnTo>
                    <a:pt x="18" y="0"/>
                  </a:lnTo>
                  <a:lnTo>
                    <a:pt x="15" y="0"/>
                  </a:lnTo>
                  <a:lnTo>
                    <a:pt x="12" y="1"/>
                  </a:lnTo>
                  <a:lnTo>
                    <a:pt x="9" y="2"/>
                  </a:lnTo>
                  <a:lnTo>
                    <a:pt x="7" y="3"/>
                  </a:lnTo>
                  <a:lnTo>
                    <a:pt x="4" y="5"/>
                  </a:lnTo>
                  <a:lnTo>
                    <a:pt x="2" y="7"/>
                  </a:lnTo>
                  <a:lnTo>
                    <a:pt x="1" y="9"/>
                  </a:lnTo>
                  <a:lnTo>
                    <a:pt x="0" y="10"/>
                  </a:lnTo>
                  <a:lnTo>
                    <a:pt x="0" y="11"/>
                  </a:lnTo>
                  <a:lnTo>
                    <a:pt x="0" y="12"/>
                  </a:lnTo>
                  <a:lnTo>
                    <a:pt x="0" y="13"/>
                  </a:lnTo>
                  <a:lnTo>
                    <a:pt x="0" y="14"/>
                  </a:lnTo>
                  <a:lnTo>
                    <a:pt x="0" y="15"/>
                  </a:lnTo>
                  <a:lnTo>
                    <a:pt x="1" y="18"/>
                  </a:lnTo>
                  <a:lnTo>
                    <a:pt x="2" y="20"/>
                  </a:lnTo>
                  <a:lnTo>
                    <a:pt x="4" y="22"/>
                  </a:lnTo>
                  <a:lnTo>
                    <a:pt x="7" y="24"/>
                  </a:lnTo>
                  <a:lnTo>
                    <a:pt x="10" y="25"/>
                  </a:lnTo>
                  <a:lnTo>
                    <a:pt x="14" y="26"/>
                  </a:lnTo>
                  <a:lnTo>
                    <a:pt x="18" y="27"/>
                  </a:lnTo>
                  <a:lnTo>
                    <a:pt x="22" y="27"/>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001" name="Freeform 739"/>
            <p:cNvSpPr>
              <a:spLocks/>
            </p:cNvSpPr>
            <p:nvPr/>
          </p:nvSpPr>
          <p:spPr bwMode="auto">
            <a:xfrm>
              <a:off x="2766265" y="2517517"/>
              <a:ext cx="59574" cy="29602"/>
            </a:xfrm>
            <a:custGeom>
              <a:avLst/>
              <a:gdLst>
                <a:gd name="T0" fmla="*/ 2147483647 w 43"/>
                <a:gd name="T1" fmla="*/ 2147483647 h 28"/>
                <a:gd name="T2" fmla="*/ 2147483647 w 43"/>
                <a:gd name="T3" fmla="*/ 2147483647 h 28"/>
                <a:gd name="T4" fmla="*/ 2147483647 w 43"/>
                <a:gd name="T5" fmla="*/ 2147483647 h 28"/>
                <a:gd name="T6" fmla="*/ 2147483647 w 43"/>
                <a:gd name="T7" fmla="*/ 2147483647 h 28"/>
                <a:gd name="T8" fmla="*/ 2147483647 w 43"/>
                <a:gd name="T9" fmla="*/ 2147483647 h 28"/>
                <a:gd name="T10" fmla="*/ 2147483647 w 43"/>
                <a:gd name="T11" fmla="*/ 2147483647 h 28"/>
                <a:gd name="T12" fmla="*/ 2147483647 w 43"/>
                <a:gd name="T13" fmla="*/ 2147483647 h 28"/>
                <a:gd name="T14" fmla="*/ 2147483647 w 43"/>
                <a:gd name="T15" fmla="*/ 2147483647 h 28"/>
                <a:gd name="T16" fmla="*/ 2147483647 w 43"/>
                <a:gd name="T17" fmla="*/ 2147483647 h 28"/>
                <a:gd name="T18" fmla="*/ 2147483647 w 43"/>
                <a:gd name="T19" fmla="*/ 2147483647 h 28"/>
                <a:gd name="T20" fmla="*/ 2147483647 w 43"/>
                <a:gd name="T21" fmla="*/ 2147483647 h 28"/>
                <a:gd name="T22" fmla="*/ 2147483647 w 43"/>
                <a:gd name="T23" fmla="*/ 2147483647 h 28"/>
                <a:gd name="T24" fmla="*/ 2147483647 w 43"/>
                <a:gd name="T25" fmla="*/ 2147483647 h 28"/>
                <a:gd name="T26" fmla="*/ 2147483647 w 43"/>
                <a:gd name="T27" fmla="*/ 2147483647 h 28"/>
                <a:gd name="T28" fmla="*/ 2147483647 w 43"/>
                <a:gd name="T29" fmla="*/ 2147483647 h 28"/>
                <a:gd name="T30" fmla="*/ 2147483647 w 43"/>
                <a:gd name="T31" fmla="*/ 2147483647 h 28"/>
                <a:gd name="T32" fmla="*/ 2147483647 w 43"/>
                <a:gd name="T33" fmla="*/ 0 h 28"/>
                <a:gd name="T34" fmla="*/ 2147483647 w 43"/>
                <a:gd name="T35" fmla="*/ 2147483647 h 28"/>
                <a:gd name="T36" fmla="*/ 2147483647 w 43"/>
                <a:gd name="T37" fmla="*/ 2147483647 h 28"/>
                <a:gd name="T38" fmla="*/ 2147483647 w 43"/>
                <a:gd name="T39" fmla="*/ 2147483647 h 28"/>
                <a:gd name="T40" fmla="*/ 2147483647 w 43"/>
                <a:gd name="T41" fmla="*/ 2147483647 h 28"/>
                <a:gd name="T42" fmla="*/ 2147483647 w 43"/>
                <a:gd name="T43" fmla="*/ 2147483647 h 28"/>
                <a:gd name="T44" fmla="*/ 2147483647 w 43"/>
                <a:gd name="T45" fmla="*/ 2147483647 h 28"/>
                <a:gd name="T46" fmla="*/ 2147483647 w 43"/>
                <a:gd name="T47" fmla="*/ 2147483647 h 28"/>
                <a:gd name="T48" fmla="*/ 2147483647 w 43"/>
                <a:gd name="T49" fmla="*/ 2147483647 h 28"/>
                <a:gd name="T50" fmla="*/ 2147483647 w 43"/>
                <a:gd name="T51" fmla="*/ 2147483647 h 28"/>
                <a:gd name="T52" fmla="*/ 0 w 43"/>
                <a:gd name="T53" fmla="*/ 2147483647 h 28"/>
                <a:gd name="T54" fmla="*/ 0 w 43"/>
                <a:gd name="T55" fmla="*/ 2147483647 h 28"/>
                <a:gd name="T56" fmla="*/ 0 w 43"/>
                <a:gd name="T57" fmla="*/ 2147483647 h 28"/>
                <a:gd name="T58" fmla="*/ 0 w 43"/>
                <a:gd name="T59" fmla="*/ 2147483647 h 28"/>
                <a:gd name="T60" fmla="*/ 0 w 43"/>
                <a:gd name="T61" fmla="*/ 2147483647 h 28"/>
                <a:gd name="T62" fmla="*/ 0 w 43"/>
                <a:gd name="T63" fmla="*/ 2147483647 h 28"/>
                <a:gd name="T64" fmla="*/ 0 w 43"/>
                <a:gd name="T65" fmla="*/ 2147483647 h 28"/>
                <a:gd name="T66" fmla="*/ 0 w 43"/>
                <a:gd name="T67" fmla="*/ 2147483647 h 28"/>
                <a:gd name="T68" fmla="*/ 2147483647 w 43"/>
                <a:gd name="T69" fmla="*/ 2147483647 h 28"/>
                <a:gd name="T70" fmla="*/ 2147483647 w 43"/>
                <a:gd name="T71" fmla="*/ 2147483647 h 28"/>
                <a:gd name="T72" fmla="*/ 2147483647 w 43"/>
                <a:gd name="T73" fmla="*/ 2147483647 h 28"/>
                <a:gd name="T74" fmla="*/ 2147483647 w 43"/>
                <a:gd name="T75" fmla="*/ 2147483647 h 28"/>
                <a:gd name="T76" fmla="*/ 2147483647 w 43"/>
                <a:gd name="T77" fmla="*/ 2147483647 h 28"/>
                <a:gd name="T78" fmla="*/ 2147483647 w 43"/>
                <a:gd name="T79" fmla="*/ 2147483647 h 28"/>
                <a:gd name="T80" fmla="*/ 2147483647 w 43"/>
                <a:gd name="T81" fmla="*/ 2147483647 h 28"/>
                <a:gd name="T82" fmla="*/ 2147483647 w 43"/>
                <a:gd name="T83" fmla="*/ 2147483647 h 28"/>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3"/>
                <a:gd name="T127" fmla="*/ 0 h 28"/>
                <a:gd name="T128" fmla="*/ 43 w 43"/>
                <a:gd name="T129" fmla="*/ 28 h 28"/>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3" h="28">
                  <a:moveTo>
                    <a:pt x="21" y="28"/>
                  </a:moveTo>
                  <a:lnTo>
                    <a:pt x="26" y="27"/>
                  </a:lnTo>
                  <a:lnTo>
                    <a:pt x="30" y="26"/>
                  </a:lnTo>
                  <a:lnTo>
                    <a:pt x="34" y="25"/>
                  </a:lnTo>
                  <a:lnTo>
                    <a:pt x="37" y="24"/>
                  </a:lnTo>
                  <a:lnTo>
                    <a:pt x="39" y="21"/>
                  </a:lnTo>
                  <a:lnTo>
                    <a:pt x="42" y="19"/>
                  </a:lnTo>
                  <a:lnTo>
                    <a:pt x="43" y="17"/>
                  </a:lnTo>
                  <a:lnTo>
                    <a:pt x="43" y="14"/>
                  </a:lnTo>
                  <a:lnTo>
                    <a:pt x="43" y="11"/>
                  </a:lnTo>
                  <a:lnTo>
                    <a:pt x="42" y="9"/>
                  </a:lnTo>
                  <a:lnTo>
                    <a:pt x="39" y="7"/>
                  </a:lnTo>
                  <a:lnTo>
                    <a:pt x="37" y="4"/>
                  </a:lnTo>
                  <a:lnTo>
                    <a:pt x="34" y="3"/>
                  </a:lnTo>
                  <a:lnTo>
                    <a:pt x="30" y="1"/>
                  </a:lnTo>
                  <a:lnTo>
                    <a:pt x="26" y="1"/>
                  </a:lnTo>
                  <a:lnTo>
                    <a:pt x="21" y="0"/>
                  </a:lnTo>
                  <a:lnTo>
                    <a:pt x="18" y="1"/>
                  </a:lnTo>
                  <a:lnTo>
                    <a:pt x="15" y="1"/>
                  </a:lnTo>
                  <a:lnTo>
                    <a:pt x="12" y="2"/>
                  </a:lnTo>
                  <a:lnTo>
                    <a:pt x="9" y="3"/>
                  </a:lnTo>
                  <a:lnTo>
                    <a:pt x="6" y="4"/>
                  </a:lnTo>
                  <a:lnTo>
                    <a:pt x="4" y="5"/>
                  </a:lnTo>
                  <a:lnTo>
                    <a:pt x="2" y="7"/>
                  </a:lnTo>
                  <a:lnTo>
                    <a:pt x="1" y="9"/>
                  </a:lnTo>
                  <a:lnTo>
                    <a:pt x="1" y="10"/>
                  </a:lnTo>
                  <a:lnTo>
                    <a:pt x="0" y="11"/>
                  </a:lnTo>
                  <a:lnTo>
                    <a:pt x="0" y="12"/>
                  </a:lnTo>
                  <a:lnTo>
                    <a:pt x="0" y="14"/>
                  </a:lnTo>
                  <a:lnTo>
                    <a:pt x="0" y="15"/>
                  </a:lnTo>
                  <a:lnTo>
                    <a:pt x="1" y="18"/>
                  </a:lnTo>
                  <a:lnTo>
                    <a:pt x="2" y="20"/>
                  </a:lnTo>
                  <a:lnTo>
                    <a:pt x="4" y="22"/>
                  </a:lnTo>
                  <a:lnTo>
                    <a:pt x="7" y="24"/>
                  </a:lnTo>
                  <a:lnTo>
                    <a:pt x="10" y="26"/>
                  </a:lnTo>
                  <a:lnTo>
                    <a:pt x="14" y="27"/>
                  </a:lnTo>
                  <a:lnTo>
                    <a:pt x="17" y="27"/>
                  </a:lnTo>
                  <a:lnTo>
                    <a:pt x="21" y="28"/>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002" name="Freeform 740"/>
            <p:cNvSpPr>
              <a:spLocks/>
            </p:cNvSpPr>
            <p:nvPr/>
          </p:nvSpPr>
          <p:spPr bwMode="auto">
            <a:xfrm>
              <a:off x="2946554" y="2604911"/>
              <a:ext cx="420149" cy="194522"/>
            </a:xfrm>
            <a:custGeom>
              <a:avLst/>
              <a:gdLst>
                <a:gd name="T0" fmla="*/ 2147483647 w 301"/>
                <a:gd name="T1" fmla="*/ 2147483647 h 181"/>
                <a:gd name="T2" fmla="*/ 2147483647 w 301"/>
                <a:gd name="T3" fmla="*/ 2147483647 h 181"/>
                <a:gd name="T4" fmla="*/ 2147483647 w 301"/>
                <a:gd name="T5" fmla="*/ 2147483647 h 181"/>
                <a:gd name="T6" fmla="*/ 2147483647 w 301"/>
                <a:gd name="T7" fmla="*/ 2147483647 h 181"/>
                <a:gd name="T8" fmla="*/ 2147483647 w 301"/>
                <a:gd name="T9" fmla="*/ 2147483647 h 181"/>
                <a:gd name="T10" fmla="*/ 2147483647 w 301"/>
                <a:gd name="T11" fmla="*/ 2147483647 h 181"/>
                <a:gd name="T12" fmla="*/ 2147483647 w 301"/>
                <a:gd name="T13" fmla="*/ 2147483647 h 181"/>
                <a:gd name="T14" fmla="*/ 2147483647 w 301"/>
                <a:gd name="T15" fmla="*/ 2147483647 h 181"/>
                <a:gd name="T16" fmla="*/ 2147483647 w 301"/>
                <a:gd name="T17" fmla="*/ 2147483647 h 181"/>
                <a:gd name="T18" fmla="*/ 2147483647 w 301"/>
                <a:gd name="T19" fmla="*/ 2147483647 h 181"/>
                <a:gd name="T20" fmla="*/ 2147483647 w 301"/>
                <a:gd name="T21" fmla="*/ 2147483647 h 181"/>
                <a:gd name="T22" fmla="*/ 2147483647 w 301"/>
                <a:gd name="T23" fmla="*/ 2147483647 h 181"/>
                <a:gd name="T24" fmla="*/ 2147483647 w 301"/>
                <a:gd name="T25" fmla="*/ 2147483647 h 181"/>
                <a:gd name="T26" fmla="*/ 2147483647 w 301"/>
                <a:gd name="T27" fmla="*/ 2147483647 h 181"/>
                <a:gd name="T28" fmla="*/ 2147483647 w 301"/>
                <a:gd name="T29" fmla="*/ 2147483647 h 181"/>
                <a:gd name="T30" fmla="*/ 2147483647 w 301"/>
                <a:gd name="T31" fmla="*/ 2147483647 h 181"/>
                <a:gd name="T32" fmla="*/ 2147483647 w 301"/>
                <a:gd name="T33" fmla="*/ 2147483647 h 181"/>
                <a:gd name="T34" fmla="*/ 2147483647 w 301"/>
                <a:gd name="T35" fmla="*/ 2147483647 h 181"/>
                <a:gd name="T36" fmla="*/ 2147483647 w 301"/>
                <a:gd name="T37" fmla="*/ 2147483647 h 181"/>
                <a:gd name="T38" fmla="*/ 2147483647 w 301"/>
                <a:gd name="T39" fmla="*/ 2147483647 h 181"/>
                <a:gd name="T40" fmla="*/ 2147483647 w 301"/>
                <a:gd name="T41" fmla="*/ 2147483647 h 181"/>
                <a:gd name="T42" fmla="*/ 2147483647 w 301"/>
                <a:gd name="T43" fmla="*/ 2147483647 h 181"/>
                <a:gd name="T44" fmla="*/ 2147483647 w 301"/>
                <a:gd name="T45" fmla="*/ 2147483647 h 181"/>
                <a:gd name="T46" fmla="*/ 2147483647 w 301"/>
                <a:gd name="T47" fmla="*/ 2147483647 h 181"/>
                <a:gd name="T48" fmla="*/ 2147483647 w 301"/>
                <a:gd name="T49" fmla="*/ 2147483647 h 181"/>
                <a:gd name="T50" fmla="*/ 2147483647 w 301"/>
                <a:gd name="T51" fmla="*/ 2147483647 h 181"/>
                <a:gd name="T52" fmla="*/ 2147483647 w 301"/>
                <a:gd name="T53" fmla="*/ 2147483647 h 181"/>
                <a:gd name="T54" fmla="*/ 2147483647 w 301"/>
                <a:gd name="T55" fmla="*/ 2147483647 h 181"/>
                <a:gd name="T56" fmla="*/ 2147483647 w 301"/>
                <a:gd name="T57" fmla="*/ 2147483647 h 181"/>
                <a:gd name="T58" fmla="*/ 2147483647 w 301"/>
                <a:gd name="T59" fmla="*/ 2147483647 h 181"/>
                <a:gd name="T60" fmla="*/ 2147483647 w 301"/>
                <a:gd name="T61" fmla="*/ 2147483647 h 181"/>
                <a:gd name="T62" fmla="*/ 2147483647 w 301"/>
                <a:gd name="T63" fmla="*/ 2147483647 h 181"/>
                <a:gd name="T64" fmla="*/ 2147483647 w 301"/>
                <a:gd name="T65" fmla="*/ 2147483647 h 181"/>
                <a:gd name="T66" fmla="*/ 2147483647 w 301"/>
                <a:gd name="T67" fmla="*/ 2147483647 h 181"/>
                <a:gd name="T68" fmla="*/ 2147483647 w 301"/>
                <a:gd name="T69" fmla="*/ 2147483647 h 181"/>
                <a:gd name="T70" fmla="*/ 2147483647 w 301"/>
                <a:gd name="T71" fmla="*/ 2147483647 h 181"/>
                <a:gd name="T72" fmla="*/ 2147483647 w 301"/>
                <a:gd name="T73" fmla="*/ 2147483647 h 181"/>
                <a:gd name="T74" fmla="*/ 2147483647 w 301"/>
                <a:gd name="T75" fmla="*/ 2147483647 h 181"/>
                <a:gd name="T76" fmla="*/ 2147483647 w 301"/>
                <a:gd name="T77" fmla="*/ 2147483647 h 181"/>
                <a:gd name="T78" fmla="*/ 2147483647 w 301"/>
                <a:gd name="T79" fmla="*/ 2147483647 h 181"/>
                <a:gd name="T80" fmla="*/ 2147483647 w 301"/>
                <a:gd name="T81" fmla="*/ 2147483647 h 181"/>
                <a:gd name="T82" fmla="*/ 2147483647 w 301"/>
                <a:gd name="T83" fmla="*/ 2147483647 h 181"/>
                <a:gd name="T84" fmla="*/ 2147483647 w 301"/>
                <a:gd name="T85" fmla="*/ 2147483647 h 181"/>
                <a:gd name="T86" fmla="*/ 2147483647 w 301"/>
                <a:gd name="T87" fmla="*/ 2147483647 h 181"/>
                <a:gd name="T88" fmla="*/ 2147483647 w 301"/>
                <a:gd name="T89" fmla="*/ 2147483647 h 181"/>
                <a:gd name="T90" fmla="*/ 2147483647 w 301"/>
                <a:gd name="T91" fmla="*/ 2147483647 h 181"/>
                <a:gd name="T92" fmla="*/ 2147483647 w 301"/>
                <a:gd name="T93" fmla="*/ 2147483647 h 181"/>
                <a:gd name="T94" fmla="*/ 2147483647 w 301"/>
                <a:gd name="T95" fmla="*/ 2147483647 h 181"/>
                <a:gd name="T96" fmla="*/ 2147483647 w 301"/>
                <a:gd name="T97" fmla="*/ 2147483647 h 181"/>
                <a:gd name="T98" fmla="*/ 2147483647 w 301"/>
                <a:gd name="T99" fmla="*/ 2147483647 h 181"/>
                <a:gd name="T100" fmla="*/ 2147483647 w 301"/>
                <a:gd name="T101" fmla="*/ 2147483647 h 181"/>
                <a:gd name="T102" fmla="*/ 2147483647 w 301"/>
                <a:gd name="T103" fmla="*/ 2147483647 h 181"/>
                <a:gd name="T104" fmla="*/ 2147483647 w 301"/>
                <a:gd name="T105" fmla="*/ 2147483647 h 181"/>
                <a:gd name="T106" fmla="*/ 2147483647 w 301"/>
                <a:gd name="T107" fmla="*/ 0 h 181"/>
                <a:gd name="T108" fmla="*/ 2147483647 w 301"/>
                <a:gd name="T109" fmla="*/ 2147483647 h 181"/>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301"/>
                <a:gd name="T166" fmla="*/ 0 h 181"/>
                <a:gd name="T167" fmla="*/ 301 w 301"/>
                <a:gd name="T168" fmla="*/ 181 h 181"/>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301" h="181">
                  <a:moveTo>
                    <a:pt x="281" y="2"/>
                  </a:moveTo>
                  <a:lnTo>
                    <a:pt x="287" y="5"/>
                  </a:lnTo>
                  <a:lnTo>
                    <a:pt x="292" y="11"/>
                  </a:lnTo>
                  <a:lnTo>
                    <a:pt x="295" y="20"/>
                  </a:lnTo>
                  <a:lnTo>
                    <a:pt x="296" y="31"/>
                  </a:lnTo>
                  <a:lnTo>
                    <a:pt x="296" y="43"/>
                  </a:lnTo>
                  <a:lnTo>
                    <a:pt x="295" y="57"/>
                  </a:lnTo>
                  <a:lnTo>
                    <a:pt x="293" y="71"/>
                  </a:lnTo>
                  <a:lnTo>
                    <a:pt x="291" y="86"/>
                  </a:lnTo>
                  <a:lnTo>
                    <a:pt x="288" y="101"/>
                  </a:lnTo>
                  <a:lnTo>
                    <a:pt x="285" y="115"/>
                  </a:lnTo>
                  <a:lnTo>
                    <a:pt x="282" y="128"/>
                  </a:lnTo>
                  <a:lnTo>
                    <a:pt x="279" y="140"/>
                  </a:lnTo>
                  <a:lnTo>
                    <a:pt x="276" y="149"/>
                  </a:lnTo>
                  <a:lnTo>
                    <a:pt x="274" y="157"/>
                  </a:lnTo>
                  <a:lnTo>
                    <a:pt x="273" y="162"/>
                  </a:lnTo>
                  <a:lnTo>
                    <a:pt x="272" y="163"/>
                  </a:lnTo>
                  <a:lnTo>
                    <a:pt x="218" y="151"/>
                  </a:lnTo>
                  <a:lnTo>
                    <a:pt x="231" y="134"/>
                  </a:lnTo>
                  <a:lnTo>
                    <a:pt x="237" y="114"/>
                  </a:lnTo>
                  <a:lnTo>
                    <a:pt x="240" y="94"/>
                  </a:lnTo>
                  <a:lnTo>
                    <a:pt x="240" y="74"/>
                  </a:lnTo>
                  <a:lnTo>
                    <a:pt x="237" y="56"/>
                  </a:lnTo>
                  <a:lnTo>
                    <a:pt x="234" y="42"/>
                  </a:lnTo>
                  <a:lnTo>
                    <a:pt x="231" y="32"/>
                  </a:lnTo>
                  <a:lnTo>
                    <a:pt x="229" y="28"/>
                  </a:lnTo>
                  <a:lnTo>
                    <a:pt x="222" y="18"/>
                  </a:lnTo>
                  <a:lnTo>
                    <a:pt x="217" y="13"/>
                  </a:lnTo>
                  <a:lnTo>
                    <a:pt x="215" y="12"/>
                  </a:lnTo>
                  <a:lnTo>
                    <a:pt x="214" y="14"/>
                  </a:lnTo>
                  <a:lnTo>
                    <a:pt x="215" y="18"/>
                  </a:lnTo>
                  <a:lnTo>
                    <a:pt x="216" y="23"/>
                  </a:lnTo>
                  <a:lnTo>
                    <a:pt x="217" y="27"/>
                  </a:lnTo>
                  <a:lnTo>
                    <a:pt x="218" y="28"/>
                  </a:lnTo>
                  <a:lnTo>
                    <a:pt x="223" y="39"/>
                  </a:lnTo>
                  <a:lnTo>
                    <a:pt x="227" y="50"/>
                  </a:lnTo>
                  <a:lnTo>
                    <a:pt x="229" y="61"/>
                  </a:lnTo>
                  <a:lnTo>
                    <a:pt x="231" y="72"/>
                  </a:lnTo>
                  <a:lnTo>
                    <a:pt x="231" y="82"/>
                  </a:lnTo>
                  <a:lnTo>
                    <a:pt x="229" y="92"/>
                  </a:lnTo>
                  <a:lnTo>
                    <a:pt x="228" y="102"/>
                  </a:lnTo>
                  <a:lnTo>
                    <a:pt x="225" y="111"/>
                  </a:lnTo>
                  <a:lnTo>
                    <a:pt x="223" y="119"/>
                  </a:lnTo>
                  <a:lnTo>
                    <a:pt x="220" y="127"/>
                  </a:lnTo>
                  <a:lnTo>
                    <a:pt x="217" y="133"/>
                  </a:lnTo>
                  <a:lnTo>
                    <a:pt x="214" y="139"/>
                  </a:lnTo>
                  <a:lnTo>
                    <a:pt x="211" y="144"/>
                  </a:lnTo>
                  <a:lnTo>
                    <a:pt x="210" y="147"/>
                  </a:lnTo>
                  <a:lnTo>
                    <a:pt x="208" y="149"/>
                  </a:lnTo>
                  <a:lnTo>
                    <a:pt x="208" y="150"/>
                  </a:lnTo>
                  <a:lnTo>
                    <a:pt x="184" y="143"/>
                  </a:lnTo>
                  <a:lnTo>
                    <a:pt x="185" y="132"/>
                  </a:lnTo>
                  <a:lnTo>
                    <a:pt x="184" y="123"/>
                  </a:lnTo>
                  <a:lnTo>
                    <a:pt x="182" y="116"/>
                  </a:lnTo>
                  <a:lnTo>
                    <a:pt x="178" y="110"/>
                  </a:lnTo>
                  <a:lnTo>
                    <a:pt x="175" y="105"/>
                  </a:lnTo>
                  <a:lnTo>
                    <a:pt x="171" y="102"/>
                  </a:lnTo>
                  <a:lnTo>
                    <a:pt x="169" y="101"/>
                  </a:lnTo>
                  <a:lnTo>
                    <a:pt x="168" y="100"/>
                  </a:lnTo>
                  <a:lnTo>
                    <a:pt x="173" y="115"/>
                  </a:lnTo>
                  <a:lnTo>
                    <a:pt x="175" y="126"/>
                  </a:lnTo>
                  <a:lnTo>
                    <a:pt x="175" y="135"/>
                  </a:lnTo>
                  <a:lnTo>
                    <a:pt x="173" y="142"/>
                  </a:lnTo>
                  <a:lnTo>
                    <a:pt x="171" y="146"/>
                  </a:lnTo>
                  <a:lnTo>
                    <a:pt x="169" y="149"/>
                  </a:lnTo>
                  <a:lnTo>
                    <a:pt x="167" y="151"/>
                  </a:lnTo>
                  <a:lnTo>
                    <a:pt x="133" y="170"/>
                  </a:lnTo>
                  <a:lnTo>
                    <a:pt x="139" y="157"/>
                  </a:lnTo>
                  <a:lnTo>
                    <a:pt x="143" y="145"/>
                  </a:lnTo>
                  <a:lnTo>
                    <a:pt x="146" y="134"/>
                  </a:lnTo>
                  <a:lnTo>
                    <a:pt x="147" y="123"/>
                  </a:lnTo>
                  <a:lnTo>
                    <a:pt x="147" y="113"/>
                  </a:lnTo>
                  <a:lnTo>
                    <a:pt x="146" y="103"/>
                  </a:lnTo>
                  <a:lnTo>
                    <a:pt x="144" y="94"/>
                  </a:lnTo>
                  <a:lnTo>
                    <a:pt x="141" y="86"/>
                  </a:lnTo>
                  <a:lnTo>
                    <a:pt x="138" y="78"/>
                  </a:lnTo>
                  <a:lnTo>
                    <a:pt x="135" y="72"/>
                  </a:lnTo>
                  <a:lnTo>
                    <a:pt x="132" y="67"/>
                  </a:lnTo>
                  <a:lnTo>
                    <a:pt x="128" y="62"/>
                  </a:lnTo>
                  <a:lnTo>
                    <a:pt x="126" y="58"/>
                  </a:lnTo>
                  <a:lnTo>
                    <a:pt x="123" y="55"/>
                  </a:lnTo>
                  <a:lnTo>
                    <a:pt x="122" y="54"/>
                  </a:lnTo>
                  <a:lnTo>
                    <a:pt x="121" y="53"/>
                  </a:lnTo>
                  <a:lnTo>
                    <a:pt x="133" y="78"/>
                  </a:lnTo>
                  <a:lnTo>
                    <a:pt x="138" y="100"/>
                  </a:lnTo>
                  <a:lnTo>
                    <a:pt x="139" y="118"/>
                  </a:lnTo>
                  <a:lnTo>
                    <a:pt x="137" y="133"/>
                  </a:lnTo>
                  <a:lnTo>
                    <a:pt x="133" y="146"/>
                  </a:lnTo>
                  <a:lnTo>
                    <a:pt x="128" y="154"/>
                  </a:lnTo>
                  <a:lnTo>
                    <a:pt x="125" y="160"/>
                  </a:lnTo>
                  <a:lnTo>
                    <a:pt x="123" y="161"/>
                  </a:lnTo>
                  <a:lnTo>
                    <a:pt x="118" y="156"/>
                  </a:lnTo>
                  <a:lnTo>
                    <a:pt x="112" y="151"/>
                  </a:lnTo>
                  <a:lnTo>
                    <a:pt x="106" y="147"/>
                  </a:lnTo>
                  <a:lnTo>
                    <a:pt x="99" y="144"/>
                  </a:lnTo>
                  <a:lnTo>
                    <a:pt x="92" y="143"/>
                  </a:lnTo>
                  <a:lnTo>
                    <a:pt x="85" y="141"/>
                  </a:lnTo>
                  <a:lnTo>
                    <a:pt x="78" y="141"/>
                  </a:lnTo>
                  <a:lnTo>
                    <a:pt x="71" y="141"/>
                  </a:lnTo>
                  <a:lnTo>
                    <a:pt x="65" y="141"/>
                  </a:lnTo>
                  <a:lnTo>
                    <a:pt x="58" y="142"/>
                  </a:lnTo>
                  <a:lnTo>
                    <a:pt x="53" y="143"/>
                  </a:lnTo>
                  <a:lnTo>
                    <a:pt x="48" y="144"/>
                  </a:lnTo>
                  <a:lnTo>
                    <a:pt x="44" y="145"/>
                  </a:lnTo>
                  <a:lnTo>
                    <a:pt x="41" y="146"/>
                  </a:lnTo>
                  <a:lnTo>
                    <a:pt x="38" y="146"/>
                  </a:lnTo>
                  <a:lnTo>
                    <a:pt x="44" y="133"/>
                  </a:lnTo>
                  <a:lnTo>
                    <a:pt x="46" y="119"/>
                  </a:lnTo>
                  <a:lnTo>
                    <a:pt x="47" y="104"/>
                  </a:lnTo>
                  <a:lnTo>
                    <a:pt x="46" y="90"/>
                  </a:lnTo>
                  <a:lnTo>
                    <a:pt x="44" y="77"/>
                  </a:lnTo>
                  <a:lnTo>
                    <a:pt x="42" y="67"/>
                  </a:lnTo>
                  <a:lnTo>
                    <a:pt x="41" y="61"/>
                  </a:lnTo>
                  <a:lnTo>
                    <a:pt x="40" y="58"/>
                  </a:lnTo>
                  <a:lnTo>
                    <a:pt x="37" y="100"/>
                  </a:lnTo>
                  <a:lnTo>
                    <a:pt x="32" y="127"/>
                  </a:lnTo>
                  <a:lnTo>
                    <a:pt x="26" y="143"/>
                  </a:lnTo>
                  <a:lnTo>
                    <a:pt x="19" y="149"/>
                  </a:lnTo>
                  <a:lnTo>
                    <a:pt x="12" y="149"/>
                  </a:lnTo>
                  <a:lnTo>
                    <a:pt x="6" y="146"/>
                  </a:lnTo>
                  <a:lnTo>
                    <a:pt x="2" y="142"/>
                  </a:lnTo>
                  <a:lnTo>
                    <a:pt x="0" y="140"/>
                  </a:lnTo>
                  <a:lnTo>
                    <a:pt x="3" y="150"/>
                  </a:lnTo>
                  <a:lnTo>
                    <a:pt x="7" y="156"/>
                  </a:lnTo>
                  <a:lnTo>
                    <a:pt x="13" y="160"/>
                  </a:lnTo>
                  <a:lnTo>
                    <a:pt x="19" y="161"/>
                  </a:lnTo>
                  <a:lnTo>
                    <a:pt x="25" y="161"/>
                  </a:lnTo>
                  <a:lnTo>
                    <a:pt x="30" y="160"/>
                  </a:lnTo>
                  <a:lnTo>
                    <a:pt x="34" y="159"/>
                  </a:lnTo>
                  <a:lnTo>
                    <a:pt x="35" y="158"/>
                  </a:lnTo>
                  <a:lnTo>
                    <a:pt x="49" y="154"/>
                  </a:lnTo>
                  <a:lnTo>
                    <a:pt x="60" y="152"/>
                  </a:lnTo>
                  <a:lnTo>
                    <a:pt x="71" y="151"/>
                  </a:lnTo>
                  <a:lnTo>
                    <a:pt x="80" y="151"/>
                  </a:lnTo>
                  <a:lnTo>
                    <a:pt x="88" y="152"/>
                  </a:lnTo>
                  <a:lnTo>
                    <a:pt x="95" y="154"/>
                  </a:lnTo>
                  <a:lnTo>
                    <a:pt x="101" y="157"/>
                  </a:lnTo>
                  <a:lnTo>
                    <a:pt x="105" y="160"/>
                  </a:lnTo>
                  <a:lnTo>
                    <a:pt x="109" y="164"/>
                  </a:lnTo>
                  <a:lnTo>
                    <a:pt x="113" y="167"/>
                  </a:lnTo>
                  <a:lnTo>
                    <a:pt x="115" y="171"/>
                  </a:lnTo>
                  <a:lnTo>
                    <a:pt x="117" y="174"/>
                  </a:lnTo>
                  <a:lnTo>
                    <a:pt x="119" y="177"/>
                  </a:lnTo>
                  <a:lnTo>
                    <a:pt x="119" y="179"/>
                  </a:lnTo>
                  <a:lnTo>
                    <a:pt x="120" y="181"/>
                  </a:lnTo>
                  <a:lnTo>
                    <a:pt x="183" y="158"/>
                  </a:lnTo>
                  <a:lnTo>
                    <a:pt x="276" y="171"/>
                  </a:lnTo>
                  <a:lnTo>
                    <a:pt x="281" y="161"/>
                  </a:lnTo>
                  <a:lnTo>
                    <a:pt x="289" y="128"/>
                  </a:lnTo>
                  <a:lnTo>
                    <a:pt x="294" y="100"/>
                  </a:lnTo>
                  <a:lnTo>
                    <a:pt x="298" y="76"/>
                  </a:lnTo>
                  <a:lnTo>
                    <a:pt x="300" y="56"/>
                  </a:lnTo>
                  <a:lnTo>
                    <a:pt x="301" y="40"/>
                  </a:lnTo>
                  <a:lnTo>
                    <a:pt x="301" y="27"/>
                  </a:lnTo>
                  <a:lnTo>
                    <a:pt x="300" y="17"/>
                  </a:lnTo>
                  <a:lnTo>
                    <a:pt x="298" y="10"/>
                  </a:lnTo>
                  <a:lnTo>
                    <a:pt x="296" y="5"/>
                  </a:lnTo>
                  <a:lnTo>
                    <a:pt x="293" y="2"/>
                  </a:lnTo>
                  <a:lnTo>
                    <a:pt x="290" y="0"/>
                  </a:lnTo>
                  <a:lnTo>
                    <a:pt x="287" y="0"/>
                  </a:lnTo>
                  <a:lnTo>
                    <a:pt x="285" y="0"/>
                  </a:lnTo>
                  <a:lnTo>
                    <a:pt x="283" y="1"/>
                  </a:lnTo>
                  <a:lnTo>
                    <a:pt x="281" y="1"/>
                  </a:lnTo>
                  <a:lnTo>
                    <a:pt x="281" y="2"/>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003" name="Freeform 741"/>
            <p:cNvSpPr>
              <a:spLocks/>
            </p:cNvSpPr>
            <p:nvPr/>
          </p:nvSpPr>
          <p:spPr bwMode="auto">
            <a:xfrm>
              <a:off x="2766268" y="2354008"/>
              <a:ext cx="583193" cy="445427"/>
            </a:xfrm>
            <a:custGeom>
              <a:avLst/>
              <a:gdLst>
                <a:gd name="T0" fmla="*/ 2147483647 w 418"/>
                <a:gd name="T1" fmla="*/ 2147483647 h 418"/>
                <a:gd name="T2" fmla="*/ 2147483647 w 418"/>
                <a:gd name="T3" fmla="*/ 2147483647 h 418"/>
                <a:gd name="T4" fmla="*/ 2147483647 w 418"/>
                <a:gd name="T5" fmla="*/ 2147483647 h 418"/>
                <a:gd name="T6" fmla="*/ 2147483647 w 418"/>
                <a:gd name="T7" fmla="*/ 2147483647 h 418"/>
                <a:gd name="T8" fmla="*/ 2147483647 w 418"/>
                <a:gd name="T9" fmla="*/ 2147483647 h 418"/>
                <a:gd name="T10" fmla="*/ 2147483647 w 418"/>
                <a:gd name="T11" fmla="*/ 2147483647 h 418"/>
                <a:gd name="T12" fmla="*/ 2147483647 w 418"/>
                <a:gd name="T13" fmla="*/ 2147483647 h 418"/>
                <a:gd name="T14" fmla="*/ 2147483647 w 418"/>
                <a:gd name="T15" fmla="*/ 2147483647 h 418"/>
                <a:gd name="T16" fmla="*/ 2147483647 w 418"/>
                <a:gd name="T17" fmla="*/ 2147483647 h 418"/>
                <a:gd name="T18" fmla="*/ 2147483647 w 418"/>
                <a:gd name="T19" fmla="*/ 2147483647 h 418"/>
                <a:gd name="T20" fmla="*/ 2147483647 w 418"/>
                <a:gd name="T21" fmla="*/ 2147483647 h 418"/>
                <a:gd name="T22" fmla="*/ 2147483647 w 418"/>
                <a:gd name="T23" fmla="*/ 2147483647 h 418"/>
                <a:gd name="T24" fmla="*/ 2147483647 w 418"/>
                <a:gd name="T25" fmla="*/ 2147483647 h 418"/>
                <a:gd name="T26" fmla="*/ 2147483647 w 418"/>
                <a:gd name="T27" fmla="*/ 2147483647 h 418"/>
                <a:gd name="T28" fmla="*/ 2147483647 w 418"/>
                <a:gd name="T29" fmla="*/ 2147483647 h 418"/>
                <a:gd name="T30" fmla="*/ 2147483647 w 418"/>
                <a:gd name="T31" fmla="*/ 2147483647 h 418"/>
                <a:gd name="T32" fmla="*/ 2147483647 w 418"/>
                <a:gd name="T33" fmla="*/ 2147483647 h 418"/>
                <a:gd name="T34" fmla="*/ 2147483647 w 418"/>
                <a:gd name="T35" fmla="*/ 2147483647 h 418"/>
                <a:gd name="T36" fmla="*/ 2147483647 w 418"/>
                <a:gd name="T37" fmla="*/ 2147483647 h 418"/>
                <a:gd name="T38" fmla="*/ 2147483647 w 418"/>
                <a:gd name="T39" fmla="*/ 2147483647 h 418"/>
                <a:gd name="T40" fmla="*/ 2147483647 w 418"/>
                <a:gd name="T41" fmla="*/ 2147483647 h 418"/>
                <a:gd name="T42" fmla="*/ 2147483647 w 418"/>
                <a:gd name="T43" fmla="*/ 2147483647 h 418"/>
                <a:gd name="T44" fmla="*/ 2147483647 w 418"/>
                <a:gd name="T45" fmla="*/ 2147483647 h 418"/>
                <a:gd name="T46" fmla="*/ 2147483647 w 418"/>
                <a:gd name="T47" fmla="*/ 2147483647 h 418"/>
                <a:gd name="T48" fmla="*/ 2147483647 w 418"/>
                <a:gd name="T49" fmla="*/ 2147483647 h 418"/>
                <a:gd name="T50" fmla="*/ 2147483647 w 418"/>
                <a:gd name="T51" fmla="*/ 2147483647 h 418"/>
                <a:gd name="T52" fmla="*/ 2147483647 w 418"/>
                <a:gd name="T53" fmla="*/ 2147483647 h 418"/>
                <a:gd name="T54" fmla="*/ 2147483647 w 418"/>
                <a:gd name="T55" fmla="*/ 2147483647 h 418"/>
                <a:gd name="T56" fmla="*/ 2147483647 w 418"/>
                <a:gd name="T57" fmla="*/ 2147483647 h 418"/>
                <a:gd name="T58" fmla="*/ 2147483647 w 418"/>
                <a:gd name="T59" fmla="*/ 2147483647 h 418"/>
                <a:gd name="T60" fmla="*/ 2147483647 w 418"/>
                <a:gd name="T61" fmla="*/ 2147483647 h 418"/>
                <a:gd name="T62" fmla="*/ 2147483647 w 418"/>
                <a:gd name="T63" fmla="*/ 2147483647 h 418"/>
                <a:gd name="T64" fmla="*/ 2147483647 w 418"/>
                <a:gd name="T65" fmla="*/ 2147483647 h 418"/>
                <a:gd name="T66" fmla="*/ 2147483647 w 418"/>
                <a:gd name="T67" fmla="*/ 2147483647 h 418"/>
                <a:gd name="T68" fmla="*/ 2147483647 w 418"/>
                <a:gd name="T69" fmla="*/ 2147483647 h 418"/>
                <a:gd name="T70" fmla="*/ 2147483647 w 418"/>
                <a:gd name="T71" fmla="*/ 2147483647 h 418"/>
                <a:gd name="T72" fmla="*/ 2147483647 w 418"/>
                <a:gd name="T73" fmla="*/ 2147483647 h 418"/>
                <a:gd name="T74" fmla="*/ 2147483647 w 418"/>
                <a:gd name="T75" fmla="*/ 2147483647 h 418"/>
                <a:gd name="T76" fmla="*/ 2147483647 w 418"/>
                <a:gd name="T77" fmla="*/ 2147483647 h 418"/>
                <a:gd name="T78" fmla="*/ 2147483647 w 418"/>
                <a:gd name="T79" fmla="*/ 2147483647 h 418"/>
                <a:gd name="T80" fmla="*/ 2147483647 w 418"/>
                <a:gd name="T81" fmla="*/ 2147483647 h 418"/>
                <a:gd name="T82" fmla="*/ 2147483647 w 418"/>
                <a:gd name="T83" fmla="*/ 2147483647 h 418"/>
                <a:gd name="T84" fmla="*/ 2147483647 w 418"/>
                <a:gd name="T85" fmla="*/ 2147483647 h 418"/>
                <a:gd name="T86" fmla="*/ 2147483647 w 418"/>
                <a:gd name="T87" fmla="*/ 2147483647 h 418"/>
                <a:gd name="T88" fmla="*/ 2147483647 w 418"/>
                <a:gd name="T89" fmla="*/ 2147483647 h 418"/>
                <a:gd name="T90" fmla="*/ 2147483647 w 418"/>
                <a:gd name="T91" fmla="*/ 2147483647 h 418"/>
                <a:gd name="T92" fmla="*/ 2147483647 w 418"/>
                <a:gd name="T93" fmla="*/ 2147483647 h 418"/>
                <a:gd name="T94" fmla="*/ 2147483647 w 418"/>
                <a:gd name="T95" fmla="*/ 2147483647 h 418"/>
                <a:gd name="T96" fmla="*/ 2147483647 w 418"/>
                <a:gd name="T97" fmla="*/ 2147483647 h 418"/>
                <a:gd name="T98" fmla="*/ 2147483647 w 418"/>
                <a:gd name="T99" fmla="*/ 2147483647 h 418"/>
                <a:gd name="T100" fmla="*/ 2147483647 w 418"/>
                <a:gd name="T101" fmla="*/ 2147483647 h 418"/>
                <a:gd name="T102" fmla="*/ 2147483647 w 418"/>
                <a:gd name="T103" fmla="*/ 2147483647 h 418"/>
                <a:gd name="T104" fmla="*/ 2147483647 w 418"/>
                <a:gd name="T105" fmla="*/ 2147483647 h 418"/>
                <a:gd name="T106" fmla="*/ 2147483647 w 418"/>
                <a:gd name="T107" fmla="*/ 2147483647 h 418"/>
                <a:gd name="T108" fmla="*/ 2147483647 w 418"/>
                <a:gd name="T109" fmla="*/ 2147483647 h 418"/>
                <a:gd name="T110" fmla="*/ 2147483647 w 418"/>
                <a:gd name="T111" fmla="*/ 2147483647 h 418"/>
                <a:gd name="T112" fmla="*/ 2147483647 w 418"/>
                <a:gd name="T113" fmla="*/ 2147483647 h 418"/>
                <a:gd name="T114" fmla="*/ 2147483647 w 418"/>
                <a:gd name="T115" fmla="*/ 2147483647 h 418"/>
                <a:gd name="T116" fmla="*/ 2147483647 w 418"/>
                <a:gd name="T117" fmla="*/ 2147483647 h 418"/>
                <a:gd name="T118" fmla="*/ 2147483647 w 418"/>
                <a:gd name="T119" fmla="*/ 2147483647 h 418"/>
                <a:gd name="T120" fmla="*/ 2147483647 w 418"/>
                <a:gd name="T121" fmla="*/ 2147483647 h 418"/>
                <a:gd name="T122" fmla="*/ 2147483647 w 418"/>
                <a:gd name="T123" fmla="*/ 2147483647 h 418"/>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18"/>
                <a:gd name="T187" fmla="*/ 0 h 418"/>
                <a:gd name="T188" fmla="*/ 418 w 418"/>
                <a:gd name="T189" fmla="*/ 418 h 418"/>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18" h="418">
                  <a:moveTo>
                    <a:pt x="407" y="92"/>
                  </a:moveTo>
                  <a:lnTo>
                    <a:pt x="407" y="90"/>
                  </a:lnTo>
                  <a:lnTo>
                    <a:pt x="408" y="88"/>
                  </a:lnTo>
                  <a:lnTo>
                    <a:pt x="408" y="86"/>
                  </a:lnTo>
                  <a:lnTo>
                    <a:pt x="409" y="84"/>
                  </a:lnTo>
                  <a:lnTo>
                    <a:pt x="409" y="81"/>
                  </a:lnTo>
                  <a:lnTo>
                    <a:pt x="410" y="77"/>
                  </a:lnTo>
                  <a:lnTo>
                    <a:pt x="410" y="74"/>
                  </a:lnTo>
                  <a:lnTo>
                    <a:pt x="409" y="71"/>
                  </a:lnTo>
                  <a:lnTo>
                    <a:pt x="409" y="69"/>
                  </a:lnTo>
                  <a:lnTo>
                    <a:pt x="409" y="67"/>
                  </a:lnTo>
                  <a:lnTo>
                    <a:pt x="408" y="66"/>
                  </a:lnTo>
                  <a:lnTo>
                    <a:pt x="408" y="64"/>
                  </a:lnTo>
                  <a:lnTo>
                    <a:pt x="406" y="61"/>
                  </a:lnTo>
                  <a:lnTo>
                    <a:pt x="405" y="58"/>
                  </a:lnTo>
                  <a:lnTo>
                    <a:pt x="403" y="55"/>
                  </a:lnTo>
                  <a:lnTo>
                    <a:pt x="400" y="53"/>
                  </a:lnTo>
                  <a:lnTo>
                    <a:pt x="384" y="65"/>
                  </a:lnTo>
                  <a:lnTo>
                    <a:pt x="385" y="66"/>
                  </a:lnTo>
                  <a:lnTo>
                    <a:pt x="386" y="67"/>
                  </a:lnTo>
                  <a:lnTo>
                    <a:pt x="387" y="68"/>
                  </a:lnTo>
                  <a:lnTo>
                    <a:pt x="387" y="69"/>
                  </a:lnTo>
                  <a:lnTo>
                    <a:pt x="388" y="70"/>
                  </a:lnTo>
                  <a:lnTo>
                    <a:pt x="388" y="71"/>
                  </a:lnTo>
                  <a:lnTo>
                    <a:pt x="389" y="71"/>
                  </a:lnTo>
                  <a:lnTo>
                    <a:pt x="389" y="72"/>
                  </a:lnTo>
                  <a:lnTo>
                    <a:pt x="389" y="73"/>
                  </a:lnTo>
                  <a:lnTo>
                    <a:pt x="390" y="76"/>
                  </a:lnTo>
                  <a:lnTo>
                    <a:pt x="391" y="78"/>
                  </a:lnTo>
                  <a:lnTo>
                    <a:pt x="391" y="81"/>
                  </a:lnTo>
                  <a:lnTo>
                    <a:pt x="391" y="84"/>
                  </a:lnTo>
                  <a:lnTo>
                    <a:pt x="390" y="88"/>
                  </a:lnTo>
                  <a:lnTo>
                    <a:pt x="389" y="92"/>
                  </a:lnTo>
                  <a:lnTo>
                    <a:pt x="388" y="96"/>
                  </a:lnTo>
                  <a:lnTo>
                    <a:pt x="386" y="100"/>
                  </a:lnTo>
                  <a:lnTo>
                    <a:pt x="384" y="104"/>
                  </a:lnTo>
                  <a:lnTo>
                    <a:pt x="382" y="108"/>
                  </a:lnTo>
                  <a:lnTo>
                    <a:pt x="379" y="112"/>
                  </a:lnTo>
                  <a:lnTo>
                    <a:pt x="375" y="115"/>
                  </a:lnTo>
                  <a:lnTo>
                    <a:pt x="372" y="119"/>
                  </a:lnTo>
                  <a:lnTo>
                    <a:pt x="368" y="123"/>
                  </a:lnTo>
                  <a:lnTo>
                    <a:pt x="364" y="127"/>
                  </a:lnTo>
                  <a:lnTo>
                    <a:pt x="359" y="130"/>
                  </a:lnTo>
                  <a:lnTo>
                    <a:pt x="355" y="134"/>
                  </a:lnTo>
                  <a:lnTo>
                    <a:pt x="350" y="137"/>
                  </a:lnTo>
                  <a:lnTo>
                    <a:pt x="345" y="140"/>
                  </a:lnTo>
                  <a:lnTo>
                    <a:pt x="339" y="142"/>
                  </a:lnTo>
                  <a:lnTo>
                    <a:pt x="333" y="145"/>
                  </a:lnTo>
                  <a:lnTo>
                    <a:pt x="328" y="148"/>
                  </a:lnTo>
                  <a:lnTo>
                    <a:pt x="322" y="149"/>
                  </a:lnTo>
                  <a:lnTo>
                    <a:pt x="316" y="151"/>
                  </a:lnTo>
                  <a:lnTo>
                    <a:pt x="311" y="152"/>
                  </a:lnTo>
                  <a:lnTo>
                    <a:pt x="306" y="153"/>
                  </a:lnTo>
                  <a:lnTo>
                    <a:pt x="300" y="153"/>
                  </a:lnTo>
                  <a:lnTo>
                    <a:pt x="295" y="154"/>
                  </a:lnTo>
                  <a:lnTo>
                    <a:pt x="289" y="153"/>
                  </a:lnTo>
                  <a:lnTo>
                    <a:pt x="283" y="152"/>
                  </a:lnTo>
                  <a:lnTo>
                    <a:pt x="278" y="150"/>
                  </a:lnTo>
                  <a:lnTo>
                    <a:pt x="274" y="148"/>
                  </a:lnTo>
                  <a:lnTo>
                    <a:pt x="269" y="146"/>
                  </a:lnTo>
                  <a:lnTo>
                    <a:pt x="266" y="142"/>
                  </a:lnTo>
                  <a:lnTo>
                    <a:pt x="263" y="139"/>
                  </a:lnTo>
                  <a:lnTo>
                    <a:pt x="261" y="135"/>
                  </a:lnTo>
                  <a:lnTo>
                    <a:pt x="261" y="133"/>
                  </a:lnTo>
                  <a:lnTo>
                    <a:pt x="261" y="132"/>
                  </a:lnTo>
                  <a:lnTo>
                    <a:pt x="260" y="131"/>
                  </a:lnTo>
                  <a:lnTo>
                    <a:pt x="260" y="129"/>
                  </a:lnTo>
                  <a:lnTo>
                    <a:pt x="260" y="127"/>
                  </a:lnTo>
                  <a:lnTo>
                    <a:pt x="260" y="125"/>
                  </a:lnTo>
                  <a:lnTo>
                    <a:pt x="260" y="122"/>
                  </a:lnTo>
                  <a:lnTo>
                    <a:pt x="260" y="119"/>
                  </a:lnTo>
                  <a:lnTo>
                    <a:pt x="261" y="115"/>
                  </a:lnTo>
                  <a:lnTo>
                    <a:pt x="262" y="112"/>
                  </a:lnTo>
                  <a:lnTo>
                    <a:pt x="264" y="108"/>
                  </a:lnTo>
                  <a:lnTo>
                    <a:pt x="266" y="105"/>
                  </a:lnTo>
                  <a:lnTo>
                    <a:pt x="268" y="101"/>
                  </a:lnTo>
                  <a:lnTo>
                    <a:pt x="271" y="97"/>
                  </a:lnTo>
                  <a:lnTo>
                    <a:pt x="273" y="94"/>
                  </a:lnTo>
                  <a:lnTo>
                    <a:pt x="277" y="90"/>
                  </a:lnTo>
                  <a:lnTo>
                    <a:pt x="280" y="86"/>
                  </a:lnTo>
                  <a:lnTo>
                    <a:pt x="284" y="83"/>
                  </a:lnTo>
                  <a:lnTo>
                    <a:pt x="288" y="80"/>
                  </a:lnTo>
                  <a:lnTo>
                    <a:pt x="292" y="76"/>
                  </a:lnTo>
                  <a:lnTo>
                    <a:pt x="297" y="73"/>
                  </a:lnTo>
                  <a:lnTo>
                    <a:pt x="301" y="70"/>
                  </a:lnTo>
                  <a:lnTo>
                    <a:pt x="306" y="67"/>
                  </a:lnTo>
                  <a:lnTo>
                    <a:pt x="311" y="65"/>
                  </a:lnTo>
                  <a:lnTo>
                    <a:pt x="317" y="62"/>
                  </a:lnTo>
                  <a:lnTo>
                    <a:pt x="322" y="61"/>
                  </a:lnTo>
                  <a:lnTo>
                    <a:pt x="327" y="59"/>
                  </a:lnTo>
                  <a:lnTo>
                    <a:pt x="332" y="57"/>
                  </a:lnTo>
                  <a:lnTo>
                    <a:pt x="338" y="56"/>
                  </a:lnTo>
                  <a:lnTo>
                    <a:pt x="343" y="55"/>
                  </a:lnTo>
                  <a:lnTo>
                    <a:pt x="348" y="54"/>
                  </a:lnTo>
                  <a:lnTo>
                    <a:pt x="352" y="54"/>
                  </a:lnTo>
                  <a:lnTo>
                    <a:pt x="357" y="54"/>
                  </a:lnTo>
                  <a:lnTo>
                    <a:pt x="361" y="55"/>
                  </a:lnTo>
                  <a:lnTo>
                    <a:pt x="365" y="55"/>
                  </a:lnTo>
                  <a:lnTo>
                    <a:pt x="369" y="56"/>
                  </a:lnTo>
                  <a:lnTo>
                    <a:pt x="373" y="57"/>
                  </a:lnTo>
                  <a:lnTo>
                    <a:pt x="376" y="59"/>
                  </a:lnTo>
                  <a:lnTo>
                    <a:pt x="379" y="60"/>
                  </a:lnTo>
                  <a:lnTo>
                    <a:pt x="382" y="62"/>
                  </a:lnTo>
                  <a:lnTo>
                    <a:pt x="382" y="63"/>
                  </a:lnTo>
                  <a:lnTo>
                    <a:pt x="383" y="63"/>
                  </a:lnTo>
                  <a:lnTo>
                    <a:pt x="384" y="64"/>
                  </a:lnTo>
                  <a:lnTo>
                    <a:pt x="384" y="65"/>
                  </a:lnTo>
                  <a:lnTo>
                    <a:pt x="400" y="53"/>
                  </a:lnTo>
                  <a:lnTo>
                    <a:pt x="399" y="52"/>
                  </a:lnTo>
                  <a:lnTo>
                    <a:pt x="397" y="51"/>
                  </a:lnTo>
                  <a:lnTo>
                    <a:pt x="396" y="50"/>
                  </a:lnTo>
                  <a:lnTo>
                    <a:pt x="395" y="49"/>
                  </a:lnTo>
                  <a:lnTo>
                    <a:pt x="387" y="41"/>
                  </a:lnTo>
                  <a:lnTo>
                    <a:pt x="396" y="14"/>
                  </a:lnTo>
                  <a:lnTo>
                    <a:pt x="376" y="0"/>
                  </a:lnTo>
                  <a:lnTo>
                    <a:pt x="368" y="17"/>
                  </a:lnTo>
                  <a:lnTo>
                    <a:pt x="380" y="23"/>
                  </a:lnTo>
                  <a:lnTo>
                    <a:pt x="374" y="38"/>
                  </a:lnTo>
                  <a:lnTo>
                    <a:pt x="372" y="37"/>
                  </a:lnTo>
                  <a:lnTo>
                    <a:pt x="368" y="36"/>
                  </a:lnTo>
                  <a:lnTo>
                    <a:pt x="365" y="35"/>
                  </a:lnTo>
                  <a:lnTo>
                    <a:pt x="361" y="34"/>
                  </a:lnTo>
                  <a:lnTo>
                    <a:pt x="358" y="34"/>
                  </a:lnTo>
                  <a:lnTo>
                    <a:pt x="355" y="34"/>
                  </a:lnTo>
                  <a:lnTo>
                    <a:pt x="353" y="34"/>
                  </a:lnTo>
                  <a:lnTo>
                    <a:pt x="352" y="34"/>
                  </a:lnTo>
                  <a:lnTo>
                    <a:pt x="353" y="6"/>
                  </a:lnTo>
                  <a:lnTo>
                    <a:pt x="332" y="3"/>
                  </a:lnTo>
                  <a:lnTo>
                    <a:pt x="331" y="21"/>
                  </a:lnTo>
                  <a:lnTo>
                    <a:pt x="342" y="20"/>
                  </a:lnTo>
                  <a:lnTo>
                    <a:pt x="341" y="36"/>
                  </a:lnTo>
                  <a:lnTo>
                    <a:pt x="339" y="35"/>
                  </a:lnTo>
                  <a:lnTo>
                    <a:pt x="336" y="34"/>
                  </a:lnTo>
                  <a:lnTo>
                    <a:pt x="332" y="35"/>
                  </a:lnTo>
                  <a:lnTo>
                    <a:pt x="327" y="36"/>
                  </a:lnTo>
                  <a:lnTo>
                    <a:pt x="323" y="36"/>
                  </a:lnTo>
                  <a:lnTo>
                    <a:pt x="319" y="37"/>
                  </a:lnTo>
                  <a:lnTo>
                    <a:pt x="317" y="38"/>
                  </a:lnTo>
                  <a:lnTo>
                    <a:pt x="316" y="38"/>
                  </a:lnTo>
                  <a:lnTo>
                    <a:pt x="312" y="17"/>
                  </a:lnTo>
                  <a:lnTo>
                    <a:pt x="287" y="24"/>
                  </a:lnTo>
                  <a:lnTo>
                    <a:pt x="291" y="39"/>
                  </a:lnTo>
                  <a:lnTo>
                    <a:pt x="303" y="33"/>
                  </a:lnTo>
                  <a:lnTo>
                    <a:pt x="306" y="45"/>
                  </a:lnTo>
                  <a:lnTo>
                    <a:pt x="303" y="45"/>
                  </a:lnTo>
                  <a:lnTo>
                    <a:pt x="299" y="47"/>
                  </a:lnTo>
                  <a:lnTo>
                    <a:pt x="295" y="49"/>
                  </a:lnTo>
                  <a:lnTo>
                    <a:pt x="291" y="53"/>
                  </a:lnTo>
                  <a:lnTo>
                    <a:pt x="287" y="55"/>
                  </a:lnTo>
                  <a:lnTo>
                    <a:pt x="284" y="58"/>
                  </a:lnTo>
                  <a:lnTo>
                    <a:pt x="282" y="60"/>
                  </a:lnTo>
                  <a:lnTo>
                    <a:pt x="281" y="61"/>
                  </a:lnTo>
                  <a:lnTo>
                    <a:pt x="267" y="44"/>
                  </a:lnTo>
                  <a:lnTo>
                    <a:pt x="248" y="57"/>
                  </a:lnTo>
                  <a:lnTo>
                    <a:pt x="255" y="70"/>
                  </a:lnTo>
                  <a:lnTo>
                    <a:pt x="267" y="61"/>
                  </a:lnTo>
                  <a:lnTo>
                    <a:pt x="272" y="71"/>
                  </a:lnTo>
                  <a:lnTo>
                    <a:pt x="268" y="73"/>
                  </a:lnTo>
                  <a:lnTo>
                    <a:pt x="265" y="76"/>
                  </a:lnTo>
                  <a:lnTo>
                    <a:pt x="262" y="80"/>
                  </a:lnTo>
                  <a:lnTo>
                    <a:pt x="259" y="84"/>
                  </a:lnTo>
                  <a:lnTo>
                    <a:pt x="256" y="87"/>
                  </a:lnTo>
                  <a:lnTo>
                    <a:pt x="254" y="90"/>
                  </a:lnTo>
                  <a:lnTo>
                    <a:pt x="252" y="92"/>
                  </a:lnTo>
                  <a:lnTo>
                    <a:pt x="252" y="93"/>
                  </a:lnTo>
                  <a:lnTo>
                    <a:pt x="230" y="90"/>
                  </a:lnTo>
                  <a:lnTo>
                    <a:pt x="223" y="105"/>
                  </a:lnTo>
                  <a:lnTo>
                    <a:pt x="235" y="111"/>
                  </a:lnTo>
                  <a:lnTo>
                    <a:pt x="241" y="100"/>
                  </a:lnTo>
                  <a:lnTo>
                    <a:pt x="252" y="104"/>
                  </a:lnTo>
                  <a:lnTo>
                    <a:pt x="250" y="108"/>
                  </a:lnTo>
                  <a:lnTo>
                    <a:pt x="248" y="112"/>
                  </a:lnTo>
                  <a:lnTo>
                    <a:pt x="247" y="115"/>
                  </a:lnTo>
                  <a:lnTo>
                    <a:pt x="245" y="119"/>
                  </a:lnTo>
                  <a:lnTo>
                    <a:pt x="245" y="122"/>
                  </a:lnTo>
                  <a:lnTo>
                    <a:pt x="245" y="125"/>
                  </a:lnTo>
                  <a:lnTo>
                    <a:pt x="245" y="127"/>
                  </a:lnTo>
                  <a:lnTo>
                    <a:pt x="244" y="129"/>
                  </a:lnTo>
                  <a:lnTo>
                    <a:pt x="244" y="133"/>
                  </a:lnTo>
                  <a:lnTo>
                    <a:pt x="245" y="136"/>
                  </a:lnTo>
                  <a:lnTo>
                    <a:pt x="245" y="139"/>
                  </a:lnTo>
                  <a:lnTo>
                    <a:pt x="246" y="142"/>
                  </a:lnTo>
                  <a:lnTo>
                    <a:pt x="249" y="146"/>
                  </a:lnTo>
                  <a:lnTo>
                    <a:pt x="252" y="151"/>
                  </a:lnTo>
                  <a:lnTo>
                    <a:pt x="256" y="155"/>
                  </a:lnTo>
                  <a:lnTo>
                    <a:pt x="261" y="158"/>
                  </a:lnTo>
                  <a:lnTo>
                    <a:pt x="266" y="161"/>
                  </a:lnTo>
                  <a:lnTo>
                    <a:pt x="272" y="163"/>
                  </a:lnTo>
                  <a:lnTo>
                    <a:pt x="279" y="164"/>
                  </a:lnTo>
                  <a:lnTo>
                    <a:pt x="287" y="165"/>
                  </a:lnTo>
                  <a:lnTo>
                    <a:pt x="285" y="167"/>
                  </a:lnTo>
                  <a:lnTo>
                    <a:pt x="282" y="170"/>
                  </a:lnTo>
                  <a:lnTo>
                    <a:pt x="279" y="174"/>
                  </a:lnTo>
                  <a:lnTo>
                    <a:pt x="275" y="179"/>
                  </a:lnTo>
                  <a:lnTo>
                    <a:pt x="271" y="183"/>
                  </a:lnTo>
                  <a:lnTo>
                    <a:pt x="266" y="189"/>
                  </a:lnTo>
                  <a:lnTo>
                    <a:pt x="263" y="193"/>
                  </a:lnTo>
                  <a:lnTo>
                    <a:pt x="260" y="197"/>
                  </a:lnTo>
                  <a:lnTo>
                    <a:pt x="257" y="197"/>
                  </a:lnTo>
                  <a:lnTo>
                    <a:pt x="254" y="196"/>
                  </a:lnTo>
                  <a:lnTo>
                    <a:pt x="251" y="196"/>
                  </a:lnTo>
                  <a:lnTo>
                    <a:pt x="247" y="195"/>
                  </a:lnTo>
                  <a:lnTo>
                    <a:pt x="241" y="195"/>
                  </a:lnTo>
                  <a:lnTo>
                    <a:pt x="236" y="195"/>
                  </a:lnTo>
                  <a:lnTo>
                    <a:pt x="230" y="196"/>
                  </a:lnTo>
                  <a:lnTo>
                    <a:pt x="224" y="197"/>
                  </a:lnTo>
                  <a:lnTo>
                    <a:pt x="218" y="198"/>
                  </a:lnTo>
                  <a:lnTo>
                    <a:pt x="212" y="200"/>
                  </a:lnTo>
                  <a:lnTo>
                    <a:pt x="206" y="202"/>
                  </a:lnTo>
                  <a:lnTo>
                    <a:pt x="199" y="206"/>
                  </a:lnTo>
                  <a:lnTo>
                    <a:pt x="194" y="210"/>
                  </a:lnTo>
                  <a:lnTo>
                    <a:pt x="188" y="214"/>
                  </a:lnTo>
                  <a:lnTo>
                    <a:pt x="183" y="220"/>
                  </a:lnTo>
                  <a:lnTo>
                    <a:pt x="178" y="227"/>
                  </a:lnTo>
                  <a:lnTo>
                    <a:pt x="177" y="226"/>
                  </a:lnTo>
                  <a:lnTo>
                    <a:pt x="175" y="226"/>
                  </a:lnTo>
                  <a:lnTo>
                    <a:pt x="173" y="224"/>
                  </a:lnTo>
                  <a:lnTo>
                    <a:pt x="171" y="223"/>
                  </a:lnTo>
                  <a:lnTo>
                    <a:pt x="168" y="222"/>
                  </a:lnTo>
                  <a:lnTo>
                    <a:pt x="165" y="220"/>
                  </a:lnTo>
                  <a:lnTo>
                    <a:pt x="161" y="219"/>
                  </a:lnTo>
                  <a:lnTo>
                    <a:pt x="157" y="217"/>
                  </a:lnTo>
                  <a:lnTo>
                    <a:pt x="153" y="215"/>
                  </a:lnTo>
                  <a:lnTo>
                    <a:pt x="149" y="214"/>
                  </a:lnTo>
                  <a:lnTo>
                    <a:pt x="144" y="212"/>
                  </a:lnTo>
                  <a:lnTo>
                    <a:pt x="139" y="211"/>
                  </a:lnTo>
                  <a:lnTo>
                    <a:pt x="135" y="210"/>
                  </a:lnTo>
                  <a:lnTo>
                    <a:pt x="129" y="208"/>
                  </a:lnTo>
                  <a:lnTo>
                    <a:pt x="125" y="207"/>
                  </a:lnTo>
                  <a:lnTo>
                    <a:pt x="125" y="204"/>
                  </a:lnTo>
                  <a:lnTo>
                    <a:pt x="125" y="203"/>
                  </a:lnTo>
                  <a:lnTo>
                    <a:pt x="125" y="201"/>
                  </a:lnTo>
                  <a:lnTo>
                    <a:pt x="108" y="202"/>
                  </a:lnTo>
                  <a:lnTo>
                    <a:pt x="108" y="203"/>
                  </a:lnTo>
                  <a:lnTo>
                    <a:pt x="108" y="204"/>
                  </a:lnTo>
                  <a:lnTo>
                    <a:pt x="108" y="205"/>
                  </a:lnTo>
                  <a:lnTo>
                    <a:pt x="108" y="206"/>
                  </a:lnTo>
                  <a:lnTo>
                    <a:pt x="104" y="207"/>
                  </a:lnTo>
                  <a:lnTo>
                    <a:pt x="100" y="207"/>
                  </a:lnTo>
                  <a:lnTo>
                    <a:pt x="97" y="208"/>
                  </a:lnTo>
                  <a:lnTo>
                    <a:pt x="94" y="210"/>
                  </a:lnTo>
                  <a:lnTo>
                    <a:pt x="91" y="212"/>
                  </a:lnTo>
                  <a:lnTo>
                    <a:pt x="88" y="214"/>
                  </a:lnTo>
                  <a:lnTo>
                    <a:pt x="86" y="217"/>
                  </a:lnTo>
                  <a:lnTo>
                    <a:pt x="84" y="220"/>
                  </a:lnTo>
                  <a:lnTo>
                    <a:pt x="83" y="219"/>
                  </a:lnTo>
                  <a:lnTo>
                    <a:pt x="82" y="217"/>
                  </a:lnTo>
                  <a:lnTo>
                    <a:pt x="81" y="215"/>
                  </a:lnTo>
                  <a:lnTo>
                    <a:pt x="79" y="212"/>
                  </a:lnTo>
                  <a:lnTo>
                    <a:pt x="77" y="210"/>
                  </a:lnTo>
                  <a:lnTo>
                    <a:pt x="75" y="206"/>
                  </a:lnTo>
                  <a:lnTo>
                    <a:pt x="72" y="204"/>
                  </a:lnTo>
                  <a:lnTo>
                    <a:pt x="69" y="201"/>
                  </a:lnTo>
                  <a:lnTo>
                    <a:pt x="66" y="198"/>
                  </a:lnTo>
                  <a:lnTo>
                    <a:pt x="62" y="196"/>
                  </a:lnTo>
                  <a:lnTo>
                    <a:pt x="58" y="194"/>
                  </a:lnTo>
                  <a:lnTo>
                    <a:pt x="54" y="193"/>
                  </a:lnTo>
                  <a:lnTo>
                    <a:pt x="50" y="193"/>
                  </a:lnTo>
                  <a:lnTo>
                    <a:pt x="44" y="193"/>
                  </a:lnTo>
                  <a:lnTo>
                    <a:pt x="39" y="195"/>
                  </a:lnTo>
                  <a:lnTo>
                    <a:pt x="38" y="183"/>
                  </a:lnTo>
                  <a:lnTo>
                    <a:pt x="5" y="190"/>
                  </a:lnTo>
                  <a:lnTo>
                    <a:pt x="9" y="203"/>
                  </a:lnTo>
                  <a:lnTo>
                    <a:pt x="30" y="200"/>
                  </a:lnTo>
                  <a:lnTo>
                    <a:pt x="28" y="201"/>
                  </a:lnTo>
                  <a:lnTo>
                    <a:pt x="26" y="203"/>
                  </a:lnTo>
                  <a:lnTo>
                    <a:pt x="25" y="204"/>
                  </a:lnTo>
                  <a:lnTo>
                    <a:pt x="23" y="206"/>
                  </a:lnTo>
                  <a:lnTo>
                    <a:pt x="24" y="205"/>
                  </a:lnTo>
                  <a:lnTo>
                    <a:pt x="26" y="205"/>
                  </a:lnTo>
                  <a:lnTo>
                    <a:pt x="29" y="204"/>
                  </a:lnTo>
                  <a:lnTo>
                    <a:pt x="32" y="204"/>
                  </a:lnTo>
                  <a:lnTo>
                    <a:pt x="36" y="204"/>
                  </a:lnTo>
                  <a:lnTo>
                    <a:pt x="40" y="204"/>
                  </a:lnTo>
                  <a:lnTo>
                    <a:pt x="44" y="204"/>
                  </a:lnTo>
                  <a:lnTo>
                    <a:pt x="49" y="205"/>
                  </a:lnTo>
                  <a:lnTo>
                    <a:pt x="54" y="207"/>
                  </a:lnTo>
                  <a:lnTo>
                    <a:pt x="59" y="208"/>
                  </a:lnTo>
                  <a:lnTo>
                    <a:pt x="64" y="211"/>
                  </a:lnTo>
                  <a:lnTo>
                    <a:pt x="68" y="215"/>
                  </a:lnTo>
                  <a:lnTo>
                    <a:pt x="73" y="219"/>
                  </a:lnTo>
                  <a:lnTo>
                    <a:pt x="77" y="224"/>
                  </a:lnTo>
                  <a:lnTo>
                    <a:pt x="81" y="230"/>
                  </a:lnTo>
                  <a:lnTo>
                    <a:pt x="82" y="230"/>
                  </a:lnTo>
                  <a:lnTo>
                    <a:pt x="83" y="229"/>
                  </a:lnTo>
                  <a:lnTo>
                    <a:pt x="85" y="226"/>
                  </a:lnTo>
                  <a:lnTo>
                    <a:pt x="88" y="224"/>
                  </a:lnTo>
                  <a:lnTo>
                    <a:pt x="91" y="221"/>
                  </a:lnTo>
                  <a:lnTo>
                    <a:pt x="96" y="219"/>
                  </a:lnTo>
                  <a:lnTo>
                    <a:pt x="101" y="217"/>
                  </a:lnTo>
                  <a:lnTo>
                    <a:pt x="108" y="216"/>
                  </a:lnTo>
                  <a:lnTo>
                    <a:pt x="107" y="234"/>
                  </a:lnTo>
                  <a:lnTo>
                    <a:pt x="108" y="251"/>
                  </a:lnTo>
                  <a:lnTo>
                    <a:pt x="108" y="267"/>
                  </a:lnTo>
                  <a:lnTo>
                    <a:pt x="108" y="282"/>
                  </a:lnTo>
                  <a:lnTo>
                    <a:pt x="31" y="282"/>
                  </a:lnTo>
                  <a:lnTo>
                    <a:pt x="31" y="280"/>
                  </a:lnTo>
                  <a:lnTo>
                    <a:pt x="31" y="278"/>
                  </a:lnTo>
                  <a:lnTo>
                    <a:pt x="31" y="276"/>
                  </a:lnTo>
                  <a:lnTo>
                    <a:pt x="31" y="274"/>
                  </a:lnTo>
                  <a:lnTo>
                    <a:pt x="31" y="259"/>
                  </a:lnTo>
                  <a:lnTo>
                    <a:pt x="31" y="243"/>
                  </a:lnTo>
                  <a:lnTo>
                    <a:pt x="31" y="226"/>
                  </a:lnTo>
                  <a:lnTo>
                    <a:pt x="31" y="209"/>
                  </a:lnTo>
                  <a:lnTo>
                    <a:pt x="13" y="207"/>
                  </a:lnTo>
                  <a:lnTo>
                    <a:pt x="14" y="215"/>
                  </a:lnTo>
                  <a:lnTo>
                    <a:pt x="15" y="235"/>
                  </a:lnTo>
                  <a:lnTo>
                    <a:pt x="16" y="265"/>
                  </a:lnTo>
                  <a:lnTo>
                    <a:pt x="16" y="300"/>
                  </a:lnTo>
                  <a:lnTo>
                    <a:pt x="15" y="336"/>
                  </a:lnTo>
                  <a:lnTo>
                    <a:pt x="12" y="370"/>
                  </a:lnTo>
                  <a:lnTo>
                    <a:pt x="8" y="398"/>
                  </a:lnTo>
                  <a:lnTo>
                    <a:pt x="0" y="415"/>
                  </a:lnTo>
                  <a:lnTo>
                    <a:pt x="18" y="418"/>
                  </a:lnTo>
                  <a:lnTo>
                    <a:pt x="18" y="416"/>
                  </a:lnTo>
                  <a:lnTo>
                    <a:pt x="19" y="411"/>
                  </a:lnTo>
                  <a:lnTo>
                    <a:pt x="21" y="402"/>
                  </a:lnTo>
                  <a:lnTo>
                    <a:pt x="23" y="388"/>
                  </a:lnTo>
                  <a:lnTo>
                    <a:pt x="116" y="385"/>
                  </a:lnTo>
                  <a:lnTo>
                    <a:pt x="118" y="397"/>
                  </a:lnTo>
                  <a:lnTo>
                    <a:pt x="119" y="405"/>
                  </a:lnTo>
                  <a:lnTo>
                    <a:pt x="120" y="410"/>
                  </a:lnTo>
                  <a:lnTo>
                    <a:pt x="121" y="412"/>
                  </a:lnTo>
                  <a:lnTo>
                    <a:pt x="138" y="408"/>
                  </a:lnTo>
                  <a:lnTo>
                    <a:pt x="132" y="395"/>
                  </a:lnTo>
                  <a:lnTo>
                    <a:pt x="128" y="375"/>
                  </a:lnTo>
                  <a:lnTo>
                    <a:pt x="124" y="350"/>
                  </a:lnTo>
                  <a:lnTo>
                    <a:pt x="123" y="322"/>
                  </a:lnTo>
                  <a:lnTo>
                    <a:pt x="123" y="293"/>
                  </a:lnTo>
                  <a:lnTo>
                    <a:pt x="123" y="265"/>
                  </a:lnTo>
                  <a:lnTo>
                    <a:pt x="123" y="239"/>
                  </a:lnTo>
                  <a:lnTo>
                    <a:pt x="124" y="219"/>
                  </a:lnTo>
                  <a:lnTo>
                    <a:pt x="125" y="219"/>
                  </a:lnTo>
                  <a:lnTo>
                    <a:pt x="126" y="220"/>
                  </a:lnTo>
                  <a:lnTo>
                    <a:pt x="127" y="220"/>
                  </a:lnTo>
                  <a:lnTo>
                    <a:pt x="128" y="220"/>
                  </a:lnTo>
                  <a:lnTo>
                    <a:pt x="129" y="221"/>
                  </a:lnTo>
                  <a:lnTo>
                    <a:pt x="130" y="221"/>
                  </a:lnTo>
                  <a:lnTo>
                    <a:pt x="131" y="222"/>
                  </a:lnTo>
                  <a:lnTo>
                    <a:pt x="133" y="222"/>
                  </a:lnTo>
                  <a:lnTo>
                    <a:pt x="172" y="239"/>
                  </a:lnTo>
                  <a:lnTo>
                    <a:pt x="189" y="239"/>
                  </a:lnTo>
                  <a:lnTo>
                    <a:pt x="190" y="238"/>
                  </a:lnTo>
                  <a:lnTo>
                    <a:pt x="191" y="237"/>
                  </a:lnTo>
                  <a:lnTo>
                    <a:pt x="192" y="234"/>
                  </a:lnTo>
                  <a:lnTo>
                    <a:pt x="194" y="231"/>
                  </a:lnTo>
                  <a:lnTo>
                    <a:pt x="196" y="228"/>
                  </a:lnTo>
                  <a:lnTo>
                    <a:pt x="198" y="224"/>
                  </a:lnTo>
                  <a:lnTo>
                    <a:pt x="202" y="220"/>
                  </a:lnTo>
                  <a:lnTo>
                    <a:pt x="206" y="217"/>
                  </a:lnTo>
                  <a:lnTo>
                    <a:pt x="211" y="213"/>
                  </a:lnTo>
                  <a:lnTo>
                    <a:pt x="216" y="210"/>
                  </a:lnTo>
                  <a:lnTo>
                    <a:pt x="222" y="207"/>
                  </a:lnTo>
                  <a:lnTo>
                    <a:pt x="228" y="205"/>
                  </a:lnTo>
                  <a:lnTo>
                    <a:pt x="235" y="204"/>
                  </a:lnTo>
                  <a:lnTo>
                    <a:pt x="243" y="204"/>
                  </a:lnTo>
                  <a:lnTo>
                    <a:pt x="252" y="205"/>
                  </a:lnTo>
                  <a:lnTo>
                    <a:pt x="261" y="207"/>
                  </a:lnTo>
                  <a:lnTo>
                    <a:pt x="261" y="204"/>
                  </a:lnTo>
                  <a:lnTo>
                    <a:pt x="264" y="204"/>
                  </a:lnTo>
                  <a:lnTo>
                    <a:pt x="267" y="204"/>
                  </a:lnTo>
                  <a:lnTo>
                    <a:pt x="271" y="206"/>
                  </a:lnTo>
                  <a:lnTo>
                    <a:pt x="275" y="207"/>
                  </a:lnTo>
                  <a:lnTo>
                    <a:pt x="279" y="210"/>
                  </a:lnTo>
                  <a:lnTo>
                    <a:pt x="283" y="213"/>
                  </a:lnTo>
                  <a:lnTo>
                    <a:pt x="288" y="216"/>
                  </a:lnTo>
                  <a:lnTo>
                    <a:pt x="292" y="221"/>
                  </a:lnTo>
                  <a:lnTo>
                    <a:pt x="293" y="220"/>
                  </a:lnTo>
                  <a:lnTo>
                    <a:pt x="295" y="220"/>
                  </a:lnTo>
                  <a:lnTo>
                    <a:pt x="298" y="218"/>
                  </a:lnTo>
                  <a:lnTo>
                    <a:pt x="301" y="218"/>
                  </a:lnTo>
                  <a:lnTo>
                    <a:pt x="306" y="217"/>
                  </a:lnTo>
                  <a:lnTo>
                    <a:pt x="310" y="216"/>
                  </a:lnTo>
                  <a:lnTo>
                    <a:pt x="316" y="216"/>
                  </a:lnTo>
                  <a:lnTo>
                    <a:pt x="322" y="216"/>
                  </a:lnTo>
                  <a:lnTo>
                    <a:pt x="330" y="216"/>
                  </a:lnTo>
                  <a:lnTo>
                    <a:pt x="337" y="218"/>
                  </a:lnTo>
                  <a:lnTo>
                    <a:pt x="345" y="220"/>
                  </a:lnTo>
                  <a:lnTo>
                    <a:pt x="354" y="222"/>
                  </a:lnTo>
                  <a:lnTo>
                    <a:pt x="363" y="226"/>
                  </a:lnTo>
                  <a:lnTo>
                    <a:pt x="373" y="231"/>
                  </a:lnTo>
                  <a:lnTo>
                    <a:pt x="383" y="237"/>
                  </a:lnTo>
                  <a:lnTo>
                    <a:pt x="384" y="236"/>
                  </a:lnTo>
                  <a:lnTo>
                    <a:pt x="387" y="235"/>
                  </a:lnTo>
                  <a:lnTo>
                    <a:pt x="391" y="232"/>
                  </a:lnTo>
                  <a:lnTo>
                    <a:pt x="396" y="229"/>
                  </a:lnTo>
                  <a:lnTo>
                    <a:pt x="401" y="226"/>
                  </a:lnTo>
                  <a:lnTo>
                    <a:pt x="405" y="223"/>
                  </a:lnTo>
                  <a:lnTo>
                    <a:pt x="408" y="220"/>
                  </a:lnTo>
                  <a:lnTo>
                    <a:pt x="409" y="218"/>
                  </a:lnTo>
                  <a:lnTo>
                    <a:pt x="408" y="214"/>
                  </a:lnTo>
                  <a:lnTo>
                    <a:pt x="407" y="206"/>
                  </a:lnTo>
                  <a:lnTo>
                    <a:pt x="406" y="193"/>
                  </a:lnTo>
                  <a:lnTo>
                    <a:pt x="404" y="179"/>
                  </a:lnTo>
                  <a:lnTo>
                    <a:pt x="403" y="166"/>
                  </a:lnTo>
                  <a:lnTo>
                    <a:pt x="401" y="154"/>
                  </a:lnTo>
                  <a:lnTo>
                    <a:pt x="400" y="146"/>
                  </a:lnTo>
                  <a:lnTo>
                    <a:pt x="400" y="142"/>
                  </a:lnTo>
                  <a:lnTo>
                    <a:pt x="389" y="142"/>
                  </a:lnTo>
                  <a:lnTo>
                    <a:pt x="388" y="144"/>
                  </a:lnTo>
                  <a:lnTo>
                    <a:pt x="386" y="146"/>
                  </a:lnTo>
                  <a:lnTo>
                    <a:pt x="385" y="148"/>
                  </a:lnTo>
                  <a:lnTo>
                    <a:pt x="384" y="150"/>
                  </a:lnTo>
                  <a:lnTo>
                    <a:pt x="383" y="152"/>
                  </a:lnTo>
                  <a:lnTo>
                    <a:pt x="381" y="154"/>
                  </a:lnTo>
                  <a:lnTo>
                    <a:pt x="380" y="155"/>
                  </a:lnTo>
                  <a:lnTo>
                    <a:pt x="379" y="157"/>
                  </a:lnTo>
                  <a:lnTo>
                    <a:pt x="381" y="158"/>
                  </a:lnTo>
                  <a:lnTo>
                    <a:pt x="386" y="174"/>
                  </a:lnTo>
                  <a:lnTo>
                    <a:pt x="385" y="174"/>
                  </a:lnTo>
                  <a:lnTo>
                    <a:pt x="385" y="173"/>
                  </a:lnTo>
                  <a:lnTo>
                    <a:pt x="382" y="177"/>
                  </a:lnTo>
                  <a:lnTo>
                    <a:pt x="379" y="177"/>
                  </a:lnTo>
                  <a:lnTo>
                    <a:pt x="378" y="177"/>
                  </a:lnTo>
                  <a:lnTo>
                    <a:pt x="381" y="179"/>
                  </a:lnTo>
                  <a:lnTo>
                    <a:pt x="379" y="183"/>
                  </a:lnTo>
                  <a:lnTo>
                    <a:pt x="380" y="183"/>
                  </a:lnTo>
                  <a:lnTo>
                    <a:pt x="384" y="182"/>
                  </a:lnTo>
                  <a:lnTo>
                    <a:pt x="386" y="185"/>
                  </a:lnTo>
                  <a:lnTo>
                    <a:pt x="386" y="184"/>
                  </a:lnTo>
                  <a:lnTo>
                    <a:pt x="388" y="185"/>
                  </a:lnTo>
                  <a:lnTo>
                    <a:pt x="387" y="182"/>
                  </a:lnTo>
                  <a:lnTo>
                    <a:pt x="388" y="182"/>
                  </a:lnTo>
                  <a:lnTo>
                    <a:pt x="395" y="207"/>
                  </a:lnTo>
                  <a:lnTo>
                    <a:pt x="380" y="218"/>
                  </a:lnTo>
                  <a:lnTo>
                    <a:pt x="378" y="217"/>
                  </a:lnTo>
                  <a:lnTo>
                    <a:pt x="375" y="215"/>
                  </a:lnTo>
                  <a:lnTo>
                    <a:pt x="371" y="214"/>
                  </a:lnTo>
                  <a:lnTo>
                    <a:pt x="367" y="211"/>
                  </a:lnTo>
                  <a:lnTo>
                    <a:pt x="361" y="209"/>
                  </a:lnTo>
                  <a:lnTo>
                    <a:pt x="355" y="207"/>
                  </a:lnTo>
                  <a:lnTo>
                    <a:pt x="348" y="205"/>
                  </a:lnTo>
                  <a:lnTo>
                    <a:pt x="341" y="204"/>
                  </a:lnTo>
                  <a:lnTo>
                    <a:pt x="341" y="203"/>
                  </a:lnTo>
                  <a:lnTo>
                    <a:pt x="345" y="200"/>
                  </a:lnTo>
                  <a:lnTo>
                    <a:pt x="341" y="199"/>
                  </a:lnTo>
                  <a:lnTo>
                    <a:pt x="340" y="195"/>
                  </a:lnTo>
                  <a:lnTo>
                    <a:pt x="339" y="196"/>
                  </a:lnTo>
                  <a:lnTo>
                    <a:pt x="339" y="195"/>
                  </a:lnTo>
                  <a:lnTo>
                    <a:pt x="336" y="198"/>
                  </a:lnTo>
                  <a:lnTo>
                    <a:pt x="333" y="198"/>
                  </a:lnTo>
                  <a:lnTo>
                    <a:pt x="332" y="198"/>
                  </a:lnTo>
                  <a:lnTo>
                    <a:pt x="335" y="200"/>
                  </a:lnTo>
                  <a:lnTo>
                    <a:pt x="334" y="202"/>
                  </a:lnTo>
                  <a:lnTo>
                    <a:pt x="332" y="202"/>
                  </a:lnTo>
                  <a:lnTo>
                    <a:pt x="331" y="202"/>
                  </a:lnTo>
                  <a:lnTo>
                    <a:pt x="330" y="202"/>
                  </a:lnTo>
                  <a:lnTo>
                    <a:pt x="328" y="202"/>
                  </a:lnTo>
                  <a:lnTo>
                    <a:pt x="327" y="201"/>
                  </a:lnTo>
                  <a:lnTo>
                    <a:pt x="326" y="201"/>
                  </a:lnTo>
                  <a:lnTo>
                    <a:pt x="324" y="201"/>
                  </a:lnTo>
                  <a:lnTo>
                    <a:pt x="323" y="201"/>
                  </a:lnTo>
                  <a:lnTo>
                    <a:pt x="320" y="201"/>
                  </a:lnTo>
                  <a:lnTo>
                    <a:pt x="318" y="202"/>
                  </a:lnTo>
                  <a:lnTo>
                    <a:pt x="315" y="202"/>
                  </a:lnTo>
                  <a:lnTo>
                    <a:pt x="313" y="202"/>
                  </a:lnTo>
                  <a:lnTo>
                    <a:pt x="310" y="203"/>
                  </a:lnTo>
                  <a:lnTo>
                    <a:pt x="308" y="203"/>
                  </a:lnTo>
                  <a:lnTo>
                    <a:pt x="306" y="204"/>
                  </a:lnTo>
                  <a:lnTo>
                    <a:pt x="304" y="205"/>
                  </a:lnTo>
                  <a:lnTo>
                    <a:pt x="294" y="208"/>
                  </a:lnTo>
                  <a:lnTo>
                    <a:pt x="293" y="207"/>
                  </a:lnTo>
                  <a:lnTo>
                    <a:pt x="291" y="204"/>
                  </a:lnTo>
                  <a:lnTo>
                    <a:pt x="289" y="202"/>
                  </a:lnTo>
                  <a:lnTo>
                    <a:pt x="286" y="199"/>
                  </a:lnTo>
                  <a:lnTo>
                    <a:pt x="283" y="196"/>
                  </a:lnTo>
                  <a:lnTo>
                    <a:pt x="278" y="194"/>
                  </a:lnTo>
                  <a:lnTo>
                    <a:pt x="274" y="193"/>
                  </a:lnTo>
                  <a:lnTo>
                    <a:pt x="270" y="192"/>
                  </a:lnTo>
                  <a:lnTo>
                    <a:pt x="294" y="169"/>
                  </a:lnTo>
                  <a:lnTo>
                    <a:pt x="295" y="170"/>
                  </a:lnTo>
                  <a:lnTo>
                    <a:pt x="293" y="174"/>
                  </a:lnTo>
                  <a:lnTo>
                    <a:pt x="294" y="173"/>
                  </a:lnTo>
                  <a:lnTo>
                    <a:pt x="294" y="174"/>
                  </a:lnTo>
                  <a:lnTo>
                    <a:pt x="298" y="173"/>
                  </a:lnTo>
                  <a:lnTo>
                    <a:pt x="300" y="176"/>
                  </a:lnTo>
                  <a:lnTo>
                    <a:pt x="300" y="175"/>
                  </a:lnTo>
                  <a:lnTo>
                    <a:pt x="301" y="176"/>
                  </a:lnTo>
                  <a:lnTo>
                    <a:pt x="301" y="173"/>
                  </a:lnTo>
                  <a:lnTo>
                    <a:pt x="305" y="169"/>
                  </a:lnTo>
                  <a:lnTo>
                    <a:pt x="301" y="168"/>
                  </a:lnTo>
                  <a:lnTo>
                    <a:pt x="300" y="164"/>
                  </a:lnTo>
                  <a:lnTo>
                    <a:pt x="304" y="164"/>
                  </a:lnTo>
                  <a:lnTo>
                    <a:pt x="308" y="164"/>
                  </a:lnTo>
                  <a:lnTo>
                    <a:pt x="312" y="162"/>
                  </a:lnTo>
                  <a:lnTo>
                    <a:pt x="316" y="162"/>
                  </a:lnTo>
                  <a:lnTo>
                    <a:pt x="320" y="161"/>
                  </a:lnTo>
                  <a:lnTo>
                    <a:pt x="324" y="160"/>
                  </a:lnTo>
                  <a:lnTo>
                    <a:pt x="329" y="158"/>
                  </a:lnTo>
                  <a:lnTo>
                    <a:pt x="333" y="157"/>
                  </a:lnTo>
                  <a:lnTo>
                    <a:pt x="332" y="161"/>
                  </a:lnTo>
                  <a:lnTo>
                    <a:pt x="336" y="161"/>
                  </a:lnTo>
                  <a:lnTo>
                    <a:pt x="339" y="164"/>
                  </a:lnTo>
                  <a:lnTo>
                    <a:pt x="339" y="162"/>
                  </a:lnTo>
                  <a:lnTo>
                    <a:pt x="340" y="164"/>
                  </a:lnTo>
                  <a:lnTo>
                    <a:pt x="340" y="160"/>
                  </a:lnTo>
                  <a:lnTo>
                    <a:pt x="344" y="157"/>
                  </a:lnTo>
                  <a:lnTo>
                    <a:pt x="340" y="156"/>
                  </a:lnTo>
                  <a:lnTo>
                    <a:pt x="339" y="154"/>
                  </a:lnTo>
                  <a:lnTo>
                    <a:pt x="341" y="154"/>
                  </a:lnTo>
                  <a:lnTo>
                    <a:pt x="342" y="153"/>
                  </a:lnTo>
                  <a:lnTo>
                    <a:pt x="344" y="152"/>
                  </a:lnTo>
                  <a:lnTo>
                    <a:pt x="345" y="152"/>
                  </a:lnTo>
                  <a:lnTo>
                    <a:pt x="347" y="151"/>
                  </a:lnTo>
                  <a:lnTo>
                    <a:pt x="349" y="149"/>
                  </a:lnTo>
                  <a:lnTo>
                    <a:pt x="351" y="148"/>
                  </a:lnTo>
                  <a:lnTo>
                    <a:pt x="353" y="148"/>
                  </a:lnTo>
                  <a:lnTo>
                    <a:pt x="379" y="157"/>
                  </a:lnTo>
                  <a:lnTo>
                    <a:pt x="380" y="155"/>
                  </a:lnTo>
                  <a:lnTo>
                    <a:pt x="381" y="154"/>
                  </a:lnTo>
                  <a:lnTo>
                    <a:pt x="383" y="152"/>
                  </a:lnTo>
                  <a:lnTo>
                    <a:pt x="384" y="150"/>
                  </a:lnTo>
                  <a:lnTo>
                    <a:pt x="385" y="148"/>
                  </a:lnTo>
                  <a:lnTo>
                    <a:pt x="386" y="146"/>
                  </a:lnTo>
                  <a:lnTo>
                    <a:pt x="388" y="144"/>
                  </a:lnTo>
                  <a:lnTo>
                    <a:pt x="389" y="142"/>
                  </a:lnTo>
                  <a:lnTo>
                    <a:pt x="366" y="139"/>
                  </a:lnTo>
                  <a:lnTo>
                    <a:pt x="370" y="136"/>
                  </a:lnTo>
                  <a:lnTo>
                    <a:pt x="374" y="133"/>
                  </a:lnTo>
                  <a:lnTo>
                    <a:pt x="378" y="130"/>
                  </a:lnTo>
                  <a:lnTo>
                    <a:pt x="382" y="126"/>
                  </a:lnTo>
                  <a:lnTo>
                    <a:pt x="386" y="123"/>
                  </a:lnTo>
                  <a:lnTo>
                    <a:pt x="389" y="119"/>
                  </a:lnTo>
                  <a:lnTo>
                    <a:pt x="392" y="116"/>
                  </a:lnTo>
                  <a:lnTo>
                    <a:pt x="395" y="112"/>
                  </a:lnTo>
                  <a:lnTo>
                    <a:pt x="397" y="112"/>
                  </a:lnTo>
                  <a:lnTo>
                    <a:pt x="399" y="112"/>
                  </a:lnTo>
                  <a:lnTo>
                    <a:pt x="400" y="112"/>
                  </a:lnTo>
                  <a:lnTo>
                    <a:pt x="402" y="112"/>
                  </a:lnTo>
                  <a:lnTo>
                    <a:pt x="404" y="112"/>
                  </a:lnTo>
                  <a:lnTo>
                    <a:pt x="405" y="112"/>
                  </a:lnTo>
                  <a:lnTo>
                    <a:pt x="407" y="112"/>
                  </a:lnTo>
                  <a:lnTo>
                    <a:pt x="408" y="112"/>
                  </a:lnTo>
                  <a:lnTo>
                    <a:pt x="410" y="110"/>
                  </a:lnTo>
                  <a:lnTo>
                    <a:pt x="411" y="108"/>
                  </a:lnTo>
                  <a:lnTo>
                    <a:pt x="412" y="106"/>
                  </a:lnTo>
                  <a:lnTo>
                    <a:pt x="413" y="104"/>
                  </a:lnTo>
                  <a:lnTo>
                    <a:pt x="415" y="102"/>
                  </a:lnTo>
                  <a:lnTo>
                    <a:pt x="416" y="101"/>
                  </a:lnTo>
                  <a:lnTo>
                    <a:pt x="417" y="99"/>
                  </a:lnTo>
                  <a:lnTo>
                    <a:pt x="418" y="97"/>
                  </a:lnTo>
                  <a:lnTo>
                    <a:pt x="417" y="96"/>
                  </a:lnTo>
                  <a:lnTo>
                    <a:pt x="415" y="95"/>
                  </a:lnTo>
                  <a:lnTo>
                    <a:pt x="413" y="95"/>
                  </a:lnTo>
                  <a:lnTo>
                    <a:pt x="412" y="94"/>
                  </a:lnTo>
                  <a:lnTo>
                    <a:pt x="411" y="93"/>
                  </a:lnTo>
                  <a:lnTo>
                    <a:pt x="409" y="92"/>
                  </a:lnTo>
                  <a:lnTo>
                    <a:pt x="408" y="92"/>
                  </a:lnTo>
                  <a:lnTo>
                    <a:pt x="407" y="92"/>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004" name="Freeform 742"/>
            <p:cNvSpPr>
              <a:spLocks/>
            </p:cNvSpPr>
            <p:nvPr/>
          </p:nvSpPr>
          <p:spPr bwMode="auto">
            <a:xfrm>
              <a:off x="3335347" y="2456908"/>
              <a:ext cx="130122" cy="331251"/>
            </a:xfrm>
            <a:custGeom>
              <a:avLst/>
              <a:gdLst>
                <a:gd name="T0" fmla="*/ 2147483647 w 93"/>
                <a:gd name="T1" fmla="*/ 2147483647 h 310"/>
                <a:gd name="T2" fmla="*/ 2147483647 w 93"/>
                <a:gd name="T3" fmla="*/ 2147483647 h 310"/>
                <a:gd name="T4" fmla="*/ 2147483647 w 93"/>
                <a:gd name="T5" fmla="*/ 2147483647 h 310"/>
                <a:gd name="T6" fmla="*/ 2147483647 w 93"/>
                <a:gd name="T7" fmla="*/ 2147483647 h 310"/>
                <a:gd name="T8" fmla="*/ 2147483647 w 93"/>
                <a:gd name="T9" fmla="*/ 2147483647 h 310"/>
                <a:gd name="T10" fmla="*/ 2147483647 w 93"/>
                <a:gd name="T11" fmla="*/ 2147483647 h 310"/>
                <a:gd name="T12" fmla="*/ 2147483647 w 93"/>
                <a:gd name="T13" fmla="*/ 2147483647 h 310"/>
                <a:gd name="T14" fmla="*/ 2147483647 w 93"/>
                <a:gd name="T15" fmla="*/ 2147483647 h 310"/>
                <a:gd name="T16" fmla="*/ 2147483647 w 93"/>
                <a:gd name="T17" fmla="*/ 0 h 310"/>
                <a:gd name="T18" fmla="*/ 2147483647 w 93"/>
                <a:gd name="T19" fmla="*/ 2147483647 h 310"/>
                <a:gd name="T20" fmla="*/ 2147483647 w 93"/>
                <a:gd name="T21" fmla="*/ 2147483647 h 310"/>
                <a:gd name="T22" fmla="*/ 2147483647 w 93"/>
                <a:gd name="T23" fmla="*/ 2147483647 h 310"/>
                <a:gd name="T24" fmla="*/ 0 w 93"/>
                <a:gd name="T25" fmla="*/ 2147483647 h 310"/>
                <a:gd name="T26" fmla="*/ 2147483647 w 93"/>
                <a:gd name="T27" fmla="*/ 2147483647 h 310"/>
                <a:gd name="T28" fmla="*/ 2147483647 w 93"/>
                <a:gd name="T29" fmla="*/ 2147483647 h 310"/>
                <a:gd name="T30" fmla="*/ 2147483647 w 93"/>
                <a:gd name="T31" fmla="*/ 2147483647 h 310"/>
                <a:gd name="T32" fmla="*/ 2147483647 w 93"/>
                <a:gd name="T33" fmla="*/ 2147483647 h 310"/>
                <a:gd name="T34" fmla="*/ 2147483647 w 93"/>
                <a:gd name="T35" fmla="*/ 2147483647 h 310"/>
                <a:gd name="T36" fmla="*/ 2147483647 w 93"/>
                <a:gd name="T37" fmla="*/ 2147483647 h 310"/>
                <a:gd name="T38" fmla="*/ 2147483647 w 93"/>
                <a:gd name="T39" fmla="*/ 2147483647 h 310"/>
                <a:gd name="T40" fmla="*/ 2147483647 w 93"/>
                <a:gd name="T41" fmla="*/ 2147483647 h 310"/>
                <a:gd name="T42" fmla="*/ 2147483647 w 93"/>
                <a:gd name="T43" fmla="*/ 2147483647 h 310"/>
                <a:gd name="T44" fmla="*/ 2147483647 w 93"/>
                <a:gd name="T45" fmla="*/ 2147483647 h 310"/>
                <a:gd name="T46" fmla="*/ 2147483647 w 93"/>
                <a:gd name="T47" fmla="*/ 2147483647 h 310"/>
                <a:gd name="T48" fmla="*/ 2147483647 w 93"/>
                <a:gd name="T49" fmla="*/ 2147483647 h 310"/>
                <a:gd name="T50" fmla="*/ 2147483647 w 93"/>
                <a:gd name="T51" fmla="*/ 2147483647 h 310"/>
                <a:gd name="T52" fmla="*/ 2147483647 w 93"/>
                <a:gd name="T53" fmla="*/ 2147483647 h 310"/>
                <a:gd name="T54" fmla="*/ 2147483647 w 93"/>
                <a:gd name="T55" fmla="*/ 2147483647 h 310"/>
                <a:gd name="T56" fmla="*/ 2147483647 w 93"/>
                <a:gd name="T57" fmla="*/ 2147483647 h 310"/>
                <a:gd name="T58" fmla="*/ 2147483647 w 93"/>
                <a:gd name="T59" fmla="*/ 2147483647 h 310"/>
                <a:gd name="T60" fmla="*/ 2147483647 w 93"/>
                <a:gd name="T61" fmla="*/ 2147483647 h 310"/>
                <a:gd name="T62" fmla="*/ 2147483647 w 93"/>
                <a:gd name="T63" fmla="*/ 2147483647 h 310"/>
                <a:gd name="T64" fmla="*/ 2147483647 w 93"/>
                <a:gd name="T65" fmla="*/ 2147483647 h 310"/>
                <a:gd name="T66" fmla="*/ 2147483647 w 93"/>
                <a:gd name="T67" fmla="*/ 2147483647 h 31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93"/>
                <a:gd name="T103" fmla="*/ 0 h 310"/>
                <a:gd name="T104" fmla="*/ 93 w 93"/>
                <a:gd name="T105" fmla="*/ 310 h 31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93" h="310">
                  <a:moveTo>
                    <a:pt x="93" y="99"/>
                  </a:moveTo>
                  <a:lnTo>
                    <a:pt x="66" y="78"/>
                  </a:lnTo>
                  <a:lnTo>
                    <a:pt x="65" y="71"/>
                  </a:lnTo>
                  <a:lnTo>
                    <a:pt x="63" y="63"/>
                  </a:lnTo>
                  <a:lnTo>
                    <a:pt x="61" y="56"/>
                  </a:lnTo>
                  <a:lnTo>
                    <a:pt x="58" y="49"/>
                  </a:lnTo>
                  <a:lnTo>
                    <a:pt x="55" y="43"/>
                  </a:lnTo>
                  <a:lnTo>
                    <a:pt x="52" y="37"/>
                  </a:lnTo>
                  <a:lnTo>
                    <a:pt x="48" y="32"/>
                  </a:lnTo>
                  <a:lnTo>
                    <a:pt x="44" y="27"/>
                  </a:lnTo>
                  <a:lnTo>
                    <a:pt x="40" y="22"/>
                  </a:lnTo>
                  <a:lnTo>
                    <a:pt x="36" y="18"/>
                  </a:lnTo>
                  <a:lnTo>
                    <a:pt x="31" y="14"/>
                  </a:lnTo>
                  <a:lnTo>
                    <a:pt x="27" y="11"/>
                  </a:lnTo>
                  <a:lnTo>
                    <a:pt x="22" y="7"/>
                  </a:lnTo>
                  <a:lnTo>
                    <a:pt x="18" y="5"/>
                  </a:lnTo>
                  <a:lnTo>
                    <a:pt x="14" y="2"/>
                  </a:lnTo>
                  <a:lnTo>
                    <a:pt x="10" y="0"/>
                  </a:lnTo>
                  <a:lnTo>
                    <a:pt x="9" y="1"/>
                  </a:lnTo>
                  <a:lnTo>
                    <a:pt x="8" y="3"/>
                  </a:lnTo>
                  <a:lnTo>
                    <a:pt x="7" y="5"/>
                  </a:lnTo>
                  <a:lnTo>
                    <a:pt x="5" y="7"/>
                  </a:lnTo>
                  <a:lnTo>
                    <a:pt x="4" y="9"/>
                  </a:lnTo>
                  <a:lnTo>
                    <a:pt x="3" y="11"/>
                  </a:lnTo>
                  <a:lnTo>
                    <a:pt x="1" y="13"/>
                  </a:lnTo>
                  <a:lnTo>
                    <a:pt x="0" y="15"/>
                  </a:lnTo>
                  <a:lnTo>
                    <a:pt x="8" y="17"/>
                  </a:lnTo>
                  <a:lnTo>
                    <a:pt x="15" y="20"/>
                  </a:lnTo>
                  <a:lnTo>
                    <a:pt x="22" y="24"/>
                  </a:lnTo>
                  <a:lnTo>
                    <a:pt x="27" y="29"/>
                  </a:lnTo>
                  <a:lnTo>
                    <a:pt x="32" y="35"/>
                  </a:lnTo>
                  <a:lnTo>
                    <a:pt x="36" y="41"/>
                  </a:lnTo>
                  <a:lnTo>
                    <a:pt x="39" y="47"/>
                  </a:lnTo>
                  <a:lnTo>
                    <a:pt x="41" y="54"/>
                  </a:lnTo>
                  <a:lnTo>
                    <a:pt x="43" y="60"/>
                  </a:lnTo>
                  <a:lnTo>
                    <a:pt x="45" y="66"/>
                  </a:lnTo>
                  <a:lnTo>
                    <a:pt x="46" y="72"/>
                  </a:lnTo>
                  <a:lnTo>
                    <a:pt x="46" y="77"/>
                  </a:lnTo>
                  <a:lnTo>
                    <a:pt x="47" y="81"/>
                  </a:lnTo>
                  <a:lnTo>
                    <a:pt x="47" y="84"/>
                  </a:lnTo>
                  <a:lnTo>
                    <a:pt x="47" y="86"/>
                  </a:lnTo>
                  <a:lnTo>
                    <a:pt x="47" y="87"/>
                  </a:lnTo>
                  <a:lnTo>
                    <a:pt x="59" y="95"/>
                  </a:lnTo>
                  <a:lnTo>
                    <a:pt x="44" y="115"/>
                  </a:lnTo>
                  <a:lnTo>
                    <a:pt x="34" y="145"/>
                  </a:lnTo>
                  <a:lnTo>
                    <a:pt x="27" y="180"/>
                  </a:lnTo>
                  <a:lnTo>
                    <a:pt x="22" y="217"/>
                  </a:lnTo>
                  <a:lnTo>
                    <a:pt x="19" y="252"/>
                  </a:lnTo>
                  <a:lnTo>
                    <a:pt x="18" y="282"/>
                  </a:lnTo>
                  <a:lnTo>
                    <a:pt x="18" y="303"/>
                  </a:lnTo>
                  <a:lnTo>
                    <a:pt x="18" y="310"/>
                  </a:lnTo>
                  <a:lnTo>
                    <a:pt x="41" y="307"/>
                  </a:lnTo>
                  <a:lnTo>
                    <a:pt x="38" y="283"/>
                  </a:lnTo>
                  <a:lnTo>
                    <a:pt x="37" y="262"/>
                  </a:lnTo>
                  <a:lnTo>
                    <a:pt x="37" y="241"/>
                  </a:lnTo>
                  <a:lnTo>
                    <a:pt x="39" y="221"/>
                  </a:lnTo>
                  <a:lnTo>
                    <a:pt x="43" y="202"/>
                  </a:lnTo>
                  <a:lnTo>
                    <a:pt x="47" y="185"/>
                  </a:lnTo>
                  <a:lnTo>
                    <a:pt x="52" y="169"/>
                  </a:lnTo>
                  <a:lnTo>
                    <a:pt x="58" y="155"/>
                  </a:lnTo>
                  <a:lnTo>
                    <a:pt x="64" y="142"/>
                  </a:lnTo>
                  <a:lnTo>
                    <a:pt x="70" y="131"/>
                  </a:lnTo>
                  <a:lnTo>
                    <a:pt x="76" y="121"/>
                  </a:lnTo>
                  <a:lnTo>
                    <a:pt x="81" y="113"/>
                  </a:lnTo>
                  <a:lnTo>
                    <a:pt x="86" y="107"/>
                  </a:lnTo>
                  <a:lnTo>
                    <a:pt x="89" y="102"/>
                  </a:lnTo>
                  <a:lnTo>
                    <a:pt x="92" y="100"/>
                  </a:lnTo>
                  <a:lnTo>
                    <a:pt x="93" y="99"/>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005" name="Freeform 743"/>
            <p:cNvSpPr>
              <a:spLocks/>
            </p:cNvSpPr>
            <p:nvPr/>
          </p:nvSpPr>
          <p:spPr bwMode="auto">
            <a:xfrm>
              <a:off x="3131546" y="2407572"/>
              <a:ext cx="211643" cy="112767"/>
            </a:xfrm>
            <a:custGeom>
              <a:avLst/>
              <a:gdLst>
                <a:gd name="T0" fmla="*/ 2147483647 w 152"/>
                <a:gd name="T1" fmla="*/ 2147483647 h 105"/>
                <a:gd name="T2" fmla="*/ 2147483647 w 152"/>
                <a:gd name="T3" fmla="*/ 2147483647 h 105"/>
                <a:gd name="T4" fmla="*/ 2147483647 w 152"/>
                <a:gd name="T5" fmla="*/ 2147483647 h 105"/>
                <a:gd name="T6" fmla="*/ 2147483647 w 152"/>
                <a:gd name="T7" fmla="*/ 2147483647 h 105"/>
                <a:gd name="T8" fmla="*/ 2147483647 w 152"/>
                <a:gd name="T9" fmla="*/ 2147483647 h 105"/>
                <a:gd name="T10" fmla="*/ 2147483647 w 152"/>
                <a:gd name="T11" fmla="*/ 2147483647 h 105"/>
                <a:gd name="T12" fmla="*/ 2147483647 w 152"/>
                <a:gd name="T13" fmla="*/ 2147483647 h 105"/>
                <a:gd name="T14" fmla="*/ 2147483647 w 152"/>
                <a:gd name="T15" fmla="*/ 2147483647 h 105"/>
                <a:gd name="T16" fmla="*/ 2147483647 w 152"/>
                <a:gd name="T17" fmla="*/ 2147483647 h 105"/>
                <a:gd name="T18" fmla="*/ 2147483647 w 152"/>
                <a:gd name="T19" fmla="*/ 2147483647 h 105"/>
                <a:gd name="T20" fmla="*/ 2147483647 w 152"/>
                <a:gd name="T21" fmla="*/ 2147483647 h 105"/>
                <a:gd name="T22" fmla="*/ 2147483647 w 152"/>
                <a:gd name="T23" fmla="*/ 2147483647 h 105"/>
                <a:gd name="T24" fmla="*/ 2147483647 w 152"/>
                <a:gd name="T25" fmla="*/ 0 h 105"/>
                <a:gd name="T26" fmla="*/ 2147483647 w 152"/>
                <a:gd name="T27" fmla="*/ 0 h 105"/>
                <a:gd name="T28" fmla="*/ 2147483647 w 152"/>
                <a:gd name="T29" fmla="*/ 2147483647 h 105"/>
                <a:gd name="T30" fmla="*/ 2147483647 w 152"/>
                <a:gd name="T31" fmla="*/ 2147483647 h 105"/>
                <a:gd name="T32" fmla="*/ 2147483647 w 152"/>
                <a:gd name="T33" fmla="*/ 2147483647 h 105"/>
                <a:gd name="T34" fmla="*/ 2147483647 w 152"/>
                <a:gd name="T35" fmla="*/ 2147483647 h 105"/>
                <a:gd name="T36" fmla="*/ 2147483647 w 152"/>
                <a:gd name="T37" fmla="*/ 2147483647 h 105"/>
                <a:gd name="T38" fmla="*/ 2147483647 w 152"/>
                <a:gd name="T39" fmla="*/ 2147483647 h 105"/>
                <a:gd name="T40" fmla="*/ 2147483647 w 152"/>
                <a:gd name="T41" fmla="*/ 2147483647 h 105"/>
                <a:gd name="T42" fmla="*/ 2147483647 w 152"/>
                <a:gd name="T43" fmla="*/ 2147483647 h 105"/>
                <a:gd name="T44" fmla="*/ 2147483647 w 152"/>
                <a:gd name="T45" fmla="*/ 2147483647 h 105"/>
                <a:gd name="T46" fmla="*/ 0 w 152"/>
                <a:gd name="T47" fmla="*/ 2147483647 h 105"/>
                <a:gd name="T48" fmla="*/ 2147483647 w 152"/>
                <a:gd name="T49" fmla="*/ 2147483647 h 105"/>
                <a:gd name="T50" fmla="*/ 2147483647 w 152"/>
                <a:gd name="T51" fmla="*/ 2147483647 h 105"/>
                <a:gd name="T52" fmla="*/ 2147483647 w 152"/>
                <a:gd name="T53" fmla="*/ 2147483647 h 105"/>
                <a:gd name="T54" fmla="*/ 2147483647 w 152"/>
                <a:gd name="T55" fmla="*/ 2147483647 h 105"/>
                <a:gd name="T56" fmla="*/ 2147483647 w 152"/>
                <a:gd name="T57" fmla="*/ 2147483647 h 105"/>
                <a:gd name="T58" fmla="*/ 2147483647 w 152"/>
                <a:gd name="T59" fmla="*/ 2147483647 h 105"/>
                <a:gd name="T60" fmla="*/ 2147483647 w 152"/>
                <a:gd name="T61" fmla="*/ 2147483647 h 105"/>
                <a:gd name="T62" fmla="*/ 2147483647 w 152"/>
                <a:gd name="T63" fmla="*/ 2147483647 h 10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52"/>
                <a:gd name="T97" fmla="*/ 0 h 105"/>
                <a:gd name="T98" fmla="*/ 152 w 152"/>
                <a:gd name="T99" fmla="*/ 105 h 10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52" h="105">
                  <a:moveTo>
                    <a:pt x="89" y="95"/>
                  </a:moveTo>
                  <a:lnTo>
                    <a:pt x="97" y="92"/>
                  </a:lnTo>
                  <a:lnTo>
                    <a:pt x="105" y="88"/>
                  </a:lnTo>
                  <a:lnTo>
                    <a:pt x="111" y="84"/>
                  </a:lnTo>
                  <a:lnTo>
                    <a:pt x="118" y="80"/>
                  </a:lnTo>
                  <a:lnTo>
                    <a:pt x="124" y="76"/>
                  </a:lnTo>
                  <a:lnTo>
                    <a:pt x="129" y="71"/>
                  </a:lnTo>
                  <a:lnTo>
                    <a:pt x="134" y="66"/>
                  </a:lnTo>
                  <a:lnTo>
                    <a:pt x="139" y="61"/>
                  </a:lnTo>
                  <a:lnTo>
                    <a:pt x="143" y="56"/>
                  </a:lnTo>
                  <a:lnTo>
                    <a:pt x="146" y="51"/>
                  </a:lnTo>
                  <a:lnTo>
                    <a:pt x="148" y="46"/>
                  </a:lnTo>
                  <a:lnTo>
                    <a:pt x="151" y="41"/>
                  </a:lnTo>
                  <a:lnTo>
                    <a:pt x="152" y="36"/>
                  </a:lnTo>
                  <a:lnTo>
                    <a:pt x="152" y="31"/>
                  </a:lnTo>
                  <a:lnTo>
                    <a:pt x="152" y="26"/>
                  </a:lnTo>
                  <a:lnTo>
                    <a:pt x="151" y="22"/>
                  </a:lnTo>
                  <a:lnTo>
                    <a:pt x="150" y="18"/>
                  </a:lnTo>
                  <a:lnTo>
                    <a:pt x="147" y="14"/>
                  </a:lnTo>
                  <a:lnTo>
                    <a:pt x="144" y="11"/>
                  </a:lnTo>
                  <a:lnTo>
                    <a:pt x="140" y="8"/>
                  </a:lnTo>
                  <a:lnTo>
                    <a:pt x="136" y="6"/>
                  </a:lnTo>
                  <a:lnTo>
                    <a:pt x="131" y="4"/>
                  </a:lnTo>
                  <a:lnTo>
                    <a:pt x="126" y="2"/>
                  </a:lnTo>
                  <a:lnTo>
                    <a:pt x="120" y="1"/>
                  </a:lnTo>
                  <a:lnTo>
                    <a:pt x="114" y="0"/>
                  </a:lnTo>
                  <a:lnTo>
                    <a:pt x="107" y="0"/>
                  </a:lnTo>
                  <a:lnTo>
                    <a:pt x="100" y="0"/>
                  </a:lnTo>
                  <a:lnTo>
                    <a:pt x="93" y="2"/>
                  </a:lnTo>
                  <a:lnTo>
                    <a:pt x="86" y="3"/>
                  </a:lnTo>
                  <a:lnTo>
                    <a:pt x="78" y="5"/>
                  </a:lnTo>
                  <a:lnTo>
                    <a:pt x="71" y="7"/>
                  </a:lnTo>
                  <a:lnTo>
                    <a:pt x="63" y="10"/>
                  </a:lnTo>
                  <a:lnTo>
                    <a:pt x="55" y="14"/>
                  </a:lnTo>
                  <a:lnTo>
                    <a:pt x="48" y="17"/>
                  </a:lnTo>
                  <a:lnTo>
                    <a:pt x="41" y="21"/>
                  </a:lnTo>
                  <a:lnTo>
                    <a:pt x="35" y="25"/>
                  </a:lnTo>
                  <a:lnTo>
                    <a:pt x="29" y="30"/>
                  </a:lnTo>
                  <a:lnTo>
                    <a:pt x="23" y="34"/>
                  </a:lnTo>
                  <a:lnTo>
                    <a:pt x="18" y="39"/>
                  </a:lnTo>
                  <a:lnTo>
                    <a:pt x="14" y="44"/>
                  </a:lnTo>
                  <a:lnTo>
                    <a:pt x="10" y="49"/>
                  </a:lnTo>
                  <a:lnTo>
                    <a:pt x="7" y="54"/>
                  </a:lnTo>
                  <a:lnTo>
                    <a:pt x="4" y="59"/>
                  </a:lnTo>
                  <a:lnTo>
                    <a:pt x="2" y="64"/>
                  </a:lnTo>
                  <a:lnTo>
                    <a:pt x="1" y="69"/>
                  </a:lnTo>
                  <a:lnTo>
                    <a:pt x="0" y="74"/>
                  </a:lnTo>
                  <a:lnTo>
                    <a:pt x="0" y="79"/>
                  </a:lnTo>
                  <a:lnTo>
                    <a:pt x="1" y="83"/>
                  </a:lnTo>
                  <a:lnTo>
                    <a:pt x="3" y="87"/>
                  </a:lnTo>
                  <a:lnTo>
                    <a:pt x="5" y="91"/>
                  </a:lnTo>
                  <a:lnTo>
                    <a:pt x="9" y="94"/>
                  </a:lnTo>
                  <a:lnTo>
                    <a:pt x="12" y="97"/>
                  </a:lnTo>
                  <a:lnTo>
                    <a:pt x="17" y="100"/>
                  </a:lnTo>
                  <a:lnTo>
                    <a:pt x="22" y="101"/>
                  </a:lnTo>
                  <a:lnTo>
                    <a:pt x="27" y="103"/>
                  </a:lnTo>
                  <a:lnTo>
                    <a:pt x="33" y="104"/>
                  </a:lnTo>
                  <a:lnTo>
                    <a:pt x="39" y="105"/>
                  </a:lnTo>
                  <a:lnTo>
                    <a:pt x="46" y="105"/>
                  </a:lnTo>
                  <a:lnTo>
                    <a:pt x="53" y="105"/>
                  </a:lnTo>
                  <a:lnTo>
                    <a:pt x="59" y="103"/>
                  </a:lnTo>
                  <a:lnTo>
                    <a:pt x="67" y="102"/>
                  </a:lnTo>
                  <a:lnTo>
                    <a:pt x="74" y="100"/>
                  </a:lnTo>
                  <a:lnTo>
                    <a:pt x="82" y="98"/>
                  </a:lnTo>
                  <a:lnTo>
                    <a:pt x="89" y="9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006" name="Freeform 744"/>
            <p:cNvSpPr>
              <a:spLocks/>
            </p:cNvSpPr>
            <p:nvPr/>
          </p:nvSpPr>
          <p:spPr bwMode="auto">
            <a:xfrm>
              <a:off x="2932443" y="2406160"/>
              <a:ext cx="89360" cy="85984"/>
            </a:xfrm>
            <a:custGeom>
              <a:avLst/>
              <a:gdLst>
                <a:gd name="T0" fmla="*/ 2147483647 w 64"/>
                <a:gd name="T1" fmla="*/ 2147483647 h 79"/>
                <a:gd name="T2" fmla="*/ 2147483647 w 64"/>
                <a:gd name="T3" fmla="*/ 2147483647 h 79"/>
                <a:gd name="T4" fmla="*/ 2147483647 w 64"/>
                <a:gd name="T5" fmla="*/ 2147483647 h 79"/>
                <a:gd name="T6" fmla="*/ 2147483647 w 64"/>
                <a:gd name="T7" fmla="*/ 2147483647 h 79"/>
                <a:gd name="T8" fmla="*/ 2147483647 w 64"/>
                <a:gd name="T9" fmla="*/ 2147483647 h 79"/>
                <a:gd name="T10" fmla="*/ 2147483647 w 64"/>
                <a:gd name="T11" fmla="*/ 2147483647 h 79"/>
                <a:gd name="T12" fmla="*/ 2147483647 w 64"/>
                <a:gd name="T13" fmla="*/ 2147483647 h 79"/>
                <a:gd name="T14" fmla="*/ 2147483647 w 64"/>
                <a:gd name="T15" fmla="*/ 2147483647 h 79"/>
                <a:gd name="T16" fmla="*/ 2147483647 w 64"/>
                <a:gd name="T17" fmla="*/ 2147483647 h 79"/>
                <a:gd name="T18" fmla="*/ 2147483647 w 64"/>
                <a:gd name="T19" fmla="*/ 2147483647 h 79"/>
                <a:gd name="T20" fmla="*/ 2147483647 w 64"/>
                <a:gd name="T21" fmla="*/ 2147483647 h 79"/>
                <a:gd name="T22" fmla="*/ 2147483647 w 64"/>
                <a:gd name="T23" fmla="*/ 2147483647 h 79"/>
                <a:gd name="T24" fmla="*/ 2147483647 w 64"/>
                <a:gd name="T25" fmla="*/ 2147483647 h 79"/>
                <a:gd name="T26" fmla="*/ 2147483647 w 64"/>
                <a:gd name="T27" fmla="*/ 2147483647 h 79"/>
                <a:gd name="T28" fmla="*/ 2147483647 w 64"/>
                <a:gd name="T29" fmla="*/ 2147483647 h 79"/>
                <a:gd name="T30" fmla="*/ 2147483647 w 64"/>
                <a:gd name="T31" fmla="*/ 2147483647 h 79"/>
                <a:gd name="T32" fmla="*/ 2147483647 w 64"/>
                <a:gd name="T33" fmla="*/ 2147483647 h 79"/>
                <a:gd name="T34" fmla="*/ 2147483647 w 64"/>
                <a:gd name="T35" fmla="*/ 2147483647 h 79"/>
                <a:gd name="T36" fmla="*/ 2147483647 w 64"/>
                <a:gd name="T37" fmla="*/ 2147483647 h 79"/>
                <a:gd name="T38" fmla="*/ 2147483647 w 64"/>
                <a:gd name="T39" fmla="*/ 2147483647 h 79"/>
                <a:gd name="T40" fmla="*/ 2147483647 w 64"/>
                <a:gd name="T41" fmla="*/ 2147483647 h 79"/>
                <a:gd name="T42" fmla="*/ 2147483647 w 64"/>
                <a:gd name="T43" fmla="*/ 2147483647 h 79"/>
                <a:gd name="T44" fmla="*/ 2147483647 w 64"/>
                <a:gd name="T45" fmla="*/ 2147483647 h 79"/>
                <a:gd name="T46" fmla="*/ 2147483647 w 64"/>
                <a:gd name="T47" fmla="*/ 2147483647 h 79"/>
                <a:gd name="T48" fmla="*/ 2147483647 w 64"/>
                <a:gd name="T49" fmla="*/ 2147483647 h 79"/>
                <a:gd name="T50" fmla="*/ 2147483647 w 64"/>
                <a:gd name="T51" fmla="*/ 2147483647 h 79"/>
                <a:gd name="T52" fmla="*/ 2147483647 w 64"/>
                <a:gd name="T53" fmla="*/ 2147483647 h 79"/>
                <a:gd name="T54" fmla="*/ 2147483647 w 64"/>
                <a:gd name="T55" fmla="*/ 2147483647 h 79"/>
                <a:gd name="T56" fmla="*/ 2147483647 w 64"/>
                <a:gd name="T57" fmla="*/ 2147483647 h 79"/>
                <a:gd name="T58" fmla="*/ 2147483647 w 64"/>
                <a:gd name="T59" fmla="*/ 2147483647 h 79"/>
                <a:gd name="T60" fmla="*/ 2147483647 w 64"/>
                <a:gd name="T61" fmla="*/ 2147483647 h 79"/>
                <a:gd name="T62" fmla="*/ 2147483647 w 64"/>
                <a:gd name="T63" fmla="*/ 2147483647 h 79"/>
                <a:gd name="T64" fmla="*/ 2147483647 w 64"/>
                <a:gd name="T65" fmla="*/ 2147483647 h 7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64"/>
                <a:gd name="T100" fmla="*/ 0 h 79"/>
                <a:gd name="T101" fmla="*/ 64 w 64"/>
                <a:gd name="T102" fmla="*/ 79 h 7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64" h="79">
                  <a:moveTo>
                    <a:pt x="32" y="0"/>
                  </a:moveTo>
                  <a:lnTo>
                    <a:pt x="26" y="1"/>
                  </a:lnTo>
                  <a:lnTo>
                    <a:pt x="20" y="3"/>
                  </a:lnTo>
                  <a:lnTo>
                    <a:pt x="15" y="6"/>
                  </a:lnTo>
                  <a:lnTo>
                    <a:pt x="11" y="10"/>
                  </a:lnTo>
                  <a:lnTo>
                    <a:pt x="7" y="15"/>
                  </a:lnTo>
                  <a:lnTo>
                    <a:pt x="4" y="21"/>
                  </a:lnTo>
                  <a:lnTo>
                    <a:pt x="1" y="27"/>
                  </a:lnTo>
                  <a:lnTo>
                    <a:pt x="0" y="34"/>
                  </a:lnTo>
                  <a:lnTo>
                    <a:pt x="11" y="34"/>
                  </a:lnTo>
                  <a:lnTo>
                    <a:pt x="12" y="30"/>
                  </a:lnTo>
                  <a:lnTo>
                    <a:pt x="13" y="26"/>
                  </a:lnTo>
                  <a:lnTo>
                    <a:pt x="16" y="22"/>
                  </a:lnTo>
                  <a:lnTo>
                    <a:pt x="18" y="19"/>
                  </a:lnTo>
                  <a:lnTo>
                    <a:pt x="21" y="16"/>
                  </a:lnTo>
                  <a:lnTo>
                    <a:pt x="25" y="15"/>
                  </a:lnTo>
                  <a:lnTo>
                    <a:pt x="28" y="13"/>
                  </a:lnTo>
                  <a:lnTo>
                    <a:pt x="32" y="13"/>
                  </a:lnTo>
                  <a:lnTo>
                    <a:pt x="37" y="13"/>
                  </a:lnTo>
                  <a:lnTo>
                    <a:pt x="41" y="15"/>
                  </a:lnTo>
                  <a:lnTo>
                    <a:pt x="45" y="18"/>
                  </a:lnTo>
                  <a:lnTo>
                    <a:pt x="48" y="21"/>
                  </a:lnTo>
                  <a:lnTo>
                    <a:pt x="51" y="25"/>
                  </a:lnTo>
                  <a:lnTo>
                    <a:pt x="53" y="30"/>
                  </a:lnTo>
                  <a:lnTo>
                    <a:pt x="54" y="35"/>
                  </a:lnTo>
                  <a:lnTo>
                    <a:pt x="55" y="40"/>
                  </a:lnTo>
                  <a:lnTo>
                    <a:pt x="54" y="46"/>
                  </a:lnTo>
                  <a:lnTo>
                    <a:pt x="53" y="51"/>
                  </a:lnTo>
                  <a:lnTo>
                    <a:pt x="51" y="56"/>
                  </a:lnTo>
                  <a:lnTo>
                    <a:pt x="48" y="60"/>
                  </a:lnTo>
                  <a:lnTo>
                    <a:pt x="45" y="63"/>
                  </a:lnTo>
                  <a:lnTo>
                    <a:pt x="41" y="66"/>
                  </a:lnTo>
                  <a:lnTo>
                    <a:pt x="37" y="67"/>
                  </a:lnTo>
                  <a:lnTo>
                    <a:pt x="32" y="68"/>
                  </a:lnTo>
                  <a:lnTo>
                    <a:pt x="28" y="67"/>
                  </a:lnTo>
                  <a:lnTo>
                    <a:pt x="24" y="66"/>
                  </a:lnTo>
                  <a:lnTo>
                    <a:pt x="20" y="63"/>
                  </a:lnTo>
                  <a:lnTo>
                    <a:pt x="17" y="60"/>
                  </a:lnTo>
                  <a:lnTo>
                    <a:pt x="14" y="56"/>
                  </a:lnTo>
                  <a:lnTo>
                    <a:pt x="12" y="52"/>
                  </a:lnTo>
                  <a:lnTo>
                    <a:pt x="11" y="47"/>
                  </a:lnTo>
                  <a:lnTo>
                    <a:pt x="10" y="42"/>
                  </a:lnTo>
                  <a:lnTo>
                    <a:pt x="0" y="42"/>
                  </a:lnTo>
                  <a:lnTo>
                    <a:pt x="1" y="49"/>
                  </a:lnTo>
                  <a:lnTo>
                    <a:pt x="3" y="56"/>
                  </a:lnTo>
                  <a:lnTo>
                    <a:pt x="6" y="63"/>
                  </a:lnTo>
                  <a:lnTo>
                    <a:pt x="10" y="68"/>
                  </a:lnTo>
                  <a:lnTo>
                    <a:pt x="14" y="73"/>
                  </a:lnTo>
                  <a:lnTo>
                    <a:pt x="20" y="76"/>
                  </a:lnTo>
                  <a:lnTo>
                    <a:pt x="25" y="79"/>
                  </a:lnTo>
                  <a:lnTo>
                    <a:pt x="32" y="79"/>
                  </a:lnTo>
                  <a:lnTo>
                    <a:pt x="38" y="78"/>
                  </a:lnTo>
                  <a:lnTo>
                    <a:pt x="45" y="76"/>
                  </a:lnTo>
                  <a:lnTo>
                    <a:pt x="50" y="73"/>
                  </a:lnTo>
                  <a:lnTo>
                    <a:pt x="55" y="68"/>
                  </a:lnTo>
                  <a:lnTo>
                    <a:pt x="58" y="62"/>
                  </a:lnTo>
                  <a:lnTo>
                    <a:pt x="62" y="55"/>
                  </a:lnTo>
                  <a:lnTo>
                    <a:pt x="63" y="48"/>
                  </a:lnTo>
                  <a:lnTo>
                    <a:pt x="64" y="40"/>
                  </a:lnTo>
                  <a:lnTo>
                    <a:pt x="63" y="32"/>
                  </a:lnTo>
                  <a:lnTo>
                    <a:pt x="62" y="24"/>
                  </a:lnTo>
                  <a:lnTo>
                    <a:pt x="58" y="18"/>
                  </a:lnTo>
                  <a:lnTo>
                    <a:pt x="55" y="12"/>
                  </a:lnTo>
                  <a:lnTo>
                    <a:pt x="50" y="7"/>
                  </a:lnTo>
                  <a:lnTo>
                    <a:pt x="45" y="4"/>
                  </a:lnTo>
                  <a:lnTo>
                    <a:pt x="38" y="1"/>
                  </a:lnTo>
                  <a:lnTo>
                    <a:pt x="32" y="0"/>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007" name="Freeform 745"/>
            <p:cNvSpPr>
              <a:spLocks/>
            </p:cNvSpPr>
            <p:nvPr/>
          </p:nvSpPr>
          <p:spPr bwMode="auto">
            <a:xfrm>
              <a:off x="2932443" y="2444221"/>
              <a:ext cx="14108" cy="7049"/>
            </a:xfrm>
            <a:custGeom>
              <a:avLst/>
              <a:gdLst>
                <a:gd name="T0" fmla="*/ 2147483647 w 10"/>
                <a:gd name="T1" fmla="*/ 2147483647 h 6"/>
                <a:gd name="T2" fmla="*/ 2147483647 w 10"/>
                <a:gd name="T3" fmla="*/ 2147483647 h 6"/>
                <a:gd name="T4" fmla="*/ 2147483647 w 10"/>
                <a:gd name="T5" fmla="*/ 2147483647 h 6"/>
                <a:gd name="T6" fmla="*/ 2147483647 w 10"/>
                <a:gd name="T7" fmla="*/ 2147483647 h 6"/>
                <a:gd name="T8" fmla="*/ 2147483647 w 10"/>
                <a:gd name="T9" fmla="*/ 0 h 6"/>
                <a:gd name="T10" fmla="*/ 0 w 10"/>
                <a:gd name="T11" fmla="*/ 0 h 6"/>
                <a:gd name="T12" fmla="*/ 0 w 10"/>
                <a:gd name="T13" fmla="*/ 2147483647 h 6"/>
                <a:gd name="T14" fmla="*/ 0 w 10"/>
                <a:gd name="T15" fmla="*/ 2147483647 h 6"/>
                <a:gd name="T16" fmla="*/ 0 w 10"/>
                <a:gd name="T17" fmla="*/ 2147483647 h 6"/>
                <a:gd name="T18" fmla="*/ 0 w 10"/>
                <a:gd name="T19" fmla="*/ 2147483647 h 6"/>
                <a:gd name="T20" fmla="*/ 0 w 10"/>
                <a:gd name="T21" fmla="*/ 2147483647 h 6"/>
                <a:gd name="T22" fmla="*/ 0 w 10"/>
                <a:gd name="T23" fmla="*/ 2147483647 h 6"/>
                <a:gd name="T24" fmla="*/ 0 w 10"/>
                <a:gd name="T25" fmla="*/ 2147483647 h 6"/>
                <a:gd name="T26" fmla="*/ 0 w 10"/>
                <a:gd name="T27" fmla="*/ 2147483647 h 6"/>
                <a:gd name="T28" fmla="*/ 2147483647 w 10"/>
                <a:gd name="T29" fmla="*/ 2147483647 h 6"/>
                <a:gd name="T30" fmla="*/ 2147483647 w 10"/>
                <a:gd name="T31" fmla="*/ 2147483647 h 6"/>
                <a:gd name="T32" fmla="*/ 2147483647 w 10"/>
                <a:gd name="T33" fmla="*/ 2147483647 h 6"/>
                <a:gd name="T34" fmla="*/ 2147483647 w 10"/>
                <a:gd name="T35" fmla="*/ 2147483647 h 6"/>
                <a:gd name="T36" fmla="*/ 2147483647 w 10"/>
                <a:gd name="T37" fmla="*/ 2147483647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0"/>
                <a:gd name="T58" fmla="*/ 0 h 6"/>
                <a:gd name="T59" fmla="*/ 10 w 10"/>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0" h="6">
                  <a:moveTo>
                    <a:pt x="10" y="5"/>
                  </a:moveTo>
                  <a:lnTo>
                    <a:pt x="10" y="4"/>
                  </a:lnTo>
                  <a:lnTo>
                    <a:pt x="10" y="2"/>
                  </a:lnTo>
                  <a:lnTo>
                    <a:pt x="10" y="1"/>
                  </a:lnTo>
                  <a:lnTo>
                    <a:pt x="10" y="0"/>
                  </a:lnTo>
                  <a:lnTo>
                    <a:pt x="0" y="0"/>
                  </a:lnTo>
                  <a:lnTo>
                    <a:pt x="0" y="1"/>
                  </a:lnTo>
                  <a:lnTo>
                    <a:pt x="0" y="2"/>
                  </a:lnTo>
                  <a:lnTo>
                    <a:pt x="0" y="3"/>
                  </a:lnTo>
                  <a:lnTo>
                    <a:pt x="0" y="5"/>
                  </a:lnTo>
                  <a:lnTo>
                    <a:pt x="0" y="6"/>
                  </a:lnTo>
                  <a:lnTo>
                    <a:pt x="10" y="6"/>
                  </a:lnTo>
                  <a:lnTo>
                    <a:pt x="10" y="5"/>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008" name="Freeform 746"/>
            <p:cNvSpPr>
              <a:spLocks/>
            </p:cNvSpPr>
            <p:nvPr/>
          </p:nvSpPr>
          <p:spPr bwMode="auto">
            <a:xfrm>
              <a:off x="2949687" y="2418849"/>
              <a:ext cx="31354" cy="50745"/>
            </a:xfrm>
            <a:custGeom>
              <a:avLst/>
              <a:gdLst>
                <a:gd name="T0" fmla="*/ 2147483647 w 21"/>
                <a:gd name="T1" fmla="*/ 2147483647 h 48"/>
                <a:gd name="T2" fmla="*/ 2147483647 w 21"/>
                <a:gd name="T3" fmla="*/ 2147483647 h 48"/>
                <a:gd name="T4" fmla="*/ 2147483647 w 21"/>
                <a:gd name="T5" fmla="*/ 2147483647 h 48"/>
                <a:gd name="T6" fmla="*/ 2147483647 w 21"/>
                <a:gd name="T7" fmla="*/ 2147483647 h 48"/>
                <a:gd name="T8" fmla="*/ 2147483647 w 21"/>
                <a:gd name="T9" fmla="*/ 0 h 48"/>
                <a:gd name="T10" fmla="*/ 2147483647 w 21"/>
                <a:gd name="T11" fmla="*/ 2147483647 h 48"/>
                <a:gd name="T12" fmla="*/ 2147483647 w 21"/>
                <a:gd name="T13" fmla="*/ 2147483647 h 48"/>
                <a:gd name="T14" fmla="*/ 0 w 21"/>
                <a:gd name="T15" fmla="*/ 2147483647 h 48"/>
                <a:gd name="T16" fmla="*/ 2147483647 w 21"/>
                <a:gd name="T17" fmla="*/ 2147483647 h 4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1"/>
                <a:gd name="T28" fmla="*/ 0 h 48"/>
                <a:gd name="T29" fmla="*/ 21 w 21"/>
                <a:gd name="T30" fmla="*/ 48 h 4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1" h="48">
                  <a:moveTo>
                    <a:pt x="17" y="29"/>
                  </a:moveTo>
                  <a:lnTo>
                    <a:pt x="17" y="24"/>
                  </a:lnTo>
                  <a:lnTo>
                    <a:pt x="17" y="15"/>
                  </a:lnTo>
                  <a:lnTo>
                    <a:pt x="17" y="5"/>
                  </a:lnTo>
                  <a:lnTo>
                    <a:pt x="17" y="0"/>
                  </a:lnTo>
                  <a:lnTo>
                    <a:pt x="21" y="29"/>
                  </a:lnTo>
                  <a:lnTo>
                    <a:pt x="21" y="32"/>
                  </a:lnTo>
                  <a:lnTo>
                    <a:pt x="0" y="48"/>
                  </a:lnTo>
                  <a:lnTo>
                    <a:pt x="17" y="29"/>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009" name="Freeform 747"/>
            <p:cNvSpPr>
              <a:spLocks/>
            </p:cNvSpPr>
            <p:nvPr/>
          </p:nvSpPr>
          <p:spPr bwMode="auto">
            <a:xfrm>
              <a:off x="2937148" y="2392064"/>
              <a:ext cx="32923" cy="22554"/>
            </a:xfrm>
            <a:custGeom>
              <a:avLst/>
              <a:gdLst>
                <a:gd name="T0" fmla="*/ 0 w 22"/>
                <a:gd name="T1" fmla="*/ 2147483647 h 21"/>
                <a:gd name="T2" fmla="*/ 0 w 22"/>
                <a:gd name="T3" fmla="*/ 2147483647 h 21"/>
                <a:gd name="T4" fmla="*/ 2147483647 w 22"/>
                <a:gd name="T5" fmla="*/ 2147483647 h 21"/>
                <a:gd name="T6" fmla="*/ 2147483647 w 22"/>
                <a:gd name="T7" fmla="*/ 2147483647 h 21"/>
                <a:gd name="T8" fmla="*/ 2147483647 w 22"/>
                <a:gd name="T9" fmla="*/ 2147483647 h 21"/>
                <a:gd name="T10" fmla="*/ 2147483647 w 22"/>
                <a:gd name="T11" fmla="*/ 2147483647 h 21"/>
                <a:gd name="T12" fmla="*/ 2147483647 w 22"/>
                <a:gd name="T13" fmla="*/ 0 h 21"/>
                <a:gd name="T14" fmla="*/ 2147483647 w 22"/>
                <a:gd name="T15" fmla="*/ 2147483647 h 21"/>
                <a:gd name="T16" fmla="*/ 2147483647 w 22"/>
                <a:gd name="T17" fmla="*/ 2147483647 h 21"/>
                <a:gd name="T18" fmla="*/ 2147483647 w 22"/>
                <a:gd name="T19" fmla="*/ 2147483647 h 21"/>
                <a:gd name="T20" fmla="*/ 2147483647 w 22"/>
                <a:gd name="T21" fmla="*/ 2147483647 h 21"/>
                <a:gd name="T22" fmla="*/ 2147483647 w 22"/>
                <a:gd name="T23" fmla="*/ 2147483647 h 21"/>
                <a:gd name="T24" fmla="*/ 2147483647 w 22"/>
                <a:gd name="T25" fmla="*/ 2147483647 h 21"/>
                <a:gd name="T26" fmla="*/ 2147483647 w 22"/>
                <a:gd name="T27" fmla="*/ 2147483647 h 21"/>
                <a:gd name="T28" fmla="*/ 2147483647 w 22"/>
                <a:gd name="T29" fmla="*/ 2147483647 h 21"/>
                <a:gd name="T30" fmla="*/ 2147483647 w 22"/>
                <a:gd name="T31" fmla="*/ 2147483647 h 21"/>
                <a:gd name="T32" fmla="*/ 2147483647 w 22"/>
                <a:gd name="T33" fmla="*/ 2147483647 h 21"/>
                <a:gd name="T34" fmla="*/ 2147483647 w 22"/>
                <a:gd name="T35" fmla="*/ 2147483647 h 21"/>
                <a:gd name="T36" fmla="*/ 0 w 22"/>
                <a:gd name="T37" fmla="*/ 2147483647 h 2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2"/>
                <a:gd name="T58" fmla="*/ 0 h 21"/>
                <a:gd name="T59" fmla="*/ 22 w 22"/>
                <a:gd name="T60" fmla="*/ 21 h 2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2" h="21">
                  <a:moveTo>
                    <a:pt x="0" y="21"/>
                  </a:moveTo>
                  <a:lnTo>
                    <a:pt x="0" y="19"/>
                  </a:lnTo>
                  <a:lnTo>
                    <a:pt x="1" y="16"/>
                  </a:lnTo>
                  <a:lnTo>
                    <a:pt x="2" y="11"/>
                  </a:lnTo>
                  <a:lnTo>
                    <a:pt x="3" y="6"/>
                  </a:lnTo>
                  <a:lnTo>
                    <a:pt x="6" y="2"/>
                  </a:lnTo>
                  <a:lnTo>
                    <a:pt x="10" y="0"/>
                  </a:lnTo>
                  <a:lnTo>
                    <a:pt x="15" y="2"/>
                  </a:lnTo>
                  <a:lnTo>
                    <a:pt x="21" y="8"/>
                  </a:lnTo>
                  <a:lnTo>
                    <a:pt x="22" y="11"/>
                  </a:lnTo>
                  <a:lnTo>
                    <a:pt x="21" y="11"/>
                  </a:lnTo>
                  <a:lnTo>
                    <a:pt x="20" y="10"/>
                  </a:lnTo>
                  <a:lnTo>
                    <a:pt x="18" y="9"/>
                  </a:lnTo>
                  <a:lnTo>
                    <a:pt x="15" y="7"/>
                  </a:lnTo>
                  <a:lnTo>
                    <a:pt x="12" y="6"/>
                  </a:lnTo>
                  <a:lnTo>
                    <a:pt x="10" y="6"/>
                  </a:lnTo>
                  <a:lnTo>
                    <a:pt x="7" y="7"/>
                  </a:lnTo>
                  <a:lnTo>
                    <a:pt x="6" y="10"/>
                  </a:lnTo>
                  <a:lnTo>
                    <a:pt x="0" y="21"/>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010" name="Freeform 748"/>
            <p:cNvSpPr>
              <a:spLocks/>
            </p:cNvSpPr>
            <p:nvPr/>
          </p:nvSpPr>
          <p:spPr bwMode="auto">
            <a:xfrm>
              <a:off x="2938714" y="2401933"/>
              <a:ext cx="31354" cy="9868"/>
            </a:xfrm>
            <a:custGeom>
              <a:avLst/>
              <a:gdLst>
                <a:gd name="T0" fmla="*/ 0 w 21"/>
                <a:gd name="T1" fmla="*/ 2147483647 h 9"/>
                <a:gd name="T2" fmla="*/ 2147483647 w 21"/>
                <a:gd name="T3" fmla="*/ 2147483647 h 9"/>
                <a:gd name="T4" fmla="*/ 2147483647 w 21"/>
                <a:gd name="T5" fmla="*/ 2147483647 h 9"/>
                <a:gd name="T6" fmla="*/ 2147483647 w 21"/>
                <a:gd name="T7" fmla="*/ 2147483647 h 9"/>
                <a:gd name="T8" fmla="*/ 2147483647 w 21"/>
                <a:gd name="T9" fmla="*/ 2147483647 h 9"/>
                <a:gd name="T10" fmla="*/ 2147483647 w 21"/>
                <a:gd name="T11" fmla="*/ 2147483647 h 9"/>
                <a:gd name="T12" fmla="*/ 2147483647 w 21"/>
                <a:gd name="T13" fmla="*/ 2147483647 h 9"/>
                <a:gd name="T14" fmla="*/ 2147483647 w 21"/>
                <a:gd name="T15" fmla="*/ 2147483647 h 9"/>
                <a:gd name="T16" fmla="*/ 2147483647 w 21"/>
                <a:gd name="T17" fmla="*/ 0 h 9"/>
                <a:gd name="T18" fmla="*/ 2147483647 w 21"/>
                <a:gd name="T19" fmla="*/ 2147483647 h 9"/>
                <a:gd name="T20" fmla="*/ 2147483647 w 21"/>
                <a:gd name="T21" fmla="*/ 2147483647 h 9"/>
                <a:gd name="T22" fmla="*/ 2147483647 w 21"/>
                <a:gd name="T23" fmla="*/ 2147483647 h 9"/>
                <a:gd name="T24" fmla="*/ 2147483647 w 21"/>
                <a:gd name="T25" fmla="*/ 2147483647 h 9"/>
                <a:gd name="T26" fmla="*/ 2147483647 w 21"/>
                <a:gd name="T27" fmla="*/ 2147483647 h 9"/>
                <a:gd name="T28" fmla="*/ 2147483647 w 21"/>
                <a:gd name="T29" fmla="*/ 2147483647 h 9"/>
                <a:gd name="T30" fmla="*/ 2147483647 w 21"/>
                <a:gd name="T31" fmla="*/ 2147483647 h 9"/>
                <a:gd name="T32" fmla="*/ 0 w 21"/>
                <a:gd name="T33" fmla="*/ 2147483647 h 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1"/>
                <a:gd name="T52" fmla="*/ 0 h 9"/>
                <a:gd name="T53" fmla="*/ 21 w 21"/>
                <a:gd name="T54" fmla="*/ 9 h 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1" h="9">
                  <a:moveTo>
                    <a:pt x="0" y="5"/>
                  </a:moveTo>
                  <a:lnTo>
                    <a:pt x="1" y="5"/>
                  </a:lnTo>
                  <a:lnTo>
                    <a:pt x="3" y="6"/>
                  </a:lnTo>
                  <a:lnTo>
                    <a:pt x="5" y="6"/>
                  </a:lnTo>
                  <a:lnTo>
                    <a:pt x="9" y="6"/>
                  </a:lnTo>
                  <a:lnTo>
                    <a:pt x="12" y="5"/>
                  </a:lnTo>
                  <a:lnTo>
                    <a:pt x="16" y="5"/>
                  </a:lnTo>
                  <a:lnTo>
                    <a:pt x="19" y="3"/>
                  </a:lnTo>
                  <a:lnTo>
                    <a:pt x="21" y="0"/>
                  </a:lnTo>
                  <a:lnTo>
                    <a:pt x="21" y="1"/>
                  </a:lnTo>
                  <a:lnTo>
                    <a:pt x="20" y="3"/>
                  </a:lnTo>
                  <a:lnTo>
                    <a:pt x="18" y="5"/>
                  </a:lnTo>
                  <a:lnTo>
                    <a:pt x="15" y="7"/>
                  </a:lnTo>
                  <a:lnTo>
                    <a:pt x="12" y="9"/>
                  </a:lnTo>
                  <a:lnTo>
                    <a:pt x="8" y="9"/>
                  </a:lnTo>
                  <a:lnTo>
                    <a:pt x="4" y="9"/>
                  </a:lnTo>
                  <a:lnTo>
                    <a:pt x="0" y="5"/>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011" name="Freeform 749"/>
            <p:cNvSpPr>
              <a:spLocks/>
            </p:cNvSpPr>
            <p:nvPr/>
          </p:nvSpPr>
          <p:spPr bwMode="auto">
            <a:xfrm>
              <a:off x="2984179" y="2392068"/>
              <a:ext cx="32923" cy="18323"/>
            </a:xfrm>
            <a:custGeom>
              <a:avLst/>
              <a:gdLst>
                <a:gd name="T0" fmla="*/ 0 w 24"/>
                <a:gd name="T1" fmla="*/ 2147483647 h 17"/>
                <a:gd name="T2" fmla="*/ 0 w 24"/>
                <a:gd name="T3" fmla="*/ 2147483647 h 17"/>
                <a:gd name="T4" fmla="*/ 2147483647 w 24"/>
                <a:gd name="T5" fmla="*/ 2147483647 h 17"/>
                <a:gd name="T6" fmla="*/ 2147483647 w 24"/>
                <a:gd name="T7" fmla="*/ 2147483647 h 17"/>
                <a:gd name="T8" fmla="*/ 2147483647 w 24"/>
                <a:gd name="T9" fmla="*/ 2147483647 h 17"/>
                <a:gd name="T10" fmla="*/ 2147483647 w 24"/>
                <a:gd name="T11" fmla="*/ 0 h 17"/>
                <a:gd name="T12" fmla="*/ 2147483647 w 24"/>
                <a:gd name="T13" fmla="*/ 2147483647 h 17"/>
                <a:gd name="T14" fmla="*/ 2147483647 w 24"/>
                <a:gd name="T15" fmla="*/ 2147483647 h 17"/>
                <a:gd name="T16" fmla="*/ 2147483647 w 24"/>
                <a:gd name="T17" fmla="*/ 2147483647 h 17"/>
                <a:gd name="T18" fmla="*/ 2147483647 w 24"/>
                <a:gd name="T19" fmla="*/ 2147483647 h 17"/>
                <a:gd name="T20" fmla="*/ 2147483647 w 24"/>
                <a:gd name="T21" fmla="*/ 2147483647 h 17"/>
                <a:gd name="T22" fmla="*/ 2147483647 w 24"/>
                <a:gd name="T23" fmla="*/ 2147483647 h 17"/>
                <a:gd name="T24" fmla="*/ 2147483647 w 24"/>
                <a:gd name="T25" fmla="*/ 2147483647 h 17"/>
                <a:gd name="T26" fmla="*/ 2147483647 w 24"/>
                <a:gd name="T27" fmla="*/ 2147483647 h 17"/>
                <a:gd name="T28" fmla="*/ 2147483647 w 24"/>
                <a:gd name="T29" fmla="*/ 2147483647 h 17"/>
                <a:gd name="T30" fmla="*/ 2147483647 w 24"/>
                <a:gd name="T31" fmla="*/ 2147483647 h 17"/>
                <a:gd name="T32" fmla="*/ 2147483647 w 24"/>
                <a:gd name="T33" fmla="*/ 2147483647 h 17"/>
                <a:gd name="T34" fmla="*/ 2147483647 w 24"/>
                <a:gd name="T35" fmla="*/ 2147483647 h 17"/>
                <a:gd name="T36" fmla="*/ 0 w 24"/>
                <a:gd name="T37" fmla="*/ 2147483647 h 1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4"/>
                <a:gd name="T58" fmla="*/ 0 h 17"/>
                <a:gd name="T59" fmla="*/ 24 w 24"/>
                <a:gd name="T60" fmla="*/ 17 h 1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4" h="17">
                  <a:moveTo>
                    <a:pt x="0" y="10"/>
                  </a:moveTo>
                  <a:lnTo>
                    <a:pt x="0" y="9"/>
                  </a:lnTo>
                  <a:lnTo>
                    <a:pt x="3" y="6"/>
                  </a:lnTo>
                  <a:lnTo>
                    <a:pt x="6" y="3"/>
                  </a:lnTo>
                  <a:lnTo>
                    <a:pt x="10" y="1"/>
                  </a:lnTo>
                  <a:lnTo>
                    <a:pt x="14" y="0"/>
                  </a:lnTo>
                  <a:lnTo>
                    <a:pt x="18" y="1"/>
                  </a:lnTo>
                  <a:lnTo>
                    <a:pt x="22" y="5"/>
                  </a:lnTo>
                  <a:lnTo>
                    <a:pt x="24" y="14"/>
                  </a:lnTo>
                  <a:lnTo>
                    <a:pt x="22" y="17"/>
                  </a:lnTo>
                  <a:lnTo>
                    <a:pt x="22" y="16"/>
                  </a:lnTo>
                  <a:lnTo>
                    <a:pt x="22" y="14"/>
                  </a:lnTo>
                  <a:lnTo>
                    <a:pt x="21" y="12"/>
                  </a:lnTo>
                  <a:lnTo>
                    <a:pt x="19" y="9"/>
                  </a:lnTo>
                  <a:lnTo>
                    <a:pt x="18" y="7"/>
                  </a:lnTo>
                  <a:lnTo>
                    <a:pt x="16" y="5"/>
                  </a:lnTo>
                  <a:lnTo>
                    <a:pt x="13" y="4"/>
                  </a:lnTo>
                  <a:lnTo>
                    <a:pt x="10" y="5"/>
                  </a:lnTo>
                  <a:lnTo>
                    <a:pt x="0" y="10"/>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012" name="Freeform 750"/>
            <p:cNvSpPr>
              <a:spLocks/>
            </p:cNvSpPr>
            <p:nvPr/>
          </p:nvSpPr>
          <p:spPr bwMode="auto">
            <a:xfrm>
              <a:off x="2990451" y="2399115"/>
              <a:ext cx="26651" cy="11277"/>
            </a:xfrm>
            <a:custGeom>
              <a:avLst/>
              <a:gdLst>
                <a:gd name="T0" fmla="*/ 0 w 20"/>
                <a:gd name="T1" fmla="*/ 0 h 11"/>
                <a:gd name="T2" fmla="*/ 0 w 20"/>
                <a:gd name="T3" fmla="*/ 0 h 11"/>
                <a:gd name="T4" fmla="*/ 2147483647 w 20"/>
                <a:gd name="T5" fmla="*/ 2147483647 h 11"/>
                <a:gd name="T6" fmla="*/ 2147483647 w 20"/>
                <a:gd name="T7" fmla="*/ 2147483647 h 11"/>
                <a:gd name="T8" fmla="*/ 2147483647 w 20"/>
                <a:gd name="T9" fmla="*/ 2147483647 h 11"/>
                <a:gd name="T10" fmla="*/ 2147483647 w 20"/>
                <a:gd name="T11" fmla="*/ 2147483647 h 11"/>
                <a:gd name="T12" fmla="*/ 2147483647 w 20"/>
                <a:gd name="T13" fmla="*/ 2147483647 h 11"/>
                <a:gd name="T14" fmla="*/ 2147483647 w 20"/>
                <a:gd name="T15" fmla="*/ 2147483647 h 11"/>
                <a:gd name="T16" fmla="*/ 2147483647 w 20"/>
                <a:gd name="T17" fmla="*/ 2147483647 h 11"/>
                <a:gd name="T18" fmla="*/ 2147483647 w 20"/>
                <a:gd name="T19" fmla="*/ 2147483647 h 11"/>
                <a:gd name="T20" fmla="*/ 2147483647 w 20"/>
                <a:gd name="T21" fmla="*/ 2147483647 h 11"/>
                <a:gd name="T22" fmla="*/ 2147483647 w 20"/>
                <a:gd name="T23" fmla="*/ 2147483647 h 11"/>
                <a:gd name="T24" fmla="*/ 2147483647 w 20"/>
                <a:gd name="T25" fmla="*/ 2147483647 h 11"/>
                <a:gd name="T26" fmla="*/ 2147483647 w 20"/>
                <a:gd name="T27" fmla="*/ 2147483647 h 11"/>
                <a:gd name="T28" fmla="*/ 2147483647 w 20"/>
                <a:gd name="T29" fmla="*/ 2147483647 h 11"/>
                <a:gd name="T30" fmla="*/ 2147483647 w 20"/>
                <a:gd name="T31" fmla="*/ 2147483647 h 11"/>
                <a:gd name="T32" fmla="*/ 0 w 20"/>
                <a:gd name="T33" fmla="*/ 0 h 1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0"/>
                <a:gd name="T52" fmla="*/ 0 h 11"/>
                <a:gd name="T53" fmla="*/ 20 w 20"/>
                <a:gd name="T54" fmla="*/ 11 h 1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0" h="11">
                  <a:moveTo>
                    <a:pt x="0" y="0"/>
                  </a:moveTo>
                  <a:lnTo>
                    <a:pt x="0" y="0"/>
                  </a:lnTo>
                  <a:lnTo>
                    <a:pt x="2" y="2"/>
                  </a:lnTo>
                  <a:lnTo>
                    <a:pt x="4" y="4"/>
                  </a:lnTo>
                  <a:lnTo>
                    <a:pt x="7" y="6"/>
                  </a:lnTo>
                  <a:lnTo>
                    <a:pt x="10" y="8"/>
                  </a:lnTo>
                  <a:lnTo>
                    <a:pt x="13" y="9"/>
                  </a:lnTo>
                  <a:lnTo>
                    <a:pt x="16" y="10"/>
                  </a:lnTo>
                  <a:lnTo>
                    <a:pt x="20" y="9"/>
                  </a:lnTo>
                  <a:lnTo>
                    <a:pt x="19" y="10"/>
                  </a:lnTo>
                  <a:lnTo>
                    <a:pt x="17" y="11"/>
                  </a:lnTo>
                  <a:lnTo>
                    <a:pt x="14" y="11"/>
                  </a:lnTo>
                  <a:lnTo>
                    <a:pt x="11" y="11"/>
                  </a:lnTo>
                  <a:lnTo>
                    <a:pt x="8" y="10"/>
                  </a:lnTo>
                  <a:lnTo>
                    <a:pt x="5" y="8"/>
                  </a:lnTo>
                  <a:lnTo>
                    <a:pt x="2" y="5"/>
                  </a:lnTo>
                  <a:lnTo>
                    <a:pt x="0" y="0"/>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013" name="Freeform 751"/>
            <p:cNvSpPr>
              <a:spLocks/>
            </p:cNvSpPr>
            <p:nvPr/>
          </p:nvSpPr>
          <p:spPr bwMode="auto">
            <a:xfrm>
              <a:off x="2949691" y="2485096"/>
              <a:ext cx="15677" cy="19734"/>
            </a:xfrm>
            <a:custGeom>
              <a:avLst/>
              <a:gdLst>
                <a:gd name="T0" fmla="*/ 2147483647 w 11"/>
                <a:gd name="T1" fmla="*/ 0 h 18"/>
                <a:gd name="T2" fmla="*/ 2147483647 w 11"/>
                <a:gd name="T3" fmla="*/ 2147483647 h 18"/>
                <a:gd name="T4" fmla="*/ 2147483647 w 11"/>
                <a:gd name="T5" fmla="*/ 2147483647 h 18"/>
                <a:gd name="T6" fmla="*/ 0 w 11"/>
                <a:gd name="T7" fmla="*/ 2147483647 h 18"/>
                <a:gd name="T8" fmla="*/ 2147483647 w 11"/>
                <a:gd name="T9" fmla="*/ 2147483647 h 18"/>
                <a:gd name="T10" fmla="*/ 2147483647 w 11"/>
                <a:gd name="T11" fmla="*/ 2147483647 h 18"/>
                <a:gd name="T12" fmla="*/ 2147483647 w 11"/>
                <a:gd name="T13" fmla="*/ 2147483647 h 18"/>
                <a:gd name="T14" fmla="*/ 2147483647 w 11"/>
                <a:gd name="T15" fmla="*/ 2147483647 h 18"/>
                <a:gd name="T16" fmla="*/ 2147483647 w 11"/>
                <a:gd name="T17" fmla="*/ 2147483647 h 18"/>
                <a:gd name="T18" fmla="*/ 2147483647 w 11"/>
                <a:gd name="T19" fmla="*/ 2147483647 h 18"/>
                <a:gd name="T20" fmla="*/ 2147483647 w 11"/>
                <a:gd name="T21" fmla="*/ 2147483647 h 18"/>
                <a:gd name="T22" fmla="*/ 2147483647 w 11"/>
                <a:gd name="T23" fmla="*/ 2147483647 h 18"/>
                <a:gd name="T24" fmla="*/ 2147483647 w 11"/>
                <a:gd name="T25" fmla="*/ 2147483647 h 18"/>
                <a:gd name="T26" fmla="*/ 2147483647 w 11"/>
                <a:gd name="T27" fmla="*/ 0 h 1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1"/>
                <a:gd name="T43" fmla="*/ 0 h 18"/>
                <a:gd name="T44" fmla="*/ 11 w 11"/>
                <a:gd name="T45" fmla="*/ 18 h 1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1" h="18">
                  <a:moveTo>
                    <a:pt x="3" y="0"/>
                  </a:moveTo>
                  <a:lnTo>
                    <a:pt x="3" y="3"/>
                  </a:lnTo>
                  <a:lnTo>
                    <a:pt x="1" y="10"/>
                  </a:lnTo>
                  <a:lnTo>
                    <a:pt x="0" y="16"/>
                  </a:lnTo>
                  <a:lnTo>
                    <a:pt x="1" y="18"/>
                  </a:lnTo>
                  <a:lnTo>
                    <a:pt x="1" y="17"/>
                  </a:lnTo>
                  <a:lnTo>
                    <a:pt x="3" y="16"/>
                  </a:lnTo>
                  <a:lnTo>
                    <a:pt x="5" y="13"/>
                  </a:lnTo>
                  <a:lnTo>
                    <a:pt x="6" y="10"/>
                  </a:lnTo>
                  <a:lnTo>
                    <a:pt x="8" y="8"/>
                  </a:lnTo>
                  <a:lnTo>
                    <a:pt x="10" y="6"/>
                  </a:lnTo>
                  <a:lnTo>
                    <a:pt x="11" y="4"/>
                  </a:lnTo>
                  <a:lnTo>
                    <a:pt x="11" y="3"/>
                  </a:lnTo>
                  <a:lnTo>
                    <a:pt x="3" y="0"/>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014" name="Freeform 752"/>
            <p:cNvSpPr>
              <a:spLocks/>
            </p:cNvSpPr>
            <p:nvPr/>
          </p:nvSpPr>
          <p:spPr bwMode="auto">
            <a:xfrm>
              <a:off x="3002990" y="2469592"/>
              <a:ext cx="17246" cy="19734"/>
            </a:xfrm>
            <a:custGeom>
              <a:avLst/>
              <a:gdLst>
                <a:gd name="T0" fmla="*/ 0 w 12"/>
                <a:gd name="T1" fmla="*/ 2147483647 h 18"/>
                <a:gd name="T2" fmla="*/ 2147483647 w 12"/>
                <a:gd name="T3" fmla="*/ 2147483647 h 18"/>
                <a:gd name="T4" fmla="*/ 2147483647 w 12"/>
                <a:gd name="T5" fmla="*/ 2147483647 h 18"/>
                <a:gd name="T6" fmla="*/ 2147483647 w 12"/>
                <a:gd name="T7" fmla="*/ 2147483647 h 18"/>
                <a:gd name="T8" fmla="*/ 2147483647 w 12"/>
                <a:gd name="T9" fmla="*/ 2147483647 h 18"/>
                <a:gd name="T10" fmla="*/ 2147483647 w 12"/>
                <a:gd name="T11" fmla="*/ 2147483647 h 18"/>
                <a:gd name="T12" fmla="*/ 2147483647 w 12"/>
                <a:gd name="T13" fmla="*/ 2147483647 h 18"/>
                <a:gd name="T14" fmla="*/ 2147483647 w 12"/>
                <a:gd name="T15" fmla="*/ 2147483647 h 18"/>
                <a:gd name="T16" fmla="*/ 2147483647 w 12"/>
                <a:gd name="T17" fmla="*/ 2147483647 h 18"/>
                <a:gd name="T18" fmla="*/ 2147483647 w 12"/>
                <a:gd name="T19" fmla="*/ 2147483647 h 18"/>
                <a:gd name="T20" fmla="*/ 2147483647 w 12"/>
                <a:gd name="T21" fmla="*/ 2147483647 h 18"/>
                <a:gd name="T22" fmla="*/ 2147483647 w 12"/>
                <a:gd name="T23" fmla="*/ 2147483647 h 18"/>
                <a:gd name="T24" fmla="*/ 2147483647 w 12"/>
                <a:gd name="T25" fmla="*/ 0 h 18"/>
                <a:gd name="T26" fmla="*/ 0 w 12"/>
                <a:gd name="T27" fmla="*/ 2147483647 h 1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2"/>
                <a:gd name="T43" fmla="*/ 0 h 18"/>
                <a:gd name="T44" fmla="*/ 12 w 12"/>
                <a:gd name="T45" fmla="*/ 18 h 1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2" h="18">
                  <a:moveTo>
                    <a:pt x="0" y="7"/>
                  </a:moveTo>
                  <a:lnTo>
                    <a:pt x="1" y="7"/>
                  </a:lnTo>
                  <a:lnTo>
                    <a:pt x="2" y="9"/>
                  </a:lnTo>
                  <a:lnTo>
                    <a:pt x="4" y="11"/>
                  </a:lnTo>
                  <a:lnTo>
                    <a:pt x="6" y="13"/>
                  </a:lnTo>
                  <a:lnTo>
                    <a:pt x="8" y="15"/>
                  </a:lnTo>
                  <a:lnTo>
                    <a:pt x="10" y="17"/>
                  </a:lnTo>
                  <a:lnTo>
                    <a:pt x="12" y="18"/>
                  </a:lnTo>
                  <a:lnTo>
                    <a:pt x="12" y="14"/>
                  </a:lnTo>
                  <a:lnTo>
                    <a:pt x="10" y="8"/>
                  </a:lnTo>
                  <a:lnTo>
                    <a:pt x="8" y="3"/>
                  </a:lnTo>
                  <a:lnTo>
                    <a:pt x="7" y="0"/>
                  </a:lnTo>
                  <a:lnTo>
                    <a:pt x="0" y="7"/>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015" name="Rectangle 753"/>
            <p:cNvSpPr>
              <a:spLocks noChangeArrowheads="1"/>
            </p:cNvSpPr>
            <p:nvPr/>
          </p:nvSpPr>
          <p:spPr bwMode="auto">
            <a:xfrm>
              <a:off x="2946553" y="2387835"/>
              <a:ext cx="4704" cy="5638"/>
            </a:xfrm>
            <a:prstGeom prst="rect">
              <a:avLst/>
            </a:prstGeom>
            <a:solidFill>
              <a:srgbClr val="75B5F2"/>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Times New Roman" panose="02020603050405020304" pitchFamily="18" charset="0"/>
                  <a:cs typeface="B Nazanin" panose="00000400000000000000" pitchFamily="2" charset="-78"/>
                </a:defRPr>
              </a:lvl1pPr>
              <a:lvl2pPr marL="742950" indent="-285750" eaLnBrk="0" hangingPunct="0">
                <a:spcBef>
                  <a:spcPct val="20000"/>
                </a:spcBef>
                <a:buFont typeface="Arial" panose="020B0604020202020204" pitchFamily="34" charset="0"/>
                <a:buChar char="–"/>
                <a:defRPr sz="2800">
                  <a:solidFill>
                    <a:schemeClr val="tx1"/>
                  </a:solidFill>
                  <a:latin typeface="Times New Roman" panose="02020603050405020304" pitchFamily="18" charset="0"/>
                  <a:cs typeface="B Nazanin" panose="00000400000000000000" pitchFamily="2" charset="-78"/>
                </a:defRPr>
              </a:lvl2pPr>
              <a:lvl3pPr marL="1143000" indent="-228600" eaLnBrk="0" hangingPunct="0">
                <a:spcBef>
                  <a:spcPct val="20000"/>
                </a:spcBef>
                <a:buFont typeface="Arial" panose="020B0604020202020204" pitchFamily="34" charset="0"/>
                <a:buChar char="•"/>
                <a:defRPr sz="2400">
                  <a:solidFill>
                    <a:schemeClr val="tx1"/>
                  </a:solidFill>
                  <a:latin typeface="Times New Roman" panose="02020603050405020304" pitchFamily="18" charset="0"/>
                  <a:cs typeface="B Nazanin" panose="00000400000000000000" pitchFamily="2" charset="-78"/>
                </a:defRPr>
              </a:lvl3pPr>
              <a:lvl4pPr marL="16002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4pPr>
              <a:lvl5pPr marL="20574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9pPr>
            </a:lstStyle>
            <a:p>
              <a:pPr algn="ctr" rtl="1" eaLnBrk="1" hangingPunct="1">
                <a:spcBef>
                  <a:spcPct val="0"/>
                </a:spcBef>
                <a:buFontTx/>
                <a:buNone/>
              </a:pPr>
              <a:endParaRPr lang="fa-IR" altLang="en-US" sz="1200">
                <a:solidFill>
                  <a:prstClr val="black"/>
                </a:solidFill>
                <a:latin typeface="Arial" panose="020B0604020202020204" pitchFamily="34" charset="0"/>
                <a:cs typeface="Arial" panose="020B0604020202020204" pitchFamily="34" charset="0"/>
              </a:endParaRPr>
            </a:p>
          </p:txBody>
        </p:sp>
        <p:sp>
          <p:nvSpPr>
            <p:cNvPr id="40016" name="Freeform 754"/>
            <p:cNvSpPr>
              <a:spLocks/>
            </p:cNvSpPr>
            <p:nvPr/>
          </p:nvSpPr>
          <p:spPr bwMode="auto">
            <a:xfrm>
              <a:off x="3006129" y="2385020"/>
              <a:ext cx="9407" cy="8457"/>
            </a:xfrm>
            <a:custGeom>
              <a:avLst/>
              <a:gdLst>
                <a:gd name="T0" fmla="*/ 0 w 7"/>
                <a:gd name="T1" fmla="*/ 2147483647 h 9"/>
                <a:gd name="T2" fmla="*/ 2147483647 w 7"/>
                <a:gd name="T3" fmla="*/ 0 h 9"/>
                <a:gd name="T4" fmla="*/ 2147483647 w 7"/>
                <a:gd name="T5" fmla="*/ 2147483647 h 9"/>
                <a:gd name="T6" fmla="*/ 2147483647 w 7"/>
                <a:gd name="T7" fmla="*/ 2147483647 h 9"/>
                <a:gd name="T8" fmla="*/ 0 w 7"/>
                <a:gd name="T9" fmla="*/ 2147483647 h 9"/>
                <a:gd name="T10" fmla="*/ 0 60000 65536"/>
                <a:gd name="T11" fmla="*/ 0 60000 65536"/>
                <a:gd name="T12" fmla="*/ 0 60000 65536"/>
                <a:gd name="T13" fmla="*/ 0 60000 65536"/>
                <a:gd name="T14" fmla="*/ 0 60000 65536"/>
                <a:gd name="T15" fmla="*/ 0 w 7"/>
                <a:gd name="T16" fmla="*/ 0 h 9"/>
                <a:gd name="T17" fmla="*/ 7 w 7"/>
                <a:gd name="T18" fmla="*/ 9 h 9"/>
              </a:gdLst>
              <a:ahLst/>
              <a:cxnLst>
                <a:cxn ang="T10">
                  <a:pos x="T0" y="T1"/>
                </a:cxn>
                <a:cxn ang="T11">
                  <a:pos x="T2" y="T3"/>
                </a:cxn>
                <a:cxn ang="T12">
                  <a:pos x="T4" y="T5"/>
                </a:cxn>
                <a:cxn ang="T13">
                  <a:pos x="T6" y="T7"/>
                </a:cxn>
                <a:cxn ang="T14">
                  <a:pos x="T8" y="T9"/>
                </a:cxn>
              </a:cxnLst>
              <a:rect l="T15" t="T16" r="T17" b="T18"/>
              <a:pathLst>
                <a:path w="7" h="9">
                  <a:moveTo>
                    <a:pt x="0" y="7"/>
                  </a:moveTo>
                  <a:lnTo>
                    <a:pt x="3" y="0"/>
                  </a:lnTo>
                  <a:lnTo>
                    <a:pt x="7" y="6"/>
                  </a:lnTo>
                  <a:lnTo>
                    <a:pt x="3" y="9"/>
                  </a:lnTo>
                  <a:lnTo>
                    <a:pt x="0" y="7"/>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017" name="Freeform 755"/>
            <p:cNvSpPr>
              <a:spLocks/>
            </p:cNvSpPr>
            <p:nvPr/>
          </p:nvSpPr>
          <p:spPr bwMode="auto">
            <a:xfrm>
              <a:off x="3177011" y="2463953"/>
              <a:ext cx="9407" cy="12686"/>
            </a:xfrm>
            <a:custGeom>
              <a:avLst/>
              <a:gdLst>
                <a:gd name="T0" fmla="*/ 2147483647 w 7"/>
                <a:gd name="T1" fmla="*/ 2147483647 h 11"/>
                <a:gd name="T2" fmla="*/ 2147483647 w 7"/>
                <a:gd name="T3" fmla="*/ 2147483647 h 11"/>
                <a:gd name="T4" fmla="*/ 2147483647 w 7"/>
                <a:gd name="T5" fmla="*/ 2147483647 h 11"/>
                <a:gd name="T6" fmla="*/ 2147483647 w 7"/>
                <a:gd name="T7" fmla="*/ 2147483647 h 11"/>
                <a:gd name="T8" fmla="*/ 2147483647 w 7"/>
                <a:gd name="T9" fmla="*/ 2147483647 h 11"/>
                <a:gd name="T10" fmla="*/ 2147483647 w 7"/>
                <a:gd name="T11" fmla="*/ 2147483647 h 11"/>
                <a:gd name="T12" fmla="*/ 2147483647 w 7"/>
                <a:gd name="T13" fmla="*/ 2147483647 h 11"/>
                <a:gd name="T14" fmla="*/ 0 w 7"/>
                <a:gd name="T15" fmla="*/ 2147483647 h 11"/>
                <a:gd name="T16" fmla="*/ 0 w 7"/>
                <a:gd name="T17" fmla="*/ 2147483647 h 11"/>
                <a:gd name="T18" fmla="*/ 0 w 7"/>
                <a:gd name="T19" fmla="*/ 2147483647 h 11"/>
                <a:gd name="T20" fmla="*/ 2147483647 w 7"/>
                <a:gd name="T21" fmla="*/ 2147483647 h 11"/>
                <a:gd name="T22" fmla="*/ 2147483647 w 7"/>
                <a:gd name="T23" fmla="*/ 2147483647 h 11"/>
                <a:gd name="T24" fmla="*/ 2147483647 w 7"/>
                <a:gd name="T25" fmla="*/ 0 h 11"/>
                <a:gd name="T26" fmla="*/ 2147483647 w 7"/>
                <a:gd name="T27" fmla="*/ 2147483647 h 11"/>
                <a:gd name="T28" fmla="*/ 2147483647 w 7"/>
                <a:gd name="T29" fmla="*/ 2147483647 h 11"/>
                <a:gd name="T30" fmla="*/ 2147483647 w 7"/>
                <a:gd name="T31" fmla="*/ 2147483647 h 11"/>
                <a:gd name="T32" fmla="*/ 2147483647 w 7"/>
                <a:gd name="T33" fmla="*/ 2147483647 h 1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
                <a:gd name="T52" fmla="*/ 0 h 11"/>
                <a:gd name="T53" fmla="*/ 7 w 7"/>
                <a:gd name="T54" fmla="*/ 11 h 1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 h="11">
                  <a:moveTo>
                    <a:pt x="7" y="6"/>
                  </a:moveTo>
                  <a:lnTo>
                    <a:pt x="6" y="7"/>
                  </a:lnTo>
                  <a:lnTo>
                    <a:pt x="6" y="9"/>
                  </a:lnTo>
                  <a:lnTo>
                    <a:pt x="5" y="10"/>
                  </a:lnTo>
                  <a:lnTo>
                    <a:pt x="3" y="11"/>
                  </a:lnTo>
                  <a:lnTo>
                    <a:pt x="2" y="10"/>
                  </a:lnTo>
                  <a:lnTo>
                    <a:pt x="1" y="9"/>
                  </a:lnTo>
                  <a:lnTo>
                    <a:pt x="0" y="7"/>
                  </a:lnTo>
                  <a:lnTo>
                    <a:pt x="0" y="6"/>
                  </a:lnTo>
                  <a:lnTo>
                    <a:pt x="0" y="4"/>
                  </a:lnTo>
                  <a:lnTo>
                    <a:pt x="1" y="2"/>
                  </a:lnTo>
                  <a:lnTo>
                    <a:pt x="2" y="1"/>
                  </a:lnTo>
                  <a:lnTo>
                    <a:pt x="3" y="0"/>
                  </a:lnTo>
                  <a:lnTo>
                    <a:pt x="5" y="1"/>
                  </a:lnTo>
                  <a:lnTo>
                    <a:pt x="6" y="2"/>
                  </a:lnTo>
                  <a:lnTo>
                    <a:pt x="6" y="4"/>
                  </a:lnTo>
                  <a:lnTo>
                    <a:pt x="7"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018" name="Freeform 756"/>
            <p:cNvSpPr>
              <a:spLocks/>
            </p:cNvSpPr>
            <p:nvPr/>
          </p:nvSpPr>
          <p:spPr bwMode="auto">
            <a:xfrm>
              <a:off x="3195822" y="2456908"/>
              <a:ext cx="29787" cy="36649"/>
            </a:xfrm>
            <a:custGeom>
              <a:avLst/>
              <a:gdLst>
                <a:gd name="T0" fmla="*/ 2147483647 w 21"/>
                <a:gd name="T1" fmla="*/ 0 h 34"/>
                <a:gd name="T2" fmla="*/ 2147483647 w 21"/>
                <a:gd name="T3" fmla="*/ 2147483647 h 34"/>
                <a:gd name="T4" fmla="*/ 2147483647 w 21"/>
                <a:gd name="T5" fmla="*/ 2147483647 h 34"/>
                <a:gd name="T6" fmla="*/ 2147483647 w 21"/>
                <a:gd name="T7" fmla="*/ 2147483647 h 34"/>
                <a:gd name="T8" fmla="*/ 2147483647 w 21"/>
                <a:gd name="T9" fmla="*/ 2147483647 h 34"/>
                <a:gd name="T10" fmla="*/ 0 w 21"/>
                <a:gd name="T11" fmla="*/ 2147483647 h 34"/>
                <a:gd name="T12" fmla="*/ 0 w 21"/>
                <a:gd name="T13" fmla="*/ 2147483647 h 34"/>
                <a:gd name="T14" fmla="*/ 2147483647 w 21"/>
                <a:gd name="T15" fmla="*/ 2147483647 h 34"/>
                <a:gd name="T16" fmla="*/ 2147483647 w 21"/>
                <a:gd name="T17" fmla="*/ 2147483647 h 34"/>
                <a:gd name="T18" fmla="*/ 2147483647 w 21"/>
                <a:gd name="T19" fmla="*/ 2147483647 h 34"/>
                <a:gd name="T20" fmla="*/ 2147483647 w 21"/>
                <a:gd name="T21" fmla="*/ 2147483647 h 34"/>
                <a:gd name="T22" fmla="*/ 2147483647 w 21"/>
                <a:gd name="T23" fmla="*/ 2147483647 h 34"/>
                <a:gd name="T24" fmla="*/ 2147483647 w 21"/>
                <a:gd name="T25" fmla="*/ 2147483647 h 34"/>
                <a:gd name="T26" fmla="*/ 2147483647 w 21"/>
                <a:gd name="T27" fmla="*/ 2147483647 h 34"/>
                <a:gd name="T28" fmla="*/ 2147483647 w 21"/>
                <a:gd name="T29" fmla="*/ 0 h 3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1"/>
                <a:gd name="T46" fmla="*/ 0 h 34"/>
                <a:gd name="T47" fmla="*/ 21 w 21"/>
                <a:gd name="T48" fmla="*/ 34 h 34"/>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1" h="34">
                  <a:moveTo>
                    <a:pt x="6" y="0"/>
                  </a:moveTo>
                  <a:lnTo>
                    <a:pt x="5" y="1"/>
                  </a:lnTo>
                  <a:lnTo>
                    <a:pt x="4" y="3"/>
                  </a:lnTo>
                  <a:lnTo>
                    <a:pt x="2" y="8"/>
                  </a:lnTo>
                  <a:lnTo>
                    <a:pt x="1" y="13"/>
                  </a:lnTo>
                  <a:lnTo>
                    <a:pt x="0" y="19"/>
                  </a:lnTo>
                  <a:lnTo>
                    <a:pt x="0" y="24"/>
                  </a:lnTo>
                  <a:lnTo>
                    <a:pt x="1" y="30"/>
                  </a:lnTo>
                  <a:lnTo>
                    <a:pt x="5" y="34"/>
                  </a:lnTo>
                  <a:lnTo>
                    <a:pt x="21" y="26"/>
                  </a:lnTo>
                  <a:lnTo>
                    <a:pt x="7" y="26"/>
                  </a:lnTo>
                  <a:lnTo>
                    <a:pt x="6" y="24"/>
                  </a:lnTo>
                  <a:lnTo>
                    <a:pt x="4" y="18"/>
                  </a:lnTo>
                  <a:lnTo>
                    <a:pt x="4" y="9"/>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019" name="Freeform 757"/>
            <p:cNvSpPr>
              <a:spLocks/>
            </p:cNvSpPr>
            <p:nvPr/>
          </p:nvSpPr>
          <p:spPr bwMode="auto">
            <a:xfrm>
              <a:off x="3236583" y="2492144"/>
              <a:ext cx="15677" cy="5638"/>
            </a:xfrm>
            <a:custGeom>
              <a:avLst/>
              <a:gdLst>
                <a:gd name="T0" fmla="*/ 2147483647 w 12"/>
                <a:gd name="T1" fmla="*/ 2147483647 h 6"/>
                <a:gd name="T2" fmla="*/ 2147483647 w 12"/>
                <a:gd name="T3" fmla="*/ 2147483647 h 6"/>
                <a:gd name="T4" fmla="*/ 2147483647 w 12"/>
                <a:gd name="T5" fmla="*/ 2147483647 h 6"/>
                <a:gd name="T6" fmla="*/ 2147483647 w 12"/>
                <a:gd name="T7" fmla="*/ 2147483647 h 6"/>
                <a:gd name="T8" fmla="*/ 2147483647 w 12"/>
                <a:gd name="T9" fmla="*/ 2147483647 h 6"/>
                <a:gd name="T10" fmla="*/ 2147483647 w 12"/>
                <a:gd name="T11" fmla="*/ 2147483647 h 6"/>
                <a:gd name="T12" fmla="*/ 2147483647 w 12"/>
                <a:gd name="T13" fmla="*/ 2147483647 h 6"/>
                <a:gd name="T14" fmla="*/ 0 w 12"/>
                <a:gd name="T15" fmla="*/ 2147483647 h 6"/>
                <a:gd name="T16" fmla="*/ 0 w 12"/>
                <a:gd name="T17" fmla="*/ 2147483647 h 6"/>
                <a:gd name="T18" fmla="*/ 0 w 12"/>
                <a:gd name="T19" fmla="*/ 2147483647 h 6"/>
                <a:gd name="T20" fmla="*/ 2147483647 w 12"/>
                <a:gd name="T21" fmla="*/ 2147483647 h 6"/>
                <a:gd name="T22" fmla="*/ 2147483647 w 12"/>
                <a:gd name="T23" fmla="*/ 2147483647 h 6"/>
                <a:gd name="T24" fmla="*/ 2147483647 w 12"/>
                <a:gd name="T25" fmla="*/ 0 h 6"/>
                <a:gd name="T26" fmla="*/ 2147483647 w 12"/>
                <a:gd name="T27" fmla="*/ 2147483647 h 6"/>
                <a:gd name="T28" fmla="*/ 2147483647 w 12"/>
                <a:gd name="T29" fmla="*/ 2147483647 h 6"/>
                <a:gd name="T30" fmla="*/ 2147483647 w 12"/>
                <a:gd name="T31" fmla="*/ 2147483647 h 6"/>
                <a:gd name="T32" fmla="*/ 2147483647 w 12"/>
                <a:gd name="T33" fmla="*/ 2147483647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6"/>
                <a:gd name="T53" fmla="*/ 12 w 12"/>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6">
                  <a:moveTo>
                    <a:pt x="12" y="3"/>
                  </a:moveTo>
                  <a:lnTo>
                    <a:pt x="11" y="4"/>
                  </a:lnTo>
                  <a:lnTo>
                    <a:pt x="10" y="5"/>
                  </a:lnTo>
                  <a:lnTo>
                    <a:pt x="8" y="6"/>
                  </a:lnTo>
                  <a:lnTo>
                    <a:pt x="6" y="6"/>
                  </a:lnTo>
                  <a:lnTo>
                    <a:pt x="4" y="6"/>
                  </a:lnTo>
                  <a:lnTo>
                    <a:pt x="2" y="5"/>
                  </a:lnTo>
                  <a:lnTo>
                    <a:pt x="0" y="4"/>
                  </a:lnTo>
                  <a:lnTo>
                    <a:pt x="0" y="3"/>
                  </a:lnTo>
                  <a:lnTo>
                    <a:pt x="0" y="2"/>
                  </a:lnTo>
                  <a:lnTo>
                    <a:pt x="2" y="1"/>
                  </a:lnTo>
                  <a:lnTo>
                    <a:pt x="4" y="1"/>
                  </a:lnTo>
                  <a:lnTo>
                    <a:pt x="6" y="0"/>
                  </a:lnTo>
                  <a:lnTo>
                    <a:pt x="8" y="1"/>
                  </a:lnTo>
                  <a:lnTo>
                    <a:pt x="10" y="1"/>
                  </a:lnTo>
                  <a:lnTo>
                    <a:pt x="11" y="2"/>
                  </a:lnTo>
                  <a:lnTo>
                    <a:pt x="12"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020" name="Freeform 758"/>
            <p:cNvSpPr>
              <a:spLocks/>
            </p:cNvSpPr>
            <p:nvPr/>
          </p:nvSpPr>
          <p:spPr bwMode="auto">
            <a:xfrm>
              <a:off x="3142520" y="2497781"/>
              <a:ext cx="213209" cy="104310"/>
            </a:xfrm>
            <a:custGeom>
              <a:avLst/>
              <a:gdLst>
                <a:gd name="T0" fmla="*/ 2147483647 w 153"/>
                <a:gd name="T1" fmla="*/ 2147483647 h 98"/>
                <a:gd name="T2" fmla="*/ 2147483647 w 153"/>
                <a:gd name="T3" fmla="*/ 2147483647 h 98"/>
                <a:gd name="T4" fmla="*/ 2147483647 w 153"/>
                <a:gd name="T5" fmla="*/ 2147483647 h 98"/>
                <a:gd name="T6" fmla="*/ 2147483647 w 153"/>
                <a:gd name="T7" fmla="*/ 2147483647 h 98"/>
                <a:gd name="T8" fmla="*/ 2147483647 w 153"/>
                <a:gd name="T9" fmla="*/ 2147483647 h 98"/>
                <a:gd name="T10" fmla="*/ 2147483647 w 153"/>
                <a:gd name="T11" fmla="*/ 2147483647 h 98"/>
                <a:gd name="T12" fmla="*/ 2147483647 w 153"/>
                <a:gd name="T13" fmla="*/ 2147483647 h 98"/>
                <a:gd name="T14" fmla="*/ 2147483647 w 153"/>
                <a:gd name="T15" fmla="*/ 2147483647 h 98"/>
                <a:gd name="T16" fmla="*/ 2147483647 w 153"/>
                <a:gd name="T17" fmla="*/ 2147483647 h 98"/>
                <a:gd name="T18" fmla="*/ 2147483647 w 153"/>
                <a:gd name="T19" fmla="*/ 2147483647 h 98"/>
                <a:gd name="T20" fmla="*/ 2147483647 w 153"/>
                <a:gd name="T21" fmla="*/ 2147483647 h 98"/>
                <a:gd name="T22" fmla="*/ 2147483647 w 153"/>
                <a:gd name="T23" fmla="*/ 2147483647 h 98"/>
                <a:gd name="T24" fmla="*/ 2147483647 w 153"/>
                <a:gd name="T25" fmla="*/ 2147483647 h 98"/>
                <a:gd name="T26" fmla="*/ 2147483647 w 153"/>
                <a:gd name="T27" fmla="*/ 2147483647 h 98"/>
                <a:gd name="T28" fmla="*/ 2147483647 w 153"/>
                <a:gd name="T29" fmla="*/ 2147483647 h 98"/>
                <a:gd name="T30" fmla="*/ 2147483647 w 153"/>
                <a:gd name="T31" fmla="*/ 2147483647 h 98"/>
                <a:gd name="T32" fmla="*/ 2147483647 w 153"/>
                <a:gd name="T33" fmla="*/ 2147483647 h 98"/>
                <a:gd name="T34" fmla="*/ 2147483647 w 153"/>
                <a:gd name="T35" fmla="*/ 2147483647 h 98"/>
                <a:gd name="T36" fmla="*/ 2147483647 w 153"/>
                <a:gd name="T37" fmla="*/ 2147483647 h 98"/>
                <a:gd name="T38" fmla="*/ 2147483647 w 153"/>
                <a:gd name="T39" fmla="*/ 2147483647 h 98"/>
                <a:gd name="T40" fmla="*/ 2147483647 w 153"/>
                <a:gd name="T41" fmla="*/ 2147483647 h 98"/>
                <a:gd name="T42" fmla="*/ 2147483647 w 153"/>
                <a:gd name="T43" fmla="*/ 2147483647 h 98"/>
                <a:gd name="T44" fmla="*/ 2147483647 w 153"/>
                <a:gd name="T45" fmla="*/ 2147483647 h 98"/>
                <a:gd name="T46" fmla="*/ 2147483647 w 153"/>
                <a:gd name="T47" fmla="*/ 2147483647 h 98"/>
                <a:gd name="T48" fmla="*/ 2147483647 w 153"/>
                <a:gd name="T49" fmla="*/ 0 h 98"/>
                <a:gd name="T50" fmla="*/ 2147483647 w 153"/>
                <a:gd name="T51" fmla="*/ 2147483647 h 98"/>
                <a:gd name="T52" fmla="*/ 2147483647 w 153"/>
                <a:gd name="T53" fmla="*/ 2147483647 h 98"/>
                <a:gd name="T54" fmla="*/ 2147483647 w 153"/>
                <a:gd name="T55" fmla="*/ 2147483647 h 98"/>
                <a:gd name="T56" fmla="*/ 2147483647 w 153"/>
                <a:gd name="T57" fmla="*/ 2147483647 h 98"/>
                <a:gd name="T58" fmla="*/ 2147483647 w 153"/>
                <a:gd name="T59" fmla="*/ 2147483647 h 98"/>
                <a:gd name="T60" fmla="*/ 2147483647 w 153"/>
                <a:gd name="T61" fmla="*/ 2147483647 h 98"/>
                <a:gd name="T62" fmla="*/ 2147483647 w 153"/>
                <a:gd name="T63" fmla="*/ 2147483647 h 98"/>
                <a:gd name="T64" fmla="*/ 2147483647 w 153"/>
                <a:gd name="T65" fmla="*/ 2147483647 h 98"/>
                <a:gd name="T66" fmla="*/ 2147483647 w 153"/>
                <a:gd name="T67" fmla="*/ 2147483647 h 98"/>
                <a:gd name="T68" fmla="*/ 2147483647 w 153"/>
                <a:gd name="T69" fmla="*/ 2147483647 h 98"/>
                <a:gd name="T70" fmla="*/ 2147483647 w 153"/>
                <a:gd name="T71" fmla="*/ 2147483647 h 98"/>
                <a:gd name="T72" fmla="*/ 2147483647 w 153"/>
                <a:gd name="T73" fmla="*/ 2147483647 h 98"/>
                <a:gd name="T74" fmla="*/ 2147483647 w 153"/>
                <a:gd name="T75" fmla="*/ 2147483647 h 98"/>
                <a:gd name="T76" fmla="*/ 2147483647 w 153"/>
                <a:gd name="T77" fmla="*/ 2147483647 h 98"/>
                <a:gd name="T78" fmla="*/ 2147483647 w 153"/>
                <a:gd name="T79" fmla="*/ 2147483647 h 98"/>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53"/>
                <a:gd name="T121" fmla="*/ 0 h 98"/>
                <a:gd name="T122" fmla="*/ 153 w 153"/>
                <a:gd name="T123" fmla="*/ 98 h 98"/>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53" h="98">
                  <a:moveTo>
                    <a:pt x="31" y="25"/>
                  </a:moveTo>
                  <a:lnTo>
                    <a:pt x="30" y="27"/>
                  </a:lnTo>
                  <a:lnTo>
                    <a:pt x="26" y="31"/>
                  </a:lnTo>
                  <a:lnTo>
                    <a:pt x="21" y="37"/>
                  </a:lnTo>
                  <a:lnTo>
                    <a:pt x="15" y="44"/>
                  </a:lnTo>
                  <a:lnTo>
                    <a:pt x="9" y="52"/>
                  </a:lnTo>
                  <a:lnTo>
                    <a:pt x="4" y="58"/>
                  </a:lnTo>
                  <a:lnTo>
                    <a:pt x="1" y="62"/>
                  </a:lnTo>
                  <a:lnTo>
                    <a:pt x="0" y="64"/>
                  </a:lnTo>
                  <a:lnTo>
                    <a:pt x="2" y="65"/>
                  </a:lnTo>
                  <a:lnTo>
                    <a:pt x="4" y="65"/>
                  </a:lnTo>
                  <a:lnTo>
                    <a:pt x="8" y="65"/>
                  </a:lnTo>
                  <a:lnTo>
                    <a:pt x="13" y="66"/>
                  </a:lnTo>
                  <a:lnTo>
                    <a:pt x="19" y="68"/>
                  </a:lnTo>
                  <a:lnTo>
                    <a:pt x="25" y="71"/>
                  </a:lnTo>
                  <a:lnTo>
                    <a:pt x="30" y="76"/>
                  </a:lnTo>
                  <a:lnTo>
                    <a:pt x="36" y="83"/>
                  </a:lnTo>
                  <a:lnTo>
                    <a:pt x="36" y="82"/>
                  </a:lnTo>
                  <a:lnTo>
                    <a:pt x="37" y="82"/>
                  </a:lnTo>
                  <a:lnTo>
                    <a:pt x="39" y="81"/>
                  </a:lnTo>
                  <a:lnTo>
                    <a:pt x="42" y="80"/>
                  </a:lnTo>
                  <a:lnTo>
                    <a:pt x="46" y="79"/>
                  </a:lnTo>
                  <a:lnTo>
                    <a:pt x="50" y="78"/>
                  </a:lnTo>
                  <a:lnTo>
                    <a:pt x="55" y="77"/>
                  </a:lnTo>
                  <a:lnTo>
                    <a:pt x="60" y="77"/>
                  </a:lnTo>
                  <a:lnTo>
                    <a:pt x="67" y="77"/>
                  </a:lnTo>
                  <a:lnTo>
                    <a:pt x="73" y="78"/>
                  </a:lnTo>
                  <a:lnTo>
                    <a:pt x="81" y="79"/>
                  </a:lnTo>
                  <a:lnTo>
                    <a:pt x="89" y="81"/>
                  </a:lnTo>
                  <a:lnTo>
                    <a:pt x="98" y="83"/>
                  </a:lnTo>
                  <a:lnTo>
                    <a:pt x="107" y="87"/>
                  </a:lnTo>
                  <a:lnTo>
                    <a:pt x="117" y="92"/>
                  </a:lnTo>
                  <a:lnTo>
                    <a:pt x="127" y="98"/>
                  </a:lnTo>
                  <a:lnTo>
                    <a:pt x="128" y="97"/>
                  </a:lnTo>
                  <a:lnTo>
                    <a:pt x="131" y="96"/>
                  </a:lnTo>
                  <a:lnTo>
                    <a:pt x="135" y="93"/>
                  </a:lnTo>
                  <a:lnTo>
                    <a:pt x="140" y="90"/>
                  </a:lnTo>
                  <a:lnTo>
                    <a:pt x="145" y="87"/>
                  </a:lnTo>
                  <a:lnTo>
                    <a:pt x="149" y="84"/>
                  </a:lnTo>
                  <a:lnTo>
                    <a:pt x="152" y="81"/>
                  </a:lnTo>
                  <a:lnTo>
                    <a:pt x="153" y="80"/>
                  </a:lnTo>
                  <a:lnTo>
                    <a:pt x="152" y="76"/>
                  </a:lnTo>
                  <a:lnTo>
                    <a:pt x="151" y="67"/>
                  </a:lnTo>
                  <a:lnTo>
                    <a:pt x="150" y="55"/>
                  </a:lnTo>
                  <a:lnTo>
                    <a:pt x="148" y="41"/>
                  </a:lnTo>
                  <a:lnTo>
                    <a:pt x="147" y="27"/>
                  </a:lnTo>
                  <a:lnTo>
                    <a:pt x="145" y="15"/>
                  </a:lnTo>
                  <a:lnTo>
                    <a:pt x="144" y="7"/>
                  </a:lnTo>
                  <a:lnTo>
                    <a:pt x="144" y="4"/>
                  </a:lnTo>
                  <a:lnTo>
                    <a:pt x="105" y="0"/>
                  </a:lnTo>
                  <a:lnTo>
                    <a:pt x="94" y="7"/>
                  </a:lnTo>
                  <a:lnTo>
                    <a:pt x="127" y="19"/>
                  </a:lnTo>
                  <a:lnTo>
                    <a:pt x="139" y="68"/>
                  </a:lnTo>
                  <a:lnTo>
                    <a:pt x="125" y="79"/>
                  </a:lnTo>
                  <a:lnTo>
                    <a:pt x="124" y="79"/>
                  </a:lnTo>
                  <a:lnTo>
                    <a:pt x="123" y="78"/>
                  </a:lnTo>
                  <a:lnTo>
                    <a:pt x="120" y="77"/>
                  </a:lnTo>
                  <a:lnTo>
                    <a:pt x="117" y="75"/>
                  </a:lnTo>
                  <a:lnTo>
                    <a:pt x="113" y="73"/>
                  </a:lnTo>
                  <a:lnTo>
                    <a:pt x="108" y="71"/>
                  </a:lnTo>
                  <a:lnTo>
                    <a:pt x="103" y="70"/>
                  </a:lnTo>
                  <a:lnTo>
                    <a:pt x="98" y="68"/>
                  </a:lnTo>
                  <a:lnTo>
                    <a:pt x="91" y="66"/>
                  </a:lnTo>
                  <a:lnTo>
                    <a:pt x="86" y="65"/>
                  </a:lnTo>
                  <a:lnTo>
                    <a:pt x="79" y="64"/>
                  </a:lnTo>
                  <a:lnTo>
                    <a:pt x="73" y="63"/>
                  </a:lnTo>
                  <a:lnTo>
                    <a:pt x="67" y="62"/>
                  </a:lnTo>
                  <a:lnTo>
                    <a:pt x="60" y="63"/>
                  </a:lnTo>
                  <a:lnTo>
                    <a:pt x="54" y="64"/>
                  </a:lnTo>
                  <a:lnTo>
                    <a:pt x="49" y="66"/>
                  </a:lnTo>
                  <a:lnTo>
                    <a:pt x="38" y="69"/>
                  </a:lnTo>
                  <a:lnTo>
                    <a:pt x="37" y="69"/>
                  </a:lnTo>
                  <a:lnTo>
                    <a:pt x="36" y="67"/>
                  </a:lnTo>
                  <a:lnTo>
                    <a:pt x="34" y="64"/>
                  </a:lnTo>
                  <a:lnTo>
                    <a:pt x="31" y="61"/>
                  </a:lnTo>
                  <a:lnTo>
                    <a:pt x="27" y="58"/>
                  </a:lnTo>
                  <a:lnTo>
                    <a:pt x="23" y="56"/>
                  </a:lnTo>
                  <a:lnTo>
                    <a:pt x="19" y="54"/>
                  </a:lnTo>
                  <a:lnTo>
                    <a:pt x="13" y="54"/>
                  </a:lnTo>
                  <a:lnTo>
                    <a:pt x="44" y="25"/>
                  </a:lnTo>
                  <a:lnTo>
                    <a:pt x="31" y="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021" name="Freeform 759"/>
            <p:cNvSpPr>
              <a:spLocks/>
            </p:cNvSpPr>
            <p:nvPr/>
          </p:nvSpPr>
          <p:spPr bwMode="auto">
            <a:xfrm>
              <a:off x="3242855" y="2533021"/>
              <a:ext cx="17245" cy="12686"/>
            </a:xfrm>
            <a:custGeom>
              <a:avLst/>
              <a:gdLst>
                <a:gd name="T0" fmla="*/ 2147483647 w 12"/>
                <a:gd name="T1" fmla="*/ 2147483647 h 12"/>
                <a:gd name="T2" fmla="*/ 2147483647 w 12"/>
                <a:gd name="T3" fmla="*/ 0 h 12"/>
                <a:gd name="T4" fmla="*/ 2147483647 w 12"/>
                <a:gd name="T5" fmla="*/ 2147483647 h 12"/>
                <a:gd name="T6" fmla="*/ 2147483647 w 12"/>
                <a:gd name="T7" fmla="*/ 2147483647 h 12"/>
                <a:gd name="T8" fmla="*/ 2147483647 w 12"/>
                <a:gd name="T9" fmla="*/ 2147483647 h 12"/>
                <a:gd name="T10" fmla="*/ 2147483647 w 12"/>
                <a:gd name="T11" fmla="*/ 2147483647 h 12"/>
                <a:gd name="T12" fmla="*/ 2147483647 w 12"/>
                <a:gd name="T13" fmla="*/ 2147483647 h 12"/>
                <a:gd name="T14" fmla="*/ 2147483647 w 12"/>
                <a:gd name="T15" fmla="*/ 2147483647 h 12"/>
                <a:gd name="T16" fmla="*/ 2147483647 w 12"/>
                <a:gd name="T17" fmla="*/ 2147483647 h 12"/>
                <a:gd name="T18" fmla="*/ 0 w 12"/>
                <a:gd name="T19" fmla="*/ 2147483647 h 12"/>
                <a:gd name="T20" fmla="*/ 2147483647 w 12"/>
                <a:gd name="T21" fmla="*/ 2147483647 h 1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2"/>
                <a:gd name="T34" fmla="*/ 0 h 12"/>
                <a:gd name="T35" fmla="*/ 12 w 12"/>
                <a:gd name="T36" fmla="*/ 12 h 1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2" h="12">
                  <a:moveTo>
                    <a:pt x="4" y="3"/>
                  </a:moveTo>
                  <a:lnTo>
                    <a:pt x="7" y="0"/>
                  </a:lnTo>
                  <a:lnTo>
                    <a:pt x="8" y="4"/>
                  </a:lnTo>
                  <a:lnTo>
                    <a:pt x="12" y="5"/>
                  </a:lnTo>
                  <a:lnTo>
                    <a:pt x="8" y="8"/>
                  </a:lnTo>
                  <a:lnTo>
                    <a:pt x="8" y="12"/>
                  </a:lnTo>
                  <a:lnTo>
                    <a:pt x="5" y="9"/>
                  </a:lnTo>
                  <a:lnTo>
                    <a:pt x="1" y="9"/>
                  </a:lnTo>
                  <a:lnTo>
                    <a:pt x="3" y="6"/>
                  </a:lnTo>
                  <a:lnTo>
                    <a:pt x="0" y="3"/>
                  </a:lnTo>
                  <a:lnTo>
                    <a:pt x="4"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022" name="Freeform 760"/>
            <p:cNvSpPr>
              <a:spLocks/>
            </p:cNvSpPr>
            <p:nvPr/>
          </p:nvSpPr>
          <p:spPr bwMode="auto">
            <a:xfrm>
              <a:off x="3288318" y="2554167"/>
              <a:ext cx="15677" cy="14096"/>
            </a:xfrm>
            <a:custGeom>
              <a:avLst/>
              <a:gdLst>
                <a:gd name="T0" fmla="*/ 2147483647 w 12"/>
                <a:gd name="T1" fmla="*/ 2147483647 h 13"/>
                <a:gd name="T2" fmla="*/ 2147483647 w 12"/>
                <a:gd name="T3" fmla="*/ 0 h 13"/>
                <a:gd name="T4" fmla="*/ 2147483647 w 12"/>
                <a:gd name="T5" fmla="*/ 2147483647 h 13"/>
                <a:gd name="T6" fmla="*/ 2147483647 w 12"/>
                <a:gd name="T7" fmla="*/ 2147483647 h 13"/>
                <a:gd name="T8" fmla="*/ 2147483647 w 12"/>
                <a:gd name="T9" fmla="*/ 2147483647 h 13"/>
                <a:gd name="T10" fmla="*/ 2147483647 w 12"/>
                <a:gd name="T11" fmla="*/ 2147483647 h 13"/>
                <a:gd name="T12" fmla="*/ 2147483647 w 12"/>
                <a:gd name="T13" fmla="*/ 2147483647 h 13"/>
                <a:gd name="T14" fmla="*/ 2147483647 w 12"/>
                <a:gd name="T15" fmla="*/ 2147483647 h 13"/>
                <a:gd name="T16" fmla="*/ 2147483647 w 12"/>
                <a:gd name="T17" fmla="*/ 2147483647 h 13"/>
                <a:gd name="T18" fmla="*/ 0 w 12"/>
                <a:gd name="T19" fmla="*/ 2147483647 h 13"/>
                <a:gd name="T20" fmla="*/ 2147483647 w 12"/>
                <a:gd name="T21" fmla="*/ 2147483647 h 1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2"/>
                <a:gd name="T34" fmla="*/ 0 h 13"/>
                <a:gd name="T35" fmla="*/ 12 w 12"/>
                <a:gd name="T36" fmla="*/ 13 h 1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2" h="13">
                  <a:moveTo>
                    <a:pt x="4" y="4"/>
                  </a:moveTo>
                  <a:lnTo>
                    <a:pt x="7" y="0"/>
                  </a:lnTo>
                  <a:lnTo>
                    <a:pt x="8" y="5"/>
                  </a:lnTo>
                  <a:lnTo>
                    <a:pt x="12" y="5"/>
                  </a:lnTo>
                  <a:lnTo>
                    <a:pt x="8" y="9"/>
                  </a:lnTo>
                  <a:lnTo>
                    <a:pt x="8" y="13"/>
                  </a:lnTo>
                  <a:lnTo>
                    <a:pt x="5" y="9"/>
                  </a:lnTo>
                  <a:lnTo>
                    <a:pt x="1" y="10"/>
                  </a:lnTo>
                  <a:lnTo>
                    <a:pt x="2" y="6"/>
                  </a:lnTo>
                  <a:lnTo>
                    <a:pt x="0" y="3"/>
                  </a:lnTo>
                  <a:lnTo>
                    <a:pt x="4"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023" name="Freeform 761"/>
            <p:cNvSpPr>
              <a:spLocks/>
            </p:cNvSpPr>
            <p:nvPr/>
          </p:nvSpPr>
          <p:spPr bwMode="auto">
            <a:xfrm>
              <a:off x="3286749" y="2520335"/>
              <a:ext cx="17245" cy="12686"/>
            </a:xfrm>
            <a:custGeom>
              <a:avLst/>
              <a:gdLst>
                <a:gd name="T0" fmla="*/ 2147483647 w 13"/>
                <a:gd name="T1" fmla="*/ 2147483647 h 12"/>
                <a:gd name="T2" fmla="*/ 2147483647 w 13"/>
                <a:gd name="T3" fmla="*/ 0 h 12"/>
                <a:gd name="T4" fmla="*/ 2147483647 w 13"/>
                <a:gd name="T5" fmla="*/ 2147483647 h 12"/>
                <a:gd name="T6" fmla="*/ 2147483647 w 13"/>
                <a:gd name="T7" fmla="*/ 2147483647 h 12"/>
                <a:gd name="T8" fmla="*/ 2147483647 w 13"/>
                <a:gd name="T9" fmla="*/ 2147483647 h 12"/>
                <a:gd name="T10" fmla="*/ 2147483647 w 13"/>
                <a:gd name="T11" fmla="*/ 2147483647 h 12"/>
                <a:gd name="T12" fmla="*/ 2147483647 w 13"/>
                <a:gd name="T13" fmla="*/ 2147483647 h 12"/>
                <a:gd name="T14" fmla="*/ 2147483647 w 13"/>
                <a:gd name="T15" fmla="*/ 2147483647 h 12"/>
                <a:gd name="T16" fmla="*/ 2147483647 w 13"/>
                <a:gd name="T17" fmla="*/ 2147483647 h 12"/>
                <a:gd name="T18" fmla="*/ 0 w 13"/>
                <a:gd name="T19" fmla="*/ 2147483647 h 12"/>
                <a:gd name="T20" fmla="*/ 2147483647 w 13"/>
                <a:gd name="T21" fmla="*/ 2147483647 h 1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
                <a:gd name="T34" fmla="*/ 0 h 12"/>
                <a:gd name="T35" fmla="*/ 13 w 13"/>
                <a:gd name="T36" fmla="*/ 12 h 1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 h="12">
                  <a:moveTo>
                    <a:pt x="4" y="3"/>
                  </a:moveTo>
                  <a:lnTo>
                    <a:pt x="8" y="0"/>
                  </a:lnTo>
                  <a:lnTo>
                    <a:pt x="9" y="4"/>
                  </a:lnTo>
                  <a:lnTo>
                    <a:pt x="13" y="5"/>
                  </a:lnTo>
                  <a:lnTo>
                    <a:pt x="9" y="8"/>
                  </a:lnTo>
                  <a:lnTo>
                    <a:pt x="9" y="12"/>
                  </a:lnTo>
                  <a:lnTo>
                    <a:pt x="6" y="8"/>
                  </a:lnTo>
                  <a:lnTo>
                    <a:pt x="1" y="9"/>
                  </a:lnTo>
                  <a:lnTo>
                    <a:pt x="3" y="5"/>
                  </a:lnTo>
                  <a:lnTo>
                    <a:pt x="0" y="3"/>
                  </a:lnTo>
                  <a:lnTo>
                    <a:pt x="4"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024" name="Freeform 762"/>
            <p:cNvSpPr>
              <a:spLocks/>
            </p:cNvSpPr>
            <p:nvPr/>
          </p:nvSpPr>
          <p:spPr bwMode="auto">
            <a:xfrm>
              <a:off x="3202094" y="2548528"/>
              <a:ext cx="15677" cy="12686"/>
            </a:xfrm>
            <a:custGeom>
              <a:avLst/>
              <a:gdLst>
                <a:gd name="T0" fmla="*/ 2147483647 w 12"/>
                <a:gd name="T1" fmla="*/ 2147483647 h 12"/>
                <a:gd name="T2" fmla="*/ 2147483647 w 12"/>
                <a:gd name="T3" fmla="*/ 0 h 12"/>
                <a:gd name="T4" fmla="*/ 2147483647 w 12"/>
                <a:gd name="T5" fmla="*/ 2147483647 h 12"/>
                <a:gd name="T6" fmla="*/ 2147483647 w 12"/>
                <a:gd name="T7" fmla="*/ 2147483647 h 12"/>
                <a:gd name="T8" fmla="*/ 2147483647 w 12"/>
                <a:gd name="T9" fmla="*/ 2147483647 h 12"/>
                <a:gd name="T10" fmla="*/ 2147483647 w 12"/>
                <a:gd name="T11" fmla="*/ 2147483647 h 12"/>
                <a:gd name="T12" fmla="*/ 2147483647 w 12"/>
                <a:gd name="T13" fmla="*/ 2147483647 h 12"/>
                <a:gd name="T14" fmla="*/ 2147483647 w 12"/>
                <a:gd name="T15" fmla="*/ 2147483647 h 12"/>
                <a:gd name="T16" fmla="*/ 2147483647 w 12"/>
                <a:gd name="T17" fmla="*/ 2147483647 h 12"/>
                <a:gd name="T18" fmla="*/ 0 w 12"/>
                <a:gd name="T19" fmla="*/ 2147483647 h 12"/>
                <a:gd name="T20" fmla="*/ 2147483647 w 12"/>
                <a:gd name="T21" fmla="*/ 2147483647 h 1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2"/>
                <a:gd name="T34" fmla="*/ 0 h 12"/>
                <a:gd name="T35" fmla="*/ 12 w 12"/>
                <a:gd name="T36" fmla="*/ 12 h 1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2" h="12">
                  <a:moveTo>
                    <a:pt x="4" y="3"/>
                  </a:moveTo>
                  <a:lnTo>
                    <a:pt x="7" y="0"/>
                  </a:lnTo>
                  <a:lnTo>
                    <a:pt x="8" y="4"/>
                  </a:lnTo>
                  <a:lnTo>
                    <a:pt x="12" y="5"/>
                  </a:lnTo>
                  <a:lnTo>
                    <a:pt x="8" y="8"/>
                  </a:lnTo>
                  <a:lnTo>
                    <a:pt x="8" y="12"/>
                  </a:lnTo>
                  <a:lnTo>
                    <a:pt x="5" y="9"/>
                  </a:lnTo>
                  <a:lnTo>
                    <a:pt x="1" y="9"/>
                  </a:lnTo>
                  <a:lnTo>
                    <a:pt x="2" y="5"/>
                  </a:lnTo>
                  <a:lnTo>
                    <a:pt x="0" y="3"/>
                  </a:lnTo>
                  <a:lnTo>
                    <a:pt x="4"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025" name="Freeform 763"/>
            <p:cNvSpPr>
              <a:spLocks/>
            </p:cNvSpPr>
            <p:nvPr/>
          </p:nvSpPr>
          <p:spPr bwMode="auto">
            <a:xfrm>
              <a:off x="3195822" y="2525976"/>
              <a:ext cx="17245" cy="11277"/>
            </a:xfrm>
            <a:custGeom>
              <a:avLst/>
              <a:gdLst>
                <a:gd name="T0" fmla="*/ 2147483647 w 12"/>
                <a:gd name="T1" fmla="*/ 2147483647 h 11"/>
                <a:gd name="T2" fmla="*/ 2147483647 w 12"/>
                <a:gd name="T3" fmla="*/ 0 h 11"/>
                <a:gd name="T4" fmla="*/ 2147483647 w 12"/>
                <a:gd name="T5" fmla="*/ 2147483647 h 11"/>
                <a:gd name="T6" fmla="*/ 2147483647 w 12"/>
                <a:gd name="T7" fmla="*/ 2147483647 h 11"/>
                <a:gd name="T8" fmla="*/ 2147483647 w 12"/>
                <a:gd name="T9" fmla="*/ 2147483647 h 11"/>
                <a:gd name="T10" fmla="*/ 2147483647 w 12"/>
                <a:gd name="T11" fmla="*/ 2147483647 h 11"/>
                <a:gd name="T12" fmla="*/ 2147483647 w 12"/>
                <a:gd name="T13" fmla="*/ 2147483647 h 11"/>
                <a:gd name="T14" fmla="*/ 2147483647 w 12"/>
                <a:gd name="T15" fmla="*/ 2147483647 h 11"/>
                <a:gd name="T16" fmla="*/ 2147483647 w 12"/>
                <a:gd name="T17" fmla="*/ 2147483647 h 11"/>
                <a:gd name="T18" fmla="*/ 0 w 12"/>
                <a:gd name="T19" fmla="*/ 2147483647 h 11"/>
                <a:gd name="T20" fmla="*/ 2147483647 w 12"/>
                <a:gd name="T21" fmla="*/ 2147483647 h 1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2"/>
                <a:gd name="T34" fmla="*/ 0 h 11"/>
                <a:gd name="T35" fmla="*/ 12 w 12"/>
                <a:gd name="T36" fmla="*/ 11 h 1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2" h="11">
                  <a:moveTo>
                    <a:pt x="3" y="3"/>
                  </a:moveTo>
                  <a:lnTo>
                    <a:pt x="7" y="0"/>
                  </a:lnTo>
                  <a:lnTo>
                    <a:pt x="8" y="4"/>
                  </a:lnTo>
                  <a:lnTo>
                    <a:pt x="12" y="5"/>
                  </a:lnTo>
                  <a:lnTo>
                    <a:pt x="8" y="8"/>
                  </a:lnTo>
                  <a:lnTo>
                    <a:pt x="8" y="11"/>
                  </a:lnTo>
                  <a:lnTo>
                    <a:pt x="5" y="8"/>
                  </a:lnTo>
                  <a:lnTo>
                    <a:pt x="1" y="9"/>
                  </a:lnTo>
                  <a:lnTo>
                    <a:pt x="2" y="5"/>
                  </a:lnTo>
                  <a:lnTo>
                    <a:pt x="0" y="3"/>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026" name="Freeform 764"/>
            <p:cNvSpPr>
              <a:spLocks/>
            </p:cNvSpPr>
            <p:nvPr/>
          </p:nvSpPr>
          <p:spPr bwMode="auto">
            <a:xfrm>
              <a:off x="3249126" y="2511881"/>
              <a:ext cx="15677" cy="11277"/>
            </a:xfrm>
            <a:custGeom>
              <a:avLst/>
              <a:gdLst>
                <a:gd name="T0" fmla="*/ 2147483647 w 12"/>
                <a:gd name="T1" fmla="*/ 2147483647 h 11"/>
                <a:gd name="T2" fmla="*/ 2147483647 w 12"/>
                <a:gd name="T3" fmla="*/ 0 h 11"/>
                <a:gd name="T4" fmla="*/ 2147483647 w 12"/>
                <a:gd name="T5" fmla="*/ 2147483647 h 11"/>
                <a:gd name="T6" fmla="*/ 2147483647 w 12"/>
                <a:gd name="T7" fmla="*/ 2147483647 h 11"/>
                <a:gd name="T8" fmla="*/ 2147483647 w 12"/>
                <a:gd name="T9" fmla="*/ 2147483647 h 11"/>
                <a:gd name="T10" fmla="*/ 2147483647 w 12"/>
                <a:gd name="T11" fmla="*/ 2147483647 h 11"/>
                <a:gd name="T12" fmla="*/ 2147483647 w 12"/>
                <a:gd name="T13" fmla="*/ 2147483647 h 11"/>
                <a:gd name="T14" fmla="*/ 2147483647 w 12"/>
                <a:gd name="T15" fmla="*/ 2147483647 h 11"/>
                <a:gd name="T16" fmla="*/ 2147483647 w 12"/>
                <a:gd name="T17" fmla="*/ 2147483647 h 11"/>
                <a:gd name="T18" fmla="*/ 0 w 12"/>
                <a:gd name="T19" fmla="*/ 2147483647 h 11"/>
                <a:gd name="T20" fmla="*/ 2147483647 w 12"/>
                <a:gd name="T21" fmla="*/ 2147483647 h 1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2"/>
                <a:gd name="T34" fmla="*/ 0 h 11"/>
                <a:gd name="T35" fmla="*/ 12 w 12"/>
                <a:gd name="T36" fmla="*/ 11 h 1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2" h="11">
                  <a:moveTo>
                    <a:pt x="4" y="3"/>
                  </a:moveTo>
                  <a:lnTo>
                    <a:pt x="7" y="0"/>
                  </a:lnTo>
                  <a:lnTo>
                    <a:pt x="8" y="4"/>
                  </a:lnTo>
                  <a:lnTo>
                    <a:pt x="12" y="5"/>
                  </a:lnTo>
                  <a:lnTo>
                    <a:pt x="8" y="8"/>
                  </a:lnTo>
                  <a:lnTo>
                    <a:pt x="8" y="11"/>
                  </a:lnTo>
                  <a:lnTo>
                    <a:pt x="6" y="8"/>
                  </a:lnTo>
                  <a:lnTo>
                    <a:pt x="1" y="9"/>
                  </a:lnTo>
                  <a:lnTo>
                    <a:pt x="3" y="5"/>
                  </a:lnTo>
                  <a:lnTo>
                    <a:pt x="0" y="3"/>
                  </a:lnTo>
                  <a:lnTo>
                    <a:pt x="4"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027" name="Freeform 765"/>
            <p:cNvSpPr>
              <a:spLocks/>
            </p:cNvSpPr>
            <p:nvPr/>
          </p:nvSpPr>
          <p:spPr bwMode="auto">
            <a:xfrm>
              <a:off x="3250689" y="2558395"/>
              <a:ext cx="17246" cy="12686"/>
            </a:xfrm>
            <a:custGeom>
              <a:avLst/>
              <a:gdLst>
                <a:gd name="T0" fmla="*/ 2147483647 w 11"/>
                <a:gd name="T1" fmla="*/ 2147483647 h 12"/>
                <a:gd name="T2" fmla="*/ 2147483647 w 11"/>
                <a:gd name="T3" fmla="*/ 0 h 12"/>
                <a:gd name="T4" fmla="*/ 2147483647 w 11"/>
                <a:gd name="T5" fmla="*/ 2147483647 h 12"/>
                <a:gd name="T6" fmla="*/ 2147483647 w 11"/>
                <a:gd name="T7" fmla="*/ 2147483647 h 12"/>
                <a:gd name="T8" fmla="*/ 2147483647 w 11"/>
                <a:gd name="T9" fmla="*/ 2147483647 h 12"/>
                <a:gd name="T10" fmla="*/ 2147483647 w 11"/>
                <a:gd name="T11" fmla="*/ 2147483647 h 12"/>
                <a:gd name="T12" fmla="*/ 2147483647 w 11"/>
                <a:gd name="T13" fmla="*/ 2147483647 h 12"/>
                <a:gd name="T14" fmla="*/ 2147483647 w 11"/>
                <a:gd name="T15" fmla="*/ 2147483647 h 12"/>
                <a:gd name="T16" fmla="*/ 2147483647 w 11"/>
                <a:gd name="T17" fmla="*/ 2147483647 h 12"/>
                <a:gd name="T18" fmla="*/ 0 w 11"/>
                <a:gd name="T19" fmla="*/ 2147483647 h 12"/>
                <a:gd name="T20" fmla="*/ 2147483647 w 11"/>
                <a:gd name="T21" fmla="*/ 2147483647 h 1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1"/>
                <a:gd name="T34" fmla="*/ 0 h 12"/>
                <a:gd name="T35" fmla="*/ 11 w 11"/>
                <a:gd name="T36" fmla="*/ 12 h 1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1" h="12">
                  <a:moveTo>
                    <a:pt x="4" y="3"/>
                  </a:moveTo>
                  <a:lnTo>
                    <a:pt x="6" y="0"/>
                  </a:lnTo>
                  <a:lnTo>
                    <a:pt x="8" y="4"/>
                  </a:lnTo>
                  <a:lnTo>
                    <a:pt x="11" y="5"/>
                  </a:lnTo>
                  <a:lnTo>
                    <a:pt x="8" y="8"/>
                  </a:lnTo>
                  <a:lnTo>
                    <a:pt x="8" y="12"/>
                  </a:lnTo>
                  <a:lnTo>
                    <a:pt x="5" y="9"/>
                  </a:lnTo>
                  <a:lnTo>
                    <a:pt x="1" y="10"/>
                  </a:lnTo>
                  <a:lnTo>
                    <a:pt x="2" y="6"/>
                  </a:lnTo>
                  <a:lnTo>
                    <a:pt x="0" y="3"/>
                  </a:lnTo>
                  <a:lnTo>
                    <a:pt x="4"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028" name="Freeform 766"/>
            <p:cNvSpPr>
              <a:spLocks/>
            </p:cNvSpPr>
            <p:nvPr/>
          </p:nvSpPr>
          <p:spPr bwMode="auto">
            <a:xfrm>
              <a:off x="3314970" y="2534432"/>
              <a:ext cx="15677" cy="14096"/>
            </a:xfrm>
            <a:custGeom>
              <a:avLst/>
              <a:gdLst>
                <a:gd name="T0" fmla="*/ 2147483647 w 11"/>
                <a:gd name="T1" fmla="*/ 2147483647 h 13"/>
                <a:gd name="T2" fmla="*/ 2147483647 w 11"/>
                <a:gd name="T3" fmla="*/ 0 h 13"/>
                <a:gd name="T4" fmla="*/ 2147483647 w 11"/>
                <a:gd name="T5" fmla="*/ 2147483647 h 13"/>
                <a:gd name="T6" fmla="*/ 2147483647 w 11"/>
                <a:gd name="T7" fmla="*/ 2147483647 h 13"/>
                <a:gd name="T8" fmla="*/ 2147483647 w 11"/>
                <a:gd name="T9" fmla="*/ 2147483647 h 13"/>
                <a:gd name="T10" fmla="*/ 2147483647 w 11"/>
                <a:gd name="T11" fmla="*/ 2147483647 h 13"/>
                <a:gd name="T12" fmla="*/ 2147483647 w 11"/>
                <a:gd name="T13" fmla="*/ 2147483647 h 13"/>
                <a:gd name="T14" fmla="*/ 0 w 11"/>
                <a:gd name="T15" fmla="*/ 2147483647 h 13"/>
                <a:gd name="T16" fmla="*/ 2147483647 w 11"/>
                <a:gd name="T17" fmla="*/ 2147483647 h 13"/>
                <a:gd name="T18" fmla="*/ 0 w 11"/>
                <a:gd name="T19" fmla="*/ 2147483647 h 13"/>
                <a:gd name="T20" fmla="*/ 2147483647 w 11"/>
                <a:gd name="T21" fmla="*/ 2147483647 h 1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1"/>
                <a:gd name="T34" fmla="*/ 0 h 13"/>
                <a:gd name="T35" fmla="*/ 11 w 11"/>
                <a:gd name="T36" fmla="*/ 13 h 1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1" h="13">
                  <a:moveTo>
                    <a:pt x="3" y="4"/>
                  </a:moveTo>
                  <a:lnTo>
                    <a:pt x="7" y="0"/>
                  </a:lnTo>
                  <a:lnTo>
                    <a:pt x="8" y="5"/>
                  </a:lnTo>
                  <a:lnTo>
                    <a:pt x="11" y="5"/>
                  </a:lnTo>
                  <a:lnTo>
                    <a:pt x="8" y="9"/>
                  </a:lnTo>
                  <a:lnTo>
                    <a:pt x="8" y="13"/>
                  </a:lnTo>
                  <a:lnTo>
                    <a:pt x="5" y="9"/>
                  </a:lnTo>
                  <a:lnTo>
                    <a:pt x="0" y="10"/>
                  </a:lnTo>
                  <a:lnTo>
                    <a:pt x="2" y="6"/>
                  </a:lnTo>
                  <a:lnTo>
                    <a:pt x="0" y="3"/>
                  </a:lnTo>
                  <a:lnTo>
                    <a:pt x="3"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029" name="Freeform 767"/>
            <p:cNvSpPr>
              <a:spLocks/>
            </p:cNvSpPr>
            <p:nvPr/>
          </p:nvSpPr>
          <p:spPr bwMode="auto">
            <a:xfrm>
              <a:off x="2818002" y="2555574"/>
              <a:ext cx="332357" cy="49336"/>
            </a:xfrm>
            <a:custGeom>
              <a:avLst/>
              <a:gdLst>
                <a:gd name="T0" fmla="*/ 2147483647 w 238"/>
                <a:gd name="T1" fmla="*/ 2147483647 h 47"/>
                <a:gd name="T2" fmla="*/ 2147483647 w 238"/>
                <a:gd name="T3" fmla="*/ 2147483647 h 47"/>
                <a:gd name="T4" fmla="*/ 2147483647 w 238"/>
                <a:gd name="T5" fmla="*/ 2147483647 h 47"/>
                <a:gd name="T6" fmla="*/ 2147483647 w 238"/>
                <a:gd name="T7" fmla="*/ 2147483647 h 47"/>
                <a:gd name="T8" fmla="*/ 2147483647 w 238"/>
                <a:gd name="T9" fmla="*/ 2147483647 h 47"/>
                <a:gd name="T10" fmla="*/ 2147483647 w 238"/>
                <a:gd name="T11" fmla="*/ 2147483647 h 47"/>
                <a:gd name="T12" fmla="*/ 2147483647 w 238"/>
                <a:gd name="T13" fmla="*/ 2147483647 h 47"/>
                <a:gd name="T14" fmla="*/ 2147483647 w 238"/>
                <a:gd name="T15" fmla="*/ 2147483647 h 47"/>
                <a:gd name="T16" fmla="*/ 2147483647 w 238"/>
                <a:gd name="T17" fmla="*/ 2147483647 h 47"/>
                <a:gd name="T18" fmla="*/ 2147483647 w 238"/>
                <a:gd name="T19" fmla="*/ 2147483647 h 47"/>
                <a:gd name="T20" fmla="*/ 2147483647 w 238"/>
                <a:gd name="T21" fmla="*/ 2147483647 h 47"/>
                <a:gd name="T22" fmla="*/ 2147483647 w 238"/>
                <a:gd name="T23" fmla="*/ 2147483647 h 47"/>
                <a:gd name="T24" fmla="*/ 2147483647 w 238"/>
                <a:gd name="T25" fmla="*/ 2147483647 h 47"/>
                <a:gd name="T26" fmla="*/ 2147483647 w 238"/>
                <a:gd name="T27" fmla="*/ 2147483647 h 47"/>
                <a:gd name="T28" fmla="*/ 2147483647 w 238"/>
                <a:gd name="T29" fmla="*/ 2147483647 h 47"/>
                <a:gd name="T30" fmla="*/ 2147483647 w 238"/>
                <a:gd name="T31" fmla="*/ 2147483647 h 47"/>
                <a:gd name="T32" fmla="*/ 2147483647 w 238"/>
                <a:gd name="T33" fmla="*/ 2147483647 h 47"/>
                <a:gd name="T34" fmla="*/ 2147483647 w 238"/>
                <a:gd name="T35" fmla="*/ 2147483647 h 47"/>
                <a:gd name="T36" fmla="*/ 2147483647 w 238"/>
                <a:gd name="T37" fmla="*/ 2147483647 h 47"/>
                <a:gd name="T38" fmla="*/ 2147483647 w 238"/>
                <a:gd name="T39" fmla="*/ 2147483647 h 47"/>
                <a:gd name="T40" fmla="*/ 2147483647 w 238"/>
                <a:gd name="T41" fmla="*/ 2147483647 h 47"/>
                <a:gd name="T42" fmla="*/ 2147483647 w 238"/>
                <a:gd name="T43" fmla="*/ 2147483647 h 47"/>
                <a:gd name="T44" fmla="*/ 2147483647 w 238"/>
                <a:gd name="T45" fmla="*/ 2147483647 h 47"/>
                <a:gd name="T46" fmla="*/ 2147483647 w 238"/>
                <a:gd name="T47" fmla="*/ 2147483647 h 47"/>
                <a:gd name="T48" fmla="*/ 2147483647 w 238"/>
                <a:gd name="T49" fmla="*/ 2147483647 h 47"/>
                <a:gd name="T50" fmla="*/ 2147483647 w 238"/>
                <a:gd name="T51" fmla="*/ 2147483647 h 47"/>
                <a:gd name="T52" fmla="*/ 2147483647 w 238"/>
                <a:gd name="T53" fmla="*/ 2147483647 h 47"/>
                <a:gd name="T54" fmla="*/ 2147483647 w 238"/>
                <a:gd name="T55" fmla="*/ 2147483647 h 47"/>
                <a:gd name="T56" fmla="*/ 2147483647 w 238"/>
                <a:gd name="T57" fmla="*/ 2147483647 h 47"/>
                <a:gd name="T58" fmla="*/ 2147483647 w 238"/>
                <a:gd name="T59" fmla="*/ 2147483647 h 47"/>
                <a:gd name="T60" fmla="*/ 2147483647 w 238"/>
                <a:gd name="T61" fmla="*/ 2147483647 h 47"/>
                <a:gd name="T62" fmla="*/ 2147483647 w 238"/>
                <a:gd name="T63" fmla="*/ 2147483647 h 47"/>
                <a:gd name="T64" fmla="*/ 2147483647 w 238"/>
                <a:gd name="T65" fmla="*/ 2147483647 h 47"/>
                <a:gd name="T66" fmla="*/ 2147483647 w 238"/>
                <a:gd name="T67" fmla="*/ 2147483647 h 47"/>
                <a:gd name="T68" fmla="*/ 2147483647 w 238"/>
                <a:gd name="T69" fmla="*/ 2147483647 h 47"/>
                <a:gd name="T70" fmla="*/ 2147483647 w 238"/>
                <a:gd name="T71" fmla="*/ 2147483647 h 47"/>
                <a:gd name="T72" fmla="*/ 2147483647 w 238"/>
                <a:gd name="T73" fmla="*/ 2147483647 h 47"/>
                <a:gd name="T74" fmla="*/ 2147483647 w 238"/>
                <a:gd name="T75" fmla="*/ 2147483647 h 47"/>
                <a:gd name="T76" fmla="*/ 2147483647 w 238"/>
                <a:gd name="T77" fmla="*/ 2147483647 h 47"/>
                <a:gd name="T78" fmla="*/ 2147483647 w 238"/>
                <a:gd name="T79" fmla="*/ 2147483647 h 47"/>
                <a:gd name="T80" fmla="*/ 2147483647 w 238"/>
                <a:gd name="T81" fmla="*/ 2147483647 h 47"/>
                <a:gd name="T82" fmla="*/ 2147483647 w 238"/>
                <a:gd name="T83" fmla="*/ 2147483647 h 47"/>
                <a:gd name="T84" fmla="*/ 2147483647 w 238"/>
                <a:gd name="T85" fmla="*/ 2147483647 h 47"/>
                <a:gd name="T86" fmla="*/ 2147483647 w 238"/>
                <a:gd name="T87" fmla="*/ 2147483647 h 47"/>
                <a:gd name="T88" fmla="*/ 2147483647 w 238"/>
                <a:gd name="T89" fmla="*/ 2147483647 h 47"/>
                <a:gd name="T90" fmla="*/ 2147483647 w 238"/>
                <a:gd name="T91" fmla="*/ 2147483647 h 47"/>
                <a:gd name="T92" fmla="*/ 2147483647 w 238"/>
                <a:gd name="T93" fmla="*/ 2147483647 h 47"/>
                <a:gd name="T94" fmla="*/ 2147483647 w 238"/>
                <a:gd name="T95" fmla="*/ 2147483647 h 47"/>
                <a:gd name="T96" fmla="*/ 2147483647 w 238"/>
                <a:gd name="T97" fmla="*/ 2147483647 h 47"/>
                <a:gd name="T98" fmla="*/ 2147483647 w 238"/>
                <a:gd name="T99" fmla="*/ 2147483647 h 4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238"/>
                <a:gd name="T151" fmla="*/ 0 h 47"/>
                <a:gd name="T152" fmla="*/ 238 w 238"/>
                <a:gd name="T153" fmla="*/ 47 h 47"/>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238" h="47">
                  <a:moveTo>
                    <a:pt x="238" y="5"/>
                  </a:moveTo>
                  <a:lnTo>
                    <a:pt x="237" y="5"/>
                  </a:lnTo>
                  <a:lnTo>
                    <a:pt x="235" y="5"/>
                  </a:lnTo>
                  <a:lnTo>
                    <a:pt x="232" y="5"/>
                  </a:lnTo>
                  <a:lnTo>
                    <a:pt x="228" y="4"/>
                  </a:lnTo>
                  <a:lnTo>
                    <a:pt x="224" y="3"/>
                  </a:lnTo>
                  <a:lnTo>
                    <a:pt x="219" y="3"/>
                  </a:lnTo>
                  <a:lnTo>
                    <a:pt x="212" y="3"/>
                  </a:lnTo>
                  <a:lnTo>
                    <a:pt x="206" y="4"/>
                  </a:lnTo>
                  <a:lnTo>
                    <a:pt x="200" y="5"/>
                  </a:lnTo>
                  <a:lnTo>
                    <a:pt x="193" y="7"/>
                  </a:lnTo>
                  <a:lnTo>
                    <a:pt x="186" y="9"/>
                  </a:lnTo>
                  <a:lnTo>
                    <a:pt x="179" y="12"/>
                  </a:lnTo>
                  <a:lnTo>
                    <a:pt x="172" y="16"/>
                  </a:lnTo>
                  <a:lnTo>
                    <a:pt x="166" y="22"/>
                  </a:lnTo>
                  <a:lnTo>
                    <a:pt x="160" y="27"/>
                  </a:lnTo>
                  <a:lnTo>
                    <a:pt x="155" y="35"/>
                  </a:lnTo>
                  <a:lnTo>
                    <a:pt x="154" y="34"/>
                  </a:lnTo>
                  <a:lnTo>
                    <a:pt x="152" y="33"/>
                  </a:lnTo>
                  <a:lnTo>
                    <a:pt x="148" y="31"/>
                  </a:lnTo>
                  <a:lnTo>
                    <a:pt x="143" y="29"/>
                  </a:lnTo>
                  <a:lnTo>
                    <a:pt x="137" y="26"/>
                  </a:lnTo>
                  <a:lnTo>
                    <a:pt x="130" y="23"/>
                  </a:lnTo>
                  <a:lnTo>
                    <a:pt x="123" y="21"/>
                  </a:lnTo>
                  <a:lnTo>
                    <a:pt x="115" y="18"/>
                  </a:lnTo>
                  <a:lnTo>
                    <a:pt x="107" y="16"/>
                  </a:lnTo>
                  <a:lnTo>
                    <a:pt x="99" y="15"/>
                  </a:lnTo>
                  <a:lnTo>
                    <a:pt x="91" y="14"/>
                  </a:lnTo>
                  <a:lnTo>
                    <a:pt x="84" y="14"/>
                  </a:lnTo>
                  <a:lnTo>
                    <a:pt x="76" y="15"/>
                  </a:lnTo>
                  <a:lnTo>
                    <a:pt x="71" y="18"/>
                  </a:lnTo>
                  <a:lnTo>
                    <a:pt x="65" y="22"/>
                  </a:lnTo>
                  <a:lnTo>
                    <a:pt x="61" y="28"/>
                  </a:lnTo>
                  <a:lnTo>
                    <a:pt x="60" y="26"/>
                  </a:lnTo>
                  <a:lnTo>
                    <a:pt x="59" y="24"/>
                  </a:lnTo>
                  <a:lnTo>
                    <a:pt x="57" y="21"/>
                  </a:lnTo>
                  <a:lnTo>
                    <a:pt x="55" y="18"/>
                  </a:lnTo>
                  <a:lnTo>
                    <a:pt x="52" y="14"/>
                  </a:lnTo>
                  <a:lnTo>
                    <a:pt x="49" y="11"/>
                  </a:lnTo>
                  <a:lnTo>
                    <a:pt x="45" y="7"/>
                  </a:lnTo>
                  <a:lnTo>
                    <a:pt x="41" y="5"/>
                  </a:lnTo>
                  <a:lnTo>
                    <a:pt x="36" y="2"/>
                  </a:lnTo>
                  <a:lnTo>
                    <a:pt x="31" y="1"/>
                  </a:lnTo>
                  <a:lnTo>
                    <a:pt x="26" y="0"/>
                  </a:lnTo>
                  <a:lnTo>
                    <a:pt x="20" y="1"/>
                  </a:lnTo>
                  <a:lnTo>
                    <a:pt x="14" y="3"/>
                  </a:lnTo>
                  <a:lnTo>
                    <a:pt x="7" y="8"/>
                  </a:lnTo>
                  <a:lnTo>
                    <a:pt x="0" y="14"/>
                  </a:lnTo>
                  <a:lnTo>
                    <a:pt x="1" y="14"/>
                  </a:lnTo>
                  <a:lnTo>
                    <a:pt x="2" y="13"/>
                  </a:lnTo>
                  <a:lnTo>
                    <a:pt x="4" y="13"/>
                  </a:lnTo>
                  <a:lnTo>
                    <a:pt x="6" y="12"/>
                  </a:lnTo>
                  <a:lnTo>
                    <a:pt x="10" y="12"/>
                  </a:lnTo>
                  <a:lnTo>
                    <a:pt x="13" y="12"/>
                  </a:lnTo>
                  <a:lnTo>
                    <a:pt x="17" y="12"/>
                  </a:lnTo>
                  <a:lnTo>
                    <a:pt x="22" y="12"/>
                  </a:lnTo>
                  <a:lnTo>
                    <a:pt x="26" y="13"/>
                  </a:lnTo>
                  <a:lnTo>
                    <a:pt x="31" y="15"/>
                  </a:lnTo>
                  <a:lnTo>
                    <a:pt x="36" y="17"/>
                  </a:lnTo>
                  <a:lnTo>
                    <a:pt x="41" y="19"/>
                  </a:lnTo>
                  <a:lnTo>
                    <a:pt x="45" y="23"/>
                  </a:lnTo>
                  <a:lnTo>
                    <a:pt x="50" y="27"/>
                  </a:lnTo>
                  <a:lnTo>
                    <a:pt x="54" y="32"/>
                  </a:lnTo>
                  <a:lnTo>
                    <a:pt x="58" y="38"/>
                  </a:lnTo>
                  <a:lnTo>
                    <a:pt x="59" y="38"/>
                  </a:lnTo>
                  <a:lnTo>
                    <a:pt x="60" y="36"/>
                  </a:lnTo>
                  <a:lnTo>
                    <a:pt x="61" y="35"/>
                  </a:lnTo>
                  <a:lnTo>
                    <a:pt x="63" y="33"/>
                  </a:lnTo>
                  <a:lnTo>
                    <a:pt x="65" y="32"/>
                  </a:lnTo>
                  <a:lnTo>
                    <a:pt x="68" y="30"/>
                  </a:lnTo>
                  <a:lnTo>
                    <a:pt x="71" y="28"/>
                  </a:lnTo>
                  <a:lnTo>
                    <a:pt x="74" y="26"/>
                  </a:lnTo>
                  <a:lnTo>
                    <a:pt x="78" y="26"/>
                  </a:lnTo>
                  <a:lnTo>
                    <a:pt x="82" y="25"/>
                  </a:lnTo>
                  <a:lnTo>
                    <a:pt x="87" y="24"/>
                  </a:lnTo>
                  <a:lnTo>
                    <a:pt x="92" y="25"/>
                  </a:lnTo>
                  <a:lnTo>
                    <a:pt x="98" y="26"/>
                  </a:lnTo>
                  <a:lnTo>
                    <a:pt x="103" y="27"/>
                  </a:lnTo>
                  <a:lnTo>
                    <a:pt x="110" y="30"/>
                  </a:lnTo>
                  <a:lnTo>
                    <a:pt x="149" y="47"/>
                  </a:lnTo>
                  <a:lnTo>
                    <a:pt x="167" y="47"/>
                  </a:lnTo>
                  <a:lnTo>
                    <a:pt x="167" y="46"/>
                  </a:lnTo>
                  <a:lnTo>
                    <a:pt x="168" y="45"/>
                  </a:lnTo>
                  <a:lnTo>
                    <a:pt x="169" y="42"/>
                  </a:lnTo>
                  <a:lnTo>
                    <a:pt x="171" y="40"/>
                  </a:lnTo>
                  <a:lnTo>
                    <a:pt x="173" y="36"/>
                  </a:lnTo>
                  <a:lnTo>
                    <a:pt x="176" y="32"/>
                  </a:lnTo>
                  <a:lnTo>
                    <a:pt x="179" y="28"/>
                  </a:lnTo>
                  <a:lnTo>
                    <a:pt x="183" y="25"/>
                  </a:lnTo>
                  <a:lnTo>
                    <a:pt x="188" y="21"/>
                  </a:lnTo>
                  <a:lnTo>
                    <a:pt x="193" y="18"/>
                  </a:lnTo>
                  <a:lnTo>
                    <a:pt x="199" y="15"/>
                  </a:lnTo>
                  <a:lnTo>
                    <a:pt x="205" y="13"/>
                  </a:lnTo>
                  <a:lnTo>
                    <a:pt x="212" y="12"/>
                  </a:lnTo>
                  <a:lnTo>
                    <a:pt x="220" y="12"/>
                  </a:lnTo>
                  <a:lnTo>
                    <a:pt x="228" y="13"/>
                  </a:lnTo>
                  <a:lnTo>
                    <a:pt x="238" y="15"/>
                  </a:lnTo>
                  <a:lnTo>
                    <a:pt x="238"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030" name="Freeform 768"/>
            <p:cNvSpPr>
              <a:spLocks/>
            </p:cNvSpPr>
            <p:nvPr/>
          </p:nvSpPr>
          <p:spPr bwMode="auto">
            <a:xfrm>
              <a:off x="3330647" y="2444221"/>
              <a:ext cx="153637" cy="339709"/>
            </a:xfrm>
            <a:custGeom>
              <a:avLst/>
              <a:gdLst>
                <a:gd name="T0" fmla="*/ 2147483647 w 110"/>
                <a:gd name="T1" fmla="*/ 0 h 318"/>
                <a:gd name="T2" fmla="*/ 2147483647 w 110"/>
                <a:gd name="T3" fmla="*/ 2147483647 h 318"/>
                <a:gd name="T4" fmla="*/ 2147483647 w 110"/>
                <a:gd name="T5" fmla="*/ 2147483647 h 318"/>
                <a:gd name="T6" fmla="*/ 2147483647 w 110"/>
                <a:gd name="T7" fmla="*/ 2147483647 h 318"/>
                <a:gd name="T8" fmla="*/ 2147483647 w 110"/>
                <a:gd name="T9" fmla="*/ 2147483647 h 318"/>
                <a:gd name="T10" fmla="*/ 2147483647 w 110"/>
                <a:gd name="T11" fmla="*/ 2147483647 h 318"/>
                <a:gd name="T12" fmla="*/ 2147483647 w 110"/>
                <a:gd name="T13" fmla="*/ 2147483647 h 318"/>
                <a:gd name="T14" fmla="*/ 2147483647 w 110"/>
                <a:gd name="T15" fmla="*/ 2147483647 h 318"/>
                <a:gd name="T16" fmla="*/ 2147483647 w 110"/>
                <a:gd name="T17" fmla="*/ 2147483647 h 318"/>
                <a:gd name="T18" fmla="*/ 2147483647 w 110"/>
                <a:gd name="T19" fmla="*/ 2147483647 h 318"/>
                <a:gd name="T20" fmla="*/ 2147483647 w 110"/>
                <a:gd name="T21" fmla="*/ 2147483647 h 318"/>
                <a:gd name="T22" fmla="*/ 2147483647 w 110"/>
                <a:gd name="T23" fmla="*/ 2147483647 h 318"/>
                <a:gd name="T24" fmla="*/ 2147483647 w 110"/>
                <a:gd name="T25" fmla="*/ 2147483647 h 318"/>
                <a:gd name="T26" fmla="*/ 2147483647 w 110"/>
                <a:gd name="T27" fmla="*/ 2147483647 h 318"/>
                <a:gd name="T28" fmla="*/ 2147483647 w 110"/>
                <a:gd name="T29" fmla="*/ 2147483647 h 318"/>
                <a:gd name="T30" fmla="*/ 2147483647 w 110"/>
                <a:gd name="T31" fmla="*/ 2147483647 h 318"/>
                <a:gd name="T32" fmla="*/ 2147483647 w 110"/>
                <a:gd name="T33" fmla="*/ 2147483647 h 318"/>
                <a:gd name="T34" fmla="*/ 2147483647 w 110"/>
                <a:gd name="T35" fmla="*/ 2147483647 h 318"/>
                <a:gd name="T36" fmla="*/ 2147483647 w 110"/>
                <a:gd name="T37" fmla="*/ 2147483647 h 318"/>
                <a:gd name="T38" fmla="*/ 2147483647 w 110"/>
                <a:gd name="T39" fmla="*/ 2147483647 h 318"/>
                <a:gd name="T40" fmla="*/ 2147483647 w 110"/>
                <a:gd name="T41" fmla="*/ 2147483647 h 318"/>
                <a:gd name="T42" fmla="*/ 2147483647 w 110"/>
                <a:gd name="T43" fmla="*/ 2147483647 h 318"/>
                <a:gd name="T44" fmla="*/ 2147483647 w 110"/>
                <a:gd name="T45" fmla="*/ 2147483647 h 318"/>
                <a:gd name="T46" fmla="*/ 2147483647 w 110"/>
                <a:gd name="T47" fmla="*/ 2147483647 h 318"/>
                <a:gd name="T48" fmla="*/ 2147483647 w 110"/>
                <a:gd name="T49" fmla="*/ 2147483647 h 318"/>
                <a:gd name="T50" fmla="*/ 2147483647 w 110"/>
                <a:gd name="T51" fmla="*/ 2147483647 h 318"/>
                <a:gd name="T52" fmla="*/ 2147483647 w 110"/>
                <a:gd name="T53" fmla="*/ 2147483647 h 318"/>
                <a:gd name="T54" fmla="*/ 2147483647 w 110"/>
                <a:gd name="T55" fmla="*/ 2147483647 h 318"/>
                <a:gd name="T56" fmla="*/ 2147483647 w 110"/>
                <a:gd name="T57" fmla="*/ 2147483647 h 318"/>
                <a:gd name="T58" fmla="*/ 2147483647 w 110"/>
                <a:gd name="T59" fmla="*/ 2147483647 h 318"/>
                <a:gd name="T60" fmla="*/ 2147483647 w 110"/>
                <a:gd name="T61" fmla="*/ 2147483647 h 318"/>
                <a:gd name="T62" fmla="*/ 2147483647 w 110"/>
                <a:gd name="T63" fmla="*/ 2147483647 h 318"/>
                <a:gd name="T64" fmla="*/ 2147483647 w 110"/>
                <a:gd name="T65" fmla="*/ 2147483647 h 318"/>
                <a:gd name="T66" fmla="*/ 0 w 110"/>
                <a:gd name="T67" fmla="*/ 2147483647 h 31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10"/>
                <a:gd name="T103" fmla="*/ 0 h 318"/>
                <a:gd name="T104" fmla="*/ 110 w 110"/>
                <a:gd name="T105" fmla="*/ 318 h 31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10" h="318">
                  <a:moveTo>
                    <a:pt x="11" y="0"/>
                  </a:moveTo>
                  <a:lnTo>
                    <a:pt x="12" y="0"/>
                  </a:lnTo>
                  <a:lnTo>
                    <a:pt x="14" y="0"/>
                  </a:lnTo>
                  <a:lnTo>
                    <a:pt x="17" y="2"/>
                  </a:lnTo>
                  <a:lnTo>
                    <a:pt x="21" y="4"/>
                  </a:lnTo>
                  <a:lnTo>
                    <a:pt x="26" y="6"/>
                  </a:lnTo>
                  <a:lnTo>
                    <a:pt x="32" y="10"/>
                  </a:lnTo>
                  <a:lnTo>
                    <a:pt x="38" y="14"/>
                  </a:lnTo>
                  <a:lnTo>
                    <a:pt x="45" y="18"/>
                  </a:lnTo>
                  <a:lnTo>
                    <a:pt x="51" y="24"/>
                  </a:lnTo>
                  <a:lnTo>
                    <a:pt x="58" y="30"/>
                  </a:lnTo>
                  <a:lnTo>
                    <a:pt x="64" y="37"/>
                  </a:lnTo>
                  <a:lnTo>
                    <a:pt x="70" y="45"/>
                  </a:lnTo>
                  <a:lnTo>
                    <a:pt x="75" y="54"/>
                  </a:lnTo>
                  <a:lnTo>
                    <a:pt x="79" y="64"/>
                  </a:lnTo>
                  <a:lnTo>
                    <a:pt x="82" y="75"/>
                  </a:lnTo>
                  <a:lnTo>
                    <a:pt x="84" y="86"/>
                  </a:lnTo>
                  <a:lnTo>
                    <a:pt x="110" y="106"/>
                  </a:lnTo>
                  <a:lnTo>
                    <a:pt x="110" y="107"/>
                  </a:lnTo>
                  <a:lnTo>
                    <a:pt x="108" y="110"/>
                  </a:lnTo>
                  <a:lnTo>
                    <a:pt x="104" y="115"/>
                  </a:lnTo>
                  <a:lnTo>
                    <a:pt x="99" y="121"/>
                  </a:lnTo>
                  <a:lnTo>
                    <a:pt x="94" y="129"/>
                  </a:lnTo>
                  <a:lnTo>
                    <a:pt x="88" y="139"/>
                  </a:lnTo>
                  <a:lnTo>
                    <a:pt x="82" y="150"/>
                  </a:lnTo>
                  <a:lnTo>
                    <a:pt x="76" y="163"/>
                  </a:lnTo>
                  <a:lnTo>
                    <a:pt x="70" y="177"/>
                  </a:lnTo>
                  <a:lnTo>
                    <a:pt x="65" y="193"/>
                  </a:lnTo>
                  <a:lnTo>
                    <a:pt x="61" y="210"/>
                  </a:lnTo>
                  <a:lnTo>
                    <a:pt x="57" y="229"/>
                  </a:lnTo>
                  <a:lnTo>
                    <a:pt x="55" y="249"/>
                  </a:lnTo>
                  <a:lnTo>
                    <a:pt x="55" y="269"/>
                  </a:lnTo>
                  <a:lnTo>
                    <a:pt x="56" y="292"/>
                  </a:lnTo>
                  <a:lnTo>
                    <a:pt x="59" y="315"/>
                  </a:lnTo>
                  <a:lnTo>
                    <a:pt x="36" y="318"/>
                  </a:lnTo>
                  <a:lnTo>
                    <a:pt x="36" y="316"/>
                  </a:lnTo>
                  <a:lnTo>
                    <a:pt x="36" y="310"/>
                  </a:lnTo>
                  <a:lnTo>
                    <a:pt x="36" y="301"/>
                  </a:lnTo>
                  <a:lnTo>
                    <a:pt x="36" y="290"/>
                  </a:lnTo>
                  <a:lnTo>
                    <a:pt x="36" y="276"/>
                  </a:lnTo>
                  <a:lnTo>
                    <a:pt x="37" y="260"/>
                  </a:lnTo>
                  <a:lnTo>
                    <a:pt x="38" y="243"/>
                  </a:lnTo>
                  <a:lnTo>
                    <a:pt x="40" y="225"/>
                  </a:lnTo>
                  <a:lnTo>
                    <a:pt x="42" y="206"/>
                  </a:lnTo>
                  <a:lnTo>
                    <a:pt x="45" y="188"/>
                  </a:lnTo>
                  <a:lnTo>
                    <a:pt x="48" y="170"/>
                  </a:lnTo>
                  <a:lnTo>
                    <a:pt x="52" y="153"/>
                  </a:lnTo>
                  <a:lnTo>
                    <a:pt x="57" y="137"/>
                  </a:lnTo>
                  <a:lnTo>
                    <a:pt x="62" y="123"/>
                  </a:lnTo>
                  <a:lnTo>
                    <a:pt x="69" y="112"/>
                  </a:lnTo>
                  <a:lnTo>
                    <a:pt x="77" y="103"/>
                  </a:lnTo>
                  <a:lnTo>
                    <a:pt x="65" y="95"/>
                  </a:lnTo>
                  <a:lnTo>
                    <a:pt x="65" y="94"/>
                  </a:lnTo>
                  <a:lnTo>
                    <a:pt x="65" y="91"/>
                  </a:lnTo>
                  <a:lnTo>
                    <a:pt x="64" y="87"/>
                  </a:lnTo>
                  <a:lnTo>
                    <a:pt x="64" y="83"/>
                  </a:lnTo>
                  <a:lnTo>
                    <a:pt x="63" y="77"/>
                  </a:lnTo>
                  <a:lnTo>
                    <a:pt x="62" y="70"/>
                  </a:lnTo>
                  <a:lnTo>
                    <a:pt x="59" y="63"/>
                  </a:lnTo>
                  <a:lnTo>
                    <a:pt x="57" y="56"/>
                  </a:lnTo>
                  <a:lnTo>
                    <a:pt x="53" y="48"/>
                  </a:lnTo>
                  <a:lnTo>
                    <a:pt x="49" y="42"/>
                  </a:lnTo>
                  <a:lnTo>
                    <a:pt x="44" y="36"/>
                  </a:lnTo>
                  <a:lnTo>
                    <a:pt x="38" y="31"/>
                  </a:lnTo>
                  <a:lnTo>
                    <a:pt x="30" y="26"/>
                  </a:lnTo>
                  <a:lnTo>
                    <a:pt x="22" y="23"/>
                  </a:lnTo>
                  <a:lnTo>
                    <a:pt x="12" y="22"/>
                  </a:lnTo>
                  <a:lnTo>
                    <a:pt x="0" y="23"/>
                  </a:lnTo>
                  <a:lnTo>
                    <a:pt x="1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031" name="Freeform 769"/>
            <p:cNvSpPr>
              <a:spLocks/>
            </p:cNvSpPr>
            <p:nvPr/>
          </p:nvSpPr>
          <p:spPr bwMode="auto">
            <a:xfrm>
              <a:off x="3452925" y="2521745"/>
              <a:ext cx="43896" cy="28192"/>
            </a:xfrm>
            <a:custGeom>
              <a:avLst/>
              <a:gdLst>
                <a:gd name="T0" fmla="*/ 2147483647 w 31"/>
                <a:gd name="T1" fmla="*/ 0 h 26"/>
                <a:gd name="T2" fmla="*/ 0 w 31"/>
                <a:gd name="T3" fmla="*/ 2147483647 h 26"/>
                <a:gd name="T4" fmla="*/ 2147483647 w 31"/>
                <a:gd name="T5" fmla="*/ 2147483647 h 26"/>
                <a:gd name="T6" fmla="*/ 2147483647 w 31"/>
                <a:gd name="T7" fmla="*/ 2147483647 h 26"/>
                <a:gd name="T8" fmla="*/ 2147483647 w 31"/>
                <a:gd name="T9" fmla="*/ 0 h 26"/>
                <a:gd name="T10" fmla="*/ 0 60000 65536"/>
                <a:gd name="T11" fmla="*/ 0 60000 65536"/>
                <a:gd name="T12" fmla="*/ 0 60000 65536"/>
                <a:gd name="T13" fmla="*/ 0 60000 65536"/>
                <a:gd name="T14" fmla="*/ 0 60000 65536"/>
                <a:gd name="T15" fmla="*/ 0 w 31"/>
                <a:gd name="T16" fmla="*/ 0 h 26"/>
                <a:gd name="T17" fmla="*/ 31 w 31"/>
                <a:gd name="T18" fmla="*/ 26 h 26"/>
              </a:gdLst>
              <a:ahLst/>
              <a:cxnLst>
                <a:cxn ang="T10">
                  <a:pos x="T0" y="T1"/>
                </a:cxn>
                <a:cxn ang="T11">
                  <a:pos x="T2" y="T3"/>
                </a:cxn>
                <a:cxn ang="T12">
                  <a:pos x="T4" y="T5"/>
                </a:cxn>
                <a:cxn ang="T13">
                  <a:pos x="T6" y="T7"/>
                </a:cxn>
                <a:cxn ang="T14">
                  <a:pos x="T8" y="T9"/>
                </a:cxn>
              </a:cxnLst>
              <a:rect l="T15" t="T16" r="T17" b="T18"/>
              <a:pathLst>
                <a:path w="31" h="26">
                  <a:moveTo>
                    <a:pt x="3" y="0"/>
                  </a:moveTo>
                  <a:lnTo>
                    <a:pt x="0" y="11"/>
                  </a:lnTo>
                  <a:lnTo>
                    <a:pt x="25" y="26"/>
                  </a:lnTo>
                  <a:lnTo>
                    <a:pt x="31" y="14"/>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032" name="Freeform 770"/>
            <p:cNvSpPr>
              <a:spLocks/>
            </p:cNvSpPr>
            <p:nvPr/>
          </p:nvSpPr>
          <p:spPr bwMode="auto">
            <a:xfrm>
              <a:off x="2924604" y="2537251"/>
              <a:ext cx="48600" cy="19734"/>
            </a:xfrm>
            <a:custGeom>
              <a:avLst/>
              <a:gdLst>
                <a:gd name="T0" fmla="*/ 0 w 35"/>
                <a:gd name="T1" fmla="*/ 2147483647 h 19"/>
                <a:gd name="T2" fmla="*/ 2147483647 w 35"/>
                <a:gd name="T3" fmla="*/ 2147483647 h 19"/>
                <a:gd name="T4" fmla="*/ 2147483647 w 35"/>
                <a:gd name="T5" fmla="*/ 2147483647 h 19"/>
                <a:gd name="T6" fmla="*/ 2147483647 w 35"/>
                <a:gd name="T7" fmla="*/ 0 h 19"/>
                <a:gd name="T8" fmla="*/ 0 w 35"/>
                <a:gd name="T9" fmla="*/ 2147483647 h 19"/>
                <a:gd name="T10" fmla="*/ 0 60000 65536"/>
                <a:gd name="T11" fmla="*/ 0 60000 65536"/>
                <a:gd name="T12" fmla="*/ 0 60000 65536"/>
                <a:gd name="T13" fmla="*/ 0 60000 65536"/>
                <a:gd name="T14" fmla="*/ 0 60000 65536"/>
                <a:gd name="T15" fmla="*/ 0 w 35"/>
                <a:gd name="T16" fmla="*/ 0 h 19"/>
                <a:gd name="T17" fmla="*/ 35 w 35"/>
                <a:gd name="T18" fmla="*/ 19 h 19"/>
              </a:gdLst>
              <a:ahLst/>
              <a:cxnLst>
                <a:cxn ang="T10">
                  <a:pos x="T0" y="T1"/>
                </a:cxn>
                <a:cxn ang="T11">
                  <a:pos x="T2" y="T3"/>
                </a:cxn>
                <a:cxn ang="T12">
                  <a:pos x="T4" y="T5"/>
                </a:cxn>
                <a:cxn ang="T13">
                  <a:pos x="T6" y="T7"/>
                </a:cxn>
                <a:cxn ang="T14">
                  <a:pos x="T8" y="T9"/>
                </a:cxn>
              </a:cxnLst>
              <a:rect l="T15" t="T16" r="T17" b="T18"/>
              <a:pathLst>
                <a:path w="35" h="19">
                  <a:moveTo>
                    <a:pt x="0" y="7"/>
                  </a:moveTo>
                  <a:lnTo>
                    <a:pt x="4" y="19"/>
                  </a:lnTo>
                  <a:lnTo>
                    <a:pt x="35" y="15"/>
                  </a:lnTo>
                  <a:lnTo>
                    <a:pt x="33" y="0"/>
                  </a:lnTo>
                  <a:lnTo>
                    <a:pt x="0"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033" name="Freeform 771"/>
            <p:cNvSpPr>
              <a:spLocks/>
            </p:cNvSpPr>
            <p:nvPr/>
          </p:nvSpPr>
          <p:spPr bwMode="auto">
            <a:xfrm>
              <a:off x="2791350" y="2545711"/>
              <a:ext cx="50167" cy="21143"/>
            </a:xfrm>
            <a:custGeom>
              <a:avLst/>
              <a:gdLst>
                <a:gd name="T0" fmla="*/ 0 w 35"/>
                <a:gd name="T1" fmla="*/ 2147483647 h 19"/>
                <a:gd name="T2" fmla="*/ 2147483647 w 35"/>
                <a:gd name="T3" fmla="*/ 2147483647 h 19"/>
                <a:gd name="T4" fmla="*/ 2147483647 w 35"/>
                <a:gd name="T5" fmla="*/ 2147483647 h 19"/>
                <a:gd name="T6" fmla="*/ 2147483647 w 35"/>
                <a:gd name="T7" fmla="*/ 0 h 19"/>
                <a:gd name="T8" fmla="*/ 0 w 35"/>
                <a:gd name="T9" fmla="*/ 2147483647 h 19"/>
                <a:gd name="T10" fmla="*/ 0 60000 65536"/>
                <a:gd name="T11" fmla="*/ 0 60000 65536"/>
                <a:gd name="T12" fmla="*/ 0 60000 65536"/>
                <a:gd name="T13" fmla="*/ 0 60000 65536"/>
                <a:gd name="T14" fmla="*/ 0 60000 65536"/>
                <a:gd name="T15" fmla="*/ 0 w 35"/>
                <a:gd name="T16" fmla="*/ 0 h 19"/>
                <a:gd name="T17" fmla="*/ 35 w 35"/>
                <a:gd name="T18" fmla="*/ 19 h 19"/>
              </a:gdLst>
              <a:ahLst/>
              <a:cxnLst>
                <a:cxn ang="T10">
                  <a:pos x="T0" y="T1"/>
                </a:cxn>
                <a:cxn ang="T11">
                  <a:pos x="T2" y="T3"/>
                </a:cxn>
                <a:cxn ang="T12">
                  <a:pos x="T4" y="T5"/>
                </a:cxn>
                <a:cxn ang="T13">
                  <a:pos x="T6" y="T7"/>
                </a:cxn>
                <a:cxn ang="T14">
                  <a:pos x="T8" y="T9"/>
                </a:cxn>
              </a:cxnLst>
              <a:rect l="T15" t="T16" r="T17" b="T18"/>
              <a:pathLst>
                <a:path w="35" h="19">
                  <a:moveTo>
                    <a:pt x="0" y="6"/>
                  </a:moveTo>
                  <a:lnTo>
                    <a:pt x="4" y="19"/>
                  </a:lnTo>
                  <a:lnTo>
                    <a:pt x="35" y="14"/>
                  </a:lnTo>
                  <a:lnTo>
                    <a:pt x="34" y="0"/>
                  </a:lnTo>
                  <a:lnTo>
                    <a:pt x="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034" name="Freeform 772"/>
            <p:cNvSpPr>
              <a:spLocks/>
            </p:cNvSpPr>
            <p:nvPr/>
          </p:nvSpPr>
          <p:spPr bwMode="auto">
            <a:xfrm>
              <a:off x="2935578" y="2564034"/>
              <a:ext cx="43896" cy="225532"/>
            </a:xfrm>
            <a:custGeom>
              <a:avLst/>
              <a:gdLst>
                <a:gd name="T0" fmla="*/ 0 w 31"/>
                <a:gd name="T1" fmla="*/ 2147483647 h 212"/>
                <a:gd name="T2" fmla="*/ 2147483647 w 31"/>
                <a:gd name="T3" fmla="*/ 0 h 212"/>
                <a:gd name="T4" fmla="*/ 2147483647 w 31"/>
                <a:gd name="T5" fmla="*/ 2147483647 h 212"/>
                <a:gd name="T6" fmla="*/ 2147483647 w 31"/>
                <a:gd name="T7" fmla="*/ 2147483647 h 212"/>
                <a:gd name="T8" fmla="*/ 2147483647 w 31"/>
                <a:gd name="T9" fmla="*/ 2147483647 h 212"/>
                <a:gd name="T10" fmla="*/ 2147483647 w 31"/>
                <a:gd name="T11" fmla="*/ 2147483647 h 212"/>
                <a:gd name="T12" fmla="*/ 2147483647 w 31"/>
                <a:gd name="T13" fmla="*/ 2147483647 h 212"/>
                <a:gd name="T14" fmla="*/ 2147483647 w 31"/>
                <a:gd name="T15" fmla="*/ 2147483647 h 212"/>
                <a:gd name="T16" fmla="*/ 2147483647 w 31"/>
                <a:gd name="T17" fmla="*/ 2147483647 h 212"/>
                <a:gd name="T18" fmla="*/ 2147483647 w 31"/>
                <a:gd name="T19" fmla="*/ 2147483647 h 212"/>
                <a:gd name="T20" fmla="*/ 2147483647 w 31"/>
                <a:gd name="T21" fmla="*/ 2147483647 h 212"/>
                <a:gd name="T22" fmla="*/ 2147483647 w 31"/>
                <a:gd name="T23" fmla="*/ 2147483647 h 212"/>
                <a:gd name="T24" fmla="*/ 2147483647 w 31"/>
                <a:gd name="T25" fmla="*/ 2147483647 h 212"/>
                <a:gd name="T26" fmla="*/ 2147483647 w 31"/>
                <a:gd name="T27" fmla="*/ 2147483647 h 212"/>
                <a:gd name="T28" fmla="*/ 2147483647 w 31"/>
                <a:gd name="T29" fmla="*/ 2147483647 h 212"/>
                <a:gd name="T30" fmla="*/ 2147483647 w 31"/>
                <a:gd name="T31" fmla="*/ 2147483647 h 212"/>
                <a:gd name="T32" fmla="*/ 0 w 31"/>
                <a:gd name="T33" fmla="*/ 2147483647 h 212"/>
                <a:gd name="T34" fmla="*/ 0 w 31"/>
                <a:gd name="T35" fmla="*/ 2147483647 h 212"/>
                <a:gd name="T36" fmla="*/ 0 w 31"/>
                <a:gd name="T37" fmla="*/ 2147483647 h 21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1"/>
                <a:gd name="T58" fmla="*/ 0 h 212"/>
                <a:gd name="T59" fmla="*/ 31 w 31"/>
                <a:gd name="T60" fmla="*/ 212 h 21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1" h="212">
                  <a:moveTo>
                    <a:pt x="0" y="2"/>
                  </a:moveTo>
                  <a:lnTo>
                    <a:pt x="18" y="0"/>
                  </a:lnTo>
                  <a:lnTo>
                    <a:pt x="17" y="8"/>
                  </a:lnTo>
                  <a:lnTo>
                    <a:pt x="16" y="28"/>
                  </a:lnTo>
                  <a:lnTo>
                    <a:pt x="15" y="58"/>
                  </a:lnTo>
                  <a:lnTo>
                    <a:pt x="15" y="93"/>
                  </a:lnTo>
                  <a:lnTo>
                    <a:pt x="16" y="130"/>
                  </a:lnTo>
                  <a:lnTo>
                    <a:pt x="18" y="164"/>
                  </a:lnTo>
                  <a:lnTo>
                    <a:pt x="23" y="191"/>
                  </a:lnTo>
                  <a:lnTo>
                    <a:pt x="31" y="209"/>
                  </a:lnTo>
                  <a:lnTo>
                    <a:pt x="13" y="212"/>
                  </a:lnTo>
                  <a:lnTo>
                    <a:pt x="13" y="209"/>
                  </a:lnTo>
                  <a:lnTo>
                    <a:pt x="11" y="200"/>
                  </a:lnTo>
                  <a:lnTo>
                    <a:pt x="8" y="184"/>
                  </a:lnTo>
                  <a:lnTo>
                    <a:pt x="5" y="162"/>
                  </a:lnTo>
                  <a:lnTo>
                    <a:pt x="3" y="133"/>
                  </a:lnTo>
                  <a:lnTo>
                    <a:pt x="0" y="96"/>
                  </a:lnTo>
                  <a:lnTo>
                    <a:pt x="0" y="53"/>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035" name="Freeform 773"/>
            <p:cNvSpPr>
              <a:spLocks/>
            </p:cNvSpPr>
            <p:nvPr/>
          </p:nvSpPr>
          <p:spPr bwMode="auto">
            <a:xfrm>
              <a:off x="2785081" y="2571080"/>
              <a:ext cx="45463" cy="225532"/>
            </a:xfrm>
            <a:custGeom>
              <a:avLst/>
              <a:gdLst>
                <a:gd name="T0" fmla="*/ 2147483647 w 32"/>
                <a:gd name="T1" fmla="*/ 2147483647 h 212"/>
                <a:gd name="T2" fmla="*/ 2147483647 w 32"/>
                <a:gd name="T3" fmla="*/ 2147483647 h 212"/>
                <a:gd name="T4" fmla="*/ 2147483647 w 32"/>
                <a:gd name="T5" fmla="*/ 2147483647 h 212"/>
                <a:gd name="T6" fmla="*/ 2147483647 w 32"/>
                <a:gd name="T7" fmla="*/ 2147483647 h 212"/>
                <a:gd name="T8" fmla="*/ 2147483647 w 32"/>
                <a:gd name="T9" fmla="*/ 2147483647 h 212"/>
                <a:gd name="T10" fmla="*/ 2147483647 w 32"/>
                <a:gd name="T11" fmla="*/ 0 h 212"/>
                <a:gd name="T12" fmla="*/ 2147483647 w 32"/>
                <a:gd name="T13" fmla="*/ 2147483647 h 212"/>
                <a:gd name="T14" fmla="*/ 2147483647 w 32"/>
                <a:gd name="T15" fmla="*/ 2147483647 h 212"/>
                <a:gd name="T16" fmla="*/ 2147483647 w 32"/>
                <a:gd name="T17" fmla="*/ 2147483647 h 212"/>
                <a:gd name="T18" fmla="*/ 2147483647 w 32"/>
                <a:gd name="T19" fmla="*/ 2147483647 h 212"/>
                <a:gd name="T20" fmla="*/ 2147483647 w 32"/>
                <a:gd name="T21" fmla="*/ 2147483647 h 212"/>
                <a:gd name="T22" fmla="*/ 2147483647 w 32"/>
                <a:gd name="T23" fmla="*/ 2147483647 h 212"/>
                <a:gd name="T24" fmla="*/ 2147483647 w 32"/>
                <a:gd name="T25" fmla="*/ 2147483647 h 212"/>
                <a:gd name="T26" fmla="*/ 0 w 32"/>
                <a:gd name="T27" fmla="*/ 2147483647 h 212"/>
                <a:gd name="T28" fmla="*/ 2147483647 w 32"/>
                <a:gd name="T29" fmla="*/ 2147483647 h 212"/>
                <a:gd name="T30" fmla="*/ 2147483647 w 32"/>
                <a:gd name="T31" fmla="*/ 2147483647 h 212"/>
                <a:gd name="T32" fmla="*/ 2147483647 w 32"/>
                <a:gd name="T33" fmla="*/ 2147483647 h 212"/>
                <a:gd name="T34" fmla="*/ 2147483647 w 32"/>
                <a:gd name="T35" fmla="*/ 2147483647 h 212"/>
                <a:gd name="T36" fmla="*/ 2147483647 w 32"/>
                <a:gd name="T37" fmla="*/ 2147483647 h 212"/>
                <a:gd name="T38" fmla="*/ 2147483647 w 32"/>
                <a:gd name="T39" fmla="*/ 2147483647 h 212"/>
                <a:gd name="T40" fmla="*/ 2147483647 w 32"/>
                <a:gd name="T41" fmla="*/ 2147483647 h 212"/>
                <a:gd name="T42" fmla="*/ 2147483647 w 32"/>
                <a:gd name="T43" fmla="*/ 2147483647 h 212"/>
                <a:gd name="T44" fmla="*/ 2147483647 w 32"/>
                <a:gd name="T45" fmla="*/ 2147483647 h 21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2"/>
                <a:gd name="T70" fmla="*/ 0 h 212"/>
                <a:gd name="T71" fmla="*/ 32 w 32"/>
                <a:gd name="T72" fmla="*/ 212 h 21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2" h="212">
                  <a:moveTo>
                    <a:pt x="31" y="67"/>
                  </a:moveTo>
                  <a:lnTo>
                    <a:pt x="31" y="51"/>
                  </a:lnTo>
                  <a:lnTo>
                    <a:pt x="32" y="36"/>
                  </a:lnTo>
                  <a:lnTo>
                    <a:pt x="31" y="19"/>
                  </a:lnTo>
                  <a:lnTo>
                    <a:pt x="31" y="2"/>
                  </a:lnTo>
                  <a:lnTo>
                    <a:pt x="14" y="0"/>
                  </a:lnTo>
                  <a:lnTo>
                    <a:pt x="14" y="8"/>
                  </a:lnTo>
                  <a:lnTo>
                    <a:pt x="15" y="28"/>
                  </a:lnTo>
                  <a:lnTo>
                    <a:pt x="16" y="58"/>
                  </a:lnTo>
                  <a:lnTo>
                    <a:pt x="16" y="93"/>
                  </a:lnTo>
                  <a:lnTo>
                    <a:pt x="16" y="129"/>
                  </a:lnTo>
                  <a:lnTo>
                    <a:pt x="13" y="163"/>
                  </a:lnTo>
                  <a:lnTo>
                    <a:pt x="8" y="191"/>
                  </a:lnTo>
                  <a:lnTo>
                    <a:pt x="0" y="209"/>
                  </a:lnTo>
                  <a:lnTo>
                    <a:pt x="18" y="212"/>
                  </a:lnTo>
                  <a:lnTo>
                    <a:pt x="18" y="210"/>
                  </a:lnTo>
                  <a:lnTo>
                    <a:pt x="20" y="203"/>
                  </a:lnTo>
                  <a:lnTo>
                    <a:pt x="22" y="192"/>
                  </a:lnTo>
                  <a:lnTo>
                    <a:pt x="24" y="177"/>
                  </a:lnTo>
                  <a:lnTo>
                    <a:pt x="26" y="157"/>
                  </a:lnTo>
                  <a:lnTo>
                    <a:pt x="29" y="132"/>
                  </a:lnTo>
                  <a:lnTo>
                    <a:pt x="30" y="102"/>
                  </a:lnTo>
                  <a:lnTo>
                    <a:pt x="31" y="6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036" name="Freeform 774"/>
            <p:cNvSpPr>
              <a:spLocks/>
            </p:cNvSpPr>
            <p:nvPr/>
          </p:nvSpPr>
          <p:spPr bwMode="auto">
            <a:xfrm>
              <a:off x="2816431" y="2650017"/>
              <a:ext cx="131688" cy="54974"/>
            </a:xfrm>
            <a:custGeom>
              <a:avLst/>
              <a:gdLst>
                <a:gd name="T0" fmla="*/ 0 w 94"/>
                <a:gd name="T1" fmla="*/ 0 h 50"/>
                <a:gd name="T2" fmla="*/ 2147483647 w 94"/>
                <a:gd name="T3" fmla="*/ 0 h 50"/>
                <a:gd name="T4" fmla="*/ 2147483647 w 94"/>
                <a:gd name="T5" fmla="*/ 2147483647 h 50"/>
                <a:gd name="T6" fmla="*/ 0 w 94"/>
                <a:gd name="T7" fmla="*/ 2147483647 h 50"/>
                <a:gd name="T8" fmla="*/ 0 w 94"/>
                <a:gd name="T9" fmla="*/ 0 h 50"/>
                <a:gd name="T10" fmla="*/ 0 60000 65536"/>
                <a:gd name="T11" fmla="*/ 0 60000 65536"/>
                <a:gd name="T12" fmla="*/ 0 60000 65536"/>
                <a:gd name="T13" fmla="*/ 0 60000 65536"/>
                <a:gd name="T14" fmla="*/ 0 60000 65536"/>
                <a:gd name="T15" fmla="*/ 0 w 94"/>
                <a:gd name="T16" fmla="*/ 0 h 50"/>
                <a:gd name="T17" fmla="*/ 94 w 94"/>
                <a:gd name="T18" fmla="*/ 50 h 50"/>
              </a:gdLst>
              <a:ahLst/>
              <a:cxnLst>
                <a:cxn ang="T10">
                  <a:pos x="T0" y="T1"/>
                </a:cxn>
                <a:cxn ang="T11">
                  <a:pos x="T2" y="T3"/>
                </a:cxn>
                <a:cxn ang="T12">
                  <a:pos x="T4" y="T5"/>
                </a:cxn>
                <a:cxn ang="T13">
                  <a:pos x="T6" y="T7"/>
                </a:cxn>
                <a:cxn ang="T14">
                  <a:pos x="T8" y="T9"/>
                </a:cxn>
              </a:cxnLst>
              <a:rect l="T15" t="T16" r="T17" b="T18"/>
              <a:pathLst>
                <a:path w="94" h="50">
                  <a:moveTo>
                    <a:pt x="0" y="0"/>
                  </a:moveTo>
                  <a:lnTo>
                    <a:pt x="91" y="0"/>
                  </a:lnTo>
                  <a:lnTo>
                    <a:pt x="94" y="47"/>
                  </a:lnTo>
                  <a:lnTo>
                    <a:pt x="0" y="5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037" name="Freeform 775"/>
            <p:cNvSpPr>
              <a:spLocks/>
            </p:cNvSpPr>
            <p:nvPr/>
          </p:nvSpPr>
          <p:spPr bwMode="auto">
            <a:xfrm>
              <a:off x="2810164" y="2690899"/>
              <a:ext cx="148933" cy="74707"/>
            </a:xfrm>
            <a:custGeom>
              <a:avLst/>
              <a:gdLst>
                <a:gd name="T0" fmla="*/ 2147483647 w 107"/>
                <a:gd name="T1" fmla="*/ 2147483647 h 69"/>
                <a:gd name="T2" fmla="*/ 2147483647 w 107"/>
                <a:gd name="T3" fmla="*/ 2147483647 h 69"/>
                <a:gd name="T4" fmla="*/ 2147483647 w 107"/>
                <a:gd name="T5" fmla="*/ 2147483647 h 69"/>
                <a:gd name="T6" fmla="*/ 2147483647 w 107"/>
                <a:gd name="T7" fmla="*/ 0 h 69"/>
                <a:gd name="T8" fmla="*/ 2147483647 w 107"/>
                <a:gd name="T9" fmla="*/ 0 h 69"/>
                <a:gd name="T10" fmla="*/ 2147483647 w 107"/>
                <a:gd name="T11" fmla="*/ 2147483647 h 69"/>
                <a:gd name="T12" fmla="*/ 0 w 107"/>
                <a:gd name="T13" fmla="*/ 2147483647 h 69"/>
                <a:gd name="T14" fmla="*/ 2147483647 w 107"/>
                <a:gd name="T15" fmla="*/ 2147483647 h 69"/>
                <a:gd name="T16" fmla="*/ 2147483647 w 107"/>
                <a:gd name="T17" fmla="*/ 2147483647 h 6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7"/>
                <a:gd name="T28" fmla="*/ 0 h 69"/>
                <a:gd name="T29" fmla="*/ 107 w 107"/>
                <a:gd name="T30" fmla="*/ 69 h 6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7" h="69">
                  <a:moveTo>
                    <a:pt x="29" y="3"/>
                  </a:moveTo>
                  <a:lnTo>
                    <a:pt x="29" y="38"/>
                  </a:lnTo>
                  <a:lnTo>
                    <a:pt x="61" y="38"/>
                  </a:lnTo>
                  <a:lnTo>
                    <a:pt x="61" y="0"/>
                  </a:lnTo>
                  <a:lnTo>
                    <a:pt x="97" y="0"/>
                  </a:lnTo>
                  <a:lnTo>
                    <a:pt x="107" y="65"/>
                  </a:lnTo>
                  <a:lnTo>
                    <a:pt x="0" y="69"/>
                  </a:lnTo>
                  <a:lnTo>
                    <a:pt x="3" y="3"/>
                  </a:lnTo>
                  <a:lnTo>
                    <a:pt x="29"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038" name="Freeform 776"/>
            <p:cNvSpPr>
              <a:spLocks/>
            </p:cNvSpPr>
            <p:nvPr/>
          </p:nvSpPr>
          <p:spPr bwMode="auto">
            <a:xfrm>
              <a:off x="2965367" y="2600682"/>
              <a:ext cx="420149" cy="194522"/>
            </a:xfrm>
            <a:custGeom>
              <a:avLst/>
              <a:gdLst>
                <a:gd name="T0" fmla="*/ 2147483647 w 301"/>
                <a:gd name="T1" fmla="*/ 2147483647 h 182"/>
                <a:gd name="T2" fmla="*/ 2147483647 w 301"/>
                <a:gd name="T3" fmla="*/ 2147483647 h 182"/>
                <a:gd name="T4" fmla="*/ 2147483647 w 301"/>
                <a:gd name="T5" fmla="*/ 2147483647 h 182"/>
                <a:gd name="T6" fmla="*/ 2147483647 w 301"/>
                <a:gd name="T7" fmla="*/ 2147483647 h 182"/>
                <a:gd name="T8" fmla="*/ 2147483647 w 301"/>
                <a:gd name="T9" fmla="*/ 2147483647 h 182"/>
                <a:gd name="T10" fmla="*/ 2147483647 w 301"/>
                <a:gd name="T11" fmla="*/ 2147483647 h 182"/>
                <a:gd name="T12" fmla="*/ 2147483647 w 301"/>
                <a:gd name="T13" fmla="*/ 2147483647 h 182"/>
                <a:gd name="T14" fmla="*/ 2147483647 w 301"/>
                <a:gd name="T15" fmla="*/ 2147483647 h 182"/>
                <a:gd name="T16" fmla="*/ 2147483647 w 301"/>
                <a:gd name="T17" fmla="*/ 2147483647 h 182"/>
                <a:gd name="T18" fmla="*/ 2147483647 w 301"/>
                <a:gd name="T19" fmla="*/ 2147483647 h 182"/>
                <a:gd name="T20" fmla="*/ 2147483647 w 301"/>
                <a:gd name="T21" fmla="*/ 2147483647 h 182"/>
                <a:gd name="T22" fmla="*/ 2147483647 w 301"/>
                <a:gd name="T23" fmla="*/ 2147483647 h 182"/>
                <a:gd name="T24" fmla="*/ 2147483647 w 301"/>
                <a:gd name="T25" fmla="*/ 2147483647 h 182"/>
                <a:gd name="T26" fmla="*/ 2147483647 w 301"/>
                <a:gd name="T27" fmla="*/ 2147483647 h 182"/>
                <a:gd name="T28" fmla="*/ 2147483647 w 301"/>
                <a:gd name="T29" fmla="*/ 2147483647 h 182"/>
                <a:gd name="T30" fmla="*/ 2147483647 w 301"/>
                <a:gd name="T31" fmla="*/ 2147483647 h 182"/>
                <a:gd name="T32" fmla="*/ 2147483647 w 301"/>
                <a:gd name="T33" fmla="*/ 2147483647 h 182"/>
                <a:gd name="T34" fmla="*/ 2147483647 w 301"/>
                <a:gd name="T35" fmla="*/ 2147483647 h 182"/>
                <a:gd name="T36" fmla="*/ 2147483647 w 301"/>
                <a:gd name="T37" fmla="*/ 2147483647 h 182"/>
                <a:gd name="T38" fmla="*/ 2147483647 w 301"/>
                <a:gd name="T39" fmla="*/ 2147483647 h 182"/>
                <a:gd name="T40" fmla="*/ 2147483647 w 301"/>
                <a:gd name="T41" fmla="*/ 2147483647 h 182"/>
                <a:gd name="T42" fmla="*/ 2147483647 w 301"/>
                <a:gd name="T43" fmla="*/ 2147483647 h 182"/>
                <a:gd name="T44" fmla="*/ 2147483647 w 301"/>
                <a:gd name="T45" fmla="*/ 2147483647 h 182"/>
                <a:gd name="T46" fmla="*/ 2147483647 w 301"/>
                <a:gd name="T47" fmla="*/ 2147483647 h 182"/>
                <a:gd name="T48" fmla="*/ 2147483647 w 301"/>
                <a:gd name="T49" fmla="*/ 2147483647 h 182"/>
                <a:gd name="T50" fmla="*/ 2147483647 w 301"/>
                <a:gd name="T51" fmla="*/ 2147483647 h 182"/>
                <a:gd name="T52" fmla="*/ 2147483647 w 301"/>
                <a:gd name="T53" fmla="*/ 2147483647 h 182"/>
                <a:gd name="T54" fmla="*/ 2147483647 w 301"/>
                <a:gd name="T55" fmla="*/ 2147483647 h 182"/>
                <a:gd name="T56" fmla="*/ 2147483647 w 301"/>
                <a:gd name="T57" fmla="*/ 2147483647 h 182"/>
                <a:gd name="T58" fmla="*/ 2147483647 w 301"/>
                <a:gd name="T59" fmla="*/ 2147483647 h 182"/>
                <a:gd name="T60" fmla="*/ 2147483647 w 301"/>
                <a:gd name="T61" fmla="*/ 2147483647 h 182"/>
                <a:gd name="T62" fmla="*/ 2147483647 w 301"/>
                <a:gd name="T63" fmla="*/ 2147483647 h 182"/>
                <a:gd name="T64" fmla="*/ 2147483647 w 301"/>
                <a:gd name="T65" fmla="*/ 2147483647 h 182"/>
                <a:gd name="T66" fmla="*/ 2147483647 w 301"/>
                <a:gd name="T67" fmla="*/ 2147483647 h 182"/>
                <a:gd name="T68" fmla="*/ 2147483647 w 301"/>
                <a:gd name="T69" fmla="*/ 2147483647 h 182"/>
                <a:gd name="T70" fmla="*/ 2147483647 w 301"/>
                <a:gd name="T71" fmla="*/ 2147483647 h 182"/>
                <a:gd name="T72" fmla="*/ 2147483647 w 301"/>
                <a:gd name="T73" fmla="*/ 2147483647 h 182"/>
                <a:gd name="T74" fmla="*/ 2147483647 w 301"/>
                <a:gd name="T75" fmla="*/ 2147483647 h 182"/>
                <a:gd name="T76" fmla="*/ 2147483647 w 301"/>
                <a:gd name="T77" fmla="*/ 2147483647 h 182"/>
                <a:gd name="T78" fmla="*/ 2147483647 w 301"/>
                <a:gd name="T79" fmla="*/ 0 h 182"/>
                <a:gd name="T80" fmla="*/ 2147483647 w 301"/>
                <a:gd name="T81" fmla="*/ 2147483647 h 182"/>
                <a:gd name="T82" fmla="*/ 2147483647 w 301"/>
                <a:gd name="T83" fmla="*/ 2147483647 h 182"/>
                <a:gd name="T84" fmla="*/ 2147483647 w 301"/>
                <a:gd name="T85" fmla="*/ 2147483647 h 182"/>
                <a:gd name="T86" fmla="*/ 2147483647 w 301"/>
                <a:gd name="T87" fmla="*/ 2147483647 h 182"/>
                <a:gd name="T88" fmla="*/ 2147483647 w 301"/>
                <a:gd name="T89" fmla="*/ 2147483647 h 182"/>
                <a:gd name="T90" fmla="*/ 2147483647 w 301"/>
                <a:gd name="T91" fmla="*/ 2147483647 h 182"/>
                <a:gd name="T92" fmla="*/ 2147483647 w 301"/>
                <a:gd name="T93" fmla="*/ 2147483647 h 182"/>
                <a:gd name="T94" fmla="*/ 2147483647 w 301"/>
                <a:gd name="T95" fmla="*/ 2147483647 h 182"/>
                <a:gd name="T96" fmla="*/ 2147483647 w 301"/>
                <a:gd name="T97" fmla="*/ 2147483647 h 182"/>
                <a:gd name="T98" fmla="*/ 2147483647 w 301"/>
                <a:gd name="T99" fmla="*/ 2147483647 h 182"/>
                <a:gd name="T100" fmla="*/ 2147483647 w 301"/>
                <a:gd name="T101" fmla="*/ 2147483647 h 182"/>
                <a:gd name="T102" fmla="*/ 2147483647 w 301"/>
                <a:gd name="T103" fmla="*/ 2147483647 h 182"/>
                <a:gd name="T104" fmla="*/ 0 w 301"/>
                <a:gd name="T105" fmla="*/ 2147483647 h 18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301"/>
                <a:gd name="T160" fmla="*/ 0 h 182"/>
                <a:gd name="T161" fmla="*/ 301 w 301"/>
                <a:gd name="T162" fmla="*/ 182 h 182"/>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301" h="182">
                  <a:moveTo>
                    <a:pt x="0" y="140"/>
                  </a:moveTo>
                  <a:lnTo>
                    <a:pt x="2" y="142"/>
                  </a:lnTo>
                  <a:lnTo>
                    <a:pt x="6" y="146"/>
                  </a:lnTo>
                  <a:lnTo>
                    <a:pt x="11" y="150"/>
                  </a:lnTo>
                  <a:lnTo>
                    <a:pt x="18" y="150"/>
                  </a:lnTo>
                  <a:lnTo>
                    <a:pt x="25" y="143"/>
                  </a:lnTo>
                  <a:lnTo>
                    <a:pt x="32" y="128"/>
                  </a:lnTo>
                  <a:lnTo>
                    <a:pt x="37" y="101"/>
                  </a:lnTo>
                  <a:lnTo>
                    <a:pt x="39" y="59"/>
                  </a:lnTo>
                  <a:lnTo>
                    <a:pt x="40" y="62"/>
                  </a:lnTo>
                  <a:lnTo>
                    <a:pt x="42" y="68"/>
                  </a:lnTo>
                  <a:lnTo>
                    <a:pt x="44" y="78"/>
                  </a:lnTo>
                  <a:lnTo>
                    <a:pt x="45" y="91"/>
                  </a:lnTo>
                  <a:lnTo>
                    <a:pt x="47" y="105"/>
                  </a:lnTo>
                  <a:lnTo>
                    <a:pt x="46" y="120"/>
                  </a:lnTo>
                  <a:lnTo>
                    <a:pt x="43" y="134"/>
                  </a:lnTo>
                  <a:lnTo>
                    <a:pt x="38" y="148"/>
                  </a:lnTo>
                  <a:lnTo>
                    <a:pt x="38" y="147"/>
                  </a:lnTo>
                  <a:lnTo>
                    <a:pt x="40" y="146"/>
                  </a:lnTo>
                  <a:lnTo>
                    <a:pt x="44" y="146"/>
                  </a:lnTo>
                  <a:lnTo>
                    <a:pt x="47" y="145"/>
                  </a:lnTo>
                  <a:lnTo>
                    <a:pt x="52" y="144"/>
                  </a:lnTo>
                  <a:lnTo>
                    <a:pt x="58" y="143"/>
                  </a:lnTo>
                  <a:lnTo>
                    <a:pt x="64" y="142"/>
                  </a:lnTo>
                  <a:lnTo>
                    <a:pt x="71" y="142"/>
                  </a:lnTo>
                  <a:lnTo>
                    <a:pt x="78" y="142"/>
                  </a:lnTo>
                  <a:lnTo>
                    <a:pt x="85" y="142"/>
                  </a:lnTo>
                  <a:lnTo>
                    <a:pt x="92" y="143"/>
                  </a:lnTo>
                  <a:lnTo>
                    <a:pt x="99" y="145"/>
                  </a:lnTo>
                  <a:lnTo>
                    <a:pt x="105" y="148"/>
                  </a:lnTo>
                  <a:lnTo>
                    <a:pt x="112" y="151"/>
                  </a:lnTo>
                  <a:lnTo>
                    <a:pt x="117" y="156"/>
                  </a:lnTo>
                  <a:lnTo>
                    <a:pt x="122" y="162"/>
                  </a:lnTo>
                  <a:lnTo>
                    <a:pt x="124" y="160"/>
                  </a:lnTo>
                  <a:lnTo>
                    <a:pt x="128" y="155"/>
                  </a:lnTo>
                  <a:lnTo>
                    <a:pt x="132" y="146"/>
                  </a:lnTo>
                  <a:lnTo>
                    <a:pt x="137" y="134"/>
                  </a:lnTo>
                  <a:lnTo>
                    <a:pt x="139" y="119"/>
                  </a:lnTo>
                  <a:lnTo>
                    <a:pt x="138" y="100"/>
                  </a:lnTo>
                  <a:lnTo>
                    <a:pt x="132" y="79"/>
                  </a:lnTo>
                  <a:lnTo>
                    <a:pt x="121" y="54"/>
                  </a:lnTo>
                  <a:lnTo>
                    <a:pt x="121" y="55"/>
                  </a:lnTo>
                  <a:lnTo>
                    <a:pt x="123" y="56"/>
                  </a:lnTo>
                  <a:lnTo>
                    <a:pt x="125" y="59"/>
                  </a:lnTo>
                  <a:lnTo>
                    <a:pt x="128" y="62"/>
                  </a:lnTo>
                  <a:lnTo>
                    <a:pt x="131" y="67"/>
                  </a:lnTo>
                  <a:lnTo>
                    <a:pt x="135" y="73"/>
                  </a:lnTo>
                  <a:lnTo>
                    <a:pt x="138" y="79"/>
                  </a:lnTo>
                  <a:lnTo>
                    <a:pt x="141" y="87"/>
                  </a:lnTo>
                  <a:lnTo>
                    <a:pt x="144" y="95"/>
                  </a:lnTo>
                  <a:lnTo>
                    <a:pt x="146" y="103"/>
                  </a:lnTo>
                  <a:lnTo>
                    <a:pt x="147" y="113"/>
                  </a:lnTo>
                  <a:lnTo>
                    <a:pt x="147" y="124"/>
                  </a:lnTo>
                  <a:lnTo>
                    <a:pt x="146" y="134"/>
                  </a:lnTo>
                  <a:lnTo>
                    <a:pt x="143" y="146"/>
                  </a:lnTo>
                  <a:lnTo>
                    <a:pt x="139" y="158"/>
                  </a:lnTo>
                  <a:lnTo>
                    <a:pt x="133" y="171"/>
                  </a:lnTo>
                  <a:lnTo>
                    <a:pt x="166" y="152"/>
                  </a:lnTo>
                  <a:lnTo>
                    <a:pt x="167" y="152"/>
                  </a:lnTo>
                  <a:lnTo>
                    <a:pt x="169" y="150"/>
                  </a:lnTo>
                  <a:lnTo>
                    <a:pt x="171" y="148"/>
                  </a:lnTo>
                  <a:lnTo>
                    <a:pt x="173" y="143"/>
                  </a:lnTo>
                  <a:lnTo>
                    <a:pt x="174" y="136"/>
                  </a:lnTo>
                  <a:lnTo>
                    <a:pt x="174" y="127"/>
                  </a:lnTo>
                  <a:lnTo>
                    <a:pt x="172" y="115"/>
                  </a:lnTo>
                  <a:lnTo>
                    <a:pt x="168" y="101"/>
                  </a:lnTo>
                  <a:lnTo>
                    <a:pt x="171" y="103"/>
                  </a:lnTo>
                  <a:lnTo>
                    <a:pt x="174" y="106"/>
                  </a:lnTo>
                  <a:lnTo>
                    <a:pt x="178" y="111"/>
                  </a:lnTo>
                  <a:lnTo>
                    <a:pt x="181" y="117"/>
                  </a:lnTo>
                  <a:lnTo>
                    <a:pt x="184" y="124"/>
                  </a:lnTo>
                  <a:lnTo>
                    <a:pt x="185" y="133"/>
                  </a:lnTo>
                  <a:lnTo>
                    <a:pt x="184" y="144"/>
                  </a:lnTo>
                  <a:lnTo>
                    <a:pt x="207" y="150"/>
                  </a:lnTo>
                  <a:lnTo>
                    <a:pt x="209" y="148"/>
                  </a:lnTo>
                  <a:lnTo>
                    <a:pt x="214" y="140"/>
                  </a:lnTo>
                  <a:lnTo>
                    <a:pt x="219" y="127"/>
                  </a:lnTo>
                  <a:lnTo>
                    <a:pt x="225" y="112"/>
                  </a:lnTo>
                  <a:lnTo>
                    <a:pt x="229" y="93"/>
                  </a:lnTo>
                  <a:lnTo>
                    <a:pt x="230" y="72"/>
                  </a:lnTo>
                  <a:lnTo>
                    <a:pt x="226" y="51"/>
                  </a:lnTo>
                  <a:lnTo>
                    <a:pt x="217" y="29"/>
                  </a:lnTo>
                  <a:lnTo>
                    <a:pt x="217" y="27"/>
                  </a:lnTo>
                  <a:lnTo>
                    <a:pt x="216" y="24"/>
                  </a:lnTo>
                  <a:lnTo>
                    <a:pt x="215" y="19"/>
                  </a:lnTo>
                  <a:lnTo>
                    <a:pt x="214" y="15"/>
                  </a:lnTo>
                  <a:lnTo>
                    <a:pt x="214" y="13"/>
                  </a:lnTo>
                  <a:lnTo>
                    <a:pt x="217" y="14"/>
                  </a:lnTo>
                  <a:lnTo>
                    <a:pt x="222" y="18"/>
                  </a:lnTo>
                  <a:lnTo>
                    <a:pt x="229" y="29"/>
                  </a:lnTo>
                  <a:lnTo>
                    <a:pt x="230" y="32"/>
                  </a:lnTo>
                  <a:lnTo>
                    <a:pt x="233" y="42"/>
                  </a:lnTo>
                  <a:lnTo>
                    <a:pt x="237" y="57"/>
                  </a:lnTo>
                  <a:lnTo>
                    <a:pt x="239" y="75"/>
                  </a:lnTo>
                  <a:lnTo>
                    <a:pt x="240" y="95"/>
                  </a:lnTo>
                  <a:lnTo>
                    <a:pt x="237" y="115"/>
                  </a:lnTo>
                  <a:lnTo>
                    <a:pt x="230" y="135"/>
                  </a:lnTo>
                  <a:lnTo>
                    <a:pt x="217" y="152"/>
                  </a:lnTo>
                  <a:lnTo>
                    <a:pt x="272" y="164"/>
                  </a:lnTo>
                  <a:lnTo>
                    <a:pt x="272" y="163"/>
                  </a:lnTo>
                  <a:lnTo>
                    <a:pt x="273" y="157"/>
                  </a:lnTo>
                  <a:lnTo>
                    <a:pt x="276" y="150"/>
                  </a:lnTo>
                  <a:lnTo>
                    <a:pt x="278" y="140"/>
                  </a:lnTo>
                  <a:lnTo>
                    <a:pt x="282" y="128"/>
                  </a:lnTo>
                  <a:lnTo>
                    <a:pt x="285" y="115"/>
                  </a:lnTo>
                  <a:lnTo>
                    <a:pt x="288" y="101"/>
                  </a:lnTo>
                  <a:lnTo>
                    <a:pt x="291" y="87"/>
                  </a:lnTo>
                  <a:lnTo>
                    <a:pt x="293" y="72"/>
                  </a:lnTo>
                  <a:lnTo>
                    <a:pt x="295" y="58"/>
                  </a:lnTo>
                  <a:lnTo>
                    <a:pt x="296" y="44"/>
                  </a:lnTo>
                  <a:lnTo>
                    <a:pt x="296" y="32"/>
                  </a:lnTo>
                  <a:lnTo>
                    <a:pt x="294" y="21"/>
                  </a:lnTo>
                  <a:lnTo>
                    <a:pt x="291" y="12"/>
                  </a:lnTo>
                  <a:lnTo>
                    <a:pt x="287" y="6"/>
                  </a:lnTo>
                  <a:lnTo>
                    <a:pt x="280" y="2"/>
                  </a:lnTo>
                  <a:lnTo>
                    <a:pt x="281" y="2"/>
                  </a:lnTo>
                  <a:lnTo>
                    <a:pt x="282" y="1"/>
                  </a:lnTo>
                  <a:lnTo>
                    <a:pt x="284" y="1"/>
                  </a:lnTo>
                  <a:lnTo>
                    <a:pt x="287" y="0"/>
                  </a:lnTo>
                  <a:lnTo>
                    <a:pt x="290" y="1"/>
                  </a:lnTo>
                  <a:lnTo>
                    <a:pt x="293" y="3"/>
                  </a:lnTo>
                  <a:lnTo>
                    <a:pt x="296" y="5"/>
                  </a:lnTo>
                  <a:lnTo>
                    <a:pt x="298" y="10"/>
                  </a:lnTo>
                  <a:lnTo>
                    <a:pt x="300" y="18"/>
                  </a:lnTo>
                  <a:lnTo>
                    <a:pt x="301" y="28"/>
                  </a:lnTo>
                  <a:lnTo>
                    <a:pt x="301" y="40"/>
                  </a:lnTo>
                  <a:lnTo>
                    <a:pt x="300" y="57"/>
                  </a:lnTo>
                  <a:lnTo>
                    <a:pt x="298" y="76"/>
                  </a:lnTo>
                  <a:lnTo>
                    <a:pt x="294" y="100"/>
                  </a:lnTo>
                  <a:lnTo>
                    <a:pt x="288" y="129"/>
                  </a:lnTo>
                  <a:lnTo>
                    <a:pt x="280" y="162"/>
                  </a:lnTo>
                  <a:lnTo>
                    <a:pt x="276" y="172"/>
                  </a:lnTo>
                  <a:lnTo>
                    <a:pt x="182" y="159"/>
                  </a:lnTo>
                  <a:lnTo>
                    <a:pt x="119" y="182"/>
                  </a:lnTo>
                  <a:lnTo>
                    <a:pt x="119" y="180"/>
                  </a:lnTo>
                  <a:lnTo>
                    <a:pt x="118" y="178"/>
                  </a:lnTo>
                  <a:lnTo>
                    <a:pt x="117" y="175"/>
                  </a:lnTo>
                  <a:lnTo>
                    <a:pt x="115" y="172"/>
                  </a:lnTo>
                  <a:lnTo>
                    <a:pt x="112" y="168"/>
                  </a:lnTo>
                  <a:lnTo>
                    <a:pt x="109" y="165"/>
                  </a:lnTo>
                  <a:lnTo>
                    <a:pt x="105" y="161"/>
                  </a:lnTo>
                  <a:lnTo>
                    <a:pt x="100" y="158"/>
                  </a:lnTo>
                  <a:lnTo>
                    <a:pt x="94" y="155"/>
                  </a:lnTo>
                  <a:lnTo>
                    <a:pt x="87" y="153"/>
                  </a:lnTo>
                  <a:lnTo>
                    <a:pt x="80" y="152"/>
                  </a:lnTo>
                  <a:lnTo>
                    <a:pt x="71" y="152"/>
                  </a:lnTo>
                  <a:lnTo>
                    <a:pt x="60" y="153"/>
                  </a:lnTo>
                  <a:lnTo>
                    <a:pt x="48" y="155"/>
                  </a:lnTo>
                  <a:lnTo>
                    <a:pt x="35" y="159"/>
                  </a:lnTo>
                  <a:lnTo>
                    <a:pt x="34" y="160"/>
                  </a:lnTo>
                  <a:lnTo>
                    <a:pt x="30" y="161"/>
                  </a:lnTo>
                  <a:lnTo>
                    <a:pt x="25" y="161"/>
                  </a:lnTo>
                  <a:lnTo>
                    <a:pt x="19" y="161"/>
                  </a:lnTo>
                  <a:lnTo>
                    <a:pt x="13" y="160"/>
                  </a:lnTo>
                  <a:lnTo>
                    <a:pt x="7" y="157"/>
                  </a:lnTo>
                  <a:lnTo>
                    <a:pt x="2" y="150"/>
                  </a:lnTo>
                  <a:lnTo>
                    <a:pt x="0" y="14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039" name="Freeform 777"/>
            <p:cNvSpPr>
              <a:spLocks/>
            </p:cNvSpPr>
            <p:nvPr/>
          </p:nvSpPr>
          <p:spPr bwMode="auto">
            <a:xfrm>
              <a:off x="3097054" y="2348371"/>
              <a:ext cx="260240" cy="177607"/>
            </a:xfrm>
            <a:custGeom>
              <a:avLst/>
              <a:gdLst>
                <a:gd name="T0" fmla="*/ 2147483647 w 187"/>
                <a:gd name="T1" fmla="*/ 2147483647 h 166"/>
                <a:gd name="T2" fmla="*/ 2147483647 w 187"/>
                <a:gd name="T3" fmla="*/ 2147483647 h 166"/>
                <a:gd name="T4" fmla="*/ 2147483647 w 187"/>
                <a:gd name="T5" fmla="*/ 2147483647 h 166"/>
                <a:gd name="T6" fmla="*/ 2147483647 w 187"/>
                <a:gd name="T7" fmla="*/ 2147483647 h 166"/>
                <a:gd name="T8" fmla="*/ 2147483647 w 187"/>
                <a:gd name="T9" fmla="*/ 2147483647 h 166"/>
                <a:gd name="T10" fmla="*/ 2147483647 w 187"/>
                <a:gd name="T11" fmla="*/ 2147483647 h 166"/>
                <a:gd name="T12" fmla="*/ 2147483647 w 187"/>
                <a:gd name="T13" fmla="*/ 2147483647 h 166"/>
                <a:gd name="T14" fmla="*/ 2147483647 w 187"/>
                <a:gd name="T15" fmla="*/ 2147483647 h 166"/>
                <a:gd name="T16" fmla="*/ 2147483647 w 187"/>
                <a:gd name="T17" fmla="*/ 2147483647 h 166"/>
                <a:gd name="T18" fmla="*/ 2147483647 w 187"/>
                <a:gd name="T19" fmla="*/ 2147483647 h 166"/>
                <a:gd name="T20" fmla="*/ 2147483647 w 187"/>
                <a:gd name="T21" fmla="*/ 2147483647 h 166"/>
                <a:gd name="T22" fmla="*/ 2147483647 w 187"/>
                <a:gd name="T23" fmla="*/ 2147483647 h 166"/>
                <a:gd name="T24" fmla="*/ 2147483647 w 187"/>
                <a:gd name="T25" fmla="*/ 2147483647 h 166"/>
                <a:gd name="T26" fmla="*/ 2147483647 w 187"/>
                <a:gd name="T27" fmla="*/ 2147483647 h 166"/>
                <a:gd name="T28" fmla="*/ 2147483647 w 187"/>
                <a:gd name="T29" fmla="*/ 2147483647 h 166"/>
                <a:gd name="T30" fmla="*/ 2147483647 w 187"/>
                <a:gd name="T31" fmla="*/ 2147483647 h 166"/>
                <a:gd name="T32" fmla="*/ 2147483647 w 187"/>
                <a:gd name="T33" fmla="*/ 2147483647 h 166"/>
                <a:gd name="T34" fmla="*/ 2147483647 w 187"/>
                <a:gd name="T35" fmla="*/ 2147483647 h 166"/>
                <a:gd name="T36" fmla="*/ 2147483647 w 187"/>
                <a:gd name="T37" fmla="*/ 2147483647 h 166"/>
                <a:gd name="T38" fmla="*/ 2147483647 w 187"/>
                <a:gd name="T39" fmla="*/ 2147483647 h 166"/>
                <a:gd name="T40" fmla="*/ 2147483647 w 187"/>
                <a:gd name="T41" fmla="*/ 2147483647 h 166"/>
                <a:gd name="T42" fmla="*/ 0 w 187"/>
                <a:gd name="T43" fmla="*/ 2147483647 h 166"/>
                <a:gd name="T44" fmla="*/ 2147483647 w 187"/>
                <a:gd name="T45" fmla="*/ 2147483647 h 166"/>
                <a:gd name="T46" fmla="*/ 2147483647 w 187"/>
                <a:gd name="T47" fmla="*/ 2147483647 h 166"/>
                <a:gd name="T48" fmla="*/ 2147483647 w 187"/>
                <a:gd name="T49" fmla="*/ 2147483647 h 166"/>
                <a:gd name="T50" fmla="*/ 2147483647 w 187"/>
                <a:gd name="T51" fmla="*/ 2147483647 h 166"/>
                <a:gd name="T52" fmla="*/ 2147483647 w 187"/>
                <a:gd name="T53" fmla="*/ 2147483647 h 166"/>
                <a:gd name="T54" fmla="*/ 2147483647 w 187"/>
                <a:gd name="T55" fmla="*/ 2147483647 h 166"/>
                <a:gd name="T56" fmla="*/ 2147483647 w 187"/>
                <a:gd name="T57" fmla="*/ 2147483647 h 166"/>
                <a:gd name="T58" fmla="*/ 2147483647 w 187"/>
                <a:gd name="T59" fmla="*/ 2147483647 h 166"/>
                <a:gd name="T60" fmla="*/ 2147483647 w 187"/>
                <a:gd name="T61" fmla="*/ 2147483647 h 166"/>
                <a:gd name="T62" fmla="*/ 2147483647 w 187"/>
                <a:gd name="T63" fmla="*/ 2147483647 h 166"/>
                <a:gd name="T64" fmla="*/ 2147483647 w 187"/>
                <a:gd name="T65" fmla="*/ 2147483647 h 166"/>
                <a:gd name="T66" fmla="*/ 2147483647 w 187"/>
                <a:gd name="T67" fmla="*/ 2147483647 h 166"/>
                <a:gd name="T68" fmla="*/ 2147483647 w 187"/>
                <a:gd name="T69" fmla="*/ 2147483647 h 166"/>
                <a:gd name="T70" fmla="*/ 2147483647 w 187"/>
                <a:gd name="T71" fmla="*/ 2147483647 h 166"/>
                <a:gd name="T72" fmla="*/ 2147483647 w 187"/>
                <a:gd name="T73" fmla="*/ 2147483647 h 166"/>
                <a:gd name="T74" fmla="*/ 2147483647 w 187"/>
                <a:gd name="T75" fmla="*/ 2147483647 h 166"/>
                <a:gd name="T76" fmla="*/ 2147483647 w 187"/>
                <a:gd name="T77" fmla="*/ 2147483647 h 166"/>
                <a:gd name="T78" fmla="*/ 2147483647 w 187"/>
                <a:gd name="T79" fmla="*/ 2147483647 h 166"/>
                <a:gd name="T80" fmla="*/ 2147483647 w 187"/>
                <a:gd name="T81" fmla="*/ 2147483647 h 166"/>
                <a:gd name="T82" fmla="*/ 2147483647 w 187"/>
                <a:gd name="T83" fmla="*/ 2147483647 h 166"/>
                <a:gd name="T84" fmla="*/ 2147483647 w 187"/>
                <a:gd name="T85" fmla="*/ 2147483647 h 166"/>
                <a:gd name="T86" fmla="*/ 2147483647 w 187"/>
                <a:gd name="T87" fmla="*/ 2147483647 h 166"/>
                <a:gd name="T88" fmla="*/ 2147483647 w 187"/>
                <a:gd name="T89" fmla="*/ 2147483647 h 166"/>
                <a:gd name="T90" fmla="*/ 2147483647 w 187"/>
                <a:gd name="T91" fmla="*/ 2147483647 h 166"/>
                <a:gd name="T92" fmla="*/ 2147483647 w 187"/>
                <a:gd name="T93" fmla="*/ 2147483647 h 166"/>
                <a:gd name="T94" fmla="*/ 2147483647 w 187"/>
                <a:gd name="T95" fmla="*/ 2147483647 h 166"/>
                <a:gd name="T96" fmla="*/ 2147483647 w 187"/>
                <a:gd name="T97" fmla="*/ 2147483647 h 166"/>
                <a:gd name="T98" fmla="*/ 2147483647 w 187"/>
                <a:gd name="T99" fmla="*/ 2147483647 h 166"/>
                <a:gd name="T100" fmla="*/ 2147483647 w 187"/>
                <a:gd name="T101" fmla="*/ 2147483647 h 166"/>
                <a:gd name="T102" fmla="*/ 2147483647 w 187"/>
                <a:gd name="T103" fmla="*/ 2147483647 h 166"/>
                <a:gd name="T104" fmla="*/ 2147483647 w 187"/>
                <a:gd name="T105" fmla="*/ 2147483647 h 166"/>
                <a:gd name="T106" fmla="*/ 2147483647 w 187"/>
                <a:gd name="T107" fmla="*/ 2147483647 h 166"/>
                <a:gd name="T108" fmla="*/ 2147483647 w 187"/>
                <a:gd name="T109" fmla="*/ 2147483647 h 166"/>
                <a:gd name="T110" fmla="*/ 2147483647 w 187"/>
                <a:gd name="T111" fmla="*/ 2147483647 h 166"/>
                <a:gd name="T112" fmla="*/ 2147483647 w 187"/>
                <a:gd name="T113" fmla="*/ 2147483647 h 166"/>
                <a:gd name="T114" fmla="*/ 2147483647 w 187"/>
                <a:gd name="T115" fmla="*/ 2147483647 h 166"/>
                <a:gd name="T116" fmla="*/ 2147483647 w 187"/>
                <a:gd name="T117" fmla="*/ 2147483647 h 166"/>
                <a:gd name="T118" fmla="*/ 2147483647 w 187"/>
                <a:gd name="T119" fmla="*/ 2147483647 h 166"/>
                <a:gd name="T120" fmla="*/ 2147483647 w 187"/>
                <a:gd name="T121" fmla="*/ 2147483647 h 16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87"/>
                <a:gd name="T184" fmla="*/ 0 h 166"/>
                <a:gd name="T185" fmla="*/ 187 w 187"/>
                <a:gd name="T186" fmla="*/ 166 h 16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87" h="166">
                  <a:moveTo>
                    <a:pt x="185" y="65"/>
                  </a:moveTo>
                  <a:lnTo>
                    <a:pt x="184" y="62"/>
                  </a:lnTo>
                  <a:lnTo>
                    <a:pt x="182" y="59"/>
                  </a:lnTo>
                  <a:lnTo>
                    <a:pt x="180" y="57"/>
                  </a:lnTo>
                  <a:lnTo>
                    <a:pt x="178" y="54"/>
                  </a:lnTo>
                  <a:lnTo>
                    <a:pt x="177" y="53"/>
                  </a:lnTo>
                  <a:lnTo>
                    <a:pt x="175" y="52"/>
                  </a:lnTo>
                  <a:lnTo>
                    <a:pt x="174" y="51"/>
                  </a:lnTo>
                  <a:lnTo>
                    <a:pt x="173" y="49"/>
                  </a:lnTo>
                  <a:lnTo>
                    <a:pt x="172" y="49"/>
                  </a:lnTo>
                  <a:lnTo>
                    <a:pt x="165" y="42"/>
                  </a:lnTo>
                  <a:lnTo>
                    <a:pt x="173" y="15"/>
                  </a:lnTo>
                  <a:lnTo>
                    <a:pt x="153" y="0"/>
                  </a:lnTo>
                  <a:lnTo>
                    <a:pt x="146" y="17"/>
                  </a:lnTo>
                  <a:lnTo>
                    <a:pt x="157" y="24"/>
                  </a:lnTo>
                  <a:lnTo>
                    <a:pt x="152" y="38"/>
                  </a:lnTo>
                  <a:lnTo>
                    <a:pt x="149" y="37"/>
                  </a:lnTo>
                  <a:lnTo>
                    <a:pt x="146" y="36"/>
                  </a:lnTo>
                  <a:lnTo>
                    <a:pt x="142" y="36"/>
                  </a:lnTo>
                  <a:lnTo>
                    <a:pt x="138" y="35"/>
                  </a:lnTo>
                  <a:lnTo>
                    <a:pt x="135" y="35"/>
                  </a:lnTo>
                  <a:lnTo>
                    <a:pt x="132" y="35"/>
                  </a:lnTo>
                  <a:lnTo>
                    <a:pt x="130" y="35"/>
                  </a:lnTo>
                  <a:lnTo>
                    <a:pt x="129" y="35"/>
                  </a:lnTo>
                  <a:lnTo>
                    <a:pt x="131" y="7"/>
                  </a:lnTo>
                  <a:lnTo>
                    <a:pt x="109" y="4"/>
                  </a:lnTo>
                  <a:lnTo>
                    <a:pt x="108" y="21"/>
                  </a:lnTo>
                  <a:lnTo>
                    <a:pt x="120" y="20"/>
                  </a:lnTo>
                  <a:lnTo>
                    <a:pt x="118" y="37"/>
                  </a:lnTo>
                  <a:lnTo>
                    <a:pt x="116" y="36"/>
                  </a:lnTo>
                  <a:lnTo>
                    <a:pt x="113" y="35"/>
                  </a:lnTo>
                  <a:lnTo>
                    <a:pt x="109" y="36"/>
                  </a:lnTo>
                  <a:lnTo>
                    <a:pt x="104" y="36"/>
                  </a:lnTo>
                  <a:lnTo>
                    <a:pt x="100" y="37"/>
                  </a:lnTo>
                  <a:lnTo>
                    <a:pt x="97" y="38"/>
                  </a:lnTo>
                  <a:lnTo>
                    <a:pt x="94" y="39"/>
                  </a:lnTo>
                  <a:lnTo>
                    <a:pt x="93" y="39"/>
                  </a:lnTo>
                  <a:lnTo>
                    <a:pt x="90" y="18"/>
                  </a:lnTo>
                  <a:lnTo>
                    <a:pt x="64" y="25"/>
                  </a:lnTo>
                  <a:lnTo>
                    <a:pt x="68" y="39"/>
                  </a:lnTo>
                  <a:lnTo>
                    <a:pt x="80" y="34"/>
                  </a:lnTo>
                  <a:lnTo>
                    <a:pt x="83" y="45"/>
                  </a:lnTo>
                  <a:lnTo>
                    <a:pt x="80" y="46"/>
                  </a:lnTo>
                  <a:lnTo>
                    <a:pt x="77" y="47"/>
                  </a:lnTo>
                  <a:lnTo>
                    <a:pt x="73" y="51"/>
                  </a:lnTo>
                  <a:lnTo>
                    <a:pt x="68" y="53"/>
                  </a:lnTo>
                  <a:lnTo>
                    <a:pt x="65" y="57"/>
                  </a:lnTo>
                  <a:lnTo>
                    <a:pt x="61" y="59"/>
                  </a:lnTo>
                  <a:lnTo>
                    <a:pt x="59" y="61"/>
                  </a:lnTo>
                  <a:lnTo>
                    <a:pt x="58" y="62"/>
                  </a:lnTo>
                  <a:lnTo>
                    <a:pt x="44" y="45"/>
                  </a:lnTo>
                  <a:lnTo>
                    <a:pt x="26" y="58"/>
                  </a:lnTo>
                  <a:lnTo>
                    <a:pt x="32" y="70"/>
                  </a:lnTo>
                  <a:lnTo>
                    <a:pt x="44" y="61"/>
                  </a:lnTo>
                  <a:lnTo>
                    <a:pt x="49" y="72"/>
                  </a:lnTo>
                  <a:lnTo>
                    <a:pt x="46" y="74"/>
                  </a:lnTo>
                  <a:lnTo>
                    <a:pt x="42" y="77"/>
                  </a:lnTo>
                  <a:lnTo>
                    <a:pt x="39" y="81"/>
                  </a:lnTo>
                  <a:lnTo>
                    <a:pt x="35" y="84"/>
                  </a:lnTo>
                  <a:lnTo>
                    <a:pt x="33" y="88"/>
                  </a:lnTo>
                  <a:lnTo>
                    <a:pt x="30" y="91"/>
                  </a:lnTo>
                  <a:lnTo>
                    <a:pt x="29" y="93"/>
                  </a:lnTo>
                  <a:lnTo>
                    <a:pt x="7" y="91"/>
                  </a:lnTo>
                  <a:lnTo>
                    <a:pt x="0" y="105"/>
                  </a:lnTo>
                  <a:lnTo>
                    <a:pt x="12" y="112"/>
                  </a:lnTo>
                  <a:lnTo>
                    <a:pt x="18" y="101"/>
                  </a:lnTo>
                  <a:lnTo>
                    <a:pt x="29" y="105"/>
                  </a:lnTo>
                  <a:lnTo>
                    <a:pt x="26" y="112"/>
                  </a:lnTo>
                  <a:lnTo>
                    <a:pt x="23" y="119"/>
                  </a:lnTo>
                  <a:lnTo>
                    <a:pt x="22" y="126"/>
                  </a:lnTo>
                  <a:lnTo>
                    <a:pt x="21" y="132"/>
                  </a:lnTo>
                  <a:lnTo>
                    <a:pt x="37" y="132"/>
                  </a:lnTo>
                  <a:lnTo>
                    <a:pt x="37" y="128"/>
                  </a:lnTo>
                  <a:lnTo>
                    <a:pt x="37" y="124"/>
                  </a:lnTo>
                  <a:lnTo>
                    <a:pt x="37" y="120"/>
                  </a:lnTo>
                  <a:lnTo>
                    <a:pt x="39" y="115"/>
                  </a:lnTo>
                  <a:lnTo>
                    <a:pt x="40" y="111"/>
                  </a:lnTo>
                  <a:lnTo>
                    <a:pt x="42" y="106"/>
                  </a:lnTo>
                  <a:lnTo>
                    <a:pt x="45" y="101"/>
                  </a:lnTo>
                  <a:lnTo>
                    <a:pt x="48" y="97"/>
                  </a:lnTo>
                  <a:lnTo>
                    <a:pt x="52" y="92"/>
                  </a:lnTo>
                  <a:lnTo>
                    <a:pt x="56" y="88"/>
                  </a:lnTo>
                  <a:lnTo>
                    <a:pt x="61" y="84"/>
                  </a:lnTo>
                  <a:lnTo>
                    <a:pt x="66" y="80"/>
                  </a:lnTo>
                  <a:lnTo>
                    <a:pt x="71" y="76"/>
                  </a:lnTo>
                  <a:lnTo>
                    <a:pt x="77" y="72"/>
                  </a:lnTo>
                  <a:lnTo>
                    <a:pt x="82" y="69"/>
                  </a:lnTo>
                  <a:lnTo>
                    <a:pt x="89" y="66"/>
                  </a:lnTo>
                  <a:lnTo>
                    <a:pt x="94" y="63"/>
                  </a:lnTo>
                  <a:lnTo>
                    <a:pt x="99" y="61"/>
                  </a:lnTo>
                  <a:lnTo>
                    <a:pt x="105" y="59"/>
                  </a:lnTo>
                  <a:lnTo>
                    <a:pt x="110" y="58"/>
                  </a:lnTo>
                  <a:lnTo>
                    <a:pt x="115" y="57"/>
                  </a:lnTo>
                  <a:lnTo>
                    <a:pt x="120" y="55"/>
                  </a:lnTo>
                  <a:lnTo>
                    <a:pt x="125" y="55"/>
                  </a:lnTo>
                  <a:lnTo>
                    <a:pt x="130" y="55"/>
                  </a:lnTo>
                  <a:lnTo>
                    <a:pt x="134" y="55"/>
                  </a:lnTo>
                  <a:lnTo>
                    <a:pt x="139" y="55"/>
                  </a:lnTo>
                  <a:lnTo>
                    <a:pt x="143" y="56"/>
                  </a:lnTo>
                  <a:lnTo>
                    <a:pt x="147" y="57"/>
                  </a:lnTo>
                  <a:lnTo>
                    <a:pt x="151" y="58"/>
                  </a:lnTo>
                  <a:lnTo>
                    <a:pt x="154" y="59"/>
                  </a:lnTo>
                  <a:lnTo>
                    <a:pt x="157" y="61"/>
                  </a:lnTo>
                  <a:lnTo>
                    <a:pt x="160" y="63"/>
                  </a:lnTo>
                  <a:lnTo>
                    <a:pt x="162" y="64"/>
                  </a:lnTo>
                  <a:lnTo>
                    <a:pt x="163" y="65"/>
                  </a:lnTo>
                  <a:lnTo>
                    <a:pt x="164" y="67"/>
                  </a:lnTo>
                  <a:lnTo>
                    <a:pt x="165" y="68"/>
                  </a:lnTo>
                  <a:lnTo>
                    <a:pt x="166" y="69"/>
                  </a:lnTo>
                  <a:lnTo>
                    <a:pt x="167" y="70"/>
                  </a:lnTo>
                  <a:lnTo>
                    <a:pt x="168" y="72"/>
                  </a:lnTo>
                  <a:lnTo>
                    <a:pt x="168" y="74"/>
                  </a:lnTo>
                  <a:lnTo>
                    <a:pt x="169" y="78"/>
                  </a:lnTo>
                  <a:lnTo>
                    <a:pt x="170" y="82"/>
                  </a:lnTo>
                  <a:lnTo>
                    <a:pt x="169" y="86"/>
                  </a:lnTo>
                  <a:lnTo>
                    <a:pt x="169" y="91"/>
                  </a:lnTo>
                  <a:lnTo>
                    <a:pt x="167" y="96"/>
                  </a:lnTo>
                  <a:lnTo>
                    <a:pt x="165" y="101"/>
                  </a:lnTo>
                  <a:lnTo>
                    <a:pt x="162" y="105"/>
                  </a:lnTo>
                  <a:lnTo>
                    <a:pt x="159" y="110"/>
                  </a:lnTo>
                  <a:lnTo>
                    <a:pt x="155" y="115"/>
                  </a:lnTo>
                  <a:lnTo>
                    <a:pt x="151" y="119"/>
                  </a:lnTo>
                  <a:lnTo>
                    <a:pt x="147" y="124"/>
                  </a:lnTo>
                  <a:lnTo>
                    <a:pt x="142" y="128"/>
                  </a:lnTo>
                  <a:lnTo>
                    <a:pt x="136" y="132"/>
                  </a:lnTo>
                  <a:lnTo>
                    <a:pt x="130" y="136"/>
                  </a:lnTo>
                  <a:lnTo>
                    <a:pt x="124" y="140"/>
                  </a:lnTo>
                  <a:lnTo>
                    <a:pt x="117" y="143"/>
                  </a:lnTo>
                  <a:lnTo>
                    <a:pt x="111" y="146"/>
                  </a:lnTo>
                  <a:lnTo>
                    <a:pt x="105" y="148"/>
                  </a:lnTo>
                  <a:lnTo>
                    <a:pt x="99" y="150"/>
                  </a:lnTo>
                  <a:lnTo>
                    <a:pt x="93" y="152"/>
                  </a:lnTo>
                  <a:lnTo>
                    <a:pt x="87" y="153"/>
                  </a:lnTo>
                  <a:lnTo>
                    <a:pt x="81" y="154"/>
                  </a:lnTo>
                  <a:lnTo>
                    <a:pt x="76" y="154"/>
                  </a:lnTo>
                  <a:lnTo>
                    <a:pt x="70" y="154"/>
                  </a:lnTo>
                  <a:lnTo>
                    <a:pt x="65" y="154"/>
                  </a:lnTo>
                  <a:lnTo>
                    <a:pt x="61" y="153"/>
                  </a:lnTo>
                  <a:lnTo>
                    <a:pt x="56" y="152"/>
                  </a:lnTo>
                  <a:lnTo>
                    <a:pt x="52" y="150"/>
                  </a:lnTo>
                  <a:lnTo>
                    <a:pt x="48" y="148"/>
                  </a:lnTo>
                  <a:lnTo>
                    <a:pt x="46" y="146"/>
                  </a:lnTo>
                  <a:lnTo>
                    <a:pt x="42" y="143"/>
                  </a:lnTo>
                  <a:lnTo>
                    <a:pt x="40" y="140"/>
                  </a:lnTo>
                  <a:lnTo>
                    <a:pt x="22" y="140"/>
                  </a:lnTo>
                  <a:lnTo>
                    <a:pt x="23" y="140"/>
                  </a:lnTo>
                  <a:lnTo>
                    <a:pt x="23" y="141"/>
                  </a:lnTo>
                  <a:lnTo>
                    <a:pt x="23" y="142"/>
                  </a:lnTo>
                  <a:lnTo>
                    <a:pt x="26" y="147"/>
                  </a:lnTo>
                  <a:lnTo>
                    <a:pt x="29" y="152"/>
                  </a:lnTo>
                  <a:lnTo>
                    <a:pt x="32" y="155"/>
                  </a:lnTo>
                  <a:lnTo>
                    <a:pt x="37" y="158"/>
                  </a:lnTo>
                  <a:lnTo>
                    <a:pt x="42" y="161"/>
                  </a:lnTo>
                  <a:lnTo>
                    <a:pt x="47" y="163"/>
                  </a:lnTo>
                  <a:lnTo>
                    <a:pt x="53" y="165"/>
                  </a:lnTo>
                  <a:lnTo>
                    <a:pt x="60" y="165"/>
                  </a:lnTo>
                  <a:lnTo>
                    <a:pt x="67" y="166"/>
                  </a:lnTo>
                  <a:lnTo>
                    <a:pt x="74" y="165"/>
                  </a:lnTo>
                  <a:lnTo>
                    <a:pt x="82" y="165"/>
                  </a:lnTo>
                  <a:lnTo>
                    <a:pt x="90" y="163"/>
                  </a:lnTo>
                  <a:lnTo>
                    <a:pt x="98" y="162"/>
                  </a:lnTo>
                  <a:lnTo>
                    <a:pt x="106" y="159"/>
                  </a:lnTo>
                  <a:lnTo>
                    <a:pt x="114" y="156"/>
                  </a:lnTo>
                  <a:lnTo>
                    <a:pt x="122" y="152"/>
                  </a:lnTo>
                  <a:lnTo>
                    <a:pt x="131" y="148"/>
                  </a:lnTo>
                  <a:lnTo>
                    <a:pt x="138" y="144"/>
                  </a:lnTo>
                  <a:lnTo>
                    <a:pt x="146" y="138"/>
                  </a:lnTo>
                  <a:lnTo>
                    <a:pt x="153" y="134"/>
                  </a:lnTo>
                  <a:lnTo>
                    <a:pt x="159" y="128"/>
                  </a:lnTo>
                  <a:lnTo>
                    <a:pt x="165" y="123"/>
                  </a:lnTo>
                  <a:lnTo>
                    <a:pt x="170" y="117"/>
                  </a:lnTo>
                  <a:lnTo>
                    <a:pt x="174" y="111"/>
                  </a:lnTo>
                  <a:lnTo>
                    <a:pt x="179" y="105"/>
                  </a:lnTo>
                  <a:lnTo>
                    <a:pt x="182" y="99"/>
                  </a:lnTo>
                  <a:lnTo>
                    <a:pt x="184" y="93"/>
                  </a:lnTo>
                  <a:lnTo>
                    <a:pt x="186" y="87"/>
                  </a:lnTo>
                  <a:lnTo>
                    <a:pt x="187" y="81"/>
                  </a:lnTo>
                  <a:lnTo>
                    <a:pt x="187" y="76"/>
                  </a:lnTo>
                  <a:lnTo>
                    <a:pt x="187" y="70"/>
                  </a:lnTo>
                  <a:lnTo>
                    <a:pt x="185" y="6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040" name="Freeform 778"/>
            <p:cNvSpPr>
              <a:spLocks/>
            </p:cNvSpPr>
            <p:nvPr/>
          </p:nvSpPr>
          <p:spPr bwMode="auto">
            <a:xfrm>
              <a:off x="3128407" y="2489327"/>
              <a:ext cx="25084" cy="7049"/>
            </a:xfrm>
            <a:custGeom>
              <a:avLst/>
              <a:gdLst>
                <a:gd name="T0" fmla="*/ 2147483647 w 19"/>
                <a:gd name="T1" fmla="*/ 2147483647 h 7"/>
                <a:gd name="T2" fmla="*/ 2147483647 w 19"/>
                <a:gd name="T3" fmla="*/ 2147483647 h 7"/>
                <a:gd name="T4" fmla="*/ 2147483647 w 19"/>
                <a:gd name="T5" fmla="*/ 2147483647 h 7"/>
                <a:gd name="T6" fmla="*/ 2147483647 w 19"/>
                <a:gd name="T7" fmla="*/ 2147483647 h 7"/>
                <a:gd name="T8" fmla="*/ 2147483647 w 19"/>
                <a:gd name="T9" fmla="*/ 0 h 7"/>
                <a:gd name="T10" fmla="*/ 0 w 19"/>
                <a:gd name="T11" fmla="*/ 0 h 7"/>
                <a:gd name="T12" fmla="*/ 0 w 19"/>
                <a:gd name="T13" fmla="*/ 2147483647 h 7"/>
                <a:gd name="T14" fmla="*/ 0 w 19"/>
                <a:gd name="T15" fmla="*/ 2147483647 h 7"/>
                <a:gd name="T16" fmla="*/ 2147483647 w 19"/>
                <a:gd name="T17" fmla="*/ 2147483647 h 7"/>
                <a:gd name="T18" fmla="*/ 2147483647 w 19"/>
                <a:gd name="T19" fmla="*/ 2147483647 h 7"/>
                <a:gd name="T20" fmla="*/ 2147483647 w 19"/>
                <a:gd name="T21" fmla="*/ 2147483647 h 7"/>
                <a:gd name="T22" fmla="*/ 2147483647 w 19"/>
                <a:gd name="T23" fmla="*/ 2147483647 h 7"/>
                <a:gd name="T24" fmla="*/ 2147483647 w 19"/>
                <a:gd name="T25" fmla="*/ 2147483647 h 7"/>
                <a:gd name="T26" fmla="*/ 2147483647 w 19"/>
                <a:gd name="T27" fmla="*/ 2147483647 h 7"/>
                <a:gd name="T28" fmla="*/ 2147483647 w 19"/>
                <a:gd name="T29" fmla="*/ 2147483647 h 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9"/>
                <a:gd name="T46" fmla="*/ 0 h 7"/>
                <a:gd name="T47" fmla="*/ 19 w 19"/>
                <a:gd name="T48" fmla="*/ 7 h 7"/>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9" h="7">
                  <a:moveTo>
                    <a:pt x="17" y="4"/>
                  </a:moveTo>
                  <a:lnTo>
                    <a:pt x="16" y="3"/>
                  </a:lnTo>
                  <a:lnTo>
                    <a:pt x="16" y="2"/>
                  </a:lnTo>
                  <a:lnTo>
                    <a:pt x="16" y="0"/>
                  </a:lnTo>
                  <a:lnTo>
                    <a:pt x="0" y="0"/>
                  </a:lnTo>
                  <a:lnTo>
                    <a:pt x="0" y="2"/>
                  </a:lnTo>
                  <a:lnTo>
                    <a:pt x="0" y="4"/>
                  </a:lnTo>
                  <a:lnTo>
                    <a:pt x="1" y="6"/>
                  </a:lnTo>
                  <a:lnTo>
                    <a:pt x="1" y="7"/>
                  </a:lnTo>
                  <a:lnTo>
                    <a:pt x="19" y="7"/>
                  </a:lnTo>
                  <a:lnTo>
                    <a:pt x="18" y="6"/>
                  </a:lnTo>
                  <a:lnTo>
                    <a:pt x="17" y="5"/>
                  </a:lnTo>
                  <a:lnTo>
                    <a:pt x="17"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041" name="Freeform 779"/>
            <p:cNvSpPr>
              <a:spLocks/>
            </p:cNvSpPr>
            <p:nvPr/>
          </p:nvSpPr>
          <p:spPr bwMode="auto">
            <a:xfrm>
              <a:off x="3449794" y="2494963"/>
              <a:ext cx="53303" cy="28192"/>
            </a:xfrm>
            <a:custGeom>
              <a:avLst/>
              <a:gdLst>
                <a:gd name="T0" fmla="*/ 2147483647 w 38"/>
                <a:gd name="T1" fmla="*/ 2147483647 h 26"/>
                <a:gd name="T2" fmla="*/ 2147483647 w 38"/>
                <a:gd name="T3" fmla="*/ 2147483647 h 26"/>
                <a:gd name="T4" fmla="*/ 2147483647 w 38"/>
                <a:gd name="T5" fmla="*/ 2147483647 h 26"/>
                <a:gd name="T6" fmla="*/ 2147483647 w 38"/>
                <a:gd name="T7" fmla="*/ 2147483647 h 26"/>
                <a:gd name="T8" fmla="*/ 2147483647 w 38"/>
                <a:gd name="T9" fmla="*/ 2147483647 h 26"/>
                <a:gd name="T10" fmla="*/ 2147483647 w 38"/>
                <a:gd name="T11" fmla="*/ 2147483647 h 26"/>
                <a:gd name="T12" fmla="*/ 2147483647 w 38"/>
                <a:gd name="T13" fmla="*/ 2147483647 h 26"/>
                <a:gd name="T14" fmla="*/ 2147483647 w 38"/>
                <a:gd name="T15" fmla="*/ 2147483647 h 26"/>
                <a:gd name="T16" fmla="*/ 2147483647 w 38"/>
                <a:gd name="T17" fmla="*/ 2147483647 h 26"/>
                <a:gd name="T18" fmla="*/ 2147483647 w 38"/>
                <a:gd name="T19" fmla="*/ 2147483647 h 26"/>
                <a:gd name="T20" fmla="*/ 2147483647 w 38"/>
                <a:gd name="T21" fmla="*/ 2147483647 h 26"/>
                <a:gd name="T22" fmla="*/ 2147483647 w 38"/>
                <a:gd name="T23" fmla="*/ 2147483647 h 26"/>
                <a:gd name="T24" fmla="*/ 2147483647 w 38"/>
                <a:gd name="T25" fmla="*/ 2147483647 h 26"/>
                <a:gd name="T26" fmla="*/ 2147483647 w 38"/>
                <a:gd name="T27" fmla="*/ 2147483647 h 26"/>
                <a:gd name="T28" fmla="*/ 2147483647 w 38"/>
                <a:gd name="T29" fmla="*/ 2147483647 h 26"/>
                <a:gd name="T30" fmla="*/ 2147483647 w 38"/>
                <a:gd name="T31" fmla="*/ 2147483647 h 26"/>
                <a:gd name="T32" fmla="*/ 2147483647 w 38"/>
                <a:gd name="T33" fmla="*/ 2147483647 h 26"/>
                <a:gd name="T34" fmla="*/ 2147483647 w 38"/>
                <a:gd name="T35" fmla="*/ 2147483647 h 26"/>
                <a:gd name="T36" fmla="*/ 2147483647 w 38"/>
                <a:gd name="T37" fmla="*/ 0 h 26"/>
                <a:gd name="T38" fmla="*/ 2147483647 w 38"/>
                <a:gd name="T39" fmla="*/ 0 h 26"/>
                <a:gd name="T40" fmla="*/ 2147483647 w 38"/>
                <a:gd name="T41" fmla="*/ 2147483647 h 26"/>
                <a:gd name="T42" fmla="*/ 2147483647 w 38"/>
                <a:gd name="T43" fmla="*/ 2147483647 h 26"/>
                <a:gd name="T44" fmla="*/ 2147483647 w 38"/>
                <a:gd name="T45" fmla="*/ 2147483647 h 26"/>
                <a:gd name="T46" fmla="*/ 2147483647 w 38"/>
                <a:gd name="T47" fmla="*/ 2147483647 h 26"/>
                <a:gd name="T48" fmla="*/ 0 w 38"/>
                <a:gd name="T49" fmla="*/ 2147483647 h 26"/>
                <a:gd name="T50" fmla="*/ 0 w 38"/>
                <a:gd name="T51" fmla="*/ 2147483647 h 26"/>
                <a:gd name="T52" fmla="*/ 2147483647 w 38"/>
                <a:gd name="T53" fmla="*/ 2147483647 h 26"/>
                <a:gd name="T54" fmla="*/ 2147483647 w 38"/>
                <a:gd name="T55" fmla="*/ 2147483647 h 26"/>
                <a:gd name="T56" fmla="*/ 2147483647 w 38"/>
                <a:gd name="T57" fmla="*/ 2147483647 h 26"/>
                <a:gd name="T58" fmla="*/ 2147483647 w 38"/>
                <a:gd name="T59" fmla="*/ 2147483647 h 26"/>
                <a:gd name="T60" fmla="*/ 2147483647 w 38"/>
                <a:gd name="T61" fmla="*/ 2147483647 h 26"/>
                <a:gd name="T62" fmla="*/ 2147483647 w 38"/>
                <a:gd name="T63" fmla="*/ 2147483647 h 26"/>
                <a:gd name="T64" fmla="*/ 2147483647 w 38"/>
                <a:gd name="T65" fmla="*/ 2147483647 h 26"/>
                <a:gd name="T66" fmla="*/ 2147483647 w 38"/>
                <a:gd name="T67" fmla="*/ 2147483647 h 26"/>
                <a:gd name="T68" fmla="*/ 2147483647 w 38"/>
                <a:gd name="T69" fmla="*/ 2147483647 h 26"/>
                <a:gd name="T70" fmla="*/ 2147483647 w 38"/>
                <a:gd name="T71" fmla="*/ 2147483647 h 26"/>
                <a:gd name="T72" fmla="*/ 2147483647 w 38"/>
                <a:gd name="T73" fmla="*/ 2147483647 h 26"/>
                <a:gd name="T74" fmla="*/ 2147483647 w 38"/>
                <a:gd name="T75" fmla="*/ 2147483647 h 2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8"/>
                <a:gd name="T115" fmla="*/ 0 h 26"/>
                <a:gd name="T116" fmla="*/ 38 w 38"/>
                <a:gd name="T117" fmla="*/ 26 h 2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8" h="26">
                  <a:moveTo>
                    <a:pt x="19" y="20"/>
                  </a:moveTo>
                  <a:lnTo>
                    <a:pt x="17" y="20"/>
                  </a:lnTo>
                  <a:lnTo>
                    <a:pt x="15" y="19"/>
                  </a:lnTo>
                  <a:lnTo>
                    <a:pt x="13" y="18"/>
                  </a:lnTo>
                  <a:lnTo>
                    <a:pt x="12" y="17"/>
                  </a:lnTo>
                  <a:lnTo>
                    <a:pt x="10" y="16"/>
                  </a:lnTo>
                  <a:lnTo>
                    <a:pt x="9" y="15"/>
                  </a:lnTo>
                  <a:lnTo>
                    <a:pt x="9" y="14"/>
                  </a:lnTo>
                  <a:lnTo>
                    <a:pt x="8" y="13"/>
                  </a:lnTo>
                  <a:lnTo>
                    <a:pt x="8" y="12"/>
                  </a:lnTo>
                  <a:lnTo>
                    <a:pt x="9" y="11"/>
                  </a:lnTo>
                  <a:lnTo>
                    <a:pt x="9" y="10"/>
                  </a:lnTo>
                  <a:lnTo>
                    <a:pt x="10" y="9"/>
                  </a:lnTo>
                  <a:lnTo>
                    <a:pt x="11" y="8"/>
                  </a:lnTo>
                  <a:lnTo>
                    <a:pt x="12" y="7"/>
                  </a:lnTo>
                  <a:lnTo>
                    <a:pt x="13" y="7"/>
                  </a:lnTo>
                  <a:lnTo>
                    <a:pt x="14" y="6"/>
                  </a:lnTo>
                  <a:lnTo>
                    <a:pt x="16" y="6"/>
                  </a:lnTo>
                  <a:lnTo>
                    <a:pt x="17" y="6"/>
                  </a:lnTo>
                  <a:lnTo>
                    <a:pt x="18" y="5"/>
                  </a:lnTo>
                  <a:lnTo>
                    <a:pt x="19" y="5"/>
                  </a:lnTo>
                  <a:lnTo>
                    <a:pt x="21" y="5"/>
                  </a:lnTo>
                  <a:lnTo>
                    <a:pt x="23" y="6"/>
                  </a:lnTo>
                  <a:lnTo>
                    <a:pt x="25" y="7"/>
                  </a:lnTo>
                  <a:lnTo>
                    <a:pt x="26" y="7"/>
                  </a:lnTo>
                  <a:lnTo>
                    <a:pt x="28" y="8"/>
                  </a:lnTo>
                  <a:lnTo>
                    <a:pt x="28" y="9"/>
                  </a:lnTo>
                  <a:lnTo>
                    <a:pt x="29" y="10"/>
                  </a:lnTo>
                  <a:lnTo>
                    <a:pt x="30" y="12"/>
                  </a:lnTo>
                  <a:lnTo>
                    <a:pt x="38" y="12"/>
                  </a:lnTo>
                  <a:lnTo>
                    <a:pt x="38" y="9"/>
                  </a:lnTo>
                  <a:lnTo>
                    <a:pt x="36" y="7"/>
                  </a:lnTo>
                  <a:lnTo>
                    <a:pt x="35" y="5"/>
                  </a:lnTo>
                  <a:lnTo>
                    <a:pt x="32" y="3"/>
                  </a:lnTo>
                  <a:lnTo>
                    <a:pt x="30" y="1"/>
                  </a:lnTo>
                  <a:lnTo>
                    <a:pt x="26" y="1"/>
                  </a:lnTo>
                  <a:lnTo>
                    <a:pt x="23" y="0"/>
                  </a:lnTo>
                  <a:lnTo>
                    <a:pt x="19" y="0"/>
                  </a:lnTo>
                  <a:lnTo>
                    <a:pt x="16" y="0"/>
                  </a:lnTo>
                  <a:lnTo>
                    <a:pt x="13" y="0"/>
                  </a:lnTo>
                  <a:lnTo>
                    <a:pt x="10" y="1"/>
                  </a:lnTo>
                  <a:lnTo>
                    <a:pt x="8" y="2"/>
                  </a:lnTo>
                  <a:lnTo>
                    <a:pt x="6" y="3"/>
                  </a:lnTo>
                  <a:lnTo>
                    <a:pt x="4" y="5"/>
                  </a:lnTo>
                  <a:lnTo>
                    <a:pt x="2" y="7"/>
                  </a:lnTo>
                  <a:lnTo>
                    <a:pt x="1" y="8"/>
                  </a:lnTo>
                  <a:lnTo>
                    <a:pt x="1" y="9"/>
                  </a:lnTo>
                  <a:lnTo>
                    <a:pt x="0" y="10"/>
                  </a:lnTo>
                  <a:lnTo>
                    <a:pt x="0" y="11"/>
                  </a:lnTo>
                  <a:lnTo>
                    <a:pt x="0" y="12"/>
                  </a:lnTo>
                  <a:lnTo>
                    <a:pt x="0" y="13"/>
                  </a:lnTo>
                  <a:lnTo>
                    <a:pt x="0" y="15"/>
                  </a:lnTo>
                  <a:lnTo>
                    <a:pt x="1" y="18"/>
                  </a:lnTo>
                  <a:lnTo>
                    <a:pt x="3" y="20"/>
                  </a:lnTo>
                  <a:lnTo>
                    <a:pt x="5" y="22"/>
                  </a:lnTo>
                  <a:lnTo>
                    <a:pt x="8" y="23"/>
                  </a:lnTo>
                  <a:lnTo>
                    <a:pt x="12" y="24"/>
                  </a:lnTo>
                  <a:lnTo>
                    <a:pt x="15" y="25"/>
                  </a:lnTo>
                  <a:lnTo>
                    <a:pt x="19" y="26"/>
                  </a:lnTo>
                  <a:lnTo>
                    <a:pt x="22" y="25"/>
                  </a:lnTo>
                  <a:lnTo>
                    <a:pt x="25" y="25"/>
                  </a:lnTo>
                  <a:lnTo>
                    <a:pt x="28" y="24"/>
                  </a:lnTo>
                  <a:lnTo>
                    <a:pt x="30" y="23"/>
                  </a:lnTo>
                  <a:lnTo>
                    <a:pt x="33" y="22"/>
                  </a:lnTo>
                  <a:lnTo>
                    <a:pt x="35" y="20"/>
                  </a:lnTo>
                  <a:lnTo>
                    <a:pt x="36" y="18"/>
                  </a:lnTo>
                  <a:lnTo>
                    <a:pt x="37" y="17"/>
                  </a:lnTo>
                  <a:lnTo>
                    <a:pt x="28" y="17"/>
                  </a:lnTo>
                  <a:lnTo>
                    <a:pt x="27" y="17"/>
                  </a:lnTo>
                  <a:lnTo>
                    <a:pt x="26" y="18"/>
                  </a:lnTo>
                  <a:lnTo>
                    <a:pt x="25" y="18"/>
                  </a:lnTo>
                  <a:lnTo>
                    <a:pt x="24" y="19"/>
                  </a:lnTo>
                  <a:lnTo>
                    <a:pt x="23" y="19"/>
                  </a:lnTo>
                  <a:lnTo>
                    <a:pt x="22" y="19"/>
                  </a:lnTo>
                  <a:lnTo>
                    <a:pt x="20" y="20"/>
                  </a:lnTo>
                  <a:lnTo>
                    <a:pt x="19"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042" name="Freeform 780"/>
            <p:cNvSpPr>
              <a:spLocks/>
            </p:cNvSpPr>
            <p:nvPr/>
          </p:nvSpPr>
          <p:spPr bwMode="auto">
            <a:xfrm>
              <a:off x="3487419" y="2507649"/>
              <a:ext cx="17245" cy="5638"/>
            </a:xfrm>
            <a:custGeom>
              <a:avLst/>
              <a:gdLst>
                <a:gd name="T0" fmla="*/ 2147483647 w 11"/>
                <a:gd name="T1" fmla="*/ 0 h 5"/>
                <a:gd name="T2" fmla="*/ 2147483647 w 11"/>
                <a:gd name="T3" fmla="*/ 0 h 5"/>
                <a:gd name="T4" fmla="*/ 2147483647 w 11"/>
                <a:gd name="T5" fmla="*/ 0 h 5"/>
                <a:gd name="T6" fmla="*/ 2147483647 w 11"/>
                <a:gd name="T7" fmla="*/ 0 h 5"/>
                <a:gd name="T8" fmla="*/ 2147483647 w 11"/>
                <a:gd name="T9" fmla="*/ 2147483647 h 5"/>
                <a:gd name="T10" fmla="*/ 2147483647 w 11"/>
                <a:gd name="T11" fmla="*/ 2147483647 h 5"/>
                <a:gd name="T12" fmla="*/ 2147483647 w 11"/>
                <a:gd name="T13" fmla="*/ 2147483647 h 5"/>
                <a:gd name="T14" fmla="*/ 2147483647 w 11"/>
                <a:gd name="T15" fmla="*/ 2147483647 h 5"/>
                <a:gd name="T16" fmla="*/ 0 w 11"/>
                <a:gd name="T17" fmla="*/ 2147483647 h 5"/>
                <a:gd name="T18" fmla="*/ 2147483647 w 11"/>
                <a:gd name="T19" fmla="*/ 2147483647 h 5"/>
                <a:gd name="T20" fmla="*/ 2147483647 w 11"/>
                <a:gd name="T21" fmla="*/ 2147483647 h 5"/>
                <a:gd name="T22" fmla="*/ 2147483647 w 11"/>
                <a:gd name="T23" fmla="*/ 2147483647 h 5"/>
                <a:gd name="T24" fmla="*/ 2147483647 w 11"/>
                <a:gd name="T25" fmla="*/ 2147483647 h 5"/>
                <a:gd name="T26" fmla="*/ 2147483647 w 11"/>
                <a:gd name="T27" fmla="*/ 2147483647 h 5"/>
                <a:gd name="T28" fmla="*/ 2147483647 w 11"/>
                <a:gd name="T29" fmla="*/ 0 h 5"/>
                <a:gd name="T30" fmla="*/ 2147483647 w 11"/>
                <a:gd name="T31" fmla="*/ 0 h 5"/>
                <a:gd name="T32" fmla="*/ 2147483647 w 11"/>
                <a:gd name="T33" fmla="*/ 0 h 5"/>
                <a:gd name="T34" fmla="*/ 2147483647 w 11"/>
                <a:gd name="T35" fmla="*/ 0 h 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1"/>
                <a:gd name="T55" fmla="*/ 0 h 5"/>
                <a:gd name="T56" fmla="*/ 11 w 11"/>
                <a:gd name="T57" fmla="*/ 5 h 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1" h="5">
                  <a:moveTo>
                    <a:pt x="11" y="0"/>
                  </a:moveTo>
                  <a:lnTo>
                    <a:pt x="2" y="0"/>
                  </a:lnTo>
                  <a:lnTo>
                    <a:pt x="2" y="1"/>
                  </a:lnTo>
                  <a:lnTo>
                    <a:pt x="2" y="2"/>
                  </a:lnTo>
                  <a:lnTo>
                    <a:pt x="2" y="3"/>
                  </a:lnTo>
                  <a:lnTo>
                    <a:pt x="1" y="4"/>
                  </a:lnTo>
                  <a:lnTo>
                    <a:pt x="0" y="5"/>
                  </a:lnTo>
                  <a:lnTo>
                    <a:pt x="10" y="5"/>
                  </a:lnTo>
                  <a:lnTo>
                    <a:pt x="10" y="4"/>
                  </a:lnTo>
                  <a:lnTo>
                    <a:pt x="11" y="3"/>
                  </a:lnTo>
                  <a:lnTo>
                    <a:pt x="11" y="2"/>
                  </a:lnTo>
                  <a:lnTo>
                    <a:pt x="11" y="1"/>
                  </a:lnTo>
                  <a:lnTo>
                    <a:pt x="1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043" name="Freeform 781"/>
            <p:cNvSpPr>
              <a:spLocks/>
            </p:cNvSpPr>
            <p:nvPr/>
          </p:nvSpPr>
          <p:spPr bwMode="auto">
            <a:xfrm>
              <a:off x="2785077" y="2514697"/>
              <a:ext cx="59574" cy="28192"/>
            </a:xfrm>
            <a:custGeom>
              <a:avLst/>
              <a:gdLst>
                <a:gd name="T0" fmla="*/ 2147483647 w 43"/>
                <a:gd name="T1" fmla="*/ 2147483647 h 27"/>
                <a:gd name="T2" fmla="*/ 2147483647 w 43"/>
                <a:gd name="T3" fmla="*/ 2147483647 h 27"/>
                <a:gd name="T4" fmla="*/ 2147483647 w 43"/>
                <a:gd name="T5" fmla="*/ 2147483647 h 27"/>
                <a:gd name="T6" fmla="*/ 2147483647 w 43"/>
                <a:gd name="T7" fmla="*/ 2147483647 h 27"/>
                <a:gd name="T8" fmla="*/ 2147483647 w 43"/>
                <a:gd name="T9" fmla="*/ 2147483647 h 27"/>
                <a:gd name="T10" fmla="*/ 2147483647 w 43"/>
                <a:gd name="T11" fmla="*/ 2147483647 h 27"/>
                <a:gd name="T12" fmla="*/ 2147483647 w 43"/>
                <a:gd name="T13" fmla="*/ 2147483647 h 27"/>
                <a:gd name="T14" fmla="*/ 2147483647 w 43"/>
                <a:gd name="T15" fmla="*/ 2147483647 h 27"/>
                <a:gd name="T16" fmla="*/ 2147483647 w 43"/>
                <a:gd name="T17" fmla="*/ 2147483647 h 27"/>
                <a:gd name="T18" fmla="*/ 2147483647 w 43"/>
                <a:gd name="T19" fmla="*/ 2147483647 h 27"/>
                <a:gd name="T20" fmla="*/ 2147483647 w 43"/>
                <a:gd name="T21" fmla="*/ 2147483647 h 27"/>
                <a:gd name="T22" fmla="*/ 2147483647 w 43"/>
                <a:gd name="T23" fmla="*/ 2147483647 h 27"/>
                <a:gd name="T24" fmla="*/ 2147483647 w 43"/>
                <a:gd name="T25" fmla="*/ 2147483647 h 27"/>
                <a:gd name="T26" fmla="*/ 2147483647 w 43"/>
                <a:gd name="T27" fmla="*/ 2147483647 h 27"/>
                <a:gd name="T28" fmla="*/ 2147483647 w 43"/>
                <a:gd name="T29" fmla="*/ 2147483647 h 27"/>
                <a:gd name="T30" fmla="*/ 2147483647 w 43"/>
                <a:gd name="T31" fmla="*/ 2147483647 h 27"/>
                <a:gd name="T32" fmla="*/ 2147483647 w 43"/>
                <a:gd name="T33" fmla="*/ 2147483647 h 27"/>
                <a:gd name="T34" fmla="*/ 2147483647 w 43"/>
                <a:gd name="T35" fmla="*/ 2147483647 h 27"/>
                <a:gd name="T36" fmla="*/ 2147483647 w 43"/>
                <a:gd name="T37" fmla="*/ 2147483647 h 27"/>
                <a:gd name="T38" fmla="*/ 2147483647 w 43"/>
                <a:gd name="T39" fmla="*/ 2147483647 h 27"/>
                <a:gd name="T40" fmla="*/ 2147483647 w 43"/>
                <a:gd name="T41" fmla="*/ 2147483647 h 27"/>
                <a:gd name="T42" fmla="*/ 2147483647 w 43"/>
                <a:gd name="T43" fmla="*/ 2147483647 h 27"/>
                <a:gd name="T44" fmla="*/ 2147483647 w 43"/>
                <a:gd name="T45" fmla="*/ 0 h 27"/>
                <a:gd name="T46" fmla="*/ 2147483647 w 43"/>
                <a:gd name="T47" fmla="*/ 0 h 27"/>
                <a:gd name="T48" fmla="*/ 2147483647 w 43"/>
                <a:gd name="T49" fmla="*/ 2147483647 h 27"/>
                <a:gd name="T50" fmla="*/ 2147483647 w 43"/>
                <a:gd name="T51" fmla="*/ 2147483647 h 27"/>
                <a:gd name="T52" fmla="*/ 2147483647 w 43"/>
                <a:gd name="T53" fmla="*/ 2147483647 h 27"/>
                <a:gd name="T54" fmla="*/ 2147483647 w 43"/>
                <a:gd name="T55" fmla="*/ 2147483647 h 27"/>
                <a:gd name="T56" fmla="*/ 0 w 43"/>
                <a:gd name="T57" fmla="*/ 2147483647 h 27"/>
                <a:gd name="T58" fmla="*/ 0 w 43"/>
                <a:gd name="T59" fmla="*/ 2147483647 h 27"/>
                <a:gd name="T60" fmla="*/ 2147483647 w 43"/>
                <a:gd name="T61" fmla="*/ 2147483647 h 27"/>
                <a:gd name="T62" fmla="*/ 2147483647 w 43"/>
                <a:gd name="T63" fmla="*/ 2147483647 h 27"/>
                <a:gd name="T64" fmla="*/ 2147483647 w 43"/>
                <a:gd name="T65" fmla="*/ 2147483647 h 27"/>
                <a:gd name="T66" fmla="*/ 2147483647 w 43"/>
                <a:gd name="T67" fmla="*/ 2147483647 h 27"/>
                <a:gd name="T68" fmla="*/ 2147483647 w 43"/>
                <a:gd name="T69" fmla="*/ 2147483647 h 27"/>
                <a:gd name="T70" fmla="*/ 2147483647 w 43"/>
                <a:gd name="T71" fmla="*/ 2147483647 h 27"/>
                <a:gd name="T72" fmla="*/ 2147483647 w 43"/>
                <a:gd name="T73" fmla="*/ 2147483647 h 27"/>
                <a:gd name="T74" fmla="*/ 2147483647 w 43"/>
                <a:gd name="T75" fmla="*/ 2147483647 h 27"/>
                <a:gd name="T76" fmla="*/ 2147483647 w 43"/>
                <a:gd name="T77" fmla="*/ 2147483647 h 27"/>
                <a:gd name="T78" fmla="*/ 2147483647 w 43"/>
                <a:gd name="T79" fmla="*/ 2147483647 h 27"/>
                <a:gd name="T80" fmla="*/ 2147483647 w 43"/>
                <a:gd name="T81" fmla="*/ 2147483647 h 27"/>
                <a:gd name="T82" fmla="*/ 2147483647 w 43"/>
                <a:gd name="T83" fmla="*/ 2147483647 h 27"/>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3"/>
                <a:gd name="T127" fmla="*/ 0 h 27"/>
                <a:gd name="T128" fmla="*/ 43 w 43"/>
                <a:gd name="T129" fmla="*/ 27 h 27"/>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3" h="27">
                  <a:moveTo>
                    <a:pt x="34" y="14"/>
                  </a:moveTo>
                  <a:lnTo>
                    <a:pt x="33" y="15"/>
                  </a:lnTo>
                  <a:lnTo>
                    <a:pt x="33" y="17"/>
                  </a:lnTo>
                  <a:lnTo>
                    <a:pt x="32" y="18"/>
                  </a:lnTo>
                  <a:lnTo>
                    <a:pt x="30" y="19"/>
                  </a:lnTo>
                  <a:lnTo>
                    <a:pt x="28" y="20"/>
                  </a:lnTo>
                  <a:lnTo>
                    <a:pt x="26" y="21"/>
                  </a:lnTo>
                  <a:lnTo>
                    <a:pt x="24" y="21"/>
                  </a:lnTo>
                  <a:lnTo>
                    <a:pt x="21" y="21"/>
                  </a:lnTo>
                  <a:lnTo>
                    <a:pt x="19" y="21"/>
                  </a:lnTo>
                  <a:lnTo>
                    <a:pt x="17" y="21"/>
                  </a:lnTo>
                  <a:lnTo>
                    <a:pt x="15" y="20"/>
                  </a:lnTo>
                  <a:lnTo>
                    <a:pt x="13" y="19"/>
                  </a:lnTo>
                  <a:lnTo>
                    <a:pt x="12" y="18"/>
                  </a:lnTo>
                  <a:lnTo>
                    <a:pt x="11" y="17"/>
                  </a:lnTo>
                  <a:lnTo>
                    <a:pt x="10" y="15"/>
                  </a:lnTo>
                  <a:lnTo>
                    <a:pt x="10" y="14"/>
                  </a:lnTo>
                  <a:lnTo>
                    <a:pt x="10" y="13"/>
                  </a:lnTo>
                  <a:lnTo>
                    <a:pt x="10" y="12"/>
                  </a:lnTo>
                  <a:lnTo>
                    <a:pt x="11" y="11"/>
                  </a:lnTo>
                  <a:lnTo>
                    <a:pt x="11" y="10"/>
                  </a:lnTo>
                  <a:lnTo>
                    <a:pt x="13" y="9"/>
                  </a:lnTo>
                  <a:lnTo>
                    <a:pt x="13" y="8"/>
                  </a:lnTo>
                  <a:lnTo>
                    <a:pt x="14" y="7"/>
                  </a:lnTo>
                  <a:lnTo>
                    <a:pt x="16" y="7"/>
                  </a:lnTo>
                  <a:lnTo>
                    <a:pt x="17" y="7"/>
                  </a:lnTo>
                  <a:lnTo>
                    <a:pt x="18" y="6"/>
                  </a:lnTo>
                  <a:lnTo>
                    <a:pt x="19" y="6"/>
                  </a:lnTo>
                  <a:lnTo>
                    <a:pt x="20" y="6"/>
                  </a:lnTo>
                  <a:lnTo>
                    <a:pt x="21" y="6"/>
                  </a:lnTo>
                  <a:lnTo>
                    <a:pt x="23" y="6"/>
                  </a:lnTo>
                  <a:lnTo>
                    <a:pt x="24" y="6"/>
                  </a:lnTo>
                  <a:lnTo>
                    <a:pt x="25" y="6"/>
                  </a:lnTo>
                  <a:lnTo>
                    <a:pt x="27" y="6"/>
                  </a:lnTo>
                  <a:lnTo>
                    <a:pt x="27" y="7"/>
                  </a:lnTo>
                  <a:lnTo>
                    <a:pt x="29" y="7"/>
                  </a:lnTo>
                  <a:lnTo>
                    <a:pt x="30" y="8"/>
                  </a:lnTo>
                  <a:lnTo>
                    <a:pt x="31" y="8"/>
                  </a:lnTo>
                  <a:lnTo>
                    <a:pt x="42" y="8"/>
                  </a:lnTo>
                  <a:lnTo>
                    <a:pt x="40" y="6"/>
                  </a:lnTo>
                  <a:lnTo>
                    <a:pt x="38" y="5"/>
                  </a:lnTo>
                  <a:lnTo>
                    <a:pt x="36" y="3"/>
                  </a:lnTo>
                  <a:lnTo>
                    <a:pt x="34" y="2"/>
                  </a:lnTo>
                  <a:lnTo>
                    <a:pt x="31" y="1"/>
                  </a:lnTo>
                  <a:lnTo>
                    <a:pt x="28" y="0"/>
                  </a:lnTo>
                  <a:lnTo>
                    <a:pt x="25" y="0"/>
                  </a:lnTo>
                  <a:lnTo>
                    <a:pt x="21" y="0"/>
                  </a:lnTo>
                  <a:lnTo>
                    <a:pt x="18" y="0"/>
                  </a:lnTo>
                  <a:lnTo>
                    <a:pt x="15" y="0"/>
                  </a:lnTo>
                  <a:lnTo>
                    <a:pt x="12" y="1"/>
                  </a:lnTo>
                  <a:lnTo>
                    <a:pt x="9" y="2"/>
                  </a:lnTo>
                  <a:lnTo>
                    <a:pt x="7" y="4"/>
                  </a:lnTo>
                  <a:lnTo>
                    <a:pt x="4" y="5"/>
                  </a:lnTo>
                  <a:lnTo>
                    <a:pt x="3" y="7"/>
                  </a:lnTo>
                  <a:lnTo>
                    <a:pt x="2" y="9"/>
                  </a:lnTo>
                  <a:lnTo>
                    <a:pt x="1" y="10"/>
                  </a:lnTo>
                  <a:lnTo>
                    <a:pt x="0" y="11"/>
                  </a:lnTo>
                  <a:lnTo>
                    <a:pt x="0" y="12"/>
                  </a:lnTo>
                  <a:lnTo>
                    <a:pt x="0" y="13"/>
                  </a:lnTo>
                  <a:lnTo>
                    <a:pt x="0" y="14"/>
                  </a:lnTo>
                  <a:lnTo>
                    <a:pt x="1" y="16"/>
                  </a:lnTo>
                  <a:lnTo>
                    <a:pt x="2" y="19"/>
                  </a:lnTo>
                  <a:lnTo>
                    <a:pt x="4" y="21"/>
                  </a:lnTo>
                  <a:lnTo>
                    <a:pt x="7" y="23"/>
                  </a:lnTo>
                  <a:lnTo>
                    <a:pt x="9" y="25"/>
                  </a:lnTo>
                  <a:lnTo>
                    <a:pt x="13" y="26"/>
                  </a:lnTo>
                  <a:lnTo>
                    <a:pt x="17" y="27"/>
                  </a:lnTo>
                  <a:lnTo>
                    <a:pt x="21" y="27"/>
                  </a:lnTo>
                  <a:lnTo>
                    <a:pt x="26" y="27"/>
                  </a:lnTo>
                  <a:lnTo>
                    <a:pt x="30" y="26"/>
                  </a:lnTo>
                  <a:lnTo>
                    <a:pt x="34" y="25"/>
                  </a:lnTo>
                  <a:lnTo>
                    <a:pt x="37" y="23"/>
                  </a:lnTo>
                  <a:lnTo>
                    <a:pt x="40" y="21"/>
                  </a:lnTo>
                  <a:lnTo>
                    <a:pt x="41" y="19"/>
                  </a:lnTo>
                  <a:lnTo>
                    <a:pt x="43" y="16"/>
                  </a:lnTo>
                  <a:lnTo>
                    <a:pt x="43" y="14"/>
                  </a:lnTo>
                  <a:lnTo>
                    <a:pt x="43" y="13"/>
                  </a:lnTo>
                  <a:lnTo>
                    <a:pt x="43" y="12"/>
                  </a:lnTo>
                  <a:lnTo>
                    <a:pt x="33" y="12"/>
                  </a:lnTo>
                  <a:lnTo>
                    <a:pt x="34" y="12"/>
                  </a:lnTo>
                  <a:lnTo>
                    <a:pt x="34" y="13"/>
                  </a:lnTo>
                  <a:lnTo>
                    <a:pt x="34"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044" name="Freeform 782"/>
            <p:cNvSpPr>
              <a:spLocks/>
            </p:cNvSpPr>
            <p:nvPr/>
          </p:nvSpPr>
          <p:spPr bwMode="auto">
            <a:xfrm>
              <a:off x="2828977" y="2523158"/>
              <a:ext cx="17245" cy="2819"/>
            </a:xfrm>
            <a:custGeom>
              <a:avLst/>
              <a:gdLst>
                <a:gd name="T0" fmla="*/ 0 w 13"/>
                <a:gd name="T1" fmla="*/ 0 h 3"/>
                <a:gd name="T2" fmla="*/ 2147483647 w 13"/>
                <a:gd name="T3" fmla="*/ 2147483647 h 3"/>
                <a:gd name="T4" fmla="*/ 2147483647 w 13"/>
                <a:gd name="T5" fmla="*/ 2147483647 h 3"/>
                <a:gd name="T6" fmla="*/ 2147483647 w 13"/>
                <a:gd name="T7" fmla="*/ 2147483647 h 3"/>
                <a:gd name="T8" fmla="*/ 2147483647 w 13"/>
                <a:gd name="T9" fmla="*/ 2147483647 h 3"/>
                <a:gd name="T10" fmla="*/ 2147483647 w 13"/>
                <a:gd name="T11" fmla="*/ 2147483647 h 3"/>
                <a:gd name="T12" fmla="*/ 2147483647 w 13"/>
                <a:gd name="T13" fmla="*/ 2147483647 h 3"/>
                <a:gd name="T14" fmla="*/ 2147483647 w 13"/>
                <a:gd name="T15" fmla="*/ 2147483647 h 3"/>
                <a:gd name="T16" fmla="*/ 2147483647 w 13"/>
                <a:gd name="T17" fmla="*/ 2147483647 h 3"/>
                <a:gd name="T18" fmla="*/ 2147483647 w 13"/>
                <a:gd name="T19" fmla="*/ 0 h 3"/>
                <a:gd name="T20" fmla="*/ 0 w 13"/>
                <a:gd name="T21" fmla="*/ 0 h 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
                <a:gd name="T34" fmla="*/ 0 h 3"/>
                <a:gd name="T35" fmla="*/ 13 w 13"/>
                <a:gd name="T36" fmla="*/ 3 h 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 h="3">
                  <a:moveTo>
                    <a:pt x="0" y="0"/>
                  </a:moveTo>
                  <a:lnTo>
                    <a:pt x="1" y="1"/>
                  </a:lnTo>
                  <a:lnTo>
                    <a:pt x="2" y="2"/>
                  </a:lnTo>
                  <a:lnTo>
                    <a:pt x="3" y="3"/>
                  </a:lnTo>
                  <a:lnTo>
                    <a:pt x="13" y="3"/>
                  </a:lnTo>
                  <a:lnTo>
                    <a:pt x="13" y="2"/>
                  </a:lnTo>
                  <a:lnTo>
                    <a:pt x="12" y="2"/>
                  </a:lnTo>
                  <a:lnTo>
                    <a:pt x="12" y="1"/>
                  </a:lnTo>
                  <a:lnTo>
                    <a:pt x="12"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045" name="Freeform 783"/>
            <p:cNvSpPr>
              <a:spLocks/>
            </p:cNvSpPr>
            <p:nvPr/>
          </p:nvSpPr>
          <p:spPr bwMode="auto">
            <a:xfrm>
              <a:off x="2916764" y="2504830"/>
              <a:ext cx="62710" cy="29602"/>
            </a:xfrm>
            <a:custGeom>
              <a:avLst/>
              <a:gdLst>
                <a:gd name="T0" fmla="*/ 2147483647 w 44"/>
                <a:gd name="T1" fmla="*/ 2147483647 h 28"/>
                <a:gd name="T2" fmla="*/ 2147483647 w 44"/>
                <a:gd name="T3" fmla="*/ 2147483647 h 28"/>
                <a:gd name="T4" fmla="*/ 2147483647 w 44"/>
                <a:gd name="T5" fmla="*/ 2147483647 h 28"/>
                <a:gd name="T6" fmla="*/ 2147483647 w 44"/>
                <a:gd name="T7" fmla="*/ 2147483647 h 28"/>
                <a:gd name="T8" fmla="*/ 2147483647 w 44"/>
                <a:gd name="T9" fmla="*/ 2147483647 h 28"/>
                <a:gd name="T10" fmla="*/ 2147483647 w 44"/>
                <a:gd name="T11" fmla="*/ 2147483647 h 28"/>
                <a:gd name="T12" fmla="*/ 2147483647 w 44"/>
                <a:gd name="T13" fmla="*/ 2147483647 h 28"/>
                <a:gd name="T14" fmla="*/ 2147483647 w 44"/>
                <a:gd name="T15" fmla="*/ 2147483647 h 28"/>
                <a:gd name="T16" fmla="*/ 2147483647 w 44"/>
                <a:gd name="T17" fmla="*/ 2147483647 h 28"/>
                <a:gd name="T18" fmla="*/ 2147483647 w 44"/>
                <a:gd name="T19" fmla="*/ 2147483647 h 28"/>
                <a:gd name="T20" fmla="*/ 2147483647 w 44"/>
                <a:gd name="T21" fmla="*/ 2147483647 h 28"/>
                <a:gd name="T22" fmla="*/ 2147483647 w 44"/>
                <a:gd name="T23" fmla="*/ 2147483647 h 28"/>
                <a:gd name="T24" fmla="*/ 2147483647 w 44"/>
                <a:gd name="T25" fmla="*/ 2147483647 h 28"/>
                <a:gd name="T26" fmla="*/ 2147483647 w 44"/>
                <a:gd name="T27" fmla="*/ 2147483647 h 28"/>
                <a:gd name="T28" fmla="*/ 2147483647 w 44"/>
                <a:gd name="T29" fmla="*/ 2147483647 h 28"/>
                <a:gd name="T30" fmla="*/ 2147483647 w 44"/>
                <a:gd name="T31" fmla="*/ 2147483647 h 28"/>
                <a:gd name="T32" fmla="*/ 2147483647 w 44"/>
                <a:gd name="T33" fmla="*/ 2147483647 h 28"/>
                <a:gd name="T34" fmla="*/ 2147483647 w 44"/>
                <a:gd name="T35" fmla="*/ 2147483647 h 28"/>
                <a:gd name="T36" fmla="*/ 2147483647 w 44"/>
                <a:gd name="T37" fmla="*/ 2147483647 h 28"/>
                <a:gd name="T38" fmla="*/ 2147483647 w 44"/>
                <a:gd name="T39" fmla="*/ 2147483647 h 28"/>
                <a:gd name="T40" fmla="*/ 2147483647 w 44"/>
                <a:gd name="T41" fmla="*/ 2147483647 h 28"/>
                <a:gd name="T42" fmla="*/ 2147483647 w 44"/>
                <a:gd name="T43" fmla="*/ 2147483647 h 28"/>
                <a:gd name="T44" fmla="*/ 2147483647 w 44"/>
                <a:gd name="T45" fmla="*/ 0 h 28"/>
                <a:gd name="T46" fmla="*/ 2147483647 w 44"/>
                <a:gd name="T47" fmla="*/ 0 h 28"/>
                <a:gd name="T48" fmla="*/ 2147483647 w 44"/>
                <a:gd name="T49" fmla="*/ 2147483647 h 28"/>
                <a:gd name="T50" fmla="*/ 2147483647 w 44"/>
                <a:gd name="T51" fmla="*/ 2147483647 h 28"/>
                <a:gd name="T52" fmla="*/ 2147483647 w 44"/>
                <a:gd name="T53" fmla="*/ 2147483647 h 28"/>
                <a:gd name="T54" fmla="*/ 2147483647 w 44"/>
                <a:gd name="T55" fmla="*/ 2147483647 h 28"/>
                <a:gd name="T56" fmla="*/ 0 w 44"/>
                <a:gd name="T57" fmla="*/ 2147483647 h 28"/>
                <a:gd name="T58" fmla="*/ 0 w 44"/>
                <a:gd name="T59" fmla="*/ 2147483647 h 28"/>
                <a:gd name="T60" fmla="*/ 2147483647 w 44"/>
                <a:gd name="T61" fmla="*/ 2147483647 h 28"/>
                <a:gd name="T62" fmla="*/ 2147483647 w 44"/>
                <a:gd name="T63" fmla="*/ 2147483647 h 28"/>
                <a:gd name="T64" fmla="*/ 2147483647 w 44"/>
                <a:gd name="T65" fmla="*/ 2147483647 h 28"/>
                <a:gd name="T66" fmla="*/ 2147483647 w 44"/>
                <a:gd name="T67" fmla="*/ 2147483647 h 28"/>
                <a:gd name="T68" fmla="*/ 2147483647 w 44"/>
                <a:gd name="T69" fmla="*/ 2147483647 h 28"/>
                <a:gd name="T70" fmla="*/ 2147483647 w 44"/>
                <a:gd name="T71" fmla="*/ 2147483647 h 28"/>
                <a:gd name="T72" fmla="*/ 2147483647 w 44"/>
                <a:gd name="T73" fmla="*/ 2147483647 h 28"/>
                <a:gd name="T74" fmla="*/ 2147483647 w 44"/>
                <a:gd name="T75" fmla="*/ 2147483647 h 28"/>
                <a:gd name="T76" fmla="*/ 2147483647 w 44"/>
                <a:gd name="T77" fmla="*/ 2147483647 h 28"/>
                <a:gd name="T78" fmla="*/ 2147483647 w 44"/>
                <a:gd name="T79" fmla="*/ 2147483647 h 28"/>
                <a:gd name="T80" fmla="*/ 2147483647 w 44"/>
                <a:gd name="T81" fmla="*/ 2147483647 h 2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44"/>
                <a:gd name="T124" fmla="*/ 0 h 28"/>
                <a:gd name="T125" fmla="*/ 44 w 44"/>
                <a:gd name="T126" fmla="*/ 28 h 2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44" h="28">
                  <a:moveTo>
                    <a:pt x="34" y="14"/>
                  </a:moveTo>
                  <a:lnTo>
                    <a:pt x="34" y="15"/>
                  </a:lnTo>
                  <a:lnTo>
                    <a:pt x="34" y="17"/>
                  </a:lnTo>
                  <a:lnTo>
                    <a:pt x="32" y="18"/>
                  </a:lnTo>
                  <a:lnTo>
                    <a:pt x="31" y="20"/>
                  </a:lnTo>
                  <a:lnTo>
                    <a:pt x="29" y="21"/>
                  </a:lnTo>
                  <a:lnTo>
                    <a:pt x="27" y="21"/>
                  </a:lnTo>
                  <a:lnTo>
                    <a:pt x="25" y="21"/>
                  </a:lnTo>
                  <a:lnTo>
                    <a:pt x="22" y="22"/>
                  </a:lnTo>
                  <a:lnTo>
                    <a:pt x="20" y="21"/>
                  </a:lnTo>
                  <a:lnTo>
                    <a:pt x="18" y="21"/>
                  </a:lnTo>
                  <a:lnTo>
                    <a:pt x="16" y="21"/>
                  </a:lnTo>
                  <a:lnTo>
                    <a:pt x="14" y="20"/>
                  </a:lnTo>
                  <a:lnTo>
                    <a:pt x="12" y="18"/>
                  </a:lnTo>
                  <a:lnTo>
                    <a:pt x="11" y="17"/>
                  </a:lnTo>
                  <a:lnTo>
                    <a:pt x="10" y="15"/>
                  </a:lnTo>
                  <a:lnTo>
                    <a:pt x="10" y="14"/>
                  </a:lnTo>
                  <a:lnTo>
                    <a:pt x="10" y="12"/>
                  </a:lnTo>
                  <a:lnTo>
                    <a:pt x="11" y="11"/>
                  </a:lnTo>
                  <a:lnTo>
                    <a:pt x="12" y="10"/>
                  </a:lnTo>
                  <a:lnTo>
                    <a:pt x="13" y="9"/>
                  </a:lnTo>
                  <a:lnTo>
                    <a:pt x="14" y="9"/>
                  </a:lnTo>
                  <a:lnTo>
                    <a:pt x="15" y="8"/>
                  </a:lnTo>
                  <a:lnTo>
                    <a:pt x="16" y="8"/>
                  </a:lnTo>
                  <a:lnTo>
                    <a:pt x="17" y="7"/>
                  </a:lnTo>
                  <a:lnTo>
                    <a:pt x="18" y="7"/>
                  </a:lnTo>
                  <a:lnTo>
                    <a:pt x="20" y="7"/>
                  </a:lnTo>
                  <a:lnTo>
                    <a:pt x="21" y="6"/>
                  </a:lnTo>
                  <a:lnTo>
                    <a:pt x="22" y="6"/>
                  </a:lnTo>
                  <a:lnTo>
                    <a:pt x="24" y="6"/>
                  </a:lnTo>
                  <a:lnTo>
                    <a:pt x="26" y="7"/>
                  </a:lnTo>
                  <a:lnTo>
                    <a:pt x="27" y="7"/>
                  </a:lnTo>
                  <a:lnTo>
                    <a:pt x="29" y="8"/>
                  </a:lnTo>
                  <a:lnTo>
                    <a:pt x="30" y="8"/>
                  </a:lnTo>
                  <a:lnTo>
                    <a:pt x="31" y="9"/>
                  </a:lnTo>
                  <a:lnTo>
                    <a:pt x="32" y="10"/>
                  </a:lnTo>
                  <a:lnTo>
                    <a:pt x="33" y="11"/>
                  </a:lnTo>
                  <a:lnTo>
                    <a:pt x="44" y="11"/>
                  </a:lnTo>
                  <a:lnTo>
                    <a:pt x="43" y="9"/>
                  </a:lnTo>
                  <a:lnTo>
                    <a:pt x="41" y="7"/>
                  </a:lnTo>
                  <a:lnTo>
                    <a:pt x="38" y="5"/>
                  </a:lnTo>
                  <a:lnTo>
                    <a:pt x="36" y="3"/>
                  </a:lnTo>
                  <a:lnTo>
                    <a:pt x="33" y="2"/>
                  </a:lnTo>
                  <a:lnTo>
                    <a:pt x="30" y="1"/>
                  </a:lnTo>
                  <a:lnTo>
                    <a:pt x="26" y="0"/>
                  </a:lnTo>
                  <a:lnTo>
                    <a:pt x="22" y="0"/>
                  </a:lnTo>
                  <a:lnTo>
                    <a:pt x="19" y="0"/>
                  </a:lnTo>
                  <a:lnTo>
                    <a:pt x="16" y="1"/>
                  </a:lnTo>
                  <a:lnTo>
                    <a:pt x="13" y="2"/>
                  </a:lnTo>
                  <a:lnTo>
                    <a:pt x="10" y="3"/>
                  </a:lnTo>
                  <a:lnTo>
                    <a:pt x="7" y="4"/>
                  </a:lnTo>
                  <a:lnTo>
                    <a:pt x="5" y="6"/>
                  </a:lnTo>
                  <a:lnTo>
                    <a:pt x="3" y="7"/>
                  </a:lnTo>
                  <a:lnTo>
                    <a:pt x="2" y="9"/>
                  </a:lnTo>
                  <a:lnTo>
                    <a:pt x="1" y="10"/>
                  </a:lnTo>
                  <a:lnTo>
                    <a:pt x="1" y="11"/>
                  </a:lnTo>
                  <a:lnTo>
                    <a:pt x="0" y="12"/>
                  </a:lnTo>
                  <a:lnTo>
                    <a:pt x="0" y="14"/>
                  </a:lnTo>
                  <a:lnTo>
                    <a:pt x="1" y="17"/>
                  </a:lnTo>
                  <a:lnTo>
                    <a:pt x="2" y="19"/>
                  </a:lnTo>
                  <a:lnTo>
                    <a:pt x="4" y="22"/>
                  </a:lnTo>
                  <a:lnTo>
                    <a:pt x="7" y="24"/>
                  </a:lnTo>
                  <a:lnTo>
                    <a:pt x="10" y="26"/>
                  </a:lnTo>
                  <a:lnTo>
                    <a:pt x="14" y="27"/>
                  </a:lnTo>
                  <a:lnTo>
                    <a:pt x="18" y="27"/>
                  </a:lnTo>
                  <a:lnTo>
                    <a:pt x="22" y="28"/>
                  </a:lnTo>
                  <a:lnTo>
                    <a:pt x="27" y="27"/>
                  </a:lnTo>
                  <a:lnTo>
                    <a:pt x="31" y="27"/>
                  </a:lnTo>
                  <a:lnTo>
                    <a:pt x="34" y="26"/>
                  </a:lnTo>
                  <a:lnTo>
                    <a:pt x="38" y="24"/>
                  </a:lnTo>
                  <a:lnTo>
                    <a:pt x="41" y="22"/>
                  </a:lnTo>
                  <a:lnTo>
                    <a:pt x="43" y="19"/>
                  </a:lnTo>
                  <a:lnTo>
                    <a:pt x="44" y="17"/>
                  </a:lnTo>
                  <a:lnTo>
                    <a:pt x="44" y="14"/>
                  </a:lnTo>
                  <a:lnTo>
                    <a:pt x="44" y="13"/>
                  </a:lnTo>
                  <a:lnTo>
                    <a:pt x="34" y="13"/>
                  </a:lnTo>
                  <a:lnTo>
                    <a:pt x="34"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046" name="Freeform 784"/>
            <p:cNvSpPr>
              <a:spLocks/>
            </p:cNvSpPr>
            <p:nvPr/>
          </p:nvSpPr>
          <p:spPr bwMode="auto">
            <a:xfrm>
              <a:off x="2963801" y="2514697"/>
              <a:ext cx="15677" cy="4230"/>
            </a:xfrm>
            <a:custGeom>
              <a:avLst/>
              <a:gdLst>
                <a:gd name="T0" fmla="*/ 0 w 10"/>
                <a:gd name="T1" fmla="*/ 0 h 3"/>
                <a:gd name="T2" fmla="*/ 0 w 10"/>
                <a:gd name="T3" fmla="*/ 2147483647 h 3"/>
                <a:gd name="T4" fmla="*/ 0 w 10"/>
                <a:gd name="T5" fmla="*/ 2147483647 h 3"/>
                <a:gd name="T6" fmla="*/ 2147483647 w 10"/>
                <a:gd name="T7" fmla="*/ 2147483647 h 3"/>
                <a:gd name="T8" fmla="*/ 2147483647 w 10"/>
                <a:gd name="T9" fmla="*/ 2147483647 h 3"/>
                <a:gd name="T10" fmla="*/ 2147483647 w 10"/>
                <a:gd name="T11" fmla="*/ 2147483647 h 3"/>
                <a:gd name="T12" fmla="*/ 2147483647 w 10"/>
                <a:gd name="T13" fmla="*/ 2147483647 h 3"/>
                <a:gd name="T14" fmla="*/ 2147483647 w 10"/>
                <a:gd name="T15" fmla="*/ 2147483647 h 3"/>
                <a:gd name="T16" fmla="*/ 2147483647 w 10"/>
                <a:gd name="T17" fmla="*/ 2147483647 h 3"/>
                <a:gd name="T18" fmla="*/ 2147483647 w 10"/>
                <a:gd name="T19" fmla="*/ 0 h 3"/>
                <a:gd name="T20" fmla="*/ 0 w 10"/>
                <a:gd name="T21" fmla="*/ 0 h 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
                <a:gd name="T34" fmla="*/ 0 h 3"/>
                <a:gd name="T35" fmla="*/ 10 w 10"/>
                <a:gd name="T36" fmla="*/ 3 h 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 h="3">
                  <a:moveTo>
                    <a:pt x="0" y="0"/>
                  </a:moveTo>
                  <a:lnTo>
                    <a:pt x="0" y="1"/>
                  </a:lnTo>
                  <a:lnTo>
                    <a:pt x="0" y="2"/>
                  </a:lnTo>
                  <a:lnTo>
                    <a:pt x="1" y="2"/>
                  </a:lnTo>
                  <a:lnTo>
                    <a:pt x="1" y="3"/>
                  </a:lnTo>
                  <a:lnTo>
                    <a:pt x="10" y="3"/>
                  </a:lnTo>
                  <a:lnTo>
                    <a:pt x="10" y="2"/>
                  </a:lnTo>
                  <a:lnTo>
                    <a:pt x="10" y="1"/>
                  </a:lnTo>
                  <a:lnTo>
                    <a:pt x="10"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047" name="Freeform 785"/>
            <p:cNvSpPr>
              <a:spLocks/>
            </p:cNvSpPr>
            <p:nvPr/>
          </p:nvSpPr>
          <p:spPr bwMode="auto">
            <a:xfrm>
              <a:off x="2943420" y="2401933"/>
              <a:ext cx="90929" cy="85985"/>
            </a:xfrm>
            <a:custGeom>
              <a:avLst/>
              <a:gdLst>
                <a:gd name="T0" fmla="*/ 2147483647 w 65"/>
                <a:gd name="T1" fmla="*/ 2147483647 h 79"/>
                <a:gd name="T2" fmla="*/ 2147483647 w 65"/>
                <a:gd name="T3" fmla="*/ 2147483647 h 79"/>
                <a:gd name="T4" fmla="*/ 2147483647 w 65"/>
                <a:gd name="T5" fmla="*/ 2147483647 h 79"/>
                <a:gd name="T6" fmla="*/ 2147483647 w 65"/>
                <a:gd name="T7" fmla="*/ 2147483647 h 79"/>
                <a:gd name="T8" fmla="*/ 2147483647 w 65"/>
                <a:gd name="T9" fmla="*/ 2147483647 h 79"/>
                <a:gd name="T10" fmla="*/ 2147483647 w 65"/>
                <a:gd name="T11" fmla="*/ 2147483647 h 79"/>
                <a:gd name="T12" fmla="*/ 2147483647 w 65"/>
                <a:gd name="T13" fmla="*/ 2147483647 h 79"/>
                <a:gd name="T14" fmla="*/ 2147483647 w 65"/>
                <a:gd name="T15" fmla="*/ 2147483647 h 79"/>
                <a:gd name="T16" fmla="*/ 2147483647 w 65"/>
                <a:gd name="T17" fmla="*/ 2147483647 h 79"/>
                <a:gd name="T18" fmla="*/ 2147483647 w 65"/>
                <a:gd name="T19" fmla="*/ 2147483647 h 79"/>
                <a:gd name="T20" fmla="*/ 2147483647 w 65"/>
                <a:gd name="T21" fmla="*/ 2147483647 h 79"/>
                <a:gd name="T22" fmla="*/ 2147483647 w 65"/>
                <a:gd name="T23" fmla="*/ 2147483647 h 79"/>
                <a:gd name="T24" fmla="*/ 2147483647 w 65"/>
                <a:gd name="T25" fmla="*/ 2147483647 h 79"/>
                <a:gd name="T26" fmla="*/ 2147483647 w 65"/>
                <a:gd name="T27" fmla="*/ 2147483647 h 79"/>
                <a:gd name="T28" fmla="*/ 2147483647 w 65"/>
                <a:gd name="T29" fmla="*/ 2147483647 h 79"/>
                <a:gd name="T30" fmla="*/ 2147483647 w 65"/>
                <a:gd name="T31" fmla="*/ 2147483647 h 79"/>
                <a:gd name="T32" fmla="*/ 2147483647 w 65"/>
                <a:gd name="T33" fmla="*/ 2147483647 h 79"/>
                <a:gd name="T34" fmla="*/ 2147483647 w 65"/>
                <a:gd name="T35" fmla="*/ 2147483647 h 79"/>
                <a:gd name="T36" fmla="*/ 2147483647 w 65"/>
                <a:gd name="T37" fmla="*/ 2147483647 h 79"/>
                <a:gd name="T38" fmla="*/ 2147483647 w 65"/>
                <a:gd name="T39" fmla="*/ 2147483647 h 79"/>
                <a:gd name="T40" fmla="*/ 2147483647 w 65"/>
                <a:gd name="T41" fmla="*/ 2147483647 h 79"/>
                <a:gd name="T42" fmla="*/ 2147483647 w 65"/>
                <a:gd name="T43" fmla="*/ 2147483647 h 79"/>
                <a:gd name="T44" fmla="*/ 2147483647 w 65"/>
                <a:gd name="T45" fmla="*/ 2147483647 h 79"/>
                <a:gd name="T46" fmla="*/ 2147483647 w 65"/>
                <a:gd name="T47" fmla="*/ 2147483647 h 79"/>
                <a:gd name="T48" fmla="*/ 2147483647 w 65"/>
                <a:gd name="T49" fmla="*/ 2147483647 h 79"/>
                <a:gd name="T50" fmla="*/ 2147483647 w 65"/>
                <a:gd name="T51" fmla="*/ 2147483647 h 79"/>
                <a:gd name="T52" fmla="*/ 2147483647 w 65"/>
                <a:gd name="T53" fmla="*/ 2147483647 h 79"/>
                <a:gd name="T54" fmla="*/ 2147483647 w 65"/>
                <a:gd name="T55" fmla="*/ 2147483647 h 79"/>
                <a:gd name="T56" fmla="*/ 2147483647 w 65"/>
                <a:gd name="T57" fmla="*/ 2147483647 h 79"/>
                <a:gd name="T58" fmla="*/ 2147483647 w 65"/>
                <a:gd name="T59" fmla="*/ 2147483647 h 79"/>
                <a:gd name="T60" fmla="*/ 2147483647 w 65"/>
                <a:gd name="T61" fmla="*/ 2147483647 h 79"/>
                <a:gd name="T62" fmla="*/ 2147483647 w 65"/>
                <a:gd name="T63" fmla="*/ 2147483647 h 79"/>
                <a:gd name="T64" fmla="*/ 2147483647 w 65"/>
                <a:gd name="T65" fmla="*/ 2147483647 h 7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65"/>
                <a:gd name="T100" fmla="*/ 0 h 79"/>
                <a:gd name="T101" fmla="*/ 65 w 65"/>
                <a:gd name="T102" fmla="*/ 79 h 7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65" h="79">
                  <a:moveTo>
                    <a:pt x="33" y="0"/>
                  </a:moveTo>
                  <a:lnTo>
                    <a:pt x="26" y="1"/>
                  </a:lnTo>
                  <a:lnTo>
                    <a:pt x="21" y="2"/>
                  </a:lnTo>
                  <a:lnTo>
                    <a:pt x="16" y="6"/>
                  </a:lnTo>
                  <a:lnTo>
                    <a:pt x="11" y="10"/>
                  </a:lnTo>
                  <a:lnTo>
                    <a:pt x="8" y="15"/>
                  </a:lnTo>
                  <a:lnTo>
                    <a:pt x="4" y="20"/>
                  </a:lnTo>
                  <a:lnTo>
                    <a:pt x="2" y="27"/>
                  </a:lnTo>
                  <a:lnTo>
                    <a:pt x="1" y="34"/>
                  </a:lnTo>
                  <a:lnTo>
                    <a:pt x="11" y="34"/>
                  </a:lnTo>
                  <a:lnTo>
                    <a:pt x="12" y="30"/>
                  </a:lnTo>
                  <a:lnTo>
                    <a:pt x="14" y="25"/>
                  </a:lnTo>
                  <a:lnTo>
                    <a:pt x="16" y="22"/>
                  </a:lnTo>
                  <a:lnTo>
                    <a:pt x="19" y="19"/>
                  </a:lnTo>
                  <a:lnTo>
                    <a:pt x="22" y="16"/>
                  </a:lnTo>
                  <a:lnTo>
                    <a:pt x="25" y="14"/>
                  </a:lnTo>
                  <a:lnTo>
                    <a:pt x="29" y="13"/>
                  </a:lnTo>
                  <a:lnTo>
                    <a:pt x="33" y="13"/>
                  </a:lnTo>
                  <a:lnTo>
                    <a:pt x="37" y="13"/>
                  </a:lnTo>
                  <a:lnTo>
                    <a:pt x="42" y="15"/>
                  </a:lnTo>
                  <a:lnTo>
                    <a:pt x="46" y="17"/>
                  </a:lnTo>
                  <a:lnTo>
                    <a:pt x="49" y="20"/>
                  </a:lnTo>
                  <a:lnTo>
                    <a:pt x="52" y="25"/>
                  </a:lnTo>
                  <a:lnTo>
                    <a:pt x="54" y="29"/>
                  </a:lnTo>
                  <a:lnTo>
                    <a:pt x="55" y="34"/>
                  </a:lnTo>
                  <a:lnTo>
                    <a:pt x="55" y="40"/>
                  </a:lnTo>
                  <a:lnTo>
                    <a:pt x="55" y="46"/>
                  </a:lnTo>
                  <a:lnTo>
                    <a:pt x="54" y="51"/>
                  </a:lnTo>
                  <a:lnTo>
                    <a:pt x="52" y="55"/>
                  </a:lnTo>
                  <a:lnTo>
                    <a:pt x="49" y="60"/>
                  </a:lnTo>
                  <a:lnTo>
                    <a:pt x="46" y="63"/>
                  </a:lnTo>
                  <a:lnTo>
                    <a:pt x="42" y="65"/>
                  </a:lnTo>
                  <a:lnTo>
                    <a:pt x="37" y="67"/>
                  </a:lnTo>
                  <a:lnTo>
                    <a:pt x="33" y="68"/>
                  </a:lnTo>
                  <a:lnTo>
                    <a:pt x="29" y="67"/>
                  </a:lnTo>
                  <a:lnTo>
                    <a:pt x="25" y="65"/>
                  </a:lnTo>
                  <a:lnTo>
                    <a:pt x="21" y="63"/>
                  </a:lnTo>
                  <a:lnTo>
                    <a:pt x="17" y="60"/>
                  </a:lnTo>
                  <a:lnTo>
                    <a:pt x="15" y="56"/>
                  </a:lnTo>
                  <a:lnTo>
                    <a:pt x="12" y="52"/>
                  </a:lnTo>
                  <a:lnTo>
                    <a:pt x="11" y="46"/>
                  </a:lnTo>
                  <a:lnTo>
                    <a:pt x="10" y="41"/>
                  </a:lnTo>
                  <a:lnTo>
                    <a:pt x="0" y="41"/>
                  </a:lnTo>
                  <a:lnTo>
                    <a:pt x="1" y="49"/>
                  </a:lnTo>
                  <a:lnTo>
                    <a:pt x="3" y="56"/>
                  </a:lnTo>
                  <a:lnTo>
                    <a:pt x="6" y="62"/>
                  </a:lnTo>
                  <a:lnTo>
                    <a:pt x="10" y="68"/>
                  </a:lnTo>
                  <a:lnTo>
                    <a:pt x="15" y="73"/>
                  </a:lnTo>
                  <a:lnTo>
                    <a:pt x="20" y="76"/>
                  </a:lnTo>
                  <a:lnTo>
                    <a:pt x="26" y="78"/>
                  </a:lnTo>
                  <a:lnTo>
                    <a:pt x="33" y="79"/>
                  </a:lnTo>
                  <a:lnTo>
                    <a:pt x="39" y="78"/>
                  </a:lnTo>
                  <a:lnTo>
                    <a:pt x="45" y="76"/>
                  </a:lnTo>
                  <a:lnTo>
                    <a:pt x="50" y="72"/>
                  </a:lnTo>
                  <a:lnTo>
                    <a:pt x="55" y="67"/>
                  </a:lnTo>
                  <a:lnTo>
                    <a:pt x="59" y="62"/>
                  </a:lnTo>
                  <a:lnTo>
                    <a:pt x="62" y="55"/>
                  </a:lnTo>
                  <a:lnTo>
                    <a:pt x="64" y="48"/>
                  </a:lnTo>
                  <a:lnTo>
                    <a:pt x="65" y="39"/>
                  </a:lnTo>
                  <a:lnTo>
                    <a:pt x="64" y="31"/>
                  </a:lnTo>
                  <a:lnTo>
                    <a:pt x="62" y="24"/>
                  </a:lnTo>
                  <a:lnTo>
                    <a:pt x="59" y="17"/>
                  </a:lnTo>
                  <a:lnTo>
                    <a:pt x="55" y="12"/>
                  </a:lnTo>
                  <a:lnTo>
                    <a:pt x="50" y="7"/>
                  </a:lnTo>
                  <a:lnTo>
                    <a:pt x="45" y="3"/>
                  </a:lnTo>
                  <a:lnTo>
                    <a:pt x="39" y="1"/>
                  </a:lnTo>
                  <a:lnTo>
                    <a:pt x="3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048" name="Freeform 786"/>
            <p:cNvSpPr>
              <a:spLocks/>
            </p:cNvSpPr>
            <p:nvPr/>
          </p:nvSpPr>
          <p:spPr bwMode="auto">
            <a:xfrm>
              <a:off x="2943420" y="2438585"/>
              <a:ext cx="15677" cy="8457"/>
            </a:xfrm>
            <a:custGeom>
              <a:avLst/>
              <a:gdLst>
                <a:gd name="T0" fmla="*/ 2147483647 w 11"/>
                <a:gd name="T1" fmla="*/ 2147483647 h 7"/>
                <a:gd name="T2" fmla="*/ 2147483647 w 11"/>
                <a:gd name="T3" fmla="*/ 2147483647 h 7"/>
                <a:gd name="T4" fmla="*/ 2147483647 w 11"/>
                <a:gd name="T5" fmla="*/ 2147483647 h 7"/>
                <a:gd name="T6" fmla="*/ 2147483647 w 11"/>
                <a:gd name="T7" fmla="*/ 2147483647 h 7"/>
                <a:gd name="T8" fmla="*/ 2147483647 w 11"/>
                <a:gd name="T9" fmla="*/ 0 h 7"/>
                <a:gd name="T10" fmla="*/ 2147483647 w 11"/>
                <a:gd name="T11" fmla="*/ 0 h 7"/>
                <a:gd name="T12" fmla="*/ 2147483647 w 11"/>
                <a:gd name="T13" fmla="*/ 2147483647 h 7"/>
                <a:gd name="T14" fmla="*/ 2147483647 w 11"/>
                <a:gd name="T15" fmla="*/ 2147483647 h 7"/>
                <a:gd name="T16" fmla="*/ 0 w 11"/>
                <a:gd name="T17" fmla="*/ 2147483647 h 7"/>
                <a:gd name="T18" fmla="*/ 0 w 11"/>
                <a:gd name="T19" fmla="*/ 2147483647 h 7"/>
                <a:gd name="T20" fmla="*/ 0 w 11"/>
                <a:gd name="T21" fmla="*/ 2147483647 h 7"/>
                <a:gd name="T22" fmla="*/ 0 w 11"/>
                <a:gd name="T23" fmla="*/ 2147483647 h 7"/>
                <a:gd name="T24" fmla="*/ 0 w 11"/>
                <a:gd name="T25" fmla="*/ 2147483647 h 7"/>
                <a:gd name="T26" fmla="*/ 0 w 11"/>
                <a:gd name="T27" fmla="*/ 2147483647 h 7"/>
                <a:gd name="T28" fmla="*/ 2147483647 w 11"/>
                <a:gd name="T29" fmla="*/ 2147483647 h 7"/>
                <a:gd name="T30" fmla="*/ 2147483647 w 11"/>
                <a:gd name="T31" fmla="*/ 2147483647 h 7"/>
                <a:gd name="T32" fmla="*/ 2147483647 w 11"/>
                <a:gd name="T33" fmla="*/ 2147483647 h 7"/>
                <a:gd name="T34" fmla="*/ 2147483647 w 11"/>
                <a:gd name="T35" fmla="*/ 2147483647 h 7"/>
                <a:gd name="T36" fmla="*/ 2147483647 w 11"/>
                <a:gd name="T37" fmla="*/ 2147483647 h 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1"/>
                <a:gd name="T58" fmla="*/ 0 h 7"/>
                <a:gd name="T59" fmla="*/ 11 w 11"/>
                <a:gd name="T60" fmla="*/ 7 h 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1" h="7">
                  <a:moveTo>
                    <a:pt x="10" y="6"/>
                  </a:moveTo>
                  <a:lnTo>
                    <a:pt x="10" y="4"/>
                  </a:lnTo>
                  <a:lnTo>
                    <a:pt x="10" y="3"/>
                  </a:lnTo>
                  <a:lnTo>
                    <a:pt x="10" y="2"/>
                  </a:lnTo>
                  <a:lnTo>
                    <a:pt x="11" y="0"/>
                  </a:lnTo>
                  <a:lnTo>
                    <a:pt x="1" y="0"/>
                  </a:lnTo>
                  <a:lnTo>
                    <a:pt x="1" y="2"/>
                  </a:lnTo>
                  <a:lnTo>
                    <a:pt x="1" y="3"/>
                  </a:lnTo>
                  <a:lnTo>
                    <a:pt x="0" y="4"/>
                  </a:lnTo>
                  <a:lnTo>
                    <a:pt x="0" y="5"/>
                  </a:lnTo>
                  <a:lnTo>
                    <a:pt x="0" y="6"/>
                  </a:lnTo>
                  <a:lnTo>
                    <a:pt x="0" y="7"/>
                  </a:lnTo>
                  <a:lnTo>
                    <a:pt x="10" y="7"/>
                  </a:lnTo>
                  <a:lnTo>
                    <a:pt x="1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049" name="Freeform 787"/>
            <p:cNvSpPr>
              <a:spLocks/>
            </p:cNvSpPr>
            <p:nvPr/>
          </p:nvSpPr>
          <p:spPr bwMode="auto">
            <a:xfrm>
              <a:off x="2962234" y="2414618"/>
              <a:ext cx="29787" cy="49336"/>
            </a:xfrm>
            <a:custGeom>
              <a:avLst/>
              <a:gdLst>
                <a:gd name="T0" fmla="*/ 2147483647 w 21"/>
                <a:gd name="T1" fmla="*/ 2147483647 h 47"/>
                <a:gd name="T2" fmla="*/ 2147483647 w 21"/>
                <a:gd name="T3" fmla="*/ 2147483647 h 47"/>
                <a:gd name="T4" fmla="*/ 2147483647 w 21"/>
                <a:gd name="T5" fmla="*/ 2147483647 h 47"/>
                <a:gd name="T6" fmla="*/ 2147483647 w 21"/>
                <a:gd name="T7" fmla="*/ 2147483647 h 47"/>
                <a:gd name="T8" fmla="*/ 2147483647 w 21"/>
                <a:gd name="T9" fmla="*/ 0 h 47"/>
                <a:gd name="T10" fmla="*/ 2147483647 w 21"/>
                <a:gd name="T11" fmla="*/ 2147483647 h 47"/>
                <a:gd name="T12" fmla="*/ 2147483647 w 21"/>
                <a:gd name="T13" fmla="*/ 2147483647 h 47"/>
                <a:gd name="T14" fmla="*/ 0 w 21"/>
                <a:gd name="T15" fmla="*/ 2147483647 h 47"/>
                <a:gd name="T16" fmla="*/ 2147483647 w 21"/>
                <a:gd name="T17" fmla="*/ 2147483647 h 4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1"/>
                <a:gd name="T28" fmla="*/ 0 h 47"/>
                <a:gd name="T29" fmla="*/ 21 w 21"/>
                <a:gd name="T30" fmla="*/ 47 h 4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1" h="47">
                  <a:moveTo>
                    <a:pt x="17" y="29"/>
                  </a:moveTo>
                  <a:lnTo>
                    <a:pt x="17" y="24"/>
                  </a:lnTo>
                  <a:lnTo>
                    <a:pt x="17" y="14"/>
                  </a:lnTo>
                  <a:lnTo>
                    <a:pt x="17" y="5"/>
                  </a:lnTo>
                  <a:lnTo>
                    <a:pt x="17" y="0"/>
                  </a:lnTo>
                  <a:lnTo>
                    <a:pt x="20" y="29"/>
                  </a:lnTo>
                  <a:lnTo>
                    <a:pt x="21" y="31"/>
                  </a:lnTo>
                  <a:lnTo>
                    <a:pt x="0" y="47"/>
                  </a:lnTo>
                  <a:lnTo>
                    <a:pt x="17" y="2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050" name="Freeform 788"/>
            <p:cNvSpPr>
              <a:spLocks/>
            </p:cNvSpPr>
            <p:nvPr/>
          </p:nvSpPr>
          <p:spPr bwMode="auto">
            <a:xfrm>
              <a:off x="2949687" y="2387835"/>
              <a:ext cx="31354" cy="22554"/>
            </a:xfrm>
            <a:custGeom>
              <a:avLst/>
              <a:gdLst>
                <a:gd name="T0" fmla="*/ 0 w 21"/>
                <a:gd name="T1" fmla="*/ 2147483647 h 20"/>
                <a:gd name="T2" fmla="*/ 0 w 21"/>
                <a:gd name="T3" fmla="*/ 2147483647 h 20"/>
                <a:gd name="T4" fmla="*/ 0 w 21"/>
                <a:gd name="T5" fmla="*/ 2147483647 h 20"/>
                <a:gd name="T6" fmla="*/ 2147483647 w 21"/>
                <a:gd name="T7" fmla="*/ 2147483647 h 20"/>
                <a:gd name="T8" fmla="*/ 2147483647 w 21"/>
                <a:gd name="T9" fmla="*/ 2147483647 h 20"/>
                <a:gd name="T10" fmla="*/ 2147483647 w 21"/>
                <a:gd name="T11" fmla="*/ 2147483647 h 20"/>
                <a:gd name="T12" fmla="*/ 2147483647 w 21"/>
                <a:gd name="T13" fmla="*/ 0 h 20"/>
                <a:gd name="T14" fmla="*/ 2147483647 w 21"/>
                <a:gd name="T15" fmla="*/ 2147483647 h 20"/>
                <a:gd name="T16" fmla="*/ 2147483647 w 21"/>
                <a:gd name="T17" fmla="*/ 2147483647 h 20"/>
                <a:gd name="T18" fmla="*/ 2147483647 w 21"/>
                <a:gd name="T19" fmla="*/ 2147483647 h 20"/>
                <a:gd name="T20" fmla="*/ 2147483647 w 21"/>
                <a:gd name="T21" fmla="*/ 2147483647 h 20"/>
                <a:gd name="T22" fmla="*/ 2147483647 w 21"/>
                <a:gd name="T23" fmla="*/ 2147483647 h 20"/>
                <a:gd name="T24" fmla="*/ 2147483647 w 21"/>
                <a:gd name="T25" fmla="*/ 2147483647 h 20"/>
                <a:gd name="T26" fmla="*/ 2147483647 w 21"/>
                <a:gd name="T27" fmla="*/ 2147483647 h 20"/>
                <a:gd name="T28" fmla="*/ 2147483647 w 21"/>
                <a:gd name="T29" fmla="*/ 2147483647 h 20"/>
                <a:gd name="T30" fmla="*/ 2147483647 w 21"/>
                <a:gd name="T31" fmla="*/ 2147483647 h 20"/>
                <a:gd name="T32" fmla="*/ 2147483647 w 21"/>
                <a:gd name="T33" fmla="*/ 2147483647 h 20"/>
                <a:gd name="T34" fmla="*/ 2147483647 w 21"/>
                <a:gd name="T35" fmla="*/ 2147483647 h 20"/>
                <a:gd name="T36" fmla="*/ 0 w 21"/>
                <a:gd name="T37" fmla="*/ 2147483647 h 2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1"/>
                <a:gd name="T58" fmla="*/ 0 h 20"/>
                <a:gd name="T59" fmla="*/ 21 w 21"/>
                <a:gd name="T60" fmla="*/ 20 h 20"/>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1" h="20">
                  <a:moveTo>
                    <a:pt x="0" y="20"/>
                  </a:moveTo>
                  <a:lnTo>
                    <a:pt x="0" y="19"/>
                  </a:lnTo>
                  <a:lnTo>
                    <a:pt x="0" y="15"/>
                  </a:lnTo>
                  <a:lnTo>
                    <a:pt x="1" y="10"/>
                  </a:lnTo>
                  <a:lnTo>
                    <a:pt x="3" y="5"/>
                  </a:lnTo>
                  <a:lnTo>
                    <a:pt x="5" y="2"/>
                  </a:lnTo>
                  <a:lnTo>
                    <a:pt x="9" y="0"/>
                  </a:lnTo>
                  <a:lnTo>
                    <a:pt x="14" y="2"/>
                  </a:lnTo>
                  <a:lnTo>
                    <a:pt x="21" y="7"/>
                  </a:lnTo>
                  <a:lnTo>
                    <a:pt x="21" y="11"/>
                  </a:lnTo>
                  <a:lnTo>
                    <a:pt x="21" y="10"/>
                  </a:lnTo>
                  <a:lnTo>
                    <a:pt x="19" y="9"/>
                  </a:lnTo>
                  <a:lnTo>
                    <a:pt x="17" y="8"/>
                  </a:lnTo>
                  <a:lnTo>
                    <a:pt x="15" y="6"/>
                  </a:lnTo>
                  <a:lnTo>
                    <a:pt x="12" y="5"/>
                  </a:lnTo>
                  <a:lnTo>
                    <a:pt x="10" y="5"/>
                  </a:lnTo>
                  <a:lnTo>
                    <a:pt x="7" y="7"/>
                  </a:lnTo>
                  <a:lnTo>
                    <a:pt x="5" y="9"/>
                  </a:lnTo>
                  <a:lnTo>
                    <a:pt x="0"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051" name="Freeform 789"/>
            <p:cNvSpPr>
              <a:spLocks/>
            </p:cNvSpPr>
            <p:nvPr/>
          </p:nvSpPr>
          <p:spPr bwMode="auto">
            <a:xfrm>
              <a:off x="2949687" y="2396296"/>
              <a:ext cx="31354" cy="11277"/>
            </a:xfrm>
            <a:custGeom>
              <a:avLst/>
              <a:gdLst>
                <a:gd name="T0" fmla="*/ 0 w 22"/>
                <a:gd name="T1" fmla="*/ 2147483647 h 10"/>
                <a:gd name="T2" fmla="*/ 2147483647 w 22"/>
                <a:gd name="T3" fmla="*/ 2147483647 h 10"/>
                <a:gd name="T4" fmla="*/ 2147483647 w 22"/>
                <a:gd name="T5" fmla="*/ 2147483647 h 10"/>
                <a:gd name="T6" fmla="*/ 2147483647 w 22"/>
                <a:gd name="T7" fmla="*/ 2147483647 h 10"/>
                <a:gd name="T8" fmla="*/ 2147483647 w 22"/>
                <a:gd name="T9" fmla="*/ 2147483647 h 10"/>
                <a:gd name="T10" fmla="*/ 2147483647 w 22"/>
                <a:gd name="T11" fmla="*/ 2147483647 h 10"/>
                <a:gd name="T12" fmla="*/ 2147483647 w 22"/>
                <a:gd name="T13" fmla="*/ 2147483647 h 10"/>
                <a:gd name="T14" fmla="*/ 2147483647 w 22"/>
                <a:gd name="T15" fmla="*/ 2147483647 h 10"/>
                <a:gd name="T16" fmla="*/ 2147483647 w 22"/>
                <a:gd name="T17" fmla="*/ 0 h 10"/>
                <a:gd name="T18" fmla="*/ 2147483647 w 22"/>
                <a:gd name="T19" fmla="*/ 0 h 10"/>
                <a:gd name="T20" fmla="*/ 2147483647 w 22"/>
                <a:gd name="T21" fmla="*/ 2147483647 h 10"/>
                <a:gd name="T22" fmla="*/ 2147483647 w 22"/>
                <a:gd name="T23" fmla="*/ 2147483647 h 10"/>
                <a:gd name="T24" fmla="*/ 2147483647 w 22"/>
                <a:gd name="T25" fmla="*/ 2147483647 h 10"/>
                <a:gd name="T26" fmla="*/ 2147483647 w 22"/>
                <a:gd name="T27" fmla="*/ 2147483647 h 10"/>
                <a:gd name="T28" fmla="*/ 2147483647 w 22"/>
                <a:gd name="T29" fmla="*/ 2147483647 h 10"/>
                <a:gd name="T30" fmla="*/ 2147483647 w 22"/>
                <a:gd name="T31" fmla="*/ 2147483647 h 10"/>
                <a:gd name="T32" fmla="*/ 0 w 22"/>
                <a:gd name="T33" fmla="*/ 2147483647 h 1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2"/>
                <a:gd name="T52" fmla="*/ 0 h 10"/>
                <a:gd name="T53" fmla="*/ 22 w 22"/>
                <a:gd name="T54" fmla="*/ 10 h 1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2" h="10">
                  <a:moveTo>
                    <a:pt x="0" y="6"/>
                  </a:moveTo>
                  <a:lnTo>
                    <a:pt x="1" y="6"/>
                  </a:lnTo>
                  <a:lnTo>
                    <a:pt x="3" y="6"/>
                  </a:lnTo>
                  <a:lnTo>
                    <a:pt x="6" y="7"/>
                  </a:lnTo>
                  <a:lnTo>
                    <a:pt x="9" y="7"/>
                  </a:lnTo>
                  <a:lnTo>
                    <a:pt x="13" y="6"/>
                  </a:lnTo>
                  <a:lnTo>
                    <a:pt x="16" y="5"/>
                  </a:lnTo>
                  <a:lnTo>
                    <a:pt x="19" y="3"/>
                  </a:lnTo>
                  <a:lnTo>
                    <a:pt x="22" y="0"/>
                  </a:lnTo>
                  <a:lnTo>
                    <a:pt x="21" y="0"/>
                  </a:lnTo>
                  <a:lnTo>
                    <a:pt x="20" y="3"/>
                  </a:lnTo>
                  <a:lnTo>
                    <a:pt x="18" y="5"/>
                  </a:lnTo>
                  <a:lnTo>
                    <a:pt x="16" y="7"/>
                  </a:lnTo>
                  <a:lnTo>
                    <a:pt x="12" y="9"/>
                  </a:lnTo>
                  <a:lnTo>
                    <a:pt x="9" y="10"/>
                  </a:lnTo>
                  <a:lnTo>
                    <a:pt x="5" y="9"/>
                  </a:lnTo>
                  <a:lnTo>
                    <a:pt x="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052" name="Freeform 790"/>
            <p:cNvSpPr>
              <a:spLocks/>
            </p:cNvSpPr>
            <p:nvPr/>
          </p:nvSpPr>
          <p:spPr bwMode="auto">
            <a:xfrm>
              <a:off x="2995151" y="2387838"/>
              <a:ext cx="32922" cy="18325"/>
            </a:xfrm>
            <a:custGeom>
              <a:avLst/>
              <a:gdLst>
                <a:gd name="T0" fmla="*/ 0 w 24"/>
                <a:gd name="T1" fmla="*/ 2147483647 h 17"/>
                <a:gd name="T2" fmla="*/ 2147483647 w 24"/>
                <a:gd name="T3" fmla="*/ 2147483647 h 17"/>
                <a:gd name="T4" fmla="*/ 2147483647 w 24"/>
                <a:gd name="T5" fmla="*/ 2147483647 h 17"/>
                <a:gd name="T6" fmla="*/ 2147483647 w 24"/>
                <a:gd name="T7" fmla="*/ 2147483647 h 17"/>
                <a:gd name="T8" fmla="*/ 2147483647 w 24"/>
                <a:gd name="T9" fmla="*/ 2147483647 h 17"/>
                <a:gd name="T10" fmla="*/ 2147483647 w 24"/>
                <a:gd name="T11" fmla="*/ 0 h 17"/>
                <a:gd name="T12" fmla="*/ 2147483647 w 24"/>
                <a:gd name="T13" fmla="*/ 2147483647 h 17"/>
                <a:gd name="T14" fmla="*/ 2147483647 w 24"/>
                <a:gd name="T15" fmla="*/ 2147483647 h 17"/>
                <a:gd name="T16" fmla="*/ 2147483647 w 24"/>
                <a:gd name="T17" fmla="*/ 2147483647 h 17"/>
                <a:gd name="T18" fmla="*/ 2147483647 w 24"/>
                <a:gd name="T19" fmla="*/ 2147483647 h 17"/>
                <a:gd name="T20" fmla="*/ 2147483647 w 24"/>
                <a:gd name="T21" fmla="*/ 2147483647 h 17"/>
                <a:gd name="T22" fmla="*/ 2147483647 w 24"/>
                <a:gd name="T23" fmla="*/ 2147483647 h 17"/>
                <a:gd name="T24" fmla="*/ 2147483647 w 24"/>
                <a:gd name="T25" fmla="*/ 2147483647 h 17"/>
                <a:gd name="T26" fmla="*/ 2147483647 w 24"/>
                <a:gd name="T27" fmla="*/ 2147483647 h 17"/>
                <a:gd name="T28" fmla="*/ 2147483647 w 24"/>
                <a:gd name="T29" fmla="*/ 2147483647 h 17"/>
                <a:gd name="T30" fmla="*/ 2147483647 w 24"/>
                <a:gd name="T31" fmla="*/ 2147483647 h 17"/>
                <a:gd name="T32" fmla="*/ 2147483647 w 24"/>
                <a:gd name="T33" fmla="*/ 2147483647 h 17"/>
                <a:gd name="T34" fmla="*/ 2147483647 w 24"/>
                <a:gd name="T35" fmla="*/ 2147483647 h 17"/>
                <a:gd name="T36" fmla="*/ 0 w 24"/>
                <a:gd name="T37" fmla="*/ 2147483647 h 1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4"/>
                <a:gd name="T58" fmla="*/ 0 h 17"/>
                <a:gd name="T59" fmla="*/ 24 w 24"/>
                <a:gd name="T60" fmla="*/ 17 h 1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4" h="17">
                  <a:moveTo>
                    <a:pt x="0" y="10"/>
                  </a:moveTo>
                  <a:lnTo>
                    <a:pt x="1" y="10"/>
                  </a:lnTo>
                  <a:lnTo>
                    <a:pt x="3" y="7"/>
                  </a:lnTo>
                  <a:lnTo>
                    <a:pt x="7" y="4"/>
                  </a:lnTo>
                  <a:lnTo>
                    <a:pt x="11" y="1"/>
                  </a:lnTo>
                  <a:lnTo>
                    <a:pt x="15" y="0"/>
                  </a:lnTo>
                  <a:lnTo>
                    <a:pt x="19" y="2"/>
                  </a:lnTo>
                  <a:lnTo>
                    <a:pt x="22" y="6"/>
                  </a:lnTo>
                  <a:lnTo>
                    <a:pt x="24" y="15"/>
                  </a:lnTo>
                  <a:lnTo>
                    <a:pt x="23" y="17"/>
                  </a:lnTo>
                  <a:lnTo>
                    <a:pt x="22" y="17"/>
                  </a:lnTo>
                  <a:lnTo>
                    <a:pt x="22" y="15"/>
                  </a:lnTo>
                  <a:lnTo>
                    <a:pt x="21" y="12"/>
                  </a:lnTo>
                  <a:lnTo>
                    <a:pt x="20" y="10"/>
                  </a:lnTo>
                  <a:lnTo>
                    <a:pt x="18" y="8"/>
                  </a:lnTo>
                  <a:lnTo>
                    <a:pt x="16" y="6"/>
                  </a:lnTo>
                  <a:lnTo>
                    <a:pt x="14" y="5"/>
                  </a:lnTo>
                  <a:lnTo>
                    <a:pt x="11" y="6"/>
                  </a:lnTo>
                  <a:lnTo>
                    <a:pt x="0"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053" name="Freeform 791"/>
            <p:cNvSpPr>
              <a:spLocks/>
            </p:cNvSpPr>
            <p:nvPr/>
          </p:nvSpPr>
          <p:spPr bwMode="auto">
            <a:xfrm>
              <a:off x="3001428" y="2392065"/>
              <a:ext cx="28219" cy="14096"/>
            </a:xfrm>
            <a:custGeom>
              <a:avLst/>
              <a:gdLst>
                <a:gd name="T0" fmla="*/ 0 w 20"/>
                <a:gd name="T1" fmla="*/ 0 h 12"/>
                <a:gd name="T2" fmla="*/ 0 w 20"/>
                <a:gd name="T3" fmla="*/ 2147483647 h 12"/>
                <a:gd name="T4" fmla="*/ 2147483647 w 20"/>
                <a:gd name="T5" fmla="*/ 2147483647 h 12"/>
                <a:gd name="T6" fmla="*/ 2147483647 w 20"/>
                <a:gd name="T7" fmla="*/ 2147483647 h 12"/>
                <a:gd name="T8" fmla="*/ 2147483647 w 20"/>
                <a:gd name="T9" fmla="*/ 2147483647 h 12"/>
                <a:gd name="T10" fmla="*/ 2147483647 w 20"/>
                <a:gd name="T11" fmla="*/ 2147483647 h 12"/>
                <a:gd name="T12" fmla="*/ 2147483647 w 20"/>
                <a:gd name="T13" fmla="*/ 2147483647 h 12"/>
                <a:gd name="T14" fmla="*/ 2147483647 w 20"/>
                <a:gd name="T15" fmla="*/ 2147483647 h 12"/>
                <a:gd name="T16" fmla="*/ 2147483647 w 20"/>
                <a:gd name="T17" fmla="*/ 2147483647 h 12"/>
                <a:gd name="T18" fmla="*/ 2147483647 w 20"/>
                <a:gd name="T19" fmla="*/ 2147483647 h 12"/>
                <a:gd name="T20" fmla="*/ 2147483647 w 20"/>
                <a:gd name="T21" fmla="*/ 2147483647 h 12"/>
                <a:gd name="T22" fmla="*/ 2147483647 w 20"/>
                <a:gd name="T23" fmla="*/ 2147483647 h 12"/>
                <a:gd name="T24" fmla="*/ 2147483647 w 20"/>
                <a:gd name="T25" fmla="*/ 2147483647 h 12"/>
                <a:gd name="T26" fmla="*/ 2147483647 w 20"/>
                <a:gd name="T27" fmla="*/ 2147483647 h 12"/>
                <a:gd name="T28" fmla="*/ 2147483647 w 20"/>
                <a:gd name="T29" fmla="*/ 2147483647 h 12"/>
                <a:gd name="T30" fmla="*/ 2147483647 w 20"/>
                <a:gd name="T31" fmla="*/ 2147483647 h 12"/>
                <a:gd name="T32" fmla="*/ 0 w 20"/>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0"/>
                <a:gd name="T52" fmla="*/ 0 h 12"/>
                <a:gd name="T53" fmla="*/ 20 w 2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0" h="12">
                  <a:moveTo>
                    <a:pt x="0" y="0"/>
                  </a:moveTo>
                  <a:lnTo>
                    <a:pt x="0" y="1"/>
                  </a:lnTo>
                  <a:lnTo>
                    <a:pt x="2" y="3"/>
                  </a:lnTo>
                  <a:lnTo>
                    <a:pt x="4" y="5"/>
                  </a:lnTo>
                  <a:lnTo>
                    <a:pt x="7" y="7"/>
                  </a:lnTo>
                  <a:lnTo>
                    <a:pt x="10" y="9"/>
                  </a:lnTo>
                  <a:lnTo>
                    <a:pt x="13" y="11"/>
                  </a:lnTo>
                  <a:lnTo>
                    <a:pt x="17" y="12"/>
                  </a:lnTo>
                  <a:lnTo>
                    <a:pt x="20" y="11"/>
                  </a:lnTo>
                  <a:lnTo>
                    <a:pt x="19" y="11"/>
                  </a:lnTo>
                  <a:lnTo>
                    <a:pt x="17" y="12"/>
                  </a:lnTo>
                  <a:lnTo>
                    <a:pt x="14" y="12"/>
                  </a:lnTo>
                  <a:lnTo>
                    <a:pt x="11" y="12"/>
                  </a:lnTo>
                  <a:lnTo>
                    <a:pt x="8" y="11"/>
                  </a:lnTo>
                  <a:lnTo>
                    <a:pt x="4" y="10"/>
                  </a:lnTo>
                  <a:lnTo>
                    <a:pt x="2" y="6"/>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054" name="Freeform 792"/>
            <p:cNvSpPr>
              <a:spLocks/>
            </p:cNvSpPr>
            <p:nvPr/>
          </p:nvSpPr>
          <p:spPr bwMode="auto">
            <a:xfrm>
              <a:off x="2963798" y="2480868"/>
              <a:ext cx="14108" cy="19734"/>
            </a:xfrm>
            <a:custGeom>
              <a:avLst/>
              <a:gdLst>
                <a:gd name="T0" fmla="*/ 2147483647 w 9"/>
                <a:gd name="T1" fmla="*/ 0 h 18"/>
                <a:gd name="T2" fmla="*/ 2147483647 w 9"/>
                <a:gd name="T3" fmla="*/ 2147483647 h 18"/>
                <a:gd name="T4" fmla="*/ 2147483647 w 9"/>
                <a:gd name="T5" fmla="*/ 2147483647 h 18"/>
                <a:gd name="T6" fmla="*/ 0 w 9"/>
                <a:gd name="T7" fmla="*/ 2147483647 h 18"/>
                <a:gd name="T8" fmla="*/ 0 w 9"/>
                <a:gd name="T9" fmla="*/ 2147483647 h 18"/>
                <a:gd name="T10" fmla="*/ 2147483647 w 9"/>
                <a:gd name="T11" fmla="*/ 2147483647 h 18"/>
                <a:gd name="T12" fmla="*/ 2147483647 w 9"/>
                <a:gd name="T13" fmla="*/ 2147483647 h 18"/>
                <a:gd name="T14" fmla="*/ 2147483647 w 9"/>
                <a:gd name="T15" fmla="*/ 2147483647 h 18"/>
                <a:gd name="T16" fmla="*/ 2147483647 w 9"/>
                <a:gd name="T17" fmla="*/ 2147483647 h 18"/>
                <a:gd name="T18" fmla="*/ 2147483647 w 9"/>
                <a:gd name="T19" fmla="*/ 2147483647 h 18"/>
                <a:gd name="T20" fmla="*/ 2147483647 w 9"/>
                <a:gd name="T21" fmla="*/ 2147483647 h 18"/>
                <a:gd name="T22" fmla="*/ 2147483647 w 9"/>
                <a:gd name="T23" fmla="*/ 2147483647 h 18"/>
                <a:gd name="T24" fmla="*/ 2147483647 w 9"/>
                <a:gd name="T25" fmla="*/ 2147483647 h 18"/>
                <a:gd name="T26" fmla="*/ 2147483647 w 9"/>
                <a:gd name="T27" fmla="*/ 0 h 1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
                <a:gd name="T43" fmla="*/ 0 h 18"/>
                <a:gd name="T44" fmla="*/ 9 w 9"/>
                <a:gd name="T45" fmla="*/ 18 h 1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 h="18">
                  <a:moveTo>
                    <a:pt x="2" y="0"/>
                  </a:moveTo>
                  <a:lnTo>
                    <a:pt x="2" y="3"/>
                  </a:lnTo>
                  <a:lnTo>
                    <a:pt x="1" y="10"/>
                  </a:lnTo>
                  <a:lnTo>
                    <a:pt x="0" y="16"/>
                  </a:lnTo>
                  <a:lnTo>
                    <a:pt x="0" y="18"/>
                  </a:lnTo>
                  <a:lnTo>
                    <a:pt x="1" y="17"/>
                  </a:lnTo>
                  <a:lnTo>
                    <a:pt x="2" y="15"/>
                  </a:lnTo>
                  <a:lnTo>
                    <a:pt x="4" y="13"/>
                  </a:lnTo>
                  <a:lnTo>
                    <a:pt x="5" y="10"/>
                  </a:lnTo>
                  <a:lnTo>
                    <a:pt x="7" y="8"/>
                  </a:lnTo>
                  <a:lnTo>
                    <a:pt x="8" y="5"/>
                  </a:lnTo>
                  <a:lnTo>
                    <a:pt x="9" y="4"/>
                  </a:lnTo>
                  <a:lnTo>
                    <a:pt x="9" y="3"/>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055" name="Freeform 793"/>
            <p:cNvSpPr>
              <a:spLocks/>
            </p:cNvSpPr>
            <p:nvPr/>
          </p:nvSpPr>
          <p:spPr bwMode="auto">
            <a:xfrm>
              <a:off x="3017102" y="2465367"/>
              <a:ext cx="17245" cy="18323"/>
            </a:xfrm>
            <a:custGeom>
              <a:avLst/>
              <a:gdLst>
                <a:gd name="T0" fmla="*/ 0 w 12"/>
                <a:gd name="T1" fmla="*/ 2147483647 h 17"/>
                <a:gd name="T2" fmla="*/ 0 w 12"/>
                <a:gd name="T3" fmla="*/ 2147483647 h 17"/>
                <a:gd name="T4" fmla="*/ 2147483647 w 12"/>
                <a:gd name="T5" fmla="*/ 2147483647 h 17"/>
                <a:gd name="T6" fmla="*/ 2147483647 w 12"/>
                <a:gd name="T7" fmla="*/ 2147483647 h 17"/>
                <a:gd name="T8" fmla="*/ 2147483647 w 12"/>
                <a:gd name="T9" fmla="*/ 2147483647 h 17"/>
                <a:gd name="T10" fmla="*/ 2147483647 w 12"/>
                <a:gd name="T11" fmla="*/ 2147483647 h 17"/>
                <a:gd name="T12" fmla="*/ 2147483647 w 12"/>
                <a:gd name="T13" fmla="*/ 2147483647 h 17"/>
                <a:gd name="T14" fmla="*/ 2147483647 w 12"/>
                <a:gd name="T15" fmla="*/ 2147483647 h 17"/>
                <a:gd name="T16" fmla="*/ 2147483647 w 12"/>
                <a:gd name="T17" fmla="*/ 2147483647 h 17"/>
                <a:gd name="T18" fmla="*/ 2147483647 w 12"/>
                <a:gd name="T19" fmla="*/ 2147483647 h 17"/>
                <a:gd name="T20" fmla="*/ 2147483647 w 12"/>
                <a:gd name="T21" fmla="*/ 2147483647 h 17"/>
                <a:gd name="T22" fmla="*/ 2147483647 w 12"/>
                <a:gd name="T23" fmla="*/ 2147483647 h 17"/>
                <a:gd name="T24" fmla="*/ 2147483647 w 12"/>
                <a:gd name="T25" fmla="*/ 0 h 17"/>
                <a:gd name="T26" fmla="*/ 0 w 12"/>
                <a:gd name="T27" fmla="*/ 2147483647 h 1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2"/>
                <a:gd name="T43" fmla="*/ 0 h 17"/>
                <a:gd name="T44" fmla="*/ 12 w 12"/>
                <a:gd name="T45" fmla="*/ 17 h 1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2" h="17">
                  <a:moveTo>
                    <a:pt x="0" y="6"/>
                  </a:moveTo>
                  <a:lnTo>
                    <a:pt x="0" y="7"/>
                  </a:lnTo>
                  <a:lnTo>
                    <a:pt x="2" y="8"/>
                  </a:lnTo>
                  <a:lnTo>
                    <a:pt x="3" y="10"/>
                  </a:lnTo>
                  <a:lnTo>
                    <a:pt x="6" y="13"/>
                  </a:lnTo>
                  <a:lnTo>
                    <a:pt x="8" y="15"/>
                  </a:lnTo>
                  <a:lnTo>
                    <a:pt x="10" y="16"/>
                  </a:lnTo>
                  <a:lnTo>
                    <a:pt x="11" y="17"/>
                  </a:lnTo>
                  <a:lnTo>
                    <a:pt x="12" y="17"/>
                  </a:lnTo>
                  <a:lnTo>
                    <a:pt x="11" y="14"/>
                  </a:lnTo>
                  <a:lnTo>
                    <a:pt x="9" y="8"/>
                  </a:lnTo>
                  <a:lnTo>
                    <a:pt x="7" y="2"/>
                  </a:lnTo>
                  <a:lnTo>
                    <a:pt x="6" y="0"/>
                  </a:lnTo>
                  <a:lnTo>
                    <a:pt x="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056" name="Freeform 794"/>
            <p:cNvSpPr>
              <a:spLocks/>
            </p:cNvSpPr>
            <p:nvPr/>
          </p:nvSpPr>
          <p:spPr bwMode="auto">
            <a:xfrm>
              <a:off x="2959094" y="2383608"/>
              <a:ext cx="4704" cy="5638"/>
            </a:xfrm>
            <a:custGeom>
              <a:avLst/>
              <a:gdLst>
                <a:gd name="T0" fmla="*/ 0 w 4"/>
                <a:gd name="T1" fmla="*/ 2147483647 h 7"/>
                <a:gd name="T2" fmla="*/ 0 w 4"/>
                <a:gd name="T3" fmla="*/ 0 h 7"/>
                <a:gd name="T4" fmla="*/ 2147483647 w 4"/>
                <a:gd name="T5" fmla="*/ 0 h 7"/>
                <a:gd name="T6" fmla="*/ 2147483647 w 4"/>
                <a:gd name="T7" fmla="*/ 2147483647 h 7"/>
                <a:gd name="T8" fmla="*/ 0 w 4"/>
                <a:gd name="T9" fmla="*/ 2147483647 h 7"/>
                <a:gd name="T10" fmla="*/ 0 60000 65536"/>
                <a:gd name="T11" fmla="*/ 0 60000 65536"/>
                <a:gd name="T12" fmla="*/ 0 60000 65536"/>
                <a:gd name="T13" fmla="*/ 0 60000 65536"/>
                <a:gd name="T14" fmla="*/ 0 60000 65536"/>
                <a:gd name="T15" fmla="*/ 0 w 4"/>
                <a:gd name="T16" fmla="*/ 0 h 7"/>
                <a:gd name="T17" fmla="*/ 4 w 4"/>
                <a:gd name="T18" fmla="*/ 7 h 7"/>
              </a:gdLst>
              <a:ahLst/>
              <a:cxnLst>
                <a:cxn ang="T10">
                  <a:pos x="T0" y="T1"/>
                </a:cxn>
                <a:cxn ang="T11">
                  <a:pos x="T2" y="T3"/>
                </a:cxn>
                <a:cxn ang="T12">
                  <a:pos x="T4" y="T5"/>
                </a:cxn>
                <a:cxn ang="T13">
                  <a:pos x="T6" y="T7"/>
                </a:cxn>
                <a:cxn ang="T14">
                  <a:pos x="T8" y="T9"/>
                </a:cxn>
              </a:cxnLst>
              <a:rect l="T15" t="T16" r="T17" b="T18"/>
              <a:pathLst>
                <a:path w="4" h="7">
                  <a:moveTo>
                    <a:pt x="0" y="7"/>
                  </a:moveTo>
                  <a:lnTo>
                    <a:pt x="0" y="0"/>
                  </a:lnTo>
                  <a:lnTo>
                    <a:pt x="4" y="0"/>
                  </a:lnTo>
                  <a:lnTo>
                    <a:pt x="3" y="7"/>
                  </a:lnTo>
                  <a:lnTo>
                    <a:pt x="0"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057" name="Freeform 795"/>
            <p:cNvSpPr>
              <a:spLocks/>
            </p:cNvSpPr>
            <p:nvPr/>
          </p:nvSpPr>
          <p:spPr bwMode="auto">
            <a:xfrm>
              <a:off x="3017104" y="2380792"/>
              <a:ext cx="9407" cy="8457"/>
            </a:xfrm>
            <a:custGeom>
              <a:avLst/>
              <a:gdLst>
                <a:gd name="T0" fmla="*/ 0 w 7"/>
                <a:gd name="T1" fmla="*/ 2147483647 h 9"/>
                <a:gd name="T2" fmla="*/ 2147483647 w 7"/>
                <a:gd name="T3" fmla="*/ 0 h 9"/>
                <a:gd name="T4" fmla="*/ 2147483647 w 7"/>
                <a:gd name="T5" fmla="*/ 2147483647 h 9"/>
                <a:gd name="T6" fmla="*/ 2147483647 w 7"/>
                <a:gd name="T7" fmla="*/ 2147483647 h 9"/>
                <a:gd name="T8" fmla="*/ 0 w 7"/>
                <a:gd name="T9" fmla="*/ 2147483647 h 9"/>
                <a:gd name="T10" fmla="*/ 0 60000 65536"/>
                <a:gd name="T11" fmla="*/ 0 60000 65536"/>
                <a:gd name="T12" fmla="*/ 0 60000 65536"/>
                <a:gd name="T13" fmla="*/ 0 60000 65536"/>
                <a:gd name="T14" fmla="*/ 0 60000 65536"/>
                <a:gd name="T15" fmla="*/ 0 w 7"/>
                <a:gd name="T16" fmla="*/ 0 h 9"/>
                <a:gd name="T17" fmla="*/ 7 w 7"/>
                <a:gd name="T18" fmla="*/ 9 h 9"/>
              </a:gdLst>
              <a:ahLst/>
              <a:cxnLst>
                <a:cxn ang="T10">
                  <a:pos x="T0" y="T1"/>
                </a:cxn>
                <a:cxn ang="T11">
                  <a:pos x="T2" y="T3"/>
                </a:cxn>
                <a:cxn ang="T12">
                  <a:pos x="T4" y="T5"/>
                </a:cxn>
                <a:cxn ang="T13">
                  <a:pos x="T6" y="T7"/>
                </a:cxn>
                <a:cxn ang="T14">
                  <a:pos x="T8" y="T9"/>
                </a:cxn>
              </a:cxnLst>
              <a:rect l="T15" t="T16" r="T17" b="T18"/>
              <a:pathLst>
                <a:path w="7" h="9">
                  <a:moveTo>
                    <a:pt x="0" y="7"/>
                  </a:moveTo>
                  <a:lnTo>
                    <a:pt x="3" y="0"/>
                  </a:lnTo>
                  <a:lnTo>
                    <a:pt x="7" y="6"/>
                  </a:lnTo>
                  <a:lnTo>
                    <a:pt x="3" y="9"/>
                  </a:lnTo>
                  <a:lnTo>
                    <a:pt x="0"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058" name="Freeform 796"/>
            <p:cNvSpPr>
              <a:spLocks/>
            </p:cNvSpPr>
            <p:nvPr/>
          </p:nvSpPr>
          <p:spPr bwMode="auto">
            <a:xfrm>
              <a:off x="3239716" y="2432941"/>
              <a:ext cx="31354" cy="28192"/>
            </a:xfrm>
            <a:custGeom>
              <a:avLst/>
              <a:gdLst>
                <a:gd name="T0" fmla="*/ 2147483647 w 21"/>
                <a:gd name="T1" fmla="*/ 2147483647 h 27"/>
                <a:gd name="T2" fmla="*/ 2147483647 w 21"/>
                <a:gd name="T3" fmla="*/ 2147483647 h 27"/>
                <a:gd name="T4" fmla="*/ 2147483647 w 21"/>
                <a:gd name="T5" fmla="*/ 2147483647 h 27"/>
                <a:gd name="T6" fmla="*/ 2147483647 w 21"/>
                <a:gd name="T7" fmla="*/ 2147483647 h 27"/>
                <a:gd name="T8" fmla="*/ 2147483647 w 21"/>
                <a:gd name="T9" fmla="*/ 2147483647 h 27"/>
                <a:gd name="T10" fmla="*/ 2147483647 w 21"/>
                <a:gd name="T11" fmla="*/ 2147483647 h 27"/>
                <a:gd name="T12" fmla="*/ 2147483647 w 21"/>
                <a:gd name="T13" fmla="*/ 2147483647 h 27"/>
                <a:gd name="T14" fmla="*/ 2147483647 w 21"/>
                <a:gd name="T15" fmla="*/ 2147483647 h 27"/>
                <a:gd name="T16" fmla="*/ 2147483647 w 21"/>
                <a:gd name="T17" fmla="*/ 2147483647 h 27"/>
                <a:gd name="T18" fmla="*/ 2147483647 w 21"/>
                <a:gd name="T19" fmla="*/ 2147483647 h 27"/>
                <a:gd name="T20" fmla="*/ 2147483647 w 21"/>
                <a:gd name="T21" fmla="*/ 2147483647 h 27"/>
                <a:gd name="T22" fmla="*/ 2147483647 w 21"/>
                <a:gd name="T23" fmla="*/ 2147483647 h 27"/>
                <a:gd name="T24" fmla="*/ 2147483647 w 21"/>
                <a:gd name="T25" fmla="*/ 2147483647 h 27"/>
                <a:gd name="T26" fmla="*/ 2147483647 w 21"/>
                <a:gd name="T27" fmla="*/ 2147483647 h 27"/>
                <a:gd name="T28" fmla="*/ 2147483647 w 21"/>
                <a:gd name="T29" fmla="*/ 2147483647 h 27"/>
                <a:gd name="T30" fmla="*/ 2147483647 w 21"/>
                <a:gd name="T31" fmla="*/ 2147483647 h 27"/>
                <a:gd name="T32" fmla="*/ 2147483647 w 21"/>
                <a:gd name="T33" fmla="*/ 2147483647 h 27"/>
                <a:gd name="T34" fmla="*/ 2147483647 w 21"/>
                <a:gd name="T35" fmla="*/ 2147483647 h 27"/>
                <a:gd name="T36" fmla="*/ 2147483647 w 21"/>
                <a:gd name="T37" fmla="*/ 2147483647 h 27"/>
                <a:gd name="T38" fmla="*/ 2147483647 w 21"/>
                <a:gd name="T39" fmla="*/ 2147483647 h 27"/>
                <a:gd name="T40" fmla="*/ 2147483647 w 21"/>
                <a:gd name="T41" fmla="*/ 2147483647 h 27"/>
                <a:gd name="T42" fmla="*/ 2147483647 w 21"/>
                <a:gd name="T43" fmla="*/ 2147483647 h 27"/>
                <a:gd name="T44" fmla="*/ 2147483647 w 21"/>
                <a:gd name="T45" fmla="*/ 2147483647 h 27"/>
                <a:gd name="T46" fmla="*/ 2147483647 w 21"/>
                <a:gd name="T47" fmla="*/ 2147483647 h 27"/>
                <a:gd name="T48" fmla="*/ 2147483647 w 21"/>
                <a:gd name="T49" fmla="*/ 2147483647 h 27"/>
                <a:gd name="T50" fmla="*/ 2147483647 w 21"/>
                <a:gd name="T51" fmla="*/ 0 h 27"/>
                <a:gd name="T52" fmla="*/ 2147483647 w 21"/>
                <a:gd name="T53" fmla="*/ 2147483647 h 27"/>
                <a:gd name="T54" fmla="*/ 2147483647 w 21"/>
                <a:gd name="T55" fmla="*/ 2147483647 h 27"/>
                <a:gd name="T56" fmla="*/ 2147483647 w 21"/>
                <a:gd name="T57" fmla="*/ 2147483647 h 27"/>
                <a:gd name="T58" fmla="*/ 2147483647 w 21"/>
                <a:gd name="T59" fmla="*/ 2147483647 h 27"/>
                <a:gd name="T60" fmla="*/ 2147483647 w 21"/>
                <a:gd name="T61" fmla="*/ 2147483647 h 27"/>
                <a:gd name="T62" fmla="*/ 2147483647 w 21"/>
                <a:gd name="T63" fmla="*/ 2147483647 h 27"/>
                <a:gd name="T64" fmla="*/ 0 w 21"/>
                <a:gd name="T65" fmla="*/ 2147483647 h 27"/>
                <a:gd name="T66" fmla="*/ 0 w 21"/>
                <a:gd name="T67" fmla="*/ 2147483647 h 27"/>
                <a:gd name="T68" fmla="*/ 0 w 21"/>
                <a:gd name="T69" fmla="*/ 2147483647 h 27"/>
                <a:gd name="T70" fmla="*/ 0 w 21"/>
                <a:gd name="T71" fmla="*/ 2147483647 h 27"/>
                <a:gd name="T72" fmla="*/ 0 w 21"/>
                <a:gd name="T73" fmla="*/ 2147483647 h 27"/>
                <a:gd name="T74" fmla="*/ 0 w 21"/>
                <a:gd name="T75" fmla="*/ 2147483647 h 27"/>
                <a:gd name="T76" fmla="*/ 2147483647 w 21"/>
                <a:gd name="T77" fmla="*/ 2147483647 h 27"/>
                <a:gd name="T78" fmla="*/ 2147483647 w 21"/>
                <a:gd name="T79" fmla="*/ 2147483647 h 27"/>
                <a:gd name="T80" fmla="*/ 2147483647 w 21"/>
                <a:gd name="T81" fmla="*/ 2147483647 h 27"/>
                <a:gd name="T82" fmla="*/ 2147483647 w 21"/>
                <a:gd name="T83" fmla="*/ 2147483647 h 27"/>
                <a:gd name="T84" fmla="*/ 2147483647 w 21"/>
                <a:gd name="T85" fmla="*/ 2147483647 h 27"/>
                <a:gd name="T86" fmla="*/ 2147483647 w 21"/>
                <a:gd name="T87" fmla="*/ 2147483647 h 27"/>
                <a:gd name="T88" fmla="*/ 2147483647 w 21"/>
                <a:gd name="T89" fmla="*/ 2147483647 h 27"/>
                <a:gd name="T90" fmla="*/ 2147483647 w 21"/>
                <a:gd name="T91" fmla="*/ 2147483647 h 27"/>
                <a:gd name="T92" fmla="*/ 2147483647 w 21"/>
                <a:gd name="T93" fmla="*/ 2147483647 h 27"/>
                <a:gd name="T94" fmla="*/ 2147483647 w 21"/>
                <a:gd name="T95" fmla="*/ 2147483647 h 27"/>
                <a:gd name="T96" fmla="*/ 2147483647 w 21"/>
                <a:gd name="T97" fmla="*/ 2147483647 h 27"/>
                <a:gd name="T98" fmla="*/ 2147483647 w 21"/>
                <a:gd name="T99" fmla="*/ 2147483647 h 27"/>
                <a:gd name="T100" fmla="*/ 2147483647 w 21"/>
                <a:gd name="T101" fmla="*/ 2147483647 h 27"/>
                <a:gd name="T102" fmla="*/ 2147483647 w 21"/>
                <a:gd name="T103" fmla="*/ 2147483647 h 27"/>
                <a:gd name="T104" fmla="*/ 2147483647 w 21"/>
                <a:gd name="T105" fmla="*/ 2147483647 h 27"/>
                <a:gd name="T106" fmla="*/ 2147483647 w 21"/>
                <a:gd name="T107" fmla="*/ 2147483647 h 27"/>
                <a:gd name="T108" fmla="*/ 2147483647 w 21"/>
                <a:gd name="T109" fmla="*/ 2147483647 h 27"/>
                <a:gd name="T110" fmla="*/ 2147483647 w 21"/>
                <a:gd name="T111" fmla="*/ 2147483647 h 27"/>
                <a:gd name="T112" fmla="*/ 2147483647 w 21"/>
                <a:gd name="T113" fmla="*/ 2147483647 h 27"/>
                <a:gd name="T114" fmla="*/ 2147483647 w 21"/>
                <a:gd name="T115" fmla="*/ 2147483647 h 27"/>
                <a:gd name="T116" fmla="*/ 2147483647 w 21"/>
                <a:gd name="T117" fmla="*/ 2147483647 h 27"/>
                <a:gd name="T118" fmla="*/ 2147483647 w 21"/>
                <a:gd name="T119" fmla="*/ 2147483647 h 27"/>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21"/>
                <a:gd name="T181" fmla="*/ 0 h 27"/>
                <a:gd name="T182" fmla="*/ 21 w 21"/>
                <a:gd name="T183" fmla="*/ 27 h 27"/>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21" h="27">
                  <a:moveTo>
                    <a:pt x="10" y="23"/>
                  </a:moveTo>
                  <a:lnTo>
                    <a:pt x="9" y="22"/>
                  </a:lnTo>
                  <a:lnTo>
                    <a:pt x="7" y="21"/>
                  </a:lnTo>
                  <a:lnTo>
                    <a:pt x="5" y="20"/>
                  </a:lnTo>
                  <a:lnTo>
                    <a:pt x="5" y="18"/>
                  </a:lnTo>
                  <a:lnTo>
                    <a:pt x="4" y="17"/>
                  </a:lnTo>
                  <a:lnTo>
                    <a:pt x="4" y="16"/>
                  </a:lnTo>
                  <a:lnTo>
                    <a:pt x="4" y="15"/>
                  </a:lnTo>
                  <a:lnTo>
                    <a:pt x="4" y="14"/>
                  </a:lnTo>
                  <a:lnTo>
                    <a:pt x="4" y="11"/>
                  </a:lnTo>
                  <a:lnTo>
                    <a:pt x="6" y="8"/>
                  </a:lnTo>
                  <a:lnTo>
                    <a:pt x="8" y="6"/>
                  </a:lnTo>
                  <a:lnTo>
                    <a:pt x="10" y="6"/>
                  </a:lnTo>
                  <a:lnTo>
                    <a:pt x="13" y="6"/>
                  </a:lnTo>
                  <a:lnTo>
                    <a:pt x="15" y="8"/>
                  </a:lnTo>
                  <a:lnTo>
                    <a:pt x="16" y="10"/>
                  </a:lnTo>
                  <a:lnTo>
                    <a:pt x="17" y="13"/>
                  </a:lnTo>
                  <a:lnTo>
                    <a:pt x="21" y="13"/>
                  </a:lnTo>
                  <a:lnTo>
                    <a:pt x="21" y="11"/>
                  </a:lnTo>
                  <a:lnTo>
                    <a:pt x="20" y="8"/>
                  </a:lnTo>
                  <a:lnTo>
                    <a:pt x="19" y="6"/>
                  </a:lnTo>
                  <a:lnTo>
                    <a:pt x="18" y="4"/>
                  </a:lnTo>
                  <a:lnTo>
                    <a:pt x="16" y="3"/>
                  </a:lnTo>
                  <a:lnTo>
                    <a:pt x="14" y="1"/>
                  </a:lnTo>
                  <a:lnTo>
                    <a:pt x="12" y="1"/>
                  </a:lnTo>
                  <a:lnTo>
                    <a:pt x="10" y="0"/>
                  </a:lnTo>
                  <a:lnTo>
                    <a:pt x="9" y="1"/>
                  </a:lnTo>
                  <a:lnTo>
                    <a:pt x="7" y="1"/>
                  </a:lnTo>
                  <a:lnTo>
                    <a:pt x="5" y="3"/>
                  </a:lnTo>
                  <a:lnTo>
                    <a:pt x="3" y="4"/>
                  </a:lnTo>
                  <a:lnTo>
                    <a:pt x="2" y="6"/>
                  </a:lnTo>
                  <a:lnTo>
                    <a:pt x="1" y="9"/>
                  </a:lnTo>
                  <a:lnTo>
                    <a:pt x="0" y="11"/>
                  </a:lnTo>
                  <a:lnTo>
                    <a:pt x="0" y="14"/>
                  </a:lnTo>
                  <a:lnTo>
                    <a:pt x="0" y="15"/>
                  </a:lnTo>
                  <a:lnTo>
                    <a:pt x="0" y="16"/>
                  </a:lnTo>
                  <a:lnTo>
                    <a:pt x="0" y="17"/>
                  </a:lnTo>
                  <a:lnTo>
                    <a:pt x="1" y="18"/>
                  </a:lnTo>
                  <a:lnTo>
                    <a:pt x="1" y="20"/>
                  </a:lnTo>
                  <a:lnTo>
                    <a:pt x="2" y="22"/>
                  </a:lnTo>
                  <a:lnTo>
                    <a:pt x="3" y="23"/>
                  </a:lnTo>
                  <a:lnTo>
                    <a:pt x="4" y="24"/>
                  </a:lnTo>
                  <a:lnTo>
                    <a:pt x="6" y="26"/>
                  </a:lnTo>
                  <a:lnTo>
                    <a:pt x="7" y="26"/>
                  </a:lnTo>
                  <a:lnTo>
                    <a:pt x="9" y="27"/>
                  </a:lnTo>
                  <a:lnTo>
                    <a:pt x="10" y="27"/>
                  </a:lnTo>
                  <a:lnTo>
                    <a:pt x="12" y="27"/>
                  </a:lnTo>
                  <a:lnTo>
                    <a:pt x="14" y="26"/>
                  </a:lnTo>
                  <a:lnTo>
                    <a:pt x="15" y="26"/>
                  </a:lnTo>
                  <a:lnTo>
                    <a:pt x="17" y="24"/>
                  </a:lnTo>
                  <a:lnTo>
                    <a:pt x="18" y="23"/>
                  </a:lnTo>
                  <a:lnTo>
                    <a:pt x="19" y="22"/>
                  </a:lnTo>
                  <a:lnTo>
                    <a:pt x="20" y="20"/>
                  </a:lnTo>
                  <a:lnTo>
                    <a:pt x="20" y="18"/>
                  </a:lnTo>
                  <a:lnTo>
                    <a:pt x="16" y="18"/>
                  </a:lnTo>
                  <a:lnTo>
                    <a:pt x="15" y="20"/>
                  </a:lnTo>
                  <a:lnTo>
                    <a:pt x="14" y="21"/>
                  </a:lnTo>
                  <a:lnTo>
                    <a:pt x="12" y="22"/>
                  </a:lnTo>
                  <a:lnTo>
                    <a:pt x="10" y="2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059" name="Freeform 797"/>
            <p:cNvSpPr>
              <a:spLocks/>
            </p:cNvSpPr>
            <p:nvPr/>
          </p:nvSpPr>
          <p:spPr bwMode="auto">
            <a:xfrm>
              <a:off x="3263233" y="2445628"/>
              <a:ext cx="7839" cy="5638"/>
            </a:xfrm>
            <a:custGeom>
              <a:avLst/>
              <a:gdLst>
                <a:gd name="T0" fmla="*/ 2147483647 w 4"/>
                <a:gd name="T1" fmla="*/ 0 h 5"/>
                <a:gd name="T2" fmla="*/ 0 w 4"/>
                <a:gd name="T3" fmla="*/ 0 h 5"/>
                <a:gd name="T4" fmla="*/ 0 w 4"/>
                <a:gd name="T5" fmla="*/ 2147483647 h 5"/>
                <a:gd name="T6" fmla="*/ 0 w 4"/>
                <a:gd name="T7" fmla="*/ 2147483647 h 5"/>
                <a:gd name="T8" fmla="*/ 0 w 4"/>
                <a:gd name="T9" fmla="*/ 2147483647 h 5"/>
                <a:gd name="T10" fmla="*/ 0 w 4"/>
                <a:gd name="T11" fmla="*/ 2147483647 h 5"/>
                <a:gd name="T12" fmla="*/ 0 w 4"/>
                <a:gd name="T13" fmla="*/ 2147483647 h 5"/>
                <a:gd name="T14" fmla="*/ 0 w 4"/>
                <a:gd name="T15" fmla="*/ 2147483647 h 5"/>
                <a:gd name="T16" fmla="*/ 0 w 4"/>
                <a:gd name="T17" fmla="*/ 2147483647 h 5"/>
                <a:gd name="T18" fmla="*/ 2147483647 w 4"/>
                <a:gd name="T19" fmla="*/ 2147483647 h 5"/>
                <a:gd name="T20" fmla="*/ 2147483647 w 4"/>
                <a:gd name="T21" fmla="*/ 2147483647 h 5"/>
                <a:gd name="T22" fmla="*/ 2147483647 w 4"/>
                <a:gd name="T23" fmla="*/ 2147483647 h 5"/>
                <a:gd name="T24" fmla="*/ 2147483647 w 4"/>
                <a:gd name="T25" fmla="*/ 2147483647 h 5"/>
                <a:gd name="T26" fmla="*/ 2147483647 w 4"/>
                <a:gd name="T27" fmla="*/ 2147483647 h 5"/>
                <a:gd name="T28" fmla="*/ 2147483647 w 4"/>
                <a:gd name="T29" fmla="*/ 2147483647 h 5"/>
                <a:gd name="T30" fmla="*/ 2147483647 w 4"/>
                <a:gd name="T31" fmla="*/ 0 h 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4"/>
                <a:gd name="T49" fmla="*/ 0 h 5"/>
                <a:gd name="T50" fmla="*/ 4 w 4"/>
                <a:gd name="T51" fmla="*/ 5 h 5"/>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4" h="5">
                  <a:moveTo>
                    <a:pt x="4" y="0"/>
                  </a:moveTo>
                  <a:lnTo>
                    <a:pt x="0" y="0"/>
                  </a:lnTo>
                  <a:lnTo>
                    <a:pt x="0" y="1"/>
                  </a:lnTo>
                  <a:lnTo>
                    <a:pt x="0" y="2"/>
                  </a:lnTo>
                  <a:lnTo>
                    <a:pt x="0" y="3"/>
                  </a:lnTo>
                  <a:lnTo>
                    <a:pt x="0" y="4"/>
                  </a:lnTo>
                  <a:lnTo>
                    <a:pt x="0" y="5"/>
                  </a:lnTo>
                  <a:lnTo>
                    <a:pt x="3" y="5"/>
                  </a:lnTo>
                  <a:lnTo>
                    <a:pt x="4" y="4"/>
                  </a:lnTo>
                  <a:lnTo>
                    <a:pt x="4" y="3"/>
                  </a:lnTo>
                  <a:lnTo>
                    <a:pt x="4" y="2"/>
                  </a:lnTo>
                  <a:lnTo>
                    <a:pt x="4" y="1"/>
                  </a:ln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060" name="Freeform 798"/>
            <p:cNvSpPr>
              <a:spLocks/>
            </p:cNvSpPr>
            <p:nvPr/>
          </p:nvSpPr>
          <p:spPr bwMode="auto">
            <a:xfrm>
              <a:off x="2742751" y="2290578"/>
              <a:ext cx="722719" cy="491943"/>
            </a:xfrm>
            <a:custGeom>
              <a:avLst/>
              <a:gdLst>
                <a:gd name="T0" fmla="*/ 2147483647 w 519"/>
                <a:gd name="T1" fmla="*/ 0 h 461"/>
                <a:gd name="T2" fmla="*/ 0 w 519"/>
                <a:gd name="T3" fmla="*/ 2147483647 h 461"/>
                <a:gd name="T4" fmla="*/ 2147483647 w 519"/>
                <a:gd name="T5" fmla="*/ 2147483647 h 461"/>
                <a:gd name="T6" fmla="*/ 2147483647 w 519"/>
                <a:gd name="T7" fmla="*/ 2147483647 h 461"/>
                <a:gd name="T8" fmla="*/ 2147483647 w 519"/>
                <a:gd name="T9" fmla="*/ 2147483647 h 461"/>
                <a:gd name="T10" fmla="*/ 2147483647 w 519"/>
                <a:gd name="T11" fmla="*/ 0 h 461"/>
                <a:gd name="T12" fmla="*/ 0 60000 65536"/>
                <a:gd name="T13" fmla="*/ 0 60000 65536"/>
                <a:gd name="T14" fmla="*/ 0 60000 65536"/>
                <a:gd name="T15" fmla="*/ 0 60000 65536"/>
                <a:gd name="T16" fmla="*/ 0 60000 65536"/>
                <a:gd name="T17" fmla="*/ 0 60000 65536"/>
                <a:gd name="T18" fmla="*/ 0 w 519"/>
                <a:gd name="T19" fmla="*/ 0 h 461"/>
                <a:gd name="T20" fmla="*/ 519 w 519"/>
                <a:gd name="T21" fmla="*/ 461 h 461"/>
              </a:gdLst>
              <a:ahLst/>
              <a:cxnLst>
                <a:cxn ang="T12">
                  <a:pos x="T0" y="T1"/>
                </a:cxn>
                <a:cxn ang="T13">
                  <a:pos x="T2" y="T3"/>
                </a:cxn>
                <a:cxn ang="T14">
                  <a:pos x="T4" y="T5"/>
                </a:cxn>
                <a:cxn ang="T15">
                  <a:pos x="T6" y="T7"/>
                </a:cxn>
                <a:cxn ang="T16">
                  <a:pos x="T8" y="T9"/>
                </a:cxn>
                <a:cxn ang="T17">
                  <a:pos x="T10" y="T11"/>
                </a:cxn>
              </a:cxnLst>
              <a:rect l="T18" t="T19" r="T20" b="T21"/>
              <a:pathLst>
                <a:path w="519" h="461">
                  <a:moveTo>
                    <a:pt x="318" y="0"/>
                  </a:moveTo>
                  <a:lnTo>
                    <a:pt x="0" y="161"/>
                  </a:lnTo>
                  <a:lnTo>
                    <a:pt x="133" y="461"/>
                  </a:lnTo>
                  <a:lnTo>
                    <a:pt x="482" y="424"/>
                  </a:lnTo>
                  <a:lnTo>
                    <a:pt x="519" y="133"/>
                  </a:lnTo>
                  <a:lnTo>
                    <a:pt x="318" y="0"/>
                  </a:lnTo>
                  <a:close/>
                </a:path>
              </a:pathLst>
            </a:custGeom>
            <a:solidFill>
              <a:srgbClr val="BFDD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061" name="Freeform 799"/>
            <p:cNvSpPr>
              <a:spLocks/>
            </p:cNvSpPr>
            <p:nvPr/>
          </p:nvSpPr>
          <p:spPr bwMode="auto">
            <a:xfrm>
              <a:off x="3264801" y="2523156"/>
              <a:ext cx="18813" cy="14096"/>
            </a:xfrm>
            <a:custGeom>
              <a:avLst/>
              <a:gdLst>
                <a:gd name="T0" fmla="*/ 2147483647 w 13"/>
                <a:gd name="T1" fmla="*/ 2147483647 h 12"/>
                <a:gd name="T2" fmla="*/ 2147483647 w 13"/>
                <a:gd name="T3" fmla="*/ 2147483647 h 12"/>
                <a:gd name="T4" fmla="*/ 2147483647 w 13"/>
                <a:gd name="T5" fmla="*/ 2147483647 h 12"/>
                <a:gd name="T6" fmla="*/ 2147483647 w 13"/>
                <a:gd name="T7" fmla="*/ 2147483647 h 12"/>
                <a:gd name="T8" fmla="*/ 2147483647 w 13"/>
                <a:gd name="T9" fmla="*/ 2147483647 h 12"/>
                <a:gd name="T10" fmla="*/ 2147483647 w 13"/>
                <a:gd name="T11" fmla="*/ 2147483647 h 12"/>
                <a:gd name="T12" fmla="*/ 2147483647 w 13"/>
                <a:gd name="T13" fmla="*/ 2147483647 h 12"/>
                <a:gd name="T14" fmla="*/ 2147483647 w 13"/>
                <a:gd name="T15" fmla="*/ 2147483647 h 12"/>
                <a:gd name="T16" fmla="*/ 2147483647 w 13"/>
                <a:gd name="T17" fmla="*/ 2147483647 h 12"/>
                <a:gd name="T18" fmla="*/ 2147483647 w 13"/>
                <a:gd name="T19" fmla="*/ 0 h 12"/>
                <a:gd name="T20" fmla="*/ 2147483647 w 13"/>
                <a:gd name="T21" fmla="*/ 2147483647 h 12"/>
                <a:gd name="T22" fmla="*/ 2147483647 w 13"/>
                <a:gd name="T23" fmla="*/ 0 h 12"/>
                <a:gd name="T24" fmla="*/ 2147483647 w 13"/>
                <a:gd name="T25" fmla="*/ 2147483647 h 12"/>
                <a:gd name="T26" fmla="*/ 2147483647 w 13"/>
                <a:gd name="T27" fmla="*/ 2147483647 h 12"/>
                <a:gd name="T28" fmla="*/ 0 w 13"/>
                <a:gd name="T29" fmla="*/ 2147483647 h 12"/>
                <a:gd name="T30" fmla="*/ 2147483647 w 13"/>
                <a:gd name="T31" fmla="*/ 2147483647 h 12"/>
                <a:gd name="T32" fmla="*/ 2147483647 w 13"/>
                <a:gd name="T33" fmla="*/ 2147483647 h 12"/>
                <a:gd name="T34" fmla="*/ 2147483647 w 13"/>
                <a:gd name="T35" fmla="*/ 2147483647 h 1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3"/>
                <a:gd name="T55" fmla="*/ 0 h 12"/>
                <a:gd name="T56" fmla="*/ 13 w 13"/>
                <a:gd name="T57" fmla="*/ 12 h 1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3" h="12">
                  <a:moveTo>
                    <a:pt x="2" y="9"/>
                  </a:moveTo>
                  <a:lnTo>
                    <a:pt x="2" y="10"/>
                  </a:lnTo>
                  <a:lnTo>
                    <a:pt x="6" y="9"/>
                  </a:lnTo>
                  <a:lnTo>
                    <a:pt x="9" y="12"/>
                  </a:lnTo>
                  <a:lnTo>
                    <a:pt x="9" y="11"/>
                  </a:lnTo>
                  <a:lnTo>
                    <a:pt x="10" y="12"/>
                  </a:lnTo>
                  <a:lnTo>
                    <a:pt x="9" y="9"/>
                  </a:lnTo>
                  <a:lnTo>
                    <a:pt x="13" y="5"/>
                  </a:lnTo>
                  <a:lnTo>
                    <a:pt x="9" y="4"/>
                  </a:lnTo>
                  <a:lnTo>
                    <a:pt x="8" y="0"/>
                  </a:lnTo>
                  <a:lnTo>
                    <a:pt x="7" y="1"/>
                  </a:lnTo>
                  <a:lnTo>
                    <a:pt x="7" y="0"/>
                  </a:lnTo>
                  <a:lnTo>
                    <a:pt x="4" y="3"/>
                  </a:lnTo>
                  <a:lnTo>
                    <a:pt x="1" y="3"/>
                  </a:lnTo>
                  <a:lnTo>
                    <a:pt x="0" y="3"/>
                  </a:lnTo>
                  <a:lnTo>
                    <a:pt x="3" y="6"/>
                  </a:lnTo>
                  <a:lnTo>
                    <a:pt x="1" y="10"/>
                  </a:lnTo>
                  <a:lnTo>
                    <a:pt x="2" y="9"/>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062" name="Freeform 800"/>
            <p:cNvSpPr>
              <a:spLocks/>
            </p:cNvSpPr>
            <p:nvPr/>
          </p:nvSpPr>
          <p:spPr bwMode="auto">
            <a:xfrm>
              <a:off x="3222470" y="2537251"/>
              <a:ext cx="17246" cy="12686"/>
            </a:xfrm>
            <a:custGeom>
              <a:avLst/>
              <a:gdLst>
                <a:gd name="T0" fmla="*/ 2147483647 w 13"/>
                <a:gd name="T1" fmla="*/ 0 h 12"/>
                <a:gd name="T2" fmla="*/ 2147483647 w 13"/>
                <a:gd name="T3" fmla="*/ 2147483647 h 12"/>
                <a:gd name="T4" fmla="*/ 2147483647 w 13"/>
                <a:gd name="T5" fmla="*/ 0 h 12"/>
                <a:gd name="T6" fmla="*/ 2147483647 w 13"/>
                <a:gd name="T7" fmla="*/ 2147483647 h 12"/>
                <a:gd name="T8" fmla="*/ 2147483647 w 13"/>
                <a:gd name="T9" fmla="*/ 2147483647 h 12"/>
                <a:gd name="T10" fmla="*/ 0 w 13"/>
                <a:gd name="T11" fmla="*/ 2147483647 h 12"/>
                <a:gd name="T12" fmla="*/ 2147483647 w 13"/>
                <a:gd name="T13" fmla="*/ 2147483647 h 12"/>
                <a:gd name="T14" fmla="*/ 2147483647 w 13"/>
                <a:gd name="T15" fmla="*/ 2147483647 h 12"/>
                <a:gd name="T16" fmla="*/ 2147483647 w 13"/>
                <a:gd name="T17" fmla="*/ 2147483647 h 12"/>
                <a:gd name="T18" fmla="*/ 2147483647 w 13"/>
                <a:gd name="T19" fmla="*/ 2147483647 h 12"/>
                <a:gd name="T20" fmla="*/ 2147483647 w 13"/>
                <a:gd name="T21" fmla="*/ 2147483647 h 12"/>
                <a:gd name="T22" fmla="*/ 2147483647 w 13"/>
                <a:gd name="T23" fmla="*/ 2147483647 h 12"/>
                <a:gd name="T24" fmla="*/ 2147483647 w 13"/>
                <a:gd name="T25" fmla="*/ 2147483647 h 12"/>
                <a:gd name="T26" fmla="*/ 2147483647 w 13"/>
                <a:gd name="T27" fmla="*/ 2147483647 h 12"/>
                <a:gd name="T28" fmla="*/ 2147483647 w 13"/>
                <a:gd name="T29" fmla="*/ 2147483647 h 12"/>
                <a:gd name="T30" fmla="*/ 2147483647 w 13"/>
                <a:gd name="T31" fmla="*/ 2147483647 h 12"/>
                <a:gd name="T32" fmla="*/ 2147483647 w 13"/>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3"/>
                <a:gd name="T52" fmla="*/ 0 h 12"/>
                <a:gd name="T53" fmla="*/ 13 w 13"/>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3" h="12">
                  <a:moveTo>
                    <a:pt x="8" y="0"/>
                  </a:moveTo>
                  <a:lnTo>
                    <a:pt x="7" y="1"/>
                  </a:lnTo>
                  <a:lnTo>
                    <a:pt x="7" y="0"/>
                  </a:lnTo>
                  <a:lnTo>
                    <a:pt x="4" y="3"/>
                  </a:lnTo>
                  <a:lnTo>
                    <a:pt x="2" y="3"/>
                  </a:lnTo>
                  <a:lnTo>
                    <a:pt x="0" y="3"/>
                  </a:lnTo>
                  <a:lnTo>
                    <a:pt x="3" y="6"/>
                  </a:lnTo>
                  <a:lnTo>
                    <a:pt x="1" y="10"/>
                  </a:lnTo>
                  <a:lnTo>
                    <a:pt x="2" y="10"/>
                  </a:lnTo>
                  <a:lnTo>
                    <a:pt x="6" y="9"/>
                  </a:lnTo>
                  <a:lnTo>
                    <a:pt x="9" y="12"/>
                  </a:lnTo>
                  <a:lnTo>
                    <a:pt x="9" y="11"/>
                  </a:lnTo>
                  <a:lnTo>
                    <a:pt x="10" y="12"/>
                  </a:lnTo>
                  <a:lnTo>
                    <a:pt x="9" y="9"/>
                  </a:lnTo>
                  <a:lnTo>
                    <a:pt x="13" y="5"/>
                  </a:lnTo>
                  <a:lnTo>
                    <a:pt x="9" y="4"/>
                  </a:lnTo>
                  <a:lnTo>
                    <a:pt x="8" y="0"/>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063" name="Freeform 801"/>
            <p:cNvSpPr>
              <a:spLocks/>
            </p:cNvSpPr>
            <p:nvPr/>
          </p:nvSpPr>
          <p:spPr bwMode="auto">
            <a:xfrm>
              <a:off x="3267937" y="2559806"/>
              <a:ext cx="17245" cy="11277"/>
            </a:xfrm>
            <a:custGeom>
              <a:avLst/>
              <a:gdLst>
                <a:gd name="T0" fmla="*/ 2147483647 w 13"/>
                <a:gd name="T1" fmla="*/ 2147483647 h 11"/>
                <a:gd name="T2" fmla="*/ 2147483647 w 13"/>
                <a:gd name="T3" fmla="*/ 0 h 11"/>
                <a:gd name="T4" fmla="*/ 2147483647 w 13"/>
                <a:gd name="T5" fmla="*/ 2147483647 h 11"/>
                <a:gd name="T6" fmla="*/ 2147483647 w 13"/>
                <a:gd name="T7" fmla="*/ 0 h 11"/>
                <a:gd name="T8" fmla="*/ 2147483647 w 13"/>
                <a:gd name="T9" fmla="*/ 2147483647 h 11"/>
                <a:gd name="T10" fmla="*/ 2147483647 w 13"/>
                <a:gd name="T11" fmla="*/ 2147483647 h 11"/>
                <a:gd name="T12" fmla="*/ 2147483647 w 13"/>
                <a:gd name="T13" fmla="*/ 2147483647 h 11"/>
                <a:gd name="T14" fmla="*/ 0 w 13"/>
                <a:gd name="T15" fmla="*/ 2147483647 h 11"/>
                <a:gd name="T16" fmla="*/ 2147483647 w 13"/>
                <a:gd name="T17" fmla="*/ 2147483647 h 11"/>
                <a:gd name="T18" fmla="*/ 2147483647 w 13"/>
                <a:gd name="T19" fmla="*/ 2147483647 h 11"/>
                <a:gd name="T20" fmla="*/ 2147483647 w 13"/>
                <a:gd name="T21" fmla="*/ 2147483647 h 11"/>
                <a:gd name="T22" fmla="*/ 2147483647 w 13"/>
                <a:gd name="T23" fmla="*/ 2147483647 h 11"/>
                <a:gd name="T24" fmla="*/ 2147483647 w 13"/>
                <a:gd name="T25" fmla="*/ 2147483647 h 11"/>
                <a:gd name="T26" fmla="*/ 2147483647 w 13"/>
                <a:gd name="T27" fmla="*/ 2147483647 h 11"/>
                <a:gd name="T28" fmla="*/ 2147483647 w 13"/>
                <a:gd name="T29" fmla="*/ 2147483647 h 11"/>
                <a:gd name="T30" fmla="*/ 2147483647 w 13"/>
                <a:gd name="T31" fmla="*/ 2147483647 h 11"/>
                <a:gd name="T32" fmla="*/ 2147483647 w 13"/>
                <a:gd name="T33" fmla="*/ 2147483647 h 11"/>
                <a:gd name="T34" fmla="*/ 2147483647 w 13"/>
                <a:gd name="T35" fmla="*/ 2147483647 h 1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3"/>
                <a:gd name="T55" fmla="*/ 0 h 11"/>
                <a:gd name="T56" fmla="*/ 13 w 13"/>
                <a:gd name="T57" fmla="*/ 11 h 1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3" h="11">
                  <a:moveTo>
                    <a:pt x="9" y="4"/>
                  </a:moveTo>
                  <a:lnTo>
                    <a:pt x="8" y="0"/>
                  </a:lnTo>
                  <a:lnTo>
                    <a:pt x="7" y="1"/>
                  </a:lnTo>
                  <a:lnTo>
                    <a:pt x="7" y="0"/>
                  </a:lnTo>
                  <a:lnTo>
                    <a:pt x="4" y="3"/>
                  </a:lnTo>
                  <a:lnTo>
                    <a:pt x="1" y="3"/>
                  </a:lnTo>
                  <a:lnTo>
                    <a:pt x="0" y="3"/>
                  </a:lnTo>
                  <a:lnTo>
                    <a:pt x="3" y="5"/>
                  </a:lnTo>
                  <a:lnTo>
                    <a:pt x="1" y="9"/>
                  </a:lnTo>
                  <a:lnTo>
                    <a:pt x="2" y="9"/>
                  </a:lnTo>
                  <a:lnTo>
                    <a:pt x="5" y="8"/>
                  </a:lnTo>
                  <a:lnTo>
                    <a:pt x="8" y="11"/>
                  </a:lnTo>
                  <a:lnTo>
                    <a:pt x="8" y="10"/>
                  </a:lnTo>
                  <a:lnTo>
                    <a:pt x="9" y="11"/>
                  </a:lnTo>
                  <a:lnTo>
                    <a:pt x="9" y="7"/>
                  </a:lnTo>
                  <a:lnTo>
                    <a:pt x="13" y="5"/>
                  </a:lnTo>
                  <a:lnTo>
                    <a:pt x="9" y="4"/>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064" name="Freeform 802"/>
            <p:cNvSpPr>
              <a:spLocks/>
            </p:cNvSpPr>
            <p:nvPr/>
          </p:nvSpPr>
          <p:spPr bwMode="auto">
            <a:xfrm>
              <a:off x="3180145" y="2551346"/>
              <a:ext cx="18813" cy="12686"/>
            </a:xfrm>
            <a:custGeom>
              <a:avLst/>
              <a:gdLst>
                <a:gd name="T0" fmla="*/ 2147483647 w 13"/>
                <a:gd name="T1" fmla="*/ 2147483647 h 12"/>
                <a:gd name="T2" fmla="*/ 2147483647 w 13"/>
                <a:gd name="T3" fmla="*/ 0 h 12"/>
                <a:gd name="T4" fmla="*/ 2147483647 w 13"/>
                <a:gd name="T5" fmla="*/ 2147483647 h 12"/>
                <a:gd name="T6" fmla="*/ 2147483647 w 13"/>
                <a:gd name="T7" fmla="*/ 0 h 12"/>
                <a:gd name="T8" fmla="*/ 2147483647 w 13"/>
                <a:gd name="T9" fmla="*/ 2147483647 h 12"/>
                <a:gd name="T10" fmla="*/ 2147483647 w 13"/>
                <a:gd name="T11" fmla="*/ 2147483647 h 12"/>
                <a:gd name="T12" fmla="*/ 0 w 13"/>
                <a:gd name="T13" fmla="*/ 2147483647 h 12"/>
                <a:gd name="T14" fmla="*/ 2147483647 w 13"/>
                <a:gd name="T15" fmla="*/ 2147483647 h 12"/>
                <a:gd name="T16" fmla="*/ 2147483647 w 13"/>
                <a:gd name="T17" fmla="*/ 2147483647 h 12"/>
                <a:gd name="T18" fmla="*/ 2147483647 w 13"/>
                <a:gd name="T19" fmla="*/ 2147483647 h 12"/>
                <a:gd name="T20" fmla="*/ 2147483647 w 13"/>
                <a:gd name="T21" fmla="*/ 2147483647 h 12"/>
                <a:gd name="T22" fmla="*/ 2147483647 w 13"/>
                <a:gd name="T23" fmla="*/ 2147483647 h 12"/>
                <a:gd name="T24" fmla="*/ 2147483647 w 13"/>
                <a:gd name="T25" fmla="*/ 2147483647 h 12"/>
                <a:gd name="T26" fmla="*/ 2147483647 w 13"/>
                <a:gd name="T27" fmla="*/ 2147483647 h 12"/>
                <a:gd name="T28" fmla="*/ 2147483647 w 13"/>
                <a:gd name="T29" fmla="*/ 2147483647 h 12"/>
                <a:gd name="T30" fmla="*/ 2147483647 w 13"/>
                <a:gd name="T31" fmla="*/ 2147483647 h 12"/>
                <a:gd name="T32" fmla="*/ 2147483647 w 13"/>
                <a:gd name="T33" fmla="*/ 2147483647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3"/>
                <a:gd name="T52" fmla="*/ 0 h 12"/>
                <a:gd name="T53" fmla="*/ 13 w 13"/>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3" h="12">
                  <a:moveTo>
                    <a:pt x="9" y="4"/>
                  </a:moveTo>
                  <a:lnTo>
                    <a:pt x="8" y="0"/>
                  </a:lnTo>
                  <a:lnTo>
                    <a:pt x="8" y="1"/>
                  </a:lnTo>
                  <a:lnTo>
                    <a:pt x="7" y="0"/>
                  </a:lnTo>
                  <a:lnTo>
                    <a:pt x="4" y="3"/>
                  </a:lnTo>
                  <a:lnTo>
                    <a:pt x="1" y="3"/>
                  </a:lnTo>
                  <a:lnTo>
                    <a:pt x="0" y="3"/>
                  </a:lnTo>
                  <a:lnTo>
                    <a:pt x="3" y="6"/>
                  </a:lnTo>
                  <a:lnTo>
                    <a:pt x="1" y="9"/>
                  </a:lnTo>
                  <a:lnTo>
                    <a:pt x="2" y="9"/>
                  </a:lnTo>
                  <a:lnTo>
                    <a:pt x="6" y="9"/>
                  </a:lnTo>
                  <a:lnTo>
                    <a:pt x="8" y="12"/>
                  </a:lnTo>
                  <a:lnTo>
                    <a:pt x="8" y="11"/>
                  </a:lnTo>
                  <a:lnTo>
                    <a:pt x="10" y="12"/>
                  </a:lnTo>
                  <a:lnTo>
                    <a:pt x="9" y="8"/>
                  </a:lnTo>
                  <a:lnTo>
                    <a:pt x="13" y="5"/>
                  </a:lnTo>
                  <a:lnTo>
                    <a:pt x="9" y="4"/>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065" name="Freeform 803"/>
            <p:cNvSpPr>
              <a:spLocks/>
            </p:cNvSpPr>
            <p:nvPr/>
          </p:nvSpPr>
          <p:spPr bwMode="auto">
            <a:xfrm>
              <a:off x="3434116" y="2525973"/>
              <a:ext cx="42327" cy="28192"/>
            </a:xfrm>
            <a:custGeom>
              <a:avLst/>
              <a:gdLst>
                <a:gd name="T0" fmla="*/ 0 w 31"/>
                <a:gd name="T1" fmla="*/ 2147483647 h 26"/>
                <a:gd name="T2" fmla="*/ 2147483647 w 31"/>
                <a:gd name="T3" fmla="*/ 2147483647 h 26"/>
                <a:gd name="T4" fmla="*/ 2147483647 w 31"/>
                <a:gd name="T5" fmla="*/ 2147483647 h 26"/>
                <a:gd name="T6" fmla="*/ 2147483647 w 31"/>
                <a:gd name="T7" fmla="*/ 0 h 26"/>
                <a:gd name="T8" fmla="*/ 0 w 31"/>
                <a:gd name="T9" fmla="*/ 2147483647 h 26"/>
                <a:gd name="T10" fmla="*/ 0 60000 65536"/>
                <a:gd name="T11" fmla="*/ 0 60000 65536"/>
                <a:gd name="T12" fmla="*/ 0 60000 65536"/>
                <a:gd name="T13" fmla="*/ 0 60000 65536"/>
                <a:gd name="T14" fmla="*/ 0 60000 65536"/>
                <a:gd name="T15" fmla="*/ 0 w 31"/>
                <a:gd name="T16" fmla="*/ 0 h 26"/>
                <a:gd name="T17" fmla="*/ 31 w 31"/>
                <a:gd name="T18" fmla="*/ 26 h 26"/>
              </a:gdLst>
              <a:ahLst/>
              <a:cxnLst>
                <a:cxn ang="T10">
                  <a:pos x="T0" y="T1"/>
                </a:cxn>
                <a:cxn ang="T11">
                  <a:pos x="T2" y="T3"/>
                </a:cxn>
                <a:cxn ang="T12">
                  <a:pos x="T4" y="T5"/>
                </a:cxn>
                <a:cxn ang="T13">
                  <a:pos x="T6" y="T7"/>
                </a:cxn>
                <a:cxn ang="T14">
                  <a:pos x="T8" y="T9"/>
                </a:cxn>
              </a:cxnLst>
              <a:rect l="T15" t="T16" r="T17" b="T18"/>
              <a:pathLst>
                <a:path w="31" h="26">
                  <a:moveTo>
                    <a:pt x="0" y="12"/>
                  </a:moveTo>
                  <a:lnTo>
                    <a:pt x="25" y="26"/>
                  </a:lnTo>
                  <a:lnTo>
                    <a:pt x="31" y="15"/>
                  </a:lnTo>
                  <a:lnTo>
                    <a:pt x="3" y="0"/>
                  </a:lnTo>
                  <a:lnTo>
                    <a:pt x="0" y="12"/>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066" name="Freeform 804"/>
            <p:cNvSpPr>
              <a:spLocks/>
            </p:cNvSpPr>
            <p:nvPr/>
          </p:nvSpPr>
          <p:spPr bwMode="auto">
            <a:xfrm>
              <a:off x="3430982" y="2499193"/>
              <a:ext cx="53303" cy="26782"/>
            </a:xfrm>
            <a:custGeom>
              <a:avLst/>
              <a:gdLst>
                <a:gd name="T0" fmla="*/ 2147483647 w 39"/>
                <a:gd name="T1" fmla="*/ 0 h 25"/>
                <a:gd name="T2" fmla="*/ 2147483647 w 39"/>
                <a:gd name="T3" fmla="*/ 0 h 25"/>
                <a:gd name="T4" fmla="*/ 2147483647 w 39"/>
                <a:gd name="T5" fmla="*/ 0 h 25"/>
                <a:gd name="T6" fmla="*/ 2147483647 w 39"/>
                <a:gd name="T7" fmla="*/ 0 h 25"/>
                <a:gd name="T8" fmla="*/ 2147483647 w 39"/>
                <a:gd name="T9" fmla="*/ 2147483647 h 25"/>
                <a:gd name="T10" fmla="*/ 2147483647 w 39"/>
                <a:gd name="T11" fmla="*/ 2147483647 h 25"/>
                <a:gd name="T12" fmla="*/ 2147483647 w 39"/>
                <a:gd name="T13" fmla="*/ 2147483647 h 25"/>
                <a:gd name="T14" fmla="*/ 2147483647 w 39"/>
                <a:gd name="T15" fmla="*/ 2147483647 h 25"/>
                <a:gd name="T16" fmla="*/ 2147483647 w 39"/>
                <a:gd name="T17" fmla="*/ 2147483647 h 25"/>
                <a:gd name="T18" fmla="*/ 2147483647 w 39"/>
                <a:gd name="T19" fmla="*/ 2147483647 h 25"/>
                <a:gd name="T20" fmla="*/ 2147483647 w 39"/>
                <a:gd name="T21" fmla="*/ 2147483647 h 25"/>
                <a:gd name="T22" fmla="*/ 2147483647 w 39"/>
                <a:gd name="T23" fmla="*/ 2147483647 h 25"/>
                <a:gd name="T24" fmla="*/ 2147483647 w 39"/>
                <a:gd name="T25" fmla="*/ 2147483647 h 25"/>
                <a:gd name="T26" fmla="*/ 2147483647 w 39"/>
                <a:gd name="T27" fmla="*/ 2147483647 h 25"/>
                <a:gd name="T28" fmla="*/ 2147483647 w 39"/>
                <a:gd name="T29" fmla="*/ 2147483647 h 25"/>
                <a:gd name="T30" fmla="*/ 0 w 39"/>
                <a:gd name="T31" fmla="*/ 2147483647 h 25"/>
                <a:gd name="T32" fmla="*/ 0 w 39"/>
                <a:gd name="T33" fmla="*/ 2147483647 h 25"/>
                <a:gd name="T34" fmla="*/ 0 w 39"/>
                <a:gd name="T35" fmla="*/ 2147483647 h 25"/>
                <a:gd name="T36" fmla="*/ 0 w 39"/>
                <a:gd name="T37" fmla="*/ 2147483647 h 25"/>
                <a:gd name="T38" fmla="*/ 0 w 39"/>
                <a:gd name="T39" fmla="*/ 2147483647 h 25"/>
                <a:gd name="T40" fmla="*/ 0 w 39"/>
                <a:gd name="T41" fmla="*/ 2147483647 h 25"/>
                <a:gd name="T42" fmla="*/ 2147483647 w 39"/>
                <a:gd name="T43" fmla="*/ 2147483647 h 25"/>
                <a:gd name="T44" fmla="*/ 2147483647 w 39"/>
                <a:gd name="T45" fmla="*/ 2147483647 h 25"/>
                <a:gd name="T46" fmla="*/ 2147483647 w 39"/>
                <a:gd name="T47" fmla="*/ 2147483647 h 25"/>
                <a:gd name="T48" fmla="*/ 2147483647 w 39"/>
                <a:gd name="T49" fmla="*/ 2147483647 h 25"/>
                <a:gd name="T50" fmla="*/ 2147483647 w 39"/>
                <a:gd name="T51" fmla="*/ 2147483647 h 25"/>
                <a:gd name="T52" fmla="*/ 2147483647 w 39"/>
                <a:gd name="T53" fmla="*/ 2147483647 h 25"/>
                <a:gd name="T54" fmla="*/ 2147483647 w 39"/>
                <a:gd name="T55" fmla="*/ 2147483647 h 25"/>
                <a:gd name="T56" fmla="*/ 2147483647 w 39"/>
                <a:gd name="T57" fmla="*/ 2147483647 h 25"/>
                <a:gd name="T58" fmla="*/ 2147483647 w 39"/>
                <a:gd name="T59" fmla="*/ 2147483647 h 25"/>
                <a:gd name="T60" fmla="*/ 2147483647 w 39"/>
                <a:gd name="T61" fmla="*/ 2147483647 h 25"/>
                <a:gd name="T62" fmla="*/ 2147483647 w 39"/>
                <a:gd name="T63" fmla="*/ 2147483647 h 25"/>
                <a:gd name="T64" fmla="*/ 2147483647 w 39"/>
                <a:gd name="T65" fmla="*/ 2147483647 h 25"/>
                <a:gd name="T66" fmla="*/ 2147483647 w 39"/>
                <a:gd name="T67" fmla="*/ 2147483647 h 25"/>
                <a:gd name="T68" fmla="*/ 2147483647 w 39"/>
                <a:gd name="T69" fmla="*/ 2147483647 h 25"/>
                <a:gd name="T70" fmla="*/ 2147483647 w 39"/>
                <a:gd name="T71" fmla="*/ 2147483647 h 25"/>
                <a:gd name="T72" fmla="*/ 2147483647 w 39"/>
                <a:gd name="T73" fmla="*/ 2147483647 h 25"/>
                <a:gd name="T74" fmla="*/ 2147483647 w 39"/>
                <a:gd name="T75" fmla="*/ 2147483647 h 25"/>
                <a:gd name="T76" fmla="*/ 2147483647 w 39"/>
                <a:gd name="T77" fmla="*/ 2147483647 h 25"/>
                <a:gd name="T78" fmla="*/ 2147483647 w 39"/>
                <a:gd name="T79" fmla="*/ 2147483647 h 25"/>
                <a:gd name="T80" fmla="*/ 2147483647 w 39"/>
                <a:gd name="T81" fmla="*/ 2147483647 h 25"/>
                <a:gd name="T82" fmla="*/ 2147483647 w 39"/>
                <a:gd name="T83" fmla="*/ 2147483647 h 25"/>
                <a:gd name="T84" fmla="*/ 2147483647 w 39"/>
                <a:gd name="T85" fmla="*/ 2147483647 h 25"/>
                <a:gd name="T86" fmla="*/ 2147483647 w 39"/>
                <a:gd name="T87" fmla="*/ 0 h 2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9"/>
                <a:gd name="T133" fmla="*/ 0 h 25"/>
                <a:gd name="T134" fmla="*/ 39 w 39"/>
                <a:gd name="T135" fmla="*/ 25 h 2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9" h="25">
                  <a:moveTo>
                    <a:pt x="20" y="0"/>
                  </a:moveTo>
                  <a:lnTo>
                    <a:pt x="18" y="0"/>
                  </a:lnTo>
                  <a:lnTo>
                    <a:pt x="17" y="0"/>
                  </a:lnTo>
                  <a:lnTo>
                    <a:pt x="15" y="0"/>
                  </a:lnTo>
                  <a:lnTo>
                    <a:pt x="14" y="1"/>
                  </a:lnTo>
                  <a:lnTo>
                    <a:pt x="12" y="1"/>
                  </a:lnTo>
                  <a:lnTo>
                    <a:pt x="10" y="2"/>
                  </a:lnTo>
                  <a:lnTo>
                    <a:pt x="8" y="2"/>
                  </a:lnTo>
                  <a:lnTo>
                    <a:pt x="6" y="3"/>
                  </a:lnTo>
                  <a:lnTo>
                    <a:pt x="5" y="5"/>
                  </a:lnTo>
                  <a:lnTo>
                    <a:pt x="3" y="6"/>
                  </a:lnTo>
                  <a:lnTo>
                    <a:pt x="2" y="7"/>
                  </a:lnTo>
                  <a:lnTo>
                    <a:pt x="1" y="8"/>
                  </a:lnTo>
                  <a:lnTo>
                    <a:pt x="1" y="9"/>
                  </a:lnTo>
                  <a:lnTo>
                    <a:pt x="1" y="10"/>
                  </a:lnTo>
                  <a:lnTo>
                    <a:pt x="0" y="11"/>
                  </a:lnTo>
                  <a:lnTo>
                    <a:pt x="0" y="12"/>
                  </a:lnTo>
                  <a:lnTo>
                    <a:pt x="0" y="13"/>
                  </a:lnTo>
                  <a:lnTo>
                    <a:pt x="0" y="15"/>
                  </a:lnTo>
                  <a:lnTo>
                    <a:pt x="2" y="18"/>
                  </a:lnTo>
                  <a:lnTo>
                    <a:pt x="3" y="20"/>
                  </a:lnTo>
                  <a:lnTo>
                    <a:pt x="6" y="22"/>
                  </a:lnTo>
                  <a:lnTo>
                    <a:pt x="9" y="23"/>
                  </a:lnTo>
                  <a:lnTo>
                    <a:pt x="12" y="24"/>
                  </a:lnTo>
                  <a:lnTo>
                    <a:pt x="16" y="25"/>
                  </a:lnTo>
                  <a:lnTo>
                    <a:pt x="20" y="25"/>
                  </a:lnTo>
                  <a:lnTo>
                    <a:pt x="24" y="25"/>
                  </a:lnTo>
                  <a:lnTo>
                    <a:pt x="28" y="24"/>
                  </a:lnTo>
                  <a:lnTo>
                    <a:pt x="31" y="23"/>
                  </a:lnTo>
                  <a:lnTo>
                    <a:pt x="34" y="22"/>
                  </a:lnTo>
                  <a:lnTo>
                    <a:pt x="36" y="20"/>
                  </a:lnTo>
                  <a:lnTo>
                    <a:pt x="38" y="18"/>
                  </a:lnTo>
                  <a:lnTo>
                    <a:pt x="39" y="15"/>
                  </a:lnTo>
                  <a:lnTo>
                    <a:pt x="39" y="13"/>
                  </a:lnTo>
                  <a:lnTo>
                    <a:pt x="39" y="10"/>
                  </a:lnTo>
                  <a:lnTo>
                    <a:pt x="38" y="8"/>
                  </a:lnTo>
                  <a:lnTo>
                    <a:pt x="36" y="6"/>
                  </a:lnTo>
                  <a:lnTo>
                    <a:pt x="34" y="4"/>
                  </a:lnTo>
                  <a:lnTo>
                    <a:pt x="31" y="2"/>
                  </a:lnTo>
                  <a:lnTo>
                    <a:pt x="28" y="1"/>
                  </a:lnTo>
                  <a:lnTo>
                    <a:pt x="24" y="1"/>
                  </a:lnTo>
                  <a:lnTo>
                    <a:pt x="20" y="0"/>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067" name="Freeform 805"/>
            <p:cNvSpPr>
              <a:spLocks/>
            </p:cNvSpPr>
            <p:nvPr/>
          </p:nvSpPr>
          <p:spPr bwMode="auto">
            <a:xfrm>
              <a:off x="2905791" y="2541481"/>
              <a:ext cx="45464" cy="19734"/>
            </a:xfrm>
            <a:custGeom>
              <a:avLst/>
              <a:gdLst>
                <a:gd name="T0" fmla="*/ 2147483647 w 34"/>
                <a:gd name="T1" fmla="*/ 2147483647 h 18"/>
                <a:gd name="T2" fmla="*/ 2147483647 w 34"/>
                <a:gd name="T3" fmla="*/ 2147483647 h 18"/>
                <a:gd name="T4" fmla="*/ 2147483647 w 34"/>
                <a:gd name="T5" fmla="*/ 0 h 18"/>
                <a:gd name="T6" fmla="*/ 0 w 34"/>
                <a:gd name="T7" fmla="*/ 2147483647 h 18"/>
                <a:gd name="T8" fmla="*/ 2147483647 w 34"/>
                <a:gd name="T9" fmla="*/ 2147483647 h 18"/>
                <a:gd name="T10" fmla="*/ 0 60000 65536"/>
                <a:gd name="T11" fmla="*/ 0 60000 65536"/>
                <a:gd name="T12" fmla="*/ 0 60000 65536"/>
                <a:gd name="T13" fmla="*/ 0 60000 65536"/>
                <a:gd name="T14" fmla="*/ 0 60000 65536"/>
                <a:gd name="T15" fmla="*/ 0 w 34"/>
                <a:gd name="T16" fmla="*/ 0 h 18"/>
                <a:gd name="T17" fmla="*/ 34 w 34"/>
                <a:gd name="T18" fmla="*/ 18 h 18"/>
              </a:gdLst>
              <a:ahLst/>
              <a:cxnLst>
                <a:cxn ang="T10">
                  <a:pos x="T0" y="T1"/>
                </a:cxn>
                <a:cxn ang="T11">
                  <a:pos x="T2" y="T3"/>
                </a:cxn>
                <a:cxn ang="T12">
                  <a:pos x="T4" y="T5"/>
                </a:cxn>
                <a:cxn ang="T13">
                  <a:pos x="T6" y="T7"/>
                </a:cxn>
                <a:cxn ang="T14">
                  <a:pos x="T8" y="T9"/>
                </a:cxn>
              </a:cxnLst>
              <a:rect l="T15" t="T16" r="T17" b="T18"/>
              <a:pathLst>
                <a:path w="34" h="18">
                  <a:moveTo>
                    <a:pt x="4" y="18"/>
                  </a:moveTo>
                  <a:lnTo>
                    <a:pt x="34" y="14"/>
                  </a:lnTo>
                  <a:lnTo>
                    <a:pt x="33" y="0"/>
                  </a:lnTo>
                  <a:lnTo>
                    <a:pt x="0" y="6"/>
                  </a:lnTo>
                  <a:lnTo>
                    <a:pt x="4" y="18"/>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068" name="Freeform 806"/>
            <p:cNvSpPr>
              <a:spLocks/>
            </p:cNvSpPr>
            <p:nvPr/>
          </p:nvSpPr>
          <p:spPr bwMode="auto">
            <a:xfrm>
              <a:off x="2899521" y="2509058"/>
              <a:ext cx="59574" cy="28192"/>
            </a:xfrm>
            <a:custGeom>
              <a:avLst/>
              <a:gdLst>
                <a:gd name="T0" fmla="*/ 2147483647 w 44"/>
                <a:gd name="T1" fmla="*/ 2147483647 h 27"/>
                <a:gd name="T2" fmla="*/ 2147483647 w 44"/>
                <a:gd name="T3" fmla="*/ 2147483647 h 27"/>
                <a:gd name="T4" fmla="*/ 2147483647 w 44"/>
                <a:gd name="T5" fmla="*/ 2147483647 h 27"/>
                <a:gd name="T6" fmla="*/ 2147483647 w 44"/>
                <a:gd name="T7" fmla="*/ 2147483647 h 27"/>
                <a:gd name="T8" fmla="*/ 2147483647 w 44"/>
                <a:gd name="T9" fmla="*/ 2147483647 h 27"/>
                <a:gd name="T10" fmla="*/ 2147483647 w 44"/>
                <a:gd name="T11" fmla="*/ 2147483647 h 27"/>
                <a:gd name="T12" fmla="*/ 2147483647 w 44"/>
                <a:gd name="T13" fmla="*/ 2147483647 h 27"/>
                <a:gd name="T14" fmla="*/ 2147483647 w 44"/>
                <a:gd name="T15" fmla="*/ 2147483647 h 27"/>
                <a:gd name="T16" fmla="*/ 2147483647 w 44"/>
                <a:gd name="T17" fmla="*/ 2147483647 h 27"/>
                <a:gd name="T18" fmla="*/ 2147483647 w 44"/>
                <a:gd name="T19" fmla="*/ 2147483647 h 27"/>
                <a:gd name="T20" fmla="*/ 2147483647 w 44"/>
                <a:gd name="T21" fmla="*/ 2147483647 h 27"/>
                <a:gd name="T22" fmla="*/ 2147483647 w 44"/>
                <a:gd name="T23" fmla="*/ 2147483647 h 27"/>
                <a:gd name="T24" fmla="*/ 2147483647 w 44"/>
                <a:gd name="T25" fmla="*/ 2147483647 h 27"/>
                <a:gd name="T26" fmla="*/ 2147483647 w 44"/>
                <a:gd name="T27" fmla="*/ 2147483647 h 27"/>
                <a:gd name="T28" fmla="*/ 2147483647 w 44"/>
                <a:gd name="T29" fmla="*/ 2147483647 h 27"/>
                <a:gd name="T30" fmla="*/ 2147483647 w 44"/>
                <a:gd name="T31" fmla="*/ 0 h 27"/>
                <a:gd name="T32" fmla="*/ 2147483647 w 44"/>
                <a:gd name="T33" fmla="*/ 0 h 27"/>
                <a:gd name="T34" fmla="*/ 2147483647 w 44"/>
                <a:gd name="T35" fmla="*/ 0 h 27"/>
                <a:gd name="T36" fmla="*/ 2147483647 w 44"/>
                <a:gd name="T37" fmla="*/ 0 h 27"/>
                <a:gd name="T38" fmla="*/ 2147483647 w 44"/>
                <a:gd name="T39" fmla="*/ 2147483647 h 27"/>
                <a:gd name="T40" fmla="*/ 2147483647 w 44"/>
                <a:gd name="T41" fmla="*/ 2147483647 h 27"/>
                <a:gd name="T42" fmla="*/ 2147483647 w 44"/>
                <a:gd name="T43" fmla="*/ 2147483647 h 27"/>
                <a:gd name="T44" fmla="*/ 2147483647 w 44"/>
                <a:gd name="T45" fmla="*/ 2147483647 h 27"/>
                <a:gd name="T46" fmla="*/ 2147483647 w 44"/>
                <a:gd name="T47" fmla="*/ 2147483647 h 27"/>
                <a:gd name="T48" fmla="*/ 2147483647 w 44"/>
                <a:gd name="T49" fmla="*/ 2147483647 h 27"/>
                <a:gd name="T50" fmla="*/ 2147483647 w 44"/>
                <a:gd name="T51" fmla="*/ 2147483647 h 27"/>
                <a:gd name="T52" fmla="*/ 0 w 44"/>
                <a:gd name="T53" fmla="*/ 2147483647 h 27"/>
                <a:gd name="T54" fmla="*/ 0 w 44"/>
                <a:gd name="T55" fmla="*/ 2147483647 h 27"/>
                <a:gd name="T56" fmla="*/ 0 w 44"/>
                <a:gd name="T57" fmla="*/ 2147483647 h 27"/>
                <a:gd name="T58" fmla="*/ 0 w 44"/>
                <a:gd name="T59" fmla="*/ 2147483647 h 27"/>
                <a:gd name="T60" fmla="*/ 0 w 44"/>
                <a:gd name="T61" fmla="*/ 2147483647 h 27"/>
                <a:gd name="T62" fmla="*/ 0 w 44"/>
                <a:gd name="T63" fmla="*/ 2147483647 h 27"/>
                <a:gd name="T64" fmla="*/ 0 w 44"/>
                <a:gd name="T65" fmla="*/ 2147483647 h 27"/>
                <a:gd name="T66" fmla="*/ 0 w 44"/>
                <a:gd name="T67" fmla="*/ 2147483647 h 27"/>
                <a:gd name="T68" fmla="*/ 0 w 44"/>
                <a:gd name="T69" fmla="*/ 2147483647 h 27"/>
                <a:gd name="T70" fmla="*/ 0 w 44"/>
                <a:gd name="T71" fmla="*/ 2147483647 h 27"/>
                <a:gd name="T72" fmla="*/ 0 w 44"/>
                <a:gd name="T73" fmla="*/ 2147483647 h 27"/>
                <a:gd name="T74" fmla="*/ 0 w 44"/>
                <a:gd name="T75" fmla="*/ 2147483647 h 27"/>
                <a:gd name="T76" fmla="*/ 2147483647 w 44"/>
                <a:gd name="T77" fmla="*/ 2147483647 h 27"/>
                <a:gd name="T78" fmla="*/ 2147483647 w 44"/>
                <a:gd name="T79" fmla="*/ 2147483647 h 27"/>
                <a:gd name="T80" fmla="*/ 2147483647 w 44"/>
                <a:gd name="T81" fmla="*/ 2147483647 h 27"/>
                <a:gd name="T82" fmla="*/ 2147483647 w 44"/>
                <a:gd name="T83" fmla="*/ 2147483647 h 27"/>
                <a:gd name="T84" fmla="*/ 2147483647 w 44"/>
                <a:gd name="T85" fmla="*/ 2147483647 h 27"/>
                <a:gd name="T86" fmla="*/ 2147483647 w 44"/>
                <a:gd name="T87" fmla="*/ 2147483647 h 27"/>
                <a:gd name="T88" fmla="*/ 2147483647 w 44"/>
                <a:gd name="T89" fmla="*/ 2147483647 h 27"/>
                <a:gd name="T90" fmla="*/ 2147483647 w 44"/>
                <a:gd name="T91" fmla="*/ 2147483647 h 27"/>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4"/>
                <a:gd name="T139" fmla="*/ 0 h 27"/>
                <a:gd name="T140" fmla="*/ 44 w 44"/>
                <a:gd name="T141" fmla="*/ 27 h 27"/>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4" h="27">
                  <a:moveTo>
                    <a:pt x="22" y="27"/>
                  </a:moveTo>
                  <a:lnTo>
                    <a:pt x="26" y="27"/>
                  </a:lnTo>
                  <a:lnTo>
                    <a:pt x="30" y="26"/>
                  </a:lnTo>
                  <a:lnTo>
                    <a:pt x="34" y="25"/>
                  </a:lnTo>
                  <a:lnTo>
                    <a:pt x="37" y="23"/>
                  </a:lnTo>
                  <a:lnTo>
                    <a:pt x="40" y="21"/>
                  </a:lnTo>
                  <a:lnTo>
                    <a:pt x="42" y="19"/>
                  </a:lnTo>
                  <a:lnTo>
                    <a:pt x="43" y="16"/>
                  </a:lnTo>
                  <a:lnTo>
                    <a:pt x="44" y="13"/>
                  </a:lnTo>
                  <a:lnTo>
                    <a:pt x="43" y="10"/>
                  </a:lnTo>
                  <a:lnTo>
                    <a:pt x="42" y="8"/>
                  </a:lnTo>
                  <a:lnTo>
                    <a:pt x="40" y="6"/>
                  </a:lnTo>
                  <a:lnTo>
                    <a:pt x="37" y="4"/>
                  </a:lnTo>
                  <a:lnTo>
                    <a:pt x="34" y="2"/>
                  </a:lnTo>
                  <a:lnTo>
                    <a:pt x="30" y="1"/>
                  </a:lnTo>
                  <a:lnTo>
                    <a:pt x="26" y="0"/>
                  </a:lnTo>
                  <a:lnTo>
                    <a:pt x="22" y="0"/>
                  </a:lnTo>
                  <a:lnTo>
                    <a:pt x="18" y="0"/>
                  </a:lnTo>
                  <a:lnTo>
                    <a:pt x="15" y="0"/>
                  </a:lnTo>
                  <a:lnTo>
                    <a:pt x="12" y="1"/>
                  </a:lnTo>
                  <a:lnTo>
                    <a:pt x="9" y="2"/>
                  </a:lnTo>
                  <a:lnTo>
                    <a:pt x="7" y="3"/>
                  </a:lnTo>
                  <a:lnTo>
                    <a:pt x="4" y="5"/>
                  </a:lnTo>
                  <a:lnTo>
                    <a:pt x="2" y="7"/>
                  </a:lnTo>
                  <a:lnTo>
                    <a:pt x="1" y="9"/>
                  </a:lnTo>
                  <a:lnTo>
                    <a:pt x="0" y="10"/>
                  </a:lnTo>
                  <a:lnTo>
                    <a:pt x="0" y="11"/>
                  </a:lnTo>
                  <a:lnTo>
                    <a:pt x="0" y="12"/>
                  </a:lnTo>
                  <a:lnTo>
                    <a:pt x="0" y="13"/>
                  </a:lnTo>
                  <a:lnTo>
                    <a:pt x="0" y="14"/>
                  </a:lnTo>
                  <a:lnTo>
                    <a:pt x="0" y="15"/>
                  </a:lnTo>
                  <a:lnTo>
                    <a:pt x="1" y="18"/>
                  </a:lnTo>
                  <a:lnTo>
                    <a:pt x="2" y="20"/>
                  </a:lnTo>
                  <a:lnTo>
                    <a:pt x="4" y="22"/>
                  </a:lnTo>
                  <a:lnTo>
                    <a:pt x="7" y="24"/>
                  </a:lnTo>
                  <a:lnTo>
                    <a:pt x="10" y="25"/>
                  </a:lnTo>
                  <a:lnTo>
                    <a:pt x="14" y="26"/>
                  </a:lnTo>
                  <a:lnTo>
                    <a:pt x="18" y="27"/>
                  </a:lnTo>
                  <a:lnTo>
                    <a:pt x="22" y="27"/>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069" name="Freeform 807"/>
            <p:cNvSpPr>
              <a:spLocks/>
            </p:cNvSpPr>
            <p:nvPr/>
          </p:nvSpPr>
          <p:spPr bwMode="auto">
            <a:xfrm>
              <a:off x="2766265" y="2517517"/>
              <a:ext cx="59574" cy="29602"/>
            </a:xfrm>
            <a:custGeom>
              <a:avLst/>
              <a:gdLst>
                <a:gd name="T0" fmla="*/ 2147483647 w 43"/>
                <a:gd name="T1" fmla="*/ 2147483647 h 28"/>
                <a:gd name="T2" fmla="*/ 2147483647 w 43"/>
                <a:gd name="T3" fmla="*/ 2147483647 h 28"/>
                <a:gd name="T4" fmla="*/ 2147483647 w 43"/>
                <a:gd name="T5" fmla="*/ 2147483647 h 28"/>
                <a:gd name="T6" fmla="*/ 2147483647 w 43"/>
                <a:gd name="T7" fmla="*/ 2147483647 h 28"/>
                <a:gd name="T8" fmla="*/ 2147483647 w 43"/>
                <a:gd name="T9" fmla="*/ 2147483647 h 28"/>
                <a:gd name="T10" fmla="*/ 2147483647 w 43"/>
                <a:gd name="T11" fmla="*/ 2147483647 h 28"/>
                <a:gd name="T12" fmla="*/ 2147483647 w 43"/>
                <a:gd name="T13" fmla="*/ 2147483647 h 28"/>
                <a:gd name="T14" fmla="*/ 2147483647 w 43"/>
                <a:gd name="T15" fmla="*/ 2147483647 h 28"/>
                <a:gd name="T16" fmla="*/ 2147483647 w 43"/>
                <a:gd name="T17" fmla="*/ 2147483647 h 28"/>
                <a:gd name="T18" fmla="*/ 2147483647 w 43"/>
                <a:gd name="T19" fmla="*/ 2147483647 h 28"/>
                <a:gd name="T20" fmla="*/ 2147483647 w 43"/>
                <a:gd name="T21" fmla="*/ 2147483647 h 28"/>
                <a:gd name="T22" fmla="*/ 2147483647 w 43"/>
                <a:gd name="T23" fmla="*/ 2147483647 h 28"/>
                <a:gd name="T24" fmla="*/ 2147483647 w 43"/>
                <a:gd name="T25" fmla="*/ 2147483647 h 28"/>
                <a:gd name="T26" fmla="*/ 2147483647 w 43"/>
                <a:gd name="T27" fmla="*/ 2147483647 h 28"/>
                <a:gd name="T28" fmla="*/ 2147483647 w 43"/>
                <a:gd name="T29" fmla="*/ 2147483647 h 28"/>
                <a:gd name="T30" fmla="*/ 2147483647 w 43"/>
                <a:gd name="T31" fmla="*/ 2147483647 h 28"/>
                <a:gd name="T32" fmla="*/ 2147483647 w 43"/>
                <a:gd name="T33" fmla="*/ 0 h 28"/>
                <a:gd name="T34" fmla="*/ 2147483647 w 43"/>
                <a:gd name="T35" fmla="*/ 2147483647 h 28"/>
                <a:gd name="T36" fmla="*/ 2147483647 w 43"/>
                <a:gd name="T37" fmla="*/ 2147483647 h 28"/>
                <a:gd name="T38" fmla="*/ 2147483647 w 43"/>
                <a:gd name="T39" fmla="*/ 2147483647 h 28"/>
                <a:gd name="T40" fmla="*/ 2147483647 w 43"/>
                <a:gd name="T41" fmla="*/ 2147483647 h 28"/>
                <a:gd name="T42" fmla="*/ 2147483647 w 43"/>
                <a:gd name="T43" fmla="*/ 2147483647 h 28"/>
                <a:gd name="T44" fmla="*/ 2147483647 w 43"/>
                <a:gd name="T45" fmla="*/ 2147483647 h 28"/>
                <a:gd name="T46" fmla="*/ 2147483647 w 43"/>
                <a:gd name="T47" fmla="*/ 2147483647 h 28"/>
                <a:gd name="T48" fmla="*/ 2147483647 w 43"/>
                <a:gd name="T49" fmla="*/ 2147483647 h 28"/>
                <a:gd name="T50" fmla="*/ 2147483647 w 43"/>
                <a:gd name="T51" fmla="*/ 2147483647 h 28"/>
                <a:gd name="T52" fmla="*/ 0 w 43"/>
                <a:gd name="T53" fmla="*/ 2147483647 h 28"/>
                <a:gd name="T54" fmla="*/ 0 w 43"/>
                <a:gd name="T55" fmla="*/ 2147483647 h 28"/>
                <a:gd name="T56" fmla="*/ 0 w 43"/>
                <a:gd name="T57" fmla="*/ 2147483647 h 28"/>
                <a:gd name="T58" fmla="*/ 0 w 43"/>
                <a:gd name="T59" fmla="*/ 2147483647 h 28"/>
                <a:gd name="T60" fmla="*/ 0 w 43"/>
                <a:gd name="T61" fmla="*/ 2147483647 h 28"/>
                <a:gd name="T62" fmla="*/ 0 w 43"/>
                <a:gd name="T63" fmla="*/ 2147483647 h 28"/>
                <a:gd name="T64" fmla="*/ 0 w 43"/>
                <a:gd name="T65" fmla="*/ 2147483647 h 28"/>
                <a:gd name="T66" fmla="*/ 0 w 43"/>
                <a:gd name="T67" fmla="*/ 2147483647 h 28"/>
                <a:gd name="T68" fmla="*/ 2147483647 w 43"/>
                <a:gd name="T69" fmla="*/ 2147483647 h 28"/>
                <a:gd name="T70" fmla="*/ 2147483647 w 43"/>
                <a:gd name="T71" fmla="*/ 2147483647 h 28"/>
                <a:gd name="T72" fmla="*/ 2147483647 w 43"/>
                <a:gd name="T73" fmla="*/ 2147483647 h 28"/>
                <a:gd name="T74" fmla="*/ 2147483647 w 43"/>
                <a:gd name="T75" fmla="*/ 2147483647 h 28"/>
                <a:gd name="T76" fmla="*/ 2147483647 w 43"/>
                <a:gd name="T77" fmla="*/ 2147483647 h 28"/>
                <a:gd name="T78" fmla="*/ 2147483647 w 43"/>
                <a:gd name="T79" fmla="*/ 2147483647 h 28"/>
                <a:gd name="T80" fmla="*/ 2147483647 w 43"/>
                <a:gd name="T81" fmla="*/ 2147483647 h 28"/>
                <a:gd name="T82" fmla="*/ 2147483647 w 43"/>
                <a:gd name="T83" fmla="*/ 2147483647 h 28"/>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3"/>
                <a:gd name="T127" fmla="*/ 0 h 28"/>
                <a:gd name="T128" fmla="*/ 43 w 43"/>
                <a:gd name="T129" fmla="*/ 28 h 28"/>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3" h="28">
                  <a:moveTo>
                    <a:pt x="21" y="28"/>
                  </a:moveTo>
                  <a:lnTo>
                    <a:pt x="26" y="27"/>
                  </a:lnTo>
                  <a:lnTo>
                    <a:pt x="30" y="26"/>
                  </a:lnTo>
                  <a:lnTo>
                    <a:pt x="34" y="25"/>
                  </a:lnTo>
                  <a:lnTo>
                    <a:pt x="37" y="24"/>
                  </a:lnTo>
                  <a:lnTo>
                    <a:pt x="39" y="21"/>
                  </a:lnTo>
                  <a:lnTo>
                    <a:pt x="42" y="19"/>
                  </a:lnTo>
                  <a:lnTo>
                    <a:pt x="43" y="17"/>
                  </a:lnTo>
                  <a:lnTo>
                    <a:pt x="43" y="14"/>
                  </a:lnTo>
                  <a:lnTo>
                    <a:pt x="43" y="11"/>
                  </a:lnTo>
                  <a:lnTo>
                    <a:pt x="42" y="9"/>
                  </a:lnTo>
                  <a:lnTo>
                    <a:pt x="39" y="7"/>
                  </a:lnTo>
                  <a:lnTo>
                    <a:pt x="37" y="4"/>
                  </a:lnTo>
                  <a:lnTo>
                    <a:pt x="34" y="3"/>
                  </a:lnTo>
                  <a:lnTo>
                    <a:pt x="30" y="1"/>
                  </a:lnTo>
                  <a:lnTo>
                    <a:pt x="26" y="1"/>
                  </a:lnTo>
                  <a:lnTo>
                    <a:pt x="21" y="0"/>
                  </a:lnTo>
                  <a:lnTo>
                    <a:pt x="18" y="1"/>
                  </a:lnTo>
                  <a:lnTo>
                    <a:pt x="15" y="1"/>
                  </a:lnTo>
                  <a:lnTo>
                    <a:pt x="12" y="2"/>
                  </a:lnTo>
                  <a:lnTo>
                    <a:pt x="9" y="3"/>
                  </a:lnTo>
                  <a:lnTo>
                    <a:pt x="6" y="4"/>
                  </a:lnTo>
                  <a:lnTo>
                    <a:pt x="4" y="5"/>
                  </a:lnTo>
                  <a:lnTo>
                    <a:pt x="2" y="7"/>
                  </a:lnTo>
                  <a:lnTo>
                    <a:pt x="1" y="9"/>
                  </a:lnTo>
                  <a:lnTo>
                    <a:pt x="1" y="10"/>
                  </a:lnTo>
                  <a:lnTo>
                    <a:pt x="0" y="11"/>
                  </a:lnTo>
                  <a:lnTo>
                    <a:pt x="0" y="12"/>
                  </a:lnTo>
                  <a:lnTo>
                    <a:pt x="0" y="14"/>
                  </a:lnTo>
                  <a:lnTo>
                    <a:pt x="0" y="15"/>
                  </a:lnTo>
                  <a:lnTo>
                    <a:pt x="1" y="18"/>
                  </a:lnTo>
                  <a:lnTo>
                    <a:pt x="2" y="20"/>
                  </a:lnTo>
                  <a:lnTo>
                    <a:pt x="4" y="22"/>
                  </a:lnTo>
                  <a:lnTo>
                    <a:pt x="7" y="24"/>
                  </a:lnTo>
                  <a:lnTo>
                    <a:pt x="10" y="26"/>
                  </a:lnTo>
                  <a:lnTo>
                    <a:pt x="14" y="27"/>
                  </a:lnTo>
                  <a:lnTo>
                    <a:pt x="17" y="27"/>
                  </a:lnTo>
                  <a:lnTo>
                    <a:pt x="21" y="28"/>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070" name="Freeform 808"/>
            <p:cNvSpPr>
              <a:spLocks/>
            </p:cNvSpPr>
            <p:nvPr/>
          </p:nvSpPr>
          <p:spPr bwMode="auto">
            <a:xfrm>
              <a:off x="2946554" y="2604911"/>
              <a:ext cx="420149" cy="194522"/>
            </a:xfrm>
            <a:custGeom>
              <a:avLst/>
              <a:gdLst>
                <a:gd name="T0" fmla="*/ 2147483647 w 301"/>
                <a:gd name="T1" fmla="*/ 2147483647 h 181"/>
                <a:gd name="T2" fmla="*/ 2147483647 w 301"/>
                <a:gd name="T3" fmla="*/ 2147483647 h 181"/>
                <a:gd name="T4" fmla="*/ 2147483647 w 301"/>
                <a:gd name="T5" fmla="*/ 2147483647 h 181"/>
                <a:gd name="T6" fmla="*/ 2147483647 w 301"/>
                <a:gd name="T7" fmla="*/ 2147483647 h 181"/>
                <a:gd name="T8" fmla="*/ 2147483647 w 301"/>
                <a:gd name="T9" fmla="*/ 2147483647 h 181"/>
                <a:gd name="T10" fmla="*/ 2147483647 w 301"/>
                <a:gd name="T11" fmla="*/ 2147483647 h 181"/>
                <a:gd name="T12" fmla="*/ 2147483647 w 301"/>
                <a:gd name="T13" fmla="*/ 2147483647 h 181"/>
                <a:gd name="T14" fmla="*/ 2147483647 w 301"/>
                <a:gd name="T15" fmla="*/ 2147483647 h 181"/>
                <a:gd name="T16" fmla="*/ 2147483647 w 301"/>
                <a:gd name="T17" fmla="*/ 2147483647 h 181"/>
                <a:gd name="T18" fmla="*/ 2147483647 w 301"/>
                <a:gd name="T19" fmla="*/ 2147483647 h 181"/>
                <a:gd name="T20" fmla="*/ 2147483647 w 301"/>
                <a:gd name="T21" fmla="*/ 2147483647 h 181"/>
                <a:gd name="T22" fmla="*/ 2147483647 w 301"/>
                <a:gd name="T23" fmla="*/ 2147483647 h 181"/>
                <a:gd name="T24" fmla="*/ 2147483647 w 301"/>
                <a:gd name="T25" fmla="*/ 2147483647 h 181"/>
                <a:gd name="T26" fmla="*/ 2147483647 w 301"/>
                <a:gd name="T27" fmla="*/ 2147483647 h 181"/>
                <a:gd name="T28" fmla="*/ 2147483647 w 301"/>
                <a:gd name="T29" fmla="*/ 2147483647 h 181"/>
                <a:gd name="T30" fmla="*/ 2147483647 w 301"/>
                <a:gd name="T31" fmla="*/ 2147483647 h 181"/>
                <a:gd name="T32" fmla="*/ 2147483647 w 301"/>
                <a:gd name="T33" fmla="*/ 2147483647 h 181"/>
                <a:gd name="T34" fmla="*/ 2147483647 w 301"/>
                <a:gd name="T35" fmla="*/ 2147483647 h 181"/>
                <a:gd name="T36" fmla="*/ 2147483647 w 301"/>
                <a:gd name="T37" fmla="*/ 2147483647 h 181"/>
                <a:gd name="T38" fmla="*/ 2147483647 w 301"/>
                <a:gd name="T39" fmla="*/ 2147483647 h 181"/>
                <a:gd name="T40" fmla="*/ 2147483647 w 301"/>
                <a:gd name="T41" fmla="*/ 2147483647 h 181"/>
                <a:gd name="T42" fmla="*/ 2147483647 w 301"/>
                <a:gd name="T43" fmla="*/ 2147483647 h 181"/>
                <a:gd name="T44" fmla="*/ 2147483647 w 301"/>
                <a:gd name="T45" fmla="*/ 2147483647 h 181"/>
                <a:gd name="T46" fmla="*/ 2147483647 w 301"/>
                <a:gd name="T47" fmla="*/ 2147483647 h 181"/>
                <a:gd name="T48" fmla="*/ 2147483647 w 301"/>
                <a:gd name="T49" fmla="*/ 2147483647 h 181"/>
                <a:gd name="T50" fmla="*/ 2147483647 w 301"/>
                <a:gd name="T51" fmla="*/ 2147483647 h 181"/>
                <a:gd name="T52" fmla="*/ 2147483647 w 301"/>
                <a:gd name="T53" fmla="*/ 2147483647 h 181"/>
                <a:gd name="T54" fmla="*/ 2147483647 w 301"/>
                <a:gd name="T55" fmla="*/ 2147483647 h 181"/>
                <a:gd name="T56" fmla="*/ 2147483647 w 301"/>
                <a:gd name="T57" fmla="*/ 2147483647 h 181"/>
                <a:gd name="T58" fmla="*/ 2147483647 w 301"/>
                <a:gd name="T59" fmla="*/ 2147483647 h 181"/>
                <a:gd name="T60" fmla="*/ 2147483647 w 301"/>
                <a:gd name="T61" fmla="*/ 2147483647 h 181"/>
                <a:gd name="T62" fmla="*/ 2147483647 w 301"/>
                <a:gd name="T63" fmla="*/ 2147483647 h 181"/>
                <a:gd name="T64" fmla="*/ 2147483647 w 301"/>
                <a:gd name="T65" fmla="*/ 2147483647 h 181"/>
                <a:gd name="T66" fmla="*/ 2147483647 w 301"/>
                <a:gd name="T67" fmla="*/ 2147483647 h 181"/>
                <a:gd name="T68" fmla="*/ 2147483647 w 301"/>
                <a:gd name="T69" fmla="*/ 2147483647 h 181"/>
                <a:gd name="T70" fmla="*/ 2147483647 w 301"/>
                <a:gd name="T71" fmla="*/ 2147483647 h 181"/>
                <a:gd name="T72" fmla="*/ 2147483647 w 301"/>
                <a:gd name="T73" fmla="*/ 2147483647 h 181"/>
                <a:gd name="T74" fmla="*/ 2147483647 w 301"/>
                <a:gd name="T75" fmla="*/ 2147483647 h 181"/>
                <a:gd name="T76" fmla="*/ 2147483647 w 301"/>
                <a:gd name="T77" fmla="*/ 2147483647 h 181"/>
                <a:gd name="T78" fmla="*/ 2147483647 w 301"/>
                <a:gd name="T79" fmla="*/ 2147483647 h 181"/>
                <a:gd name="T80" fmla="*/ 2147483647 w 301"/>
                <a:gd name="T81" fmla="*/ 2147483647 h 181"/>
                <a:gd name="T82" fmla="*/ 2147483647 w 301"/>
                <a:gd name="T83" fmla="*/ 2147483647 h 181"/>
                <a:gd name="T84" fmla="*/ 2147483647 w 301"/>
                <a:gd name="T85" fmla="*/ 2147483647 h 181"/>
                <a:gd name="T86" fmla="*/ 2147483647 w 301"/>
                <a:gd name="T87" fmla="*/ 2147483647 h 181"/>
                <a:gd name="T88" fmla="*/ 2147483647 w 301"/>
                <a:gd name="T89" fmla="*/ 2147483647 h 181"/>
                <a:gd name="T90" fmla="*/ 2147483647 w 301"/>
                <a:gd name="T91" fmla="*/ 2147483647 h 181"/>
                <a:gd name="T92" fmla="*/ 2147483647 w 301"/>
                <a:gd name="T93" fmla="*/ 2147483647 h 181"/>
                <a:gd name="T94" fmla="*/ 2147483647 w 301"/>
                <a:gd name="T95" fmla="*/ 2147483647 h 181"/>
                <a:gd name="T96" fmla="*/ 2147483647 w 301"/>
                <a:gd name="T97" fmla="*/ 2147483647 h 181"/>
                <a:gd name="T98" fmla="*/ 2147483647 w 301"/>
                <a:gd name="T99" fmla="*/ 2147483647 h 181"/>
                <a:gd name="T100" fmla="*/ 2147483647 w 301"/>
                <a:gd name="T101" fmla="*/ 2147483647 h 181"/>
                <a:gd name="T102" fmla="*/ 2147483647 w 301"/>
                <a:gd name="T103" fmla="*/ 2147483647 h 181"/>
                <a:gd name="T104" fmla="*/ 2147483647 w 301"/>
                <a:gd name="T105" fmla="*/ 2147483647 h 181"/>
                <a:gd name="T106" fmla="*/ 2147483647 w 301"/>
                <a:gd name="T107" fmla="*/ 0 h 181"/>
                <a:gd name="T108" fmla="*/ 2147483647 w 301"/>
                <a:gd name="T109" fmla="*/ 2147483647 h 181"/>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301"/>
                <a:gd name="T166" fmla="*/ 0 h 181"/>
                <a:gd name="T167" fmla="*/ 301 w 301"/>
                <a:gd name="T168" fmla="*/ 181 h 181"/>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301" h="181">
                  <a:moveTo>
                    <a:pt x="281" y="2"/>
                  </a:moveTo>
                  <a:lnTo>
                    <a:pt x="287" y="5"/>
                  </a:lnTo>
                  <a:lnTo>
                    <a:pt x="292" y="11"/>
                  </a:lnTo>
                  <a:lnTo>
                    <a:pt x="295" y="20"/>
                  </a:lnTo>
                  <a:lnTo>
                    <a:pt x="296" y="31"/>
                  </a:lnTo>
                  <a:lnTo>
                    <a:pt x="296" y="43"/>
                  </a:lnTo>
                  <a:lnTo>
                    <a:pt x="295" y="57"/>
                  </a:lnTo>
                  <a:lnTo>
                    <a:pt x="293" y="71"/>
                  </a:lnTo>
                  <a:lnTo>
                    <a:pt x="291" y="86"/>
                  </a:lnTo>
                  <a:lnTo>
                    <a:pt x="288" y="101"/>
                  </a:lnTo>
                  <a:lnTo>
                    <a:pt x="285" y="115"/>
                  </a:lnTo>
                  <a:lnTo>
                    <a:pt x="282" y="128"/>
                  </a:lnTo>
                  <a:lnTo>
                    <a:pt x="279" y="140"/>
                  </a:lnTo>
                  <a:lnTo>
                    <a:pt x="276" y="149"/>
                  </a:lnTo>
                  <a:lnTo>
                    <a:pt x="274" y="157"/>
                  </a:lnTo>
                  <a:lnTo>
                    <a:pt x="273" y="162"/>
                  </a:lnTo>
                  <a:lnTo>
                    <a:pt x="272" y="163"/>
                  </a:lnTo>
                  <a:lnTo>
                    <a:pt x="218" y="151"/>
                  </a:lnTo>
                  <a:lnTo>
                    <a:pt x="231" y="134"/>
                  </a:lnTo>
                  <a:lnTo>
                    <a:pt x="237" y="114"/>
                  </a:lnTo>
                  <a:lnTo>
                    <a:pt x="240" y="94"/>
                  </a:lnTo>
                  <a:lnTo>
                    <a:pt x="240" y="74"/>
                  </a:lnTo>
                  <a:lnTo>
                    <a:pt x="237" y="56"/>
                  </a:lnTo>
                  <a:lnTo>
                    <a:pt x="234" y="42"/>
                  </a:lnTo>
                  <a:lnTo>
                    <a:pt x="231" y="32"/>
                  </a:lnTo>
                  <a:lnTo>
                    <a:pt x="229" y="28"/>
                  </a:lnTo>
                  <a:lnTo>
                    <a:pt x="222" y="18"/>
                  </a:lnTo>
                  <a:lnTo>
                    <a:pt x="217" y="13"/>
                  </a:lnTo>
                  <a:lnTo>
                    <a:pt x="215" y="12"/>
                  </a:lnTo>
                  <a:lnTo>
                    <a:pt x="214" y="14"/>
                  </a:lnTo>
                  <a:lnTo>
                    <a:pt x="215" y="18"/>
                  </a:lnTo>
                  <a:lnTo>
                    <a:pt x="216" y="23"/>
                  </a:lnTo>
                  <a:lnTo>
                    <a:pt x="217" y="27"/>
                  </a:lnTo>
                  <a:lnTo>
                    <a:pt x="218" y="28"/>
                  </a:lnTo>
                  <a:lnTo>
                    <a:pt x="223" y="39"/>
                  </a:lnTo>
                  <a:lnTo>
                    <a:pt x="227" y="50"/>
                  </a:lnTo>
                  <a:lnTo>
                    <a:pt x="229" y="61"/>
                  </a:lnTo>
                  <a:lnTo>
                    <a:pt x="231" y="72"/>
                  </a:lnTo>
                  <a:lnTo>
                    <a:pt x="231" y="82"/>
                  </a:lnTo>
                  <a:lnTo>
                    <a:pt x="229" y="92"/>
                  </a:lnTo>
                  <a:lnTo>
                    <a:pt x="228" y="102"/>
                  </a:lnTo>
                  <a:lnTo>
                    <a:pt x="225" y="111"/>
                  </a:lnTo>
                  <a:lnTo>
                    <a:pt x="223" y="119"/>
                  </a:lnTo>
                  <a:lnTo>
                    <a:pt x="220" y="127"/>
                  </a:lnTo>
                  <a:lnTo>
                    <a:pt x="217" y="133"/>
                  </a:lnTo>
                  <a:lnTo>
                    <a:pt x="214" y="139"/>
                  </a:lnTo>
                  <a:lnTo>
                    <a:pt x="211" y="144"/>
                  </a:lnTo>
                  <a:lnTo>
                    <a:pt x="210" y="147"/>
                  </a:lnTo>
                  <a:lnTo>
                    <a:pt x="208" y="149"/>
                  </a:lnTo>
                  <a:lnTo>
                    <a:pt x="208" y="150"/>
                  </a:lnTo>
                  <a:lnTo>
                    <a:pt x="184" y="143"/>
                  </a:lnTo>
                  <a:lnTo>
                    <a:pt x="185" y="132"/>
                  </a:lnTo>
                  <a:lnTo>
                    <a:pt x="184" y="123"/>
                  </a:lnTo>
                  <a:lnTo>
                    <a:pt x="182" y="116"/>
                  </a:lnTo>
                  <a:lnTo>
                    <a:pt x="178" y="110"/>
                  </a:lnTo>
                  <a:lnTo>
                    <a:pt x="175" y="105"/>
                  </a:lnTo>
                  <a:lnTo>
                    <a:pt x="171" y="102"/>
                  </a:lnTo>
                  <a:lnTo>
                    <a:pt x="169" y="101"/>
                  </a:lnTo>
                  <a:lnTo>
                    <a:pt x="168" y="100"/>
                  </a:lnTo>
                  <a:lnTo>
                    <a:pt x="173" y="115"/>
                  </a:lnTo>
                  <a:lnTo>
                    <a:pt x="175" y="126"/>
                  </a:lnTo>
                  <a:lnTo>
                    <a:pt x="175" y="135"/>
                  </a:lnTo>
                  <a:lnTo>
                    <a:pt x="173" y="142"/>
                  </a:lnTo>
                  <a:lnTo>
                    <a:pt x="171" y="146"/>
                  </a:lnTo>
                  <a:lnTo>
                    <a:pt x="169" y="149"/>
                  </a:lnTo>
                  <a:lnTo>
                    <a:pt x="167" y="151"/>
                  </a:lnTo>
                  <a:lnTo>
                    <a:pt x="133" y="170"/>
                  </a:lnTo>
                  <a:lnTo>
                    <a:pt x="139" y="157"/>
                  </a:lnTo>
                  <a:lnTo>
                    <a:pt x="143" y="145"/>
                  </a:lnTo>
                  <a:lnTo>
                    <a:pt x="146" y="134"/>
                  </a:lnTo>
                  <a:lnTo>
                    <a:pt x="147" y="123"/>
                  </a:lnTo>
                  <a:lnTo>
                    <a:pt x="147" y="113"/>
                  </a:lnTo>
                  <a:lnTo>
                    <a:pt x="146" y="103"/>
                  </a:lnTo>
                  <a:lnTo>
                    <a:pt x="144" y="94"/>
                  </a:lnTo>
                  <a:lnTo>
                    <a:pt x="141" y="86"/>
                  </a:lnTo>
                  <a:lnTo>
                    <a:pt x="138" y="78"/>
                  </a:lnTo>
                  <a:lnTo>
                    <a:pt x="135" y="72"/>
                  </a:lnTo>
                  <a:lnTo>
                    <a:pt x="132" y="67"/>
                  </a:lnTo>
                  <a:lnTo>
                    <a:pt x="128" y="62"/>
                  </a:lnTo>
                  <a:lnTo>
                    <a:pt x="126" y="58"/>
                  </a:lnTo>
                  <a:lnTo>
                    <a:pt x="123" y="55"/>
                  </a:lnTo>
                  <a:lnTo>
                    <a:pt x="122" y="54"/>
                  </a:lnTo>
                  <a:lnTo>
                    <a:pt x="121" y="53"/>
                  </a:lnTo>
                  <a:lnTo>
                    <a:pt x="133" y="78"/>
                  </a:lnTo>
                  <a:lnTo>
                    <a:pt x="138" y="100"/>
                  </a:lnTo>
                  <a:lnTo>
                    <a:pt x="139" y="118"/>
                  </a:lnTo>
                  <a:lnTo>
                    <a:pt x="137" y="133"/>
                  </a:lnTo>
                  <a:lnTo>
                    <a:pt x="133" y="146"/>
                  </a:lnTo>
                  <a:lnTo>
                    <a:pt x="128" y="154"/>
                  </a:lnTo>
                  <a:lnTo>
                    <a:pt x="125" y="160"/>
                  </a:lnTo>
                  <a:lnTo>
                    <a:pt x="123" y="161"/>
                  </a:lnTo>
                  <a:lnTo>
                    <a:pt x="118" y="156"/>
                  </a:lnTo>
                  <a:lnTo>
                    <a:pt x="112" y="151"/>
                  </a:lnTo>
                  <a:lnTo>
                    <a:pt x="106" y="147"/>
                  </a:lnTo>
                  <a:lnTo>
                    <a:pt x="99" y="144"/>
                  </a:lnTo>
                  <a:lnTo>
                    <a:pt x="92" y="143"/>
                  </a:lnTo>
                  <a:lnTo>
                    <a:pt x="85" y="141"/>
                  </a:lnTo>
                  <a:lnTo>
                    <a:pt x="78" y="141"/>
                  </a:lnTo>
                  <a:lnTo>
                    <a:pt x="71" y="141"/>
                  </a:lnTo>
                  <a:lnTo>
                    <a:pt x="65" y="141"/>
                  </a:lnTo>
                  <a:lnTo>
                    <a:pt x="58" y="142"/>
                  </a:lnTo>
                  <a:lnTo>
                    <a:pt x="53" y="143"/>
                  </a:lnTo>
                  <a:lnTo>
                    <a:pt x="48" y="144"/>
                  </a:lnTo>
                  <a:lnTo>
                    <a:pt x="44" y="145"/>
                  </a:lnTo>
                  <a:lnTo>
                    <a:pt x="41" y="146"/>
                  </a:lnTo>
                  <a:lnTo>
                    <a:pt x="38" y="146"/>
                  </a:lnTo>
                  <a:lnTo>
                    <a:pt x="44" y="133"/>
                  </a:lnTo>
                  <a:lnTo>
                    <a:pt x="46" y="119"/>
                  </a:lnTo>
                  <a:lnTo>
                    <a:pt x="47" y="104"/>
                  </a:lnTo>
                  <a:lnTo>
                    <a:pt x="46" y="90"/>
                  </a:lnTo>
                  <a:lnTo>
                    <a:pt x="44" y="77"/>
                  </a:lnTo>
                  <a:lnTo>
                    <a:pt x="42" y="67"/>
                  </a:lnTo>
                  <a:lnTo>
                    <a:pt x="41" y="61"/>
                  </a:lnTo>
                  <a:lnTo>
                    <a:pt x="40" y="58"/>
                  </a:lnTo>
                  <a:lnTo>
                    <a:pt x="37" y="100"/>
                  </a:lnTo>
                  <a:lnTo>
                    <a:pt x="32" y="127"/>
                  </a:lnTo>
                  <a:lnTo>
                    <a:pt x="26" y="143"/>
                  </a:lnTo>
                  <a:lnTo>
                    <a:pt x="19" y="149"/>
                  </a:lnTo>
                  <a:lnTo>
                    <a:pt x="12" y="149"/>
                  </a:lnTo>
                  <a:lnTo>
                    <a:pt x="6" y="146"/>
                  </a:lnTo>
                  <a:lnTo>
                    <a:pt x="2" y="142"/>
                  </a:lnTo>
                  <a:lnTo>
                    <a:pt x="0" y="140"/>
                  </a:lnTo>
                  <a:lnTo>
                    <a:pt x="3" y="150"/>
                  </a:lnTo>
                  <a:lnTo>
                    <a:pt x="7" y="156"/>
                  </a:lnTo>
                  <a:lnTo>
                    <a:pt x="13" y="160"/>
                  </a:lnTo>
                  <a:lnTo>
                    <a:pt x="19" y="161"/>
                  </a:lnTo>
                  <a:lnTo>
                    <a:pt x="25" y="161"/>
                  </a:lnTo>
                  <a:lnTo>
                    <a:pt x="30" y="160"/>
                  </a:lnTo>
                  <a:lnTo>
                    <a:pt x="34" y="159"/>
                  </a:lnTo>
                  <a:lnTo>
                    <a:pt x="35" y="158"/>
                  </a:lnTo>
                  <a:lnTo>
                    <a:pt x="49" y="154"/>
                  </a:lnTo>
                  <a:lnTo>
                    <a:pt x="60" y="152"/>
                  </a:lnTo>
                  <a:lnTo>
                    <a:pt x="71" y="151"/>
                  </a:lnTo>
                  <a:lnTo>
                    <a:pt x="80" y="151"/>
                  </a:lnTo>
                  <a:lnTo>
                    <a:pt x="88" y="152"/>
                  </a:lnTo>
                  <a:lnTo>
                    <a:pt x="95" y="154"/>
                  </a:lnTo>
                  <a:lnTo>
                    <a:pt x="101" y="157"/>
                  </a:lnTo>
                  <a:lnTo>
                    <a:pt x="105" y="160"/>
                  </a:lnTo>
                  <a:lnTo>
                    <a:pt x="109" y="164"/>
                  </a:lnTo>
                  <a:lnTo>
                    <a:pt x="113" y="167"/>
                  </a:lnTo>
                  <a:lnTo>
                    <a:pt x="115" y="171"/>
                  </a:lnTo>
                  <a:lnTo>
                    <a:pt x="117" y="174"/>
                  </a:lnTo>
                  <a:lnTo>
                    <a:pt x="119" y="177"/>
                  </a:lnTo>
                  <a:lnTo>
                    <a:pt x="119" y="179"/>
                  </a:lnTo>
                  <a:lnTo>
                    <a:pt x="120" y="181"/>
                  </a:lnTo>
                  <a:lnTo>
                    <a:pt x="183" y="158"/>
                  </a:lnTo>
                  <a:lnTo>
                    <a:pt x="276" y="171"/>
                  </a:lnTo>
                  <a:lnTo>
                    <a:pt x="281" y="161"/>
                  </a:lnTo>
                  <a:lnTo>
                    <a:pt x="289" y="128"/>
                  </a:lnTo>
                  <a:lnTo>
                    <a:pt x="294" y="100"/>
                  </a:lnTo>
                  <a:lnTo>
                    <a:pt x="298" y="76"/>
                  </a:lnTo>
                  <a:lnTo>
                    <a:pt x="300" y="56"/>
                  </a:lnTo>
                  <a:lnTo>
                    <a:pt x="301" y="40"/>
                  </a:lnTo>
                  <a:lnTo>
                    <a:pt x="301" y="27"/>
                  </a:lnTo>
                  <a:lnTo>
                    <a:pt x="300" y="17"/>
                  </a:lnTo>
                  <a:lnTo>
                    <a:pt x="298" y="10"/>
                  </a:lnTo>
                  <a:lnTo>
                    <a:pt x="296" y="5"/>
                  </a:lnTo>
                  <a:lnTo>
                    <a:pt x="293" y="2"/>
                  </a:lnTo>
                  <a:lnTo>
                    <a:pt x="290" y="0"/>
                  </a:lnTo>
                  <a:lnTo>
                    <a:pt x="287" y="0"/>
                  </a:lnTo>
                  <a:lnTo>
                    <a:pt x="285" y="0"/>
                  </a:lnTo>
                  <a:lnTo>
                    <a:pt x="283" y="1"/>
                  </a:lnTo>
                  <a:lnTo>
                    <a:pt x="281" y="1"/>
                  </a:lnTo>
                  <a:lnTo>
                    <a:pt x="281" y="2"/>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071" name="Freeform 809"/>
            <p:cNvSpPr>
              <a:spLocks/>
            </p:cNvSpPr>
            <p:nvPr/>
          </p:nvSpPr>
          <p:spPr bwMode="auto">
            <a:xfrm>
              <a:off x="2766268" y="2354008"/>
              <a:ext cx="583193" cy="445427"/>
            </a:xfrm>
            <a:custGeom>
              <a:avLst/>
              <a:gdLst>
                <a:gd name="T0" fmla="*/ 2147483647 w 418"/>
                <a:gd name="T1" fmla="*/ 2147483647 h 418"/>
                <a:gd name="T2" fmla="*/ 2147483647 w 418"/>
                <a:gd name="T3" fmla="*/ 2147483647 h 418"/>
                <a:gd name="T4" fmla="*/ 2147483647 w 418"/>
                <a:gd name="T5" fmla="*/ 2147483647 h 418"/>
                <a:gd name="T6" fmla="*/ 2147483647 w 418"/>
                <a:gd name="T7" fmla="*/ 2147483647 h 418"/>
                <a:gd name="T8" fmla="*/ 2147483647 w 418"/>
                <a:gd name="T9" fmla="*/ 2147483647 h 418"/>
                <a:gd name="T10" fmla="*/ 2147483647 w 418"/>
                <a:gd name="T11" fmla="*/ 2147483647 h 418"/>
                <a:gd name="T12" fmla="*/ 2147483647 w 418"/>
                <a:gd name="T13" fmla="*/ 2147483647 h 418"/>
                <a:gd name="T14" fmla="*/ 2147483647 w 418"/>
                <a:gd name="T15" fmla="*/ 2147483647 h 418"/>
                <a:gd name="T16" fmla="*/ 2147483647 w 418"/>
                <a:gd name="T17" fmla="*/ 2147483647 h 418"/>
                <a:gd name="T18" fmla="*/ 2147483647 w 418"/>
                <a:gd name="T19" fmla="*/ 2147483647 h 418"/>
                <a:gd name="T20" fmla="*/ 2147483647 w 418"/>
                <a:gd name="T21" fmla="*/ 2147483647 h 418"/>
                <a:gd name="T22" fmla="*/ 2147483647 w 418"/>
                <a:gd name="T23" fmla="*/ 2147483647 h 418"/>
                <a:gd name="T24" fmla="*/ 2147483647 w 418"/>
                <a:gd name="T25" fmla="*/ 2147483647 h 418"/>
                <a:gd name="T26" fmla="*/ 2147483647 w 418"/>
                <a:gd name="T27" fmla="*/ 2147483647 h 418"/>
                <a:gd name="T28" fmla="*/ 2147483647 w 418"/>
                <a:gd name="T29" fmla="*/ 2147483647 h 418"/>
                <a:gd name="T30" fmla="*/ 2147483647 w 418"/>
                <a:gd name="T31" fmla="*/ 2147483647 h 418"/>
                <a:gd name="T32" fmla="*/ 2147483647 w 418"/>
                <a:gd name="T33" fmla="*/ 2147483647 h 418"/>
                <a:gd name="T34" fmla="*/ 2147483647 w 418"/>
                <a:gd name="T35" fmla="*/ 2147483647 h 418"/>
                <a:gd name="T36" fmla="*/ 2147483647 w 418"/>
                <a:gd name="T37" fmla="*/ 2147483647 h 418"/>
                <a:gd name="T38" fmla="*/ 2147483647 w 418"/>
                <a:gd name="T39" fmla="*/ 2147483647 h 418"/>
                <a:gd name="T40" fmla="*/ 2147483647 w 418"/>
                <a:gd name="T41" fmla="*/ 2147483647 h 418"/>
                <a:gd name="T42" fmla="*/ 2147483647 w 418"/>
                <a:gd name="T43" fmla="*/ 2147483647 h 418"/>
                <a:gd name="T44" fmla="*/ 2147483647 w 418"/>
                <a:gd name="T45" fmla="*/ 2147483647 h 418"/>
                <a:gd name="T46" fmla="*/ 2147483647 w 418"/>
                <a:gd name="T47" fmla="*/ 2147483647 h 418"/>
                <a:gd name="T48" fmla="*/ 2147483647 w 418"/>
                <a:gd name="T49" fmla="*/ 2147483647 h 418"/>
                <a:gd name="T50" fmla="*/ 2147483647 w 418"/>
                <a:gd name="T51" fmla="*/ 2147483647 h 418"/>
                <a:gd name="T52" fmla="*/ 2147483647 w 418"/>
                <a:gd name="T53" fmla="*/ 2147483647 h 418"/>
                <a:gd name="T54" fmla="*/ 2147483647 w 418"/>
                <a:gd name="T55" fmla="*/ 2147483647 h 418"/>
                <a:gd name="T56" fmla="*/ 2147483647 w 418"/>
                <a:gd name="T57" fmla="*/ 2147483647 h 418"/>
                <a:gd name="T58" fmla="*/ 2147483647 w 418"/>
                <a:gd name="T59" fmla="*/ 2147483647 h 418"/>
                <a:gd name="T60" fmla="*/ 2147483647 w 418"/>
                <a:gd name="T61" fmla="*/ 2147483647 h 418"/>
                <a:gd name="T62" fmla="*/ 2147483647 w 418"/>
                <a:gd name="T63" fmla="*/ 2147483647 h 418"/>
                <a:gd name="T64" fmla="*/ 2147483647 w 418"/>
                <a:gd name="T65" fmla="*/ 2147483647 h 418"/>
                <a:gd name="T66" fmla="*/ 2147483647 w 418"/>
                <a:gd name="T67" fmla="*/ 2147483647 h 418"/>
                <a:gd name="T68" fmla="*/ 2147483647 w 418"/>
                <a:gd name="T69" fmla="*/ 2147483647 h 418"/>
                <a:gd name="T70" fmla="*/ 2147483647 w 418"/>
                <a:gd name="T71" fmla="*/ 2147483647 h 418"/>
                <a:gd name="T72" fmla="*/ 2147483647 w 418"/>
                <a:gd name="T73" fmla="*/ 2147483647 h 418"/>
                <a:gd name="T74" fmla="*/ 2147483647 w 418"/>
                <a:gd name="T75" fmla="*/ 2147483647 h 418"/>
                <a:gd name="T76" fmla="*/ 2147483647 w 418"/>
                <a:gd name="T77" fmla="*/ 2147483647 h 418"/>
                <a:gd name="T78" fmla="*/ 2147483647 w 418"/>
                <a:gd name="T79" fmla="*/ 2147483647 h 418"/>
                <a:gd name="T80" fmla="*/ 2147483647 w 418"/>
                <a:gd name="T81" fmla="*/ 2147483647 h 418"/>
                <a:gd name="T82" fmla="*/ 2147483647 w 418"/>
                <a:gd name="T83" fmla="*/ 2147483647 h 418"/>
                <a:gd name="T84" fmla="*/ 2147483647 w 418"/>
                <a:gd name="T85" fmla="*/ 2147483647 h 418"/>
                <a:gd name="T86" fmla="*/ 2147483647 w 418"/>
                <a:gd name="T87" fmla="*/ 2147483647 h 418"/>
                <a:gd name="T88" fmla="*/ 2147483647 w 418"/>
                <a:gd name="T89" fmla="*/ 2147483647 h 418"/>
                <a:gd name="T90" fmla="*/ 2147483647 w 418"/>
                <a:gd name="T91" fmla="*/ 2147483647 h 418"/>
                <a:gd name="T92" fmla="*/ 2147483647 w 418"/>
                <a:gd name="T93" fmla="*/ 2147483647 h 418"/>
                <a:gd name="T94" fmla="*/ 2147483647 w 418"/>
                <a:gd name="T95" fmla="*/ 2147483647 h 418"/>
                <a:gd name="T96" fmla="*/ 2147483647 w 418"/>
                <a:gd name="T97" fmla="*/ 2147483647 h 418"/>
                <a:gd name="T98" fmla="*/ 2147483647 w 418"/>
                <a:gd name="T99" fmla="*/ 2147483647 h 418"/>
                <a:gd name="T100" fmla="*/ 2147483647 w 418"/>
                <a:gd name="T101" fmla="*/ 2147483647 h 418"/>
                <a:gd name="T102" fmla="*/ 2147483647 w 418"/>
                <a:gd name="T103" fmla="*/ 2147483647 h 418"/>
                <a:gd name="T104" fmla="*/ 2147483647 w 418"/>
                <a:gd name="T105" fmla="*/ 2147483647 h 418"/>
                <a:gd name="T106" fmla="*/ 2147483647 w 418"/>
                <a:gd name="T107" fmla="*/ 2147483647 h 418"/>
                <a:gd name="T108" fmla="*/ 2147483647 w 418"/>
                <a:gd name="T109" fmla="*/ 2147483647 h 418"/>
                <a:gd name="T110" fmla="*/ 2147483647 w 418"/>
                <a:gd name="T111" fmla="*/ 2147483647 h 418"/>
                <a:gd name="T112" fmla="*/ 2147483647 w 418"/>
                <a:gd name="T113" fmla="*/ 2147483647 h 418"/>
                <a:gd name="T114" fmla="*/ 2147483647 w 418"/>
                <a:gd name="T115" fmla="*/ 2147483647 h 418"/>
                <a:gd name="T116" fmla="*/ 2147483647 w 418"/>
                <a:gd name="T117" fmla="*/ 2147483647 h 418"/>
                <a:gd name="T118" fmla="*/ 2147483647 w 418"/>
                <a:gd name="T119" fmla="*/ 2147483647 h 418"/>
                <a:gd name="T120" fmla="*/ 2147483647 w 418"/>
                <a:gd name="T121" fmla="*/ 2147483647 h 418"/>
                <a:gd name="T122" fmla="*/ 2147483647 w 418"/>
                <a:gd name="T123" fmla="*/ 2147483647 h 418"/>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18"/>
                <a:gd name="T187" fmla="*/ 0 h 418"/>
                <a:gd name="T188" fmla="*/ 418 w 418"/>
                <a:gd name="T189" fmla="*/ 418 h 418"/>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18" h="418">
                  <a:moveTo>
                    <a:pt x="407" y="92"/>
                  </a:moveTo>
                  <a:lnTo>
                    <a:pt x="407" y="90"/>
                  </a:lnTo>
                  <a:lnTo>
                    <a:pt x="408" y="88"/>
                  </a:lnTo>
                  <a:lnTo>
                    <a:pt x="408" y="86"/>
                  </a:lnTo>
                  <a:lnTo>
                    <a:pt x="409" y="84"/>
                  </a:lnTo>
                  <a:lnTo>
                    <a:pt x="409" y="81"/>
                  </a:lnTo>
                  <a:lnTo>
                    <a:pt x="410" y="77"/>
                  </a:lnTo>
                  <a:lnTo>
                    <a:pt x="410" y="74"/>
                  </a:lnTo>
                  <a:lnTo>
                    <a:pt x="409" y="71"/>
                  </a:lnTo>
                  <a:lnTo>
                    <a:pt x="409" y="69"/>
                  </a:lnTo>
                  <a:lnTo>
                    <a:pt x="409" y="67"/>
                  </a:lnTo>
                  <a:lnTo>
                    <a:pt x="408" y="66"/>
                  </a:lnTo>
                  <a:lnTo>
                    <a:pt x="408" y="64"/>
                  </a:lnTo>
                  <a:lnTo>
                    <a:pt x="406" y="61"/>
                  </a:lnTo>
                  <a:lnTo>
                    <a:pt x="405" y="58"/>
                  </a:lnTo>
                  <a:lnTo>
                    <a:pt x="403" y="55"/>
                  </a:lnTo>
                  <a:lnTo>
                    <a:pt x="400" y="53"/>
                  </a:lnTo>
                  <a:lnTo>
                    <a:pt x="384" y="65"/>
                  </a:lnTo>
                  <a:lnTo>
                    <a:pt x="385" y="66"/>
                  </a:lnTo>
                  <a:lnTo>
                    <a:pt x="386" y="67"/>
                  </a:lnTo>
                  <a:lnTo>
                    <a:pt x="387" y="68"/>
                  </a:lnTo>
                  <a:lnTo>
                    <a:pt x="387" y="69"/>
                  </a:lnTo>
                  <a:lnTo>
                    <a:pt x="388" y="70"/>
                  </a:lnTo>
                  <a:lnTo>
                    <a:pt x="388" y="71"/>
                  </a:lnTo>
                  <a:lnTo>
                    <a:pt x="389" y="71"/>
                  </a:lnTo>
                  <a:lnTo>
                    <a:pt x="389" y="72"/>
                  </a:lnTo>
                  <a:lnTo>
                    <a:pt x="389" y="73"/>
                  </a:lnTo>
                  <a:lnTo>
                    <a:pt x="390" y="76"/>
                  </a:lnTo>
                  <a:lnTo>
                    <a:pt x="391" y="78"/>
                  </a:lnTo>
                  <a:lnTo>
                    <a:pt x="391" y="81"/>
                  </a:lnTo>
                  <a:lnTo>
                    <a:pt x="391" y="84"/>
                  </a:lnTo>
                  <a:lnTo>
                    <a:pt x="390" y="88"/>
                  </a:lnTo>
                  <a:lnTo>
                    <a:pt x="389" y="92"/>
                  </a:lnTo>
                  <a:lnTo>
                    <a:pt x="388" y="96"/>
                  </a:lnTo>
                  <a:lnTo>
                    <a:pt x="386" y="100"/>
                  </a:lnTo>
                  <a:lnTo>
                    <a:pt x="384" y="104"/>
                  </a:lnTo>
                  <a:lnTo>
                    <a:pt x="382" y="108"/>
                  </a:lnTo>
                  <a:lnTo>
                    <a:pt x="379" y="112"/>
                  </a:lnTo>
                  <a:lnTo>
                    <a:pt x="375" y="115"/>
                  </a:lnTo>
                  <a:lnTo>
                    <a:pt x="372" y="119"/>
                  </a:lnTo>
                  <a:lnTo>
                    <a:pt x="368" y="123"/>
                  </a:lnTo>
                  <a:lnTo>
                    <a:pt x="364" y="127"/>
                  </a:lnTo>
                  <a:lnTo>
                    <a:pt x="359" y="130"/>
                  </a:lnTo>
                  <a:lnTo>
                    <a:pt x="355" y="134"/>
                  </a:lnTo>
                  <a:lnTo>
                    <a:pt x="350" y="137"/>
                  </a:lnTo>
                  <a:lnTo>
                    <a:pt x="345" y="140"/>
                  </a:lnTo>
                  <a:lnTo>
                    <a:pt x="339" y="142"/>
                  </a:lnTo>
                  <a:lnTo>
                    <a:pt x="333" y="145"/>
                  </a:lnTo>
                  <a:lnTo>
                    <a:pt x="328" y="148"/>
                  </a:lnTo>
                  <a:lnTo>
                    <a:pt x="322" y="149"/>
                  </a:lnTo>
                  <a:lnTo>
                    <a:pt x="316" y="151"/>
                  </a:lnTo>
                  <a:lnTo>
                    <a:pt x="311" y="152"/>
                  </a:lnTo>
                  <a:lnTo>
                    <a:pt x="306" y="153"/>
                  </a:lnTo>
                  <a:lnTo>
                    <a:pt x="300" y="153"/>
                  </a:lnTo>
                  <a:lnTo>
                    <a:pt x="295" y="154"/>
                  </a:lnTo>
                  <a:lnTo>
                    <a:pt x="289" y="153"/>
                  </a:lnTo>
                  <a:lnTo>
                    <a:pt x="283" y="152"/>
                  </a:lnTo>
                  <a:lnTo>
                    <a:pt x="278" y="150"/>
                  </a:lnTo>
                  <a:lnTo>
                    <a:pt x="274" y="148"/>
                  </a:lnTo>
                  <a:lnTo>
                    <a:pt x="269" y="146"/>
                  </a:lnTo>
                  <a:lnTo>
                    <a:pt x="266" y="142"/>
                  </a:lnTo>
                  <a:lnTo>
                    <a:pt x="263" y="139"/>
                  </a:lnTo>
                  <a:lnTo>
                    <a:pt x="261" y="135"/>
                  </a:lnTo>
                  <a:lnTo>
                    <a:pt x="261" y="133"/>
                  </a:lnTo>
                  <a:lnTo>
                    <a:pt x="261" y="132"/>
                  </a:lnTo>
                  <a:lnTo>
                    <a:pt x="260" y="131"/>
                  </a:lnTo>
                  <a:lnTo>
                    <a:pt x="260" y="129"/>
                  </a:lnTo>
                  <a:lnTo>
                    <a:pt x="260" y="127"/>
                  </a:lnTo>
                  <a:lnTo>
                    <a:pt x="260" y="125"/>
                  </a:lnTo>
                  <a:lnTo>
                    <a:pt x="260" y="122"/>
                  </a:lnTo>
                  <a:lnTo>
                    <a:pt x="260" y="119"/>
                  </a:lnTo>
                  <a:lnTo>
                    <a:pt x="261" y="115"/>
                  </a:lnTo>
                  <a:lnTo>
                    <a:pt x="262" y="112"/>
                  </a:lnTo>
                  <a:lnTo>
                    <a:pt x="264" y="108"/>
                  </a:lnTo>
                  <a:lnTo>
                    <a:pt x="266" y="105"/>
                  </a:lnTo>
                  <a:lnTo>
                    <a:pt x="268" y="101"/>
                  </a:lnTo>
                  <a:lnTo>
                    <a:pt x="271" y="97"/>
                  </a:lnTo>
                  <a:lnTo>
                    <a:pt x="273" y="94"/>
                  </a:lnTo>
                  <a:lnTo>
                    <a:pt x="277" y="90"/>
                  </a:lnTo>
                  <a:lnTo>
                    <a:pt x="280" y="86"/>
                  </a:lnTo>
                  <a:lnTo>
                    <a:pt x="284" y="83"/>
                  </a:lnTo>
                  <a:lnTo>
                    <a:pt x="288" y="80"/>
                  </a:lnTo>
                  <a:lnTo>
                    <a:pt x="292" y="76"/>
                  </a:lnTo>
                  <a:lnTo>
                    <a:pt x="297" y="73"/>
                  </a:lnTo>
                  <a:lnTo>
                    <a:pt x="301" y="70"/>
                  </a:lnTo>
                  <a:lnTo>
                    <a:pt x="306" y="67"/>
                  </a:lnTo>
                  <a:lnTo>
                    <a:pt x="311" y="65"/>
                  </a:lnTo>
                  <a:lnTo>
                    <a:pt x="317" y="62"/>
                  </a:lnTo>
                  <a:lnTo>
                    <a:pt x="322" y="61"/>
                  </a:lnTo>
                  <a:lnTo>
                    <a:pt x="327" y="59"/>
                  </a:lnTo>
                  <a:lnTo>
                    <a:pt x="332" y="57"/>
                  </a:lnTo>
                  <a:lnTo>
                    <a:pt x="338" y="56"/>
                  </a:lnTo>
                  <a:lnTo>
                    <a:pt x="343" y="55"/>
                  </a:lnTo>
                  <a:lnTo>
                    <a:pt x="348" y="54"/>
                  </a:lnTo>
                  <a:lnTo>
                    <a:pt x="352" y="54"/>
                  </a:lnTo>
                  <a:lnTo>
                    <a:pt x="357" y="54"/>
                  </a:lnTo>
                  <a:lnTo>
                    <a:pt x="361" y="55"/>
                  </a:lnTo>
                  <a:lnTo>
                    <a:pt x="365" y="55"/>
                  </a:lnTo>
                  <a:lnTo>
                    <a:pt x="369" y="56"/>
                  </a:lnTo>
                  <a:lnTo>
                    <a:pt x="373" y="57"/>
                  </a:lnTo>
                  <a:lnTo>
                    <a:pt x="376" y="59"/>
                  </a:lnTo>
                  <a:lnTo>
                    <a:pt x="379" y="60"/>
                  </a:lnTo>
                  <a:lnTo>
                    <a:pt x="382" y="62"/>
                  </a:lnTo>
                  <a:lnTo>
                    <a:pt x="382" y="63"/>
                  </a:lnTo>
                  <a:lnTo>
                    <a:pt x="383" y="63"/>
                  </a:lnTo>
                  <a:lnTo>
                    <a:pt x="384" y="64"/>
                  </a:lnTo>
                  <a:lnTo>
                    <a:pt x="384" y="65"/>
                  </a:lnTo>
                  <a:lnTo>
                    <a:pt x="400" y="53"/>
                  </a:lnTo>
                  <a:lnTo>
                    <a:pt x="399" y="52"/>
                  </a:lnTo>
                  <a:lnTo>
                    <a:pt x="397" y="51"/>
                  </a:lnTo>
                  <a:lnTo>
                    <a:pt x="396" y="50"/>
                  </a:lnTo>
                  <a:lnTo>
                    <a:pt x="395" y="49"/>
                  </a:lnTo>
                  <a:lnTo>
                    <a:pt x="387" y="41"/>
                  </a:lnTo>
                  <a:lnTo>
                    <a:pt x="396" y="14"/>
                  </a:lnTo>
                  <a:lnTo>
                    <a:pt x="376" y="0"/>
                  </a:lnTo>
                  <a:lnTo>
                    <a:pt x="368" y="17"/>
                  </a:lnTo>
                  <a:lnTo>
                    <a:pt x="380" y="23"/>
                  </a:lnTo>
                  <a:lnTo>
                    <a:pt x="374" y="38"/>
                  </a:lnTo>
                  <a:lnTo>
                    <a:pt x="372" y="37"/>
                  </a:lnTo>
                  <a:lnTo>
                    <a:pt x="368" y="36"/>
                  </a:lnTo>
                  <a:lnTo>
                    <a:pt x="365" y="35"/>
                  </a:lnTo>
                  <a:lnTo>
                    <a:pt x="361" y="34"/>
                  </a:lnTo>
                  <a:lnTo>
                    <a:pt x="358" y="34"/>
                  </a:lnTo>
                  <a:lnTo>
                    <a:pt x="355" y="34"/>
                  </a:lnTo>
                  <a:lnTo>
                    <a:pt x="353" y="34"/>
                  </a:lnTo>
                  <a:lnTo>
                    <a:pt x="352" y="34"/>
                  </a:lnTo>
                  <a:lnTo>
                    <a:pt x="353" y="6"/>
                  </a:lnTo>
                  <a:lnTo>
                    <a:pt x="332" y="3"/>
                  </a:lnTo>
                  <a:lnTo>
                    <a:pt x="331" y="21"/>
                  </a:lnTo>
                  <a:lnTo>
                    <a:pt x="342" y="20"/>
                  </a:lnTo>
                  <a:lnTo>
                    <a:pt x="341" y="36"/>
                  </a:lnTo>
                  <a:lnTo>
                    <a:pt x="339" y="35"/>
                  </a:lnTo>
                  <a:lnTo>
                    <a:pt x="336" y="34"/>
                  </a:lnTo>
                  <a:lnTo>
                    <a:pt x="332" y="35"/>
                  </a:lnTo>
                  <a:lnTo>
                    <a:pt x="327" y="36"/>
                  </a:lnTo>
                  <a:lnTo>
                    <a:pt x="323" y="36"/>
                  </a:lnTo>
                  <a:lnTo>
                    <a:pt x="319" y="37"/>
                  </a:lnTo>
                  <a:lnTo>
                    <a:pt x="317" y="38"/>
                  </a:lnTo>
                  <a:lnTo>
                    <a:pt x="316" y="38"/>
                  </a:lnTo>
                  <a:lnTo>
                    <a:pt x="312" y="17"/>
                  </a:lnTo>
                  <a:lnTo>
                    <a:pt x="287" y="24"/>
                  </a:lnTo>
                  <a:lnTo>
                    <a:pt x="291" y="39"/>
                  </a:lnTo>
                  <a:lnTo>
                    <a:pt x="303" y="33"/>
                  </a:lnTo>
                  <a:lnTo>
                    <a:pt x="306" y="45"/>
                  </a:lnTo>
                  <a:lnTo>
                    <a:pt x="303" y="45"/>
                  </a:lnTo>
                  <a:lnTo>
                    <a:pt x="299" y="47"/>
                  </a:lnTo>
                  <a:lnTo>
                    <a:pt x="295" y="49"/>
                  </a:lnTo>
                  <a:lnTo>
                    <a:pt x="291" y="53"/>
                  </a:lnTo>
                  <a:lnTo>
                    <a:pt x="287" y="55"/>
                  </a:lnTo>
                  <a:lnTo>
                    <a:pt x="284" y="58"/>
                  </a:lnTo>
                  <a:lnTo>
                    <a:pt x="282" y="60"/>
                  </a:lnTo>
                  <a:lnTo>
                    <a:pt x="281" y="61"/>
                  </a:lnTo>
                  <a:lnTo>
                    <a:pt x="267" y="44"/>
                  </a:lnTo>
                  <a:lnTo>
                    <a:pt x="248" y="57"/>
                  </a:lnTo>
                  <a:lnTo>
                    <a:pt x="255" y="70"/>
                  </a:lnTo>
                  <a:lnTo>
                    <a:pt x="267" y="61"/>
                  </a:lnTo>
                  <a:lnTo>
                    <a:pt x="272" y="71"/>
                  </a:lnTo>
                  <a:lnTo>
                    <a:pt x="268" y="73"/>
                  </a:lnTo>
                  <a:lnTo>
                    <a:pt x="265" y="76"/>
                  </a:lnTo>
                  <a:lnTo>
                    <a:pt x="262" y="80"/>
                  </a:lnTo>
                  <a:lnTo>
                    <a:pt x="259" y="84"/>
                  </a:lnTo>
                  <a:lnTo>
                    <a:pt x="256" y="87"/>
                  </a:lnTo>
                  <a:lnTo>
                    <a:pt x="254" y="90"/>
                  </a:lnTo>
                  <a:lnTo>
                    <a:pt x="252" y="92"/>
                  </a:lnTo>
                  <a:lnTo>
                    <a:pt x="252" y="93"/>
                  </a:lnTo>
                  <a:lnTo>
                    <a:pt x="230" y="90"/>
                  </a:lnTo>
                  <a:lnTo>
                    <a:pt x="223" y="105"/>
                  </a:lnTo>
                  <a:lnTo>
                    <a:pt x="235" y="111"/>
                  </a:lnTo>
                  <a:lnTo>
                    <a:pt x="241" y="100"/>
                  </a:lnTo>
                  <a:lnTo>
                    <a:pt x="252" y="104"/>
                  </a:lnTo>
                  <a:lnTo>
                    <a:pt x="250" y="108"/>
                  </a:lnTo>
                  <a:lnTo>
                    <a:pt x="248" y="112"/>
                  </a:lnTo>
                  <a:lnTo>
                    <a:pt x="247" y="115"/>
                  </a:lnTo>
                  <a:lnTo>
                    <a:pt x="245" y="119"/>
                  </a:lnTo>
                  <a:lnTo>
                    <a:pt x="245" y="122"/>
                  </a:lnTo>
                  <a:lnTo>
                    <a:pt x="245" y="125"/>
                  </a:lnTo>
                  <a:lnTo>
                    <a:pt x="245" y="127"/>
                  </a:lnTo>
                  <a:lnTo>
                    <a:pt x="244" y="129"/>
                  </a:lnTo>
                  <a:lnTo>
                    <a:pt x="244" y="133"/>
                  </a:lnTo>
                  <a:lnTo>
                    <a:pt x="245" y="136"/>
                  </a:lnTo>
                  <a:lnTo>
                    <a:pt x="245" y="139"/>
                  </a:lnTo>
                  <a:lnTo>
                    <a:pt x="246" y="142"/>
                  </a:lnTo>
                  <a:lnTo>
                    <a:pt x="249" y="146"/>
                  </a:lnTo>
                  <a:lnTo>
                    <a:pt x="252" y="151"/>
                  </a:lnTo>
                  <a:lnTo>
                    <a:pt x="256" y="155"/>
                  </a:lnTo>
                  <a:lnTo>
                    <a:pt x="261" y="158"/>
                  </a:lnTo>
                  <a:lnTo>
                    <a:pt x="266" y="161"/>
                  </a:lnTo>
                  <a:lnTo>
                    <a:pt x="272" y="163"/>
                  </a:lnTo>
                  <a:lnTo>
                    <a:pt x="279" y="164"/>
                  </a:lnTo>
                  <a:lnTo>
                    <a:pt x="287" y="165"/>
                  </a:lnTo>
                  <a:lnTo>
                    <a:pt x="285" y="167"/>
                  </a:lnTo>
                  <a:lnTo>
                    <a:pt x="282" y="170"/>
                  </a:lnTo>
                  <a:lnTo>
                    <a:pt x="279" y="174"/>
                  </a:lnTo>
                  <a:lnTo>
                    <a:pt x="275" y="179"/>
                  </a:lnTo>
                  <a:lnTo>
                    <a:pt x="271" y="183"/>
                  </a:lnTo>
                  <a:lnTo>
                    <a:pt x="266" y="189"/>
                  </a:lnTo>
                  <a:lnTo>
                    <a:pt x="263" y="193"/>
                  </a:lnTo>
                  <a:lnTo>
                    <a:pt x="260" y="197"/>
                  </a:lnTo>
                  <a:lnTo>
                    <a:pt x="257" y="197"/>
                  </a:lnTo>
                  <a:lnTo>
                    <a:pt x="254" y="196"/>
                  </a:lnTo>
                  <a:lnTo>
                    <a:pt x="251" y="196"/>
                  </a:lnTo>
                  <a:lnTo>
                    <a:pt x="247" y="195"/>
                  </a:lnTo>
                  <a:lnTo>
                    <a:pt x="241" y="195"/>
                  </a:lnTo>
                  <a:lnTo>
                    <a:pt x="236" y="195"/>
                  </a:lnTo>
                  <a:lnTo>
                    <a:pt x="230" y="196"/>
                  </a:lnTo>
                  <a:lnTo>
                    <a:pt x="224" y="197"/>
                  </a:lnTo>
                  <a:lnTo>
                    <a:pt x="218" y="198"/>
                  </a:lnTo>
                  <a:lnTo>
                    <a:pt x="212" y="200"/>
                  </a:lnTo>
                  <a:lnTo>
                    <a:pt x="206" y="202"/>
                  </a:lnTo>
                  <a:lnTo>
                    <a:pt x="199" y="206"/>
                  </a:lnTo>
                  <a:lnTo>
                    <a:pt x="194" y="210"/>
                  </a:lnTo>
                  <a:lnTo>
                    <a:pt x="188" y="214"/>
                  </a:lnTo>
                  <a:lnTo>
                    <a:pt x="183" y="220"/>
                  </a:lnTo>
                  <a:lnTo>
                    <a:pt x="178" y="227"/>
                  </a:lnTo>
                  <a:lnTo>
                    <a:pt x="177" y="226"/>
                  </a:lnTo>
                  <a:lnTo>
                    <a:pt x="175" y="226"/>
                  </a:lnTo>
                  <a:lnTo>
                    <a:pt x="173" y="224"/>
                  </a:lnTo>
                  <a:lnTo>
                    <a:pt x="171" y="223"/>
                  </a:lnTo>
                  <a:lnTo>
                    <a:pt x="168" y="222"/>
                  </a:lnTo>
                  <a:lnTo>
                    <a:pt x="165" y="220"/>
                  </a:lnTo>
                  <a:lnTo>
                    <a:pt x="161" y="219"/>
                  </a:lnTo>
                  <a:lnTo>
                    <a:pt x="157" y="217"/>
                  </a:lnTo>
                  <a:lnTo>
                    <a:pt x="153" y="215"/>
                  </a:lnTo>
                  <a:lnTo>
                    <a:pt x="149" y="214"/>
                  </a:lnTo>
                  <a:lnTo>
                    <a:pt x="144" y="212"/>
                  </a:lnTo>
                  <a:lnTo>
                    <a:pt x="139" y="211"/>
                  </a:lnTo>
                  <a:lnTo>
                    <a:pt x="135" y="210"/>
                  </a:lnTo>
                  <a:lnTo>
                    <a:pt x="129" y="208"/>
                  </a:lnTo>
                  <a:lnTo>
                    <a:pt x="125" y="207"/>
                  </a:lnTo>
                  <a:lnTo>
                    <a:pt x="125" y="204"/>
                  </a:lnTo>
                  <a:lnTo>
                    <a:pt x="125" y="203"/>
                  </a:lnTo>
                  <a:lnTo>
                    <a:pt x="125" y="201"/>
                  </a:lnTo>
                  <a:lnTo>
                    <a:pt x="108" y="202"/>
                  </a:lnTo>
                  <a:lnTo>
                    <a:pt x="108" y="203"/>
                  </a:lnTo>
                  <a:lnTo>
                    <a:pt x="108" y="204"/>
                  </a:lnTo>
                  <a:lnTo>
                    <a:pt x="108" y="205"/>
                  </a:lnTo>
                  <a:lnTo>
                    <a:pt x="108" y="206"/>
                  </a:lnTo>
                  <a:lnTo>
                    <a:pt x="104" y="207"/>
                  </a:lnTo>
                  <a:lnTo>
                    <a:pt x="100" y="207"/>
                  </a:lnTo>
                  <a:lnTo>
                    <a:pt x="97" y="208"/>
                  </a:lnTo>
                  <a:lnTo>
                    <a:pt x="94" y="210"/>
                  </a:lnTo>
                  <a:lnTo>
                    <a:pt x="91" y="212"/>
                  </a:lnTo>
                  <a:lnTo>
                    <a:pt x="88" y="214"/>
                  </a:lnTo>
                  <a:lnTo>
                    <a:pt x="86" y="217"/>
                  </a:lnTo>
                  <a:lnTo>
                    <a:pt x="84" y="220"/>
                  </a:lnTo>
                  <a:lnTo>
                    <a:pt x="83" y="219"/>
                  </a:lnTo>
                  <a:lnTo>
                    <a:pt x="82" y="217"/>
                  </a:lnTo>
                  <a:lnTo>
                    <a:pt x="81" y="215"/>
                  </a:lnTo>
                  <a:lnTo>
                    <a:pt x="79" y="212"/>
                  </a:lnTo>
                  <a:lnTo>
                    <a:pt x="77" y="210"/>
                  </a:lnTo>
                  <a:lnTo>
                    <a:pt x="75" y="206"/>
                  </a:lnTo>
                  <a:lnTo>
                    <a:pt x="72" y="204"/>
                  </a:lnTo>
                  <a:lnTo>
                    <a:pt x="69" y="201"/>
                  </a:lnTo>
                  <a:lnTo>
                    <a:pt x="66" y="198"/>
                  </a:lnTo>
                  <a:lnTo>
                    <a:pt x="62" y="196"/>
                  </a:lnTo>
                  <a:lnTo>
                    <a:pt x="58" y="194"/>
                  </a:lnTo>
                  <a:lnTo>
                    <a:pt x="54" y="193"/>
                  </a:lnTo>
                  <a:lnTo>
                    <a:pt x="50" y="193"/>
                  </a:lnTo>
                  <a:lnTo>
                    <a:pt x="44" y="193"/>
                  </a:lnTo>
                  <a:lnTo>
                    <a:pt x="39" y="195"/>
                  </a:lnTo>
                  <a:lnTo>
                    <a:pt x="38" y="183"/>
                  </a:lnTo>
                  <a:lnTo>
                    <a:pt x="5" y="190"/>
                  </a:lnTo>
                  <a:lnTo>
                    <a:pt x="9" y="203"/>
                  </a:lnTo>
                  <a:lnTo>
                    <a:pt x="30" y="200"/>
                  </a:lnTo>
                  <a:lnTo>
                    <a:pt x="28" y="201"/>
                  </a:lnTo>
                  <a:lnTo>
                    <a:pt x="26" y="203"/>
                  </a:lnTo>
                  <a:lnTo>
                    <a:pt x="25" y="204"/>
                  </a:lnTo>
                  <a:lnTo>
                    <a:pt x="23" y="206"/>
                  </a:lnTo>
                  <a:lnTo>
                    <a:pt x="24" y="205"/>
                  </a:lnTo>
                  <a:lnTo>
                    <a:pt x="26" y="205"/>
                  </a:lnTo>
                  <a:lnTo>
                    <a:pt x="29" y="204"/>
                  </a:lnTo>
                  <a:lnTo>
                    <a:pt x="32" y="204"/>
                  </a:lnTo>
                  <a:lnTo>
                    <a:pt x="36" y="204"/>
                  </a:lnTo>
                  <a:lnTo>
                    <a:pt x="40" y="204"/>
                  </a:lnTo>
                  <a:lnTo>
                    <a:pt x="44" y="204"/>
                  </a:lnTo>
                  <a:lnTo>
                    <a:pt x="49" y="205"/>
                  </a:lnTo>
                  <a:lnTo>
                    <a:pt x="54" y="207"/>
                  </a:lnTo>
                  <a:lnTo>
                    <a:pt x="59" y="208"/>
                  </a:lnTo>
                  <a:lnTo>
                    <a:pt x="64" y="211"/>
                  </a:lnTo>
                  <a:lnTo>
                    <a:pt x="68" y="215"/>
                  </a:lnTo>
                  <a:lnTo>
                    <a:pt x="73" y="219"/>
                  </a:lnTo>
                  <a:lnTo>
                    <a:pt x="77" y="224"/>
                  </a:lnTo>
                  <a:lnTo>
                    <a:pt x="81" y="230"/>
                  </a:lnTo>
                  <a:lnTo>
                    <a:pt x="82" y="230"/>
                  </a:lnTo>
                  <a:lnTo>
                    <a:pt x="83" y="229"/>
                  </a:lnTo>
                  <a:lnTo>
                    <a:pt x="85" y="226"/>
                  </a:lnTo>
                  <a:lnTo>
                    <a:pt x="88" y="224"/>
                  </a:lnTo>
                  <a:lnTo>
                    <a:pt x="91" y="221"/>
                  </a:lnTo>
                  <a:lnTo>
                    <a:pt x="96" y="219"/>
                  </a:lnTo>
                  <a:lnTo>
                    <a:pt x="101" y="217"/>
                  </a:lnTo>
                  <a:lnTo>
                    <a:pt x="108" y="216"/>
                  </a:lnTo>
                  <a:lnTo>
                    <a:pt x="107" y="234"/>
                  </a:lnTo>
                  <a:lnTo>
                    <a:pt x="108" y="251"/>
                  </a:lnTo>
                  <a:lnTo>
                    <a:pt x="108" y="267"/>
                  </a:lnTo>
                  <a:lnTo>
                    <a:pt x="108" y="282"/>
                  </a:lnTo>
                  <a:lnTo>
                    <a:pt x="31" y="282"/>
                  </a:lnTo>
                  <a:lnTo>
                    <a:pt x="31" y="280"/>
                  </a:lnTo>
                  <a:lnTo>
                    <a:pt x="31" y="278"/>
                  </a:lnTo>
                  <a:lnTo>
                    <a:pt x="31" y="276"/>
                  </a:lnTo>
                  <a:lnTo>
                    <a:pt x="31" y="274"/>
                  </a:lnTo>
                  <a:lnTo>
                    <a:pt x="31" y="259"/>
                  </a:lnTo>
                  <a:lnTo>
                    <a:pt x="31" y="243"/>
                  </a:lnTo>
                  <a:lnTo>
                    <a:pt x="31" y="226"/>
                  </a:lnTo>
                  <a:lnTo>
                    <a:pt x="31" y="209"/>
                  </a:lnTo>
                  <a:lnTo>
                    <a:pt x="13" y="207"/>
                  </a:lnTo>
                  <a:lnTo>
                    <a:pt x="14" y="215"/>
                  </a:lnTo>
                  <a:lnTo>
                    <a:pt x="15" y="235"/>
                  </a:lnTo>
                  <a:lnTo>
                    <a:pt x="16" y="265"/>
                  </a:lnTo>
                  <a:lnTo>
                    <a:pt x="16" y="300"/>
                  </a:lnTo>
                  <a:lnTo>
                    <a:pt x="15" y="336"/>
                  </a:lnTo>
                  <a:lnTo>
                    <a:pt x="12" y="370"/>
                  </a:lnTo>
                  <a:lnTo>
                    <a:pt x="8" y="398"/>
                  </a:lnTo>
                  <a:lnTo>
                    <a:pt x="0" y="415"/>
                  </a:lnTo>
                  <a:lnTo>
                    <a:pt x="18" y="418"/>
                  </a:lnTo>
                  <a:lnTo>
                    <a:pt x="18" y="416"/>
                  </a:lnTo>
                  <a:lnTo>
                    <a:pt x="19" y="411"/>
                  </a:lnTo>
                  <a:lnTo>
                    <a:pt x="21" y="402"/>
                  </a:lnTo>
                  <a:lnTo>
                    <a:pt x="23" y="388"/>
                  </a:lnTo>
                  <a:lnTo>
                    <a:pt x="116" y="385"/>
                  </a:lnTo>
                  <a:lnTo>
                    <a:pt x="118" y="397"/>
                  </a:lnTo>
                  <a:lnTo>
                    <a:pt x="119" y="405"/>
                  </a:lnTo>
                  <a:lnTo>
                    <a:pt x="120" y="410"/>
                  </a:lnTo>
                  <a:lnTo>
                    <a:pt x="121" y="412"/>
                  </a:lnTo>
                  <a:lnTo>
                    <a:pt x="138" y="408"/>
                  </a:lnTo>
                  <a:lnTo>
                    <a:pt x="132" y="395"/>
                  </a:lnTo>
                  <a:lnTo>
                    <a:pt x="128" y="375"/>
                  </a:lnTo>
                  <a:lnTo>
                    <a:pt x="124" y="350"/>
                  </a:lnTo>
                  <a:lnTo>
                    <a:pt x="123" y="322"/>
                  </a:lnTo>
                  <a:lnTo>
                    <a:pt x="123" y="293"/>
                  </a:lnTo>
                  <a:lnTo>
                    <a:pt x="123" y="265"/>
                  </a:lnTo>
                  <a:lnTo>
                    <a:pt x="123" y="239"/>
                  </a:lnTo>
                  <a:lnTo>
                    <a:pt x="124" y="219"/>
                  </a:lnTo>
                  <a:lnTo>
                    <a:pt x="125" y="219"/>
                  </a:lnTo>
                  <a:lnTo>
                    <a:pt x="126" y="220"/>
                  </a:lnTo>
                  <a:lnTo>
                    <a:pt x="127" y="220"/>
                  </a:lnTo>
                  <a:lnTo>
                    <a:pt x="128" y="220"/>
                  </a:lnTo>
                  <a:lnTo>
                    <a:pt x="129" y="221"/>
                  </a:lnTo>
                  <a:lnTo>
                    <a:pt x="130" y="221"/>
                  </a:lnTo>
                  <a:lnTo>
                    <a:pt x="131" y="222"/>
                  </a:lnTo>
                  <a:lnTo>
                    <a:pt x="133" y="222"/>
                  </a:lnTo>
                  <a:lnTo>
                    <a:pt x="172" y="239"/>
                  </a:lnTo>
                  <a:lnTo>
                    <a:pt x="189" y="239"/>
                  </a:lnTo>
                  <a:lnTo>
                    <a:pt x="190" y="238"/>
                  </a:lnTo>
                  <a:lnTo>
                    <a:pt x="191" y="237"/>
                  </a:lnTo>
                  <a:lnTo>
                    <a:pt x="192" y="234"/>
                  </a:lnTo>
                  <a:lnTo>
                    <a:pt x="194" y="231"/>
                  </a:lnTo>
                  <a:lnTo>
                    <a:pt x="196" y="228"/>
                  </a:lnTo>
                  <a:lnTo>
                    <a:pt x="198" y="224"/>
                  </a:lnTo>
                  <a:lnTo>
                    <a:pt x="202" y="220"/>
                  </a:lnTo>
                  <a:lnTo>
                    <a:pt x="206" y="217"/>
                  </a:lnTo>
                  <a:lnTo>
                    <a:pt x="211" y="213"/>
                  </a:lnTo>
                  <a:lnTo>
                    <a:pt x="216" y="210"/>
                  </a:lnTo>
                  <a:lnTo>
                    <a:pt x="222" y="207"/>
                  </a:lnTo>
                  <a:lnTo>
                    <a:pt x="228" y="205"/>
                  </a:lnTo>
                  <a:lnTo>
                    <a:pt x="235" y="204"/>
                  </a:lnTo>
                  <a:lnTo>
                    <a:pt x="243" y="204"/>
                  </a:lnTo>
                  <a:lnTo>
                    <a:pt x="252" y="205"/>
                  </a:lnTo>
                  <a:lnTo>
                    <a:pt x="261" y="207"/>
                  </a:lnTo>
                  <a:lnTo>
                    <a:pt x="261" y="204"/>
                  </a:lnTo>
                  <a:lnTo>
                    <a:pt x="264" y="204"/>
                  </a:lnTo>
                  <a:lnTo>
                    <a:pt x="267" y="204"/>
                  </a:lnTo>
                  <a:lnTo>
                    <a:pt x="271" y="206"/>
                  </a:lnTo>
                  <a:lnTo>
                    <a:pt x="275" y="207"/>
                  </a:lnTo>
                  <a:lnTo>
                    <a:pt x="279" y="210"/>
                  </a:lnTo>
                  <a:lnTo>
                    <a:pt x="283" y="213"/>
                  </a:lnTo>
                  <a:lnTo>
                    <a:pt x="288" y="216"/>
                  </a:lnTo>
                  <a:lnTo>
                    <a:pt x="292" y="221"/>
                  </a:lnTo>
                  <a:lnTo>
                    <a:pt x="293" y="220"/>
                  </a:lnTo>
                  <a:lnTo>
                    <a:pt x="295" y="220"/>
                  </a:lnTo>
                  <a:lnTo>
                    <a:pt x="298" y="218"/>
                  </a:lnTo>
                  <a:lnTo>
                    <a:pt x="301" y="218"/>
                  </a:lnTo>
                  <a:lnTo>
                    <a:pt x="306" y="217"/>
                  </a:lnTo>
                  <a:lnTo>
                    <a:pt x="310" y="216"/>
                  </a:lnTo>
                  <a:lnTo>
                    <a:pt x="316" y="216"/>
                  </a:lnTo>
                  <a:lnTo>
                    <a:pt x="322" y="216"/>
                  </a:lnTo>
                  <a:lnTo>
                    <a:pt x="330" y="216"/>
                  </a:lnTo>
                  <a:lnTo>
                    <a:pt x="337" y="218"/>
                  </a:lnTo>
                  <a:lnTo>
                    <a:pt x="345" y="220"/>
                  </a:lnTo>
                  <a:lnTo>
                    <a:pt x="354" y="222"/>
                  </a:lnTo>
                  <a:lnTo>
                    <a:pt x="363" y="226"/>
                  </a:lnTo>
                  <a:lnTo>
                    <a:pt x="373" y="231"/>
                  </a:lnTo>
                  <a:lnTo>
                    <a:pt x="383" y="237"/>
                  </a:lnTo>
                  <a:lnTo>
                    <a:pt x="384" y="236"/>
                  </a:lnTo>
                  <a:lnTo>
                    <a:pt x="387" y="235"/>
                  </a:lnTo>
                  <a:lnTo>
                    <a:pt x="391" y="232"/>
                  </a:lnTo>
                  <a:lnTo>
                    <a:pt x="396" y="229"/>
                  </a:lnTo>
                  <a:lnTo>
                    <a:pt x="401" y="226"/>
                  </a:lnTo>
                  <a:lnTo>
                    <a:pt x="405" y="223"/>
                  </a:lnTo>
                  <a:lnTo>
                    <a:pt x="408" y="220"/>
                  </a:lnTo>
                  <a:lnTo>
                    <a:pt x="409" y="218"/>
                  </a:lnTo>
                  <a:lnTo>
                    <a:pt x="408" y="214"/>
                  </a:lnTo>
                  <a:lnTo>
                    <a:pt x="407" y="206"/>
                  </a:lnTo>
                  <a:lnTo>
                    <a:pt x="406" y="193"/>
                  </a:lnTo>
                  <a:lnTo>
                    <a:pt x="404" y="179"/>
                  </a:lnTo>
                  <a:lnTo>
                    <a:pt x="403" y="166"/>
                  </a:lnTo>
                  <a:lnTo>
                    <a:pt x="401" y="154"/>
                  </a:lnTo>
                  <a:lnTo>
                    <a:pt x="400" y="146"/>
                  </a:lnTo>
                  <a:lnTo>
                    <a:pt x="400" y="142"/>
                  </a:lnTo>
                  <a:lnTo>
                    <a:pt x="389" y="142"/>
                  </a:lnTo>
                  <a:lnTo>
                    <a:pt x="388" y="144"/>
                  </a:lnTo>
                  <a:lnTo>
                    <a:pt x="386" y="146"/>
                  </a:lnTo>
                  <a:lnTo>
                    <a:pt x="385" y="148"/>
                  </a:lnTo>
                  <a:lnTo>
                    <a:pt x="384" y="150"/>
                  </a:lnTo>
                  <a:lnTo>
                    <a:pt x="383" y="152"/>
                  </a:lnTo>
                  <a:lnTo>
                    <a:pt x="381" y="154"/>
                  </a:lnTo>
                  <a:lnTo>
                    <a:pt x="380" y="155"/>
                  </a:lnTo>
                  <a:lnTo>
                    <a:pt x="379" y="157"/>
                  </a:lnTo>
                  <a:lnTo>
                    <a:pt x="381" y="158"/>
                  </a:lnTo>
                  <a:lnTo>
                    <a:pt x="386" y="174"/>
                  </a:lnTo>
                  <a:lnTo>
                    <a:pt x="385" y="174"/>
                  </a:lnTo>
                  <a:lnTo>
                    <a:pt x="385" y="173"/>
                  </a:lnTo>
                  <a:lnTo>
                    <a:pt x="382" y="177"/>
                  </a:lnTo>
                  <a:lnTo>
                    <a:pt x="379" y="177"/>
                  </a:lnTo>
                  <a:lnTo>
                    <a:pt x="378" y="177"/>
                  </a:lnTo>
                  <a:lnTo>
                    <a:pt x="381" y="179"/>
                  </a:lnTo>
                  <a:lnTo>
                    <a:pt x="379" y="183"/>
                  </a:lnTo>
                  <a:lnTo>
                    <a:pt x="380" y="183"/>
                  </a:lnTo>
                  <a:lnTo>
                    <a:pt x="384" y="182"/>
                  </a:lnTo>
                  <a:lnTo>
                    <a:pt x="386" y="185"/>
                  </a:lnTo>
                  <a:lnTo>
                    <a:pt x="386" y="184"/>
                  </a:lnTo>
                  <a:lnTo>
                    <a:pt x="388" y="185"/>
                  </a:lnTo>
                  <a:lnTo>
                    <a:pt x="387" y="182"/>
                  </a:lnTo>
                  <a:lnTo>
                    <a:pt x="388" y="182"/>
                  </a:lnTo>
                  <a:lnTo>
                    <a:pt x="395" y="207"/>
                  </a:lnTo>
                  <a:lnTo>
                    <a:pt x="380" y="218"/>
                  </a:lnTo>
                  <a:lnTo>
                    <a:pt x="378" y="217"/>
                  </a:lnTo>
                  <a:lnTo>
                    <a:pt x="375" y="215"/>
                  </a:lnTo>
                  <a:lnTo>
                    <a:pt x="371" y="214"/>
                  </a:lnTo>
                  <a:lnTo>
                    <a:pt x="367" y="211"/>
                  </a:lnTo>
                  <a:lnTo>
                    <a:pt x="361" y="209"/>
                  </a:lnTo>
                  <a:lnTo>
                    <a:pt x="355" y="207"/>
                  </a:lnTo>
                  <a:lnTo>
                    <a:pt x="348" y="205"/>
                  </a:lnTo>
                  <a:lnTo>
                    <a:pt x="341" y="204"/>
                  </a:lnTo>
                  <a:lnTo>
                    <a:pt x="341" y="203"/>
                  </a:lnTo>
                  <a:lnTo>
                    <a:pt x="345" y="200"/>
                  </a:lnTo>
                  <a:lnTo>
                    <a:pt x="341" y="199"/>
                  </a:lnTo>
                  <a:lnTo>
                    <a:pt x="340" y="195"/>
                  </a:lnTo>
                  <a:lnTo>
                    <a:pt x="339" y="196"/>
                  </a:lnTo>
                  <a:lnTo>
                    <a:pt x="339" y="195"/>
                  </a:lnTo>
                  <a:lnTo>
                    <a:pt x="336" y="198"/>
                  </a:lnTo>
                  <a:lnTo>
                    <a:pt x="333" y="198"/>
                  </a:lnTo>
                  <a:lnTo>
                    <a:pt x="332" y="198"/>
                  </a:lnTo>
                  <a:lnTo>
                    <a:pt x="335" y="200"/>
                  </a:lnTo>
                  <a:lnTo>
                    <a:pt x="334" y="202"/>
                  </a:lnTo>
                  <a:lnTo>
                    <a:pt x="332" y="202"/>
                  </a:lnTo>
                  <a:lnTo>
                    <a:pt x="331" y="202"/>
                  </a:lnTo>
                  <a:lnTo>
                    <a:pt x="330" y="202"/>
                  </a:lnTo>
                  <a:lnTo>
                    <a:pt x="328" y="202"/>
                  </a:lnTo>
                  <a:lnTo>
                    <a:pt x="327" y="201"/>
                  </a:lnTo>
                  <a:lnTo>
                    <a:pt x="326" y="201"/>
                  </a:lnTo>
                  <a:lnTo>
                    <a:pt x="324" y="201"/>
                  </a:lnTo>
                  <a:lnTo>
                    <a:pt x="323" y="201"/>
                  </a:lnTo>
                  <a:lnTo>
                    <a:pt x="320" y="201"/>
                  </a:lnTo>
                  <a:lnTo>
                    <a:pt x="318" y="202"/>
                  </a:lnTo>
                  <a:lnTo>
                    <a:pt x="315" y="202"/>
                  </a:lnTo>
                  <a:lnTo>
                    <a:pt x="313" y="202"/>
                  </a:lnTo>
                  <a:lnTo>
                    <a:pt x="310" y="203"/>
                  </a:lnTo>
                  <a:lnTo>
                    <a:pt x="308" y="203"/>
                  </a:lnTo>
                  <a:lnTo>
                    <a:pt x="306" y="204"/>
                  </a:lnTo>
                  <a:lnTo>
                    <a:pt x="304" y="205"/>
                  </a:lnTo>
                  <a:lnTo>
                    <a:pt x="294" y="208"/>
                  </a:lnTo>
                  <a:lnTo>
                    <a:pt x="293" y="207"/>
                  </a:lnTo>
                  <a:lnTo>
                    <a:pt x="291" y="204"/>
                  </a:lnTo>
                  <a:lnTo>
                    <a:pt x="289" y="202"/>
                  </a:lnTo>
                  <a:lnTo>
                    <a:pt x="286" y="199"/>
                  </a:lnTo>
                  <a:lnTo>
                    <a:pt x="283" y="196"/>
                  </a:lnTo>
                  <a:lnTo>
                    <a:pt x="278" y="194"/>
                  </a:lnTo>
                  <a:lnTo>
                    <a:pt x="274" y="193"/>
                  </a:lnTo>
                  <a:lnTo>
                    <a:pt x="270" y="192"/>
                  </a:lnTo>
                  <a:lnTo>
                    <a:pt x="294" y="169"/>
                  </a:lnTo>
                  <a:lnTo>
                    <a:pt x="295" y="170"/>
                  </a:lnTo>
                  <a:lnTo>
                    <a:pt x="293" y="174"/>
                  </a:lnTo>
                  <a:lnTo>
                    <a:pt x="294" y="173"/>
                  </a:lnTo>
                  <a:lnTo>
                    <a:pt x="294" y="174"/>
                  </a:lnTo>
                  <a:lnTo>
                    <a:pt x="298" y="173"/>
                  </a:lnTo>
                  <a:lnTo>
                    <a:pt x="300" y="176"/>
                  </a:lnTo>
                  <a:lnTo>
                    <a:pt x="300" y="175"/>
                  </a:lnTo>
                  <a:lnTo>
                    <a:pt x="301" y="176"/>
                  </a:lnTo>
                  <a:lnTo>
                    <a:pt x="301" y="173"/>
                  </a:lnTo>
                  <a:lnTo>
                    <a:pt x="305" y="169"/>
                  </a:lnTo>
                  <a:lnTo>
                    <a:pt x="301" y="168"/>
                  </a:lnTo>
                  <a:lnTo>
                    <a:pt x="300" y="164"/>
                  </a:lnTo>
                  <a:lnTo>
                    <a:pt x="304" y="164"/>
                  </a:lnTo>
                  <a:lnTo>
                    <a:pt x="308" y="164"/>
                  </a:lnTo>
                  <a:lnTo>
                    <a:pt x="312" y="162"/>
                  </a:lnTo>
                  <a:lnTo>
                    <a:pt x="316" y="162"/>
                  </a:lnTo>
                  <a:lnTo>
                    <a:pt x="320" y="161"/>
                  </a:lnTo>
                  <a:lnTo>
                    <a:pt x="324" y="160"/>
                  </a:lnTo>
                  <a:lnTo>
                    <a:pt x="329" y="158"/>
                  </a:lnTo>
                  <a:lnTo>
                    <a:pt x="333" y="157"/>
                  </a:lnTo>
                  <a:lnTo>
                    <a:pt x="332" y="161"/>
                  </a:lnTo>
                  <a:lnTo>
                    <a:pt x="336" y="161"/>
                  </a:lnTo>
                  <a:lnTo>
                    <a:pt x="339" y="164"/>
                  </a:lnTo>
                  <a:lnTo>
                    <a:pt x="339" y="162"/>
                  </a:lnTo>
                  <a:lnTo>
                    <a:pt x="340" y="164"/>
                  </a:lnTo>
                  <a:lnTo>
                    <a:pt x="340" y="160"/>
                  </a:lnTo>
                  <a:lnTo>
                    <a:pt x="344" y="157"/>
                  </a:lnTo>
                  <a:lnTo>
                    <a:pt x="340" y="156"/>
                  </a:lnTo>
                  <a:lnTo>
                    <a:pt x="339" y="154"/>
                  </a:lnTo>
                  <a:lnTo>
                    <a:pt x="341" y="154"/>
                  </a:lnTo>
                  <a:lnTo>
                    <a:pt x="342" y="153"/>
                  </a:lnTo>
                  <a:lnTo>
                    <a:pt x="344" y="152"/>
                  </a:lnTo>
                  <a:lnTo>
                    <a:pt x="345" y="152"/>
                  </a:lnTo>
                  <a:lnTo>
                    <a:pt x="347" y="151"/>
                  </a:lnTo>
                  <a:lnTo>
                    <a:pt x="349" y="149"/>
                  </a:lnTo>
                  <a:lnTo>
                    <a:pt x="351" y="148"/>
                  </a:lnTo>
                  <a:lnTo>
                    <a:pt x="353" y="148"/>
                  </a:lnTo>
                  <a:lnTo>
                    <a:pt x="379" y="157"/>
                  </a:lnTo>
                  <a:lnTo>
                    <a:pt x="380" y="155"/>
                  </a:lnTo>
                  <a:lnTo>
                    <a:pt x="381" y="154"/>
                  </a:lnTo>
                  <a:lnTo>
                    <a:pt x="383" y="152"/>
                  </a:lnTo>
                  <a:lnTo>
                    <a:pt x="384" y="150"/>
                  </a:lnTo>
                  <a:lnTo>
                    <a:pt x="385" y="148"/>
                  </a:lnTo>
                  <a:lnTo>
                    <a:pt x="386" y="146"/>
                  </a:lnTo>
                  <a:lnTo>
                    <a:pt x="388" y="144"/>
                  </a:lnTo>
                  <a:lnTo>
                    <a:pt x="389" y="142"/>
                  </a:lnTo>
                  <a:lnTo>
                    <a:pt x="366" y="139"/>
                  </a:lnTo>
                  <a:lnTo>
                    <a:pt x="370" y="136"/>
                  </a:lnTo>
                  <a:lnTo>
                    <a:pt x="374" y="133"/>
                  </a:lnTo>
                  <a:lnTo>
                    <a:pt x="378" y="130"/>
                  </a:lnTo>
                  <a:lnTo>
                    <a:pt x="382" y="126"/>
                  </a:lnTo>
                  <a:lnTo>
                    <a:pt x="386" y="123"/>
                  </a:lnTo>
                  <a:lnTo>
                    <a:pt x="389" y="119"/>
                  </a:lnTo>
                  <a:lnTo>
                    <a:pt x="392" y="116"/>
                  </a:lnTo>
                  <a:lnTo>
                    <a:pt x="395" y="112"/>
                  </a:lnTo>
                  <a:lnTo>
                    <a:pt x="397" y="112"/>
                  </a:lnTo>
                  <a:lnTo>
                    <a:pt x="399" y="112"/>
                  </a:lnTo>
                  <a:lnTo>
                    <a:pt x="400" y="112"/>
                  </a:lnTo>
                  <a:lnTo>
                    <a:pt x="402" y="112"/>
                  </a:lnTo>
                  <a:lnTo>
                    <a:pt x="404" y="112"/>
                  </a:lnTo>
                  <a:lnTo>
                    <a:pt x="405" y="112"/>
                  </a:lnTo>
                  <a:lnTo>
                    <a:pt x="407" y="112"/>
                  </a:lnTo>
                  <a:lnTo>
                    <a:pt x="408" y="112"/>
                  </a:lnTo>
                  <a:lnTo>
                    <a:pt x="410" y="110"/>
                  </a:lnTo>
                  <a:lnTo>
                    <a:pt x="411" y="108"/>
                  </a:lnTo>
                  <a:lnTo>
                    <a:pt x="412" y="106"/>
                  </a:lnTo>
                  <a:lnTo>
                    <a:pt x="413" y="104"/>
                  </a:lnTo>
                  <a:lnTo>
                    <a:pt x="415" y="102"/>
                  </a:lnTo>
                  <a:lnTo>
                    <a:pt x="416" y="101"/>
                  </a:lnTo>
                  <a:lnTo>
                    <a:pt x="417" y="99"/>
                  </a:lnTo>
                  <a:lnTo>
                    <a:pt x="418" y="97"/>
                  </a:lnTo>
                  <a:lnTo>
                    <a:pt x="417" y="96"/>
                  </a:lnTo>
                  <a:lnTo>
                    <a:pt x="415" y="95"/>
                  </a:lnTo>
                  <a:lnTo>
                    <a:pt x="413" y="95"/>
                  </a:lnTo>
                  <a:lnTo>
                    <a:pt x="412" y="94"/>
                  </a:lnTo>
                  <a:lnTo>
                    <a:pt x="411" y="93"/>
                  </a:lnTo>
                  <a:lnTo>
                    <a:pt x="409" y="92"/>
                  </a:lnTo>
                  <a:lnTo>
                    <a:pt x="408" y="92"/>
                  </a:lnTo>
                  <a:lnTo>
                    <a:pt x="407" y="92"/>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072" name="Freeform 810"/>
            <p:cNvSpPr>
              <a:spLocks/>
            </p:cNvSpPr>
            <p:nvPr/>
          </p:nvSpPr>
          <p:spPr bwMode="auto">
            <a:xfrm>
              <a:off x="3335347" y="2456908"/>
              <a:ext cx="130122" cy="331251"/>
            </a:xfrm>
            <a:custGeom>
              <a:avLst/>
              <a:gdLst>
                <a:gd name="T0" fmla="*/ 2147483647 w 93"/>
                <a:gd name="T1" fmla="*/ 2147483647 h 310"/>
                <a:gd name="T2" fmla="*/ 2147483647 w 93"/>
                <a:gd name="T3" fmla="*/ 2147483647 h 310"/>
                <a:gd name="T4" fmla="*/ 2147483647 w 93"/>
                <a:gd name="T5" fmla="*/ 2147483647 h 310"/>
                <a:gd name="T6" fmla="*/ 2147483647 w 93"/>
                <a:gd name="T7" fmla="*/ 2147483647 h 310"/>
                <a:gd name="T8" fmla="*/ 2147483647 w 93"/>
                <a:gd name="T9" fmla="*/ 2147483647 h 310"/>
                <a:gd name="T10" fmla="*/ 2147483647 w 93"/>
                <a:gd name="T11" fmla="*/ 2147483647 h 310"/>
                <a:gd name="T12" fmla="*/ 2147483647 w 93"/>
                <a:gd name="T13" fmla="*/ 2147483647 h 310"/>
                <a:gd name="T14" fmla="*/ 2147483647 w 93"/>
                <a:gd name="T15" fmla="*/ 2147483647 h 310"/>
                <a:gd name="T16" fmla="*/ 2147483647 w 93"/>
                <a:gd name="T17" fmla="*/ 0 h 310"/>
                <a:gd name="T18" fmla="*/ 2147483647 w 93"/>
                <a:gd name="T19" fmla="*/ 2147483647 h 310"/>
                <a:gd name="T20" fmla="*/ 2147483647 w 93"/>
                <a:gd name="T21" fmla="*/ 2147483647 h 310"/>
                <a:gd name="T22" fmla="*/ 2147483647 w 93"/>
                <a:gd name="T23" fmla="*/ 2147483647 h 310"/>
                <a:gd name="T24" fmla="*/ 0 w 93"/>
                <a:gd name="T25" fmla="*/ 2147483647 h 310"/>
                <a:gd name="T26" fmla="*/ 2147483647 w 93"/>
                <a:gd name="T27" fmla="*/ 2147483647 h 310"/>
                <a:gd name="T28" fmla="*/ 2147483647 w 93"/>
                <a:gd name="T29" fmla="*/ 2147483647 h 310"/>
                <a:gd name="T30" fmla="*/ 2147483647 w 93"/>
                <a:gd name="T31" fmla="*/ 2147483647 h 310"/>
                <a:gd name="T32" fmla="*/ 2147483647 w 93"/>
                <a:gd name="T33" fmla="*/ 2147483647 h 310"/>
                <a:gd name="T34" fmla="*/ 2147483647 w 93"/>
                <a:gd name="T35" fmla="*/ 2147483647 h 310"/>
                <a:gd name="T36" fmla="*/ 2147483647 w 93"/>
                <a:gd name="T37" fmla="*/ 2147483647 h 310"/>
                <a:gd name="T38" fmla="*/ 2147483647 w 93"/>
                <a:gd name="T39" fmla="*/ 2147483647 h 310"/>
                <a:gd name="T40" fmla="*/ 2147483647 w 93"/>
                <a:gd name="T41" fmla="*/ 2147483647 h 310"/>
                <a:gd name="T42" fmla="*/ 2147483647 w 93"/>
                <a:gd name="T43" fmla="*/ 2147483647 h 310"/>
                <a:gd name="T44" fmla="*/ 2147483647 w 93"/>
                <a:gd name="T45" fmla="*/ 2147483647 h 310"/>
                <a:gd name="T46" fmla="*/ 2147483647 w 93"/>
                <a:gd name="T47" fmla="*/ 2147483647 h 310"/>
                <a:gd name="T48" fmla="*/ 2147483647 w 93"/>
                <a:gd name="T49" fmla="*/ 2147483647 h 310"/>
                <a:gd name="T50" fmla="*/ 2147483647 w 93"/>
                <a:gd name="T51" fmla="*/ 2147483647 h 310"/>
                <a:gd name="T52" fmla="*/ 2147483647 w 93"/>
                <a:gd name="T53" fmla="*/ 2147483647 h 310"/>
                <a:gd name="T54" fmla="*/ 2147483647 w 93"/>
                <a:gd name="T55" fmla="*/ 2147483647 h 310"/>
                <a:gd name="T56" fmla="*/ 2147483647 w 93"/>
                <a:gd name="T57" fmla="*/ 2147483647 h 310"/>
                <a:gd name="T58" fmla="*/ 2147483647 w 93"/>
                <a:gd name="T59" fmla="*/ 2147483647 h 310"/>
                <a:gd name="T60" fmla="*/ 2147483647 w 93"/>
                <a:gd name="T61" fmla="*/ 2147483647 h 310"/>
                <a:gd name="T62" fmla="*/ 2147483647 w 93"/>
                <a:gd name="T63" fmla="*/ 2147483647 h 310"/>
                <a:gd name="T64" fmla="*/ 2147483647 w 93"/>
                <a:gd name="T65" fmla="*/ 2147483647 h 310"/>
                <a:gd name="T66" fmla="*/ 2147483647 w 93"/>
                <a:gd name="T67" fmla="*/ 2147483647 h 31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93"/>
                <a:gd name="T103" fmla="*/ 0 h 310"/>
                <a:gd name="T104" fmla="*/ 93 w 93"/>
                <a:gd name="T105" fmla="*/ 310 h 31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93" h="310">
                  <a:moveTo>
                    <a:pt x="93" y="99"/>
                  </a:moveTo>
                  <a:lnTo>
                    <a:pt x="66" y="78"/>
                  </a:lnTo>
                  <a:lnTo>
                    <a:pt x="65" y="71"/>
                  </a:lnTo>
                  <a:lnTo>
                    <a:pt x="63" y="63"/>
                  </a:lnTo>
                  <a:lnTo>
                    <a:pt x="61" y="56"/>
                  </a:lnTo>
                  <a:lnTo>
                    <a:pt x="58" y="49"/>
                  </a:lnTo>
                  <a:lnTo>
                    <a:pt x="55" y="43"/>
                  </a:lnTo>
                  <a:lnTo>
                    <a:pt x="52" y="37"/>
                  </a:lnTo>
                  <a:lnTo>
                    <a:pt x="48" y="32"/>
                  </a:lnTo>
                  <a:lnTo>
                    <a:pt x="44" y="27"/>
                  </a:lnTo>
                  <a:lnTo>
                    <a:pt x="40" y="22"/>
                  </a:lnTo>
                  <a:lnTo>
                    <a:pt x="36" y="18"/>
                  </a:lnTo>
                  <a:lnTo>
                    <a:pt x="31" y="14"/>
                  </a:lnTo>
                  <a:lnTo>
                    <a:pt x="27" y="11"/>
                  </a:lnTo>
                  <a:lnTo>
                    <a:pt x="22" y="7"/>
                  </a:lnTo>
                  <a:lnTo>
                    <a:pt x="18" y="5"/>
                  </a:lnTo>
                  <a:lnTo>
                    <a:pt x="14" y="2"/>
                  </a:lnTo>
                  <a:lnTo>
                    <a:pt x="10" y="0"/>
                  </a:lnTo>
                  <a:lnTo>
                    <a:pt x="9" y="1"/>
                  </a:lnTo>
                  <a:lnTo>
                    <a:pt x="8" y="3"/>
                  </a:lnTo>
                  <a:lnTo>
                    <a:pt x="7" y="5"/>
                  </a:lnTo>
                  <a:lnTo>
                    <a:pt x="5" y="7"/>
                  </a:lnTo>
                  <a:lnTo>
                    <a:pt x="4" y="9"/>
                  </a:lnTo>
                  <a:lnTo>
                    <a:pt x="3" y="11"/>
                  </a:lnTo>
                  <a:lnTo>
                    <a:pt x="1" y="13"/>
                  </a:lnTo>
                  <a:lnTo>
                    <a:pt x="0" y="15"/>
                  </a:lnTo>
                  <a:lnTo>
                    <a:pt x="8" y="17"/>
                  </a:lnTo>
                  <a:lnTo>
                    <a:pt x="15" y="20"/>
                  </a:lnTo>
                  <a:lnTo>
                    <a:pt x="22" y="24"/>
                  </a:lnTo>
                  <a:lnTo>
                    <a:pt x="27" y="29"/>
                  </a:lnTo>
                  <a:lnTo>
                    <a:pt x="32" y="35"/>
                  </a:lnTo>
                  <a:lnTo>
                    <a:pt x="36" y="41"/>
                  </a:lnTo>
                  <a:lnTo>
                    <a:pt x="39" y="47"/>
                  </a:lnTo>
                  <a:lnTo>
                    <a:pt x="41" y="54"/>
                  </a:lnTo>
                  <a:lnTo>
                    <a:pt x="43" y="60"/>
                  </a:lnTo>
                  <a:lnTo>
                    <a:pt x="45" y="66"/>
                  </a:lnTo>
                  <a:lnTo>
                    <a:pt x="46" y="72"/>
                  </a:lnTo>
                  <a:lnTo>
                    <a:pt x="46" y="77"/>
                  </a:lnTo>
                  <a:lnTo>
                    <a:pt x="47" y="81"/>
                  </a:lnTo>
                  <a:lnTo>
                    <a:pt x="47" y="84"/>
                  </a:lnTo>
                  <a:lnTo>
                    <a:pt x="47" y="86"/>
                  </a:lnTo>
                  <a:lnTo>
                    <a:pt x="47" y="87"/>
                  </a:lnTo>
                  <a:lnTo>
                    <a:pt x="59" y="95"/>
                  </a:lnTo>
                  <a:lnTo>
                    <a:pt x="44" y="115"/>
                  </a:lnTo>
                  <a:lnTo>
                    <a:pt x="34" y="145"/>
                  </a:lnTo>
                  <a:lnTo>
                    <a:pt x="27" y="180"/>
                  </a:lnTo>
                  <a:lnTo>
                    <a:pt x="22" y="217"/>
                  </a:lnTo>
                  <a:lnTo>
                    <a:pt x="19" y="252"/>
                  </a:lnTo>
                  <a:lnTo>
                    <a:pt x="18" y="282"/>
                  </a:lnTo>
                  <a:lnTo>
                    <a:pt x="18" y="303"/>
                  </a:lnTo>
                  <a:lnTo>
                    <a:pt x="18" y="310"/>
                  </a:lnTo>
                  <a:lnTo>
                    <a:pt x="41" y="307"/>
                  </a:lnTo>
                  <a:lnTo>
                    <a:pt x="38" y="283"/>
                  </a:lnTo>
                  <a:lnTo>
                    <a:pt x="37" y="262"/>
                  </a:lnTo>
                  <a:lnTo>
                    <a:pt x="37" y="241"/>
                  </a:lnTo>
                  <a:lnTo>
                    <a:pt x="39" y="221"/>
                  </a:lnTo>
                  <a:lnTo>
                    <a:pt x="43" y="202"/>
                  </a:lnTo>
                  <a:lnTo>
                    <a:pt x="47" y="185"/>
                  </a:lnTo>
                  <a:lnTo>
                    <a:pt x="52" y="169"/>
                  </a:lnTo>
                  <a:lnTo>
                    <a:pt x="58" y="155"/>
                  </a:lnTo>
                  <a:lnTo>
                    <a:pt x="64" y="142"/>
                  </a:lnTo>
                  <a:lnTo>
                    <a:pt x="70" y="131"/>
                  </a:lnTo>
                  <a:lnTo>
                    <a:pt x="76" y="121"/>
                  </a:lnTo>
                  <a:lnTo>
                    <a:pt x="81" y="113"/>
                  </a:lnTo>
                  <a:lnTo>
                    <a:pt x="86" y="107"/>
                  </a:lnTo>
                  <a:lnTo>
                    <a:pt x="89" y="102"/>
                  </a:lnTo>
                  <a:lnTo>
                    <a:pt x="92" y="100"/>
                  </a:lnTo>
                  <a:lnTo>
                    <a:pt x="93" y="99"/>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073" name="Freeform 811"/>
            <p:cNvSpPr>
              <a:spLocks/>
            </p:cNvSpPr>
            <p:nvPr/>
          </p:nvSpPr>
          <p:spPr bwMode="auto">
            <a:xfrm>
              <a:off x="3131546" y="2407572"/>
              <a:ext cx="211643" cy="112767"/>
            </a:xfrm>
            <a:custGeom>
              <a:avLst/>
              <a:gdLst>
                <a:gd name="T0" fmla="*/ 2147483647 w 152"/>
                <a:gd name="T1" fmla="*/ 2147483647 h 105"/>
                <a:gd name="T2" fmla="*/ 2147483647 w 152"/>
                <a:gd name="T3" fmla="*/ 2147483647 h 105"/>
                <a:gd name="T4" fmla="*/ 2147483647 w 152"/>
                <a:gd name="T5" fmla="*/ 2147483647 h 105"/>
                <a:gd name="T6" fmla="*/ 2147483647 w 152"/>
                <a:gd name="T7" fmla="*/ 2147483647 h 105"/>
                <a:gd name="T8" fmla="*/ 2147483647 w 152"/>
                <a:gd name="T9" fmla="*/ 2147483647 h 105"/>
                <a:gd name="T10" fmla="*/ 2147483647 w 152"/>
                <a:gd name="T11" fmla="*/ 2147483647 h 105"/>
                <a:gd name="T12" fmla="*/ 2147483647 w 152"/>
                <a:gd name="T13" fmla="*/ 2147483647 h 105"/>
                <a:gd name="T14" fmla="*/ 2147483647 w 152"/>
                <a:gd name="T15" fmla="*/ 2147483647 h 105"/>
                <a:gd name="T16" fmla="*/ 2147483647 w 152"/>
                <a:gd name="T17" fmla="*/ 2147483647 h 105"/>
                <a:gd name="T18" fmla="*/ 2147483647 w 152"/>
                <a:gd name="T19" fmla="*/ 2147483647 h 105"/>
                <a:gd name="T20" fmla="*/ 2147483647 w 152"/>
                <a:gd name="T21" fmla="*/ 2147483647 h 105"/>
                <a:gd name="T22" fmla="*/ 2147483647 w 152"/>
                <a:gd name="T23" fmla="*/ 2147483647 h 105"/>
                <a:gd name="T24" fmla="*/ 2147483647 w 152"/>
                <a:gd name="T25" fmla="*/ 0 h 105"/>
                <a:gd name="T26" fmla="*/ 2147483647 w 152"/>
                <a:gd name="T27" fmla="*/ 0 h 105"/>
                <a:gd name="T28" fmla="*/ 2147483647 w 152"/>
                <a:gd name="T29" fmla="*/ 2147483647 h 105"/>
                <a:gd name="T30" fmla="*/ 2147483647 w 152"/>
                <a:gd name="T31" fmla="*/ 2147483647 h 105"/>
                <a:gd name="T32" fmla="*/ 2147483647 w 152"/>
                <a:gd name="T33" fmla="*/ 2147483647 h 105"/>
                <a:gd name="T34" fmla="*/ 2147483647 w 152"/>
                <a:gd name="T35" fmla="*/ 2147483647 h 105"/>
                <a:gd name="T36" fmla="*/ 2147483647 w 152"/>
                <a:gd name="T37" fmla="*/ 2147483647 h 105"/>
                <a:gd name="T38" fmla="*/ 2147483647 w 152"/>
                <a:gd name="T39" fmla="*/ 2147483647 h 105"/>
                <a:gd name="T40" fmla="*/ 2147483647 w 152"/>
                <a:gd name="T41" fmla="*/ 2147483647 h 105"/>
                <a:gd name="T42" fmla="*/ 2147483647 w 152"/>
                <a:gd name="T43" fmla="*/ 2147483647 h 105"/>
                <a:gd name="T44" fmla="*/ 2147483647 w 152"/>
                <a:gd name="T45" fmla="*/ 2147483647 h 105"/>
                <a:gd name="T46" fmla="*/ 0 w 152"/>
                <a:gd name="T47" fmla="*/ 2147483647 h 105"/>
                <a:gd name="T48" fmla="*/ 2147483647 w 152"/>
                <a:gd name="T49" fmla="*/ 2147483647 h 105"/>
                <a:gd name="T50" fmla="*/ 2147483647 w 152"/>
                <a:gd name="T51" fmla="*/ 2147483647 h 105"/>
                <a:gd name="T52" fmla="*/ 2147483647 w 152"/>
                <a:gd name="T53" fmla="*/ 2147483647 h 105"/>
                <a:gd name="T54" fmla="*/ 2147483647 w 152"/>
                <a:gd name="T55" fmla="*/ 2147483647 h 105"/>
                <a:gd name="T56" fmla="*/ 2147483647 w 152"/>
                <a:gd name="T57" fmla="*/ 2147483647 h 105"/>
                <a:gd name="T58" fmla="*/ 2147483647 w 152"/>
                <a:gd name="T59" fmla="*/ 2147483647 h 105"/>
                <a:gd name="T60" fmla="*/ 2147483647 w 152"/>
                <a:gd name="T61" fmla="*/ 2147483647 h 105"/>
                <a:gd name="T62" fmla="*/ 2147483647 w 152"/>
                <a:gd name="T63" fmla="*/ 2147483647 h 10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52"/>
                <a:gd name="T97" fmla="*/ 0 h 105"/>
                <a:gd name="T98" fmla="*/ 152 w 152"/>
                <a:gd name="T99" fmla="*/ 105 h 10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52" h="105">
                  <a:moveTo>
                    <a:pt x="89" y="95"/>
                  </a:moveTo>
                  <a:lnTo>
                    <a:pt x="97" y="92"/>
                  </a:lnTo>
                  <a:lnTo>
                    <a:pt x="105" y="88"/>
                  </a:lnTo>
                  <a:lnTo>
                    <a:pt x="111" y="84"/>
                  </a:lnTo>
                  <a:lnTo>
                    <a:pt x="118" y="80"/>
                  </a:lnTo>
                  <a:lnTo>
                    <a:pt x="124" y="76"/>
                  </a:lnTo>
                  <a:lnTo>
                    <a:pt x="129" y="71"/>
                  </a:lnTo>
                  <a:lnTo>
                    <a:pt x="134" y="66"/>
                  </a:lnTo>
                  <a:lnTo>
                    <a:pt x="139" y="61"/>
                  </a:lnTo>
                  <a:lnTo>
                    <a:pt x="143" y="56"/>
                  </a:lnTo>
                  <a:lnTo>
                    <a:pt x="146" y="51"/>
                  </a:lnTo>
                  <a:lnTo>
                    <a:pt x="148" y="46"/>
                  </a:lnTo>
                  <a:lnTo>
                    <a:pt x="151" y="41"/>
                  </a:lnTo>
                  <a:lnTo>
                    <a:pt x="152" y="36"/>
                  </a:lnTo>
                  <a:lnTo>
                    <a:pt x="152" y="31"/>
                  </a:lnTo>
                  <a:lnTo>
                    <a:pt x="152" y="26"/>
                  </a:lnTo>
                  <a:lnTo>
                    <a:pt x="151" y="22"/>
                  </a:lnTo>
                  <a:lnTo>
                    <a:pt x="150" y="18"/>
                  </a:lnTo>
                  <a:lnTo>
                    <a:pt x="147" y="14"/>
                  </a:lnTo>
                  <a:lnTo>
                    <a:pt x="144" y="11"/>
                  </a:lnTo>
                  <a:lnTo>
                    <a:pt x="140" y="8"/>
                  </a:lnTo>
                  <a:lnTo>
                    <a:pt x="136" y="6"/>
                  </a:lnTo>
                  <a:lnTo>
                    <a:pt x="131" y="4"/>
                  </a:lnTo>
                  <a:lnTo>
                    <a:pt x="126" y="2"/>
                  </a:lnTo>
                  <a:lnTo>
                    <a:pt x="120" y="1"/>
                  </a:lnTo>
                  <a:lnTo>
                    <a:pt x="114" y="0"/>
                  </a:lnTo>
                  <a:lnTo>
                    <a:pt x="107" y="0"/>
                  </a:lnTo>
                  <a:lnTo>
                    <a:pt x="100" y="0"/>
                  </a:lnTo>
                  <a:lnTo>
                    <a:pt x="93" y="2"/>
                  </a:lnTo>
                  <a:lnTo>
                    <a:pt x="86" y="3"/>
                  </a:lnTo>
                  <a:lnTo>
                    <a:pt x="78" y="5"/>
                  </a:lnTo>
                  <a:lnTo>
                    <a:pt x="71" y="7"/>
                  </a:lnTo>
                  <a:lnTo>
                    <a:pt x="63" y="10"/>
                  </a:lnTo>
                  <a:lnTo>
                    <a:pt x="55" y="14"/>
                  </a:lnTo>
                  <a:lnTo>
                    <a:pt x="48" y="17"/>
                  </a:lnTo>
                  <a:lnTo>
                    <a:pt x="41" y="21"/>
                  </a:lnTo>
                  <a:lnTo>
                    <a:pt x="35" y="25"/>
                  </a:lnTo>
                  <a:lnTo>
                    <a:pt x="29" y="30"/>
                  </a:lnTo>
                  <a:lnTo>
                    <a:pt x="23" y="34"/>
                  </a:lnTo>
                  <a:lnTo>
                    <a:pt x="18" y="39"/>
                  </a:lnTo>
                  <a:lnTo>
                    <a:pt x="14" y="44"/>
                  </a:lnTo>
                  <a:lnTo>
                    <a:pt x="10" y="49"/>
                  </a:lnTo>
                  <a:lnTo>
                    <a:pt x="7" y="54"/>
                  </a:lnTo>
                  <a:lnTo>
                    <a:pt x="4" y="59"/>
                  </a:lnTo>
                  <a:lnTo>
                    <a:pt x="2" y="64"/>
                  </a:lnTo>
                  <a:lnTo>
                    <a:pt x="1" y="69"/>
                  </a:lnTo>
                  <a:lnTo>
                    <a:pt x="0" y="74"/>
                  </a:lnTo>
                  <a:lnTo>
                    <a:pt x="0" y="79"/>
                  </a:lnTo>
                  <a:lnTo>
                    <a:pt x="1" y="83"/>
                  </a:lnTo>
                  <a:lnTo>
                    <a:pt x="3" y="87"/>
                  </a:lnTo>
                  <a:lnTo>
                    <a:pt x="5" y="91"/>
                  </a:lnTo>
                  <a:lnTo>
                    <a:pt x="9" y="94"/>
                  </a:lnTo>
                  <a:lnTo>
                    <a:pt x="12" y="97"/>
                  </a:lnTo>
                  <a:lnTo>
                    <a:pt x="17" y="100"/>
                  </a:lnTo>
                  <a:lnTo>
                    <a:pt x="22" y="101"/>
                  </a:lnTo>
                  <a:lnTo>
                    <a:pt x="27" y="103"/>
                  </a:lnTo>
                  <a:lnTo>
                    <a:pt x="33" y="104"/>
                  </a:lnTo>
                  <a:lnTo>
                    <a:pt x="39" y="105"/>
                  </a:lnTo>
                  <a:lnTo>
                    <a:pt x="46" y="105"/>
                  </a:lnTo>
                  <a:lnTo>
                    <a:pt x="53" y="105"/>
                  </a:lnTo>
                  <a:lnTo>
                    <a:pt x="59" y="103"/>
                  </a:lnTo>
                  <a:lnTo>
                    <a:pt x="67" y="102"/>
                  </a:lnTo>
                  <a:lnTo>
                    <a:pt x="74" y="100"/>
                  </a:lnTo>
                  <a:lnTo>
                    <a:pt x="82" y="98"/>
                  </a:lnTo>
                  <a:lnTo>
                    <a:pt x="89" y="9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074" name="Freeform 812"/>
            <p:cNvSpPr>
              <a:spLocks/>
            </p:cNvSpPr>
            <p:nvPr/>
          </p:nvSpPr>
          <p:spPr bwMode="auto">
            <a:xfrm>
              <a:off x="2932443" y="2406160"/>
              <a:ext cx="89360" cy="85984"/>
            </a:xfrm>
            <a:custGeom>
              <a:avLst/>
              <a:gdLst>
                <a:gd name="T0" fmla="*/ 2147483647 w 64"/>
                <a:gd name="T1" fmla="*/ 2147483647 h 79"/>
                <a:gd name="T2" fmla="*/ 2147483647 w 64"/>
                <a:gd name="T3" fmla="*/ 2147483647 h 79"/>
                <a:gd name="T4" fmla="*/ 2147483647 w 64"/>
                <a:gd name="T5" fmla="*/ 2147483647 h 79"/>
                <a:gd name="T6" fmla="*/ 2147483647 w 64"/>
                <a:gd name="T7" fmla="*/ 2147483647 h 79"/>
                <a:gd name="T8" fmla="*/ 2147483647 w 64"/>
                <a:gd name="T9" fmla="*/ 2147483647 h 79"/>
                <a:gd name="T10" fmla="*/ 2147483647 w 64"/>
                <a:gd name="T11" fmla="*/ 2147483647 h 79"/>
                <a:gd name="T12" fmla="*/ 2147483647 w 64"/>
                <a:gd name="T13" fmla="*/ 2147483647 h 79"/>
                <a:gd name="T14" fmla="*/ 2147483647 w 64"/>
                <a:gd name="T15" fmla="*/ 2147483647 h 79"/>
                <a:gd name="T16" fmla="*/ 2147483647 w 64"/>
                <a:gd name="T17" fmla="*/ 2147483647 h 79"/>
                <a:gd name="T18" fmla="*/ 2147483647 w 64"/>
                <a:gd name="T19" fmla="*/ 2147483647 h 79"/>
                <a:gd name="T20" fmla="*/ 2147483647 w 64"/>
                <a:gd name="T21" fmla="*/ 2147483647 h 79"/>
                <a:gd name="T22" fmla="*/ 2147483647 w 64"/>
                <a:gd name="T23" fmla="*/ 2147483647 h 79"/>
                <a:gd name="T24" fmla="*/ 2147483647 w 64"/>
                <a:gd name="T25" fmla="*/ 2147483647 h 79"/>
                <a:gd name="T26" fmla="*/ 2147483647 w 64"/>
                <a:gd name="T27" fmla="*/ 2147483647 h 79"/>
                <a:gd name="T28" fmla="*/ 2147483647 w 64"/>
                <a:gd name="T29" fmla="*/ 2147483647 h 79"/>
                <a:gd name="T30" fmla="*/ 2147483647 w 64"/>
                <a:gd name="T31" fmla="*/ 2147483647 h 79"/>
                <a:gd name="T32" fmla="*/ 2147483647 w 64"/>
                <a:gd name="T33" fmla="*/ 2147483647 h 79"/>
                <a:gd name="T34" fmla="*/ 2147483647 w 64"/>
                <a:gd name="T35" fmla="*/ 2147483647 h 79"/>
                <a:gd name="T36" fmla="*/ 2147483647 w 64"/>
                <a:gd name="T37" fmla="*/ 2147483647 h 79"/>
                <a:gd name="T38" fmla="*/ 2147483647 w 64"/>
                <a:gd name="T39" fmla="*/ 2147483647 h 79"/>
                <a:gd name="T40" fmla="*/ 2147483647 w 64"/>
                <a:gd name="T41" fmla="*/ 2147483647 h 79"/>
                <a:gd name="T42" fmla="*/ 2147483647 w 64"/>
                <a:gd name="T43" fmla="*/ 2147483647 h 79"/>
                <a:gd name="T44" fmla="*/ 2147483647 w 64"/>
                <a:gd name="T45" fmla="*/ 2147483647 h 79"/>
                <a:gd name="T46" fmla="*/ 2147483647 w 64"/>
                <a:gd name="T47" fmla="*/ 2147483647 h 79"/>
                <a:gd name="T48" fmla="*/ 2147483647 w 64"/>
                <a:gd name="T49" fmla="*/ 2147483647 h 79"/>
                <a:gd name="T50" fmla="*/ 2147483647 w 64"/>
                <a:gd name="T51" fmla="*/ 2147483647 h 79"/>
                <a:gd name="T52" fmla="*/ 2147483647 w 64"/>
                <a:gd name="T53" fmla="*/ 2147483647 h 79"/>
                <a:gd name="T54" fmla="*/ 2147483647 w 64"/>
                <a:gd name="T55" fmla="*/ 2147483647 h 79"/>
                <a:gd name="T56" fmla="*/ 2147483647 w 64"/>
                <a:gd name="T57" fmla="*/ 2147483647 h 79"/>
                <a:gd name="T58" fmla="*/ 2147483647 w 64"/>
                <a:gd name="T59" fmla="*/ 2147483647 h 79"/>
                <a:gd name="T60" fmla="*/ 2147483647 w 64"/>
                <a:gd name="T61" fmla="*/ 2147483647 h 79"/>
                <a:gd name="T62" fmla="*/ 2147483647 w 64"/>
                <a:gd name="T63" fmla="*/ 2147483647 h 79"/>
                <a:gd name="T64" fmla="*/ 2147483647 w 64"/>
                <a:gd name="T65" fmla="*/ 2147483647 h 7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64"/>
                <a:gd name="T100" fmla="*/ 0 h 79"/>
                <a:gd name="T101" fmla="*/ 64 w 64"/>
                <a:gd name="T102" fmla="*/ 79 h 7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64" h="79">
                  <a:moveTo>
                    <a:pt x="32" y="0"/>
                  </a:moveTo>
                  <a:lnTo>
                    <a:pt x="26" y="1"/>
                  </a:lnTo>
                  <a:lnTo>
                    <a:pt x="20" y="3"/>
                  </a:lnTo>
                  <a:lnTo>
                    <a:pt x="15" y="6"/>
                  </a:lnTo>
                  <a:lnTo>
                    <a:pt x="11" y="10"/>
                  </a:lnTo>
                  <a:lnTo>
                    <a:pt x="7" y="15"/>
                  </a:lnTo>
                  <a:lnTo>
                    <a:pt x="4" y="21"/>
                  </a:lnTo>
                  <a:lnTo>
                    <a:pt x="1" y="27"/>
                  </a:lnTo>
                  <a:lnTo>
                    <a:pt x="0" y="34"/>
                  </a:lnTo>
                  <a:lnTo>
                    <a:pt x="11" y="34"/>
                  </a:lnTo>
                  <a:lnTo>
                    <a:pt x="12" y="30"/>
                  </a:lnTo>
                  <a:lnTo>
                    <a:pt x="13" y="26"/>
                  </a:lnTo>
                  <a:lnTo>
                    <a:pt x="16" y="22"/>
                  </a:lnTo>
                  <a:lnTo>
                    <a:pt x="18" y="19"/>
                  </a:lnTo>
                  <a:lnTo>
                    <a:pt x="21" y="16"/>
                  </a:lnTo>
                  <a:lnTo>
                    <a:pt x="25" y="15"/>
                  </a:lnTo>
                  <a:lnTo>
                    <a:pt x="28" y="13"/>
                  </a:lnTo>
                  <a:lnTo>
                    <a:pt x="32" y="13"/>
                  </a:lnTo>
                  <a:lnTo>
                    <a:pt x="37" y="13"/>
                  </a:lnTo>
                  <a:lnTo>
                    <a:pt x="41" y="15"/>
                  </a:lnTo>
                  <a:lnTo>
                    <a:pt x="45" y="18"/>
                  </a:lnTo>
                  <a:lnTo>
                    <a:pt x="48" y="21"/>
                  </a:lnTo>
                  <a:lnTo>
                    <a:pt x="51" y="25"/>
                  </a:lnTo>
                  <a:lnTo>
                    <a:pt x="53" y="30"/>
                  </a:lnTo>
                  <a:lnTo>
                    <a:pt x="54" y="35"/>
                  </a:lnTo>
                  <a:lnTo>
                    <a:pt x="55" y="40"/>
                  </a:lnTo>
                  <a:lnTo>
                    <a:pt x="54" y="46"/>
                  </a:lnTo>
                  <a:lnTo>
                    <a:pt x="53" y="51"/>
                  </a:lnTo>
                  <a:lnTo>
                    <a:pt x="51" y="56"/>
                  </a:lnTo>
                  <a:lnTo>
                    <a:pt x="48" y="60"/>
                  </a:lnTo>
                  <a:lnTo>
                    <a:pt x="45" y="63"/>
                  </a:lnTo>
                  <a:lnTo>
                    <a:pt x="41" y="66"/>
                  </a:lnTo>
                  <a:lnTo>
                    <a:pt x="37" y="67"/>
                  </a:lnTo>
                  <a:lnTo>
                    <a:pt x="32" y="68"/>
                  </a:lnTo>
                  <a:lnTo>
                    <a:pt x="28" y="67"/>
                  </a:lnTo>
                  <a:lnTo>
                    <a:pt x="24" y="66"/>
                  </a:lnTo>
                  <a:lnTo>
                    <a:pt x="20" y="63"/>
                  </a:lnTo>
                  <a:lnTo>
                    <a:pt x="17" y="60"/>
                  </a:lnTo>
                  <a:lnTo>
                    <a:pt x="14" y="56"/>
                  </a:lnTo>
                  <a:lnTo>
                    <a:pt x="12" y="52"/>
                  </a:lnTo>
                  <a:lnTo>
                    <a:pt x="11" y="47"/>
                  </a:lnTo>
                  <a:lnTo>
                    <a:pt x="10" y="42"/>
                  </a:lnTo>
                  <a:lnTo>
                    <a:pt x="0" y="42"/>
                  </a:lnTo>
                  <a:lnTo>
                    <a:pt x="1" y="49"/>
                  </a:lnTo>
                  <a:lnTo>
                    <a:pt x="3" y="56"/>
                  </a:lnTo>
                  <a:lnTo>
                    <a:pt x="6" y="63"/>
                  </a:lnTo>
                  <a:lnTo>
                    <a:pt x="10" y="68"/>
                  </a:lnTo>
                  <a:lnTo>
                    <a:pt x="14" y="73"/>
                  </a:lnTo>
                  <a:lnTo>
                    <a:pt x="20" y="76"/>
                  </a:lnTo>
                  <a:lnTo>
                    <a:pt x="25" y="79"/>
                  </a:lnTo>
                  <a:lnTo>
                    <a:pt x="32" y="79"/>
                  </a:lnTo>
                  <a:lnTo>
                    <a:pt x="38" y="78"/>
                  </a:lnTo>
                  <a:lnTo>
                    <a:pt x="45" y="76"/>
                  </a:lnTo>
                  <a:lnTo>
                    <a:pt x="50" y="73"/>
                  </a:lnTo>
                  <a:lnTo>
                    <a:pt x="55" y="68"/>
                  </a:lnTo>
                  <a:lnTo>
                    <a:pt x="58" y="62"/>
                  </a:lnTo>
                  <a:lnTo>
                    <a:pt x="62" y="55"/>
                  </a:lnTo>
                  <a:lnTo>
                    <a:pt x="63" y="48"/>
                  </a:lnTo>
                  <a:lnTo>
                    <a:pt x="64" y="40"/>
                  </a:lnTo>
                  <a:lnTo>
                    <a:pt x="63" y="32"/>
                  </a:lnTo>
                  <a:lnTo>
                    <a:pt x="62" y="24"/>
                  </a:lnTo>
                  <a:lnTo>
                    <a:pt x="58" y="18"/>
                  </a:lnTo>
                  <a:lnTo>
                    <a:pt x="55" y="12"/>
                  </a:lnTo>
                  <a:lnTo>
                    <a:pt x="50" y="7"/>
                  </a:lnTo>
                  <a:lnTo>
                    <a:pt x="45" y="4"/>
                  </a:lnTo>
                  <a:lnTo>
                    <a:pt x="38" y="1"/>
                  </a:lnTo>
                  <a:lnTo>
                    <a:pt x="32" y="0"/>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075" name="Freeform 813"/>
            <p:cNvSpPr>
              <a:spLocks/>
            </p:cNvSpPr>
            <p:nvPr/>
          </p:nvSpPr>
          <p:spPr bwMode="auto">
            <a:xfrm>
              <a:off x="2932443" y="2444221"/>
              <a:ext cx="14108" cy="7049"/>
            </a:xfrm>
            <a:custGeom>
              <a:avLst/>
              <a:gdLst>
                <a:gd name="T0" fmla="*/ 2147483647 w 10"/>
                <a:gd name="T1" fmla="*/ 2147483647 h 6"/>
                <a:gd name="T2" fmla="*/ 2147483647 w 10"/>
                <a:gd name="T3" fmla="*/ 2147483647 h 6"/>
                <a:gd name="T4" fmla="*/ 2147483647 w 10"/>
                <a:gd name="T5" fmla="*/ 2147483647 h 6"/>
                <a:gd name="T6" fmla="*/ 2147483647 w 10"/>
                <a:gd name="T7" fmla="*/ 2147483647 h 6"/>
                <a:gd name="T8" fmla="*/ 2147483647 w 10"/>
                <a:gd name="T9" fmla="*/ 0 h 6"/>
                <a:gd name="T10" fmla="*/ 0 w 10"/>
                <a:gd name="T11" fmla="*/ 0 h 6"/>
                <a:gd name="T12" fmla="*/ 0 w 10"/>
                <a:gd name="T13" fmla="*/ 2147483647 h 6"/>
                <a:gd name="T14" fmla="*/ 0 w 10"/>
                <a:gd name="T15" fmla="*/ 2147483647 h 6"/>
                <a:gd name="T16" fmla="*/ 0 w 10"/>
                <a:gd name="T17" fmla="*/ 2147483647 h 6"/>
                <a:gd name="T18" fmla="*/ 0 w 10"/>
                <a:gd name="T19" fmla="*/ 2147483647 h 6"/>
                <a:gd name="T20" fmla="*/ 0 w 10"/>
                <a:gd name="T21" fmla="*/ 2147483647 h 6"/>
                <a:gd name="T22" fmla="*/ 0 w 10"/>
                <a:gd name="T23" fmla="*/ 2147483647 h 6"/>
                <a:gd name="T24" fmla="*/ 0 w 10"/>
                <a:gd name="T25" fmla="*/ 2147483647 h 6"/>
                <a:gd name="T26" fmla="*/ 0 w 10"/>
                <a:gd name="T27" fmla="*/ 2147483647 h 6"/>
                <a:gd name="T28" fmla="*/ 2147483647 w 10"/>
                <a:gd name="T29" fmla="*/ 2147483647 h 6"/>
                <a:gd name="T30" fmla="*/ 2147483647 w 10"/>
                <a:gd name="T31" fmla="*/ 2147483647 h 6"/>
                <a:gd name="T32" fmla="*/ 2147483647 w 10"/>
                <a:gd name="T33" fmla="*/ 2147483647 h 6"/>
                <a:gd name="T34" fmla="*/ 2147483647 w 10"/>
                <a:gd name="T35" fmla="*/ 2147483647 h 6"/>
                <a:gd name="T36" fmla="*/ 2147483647 w 10"/>
                <a:gd name="T37" fmla="*/ 2147483647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0"/>
                <a:gd name="T58" fmla="*/ 0 h 6"/>
                <a:gd name="T59" fmla="*/ 10 w 10"/>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0" h="6">
                  <a:moveTo>
                    <a:pt x="10" y="5"/>
                  </a:moveTo>
                  <a:lnTo>
                    <a:pt x="10" y="4"/>
                  </a:lnTo>
                  <a:lnTo>
                    <a:pt x="10" y="2"/>
                  </a:lnTo>
                  <a:lnTo>
                    <a:pt x="10" y="1"/>
                  </a:lnTo>
                  <a:lnTo>
                    <a:pt x="10" y="0"/>
                  </a:lnTo>
                  <a:lnTo>
                    <a:pt x="0" y="0"/>
                  </a:lnTo>
                  <a:lnTo>
                    <a:pt x="0" y="1"/>
                  </a:lnTo>
                  <a:lnTo>
                    <a:pt x="0" y="2"/>
                  </a:lnTo>
                  <a:lnTo>
                    <a:pt x="0" y="3"/>
                  </a:lnTo>
                  <a:lnTo>
                    <a:pt x="0" y="5"/>
                  </a:lnTo>
                  <a:lnTo>
                    <a:pt x="0" y="6"/>
                  </a:lnTo>
                  <a:lnTo>
                    <a:pt x="10" y="6"/>
                  </a:lnTo>
                  <a:lnTo>
                    <a:pt x="10" y="5"/>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076" name="Freeform 814"/>
            <p:cNvSpPr>
              <a:spLocks/>
            </p:cNvSpPr>
            <p:nvPr/>
          </p:nvSpPr>
          <p:spPr bwMode="auto">
            <a:xfrm>
              <a:off x="2949687" y="2418849"/>
              <a:ext cx="31354" cy="50745"/>
            </a:xfrm>
            <a:custGeom>
              <a:avLst/>
              <a:gdLst>
                <a:gd name="T0" fmla="*/ 2147483647 w 21"/>
                <a:gd name="T1" fmla="*/ 2147483647 h 48"/>
                <a:gd name="T2" fmla="*/ 2147483647 w 21"/>
                <a:gd name="T3" fmla="*/ 2147483647 h 48"/>
                <a:gd name="T4" fmla="*/ 2147483647 w 21"/>
                <a:gd name="T5" fmla="*/ 2147483647 h 48"/>
                <a:gd name="T6" fmla="*/ 2147483647 w 21"/>
                <a:gd name="T7" fmla="*/ 2147483647 h 48"/>
                <a:gd name="T8" fmla="*/ 2147483647 w 21"/>
                <a:gd name="T9" fmla="*/ 0 h 48"/>
                <a:gd name="T10" fmla="*/ 2147483647 w 21"/>
                <a:gd name="T11" fmla="*/ 2147483647 h 48"/>
                <a:gd name="T12" fmla="*/ 2147483647 w 21"/>
                <a:gd name="T13" fmla="*/ 2147483647 h 48"/>
                <a:gd name="T14" fmla="*/ 0 w 21"/>
                <a:gd name="T15" fmla="*/ 2147483647 h 48"/>
                <a:gd name="T16" fmla="*/ 2147483647 w 21"/>
                <a:gd name="T17" fmla="*/ 2147483647 h 4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1"/>
                <a:gd name="T28" fmla="*/ 0 h 48"/>
                <a:gd name="T29" fmla="*/ 21 w 21"/>
                <a:gd name="T30" fmla="*/ 48 h 4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1" h="48">
                  <a:moveTo>
                    <a:pt x="17" y="29"/>
                  </a:moveTo>
                  <a:lnTo>
                    <a:pt x="17" y="24"/>
                  </a:lnTo>
                  <a:lnTo>
                    <a:pt x="17" y="15"/>
                  </a:lnTo>
                  <a:lnTo>
                    <a:pt x="17" y="5"/>
                  </a:lnTo>
                  <a:lnTo>
                    <a:pt x="17" y="0"/>
                  </a:lnTo>
                  <a:lnTo>
                    <a:pt x="21" y="29"/>
                  </a:lnTo>
                  <a:lnTo>
                    <a:pt x="21" y="32"/>
                  </a:lnTo>
                  <a:lnTo>
                    <a:pt x="0" y="48"/>
                  </a:lnTo>
                  <a:lnTo>
                    <a:pt x="17" y="29"/>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077" name="Freeform 815"/>
            <p:cNvSpPr>
              <a:spLocks/>
            </p:cNvSpPr>
            <p:nvPr/>
          </p:nvSpPr>
          <p:spPr bwMode="auto">
            <a:xfrm>
              <a:off x="2937148" y="2392064"/>
              <a:ext cx="32923" cy="22554"/>
            </a:xfrm>
            <a:custGeom>
              <a:avLst/>
              <a:gdLst>
                <a:gd name="T0" fmla="*/ 0 w 22"/>
                <a:gd name="T1" fmla="*/ 2147483647 h 21"/>
                <a:gd name="T2" fmla="*/ 0 w 22"/>
                <a:gd name="T3" fmla="*/ 2147483647 h 21"/>
                <a:gd name="T4" fmla="*/ 2147483647 w 22"/>
                <a:gd name="T5" fmla="*/ 2147483647 h 21"/>
                <a:gd name="T6" fmla="*/ 2147483647 w 22"/>
                <a:gd name="T7" fmla="*/ 2147483647 h 21"/>
                <a:gd name="T8" fmla="*/ 2147483647 w 22"/>
                <a:gd name="T9" fmla="*/ 2147483647 h 21"/>
                <a:gd name="T10" fmla="*/ 2147483647 w 22"/>
                <a:gd name="T11" fmla="*/ 2147483647 h 21"/>
                <a:gd name="T12" fmla="*/ 2147483647 w 22"/>
                <a:gd name="T13" fmla="*/ 0 h 21"/>
                <a:gd name="T14" fmla="*/ 2147483647 w 22"/>
                <a:gd name="T15" fmla="*/ 2147483647 h 21"/>
                <a:gd name="T16" fmla="*/ 2147483647 w 22"/>
                <a:gd name="T17" fmla="*/ 2147483647 h 21"/>
                <a:gd name="T18" fmla="*/ 2147483647 w 22"/>
                <a:gd name="T19" fmla="*/ 2147483647 h 21"/>
                <a:gd name="T20" fmla="*/ 2147483647 w 22"/>
                <a:gd name="T21" fmla="*/ 2147483647 h 21"/>
                <a:gd name="T22" fmla="*/ 2147483647 w 22"/>
                <a:gd name="T23" fmla="*/ 2147483647 h 21"/>
                <a:gd name="T24" fmla="*/ 2147483647 w 22"/>
                <a:gd name="T25" fmla="*/ 2147483647 h 21"/>
                <a:gd name="T26" fmla="*/ 2147483647 w 22"/>
                <a:gd name="T27" fmla="*/ 2147483647 h 21"/>
                <a:gd name="T28" fmla="*/ 2147483647 w 22"/>
                <a:gd name="T29" fmla="*/ 2147483647 h 21"/>
                <a:gd name="T30" fmla="*/ 2147483647 w 22"/>
                <a:gd name="T31" fmla="*/ 2147483647 h 21"/>
                <a:gd name="T32" fmla="*/ 2147483647 w 22"/>
                <a:gd name="T33" fmla="*/ 2147483647 h 21"/>
                <a:gd name="T34" fmla="*/ 2147483647 w 22"/>
                <a:gd name="T35" fmla="*/ 2147483647 h 21"/>
                <a:gd name="T36" fmla="*/ 0 w 22"/>
                <a:gd name="T37" fmla="*/ 2147483647 h 2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2"/>
                <a:gd name="T58" fmla="*/ 0 h 21"/>
                <a:gd name="T59" fmla="*/ 22 w 22"/>
                <a:gd name="T60" fmla="*/ 21 h 2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2" h="21">
                  <a:moveTo>
                    <a:pt x="0" y="21"/>
                  </a:moveTo>
                  <a:lnTo>
                    <a:pt x="0" y="19"/>
                  </a:lnTo>
                  <a:lnTo>
                    <a:pt x="1" y="16"/>
                  </a:lnTo>
                  <a:lnTo>
                    <a:pt x="2" y="11"/>
                  </a:lnTo>
                  <a:lnTo>
                    <a:pt x="3" y="6"/>
                  </a:lnTo>
                  <a:lnTo>
                    <a:pt x="6" y="2"/>
                  </a:lnTo>
                  <a:lnTo>
                    <a:pt x="10" y="0"/>
                  </a:lnTo>
                  <a:lnTo>
                    <a:pt x="15" y="2"/>
                  </a:lnTo>
                  <a:lnTo>
                    <a:pt x="21" y="8"/>
                  </a:lnTo>
                  <a:lnTo>
                    <a:pt x="22" y="11"/>
                  </a:lnTo>
                  <a:lnTo>
                    <a:pt x="21" y="11"/>
                  </a:lnTo>
                  <a:lnTo>
                    <a:pt x="20" y="10"/>
                  </a:lnTo>
                  <a:lnTo>
                    <a:pt x="18" y="9"/>
                  </a:lnTo>
                  <a:lnTo>
                    <a:pt x="15" y="7"/>
                  </a:lnTo>
                  <a:lnTo>
                    <a:pt x="12" y="6"/>
                  </a:lnTo>
                  <a:lnTo>
                    <a:pt x="10" y="6"/>
                  </a:lnTo>
                  <a:lnTo>
                    <a:pt x="7" y="7"/>
                  </a:lnTo>
                  <a:lnTo>
                    <a:pt x="6" y="10"/>
                  </a:lnTo>
                  <a:lnTo>
                    <a:pt x="0" y="21"/>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078" name="Freeform 816"/>
            <p:cNvSpPr>
              <a:spLocks/>
            </p:cNvSpPr>
            <p:nvPr/>
          </p:nvSpPr>
          <p:spPr bwMode="auto">
            <a:xfrm>
              <a:off x="2938714" y="2401933"/>
              <a:ext cx="31354" cy="9868"/>
            </a:xfrm>
            <a:custGeom>
              <a:avLst/>
              <a:gdLst>
                <a:gd name="T0" fmla="*/ 0 w 21"/>
                <a:gd name="T1" fmla="*/ 2147483647 h 9"/>
                <a:gd name="T2" fmla="*/ 2147483647 w 21"/>
                <a:gd name="T3" fmla="*/ 2147483647 h 9"/>
                <a:gd name="T4" fmla="*/ 2147483647 w 21"/>
                <a:gd name="T5" fmla="*/ 2147483647 h 9"/>
                <a:gd name="T6" fmla="*/ 2147483647 w 21"/>
                <a:gd name="T7" fmla="*/ 2147483647 h 9"/>
                <a:gd name="T8" fmla="*/ 2147483647 w 21"/>
                <a:gd name="T9" fmla="*/ 2147483647 h 9"/>
                <a:gd name="T10" fmla="*/ 2147483647 w 21"/>
                <a:gd name="T11" fmla="*/ 2147483647 h 9"/>
                <a:gd name="T12" fmla="*/ 2147483647 w 21"/>
                <a:gd name="T13" fmla="*/ 2147483647 h 9"/>
                <a:gd name="T14" fmla="*/ 2147483647 w 21"/>
                <a:gd name="T15" fmla="*/ 2147483647 h 9"/>
                <a:gd name="T16" fmla="*/ 2147483647 w 21"/>
                <a:gd name="T17" fmla="*/ 0 h 9"/>
                <a:gd name="T18" fmla="*/ 2147483647 w 21"/>
                <a:gd name="T19" fmla="*/ 2147483647 h 9"/>
                <a:gd name="T20" fmla="*/ 2147483647 w 21"/>
                <a:gd name="T21" fmla="*/ 2147483647 h 9"/>
                <a:gd name="T22" fmla="*/ 2147483647 w 21"/>
                <a:gd name="T23" fmla="*/ 2147483647 h 9"/>
                <a:gd name="T24" fmla="*/ 2147483647 w 21"/>
                <a:gd name="T25" fmla="*/ 2147483647 h 9"/>
                <a:gd name="T26" fmla="*/ 2147483647 w 21"/>
                <a:gd name="T27" fmla="*/ 2147483647 h 9"/>
                <a:gd name="T28" fmla="*/ 2147483647 w 21"/>
                <a:gd name="T29" fmla="*/ 2147483647 h 9"/>
                <a:gd name="T30" fmla="*/ 2147483647 w 21"/>
                <a:gd name="T31" fmla="*/ 2147483647 h 9"/>
                <a:gd name="T32" fmla="*/ 0 w 21"/>
                <a:gd name="T33" fmla="*/ 2147483647 h 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1"/>
                <a:gd name="T52" fmla="*/ 0 h 9"/>
                <a:gd name="T53" fmla="*/ 21 w 21"/>
                <a:gd name="T54" fmla="*/ 9 h 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1" h="9">
                  <a:moveTo>
                    <a:pt x="0" y="5"/>
                  </a:moveTo>
                  <a:lnTo>
                    <a:pt x="1" y="5"/>
                  </a:lnTo>
                  <a:lnTo>
                    <a:pt x="3" y="6"/>
                  </a:lnTo>
                  <a:lnTo>
                    <a:pt x="5" y="6"/>
                  </a:lnTo>
                  <a:lnTo>
                    <a:pt x="9" y="6"/>
                  </a:lnTo>
                  <a:lnTo>
                    <a:pt x="12" y="5"/>
                  </a:lnTo>
                  <a:lnTo>
                    <a:pt x="16" y="5"/>
                  </a:lnTo>
                  <a:lnTo>
                    <a:pt x="19" y="3"/>
                  </a:lnTo>
                  <a:lnTo>
                    <a:pt x="21" y="0"/>
                  </a:lnTo>
                  <a:lnTo>
                    <a:pt x="21" y="1"/>
                  </a:lnTo>
                  <a:lnTo>
                    <a:pt x="20" y="3"/>
                  </a:lnTo>
                  <a:lnTo>
                    <a:pt x="18" y="5"/>
                  </a:lnTo>
                  <a:lnTo>
                    <a:pt x="15" y="7"/>
                  </a:lnTo>
                  <a:lnTo>
                    <a:pt x="12" y="9"/>
                  </a:lnTo>
                  <a:lnTo>
                    <a:pt x="8" y="9"/>
                  </a:lnTo>
                  <a:lnTo>
                    <a:pt x="4" y="9"/>
                  </a:lnTo>
                  <a:lnTo>
                    <a:pt x="0" y="5"/>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079" name="Freeform 817"/>
            <p:cNvSpPr>
              <a:spLocks/>
            </p:cNvSpPr>
            <p:nvPr/>
          </p:nvSpPr>
          <p:spPr bwMode="auto">
            <a:xfrm>
              <a:off x="2984179" y="2392068"/>
              <a:ext cx="32923" cy="18323"/>
            </a:xfrm>
            <a:custGeom>
              <a:avLst/>
              <a:gdLst>
                <a:gd name="T0" fmla="*/ 0 w 24"/>
                <a:gd name="T1" fmla="*/ 2147483647 h 17"/>
                <a:gd name="T2" fmla="*/ 0 w 24"/>
                <a:gd name="T3" fmla="*/ 2147483647 h 17"/>
                <a:gd name="T4" fmla="*/ 2147483647 w 24"/>
                <a:gd name="T5" fmla="*/ 2147483647 h 17"/>
                <a:gd name="T6" fmla="*/ 2147483647 w 24"/>
                <a:gd name="T7" fmla="*/ 2147483647 h 17"/>
                <a:gd name="T8" fmla="*/ 2147483647 w 24"/>
                <a:gd name="T9" fmla="*/ 2147483647 h 17"/>
                <a:gd name="T10" fmla="*/ 2147483647 w 24"/>
                <a:gd name="T11" fmla="*/ 0 h 17"/>
                <a:gd name="T12" fmla="*/ 2147483647 w 24"/>
                <a:gd name="T13" fmla="*/ 2147483647 h 17"/>
                <a:gd name="T14" fmla="*/ 2147483647 w 24"/>
                <a:gd name="T15" fmla="*/ 2147483647 h 17"/>
                <a:gd name="T16" fmla="*/ 2147483647 w 24"/>
                <a:gd name="T17" fmla="*/ 2147483647 h 17"/>
                <a:gd name="T18" fmla="*/ 2147483647 w 24"/>
                <a:gd name="T19" fmla="*/ 2147483647 h 17"/>
                <a:gd name="T20" fmla="*/ 2147483647 w 24"/>
                <a:gd name="T21" fmla="*/ 2147483647 h 17"/>
                <a:gd name="T22" fmla="*/ 2147483647 w 24"/>
                <a:gd name="T23" fmla="*/ 2147483647 h 17"/>
                <a:gd name="T24" fmla="*/ 2147483647 w 24"/>
                <a:gd name="T25" fmla="*/ 2147483647 h 17"/>
                <a:gd name="T26" fmla="*/ 2147483647 w 24"/>
                <a:gd name="T27" fmla="*/ 2147483647 h 17"/>
                <a:gd name="T28" fmla="*/ 2147483647 w 24"/>
                <a:gd name="T29" fmla="*/ 2147483647 h 17"/>
                <a:gd name="T30" fmla="*/ 2147483647 w 24"/>
                <a:gd name="T31" fmla="*/ 2147483647 h 17"/>
                <a:gd name="T32" fmla="*/ 2147483647 w 24"/>
                <a:gd name="T33" fmla="*/ 2147483647 h 17"/>
                <a:gd name="T34" fmla="*/ 2147483647 w 24"/>
                <a:gd name="T35" fmla="*/ 2147483647 h 17"/>
                <a:gd name="T36" fmla="*/ 0 w 24"/>
                <a:gd name="T37" fmla="*/ 2147483647 h 1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4"/>
                <a:gd name="T58" fmla="*/ 0 h 17"/>
                <a:gd name="T59" fmla="*/ 24 w 24"/>
                <a:gd name="T60" fmla="*/ 17 h 1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4" h="17">
                  <a:moveTo>
                    <a:pt x="0" y="10"/>
                  </a:moveTo>
                  <a:lnTo>
                    <a:pt x="0" y="9"/>
                  </a:lnTo>
                  <a:lnTo>
                    <a:pt x="3" y="6"/>
                  </a:lnTo>
                  <a:lnTo>
                    <a:pt x="6" y="3"/>
                  </a:lnTo>
                  <a:lnTo>
                    <a:pt x="10" y="1"/>
                  </a:lnTo>
                  <a:lnTo>
                    <a:pt x="14" y="0"/>
                  </a:lnTo>
                  <a:lnTo>
                    <a:pt x="18" y="1"/>
                  </a:lnTo>
                  <a:lnTo>
                    <a:pt x="22" y="5"/>
                  </a:lnTo>
                  <a:lnTo>
                    <a:pt x="24" y="14"/>
                  </a:lnTo>
                  <a:lnTo>
                    <a:pt x="22" y="17"/>
                  </a:lnTo>
                  <a:lnTo>
                    <a:pt x="22" y="16"/>
                  </a:lnTo>
                  <a:lnTo>
                    <a:pt x="22" y="14"/>
                  </a:lnTo>
                  <a:lnTo>
                    <a:pt x="21" y="12"/>
                  </a:lnTo>
                  <a:lnTo>
                    <a:pt x="19" y="9"/>
                  </a:lnTo>
                  <a:lnTo>
                    <a:pt x="18" y="7"/>
                  </a:lnTo>
                  <a:lnTo>
                    <a:pt x="16" y="5"/>
                  </a:lnTo>
                  <a:lnTo>
                    <a:pt x="13" y="4"/>
                  </a:lnTo>
                  <a:lnTo>
                    <a:pt x="10" y="5"/>
                  </a:lnTo>
                  <a:lnTo>
                    <a:pt x="0" y="10"/>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080" name="Freeform 818"/>
            <p:cNvSpPr>
              <a:spLocks/>
            </p:cNvSpPr>
            <p:nvPr/>
          </p:nvSpPr>
          <p:spPr bwMode="auto">
            <a:xfrm>
              <a:off x="2990451" y="2399115"/>
              <a:ext cx="26651" cy="11277"/>
            </a:xfrm>
            <a:custGeom>
              <a:avLst/>
              <a:gdLst>
                <a:gd name="T0" fmla="*/ 0 w 20"/>
                <a:gd name="T1" fmla="*/ 0 h 11"/>
                <a:gd name="T2" fmla="*/ 0 w 20"/>
                <a:gd name="T3" fmla="*/ 0 h 11"/>
                <a:gd name="T4" fmla="*/ 2147483647 w 20"/>
                <a:gd name="T5" fmla="*/ 2147483647 h 11"/>
                <a:gd name="T6" fmla="*/ 2147483647 w 20"/>
                <a:gd name="T7" fmla="*/ 2147483647 h 11"/>
                <a:gd name="T8" fmla="*/ 2147483647 w 20"/>
                <a:gd name="T9" fmla="*/ 2147483647 h 11"/>
                <a:gd name="T10" fmla="*/ 2147483647 w 20"/>
                <a:gd name="T11" fmla="*/ 2147483647 h 11"/>
                <a:gd name="T12" fmla="*/ 2147483647 w 20"/>
                <a:gd name="T13" fmla="*/ 2147483647 h 11"/>
                <a:gd name="T14" fmla="*/ 2147483647 w 20"/>
                <a:gd name="T15" fmla="*/ 2147483647 h 11"/>
                <a:gd name="T16" fmla="*/ 2147483647 w 20"/>
                <a:gd name="T17" fmla="*/ 2147483647 h 11"/>
                <a:gd name="T18" fmla="*/ 2147483647 w 20"/>
                <a:gd name="T19" fmla="*/ 2147483647 h 11"/>
                <a:gd name="T20" fmla="*/ 2147483647 w 20"/>
                <a:gd name="T21" fmla="*/ 2147483647 h 11"/>
                <a:gd name="T22" fmla="*/ 2147483647 w 20"/>
                <a:gd name="T23" fmla="*/ 2147483647 h 11"/>
                <a:gd name="T24" fmla="*/ 2147483647 w 20"/>
                <a:gd name="T25" fmla="*/ 2147483647 h 11"/>
                <a:gd name="T26" fmla="*/ 2147483647 w 20"/>
                <a:gd name="T27" fmla="*/ 2147483647 h 11"/>
                <a:gd name="T28" fmla="*/ 2147483647 w 20"/>
                <a:gd name="T29" fmla="*/ 2147483647 h 11"/>
                <a:gd name="T30" fmla="*/ 2147483647 w 20"/>
                <a:gd name="T31" fmla="*/ 2147483647 h 11"/>
                <a:gd name="T32" fmla="*/ 0 w 20"/>
                <a:gd name="T33" fmla="*/ 0 h 1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0"/>
                <a:gd name="T52" fmla="*/ 0 h 11"/>
                <a:gd name="T53" fmla="*/ 20 w 20"/>
                <a:gd name="T54" fmla="*/ 11 h 1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0" h="11">
                  <a:moveTo>
                    <a:pt x="0" y="0"/>
                  </a:moveTo>
                  <a:lnTo>
                    <a:pt x="0" y="0"/>
                  </a:lnTo>
                  <a:lnTo>
                    <a:pt x="2" y="2"/>
                  </a:lnTo>
                  <a:lnTo>
                    <a:pt x="4" y="4"/>
                  </a:lnTo>
                  <a:lnTo>
                    <a:pt x="7" y="6"/>
                  </a:lnTo>
                  <a:lnTo>
                    <a:pt x="10" y="8"/>
                  </a:lnTo>
                  <a:lnTo>
                    <a:pt x="13" y="9"/>
                  </a:lnTo>
                  <a:lnTo>
                    <a:pt x="16" y="10"/>
                  </a:lnTo>
                  <a:lnTo>
                    <a:pt x="20" y="9"/>
                  </a:lnTo>
                  <a:lnTo>
                    <a:pt x="19" y="10"/>
                  </a:lnTo>
                  <a:lnTo>
                    <a:pt x="17" y="11"/>
                  </a:lnTo>
                  <a:lnTo>
                    <a:pt x="14" y="11"/>
                  </a:lnTo>
                  <a:lnTo>
                    <a:pt x="11" y="11"/>
                  </a:lnTo>
                  <a:lnTo>
                    <a:pt x="8" y="10"/>
                  </a:lnTo>
                  <a:lnTo>
                    <a:pt x="5" y="8"/>
                  </a:lnTo>
                  <a:lnTo>
                    <a:pt x="2" y="5"/>
                  </a:lnTo>
                  <a:lnTo>
                    <a:pt x="0" y="0"/>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081" name="Freeform 819"/>
            <p:cNvSpPr>
              <a:spLocks/>
            </p:cNvSpPr>
            <p:nvPr/>
          </p:nvSpPr>
          <p:spPr bwMode="auto">
            <a:xfrm>
              <a:off x="2949691" y="2485096"/>
              <a:ext cx="15677" cy="19734"/>
            </a:xfrm>
            <a:custGeom>
              <a:avLst/>
              <a:gdLst>
                <a:gd name="T0" fmla="*/ 2147483647 w 11"/>
                <a:gd name="T1" fmla="*/ 0 h 18"/>
                <a:gd name="T2" fmla="*/ 2147483647 w 11"/>
                <a:gd name="T3" fmla="*/ 2147483647 h 18"/>
                <a:gd name="T4" fmla="*/ 2147483647 w 11"/>
                <a:gd name="T5" fmla="*/ 2147483647 h 18"/>
                <a:gd name="T6" fmla="*/ 0 w 11"/>
                <a:gd name="T7" fmla="*/ 2147483647 h 18"/>
                <a:gd name="T8" fmla="*/ 2147483647 w 11"/>
                <a:gd name="T9" fmla="*/ 2147483647 h 18"/>
                <a:gd name="T10" fmla="*/ 2147483647 w 11"/>
                <a:gd name="T11" fmla="*/ 2147483647 h 18"/>
                <a:gd name="T12" fmla="*/ 2147483647 w 11"/>
                <a:gd name="T13" fmla="*/ 2147483647 h 18"/>
                <a:gd name="T14" fmla="*/ 2147483647 w 11"/>
                <a:gd name="T15" fmla="*/ 2147483647 h 18"/>
                <a:gd name="T16" fmla="*/ 2147483647 w 11"/>
                <a:gd name="T17" fmla="*/ 2147483647 h 18"/>
                <a:gd name="T18" fmla="*/ 2147483647 w 11"/>
                <a:gd name="T19" fmla="*/ 2147483647 h 18"/>
                <a:gd name="T20" fmla="*/ 2147483647 w 11"/>
                <a:gd name="T21" fmla="*/ 2147483647 h 18"/>
                <a:gd name="T22" fmla="*/ 2147483647 w 11"/>
                <a:gd name="T23" fmla="*/ 2147483647 h 18"/>
                <a:gd name="T24" fmla="*/ 2147483647 w 11"/>
                <a:gd name="T25" fmla="*/ 2147483647 h 18"/>
                <a:gd name="T26" fmla="*/ 2147483647 w 11"/>
                <a:gd name="T27" fmla="*/ 0 h 1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1"/>
                <a:gd name="T43" fmla="*/ 0 h 18"/>
                <a:gd name="T44" fmla="*/ 11 w 11"/>
                <a:gd name="T45" fmla="*/ 18 h 1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1" h="18">
                  <a:moveTo>
                    <a:pt x="3" y="0"/>
                  </a:moveTo>
                  <a:lnTo>
                    <a:pt x="3" y="3"/>
                  </a:lnTo>
                  <a:lnTo>
                    <a:pt x="1" y="10"/>
                  </a:lnTo>
                  <a:lnTo>
                    <a:pt x="0" y="16"/>
                  </a:lnTo>
                  <a:lnTo>
                    <a:pt x="1" y="18"/>
                  </a:lnTo>
                  <a:lnTo>
                    <a:pt x="1" y="17"/>
                  </a:lnTo>
                  <a:lnTo>
                    <a:pt x="3" y="16"/>
                  </a:lnTo>
                  <a:lnTo>
                    <a:pt x="5" y="13"/>
                  </a:lnTo>
                  <a:lnTo>
                    <a:pt x="6" y="10"/>
                  </a:lnTo>
                  <a:lnTo>
                    <a:pt x="8" y="8"/>
                  </a:lnTo>
                  <a:lnTo>
                    <a:pt x="10" y="6"/>
                  </a:lnTo>
                  <a:lnTo>
                    <a:pt x="11" y="4"/>
                  </a:lnTo>
                  <a:lnTo>
                    <a:pt x="11" y="3"/>
                  </a:lnTo>
                  <a:lnTo>
                    <a:pt x="3" y="0"/>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082" name="Freeform 820"/>
            <p:cNvSpPr>
              <a:spLocks/>
            </p:cNvSpPr>
            <p:nvPr/>
          </p:nvSpPr>
          <p:spPr bwMode="auto">
            <a:xfrm>
              <a:off x="3002990" y="2469592"/>
              <a:ext cx="17246" cy="19734"/>
            </a:xfrm>
            <a:custGeom>
              <a:avLst/>
              <a:gdLst>
                <a:gd name="T0" fmla="*/ 0 w 12"/>
                <a:gd name="T1" fmla="*/ 2147483647 h 18"/>
                <a:gd name="T2" fmla="*/ 2147483647 w 12"/>
                <a:gd name="T3" fmla="*/ 2147483647 h 18"/>
                <a:gd name="T4" fmla="*/ 2147483647 w 12"/>
                <a:gd name="T5" fmla="*/ 2147483647 h 18"/>
                <a:gd name="T6" fmla="*/ 2147483647 w 12"/>
                <a:gd name="T7" fmla="*/ 2147483647 h 18"/>
                <a:gd name="T8" fmla="*/ 2147483647 w 12"/>
                <a:gd name="T9" fmla="*/ 2147483647 h 18"/>
                <a:gd name="T10" fmla="*/ 2147483647 w 12"/>
                <a:gd name="T11" fmla="*/ 2147483647 h 18"/>
                <a:gd name="T12" fmla="*/ 2147483647 w 12"/>
                <a:gd name="T13" fmla="*/ 2147483647 h 18"/>
                <a:gd name="T14" fmla="*/ 2147483647 w 12"/>
                <a:gd name="T15" fmla="*/ 2147483647 h 18"/>
                <a:gd name="T16" fmla="*/ 2147483647 w 12"/>
                <a:gd name="T17" fmla="*/ 2147483647 h 18"/>
                <a:gd name="T18" fmla="*/ 2147483647 w 12"/>
                <a:gd name="T19" fmla="*/ 2147483647 h 18"/>
                <a:gd name="T20" fmla="*/ 2147483647 w 12"/>
                <a:gd name="T21" fmla="*/ 2147483647 h 18"/>
                <a:gd name="T22" fmla="*/ 2147483647 w 12"/>
                <a:gd name="T23" fmla="*/ 2147483647 h 18"/>
                <a:gd name="T24" fmla="*/ 2147483647 w 12"/>
                <a:gd name="T25" fmla="*/ 0 h 18"/>
                <a:gd name="T26" fmla="*/ 0 w 12"/>
                <a:gd name="T27" fmla="*/ 2147483647 h 1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2"/>
                <a:gd name="T43" fmla="*/ 0 h 18"/>
                <a:gd name="T44" fmla="*/ 12 w 12"/>
                <a:gd name="T45" fmla="*/ 18 h 1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2" h="18">
                  <a:moveTo>
                    <a:pt x="0" y="7"/>
                  </a:moveTo>
                  <a:lnTo>
                    <a:pt x="1" y="7"/>
                  </a:lnTo>
                  <a:lnTo>
                    <a:pt x="2" y="9"/>
                  </a:lnTo>
                  <a:lnTo>
                    <a:pt x="4" y="11"/>
                  </a:lnTo>
                  <a:lnTo>
                    <a:pt x="6" y="13"/>
                  </a:lnTo>
                  <a:lnTo>
                    <a:pt x="8" y="15"/>
                  </a:lnTo>
                  <a:lnTo>
                    <a:pt x="10" y="17"/>
                  </a:lnTo>
                  <a:lnTo>
                    <a:pt x="12" y="18"/>
                  </a:lnTo>
                  <a:lnTo>
                    <a:pt x="12" y="14"/>
                  </a:lnTo>
                  <a:lnTo>
                    <a:pt x="10" y="8"/>
                  </a:lnTo>
                  <a:lnTo>
                    <a:pt x="8" y="3"/>
                  </a:lnTo>
                  <a:lnTo>
                    <a:pt x="7" y="0"/>
                  </a:lnTo>
                  <a:lnTo>
                    <a:pt x="0" y="7"/>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083" name="Rectangle 821"/>
            <p:cNvSpPr>
              <a:spLocks noChangeArrowheads="1"/>
            </p:cNvSpPr>
            <p:nvPr/>
          </p:nvSpPr>
          <p:spPr bwMode="auto">
            <a:xfrm>
              <a:off x="2946553" y="2387835"/>
              <a:ext cx="4704" cy="5638"/>
            </a:xfrm>
            <a:prstGeom prst="rect">
              <a:avLst/>
            </a:prstGeom>
            <a:solidFill>
              <a:srgbClr val="75B5F2"/>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Times New Roman" panose="02020603050405020304" pitchFamily="18" charset="0"/>
                  <a:cs typeface="B Nazanin" panose="00000400000000000000" pitchFamily="2" charset="-78"/>
                </a:defRPr>
              </a:lvl1pPr>
              <a:lvl2pPr marL="742950" indent="-285750" eaLnBrk="0" hangingPunct="0">
                <a:spcBef>
                  <a:spcPct val="20000"/>
                </a:spcBef>
                <a:buFont typeface="Arial" panose="020B0604020202020204" pitchFamily="34" charset="0"/>
                <a:buChar char="–"/>
                <a:defRPr sz="2800">
                  <a:solidFill>
                    <a:schemeClr val="tx1"/>
                  </a:solidFill>
                  <a:latin typeface="Times New Roman" panose="02020603050405020304" pitchFamily="18" charset="0"/>
                  <a:cs typeface="B Nazanin" panose="00000400000000000000" pitchFamily="2" charset="-78"/>
                </a:defRPr>
              </a:lvl2pPr>
              <a:lvl3pPr marL="1143000" indent="-228600" eaLnBrk="0" hangingPunct="0">
                <a:spcBef>
                  <a:spcPct val="20000"/>
                </a:spcBef>
                <a:buFont typeface="Arial" panose="020B0604020202020204" pitchFamily="34" charset="0"/>
                <a:buChar char="•"/>
                <a:defRPr sz="2400">
                  <a:solidFill>
                    <a:schemeClr val="tx1"/>
                  </a:solidFill>
                  <a:latin typeface="Times New Roman" panose="02020603050405020304" pitchFamily="18" charset="0"/>
                  <a:cs typeface="B Nazanin" panose="00000400000000000000" pitchFamily="2" charset="-78"/>
                </a:defRPr>
              </a:lvl3pPr>
              <a:lvl4pPr marL="16002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4pPr>
              <a:lvl5pPr marL="20574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9pPr>
            </a:lstStyle>
            <a:p>
              <a:pPr algn="ctr" rtl="1" eaLnBrk="1" hangingPunct="1">
                <a:spcBef>
                  <a:spcPct val="0"/>
                </a:spcBef>
                <a:buFontTx/>
                <a:buNone/>
              </a:pPr>
              <a:endParaRPr lang="fa-IR" altLang="en-US" sz="1200">
                <a:solidFill>
                  <a:prstClr val="black"/>
                </a:solidFill>
                <a:latin typeface="Arial" panose="020B0604020202020204" pitchFamily="34" charset="0"/>
                <a:cs typeface="Arial" panose="020B0604020202020204" pitchFamily="34" charset="0"/>
              </a:endParaRPr>
            </a:p>
          </p:txBody>
        </p:sp>
        <p:sp>
          <p:nvSpPr>
            <p:cNvPr id="40084" name="Freeform 822"/>
            <p:cNvSpPr>
              <a:spLocks/>
            </p:cNvSpPr>
            <p:nvPr/>
          </p:nvSpPr>
          <p:spPr bwMode="auto">
            <a:xfrm>
              <a:off x="3006129" y="2385020"/>
              <a:ext cx="9407" cy="8457"/>
            </a:xfrm>
            <a:custGeom>
              <a:avLst/>
              <a:gdLst>
                <a:gd name="T0" fmla="*/ 0 w 7"/>
                <a:gd name="T1" fmla="*/ 2147483647 h 9"/>
                <a:gd name="T2" fmla="*/ 2147483647 w 7"/>
                <a:gd name="T3" fmla="*/ 0 h 9"/>
                <a:gd name="T4" fmla="*/ 2147483647 w 7"/>
                <a:gd name="T5" fmla="*/ 2147483647 h 9"/>
                <a:gd name="T6" fmla="*/ 2147483647 w 7"/>
                <a:gd name="T7" fmla="*/ 2147483647 h 9"/>
                <a:gd name="T8" fmla="*/ 0 w 7"/>
                <a:gd name="T9" fmla="*/ 2147483647 h 9"/>
                <a:gd name="T10" fmla="*/ 0 60000 65536"/>
                <a:gd name="T11" fmla="*/ 0 60000 65536"/>
                <a:gd name="T12" fmla="*/ 0 60000 65536"/>
                <a:gd name="T13" fmla="*/ 0 60000 65536"/>
                <a:gd name="T14" fmla="*/ 0 60000 65536"/>
                <a:gd name="T15" fmla="*/ 0 w 7"/>
                <a:gd name="T16" fmla="*/ 0 h 9"/>
                <a:gd name="T17" fmla="*/ 7 w 7"/>
                <a:gd name="T18" fmla="*/ 9 h 9"/>
              </a:gdLst>
              <a:ahLst/>
              <a:cxnLst>
                <a:cxn ang="T10">
                  <a:pos x="T0" y="T1"/>
                </a:cxn>
                <a:cxn ang="T11">
                  <a:pos x="T2" y="T3"/>
                </a:cxn>
                <a:cxn ang="T12">
                  <a:pos x="T4" y="T5"/>
                </a:cxn>
                <a:cxn ang="T13">
                  <a:pos x="T6" y="T7"/>
                </a:cxn>
                <a:cxn ang="T14">
                  <a:pos x="T8" y="T9"/>
                </a:cxn>
              </a:cxnLst>
              <a:rect l="T15" t="T16" r="T17" b="T18"/>
              <a:pathLst>
                <a:path w="7" h="9">
                  <a:moveTo>
                    <a:pt x="0" y="7"/>
                  </a:moveTo>
                  <a:lnTo>
                    <a:pt x="3" y="0"/>
                  </a:lnTo>
                  <a:lnTo>
                    <a:pt x="7" y="6"/>
                  </a:lnTo>
                  <a:lnTo>
                    <a:pt x="3" y="9"/>
                  </a:lnTo>
                  <a:lnTo>
                    <a:pt x="0" y="7"/>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085" name="Freeform 823"/>
            <p:cNvSpPr>
              <a:spLocks/>
            </p:cNvSpPr>
            <p:nvPr/>
          </p:nvSpPr>
          <p:spPr bwMode="auto">
            <a:xfrm>
              <a:off x="3177011" y="2463953"/>
              <a:ext cx="9407" cy="12686"/>
            </a:xfrm>
            <a:custGeom>
              <a:avLst/>
              <a:gdLst>
                <a:gd name="T0" fmla="*/ 2147483647 w 7"/>
                <a:gd name="T1" fmla="*/ 2147483647 h 11"/>
                <a:gd name="T2" fmla="*/ 2147483647 w 7"/>
                <a:gd name="T3" fmla="*/ 2147483647 h 11"/>
                <a:gd name="T4" fmla="*/ 2147483647 w 7"/>
                <a:gd name="T5" fmla="*/ 2147483647 h 11"/>
                <a:gd name="T6" fmla="*/ 2147483647 w 7"/>
                <a:gd name="T7" fmla="*/ 2147483647 h 11"/>
                <a:gd name="T8" fmla="*/ 2147483647 w 7"/>
                <a:gd name="T9" fmla="*/ 2147483647 h 11"/>
                <a:gd name="T10" fmla="*/ 2147483647 w 7"/>
                <a:gd name="T11" fmla="*/ 2147483647 h 11"/>
                <a:gd name="T12" fmla="*/ 2147483647 w 7"/>
                <a:gd name="T13" fmla="*/ 2147483647 h 11"/>
                <a:gd name="T14" fmla="*/ 0 w 7"/>
                <a:gd name="T15" fmla="*/ 2147483647 h 11"/>
                <a:gd name="T16" fmla="*/ 0 w 7"/>
                <a:gd name="T17" fmla="*/ 2147483647 h 11"/>
                <a:gd name="T18" fmla="*/ 0 w 7"/>
                <a:gd name="T19" fmla="*/ 2147483647 h 11"/>
                <a:gd name="T20" fmla="*/ 2147483647 w 7"/>
                <a:gd name="T21" fmla="*/ 2147483647 h 11"/>
                <a:gd name="T22" fmla="*/ 2147483647 w 7"/>
                <a:gd name="T23" fmla="*/ 2147483647 h 11"/>
                <a:gd name="T24" fmla="*/ 2147483647 w 7"/>
                <a:gd name="T25" fmla="*/ 0 h 11"/>
                <a:gd name="T26" fmla="*/ 2147483647 w 7"/>
                <a:gd name="T27" fmla="*/ 2147483647 h 11"/>
                <a:gd name="T28" fmla="*/ 2147483647 w 7"/>
                <a:gd name="T29" fmla="*/ 2147483647 h 11"/>
                <a:gd name="T30" fmla="*/ 2147483647 w 7"/>
                <a:gd name="T31" fmla="*/ 2147483647 h 11"/>
                <a:gd name="T32" fmla="*/ 2147483647 w 7"/>
                <a:gd name="T33" fmla="*/ 2147483647 h 1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
                <a:gd name="T52" fmla="*/ 0 h 11"/>
                <a:gd name="T53" fmla="*/ 7 w 7"/>
                <a:gd name="T54" fmla="*/ 11 h 1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 h="11">
                  <a:moveTo>
                    <a:pt x="7" y="6"/>
                  </a:moveTo>
                  <a:lnTo>
                    <a:pt x="6" y="7"/>
                  </a:lnTo>
                  <a:lnTo>
                    <a:pt x="6" y="9"/>
                  </a:lnTo>
                  <a:lnTo>
                    <a:pt x="5" y="10"/>
                  </a:lnTo>
                  <a:lnTo>
                    <a:pt x="3" y="11"/>
                  </a:lnTo>
                  <a:lnTo>
                    <a:pt x="2" y="10"/>
                  </a:lnTo>
                  <a:lnTo>
                    <a:pt x="1" y="9"/>
                  </a:lnTo>
                  <a:lnTo>
                    <a:pt x="0" y="7"/>
                  </a:lnTo>
                  <a:lnTo>
                    <a:pt x="0" y="6"/>
                  </a:lnTo>
                  <a:lnTo>
                    <a:pt x="0" y="4"/>
                  </a:lnTo>
                  <a:lnTo>
                    <a:pt x="1" y="2"/>
                  </a:lnTo>
                  <a:lnTo>
                    <a:pt x="2" y="1"/>
                  </a:lnTo>
                  <a:lnTo>
                    <a:pt x="3" y="0"/>
                  </a:lnTo>
                  <a:lnTo>
                    <a:pt x="5" y="1"/>
                  </a:lnTo>
                  <a:lnTo>
                    <a:pt x="6" y="2"/>
                  </a:lnTo>
                  <a:lnTo>
                    <a:pt x="6" y="4"/>
                  </a:lnTo>
                  <a:lnTo>
                    <a:pt x="7"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086" name="Freeform 824"/>
            <p:cNvSpPr>
              <a:spLocks/>
            </p:cNvSpPr>
            <p:nvPr/>
          </p:nvSpPr>
          <p:spPr bwMode="auto">
            <a:xfrm>
              <a:off x="3195822" y="2456908"/>
              <a:ext cx="29787" cy="36649"/>
            </a:xfrm>
            <a:custGeom>
              <a:avLst/>
              <a:gdLst>
                <a:gd name="T0" fmla="*/ 2147483647 w 21"/>
                <a:gd name="T1" fmla="*/ 0 h 34"/>
                <a:gd name="T2" fmla="*/ 2147483647 w 21"/>
                <a:gd name="T3" fmla="*/ 2147483647 h 34"/>
                <a:gd name="T4" fmla="*/ 2147483647 w 21"/>
                <a:gd name="T5" fmla="*/ 2147483647 h 34"/>
                <a:gd name="T6" fmla="*/ 2147483647 w 21"/>
                <a:gd name="T7" fmla="*/ 2147483647 h 34"/>
                <a:gd name="T8" fmla="*/ 2147483647 w 21"/>
                <a:gd name="T9" fmla="*/ 2147483647 h 34"/>
                <a:gd name="T10" fmla="*/ 0 w 21"/>
                <a:gd name="T11" fmla="*/ 2147483647 h 34"/>
                <a:gd name="T12" fmla="*/ 0 w 21"/>
                <a:gd name="T13" fmla="*/ 2147483647 h 34"/>
                <a:gd name="T14" fmla="*/ 2147483647 w 21"/>
                <a:gd name="T15" fmla="*/ 2147483647 h 34"/>
                <a:gd name="T16" fmla="*/ 2147483647 w 21"/>
                <a:gd name="T17" fmla="*/ 2147483647 h 34"/>
                <a:gd name="T18" fmla="*/ 2147483647 w 21"/>
                <a:gd name="T19" fmla="*/ 2147483647 h 34"/>
                <a:gd name="T20" fmla="*/ 2147483647 w 21"/>
                <a:gd name="T21" fmla="*/ 2147483647 h 34"/>
                <a:gd name="T22" fmla="*/ 2147483647 w 21"/>
                <a:gd name="T23" fmla="*/ 2147483647 h 34"/>
                <a:gd name="T24" fmla="*/ 2147483647 w 21"/>
                <a:gd name="T25" fmla="*/ 2147483647 h 34"/>
                <a:gd name="T26" fmla="*/ 2147483647 w 21"/>
                <a:gd name="T27" fmla="*/ 2147483647 h 34"/>
                <a:gd name="T28" fmla="*/ 2147483647 w 21"/>
                <a:gd name="T29" fmla="*/ 0 h 3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1"/>
                <a:gd name="T46" fmla="*/ 0 h 34"/>
                <a:gd name="T47" fmla="*/ 21 w 21"/>
                <a:gd name="T48" fmla="*/ 34 h 34"/>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1" h="34">
                  <a:moveTo>
                    <a:pt x="6" y="0"/>
                  </a:moveTo>
                  <a:lnTo>
                    <a:pt x="5" y="1"/>
                  </a:lnTo>
                  <a:lnTo>
                    <a:pt x="4" y="3"/>
                  </a:lnTo>
                  <a:lnTo>
                    <a:pt x="2" y="8"/>
                  </a:lnTo>
                  <a:lnTo>
                    <a:pt x="1" y="13"/>
                  </a:lnTo>
                  <a:lnTo>
                    <a:pt x="0" y="19"/>
                  </a:lnTo>
                  <a:lnTo>
                    <a:pt x="0" y="24"/>
                  </a:lnTo>
                  <a:lnTo>
                    <a:pt x="1" y="30"/>
                  </a:lnTo>
                  <a:lnTo>
                    <a:pt x="5" y="34"/>
                  </a:lnTo>
                  <a:lnTo>
                    <a:pt x="21" y="26"/>
                  </a:lnTo>
                  <a:lnTo>
                    <a:pt x="7" y="26"/>
                  </a:lnTo>
                  <a:lnTo>
                    <a:pt x="6" y="24"/>
                  </a:lnTo>
                  <a:lnTo>
                    <a:pt x="4" y="18"/>
                  </a:lnTo>
                  <a:lnTo>
                    <a:pt x="4" y="9"/>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087" name="Freeform 825"/>
            <p:cNvSpPr>
              <a:spLocks/>
            </p:cNvSpPr>
            <p:nvPr/>
          </p:nvSpPr>
          <p:spPr bwMode="auto">
            <a:xfrm>
              <a:off x="3236583" y="2492144"/>
              <a:ext cx="15677" cy="5638"/>
            </a:xfrm>
            <a:custGeom>
              <a:avLst/>
              <a:gdLst>
                <a:gd name="T0" fmla="*/ 2147483647 w 12"/>
                <a:gd name="T1" fmla="*/ 2147483647 h 6"/>
                <a:gd name="T2" fmla="*/ 2147483647 w 12"/>
                <a:gd name="T3" fmla="*/ 2147483647 h 6"/>
                <a:gd name="T4" fmla="*/ 2147483647 w 12"/>
                <a:gd name="T5" fmla="*/ 2147483647 h 6"/>
                <a:gd name="T6" fmla="*/ 2147483647 w 12"/>
                <a:gd name="T7" fmla="*/ 2147483647 h 6"/>
                <a:gd name="T8" fmla="*/ 2147483647 w 12"/>
                <a:gd name="T9" fmla="*/ 2147483647 h 6"/>
                <a:gd name="T10" fmla="*/ 2147483647 w 12"/>
                <a:gd name="T11" fmla="*/ 2147483647 h 6"/>
                <a:gd name="T12" fmla="*/ 2147483647 w 12"/>
                <a:gd name="T13" fmla="*/ 2147483647 h 6"/>
                <a:gd name="T14" fmla="*/ 0 w 12"/>
                <a:gd name="T15" fmla="*/ 2147483647 h 6"/>
                <a:gd name="T16" fmla="*/ 0 w 12"/>
                <a:gd name="T17" fmla="*/ 2147483647 h 6"/>
                <a:gd name="T18" fmla="*/ 0 w 12"/>
                <a:gd name="T19" fmla="*/ 2147483647 h 6"/>
                <a:gd name="T20" fmla="*/ 2147483647 w 12"/>
                <a:gd name="T21" fmla="*/ 2147483647 h 6"/>
                <a:gd name="T22" fmla="*/ 2147483647 w 12"/>
                <a:gd name="T23" fmla="*/ 2147483647 h 6"/>
                <a:gd name="T24" fmla="*/ 2147483647 w 12"/>
                <a:gd name="T25" fmla="*/ 0 h 6"/>
                <a:gd name="T26" fmla="*/ 2147483647 w 12"/>
                <a:gd name="T27" fmla="*/ 2147483647 h 6"/>
                <a:gd name="T28" fmla="*/ 2147483647 w 12"/>
                <a:gd name="T29" fmla="*/ 2147483647 h 6"/>
                <a:gd name="T30" fmla="*/ 2147483647 w 12"/>
                <a:gd name="T31" fmla="*/ 2147483647 h 6"/>
                <a:gd name="T32" fmla="*/ 2147483647 w 12"/>
                <a:gd name="T33" fmla="*/ 2147483647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6"/>
                <a:gd name="T53" fmla="*/ 12 w 12"/>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6">
                  <a:moveTo>
                    <a:pt x="12" y="3"/>
                  </a:moveTo>
                  <a:lnTo>
                    <a:pt x="11" y="4"/>
                  </a:lnTo>
                  <a:lnTo>
                    <a:pt x="10" y="5"/>
                  </a:lnTo>
                  <a:lnTo>
                    <a:pt x="8" y="6"/>
                  </a:lnTo>
                  <a:lnTo>
                    <a:pt x="6" y="6"/>
                  </a:lnTo>
                  <a:lnTo>
                    <a:pt x="4" y="6"/>
                  </a:lnTo>
                  <a:lnTo>
                    <a:pt x="2" y="5"/>
                  </a:lnTo>
                  <a:lnTo>
                    <a:pt x="0" y="4"/>
                  </a:lnTo>
                  <a:lnTo>
                    <a:pt x="0" y="3"/>
                  </a:lnTo>
                  <a:lnTo>
                    <a:pt x="0" y="2"/>
                  </a:lnTo>
                  <a:lnTo>
                    <a:pt x="2" y="1"/>
                  </a:lnTo>
                  <a:lnTo>
                    <a:pt x="4" y="1"/>
                  </a:lnTo>
                  <a:lnTo>
                    <a:pt x="6" y="0"/>
                  </a:lnTo>
                  <a:lnTo>
                    <a:pt x="8" y="1"/>
                  </a:lnTo>
                  <a:lnTo>
                    <a:pt x="10" y="1"/>
                  </a:lnTo>
                  <a:lnTo>
                    <a:pt x="11" y="2"/>
                  </a:lnTo>
                  <a:lnTo>
                    <a:pt x="12"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088" name="Freeform 826"/>
            <p:cNvSpPr>
              <a:spLocks/>
            </p:cNvSpPr>
            <p:nvPr/>
          </p:nvSpPr>
          <p:spPr bwMode="auto">
            <a:xfrm>
              <a:off x="3142520" y="2497781"/>
              <a:ext cx="213209" cy="104310"/>
            </a:xfrm>
            <a:custGeom>
              <a:avLst/>
              <a:gdLst>
                <a:gd name="T0" fmla="*/ 2147483647 w 153"/>
                <a:gd name="T1" fmla="*/ 2147483647 h 98"/>
                <a:gd name="T2" fmla="*/ 2147483647 w 153"/>
                <a:gd name="T3" fmla="*/ 2147483647 h 98"/>
                <a:gd name="T4" fmla="*/ 2147483647 w 153"/>
                <a:gd name="T5" fmla="*/ 2147483647 h 98"/>
                <a:gd name="T6" fmla="*/ 2147483647 w 153"/>
                <a:gd name="T7" fmla="*/ 2147483647 h 98"/>
                <a:gd name="T8" fmla="*/ 2147483647 w 153"/>
                <a:gd name="T9" fmla="*/ 2147483647 h 98"/>
                <a:gd name="T10" fmla="*/ 2147483647 w 153"/>
                <a:gd name="T11" fmla="*/ 2147483647 h 98"/>
                <a:gd name="T12" fmla="*/ 2147483647 w 153"/>
                <a:gd name="T13" fmla="*/ 2147483647 h 98"/>
                <a:gd name="T14" fmla="*/ 2147483647 w 153"/>
                <a:gd name="T15" fmla="*/ 2147483647 h 98"/>
                <a:gd name="T16" fmla="*/ 2147483647 w 153"/>
                <a:gd name="T17" fmla="*/ 2147483647 h 98"/>
                <a:gd name="T18" fmla="*/ 2147483647 w 153"/>
                <a:gd name="T19" fmla="*/ 2147483647 h 98"/>
                <a:gd name="T20" fmla="*/ 2147483647 w 153"/>
                <a:gd name="T21" fmla="*/ 2147483647 h 98"/>
                <a:gd name="T22" fmla="*/ 2147483647 w 153"/>
                <a:gd name="T23" fmla="*/ 2147483647 h 98"/>
                <a:gd name="T24" fmla="*/ 2147483647 w 153"/>
                <a:gd name="T25" fmla="*/ 2147483647 h 98"/>
                <a:gd name="T26" fmla="*/ 2147483647 w 153"/>
                <a:gd name="T27" fmla="*/ 2147483647 h 98"/>
                <a:gd name="T28" fmla="*/ 2147483647 w 153"/>
                <a:gd name="T29" fmla="*/ 2147483647 h 98"/>
                <a:gd name="T30" fmla="*/ 2147483647 w 153"/>
                <a:gd name="T31" fmla="*/ 2147483647 h 98"/>
                <a:gd name="T32" fmla="*/ 2147483647 w 153"/>
                <a:gd name="T33" fmla="*/ 2147483647 h 98"/>
                <a:gd name="T34" fmla="*/ 2147483647 w 153"/>
                <a:gd name="T35" fmla="*/ 2147483647 h 98"/>
                <a:gd name="T36" fmla="*/ 2147483647 w 153"/>
                <a:gd name="T37" fmla="*/ 2147483647 h 98"/>
                <a:gd name="T38" fmla="*/ 2147483647 w 153"/>
                <a:gd name="T39" fmla="*/ 2147483647 h 98"/>
                <a:gd name="T40" fmla="*/ 2147483647 w 153"/>
                <a:gd name="T41" fmla="*/ 2147483647 h 98"/>
                <a:gd name="T42" fmla="*/ 2147483647 w 153"/>
                <a:gd name="T43" fmla="*/ 2147483647 h 98"/>
                <a:gd name="T44" fmla="*/ 2147483647 w 153"/>
                <a:gd name="T45" fmla="*/ 2147483647 h 98"/>
                <a:gd name="T46" fmla="*/ 2147483647 w 153"/>
                <a:gd name="T47" fmla="*/ 2147483647 h 98"/>
                <a:gd name="T48" fmla="*/ 2147483647 w 153"/>
                <a:gd name="T49" fmla="*/ 0 h 98"/>
                <a:gd name="T50" fmla="*/ 2147483647 w 153"/>
                <a:gd name="T51" fmla="*/ 2147483647 h 98"/>
                <a:gd name="T52" fmla="*/ 2147483647 w 153"/>
                <a:gd name="T53" fmla="*/ 2147483647 h 98"/>
                <a:gd name="T54" fmla="*/ 2147483647 w 153"/>
                <a:gd name="T55" fmla="*/ 2147483647 h 98"/>
                <a:gd name="T56" fmla="*/ 2147483647 w 153"/>
                <a:gd name="T57" fmla="*/ 2147483647 h 98"/>
                <a:gd name="T58" fmla="*/ 2147483647 w 153"/>
                <a:gd name="T59" fmla="*/ 2147483647 h 98"/>
                <a:gd name="T60" fmla="*/ 2147483647 w 153"/>
                <a:gd name="T61" fmla="*/ 2147483647 h 98"/>
                <a:gd name="T62" fmla="*/ 2147483647 w 153"/>
                <a:gd name="T63" fmla="*/ 2147483647 h 98"/>
                <a:gd name="T64" fmla="*/ 2147483647 w 153"/>
                <a:gd name="T65" fmla="*/ 2147483647 h 98"/>
                <a:gd name="T66" fmla="*/ 2147483647 w 153"/>
                <a:gd name="T67" fmla="*/ 2147483647 h 98"/>
                <a:gd name="T68" fmla="*/ 2147483647 w 153"/>
                <a:gd name="T69" fmla="*/ 2147483647 h 98"/>
                <a:gd name="T70" fmla="*/ 2147483647 w 153"/>
                <a:gd name="T71" fmla="*/ 2147483647 h 98"/>
                <a:gd name="T72" fmla="*/ 2147483647 w 153"/>
                <a:gd name="T73" fmla="*/ 2147483647 h 98"/>
                <a:gd name="T74" fmla="*/ 2147483647 w 153"/>
                <a:gd name="T75" fmla="*/ 2147483647 h 98"/>
                <a:gd name="T76" fmla="*/ 2147483647 w 153"/>
                <a:gd name="T77" fmla="*/ 2147483647 h 98"/>
                <a:gd name="T78" fmla="*/ 2147483647 w 153"/>
                <a:gd name="T79" fmla="*/ 2147483647 h 98"/>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53"/>
                <a:gd name="T121" fmla="*/ 0 h 98"/>
                <a:gd name="T122" fmla="*/ 153 w 153"/>
                <a:gd name="T123" fmla="*/ 98 h 98"/>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53" h="98">
                  <a:moveTo>
                    <a:pt x="31" y="25"/>
                  </a:moveTo>
                  <a:lnTo>
                    <a:pt x="30" y="27"/>
                  </a:lnTo>
                  <a:lnTo>
                    <a:pt x="26" y="31"/>
                  </a:lnTo>
                  <a:lnTo>
                    <a:pt x="21" y="37"/>
                  </a:lnTo>
                  <a:lnTo>
                    <a:pt x="15" y="44"/>
                  </a:lnTo>
                  <a:lnTo>
                    <a:pt x="9" y="52"/>
                  </a:lnTo>
                  <a:lnTo>
                    <a:pt x="4" y="58"/>
                  </a:lnTo>
                  <a:lnTo>
                    <a:pt x="1" y="62"/>
                  </a:lnTo>
                  <a:lnTo>
                    <a:pt x="0" y="64"/>
                  </a:lnTo>
                  <a:lnTo>
                    <a:pt x="2" y="65"/>
                  </a:lnTo>
                  <a:lnTo>
                    <a:pt x="4" y="65"/>
                  </a:lnTo>
                  <a:lnTo>
                    <a:pt x="8" y="65"/>
                  </a:lnTo>
                  <a:lnTo>
                    <a:pt x="13" y="66"/>
                  </a:lnTo>
                  <a:lnTo>
                    <a:pt x="19" y="68"/>
                  </a:lnTo>
                  <a:lnTo>
                    <a:pt x="25" y="71"/>
                  </a:lnTo>
                  <a:lnTo>
                    <a:pt x="30" y="76"/>
                  </a:lnTo>
                  <a:lnTo>
                    <a:pt x="36" y="83"/>
                  </a:lnTo>
                  <a:lnTo>
                    <a:pt x="36" y="82"/>
                  </a:lnTo>
                  <a:lnTo>
                    <a:pt x="37" y="82"/>
                  </a:lnTo>
                  <a:lnTo>
                    <a:pt x="39" y="81"/>
                  </a:lnTo>
                  <a:lnTo>
                    <a:pt x="42" y="80"/>
                  </a:lnTo>
                  <a:lnTo>
                    <a:pt x="46" y="79"/>
                  </a:lnTo>
                  <a:lnTo>
                    <a:pt x="50" y="78"/>
                  </a:lnTo>
                  <a:lnTo>
                    <a:pt x="55" y="77"/>
                  </a:lnTo>
                  <a:lnTo>
                    <a:pt x="60" y="77"/>
                  </a:lnTo>
                  <a:lnTo>
                    <a:pt x="67" y="77"/>
                  </a:lnTo>
                  <a:lnTo>
                    <a:pt x="73" y="78"/>
                  </a:lnTo>
                  <a:lnTo>
                    <a:pt x="81" y="79"/>
                  </a:lnTo>
                  <a:lnTo>
                    <a:pt x="89" y="81"/>
                  </a:lnTo>
                  <a:lnTo>
                    <a:pt x="98" y="83"/>
                  </a:lnTo>
                  <a:lnTo>
                    <a:pt x="107" y="87"/>
                  </a:lnTo>
                  <a:lnTo>
                    <a:pt x="117" y="92"/>
                  </a:lnTo>
                  <a:lnTo>
                    <a:pt x="127" y="98"/>
                  </a:lnTo>
                  <a:lnTo>
                    <a:pt x="128" y="97"/>
                  </a:lnTo>
                  <a:lnTo>
                    <a:pt x="131" y="96"/>
                  </a:lnTo>
                  <a:lnTo>
                    <a:pt x="135" y="93"/>
                  </a:lnTo>
                  <a:lnTo>
                    <a:pt x="140" y="90"/>
                  </a:lnTo>
                  <a:lnTo>
                    <a:pt x="145" y="87"/>
                  </a:lnTo>
                  <a:lnTo>
                    <a:pt x="149" y="84"/>
                  </a:lnTo>
                  <a:lnTo>
                    <a:pt x="152" y="81"/>
                  </a:lnTo>
                  <a:lnTo>
                    <a:pt x="153" y="80"/>
                  </a:lnTo>
                  <a:lnTo>
                    <a:pt x="152" y="76"/>
                  </a:lnTo>
                  <a:lnTo>
                    <a:pt x="151" y="67"/>
                  </a:lnTo>
                  <a:lnTo>
                    <a:pt x="150" y="55"/>
                  </a:lnTo>
                  <a:lnTo>
                    <a:pt x="148" y="41"/>
                  </a:lnTo>
                  <a:lnTo>
                    <a:pt x="147" y="27"/>
                  </a:lnTo>
                  <a:lnTo>
                    <a:pt x="145" y="15"/>
                  </a:lnTo>
                  <a:lnTo>
                    <a:pt x="144" y="7"/>
                  </a:lnTo>
                  <a:lnTo>
                    <a:pt x="144" y="4"/>
                  </a:lnTo>
                  <a:lnTo>
                    <a:pt x="105" y="0"/>
                  </a:lnTo>
                  <a:lnTo>
                    <a:pt x="94" y="7"/>
                  </a:lnTo>
                  <a:lnTo>
                    <a:pt x="127" y="19"/>
                  </a:lnTo>
                  <a:lnTo>
                    <a:pt x="139" y="68"/>
                  </a:lnTo>
                  <a:lnTo>
                    <a:pt x="125" y="79"/>
                  </a:lnTo>
                  <a:lnTo>
                    <a:pt x="124" y="79"/>
                  </a:lnTo>
                  <a:lnTo>
                    <a:pt x="123" y="78"/>
                  </a:lnTo>
                  <a:lnTo>
                    <a:pt x="120" y="77"/>
                  </a:lnTo>
                  <a:lnTo>
                    <a:pt x="117" y="75"/>
                  </a:lnTo>
                  <a:lnTo>
                    <a:pt x="113" y="73"/>
                  </a:lnTo>
                  <a:lnTo>
                    <a:pt x="108" y="71"/>
                  </a:lnTo>
                  <a:lnTo>
                    <a:pt x="103" y="70"/>
                  </a:lnTo>
                  <a:lnTo>
                    <a:pt x="98" y="68"/>
                  </a:lnTo>
                  <a:lnTo>
                    <a:pt x="91" y="66"/>
                  </a:lnTo>
                  <a:lnTo>
                    <a:pt x="86" y="65"/>
                  </a:lnTo>
                  <a:lnTo>
                    <a:pt x="79" y="64"/>
                  </a:lnTo>
                  <a:lnTo>
                    <a:pt x="73" y="63"/>
                  </a:lnTo>
                  <a:lnTo>
                    <a:pt x="67" y="62"/>
                  </a:lnTo>
                  <a:lnTo>
                    <a:pt x="60" y="63"/>
                  </a:lnTo>
                  <a:lnTo>
                    <a:pt x="54" y="64"/>
                  </a:lnTo>
                  <a:lnTo>
                    <a:pt x="49" y="66"/>
                  </a:lnTo>
                  <a:lnTo>
                    <a:pt x="38" y="69"/>
                  </a:lnTo>
                  <a:lnTo>
                    <a:pt x="37" y="69"/>
                  </a:lnTo>
                  <a:lnTo>
                    <a:pt x="36" y="67"/>
                  </a:lnTo>
                  <a:lnTo>
                    <a:pt x="34" y="64"/>
                  </a:lnTo>
                  <a:lnTo>
                    <a:pt x="31" y="61"/>
                  </a:lnTo>
                  <a:lnTo>
                    <a:pt x="27" y="58"/>
                  </a:lnTo>
                  <a:lnTo>
                    <a:pt x="23" y="56"/>
                  </a:lnTo>
                  <a:lnTo>
                    <a:pt x="19" y="54"/>
                  </a:lnTo>
                  <a:lnTo>
                    <a:pt x="13" y="54"/>
                  </a:lnTo>
                  <a:lnTo>
                    <a:pt x="44" y="25"/>
                  </a:lnTo>
                  <a:lnTo>
                    <a:pt x="31" y="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089" name="Freeform 827"/>
            <p:cNvSpPr>
              <a:spLocks/>
            </p:cNvSpPr>
            <p:nvPr/>
          </p:nvSpPr>
          <p:spPr bwMode="auto">
            <a:xfrm>
              <a:off x="3242855" y="2533021"/>
              <a:ext cx="17245" cy="12686"/>
            </a:xfrm>
            <a:custGeom>
              <a:avLst/>
              <a:gdLst>
                <a:gd name="T0" fmla="*/ 2147483647 w 12"/>
                <a:gd name="T1" fmla="*/ 2147483647 h 12"/>
                <a:gd name="T2" fmla="*/ 2147483647 w 12"/>
                <a:gd name="T3" fmla="*/ 0 h 12"/>
                <a:gd name="T4" fmla="*/ 2147483647 w 12"/>
                <a:gd name="T5" fmla="*/ 2147483647 h 12"/>
                <a:gd name="T6" fmla="*/ 2147483647 w 12"/>
                <a:gd name="T7" fmla="*/ 2147483647 h 12"/>
                <a:gd name="T8" fmla="*/ 2147483647 w 12"/>
                <a:gd name="T9" fmla="*/ 2147483647 h 12"/>
                <a:gd name="T10" fmla="*/ 2147483647 w 12"/>
                <a:gd name="T11" fmla="*/ 2147483647 h 12"/>
                <a:gd name="T12" fmla="*/ 2147483647 w 12"/>
                <a:gd name="T13" fmla="*/ 2147483647 h 12"/>
                <a:gd name="T14" fmla="*/ 2147483647 w 12"/>
                <a:gd name="T15" fmla="*/ 2147483647 h 12"/>
                <a:gd name="T16" fmla="*/ 2147483647 w 12"/>
                <a:gd name="T17" fmla="*/ 2147483647 h 12"/>
                <a:gd name="T18" fmla="*/ 0 w 12"/>
                <a:gd name="T19" fmla="*/ 2147483647 h 12"/>
                <a:gd name="T20" fmla="*/ 2147483647 w 12"/>
                <a:gd name="T21" fmla="*/ 2147483647 h 1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2"/>
                <a:gd name="T34" fmla="*/ 0 h 12"/>
                <a:gd name="T35" fmla="*/ 12 w 12"/>
                <a:gd name="T36" fmla="*/ 12 h 1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2" h="12">
                  <a:moveTo>
                    <a:pt x="4" y="3"/>
                  </a:moveTo>
                  <a:lnTo>
                    <a:pt x="7" y="0"/>
                  </a:lnTo>
                  <a:lnTo>
                    <a:pt x="8" y="4"/>
                  </a:lnTo>
                  <a:lnTo>
                    <a:pt x="12" y="5"/>
                  </a:lnTo>
                  <a:lnTo>
                    <a:pt x="8" y="8"/>
                  </a:lnTo>
                  <a:lnTo>
                    <a:pt x="8" y="12"/>
                  </a:lnTo>
                  <a:lnTo>
                    <a:pt x="5" y="9"/>
                  </a:lnTo>
                  <a:lnTo>
                    <a:pt x="1" y="9"/>
                  </a:lnTo>
                  <a:lnTo>
                    <a:pt x="3" y="6"/>
                  </a:lnTo>
                  <a:lnTo>
                    <a:pt x="0" y="3"/>
                  </a:lnTo>
                  <a:lnTo>
                    <a:pt x="4"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090" name="Freeform 828"/>
            <p:cNvSpPr>
              <a:spLocks/>
            </p:cNvSpPr>
            <p:nvPr/>
          </p:nvSpPr>
          <p:spPr bwMode="auto">
            <a:xfrm>
              <a:off x="3288318" y="2554167"/>
              <a:ext cx="15677" cy="14096"/>
            </a:xfrm>
            <a:custGeom>
              <a:avLst/>
              <a:gdLst>
                <a:gd name="T0" fmla="*/ 2147483647 w 12"/>
                <a:gd name="T1" fmla="*/ 2147483647 h 13"/>
                <a:gd name="T2" fmla="*/ 2147483647 w 12"/>
                <a:gd name="T3" fmla="*/ 0 h 13"/>
                <a:gd name="T4" fmla="*/ 2147483647 w 12"/>
                <a:gd name="T5" fmla="*/ 2147483647 h 13"/>
                <a:gd name="T6" fmla="*/ 2147483647 w 12"/>
                <a:gd name="T7" fmla="*/ 2147483647 h 13"/>
                <a:gd name="T8" fmla="*/ 2147483647 w 12"/>
                <a:gd name="T9" fmla="*/ 2147483647 h 13"/>
                <a:gd name="T10" fmla="*/ 2147483647 w 12"/>
                <a:gd name="T11" fmla="*/ 2147483647 h 13"/>
                <a:gd name="T12" fmla="*/ 2147483647 w 12"/>
                <a:gd name="T13" fmla="*/ 2147483647 h 13"/>
                <a:gd name="T14" fmla="*/ 2147483647 w 12"/>
                <a:gd name="T15" fmla="*/ 2147483647 h 13"/>
                <a:gd name="T16" fmla="*/ 2147483647 w 12"/>
                <a:gd name="T17" fmla="*/ 2147483647 h 13"/>
                <a:gd name="T18" fmla="*/ 0 w 12"/>
                <a:gd name="T19" fmla="*/ 2147483647 h 13"/>
                <a:gd name="T20" fmla="*/ 2147483647 w 12"/>
                <a:gd name="T21" fmla="*/ 2147483647 h 1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2"/>
                <a:gd name="T34" fmla="*/ 0 h 13"/>
                <a:gd name="T35" fmla="*/ 12 w 12"/>
                <a:gd name="T36" fmla="*/ 13 h 1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2" h="13">
                  <a:moveTo>
                    <a:pt x="4" y="4"/>
                  </a:moveTo>
                  <a:lnTo>
                    <a:pt x="7" y="0"/>
                  </a:lnTo>
                  <a:lnTo>
                    <a:pt x="8" y="5"/>
                  </a:lnTo>
                  <a:lnTo>
                    <a:pt x="12" y="5"/>
                  </a:lnTo>
                  <a:lnTo>
                    <a:pt x="8" y="9"/>
                  </a:lnTo>
                  <a:lnTo>
                    <a:pt x="8" y="13"/>
                  </a:lnTo>
                  <a:lnTo>
                    <a:pt x="5" y="9"/>
                  </a:lnTo>
                  <a:lnTo>
                    <a:pt x="1" y="10"/>
                  </a:lnTo>
                  <a:lnTo>
                    <a:pt x="2" y="6"/>
                  </a:lnTo>
                  <a:lnTo>
                    <a:pt x="0" y="3"/>
                  </a:lnTo>
                  <a:lnTo>
                    <a:pt x="4"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091" name="Freeform 829"/>
            <p:cNvSpPr>
              <a:spLocks/>
            </p:cNvSpPr>
            <p:nvPr/>
          </p:nvSpPr>
          <p:spPr bwMode="auto">
            <a:xfrm>
              <a:off x="3286749" y="2520335"/>
              <a:ext cx="17245" cy="12686"/>
            </a:xfrm>
            <a:custGeom>
              <a:avLst/>
              <a:gdLst>
                <a:gd name="T0" fmla="*/ 2147483647 w 13"/>
                <a:gd name="T1" fmla="*/ 2147483647 h 12"/>
                <a:gd name="T2" fmla="*/ 2147483647 w 13"/>
                <a:gd name="T3" fmla="*/ 0 h 12"/>
                <a:gd name="T4" fmla="*/ 2147483647 w 13"/>
                <a:gd name="T5" fmla="*/ 2147483647 h 12"/>
                <a:gd name="T6" fmla="*/ 2147483647 w 13"/>
                <a:gd name="T7" fmla="*/ 2147483647 h 12"/>
                <a:gd name="T8" fmla="*/ 2147483647 w 13"/>
                <a:gd name="T9" fmla="*/ 2147483647 h 12"/>
                <a:gd name="T10" fmla="*/ 2147483647 w 13"/>
                <a:gd name="T11" fmla="*/ 2147483647 h 12"/>
                <a:gd name="T12" fmla="*/ 2147483647 w 13"/>
                <a:gd name="T13" fmla="*/ 2147483647 h 12"/>
                <a:gd name="T14" fmla="*/ 2147483647 w 13"/>
                <a:gd name="T15" fmla="*/ 2147483647 h 12"/>
                <a:gd name="T16" fmla="*/ 2147483647 w 13"/>
                <a:gd name="T17" fmla="*/ 2147483647 h 12"/>
                <a:gd name="T18" fmla="*/ 0 w 13"/>
                <a:gd name="T19" fmla="*/ 2147483647 h 12"/>
                <a:gd name="T20" fmla="*/ 2147483647 w 13"/>
                <a:gd name="T21" fmla="*/ 2147483647 h 1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
                <a:gd name="T34" fmla="*/ 0 h 12"/>
                <a:gd name="T35" fmla="*/ 13 w 13"/>
                <a:gd name="T36" fmla="*/ 12 h 1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 h="12">
                  <a:moveTo>
                    <a:pt x="4" y="3"/>
                  </a:moveTo>
                  <a:lnTo>
                    <a:pt x="8" y="0"/>
                  </a:lnTo>
                  <a:lnTo>
                    <a:pt x="9" y="4"/>
                  </a:lnTo>
                  <a:lnTo>
                    <a:pt x="13" y="5"/>
                  </a:lnTo>
                  <a:lnTo>
                    <a:pt x="9" y="8"/>
                  </a:lnTo>
                  <a:lnTo>
                    <a:pt x="9" y="12"/>
                  </a:lnTo>
                  <a:lnTo>
                    <a:pt x="6" y="8"/>
                  </a:lnTo>
                  <a:lnTo>
                    <a:pt x="1" y="9"/>
                  </a:lnTo>
                  <a:lnTo>
                    <a:pt x="3" y="5"/>
                  </a:lnTo>
                  <a:lnTo>
                    <a:pt x="0" y="3"/>
                  </a:lnTo>
                  <a:lnTo>
                    <a:pt x="4"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092" name="Freeform 830"/>
            <p:cNvSpPr>
              <a:spLocks/>
            </p:cNvSpPr>
            <p:nvPr/>
          </p:nvSpPr>
          <p:spPr bwMode="auto">
            <a:xfrm>
              <a:off x="3202094" y="2548528"/>
              <a:ext cx="15677" cy="12686"/>
            </a:xfrm>
            <a:custGeom>
              <a:avLst/>
              <a:gdLst>
                <a:gd name="T0" fmla="*/ 2147483647 w 12"/>
                <a:gd name="T1" fmla="*/ 2147483647 h 12"/>
                <a:gd name="T2" fmla="*/ 2147483647 w 12"/>
                <a:gd name="T3" fmla="*/ 0 h 12"/>
                <a:gd name="T4" fmla="*/ 2147483647 w 12"/>
                <a:gd name="T5" fmla="*/ 2147483647 h 12"/>
                <a:gd name="T6" fmla="*/ 2147483647 w 12"/>
                <a:gd name="T7" fmla="*/ 2147483647 h 12"/>
                <a:gd name="T8" fmla="*/ 2147483647 w 12"/>
                <a:gd name="T9" fmla="*/ 2147483647 h 12"/>
                <a:gd name="T10" fmla="*/ 2147483647 w 12"/>
                <a:gd name="T11" fmla="*/ 2147483647 h 12"/>
                <a:gd name="T12" fmla="*/ 2147483647 w 12"/>
                <a:gd name="T13" fmla="*/ 2147483647 h 12"/>
                <a:gd name="T14" fmla="*/ 2147483647 w 12"/>
                <a:gd name="T15" fmla="*/ 2147483647 h 12"/>
                <a:gd name="T16" fmla="*/ 2147483647 w 12"/>
                <a:gd name="T17" fmla="*/ 2147483647 h 12"/>
                <a:gd name="T18" fmla="*/ 0 w 12"/>
                <a:gd name="T19" fmla="*/ 2147483647 h 12"/>
                <a:gd name="T20" fmla="*/ 2147483647 w 12"/>
                <a:gd name="T21" fmla="*/ 2147483647 h 1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2"/>
                <a:gd name="T34" fmla="*/ 0 h 12"/>
                <a:gd name="T35" fmla="*/ 12 w 12"/>
                <a:gd name="T36" fmla="*/ 12 h 1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2" h="12">
                  <a:moveTo>
                    <a:pt x="4" y="3"/>
                  </a:moveTo>
                  <a:lnTo>
                    <a:pt x="7" y="0"/>
                  </a:lnTo>
                  <a:lnTo>
                    <a:pt x="8" y="4"/>
                  </a:lnTo>
                  <a:lnTo>
                    <a:pt x="12" y="5"/>
                  </a:lnTo>
                  <a:lnTo>
                    <a:pt x="8" y="8"/>
                  </a:lnTo>
                  <a:lnTo>
                    <a:pt x="8" y="12"/>
                  </a:lnTo>
                  <a:lnTo>
                    <a:pt x="5" y="9"/>
                  </a:lnTo>
                  <a:lnTo>
                    <a:pt x="1" y="9"/>
                  </a:lnTo>
                  <a:lnTo>
                    <a:pt x="2" y="5"/>
                  </a:lnTo>
                  <a:lnTo>
                    <a:pt x="0" y="3"/>
                  </a:lnTo>
                  <a:lnTo>
                    <a:pt x="4"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093" name="Freeform 831"/>
            <p:cNvSpPr>
              <a:spLocks/>
            </p:cNvSpPr>
            <p:nvPr/>
          </p:nvSpPr>
          <p:spPr bwMode="auto">
            <a:xfrm>
              <a:off x="3195822" y="2525976"/>
              <a:ext cx="17245" cy="11277"/>
            </a:xfrm>
            <a:custGeom>
              <a:avLst/>
              <a:gdLst>
                <a:gd name="T0" fmla="*/ 2147483647 w 12"/>
                <a:gd name="T1" fmla="*/ 2147483647 h 11"/>
                <a:gd name="T2" fmla="*/ 2147483647 w 12"/>
                <a:gd name="T3" fmla="*/ 0 h 11"/>
                <a:gd name="T4" fmla="*/ 2147483647 w 12"/>
                <a:gd name="T5" fmla="*/ 2147483647 h 11"/>
                <a:gd name="T6" fmla="*/ 2147483647 w 12"/>
                <a:gd name="T7" fmla="*/ 2147483647 h 11"/>
                <a:gd name="T8" fmla="*/ 2147483647 w 12"/>
                <a:gd name="T9" fmla="*/ 2147483647 h 11"/>
                <a:gd name="T10" fmla="*/ 2147483647 w 12"/>
                <a:gd name="T11" fmla="*/ 2147483647 h 11"/>
                <a:gd name="T12" fmla="*/ 2147483647 w 12"/>
                <a:gd name="T13" fmla="*/ 2147483647 h 11"/>
                <a:gd name="T14" fmla="*/ 2147483647 w 12"/>
                <a:gd name="T15" fmla="*/ 2147483647 h 11"/>
                <a:gd name="T16" fmla="*/ 2147483647 w 12"/>
                <a:gd name="T17" fmla="*/ 2147483647 h 11"/>
                <a:gd name="T18" fmla="*/ 0 w 12"/>
                <a:gd name="T19" fmla="*/ 2147483647 h 11"/>
                <a:gd name="T20" fmla="*/ 2147483647 w 12"/>
                <a:gd name="T21" fmla="*/ 2147483647 h 1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2"/>
                <a:gd name="T34" fmla="*/ 0 h 11"/>
                <a:gd name="T35" fmla="*/ 12 w 12"/>
                <a:gd name="T36" fmla="*/ 11 h 1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2" h="11">
                  <a:moveTo>
                    <a:pt x="3" y="3"/>
                  </a:moveTo>
                  <a:lnTo>
                    <a:pt x="7" y="0"/>
                  </a:lnTo>
                  <a:lnTo>
                    <a:pt x="8" y="4"/>
                  </a:lnTo>
                  <a:lnTo>
                    <a:pt x="12" y="5"/>
                  </a:lnTo>
                  <a:lnTo>
                    <a:pt x="8" y="8"/>
                  </a:lnTo>
                  <a:lnTo>
                    <a:pt x="8" y="11"/>
                  </a:lnTo>
                  <a:lnTo>
                    <a:pt x="5" y="8"/>
                  </a:lnTo>
                  <a:lnTo>
                    <a:pt x="1" y="9"/>
                  </a:lnTo>
                  <a:lnTo>
                    <a:pt x="2" y="5"/>
                  </a:lnTo>
                  <a:lnTo>
                    <a:pt x="0" y="3"/>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094" name="Freeform 832"/>
            <p:cNvSpPr>
              <a:spLocks/>
            </p:cNvSpPr>
            <p:nvPr/>
          </p:nvSpPr>
          <p:spPr bwMode="auto">
            <a:xfrm>
              <a:off x="3249126" y="2511881"/>
              <a:ext cx="15677" cy="11277"/>
            </a:xfrm>
            <a:custGeom>
              <a:avLst/>
              <a:gdLst>
                <a:gd name="T0" fmla="*/ 2147483647 w 12"/>
                <a:gd name="T1" fmla="*/ 2147483647 h 11"/>
                <a:gd name="T2" fmla="*/ 2147483647 w 12"/>
                <a:gd name="T3" fmla="*/ 0 h 11"/>
                <a:gd name="T4" fmla="*/ 2147483647 w 12"/>
                <a:gd name="T5" fmla="*/ 2147483647 h 11"/>
                <a:gd name="T6" fmla="*/ 2147483647 w 12"/>
                <a:gd name="T7" fmla="*/ 2147483647 h 11"/>
                <a:gd name="T8" fmla="*/ 2147483647 w 12"/>
                <a:gd name="T9" fmla="*/ 2147483647 h 11"/>
                <a:gd name="T10" fmla="*/ 2147483647 w 12"/>
                <a:gd name="T11" fmla="*/ 2147483647 h 11"/>
                <a:gd name="T12" fmla="*/ 2147483647 w 12"/>
                <a:gd name="T13" fmla="*/ 2147483647 h 11"/>
                <a:gd name="T14" fmla="*/ 2147483647 w 12"/>
                <a:gd name="T15" fmla="*/ 2147483647 h 11"/>
                <a:gd name="T16" fmla="*/ 2147483647 w 12"/>
                <a:gd name="T17" fmla="*/ 2147483647 h 11"/>
                <a:gd name="T18" fmla="*/ 0 w 12"/>
                <a:gd name="T19" fmla="*/ 2147483647 h 11"/>
                <a:gd name="T20" fmla="*/ 2147483647 w 12"/>
                <a:gd name="T21" fmla="*/ 2147483647 h 1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2"/>
                <a:gd name="T34" fmla="*/ 0 h 11"/>
                <a:gd name="T35" fmla="*/ 12 w 12"/>
                <a:gd name="T36" fmla="*/ 11 h 1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2" h="11">
                  <a:moveTo>
                    <a:pt x="4" y="3"/>
                  </a:moveTo>
                  <a:lnTo>
                    <a:pt x="7" y="0"/>
                  </a:lnTo>
                  <a:lnTo>
                    <a:pt x="8" y="4"/>
                  </a:lnTo>
                  <a:lnTo>
                    <a:pt x="12" y="5"/>
                  </a:lnTo>
                  <a:lnTo>
                    <a:pt x="8" y="8"/>
                  </a:lnTo>
                  <a:lnTo>
                    <a:pt x="8" y="11"/>
                  </a:lnTo>
                  <a:lnTo>
                    <a:pt x="6" y="8"/>
                  </a:lnTo>
                  <a:lnTo>
                    <a:pt x="1" y="9"/>
                  </a:lnTo>
                  <a:lnTo>
                    <a:pt x="3" y="5"/>
                  </a:lnTo>
                  <a:lnTo>
                    <a:pt x="0" y="3"/>
                  </a:lnTo>
                  <a:lnTo>
                    <a:pt x="4"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095" name="Freeform 833"/>
            <p:cNvSpPr>
              <a:spLocks/>
            </p:cNvSpPr>
            <p:nvPr/>
          </p:nvSpPr>
          <p:spPr bwMode="auto">
            <a:xfrm>
              <a:off x="3250689" y="2558395"/>
              <a:ext cx="17246" cy="12686"/>
            </a:xfrm>
            <a:custGeom>
              <a:avLst/>
              <a:gdLst>
                <a:gd name="T0" fmla="*/ 2147483647 w 11"/>
                <a:gd name="T1" fmla="*/ 2147483647 h 12"/>
                <a:gd name="T2" fmla="*/ 2147483647 w 11"/>
                <a:gd name="T3" fmla="*/ 0 h 12"/>
                <a:gd name="T4" fmla="*/ 2147483647 w 11"/>
                <a:gd name="T5" fmla="*/ 2147483647 h 12"/>
                <a:gd name="T6" fmla="*/ 2147483647 w 11"/>
                <a:gd name="T7" fmla="*/ 2147483647 h 12"/>
                <a:gd name="T8" fmla="*/ 2147483647 w 11"/>
                <a:gd name="T9" fmla="*/ 2147483647 h 12"/>
                <a:gd name="T10" fmla="*/ 2147483647 w 11"/>
                <a:gd name="T11" fmla="*/ 2147483647 h 12"/>
                <a:gd name="T12" fmla="*/ 2147483647 w 11"/>
                <a:gd name="T13" fmla="*/ 2147483647 h 12"/>
                <a:gd name="T14" fmla="*/ 2147483647 w 11"/>
                <a:gd name="T15" fmla="*/ 2147483647 h 12"/>
                <a:gd name="T16" fmla="*/ 2147483647 w 11"/>
                <a:gd name="T17" fmla="*/ 2147483647 h 12"/>
                <a:gd name="T18" fmla="*/ 0 w 11"/>
                <a:gd name="T19" fmla="*/ 2147483647 h 12"/>
                <a:gd name="T20" fmla="*/ 2147483647 w 11"/>
                <a:gd name="T21" fmla="*/ 2147483647 h 1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1"/>
                <a:gd name="T34" fmla="*/ 0 h 12"/>
                <a:gd name="T35" fmla="*/ 11 w 11"/>
                <a:gd name="T36" fmla="*/ 12 h 1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1" h="12">
                  <a:moveTo>
                    <a:pt x="4" y="3"/>
                  </a:moveTo>
                  <a:lnTo>
                    <a:pt x="6" y="0"/>
                  </a:lnTo>
                  <a:lnTo>
                    <a:pt x="8" y="4"/>
                  </a:lnTo>
                  <a:lnTo>
                    <a:pt x="11" y="5"/>
                  </a:lnTo>
                  <a:lnTo>
                    <a:pt x="8" y="8"/>
                  </a:lnTo>
                  <a:lnTo>
                    <a:pt x="8" y="12"/>
                  </a:lnTo>
                  <a:lnTo>
                    <a:pt x="5" y="9"/>
                  </a:lnTo>
                  <a:lnTo>
                    <a:pt x="1" y="10"/>
                  </a:lnTo>
                  <a:lnTo>
                    <a:pt x="2" y="6"/>
                  </a:lnTo>
                  <a:lnTo>
                    <a:pt x="0" y="3"/>
                  </a:lnTo>
                  <a:lnTo>
                    <a:pt x="4"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096" name="Freeform 834"/>
            <p:cNvSpPr>
              <a:spLocks/>
            </p:cNvSpPr>
            <p:nvPr/>
          </p:nvSpPr>
          <p:spPr bwMode="auto">
            <a:xfrm>
              <a:off x="3314970" y="2534432"/>
              <a:ext cx="15677" cy="14096"/>
            </a:xfrm>
            <a:custGeom>
              <a:avLst/>
              <a:gdLst>
                <a:gd name="T0" fmla="*/ 2147483647 w 11"/>
                <a:gd name="T1" fmla="*/ 2147483647 h 13"/>
                <a:gd name="T2" fmla="*/ 2147483647 w 11"/>
                <a:gd name="T3" fmla="*/ 0 h 13"/>
                <a:gd name="T4" fmla="*/ 2147483647 w 11"/>
                <a:gd name="T5" fmla="*/ 2147483647 h 13"/>
                <a:gd name="T6" fmla="*/ 2147483647 w 11"/>
                <a:gd name="T7" fmla="*/ 2147483647 h 13"/>
                <a:gd name="T8" fmla="*/ 2147483647 w 11"/>
                <a:gd name="T9" fmla="*/ 2147483647 h 13"/>
                <a:gd name="T10" fmla="*/ 2147483647 w 11"/>
                <a:gd name="T11" fmla="*/ 2147483647 h 13"/>
                <a:gd name="T12" fmla="*/ 2147483647 w 11"/>
                <a:gd name="T13" fmla="*/ 2147483647 h 13"/>
                <a:gd name="T14" fmla="*/ 0 w 11"/>
                <a:gd name="T15" fmla="*/ 2147483647 h 13"/>
                <a:gd name="T16" fmla="*/ 2147483647 w 11"/>
                <a:gd name="T17" fmla="*/ 2147483647 h 13"/>
                <a:gd name="T18" fmla="*/ 0 w 11"/>
                <a:gd name="T19" fmla="*/ 2147483647 h 13"/>
                <a:gd name="T20" fmla="*/ 2147483647 w 11"/>
                <a:gd name="T21" fmla="*/ 2147483647 h 1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1"/>
                <a:gd name="T34" fmla="*/ 0 h 13"/>
                <a:gd name="T35" fmla="*/ 11 w 11"/>
                <a:gd name="T36" fmla="*/ 13 h 1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1" h="13">
                  <a:moveTo>
                    <a:pt x="3" y="4"/>
                  </a:moveTo>
                  <a:lnTo>
                    <a:pt x="7" y="0"/>
                  </a:lnTo>
                  <a:lnTo>
                    <a:pt x="8" y="5"/>
                  </a:lnTo>
                  <a:lnTo>
                    <a:pt x="11" y="5"/>
                  </a:lnTo>
                  <a:lnTo>
                    <a:pt x="8" y="9"/>
                  </a:lnTo>
                  <a:lnTo>
                    <a:pt x="8" y="13"/>
                  </a:lnTo>
                  <a:lnTo>
                    <a:pt x="5" y="9"/>
                  </a:lnTo>
                  <a:lnTo>
                    <a:pt x="0" y="10"/>
                  </a:lnTo>
                  <a:lnTo>
                    <a:pt x="2" y="6"/>
                  </a:lnTo>
                  <a:lnTo>
                    <a:pt x="0" y="3"/>
                  </a:lnTo>
                  <a:lnTo>
                    <a:pt x="3"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097" name="Freeform 835"/>
            <p:cNvSpPr>
              <a:spLocks/>
            </p:cNvSpPr>
            <p:nvPr/>
          </p:nvSpPr>
          <p:spPr bwMode="auto">
            <a:xfrm>
              <a:off x="2818002" y="2555574"/>
              <a:ext cx="332357" cy="49336"/>
            </a:xfrm>
            <a:custGeom>
              <a:avLst/>
              <a:gdLst>
                <a:gd name="T0" fmla="*/ 2147483647 w 238"/>
                <a:gd name="T1" fmla="*/ 2147483647 h 47"/>
                <a:gd name="T2" fmla="*/ 2147483647 w 238"/>
                <a:gd name="T3" fmla="*/ 2147483647 h 47"/>
                <a:gd name="T4" fmla="*/ 2147483647 w 238"/>
                <a:gd name="T5" fmla="*/ 2147483647 h 47"/>
                <a:gd name="T6" fmla="*/ 2147483647 w 238"/>
                <a:gd name="T7" fmla="*/ 2147483647 h 47"/>
                <a:gd name="T8" fmla="*/ 2147483647 w 238"/>
                <a:gd name="T9" fmla="*/ 2147483647 h 47"/>
                <a:gd name="T10" fmla="*/ 2147483647 w 238"/>
                <a:gd name="T11" fmla="*/ 2147483647 h 47"/>
                <a:gd name="T12" fmla="*/ 2147483647 w 238"/>
                <a:gd name="T13" fmla="*/ 2147483647 h 47"/>
                <a:gd name="T14" fmla="*/ 2147483647 w 238"/>
                <a:gd name="T15" fmla="*/ 2147483647 h 47"/>
                <a:gd name="T16" fmla="*/ 2147483647 w 238"/>
                <a:gd name="T17" fmla="*/ 2147483647 h 47"/>
                <a:gd name="T18" fmla="*/ 2147483647 w 238"/>
                <a:gd name="T19" fmla="*/ 2147483647 h 47"/>
                <a:gd name="T20" fmla="*/ 2147483647 w 238"/>
                <a:gd name="T21" fmla="*/ 2147483647 h 47"/>
                <a:gd name="T22" fmla="*/ 2147483647 w 238"/>
                <a:gd name="T23" fmla="*/ 2147483647 h 47"/>
                <a:gd name="T24" fmla="*/ 2147483647 w 238"/>
                <a:gd name="T25" fmla="*/ 2147483647 h 47"/>
                <a:gd name="T26" fmla="*/ 2147483647 w 238"/>
                <a:gd name="T27" fmla="*/ 2147483647 h 47"/>
                <a:gd name="T28" fmla="*/ 2147483647 w 238"/>
                <a:gd name="T29" fmla="*/ 2147483647 h 47"/>
                <a:gd name="T30" fmla="*/ 2147483647 w 238"/>
                <a:gd name="T31" fmla="*/ 2147483647 h 47"/>
                <a:gd name="T32" fmla="*/ 2147483647 w 238"/>
                <a:gd name="T33" fmla="*/ 2147483647 h 47"/>
                <a:gd name="T34" fmla="*/ 2147483647 w 238"/>
                <a:gd name="T35" fmla="*/ 2147483647 h 47"/>
                <a:gd name="T36" fmla="*/ 2147483647 w 238"/>
                <a:gd name="T37" fmla="*/ 2147483647 h 47"/>
                <a:gd name="T38" fmla="*/ 2147483647 w 238"/>
                <a:gd name="T39" fmla="*/ 2147483647 h 47"/>
                <a:gd name="T40" fmla="*/ 2147483647 w 238"/>
                <a:gd name="T41" fmla="*/ 2147483647 h 47"/>
                <a:gd name="T42" fmla="*/ 2147483647 w 238"/>
                <a:gd name="T43" fmla="*/ 2147483647 h 47"/>
                <a:gd name="T44" fmla="*/ 2147483647 w 238"/>
                <a:gd name="T45" fmla="*/ 2147483647 h 47"/>
                <a:gd name="T46" fmla="*/ 2147483647 w 238"/>
                <a:gd name="T47" fmla="*/ 2147483647 h 47"/>
                <a:gd name="T48" fmla="*/ 2147483647 w 238"/>
                <a:gd name="T49" fmla="*/ 2147483647 h 47"/>
                <a:gd name="T50" fmla="*/ 2147483647 w 238"/>
                <a:gd name="T51" fmla="*/ 2147483647 h 47"/>
                <a:gd name="T52" fmla="*/ 2147483647 w 238"/>
                <a:gd name="T53" fmla="*/ 2147483647 h 47"/>
                <a:gd name="T54" fmla="*/ 2147483647 w 238"/>
                <a:gd name="T55" fmla="*/ 2147483647 h 47"/>
                <a:gd name="T56" fmla="*/ 2147483647 w 238"/>
                <a:gd name="T57" fmla="*/ 2147483647 h 47"/>
                <a:gd name="T58" fmla="*/ 2147483647 w 238"/>
                <a:gd name="T59" fmla="*/ 2147483647 h 47"/>
                <a:gd name="T60" fmla="*/ 2147483647 w 238"/>
                <a:gd name="T61" fmla="*/ 2147483647 h 47"/>
                <a:gd name="T62" fmla="*/ 2147483647 w 238"/>
                <a:gd name="T63" fmla="*/ 2147483647 h 47"/>
                <a:gd name="T64" fmla="*/ 2147483647 w 238"/>
                <a:gd name="T65" fmla="*/ 2147483647 h 47"/>
                <a:gd name="T66" fmla="*/ 2147483647 w 238"/>
                <a:gd name="T67" fmla="*/ 2147483647 h 47"/>
                <a:gd name="T68" fmla="*/ 2147483647 w 238"/>
                <a:gd name="T69" fmla="*/ 2147483647 h 47"/>
                <a:gd name="T70" fmla="*/ 2147483647 w 238"/>
                <a:gd name="T71" fmla="*/ 2147483647 h 47"/>
                <a:gd name="T72" fmla="*/ 2147483647 w 238"/>
                <a:gd name="T73" fmla="*/ 2147483647 h 47"/>
                <a:gd name="T74" fmla="*/ 2147483647 w 238"/>
                <a:gd name="T75" fmla="*/ 2147483647 h 47"/>
                <a:gd name="T76" fmla="*/ 2147483647 w 238"/>
                <a:gd name="T77" fmla="*/ 2147483647 h 47"/>
                <a:gd name="T78" fmla="*/ 2147483647 w 238"/>
                <a:gd name="T79" fmla="*/ 2147483647 h 47"/>
                <a:gd name="T80" fmla="*/ 2147483647 w 238"/>
                <a:gd name="T81" fmla="*/ 2147483647 h 47"/>
                <a:gd name="T82" fmla="*/ 2147483647 w 238"/>
                <a:gd name="T83" fmla="*/ 2147483647 h 47"/>
                <a:gd name="T84" fmla="*/ 2147483647 w 238"/>
                <a:gd name="T85" fmla="*/ 2147483647 h 47"/>
                <a:gd name="T86" fmla="*/ 2147483647 w 238"/>
                <a:gd name="T87" fmla="*/ 2147483647 h 47"/>
                <a:gd name="T88" fmla="*/ 2147483647 w 238"/>
                <a:gd name="T89" fmla="*/ 2147483647 h 47"/>
                <a:gd name="T90" fmla="*/ 2147483647 w 238"/>
                <a:gd name="T91" fmla="*/ 2147483647 h 47"/>
                <a:gd name="T92" fmla="*/ 2147483647 w 238"/>
                <a:gd name="T93" fmla="*/ 2147483647 h 47"/>
                <a:gd name="T94" fmla="*/ 2147483647 w 238"/>
                <a:gd name="T95" fmla="*/ 2147483647 h 47"/>
                <a:gd name="T96" fmla="*/ 2147483647 w 238"/>
                <a:gd name="T97" fmla="*/ 2147483647 h 47"/>
                <a:gd name="T98" fmla="*/ 2147483647 w 238"/>
                <a:gd name="T99" fmla="*/ 2147483647 h 4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238"/>
                <a:gd name="T151" fmla="*/ 0 h 47"/>
                <a:gd name="T152" fmla="*/ 238 w 238"/>
                <a:gd name="T153" fmla="*/ 47 h 47"/>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238" h="47">
                  <a:moveTo>
                    <a:pt x="238" y="5"/>
                  </a:moveTo>
                  <a:lnTo>
                    <a:pt x="237" y="5"/>
                  </a:lnTo>
                  <a:lnTo>
                    <a:pt x="235" y="5"/>
                  </a:lnTo>
                  <a:lnTo>
                    <a:pt x="232" y="5"/>
                  </a:lnTo>
                  <a:lnTo>
                    <a:pt x="228" y="4"/>
                  </a:lnTo>
                  <a:lnTo>
                    <a:pt x="224" y="3"/>
                  </a:lnTo>
                  <a:lnTo>
                    <a:pt x="219" y="3"/>
                  </a:lnTo>
                  <a:lnTo>
                    <a:pt x="212" y="3"/>
                  </a:lnTo>
                  <a:lnTo>
                    <a:pt x="206" y="4"/>
                  </a:lnTo>
                  <a:lnTo>
                    <a:pt x="200" y="5"/>
                  </a:lnTo>
                  <a:lnTo>
                    <a:pt x="193" y="7"/>
                  </a:lnTo>
                  <a:lnTo>
                    <a:pt x="186" y="9"/>
                  </a:lnTo>
                  <a:lnTo>
                    <a:pt x="179" y="12"/>
                  </a:lnTo>
                  <a:lnTo>
                    <a:pt x="172" y="16"/>
                  </a:lnTo>
                  <a:lnTo>
                    <a:pt x="166" y="22"/>
                  </a:lnTo>
                  <a:lnTo>
                    <a:pt x="160" y="27"/>
                  </a:lnTo>
                  <a:lnTo>
                    <a:pt x="155" y="35"/>
                  </a:lnTo>
                  <a:lnTo>
                    <a:pt x="154" y="34"/>
                  </a:lnTo>
                  <a:lnTo>
                    <a:pt x="152" y="33"/>
                  </a:lnTo>
                  <a:lnTo>
                    <a:pt x="148" y="31"/>
                  </a:lnTo>
                  <a:lnTo>
                    <a:pt x="143" y="29"/>
                  </a:lnTo>
                  <a:lnTo>
                    <a:pt x="137" y="26"/>
                  </a:lnTo>
                  <a:lnTo>
                    <a:pt x="130" y="23"/>
                  </a:lnTo>
                  <a:lnTo>
                    <a:pt x="123" y="21"/>
                  </a:lnTo>
                  <a:lnTo>
                    <a:pt x="115" y="18"/>
                  </a:lnTo>
                  <a:lnTo>
                    <a:pt x="107" y="16"/>
                  </a:lnTo>
                  <a:lnTo>
                    <a:pt x="99" y="15"/>
                  </a:lnTo>
                  <a:lnTo>
                    <a:pt x="91" y="14"/>
                  </a:lnTo>
                  <a:lnTo>
                    <a:pt x="84" y="14"/>
                  </a:lnTo>
                  <a:lnTo>
                    <a:pt x="76" y="15"/>
                  </a:lnTo>
                  <a:lnTo>
                    <a:pt x="71" y="18"/>
                  </a:lnTo>
                  <a:lnTo>
                    <a:pt x="65" y="22"/>
                  </a:lnTo>
                  <a:lnTo>
                    <a:pt x="61" y="28"/>
                  </a:lnTo>
                  <a:lnTo>
                    <a:pt x="60" y="26"/>
                  </a:lnTo>
                  <a:lnTo>
                    <a:pt x="59" y="24"/>
                  </a:lnTo>
                  <a:lnTo>
                    <a:pt x="57" y="21"/>
                  </a:lnTo>
                  <a:lnTo>
                    <a:pt x="55" y="18"/>
                  </a:lnTo>
                  <a:lnTo>
                    <a:pt x="52" y="14"/>
                  </a:lnTo>
                  <a:lnTo>
                    <a:pt x="49" y="11"/>
                  </a:lnTo>
                  <a:lnTo>
                    <a:pt x="45" y="7"/>
                  </a:lnTo>
                  <a:lnTo>
                    <a:pt x="41" y="5"/>
                  </a:lnTo>
                  <a:lnTo>
                    <a:pt x="36" y="2"/>
                  </a:lnTo>
                  <a:lnTo>
                    <a:pt x="31" y="1"/>
                  </a:lnTo>
                  <a:lnTo>
                    <a:pt x="26" y="0"/>
                  </a:lnTo>
                  <a:lnTo>
                    <a:pt x="20" y="1"/>
                  </a:lnTo>
                  <a:lnTo>
                    <a:pt x="14" y="3"/>
                  </a:lnTo>
                  <a:lnTo>
                    <a:pt x="7" y="8"/>
                  </a:lnTo>
                  <a:lnTo>
                    <a:pt x="0" y="14"/>
                  </a:lnTo>
                  <a:lnTo>
                    <a:pt x="1" y="14"/>
                  </a:lnTo>
                  <a:lnTo>
                    <a:pt x="2" y="13"/>
                  </a:lnTo>
                  <a:lnTo>
                    <a:pt x="4" y="13"/>
                  </a:lnTo>
                  <a:lnTo>
                    <a:pt x="6" y="12"/>
                  </a:lnTo>
                  <a:lnTo>
                    <a:pt x="10" y="12"/>
                  </a:lnTo>
                  <a:lnTo>
                    <a:pt x="13" y="12"/>
                  </a:lnTo>
                  <a:lnTo>
                    <a:pt x="17" y="12"/>
                  </a:lnTo>
                  <a:lnTo>
                    <a:pt x="22" y="12"/>
                  </a:lnTo>
                  <a:lnTo>
                    <a:pt x="26" y="13"/>
                  </a:lnTo>
                  <a:lnTo>
                    <a:pt x="31" y="15"/>
                  </a:lnTo>
                  <a:lnTo>
                    <a:pt x="36" y="17"/>
                  </a:lnTo>
                  <a:lnTo>
                    <a:pt x="41" y="19"/>
                  </a:lnTo>
                  <a:lnTo>
                    <a:pt x="45" y="23"/>
                  </a:lnTo>
                  <a:lnTo>
                    <a:pt x="50" y="27"/>
                  </a:lnTo>
                  <a:lnTo>
                    <a:pt x="54" y="32"/>
                  </a:lnTo>
                  <a:lnTo>
                    <a:pt x="58" y="38"/>
                  </a:lnTo>
                  <a:lnTo>
                    <a:pt x="59" y="38"/>
                  </a:lnTo>
                  <a:lnTo>
                    <a:pt x="60" y="36"/>
                  </a:lnTo>
                  <a:lnTo>
                    <a:pt x="61" y="35"/>
                  </a:lnTo>
                  <a:lnTo>
                    <a:pt x="63" y="33"/>
                  </a:lnTo>
                  <a:lnTo>
                    <a:pt x="65" y="32"/>
                  </a:lnTo>
                  <a:lnTo>
                    <a:pt x="68" y="30"/>
                  </a:lnTo>
                  <a:lnTo>
                    <a:pt x="71" y="28"/>
                  </a:lnTo>
                  <a:lnTo>
                    <a:pt x="74" y="26"/>
                  </a:lnTo>
                  <a:lnTo>
                    <a:pt x="78" y="26"/>
                  </a:lnTo>
                  <a:lnTo>
                    <a:pt x="82" y="25"/>
                  </a:lnTo>
                  <a:lnTo>
                    <a:pt x="87" y="24"/>
                  </a:lnTo>
                  <a:lnTo>
                    <a:pt x="92" y="25"/>
                  </a:lnTo>
                  <a:lnTo>
                    <a:pt x="98" y="26"/>
                  </a:lnTo>
                  <a:lnTo>
                    <a:pt x="103" y="27"/>
                  </a:lnTo>
                  <a:lnTo>
                    <a:pt x="110" y="30"/>
                  </a:lnTo>
                  <a:lnTo>
                    <a:pt x="149" y="47"/>
                  </a:lnTo>
                  <a:lnTo>
                    <a:pt x="167" y="47"/>
                  </a:lnTo>
                  <a:lnTo>
                    <a:pt x="167" y="46"/>
                  </a:lnTo>
                  <a:lnTo>
                    <a:pt x="168" y="45"/>
                  </a:lnTo>
                  <a:lnTo>
                    <a:pt x="169" y="42"/>
                  </a:lnTo>
                  <a:lnTo>
                    <a:pt x="171" y="40"/>
                  </a:lnTo>
                  <a:lnTo>
                    <a:pt x="173" y="36"/>
                  </a:lnTo>
                  <a:lnTo>
                    <a:pt x="176" y="32"/>
                  </a:lnTo>
                  <a:lnTo>
                    <a:pt x="179" y="28"/>
                  </a:lnTo>
                  <a:lnTo>
                    <a:pt x="183" y="25"/>
                  </a:lnTo>
                  <a:lnTo>
                    <a:pt x="188" y="21"/>
                  </a:lnTo>
                  <a:lnTo>
                    <a:pt x="193" y="18"/>
                  </a:lnTo>
                  <a:lnTo>
                    <a:pt x="199" y="15"/>
                  </a:lnTo>
                  <a:lnTo>
                    <a:pt x="205" y="13"/>
                  </a:lnTo>
                  <a:lnTo>
                    <a:pt x="212" y="12"/>
                  </a:lnTo>
                  <a:lnTo>
                    <a:pt x="220" y="12"/>
                  </a:lnTo>
                  <a:lnTo>
                    <a:pt x="228" y="13"/>
                  </a:lnTo>
                  <a:lnTo>
                    <a:pt x="238" y="15"/>
                  </a:lnTo>
                  <a:lnTo>
                    <a:pt x="238"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098" name="Freeform 836"/>
            <p:cNvSpPr>
              <a:spLocks/>
            </p:cNvSpPr>
            <p:nvPr/>
          </p:nvSpPr>
          <p:spPr bwMode="auto">
            <a:xfrm>
              <a:off x="3330647" y="2444221"/>
              <a:ext cx="153637" cy="339709"/>
            </a:xfrm>
            <a:custGeom>
              <a:avLst/>
              <a:gdLst>
                <a:gd name="T0" fmla="*/ 2147483647 w 110"/>
                <a:gd name="T1" fmla="*/ 0 h 318"/>
                <a:gd name="T2" fmla="*/ 2147483647 w 110"/>
                <a:gd name="T3" fmla="*/ 2147483647 h 318"/>
                <a:gd name="T4" fmla="*/ 2147483647 w 110"/>
                <a:gd name="T5" fmla="*/ 2147483647 h 318"/>
                <a:gd name="T6" fmla="*/ 2147483647 w 110"/>
                <a:gd name="T7" fmla="*/ 2147483647 h 318"/>
                <a:gd name="T8" fmla="*/ 2147483647 w 110"/>
                <a:gd name="T9" fmla="*/ 2147483647 h 318"/>
                <a:gd name="T10" fmla="*/ 2147483647 w 110"/>
                <a:gd name="T11" fmla="*/ 2147483647 h 318"/>
                <a:gd name="T12" fmla="*/ 2147483647 w 110"/>
                <a:gd name="T13" fmla="*/ 2147483647 h 318"/>
                <a:gd name="T14" fmla="*/ 2147483647 w 110"/>
                <a:gd name="T15" fmla="*/ 2147483647 h 318"/>
                <a:gd name="T16" fmla="*/ 2147483647 w 110"/>
                <a:gd name="T17" fmla="*/ 2147483647 h 318"/>
                <a:gd name="T18" fmla="*/ 2147483647 w 110"/>
                <a:gd name="T19" fmla="*/ 2147483647 h 318"/>
                <a:gd name="T20" fmla="*/ 2147483647 w 110"/>
                <a:gd name="T21" fmla="*/ 2147483647 h 318"/>
                <a:gd name="T22" fmla="*/ 2147483647 w 110"/>
                <a:gd name="T23" fmla="*/ 2147483647 h 318"/>
                <a:gd name="T24" fmla="*/ 2147483647 w 110"/>
                <a:gd name="T25" fmla="*/ 2147483647 h 318"/>
                <a:gd name="T26" fmla="*/ 2147483647 w 110"/>
                <a:gd name="T27" fmla="*/ 2147483647 h 318"/>
                <a:gd name="T28" fmla="*/ 2147483647 w 110"/>
                <a:gd name="T29" fmla="*/ 2147483647 h 318"/>
                <a:gd name="T30" fmla="*/ 2147483647 w 110"/>
                <a:gd name="T31" fmla="*/ 2147483647 h 318"/>
                <a:gd name="T32" fmla="*/ 2147483647 w 110"/>
                <a:gd name="T33" fmla="*/ 2147483647 h 318"/>
                <a:gd name="T34" fmla="*/ 2147483647 w 110"/>
                <a:gd name="T35" fmla="*/ 2147483647 h 318"/>
                <a:gd name="T36" fmla="*/ 2147483647 w 110"/>
                <a:gd name="T37" fmla="*/ 2147483647 h 318"/>
                <a:gd name="T38" fmla="*/ 2147483647 w 110"/>
                <a:gd name="T39" fmla="*/ 2147483647 h 318"/>
                <a:gd name="T40" fmla="*/ 2147483647 w 110"/>
                <a:gd name="T41" fmla="*/ 2147483647 h 318"/>
                <a:gd name="T42" fmla="*/ 2147483647 w 110"/>
                <a:gd name="T43" fmla="*/ 2147483647 h 318"/>
                <a:gd name="T44" fmla="*/ 2147483647 w 110"/>
                <a:gd name="T45" fmla="*/ 2147483647 h 318"/>
                <a:gd name="T46" fmla="*/ 2147483647 w 110"/>
                <a:gd name="T47" fmla="*/ 2147483647 h 318"/>
                <a:gd name="T48" fmla="*/ 2147483647 w 110"/>
                <a:gd name="T49" fmla="*/ 2147483647 h 318"/>
                <a:gd name="T50" fmla="*/ 2147483647 w 110"/>
                <a:gd name="T51" fmla="*/ 2147483647 h 318"/>
                <a:gd name="T52" fmla="*/ 2147483647 w 110"/>
                <a:gd name="T53" fmla="*/ 2147483647 h 318"/>
                <a:gd name="T54" fmla="*/ 2147483647 w 110"/>
                <a:gd name="T55" fmla="*/ 2147483647 h 318"/>
                <a:gd name="T56" fmla="*/ 2147483647 w 110"/>
                <a:gd name="T57" fmla="*/ 2147483647 h 318"/>
                <a:gd name="T58" fmla="*/ 2147483647 w 110"/>
                <a:gd name="T59" fmla="*/ 2147483647 h 318"/>
                <a:gd name="T60" fmla="*/ 2147483647 w 110"/>
                <a:gd name="T61" fmla="*/ 2147483647 h 318"/>
                <a:gd name="T62" fmla="*/ 2147483647 w 110"/>
                <a:gd name="T63" fmla="*/ 2147483647 h 318"/>
                <a:gd name="T64" fmla="*/ 2147483647 w 110"/>
                <a:gd name="T65" fmla="*/ 2147483647 h 318"/>
                <a:gd name="T66" fmla="*/ 0 w 110"/>
                <a:gd name="T67" fmla="*/ 2147483647 h 31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10"/>
                <a:gd name="T103" fmla="*/ 0 h 318"/>
                <a:gd name="T104" fmla="*/ 110 w 110"/>
                <a:gd name="T105" fmla="*/ 318 h 31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10" h="318">
                  <a:moveTo>
                    <a:pt x="11" y="0"/>
                  </a:moveTo>
                  <a:lnTo>
                    <a:pt x="12" y="0"/>
                  </a:lnTo>
                  <a:lnTo>
                    <a:pt x="14" y="0"/>
                  </a:lnTo>
                  <a:lnTo>
                    <a:pt x="17" y="2"/>
                  </a:lnTo>
                  <a:lnTo>
                    <a:pt x="21" y="4"/>
                  </a:lnTo>
                  <a:lnTo>
                    <a:pt x="26" y="6"/>
                  </a:lnTo>
                  <a:lnTo>
                    <a:pt x="32" y="10"/>
                  </a:lnTo>
                  <a:lnTo>
                    <a:pt x="38" y="14"/>
                  </a:lnTo>
                  <a:lnTo>
                    <a:pt x="45" y="18"/>
                  </a:lnTo>
                  <a:lnTo>
                    <a:pt x="51" y="24"/>
                  </a:lnTo>
                  <a:lnTo>
                    <a:pt x="58" y="30"/>
                  </a:lnTo>
                  <a:lnTo>
                    <a:pt x="64" y="37"/>
                  </a:lnTo>
                  <a:lnTo>
                    <a:pt x="70" y="45"/>
                  </a:lnTo>
                  <a:lnTo>
                    <a:pt x="75" y="54"/>
                  </a:lnTo>
                  <a:lnTo>
                    <a:pt x="79" y="64"/>
                  </a:lnTo>
                  <a:lnTo>
                    <a:pt x="82" y="75"/>
                  </a:lnTo>
                  <a:lnTo>
                    <a:pt x="84" y="86"/>
                  </a:lnTo>
                  <a:lnTo>
                    <a:pt x="110" y="106"/>
                  </a:lnTo>
                  <a:lnTo>
                    <a:pt x="110" y="107"/>
                  </a:lnTo>
                  <a:lnTo>
                    <a:pt x="108" y="110"/>
                  </a:lnTo>
                  <a:lnTo>
                    <a:pt x="104" y="115"/>
                  </a:lnTo>
                  <a:lnTo>
                    <a:pt x="99" y="121"/>
                  </a:lnTo>
                  <a:lnTo>
                    <a:pt x="94" y="129"/>
                  </a:lnTo>
                  <a:lnTo>
                    <a:pt x="88" y="139"/>
                  </a:lnTo>
                  <a:lnTo>
                    <a:pt x="82" y="150"/>
                  </a:lnTo>
                  <a:lnTo>
                    <a:pt x="76" y="163"/>
                  </a:lnTo>
                  <a:lnTo>
                    <a:pt x="70" y="177"/>
                  </a:lnTo>
                  <a:lnTo>
                    <a:pt x="65" y="193"/>
                  </a:lnTo>
                  <a:lnTo>
                    <a:pt x="61" y="210"/>
                  </a:lnTo>
                  <a:lnTo>
                    <a:pt x="57" y="229"/>
                  </a:lnTo>
                  <a:lnTo>
                    <a:pt x="55" y="249"/>
                  </a:lnTo>
                  <a:lnTo>
                    <a:pt x="55" y="269"/>
                  </a:lnTo>
                  <a:lnTo>
                    <a:pt x="56" y="292"/>
                  </a:lnTo>
                  <a:lnTo>
                    <a:pt x="59" y="315"/>
                  </a:lnTo>
                  <a:lnTo>
                    <a:pt x="36" y="318"/>
                  </a:lnTo>
                  <a:lnTo>
                    <a:pt x="36" y="316"/>
                  </a:lnTo>
                  <a:lnTo>
                    <a:pt x="36" y="310"/>
                  </a:lnTo>
                  <a:lnTo>
                    <a:pt x="36" y="301"/>
                  </a:lnTo>
                  <a:lnTo>
                    <a:pt x="36" y="290"/>
                  </a:lnTo>
                  <a:lnTo>
                    <a:pt x="36" y="276"/>
                  </a:lnTo>
                  <a:lnTo>
                    <a:pt x="37" y="260"/>
                  </a:lnTo>
                  <a:lnTo>
                    <a:pt x="38" y="243"/>
                  </a:lnTo>
                  <a:lnTo>
                    <a:pt x="40" y="225"/>
                  </a:lnTo>
                  <a:lnTo>
                    <a:pt x="42" y="206"/>
                  </a:lnTo>
                  <a:lnTo>
                    <a:pt x="45" y="188"/>
                  </a:lnTo>
                  <a:lnTo>
                    <a:pt x="48" y="170"/>
                  </a:lnTo>
                  <a:lnTo>
                    <a:pt x="52" y="153"/>
                  </a:lnTo>
                  <a:lnTo>
                    <a:pt x="57" y="137"/>
                  </a:lnTo>
                  <a:lnTo>
                    <a:pt x="62" y="123"/>
                  </a:lnTo>
                  <a:lnTo>
                    <a:pt x="69" y="112"/>
                  </a:lnTo>
                  <a:lnTo>
                    <a:pt x="77" y="103"/>
                  </a:lnTo>
                  <a:lnTo>
                    <a:pt x="65" y="95"/>
                  </a:lnTo>
                  <a:lnTo>
                    <a:pt x="65" y="94"/>
                  </a:lnTo>
                  <a:lnTo>
                    <a:pt x="65" y="91"/>
                  </a:lnTo>
                  <a:lnTo>
                    <a:pt x="64" y="87"/>
                  </a:lnTo>
                  <a:lnTo>
                    <a:pt x="64" y="83"/>
                  </a:lnTo>
                  <a:lnTo>
                    <a:pt x="63" y="77"/>
                  </a:lnTo>
                  <a:lnTo>
                    <a:pt x="62" y="70"/>
                  </a:lnTo>
                  <a:lnTo>
                    <a:pt x="59" y="63"/>
                  </a:lnTo>
                  <a:lnTo>
                    <a:pt x="57" y="56"/>
                  </a:lnTo>
                  <a:lnTo>
                    <a:pt x="53" y="48"/>
                  </a:lnTo>
                  <a:lnTo>
                    <a:pt x="49" y="42"/>
                  </a:lnTo>
                  <a:lnTo>
                    <a:pt x="44" y="36"/>
                  </a:lnTo>
                  <a:lnTo>
                    <a:pt x="38" y="31"/>
                  </a:lnTo>
                  <a:lnTo>
                    <a:pt x="30" y="26"/>
                  </a:lnTo>
                  <a:lnTo>
                    <a:pt x="22" y="23"/>
                  </a:lnTo>
                  <a:lnTo>
                    <a:pt x="12" y="22"/>
                  </a:lnTo>
                  <a:lnTo>
                    <a:pt x="0" y="23"/>
                  </a:lnTo>
                  <a:lnTo>
                    <a:pt x="1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099" name="Freeform 837"/>
            <p:cNvSpPr>
              <a:spLocks/>
            </p:cNvSpPr>
            <p:nvPr/>
          </p:nvSpPr>
          <p:spPr bwMode="auto">
            <a:xfrm>
              <a:off x="3452925" y="2521745"/>
              <a:ext cx="43896" cy="28192"/>
            </a:xfrm>
            <a:custGeom>
              <a:avLst/>
              <a:gdLst>
                <a:gd name="T0" fmla="*/ 2147483647 w 31"/>
                <a:gd name="T1" fmla="*/ 0 h 26"/>
                <a:gd name="T2" fmla="*/ 0 w 31"/>
                <a:gd name="T3" fmla="*/ 2147483647 h 26"/>
                <a:gd name="T4" fmla="*/ 2147483647 w 31"/>
                <a:gd name="T5" fmla="*/ 2147483647 h 26"/>
                <a:gd name="T6" fmla="*/ 2147483647 w 31"/>
                <a:gd name="T7" fmla="*/ 2147483647 h 26"/>
                <a:gd name="T8" fmla="*/ 2147483647 w 31"/>
                <a:gd name="T9" fmla="*/ 0 h 26"/>
                <a:gd name="T10" fmla="*/ 0 60000 65536"/>
                <a:gd name="T11" fmla="*/ 0 60000 65536"/>
                <a:gd name="T12" fmla="*/ 0 60000 65536"/>
                <a:gd name="T13" fmla="*/ 0 60000 65536"/>
                <a:gd name="T14" fmla="*/ 0 60000 65536"/>
                <a:gd name="T15" fmla="*/ 0 w 31"/>
                <a:gd name="T16" fmla="*/ 0 h 26"/>
                <a:gd name="T17" fmla="*/ 31 w 31"/>
                <a:gd name="T18" fmla="*/ 26 h 26"/>
              </a:gdLst>
              <a:ahLst/>
              <a:cxnLst>
                <a:cxn ang="T10">
                  <a:pos x="T0" y="T1"/>
                </a:cxn>
                <a:cxn ang="T11">
                  <a:pos x="T2" y="T3"/>
                </a:cxn>
                <a:cxn ang="T12">
                  <a:pos x="T4" y="T5"/>
                </a:cxn>
                <a:cxn ang="T13">
                  <a:pos x="T6" y="T7"/>
                </a:cxn>
                <a:cxn ang="T14">
                  <a:pos x="T8" y="T9"/>
                </a:cxn>
              </a:cxnLst>
              <a:rect l="T15" t="T16" r="T17" b="T18"/>
              <a:pathLst>
                <a:path w="31" h="26">
                  <a:moveTo>
                    <a:pt x="3" y="0"/>
                  </a:moveTo>
                  <a:lnTo>
                    <a:pt x="0" y="11"/>
                  </a:lnTo>
                  <a:lnTo>
                    <a:pt x="25" y="26"/>
                  </a:lnTo>
                  <a:lnTo>
                    <a:pt x="31" y="14"/>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100" name="Freeform 838"/>
            <p:cNvSpPr>
              <a:spLocks/>
            </p:cNvSpPr>
            <p:nvPr/>
          </p:nvSpPr>
          <p:spPr bwMode="auto">
            <a:xfrm>
              <a:off x="2924604" y="2537251"/>
              <a:ext cx="48600" cy="19734"/>
            </a:xfrm>
            <a:custGeom>
              <a:avLst/>
              <a:gdLst>
                <a:gd name="T0" fmla="*/ 0 w 35"/>
                <a:gd name="T1" fmla="*/ 2147483647 h 19"/>
                <a:gd name="T2" fmla="*/ 2147483647 w 35"/>
                <a:gd name="T3" fmla="*/ 2147483647 h 19"/>
                <a:gd name="T4" fmla="*/ 2147483647 w 35"/>
                <a:gd name="T5" fmla="*/ 2147483647 h 19"/>
                <a:gd name="T6" fmla="*/ 2147483647 w 35"/>
                <a:gd name="T7" fmla="*/ 0 h 19"/>
                <a:gd name="T8" fmla="*/ 0 w 35"/>
                <a:gd name="T9" fmla="*/ 2147483647 h 19"/>
                <a:gd name="T10" fmla="*/ 0 60000 65536"/>
                <a:gd name="T11" fmla="*/ 0 60000 65536"/>
                <a:gd name="T12" fmla="*/ 0 60000 65536"/>
                <a:gd name="T13" fmla="*/ 0 60000 65536"/>
                <a:gd name="T14" fmla="*/ 0 60000 65536"/>
                <a:gd name="T15" fmla="*/ 0 w 35"/>
                <a:gd name="T16" fmla="*/ 0 h 19"/>
                <a:gd name="T17" fmla="*/ 35 w 35"/>
                <a:gd name="T18" fmla="*/ 19 h 19"/>
              </a:gdLst>
              <a:ahLst/>
              <a:cxnLst>
                <a:cxn ang="T10">
                  <a:pos x="T0" y="T1"/>
                </a:cxn>
                <a:cxn ang="T11">
                  <a:pos x="T2" y="T3"/>
                </a:cxn>
                <a:cxn ang="T12">
                  <a:pos x="T4" y="T5"/>
                </a:cxn>
                <a:cxn ang="T13">
                  <a:pos x="T6" y="T7"/>
                </a:cxn>
                <a:cxn ang="T14">
                  <a:pos x="T8" y="T9"/>
                </a:cxn>
              </a:cxnLst>
              <a:rect l="T15" t="T16" r="T17" b="T18"/>
              <a:pathLst>
                <a:path w="35" h="19">
                  <a:moveTo>
                    <a:pt x="0" y="7"/>
                  </a:moveTo>
                  <a:lnTo>
                    <a:pt x="4" y="19"/>
                  </a:lnTo>
                  <a:lnTo>
                    <a:pt x="35" y="15"/>
                  </a:lnTo>
                  <a:lnTo>
                    <a:pt x="33" y="0"/>
                  </a:lnTo>
                  <a:lnTo>
                    <a:pt x="0"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101" name="Freeform 839"/>
            <p:cNvSpPr>
              <a:spLocks/>
            </p:cNvSpPr>
            <p:nvPr/>
          </p:nvSpPr>
          <p:spPr bwMode="auto">
            <a:xfrm>
              <a:off x="2791350" y="2545711"/>
              <a:ext cx="50167" cy="21143"/>
            </a:xfrm>
            <a:custGeom>
              <a:avLst/>
              <a:gdLst>
                <a:gd name="T0" fmla="*/ 0 w 35"/>
                <a:gd name="T1" fmla="*/ 2147483647 h 19"/>
                <a:gd name="T2" fmla="*/ 2147483647 w 35"/>
                <a:gd name="T3" fmla="*/ 2147483647 h 19"/>
                <a:gd name="T4" fmla="*/ 2147483647 w 35"/>
                <a:gd name="T5" fmla="*/ 2147483647 h 19"/>
                <a:gd name="T6" fmla="*/ 2147483647 w 35"/>
                <a:gd name="T7" fmla="*/ 0 h 19"/>
                <a:gd name="T8" fmla="*/ 0 w 35"/>
                <a:gd name="T9" fmla="*/ 2147483647 h 19"/>
                <a:gd name="T10" fmla="*/ 0 60000 65536"/>
                <a:gd name="T11" fmla="*/ 0 60000 65536"/>
                <a:gd name="T12" fmla="*/ 0 60000 65536"/>
                <a:gd name="T13" fmla="*/ 0 60000 65536"/>
                <a:gd name="T14" fmla="*/ 0 60000 65536"/>
                <a:gd name="T15" fmla="*/ 0 w 35"/>
                <a:gd name="T16" fmla="*/ 0 h 19"/>
                <a:gd name="T17" fmla="*/ 35 w 35"/>
                <a:gd name="T18" fmla="*/ 19 h 19"/>
              </a:gdLst>
              <a:ahLst/>
              <a:cxnLst>
                <a:cxn ang="T10">
                  <a:pos x="T0" y="T1"/>
                </a:cxn>
                <a:cxn ang="T11">
                  <a:pos x="T2" y="T3"/>
                </a:cxn>
                <a:cxn ang="T12">
                  <a:pos x="T4" y="T5"/>
                </a:cxn>
                <a:cxn ang="T13">
                  <a:pos x="T6" y="T7"/>
                </a:cxn>
                <a:cxn ang="T14">
                  <a:pos x="T8" y="T9"/>
                </a:cxn>
              </a:cxnLst>
              <a:rect l="T15" t="T16" r="T17" b="T18"/>
              <a:pathLst>
                <a:path w="35" h="19">
                  <a:moveTo>
                    <a:pt x="0" y="6"/>
                  </a:moveTo>
                  <a:lnTo>
                    <a:pt x="4" y="19"/>
                  </a:lnTo>
                  <a:lnTo>
                    <a:pt x="35" y="14"/>
                  </a:lnTo>
                  <a:lnTo>
                    <a:pt x="34" y="0"/>
                  </a:lnTo>
                  <a:lnTo>
                    <a:pt x="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102" name="Freeform 840"/>
            <p:cNvSpPr>
              <a:spLocks/>
            </p:cNvSpPr>
            <p:nvPr/>
          </p:nvSpPr>
          <p:spPr bwMode="auto">
            <a:xfrm>
              <a:off x="2935578" y="2564034"/>
              <a:ext cx="43896" cy="225532"/>
            </a:xfrm>
            <a:custGeom>
              <a:avLst/>
              <a:gdLst>
                <a:gd name="T0" fmla="*/ 0 w 31"/>
                <a:gd name="T1" fmla="*/ 2147483647 h 212"/>
                <a:gd name="T2" fmla="*/ 2147483647 w 31"/>
                <a:gd name="T3" fmla="*/ 0 h 212"/>
                <a:gd name="T4" fmla="*/ 2147483647 w 31"/>
                <a:gd name="T5" fmla="*/ 2147483647 h 212"/>
                <a:gd name="T6" fmla="*/ 2147483647 w 31"/>
                <a:gd name="T7" fmla="*/ 2147483647 h 212"/>
                <a:gd name="T8" fmla="*/ 2147483647 w 31"/>
                <a:gd name="T9" fmla="*/ 2147483647 h 212"/>
                <a:gd name="T10" fmla="*/ 2147483647 w 31"/>
                <a:gd name="T11" fmla="*/ 2147483647 h 212"/>
                <a:gd name="T12" fmla="*/ 2147483647 w 31"/>
                <a:gd name="T13" fmla="*/ 2147483647 h 212"/>
                <a:gd name="T14" fmla="*/ 2147483647 w 31"/>
                <a:gd name="T15" fmla="*/ 2147483647 h 212"/>
                <a:gd name="T16" fmla="*/ 2147483647 w 31"/>
                <a:gd name="T17" fmla="*/ 2147483647 h 212"/>
                <a:gd name="T18" fmla="*/ 2147483647 w 31"/>
                <a:gd name="T19" fmla="*/ 2147483647 h 212"/>
                <a:gd name="T20" fmla="*/ 2147483647 w 31"/>
                <a:gd name="T21" fmla="*/ 2147483647 h 212"/>
                <a:gd name="T22" fmla="*/ 2147483647 w 31"/>
                <a:gd name="T23" fmla="*/ 2147483647 h 212"/>
                <a:gd name="T24" fmla="*/ 2147483647 w 31"/>
                <a:gd name="T25" fmla="*/ 2147483647 h 212"/>
                <a:gd name="T26" fmla="*/ 2147483647 w 31"/>
                <a:gd name="T27" fmla="*/ 2147483647 h 212"/>
                <a:gd name="T28" fmla="*/ 2147483647 w 31"/>
                <a:gd name="T29" fmla="*/ 2147483647 h 212"/>
                <a:gd name="T30" fmla="*/ 2147483647 w 31"/>
                <a:gd name="T31" fmla="*/ 2147483647 h 212"/>
                <a:gd name="T32" fmla="*/ 0 w 31"/>
                <a:gd name="T33" fmla="*/ 2147483647 h 212"/>
                <a:gd name="T34" fmla="*/ 0 w 31"/>
                <a:gd name="T35" fmla="*/ 2147483647 h 212"/>
                <a:gd name="T36" fmla="*/ 0 w 31"/>
                <a:gd name="T37" fmla="*/ 2147483647 h 21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1"/>
                <a:gd name="T58" fmla="*/ 0 h 212"/>
                <a:gd name="T59" fmla="*/ 31 w 31"/>
                <a:gd name="T60" fmla="*/ 212 h 21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1" h="212">
                  <a:moveTo>
                    <a:pt x="0" y="2"/>
                  </a:moveTo>
                  <a:lnTo>
                    <a:pt x="18" y="0"/>
                  </a:lnTo>
                  <a:lnTo>
                    <a:pt x="17" y="8"/>
                  </a:lnTo>
                  <a:lnTo>
                    <a:pt x="16" y="28"/>
                  </a:lnTo>
                  <a:lnTo>
                    <a:pt x="15" y="58"/>
                  </a:lnTo>
                  <a:lnTo>
                    <a:pt x="15" y="93"/>
                  </a:lnTo>
                  <a:lnTo>
                    <a:pt x="16" y="130"/>
                  </a:lnTo>
                  <a:lnTo>
                    <a:pt x="18" y="164"/>
                  </a:lnTo>
                  <a:lnTo>
                    <a:pt x="23" y="191"/>
                  </a:lnTo>
                  <a:lnTo>
                    <a:pt x="31" y="209"/>
                  </a:lnTo>
                  <a:lnTo>
                    <a:pt x="13" y="212"/>
                  </a:lnTo>
                  <a:lnTo>
                    <a:pt x="13" y="209"/>
                  </a:lnTo>
                  <a:lnTo>
                    <a:pt x="11" y="200"/>
                  </a:lnTo>
                  <a:lnTo>
                    <a:pt x="8" y="184"/>
                  </a:lnTo>
                  <a:lnTo>
                    <a:pt x="5" y="162"/>
                  </a:lnTo>
                  <a:lnTo>
                    <a:pt x="3" y="133"/>
                  </a:lnTo>
                  <a:lnTo>
                    <a:pt x="0" y="96"/>
                  </a:lnTo>
                  <a:lnTo>
                    <a:pt x="0" y="53"/>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103" name="Freeform 841"/>
            <p:cNvSpPr>
              <a:spLocks/>
            </p:cNvSpPr>
            <p:nvPr/>
          </p:nvSpPr>
          <p:spPr bwMode="auto">
            <a:xfrm>
              <a:off x="2785081" y="2571080"/>
              <a:ext cx="45463" cy="225532"/>
            </a:xfrm>
            <a:custGeom>
              <a:avLst/>
              <a:gdLst>
                <a:gd name="T0" fmla="*/ 2147483647 w 32"/>
                <a:gd name="T1" fmla="*/ 2147483647 h 212"/>
                <a:gd name="T2" fmla="*/ 2147483647 w 32"/>
                <a:gd name="T3" fmla="*/ 2147483647 h 212"/>
                <a:gd name="T4" fmla="*/ 2147483647 w 32"/>
                <a:gd name="T5" fmla="*/ 2147483647 h 212"/>
                <a:gd name="T6" fmla="*/ 2147483647 w 32"/>
                <a:gd name="T7" fmla="*/ 2147483647 h 212"/>
                <a:gd name="T8" fmla="*/ 2147483647 w 32"/>
                <a:gd name="T9" fmla="*/ 2147483647 h 212"/>
                <a:gd name="T10" fmla="*/ 2147483647 w 32"/>
                <a:gd name="T11" fmla="*/ 0 h 212"/>
                <a:gd name="T12" fmla="*/ 2147483647 w 32"/>
                <a:gd name="T13" fmla="*/ 2147483647 h 212"/>
                <a:gd name="T14" fmla="*/ 2147483647 w 32"/>
                <a:gd name="T15" fmla="*/ 2147483647 h 212"/>
                <a:gd name="T16" fmla="*/ 2147483647 w 32"/>
                <a:gd name="T17" fmla="*/ 2147483647 h 212"/>
                <a:gd name="T18" fmla="*/ 2147483647 w 32"/>
                <a:gd name="T19" fmla="*/ 2147483647 h 212"/>
                <a:gd name="T20" fmla="*/ 2147483647 w 32"/>
                <a:gd name="T21" fmla="*/ 2147483647 h 212"/>
                <a:gd name="T22" fmla="*/ 2147483647 w 32"/>
                <a:gd name="T23" fmla="*/ 2147483647 h 212"/>
                <a:gd name="T24" fmla="*/ 2147483647 w 32"/>
                <a:gd name="T25" fmla="*/ 2147483647 h 212"/>
                <a:gd name="T26" fmla="*/ 0 w 32"/>
                <a:gd name="T27" fmla="*/ 2147483647 h 212"/>
                <a:gd name="T28" fmla="*/ 2147483647 w 32"/>
                <a:gd name="T29" fmla="*/ 2147483647 h 212"/>
                <a:gd name="T30" fmla="*/ 2147483647 w 32"/>
                <a:gd name="T31" fmla="*/ 2147483647 h 212"/>
                <a:gd name="T32" fmla="*/ 2147483647 w 32"/>
                <a:gd name="T33" fmla="*/ 2147483647 h 212"/>
                <a:gd name="T34" fmla="*/ 2147483647 w 32"/>
                <a:gd name="T35" fmla="*/ 2147483647 h 212"/>
                <a:gd name="T36" fmla="*/ 2147483647 w 32"/>
                <a:gd name="T37" fmla="*/ 2147483647 h 212"/>
                <a:gd name="T38" fmla="*/ 2147483647 w 32"/>
                <a:gd name="T39" fmla="*/ 2147483647 h 212"/>
                <a:gd name="T40" fmla="*/ 2147483647 w 32"/>
                <a:gd name="T41" fmla="*/ 2147483647 h 212"/>
                <a:gd name="T42" fmla="*/ 2147483647 w 32"/>
                <a:gd name="T43" fmla="*/ 2147483647 h 212"/>
                <a:gd name="T44" fmla="*/ 2147483647 w 32"/>
                <a:gd name="T45" fmla="*/ 2147483647 h 21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2"/>
                <a:gd name="T70" fmla="*/ 0 h 212"/>
                <a:gd name="T71" fmla="*/ 32 w 32"/>
                <a:gd name="T72" fmla="*/ 212 h 21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2" h="212">
                  <a:moveTo>
                    <a:pt x="31" y="67"/>
                  </a:moveTo>
                  <a:lnTo>
                    <a:pt x="31" y="51"/>
                  </a:lnTo>
                  <a:lnTo>
                    <a:pt x="32" y="36"/>
                  </a:lnTo>
                  <a:lnTo>
                    <a:pt x="31" y="19"/>
                  </a:lnTo>
                  <a:lnTo>
                    <a:pt x="31" y="2"/>
                  </a:lnTo>
                  <a:lnTo>
                    <a:pt x="14" y="0"/>
                  </a:lnTo>
                  <a:lnTo>
                    <a:pt x="14" y="8"/>
                  </a:lnTo>
                  <a:lnTo>
                    <a:pt x="15" y="28"/>
                  </a:lnTo>
                  <a:lnTo>
                    <a:pt x="16" y="58"/>
                  </a:lnTo>
                  <a:lnTo>
                    <a:pt x="16" y="93"/>
                  </a:lnTo>
                  <a:lnTo>
                    <a:pt x="16" y="129"/>
                  </a:lnTo>
                  <a:lnTo>
                    <a:pt x="13" y="163"/>
                  </a:lnTo>
                  <a:lnTo>
                    <a:pt x="8" y="191"/>
                  </a:lnTo>
                  <a:lnTo>
                    <a:pt x="0" y="209"/>
                  </a:lnTo>
                  <a:lnTo>
                    <a:pt x="18" y="212"/>
                  </a:lnTo>
                  <a:lnTo>
                    <a:pt x="18" y="210"/>
                  </a:lnTo>
                  <a:lnTo>
                    <a:pt x="20" y="203"/>
                  </a:lnTo>
                  <a:lnTo>
                    <a:pt x="22" y="192"/>
                  </a:lnTo>
                  <a:lnTo>
                    <a:pt x="24" y="177"/>
                  </a:lnTo>
                  <a:lnTo>
                    <a:pt x="26" y="157"/>
                  </a:lnTo>
                  <a:lnTo>
                    <a:pt x="29" y="132"/>
                  </a:lnTo>
                  <a:lnTo>
                    <a:pt x="30" y="102"/>
                  </a:lnTo>
                  <a:lnTo>
                    <a:pt x="31" y="6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104" name="Freeform 842"/>
            <p:cNvSpPr>
              <a:spLocks/>
            </p:cNvSpPr>
            <p:nvPr/>
          </p:nvSpPr>
          <p:spPr bwMode="auto">
            <a:xfrm>
              <a:off x="2816431" y="2650017"/>
              <a:ext cx="131688" cy="54974"/>
            </a:xfrm>
            <a:custGeom>
              <a:avLst/>
              <a:gdLst>
                <a:gd name="T0" fmla="*/ 0 w 94"/>
                <a:gd name="T1" fmla="*/ 0 h 50"/>
                <a:gd name="T2" fmla="*/ 2147483647 w 94"/>
                <a:gd name="T3" fmla="*/ 0 h 50"/>
                <a:gd name="T4" fmla="*/ 2147483647 w 94"/>
                <a:gd name="T5" fmla="*/ 2147483647 h 50"/>
                <a:gd name="T6" fmla="*/ 0 w 94"/>
                <a:gd name="T7" fmla="*/ 2147483647 h 50"/>
                <a:gd name="T8" fmla="*/ 0 w 94"/>
                <a:gd name="T9" fmla="*/ 0 h 50"/>
                <a:gd name="T10" fmla="*/ 0 60000 65536"/>
                <a:gd name="T11" fmla="*/ 0 60000 65536"/>
                <a:gd name="T12" fmla="*/ 0 60000 65536"/>
                <a:gd name="T13" fmla="*/ 0 60000 65536"/>
                <a:gd name="T14" fmla="*/ 0 60000 65536"/>
                <a:gd name="T15" fmla="*/ 0 w 94"/>
                <a:gd name="T16" fmla="*/ 0 h 50"/>
                <a:gd name="T17" fmla="*/ 94 w 94"/>
                <a:gd name="T18" fmla="*/ 50 h 50"/>
              </a:gdLst>
              <a:ahLst/>
              <a:cxnLst>
                <a:cxn ang="T10">
                  <a:pos x="T0" y="T1"/>
                </a:cxn>
                <a:cxn ang="T11">
                  <a:pos x="T2" y="T3"/>
                </a:cxn>
                <a:cxn ang="T12">
                  <a:pos x="T4" y="T5"/>
                </a:cxn>
                <a:cxn ang="T13">
                  <a:pos x="T6" y="T7"/>
                </a:cxn>
                <a:cxn ang="T14">
                  <a:pos x="T8" y="T9"/>
                </a:cxn>
              </a:cxnLst>
              <a:rect l="T15" t="T16" r="T17" b="T18"/>
              <a:pathLst>
                <a:path w="94" h="50">
                  <a:moveTo>
                    <a:pt x="0" y="0"/>
                  </a:moveTo>
                  <a:lnTo>
                    <a:pt x="91" y="0"/>
                  </a:lnTo>
                  <a:lnTo>
                    <a:pt x="94" y="47"/>
                  </a:lnTo>
                  <a:lnTo>
                    <a:pt x="0" y="5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105" name="Freeform 843"/>
            <p:cNvSpPr>
              <a:spLocks/>
            </p:cNvSpPr>
            <p:nvPr/>
          </p:nvSpPr>
          <p:spPr bwMode="auto">
            <a:xfrm>
              <a:off x="2810164" y="2690899"/>
              <a:ext cx="148933" cy="74707"/>
            </a:xfrm>
            <a:custGeom>
              <a:avLst/>
              <a:gdLst>
                <a:gd name="T0" fmla="*/ 2147483647 w 107"/>
                <a:gd name="T1" fmla="*/ 2147483647 h 69"/>
                <a:gd name="T2" fmla="*/ 2147483647 w 107"/>
                <a:gd name="T3" fmla="*/ 2147483647 h 69"/>
                <a:gd name="T4" fmla="*/ 2147483647 w 107"/>
                <a:gd name="T5" fmla="*/ 2147483647 h 69"/>
                <a:gd name="T6" fmla="*/ 2147483647 w 107"/>
                <a:gd name="T7" fmla="*/ 0 h 69"/>
                <a:gd name="T8" fmla="*/ 2147483647 w 107"/>
                <a:gd name="T9" fmla="*/ 0 h 69"/>
                <a:gd name="T10" fmla="*/ 2147483647 w 107"/>
                <a:gd name="T11" fmla="*/ 2147483647 h 69"/>
                <a:gd name="T12" fmla="*/ 0 w 107"/>
                <a:gd name="T13" fmla="*/ 2147483647 h 69"/>
                <a:gd name="T14" fmla="*/ 2147483647 w 107"/>
                <a:gd name="T15" fmla="*/ 2147483647 h 69"/>
                <a:gd name="T16" fmla="*/ 2147483647 w 107"/>
                <a:gd name="T17" fmla="*/ 2147483647 h 6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7"/>
                <a:gd name="T28" fmla="*/ 0 h 69"/>
                <a:gd name="T29" fmla="*/ 107 w 107"/>
                <a:gd name="T30" fmla="*/ 69 h 6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7" h="69">
                  <a:moveTo>
                    <a:pt x="29" y="3"/>
                  </a:moveTo>
                  <a:lnTo>
                    <a:pt x="29" y="38"/>
                  </a:lnTo>
                  <a:lnTo>
                    <a:pt x="61" y="38"/>
                  </a:lnTo>
                  <a:lnTo>
                    <a:pt x="61" y="0"/>
                  </a:lnTo>
                  <a:lnTo>
                    <a:pt x="97" y="0"/>
                  </a:lnTo>
                  <a:lnTo>
                    <a:pt x="107" y="65"/>
                  </a:lnTo>
                  <a:lnTo>
                    <a:pt x="0" y="69"/>
                  </a:lnTo>
                  <a:lnTo>
                    <a:pt x="3" y="3"/>
                  </a:lnTo>
                  <a:lnTo>
                    <a:pt x="29"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106" name="Freeform 844"/>
            <p:cNvSpPr>
              <a:spLocks/>
            </p:cNvSpPr>
            <p:nvPr/>
          </p:nvSpPr>
          <p:spPr bwMode="auto">
            <a:xfrm>
              <a:off x="2965367" y="2600682"/>
              <a:ext cx="420149" cy="194522"/>
            </a:xfrm>
            <a:custGeom>
              <a:avLst/>
              <a:gdLst>
                <a:gd name="T0" fmla="*/ 2147483647 w 301"/>
                <a:gd name="T1" fmla="*/ 2147483647 h 182"/>
                <a:gd name="T2" fmla="*/ 2147483647 w 301"/>
                <a:gd name="T3" fmla="*/ 2147483647 h 182"/>
                <a:gd name="T4" fmla="*/ 2147483647 w 301"/>
                <a:gd name="T5" fmla="*/ 2147483647 h 182"/>
                <a:gd name="T6" fmla="*/ 2147483647 w 301"/>
                <a:gd name="T7" fmla="*/ 2147483647 h 182"/>
                <a:gd name="T8" fmla="*/ 2147483647 w 301"/>
                <a:gd name="T9" fmla="*/ 2147483647 h 182"/>
                <a:gd name="T10" fmla="*/ 2147483647 w 301"/>
                <a:gd name="T11" fmla="*/ 2147483647 h 182"/>
                <a:gd name="T12" fmla="*/ 2147483647 w 301"/>
                <a:gd name="T13" fmla="*/ 2147483647 h 182"/>
                <a:gd name="T14" fmla="*/ 2147483647 w 301"/>
                <a:gd name="T15" fmla="*/ 2147483647 h 182"/>
                <a:gd name="T16" fmla="*/ 2147483647 w 301"/>
                <a:gd name="T17" fmla="*/ 2147483647 h 182"/>
                <a:gd name="T18" fmla="*/ 2147483647 w 301"/>
                <a:gd name="T19" fmla="*/ 2147483647 h 182"/>
                <a:gd name="T20" fmla="*/ 2147483647 w 301"/>
                <a:gd name="T21" fmla="*/ 2147483647 h 182"/>
                <a:gd name="T22" fmla="*/ 2147483647 w 301"/>
                <a:gd name="T23" fmla="*/ 2147483647 h 182"/>
                <a:gd name="T24" fmla="*/ 2147483647 w 301"/>
                <a:gd name="T25" fmla="*/ 2147483647 h 182"/>
                <a:gd name="T26" fmla="*/ 2147483647 w 301"/>
                <a:gd name="T27" fmla="*/ 2147483647 h 182"/>
                <a:gd name="T28" fmla="*/ 2147483647 w 301"/>
                <a:gd name="T29" fmla="*/ 2147483647 h 182"/>
                <a:gd name="T30" fmla="*/ 2147483647 w 301"/>
                <a:gd name="T31" fmla="*/ 2147483647 h 182"/>
                <a:gd name="T32" fmla="*/ 2147483647 w 301"/>
                <a:gd name="T33" fmla="*/ 2147483647 h 182"/>
                <a:gd name="T34" fmla="*/ 2147483647 w 301"/>
                <a:gd name="T35" fmla="*/ 2147483647 h 182"/>
                <a:gd name="T36" fmla="*/ 2147483647 w 301"/>
                <a:gd name="T37" fmla="*/ 2147483647 h 182"/>
                <a:gd name="T38" fmla="*/ 2147483647 w 301"/>
                <a:gd name="T39" fmla="*/ 2147483647 h 182"/>
                <a:gd name="T40" fmla="*/ 2147483647 w 301"/>
                <a:gd name="T41" fmla="*/ 2147483647 h 182"/>
                <a:gd name="T42" fmla="*/ 2147483647 w 301"/>
                <a:gd name="T43" fmla="*/ 2147483647 h 182"/>
                <a:gd name="T44" fmla="*/ 2147483647 w 301"/>
                <a:gd name="T45" fmla="*/ 2147483647 h 182"/>
                <a:gd name="T46" fmla="*/ 2147483647 w 301"/>
                <a:gd name="T47" fmla="*/ 2147483647 h 182"/>
                <a:gd name="T48" fmla="*/ 2147483647 w 301"/>
                <a:gd name="T49" fmla="*/ 2147483647 h 182"/>
                <a:gd name="T50" fmla="*/ 2147483647 w 301"/>
                <a:gd name="T51" fmla="*/ 2147483647 h 182"/>
                <a:gd name="T52" fmla="*/ 2147483647 w 301"/>
                <a:gd name="T53" fmla="*/ 2147483647 h 182"/>
                <a:gd name="T54" fmla="*/ 2147483647 w 301"/>
                <a:gd name="T55" fmla="*/ 2147483647 h 182"/>
                <a:gd name="T56" fmla="*/ 2147483647 w 301"/>
                <a:gd name="T57" fmla="*/ 2147483647 h 182"/>
                <a:gd name="T58" fmla="*/ 2147483647 w 301"/>
                <a:gd name="T59" fmla="*/ 2147483647 h 182"/>
                <a:gd name="T60" fmla="*/ 2147483647 w 301"/>
                <a:gd name="T61" fmla="*/ 2147483647 h 182"/>
                <a:gd name="T62" fmla="*/ 2147483647 w 301"/>
                <a:gd name="T63" fmla="*/ 2147483647 h 182"/>
                <a:gd name="T64" fmla="*/ 2147483647 w 301"/>
                <a:gd name="T65" fmla="*/ 2147483647 h 182"/>
                <a:gd name="T66" fmla="*/ 2147483647 w 301"/>
                <a:gd name="T67" fmla="*/ 2147483647 h 182"/>
                <a:gd name="T68" fmla="*/ 2147483647 w 301"/>
                <a:gd name="T69" fmla="*/ 2147483647 h 182"/>
                <a:gd name="T70" fmla="*/ 2147483647 w 301"/>
                <a:gd name="T71" fmla="*/ 2147483647 h 182"/>
                <a:gd name="T72" fmla="*/ 2147483647 w 301"/>
                <a:gd name="T73" fmla="*/ 2147483647 h 182"/>
                <a:gd name="T74" fmla="*/ 2147483647 w 301"/>
                <a:gd name="T75" fmla="*/ 2147483647 h 182"/>
                <a:gd name="T76" fmla="*/ 2147483647 w 301"/>
                <a:gd name="T77" fmla="*/ 2147483647 h 182"/>
                <a:gd name="T78" fmla="*/ 2147483647 w 301"/>
                <a:gd name="T79" fmla="*/ 0 h 182"/>
                <a:gd name="T80" fmla="*/ 2147483647 w 301"/>
                <a:gd name="T81" fmla="*/ 2147483647 h 182"/>
                <a:gd name="T82" fmla="*/ 2147483647 w 301"/>
                <a:gd name="T83" fmla="*/ 2147483647 h 182"/>
                <a:gd name="T84" fmla="*/ 2147483647 w 301"/>
                <a:gd name="T85" fmla="*/ 2147483647 h 182"/>
                <a:gd name="T86" fmla="*/ 2147483647 w 301"/>
                <a:gd name="T87" fmla="*/ 2147483647 h 182"/>
                <a:gd name="T88" fmla="*/ 2147483647 w 301"/>
                <a:gd name="T89" fmla="*/ 2147483647 h 182"/>
                <a:gd name="T90" fmla="*/ 2147483647 w 301"/>
                <a:gd name="T91" fmla="*/ 2147483647 h 182"/>
                <a:gd name="T92" fmla="*/ 2147483647 w 301"/>
                <a:gd name="T93" fmla="*/ 2147483647 h 182"/>
                <a:gd name="T94" fmla="*/ 2147483647 w 301"/>
                <a:gd name="T95" fmla="*/ 2147483647 h 182"/>
                <a:gd name="T96" fmla="*/ 2147483647 w 301"/>
                <a:gd name="T97" fmla="*/ 2147483647 h 182"/>
                <a:gd name="T98" fmla="*/ 2147483647 w 301"/>
                <a:gd name="T99" fmla="*/ 2147483647 h 182"/>
                <a:gd name="T100" fmla="*/ 2147483647 w 301"/>
                <a:gd name="T101" fmla="*/ 2147483647 h 182"/>
                <a:gd name="T102" fmla="*/ 2147483647 w 301"/>
                <a:gd name="T103" fmla="*/ 2147483647 h 182"/>
                <a:gd name="T104" fmla="*/ 0 w 301"/>
                <a:gd name="T105" fmla="*/ 2147483647 h 18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301"/>
                <a:gd name="T160" fmla="*/ 0 h 182"/>
                <a:gd name="T161" fmla="*/ 301 w 301"/>
                <a:gd name="T162" fmla="*/ 182 h 182"/>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301" h="182">
                  <a:moveTo>
                    <a:pt x="0" y="140"/>
                  </a:moveTo>
                  <a:lnTo>
                    <a:pt x="2" y="142"/>
                  </a:lnTo>
                  <a:lnTo>
                    <a:pt x="6" y="146"/>
                  </a:lnTo>
                  <a:lnTo>
                    <a:pt x="11" y="150"/>
                  </a:lnTo>
                  <a:lnTo>
                    <a:pt x="18" y="150"/>
                  </a:lnTo>
                  <a:lnTo>
                    <a:pt x="25" y="143"/>
                  </a:lnTo>
                  <a:lnTo>
                    <a:pt x="32" y="128"/>
                  </a:lnTo>
                  <a:lnTo>
                    <a:pt x="37" y="101"/>
                  </a:lnTo>
                  <a:lnTo>
                    <a:pt x="39" y="59"/>
                  </a:lnTo>
                  <a:lnTo>
                    <a:pt x="40" y="62"/>
                  </a:lnTo>
                  <a:lnTo>
                    <a:pt x="42" y="68"/>
                  </a:lnTo>
                  <a:lnTo>
                    <a:pt x="44" y="78"/>
                  </a:lnTo>
                  <a:lnTo>
                    <a:pt x="45" y="91"/>
                  </a:lnTo>
                  <a:lnTo>
                    <a:pt x="47" y="105"/>
                  </a:lnTo>
                  <a:lnTo>
                    <a:pt x="46" y="120"/>
                  </a:lnTo>
                  <a:lnTo>
                    <a:pt x="43" y="134"/>
                  </a:lnTo>
                  <a:lnTo>
                    <a:pt x="38" y="148"/>
                  </a:lnTo>
                  <a:lnTo>
                    <a:pt x="38" y="147"/>
                  </a:lnTo>
                  <a:lnTo>
                    <a:pt x="40" y="146"/>
                  </a:lnTo>
                  <a:lnTo>
                    <a:pt x="44" y="146"/>
                  </a:lnTo>
                  <a:lnTo>
                    <a:pt x="47" y="145"/>
                  </a:lnTo>
                  <a:lnTo>
                    <a:pt x="52" y="144"/>
                  </a:lnTo>
                  <a:lnTo>
                    <a:pt x="58" y="143"/>
                  </a:lnTo>
                  <a:lnTo>
                    <a:pt x="64" y="142"/>
                  </a:lnTo>
                  <a:lnTo>
                    <a:pt x="71" y="142"/>
                  </a:lnTo>
                  <a:lnTo>
                    <a:pt x="78" y="142"/>
                  </a:lnTo>
                  <a:lnTo>
                    <a:pt x="85" y="142"/>
                  </a:lnTo>
                  <a:lnTo>
                    <a:pt x="92" y="143"/>
                  </a:lnTo>
                  <a:lnTo>
                    <a:pt x="99" y="145"/>
                  </a:lnTo>
                  <a:lnTo>
                    <a:pt x="105" y="148"/>
                  </a:lnTo>
                  <a:lnTo>
                    <a:pt x="112" y="151"/>
                  </a:lnTo>
                  <a:lnTo>
                    <a:pt x="117" y="156"/>
                  </a:lnTo>
                  <a:lnTo>
                    <a:pt x="122" y="162"/>
                  </a:lnTo>
                  <a:lnTo>
                    <a:pt x="124" y="160"/>
                  </a:lnTo>
                  <a:lnTo>
                    <a:pt x="128" y="155"/>
                  </a:lnTo>
                  <a:lnTo>
                    <a:pt x="132" y="146"/>
                  </a:lnTo>
                  <a:lnTo>
                    <a:pt x="137" y="134"/>
                  </a:lnTo>
                  <a:lnTo>
                    <a:pt x="139" y="119"/>
                  </a:lnTo>
                  <a:lnTo>
                    <a:pt x="138" y="100"/>
                  </a:lnTo>
                  <a:lnTo>
                    <a:pt x="132" y="79"/>
                  </a:lnTo>
                  <a:lnTo>
                    <a:pt x="121" y="54"/>
                  </a:lnTo>
                  <a:lnTo>
                    <a:pt x="121" y="55"/>
                  </a:lnTo>
                  <a:lnTo>
                    <a:pt x="123" y="56"/>
                  </a:lnTo>
                  <a:lnTo>
                    <a:pt x="125" y="59"/>
                  </a:lnTo>
                  <a:lnTo>
                    <a:pt x="128" y="62"/>
                  </a:lnTo>
                  <a:lnTo>
                    <a:pt x="131" y="67"/>
                  </a:lnTo>
                  <a:lnTo>
                    <a:pt x="135" y="73"/>
                  </a:lnTo>
                  <a:lnTo>
                    <a:pt x="138" y="79"/>
                  </a:lnTo>
                  <a:lnTo>
                    <a:pt x="141" y="87"/>
                  </a:lnTo>
                  <a:lnTo>
                    <a:pt x="144" y="95"/>
                  </a:lnTo>
                  <a:lnTo>
                    <a:pt x="146" y="103"/>
                  </a:lnTo>
                  <a:lnTo>
                    <a:pt x="147" y="113"/>
                  </a:lnTo>
                  <a:lnTo>
                    <a:pt x="147" y="124"/>
                  </a:lnTo>
                  <a:lnTo>
                    <a:pt x="146" y="134"/>
                  </a:lnTo>
                  <a:lnTo>
                    <a:pt x="143" y="146"/>
                  </a:lnTo>
                  <a:lnTo>
                    <a:pt x="139" y="158"/>
                  </a:lnTo>
                  <a:lnTo>
                    <a:pt x="133" y="171"/>
                  </a:lnTo>
                  <a:lnTo>
                    <a:pt x="166" y="152"/>
                  </a:lnTo>
                  <a:lnTo>
                    <a:pt x="167" y="152"/>
                  </a:lnTo>
                  <a:lnTo>
                    <a:pt x="169" y="150"/>
                  </a:lnTo>
                  <a:lnTo>
                    <a:pt x="171" y="148"/>
                  </a:lnTo>
                  <a:lnTo>
                    <a:pt x="173" y="143"/>
                  </a:lnTo>
                  <a:lnTo>
                    <a:pt x="174" y="136"/>
                  </a:lnTo>
                  <a:lnTo>
                    <a:pt x="174" y="127"/>
                  </a:lnTo>
                  <a:lnTo>
                    <a:pt x="172" y="115"/>
                  </a:lnTo>
                  <a:lnTo>
                    <a:pt x="168" y="101"/>
                  </a:lnTo>
                  <a:lnTo>
                    <a:pt x="171" y="103"/>
                  </a:lnTo>
                  <a:lnTo>
                    <a:pt x="174" y="106"/>
                  </a:lnTo>
                  <a:lnTo>
                    <a:pt x="178" y="111"/>
                  </a:lnTo>
                  <a:lnTo>
                    <a:pt x="181" y="117"/>
                  </a:lnTo>
                  <a:lnTo>
                    <a:pt x="184" y="124"/>
                  </a:lnTo>
                  <a:lnTo>
                    <a:pt x="185" y="133"/>
                  </a:lnTo>
                  <a:lnTo>
                    <a:pt x="184" y="144"/>
                  </a:lnTo>
                  <a:lnTo>
                    <a:pt x="207" y="150"/>
                  </a:lnTo>
                  <a:lnTo>
                    <a:pt x="209" y="148"/>
                  </a:lnTo>
                  <a:lnTo>
                    <a:pt x="214" y="140"/>
                  </a:lnTo>
                  <a:lnTo>
                    <a:pt x="219" y="127"/>
                  </a:lnTo>
                  <a:lnTo>
                    <a:pt x="225" y="112"/>
                  </a:lnTo>
                  <a:lnTo>
                    <a:pt x="229" y="93"/>
                  </a:lnTo>
                  <a:lnTo>
                    <a:pt x="230" y="72"/>
                  </a:lnTo>
                  <a:lnTo>
                    <a:pt x="226" y="51"/>
                  </a:lnTo>
                  <a:lnTo>
                    <a:pt x="217" y="29"/>
                  </a:lnTo>
                  <a:lnTo>
                    <a:pt x="217" y="27"/>
                  </a:lnTo>
                  <a:lnTo>
                    <a:pt x="216" y="24"/>
                  </a:lnTo>
                  <a:lnTo>
                    <a:pt x="215" y="19"/>
                  </a:lnTo>
                  <a:lnTo>
                    <a:pt x="214" y="15"/>
                  </a:lnTo>
                  <a:lnTo>
                    <a:pt x="214" y="13"/>
                  </a:lnTo>
                  <a:lnTo>
                    <a:pt x="217" y="14"/>
                  </a:lnTo>
                  <a:lnTo>
                    <a:pt x="222" y="18"/>
                  </a:lnTo>
                  <a:lnTo>
                    <a:pt x="229" y="29"/>
                  </a:lnTo>
                  <a:lnTo>
                    <a:pt x="230" y="32"/>
                  </a:lnTo>
                  <a:lnTo>
                    <a:pt x="233" y="42"/>
                  </a:lnTo>
                  <a:lnTo>
                    <a:pt x="237" y="57"/>
                  </a:lnTo>
                  <a:lnTo>
                    <a:pt x="239" y="75"/>
                  </a:lnTo>
                  <a:lnTo>
                    <a:pt x="240" y="95"/>
                  </a:lnTo>
                  <a:lnTo>
                    <a:pt x="237" y="115"/>
                  </a:lnTo>
                  <a:lnTo>
                    <a:pt x="230" y="135"/>
                  </a:lnTo>
                  <a:lnTo>
                    <a:pt x="217" y="152"/>
                  </a:lnTo>
                  <a:lnTo>
                    <a:pt x="272" y="164"/>
                  </a:lnTo>
                  <a:lnTo>
                    <a:pt x="272" y="163"/>
                  </a:lnTo>
                  <a:lnTo>
                    <a:pt x="273" y="157"/>
                  </a:lnTo>
                  <a:lnTo>
                    <a:pt x="276" y="150"/>
                  </a:lnTo>
                  <a:lnTo>
                    <a:pt x="278" y="140"/>
                  </a:lnTo>
                  <a:lnTo>
                    <a:pt x="282" y="128"/>
                  </a:lnTo>
                  <a:lnTo>
                    <a:pt x="285" y="115"/>
                  </a:lnTo>
                  <a:lnTo>
                    <a:pt x="288" y="101"/>
                  </a:lnTo>
                  <a:lnTo>
                    <a:pt x="291" y="87"/>
                  </a:lnTo>
                  <a:lnTo>
                    <a:pt x="293" y="72"/>
                  </a:lnTo>
                  <a:lnTo>
                    <a:pt x="295" y="58"/>
                  </a:lnTo>
                  <a:lnTo>
                    <a:pt x="296" y="44"/>
                  </a:lnTo>
                  <a:lnTo>
                    <a:pt x="296" y="32"/>
                  </a:lnTo>
                  <a:lnTo>
                    <a:pt x="294" y="21"/>
                  </a:lnTo>
                  <a:lnTo>
                    <a:pt x="291" y="12"/>
                  </a:lnTo>
                  <a:lnTo>
                    <a:pt x="287" y="6"/>
                  </a:lnTo>
                  <a:lnTo>
                    <a:pt x="280" y="2"/>
                  </a:lnTo>
                  <a:lnTo>
                    <a:pt x="281" y="2"/>
                  </a:lnTo>
                  <a:lnTo>
                    <a:pt x="282" y="1"/>
                  </a:lnTo>
                  <a:lnTo>
                    <a:pt x="284" y="1"/>
                  </a:lnTo>
                  <a:lnTo>
                    <a:pt x="287" y="0"/>
                  </a:lnTo>
                  <a:lnTo>
                    <a:pt x="290" y="1"/>
                  </a:lnTo>
                  <a:lnTo>
                    <a:pt x="293" y="3"/>
                  </a:lnTo>
                  <a:lnTo>
                    <a:pt x="296" y="5"/>
                  </a:lnTo>
                  <a:lnTo>
                    <a:pt x="298" y="10"/>
                  </a:lnTo>
                  <a:lnTo>
                    <a:pt x="300" y="18"/>
                  </a:lnTo>
                  <a:lnTo>
                    <a:pt x="301" y="28"/>
                  </a:lnTo>
                  <a:lnTo>
                    <a:pt x="301" y="40"/>
                  </a:lnTo>
                  <a:lnTo>
                    <a:pt x="300" y="57"/>
                  </a:lnTo>
                  <a:lnTo>
                    <a:pt x="298" y="76"/>
                  </a:lnTo>
                  <a:lnTo>
                    <a:pt x="294" y="100"/>
                  </a:lnTo>
                  <a:lnTo>
                    <a:pt x="288" y="129"/>
                  </a:lnTo>
                  <a:lnTo>
                    <a:pt x="280" y="162"/>
                  </a:lnTo>
                  <a:lnTo>
                    <a:pt x="276" y="172"/>
                  </a:lnTo>
                  <a:lnTo>
                    <a:pt x="182" y="159"/>
                  </a:lnTo>
                  <a:lnTo>
                    <a:pt x="119" y="182"/>
                  </a:lnTo>
                  <a:lnTo>
                    <a:pt x="119" y="180"/>
                  </a:lnTo>
                  <a:lnTo>
                    <a:pt x="118" y="178"/>
                  </a:lnTo>
                  <a:lnTo>
                    <a:pt x="117" y="175"/>
                  </a:lnTo>
                  <a:lnTo>
                    <a:pt x="115" y="172"/>
                  </a:lnTo>
                  <a:lnTo>
                    <a:pt x="112" y="168"/>
                  </a:lnTo>
                  <a:lnTo>
                    <a:pt x="109" y="165"/>
                  </a:lnTo>
                  <a:lnTo>
                    <a:pt x="105" y="161"/>
                  </a:lnTo>
                  <a:lnTo>
                    <a:pt x="100" y="158"/>
                  </a:lnTo>
                  <a:lnTo>
                    <a:pt x="94" y="155"/>
                  </a:lnTo>
                  <a:lnTo>
                    <a:pt x="87" y="153"/>
                  </a:lnTo>
                  <a:lnTo>
                    <a:pt x="80" y="152"/>
                  </a:lnTo>
                  <a:lnTo>
                    <a:pt x="71" y="152"/>
                  </a:lnTo>
                  <a:lnTo>
                    <a:pt x="60" y="153"/>
                  </a:lnTo>
                  <a:lnTo>
                    <a:pt x="48" y="155"/>
                  </a:lnTo>
                  <a:lnTo>
                    <a:pt x="35" y="159"/>
                  </a:lnTo>
                  <a:lnTo>
                    <a:pt x="34" y="160"/>
                  </a:lnTo>
                  <a:lnTo>
                    <a:pt x="30" y="161"/>
                  </a:lnTo>
                  <a:lnTo>
                    <a:pt x="25" y="161"/>
                  </a:lnTo>
                  <a:lnTo>
                    <a:pt x="19" y="161"/>
                  </a:lnTo>
                  <a:lnTo>
                    <a:pt x="13" y="160"/>
                  </a:lnTo>
                  <a:lnTo>
                    <a:pt x="7" y="157"/>
                  </a:lnTo>
                  <a:lnTo>
                    <a:pt x="2" y="150"/>
                  </a:lnTo>
                  <a:lnTo>
                    <a:pt x="0" y="14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107" name="Freeform 845"/>
            <p:cNvSpPr>
              <a:spLocks/>
            </p:cNvSpPr>
            <p:nvPr/>
          </p:nvSpPr>
          <p:spPr bwMode="auto">
            <a:xfrm>
              <a:off x="3097054" y="2348371"/>
              <a:ext cx="260240" cy="177607"/>
            </a:xfrm>
            <a:custGeom>
              <a:avLst/>
              <a:gdLst>
                <a:gd name="T0" fmla="*/ 2147483647 w 187"/>
                <a:gd name="T1" fmla="*/ 2147483647 h 166"/>
                <a:gd name="T2" fmla="*/ 2147483647 w 187"/>
                <a:gd name="T3" fmla="*/ 2147483647 h 166"/>
                <a:gd name="T4" fmla="*/ 2147483647 w 187"/>
                <a:gd name="T5" fmla="*/ 2147483647 h 166"/>
                <a:gd name="T6" fmla="*/ 2147483647 w 187"/>
                <a:gd name="T7" fmla="*/ 2147483647 h 166"/>
                <a:gd name="T8" fmla="*/ 2147483647 w 187"/>
                <a:gd name="T9" fmla="*/ 2147483647 h 166"/>
                <a:gd name="T10" fmla="*/ 2147483647 w 187"/>
                <a:gd name="T11" fmla="*/ 2147483647 h 166"/>
                <a:gd name="T12" fmla="*/ 2147483647 w 187"/>
                <a:gd name="T13" fmla="*/ 2147483647 h 166"/>
                <a:gd name="T14" fmla="*/ 2147483647 w 187"/>
                <a:gd name="T15" fmla="*/ 2147483647 h 166"/>
                <a:gd name="T16" fmla="*/ 2147483647 w 187"/>
                <a:gd name="T17" fmla="*/ 2147483647 h 166"/>
                <a:gd name="T18" fmla="*/ 2147483647 w 187"/>
                <a:gd name="T19" fmla="*/ 2147483647 h 166"/>
                <a:gd name="T20" fmla="*/ 2147483647 w 187"/>
                <a:gd name="T21" fmla="*/ 2147483647 h 166"/>
                <a:gd name="T22" fmla="*/ 2147483647 w 187"/>
                <a:gd name="T23" fmla="*/ 2147483647 h 166"/>
                <a:gd name="T24" fmla="*/ 2147483647 w 187"/>
                <a:gd name="T25" fmla="*/ 2147483647 h 166"/>
                <a:gd name="T26" fmla="*/ 2147483647 w 187"/>
                <a:gd name="T27" fmla="*/ 2147483647 h 166"/>
                <a:gd name="T28" fmla="*/ 2147483647 w 187"/>
                <a:gd name="T29" fmla="*/ 2147483647 h 166"/>
                <a:gd name="T30" fmla="*/ 2147483647 w 187"/>
                <a:gd name="T31" fmla="*/ 2147483647 h 166"/>
                <a:gd name="T32" fmla="*/ 2147483647 w 187"/>
                <a:gd name="T33" fmla="*/ 2147483647 h 166"/>
                <a:gd name="T34" fmla="*/ 2147483647 w 187"/>
                <a:gd name="T35" fmla="*/ 2147483647 h 166"/>
                <a:gd name="T36" fmla="*/ 2147483647 w 187"/>
                <a:gd name="T37" fmla="*/ 2147483647 h 166"/>
                <a:gd name="T38" fmla="*/ 2147483647 w 187"/>
                <a:gd name="T39" fmla="*/ 2147483647 h 166"/>
                <a:gd name="T40" fmla="*/ 2147483647 w 187"/>
                <a:gd name="T41" fmla="*/ 2147483647 h 166"/>
                <a:gd name="T42" fmla="*/ 0 w 187"/>
                <a:gd name="T43" fmla="*/ 2147483647 h 166"/>
                <a:gd name="T44" fmla="*/ 2147483647 w 187"/>
                <a:gd name="T45" fmla="*/ 2147483647 h 166"/>
                <a:gd name="T46" fmla="*/ 2147483647 w 187"/>
                <a:gd name="T47" fmla="*/ 2147483647 h 166"/>
                <a:gd name="T48" fmla="*/ 2147483647 w 187"/>
                <a:gd name="T49" fmla="*/ 2147483647 h 166"/>
                <a:gd name="T50" fmla="*/ 2147483647 w 187"/>
                <a:gd name="T51" fmla="*/ 2147483647 h 166"/>
                <a:gd name="T52" fmla="*/ 2147483647 w 187"/>
                <a:gd name="T53" fmla="*/ 2147483647 h 166"/>
                <a:gd name="T54" fmla="*/ 2147483647 w 187"/>
                <a:gd name="T55" fmla="*/ 2147483647 h 166"/>
                <a:gd name="T56" fmla="*/ 2147483647 w 187"/>
                <a:gd name="T57" fmla="*/ 2147483647 h 166"/>
                <a:gd name="T58" fmla="*/ 2147483647 w 187"/>
                <a:gd name="T59" fmla="*/ 2147483647 h 166"/>
                <a:gd name="T60" fmla="*/ 2147483647 w 187"/>
                <a:gd name="T61" fmla="*/ 2147483647 h 166"/>
                <a:gd name="T62" fmla="*/ 2147483647 w 187"/>
                <a:gd name="T63" fmla="*/ 2147483647 h 166"/>
                <a:gd name="T64" fmla="*/ 2147483647 w 187"/>
                <a:gd name="T65" fmla="*/ 2147483647 h 166"/>
                <a:gd name="T66" fmla="*/ 2147483647 w 187"/>
                <a:gd name="T67" fmla="*/ 2147483647 h 166"/>
                <a:gd name="T68" fmla="*/ 2147483647 w 187"/>
                <a:gd name="T69" fmla="*/ 2147483647 h 166"/>
                <a:gd name="T70" fmla="*/ 2147483647 w 187"/>
                <a:gd name="T71" fmla="*/ 2147483647 h 166"/>
                <a:gd name="T72" fmla="*/ 2147483647 w 187"/>
                <a:gd name="T73" fmla="*/ 2147483647 h 166"/>
                <a:gd name="T74" fmla="*/ 2147483647 w 187"/>
                <a:gd name="T75" fmla="*/ 2147483647 h 166"/>
                <a:gd name="T76" fmla="*/ 2147483647 w 187"/>
                <a:gd name="T77" fmla="*/ 2147483647 h 166"/>
                <a:gd name="T78" fmla="*/ 2147483647 w 187"/>
                <a:gd name="T79" fmla="*/ 2147483647 h 166"/>
                <a:gd name="T80" fmla="*/ 2147483647 w 187"/>
                <a:gd name="T81" fmla="*/ 2147483647 h 166"/>
                <a:gd name="T82" fmla="*/ 2147483647 w 187"/>
                <a:gd name="T83" fmla="*/ 2147483647 h 166"/>
                <a:gd name="T84" fmla="*/ 2147483647 w 187"/>
                <a:gd name="T85" fmla="*/ 2147483647 h 166"/>
                <a:gd name="T86" fmla="*/ 2147483647 w 187"/>
                <a:gd name="T87" fmla="*/ 2147483647 h 166"/>
                <a:gd name="T88" fmla="*/ 2147483647 w 187"/>
                <a:gd name="T89" fmla="*/ 2147483647 h 166"/>
                <a:gd name="T90" fmla="*/ 2147483647 w 187"/>
                <a:gd name="T91" fmla="*/ 2147483647 h 166"/>
                <a:gd name="T92" fmla="*/ 2147483647 w 187"/>
                <a:gd name="T93" fmla="*/ 2147483647 h 166"/>
                <a:gd name="T94" fmla="*/ 2147483647 w 187"/>
                <a:gd name="T95" fmla="*/ 2147483647 h 166"/>
                <a:gd name="T96" fmla="*/ 2147483647 w 187"/>
                <a:gd name="T97" fmla="*/ 2147483647 h 166"/>
                <a:gd name="T98" fmla="*/ 2147483647 w 187"/>
                <a:gd name="T99" fmla="*/ 2147483647 h 166"/>
                <a:gd name="T100" fmla="*/ 2147483647 w 187"/>
                <a:gd name="T101" fmla="*/ 2147483647 h 166"/>
                <a:gd name="T102" fmla="*/ 2147483647 w 187"/>
                <a:gd name="T103" fmla="*/ 2147483647 h 166"/>
                <a:gd name="T104" fmla="*/ 2147483647 w 187"/>
                <a:gd name="T105" fmla="*/ 2147483647 h 166"/>
                <a:gd name="T106" fmla="*/ 2147483647 w 187"/>
                <a:gd name="T107" fmla="*/ 2147483647 h 166"/>
                <a:gd name="T108" fmla="*/ 2147483647 w 187"/>
                <a:gd name="T109" fmla="*/ 2147483647 h 166"/>
                <a:gd name="T110" fmla="*/ 2147483647 w 187"/>
                <a:gd name="T111" fmla="*/ 2147483647 h 166"/>
                <a:gd name="T112" fmla="*/ 2147483647 w 187"/>
                <a:gd name="T113" fmla="*/ 2147483647 h 166"/>
                <a:gd name="T114" fmla="*/ 2147483647 w 187"/>
                <a:gd name="T115" fmla="*/ 2147483647 h 166"/>
                <a:gd name="T116" fmla="*/ 2147483647 w 187"/>
                <a:gd name="T117" fmla="*/ 2147483647 h 166"/>
                <a:gd name="T118" fmla="*/ 2147483647 w 187"/>
                <a:gd name="T119" fmla="*/ 2147483647 h 166"/>
                <a:gd name="T120" fmla="*/ 2147483647 w 187"/>
                <a:gd name="T121" fmla="*/ 2147483647 h 16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87"/>
                <a:gd name="T184" fmla="*/ 0 h 166"/>
                <a:gd name="T185" fmla="*/ 187 w 187"/>
                <a:gd name="T186" fmla="*/ 166 h 16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87" h="166">
                  <a:moveTo>
                    <a:pt x="185" y="65"/>
                  </a:moveTo>
                  <a:lnTo>
                    <a:pt x="184" y="62"/>
                  </a:lnTo>
                  <a:lnTo>
                    <a:pt x="182" y="59"/>
                  </a:lnTo>
                  <a:lnTo>
                    <a:pt x="180" y="57"/>
                  </a:lnTo>
                  <a:lnTo>
                    <a:pt x="178" y="54"/>
                  </a:lnTo>
                  <a:lnTo>
                    <a:pt x="177" y="53"/>
                  </a:lnTo>
                  <a:lnTo>
                    <a:pt x="175" y="52"/>
                  </a:lnTo>
                  <a:lnTo>
                    <a:pt x="174" y="51"/>
                  </a:lnTo>
                  <a:lnTo>
                    <a:pt x="173" y="49"/>
                  </a:lnTo>
                  <a:lnTo>
                    <a:pt x="172" y="49"/>
                  </a:lnTo>
                  <a:lnTo>
                    <a:pt x="165" y="42"/>
                  </a:lnTo>
                  <a:lnTo>
                    <a:pt x="173" y="15"/>
                  </a:lnTo>
                  <a:lnTo>
                    <a:pt x="153" y="0"/>
                  </a:lnTo>
                  <a:lnTo>
                    <a:pt x="146" y="17"/>
                  </a:lnTo>
                  <a:lnTo>
                    <a:pt x="157" y="24"/>
                  </a:lnTo>
                  <a:lnTo>
                    <a:pt x="152" y="38"/>
                  </a:lnTo>
                  <a:lnTo>
                    <a:pt x="149" y="37"/>
                  </a:lnTo>
                  <a:lnTo>
                    <a:pt x="146" y="36"/>
                  </a:lnTo>
                  <a:lnTo>
                    <a:pt x="142" y="36"/>
                  </a:lnTo>
                  <a:lnTo>
                    <a:pt x="138" y="35"/>
                  </a:lnTo>
                  <a:lnTo>
                    <a:pt x="135" y="35"/>
                  </a:lnTo>
                  <a:lnTo>
                    <a:pt x="132" y="35"/>
                  </a:lnTo>
                  <a:lnTo>
                    <a:pt x="130" y="35"/>
                  </a:lnTo>
                  <a:lnTo>
                    <a:pt x="129" y="35"/>
                  </a:lnTo>
                  <a:lnTo>
                    <a:pt x="131" y="7"/>
                  </a:lnTo>
                  <a:lnTo>
                    <a:pt x="109" y="4"/>
                  </a:lnTo>
                  <a:lnTo>
                    <a:pt x="108" y="21"/>
                  </a:lnTo>
                  <a:lnTo>
                    <a:pt x="120" y="20"/>
                  </a:lnTo>
                  <a:lnTo>
                    <a:pt x="118" y="37"/>
                  </a:lnTo>
                  <a:lnTo>
                    <a:pt x="116" y="36"/>
                  </a:lnTo>
                  <a:lnTo>
                    <a:pt x="113" y="35"/>
                  </a:lnTo>
                  <a:lnTo>
                    <a:pt x="109" y="36"/>
                  </a:lnTo>
                  <a:lnTo>
                    <a:pt x="104" y="36"/>
                  </a:lnTo>
                  <a:lnTo>
                    <a:pt x="100" y="37"/>
                  </a:lnTo>
                  <a:lnTo>
                    <a:pt x="97" y="38"/>
                  </a:lnTo>
                  <a:lnTo>
                    <a:pt x="94" y="39"/>
                  </a:lnTo>
                  <a:lnTo>
                    <a:pt x="93" y="39"/>
                  </a:lnTo>
                  <a:lnTo>
                    <a:pt x="90" y="18"/>
                  </a:lnTo>
                  <a:lnTo>
                    <a:pt x="64" y="25"/>
                  </a:lnTo>
                  <a:lnTo>
                    <a:pt x="68" y="39"/>
                  </a:lnTo>
                  <a:lnTo>
                    <a:pt x="80" y="34"/>
                  </a:lnTo>
                  <a:lnTo>
                    <a:pt x="83" y="45"/>
                  </a:lnTo>
                  <a:lnTo>
                    <a:pt x="80" y="46"/>
                  </a:lnTo>
                  <a:lnTo>
                    <a:pt x="77" y="47"/>
                  </a:lnTo>
                  <a:lnTo>
                    <a:pt x="73" y="51"/>
                  </a:lnTo>
                  <a:lnTo>
                    <a:pt x="68" y="53"/>
                  </a:lnTo>
                  <a:lnTo>
                    <a:pt x="65" y="57"/>
                  </a:lnTo>
                  <a:lnTo>
                    <a:pt x="61" y="59"/>
                  </a:lnTo>
                  <a:lnTo>
                    <a:pt x="59" y="61"/>
                  </a:lnTo>
                  <a:lnTo>
                    <a:pt x="58" y="62"/>
                  </a:lnTo>
                  <a:lnTo>
                    <a:pt x="44" y="45"/>
                  </a:lnTo>
                  <a:lnTo>
                    <a:pt x="26" y="58"/>
                  </a:lnTo>
                  <a:lnTo>
                    <a:pt x="32" y="70"/>
                  </a:lnTo>
                  <a:lnTo>
                    <a:pt x="44" y="61"/>
                  </a:lnTo>
                  <a:lnTo>
                    <a:pt x="49" y="72"/>
                  </a:lnTo>
                  <a:lnTo>
                    <a:pt x="46" y="74"/>
                  </a:lnTo>
                  <a:lnTo>
                    <a:pt x="42" y="77"/>
                  </a:lnTo>
                  <a:lnTo>
                    <a:pt x="39" y="81"/>
                  </a:lnTo>
                  <a:lnTo>
                    <a:pt x="35" y="84"/>
                  </a:lnTo>
                  <a:lnTo>
                    <a:pt x="33" y="88"/>
                  </a:lnTo>
                  <a:lnTo>
                    <a:pt x="30" y="91"/>
                  </a:lnTo>
                  <a:lnTo>
                    <a:pt x="29" y="93"/>
                  </a:lnTo>
                  <a:lnTo>
                    <a:pt x="7" y="91"/>
                  </a:lnTo>
                  <a:lnTo>
                    <a:pt x="0" y="105"/>
                  </a:lnTo>
                  <a:lnTo>
                    <a:pt x="12" y="112"/>
                  </a:lnTo>
                  <a:lnTo>
                    <a:pt x="18" y="101"/>
                  </a:lnTo>
                  <a:lnTo>
                    <a:pt x="29" y="105"/>
                  </a:lnTo>
                  <a:lnTo>
                    <a:pt x="26" y="112"/>
                  </a:lnTo>
                  <a:lnTo>
                    <a:pt x="23" y="119"/>
                  </a:lnTo>
                  <a:lnTo>
                    <a:pt x="22" y="126"/>
                  </a:lnTo>
                  <a:lnTo>
                    <a:pt x="21" y="132"/>
                  </a:lnTo>
                  <a:lnTo>
                    <a:pt x="37" y="132"/>
                  </a:lnTo>
                  <a:lnTo>
                    <a:pt x="37" y="128"/>
                  </a:lnTo>
                  <a:lnTo>
                    <a:pt x="37" y="124"/>
                  </a:lnTo>
                  <a:lnTo>
                    <a:pt x="37" y="120"/>
                  </a:lnTo>
                  <a:lnTo>
                    <a:pt x="39" y="115"/>
                  </a:lnTo>
                  <a:lnTo>
                    <a:pt x="40" y="111"/>
                  </a:lnTo>
                  <a:lnTo>
                    <a:pt x="42" y="106"/>
                  </a:lnTo>
                  <a:lnTo>
                    <a:pt x="45" y="101"/>
                  </a:lnTo>
                  <a:lnTo>
                    <a:pt x="48" y="97"/>
                  </a:lnTo>
                  <a:lnTo>
                    <a:pt x="52" y="92"/>
                  </a:lnTo>
                  <a:lnTo>
                    <a:pt x="56" y="88"/>
                  </a:lnTo>
                  <a:lnTo>
                    <a:pt x="61" y="84"/>
                  </a:lnTo>
                  <a:lnTo>
                    <a:pt x="66" y="80"/>
                  </a:lnTo>
                  <a:lnTo>
                    <a:pt x="71" y="76"/>
                  </a:lnTo>
                  <a:lnTo>
                    <a:pt x="77" y="72"/>
                  </a:lnTo>
                  <a:lnTo>
                    <a:pt x="82" y="69"/>
                  </a:lnTo>
                  <a:lnTo>
                    <a:pt x="89" y="66"/>
                  </a:lnTo>
                  <a:lnTo>
                    <a:pt x="94" y="63"/>
                  </a:lnTo>
                  <a:lnTo>
                    <a:pt x="99" y="61"/>
                  </a:lnTo>
                  <a:lnTo>
                    <a:pt x="105" y="59"/>
                  </a:lnTo>
                  <a:lnTo>
                    <a:pt x="110" y="58"/>
                  </a:lnTo>
                  <a:lnTo>
                    <a:pt x="115" y="57"/>
                  </a:lnTo>
                  <a:lnTo>
                    <a:pt x="120" y="55"/>
                  </a:lnTo>
                  <a:lnTo>
                    <a:pt x="125" y="55"/>
                  </a:lnTo>
                  <a:lnTo>
                    <a:pt x="130" y="55"/>
                  </a:lnTo>
                  <a:lnTo>
                    <a:pt x="134" y="55"/>
                  </a:lnTo>
                  <a:lnTo>
                    <a:pt x="139" y="55"/>
                  </a:lnTo>
                  <a:lnTo>
                    <a:pt x="143" y="56"/>
                  </a:lnTo>
                  <a:lnTo>
                    <a:pt x="147" y="57"/>
                  </a:lnTo>
                  <a:lnTo>
                    <a:pt x="151" y="58"/>
                  </a:lnTo>
                  <a:lnTo>
                    <a:pt x="154" y="59"/>
                  </a:lnTo>
                  <a:lnTo>
                    <a:pt x="157" y="61"/>
                  </a:lnTo>
                  <a:lnTo>
                    <a:pt x="160" y="63"/>
                  </a:lnTo>
                  <a:lnTo>
                    <a:pt x="162" y="64"/>
                  </a:lnTo>
                  <a:lnTo>
                    <a:pt x="163" y="65"/>
                  </a:lnTo>
                  <a:lnTo>
                    <a:pt x="164" y="67"/>
                  </a:lnTo>
                  <a:lnTo>
                    <a:pt x="165" y="68"/>
                  </a:lnTo>
                  <a:lnTo>
                    <a:pt x="166" y="69"/>
                  </a:lnTo>
                  <a:lnTo>
                    <a:pt x="167" y="70"/>
                  </a:lnTo>
                  <a:lnTo>
                    <a:pt x="168" y="72"/>
                  </a:lnTo>
                  <a:lnTo>
                    <a:pt x="168" y="74"/>
                  </a:lnTo>
                  <a:lnTo>
                    <a:pt x="169" y="78"/>
                  </a:lnTo>
                  <a:lnTo>
                    <a:pt x="170" y="82"/>
                  </a:lnTo>
                  <a:lnTo>
                    <a:pt x="169" y="86"/>
                  </a:lnTo>
                  <a:lnTo>
                    <a:pt x="169" y="91"/>
                  </a:lnTo>
                  <a:lnTo>
                    <a:pt x="167" y="96"/>
                  </a:lnTo>
                  <a:lnTo>
                    <a:pt x="165" y="101"/>
                  </a:lnTo>
                  <a:lnTo>
                    <a:pt x="162" y="105"/>
                  </a:lnTo>
                  <a:lnTo>
                    <a:pt x="159" y="110"/>
                  </a:lnTo>
                  <a:lnTo>
                    <a:pt x="155" y="115"/>
                  </a:lnTo>
                  <a:lnTo>
                    <a:pt x="151" y="119"/>
                  </a:lnTo>
                  <a:lnTo>
                    <a:pt x="147" y="124"/>
                  </a:lnTo>
                  <a:lnTo>
                    <a:pt x="142" y="128"/>
                  </a:lnTo>
                  <a:lnTo>
                    <a:pt x="136" y="132"/>
                  </a:lnTo>
                  <a:lnTo>
                    <a:pt x="130" y="136"/>
                  </a:lnTo>
                  <a:lnTo>
                    <a:pt x="124" y="140"/>
                  </a:lnTo>
                  <a:lnTo>
                    <a:pt x="117" y="143"/>
                  </a:lnTo>
                  <a:lnTo>
                    <a:pt x="111" y="146"/>
                  </a:lnTo>
                  <a:lnTo>
                    <a:pt x="105" y="148"/>
                  </a:lnTo>
                  <a:lnTo>
                    <a:pt x="99" y="150"/>
                  </a:lnTo>
                  <a:lnTo>
                    <a:pt x="93" y="152"/>
                  </a:lnTo>
                  <a:lnTo>
                    <a:pt x="87" y="153"/>
                  </a:lnTo>
                  <a:lnTo>
                    <a:pt x="81" y="154"/>
                  </a:lnTo>
                  <a:lnTo>
                    <a:pt x="76" y="154"/>
                  </a:lnTo>
                  <a:lnTo>
                    <a:pt x="70" y="154"/>
                  </a:lnTo>
                  <a:lnTo>
                    <a:pt x="65" y="154"/>
                  </a:lnTo>
                  <a:lnTo>
                    <a:pt x="61" y="153"/>
                  </a:lnTo>
                  <a:lnTo>
                    <a:pt x="56" y="152"/>
                  </a:lnTo>
                  <a:lnTo>
                    <a:pt x="52" y="150"/>
                  </a:lnTo>
                  <a:lnTo>
                    <a:pt x="48" y="148"/>
                  </a:lnTo>
                  <a:lnTo>
                    <a:pt x="46" y="146"/>
                  </a:lnTo>
                  <a:lnTo>
                    <a:pt x="42" y="143"/>
                  </a:lnTo>
                  <a:lnTo>
                    <a:pt x="40" y="140"/>
                  </a:lnTo>
                  <a:lnTo>
                    <a:pt x="22" y="140"/>
                  </a:lnTo>
                  <a:lnTo>
                    <a:pt x="23" y="140"/>
                  </a:lnTo>
                  <a:lnTo>
                    <a:pt x="23" y="141"/>
                  </a:lnTo>
                  <a:lnTo>
                    <a:pt x="23" y="142"/>
                  </a:lnTo>
                  <a:lnTo>
                    <a:pt x="26" y="147"/>
                  </a:lnTo>
                  <a:lnTo>
                    <a:pt x="29" y="152"/>
                  </a:lnTo>
                  <a:lnTo>
                    <a:pt x="32" y="155"/>
                  </a:lnTo>
                  <a:lnTo>
                    <a:pt x="37" y="158"/>
                  </a:lnTo>
                  <a:lnTo>
                    <a:pt x="42" y="161"/>
                  </a:lnTo>
                  <a:lnTo>
                    <a:pt x="47" y="163"/>
                  </a:lnTo>
                  <a:lnTo>
                    <a:pt x="53" y="165"/>
                  </a:lnTo>
                  <a:lnTo>
                    <a:pt x="60" y="165"/>
                  </a:lnTo>
                  <a:lnTo>
                    <a:pt x="67" y="166"/>
                  </a:lnTo>
                  <a:lnTo>
                    <a:pt x="74" y="165"/>
                  </a:lnTo>
                  <a:lnTo>
                    <a:pt x="82" y="165"/>
                  </a:lnTo>
                  <a:lnTo>
                    <a:pt x="90" y="163"/>
                  </a:lnTo>
                  <a:lnTo>
                    <a:pt x="98" y="162"/>
                  </a:lnTo>
                  <a:lnTo>
                    <a:pt x="106" y="159"/>
                  </a:lnTo>
                  <a:lnTo>
                    <a:pt x="114" y="156"/>
                  </a:lnTo>
                  <a:lnTo>
                    <a:pt x="122" y="152"/>
                  </a:lnTo>
                  <a:lnTo>
                    <a:pt x="131" y="148"/>
                  </a:lnTo>
                  <a:lnTo>
                    <a:pt x="138" y="144"/>
                  </a:lnTo>
                  <a:lnTo>
                    <a:pt x="146" y="138"/>
                  </a:lnTo>
                  <a:lnTo>
                    <a:pt x="153" y="134"/>
                  </a:lnTo>
                  <a:lnTo>
                    <a:pt x="159" y="128"/>
                  </a:lnTo>
                  <a:lnTo>
                    <a:pt x="165" y="123"/>
                  </a:lnTo>
                  <a:lnTo>
                    <a:pt x="170" y="117"/>
                  </a:lnTo>
                  <a:lnTo>
                    <a:pt x="174" y="111"/>
                  </a:lnTo>
                  <a:lnTo>
                    <a:pt x="179" y="105"/>
                  </a:lnTo>
                  <a:lnTo>
                    <a:pt x="182" y="99"/>
                  </a:lnTo>
                  <a:lnTo>
                    <a:pt x="184" y="93"/>
                  </a:lnTo>
                  <a:lnTo>
                    <a:pt x="186" y="87"/>
                  </a:lnTo>
                  <a:lnTo>
                    <a:pt x="187" y="81"/>
                  </a:lnTo>
                  <a:lnTo>
                    <a:pt x="187" y="76"/>
                  </a:lnTo>
                  <a:lnTo>
                    <a:pt x="187" y="70"/>
                  </a:lnTo>
                  <a:lnTo>
                    <a:pt x="185" y="6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108" name="Freeform 846"/>
            <p:cNvSpPr>
              <a:spLocks/>
            </p:cNvSpPr>
            <p:nvPr/>
          </p:nvSpPr>
          <p:spPr bwMode="auto">
            <a:xfrm>
              <a:off x="3128407" y="2489327"/>
              <a:ext cx="25084" cy="7049"/>
            </a:xfrm>
            <a:custGeom>
              <a:avLst/>
              <a:gdLst>
                <a:gd name="T0" fmla="*/ 2147483647 w 19"/>
                <a:gd name="T1" fmla="*/ 2147483647 h 7"/>
                <a:gd name="T2" fmla="*/ 2147483647 w 19"/>
                <a:gd name="T3" fmla="*/ 2147483647 h 7"/>
                <a:gd name="T4" fmla="*/ 2147483647 w 19"/>
                <a:gd name="T5" fmla="*/ 2147483647 h 7"/>
                <a:gd name="T6" fmla="*/ 2147483647 w 19"/>
                <a:gd name="T7" fmla="*/ 2147483647 h 7"/>
                <a:gd name="T8" fmla="*/ 2147483647 w 19"/>
                <a:gd name="T9" fmla="*/ 0 h 7"/>
                <a:gd name="T10" fmla="*/ 0 w 19"/>
                <a:gd name="T11" fmla="*/ 0 h 7"/>
                <a:gd name="T12" fmla="*/ 0 w 19"/>
                <a:gd name="T13" fmla="*/ 2147483647 h 7"/>
                <a:gd name="T14" fmla="*/ 0 w 19"/>
                <a:gd name="T15" fmla="*/ 2147483647 h 7"/>
                <a:gd name="T16" fmla="*/ 2147483647 w 19"/>
                <a:gd name="T17" fmla="*/ 2147483647 h 7"/>
                <a:gd name="T18" fmla="*/ 2147483647 w 19"/>
                <a:gd name="T19" fmla="*/ 2147483647 h 7"/>
                <a:gd name="T20" fmla="*/ 2147483647 w 19"/>
                <a:gd name="T21" fmla="*/ 2147483647 h 7"/>
                <a:gd name="T22" fmla="*/ 2147483647 w 19"/>
                <a:gd name="T23" fmla="*/ 2147483647 h 7"/>
                <a:gd name="T24" fmla="*/ 2147483647 w 19"/>
                <a:gd name="T25" fmla="*/ 2147483647 h 7"/>
                <a:gd name="T26" fmla="*/ 2147483647 w 19"/>
                <a:gd name="T27" fmla="*/ 2147483647 h 7"/>
                <a:gd name="T28" fmla="*/ 2147483647 w 19"/>
                <a:gd name="T29" fmla="*/ 2147483647 h 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9"/>
                <a:gd name="T46" fmla="*/ 0 h 7"/>
                <a:gd name="T47" fmla="*/ 19 w 19"/>
                <a:gd name="T48" fmla="*/ 7 h 7"/>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9" h="7">
                  <a:moveTo>
                    <a:pt x="17" y="4"/>
                  </a:moveTo>
                  <a:lnTo>
                    <a:pt x="16" y="3"/>
                  </a:lnTo>
                  <a:lnTo>
                    <a:pt x="16" y="2"/>
                  </a:lnTo>
                  <a:lnTo>
                    <a:pt x="16" y="0"/>
                  </a:lnTo>
                  <a:lnTo>
                    <a:pt x="0" y="0"/>
                  </a:lnTo>
                  <a:lnTo>
                    <a:pt x="0" y="2"/>
                  </a:lnTo>
                  <a:lnTo>
                    <a:pt x="0" y="4"/>
                  </a:lnTo>
                  <a:lnTo>
                    <a:pt x="1" y="6"/>
                  </a:lnTo>
                  <a:lnTo>
                    <a:pt x="1" y="7"/>
                  </a:lnTo>
                  <a:lnTo>
                    <a:pt x="19" y="7"/>
                  </a:lnTo>
                  <a:lnTo>
                    <a:pt x="18" y="6"/>
                  </a:lnTo>
                  <a:lnTo>
                    <a:pt x="17" y="5"/>
                  </a:lnTo>
                  <a:lnTo>
                    <a:pt x="17"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109" name="Freeform 847"/>
            <p:cNvSpPr>
              <a:spLocks/>
            </p:cNvSpPr>
            <p:nvPr/>
          </p:nvSpPr>
          <p:spPr bwMode="auto">
            <a:xfrm>
              <a:off x="3449794" y="2494963"/>
              <a:ext cx="53303" cy="28192"/>
            </a:xfrm>
            <a:custGeom>
              <a:avLst/>
              <a:gdLst>
                <a:gd name="T0" fmla="*/ 2147483647 w 38"/>
                <a:gd name="T1" fmla="*/ 2147483647 h 26"/>
                <a:gd name="T2" fmla="*/ 2147483647 w 38"/>
                <a:gd name="T3" fmla="*/ 2147483647 h 26"/>
                <a:gd name="T4" fmla="*/ 2147483647 w 38"/>
                <a:gd name="T5" fmla="*/ 2147483647 h 26"/>
                <a:gd name="T6" fmla="*/ 2147483647 w 38"/>
                <a:gd name="T7" fmla="*/ 2147483647 h 26"/>
                <a:gd name="T8" fmla="*/ 2147483647 w 38"/>
                <a:gd name="T9" fmla="*/ 2147483647 h 26"/>
                <a:gd name="T10" fmla="*/ 2147483647 w 38"/>
                <a:gd name="T11" fmla="*/ 2147483647 h 26"/>
                <a:gd name="T12" fmla="*/ 2147483647 w 38"/>
                <a:gd name="T13" fmla="*/ 2147483647 h 26"/>
                <a:gd name="T14" fmla="*/ 2147483647 w 38"/>
                <a:gd name="T15" fmla="*/ 2147483647 h 26"/>
                <a:gd name="T16" fmla="*/ 2147483647 w 38"/>
                <a:gd name="T17" fmla="*/ 2147483647 h 26"/>
                <a:gd name="T18" fmla="*/ 2147483647 w 38"/>
                <a:gd name="T19" fmla="*/ 2147483647 h 26"/>
                <a:gd name="T20" fmla="*/ 2147483647 w 38"/>
                <a:gd name="T21" fmla="*/ 2147483647 h 26"/>
                <a:gd name="T22" fmla="*/ 2147483647 w 38"/>
                <a:gd name="T23" fmla="*/ 2147483647 h 26"/>
                <a:gd name="T24" fmla="*/ 2147483647 w 38"/>
                <a:gd name="T25" fmla="*/ 2147483647 h 26"/>
                <a:gd name="T26" fmla="*/ 2147483647 w 38"/>
                <a:gd name="T27" fmla="*/ 2147483647 h 26"/>
                <a:gd name="T28" fmla="*/ 2147483647 w 38"/>
                <a:gd name="T29" fmla="*/ 2147483647 h 26"/>
                <a:gd name="T30" fmla="*/ 2147483647 w 38"/>
                <a:gd name="T31" fmla="*/ 2147483647 h 26"/>
                <a:gd name="T32" fmla="*/ 2147483647 w 38"/>
                <a:gd name="T33" fmla="*/ 2147483647 h 26"/>
                <a:gd name="T34" fmla="*/ 2147483647 w 38"/>
                <a:gd name="T35" fmla="*/ 2147483647 h 26"/>
                <a:gd name="T36" fmla="*/ 2147483647 w 38"/>
                <a:gd name="T37" fmla="*/ 0 h 26"/>
                <a:gd name="T38" fmla="*/ 2147483647 w 38"/>
                <a:gd name="T39" fmla="*/ 0 h 26"/>
                <a:gd name="T40" fmla="*/ 2147483647 w 38"/>
                <a:gd name="T41" fmla="*/ 2147483647 h 26"/>
                <a:gd name="T42" fmla="*/ 2147483647 w 38"/>
                <a:gd name="T43" fmla="*/ 2147483647 h 26"/>
                <a:gd name="T44" fmla="*/ 2147483647 w 38"/>
                <a:gd name="T45" fmla="*/ 2147483647 h 26"/>
                <a:gd name="T46" fmla="*/ 2147483647 w 38"/>
                <a:gd name="T47" fmla="*/ 2147483647 h 26"/>
                <a:gd name="T48" fmla="*/ 0 w 38"/>
                <a:gd name="T49" fmla="*/ 2147483647 h 26"/>
                <a:gd name="T50" fmla="*/ 0 w 38"/>
                <a:gd name="T51" fmla="*/ 2147483647 h 26"/>
                <a:gd name="T52" fmla="*/ 2147483647 w 38"/>
                <a:gd name="T53" fmla="*/ 2147483647 h 26"/>
                <a:gd name="T54" fmla="*/ 2147483647 w 38"/>
                <a:gd name="T55" fmla="*/ 2147483647 h 26"/>
                <a:gd name="T56" fmla="*/ 2147483647 w 38"/>
                <a:gd name="T57" fmla="*/ 2147483647 h 26"/>
                <a:gd name="T58" fmla="*/ 2147483647 w 38"/>
                <a:gd name="T59" fmla="*/ 2147483647 h 26"/>
                <a:gd name="T60" fmla="*/ 2147483647 w 38"/>
                <a:gd name="T61" fmla="*/ 2147483647 h 26"/>
                <a:gd name="T62" fmla="*/ 2147483647 w 38"/>
                <a:gd name="T63" fmla="*/ 2147483647 h 26"/>
                <a:gd name="T64" fmla="*/ 2147483647 w 38"/>
                <a:gd name="T65" fmla="*/ 2147483647 h 26"/>
                <a:gd name="T66" fmla="*/ 2147483647 w 38"/>
                <a:gd name="T67" fmla="*/ 2147483647 h 26"/>
                <a:gd name="T68" fmla="*/ 2147483647 w 38"/>
                <a:gd name="T69" fmla="*/ 2147483647 h 26"/>
                <a:gd name="T70" fmla="*/ 2147483647 w 38"/>
                <a:gd name="T71" fmla="*/ 2147483647 h 26"/>
                <a:gd name="T72" fmla="*/ 2147483647 w 38"/>
                <a:gd name="T73" fmla="*/ 2147483647 h 26"/>
                <a:gd name="T74" fmla="*/ 2147483647 w 38"/>
                <a:gd name="T75" fmla="*/ 2147483647 h 2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8"/>
                <a:gd name="T115" fmla="*/ 0 h 26"/>
                <a:gd name="T116" fmla="*/ 38 w 38"/>
                <a:gd name="T117" fmla="*/ 26 h 2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8" h="26">
                  <a:moveTo>
                    <a:pt x="19" y="20"/>
                  </a:moveTo>
                  <a:lnTo>
                    <a:pt x="17" y="20"/>
                  </a:lnTo>
                  <a:lnTo>
                    <a:pt x="15" y="19"/>
                  </a:lnTo>
                  <a:lnTo>
                    <a:pt x="13" y="18"/>
                  </a:lnTo>
                  <a:lnTo>
                    <a:pt x="12" y="17"/>
                  </a:lnTo>
                  <a:lnTo>
                    <a:pt x="10" y="16"/>
                  </a:lnTo>
                  <a:lnTo>
                    <a:pt x="9" y="15"/>
                  </a:lnTo>
                  <a:lnTo>
                    <a:pt x="9" y="14"/>
                  </a:lnTo>
                  <a:lnTo>
                    <a:pt x="8" y="13"/>
                  </a:lnTo>
                  <a:lnTo>
                    <a:pt x="8" y="12"/>
                  </a:lnTo>
                  <a:lnTo>
                    <a:pt x="9" y="11"/>
                  </a:lnTo>
                  <a:lnTo>
                    <a:pt x="9" y="10"/>
                  </a:lnTo>
                  <a:lnTo>
                    <a:pt x="10" y="9"/>
                  </a:lnTo>
                  <a:lnTo>
                    <a:pt x="11" y="8"/>
                  </a:lnTo>
                  <a:lnTo>
                    <a:pt x="12" y="7"/>
                  </a:lnTo>
                  <a:lnTo>
                    <a:pt x="13" y="7"/>
                  </a:lnTo>
                  <a:lnTo>
                    <a:pt x="14" y="6"/>
                  </a:lnTo>
                  <a:lnTo>
                    <a:pt x="16" y="6"/>
                  </a:lnTo>
                  <a:lnTo>
                    <a:pt x="17" y="6"/>
                  </a:lnTo>
                  <a:lnTo>
                    <a:pt x="18" y="5"/>
                  </a:lnTo>
                  <a:lnTo>
                    <a:pt x="19" y="5"/>
                  </a:lnTo>
                  <a:lnTo>
                    <a:pt x="21" y="5"/>
                  </a:lnTo>
                  <a:lnTo>
                    <a:pt x="23" y="6"/>
                  </a:lnTo>
                  <a:lnTo>
                    <a:pt x="25" y="7"/>
                  </a:lnTo>
                  <a:lnTo>
                    <a:pt x="26" y="7"/>
                  </a:lnTo>
                  <a:lnTo>
                    <a:pt x="28" y="8"/>
                  </a:lnTo>
                  <a:lnTo>
                    <a:pt x="28" y="9"/>
                  </a:lnTo>
                  <a:lnTo>
                    <a:pt x="29" y="10"/>
                  </a:lnTo>
                  <a:lnTo>
                    <a:pt x="30" y="12"/>
                  </a:lnTo>
                  <a:lnTo>
                    <a:pt x="38" y="12"/>
                  </a:lnTo>
                  <a:lnTo>
                    <a:pt x="38" y="9"/>
                  </a:lnTo>
                  <a:lnTo>
                    <a:pt x="36" y="7"/>
                  </a:lnTo>
                  <a:lnTo>
                    <a:pt x="35" y="5"/>
                  </a:lnTo>
                  <a:lnTo>
                    <a:pt x="32" y="3"/>
                  </a:lnTo>
                  <a:lnTo>
                    <a:pt x="30" y="1"/>
                  </a:lnTo>
                  <a:lnTo>
                    <a:pt x="26" y="1"/>
                  </a:lnTo>
                  <a:lnTo>
                    <a:pt x="23" y="0"/>
                  </a:lnTo>
                  <a:lnTo>
                    <a:pt x="19" y="0"/>
                  </a:lnTo>
                  <a:lnTo>
                    <a:pt x="16" y="0"/>
                  </a:lnTo>
                  <a:lnTo>
                    <a:pt x="13" y="0"/>
                  </a:lnTo>
                  <a:lnTo>
                    <a:pt x="10" y="1"/>
                  </a:lnTo>
                  <a:lnTo>
                    <a:pt x="8" y="2"/>
                  </a:lnTo>
                  <a:lnTo>
                    <a:pt x="6" y="3"/>
                  </a:lnTo>
                  <a:lnTo>
                    <a:pt x="4" y="5"/>
                  </a:lnTo>
                  <a:lnTo>
                    <a:pt x="2" y="7"/>
                  </a:lnTo>
                  <a:lnTo>
                    <a:pt x="1" y="8"/>
                  </a:lnTo>
                  <a:lnTo>
                    <a:pt x="1" y="9"/>
                  </a:lnTo>
                  <a:lnTo>
                    <a:pt x="0" y="10"/>
                  </a:lnTo>
                  <a:lnTo>
                    <a:pt x="0" y="11"/>
                  </a:lnTo>
                  <a:lnTo>
                    <a:pt x="0" y="12"/>
                  </a:lnTo>
                  <a:lnTo>
                    <a:pt x="0" y="13"/>
                  </a:lnTo>
                  <a:lnTo>
                    <a:pt x="0" y="15"/>
                  </a:lnTo>
                  <a:lnTo>
                    <a:pt x="1" y="18"/>
                  </a:lnTo>
                  <a:lnTo>
                    <a:pt x="3" y="20"/>
                  </a:lnTo>
                  <a:lnTo>
                    <a:pt x="5" y="22"/>
                  </a:lnTo>
                  <a:lnTo>
                    <a:pt x="8" y="23"/>
                  </a:lnTo>
                  <a:lnTo>
                    <a:pt x="12" y="24"/>
                  </a:lnTo>
                  <a:lnTo>
                    <a:pt x="15" y="25"/>
                  </a:lnTo>
                  <a:lnTo>
                    <a:pt x="19" y="26"/>
                  </a:lnTo>
                  <a:lnTo>
                    <a:pt x="22" y="25"/>
                  </a:lnTo>
                  <a:lnTo>
                    <a:pt x="25" y="25"/>
                  </a:lnTo>
                  <a:lnTo>
                    <a:pt x="28" y="24"/>
                  </a:lnTo>
                  <a:lnTo>
                    <a:pt x="30" y="23"/>
                  </a:lnTo>
                  <a:lnTo>
                    <a:pt x="33" y="22"/>
                  </a:lnTo>
                  <a:lnTo>
                    <a:pt x="35" y="20"/>
                  </a:lnTo>
                  <a:lnTo>
                    <a:pt x="36" y="18"/>
                  </a:lnTo>
                  <a:lnTo>
                    <a:pt x="37" y="17"/>
                  </a:lnTo>
                  <a:lnTo>
                    <a:pt x="28" y="17"/>
                  </a:lnTo>
                  <a:lnTo>
                    <a:pt x="27" y="17"/>
                  </a:lnTo>
                  <a:lnTo>
                    <a:pt x="26" y="18"/>
                  </a:lnTo>
                  <a:lnTo>
                    <a:pt x="25" y="18"/>
                  </a:lnTo>
                  <a:lnTo>
                    <a:pt x="24" y="19"/>
                  </a:lnTo>
                  <a:lnTo>
                    <a:pt x="23" y="19"/>
                  </a:lnTo>
                  <a:lnTo>
                    <a:pt x="22" y="19"/>
                  </a:lnTo>
                  <a:lnTo>
                    <a:pt x="20" y="20"/>
                  </a:lnTo>
                  <a:lnTo>
                    <a:pt x="19"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110" name="Freeform 848"/>
            <p:cNvSpPr>
              <a:spLocks/>
            </p:cNvSpPr>
            <p:nvPr/>
          </p:nvSpPr>
          <p:spPr bwMode="auto">
            <a:xfrm>
              <a:off x="3487419" y="2507649"/>
              <a:ext cx="17245" cy="5638"/>
            </a:xfrm>
            <a:custGeom>
              <a:avLst/>
              <a:gdLst>
                <a:gd name="T0" fmla="*/ 2147483647 w 11"/>
                <a:gd name="T1" fmla="*/ 0 h 5"/>
                <a:gd name="T2" fmla="*/ 2147483647 w 11"/>
                <a:gd name="T3" fmla="*/ 0 h 5"/>
                <a:gd name="T4" fmla="*/ 2147483647 w 11"/>
                <a:gd name="T5" fmla="*/ 0 h 5"/>
                <a:gd name="T6" fmla="*/ 2147483647 w 11"/>
                <a:gd name="T7" fmla="*/ 0 h 5"/>
                <a:gd name="T8" fmla="*/ 2147483647 w 11"/>
                <a:gd name="T9" fmla="*/ 2147483647 h 5"/>
                <a:gd name="T10" fmla="*/ 2147483647 w 11"/>
                <a:gd name="T11" fmla="*/ 2147483647 h 5"/>
                <a:gd name="T12" fmla="*/ 2147483647 w 11"/>
                <a:gd name="T13" fmla="*/ 2147483647 h 5"/>
                <a:gd name="T14" fmla="*/ 2147483647 w 11"/>
                <a:gd name="T15" fmla="*/ 2147483647 h 5"/>
                <a:gd name="T16" fmla="*/ 0 w 11"/>
                <a:gd name="T17" fmla="*/ 2147483647 h 5"/>
                <a:gd name="T18" fmla="*/ 2147483647 w 11"/>
                <a:gd name="T19" fmla="*/ 2147483647 h 5"/>
                <a:gd name="T20" fmla="*/ 2147483647 w 11"/>
                <a:gd name="T21" fmla="*/ 2147483647 h 5"/>
                <a:gd name="T22" fmla="*/ 2147483647 w 11"/>
                <a:gd name="T23" fmla="*/ 2147483647 h 5"/>
                <a:gd name="T24" fmla="*/ 2147483647 w 11"/>
                <a:gd name="T25" fmla="*/ 2147483647 h 5"/>
                <a:gd name="T26" fmla="*/ 2147483647 w 11"/>
                <a:gd name="T27" fmla="*/ 2147483647 h 5"/>
                <a:gd name="T28" fmla="*/ 2147483647 w 11"/>
                <a:gd name="T29" fmla="*/ 0 h 5"/>
                <a:gd name="T30" fmla="*/ 2147483647 w 11"/>
                <a:gd name="T31" fmla="*/ 0 h 5"/>
                <a:gd name="T32" fmla="*/ 2147483647 w 11"/>
                <a:gd name="T33" fmla="*/ 0 h 5"/>
                <a:gd name="T34" fmla="*/ 2147483647 w 11"/>
                <a:gd name="T35" fmla="*/ 0 h 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1"/>
                <a:gd name="T55" fmla="*/ 0 h 5"/>
                <a:gd name="T56" fmla="*/ 11 w 11"/>
                <a:gd name="T57" fmla="*/ 5 h 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1" h="5">
                  <a:moveTo>
                    <a:pt x="11" y="0"/>
                  </a:moveTo>
                  <a:lnTo>
                    <a:pt x="2" y="0"/>
                  </a:lnTo>
                  <a:lnTo>
                    <a:pt x="2" y="1"/>
                  </a:lnTo>
                  <a:lnTo>
                    <a:pt x="2" y="2"/>
                  </a:lnTo>
                  <a:lnTo>
                    <a:pt x="2" y="3"/>
                  </a:lnTo>
                  <a:lnTo>
                    <a:pt x="1" y="4"/>
                  </a:lnTo>
                  <a:lnTo>
                    <a:pt x="0" y="5"/>
                  </a:lnTo>
                  <a:lnTo>
                    <a:pt x="10" y="5"/>
                  </a:lnTo>
                  <a:lnTo>
                    <a:pt x="10" y="4"/>
                  </a:lnTo>
                  <a:lnTo>
                    <a:pt x="11" y="3"/>
                  </a:lnTo>
                  <a:lnTo>
                    <a:pt x="11" y="2"/>
                  </a:lnTo>
                  <a:lnTo>
                    <a:pt x="11" y="1"/>
                  </a:lnTo>
                  <a:lnTo>
                    <a:pt x="1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111" name="Freeform 849"/>
            <p:cNvSpPr>
              <a:spLocks/>
            </p:cNvSpPr>
            <p:nvPr/>
          </p:nvSpPr>
          <p:spPr bwMode="auto">
            <a:xfrm>
              <a:off x="2785077" y="2514697"/>
              <a:ext cx="59574" cy="28192"/>
            </a:xfrm>
            <a:custGeom>
              <a:avLst/>
              <a:gdLst>
                <a:gd name="T0" fmla="*/ 2147483647 w 43"/>
                <a:gd name="T1" fmla="*/ 2147483647 h 27"/>
                <a:gd name="T2" fmla="*/ 2147483647 w 43"/>
                <a:gd name="T3" fmla="*/ 2147483647 h 27"/>
                <a:gd name="T4" fmla="*/ 2147483647 w 43"/>
                <a:gd name="T5" fmla="*/ 2147483647 h 27"/>
                <a:gd name="T6" fmla="*/ 2147483647 w 43"/>
                <a:gd name="T7" fmla="*/ 2147483647 h 27"/>
                <a:gd name="T8" fmla="*/ 2147483647 w 43"/>
                <a:gd name="T9" fmla="*/ 2147483647 h 27"/>
                <a:gd name="T10" fmla="*/ 2147483647 w 43"/>
                <a:gd name="T11" fmla="*/ 2147483647 h 27"/>
                <a:gd name="T12" fmla="*/ 2147483647 w 43"/>
                <a:gd name="T13" fmla="*/ 2147483647 h 27"/>
                <a:gd name="T14" fmla="*/ 2147483647 w 43"/>
                <a:gd name="T15" fmla="*/ 2147483647 h 27"/>
                <a:gd name="T16" fmla="*/ 2147483647 w 43"/>
                <a:gd name="T17" fmla="*/ 2147483647 h 27"/>
                <a:gd name="T18" fmla="*/ 2147483647 w 43"/>
                <a:gd name="T19" fmla="*/ 2147483647 h 27"/>
                <a:gd name="T20" fmla="*/ 2147483647 w 43"/>
                <a:gd name="T21" fmla="*/ 2147483647 h 27"/>
                <a:gd name="T22" fmla="*/ 2147483647 w 43"/>
                <a:gd name="T23" fmla="*/ 2147483647 h 27"/>
                <a:gd name="T24" fmla="*/ 2147483647 w 43"/>
                <a:gd name="T25" fmla="*/ 2147483647 h 27"/>
                <a:gd name="T26" fmla="*/ 2147483647 w 43"/>
                <a:gd name="T27" fmla="*/ 2147483647 h 27"/>
                <a:gd name="T28" fmla="*/ 2147483647 w 43"/>
                <a:gd name="T29" fmla="*/ 2147483647 h 27"/>
                <a:gd name="T30" fmla="*/ 2147483647 w 43"/>
                <a:gd name="T31" fmla="*/ 2147483647 h 27"/>
                <a:gd name="T32" fmla="*/ 2147483647 w 43"/>
                <a:gd name="T33" fmla="*/ 2147483647 h 27"/>
                <a:gd name="T34" fmla="*/ 2147483647 w 43"/>
                <a:gd name="T35" fmla="*/ 2147483647 h 27"/>
                <a:gd name="T36" fmla="*/ 2147483647 w 43"/>
                <a:gd name="T37" fmla="*/ 2147483647 h 27"/>
                <a:gd name="T38" fmla="*/ 2147483647 w 43"/>
                <a:gd name="T39" fmla="*/ 2147483647 h 27"/>
                <a:gd name="T40" fmla="*/ 2147483647 w 43"/>
                <a:gd name="T41" fmla="*/ 2147483647 h 27"/>
                <a:gd name="T42" fmla="*/ 2147483647 w 43"/>
                <a:gd name="T43" fmla="*/ 2147483647 h 27"/>
                <a:gd name="T44" fmla="*/ 2147483647 w 43"/>
                <a:gd name="T45" fmla="*/ 0 h 27"/>
                <a:gd name="T46" fmla="*/ 2147483647 w 43"/>
                <a:gd name="T47" fmla="*/ 0 h 27"/>
                <a:gd name="T48" fmla="*/ 2147483647 w 43"/>
                <a:gd name="T49" fmla="*/ 2147483647 h 27"/>
                <a:gd name="T50" fmla="*/ 2147483647 w 43"/>
                <a:gd name="T51" fmla="*/ 2147483647 h 27"/>
                <a:gd name="T52" fmla="*/ 2147483647 w 43"/>
                <a:gd name="T53" fmla="*/ 2147483647 h 27"/>
                <a:gd name="T54" fmla="*/ 2147483647 w 43"/>
                <a:gd name="T55" fmla="*/ 2147483647 h 27"/>
                <a:gd name="T56" fmla="*/ 0 w 43"/>
                <a:gd name="T57" fmla="*/ 2147483647 h 27"/>
                <a:gd name="T58" fmla="*/ 0 w 43"/>
                <a:gd name="T59" fmla="*/ 2147483647 h 27"/>
                <a:gd name="T60" fmla="*/ 2147483647 w 43"/>
                <a:gd name="T61" fmla="*/ 2147483647 h 27"/>
                <a:gd name="T62" fmla="*/ 2147483647 w 43"/>
                <a:gd name="T63" fmla="*/ 2147483647 h 27"/>
                <a:gd name="T64" fmla="*/ 2147483647 w 43"/>
                <a:gd name="T65" fmla="*/ 2147483647 h 27"/>
                <a:gd name="T66" fmla="*/ 2147483647 w 43"/>
                <a:gd name="T67" fmla="*/ 2147483647 h 27"/>
                <a:gd name="T68" fmla="*/ 2147483647 w 43"/>
                <a:gd name="T69" fmla="*/ 2147483647 h 27"/>
                <a:gd name="T70" fmla="*/ 2147483647 w 43"/>
                <a:gd name="T71" fmla="*/ 2147483647 h 27"/>
                <a:gd name="T72" fmla="*/ 2147483647 w 43"/>
                <a:gd name="T73" fmla="*/ 2147483647 h 27"/>
                <a:gd name="T74" fmla="*/ 2147483647 w 43"/>
                <a:gd name="T75" fmla="*/ 2147483647 h 27"/>
                <a:gd name="T76" fmla="*/ 2147483647 w 43"/>
                <a:gd name="T77" fmla="*/ 2147483647 h 27"/>
                <a:gd name="T78" fmla="*/ 2147483647 w 43"/>
                <a:gd name="T79" fmla="*/ 2147483647 h 27"/>
                <a:gd name="T80" fmla="*/ 2147483647 w 43"/>
                <a:gd name="T81" fmla="*/ 2147483647 h 27"/>
                <a:gd name="T82" fmla="*/ 2147483647 w 43"/>
                <a:gd name="T83" fmla="*/ 2147483647 h 27"/>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3"/>
                <a:gd name="T127" fmla="*/ 0 h 27"/>
                <a:gd name="T128" fmla="*/ 43 w 43"/>
                <a:gd name="T129" fmla="*/ 27 h 27"/>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3" h="27">
                  <a:moveTo>
                    <a:pt x="34" y="14"/>
                  </a:moveTo>
                  <a:lnTo>
                    <a:pt x="33" y="15"/>
                  </a:lnTo>
                  <a:lnTo>
                    <a:pt x="33" y="17"/>
                  </a:lnTo>
                  <a:lnTo>
                    <a:pt x="32" y="18"/>
                  </a:lnTo>
                  <a:lnTo>
                    <a:pt x="30" y="19"/>
                  </a:lnTo>
                  <a:lnTo>
                    <a:pt x="28" y="20"/>
                  </a:lnTo>
                  <a:lnTo>
                    <a:pt x="26" y="21"/>
                  </a:lnTo>
                  <a:lnTo>
                    <a:pt x="24" y="21"/>
                  </a:lnTo>
                  <a:lnTo>
                    <a:pt x="21" y="21"/>
                  </a:lnTo>
                  <a:lnTo>
                    <a:pt x="19" y="21"/>
                  </a:lnTo>
                  <a:lnTo>
                    <a:pt x="17" y="21"/>
                  </a:lnTo>
                  <a:lnTo>
                    <a:pt x="15" y="20"/>
                  </a:lnTo>
                  <a:lnTo>
                    <a:pt x="13" y="19"/>
                  </a:lnTo>
                  <a:lnTo>
                    <a:pt x="12" y="18"/>
                  </a:lnTo>
                  <a:lnTo>
                    <a:pt x="11" y="17"/>
                  </a:lnTo>
                  <a:lnTo>
                    <a:pt x="10" y="15"/>
                  </a:lnTo>
                  <a:lnTo>
                    <a:pt x="10" y="14"/>
                  </a:lnTo>
                  <a:lnTo>
                    <a:pt x="10" y="13"/>
                  </a:lnTo>
                  <a:lnTo>
                    <a:pt x="10" y="12"/>
                  </a:lnTo>
                  <a:lnTo>
                    <a:pt x="11" y="11"/>
                  </a:lnTo>
                  <a:lnTo>
                    <a:pt x="11" y="10"/>
                  </a:lnTo>
                  <a:lnTo>
                    <a:pt x="13" y="9"/>
                  </a:lnTo>
                  <a:lnTo>
                    <a:pt x="13" y="8"/>
                  </a:lnTo>
                  <a:lnTo>
                    <a:pt x="14" y="7"/>
                  </a:lnTo>
                  <a:lnTo>
                    <a:pt x="16" y="7"/>
                  </a:lnTo>
                  <a:lnTo>
                    <a:pt x="17" y="7"/>
                  </a:lnTo>
                  <a:lnTo>
                    <a:pt x="18" y="6"/>
                  </a:lnTo>
                  <a:lnTo>
                    <a:pt x="19" y="6"/>
                  </a:lnTo>
                  <a:lnTo>
                    <a:pt x="20" y="6"/>
                  </a:lnTo>
                  <a:lnTo>
                    <a:pt x="21" y="6"/>
                  </a:lnTo>
                  <a:lnTo>
                    <a:pt x="23" y="6"/>
                  </a:lnTo>
                  <a:lnTo>
                    <a:pt x="24" y="6"/>
                  </a:lnTo>
                  <a:lnTo>
                    <a:pt x="25" y="6"/>
                  </a:lnTo>
                  <a:lnTo>
                    <a:pt x="27" y="6"/>
                  </a:lnTo>
                  <a:lnTo>
                    <a:pt x="27" y="7"/>
                  </a:lnTo>
                  <a:lnTo>
                    <a:pt x="29" y="7"/>
                  </a:lnTo>
                  <a:lnTo>
                    <a:pt x="30" y="8"/>
                  </a:lnTo>
                  <a:lnTo>
                    <a:pt x="31" y="8"/>
                  </a:lnTo>
                  <a:lnTo>
                    <a:pt x="42" y="8"/>
                  </a:lnTo>
                  <a:lnTo>
                    <a:pt x="40" y="6"/>
                  </a:lnTo>
                  <a:lnTo>
                    <a:pt x="38" y="5"/>
                  </a:lnTo>
                  <a:lnTo>
                    <a:pt x="36" y="3"/>
                  </a:lnTo>
                  <a:lnTo>
                    <a:pt x="34" y="2"/>
                  </a:lnTo>
                  <a:lnTo>
                    <a:pt x="31" y="1"/>
                  </a:lnTo>
                  <a:lnTo>
                    <a:pt x="28" y="0"/>
                  </a:lnTo>
                  <a:lnTo>
                    <a:pt x="25" y="0"/>
                  </a:lnTo>
                  <a:lnTo>
                    <a:pt x="21" y="0"/>
                  </a:lnTo>
                  <a:lnTo>
                    <a:pt x="18" y="0"/>
                  </a:lnTo>
                  <a:lnTo>
                    <a:pt x="15" y="0"/>
                  </a:lnTo>
                  <a:lnTo>
                    <a:pt x="12" y="1"/>
                  </a:lnTo>
                  <a:lnTo>
                    <a:pt x="9" y="2"/>
                  </a:lnTo>
                  <a:lnTo>
                    <a:pt x="7" y="4"/>
                  </a:lnTo>
                  <a:lnTo>
                    <a:pt x="4" y="5"/>
                  </a:lnTo>
                  <a:lnTo>
                    <a:pt x="3" y="7"/>
                  </a:lnTo>
                  <a:lnTo>
                    <a:pt x="2" y="9"/>
                  </a:lnTo>
                  <a:lnTo>
                    <a:pt x="1" y="10"/>
                  </a:lnTo>
                  <a:lnTo>
                    <a:pt x="0" y="11"/>
                  </a:lnTo>
                  <a:lnTo>
                    <a:pt x="0" y="12"/>
                  </a:lnTo>
                  <a:lnTo>
                    <a:pt x="0" y="13"/>
                  </a:lnTo>
                  <a:lnTo>
                    <a:pt x="0" y="14"/>
                  </a:lnTo>
                  <a:lnTo>
                    <a:pt x="1" y="16"/>
                  </a:lnTo>
                  <a:lnTo>
                    <a:pt x="2" y="19"/>
                  </a:lnTo>
                  <a:lnTo>
                    <a:pt x="4" y="21"/>
                  </a:lnTo>
                  <a:lnTo>
                    <a:pt x="7" y="23"/>
                  </a:lnTo>
                  <a:lnTo>
                    <a:pt x="9" y="25"/>
                  </a:lnTo>
                  <a:lnTo>
                    <a:pt x="13" y="26"/>
                  </a:lnTo>
                  <a:lnTo>
                    <a:pt x="17" y="27"/>
                  </a:lnTo>
                  <a:lnTo>
                    <a:pt x="21" y="27"/>
                  </a:lnTo>
                  <a:lnTo>
                    <a:pt x="26" y="27"/>
                  </a:lnTo>
                  <a:lnTo>
                    <a:pt x="30" y="26"/>
                  </a:lnTo>
                  <a:lnTo>
                    <a:pt x="34" y="25"/>
                  </a:lnTo>
                  <a:lnTo>
                    <a:pt x="37" y="23"/>
                  </a:lnTo>
                  <a:lnTo>
                    <a:pt x="40" y="21"/>
                  </a:lnTo>
                  <a:lnTo>
                    <a:pt x="41" y="19"/>
                  </a:lnTo>
                  <a:lnTo>
                    <a:pt x="43" y="16"/>
                  </a:lnTo>
                  <a:lnTo>
                    <a:pt x="43" y="14"/>
                  </a:lnTo>
                  <a:lnTo>
                    <a:pt x="43" y="13"/>
                  </a:lnTo>
                  <a:lnTo>
                    <a:pt x="43" y="12"/>
                  </a:lnTo>
                  <a:lnTo>
                    <a:pt x="33" y="12"/>
                  </a:lnTo>
                  <a:lnTo>
                    <a:pt x="34" y="12"/>
                  </a:lnTo>
                  <a:lnTo>
                    <a:pt x="34" y="13"/>
                  </a:lnTo>
                  <a:lnTo>
                    <a:pt x="34"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112" name="Freeform 850"/>
            <p:cNvSpPr>
              <a:spLocks/>
            </p:cNvSpPr>
            <p:nvPr/>
          </p:nvSpPr>
          <p:spPr bwMode="auto">
            <a:xfrm>
              <a:off x="2828977" y="2523158"/>
              <a:ext cx="17245" cy="2819"/>
            </a:xfrm>
            <a:custGeom>
              <a:avLst/>
              <a:gdLst>
                <a:gd name="T0" fmla="*/ 0 w 13"/>
                <a:gd name="T1" fmla="*/ 0 h 3"/>
                <a:gd name="T2" fmla="*/ 2147483647 w 13"/>
                <a:gd name="T3" fmla="*/ 2147483647 h 3"/>
                <a:gd name="T4" fmla="*/ 2147483647 w 13"/>
                <a:gd name="T5" fmla="*/ 2147483647 h 3"/>
                <a:gd name="T6" fmla="*/ 2147483647 w 13"/>
                <a:gd name="T7" fmla="*/ 2147483647 h 3"/>
                <a:gd name="T8" fmla="*/ 2147483647 w 13"/>
                <a:gd name="T9" fmla="*/ 2147483647 h 3"/>
                <a:gd name="T10" fmla="*/ 2147483647 w 13"/>
                <a:gd name="T11" fmla="*/ 2147483647 h 3"/>
                <a:gd name="T12" fmla="*/ 2147483647 w 13"/>
                <a:gd name="T13" fmla="*/ 2147483647 h 3"/>
                <a:gd name="T14" fmla="*/ 2147483647 w 13"/>
                <a:gd name="T15" fmla="*/ 2147483647 h 3"/>
                <a:gd name="T16" fmla="*/ 2147483647 w 13"/>
                <a:gd name="T17" fmla="*/ 2147483647 h 3"/>
                <a:gd name="T18" fmla="*/ 2147483647 w 13"/>
                <a:gd name="T19" fmla="*/ 0 h 3"/>
                <a:gd name="T20" fmla="*/ 0 w 13"/>
                <a:gd name="T21" fmla="*/ 0 h 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
                <a:gd name="T34" fmla="*/ 0 h 3"/>
                <a:gd name="T35" fmla="*/ 13 w 13"/>
                <a:gd name="T36" fmla="*/ 3 h 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 h="3">
                  <a:moveTo>
                    <a:pt x="0" y="0"/>
                  </a:moveTo>
                  <a:lnTo>
                    <a:pt x="1" y="1"/>
                  </a:lnTo>
                  <a:lnTo>
                    <a:pt x="2" y="2"/>
                  </a:lnTo>
                  <a:lnTo>
                    <a:pt x="3" y="3"/>
                  </a:lnTo>
                  <a:lnTo>
                    <a:pt x="13" y="3"/>
                  </a:lnTo>
                  <a:lnTo>
                    <a:pt x="13" y="2"/>
                  </a:lnTo>
                  <a:lnTo>
                    <a:pt x="12" y="2"/>
                  </a:lnTo>
                  <a:lnTo>
                    <a:pt x="12" y="1"/>
                  </a:lnTo>
                  <a:lnTo>
                    <a:pt x="12"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113" name="Freeform 851"/>
            <p:cNvSpPr>
              <a:spLocks/>
            </p:cNvSpPr>
            <p:nvPr/>
          </p:nvSpPr>
          <p:spPr bwMode="auto">
            <a:xfrm>
              <a:off x="2916764" y="2504830"/>
              <a:ext cx="62710" cy="29602"/>
            </a:xfrm>
            <a:custGeom>
              <a:avLst/>
              <a:gdLst>
                <a:gd name="T0" fmla="*/ 2147483647 w 44"/>
                <a:gd name="T1" fmla="*/ 2147483647 h 28"/>
                <a:gd name="T2" fmla="*/ 2147483647 w 44"/>
                <a:gd name="T3" fmla="*/ 2147483647 h 28"/>
                <a:gd name="T4" fmla="*/ 2147483647 w 44"/>
                <a:gd name="T5" fmla="*/ 2147483647 h 28"/>
                <a:gd name="T6" fmla="*/ 2147483647 w 44"/>
                <a:gd name="T7" fmla="*/ 2147483647 h 28"/>
                <a:gd name="T8" fmla="*/ 2147483647 w 44"/>
                <a:gd name="T9" fmla="*/ 2147483647 h 28"/>
                <a:gd name="T10" fmla="*/ 2147483647 w 44"/>
                <a:gd name="T11" fmla="*/ 2147483647 h 28"/>
                <a:gd name="T12" fmla="*/ 2147483647 w 44"/>
                <a:gd name="T13" fmla="*/ 2147483647 h 28"/>
                <a:gd name="T14" fmla="*/ 2147483647 w 44"/>
                <a:gd name="T15" fmla="*/ 2147483647 h 28"/>
                <a:gd name="T16" fmla="*/ 2147483647 w 44"/>
                <a:gd name="T17" fmla="*/ 2147483647 h 28"/>
                <a:gd name="T18" fmla="*/ 2147483647 w 44"/>
                <a:gd name="T19" fmla="*/ 2147483647 h 28"/>
                <a:gd name="T20" fmla="*/ 2147483647 w 44"/>
                <a:gd name="T21" fmla="*/ 2147483647 h 28"/>
                <a:gd name="T22" fmla="*/ 2147483647 w 44"/>
                <a:gd name="T23" fmla="*/ 2147483647 h 28"/>
                <a:gd name="T24" fmla="*/ 2147483647 w 44"/>
                <a:gd name="T25" fmla="*/ 2147483647 h 28"/>
                <a:gd name="T26" fmla="*/ 2147483647 w 44"/>
                <a:gd name="T27" fmla="*/ 2147483647 h 28"/>
                <a:gd name="T28" fmla="*/ 2147483647 w 44"/>
                <a:gd name="T29" fmla="*/ 2147483647 h 28"/>
                <a:gd name="T30" fmla="*/ 2147483647 w 44"/>
                <a:gd name="T31" fmla="*/ 2147483647 h 28"/>
                <a:gd name="T32" fmla="*/ 2147483647 w 44"/>
                <a:gd name="T33" fmla="*/ 2147483647 h 28"/>
                <a:gd name="T34" fmla="*/ 2147483647 w 44"/>
                <a:gd name="T35" fmla="*/ 2147483647 h 28"/>
                <a:gd name="T36" fmla="*/ 2147483647 w 44"/>
                <a:gd name="T37" fmla="*/ 2147483647 h 28"/>
                <a:gd name="T38" fmla="*/ 2147483647 w 44"/>
                <a:gd name="T39" fmla="*/ 2147483647 h 28"/>
                <a:gd name="T40" fmla="*/ 2147483647 w 44"/>
                <a:gd name="T41" fmla="*/ 2147483647 h 28"/>
                <a:gd name="T42" fmla="*/ 2147483647 w 44"/>
                <a:gd name="T43" fmla="*/ 2147483647 h 28"/>
                <a:gd name="T44" fmla="*/ 2147483647 w 44"/>
                <a:gd name="T45" fmla="*/ 0 h 28"/>
                <a:gd name="T46" fmla="*/ 2147483647 w 44"/>
                <a:gd name="T47" fmla="*/ 0 h 28"/>
                <a:gd name="T48" fmla="*/ 2147483647 w 44"/>
                <a:gd name="T49" fmla="*/ 2147483647 h 28"/>
                <a:gd name="T50" fmla="*/ 2147483647 w 44"/>
                <a:gd name="T51" fmla="*/ 2147483647 h 28"/>
                <a:gd name="T52" fmla="*/ 2147483647 w 44"/>
                <a:gd name="T53" fmla="*/ 2147483647 h 28"/>
                <a:gd name="T54" fmla="*/ 2147483647 w 44"/>
                <a:gd name="T55" fmla="*/ 2147483647 h 28"/>
                <a:gd name="T56" fmla="*/ 0 w 44"/>
                <a:gd name="T57" fmla="*/ 2147483647 h 28"/>
                <a:gd name="T58" fmla="*/ 0 w 44"/>
                <a:gd name="T59" fmla="*/ 2147483647 h 28"/>
                <a:gd name="T60" fmla="*/ 2147483647 w 44"/>
                <a:gd name="T61" fmla="*/ 2147483647 h 28"/>
                <a:gd name="T62" fmla="*/ 2147483647 w 44"/>
                <a:gd name="T63" fmla="*/ 2147483647 h 28"/>
                <a:gd name="T64" fmla="*/ 2147483647 w 44"/>
                <a:gd name="T65" fmla="*/ 2147483647 h 28"/>
                <a:gd name="T66" fmla="*/ 2147483647 w 44"/>
                <a:gd name="T67" fmla="*/ 2147483647 h 28"/>
                <a:gd name="T68" fmla="*/ 2147483647 w 44"/>
                <a:gd name="T69" fmla="*/ 2147483647 h 28"/>
                <a:gd name="T70" fmla="*/ 2147483647 w 44"/>
                <a:gd name="T71" fmla="*/ 2147483647 h 28"/>
                <a:gd name="T72" fmla="*/ 2147483647 w 44"/>
                <a:gd name="T73" fmla="*/ 2147483647 h 28"/>
                <a:gd name="T74" fmla="*/ 2147483647 w 44"/>
                <a:gd name="T75" fmla="*/ 2147483647 h 28"/>
                <a:gd name="T76" fmla="*/ 2147483647 w 44"/>
                <a:gd name="T77" fmla="*/ 2147483647 h 28"/>
                <a:gd name="T78" fmla="*/ 2147483647 w 44"/>
                <a:gd name="T79" fmla="*/ 2147483647 h 28"/>
                <a:gd name="T80" fmla="*/ 2147483647 w 44"/>
                <a:gd name="T81" fmla="*/ 2147483647 h 2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44"/>
                <a:gd name="T124" fmla="*/ 0 h 28"/>
                <a:gd name="T125" fmla="*/ 44 w 44"/>
                <a:gd name="T126" fmla="*/ 28 h 2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44" h="28">
                  <a:moveTo>
                    <a:pt x="34" y="14"/>
                  </a:moveTo>
                  <a:lnTo>
                    <a:pt x="34" y="15"/>
                  </a:lnTo>
                  <a:lnTo>
                    <a:pt x="34" y="17"/>
                  </a:lnTo>
                  <a:lnTo>
                    <a:pt x="32" y="18"/>
                  </a:lnTo>
                  <a:lnTo>
                    <a:pt x="31" y="20"/>
                  </a:lnTo>
                  <a:lnTo>
                    <a:pt x="29" y="21"/>
                  </a:lnTo>
                  <a:lnTo>
                    <a:pt x="27" y="21"/>
                  </a:lnTo>
                  <a:lnTo>
                    <a:pt x="25" y="21"/>
                  </a:lnTo>
                  <a:lnTo>
                    <a:pt x="22" y="22"/>
                  </a:lnTo>
                  <a:lnTo>
                    <a:pt x="20" y="21"/>
                  </a:lnTo>
                  <a:lnTo>
                    <a:pt x="18" y="21"/>
                  </a:lnTo>
                  <a:lnTo>
                    <a:pt x="16" y="21"/>
                  </a:lnTo>
                  <a:lnTo>
                    <a:pt x="14" y="20"/>
                  </a:lnTo>
                  <a:lnTo>
                    <a:pt x="12" y="18"/>
                  </a:lnTo>
                  <a:lnTo>
                    <a:pt x="11" y="17"/>
                  </a:lnTo>
                  <a:lnTo>
                    <a:pt x="10" y="15"/>
                  </a:lnTo>
                  <a:lnTo>
                    <a:pt x="10" y="14"/>
                  </a:lnTo>
                  <a:lnTo>
                    <a:pt x="10" y="12"/>
                  </a:lnTo>
                  <a:lnTo>
                    <a:pt x="11" y="11"/>
                  </a:lnTo>
                  <a:lnTo>
                    <a:pt x="12" y="10"/>
                  </a:lnTo>
                  <a:lnTo>
                    <a:pt x="13" y="9"/>
                  </a:lnTo>
                  <a:lnTo>
                    <a:pt x="14" y="9"/>
                  </a:lnTo>
                  <a:lnTo>
                    <a:pt x="15" y="8"/>
                  </a:lnTo>
                  <a:lnTo>
                    <a:pt x="16" y="8"/>
                  </a:lnTo>
                  <a:lnTo>
                    <a:pt x="17" y="7"/>
                  </a:lnTo>
                  <a:lnTo>
                    <a:pt x="18" y="7"/>
                  </a:lnTo>
                  <a:lnTo>
                    <a:pt x="20" y="7"/>
                  </a:lnTo>
                  <a:lnTo>
                    <a:pt x="21" y="6"/>
                  </a:lnTo>
                  <a:lnTo>
                    <a:pt x="22" y="6"/>
                  </a:lnTo>
                  <a:lnTo>
                    <a:pt x="24" y="6"/>
                  </a:lnTo>
                  <a:lnTo>
                    <a:pt x="26" y="7"/>
                  </a:lnTo>
                  <a:lnTo>
                    <a:pt x="27" y="7"/>
                  </a:lnTo>
                  <a:lnTo>
                    <a:pt x="29" y="8"/>
                  </a:lnTo>
                  <a:lnTo>
                    <a:pt x="30" y="8"/>
                  </a:lnTo>
                  <a:lnTo>
                    <a:pt x="31" y="9"/>
                  </a:lnTo>
                  <a:lnTo>
                    <a:pt x="32" y="10"/>
                  </a:lnTo>
                  <a:lnTo>
                    <a:pt x="33" y="11"/>
                  </a:lnTo>
                  <a:lnTo>
                    <a:pt x="44" y="11"/>
                  </a:lnTo>
                  <a:lnTo>
                    <a:pt x="43" y="9"/>
                  </a:lnTo>
                  <a:lnTo>
                    <a:pt x="41" y="7"/>
                  </a:lnTo>
                  <a:lnTo>
                    <a:pt x="38" y="5"/>
                  </a:lnTo>
                  <a:lnTo>
                    <a:pt x="36" y="3"/>
                  </a:lnTo>
                  <a:lnTo>
                    <a:pt x="33" y="2"/>
                  </a:lnTo>
                  <a:lnTo>
                    <a:pt x="30" y="1"/>
                  </a:lnTo>
                  <a:lnTo>
                    <a:pt x="26" y="0"/>
                  </a:lnTo>
                  <a:lnTo>
                    <a:pt x="22" y="0"/>
                  </a:lnTo>
                  <a:lnTo>
                    <a:pt x="19" y="0"/>
                  </a:lnTo>
                  <a:lnTo>
                    <a:pt x="16" y="1"/>
                  </a:lnTo>
                  <a:lnTo>
                    <a:pt x="13" y="2"/>
                  </a:lnTo>
                  <a:lnTo>
                    <a:pt x="10" y="3"/>
                  </a:lnTo>
                  <a:lnTo>
                    <a:pt x="7" y="4"/>
                  </a:lnTo>
                  <a:lnTo>
                    <a:pt x="5" y="6"/>
                  </a:lnTo>
                  <a:lnTo>
                    <a:pt x="3" y="7"/>
                  </a:lnTo>
                  <a:lnTo>
                    <a:pt x="2" y="9"/>
                  </a:lnTo>
                  <a:lnTo>
                    <a:pt x="1" y="10"/>
                  </a:lnTo>
                  <a:lnTo>
                    <a:pt x="1" y="11"/>
                  </a:lnTo>
                  <a:lnTo>
                    <a:pt x="0" y="12"/>
                  </a:lnTo>
                  <a:lnTo>
                    <a:pt x="0" y="14"/>
                  </a:lnTo>
                  <a:lnTo>
                    <a:pt x="1" y="17"/>
                  </a:lnTo>
                  <a:lnTo>
                    <a:pt x="2" y="19"/>
                  </a:lnTo>
                  <a:lnTo>
                    <a:pt x="4" y="22"/>
                  </a:lnTo>
                  <a:lnTo>
                    <a:pt x="7" y="24"/>
                  </a:lnTo>
                  <a:lnTo>
                    <a:pt x="10" y="26"/>
                  </a:lnTo>
                  <a:lnTo>
                    <a:pt x="14" y="27"/>
                  </a:lnTo>
                  <a:lnTo>
                    <a:pt x="18" y="27"/>
                  </a:lnTo>
                  <a:lnTo>
                    <a:pt x="22" y="28"/>
                  </a:lnTo>
                  <a:lnTo>
                    <a:pt x="27" y="27"/>
                  </a:lnTo>
                  <a:lnTo>
                    <a:pt x="31" y="27"/>
                  </a:lnTo>
                  <a:lnTo>
                    <a:pt x="34" y="26"/>
                  </a:lnTo>
                  <a:lnTo>
                    <a:pt x="38" y="24"/>
                  </a:lnTo>
                  <a:lnTo>
                    <a:pt x="41" y="22"/>
                  </a:lnTo>
                  <a:lnTo>
                    <a:pt x="43" y="19"/>
                  </a:lnTo>
                  <a:lnTo>
                    <a:pt x="44" y="17"/>
                  </a:lnTo>
                  <a:lnTo>
                    <a:pt x="44" y="14"/>
                  </a:lnTo>
                  <a:lnTo>
                    <a:pt x="44" y="13"/>
                  </a:lnTo>
                  <a:lnTo>
                    <a:pt x="34" y="13"/>
                  </a:lnTo>
                  <a:lnTo>
                    <a:pt x="34"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114" name="Freeform 852"/>
            <p:cNvSpPr>
              <a:spLocks/>
            </p:cNvSpPr>
            <p:nvPr/>
          </p:nvSpPr>
          <p:spPr bwMode="auto">
            <a:xfrm>
              <a:off x="2963801" y="2514697"/>
              <a:ext cx="15677" cy="4230"/>
            </a:xfrm>
            <a:custGeom>
              <a:avLst/>
              <a:gdLst>
                <a:gd name="T0" fmla="*/ 0 w 10"/>
                <a:gd name="T1" fmla="*/ 0 h 3"/>
                <a:gd name="T2" fmla="*/ 0 w 10"/>
                <a:gd name="T3" fmla="*/ 2147483647 h 3"/>
                <a:gd name="T4" fmla="*/ 0 w 10"/>
                <a:gd name="T5" fmla="*/ 2147483647 h 3"/>
                <a:gd name="T6" fmla="*/ 2147483647 w 10"/>
                <a:gd name="T7" fmla="*/ 2147483647 h 3"/>
                <a:gd name="T8" fmla="*/ 2147483647 w 10"/>
                <a:gd name="T9" fmla="*/ 2147483647 h 3"/>
                <a:gd name="T10" fmla="*/ 2147483647 w 10"/>
                <a:gd name="T11" fmla="*/ 2147483647 h 3"/>
                <a:gd name="T12" fmla="*/ 2147483647 w 10"/>
                <a:gd name="T13" fmla="*/ 2147483647 h 3"/>
                <a:gd name="T14" fmla="*/ 2147483647 w 10"/>
                <a:gd name="T15" fmla="*/ 2147483647 h 3"/>
                <a:gd name="T16" fmla="*/ 2147483647 w 10"/>
                <a:gd name="T17" fmla="*/ 2147483647 h 3"/>
                <a:gd name="T18" fmla="*/ 2147483647 w 10"/>
                <a:gd name="T19" fmla="*/ 0 h 3"/>
                <a:gd name="T20" fmla="*/ 0 w 10"/>
                <a:gd name="T21" fmla="*/ 0 h 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
                <a:gd name="T34" fmla="*/ 0 h 3"/>
                <a:gd name="T35" fmla="*/ 10 w 10"/>
                <a:gd name="T36" fmla="*/ 3 h 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 h="3">
                  <a:moveTo>
                    <a:pt x="0" y="0"/>
                  </a:moveTo>
                  <a:lnTo>
                    <a:pt x="0" y="1"/>
                  </a:lnTo>
                  <a:lnTo>
                    <a:pt x="0" y="2"/>
                  </a:lnTo>
                  <a:lnTo>
                    <a:pt x="1" y="2"/>
                  </a:lnTo>
                  <a:lnTo>
                    <a:pt x="1" y="3"/>
                  </a:lnTo>
                  <a:lnTo>
                    <a:pt x="10" y="3"/>
                  </a:lnTo>
                  <a:lnTo>
                    <a:pt x="10" y="2"/>
                  </a:lnTo>
                  <a:lnTo>
                    <a:pt x="10" y="1"/>
                  </a:lnTo>
                  <a:lnTo>
                    <a:pt x="10"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115" name="Freeform 853"/>
            <p:cNvSpPr>
              <a:spLocks/>
            </p:cNvSpPr>
            <p:nvPr/>
          </p:nvSpPr>
          <p:spPr bwMode="auto">
            <a:xfrm>
              <a:off x="2943420" y="2401933"/>
              <a:ext cx="90929" cy="85985"/>
            </a:xfrm>
            <a:custGeom>
              <a:avLst/>
              <a:gdLst>
                <a:gd name="T0" fmla="*/ 2147483647 w 65"/>
                <a:gd name="T1" fmla="*/ 2147483647 h 79"/>
                <a:gd name="T2" fmla="*/ 2147483647 w 65"/>
                <a:gd name="T3" fmla="*/ 2147483647 h 79"/>
                <a:gd name="T4" fmla="*/ 2147483647 w 65"/>
                <a:gd name="T5" fmla="*/ 2147483647 h 79"/>
                <a:gd name="T6" fmla="*/ 2147483647 w 65"/>
                <a:gd name="T7" fmla="*/ 2147483647 h 79"/>
                <a:gd name="T8" fmla="*/ 2147483647 w 65"/>
                <a:gd name="T9" fmla="*/ 2147483647 h 79"/>
                <a:gd name="T10" fmla="*/ 2147483647 w 65"/>
                <a:gd name="T11" fmla="*/ 2147483647 h 79"/>
                <a:gd name="T12" fmla="*/ 2147483647 w 65"/>
                <a:gd name="T13" fmla="*/ 2147483647 h 79"/>
                <a:gd name="T14" fmla="*/ 2147483647 w 65"/>
                <a:gd name="T15" fmla="*/ 2147483647 h 79"/>
                <a:gd name="T16" fmla="*/ 2147483647 w 65"/>
                <a:gd name="T17" fmla="*/ 2147483647 h 79"/>
                <a:gd name="T18" fmla="*/ 2147483647 w 65"/>
                <a:gd name="T19" fmla="*/ 2147483647 h 79"/>
                <a:gd name="T20" fmla="*/ 2147483647 w 65"/>
                <a:gd name="T21" fmla="*/ 2147483647 h 79"/>
                <a:gd name="T22" fmla="*/ 2147483647 w 65"/>
                <a:gd name="T23" fmla="*/ 2147483647 h 79"/>
                <a:gd name="T24" fmla="*/ 2147483647 w 65"/>
                <a:gd name="T25" fmla="*/ 2147483647 h 79"/>
                <a:gd name="T26" fmla="*/ 2147483647 w 65"/>
                <a:gd name="T27" fmla="*/ 2147483647 h 79"/>
                <a:gd name="T28" fmla="*/ 2147483647 w 65"/>
                <a:gd name="T29" fmla="*/ 2147483647 h 79"/>
                <a:gd name="T30" fmla="*/ 2147483647 w 65"/>
                <a:gd name="T31" fmla="*/ 2147483647 h 79"/>
                <a:gd name="T32" fmla="*/ 2147483647 w 65"/>
                <a:gd name="T33" fmla="*/ 2147483647 h 79"/>
                <a:gd name="T34" fmla="*/ 2147483647 w 65"/>
                <a:gd name="T35" fmla="*/ 2147483647 h 79"/>
                <a:gd name="T36" fmla="*/ 2147483647 w 65"/>
                <a:gd name="T37" fmla="*/ 2147483647 h 79"/>
                <a:gd name="T38" fmla="*/ 2147483647 w 65"/>
                <a:gd name="T39" fmla="*/ 2147483647 h 79"/>
                <a:gd name="T40" fmla="*/ 2147483647 w 65"/>
                <a:gd name="T41" fmla="*/ 2147483647 h 79"/>
                <a:gd name="T42" fmla="*/ 2147483647 w 65"/>
                <a:gd name="T43" fmla="*/ 2147483647 h 79"/>
                <a:gd name="T44" fmla="*/ 2147483647 w 65"/>
                <a:gd name="T45" fmla="*/ 2147483647 h 79"/>
                <a:gd name="T46" fmla="*/ 2147483647 w 65"/>
                <a:gd name="T47" fmla="*/ 2147483647 h 79"/>
                <a:gd name="T48" fmla="*/ 2147483647 w 65"/>
                <a:gd name="T49" fmla="*/ 2147483647 h 79"/>
                <a:gd name="T50" fmla="*/ 2147483647 w 65"/>
                <a:gd name="T51" fmla="*/ 2147483647 h 79"/>
                <a:gd name="T52" fmla="*/ 2147483647 w 65"/>
                <a:gd name="T53" fmla="*/ 2147483647 h 79"/>
                <a:gd name="T54" fmla="*/ 2147483647 w 65"/>
                <a:gd name="T55" fmla="*/ 2147483647 h 79"/>
                <a:gd name="T56" fmla="*/ 2147483647 w 65"/>
                <a:gd name="T57" fmla="*/ 2147483647 h 79"/>
                <a:gd name="T58" fmla="*/ 2147483647 w 65"/>
                <a:gd name="T59" fmla="*/ 2147483647 h 79"/>
                <a:gd name="T60" fmla="*/ 2147483647 w 65"/>
                <a:gd name="T61" fmla="*/ 2147483647 h 79"/>
                <a:gd name="T62" fmla="*/ 2147483647 w 65"/>
                <a:gd name="T63" fmla="*/ 2147483647 h 79"/>
                <a:gd name="T64" fmla="*/ 2147483647 w 65"/>
                <a:gd name="T65" fmla="*/ 2147483647 h 7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65"/>
                <a:gd name="T100" fmla="*/ 0 h 79"/>
                <a:gd name="T101" fmla="*/ 65 w 65"/>
                <a:gd name="T102" fmla="*/ 79 h 7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65" h="79">
                  <a:moveTo>
                    <a:pt x="33" y="0"/>
                  </a:moveTo>
                  <a:lnTo>
                    <a:pt x="26" y="1"/>
                  </a:lnTo>
                  <a:lnTo>
                    <a:pt x="21" y="2"/>
                  </a:lnTo>
                  <a:lnTo>
                    <a:pt x="16" y="6"/>
                  </a:lnTo>
                  <a:lnTo>
                    <a:pt x="11" y="10"/>
                  </a:lnTo>
                  <a:lnTo>
                    <a:pt x="8" y="15"/>
                  </a:lnTo>
                  <a:lnTo>
                    <a:pt x="4" y="20"/>
                  </a:lnTo>
                  <a:lnTo>
                    <a:pt x="2" y="27"/>
                  </a:lnTo>
                  <a:lnTo>
                    <a:pt x="1" y="34"/>
                  </a:lnTo>
                  <a:lnTo>
                    <a:pt x="11" y="34"/>
                  </a:lnTo>
                  <a:lnTo>
                    <a:pt x="12" y="30"/>
                  </a:lnTo>
                  <a:lnTo>
                    <a:pt x="14" y="25"/>
                  </a:lnTo>
                  <a:lnTo>
                    <a:pt x="16" y="22"/>
                  </a:lnTo>
                  <a:lnTo>
                    <a:pt x="19" y="19"/>
                  </a:lnTo>
                  <a:lnTo>
                    <a:pt x="22" y="16"/>
                  </a:lnTo>
                  <a:lnTo>
                    <a:pt x="25" y="14"/>
                  </a:lnTo>
                  <a:lnTo>
                    <a:pt x="29" y="13"/>
                  </a:lnTo>
                  <a:lnTo>
                    <a:pt x="33" y="13"/>
                  </a:lnTo>
                  <a:lnTo>
                    <a:pt x="37" y="13"/>
                  </a:lnTo>
                  <a:lnTo>
                    <a:pt x="42" y="15"/>
                  </a:lnTo>
                  <a:lnTo>
                    <a:pt x="46" y="17"/>
                  </a:lnTo>
                  <a:lnTo>
                    <a:pt x="49" y="20"/>
                  </a:lnTo>
                  <a:lnTo>
                    <a:pt x="52" y="25"/>
                  </a:lnTo>
                  <a:lnTo>
                    <a:pt x="54" y="29"/>
                  </a:lnTo>
                  <a:lnTo>
                    <a:pt x="55" y="34"/>
                  </a:lnTo>
                  <a:lnTo>
                    <a:pt x="55" y="40"/>
                  </a:lnTo>
                  <a:lnTo>
                    <a:pt x="55" y="46"/>
                  </a:lnTo>
                  <a:lnTo>
                    <a:pt x="54" y="51"/>
                  </a:lnTo>
                  <a:lnTo>
                    <a:pt x="52" y="55"/>
                  </a:lnTo>
                  <a:lnTo>
                    <a:pt x="49" y="60"/>
                  </a:lnTo>
                  <a:lnTo>
                    <a:pt x="46" y="63"/>
                  </a:lnTo>
                  <a:lnTo>
                    <a:pt x="42" y="65"/>
                  </a:lnTo>
                  <a:lnTo>
                    <a:pt x="37" y="67"/>
                  </a:lnTo>
                  <a:lnTo>
                    <a:pt x="33" y="68"/>
                  </a:lnTo>
                  <a:lnTo>
                    <a:pt x="29" y="67"/>
                  </a:lnTo>
                  <a:lnTo>
                    <a:pt x="25" y="65"/>
                  </a:lnTo>
                  <a:lnTo>
                    <a:pt x="21" y="63"/>
                  </a:lnTo>
                  <a:lnTo>
                    <a:pt x="17" y="60"/>
                  </a:lnTo>
                  <a:lnTo>
                    <a:pt x="15" y="56"/>
                  </a:lnTo>
                  <a:lnTo>
                    <a:pt x="12" y="52"/>
                  </a:lnTo>
                  <a:lnTo>
                    <a:pt x="11" y="46"/>
                  </a:lnTo>
                  <a:lnTo>
                    <a:pt x="10" y="41"/>
                  </a:lnTo>
                  <a:lnTo>
                    <a:pt x="0" y="41"/>
                  </a:lnTo>
                  <a:lnTo>
                    <a:pt x="1" y="49"/>
                  </a:lnTo>
                  <a:lnTo>
                    <a:pt x="3" y="56"/>
                  </a:lnTo>
                  <a:lnTo>
                    <a:pt x="6" y="62"/>
                  </a:lnTo>
                  <a:lnTo>
                    <a:pt x="10" y="68"/>
                  </a:lnTo>
                  <a:lnTo>
                    <a:pt x="15" y="73"/>
                  </a:lnTo>
                  <a:lnTo>
                    <a:pt x="20" y="76"/>
                  </a:lnTo>
                  <a:lnTo>
                    <a:pt x="26" y="78"/>
                  </a:lnTo>
                  <a:lnTo>
                    <a:pt x="33" y="79"/>
                  </a:lnTo>
                  <a:lnTo>
                    <a:pt x="39" y="78"/>
                  </a:lnTo>
                  <a:lnTo>
                    <a:pt x="45" y="76"/>
                  </a:lnTo>
                  <a:lnTo>
                    <a:pt x="50" y="72"/>
                  </a:lnTo>
                  <a:lnTo>
                    <a:pt x="55" y="67"/>
                  </a:lnTo>
                  <a:lnTo>
                    <a:pt x="59" y="62"/>
                  </a:lnTo>
                  <a:lnTo>
                    <a:pt x="62" y="55"/>
                  </a:lnTo>
                  <a:lnTo>
                    <a:pt x="64" y="48"/>
                  </a:lnTo>
                  <a:lnTo>
                    <a:pt x="65" y="39"/>
                  </a:lnTo>
                  <a:lnTo>
                    <a:pt x="64" y="31"/>
                  </a:lnTo>
                  <a:lnTo>
                    <a:pt x="62" y="24"/>
                  </a:lnTo>
                  <a:lnTo>
                    <a:pt x="59" y="17"/>
                  </a:lnTo>
                  <a:lnTo>
                    <a:pt x="55" y="12"/>
                  </a:lnTo>
                  <a:lnTo>
                    <a:pt x="50" y="7"/>
                  </a:lnTo>
                  <a:lnTo>
                    <a:pt x="45" y="3"/>
                  </a:lnTo>
                  <a:lnTo>
                    <a:pt x="39" y="1"/>
                  </a:lnTo>
                  <a:lnTo>
                    <a:pt x="3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116" name="Freeform 854"/>
            <p:cNvSpPr>
              <a:spLocks/>
            </p:cNvSpPr>
            <p:nvPr/>
          </p:nvSpPr>
          <p:spPr bwMode="auto">
            <a:xfrm>
              <a:off x="2943420" y="2438585"/>
              <a:ext cx="15677" cy="8457"/>
            </a:xfrm>
            <a:custGeom>
              <a:avLst/>
              <a:gdLst>
                <a:gd name="T0" fmla="*/ 2147483647 w 11"/>
                <a:gd name="T1" fmla="*/ 2147483647 h 7"/>
                <a:gd name="T2" fmla="*/ 2147483647 w 11"/>
                <a:gd name="T3" fmla="*/ 2147483647 h 7"/>
                <a:gd name="T4" fmla="*/ 2147483647 w 11"/>
                <a:gd name="T5" fmla="*/ 2147483647 h 7"/>
                <a:gd name="T6" fmla="*/ 2147483647 w 11"/>
                <a:gd name="T7" fmla="*/ 2147483647 h 7"/>
                <a:gd name="T8" fmla="*/ 2147483647 w 11"/>
                <a:gd name="T9" fmla="*/ 0 h 7"/>
                <a:gd name="T10" fmla="*/ 2147483647 w 11"/>
                <a:gd name="T11" fmla="*/ 0 h 7"/>
                <a:gd name="T12" fmla="*/ 2147483647 w 11"/>
                <a:gd name="T13" fmla="*/ 2147483647 h 7"/>
                <a:gd name="T14" fmla="*/ 2147483647 w 11"/>
                <a:gd name="T15" fmla="*/ 2147483647 h 7"/>
                <a:gd name="T16" fmla="*/ 0 w 11"/>
                <a:gd name="T17" fmla="*/ 2147483647 h 7"/>
                <a:gd name="T18" fmla="*/ 0 w 11"/>
                <a:gd name="T19" fmla="*/ 2147483647 h 7"/>
                <a:gd name="T20" fmla="*/ 0 w 11"/>
                <a:gd name="T21" fmla="*/ 2147483647 h 7"/>
                <a:gd name="T22" fmla="*/ 0 w 11"/>
                <a:gd name="T23" fmla="*/ 2147483647 h 7"/>
                <a:gd name="T24" fmla="*/ 0 w 11"/>
                <a:gd name="T25" fmla="*/ 2147483647 h 7"/>
                <a:gd name="T26" fmla="*/ 0 w 11"/>
                <a:gd name="T27" fmla="*/ 2147483647 h 7"/>
                <a:gd name="T28" fmla="*/ 2147483647 w 11"/>
                <a:gd name="T29" fmla="*/ 2147483647 h 7"/>
                <a:gd name="T30" fmla="*/ 2147483647 w 11"/>
                <a:gd name="T31" fmla="*/ 2147483647 h 7"/>
                <a:gd name="T32" fmla="*/ 2147483647 w 11"/>
                <a:gd name="T33" fmla="*/ 2147483647 h 7"/>
                <a:gd name="T34" fmla="*/ 2147483647 w 11"/>
                <a:gd name="T35" fmla="*/ 2147483647 h 7"/>
                <a:gd name="T36" fmla="*/ 2147483647 w 11"/>
                <a:gd name="T37" fmla="*/ 2147483647 h 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1"/>
                <a:gd name="T58" fmla="*/ 0 h 7"/>
                <a:gd name="T59" fmla="*/ 11 w 11"/>
                <a:gd name="T60" fmla="*/ 7 h 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1" h="7">
                  <a:moveTo>
                    <a:pt x="10" y="6"/>
                  </a:moveTo>
                  <a:lnTo>
                    <a:pt x="10" y="4"/>
                  </a:lnTo>
                  <a:lnTo>
                    <a:pt x="10" y="3"/>
                  </a:lnTo>
                  <a:lnTo>
                    <a:pt x="10" y="2"/>
                  </a:lnTo>
                  <a:lnTo>
                    <a:pt x="11" y="0"/>
                  </a:lnTo>
                  <a:lnTo>
                    <a:pt x="1" y="0"/>
                  </a:lnTo>
                  <a:lnTo>
                    <a:pt x="1" y="2"/>
                  </a:lnTo>
                  <a:lnTo>
                    <a:pt x="1" y="3"/>
                  </a:lnTo>
                  <a:lnTo>
                    <a:pt x="0" y="4"/>
                  </a:lnTo>
                  <a:lnTo>
                    <a:pt x="0" y="5"/>
                  </a:lnTo>
                  <a:lnTo>
                    <a:pt x="0" y="6"/>
                  </a:lnTo>
                  <a:lnTo>
                    <a:pt x="0" y="7"/>
                  </a:lnTo>
                  <a:lnTo>
                    <a:pt x="10" y="7"/>
                  </a:lnTo>
                  <a:lnTo>
                    <a:pt x="1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117" name="Freeform 855"/>
            <p:cNvSpPr>
              <a:spLocks/>
            </p:cNvSpPr>
            <p:nvPr/>
          </p:nvSpPr>
          <p:spPr bwMode="auto">
            <a:xfrm>
              <a:off x="2962234" y="2414618"/>
              <a:ext cx="29787" cy="49336"/>
            </a:xfrm>
            <a:custGeom>
              <a:avLst/>
              <a:gdLst>
                <a:gd name="T0" fmla="*/ 2147483647 w 21"/>
                <a:gd name="T1" fmla="*/ 2147483647 h 47"/>
                <a:gd name="T2" fmla="*/ 2147483647 w 21"/>
                <a:gd name="T3" fmla="*/ 2147483647 h 47"/>
                <a:gd name="T4" fmla="*/ 2147483647 w 21"/>
                <a:gd name="T5" fmla="*/ 2147483647 h 47"/>
                <a:gd name="T6" fmla="*/ 2147483647 w 21"/>
                <a:gd name="T7" fmla="*/ 2147483647 h 47"/>
                <a:gd name="T8" fmla="*/ 2147483647 w 21"/>
                <a:gd name="T9" fmla="*/ 0 h 47"/>
                <a:gd name="T10" fmla="*/ 2147483647 w 21"/>
                <a:gd name="T11" fmla="*/ 2147483647 h 47"/>
                <a:gd name="T12" fmla="*/ 2147483647 w 21"/>
                <a:gd name="T13" fmla="*/ 2147483647 h 47"/>
                <a:gd name="T14" fmla="*/ 0 w 21"/>
                <a:gd name="T15" fmla="*/ 2147483647 h 47"/>
                <a:gd name="T16" fmla="*/ 2147483647 w 21"/>
                <a:gd name="T17" fmla="*/ 2147483647 h 4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1"/>
                <a:gd name="T28" fmla="*/ 0 h 47"/>
                <a:gd name="T29" fmla="*/ 21 w 21"/>
                <a:gd name="T30" fmla="*/ 47 h 4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1" h="47">
                  <a:moveTo>
                    <a:pt x="17" y="29"/>
                  </a:moveTo>
                  <a:lnTo>
                    <a:pt x="17" y="24"/>
                  </a:lnTo>
                  <a:lnTo>
                    <a:pt x="17" y="14"/>
                  </a:lnTo>
                  <a:lnTo>
                    <a:pt x="17" y="5"/>
                  </a:lnTo>
                  <a:lnTo>
                    <a:pt x="17" y="0"/>
                  </a:lnTo>
                  <a:lnTo>
                    <a:pt x="20" y="29"/>
                  </a:lnTo>
                  <a:lnTo>
                    <a:pt x="21" y="31"/>
                  </a:lnTo>
                  <a:lnTo>
                    <a:pt x="0" y="47"/>
                  </a:lnTo>
                  <a:lnTo>
                    <a:pt x="17" y="2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118" name="Freeform 856"/>
            <p:cNvSpPr>
              <a:spLocks/>
            </p:cNvSpPr>
            <p:nvPr/>
          </p:nvSpPr>
          <p:spPr bwMode="auto">
            <a:xfrm>
              <a:off x="2949687" y="2387835"/>
              <a:ext cx="31354" cy="22554"/>
            </a:xfrm>
            <a:custGeom>
              <a:avLst/>
              <a:gdLst>
                <a:gd name="T0" fmla="*/ 0 w 21"/>
                <a:gd name="T1" fmla="*/ 2147483647 h 20"/>
                <a:gd name="T2" fmla="*/ 0 w 21"/>
                <a:gd name="T3" fmla="*/ 2147483647 h 20"/>
                <a:gd name="T4" fmla="*/ 0 w 21"/>
                <a:gd name="T5" fmla="*/ 2147483647 h 20"/>
                <a:gd name="T6" fmla="*/ 2147483647 w 21"/>
                <a:gd name="T7" fmla="*/ 2147483647 h 20"/>
                <a:gd name="T8" fmla="*/ 2147483647 w 21"/>
                <a:gd name="T9" fmla="*/ 2147483647 h 20"/>
                <a:gd name="T10" fmla="*/ 2147483647 w 21"/>
                <a:gd name="T11" fmla="*/ 2147483647 h 20"/>
                <a:gd name="T12" fmla="*/ 2147483647 w 21"/>
                <a:gd name="T13" fmla="*/ 0 h 20"/>
                <a:gd name="T14" fmla="*/ 2147483647 w 21"/>
                <a:gd name="T15" fmla="*/ 2147483647 h 20"/>
                <a:gd name="T16" fmla="*/ 2147483647 w 21"/>
                <a:gd name="T17" fmla="*/ 2147483647 h 20"/>
                <a:gd name="T18" fmla="*/ 2147483647 w 21"/>
                <a:gd name="T19" fmla="*/ 2147483647 h 20"/>
                <a:gd name="T20" fmla="*/ 2147483647 w 21"/>
                <a:gd name="T21" fmla="*/ 2147483647 h 20"/>
                <a:gd name="T22" fmla="*/ 2147483647 w 21"/>
                <a:gd name="T23" fmla="*/ 2147483647 h 20"/>
                <a:gd name="T24" fmla="*/ 2147483647 w 21"/>
                <a:gd name="T25" fmla="*/ 2147483647 h 20"/>
                <a:gd name="T26" fmla="*/ 2147483647 w 21"/>
                <a:gd name="T27" fmla="*/ 2147483647 h 20"/>
                <a:gd name="T28" fmla="*/ 2147483647 w 21"/>
                <a:gd name="T29" fmla="*/ 2147483647 h 20"/>
                <a:gd name="T30" fmla="*/ 2147483647 w 21"/>
                <a:gd name="T31" fmla="*/ 2147483647 h 20"/>
                <a:gd name="T32" fmla="*/ 2147483647 w 21"/>
                <a:gd name="T33" fmla="*/ 2147483647 h 20"/>
                <a:gd name="T34" fmla="*/ 2147483647 w 21"/>
                <a:gd name="T35" fmla="*/ 2147483647 h 20"/>
                <a:gd name="T36" fmla="*/ 0 w 21"/>
                <a:gd name="T37" fmla="*/ 2147483647 h 2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1"/>
                <a:gd name="T58" fmla="*/ 0 h 20"/>
                <a:gd name="T59" fmla="*/ 21 w 21"/>
                <a:gd name="T60" fmla="*/ 20 h 20"/>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1" h="20">
                  <a:moveTo>
                    <a:pt x="0" y="20"/>
                  </a:moveTo>
                  <a:lnTo>
                    <a:pt x="0" y="19"/>
                  </a:lnTo>
                  <a:lnTo>
                    <a:pt x="0" y="15"/>
                  </a:lnTo>
                  <a:lnTo>
                    <a:pt x="1" y="10"/>
                  </a:lnTo>
                  <a:lnTo>
                    <a:pt x="3" y="5"/>
                  </a:lnTo>
                  <a:lnTo>
                    <a:pt x="5" y="2"/>
                  </a:lnTo>
                  <a:lnTo>
                    <a:pt x="9" y="0"/>
                  </a:lnTo>
                  <a:lnTo>
                    <a:pt x="14" y="2"/>
                  </a:lnTo>
                  <a:lnTo>
                    <a:pt x="21" y="7"/>
                  </a:lnTo>
                  <a:lnTo>
                    <a:pt x="21" y="11"/>
                  </a:lnTo>
                  <a:lnTo>
                    <a:pt x="21" y="10"/>
                  </a:lnTo>
                  <a:lnTo>
                    <a:pt x="19" y="9"/>
                  </a:lnTo>
                  <a:lnTo>
                    <a:pt x="17" y="8"/>
                  </a:lnTo>
                  <a:lnTo>
                    <a:pt x="15" y="6"/>
                  </a:lnTo>
                  <a:lnTo>
                    <a:pt x="12" y="5"/>
                  </a:lnTo>
                  <a:lnTo>
                    <a:pt x="10" y="5"/>
                  </a:lnTo>
                  <a:lnTo>
                    <a:pt x="7" y="7"/>
                  </a:lnTo>
                  <a:lnTo>
                    <a:pt x="5" y="9"/>
                  </a:lnTo>
                  <a:lnTo>
                    <a:pt x="0"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119" name="Freeform 857"/>
            <p:cNvSpPr>
              <a:spLocks/>
            </p:cNvSpPr>
            <p:nvPr/>
          </p:nvSpPr>
          <p:spPr bwMode="auto">
            <a:xfrm>
              <a:off x="2949687" y="2396296"/>
              <a:ext cx="31354" cy="11277"/>
            </a:xfrm>
            <a:custGeom>
              <a:avLst/>
              <a:gdLst>
                <a:gd name="T0" fmla="*/ 0 w 22"/>
                <a:gd name="T1" fmla="*/ 2147483647 h 10"/>
                <a:gd name="T2" fmla="*/ 2147483647 w 22"/>
                <a:gd name="T3" fmla="*/ 2147483647 h 10"/>
                <a:gd name="T4" fmla="*/ 2147483647 w 22"/>
                <a:gd name="T5" fmla="*/ 2147483647 h 10"/>
                <a:gd name="T6" fmla="*/ 2147483647 w 22"/>
                <a:gd name="T7" fmla="*/ 2147483647 h 10"/>
                <a:gd name="T8" fmla="*/ 2147483647 w 22"/>
                <a:gd name="T9" fmla="*/ 2147483647 h 10"/>
                <a:gd name="T10" fmla="*/ 2147483647 w 22"/>
                <a:gd name="T11" fmla="*/ 2147483647 h 10"/>
                <a:gd name="T12" fmla="*/ 2147483647 w 22"/>
                <a:gd name="T13" fmla="*/ 2147483647 h 10"/>
                <a:gd name="T14" fmla="*/ 2147483647 w 22"/>
                <a:gd name="T15" fmla="*/ 2147483647 h 10"/>
                <a:gd name="T16" fmla="*/ 2147483647 w 22"/>
                <a:gd name="T17" fmla="*/ 0 h 10"/>
                <a:gd name="T18" fmla="*/ 2147483647 w 22"/>
                <a:gd name="T19" fmla="*/ 0 h 10"/>
                <a:gd name="T20" fmla="*/ 2147483647 w 22"/>
                <a:gd name="T21" fmla="*/ 2147483647 h 10"/>
                <a:gd name="T22" fmla="*/ 2147483647 w 22"/>
                <a:gd name="T23" fmla="*/ 2147483647 h 10"/>
                <a:gd name="T24" fmla="*/ 2147483647 w 22"/>
                <a:gd name="T25" fmla="*/ 2147483647 h 10"/>
                <a:gd name="T26" fmla="*/ 2147483647 w 22"/>
                <a:gd name="T27" fmla="*/ 2147483647 h 10"/>
                <a:gd name="T28" fmla="*/ 2147483647 w 22"/>
                <a:gd name="T29" fmla="*/ 2147483647 h 10"/>
                <a:gd name="T30" fmla="*/ 2147483647 w 22"/>
                <a:gd name="T31" fmla="*/ 2147483647 h 10"/>
                <a:gd name="T32" fmla="*/ 0 w 22"/>
                <a:gd name="T33" fmla="*/ 2147483647 h 1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2"/>
                <a:gd name="T52" fmla="*/ 0 h 10"/>
                <a:gd name="T53" fmla="*/ 22 w 22"/>
                <a:gd name="T54" fmla="*/ 10 h 1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2" h="10">
                  <a:moveTo>
                    <a:pt x="0" y="6"/>
                  </a:moveTo>
                  <a:lnTo>
                    <a:pt x="1" y="6"/>
                  </a:lnTo>
                  <a:lnTo>
                    <a:pt x="3" y="6"/>
                  </a:lnTo>
                  <a:lnTo>
                    <a:pt x="6" y="7"/>
                  </a:lnTo>
                  <a:lnTo>
                    <a:pt x="9" y="7"/>
                  </a:lnTo>
                  <a:lnTo>
                    <a:pt x="13" y="6"/>
                  </a:lnTo>
                  <a:lnTo>
                    <a:pt x="16" y="5"/>
                  </a:lnTo>
                  <a:lnTo>
                    <a:pt x="19" y="3"/>
                  </a:lnTo>
                  <a:lnTo>
                    <a:pt x="22" y="0"/>
                  </a:lnTo>
                  <a:lnTo>
                    <a:pt x="21" y="0"/>
                  </a:lnTo>
                  <a:lnTo>
                    <a:pt x="20" y="3"/>
                  </a:lnTo>
                  <a:lnTo>
                    <a:pt x="18" y="5"/>
                  </a:lnTo>
                  <a:lnTo>
                    <a:pt x="16" y="7"/>
                  </a:lnTo>
                  <a:lnTo>
                    <a:pt x="12" y="9"/>
                  </a:lnTo>
                  <a:lnTo>
                    <a:pt x="9" y="10"/>
                  </a:lnTo>
                  <a:lnTo>
                    <a:pt x="5" y="9"/>
                  </a:lnTo>
                  <a:lnTo>
                    <a:pt x="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120" name="Freeform 858"/>
            <p:cNvSpPr>
              <a:spLocks/>
            </p:cNvSpPr>
            <p:nvPr/>
          </p:nvSpPr>
          <p:spPr bwMode="auto">
            <a:xfrm>
              <a:off x="2995151" y="2387838"/>
              <a:ext cx="32922" cy="18325"/>
            </a:xfrm>
            <a:custGeom>
              <a:avLst/>
              <a:gdLst>
                <a:gd name="T0" fmla="*/ 0 w 24"/>
                <a:gd name="T1" fmla="*/ 2147483647 h 17"/>
                <a:gd name="T2" fmla="*/ 2147483647 w 24"/>
                <a:gd name="T3" fmla="*/ 2147483647 h 17"/>
                <a:gd name="T4" fmla="*/ 2147483647 w 24"/>
                <a:gd name="T5" fmla="*/ 2147483647 h 17"/>
                <a:gd name="T6" fmla="*/ 2147483647 w 24"/>
                <a:gd name="T7" fmla="*/ 2147483647 h 17"/>
                <a:gd name="T8" fmla="*/ 2147483647 w 24"/>
                <a:gd name="T9" fmla="*/ 2147483647 h 17"/>
                <a:gd name="T10" fmla="*/ 2147483647 w 24"/>
                <a:gd name="T11" fmla="*/ 0 h 17"/>
                <a:gd name="T12" fmla="*/ 2147483647 w 24"/>
                <a:gd name="T13" fmla="*/ 2147483647 h 17"/>
                <a:gd name="T14" fmla="*/ 2147483647 w 24"/>
                <a:gd name="T15" fmla="*/ 2147483647 h 17"/>
                <a:gd name="T16" fmla="*/ 2147483647 w 24"/>
                <a:gd name="T17" fmla="*/ 2147483647 h 17"/>
                <a:gd name="T18" fmla="*/ 2147483647 w 24"/>
                <a:gd name="T19" fmla="*/ 2147483647 h 17"/>
                <a:gd name="T20" fmla="*/ 2147483647 w 24"/>
                <a:gd name="T21" fmla="*/ 2147483647 h 17"/>
                <a:gd name="T22" fmla="*/ 2147483647 w 24"/>
                <a:gd name="T23" fmla="*/ 2147483647 h 17"/>
                <a:gd name="T24" fmla="*/ 2147483647 w 24"/>
                <a:gd name="T25" fmla="*/ 2147483647 h 17"/>
                <a:gd name="T26" fmla="*/ 2147483647 w 24"/>
                <a:gd name="T27" fmla="*/ 2147483647 h 17"/>
                <a:gd name="T28" fmla="*/ 2147483647 w 24"/>
                <a:gd name="T29" fmla="*/ 2147483647 h 17"/>
                <a:gd name="T30" fmla="*/ 2147483647 w 24"/>
                <a:gd name="T31" fmla="*/ 2147483647 h 17"/>
                <a:gd name="T32" fmla="*/ 2147483647 w 24"/>
                <a:gd name="T33" fmla="*/ 2147483647 h 17"/>
                <a:gd name="T34" fmla="*/ 2147483647 w 24"/>
                <a:gd name="T35" fmla="*/ 2147483647 h 17"/>
                <a:gd name="T36" fmla="*/ 0 w 24"/>
                <a:gd name="T37" fmla="*/ 2147483647 h 1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4"/>
                <a:gd name="T58" fmla="*/ 0 h 17"/>
                <a:gd name="T59" fmla="*/ 24 w 24"/>
                <a:gd name="T60" fmla="*/ 17 h 1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4" h="17">
                  <a:moveTo>
                    <a:pt x="0" y="10"/>
                  </a:moveTo>
                  <a:lnTo>
                    <a:pt x="1" y="10"/>
                  </a:lnTo>
                  <a:lnTo>
                    <a:pt x="3" y="7"/>
                  </a:lnTo>
                  <a:lnTo>
                    <a:pt x="7" y="4"/>
                  </a:lnTo>
                  <a:lnTo>
                    <a:pt x="11" y="1"/>
                  </a:lnTo>
                  <a:lnTo>
                    <a:pt x="15" y="0"/>
                  </a:lnTo>
                  <a:lnTo>
                    <a:pt x="19" y="2"/>
                  </a:lnTo>
                  <a:lnTo>
                    <a:pt x="22" y="6"/>
                  </a:lnTo>
                  <a:lnTo>
                    <a:pt x="24" y="15"/>
                  </a:lnTo>
                  <a:lnTo>
                    <a:pt x="23" y="17"/>
                  </a:lnTo>
                  <a:lnTo>
                    <a:pt x="22" y="17"/>
                  </a:lnTo>
                  <a:lnTo>
                    <a:pt x="22" y="15"/>
                  </a:lnTo>
                  <a:lnTo>
                    <a:pt x="21" y="12"/>
                  </a:lnTo>
                  <a:lnTo>
                    <a:pt x="20" y="10"/>
                  </a:lnTo>
                  <a:lnTo>
                    <a:pt x="18" y="8"/>
                  </a:lnTo>
                  <a:lnTo>
                    <a:pt x="16" y="6"/>
                  </a:lnTo>
                  <a:lnTo>
                    <a:pt x="14" y="5"/>
                  </a:lnTo>
                  <a:lnTo>
                    <a:pt x="11" y="6"/>
                  </a:lnTo>
                  <a:lnTo>
                    <a:pt x="0"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121" name="Freeform 859"/>
            <p:cNvSpPr>
              <a:spLocks/>
            </p:cNvSpPr>
            <p:nvPr/>
          </p:nvSpPr>
          <p:spPr bwMode="auto">
            <a:xfrm>
              <a:off x="3001428" y="2392065"/>
              <a:ext cx="28219" cy="14096"/>
            </a:xfrm>
            <a:custGeom>
              <a:avLst/>
              <a:gdLst>
                <a:gd name="T0" fmla="*/ 0 w 20"/>
                <a:gd name="T1" fmla="*/ 0 h 12"/>
                <a:gd name="T2" fmla="*/ 0 w 20"/>
                <a:gd name="T3" fmla="*/ 2147483647 h 12"/>
                <a:gd name="T4" fmla="*/ 2147483647 w 20"/>
                <a:gd name="T5" fmla="*/ 2147483647 h 12"/>
                <a:gd name="T6" fmla="*/ 2147483647 w 20"/>
                <a:gd name="T7" fmla="*/ 2147483647 h 12"/>
                <a:gd name="T8" fmla="*/ 2147483647 w 20"/>
                <a:gd name="T9" fmla="*/ 2147483647 h 12"/>
                <a:gd name="T10" fmla="*/ 2147483647 w 20"/>
                <a:gd name="T11" fmla="*/ 2147483647 h 12"/>
                <a:gd name="T12" fmla="*/ 2147483647 w 20"/>
                <a:gd name="T13" fmla="*/ 2147483647 h 12"/>
                <a:gd name="T14" fmla="*/ 2147483647 w 20"/>
                <a:gd name="T15" fmla="*/ 2147483647 h 12"/>
                <a:gd name="T16" fmla="*/ 2147483647 w 20"/>
                <a:gd name="T17" fmla="*/ 2147483647 h 12"/>
                <a:gd name="T18" fmla="*/ 2147483647 w 20"/>
                <a:gd name="T19" fmla="*/ 2147483647 h 12"/>
                <a:gd name="T20" fmla="*/ 2147483647 w 20"/>
                <a:gd name="T21" fmla="*/ 2147483647 h 12"/>
                <a:gd name="T22" fmla="*/ 2147483647 w 20"/>
                <a:gd name="T23" fmla="*/ 2147483647 h 12"/>
                <a:gd name="T24" fmla="*/ 2147483647 w 20"/>
                <a:gd name="T25" fmla="*/ 2147483647 h 12"/>
                <a:gd name="T26" fmla="*/ 2147483647 w 20"/>
                <a:gd name="T27" fmla="*/ 2147483647 h 12"/>
                <a:gd name="T28" fmla="*/ 2147483647 w 20"/>
                <a:gd name="T29" fmla="*/ 2147483647 h 12"/>
                <a:gd name="T30" fmla="*/ 2147483647 w 20"/>
                <a:gd name="T31" fmla="*/ 2147483647 h 12"/>
                <a:gd name="T32" fmla="*/ 0 w 20"/>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0"/>
                <a:gd name="T52" fmla="*/ 0 h 12"/>
                <a:gd name="T53" fmla="*/ 20 w 2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0" h="12">
                  <a:moveTo>
                    <a:pt x="0" y="0"/>
                  </a:moveTo>
                  <a:lnTo>
                    <a:pt x="0" y="1"/>
                  </a:lnTo>
                  <a:lnTo>
                    <a:pt x="2" y="3"/>
                  </a:lnTo>
                  <a:lnTo>
                    <a:pt x="4" y="5"/>
                  </a:lnTo>
                  <a:lnTo>
                    <a:pt x="7" y="7"/>
                  </a:lnTo>
                  <a:lnTo>
                    <a:pt x="10" y="9"/>
                  </a:lnTo>
                  <a:lnTo>
                    <a:pt x="13" y="11"/>
                  </a:lnTo>
                  <a:lnTo>
                    <a:pt x="17" y="12"/>
                  </a:lnTo>
                  <a:lnTo>
                    <a:pt x="20" y="11"/>
                  </a:lnTo>
                  <a:lnTo>
                    <a:pt x="19" y="11"/>
                  </a:lnTo>
                  <a:lnTo>
                    <a:pt x="17" y="12"/>
                  </a:lnTo>
                  <a:lnTo>
                    <a:pt x="14" y="12"/>
                  </a:lnTo>
                  <a:lnTo>
                    <a:pt x="11" y="12"/>
                  </a:lnTo>
                  <a:lnTo>
                    <a:pt x="8" y="11"/>
                  </a:lnTo>
                  <a:lnTo>
                    <a:pt x="4" y="10"/>
                  </a:lnTo>
                  <a:lnTo>
                    <a:pt x="2" y="6"/>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122" name="Freeform 860"/>
            <p:cNvSpPr>
              <a:spLocks/>
            </p:cNvSpPr>
            <p:nvPr/>
          </p:nvSpPr>
          <p:spPr bwMode="auto">
            <a:xfrm>
              <a:off x="2963798" y="2480868"/>
              <a:ext cx="14108" cy="19734"/>
            </a:xfrm>
            <a:custGeom>
              <a:avLst/>
              <a:gdLst>
                <a:gd name="T0" fmla="*/ 2147483647 w 9"/>
                <a:gd name="T1" fmla="*/ 0 h 18"/>
                <a:gd name="T2" fmla="*/ 2147483647 w 9"/>
                <a:gd name="T3" fmla="*/ 2147483647 h 18"/>
                <a:gd name="T4" fmla="*/ 2147483647 w 9"/>
                <a:gd name="T5" fmla="*/ 2147483647 h 18"/>
                <a:gd name="T6" fmla="*/ 0 w 9"/>
                <a:gd name="T7" fmla="*/ 2147483647 h 18"/>
                <a:gd name="T8" fmla="*/ 0 w 9"/>
                <a:gd name="T9" fmla="*/ 2147483647 h 18"/>
                <a:gd name="T10" fmla="*/ 2147483647 w 9"/>
                <a:gd name="T11" fmla="*/ 2147483647 h 18"/>
                <a:gd name="T12" fmla="*/ 2147483647 w 9"/>
                <a:gd name="T13" fmla="*/ 2147483647 h 18"/>
                <a:gd name="T14" fmla="*/ 2147483647 w 9"/>
                <a:gd name="T15" fmla="*/ 2147483647 h 18"/>
                <a:gd name="T16" fmla="*/ 2147483647 w 9"/>
                <a:gd name="T17" fmla="*/ 2147483647 h 18"/>
                <a:gd name="T18" fmla="*/ 2147483647 w 9"/>
                <a:gd name="T19" fmla="*/ 2147483647 h 18"/>
                <a:gd name="T20" fmla="*/ 2147483647 w 9"/>
                <a:gd name="T21" fmla="*/ 2147483647 h 18"/>
                <a:gd name="T22" fmla="*/ 2147483647 w 9"/>
                <a:gd name="T23" fmla="*/ 2147483647 h 18"/>
                <a:gd name="T24" fmla="*/ 2147483647 w 9"/>
                <a:gd name="T25" fmla="*/ 2147483647 h 18"/>
                <a:gd name="T26" fmla="*/ 2147483647 w 9"/>
                <a:gd name="T27" fmla="*/ 0 h 1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
                <a:gd name="T43" fmla="*/ 0 h 18"/>
                <a:gd name="T44" fmla="*/ 9 w 9"/>
                <a:gd name="T45" fmla="*/ 18 h 1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 h="18">
                  <a:moveTo>
                    <a:pt x="2" y="0"/>
                  </a:moveTo>
                  <a:lnTo>
                    <a:pt x="2" y="3"/>
                  </a:lnTo>
                  <a:lnTo>
                    <a:pt x="1" y="10"/>
                  </a:lnTo>
                  <a:lnTo>
                    <a:pt x="0" y="16"/>
                  </a:lnTo>
                  <a:lnTo>
                    <a:pt x="0" y="18"/>
                  </a:lnTo>
                  <a:lnTo>
                    <a:pt x="1" y="17"/>
                  </a:lnTo>
                  <a:lnTo>
                    <a:pt x="2" y="15"/>
                  </a:lnTo>
                  <a:lnTo>
                    <a:pt x="4" y="13"/>
                  </a:lnTo>
                  <a:lnTo>
                    <a:pt x="5" y="10"/>
                  </a:lnTo>
                  <a:lnTo>
                    <a:pt x="7" y="8"/>
                  </a:lnTo>
                  <a:lnTo>
                    <a:pt x="8" y="5"/>
                  </a:lnTo>
                  <a:lnTo>
                    <a:pt x="9" y="4"/>
                  </a:lnTo>
                  <a:lnTo>
                    <a:pt x="9" y="3"/>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123" name="Freeform 861"/>
            <p:cNvSpPr>
              <a:spLocks/>
            </p:cNvSpPr>
            <p:nvPr/>
          </p:nvSpPr>
          <p:spPr bwMode="auto">
            <a:xfrm>
              <a:off x="3017102" y="2465367"/>
              <a:ext cx="17245" cy="18323"/>
            </a:xfrm>
            <a:custGeom>
              <a:avLst/>
              <a:gdLst>
                <a:gd name="T0" fmla="*/ 0 w 12"/>
                <a:gd name="T1" fmla="*/ 2147483647 h 17"/>
                <a:gd name="T2" fmla="*/ 0 w 12"/>
                <a:gd name="T3" fmla="*/ 2147483647 h 17"/>
                <a:gd name="T4" fmla="*/ 2147483647 w 12"/>
                <a:gd name="T5" fmla="*/ 2147483647 h 17"/>
                <a:gd name="T6" fmla="*/ 2147483647 w 12"/>
                <a:gd name="T7" fmla="*/ 2147483647 h 17"/>
                <a:gd name="T8" fmla="*/ 2147483647 w 12"/>
                <a:gd name="T9" fmla="*/ 2147483647 h 17"/>
                <a:gd name="T10" fmla="*/ 2147483647 w 12"/>
                <a:gd name="T11" fmla="*/ 2147483647 h 17"/>
                <a:gd name="T12" fmla="*/ 2147483647 w 12"/>
                <a:gd name="T13" fmla="*/ 2147483647 h 17"/>
                <a:gd name="T14" fmla="*/ 2147483647 w 12"/>
                <a:gd name="T15" fmla="*/ 2147483647 h 17"/>
                <a:gd name="T16" fmla="*/ 2147483647 w 12"/>
                <a:gd name="T17" fmla="*/ 2147483647 h 17"/>
                <a:gd name="T18" fmla="*/ 2147483647 w 12"/>
                <a:gd name="T19" fmla="*/ 2147483647 h 17"/>
                <a:gd name="T20" fmla="*/ 2147483647 w 12"/>
                <a:gd name="T21" fmla="*/ 2147483647 h 17"/>
                <a:gd name="T22" fmla="*/ 2147483647 w 12"/>
                <a:gd name="T23" fmla="*/ 2147483647 h 17"/>
                <a:gd name="T24" fmla="*/ 2147483647 w 12"/>
                <a:gd name="T25" fmla="*/ 0 h 17"/>
                <a:gd name="T26" fmla="*/ 0 w 12"/>
                <a:gd name="T27" fmla="*/ 2147483647 h 1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2"/>
                <a:gd name="T43" fmla="*/ 0 h 17"/>
                <a:gd name="T44" fmla="*/ 12 w 12"/>
                <a:gd name="T45" fmla="*/ 17 h 1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2" h="17">
                  <a:moveTo>
                    <a:pt x="0" y="6"/>
                  </a:moveTo>
                  <a:lnTo>
                    <a:pt x="0" y="7"/>
                  </a:lnTo>
                  <a:lnTo>
                    <a:pt x="2" y="8"/>
                  </a:lnTo>
                  <a:lnTo>
                    <a:pt x="3" y="10"/>
                  </a:lnTo>
                  <a:lnTo>
                    <a:pt x="6" y="13"/>
                  </a:lnTo>
                  <a:lnTo>
                    <a:pt x="8" y="15"/>
                  </a:lnTo>
                  <a:lnTo>
                    <a:pt x="10" y="16"/>
                  </a:lnTo>
                  <a:lnTo>
                    <a:pt x="11" y="17"/>
                  </a:lnTo>
                  <a:lnTo>
                    <a:pt x="12" y="17"/>
                  </a:lnTo>
                  <a:lnTo>
                    <a:pt x="11" y="14"/>
                  </a:lnTo>
                  <a:lnTo>
                    <a:pt x="9" y="8"/>
                  </a:lnTo>
                  <a:lnTo>
                    <a:pt x="7" y="2"/>
                  </a:lnTo>
                  <a:lnTo>
                    <a:pt x="6" y="0"/>
                  </a:lnTo>
                  <a:lnTo>
                    <a:pt x="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124" name="Freeform 862"/>
            <p:cNvSpPr>
              <a:spLocks/>
            </p:cNvSpPr>
            <p:nvPr/>
          </p:nvSpPr>
          <p:spPr bwMode="auto">
            <a:xfrm>
              <a:off x="2959094" y="2383608"/>
              <a:ext cx="4704" cy="5638"/>
            </a:xfrm>
            <a:custGeom>
              <a:avLst/>
              <a:gdLst>
                <a:gd name="T0" fmla="*/ 0 w 4"/>
                <a:gd name="T1" fmla="*/ 2147483647 h 7"/>
                <a:gd name="T2" fmla="*/ 0 w 4"/>
                <a:gd name="T3" fmla="*/ 0 h 7"/>
                <a:gd name="T4" fmla="*/ 2147483647 w 4"/>
                <a:gd name="T5" fmla="*/ 0 h 7"/>
                <a:gd name="T6" fmla="*/ 2147483647 w 4"/>
                <a:gd name="T7" fmla="*/ 2147483647 h 7"/>
                <a:gd name="T8" fmla="*/ 0 w 4"/>
                <a:gd name="T9" fmla="*/ 2147483647 h 7"/>
                <a:gd name="T10" fmla="*/ 0 60000 65536"/>
                <a:gd name="T11" fmla="*/ 0 60000 65536"/>
                <a:gd name="T12" fmla="*/ 0 60000 65536"/>
                <a:gd name="T13" fmla="*/ 0 60000 65536"/>
                <a:gd name="T14" fmla="*/ 0 60000 65536"/>
                <a:gd name="T15" fmla="*/ 0 w 4"/>
                <a:gd name="T16" fmla="*/ 0 h 7"/>
                <a:gd name="T17" fmla="*/ 4 w 4"/>
                <a:gd name="T18" fmla="*/ 7 h 7"/>
              </a:gdLst>
              <a:ahLst/>
              <a:cxnLst>
                <a:cxn ang="T10">
                  <a:pos x="T0" y="T1"/>
                </a:cxn>
                <a:cxn ang="T11">
                  <a:pos x="T2" y="T3"/>
                </a:cxn>
                <a:cxn ang="T12">
                  <a:pos x="T4" y="T5"/>
                </a:cxn>
                <a:cxn ang="T13">
                  <a:pos x="T6" y="T7"/>
                </a:cxn>
                <a:cxn ang="T14">
                  <a:pos x="T8" y="T9"/>
                </a:cxn>
              </a:cxnLst>
              <a:rect l="T15" t="T16" r="T17" b="T18"/>
              <a:pathLst>
                <a:path w="4" h="7">
                  <a:moveTo>
                    <a:pt x="0" y="7"/>
                  </a:moveTo>
                  <a:lnTo>
                    <a:pt x="0" y="0"/>
                  </a:lnTo>
                  <a:lnTo>
                    <a:pt x="4" y="0"/>
                  </a:lnTo>
                  <a:lnTo>
                    <a:pt x="3" y="7"/>
                  </a:lnTo>
                  <a:lnTo>
                    <a:pt x="0"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125" name="Freeform 863"/>
            <p:cNvSpPr>
              <a:spLocks/>
            </p:cNvSpPr>
            <p:nvPr/>
          </p:nvSpPr>
          <p:spPr bwMode="auto">
            <a:xfrm>
              <a:off x="3017104" y="2380792"/>
              <a:ext cx="9407" cy="8457"/>
            </a:xfrm>
            <a:custGeom>
              <a:avLst/>
              <a:gdLst>
                <a:gd name="T0" fmla="*/ 0 w 7"/>
                <a:gd name="T1" fmla="*/ 2147483647 h 9"/>
                <a:gd name="T2" fmla="*/ 2147483647 w 7"/>
                <a:gd name="T3" fmla="*/ 0 h 9"/>
                <a:gd name="T4" fmla="*/ 2147483647 w 7"/>
                <a:gd name="T5" fmla="*/ 2147483647 h 9"/>
                <a:gd name="T6" fmla="*/ 2147483647 w 7"/>
                <a:gd name="T7" fmla="*/ 2147483647 h 9"/>
                <a:gd name="T8" fmla="*/ 0 w 7"/>
                <a:gd name="T9" fmla="*/ 2147483647 h 9"/>
                <a:gd name="T10" fmla="*/ 0 60000 65536"/>
                <a:gd name="T11" fmla="*/ 0 60000 65536"/>
                <a:gd name="T12" fmla="*/ 0 60000 65536"/>
                <a:gd name="T13" fmla="*/ 0 60000 65536"/>
                <a:gd name="T14" fmla="*/ 0 60000 65536"/>
                <a:gd name="T15" fmla="*/ 0 w 7"/>
                <a:gd name="T16" fmla="*/ 0 h 9"/>
                <a:gd name="T17" fmla="*/ 7 w 7"/>
                <a:gd name="T18" fmla="*/ 9 h 9"/>
              </a:gdLst>
              <a:ahLst/>
              <a:cxnLst>
                <a:cxn ang="T10">
                  <a:pos x="T0" y="T1"/>
                </a:cxn>
                <a:cxn ang="T11">
                  <a:pos x="T2" y="T3"/>
                </a:cxn>
                <a:cxn ang="T12">
                  <a:pos x="T4" y="T5"/>
                </a:cxn>
                <a:cxn ang="T13">
                  <a:pos x="T6" y="T7"/>
                </a:cxn>
                <a:cxn ang="T14">
                  <a:pos x="T8" y="T9"/>
                </a:cxn>
              </a:cxnLst>
              <a:rect l="T15" t="T16" r="T17" b="T18"/>
              <a:pathLst>
                <a:path w="7" h="9">
                  <a:moveTo>
                    <a:pt x="0" y="7"/>
                  </a:moveTo>
                  <a:lnTo>
                    <a:pt x="3" y="0"/>
                  </a:lnTo>
                  <a:lnTo>
                    <a:pt x="7" y="6"/>
                  </a:lnTo>
                  <a:lnTo>
                    <a:pt x="3" y="9"/>
                  </a:lnTo>
                  <a:lnTo>
                    <a:pt x="0"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126" name="Freeform 864"/>
            <p:cNvSpPr>
              <a:spLocks/>
            </p:cNvSpPr>
            <p:nvPr/>
          </p:nvSpPr>
          <p:spPr bwMode="auto">
            <a:xfrm>
              <a:off x="3239716" y="2432941"/>
              <a:ext cx="31354" cy="28192"/>
            </a:xfrm>
            <a:custGeom>
              <a:avLst/>
              <a:gdLst>
                <a:gd name="T0" fmla="*/ 2147483647 w 21"/>
                <a:gd name="T1" fmla="*/ 2147483647 h 27"/>
                <a:gd name="T2" fmla="*/ 2147483647 w 21"/>
                <a:gd name="T3" fmla="*/ 2147483647 h 27"/>
                <a:gd name="T4" fmla="*/ 2147483647 w 21"/>
                <a:gd name="T5" fmla="*/ 2147483647 h 27"/>
                <a:gd name="T6" fmla="*/ 2147483647 w 21"/>
                <a:gd name="T7" fmla="*/ 2147483647 h 27"/>
                <a:gd name="T8" fmla="*/ 2147483647 w 21"/>
                <a:gd name="T9" fmla="*/ 2147483647 h 27"/>
                <a:gd name="T10" fmla="*/ 2147483647 w 21"/>
                <a:gd name="T11" fmla="*/ 2147483647 h 27"/>
                <a:gd name="T12" fmla="*/ 2147483647 w 21"/>
                <a:gd name="T13" fmla="*/ 2147483647 h 27"/>
                <a:gd name="T14" fmla="*/ 2147483647 w 21"/>
                <a:gd name="T15" fmla="*/ 2147483647 h 27"/>
                <a:gd name="T16" fmla="*/ 2147483647 w 21"/>
                <a:gd name="T17" fmla="*/ 2147483647 h 27"/>
                <a:gd name="T18" fmla="*/ 2147483647 w 21"/>
                <a:gd name="T19" fmla="*/ 2147483647 h 27"/>
                <a:gd name="T20" fmla="*/ 2147483647 w 21"/>
                <a:gd name="T21" fmla="*/ 2147483647 h 27"/>
                <a:gd name="T22" fmla="*/ 2147483647 w 21"/>
                <a:gd name="T23" fmla="*/ 2147483647 h 27"/>
                <a:gd name="T24" fmla="*/ 2147483647 w 21"/>
                <a:gd name="T25" fmla="*/ 2147483647 h 27"/>
                <a:gd name="T26" fmla="*/ 2147483647 w 21"/>
                <a:gd name="T27" fmla="*/ 2147483647 h 27"/>
                <a:gd name="T28" fmla="*/ 2147483647 w 21"/>
                <a:gd name="T29" fmla="*/ 2147483647 h 27"/>
                <a:gd name="T30" fmla="*/ 2147483647 w 21"/>
                <a:gd name="T31" fmla="*/ 2147483647 h 27"/>
                <a:gd name="T32" fmla="*/ 2147483647 w 21"/>
                <a:gd name="T33" fmla="*/ 2147483647 h 27"/>
                <a:gd name="T34" fmla="*/ 2147483647 w 21"/>
                <a:gd name="T35" fmla="*/ 2147483647 h 27"/>
                <a:gd name="T36" fmla="*/ 2147483647 w 21"/>
                <a:gd name="T37" fmla="*/ 2147483647 h 27"/>
                <a:gd name="T38" fmla="*/ 2147483647 w 21"/>
                <a:gd name="T39" fmla="*/ 2147483647 h 27"/>
                <a:gd name="T40" fmla="*/ 2147483647 w 21"/>
                <a:gd name="T41" fmla="*/ 2147483647 h 27"/>
                <a:gd name="T42" fmla="*/ 2147483647 w 21"/>
                <a:gd name="T43" fmla="*/ 2147483647 h 27"/>
                <a:gd name="T44" fmla="*/ 2147483647 w 21"/>
                <a:gd name="T45" fmla="*/ 2147483647 h 27"/>
                <a:gd name="T46" fmla="*/ 2147483647 w 21"/>
                <a:gd name="T47" fmla="*/ 2147483647 h 27"/>
                <a:gd name="T48" fmla="*/ 2147483647 w 21"/>
                <a:gd name="T49" fmla="*/ 2147483647 h 27"/>
                <a:gd name="T50" fmla="*/ 2147483647 w 21"/>
                <a:gd name="T51" fmla="*/ 0 h 27"/>
                <a:gd name="T52" fmla="*/ 2147483647 w 21"/>
                <a:gd name="T53" fmla="*/ 2147483647 h 27"/>
                <a:gd name="T54" fmla="*/ 2147483647 w 21"/>
                <a:gd name="T55" fmla="*/ 2147483647 h 27"/>
                <a:gd name="T56" fmla="*/ 2147483647 w 21"/>
                <a:gd name="T57" fmla="*/ 2147483647 h 27"/>
                <a:gd name="T58" fmla="*/ 2147483647 w 21"/>
                <a:gd name="T59" fmla="*/ 2147483647 h 27"/>
                <a:gd name="T60" fmla="*/ 2147483647 w 21"/>
                <a:gd name="T61" fmla="*/ 2147483647 h 27"/>
                <a:gd name="T62" fmla="*/ 2147483647 w 21"/>
                <a:gd name="T63" fmla="*/ 2147483647 h 27"/>
                <a:gd name="T64" fmla="*/ 0 w 21"/>
                <a:gd name="T65" fmla="*/ 2147483647 h 27"/>
                <a:gd name="T66" fmla="*/ 0 w 21"/>
                <a:gd name="T67" fmla="*/ 2147483647 h 27"/>
                <a:gd name="T68" fmla="*/ 0 w 21"/>
                <a:gd name="T69" fmla="*/ 2147483647 h 27"/>
                <a:gd name="T70" fmla="*/ 0 w 21"/>
                <a:gd name="T71" fmla="*/ 2147483647 h 27"/>
                <a:gd name="T72" fmla="*/ 0 w 21"/>
                <a:gd name="T73" fmla="*/ 2147483647 h 27"/>
                <a:gd name="T74" fmla="*/ 0 w 21"/>
                <a:gd name="T75" fmla="*/ 2147483647 h 27"/>
                <a:gd name="T76" fmla="*/ 2147483647 w 21"/>
                <a:gd name="T77" fmla="*/ 2147483647 h 27"/>
                <a:gd name="T78" fmla="*/ 2147483647 w 21"/>
                <a:gd name="T79" fmla="*/ 2147483647 h 27"/>
                <a:gd name="T80" fmla="*/ 2147483647 w 21"/>
                <a:gd name="T81" fmla="*/ 2147483647 h 27"/>
                <a:gd name="T82" fmla="*/ 2147483647 w 21"/>
                <a:gd name="T83" fmla="*/ 2147483647 h 27"/>
                <a:gd name="T84" fmla="*/ 2147483647 w 21"/>
                <a:gd name="T85" fmla="*/ 2147483647 h 27"/>
                <a:gd name="T86" fmla="*/ 2147483647 w 21"/>
                <a:gd name="T87" fmla="*/ 2147483647 h 27"/>
                <a:gd name="T88" fmla="*/ 2147483647 w 21"/>
                <a:gd name="T89" fmla="*/ 2147483647 h 27"/>
                <a:gd name="T90" fmla="*/ 2147483647 w 21"/>
                <a:gd name="T91" fmla="*/ 2147483647 h 27"/>
                <a:gd name="T92" fmla="*/ 2147483647 w 21"/>
                <a:gd name="T93" fmla="*/ 2147483647 h 27"/>
                <a:gd name="T94" fmla="*/ 2147483647 w 21"/>
                <a:gd name="T95" fmla="*/ 2147483647 h 27"/>
                <a:gd name="T96" fmla="*/ 2147483647 w 21"/>
                <a:gd name="T97" fmla="*/ 2147483647 h 27"/>
                <a:gd name="T98" fmla="*/ 2147483647 w 21"/>
                <a:gd name="T99" fmla="*/ 2147483647 h 27"/>
                <a:gd name="T100" fmla="*/ 2147483647 w 21"/>
                <a:gd name="T101" fmla="*/ 2147483647 h 27"/>
                <a:gd name="T102" fmla="*/ 2147483647 w 21"/>
                <a:gd name="T103" fmla="*/ 2147483647 h 27"/>
                <a:gd name="T104" fmla="*/ 2147483647 w 21"/>
                <a:gd name="T105" fmla="*/ 2147483647 h 27"/>
                <a:gd name="T106" fmla="*/ 2147483647 w 21"/>
                <a:gd name="T107" fmla="*/ 2147483647 h 27"/>
                <a:gd name="T108" fmla="*/ 2147483647 w 21"/>
                <a:gd name="T109" fmla="*/ 2147483647 h 27"/>
                <a:gd name="T110" fmla="*/ 2147483647 w 21"/>
                <a:gd name="T111" fmla="*/ 2147483647 h 27"/>
                <a:gd name="T112" fmla="*/ 2147483647 w 21"/>
                <a:gd name="T113" fmla="*/ 2147483647 h 27"/>
                <a:gd name="T114" fmla="*/ 2147483647 w 21"/>
                <a:gd name="T115" fmla="*/ 2147483647 h 27"/>
                <a:gd name="T116" fmla="*/ 2147483647 w 21"/>
                <a:gd name="T117" fmla="*/ 2147483647 h 27"/>
                <a:gd name="T118" fmla="*/ 2147483647 w 21"/>
                <a:gd name="T119" fmla="*/ 2147483647 h 27"/>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21"/>
                <a:gd name="T181" fmla="*/ 0 h 27"/>
                <a:gd name="T182" fmla="*/ 21 w 21"/>
                <a:gd name="T183" fmla="*/ 27 h 27"/>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21" h="27">
                  <a:moveTo>
                    <a:pt x="10" y="23"/>
                  </a:moveTo>
                  <a:lnTo>
                    <a:pt x="9" y="22"/>
                  </a:lnTo>
                  <a:lnTo>
                    <a:pt x="7" y="21"/>
                  </a:lnTo>
                  <a:lnTo>
                    <a:pt x="5" y="20"/>
                  </a:lnTo>
                  <a:lnTo>
                    <a:pt x="5" y="18"/>
                  </a:lnTo>
                  <a:lnTo>
                    <a:pt x="4" y="17"/>
                  </a:lnTo>
                  <a:lnTo>
                    <a:pt x="4" y="16"/>
                  </a:lnTo>
                  <a:lnTo>
                    <a:pt x="4" y="15"/>
                  </a:lnTo>
                  <a:lnTo>
                    <a:pt x="4" y="14"/>
                  </a:lnTo>
                  <a:lnTo>
                    <a:pt x="4" y="11"/>
                  </a:lnTo>
                  <a:lnTo>
                    <a:pt x="6" y="8"/>
                  </a:lnTo>
                  <a:lnTo>
                    <a:pt x="8" y="6"/>
                  </a:lnTo>
                  <a:lnTo>
                    <a:pt x="10" y="6"/>
                  </a:lnTo>
                  <a:lnTo>
                    <a:pt x="13" y="6"/>
                  </a:lnTo>
                  <a:lnTo>
                    <a:pt x="15" y="8"/>
                  </a:lnTo>
                  <a:lnTo>
                    <a:pt x="16" y="10"/>
                  </a:lnTo>
                  <a:lnTo>
                    <a:pt x="17" y="13"/>
                  </a:lnTo>
                  <a:lnTo>
                    <a:pt x="21" y="13"/>
                  </a:lnTo>
                  <a:lnTo>
                    <a:pt x="21" y="11"/>
                  </a:lnTo>
                  <a:lnTo>
                    <a:pt x="20" y="8"/>
                  </a:lnTo>
                  <a:lnTo>
                    <a:pt x="19" y="6"/>
                  </a:lnTo>
                  <a:lnTo>
                    <a:pt x="18" y="4"/>
                  </a:lnTo>
                  <a:lnTo>
                    <a:pt x="16" y="3"/>
                  </a:lnTo>
                  <a:lnTo>
                    <a:pt x="14" y="1"/>
                  </a:lnTo>
                  <a:lnTo>
                    <a:pt x="12" y="1"/>
                  </a:lnTo>
                  <a:lnTo>
                    <a:pt x="10" y="0"/>
                  </a:lnTo>
                  <a:lnTo>
                    <a:pt x="9" y="1"/>
                  </a:lnTo>
                  <a:lnTo>
                    <a:pt x="7" y="1"/>
                  </a:lnTo>
                  <a:lnTo>
                    <a:pt x="5" y="3"/>
                  </a:lnTo>
                  <a:lnTo>
                    <a:pt x="3" y="4"/>
                  </a:lnTo>
                  <a:lnTo>
                    <a:pt x="2" y="6"/>
                  </a:lnTo>
                  <a:lnTo>
                    <a:pt x="1" y="9"/>
                  </a:lnTo>
                  <a:lnTo>
                    <a:pt x="0" y="11"/>
                  </a:lnTo>
                  <a:lnTo>
                    <a:pt x="0" y="14"/>
                  </a:lnTo>
                  <a:lnTo>
                    <a:pt x="0" y="15"/>
                  </a:lnTo>
                  <a:lnTo>
                    <a:pt x="0" y="16"/>
                  </a:lnTo>
                  <a:lnTo>
                    <a:pt x="0" y="17"/>
                  </a:lnTo>
                  <a:lnTo>
                    <a:pt x="1" y="18"/>
                  </a:lnTo>
                  <a:lnTo>
                    <a:pt x="1" y="20"/>
                  </a:lnTo>
                  <a:lnTo>
                    <a:pt x="2" y="22"/>
                  </a:lnTo>
                  <a:lnTo>
                    <a:pt x="3" y="23"/>
                  </a:lnTo>
                  <a:lnTo>
                    <a:pt x="4" y="24"/>
                  </a:lnTo>
                  <a:lnTo>
                    <a:pt x="6" y="26"/>
                  </a:lnTo>
                  <a:lnTo>
                    <a:pt x="7" y="26"/>
                  </a:lnTo>
                  <a:lnTo>
                    <a:pt x="9" y="27"/>
                  </a:lnTo>
                  <a:lnTo>
                    <a:pt x="10" y="27"/>
                  </a:lnTo>
                  <a:lnTo>
                    <a:pt x="12" y="27"/>
                  </a:lnTo>
                  <a:lnTo>
                    <a:pt x="14" y="26"/>
                  </a:lnTo>
                  <a:lnTo>
                    <a:pt x="15" y="26"/>
                  </a:lnTo>
                  <a:lnTo>
                    <a:pt x="17" y="24"/>
                  </a:lnTo>
                  <a:lnTo>
                    <a:pt x="18" y="23"/>
                  </a:lnTo>
                  <a:lnTo>
                    <a:pt x="19" y="22"/>
                  </a:lnTo>
                  <a:lnTo>
                    <a:pt x="20" y="20"/>
                  </a:lnTo>
                  <a:lnTo>
                    <a:pt x="20" y="18"/>
                  </a:lnTo>
                  <a:lnTo>
                    <a:pt x="16" y="18"/>
                  </a:lnTo>
                  <a:lnTo>
                    <a:pt x="15" y="20"/>
                  </a:lnTo>
                  <a:lnTo>
                    <a:pt x="14" y="21"/>
                  </a:lnTo>
                  <a:lnTo>
                    <a:pt x="12" y="22"/>
                  </a:lnTo>
                  <a:lnTo>
                    <a:pt x="10" y="2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127" name="Freeform 865"/>
            <p:cNvSpPr>
              <a:spLocks/>
            </p:cNvSpPr>
            <p:nvPr/>
          </p:nvSpPr>
          <p:spPr bwMode="auto">
            <a:xfrm>
              <a:off x="3263233" y="2445628"/>
              <a:ext cx="7839" cy="5638"/>
            </a:xfrm>
            <a:custGeom>
              <a:avLst/>
              <a:gdLst>
                <a:gd name="T0" fmla="*/ 2147483647 w 4"/>
                <a:gd name="T1" fmla="*/ 0 h 5"/>
                <a:gd name="T2" fmla="*/ 0 w 4"/>
                <a:gd name="T3" fmla="*/ 0 h 5"/>
                <a:gd name="T4" fmla="*/ 0 w 4"/>
                <a:gd name="T5" fmla="*/ 2147483647 h 5"/>
                <a:gd name="T6" fmla="*/ 0 w 4"/>
                <a:gd name="T7" fmla="*/ 2147483647 h 5"/>
                <a:gd name="T8" fmla="*/ 0 w 4"/>
                <a:gd name="T9" fmla="*/ 2147483647 h 5"/>
                <a:gd name="T10" fmla="*/ 0 w 4"/>
                <a:gd name="T11" fmla="*/ 2147483647 h 5"/>
                <a:gd name="T12" fmla="*/ 0 w 4"/>
                <a:gd name="T13" fmla="*/ 2147483647 h 5"/>
                <a:gd name="T14" fmla="*/ 0 w 4"/>
                <a:gd name="T15" fmla="*/ 2147483647 h 5"/>
                <a:gd name="T16" fmla="*/ 0 w 4"/>
                <a:gd name="T17" fmla="*/ 2147483647 h 5"/>
                <a:gd name="T18" fmla="*/ 2147483647 w 4"/>
                <a:gd name="T19" fmla="*/ 2147483647 h 5"/>
                <a:gd name="T20" fmla="*/ 2147483647 w 4"/>
                <a:gd name="T21" fmla="*/ 2147483647 h 5"/>
                <a:gd name="T22" fmla="*/ 2147483647 w 4"/>
                <a:gd name="T23" fmla="*/ 2147483647 h 5"/>
                <a:gd name="T24" fmla="*/ 2147483647 w 4"/>
                <a:gd name="T25" fmla="*/ 2147483647 h 5"/>
                <a:gd name="T26" fmla="*/ 2147483647 w 4"/>
                <a:gd name="T27" fmla="*/ 2147483647 h 5"/>
                <a:gd name="T28" fmla="*/ 2147483647 w 4"/>
                <a:gd name="T29" fmla="*/ 2147483647 h 5"/>
                <a:gd name="T30" fmla="*/ 2147483647 w 4"/>
                <a:gd name="T31" fmla="*/ 0 h 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4"/>
                <a:gd name="T49" fmla="*/ 0 h 5"/>
                <a:gd name="T50" fmla="*/ 4 w 4"/>
                <a:gd name="T51" fmla="*/ 5 h 5"/>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4" h="5">
                  <a:moveTo>
                    <a:pt x="4" y="0"/>
                  </a:moveTo>
                  <a:lnTo>
                    <a:pt x="0" y="0"/>
                  </a:lnTo>
                  <a:lnTo>
                    <a:pt x="0" y="1"/>
                  </a:lnTo>
                  <a:lnTo>
                    <a:pt x="0" y="2"/>
                  </a:lnTo>
                  <a:lnTo>
                    <a:pt x="0" y="3"/>
                  </a:lnTo>
                  <a:lnTo>
                    <a:pt x="0" y="4"/>
                  </a:lnTo>
                  <a:lnTo>
                    <a:pt x="0" y="5"/>
                  </a:lnTo>
                  <a:lnTo>
                    <a:pt x="3" y="5"/>
                  </a:lnTo>
                  <a:lnTo>
                    <a:pt x="4" y="4"/>
                  </a:lnTo>
                  <a:lnTo>
                    <a:pt x="4" y="3"/>
                  </a:lnTo>
                  <a:lnTo>
                    <a:pt x="4" y="2"/>
                  </a:lnTo>
                  <a:lnTo>
                    <a:pt x="4" y="1"/>
                  </a:ln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128" name="Text Box 677"/>
            <p:cNvSpPr txBox="1">
              <a:spLocks noChangeArrowheads="1"/>
            </p:cNvSpPr>
            <p:nvPr/>
          </p:nvSpPr>
          <p:spPr bwMode="auto">
            <a:xfrm>
              <a:off x="5933839" y="1941000"/>
              <a:ext cx="569082" cy="3442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anose="020B0604020202020204" pitchFamily="34" charset="0"/>
                <a:buChar char="•"/>
                <a:defRPr sz="3200">
                  <a:solidFill>
                    <a:schemeClr val="tx1"/>
                  </a:solidFill>
                  <a:latin typeface="Times New Roman" panose="02020603050405020304" pitchFamily="18" charset="0"/>
                  <a:cs typeface="B Nazanin" panose="00000400000000000000" pitchFamily="2" charset="-78"/>
                </a:defRPr>
              </a:lvl1pPr>
              <a:lvl2pPr marL="742950" indent="-285750" eaLnBrk="0" hangingPunct="0">
                <a:spcBef>
                  <a:spcPct val="20000"/>
                </a:spcBef>
                <a:buFont typeface="Arial" panose="020B0604020202020204" pitchFamily="34" charset="0"/>
                <a:buChar char="–"/>
                <a:defRPr sz="2800">
                  <a:solidFill>
                    <a:schemeClr val="tx1"/>
                  </a:solidFill>
                  <a:latin typeface="Times New Roman" panose="02020603050405020304" pitchFamily="18" charset="0"/>
                  <a:cs typeface="B Nazanin" panose="00000400000000000000" pitchFamily="2" charset="-78"/>
                </a:defRPr>
              </a:lvl2pPr>
              <a:lvl3pPr marL="1143000" indent="-228600" eaLnBrk="0" hangingPunct="0">
                <a:spcBef>
                  <a:spcPct val="20000"/>
                </a:spcBef>
                <a:buFont typeface="Arial" panose="020B0604020202020204" pitchFamily="34" charset="0"/>
                <a:buChar char="•"/>
                <a:defRPr sz="2400">
                  <a:solidFill>
                    <a:schemeClr val="tx1"/>
                  </a:solidFill>
                  <a:latin typeface="Times New Roman" panose="02020603050405020304" pitchFamily="18" charset="0"/>
                  <a:cs typeface="B Nazanin" panose="00000400000000000000" pitchFamily="2" charset="-78"/>
                </a:defRPr>
              </a:lvl3pPr>
              <a:lvl4pPr marL="16002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4pPr>
              <a:lvl5pPr marL="20574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9pPr>
            </a:lstStyle>
            <a:p>
              <a:pPr algn="ctr" rtl="1" eaLnBrk="1" hangingPunct="1">
                <a:spcBef>
                  <a:spcPct val="50000"/>
                </a:spcBef>
                <a:buFontTx/>
                <a:buNone/>
              </a:pPr>
              <a:r>
                <a:rPr lang="fa-IR" altLang="en-US" sz="1800" b="1" dirty="0">
                  <a:solidFill>
                    <a:prstClr val="black"/>
                  </a:solidFill>
                  <a:latin typeface="Arial" panose="020B0604020202020204" pitchFamily="34" charset="0"/>
                </a:rPr>
                <a:t>230</a:t>
              </a:r>
              <a:endParaRPr lang="en-US" altLang="en-US" sz="1800" b="1" dirty="0">
                <a:solidFill>
                  <a:prstClr val="black"/>
                </a:solidFill>
                <a:latin typeface="Arial" panose="020B0604020202020204" pitchFamily="34" charset="0"/>
              </a:endParaRPr>
            </a:p>
          </p:txBody>
        </p:sp>
        <p:sp>
          <p:nvSpPr>
            <p:cNvPr id="40129" name="Text Box 678"/>
            <p:cNvSpPr txBox="1">
              <a:spLocks noChangeArrowheads="1"/>
            </p:cNvSpPr>
            <p:nvPr/>
          </p:nvSpPr>
          <p:spPr bwMode="auto">
            <a:xfrm>
              <a:off x="8712622" y="1949035"/>
              <a:ext cx="569082" cy="3442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anose="020B0604020202020204" pitchFamily="34" charset="0"/>
                <a:buChar char="•"/>
                <a:defRPr sz="3200">
                  <a:solidFill>
                    <a:schemeClr val="tx1"/>
                  </a:solidFill>
                  <a:latin typeface="Times New Roman" panose="02020603050405020304" pitchFamily="18" charset="0"/>
                  <a:cs typeface="B Nazanin" panose="00000400000000000000" pitchFamily="2" charset="-78"/>
                </a:defRPr>
              </a:lvl1pPr>
              <a:lvl2pPr marL="742950" indent="-285750" eaLnBrk="0" hangingPunct="0">
                <a:spcBef>
                  <a:spcPct val="20000"/>
                </a:spcBef>
                <a:buFont typeface="Arial" panose="020B0604020202020204" pitchFamily="34" charset="0"/>
                <a:buChar char="–"/>
                <a:defRPr sz="2800">
                  <a:solidFill>
                    <a:schemeClr val="tx1"/>
                  </a:solidFill>
                  <a:latin typeface="Times New Roman" panose="02020603050405020304" pitchFamily="18" charset="0"/>
                  <a:cs typeface="B Nazanin" panose="00000400000000000000" pitchFamily="2" charset="-78"/>
                </a:defRPr>
              </a:lvl2pPr>
              <a:lvl3pPr marL="1143000" indent="-228600" eaLnBrk="0" hangingPunct="0">
                <a:spcBef>
                  <a:spcPct val="20000"/>
                </a:spcBef>
                <a:buFont typeface="Arial" panose="020B0604020202020204" pitchFamily="34" charset="0"/>
                <a:buChar char="•"/>
                <a:defRPr sz="2400">
                  <a:solidFill>
                    <a:schemeClr val="tx1"/>
                  </a:solidFill>
                  <a:latin typeface="Times New Roman" panose="02020603050405020304" pitchFamily="18" charset="0"/>
                  <a:cs typeface="B Nazanin" panose="00000400000000000000" pitchFamily="2" charset="-78"/>
                </a:defRPr>
              </a:lvl3pPr>
              <a:lvl4pPr marL="16002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4pPr>
              <a:lvl5pPr marL="20574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9pPr>
            </a:lstStyle>
            <a:p>
              <a:pPr algn="ctr" rtl="1" eaLnBrk="1" hangingPunct="1">
                <a:spcBef>
                  <a:spcPct val="50000"/>
                </a:spcBef>
                <a:buFontTx/>
                <a:buNone/>
              </a:pPr>
              <a:r>
                <a:rPr lang="fa-IR" altLang="en-US" sz="1800" b="1" dirty="0">
                  <a:solidFill>
                    <a:prstClr val="black"/>
                  </a:solidFill>
                  <a:latin typeface="Arial" panose="020B0604020202020204" pitchFamily="34" charset="0"/>
                </a:rPr>
                <a:t>130</a:t>
              </a:r>
              <a:endParaRPr lang="en-US" altLang="en-US" sz="1800" b="1" dirty="0">
                <a:solidFill>
                  <a:prstClr val="black"/>
                </a:solidFill>
                <a:latin typeface="Arial" panose="020B0604020202020204" pitchFamily="34" charset="0"/>
              </a:endParaRPr>
            </a:p>
          </p:txBody>
        </p:sp>
        <p:sp>
          <p:nvSpPr>
            <p:cNvPr id="40130" name="Text Box 679"/>
            <p:cNvSpPr txBox="1">
              <a:spLocks noChangeArrowheads="1"/>
            </p:cNvSpPr>
            <p:nvPr/>
          </p:nvSpPr>
          <p:spPr bwMode="auto">
            <a:xfrm>
              <a:off x="4796460" y="1955095"/>
              <a:ext cx="569082" cy="3442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anose="020B0604020202020204" pitchFamily="34" charset="0"/>
                <a:buChar char="•"/>
                <a:defRPr sz="3200">
                  <a:solidFill>
                    <a:schemeClr val="tx1"/>
                  </a:solidFill>
                  <a:latin typeface="Times New Roman" panose="02020603050405020304" pitchFamily="18" charset="0"/>
                  <a:cs typeface="B Nazanin" panose="00000400000000000000" pitchFamily="2" charset="-78"/>
                </a:defRPr>
              </a:lvl1pPr>
              <a:lvl2pPr marL="742950" indent="-285750" eaLnBrk="0" hangingPunct="0">
                <a:spcBef>
                  <a:spcPct val="20000"/>
                </a:spcBef>
                <a:buFont typeface="Arial" panose="020B0604020202020204" pitchFamily="34" charset="0"/>
                <a:buChar char="–"/>
                <a:defRPr sz="2800">
                  <a:solidFill>
                    <a:schemeClr val="tx1"/>
                  </a:solidFill>
                  <a:latin typeface="Times New Roman" panose="02020603050405020304" pitchFamily="18" charset="0"/>
                  <a:cs typeface="B Nazanin" panose="00000400000000000000" pitchFamily="2" charset="-78"/>
                </a:defRPr>
              </a:lvl2pPr>
              <a:lvl3pPr marL="1143000" indent="-228600" eaLnBrk="0" hangingPunct="0">
                <a:spcBef>
                  <a:spcPct val="20000"/>
                </a:spcBef>
                <a:buFont typeface="Arial" panose="020B0604020202020204" pitchFamily="34" charset="0"/>
                <a:buChar char="•"/>
                <a:defRPr sz="2400">
                  <a:solidFill>
                    <a:schemeClr val="tx1"/>
                  </a:solidFill>
                  <a:latin typeface="Times New Roman" panose="02020603050405020304" pitchFamily="18" charset="0"/>
                  <a:cs typeface="B Nazanin" panose="00000400000000000000" pitchFamily="2" charset="-78"/>
                </a:defRPr>
              </a:lvl3pPr>
              <a:lvl4pPr marL="16002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4pPr>
              <a:lvl5pPr marL="20574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9pPr>
            </a:lstStyle>
            <a:p>
              <a:pPr algn="ctr" rtl="1" eaLnBrk="1" hangingPunct="1">
                <a:spcBef>
                  <a:spcPct val="50000"/>
                </a:spcBef>
                <a:buFontTx/>
                <a:buNone/>
              </a:pPr>
              <a:r>
                <a:rPr lang="fa-IR" altLang="en-US" sz="1800" b="1" dirty="0">
                  <a:solidFill>
                    <a:prstClr val="black"/>
                  </a:solidFill>
                  <a:latin typeface="Arial" panose="020B0604020202020204" pitchFamily="34" charset="0"/>
                </a:rPr>
                <a:t>85</a:t>
              </a:r>
              <a:endParaRPr lang="en-US" altLang="en-US" sz="1800" b="1" dirty="0">
                <a:solidFill>
                  <a:prstClr val="black"/>
                </a:solidFill>
                <a:latin typeface="Arial" panose="020B0604020202020204" pitchFamily="34" charset="0"/>
              </a:endParaRPr>
            </a:p>
          </p:txBody>
        </p:sp>
        <p:sp>
          <p:nvSpPr>
            <p:cNvPr id="40131" name="Text Box 680"/>
            <p:cNvSpPr txBox="1">
              <a:spLocks noChangeArrowheads="1"/>
            </p:cNvSpPr>
            <p:nvPr/>
          </p:nvSpPr>
          <p:spPr bwMode="auto">
            <a:xfrm>
              <a:off x="7933602" y="1949037"/>
              <a:ext cx="528184" cy="3213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spcBef>
                  <a:spcPct val="20000"/>
                </a:spcBef>
                <a:buFont typeface="Arial" panose="020B0604020202020204" pitchFamily="34" charset="0"/>
                <a:buChar char="•"/>
                <a:defRPr sz="3200">
                  <a:solidFill>
                    <a:schemeClr val="tx1"/>
                  </a:solidFill>
                  <a:latin typeface="Times New Roman" panose="02020603050405020304" pitchFamily="18" charset="0"/>
                  <a:cs typeface="B Nazanin" panose="00000400000000000000" pitchFamily="2" charset="-78"/>
                </a:defRPr>
              </a:lvl1pPr>
              <a:lvl2pPr marL="742950" indent="-285750" eaLnBrk="0" hangingPunct="0">
                <a:spcBef>
                  <a:spcPct val="20000"/>
                </a:spcBef>
                <a:buFont typeface="Arial" panose="020B0604020202020204" pitchFamily="34" charset="0"/>
                <a:buChar char="–"/>
                <a:defRPr sz="2800">
                  <a:solidFill>
                    <a:schemeClr val="tx1"/>
                  </a:solidFill>
                  <a:latin typeface="Times New Roman" panose="02020603050405020304" pitchFamily="18" charset="0"/>
                  <a:cs typeface="B Nazanin" panose="00000400000000000000" pitchFamily="2" charset="-78"/>
                </a:defRPr>
              </a:lvl2pPr>
              <a:lvl3pPr marL="1143000" indent="-228600" eaLnBrk="0" hangingPunct="0">
                <a:spcBef>
                  <a:spcPct val="20000"/>
                </a:spcBef>
                <a:buFont typeface="Arial" panose="020B0604020202020204" pitchFamily="34" charset="0"/>
                <a:buChar char="•"/>
                <a:defRPr sz="2400">
                  <a:solidFill>
                    <a:schemeClr val="tx1"/>
                  </a:solidFill>
                  <a:latin typeface="Times New Roman" panose="02020603050405020304" pitchFamily="18" charset="0"/>
                  <a:cs typeface="B Nazanin" panose="00000400000000000000" pitchFamily="2" charset="-78"/>
                </a:defRPr>
              </a:lvl3pPr>
              <a:lvl4pPr marL="16002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4pPr>
              <a:lvl5pPr marL="20574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9pPr>
            </a:lstStyle>
            <a:p>
              <a:pPr algn="ctr" rtl="1" eaLnBrk="1" hangingPunct="1">
                <a:spcBef>
                  <a:spcPct val="50000"/>
                </a:spcBef>
                <a:buFontTx/>
                <a:buNone/>
              </a:pPr>
              <a:r>
                <a:rPr lang="en-US" altLang="en-US" sz="1800" b="1" dirty="0" smtClean="0">
                  <a:solidFill>
                    <a:prstClr val="black"/>
                  </a:solidFill>
                  <a:latin typeface="Arial" panose="020B0604020202020204" pitchFamily="34" charset="0"/>
                </a:rPr>
                <a:t>67</a:t>
              </a:r>
              <a:endParaRPr lang="en-US" altLang="en-US" sz="1800" b="1" dirty="0">
                <a:solidFill>
                  <a:prstClr val="black"/>
                </a:solidFill>
                <a:latin typeface="Arial" panose="020B0604020202020204" pitchFamily="34" charset="0"/>
              </a:endParaRPr>
            </a:p>
          </p:txBody>
        </p:sp>
        <p:sp>
          <p:nvSpPr>
            <p:cNvPr id="40132" name="Text Box 681"/>
            <p:cNvSpPr txBox="1">
              <a:spLocks noChangeArrowheads="1"/>
            </p:cNvSpPr>
            <p:nvPr/>
          </p:nvSpPr>
          <p:spPr bwMode="auto">
            <a:xfrm>
              <a:off x="6755760" y="1949035"/>
              <a:ext cx="569082" cy="3442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anose="020B0604020202020204" pitchFamily="34" charset="0"/>
                <a:buChar char="•"/>
                <a:defRPr sz="3200">
                  <a:solidFill>
                    <a:schemeClr val="tx1"/>
                  </a:solidFill>
                  <a:latin typeface="Times New Roman" panose="02020603050405020304" pitchFamily="18" charset="0"/>
                  <a:cs typeface="B Nazanin" panose="00000400000000000000" pitchFamily="2" charset="-78"/>
                </a:defRPr>
              </a:lvl1pPr>
              <a:lvl2pPr marL="742950" indent="-285750" eaLnBrk="0" hangingPunct="0">
                <a:spcBef>
                  <a:spcPct val="20000"/>
                </a:spcBef>
                <a:buFont typeface="Arial" panose="020B0604020202020204" pitchFamily="34" charset="0"/>
                <a:buChar char="–"/>
                <a:defRPr sz="2800">
                  <a:solidFill>
                    <a:schemeClr val="tx1"/>
                  </a:solidFill>
                  <a:latin typeface="Times New Roman" panose="02020603050405020304" pitchFamily="18" charset="0"/>
                  <a:cs typeface="B Nazanin" panose="00000400000000000000" pitchFamily="2" charset="-78"/>
                </a:defRPr>
              </a:lvl2pPr>
              <a:lvl3pPr marL="1143000" indent="-228600" eaLnBrk="0" hangingPunct="0">
                <a:spcBef>
                  <a:spcPct val="20000"/>
                </a:spcBef>
                <a:buFont typeface="Arial" panose="020B0604020202020204" pitchFamily="34" charset="0"/>
                <a:buChar char="•"/>
                <a:defRPr sz="2400">
                  <a:solidFill>
                    <a:schemeClr val="tx1"/>
                  </a:solidFill>
                  <a:latin typeface="Times New Roman" panose="02020603050405020304" pitchFamily="18" charset="0"/>
                  <a:cs typeface="B Nazanin" panose="00000400000000000000" pitchFamily="2" charset="-78"/>
                </a:defRPr>
              </a:lvl3pPr>
              <a:lvl4pPr marL="16002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4pPr>
              <a:lvl5pPr marL="20574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9pPr>
            </a:lstStyle>
            <a:p>
              <a:pPr algn="ctr" rtl="1" eaLnBrk="1" hangingPunct="1">
                <a:spcBef>
                  <a:spcPct val="50000"/>
                </a:spcBef>
                <a:buFontTx/>
                <a:buNone/>
              </a:pPr>
              <a:r>
                <a:rPr lang="fa-IR" altLang="en-US" sz="1800" b="1" dirty="0">
                  <a:solidFill>
                    <a:prstClr val="black"/>
                  </a:solidFill>
                  <a:latin typeface="Arial" panose="020B0604020202020204" pitchFamily="34" charset="0"/>
                </a:rPr>
                <a:t>120</a:t>
              </a:r>
              <a:endParaRPr lang="en-US" altLang="en-US" sz="1600" b="1" dirty="0">
                <a:solidFill>
                  <a:prstClr val="black"/>
                </a:solidFill>
                <a:latin typeface="Arial" panose="020B0604020202020204" pitchFamily="34" charset="0"/>
              </a:endParaRPr>
            </a:p>
          </p:txBody>
        </p:sp>
        <p:sp>
          <p:nvSpPr>
            <p:cNvPr id="40133" name="Text Box 682"/>
            <p:cNvSpPr txBox="1">
              <a:spLocks noChangeArrowheads="1"/>
            </p:cNvSpPr>
            <p:nvPr/>
          </p:nvSpPr>
          <p:spPr bwMode="auto">
            <a:xfrm>
              <a:off x="3990653" y="1949035"/>
              <a:ext cx="565040" cy="3442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spcBef>
                  <a:spcPct val="20000"/>
                </a:spcBef>
                <a:buFont typeface="Arial" panose="020B0604020202020204" pitchFamily="34" charset="0"/>
                <a:buChar char="•"/>
                <a:defRPr sz="3200">
                  <a:solidFill>
                    <a:schemeClr val="tx1"/>
                  </a:solidFill>
                  <a:latin typeface="Times New Roman" panose="02020603050405020304" pitchFamily="18" charset="0"/>
                  <a:cs typeface="B Nazanin" panose="00000400000000000000" pitchFamily="2" charset="-78"/>
                </a:defRPr>
              </a:lvl1pPr>
              <a:lvl2pPr marL="742950" indent="-285750" eaLnBrk="0" hangingPunct="0">
                <a:spcBef>
                  <a:spcPct val="20000"/>
                </a:spcBef>
                <a:buFont typeface="Arial" panose="020B0604020202020204" pitchFamily="34" charset="0"/>
                <a:buChar char="–"/>
                <a:defRPr sz="2800">
                  <a:solidFill>
                    <a:schemeClr val="tx1"/>
                  </a:solidFill>
                  <a:latin typeface="Times New Roman" panose="02020603050405020304" pitchFamily="18" charset="0"/>
                  <a:cs typeface="B Nazanin" panose="00000400000000000000" pitchFamily="2" charset="-78"/>
                </a:defRPr>
              </a:lvl2pPr>
              <a:lvl3pPr marL="1143000" indent="-228600" eaLnBrk="0" hangingPunct="0">
                <a:spcBef>
                  <a:spcPct val="20000"/>
                </a:spcBef>
                <a:buFont typeface="Arial" panose="020B0604020202020204" pitchFamily="34" charset="0"/>
                <a:buChar char="•"/>
                <a:defRPr sz="2400">
                  <a:solidFill>
                    <a:schemeClr val="tx1"/>
                  </a:solidFill>
                  <a:latin typeface="Times New Roman" panose="02020603050405020304" pitchFamily="18" charset="0"/>
                  <a:cs typeface="B Nazanin" panose="00000400000000000000" pitchFamily="2" charset="-78"/>
                </a:defRPr>
              </a:lvl3pPr>
              <a:lvl4pPr marL="16002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4pPr>
              <a:lvl5pPr marL="20574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9pPr>
            </a:lstStyle>
            <a:p>
              <a:pPr algn="ctr" rtl="1" eaLnBrk="1" hangingPunct="1">
                <a:spcBef>
                  <a:spcPct val="50000"/>
                </a:spcBef>
                <a:buFontTx/>
                <a:buNone/>
              </a:pPr>
              <a:r>
                <a:rPr lang="fa-IR" altLang="en-US" sz="1800" b="1" dirty="0">
                  <a:solidFill>
                    <a:prstClr val="black"/>
                  </a:solidFill>
                  <a:latin typeface="Arial" panose="020B0604020202020204" pitchFamily="34" charset="0"/>
                </a:rPr>
                <a:t>188</a:t>
              </a:r>
              <a:endParaRPr lang="en-US" altLang="en-US" sz="1600" b="1" dirty="0">
                <a:solidFill>
                  <a:prstClr val="black"/>
                </a:solidFill>
                <a:latin typeface="Arial" panose="020B0604020202020204" pitchFamily="34" charset="0"/>
              </a:endParaRPr>
            </a:p>
          </p:txBody>
        </p:sp>
        <p:sp>
          <p:nvSpPr>
            <p:cNvPr id="40134" name="Text Box 683"/>
            <p:cNvSpPr txBox="1">
              <a:spLocks noChangeArrowheads="1"/>
            </p:cNvSpPr>
            <p:nvPr/>
          </p:nvSpPr>
          <p:spPr bwMode="auto">
            <a:xfrm>
              <a:off x="2824270" y="1973419"/>
              <a:ext cx="567514"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anose="020B0604020202020204" pitchFamily="34" charset="0"/>
                <a:buChar char="•"/>
                <a:defRPr sz="3200">
                  <a:solidFill>
                    <a:schemeClr val="tx1"/>
                  </a:solidFill>
                  <a:latin typeface="Times New Roman" panose="02020603050405020304" pitchFamily="18" charset="0"/>
                  <a:cs typeface="B Nazanin" panose="00000400000000000000" pitchFamily="2" charset="-78"/>
                </a:defRPr>
              </a:lvl1pPr>
              <a:lvl2pPr marL="742950" indent="-285750" eaLnBrk="0" hangingPunct="0">
                <a:spcBef>
                  <a:spcPct val="20000"/>
                </a:spcBef>
                <a:buFont typeface="Arial" panose="020B0604020202020204" pitchFamily="34" charset="0"/>
                <a:buChar char="–"/>
                <a:defRPr sz="2800">
                  <a:solidFill>
                    <a:schemeClr val="tx1"/>
                  </a:solidFill>
                  <a:latin typeface="Times New Roman" panose="02020603050405020304" pitchFamily="18" charset="0"/>
                  <a:cs typeface="B Nazanin" panose="00000400000000000000" pitchFamily="2" charset="-78"/>
                </a:defRPr>
              </a:lvl2pPr>
              <a:lvl3pPr marL="1143000" indent="-228600" eaLnBrk="0" hangingPunct="0">
                <a:spcBef>
                  <a:spcPct val="20000"/>
                </a:spcBef>
                <a:buFont typeface="Arial" panose="020B0604020202020204" pitchFamily="34" charset="0"/>
                <a:buChar char="•"/>
                <a:defRPr sz="2400">
                  <a:solidFill>
                    <a:schemeClr val="tx1"/>
                  </a:solidFill>
                  <a:latin typeface="Times New Roman" panose="02020603050405020304" pitchFamily="18" charset="0"/>
                  <a:cs typeface="B Nazanin" panose="00000400000000000000" pitchFamily="2" charset="-78"/>
                </a:defRPr>
              </a:lvl3pPr>
              <a:lvl4pPr marL="16002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4pPr>
              <a:lvl5pPr marL="20574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9pPr>
            </a:lstStyle>
            <a:p>
              <a:pPr algn="ctr" rtl="1" eaLnBrk="1" hangingPunct="1">
                <a:spcBef>
                  <a:spcPct val="50000"/>
                </a:spcBef>
                <a:buFontTx/>
                <a:buNone/>
              </a:pPr>
              <a:endParaRPr lang="fa-IR" altLang="en-US" sz="1600" b="1">
                <a:solidFill>
                  <a:prstClr val="black"/>
                </a:solidFill>
                <a:latin typeface="Arial" panose="020B0604020202020204" pitchFamily="34" charset="0"/>
              </a:endParaRPr>
            </a:p>
          </p:txBody>
        </p:sp>
        <p:sp>
          <p:nvSpPr>
            <p:cNvPr id="40135" name="Text Box 684"/>
            <p:cNvSpPr txBox="1">
              <a:spLocks noChangeArrowheads="1"/>
            </p:cNvSpPr>
            <p:nvPr/>
          </p:nvSpPr>
          <p:spPr bwMode="auto">
            <a:xfrm>
              <a:off x="2850925" y="1950075"/>
              <a:ext cx="534591" cy="3442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lvl1pPr eaLnBrk="0" hangingPunct="0">
                <a:spcBef>
                  <a:spcPct val="20000"/>
                </a:spcBef>
                <a:buFont typeface="Arial" panose="020B0604020202020204" pitchFamily="34" charset="0"/>
                <a:buChar char="•"/>
                <a:defRPr sz="3200">
                  <a:solidFill>
                    <a:schemeClr val="tx1"/>
                  </a:solidFill>
                  <a:latin typeface="Times New Roman" panose="02020603050405020304" pitchFamily="18" charset="0"/>
                  <a:cs typeface="B Nazanin" panose="00000400000000000000" pitchFamily="2" charset="-78"/>
                </a:defRPr>
              </a:lvl1pPr>
              <a:lvl2pPr marL="742950" indent="-285750" eaLnBrk="0" hangingPunct="0">
                <a:spcBef>
                  <a:spcPct val="20000"/>
                </a:spcBef>
                <a:buFont typeface="Arial" panose="020B0604020202020204" pitchFamily="34" charset="0"/>
                <a:buChar char="–"/>
                <a:defRPr sz="2800">
                  <a:solidFill>
                    <a:schemeClr val="tx1"/>
                  </a:solidFill>
                  <a:latin typeface="Times New Roman" panose="02020603050405020304" pitchFamily="18" charset="0"/>
                  <a:cs typeface="B Nazanin" panose="00000400000000000000" pitchFamily="2" charset="-78"/>
                </a:defRPr>
              </a:lvl2pPr>
              <a:lvl3pPr marL="1143000" indent="-228600" eaLnBrk="0" hangingPunct="0">
                <a:spcBef>
                  <a:spcPct val="20000"/>
                </a:spcBef>
                <a:buFont typeface="Arial" panose="020B0604020202020204" pitchFamily="34" charset="0"/>
                <a:buChar char="•"/>
                <a:defRPr sz="2400">
                  <a:solidFill>
                    <a:schemeClr val="tx1"/>
                  </a:solidFill>
                  <a:latin typeface="Times New Roman" panose="02020603050405020304" pitchFamily="18" charset="0"/>
                  <a:cs typeface="B Nazanin" panose="00000400000000000000" pitchFamily="2" charset="-78"/>
                </a:defRPr>
              </a:lvl3pPr>
              <a:lvl4pPr marL="16002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4pPr>
              <a:lvl5pPr marL="20574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9pPr>
            </a:lstStyle>
            <a:p>
              <a:pPr algn="ctr" rtl="1" eaLnBrk="1" hangingPunct="1">
                <a:spcBef>
                  <a:spcPct val="50000"/>
                </a:spcBef>
                <a:buFontTx/>
                <a:buNone/>
              </a:pPr>
              <a:r>
                <a:rPr lang="fa-IR" altLang="en-US" sz="1800" b="1" dirty="0">
                  <a:solidFill>
                    <a:prstClr val="black"/>
                  </a:solidFill>
                  <a:latin typeface="Arial" panose="020B0604020202020204" pitchFamily="34" charset="0"/>
                </a:rPr>
                <a:t>107</a:t>
              </a:r>
              <a:endParaRPr lang="en-US" altLang="en-US" sz="1800" b="1" dirty="0">
                <a:solidFill>
                  <a:prstClr val="black"/>
                </a:solidFill>
                <a:latin typeface="Arial" panose="020B0604020202020204" pitchFamily="34" charset="0"/>
              </a:endParaRPr>
            </a:p>
          </p:txBody>
        </p:sp>
        <p:grpSp>
          <p:nvGrpSpPr>
            <p:cNvPr id="40136" name="Group 685"/>
            <p:cNvGrpSpPr>
              <a:grpSpLocks/>
            </p:cNvGrpSpPr>
            <p:nvPr/>
          </p:nvGrpSpPr>
          <p:grpSpPr bwMode="auto">
            <a:xfrm>
              <a:off x="2642415" y="3360446"/>
              <a:ext cx="6687888" cy="1100879"/>
              <a:chOff x="822" y="1189"/>
              <a:chExt cx="4266" cy="781"/>
            </a:xfrm>
          </p:grpSpPr>
          <p:sp>
            <p:nvSpPr>
              <p:cNvPr id="40829" name="Rectangle 99"/>
              <p:cNvSpPr>
                <a:spLocks noChangeArrowheads="1"/>
              </p:cNvSpPr>
              <p:nvPr/>
            </p:nvSpPr>
            <p:spPr bwMode="auto">
              <a:xfrm>
                <a:off x="1072" y="1517"/>
                <a:ext cx="3882" cy="45"/>
              </a:xfrm>
              <a:prstGeom prst="rect">
                <a:avLst/>
              </a:prstGeom>
              <a:solidFill>
                <a:srgbClr val="003366"/>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Times New Roman" panose="02020603050405020304" pitchFamily="18" charset="0"/>
                    <a:cs typeface="B Nazanin" panose="00000400000000000000" pitchFamily="2" charset="-78"/>
                  </a:defRPr>
                </a:lvl1pPr>
                <a:lvl2pPr marL="742950" indent="-285750" eaLnBrk="0" hangingPunct="0">
                  <a:spcBef>
                    <a:spcPct val="20000"/>
                  </a:spcBef>
                  <a:buFont typeface="Arial" panose="020B0604020202020204" pitchFamily="34" charset="0"/>
                  <a:buChar char="–"/>
                  <a:defRPr sz="2800">
                    <a:solidFill>
                      <a:schemeClr val="tx1"/>
                    </a:solidFill>
                    <a:latin typeface="Times New Roman" panose="02020603050405020304" pitchFamily="18" charset="0"/>
                    <a:cs typeface="B Nazanin" panose="00000400000000000000" pitchFamily="2" charset="-78"/>
                  </a:defRPr>
                </a:lvl2pPr>
                <a:lvl3pPr marL="1143000" indent="-228600" eaLnBrk="0" hangingPunct="0">
                  <a:spcBef>
                    <a:spcPct val="20000"/>
                  </a:spcBef>
                  <a:buFont typeface="Arial" panose="020B0604020202020204" pitchFamily="34" charset="0"/>
                  <a:buChar char="•"/>
                  <a:defRPr sz="2400">
                    <a:solidFill>
                      <a:schemeClr val="tx1"/>
                    </a:solidFill>
                    <a:latin typeface="Times New Roman" panose="02020603050405020304" pitchFamily="18" charset="0"/>
                    <a:cs typeface="B Nazanin" panose="00000400000000000000" pitchFamily="2" charset="-78"/>
                  </a:defRPr>
                </a:lvl3pPr>
                <a:lvl4pPr marL="16002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4pPr>
                <a:lvl5pPr marL="20574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9pPr>
              </a:lstStyle>
              <a:p>
                <a:pPr algn="ctr" rtl="1" eaLnBrk="1" hangingPunct="1">
                  <a:spcBef>
                    <a:spcPct val="0"/>
                  </a:spcBef>
                  <a:buFontTx/>
                  <a:buNone/>
                </a:pPr>
                <a:endParaRPr lang="fa-IR" altLang="en-US" sz="1350">
                  <a:solidFill>
                    <a:prstClr val="black"/>
                  </a:solidFill>
                  <a:latin typeface="Arial" panose="020B0604020202020204" pitchFamily="34" charset="0"/>
                  <a:cs typeface="Arial" panose="020B0604020202020204" pitchFamily="34" charset="0"/>
                </a:endParaRPr>
              </a:p>
            </p:txBody>
          </p:sp>
          <p:grpSp>
            <p:nvGrpSpPr>
              <p:cNvPr id="40830" name="Group 164"/>
              <p:cNvGrpSpPr>
                <a:grpSpLocks/>
              </p:cNvGrpSpPr>
              <p:nvPr/>
            </p:nvGrpSpPr>
            <p:grpSpPr bwMode="auto">
              <a:xfrm>
                <a:off x="4401" y="1445"/>
                <a:ext cx="446" cy="361"/>
                <a:chOff x="4429" y="2058"/>
                <a:chExt cx="502" cy="477"/>
              </a:xfrm>
            </p:grpSpPr>
            <p:sp>
              <p:nvSpPr>
                <p:cNvPr id="41446" name="Freeform 100"/>
                <p:cNvSpPr>
                  <a:spLocks/>
                </p:cNvSpPr>
                <p:nvPr/>
              </p:nvSpPr>
              <p:spPr bwMode="auto">
                <a:xfrm>
                  <a:off x="4476" y="2060"/>
                  <a:ext cx="376" cy="462"/>
                </a:xfrm>
                <a:custGeom>
                  <a:avLst/>
                  <a:gdLst>
                    <a:gd name="T0" fmla="*/ 184 w 376"/>
                    <a:gd name="T1" fmla="*/ 140 h 462"/>
                    <a:gd name="T2" fmla="*/ 167 w 376"/>
                    <a:gd name="T3" fmla="*/ 135 h 462"/>
                    <a:gd name="T4" fmla="*/ 149 w 376"/>
                    <a:gd name="T5" fmla="*/ 133 h 462"/>
                    <a:gd name="T6" fmla="*/ 132 w 376"/>
                    <a:gd name="T7" fmla="*/ 134 h 462"/>
                    <a:gd name="T8" fmla="*/ 115 w 376"/>
                    <a:gd name="T9" fmla="*/ 136 h 462"/>
                    <a:gd name="T10" fmla="*/ 99 w 376"/>
                    <a:gd name="T11" fmla="*/ 141 h 462"/>
                    <a:gd name="T12" fmla="*/ 85 w 376"/>
                    <a:gd name="T13" fmla="*/ 147 h 462"/>
                    <a:gd name="T14" fmla="*/ 72 w 376"/>
                    <a:gd name="T15" fmla="*/ 154 h 462"/>
                    <a:gd name="T16" fmla="*/ 62 w 376"/>
                    <a:gd name="T17" fmla="*/ 162 h 462"/>
                    <a:gd name="T18" fmla="*/ 54 w 376"/>
                    <a:gd name="T19" fmla="*/ 172 h 462"/>
                    <a:gd name="T20" fmla="*/ 48 w 376"/>
                    <a:gd name="T21" fmla="*/ 182 h 462"/>
                    <a:gd name="T22" fmla="*/ 46 w 376"/>
                    <a:gd name="T23" fmla="*/ 204 h 462"/>
                    <a:gd name="T24" fmla="*/ 38 w 376"/>
                    <a:gd name="T25" fmla="*/ 211 h 462"/>
                    <a:gd name="T26" fmla="*/ 30 w 376"/>
                    <a:gd name="T27" fmla="*/ 218 h 462"/>
                    <a:gd name="T28" fmla="*/ 22 w 376"/>
                    <a:gd name="T29" fmla="*/ 228 h 462"/>
                    <a:gd name="T30" fmla="*/ 14 w 376"/>
                    <a:gd name="T31" fmla="*/ 241 h 462"/>
                    <a:gd name="T32" fmla="*/ 7 w 376"/>
                    <a:gd name="T33" fmla="*/ 257 h 462"/>
                    <a:gd name="T34" fmla="*/ 2 w 376"/>
                    <a:gd name="T35" fmla="*/ 276 h 462"/>
                    <a:gd name="T36" fmla="*/ 0 w 376"/>
                    <a:gd name="T37" fmla="*/ 297 h 462"/>
                    <a:gd name="T38" fmla="*/ 2 w 376"/>
                    <a:gd name="T39" fmla="*/ 322 h 462"/>
                    <a:gd name="T40" fmla="*/ 8 w 376"/>
                    <a:gd name="T41" fmla="*/ 349 h 462"/>
                    <a:gd name="T42" fmla="*/ 227 w 376"/>
                    <a:gd name="T43" fmla="*/ 462 h 462"/>
                    <a:gd name="T44" fmla="*/ 248 w 376"/>
                    <a:gd name="T45" fmla="*/ 461 h 462"/>
                    <a:gd name="T46" fmla="*/ 267 w 376"/>
                    <a:gd name="T47" fmla="*/ 459 h 462"/>
                    <a:gd name="T48" fmla="*/ 284 w 376"/>
                    <a:gd name="T49" fmla="*/ 455 h 462"/>
                    <a:gd name="T50" fmla="*/ 298 w 376"/>
                    <a:gd name="T51" fmla="*/ 452 h 462"/>
                    <a:gd name="T52" fmla="*/ 311 w 376"/>
                    <a:gd name="T53" fmla="*/ 448 h 462"/>
                    <a:gd name="T54" fmla="*/ 322 w 376"/>
                    <a:gd name="T55" fmla="*/ 444 h 462"/>
                    <a:gd name="T56" fmla="*/ 330 w 376"/>
                    <a:gd name="T57" fmla="*/ 441 h 462"/>
                    <a:gd name="T58" fmla="*/ 338 w 376"/>
                    <a:gd name="T59" fmla="*/ 437 h 462"/>
                    <a:gd name="T60" fmla="*/ 342 w 376"/>
                    <a:gd name="T61" fmla="*/ 435 h 462"/>
                    <a:gd name="T62" fmla="*/ 341 w 376"/>
                    <a:gd name="T63" fmla="*/ 403 h 462"/>
                    <a:gd name="T64" fmla="*/ 348 w 376"/>
                    <a:gd name="T65" fmla="*/ 397 h 462"/>
                    <a:gd name="T66" fmla="*/ 354 w 376"/>
                    <a:gd name="T67" fmla="*/ 390 h 462"/>
                    <a:gd name="T68" fmla="*/ 362 w 376"/>
                    <a:gd name="T69" fmla="*/ 381 h 462"/>
                    <a:gd name="T70" fmla="*/ 368 w 376"/>
                    <a:gd name="T71" fmla="*/ 370 h 462"/>
                    <a:gd name="T72" fmla="*/ 373 w 376"/>
                    <a:gd name="T73" fmla="*/ 357 h 462"/>
                    <a:gd name="T74" fmla="*/ 375 w 376"/>
                    <a:gd name="T75" fmla="*/ 342 h 462"/>
                    <a:gd name="T76" fmla="*/ 374 w 376"/>
                    <a:gd name="T77" fmla="*/ 325 h 462"/>
                    <a:gd name="T78" fmla="*/ 369 w 376"/>
                    <a:gd name="T79" fmla="*/ 306 h 462"/>
                    <a:gd name="T80" fmla="*/ 361 w 376"/>
                    <a:gd name="T81" fmla="*/ 288 h 462"/>
                    <a:gd name="T82" fmla="*/ 363 w 376"/>
                    <a:gd name="T83" fmla="*/ 281 h 462"/>
                    <a:gd name="T84" fmla="*/ 367 w 376"/>
                    <a:gd name="T85" fmla="*/ 274 h 462"/>
                    <a:gd name="T86" fmla="*/ 371 w 376"/>
                    <a:gd name="T87" fmla="*/ 265 h 462"/>
                    <a:gd name="T88" fmla="*/ 372 w 376"/>
                    <a:gd name="T89" fmla="*/ 255 h 462"/>
                    <a:gd name="T90" fmla="*/ 369 w 376"/>
                    <a:gd name="T91" fmla="*/ 243 h 462"/>
                    <a:gd name="T92" fmla="*/ 364 w 376"/>
                    <a:gd name="T93" fmla="*/ 235 h 462"/>
                    <a:gd name="T94" fmla="*/ 354 w 376"/>
                    <a:gd name="T95" fmla="*/ 227 h 462"/>
                    <a:gd name="T96" fmla="*/ 348 w 376"/>
                    <a:gd name="T97" fmla="*/ 224 h 462"/>
                    <a:gd name="T98" fmla="*/ 342 w 376"/>
                    <a:gd name="T99" fmla="*/ 222 h 462"/>
                    <a:gd name="T100" fmla="*/ 336 w 376"/>
                    <a:gd name="T101" fmla="*/ 221 h 462"/>
                    <a:gd name="T102" fmla="*/ 326 w 376"/>
                    <a:gd name="T103" fmla="*/ 220 h 462"/>
                    <a:gd name="T104" fmla="*/ 320 w 376"/>
                    <a:gd name="T105" fmla="*/ 220 h 46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376"/>
                    <a:gd name="T160" fmla="*/ 0 h 462"/>
                    <a:gd name="T161" fmla="*/ 376 w 376"/>
                    <a:gd name="T162" fmla="*/ 462 h 462"/>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376" h="462">
                      <a:moveTo>
                        <a:pt x="189" y="5"/>
                      </a:moveTo>
                      <a:lnTo>
                        <a:pt x="209" y="155"/>
                      </a:lnTo>
                      <a:lnTo>
                        <a:pt x="191" y="157"/>
                      </a:lnTo>
                      <a:lnTo>
                        <a:pt x="191" y="142"/>
                      </a:lnTo>
                      <a:lnTo>
                        <a:pt x="187" y="141"/>
                      </a:lnTo>
                      <a:lnTo>
                        <a:pt x="184" y="140"/>
                      </a:lnTo>
                      <a:lnTo>
                        <a:pt x="181" y="139"/>
                      </a:lnTo>
                      <a:lnTo>
                        <a:pt x="179" y="138"/>
                      </a:lnTo>
                      <a:lnTo>
                        <a:pt x="176" y="137"/>
                      </a:lnTo>
                      <a:lnTo>
                        <a:pt x="173" y="136"/>
                      </a:lnTo>
                      <a:lnTo>
                        <a:pt x="169" y="136"/>
                      </a:lnTo>
                      <a:lnTo>
                        <a:pt x="167" y="135"/>
                      </a:lnTo>
                      <a:lnTo>
                        <a:pt x="164" y="135"/>
                      </a:lnTo>
                      <a:lnTo>
                        <a:pt x="161" y="134"/>
                      </a:lnTo>
                      <a:lnTo>
                        <a:pt x="158" y="134"/>
                      </a:lnTo>
                      <a:lnTo>
                        <a:pt x="155" y="134"/>
                      </a:lnTo>
                      <a:lnTo>
                        <a:pt x="152" y="133"/>
                      </a:lnTo>
                      <a:lnTo>
                        <a:pt x="149" y="133"/>
                      </a:lnTo>
                      <a:lnTo>
                        <a:pt x="146" y="133"/>
                      </a:lnTo>
                      <a:lnTo>
                        <a:pt x="143" y="133"/>
                      </a:lnTo>
                      <a:lnTo>
                        <a:pt x="140" y="133"/>
                      </a:lnTo>
                      <a:lnTo>
                        <a:pt x="137" y="133"/>
                      </a:lnTo>
                      <a:lnTo>
                        <a:pt x="134" y="133"/>
                      </a:lnTo>
                      <a:lnTo>
                        <a:pt x="132" y="134"/>
                      </a:lnTo>
                      <a:lnTo>
                        <a:pt x="129" y="134"/>
                      </a:lnTo>
                      <a:lnTo>
                        <a:pt x="126" y="134"/>
                      </a:lnTo>
                      <a:lnTo>
                        <a:pt x="123" y="135"/>
                      </a:lnTo>
                      <a:lnTo>
                        <a:pt x="121" y="135"/>
                      </a:lnTo>
                      <a:lnTo>
                        <a:pt x="118" y="136"/>
                      </a:lnTo>
                      <a:lnTo>
                        <a:pt x="115" y="136"/>
                      </a:lnTo>
                      <a:lnTo>
                        <a:pt x="112" y="137"/>
                      </a:lnTo>
                      <a:lnTo>
                        <a:pt x="110" y="138"/>
                      </a:lnTo>
                      <a:lnTo>
                        <a:pt x="107" y="138"/>
                      </a:lnTo>
                      <a:lnTo>
                        <a:pt x="104" y="139"/>
                      </a:lnTo>
                      <a:lnTo>
                        <a:pt x="102" y="140"/>
                      </a:lnTo>
                      <a:lnTo>
                        <a:pt x="99" y="141"/>
                      </a:lnTo>
                      <a:lnTo>
                        <a:pt x="97" y="142"/>
                      </a:lnTo>
                      <a:lnTo>
                        <a:pt x="94" y="143"/>
                      </a:lnTo>
                      <a:lnTo>
                        <a:pt x="92" y="144"/>
                      </a:lnTo>
                      <a:lnTo>
                        <a:pt x="90" y="145"/>
                      </a:lnTo>
                      <a:lnTo>
                        <a:pt x="87" y="146"/>
                      </a:lnTo>
                      <a:lnTo>
                        <a:pt x="85" y="147"/>
                      </a:lnTo>
                      <a:lnTo>
                        <a:pt x="83" y="148"/>
                      </a:lnTo>
                      <a:lnTo>
                        <a:pt x="81" y="149"/>
                      </a:lnTo>
                      <a:lnTo>
                        <a:pt x="78" y="150"/>
                      </a:lnTo>
                      <a:lnTo>
                        <a:pt x="77" y="152"/>
                      </a:lnTo>
                      <a:lnTo>
                        <a:pt x="74" y="153"/>
                      </a:lnTo>
                      <a:lnTo>
                        <a:pt x="72" y="154"/>
                      </a:lnTo>
                      <a:lnTo>
                        <a:pt x="70" y="155"/>
                      </a:lnTo>
                      <a:lnTo>
                        <a:pt x="69" y="157"/>
                      </a:lnTo>
                      <a:lnTo>
                        <a:pt x="67" y="158"/>
                      </a:lnTo>
                      <a:lnTo>
                        <a:pt x="65" y="160"/>
                      </a:lnTo>
                      <a:lnTo>
                        <a:pt x="64" y="161"/>
                      </a:lnTo>
                      <a:lnTo>
                        <a:pt x="62" y="162"/>
                      </a:lnTo>
                      <a:lnTo>
                        <a:pt x="60" y="164"/>
                      </a:lnTo>
                      <a:lnTo>
                        <a:pt x="59" y="165"/>
                      </a:lnTo>
                      <a:lnTo>
                        <a:pt x="57" y="167"/>
                      </a:lnTo>
                      <a:lnTo>
                        <a:pt x="56" y="168"/>
                      </a:lnTo>
                      <a:lnTo>
                        <a:pt x="55" y="170"/>
                      </a:lnTo>
                      <a:lnTo>
                        <a:pt x="54" y="172"/>
                      </a:lnTo>
                      <a:lnTo>
                        <a:pt x="52" y="173"/>
                      </a:lnTo>
                      <a:lnTo>
                        <a:pt x="51" y="175"/>
                      </a:lnTo>
                      <a:lnTo>
                        <a:pt x="50" y="176"/>
                      </a:lnTo>
                      <a:lnTo>
                        <a:pt x="50" y="178"/>
                      </a:lnTo>
                      <a:lnTo>
                        <a:pt x="49" y="180"/>
                      </a:lnTo>
                      <a:lnTo>
                        <a:pt x="48" y="182"/>
                      </a:lnTo>
                      <a:lnTo>
                        <a:pt x="47" y="183"/>
                      </a:lnTo>
                      <a:lnTo>
                        <a:pt x="47" y="185"/>
                      </a:lnTo>
                      <a:lnTo>
                        <a:pt x="48" y="203"/>
                      </a:lnTo>
                      <a:lnTo>
                        <a:pt x="47" y="203"/>
                      </a:lnTo>
                      <a:lnTo>
                        <a:pt x="46" y="204"/>
                      </a:lnTo>
                      <a:lnTo>
                        <a:pt x="45" y="205"/>
                      </a:lnTo>
                      <a:lnTo>
                        <a:pt x="43" y="206"/>
                      </a:lnTo>
                      <a:lnTo>
                        <a:pt x="41" y="208"/>
                      </a:lnTo>
                      <a:lnTo>
                        <a:pt x="40" y="208"/>
                      </a:lnTo>
                      <a:lnTo>
                        <a:pt x="39" y="209"/>
                      </a:lnTo>
                      <a:lnTo>
                        <a:pt x="38" y="211"/>
                      </a:lnTo>
                      <a:lnTo>
                        <a:pt x="37" y="211"/>
                      </a:lnTo>
                      <a:lnTo>
                        <a:pt x="36" y="213"/>
                      </a:lnTo>
                      <a:lnTo>
                        <a:pt x="34" y="214"/>
                      </a:lnTo>
                      <a:lnTo>
                        <a:pt x="33" y="215"/>
                      </a:lnTo>
                      <a:lnTo>
                        <a:pt x="32" y="216"/>
                      </a:lnTo>
                      <a:lnTo>
                        <a:pt x="30" y="218"/>
                      </a:lnTo>
                      <a:lnTo>
                        <a:pt x="29" y="219"/>
                      </a:lnTo>
                      <a:lnTo>
                        <a:pt x="28" y="221"/>
                      </a:lnTo>
                      <a:lnTo>
                        <a:pt x="26" y="223"/>
                      </a:lnTo>
                      <a:lnTo>
                        <a:pt x="25" y="225"/>
                      </a:lnTo>
                      <a:lnTo>
                        <a:pt x="23" y="226"/>
                      </a:lnTo>
                      <a:lnTo>
                        <a:pt x="22" y="228"/>
                      </a:lnTo>
                      <a:lnTo>
                        <a:pt x="21" y="231"/>
                      </a:lnTo>
                      <a:lnTo>
                        <a:pt x="19" y="232"/>
                      </a:lnTo>
                      <a:lnTo>
                        <a:pt x="18" y="234"/>
                      </a:lnTo>
                      <a:lnTo>
                        <a:pt x="16" y="237"/>
                      </a:lnTo>
                      <a:lnTo>
                        <a:pt x="15" y="239"/>
                      </a:lnTo>
                      <a:lnTo>
                        <a:pt x="14" y="241"/>
                      </a:lnTo>
                      <a:lnTo>
                        <a:pt x="13" y="244"/>
                      </a:lnTo>
                      <a:lnTo>
                        <a:pt x="11" y="246"/>
                      </a:lnTo>
                      <a:lnTo>
                        <a:pt x="10" y="249"/>
                      </a:lnTo>
                      <a:lnTo>
                        <a:pt x="9" y="251"/>
                      </a:lnTo>
                      <a:lnTo>
                        <a:pt x="8" y="254"/>
                      </a:lnTo>
                      <a:lnTo>
                        <a:pt x="7" y="257"/>
                      </a:lnTo>
                      <a:lnTo>
                        <a:pt x="6" y="260"/>
                      </a:lnTo>
                      <a:lnTo>
                        <a:pt x="5" y="263"/>
                      </a:lnTo>
                      <a:lnTo>
                        <a:pt x="4" y="266"/>
                      </a:lnTo>
                      <a:lnTo>
                        <a:pt x="3" y="269"/>
                      </a:lnTo>
                      <a:lnTo>
                        <a:pt x="2" y="273"/>
                      </a:lnTo>
                      <a:lnTo>
                        <a:pt x="2" y="276"/>
                      </a:lnTo>
                      <a:lnTo>
                        <a:pt x="1" y="279"/>
                      </a:lnTo>
                      <a:lnTo>
                        <a:pt x="1" y="283"/>
                      </a:lnTo>
                      <a:lnTo>
                        <a:pt x="0" y="286"/>
                      </a:lnTo>
                      <a:lnTo>
                        <a:pt x="0" y="290"/>
                      </a:lnTo>
                      <a:lnTo>
                        <a:pt x="0" y="294"/>
                      </a:lnTo>
                      <a:lnTo>
                        <a:pt x="0" y="297"/>
                      </a:lnTo>
                      <a:lnTo>
                        <a:pt x="0" y="301"/>
                      </a:lnTo>
                      <a:lnTo>
                        <a:pt x="0" y="305"/>
                      </a:lnTo>
                      <a:lnTo>
                        <a:pt x="0" y="309"/>
                      </a:lnTo>
                      <a:lnTo>
                        <a:pt x="0" y="313"/>
                      </a:lnTo>
                      <a:lnTo>
                        <a:pt x="1" y="317"/>
                      </a:lnTo>
                      <a:lnTo>
                        <a:pt x="2" y="322"/>
                      </a:lnTo>
                      <a:lnTo>
                        <a:pt x="2" y="326"/>
                      </a:lnTo>
                      <a:lnTo>
                        <a:pt x="3" y="330"/>
                      </a:lnTo>
                      <a:lnTo>
                        <a:pt x="4" y="335"/>
                      </a:lnTo>
                      <a:lnTo>
                        <a:pt x="5" y="340"/>
                      </a:lnTo>
                      <a:lnTo>
                        <a:pt x="6" y="344"/>
                      </a:lnTo>
                      <a:lnTo>
                        <a:pt x="8" y="349"/>
                      </a:lnTo>
                      <a:lnTo>
                        <a:pt x="10" y="354"/>
                      </a:lnTo>
                      <a:lnTo>
                        <a:pt x="36" y="376"/>
                      </a:lnTo>
                      <a:lnTo>
                        <a:pt x="28" y="438"/>
                      </a:lnTo>
                      <a:lnTo>
                        <a:pt x="219" y="462"/>
                      </a:lnTo>
                      <a:lnTo>
                        <a:pt x="223" y="462"/>
                      </a:lnTo>
                      <a:lnTo>
                        <a:pt x="227" y="462"/>
                      </a:lnTo>
                      <a:lnTo>
                        <a:pt x="230" y="462"/>
                      </a:lnTo>
                      <a:lnTo>
                        <a:pt x="234" y="462"/>
                      </a:lnTo>
                      <a:lnTo>
                        <a:pt x="238" y="462"/>
                      </a:lnTo>
                      <a:lnTo>
                        <a:pt x="241" y="461"/>
                      </a:lnTo>
                      <a:lnTo>
                        <a:pt x="244" y="461"/>
                      </a:lnTo>
                      <a:lnTo>
                        <a:pt x="248" y="461"/>
                      </a:lnTo>
                      <a:lnTo>
                        <a:pt x="251" y="460"/>
                      </a:lnTo>
                      <a:lnTo>
                        <a:pt x="254" y="460"/>
                      </a:lnTo>
                      <a:lnTo>
                        <a:pt x="257" y="459"/>
                      </a:lnTo>
                      <a:lnTo>
                        <a:pt x="261" y="459"/>
                      </a:lnTo>
                      <a:lnTo>
                        <a:pt x="264" y="459"/>
                      </a:lnTo>
                      <a:lnTo>
                        <a:pt x="267" y="459"/>
                      </a:lnTo>
                      <a:lnTo>
                        <a:pt x="270" y="458"/>
                      </a:lnTo>
                      <a:lnTo>
                        <a:pt x="273" y="458"/>
                      </a:lnTo>
                      <a:lnTo>
                        <a:pt x="276" y="457"/>
                      </a:lnTo>
                      <a:lnTo>
                        <a:pt x="279" y="456"/>
                      </a:lnTo>
                      <a:lnTo>
                        <a:pt x="281" y="456"/>
                      </a:lnTo>
                      <a:lnTo>
                        <a:pt x="284" y="455"/>
                      </a:lnTo>
                      <a:lnTo>
                        <a:pt x="287" y="455"/>
                      </a:lnTo>
                      <a:lnTo>
                        <a:pt x="289" y="454"/>
                      </a:lnTo>
                      <a:lnTo>
                        <a:pt x="292" y="453"/>
                      </a:lnTo>
                      <a:lnTo>
                        <a:pt x="294" y="453"/>
                      </a:lnTo>
                      <a:lnTo>
                        <a:pt x="296" y="453"/>
                      </a:lnTo>
                      <a:lnTo>
                        <a:pt x="298" y="452"/>
                      </a:lnTo>
                      <a:lnTo>
                        <a:pt x="301" y="451"/>
                      </a:lnTo>
                      <a:lnTo>
                        <a:pt x="303" y="450"/>
                      </a:lnTo>
                      <a:lnTo>
                        <a:pt x="305" y="450"/>
                      </a:lnTo>
                      <a:lnTo>
                        <a:pt x="307" y="450"/>
                      </a:lnTo>
                      <a:lnTo>
                        <a:pt x="309" y="449"/>
                      </a:lnTo>
                      <a:lnTo>
                        <a:pt x="311" y="448"/>
                      </a:lnTo>
                      <a:lnTo>
                        <a:pt x="313" y="447"/>
                      </a:lnTo>
                      <a:lnTo>
                        <a:pt x="315" y="447"/>
                      </a:lnTo>
                      <a:lnTo>
                        <a:pt x="317" y="446"/>
                      </a:lnTo>
                      <a:lnTo>
                        <a:pt x="318" y="446"/>
                      </a:lnTo>
                      <a:lnTo>
                        <a:pt x="320" y="445"/>
                      </a:lnTo>
                      <a:lnTo>
                        <a:pt x="322" y="444"/>
                      </a:lnTo>
                      <a:lnTo>
                        <a:pt x="323" y="444"/>
                      </a:lnTo>
                      <a:lnTo>
                        <a:pt x="325" y="443"/>
                      </a:lnTo>
                      <a:lnTo>
                        <a:pt x="326" y="442"/>
                      </a:lnTo>
                      <a:lnTo>
                        <a:pt x="327" y="442"/>
                      </a:lnTo>
                      <a:lnTo>
                        <a:pt x="329" y="441"/>
                      </a:lnTo>
                      <a:lnTo>
                        <a:pt x="330" y="441"/>
                      </a:lnTo>
                      <a:lnTo>
                        <a:pt x="331" y="440"/>
                      </a:lnTo>
                      <a:lnTo>
                        <a:pt x="332" y="439"/>
                      </a:lnTo>
                      <a:lnTo>
                        <a:pt x="333" y="439"/>
                      </a:lnTo>
                      <a:lnTo>
                        <a:pt x="334" y="439"/>
                      </a:lnTo>
                      <a:lnTo>
                        <a:pt x="336" y="438"/>
                      </a:lnTo>
                      <a:lnTo>
                        <a:pt x="338" y="437"/>
                      </a:lnTo>
                      <a:lnTo>
                        <a:pt x="339" y="436"/>
                      </a:lnTo>
                      <a:lnTo>
                        <a:pt x="340" y="436"/>
                      </a:lnTo>
                      <a:lnTo>
                        <a:pt x="341" y="435"/>
                      </a:lnTo>
                      <a:lnTo>
                        <a:pt x="342" y="435"/>
                      </a:lnTo>
                      <a:lnTo>
                        <a:pt x="337" y="406"/>
                      </a:lnTo>
                      <a:lnTo>
                        <a:pt x="338" y="405"/>
                      </a:lnTo>
                      <a:lnTo>
                        <a:pt x="339" y="404"/>
                      </a:lnTo>
                      <a:lnTo>
                        <a:pt x="341" y="403"/>
                      </a:lnTo>
                      <a:lnTo>
                        <a:pt x="342" y="402"/>
                      </a:lnTo>
                      <a:lnTo>
                        <a:pt x="343" y="401"/>
                      </a:lnTo>
                      <a:lnTo>
                        <a:pt x="344" y="400"/>
                      </a:lnTo>
                      <a:lnTo>
                        <a:pt x="345" y="399"/>
                      </a:lnTo>
                      <a:lnTo>
                        <a:pt x="347" y="398"/>
                      </a:lnTo>
                      <a:lnTo>
                        <a:pt x="348" y="397"/>
                      </a:lnTo>
                      <a:lnTo>
                        <a:pt x="349" y="396"/>
                      </a:lnTo>
                      <a:lnTo>
                        <a:pt x="350" y="395"/>
                      </a:lnTo>
                      <a:lnTo>
                        <a:pt x="351" y="394"/>
                      </a:lnTo>
                      <a:lnTo>
                        <a:pt x="352" y="393"/>
                      </a:lnTo>
                      <a:lnTo>
                        <a:pt x="353" y="392"/>
                      </a:lnTo>
                      <a:lnTo>
                        <a:pt x="354" y="390"/>
                      </a:lnTo>
                      <a:lnTo>
                        <a:pt x="356" y="389"/>
                      </a:lnTo>
                      <a:lnTo>
                        <a:pt x="357" y="387"/>
                      </a:lnTo>
                      <a:lnTo>
                        <a:pt x="358" y="386"/>
                      </a:lnTo>
                      <a:lnTo>
                        <a:pt x="359" y="384"/>
                      </a:lnTo>
                      <a:lnTo>
                        <a:pt x="361" y="383"/>
                      </a:lnTo>
                      <a:lnTo>
                        <a:pt x="362" y="381"/>
                      </a:lnTo>
                      <a:lnTo>
                        <a:pt x="363" y="380"/>
                      </a:lnTo>
                      <a:lnTo>
                        <a:pt x="364" y="378"/>
                      </a:lnTo>
                      <a:lnTo>
                        <a:pt x="365" y="376"/>
                      </a:lnTo>
                      <a:lnTo>
                        <a:pt x="366" y="374"/>
                      </a:lnTo>
                      <a:lnTo>
                        <a:pt x="367" y="372"/>
                      </a:lnTo>
                      <a:lnTo>
                        <a:pt x="368" y="370"/>
                      </a:lnTo>
                      <a:lnTo>
                        <a:pt x="369" y="368"/>
                      </a:lnTo>
                      <a:lnTo>
                        <a:pt x="370" y="366"/>
                      </a:lnTo>
                      <a:lnTo>
                        <a:pt x="371" y="364"/>
                      </a:lnTo>
                      <a:lnTo>
                        <a:pt x="372" y="362"/>
                      </a:lnTo>
                      <a:lnTo>
                        <a:pt x="373" y="359"/>
                      </a:lnTo>
                      <a:lnTo>
                        <a:pt x="373" y="357"/>
                      </a:lnTo>
                      <a:lnTo>
                        <a:pt x="374" y="355"/>
                      </a:lnTo>
                      <a:lnTo>
                        <a:pt x="374" y="352"/>
                      </a:lnTo>
                      <a:lnTo>
                        <a:pt x="375" y="350"/>
                      </a:lnTo>
                      <a:lnTo>
                        <a:pt x="375" y="347"/>
                      </a:lnTo>
                      <a:lnTo>
                        <a:pt x="375" y="344"/>
                      </a:lnTo>
                      <a:lnTo>
                        <a:pt x="375" y="342"/>
                      </a:lnTo>
                      <a:lnTo>
                        <a:pt x="376" y="339"/>
                      </a:lnTo>
                      <a:lnTo>
                        <a:pt x="376" y="337"/>
                      </a:lnTo>
                      <a:lnTo>
                        <a:pt x="375" y="334"/>
                      </a:lnTo>
                      <a:lnTo>
                        <a:pt x="375" y="331"/>
                      </a:lnTo>
                      <a:lnTo>
                        <a:pt x="375" y="328"/>
                      </a:lnTo>
                      <a:lnTo>
                        <a:pt x="374" y="325"/>
                      </a:lnTo>
                      <a:lnTo>
                        <a:pt x="374" y="322"/>
                      </a:lnTo>
                      <a:lnTo>
                        <a:pt x="373" y="319"/>
                      </a:lnTo>
                      <a:lnTo>
                        <a:pt x="372" y="316"/>
                      </a:lnTo>
                      <a:lnTo>
                        <a:pt x="371" y="312"/>
                      </a:lnTo>
                      <a:lnTo>
                        <a:pt x="370" y="309"/>
                      </a:lnTo>
                      <a:lnTo>
                        <a:pt x="369" y="306"/>
                      </a:lnTo>
                      <a:lnTo>
                        <a:pt x="368" y="303"/>
                      </a:lnTo>
                      <a:lnTo>
                        <a:pt x="366" y="299"/>
                      </a:lnTo>
                      <a:lnTo>
                        <a:pt x="365" y="296"/>
                      </a:lnTo>
                      <a:lnTo>
                        <a:pt x="363" y="292"/>
                      </a:lnTo>
                      <a:lnTo>
                        <a:pt x="361" y="289"/>
                      </a:lnTo>
                      <a:lnTo>
                        <a:pt x="361" y="288"/>
                      </a:lnTo>
                      <a:lnTo>
                        <a:pt x="361" y="287"/>
                      </a:lnTo>
                      <a:lnTo>
                        <a:pt x="361" y="286"/>
                      </a:lnTo>
                      <a:lnTo>
                        <a:pt x="362" y="285"/>
                      </a:lnTo>
                      <a:lnTo>
                        <a:pt x="362" y="283"/>
                      </a:lnTo>
                      <a:lnTo>
                        <a:pt x="362" y="282"/>
                      </a:lnTo>
                      <a:lnTo>
                        <a:pt x="363" y="281"/>
                      </a:lnTo>
                      <a:lnTo>
                        <a:pt x="364" y="280"/>
                      </a:lnTo>
                      <a:lnTo>
                        <a:pt x="364" y="279"/>
                      </a:lnTo>
                      <a:lnTo>
                        <a:pt x="365" y="277"/>
                      </a:lnTo>
                      <a:lnTo>
                        <a:pt x="365" y="276"/>
                      </a:lnTo>
                      <a:lnTo>
                        <a:pt x="366" y="275"/>
                      </a:lnTo>
                      <a:lnTo>
                        <a:pt x="367" y="274"/>
                      </a:lnTo>
                      <a:lnTo>
                        <a:pt x="368" y="272"/>
                      </a:lnTo>
                      <a:lnTo>
                        <a:pt x="368" y="271"/>
                      </a:lnTo>
                      <a:lnTo>
                        <a:pt x="369" y="270"/>
                      </a:lnTo>
                      <a:lnTo>
                        <a:pt x="370" y="268"/>
                      </a:lnTo>
                      <a:lnTo>
                        <a:pt x="370" y="266"/>
                      </a:lnTo>
                      <a:lnTo>
                        <a:pt x="371" y="265"/>
                      </a:lnTo>
                      <a:lnTo>
                        <a:pt x="371" y="263"/>
                      </a:lnTo>
                      <a:lnTo>
                        <a:pt x="372" y="262"/>
                      </a:lnTo>
                      <a:lnTo>
                        <a:pt x="372" y="260"/>
                      </a:lnTo>
                      <a:lnTo>
                        <a:pt x="372" y="258"/>
                      </a:lnTo>
                      <a:lnTo>
                        <a:pt x="373" y="257"/>
                      </a:lnTo>
                      <a:lnTo>
                        <a:pt x="372" y="255"/>
                      </a:lnTo>
                      <a:lnTo>
                        <a:pt x="372" y="253"/>
                      </a:lnTo>
                      <a:lnTo>
                        <a:pt x="372" y="251"/>
                      </a:lnTo>
                      <a:lnTo>
                        <a:pt x="372" y="249"/>
                      </a:lnTo>
                      <a:lnTo>
                        <a:pt x="371" y="247"/>
                      </a:lnTo>
                      <a:lnTo>
                        <a:pt x="370" y="245"/>
                      </a:lnTo>
                      <a:lnTo>
                        <a:pt x="369" y="243"/>
                      </a:lnTo>
                      <a:lnTo>
                        <a:pt x="368" y="241"/>
                      </a:lnTo>
                      <a:lnTo>
                        <a:pt x="368" y="240"/>
                      </a:lnTo>
                      <a:lnTo>
                        <a:pt x="367" y="239"/>
                      </a:lnTo>
                      <a:lnTo>
                        <a:pt x="366" y="237"/>
                      </a:lnTo>
                      <a:lnTo>
                        <a:pt x="365" y="237"/>
                      </a:lnTo>
                      <a:lnTo>
                        <a:pt x="364" y="235"/>
                      </a:lnTo>
                      <a:lnTo>
                        <a:pt x="362" y="233"/>
                      </a:lnTo>
                      <a:lnTo>
                        <a:pt x="360" y="231"/>
                      </a:lnTo>
                      <a:lnTo>
                        <a:pt x="358" y="230"/>
                      </a:lnTo>
                      <a:lnTo>
                        <a:pt x="357" y="229"/>
                      </a:lnTo>
                      <a:lnTo>
                        <a:pt x="355" y="228"/>
                      </a:lnTo>
                      <a:lnTo>
                        <a:pt x="354" y="227"/>
                      </a:lnTo>
                      <a:lnTo>
                        <a:pt x="353" y="227"/>
                      </a:lnTo>
                      <a:lnTo>
                        <a:pt x="352" y="226"/>
                      </a:lnTo>
                      <a:lnTo>
                        <a:pt x="351" y="225"/>
                      </a:lnTo>
                      <a:lnTo>
                        <a:pt x="350" y="225"/>
                      </a:lnTo>
                      <a:lnTo>
                        <a:pt x="349" y="225"/>
                      </a:lnTo>
                      <a:lnTo>
                        <a:pt x="348" y="224"/>
                      </a:lnTo>
                      <a:lnTo>
                        <a:pt x="347" y="224"/>
                      </a:lnTo>
                      <a:lnTo>
                        <a:pt x="346" y="223"/>
                      </a:lnTo>
                      <a:lnTo>
                        <a:pt x="345" y="223"/>
                      </a:lnTo>
                      <a:lnTo>
                        <a:pt x="344" y="223"/>
                      </a:lnTo>
                      <a:lnTo>
                        <a:pt x="343" y="222"/>
                      </a:lnTo>
                      <a:lnTo>
                        <a:pt x="342" y="222"/>
                      </a:lnTo>
                      <a:lnTo>
                        <a:pt x="341" y="222"/>
                      </a:lnTo>
                      <a:lnTo>
                        <a:pt x="340" y="222"/>
                      </a:lnTo>
                      <a:lnTo>
                        <a:pt x="339" y="222"/>
                      </a:lnTo>
                      <a:lnTo>
                        <a:pt x="338" y="221"/>
                      </a:lnTo>
                      <a:lnTo>
                        <a:pt x="337" y="221"/>
                      </a:lnTo>
                      <a:lnTo>
                        <a:pt x="336" y="221"/>
                      </a:lnTo>
                      <a:lnTo>
                        <a:pt x="335" y="221"/>
                      </a:lnTo>
                      <a:lnTo>
                        <a:pt x="333" y="221"/>
                      </a:lnTo>
                      <a:lnTo>
                        <a:pt x="331" y="220"/>
                      </a:lnTo>
                      <a:lnTo>
                        <a:pt x="330" y="220"/>
                      </a:lnTo>
                      <a:lnTo>
                        <a:pt x="328" y="220"/>
                      </a:lnTo>
                      <a:lnTo>
                        <a:pt x="326" y="220"/>
                      </a:lnTo>
                      <a:lnTo>
                        <a:pt x="325" y="220"/>
                      </a:lnTo>
                      <a:lnTo>
                        <a:pt x="324" y="220"/>
                      </a:lnTo>
                      <a:lnTo>
                        <a:pt x="323" y="220"/>
                      </a:lnTo>
                      <a:lnTo>
                        <a:pt x="322" y="220"/>
                      </a:lnTo>
                      <a:lnTo>
                        <a:pt x="321" y="220"/>
                      </a:lnTo>
                      <a:lnTo>
                        <a:pt x="320" y="220"/>
                      </a:lnTo>
                      <a:lnTo>
                        <a:pt x="335" y="0"/>
                      </a:lnTo>
                      <a:lnTo>
                        <a:pt x="189"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447" name="Freeform 101"/>
                <p:cNvSpPr>
                  <a:spLocks/>
                </p:cNvSpPr>
                <p:nvPr/>
              </p:nvSpPr>
              <p:spPr bwMode="auto">
                <a:xfrm>
                  <a:off x="4700" y="2076"/>
                  <a:ext cx="85" cy="82"/>
                </a:xfrm>
                <a:custGeom>
                  <a:avLst/>
                  <a:gdLst>
                    <a:gd name="T0" fmla="*/ 50 w 85"/>
                    <a:gd name="T1" fmla="*/ 82 h 82"/>
                    <a:gd name="T2" fmla="*/ 0 w 85"/>
                    <a:gd name="T3" fmla="*/ 72 h 82"/>
                    <a:gd name="T4" fmla="*/ 4 w 85"/>
                    <a:gd name="T5" fmla="*/ 5 h 82"/>
                    <a:gd name="T6" fmla="*/ 84 w 85"/>
                    <a:gd name="T7" fmla="*/ 0 h 82"/>
                    <a:gd name="T8" fmla="*/ 85 w 85"/>
                    <a:gd name="T9" fmla="*/ 67 h 82"/>
                    <a:gd name="T10" fmla="*/ 50 w 85"/>
                    <a:gd name="T11" fmla="*/ 82 h 82"/>
                    <a:gd name="T12" fmla="*/ 50 w 85"/>
                    <a:gd name="T13" fmla="*/ 82 h 82"/>
                    <a:gd name="T14" fmla="*/ 0 60000 65536"/>
                    <a:gd name="T15" fmla="*/ 0 60000 65536"/>
                    <a:gd name="T16" fmla="*/ 0 60000 65536"/>
                    <a:gd name="T17" fmla="*/ 0 60000 65536"/>
                    <a:gd name="T18" fmla="*/ 0 60000 65536"/>
                    <a:gd name="T19" fmla="*/ 0 60000 65536"/>
                    <a:gd name="T20" fmla="*/ 0 60000 65536"/>
                    <a:gd name="T21" fmla="*/ 0 w 85"/>
                    <a:gd name="T22" fmla="*/ 0 h 82"/>
                    <a:gd name="T23" fmla="*/ 85 w 85"/>
                    <a:gd name="T24" fmla="*/ 82 h 8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5" h="82">
                      <a:moveTo>
                        <a:pt x="50" y="82"/>
                      </a:moveTo>
                      <a:lnTo>
                        <a:pt x="0" y="72"/>
                      </a:lnTo>
                      <a:lnTo>
                        <a:pt x="4" y="5"/>
                      </a:lnTo>
                      <a:lnTo>
                        <a:pt x="84" y="0"/>
                      </a:lnTo>
                      <a:lnTo>
                        <a:pt x="85" y="67"/>
                      </a:lnTo>
                      <a:lnTo>
                        <a:pt x="50" y="82"/>
                      </a:lnTo>
                      <a:close/>
                    </a:path>
                  </a:pathLst>
                </a:custGeom>
                <a:solidFill>
                  <a:srgbClr val="B3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448" name="Freeform 102"/>
                <p:cNvSpPr>
                  <a:spLocks/>
                </p:cNvSpPr>
                <p:nvPr/>
              </p:nvSpPr>
              <p:spPr bwMode="auto">
                <a:xfrm>
                  <a:off x="4538" y="2209"/>
                  <a:ext cx="161" cy="106"/>
                </a:xfrm>
                <a:custGeom>
                  <a:avLst/>
                  <a:gdLst>
                    <a:gd name="T0" fmla="*/ 161 w 161"/>
                    <a:gd name="T1" fmla="*/ 82 h 106"/>
                    <a:gd name="T2" fmla="*/ 156 w 161"/>
                    <a:gd name="T3" fmla="*/ 84 h 106"/>
                    <a:gd name="T4" fmla="*/ 151 w 161"/>
                    <a:gd name="T5" fmla="*/ 85 h 106"/>
                    <a:gd name="T6" fmla="*/ 146 w 161"/>
                    <a:gd name="T7" fmla="*/ 87 h 106"/>
                    <a:gd name="T8" fmla="*/ 140 w 161"/>
                    <a:gd name="T9" fmla="*/ 89 h 106"/>
                    <a:gd name="T10" fmla="*/ 133 w 161"/>
                    <a:gd name="T11" fmla="*/ 92 h 106"/>
                    <a:gd name="T12" fmla="*/ 125 w 161"/>
                    <a:gd name="T13" fmla="*/ 94 h 106"/>
                    <a:gd name="T14" fmla="*/ 118 w 161"/>
                    <a:gd name="T15" fmla="*/ 96 h 106"/>
                    <a:gd name="T16" fmla="*/ 111 w 161"/>
                    <a:gd name="T17" fmla="*/ 99 h 106"/>
                    <a:gd name="T18" fmla="*/ 103 w 161"/>
                    <a:gd name="T19" fmla="*/ 101 h 106"/>
                    <a:gd name="T20" fmla="*/ 97 w 161"/>
                    <a:gd name="T21" fmla="*/ 103 h 106"/>
                    <a:gd name="T22" fmla="*/ 91 w 161"/>
                    <a:gd name="T23" fmla="*/ 105 h 106"/>
                    <a:gd name="T24" fmla="*/ 86 w 161"/>
                    <a:gd name="T25" fmla="*/ 105 h 106"/>
                    <a:gd name="T26" fmla="*/ 81 w 161"/>
                    <a:gd name="T27" fmla="*/ 106 h 106"/>
                    <a:gd name="T28" fmla="*/ 80 w 161"/>
                    <a:gd name="T29" fmla="*/ 105 h 106"/>
                    <a:gd name="T30" fmla="*/ 74 w 161"/>
                    <a:gd name="T31" fmla="*/ 100 h 106"/>
                    <a:gd name="T32" fmla="*/ 68 w 161"/>
                    <a:gd name="T33" fmla="*/ 94 h 106"/>
                    <a:gd name="T34" fmla="*/ 64 w 161"/>
                    <a:gd name="T35" fmla="*/ 90 h 106"/>
                    <a:gd name="T36" fmla="*/ 59 w 161"/>
                    <a:gd name="T37" fmla="*/ 86 h 106"/>
                    <a:gd name="T38" fmla="*/ 54 w 161"/>
                    <a:gd name="T39" fmla="*/ 82 h 106"/>
                    <a:gd name="T40" fmla="*/ 49 w 161"/>
                    <a:gd name="T41" fmla="*/ 78 h 106"/>
                    <a:gd name="T42" fmla="*/ 44 w 161"/>
                    <a:gd name="T43" fmla="*/ 73 h 106"/>
                    <a:gd name="T44" fmla="*/ 39 w 161"/>
                    <a:gd name="T45" fmla="*/ 69 h 106"/>
                    <a:gd name="T46" fmla="*/ 35 w 161"/>
                    <a:gd name="T47" fmla="*/ 65 h 106"/>
                    <a:gd name="T48" fmla="*/ 31 w 161"/>
                    <a:gd name="T49" fmla="*/ 62 h 106"/>
                    <a:gd name="T50" fmla="*/ 27 w 161"/>
                    <a:gd name="T51" fmla="*/ 59 h 106"/>
                    <a:gd name="T52" fmla="*/ 23 w 161"/>
                    <a:gd name="T53" fmla="*/ 56 h 106"/>
                    <a:gd name="T54" fmla="*/ 18 w 161"/>
                    <a:gd name="T55" fmla="*/ 54 h 106"/>
                    <a:gd name="T56" fmla="*/ 13 w 161"/>
                    <a:gd name="T57" fmla="*/ 51 h 106"/>
                    <a:gd name="T58" fmla="*/ 9 w 161"/>
                    <a:gd name="T59" fmla="*/ 48 h 106"/>
                    <a:gd name="T60" fmla="*/ 5 w 161"/>
                    <a:gd name="T61" fmla="*/ 44 h 106"/>
                    <a:gd name="T62" fmla="*/ 1 w 161"/>
                    <a:gd name="T63" fmla="*/ 36 h 106"/>
                    <a:gd name="T64" fmla="*/ 0 w 161"/>
                    <a:gd name="T65" fmla="*/ 29 h 106"/>
                    <a:gd name="T66" fmla="*/ 2 w 161"/>
                    <a:gd name="T67" fmla="*/ 24 h 106"/>
                    <a:gd name="T68" fmla="*/ 6 w 161"/>
                    <a:gd name="T69" fmla="*/ 17 h 106"/>
                    <a:gd name="T70" fmla="*/ 10 w 161"/>
                    <a:gd name="T71" fmla="*/ 13 h 106"/>
                    <a:gd name="T72" fmla="*/ 15 w 161"/>
                    <a:gd name="T73" fmla="*/ 10 h 106"/>
                    <a:gd name="T74" fmla="*/ 21 w 161"/>
                    <a:gd name="T75" fmla="*/ 7 h 106"/>
                    <a:gd name="T76" fmla="*/ 29 w 161"/>
                    <a:gd name="T77" fmla="*/ 5 h 106"/>
                    <a:gd name="T78" fmla="*/ 41 w 161"/>
                    <a:gd name="T79" fmla="*/ 3 h 106"/>
                    <a:gd name="T80" fmla="*/ 57 w 161"/>
                    <a:gd name="T81" fmla="*/ 1 h 106"/>
                    <a:gd name="T82" fmla="*/ 72 w 161"/>
                    <a:gd name="T83" fmla="*/ 0 h 106"/>
                    <a:gd name="T84" fmla="*/ 84 w 161"/>
                    <a:gd name="T85" fmla="*/ 1 h 106"/>
                    <a:gd name="T86" fmla="*/ 94 w 161"/>
                    <a:gd name="T87" fmla="*/ 2 h 106"/>
                    <a:gd name="T88" fmla="*/ 102 w 161"/>
                    <a:gd name="T89" fmla="*/ 4 h 106"/>
                    <a:gd name="T90" fmla="*/ 109 w 161"/>
                    <a:gd name="T91" fmla="*/ 7 h 106"/>
                    <a:gd name="T92" fmla="*/ 114 w 161"/>
                    <a:gd name="T93" fmla="*/ 11 h 106"/>
                    <a:gd name="T94" fmla="*/ 118 w 161"/>
                    <a:gd name="T95" fmla="*/ 15 h 106"/>
                    <a:gd name="T96" fmla="*/ 122 w 161"/>
                    <a:gd name="T97" fmla="*/ 24 h 106"/>
                    <a:gd name="T98" fmla="*/ 123 w 161"/>
                    <a:gd name="T99" fmla="*/ 30 h 106"/>
                    <a:gd name="T100" fmla="*/ 122 w 161"/>
                    <a:gd name="T101" fmla="*/ 36 h 1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61"/>
                    <a:gd name="T154" fmla="*/ 0 h 106"/>
                    <a:gd name="T155" fmla="*/ 161 w 161"/>
                    <a:gd name="T156" fmla="*/ 106 h 1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61" h="106">
                      <a:moveTo>
                        <a:pt x="122" y="36"/>
                      </a:moveTo>
                      <a:lnTo>
                        <a:pt x="161" y="82"/>
                      </a:lnTo>
                      <a:lnTo>
                        <a:pt x="160" y="82"/>
                      </a:lnTo>
                      <a:lnTo>
                        <a:pt x="158" y="83"/>
                      </a:lnTo>
                      <a:lnTo>
                        <a:pt x="157" y="83"/>
                      </a:lnTo>
                      <a:lnTo>
                        <a:pt x="156" y="84"/>
                      </a:lnTo>
                      <a:lnTo>
                        <a:pt x="155" y="84"/>
                      </a:lnTo>
                      <a:lnTo>
                        <a:pt x="154" y="84"/>
                      </a:lnTo>
                      <a:lnTo>
                        <a:pt x="153" y="85"/>
                      </a:lnTo>
                      <a:lnTo>
                        <a:pt x="151" y="85"/>
                      </a:lnTo>
                      <a:lnTo>
                        <a:pt x="150" y="85"/>
                      </a:lnTo>
                      <a:lnTo>
                        <a:pt x="149" y="86"/>
                      </a:lnTo>
                      <a:lnTo>
                        <a:pt x="148" y="87"/>
                      </a:lnTo>
                      <a:lnTo>
                        <a:pt x="146" y="87"/>
                      </a:lnTo>
                      <a:lnTo>
                        <a:pt x="145" y="88"/>
                      </a:lnTo>
                      <a:lnTo>
                        <a:pt x="143" y="88"/>
                      </a:lnTo>
                      <a:lnTo>
                        <a:pt x="141" y="89"/>
                      </a:lnTo>
                      <a:lnTo>
                        <a:pt x="140" y="89"/>
                      </a:lnTo>
                      <a:lnTo>
                        <a:pt x="138" y="90"/>
                      </a:lnTo>
                      <a:lnTo>
                        <a:pt x="136" y="90"/>
                      </a:lnTo>
                      <a:lnTo>
                        <a:pt x="134" y="91"/>
                      </a:lnTo>
                      <a:lnTo>
                        <a:pt x="133" y="92"/>
                      </a:lnTo>
                      <a:lnTo>
                        <a:pt x="131" y="92"/>
                      </a:lnTo>
                      <a:lnTo>
                        <a:pt x="129" y="93"/>
                      </a:lnTo>
                      <a:lnTo>
                        <a:pt x="127" y="93"/>
                      </a:lnTo>
                      <a:lnTo>
                        <a:pt x="125" y="94"/>
                      </a:lnTo>
                      <a:lnTo>
                        <a:pt x="124" y="95"/>
                      </a:lnTo>
                      <a:lnTo>
                        <a:pt x="122" y="95"/>
                      </a:lnTo>
                      <a:lnTo>
                        <a:pt x="120" y="96"/>
                      </a:lnTo>
                      <a:lnTo>
                        <a:pt x="118" y="96"/>
                      </a:lnTo>
                      <a:lnTo>
                        <a:pt x="116" y="97"/>
                      </a:lnTo>
                      <a:lnTo>
                        <a:pt x="114" y="98"/>
                      </a:lnTo>
                      <a:lnTo>
                        <a:pt x="112" y="98"/>
                      </a:lnTo>
                      <a:lnTo>
                        <a:pt x="111" y="99"/>
                      </a:lnTo>
                      <a:lnTo>
                        <a:pt x="109" y="99"/>
                      </a:lnTo>
                      <a:lnTo>
                        <a:pt x="107" y="100"/>
                      </a:lnTo>
                      <a:lnTo>
                        <a:pt x="105" y="100"/>
                      </a:lnTo>
                      <a:lnTo>
                        <a:pt x="103" y="101"/>
                      </a:lnTo>
                      <a:lnTo>
                        <a:pt x="102" y="101"/>
                      </a:lnTo>
                      <a:lnTo>
                        <a:pt x="100" y="102"/>
                      </a:lnTo>
                      <a:lnTo>
                        <a:pt x="98" y="102"/>
                      </a:lnTo>
                      <a:lnTo>
                        <a:pt x="97" y="103"/>
                      </a:lnTo>
                      <a:lnTo>
                        <a:pt x="95" y="103"/>
                      </a:lnTo>
                      <a:lnTo>
                        <a:pt x="94" y="104"/>
                      </a:lnTo>
                      <a:lnTo>
                        <a:pt x="93" y="104"/>
                      </a:lnTo>
                      <a:lnTo>
                        <a:pt x="91" y="105"/>
                      </a:lnTo>
                      <a:lnTo>
                        <a:pt x="89" y="105"/>
                      </a:lnTo>
                      <a:lnTo>
                        <a:pt x="87" y="105"/>
                      </a:lnTo>
                      <a:lnTo>
                        <a:pt x="86" y="105"/>
                      </a:lnTo>
                      <a:lnTo>
                        <a:pt x="85" y="106"/>
                      </a:lnTo>
                      <a:lnTo>
                        <a:pt x="83" y="106"/>
                      </a:lnTo>
                      <a:lnTo>
                        <a:pt x="81" y="106"/>
                      </a:lnTo>
                      <a:lnTo>
                        <a:pt x="80" y="105"/>
                      </a:lnTo>
                      <a:lnTo>
                        <a:pt x="78" y="104"/>
                      </a:lnTo>
                      <a:lnTo>
                        <a:pt x="77" y="102"/>
                      </a:lnTo>
                      <a:lnTo>
                        <a:pt x="76" y="101"/>
                      </a:lnTo>
                      <a:lnTo>
                        <a:pt x="74" y="100"/>
                      </a:lnTo>
                      <a:lnTo>
                        <a:pt x="73" y="98"/>
                      </a:lnTo>
                      <a:lnTo>
                        <a:pt x="71" y="96"/>
                      </a:lnTo>
                      <a:lnTo>
                        <a:pt x="70" y="95"/>
                      </a:lnTo>
                      <a:lnTo>
                        <a:pt x="68" y="94"/>
                      </a:lnTo>
                      <a:lnTo>
                        <a:pt x="67" y="93"/>
                      </a:lnTo>
                      <a:lnTo>
                        <a:pt x="67" y="92"/>
                      </a:lnTo>
                      <a:lnTo>
                        <a:pt x="65" y="91"/>
                      </a:lnTo>
                      <a:lnTo>
                        <a:pt x="64" y="90"/>
                      </a:lnTo>
                      <a:lnTo>
                        <a:pt x="63" y="90"/>
                      </a:lnTo>
                      <a:lnTo>
                        <a:pt x="62" y="88"/>
                      </a:lnTo>
                      <a:lnTo>
                        <a:pt x="60" y="88"/>
                      </a:lnTo>
                      <a:lnTo>
                        <a:pt x="59" y="86"/>
                      </a:lnTo>
                      <a:lnTo>
                        <a:pt x="58" y="85"/>
                      </a:lnTo>
                      <a:lnTo>
                        <a:pt x="57" y="84"/>
                      </a:lnTo>
                      <a:lnTo>
                        <a:pt x="55" y="83"/>
                      </a:lnTo>
                      <a:lnTo>
                        <a:pt x="54" y="82"/>
                      </a:lnTo>
                      <a:lnTo>
                        <a:pt x="53" y="81"/>
                      </a:lnTo>
                      <a:lnTo>
                        <a:pt x="52" y="80"/>
                      </a:lnTo>
                      <a:lnTo>
                        <a:pt x="50" y="79"/>
                      </a:lnTo>
                      <a:lnTo>
                        <a:pt x="49" y="78"/>
                      </a:lnTo>
                      <a:lnTo>
                        <a:pt x="48" y="76"/>
                      </a:lnTo>
                      <a:lnTo>
                        <a:pt x="47" y="75"/>
                      </a:lnTo>
                      <a:lnTo>
                        <a:pt x="45" y="74"/>
                      </a:lnTo>
                      <a:lnTo>
                        <a:pt x="44" y="73"/>
                      </a:lnTo>
                      <a:lnTo>
                        <a:pt x="43" y="72"/>
                      </a:lnTo>
                      <a:lnTo>
                        <a:pt x="42" y="71"/>
                      </a:lnTo>
                      <a:lnTo>
                        <a:pt x="41" y="70"/>
                      </a:lnTo>
                      <a:lnTo>
                        <a:pt x="39" y="69"/>
                      </a:lnTo>
                      <a:lnTo>
                        <a:pt x="38" y="68"/>
                      </a:lnTo>
                      <a:lnTo>
                        <a:pt x="37" y="67"/>
                      </a:lnTo>
                      <a:lnTo>
                        <a:pt x="36" y="66"/>
                      </a:lnTo>
                      <a:lnTo>
                        <a:pt x="35" y="65"/>
                      </a:lnTo>
                      <a:lnTo>
                        <a:pt x="34" y="64"/>
                      </a:lnTo>
                      <a:lnTo>
                        <a:pt x="33" y="64"/>
                      </a:lnTo>
                      <a:lnTo>
                        <a:pt x="32" y="63"/>
                      </a:lnTo>
                      <a:lnTo>
                        <a:pt x="31" y="62"/>
                      </a:lnTo>
                      <a:lnTo>
                        <a:pt x="30" y="62"/>
                      </a:lnTo>
                      <a:lnTo>
                        <a:pt x="29" y="61"/>
                      </a:lnTo>
                      <a:lnTo>
                        <a:pt x="28" y="60"/>
                      </a:lnTo>
                      <a:lnTo>
                        <a:pt x="27" y="59"/>
                      </a:lnTo>
                      <a:lnTo>
                        <a:pt x="26" y="58"/>
                      </a:lnTo>
                      <a:lnTo>
                        <a:pt x="25" y="57"/>
                      </a:lnTo>
                      <a:lnTo>
                        <a:pt x="24" y="57"/>
                      </a:lnTo>
                      <a:lnTo>
                        <a:pt x="23" y="56"/>
                      </a:lnTo>
                      <a:lnTo>
                        <a:pt x="22" y="56"/>
                      </a:lnTo>
                      <a:lnTo>
                        <a:pt x="20" y="55"/>
                      </a:lnTo>
                      <a:lnTo>
                        <a:pt x="19" y="55"/>
                      </a:lnTo>
                      <a:lnTo>
                        <a:pt x="18" y="54"/>
                      </a:lnTo>
                      <a:lnTo>
                        <a:pt x="16" y="54"/>
                      </a:lnTo>
                      <a:lnTo>
                        <a:pt x="15" y="53"/>
                      </a:lnTo>
                      <a:lnTo>
                        <a:pt x="14" y="53"/>
                      </a:lnTo>
                      <a:lnTo>
                        <a:pt x="13" y="51"/>
                      </a:lnTo>
                      <a:lnTo>
                        <a:pt x="12" y="51"/>
                      </a:lnTo>
                      <a:lnTo>
                        <a:pt x="11" y="50"/>
                      </a:lnTo>
                      <a:lnTo>
                        <a:pt x="10" y="49"/>
                      </a:lnTo>
                      <a:lnTo>
                        <a:pt x="9" y="48"/>
                      </a:lnTo>
                      <a:lnTo>
                        <a:pt x="8" y="47"/>
                      </a:lnTo>
                      <a:lnTo>
                        <a:pt x="7" y="47"/>
                      </a:lnTo>
                      <a:lnTo>
                        <a:pt x="6" y="46"/>
                      </a:lnTo>
                      <a:lnTo>
                        <a:pt x="5" y="44"/>
                      </a:lnTo>
                      <a:lnTo>
                        <a:pt x="4" y="42"/>
                      </a:lnTo>
                      <a:lnTo>
                        <a:pt x="3" y="40"/>
                      </a:lnTo>
                      <a:lnTo>
                        <a:pt x="2" y="38"/>
                      </a:lnTo>
                      <a:lnTo>
                        <a:pt x="1" y="36"/>
                      </a:lnTo>
                      <a:lnTo>
                        <a:pt x="0" y="34"/>
                      </a:lnTo>
                      <a:lnTo>
                        <a:pt x="0" y="32"/>
                      </a:lnTo>
                      <a:lnTo>
                        <a:pt x="0" y="30"/>
                      </a:lnTo>
                      <a:lnTo>
                        <a:pt x="0" y="29"/>
                      </a:lnTo>
                      <a:lnTo>
                        <a:pt x="0" y="28"/>
                      </a:lnTo>
                      <a:lnTo>
                        <a:pt x="0" y="27"/>
                      </a:lnTo>
                      <a:lnTo>
                        <a:pt x="1" y="26"/>
                      </a:lnTo>
                      <a:lnTo>
                        <a:pt x="2" y="24"/>
                      </a:lnTo>
                      <a:lnTo>
                        <a:pt x="2" y="22"/>
                      </a:lnTo>
                      <a:lnTo>
                        <a:pt x="3" y="20"/>
                      </a:lnTo>
                      <a:lnTo>
                        <a:pt x="5" y="18"/>
                      </a:lnTo>
                      <a:lnTo>
                        <a:pt x="6" y="17"/>
                      </a:lnTo>
                      <a:lnTo>
                        <a:pt x="7" y="16"/>
                      </a:lnTo>
                      <a:lnTo>
                        <a:pt x="8" y="15"/>
                      </a:lnTo>
                      <a:lnTo>
                        <a:pt x="9" y="14"/>
                      </a:lnTo>
                      <a:lnTo>
                        <a:pt x="10" y="13"/>
                      </a:lnTo>
                      <a:lnTo>
                        <a:pt x="11" y="12"/>
                      </a:lnTo>
                      <a:lnTo>
                        <a:pt x="12" y="12"/>
                      </a:lnTo>
                      <a:lnTo>
                        <a:pt x="14" y="11"/>
                      </a:lnTo>
                      <a:lnTo>
                        <a:pt x="15" y="10"/>
                      </a:lnTo>
                      <a:lnTo>
                        <a:pt x="16" y="9"/>
                      </a:lnTo>
                      <a:lnTo>
                        <a:pt x="18" y="9"/>
                      </a:lnTo>
                      <a:lnTo>
                        <a:pt x="20" y="8"/>
                      </a:lnTo>
                      <a:lnTo>
                        <a:pt x="21" y="7"/>
                      </a:lnTo>
                      <a:lnTo>
                        <a:pt x="23" y="7"/>
                      </a:lnTo>
                      <a:lnTo>
                        <a:pt x="25" y="6"/>
                      </a:lnTo>
                      <a:lnTo>
                        <a:pt x="27" y="6"/>
                      </a:lnTo>
                      <a:lnTo>
                        <a:pt x="29" y="5"/>
                      </a:lnTo>
                      <a:lnTo>
                        <a:pt x="31" y="4"/>
                      </a:lnTo>
                      <a:lnTo>
                        <a:pt x="34" y="4"/>
                      </a:lnTo>
                      <a:lnTo>
                        <a:pt x="36" y="4"/>
                      </a:lnTo>
                      <a:lnTo>
                        <a:pt x="41" y="3"/>
                      </a:lnTo>
                      <a:lnTo>
                        <a:pt x="45" y="2"/>
                      </a:lnTo>
                      <a:lnTo>
                        <a:pt x="49" y="2"/>
                      </a:lnTo>
                      <a:lnTo>
                        <a:pt x="54" y="1"/>
                      </a:lnTo>
                      <a:lnTo>
                        <a:pt x="57" y="1"/>
                      </a:lnTo>
                      <a:lnTo>
                        <a:pt x="61" y="1"/>
                      </a:lnTo>
                      <a:lnTo>
                        <a:pt x="65" y="1"/>
                      </a:lnTo>
                      <a:lnTo>
                        <a:pt x="68" y="1"/>
                      </a:lnTo>
                      <a:lnTo>
                        <a:pt x="72" y="0"/>
                      </a:lnTo>
                      <a:lnTo>
                        <a:pt x="75" y="0"/>
                      </a:lnTo>
                      <a:lnTo>
                        <a:pt x="78" y="0"/>
                      </a:lnTo>
                      <a:lnTo>
                        <a:pt x="81" y="1"/>
                      </a:lnTo>
                      <a:lnTo>
                        <a:pt x="84" y="1"/>
                      </a:lnTo>
                      <a:lnTo>
                        <a:pt x="87" y="1"/>
                      </a:lnTo>
                      <a:lnTo>
                        <a:pt x="89" y="1"/>
                      </a:lnTo>
                      <a:lnTo>
                        <a:pt x="92" y="2"/>
                      </a:lnTo>
                      <a:lnTo>
                        <a:pt x="94" y="2"/>
                      </a:lnTo>
                      <a:lnTo>
                        <a:pt x="96" y="3"/>
                      </a:lnTo>
                      <a:lnTo>
                        <a:pt x="98" y="3"/>
                      </a:lnTo>
                      <a:lnTo>
                        <a:pt x="101" y="4"/>
                      </a:lnTo>
                      <a:lnTo>
                        <a:pt x="102" y="4"/>
                      </a:lnTo>
                      <a:lnTo>
                        <a:pt x="104" y="5"/>
                      </a:lnTo>
                      <a:lnTo>
                        <a:pt x="106" y="6"/>
                      </a:lnTo>
                      <a:lnTo>
                        <a:pt x="107" y="7"/>
                      </a:lnTo>
                      <a:lnTo>
                        <a:pt x="109" y="7"/>
                      </a:lnTo>
                      <a:lnTo>
                        <a:pt x="110" y="8"/>
                      </a:lnTo>
                      <a:lnTo>
                        <a:pt x="111" y="9"/>
                      </a:lnTo>
                      <a:lnTo>
                        <a:pt x="113" y="10"/>
                      </a:lnTo>
                      <a:lnTo>
                        <a:pt x="114" y="11"/>
                      </a:lnTo>
                      <a:lnTo>
                        <a:pt x="115" y="12"/>
                      </a:lnTo>
                      <a:lnTo>
                        <a:pt x="116" y="12"/>
                      </a:lnTo>
                      <a:lnTo>
                        <a:pt x="117" y="14"/>
                      </a:lnTo>
                      <a:lnTo>
                        <a:pt x="118" y="15"/>
                      </a:lnTo>
                      <a:lnTo>
                        <a:pt x="119" y="18"/>
                      </a:lnTo>
                      <a:lnTo>
                        <a:pt x="120" y="19"/>
                      </a:lnTo>
                      <a:lnTo>
                        <a:pt x="121" y="21"/>
                      </a:lnTo>
                      <a:lnTo>
                        <a:pt x="122" y="24"/>
                      </a:lnTo>
                      <a:lnTo>
                        <a:pt x="122" y="25"/>
                      </a:lnTo>
                      <a:lnTo>
                        <a:pt x="122" y="27"/>
                      </a:lnTo>
                      <a:lnTo>
                        <a:pt x="123" y="29"/>
                      </a:lnTo>
                      <a:lnTo>
                        <a:pt x="123" y="30"/>
                      </a:lnTo>
                      <a:lnTo>
                        <a:pt x="123" y="32"/>
                      </a:lnTo>
                      <a:lnTo>
                        <a:pt x="122" y="33"/>
                      </a:lnTo>
                      <a:lnTo>
                        <a:pt x="122" y="34"/>
                      </a:lnTo>
                      <a:lnTo>
                        <a:pt x="122" y="36"/>
                      </a:lnTo>
                      <a:close/>
                    </a:path>
                  </a:pathLst>
                </a:custGeom>
                <a:solidFill>
                  <a:srgbClr val="F0B57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449" name="Freeform 103"/>
                <p:cNvSpPr>
                  <a:spLocks/>
                </p:cNvSpPr>
                <p:nvPr/>
              </p:nvSpPr>
              <p:spPr bwMode="auto">
                <a:xfrm>
                  <a:off x="4602" y="2232"/>
                  <a:ext cx="8" cy="5"/>
                </a:xfrm>
                <a:custGeom>
                  <a:avLst/>
                  <a:gdLst>
                    <a:gd name="T0" fmla="*/ 4 w 8"/>
                    <a:gd name="T1" fmla="*/ 5 h 5"/>
                    <a:gd name="T2" fmla="*/ 5 w 8"/>
                    <a:gd name="T3" fmla="*/ 4 h 5"/>
                    <a:gd name="T4" fmla="*/ 6 w 8"/>
                    <a:gd name="T5" fmla="*/ 4 h 5"/>
                    <a:gd name="T6" fmla="*/ 8 w 8"/>
                    <a:gd name="T7" fmla="*/ 3 h 5"/>
                    <a:gd name="T8" fmla="*/ 8 w 8"/>
                    <a:gd name="T9" fmla="*/ 3 h 5"/>
                    <a:gd name="T10" fmla="*/ 8 w 8"/>
                    <a:gd name="T11" fmla="*/ 1 h 5"/>
                    <a:gd name="T12" fmla="*/ 7 w 8"/>
                    <a:gd name="T13" fmla="*/ 1 h 5"/>
                    <a:gd name="T14" fmla="*/ 6 w 8"/>
                    <a:gd name="T15" fmla="*/ 0 h 5"/>
                    <a:gd name="T16" fmla="*/ 4 w 8"/>
                    <a:gd name="T17" fmla="*/ 0 h 5"/>
                    <a:gd name="T18" fmla="*/ 3 w 8"/>
                    <a:gd name="T19" fmla="*/ 0 h 5"/>
                    <a:gd name="T20" fmla="*/ 1 w 8"/>
                    <a:gd name="T21" fmla="*/ 1 h 5"/>
                    <a:gd name="T22" fmla="*/ 1 w 8"/>
                    <a:gd name="T23" fmla="*/ 1 h 5"/>
                    <a:gd name="T24" fmla="*/ 0 w 8"/>
                    <a:gd name="T25" fmla="*/ 2 h 5"/>
                    <a:gd name="T26" fmla="*/ 0 w 8"/>
                    <a:gd name="T27" fmla="*/ 3 h 5"/>
                    <a:gd name="T28" fmla="*/ 1 w 8"/>
                    <a:gd name="T29" fmla="*/ 4 h 5"/>
                    <a:gd name="T30" fmla="*/ 2 w 8"/>
                    <a:gd name="T31" fmla="*/ 4 h 5"/>
                    <a:gd name="T32" fmla="*/ 4 w 8"/>
                    <a:gd name="T33" fmla="*/ 5 h 5"/>
                    <a:gd name="T34" fmla="*/ 4 w 8"/>
                    <a:gd name="T35" fmla="*/ 5 h 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8"/>
                    <a:gd name="T55" fmla="*/ 0 h 5"/>
                    <a:gd name="T56" fmla="*/ 8 w 8"/>
                    <a:gd name="T57" fmla="*/ 5 h 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8" h="5">
                      <a:moveTo>
                        <a:pt x="4" y="5"/>
                      </a:moveTo>
                      <a:lnTo>
                        <a:pt x="5" y="4"/>
                      </a:lnTo>
                      <a:lnTo>
                        <a:pt x="6" y="4"/>
                      </a:lnTo>
                      <a:lnTo>
                        <a:pt x="8" y="3"/>
                      </a:lnTo>
                      <a:lnTo>
                        <a:pt x="8" y="1"/>
                      </a:lnTo>
                      <a:lnTo>
                        <a:pt x="7" y="1"/>
                      </a:lnTo>
                      <a:lnTo>
                        <a:pt x="6" y="0"/>
                      </a:lnTo>
                      <a:lnTo>
                        <a:pt x="4" y="0"/>
                      </a:lnTo>
                      <a:lnTo>
                        <a:pt x="3" y="0"/>
                      </a:lnTo>
                      <a:lnTo>
                        <a:pt x="1" y="1"/>
                      </a:lnTo>
                      <a:lnTo>
                        <a:pt x="0" y="2"/>
                      </a:lnTo>
                      <a:lnTo>
                        <a:pt x="0" y="3"/>
                      </a:lnTo>
                      <a:lnTo>
                        <a:pt x="1" y="4"/>
                      </a:lnTo>
                      <a:lnTo>
                        <a:pt x="2" y="4"/>
                      </a:lnTo>
                      <a:lnTo>
                        <a:pt x="4" y="5"/>
                      </a:lnTo>
                      <a:close/>
                    </a:path>
                  </a:pathLst>
                </a:custGeom>
                <a:solidFill>
                  <a:srgbClr val="E680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450" name="Freeform 104"/>
                <p:cNvSpPr>
                  <a:spLocks/>
                </p:cNvSpPr>
                <p:nvPr/>
              </p:nvSpPr>
              <p:spPr bwMode="auto">
                <a:xfrm>
                  <a:off x="4630" y="2224"/>
                  <a:ext cx="14" cy="8"/>
                </a:xfrm>
                <a:custGeom>
                  <a:avLst/>
                  <a:gdLst>
                    <a:gd name="T0" fmla="*/ 7 w 14"/>
                    <a:gd name="T1" fmla="*/ 8 h 8"/>
                    <a:gd name="T2" fmla="*/ 8 w 14"/>
                    <a:gd name="T3" fmla="*/ 8 h 8"/>
                    <a:gd name="T4" fmla="*/ 9 w 14"/>
                    <a:gd name="T5" fmla="*/ 8 h 8"/>
                    <a:gd name="T6" fmla="*/ 10 w 14"/>
                    <a:gd name="T7" fmla="*/ 7 h 8"/>
                    <a:gd name="T8" fmla="*/ 11 w 14"/>
                    <a:gd name="T9" fmla="*/ 7 h 8"/>
                    <a:gd name="T10" fmla="*/ 12 w 14"/>
                    <a:gd name="T11" fmla="*/ 6 h 8"/>
                    <a:gd name="T12" fmla="*/ 13 w 14"/>
                    <a:gd name="T13" fmla="*/ 6 h 8"/>
                    <a:gd name="T14" fmla="*/ 13 w 14"/>
                    <a:gd name="T15" fmla="*/ 5 h 8"/>
                    <a:gd name="T16" fmla="*/ 14 w 14"/>
                    <a:gd name="T17" fmla="*/ 5 h 8"/>
                    <a:gd name="T18" fmla="*/ 13 w 14"/>
                    <a:gd name="T19" fmla="*/ 3 h 8"/>
                    <a:gd name="T20" fmla="*/ 12 w 14"/>
                    <a:gd name="T21" fmla="*/ 2 h 8"/>
                    <a:gd name="T22" fmla="*/ 10 w 14"/>
                    <a:gd name="T23" fmla="*/ 1 h 8"/>
                    <a:gd name="T24" fmla="*/ 10 w 14"/>
                    <a:gd name="T25" fmla="*/ 0 h 8"/>
                    <a:gd name="T26" fmla="*/ 9 w 14"/>
                    <a:gd name="T27" fmla="*/ 0 h 8"/>
                    <a:gd name="T28" fmla="*/ 7 w 14"/>
                    <a:gd name="T29" fmla="*/ 0 h 8"/>
                    <a:gd name="T30" fmla="*/ 6 w 14"/>
                    <a:gd name="T31" fmla="*/ 0 h 8"/>
                    <a:gd name="T32" fmla="*/ 4 w 14"/>
                    <a:gd name="T33" fmla="*/ 0 h 8"/>
                    <a:gd name="T34" fmla="*/ 3 w 14"/>
                    <a:gd name="T35" fmla="*/ 0 h 8"/>
                    <a:gd name="T36" fmla="*/ 2 w 14"/>
                    <a:gd name="T37" fmla="*/ 1 h 8"/>
                    <a:gd name="T38" fmla="*/ 1 w 14"/>
                    <a:gd name="T39" fmla="*/ 2 h 8"/>
                    <a:gd name="T40" fmla="*/ 0 w 14"/>
                    <a:gd name="T41" fmla="*/ 4 h 8"/>
                    <a:gd name="T42" fmla="*/ 1 w 14"/>
                    <a:gd name="T43" fmla="*/ 5 h 8"/>
                    <a:gd name="T44" fmla="*/ 2 w 14"/>
                    <a:gd name="T45" fmla="*/ 6 h 8"/>
                    <a:gd name="T46" fmla="*/ 3 w 14"/>
                    <a:gd name="T47" fmla="*/ 7 h 8"/>
                    <a:gd name="T48" fmla="*/ 4 w 14"/>
                    <a:gd name="T49" fmla="*/ 8 h 8"/>
                    <a:gd name="T50" fmla="*/ 5 w 14"/>
                    <a:gd name="T51" fmla="*/ 8 h 8"/>
                    <a:gd name="T52" fmla="*/ 7 w 14"/>
                    <a:gd name="T53" fmla="*/ 8 h 8"/>
                    <a:gd name="T54" fmla="*/ 7 w 14"/>
                    <a:gd name="T55" fmla="*/ 8 h 8"/>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14"/>
                    <a:gd name="T85" fmla="*/ 0 h 8"/>
                    <a:gd name="T86" fmla="*/ 14 w 14"/>
                    <a:gd name="T87" fmla="*/ 8 h 8"/>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14" h="8">
                      <a:moveTo>
                        <a:pt x="7" y="8"/>
                      </a:moveTo>
                      <a:lnTo>
                        <a:pt x="8" y="8"/>
                      </a:lnTo>
                      <a:lnTo>
                        <a:pt x="9" y="8"/>
                      </a:lnTo>
                      <a:lnTo>
                        <a:pt x="10" y="7"/>
                      </a:lnTo>
                      <a:lnTo>
                        <a:pt x="11" y="7"/>
                      </a:lnTo>
                      <a:lnTo>
                        <a:pt x="12" y="6"/>
                      </a:lnTo>
                      <a:lnTo>
                        <a:pt x="13" y="6"/>
                      </a:lnTo>
                      <a:lnTo>
                        <a:pt x="13" y="5"/>
                      </a:lnTo>
                      <a:lnTo>
                        <a:pt x="14" y="5"/>
                      </a:lnTo>
                      <a:lnTo>
                        <a:pt x="13" y="3"/>
                      </a:lnTo>
                      <a:lnTo>
                        <a:pt x="12" y="2"/>
                      </a:lnTo>
                      <a:lnTo>
                        <a:pt x="10" y="1"/>
                      </a:lnTo>
                      <a:lnTo>
                        <a:pt x="10" y="0"/>
                      </a:lnTo>
                      <a:lnTo>
                        <a:pt x="9" y="0"/>
                      </a:lnTo>
                      <a:lnTo>
                        <a:pt x="7" y="0"/>
                      </a:lnTo>
                      <a:lnTo>
                        <a:pt x="6" y="0"/>
                      </a:lnTo>
                      <a:lnTo>
                        <a:pt x="4" y="0"/>
                      </a:lnTo>
                      <a:lnTo>
                        <a:pt x="3" y="0"/>
                      </a:lnTo>
                      <a:lnTo>
                        <a:pt x="2" y="1"/>
                      </a:lnTo>
                      <a:lnTo>
                        <a:pt x="1" y="2"/>
                      </a:lnTo>
                      <a:lnTo>
                        <a:pt x="0" y="4"/>
                      </a:lnTo>
                      <a:lnTo>
                        <a:pt x="1" y="5"/>
                      </a:lnTo>
                      <a:lnTo>
                        <a:pt x="2" y="6"/>
                      </a:lnTo>
                      <a:lnTo>
                        <a:pt x="3" y="7"/>
                      </a:lnTo>
                      <a:lnTo>
                        <a:pt x="4" y="8"/>
                      </a:lnTo>
                      <a:lnTo>
                        <a:pt x="5" y="8"/>
                      </a:lnTo>
                      <a:lnTo>
                        <a:pt x="7" y="8"/>
                      </a:lnTo>
                      <a:close/>
                    </a:path>
                  </a:pathLst>
                </a:custGeom>
                <a:solidFill>
                  <a:srgbClr val="E680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451" name="Freeform 105"/>
                <p:cNvSpPr>
                  <a:spLocks/>
                </p:cNvSpPr>
                <p:nvPr/>
              </p:nvSpPr>
              <p:spPr bwMode="auto">
                <a:xfrm>
                  <a:off x="4619" y="2259"/>
                  <a:ext cx="13" cy="7"/>
                </a:xfrm>
                <a:custGeom>
                  <a:avLst/>
                  <a:gdLst>
                    <a:gd name="T0" fmla="*/ 6 w 13"/>
                    <a:gd name="T1" fmla="*/ 7 h 7"/>
                    <a:gd name="T2" fmla="*/ 8 w 13"/>
                    <a:gd name="T3" fmla="*/ 6 h 7"/>
                    <a:gd name="T4" fmla="*/ 9 w 13"/>
                    <a:gd name="T5" fmla="*/ 6 h 7"/>
                    <a:gd name="T6" fmla="*/ 10 w 13"/>
                    <a:gd name="T7" fmla="*/ 6 h 7"/>
                    <a:gd name="T8" fmla="*/ 11 w 13"/>
                    <a:gd name="T9" fmla="*/ 6 h 7"/>
                    <a:gd name="T10" fmla="*/ 12 w 13"/>
                    <a:gd name="T11" fmla="*/ 6 h 7"/>
                    <a:gd name="T12" fmla="*/ 13 w 13"/>
                    <a:gd name="T13" fmla="*/ 5 h 7"/>
                    <a:gd name="T14" fmla="*/ 13 w 13"/>
                    <a:gd name="T15" fmla="*/ 4 h 7"/>
                    <a:gd name="T16" fmla="*/ 13 w 13"/>
                    <a:gd name="T17" fmla="*/ 4 h 7"/>
                    <a:gd name="T18" fmla="*/ 13 w 13"/>
                    <a:gd name="T19" fmla="*/ 3 h 7"/>
                    <a:gd name="T20" fmla="*/ 12 w 13"/>
                    <a:gd name="T21" fmla="*/ 1 h 7"/>
                    <a:gd name="T22" fmla="*/ 10 w 13"/>
                    <a:gd name="T23" fmla="*/ 1 h 7"/>
                    <a:gd name="T24" fmla="*/ 9 w 13"/>
                    <a:gd name="T25" fmla="*/ 1 h 7"/>
                    <a:gd name="T26" fmla="*/ 8 w 13"/>
                    <a:gd name="T27" fmla="*/ 0 h 7"/>
                    <a:gd name="T28" fmla="*/ 7 w 13"/>
                    <a:gd name="T29" fmla="*/ 0 h 7"/>
                    <a:gd name="T30" fmla="*/ 5 w 13"/>
                    <a:gd name="T31" fmla="*/ 0 h 7"/>
                    <a:gd name="T32" fmla="*/ 4 w 13"/>
                    <a:gd name="T33" fmla="*/ 0 h 7"/>
                    <a:gd name="T34" fmla="*/ 3 w 13"/>
                    <a:gd name="T35" fmla="*/ 0 h 7"/>
                    <a:gd name="T36" fmla="*/ 2 w 13"/>
                    <a:gd name="T37" fmla="*/ 1 h 7"/>
                    <a:gd name="T38" fmla="*/ 0 w 13"/>
                    <a:gd name="T39" fmla="*/ 2 h 7"/>
                    <a:gd name="T40" fmla="*/ 0 w 13"/>
                    <a:gd name="T41" fmla="*/ 3 h 7"/>
                    <a:gd name="T42" fmla="*/ 0 w 13"/>
                    <a:gd name="T43" fmla="*/ 4 h 7"/>
                    <a:gd name="T44" fmla="*/ 2 w 13"/>
                    <a:gd name="T45" fmla="*/ 6 h 7"/>
                    <a:gd name="T46" fmla="*/ 2 w 13"/>
                    <a:gd name="T47" fmla="*/ 6 h 7"/>
                    <a:gd name="T48" fmla="*/ 4 w 13"/>
                    <a:gd name="T49" fmla="*/ 6 h 7"/>
                    <a:gd name="T50" fmla="*/ 5 w 13"/>
                    <a:gd name="T51" fmla="*/ 6 h 7"/>
                    <a:gd name="T52" fmla="*/ 6 w 13"/>
                    <a:gd name="T53" fmla="*/ 7 h 7"/>
                    <a:gd name="T54" fmla="*/ 6 w 13"/>
                    <a:gd name="T55" fmla="*/ 7 h 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13"/>
                    <a:gd name="T85" fmla="*/ 0 h 7"/>
                    <a:gd name="T86" fmla="*/ 13 w 13"/>
                    <a:gd name="T87" fmla="*/ 7 h 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13" h="7">
                      <a:moveTo>
                        <a:pt x="6" y="7"/>
                      </a:moveTo>
                      <a:lnTo>
                        <a:pt x="8" y="6"/>
                      </a:lnTo>
                      <a:lnTo>
                        <a:pt x="9" y="6"/>
                      </a:lnTo>
                      <a:lnTo>
                        <a:pt x="10" y="6"/>
                      </a:lnTo>
                      <a:lnTo>
                        <a:pt x="11" y="6"/>
                      </a:lnTo>
                      <a:lnTo>
                        <a:pt x="12" y="6"/>
                      </a:lnTo>
                      <a:lnTo>
                        <a:pt x="13" y="5"/>
                      </a:lnTo>
                      <a:lnTo>
                        <a:pt x="13" y="4"/>
                      </a:lnTo>
                      <a:lnTo>
                        <a:pt x="13" y="3"/>
                      </a:lnTo>
                      <a:lnTo>
                        <a:pt x="12" y="1"/>
                      </a:lnTo>
                      <a:lnTo>
                        <a:pt x="10" y="1"/>
                      </a:lnTo>
                      <a:lnTo>
                        <a:pt x="9" y="1"/>
                      </a:lnTo>
                      <a:lnTo>
                        <a:pt x="8" y="0"/>
                      </a:lnTo>
                      <a:lnTo>
                        <a:pt x="7" y="0"/>
                      </a:lnTo>
                      <a:lnTo>
                        <a:pt x="5" y="0"/>
                      </a:lnTo>
                      <a:lnTo>
                        <a:pt x="4" y="0"/>
                      </a:lnTo>
                      <a:lnTo>
                        <a:pt x="3" y="0"/>
                      </a:lnTo>
                      <a:lnTo>
                        <a:pt x="2" y="1"/>
                      </a:lnTo>
                      <a:lnTo>
                        <a:pt x="0" y="2"/>
                      </a:lnTo>
                      <a:lnTo>
                        <a:pt x="0" y="3"/>
                      </a:lnTo>
                      <a:lnTo>
                        <a:pt x="0" y="4"/>
                      </a:lnTo>
                      <a:lnTo>
                        <a:pt x="2" y="6"/>
                      </a:lnTo>
                      <a:lnTo>
                        <a:pt x="4" y="6"/>
                      </a:lnTo>
                      <a:lnTo>
                        <a:pt x="5" y="6"/>
                      </a:lnTo>
                      <a:lnTo>
                        <a:pt x="6" y="7"/>
                      </a:lnTo>
                      <a:close/>
                    </a:path>
                  </a:pathLst>
                </a:custGeom>
                <a:solidFill>
                  <a:srgbClr val="E680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452" name="Freeform 106"/>
                <p:cNvSpPr>
                  <a:spLocks/>
                </p:cNvSpPr>
                <p:nvPr/>
              </p:nvSpPr>
              <p:spPr bwMode="auto">
                <a:xfrm>
                  <a:off x="4634" y="2299"/>
                  <a:ext cx="9" cy="4"/>
                </a:xfrm>
                <a:custGeom>
                  <a:avLst/>
                  <a:gdLst>
                    <a:gd name="T0" fmla="*/ 5 w 9"/>
                    <a:gd name="T1" fmla="*/ 4 h 4"/>
                    <a:gd name="T2" fmla="*/ 6 w 9"/>
                    <a:gd name="T3" fmla="*/ 4 h 4"/>
                    <a:gd name="T4" fmla="*/ 8 w 9"/>
                    <a:gd name="T5" fmla="*/ 3 h 4"/>
                    <a:gd name="T6" fmla="*/ 9 w 9"/>
                    <a:gd name="T7" fmla="*/ 3 h 4"/>
                    <a:gd name="T8" fmla="*/ 9 w 9"/>
                    <a:gd name="T9" fmla="*/ 2 h 4"/>
                    <a:gd name="T10" fmla="*/ 9 w 9"/>
                    <a:gd name="T11" fmla="*/ 1 h 4"/>
                    <a:gd name="T12" fmla="*/ 8 w 9"/>
                    <a:gd name="T13" fmla="*/ 0 h 4"/>
                    <a:gd name="T14" fmla="*/ 6 w 9"/>
                    <a:gd name="T15" fmla="*/ 0 h 4"/>
                    <a:gd name="T16" fmla="*/ 5 w 9"/>
                    <a:gd name="T17" fmla="*/ 0 h 4"/>
                    <a:gd name="T18" fmla="*/ 4 w 9"/>
                    <a:gd name="T19" fmla="*/ 0 h 4"/>
                    <a:gd name="T20" fmla="*/ 3 w 9"/>
                    <a:gd name="T21" fmla="*/ 0 h 4"/>
                    <a:gd name="T22" fmla="*/ 2 w 9"/>
                    <a:gd name="T23" fmla="*/ 0 h 4"/>
                    <a:gd name="T24" fmla="*/ 2 w 9"/>
                    <a:gd name="T25" fmla="*/ 0 h 4"/>
                    <a:gd name="T26" fmla="*/ 1 w 9"/>
                    <a:gd name="T27" fmla="*/ 0 h 4"/>
                    <a:gd name="T28" fmla="*/ 0 w 9"/>
                    <a:gd name="T29" fmla="*/ 1 h 4"/>
                    <a:gd name="T30" fmla="*/ 1 w 9"/>
                    <a:gd name="T31" fmla="*/ 2 h 4"/>
                    <a:gd name="T32" fmla="*/ 2 w 9"/>
                    <a:gd name="T33" fmla="*/ 3 h 4"/>
                    <a:gd name="T34" fmla="*/ 3 w 9"/>
                    <a:gd name="T35" fmla="*/ 3 h 4"/>
                    <a:gd name="T36" fmla="*/ 5 w 9"/>
                    <a:gd name="T37" fmla="*/ 4 h 4"/>
                    <a:gd name="T38" fmla="*/ 5 w 9"/>
                    <a:gd name="T39" fmla="*/ 4 h 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9"/>
                    <a:gd name="T61" fmla="*/ 0 h 4"/>
                    <a:gd name="T62" fmla="*/ 9 w 9"/>
                    <a:gd name="T63" fmla="*/ 4 h 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9" h="4">
                      <a:moveTo>
                        <a:pt x="5" y="4"/>
                      </a:moveTo>
                      <a:lnTo>
                        <a:pt x="6" y="4"/>
                      </a:lnTo>
                      <a:lnTo>
                        <a:pt x="8" y="3"/>
                      </a:lnTo>
                      <a:lnTo>
                        <a:pt x="9" y="3"/>
                      </a:lnTo>
                      <a:lnTo>
                        <a:pt x="9" y="2"/>
                      </a:lnTo>
                      <a:lnTo>
                        <a:pt x="9" y="1"/>
                      </a:lnTo>
                      <a:lnTo>
                        <a:pt x="8" y="0"/>
                      </a:lnTo>
                      <a:lnTo>
                        <a:pt x="6" y="0"/>
                      </a:lnTo>
                      <a:lnTo>
                        <a:pt x="5" y="0"/>
                      </a:lnTo>
                      <a:lnTo>
                        <a:pt x="4" y="0"/>
                      </a:lnTo>
                      <a:lnTo>
                        <a:pt x="3" y="0"/>
                      </a:lnTo>
                      <a:lnTo>
                        <a:pt x="2" y="0"/>
                      </a:lnTo>
                      <a:lnTo>
                        <a:pt x="1" y="0"/>
                      </a:lnTo>
                      <a:lnTo>
                        <a:pt x="0" y="1"/>
                      </a:lnTo>
                      <a:lnTo>
                        <a:pt x="1" y="2"/>
                      </a:lnTo>
                      <a:lnTo>
                        <a:pt x="2" y="3"/>
                      </a:lnTo>
                      <a:lnTo>
                        <a:pt x="3" y="3"/>
                      </a:lnTo>
                      <a:lnTo>
                        <a:pt x="5" y="4"/>
                      </a:lnTo>
                      <a:close/>
                    </a:path>
                  </a:pathLst>
                </a:custGeom>
                <a:solidFill>
                  <a:srgbClr val="E680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453" name="Freeform 107"/>
                <p:cNvSpPr>
                  <a:spLocks/>
                </p:cNvSpPr>
                <p:nvPr/>
              </p:nvSpPr>
              <p:spPr bwMode="auto">
                <a:xfrm>
                  <a:off x="4595" y="2284"/>
                  <a:ext cx="17" cy="8"/>
                </a:xfrm>
                <a:custGeom>
                  <a:avLst/>
                  <a:gdLst>
                    <a:gd name="T0" fmla="*/ 8 w 17"/>
                    <a:gd name="T1" fmla="*/ 8 h 8"/>
                    <a:gd name="T2" fmla="*/ 10 w 17"/>
                    <a:gd name="T3" fmla="*/ 8 h 8"/>
                    <a:gd name="T4" fmla="*/ 11 w 17"/>
                    <a:gd name="T5" fmla="*/ 8 h 8"/>
                    <a:gd name="T6" fmla="*/ 13 w 17"/>
                    <a:gd name="T7" fmla="*/ 7 h 8"/>
                    <a:gd name="T8" fmla="*/ 14 w 17"/>
                    <a:gd name="T9" fmla="*/ 7 h 8"/>
                    <a:gd name="T10" fmla="*/ 15 w 17"/>
                    <a:gd name="T11" fmla="*/ 7 h 8"/>
                    <a:gd name="T12" fmla="*/ 16 w 17"/>
                    <a:gd name="T13" fmla="*/ 6 h 8"/>
                    <a:gd name="T14" fmla="*/ 16 w 17"/>
                    <a:gd name="T15" fmla="*/ 5 h 8"/>
                    <a:gd name="T16" fmla="*/ 17 w 17"/>
                    <a:gd name="T17" fmla="*/ 5 h 8"/>
                    <a:gd name="T18" fmla="*/ 16 w 17"/>
                    <a:gd name="T19" fmla="*/ 4 h 8"/>
                    <a:gd name="T20" fmla="*/ 16 w 17"/>
                    <a:gd name="T21" fmla="*/ 3 h 8"/>
                    <a:gd name="T22" fmla="*/ 15 w 17"/>
                    <a:gd name="T23" fmla="*/ 2 h 8"/>
                    <a:gd name="T24" fmla="*/ 14 w 17"/>
                    <a:gd name="T25" fmla="*/ 2 h 8"/>
                    <a:gd name="T26" fmla="*/ 13 w 17"/>
                    <a:gd name="T27" fmla="*/ 1 h 8"/>
                    <a:gd name="T28" fmla="*/ 11 w 17"/>
                    <a:gd name="T29" fmla="*/ 1 h 8"/>
                    <a:gd name="T30" fmla="*/ 10 w 17"/>
                    <a:gd name="T31" fmla="*/ 0 h 8"/>
                    <a:gd name="T32" fmla="*/ 8 w 17"/>
                    <a:gd name="T33" fmla="*/ 0 h 8"/>
                    <a:gd name="T34" fmla="*/ 7 w 17"/>
                    <a:gd name="T35" fmla="*/ 0 h 8"/>
                    <a:gd name="T36" fmla="*/ 5 w 17"/>
                    <a:gd name="T37" fmla="*/ 0 h 8"/>
                    <a:gd name="T38" fmla="*/ 4 w 17"/>
                    <a:gd name="T39" fmla="*/ 1 h 8"/>
                    <a:gd name="T40" fmla="*/ 3 w 17"/>
                    <a:gd name="T41" fmla="*/ 1 h 8"/>
                    <a:gd name="T42" fmla="*/ 2 w 17"/>
                    <a:gd name="T43" fmla="*/ 1 h 8"/>
                    <a:gd name="T44" fmla="*/ 1 w 17"/>
                    <a:gd name="T45" fmla="*/ 2 h 8"/>
                    <a:gd name="T46" fmla="*/ 0 w 17"/>
                    <a:gd name="T47" fmla="*/ 3 h 8"/>
                    <a:gd name="T48" fmla="*/ 0 w 17"/>
                    <a:gd name="T49" fmla="*/ 4 h 8"/>
                    <a:gd name="T50" fmla="*/ 0 w 17"/>
                    <a:gd name="T51" fmla="*/ 4 h 8"/>
                    <a:gd name="T52" fmla="*/ 1 w 17"/>
                    <a:gd name="T53" fmla="*/ 5 h 8"/>
                    <a:gd name="T54" fmla="*/ 1 w 17"/>
                    <a:gd name="T55" fmla="*/ 6 h 8"/>
                    <a:gd name="T56" fmla="*/ 2 w 17"/>
                    <a:gd name="T57" fmla="*/ 7 h 8"/>
                    <a:gd name="T58" fmla="*/ 3 w 17"/>
                    <a:gd name="T59" fmla="*/ 7 h 8"/>
                    <a:gd name="T60" fmla="*/ 5 w 17"/>
                    <a:gd name="T61" fmla="*/ 7 h 8"/>
                    <a:gd name="T62" fmla="*/ 6 w 17"/>
                    <a:gd name="T63" fmla="*/ 8 h 8"/>
                    <a:gd name="T64" fmla="*/ 8 w 17"/>
                    <a:gd name="T65" fmla="*/ 8 h 8"/>
                    <a:gd name="T66" fmla="*/ 8 w 17"/>
                    <a:gd name="T67" fmla="*/ 8 h 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7"/>
                    <a:gd name="T103" fmla="*/ 0 h 8"/>
                    <a:gd name="T104" fmla="*/ 17 w 17"/>
                    <a:gd name="T105" fmla="*/ 8 h 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7" h="8">
                      <a:moveTo>
                        <a:pt x="8" y="8"/>
                      </a:moveTo>
                      <a:lnTo>
                        <a:pt x="10" y="8"/>
                      </a:lnTo>
                      <a:lnTo>
                        <a:pt x="11" y="8"/>
                      </a:lnTo>
                      <a:lnTo>
                        <a:pt x="13" y="7"/>
                      </a:lnTo>
                      <a:lnTo>
                        <a:pt x="14" y="7"/>
                      </a:lnTo>
                      <a:lnTo>
                        <a:pt x="15" y="7"/>
                      </a:lnTo>
                      <a:lnTo>
                        <a:pt x="16" y="6"/>
                      </a:lnTo>
                      <a:lnTo>
                        <a:pt x="16" y="5"/>
                      </a:lnTo>
                      <a:lnTo>
                        <a:pt x="17" y="5"/>
                      </a:lnTo>
                      <a:lnTo>
                        <a:pt x="16" y="4"/>
                      </a:lnTo>
                      <a:lnTo>
                        <a:pt x="16" y="3"/>
                      </a:lnTo>
                      <a:lnTo>
                        <a:pt x="15" y="2"/>
                      </a:lnTo>
                      <a:lnTo>
                        <a:pt x="14" y="2"/>
                      </a:lnTo>
                      <a:lnTo>
                        <a:pt x="13" y="1"/>
                      </a:lnTo>
                      <a:lnTo>
                        <a:pt x="11" y="1"/>
                      </a:lnTo>
                      <a:lnTo>
                        <a:pt x="10" y="0"/>
                      </a:lnTo>
                      <a:lnTo>
                        <a:pt x="8" y="0"/>
                      </a:lnTo>
                      <a:lnTo>
                        <a:pt x="7" y="0"/>
                      </a:lnTo>
                      <a:lnTo>
                        <a:pt x="5" y="0"/>
                      </a:lnTo>
                      <a:lnTo>
                        <a:pt x="4" y="1"/>
                      </a:lnTo>
                      <a:lnTo>
                        <a:pt x="3" y="1"/>
                      </a:lnTo>
                      <a:lnTo>
                        <a:pt x="2" y="1"/>
                      </a:lnTo>
                      <a:lnTo>
                        <a:pt x="1" y="2"/>
                      </a:lnTo>
                      <a:lnTo>
                        <a:pt x="0" y="3"/>
                      </a:lnTo>
                      <a:lnTo>
                        <a:pt x="0" y="4"/>
                      </a:lnTo>
                      <a:lnTo>
                        <a:pt x="1" y="5"/>
                      </a:lnTo>
                      <a:lnTo>
                        <a:pt x="1" y="6"/>
                      </a:lnTo>
                      <a:lnTo>
                        <a:pt x="2" y="7"/>
                      </a:lnTo>
                      <a:lnTo>
                        <a:pt x="3" y="7"/>
                      </a:lnTo>
                      <a:lnTo>
                        <a:pt x="5" y="7"/>
                      </a:lnTo>
                      <a:lnTo>
                        <a:pt x="6" y="8"/>
                      </a:lnTo>
                      <a:lnTo>
                        <a:pt x="8" y="8"/>
                      </a:lnTo>
                      <a:close/>
                    </a:path>
                  </a:pathLst>
                </a:custGeom>
                <a:solidFill>
                  <a:srgbClr val="E680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454" name="Freeform 108"/>
                <p:cNvSpPr>
                  <a:spLocks/>
                </p:cNvSpPr>
                <p:nvPr/>
              </p:nvSpPr>
              <p:spPr bwMode="auto">
                <a:xfrm>
                  <a:off x="4654" y="2254"/>
                  <a:ext cx="8" cy="4"/>
                </a:xfrm>
                <a:custGeom>
                  <a:avLst/>
                  <a:gdLst>
                    <a:gd name="T0" fmla="*/ 4 w 8"/>
                    <a:gd name="T1" fmla="*/ 4 h 4"/>
                    <a:gd name="T2" fmla="*/ 5 w 8"/>
                    <a:gd name="T3" fmla="*/ 4 h 4"/>
                    <a:gd name="T4" fmla="*/ 7 w 8"/>
                    <a:gd name="T5" fmla="*/ 4 h 4"/>
                    <a:gd name="T6" fmla="*/ 8 w 8"/>
                    <a:gd name="T7" fmla="*/ 3 h 4"/>
                    <a:gd name="T8" fmla="*/ 8 w 8"/>
                    <a:gd name="T9" fmla="*/ 2 h 4"/>
                    <a:gd name="T10" fmla="*/ 8 w 8"/>
                    <a:gd name="T11" fmla="*/ 2 h 4"/>
                    <a:gd name="T12" fmla="*/ 7 w 8"/>
                    <a:gd name="T13" fmla="*/ 1 h 4"/>
                    <a:gd name="T14" fmla="*/ 6 w 8"/>
                    <a:gd name="T15" fmla="*/ 0 h 4"/>
                    <a:gd name="T16" fmla="*/ 4 w 8"/>
                    <a:gd name="T17" fmla="*/ 0 h 4"/>
                    <a:gd name="T18" fmla="*/ 2 w 8"/>
                    <a:gd name="T19" fmla="*/ 0 h 4"/>
                    <a:gd name="T20" fmla="*/ 1 w 8"/>
                    <a:gd name="T21" fmla="*/ 0 h 4"/>
                    <a:gd name="T22" fmla="*/ 0 w 8"/>
                    <a:gd name="T23" fmla="*/ 1 h 4"/>
                    <a:gd name="T24" fmla="*/ 0 w 8"/>
                    <a:gd name="T25" fmla="*/ 2 h 4"/>
                    <a:gd name="T26" fmla="*/ 0 w 8"/>
                    <a:gd name="T27" fmla="*/ 2 h 4"/>
                    <a:gd name="T28" fmla="*/ 1 w 8"/>
                    <a:gd name="T29" fmla="*/ 3 h 4"/>
                    <a:gd name="T30" fmla="*/ 2 w 8"/>
                    <a:gd name="T31" fmla="*/ 4 h 4"/>
                    <a:gd name="T32" fmla="*/ 4 w 8"/>
                    <a:gd name="T33" fmla="*/ 4 h 4"/>
                    <a:gd name="T34" fmla="*/ 4 w 8"/>
                    <a:gd name="T35" fmla="*/ 4 h 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8"/>
                    <a:gd name="T55" fmla="*/ 0 h 4"/>
                    <a:gd name="T56" fmla="*/ 8 w 8"/>
                    <a:gd name="T57" fmla="*/ 4 h 4"/>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8" h="4">
                      <a:moveTo>
                        <a:pt x="4" y="4"/>
                      </a:moveTo>
                      <a:lnTo>
                        <a:pt x="5" y="4"/>
                      </a:lnTo>
                      <a:lnTo>
                        <a:pt x="7" y="4"/>
                      </a:lnTo>
                      <a:lnTo>
                        <a:pt x="8" y="3"/>
                      </a:lnTo>
                      <a:lnTo>
                        <a:pt x="8" y="2"/>
                      </a:lnTo>
                      <a:lnTo>
                        <a:pt x="7" y="1"/>
                      </a:lnTo>
                      <a:lnTo>
                        <a:pt x="6" y="0"/>
                      </a:lnTo>
                      <a:lnTo>
                        <a:pt x="4" y="0"/>
                      </a:lnTo>
                      <a:lnTo>
                        <a:pt x="2" y="0"/>
                      </a:lnTo>
                      <a:lnTo>
                        <a:pt x="1" y="0"/>
                      </a:lnTo>
                      <a:lnTo>
                        <a:pt x="0" y="1"/>
                      </a:lnTo>
                      <a:lnTo>
                        <a:pt x="0" y="2"/>
                      </a:lnTo>
                      <a:lnTo>
                        <a:pt x="1" y="3"/>
                      </a:lnTo>
                      <a:lnTo>
                        <a:pt x="2" y="4"/>
                      </a:lnTo>
                      <a:lnTo>
                        <a:pt x="4" y="4"/>
                      </a:lnTo>
                      <a:close/>
                    </a:path>
                  </a:pathLst>
                </a:custGeom>
                <a:solidFill>
                  <a:srgbClr val="E680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455" name="Freeform 109"/>
                <p:cNvSpPr>
                  <a:spLocks/>
                </p:cNvSpPr>
                <p:nvPr/>
              </p:nvSpPr>
              <p:spPr bwMode="auto">
                <a:xfrm>
                  <a:off x="4574" y="2242"/>
                  <a:ext cx="9" cy="4"/>
                </a:xfrm>
                <a:custGeom>
                  <a:avLst/>
                  <a:gdLst>
                    <a:gd name="T0" fmla="*/ 4 w 9"/>
                    <a:gd name="T1" fmla="*/ 4 h 4"/>
                    <a:gd name="T2" fmla="*/ 6 w 9"/>
                    <a:gd name="T3" fmla="*/ 4 h 4"/>
                    <a:gd name="T4" fmla="*/ 7 w 9"/>
                    <a:gd name="T5" fmla="*/ 4 h 4"/>
                    <a:gd name="T6" fmla="*/ 8 w 9"/>
                    <a:gd name="T7" fmla="*/ 3 h 4"/>
                    <a:gd name="T8" fmla="*/ 9 w 9"/>
                    <a:gd name="T9" fmla="*/ 3 h 4"/>
                    <a:gd name="T10" fmla="*/ 8 w 9"/>
                    <a:gd name="T11" fmla="*/ 2 h 4"/>
                    <a:gd name="T12" fmla="*/ 7 w 9"/>
                    <a:gd name="T13" fmla="*/ 1 h 4"/>
                    <a:gd name="T14" fmla="*/ 6 w 9"/>
                    <a:gd name="T15" fmla="*/ 0 h 4"/>
                    <a:gd name="T16" fmla="*/ 5 w 9"/>
                    <a:gd name="T17" fmla="*/ 0 h 4"/>
                    <a:gd name="T18" fmla="*/ 3 w 9"/>
                    <a:gd name="T19" fmla="*/ 0 h 4"/>
                    <a:gd name="T20" fmla="*/ 1 w 9"/>
                    <a:gd name="T21" fmla="*/ 0 h 4"/>
                    <a:gd name="T22" fmla="*/ 0 w 9"/>
                    <a:gd name="T23" fmla="*/ 1 h 4"/>
                    <a:gd name="T24" fmla="*/ 0 w 9"/>
                    <a:gd name="T25" fmla="*/ 2 h 4"/>
                    <a:gd name="T26" fmla="*/ 0 w 9"/>
                    <a:gd name="T27" fmla="*/ 3 h 4"/>
                    <a:gd name="T28" fmla="*/ 1 w 9"/>
                    <a:gd name="T29" fmla="*/ 3 h 4"/>
                    <a:gd name="T30" fmla="*/ 2 w 9"/>
                    <a:gd name="T31" fmla="*/ 4 h 4"/>
                    <a:gd name="T32" fmla="*/ 4 w 9"/>
                    <a:gd name="T33" fmla="*/ 4 h 4"/>
                    <a:gd name="T34" fmla="*/ 4 w 9"/>
                    <a:gd name="T35" fmla="*/ 4 h 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9"/>
                    <a:gd name="T55" fmla="*/ 0 h 4"/>
                    <a:gd name="T56" fmla="*/ 9 w 9"/>
                    <a:gd name="T57" fmla="*/ 4 h 4"/>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9" h="4">
                      <a:moveTo>
                        <a:pt x="4" y="4"/>
                      </a:moveTo>
                      <a:lnTo>
                        <a:pt x="6" y="4"/>
                      </a:lnTo>
                      <a:lnTo>
                        <a:pt x="7" y="4"/>
                      </a:lnTo>
                      <a:lnTo>
                        <a:pt x="8" y="3"/>
                      </a:lnTo>
                      <a:lnTo>
                        <a:pt x="9" y="3"/>
                      </a:lnTo>
                      <a:lnTo>
                        <a:pt x="8" y="2"/>
                      </a:lnTo>
                      <a:lnTo>
                        <a:pt x="7" y="1"/>
                      </a:lnTo>
                      <a:lnTo>
                        <a:pt x="6" y="0"/>
                      </a:lnTo>
                      <a:lnTo>
                        <a:pt x="5" y="0"/>
                      </a:lnTo>
                      <a:lnTo>
                        <a:pt x="3" y="0"/>
                      </a:lnTo>
                      <a:lnTo>
                        <a:pt x="1" y="0"/>
                      </a:lnTo>
                      <a:lnTo>
                        <a:pt x="0" y="1"/>
                      </a:lnTo>
                      <a:lnTo>
                        <a:pt x="0" y="2"/>
                      </a:lnTo>
                      <a:lnTo>
                        <a:pt x="0" y="3"/>
                      </a:lnTo>
                      <a:lnTo>
                        <a:pt x="1" y="3"/>
                      </a:lnTo>
                      <a:lnTo>
                        <a:pt x="2" y="4"/>
                      </a:lnTo>
                      <a:lnTo>
                        <a:pt x="4" y="4"/>
                      </a:lnTo>
                      <a:close/>
                    </a:path>
                  </a:pathLst>
                </a:custGeom>
                <a:solidFill>
                  <a:srgbClr val="E680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456" name="Freeform 110"/>
                <p:cNvSpPr>
                  <a:spLocks/>
                </p:cNvSpPr>
                <p:nvPr/>
              </p:nvSpPr>
              <p:spPr bwMode="auto">
                <a:xfrm>
                  <a:off x="4566" y="2219"/>
                  <a:ext cx="8" cy="5"/>
                </a:xfrm>
                <a:custGeom>
                  <a:avLst/>
                  <a:gdLst>
                    <a:gd name="T0" fmla="*/ 4 w 8"/>
                    <a:gd name="T1" fmla="*/ 5 h 5"/>
                    <a:gd name="T2" fmla="*/ 5 w 8"/>
                    <a:gd name="T3" fmla="*/ 4 h 5"/>
                    <a:gd name="T4" fmla="*/ 6 w 8"/>
                    <a:gd name="T5" fmla="*/ 4 h 5"/>
                    <a:gd name="T6" fmla="*/ 8 w 8"/>
                    <a:gd name="T7" fmla="*/ 3 h 5"/>
                    <a:gd name="T8" fmla="*/ 8 w 8"/>
                    <a:gd name="T9" fmla="*/ 2 h 5"/>
                    <a:gd name="T10" fmla="*/ 8 w 8"/>
                    <a:gd name="T11" fmla="*/ 1 h 5"/>
                    <a:gd name="T12" fmla="*/ 6 w 8"/>
                    <a:gd name="T13" fmla="*/ 0 h 5"/>
                    <a:gd name="T14" fmla="*/ 5 w 8"/>
                    <a:gd name="T15" fmla="*/ 0 h 5"/>
                    <a:gd name="T16" fmla="*/ 4 w 8"/>
                    <a:gd name="T17" fmla="*/ 0 h 5"/>
                    <a:gd name="T18" fmla="*/ 3 w 8"/>
                    <a:gd name="T19" fmla="*/ 0 h 5"/>
                    <a:gd name="T20" fmla="*/ 1 w 8"/>
                    <a:gd name="T21" fmla="*/ 0 h 5"/>
                    <a:gd name="T22" fmla="*/ 0 w 8"/>
                    <a:gd name="T23" fmla="*/ 1 h 5"/>
                    <a:gd name="T24" fmla="*/ 0 w 8"/>
                    <a:gd name="T25" fmla="*/ 2 h 5"/>
                    <a:gd name="T26" fmla="*/ 0 w 8"/>
                    <a:gd name="T27" fmla="*/ 2 h 5"/>
                    <a:gd name="T28" fmla="*/ 1 w 8"/>
                    <a:gd name="T29" fmla="*/ 3 h 5"/>
                    <a:gd name="T30" fmla="*/ 2 w 8"/>
                    <a:gd name="T31" fmla="*/ 4 h 5"/>
                    <a:gd name="T32" fmla="*/ 4 w 8"/>
                    <a:gd name="T33" fmla="*/ 5 h 5"/>
                    <a:gd name="T34" fmla="*/ 4 w 8"/>
                    <a:gd name="T35" fmla="*/ 5 h 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8"/>
                    <a:gd name="T55" fmla="*/ 0 h 5"/>
                    <a:gd name="T56" fmla="*/ 8 w 8"/>
                    <a:gd name="T57" fmla="*/ 5 h 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8" h="5">
                      <a:moveTo>
                        <a:pt x="4" y="5"/>
                      </a:moveTo>
                      <a:lnTo>
                        <a:pt x="5" y="4"/>
                      </a:lnTo>
                      <a:lnTo>
                        <a:pt x="6" y="4"/>
                      </a:lnTo>
                      <a:lnTo>
                        <a:pt x="8" y="3"/>
                      </a:lnTo>
                      <a:lnTo>
                        <a:pt x="8" y="2"/>
                      </a:lnTo>
                      <a:lnTo>
                        <a:pt x="8" y="1"/>
                      </a:lnTo>
                      <a:lnTo>
                        <a:pt x="6" y="0"/>
                      </a:lnTo>
                      <a:lnTo>
                        <a:pt x="5" y="0"/>
                      </a:lnTo>
                      <a:lnTo>
                        <a:pt x="4" y="0"/>
                      </a:lnTo>
                      <a:lnTo>
                        <a:pt x="3" y="0"/>
                      </a:lnTo>
                      <a:lnTo>
                        <a:pt x="1" y="0"/>
                      </a:lnTo>
                      <a:lnTo>
                        <a:pt x="0" y="1"/>
                      </a:lnTo>
                      <a:lnTo>
                        <a:pt x="0" y="2"/>
                      </a:lnTo>
                      <a:lnTo>
                        <a:pt x="1" y="3"/>
                      </a:lnTo>
                      <a:lnTo>
                        <a:pt x="2" y="4"/>
                      </a:lnTo>
                      <a:lnTo>
                        <a:pt x="4" y="5"/>
                      </a:lnTo>
                      <a:close/>
                    </a:path>
                  </a:pathLst>
                </a:custGeom>
                <a:solidFill>
                  <a:srgbClr val="E680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457" name="Freeform 111"/>
                <p:cNvSpPr>
                  <a:spLocks/>
                </p:cNvSpPr>
                <p:nvPr/>
              </p:nvSpPr>
              <p:spPr bwMode="auto">
                <a:xfrm>
                  <a:off x="4672" y="2286"/>
                  <a:ext cx="8" cy="5"/>
                </a:xfrm>
                <a:custGeom>
                  <a:avLst/>
                  <a:gdLst>
                    <a:gd name="T0" fmla="*/ 4 w 8"/>
                    <a:gd name="T1" fmla="*/ 5 h 5"/>
                    <a:gd name="T2" fmla="*/ 5 w 8"/>
                    <a:gd name="T3" fmla="*/ 4 h 5"/>
                    <a:gd name="T4" fmla="*/ 7 w 8"/>
                    <a:gd name="T5" fmla="*/ 4 h 5"/>
                    <a:gd name="T6" fmla="*/ 8 w 8"/>
                    <a:gd name="T7" fmla="*/ 3 h 5"/>
                    <a:gd name="T8" fmla="*/ 8 w 8"/>
                    <a:gd name="T9" fmla="*/ 2 h 5"/>
                    <a:gd name="T10" fmla="*/ 8 w 8"/>
                    <a:gd name="T11" fmla="*/ 2 h 5"/>
                    <a:gd name="T12" fmla="*/ 7 w 8"/>
                    <a:gd name="T13" fmla="*/ 1 h 5"/>
                    <a:gd name="T14" fmla="*/ 6 w 8"/>
                    <a:gd name="T15" fmla="*/ 0 h 5"/>
                    <a:gd name="T16" fmla="*/ 4 w 8"/>
                    <a:gd name="T17" fmla="*/ 0 h 5"/>
                    <a:gd name="T18" fmla="*/ 3 w 8"/>
                    <a:gd name="T19" fmla="*/ 0 h 5"/>
                    <a:gd name="T20" fmla="*/ 1 w 8"/>
                    <a:gd name="T21" fmla="*/ 0 h 5"/>
                    <a:gd name="T22" fmla="*/ 0 w 8"/>
                    <a:gd name="T23" fmla="*/ 1 h 5"/>
                    <a:gd name="T24" fmla="*/ 0 w 8"/>
                    <a:gd name="T25" fmla="*/ 2 h 5"/>
                    <a:gd name="T26" fmla="*/ 0 w 8"/>
                    <a:gd name="T27" fmla="*/ 3 h 5"/>
                    <a:gd name="T28" fmla="*/ 1 w 8"/>
                    <a:gd name="T29" fmla="*/ 4 h 5"/>
                    <a:gd name="T30" fmla="*/ 2 w 8"/>
                    <a:gd name="T31" fmla="*/ 4 h 5"/>
                    <a:gd name="T32" fmla="*/ 4 w 8"/>
                    <a:gd name="T33" fmla="*/ 5 h 5"/>
                    <a:gd name="T34" fmla="*/ 4 w 8"/>
                    <a:gd name="T35" fmla="*/ 5 h 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8"/>
                    <a:gd name="T55" fmla="*/ 0 h 5"/>
                    <a:gd name="T56" fmla="*/ 8 w 8"/>
                    <a:gd name="T57" fmla="*/ 5 h 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8" h="5">
                      <a:moveTo>
                        <a:pt x="4" y="5"/>
                      </a:moveTo>
                      <a:lnTo>
                        <a:pt x="5" y="4"/>
                      </a:lnTo>
                      <a:lnTo>
                        <a:pt x="7" y="4"/>
                      </a:lnTo>
                      <a:lnTo>
                        <a:pt x="8" y="3"/>
                      </a:lnTo>
                      <a:lnTo>
                        <a:pt x="8" y="2"/>
                      </a:lnTo>
                      <a:lnTo>
                        <a:pt x="7" y="1"/>
                      </a:lnTo>
                      <a:lnTo>
                        <a:pt x="6" y="0"/>
                      </a:lnTo>
                      <a:lnTo>
                        <a:pt x="4" y="0"/>
                      </a:lnTo>
                      <a:lnTo>
                        <a:pt x="3" y="0"/>
                      </a:lnTo>
                      <a:lnTo>
                        <a:pt x="1" y="0"/>
                      </a:lnTo>
                      <a:lnTo>
                        <a:pt x="0" y="1"/>
                      </a:lnTo>
                      <a:lnTo>
                        <a:pt x="0" y="2"/>
                      </a:lnTo>
                      <a:lnTo>
                        <a:pt x="0" y="3"/>
                      </a:lnTo>
                      <a:lnTo>
                        <a:pt x="1" y="4"/>
                      </a:lnTo>
                      <a:lnTo>
                        <a:pt x="2" y="4"/>
                      </a:lnTo>
                      <a:lnTo>
                        <a:pt x="4" y="5"/>
                      </a:lnTo>
                      <a:close/>
                    </a:path>
                  </a:pathLst>
                </a:custGeom>
                <a:solidFill>
                  <a:srgbClr val="E680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458" name="Freeform 112"/>
                <p:cNvSpPr>
                  <a:spLocks/>
                </p:cNvSpPr>
                <p:nvPr/>
              </p:nvSpPr>
              <p:spPr bwMode="auto">
                <a:xfrm>
                  <a:off x="4556" y="2250"/>
                  <a:ext cx="8" cy="4"/>
                </a:xfrm>
                <a:custGeom>
                  <a:avLst/>
                  <a:gdLst>
                    <a:gd name="T0" fmla="*/ 4 w 8"/>
                    <a:gd name="T1" fmla="*/ 4 h 4"/>
                    <a:gd name="T2" fmla="*/ 6 w 8"/>
                    <a:gd name="T3" fmla="*/ 3 h 4"/>
                    <a:gd name="T4" fmla="*/ 7 w 8"/>
                    <a:gd name="T5" fmla="*/ 3 h 4"/>
                    <a:gd name="T6" fmla="*/ 8 w 8"/>
                    <a:gd name="T7" fmla="*/ 3 h 4"/>
                    <a:gd name="T8" fmla="*/ 8 w 8"/>
                    <a:gd name="T9" fmla="*/ 2 h 4"/>
                    <a:gd name="T10" fmla="*/ 8 w 8"/>
                    <a:gd name="T11" fmla="*/ 1 h 4"/>
                    <a:gd name="T12" fmla="*/ 7 w 8"/>
                    <a:gd name="T13" fmla="*/ 0 h 4"/>
                    <a:gd name="T14" fmla="*/ 6 w 8"/>
                    <a:gd name="T15" fmla="*/ 0 h 4"/>
                    <a:gd name="T16" fmla="*/ 5 w 8"/>
                    <a:gd name="T17" fmla="*/ 0 h 4"/>
                    <a:gd name="T18" fmla="*/ 3 w 8"/>
                    <a:gd name="T19" fmla="*/ 0 h 4"/>
                    <a:gd name="T20" fmla="*/ 1 w 8"/>
                    <a:gd name="T21" fmla="*/ 0 h 4"/>
                    <a:gd name="T22" fmla="*/ 0 w 8"/>
                    <a:gd name="T23" fmla="*/ 0 h 4"/>
                    <a:gd name="T24" fmla="*/ 0 w 8"/>
                    <a:gd name="T25" fmla="*/ 1 h 4"/>
                    <a:gd name="T26" fmla="*/ 0 w 8"/>
                    <a:gd name="T27" fmla="*/ 2 h 4"/>
                    <a:gd name="T28" fmla="*/ 1 w 8"/>
                    <a:gd name="T29" fmla="*/ 3 h 4"/>
                    <a:gd name="T30" fmla="*/ 1 w 8"/>
                    <a:gd name="T31" fmla="*/ 3 h 4"/>
                    <a:gd name="T32" fmla="*/ 2 w 8"/>
                    <a:gd name="T33" fmla="*/ 3 h 4"/>
                    <a:gd name="T34" fmla="*/ 3 w 8"/>
                    <a:gd name="T35" fmla="*/ 3 h 4"/>
                    <a:gd name="T36" fmla="*/ 4 w 8"/>
                    <a:gd name="T37" fmla="*/ 4 h 4"/>
                    <a:gd name="T38" fmla="*/ 4 w 8"/>
                    <a:gd name="T39" fmla="*/ 4 h 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8"/>
                    <a:gd name="T61" fmla="*/ 0 h 4"/>
                    <a:gd name="T62" fmla="*/ 8 w 8"/>
                    <a:gd name="T63" fmla="*/ 4 h 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8" h="4">
                      <a:moveTo>
                        <a:pt x="4" y="4"/>
                      </a:moveTo>
                      <a:lnTo>
                        <a:pt x="6" y="3"/>
                      </a:lnTo>
                      <a:lnTo>
                        <a:pt x="7" y="3"/>
                      </a:lnTo>
                      <a:lnTo>
                        <a:pt x="8" y="3"/>
                      </a:lnTo>
                      <a:lnTo>
                        <a:pt x="8" y="2"/>
                      </a:lnTo>
                      <a:lnTo>
                        <a:pt x="8" y="1"/>
                      </a:lnTo>
                      <a:lnTo>
                        <a:pt x="7" y="0"/>
                      </a:lnTo>
                      <a:lnTo>
                        <a:pt x="6" y="0"/>
                      </a:lnTo>
                      <a:lnTo>
                        <a:pt x="5" y="0"/>
                      </a:lnTo>
                      <a:lnTo>
                        <a:pt x="3" y="0"/>
                      </a:lnTo>
                      <a:lnTo>
                        <a:pt x="1" y="0"/>
                      </a:lnTo>
                      <a:lnTo>
                        <a:pt x="0" y="0"/>
                      </a:lnTo>
                      <a:lnTo>
                        <a:pt x="0" y="1"/>
                      </a:lnTo>
                      <a:lnTo>
                        <a:pt x="0" y="2"/>
                      </a:lnTo>
                      <a:lnTo>
                        <a:pt x="1" y="3"/>
                      </a:lnTo>
                      <a:lnTo>
                        <a:pt x="2" y="3"/>
                      </a:lnTo>
                      <a:lnTo>
                        <a:pt x="3" y="3"/>
                      </a:lnTo>
                      <a:lnTo>
                        <a:pt x="4" y="4"/>
                      </a:lnTo>
                      <a:close/>
                    </a:path>
                  </a:pathLst>
                </a:custGeom>
                <a:solidFill>
                  <a:srgbClr val="E680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459" name="Freeform 113"/>
                <p:cNvSpPr>
                  <a:spLocks/>
                </p:cNvSpPr>
                <p:nvPr/>
              </p:nvSpPr>
              <p:spPr bwMode="auto">
                <a:xfrm>
                  <a:off x="4590" y="2265"/>
                  <a:ext cx="10" cy="4"/>
                </a:xfrm>
                <a:custGeom>
                  <a:avLst/>
                  <a:gdLst>
                    <a:gd name="T0" fmla="*/ 5 w 10"/>
                    <a:gd name="T1" fmla="*/ 4 h 4"/>
                    <a:gd name="T2" fmla="*/ 5 w 10"/>
                    <a:gd name="T3" fmla="*/ 4 h 4"/>
                    <a:gd name="T4" fmla="*/ 7 w 10"/>
                    <a:gd name="T5" fmla="*/ 4 h 4"/>
                    <a:gd name="T6" fmla="*/ 7 w 10"/>
                    <a:gd name="T7" fmla="*/ 4 h 4"/>
                    <a:gd name="T8" fmla="*/ 8 w 10"/>
                    <a:gd name="T9" fmla="*/ 4 h 4"/>
                    <a:gd name="T10" fmla="*/ 9 w 10"/>
                    <a:gd name="T11" fmla="*/ 3 h 4"/>
                    <a:gd name="T12" fmla="*/ 10 w 10"/>
                    <a:gd name="T13" fmla="*/ 2 h 4"/>
                    <a:gd name="T14" fmla="*/ 9 w 10"/>
                    <a:gd name="T15" fmla="*/ 1 h 4"/>
                    <a:gd name="T16" fmla="*/ 8 w 10"/>
                    <a:gd name="T17" fmla="*/ 0 h 4"/>
                    <a:gd name="T18" fmla="*/ 7 w 10"/>
                    <a:gd name="T19" fmla="*/ 0 h 4"/>
                    <a:gd name="T20" fmla="*/ 7 w 10"/>
                    <a:gd name="T21" fmla="*/ 0 h 4"/>
                    <a:gd name="T22" fmla="*/ 6 w 10"/>
                    <a:gd name="T23" fmla="*/ 0 h 4"/>
                    <a:gd name="T24" fmla="*/ 5 w 10"/>
                    <a:gd name="T25" fmla="*/ 0 h 4"/>
                    <a:gd name="T26" fmla="*/ 4 w 10"/>
                    <a:gd name="T27" fmla="*/ 0 h 4"/>
                    <a:gd name="T28" fmla="*/ 3 w 10"/>
                    <a:gd name="T29" fmla="*/ 0 h 4"/>
                    <a:gd name="T30" fmla="*/ 2 w 10"/>
                    <a:gd name="T31" fmla="*/ 0 h 4"/>
                    <a:gd name="T32" fmla="*/ 1 w 10"/>
                    <a:gd name="T33" fmla="*/ 0 h 4"/>
                    <a:gd name="T34" fmla="*/ 0 w 10"/>
                    <a:gd name="T35" fmla="*/ 0 h 4"/>
                    <a:gd name="T36" fmla="*/ 0 w 10"/>
                    <a:gd name="T37" fmla="*/ 2 h 4"/>
                    <a:gd name="T38" fmla="*/ 0 w 10"/>
                    <a:gd name="T39" fmla="*/ 3 h 4"/>
                    <a:gd name="T40" fmla="*/ 1 w 10"/>
                    <a:gd name="T41" fmla="*/ 3 h 4"/>
                    <a:gd name="T42" fmla="*/ 2 w 10"/>
                    <a:gd name="T43" fmla="*/ 3 h 4"/>
                    <a:gd name="T44" fmla="*/ 3 w 10"/>
                    <a:gd name="T45" fmla="*/ 4 h 4"/>
                    <a:gd name="T46" fmla="*/ 3 w 10"/>
                    <a:gd name="T47" fmla="*/ 4 h 4"/>
                    <a:gd name="T48" fmla="*/ 5 w 10"/>
                    <a:gd name="T49" fmla="*/ 4 h 4"/>
                    <a:gd name="T50" fmla="*/ 5 w 10"/>
                    <a:gd name="T51" fmla="*/ 4 h 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0"/>
                    <a:gd name="T79" fmla="*/ 0 h 4"/>
                    <a:gd name="T80" fmla="*/ 10 w 10"/>
                    <a:gd name="T81" fmla="*/ 4 h 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0" h="4">
                      <a:moveTo>
                        <a:pt x="5" y="4"/>
                      </a:moveTo>
                      <a:lnTo>
                        <a:pt x="5" y="4"/>
                      </a:lnTo>
                      <a:lnTo>
                        <a:pt x="7" y="4"/>
                      </a:lnTo>
                      <a:lnTo>
                        <a:pt x="8" y="4"/>
                      </a:lnTo>
                      <a:lnTo>
                        <a:pt x="9" y="3"/>
                      </a:lnTo>
                      <a:lnTo>
                        <a:pt x="10" y="2"/>
                      </a:lnTo>
                      <a:lnTo>
                        <a:pt x="9" y="1"/>
                      </a:lnTo>
                      <a:lnTo>
                        <a:pt x="8" y="0"/>
                      </a:lnTo>
                      <a:lnTo>
                        <a:pt x="7" y="0"/>
                      </a:lnTo>
                      <a:lnTo>
                        <a:pt x="6" y="0"/>
                      </a:lnTo>
                      <a:lnTo>
                        <a:pt x="5" y="0"/>
                      </a:lnTo>
                      <a:lnTo>
                        <a:pt x="4" y="0"/>
                      </a:lnTo>
                      <a:lnTo>
                        <a:pt x="3" y="0"/>
                      </a:lnTo>
                      <a:lnTo>
                        <a:pt x="2" y="0"/>
                      </a:lnTo>
                      <a:lnTo>
                        <a:pt x="1" y="0"/>
                      </a:lnTo>
                      <a:lnTo>
                        <a:pt x="0" y="0"/>
                      </a:lnTo>
                      <a:lnTo>
                        <a:pt x="0" y="2"/>
                      </a:lnTo>
                      <a:lnTo>
                        <a:pt x="0" y="3"/>
                      </a:lnTo>
                      <a:lnTo>
                        <a:pt x="1" y="3"/>
                      </a:lnTo>
                      <a:lnTo>
                        <a:pt x="2" y="3"/>
                      </a:lnTo>
                      <a:lnTo>
                        <a:pt x="3" y="4"/>
                      </a:lnTo>
                      <a:lnTo>
                        <a:pt x="5" y="4"/>
                      </a:lnTo>
                      <a:close/>
                    </a:path>
                  </a:pathLst>
                </a:custGeom>
                <a:solidFill>
                  <a:srgbClr val="E680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460" name="Freeform 114"/>
                <p:cNvSpPr>
                  <a:spLocks/>
                </p:cNvSpPr>
                <p:nvPr/>
              </p:nvSpPr>
              <p:spPr bwMode="auto">
                <a:xfrm>
                  <a:off x="4638" y="2311"/>
                  <a:ext cx="158" cy="129"/>
                </a:xfrm>
                <a:custGeom>
                  <a:avLst/>
                  <a:gdLst>
                    <a:gd name="T0" fmla="*/ 20 w 158"/>
                    <a:gd name="T1" fmla="*/ 21 h 129"/>
                    <a:gd name="T2" fmla="*/ 25 w 158"/>
                    <a:gd name="T3" fmla="*/ 15 h 129"/>
                    <a:gd name="T4" fmla="*/ 32 w 158"/>
                    <a:gd name="T5" fmla="*/ 7 h 129"/>
                    <a:gd name="T6" fmla="*/ 40 w 158"/>
                    <a:gd name="T7" fmla="*/ 1 h 129"/>
                    <a:gd name="T8" fmla="*/ 46 w 158"/>
                    <a:gd name="T9" fmla="*/ 0 h 129"/>
                    <a:gd name="T10" fmla="*/ 53 w 158"/>
                    <a:gd name="T11" fmla="*/ 2 h 129"/>
                    <a:gd name="T12" fmla="*/ 62 w 158"/>
                    <a:gd name="T13" fmla="*/ 6 h 129"/>
                    <a:gd name="T14" fmla="*/ 69 w 158"/>
                    <a:gd name="T15" fmla="*/ 11 h 129"/>
                    <a:gd name="T16" fmla="*/ 78 w 158"/>
                    <a:gd name="T17" fmla="*/ 18 h 129"/>
                    <a:gd name="T18" fmla="*/ 85 w 158"/>
                    <a:gd name="T19" fmla="*/ 26 h 129"/>
                    <a:gd name="T20" fmla="*/ 93 w 158"/>
                    <a:gd name="T21" fmla="*/ 31 h 129"/>
                    <a:gd name="T22" fmla="*/ 100 w 158"/>
                    <a:gd name="T23" fmla="*/ 33 h 129"/>
                    <a:gd name="T24" fmla="*/ 108 w 158"/>
                    <a:gd name="T25" fmla="*/ 36 h 129"/>
                    <a:gd name="T26" fmla="*/ 120 w 158"/>
                    <a:gd name="T27" fmla="*/ 38 h 129"/>
                    <a:gd name="T28" fmla="*/ 130 w 158"/>
                    <a:gd name="T29" fmla="*/ 42 h 129"/>
                    <a:gd name="T30" fmla="*/ 139 w 158"/>
                    <a:gd name="T31" fmla="*/ 47 h 129"/>
                    <a:gd name="T32" fmla="*/ 146 w 158"/>
                    <a:gd name="T33" fmla="*/ 54 h 129"/>
                    <a:gd name="T34" fmla="*/ 151 w 158"/>
                    <a:gd name="T35" fmla="*/ 61 h 129"/>
                    <a:gd name="T36" fmla="*/ 155 w 158"/>
                    <a:gd name="T37" fmla="*/ 69 h 129"/>
                    <a:gd name="T38" fmla="*/ 157 w 158"/>
                    <a:gd name="T39" fmla="*/ 77 h 129"/>
                    <a:gd name="T40" fmla="*/ 158 w 158"/>
                    <a:gd name="T41" fmla="*/ 86 h 129"/>
                    <a:gd name="T42" fmla="*/ 157 w 158"/>
                    <a:gd name="T43" fmla="*/ 93 h 129"/>
                    <a:gd name="T44" fmla="*/ 156 w 158"/>
                    <a:gd name="T45" fmla="*/ 100 h 129"/>
                    <a:gd name="T46" fmla="*/ 150 w 158"/>
                    <a:gd name="T47" fmla="*/ 109 h 129"/>
                    <a:gd name="T48" fmla="*/ 143 w 158"/>
                    <a:gd name="T49" fmla="*/ 114 h 129"/>
                    <a:gd name="T50" fmla="*/ 137 w 158"/>
                    <a:gd name="T51" fmla="*/ 115 h 129"/>
                    <a:gd name="T52" fmla="*/ 131 w 158"/>
                    <a:gd name="T53" fmla="*/ 115 h 129"/>
                    <a:gd name="T54" fmla="*/ 124 w 158"/>
                    <a:gd name="T55" fmla="*/ 114 h 129"/>
                    <a:gd name="T56" fmla="*/ 118 w 158"/>
                    <a:gd name="T57" fmla="*/ 115 h 129"/>
                    <a:gd name="T58" fmla="*/ 111 w 158"/>
                    <a:gd name="T59" fmla="*/ 117 h 129"/>
                    <a:gd name="T60" fmla="*/ 102 w 158"/>
                    <a:gd name="T61" fmla="*/ 121 h 129"/>
                    <a:gd name="T62" fmla="*/ 94 w 158"/>
                    <a:gd name="T63" fmla="*/ 125 h 129"/>
                    <a:gd name="T64" fmla="*/ 85 w 158"/>
                    <a:gd name="T65" fmla="*/ 128 h 129"/>
                    <a:gd name="T66" fmla="*/ 76 w 158"/>
                    <a:gd name="T67" fmla="*/ 129 h 129"/>
                    <a:gd name="T68" fmla="*/ 69 w 158"/>
                    <a:gd name="T69" fmla="*/ 127 h 129"/>
                    <a:gd name="T70" fmla="*/ 63 w 158"/>
                    <a:gd name="T71" fmla="*/ 124 h 129"/>
                    <a:gd name="T72" fmla="*/ 56 w 158"/>
                    <a:gd name="T73" fmla="*/ 120 h 129"/>
                    <a:gd name="T74" fmla="*/ 49 w 158"/>
                    <a:gd name="T75" fmla="*/ 116 h 129"/>
                    <a:gd name="T76" fmla="*/ 59 w 158"/>
                    <a:gd name="T77" fmla="*/ 85 h 129"/>
                    <a:gd name="T78" fmla="*/ 65 w 158"/>
                    <a:gd name="T79" fmla="*/ 77 h 129"/>
                    <a:gd name="T80" fmla="*/ 66 w 158"/>
                    <a:gd name="T81" fmla="*/ 68 h 129"/>
                    <a:gd name="T82" fmla="*/ 64 w 158"/>
                    <a:gd name="T83" fmla="*/ 61 h 129"/>
                    <a:gd name="T84" fmla="*/ 58 w 158"/>
                    <a:gd name="T85" fmla="*/ 52 h 129"/>
                    <a:gd name="T86" fmla="*/ 50 w 158"/>
                    <a:gd name="T87" fmla="*/ 47 h 129"/>
                    <a:gd name="T88" fmla="*/ 43 w 158"/>
                    <a:gd name="T89" fmla="*/ 44 h 129"/>
                    <a:gd name="T90" fmla="*/ 36 w 158"/>
                    <a:gd name="T91" fmla="*/ 41 h 129"/>
                    <a:gd name="T92" fmla="*/ 29 w 158"/>
                    <a:gd name="T93" fmla="*/ 39 h 129"/>
                    <a:gd name="T94" fmla="*/ 22 w 158"/>
                    <a:gd name="T95" fmla="*/ 38 h 129"/>
                    <a:gd name="T96" fmla="*/ 16 w 158"/>
                    <a:gd name="T97" fmla="*/ 37 h 129"/>
                    <a:gd name="T98" fmla="*/ 7 w 158"/>
                    <a:gd name="T99" fmla="*/ 36 h 129"/>
                    <a:gd name="T100" fmla="*/ 1 w 158"/>
                    <a:gd name="T101" fmla="*/ 32 h 129"/>
                    <a:gd name="T102" fmla="*/ 2 w 158"/>
                    <a:gd name="T103" fmla="*/ 23 h 129"/>
                    <a:gd name="T104" fmla="*/ 9 w 158"/>
                    <a:gd name="T105" fmla="*/ 20 h 129"/>
                    <a:gd name="T106" fmla="*/ 15 w 158"/>
                    <a:gd name="T107" fmla="*/ 21 h 129"/>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58"/>
                    <a:gd name="T163" fmla="*/ 0 h 129"/>
                    <a:gd name="T164" fmla="*/ 158 w 158"/>
                    <a:gd name="T165" fmla="*/ 129 h 129"/>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58" h="129">
                      <a:moveTo>
                        <a:pt x="15" y="21"/>
                      </a:moveTo>
                      <a:lnTo>
                        <a:pt x="16" y="22"/>
                      </a:lnTo>
                      <a:lnTo>
                        <a:pt x="17" y="22"/>
                      </a:lnTo>
                      <a:lnTo>
                        <a:pt x="18" y="22"/>
                      </a:lnTo>
                      <a:lnTo>
                        <a:pt x="19" y="21"/>
                      </a:lnTo>
                      <a:lnTo>
                        <a:pt x="20" y="21"/>
                      </a:lnTo>
                      <a:lnTo>
                        <a:pt x="21" y="20"/>
                      </a:lnTo>
                      <a:lnTo>
                        <a:pt x="22" y="19"/>
                      </a:lnTo>
                      <a:lnTo>
                        <a:pt x="23" y="18"/>
                      </a:lnTo>
                      <a:lnTo>
                        <a:pt x="24" y="17"/>
                      </a:lnTo>
                      <a:lnTo>
                        <a:pt x="25" y="16"/>
                      </a:lnTo>
                      <a:lnTo>
                        <a:pt x="25" y="15"/>
                      </a:lnTo>
                      <a:lnTo>
                        <a:pt x="27" y="14"/>
                      </a:lnTo>
                      <a:lnTo>
                        <a:pt x="27" y="12"/>
                      </a:lnTo>
                      <a:lnTo>
                        <a:pt x="29" y="11"/>
                      </a:lnTo>
                      <a:lnTo>
                        <a:pt x="29" y="10"/>
                      </a:lnTo>
                      <a:lnTo>
                        <a:pt x="31" y="9"/>
                      </a:lnTo>
                      <a:lnTo>
                        <a:pt x="32" y="7"/>
                      </a:lnTo>
                      <a:lnTo>
                        <a:pt x="33" y="6"/>
                      </a:lnTo>
                      <a:lnTo>
                        <a:pt x="34" y="5"/>
                      </a:lnTo>
                      <a:lnTo>
                        <a:pt x="35" y="4"/>
                      </a:lnTo>
                      <a:lnTo>
                        <a:pt x="37" y="3"/>
                      </a:lnTo>
                      <a:lnTo>
                        <a:pt x="38" y="2"/>
                      </a:lnTo>
                      <a:lnTo>
                        <a:pt x="40" y="1"/>
                      </a:lnTo>
                      <a:lnTo>
                        <a:pt x="42" y="1"/>
                      </a:lnTo>
                      <a:lnTo>
                        <a:pt x="42" y="0"/>
                      </a:lnTo>
                      <a:lnTo>
                        <a:pt x="43" y="0"/>
                      </a:lnTo>
                      <a:lnTo>
                        <a:pt x="44" y="0"/>
                      </a:lnTo>
                      <a:lnTo>
                        <a:pt x="45" y="0"/>
                      </a:lnTo>
                      <a:lnTo>
                        <a:pt x="46" y="0"/>
                      </a:lnTo>
                      <a:lnTo>
                        <a:pt x="47" y="0"/>
                      </a:lnTo>
                      <a:lnTo>
                        <a:pt x="48" y="1"/>
                      </a:lnTo>
                      <a:lnTo>
                        <a:pt x="50" y="1"/>
                      </a:lnTo>
                      <a:lnTo>
                        <a:pt x="51" y="1"/>
                      </a:lnTo>
                      <a:lnTo>
                        <a:pt x="52" y="2"/>
                      </a:lnTo>
                      <a:lnTo>
                        <a:pt x="53" y="2"/>
                      </a:lnTo>
                      <a:lnTo>
                        <a:pt x="55" y="3"/>
                      </a:lnTo>
                      <a:lnTo>
                        <a:pt x="56" y="3"/>
                      </a:lnTo>
                      <a:lnTo>
                        <a:pt x="57" y="4"/>
                      </a:lnTo>
                      <a:lnTo>
                        <a:pt x="59" y="5"/>
                      </a:lnTo>
                      <a:lnTo>
                        <a:pt x="61" y="6"/>
                      </a:lnTo>
                      <a:lnTo>
                        <a:pt x="62" y="6"/>
                      </a:lnTo>
                      <a:lnTo>
                        <a:pt x="63" y="7"/>
                      </a:lnTo>
                      <a:lnTo>
                        <a:pt x="64" y="8"/>
                      </a:lnTo>
                      <a:lnTo>
                        <a:pt x="66" y="9"/>
                      </a:lnTo>
                      <a:lnTo>
                        <a:pt x="67" y="9"/>
                      </a:lnTo>
                      <a:lnTo>
                        <a:pt x="68" y="10"/>
                      </a:lnTo>
                      <a:lnTo>
                        <a:pt x="69" y="11"/>
                      </a:lnTo>
                      <a:lnTo>
                        <a:pt x="70" y="12"/>
                      </a:lnTo>
                      <a:lnTo>
                        <a:pt x="72" y="13"/>
                      </a:lnTo>
                      <a:lnTo>
                        <a:pt x="74" y="14"/>
                      </a:lnTo>
                      <a:lnTo>
                        <a:pt x="75" y="15"/>
                      </a:lnTo>
                      <a:lnTo>
                        <a:pt x="77" y="17"/>
                      </a:lnTo>
                      <a:lnTo>
                        <a:pt x="78" y="18"/>
                      </a:lnTo>
                      <a:lnTo>
                        <a:pt x="79" y="19"/>
                      </a:lnTo>
                      <a:lnTo>
                        <a:pt x="80" y="20"/>
                      </a:lnTo>
                      <a:lnTo>
                        <a:pt x="81" y="21"/>
                      </a:lnTo>
                      <a:lnTo>
                        <a:pt x="83" y="23"/>
                      </a:lnTo>
                      <a:lnTo>
                        <a:pt x="85" y="25"/>
                      </a:lnTo>
                      <a:lnTo>
                        <a:pt x="85" y="26"/>
                      </a:lnTo>
                      <a:lnTo>
                        <a:pt x="86" y="27"/>
                      </a:lnTo>
                      <a:lnTo>
                        <a:pt x="87" y="28"/>
                      </a:lnTo>
                      <a:lnTo>
                        <a:pt x="89" y="29"/>
                      </a:lnTo>
                      <a:lnTo>
                        <a:pt x="90" y="29"/>
                      </a:lnTo>
                      <a:lnTo>
                        <a:pt x="91" y="30"/>
                      </a:lnTo>
                      <a:lnTo>
                        <a:pt x="93" y="31"/>
                      </a:lnTo>
                      <a:lnTo>
                        <a:pt x="95" y="32"/>
                      </a:lnTo>
                      <a:lnTo>
                        <a:pt x="96" y="32"/>
                      </a:lnTo>
                      <a:lnTo>
                        <a:pt x="97" y="33"/>
                      </a:lnTo>
                      <a:lnTo>
                        <a:pt x="99" y="33"/>
                      </a:lnTo>
                      <a:lnTo>
                        <a:pt x="100" y="33"/>
                      </a:lnTo>
                      <a:lnTo>
                        <a:pt x="101" y="34"/>
                      </a:lnTo>
                      <a:lnTo>
                        <a:pt x="102" y="34"/>
                      </a:lnTo>
                      <a:lnTo>
                        <a:pt x="103" y="35"/>
                      </a:lnTo>
                      <a:lnTo>
                        <a:pt x="105" y="35"/>
                      </a:lnTo>
                      <a:lnTo>
                        <a:pt x="107" y="35"/>
                      </a:lnTo>
                      <a:lnTo>
                        <a:pt x="108" y="36"/>
                      </a:lnTo>
                      <a:lnTo>
                        <a:pt x="110" y="36"/>
                      </a:lnTo>
                      <a:lnTo>
                        <a:pt x="112" y="37"/>
                      </a:lnTo>
                      <a:lnTo>
                        <a:pt x="113" y="37"/>
                      </a:lnTo>
                      <a:lnTo>
                        <a:pt x="116" y="38"/>
                      </a:lnTo>
                      <a:lnTo>
                        <a:pt x="118" y="38"/>
                      </a:lnTo>
                      <a:lnTo>
                        <a:pt x="120" y="38"/>
                      </a:lnTo>
                      <a:lnTo>
                        <a:pt x="121" y="39"/>
                      </a:lnTo>
                      <a:lnTo>
                        <a:pt x="123" y="40"/>
                      </a:lnTo>
                      <a:lnTo>
                        <a:pt x="125" y="40"/>
                      </a:lnTo>
                      <a:lnTo>
                        <a:pt x="127" y="40"/>
                      </a:lnTo>
                      <a:lnTo>
                        <a:pt x="129" y="41"/>
                      </a:lnTo>
                      <a:lnTo>
                        <a:pt x="130" y="42"/>
                      </a:lnTo>
                      <a:lnTo>
                        <a:pt x="132" y="43"/>
                      </a:lnTo>
                      <a:lnTo>
                        <a:pt x="133" y="43"/>
                      </a:lnTo>
                      <a:lnTo>
                        <a:pt x="135" y="44"/>
                      </a:lnTo>
                      <a:lnTo>
                        <a:pt x="136" y="45"/>
                      </a:lnTo>
                      <a:lnTo>
                        <a:pt x="138" y="46"/>
                      </a:lnTo>
                      <a:lnTo>
                        <a:pt x="139" y="47"/>
                      </a:lnTo>
                      <a:lnTo>
                        <a:pt x="141" y="48"/>
                      </a:lnTo>
                      <a:lnTo>
                        <a:pt x="142" y="49"/>
                      </a:lnTo>
                      <a:lnTo>
                        <a:pt x="143" y="51"/>
                      </a:lnTo>
                      <a:lnTo>
                        <a:pt x="144" y="52"/>
                      </a:lnTo>
                      <a:lnTo>
                        <a:pt x="145" y="53"/>
                      </a:lnTo>
                      <a:lnTo>
                        <a:pt x="146" y="54"/>
                      </a:lnTo>
                      <a:lnTo>
                        <a:pt x="147" y="55"/>
                      </a:lnTo>
                      <a:lnTo>
                        <a:pt x="148" y="56"/>
                      </a:lnTo>
                      <a:lnTo>
                        <a:pt x="149" y="58"/>
                      </a:lnTo>
                      <a:lnTo>
                        <a:pt x="150" y="59"/>
                      </a:lnTo>
                      <a:lnTo>
                        <a:pt x="151" y="60"/>
                      </a:lnTo>
                      <a:lnTo>
                        <a:pt x="151" y="61"/>
                      </a:lnTo>
                      <a:lnTo>
                        <a:pt x="152" y="63"/>
                      </a:lnTo>
                      <a:lnTo>
                        <a:pt x="152" y="64"/>
                      </a:lnTo>
                      <a:lnTo>
                        <a:pt x="153" y="65"/>
                      </a:lnTo>
                      <a:lnTo>
                        <a:pt x="154" y="66"/>
                      </a:lnTo>
                      <a:lnTo>
                        <a:pt x="154" y="68"/>
                      </a:lnTo>
                      <a:lnTo>
                        <a:pt x="155" y="69"/>
                      </a:lnTo>
                      <a:lnTo>
                        <a:pt x="156" y="71"/>
                      </a:lnTo>
                      <a:lnTo>
                        <a:pt x="156" y="72"/>
                      </a:lnTo>
                      <a:lnTo>
                        <a:pt x="156" y="73"/>
                      </a:lnTo>
                      <a:lnTo>
                        <a:pt x="156" y="75"/>
                      </a:lnTo>
                      <a:lnTo>
                        <a:pt x="157" y="76"/>
                      </a:lnTo>
                      <a:lnTo>
                        <a:pt x="157" y="77"/>
                      </a:lnTo>
                      <a:lnTo>
                        <a:pt x="157" y="79"/>
                      </a:lnTo>
                      <a:lnTo>
                        <a:pt x="157" y="80"/>
                      </a:lnTo>
                      <a:lnTo>
                        <a:pt x="158" y="81"/>
                      </a:lnTo>
                      <a:lnTo>
                        <a:pt x="158" y="83"/>
                      </a:lnTo>
                      <a:lnTo>
                        <a:pt x="158" y="84"/>
                      </a:lnTo>
                      <a:lnTo>
                        <a:pt x="158" y="86"/>
                      </a:lnTo>
                      <a:lnTo>
                        <a:pt x="158" y="87"/>
                      </a:lnTo>
                      <a:lnTo>
                        <a:pt x="158" y="88"/>
                      </a:lnTo>
                      <a:lnTo>
                        <a:pt x="158" y="90"/>
                      </a:lnTo>
                      <a:lnTo>
                        <a:pt x="157" y="91"/>
                      </a:lnTo>
                      <a:lnTo>
                        <a:pt x="157" y="92"/>
                      </a:lnTo>
                      <a:lnTo>
                        <a:pt x="157" y="93"/>
                      </a:lnTo>
                      <a:lnTo>
                        <a:pt x="157" y="95"/>
                      </a:lnTo>
                      <a:lnTo>
                        <a:pt x="156" y="97"/>
                      </a:lnTo>
                      <a:lnTo>
                        <a:pt x="156" y="98"/>
                      </a:lnTo>
                      <a:lnTo>
                        <a:pt x="156" y="99"/>
                      </a:lnTo>
                      <a:lnTo>
                        <a:pt x="156" y="100"/>
                      </a:lnTo>
                      <a:lnTo>
                        <a:pt x="155" y="101"/>
                      </a:lnTo>
                      <a:lnTo>
                        <a:pt x="154" y="103"/>
                      </a:lnTo>
                      <a:lnTo>
                        <a:pt x="153" y="105"/>
                      </a:lnTo>
                      <a:lnTo>
                        <a:pt x="152" y="106"/>
                      </a:lnTo>
                      <a:lnTo>
                        <a:pt x="151" y="108"/>
                      </a:lnTo>
                      <a:lnTo>
                        <a:pt x="150" y="109"/>
                      </a:lnTo>
                      <a:lnTo>
                        <a:pt x="149" y="110"/>
                      </a:lnTo>
                      <a:lnTo>
                        <a:pt x="147" y="111"/>
                      </a:lnTo>
                      <a:lnTo>
                        <a:pt x="146" y="112"/>
                      </a:lnTo>
                      <a:lnTo>
                        <a:pt x="145" y="113"/>
                      </a:lnTo>
                      <a:lnTo>
                        <a:pt x="144" y="113"/>
                      </a:lnTo>
                      <a:lnTo>
                        <a:pt x="143" y="114"/>
                      </a:lnTo>
                      <a:lnTo>
                        <a:pt x="142" y="115"/>
                      </a:lnTo>
                      <a:lnTo>
                        <a:pt x="141" y="115"/>
                      </a:lnTo>
                      <a:lnTo>
                        <a:pt x="140" y="115"/>
                      </a:lnTo>
                      <a:lnTo>
                        <a:pt x="139" y="115"/>
                      </a:lnTo>
                      <a:lnTo>
                        <a:pt x="138" y="115"/>
                      </a:lnTo>
                      <a:lnTo>
                        <a:pt x="137" y="115"/>
                      </a:lnTo>
                      <a:lnTo>
                        <a:pt x="136" y="115"/>
                      </a:lnTo>
                      <a:lnTo>
                        <a:pt x="135" y="115"/>
                      </a:lnTo>
                      <a:lnTo>
                        <a:pt x="134" y="115"/>
                      </a:lnTo>
                      <a:lnTo>
                        <a:pt x="133" y="115"/>
                      </a:lnTo>
                      <a:lnTo>
                        <a:pt x="132" y="115"/>
                      </a:lnTo>
                      <a:lnTo>
                        <a:pt x="131" y="115"/>
                      </a:lnTo>
                      <a:lnTo>
                        <a:pt x="130" y="115"/>
                      </a:lnTo>
                      <a:lnTo>
                        <a:pt x="128" y="115"/>
                      </a:lnTo>
                      <a:lnTo>
                        <a:pt x="126" y="115"/>
                      </a:lnTo>
                      <a:lnTo>
                        <a:pt x="125" y="115"/>
                      </a:lnTo>
                      <a:lnTo>
                        <a:pt x="124" y="114"/>
                      </a:lnTo>
                      <a:lnTo>
                        <a:pt x="123" y="114"/>
                      </a:lnTo>
                      <a:lnTo>
                        <a:pt x="122" y="114"/>
                      </a:lnTo>
                      <a:lnTo>
                        <a:pt x="121" y="114"/>
                      </a:lnTo>
                      <a:lnTo>
                        <a:pt x="120" y="114"/>
                      </a:lnTo>
                      <a:lnTo>
                        <a:pt x="119" y="114"/>
                      </a:lnTo>
                      <a:lnTo>
                        <a:pt x="118" y="115"/>
                      </a:lnTo>
                      <a:lnTo>
                        <a:pt x="117" y="115"/>
                      </a:lnTo>
                      <a:lnTo>
                        <a:pt x="116" y="115"/>
                      </a:lnTo>
                      <a:lnTo>
                        <a:pt x="115" y="115"/>
                      </a:lnTo>
                      <a:lnTo>
                        <a:pt x="113" y="116"/>
                      </a:lnTo>
                      <a:lnTo>
                        <a:pt x="112" y="116"/>
                      </a:lnTo>
                      <a:lnTo>
                        <a:pt x="111" y="117"/>
                      </a:lnTo>
                      <a:lnTo>
                        <a:pt x="110" y="118"/>
                      </a:lnTo>
                      <a:lnTo>
                        <a:pt x="108" y="118"/>
                      </a:lnTo>
                      <a:lnTo>
                        <a:pt x="107" y="119"/>
                      </a:lnTo>
                      <a:lnTo>
                        <a:pt x="105" y="119"/>
                      </a:lnTo>
                      <a:lnTo>
                        <a:pt x="104" y="120"/>
                      </a:lnTo>
                      <a:lnTo>
                        <a:pt x="102" y="121"/>
                      </a:lnTo>
                      <a:lnTo>
                        <a:pt x="101" y="121"/>
                      </a:lnTo>
                      <a:lnTo>
                        <a:pt x="100" y="122"/>
                      </a:lnTo>
                      <a:lnTo>
                        <a:pt x="98" y="123"/>
                      </a:lnTo>
                      <a:lnTo>
                        <a:pt x="97" y="124"/>
                      </a:lnTo>
                      <a:lnTo>
                        <a:pt x="95" y="124"/>
                      </a:lnTo>
                      <a:lnTo>
                        <a:pt x="94" y="125"/>
                      </a:lnTo>
                      <a:lnTo>
                        <a:pt x="92" y="125"/>
                      </a:lnTo>
                      <a:lnTo>
                        <a:pt x="90" y="126"/>
                      </a:lnTo>
                      <a:lnTo>
                        <a:pt x="89" y="127"/>
                      </a:lnTo>
                      <a:lnTo>
                        <a:pt x="87" y="127"/>
                      </a:lnTo>
                      <a:lnTo>
                        <a:pt x="86" y="127"/>
                      </a:lnTo>
                      <a:lnTo>
                        <a:pt x="85" y="128"/>
                      </a:lnTo>
                      <a:lnTo>
                        <a:pt x="83" y="128"/>
                      </a:lnTo>
                      <a:lnTo>
                        <a:pt x="82" y="129"/>
                      </a:lnTo>
                      <a:lnTo>
                        <a:pt x="81" y="129"/>
                      </a:lnTo>
                      <a:lnTo>
                        <a:pt x="79" y="129"/>
                      </a:lnTo>
                      <a:lnTo>
                        <a:pt x="78" y="129"/>
                      </a:lnTo>
                      <a:lnTo>
                        <a:pt x="76" y="129"/>
                      </a:lnTo>
                      <a:lnTo>
                        <a:pt x="75" y="129"/>
                      </a:lnTo>
                      <a:lnTo>
                        <a:pt x="74" y="129"/>
                      </a:lnTo>
                      <a:lnTo>
                        <a:pt x="73" y="129"/>
                      </a:lnTo>
                      <a:lnTo>
                        <a:pt x="72" y="129"/>
                      </a:lnTo>
                      <a:lnTo>
                        <a:pt x="71" y="128"/>
                      </a:lnTo>
                      <a:lnTo>
                        <a:pt x="69" y="127"/>
                      </a:lnTo>
                      <a:lnTo>
                        <a:pt x="68" y="127"/>
                      </a:lnTo>
                      <a:lnTo>
                        <a:pt x="67" y="127"/>
                      </a:lnTo>
                      <a:lnTo>
                        <a:pt x="66" y="126"/>
                      </a:lnTo>
                      <a:lnTo>
                        <a:pt x="65" y="125"/>
                      </a:lnTo>
                      <a:lnTo>
                        <a:pt x="64" y="125"/>
                      </a:lnTo>
                      <a:lnTo>
                        <a:pt x="63" y="124"/>
                      </a:lnTo>
                      <a:lnTo>
                        <a:pt x="61" y="124"/>
                      </a:lnTo>
                      <a:lnTo>
                        <a:pt x="60" y="123"/>
                      </a:lnTo>
                      <a:lnTo>
                        <a:pt x="59" y="122"/>
                      </a:lnTo>
                      <a:lnTo>
                        <a:pt x="58" y="121"/>
                      </a:lnTo>
                      <a:lnTo>
                        <a:pt x="57" y="121"/>
                      </a:lnTo>
                      <a:lnTo>
                        <a:pt x="56" y="120"/>
                      </a:lnTo>
                      <a:lnTo>
                        <a:pt x="55" y="120"/>
                      </a:lnTo>
                      <a:lnTo>
                        <a:pt x="54" y="119"/>
                      </a:lnTo>
                      <a:lnTo>
                        <a:pt x="53" y="118"/>
                      </a:lnTo>
                      <a:lnTo>
                        <a:pt x="51" y="118"/>
                      </a:lnTo>
                      <a:lnTo>
                        <a:pt x="51" y="117"/>
                      </a:lnTo>
                      <a:lnTo>
                        <a:pt x="49" y="116"/>
                      </a:lnTo>
                      <a:lnTo>
                        <a:pt x="48" y="115"/>
                      </a:lnTo>
                      <a:lnTo>
                        <a:pt x="47" y="114"/>
                      </a:lnTo>
                      <a:lnTo>
                        <a:pt x="46" y="113"/>
                      </a:lnTo>
                      <a:lnTo>
                        <a:pt x="45" y="113"/>
                      </a:lnTo>
                      <a:lnTo>
                        <a:pt x="59" y="85"/>
                      </a:lnTo>
                      <a:lnTo>
                        <a:pt x="60" y="84"/>
                      </a:lnTo>
                      <a:lnTo>
                        <a:pt x="61" y="83"/>
                      </a:lnTo>
                      <a:lnTo>
                        <a:pt x="63" y="81"/>
                      </a:lnTo>
                      <a:lnTo>
                        <a:pt x="64" y="79"/>
                      </a:lnTo>
                      <a:lnTo>
                        <a:pt x="64" y="78"/>
                      </a:lnTo>
                      <a:lnTo>
                        <a:pt x="65" y="77"/>
                      </a:lnTo>
                      <a:lnTo>
                        <a:pt x="66" y="75"/>
                      </a:lnTo>
                      <a:lnTo>
                        <a:pt x="66" y="73"/>
                      </a:lnTo>
                      <a:lnTo>
                        <a:pt x="66" y="72"/>
                      </a:lnTo>
                      <a:lnTo>
                        <a:pt x="66" y="70"/>
                      </a:lnTo>
                      <a:lnTo>
                        <a:pt x="66" y="69"/>
                      </a:lnTo>
                      <a:lnTo>
                        <a:pt x="66" y="68"/>
                      </a:lnTo>
                      <a:lnTo>
                        <a:pt x="66" y="67"/>
                      </a:lnTo>
                      <a:lnTo>
                        <a:pt x="66" y="66"/>
                      </a:lnTo>
                      <a:lnTo>
                        <a:pt x="65" y="65"/>
                      </a:lnTo>
                      <a:lnTo>
                        <a:pt x="65" y="64"/>
                      </a:lnTo>
                      <a:lnTo>
                        <a:pt x="64" y="63"/>
                      </a:lnTo>
                      <a:lnTo>
                        <a:pt x="64" y="61"/>
                      </a:lnTo>
                      <a:lnTo>
                        <a:pt x="63" y="60"/>
                      </a:lnTo>
                      <a:lnTo>
                        <a:pt x="63" y="59"/>
                      </a:lnTo>
                      <a:lnTo>
                        <a:pt x="63" y="58"/>
                      </a:lnTo>
                      <a:lnTo>
                        <a:pt x="61" y="56"/>
                      </a:lnTo>
                      <a:lnTo>
                        <a:pt x="60" y="54"/>
                      </a:lnTo>
                      <a:lnTo>
                        <a:pt x="58" y="52"/>
                      </a:lnTo>
                      <a:lnTo>
                        <a:pt x="56" y="51"/>
                      </a:lnTo>
                      <a:lnTo>
                        <a:pt x="55" y="50"/>
                      </a:lnTo>
                      <a:lnTo>
                        <a:pt x="54" y="49"/>
                      </a:lnTo>
                      <a:lnTo>
                        <a:pt x="53" y="49"/>
                      </a:lnTo>
                      <a:lnTo>
                        <a:pt x="51" y="48"/>
                      </a:lnTo>
                      <a:lnTo>
                        <a:pt x="50" y="47"/>
                      </a:lnTo>
                      <a:lnTo>
                        <a:pt x="49" y="47"/>
                      </a:lnTo>
                      <a:lnTo>
                        <a:pt x="48" y="46"/>
                      </a:lnTo>
                      <a:lnTo>
                        <a:pt x="47" y="46"/>
                      </a:lnTo>
                      <a:lnTo>
                        <a:pt x="46" y="45"/>
                      </a:lnTo>
                      <a:lnTo>
                        <a:pt x="45" y="45"/>
                      </a:lnTo>
                      <a:lnTo>
                        <a:pt x="43" y="44"/>
                      </a:lnTo>
                      <a:lnTo>
                        <a:pt x="42" y="43"/>
                      </a:lnTo>
                      <a:lnTo>
                        <a:pt x="41" y="43"/>
                      </a:lnTo>
                      <a:lnTo>
                        <a:pt x="40" y="43"/>
                      </a:lnTo>
                      <a:lnTo>
                        <a:pt x="38" y="42"/>
                      </a:lnTo>
                      <a:lnTo>
                        <a:pt x="37" y="42"/>
                      </a:lnTo>
                      <a:lnTo>
                        <a:pt x="36" y="41"/>
                      </a:lnTo>
                      <a:lnTo>
                        <a:pt x="35" y="41"/>
                      </a:lnTo>
                      <a:lnTo>
                        <a:pt x="33" y="40"/>
                      </a:lnTo>
                      <a:lnTo>
                        <a:pt x="32" y="40"/>
                      </a:lnTo>
                      <a:lnTo>
                        <a:pt x="31" y="40"/>
                      </a:lnTo>
                      <a:lnTo>
                        <a:pt x="30" y="40"/>
                      </a:lnTo>
                      <a:lnTo>
                        <a:pt x="29" y="39"/>
                      </a:lnTo>
                      <a:lnTo>
                        <a:pt x="27" y="39"/>
                      </a:lnTo>
                      <a:lnTo>
                        <a:pt x="26" y="39"/>
                      </a:lnTo>
                      <a:lnTo>
                        <a:pt x="25" y="38"/>
                      </a:lnTo>
                      <a:lnTo>
                        <a:pt x="24" y="38"/>
                      </a:lnTo>
                      <a:lnTo>
                        <a:pt x="23" y="38"/>
                      </a:lnTo>
                      <a:lnTo>
                        <a:pt x="22" y="38"/>
                      </a:lnTo>
                      <a:lnTo>
                        <a:pt x="20" y="38"/>
                      </a:lnTo>
                      <a:lnTo>
                        <a:pt x="19" y="38"/>
                      </a:lnTo>
                      <a:lnTo>
                        <a:pt x="17" y="37"/>
                      </a:lnTo>
                      <a:lnTo>
                        <a:pt x="16" y="37"/>
                      </a:lnTo>
                      <a:lnTo>
                        <a:pt x="15" y="37"/>
                      </a:lnTo>
                      <a:lnTo>
                        <a:pt x="13" y="36"/>
                      </a:lnTo>
                      <a:lnTo>
                        <a:pt x="11" y="36"/>
                      </a:lnTo>
                      <a:lnTo>
                        <a:pt x="10" y="36"/>
                      </a:lnTo>
                      <a:lnTo>
                        <a:pt x="9" y="36"/>
                      </a:lnTo>
                      <a:lnTo>
                        <a:pt x="7" y="36"/>
                      </a:lnTo>
                      <a:lnTo>
                        <a:pt x="6" y="35"/>
                      </a:lnTo>
                      <a:lnTo>
                        <a:pt x="5" y="35"/>
                      </a:lnTo>
                      <a:lnTo>
                        <a:pt x="4" y="34"/>
                      </a:lnTo>
                      <a:lnTo>
                        <a:pt x="3" y="33"/>
                      </a:lnTo>
                      <a:lnTo>
                        <a:pt x="1" y="32"/>
                      </a:lnTo>
                      <a:lnTo>
                        <a:pt x="1" y="30"/>
                      </a:lnTo>
                      <a:lnTo>
                        <a:pt x="0" y="29"/>
                      </a:lnTo>
                      <a:lnTo>
                        <a:pt x="0" y="27"/>
                      </a:lnTo>
                      <a:lnTo>
                        <a:pt x="0" y="26"/>
                      </a:lnTo>
                      <a:lnTo>
                        <a:pt x="1" y="24"/>
                      </a:lnTo>
                      <a:lnTo>
                        <a:pt x="2" y="23"/>
                      </a:lnTo>
                      <a:lnTo>
                        <a:pt x="3" y="22"/>
                      </a:lnTo>
                      <a:lnTo>
                        <a:pt x="4" y="21"/>
                      </a:lnTo>
                      <a:lnTo>
                        <a:pt x="6" y="20"/>
                      </a:lnTo>
                      <a:lnTo>
                        <a:pt x="7" y="20"/>
                      </a:lnTo>
                      <a:lnTo>
                        <a:pt x="8" y="20"/>
                      </a:lnTo>
                      <a:lnTo>
                        <a:pt x="9" y="20"/>
                      </a:lnTo>
                      <a:lnTo>
                        <a:pt x="10" y="20"/>
                      </a:lnTo>
                      <a:lnTo>
                        <a:pt x="11" y="20"/>
                      </a:lnTo>
                      <a:lnTo>
                        <a:pt x="12" y="20"/>
                      </a:lnTo>
                      <a:lnTo>
                        <a:pt x="13" y="21"/>
                      </a:lnTo>
                      <a:lnTo>
                        <a:pt x="15" y="2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461" name="Freeform 115"/>
                <p:cNvSpPr>
                  <a:spLocks/>
                </p:cNvSpPr>
                <p:nvPr/>
              </p:nvSpPr>
              <p:spPr bwMode="auto">
                <a:xfrm>
                  <a:off x="4678" y="2341"/>
                  <a:ext cx="73" cy="65"/>
                </a:xfrm>
                <a:custGeom>
                  <a:avLst/>
                  <a:gdLst>
                    <a:gd name="T0" fmla="*/ 21 w 73"/>
                    <a:gd name="T1" fmla="*/ 57 h 65"/>
                    <a:gd name="T2" fmla="*/ 19 w 73"/>
                    <a:gd name="T3" fmla="*/ 54 h 65"/>
                    <a:gd name="T4" fmla="*/ 21 w 73"/>
                    <a:gd name="T5" fmla="*/ 49 h 65"/>
                    <a:gd name="T6" fmla="*/ 21 w 73"/>
                    <a:gd name="T7" fmla="*/ 45 h 65"/>
                    <a:gd name="T8" fmla="*/ 22 w 73"/>
                    <a:gd name="T9" fmla="*/ 41 h 65"/>
                    <a:gd name="T10" fmla="*/ 22 w 73"/>
                    <a:gd name="T11" fmla="*/ 38 h 65"/>
                    <a:gd name="T12" fmla="*/ 22 w 73"/>
                    <a:gd name="T13" fmla="*/ 35 h 65"/>
                    <a:gd name="T14" fmla="*/ 21 w 73"/>
                    <a:gd name="T15" fmla="*/ 29 h 65"/>
                    <a:gd name="T16" fmla="*/ 20 w 73"/>
                    <a:gd name="T17" fmla="*/ 25 h 65"/>
                    <a:gd name="T18" fmla="*/ 17 w 73"/>
                    <a:gd name="T19" fmla="*/ 22 h 65"/>
                    <a:gd name="T20" fmla="*/ 13 w 73"/>
                    <a:gd name="T21" fmla="*/ 19 h 65"/>
                    <a:gd name="T22" fmla="*/ 10 w 73"/>
                    <a:gd name="T23" fmla="*/ 17 h 65"/>
                    <a:gd name="T24" fmla="*/ 6 w 73"/>
                    <a:gd name="T25" fmla="*/ 16 h 65"/>
                    <a:gd name="T26" fmla="*/ 3 w 73"/>
                    <a:gd name="T27" fmla="*/ 14 h 65"/>
                    <a:gd name="T28" fmla="*/ 0 w 73"/>
                    <a:gd name="T29" fmla="*/ 13 h 65"/>
                    <a:gd name="T30" fmla="*/ 2 w 73"/>
                    <a:gd name="T31" fmla="*/ 9 h 65"/>
                    <a:gd name="T32" fmla="*/ 5 w 73"/>
                    <a:gd name="T33" fmla="*/ 6 h 65"/>
                    <a:gd name="T34" fmla="*/ 9 w 73"/>
                    <a:gd name="T35" fmla="*/ 4 h 65"/>
                    <a:gd name="T36" fmla="*/ 13 w 73"/>
                    <a:gd name="T37" fmla="*/ 2 h 65"/>
                    <a:gd name="T38" fmla="*/ 17 w 73"/>
                    <a:gd name="T39" fmla="*/ 1 h 65"/>
                    <a:gd name="T40" fmla="*/ 22 w 73"/>
                    <a:gd name="T41" fmla="*/ 0 h 65"/>
                    <a:gd name="T42" fmla="*/ 27 w 73"/>
                    <a:gd name="T43" fmla="*/ 0 h 65"/>
                    <a:gd name="T44" fmla="*/ 33 w 73"/>
                    <a:gd name="T45" fmla="*/ 1 h 65"/>
                    <a:gd name="T46" fmla="*/ 38 w 73"/>
                    <a:gd name="T47" fmla="*/ 2 h 65"/>
                    <a:gd name="T48" fmla="*/ 44 w 73"/>
                    <a:gd name="T49" fmla="*/ 4 h 65"/>
                    <a:gd name="T50" fmla="*/ 49 w 73"/>
                    <a:gd name="T51" fmla="*/ 7 h 65"/>
                    <a:gd name="T52" fmla="*/ 54 w 73"/>
                    <a:gd name="T53" fmla="*/ 10 h 65"/>
                    <a:gd name="T54" fmla="*/ 59 w 73"/>
                    <a:gd name="T55" fmla="*/ 14 h 65"/>
                    <a:gd name="T56" fmla="*/ 63 w 73"/>
                    <a:gd name="T57" fmla="*/ 18 h 65"/>
                    <a:gd name="T58" fmla="*/ 67 w 73"/>
                    <a:gd name="T59" fmla="*/ 22 h 65"/>
                    <a:gd name="T60" fmla="*/ 70 w 73"/>
                    <a:gd name="T61" fmla="*/ 28 h 65"/>
                    <a:gd name="T62" fmla="*/ 72 w 73"/>
                    <a:gd name="T63" fmla="*/ 32 h 65"/>
                    <a:gd name="T64" fmla="*/ 73 w 73"/>
                    <a:gd name="T65" fmla="*/ 36 h 65"/>
                    <a:gd name="T66" fmla="*/ 73 w 73"/>
                    <a:gd name="T67" fmla="*/ 41 h 65"/>
                    <a:gd name="T68" fmla="*/ 73 w 73"/>
                    <a:gd name="T69" fmla="*/ 46 h 65"/>
                    <a:gd name="T70" fmla="*/ 72 w 73"/>
                    <a:gd name="T71" fmla="*/ 50 h 65"/>
                    <a:gd name="T72" fmla="*/ 70 w 73"/>
                    <a:gd name="T73" fmla="*/ 54 h 65"/>
                    <a:gd name="T74" fmla="*/ 67 w 73"/>
                    <a:gd name="T75" fmla="*/ 57 h 65"/>
                    <a:gd name="T76" fmla="*/ 64 w 73"/>
                    <a:gd name="T77" fmla="*/ 60 h 65"/>
                    <a:gd name="T78" fmla="*/ 60 w 73"/>
                    <a:gd name="T79" fmla="*/ 62 h 65"/>
                    <a:gd name="T80" fmla="*/ 56 w 73"/>
                    <a:gd name="T81" fmla="*/ 64 h 65"/>
                    <a:gd name="T82" fmla="*/ 52 w 73"/>
                    <a:gd name="T83" fmla="*/ 65 h 65"/>
                    <a:gd name="T84" fmla="*/ 47 w 73"/>
                    <a:gd name="T85" fmla="*/ 65 h 65"/>
                    <a:gd name="T86" fmla="*/ 41 w 73"/>
                    <a:gd name="T87" fmla="*/ 64 h 65"/>
                    <a:gd name="T88" fmla="*/ 36 w 73"/>
                    <a:gd name="T89" fmla="*/ 63 h 65"/>
                    <a:gd name="T90" fmla="*/ 30 w 73"/>
                    <a:gd name="T91" fmla="*/ 61 h 65"/>
                    <a:gd name="T92" fmla="*/ 25 w 73"/>
                    <a:gd name="T93" fmla="*/ 59 h 6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73"/>
                    <a:gd name="T142" fmla="*/ 0 h 65"/>
                    <a:gd name="T143" fmla="*/ 73 w 73"/>
                    <a:gd name="T144" fmla="*/ 65 h 6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73" h="65">
                      <a:moveTo>
                        <a:pt x="25" y="59"/>
                      </a:moveTo>
                      <a:lnTo>
                        <a:pt x="23" y="58"/>
                      </a:lnTo>
                      <a:lnTo>
                        <a:pt x="21" y="57"/>
                      </a:lnTo>
                      <a:lnTo>
                        <a:pt x="20" y="56"/>
                      </a:lnTo>
                      <a:lnTo>
                        <a:pt x="19" y="55"/>
                      </a:lnTo>
                      <a:lnTo>
                        <a:pt x="19" y="54"/>
                      </a:lnTo>
                      <a:lnTo>
                        <a:pt x="20" y="52"/>
                      </a:lnTo>
                      <a:lnTo>
                        <a:pt x="20" y="50"/>
                      </a:lnTo>
                      <a:lnTo>
                        <a:pt x="21" y="49"/>
                      </a:lnTo>
                      <a:lnTo>
                        <a:pt x="21" y="47"/>
                      </a:lnTo>
                      <a:lnTo>
                        <a:pt x="21" y="46"/>
                      </a:lnTo>
                      <a:lnTo>
                        <a:pt x="21" y="45"/>
                      </a:lnTo>
                      <a:lnTo>
                        <a:pt x="22" y="44"/>
                      </a:lnTo>
                      <a:lnTo>
                        <a:pt x="22" y="42"/>
                      </a:lnTo>
                      <a:lnTo>
                        <a:pt x="22" y="41"/>
                      </a:lnTo>
                      <a:lnTo>
                        <a:pt x="22" y="40"/>
                      </a:lnTo>
                      <a:lnTo>
                        <a:pt x="22" y="39"/>
                      </a:lnTo>
                      <a:lnTo>
                        <a:pt x="22" y="38"/>
                      </a:lnTo>
                      <a:lnTo>
                        <a:pt x="22" y="36"/>
                      </a:lnTo>
                      <a:lnTo>
                        <a:pt x="22" y="35"/>
                      </a:lnTo>
                      <a:lnTo>
                        <a:pt x="22" y="33"/>
                      </a:lnTo>
                      <a:lnTo>
                        <a:pt x="22" y="31"/>
                      </a:lnTo>
                      <a:lnTo>
                        <a:pt x="21" y="29"/>
                      </a:lnTo>
                      <a:lnTo>
                        <a:pt x="21" y="28"/>
                      </a:lnTo>
                      <a:lnTo>
                        <a:pt x="20" y="27"/>
                      </a:lnTo>
                      <a:lnTo>
                        <a:pt x="20" y="25"/>
                      </a:lnTo>
                      <a:lnTo>
                        <a:pt x="18" y="24"/>
                      </a:lnTo>
                      <a:lnTo>
                        <a:pt x="18" y="23"/>
                      </a:lnTo>
                      <a:lnTo>
                        <a:pt x="17" y="22"/>
                      </a:lnTo>
                      <a:lnTo>
                        <a:pt x="16" y="21"/>
                      </a:lnTo>
                      <a:lnTo>
                        <a:pt x="15" y="20"/>
                      </a:lnTo>
                      <a:lnTo>
                        <a:pt x="13" y="19"/>
                      </a:lnTo>
                      <a:lnTo>
                        <a:pt x="12" y="19"/>
                      </a:lnTo>
                      <a:lnTo>
                        <a:pt x="11" y="18"/>
                      </a:lnTo>
                      <a:lnTo>
                        <a:pt x="10" y="17"/>
                      </a:lnTo>
                      <a:lnTo>
                        <a:pt x="9" y="17"/>
                      </a:lnTo>
                      <a:lnTo>
                        <a:pt x="8" y="16"/>
                      </a:lnTo>
                      <a:lnTo>
                        <a:pt x="6" y="16"/>
                      </a:lnTo>
                      <a:lnTo>
                        <a:pt x="5" y="15"/>
                      </a:lnTo>
                      <a:lnTo>
                        <a:pt x="4" y="15"/>
                      </a:lnTo>
                      <a:lnTo>
                        <a:pt x="3" y="14"/>
                      </a:lnTo>
                      <a:lnTo>
                        <a:pt x="2" y="13"/>
                      </a:lnTo>
                      <a:lnTo>
                        <a:pt x="1" y="13"/>
                      </a:lnTo>
                      <a:lnTo>
                        <a:pt x="0" y="13"/>
                      </a:lnTo>
                      <a:lnTo>
                        <a:pt x="1" y="11"/>
                      </a:lnTo>
                      <a:lnTo>
                        <a:pt x="2" y="10"/>
                      </a:lnTo>
                      <a:lnTo>
                        <a:pt x="2" y="9"/>
                      </a:lnTo>
                      <a:lnTo>
                        <a:pt x="3" y="8"/>
                      </a:lnTo>
                      <a:lnTo>
                        <a:pt x="4" y="7"/>
                      </a:lnTo>
                      <a:lnTo>
                        <a:pt x="5" y="6"/>
                      </a:lnTo>
                      <a:lnTo>
                        <a:pt x="6" y="5"/>
                      </a:lnTo>
                      <a:lnTo>
                        <a:pt x="8" y="5"/>
                      </a:lnTo>
                      <a:lnTo>
                        <a:pt x="9" y="4"/>
                      </a:lnTo>
                      <a:lnTo>
                        <a:pt x="10" y="3"/>
                      </a:lnTo>
                      <a:lnTo>
                        <a:pt x="11" y="2"/>
                      </a:lnTo>
                      <a:lnTo>
                        <a:pt x="13" y="2"/>
                      </a:lnTo>
                      <a:lnTo>
                        <a:pt x="14" y="1"/>
                      </a:lnTo>
                      <a:lnTo>
                        <a:pt x="16" y="1"/>
                      </a:lnTo>
                      <a:lnTo>
                        <a:pt x="17" y="1"/>
                      </a:lnTo>
                      <a:lnTo>
                        <a:pt x="19" y="1"/>
                      </a:lnTo>
                      <a:lnTo>
                        <a:pt x="21" y="0"/>
                      </a:lnTo>
                      <a:lnTo>
                        <a:pt x="22" y="0"/>
                      </a:lnTo>
                      <a:lnTo>
                        <a:pt x="24" y="0"/>
                      </a:lnTo>
                      <a:lnTo>
                        <a:pt x="26" y="0"/>
                      </a:lnTo>
                      <a:lnTo>
                        <a:pt x="27" y="0"/>
                      </a:lnTo>
                      <a:lnTo>
                        <a:pt x="29" y="0"/>
                      </a:lnTo>
                      <a:lnTo>
                        <a:pt x="31" y="0"/>
                      </a:lnTo>
                      <a:lnTo>
                        <a:pt x="33" y="1"/>
                      </a:lnTo>
                      <a:lnTo>
                        <a:pt x="34" y="1"/>
                      </a:lnTo>
                      <a:lnTo>
                        <a:pt x="36" y="2"/>
                      </a:lnTo>
                      <a:lnTo>
                        <a:pt x="38" y="2"/>
                      </a:lnTo>
                      <a:lnTo>
                        <a:pt x="40" y="3"/>
                      </a:lnTo>
                      <a:lnTo>
                        <a:pt x="42" y="3"/>
                      </a:lnTo>
                      <a:lnTo>
                        <a:pt x="44" y="4"/>
                      </a:lnTo>
                      <a:lnTo>
                        <a:pt x="46" y="5"/>
                      </a:lnTo>
                      <a:lnTo>
                        <a:pt x="47" y="6"/>
                      </a:lnTo>
                      <a:lnTo>
                        <a:pt x="49" y="7"/>
                      </a:lnTo>
                      <a:lnTo>
                        <a:pt x="51" y="8"/>
                      </a:lnTo>
                      <a:lnTo>
                        <a:pt x="52" y="9"/>
                      </a:lnTo>
                      <a:lnTo>
                        <a:pt x="54" y="10"/>
                      </a:lnTo>
                      <a:lnTo>
                        <a:pt x="56" y="11"/>
                      </a:lnTo>
                      <a:lnTo>
                        <a:pt x="57" y="13"/>
                      </a:lnTo>
                      <a:lnTo>
                        <a:pt x="59" y="14"/>
                      </a:lnTo>
                      <a:lnTo>
                        <a:pt x="60" y="16"/>
                      </a:lnTo>
                      <a:lnTo>
                        <a:pt x="62" y="17"/>
                      </a:lnTo>
                      <a:lnTo>
                        <a:pt x="63" y="18"/>
                      </a:lnTo>
                      <a:lnTo>
                        <a:pt x="64" y="19"/>
                      </a:lnTo>
                      <a:lnTo>
                        <a:pt x="65" y="21"/>
                      </a:lnTo>
                      <a:lnTo>
                        <a:pt x="67" y="22"/>
                      </a:lnTo>
                      <a:lnTo>
                        <a:pt x="67" y="24"/>
                      </a:lnTo>
                      <a:lnTo>
                        <a:pt x="68" y="26"/>
                      </a:lnTo>
                      <a:lnTo>
                        <a:pt x="70" y="28"/>
                      </a:lnTo>
                      <a:lnTo>
                        <a:pt x="70" y="29"/>
                      </a:lnTo>
                      <a:lnTo>
                        <a:pt x="71" y="31"/>
                      </a:lnTo>
                      <a:lnTo>
                        <a:pt x="72" y="32"/>
                      </a:lnTo>
                      <a:lnTo>
                        <a:pt x="72" y="34"/>
                      </a:lnTo>
                      <a:lnTo>
                        <a:pt x="72" y="35"/>
                      </a:lnTo>
                      <a:lnTo>
                        <a:pt x="73" y="36"/>
                      </a:lnTo>
                      <a:lnTo>
                        <a:pt x="73" y="38"/>
                      </a:lnTo>
                      <a:lnTo>
                        <a:pt x="73" y="40"/>
                      </a:lnTo>
                      <a:lnTo>
                        <a:pt x="73" y="41"/>
                      </a:lnTo>
                      <a:lnTo>
                        <a:pt x="73" y="43"/>
                      </a:lnTo>
                      <a:lnTo>
                        <a:pt x="73" y="44"/>
                      </a:lnTo>
                      <a:lnTo>
                        <a:pt x="73" y="46"/>
                      </a:lnTo>
                      <a:lnTo>
                        <a:pt x="73" y="47"/>
                      </a:lnTo>
                      <a:lnTo>
                        <a:pt x="73" y="49"/>
                      </a:lnTo>
                      <a:lnTo>
                        <a:pt x="72" y="50"/>
                      </a:lnTo>
                      <a:lnTo>
                        <a:pt x="72" y="52"/>
                      </a:lnTo>
                      <a:lnTo>
                        <a:pt x="71" y="53"/>
                      </a:lnTo>
                      <a:lnTo>
                        <a:pt x="70" y="54"/>
                      </a:lnTo>
                      <a:lnTo>
                        <a:pt x="69" y="55"/>
                      </a:lnTo>
                      <a:lnTo>
                        <a:pt x="68" y="57"/>
                      </a:lnTo>
                      <a:lnTo>
                        <a:pt x="67" y="57"/>
                      </a:lnTo>
                      <a:lnTo>
                        <a:pt x="67" y="58"/>
                      </a:lnTo>
                      <a:lnTo>
                        <a:pt x="65" y="60"/>
                      </a:lnTo>
                      <a:lnTo>
                        <a:pt x="64" y="60"/>
                      </a:lnTo>
                      <a:lnTo>
                        <a:pt x="63" y="61"/>
                      </a:lnTo>
                      <a:lnTo>
                        <a:pt x="62" y="62"/>
                      </a:lnTo>
                      <a:lnTo>
                        <a:pt x="60" y="62"/>
                      </a:lnTo>
                      <a:lnTo>
                        <a:pt x="59" y="63"/>
                      </a:lnTo>
                      <a:lnTo>
                        <a:pt x="57" y="63"/>
                      </a:lnTo>
                      <a:lnTo>
                        <a:pt x="56" y="64"/>
                      </a:lnTo>
                      <a:lnTo>
                        <a:pt x="55" y="64"/>
                      </a:lnTo>
                      <a:lnTo>
                        <a:pt x="53" y="65"/>
                      </a:lnTo>
                      <a:lnTo>
                        <a:pt x="52" y="65"/>
                      </a:lnTo>
                      <a:lnTo>
                        <a:pt x="50" y="65"/>
                      </a:lnTo>
                      <a:lnTo>
                        <a:pt x="48" y="65"/>
                      </a:lnTo>
                      <a:lnTo>
                        <a:pt x="47" y="65"/>
                      </a:lnTo>
                      <a:lnTo>
                        <a:pt x="45" y="65"/>
                      </a:lnTo>
                      <a:lnTo>
                        <a:pt x="43" y="65"/>
                      </a:lnTo>
                      <a:lnTo>
                        <a:pt x="41" y="64"/>
                      </a:lnTo>
                      <a:lnTo>
                        <a:pt x="39" y="64"/>
                      </a:lnTo>
                      <a:lnTo>
                        <a:pt x="37" y="63"/>
                      </a:lnTo>
                      <a:lnTo>
                        <a:pt x="36" y="63"/>
                      </a:lnTo>
                      <a:lnTo>
                        <a:pt x="34" y="62"/>
                      </a:lnTo>
                      <a:lnTo>
                        <a:pt x="32" y="62"/>
                      </a:lnTo>
                      <a:lnTo>
                        <a:pt x="30" y="61"/>
                      </a:lnTo>
                      <a:lnTo>
                        <a:pt x="28" y="60"/>
                      </a:lnTo>
                      <a:lnTo>
                        <a:pt x="26" y="60"/>
                      </a:lnTo>
                      <a:lnTo>
                        <a:pt x="25" y="59"/>
                      </a:lnTo>
                      <a:close/>
                    </a:path>
                  </a:pathLst>
                </a:custGeom>
                <a:solidFill>
                  <a:srgbClr val="FFB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462" name="Freeform 116"/>
                <p:cNvSpPr>
                  <a:spLocks/>
                </p:cNvSpPr>
                <p:nvPr/>
              </p:nvSpPr>
              <p:spPr bwMode="auto">
                <a:xfrm>
                  <a:off x="4538" y="2316"/>
                  <a:ext cx="151" cy="133"/>
                </a:xfrm>
                <a:custGeom>
                  <a:avLst/>
                  <a:gdLst>
                    <a:gd name="T0" fmla="*/ 91 w 151"/>
                    <a:gd name="T1" fmla="*/ 25 h 133"/>
                    <a:gd name="T2" fmla="*/ 84 w 151"/>
                    <a:gd name="T3" fmla="*/ 22 h 133"/>
                    <a:gd name="T4" fmla="*/ 79 w 151"/>
                    <a:gd name="T5" fmla="*/ 19 h 133"/>
                    <a:gd name="T6" fmla="*/ 73 w 151"/>
                    <a:gd name="T7" fmla="*/ 16 h 133"/>
                    <a:gd name="T8" fmla="*/ 67 w 151"/>
                    <a:gd name="T9" fmla="*/ 13 h 133"/>
                    <a:gd name="T10" fmla="*/ 60 w 151"/>
                    <a:gd name="T11" fmla="*/ 10 h 133"/>
                    <a:gd name="T12" fmla="*/ 54 w 151"/>
                    <a:gd name="T13" fmla="*/ 7 h 133"/>
                    <a:gd name="T14" fmla="*/ 47 w 151"/>
                    <a:gd name="T15" fmla="*/ 4 h 133"/>
                    <a:gd name="T16" fmla="*/ 39 w 151"/>
                    <a:gd name="T17" fmla="*/ 2 h 133"/>
                    <a:gd name="T18" fmla="*/ 33 w 151"/>
                    <a:gd name="T19" fmla="*/ 1 h 133"/>
                    <a:gd name="T20" fmla="*/ 27 w 151"/>
                    <a:gd name="T21" fmla="*/ 0 h 133"/>
                    <a:gd name="T22" fmla="*/ 21 w 151"/>
                    <a:gd name="T23" fmla="*/ 0 h 133"/>
                    <a:gd name="T24" fmla="*/ 19 w 151"/>
                    <a:gd name="T25" fmla="*/ 6 h 133"/>
                    <a:gd name="T26" fmla="*/ 23 w 151"/>
                    <a:gd name="T27" fmla="*/ 12 h 133"/>
                    <a:gd name="T28" fmla="*/ 32 w 151"/>
                    <a:gd name="T29" fmla="*/ 22 h 133"/>
                    <a:gd name="T30" fmla="*/ 37 w 151"/>
                    <a:gd name="T31" fmla="*/ 31 h 133"/>
                    <a:gd name="T32" fmla="*/ 34 w 151"/>
                    <a:gd name="T33" fmla="*/ 36 h 133"/>
                    <a:gd name="T34" fmla="*/ 29 w 151"/>
                    <a:gd name="T35" fmla="*/ 37 h 133"/>
                    <a:gd name="T36" fmla="*/ 24 w 151"/>
                    <a:gd name="T37" fmla="*/ 38 h 133"/>
                    <a:gd name="T38" fmla="*/ 18 w 151"/>
                    <a:gd name="T39" fmla="*/ 41 h 133"/>
                    <a:gd name="T40" fmla="*/ 10 w 151"/>
                    <a:gd name="T41" fmla="*/ 46 h 133"/>
                    <a:gd name="T42" fmla="*/ 3 w 151"/>
                    <a:gd name="T43" fmla="*/ 52 h 133"/>
                    <a:gd name="T44" fmla="*/ 0 w 151"/>
                    <a:gd name="T45" fmla="*/ 58 h 133"/>
                    <a:gd name="T46" fmla="*/ 1 w 151"/>
                    <a:gd name="T47" fmla="*/ 65 h 133"/>
                    <a:gd name="T48" fmla="*/ 7 w 151"/>
                    <a:gd name="T49" fmla="*/ 72 h 133"/>
                    <a:gd name="T50" fmla="*/ 15 w 151"/>
                    <a:gd name="T51" fmla="*/ 76 h 133"/>
                    <a:gd name="T52" fmla="*/ 21 w 151"/>
                    <a:gd name="T53" fmla="*/ 78 h 133"/>
                    <a:gd name="T54" fmla="*/ 26 w 151"/>
                    <a:gd name="T55" fmla="*/ 78 h 133"/>
                    <a:gd name="T56" fmla="*/ 32 w 151"/>
                    <a:gd name="T57" fmla="*/ 79 h 133"/>
                    <a:gd name="T58" fmla="*/ 36 w 151"/>
                    <a:gd name="T59" fmla="*/ 84 h 133"/>
                    <a:gd name="T60" fmla="*/ 38 w 151"/>
                    <a:gd name="T61" fmla="*/ 91 h 133"/>
                    <a:gd name="T62" fmla="*/ 41 w 151"/>
                    <a:gd name="T63" fmla="*/ 99 h 133"/>
                    <a:gd name="T64" fmla="*/ 44 w 151"/>
                    <a:gd name="T65" fmla="*/ 108 h 133"/>
                    <a:gd name="T66" fmla="*/ 50 w 151"/>
                    <a:gd name="T67" fmla="*/ 116 h 133"/>
                    <a:gd name="T68" fmla="*/ 56 w 151"/>
                    <a:gd name="T69" fmla="*/ 121 h 133"/>
                    <a:gd name="T70" fmla="*/ 61 w 151"/>
                    <a:gd name="T71" fmla="*/ 125 h 133"/>
                    <a:gd name="T72" fmla="*/ 68 w 151"/>
                    <a:gd name="T73" fmla="*/ 128 h 133"/>
                    <a:gd name="T74" fmla="*/ 77 w 151"/>
                    <a:gd name="T75" fmla="*/ 130 h 133"/>
                    <a:gd name="T76" fmla="*/ 88 w 151"/>
                    <a:gd name="T77" fmla="*/ 132 h 133"/>
                    <a:gd name="T78" fmla="*/ 98 w 151"/>
                    <a:gd name="T79" fmla="*/ 133 h 133"/>
                    <a:gd name="T80" fmla="*/ 106 w 151"/>
                    <a:gd name="T81" fmla="*/ 133 h 133"/>
                    <a:gd name="T82" fmla="*/ 113 w 151"/>
                    <a:gd name="T83" fmla="*/ 132 h 133"/>
                    <a:gd name="T84" fmla="*/ 119 w 151"/>
                    <a:gd name="T85" fmla="*/ 131 h 133"/>
                    <a:gd name="T86" fmla="*/ 125 w 151"/>
                    <a:gd name="T87" fmla="*/ 128 h 133"/>
                    <a:gd name="T88" fmla="*/ 131 w 151"/>
                    <a:gd name="T89" fmla="*/ 122 h 133"/>
                    <a:gd name="T90" fmla="*/ 134 w 151"/>
                    <a:gd name="T91" fmla="*/ 115 h 133"/>
                    <a:gd name="T92" fmla="*/ 136 w 151"/>
                    <a:gd name="T93" fmla="*/ 109 h 133"/>
                    <a:gd name="T94" fmla="*/ 137 w 151"/>
                    <a:gd name="T95" fmla="*/ 103 h 133"/>
                    <a:gd name="T96" fmla="*/ 141 w 151"/>
                    <a:gd name="T97" fmla="*/ 97 h 133"/>
                    <a:gd name="T98" fmla="*/ 145 w 151"/>
                    <a:gd name="T99" fmla="*/ 91 h 133"/>
                    <a:gd name="T100" fmla="*/ 148 w 151"/>
                    <a:gd name="T101" fmla="*/ 85 h 133"/>
                    <a:gd name="T102" fmla="*/ 151 w 151"/>
                    <a:gd name="T103" fmla="*/ 76 h 133"/>
                    <a:gd name="T104" fmla="*/ 151 w 151"/>
                    <a:gd name="T105" fmla="*/ 67 h 133"/>
                    <a:gd name="T106" fmla="*/ 149 w 151"/>
                    <a:gd name="T107" fmla="*/ 60 h 133"/>
                    <a:gd name="T108" fmla="*/ 146 w 151"/>
                    <a:gd name="T109" fmla="*/ 54 h 133"/>
                    <a:gd name="T110" fmla="*/ 139 w 151"/>
                    <a:gd name="T111" fmla="*/ 45 h 133"/>
                    <a:gd name="T112" fmla="*/ 133 w 151"/>
                    <a:gd name="T113" fmla="*/ 42 h 133"/>
                    <a:gd name="T114" fmla="*/ 129 w 151"/>
                    <a:gd name="T115" fmla="*/ 40 h 133"/>
                    <a:gd name="T116" fmla="*/ 123 w 151"/>
                    <a:gd name="T117" fmla="*/ 38 h 133"/>
                    <a:gd name="T118" fmla="*/ 118 w 151"/>
                    <a:gd name="T119" fmla="*/ 37 h 133"/>
                    <a:gd name="T120" fmla="*/ 110 w 151"/>
                    <a:gd name="T121" fmla="*/ 35 h 133"/>
                    <a:gd name="T122" fmla="*/ 103 w 151"/>
                    <a:gd name="T123" fmla="*/ 35 h 133"/>
                    <a:gd name="T124" fmla="*/ 93 w 151"/>
                    <a:gd name="T125" fmla="*/ 27 h 133"/>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51"/>
                    <a:gd name="T190" fmla="*/ 0 h 133"/>
                    <a:gd name="T191" fmla="*/ 151 w 151"/>
                    <a:gd name="T192" fmla="*/ 133 h 133"/>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51" h="133">
                      <a:moveTo>
                        <a:pt x="93" y="27"/>
                      </a:moveTo>
                      <a:lnTo>
                        <a:pt x="93" y="27"/>
                      </a:lnTo>
                      <a:lnTo>
                        <a:pt x="92" y="26"/>
                      </a:lnTo>
                      <a:lnTo>
                        <a:pt x="91" y="26"/>
                      </a:lnTo>
                      <a:lnTo>
                        <a:pt x="91" y="25"/>
                      </a:lnTo>
                      <a:lnTo>
                        <a:pt x="89" y="24"/>
                      </a:lnTo>
                      <a:lnTo>
                        <a:pt x="88" y="24"/>
                      </a:lnTo>
                      <a:lnTo>
                        <a:pt x="87" y="23"/>
                      </a:lnTo>
                      <a:lnTo>
                        <a:pt x="85" y="22"/>
                      </a:lnTo>
                      <a:lnTo>
                        <a:pt x="84" y="22"/>
                      </a:lnTo>
                      <a:lnTo>
                        <a:pt x="83" y="21"/>
                      </a:lnTo>
                      <a:lnTo>
                        <a:pt x="82" y="21"/>
                      </a:lnTo>
                      <a:lnTo>
                        <a:pt x="81" y="20"/>
                      </a:lnTo>
                      <a:lnTo>
                        <a:pt x="80" y="20"/>
                      </a:lnTo>
                      <a:lnTo>
                        <a:pt x="79" y="19"/>
                      </a:lnTo>
                      <a:lnTo>
                        <a:pt x="78" y="18"/>
                      </a:lnTo>
                      <a:lnTo>
                        <a:pt x="77" y="18"/>
                      </a:lnTo>
                      <a:lnTo>
                        <a:pt x="76" y="17"/>
                      </a:lnTo>
                      <a:lnTo>
                        <a:pt x="75" y="17"/>
                      </a:lnTo>
                      <a:lnTo>
                        <a:pt x="73" y="16"/>
                      </a:lnTo>
                      <a:lnTo>
                        <a:pt x="73" y="15"/>
                      </a:lnTo>
                      <a:lnTo>
                        <a:pt x="71" y="15"/>
                      </a:lnTo>
                      <a:lnTo>
                        <a:pt x="70" y="15"/>
                      </a:lnTo>
                      <a:lnTo>
                        <a:pt x="68" y="14"/>
                      </a:lnTo>
                      <a:lnTo>
                        <a:pt x="67" y="13"/>
                      </a:lnTo>
                      <a:lnTo>
                        <a:pt x="66" y="12"/>
                      </a:lnTo>
                      <a:lnTo>
                        <a:pt x="65" y="12"/>
                      </a:lnTo>
                      <a:lnTo>
                        <a:pt x="63" y="11"/>
                      </a:lnTo>
                      <a:lnTo>
                        <a:pt x="62" y="11"/>
                      </a:lnTo>
                      <a:lnTo>
                        <a:pt x="60" y="10"/>
                      </a:lnTo>
                      <a:lnTo>
                        <a:pt x="59" y="9"/>
                      </a:lnTo>
                      <a:lnTo>
                        <a:pt x="58" y="9"/>
                      </a:lnTo>
                      <a:lnTo>
                        <a:pt x="57" y="8"/>
                      </a:lnTo>
                      <a:lnTo>
                        <a:pt x="55" y="8"/>
                      </a:lnTo>
                      <a:lnTo>
                        <a:pt x="54" y="7"/>
                      </a:lnTo>
                      <a:lnTo>
                        <a:pt x="52" y="7"/>
                      </a:lnTo>
                      <a:lnTo>
                        <a:pt x="50" y="6"/>
                      </a:lnTo>
                      <a:lnTo>
                        <a:pt x="49" y="6"/>
                      </a:lnTo>
                      <a:lnTo>
                        <a:pt x="48" y="5"/>
                      </a:lnTo>
                      <a:lnTo>
                        <a:pt x="47" y="4"/>
                      </a:lnTo>
                      <a:lnTo>
                        <a:pt x="45" y="4"/>
                      </a:lnTo>
                      <a:lnTo>
                        <a:pt x="44" y="4"/>
                      </a:lnTo>
                      <a:lnTo>
                        <a:pt x="42" y="3"/>
                      </a:lnTo>
                      <a:lnTo>
                        <a:pt x="41" y="3"/>
                      </a:lnTo>
                      <a:lnTo>
                        <a:pt x="39" y="2"/>
                      </a:lnTo>
                      <a:lnTo>
                        <a:pt x="38" y="2"/>
                      </a:lnTo>
                      <a:lnTo>
                        <a:pt x="37" y="1"/>
                      </a:lnTo>
                      <a:lnTo>
                        <a:pt x="36" y="1"/>
                      </a:lnTo>
                      <a:lnTo>
                        <a:pt x="34" y="1"/>
                      </a:lnTo>
                      <a:lnTo>
                        <a:pt x="33" y="1"/>
                      </a:lnTo>
                      <a:lnTo>
                        <a:pt x="32" y="1"/>
                      </a:lnTo>
                      <a:lnTo>
                        <a:pt x="30" y="0"/>
                      </a:lnTo>
                      <a:lnTo>
                        <a:pt x="29" y="0"/>
                      </a:lnTo>
                      <a:lnTo>
                        <a:pt x="28" y="0"/>
                      </a:lnTo>
                      <a:lnTo>
                        <a:pt x="27" y="0"/>
                      </a:lnTo>
                      <a:lnTo>
                        <a:pt x="26" y="0"/>
                      </a:lnTo>
                      <a:lnTo>
                        <a:pt x="24" y="0"/>
                      </a:lnTo>
                      <a:lnTo>
                        <a:pt x="23" y="0"/>
                      </a:lnTo>
                      <a:lnTo>
                        <a:pt x="21" y="0"/>
                      </a:lnTo>
                      <a:lnTo>
                        <a:pt x="19" y="1"/>
                      </a:lnTo>
                      <a:lnTo>
                        <a:pt x="18" y="1"/>
                      </a:lnTo>
                      <a:lnTo>
                        <a:pt x="18" y="3"/>
                      </a:lnTo>
                      <a:lnTo>
                        <a:pt x="18" y="4"/>
                      </a:lnTo>
                      <a:lnTo>
                        <a:pt x="19" y="6"/>
                      </a:lnTo>
                      <a:lnTo>
                        <a:pt x="19" y="7"/>
                      </a:lnTo>
                      <a:lnTo>
                        <a:pt x="20" y="8"/>
                      </a:lnTo>
                      <a:lnTo>
                        <a:pt x="21" y="9"/>
                      </a:lnTo>
                      <a:lnTo>
                        <a:pt x="22" y="10"/>
                      </a:lnTo>
                      <a:lnTo>
                        <a:pt x="23" y="12"/>
                      </a:lnTo>
                      <a:lnTo>
                        <a:pt x="25" y="14"/>
                      </a:lnTo>
                      <a:lnTo>
                        <a:pt x="26" y="16"/>
                      </a:lnTo>
                      <a:lnTo>
                        <a:pt x="28" y="18"/>
                      </a:lnTo>
                      <a:lnTo>
                        <a:pt x="30" y="20"/>
                      </a:lnTo>
                      <a:lnTo>
                        <a:pt x="32" y="22"/>
                      </a:lnTo>
                      <a:lnTo>
                        <a:pt x="33" y="24"/>
                      </a:lnTo>
                      <a:lnTo>
                        <a:pt x="34" y="26"/>
                      </a:lnTo>
                      <a:lnTo>
                        <a:pt x="36" y="28"/>
                      </a:lnTo>
                      <a:lnTo>
                        <a:pt x="36" y="30"/>
                      </a:lnTo>
                      <a:lnTo>
                        <a:pt x="37" y="31"/>
                      </a:lnTo>
                      <a:lnTo>
                        <a:pt x="37" y="33"/>
                      </a:lnTo>
                      <a:lnTo>
                        <a:pt x="36" y="34"/>
                      </a:lnTo>
                      <a:lnTo>
                        <a:pt x="35" y="35"/>
                      </a:lnTo>
                      <a:lnTo>
                        <a:pt x="34" y="35"/>
                      </a:lnTo>
                      <a:lnTo>
                        <a:pt x="34" y="36"/>
                      </a:lnTo>
                      <a:lnTo>
                        <a:pt x="33" y="36"/>
                      </a:lnTo>
                      <a:lnTo>
                        <a:pt x="32" y="37"/>
                      </a:lnTo>
                      <a:lnTo>
                        <a:pt x="31" y="37"/>
                      </a:lnTo>
                      <a:lnTo>
                        <a:pt x="30" y="37"/>
                      </a:lnTo>
                      <a:lnTo>
                        <a:pt x="29" y="37"/>
                      </a:lnTo>
                      <a:lnTo>
                        <a:pt x="28" y="38"/>
                      </a:lnTo>
                      <a:lnTo>
                        <a:pt x="27" y="38"/>
                      </a:lnTo>
                      <a:lnTo>
                        <a:pt x="26" y="38"/>
                      </a:lnTo>
                      <a:lnTo>
                        <a:pt x="25" y="38"/>
                      </a:lnTo>
                      <a:lnTo>
                        <a:pt x="24" y="38"/>
                      </a:lnTo>
                      <a:lnTo>
                        <a:pt x="23" y="39"/>
                      </a:lnTo>
                      <a:lnTo>
                        <a:pt x="22" y="39"/>
                      </a:lnTo>
                      <a:lnTo>
                        <a:pt x="21" y="39"/>
                      </a:lnTo>
                      <a:lnTo>
                        <a:pt x="20" y="40"/>
                      </a:lnTo>
                      <a:lnTo>
                        <a:pt x="18" y="41"/>
                      </a:lnTo>
                      <a:lnTo>
                        <a:pt x="16" y="42"/>
                      </a:lnTo>
                      <a:lnTo>
                        <a:pt x="15" y="42"/>
                      </a:lnTo>
                      <a:lnTo>
                        <a:pt x="13" y="44"/>
                      </a:lnTo>
                      <a:lnTo>
                        <a:pt x="11" y="44"/>
                      </a:lnTo>
                      <a:lnTo>
                        <a:pt x="10" y="46"/>
                      </a:lnTo>
                      <a:lnTo>
                        <a:pt x="8" y="47"/>
                      </a:lnTo>
                      <a:lnTo>
                        <a:pt x="7" y="48"/>
                      </a:lnTo>
                      <a:lnTo>
                        <a:pt x="6" y="49"/>
                      </a:lnTo>
                      <a:lnTo>
                        <a:pt x="5" y="50"/>
                      </a:lnTo>
                      <a:lnTo>
                        <a:pt x="3" y="52"/>
                      </a:lnTo>
                      <a:lnTo>
                        <a:pt x="2" y="53"/>
                      </a:lnTo>
                      <a:lnTo>
                        <a:pt x="2" y="54"/>
                      </a:lnTo>
                      <a:lnTo>
                        <a:pt x="1" y="56"/>
                      </a:lnTo>
                      <a:lnTo>
                        <a:pt x="0" y="57"/>
                      </a:lnTo>
                      <a:lnTo>
                        <a:pt x="0" y="58"/>
                      </a:lnTo>
                      <a:lnTo>
                        <a:pt x="0" y="59"/>
                      </a:lnTo>
                      <a:lnTo>
                        <a:pt x="0" y="61"/>
                      </a:lnTo>
                      <a:lnTo>
                        <a:pt x="0" y="62"/>
                      </a:lnTo>
                      <a:lnTo>
                        <a:pt x="0" y="64"/>
                      </a:lnTo>
                      <a:lnTo>
                        <a:pt x="1" y="65"/>
                      </a:lnTo>
                      <a:lnTo>
                        <a:pt x="2" y="66"/>
                      </a:lnTo>
                      <a:lnTo>
                        <a:pt x="3" y="67"/>
                      </a:lnTo>
                      <a:lnTo>
                        <a:pt x="4" y="69"/>
                      </a:lnTo>
                      <a:lnTo>
                        <a:pt x="6" y="70"/>
                      </a:lnTo>
                      <a:lnTo>
                        <a:pt x="7" y="72"/>
                      </a:lnTo>
                      <a:lnTo>
                        <a:pt x="9" y="73"/>
                      </a:lnTo>
                      <a:lnTo>
                        <a:pt x="10" y="74"/>
                      </a:lnTo>
                      <a:lnTo>
                        <a:pt x="12" y="74"/>
                      </a:lnTo>
                      <a:lnTo>
                        <a:pt x="14" y="76"/>
                      </a:lnTo>
                      <a:lnTo>
                        <a:pt x="15" y="76"/>
                      </a:lnTo>
                      <a:lnTo>
                        <a:pt x="16" y="76"/>
                      </a:lnTo>
                      <a:lnTo>
                        <a:pt x="18" y="77"/>
                      </a:lnTo>
                      <a:lnTo>
                        <a:pt x="19" y="77"/>
                      </a:lnTo>
                      <a:lnTo>
                        <a:pt x="20" y="78"/>
                      </a:lnTo>
                      <a:lnTo>
                        <a:pt x="21" y="78"/>
                      </a:lnTo>
                      <a:lnTo>
                        <a:pt x="23" y="78"/>
                      </a:lnTo>
                      <a:lnTo>
                        <a:pt x="24" y="78"/>
                      </a:lnTo>
                      <a:lnTo>
                        <a:pt x="25" y="78"/>
                      </a:lnTo>
                      <a:lnTo>
                        <a:pt x="26" y="78"/>
                      </a:lnTo>
                      <a:lnTo>
                        <a:pt x="27" y="78"/>
                      </a:lnTo>
                      <a:lnTo>
                        <a:pt x="28" y="78"/>
                      </a:lnTo>
                      <a:lnTo>
                        <a:pt x="30" y="78"/>
                      </a:lnTo>
                      <a:lnTo>
                        <a:pt x="31" y="79"/>
                      </a:lnTo>
                      <a:lnTo>
                        <a:pt x="32" y="79"/>
                      </a:lnTo>
                      <a:lnTo>
                        <a:pt x="33" y="80"/>
                      </a:lnTo>
                      <a:lnTo>
                        <a:pt x="34" y="81"/>
                      </a:lnTo>
                      <a:lnTo>
                        <a:pt x="35" y="82"/>
                      </a:lnTo>
                      <a:lnTo>
                        <a:pt x="36" y="83"/>
                      </a:lnTo>
                      <a:lnTo>
                        <a:pt x="36" y="84"/>
                      </a:lnTo>
                      <a:lnTo>
                        <a:pt x="37" y="85"/>
                      </a:lnTo>
                      <a:lnTo>
                        <a:pt x="37" y="86"/>
                      </a:lnTo>
                      <a:lnTo>
                        <a:pt x="37" y="88"/>
                      </a:lnTo>
                      <a:lnTo>
                        <a:pt x="38" y="89"/>
                      </a:lnTo>
                      <a:lnTo>
                        <a:pt x="38" y="91"/>
                      </a:lnTo>
                      <a:lnTo>
                        <a:pt x="39" y="92"/>
                      </a:lnTo>
                      <a:lnTo>
                        <a:pt x="39" y="94"/>
                      </a:lnTo>
                      <a:lnTo>
                        <a:pt x="40" y="96"/>
                      </a:lnTo>
                      <a:lnTo>
                        <a:pt x="40" y="97"/>
                      </a:lnTo>
                      <a:lnTo>
                        <a:pt x="41" y="99"/>
                      </a:lnTo>
                      <a:lnTo>
                        <a:pt x="41" y="101"/>
                      </a:lnTo>
                      <a:lnTo>
                        <a:pt x="42" y="102"/>
                      </a:lnTo>
                      <a:lnTo>
                        <a:pt x="42" y="104"/>
                      </a:lnTo>
                      <a:lnTo>
                        <a:pt x="43" y="106"/>
                      </a:lnTo>
                      <a:lnTo>
                        <a:pt x="44" y="108"/>
                      </a:lnTo>
                      <a:lnTo>
                        <a:pt x="45" y="110"/>
                      </a:lnTo>
                      <a:lnTo>
                        <a:pt x="46" y="111"/>
                      </a:lnTo>
                      <a:lnTo>
                        <a:pt x="47" y="113"/>
                      </a:lnTo>
                      <a:lnTo>
                        <a:pt x="49" y="115"/>
                      </a:lnTo>
                      <a:lnTo>
                        <a:pt x="50" y="116"/>
                      </a:lnTo>
                      <a:lnTo>
                        <a:pt x="52" y="118"/>
                      </a:lnTo>
                      <a:lnTo>
                        <a:pt x="53" y="119"/>
                      </a:lnTo>
                      <a:lnTo>
                        <a:pt x="54" y="119"/>
                      </a:lnTo>
                      <a:lnTo>
                        <a:pt x="55" y="120"/>
                      </a:lnTo>
                      <a:lnTo>
                        <a:pt x="56" y="121"/>
                      </a:lnTo>
                      <a:lnTo>
                        <a:pt x="57" y="122"/>
                      </a:lnTo>
                      <a:lnTo>
                        <a:pt x="58" y="122"/>
                      </a:lnTo>
                      <a:lnTo>
                        <a:pt x="59" y="123"/>
                      </a:lnTo>
                      <a:lnTo>
                        <a:pt x="60" y="124"/>
                      </a:lnTo>
                      <a:lnTo>
                        <a:pt x="61" y="125"/>
                      </a:lnTo>
                      <a:lnTo>
                        <a:pt x="63" y="125"/>
                      </a:lnTo>
                      <a:lnTo>
                        <a:pt x="64" y="126"/>
                      </a:lnTo>
                      <a:lnTo>
                        <a:pt x="65" y="126"/>
                      </a:lnTo>
                      <a:lnTo>
                        <a:pt x="67" y="127"/>
                      </a:lnTo>
                      <a:lnTo>
                        <a:pt x="68" y="128"/>
                      </a:lnTo>
                      <a:lnTo>
                        <a:pt x="70" y="128"/>
                      </a:lnTo>
                      <a:lnTo>
                        <a:pt x="72" y="129"/>
                      </a:lnTo>
                      <a:lnTo>
                        <a:pt x="73" y="129"/>
                      </a:lnTo>
                      <a:lnTo>
                        <a:pt x="75" y="130"/>
                      </a:lnTo>
                      <a:lnTo>
                        <a:pt x="77" y="130"/>
                      </a:lnTo>
                      <a:lnTo>
                        <a:pt x="79" y="131"/>
                      </a:lnTo>
                      <a:lnTo>
                        <a:pt x="81" y="131"/>
                      </a:lnTo>
                      <a:lnTo>
                        <a:pt x="83" y="131"/>
                      </a:lnTo>
                      <a:lnTo>
                        <a:pt x="85" y="132"/>
                      </a:lnTo>
                      <a:lnTo>
                        <a:pt x="88" y="132"/>
                      </a:lnTo>
                      <a:lnTo>
                        <a:pt x="89" y="133"/>
                      </a:lnTo>
                      <a:lnTo>
                        <a:pt x="91" y="133"/>
                      </a:lnTo>
                      <a:lnTo>
                        <a:pt x="94" y="133"/>
                      </a:lnTo>
                      <a:lnTo>
                        <a:pt x="96" y="133"/>
                      </a:lnTo>
                      <a:lnTo>
                        <a:pt x="98" y="133"/>
                      </a:lnTo>
                      <a:lnTo>
                        <a:pt x="99" y="133"/>
                      </a:lnTo>
                      <a:lnTo>
                        <a:pt x="101" y="133"/>
                      </a:lnTo>
                      <a:lnTo>
                        <a:pt x="103" y="133"/>
                      </a:lnTo>
                      <a:lnTo>
                        <a:pt x="104" y="133"/>
                      </a:lnTo>
                      <a:lnTo>
                        <a:pt x="106" y="133"/>
                      </a:lnTo>
                      <a:lnTo>
                        <a:pt x="107" y="133"/>
                      </a:lnTo>
                      <a:lnTo>
                        <a:pt x="109" y="133"/>
                      </a:lnTo>
                      <a:lnTo>
                        <a:pt x="111" y="133"/>
                      </a:lnTo>
                      <a:lnTo>
                        <a:pt x="112" y="132"/>
                      </a:lnTo>
                      <a:lnTo>
                        <a:pt x="113" y="132"/>
                      </a:lnTo>
                      <a:lnTo>
                        <a:pt x="115" y="132"/>
                      </a:lnTo>
                      <a:lnTo>
                        <a:pt x="116" y="131"/>
                      </a:lnTo>
                      <a:lnTo>
                        <a:pt x="117" y="131"/>
                      </a:lnTo>
                      <a:lnTo>
                        <a:pt x="118" y="131"/>
                      </a:lnTo>
                      <a:lnTo>
                        <a:pt x="119" y="131"/>
                      </a:lnTo>
                      <a:lnTo>
                        <a:pt x="120" y="130"/>
                      </a:lnTo>
                      <a:lnTo>
                        <a:pt x="121" y="129"/>
                      </a:lnTo>
                      <a:lnTo>
                        <a:pt x="122" y="129"/>
                      </a:lnTo>
                      <a:lnTo>
                        <a:pt x="123" y="128"/>
                      </a:lnTo>
                      <a:lnTo>
                        <a:pt x="125" y="128"/>
                      </a:lnTo>
                      <a:lnTo>
                        <a:pt x="126" y="126"/>
                      </a:lnTo>
                      <a:lnTo>
                        <a:pt x="127" y="125"/>
                      </a:lnTo>
                      <a:lnTo>
                        <a:pt x="129" y="124"/>
                      </a:lnTo>
                      <a:lnTo>
                        <a:pt x="130" y="123"/>
                      </a:lnTo>
                      <a:lnTo>
                        <a:pt x="131" y="122"/>
                      </a:lnTo>
                      <a:lnTo>
                        <a:pt x="131" y="120"/>
                      </a:lnTo>
                      <a:lnTo>
                        <a:pt x="132" y="119"/>
                      </a:lnTo>
                      <a:lnTo>
                        <a:pt x="133" y="117"/>
                      </a:lnTo>
                      <a:lnTo>
                        <a:pt x="133" y="116"/>
                      </a:lnTo>
                      <a:lnTo>
                        <a:pt x="134" y="115"/>
                      </a:lnTo>
                      <a:lnTo>
                        <a:pt x="135" y="114"/>
                      </a:lnTo>
                      <a:lnTo>
                        <a:pt x="135" y="113"/>
                      </a:lnTo>
                      <a:lnTo>
                        <a:pt x="135" y="111"/>
                      </a:lnTo>
                      <a:lnTo>
                        <a:pt x="135" y="110"/>
                      </a:lnTo>
                      <a:lnTo>
                        <a:pt x="136" y="109"/>
                      </a:lnTo>
                      <a:lnTo>
                        <a:pt x="136" y="108"/>
                      </a:lnTo>
                      <a:lnTo>
                        <a:pt x="136" y="107"/>
                      </a:lnTo>
                      <a:lnTo>
                        <a:pt x="137" y="106"/>
                      </a:lnTo>
                      <a:lnTo>
                        <a:pt x="137" y="105"/>
                      </a:lnTo>
                      <a:lnTo>
                        <a:pt x="137" y="103"/>
                      </a:lnTo>
                      <a:lnTo>
                        <a:pt x="138" y="102"/>
                      </a:lnTo>
                      <a:lnTo>
                        <a:pt x="139" y="101"/>
                      </a:lnTo>
                      <a:lnTo>
                        <a:pt x="139" y="99"/>
                      </a:lnTo>
                      <a:lnTo>
                        <a:pt x="140" y="99"/>
                      </a:lnTo>
                      <a:lnTo>
                        <a:pt x="141" y="97"/>
                      </a:lnTo>
                      <a:lnTo>
                        <a:pt x="142" y="96"/>
                      </a:lnTo>
                      <a:lnTo>
                        <a:pt x="142" y="95"/>
                      </a:lnTo>
                      <a:lnTo>
                        <a:pt x="143" y="94"/>
                      </a:lnTo>
                      <a:lnTo>
                        <a:pt x="144" y="93"/>
                      </a:lnTo>
                      <a:lnTo>
                        <a:pt x="145" y="91"/>
                      </a:lnTo>
                      <a:lnTo>
                        <a:pt x="145" y="90"/>
                      </a:lnTo>
                      <a:lnTo>
                        <a:pt x="146" y="89"/>
                      </a:lnTo>
                      <a:lnTo>
                        <a:pt x="147" y="87"/>
                      </a:lnTo>
                      <a:lnTo>
                        <a:pt x="148" y="86"/>
                      </a:lnTo>
                      <a:lnTo>
                        <a:pt x="148" y="85"/>
                      </a:lnTo>
                      <a:lnTo>
                        <a:pt x="149" y="83"/>
                      </a:lnTo>
                      <a:lnTo>
                        <a:pt x="150" y="81"/>
                      </a:lnTo>
                      <a:lnTo>
                        <a:pt x="150" y="79"/>
                      </a:lnTo>
                      <a:lnTo>
                        <a:pt x="150" y="78"/>
                      </a:lnTo>
                      <a:lnTo>
                        <a:pt x="151" y="76"/>
                      </a:lnTo>
                      <a:lnTo>
                        <a:pt x="151" y="74"/>
                      </a:lnTo>
                      <a:lnTo>
                        <a:pt x="151" y="72"/>
                      </a:lnTo>
                      <a:lnTo>
                        <a:pt x="151" y="70"/>
                      </a:lnTo>
                      <a:lnTo>
                        <a:pt x="151" y="68"/>
                      </a:lnTo>
                      <a:lnTo>
                        <a:pt x="151" y="67"/>
                      </a:lnTo>
                      <a:lnTo>
                        <a:pt x="150" y="65"/>
                      </a:lnTo>
                      <a:lnTo>
                        <a:pt x="150" y="64"/>
                      </a:lnTo>
                      <a:lnTo>
                        <a:pt x="150" y="63"/>
                      </a:lnTo>
                      <a:lnTo>
                        <a:pt x="150" y="62"/>
                      </a:lnTo>
                      <a:lnTo>
                        <a:pt x="149" y="60"/>
                      </a:lnTo>
                      <a:lnTo>
                        <a:pt x="149" y="58"/>
                      </a:lnTo>
                      <a:lnTo>
                        <a:pt x="148" y="57"/>
                      </a:lnTo>
                      <a:lnTo>
                        <a:pt x="148" y="56"/>
                      </a:lnTo>
                      <a:lnTo>
                        <a:pt x="147" y="55"/>
                      </a:lnTo>
                      <a:lnTo>
                        <a:pt x="146" y="54"/>
                      </a:lnTo>
                      <a:lnTo>
                        <a:pt x="145" y="52"/>
                      </a:lnTo>
                      <a:lnTo>
                        <a:pt x="144" y="50"/>
                      </a:lnTo>
                      <a:lnTo>
                        <a:pt x="142" y="48"/>
                      </a:lnTo>
                      <a:lnTo>
                        <a:pt x="141" y="47"/>
                      </a:lnTo>
                      <a:lnTo>
                        <a:pt x="139" y="45"/>
                      </a:lnTo>
                      <a:lnTo>
                        <a:pt x="137" y="44"/>
                      </a:lnTo>
                      <a:lnTo>
                        <a:pt x="136" y="44"/>
                      </a:lnTo>
                      <a:lnTo>
                        <a:pt x="135" y="43"/>
                      </a:lnTo>
                      <a:lnTo>
                        <a:pt x="134" y="42"/>
                      </a:lnTo>
                      <a:lnTo>
                        <a:pt x="133" y="42"/>
                      </a:lnTo>
                      <a:lnTo>
                        <a:pt x="132" y="41"/>
                      </a:lnTo>
                      <a:lnTo>
                        <a:pt x="131" y="41"/>
                      </a:lnTo>
                      <a:lnTo>
                        <a:pt x="130" y="40"/>
                      </a:lnTo>
                      <a:lnTo>
                        <a:pt x="129" y="40"/>
                      </a:lnTo>
                      <a:lnTo>
                        <a:pt x="127" y="39"/>
                      </a:lnTo>
                      <a:lnTo>
                        <a:pt x="126" y="39"/>
                      </a:lnTo>
                      <a:lnTo>
                        <a:pt x="125" y="38"/>
                      </a:lnTo>
                      <a:lnTo>
                        <a:pt x="124" y="38"/>
                      </a:lnTo>
                      <a:lnTo>
                        <a:pt x="123" y="38"/>
                      </a:lnTo>
                      <a:lnTo>
                        <a:pt x="122" y="38"/>
                      </a:lnTo>
                      <a:lnTo>
                        <a:pt x="121" y="38"/>
                      </a:lnTo>
                      <a:lnTo>
                        <a:pt x="120" y="37"/>
                      </a:lnTo>
                      <a:lnTo>
                        <a:pt x="119" y="37"/>
                      </a:lnTo>
                      <a:lnTo>
                        <a:pt x="118" y="37"/>
                      </a:lnTo>
                      <a:lnTo>
                        <a:pt x="117" y="37"/>
                      </a:lnTo>
                      <a:lnTo>
                        <a:pt x="115" y="36"/>
                      </a:lnTo>
                      <a:lnTo>
                        <a:pt x="114" y="36"/>
                      </a:lnTo>
                      <a:lnTo>
                        <a:pt x="112" y="35"/>
                      </a:lnTo>
                      <a:lnTo>
                        <a:pt x="110" y="35"/>
                      </a:lnTo>
                      <a:lnTo>
                        <a:pt x="108" y="35"/>
                      </a:lnTo>
                      <a:lnTo>
                        <a:pt x="107" y="35"/>
                      </a:lnTo>
                      <a:lnTo>
                        <a:pt x="106" y="35"/>
                      </a:lnTo>
                      <a:lnTo>
                        <a:pt x="104" y="35"/>
                      </a:lnTo>
                      <a:lnTo>
                        <a:pt x="103" y="35"/>
                      </a:lnTo>
                      <a:lnTo>
                        <a:pt x="102" y="35"/>
                      </a:lnTo>
                      <a:lnTo>
                        <a:pt x="101" y="35"/>
                      </a:lnTo>
                      <a:lnTo>
                        <a:pt x="93" y="2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463" name="Freeform 117"/>
                <p:cNvSpPr>
                  <a:spLocks/>
                </p:cNvSpPr>
                <p:nvPr/>
              </p:nvSpPr>
              <p:spPr bwMode="auto">
                <a:xfrm>
                  <a:off x="4583" y="2354"/>
                  <a:ext cx="77" cy="63"/>
                </a:xfrm>
                <a:custGeom>
                  <a:avLst/>
                  <a:gdLst>
                    <a:gd name="T0" fmla="*/ 25 w 77"/>
                    <a:gd name="T1" fmla="*/ 55 h 63"/>
                    <a:gd name="T2" fmla="*/ 31 w 77"/>
                    <a:gd name="T3" fmla="*/ 58 h 63"/>
                    <a:gd name="T4" fmla="*/ 35 w 77"/>
                    <a:gd name="T5" fmla="*/ 59 h 63"/>
                    <a:gd name="T6" fmla="*/ 38 w 77"/>
                    <a:gd name="T7" fmla="*/ 61 h 63"/>
                    <a:gd name="T8" fmla="*/ 42 w 77"/>
                    <a:gd name="T9" fmla="*/ 61 h 63"/>
                    <a:gd name="T10" fmla="*/ 46 w 77"/>
                    <a:gd name="T11" fmla="*/ 62 h 63"/>
                    <a:gd name="T12" fmla="*/ 51 w 77"/>
                    <a:gd name="T13" fmla="*/ 63 h 63"/>
                    <a:gd name="T14" fmla="*/ 56 w 77"/>
                    <a:gd name="T15" fmla="*/ 63 h 63"/>
                    <a:gd name="T16" fmla="*/ 61 w 77"/>
                    <a:gd name="T17" fmla="*/ 62 h 63"/>
                    <a:gd name="T18" fmla="*/ 66 w 77"/>
                    <a:gd name="T19" fmla="*/ 61 h 63"/>
                    <a:gd name="T20" fmla="*/ 69 w 77"/>
                    <a:gd name="T21" fmla="*/ 59 h 63"/>
                    <a:gd name="T22" fmla="*/ 72 w 77"/>
                    <a:gd name="T23" fmla="*/ 56 h 63"/>
                    <a:gd name="T24" fmla="*/ 75 w 77"/>
                    <a:gd name="T25" fmla="*/ 53 h 63"/>
                    <a:gd name="T26" fmla="*/ 76 w 77"/>
                    <a:gd name="T27" fmla="*/ 49 h 63"/>
                    <a:gd name="T28" fmla="*/ 77 w 77"/>
                    <a:gd name="T29" fmla="*/ 46 h 63"/>
                    <a:gd name="T30" fmla="*/ 77 w 77"/>
                    <a:gd name="T31" fmla="*/ 41 h 63"/>
                    <a:gd name="T32" fmla="*/ 76 w 77"/>
                    <a:gd name="T33" fmla="*/ 37 h 63"/>
                    <a:gd name="T34" fmla="*/ 74 w 77"/>
                    <a:gd name="T35" fmla="*/ 32 h 63"/>
                    <a:gd name="T36" fmla="*/ 72 w 77"/>
                    <a:gd name="T37" fmla="*/ 28 h 63"/>
                    <a:gd name="T38" fmla="*/ 69 w 77"/>
                    <a:gd name="T39" fmla="*/ 23 h 63"/>
                    <a:gd name="T40" fmla="*/ 65 w 77"/>
                    <a:gd name="T41" fmla="*/ 19 h 63"/>
                    <a:gd name="T42" fmla="*/ 60 w 77"/>
                    <a:gd name="T43" fmla="*/ 15 h 63"/>
                    <a:gd name="T44" fmla="*/ 56 w 77"/>
                    <a:gd name="T45" fmla="*/ 11 h 63"/>
                    <a:gd name="T46" fmla="*/ 53 w 77"/>
                    <a:gd name="T47" fmla="*/ 9 h 63"/>
                    <a:gd name="T48" fmla="*/ 48 w 77"/>
                    <a:gd name="T49" fmla="*/ 7 h 63"/>
                    <a:gd name="T50" fmla="*/ 45 w 77"/>
                    <a:gd name="T51" fmla="*/ 5 h 63"/>
                    <a:gd name="T52" fmla="*/ 40 w 77"/>
                    <a:gd name="T53" fmla="*/ 3 h 63"/>
                    <a:gd name="T54" fmla="*/ 38 w 77"/>
                    <a:gd name="T55" fmla="*/ 2 h 63"/>
                    <a:gd name="T56" fmla="*/ 33 w 77"/>
                    <a:gd name="T57" fmla="*/ 1 h 63"/>
                    <a:gd name="T58" fmla="*/ 27 w 77"/>
                    <a:gd name="T59" fmla="*/ 0 h 63"/>
                    <a:gd name="T60" fmla="*/ 22 w 77"/>
                    <a:gd name="T61" fmla="*/ 0 h 63"/>
                    <a:gd name="T62" fmla="*/ 17 w 77"/>
                    <a:gd name="T63" fmla="*/ 0 h 63"/>
                    <a:gd name="T64" fmla="*/ 13 w 77"/>
                    <a:gd name="T65" fmla="*/ 2 h 63"/>
                    <a:gd name="T66" fmla="*/ 9 w 77"/>
                    <a:gd name="T67" fmla="*/ 3 h 63"/>
                    <a:gd name="T68" fmla="*/ 5 w 77"/>
                    <a:gd name="T69" fmla="*/ 6 h 63"/>
                    <a:gd name="T70" fmla="*/ 3 w 77"/>
                    <a:gd name="T71" fmla="*/ 9 h 63"/>
                    <a:gd name="T72" fmla="*/ 1 w 77"/>
                    <a:gd name="T73" fmla="*/ 13 h 63"/>
                    <a:gd name="T74" fmla="*/ 0 w 77"/>
                    <a:gd name="T75" fmla="*/ 16 h 63"/>
                    <a:gd name="T76" fmla="*/ 0 w 77"/>
                    <a:gd name="T77" fmla="*/ 21 h 63"/>
                    <a:gd name="T78" fmla="*/ 0 w 77"/>
                    <a:gd name="T79" fmla="*/ 25 h 63"/>
                    <a:gd name="T80" fmla="*/ 2 w 77"/>
                    <a:gd name="T81" fmla="*/ 29 h 63"/>
                    <a:gd name="T82" fmla="*/ 4 w 77"/>
                    <a:gd name="T83" fmla="*/ 34 h 63"/>
                    <a:gd name="T84" fmla="*/ 7 w 77"/>
                    <a:gd name="T85" fmla="*/ 38 h 63"/>
                    <a:gd name="T86" fmla="*/ 11 w 77"/>
                    <a:gd name="T87" fmla="*/ 43 h 63"/>
                    <a:gd name="T88" fmla="*/ 15 w 77"/>
                    <a:gd name="T89" fmla="*/ 47 h 63"/>
                    <a:gd name="T90" fmla="*/ 20 w 77"/>
                    <a:gd name="T91" fmla="*/ 51 h 63"/>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77"/>
                    <a:gd name="T139" fmla="*/ 0 h 63"/>
                    <a:gd name="T140" fmla="*/ 77 w 77"/>
                    <a:gd name="T141" fmla="*/ 63 h 63"/>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77" h="63">
                      <a:moveTo>
                        <a:pt x="22" y="52"/>
                      </a:moveTo>
                      <a:lnTo>
                        <a:pt x="23" y="54"/>
                      </a:lnTo>
                      <a:lnTo>
                        <a:pt x="25" y="55"/>
                      </a:lnTo>
                      <a:lnTo>
                        <a:pt x="27" y="56"/>
                      </a:lnTo>
                      <a:lnTo>
                        <a:pt x="29" y="57"/>
                      </a:lnTo>
                      <a:lnTo>
                        <a:pt x="31" y="58"/>
                      </a:lnTo>
                      <a:lnTo>
                        <a:pt x="33" y="58"/>
                      </a:lnTo>
                      <a:lnTo>
                        <a:pt x="34" y="58"/>
                      </a:lnTo>
                      <a:lnTo>
                        <a:pt x="35" y="59"/>
                      </a:lnTo>
                      <a:lnTo>
                        <a:pt x="36" y="59"/>
                      </a:lnTo>
                      <a:lnTo>
                        <a:pt x="36" y="60"/>
                      </a:lnTo>
                      <a:lnTo>
                        <a:pt x="38" y="61"/>
                      </a:lnTo>
                      <a:lnTo>
                        <a:pt x="40" y="61"/>
                      </a:lnTo>
                      <a:lnTo>
                        <a:pt x="41" y="61"/>
                      </a:lnTo>
                      <a:lnTo>
                        <a:pt x="42" y="61"/>
                      </a:lnTo>
                      <a:lnTo>
                        <a:pt x="43" y="62"/>
                      </a:lnTo>
                      <a:lnTo>
                        <a:pt x="44" y="62"/>
                      </a:lnTo>
                      <a:lnTo>
                        <a:pt x="46" y="62"/>
                      </a:lnTo>
                      <a:lnTo>
                        <a:pt x="48" y="63"/>
                      </a:lnTo>
                      <a:lnTo>
                        <a:pt x="49" y="63"/>
                      </a:lnTo>
                      <a:lnTo>
                        <a:pt x="51" y="63"/>
                      </a:lnTo>
                      <a:lnTo>
                        <a:pt x="53" y="63"/>
                      </a:lnTo>
                      <a:lnTo>
                        <a:pt x="55" y="63"/>
                      </a:lnTo>
                      <a:lnTo>
                        <a:pt x="56" y="63"/>
                      </a:lnTo>
                      <a:lnTo>
                        <a:pt x="58" y="63"/>
                      </a:lnTo>
                      <a:lnTo>
                        <a:pt x="59" y="63"/>
                      </a:lnTo>
                      <a:lnTo>
                        <a:pt x="61" y="62"/>
                      </a:lnTo>
                      <a:lnTo>
                        <a:pt x="62" y="62"/>
                      </a:lnTo>
                      <a:lnTo>
                        <a:pt x="64" y="62"/>
                      </a:lnTo>
                      <a:lnTo>
                        <a:pt x="66" y="61"/>
                      </a:lnTo>
                      <a:lnTo>
                        <a:pt x="67" y="61"/>
                      </a:lnTo>
                      <a:lnTo>
                        <a:pt x="68" y="60"/>
                      </a:lnTo>
                      <a:lnTo>
                        <a:pt x="69" y="59"/>
                      </a:lnTo>
                      <a:lnTo>
                        <a:pt x="70" y="58"/>
                      </a:lnTo>
                      <a:lnTo>
                        <a:pt x="71" y="58"/>
                      </a:lnTo>
                      <a:lnTo>
                        <a:pt x="72" y="56"/>
                      </a:lnTo>
                      <a:lnTo>
                        <a:pt x="74" y="56"/>
                      </a:lnTo>
                      <a:lnTo>
                        <a:pt x="74" y="55"/>
                      </a:lnTo>
                      <a:lnTo>
                        <a:pt x="75" y="53"/>
                      </a:lnTo>
                      <a:lnTo>
                        <a:pt x="75" y="52"/>
                      </a:lnTo>
                      <a:lnTo>
                        <a:pt x="76" y="51"/>
                      </a:lnTo>
                      <a:lnTo>
                        <a:pt x="76" y="49"/>
                      </a:lnTo>
                      <a:lnTo>
                        <a:pt x="77" y="48"/>
                      </a:lnTo>
                      <a:lnTo>
                        <a:pt x="77" y="47"/>
                      </a:lnTo>
                      <a:lnTo>
                        <a:pt x="77" y="46"/>
                      </a:lnTo>
                      <a:lnTo>
                        <a:pt x="77" y="44"/>
                      </a:lnTo>
                      <a:lnTo>
                        <a:pt x="77" y="43"/>
                      </a:lnTo>
                      <a:lnTo>
                        <a:pt x="77" y="41"/>
                      </a:lnTo>
                      <a:lnTo>
                        <a:pt x="77" y="40"/>
                      </a:lnTo>
                      <a:lnTo>
                        <a:pt x="76" y="38"/>
                      </a:lnTo>
                      <a:lnTo>
                        <a:pt x="76" y="37"/>
                      </a:lnTo>
                      <a:lnTo>
                        <a:pt x="75" y="35"/>
                      </a:lnTo>
                      <a:lnTo>
                        <a:pt x="75" y="34"/>
                      </a:lnTo>
                      <a:lnTo>
                        <a:pt x="74" y="32"/>
                      </a:lnTo>
                      <a:lnTo>
                        <a:pt x="74" y="31"/>
                      </a:lnTo>
                      <a:lnTo>
                        <a:pt x="72" y="29"/>
                      </a:lnTo>
                      <a:lnTo>
                        <a:pt x="72" y="28"/>
                      </a:lnTo>
                      <a:lnTo>
                        <a:pt x="71" y="26"/>
                      </a:lnTo>
                      <a:lnTo>
                        <a:pt x="70" y="25"/>
                      </a:lnTo>
                      <a:lnTo>
                        <a:pt x="69" y="23"/>
                      </a:lnTo>
                      <a:lnTo>
                        <a:pt x="67" y="22"/>
                      </a:lnTo>
                      <a:lnTo>
                        <a:pt x="66" y="21"/>
                      </a:lnTo>
                      <a:lnTo>
                        <a:pt x="65" y="19"/>
                      </a:lnTo>
                      <a:lnTo>
                        <a:pt x="63" y="18"/>
                      </a:lnTo>
                      <a:lnTo>
                        <a:pt x="62" y="16"/>
                      </a:lnTo>
                      <a:lnTo>
                        <a:pt x="60" y="15"/>
                      </a:lnTo>
                      <a:lnTo>
                        <a:pt x="59" y="14"/>
                      </a:lnTo>
                      <a:lnTo>
                        <a:pt x="57" y="12"/>
                      </a:lnTo>
                      <a:lnTo>
                        <a:pt x="56" y="11"/>
                      </a:lnTo>
                      <a:lnTo>
                        <a:pt x="54" y="11"/>
                      </a:lnTo>
                      <a:lnTo>
                        <a:pt x="54" y="10"/>
                      </a:lnTo>
                      <a:lnTo>
                        <a:pt x="53" y="9"/>
                      </a:lnTo>
                      <a:lnTo>
                        <a:pt x="52" y="9"/>
                      </a:lnTo>
                      <a:lnTo>
                        <a:pt x="50" y="8"/>
                      </a:lnTo>
                      <a:lnTo>
                        <a:pt x="48" y="7"/>
                      </a:lnTo>
                      <a:lnTo>
                        <a:pt x="47" y="6"/>
                      </a:lnTo>
                      <a:lnTo>
                        <a:pt x="46" y="6"/>
                      </a:lnTo>
                      <a:lnTo>
                        <a:pt x="45" y="5"/>
                      </a:lnTo>
                      <a:lnTo>
                        <a:pt x="44" y="5"/>
                      </a:lnTo>
                      <a:lnTo>
                        <a:pt x="42" y="4"/>
                      </a:lnTo>
                      <a:lnTo>
                        <a:pt x="40" y="3"/>
                      </a:lnTo>
                      <a:lnTo>
                        <a:pt x="38" y="3"/>
                      </a:lnTo>
                      <a:lnTo>
                        <a:pt x="38" y="2"/>
                      </a:lnTo>
                      <a:lnTo>
                        <a:pt x="36" y="2"/>
                      </a:lnTo>
                      <a:lnTo>
                        <a:pt x="35" y="2"/>
                      </a:lnTo>
                      <a:lnTo>
                        <a:pt x="33" y="1"/>
                      </a:lnTo>
                      <a:lnTo>
                        <a:pt x="31" y="1"/>
                      </a:lnTo>
                      <a:lnTo>
                        <a:pt x="29" y="0"/>
                      </a:lnTo>
                      <a:lnTo>
                        <a:pt x="27" y="0"/>
                      </a:lnTo>
                      <a:lnTo>
                        <a:pt x="26" y="0"/>
                      </a:lnTo>
                      <a:lnTo>
                        <a:pt x="24" y="0"/>
                      </a:lnTo>
                      <a:lnTo>
                        <a:pt x="22" y="0"/>
                      </a:lnTo>
                      <a:lnTo>
                        <a:pt x="20" y="0"/>
                      </a:lnTo>
                      <a:lnTo>
                        <a:pt x="19" y="0"/>
                      </a:lnTo>
                      <a:lnTo>
                        <a:pt x="17" y="0"/>
                      </a:lnTo>
                      <a:lnTo>
                        <a:pt x="16" y="1"/>
                      </a:lnTo>
                      <a:lnTo>
                        <a:pt x="14" y="1"/>
                      </a:lnTo>
                      <a:lnTo>
                        <a:pt x="13" y="2"/>
                      </a:lnTo>
                      <a:lnTo>
                        <a:pt x="12" y="2"/>
                      </a:lnTo>
                      <a:lnTo>
                        <a:pt x="10" y="3"/>
                      </a:lnTo>
                      <a:lnTo>
                        <a:pt x="9" y="3"/>
                      </a:lnTo>
                      <a:lnTo>
                        <a:pt x="8" y="4"/>
                      </a:lnTo>
                      <a:lnTo>
                        <a:pt x="7" y="5"/>
                      </a:lnTo>
                      <a:lnTo>
                        <a:pt x="5" y="6"/>
                      </a:lnTo>
                      <a:lnTo>
                        <a:pt x="5" y="7"/>
                      </a:lnTo>
                      <a:lnTo>
                        <a:pt x="4" y="8"/>
                      </a:lnTo>
                      <a:lnTo>
                        <a:pt x="3" y="9"/>
                      </a:lnTo>
                      <a:lnTo>
                        <a:pt x="2" y="10"/>
                      </a:lnTo>
                      <a:lnTo>
                        <a:pt x="2" y="11"/>
                      </a:lnTo>
                      <a:lnTo>
                        <a:pt x="1" y="13"/>
                      </a:lnTo>
                      <a:lnTo>
                        <a:pt x="0" y="14"/>
                      </a:lnTo>
                      <a:lnTo>
                        <a:pt x="0" y="15"/>
                      </a:lnTo>
                      <a:lnTo>
                        <a:pt x="0" y="16"/>
                      </a:lnTo>
                      <a:lnTo>
                        <a:pt x="0" y="18"/>
                      </a:lnTo>
                      <a:lnTo>
                        <a:pt x="0" y="19"/>
                      </a:lnTo>
                      <a:lnTo>
                        <a:pt x="0" y="21"/>
                      </a:lnTo>
                      <a:lnTo>
                        <a:pt x="0" y="22"/>
                      </a:lnTo>
                      <a:lnTo>
                        <a:pt x="0" y="23"/>
                      </a:lnTo>
                      <a:lnTo>
                        <a:pt x="0" y="25"/>
                      </a:lnTo>
                      <a:lnTo>
                        <a:pt x="1" y="26"/>
                      </a:lnTo>
                      <a:lnTo>
                        <a:pt x="2" y="28"/>
                      </a:lnTo>
                      <a:lnTo>
                        <a:pt x="2" y="29"/>
                      </a:lnTo>
                      <a:lnTo>
                        <a:pt x="3" y="31"/>
                      </a:lnTo>
                      <a:lnTo>
                        <a:pt x="4" y="32"/>
                      </a:lnTo>
                      <a:lnTo>
                        <a:pt x="4" y="34"/>
                      </a:lnTo>
                      <a:lnTo>
                        <a:pt x="5" y="36"/>
                      </a:lnTo>
                      <a:lnTo>
                        <a:pt x="6" y="37"/>
                      </a:lnTo>
                      <a:lnTo>
                        <a:pt x="7" y="38"/>
                      </a:lnTo>
                      <a:lnTo>
                        <a:pt x="8" y="40"/>
                      </a:lnTo>
                      <a:lnTo>
                        <a:pt x="10" y="42"/>
                      </a:lnTo>
                      <a:lnTo>
                        <a:pt x="11" y="43"/>
                      </a:lnTo>
                      <a:lnTo>
                        <a:pt x="12" y="44"/>
                      </a:lnTo>
                      <a:lnTo>
                        <a:pt x="14" y="46"/>
                      </a:lnTo>
                      <a:lnTo>
                        <a:pt x="15" y="47"/>
                      </a:lnTo>
                      <a:lnTo>
                        <a:pt x="17" y="49"/>
                      </a:lnTo>
                      <a:lnTo>
                        <a:pt x="18" y="50"/>
                      </a:lnTo>
                      <a:lnTo>
                        <a:pt x="20" y="51"/>
                      </a:lnTo>
                      <a:lnTo>
                        <a:pt x="22" y="52"/>
                      </a:lnTo>
                      <a:close/>
                    </a:path>
                  </a:pathLst>
                </a:custGeom>
                <a:solidFill>
                  <a:srgbClr val="FFB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464" name="Freeform 118"/>
                <p:cNvSpPr>
                  <a:spLocks/>
                </p:cNvSpPr>
                <p:nvPr/>
              </p:nvSpPr>
              <p:spPr bwMode="auto">
                <a:xfrm>
                  <a:off x="4696" y="2260"/>
                  <a:ext cx="65" cy="86"/>
                </a:xfrm>
                <a:custGeom>
                  <a:avLst/>
                  <a:gdLst>
                    <a:gd name="T0" fmla="*/ 0 w 65"/>
                    <a:gd name="T1" fmla="*/ 26 h 86"/>
                    <a:gd name="T2" fmla="*/ 4 w 65"/>
                    <a:gd name="T3" fmla="*/ 25 h 86"/>
                    <a:gd name="T4" fmla="*/ 7 w 65"/>
                    <a:gd name="T5" fmla="*/ 25 h 86"/>
                    <a:gd name="T6" fmla="*/ 11 w 65"/>
                    <a:gd name="T7" fmla="*/ 26 h 86"/>
                    <a:gd name="T8" fmla="*/ 13 w 65"/>
                    <a:gd name="T9" fmla="*/ 30 h 86"/>
                    <a:gd name="T10" fmla="*/ 13 w 65"/>
                    <a:gd name="T11" fmla="*/ 34 h 86"/>
                    <a:gd name="T12" fmla="*/ 13 w 65"/>
                    <a:gd name="T13" fmla="*/ 37 h 86"/>
                    <a:gd name="T14" fmla="*/ 13 w 65"/>
                    <a:gd name="T15" fmla="*/ 41 h 86"/>
                    <a:gd name="T16" fmla="*/ 12 w 65"/>
                    <a:gd name="T17" fmla="*/ 45 h 86"/>
                    <a:gd name="T18" fmla="*/ 12 w 65"/>
                    <a:gd name="T19" fmla="*/ 49 h 86"/>
                    <a:gd name="T20" fmla="*/ 14 w 65"/>
                    <a:gd name="T21" fmla="*/ 53 h 86"/>
                    <a:gd name="T22" fmla="*/ 16 w 65"/>
                    <a:gd name="T23" fmla="*/ 57 h 86"/>
                    <a:gd name="T24" fmla="*/ 18 w 65"/>
                    <a:gd name="T25" fmla="*/ 60 h 86"/>
                    <a:gd name="T26" fmla="*/ 21 w 65"/>
                    <a:gd name="T27" fmla="*/ 61 h 86"/>
                    <a:gd name="T28" fmla="*/ 24 w 65"/>
                    <a:gd name="T29" fmla="*/ 61 h 86"/>
                    <a:gd name="T30" fmla="*/ 28 w 65"/>
                    <a:gd name="T31" fmla="*/ 62 h 86"/>
                    <a:gd name="T32" fmla="*/ 32 w 65"/>
                    <a:gd name="T33" fmla="*/ 62 h 86"/>
                    <a:gd name="T34" fmla="*/ 36 w 65"/>
                    <a:gd name="T35" fmla="*/ 64 h 86"/>
                    <a:gd name="T36" fmla="*/ 37 w 65"/>
                    <a:gd name="T37" fmla="*/ 66 h 86"/>
                    <a:gd name="T38" fmla="*/ 38 w 65"/>
                    <a:gd name="T39" fmla="*/ 69 h 86"/>
                    <a:gd name="T40" fmla="*/ 38 w 65"/>
                    <a:gd name="T41" fmla="*/ 74 h 86"/>
                    <a:gd name="T42" fmla="*/ 39 w 65"/>
                    <a:gd name="T43" fmla="*/ 77 h 86"/>
                    <a:gd name="T44" fmla="*/ 42 w 65"/>
                    <a:gd name="T45" fmla="*/ 81 h 86"/>
                    <a:gd name="T46" fmla="*/ 45 w 65"/>
                    <a:gd name="T47" fmla="*/ 83 h 86"/>
                    <a:gd name="T48" fmla="*/ 49 w 65"/>
                    <a:gd name="T49" fmla="*/ 84 h 86"/>
                    <a:gd name="T50" fmla="*/ 53 w 65"/>
                    <a:gd name="T51" fmla="*/ 85 h 86"/>
                    <a:gd name="T52" fmla="*/ 57 w 65"/>
                    <a:gd name="T53" fmla="*/ 85 h 86"/>
                    <a:gd name="T54" fmla="*/ 60 w 65"/>
                    <a:gd name="T55" fmla="*/ 86 h 86"/>
                    <a:gd name="T56" fmla="*/ 64 w 65"/>
                    <a:gd name="T57" fmla="*/ 86 h 86"/>
                    <a:gd name="T58" fmla="*/ 64 w 65"/>
                    <a:gd name="T59" fmla="*/ 84 h 86"/>
                    <a:gd name="T60" fmla="*/ 62 w 65"/>
                    <a:gd name="T61" fmla="*/ 81 h 86"/>
                    <a:gd name="T62" fmla="*/ 61 w 65"/>
                    <a:gd name="T63" fmla="*/ 78 h 86"/>
                    <a:gd name="T64" fmla="*/ 59 w 65"/>
                    <a:gd name="T65" fmla="*/ 74 h 86"/>
                    <a:gd name="T66" fmla="*/ 57 w 65"/>
                    <a:gd name="T67" fmla="*/ 71 h 86"/>
                    <a:gd name="T68" fmla="*/ 55 w 65"/>
                    <a:gd name="T69" fmla="*/ 66 h 86"/>
                    <a:gd name="T70" fmla="*/ 53 w 65"/>
                    <a:gd name="T71" fmla="*/ 63 h 86"/>
                    <a:gd name="T72" fmla="*/ 50 w 65"/>
                    <a:gd name="T73" fmla="*/ 59 h 86"/>
                    <a:gd name="T74" fmla="*/ 48 w 65"/>
                    <a:gd name="T75" fmla="*/ 54 h 86"/>
                    <a:gd name="T76" fmla="*/ 44 w 65"/>
                    <a:gd name="T77" fmla="*/ 51 h 86"/>
                    <a:gd name="T78" fmla="*/ 40 w 65"/>
                    <a:gd name="T79" fmla="*/ 51 h 86"/>
                    <a:gd name="T80" fmla="*/ 37 w 65"/>
                    <a:gd name="T81" fmla="*/ 51 h 86"/>
                    <a:gd name="T82" fmla="*/ 34 w 65"/>
                    <a:gd name="T83" fmla="*/ 52 h 86"/>
                    <a:gd name="T84" fmla="*/ 30 w 65"/>
                    <a:gd name="T85" fmla="*/ 53 h 86"/>
                    <a:gd name="T86" fmla="*/ 27 w 65"/>
                    <a:gd name="T87" fmla="*/ 53 h 86"/>
                    <a:gd name="T88" fmla="*/ 23 w 65"/>
                    <a:gd name="T89" fmla="*/ 53 h 86"/>
                    <a:gd name="T90" fmla="*/ 20 w 65"/>
                    <a:gd name="T91" fmla="*/ 50 h 86"/>
                    <a:gd name="T92" fmla="*/ 19 w 65"/>
                    <a:gd name="T93" fmla="*/ 46 h 86"/>
                    <a:gd name="T94" fmla="*/ 20 w 65"/>
                    <a:gd name="T95" fmla="*/ 42 h 86"/>
                    <a:gd name="T96" fmla="*/ 22 w 65"/>
                    <a:gd name="T97" fmla="*/ 39 h 86"/>
                    <a:gd name="T98" fmla="*/ 24 w 65"/>
                    <a:gd name="T99" fmla="*/ 35 h 86"/>
                    <a:gd name="T100" fmla="*/ 25 w 65"/>
                    <a:gd name="T101" fmla="*/ 30 h 86"/>
                    <a:gd name="T102" fmla="*/ 24 w 65"/>
                    <a:gd name="T103" fmla="*/ 25 h 86"/>
                    <a:gd name="T104" fmla="*/ 21 w 65"/>
                    <a:gd name="T105" fmla="*/ 21 h 86"/>
                    <a:gd name="T106" fmla="*/ 16 w 65"/>
                    <a:gd name="T107" fmla="*/ 20 h 86"/>
                    <a:gd name="T108" fmla="*/ 13 w 65"/>
                    <a:gd name="T109" fmla="*/ 0 h 8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65"/>
                    <a:gd name="T166" fmla="*/ 0 h 86"/>
                    <a:gd name="T167" fmla="*/ 65 w 65"/>
                    <a:gd name="T168" fmla="*/ 86 h 8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65" h="86">
                      <a:moveTo>
                        <a:pt x="1" y="3"/>
                      </a:moveTo>
                      <a:lnTo>
                        <a:pt x="0" y="26"/>
                      </a:lnTo>
                      <a:lnTo>
                        <a:pt x="2" y="25"/>
                      </a:lnTo>
                      <a:lnTo>
                        <a:pt x="3" y="25"/>
                      </a:lnTo>
                      <a:lnTo>
                        <a:pt x="4" y="25"/>
                      </a:lnTo>
                      <a:lnTo>
                        <a:pt x="5" y="25"/>
                      </a:lnTo>
                      <a:lnTo>
                        <a:pt x="6" y="25"/>
                      </a:lnTo>
                      <a:lnTo>
                        <a:pt x="7" y="25"/>
                      </a:lnTo>
                      <a:lnTo>
                        <a:pt x="9" y="25"/>
                      </a:lnTo>
                      <a:lnTo>
                        <a:pt x="10" y="25"/>
                      </a:lnTo>
                      <a:lnTo>
                        <a:pt x="11" y="26"/>
                      </a:lnTo>
                      <a:lnTo>
                        <a:pt x="11" y="28"/>
                      </a:lnTo>
                      <a:lnTo>
                        <a:pt x="12" y="29"/>
                      </a:lnTo>
                      <a:lnTo>
                        <a:pt x="13" y="30"/>
                      </a:lnTo>
                      <a:lnTo>
                        <a:pt x="13" y="31"/>
                      </a:lnTo>
                      <a:lnTo>
                        <a:pt x="13" y="32"/>
                      </a:lnTo>
                      <a:lnTo>
                        <a:pt x="13" y="34"/>
                      </a:lnTo>
                      <a:lnTo>
                        <a:pt x="13" y="35"/>
                      </a:lnTo>
                      <a:lnTo>
                        <a:pt x="13" y="36"/>
                      </a:lnTo>
                      <a:lnTo>
                        <a:pt x="13" y="37"/>
                      </a:lnTo>
                      <a:lnTo>
                        <a:pt x="13" y="38"/>
                      </a:lnTo>
                      <a:lnTo>
                        <a:pt x="13" y="40"/>
                      </a:lnTo>
                      <a:lnTo>
                        <a:pt x="13" y="41"/>
                      </a:lnTo>
                      <a:lnTo>
                        <a:pt x="13" y="42"/>
                      </a:lnTo>
                      <a:lnTo>
                        <a:pt x="13" y="44"/>
                      </a:lnTo>
                      <a:lnTo>
                        <a:pt x="12" y="45"/>
                      </a:lnTo>
                      <a:lnTo>
                        <a:pt x="12" y="47"/>
                      </a:lnTo>
                      <a:lnTo>
                        <a:pt x="12" y="49"/>
                      </a:lnTo>
                      <a:lnTo>
                        <a:pt x="13" y="50"/>
                      </a:lnTo>
                      <a:lnTo>
                        <a:pt x="13" y="51"/>
                      </a:lnTo>
                      <a:lnTo>
                        <a:pt x="14" y="53"/>
                      </a:lnTo>
                      <a:lnTo>
                        <a:pt x="15" y="55"/>
                      </a:lnTo>
                      <a:lnTo>
                        <a:pt x="15" y="56"/>
                      </a:lnTo>
                      <a:lnTo>
                        <a:pt x="16" y="57"/>
                      </a:lnTo>
                      <a:lnTo>
                        <a:pt x="17" y="58"/>
                      </a:lnTo>
                      <a:lnTo>
                        <a:pt x="18" y="59"/>
                      </a:lnTo>
                      <a:lnTo>
                        <a:pt x="18" y="60"/>
                      </a:lnTo>
                      <a:lnTo>
                        <a:pt x="19" y="60"/>
                      </a:lnTo>
                      <a:lnTo>
                        <a:pt x="20" y="60"/>
                      </a:lnTo>
                      <a:lnTo>
                        <a:pt x="21" y="61"/>
                      </a:lnTo>
                      <a:lnTo>
                        <a:pt x="22" y="61"/>
                      </a:lnTo>
                      <a:lnTo>
                        <a:pt x="23" y="61"/>
                      </a:lnTo>
                      <a:lnTo>
                        <a:pt x="24" y="61"/>
                      </a:lnTo>
                      <a:lnTo>
                        <a:pt x="25" y="62"/>
                      </a:lnTo>
                      <a:lnTo>
                        <a:pt x="26" y="62"/>
                      </a:lnTo>
                      <a:lnTo>
                        <a:pt x="28" y="62"/>
                      </a:lnTo>
                      <a:lnTo>
                        <a:pt x="29" y="62"/>
                      </a:lnTo>
                      <a:lnTo>
                        <a:pt x="30" y="62"/>
                      </a:lnTo>
                      <a:lnTo>
                        <a:pt x="32" y="62"/>
                      </a:lnTo>
                      <a:lnTo>
                        <a:pt x="33" y="62"/>
                      </a:lnTo>
                      <a:lnTo>
                        <a:pt x="35" y="63"/>
                      </a:lnTo>
                      <a:lnTo>
                        <a:pt x="36" y="64"/>
                      </a:lnTo>
                      <a:lnTo>
                        <a:pt x="37" y="64"/>
                      </a:lnTo>
                      <a:lnTo>
                        <a:pt x="37" y="65"/>
                      </a:lnTo>
                      <a:lnTo>
                        <a:pt x="37" y="66"/>
                      </a:lnTo>
                      <a:lnTo>
                        <a:pt x="38" y="67"/>
                      </a:lnTo>
                      <a:lnTo>
                        <a:pt x="38" y="68"/>
                      </a:lnTo>
                      <a:lnTo>
                        <a:pt x="38" y="69"/>
                      </a:lnTo>
                      <a:lnTo>
                        <a:pt x="38" y="71"/>
                      </a:lnTo>
                      <a:lnTo>
                        <a:pt x="38" y="73"/>
                      </a:lnTo>
                      <a:lnTo>
                        <a:pt x="38" y="74"/>
                      </a:lnTo>
                      <a:lnTo>
                        <a:pt x="38" y="75"/>
                      </a:lnTo>
                      <a:lnTo>
                        <a:pt x="38" y="76"/>
                      </a:lnTo>
                      <a:lnTo>
                        <a:pt x="39" y="77"/>
                      </a:lnTo>
                      <a:lnTo>
                        <a:pt x="39" y="79"/>
                      </a:lnTo>
                      <a:lnTo>
                        <a:pt x="41" y="80"/>
                      </a:lnTo>
                      <a:lnTo>
                        <a:pt x="42" y="81"/>
                      </a:lnTo>
                      <a:lnTo>
                        <a:pt x="43" y="82"/>
                      </a:lnTo>
                      <a:lnTo>
                        <a:pt x="44" y="82"/>
                      </a:lnTo>
                      <a:lnTo>
                        <a:pt x="45" y="83"/>
                      </a:lnTo>
                      <a:lnTo>
                        <a:pt x="47" y="83"/>
                      </a:lnTo>
                      <a:lnTo>
                        <a:pt x="48" y="83"/>
                      </a:lnTo>
                      <a:lnTo>
                        <a:pt x="49" y="84"/>
                      </a:lnTo>
                      <a:lnTo>
                        <a:pt x="50" y="84"/>
                      </a:lnTo>
                      <a:lnTo>
                        <a:pt x="52" y="84"/>
                      </a:lnTo>
                      <a:lnTo>
                        <a:pt x="53" y="85"/>
                      </a:lnTo>
                      <a:lnTo>
                        <a:pt x="54" y="85"/>
                      </a:lnTo>
                      <a:lnTo>
                        <a:pt x="56" y="85"/>
                      </a:lnTo>
                      <a:lnTo>
                        <a:pt x="57" y="85"/>
                      </a:lnTo>
                      <a:lnTo>
                        <a:pt x="58" y="85"/>
                      </a:lnTo>
                      <a:lnTo>
                        <a:pt x="59" y="85"/>
                      </a:lnTo>
                      <a:lnTo>
                        <a:pt x="60" y="86"/>
                      </a:lnTo>
                      <a:lnTo>
                        <a:pt x="62" y="86"/>
                      </a:lnTo>
                      <a:lnTo>
                        <a:pt x="63" y="86"/>
                      </a:lnTo>
                      <a:lnTo>
                        <a:pt x="64" y="86"/>
                      </a:lnTo>
                      <a:lnTo>
                        <a:pt x="65" y="86"/>
                      </a:lnTo>
                      <a:lnTo>
                        <a:pt x="65" y="85"/>
                      </a:lnTo>
                      <a:lnTo>
                        <a:pt x="64" y="84"/>
                      </a:lnTo>
                      <a:lnTo>
                        <a:pt x="63" y="83"/>
                      </a:lnTo>
                      <a:lnTo>
                        <a:pt x="63" y="82"/>
                      </a:lnTo>
                      <a:lnTo>
                        <a:pt x="62" y="81"/>
                      </a:lnTo>
                      <a:lnTo>
                        <a:pt x="62" y="80"/>
                      </a:lnTo>
                      <a:lnTo>
                        <a:pt x="61" y="79"/>
                      </a:lnTo>
                      <a:lnTo>
                        <a:pt x="61" y="78"/>
                      </a:lnTo>
                      <a:lnTo>
                        <a:pt x="60" y="77"/>
                      </a:lnTo>
                      <a:lnTo>
                        <a:pt x="60" y="75"/>
                      </a:lnTo>
                      <a:lnTo>
                        <a:pt x="59" y="74"/>
                      </a:lnTo>
                      <a:lnTo>
                        <a:pt x="58" y="73"/>
                      </a:lnTo>
                      <a:lnTo>
                        <a:pt x="57" y="71"/>
                      </a:lnTo>
                      <a:lnTo>
                        <a:pt x="56" y="69"/>
                      </a:lnTo>
                      <a:lnTo>
                        <a:pt x="55" y="68"/>
                      </a:lnTo>
                      <a:lnTo>
                        <a:pt x="55" y="66"/>
                      </a:lnTo>
                      <a:lnTo>
                        <a:pt x="54" y="65"/>
                      </a:lnTo>
                      <a:lnTo>
                        <a:pt x="53" y="64"/>
                      </a:lnTo>
                      <a:lnTo>
                        <a:pt x="53" y="63"/>
                      </a:lnTo>
                      <a:lnTo>
                        <a:pt x="52" y="61"/>
                      </a:lnTo>
                      <a:lnTo>
                        <a:pt x="51" y="60"/>
                      </a:lnTo>
                      <a:lnTo>
                        <a:pt x="50" y="59"/>
                      </a:lnTo>
                      <a:lnTo>
                        <a:pt x="50" y="58"/>
                      </a:lnTo>
                      <a:lnTo>
                        <a:pt x="49" y="56"/>
                      </a:lnTo>
                      <a:lnTo>
                        <a:pt x="48" y="54"/>
                      </a:lnTo>
                      <a:lnTo>
                        <a:pt x="47" y="53"/>
                      </a:lnTo>
                      <a:lnTo>
                        <a:pt x="45" y="51"/>
                      </a:lnTo>
                      <a:lnTo>
                        <a:pt x="44" y="51"/>
                      </a:lnTo>
                      <a:lnTo>
                        <a:pt x="42" y="51"/>
                      </a:lnTo>
                      <a:lnTo>
                        <a:pt x="41" y="51"/>
                      </a:lnTo>
                      <a:lnTo>
                        <a:pt x="40" y="51"/>
                      </a:lnTo>
                      <a:lnTo>
                        <a:pt x="39" y="51"/>
                      </a:lnTo>
                      <a:lnTo>
                        <a:pt x="38" y="51"/>
                      </a:lnTo>
                      <a:lnTo>
                        <a:pt x="37" y="51"/>
                      </a:lnTo>
                      <a:lnTo>
                        <a:pt x="36" y="51"/>
                      </a:lnTo>
                      <a:lnTo>
                        <a:pt x="34" y="52"/>
                      </a:lnTo>
                      <a:lnTo>
                        <a:pt x="32" y="52"/>
                      </a:lnTo>
                      <a:lnTo>
                        <a:pt x="31" y="53"/>
                      </a:lnTo>
                      <a:lnTo>
                        <a:pt x="30" y="53"/>
                      </a:lnTo>
                      <a:lnTo>
                        <a:pt x="29" y="53"/>
                      </a:lnTo>
                      <a:lnTo>
                        <a:pt x="28" y="53"/>
                      </a:lnTo>
                      <a:lnTo>
                        <a:pt x="27" y="53"/>
                      </a:lnTo>
                      <a:lnTo>
                        <a:pt x="26" y="53"/>
                      </a:lnTo>
                      <a:lnTo>
                        <a:pt x="25" y="53"/>
                      </a:lnTo>
                      <a:lnTo>
                        <a:pt x="23" y="53"/>
                      </a:lnTo>
                      <a:lnTo>
                        <a:pt x="22" y="53"/>
                      </a:lnTo>
                      <a:lnTo>
                        <a:pt x="21" y="51"/>
                      </a:lnTo>
                      <a:lnTo>
                        <a:pt x="20" y="50"/>
                      </a:lnTo>
                      <a:lnTo>
                        <a:pt x="19" y="48"/>
                      </a:lnTo>
                      <a:lnTo>
                        <a:pt x="19" y="47"/>
                      </a:lnTo>
                      <a:lnTo>
                        <a:pt x="19" y="46"/>
                      </a:lnTo>
                      <a:lnTo>
                        <a:pt x="19" y="45"/>
                      </a:lnTo>
                      <a:lnTo>
                        <a:pt x="19" y="43"/>
                      </a:lnTo>
                      <a:lnTo>
                        <a:pt x="20" y="42"/>
                      </a:lnTo>
                      <a:lnTo>
                        <a:pt x="21" y="41"/>
                      </a:lnTo>
                      <a:lnTo>
                        <a:pt x="22" y="40"/>
                      </a:lnTo>
                      <a:lnTo>
                        <a:pt x="22" y="39"/>
                      </a:lnTo>
                      <a:lnTo>
                        <a:pt x="23" y="37"/>
                      </a:lnTo>
                      <a:lnTo>
                        <a:pt x="24" y="36"/>
                      </a:lnTo>
                      <a:lnTo>
                        <a:pt x="24" y="35"/>
                      </a:lnTo>
                      <a:lnTo>
                        <a:pt x="25" y="34"/>
                      </a:lnTo>
                      <a:lnTo>
                        <a:pt x="25" y="32"/>
                      </a:lnTo>
                      <a:lnTo>
                        <a:pt x="25" y="30"/>
                      </a:lnTo>
                      <a:lnTo>
                        <a:pt x="25" y="29"/>
                      </a:lnTo>
                      <a:lnTo>
                        <a:pt x="25" y="27"/>
                      </a:lnTo>
                      <a:lnTo>
                        <a:pt x="24" y="25"/>
                      </a:lnTo>
                      <a:lnTo>
                        <a:pt x="24" y="24"/>
                      </a:lnTo>
                      <a:lnTo>
                        <a:pt x="23" y="23"/>
                      </a:lnTo>
                      <a:lnTo>
                        <a:pt x="21" y="21"/>
                      </a:lnTo>
                      <a:lnTo>
                        <a:pt x="19" y="21"/>
                      </a:lnTo>
                      <a:lnTo>
                        <a:pt x="18" y="20"/>
                      </a:lnTo>
                      <a:lnTo>
                        <a:pt x="16" y="20"/>
                      </a:lnTo>
                      <a:lnTo>
                        <a:pt x="15" y="20"/>
                      </a:lnTo>
                      <a:lnTo>
                        <a:pt x="13" y="0"/>
                      </a:lnTo>
                      <a:lnTo>
                        <a:pt x="1" y="3"/>
                      </a:lnTo>
                      <a:close/>
                    </a:path>
                  </a:pathLst>
                </a:custGeom>
                <a:solidFill>
                  <a:srgbClr val="A82B1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465" name="Freeform 119"/>
                <p:cNvSpPr>
                  <a:spLocks/>
                </p:cNvSpPr>
                <p:nvPr/>
              </p:nvSpPr>
              <p:spPr bwMode="auto">
                <a:xfrm>
                  <a:off x="4717" y="2243"/>
                  <a:ext cx="107" cy="151"/>
                </a:xfrm>
                <a:custGeom>
                  <a:avLst/>
                  <a:gdLst>
                    <a:gd name="T0" fmla="*/ 2 w 107"/>
                    <a:gd name="T1" fmla="*/ 7 h 151"/>
                    <a:gd name="T2" fmla="*/ 7 w 107"/>
                    <a:gd name="T3" fmla="*/ 13 h 151"/>
                    <a:gd name="T4" fmla="*/ 10 w 107"/>
                    <a:gd name="T5" fmla="*/ 20 h 151"/>
                    <a:gd name="T6" fmla="*/ 11 w 107"/>
                    <a:gd name="T7" fmla="*/ 25 h 151"/>
                    <a:gd name="T8" fmla="*/ 8 w 107"/>
                    <a:gd name="T9" fmla="*/ 27 h 151"/>
                    <a:gd name="T10" fmla="*/ 4 w 107"/>
                    <a:gd name="T11" fmla="*/ 30 h 151"/>
                    <a:gd name="T12" fmla="*/ 2 w 107"/>
                    <a:gd name="T13" fmla="*/ 34 h 151"/>
                    <a:gd name="T14" fmla="*/ 4 w 107"/>
                    <a:gd name="T15" fmla="*/ 38 h 151"/>
                    <a:gd name="T16" fmla="*/ 5 w 107"/>
                    <a:gd name="T17" fmla="*/ 44 h 151"/>
                    <a:gd name="T18" fmla="*/ 5 w 107"/>
                    <a:gd name="T19" fmla="*/ 51 h 151"/>
                    <a:gd name="T20" fmla="*/ 5 w 107"/>
                    <a:gd name="T21" fmla="*/ 56 h 151"/>
                    <a:gd name="T22" fmla="*/ 4 w 107"/>
                    <a:gd name="T23" fmla="*/ 62 h 151"/>
                    <a:gd name="T24" fmla="*/ 6 w 107"/>
                    <a:gd name="T25" fmla="*/ 66 h 151"/>
                    <a:gd name="T26" fmla="*/ 8 w 107"/>
                    <a:gd name="T27" fmla="*/ 65 h 151"/>
                    <a:gd name="T28" fmla="*/ 13 w 107"/>
                    <a:gd name="T29" fmla="*/ 63 h 151"/>
                    <a:gd name="T30" fmla="*/ 17 w 107"/>
                    <a:gd name="T31" fmla="*/ 63 h 151"/>
                    <a:gd name="T32" fmla="*/ 21 w 107"/>
                    <a:gd name="T33" fmla="*/ 63 h 151"/>
                    <a:gd name="T34" fmla="*/ 25 w 107"/>
                    <a:gd name="T35" fmla="*/ 64 h 151"/>
                    <a:gd name="T36" fmla="*/ 29 w 107"/>
                    <a:gd name="T37" fmla="*/ 66 h 151"/>
                    <a:gd name="T38" fmla="*/ 34 w 107"/>
                    <a:gd name="T39" fmla="*/ 72 h 151"/>
                    <a:gd name="T40" fmla="*/ 38 w 107"/>
                    <a:gd name="T41" fmla="*/ 79 h 151"/>
                    <a:gd name="T42" fmla="*/ 40 w 107"/>
                    <a:gd name="T43" fmla="*/ 85 h 151"/>
                    <a:gd name="T44" fmla="*/ 41 w 107"/>
                    <a:gd name="T45" fmla="*/ 90 h 151"/>
                    <a:gd name="T46" fmla="*/ 44 w 107"/>
                    <a:gd name="T47" fmla="*/ 86 h 151"/>
                    <a:gd name="T48" fmla="*/ 49 w 107"/>
                    <a:gd name="T49" fmla="*/ 83 h 151"/>
                    <a:gd name="T50" fmla="*/ 52 w 107"/>
                    <a:gd name="T51" fmla="*/ 82 h 151"/>
                    <a:gd name="T52" fmla="*/ 54 w 107"/>
                    <a:gd name="T53" fmla="*/ 86 h 151"/>
                    <a:gd name="T54" fmla="*/ 53 w 107"/>
                    <a:gd name="T55" fmla="*/ 92 h 151"/>
                    <a:gd name="T56" fmla="*/ 51 w 107"/>
                    <a:gd name="T57" fmla="*/ 97 h 151"/>
                    <a:gd name="T58" fmla="*/ 50 w 107"/>
                    <a:gd name="T59" fmla="*/ 102 h 151"/>
                    <a:gd name="T60" fmla="*/ 51 w 107"/>
                    <a:gd name="T61" fmla="*/ 106 h 151"/>
                    <a:gd name="T62" fmla="*/ 56 w 107"/>
                    <a:gd name="T63" fmla="*/ 108 h 151"/>
                    <a:gd name="T64" fmla="*/ 62 w 107"/>
                    <a:gd name="T65" fmla="*/ 110 h 151"/>
                    <a:gd name="T66" fmla="*/ 67 w 107"/>
                    <a:gd name="T67" fmla="*/ 111 h 151"/>
                    <a:gd name="T68" fmla="*/ 107 w 107"/>
                    <a:gd name="T69" fmla="*/ 132 h 151"/>
                    <a:gd name="T70" fmla="*/ 103 w 107"/>
                    <a:gd name="T71" fmla="*/ 129 h 151"/>
                    <a:gd name="T72" fmla="*/ 98 w 107"/>
                    <a:gd name="T73" fmla="*/ 125 h 151"/>
                    <a:gd name="T74" fmla="*/ 94 w 107"/>
                    <a:gd name="T75" fmla="*/ 121 h 151"/>
                    <a:gd name="T76" fmla="*/ 89 w 107"/>
                    <a:gd name="T77" fmla="*/ 116 h 151"/>
                    <a:gd name="T78" fmla="*/ 85 w 107"/>
                    <a:gd name="T79" fmla="*/ 111 h 151"/>
                    <a:gd name="T80" fmla="*/ 81 w 107"/>
                    <a:gd name="T81" fmla="*/ 106 h 151"/>
                    <a:gd name="T82" fmla="*/ 80 w 107"/>
                    <a:gd name="T83" fmla="*/ 100 h 151"/>
                    <a:gd name="T84" fmla="*/ 80 w 107"/>
                    <a:gd name="T85" fmla="*/ 94 h 151"/>
                    <a:gd name="T86" fmla="*/ 81 w 107"/>
                    <a:gd name="T87" fmla="*/ 90 h 151"/>
                    <a:gd name="T88" fmla="*/ 83 w 107"/>
                    <a:gd name="T89" fmla="*/ 82 h 151"/>
                    <a:gd name="T90" fmla="*/ 81 w 107"/>
                    <a:gd name="T91" fmla="*/ 76 h 151"/>
                    <a:gd name="T92" fmla="*/ 78 w 107"/>
                    <a:gd name="T93" fmla="*/ 73 h 151"/>
                    <a:gd name="T94" fmla="*/ 73 w 107"/>
                    <a:gd name="T95" fmla="*/ 70 h 151"/>
                    <a:gd name="T96" fmla="*/ 69 w 107"/>
                    <a:gd name="T97" fmla="*/ 69 h 151"/>
                    <a:gd name="T98" fmla="*/ 62 w 107"/>
                    <a:gd name="T99" fmla="*/ 67 h 151"/>
                    <a:gd name="T100" fmla="*/ 57 w 107"/>
                    <a:gd name="T101" fmla="*/ 67 h 151"/>
                    <a:gd name="T102" fmla="*/ 52 w 107"/>
                    <a:gd name="T103" fmla="*/ 68 h 151"/>
                    <a:gd name="T104" fmla="*/ 47 w 107"/>
                    <a:gd name="T105" fmla="*/ 70 h 151"/>
                    <a:gd name="T106" fmla="*/ 43 w 107"/>
                    <a:gd name="T107" fmla="*/ 74 h 151"/>
                    <a:gd name="T108" fmla="*/ 15 w 107"/>
                    <a:gd name="T109" fmla="*/ 34 h 151"/>
                    <a:gd name="T110" fmla="*/ 20 w 107"/>
                    <a:gd name="T111" fmla="*/ 29 h 151"/>
                    <a:gd name="T112" fmla="*/ 22 w 107"/>
                    <a:gd name="T113" fmla="*/ 24 h 151"/>
                    <a:gd name="T114" fmla="*/ 23 w 107"/>
                    <a:gd name="T115" fmla="*/ 18 h 151"/>
                    <a:gd name="T116" fmla="*/ 22 w 107"/>
                    <a:gd name="T117" fmla="*/ 12 h 151"/>
                    <a:gd name="T118" fmla="*/ 20 w 107"/>
                    <a:gd name="T119" fmla="*/ 6 h 151"/>
                    <a:gd name="T120" fmla="*/ 18 w 107"/>
                    <a:gd name="T121" fmla="*/ 2 h 151"/>
                    <a:gd name="T122" fmla="*/ 0 w 107"/>
                    <a:gd name="T123" fmla="*/ 4 h 15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07"/>
                    <a:gd name="T187" fmla="*/ 0 h 151"/>
                    <a:gd name="T188" fmla="*/ 107 w 107"/>
                    <a:gd name="T189" fmla="*/ 151 h 15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07" h="151">
                      <a:moveTo>
                        <a:pt x="0" y="4"/>
                      </a:moveTo>
                      <a:lnTo>
                        <a:pt x="1" y="5"/>
                      </a:lnTo>
                      <a:lnTo>
                        <a:pt x="1" y="6"/>
                      </a:lnTo>
                      <a:lnTo>
                        <a:pt x="2" y="7"/>
                      </a:lnTo>
                      <a:lnTo>
                        <a:pt x="3" y="8"/>
                      </a:lnTo>
                      <a:lnTo>
                        <a:pt x="4" y="10"/>
                      </a:lnTo>
                      <a:lnTo>
                        <a:pt x="5" y="11"/>
                      </a:lnTo>
                      <a:lnTo>
                        <a:pt x="7" y="13"/>
                      </a:lnTo>
                      <a:lnTo>
                        <a:pt x="7" y="15"/>
                      </a:lnTo>
                      <a:lnTo>
                        <a:pt x="8" y="16"/>
                      </a:lnTo>
                      <a:lnTo>
                        <a:pt x="9" y="18"/>
                      </a:lnTo>
                      <a:lnTo>
                        <a:pt x="10" y="20"/>
                      </a:lnTo>
                      <a:lnTo>
                        <a:pt x="11" y="21"/>
                      </a:lnTo>
                      <a:lnTo>
                        <a:pt x="11" y="22"/>
                      </a:lnTo>
                      <a:lnTo>
                        <a:pt x="11" y="24"/>
                      </a:lnTo>
                      <a:lnTo>
                        <a:pt x="11" y="25"/>
                      </a:lnTo>
                      <a:lnTo>
                        <a:pt x="10" y="25"/>
                      </a:lnTo>
                      <a:lnTo>
                        <a:pt x="10" y="26"/>
                      </a:lnTo>
                      <a:lnTo>
                        <a:pt x="8" y="26"/>
                      </a:lnTo>
                      <a:lnTo>
                        <a:pt x="8" y="27"/>
                      </a:lnTo>
                      <a:lnTo>
                        <a:pt x="7" y="28"/>
                      </a:lnTo>
                      <a:lnTo>
                        <a:pt x="6" y="28"/>
                      </a:lnTo>
                      <a:lnTo>
                        <a:pt x="5" y="29"/>
                      </a:lnTo>
                      <a:lnTo>
                        <a:pt x="4" y="30"/>
                      </a:lnTo>
                      <a:lnTo>
                        <a:pt x="2" y="31"/>
                      </a:lnTo>
                      <a:lnTo>
                        <a:pt x="2" y="33"/>
                      </a:lnTo>
                      <a:lnTo>
                        <a:pt x="2" y="34"/>
                      </a:lnTo>
                      <a:lnTo>
                        <a:pt x="2" y="35"/>
                      </a:lnTo>
                      <a:lnTo>
                        <a:pt x="3" y="36"/>
                      </a:lnTo>
                      <a:lnTo>
                        <a:pt x="3" y="37"/>
                      </a:lnTo>
                      <a:lnTo>
                        <a:pt x="4" y="38"/>
                      </a:lnTo>
                      <a:lnTo>
                        <a:pt x="5" y="39"/>
                      </a:lnTo>
                      <a:lnTo>
                        <a:pt x="5" y="41"/>
                      </a:lnTo>
                      <a:lnTo>
                        <a:pt x="5" y="42"/>
                      </a:lnTo>
                      <a:lnTo>
                        <a:pt x="5" y="44"/>
                      </a:lnTo>
                      <a:lnTo>
                        <a:pt x="5" y="46"/>
                      </a:lnTo>
                      <a:lnTo>
                        <a:pt x="6" y="48"/>
                      </a:lnTo>
                      <a:lnTo>
                        <a:pt x="5" y="49"/>
                      </a:lnTo>
                      <a:lnTo>
                        <a:pt x="5" y="51"/>
                      </a:lnTo>
                      <a:lnTo>
                        <a:pt x="5" y="52"/>
                      </a:lnTo>
                      <a:lnTo>
                        <a:pt x="5" y="54"/>
                      </a:lnTo>
                      <a:lnTo>
                        <a:pt x="5" y="55"/>
                      </a:lnTo>
                      <a:lnTo>
                        <a:pt x="5" y="56"/>
                      </a:lnTo>
                      <a:lnTo>
                        <a:pt x="4" y="58"/>
                      </a:lnTo>
                      <a:lnTo>
                        <a:pt x="4" y="59"/>
                      </a:lnTo>
                      <a:lnTo>
                        <a:pt x="4" y="60"/>
                      </a:lnTo>
                      <a:lnTo>
                        <a:pt x="4" y="62"/>
                      </a:lnTo>
                      <a:lnTo>
                        <a:pt x="4" y="63"/>
                      </a:lnTo>
                      <a:lnTo>
                        <a:pt x="5" y="64"/>
                      </a:lnTo>
                      <a:lnTo>
                        <a:pt x="5" y="66"/>
                      </a:lnTo>
                      <a:lnTo>
                        <a:pt x="6" y="66"/>
                      </a:lnTo>
                      <a:lnTo>
                        <a:pt x="7" y="66"/>
                      </a:lnTo>
                      <a:lnTo>
                        <a:pt x="7" y="65"/>
                      </a:lnTo>
                      <a:lnTo>
                        <a:pt x="8" y="65"/>
                      </a:lnTo>
                      <a:lnTo>
                        <a:pt x="10" y="65"/>
                      </a:lnTo>
                      <a:lnTo>
                        <a:pt x="11" y="64"/>
                      </a:lnTo>
                      <a:lnTo>
                        <a:pt x="12" y="63"/>
                      </a:lnTo>
                      <a:lnTo>
                        <a:pt x="13" y="63"/>
                      </a:lnTo>
                      <a:lnTo>
                        <a:pt x="14" y="63"/>
                      </a:lnTo>
                      <a:lnTo>
                        <a:pt x="15" y="63"/>
                      </a:lnTo>
                      <a:lnTo>
                        <a:pt x="16" y="63"/>
                      </a:lnTo>
                      <a:lnTo>
                        <a:pt x="17" y="63"/>
                      </a:lnTo>
                      <a:lnTo>
                        <a:pt x="18" y="63"/>
                      </a:lnTo>
                      <a:lnTo>
                        <a:pt x="19" y="63"/>
                      </a:lnTo>
                      <a:lnTo>
                        <a:pt x="20" y="63"/>
                      </a:lnTo>
                      <a:lnTo>
                        <a:pt x="21" y="63"/>
                      </a:lnTo>
                      <a:lnTo>
                        <a:pt x="23" y="63"/>
                      </a:lnTo>
                      <a:lnTo>
                        <a:pt x="24" y="63"/>
                      </a:lnTo>
                      <a:lnTo>
                        <a:pt x="25" y="64"/>
                      </a:lnTo>
                      <a:lnTo>
                        <a:pt x="26" y="64"/>
                      </a:lnTo>
                      <a:lnTo>
                        <a:pt x="28" y="65"/>
                      </a:lnTo>
                      <a:lnTo>
                        <a:pt x="29" y="66"/>
                      </a:lnTo>
                      <a:lnTo>
                        <a:pt x="30" y="67"/>
                      </a:lnTo>
                      <a:lnTo>
                        <a:pt x="31" y="68"/>
                      </a:lnTo>
                      <a:lnTo>
                        <a:pt x="33" y="70"/>
                      </a:lnTo>
                      <a:lnTo>
                        <a:pt x="34" y="72"/>
                      </a:lnTo>
                      <a:lnTo>
                        <a:pt x="35" y="74"/>
                      </a:lnTo>
                      <a:lnTo>
                        <a:pt x="36" y="76"/>
                      </a:lnTo>
                      <a:lnTo>
                        <a:pt x="37" y="77"/>
                      </a:lnTo>
                      <a:lnTo>
                        <a:pt x="38" y="79"/>
                      </a:lnTo>
                      <a:lnTo>
                        <a:pt x="39" y="81"/>
                      </a:lnTo>
                      <a:lnTo>
                        <a:pt x="39" y="83"/>
                      </a:lnTo>
                      <a:lnTo>
                        <a:pt x="39" y="84"/>
                      </a:lnTo>
                      <a:lnTo>
                        <a:pt x="40" y="85"/>
                      </a:lnTo>
                      <a:lnTo>
                        <a:pt x="40" y="87"/>
                      </a:lnTo>
                      <a:lnTo>
                        <a:pt x="41" y="88"/>
                      </a:lnTo>
                      <a:lnTo>
                        <a:pt x="41" y="90"/>
                      </a:lnTo>
                      <a:lnTo>
                        <a:pt x="42" y="88"/>
                      </a:lnTo>
                      <a:lnTo>
                        <a:pt x="43" y="87"/>
                      </a:lnTo>
                      <a:lnTo>
                        <a:pt x="44" y="86"/>
                      </a:lnTo>
                      <a:lnTo>
                        <a:pt x="45" y="85"/>
                      </a:lnTo>
                      <a:lnTo>
                        <a:pt x="46" y="85"/>
                      </a:lnTo>
                      <a:lnTo>
                        <a:pt x="47" y="84"/>
                      </a:lnTo>
                      <a:lnTo>
                        <a:pt x="49" y="83"/>
                      </a:lnTo>
                      <a:lnTo>
                        <a:pt x="49" y="82"/>
                      </a:lnTo>
                      <a:lnTo>
                        <a:pt x="51" y="82"/>
                      </a:lnTo>
                      <a:lnTo>
                        <a:pt x="52" y="82"/>
                      </a:lnTo>
                      <a:lnTo>
                        <a:pt x="53" y="83"/>
                      </a:lnTo>
                      <a:lnTo>
                        <a:pt x="53" y="84"/>
                      </a:lnTo>
                      <a:lnTo>
                        <a:pt x="53" y="85"/>
                      </a:lnTo>
                      <a:lnTo>
                        <a:pt x="54" y="86"/>
                      </a:lnTo>
                      <a:lnTo>
                        <a:pt x="53" y="88"/>
                      </a:lnTo>
                      <a:lnTo>
                        <a:pt x="53" y="89"/>
                      </a:lnTo>
                      <a:lnTo>
                        <a:pt x="53" y="90"/>
                      </a:lnTo>
                      <a:lnTo>
                        <a:pt x="53" y="92"/>
                      </a:lnTo>
                      <a:lnTo>
                        <a:pt x="52" y="93"/>
                      </a:lnTo>
                      <a:lnTo>
                        <a:pt x="52" y="95"/>
                      </a:lnTo>
                      <a:lnTo>
                        <a:pt x="51" y="96"/>
                      </a:lnTo>
                      <a:lnTo>
                        <a:pt x="51" y="97"/>
                      </a:lnTo>
                      <a:lnTo>
                        <a:pt x="51" y="98"/>
                      </a:lnTo>
                      <a:lnTo>
                        <a:pt x="50" y="100"/>
                      </a:lnTo>
                      <a:lnTo>
                        <a:pt x="50" y="102"/>
                      </a:lnTo>
                      <a:lnTo>
                        <a:pt x="50" y="103"/>
                      </a:lnTo>
                      <a:lnTo>
                        <a:pt x="50" y="104"/>
                      </a:lnTo>
                      <a:lnTo>
                        <a:pt x="51" y="105"/>
                      </a:lnTo>
                      <a:lnTo>
                        <a:pt x="51" y="106"/>
                      </a:lnTo>
                      <a:lnTo>
                        <a:pt x="52" y="106"/>
                      </a:lnTo>
                      <a:lnTo>
                        <a:pt x="53" y="107"/>
                      </a:lnTo>
                      <a:lnTo>
                        <a:pt x="55" y="107"/>
                      </a:lnTo>
                      <a:lnTo>
                        <a:pt x="56" y="108"/>
                      </a:lnTo>
                      <a:lnTo>
                        <a:pt x="57" y="108"/>
                      </a:lnTo>
                      <a:lnTo>
                        <a:pt x="59" y="109"/>
                      </a:lnTo>
                      <a:lnTo>
                        <a:pt x="60" y="109"/>
                      </a:lnTo>
                      <a:lnTo>
                        <a:pt x="62" y="110"/>
                      </a:lnTo>
                      <a:lnTo>
                        <a:pt x="64" y="110"/>
                      </a:lnTo>
                      <a:lnTo>
                        <a:pt x="65" y="110"/>
                      </a:lnTo>
                      <a:lnTo>
                        <a:pt x="66" y="111"/>
                      </a:lnTo>
                      <a:lnTo>
                        <a:pt x="67" y="111"/>
                      </a:lnTo>
                      <a:lnTo>
                        <a:pt x="88" y="151"/>
                      </a:lnTo>
                      <a:lnTo>
                        <a:pt x="107" y="132"/>
                      </a:lnTo>
                      <a:lnTo>
                        <a:pt x="106" y="131"/>
                      </a:lnTo>
                      <a:lnTo>
                        <a:pt x="104" y="129"/>
                      </a:lnTo>
                      <a:lnTo>
                        <a:pt x="103" y="129"/>
                      </a:lnTo>
                      <a:lnTo>
                        <a:pt x="101" y="128"/>
                      </a:lnTo>
                      <a:lnTo>
                        <a:pt x="101" y="127"/>
                      </a:lnTo>
                      <a:lnTo>
                        <a:pt x="99" y="126"/>
                      </a:lnTo>
                      <a:lnTo>
                        <a:pt x="98" y="125"/>
                      </a:lnTo>
                      <a:lnTo>
                        <a:pt x="97" y="124"/>
                      </a:lnTo>
                      <a:lnTo>
                        <a:pt x="96" y="123"/>
                      </a:lnTo>
                      <a:lnTo>
                        <a:pt x="95" y="122"/>
                      </a:lnTo>
                      <a:lnTo>
                        <a:pt x="94" y="121"/>
                      </a:lnTo>
                      <a:lnTo>
                        <a:pt x="93" y="120"/>
                      </a:lnTo>
                      <a:lnTo>
                        <a:pt x="91" y="119"/>
                      </a:lnTo>
                      <a:lnTo>
                        <a:pt x="90" y="117"/>
                      </a:lnTo>
                      <a:lnTo>
                        <a:pt x="89" y="116"/>
                      </a:lnTo>
                      <a:lnTo>
                        <a:pt x="88" y="115"/>
                      </a:lnTo>
                      <a:lnTo>
                        <a:pt x="86" y="114"/>
                      </a:lnTo>
                      <a:lnTo>
                        <a:pt x="85" y="112"/>
                      </a:lnTo>
                      <a:lnTo>
                        <a:pt x="85" y="111"/>
                      </a:lnTo>
                      <a:lnTo>
                        <a:pt x="83" y="109"/>
                      </a:lnTo>
                      <a:lnTo>
                        <a:pt x="83" y="108"/>
                      </a:lnTo>
                      <a:lnTo>
                        <a:pt x="82" y="107"/>
                      </a:lnTo>
                      <a:lnTo>
                        <a:pt x="81" y="106"/>
                      </a:lnTo>
                      <a:lnTo>
                        <a:pt x="81" y="104"/>
                      </a:lnTo>
                      <a:lnTo>
                        <a:pt x="80" y="103"/>
                      </a:lnTo>
                      <a:lnTo>
                        <a:pt x="80" y="101"/>
                      </a:lnTo>
                      <a:lnTo>
                        <a:pt x="80" y="100"/>
                      </a:lnTo>
                      <a:lnTo>
                        <a:pt x="79" y="98"/>
                      </a:lnTo>
                      <a:lnTo>
                        <a:pt x="79" y="97"/>
                      </a:lnTo>
                      <a:lnTo>
                        <a:pt x="79" y="95"/>
                      </a:lnTo>
                      <a:lnTo>
                        <a:pt x="80" y="94"/>
                      </a:lnTo>
                      <a:lnTo>
                        <a:pt x="80" y="93"/>
                      </a:lnTo>
                      <a:lnTo>
                        <a:pt x="80" y="92"/>
                      </a:lnTo>
                      <a:lnTo>
                        <a:pt x="80" y="91"/>
                      </a:lnTo>
                      <a:lnTo>
                        <a:pt x="81" y="90"/>
                      </a:lnTo>
                      <a:lnTo>
                        <a:pt x="81" y="88"/>
                      </a:lnTo>
                      <a:lnTo>
                        <a:pt x="81" y="85"/>
                      </a:lnTo>
                      <a:lnTo>
                        <a:pt x="82" y="84"/>
                      </a:lnTo>
                      <a:lnTo>
                        <a:pt x="83" y="82"/>
                      </a:lnTo>
                      <a:lnTo>
                        <a:pt x="83" y="81"/>
                      </a:lnTo>
                      <a:lnTo>
                        <a:pt x="83" y="79"/>
                      </a:lnTo>
                      <a:lnTo>
                        <a:pt x="82" y="77"/>
                      </a:lnTo>
                      <a:lnTo>
                        <a:pt x="81" y="76"/>
                      </a:lnTo>
                      <a:lnTo>
                        <a:pt x="81" y="75"/>
                      </a:lnTo>
                      <a:lnTo>
                        <a:pt x="80" y="74"/>
                      </a:lnTo>
                      <a:lnTo>
                        <a:pt x="79" y="74"/>
                      </a:lnTo>
                      <a:lnTo>
                        <a:pt x="78" y="73"/>
                      </a:lnTo>
                      <a:lnTo>
                        <a:pt x="77" y="72"/>
                      </a:lnTo>
                      <a:lnTo>
                        <a:pt x="76" y="72"/>
                      </a:lnTo>
                      <a:lnTo>
                        <a:pt x="74" y="71"/>
                      </a:lnTo>
                      <a:lnTo>
                        <a:pt x="73" y="70"/>
                      </a:lnTo>
                      <a:lnTo>
                        <a:pt x="72" y="70"/>
                      </a:lnTo>
                      <a:lnTo>
                        <a:pt x="70" y="69"/>
                      </a:lnTo>
                      <a:lnTo>
                        <a:pt x="69" y="69"/>
                      </a:lnTo>
                      <a:lnTo>
                        <a:pt x="67" y="68"/>
                      </a:lnTo>
                      <a:lnTo>
                        <a:pt x="65" y="68"/>
                      </a:lnTo>
                      <a:lnTo>
                        <a:pt x="64" y="67"/>
                      </a:lnTo>
                      <a:lnTo>
                        <a:pt x="62" y="67"/>
                      </a:lnTo>
                      <a:lnTo>
                        <a:pt x="60" y="67"/>
                      </a:lnTo>
                      <a:lnTo>
                        <a:pt x="59" y="67"/>
                      </a:lnTo>
                      <a:lnTo>
                        <a:pt x="58" y="67"/>
                      </a:lnTo>
                      <a:lnTo>
                        <a:pt x="57" y="67"/>
                      </a:lnTo>
                      <a:lnTo>
                        <a:pt x="55" y="67"/>
                      </a:lnTo>
                      <a:lnTo>
                        <a:pt x="54" y="67"/>
                      </a:lnTo>
                      <a:lnTo>
                        <a:pt x="53" y="68"/>
                      </a:lnTo>
                      <a:lnTo>
                        <a:pt x="52" y="68"/>
                      </a:lnTo>
                      <a:lnTo>
                        <a:pt x="51" y="68"/>
                      </a:lnTo>
                      <a:lnTo>
                        <a:pt x="50" y="69"/>
                      </a:lnTo>
                      <a:lnTo>
                        <a:pt x="48" y="69"/>
                      </a:lnTo>
                      <a:lnTo>
                        <a:pt x="47" y="70"/>
                      </a:lnTo>
                      <a:lnTo>
                        <a:pt x="45" y="71"/>
                      </a:lnTo>
                      <a:lnTo>
                        <a:pt x="44" y="72"/>
                      </a:lnTo>
                      <a:lnTo>
                        <a:pt x="43" y="74"/>
                      </a:lnTo>
                      <a:lnTo>
                        <a:pt x="28" y="57"/>
                      </a:lnTo>
                      <a:lnTo>
                        <a:pt x="13" y="35"/>
                      </a:lnTo>
                      <a:lnTo>
                        <a:pt x="14" y="34"/>
                      </a:lnTo>
                      <a:lnTo>
                        <a:pt x="15" y="34"/>
                      </a:lnTo>
                      <a:lnTo>
                        <a:pt x="16" y="33"/>
                      </a:lnTo>
                      <a:lnTo>
                        <a:pt x="18" y="31"/>
                      </a:lnTo>
                      <a:lnTo>
                        <a:pt x="19" y="30"/>
                      </a:lnTo>
                      <a:lnTo>
                        <a:pt x="20" y="29"/>
                      </a:lnTo>
                      <a:lnTo>
                        <a:pt x="21" y="28"/>
                      </a:lnTo>
                      <a:lnTo>
                        <a:pt x="21" y="27"/>
                      </a:lnTo>
                      <a:lnTo>
                        <a:pt x="22" y="25"/>
                      </a:lnTo>
                      <a:lnTo>
                        <a:pt x="22" y="24"/>
                      </a:lnTo>
                      <a:lnTo>
                        <a:pt x="23" y="22"/>
                      </a:lnTo>
                      <a:lnTo>
                        <a:pt x="23" y="21"/>
                      </a:lnTo>
                      <a:lnTo>
                        <a:pt x="23" y="19"/>
                      </a:lnTo>
                      <a:lnTo>
                        <a:pt x="23" y="18"/>
                      </a:lnTo>
                      <a:lnTo>
                        <a:pt x="22" y="16"/>
                      </a:lnTo>
                      <a:lnTo>
                        <a:pt x="22" y="15"/>
                      </a:lnTo>
                      <a:lnTo>
                        <a:pt x="22" y="13"/>
                      </a:lnTo>
                      <a:lnTo>
                        <a:pt x="22" y="12"/>
                      </a:lnTo>
                      <a:lnTo>
                        <a:pt x="21" y="10"/>
                      </a:lnTo>
                      <a:lnTo>
                        <a:pt x="21" y="9"/>
                      </a:lnTo>
                      <a:lnTo>
                        <a:pt x="21" y="7"/>
                      </a:lnTo>
                      <a:lnTo>
                        <a:pt x="20" y="6"/>
                      </a:lnTo>
                      <a:lnTo>
                        <a:pt x="20" y="5"/>
                      </a:lnTo>
                      <a:lnTo>
                        <a:pt x="19" y="4"/>
                      </a:lnTo>
                      <a:lnTo>
                        <a:pt x="18" y="3"/>
                      </a:lnTo>
                      <a:lnTo>
                        <a:pt x="18" y="2"/>
                      </a:lnTo>
                      <a:lnTo>
                        <a:pt x="17" y="1"/>
                      </a:lnTo>
                      <a:lnTo>
                        <a:pt x="16" y="0"/>
                      </a:lnTo>
                      <a:lnTo>
                        <a:pt x="0" y="4"/>
                      </a:lnTo>
                      <a:close/>
                    </a:path>
                  </a:pathLst>
                </a:custGeom>
                <a:solidFill>
                  <a:srgbClr val="A82B1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466" name="Freeform 120"/>
                <p:cNvSpPr>
                  <a:spLocks/>
                </p:cNvSpPr>
                <p:nvPr/>
              </p:nvSpPr>
              <p:spPr bwMode="auto">
                <a:xfrm>
                  <a:off x="4710" y="2342"/>
                  <a:ext cx="42" cy="64"/>
                </a:xfrm>
                <a:custGeom>
                  <a:avLst/>
                  <a:gdLst>
                    <a:gd name="T0" fmla="*/ 4 w 42"/>
                    <a:gd name="T1" fmla="*/ 0 h 64"/>
                    <a:gd name="T2" fmla="*/ 6 w 42"/>
                    <a:gd name="T3" fmla="*/ 1 h 64"/>
                    <a:gd name="T4" fmla="*/ 9 w 42"/>
                    <a:gd name="T5" fmla="*/ 2 h 64"/>
                    <a:gd name="T6" fmla="*/ 13 w 42"/>
                    <a:gd name="T7" fmla="*/ 4 h 64"/>
                    <a:gd name="T8" fmla="*/ 17 w 42"/>
                    <a:gd name="T9" fmla="*/ 6 h 64"/>
                    <a:gd name="T10" fmla="*/ 22 w 42"/>
                    <a:gd name="T11" fmla="*/ 9 h 64"/>
                    <a:gd name="T12" fmla="*/ 27 w 42"/>
                    <a:gd name="T13" fmla="*/ 12 h 64"/>
                    <a:gd name="T14" fmla="*/ 31 w 42"/>
                    <a:gd name="T15" fmla="*/ 17 h 64"/>
                    <a:gd name="T16" fmla="*/ 35 w 42"/>
                    <a:gd name="T17" fmla="*/ 22 h 64"/>
                    <a:gd name="T18" fmla="*/ 38 w 42"/>
                    <a:gd name="T19" fmla="*/ 27 h 64"/>
                    <a:gd name="T20" fmla="*/ 40 w 42"/>
                    <a:gd name="T21" fmla="*/ 30 h 64"/>
                    <a:gd name="T22" fmla="*/ 41 w 42"/>
                    <a:gd name="T23" fmla="*/ 37 h 64"/>
                    <a:gd name="T24" fmla="*/ 42 w 42"/>
                    <a:gd name="T25" fmla="*/ 42 h 64"/>
                    <a:gd name="T26" fmla="*/ 42 w 42"/>
                    <a:gd name="T27" fmla="*/ 47 h 64"/>
                    <a:gd name="T28" fmla="*/ 41 w 42"/>
                    <a:gd name="T29" fmla="*/ 51 h 64"/>
                    <a:gd name="T30" fmla="*/ 39 w 42"/>
                    <a:gd name="T31" fmla="*/ 54 h 64"/>
                    <a:gd name="T32" fmla="*/ 35 w 42"/>
                    <a:gd name="T33" fmla="*/ 58 h 64"/>
                    <a:gd name="T34" fmla="*/ 30 w 42"/>
                    <a:gd name="T35" fmla="*/ 61 h 64"/>
                    <a:gd name="T36" fmla="*/ 27 w 42"/>
                    <a:gd name="T37" fmla="*/ 62 h 64"/>
                    <a:gd name="T38" fmla="*/ 24 w 42"/>
                    <a:gd name="T39" fmla="*/ 63 h 64"/>
                    <a:gd name="T40" fmla="*/ 21 w 42"/>
                    <a:gd name="T41" fmla="*/ 64 h 64"/>
                    <a:gd name="T42" fmla="*/ 17 w 42"/>
                    <a:gd name="T43" fmla="*/ 64 h 64"/>
                    <a:gd name="T44" fmla="*/ 14 w 42"/>
                    <a:gd name="T45" fmla="*/ 64 h 64"/>
                    <a:gd name="T46" fmla="*/ 11 w 42"/>
                    <a:gd name="T47" fmla="*/ 64 h 64"/>
                    <a:gd name="T48" fmla="*/ 10 w 42"/>
                    <a:gd name="T49" fmla="*/ 63 h 64"/>
                    <a:gd name="T50" fmla="*/ 9 w 42"/>
                    <a:gd name="T51" fmla="*/ 59 h 64"/>
                    <a:gd name="T52" fmla="*/ 12 w 42"/>
                    <a:gd name="T53" fmla="*/ 55 h 64"/>
                    <a:gd name="T54" fmla="*/ 15 w 42"/>
                    <a:gd name="T55" fmla="*/ 51 h 64"/>
                    <a:gd name="T56" fmla="*/ 18 w 42"/>
                    <a:gd name="T57" fmla="*/ 50 h 64"/>
                    <a:gd name="T58" fmla="*/ 21 w 42"/>
                    <a:gd name="T59" fmla="*/ 50 h 64"/>
                    <a:gd name="T60" fmla="*/ 25 w 42"/>
                    <a:gd name="T61" fmla="*/ 50 h 64"/>
                    <a:gd name="T62" fmla="*/ 30 w 42"/>
                    <a:gd name="T63" fmla="*/ 52 h 64"/>
                    <a:gd name="T64" fmla="*/ 34 w 42"/>
                    <a:gd name="T65" fmla="*/ 53 h 64"/>
                    <a:gd name="T66" fmla="*/ 36 w 42"/>
                    <a:gd name="T67" fmla="*/ 50 h 64"/>
                    <a:gd name="T68" fmla="*/ 38 w 42"/>
                    <a:gd name="T69" fmla="*/ 47 h 64"/>
                    <a:gd name="T70" fmla="*/ 37 w 42"/>
                    <a:gd name="T71" fmla="*/ 43 h 64"/>
                    <a:gd name="T72" fmla="*/ 36 w 42"/>
                    <a:gd name="T73" fmla="*/ 38 h 64"/>
                    <a:gd name="T74" fmla="*/ 33 w 42"/>
                    <a:gd name="T75" fmla="*/ 32 h 64"/>
                    <a:gd name="T76" fmla="*/ 30 w 42"/>
                    <a:gd name="T77" fmla="*/ 26 h 64"/>
                    <a:gd name="T78" fmla="*/ 26 w 42"/>
                    <a:gd name="T79" fmla="*/ 20 h 64"/>
                    <a:gd name="T80" fmla="*/ 22 w 42"/>
                    <a:gd name="T81" fmla="*/ 15 h 64"/>
                    <a:gd name="T82" fmla="*/ 17 w 42"/>
                    <a:gd name="T83" fmla="*/ 12 h 64"/>
                    <a:gd name="T84" fmla="*/ 14 w 42"/>
                    <a:gd name="T85" fmla="*/ 11 h 64"/>
                    <a:gd name="T86" fmla="*/ 11 w 42"/>
                    <a:gd name="T87" fmla="*/ 10 h 64"/>
                    <a:gd name="T88" fmla="*/ 7 w 42"/>
                    <a:gd name="T89" fmla="*/ 8 h 64"/>
                    <a:gd name="T90" fmla="*/ 4 w 42"/>
                    <a:gd name="T91" fmla="*/ 7 h 64"/>
                    <a:gd name="T92" fmla="*/ 1 w 42"/>
                    <a:gd name="T93" fmla="*/ 4 h 64"/>
                    <a:gd name="T94" fmla="*/ 1 w 42"/>
                    <a:gd name="T95" fmla="*/ 1 h 64"/>
                    <a:gd name="T96" fmla="*/ 3 w 42"/>
                    <a:gd name="T97" fmla="*/ 0 h 64"/>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42"/>
                    <a:gd name="T148" fmla="*/ 0 h 64"/>
                    <a:gd name="T149" fmla="*/ 42 w 42"/>
                    <a:gd name="T150" fmla="*/ 64 h 64"/>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42" h="64">
                      <a:moveTo>
                        <a:pt x="3" y="0"/>
                      </a:moveTo>
                      <a:lnTo>
                        <a:pt x="3" y="0"/>
                      </a:lnTo>
                      <a:lnTo>
                        <a:pt x="4" y="0"/>
                      </a:lnTo>
                      <a:lnTo>
                        <a:pt x="5" y="1"/>
                      </a:lnTo>
                      <a:lnTo>
                        <a:pt x="6" y="1"/>
                      </a:lnTo>
                      <a:lnTo>
                        <a:pt x="7" y="1"/>
                      </a:lnTo>
                      <a:lnTo>
                        <a:pt x="8" y="1"/>
                      </a:lnTo>
                      <a:lnTo>
                        <a:pt x="9" y="2"/>
                      </a:lnTo>
                      <a:lnTo>
                        <a:pt x="10" y="2"/>
                      </a:lnTo>
                      <a:lnTo>
                        <a:pt x="12" y="3"/>
                      </a:lnTo>
                      <a:lnTo>
                        <a:pt x="13" y="4"/>
                      </a:lnTo>
                      <a:lnTo>
                        <a:pt x="14" y="4"/>
                      </a:lnTo>
                      <a:lnTo>
                        <a:pt x="16" y="5"/>
                      </a:lnTo>
                      <a:lnTo>
                        <a:pt x="17" y="6"/>
                      </a:lnTo>
                      <a:lnTo>
                        <a:pt x="19" y="7"/>
                      </a:lnTo>
                      <a:lnTo>
                        <a:pt x="20" y="8"/>
                      </a:lnTo>
                      <a:lnTo>
                        <a:pt x="22" y="9"/>
                      </a:lnTo>
                      <a:lnTo>
                        <a:pt x="23" y="10"/>
                      </a:lnTo>
                      <a:lnTo>
                        <a:pt x="25" y="11"/>
                      </a:lnTo>
                      <a:lnTo>
                        <a:pt x="27" y="12"/>
                      </a:lnTo>
                      <a:lnTo>
                        <a:pt x="28" y="14"/>
                      </a:lnTo>
                      <a:lnTo>
                        <a:pt x="30" y="15"/>
                      </a:lnTo>
                      <a:lnTo>
                        <a:pt x="31" y="17"/>
                      </a:lnTo>
                      <a:lnTo>
                        <a:pt x="32" y="18"/>
                      </a:lnTo>
                      <a:lnTo>
                        <a:pt x="33" y="20"/>
                      </a:lnTo>
                      <a:lnTo>
                        <a:pt x="35" y="22"/>
                      </a:lnTo>
                      <a:lnTo>
                        <a:pt x="36" y="24"/>
                      </a:lnTo>
                      <a:lnTo>
                        <a:pt x="38" y="26"/>
                      </a:lnTo>
                      <a:lnTo>
                        <a:pt x="38" y="27"/>
                      </a:lnTo>
                      <a:lnTo>
                        <a:pt x="38" y="28"/>
                      </a:lnTo>
                      <a:lnTo>
                        <a:pt x="39" y="30"/>
                      </a:lnTo>
                      <a:lnTo>
                        <a:pt x="40" y="30"/>
                      </a:lnTo>
                      <a:lnTo>
                        <a:pt x="40" y="33"/>
                      </a:lnTo>
                      <a:lnTo>
                        <a:pt x="41" y="35"/>
                      </a:lnTo>
                      <a:lnTo>
                        <a:pt x="41" y="37"/>
                      </a:lnTo>
                      <a:lnTo>
                        <a:pt x="42" y="39"/>
                      </a:lnTo>
                      <a:lnTo>
                        <a:pt x="42" y="41"/>
                      </a:lnTo>
                      <a:lnTo>
                        <a:pt x="42" y="42"/>
                      </a:lnTo>
                      <a:lnTo>
                        <a:pt x="42" y="44"/>
                      </a:lnTo>
                      <a:lnTo>
                        <a:pt x="42" y="46"/>
                      </a:lnTo>
                      <a:lnTo>
                        <a:pt x="42" y="47"/>
                      </a:lnTo>
                      <a:lnTo>
                        <a:pt x="41" y="48"/>
                      </a:lnTo>
                      <a:lnTo>
                        <a:pt x="41" y="50"/>
                      </a:lnTo>
                      <a:lnTo>
                        <a:pt x="41" y="51"/>
                      </a:lnTo>
                      <a:lnTo>
                        <a:pt x="40" y="52"/>
                      </a:lnTo>
                      <a:lnTo>
                        <a:pt x="40" y="53"/>
                      </a:lnTo>
                      <a:lnTo>
                        <a:pt x="39" y="54"/>
                      </a:lnTo>
                      <a:lnTo>
                        <a:pt x="38" y="55"/>
                      </a:lnTo>
                      <a:lnTo>
                        <a:pt x="36" y="57"/>
                      </a:lnTo>
                      <a:lnTo>
                        <a:pt x="35" y="58"/>
                      </a:lnTo>
                      <a:lnTo>
                        <a:pt x="33" y="59"/>
                      </a:lnTo>
                      <a:lnTo>
                        <a:pt x="32" y="60"/>
                      </a:lnTo>
                      <a:lnTo>
                        <a:pt x="30" y="61"/>
                      </a:lnTo>
                      <a:lnTo>
                        <a:pt x="29" y="61"/>
                      </a:lnTo>
                      <a:lnTo>
                        <a:pt x="28" y="62"/>
                      </a:lnTo>
                      <a:lnTo>
                        <a:pt x="27" y="62"/>
                      </a:lnTo>
                      <a:lnTo>
                        <a:pt x="26" y="62"/>
                      </a:lnTo>
                      <a:lnTo>
                        <a:pt x="25" y="63"/>
                      </a:lnTo>
                      <a:lnTo>
                        <a:pt x="24" y="63"/>
                      </a:lnTo>
                      <a:lnTo>
                        <a:pt x="23" y="63"/>
                      </a:lnTo>
                      <a:lnTo>
                        <a:pt x="22" y="63"/>
                      </a:lnTo>
                      <a:lnTo>
                        <a:pt x="21" y="64"/>
                      </a:lnTo>
                      <a:lnTo>
                        <a:pt x="20" y="64"/>
                      </a:lnTo>
                      <a:lnTo>
                        <a:pt x="18" y="64"/>
                      </a:lnTo>
                      <a:lnTo>
                        <a:pt x="17" y="64"/>
                      </a:lnTo>
                      <a:lnTo>
                        <a:pt x="16" y="64"/>
                      </a:lnTo>
                      <a:lnTo>
                        <a:pt x="15" y="64"/>
                      </a:lnTo>
                      <a:lnTo>
                        <a:pt x="14" y="64"/>
                      </a:lnTo>
                      <a:lnTo>
                        <a:pt x="13" y="64"/>
                      </a:lnTo>
                      <a:lnTo>
                        <a:pt x="12" y="64"/>
                      </a:lnTo>
                      <a:lnTo>
                        <a:pt x="11" y="64"/>
                      </a:lnTo>
                      <a:lnTo>
                        <a:pt x="10" y="64"/>
                      </a:lnTo>
                      <a:lnTo>
                        <a:pt x="10" y="63"/>
                      </a:lnTo>
                      <a:lnTo>
                        <a:pt x="9" y="61"/>
                      </a:lnTo>
                      <a:lnTo>
                        <a:pt x="9" y="59"/>
                      </a:lnTo>
                      <a:lnTo>
                        <a:pt x="10" y="58"/>
                      </a:lnTo>
                      <a:lnTo>
                        <a:pt x="11" y="56"/>
                      </a:lnTo>
                      <a:lnTo>
                        <a:pt x="12" y="55"/>
                      </a:lnTo>
                      <a:lnTo>
                        <a:pt x="13" y="53"/>
                      </a:lnTo>
                      <a:lnTo>
                        <a:pt x="14" y="52"/>
                      </a:lnTo>
                      <a:lnTo>
                        <a:pt x="15" y="51"/>
                      </a:lnTo>
                      <a:lnTo>
                        <a:pt x="17" y="50"/>
                      </a:lnTo>
                      <a:lnTo>
                        <a:pt x="18" y="50"/>
                      </a:lnTo>
                      <a:lnTo>
                        <a:pt x="20" y="50"/>
                      </a:lnTo>
                      <a:lnTo>
                        <a:pt x="21" y="50"/>
                      </a:lnTo>
                      <a:lnTo>
                        <a:pt x="22" y="50"/>
                      </a:lnTo>
                      <a:lnTo>
                        <a:pt x="23" y="50"/>
                      </a:lnTo>
                      <a:lnTo>
                        <a:pt x="25" y="50"/>
                      </a:lnTo>
                      <a:lnTo>
                        <a:pt x="27" y="51"/>
                      </a:lnTo>
                      <a:lnTo>
                        <a:pt x="28" y="52"/>
                      </a:lnTo>
                      <a:lnTo>
                        <a:pt x="30" y="52"/>
                      </a:lnTo>
                      <a:lnTo>
                        <a:pt x="31" y="53"/>
                      </a:lnTo>
                      <a:lnTo>
                        <a:pt x="33" y="53"/>
                      </a:lnTo>
                      <a:lnTo>
                        <a:pt x="34" y="53"/>
                      </a:lnTo>
                      <a:lnTo>
                        <a:pt x="35" y="52"/>
                      </a:lnTo>
                      <a:lnTo>
                        <a:pt x="36" y="51"/>
                      </a:lnTo>
                      <a:lnTo>
                        <a:pt x="36" y="50"/>
                      </a:lnTo>
                      <a:lnTo>
                        <a:pt x="37" y="50"/>
                      </a:lnTo>
                      <a:lnTo>
                        <a:pt x="37" y="48"/>
                      </a:lnTo>
                      <a:lnTo>
                        <a:pt x="38" y="47"/>
                      </a:lnTo>
                      <a:lnTo>
                        <a:pt x="38" y="46"/>
                      </a:lnTo>
                      <a:lnTo>
                        <a:pt x="38" y="44"/>
                      </a:lnTo>
                      <a:lnTo>
                        <a:pt x="37" y="43"/>
                      </a:lnTo>
                      <a:lnTo>
                        <a:pt x="37" y="41"/>
                      </a:lnTo>
                      <a:lnTo>
                        <a:pt x="36" y="39"/>
                      </a:lnTo>
                      <a:lnTo>
                        <a:pt x="36" y="38"/>
                      </a:lnTo>
                      <a:lnTo>
                        <a:pt x="35" y="35"/>
                      </a:lnTo>
                      <a:lnTo>
                        <a:pt x="35" y="33"/>
                      </a:lnTo>
                      <a:lnTo>
                        <a:pt x="33" y="32"/>
                      </a:lnTo>
                      <a:lnTo>
                        <a:pt x="33" y="30"/>
                      </a:lnTo>
                      <a:lnTo>
                        <a:pt x="31" y="27"/>
                      </a:lnTo>
                      <a:lnTo>
                        <a:pt x="30" y="26"/>
                      </a:lnTo>
                      <a:lnTo>
                        <a:pt x="29" y="24"/>
                      </a:lnTo>
                      <a:lnTo>
                        <a:pt x="28" y="22"/>
                      </a:lnTo>
                      <a:lnTo>
                        <a:pt x="26" y="20"/>
                      </a:lnTo>
                      <a:lnTo>
                        <a:pt x="25" y="18"/>
                      </a:lnTo>
                      <a:lnTo>
                        <a:pt x="23" y="17"/>
                      </a:lnTo>
                      <a:lnTo>
                        <a:pt x="22" y="15"/>
                      </a:lnTo>
                      <a:lnTo>
                        <a:pt x="20" y="14"/>
                      </a:lnTo>
                      <a:lnTo>
                        <a:pt x="18" y="13"/>
                      </a:lnTo>
                      <a:lnTo>
                        <a:pt x="17" y="12"/>
                      </a:lnTo>
                      <a:lnTo>
                        <a:pt x="16" y="12"/>
                      </a:lnTo>
                      <a:lnTo>
                        <a:pt x="15" y="12"/>
                      </a:lnTo>
                      <a:lnTo>
                        <a:pt x="14" y="11"/>
                      </a:lnTo>
                      <a:lnTo>
                        <a:pt x="13" y="11"/>
                      </a:lnTo>
                      <a:lnTo>
                        <a:pt x="12" y="10"/>
                      </a:lnTo>
                      <a:lnTo>
                        <a:pt x="11" y="10"/>
                      </a:lnTo>
                      <a:lnTo>
                        <a:pt x="10" y="9"/>
                      </a:lnTo>
                      <a:lnTo>
                        <a:pt x="8" y="9"/>
                      </a:lnTo>
                      <a:lnTo>
                        <a:pt x="7" y="8"/>
                      </a:lnTo>
                      <a:lnTo>
                        <a:pt x="5" y="7"/>
                      </a:lnTo>
                      <a:lnTo>
                        <a:pt x="4" y="7"/>
                      </a:lnTo>
                      <a:lnTo>
                        <a:pt x="3" y="6"/>
                      </a:lnTo>
                      <a:lnTo>
                        <a:pt x="1" y="5"/>
                      </a:lnTo>
                      <a:lnTo>
                        <a:pt x="1" y="4"/>
                      </a:lnTo>
                      <a:lnTo>
                        <a:pt x="0" y="3"/>
                      </a:lnTo>
                      <a:lnTo>
                        <a:pt x="1" y="1"/>
                      </a:lnTo>
                      <a:lnTo>
                        <a:pt x="2" y="0"/>
                      </a:lnTo>
                      <a:lnTo>
                        <a:pt x="3" y="0"/>
                      </a:lnTo>
                      <a:close/>
                    </a:path>
                  </a:pathLst>
                </a:custGeom>
                <a:solidFill>
                  <a:srgbClr val="FF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467" name="Freeform 121"/>
                <p:cNvSpPr>
                  <a:spLocks/>
                </p:cNvSpPr>
                <p:nvPr/>
              </p:nvSpPr>
              <p:spPr bwMode="auto">
                <a:xfrm>
                  <a:off x="4688" y="2356"/>
                  <a:ext cx="27" cy="27"/>
                </a:xfrm>
                <a:custGeom>
                  <a:avLst/>
                  <a:gdLst>
                    <a:gd name="T0" fmla="*/ 0 w 27"/>
                    <a:gd name="T1" fmla="*/ 2 h 27"/>
                    <a:gd name="T2" fmla="*/ 0 w 27"/>
                    <a:gd name="T3" fmla="*/ 1 h 27"/>
                    <a:gd name="T4" fmla="*/ 1 w 27"/>
                    <a:gd name="T5" fmla="*/ 1 h 27"/>
                    <a:gd name="T6" fmla="*/ 3 w 27"/>
                    <a:gd name="T7" fmla="*/ 0 h 27"/>
                    <a:gd name="T8" fmla="*/ 5 w 27"/>
                    <a:gd name="T9" fmla="*/ 0 h 27"/>
                    <a:gd name="T10" fmla="*/ 7 w 27"/>
                    <a:gd name="T11" fmla="*/ 0 h 27"/>
                    <a:gd name="T12" fmla="*/ 10 w 27"/>
                    <a:gd name="T13" fmla="*/ 1 h 27"/>
                    <a:gd name="T14" fmla="*/ 12 w 27"/>
                    <a:gd name="T15" fmla="*/ 1 h 27"/>
                    <a:gd name="T16" fmla="*/ 14 w 27"/>
                    <a:gd name="T17" fmla="*/ 2 h 27"/>
                    <a:gd name="T18" fmla="*/ 17 w 27"/>
                    <a:gd name="T19" fmla="*/ 3 h 27"/>
                    <a:gd name="T20" fmla="*/ 19 w 27"/>
                    <a:gd name="T21" fmla="*/ 4 h 27"/>
                    <a:gd name="T22" fmla="*/ 21 w 27"/>
                    <a:gd name="T23" fmla="*/ 6 h 27"/>
                    <a:gd name="T24" fmla="*/ 23 w 27"/>
                    <a:gd name="T25" fmla="*/ 8 h 27"/>
                    <a:gd name="T26" fmla="*/ 25 w 27"/>
                    <a:gd name="T27" fmla="*/ 11 h 27"/>
                    <a:gd name="T28" fmla="*/ 26 w 27"/>
                    <a:gd name="T29" fmla="*/ 14 h 27"/>
                    <a:gd name="T30" fmla="*/ 27 w 27"/>
                    <a:gd name="T31" fmla="*/ 16 h 27"/>
                    <a:gd name="T32" fmla="*/ 27 w 27"/>
                    <a:gd name="T33" fmla="*/ 19 h 27"/>
                    <a:gd name="T34" fmla="*/ 27 w 27"/>
                    <a:gd name="T35" fmla="*/ 21 h 27"/>
                    <a:gd name="T36" fmla="*/ 26 w 27"/>
                    <a:gd name="T37" fmla="*/ 23 h 27"/>
                    <a:gd name="T38" fmla="*/ 24 w 27"/>
                    <a:gd name="T39" fmla="*/ 25 h 27"/>
                    <a:gd name="T40" fmla="*/ 21 w 27"/>
                    <a:gd name="T41" fmla="*/ 27 h 27"/>
                    <a:gd name="T42" fmla="*/ 18 w 27"/>
                    <a:gd name="T43" fmla="*/ 27 h 27"/>
                    <a:gd name="T44" fmla="*/ 15 w 27"/>
                    <a:gd name="T45" fmla="*/ 27 h 27"/>
                    <a:gd name="T46" fmla="*/ 13 w 27"/>
                    <a:gd name="T47" fmla="*/ 26 h 27"/>
                    <a:gd name="T48" fmla="*/ 12 w 27"/>
                    <a:gd name="T49" fmla="*/ 24 h 27"/>
                    <a:gd name="T50" fmla="*/ 12 w 27"/>
                    <a:gd name="T51" fmla="*/ 21 h 27"/>
                    <a:gd name="T52" fmla="*/ 12 w 27"/>
                    <a:gd name="T53" fmla="*/ 17 h 27"/>
                    <a:gd name="T54" fmla="*/ 11 w 27"/>
                    <a:gd name="T55" fmla="*/ 14 h 27"/>
                    <a:gd name="T56" fmla="*/ 9 w 27"/>
                    <a:gd name="T57" fmla="*/ 10 h 27"/>
                    <a:gd name="T58" fmla="*/ 7 w 27"/>
                    <a:gd name="T59" fmla="*/ 7 h 27"/>
                    <a:gd name="T60" fmla="*/ 4 w 27"/>
                    <a:gd name="T61" fmla="*/ 5 h 27"/>
                    <a:gd name="T62" fmla="*/ 1 w 27"/>
                    <a:gd name="T63" fmla="*/ 4 h 27"/>
                    <a:gd name="T64" fmla="*/ 0 w 27"/>
                    <a:gd name="T65" fmla="*/ 3 h 2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7"/>
                    <a:gd name="T100" fmla="*/ 0 h 27"/>
                    <a:gd name="T101" fmla="*/ 27 w 27"/>
                    <a:gd name="T102" fmla="*/ 27 h 2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7" h="27">
                      <a:moveTo>
                        <a:pt x="0" y="3"/>
                      </a:moveTo>
                      <a:lnTo>
                        <a:pt x="0" y="2"/>
                      </a:lnTo>
                      <a:lnTo>
                        <a:pt x="0" y="1"/>
                      </a:lnTo>
                      <a:lnTo>
                        <a:pt x="1" y="1"/>
                      </a:lnTo>
                      <a:lnTo>
                        <a:pt x="2" y="1"/>
                      </a:lnTo>
                      <a:lnTo>
                        <a:pt x="3" y="0"/>
                      </a:lnTo>
                      <a:lnTo>
                        <a:pt x="4" y="0"/>
                      </a:lnTo>
                      <a:lnTo>
                        <a:pt x="5" y="0"/>
                      </a:lnTo>
                      <a:lnTo>
                        <a:pt x="6" y="0"/>
                      </a:lnTo>
                      <a:lnTo>
                        <a:pt x="7" y="0"/>
                      </a:lnTo>
                      <a:lnTo>
                        <a:pt x="9" y="1"/>
                      </a:lnTo>
                      <a:lnTo>
                        <a:pt x="10" y="1"/>
                      </a:lnTo>
                      <a:lnTo>
                        <a:pt x="11" y="1"/>
                      </a:lnTo>
                      <a:lnTo>
                        <a:pt x="12" y="1"/>
                      </a:lnTo>
                      <a:lnTo>
                        <a:pt x="13" y="1"/>
                      </a:lnTo>
                      <a:lnTo>
                        <a:pt x="14" y="2"/>
                      </a:lnTo>
                      <a:lnTo>
                        <a:pt x="16" y="2"/>
                      </a:lnTo>
                      <a:lnTo>
                        <a:pt x="17" y="3"/>
                      </a:lnTo>
                      <a:lnTo>
                        <a:pt x="18" y="4"/>
                      </a:lnTo>
                      <a:lnTo>
                        <a:pt x="19" y="4"/>
                      </a:lnTo>
                      <a:lnTo>
                        <a:pt x="21" y="5"/>
                      </a:lnTo>
                      <a:lnTo>
                        <a:pt x="21" y="6"/>
                      </a:lnTo>
                      <a:lnTo>
                        <a:pt x="23" y="7"/>
                      </a:lnTo>
                      <a:lnTo>
                        <a:pt x="23" y="8"/>
                      </a:lnTo>
                      <a:lnTo>
                        <a:pt x="24" y="9"/>
                      </a:lnTo>
                      <a:lnTo>
                        <a:pt x="25" y="11"/>
                      </a:lnTo>
                      <a:lnTo>
                        <a:pt x="26" y="13"/>
                      </a:lnTo>
                      <a:lnTo>
                        <a:pt x="26" y="14"/>
                      </a:lnTo>
                      <a:lnTo>
                        <a:pt x="27" y="15"/>
                      </a:lnTo>
                      <a:lnTo>
                        <a:pt x="27" y="16"/>
                      </a:lnTo>
                      <a:lnTo>
                        <a:pt x="27" y="18"/>
                      </a:lnTo>
                      <a:lnTo>
                        <a:pt x="27" y="19"/>
                      </a:lnTo>
                      <a:lnTo>
                        <a:pt x="27" y="20"/>
                      </a:lnTo>
                      <a:lnTo>
                        <a:pt x="27" y="21"/>
                      </a:lnTo>
                      <a:lnTo>
                        <a:pt x="27" y="22"/>
                      </a:lnTo>
                      <a:lnTo>
                        <a:pt x="26" y="23"/>
                      </a:lnTo>
                      <a:lnTo>
                        <a:pt x="25" y="24"/>
                      </a:lnTo>
                      <a:lnTo>
                        <a:pt x="24" y="25"/>
                      </a:lnTo>
                      <a:lnTo>
                        <a:pt x="23" y="27"/>
                      </a:lnTo>
                      <a:lnTo>
                        <a:pt x="21" y="27"/>
                      </a:lnTo>
                      <a:lnTo>
                        <a:pt x="20" y="27"/>
                      </a:lnTo>
                      <a:lnTo>
                        <a:pt x="18" y="27"/>
                      </a:lnTo>
                      <a:lnTo>
                        <a:pt x="17" y="27"/>
                      </a:lnTo>
                      <a:lnTo>
                        <a:pt x="15" y="27"/>
                      </a:lnTo>
                      <a:lnTo>
                        <a:pt x="14" y="27"/>
                      </a:lnTo>
                      <a:lnTo>
                        <a:pt x="13" y="26"/>
                      </a:lnTo>
                      <a:lnTo>
                        <a:pt x="12" y="26"/>
                      </a:lnTo>
                      <a:lnTo>
                        <a:pt x="12" y="24"/>
                      </a:lnTo>
                      <a:lnTo>
                        <a:pt x="13" y="22"/>
                      </a:lnTo>
                      <a:lnTo>
                        <a:pt x="12" y="21"/>
                      </a:lnTo>
                      <a:lnTo>
                        <a:pt x="12" y="19"/>
                      </a:lnTo>
                      <a:lnTo>
                        <a:pt x="12" y="17"/>
                      </a:lnTo>
                      <a:lnTo>
                        <a:pt x="11" y="16"/>
                      </a:lnTo>
                      <a:lnTo>
                        <a:pt x="11" y="14"/>
                      </a:lnTo>
                      <a:lnTo>
                        <a:pt x="10" y="12"/>
                      </a:lnTo>
                      <a:lnTo>
                        <a:pt x="9" y="10"/>
                      </a:lnTo>
                      <a:lnTo>
                        <a:pt x="8" y="9"/>
                      </a:lnTo>
                      <a:lnTo>
                        <a:pt x="7" y="7"/>
                      </a:lnTo>
                      <a:lnTo>
                        <a:pt x="6" y="7"/>
                      </a:lnTo>
                      <a:lnTo>
                        <a:pt x="4" y="5"/>
                      </a:lnTo>
                      <a:lnTo>
                        <a:pt x="3" y="4"/>
                      </a:lnTo>
                      <a:lnTo>
                        <a:pt x="1" y="4"/>
                      </a:lnTo>
                      <a:lnTo>
                        <a:pt x="0" y="3"/>
                      </a:lnTo>
                      <a:close/>
                    </a:path>
                  </a:pathLst>
                </a:custGeom>
                <a:solidFill>
                  <a:srgbClr val="FFCC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468" name="Freeform 122"/>
                <p:cNvSpPr>
                  <a:spLocks/>
                </p:cNvSpPr>
                <p:nvPr/>
              </p:nvSpPr>
              <p:spPr bwMode="auto">
                <a:xfrm>
                  <a:off x="4489" y="2271"/>
                  <a:ext cx="350" cy="222"/>
                </a:xfrm>
                <a:custGeom>
                  <a:avLst/>
                  <a:gdLst>
                    <a:gd name="T0" fmla="*/ 29 w 350"/>
                    <a:gd name="T1" fmla="*/ 5 h 222"/>
                    <a:gd name="T2" fmla="*/ 20 w 350"/>
                    <a:gd name="T3" fmla="*/ 14 h 222"/>
                    <a:gd name="T4" fmla="*/ 14 w 350"/>
                    <a:gd name="T5" fmla="*/ 21 h 222"/>
                    <a:gd name="T6" fmla="*/ 10 w 350"/>
                    <a:gd name="T7" fmla="*/ 28 h 222"/>
                    <a:gd name="T8" fmla="*/ 7 w 350"/>
                    <a:gd name="T9" fmla="*/ 37 h 222"/>
                    <a:gd name="T10" fmla="*/ 3 w 350"/>
                    <a:gd name="T11" fmla="*/ 46 h 222"/>
                    <a:gd name="T12" fmla="*/ 1 w 350"/>
                    <a:gd name="T13" fmla="*/ 57 h 222"/>
                    <a:gd name="T14" fmla="*/ 0 w 350"/>
                    <a:gd name="T15" fmla="*/ 70 h 222"/>
                    <a:gd name="T16" fmla="*/ 0 w 350"/>
                    <a:gd name="T17" fmla="*/ 86 h 222"/>
                    <a:gd name="T18" fmla="*/ 5 w 350"/>
                    <a:gd name="T19" fmla="*/ 109 h 222"/>
                    <a:gd name="T20" fmla="*/ 16 w 350"/>
                    <a:gd name="T21" fmla="*/ 131 h 222"/>
                    <a:gd name="T22" fmla="*/ 32 w 350"/>
                    <a:gd name="T23" fmla="*/ 152 h 222"/>
                    <a:gd name="T24" fmla="*/ 52 w 350"/>
                    <a:gd name="T25" fmla="*/ 171 h 222"/>
                    <a:gd name="T26" fmla="*/ 77 w 350"/>
                    <a:gd name="T27" fmla="*/ 188 h 222"/>
                    <a:gd name="T28" fmla="*/ 104 w 350"/>
                    <a:gd name="T29" fmla="*/ 202 h 222"/>
                    <a:gd name="T30" fmla="*/ 134 w 350"/>
                    <a:gd name="T31" fmla="*/ 212 h 222"/>
                    <a:gd name="T32" fmla="*/ 165 w 350"/>
                    <a:gd name="T33" fmla="*/ 219 h 222"/>
                    <a:gd name="T34" fmla="*/ 197 w 350"/>
                    <a:gd name="T35" fmla="*/ 222 h 222"/>
                    <a:gd name="T36" fmla="*/ 229 w 350"/>
                    <a:gd name="T37" fmla="*/ 219 h 222"/>
                    <a:gd name="T38" fmla="*/ 260 w 350"/>
                    <a:gd name="T39" fmla="*/ 213 h 222"/>
                    <a:gd name="T40" fmla="*/ 286 w 350"/>
                    <a:gd name="T41" fmla="*/ 203 h 222"/>
                    <a:gd name="T42" fmla="*/ 307 w 350"/>
                    <a:gd name="T43" fmla="*/ 191 h 222"/>
                    <a:gd name="T44" fmla="*/ 323 w 350"/>
                    <a:gd name="T45" fmla="*/ 178 h 222"/>
                    <a:gd name="T46" fmla="*/ 335 w 350"/>
                    <a:gd name="T47" fmla="*/ 162 h 222"/>
                    <a:gd name="T48" fmla="*/ 344 w 350"/>
                    <a:gd name="T49" fmla="*/ 147 h 222"/>
                    <a:gd name="T50" fmla="*/ 348 w 350"/>
                    <a:gd name="T51" fmla="*/ 132 h 222"/>
                    <a:gd name="T52" fmla="*/ 350 w 350"/>
                    <a:gd name="T53" fmla="*/ 117 h 222"/>
                    <a:gd name="T54" fmla="*/ 350 w 350"/>
                    <a:gd name="T55" fmla="*/ 103 h 222"/>
                    <a:gd name="T56" fmla="*/ 347 w 350"/>
                    <a:gd name="T57" fmla="*/ 90 h 222"/>
                    <a:gd name="T58" fmla="*/ 343 w 350"/>
                    <a:gd name="T59" fmla="*/ 79 h 222"/>
                    <a:gd name="T60" fmla="*/ 338 w 350"/>
                    <a:gd name="T61" fmla="*/ 122 h 222"/>
                    <a:gd name="T62" fmla="*/ 325 w 350"/>
                    <a:gd name="T63" fmla="*/ 139 h 222"/>
                    <a:gd name="T64" fmla="*/ 309 w 350"/>
                    <a:gd name="T65" fmla="*/ 152 h 222"/>
                    <a:gd name="T66" fmla="*/ 292 w 350"/>
                    <a:gd name="T67" fmla="*/ 162 h 222"/>
                    <a:gd name="T68" fmla="*/ 274 w 350"/>
                    <a:gd name="T69" fmla="*/ 170 h 222"/>
                    <a:gd name="T70" fmla="*/ 256 w 350"/>
                    <a:gd name="T71" fmla="*/ 176 h 222"/>
                    <a:gd name="T72" fmla="*/ 238 w 350"/>
                    <a:gd name="T73" fmla="*/ 179 h 222"/>
                    <a:gd name="T74" fmla="*/ 223 w 350"/>
                    <a:gd name="T75" fmla="*/ 180 h 222"/>
                    <a:gd name="T76" fmla="*/ 211 w 350"/>
                    <a:gd name="T77" fmla="*/ 181 h 222"/>
                    <a:gd name="T78" fmla="*/ 202 w 350"/>
                    <a:gd name="T79" fmla="*/ 181 h 222"/>
                    <a:gd name="T80" fmla="*/ 199 w 350"/>
                    <a:gd name="T81" fmla="*/ 181 h 222"/>
                    <a:gd name="T82" fmla="*/ 192 w 350"/>
                    <a:gd name="T83" fmla="*/ 185 h 222"/>
                    <a:gd name="T84" fmla="*/ 185 w 350"/>
                    <a:gd name="T85" fmla="*/ 189 h 222"/>
                    <a:gd name="T86" fmla="*/ 175 w 350"/>
                    <a:gd name="T87" fmla="*/ 194 h 222"/>
                    <a:gd name="T88" fmla="*/ 163 w 350"/>
                    <a:gd name="T89" fmla="*/ 199 h 222"/>
                    <a:gd name="T90" fmla="*/ 151 w 350"/>
                    <a:gd name="T91" fmla="*/ 202 h 222"/>
                    <a:gd name="T92" fmla="*/ 138 w 350"/>
                    <a:gd name="T93" fmla="*/ 205 h 222"/>
                    <a:gd name="T94" fmla="*/ 126 w 350"/>
                    <a:gd name="T95" fmla="*/ 205 h 222"/>
                    <a:gd name="T96" fmla="*/ 115 w 350"/>
                    <a:gd name="T97" fmla="*/ 202 h 222"/>
                    <a:gd name="T98" fmla="*/ 106 w 350"/>
                    <a:gd name="T99" fmla="*/ 196 h 222"/>
                    <a:gd name="T100" fmla="*/ 61 w 350"/>
                    <a:gd name="T101" fmla="*/ 129 h 222"/>
                    <a:gd name="T102" fmla="*/ 66 w 350"/>
                    <a:gd name="T103" fmla="*/ 69 h 222"/>
                    <a:gd name="T104" fmla="*/ 57 w 350"/>
                    <a:gd name="T105" fmla="*/ 66 h 222"/>
                    <a:gd name="T106" fmla="*/ 49 w 350"/>
                    <a:gd name="T107" fmla="*/ 61 h 222"/>
                    <a:gd name="T108" fmla="*/ 43 w 350"/>
                    <a:gd name="T109" fmla="*/ 54 h 222"/>
                    <a:gd name="T110" fmla="*/ 40 w 350"/>
                    <a:gd name="T111" fmla="*/ 48 h 222"/>
                    <a:gd name="T112" fmla="*/ 39 w 350"/>
                    <a:gd name="T113" fmla="*/ 39 h 222"/>
                    <a:gd name="T114" fmla="*/ 43 w 350"/>
                    <a:gd name="T115" fmla="*/ 31 h 222"/>
                    <a:gd name="T116" fmla="*/ 51 w 350"/>
                    <a:gd name="T117" fmla="*/ 23 h 222"/>
                    <a:gd name="T118" fmla="*/ 60 w 350"/>
                    <a:gd name="T119" fmla="*/ 19 h 222"/>
                    <a:gd name="T120" fmla="*/ 69 w 350"/>
                    <a:gd name="T121" fmla="*/ 17 h 222"/>
                    <a:gd name="T122" fmla="*/ 75 w 350"/>
                    <a:gd name="T123" fmla="*/ 16 h 22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350"/>
                    <a:gd name="T187" fmla="*/ 0 h 222"/>
                    <a:gd name="T188" fmla="*/ 350 w 350"/>
                    <a:gd name="T189" fmla="*/ 222 h 22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350" h="222">
                      <a:moveTo>
                        <a:pt x="37" y="0"/>
                      </a:moveTo>
                      <a:lnTo>
                        <a:pt x="36" y="0"/>
                      </a:lnTo>
                      <a:lnTo>
                        <a:pt x="34" y="1"/>
                      </a:lnTo>
                      <a:lnTo>
                        <a:pt x="33" y="2"/>
                      </a:lnTo>
                      <a:lnTo>
                        <a:pt x="31" y="3"/>
                      </a:lnTo>
                      <a:lnTo>
                        <a:pt x="29" y="5"/>
                      </a:lnTo>
                      <a:lnTo>
                        <a:pt x="28" y="6"/>
                      </a:lnTo>
                      <a:lnTo>
                        <a:pt x="26" y="7"/>
                      </a:lnTo>
                      <a:lnTo>
                        <a:pt x="24" y="9"/>
                      </a:lnTo>
                      <a:lnTo>
                        <a:pt x="23" y="10"/>
                      </a:lnTo>
                      <a:lnTo>
                        <a:pt x="21" y="12"/>
                      </a:lnTo>
                      <a:lnTo>
                        <a:pt x="20" y="14"/>
                      </a:lnTo>
                      <a:lnTo>
                        <a:pt x="18" y="16"/>
                      </a:lnTo>
                      <a:lnTo>
                        <a:pt x="17" y="17"/>
                      </a:lnTo>
                      <a:lnTo>
                        <a:pt x="16" y="18"/>
                      </a:lnTo>
                      <a:lnTo>
                        <a:pt x="16" y="19"/>
                      </a:lnTo>
                      <a:lnTo>
                        <a:pt x="15" y="20"/>
                      </a:lnTo>
                      <a:lnTo>
                        <a:pt x="14" y="21"/>
                      </a:lnTo>
                      <a:lnTo>
                        <a:pt x="13" y="22"/>
                      </a:lnTo>
                      <a:lnTo>
                        <a:pt x="13" y="23"/>
                      </a:lnTo>
                      <a:lnTo>
                        <a:pt x="12" y="25"/>
                      </a:lnTo>
                      <a:lnTo>
                        <a:pt x="11" y="26"/>
                      </a:lnTo>
                      <a:lnTo>
                        <a:pt x="11" y="27"/>
                      </a:lnTo>
                      <a:lnTo>
                        <a:pt x="10" y="28"/>
                      </a:lnTo>
                      <a:lnTo>
                        <a:pt x="10" y="30"/>
                      </a:lnTo>
                      <a:lnTo>
                        <a:pt x="9" y="31"/>
                      </a:lnTo>
                      <a:lnTo>
                        <a:pt x="8" y="32"/>
                      </a:lnTo>
                      <a:lnTo>
                        <a:pt x="8" y="34"/>
                      </a:lnTo>
                      <a:lnTo>
                        <a:pt x="7" y="35"/>
                      </a:lnTo>
                      <a:lnTo>
                        <a:pt x="7" y="37"/>
                      </a:lnTo>
                      <a:lnTo>
                        <a:pt x="6" y="38"/>
                      </a:lnTo>
                      <a:lnTo>
                        <a:pt x="5" y="40"/>
                      </a:lnTo>
                      <a:lnTo>
                        <a:pt x="5" y="42"/>
                      </a:lnTo>
                      <a:lnTo>
                        <a:pt x="5" y="43"/>
                      </a:lnTo>
                      <a:lnTo>
                        <a:pt x="4" y="45"/>
                      </a:lnTo>
                      <a:lnTo>
                        <a:pt x="3" y="46"/>
                      </a:lnTo>
                      <a:lnTo>
                        <a:pt x="3" y="49"/>
                      </a:lnTo>
                      <a:lnTo>
                        <a:pt x="3" y="50"/>
                      </a:lnTo>
                      <a:lnTo>
                        <a:pt x="2" y="52"/>
                      </a:lnTo>
                      <a:lnTo>
                        <a:pt x="2" y="54"/>
                      </a:lnTo>
                      <a:lnTo>
                        <a:pt x="2" y="56"/>
                      </a:lnTo>
                      <a:lnTo>
                        <a:pt x="1" y="57"/>
                      </a:lnTo>
                      <a:lnTo>
                        <a:pt x="1" y="60"/>
                      </a:lnTo>
                      <a:lnTo>
                        <a:pt x="1" y="62"/>
                      </a:lnTo>
                      <a:lnTo>
                        <a:pt x="1" y="64"/>
                      </a:lnTo>
                      <a:lnTo>
                        <a:pt x="0" y="66"/>
                      </a:lnTo>
                      <a:lnTo>
                        <a:pt x="0" y="68"/>
                      </a:lnTo>
                      <a:lnTo>
                        <a:pt x="0" y="70"/>
                      </a:lnTo>
                      <a:lnTo>
                        <a:pt x="0" y="73"/>
                      </a:lnTo>
                      <a:lnTo>
                        <a:pt x="0" y="75"/>
                      </a:lnTo>
                      <a:lnTo>
                        <a:pt x="0" y="77"/>
                      </a:lnTo>
                      <a:lnTo>
                        <a:pt x="0" y="80"/>
                      </a:lnTo>
                      <a:lnTo>
                        <a:pt x="0" y="82"/>
                      </a:lnTo>
                      <a:lnTo>
                        <a:pt x="0" y="86"/>
                      </a:lnTo>
                      <a:lnTo>
                        <a:pt x="0" y="90"/>
                      </a:lnTo>
                      <a:lnTo>
                        <a:pt x="1" y="94"/>
                      </a:lnTo>
                      <a:lnTo>
                        <a:pt x="2" y="98"/>
                      </a:lnTo>
                      <a:lnTo>
                        <a:pt x="2" y="101"/>
                      </a:lnTo>
                      <a:lnTo>
                        <a:pt x="3" y="106"/>
                      </a:lnTo>
                      <a:lnTo>
                        <a:pt x="5" y="109"/>
                      </a:lnTo>
                      <a:lnTo>
                        <a:pt x="7" y="113"/>
                      </a:lnTo>
                      <a:lnTo>
                        <a:pt x="8" y="117"/>
                      </a:lnTo>
                      <a:lnTo>
                        <a:pt x="10" y="121"/>
                      </a:lnTo>
                      <a:lnTo>
                        <a:pt x="11" y="124"/>
                      </a:lnTo>
                      <a:lnTo>
                        <a:pt x="13" y="128"/>
                      </a:lnTo>
                      <a:lnTo>
                        <a:pt x="16" y="131"/>
                      </a:lnTo>
                      <a:lnTo>
                        <a:pt x="18" y="135"/>
                      </a:lnTo>
                      <a:lnTo>
                        <a:pt x="21" y="138"/>
                      </a:lnTo>
                      <a:lnTo>
                        <a:pt x="23" y="142"/>
                      </a:lnTo>
                      <a:lnTo>
                        <a:pt x="26" y="146"/>
                      </a:lnTo>
                      <a:lnTo>
                        <a:pt x="29" y="149"/>
                      </a:lnTo>
                      <a:lnTo>
                        <a:pt x="32" y="152"/>
                      </a:lnTo>
                      <a:lnTo>
                        <a:pt x="35" y="155"/>
                      </a:lnTo>
                      <a:lnTo>
                        <a:pt x="38" y="158"/>
                      </a:lnTo>
                      <a:lnTo>
                        <a:pt x="42" y="162"/>
                      </a:lnTo>
                      <a:lnTo>
                        <a:pt x="45" y="165"/>
                      </a:lnTo>
                      <a:lnTo>
                        <a:pt x="49" y="168"/>
                      </a:lnTo>
                      <a:lnTo>
                        <a:pt x="52" y="171"/>
                      </a:lnTo>
                      <a:lnTo>
                        <a:pt x="56" y="174"/>
                      </a:lnTo>
                      <a:lnTo>
                        <a:pt x="60" y="177"/>
                      </a:lnTo>
                      <a:lnTo>
                        <a:pt x="64" y="180"/>
                      </a:lnTo>
                      <a:lnTo>
                        <a:pt x="68" y="183"/>
                      </a:lnTo>
                      <a:lnTo>
                        <a:pt x="72" y="185"/>
                      </a:lnTo>
                      <a:lnTo>
                        <a:pt x="77" y="188"/>
                      </a:lnTo>
                      <a:lnTo>
                        <a:pt x="81" y="190"/>
                      </a:lnTo>
                      <a:lnTo>
                        <a:pt x="85" y="193"/>
                      </a:lnTo>
                      <a:lnTo>
                        <a:pt x="90" y="195"/>
                      </a:lnTo>
                      <a:lnTo>
                        <a:pt x="95" y="197"/>
                      </a:lnTo>
                      <a:lnTo>
                        <a:pt x="99" y="199"/>
                      </a:lnTo>
                      <a:lnTo>
                        <a:pt x="104" y="202"/>
                      </a:lnTo>
                      <a:lnTo>
                        <a:pt x="109" y="203"/>
                      </a:lnTo>
                      <a:lnTo>
                        <a:pt x="114" y="205"/>
                      </a:lnTo>
                      <a:lnTo>
                        <a:pt x="119" y="207"/>
                      </a:lnTo>
                      <a:lnTo>
                        <a:pt x="124" y="209"/>
                      </a:lnTo>
                      <a:lnTo>
                        <a:pt x="129" y="210"/>
                      </a:lnTo>
                      <a:lnTo>
                        <a:pt x="134" y="212"/>
                      </a:lnTo>
                      <a:lnTo>
                        <a:pt x="139" y="213"/>
                      </a:lnTo>
                      <a:lnTo>
                        <a:pt x="144" y="215"/>
                      </a:lnTo>
                      <a:lnTo>
                        <a:pt x="149" y="216"/>
                      </a:lnTo>
                      <a:lnTo>
                        <a:pt x="155" y="217"/>
                      </a:lnTo>
                      <a:lnTo>
                        <a:pt x="160" y="218"/>
                      </a:lnTo>
                      <a:lnTo>
                        <a:pt x="165" y="219"/>
                      </a:lnTo>
                      <a:lnTo>
                        <a:pt x="170" y="219"/>
                      </a:lnTo>
                      <a:lnTo>
                        <a:pt x="176" y="220"/>
                      </a:lnTo>
                      <a:lnTo>
                        <a:pt x="181" y="221"/>
                      </a:lnTo>
                      <a:lnTo>
                        <a:pt x="186" y="221"/>
                      </a:lnTo>
                      <a:lnTo>
                        <a:pt x="192" y="222"/>
                      </a:lnTo>
                      <a:lnTo>
                        <a:pt x="197" y="222"/>
                      </a:lnTo>
                      <a:lnTo>
                        <a:pt x="202" y="222"/>
                      </a:lnTo>
                      <a:lnTo>
                        <a:pt x="208" y="222"/>
                      </a:lnTo>
                      <a:lnTo>
                        <a:pt x="213" y="221"/>
                      </a:lnTo>
                      <a:lnTo>
                        <a:pt x="218" y="221"/>
                      </a:lnTo>
                      <a:lnTo>
                        <a:pt x="224" y="220"/>
                      </a:lnTo>
                      <a:lnTo>
                        <a:pt x="229" y="219"/>
                      </a:lnTo>
                      <a:lnTo>
                        <a:pt x="235" y="219"/>
                      </a:lnTo>
                      <a:lnTo>
                        <a:pt x="240" y="218"/>
                      </a:lnTo>
                      <a:lnTo>
                        <a:pt x="245" y="217"/>
                      </a:lnTo>
                      <a:lnTo>
                        <a:pt x="251" y="216"/>
                      </a:lnTo>
                      <a:lnTo>
                        <a:pt x="255" y="214"/>
                      </a:lnTo>
                      <a:lnTo>
                        <a:pt x="260" y="213"/>
                      </a:lnTo>
                      <a:lnTo>
                        <a:pt x="265" y="212"/>
                      </a:lnTo>
                      <a:lnTo>
                        <a:pt x="269" y="210"/>
                      </a:lnTo>
                      <a:lnTo>
                        <a:pt x="274" y="208"/>
                      </a:lnTo>
                      <a:lnTo>
                        <a:pt x="278" y="207"/>
                      </a:lnTo>
                      <a:lnTo>
                        <a:pt x="282" y="205"/>
                      </a:lnTo>
                      <a:lnTo>
                        <a:pt x="286" y="203"/>
                      </a:lnTo>
                      <a:lnTo>
                        <a:pt x="290" y="201"/>
                      </a:lnTo>
                      <a:lnTo>
                        <a:pt x="293" y="199"/>
                      </a:lnTo>
                      <a:lnTo>
                        <a:pt x="297" y="197"/>
                      </a:lnTo>
                      <a:lnTo>
                        <a:pt x="301" y="195"/>
                      </a:lnTo>
                      <a:lnTo>
                        <a:pt x="304" y="193"/>
                      </a:lnTo>
                      <a:lnTo>
                        <a:pt x="307" y="191"/>
                      </a:lnTo>
                      <a:lnTo>
                        <a:pt x="310" y="189"/>
                      </a:lnTo>
                      <a:lnTo>
                        <a:pt x="313" y="187"/>
                      </a:lnTo>
                      <a:lnTo>
                        <a:pt x="316" y="184"/>
                      </a:lnTo>
                      <a:lnTo>
                        <a:pt x="318" y="182"/>
                      </a:lnTo>
                      <a:lnTo>
                        <a:pt x="321" y="180"/>
                      </a:lnTo>
                      <a:lnTo>
                        <a:pt x="323" y="178"/>
                      </a:lnTo>
                      <a:lnTo>
                        <a:pt x="326" y="175"/>
                      </a:lnTo>
                      <a:lnTo>
                        <a:pt x="327" y="173"/>
                      </a:lnTo>
                      <a:lnTo>
                        <a:pt x="330" y="170"/>
                      </a:lnTo>
                      <a:lnTo>
                        <a:pt x="331" y="167"/>
                      </a:lnTo>
                      <a:lnTo>
                        <a:pt x="333" y="165"/>
                      </a:lnTo>
                      <a:lnTo>
                        <a:pt x="335" y="162"/>
                      </a:lnTo>
                      <a:lnTo>
                        <a:pt x="337" y="160"/>
                      </a:lnTo>
                      <a:lnTo>
                        <a:pt x="338" y="158"/>
                      </a:lnTo>
                      <a:lnTo>
                        <a:pt x="340" y="155"/>
                      </a:lnTo>
                      <a:lnTo>
                        <a:pt x="341" y="153"/>
                      </a:lnTo>
                      <a:lnTo>
                        <a:pt x="342" y="150"/>
                      </a:lnTo>
                      <a:lnTo>
                        <a:pt x="344" y="147"/>
                      </a:lnTo>
                      <a:lnTo>
                        <a:pt x="345" y="145"/>
                      </a:lnTo>
                      <a:lnTo>
                        <a:pt x="345" y="142"/>
                      </a:lnTo>
                      <a:lnTo>
                        <a:pt x="346" y="139"/>
                      </a:lnTo>
                      <a:lnTo>
                        <a:pt x="347" y="137"/>
                      </a:lnTo>
                      <a:lnTo>
                        <a:pt x="348" y="134"/>
                      </a:lnTo>
                      <a:lnTo>
                        <a:pt x="348" y="132"/>
                      </a:lnTo>
                      <a:lnTo>
                        <a:pt x="349" y="129"/>
                      </a:lnTo>
                      <a:lnTo>
                        <a:pt x="349" y="127"/>
                      </a:lnTo>
                      <a:lnTo>
                        <a:pt x="350" y="124"/>
                      </a:lnTo>
                      <a:lnTo>
                        <a:pt x="350" y="121"/>
                      </a:lnTo>
                      <a:lnTo>
                        <a:pt x="350" y="119"/>
                      </a:lnTo>
                      <a:lnTo>
                        <a:pt x="350" y="117"/>
                      </a:lnTo>
                      <a:lnTo>
                        <a:pt x="350" y="114"/>
                      </a:lnTo>
                      <a:lnTo>
                        <a:pt x="350" y="112"/>
                      </a:lnTo>
                      <a:lnTo>
                        <a:pt x="350" y="109"/>
                      </a:lnTo>
                      <a:lnTo>
                        <a:pt x="350" y="107"/>
                      </a:lnTo>
                      <a:lnTo>
                        <a:pt x="350" y="105"/>
                      </a:lnTo>
                      <a:lnTo>
                        <a:pt x="350" y="103"/>
                      </a:lnTo>
                      <a:lnTo>
                        <a:pt x="349" y="101"/>
                      </a:lnTo>
                      <a:lnTo>
                        <a:pt x="349" y="98"/>
                      </a:lnTo>
                      <a:lnTo>
                        <a:pt x="349" y="96"/>
                      </a:lnTo>
                      <a:lnTo>
                        <a:pt x="348" y="94"/>
                      </a:lnTo>
                      <a:lnTo>
                        <a:pt x="348" y="92"/>
                      </a:lnTo>
                      <a:lnTo>
                        <a:pt x="347" y="90"/>
                      </a:lnTo>
                      <a:lnTo>
                        <a:pt x="347" y="88"/>
                      </a:lnTo>
                      <a:lnTo>
                        <a:pt x="346" y="86"/>
                      </a:lnTo>
                      <a:lnTo>
                        <a:pt x="345" y="84"/>
                      </a:lnTo>
                      <a:lnTo>
                        <a:pt x="344" y="83"/>
                      </a:lnTo>
                      <a:lnTo>
                        <a:pt x="344" y="81"/>
                      </a:lnTo>
                      <a:lnTo>
                        <a:pt x="343" y="79"/>
                      </a:lnTo>
                      <a:lnTo>
                        <a:pt x="342" y="78"/>
                      </a:lnTo>
                      <a:lnTo>
                        <a:pt x="325" y="79"/>
                      </a:lnTo>
                      <a:lnTo>
                        <a:pt x="343" y="112"/>
                      </a:lnTo>
                      <a:lnTo>
                        <a:pt x="341" y="115"/>
                      </a:lnTo>
                      <a:lnTo>
                        <a:pt x="340" y="119"/>
                      </a:lnTo>
                      <a:lnTo>
                        <a:pt x="338" y="122"/>
                      </a:lnTo>
                      <a:lnTo>
                        <a:pt x="336" y="125"/>
                      </a:lnTo>
                      <a:lnTo>
                        <a:pt x="334" y="128"/>
                      </a:lnTo>
                      <a:lnTo>
                        <a:pt x="332" y="131"/>
                      </a:lnTo>
                      <a:lnTo>
                        <a:pt x="329" y="134"/>
                      </a:lnTo>
                      <a:lnTo>
                        <a:pt x="327" y="137"/>
                      </a:lnTo>
                      <a:lnTo>
                        <a:pt x="325" y="139"/>
                      </a:lnTo>
                      <a:lnTo>
                        <a:pt x="323" y="141"/>
                      </a:lnTo>
                      <a:lnTo>
                        <a:pt x="320" y="144"/>
                      </a:lnTo>
                      <a:lnTo>
                        <a:pt x="318" y="146"/>
                      </a:lnTo>
                      <a:lnTo>
                        <a:pt x="315" y="148"/>
                      </a:lnTo>
                      <a:lnTo>
                        <a:pt x="312" y="150"/>
                      </a:lnTo>
                      <a:lnTo>
                        <a:pt x="309" y="152"/>
                      </a:lnTo>
                      <a:lnTo>
                        <a:pt x="307" y="154"/>
                      </a:lnTo>
                      <a:lnTo>
                        <a:pt x="304" y="156"/>
                      </a:lnTo>
                      <a:lnTo>
                        <a:pt x="301" y="158"/>
                      </a:lnTo>
                      <a:lnTo>
                        <a:pt x="298" y="159"/>
                      </a:lnTo>
                      <a:lnTo>
                        <a:pt x="295" y="161"/>
                      </a:lnTo>
                      <a:lnTo>
                        <a:pt x="292" y="162"/>
                      </a:lnTo>
                      <a:lnTo>
                        <a:pt x="289" y="164"/>
                      </a:lnTo>
                      <a:lnTo>
                        <a:pt x="286" y="165"/>
                      </a:lnTo>
                      <a:lnTo>
                        <a:pt x="283" y="167"/>
                      </a:lnTo>
                      <a:lnTo>
                        <a:pt x="280" y="168"/>
                      </a:lnTo>
                      <a:lnTo>
                        <a:pt x="277" y="169"/>
                      </a:lnTo>
                      <a:lnTo>
                        <a:pt x="274" y="170"/>
                      </a:lnTo>
                      <a:lnTo>
                        <a:pt x="270" y="171"/>
                      </a:lnTo>
                      <a:lnTo>
                        <a:pt x="267" y="172"/>
                      </a:lnTo>
                      <a:lnTo>
                        <a:pt x="264" y="173"/>
                      </a:lnTo>
                      <a:lnTo>
                        <a:pt x="261" y="174"/>
                      </a:lnTo>
                      <a:lnTo>
                        <a:pt x="259" y="175"/>
                      </a:lnTo>
                      <a:lnTo>
                        <a:pt x="256" y="176"/>
                      </a:lnTo>
                      <a:lnTo>
                        <a:pt x="252" y="176"/>
                      </a:lnTo>
                      <a:lnTo>
                        <a:pt x="249" y="176"/>
                      </a:lnTo>
                      <a:lnTo>
                        <a:pt x="247" y="177"/>
                      </a:lnTo>
                      <a:lnTo>
                        <a:pt x="244" y="178"/>
                      </a:lnTo>
                      <a:lnTo>
                        <a:pt x="241" y="178"/>
                      </a:lnTo>
                      <a:lnTo>
                        <a:pt x="238" y="179"/>
                      </a:lnTo>
                      <a:lnTo>
                        <a:pt x="236" y="179"/>
                      </a:lnTo>
                      <a:lnTo>
                        <a:pt x="233" y="179"/>
                      </a:lnTo>
                      <a:lnTo>
                        <a:pt x="230" y="180"/>
                      </a:lnTo>
                      <a:lnTo>
                        <a:pt x="228" y="180"/>
                      </a:lnTo>
                      <a:lnTo>
                        <a:pt x="225" y="180"/>
                      </a:lnTo>
                      <a:lnTo>
                        <a:pt x="223" y="180"/>
                      </a:lnTo>
                      <a:lnTo>
                        <a:pt x="221" y="181"/>
                      </a:lnTo>
                      <a:lnTo>
                        <a:pt x="218" y="181"/>
                      </a:lnTo>
                      <a:lnTo>
                        <a:pt x="217" y="181"/>
                      </a:lnTo>
                      <a:lnTo>
                        <a:pt x="215" y="181"/>
                      </a:lnTo>
                      <a:lnTo>
                        <a:pt x="213" y="181"/>
                      </a:lnTo>
                      <a:lnTo>
                        <a:pt x="211" y="181"/>
                      </a:lnTo>
                      <a:lnTo>
                        <a:pt x="209" y="181"/>
                      </a:lnTo>
                      <a:lnTo>
                        <a:pt x="207" y="181"/>
                      </a:lnTo>
                      <a:lnTo>
                        <a:pt x="206" y="181"/>
                      </a:lnTo>
                      <a:lnTo>
                        <a:pt x="205" y="181"/>
                      </a:lnTo>
                      <a:lnTo>
                        <a:pt x="204" y="181"/>
                      </a:lnTo>
                      <a:lnTo>
                        <a:pt x="202" y="181"/>
                      </a:lnTo>
                      <a:lnTo>
                        <a:pt x="200" y="181"/>
                      </a:lnTo>
                      <a:lnTo>
                        <a:pt x="199" y="181"/>
                      </a:lnTo>
                      <a:lnTo>
                        <a:pt x="198" y="182"/>
                      </a:lnTo>
                      <a:lnTo>
                        <a:pt x="197" y="183"/>
                      </a:lnTo>
                      <a:lnTo>
                        <a:pt x="195" y="184"/>
                      </a:lnTo>
                      <a:lnTo>
                        <a:pt x="194" y="184"/>
                      </a:lnTo>
                      <a:lnTo>
                        <a:pt x="192" y="185"/>
                      </a:lnTo>
                      <a:lnTo>
                        <a:pt x="191" y="186"/>
                      </a:lnTo>
                      <a:lnTo>
                        <a:pt x="190" y="186"/>
                      </a:lnTo>
                      <a:lnTo>
                        <a:pt x="189" y="187"/>
                      </a:lnTo>
                      <a:lnTo>
                        <a:pt x="187" y="187"/>
                      </a:lnTo>
                      <a:lnTo>
                        <a:pt x="186" y="189"/>
                      </a:lnTo>
                      <a:lnTo>
                        <a:pt x="185" y="189"/>
                      </a:lnTo>
                      <a:lnTo>
                        <a:pt x="183" y="190"/>
                      </a:lnTo>
                      <a:lnTo>
                        <a:pt x="182" y="191"/>
                      </a:lnTo>
                      <a:lnTo>
                        <a:pt x="180" y="191"/>
                      </a:lnTo>
                      <a:lnTo>
                        <a:pt x="178" y="192"/>
                      </a:lnTo>
                      <a:lnTo>
                        <a:pt x="176" y="193"/>
                      </a:lnTo>
                      <a:lnTo>
                        <a:pt x="175" y="194"/>
                      </a:lnTo>
                      <a:lnTo>
                        <a:pt x="173" y="195"/>
                      </a:lnTo>
                      <a:lnTo>
                        <a:pt x="171" y="196"/>
                      </a:lnTo>
                      <a:lnTo>
                        <a:pt x="169" y="196"/>
                      </a:lnTo>
                      <a:lnTo>
                        <a:pt x="167" y="197"/>
                      </a:lnTo>
                      <a:lnTo>
                        <a:pt x="165" y="198"/>
                      </a:lnTo>
                      <a:lnTo>
                        <a:pt x="163" y="199"/>
                      </a:lnTo>
                      <a:lnTo>
                        <a:pt x="161" y="199"/>
                      </a:lnTo>
                      <a:lnTo>
                        <a:pt x="159" y="200"/>
                      </a:lnTo>
                      <a:lnTo>
                        <a:pt x="157" y="201"/>
                      </a:lnTo>
                      <a:lnTo>
                        <a:pt x="155" y="201"/>
                      </a:lnTo>
                      <a:lnTo>
                        <a:pt x="153" y="202"/>
                      </a:lnTo>
                      <a:lnTo>
                        <a:pt x="151" y="202"/>
                      </a:lnTo>
                      <a:lnTo>
                        <a:pt x="149" y="203"/>
                      </a:lnTo>
                      <a:lnTo>
                        <a:pt x="147" y="203"/>
                      </a:lnTo>
                      <a:lnTo>
                        <a:pt x="145" y="204"/>
                      </a:lnTo>
                      <a:lnTo>
                        <a:pt x="143" y="205"/>
                      </a:lnTo>
                      <a:lnTo>
                        <a:pt x="140" y="205"/>
                      </a:lnTo>
                      <a:lnTo>
                        <a:pt x="138" y="205"/>
                      </a:lnTo>
                      <a:lnTo>
                        <a:pt x="136" y="205"/>
                      </a:lnTo>
                      <a:lnTo>
                        <a:pt x="134" y="205"/>
                      </a:lnTo>
                      <a:lnTo>
                        <a:pt x="132" y="205"/>
                      </a:lnTo>
                      <a:lnTo>
                        <a:pt x="130" y="205"/>
                      </a:lnTo>
                      <a:lnTo>
                        <a:pt x="128" y="205"/>
                      </a:lnTo>
                      <a:lnTo>
                        <a:pt x="126" y="205"/>
                      </a:lnTo>
                      <a:lnTo>
                        <a:pt x="124" y="205"/>
                      </a:lnTo>
                      <a:lnTo>
                        <a:pt x="122" y="205"/>
                      </a:lnTo>
                      <a:lnTo>
                        <a:pt x="121" y="204"/>
                      </a:lnTo>
                      <a:lnTo>
                        <a:pt x="119" y="204"/>
                      </a:lnTo>
                      <a:lnTo>
                        <a:pt x="117" y="203"/>
                      </a:lnTo>
                      <a:lnTo>
                        <a:pt x="115" y="202"/>
                      </a:lnTo>
                      <a:lnTo>
                        <a:pt x="114" y="202"/>
                      </a:lnTo>
                      <a:lnTo>
                        <a:pt x="112" y="201"/>
                      </a:lnTo>
                      <a:lnTo>
                        <a:pt x="110" y="200"/>
                      </a:lnTo>
                      <a:lnTo>
                        <a:pt x="109" y="199"/>
                      </a:lnTo>
                      <a:lnTo>
                        <a:pt x="107" y="197"/>
                      </a:lnTo>
                      <a:lnTo>
                        <a:pt x="106" y="196"/>
                      </a:lnTo>
                      <a:lnTo>
                        <a:pt x="105" y="195"/>
                      </a:lnTo>
                      <a:lnTo>
                        <a:pt x="103" y="193"/>
                      </a:lnTo>
                      <a:lnTo>
                        <a:pt x="102" y="191"/>
                      </a:lnTo>
                      <a:lnTo>
                        <a:pt x="101" y="190"/>
                      </a:lnTo>
                      <a:lnTo>
                        <a:pt x="100" y="188"/>
                      </a:lnTo>
                      <a:lnTo>
                        <a:pt x="61" y="129"/>
                      </a:lnTo>
                      <a:lnTo>
                        <a:pt x="36" y="119"/>
                      </a:lnTo>
                      <a:lnTo>
                        <a:pt x="31" y="86"/>
                      </a:lnTo>
                      <a:lnTo>
                        <a:pt x="66" y="76"/>
                      </a:lnTo>
                      <a:lnTo>
                        <a:pt x="68" y="70"/>
                      </a:lnTo>
                      <a:lnTo>
                        <a:pt x="67" y="69"/>
                      </a:lnTo>
                      <a:lnTo>
                        <a:pt x="66" y="69"/>
                      </a:lnTo>
                      <a:lnTo>
                        <a:pt x="65" y="69"/>
                      </a:lnTo>
                      <a:lnTo>
                        <a:pt x="64" y="69"/>
                      </a:lnTo>
                      <a:lnTo>
                        <a:pt x="62" y="68"/>
                      </a:lnTo>
                      <a:lnTo>
                        <a:pt x="61" y="68"/>
                      </a:lnTo>
                      <a:lnTo>
                        <a:pt x="59" y="67"/>
                      </a:lnTo>
                      <a:lnTo>
                        <a:pt x="57" y="66"/>
                      </a:lnTo>
                      <a:lnTo>
                        <a:pt x="56" y="65"/>
                      </a:lnTo>
                      <a:lnTo>
                        <a:pt x="55" y="65"/>
                      </a:lnTo>
                      <a:lnTo>
                        <a:pt x="53" y="64"/>
                      </a:lnTo>
                      <a:lnTo>
                        <a:pt x="52" y="63"/>
                      </a:lnTo>
                      <a:lnTo>
                        <a:pt x="50" y="62"/>
                      </a:lnTo>
                      <a:lnTo>
                        <a:pt x="49" y="61"/>
                      </a:lnTo>
                      <a:lnTo>
                        <a:pt x="48" y="60"/>
                      </a:lnTo>
                      <a:lnTo>
                        <a:pt x="47" y="59"/>
                      </a:lnTo>
                      <a:lnTo>
                        <a:pt x="46" y="57"/>
                      </a:lnTo>
                      <a:lnTo>
                        <a:pt x="45" y="57"/>
                      </a:lnTo>
                      <a:lnTo>
                        <a:pt x="44" y="55"/>
                      </a:lnTo>
                      <a:lnTo>
                        <a:pt x="43" y="54"/>
                      </a:lnTo>
                      <a:lnTo>
                        <a:pt x="42" y="53"/>
                      </a:lnTo>
                      <a:lnTo>
                        <a:pt x="42" y="52"/>
                      </a:lnTo>
                      <a:lnTo>
                        <a:pt x="41" y="51"/>
                      </a:lnTo>
                      <a:lnTo>
                        <a:pt x="41" y="50"/>
                      </a:lnTo>
                      <a:lnTo>
                        <a:pt x="40" y="49"/>
                      </a:lnTo>
                      <a:lnTo>
                        <a:pt x="40" y="48"/>
                      </a:lnTo>
                      <a:lnTo>
                        <a:pt x="39" y="46"/>
                      </a:lnTo>
                      <a:lnTo>
                        <a:pt x="39" y="45"/>
                      </a:lnTo>
                      <a:lnTo>
                        <a:pt x="39" y="44"/>
                      </a:lnTo>
                      <a:lnTo>
                        <a:pt x="39" y="43"/>
                      </a:lnTo>
                      <a:lnTo>
                        <a:pt x="39" y="41"/>
                      </a:lnTo>
                      <a:lnTo>
                        <a:pt x="39" y="39"/>
                      </a:lnTo>
                      <a:lnTo>
                        <a:pt x="39" y="38"/>
                      </a:lnTo>
                      <a:lnTo>
                        <a:pt x="40" y="37"/>
                      </a:lnTo>
                      <a:lnTo>
                        <a:pt x="40" y="36"/>
                      </a:lnTo>
                      <a:lnTo>
                        <a:pt x="41" y="35"/>
                      </a:lnTo>
                      <a:lnTo>
                        <a:pt x="42" y="33"/>
                      </a:lnTo>
                      <a:lnTo>
                        <a:pt x="43" y="31"/>
                      </a:lnTo>
                      <a:lnTo>
                        <a:pt x="44" y="30"/>
                      </a:lnTo>
                      <a:lnTo>
                        <a:pt x="45" y="28"/>
                      </a:lnTo>
                      <a:lnTo>
                        <a:pt x="46" y="27"/>
                      </a:lnTo>
                      <a:lnTo>
                        <a:pt x="48" y="26"/>
                      </a:lnTo>
                      <a:lnTo>
                        <a:pt x="49" y="24"/>
                      </a:lnTo>
                      <a:lnTo>
                        <a:pt x="51" y="23"/>
                      </a:lnTo>
                      <a:lnTo>
                        <a:pt x="52" y="22"/>
                      </a:lnTo>
                      <a:lnTo>
                        <a:pt x="54" y="21"/>
                      </a:lnTo>
                      <a:lnTo>
                        <a:pt x="55" y="21"/>
                      </a:lnTo>
                      <a:lnTo>
                        <a:pt x="57" y="20"/>
                      </a:lnTo>
                      <a:lnTo>
                        <a:pt x="59" y="19"/>
                      </a:lnTo>
                      <a:lnTo>
                        <a:pt x="60" y="19"/>
                      </a:lnTo>
                      <a:lnTo>
                        <a:pt x="62" y="18"/>
                      </a:lnTo>
                      <a:lnTo>
                        <a:pt x="63" y="18"/>
                      </a:lnTo>
                      <a:lnTo>
                        <a:pt x="65" y="17"/>
                      </a:lnTo>
                      <a:lnTo>
                        <a:pt x="67" y="17"/>
                      </a:lnTo>
                      <a:lnTo>
                        <a:pt x="68" y="17"/>
                      </a:lnTo>
                      <a:lnTo>
                        <a:pt x="69" y="17"/>
                      </a:lnTo>
                      <a:lnTo>
                        <a:pt x="70" y="17"/>
                      </a:lnTo>
                      <a:lnTo>
                        <a:pt x="72" y="17"/>
                      </a:lnTo>
                      <a:lnTo>
                        <a:pt x="73" y="17"/>
                      </a:lnTo>
                      <a:lnTo>
                        <a:pt x="73" y="16"/>
                      </a:lnTo>
                      <a:lnTo>
                        <a:pt x="74" y="16"/>
                      </a:lnTo>
                      <a:lnTo>
                        <a:pt x="75" y="16"/>
                      </a:lnTo>
                      <a:lnTo>
                        <a:pt x="76" y="16"/>
                      </a:lnTo>
                      <a:lnTo>
                        <a:pt x="77" y="17"/>
                      </a:lnTo>
                      <a:lnTo>
                        <a:pt x="37" y="0"/>
                      </a:lnTo>
                      <a:close/>
                    </a:path>
                  </a:pathLst>
                </a:custGeom>
                <a:solidFill>
                  <a:srgbClr val="C2D6C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469" name="Freeform 123"/>
                <p:cNvSpPr>
                  <a:spLocks/>
                </p:cNvSpPr>
                <p:nvPr/>
              </p:nvSpPr>
              <p:spPr bwMode="auto">
                <a:xfrm>
                  <a:off x="4738" y="2238"/>
                  <a:ext cx="100" cy="101"/>
                </a:xfrm>
                <a:custGeom>
                  <a:avLst/>
                  <a:gdLst>
                    <a:gd name="T0" fmla="*/ 28 w 100"/>
                    <a:gd name="T1" fmla="*/ 62 h 101"/>
                    <a:gd name="T2" fmla="*/ 33 w 100"/>
                    <a:gd name="T3" fmla="*/ 60 h 101"/>
                    <a:gd name="T4" fmla="*/ 38 w 100"/>
                    <a:gd name="T5" fmla="*/ 58 h 101"/>
                    <a:gd name="T6" fmla="*/ 44 w 100"/>
                    <a:gd name="T7" fmla="*/ 56 h 101"/>
                    <a:gd name="T8" fmla="*/ 50 w 100"/>
                    <a:gd name="T9" fmla="*/ 56 h 101"/>
                    <a:gd name="T10" fmla="*/ 56 w 100"/>
                    <a:gd name="T11" fmla="*/ 56 h 101"/>
                    <a:gd name="T12" fmla="*/ 62 w 100"/>
                    <a:gd name="T13" fmla="*/ 59 h 101"/>
                    <a:gd name="T14" fmla="*/ 68 w 100"/>
                    <a:gd name="T15" fmla="*/ 64 h 101"/>
                    <a:gd name="T16" fmla="*/ 71 w 100"/>
                    <a:gd name="T17" fmla="*/ 70 h 101"/>
                    <a:gd name="T18" fmla="*/ 72 w 100"/>
                    <a:gd name="T19" fmla="*/ 76 h 101"/>
                    <a:gd name="T20" fmla="*/ 72 w 100"/>
                    <a:gd name="T21" fmla="*/ 82 h 101"/>
                    <a:gd name="T22" fmla="*/ 70 w 100"/>
                    <a:gd name="T23" fmla="*/ 88 h 101"/>
                    <a:gd name="T24" fmla="*/ 68 w 100"/>
                    <a:gd name="T25" fmla="*/ 94 h 101"/>
                    <a:gd name="T26" fmla="*/ 66 w 100"/>
                    <a:gd name="T27" fmla="*/ 99 h 101"/>
                    <a:gd name="T28" fmla="*/ 92 w 100"/>
                    <a:gd name="T29" fmla="*/ 97 h 101"/>
                    <a:gd name="T30" fmla="*/ 96 w 100"/>
                    <a:gd name="T31" fmla="*/ 92 h 101"/>
                    <a:gd name="T32" fmla="*/ 98 w 100"/>
                    <a:gd name="T33" fmla="*/ 86 h 101"/>
                    <a:gd name="T34" fmla="*/ 100 w 100"/>
                    <a:gd name="T35" fmla="*/ 80 h 101"/>
                    <a:gd name="T36" fmla="*/ 100 w 100"/>
                    <a:gd name="T37" fmla="*/ 73 h 101"/>
                    <a:gd name="T38" fmla="*/ 98 w 100"/>
                    <a:gd name="T39" fmla="*/ 67 h 101"/>
                    <a:gd name="T40" fmla="*/ 92 w 100"/>
                    <a:gd name="T41" fmla="*/ 60 h 101"/>
                    <a:gd name="T42" fmla="*/ 87 w 100"/>
                    <a:gd name="T43" fmla="*/ 57 h 101"/>
                    <a:gd name="T44" fmla="*/ 82 w 100"/>
                    <a:gd name="T45" fmla="*/ 54 h 101"/>
                    <a:gd name="T46" fmla="*/ 77 w 100"/>
                    <a:gd name="T47" fmla="*/ 52 h 101"/>
                    <a:gd name="T48" fmla="*/ 72 w 100"/>
                    <a:gd name="T49" fmla="*/ 50 h 101"/>
                    <a:gd name="T50" fmla="*/ 67 w 100"/>
                    <a:gd name="T51" fmla="*/ 49 h 101"/>
                    <a:gd name="T52" fmla="*/ 62 w 100"/>
                    <a:gd name="T53" fmla="*/ 48 h 101"/>
                    <a:gd name="T54" fmla="*/ 58 w 100"/>
                    <a:gd name="T55" fmla="*/ 47 h 101"/>
                    <a:gd name="T56" fmla="*/ 54 w 100"/>
                    <a:gd name="T57" fmla="*/ 47 h 101"/>
                    <a:gd name="T58" fmla="*/ 49 w 100"/>
                    <a:gd name="T59" fmla="*/ 47 h 101"/>
                    <a:gd name="T60" fmla="*/ 45 w 100"/>
                    <a:gd name="T61" fmla="*/ 47 h 101"/>
                    <a:gd name="T62" fmla="*/ 39 w 100"/>
                    <a:gd name="T63" fmla="*/ 46 h 101"/>
                    <a:gd name="T64" fmla="*/ 33 w 100"/>
                    <a:gd name="T65" fmla="*/ 46 h 101"/>
                    <a:gd name="T66" fmla="*/ 28 w 100"/>
                    <a:gd name="T67" fmla="*/ 44 h 101"/>
                    <a:gd name="T68" fmla="*/ 24 w 100"/>
                    <a:gd name="T69" fmla="*/ 38 h 101"/>
                    <a:gd name="T70" fmla="*/ 23 w 100"/>
                    <a:gd name="T71" fmla="*/ 34 h 101"/>
                    <a:gd name="T72" fmla="*/ 22 w 100"/>
                    <a:gd name="T73" fmla="*/ 29 h 101"/>
                    <a:gd name="T74" fmla="*/ 22 w 100"/>
                    <a:gd name="T75" fmla="*/ 24 h 101"/>
                    <a:gd name="T76" fmla="*/ 21 w 100"/>
                    <a:gd name="T77" fmla="*/ 19 h 101"/>
                    <a:gd name="T78" fmla="*/ 21 w 100"/>
                    <a:gd name="T79" fmla="*/ 14 h 101"/>
                    <a:gd name="T80" fmla="*/ 0 w 100"/>
                    <a:gd name="T81" fmla="*/ 1 h 101"/>
                    <a:gd name="T82" fmla="*/ 3 w 100"/>
                    <a:gd name="T83" fmla="*/ 7 h 101"/>
                    <a:gd name="T84" fmla="*/ 7 w 100"/>
                    <a:gd name="T85" fmla="*/ 12 h 101"/>
                    <a:gd name="T86" fmla="*/ 10 w 100"/>
                    <a:gd name="T87" fmla="*/ 18 h 101"/>
                    <a:gd name="T88" fmla="*/ 13 w 100"/>
                    <a:gd name="T89" fmla="*/ 24 h 101"/>
                    <a:gd name="T90" fmla="*/ 15 w 100"/>
                    <a:gd name="T91" fmla="*/ 30 h 101"/>
                    <a:gd name="T92" fmla="*/ 16 w 100"/>
                    <a:gd name="T93" fmla="*/ 34 h 101"/>
                    <a:gd name="T94" fmla="*/ 15 w 100"/>
                    <a:gd name="T95" fmla="*/ 38 h 101"/>
                    <a:gd name="T96" fmla="*/ 12 w 100"/>
                    <a:gd name="T97" fmla="*/ 42 h 101"/>
                    <a:gd name="T98" fmla="*/ 7 w 100"/>
                    <a:gd name="T99" fmla="*/ 47 h 10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00"/>
                    <a:gd name="T151" fmla="*/ 0 h 101"/>
                    <a:gd name="T152" fmla="*/ 100 w 100"/>
                    <a:gd name="T153" fmla="*/ 101 h 10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00" h="101">
                      <a:moveTo>
                        <a:pt x="7" y="47"/>
                      </a:moveTo>
                      <a:lnTo>
                        <a:pt x="27" y="63"/>
                      </a:lnTo>
                      <a:lnTo>
                        <a:pt x="27" y="62"/>
                      </a:lnTo>
                      <a:lnTo>
                        <a:pt x="28" y="62"/>
                      </a:lnTo>
                      <a:lnTo>
                        <a:pt x="29" y="61"/>
                      </a:lnTo>
                      <a:lnTo>
                        <a:pt x="31" y="61"/>
                      </a:lnTo>
                      <a:lnTo>
                        <a:pt x="32" y="60"/>
                      </a:lnTo>
                      <a:lnTo>
                        <a:pt x="33" y="60"/>
                      </a:lnTo>
                      <a:lnTo>
                        <a:pt x="34" y="59"/>
                      </a:lnTo>
                      <a:lnTo>
                        <a:pt x="35" y="59"/>
                      </a:lnTo>
                      <a:lnTo>
                        <a:pt x="36" y="58"/>
                      </a:lnTo>
                      <a:lnTo>
                        <a:pt x="38" y="58"/>
                      </a:lnTo>
                      <a:lnTo>
                        <a:pt x="39" y="57"/>
                      </a:lnTo>
                      <a:lnTo>
                        <a:pt x="41" y="57"/>
                      </a:lnTo>
                      <a:lnTo>
                        <a:pt x="42" y="56"/>
                      </a:lnTo>
                      <a:lnTo>
                        <a:pt x="44" y="56"/>
                      </a:lnTo>
                      <a:lnTo>
                        <a:pt x="45" y="56"/>
                      </a:lnTo>
                      <a:lnTo>
                        <a:pt x="47" y="56"/>
                      </a:lnTo>
                      <a:lnTo>
                        <a:pt x="48" y="56"/>
                      </a:lnTo>
                      <a:lnTo>
                        <a:pt x="50" y="56"/>
                      </a:lnTo>
                      <a:lnTo>
                        <a:pt x="51" y="56"/>
                      </a:lnTo>
                      <a:lnTo>
                        <a:pt x="53" y="56"/>
                      </a:lnTo>
                      <a:lnTo>
                        <a:pt x="55" y="56"/>
                      </a:lnTo>
                      <a:lnTo>
                        <a:pt x="56" y="56"/>
                      </a:lnTo>
                      <a:lnTo>
                        <a:pt x="58" y="57"/>
                      </a:lnTo>
                      <a:lnTo>
                        <a:pt x="60" y="57"/>
                      </a:lnTo>
                      <a:lnTo>
                        <a:pt x="61" y="58"/>
                      </a:lnTo>
                      <a:lnTo>
                        <a:pt x="62" y="59"/>
                      </a:lnTo>
                      <a:lnTo>
                        <a:pt x="64" y="60"/>
                      </a:lnTo>
                      <a:lnTo>
                        <a:pt x="66" y="61"/>
                      </a:lnTo>
                      <a:lnTo>
                        <a:pt x="67" y="62"/>
                      </a:lnTo>
                      <a:lnTo>
                        <a:pt x="68" y="64"/>
                      </a:lnTo>
                      <a:lnTo>
                        <a:pt x="69" y="65"/>
                      </a:lnTo>
                      <a:lnTo>
                        <a:pt x="70" y="67"/>
                      </a:lnTo>
                      <a:lnTo>
                        <a:pt x="70" y="68"/>
                      </a:lnTo>
                      <a:lnTo>
                        <a:pt x="71" y="70"/>
                      </a:lnTo>
                      <a:lnTo>
                        <a:pt x="72" y="71"/>
                      </a:lnTo>
                      <a:lnTo>
                        <a:pt x="72" y="73"/>
                      </a:lnTo>
                      <a:lnTo>
                        <a:pt x="72" y="75"/>
                      </a:lnTo>
                      <a:lnTo>
                        <a:pt x="72" y="76"/>
                      </a:lnTo>
                      <a:lnTo>
                        <a:pt x="72" y="78"/>
                      </a:lnTo>
                      <a:lnTo>
                        <a:pt x="72" y="79"/>
                      </a:lnTo>
                      <a:lnTo>
                        <a:pt x="72" y="81"/>
                      </a:lnTo>
                      <a:lnTo>
                        <a:pt x="72" y="82"/>
                      </a:lnTo>
                      <a:lnTo>
                        <a:pt x="71" y="84"/>
                      </a:lnTo>
                      <a:lnTo>
                        <a:pt x="71" y="86"/>
                      </a:lnTo>
                      <a:lnTo>
                        <a:pt x="70" y="87"/>
                      </a:lnTo>
                      <a:lnTo>
                        <a:pt x="70" y="88"/>
                      </a:lnTo>
                      <a:lnTo>
                        <a:pt x="70" y="90"/>
                      </a:lnTo>
                      <a:lnTo>
                        <a:pt x="69" y="91"/>
                      </a:lnTo>
                      <a:lnTo>
                        <a:pt x="69" y="93"/>
                      </a:lnTo>
                      <a:lnTo>
                        <a:pt x="68" y="94"/>
                      </a:lnTo>
                      <a:lnTo>
                        <a:pt x="68" y="95"/>
                      </a:lnTo>
                      <a:lnTo>
                        <a:pt x="67" y="96"/>
                      </a:lnTo>
                      <a:lnTo>
                        <a:pt x="67" y="98"/>
                      </a:lnTo>
                      <a:lnTo>
                        <a:pt x="66" y="99"/>
                      </a:lnTo>
                      <a:lnTo>
                        <a:pt x="65" y="100"/>
                      </a:lnTo>
                      <a:lnTo>
                        <a:pt x="65" y="101"/>
                      </a:lnTo>
                      <a:lnTo>
                        <a:pt x="92" y="97"/>
                      </a:lnTo>
                      <a:lnTo>
                        <a:pt x="93" y="96"/>
                      </a:lnTo>
                      <a:lnTo>
                        <a:pt x="94" y="95"/>
                      </a:lnTo>
                      <a:lnTo>
                        <a:pt x="95" y="93"/>
                      </a:lnTo>
                      <a:lnTo>
                        <a:pt x="96" y="92"/>
                      </a:lnTo>
                      <a:lnTo>
                        <a:pt x="96" y="90"/>
                      </a:lnTo>
                      <a:lnTo>
                        <a:pt x="96" y="89"/>
                      </a:lnTo>
                      <a:lnTo>
                        <a:pt x="97" y="88"/>
                      </a:lnTo>
                      <a:lnTo>
                        <a:pt x="98" y="86"/>
                      </a:lnTo>
                      <a:lnTo>
                        <a:pt x="98" y="85"/>
                      </a:lnTo>
                      <a:lnTo>
                        <a:pt x="99" y="84"/>
                      </a:lnTo>
                      <a:lnTo>
                        <a:pt x="99" y="82"/>
                      </a:lnTo>
                      <a:lnTo>
                        <a:pt x="100" y="80"/>
                      </a:lnTo>
                      <a:lnTo>
                        <a:pt x="100" y="79"/>
                      </a:lnTo>
                      <a:lnTo>
                        <a:pt x="100" y="77"/>
                      </a:lnTo>
                      <a:lnTo>
                        <a:pt x="100" y="75"/>
                      </a:lnTo>
                      <a:lnTo>
                        <a:pt x="100" y="73"/>
                      </a:lnTo>
                      <a:lnTo>
                        <a:pt x="99" y="72"/>
                      </a:lnTo>
                      <a:lnTo>
                        <a:pt x="99" y="70"/>
                      </a:lnTo>
                      <a:lnTo>
                        <a:pt x="98" y="69"/>
                      </a:lnTo>
                      <a:lnTo>
                        <a:pt x="98" y="67"/>
                      </a:lnTo>
                      <a:lnTo>
                        <a:pt x="96" y="65"/>
                      </a:lnTo>
                      <a:lnTo>
                        <a:pt x="95" y="64"/>
                      </a:lnTo>
                      <a:lnTo>
                        <a:pt x="94" y="62"/>
                      </a:lnTo>
                      <a:lnTo>
                        <a:pt x="92" y="60"/>
                      </a:lnTo>
                      <a:lnTo>
                        <a:pt x="91" y="59"/>
                      </a:lnTo>
                      <a:lnTo>
                        <a:pt x="90" y="58"/>
                      </a:lnTo>
                      <a:lnTo>
                        <a:pt x="88" y="57"/>
                      </a:lnTo>
                      <a:lnTo>
                        <a:pt x="87" y="57"/>
                      </a:lnTo>
                      <a:lnTo>
                        <a:pt x="86" y="56"/>
                      </a:lnTo>
                      <a:lnTo>
                        <a:pt x="85" y="56"/>
                      </a:lnTo>
                      <a:lnTo>
                        <a:pt x="84" y="55"/>
                      </a:lnTo>
                      <a:lnTo>
                        <a:pt x="82" y="54"/>
                      </a:lnTo>
                      <a:lnTo>
                        <a:pt x="81" y="54"/>
                      </a:lnTo>
                      <a:lnTo>
                        <a:pt x="80" y="53"/>
                      </a:lnTo>
                      <a:lnTo>
                        <a:pt x="78" y="53"/>
                      </a:lnTo>
                      <a:lnTo>
                        <a:pt x="77" y="52"/>
                      </a:lnTo>
                      <a:lnTo>
                        <a:pt x="76" y="52"/>
                      </a:lnTo>
                      <a:lnTo>
                        <a:pt x="75" y="51"/>
                      </a:lnTo>
                      <a:lnTo>
                        <a:pt x="74" y="51"/>
                      </a:lnTo>
                      <a:lnTo>
                        <a:pt x="72" y="50"/>
                      </a:lnTo>
                      <a:lnTo>
                        <a:pt x="71" y="50"/>
                      </a:lnTo>
                      <a:lnTo>
                        <a:pt x="70" y="50"/>
                      </a:lnTo>
                      <a:lnTo>
                        <a:pt x="69" y="50"/>
                      </a:lnTo>
                      <a:lnTo>
                        <a:pt x="67" y="49"/>
                      </a:lnTo>
                      <a:lnTo>
                        <a:pt x="66" y="49"/>
                      </a:lnTo>
                      <a:lnTo>
                        <a:pt x="65" y="49"/>
                      </a:lnTo>
                      <a:lnTo>
                        <a:pt x="64" y="48"/>
                      </a:lnTo>
                      <a:lnTo>
                        <a:pt x="62" y="48"/>
                      </a:lnTo>
                      <a:lnTo>
                        <a:pt x="60" y="48"/>
                      </a:lnTo>
                      <a:lnTo>
                        <a:pt x="59" y="47"/>
                      </a:lnTo>
                      <a:lnTo>
                        <a:pt x="58" y="47"/>
                      </a:lnTo>
                      <a:lnTo>
                        <a:pt x="57" y="47"/>
                      </a:lnTo>
                      <a:lnTo>
                        <a:pt x="56" y="47"/>
                      </a:lnTo>
                      <a:lnTo>
                        <a:pt x="55" y="47"/>
                      </a:lnTo>
                      <a:lnTo>
                        <a:pt x="54" y="47"/>
                      </a:lnTo>
                      <a:lnTo>
                        <a:pt x="52" y="47"/>
                      </a:lnTo>
                      <a:lnTo>
                        <a:pt x="51" y="47"/>
                      </a:lnTo>
                      <a:lnTo>
                        <a:pt x="50" y="47"/>
                      </a:lnTo>
                      <a:lnTo>
                        <a:pt x="49" y="47"/>
                      </a:lnTo>
                      <a:lnTo>
                        <a:pt x="48" y="47"/>
                      </a:lnTo>
                      <a:lnTo>
                        <a:pt x="47" y="47"/>
                      </a:lnTo>
                      <a:lnTo>
                        <a:pt x="46" y="47"/>
                      </a:lnTo>
                      <a:lnTo>
                        <a:pt x="45" y="47"/>
                      </a:lnTo>
                      <a:lnTo>
                        <a:pt x="44" y="47"/>
                      </a:lnTo>
                      <a:lnTo>
                        <a:pt x="42" y="47"/>
                      </a:lnTo>
                      <a:lnTo>
                        <a:pt x="41" y="47"/>
                      </a:lnTo>
                      <a:lnTo>
                        <a:pt x="39" y="46"/>
                      </a:lnTo>
                      <a:lnTo>
                        <a:pt x="37" y="46"/>
                      </a:lnTo>
                      <a:lnTo>
                        <a:pt x="36" y="46"/>
                      </a:lnTo>
                      <a:lnTo>
                        <a:pt x="34" y="46"/>
                      </a:lnTo>
                      <a:lnTo>
                        <a:pt x="33" y="46"/>
                      </a:lnTo>
                      <a:lnTo>
                        <a:pt x="31" y="45"/>
                      </a:lnTo>
                      <a:lnTo>
                        <a:pt x="30" y="45"/>
                      </a:lnTo>
                      <a:lnTo>
                        <a:pt x="28" y="44"/>
                      </a:lnTo>
                      <a:lnTo>
                        <a:pt x="26" y="43"/>
                      </a:lnTo>
                      <a:lnTo>
                        <a:pt x="26" y="41"/>
                      </a:lnTo>
                      <a:lnTo>
                        <a:pt x="25" y="40"/>
                      </a:lnTo>
                      <a:lnTo>
                        <a:pt x="24" y="38"/>
                      </a:lnTo>
                      <a:lnTo>
                        <a:pt x="24" y="36"/>
                      </a:lnTo>
                      <a:lnTo>
                        <a:pt x="23" y="35"/>
                      </a:lnTo>
                      <a:lnTo>
                        <a:pt x="23" y="34"/>
                      </a:lnTo>
                      <a:lnTo>
                        <a:pt x="23" y="33"/>
                      </a:lnTo>
                      <a:lnTo>
                        <a:pt x="23" y="32"/>
                      </a:lnTo>
                      <a:lnTo>
                        <a:pt x="22" y="30"/>
                      </a:lnTo>
                      <a:lnTo>
                        <a:pt x="22" y="29"/>
                      </a:lnTo>
                      <a:lnTo>
                        <a:pt x="22" y="28"/>
                      </a:lnTo>
                      <a:lnTo>
                        <a:pt x="22" y="27"/>
                      </a:lnTo>
                      <a:lnTo>
                        <a:pt x="22" y="26"/>
                      </a:lnTo>
                      <a:lnTo>
                        <a:pt x="22" y="24"/>
                      </a:lnTo>
                      <a:lnTo>
                        <a:pt x="22" y="23"/>
                      </a:lnTo>
                      <a:lnTo>
                        <a:pt x="22" y="22"/>
                      </a:lnTo>
                      <a:lnTo>
                        <a:pt x="22" y="21"/>
                      </a:lnTo>
                      <a:lnTo>
                        <a:pt x="21" y="19"/>
                      </a:lnTo>
                      <a:lnTo>
                        <a:pt x="21" y="17"/>
                      </a:lnTo>
                      <a:lnTo>
                        <a:pt x="21" y="15"/>
                      </a:lnTo>
                      <a:lnTo>
                        <a:pt x="21" y="14"/>
                      </a:lnTo>
                      <a:lnTo>
                        <a:pt x="22" y="14"/>
                      </a:lnTo>
                      <a:lnTo>
                        <a:pt x="0" y="0"/>
                      </a:lnTo>
                      <a:lnTo>
                        <a:pt x="0" y="1"/>
                      </a:lnTo>
                      <a:lnTo>
                        <a:pt x="1" y="3"/>
                      </a:lnTo>
                      <a:lnTo>
                        <a:pt x="2" y="4"/>
                      </a:lnTo>
                      <a:lnTo>
                        <a:pt x="3" y="6"/>
                      </a:lnTo>
                      <a:lnTo>
                        <a:pt x="3" y="7"/>
                      </a:lnTo>
                      <a:lnTo>
                        <a:pt x="4" y="8"/>
                      </a:lnTo>
                      <a:lnTo>
                        <a:pt x="5" y="9"/>
                      </a:lnTo>
                      <a:lnTo>
                        <a:pt x="6" y="10"/>
                      </a:lnTo>
                      <a:lnTo>
                        <a:pt x="7" y="12"/>
                      </a:lnTo>
                      <a:lnTo>
                        <a:pt x="7" y="13"/>
                      </a:lnTo>
                      <a:lnTo>
                        <a:pt x="8" y="15"/>
                      </a:lnTo>
                      <a:lnTo>
                        <a:pt x="9" y="16"/>
                      </a:lnTo>
                      <a:lnTo>
                        <a:pt x="10" y="18"/>
                      </a:lnTo>
                      <a:lnTo>
                        <a:pt x="10" y="19"/>
                      </a:lnTo>
                      <a:lnTo>
                        <a:pt x="12" y="21"/>
                      </a:lnTo>
                      <a:lnTo>
                        <a:pt x="12" y="22"/>
                      </a:lnTo>
                      <a:lnTo>
                        <a:pt x="13" y="24"/>
                      </a:lnTo>
                      <a:lnTo>
                        <a:pt x="13" y="25"/>
                      </a:lnTo>
                      <a:lnTo>
                        <a:pt x="14" y="27"/>
                      </a:lnTo>
                      <a:lnTo>
                        <a:pt x="14" y="28"/>
                      </a:lnTo>
                      <a:lnTo>
                        <a:pt x="15" y="30"/>
                      </a:lnTo>
                      <a:lnTo>
                        <a:pt x="15" y="31"/>
                      </a:lnTo>
                      <a:lnTo>
                        <a:pt x="15" y="32"/>
                      </a:lnTo>
                      <a:lnTo>
                        <a:pt x="15" y="33"/>
                      </a:lnTo>
                      <a:lnTo>
                        <a:pt x="16" y="34"/>
                      </a:lnTo>
                      <a:lnTo>
                        <a:pt x="16" y="35"/>
                      </a:lnTo>
                      <a:lnTo>
                        <a:pt x="16" y="36"/>
                      </a:lnTo>
                      <a:lnTo>
                        <a:pt x="15" y="37"/>
                      </a:lnTo>
                      <a:lnTo>
                        <a:pt x="15" y="38"/>
                      </a:lnTo>
                      <a:lnTo>
                        <a:pt x="14" y="39"/>
                      </a:lnTo>
                      <a:lnTo>
                        <a:pt x="13" y="41"/>
                      </a:lnTo>
                      <a:lnTo>
                        <a:pt x="12" y="41"/>
                      </a:lnTo>
                      <a:lnTo>
                        <a:pt x="12" y="42"/>
                      </a:lnTo>
                      <a:lnTo>
                        <a:pt x="11" y="43"/>
                      </a:lnTo>
                      <a:lnTo>
                        <a:pt x="10" y="44"/>
                      </a:lnTo>
                      <a:lnTo>
                        <a:pt x="8" y="45"/>
                      </a:lnTo>
                      <a:lnTo>
                        <a:pt x="7" y="47"/>
                      </a:lnTo>
                      <a:close/>
                    </a:path>
                  </a:pathLst>
                </a:custGeom>
                <a:solidFill>
                  <a:srgbClr val="A82B1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470" name="Freeform 124"/>
                <p:cNvSpPr>
                  <a:spLocks/>
                </p:cNvSpPr>
                <p:nvPr/>
              </p:nvSpPr>
              <p:spPr bwMode="auto">
                <a:xfrm>
                  <a:off x="4533" y="2246"/>
                  <a:ext cx="166" cy="88"/>
                </a:xfrm>
                <a:custGeom>
                  <a:avLst/>
                  <a:gdLst>
                    <a:gd name="T0" fmla="*/ 1 w 166"/>
                    <a:gd name="T1" fmla="*/ 19 h 88"/>
                    <a:gd name="T2" fmla="*/ 4 w 166"/>
                    <a:gd name="T3" fmla="*/ 22 h 88"/>
                    <a:gd name="T4" fmla="*/ 7 w 166"/>
                    <a:gd name="T5" fmla="*/ 24 h 88"/>
                    <a:gd name="T6" fmla="*/ 10 w 166"/>
                    <a:gd name="T7" fmla="*/ 26 h 88"/>
                    <a:gd name="T8" fmla="*/ 13 w 166"/>
                    <a:gd name="T9" fmla="*/ 28 h 88"/>
                    <a:gd name="T10" fmla="*/ 16 w 166"/>
                    <a:gd name="T11" fmla="*/ 29 h 88"/>
                    <a:gd name="T12" fmla="*/ 20 w 166"/>
                    <a:gd name="T13" fmla="*/ 30 h 88"/>
                    <a:gd name="T14" fmla="*/ 25 w 166"/>
                    <a:gd name="T15" fmla="*/ 32 h 88"/>
                    <a:gd name="T16" fmla="*/ 30 w 166"/>
                    <a:gd name="T17" fmla="*/ 33 h 88"/>
                    <a:gd name="T18" fmla="*/ 114 w 166"/>
                    <a:gd name="T19" fmla="*/ 79 h 88"/>
                    <a:gd name="T20" fmla="*/ 116 w 166"/>
                    <a:gd name="T21" fmla="*/ 77 h 88"/>
                    <a:gd name="T22" fmla="*/ 119 w 166"/>
                    <a:gd name="T23" fmla="*/ 74 h 88"/>
                    <a:gd name="T24" fmla="*/ 123 w 166"/>
                    <a:gd name="T25" fmla="*/ 70 h 88"/>
                    <a:gd name="T26" fmla="*/ 128 w 166"/>
                    <a:gd name="T27" fmla="*/ 66 h 88"/>
                    <a:gd name="T28" fmla="*/ 133 w 166"/>
                    <a:gd name="T29" fmla="*/ 63 h 88"/>
                    <a:gd name="T30" fmla="*/ 137 w 166"/>
                    <a:gd name="T31" fmla="*/ 60 h 88"/>
                    <a:gd name="T32" fmla="*/ 140 w 166"/>
                    <a:gd name="T33" fmla="*/ 59 h 88"/>
                    <a:gd name="T34" fmla="*/ 143 w 166"/>
                    <a:gd name="T35" fmla="*/ 58 h 88"/>
                    <a:gd name="T36" fmla="*/ 146 w 166"/>
                    <a:gd name="T37" fmla="*/ 58 h 88"/>
                    <a:gd name="T38" fmla="*/ 150 w 166"/>
                    <a:gd name="T39" fmla="*/ 58 h 88"/>
                    <a:gd name="T40" fmla="*/ 155 w 166"/>
                    <a:gd name="T41" fmla="*/ 59 h 88"/>
                    <a:gd name="T42" fmla="*/ 160 w 166"/>
                    <a:gd name="T43" fmla="*/ 63 h 88"/>
                    <a:gd name="T44" fmla="*/ 86 w 166"/>
                    <a:gd name="T45" fmla="*/ 77 h 88"/>
                    <a:gd name="T46" fmla="*/ 82 w 166"/>
                    <a:gd name="T47" fmla="*/ 74 h 88"/>
                    <a:gd name="T48" fmla="*/ 78 w 166"/>
                    <a:gd name="T49" fmla="*/ 71 h 88"/>
                    <a:gd name="T50" fmla="*/ 75 w 166"/>
                    <a:gd name="T51" fmla="*/ 68 h 88"/>
                    <a:gd name="T52" fmla="*/ 72 w 166"/>
                    <a:gd name="T53" fmla="*/ 65 h 88"/>
                    <a:gd name="T54" fmla="*/ 69 w 166"/>
                    <a:gd name="T55" fmla="*/ 62 h 88"/>
                    <a:gd name="T56" fmla="*/ 66 w 166"/>
                    <a:gd name="T57" fmla="*/ 59 h 88"/>
                    <a:gd name="T58" fmla="*/ 63 w 166"/>
                    <a:gd name="T59" fmla="*/ 56 h 88"/>
                    <a:gd name="T60" fmla="*/ 60 w 166"/>
                    <a:gd name="T61" fmla="*/ 53 h 88"/>
                    <a:gd name="T62" fmla="*/ 54 w 166"/>
                    <a:gd name="T63" fmla="*/ 48 h 88"/>
                    <a:gd name="T64" fmla="*/ 49 w 166"/>
                    <a:gd name="T65" fmla="*/ 44 h 88"/>
                    <a:gd name="T66" fmla="*/ 45 w 166"/>
                    <a:gd name="T67" fmla="*/ 40 h 88"/>
                    <a:gd name="T68" fmla="*/ 41 w 166"/>
                    <a:gd name="T69" fmla="*/ 37 h 88"/>
                    <a:gd name="T70" fmla="*/ 36 w 166"/>
                    <a:gd name="T71" fmla="*/ 34 h 88"/>
                    <a:gd name="T72" fmla="*/ 33 w 166"/>
                    <a:gd name="T73" fmla="*/ 31 h 88"/>
                    <a:gd name="T74" fmla="*/ 29 w 166"/>
                    <a:gd name="T75" fmla="*/ 30 h 88"/>
                    <a:gd name="T76" fmla="*/ 26 w 166"/>
                    <a:gd name="T77" fmla="*/ 27 h 88"/>
                    <a:gd name="T78" fmla="*/ 22 w 166"/>
                    <a:gd name="T79" fmla="*/ 25 h 88"/>
                    <a:gd name="T80" fmla="*/ 19 w 166"/>
                    <a:gd name="T81" fmla="*/ 22 h 88"/>
                    <a:gd name="T82" fmla="*/ 15 w 166"/>
                    <a:gd name="T83" fmla="*/ 19 h 88"/>
                    <a:gd name="T84" fmla="*/ 12 w 166"/>
                    <a:gd name="T85" fmla="*/ 16 h 88"/>
                    <a:gd name="T86" fmla="*/ 9 w 166"/>
                    <a:gd name="T87" fmla="*/ 12 h 88"/>
                    <a:gd name="T88" fmla="*/ 5 w 166"/>
                    <a:gd name="T89" fmla="*/ 7 h 88"/>
                    <a:gd name="T90" fmla="*/ 1 w 166"/>
                    <a:gd name="T91" fmla="*/ 2 h 8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66"/>
                    <a:gd name="T139" fmla="*/ 0 h 88"/>
                    <a:gd name="T140" fmla="*/ 166 w 166"/>
                    <a:gd name="T141" fmla="*/ 88 h 8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66" h="88">
                      <a:moveTo>
                        <a:pt x="0" y="0"/>
                      </a:moveTo>
                      <a:lnTo>
                        <a:pt x="1" y="19"/>
                      </a:lnTo>
                      <a:lnTo>
                        <a:pt x="2" y="20"/>
                      </a:lnTo>
                      <a:lnTo>
                        <a:pt x="3" y="21"/>
                      </a:lnTo>
                      <a:lnTo>
                        <a:pt x="4" y="22"/>
                      </a:lnTo>
                      <a:lnTo>
                        <a:pt x="5" y="23"/>
                      </a:lnTo>
                      <a:lnTo>
                        <a:pt x="6" y="23"/>
                      </a:lnTo>
                      <a:lnTo>
                        <a:pt x="7" y="24"/>
                      </a:lnTo>
                      <a:lnTo>
                        <a:pt x="8" y="25"/>
                      </a:lnTo>
                      <a:lnTo>
                        <a:pt x="9" y="25"/>
                      </a:lnTo>
                      <a:lnTo>
                        <a:pt x="10" y="26"/>
                      </a:lnTo>
                      <a:lnTo>
                        <a:pt x="10" y="27"/>
                      </a:lnTo>
                      <a:lnTo>
                        <a:pt x="11" y="27"/>
                      </a:lnTo>
                      <a:lnTo>
                        <a:pt x="13" y="28"/>
                      </a:lnTo>
                      <a:lnTo>
                        <a:pt x="14" y="28"/>
                      </a:lnTo>
                      <a:lnTo>
                        <a:pt x="15" y="29"/>
                      </a:lnTo>
                      <a:lnTo>
                        <a:pt x="16" y="29"/>
                      </a:lnTo>
                      <a:lnTo>
                        <a:pt x="18" y="30"/>
                      </a:lnTo>
                      <a:lnTo>
                        <a:pt x="19" y="30"/>
                      </a:lnTo>
                      <a:lnTo>
                        <a:pt x="20" y="30"/>
                      </a:lnTo>
                      <a:lnTo>
                        <a:pt x="22" y="31"/>
                      </a:lnTo>
                      <a:lnTo>
                        <a:pt x="23" y="32"/>
                      </a:lnTo>
                      <a:lnTo>
                        <a:pt x="25" y="32"/>
                      </a:lnTo>
                      <a:lnTo>
                        <a:pt x="26" y="32"/>
                      </a:lnTo>
                      <a:lnTo>
                        <a:pt x="28" y="33"/>
                      </a:lnTo>
                      <a:lnTo>
                        <a:pt x="30" y="33"/>
                      </a:lnTo>
                      <a:lnTo>
                        <a:pt x="67" y="76"/>
                      </a:lnTo>
                      <a:lnTo>
                        <a:pt x="88" y="88"/>
                      </a:lnTo>
                      <a:lnTo>
                        <a:pt x="114" y="79"/>
                      </a:lnTo>
                      <a:lnTo>
                        <a:pt x="114" y="78"/>
                      </a:lnTo>
                      <a:lnTo>
                        <a:pt x="115" y="77"/>
                      </a:lnTo>
                      <a:lnTo>
                        <a:pt x="116" y="77"/>
                      </a:lnTo>
                      <a:lnTo>
                        <a:pt x="116" y="76"/>
                      </a:lnTo>
                      <a:lnTo>
                        <a:pt x="117" y="75"/>
                      </a:lnTo>
                      <a:lnTo>
                        <a:pt x="119" y="74"/>
                      </a:lnTo>
                      <a:lnTo>
                        <a:pt x="120" y="72"/>
                      </a:lnTo>
                      <a:lnTo>
                        <a:pt x="121" y="71"/>
                      </a:lnTo>
                      <a:lnTo>
                        <a:pt x="123" y="70"/>
                      </a:lnTo>
                      <a:lnTo>
                        <a:pt x="124" y="69"/>
                      </a:lnTo>
                      <a:lnTo>
                        <a:pt x="126" y="68"/>
                      </a:lnTo>
                      <a:lnTo>
                        <a:pt x="128" y="66"/>
                      </a:lnTo>
                      <a:lnTo>
                        <a:pt x="130" y="65"/>
                      </a:lnTo>
                      <a:lnTo>
                        <a:pt x="132" y="64"/>
                      </a:lnTo>
                      <a:lnTo>
                        <a:pt x="133" y="63"/>
                      </a:lnTo>
                      <a:lnTo>
                        <a:pt x="135" y="62"/>
                      </a:lnTo>
                      <a:lnTo>
                        <a:pt x="136" y="61"/>
                      </a:lnTo>
                      <a:lnTo>
                        <a:pt x="137" y="60"/>
                      </a:lnTo>
                      <a:lnTo>
                        <a:pt x="138" y="60"/>
                      </a:lnTo>
                      <a:lnTo>
                        <a:pt x="139" y="60"/>
                      </a:lnTo>
                      <a:lnTo>
                        <a:pt x="140" y="59"/>
                      </a:lnTo>
                      <a:lnTo>
                        <a:pt x="141" y="59"/>
                      </a:lnTo>
                      <a:lnTo>
                        <a:pt x="142" y="59"/>
                      </a:lnTo>
                      <a:lnTo>
                        <a:pt x="143" y="58"/>
                      </a:lnTo>
                      <a:lnTo>
                        <a:pt x="144" y="58"/>
                      </a:lnTo>
                      <a:lnTo>
                        <a:pt x="145" y="58"/>
                      </a:lnTo>
                      <a:lnTo>
                        <a:pt x="146" y="58"/>
                      </a:lnTo>
                      <a:lnTo>
                        <a:pt x="147" y="58"/>
                      </a:lnTo>
                      <a:lnTo>
                        <a:pt x="148" y="57"/>
                      </a:lnTo>
                      <a:lnTo>
                        <a:pt x="150" y="58"/>
                      </a:lnTo>
                      <a:lnTo>
                        <a:pt x="152" y="58"/>
                      </a:lnTo>
                      <a:lnTo>
                        <a:pt x="154" y="58"/>
                      </a:lnTo>
                      <a:lnTo>
                        <a:pt x="155" y="59"/>
                      </a:lnTo>
                      <a:lnTo>
                        <a:pt x="157" y="60"/>
                      </a:lnTo>
                      <a:lnTo>
                        <a:pt x="158" y="62"/>
                      </a:lnTo>
                      <a:lnTo>
                        <a:pt x="160" y="63"/>
                      </a:lnTo>
                      <a:lnTo>
                        <a:pt x="165" y="60"/>
                      </a:lnTo>
                      <a:lnTo>
                        <a:pt x="166" y="50"/>
                      </a:lnTo>
                      <a:lnTo>
                        <a:pt x="86" y="77"/>
                      </a:lnTo>
                      <a:lnTo>
                        <a:pt x="85" y="76"/>
                      </a:lnTo>
                      <a:lnTo>
                        <a:pt x="83" y="75"/>
                      </a:lnTo>
                      <a:lnTo>
                        <a:pt x="82" y="74"/>
                      </a:lnTo>
                      <a:lnTo>
                        <a:pt x="81" y="73"/>
                      </a:lnTo>
                      <a:lnTo>
                        <a:pt x="80" y="71"/>
                      </a:lnTo>
                      <a:lnTo>
                        <a:pt x="78" y="71"/>
                      </a:lnTo>
                      <a:lnTo>
                        <a:pt x="78" y="70"/>
                      </a:lnTo>
                      <a:lnTo>
                        <a:pt x="77" y="69"/>
                      </a:lnTo>
                      <a:lnTo>
                        <a:pt x="75" y="68"/>
                      </a:lnTo>
                      <a:lnTo>
                        <a:pt x="74" y="67"/>
                      </a:lnTo>
                      <a:lnTo>
                        <a:pt x="73" y="65"/>
                      </a:lnTo>
                      <a:lnTo>
                        <a:pt x="72" y="65"/>
                      </a:lnTo>
                      <a:lnTo>
                        <a:pt x="71" y="64"/>
                      </a:lnTo>
                      <a:lnTo>
                        <a:pt x="70" y="62"/>
                      </a:lnTo>
                      <a:lnTo>
                        <a:pt x="69" y="62"/>
                      </a:lnTo>
                      <a:lnTo>
                        <a:pt x="68" y="61"/>
                      </a:lnTo>
                      <a:lnTo>
                        <a:pt x="67" y="60"/>
                      </a:lnTo>
                      <a:lnTo>
                        <a:pt x="66" y="59"/>
                      </a:lnTo>
                      <a:lnTo>
                        <a:pt x="65" y="58"/>
                      </a:lnTo>
                      <a:lnTo>
                        <a:pt x="64" y="57"/>
                      </a:lnTo>
                      <a:lnTo>
                        <a:pt x="63" y="56"/>
                      </a:lnTo>
                      <a:lnTo>
                        <a:pt x="62" y="55"/>
                      </a:lnTo>
                      <a:lnTo>
                        <a:pt x="61" y="54"/>
                      </a:lnTo>
                      <a:lnTo>
                        <a:pt x="60" y="53"/>
                      </a:lnTo>
                      <a:lnTo>
                        <a:pt x="58" y="52"/>
                      </a:lnTo>
                      <a:lnTo>
                        <a:pt x="56" y="50"/>
                      </a:lnTo>
                      <a:lnTo>
                        <a:pt x="54" y="48"/>
                      </a:lnTo>
                      <a:lnTo>
                        <a:pt x="53" y="47"/>
                      </a:lnTo>
                      <a:lnTo>
                        <a:pt x="51" y="45"/>
                      </a:lnTo>
                      <a:lnTo>
                        <a:pt x="49" y="44"/>
                      </a:lnTo>
                      <a:lnTo>
                        <a:pt x="48" y="42"/>
                      </a:lnTo>
                      <a:lnTo>
                        <a:pt x="46" y="42"/>
                      </a:lnTo>
                      <a:lnTo>
                        <a:pt x="45" y="40"/>
                      </a:lnTo>
                      <a:lnTo>
                        <a:pt x="43" y="39"/>
                      </a:lnTo>
                      <a:lnTo>
                        <a:pt x="42" y="38"/>
                      </a:lnTo>
                      <a:lnTo>
                        <a:pt x="41" y="37"/>
                      </a:lnTo>
                      <a:lnTo>
                        <a:pt x="39" y="36"/>
                      </a:lnTo>
                      <a:lnTo>
                        <a:pt x="37" y="35"/>
                      </a:lnTo>
                      <a:lnTo>
                        <a:pt x="36" y="34"/>
                      </a:lnTo>
                      <a:lnTo>
                        <a:pt x="35" y="33"/>
                      </a:lnTo>
                      <a:lnTo>
                        <a:pt x="34" y="32"/>
                      </a:lnTo>
                      <a:lnTo>
                        <a:pt x="33" y="31"/>
                      </a:lnTo>
                      <a:lnTo>
                        <a:pt x="32" y="31"/>
                      </a:lnTo>
                      <a:lnTo>
                        <a:pt x="31" y="30"/>
                      </a:lnTo>
                      <a:lnTo>
                        <a:pt x="29" y="30"/>
                      </a:lnTo>
                      <a:lnTo>
                        <a:pt x="28" y="29"/>
                      </a:lnTo>
                      <a:lnTo>
                        <a:pt x="27" y="28"/>
                      </a:lnTo>
                      <a:lnTo>
                        <a:pt x="26" y="27"/>
                      </a:lnTo>
                      <a:lnTo>
                        <a:pt x="25" y="26"/>
                      </a:lnTo>
                      <a:lnTo>
                        <a:pt x="23" y="25"/>
                      </a:lnTo>
                      <a:lnTo>
                        <a:pt x="22" y="25"/>
                      </a:lnTo>
                      <a:lnTo>
                        <a:pt x="21" y="24"/>
                      </a:lnTo>
                      <a:lnTo>
                        <a:pt x="20" y="23"/>
                      </a:lnTo>
                      <a:lnTo>
                        <a:pt x="19" y="22"/>
                      </a:lnTo>
                      <a:lnTo>
                        <a:pt x="18" y="21"/>
                      </a:lnTo>
                      <a:lnTo>
                        <a:pt x="16" y="20"/>
                      </a:lnTo>
                      <a:lnTo>
                        <a:pt x="15" y="19"/>
                      </a:lnTo>
                      <a:lnTo>
                        <a:pt x="14" y="18"/>
                      </a:lnTo>
                      <a:lnTo>
                        <a:pt x="13" y="17"/>
                      </a:lnTo>
                      <a:lnTo>
                        <a:pt x="12" y="16"/>
                      </a:lnTo>
                      <a:lnTo>
                        <a:pt x="11" y="14"/>
                      </a:lnTo>
                      <a:lnTo>
                        <a:pt x="10" y="13"/>
                      </a:lnTo>
                      <a:lnTo>
                        <a:pt x="9" y="12"/>
                      </a:lnTo>
                      <a:lnTo>
                        <a:pt x="8" y="11"/>
                      </a:lnTo>
                      <a:lnTo>
                        <a:pt x="6" y="9"/>
                      </a:lnTo>
                      <a:lnTo>
                        <a:pt x="5" y="7"/>
                      </a:lnTo>
                      <a:lnTo>
                        <a:pt x="3" y="5"/>
                      </a:lnTo>
                      <a:lnTo>
                        <a:pt x="2" y="4"/>
                      </a:lnTo>
                      <a:lnTo>
                        <a:pt x="1" y="2"/>
                      </a:lnTo>
                      <a:lnTo>
                        <a:pt x="0" y="0"/>
                      </a:lnTo>
                      <a:close/>
                    </a:path>
                  </a:pathLst>
                </a:custGeom>
                <a:solidFill>
                  <a:srgbClr val="E680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471" name="Freeform 125"/>
                <p:cNvSpPr>
                  <a:spLocks/>
                </p:cNvSpPr>
                <p:nvPr/>
              </p:nvSpPr>
              <p:spPr bwMode="auto">
                <a:xfrm>
                  <a:off x="4592" y="2361"/>
                  <a:ext cx="37" cy="30"/>
                </a:xfrm>
                <a:custGeom>
                  <a:avLst/>
                  <a:gdLst>
                    <a:gd name="T0" fmla="*/ 13 w 37"/>
                    <a:gd name="T1" fmla="*/ 26 h 30"/>
                    <a:gd name="T2" fmla="*/ 16 w 37"/>
                    <a:gd name="T3" fmla="*/ 28 h 30"/>
                    <a:gd name="T4" fmla="*/ 19 w 37"/>
                    <a:gd name="T5" fmla="*/ 29 h 30"/>
                    <a:gd name="T6" fmla="*/ 23 w 37"/>
                    <a:gd name="T7" fmla="*/ 30 h 30"/>
                    <a:gd name="T8" fmla="*/ 26 w 37"/>
                    <a:gd name="T9" fmla="*/ 30 h 30"/>
                    <a:gd name="T10" fmla="*/ 29 w 37"/>
                    <a:gd name="T11" fmla="*/ 30 h 30"/>
                    <a:gd name="T12" fmla="*/ 32 w 37"/>
                    <a:gd name="T13" fmla="*/ 29 h 30"/>
                    <a:gd name="T14" fmla="*/ 34 w 37"/>
                    <a:gd name="T15" fmla="*/ 28 h 30"/>
                    <a:gd name="T16" fmla="*/ 36 w 37"/>
                    <a:gd name="T17" fmla="*/ 25 h 30"/>
                    <a:gd name="T18" fmla="*/ 37 w 37"/>
                    <a:gd name="T19" fmla="*/ 23 h 30"/>
                    <a:gd name="T20" fmla="*/ 37 w 37"/>
                    <a:gd name="T21" fmla="*/ 20 h 30"/>
                    <a:gd name="T22" fmla="*/ 37 w 37"/>
                    <a:gd name="T23" fmla="*/ 18 h 30"/>
                    <a:gd name="T24" fmla="*/ 35 w 37"/>
                    <a:gd name="T25" fmla="*/ 15 h 30"/>
                    <a:gd name="T26" fmla="*/ 34 w 37"/>
                    <a:gd name="T27" fmla="*/ 12 h 30"/>
                    <a:gd name="T28" fmla="*/ 31 w 37"/>
                    <a:gd name="T29" fmla="*/ 9 h 30"/>
                    <a:gd name="T30" fmla="*/ 29 w 37"/>
                    <a:gd name="T31" fmla="*/ 6 h 30"/>
                    <a:gd name="T32" fmla="*/ 25 w 37"/>
                    <a:gd name="T33" fmla="*/ 4 h 30"/>
                    <a:gd name="T34" fmla="*/ 21 w 37"/>
                    <a:gd name="T35" fmla="*/ 2 h 30"/>
                    <a:gd name="T36" fmla="*/ 18 w 37"/>
                    <a:gd name="T37" fmla="*/ 1 h 30"/>
                    <a:gd name="T38" fmla="*/ 14 w 37"/>
                    <a:gd name="T39" fmla="*/ 0 h 30"/>
                    <a:gd name="T40" fmla="*/ 11 w 37"/>
                    <a:gd name="T41" fmla="*/ 0 h 30"/>
                    <a:gd name="T42" fmla="*/ 8 w 37"/>
                    <a:gd name="T43" fmla="*/ 0 h 30"/>
                    <a:gd name="T44" fmla="*/ 5 w 37"/>
                    <a:gd name="T45" fmla="*/ 1 h 30"/>
                    <a:gd name="T46" fmla="*/ 3 w 37"/>
                    <a:gd name="T47" fmla="*/ 2 h 30"/>
                    <a:gd name="T48" fmla="*/ 1 w 37"/>
                    <a:gd name="T49" fmla="*/ 5 h 30"/>
                    <a:gd name="T50" fmla="*/ 0 w 37"/>
                    <a:gd name="T51" fmla="*/ 7 h 30"/>
                    <a:gd name="T52" fmla="*/ 0 w 37"/>
                    <a:gd name="T53" fmla="*/ 10 h 30"/>
                    <a:gd name="T54" fmla="*/ 1 w 37"/>
                    <a:gd name="T55" fmla="*/ 13 h 30"/>
                    <a:gd name="T56" fmla="*/ 2 w 37"/>
                    <a:gd name="T57" fmla="*/ 16 h 30"/>
                    <a:gd name="T58" fmla="*/ 3 w 37"/>
                    <a:gd name="T59" fmla="*/ 18 h 30"/>
                    <a:gd name="T60" fmla="*/ 6 w 37"/>
                    <a:gd name="T61" fmla="*/ 21 h 30"/>
                    <a:gd name="T62" fmla="*/ 9 w 37"/>
                    <a:gd name="T63" fmla="*/ 24 h 30"/>
                    <a:gd name="T64" fmla="*/ 11 w 37"/>
                    <a:gd name="T65" fmla="*/ 25 h 3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7"/>
                    <a:gd name="T100" fmla="*/ 0 h 30"/>
                    <a:gd name="T101" fmla="*/ 37 w 37"/>
                    <a:gd name="T102" fmla="*/ 30 h 3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7" h="30">
                      <a:moveTo>
                        <a:pt x="11" y="25"/>
                      </a:moveTo>
                      <a:lnTo>
                        <a:pt x="13" y="26"/>
                      </a:lnTo>
                      <a:lnTo>
                        <a:pt x="14" y="27"/>
                      </a:lnTo>
                      <a:lnTo>
                        <a:pt x="16" y="28"/>
                      </a:lnTo>
                      <a:lnTo>
                        <a:pt x="18" y="29"/>
                      </a:lnTo>
                      <a:lnTo>
                        <a:pt x="19" y="29"/>
                      </a:lnTo>
                      <a:lnTo>
                        <a:pt x="21" y="30"/>
                      </a:lnTo>
                      <a:lnTo>
                        <a:pt x="23" y="30"/>
                      </a:lnTo>
                      <a:lnTo>
                        <a:pt x="25" y="30"/>
                      </a:lnTo>
                      <a:lnTo>
                        <a:pt x="26" y="30"/>
                      </a:lnTo>
                      <a:lnTo>
                        <a:pt x="28" y="30"/>
                      </a:lnTo>
                      <a:lnTo>
                        <a:pt x="29" y="30"/>
                      </a:lnTo>
                      <a:lnTo>
                        <a:pt x="31" y="29"/>
                      </a:lnTo>
                      <a:lnTo>
                        <a:pt x="32" y="29"/>
                      </a:lnTo>
                      <a:lnTo>
                        <a:pt x="33" y="28"/>
                      </a:lnTo>
                      <a:lnTo>
                        <a:pt x="34" y="28"/>
                      </a:lnTo>
                      <a:lnTo>
                        <a:pt x="35" y="27"/>
                      </a:lnTo>
                      <a:lnTo>
                        <a:pt x="36" y="25"/>
                      </a:lnTo>
                      <a:lnTo>
                        <a:pt x="37" y="24"/>
                      </a:lnTo>
                      <a:lnTo>
                        <a:pt x="37" y="23"/>
                      </a:lnTo>
                      <a:lnTo>
                        <a:pt x="37" y="22"/>
                      </a:lnTo>
                      <a:lnTo>
                        <a:pt x="37" y="20"/>
                      </a:lnTo>
                      <a:lnTo>
                        <a:pt x="37" y="19"/>
                      </a:lnTo>
                      <a:lnTo>
                        <a:pt x="37" y="18"/>
                      </a:lnTo>
                      <a:lnTo>
                        <a:pt x="36" y="16"/>
                      </a:lnTo>
                      <a:lnTo>
                        <a:pt x="35" y="15"/>
                      </a:lnTo>
                      <a:lnTo>
                        <a:pt x="35" y="13"/>
                      </a:lnTo>
                      <a:lnTo>
                        <a:pt x="34" y="12"/>
                      </a:lnTo>
                      <a:lnTo>
                        <a:pt x="33" y="11"/>
                      </a:lnTo>
                      <a:lnTo>
                        <a:pt x="31" y="9"/>
                      </a:lnTo>
                      <a:lnTo>
                        <a:pt x="30" y="8"/>
                      </a:lnTo>
                      <a:lnTo>
                        <a:pt x="29" y="6"/>
                      </a:lnTo>
                      <a:lnTo>
                        <a:pt x="27" y="5"/>
                      </a:lnTo>
                      <a:lnTo>
                        <a:pt x="25" y="4"/>
                      </a:lnTo>
                      <a:lnTo>
                        <a:pt x="23" y="3"/>
                      </a:lnTo>
                      <a:lnTo>
                        <a:pt x="21" y="2"/>
                      </a:lnTo>
                      <a:lnTo>
                        <a:pt x="19" y="2"/>
                      </a:lnTo>
                      <a:lnTo>
                        <a:pt x="18" y="1"/>
                      </a:lnTo>
                      <a:lnTo>
                        <a:pt x="16" y="0"/>
                      </a:lnTo>
                      <a:lnTo>
                        <a:pt x="14" y="0"/>
                      </a:lnTo>
                      <a:lnTo>
                        <a:pt x="13" y="0"/>
                      </a:lnTo>
                      <a:lnTo>
                        <a:pt x="11" y="0"/>
                      </a:lnTo>
                      <a:lnTo>
                        <a:pt x="9" y="0"/>
                      </a:lnTo>
                      <a:lnTo>
                        <a:pt x="8" y="0"/>
                      </a:lnTo>
                      <a:lnTo>
                        <a:pt x="6" y="1"/>
                      </a:lnTo>
                      <a:lnTo>
                        <a:pt x="5" y="1"/>
                      </a:lnTo>
                      <a:lnTo>
                        <a:pt x="4" y="2"/>
                      </a:lnTo>
                      <a:lnTo>
                        <a:pt x="3" y="2"/>
                      </a:lnTo>
                      <a:lnTo>
                        <a:pt x="2" y="4"/>
                      </a:lnTo>
                      <a:lnTo>
                        <a:pt x="1" y="5"/>
                      </a:lnTo>
                      <a:lnTo>
                        <a:pt x="1" y="6"/>
                      </a:lnTo>
                      <a:lnTo>
                        <a:pt x="0" y="7"/>
                      </a:lnTo>
                      <a:lnTo>
                        <a:pt x="0" y="8"/>
                      </a:lnTo>
                      <a:lnTo>
                        <a:pt x="0" y="10"/>
                      </a:lnTo>
                      <a:lnTo>
                        <a:pt x="0" y="11"/>
                      </a:lnTo>
                      <a:lnTo>
                        <a:pt x="1" y="13"/>
                      </a:lnTo>
                      <a:lnTo>
                        <a:pt x="1" y="14"/>
                      </a:lnTo>
                      <a:lnTo>
                        <a:pt x="2" y="16"/>
                      </a:lnTo>
                      <a:lnTo>
                        <a:pt x="3" y="17"/>
                      </a:lnTo>
                      <a:lnTo>
                        <a:pt x="3" y="18"/>
                      </a:lnTo>
                      <a:lnTo>
                        <a:pt x="5" y="20"/>
                      </a:lnTo>
                      <a:lnTo>
                        <a:pt x="6" y="21"/>
                      </a:lnTo>
                      <a:lnTo>
                        <a:pt x="8" y="22"/>
                      </a:lnTo>
                      <a:lnTo>
                        <a:pt x="9" y="24"/>
                      </a:lnTo>
                      <a:lnTo>
                        <a:pt x="11" y="25"/>
                      </a:lnTo>
                      <a:close/>
                    </a:path>
                  </a:pathLst>
                </a:custGeom>
                <a:solidFill>
                  <a:srgbClr val="FFCC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472" name="Freeform 126"/>
                <p:cNvSpPr>
                  <a:spLocks/>
                </p:cNvSpPr>
                <p:nvPr/>
              </p:nvSpPr>
              <p:spPr bwMode="auto">
                <a:xfrm>
                  <a:off x="4611" y="2358"/>
                  <a:ext cx="50" cy="60"/>
                </a:xfrm>
                <a:custGeom>
                  <a:avLst/>
                  <a:gdLst>
                    <a:gd name="T0" fmla="*/ 18 w 50"/>
                    <a:gd name="T1" fmla="*/ 3 h 60"/>
                    <a:gd name="T2" fmla="*/ 22 w 50"/>
                    <a:gd name="T3" fmla="*/ 7 h 60"/>
                    <a:gd name="T4" fmla="*/ 25 w 50"/>
                    <a:gd name="T5" fmla="*/ 9 h 60"/>
                    <a:gd name="T6" fmla="*/ 28 w 50"/>
                    <a:gd name="T7" fmla="*/ 11 h 60"/>
                    <a:gd name="T8" fmla="*/ 31 w 50"/>
                    <a:gd name="T9" fmla="*/ 14 h 60"/>
                    <a:gd name="T10" fmla="*/ 34 w 50"/>
                    <a:gd name="T11" fmla="*/ 18 h 60"/>
                    <a:gd name="T12" fmla="*/ 38 w 50"/>
                    <a:gd name="T13" fmla="*/ 23 h 60"/>
                    <a:gd name="T14" fmla="*/ 40 w 50"/>
                    <a:gd name="T15" fmla="*/ 26 h 60"/>
                    <a:gd name="T16" fmla="*/ 41 w 50"/>
                    <a:gd name="T17" fmla="*/ 30 h 60"/>
                    <a:gd name="T18" fmla="*/ 38 w 50"/>
                    <a:gd name="T19" fmla="*/ 35 h 60"/>
                    <a:gd name="T20" fmla="*/ 36 w 50"/>
                    <a:gd name="T21" fmla="*/ 38 h 60"/>
                    <a:gd name="T22" fmla="*/ 37 w 50"/>
                    <a:gd name="T23" fmla="*/ 42 h 60"/>
                    <a:gd name="T24" fmla="*/ 38 w 50"/>
                    <a:gd name="T25" fmla="*/ 45 h 60"/>
                    <a:gd name="T26" fmla="*/ 40 w 50"/>
                    <a:gd name="T27" fmla="*/ 48 h 60"/>
                    <a:gd name="T28" fmla="*/ 40 w 50"/>
                    <a:gd name="T29" fmla="*/ 50 h 60"/>
                    <a:gd name="T30" fmla="*/ 38 w 50"/>
                    <a:gd name="T31" fmla="*/ 52 h 60"/>
                    <a:gd name="T32" fmla="*/ 33 w 50"/>
                    <a:gd name="T33" fmla="*/ 53 h 60"/>
                    <a:gd name="T34" fmla="*/ 28 w 50"/>
                    <a:gd name="T35" fmla="*/ 54 h 60"/>
                    <a:gd name="T36" fmla="*/ 24 w 50"/>
                    <a:gd name="T37" fmla="*/ 54 h 60"/>
                    <a:gd name="T38" fmla="*/ 21 w 50"/>
                    <a:gd name="T39" fmla="*/ 54 h 60"/>
                    <a:gd name="T40" fmla="*/ 15 w 50"/>
                    <a:gd name="T41" fmla="*/ 53 h 60"/>
                    <a:gd name="T42" fmla="*/ 10 w 50"/>
                    <a:gd name="T43" fmla="*/ 53 h 60"/>
                    <a:gd name="T44" fmla="*/ 6 w 50"/>
                    <a:gd name="T45" fmla="*/ 52 h 60"/>
                    <a:gd name="T46" fmla="*/ 3 w 50"/>
                    <a:gd name="T47" fmla="*/ 52 h 60"/>
                    <a:gd name="T48" fmla="*/ 2 w 50"/>
                    <a:gd name="T49" fmla="*/ 54 h 60"/>
                    <a:gd name="T50" fmla="*/ 5 w 50"/>
                    <a:gd name="T51" fmla="*/ 55 h 60"/>
                    <a:gd name="T52" fmla="*/ 10 w 50"/>
                    <a:gd name="T53" fmla="*/ 57 h 60"/>
                    <a:gd name="T54" fmla="*/ 14 w 50"/>
                    <a:gd name="T55" fmla="*/ 58 h 60"/>
                    <a:gd name="T56" fmla="*/ 17 w 50"/>
                    <a:gd name="T57" fmla="*/ 59 h 60"/>
                    <a:gd name="T58" fmla="*/ 20 w 50"/>
                    <a:gd name="T59" fmla="*/ 60 h 60"/>
                    <a:gd name="T60" fmla="*/ 24 w 50"/>
                    <a:gd name="T61" fmla="*/ 60 h 60"/>
                    <a:gd name="T62" fmla="*/ 27 w 50"/>
                    <a:gd name="T63" fmla="*/ 60 h 60"/>
                    <a:gd name="T64" fmla="*/ 30 w 50"/>
                    <a:gd name="T65" fmla="*/ 60 h 60"/>
                    <a:gd name="T66" fmla="*/ 33 w 50"/>
                    <a:gd name="T67" fmla="*/ 60 h 60"/>
                    <a:gd name="T68" fmla="*/ 36 w 50"/>
                    <a:gd name="T69" fmla="*/ 59 h 60"/>
                    <a:gd name="T70" fmla="*/ 40 w 50"/>
                    <a:gd name="T71" fmla="*/ 57 h 60"/>
                    <a:gd name="T72" fmla="*/ 45 w 50"/>
                    <a:gd name="T73" fmla="*/ 54 h 60"/>
                    <a:gd name="T74" fmla="*/ 47 w 50"/>
                    <a:gd name="T75" fmla="*/ 48 h 60"/>
                    <a:gd name="T76" fmla="*/ 49 w 50"/>
                    <a:gd name="T77" fmla="*/ 45 h 60"/>
                    <a:gd name="T78" fmla="*/ 50 w 50"/>
                    <a:gd name="T79" fmla="*/ 40 h 60"/>
                    <a:gd name="T80" fmla="*/ 50 w 50"/>
                    <a:gd name="T81" fmla="*/ 37 h 60"/>
                    <a:gd name="T82" fmla="*/ 49 w 50"/>
                    <a:gd name="T83" fmla="*/ 33 h 60"/>
                    <a:gd name="T84" fmla="*/ 48 w 50"/>
                    <a:gd name="T85" fmla="*/ 29 h 60"/>
                    <a:gd name="T86" fmla="*/ 47 w 50"/>
                    <a:gd name="T87" fmla="*/ 26 h 60"/>
                    <a:gd name="T88" fmla="*/ 45 w 50"/>
                    <a:gd name="T89" fmla="*/ 23 h 60"/>
                    <a:gd name="T90" fmla="*/ 42 w 50"/>
                    <a:gd name="T91" fmla="*/ 19 h 60"/>
                    <a:gd name="T92" fmla="*/ 38 w 50"/>
                    <a:gd name="T93" fmla="*/ 14 h 60"/>
                    <a:gd name="T94" fmla="*/ 33 w 50"/>
                    <a:gd name="T95" fmla="*/ 11 h 60"/>
                    <a:gd name="T96" fmla="*/ 30 w 50"/>
                    <a:gd name="T97" fmla="*/ 8 h 60"/>
                    <a:gd name="T98" fmla="*/ 25 w 50"/>
                    <a:gd name="T99" fmla="*/ 5 h 60"/>
                    <a:gd name="T100" fmla="*/ 20 w 50"/>
                    <a:gd name="T101" fmla="*/ 3 h 60"/>
                    <a:gd name="T102" fmla="*/ 16 w 50"/>
                    <a:gd name="T103" fmla="*/ 1 h 60"/>
                    <a:gd name="T104" fmla="*/ 14 w 50"/>
                    <a:gd name="T105" fmla="*/ 0 h 6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50"/>
                    <a:gd name="T160" fmla="*/ 0 h 60"/>
                    <a:gd name="T161" fmla="*/ 50 w 50"/>
                    <a:gd name="T162" fmla="*/ 60 h 60"/>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50" h="60">
                      <a:moveTo>
                        <a:pt x="16" y="2"/>
                      </a:moveTo>
                      <a:lnTo>
                        <a:pt x="17" y="3"/>
                      </a:lnTo>
                      <a:lnTo>
                        <a:pt x="18" y="3"/>
                      </a:lnTo>
                      <a:lnTo>
                        <a:pt x="19" y="5"/>
                      </a:lnTo>
                      <a:lnTo>
                        <a:pt x="20" y="5"/>
                      </a:lnTo>
                      <a:lnTo>
                        <a:pt x="22" y="7"/>
                      </a:lnTo>
                      <a:lnTo>
                        <a:pt x="23" y="7"/>
                      </a:lnTo>
                      <a:lnTo>
                        <a:pt x="24" y="8"/>
                      </a:lnTo>
                      <a:lnTo>
                        <a:pt x="25" y="9"/>
                      </a:lnTo>
                      <a:lnTo>
                        <a:pt x="26" y="10"/>
                      </a:lnTo>
                      <a:lnTo>
                        <a:pt x="27" y="11"/>
                      </a:lnTo>
                      <a:lnTo>
                        <a:pt x="28" y="11"/>
                      </a:lnTo>
                      <a:lnTo>
                        <a:pt x="29" y="12"/>
                      </a:lnTo>
                      <a:lnTo>
                        <a:pt x="29" y="14"/>
                      </a:lnTo>
                      <a:lnTo>
                        <a:pt x="31" y="14"/>
                      </a:lnTo>
                      <a:lnTo>
                        <a:pt x="32" y="16"/>
                      </a:lnTo>
                      <a:lnTo>
                        <a:pt x="33" y="17"/>
                      </a:lnTo>
                      <a:lnTo>
                        <a:pt x="34" y="18"/>
                      </a:lnTo>
                      <a:lnTo>
                        <a:pt x="35" y="19"/>
                      </a:lnTo>
                      <a:lnTo>
                        <a:pt x="37" y="22"/>
                      </a:lnTo>
                      <a:lnTo>
                        <a:pt x="38" y="23"/>
                      </a:lnTo>
                      <a:lnTo>
                        <a:pt x="38" y="24"/>
                      </a:lnTo>
                      <a:lnTo>
                        <a:pt x="39" y="25"/>
                      </a:lnTo>
                      <a:lnTo>
                        <a:pt x="40" y="26"/>
                      </a:lnTo>
                      <a:lnTo>
                        <a:pt x="41" y="28"/>
                      </a:lnTo>
                      <a:lnTo>
                        <a:pt x="41" y="29"/>
                      </a:lnTo>
                      <a:lnTo>
                        <a:pt x="41" y="30"/>
                      </a:lnTo>
                      <a:lnTo>
                        <a:pt x="41" y="32"/>
                      </a:lnTo>
                      <a:lnTo>
                        <a:pt x="40" y="34"/>
                      </a:lnTo>
                      <a:lnTo>
                        <a:pt x="38" y="35"/>
                      </a:lnTo>
                      <a:lnTo>
                        <a:pt x="38" y="36"/>
                      </a:lnTo>
                      <a:lnTo>
                        <a:pt x="37" y="37"/>
                      </a:lnTo>
                      <a:lnTo>
                        <a:pt x="36" y="38"/>
                      </a:lnTo>
                      <a:lnTo>
                        <a:pt x="36" y="39"/>
                      </a:lnTo>
                      <a:lnTo>
                        <a:pt x="36" y="40"/>
                      </a:lnTo>
                      <a:lnTo>
                        <a:pt x="37" y="42"/>
                      </a:lnTo>
                      <a:lnTo>
                        <a:pt x="37" y="43"/>
                      </a:lnTo>
                      <a:lnTo>
                        <a:pt x="38" y="43"/>
                      </a:lnTo>
                      <a:lnTo>
                        <a:pt x="38" y="45"/>
                      </a:lnTo>
                      <a:lnTo>
                        <a:pt x="39" y="46"/>
                      </a:lnTo>
                      <a:lnTo>
                        <a:pt x="40" y="47"/>
                      </a:lnTo>
                      <a:lnTo>
                        <a:pt x="40" y="48"/>
                      </a:lnTo>
                      <a:lnTo>
                        <a:pt x="40" y="50"/>
                      </a:lnTo>
                      <a:lnTo>
                        <a:pt x="39" y="51"/>
                      </a:lnTo>
                      <a:lnTo>
                        <a:pt x="38" y="51"/>
                      </a:lnTo>
                      <a:lnTo>
                        <a:pt x="38" y="52"/>
                      </a:lnTo>
                      <a:lnTo>
                        <a:pt x="36" y="52"/>
                      </a:lnTo>
                      <a:lnTo>
                        <a:pt x="35" y="53"/>
                      </a:lnTo>
                      <a:lnTo>
                        <a:pt x="33" y="53"/>
                      </a:lnTo>
                      <a:lnTo>
                        <a:pt x="32" y="53"/>
                      </a:lnTo>
                      <a:lnTo>
                        <a:pt x="30" y="53"/>
                      </a:lnTo>
                      <a:lnTo>
                        <a:pt x="28" y="54"/>
                      </a:lnTo>
                      <a:lnTo>
                        <a:pt x="26" y="54"/>
                      </a:lnTo>
                      <a:lnTo>
                        <a:pt x="25" y="54"/>
                      </a:lnTo>
                      <a:lnTo>
                        <a:pt x="24" y="54"/>
                      </a:lnTo>
                      <a:lnTo>
                        <a:pt x="23" y="54"/>
                      </a:lnTo>
                      <a:lnTo>
                        <a:pt x="22" y="54"/>
                      </a:lnTo>
                      <a:lnTo>
                        <a:pt x="21" y="54"/>
                      </a:lnTo>
                      <a:lnTo>
                        <a:pt x="19" y="53"/>
                      </a:lnTo>
                      <a:lnTo>
                        <a:pt x="17" y="53"/>
                      </a:lnTo>
                      <a:lnTo>
                        <a:pt x="15" y="53"/>
                      </a:lnTo>
                      <a:lnTo>
                        <a:pt x="13" y="53"/>
                      </a:lnTo>
                      <a:lnTo>
                        <a:pt x="12" y="53"/>
                      </a:lnTo>
                      <a:lnTo>
                        <a:pt x="10" y="53"/>
                      </a:lnTo>
                      <a:lnTo>
                        <a:pt x="9" y="53"/>
                      </a:lnTo>
                      <a:lnTo>
                        <a:pt x="7" y="52"/>
                      </a:lnTo>
                      <a:lnTo>
                        <a:pt x="6" y="52"/>
                      </a:lnTo>
                      <a:lnTo>
                        <a:pt x="5" y="52"/>
                      </a:lnTo>
                      <a:lnTo>
                        <a:pt x="4" y="52"/>
                      </a:lnTo>
                      <a:lnTo>
                        <a:pt x="3" y="52"/>
                      </a:lnTo>
                      <a:lnTo>
                        <a:pt x="0" y="53"/>
                      </a:lnTo>
                      <a:lnTo>
                        <a:pt x="2" y="54"/>
                      </a:lnTo>
                      <a:lnTo>
                        <a:pt x="4" y="54"/>
                      </a:lnTo>
                      <a:lnTo>
                        <a:pt x="5" y="55"/>
                      </a:lnTo>
                      <a:lnTo>
                        <a:pt x="7" y="56"/>
                      </a:lnTo>
                      <a:lnTo>
                        <a:pt x="8" y="57"/>
                      </a:lnTo>
                      <a:lnTo>
                        <a:pt x="10" y="57"/>
                      </a:lnTo>
                      <a:lnTo>
                        <a:pt x="12" y="57"/>
                      </a:lnTo>
                      <a:lnTo>
                        <a:pt x="13" y="58"/>
                      </a:lnTo>
                      <a:lnTo>
                        <a:pt x="14" y="58"/>
                      </a:lnTo>
                      <a:lnTo>
                        <a:pt x="15" y="59"/>
                      </a:lnTo>
                      <a:lnTo>
                        <a:pt x="16" y="59"/>
                      </a:lnTo>
                      <a:lnTo>
                        <a:pt x="17" y="59"/>
                      </a:lnTo>
                      <a:lnTo>
                        <a:pt x="18" y="59"/>
                      </a:lnTo>
                      <a:lnTo>
                        <a:pt x="20" y="59"/>
                      </a:lnTo>
                      <a:lnTo>
                        <a:pt x="20" y="60"/>
                      </a:lnTo>
                      <a:lnTo>
                        <a:pt x="22" y="60"/>
                      </a:lnTo>
                      <a:lnTo>
                        <a:pt x="23" y="60"/>
                      </a:lnTo>
                      <a:lnTo>
                        <a:pt x="24" y="60"/>
                      </a:lnTo>
                      <a:lnTo>
                        <a:pt x="25" y="60"/>
                      </a:lnTo>
                      <a:lnTo>
                        <a:pt x="26" y="60"/>
                      </a:lnTo>
                      <a:lnTo>
                        <a:pt x="27" y="60"/>
                      </a:lnTo>
                      <a:lnTo>
                        <a:pt x="28" y="60"/>
                      </a:lnTo>
                      <a:lnTo>
                        <a:pt x="29" y="60"/>
                      </a:lnTo>
                      <a:lnTo>
                        <a:pt x="30" y="60"/>
                      </a:lnTo>
                      <a:lnTo>
                        <a:pt x="31" y="60"/>
                      </a:lnTo>
                      <a:lnTo>
                        <a:pt x="32" y="60"/>
                      </a:lnTo>
                      <a:lnTo>
                        <a:pt x="33" y="60"/>
                      </a:lnTo>
                      <a:lnTo>
                        <a:pt x="34" y="60"/>
                      </a:lnTo>
                      <a:lnTo>
                        <a:pt x="35" y="59"/>
                      </a:lnTo>
                      <a:lnTo>
                        <a:pt x="36" y="59"/>
                      </a:lnTo>
                      <a:lnTo>
                        <a:pt x="37" y="59"/>
                      </a:lnTo>
                      <a:lnTo>
                        <a:pt x="38" y="58"/>
                      </a:lnTo>
                      <a:lnTo>
                        <a:pt x="40" y="57"/>
                      </a:lnTo>
                      <a:lnTo>
                        <a:pt x="42" y="56"/>
                      </a:lnTo>
                      <a:lnTo>
                        <a:pt x="43" y="55"/>
                      </a:lnTo>
                      <a:lnTo>
                        <a:pt x="45" y="54"/>
                      </a:lnTo>
                      <a:lnTo>
                        <a:pt x="46" y="51"/>
                      </a:lnTo>
                      <a:lnTo>
                        <a:pt x="47" y="50"/>
                      </a:lnTo>
                      <a:lnTo>
                        <a:pt x="47" y="48"/>
                      </a:lnTo>
                      <a:lnTo>
                        <a:pt x="48" y="47"/>
                      </a:lnTo>
                      <a:lnTo>
                        <a:pt x="49" y="46"/>
                      </a:lnTo>
                      <a:lnTo>
                        <a:pt x="49" y="45"/>
                      </a:lnTo>
                      <a:lnTo>
                        <a:pt x="49" y="43"/>
                      </a:lnTo>
                      <a:lnTo>
                        <a:pt x="49" y="42"/>
                      </a:lnTo>
                      <a:lnTo>
                        <a:pt x="50" y="40"/>
                      </a:lnTo>
                      <a:lnTo>
                        <a:pt x="50" y="39"/>
                      </a:lnTo>
                      <a:lnTo>
                        <a:pt x="50" y="38"/>
                      </a:lnTo>
                      <a:lnTo>
                        <a:pt x="50" y="37"/>
                      </a:lnTo>
                      <a:lnTo>
                        <a:pt x="49" y="35"/>
                      </a:lnTo>
                      <a:lnTo>
                        <a:pt x="49" y="34"/>
                      </a:lnTo>
                      <a:lnTo>
                        <a:pt x="49" y="33"/>
                      </a:lnTo>
                      <a:lnTo>
                        <a:pt x="49" y="32"/>
                      </a:lnTo>
                      <a:lnTo>
                        <a:pt x="48" y="31"/>
                      </a:lnTo>
                      <a:lnTo>
                        <a:pt x="48" y="29"/>
                      </a:lnTo>
                      <a:lnTo>
                        <a:pt x="48" y="28"/>
                      </a:lnTo>
                      <a:lnTo>
                        <a:pt x="47" y="27"/>
                      </a:lnTo>
                      <a:lnTo>
                        <a:pt x="47" y="26"/>
                      </a:lnTo>
                      <a:lnTo>
                        <a:pt x="46" y="25"/>
                      </a:lnTo>
                      <a:lnTo>
                        <a:pt x="46" y="24"/>
                      </a:lnTo>
                      <a:lnTo>
                        <a:pt x="45" y="23"/>
                      </a:lnTo>
                      <a:lnTo>
                        <a:pt x="44" y="22"/>
                      </a:lnTo>
                      <a:lnTo>
                        <a:pt x="44" y="21"/>
                      </a:lnTo>
                      <a:lnTo>
                        <a:pt x="42" y="19"/>
                      </a:lnTo>
                      <a:lnTo>
                        <a:pt x="41" y="17"/>
                      </a:lnTo>
                      <a:lnTo>
                        <a:pt x="39" y="16"/>
                      </a:lnTo>
                      <a:lnTo>
                        <a:pt x="38" y="14"/>
                      </a:lnTo>
                      <a:lnTo>
                        <a:pt x="36" y="12"/>
                      </a:lnTo>
                      <a:lnTo>
                        <a:pt x="34" y="11"/>
                      </a:lnTo>
                      <a:lnTo>
                        <a:pt x="33" y="11"/>
                      </a:lnTo>
                      <a:lnTo>
                        <a:pt x="32" y="10"/>
                      </a:lnTo>
                      <a:lnTo>
                        <a:pt x="31" y="9"/>
                      </a:lnTo>
                      <a:lnTo>
                        <a:pt x="30" y="8"/>
                      </a:lnTo>
                      <a:lnTo>
                        <a:pt x="28" y="7"/>
                      </a:lnTo>
                      <a:lnTo>
                        <a:pt x="27" y="6"/>
                      </a:lnTo>
                      <a:lnTo>
                        <a:pt x="25" y="5"/>
                      </a:lnTo>
                      <a:lnTo>
                        <a:pt x="23" y="5"/>
                      </a:lnTo>
                      <a:lnTo>
                        <a:pt x="22" y="3"/>
                      </a:lnTo>
                      <a:lnTo>
                        <a:pt x="20" y="3"/>
                      </a:lnTo>
                      <a:lnTo>
                        <a:pt x="19" y="2"/>
                      </a:lnTo>
                      <a:lnTo>
                        <a:pt x="18" y="2"/>
                      </a:lnTo>
                      <a:lnTo>
                        <a:pt x="16" y="1"/>
                      </a:lnTo>
                      <a:lnTo>
                        <a:pt x="14" y="0"/>
                      </a:lnTo>
                      <a:lnTo>
                        <a:pt x="16" y="2"/>
                      </a:lnTo>
                      <a:close/>
                    </a:path>
                  </a:pathLst>
                </a:custGeom>
                <a:solidFill>
                  <a:srgbClr val="FF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473" name="Freeform 127"/>
                <p:cNvSpPr>
                  <a:spLocks/>
                </p:cNvSpPr>
                <p:nvPr/>
              </p:nvSpPr>
              <p:spPr bwMode="auto">
                <a:xfrm>
                  <a:off x="4568" y="2365"/>
                  <a:ext cx="122" cy="87"/>
                </a:xfrm>
                <a:custGeom>
                  <a:avLst/>
                  <a:gdLst>
                    <a:gd name="T0" fmla="*/ 2 w 122"/>
                    <a:gd name="T1" fmla="*/ 28 h 87"/>
                    <a:gd name="T2" fmla="*/ 9 w 122"/>
                    <a:gd name="T3" fmla="*/ 30 h 87"/>
                    <a:gd name="T4" fmla="*/ 17 w 122"/>
                    <a:gd name="T5" fmla="*/ 36 h 87"/>
                    <a:gd name="T6" fmla="*/ 21 w 122"/>
                    <a:gd name="T7" fmla="*/ 43 h 87"/>
                    <a:gd name="T8" fmla="*/ 25 w 122"/>
                    <a:gd name="T9" fmla="*/ 51 h 87"/>
                    <a:gd name="T10" fmla="*/ 29 w 122"/>
                    <a:gd name="T11" fmla="*/ 59 h 87"/>
                    <a:gd name="T12" fmla="*/ 34 w 122"/>
                    <a:gd name="T13" fmla="*/ 67 h 87"/>
                    <a:gd name="T14" fmla="*/ 40 w 122"/>
                    <a:gd name="T15" fmla="*/ 73 h 87"/>
                    <a:gd name="T16" fmla="*/ 47 w 122"/>
                    <a:gd name="T17" fmla="*/ 78 h 87"/>
                    <a:gd name="T18" fmla="*/ 52 w 122"/>
                    <a:gd name="T19" fmla="*/ 80 h 87"/>
                    <a:gd name="T20" fmla="*/ 58 w 122"/>
                    <a:gd name="T21" fmla="*/ 82 h 87"/>
                    <a:gd name="T22" fmla="*/ 64 w 122"/>
                    <a:gd name="T23" fmla="*/ 82 h 87"/>
                    <a:gd name="T24" fmla="*/ 70 w 122"/>
                    <a:gd name="T25" fmla="*/ 81 h 87"/>
                    <a:gd name="T26" fmla="*/ 75 w 122"/>
                    <a:gd name="T27" fmla="*/ 80 h 87"/>
                    <a:gd name="T28" fmla="*/ 84 w 122"/>
                    <a:gd name="T29" fmla="*/ 77 h 87"/>
                    <a:gd name="T30" fmla="*/ 91 w 122"/>
                    <a:gd name="T31" fmla="*/ 72 h 87"/>
                    <a:gd name="T32" fmla="*/ 96 w 122"/>
                    <a:gd name="T33" fmla="*/ 65 h 87"/>
                    <a:gd name="T34" fmla="*/ 98 w 122"/>
                    <a:gd name="T35" fmla="*/ 57 h 87"/>
                    <a:gd name="T36" fmla="*/ 97 w 122"/>
                    <a:gd name="T37" fmla="*/ 50 h 87"/>
                    <a:gd name="T38" fmla="*/ 96 w 122"/>
                    <a:gd name="T39" fmla="*/ 43 h 87"/>
                    <a:gd name="T40" fmla="*/ 99 w 122"/>
                    <a:gd name="T41" fmla="*/ 38 h 87"/>
                    <a:gd name="T42" fmla="*/ 104 w 122"/>
                    <a:gd name="T43" fmla="*/ 35 h 87"/>
                    <a:gd name="T44" fmla="*/ 110 w 122"/>
                    <a:gd name="T45" fmla="*/ 32 h 87"/>
                    <a:gd name="T46" fmla="*/ 116 w 122"/>
                    <a:gd name="T47" fmla="*/ 27 h 87"/>
                    <a:gd name="T48" fmla="*/ 119 w 122"/>
                    <a:gd name="T49" fmla="*/ 21 h 87"/>
                    <a:gd name="T50" fmla="*/ 118 w 122"/>
                    <a:gd name="T51" fmla="*/ 15 h 87"/>
                    <a:gd name="T52" fmla="*/ 116 w 122"/>
                    <a:gd name="T53" fmla="*/ 8 h 87"/>
                    <a:gd name="T54" fmla="*/ 112 w 122"/>
                    <a:gd name="T55" fmla="*/ 1 h 87"/>
                    <a:gd name="T56" fmla="*/ 113 w 122"/>
                    <a:gd name="T57" fmla="*/ 0 h 87"/>
                    <a:gd name="T58" fmla="*/ 119 w 122"/>
                    <a:gd name="T59" fmla="*/ 7 h 87"/>
                    <a:gd name="T60" fmla="*/ 121 w 122"/>
                    <a:gd name="T61" fmla="*/ 13 h 87"/>
                    <a:gd name="T62" fmla="*/ 122 w 122"/>
                    <a:gd name="T63" fmla="*/ 21 h 87"/>
                    <a:gd name="T64" fmla="*/ 121 w 122"/>
                    <a:gd name="T65" fmla="*/ 27 h 87"/>
                    <a:gd name="T66" fmla="*/ 120 w 122"/>
                    <a:gd name="T67" fmla="*/ 33 h 87"/>
                    <a:gd name="T68" fmla="*/ 118 w 122"/>
                    <a:gd name="T69" fmla="*/ 39 h 87"/>
                    <a:gd name="T70" fmla="*/ 108 w 122"/>
                    <a:gd name="T71" fmla="*/ 58 h 87"/>
                    <a:gd name="T72" fmla="*/ 108 w 122"/>
                    <a:gd name="T73" fmla="*/ 61 h 87"/>
                    <a:gd name="T74" fmla="*/ 107 w 122"/>
                    <a:gd name="T75" fmla="*/ 68 h 87"/>
                    <a:gd name="T76" fmla="*/ 103 w 122"/>
                    <a:gd name="T77" fmla="*/ 75 h 87"/>
                    <a:gd name="T78" fmla="*/ 95 w 122"/>
                    <a:gd name="T79" fmla="*/ 82 h 87"/>
                    <a:gd name="T80" fmla="*/ 90 w 122"/>
                    <a:gd name="T81" fmla="*/ 84 h 87"/>
                    <a:gd name="T82" fmla="*/ 84 w 122"/>
                    <a:gd name="T83" fmla="*/ 86 h 87"/>
                    <a:gd name="T84" fmla="*/ 76 w 122"/>
                    <a:gd name="T85" fmla="*/ 87 h 87"/>
                    <a:gd name="T86" fmla="*/ 66 w 122"/>
                    <a:gd name="T87" fmla="*/ 87 h 87"/>
                    <a:gd name="T88" fmla="*/ 56 w 122"/>
                    <a:gd name="T89" fmla="*/ 86 h 87"/>
                    <a:gd name="T90" fmla="*/ 47 w 122"/>
                    <a:gd name="T91" fmla="*/ 84 h 87"/>
                    <a:gd name="T92" fmla="*/ 40 w 122"/>
                    <a:gd name="T93" fmla="*/ 82 h 87"/>
                    <a:gd name="T94" fmla="*/ 33 w 122"/>
                    <a:gd name="T95" fmla="*/ 78 h 87"/>
                    <a:gd name="T96" fmla="*/ 28 w 122"/>
                    <a:gd name="T97" fmla="*/ 75 h 87"/>
                    <a:gd name="T98" fmla="*/ 22 w 122"/>
                    <a:gd name="T99" fmla="*/ 70 h 87"/>
                    <a:gd name="T100" fmla="*/ 15 w 122"/>
                    <a:gd name="T101" fmla="*/ 62 h 87"/>
                    <a:gd name="T102" fmla="*/ 12 w 122"/>
                    <a:gd name="T103" fmla="*/ 56 h 87"/>
                    <a:gd name="T104" fmla="*/ 5 w 122"/>
                    <a:gd name="T105" fmla="*/ 35 h 87"/>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22"/>
                    <a:gd name="T160" fmla="*/ 0 h 87"/>
                    <a:gd name="T161" fmla="*/ 122 w 122"/>
                    <a:gd name="T162" fmla="*/ 87 h 87"/>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22" h="87">
                      <a:moveTo>
                        <a:pt x="0" y="30"/>
                      </a:moveTo>
                      <a:lnTo>
                        <a:pt x="0" y="29"/>
                      </a:lnTo>
                      <a:lnTo>
                        <a:pt x="1" y="29"/>
                      </a:lnTo>
                      <a:lnTo>
                        <a:pt x="2" y="29"/>
                      </a:lnTo>
                      <a:lnTo>
                        <a:pt x="2" y="28"/>
                      </a:lnTo>
                      <a:lnTo>
                        <a:pt x="4" y="28"/>
                      </a:lnTo>
                      <a:lnTo>
                        <a:pt x="5" y="29"/>
                      </a:lnTo>
                      <a:lnTo>
                        <a:pt x="6" y="29"/>
                      </a:lnTo>
                      <a:lnTo>
                        <a:pt x="7" y="30"/>
                      </a:lnTo>
                      <a:lnTo>
                        <a:pt x="9" y="30"/>
                      </a:lnTo>
                      <a:lnTo>
                        <a:pt x="11" y="31"/>
                      </a:lnTo>
                      <a:lnTo>
                        <a:pt x="12" y="33"/>
                      </a:lnTo>
                      <a:lnTo>
                        <a:pt x="14" y="34"/>
                      </a:lnTo>
                      <a:lnTo>
                        <a:pt x="15" y="35"/>
                      </a:lnTo>
                      <a:lnTo>
                        <a:pt x="17" y="36"/>
                      </a:lnTo>
                      <a:lnTo>
                        <a:pt x="17" y="38"/>
                      </a:lnTo>
                      <a:lnTo>
                        <a:pt x="19" y="39"/>
                      </a:lnTo>
                      <a:lnTo>
                        <a:pt x="19" y="40"/>
                      </a:lnTo>
                      <a:lnTo>
                        <a:pt x="20" y="41"/>
                      </a:lnTo>
                      <a:lnTo>
                        <a:pt x="21" y="43"/>
                      </a:lnTo>
                      <a:lnTo>
                        <a:pt x="22" y="44"/>
                      </a:lnTo>
                      <a:lnTo>
                        <a:pt x="23" y="46"/>
                      </a:lnTo>
                      <a:lnTo>
                        <a:pt x="24" y="47"/>
                      </a:lnTo>
                      <a:lnTo>
                        <a:pt x="25" y="49"/>
                      </a:lnTo>
                      <a:lnTo>
                        <a:pt x="25" y="51"/>
                      </a:lnTo>
                      <a:lnTo>
                        <a:pt x="26" y="52"/>
                      </a:lnTo>
                      <a:lnTo>
                        <a:pt x="27" y="54"/>
                      </a:lnTo>
                      <a:lnTo>
                        <a:pt x="28" y="56"/>
                      </a:lnTo>
                      <a:lnTo>
                        <a:pt x="29" y="57"/>
                      </a:lnTo>
                      <a:lnTo>
                        <a:pt x="29" y="59"/>
                      </a:lnTo>
                      <a:lnTo>
                        <a:pt x="30" y="61"/>
                      </a:lnTo>
                      <a:lnTo>
                        <a:pt x="31" y="62"/>
                      </a:lnTo>
                      <a:lnTo>
                        <a:pt x="32" y="64"/>
                      </a:lnTo>
                      <a:lnTo>
                        <a:pt x="33" y="65"/>
                      </a:lnTo>
                      <a:lnTo>
                        <a:pt x="34" y="67"/>
                      </a:lnTo>
                      <a:lnTo>
                        <a:pt x="35" y="68"/>
                      </a:lnTo>
                      <a:lnTo>
                        <a:pt x="36" y="70"/>
                      </a:lnTo>
                      <a:lnTo>
                        <a:pt x="37" y="71"/>
                      </a:lnTo>
                      <a:lnTo>
                        <a:pt x="38" y="73"/>
                      </a:lnTo>
                      <a:lnTo>
                        <a:pt x="40" y="73"/>
                      </a:lnTo>
                      <a:lnTo>
                        <a:pt x="42" y="75"/>
                      </a:lnTo>
                      <a:lnTo>
                        <a:pt x="43" y="76"/>
                      </a:lnTo>
                      <a:lnTo>
                        <a:pt x="45" y="77"/>
                      </a:lnTo>
                      <a:lnTo>
                        <a:pt x="46" y="77"/>
                      </a:lnTo>
                      <a:lnTo>
                        <a:pt x="47" y="78"/>
                      </a:lnTo>
                      <a:lnTo>
                        <a:pt x="48" y="78"/>
                      </a:lnTo>
                      <a:lnTo>
                        <a:pt x="49" y="79"/>
                      </a:lnTo>
                      <a:lnTo>
                        <a:pt x="50" y="79"/>
                      </a:lnTo>
                      <a:lnTo>
                        <a:pt x="51" y="79"/>
                      </a:lnTo>
                      <a:lnTo>
                        <a:pt x="52" y="80"/>
                      </a:lnTo>
                      <a:lnTo>
                        <a:pt x="53" y="80"/>
                      </a:lnTo>
                      <a:lnTo>
                        <a:pt x="54" y="80"/>
                      </a:lnTo>
                      <a:lnTo>
                        <a:pt x="55" y="81"/>
                      </a:lnTo>
                      <a:lnTo>
                        <a:pt x="57" y="81"/>
                      </a:lnTo>
                      <a:lnTo>
                        <a:pt x="58" y="82"/>
                      </a:lnTo>
                      <a:lnTo>
                        <a:pt x="59" y="82"/>
                      </a:lnTo>
                      <a:lnTo>
                        <a:pt x="61" y="82"/>
                      </a:lnTo>
                      <a:lnTo>
                        <a:pt x="63" y="82"/>
                      </a:lnTo>
                      <a:lnTo>
                        <a:pt x="64" y="82"/>
                      </a:lnTo>
                      <a:lnTo>
                        <a:pt x="65" y="82"/>
                      </a:lnTo>
                      <a:lnTo>
                        <a:pt x="66" y="82"/>
                      </a:lnTo>
                      <a:lnTo>
                        <a:pt x="68" y="82"/>
                      </a:lnTo>
                      <a:lnTo>
                        <a:pt x="69" y="82"/>
                      </a:lnTo>
                      <a:lnTo>
                        <a:pt x="70" y="81"/>
                      </a:lnTo>
                      <a:lnTo>
                        <a:pt x="71" y="81"/>
                      </a:lnTo>
                      <a:lnTo>
                        <a:pt x="72" y="81"/>
                      </a:lnTo>
                      <a:lnTo>
                        <a:pt x="73" y="81"/>
                      </a:lnTo>
                      <a:lnTo>
                        <a:pt x="74" y="81"/>
                      </a:lnTo>
                      <a:lnTo>
                        <a:pt x="75" y="80"/>
                      </a:lnTo>
                      <a:lnTo>
                        <a:pt x="77" y="80"/>
                      </a:lnTo>
                      <a:lnTo>
                        <a:pt x="78" y="79"/>
                      </a:lnTo>
                      <a:lnTo>
                        <a:pt x="80" y="79"/>
                      </a:lnTo>
                      <a:lnTo>
                        <a:pt x="82" y="78"/>
                      </a:lnTo>
                      <a:lnTo>
                        <a:pt x="84" y="77"/>
                      </a:lnTo>
                      <a:lnTo>
                        <a:pt x="86" y="76"/>
                      </a:lnTo>
                      <a:lnTo>
                        <a:pt x="87" y="75"/>
                      </a:lnTo>
                      <a:lnTo>
                        <a:pt x="89" y="74"/>
                      </a:lnTo>
                      <a:lnTo>
                        <a:pt x="90" y="73"/>
                      </a:lnTo>
                      <a:lnTo>
                        <a:pt x="91" y="72"/>
                      </a:lnTo>
                      <a:lnTo>
                        <a:pt x="92" y="70"/>
                      </a:lnTo>
                      <a:lnTo>
                        <a:pt x="94" y="69"/>
                      </a:lnTo>
                      <a:lnTo>
                        <a:pt x="95" y="68"/>
                      </a:lnTo>
                      <a:lnTo>
                        <a:pt x="95" y="66"/>
                      </a:lnTo>
                      <a:lnTo>
                        <a:pt x="96" y="65"/>
                      </a:lnTo>
                      <a:lnTo>
                        <a:pt x="97" y="64"/>
                      </a:lnTo>
                      <a:lnTo>
                        <a:pt x="97" y="62"/>
                      </a:lnTo>
                      <a:lnTo>
                        <a:pt x="97" y="60"/>
                      </a:lnTo>
                      <a:lnTo>
                        <a:pt x="98" y="59"/>
                      </a:lnTo>
                      <a:lnTo>
                        <a:pt x="98" y="57"/>
                      </a:lnTo>
                      <a:lnTo>
                        <a:pt x="98" y="56"/>
                      </a:lnTo>
                      <a:lnTo>
                        <a:pt x="98" y="54"/>
                      </a:lnTo>
                      <a:lnTo>
                        <a:pt x="98" y="53"/>
                      </a:lnTo>
                      <a:lnTo>
                        <a:pt x="97" y="51"/>
                      </a:lnTo>
                      <a:lnTo>
                        <a:pt x="97" y="50"/>
                      </a:lnTo>
                      <a:lnTo>
                        <a:pt x="97" y="47"/>
                      </a:lnTo>
                      <a:lnTo>
                        <a:pt x="96" y="46"/>
                      </a:lnTo>
                      <a:lnTo>
                        <a:pt x="96" y="45"/>
                      </a:lnTo>
                      <a:lnTo>
                        <a:pt x="96" y="44"/>
                      </a:lnTo>
                      <a:lnTo>
                        <a:pt x="96" y="43"/>
                      </a:lnTo>
                      <a:lnTo>
                        <a:pt x="97" y="41"/>
                      </a:lnTo>
                      <a:lnTo>
                        <a:pt x="98" y="40"/>
                      </a:lnTo>
                      <a:lnTo>
                        <a:pt x="99" y="38"/>
                      </a:lnTo>
                      <a:lnTo>
                        <a:pt x="100" y="37"/>
                      </a:lnTo>
                      <a:lnTo>
                        <a:pt x="101" y="36"/>
                      </a:lnTo>
                      <a:lnTo>
                        <a:pt x="102" y="36"/>
                      </a:lnTo>
                      <a:lnTo>
                        <a:pt x="103" y="36"/>
                      </a:lnTo>
                      <a:lnTo>
                        <a:pt x="104" y="35"/>
                      </a:lnTo>
                      <a:lnTo>
                        <a:pt x="105" y="34"/>
                      </a:lnTo>
                      <a:lnTo>
                        <a:pt x="107" y="33"/>
                      </a:lnTo>
                      <a:lnTo>
                        <a:pt x="108" y="33"/>
                      </a:lnTo>
                      <a:lnTo>
                        <a:pt x="109" y="32"/>
                      </a:lnTo>
                      <a:lnTo>
                        <a:pt x="110" y="32"/>
                      </a:lnTo>
                      <a:lnTo>
                        <a:pt x="111" y="31"/>
                      </a:lnTo>
                      <a:lnTo>
                        <a:pt x="112" y="30"/>
                      </a:lnTo>
                      <a:lnTo>
                        <a:pt x="113" y="30"/>
                      </a:lnTo>
                      <a:lnTo>
                        <a:pt x="114" y="29"/>
                      </a:lnTo>
                      <a:lnTo>
                        <a:pt x="116" y="27"/>
                      </a:lnTo>
                      <a:lnTo>
                        <a:pt x="117" y="26"/>
                      </a:lnTo>
                      <a:lnTo>
                        <a:pt x="118" y="25"/>
                      </a:lnTo>
                      <a:lnTo>
                        <a:pt x="118" y="24"/>
                      </a:lnTo>
                      <a:lnTo>
                        <a:pt x="118" y="23"/>
                      </a:lnTo>
                      <a:lnTo>
                        <a:pt x="119" y="21"/>
                      </a:lnTo>
                      <a:lnTo>
                        <a:pt x="119" y="20"/>
                      </a:lnTo>
                      <a:lnTo>
                        <a:pt x="119" y="19"/>
                      </a:lnTo>
                      <a:lnTo>
                        <a:pt x="118" y="18"/>
                      </a:lnTo>
                      <a:lnTo>
                        <a:pt x="118" y="16"/>
                      </a:lnTo>
                      <a:lnTo>
                        <a:pt x="118" y="15"/>
                      </a:lnTo>
                      <a:lnTo>
                        <a:pt x="118" y="14"/>
                      </a:lnTo>
                      <a:lnTo>
                        <a:pt x="118" y="13"/>
                      </a:lnTo>
                      <a:lnTo>
                        <a:pt x="117" y="12"/>
                      </a:lnTo>
                      <a:lnTo>
                        <a:pt x="117" y="10"/>
                      </a:lnTo>
                      <a:lnTo>
                        <a:pt x="116" y="8"/>
                      </a:lnTo>
                      <a:lnTo>
                        <a:pt x="115" y="7"/>
                      </a:lnTo>
                      <a:lnTo>
                        <a:pt x="115" y="5"/>
                      </a:lnTo>
                      <a:lnTo>
                        <a:pt x="113" y="4"/>
                      </a:lnTo>
                      <a:lnTo>
                        <a:pt x="113" y="3"/>
                      </a:lnTo>
                      <a:lnTo>
                        <a:pt x="112" y="1"/>
                      </a:lnTo>
                      <a:lnTo>
                        <a:pt x="111" y="1"/>
                      </a:lnTo>
                      <a:lnTo>
                        <a:pt x="110" y="0"/>
                      </a:lnTo>
                      <a:lnTo>
                        <a:pt x="113" y="0"/>
                      </a:lnTo>
                      <a:lnTo>
                        <a:pt x="114" y="1"/>
                      </a:lnTo>
                      <a:lnTo>
                        <a:pt x="115" y="2"/>
                      </a:lnTo>
                      <a:lnTo>
                        <a:pt x="116" y="4"/>
                      </a:lnTo>
                      <a:lnTo>
                        <a:pt x="118" y="6"/>
                      </a:lnTo>
                      <a:lnTo>
                        <a:pt x="119" y="7"/>
                      </a:lnTo>
                      <a:lnTo>
                        <a:pt x="119" y="8"/>
                      </a:lnTo>
                      <a:lnTo>
                        <a:pt x="120" y="9"/>
                      </a:lnTo>
                      <a:lnTo>
                        <a:pt x="121" y="10"/>
                      </a:lnTo>
                      <a:lnTo>
                        <a:pt x="121" y="12"/>
                      </a:lnTo>
                      <a:lnTo>
                        <a:pt x="121" y="13"/>
                      </a:lnTo>
                      <a:lnTo>
                        <a:pt x="121" y="15"/>
                      </a:lnTo>
                      <a:lnTo>
                        <a:pt x="122" y="17"/>
                      </a:lnTo>
                      <a:lnTo>
                        <a:pt x="122" y="18"/>
                      </a:lnTo>
                      <a:lnTo>
                        <a:pt x="122" y="20"/>
                      </a:lnTo>
                      <a:lnTo>
                        <a:pt x="122" y="21"/>
                      </a:lnTo>
                      <a:lnTo>
                        <a:pt x="122" y="22"/>
                      </a:lnTo>
                      <a:lnTo>
                        <a:pt x="122" y="24"/>
                      </a:lnTo>
                      <a:lnTo>
                        <a:pt x="122" y="25"/>
                      </a:lnTo>
                      <a:lnTo>
                        <a:pt x="122" y="26"/>
                      </a:lnTo>
                      <a:lnTo>
                        <a:pt x="121" y="27"/>
                      </a:lnTo>
                      <a:lnTo>
                        <a:pt x="121" y="28"/>
                      </a:lnTo>
                      <a:lnTo>
                        <a:pt x="121" y="29"/>
                      </a:lnTo>
                      <a:lnTo>
                        <a:pt x="121" y="30"/>
                      </a:lnTo>
                      <a:lnTo>
                        <a:pt x="121" y="31"/>
                      </a:lnTo>
                      <a:lnTo>
                        <a:pt x="120" y="33"/>
                      </a:lnTo>
                      <a:lnTo>
                        <a:pt x="120" y="34"/>
                      </a:lnTo>
                      <a:lnTo>
                        <a:pt x="119" y="35"/>
                      </a:lnTo>
                      <a:lnTo>
                        <a:pt x="119" y="36"/>
                      </a:lnTo>
                      <a:lnTo>
                        <a:pt x="118" y="38"/>
                      </a:lnTo>
                      <a:lnTo>
                        <a:pt x="118" y="39"/>
                      </a:lnTo>
                      <a:lnTo>
                        <a:pt x="117" y="41"/>
                      </a:lnTo>
                      <a:lnTo>
                        <a:pt x="116" y="42"/>
                      </a:lnTo>
                      <a:lnTo>
                        <a:pt x="116" y="43"/>
                      </a:lnTo>
                      <a:lnTo>
                        <a:pt x="115" y="45"/>
                      </a:lnTo>
                      <a:lnTo>
                        <a:pt x="108" y="58"/>
                      </a:lnTo>
                      <a:lnTo>
                        <a:pt x="108" y="59"/>
                      </a:lnTo>
                      <a:lnTo>
                        <a:pt x="108" y="61"/>
                      </a:lnTo>
                      <a:lnTo>
                        <a:pt x="108" y="63"/>
                      </a:lnTo>
                      <a:lnTo>
                        <a:pt x="107" y="64"/>
                      </a:lnTo>
                      <a:lnTo>
                        <a:pt x="107" y="65"/>
                      </a:lnTo>
                      <a:lnTo>
                        <a:pt x="107" y="66"/>
                      </a:lnTo>
                      <a:lnTo>
                        <a:pt x="107" y="68"/>
                      </a:lnTo>
                      <a:lnTo>
                        <a:pt x="106" y="69"/>
                      </a:lnTo>
                      <a:lnTo>
                        <a:pt x="105" y="70"/>
                      </a:lnTo>
                      <a:lnTo>
                        <a:pt x="105" y="72"/>
                      </a:lnTo>
                      <a:lnTo>
                        <a:pt x="104" y="73"/>
                      </a:lnTo>
                      <a:lnTo>
                        <a:pt x="103" y="75"/>
                      </a:lnTo>
                      <a:lnTo>
                        <a:pt x="102" y="76"/>
                      </a:lnTo>
                      <a:lnTo>
                        <a:pt x="100" y="78"/>
                      </a:lnTo>
                      <a:lnTo>
                        <a:pt x="99" y="79"/>
                      </a:lnTo>
                      <a:lnTo>
                        <a:pt x="97" y="80"/>
                      </a:lnTo>
                      <a:lnTo>
                        <a:pt x="95" y="82"/>
                      </a:lnTo>
                      <a:lnTo>
                        <a:pt x="94" y="83"/>
                      </a:lnTo>
                      <a:lnTo>
                        <a:pt x="92" y="83"/>
                      </a:lnTo>
                      <a:lnTo>
                        <a:pt x="92" y="84"/>
                      </a:lnTo>
                      <a:lnTo>
                        <a:pt x="90" y="84"/>
                      </a:lnTo>
                      <a:lnTo>
                        <a:pt x="89" y="85"/>
                      </a:lnTo>
                      <a:lnTo>
                        <a:pt x="88" y="85"/>
                      </a:lnTo>
                      <a:lnTo>
                        <a:pt x="87" y="86"/>
                      </a:lnTo>
                      <a:lnTo>
                        <a:pt x="85" y="86"/>
                      </a:lnTo>
                      <a:lnTo>
                        <a:pt x="84" y="86"/>
                      </a:lnTo>
                      <a:lnTo>
                        <a:pt x="82" y="86"/>
                      </a:lnTo>
                      <a:lnTo>
                        <a:pt x="81" y="87"/>
                      </a:lnTo>
                      <a:lnTo>
                        <a:pt x="79" y="87"/>
                      </a:lnTo>
                      <a:lnTo>
                        <a:pt x="77" y="87"/>
                      </a:lnTo>
                      <a:lnTo>
                        <a:pt x="76" y="87"/>
                      </a:lnTo>
                      <a:lnTo>
                        <a:pt x="74" y="87"/>
                      </a:lnTo>
                      <a:lnTo>
                        <a:pt x="72" y="87"/>
                      </a:lnTo>
                      <a:lnTo>
                        <a:pt x="70" y="87"/>
                      </a:lnTo>
                      <a:lnTo>
                        <a:pt x="68" y="87"/>
                      </a:lnTo>
                      <a:lnTo>
                        <a:pt x="66" y="87"/>
                      </a:lnTo>
                      <a:lnTo>
                        <a:pt x="64" y="87"/>
                      </a:lnTo>
                      <a:lnTo>
                        <a:pt x="62" y="87"/>
                      </a:lnTo>
                      <a:lnTo>
                        <a:pt x="60" y="87"/>
                      </a:lnTo>
                      <a:lnTo>
                        <a:pt x="58" y="87"/>
                      </a:lnTo>
                      <a:lnTo>
                        <a:pt x="56" y="86"/>
                      </a:lnTo>
                      <a:lnTo>
                        <a:pt x="54" y="86"/>
                      </a:lnTo>
                      <a:lnTo>
                        <a:pt x="52" y="85"/>
                      </a:lnTo>
                      <a:lnTo>
                        <a:pt x="51" y="85"/>
                      </a:lnTo>
                      <a:lnTo>
                        <a:pt x="49" y="85"/>
                      </a:lnTo>
                      <a:lnTo>
                        <a:pt x="47" y="84"/>
                      </a:lnTo>
                      <a:lnTo>
                        <a:pt x="46" y="84"/>
                      </a:lnTo>
                      <a:lnTo>
                        <a:pt x="44" y="83"/>
                      </a:lnTo>
                      <a:lnTo>
                        <a:pt x="43" y="82"/>
                      </a:lnTo>
                      <a:lnTo>
                        <a:pt x="41" y="82"/>
                      </a:lnTo>
                      <a:lnTo>
                        <a:pt x="40" y="82"/>
                      </a:lnTo>
                      <a:lnTo>
                        <a:pt x="38" y="81"/>
                      </a:lnTo>
                      <a:lnTo>
                        <a:pt x="37" y="80"/>
                      </a:lnTo>
                      <a:lnTo>
                        <a:pt x="36" y="79"/>
                      </a:lnTo>
                      <a:lnTo>
                        <a:pt x="34" y="79"/>
                      </a:lnTo>
                      <a:lnTo>
                        <a:pt x="33" y="78"/>
                      </a:lnTo>
                      <a:lnTo>
                        <a:pt x="32" y="77"/>
                      </a:lnTo>
                      <a:lnTo>
                        <a:pt x="31" y="77"/>
                      </a:lnTo>
                      <a:lnTo>
                        <a:pt x="30" y="76"/>
                      </a:lnTo>
                      <a:lnTo>
                        <a:pt x="29" y="76"/>
                      </a:lnTo>
                      <a:lnTo>
                        <a:pt x="28" y="75"/>
                      </a:lnTo>
                      <a:lnTo>
                        <a:pt x="27" y="74"/>
                      </a:lnTo>
                      <a:lnTo>
                        <a:pt x="25" y="73"/>
                      </a:lnTo>
                      <a:lnTo>
                        <a:pt x="23" y="71"/>
                      </a:lnTo>
                      <a:lnTo>
                        <a:pt x="22" y="70"/>
                      </a:lnTo>
                      <a:lnTo>
                        <a:pt x="20" y="68"/>
                      </a:lnTo>
                      <a:lnTo>
                        <a:pt x="19" y="66"/>
                      </a:lnTo>
                      <a:lnTo>
                        <a:pt x="17" y="65"/>
                      </a:lnTo>
                      <a:lnTo>
                        <a:pt x="16" y="64"/>
                      </a:lnTo>
                      <a:lnTo>
                        <a:pt x="15" y="62"/>
                      </a:lnTo>
                      <a:lnTo>
                        <a:pt x="14" y="61"/>
                      </a:lnTo>
                      <a:lnTo>
                        <a:pt x="13" y="59"/>
                      </a:lnTo>
                      <a:lnTo>
                        <a:pt x="12" y="57"/>
                      </a:lnTo>
                      <a:lnTo>
                        <a:pt x="12" y="56"/>
                      </a:lnTo>
                      <a:lnTo>
                        <a:pt x="11" y="55"/>
                      </a:lnTo>
                      <a:lnTo>
                        <a:pt x="11" y="54"/>
                      </a:lnTo>
                      <a:lnTo>
                        <a:pt x="11" y="53"/>
                      </a:lnTo>
                      <a:lnTo>
                        <a:pt x="5" y="35"/>
                      </a:lnTo>
                      <a:lnTo>
                        <a:pt x="0" y="30"/>
                      </a:lnTo>
                      <a:close/>
                    </a:path>
                  </a:pathLst>
                </a:custGeom>
                <a:solidFill>
                  <a:srgbClr val="F5E8C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474" name="Freeform 128"/>
                <p:cNvSpPr>
                  <a:spLocks/>
                </p:cNvSpPr>
                <p:nvPr/>
              </p:nvSpPr>
              <p:spPr bwMode="auto">
                <a:xfrm>
                  <a:off x="4683" y="2336"/>
                  <a:ext cx="115" cy="108"/>
                </a:xfrm>
                <a:custGeom>
                  <a:avLst/>
                  <a:gdLst>
                    <a:gd name="T0" fmla="*/ 14 w 115"/>
                    <a:gd name="T1" fmla="*/ 73 h 108"/>
                    <a:gd name="T2" fmla="*/ 23 w 115"/>
                    <a:gd name="T3" fmla="*/ 81 h 108"/>
                    <a:gd name="T4" fmla="*/ 29 w 115"/>
                    <a:gd name="T5" fmla="*/ 85 h 108"/>
                    <a:gd name="T6" fmla="*/ 36 w 115"/>
                    <a:gd name="T7" fmla="*/ 89 h 108"/>
                    <a:gd name="T8" fmla="*/ 43 w 115"/>
                    <a:gd name="T9" fmla="*/ 91 h 108"/>
                    <a:gd name="T10" fmla="*/ 50 w 115"/>
                    <a:gd name="T11" fmla="*/ 93 h 108"/>
                    <a:gd name="T12" fmla="*/ 58 w 115"/>
                    <a:gd name="T13" fmla="*/ 91 h 108"/>
                    <a:gd name="T14" fmla="*/ 66 w 115"/>
                    <a:gd name="T15" fmla="*/ 88 h 108"/>
                    <a:gd name="T16" fmla="*/ 73 w 115"/>
                    <a:gd name="T17" fmla="*/ 82 h 108"/>
                    <a:gd name="T18" fmla="*/ 80 w 115"/>
                    <a:gd name="T19" fmla="*/ 76 h 108"/>
                    <a:gd name="T20" fmla="*/ 87 w 115"/>
                    <a:gd name="T21" fmla="*/ 72 h 108"/>
                    <a:gd name="T22" fmla="*/ 96 w 115"/>
                    <a:gd name="T23" fmla="*/ 66 h 108"/>
                    <a:gd name="T24" fmla="*/ 104 w 115"/>
                    <a:gd name="T25" fmla="*/ 62 h 108"/>
                    <a:gd name="T26" fmla="*/ 107 w 115"/>
                    <a:gd name="T27" fmla="*/ 53 h 108"/>
                    <a:gd name="T28" fmla="*/ 105 w 115"/>
                    <a:gd name="T29" fmla="*/ 43 h 108"/>
                    <a:gd name="T30" fmla="*/ 99 w 115"/>
                    <a:gd name="T31" fmla="*/ 35 h 108"/>
                    <a:gd name="T32" fmla="*/ 93 w 115"/>
                    <a:gd name="T33" fmla="*/ 29 h 108"/>
                    <a:gd name="T34" fmla="*/ 85 w 115"/>
                    <a:gd name="T35" fmla="*/ 25 h 108"/>
                    <a:gd name="T36" fmla="*/ 78 w 115"/>
                    <a:gd name="T37" fmla="*/ 21 h 108"/>
                    <a:gd name="T38" fmla="*/ 71 w 115"/>
                    <a:gd name="T39" fmla="*/ 18 h 108"/>
                    <a:gd name="T40" fmla="*/ 64 w 115"/>
                    <a:gd name="T41" fmla="*/ 15 h 108"/>
                    <a:gd name="T42" fmla="*/ 58 w 115"/>
                    <a:gd name="T43" fmla="*/ 14 h 108"/>
                    <a:gd name="T44" fmla="*/ 50 w 115"/>
                    <a:gd name="T45" fmla="*/ 12 h 108"/>
                    <a:gd name="T46" fmla="*/ 41 w 115"/>
                    <a:gd name="T47" fmla="*/ 2 h 108"/>
                    <a:gd name="T48" fmla="*/ 48 w 115"/>
                    <a:gd name="T49" fmla="*/ 6 h 108"/>
                    <a:gd name="T50" fmla="*/ 56 w 115"/>
                    <a:gd name="T51" fmla="*/ 9 h 108"/>
                    <a:gd name="T52" fmla="*/ 65 w 115"/>
                    <a:gd name="T53" fmla="*/ 11 h 108"/>
                    <a:gd name="T54" fmla="*/ 71 w 115"/>
                    <a:gd name="T55" fmla="*/ 13 h 108"/>
                    <a:gd name="T56" fmla="*/ 78 w 115"/>
                    <a:gd name="T57" fmla="*/ 15 h 108"/>
                    <a:gd name="T58" fmla="*/ 85 w 115"/>
                    <a:gd name="T59" fmla="*/ 17 h 108"/>
                    <a:gd name="T60" fmla="*/ 93 w 115"/>
                    <a:gd name="T61" fmla="*/ 21 h 108"/>
                    <a:gd name="T62" fmla="*/ 102 w 115"/>
                    <a:gd name="T63" fmla="*/ 28 h 108"/>
                    <a:gd name="T64" fmla="*/ 107 w 115"/>
                    <a:gd name="T65" fmla="*/ 35 h 108"/>
                    <a:gd name="T66" fmla="*/ 111 w 115"/>
                    <a:gd name="T67" fmla="*/ 41 h 108"/>
                    <a:gd name="T68" fmla="*/ 112 w 115"/>
                    <a:gd name="T69" fmla="*/ 47 h 108"/>
                    <a:gd name="T70" fmla="*/ 114 w 115"/>
                    <a:gd name="T71" fmla="*/ 57 h 108"/>
                    <a:gd name="T72" fmla="*/ 115 w 115"/>
                    <a:gd name="T73" fmla="*/ 64 h 108"/>
                    <a:gd name="T74" fmla="*/ 114 w 115"/>
                    <a:gd name="T75" fmla="*/ 71 h 108"/>
                    <a:gd name="T76" fmla="*/ 111 w 115"/>
                    <a:gd name="T77" fmla="*/ 80 h 108"/>
                    <a:gd name="T78" fmla="*/ 103 w 115"/>
                    <a:gd name="T79" fmla="*/ 88 h 108"/>
                    <a:gd name="T80" fmla="*/ 96 w 115"/>
                    <a:gd name="T81" fmla="*/ 90 h 108"/>
                    <a:gd name="T82" fmla="*/ 86 w 115"/>
                    <a:gd name="T83" fmla="*/ 91 h 108"/>
                    <a:gd name="T84" fmla="*/ 78 w 115"/>
                    <a:gd name="T85" fmla="*/ 92 h 108"/>
                    <a:gd name="T86" fmla="*/ 71 w 115"/>
                    <a:gd name="T87" fmla="*/ 93 h 108"/>
                    <a:gd name="T88" fmla="*/ 63 w 115"/>
                    <a:gd name="T89" fmla="*/ 94 h 108"/>
                    <a:gd name="T90" fmla="*/ 55 w 115"/>
                    <a:gd name="T91" fmla="*/ 97 h 108"/>
                    <a:gd name="T92" fmla="*/ 49 w 115"/>
                    <a:gd name="T93" fmla="*/ 101 h 108"/>
                    <a:gd name="T94" fmla="*/ 42 w 115"/>
                    <a:gd name="T95" fmla="*/ 107 h 108"/>
                    <a:gd name="T96" fmla="*/ 36 w 115"/>
                    <a:gd name="T97" fmla="*/ 108 h 108"/>
                    <a:gd name="T98" fmla="*/ 28 w 115"/>
                    <a:gd name="T99" fmla="*/ 108 h 108"/>
                    <a:gd name="T100" fmla="*/ 20 w 115"/>
                    <a:gd name="T101" fmla="*/ 105 h 108"/>
                    <a:gd name="T102" fmla="*/ 13 w 115"/>
                    <a:gd name="T103" fmla="*/ 103 h 108"/>
                    <a:gd name="T104" fmla="*/ 4 w 115"/>
                    <a:gd name="T105" fmla="*/ 97 h 108"/>
                    <a:gd name="T106" fmla="*/ 0 w 115"/>
                    <a:gd name="T107" fmla="*/ 89 h 108"/>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15"/>
                    <a:gd name="T163" fmla="*/ 0 h 108"/>
                    <a:gd name="T164" fmla="*/ 115 w 115"/>
                    <a:gd name="T165" fmla="*/ 108 h 108"/>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15" h="108">
                      <a:moveTo>
                        <a:pt x="10" y="68"/>
                      </a:moveTo>
                      <a:lnTo>
                        <a:pt x="10" y="69"/>
                      </a:lnTo>
                      <a:lnTo>
                        <a:pt x="11" y="70"/>
                      </a:lnTo>
                      <a:lnTo>
                        <a:pt x="12" y="70"/>
                      </a:lnTo>
                      <a:lnTo>
                        <a:pt x="13" y="72"/>
                      </a:lnTo>
                      <a:lnTo>
                        <a:pt x="14" y="73"/>
                      </a:lnTo>
                      <a:lnTo>
                        <a:pt x="15" y="74"/>
                      </a:lnTo>
                      <a:lnTo>
                        <a:pt x="16" y="76"/>
                      </a:lnTo>
                      <a:lnTo>
                        <a:pt x="18" y="77"/>
                      </a:lnTo>
                      <a:lnTo>
                        <a:pt x="20" y="79"/>
                      </a:lnTo>
                      <a:lnTo>
                        <a:pt x="22" y="80"/>
                      </a:lnTo>
                      <a:lnTo>
                        <a:pt x="23" y="81"/>
                      </a:lnTo>
                      <a:lnTo>
                        <a:pt x="24" y="81"/>
                      </a:lnTo>
                      <a:lnTo>
                        <a:pt x="24" y="82"/>
                      </a:lnTo>
                      <a:lnTo>
                        <a:pt x="26" y="83"/>
                      </a:lnTo>
                      <a:lnTo>
                        <a:pt x="27" y="83"/>
                      </a:lnTo>
                      <a:lnTo>
                        <a:pt x="28" y="84"/>
                      </a:lnTo>
                      <a:lnTo>
                        <a:pt x="29" y="85"/>
                      </a:lnTo>
                      <a:lnTo>
                        <a:pt x="30" y="86"/>
                      </a:lnTo>
                      <a:lnTo>
                        <a:pt x="31" y="86"/>
                      </a:lnTo>
                      <a:lnTo>
                        <a:pt x="32" y="87"/>
                      </a:lnTo>
                      <a:lnTo>
                        <a:pt x="33" y="88"/>
                      </a:lnTo>
                      <a:lnTo>
                        <a:pt x="34" y="88"/>
                      </a:lnTo>
                      <a:lnTo>
                        <a:pt x="36" y="89"/>
                      </a:lnTo>
                      <a:lnTo>
                        <a:pt x="37" y="89"/>
                      </a:lnTo>
                      <a:lnTo>
                        <a:pt x="38" y="90"/>
                      </a:lnTo>
                      <a:lnTo>
                        <a:pt x="39" y="90"/>
                      </a:lnTo>
                      <a:lnTo>
                        <a:pt x="40" y="90"/>
                      </a:lnTo>
                      <a:lnTo>
                        <a:pt x="42" y="91"/>
                      </a:lnTo>
                      <a:lnTo>
                        <a:pt x="43" y="91"/>
                      </a:lnTo>
                      <a:lnTo>
                        <a:pt x="44" y="92"/>
                      </a:lnTo>
                      <a:lnTo>
                        <a:pt x="45" y="92"/>
                      </a:lnTo>
                      <a:lnTo>
                        <a:pt x="47" y="93"/>
                      </a:lnTo>
                      <a:lnTo>
                        <a:pt x="48" y="93"/>
                      </a:lnTo>
                      <a:lnTo>
                        <a:pt x="50" y="93"/>
                      </a:lnTo>
                      <a:lnTo>
                        <a:pt x="52" y="93"/>
                      </a:lnTo>
                      <a:lnTo>
                        <a:pt x="53" y="93"/>
                      </a:lnTo>
                      <a:lnTo>
                        <a:pt x="55" y="93"/>
                      </a:lnTo>
                      <a:lnTo>
                        <a:pt x="56" y="92"/>
                      </a:lnTo>
                      <a:lnTo>
                        <a:pt x="57" y="92"/>
                      </a:lnTo>
                      <a:lnTo>
                        <a:pt x="58" y="91"/>
                      </a:lnTo>
                      <a:lnTo>
                        <a:pt x="60" y="91"/>
                      </a:lnTo>
                      <a:lnTo>
                        <a:pt x="61" y="90"/>
                      </a:lnTo>
                      <a:lnTo>
                        <a:pt x="62" y="90"/>
                      </a:lnTo>
                      <a:lnTo>
                        <a:pt x="63" y="89"/>
                      </a:lnTo>
                      <a:lnTo>
                        <a:pt x="65" y="89"/>
                      </a:lnTo>
                      <a:lnTo>
                        <a:pt x="66" y="88"/>
                      </a:lnTo>
                      <a:lnTo>
                        <a:pt x="67" y="87"/>
                      </a:lnTo>
                      <a:lnTo>
                        <a:pt x="69" y="86"/>
                      </a:lnTo>
                      <a:lnTo>
                        <a:pt x="70" y="85"/>
                      </a:lnTo>
                      <a:lnTo>
                        <a:pt x="71" y="84"/>
                      </a:lnTo>
                      <a:lnTo>
                        <a:pt x="72" y="83"/>
                      </a:lnTo>
                      <a:lnTo>
                        <a:pt x="73" y="82"/>
                      </a:lnTo>
                      <a:lnTo>
                        <a:pt x="75" y="81"/>
                      </a:lnTo>
                      <a:lnTo>
                        <a:pt x="76" y="79"/>
                      </a:lnTo>
                      <a:lnTo>
                        <a:pt x="77" y="79"/>
                      </a:lnTo>
                      <a:lnTo>
                        <a:pt x="78" y="78"/>
                      </a:lnTo>
                      <a:lnTo>
                        <a:pt x="79" y="77"/>
                      </a:lnTo>
                      <a:lnTo>
                        <a:pt x="80" y="76"/>
                      </a:lnTo>
                      <a:lnTo>
                        <a:pt x="81" y="76"/>
                      </a:lnTo>
                      <a:lnTo>
                        <a:pt x="83" y="75"/>
                      </a:lnTo>
                      <a:lnTo>
                        <a:pt x="83" y="74"/>
                      </a:lnTo>
                      <a:lnTo>
                        <a:pt x="85" y="73"/>
                      </a:lnTo>
                      <a:lnTo>
                        <a:pt x="86" y="73"/>
                      </a:lnTo>
                      <a:lnTo>
                        <a:pt x="87" y="72"/>
                      </a:lnTo>
                      <a:lnTo>
                        <a:pt x="88" y="72"/>
                      </a:lnTo>
                      <a:lnTo>
                        <a:pt x="89" y="70"/>
                      </a:lnTo>
                      <a:lnTo>
                        <a:pt x="91" y="69"/>
                      </a:lnTo>
                      <a:lnTo>
                        <a:pt x="93" y="68"/>
                      </a:lnTo>
                      <a:lnTo>
                        <a:pt x="95" y="67"/>
                      </a:lnTo>
                      <a:lnTo>
                        <a:pt x="96" y="66"/>
                      </a:lnTo>
                      <a:lnTo>
                        <a:pt x="98" y="65"/>
                      </a:lnTo>
                      <a:lnTo>
                        <a:pt x="99" y="65"/>
                      </a:lnTo>
                      <a:lnTo>
                        <a:pt x="101" y="64"/>
                      </a:lnTo>
                      <a:lnTo>
                        <a:pt x="102" y="63"/>
                      </a:lnTo>
                      <a:lnTo>
                        <a:pt x="103" y="62"/>
                      </a:lnTo>
                      <a:lnTo>
                        <a:pt x="104" y="62"/>
                      </a:lnTo>
                      <a:lnTo>
                        <a:pt x="105" y="61"/>
                      </a:lnTo>
                      <a:lnTo>
                        <a:pt x="106" y="59"/>
                      </a:lnTo>
                      <a:lnTo>
                        <a:pt x="107" y="57"/>
                      </a:lnTo>
                      <a:lnTo>
                        <a:pt x="107" y="56"/>
                      </a:lnTo>
                      <a:lnTo>
                        <a:pt x="107" y="54"/>
                      </a:lnTo>
                      <a:lnTo>
                        <a:pt x="107" y="53"/>
                      </a:lnTo>
                      <a:lnTo>
                        <a:pt x="107" y="52"/>
                      </a:lnTo>
                      <a:lnTo>
                        <a:pt x="107" y="50"/>
                      </a:lnTo>
                      <a:lnTo>
                        <a:pt x="107" y="48"/>
                      </a:lnTo>
                      <a:lnTo>
                        <a:pt x="106" y="46"/>
                      </a:lnTo>
                      <a:lnTo>
                        <a:pt x="106" y="44"/>
                      </a:lnTo>
                      <a:lnTo>
                        <a:pt x="105" y="43"/>
                      </a:lnTo>
                      <a:lnTo>
                        <a:pt x="105" y="42"/>
                      </a:lnTo>
                      <a:lnTo>
                        <a:pt x="104" y="41"/>
                      </a:lnTo>
                      <a:lnTo>
                        <a:pt x="104" y="40"/>
                      </a:lnTo>
                      <a:lnTo>
                        <a:pt x="102" y="38"/>
                      </a:lnTo>
                      <a:lnTo>
                        <a:pt x="101" y="36"/>
                      </a:lnTo>
                      <a:lnTo>
                        <a:pt x="99" y="35"/>
                      </a:lnTo>
                      <a:lnTo>
                        <a:pt x="98" y="33"/>
                      </a:lnTo>
                      <a:lnTo>
                        <a:pt x="96" y="32"/>
                      </a:lnTo>
                      <a:lnTo>
                        <a:pt x="96" y="31"/>
                      </a:lnTo>
                      <a:lnTo>
                        <a:pt x="94" y="30"/>
                      </a:lnTo>
                      <a:lnTo>
                        <a:pt x="93" y="29"/>
                      </a:lnTo>
                      <a:lnTo>
                        <a:pt x="91" y="28"/>
                      </a:lnTo>
                      <a:lnTo>
                        <a:pt x="90" y="27"/>
                      </a:lnTo>
                      <a:lnTo>
                        <a:pt x="89" y="27"/>
                      </a:lnTo>
                      <a:lnTo>
                        <a:pt x="88" y="26"/>
                      </a:lnTo>
                      <a:lnTo>
                        <a:pt x="87" y="25"/>
                      </a:lnTo>
                      <a:lnTo>
                        <a:pt x="85" y="25"/>
                      </a:lnTo>
                      <a:lnTo>
                        <a:pt x="85" y="24"/>
                      </a:lnTo>
                      <a:lnTo>
                        <a:pt x="83" y="24"/>
                      </a:lnTo>
                      <a:lnTo>
                        <a:pt x="82" y="23"/>
                      </a:lnTo>
                      <a:lnTo>
                        <a:pt x="81" y="22"/>
                      </a:lnTo>
                      <a:lnTo>
                        <a:pt x="80" y="22"/>
                      </a:lnTo>
                      <a:lnTo>
                        <a:pt x="78" y="21"/>
                      </a:lnTo>
                      <a:lnTo>
                        <a:pt x="77" y="21"/>
                      </a:lnTo>
                      <a:lnTo>
                        <a:pt x="76" y="20"/>
                      </a:lnTo>
                      <a:lnTo>
                        <a:pt x="75" y="20"/>
                      </a:lnTo>
                      <a:lnTo>
                        <a:pt x="73" y="19"/>
                      </a:lnTo>
                      <a:lnTo>
                        <a:pt x="72" y="18"/>
                      </a:lnTo>
                      <a:lnTo>
                        <a:pt x="71" y="18"/>
                      </a:lnTo>
                      <a:lnTo>
                        <a:pt x="70" y="18"/>
                      </a:lnTo>
                      <a:lnTo>
                        <a:pt x="69" y="17"/>
                      </a:lnTo>
                      <a:lnTo>
                        <a:pt x="67" y="17"/>
                      </a:lnTo>
                      <a:lnTo>
                        <a:pt x="67" y="16"/>
                      </a:lnTo>
                      <a:lnTo>
                        <a:pt x="65" y="16"/>
                      </a:lnTo>
                      <a:lnTo>
                        <a:pt x="64" y="15"/>
                      </a:lnTo>
                      <a:lnTo>
                        <a:pt x="63" y="15"/>
                      </a:lnTo>
                      <a:lnTo>
                        <a:pt x="62" y="15"/>
                      </a:lnTo>
                      <a:lnTo>
                        <a:pt x="61" y="15"/>
                      </a:lnTo>
                      <a:lnTo>
                        <a:pt x="60" y="14"/>
                      </a:lnTo>
                      <a:lnTo>
                        <a:pt x="59" y="14"/>
                      </a:lnTo>
                      <a:lnTo>
                        <a:pt x="58" y="14"/>
                      </a:lnTo>
                      <a:lnTo>
                        <a:pt x="57" y="14"/>
                      </a:lnTo>
                      <a:lnTo>
                        <a:pt x="55" y="13"/>
                      </a:lnTo>
                      <a:lnTo>
                        <a:pt x="54" y="13"/>
                      </a:lnTo>
                      <a:lnTo>
                        <a:pt x="53" y="13"/>
                      </a:lnTo>
                      <a:lnTo>
                        <a:pt x="52" y="12"/>
                      </a:lnTo>
                      <a:lnTo>
                        <a:pt x="50" y="12"/>
                      </a:lnTo>
                      <a:lnTo>
                        <a:pt x="39" y="0"/>
                      </a:lnTo>
                      <a:lnTo>
                        <a:pt x="39" y="1"/>
                      </a:lnTo>
                      <a:lnTo>
                        <a:pt x="41" y="2"/>
                      </a:lnTo>
                      <a:lnTo>
                        <a:pt x="43" y="3"/>
                      </a:lnTo>
                      <a:lnTo>
                        <a:pt x="44" y="4"/>
                      </a:lnTo>
                      <a:lnTo>
                        <a:pt x="45" y="4"/>
                      </a:lnTo>
                      <a:lnTo>
                        <a:pt x="45" y="5"/>
                      </a:lnTo>
                      <a:lnTo>
                        <a:pt x="47" y="5"/>
                      </a:lnTo>
                      <a:lnTo>
                        <a:pt x="48" y="6"/>
                      </a:lnTo>
                      <a:lnTo>
                        <a:pt x="49" y="6"/>
                      </a:lnTo>
                      <a:lnTo>
                        <a:pt x="50" y="7"/>
                      </a:lnTo>
                      <a:lnTo>
                        <a:pt x="51" y="7"/>
                      </a:lnTo>
                      <a:lnTo>
                        <a:pt x="53" y="8"/>
                      </a:lnTo>
                      <a:lnTo>
                        <a:pt x="54" y="8"/>
                      </a:lnTo>
                      <a:lnTo>
                        <a:pt x="56" y="9"/>
                      </a:lnTo>
                      <a:lnTo>
                        <a:pt x="58" y="10"/>
                      </a:lnTo>
                      <a:lnTo>
                        <a:pt x="59" y="10"/>
                      </a:lnTo>
                      <a:lnTo>
                        <a:pt x="61" y="10"/>
                      </a:lnTo>
                      <a:lnTo>
                        <a:pt x="62" y="11"/>
                      </a:lnTo>
                      <a:lnTo>
                        <a:pt x="63" y="11"/>
                      </a:lnTo>
                      <a:lnTo>
                        <a:pt x="65" y="11"/>
                      </a:lnTo>
                      <a:lnTo>
                        <a:pt x="65" y="12"/>
                      </a:lnTo>
                      <a:lnTo>
                        <a:pt x="67" y="12"/>
                      </a:lnTo>
                      <a:lnTo>
                        <a:pt x="68" y="12"/>
                      </a:lnTo>
                      <a:lnTo>
                        <a:pt x="69" y="13"/>
                      </a:lnTo>
                      <a:lnTo>
                        <a:pt x="70" y="13"/>
                      </a:lnTo>
                      <a:lnTo>
                        <a:pt x="71" y="13"/>
                      </a:lnTo>
                      <a:lnTo>
                        <a:pt x="72" y="13"/>
                      </a:lnTo>
                      <a:lnTo>
                        <a:pt x="73" y="13"/>
                      </a:lnTo>
                      <a:lnTo>
                        <a:pt x="75" y="14"/>
                      </a:lnTo>
                      <a:lnTo>
                        <a:pt x="76" y="14"/>
                      </a:lnTo>
                      <a:lnTo>
                        <a:pt x="77" y="14"/>
                      </a:lnTo>
                      <a:lnTo>
                        <a:pt x="78" y="15"/>
                      </a:lnTo>
                      <a:lnTo>
                        <a:pt x="80" y="15"/>
                      </a:lnTo>
                      <a:lnTo>
                        <a:pt x="81" y="15"/>
                      </a:lnTo>
                      <a:lnTo>
                        <a:pt x="83" y="15"/>
                      </a:lnTo>
                      <a:lnTo>
                        <a:pt x="84" y="16"/>
                      </a:lnTo>
                      <a:lnTo>
                        <a:pt x="85" y="17"/>
                      </a:lnTo>
                      <a:lnTo>
                        <a:pt x="86" y="17"/>
                      </a:lnTo>
                      <a:lnTo>
                        <a:pt x="87" y="18"/>
                      </a:lnTo>
                      <a:lnTo>
                        <a:pt x="88" y="18"/>
                      </a:lnTo>
                      <a:lnTo>
                        <a:pt x="89" y="19"/>
                      </a:lnTo>
                      <a:lnTo>
                        <a:pt x="91" y="20"/>
                      </a:lnTo>
                      <a:lnTo>
                        <a:pt x="93" y="21"/>
                      </a:lnTo>
                      <a:lnTo>
                        <a:pt x="94" y="22"/>
                      </a:lnTo>
                      <a:lnTo>
                        <a:pt x="96" y="23"/>
                      </a:lnTo>
                      <a:lnTo>
                        <a:pt x="98" y="24"/>
                      </a:lnTo>
                      <a:lnTo>
                        <a:pt x="99" y="26"/>
                      </a:lnTo>
                      <a:lnTo>
                        <a:pt x="101" y="27"/>
                      </a:lnTo>
                      <a:lnTo>
                        <a:pt x="102" y="28"/>
                      </a:lnTo>
                      <a:lnTo>
                        <a:pt x="103" y="29"/>
                      </a:lnTo>
                      <a:lnTo>
                        <a:pt x="104" y="30"/>
                      </a:lnTo>
                      <a:lnTo>
                        <a:pt x="105" y="31"/>
                      </a:lnTo>
                      <a:lnTo>
                        <a:pt x="106" y="33"/>
                      </a:lnTo>
                      <a:lnTo>
                        <a:pt x="107" y="35"/>
                      </a:lnTo>
                      <a:lnTo>
                        <a:pt x="108" y="36"/>
                      </a:lnTo>
                      <a:lnTo>
                        <a:pt x="109" y="38"/>
                      </a:lnTo>
                      <a:lnTo>
                        <a:pt x="110" y="39"/>
                      </a:lnTo>
                      <a:lnTo>
                        <a:pt x="111" y="40"/>
                      </a:lnTo>
                      <a:lnTo>
                        <a:pt x="111" y="41"/>
                      </a:lnTo>
                      <a:lnTo>
                        <a:pt x="112" y="43"/>
                      </a:lnTo>
                      <a:lnTo>
                        <a:pt x="112" y="44"/>
                      </a:lnTo>
                      <a:lnTo>
                        <a:pt x="112" y="45"/>
                      </a:lnTo>
                      <a:lnTo>
                        <a:pt x="112" y="47"/>
                      </a:lnTo>
                      <a:lnTo>
                        <a:pt x="113" y="49"/>
                      </a:lnTo>
                      <a:lnTo>
                        <a:pt x="113" y="50"/>
                      </a:lnTo>
                      <a:lnTo>
                        <a:pt x="114" y="52"/>
                      </a:lnTo>
                      <a:lnTo>
                        <a:pt x="114" y="54"/>
                      </a:lnTo>
                      <a:lnTo>
                        <a:pt x="114" y="56"/>
                      </a:lnTo>
                      <a:lnTo>
                        <a:pt x="114" y="57"/>
                      </a:lnTo>
                      <a:lnTo>
                        <a:pt x="114" y="59"/>
                      </a:lnTo>
                      <a:lnTo>
                        <a:pt x="115" y="61"/>
                      </a:lnTo>
                      <a:lnTo>
                        <a:pt x="115" y="62"/>
                      </a:lnTo>
                      <a:lnTo>
                        <a:pt x="115" y="63"/>
                      </a:lnTo>
                      <a:lnTo>
                        <a:pt x="115" y="64"/>
                      </a:lnTo>
                      <a:lnTo>
                        <a:pt x="115" y="65"/>
                      </a:lnTo>
                      <a:lnTo>
                        <a:pt x="115" y="66"/>
                      </a:lnTo>
                      <a:lnTo>
                        <a:pt x="114" y="67"/>
                      </a:lnTo>
                      <a:lnTo>
                        <a:pt x="114" y="69"/>
                      </a:lnTo>
                      <a:lnTo>
                        <a:pt x="114" y="70"/>
                      </a:lnTo>
                      <a:lnTo>
                        <a:pt x="114" y="71"/>
                      </a:lnTo>
                      <a:lnTo>
                        <a:pt x="114" y="72"/>
                      </a:lnTo>
                      <a:lnTo>
                        <a:pt x="114" y="73"/>
                      </a:lnTo>
                      <a:lnTo>
                        <a:pt x="113" y="74"/>
                      </a:lnTo>
                      <a:lnTo>
                        <a:pt x="113" y="76"/>
                      </a:lnTo>
                      <a:lnTo>
                        <a:pt x="112" y="79"/>
                      </a:lnTo>
                      <a:lnTo>
                        <a:pt x="111" y="80"/>
                      </a:lnTo>
                      <a:lnTo>
                        <a:pt x="110" y="82"/>
                      </a:lnTo>
                      <a:lnTo>
                        <a:pt x="108" y="84"/>
                      </a:lnTo>
                      <a:lnTo>
                        <a:pt x="107" y="85"/>
                      </a:lnTo>
                      <a:lnTo>
                        <a:pt x="106" y="86"/>
                      </a:lnTo>
                      <a:lnTo>
                        <a:pt x="104" y="87"/>
                      </a:lnTo>
                      <a:lnTo>
                        <a:pt x="103" y="88"/>
                      </a:lnTo>
                      <a:lnTo>
                        <a:pt x="102" y="88"/>
                      </a:lnTo>
                      <a:lnTo>
                        <a:pt x="101" y="88"/>
                      </a:lnTo>
                      <a:lnTo>
                        <a:pt x="100" y="89"/>
                      </a:lnTo>
                      <a:lnTo>
                        <a:pt x="99" y="90"/>
                      </a:lnTo>
                      <a:lnTo>
                        <a:pt x="98" y="90"/>
                      </a:lnTo>
                      <a:lnTo>
                        <a:pt x="96" y="90"/>
                      </a:lnTo>
                      <a:lnTo>
                        <a:pt x="94" y="90"/>
                      </a:lnTo>
                      <a:lnTo>
                        <a:pt x="93" y="90"/>
                      </a:lnTo>
                      <a:lnTo>
                        <a:pt x="91" y="91"/>
                      </a:lnTo>
                      <a:lnTo>
                        <a:pt x="90" y="91"/>
                      </a:lnTo>
                      <a:lnTo>
                        <a:pt x="88" y="91"/>
                      </a:lnTo>
                      <a:lnTo>
                        <a:pt x="86" y="91"/>
                      </a:lnTo>
                      <a:lnTo>
                        <a:pt x="85" y="91"/>
                      </a:lnTo>
                      <a:lnTo>
                        <a:pt x="83" y="91"/>
                      </a:lnTo>
                      <a:lnTo>
                        <a:pt x="82" y="91"/>
                      </a:lnTo>
                      <a:lnTo>
                        <a:pt x="80" y="91"/>
                      </a:lnTo>
                      <a:lnTo>
                        <a:pt x="79" y="92"/>
                      </a:lnTo>
                      <a:lnTo>
                        <a:pt x="78" y="92"/>
                      </a:lnTo>
                      <a:lnTo>
                        <a:pt x="76" y="92"/>
                      </a:lnTo>
                      <a:lnTo>
                        <a:pt x="75" y="92"/>
                      </a:lnTo>
                      <a:lnTo>
                        <a:pt x="74" y="92"/>
                      </a:lnTo>
                      <a:lnTo>
                        <a:pt x="73" y="92"/>
                      </a:lnTo>
                      <a:lnTo>
                        <a:pt x="72" y="93"/>
                      </a:lnTo>
                      <a:lnTo>
                        <a:pt x="71" y="93"/>
                      </a:lnTo>
                      <a:lnTo>
                        <a:pt x="70" y="93"/>
                      </a:lnTo>
                      <a:lnTo>
                        <a:pt x="68" y="93"/>
                      </a:lnTo>
                      <a:lnTo>
                        <a:pt x="67" y="93"/>
                      </a:lnTo>
                      <a:lnTo>
                        <a:pt x="66" y="93"/>
                      </a:lnTo>
                      <a:lnTo>
                        <a:pt x="65" y="93"/>
                      </a:lnTo>
                      <a:lnTo>
                        <a:pt x="63" y="94"/>
                      </a:lnTo>
                      <a:lnTo>
                        <a:pt x="62" y="95"/>
                      </a:lnTo>
                      <a:lnTo>
                        <a:pt x="60" y="95"/>
                      </a:lnTo>
                      <a:lnTo>
                        <a:pt x="58" y="96"/>
                      </a:lnTo>
                      <a:lnTo>
                        <a:pt x="57" y="96"/>
                      </a:lnTo>
                      <a:lnTo>
                        <a:pt x="56" y="97"/>
                      </a:lnTo>
                      <a:lnTo>
                        <a:pt x="55" y="97"/>
                      </a:lnTo>
                      <a:lnTo>
                        <a:pt x="54" y="98"/>
                      </a:lnTo>
                      <a:lnTo>
                        <a:pt x="53" y="99"/>
                      </a:lnTo>
                      <a:lnTo>
                        <a:pt x="52" y="99"/>
                      </a:lnTo>
                      <a:lnTo>
                        <a:pt x="51" y="99"/>
                      </a:lnTo>
                      <a:lnTo>
                        <a:pt x="50" y="100"/>
                      </a:lnTo>
                      <a:lnTo>
                        <a:pt x="49" y="101"/>
                      </a:lnTo>
                      <a:lnTo>
                        <a:pt x="49" y="102"/>
                      </a:lnTo>
                      <a:lnTo>
                        <a:pt x="47" y="102"/>
                      </a:lnTo>
                      <a:lnTo>
                        <a:pt x="46" y="104"/>
                      </a:lnTo>
                      <a:lnTo>
                        <a:pt x="45" y="105"/>
                      </a:lnTo>
                      <a:lnTo>
                        <a:pt x="44" y="106"/>
                      </a:lnTo>
                      <a:lnTo>
                        <a:pt x="42" y="107"/>
                      </a:lnTo>
                      <a:lnTo>
                        <a:pt x="41" y="108"/>
                      </a:lnTo>
                      <a:lnTo>
                        <a:pt x="40" y="108"/>
                      </a:lnTo>
                      <a:lnTo>
                        <a:pt x="39" y="108"/>
                      </a:lnTo>
                      <a:lnTo>
                        <a:pt x="37" y="108"/>
                      </a:lnTo>
                      <a:lnTo>
                        <a:pt x="36" y="108"/>
                      </a:lnTo>
                      <a:lnTo>
                        <a:pt x="34" y="108"/>
                      </a:lnTo>
                      <a:lnTo>
                        <a:pt x="33" y="108"/>
                      </a:lnTo>
                      <a:lnTo>
                        <a:pt x="32" y="108"/>
                      </a:lnTo>
                      <a:lnTo>
                        <a:pt x="31" y="108"/>
                      </a:lnTo>
                      <a:lnTo>
                        <a:pt x="29" y="108"/>
                      </a:lnTo>
                      <a:lnTo>
                        <a:pt x="28" y="108"/>
                      </a:lnTo>
                      <a:lnTo>
                        <a:pt x="27" y="108"/>
                      </a:lnTo>
                      <a:lnTo>
                        <a:pt x="26" y="107"/>
                      </a:lnTo>
                      <a:lnTo>
                        <a:pt x="24" y="107"/>
                      </a:lnTo>
                      <a:lnTo>
                        <a:pt x="23" y="106"/>
                      </a:lnTo>
                      <a:lnTo>
                        <a:pt x="22" y="106"/>
                      </a:lnTo>
                      <a:lnTo>
                        <a:pt x="20" y="105"/>
                      </a:lnTo>
                      <a:lnTo>
                        <a:pt x="19" y="105"/>
                      </a:lnTo>
                      <a:lnTo>
                        <a:pt x="18" y="105"/>
                      </a:lnTo>
                      <a:lnTo>
                        <a:pt x="16" y="105"/>
                      </a:lnTo>
                      <a:lnTo>
                        <a:pt x="15" y="104"/>
                      </a:lnTo>
                      <a:lnTo>
                        <a:pt x="14" y="103"/>
                      </a:lnTo>
                      <a:lnTo>
                        <a:pt x="13" y="103"/>
                      </a:lnTo>
                      <a:lnTo>
                        <a:pt x="12" y="102"/>
                      </a:lnTo>
                      <a:lnTo>
                        <a:pt x="10" y="102"/>
                      </a:lnTo>
                      <a:lnTo>
                        <a:pt x="8" y="100"/>
                      </a:lnTo>
                      <a:lnTo>
                        <a:pt x="7" y="99"/>
                      </a:lnTo>
                      <a:lnTo>
                        <a:pt x="6" y="98"/>
                      </a:lnTo>
                      <a:lnTo>
                        <a:pt x="4" y="97"/>
                      </a:lnTo>
                      <a:lnTo>
                        <a:pt x="3" y="96"/>
                      </a:lnTo>
                      <a:lnTo>
                        <a:pt x="2" y="94"/>
                      </a:lnTo>
                      <a:lnTo>
                        <a:pt x="1" y="92"/>
                      </a:lnTo>
                      <a:lnTo>
                        <a:pt x="0" y="90"/>
                      </a:lnTo>
                      <a:lnTo>
                        <a:pt x="0" y="89"/>
                      </a:lnTo>
                      <a:lnTo>
                        <a:pt x="8" y="72"/>
                      </a:lnTo>
                      <a:lnTo>
                        <a:pt x="10" y="68"/>
                      </a:lnTo>
                      <a:close/>
                    </a:path>
                  </a:pathLst>
                </a:custGeom>
                <a:solidFill>
                  <a:srgbClr val="F5E8C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475" name="Freeform 129"/>
                <p:cNvSpPr>
                  <a:spLocks/>
                </p:cNvSpPr>
                <p:nvPr/>
              </p:nvSpPr>
              <p:spPr bwMode="auto">
                <a:xfrm>
                  <a:off x="4668" y="2237"/>
                  <a:ext cx="47" cy="23"/>
                </a:xfrm>
                <a:custGeom>
                  <a:avLst/>
                  <a:gdLst>
                    <a:gd name="T0" fmla="*/ 0 w 47"/>
                    <a:gd name="T1" fmla="*/ 0 h 23"/>
                    <a:gd name="T2" fmla="*/ 0 w 47"/>
                    <a:gd name="T3" fmla="*/ 0 h 23"/>
                    <a:gd name="T4" fmla="*/ 1 w 47"/>
                    <a:gd name="T5" fmla="*/ 0 h 23"/>
                    <a:gd name="T6" fmla="*/ 2 w 47"/>
                    <a:gd name="T7" fmla="*/ 0 h 23"/>
                    <a:gd name="T8" fmla="*/ 3 w 47"/>
                    <a:gd name="T9" fmla="*/ 0 h 23"/>
                    <a:gd name="T10" fmla="*/ 4 w 47"/>
                    <a:gd name="T11" fmla="*/ 0 h 23"/>
                    <a:gd name="T12" fmla="*/ 5 w 47"/>
                    <a:gd name="T13" fmla="*/ 0 h 23"/>
                    <a:gd name="T14" fmla="*/ 6 w 47"/>
                    <a:gd name="T15" fmla="*/ 0 h 23"/>
                    <a:gd name="T16" fmla="*/ 8 w 47"/>
                    <a:gd name="T17" fmla="*/ 1 h 23"/>
                    <a:gd name="T18" fmla="*/ 9 w 47"/>
                    <a:gd name="T19" fmla="*/ 1 h 23"/>
                    <a:gd name="T20" fmla="*/ 11 w 47"/>
                    <a:gd name="T21" fmla="*/ 1 h 23"/>
                    <a:gd name="T22" fmla="*/ 12 w 47"/>
                    <a:gd name="T23" fmla="*/ 1 h 23"/>
                    <a:gd name="T24" fmla="*/ 14 w 47"/>
                    <a:gd name="T25" fmla="*/ 2 h 23"/>
                    <a:gd name="T26" fmla="*/ 16 w 47"/>
                    <a:gd name="T27" fmla="*/ 2 h 23"/>
                    <a:gd name="T28" fmla="*/ 18 w 47"/>
                    <a:gd name="T29" fmla="*/ 2 h 23"/>
                    <a:gd name="T30" fmla="*/ 19 w 47"/>
                    <a:gd name="T31" fmla="*/ 3 h 23"/>
                    <a:gd name="T32" fmla="*/ 21 w 47"/>
                    <a:gd name="T33" fmla="*/ 3 h 23"/>
                    <a:gd name="T34" fmla="*/ 22 w 47"/>
                    <a:gd name="T35" fmla="*/ 3 h 23"/>
                    <a:gd name="T36" fmla="*/ 23 w 47"/>
                    <a:gd name="T37" fmla="*/ 4 h 23"/>
                    <a:gd name="T38" fmla="*/ 24 w 47"/>
                    <a:gd name="T39" fmla="*/ 4 h 23"/>
                    <a:gd name="T40" fmla="*/ 25 w 47"/>
                    <a:gd name="T41" fmla="*/ 4 h 23"/>
                    <a:gd name="T42" fmla="*/ 26 w 47"/>
                    <a:gd name="T43" fmla="*/ 4 h 23"/>
                    <a:gd name="T44" fmla="*/ 27 w 47"/>
                    <a:gd name="T45" fmla="*/ 5 h 23"/>
                    <a:gd name="T46" fmla="*/ 28 w 47"/>
                    <a:gd name="T47" fmla="*/ 5 h 23"/>
                    <a:gd name="T48" fmla="*/ 29 w 47"/>
                    <a:gd name="T49" fmla="*/ 5 h 23"/>
                    <a:gd name="T50" fmla="*/ 30 w 47"/>
                    <a:gd name="T51" fmla="*/ 5 h 23"/>
                    <a:gd name="T52" fmla="*/ 31 w 47"/>
                    <a:gd name="T53" fmla="*/ 6 h 23"/>
                    <a:gd name="T54" fmla="*/ 32 w 47"/>
                    <a:gd name="T55" fmla="*/ 6 h 23"/>
                    <a:gd name="T56" fmla="*/ 33 w 47"/>
                    <a:gd name="T57" fmla="*/ 7 h 23"/>
                    <a:gd name="T58" fmla="*/ 35 w 47"/>
                    <a:gd name="T59" fmla="*/ 7 h 23"/>
                    <a:gd name="T60" fmla="*/ 37 w 47"/>
                    <a:gd name="T61" fmla="*/ 8 h 23"/>
                    <a:gd name="T62" fmla="*/ 38 w 47"/>
                    <a:gd name="T63" fmla="*/ 9 h 23"/>
                    <a:gd name="T64" fmla="*/ 40 w 47"/>
                    <a:gd name="T65" fmla="*/ 10 h 23"/>
                    <a:gd name="T66" fmla="*/ 42 w 47"/>
                    <a:gd name="T67" fmla="*/ 11 h 23"/>
                    <a:gd name="T68" fmla="*/ 44 w 47"/>
                    <a:gd name="T69" fmla="*/ 12 h 23"/>
                    <a:gd name="T70" fmla="*/ 45 w 47"/>
                    <a:gd name="T71" fmla="*/ 13 h 23"/>
                    <a:gd name="T72" fmla="*/ 47 w 47"/>
                    <a:gd name="T73" fmla="*/ 14 h 23"/>
                    <a:gd name="T74" fmla="*/ 19 w 47"/>
                    <a:gd name="T75" fmla="*/ 23 h 23"/>
                    <a:gd name="T76" fmla="*/ 2 w 47"/>
                    <a:gd name="T77" fmla="*/ 13 h 23"/>
                    <a:gd name="T78" fmla="*/ 0 w 47"/>
                    <a:gd name="T79" fmla="*/ 0 h 23"/>
                    <a:gd name="T80" fmla="*/ 0 w 47"/>
                    <a:gd name="T81" fmla="*/ 0 h 2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47"/>
                    <a:gd name="T124" fmla="*/ 0 h 23"/>
                    <a:gd name="T125" fmla="*/ 47 w 47"/>
                    <a:gd name="T126" fmla="*/ 23 h 2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47" h="23">
                      <a:moveTo>
                        <a:pt x="0" y="0"/>
                      </a:moveTo>
                      <a:lnTo>
                        <a:pt x="0" y="0"/>
                      </a:lnTo>
                      <a:lnTo>
                        <a:pt x="1" y="0"/>
                      </a:lnTo>
                      <a:lnTo>
                        <a:pt x="2" y="0"/>
                      </a:lnTo>
                      <a:lnTo>
                        <a:pt x="3" y="0"/>
                      </a:lnTo>
                      <a:lnTo>
                        <a:pt x="4" y="0"/>
                      </a:lnTo>
                      <a:lnTo>
                        <a:pt x="5" y="0"/>
                      </a:lnTo>
                      <a:lnTo>
                        <a:pt x="6" y="0"/>
                      </a:lnTo>
                      <a:lnTo>
                        <a:pt x="8" y="1"/>
                      </a:lnTo>
                      <a:lnTo>
                        <a:pt x="9" y="1"/>
                      </a:lnTo>
                      <a:lnTo>
                        <a:pt x="11" y="1"/>
                      </a:lnTo>
                      <a:lnTo>
                        <a:pt x="12" y="1"/>
                      </a:lnTo>
                      <a:lnTo>
                        <a:pt x="14" y="2"/>
                      </a:lnTo>
                      <a:lnTo>
                        <a:pt x="16" y="2"/>
                      </a:lnTo>
                      <a:lnTo>
                        <a:pt x="18" y="2"/>
                      </a:lnTo>
                      <a:lnTo>
                        <a:pt x="19" y="3"/>
                      </a:lnTo>
                      <a:lnTo>
                        <a:pt x="21" y="3"/>
                      </a:lnTo>
                      <a:lnTo>
                        <a:pt x="22" y="3"/>
                      </a:lnTo>
                      <a:lnTo>
                        <a:pt x="23" y="4"/>
                      </a:lnTo>
                      <a:lnTo>
                        <a:pt x="24" y="4"/>
                      </a:lnTo>
                      <a:lnTo>
                        <a:pt x="25" y="4"/>
                      </a:lnTo>
                      <a:lnTo>
                        <a:pt x="26" y="4"/>
                      </a:lnTo>
                      <a:lnTo>
                        <a:pt x="27" y="5"/>
                      </a:lnTo>
                      <a:lnTo>
                        <a:pt x="28" y="5"/>
                      </a:lnTo>
                      <a:lnTo>
                        <a:pt x="29" y="5"/>
                      </a:lnTo>
                      <a:lnTo>
                        <a:pt x="30" y="5"/>
                      </a:lnTo>
                      <a:lnTo>
                        <a:pt x="31" y="6"/>
                      </a:lnTo>
                      <a:lnTo>
                        <a:pt x="32" y="6"/>
                      </a:lnTo>
                      <a:lnTo>
                        <a:pt x="33" y="7"/>
                      </a:lnTo>
                      <a:lnTo>
                        <a:pt x="35" y="7"/>
                      </a:lnTo>
                      <a:lnTo>
                        <a:pt x="37" y="8"/>
                      </a:lnTo>
                      <a:lnTo>
                        <a:pt x="38" y="9"/>
                      </a:lnTo>
                      <a:lnTo>
                        <a:pt x="40" y="10"/>
                      </a:lnTo>
                      <a:lnTo>
                        <a:pt x="42" y="11"/>
                      </a:lnTo>
                      <a:lnTo>
                        <a:pt x="44" y="12"/>
                      </a:lnTo>
                      <a:lnTo>
                        <a:pt x="45" y="13"/>
                      </a:lnTo>
                      <a:lnTo>
                        <a:pt x="47" y="14"/>
                      </a:lnTo>
                      <a:lnTo>
                        <a:pt x="19" y="23"/>
                      </a:lnTo>
                      <a:lnTo>
                        <a:pt x="2" y="13"/>
                      </a:lnTo>
                      <a:lnTo>
                        <a:pt x="0" y="0"/>
                      </a:lnTo>
                      <a:close/>
                    </a:path>
                  </a:pathLst>
                </a:custGeom>
                <a:solidFill>
                  <a:srgbClr val="B0C2B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476" name="Freeform 130"/>
                <p:cNvSpPr>
                  <a:spLocks/>
                </p:cNvSpPr>
                <p:nvPr/>
              </p:nvSpPr>
              <p:spPr bwMode="auto">
                <a:xfrm>
                  <a:off x="4530" y="2455"/>
                  <a:ext cx="272" cy="58"/>
                </a:xfrm>
                <a:custGeom>
                  <a:avLst/>
                  <a:gdLst>
                    <a:gd name="T0" fmla="*/ 0 w 272"/>
                    <a:gd name="T1" fmla="*/ 30 h 58"/>
                    <a:gd name="T2" fmla="*/ 272 w 272"/>
                    <a:gd name="T3" fmla="*/ 35 h 58"/>
                    <a:gd name="T4" fmla="*/ 269 w 272"/>
                    <a:gd name="T5" fmla="*/ 15 h 58"/>
                    <a:gd name="T6" fmla="*/ 266 w 272"/>
                    <a:gd name="T7" fmla="*/ 17 h 58"/>
                    <a:gd name="T8" fmla="*/ 264 w 272"/>
                    <a:gd name="T9" fmla="*/ 19 h 58"/>
                    <a:gd name="T10" fmla="*/ 261 w 272"/>
                    <a:gd name="T11" fmla="*/ 21 h 58"/>
                    <a:gd name="T12" fmla="*/ 259 w 272"/>
                    <a:gd name="T13" fmla="*/ 22 h 58"/>
                    <a:gd name="T14" fmla="*/ 257 w 272"/>
                    <a:gd name="T15" fmla="*/ 23 h 58"/>
                    <a:gd name="T16" fmla="*/ 255 w 272"/>
                    <a:gd name="T17" fmla="*/ 25 h 58"/>
                    <a:gd name="T18" fmla="*/ 252 w 272"/>
                    <a:gd name="T19" fmla="*/ 26 h 58"/>
                    <a:gd name="T20" fmla="*/ 249 w 272"/>
                    <a:gd name="T21" fmla="*/ 28 h 58"/>
                    <a:gd name="T22" fmla="*/ 246 w 272"/>
                    <a:gd name="T23" fmla="*/ 30 h 58"/>
                    <a:gd name="T24" fmla="*/ 244 w 272"/>
                    <a:gd name="T25" fmla="*/ 32 h 58"/>
                    <a:gd name="T26" fmla="*/ 240 w 272"/>
                    <a:gd name="T27" fmla="*/ 33 h 58"/>
                    <a:gd name="T28" fmla="*/ 237 w 272"/>
                    <a:gd name="T29" fmla="*/ 35 h 58"/>
                    <a:gd name="T30" fmla="*/ 233 w 272"/>
                    <a:gd name="T31" fmla="*/ 37 h 58"/>
                    <a:gd name="T32" fmla="*/ 229 w 272"/>
                    <a:gd name="T33" fmla="*/ 38 h 58"/>
                    <a:gd name="T34" fmla="*/ 226 w 272"/>
                    <a:gd name="T35" fmla="*/ 40 h 58"/>
                    <a:gd name="T36" fmla="*/ 222 w 272"/>
                    <a:gd name="T37" fmla="*/ 42 h 58"/>
                    <a:gd name="T38" fmla="*/ 218 w 272"/>
                    <a:gd name="T39" fmla="*/ 43 h 58"/>
                    <a:gd name="T40" fmla="*/ 213 w 272"/>
                    <a:gd name="T41" fmla="*/ 45 h 58"/>
                    <a:gd name="T42" fmla="*/ 209 w 272"/>
                    <a:gd name="T43" fmla="*/ 46 h 58"/>
                    <a:gd name="T44" fmla="*/ 205 w 272"/>
                    <a:gd name="T45" fmla="*/ 47 h 58"/>
                    <a:gd name="T46" fmla="*/ 200 w 272"/>
                    <a:gd name="T47" fmla="*/ 48 h 58"/>
                    <a:gd name="T48" fmla="*/ 195 w 272"/>
                    <a:gd name="T49" fmla="*/ 49 h 58"/>
                    <a:gd name="T50" fmla="*/ 190 w 272"/>
                    <a:gd name="T51" fmla="*/ 50 h 58"/>
                    <a:gd name="T52" fmla="*/ 185 w 272"/>
                    <a:gd name="T53" fmla="*/ 51 h 58"/>
                    <a:gd name="T54" fmla="*/ 181 w 272"/>
                    <a:gd name="T55" fmla="*/ 51 h 58"/>
                    <a:gd name="T56" fmla="*/ 176 w 272"/>
                    <a:gd name="T57" fmla="*/ 52 h 58"/>
                    <a:gd name="T58" fmla="*/ 171 w 272"/>
                    <a:gd name="T59" fmla="*/ 52 h 58"/>
                    <a:gd name="T60" fmla="*/ 165 w 272"/>
                    <a:gd name="T61" fmla="*/ 51 h 58"/>
                    <a:gd name="T62" fmla="*/ 160 w 272"/>
                    <a:gd name="T63" fmla="*/ 51 h 58"/>
                    <a:gd name="T64" fmla="*/ 155 w 272"/>
                    <a:gd name="T65" fmla="*/ 51 h 58"/>
                    <a:gd name="T66" fmla="*/ 149 w 272"/>
                    <a:gd name="T67" fmla="*/ 50 h 58"/>
                    <a:gd name="T68" fmla="*/ 144 w 272"/>
                    <a:gd name="T69" fmla="*/ 49 h 58"/>
                    <a:gd name="T70" fmla="*/ 139 w 272"/>
                    <a:gd name="T71" fmla="*/ 49 h 58"/>
                    <a:gd name="T72" fmla="*/ 133 w 272"/>
                    <a:gd name="T73" fmla="*/ 48 h 58"/>
                    <a:gd name="T74" fmla="*/ 128 w 272"/>
                    <a:gd name="T75" fmla="*/ 47 h 58"/>
                    <a:gd name="T76" fmla="*/ 123 w 272"/>
                    <a:gd name="T77" fmla="*/ 46 h 58"/>
                    <a:gd name="T78" fmla="*/ 118 w 272"/>
                    <a:gd name="T79" fmla="*/ 44 h 58"/>
                    <a:gd name="T80" fmla="*/ 114 w 272"/>
                    <a:gd name="T81" fmla="*/ 44 h 58"/>
                    <a:gd name="T82" fmla="*/ 109 w 272"/>
                    <a:gd name="T83" fmla="*/ 42 h 58"/>
                    <a:gd name="T84" fmla="*/ 104 w 272"/>
                    <a:gd name="T85" fmla="*/ 41 h 58"/>
                    <a:gd name="T86" fmla="*/ 99 w 272"/>
                    <a:gd name="T87" fmla="*/ 39 h 58"/>
                    <a:gd name="T88" fmla="*/ 95 w 272"/>
                    <a:gd name="T89" fmla="*/ 38 h 58"/>
                    <a:gd name="T90" fmla="*/ 91 w 272"/>
                    <a:gd name="T91" fmla="*/ 37 h 58"/>
                    <a:gd name="T92" fmla="*/ 87 w 272"/>
                    <a:gd name="T93" fmla="*/ 35 h 58"/>
                    <a:gd name="T94" fmla="*/ 83 w 272"/>
                    <a:gd name="T95" fmla="*/ 34 h 58"/>
                    <a:gd name="T96" fmla="*/ 79 w 272"/>
                    <a:gd name="T97" fmla="*/ 32 h 58"/>
                    <a:gd name="T98" fmla="*/ 76 w 272"/>
                    <a:gd name="T99" fmla="*/ 31 h 58"/>
                    <a:gd name="T100" fmla="*/ 72 w 272"/>
                    <a:gd name="T101" fmla="*/ 30 h 58"/>
                    <a:gd name="T102" fmla="*/ 69 w 272"/>
                    <a:gd name="T103" fmla="*/ 29 h 58"/>
                    <a:gd name="T104" fmla="*/ 67 w 272"/>
                    <a:gd name="T105" fmla="*/ 28 h 58"/>
                    <a:gd name="T106" fmla="*/ 64 w 272"/>
                    <a:gd name="T107" fmla="*/ 26 h 58"/>
                    <a:gd name="T108" fmla="*/ 62 w 272"/>
                    <a:gd name="T109" fmla="*/ 26 h 58"/>
                    <a:gd name="T110" fmla="*/ 58 w 272"/>
                    <a:gd name="T111" fmla="*/ 24 h 58"/>
                    <a:gd name="T112" fmla="*/ 56 w 272"/>
                    <a:gd name="T113" fmla="*/ 23 h 58"/>
                    <a:gd name="T114" fmla="*/ 55 w 272"/>
                    <a:gd name="T115" fmla="*/ 23 h 58"/>
                    <a:gd name="T116" fmla="*/ 11 w 272"/>
                    <a:gd name="T117" fmla="*/ 0 h 5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272"/>
                    <a:gd name="T178" fmla="*/ 0 h 58"/>
                    <a:gd name="T179" fmla="*/ 272 w 272"/>
                    <a:gd name="T180" fmla="*/ 58 h 5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272" h="58">
                      <a:moveTo>
                        <a:pt x="11" y="0"/>
                      </a:moveTo>
                      <a:lnTo>
                        <a:pt x="0" y="30"/>
                      </a:lnTo>
                      <a:lnTo>
                        <a:pt x="169" y="58"/>
                      </a:lnTo>
                      <a:lnTo>
                        <a:pt x="272" y="35"/>
                      </a:lnTo>
                      <a:lnTo>
                        <a:pt x="270" y="15"/>
                      </a:lnTo>
                      <a:lnTo>
                        <a:pt x="269" y="15"/>
                      </a:lnTo>
                      <a:lnTo>
                        <a:pt x="268" y="16"/>
                      </a:lnTo>
                      <a:lnTo>
                        <a:pt x="266" y="17"/>
                      </a:lnTo>
                      <a:lnTo>
                        <a:pt x="265" y="18"/>
                      </a:lnTo>
                      <a:lnTo>
                        <a:pt x="264" y="19"/>
                      </a:lnTo>
                      <a:lnTo>
                        <a:pt x="262" y="20"/>
                      </a:lnTo>
                      <a:lnTo>
                        <a:pt x="261" y="21"/>
                      </a:lnTo>
                      <a:lnTo>
                        <a:pt x="260" y="21"/>
                      </a:lnTo>
                      <a:lnTo>
                        <a:pt x="259" y="22"/>
                      </a:lnTo>
                      <a:lnTo>
                        <a:pt x="258" y="23"/>
                      </a:lnTo>
                      <a:lnTo>
                        <a:pt x="257" y="23"/>
                      </a:lnTo>
                      <a:lnTo>
                        <a:pt x="256" y="24"/>
                      </a:lnTo>
                      <a:lnTo>
                        <a:pt x="255" y="25"/>
                      </a:lnTo>
                      <a:lnTo>
                        <a:pt x="254" y="26"/>
                      </a:lnTo>
                      <a:lnTo>
                        <a:pt x="252" y="26"/>
                      </a:lnTo>
                      <a:lnTo>
                        <a:pt x="251" y="28"/>
                      </a:lnTo>
                      <a:lnTo>
                        <a:pt x="249" y="28"/>
                      </a:lnTo>
                      <a:lnTo>
                        <a:pt x="248" y="29"/>
                      </a:lnTo>
                      <a:lnTo>
                        <a:pt x="246" y="30"/>
                      </a:lnTo>
                      <a:lnTo>
                        <a:pt x="245" y="31"/>
                      </a:lnTo>
                      <a:lnTo>
                        <a:pt x="244" y="32"/>
                      </a:lnTo>
                      <a:lnTo>
                        <a:pt x="242" y="33"/>
                      </a:lnTo>
                      <a:lnTo>
                        <a:pt x="240" y="33"/>
                      </a:lnTo>
                      <a:lnTo>
                        <a:pt x="239" y="35"/>
                      </a:lnTo>
                      <a:lnTo>
                        <a:pt x="237" y="35"/>
                      </a:lnTo>
                      <a:lnTo>
                        <a:pt x="235" y="36"/>
                      </a:lnTo>
                      <a:lnTo>
                        <a:pt x="233" y="37"/>
                      </a:lnTo>
                      <a:lnTo>
                        <a:pt x="231" y="38"/>
                      </a:lnTo>
                      <a:lnTo>
                        <a:pt x="229" y="38"/>
                      </a:lnTo>
                      <a:lnTo>
                        <a:pt x="228" y="40"/>
                      </a:lnTo>
                      <a:lnTo>
                        <a:pt x="226" y="40"/>
                      </a:lnTo>
                      <a:lnTo>
                        <a:pt x="224" y="41"/>
                      </a:lnTo>
                      <a:lnTo>
                        <a:pt x="222" y="42"/>
                      </a:lnTo>
                      <a:lnTo>
                        <a:pt x="220" y="43"/>
                      </a:lnTo>
                      <a:lnTo>
                        <a:pt x="218" y="43"/>
                      </a:lnTo>
                      <a:lnTo>
                        <a:pt x="216" y="44"/>
                      </a:lnTo>
                      <a:lnTo>
                        <a:pt x="213" y="45"/>
                      </a:lnTo>
                      <a:lnTo>
                        <a:pt x="211" y="46"/>
                      </a:lnTo>
                      <a:lnTo>
                        <a:pt x="209" y="46"/>
                      </a:lnTo>
                      <a:lnTo>
                        <a:pt x="207" y="47"/>
                      </a:lnTo>
                      <a:lnTo>
                        <a:pt x="205" y="47"/>
                      </a:lnTo>
                      <a:lnTo>
                        <a:pt x="202" y="48"/>
                      </a:lnTo>
                      <a:lnTo>
                        <a:pt x="200" y="48"/>
                      </a:lnTo>
                      <a:lnTo>
                        <a:pt x="198" y="49"/>
                      </a:lnTo>
                      <a:lnTo>
                        <a:pt x="195" y="49"/>
                      </a:lnTo>
                      <a:lnTo>
                        <a:pt x="193" y="50"/>
                      </a:lnTo>
                      <a:lnTo>
                        <a:pt x="190" y="50"/>
                      </a:lnTo>
                      <a:lnTo>
                        <a:pt x="188" y="50"/>
                      </a:lnTo>
                      <a:lnTo>
                        <a:pt x="185" y="51"/>
                      </a:lnTo>
                      <a:lnTo>
                        <a:pt x="183" y="51"/>
                      </a:lnTo>
                      <a:lnTo>
                        <a:pt x="181" y="51"/>
                      </a:lnTo>
                      <a:lnTo>
                        <a:pt x="178" y="51"/>
                      </a:lnTo>
                      <a:lnTo>
                        <a:pt x="176" y="52"/>
                      </a:lnTo>
                      <a:lnTo>
                        <a:pt x="173" y="52"/>
                      </a:lnTo>
                      <a:lnTo>
                        <a:pt x="171" y="52"/>
                      </a:lnTo>
                      <a:lnTo>
                        <a:pt x="168" y="52"/>
                      </a:lnTo>
                      <a:lnTo>
                        <a:pt x="165" y="51"/>
                      </a:lnTo>
                      <a:lnTo>
                        <a:pt x="163" y="51"/>
                      </a:lnTo>
                      <a:lnTo>
                        <a:pt x="160" y="51"/>
                      </a:lnTo>
                      <a:lnTo>
                        <a:pt x="157" y="51"/>
                      </a:lnTo>
                      <a:lnTo>
                        <a:pt x="155" y="51"/>
                      </a:lnTo>
                      <a:lnTo>
                        <a:pt x="152" y="51"/>
                      </a:lnTo>
                      <a:lnTo>
                        <a:pt x="149" y="50"/>
                      </a:lnTo>
                      <a:lnTo>
                        <a:pt x="147" y="50"/>
                      </a:lnTo>
                      <a:lnTo>
                        <a:pt x="144" y="49"/>
                      </a:lnTo>
                      <a:lnTo>
                        <a:pt x="141" y="49"/>
                      </a:lnTo>
                      <a:lnTo>
                        <a:pt x="139" y="49"/>
                      </a:lnTo>
                      <a:lnTo>
                        <a:pt x="136" y="48"/>
                      </a:lnTo>
                      <a:lnTo>
                        <a:pt x="133" y="48"/>
                      </a:lnTo>
                      <a:lnTo>
                        <a:pt x="131" y="47"/>
                      </a:lnTo>
                      <a:lnTo>
                        <a:pt x="128" y="47"/>
                      </a:lnTo>
                      <a:lnTo>
                        <a:pt x="126" y="46"/>
                      </a:lnTo>
                      <a:lnTo>
                        <a:pt x="123" y="46"/>
                      </a:lnTo>
                      <a:lnTo>
                        <a:pt x="121" y="45"/>
                      </a:lnTo>
                      <a:lnTo>
                        <a:pt x="118" y="44"/>
                      </a:lnTo>
                      <a:lnTo>
                        <a:pt x="116" y="44"/>
                      </a:lnTo>
                      <a:lnTo>
                        <a:pt x="114" y="44"/>
                      </a:lnTo>
                      <a:lnTo>
                        <a:pt x="111" y="43"/>
                      </a:lnTo>
                      <a:lnTo>
                        <a:pt x="109" y="42"/>
                      </a:lnTo>
                      <a:lnTo>
                        <a:pt x="106" y="41"/>
                      </a:lnTo>
                      <a:lnTo>
                        <a:pt x="104" y="41"/>
                      </a:lnTo>
                      <a:lnTo>
                        <a:pt x="102" y="40"/>
                      </a:lnTo>
                      <a:lnTo>
                        <a:pt x="99" y="39"/>
                      </a:lnTo>
                      <a:lnTo>
                        <a:pt x="97" y="39"/>
                      </a:lnTo>
                      <a:lnTo>
                        <a:pt x="95" y="38"/>
                      </a:lnTo>
                      <a:lnTo>
                        <a:pt x="93" y="38"/>
                      </a:lnTo>
                      <a:lnTo>
                        <a:pt x="91" y="37"/>
                      </a:lnTo>
                      <a:lnTo>
                        <a:pt x="89" y="36"/>
                      </a:lnTo>
                      <a:lnTo>
                        <a:pt x="87" y="35"/>
                      </a:lnTo>
                      <a:lnTo>
                        <a:pt x="85" y="35"/>
                      </a:lnTo>
                      <a:lnTo>
                        <a:pt x="83" y="34"/>
                      </a:lnTo>
                      <a:lnTo>
                        <a:pt x="81" y="33"/>
                      </a:lnTo>
                      <a:lnTo>
                        <a:pt x="79" y="32"/>
                      </a:lnTo>
                      <a:lnTo>
                        <a:pt x="77" y="32"/>
                      </a:lnTo>
                      <a:lnTo>
                        <a:pt x="76" y="31"/>
                      </a:lnTo>
                      <a:lnTo>
                        <a:pt x="74" y="31"/>
                      </a:lnTo>
                      <a:lnTo>
                        <a:pt x="72" y="30"/>
                      </a:lnTo>
                      <a:lnTo>
                        <a:pt x="71" y="29"/>
                      </a:lnTo>
                      <a:lnTo>
                        <a:pt x="69" y="29"/>
                      </a:lnTo>
                      <a:lnTo>
                        <a:pt x="68" y="28"/>
                      </a:lnTo>
                      <a:lnTo>
                        <a:pt x="67" y="28"/>
                      </a:lnTo>
                      <a:lnTo>
                        <a:pt x="65" y="27"/>
                      </a:lnTo>
                      <a:lnTo>
                        <a:pt x="64" y="26"/>
                      </a:lnTo>
                      <a:lnTo>
                        <a:pt x="63" y="26"/>
                      </a:lnTo>
                      <a:lnTo>
                        <a:pt x="62" y="26"/>
                      </a:lnTo>
                      <a:lnTo>
                        <a:pt x="61" y="25"/>
                      </a:lnTo>
                      <a:lnTo>
                        <a:pt x="58" y="24"/>
                      </a:lnTo>
                      <a:lnTo>
                        <a:pt x="57" y="24"/>
                      </a:lnTo>
                      <a:lnTo>
                        <a:pt x="56" y="23"/>
                      </a:lnTo>
                      <a:lnTo>
                        <a:pt x="55" y="23"/>
                      </a:lnTo>
                      <a:lnTo>
                        <a:pt x="11" y="0"/>
                      </a:lnTo>
                      <a:close/>
                    </a:path>
                  </a:pathLst>
                </a:custGeom>
                <a:solidFill>
                  <a:srgbClr val="8A998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477" name="Freeform 131"/>
                <p:cNvSpPr>
                  <a:spLocks/>
                </p:cNvSpPr>
                <p:nvPr/>
              </p:nvSpPr>
              <p:spPr bwMode="auto">
                <a:xfrm>
                  <a:off x="4683" y="2074"/>
                  <a:ext cx="24" cy="162"/>
                </a:xfrm>
                <a:custGeom>
                  <a:avLst/>
                  <a:gdLst>
                    <a:gd name="T0" fmla="*/ 10 w 24"/>
                    <a:gd name="T1" fmla="*/ 158 h 162"/>
                    <a:gd name="T2" fmla="*/ 10 w 24"/>
                    <a:gd name="T3" fmla="*/ 156 h 162"/>
                    <a:gd name="T4" fmla="*/ 10 w 24"/>
                    <a:gd name="T5" fmla="*/ 153 h 162"/>
                    <a:gd name="T6" fmla="*/ 10 w 24"/>
                    <a:gd name="T7" fmla="*/ 150 h 162"/>
                    <a:gd name="T8" fmla="*/ 10 w 24"/>
                    <a:gd name="T9" fmla="*/ 147 h 162"/>
                    <a:gd name="T10" fmla="*/ 10 w 24"/>
                    <a:gd name="T11" fmla="*/ 145 h 162"/>
                    <a:gd name="T12" fmla="*/ 9 w 24"/>
                    <a:gd name="T13" fmla="*/ 142 h 162"/>
                    <a:gd name="T14" fmla="*/ 9 w 24"/>
                    <a:gd name="T15" fmla="*/ 139 h 162"/>
                    <a:gd name="T16" fmla="*/ 9 w 24"/>
                    <a:gd name="T17" fmla="*/ 136 h 162"/>
                    <a:gd name="T18" fmla="*/ 8 w 24"/>
                    <a:gd name="T19" fmla="*/ 132 h 162"/>
                    <a:gd name="T20" fmla="*/ 8 w 24"/>
                    <a:gd name="T21" fmla="*/ 128 h 162"/>
                    <a:gd name="T22" fmla="*/ 8 w 24"/>
                    <a:gd name="T23" fmla="*/ 124 h 162"/>
                    <a:gd name="T24" fmla="*/ 8 w 24"/>
                    <a:gd name="T25" fmla="*/ 120 h 162"/>
                    <a:gd name="T26" fmla="*/ 8 w 24"/>
                    <a:gd name="T27" fmla="*/ 116 h 162"/>
                    <a:gd name="T28" fmla="*/ 7 w 24"/>
                    <a:gd name="T29" fmla="*/ 112 h 162"/>
                    <a:gd name="T30" fmla="*/ 7 w 24"/>
                    <a:gd name="T31" fmla="*/ 108 h 162"/>
                    <a:gd name="T32" fmla="*/ 6 w 24"/>
                    <a:gd name="T33" fmla="*/ 104 h 162"/>
                    <a:gd name="T34" fmla="*/ 6 w 24"/>
                    <a:gd name="T35" fmla="*/ 99 h 162"/>
                    <a:gd name="T36" fmla="*/ 6 w 24"/>
                    <a:gd name="T37" fmla="*/ 95 h 162"/>
                    <a:gd name="T38" fmla="*/ 6 w 24"/>
                    <a:gd name="T39" fmla="*/ 90 h 162"/>
                    <a:gd name="T40" fmla="*/ 5 w 24"/>
                    <a:gd name="T41" fmla="*/ 86 h 162"/>
                    <a:gd name="T42" fmla="*/ 5 w 24"/>
                    <a:gd name="T43" fmla="*/ 82 h 162"/>
                    <a:gd name="T44" fmla="*/ 5 w 24"/>
                    <a:gd name="T45" fmla="*/ 78 h 162"/>
                    <a:gd name="T46" fmla="*/ 4 w 24"/>
                    <a:gd name="T47" fmla="*/ 73 h 162"/>
                    <a:gd name="T48" fmla="*/ 4 w 24"/>
                    <a:gd name="T49" fmla="*/ 69 h 162"/>
                    <a:gd name="T50" fmla="*/ 4 w 24"/>
                    <a:gd name="T51" fmla="*/ 66 h 162"/>
                    <a:gd name="T52" fmla="*/ 3 w 24"/>
                    <a:gd name="T53" fmla="*/ 62 h 162"/>
                    <a:gd name="T54" fmla="*/ 3 w 24"/>
                    <a:gd name="T55" fmla="*/ 59 h 162"/>
                    <a:gd name="T56" fmla="*/ 3 w 24"/>
                    <a:gd name="T57" fmla="*/ 55 h 162"/>
                    <a:gd name="T58" fmla="*/ 3 w 24"/>
                    <a:gd name="T59" fmla="*/ 52 h 162"/>
                    <a:gd name="T60" fmla="*/ 2 w 24"/>
                    <a:gd name="T61" fmla="*/ 49 h 162"/>
                    <a:gd name="T62" fmla="*/ 2 w 24"/>
                    <a:gd name="T63" fmla="*/ 46 h 162"/>
                    <a:gd name="T64" fmla="*/ 2 w 24"/>
                    <a:gd name="T65" fmla="*/ 43 h 162"/>
                    <a:gd name="T66" fmla="*/ 1 w 24"/>
                    <a:gd name="T67" fmla="*/ 41 h 162"/>
                    <a:gd name="T68" fmla="*/ 1 w 24"/>
                    <a:gd name="T69" fmla="*/ 38 h 162"/>
                    <a:gd name="T70" fmla="*/ 1 w 24"/>
                    <a:gd name="T71" fmla="*/ 35 h 162"/>
                    <a:gd name="T72" fmla="*/ 1 w 24"/>
                    <a:gd name="T73" fmla="*/ 33 h 162"/>
                    <a:gd name="T74" fmla="*/ 1 w 24"/>
                    <a:gd name="T75" fmla="*/ 30 h 162"/>
                    <a:gd name="T76" fmla="*/ 0 w 24"/>
                    <a:gd name="T77" fmla="*/ 28 h 162"/>
                    <a:gd name="T78" fmla="*/ 0 w 24"/>
                    <a:gd name="T79" fmla="*/ 26 h 162"/>
                    <a:gd name="T80" fmla="*/ 0 w 24"/>
                    <a:gd name="T81" fmla="*/ 23 h 162"/>
                    <a:gd name="T82" fmla="*/ 0 w 24"/>
                    <a:gd name="T83" fmla="*/ 20 h 162"/>
                    <a:gd name="T84" fmla="*/ 0 w 24"/>
                    <a:gd name="T85" fmla="*/ 17 h 162"/>
                    <a:gd name="T86" fmla="*/ 0 w 24"/>
                    <a:gd name="T87" fmla="*/ 14 h 162"/>
                    <a:gd name="T88" fmla="*/ 0 w 24"/>
                    <a:gd name="T89" fmla="*/ 11 h 162"/>
                    <a:gd name="T90" fmla="*/ 0 w 24"/>
                    <a:gd name="T91" fmla="*/ 9 h 162"/>
                    <a:gd name="T92" fmla="*/ 0 w 24"/>
                    <a:gd name="T93" fmla="*/ 6 h 162"/>
                    <a:gd name="T94" fmla="*/ 0 w 24"/>
                    <a:gd name="T95" fmla="*/ 4 h 162"/>
                    <a:gd name="T96" fmla="*/ 0 w 24"/>
                    <a:gd name="T97" fmla="*/ 3 h 162"/>
                    <a:gd name="T98" fmla="*/ 7 w 24"/>
                    <a:gd name="T99" fmla="*/ 46 h 162"/>
                    <a:gd name="T100" fmla="*/ 24 w 24"/>
                    <a:gd name="T101" fmla="*/ 162 h 162"/>
                    <a:gd name="T102" fmla="*/ 10 w 24"/>
                    <a:gd name="T103" fmla="*/ 158 h 16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4"/>
                    <a:gd name="T157" fmla="*/ 0 h 162"/>
                    <a:gd name="T158" fmla="*/ 24 w 24"/>
                    <a:gd name="T159" fmla="*/ 162 h 162"/>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4" h="162">
                      <a:moveTo>
                        <a:pt x="10" y="158"/>
                      </a:moveTo>
                      <a:lnTo>
                        <a:pt x="10" y="158"/>
                      </a:lnTo>
                      <a:lnTo>
                        <a:pt x="10" y="157"/>
                      </a:lnTo>
                      <a:lnTo>
                        <a:pt x="10" y="156"/>
                      </a:lnTo>
                      <a:lnTo>
                        <a:pt x="10" y="155"/>
                      </a:lnTo>
                      <a:lnTo>
                        <a:pt x="10" y="153"/>
                      </a:lnTo>
                      <a:lnTo>
                        <a:pt x="10" y="151"/>
                      </a:lnTo>
                      <a:lnTo>
                        <a:pt x="10" y="150"/>
                      </a:lnTo>
                      <a:lnTo>
                        <a:pt x="10" y="149"/>
                      </a:lnTo>
                      <a:lnTo>
                        <a:pt x="10" y="147"/>
                      </a:lnTo>
                      <a:lnTo>
                        <a:pt x="10" y="145"/>
                      </a:lnTo>
                      <a:lnTo>
                        <a:pt x="9" y="143"/>
                      </a:lnTo>
                      <a:lnTo>
                        <a:pt x="9" y="142"/>
                      </a:lnTo>
                      <a:lnTo>
                        <a:pt x="9" y="141"/>
                      </a:lnTo>
                      <a:lnTo>
                        <a:pt x="9" y="139"/>
                      </a:lnTo>
                      <a:lnTo>
                        <a:pt x="9" y="137"/>
                      </a:lnTo>
                      <a:lnTo>
                        <a:pt x="9" y="136"/>
                      </a:lnTo>
                      <a:lnTo>
                        <a:pt x="9" y="134"/>
                      </a:lnTo>
                      <a:lnTo>
                        <a:pt x="8" y="132"/>
                      </a:lnTo>
                      <a:lnTo>
                        <a:pt x="8" y="130"/>
                      </a:lnTo>
                      <a:lnTo>
                        <a:pt x="8" y="128"/>
                      </a:lnTo>
                      <a:lnTo>
                        <a:pt x="8" y="126"/>
                      </a:lnTo>
                      <a:lnTo>
                        <a:pt x="8" y="124"/>
                      </a:lnTo>
                      <a:lnTo>
                        <a:pt x="8" y="122"/>
                      </a:lnTo>
                      <a:lnTo>
                        <a:pt x="8" y="120"/>
                      </a:lnTo>
                      <a:lnTo>
                        <a:pt x="8" y="119"/>
                      </a:lnTo>
                      <a:lnTo>
                        <a:pt x="8" y="116"/>
                      </a:lnTo>
                      <a:lnTo>
                        <a:pt x="8" y="114"/>
                      </a:lnTo>
                      <a:lnTo>
                        <a:pt x="7" y="112"/>
                      </a:lnTo>
                      <a:lnTo>
                        <a:pt x="7" y="110"/>
                      </a:lnTo>
                      <a:lnTo>
                        <a:pt x="7" y="108"/>
                      </a:lnTo>
                      <a:lnTo>
                        <a:pt x="7" y="106"/>
                      </a:lnTo>
                      <a:lnTo>
                        <a:pt x="6" y="104"/>
                      </a:lnTo>
                      <a:lnTo>
                        <a:pt x="6" y="101"/>
                      </a:lnTo>
                      <a:lnTo>
                        <a:pt x="6" y="99"/>
                      </a:lnTo>
                      <a:lnTo>
                        <a:pt x="6" y="97"/>
                      </a:lnTo>
                      <a:lnTo>
                        <a:pt x="6" y="95"/>
                      </a:lnTo>
                      <a:lnTo>
                        <a:pt x="6" y="93"/>
                      </a:lnTo>
                      <a:lnTo>
                        <a:pt x="6" y="90"/>
                      </a:lnTo>
                      <a:lnTo>
                        <a:pt x="6" y="88"/>
                      </a:lnTo>
                      <a:lnTo>
                        <a:pt x="5" y="86"/>
                      </a:lnTo>
                      <a:lnTo>
                        <a:pt x="5" y="84"/>
                      </a:lnTo>
                      <a:lnTo>
                        <a:pt x="5" y="82"/>
                      </a:lnTo>
                      <a:lnTo>
                        <a:pt x="5" y="80"/>
                      </a:lnTo>
                      <a:lnTo>
                        <a:pt x="5" y="78"/>
                      </a:lnTo>
                      <a:lnTo>
                        <a:pt x="5" y="75"/>
                      </a:lnTo>
                      <a:lnTo>
                        <a:pt x="4" y="73"/>
                      </a:lnTo>
                      <a:lnTo>
                        <a:pt x="4" y="72"/>
                      </a:lnTo>
                      <a:lnTo>
                        <a:pt x="4" y="69"/>
                      </a:lnTo>
                      <a:lnTo>
                        <a:pt x="4" y="68"/>
                      </a:lnTo>
                      <a:lnTo>
                        <a:pt x="4" y="66"/>
                      </a:lnTo>
                      <a:lnTo>
                        <a:pt x="4" y="64"/>
                      </a:lnTo>
                      <a:lnTo>
                        <a:pt x="3" y="62"/>
                      </a:lnTo>
                      <a:lnTo>
                        <a:pt x="3" y="61"/>
                      </a:lnTo>
                      <a:lnTo>
                        <a:pt x="3" y="59"/>
                      </a:lnTo>
                      <a:lnTo>
                        <a:pt x="3" y="57"/>
                      </a:lnTo>
                      <a:lnTo>
                        <a:pt x="3" y="55"/>
                      </a:lnTo>
                      <a:lnTo>
                        <a:pt x="3" y="54"/>
                      </a:lnTo>
                      <a:lnTo>
                        <a:pt x="3" y="52"/>
                      </a:lnTo>
                      <a:lnTo>
                        <a:pt x="2" y="50"/>
                      </a:lnTo>
                      <a:lnTo>
                        <a:pt x="2" y="49"/>
                      </a:lnTo>
                      <a:lnTo>
                        <a:pt x="2" y="48"/>
                      </a:lnTo>
                      <a:lnTo>
                        <a:pt x="2" y="46"/>
                      </a:lnTo>
                      <a:lnTo>
                        <a:pt x="2" y="45"/>
                      </a:lnTo>
                      <a:lnTo>
                        <a:pt x="2" y="43"/>
                      </a:lnTo>
                      <a:lnTo>
                        <a:pt x="2" y="42"/>
                      </a:lnTo>
                      <a:lnTo>
                        <a:pt x="1" y="41"/>
                      </a:lnTo>
                      <a:lnTo>
                        <a:pt x="1" y="39"/>
                      </a:lnTo>
                      <a:lnTo>
                        <a:pt x="1" y="38"/>
                      </a:lnTo>
                      <a:lnTo>
                        <a:pt x="1" y="36"/>
                      </a:lnTo>
                      <a:lnTo>
                        <a:pt x="1" y="35"/>
                      </a:lnTo>
                      <a:lnTo>
                        <a:pt x="1" y="34"/>
                      </a:lnTo>
                      <a:lnTo>
                        <a:pt x="1" y="33"/>
                      </a:lnTo>
                      <a:lnTo>
                        <a:pt x="1" y="32"/>
                      </a:lnTo>
                      <a:lnTo>
                        <a:pt x="1" y="30"/>
                      </a:lnTo>
                      <a:lnTo>
                        <a:pt x="0" y="29"/>
                      </a:lnTo>
                      <a:lnTo>
                        <a:pt x="0" y="28"/>
                      </a:lnTo>
                      <a:lnTo>
                        <a:pt x="0" y="27"/>
                      </a:lnTo>
                      <a:lnTo>
                        <a:pt x="0" y="26"/>
                      </a:lnTo>
                      <a:lnTo>
                        <a:pt x="0" y="25"/>
                      </a:lnTo>
                      <a:lnTo>
                        <a:pt x="0" y="23"/>
                      </a:lnTo>
                      <a:lnTo>
                        <a:pt x="0" y="20"/>
                      </a:lnTo>
                      <a:lnTo>
                        <a:pt x="0" y="19"/>
                      </a:lnTo>
                      <a:lnTo>
                        <a:pt x="0" y="17"/>
                      </a:lnTo>
                      <a:lnTo>
                        <a:pt x="0" y="16"/>
                      </a:lnTo>
                      <a:lnTo>
                        <a:pt x="0" y="14"/>
                      </a:lnTo>
                      <a:lnTo>
                        <a:pt x="0" y="13"/>
                      </a:lnTo>
                      <a:lnTo>
                        <a:pt x="0" y="11"/>
                      </a:lnTo>
                      <a:lnTo>
                        <a:pt x="0" y="10"/>
                      </a:lnTo>
                      <a:lnTo>
                        <a:pt x="0" y="9"/>
                      </a:lnTo>
                      <a:lnTo>
                        <a:pt x="0" y="8"/>
                      </a:lnTo>
                      <a:lnTo>
                        <a:pt x="0" y="6"/>
                      </a:lnTo>
                      <a:lnTo>
                        <a:pt x="0" y="4"/>
                      </a:lnTo>
                      <a:lnTo>
                        <a:pt x="0" y="3"/>
                      </a:lnTo>
                      <a:lnTo>
                        <a:pt x="15" y="0"/>
                      </a:lnTo>
                      <a:lnTo>
                        <a:pt x="7" y="46"/>
                      </a:lnTo>
                      <a:lnTo>
                        <a:pt x="13" y="116"/>
                      </a:lnTo>
                      <a:lnTo>
                        <a:pt x="24" y="162"/>
                      </a:lnTo>
                      <a:lnTo>
                        <a:pt x="10" y="158"/>
                      </a:ln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478" name="Freeform 132"/>
                <p:cNvSpPr>
                  <a:spLocks/>
                </p:cNvSpPr>
                <p:nvPr/>
              </p:nvSpPr>
              <p:spPr bwMode="auto">
                <a:xfrm>
                  <a:off x="4700" y="2143"/>
                  <a:ext cx="85" cy="111"/>
                </a:xfrm>
                <a:custGeom>
                  <a:avLst/>
                  <a:gdLst>
                    <a:gd name="T0" fmla="*/ 0 w 85"/>
                    <a:gd name="T1" fmla="*/ 0 h 111"/>
                    <a:gd name="T2" fmla="*/ 85 w 85"/>
                    <a:gd name="T3" fmla="*/ 0 h 111"/>
                    <a:gd name="T4" fmla="*/ 77 w 85"/>
                    <a:gd name="T5" fmla="*/ 63 h 111"/>
                    <a:gd name="T6" fmla="*/ 65 w 85"/>
                    <a:gd name="T7" fmla="*/ 111 h 111"/>
                    <a:gd name="T8" fmla="*/ 55 w 85"/>
                    <a:gd name="T9" fmla="*/ 90 h 111"/>
                    <a:gd name="T10" fmla="*/ 53 w 85"/>
                    <a:gd name="T11" fmla="*/ 89 h 111"/>
                    <a:gd name="T12" fmla="*/ 52 w 85"/>
                    <a:gd name="T13" fmla="*/ 88 h 111"/>
                    <a:gd name="T14" fmla="*/ 50 w 85"/>
                    <a:gd name="T15" fmla="*/ 87 h 111"/>
                    <a:gd name="T16" fmla="*/ 49 w 85"/>
                    <a:gd name="T17" fmla="*/ 87 h 111"/>
                    <a:gd name="T18" fmla="*/ 47 w 85"/>
                    <a:gd name="T19" fmla="*/ 87 h 111"/>
                    <a:gd name="T20" fmla="*/ 45 w 85"/>
                    <a:gd name="T21" fmla="*/ 87 h 111"/>
                    <a:gd name="T22" fmla="*/ 44 w 85"/>
                    <a:gd name="T23" fmla="*/ 87 h 111"/>
                    <a:gd name="T24" fmla="*/ 43 w 85"/>
                    <a:gd name="T25" fmla="*/ 87 h 111"/>
                    <a:gd name="T26" fmla="*/ 41 w 85"/>
                    <a:gd name="T27" fmla="*/ 87 h 111"/>
                    <a:gd name="T28" fmla="*/ 40 w 85"/>
                    <a:gd name="T29" fmla="*/ 87 h 111"/>
                    <a:gd name="T30" fmla="*/ 39 w 85"/>
                    <a:gd name="T31" fmla="*/ 87 h 111"/>
                    <a:gd name="T32" fmla="*/ 38 w 85"/>
                    <a:gd name="T33" fmla="*/ 87 h 111"/>
                    <a:gd name="T34" fmla="*/ 37 w 85"/>
                    <a:gd name="T35" fmla="*/ 87 h 111"/>
                    <a:gd name="T36" fmla="*/ 35 w 85"/>
                    <a:gd name="T37" fmla="*/ 87 h 111"/>
                    <a:gd name="T38" fmla="*/ 34 w 85"/>
                    <a:gd name="T39" fmla="*/ 88 h 111"/>
                    <a:gd name="T40" fmla="*/ 33 w 85"/>
                    <a:gd name="T41" fmla="*/ 88 h 111"/>
                    <a:gd name="T42" fmla="*/ 32 w 85"/>
                    <a:gd name="T43" fmla="*/ 89 h 111"/>
                    <a:gd name="T44" fmla="*/ 32 w 85"/>
                    <a:gd name="T45" fmla="*/ 89 h 111"/>
                    <a:gd name="T46" fmla="*/ 30 w 85"/>
                    <a:gd name="T47" fmla="*/ 90 h 111"/>
                    <a:gd name="T48" fmla="*/ 30 w 85"/>
                    <a:gd name="T49" fmla="*/ 90 h 111"/>
                    <a:gd name="T50" fmla="*/ 28 w 85"/>
                    <a:gd name="T51" fmla="*/ 91 h 111"/>
                    <a:gd name="T52" fmla="*/ 27 w 85"/>
                    <a:gd name="T53" fmla="*/ 92 h 111"/>
                    <a:gd name="T54" fmla="*/ 26 w 85"/>
                    <a:gd name="T55" fmla="*/ 93 h 111"/>
                    <a:gd name="T56" fmla="*/ 25 w 85"/>
                    <a:gd name="T57" fmla="*/ 93 h 111"/>
                    <a:gd name="T58" fmla="*/ 25 w 85"/>
                    <a:gd name="T59" fmla="*/ 94 h 111"/>
                    <a:gd name="T60" fmla="*/ 25 w 85"/>
                    <a:gd name="T61" fmla="*/ 94 h 111"/>
                    <a:gd name="T62" fmla="*/ 12 w 85"/>
                    <a:gd name="T63" fmla="*/ 94 h 111"/>
                    <a:gd name="T64" fmla="*/ 2 w 85"/>
                    <a:gd name="T65" fmla="*/ 43 h 111"/>
                    <a:gd name="T66" fmla="*/ 0 w 85"/>
                    <a:gd name="T67" fmla="*/ 0 h 111"/>
                    <a:gd name="T68" fmla="*/ 0 w 85"/>
                    <a:gd name="T69" fmla="*/ 0 h 111"/>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85"/>
                    <a:gd name="T106" fmla="*/ 0 h 111"/>
                    <a:gd name="T107" fmla="*/ 85 w 85"/>
                    <a:gd name="T108" fmla="*/ 111 h 111"/>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85" h="111">
                      <a:moveTo>
                        <a:pt x="0" y="0"/>
                      </a:moveTo>
                      <a:lnTo>
                        <a:pt x="85" y="0"/>
                      </a:lnTo>
                      <a:lnTo>
                        <a:pt x="77" y="63"/>
                      </a:lnTo>
                      <a:lnTo>
                        <a:pt x="65" y="111"/>
                      </a:lnTo>
                      <a:lnTo>
                        <a:pt x="55" y="90"/>
                      </a:lnTo>
                      <a:lnTo>
                        <a:pt x="53" y="89"/>
                      </a:lnTo>
                      <a:lnTo>
                        <a:pt x="52" y="88"/>
                      </a:lnTo>
                      <a:lnTo>
                        <a:pt x="50" y="87"/>
                      </a:lnTo>
                      <a:lnTo>
                        <a:pt x="49" y="87"/>
                      </a:lnTo>
                      <a:lnTo>
                        <a:pt x="47" y="87"/>
                      </a:lnTo>
                      <a:lnTo>
                        <a:pt x="45" y="87"/>
                      </a:lnTo>
                      <a:lnTo>
                        <a:pt x="44" y="87"/>
                      </a:lnTo>
                      <a:lnTo>
                        <a:pt x="43" y="87"/>
                      </a:lnTo>
                      <a:lnTo>
                        <a:pt x="41" y="87"/>
                      </a:lnTo>
                      <a:lnTo>
                        <a:pt x="40" y="87"/>
                      </a:lnTo>
                      <a:lnTo>
                        <a:pt x="39" y="87"/>
                      </a:lnTo>
                      <a:lnTo>
                        <a:pt x="38" y="87"/>
                      </a:lnTo>
                      <a:lnTo>
                        <a:pt x="37" y="87"/>
                      </a:lnTo>
                      <a:lnTo>
                        <a:pt x="35" y="87"/>
                      </a:lnTo>
                      <a:lnTo>
                        <a:pt x="34" y="88"/>
                      </a:lnTo>
                      <a:lnTo>
                        <a:pt x="33" y="88"/>
                      </a:lnTo>
                      <a:lnTo>
                        <a:pt x="32" y="89"/>
                      </a:lnTo>
                      <a:lnTo>
                        <a:pt x="30" y="90"/>
                      </a:lnTo>
                      <a:lnTo>
                        <a:pt x="28" y="91"/>
                      </a:lnTo>
                      <a:lnTo>
                        <a:pt x="27" y="92"/>
                      </a:lnTo>
                      <a:lnTo>
                        <a:pt x="26" y="93"/>
                      </a:lnTo>
                      <a:lnTo>
                        <a:pt x="25" y="93"/>
                      </a:lnTo>
                      <a:lnTo>
                        <a:pt x="25" y="94"/>
                      </a:lnTo>
                      <a:lnTo>
                        <a:pt x="12" y="94"/>
                      </a:lnTo>
                      <a:lnTo>
                        <a:pt x="2" y="43"/>
                      </a:lnTo>
                      <a:lnTo>
                        <a:pt x="0" y="0"/>
                      </a:lnTo>
                      <a:close/>
                    </a:path>
                  </a:pathLst>
                </a:custGeom>
                <a:solidFill>
                  <a:srgbClr val="FF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479" name="Freeform 133"/>
                <p:cNvSpPr>
                  <a:spLocks/>
                </p:cNvSpPr>
                <p:nvPr/>
              </p:nvSpPr>
              <p:spPr bwMode="auto">
                <a:xfrm>
                  <a:off x="4768" y="2074"/>
                  <a:ext cx="32" cy="201"/>
                </a:xfrm>
                <a:custGeom>
                  <a:avLst/>
                  <a:gdLst>
                    <a:gd name="T0" fmla="*/ 16 w 32"/>
                    <a:gd name="T1" fmla="*/ 199 h 201"/>
                    <a:gd name="T2" fmla="*/ 16 w 32"/>
                    <a:gd name="T3" fmla="*/ 197 h 201"/>
                    <a:gd name="T4" fmla="*/ 17 w 32"/>
                    <a:gd name="T5" fmla="*/ 195 h 201"/>
                    <a:gd name="T6" fmla="*/ 17 w 32"/>
                    <a:gd name="T7" fmla="*/ 193 h 201"/>
                    <a:gd name="T8" fmla="*/ 17 w 32"/>
                    <a:gd name="T9" fmla="*/ 190 h 201"/>
                    <a:gd name="T10" fmla="*/ 17 w 32"/>
                    <a:gd name="T11" fmla="*/ 187 h 201"/>
                    <a:gd name="T12" fmla="*/ 17 w 32"/>
                    <a:gd name="T13" fmla="*/ 183 h 201"/>
                    <a:gd name="T14" fmla="*/ 18 w 32"/>
                    <a:gd name="T15" fmla="*/ 179 h 201"/>
                    <a:gd name="T16" fmla="*/ 18 w 32"/>
                    <a:gd name="T17" fmla="*/ 175 h 201"/>
                    <a:gd name="T18" fmla="*/ 18 w 32"/>
                    <a:gd name="T19" fmla="*/ 170 h 201"/>
                    <a:gd name="T20" fmla="*/ 19 w 32"/>
                    <a:gd name="T21" fmla="*/ 165 h 201"/>
                    <a:gd name="T22" fmla="*/ 19 w 32"/>
                    <a:gd name="T23" fmla="*/ 159 h 201"/>
                    <a:gd name="T24" fmla="*/ 20 w 32"/>
                    <a:gd name="T25" fmla="*/ 153 h 201"/>
                    <a:gd name="T26" fmla="*/ 20 w 32"/>
                    <a:gd name="T27" fmla="*/ 148 h 201"/>
                    <a:gd name="T28" fmla="*/ 21 w 32"/>
                    <a:gd name="T29" fmla="*/ 142 h 201"/>
                    <a:gd name="T30" fmla="*/ 21 w 32"/>
                    <a:gd name="T31" fmla="*/ 136 h 201"/>
                    <a:gd name="T32" fmla="*/ 22 w 32"/>
                    <a:gd name="T33" fmla="*/ 130 h 201"/>
                    <a:gd name="T34" fmla="*/ 22 w 32"/>
                    <a:gd name="T35" fmla="*/ 124 h 201"/>
                    <a:gd name="T36" fmla="*/ 23 w 32"/>
                    <a:gd name="T37" fmla="*/ 117 h 201"/>
                    <a:gd name="T38" fmla="*/ 23 w 32"/>
                    <a:gd name="T39" fmla="*/ 111 h 201"/>
                    <a:gd name="T40" fmla="*/ 24 w 32"/>
                    <a:gd name="T41" fmla="*/ 105 h 201"/>
                    <a:gd name="T42" fmla="*/ 24 w 32"/>
                    <a:gd name="T43" fmla="*/ 99 h 201"/>
                    <a:gd name="T44" fmla="*/ 25 w 32"/>
                    <a:gd name="T45" fmla="*/ 93 h 201"/>
                    <a:gd name="T46" fmla="*/ 25 w 32"/>
                    <a:gd name="T47" fmla="*/ 88 h 201"/>
                    <a:gd name="T48" fmla="*/ 26 w 32"/>
                    <a:gd name="T49" fmla="*/ 82 h 201"/>
                    <a:gd name="T50" fmla="*/ 26 w 32"/>
                    <a:gd name="T51" fmla="*/ 77 h 201"/>
                    <a:gd name="T52" fmla="*/ 27 w 32"/>
                    <a:gd name="T53" fmla="*/ 72 h 201"/>
                    <a:gd name="T54" fmla="*/ 27 w 32"/>
                    <a:gd name="T55" fmla="*/ 67 h 201"/>
                    <a:gd name="T56" fmla="*/ 27 w 32"/>
                    <a:gd name="T57" fmla="*/ 63 h 201"/>
                    <a:gd name="T58" fmla="*/ 28 w 32"/>
                    <a:gd name="T59" fmla="*/ 59 h 201"/>
                    <a:gd name="T60" fmla="*/ 28 w 32"/>
                    <a:gd name="T61" fmla="*/ 55 h 201"/>
                    <a:gd name="T62" fmla="*/ 29 w 32"/>
                    <a:gd name="T63" fmla="*/ 52 h 201"/>
                    <a:gd name="T64" fmla="*/ 29 w 32"/>
                    <a:gd name="T65" fmla="*/ 49 h 201"/>
                    <a:gd name="T66" fmla="*/ 29 w 32"/>
                    <a:gd name="T67" fmla="*/ 46 h 201"/>
                    <a:gd name="T68" fmla="*/ 29 w 32"/>
                    <a:gd name="T69" fmla="*/ 43 h 201"/>
                    <a:gd name="T70" fmla="*/ 29 w 32"/>
                    <a:gd name="T71" fmla="*/ 41 h 201"/>
                    <a:gd name="T72" fmla="*/ 30 w 32"/>
                    <a:gd name="T73" fmla="*/ 38 h 201"/>
                    <a:gd name="T74" fmla="*/ 30 w 32"/>
                    <a:gd name="T75" fmla="*/ 35 h 201"/>
                    <a:gd name="T76" fmla="*/ 30 w 32"/>
                    <a:gd name="T77" fmla="*/ 33 h 201"/>
                    <a:gd name="T78" fmla="*/ 30 w 32"/>
                    <a:gd name="T79" fmla="*/ 30 h 201"/>
                    <a:gd name="T80" fmla="*/ 30 w 32"/>
                    <a:gd name="T81" fmla="*/ 28 h 201"/>
                    <a:gd name="T82" fmla="*/ 30 w 32"/>
                    <a:gd name="T83" fmla="*/ 26 h 201"/>
                    <a:gd name="T84" fmla="*/ 30 w 32"/>
                    <a:gd name="T85" fmla="*/ 23 h 201"/>
                    <a:gd name="T86" fmla="*/ 31 w 32"/>
                    <a:gd name="T87" fmla="*/ 20 h 201"/>
                    <a:gd name="T88" fmla="*/ 31 w 32"/>
                    <a:gd name="T89" fmla="*/ 17 h 201"/>
                    <a:gd name="T90" fmla="*/ 31 w 32"/>
                    <a:gd name="T91" fmla="*/ 14 h 201"/>
                    <a:gd name="T92" fmla="*/ 31 w 32"/>
                    <a:gd name="T93" fmla="*/ 11 h 201"/>
                    <a:gd name="T94" fmla="*/ 32 w 32"/>
                    <a:gd name="T95" fmla="*/ 9 h 201"/>
                    <a:gd name="T96" fmla="*/ 32 w 32"/>
                    <a:gd name="T97" fmla="*/ 6 h 201"/>
                    <a:gd name="T98" fmla="*/ 32 w 32"/>
                    <a:gd name="T99" fmla="*/ 4 h 201"/>
                    <a:gd name="T100" fmla="*/ 32 w 32"/>
                    <a:gd name="T101" fmla="*/ 3 h 201"/>
                    <a:gd name="T102" fmla="*/ 23 w 32"/>
                    <a:gd name="T103" fmla="*/ 0 h 201"/>
                    <a:gd name="T104" fmla="*/ 19 w 32"/>
                    <a:gd name="T105" fmla="*/ 132 h 201"/>
                    <a:gd name="T106" fmla="*/ 16 w 32"/>
                    <a:gd name="T107" fmla="*/ 199 h 201"/>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32"/>
                    <a:gd name="T163" fmla="*/ 0 h 201"/>
                    <a:gd name="T164" fmla="*/ 32 w 32"/>
                    <a:gd name="T165" fmla="*/ 201 h 201"/>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32" h="201">
                      <a:moveTo>
                        <a:pt x="16" y="199"/>
                      </a:moveTo>
                      <a:lnTo>
                        <a:pt x="16" y="199"/>
                      </a:lnTo>
                      <a:lnTo>
                        <a:pt x="16" y="198"/>
                      </a:lnTo>
                      <a:lnTo>
                        <a:pt x="16" y="197"/>
                      </a:lnTo>
                      <a:lnTo>
                        <a:pt x="17" y="195"/>
                      </a:lnTo>
                      <a:lnTo>
                        <a:pt x="17" y="194"/>
                      </a:lnTo>
                      <a:lnTo>
                        <a:pt x="17" y="193"/>
                      </a:lnTo>
                      <a:lnTo>
                        <a:pt x="17" y="192"/>
                      </a:lnTo>
                      <a:lnTo>
                        <a:pt x="17" y="190"/>
                      </a:lnTo>
                      <a:lnTo>
                        <a:pt x="17" y="189"/>
                      </a:lnTo>
                      <a:lnTo>
                        <a:pt x="17" y="187"/>
                      </a:lnTo>
                      <a:lnTo>
                        <a:pt x="17" y="185"/>
                      </a:lnTo>
                      <a:lnTo>
                        <a:pt x="17" y="183"/>
                      </a:lnTo>
                      <a:lnTo>
                        <a:pt x="18" y="182"/>
                      </a:lnTo>
                      <a:lnTo>
                        <a:pt x="18" y="179"/>
                      </a:lnTo>
                      <a:lnTo>
                        <a:pt x="18" y="177"/>
                      </a:lnTo>
                      <a:lnTo>
                        <a:pt x="18" y="175"/>
                      </a:lnTo>
                      <a:lnTo>
                        <a:pt x="18" y="172"/>
                      </a:lnTo>
                      <a:lnTo>
                        <a:pt x="18" y="170"/>
                      </a:lnTo>
                      <a:lnTo>
                        <a:pt x="19" y="167"/>
                      </a:lnTo>
                      <a:lnTo>
                        <a:pt x="19" y="165"/>
                      </a:lnTo>
                      <a:lnTo>
                        <a:pt x="19" y="162"/>
                      </a:lnTo>
                      <a:lnTo>
                        <a:pt x="19" y="159"/>
                      </a:lnTo>
                      <a:lnTo>
                        <a:pt x="20" y="156"/>
                      </a:lnTo>
                      <a:lnTo>
                        <a:pt x="20" y="153"/>
                      </a:lnTo>
                      <a:lnTo>
                        <a:pt x="20" y="151"/>
                      </a:lnTo>
                      <a:lnTo>
                        <a:pt x="20" y="148"/>
                      </a:lnTo>
                      <a:lnTo>
                        <a:pt x="21" y="145"/>
                      </a:lnTo>
                      <a:lnTo>
                        <a:pt x="21" y="142"/>
                      </a:lnTo>
                      <a:lnTo>
                        <a:pt x="21" y="139"/>
                      </a:lnTo>
                      <a:lnTo>
                        <a:pt x="21" y="136"/>
                      </a:lnTo>
                      <a:lnTo>
                        <a:pt x="22" y="133"/>
                      </a:lnTo>
                      <a:lnTo>
                        <a:pt x="22" y="130"/>
                      </a:lnTo>
                      <a:lnTo>
                        <a:pt x="22" y="127"/>
                      </a:lnTo>
                      <a:lnTo>
                        <a:pt x="22" y="124"/>
                      </a:lnTo>
                      <a:lnTo>
                        <a:pt x="22" y="120"/>
                      </a:lnTo>
                      <a:lnTo>
                        <a:pt x="23" y="117"/>
                      </a:lnTo>
                      <a:lnTo>
                        <a:pt x="23" y="114"/>
                      </a:lnTo>
                      <a:lnTo>
                        <a:pt x="23" y="111"/>
                      </a:lnTo>
                      <a:lnTo>
                        <a:pt x="24" y="108"/>
                      </a:lnTo>
                      <a:lnTo>
                        <a:pt x="24" y="105"/>
                      </a:lnTo>
                      <a:lnTo>
                        <a:pt x="24" y="102"/>
                      </a:lnTo>
                      <a:lnTo>
                        <a:pt x="24" y="99"/>
                      </a:lnTo>
                      <a:lnTo>
                        <a:pt x="25" y="96"/>
                      </a:lnTo>
                      <a:lnTo>
                        <a:pt x="25" y="93"/>
                      </a:lnTo>
                      <a:lnTo>
                        <a:pt x="25" y="91"/>
                      </a:lnTo>
                      <a:lnTo>
                        <a:pt x="25" y="88"/>
                      </a:lnTo>
                      <a:lnTo>
                        <a:pt x="26" y="85"/>
                      </a:lnTo>
                      <a:lnTo>
                        <a:pt x="26" y="82"/>
                      </a:lnTo>
                      <a:lnTo>
                        <a:pt x="26" y="79"/>
                      </a:lnTo>
                      <a:lnTo>
                        <a:pt x="26" y="77"/>
                      </a:lnTo>
                      <a:lnTo>
                        <a:pt x="26" y="74"/>
                      </a:lnTo>
                      <a:lnTo>
                        <a:pt x="27" y="72"/>
                      </a:lnTo>
                      <a:lnTo>
                        <a:pt x="27" y="69"/>
                      </a:lnTo>
                      <a:lnTo>
                        <a:pt x="27" y="67"/>
                      </a:lnTo>
                      <a:lnTo>
                        <a:pt x="27" y="65"/>
                      </a:lnTo>
                      <a:lnTo>
                        <a:pt x="27" y="63"/>
                      </a:lnTo>
                      <a:lnTo>
                        <a:pt x="28" y="61"/>
                      </a:lnTo>
                      <a:lnTo>
                        <a:pt x="28" y="59"/>
                      </a:lnTo>
                      <a:lnTo>
                        <a:pt x="28" y="57"/>
                      </a:lnTo>
                      <a:lnTo>
                        <a:pt x="28" y="55"/>
                      </a:lnTo>
                      <a:lnTo>
                        <a:pt x="29" y="54"/>
                      </a:lnTo>
                      <a:lnTo>
                        <a:pt x="29" y="52"/>
                      </a:lnTo>
                      <a:lnTo>
                        <a:pt x="29" y="50"/>
                      </a:lnTo>
                      <a:lnTo>
                        <a:pt x="29" y="49"/>
                      </a:lnTo>
                      <a:lnTo>
                        <a:pt x="29" y="48"/>
                      </a:lnTo>
                      <a:lnTo>
                        <a:pt x="29" y="46"/>
                      </a:lnTo>
                      <a:lnTo>
                        <a:pt x="29" y="45"/>
                      </a:lnTo>
                      <a:lnTo>
                        <a:pt x="29" y="43"/>
                      </a:lnTo>
                      <a:lnTo>
                        <a:pt x="29" y="42"/>
                      </a:lnTo>
                      <a:lnTo>
                        <a:pt x="29" y="41"/>
                      </a:lnTo>
                      <a:lnTo>
                        <a:pt x="30" y="39"/>
                      </a:lnTo>
                      <a:lnTo>
                        <a:pt x="30" y="38"/>
                      </a:lnTo>
                      <a:lnTo>
                        <a:pt x="30" y="36"/>
                      </a:lnTo>
                      <a:lnTo>
                        <a:pt x="30" y="35"/>
                      </a:lnTo>
                      <a:lnTo>
                        <a:pt x="30" y="34"/>
                      </a:lnTo>
                      <a:lnTo>
                        <a:pt x="30" y="33"/>
                      </a:lnTo>
                      <a:lnTo>
                        <a:pt x="30" y="32"/>
                      </a:lnTo>
                      <a:lnTo>
                        <a:pt x="30" y="30"/>
                      </a:lnTo>
                      <a:lnTo>
                        <a:pt x="30" y="29"/>
                      </a:lnTo>
                      <a:lnTo>
                        <a:pt x="30" y="28"/>
                      </a:lnTo>
                      <a:lnTo>
                        <a:pt x="30" y="27"/>
                      </a:lnTo>
                      <a:lnTo>
                        <a:pt x="30" y="26"/>
                      </a:lnTo>
                      <a:lnTo>
                        <a:pt x="30" y="25"/>
                      </a:lnTo>
                      <a:lnTo>
                        <a:pt x="30" y="23"/>
                      </a:lnTo>
                      <a:lnTo>
                        <a:pt x="31" y="23"/>
                      </a:lnTo>
                      <a:lnTo>
                        <a:pt x="31" y="20"/>
                      </a:lnTo>
                      <a:lnTo>
                        <a:pt x="31" y="19"/>
                      </a:lnTo>
                      <a:lnTo>
                        <a:pt x="31" y="17"/>
                      </a:lnTo>
                      <a:lnTo>
                        <a:pt x="31" y="16"/>
                      </a:lnTo>
                      <a:lnTo>
                        <a:pt x="31" y="14"/>
                      </a:lnTo>
                      <a:lnTo>
                        <a:pt x="31" y="13"/>
                      </a:lnTo>
                      <a:lnTo>
                        <a:pt x="31" y="11"/>
                      </a:lnTo>
                      <a:lnTo>
                        <a:pt x="32" y="10"/>
                      </a:lnTo>
                      <a:lnTo>
                        <a:pt x="32" y="9"/>
                      </a:lnTo>
                      <a:lnTo>
                        <a:pt x="32" y="8"/>
                      </a:lnTo>
                      <a:lnTo>
                        <a:pt x="32" y="6"/>
                      </a:lnTo>
                      <a:lnTo>
                        <a:pt x="32" y="4"/>
                      </a:lnTo>
                      <a:lnTo>
                        <a:pt x="32" y="3"/>
                      </a:lnTo>
                      <a:lnTo>
                        <a:pt x="23" y="0"/>
                      </a:lnTo>
                      <a:lnTo>
                        <a:pt x="27" y="46"/>
                      </a:lnTo>
                      <a:lnTo>
                        <a:pt x="19" y="132"/>
                      </a:lnTo>
                      <a:lnTo>
                        <a:pt x="0" y="201"/>
                      </a:lnTo>
                      <a:lnTo>
                        <a:pt x="16" y="199"/>
                      </a:ln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480" name="Freeform 134"/>
                <p:cNvSpPr>
                  <a:spLocks/>
                </p:cNvSpPr>
                <p:nvPr/>
              </p:nvSpPr>
              <p:spPr bwMode="auto">
                <a:xfrm>
                  <a:off x="4755" y="2142"/>
                  <a:ext cx="21" cy="107"/>
                </a:xfrm>
                <a:custGeom>
                  <a:avLst/>
                  <a:gdLst>
                    <a:gd name="T0" fmla="*/ 6 w 21"/>
                    <a:gd name="T1" fmla="*/ 1 h 107"/>
                    <a:gd name="T2" fmla="*/ 6 w 21"/>
                    <a:gd name="T3" fmla="*/ 39 h 107"/>
                    <a:gd name="T4" fmla="*/ 0 w 21"/>
                    <a:gd name="T5" fmla="*/ 91 h 107"/>
                    <a:gd name="T6" fmla="*/ 7 w 21"/>
                    <a:gd name="T7" fmla="*/ 107 h 107"/>
                    <a:gd name="T8" fmla="*/ 16 w 21"/>
                    <a:gd name="T9" fmla="*/ 56 h 107"/>
                    <a:gd name="T10" fmla="*/ 21 w 21"/>
                    <a:gd name="T11" fmla="*/ 0 h 107"/>
                    <a:gd name="T12" fmla="*/ 6 w 21"/>
                    <a:gd name="T13" fmla="*/ 1 h 107"/>
                    <a:gd name="T14" fmla="*/ 6 w 21"/>
                    <a:gd name="T15" fmla="*/ 1 h 107"/>
                    <a:gd name="T16" fmla="*/ 0 60000 65536"/>
                    <a:gd name="T17" fmla="*/ 0 60000 65536"/>
                    <a:gd name="T18" fmla="*/ 0 60000 65536"/>
                    <a:gd name="T19" fmla="*/ 0 60000 65536"/>
                    <a:gd name="T20" fmla="*/ 0 60000 65536"/>
                    <a:gd name="T21" fmla="*/ 0 60000 65536"/>
                    <a:gd name="T22" fmla="*/ 0 60000 65536"/>
                    <a:gd name="T23" fmla="*/ 0 60000 65536"/>
                    <a:gd name="T24" fmla="*/ 0 w 21"/>
                    <a:gd name="T25" fmla="*/ 0 h 107"/>
                    <a:gd name="T26" fmla="*/ 21 w 21"/>
                    <a:gd name="T27" fmla="*/ 107 h 10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1" h="107">
                      <a:moveTo>
                        <a:pt x="6" y="1"/>
                      </a:moveTo>
                      <a:lnTo>
                        <a:pt x="6" y="39"/>
                      </a:lnTo>
                      <a:lnTo>
                        <a:pt x="0" y="91"/>
                      </a:lnTo>
                      <a:lnTo>
                        <a:pt x="7" y="107"/>
                      </a:lnTo>
                      <a:lnTo>
                        <a:pt x="16" y="56"/>
                      </a:lnTo>
                      <a:lnTo>
                        <a:pt x="21" y="0"/>
                      </a:lnTo>
                      <a:lnTo>
                        <a:pt x="6" y="1"/>
                      </a:lnTo>
                      <a:close/>
                    </a:path>
                  </a:pathLst>
                </a:custGeom>
                <a:solidFill>
                  <a:srgbClr val="FFCC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481" name="Freeform 135"/>
                <p:cNvSpPr>
                  <a:spLocks/>
                </p:cNvSpPr>
                <p:nvPr/>
              </p:nvSpPr>
              <p:spPr bwMode="auto">
                <a:xfrm>
                  <a:off x="4761" y="2074"/>
                  <a:ext cx="22" cy="69"/>
                </a:xfrm>
                <a:custGeom>
                  <a:avLst/>
                  <a:gdLst>
                    <a:gd name="T0" fmla="*/ 15 w 22"/>
                    <a:gd name="T1" fmla="*/ 69 h 69"/>
                    <a:gd name="T2" fmla="*/ 0 w 22"/>
                    <a:gd name="T3" fmla="*/ 69 h 69"/>
                    <a:gd name="T4" fmla="*/ 0 w 22"/>
                    <a:gd name="T5" fmla="*/ 0 h 69"/>
                    <a:gd name="T6" fmla="*/ 22 w 22"/>
                    <a:gd name="T7" fmla="*/ 0 h 69"/>
                    <a:gd name="T8" fmla="*/ 15 w 22"/>
                    <a:gd name="T9" fmla="*/ 69 h 69"/>
                    <a:gd name="T10" fmla="*/ 15 w 22"/>
                    <a:gd name="T11" fmla="*/ 69 h 69"/>
                    <a:gd name="T12" fmla="*/ 0 60000 65536"/>
                    <a:gd name="T13" fmla="*/ 0 60000 65536"/>
                    <a:gd name="T14" fmla="*/ 0 60000 65536"/>
                    <a:gd name="T15" fmla="*/ 0 60000 65536"/>
                    <a:gd name="T16" fmla="*/ 0 60000 65536"/>
                    <a:gd name="T17" fmla="*/ 0 60000 65536"/>
                    <a:gd name="T18" fmla="*/ 0 w 22"/>
                    <a:gd name="T19" fmla="*/ 0 h 69"/>
                    <a:gd name="T20" fmla="*/ 22 w 22"/>
                    <a:gd name="T21" fmla="*/ 69 h 69"/>
                  </a:gdLst>
                  <a:ahLst/>
                  <a:cxnLst>
                    <a:cxn ang="T12">
                      <a:pos x="T0" y="T1"/>
                    </a:cxn>
                    <a:cxn ang="T13">
                      <a:pos x="T2" y="T3"/>
                    </a:cxn>
                    <a:cxn ang="T14">
                      <a:pos x="T4" y="T5"/>
                    </a:cxn>
                    <a:cxn ang="T15">
                      <a:pos x="T6" y="T7"/>
                    </a:cxn>
                    <a:cxn ang="T16">
                      <a:pos x="T8" y="T9"/>
                    </a:cxn>
                    <a:cxn ang="T17">
                      <a:pos x="T10" y="T11"/>
                    </a:cxn>
                  </a:cxnLst>
                  <a:rect l="T18" t="T19" r="T20" b="T21"/>
                  <a:pathLst>
                    <a:path w="22" h="69">
                      <a:moveTo>
                        <a:pt x="15" y="69"/>
                      </a:moveTo>
                      <a:lnTo>
                        <a:pt x="0" y="69"/>
                      </a:lnTo>
                      <a:lnTo>
                        <a:pt x="0" y="0"/>
                      </a:lnTo>
                      <a:lnTo>
                        <a:pt x="22" y="0"/>
                      </a:lnTo>
                      <a:lnTo>
                        <a:pt x="15" y="6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482" name="Freeform 136"/>
                <p:cNvSpPr>
                  <a:spLocks/>
                </p:cNvSpPr>
                <p:nvPr/>
              </p:nvSpPr>
              <p:spPr bwMode="auto">
                <a:xfrm>
                  <a:off x="4749" y="2273"/>
                  <a:ext cx="85" cy="42"/>
                </a:xfrm>
                <a:custGeom>
                  <a:avLst/>
                  <a:gdLst>
                    <a:gd name="T0" fmla="*/ 9 w 85"/>
                    <a:gd name="T1" fmla="*/ 10 h 42"/>
                    <a:gd name="T2" fmla="*/ 11 w 85"/>
                    <a:gd name="T3" fmla="*/ 12 h 42"/>
                    <a:gd name="T4" fmla="*/ 13 w 85"/>
                    <a:gd name="T5" fmla="*/ 13 h 42"/>
                    <a:gd name="T6" fmla="*/ 15 w 85"/>
                    <a:gd name="T7" fmla="*/ 14 h 42"/>
                    <a:gd name="T8" fmla="*/ 17 w 85"/>
                    <a:gd name="T9" fmla="*/ 15 h 42"/>
                    <a:gd name="T10" fmla="*/ 19 w 85"/>
                    <a:gd name="T11" fmla="*/ 15 h 42"/>
                    <a:gd name="T12" fmla="*/ 21 w 85"/>
                    <a:gd name="T13" fmla="*/ 15 h 42"/>
                    <a:gd name="T14" fmla="*/ 23 w 85"/>
                    <a:gd name="T15" fmla="*/ 16 h 42"/>
                    <a:gd name="T16" fmla="*/ 26 w 85"/>
                    <a:gd name="T17" fmla="*/ 16 h 42"/>
                    <a:gd name="T18" fmla="*/ 29 w 85"/>
                    <a:gd name="T19" fmla="*/ 16 h 42"/>
                    <a:gd name="T20" fmla="*/ 32 w 85"/>
                    <a:gd name="T21" fmla="*/ 16 h 42"/>
                    <a:gd name="T22" fmla="*/ 34 w 85"/>
                    <a:gd name="T23" fmla="*/ 16 h 42"/>
                    <a:gd name="T24" fmla="*/ 36 w 85"/>
                    <a:gd name="T25" fmla="*/ 15 h 42"/>
                    <a:gd name="T26" fmla="*/ 39 w 85"/>
                    <a:gd name="T27" fmla="*/ 15 h 42"/>
                    <a:gd name="T28" fmla="*/ 41 w 85"/>
                    <a:gd name="T29" fmla="*/ 15 h 42"/>
                    <a:gd name="T30" fmla="*/ 43 w 85"/>
                    <a:gd name="T31" fmla="*/ 15 h 42"/>
                    <a:gd name="T32" fmla="*/ 46 w 85"/>
                    <a:gd name="T33" fmla="*/ 15 h 42"/>
                    <a:gd name="T34" fmla="*/ 48 w 85"/>
                    <a:gd name="T35" fmla="*/ 15 h 42"/>
                    <a:gd name="T36" fmla="*/ 50 w 85"/>
                    <a:gd name="T37" fmla="*/ 16 h 42"/>
                    <a:gd name="T38" fmla="*/ 52 w 85"/>
                    <a:gd name="T39" fmla="*/ 16 h 42"/>
                    <a:gd name="T40" fmla="*/ 54 w 85"/>
                    <a:gd name="T41" fmla="*/ 17 h 42"/>
                    <a:gd name="T42" fmla="*/ 56 w 85"/>
                    <a:gd name="T43" fmla="*/ 18 h 42"/>
                    <a:gd name="T44" fmla="*/ 58 w 85"/>
                    <a:gd name="T45" fmla="*/ 18 h 42"/>
                    <a:gd name="T46" fmla="*/ 60 w 85"/>
                    <a:gd name="T47" fmla="*/ 19 h 42"/>
                    <a:gd name="T48" fmla="*/ 62 w 85"/>
                    <a:gd name="T49" fmla="*/ 20 h 42"/>
                    <a:gd name="T50" fmla="*/ 64 w 85"/>
                    <a:gd name="T51" fmla="*/ 21 h 42"/>
                    <a:gd name="T52" fmla="*/ 66 w 85"/>
                    <a:gd name="T53" fmla="*/ 22 h 42"/>
                    <a:gd name="T54" fmla="*/ 68 w 85"/>
                    <a:gd name="T55" fmla="*/ 24 h 42"/>
                    <a:gd name="T56" fmla="*/ 72 w 85"/>
                    <a:gd name="T57" fmla="*/ 26 h 42"/>
                    <a:gd name="T58" fmla="*/ 75 w 85"/>
                    <a:gd name="T59" fmla="*/ 28 h 42"/>
                    <a:gd name="T60" fmla="*/ 77 w 85"/>
                    <a:gd name="T61" fmla="*/ 31 h 42"/>
                    <a:gd name="T62" fmla="*/ 80 w 85"/>
                    <a:gd name="T63" fmla="*/ 33 h 42"/>
                    <a:gd name="T64" fmla="*/ 82 w 85"/>
                    <a:gd name="T65" fmla="*/ 35 h 42"/>
                    <a:gd name="T66" fmla="*/ 84 w 85"/>
                    <a:gd name="T67" fmla="*/ 38 h 42"/>
                    <a:gd name="T68" fmla="*/ 85 w 85"/>
                    <a:gd name="T69" fmla="*/ 41 h 42"/>
                    <a:gd name="T70" fmla="*/ 64 w 85"/>
                    <a:gd name="T71" fmla="*/ 36 h 42"/>
                    <a:gd name="T72" fmla="*/ 63 w 85"/>
                    <a:gd name="T73" fmla="*/ 34 h 42"/>
                    <a:gd name="T74" fmla="*/ 62 w 85"/>
                    <a:gd name="T75" fmla="*/ 32 h 42"/>
                    <a:gd name="T76" fmla="*/ 61 w 85"/>
                    <a:gd name="T77" fmla="*/ 29 h 42"/>
                    <a:gd name="T78" fmla="*/ 58 w 85"/>
                    <a:gd name="T79" fmla="*/ 26 h 42"/>
                    <a:gd name="T80" fmla="*/ 54 w 85"/>
                    <a:gd name="T81" fmla="*/ 23 h 42"/>
                    <a:gd name="T82" fmla="*/ 53 w 85"/>
                    <a:gd name="T83" fmla="*/ 21 h 42"/>
                    <a:gd name="T84" fmla="*/ 50 w 85"/>
                    <a:gd name="T85" fmla="*/ 20 h 42"/>
                    <a:gd name="T86" fmla="*/ 48 w 85"/>
                    <a:gd name="T87" fmla="*/ 19 h 42"/>
                    <a:gd name="T88" fmla="*/ 45 w 85"/>
                    <a:gd name="T89" fmla="*/ 18 h 42"/>
                    <a:gd name="T90" fmla="*/ 42 w 85"/>
                    <a:gd name="T91" fmla="*/ 18 h 42"/>
                    <a:gd name="T92" fmla="*/ 39 w 85"/>
                    <a:gd name="T93" fmla="*/ 17 h 42"/>
                    <a:gd name="T94" fmla="*/ 36 w 85"/>
                    <a:gd name="T95" fmla="*/ 17 h 42"/>
                    <a:gd name="T96" fmla="*/ 34 w 85"/>
                    <a:gd name="T97" fmla="*/ 17 h 42"/>
                    <a:gd name="T98" fmla="*/ 31 w 85"/>
                    <a:gd name="T99" fmla="*/ 17 h 42"/>
                    <a:gd name="T100" fmla="*/ 28 w 85"/>
                    <a:gd name="T101" fmla="*/ 17 h 42"/>
                    <a:gd name="T102" fmla="*/ 27 w 85"/>
                    <a:gd name="T103" fmla="*/ 17 h 42"/>
                    <a:gd name="T104" fmla="*/ 25 w 85"/>
                    <a:gd name="T105" fmla="*/ 18 h 42"/>
                    <a:gd name="T106" fmla="*/ 22 w 85"/>
                    <a:gd name="T107" fmla="*/ 18 h 42"/>
                    <a:gd name="T108" fmla="*/ 21 w 85"/>
                    <a:gd name="T109" fmla="*/ 18 h 42"/>
                    <a:gd name="T110" fmla="*/ 18 w 85"/>
                    <a:gd name="T111" fmla="*/ 19 h 42"/>
                    <a:gd name="T112" fmla="*/ 16 w 85"/>
                    <a:gd name="T113" fmla="*/ 20 h 42"/>
                    <a:gd name="T114" fmla="*/ 16 w 85"/>
                    <a:gd name="T115" fmla="*/ 20 h 42"/>
                    <a:gd name="T116" fmla="*/ 8 w 85"/>
                    <a:gd name="T117" fmla="*/ 0 h 42"/>
                    <a:gd name="T118" fmla="*/ 9 w 85"/>
                    <a:gd name="T119" fmla="*/ 10 h 4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85"/>
                    <a:gd name="T181" fmla="*/ 0 h 42"/>
                    <a:gd name="T182" fmla="*/ 85 w 85"/>
                    <a:gd name="T183" fmla="*/ 42 h 4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85" h="42">
                      <a:moveTo>
                        <a:pt x="9" y="10"/>
                      </a:moveTo>
                      <a:lnTo>
                        <a:pt x="9" y="10"/>
                      </a:lnTo>
                      <a:lnTo>
                        <a:pt x="10" y="11"/>
                      </a:lnTo>
                      <a:lnTo>
                        <a:pt x="11" y="12"/>
                      </a:lnTo>
                      <a:lnTo>
                        <a:pt x="12" y="12"/>
                      </a:lnTo>
                      <a:lnTo>
                        <a:pt x="13" y="13"/>
                      </a:lnTo>
                      <a:lnTo>
                        <a:pt x="14" y="14"/>
                      </a:lnTo>
                      <a:lnTo>
                        <a:pt x="15" y="14"/>
                      </a:lnTo>
                      <a:lnTo>
                        <a:pt x="15" y="15"/>
                      </a:lnTo>
                      <a:lnTo>
                        <a:pt x="17" y="15"/>
                      </a:lnTo>
                      <a:lnTo>
                        <a:pt x="19" y="15"/>
                      </a:lnTo>
                      <a:lnTo>
                        <a:pt x="21" y="15"/>
                      </a:lnTo>
                      <a:lnTo>
                        <a:pt x="22" y="16"/>
                      </a:lnTo>
                      <a:lnTo>
                        <a:pt x="23" y="16"/>
                      </a:lnTo>
                      <a:lnTo>
                        <a:pt x="25" y="16"/>
                      </a:lnTo>
                      <a:lnTo>
                        <a:pt x="26" y="16"/>
                      </a:lnTo>
                      <a:lnTo>
                        <a:pt x="28" y="16"/>
                      </a:lnTo>
                      <a:lnTo>
                        <a:pt x="29" y="16"/>
                      </a:lnTo>
                      <a:lnTo>
                        <a:pt x="31" y="16"/>
                      </a:lnTo>
                      <a:lnTo>
                        <a:pt x="32" y="16"/>
                      </a:lnTo>
                      <a:lnTo>
                        <a:pt x="33" y="16"/>
                      </a:lnTo>
                      <a:lnTo>
                        <a:pt x="34" y="16"/>
                      </a:lnTo>
                      <a:lnTo>
                        <a:pt x="35" y="16"/>
                      </a:lnTo>
                      <a:lnTo>
                        <a:pt x="36" y="15"/>
                      </a:lnTo>
                      <a:lnTo>
                        <a:pt x="38" y="15"/>
                      </a:lnTo>
                      <a:lnTo>
                        <a:pt x="39" y="15"/>
                      </a:lnTo>
                      <a:lnTo>
                        <a:pt x="40" y="15"/>
                      </a:lnTo>
                      <a:lnTo>
                        <a:pt x="41" y="15"/>
                      </a:lnTo>
                      <a:lnTo>
                        <a:pt x="43" y="15"/>
                      </a:lnTo>
                      <a:lnTo>
                        <a:pt x="45" y="15"/>
                      </a:lnTo>
                      <a:lnTo>
                        <a:pt x="46" y="15"/>
                      </a:lnTo>
                      <a:lnTo>
                        <a:pt x="47" y="15"/>
                      </a:lnTo>
                      <a:lnTo>
                        <a:pt x="48" y="15"/>
                      </a:lnTo>
                      <a:lnTo>
                        <a:pt x="49" y="16"/>
                      </a:lnTo>
                      <a:lnTo>
                        <a:pt x="50" y="16"/>
                      </a:lnTo>
                      <a:lnTo>
                        <a:pt x="51" y="16"/>
                      </a:lnTo>
                      <a:lnTo>
                        <a:pt x="52" y="16"/>
                      </a:lnTo>
                      <a:lnTo>
                        <a:pt x="53" y="17"/>
                      </a:lnTo>
                      <a:lnTo>
                        <a:pt x="54" y="17"/>
                      </a:lnTo>
                      <a:lnTo>
                        <a:pt x="55" y="17"/>
                      </a:lnTo>
                      <a:lnTo>
                        <a:pt x="56" y="18"/>
                      </a:lnTo>
                      <a:lnTo>
                        <a:pt x="57" y="18"/>
                      </a:lnTo>
                      <a:lnTo>
                        <a:pt x="58" y="18"/>
                      </a:lnTo>
                      <a:lnTo>
                        <a:pt x="59" y="19"/>
                      </a:lnTo>
                      <a:lnTo>
                        <a:pt x="60" y="19"/>
                      </a:lnTo>
                      <a:lnTo>
                        <a:pt x="61" y="19"/>
                      </a:lnTo>
                      <a:lnTo>
                        <a:pt x="62" y="20"/>
                      </a:lnTo>
                      <a:lnTo>
                        <a:pt x="63" y="21"/>
                      </a:lnTo>
                      <a:lnTo>
                        <a:pt x="64" y="21"/>
                      </a:lnTo>
                      <a:lnTo>
                        <a:pt x="65" y="21"/>
                      </a:lnTo>
                      <a:lnTo>
                        <a:pt x="66" y="22"/>
                      </a:lnTo>
                      <a:lnTo>
                        <a:pt x="67" y="23"/>
                      </a:lnTo>
                      <a:lnTo>
                        <a:pt x="68" y="24"/>
                      </a:lnTo>
                      <a:lnTo>
                        <a:pt x="70" y="24"/>
                      </a:lnTo>
                      <a:lnTo>
                        <a:pt x="72" y="26"/>
                      </a:lnTo>
                      <a:lnTo>
                        <a:pt x="73" y="27"/>
                      </a:lnTo>
                      <a:lnTo>
                        <a:pt x="75" y="28"/>
                      </a:lnTo>
                      <a:lnTo>
                        <a:pt x="76" y="29"/>
                      </a:lnTo>
                      <a:lnTo>
                        <a:pt x="77" y="31"/>
                      </a:lnTo>
                      <a:lnTo>
                        <a:pt x="79" y="32"/>
                      </a:lnTo>
                      <a:lnTo>
                        <a:pt x="80" y="33"/>
                      </a:lnTo>
                      <a:lnTo>
                        <a:pt x="81" y="34"/>
                      </a:lnTo>
                      <a:lnTo>
                        <a:pt x="82" y="35"/>
                      </a:lnTo>
                      <a:lnTo>
                        <a:pt x="83" y="37"/>
                      </a:lnTo>
                      <a:lnTo>
                        <a:pt x="84" y="38"/>
                      </a:lnTo>
                      <a:lnTo>
                        <a:pt x="84" y="39"/>
                      </a:lnTo>
                      <a:lnTo>
                        <a:pt x="85" y="41"/>
                      </a:lnTo>
                      <a:lnTo>
                        <a:pt x="85" y="42"/>
                      </a:lnTo>
                      <a:lnTo>
                        <a:pt x="64" y="36"/>
                      </a:lnTo>
                      <a:lnTo>
                        <a:pt x="64" y="35"/>
                      </a:lnTo>
                      <a:lnTo>
                        <a:pt x="63" y="34"/>
                      </a:lnTo>
                      <a:lnTo>
                        <a:pt x="63" y="33"/>
                      </a:lnTo>
                      <a:lnTo>
                        <a:pt x="62" y="32"/>
                      </a:lnTo>
                      <a:lnTo>
                        <a:pt x="61" y="30"/>
                      </a:lnTo>
                      <a:lnTo>
                        <a:pt x="61" y="29"/>
                      </a:lnTo>
                      <a:lnTo>
                        <a:pt x="59" y="27"/>
                      </a:lnTo>
                      <a:lnTo>
                        <a:pt x="58" y="26"/>
                      </a:lnTo>
                      <a:lnTo>
                        <a:pt x="56" y="24"/>
                      </a:lnTo>
                      <a:lnTo>
                        <a:pt x="54" y="23"/>
                      </a:lnTo>
                      <a:lnTo>
                        <a:pt x="53" y="22"/>
                      </a:lnTo>
                      <a:lnTo>
                        <a:pt x="53" y="21"/>
                      </a:lnTo>
                      <a:lnTo>
                        <a:pt x="51" y="21"/>
                      </a:lnTo>
                      <a:lnTo>
                        <a:pt x="50" y="20"/>
                      </a:lnTo>
                      <a:lnTo>
                        <a:pt x="49" y="20"/>
                      </a:lnTo>
                      <a:lnTo>
                        <a:pt x="48" y="19"/>
                      </a:lnTo>
                      <a:lnTo>
                        <a:pt x="46" y="19"/>
                      </a:lnTo>
                      <a:lnTo>
                        <a:pt x="45" y="18"/>
                      </a:lnTo>
                      <a:lnTo>
                        <a:pt x="43" y="18"/>
                      </a:lnTo>
                      <a:lnTo>
                        <a:pt x="42" y="18"/>
                      </a:lnTo>
                      <a:lnTo>
                        <a:pt x="41" y="17"/>
                      </a:lnTo>
                      <a:lnTo>
                        <a:pt x="39" y="17"/>
                      </a:lnTo>
                      <a:lnTo>
                        <a:pt x="38" y="17"/>
                      </a:lnTo>
                      <a:lnTo>
                        <a:pt x="36" y="17"/>
                      </a:lnTo>
                      <a:lnTo>
                        <a:pt x="35" y="17"/>
                      </a:lnTo>
                      <a:lnTo>
                        <a:pt x="34" y="17"/>
                      </a:lnTo>
                      <a:lnTo>
                        <a:pt x="32" y="17"/>
                      </a:lnTo>
                      <a:lnTo>
                        <a:pt x="31" y="17"/>
                      </a:lnTo>
                      <a:lnTo>
                        <a:pt x="30" y="17"/>
                      </a:lnTo>
                      <a:lnTo>
                        <a:pt x="28" y="17"/>
                      </a:lnTo>
                      <a:lnTo>
                        <a:pt x="27" y="17"/>
                      </a:lnTo>
                      <a:lnTo>
                        <a:pt x="25" y="17"/>
                      </a:lnTo>
                      <a:lnTo>
                        <a:pt x="25" y="18"/>
                      </a:lnTo>
                      <a:lnTo>
                        <a:pt x="23" y="18"/>
                      </a:lnTo>
                      <a:lnTo>
                        <a:pt x="22" y="18"/>
                      </a:lnTo>
                      <a:lnTo>
                        <a:pt x="21" y="18"/>
                      </a:lnTo>
                      <a:lnTo>
                        <a:pt x="19" y="19"/>
                      </a:lnTo>
                      <a:lnTo>
                        <a:pt x="18" y="19"/>
                      </a:lnTo>
                      <a:lnTo>
                        <a:pt x="17" y="19"/>
                      </a:lnTo>
                      <a:lnTo>
                        <a:pt x="16" y="20"/>
                      </a:lnTo>
                      <a:lnTo>
                        <a:pt x="0" y="13"/>
                      </a:lnTo>
                      <a:lnTo>
                        <a:pt x="8" y="0"/>
                      </a:lnTo>
                      <a:lnTo>
                        <a:pt x="12" y="0"/>
                      </a:lnTo>
                      <a:lnTo>
                        <a:pt x="9" y="10"/>
                      </a:lnTo>
                      <a:close/>
                    </a:path>
                  </a:pathLst>
                </a:custGeom>
                <a:solidFill>
                  <a:srgbClr val="D6541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483" name="Freeform 137"/>
                <p:cNvSpPr>
                  <a:spLocks/>
                </p:cNvSpPr>
                <p:nvPr/>
              </p:nvSpPr>
              <p:spPr bwMode="auto">
                <a:xfrm>
                  <a:off x="4768" y="2314"/>
                  <a:ext cx="47" cy="63"/>
                </a:xfrm>
                <a:custGeom>
                  <a:avLst/>
                  <a:gdLst>
                    <a:gd name="T0" fmla="*/ 0 w 47"/>
                    <a:gd name="T1" fmla="*/ 6 h 63"/>
                    <a:gd name="T2" fmla="*/ 2 w 47"/>
                    <a:gd name="T3" fmla="*/ 6 h 63"/>
                    <a:gd name="T4" fmla="*/ 5 w 47"/>
                    <a:gd name="T5" fmla="*/ 4 h 63"/>
                    <a:gd name="T6" fmla="*/ 8 w 47"/>
                    <a:gd name="T7" fmla="*/ 3 h 63"/>
                    <a:gd name="T8" fmla="*/ 11 w 47"/>
                    <a:gd name="T9" fmla="*/ 2 h 63"/>
                    <a:gd name="T10" fmla="*/ 14 w 47"/>
                    <a:gd name="T11" fmla="*/ 2 h 63"/>
                    <a:gd name="T12" fmla="*/ 16 w 47"/>
                    <a:gd name="T13" fmla="*/ 3 h 63"/>
                    <a:gd name="T14" fmla="*/ 16 w 47"/>
                    <a:gd name="T15" fmla="*/ 6 h 63"/>
                    <a:gd name="T16" fmla="*/ 16 w 47"/>
                    <a:gd name="T17" fmla="*/ 9 h 63"/>
                    <a:gd name="T18" fmla="*/ 15 w 47"/>
                    <a:gd name="T19" fmla="*/ 11 h 63"/>
                    <a:gd name="T20" fmla="*/ 15 w 47"/>
                    <a:gd name="T21" fmla="*/ 14 h 63"/>
                    <a:gd name="T22" fmla="*/ 14 w 47"/>
                    <a:gd name="T23" fmla="*/ 15 h 63"/>
                    <a:gd name="T24" fmla="*/ 13 w 47"/>
                    <a:gd name="T25" fmla="*/ 18 h 63"/>
                    <a:gd name="T26" fmla="*/ 12 w 47"/>
                    <a:gd name="T27" fmla="*/ 20 h 63"/>
                    <a:gd name="T28" fmla="*/ 11 w 47"/>
                    <a:gd name="T29" fmla="*/ 22 h 63"/>
                    <a:gd name="T30" fmla="*/ 8 w 47"/>
                    <a:gd name="T31" fmla="*/ 26 h 63"/>
                    <a:gd name="T32" fmla="*/ 6 w 47"/>
                    <a:gd name="T33" fmla="*/ 29 h 63"/>
                    <a:gd name="T34" fmla="*/ 5 w 47"/>
                    <a:gd name="T35" fmla="*/ 31 h 63"/>
                    <a:gd name="T36" fmla="*/ 4 w 47"/>
                    <a:gd name="T37" fmla="*/ 32 h 63"/>
                    <a:gd name="T38" fmla="*/ 34 w 47"/>
                    <a:gd name="T39" fmla="*/ 63 h 63"/>
                    <a:gd name="T40" fmla="*/ 45 w 47"/>
                    <a:gd name="T41" fmla="*/ 60 h 63"/>
                    <a:gd name="T42" fmla="*/ 44 w 47"/>
                    <a:gd name="T43" fmla="*/ 58 h 63"/>
                    <a:gd name="T44" fmla="*/ 41 w 47"/>
                    <a:gd name="T45" fmla="*/ 57 h 63"/>
                    <a:gd name="T46" fmla="*/ 39 w 47"/>
                    <a:gd name="T47" fmla="*/ 55 h 63"/>
                    <a:gd name="T48" fmla="*/ 37 w 47"/>
                    <a:gd name="T49" fmla="*/ 53 h 63"/>
                    <a:gd name="T50" fmla="*/ 33 w 47"/>
                    <a:gd name="T51" fmla="*/ 50 h 63"/>
                    <a:gd name="T52" fmla="*/ 30 w 47"/>
                    <a:gd name="T53" fmla="*/ 47 h 63"/>
                    <a:gd name="T54" fmla="*/ 27 w 47"/>
                    <a:gd name="T55" fmla="*/ 43 h 63"/>
                    <a:gd name="T56" fmla="*/ 25 w 47"/>
                    <a:gd name="T57" fmla="*/ 40 h 63"/>
                    <a:gd name="T58" fmla="*/ 23 w 47"/>
                    <a:gd name="T59" fmla="*/ 37 h 63"/>
                    <a:gd name="T60" fmla="*/ 22 w 47"/>
                    <a:gd name="T61" fmla="*/ 35 h 63"/>
                    <a:gd name="T62" fmla="*/ 21 w 47"/>
                    <a:gd name="T63" fmla="*/ 33 h 63"/>
                    <a:gd name="T64" fmla="*/ 21 w 47"/>
                    <a:gd name="T65" fmla="*/ 30 h 63"/>
                    <a:gd name="T66" fmla="*/ 21 w 47"/>
                    <a:gd name="T67" fmla="*/ 28 h 63"/>
                    <a:gd name="T68" fmla="*/ 21 w 47"/>
                    <a:gd name="T69" fmla="*/ 26 h 63"/>
                    <a:gd name="T70" fmla="*/ 21 w 47"/>
                    <a:gd name="T71" fmla="*/ 24 h 63"/>
                    <a:gd name="T72" fmla="*/ 22 w 47"/>
                    <a:gd name="T73" fmla="*/ 20 h 63"/>
                    <a:gd name="T74" fmla="*/ 23 w 47"/>
                    <a:gd name="T75" fmla="*/ 17 h 63"/>
                    <a:gd name="T76" fmla="*/ 24 w 47"/>
                    <a:gd name="T77" fmla="*/ 13 h 63"/>
                    <a:gd name="T78" fmla="*/ 26 w 47"/>
                    <a:gd name="T79" fmla="*/ 10 h 63"/>
                    <a:gd name="T80" fmla="*/ 26 w 47"/>
                    <a:gd name="T81" fmla="*/ 6 h 63"/>
                    <a:gd name="T82" fmla="*/ 24 w 47"/>
                    <a:gd name="T83" fmla="*/ 4 h 63"/>
                    <a:gd name="T84" fmla="*/ 21 w 47"/>
                    <a:gd name="T85" fmla="*/ 2 h 63"/>
                    <a:gd name="T86" fmla="*/ 18 w 47"/>
                    <a:gd name="T87" fmla="*/ 1 h 63"/>
                    <a:gd name="T88" fmla="*/ 16 w 47"/>
                    <a:gd name="T89" fmla="*/ 0 h 63"/>
                    <a:gd name="T90" fmla="*/ 14 w 47"/>
                    <a:gd name="T91" fmla="*/ 0 h 63"/>
                    <a:gd name="T92" fmla="*/ 12 w 47"/>
                    <a:gd name="T93" fmla="*/ 0 h 63"/>
                    <a:gd name="T94" fmla="*/ 10 w 47"/>
                    <a:gd name="T95" fmla="*/ 0 h 63"/>
                    <a:gd name="T96" fmla="*/ 8 w 47"/>
                    <a:gd name="T97" fmla="*/ 0 h 63"/>
                    <a:gd name="T98" fmla="*/ 5 w 47"/>
                    <a:gd name="T99" fmla="*/ 0 h 63"/>
                    <a:gd name="T100" fmla="*/ 2 w 47"/>
                    <a:gd name="T101" fmla="*/ 0 h 63"/>
                    <a:gd name="T102" fmla="*/ 0 w 47"/>
                    <a:gd name="T103" fmla="*/ 1 h 63"/>
                    <a:gd name="T104" fmla="*/ 0 w 47"/>
                    <a:gd name="T105" fmla="*/ 7 h 6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47"/>
                    <a:gd name="T160" fmla="*/ 0 h 63"/>
                    <a:gd name="T161" fmla="*/ 47 w 47"/>
                    <a:gd name="T162" fmla="*/ 63 h 63"/>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47" h="63">
                      <a:moveTo>
                        <a:pt x="0" y="7"/>
                      </a:moveTo>
                      <a:lnTo>
                        <a:pt x="0" y="6"/>
                      </a:lnTo>
                      <a:lnTo>
                        <a:pt x="1" y="6"/>
                      </a:lnTo>
                      <a:lnTo>
                        <a:pt x="2" y="6"/>
                      </a:lnTo>
                      <a:lnTo>
                        <a:pt x="3" y="5"/>
                      </a:lnTo>
                      <a:lnTo>
                        <a:pt x="5" y="4"/>
                      </a:lnTo>
                      <a:lnTo>
                        <a:pt x="6" y="3"/>
                      </a:lnTo>
                      <a:lnTo>
                        <a:pt x="8" y="3"/>
                      </a:lnTo>
                      <a:lnTo>
                        <a:pt x="9" y="2"/>
                      </a:lnTo>
                      <a:lnTo>
                        <a:pt x="11" y="2"/>
                      </a:lnTo>
                      <a:lnTo>
                        <a:pt x="13" y="2"/>
                      </a:lnTo>
                      <a:lnTo>
                        <a:pt x="14" y="2"/>
                      </a:lnTo>
                      <a:lnTo>
                        <a:pt x="15" y="2"/>
                      </a:lnTo>
                      <a:lnTo>
                        <a:pt x="16" y="3"/>
                      </a:lnTo>
                      <a:lnTo>
                        <a:pt x="16" y="4"/>
                      </a:lnTo>
                      <a:lnTo>
                        <a:pt x="16" y="6"/>
                      </a:lnTo>
                      <a:lnTo>
                        <a:pt x="16" y="7"/>
                      </a:lnTo>
                      <a:lnTo>
                        <a:pt x="16" y="9"/>
                      </a:lnTo>
                      <a:lnTo>
                        <a:pt x="16" y="10"/>
                      </a:lnTo>
                      <a:lnTo>
                        <a:pt x="15" y="11"/>
                      </a:lnTo>
                      <a:lnTo>
                        <a:pt x="15" y="12"/>
                      </a:lnTo>
                      <a:lnTo>
                        <a:pt x="15" y="14"/>
                      </a:lnTo>
                      <a:lnTo>
                        <a:pt x="14" y="14"/>
                      </a:lnTo>
                      <a:lnTo>
                        <a:pt x="14" y="15"/>
                      </a:lnTo>
                      <a:lnTo>
                        <a:pt x="13" y="17"/>
                      </a:lnTo>
                      <a:lnTo>
                        <a:pt x="13" y="18"/>
                      </a:lnTo>
                      <a:lnTo>
                        <a:pt x="12" y="19"/>
                      </a:lnTo>
                      <a:lnTo>
                        <a:pt x="12" y="20"/>
                      </a:lnTo>
                      <a:lnTo>
                        <a:pt x="11" y="21"/>
                      </a:lnTo>
                      <a:lnTo>
                        <a:pt x="11" y="22"/>
                      </a:lnTo>
                      <a:lnTo>
                        <a:pt x="9" y="24"/>
                      </a:lnTo>
                      <a:lnTo>
                        <a:pt x="8" y="26"/>
                      </a:lnTo>
                      <a:lnTo>
                        <a:pt x="7" y="27"/>
                      </a:lnTo>
                      <a:lnTo>
                        <a:pt x="6" y="29"/>
                      </a:lnTo>
                      <a:lnTo>
                        <a:pt x="6" y="30"/>
                      </a:lnTo>
                      <a:lnTo>
                        <a:pt x="5" y="31"/>
                      </a:lnTo>
                      <a:lnTo>
                        <a:pt x="4" y="32"/>
                      </a:lnTo>
                      <a:lnTo>
                        <a:pt x="16" y="34"/>
                      </a:lnTo>
                      <a:lnTo>
                        <a:pt x="34" y="63"/>
                      </a:lnTo>
                      <a:lnTo>
                        <a:pt x="47" y="60"/>
                      </a:lnTo>
                      <a:lnTo>
                        <a:pt x="45" y="60"/>
                      </a:lnTo>
                      <a:lnTo>
                        <a:pt x="44" y="59"/>
                      </a:lnTo>
                      <a:lnTo>
                        <a:pt x="44" y="58"/>
                      </a:lnTo>
                      <a:lnTo>
                        <a:pt x="42" y="58"/>
                      </a:lnTo>
                      <a:lnTo>
                        <a:pt x="41" y="57"/>
                      </a:lnTo>
                      <a:lnTo>
                        <a:pt x="40" y="56"/>
                      </a:lnTo>
                      <a:lnTo>
                        <a:pt x="39" y="55"/>
                      </a:lnTo>
                      <a:lnTo>
                        <a:pt x="37" y="53"/>
                      </a:lnTo>
                      <a:lnTo>
                        <a:pt x="35" y="52"/>
                      </a:lnTo>
                      <a:lnTo>
                        <a:pt x="33" y="50"/>
                      </a:lnTo>
                      <a:lnTo>
                        <a:pt x="32" y="49"/>
                      </a:lnTo>
                      <a:lnTo>
                        <a:pt x="30" y="47"/>
                      </a:lnTo>
                      <a:lnTo>
                        <a:pt x="29" y="45"/>
                      </a:lnTo>
                      <a:lnTo>
                        <a:pt x="27" y="43"/>
                      </a:lnTo>
                      <a:lnTo>
                        <a:pt x="26" y="42"/>
                      </a:lnTo>
                      <a:lnTo>
                        <a:pt x="25" y="40"/>
                      </a:lnTo>
                      <a:lnTo>
                        <a:pt x="24" y="39"/>
                      </a:lnTo>
                      <a:lnTo>
                        <a:pt x="23" y="37"/>
                      </a:lnTo>
                      <a:lnTo>
                        <a:pt x="22" y="37"/>
                      </a:lnTo>
                      <a:lnTo>
                        <a:pt x="22" y="35"/>
                      </a:lnTo>
                      <a:lnTo>
                        <a:pt x="21" y="34"/>
                      </a:lnTo>
                      <a:lnTo>
                        <a:pt x="21" y="33"/>
                      </a:lnTo>
                      <a:lnTo>
                        <a:pt x="21" y="32"/>
                      </a:lnTo>
                      <a:lnTo>
                        <a:pt x="21" y="30"/>
                      </a:lnTo>
                      <a:lnTo>
                        <a:pt x="21" y="29"/>
                      </a:lnTo>
                      <a:lnTo>
                        <a:pt x="21" y="28"/>
                      </a:lnTo>
                      <a:lnTo>
                        <a:pt x="21" y="27"/>
                      </a:lnTo>
                      <a:lnTo>
                        <a:pt x="21" y="26"/>
                      </a:lnTo>
                      <a:lnTo>
                        <a:pt x="21" y="25"/>
                      </a:lnTo>
                      <a:lnTo>
                        <a:pt x="21" y="24"/>
                      </a:lnTo>
                      <a:lnTo>
                        <a:pt x="21" y="23"/>
                      </a:lnTo>
                      <a:lnTo>
                        <a:pt x="22" y="20"/>
                      </a:lnTo>
                      <a:lnTo>
                        <a:pt x="23" y="19"/>
                      </a:lnTo>
                      <a:lnTo>
                        <a:pt x="23" y="17"/>
                      </a:lnTo>
                      <a:lnTo>
                        <a:pt x="24" y="14"/>
                      </a:lnTo>
                      <a:lnTo>
                        <a:pt x="24" y="13"/>
                      </a:lnTo>
                      <a:lnTo>
                        <a:pt x="25" y="11"/>
                      </a:lnTo>
                      <a:lnTo>
                        <a:pt x="26" y="10"/>
                      </a:lnTo>
                      <a:lnTo>
                        <a:pt x="26" y="8"/>
                      </a:lnTo>
                      <a:lnTo>
                        <a:pt x="26" y="6"/>
                      </a:lnTo>
                      <a:lnTo>
                        <a:pt x="25" y="5"/>
                      </a:lnTo>
                      <a:lnTo>
                        <a:pt x="24" y="4"/>
                      </a:lnTo>
                      <a:lnTo>
                        <a:pt x="22" y="3"/>
                      </a:lnTo>
                      <a:lnTo>
                        <a:pt x="21" y="2"/>
                      </a:lnTo>
                      <a:lnTo>
                        <a:pt x="19" y="1"/>
                      </a:lnTo>
                      <a:lnTo>
                        <a:pt x="18" y="1"/>
                      </a:lnTo>
                      <a:lnTo>
                        <a:pt x="17" y="1"/>
                      </a:lnTo>
                      <a:lnTo>
                        <a:pt x="16" y="0"/>
                      </a:lnTo>
                      <a:lnTo>
                        <a:pt x="15" y="0"/>
                      </a:lnTo>
                      <a:lnTo>
                        <a:pt x="14" y="0"/>
                      </a:lnTo>
                      <a:lnTo>
                        <a:pt x="13" y="0"/>
                      </a:lnTo>
                      <a:lnTo>
                        <a:pt x="12" y="0"/>
                      </a:lnTo>
                      <a:lnTo>
                        <a:pt x="11" y="0"/>
                      </a:lnTo>
                      <a:lnTo>
                        <a:pt x="10" y="0"/>
                      </a:lnTo>
                      <a:lnTo>
                        <a:pt x="9" y="0"/>
                      </a:lnTo>
                      <a:lnTo>
                        <a:pt x="8" y="0"/>
                      </a:lnTo>
                      <a:lnTo>
                        <a:pt x="7" y="0"/>
                      </a:lnTo>
                      <a:lnTo>
                        <a:pt x="5" y="0"/>
                      </a:lnTo>
                      <a:lnTo>
                        <a:pt x="4" y="0"/>
                      </a:lnTo>
                      <a:lnTo>
                        <a:pt x="2" y="0"/>
                      </a:lnTo>
                      <a:lnTo>
                        <a:pt x="1" y="1"/>
                      </a:lnTo>
                      <a:lnTo>
                        <a:pt x="0" y="1"/>
                      </a:lnTo>
                      <a:lnTo>
                        <a:pt x="0" y="7"/>
                      </a:lnTo>
                      <a:close/>
                    </a:path>
                  </a:pathLst>
                </a:custGeom>
                <a:solidFill>
                  <a:srgbClr val="D6541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484" name="Freeform 138"/>
                <p:cNvSpPr>
                  <a:spLocks/>
                </p:cNvSpPr>
                <p:nvPr/>
              </p:nvSpPr>
              <p:spPr bwMode="auto">
                <a:xfrm>
                  <a:off x="4727" y="2314"/>
                  <a:ext cx="25" cy="29"/>
                </a:xfrm>
                <a:custGeom>
                  <a:avLst/>
                  <a:gdLst>
                    <a:gd name="T0" fmla="*/ 0 w 25"/>
                    <a:gd name="T1" fmla="*/ 6 h 29"/>
                    <a:gd name="T2" fmla="*/ 0 w 25"/>
                    <a:gd name="T3" fmla="*/ 5 h 29"/>
                    <a:gd name="T4" fmla="*/ 1 w 25"/>
                    <a:gd name="T5" fmla="*/ 4 h 29"/>
                    <a:gd name="T6" fmla="*/ 2 w 25"/>
                    <a:gd name="T7" fmla="*/ 3 h 29"/>
                    <a:gd name="T8" fmla="*/ 4 w 25"/>
                    <a:gd name="T9" fmla="*/ 2 h 29"/>
                    <a:gd name="T10" fmla="*/ 5 w 25"/>
                    <a:gd name="T11" fmla="*/ 1 h 29"/>
                    <a:gd name="T12" fmla="*/ 6 w 25"/>
                    <a:gd name="T13" fmla="*/ 1 h 29"/>
                    <a:gd name="T14" fmla="*/ 6 w 25"/>
                    <a:gd name="T15" fmla="*/ 0 h 29"/>
                    <a:gd name="T16" fmla="*/ 8 w 25"/>
                    <a:gd name="T17" fmla="*/ 0 h 29"/>
                    <a:gd name="T18" fmla="*/ 9 w 25"/>
                    <a:gd name="T19" fmla="*/ 0 h 29"/>
                    <a:gd name="T20" fmla="*/ 10 w 25"/>
                    <a:gd name="T21" fmla="*/ 0 h 29"/>
                    <a:gd name="T22" fmla="*/ 12 w 25"/>
                    <a:gd name="T23" fmla="*/ 1 h 29"/>
                    <a:gd name="T24" fmla="*/ 13 w 25"/>
                    <a:gd name="T25" fmla="*/ 2 h 29"/>
                    <a:gd name="T26" fmla="*/ 14 w 25"/>
                    <a:gd name="T27" fmla="*/ 3 h 29"/>
                    <a:gd name="T28" fmla="*/ 16 w 25"/>
                    <a:gd name="T29" fmla="*/ 4 h 29"/>
                    <a:gd name="T30" fmla="*/ 17 w 25"/>
                    <a:gd name="T31" fmla="*/ 6 h 29"/>
                    <a:gd name="T32" fmla="*/ 18 w 25"/>
                    <a:gd name="T33" fmla="*/ 8 h 29"/>
                    <a:gd name="T34" fmla="*/ 18 w 25"/>
                    <a:gd name="T35" fmla="*/ 9 h 29"/>
                    <a:gd name="T36" fmla="*/ 19 w 25"/>
                    <a:gd name="T37" fmla="*/ 10 h 29"/>
                    <a:gd name="T38" fmla="*/ 19 w 25"/>
                    <a:gd name="T39" fmla="*/ 11 h 29"/>
                    <a:gd name="T40" fmla="*/ 20 w 25"/>
                    <a:gd name="T41" fmla="*/ 12 h 29"/>
                    <a:gd name="T42" fmla="*/ 21 w 25"/>
                    <a:gd name="T43" fmla="*/ 13 h 29"/>
                    <a:gd name="T44" fmla="*/ 21 w 25"/>
                    <a:gd name="T45" fmla="*/ 14 h 29"/>
                    <a:gd name="T46" fmla="*/ 21 w 25"/>
                    <a:gd name="T47" fmla="*/ 15 h 29"/>
                    <a:gd name="T48" fmla="*/ 22 w 25"/>
                    <a:gd name="T49" fmla="*/ 17 h 29"/>
                    <a:gd name="T50" fmla="*/ 22 w 25"/>
                    <a:gd name="T51" fmla="*/ 18 h 29"/>
                    <a:gd name="T52" fmla="*/ 23 w 25"/>
                    <a:gd name="T53" fmla="*/ 19 h 29"/>
                    <a:gd name="T54" fmla="*/ 23 w 25"/>
                    <a:gd name="T55" fmla="*/ 20 h 29"/>
                    <a:gd name="T56" fmla="*/ 23 w 25"/>
                    <a:gd name="T57" fmla="*/ 21 h 29"/>
                    <a:gd name="T58" fmla="*/ 23 w 25"/>
                    <a:gd name="T59" fmla="*/ 22 h 29"/>
                    <a:gd name="T60" fmla="*/ 24 w 25"/>
                    <a:gd name="T61" fmla="*/ 23 h 29"/>
                    <a:gd name="T62" fmla="*/ 24 w 25"/>
                    <a:gd name="T63" fmla="*/ 24 h 29"/>
                    <a:gd name="T64" fmla="*/ 24 w 25"/>
                    <a:gd name="T65" fmla="*/ 25 h 29"/>
                    <a:gd name="T66" fmla="*/ 24 w 25"/>
                    <a:gd name="T67" fmla="*/ 26 h 29"/>
                    <a:gd name="T68" fmla="*/ 25 w 25"/>
                    <a:gd name="T69" fmla="*/ 28 h 29"/>
                    <a:gd name="T70" fmla="*/ 25 w 25"/>
                    <a:gd name="T71" fmla="*/ 28 h 29"/>
                    <a:gd name="T72" fmla="*/ 25 w 25"/>
                    <a:gd name="T73" fmla="*/ 29 h 29"/>
                    <a:gd name="T74" fmla="*/ 10 w 25"/>
                    <a:gd name="T75" fmla="*/ 20 h 29"/>
                    <a:gd name="T76" fmla="*/ 10 w 25"/>
                    <a:gd name="T77" fmla="*/ 20 h 29"/>
                    <a:gd name="T78" fmla="*/ 11 w 25"/>
                    <a:gd name="T79" fmla="*/ 19 h 29"/>
                    <a:gd name="T80" fmla="*/ 11 w 25"/>
                    <a:gd name="T81" fmla="*/ 17 h 29"/>
                    <a:gd name="T82" fmla="*/ 12 w 25"/>
                    <a:gd name="T83" fmla="*/ 16 h 29"/>
                    <a:gd name="T84" fmla="*/ 13 w 25"/>
                    <a:gd name="T85" fmla="*/ 14 h 29"/>
                    <a:gd name="T86" fmla="*/ 13 w 25"/>
                    <a:gd name="T87" fmla="*/ 12 h 29"/>
                    <a:gd name="T88" fmla="*/ 14 w 25"/>
                    <a:gd name="T89" fmla="*/ 10 h 29"/>
                    <a:gd name="T90" fmla="*/ 14 w 25"/>
                    <a:gd name="T91" fmla="*/ 9 h 29"/>
                    <a:gd name="T92" fmla="*/ 13 w 25"/>
                    <a:gd name="T93" fmla="*/ 7 h 29"/>
                    <a:gd name="T94" fmla="*/ 11 w 25"/>
                    <a:gd name="T95" fmla="*/ 6 h 29"/>
                    <a:gd name="T96" fmla="*/ 10 w 25"/>
                    <a:gd name="T97" fmla="*/ 6 h 29"/>
                    <a:gd name="T98" fmla="*/ 9 w 25"/>
                    <a:gd name="T99" fmla="*/ 6 h 29"/>
                    <a:gd name="T100" fmla="*/ 8 w 25"/>
                    <a:gd name="T101" fmla="*/ 6 h 29"/>
                    <a:gd name="T102" fmla="*/ 8 w 25"/>
                    <a:gd name="T103" fmla="*/ 6 h 29"/>
                    <a:gd name="T104" fmla="*/ 6 w 25"/>
                    <a:gd name="T105" fmla="*/ 6 h 29"/>
                    <a:gd name="T106" fmla="*/ 5 w 25"/>
                    <a:gd name="T107" fmla="*/ 6 h 29"/>
                    <a:gd name="T108" fmla="*/ 5 w 25"/>
                    <a:gd name="T109" fmla="*/ 6 h 29"/>
                    <a:gd name="T110" fmla="*/ 4 w 25"/>
                    <a:gd name="T111" fmla="*/ 6 h 29"/>
                    <a:gd name="T112" fmla="*/ 3 w 25"/>
                    <a:gd name="T113" fmla="*/ 6 h 29"/>
                    <a:gd name="T114" fmla="*/ 3 w 25"/>
                    <a:gd name="T115" fmla="*/ 6 h 29"/>
                    <a:gd name="T116" fmla="*/ 0 w 25"/>
                    <a:gd name="T117" fmla="*/ 6 h 29"/>
                    <a:gd name="T118" fmla="*/ 0 w 25"/>
                    <a:gd name="T119" fmla="*/ 6 h 29"/>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25"/>
                    <a:gd name="T181" fmla="*/ 0 h 29"/>
                    <a:gd name="T182" fmla="*/ 25 w 25"/>
                    <a:gd name="T183" fmla="*/ 29 h 29"/>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25" h="29">
                      <a:moveTo>
                        <a:pt x="0" y="6"/>
                      </a:moveTo>
                      <a:lnTo>
                        <a:pt x="0" y="5"/>
                      </a:lnTo>
                      <a:lnTo>
                        <a:pt x="1" y="4"/>
                      </a:lnTo>
                      <a:lnTo>
                        <a:pt x="2" y="3"/>
                      </a:lnTo>
                      <a:lnTo>
                        <a:pt x="4" y="2"/>
                      </a:lnTo>
                      <a:lnTo>
                        <a:pt x="5" y="1"/>
                      </a:lnTo>
                      <a:lnTo>
                        <a:pt x="6" y="1"/>
                      </a:lnTo>
                      <a:lnTo>
                        <a:pt x="6" y="0"/>
                      </a:lnTo>
                      <a:lnTo>
                        <a:pt x="8" y="0"/>
                      </a:lnTo>
                      <a:lnTo>
                        <a:pt x="9" y="0"/>
                      </a:lnTo>
                      <a:lnTo>
                        <a:pt x="10" y="0"/>
                      </a:lnTo>
                      <a:lnTo>
                        <a:pt x="12" y="1"/>
                      </a:lnTo>
                      <a:lnTo>
                        <a:pt x="13" y="2"/>
                      </a:lnTo>
                      <a:lnTo>
                        <a:pt x="14" y="3"/>
                      </a:lnTo>
                      <a:lnTo>
                        <a:pt x="16" y="4"/>
                      </a:lnTo>
                      <a:lnTo>
                        <a:pt x="17" y="6"/>
                      </a:lnTo>
                      <a:lnTo>
                        <a:pt x="18" y="8"/>
                      </a:lnTo>
                      <a:lnTo>
                        <a:pt x="18" y="9"/>
                      </a:lnTo>
                      <a:lnTo>
                        <a:pt x="19" y="10"/>
                      </a:lnTo>
                      <a:lnTo>
                        <a:pt x="19" y="11"/>
                      </a:lnTo>
                      <a:lnTo>
                        <a:pt x="20" y="12"/>
                      </a:lnTo>
                      <a:lnTo>
                        <a:pt x="21" y="13"/>
                      </a:lnTo>
                      <a:lnTo>
                        <a:pt x="21" y="14"/>
                      </a:lnTo>
                      <a:lnTo>
                        <a:pt x="21" y="15"/>
                      </a:lnTo>
                      <a:lnTo>
                        <a:pt x="22" y="17"/>
                      </a:lnTo>
                      <a:lnTo>
                        <a:pt x="22" y="18"/>
                      </a:lnTo>
                      <a:lnTo>
                        <a:pt x="23" y="19"/>
                      </a:lnTo>
                      <a:lnTo>
                        <a:pt x="23" y="20"/>
                      </a:lnTo>
                      <a:lnTo>
                        <a:pt x="23" y="21"/>
                      </a:lnTo>
                      <a:lnTo>
                        <a:pt x="23" y="22"/>
                      </a:lnTo>
                      <a:lnTo>
                        <a:pt x="24" y="23"/>
                      </a:lnTo>
                      <a:lnTo>
                        <a:pt x="24" y="24"/>
                      </a:lnTo>
                      <a:lnTo>
                        <a:pt x="24" y="25"/>
                      </a:lnTo>
                      <a:lnTo>
                        <a:pt x="24" y="26"/>
                      </a:lnTo>
                      <a:lnTo>
                        <a:pt x="25" y="28"/>
                      </a:lnTo>
                      <a:lnTo>
                        <a:pt x="25" y="29"/>
                      </a:lnTo>
                      <a:lnTo>
                        <a:pt x="10" y="20"/>
                      </a:lnTo>
                      <a:lnTo>
                        <a:pt x="11" y="19"/>
                      </a:lnTo>
                      <a:lnTo>
                        <a:pt x="11" y="17"/>
                      </a:lnTo>
                      <a:lnTo>
                        <a:pt x="12" y="16"/>
                      </a:lnTo>
                      <a:lnTo>
                        <a:pt x="13" y="14"/>
                      </a:lnTo>
                      <a:lnTo>
                        <a:pt x="13" y="12"/>
                      </a:lnTo>
                      <a:lnTo>
                        <a:pt x="14" y="10"/>
                      </a:lnTo>
                      <a:lnTo>
                        <a:pt x="14" y="9"/>
                      </a:lnTo>
                      <a:lnTo>
                        <a:pt x="13" y="7"/>
                      </a:lnTo>
                      <a:lnTo>
                        <a:pt x="11" y="6"/>
                      </a:lnTo>
                      <a:lnTo>
                        <a:pt x="10" y="6"/>
                      </a:lnTo>
                      <a:lnTo>
                        <a:pt x="9" y="6"/>
                      </a:lnTo>
                      <a:lnTo>
                        <a:pt x="8" y="6"/>
                      </a:lnTo>
                      <a:lnTo>
                        <a:pt x="6" y="6"/>
                      </a:lnTo>
                      <a:lnTo>
                        <a:pt x="5" y="6"/>
                      </a:lnTo>
                      <a:lnTo>
                        <a:pt x="4" y="6"/>
                      </a:lnTo>
                      <a:lnTo>
                        <a:pt x="3" y="6"/>
                      </a:lnTo>
                      <a:lnTo>
                        <a:pt x="0" y="6"/>
                      </a:lnTo>
                      <a:close/>
                    </a:path>
                  </a:pathLst>
                </a:custGeom>
                <a:solidFill>
                  <a:srgbClr val="D6541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485" name="Freeform 139"/>
                <p:cNvSpPr>
                  <a:spLocks/>
                </p:cNvSpPr>
                <p:nvPr/>
              </p:nvSpPr>
              <p:spPr bwMode="auto">
                <a:xfrm>
                  <a:off x="4723" y="2244"/>
                  <a:ext cx="14" cy="58"/>
                </a:xfrm>
                <a:custGeom>
                  <a:avLst/>
                  <a:gdLst>
                    <a:gd name="T0" fmla="*/ 5 w 14"/>
                    <a:gd name="T1" fmla="*/ 7 h 58"/>
                    <a:gd name="T2" fmla="*/ 6 w 14"/>
                    <a:gd name="T3" fmla="*/ 9 h 58"/>
                    <a:gd name="T4" fmla="*/ 7 w 14"/>
                    <a:gd name="T5" fmla="*/ 12 h 58"/>
                    <a:gd name="T6" fmla="*/ 9 w 14"/>
                    <a:gd name="T7" fmla="*/ 14 h 58"/>
                    <a:gd name="T8" fmla="*/ 10 w 14"/>
                    <a:gd name="T9" fmla="*/ 17 h 58"/>
                    <a:gd name="T10" fmla="*/ 10 w 14"/>
                    <a:gd name="T11" fmla="*/ 21 h 58"/>
                    <a:gd name="T12" fmla="*/ 9 w 14"/>
                    <a:gd name="T13" fmla="*/ 24 h 58"/>
                    <a:gd name="T14" fmla="*/ 8 w 14"/>
                    <a:gd name="T15" fmla="*/ 27 h 58"/>
                    <a:gd name="T16" fmla="*/ 6 w 14"/>
                    <a:gd name="T17" fmla="*/ 29 h 58"/>
                    <a:gd name="T18" fmla="*/ 4 w 14"/>
                    <a:gd name="T19" fmla="*/ 32 h 58"/>
                    <a:gd name="T20" fmla="*/ 2 w 14"/>
                    <a:gd name="T21" fmla="*/ 35 h 58"/>
                    <a:gd name="T22" fmla="*/ 1 w 14"/>
                    <a:gd name="T23" fmla="*/ 36 h 58"/>
                    <a:gd name="T24" fmla="*/ 0 w 14"/>
                    <a:gd name="T25" fmla="*/ 36 h 58"/>
                    <a:gd name="T26" fmla="*/ 0 w 14"/>
                    <a:gd name="T27" fmla="*/ 38 h 58"/>
                    <a:gd name="T28" fmla="*/ 0 w 14"/>
                    <a:gd name="T29" fmla="*/ 41 h 58"/>
                    <a:gd name="T30" fmla="*/ 0 w 14"/>
                    <a:gd name="T31" fmla="*/ 45 h 58"/>
                    <a:gd name="T32" fmla="*/ 1 w 14"/>
                    <a:gd name="T33" fmla="*/ 49 h 58"/>
                    <a:gd name="T34" fmla="*/ 1 w 14"/>
                    <a:gd name="T35" fmla="*/ 53 h 58"/>
                    <a:gd name="T36" fmla="*/ 2 w 14"/>
                    <a:gd name="T37" fmla="*/ 56 h 58"/>
                    <a:gd name="T38" fmla="*/ 4 w 14"/>
                    <a:gd name="T39" fmla="*/ 58 h 58"/>
                    <a:gd name="T40" fmla="*/ 6 w 14"/>
                    <a:gd name="T41" fmla="*/ 58 h 58"/>
                    <a:gd name="T42" fmla="*/ 7 w 14"/>
                    <a:gd name="T43" fmla="*/ 58 h 58"/>
                    <a:gd name="T44" fmla="*/ 10 w 14"/>
                    <a:gd name="T45" fmla="*/ 57 h 58"/>
                    <a:gd name="T46" fmla="*/ 12 w 14"/>
                    <a:gd name="T47" fmla="*/ 55 h 58"/>
                    <a:gd name="T48" fmla="*/ 3 w 14"/>
                    <a:gd name="T49" fmla="*/ 36 h 58"/>
                    <a:gd name="T50" fmla="*/ 5 w 14"/>
                    <a:gd name="T51" fmla="*/ 35 h 58"/>
                    <a:gd name="T52" fmla="*/ 8 w 14"/>
                    <a:gd name="T53" fmla="*/ 32 h 58"/>
                    <a:gd name="T54" fmla="*/ 9 w 14"/>
                    <a:gd name="T55" fmla="*/ 30 h 58"/>
                    <a:gd name="T56" fmla="*/ 11 w 14"/>
                    <a:gd name="T57" fmla="*/ 28 h 58"/>
                    <a:gd name="T58" fmla="*/ 12 w 14"/>
                    <a:gd name="T59" fmla="*/ 25 h 58"/>
                    <a:gd name="T60" fmla="*/ 14 w 14"/>
                    <a:gd name="T61" fmla="*/ 21 h 58"/>
                    <a:gd name="T62" fmla="*/ 14 w 14"/>
                    <a:gd name="T63" fmla="*/ 17 h 58"/>
                    <a:gd name="T64" fmla="*/ 14 w 14"/>
                    <a:gd name="T65" fmla="*/ 13 h 58"/>
                    <a:gd name="T66" fmla="*/ 13 w 14"/>
                    <a:gd name="T67" fmla="*/ 9 h 58"/>
                    <a:gd name="T68" fmla="*/ 12 w 14"/>
                    <a:gd name="T69" fmla="*/ 6 h 58"/>
                    <a:gd name="T70" fmla="*/ 11 w 14"/>
                    <a:gd name="T71" fmla="*/ 4 h 58"/>
                    <a:gd name="T72" fmla="*/ 10 w 14"/>
                    <a:gd name="T73" fmla="*/ 2 h 58"/>
                    <a:gd name="T74" fmla="*/ 9 w 14"/>
                    <a:gd name="T75" fmla="*/ 0 h 58"/>
                    <a:gd name="T76" fmla="*/ 4 w 14"/>
                    <a:gd name="T77" fmla="*/ 6 h 58"/>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4"/>
                    <a:gd name="T118" fmla="*/ 0 h 58"/>
                    <a:gd name="T119" fmla="*/ 14 w 14"/>
                    <a:gd name="T120" fmla="*/ 58 h 58"/>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4" h="58">
                      <a:moveTo>
                        <a:pt x="4" y="6"/>
                      </a:moveTo>
                      <a:lnTo>
                        <a:pt x="5" y="7"/>
                      </a:lnTo>
                      <a:lnTo>
                        <a:pt x="5" y="8"/>
                      </a:lnTo>
                      <a:lnTo>
                        <a:pt x="6" y="9"/>
                      </a:lnTo>
                      <a:lnTo>
                        <a:pt x="7" y="10"/>
                      </a:lnTo>
                      <a:lnTo>
                        <a:pt x="7" y="12"/>
                      </a:lnTo>
                      <a:lnTo>
                        <a:pt x="8" y="13"/>
                      </a:lnTo>
                      <a:lnTo>
                        <a:pt x="9" y="14"/>
                      </a:lnTo>
                      <a:lnTo>
                        <a:pt x="9" y="16"/>
                      </a:lnTo>
                      <a:lnTo>
                        <a:pt x="10" y="17"/>
                      </a:lnTo>
                      <a:lnTo>
                        <a:pt x="10" y="19"/>
                      </a:lnTo>
                      <a:lnTo>
                        <a:pt x="10" y="21"/>
                      </a:lnTo>
                      <a:lnTo>
                        <a:pt x="10" y="22"/>
                      </a:lnTo>
                      <a:lnTo>
                        <a:pt x="9" y="24"/>
                      </a:lnTo>
                      <a:lnTo>
                        <a:pt x="9" y="25"/>
                      </a:lnTo>
                      <a:lnTo>
                        <a:pt x="8" y="27"/>
                      </a:lnTo>
                      <a:lnTo>
                        <a:pt x="7" y="28"/>
                      </a:lnTo>
                      <a:lnTo>
                        <a:pt x="6" y="29"/>
                      </a:lnTo>
                      <a:lnTo>
                        <a:pt x="5" y="30"/>
                      </a:lnTo>
                      <a:lnTo>
                        <a:pt x="4" y="32"/>
                      </a:lnTo>
                      <a:lnTo>
                        <a:pt x="3" y="34"/>
                      </a:lnTo>
                      <a:lnTo>
                        <a:pt x="2" y="35"/>
                      </a:lnTo>
                      <a:lnTo>
                        <a:pt x="1" y="35"/>
                      </a:lnTo>
                      <a:lnTo>
                        <a:pt x="1" y="36"/>
                      </a:lnTo>
                      <a:lnTo>
                        <a:pt x="0" y="36"/>
                      </a:lnTo>
                      <a:lnTo>
                        <a:pt x="0" y="37"/>
                      </a:lnTo>
                      <a:lnTo>
                        <a:pt x="0" y="38"/>
                      </a:lnTo>
                      <a:lnTo>
                        <a:pt x="0" y="40"/>
                      </a:lnTo>
                      <a:lnTo>
                        <a:pt x="0" y="41"/>
                      </a:lnTo>
                      <a:lnTo>
                        <a:pt x="0" y="43"/>
                      </a:lnTo>
                      <a:lnTo>
                        <a:pt x="0" y="45"/>
                      </a:lnTo>
                      <a:lnTo>
                        <a:pt x="1" y="47"/>
                      </a:lnTo>
                      <a:lnTo>
                        <a:pt x="1" y="49"/>
                      </a:lnTo>
                      <a:lnTo>
                        <a:pt x="1" y="51"/>
                      </a:lnTo>
                      <a:lnTo>
                        <a:pt x="1" y="53"/>
                      </a:lnTo>
                      <a:lnTo>
                        <a:pt x="2" y="55"/>
                      </a:lnTo>
                      <a:lnTo>
                        <a:pt x="2" y="56"/>
                      </a:lnTo>
                      <a:lnTo>
                        <a:pt x="3" y="57"/>
                      </a:lnTo>
                      <a:lnTo>
                        <a:pt x="4" y="58"/>
                      </a:lnTo>
                      <a:lnTo>
                        <a:pt x="5" y="58"/>
                      </a:lnTo>
                      <a:lnTo>
                        <a:pt x="6" y="58"/>
                      </a:lnTo>
                      <a:lnTo>
                        <a:pt x="7" y="58"/>
                      </a:lnTo>
                      <a:lnTo>
                        <a:pt x="9" y="58"/>
                      </a:lnTo>
                      <a:lnTo>
                        <a:pt x="10" y="57"/>
                      </a:lnTo>
                      <a:lnTo>
                        <a:pt x="10" y="56"/>
                      </a:lnTo>
                      <a:lnTo>
                        <a:pt x="12" y="55"/>
                      </a:lnTo>
                      <a:lnTo>
                        <a:pt x="12" y="54"/>
                      </a:lnTo>
                      <a:lnTo>
                        <a:pt x="3" y="36"/>
                      </a:lnTo>
                      <a:lnTo>
                        <a:pt x="4" y="36"/>
                      </a:lnTo>
                      <a:lnTo>
                        <a:pt x="5" y="35"/>
                      </a:lnTo>
                      <a:lnTo>
                        <a:pt x="6" y="34"/>
                      </a:lnTo>
                      <a:lnTo>
                        <a:pt x="8" y="32"/>
                      </a:lnTo>
                      <a:lnTo>
                        <a:pt x="9" y="32"/>
                      </a:lnTo>
                      <a:lnTo>
                        <a:pt x="9" y="30"/>
                      </a:lnTo>
                      <a:lnTo>
                        <a:pt x="10" y="29"/>
                      </a:lnTo>
                      <a:lnTo>
                        <a:pt x="11" y="28"/>
                      </a:lnTo>
                      <a:lnTo>
                        <a:pt x="12" y="27"/>
                      </a:lnTo>
                      <a:lnTo>
                        <a:pt x="12" y="25"/>
                      </a:lnTo>
                      <a:lnTo>
                        <a:pt x="13" y="23"/>
                      </a:lnTo>
                      <a:lnTo>
                        <a:pt x="14" y="21"/>
                      </a:lnTo>
                      <a:lnTo>
                        <a:pt x="14" y="19"/>
                      </a:lnTo>
                      <a:lnTo>
                        <a:pt x="14" y="17"/>
                      </a:lnTo>
                      <a:lnTo>
                        <a:pt x="14" y="15"/>
                      </a:lnTo>
                      <a:lnTo>
                        <a:pt x="14" y="13"/>
                      </a:lnTo>
                      <a:lnTo>
                        <a:pt x="13" y="12"/>
                      </a:lnTo>
                      <a:lnTo>
                        <a:pt x="13" y="9"/>
                      </a:lnTo>
                      <a:lnTo>
                        <a:pt x="12" y="8"/>
                      </a:lnTo>
                      <a:lnTo>
                        <a:pt x="12" y="6"/>
                      </a:lnTo>
                      <a:lnTo>
                        <a:pt x="12" y="5"/>
                      </a:lnTo>
                      <a:lnTo>
                        <a:pt x="11" y="4"/>
                      </a:lnTo>
                      <a:lnTo>
                        <a:pt x="10" y="2"/>
                      </a:lnTo>
                      <a:lnTo>
                        <a:pt x="9" y="0"/>
                      </a:lnTo>
                      <a:lnTo>
                        <a:pt x="4" y="6"/>
                      </a:lnTo>
                      <a:close/>
                    </a:path>
                  </a:pathLst>
                </a:custGeom>
                <a:solidFill>
                  <a:srgbClr val="D6541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486" name="Freeform 140"/>
                <p:cNvSpPr>
                  <a:spLocks/>
                </p:cNvSpPr>
                <p:nvPr/>
              </p:nvSpPr>
              <p:spPr bwMode="auto">
                <a:xfrm>
                  <a:off x="4698" y="2262"/>
                  <a:ext cx="22" cy="45"/>
                </a:xfrm>
                <a:custGeom>
                  <a:avLst/>
                  <a:gdLst>
                    <a:gd name="T0" fmla="*/ 4 w 22"/>
                    <a:gd name="T1" fmla="*/ 3 h 45"/>
                    <a:gd name="T2" fmla="*/ 3 w 22"/>
                    <a:gd name="T3" fmla="*/ 4 h 45"/>
                    <a:gd name="T4" fmla="*/ 2 w 22"/>
                    <a:gd name="T5" fmla="*/ 7 h 45"/>
                    <a:gd name="T6" fmla="*/ 1 w 22"/>
                    <a:gd name="T7" fmla="*/ 9 h 45"/>
                    <a:gd name="T8" fmla="*/ 1 w 22"/>
                    <a:gd name="T9" fmla="*/ 11 h 45"/>
                    <a:gd name="T10" fmla="*/ 0 w 22"/>
                    <a:gd name="T11" fmla="*/ 15 h 45"/>
                    <a:gd name="T12" fmla="*/ 0 w 22"/>
                    <a:gd name="T13" fmla="*/ 19 h 45"/>
                    <a:gd name="T14" fmla="*/ 1 w 22"/>
                    <a:gd name="T15" fmla="*/ 21 h 45"/>
                    <a:gd name="T16" fmla="*/ 3 w 22"/>
                    <a:gd name="T17" fmla="*/ 22 h 45"/>
                    <a:gd name="T18" fmla="*/ 6 w 22"/>
                    <a:gd name="T19" fmla="*/ 22 h 45"/>
                    <a:gd name="T20" fmla="*/ 9 w 22"/>
                    <a:gd name="T21" fmla="*/ 22 h 45"/>
                    <a:gd name="T22" fmla="*/ 11 w 22"/>
                    <a:gd name="T23" fmla="*/ 22 h 45"/>
                    <a:gd name="T24" fmla="*/ 14 w 22"/>
                    <a:gd name="T25" fmla="*/ 23 h 45"/>
                    <a:gd name="T26" fmla="*/ 16 w 22"/>
                    <a:gd name="T27" fmla="*/ 25 h 45"/>
                    <a:gd name="T28" fmla="*/ 16 w 22"/>
                    <a:gd name="T29" fmla="*/ 28 h 45"/>
                    <a:gd name="T30" fmla="*/ 16 w 22"/>
                    <a:gd name="T31" fmla="*/ 31 h 45"/>
                    <a:gd name="T32" fmla="*/ 16 w 22"/>
                    <a:gd name="T33" fmla="*/ 34 h 45"/>
                    <a:gd name="T34" fmla="*/ 15 w 22"/>
                    <a:gd name="T35" fmla="*/ 37 h 45"/>
                    <a:gd name="T36" fmla="*/ 15 w 22"/>
                    <a:gd name="T37" fmla="*/ 39 h 45"/>
                    <a:gd name="T38" fmla="*/ 14 w 22"/>
                    <a:gd name="T39" fmla="*/ 42 h 45"/>
                    <a:gd name="T40" fmla="*/ 13 w 22"/>
                    <a:gd name="T41" fmla="*/ 44 h 45"/>
                    <a:gd name="T42" fmla="*/ 17 w 22"/>
                    <a:gd name="T43" fmla="*/ 41 h 45"/>
                    <a:gd name="T44" fmla="*/ 18 w 22"/>
                    <a:gd name="T45" fmla="*/ 40 h 45"/>
                    <a:gd name="T46" fmla="*/ 19 w 22"/>
                    <a:gd name="T47" fmla="*/ 37 h 45"/>
                    <a:gd name="T48" fmla="*/ 21 w 22"/>
                    <a:gd name="T49" fmla="*/ 35 h 45"/>
                    <a:gd name="T50" fmla="*/ 21 w 22"/>
                    <a:gd name="T51" fmla="*/ 32 h 45"/>
                    <a:gd name="T52" fmla="*/ 22 w 22"/>
                    <a:gd name="T53" fmla="*/ 30 h 45"/>
                    <a:gd name="T54" fmla="*/ 21 w 22"/>
                    <a:gd name="T55" fmla="*/ 27 h 45"/>
                    <a:gd name="T56" fmla="*/ 20 w 22"/>
                    <a:gd name="T57" fmla="*/ 24 h 45"/>
                    <a:gd name="T58" fmla="*/ 17 w 22"/>
                    <a:gd name="T59" fmla="*/ 22 h 45"/>
                    <a:gd name="T60" fmla="*/ 14 w 22"/>
                    <a:gd name="T61" fmla="*/ 20 h 45"/>
                    <a:gd name="T62" fmla="*/ 11 w 22"/>
                    <a:gd name="T63" fmla="*/ 20 h 45"/>
                    <a:gd name="T64" fmla="*/ 9 w 22"/>
                    <a:gd name="T65" fmla="*/ 20 h 45"/>
                    <a:gd name="T66" fmla="*/ 6 w 22"/>
                    <a:gd name="T67" fmla="*/ 20 h 45"/>
                    <a:gd name="T68" fmla="*/ 4 w 22"/>
                    <a:gd name="T69" fmla="*/ 20 h 45"/>
                    <a:gd name="T70" fmla="*/ 3 w 22"/>
                    <a:gd name="T71" fmla="*/ 21 h 45"/>
                    <a:gd name="T72" fmla="*/ 4 w 22"/>
                    <a:gd name="T73" fmla="*/ 3 h 45"/>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2"/>
                    <a:gd name="T112" fmla="*/ 0 h 45"/>
                    <a:gd name="T113" fmla="*/ 22 w 22"/>
                    <a:gd name="T114" fmla="*/ 45 h 45"/>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2" h="45">
                      <a:moveTo>
                        <a:pt x="4" y="3"/>
                      </a:moveTo>
                      <a:lnTo>
                        <a:pt x="4" y="3"/>
                      </a:lnTo>
                      <a:lnTo>
                        <a:pt x="3" y="3"/>
                      </a:lnTo>
                      <a:lnTo>
                        <a:pt x="3" y="4"/>
                      </a:lnTo>
                      <a:lnTo>
                        <a:pt x="2" y="6"/>
                      </a:lnTo>
                      <a:lnTo>
                        <a:pt x="2" y="7"/>
                      </a:lnTo>
                      <a:lnTo>
                        <a:pt x="1" y="8"/>
                      </a:lnTo>
                      <a:lnTo>
                        <a:pt x="1" y="9"/>
                      </a:lnTo>
                      <a:lnTo>
                        <a:pt x="1" y="10"/>
                      </a:lnTo>
                      <a:lnTo>
                        <a:pt x="1" y="11"/>
                      </a:lnTo>
                      <a:lnTo>
                        <a:pt x="0" y="13"/>
                      </a:lnTo>
                      <a:lnTo>
                        <a:pt x="0" y="15"/>
                      </a:lnTo>
                      <a:lnTo>
                        <a:pt x="0" y="17"/>
                      </a:lnTo>
                      <a:lnTo>
                        <a:pt x="0" y="19"/>
                      </a:lnTo>
                      <a:lnTo>
                        <a:pt x="1" y="20"/>
                      </a:lnTo>
                      <a:lnTo>
                        <a:pt x="1" y="21"/>
                      </a:lnTo>
                      <a:lnTo>
                        <a:pt x="2" y="21"/>
                      </a:lnTo>
                      <a:lnTo>
                        <a:pt x="3" y="22"/>
                      </a:lnTo>
                      <a:lnTo>
                        <a:pt x="4" y="22"/>
                      </a:lnTo>
                      <a:lnTo>
                        <a:pt x="6" y="22"/>
                      </a:lnTo>
                      <a:lnTo>
                        <a:pt x="8" y="22"/>
                      </a:lnTo>
                      <a:lnTo>
                        <a:pt x="9" y="22"/>
                      </a:lnTo>
                      <a:lnTo>
                        <a:pt x="10" y="22"/>
                      </a:lnTo>
                      <a:lnTo>
                        <a:pt x="11" y="22"/>
                      </a:lnTo>
                      <a:lnTo>
                        <a:pt x="13" y="23"/>
                      </a:lnTo>
                      <a:lnTo>
                        <a:pt x="14" y="23"/>
                      </a:lnTo>
                      <a:lnTo>
                        <a:pt x="15" y="23"/>
                      </a:lnTo>
                      <a:lnTo>
                        <a:pt x="16" y="25"/>
                      </a:lnTo>
                      <a:lnTo>
                        <a:pt x="16" y="26"/>
                      </a:lnTo>
                      <a:lnTo>
                        <a:pt x="16" y="28"/>
                      </a:lnTo>
                      <a:lnTo>
                        <a:pt x="17" y="29"/>
                      </a:lnTo>
                      <a:lnTo>
                        <a:pt x="16" y="31"/>
                      </a:lnTo>
                      <a:lnTo>
                        <a:pt x="16" y="32"/>
                      </a:lnTo>
                      <a:lnTo>
                        <a:pt x="16" y="34"/>
                      </a:lnTo>
                      <a:lnTo>
                        <a:pt x="16" y="35"/>
                      </a:lnTo>
                      <a:lnTo>
                        <a:pt x="15" y="37"/>
                      </a:lnTo>
                      <a:lnTo>
                        <a:pt x="15" y="38"/>
                      </a:lnTo>
                      <a:lnTo>
                        <a:pt x="15" y="39"/>
                      </a:lnTo>
                      <a:lnTo>
                        <a:pt x="14" y="40"/>
                      </a:lnTo>
                      <a:lnTo>
                        <a:pt x="14" y="42"/>
                      </a:lnTo>
                      <a:lnTo>
                        <a:pt x="14" y="43"/>
                      </a:lnTo>
                      <a:lnTo>
                        <a:pt x="13" y="44"/>
                      </a:lnTo>
                      <a:lnTo>
                        <a:pt x="13" y="45"/>
                      </a:lnTo>
                      <a:lnTo>
                        <a:pt x="17" y="41"/>
                      </a:lnTo>
                      <a:lnTo>
                        <a:pt x="18" y="40"/>
                      </a:lnTo>
                      <a:lnTo>
                        <a:pt x="19" y="39"/>
                      </a:lnTo>
                      <a:lnTo>
                        <a:pt x="19" y="37"/>
                      </a:lnTo>
                      <a:lnTo>
                        <a:pt x="20" y="37"/>
                      </a:lnTo>
                      <a:lnTo>
                        <a:pt x="21" y="35"/>
                      </a:lnTo>
                      <a:lnTo>
                        <a:pt x="21" y="34"/>
                      </a:lnTo>
                      <a:lnTo>
                        <a:pt x="21" y="32"/>
                      </a:lnTo>
                      <a:lnTo>
                        <a:pt x="22" y="31"/>
                      </a:lnTo>
                      <a:lnTo>
                        <a:pt x="22" y="30"/>
                      </a:lnTo>
                      <a:lnTo>
                        <a:pt x="22" y="28"/>
                      </a:lnTo>
                      <a:lnTo>
                        <a:pt x="21" y="27"/>
                      </a:lnTo>
                      <a:lnTo>
                        <a:pt x="21" y="26"/>
                      </a:lnTo>
                      <a:lnTo>
                        <a:pt x="20" y="24"/>
                      </a:lnTo>
                      <a:lnTo>
                        <a:pt x="19" y="23"/>
                      </a:lnTo>
                      <a:lnTo>
                        <a:pt x="17" y="22"/>
                      </a:lnTo>
                      <a:lnTo>
                        <a:pt x="16" y="21"/>
                      </a:lnTo>
                      <a:lnTo>
                        <a:pt x="14" y="20"/>
                      </a:lnTo>
                      <a:lnTo>
                        <a:pt x="13" y="20"/>
                      </a:lnTo>
                      <a:lnTo>
                        <a:pt x="11" y="20"/>
                      </a:lnTo>
                      <a:lnTo>
                        <a:pt x="10" y="20"/>
                      </a:lnTo>
                      <a:lnTo>
                        <a:pt x="9" y="20"/>
                      </a:lnTo>
                      <a:lnTo>
                        <a:pt x="8" y="20"/>
                      </a:lnTo>
                      <a:lnTo>
                        <a:pt x="6" y="20"/>
                      </a:lnTo>
                      <a:lnTo>
                        <a:pt x="5" y="20"/>
                      </a:lnTo>
                      <a:lnTo>
                        <a:pt x="4" y="20"/>
                      </a:lnTo>
                      <a:lnTo>
                        <a:pt x="3" y="21"/>
                      </a:lnTo>
                      <a:lnTo>
                        <a:pt x="10" y="0"/>
                      </a:lnTo>
                      <a:lnTo>
                        <a:pt x="4" y="3"/>
                      </a:lnTo>
                      <a:close/>
                    </a:path>
                  </a:pathLst>
                </a:custGeom>
                <a:solidFill>
                  <a:srgbClr val="D6541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487" name="Freeform 141"/>
                <p:cNvSpPr>
                  <a:spLocks/>
                </p:cNvSpPr>
                <p:nvPr/>
              </p:nvSpPr>
              <p:spPr bwMode="auto">
                <a:xfrm>
                  <a:off x="4704" y="2142"/>
                  <a:ext cx="13" cy="69"/>
                </a:xfrm>
                <a:custGeom>
                  <a:avLst/>
                  <a:gdLst>
                    <a:gd name="T0" fmla="*/ 0 w 13"/>
                    <a:gd name="T1" fmla="*/ 1 h 69"/>
                    <a:gd name="T2" fmla="*/ 10 w 13"/>
                    <a:gd name="T3" fmla="*/ 69 h 69"/>
                    <a:gd name="T4" fmla="*/ 13 w 13"/>
                    <a:gd name="T5" fmla="*/ 39 h 69"/>
                    <a:gd name="T6" fmla="*/ 11 w 13"/>
                    <a:gd name="T7" fmla="*/ 0 h 69"/>
                    <a:gd name="T8" fmla="*/ 0 w 13"/>
                    <a:gd name="T9" fmla="*/ 1 h 69"/>
                    <a:gd name="T10" fmla="*/ 0 w 13"/>
                    <a:gd name="T11" fmla="*/ 1 h 69"/>
                    <a:gd name="T12" fmla="*/ 0 60000 65536"/>
                    <a:gd name="T13" fmla="*/ 0 60000 65536"/>
                    <a:gd name="T14" fmla="*/ 0 60000 65536"/>
                    <a:gd name="T15" fmla="*/ 0 60000 65536"/>
                    <a:gd name="T16" fmla="*/ 0 60000 65536"/>
                    <a:gd name="T17" fmla="*/ 0 60000 65536"/>
                    <a:gd name="T18" fmla="*/ 0 w 13"/>
                    <a:gd name="T19" fmla="*/ 0 h 69"/>
                    <a:gd name="T20" fmla="*/ 13 w 13"/>
                    <a:gd name="T21" fmla="*/ 69 h 69"/>
                  </a:gdLst>
                  <a:ahLst/>
                  <a:cxnLst>
                    <a:cxn ang="T12">
                      <a:pos x="T0" y="T1"/>
                    </a:cxn>
                    <a:cxn ang="T13">
                      <a:pos x="T2" y="T3"/>
                    </a:cxn>
                    <a:cxn ang="T14">
                      <a:pos x="T4" y="T5"/>
                    </a:cxn>
                    <a:cxn ang="T15">
                      <a:pos x="T6" y="T7"/>
                    </a:cxn>
                    <a:cxn ang="T16">
                      <a:pos x="T8" y="T9"/>
                    </a:cxn>
                    <a:cxn ang="T17">
                      <a:pos x="T10" y="T11"/>
                    </a:cxn>
                  </a:cxnLst>
                  <a:rect l="T18" t="T19" r="T20" b="T21"/>
                  <a:pathLst>
                    <a:path w="13" h="69">
                      <a:moveTo>
                        <a:pt x="0" y="1"/>
                      </a:moveTo>
                      <a:lnTo>
                        <a:pt x="10" y="69"/>
                      </a:lnTo>
                      <a:lnTo>
                        <a:pt x="13" y="39"/>
                      </a:lnTo>
                      <a:lnTo>
                        <a:pt x="11" y="0"/>
                      </a:lnTo>
                      <a:lnTo>
                        <a:pt x="0" y="1"/>
                      </a:lnTo>
                      <a:close/>
                    </a:path>
                  </a:pathLst>
                </a:custGeom>
                <a:solidFill>
                  <a:srgbClr val="F57A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488" name="Freeform 142"/>
                <p:cNvSpPr>
                  <a:spLocks/>
                </p:cNvSpPr>
                <p:nvPr/>
              </p:nvSpPr>
              <p:spPr bwMode="auto">
                <a:xfrm>
                  <a:off x="4692" y="2069"/>
                  <a:ext cx="51" cy="8"/>
                </a:xfrm>
                <a:custGeom>
                  <a:avLst/>
                  <a:gdLst>
                    <a:gd name="T0" fmla="*/ 0 w 51"/>
                    <a:gd name="T1" fmla="*/ 8 h 8"/>
                    <a:gd name="T2" fmla="*/ 51 w 51"/>
                    <a:gd name="T3" fmla="*/ 5 h 8"/>
                    <a:gd name="T4" fmla="*/ 51 w 51"/>
                    <a:gd name="T5" fmla="*/ 0 h 8"/>
                    <a:gd name="T6" fmla="*/ 4 w 51"/>
                    <a:gd name="T7" fmla="*/ 5 h 8"/>
                    <a:gd name="T8" fmla="*/ 0 w 51"/>
                    <a:gd name="T9" fmla="*/ 8 h 8"/>
                    <a:gd name="T10" fmla="*/ 0 w 51"/>
                    <a:gd name="T11" fmla="*/ 8 h 8"/>
                    <a:gd name="T12" fmla="*/ 0 60000 65536"/>
                    <a:gd name="T13" fmla="*/ 0 60000 65536"/>
                    <a:gd name="T14" fmla="*/ 0 60000 65536"/>
                    <a:gd name="T15" fmla="*/ 0 60000 65536"/>
                    <a:gd name="T16" fmla="*/ 0 60000 65536"/>
                    <a:gd name="T17" fmla="*/ 0 60000 65536"/>
                    <a:gd name="T18" fmla="*/ 0 w 51"/>
                    <a:gd name="T19" fmla="*/ 0 h 8"/>
                    <a:gd name="T20" fmla="*/ 51 w 51"/>
                    <a:gd name="T21" fmla="*/ 8 h 8"/>
                  </a:gdLst>
                  <a:ahLst/>
                  <a:cxnLst>
                    <a:cxn ang="T12">
                      <a:pos x="T0" y="T1"/>
                    </a:cxn>
                    <a:cxn ang="T13">
                      <a:pos x="T2" y="T3"/>
                    </a:cxn>
                    <a:cxn ang="T14">
                      <a:pos x="T4" y="T5"/>
                    </a:cxn>
                    <a:cxn ang="T15">
                      <a:pos x="T6" y="T7"/>
                    </a:cxn>
                    <a:cxn ang="T16">
                      <a:pos x="T8" y="T9"/>
                    </a:cxn>
                    <a:cxn ang="T17">
                      <a:pos x="T10" y="T11"/>
                    </a:cxn>
                  </a:cxnLst>
                  <a:rect l="T18" t="T19" r="T20" b="T21"/>
                  <a:pathLst>
                    <a:path w="51" h="8">
                      <a:moveTo>
                        <a:pt x="0" y="8"/>
                      </a:moveTo>
                      <a:lnTo>
                        <a:pt x="51" y="5"/>
                      </a:lnTo>
                      <a:lnTo>
                        <a:pt x="51" y="0"/>
                      </a:lnTo>
                      <a:lnTo>
                        <a:pt x="4" y="5"/>
                      </a:lnTo>
                      <a:lnTo>
                        <a:pt x="0" y="8"/>
                      </a:ln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489" name="Freeform 143"/>
                <p:cNvSpPr>
                  <a:spLocks/>
                </p:cNvSpPr>
                <p:nvPr/>
              </p:nvSpPr>
              <p:spPr bwMode="auto">
                <a:xfrm>
                  <a:off x="4492" y="2276"/>
                  <a:ext cx="97" cy="191"/>
                </a:xfrm>
                <a:custGeom>
                  <a:avLst/>
                  <a:gdLst>
                    <a:gd name="T0" fmla="*/ 29 w 97"/>
                    <a:gd name="T1" fmla="*/ 3 h 191"/>
                    <a:gd name="T2" fmla="*/ 27 w 97"/>
                    <a:gd name="T3" fmla="*/ 8 h 191"/>
                    <a:gd name="T4" fmla="*/ 24 w 97"/>
                    <a:gd name="T5" fmla="*/ 13 h 191"/>
                    <a:gd name="T6" fmla="*/ 22 w 97"/>
                    <a:gd name="T7" fmla="*/ 19 h 191"/>
                    <a:gd name="T8" fmla="*/ 19 w 97"/>
                    <a:gd name="T9" fmla="*/ 26 h 191"/>
                    <a:gd name="T10" fmla="*/ 17 w 97"/>
                    <a:gd name="T11" fmla="*/ 34 h 191"/>
                    <a:gd name="T12" fmla="*/ 15 w 97"/>
                    <a:gd name="T13" fmla="*/ 43 h 191"/>
                    <a:gd name="T14" fmla="*/ 14 w 97"/>
                    <a:gd name="T15" fmla="*/ 52 h 191"/>
                    <a:gd name="T16" fmla="*/ 14 w 97"/>
                    <a:gd name="T17" fmla="*/ 61 h 191"/>
                    <a:gd name="T18" fmla="*/ 14 w 97"/>
                    <a:gd name="T19" fmla="*/ 71 h 191"/>
                    <a:gd name="T20" fmla="*/ 16 w 97"/>
                    <a:gd name="T21" fmla="*/ 82 h 191"/>
                    <a:gd name="T22" fmla="*/ 18 w 97"/>
                    <a:gd name="T23" fmla="*/ 93 h 191"/>
                    <a:gd name="T24" fmla="*/ 23 w 97"/>
                    <a:gd name="T25" fmla="*/ 104 h 191"/>
                    <a:gd name="T26" fmla="*/ 29 w 97"/>
                    <a:gd name="T27" fmla="*/ 116 h 191"/>
                    <a:gd name="T28" fmla="*/ 35 w 97"/>
                    <a:gd name="T29" fmla="*/ 126 h 191"/>
                    <a:gd name="T30" fmla="*/ 41 w 97"/>
                    <a:gd name="T31" fmla="*/ 136 h 191"/>
                    <a:gd name="T32" fmla="*/ 48 w 97"/>
                    <a:gd name="T33" fmla="*/ 144 h 191"/>
                    <a:gd name="T34" fmla="*/ 54 w 97"/>
                    <a:gd name="T35" fmla="*/ 152 h 191"/>
                    <a:gd name="T36" fmla="*/ 59 w 97"/>
                    <a:gd name="T37" fmla="*/ 159 h 191"/>
                    <a:gd name="T38" fmla="*/ 65 w 97"/>
                    <a:gd name="T39" fmla="*/ 164 h 191"/>
                    <a:gd name="T40" fmla="*/ 70 w 97"/>
                    <a:gd name="T41" fmla="*/ 169 h 191"/>
                    <a:gd name="T42" fmla="*/ 75 w 97"/>
                    <a:gd name="T43" fmla="*/ 174 h 191"/>
                    <a:gd name="T44" fmla="*/ 80 w 97"/>
                    <a:gd name="T45" fmla="*/ 177 h 191"/>
                    <a:gd name="T46" fmla="*/ 85 w 97"/>
                    <a:gd name="T47" fmla="*/ 181 h 191"/>
                    <a:gd name="T48" fmla="*/ 91 w 97"/>
                    <a:gd name="T49" fmla="*/ 185 h 191"/>
                    <a:gd name="T50" fmla="*/ 96 w 97"/>
                    <a:gd name="T51" fmla="*/ 187 h 191"/>
                    <a:gd name="T52" fmla="*/ 96 w 97"/>
                    <a:gd name="T53" fmla="*/ 191 h 191"/>
                    <a:gd name="T54" fmla="*/ 91 w 97"/>
                    <a:gd name="T55" fmla="*/ 189 h 191"/>
                    <a:gd name="T56" fmla="*/ 87 w 97"/>
                    <a:gd name="T57" fmla="*/ 187 h 191"/>
                    <a:gd name="T58" fmla="*/ 82 w 97"/>
                    <a:gd name="T59" fmla="*/ 184 h 191"/>
                    <a:gd name="T60" fmla="*/ 77 w 97"/>
                    <a:gd name="T61" fmla="*/ 181 h 191"/>
                    <a:gd name="T62" fmla="*/ 70 w 97"/>
                    <a:gd name="T63" fmla="*/ 178 h 191"/>
                    <a:gd name="T64" fmla="*/ 64 w 97"/>
                    <a:gd name="T65" fmla="*/ 174 h 191"/>
                    <a:gd name="T66" fmla="*/ 57 w 97"/>
                    <a:gd name="T67" fmla="*/ 168 h 191"/>
                    <a:gd name="T68" fmla="*/ 49 w 97"/>
                    <a:gd name="T69" fmla="*/ 163 h 191"/>
                    <a:gd name="T70" fmla="*/ 42 w 97"/>
                    <a:gd name="T71" fmla="*/ 156 h 191"/>
                    <a:gd name="T72" fmla="*/ 35 w 97"/>
                    <a:gd name="T73" fmla="*/ 149 h 191"/>
                    <a:gd name="T74" fmla="*/ 28 w 97"/>
                    <a:gd name="T75" fmla="*/ 141 h 191"/>
                    <a:gd name="T76" fmla="*/ 22 w 97"/>
                    <a:gd name="T77" fmla="*/ 133 h 191"/>
                    <a:gd name="T78" fmla="*/ 16 w 97"/>
                    <a:gd name="T79" fmla="*/ 123 h 191"/>
                    <a:gd name="T80" fmla="*/ 10 w 97"/>
                    <a:gd name="T81" fmla="*/ 113 h 191"/>
                    <a:gd name="T82" fmla="*/ 6 w 97"/>
                    <a:gd name="T83" fmla="*/ 102 h 191"/>
                    <a:gd name="T84" fmla="*/ 3 w 97"/>
                    <a:gd name="T85" fmla="*/ 92 h 191"/>
                    <a:gd name="T86" fmla="*/ 1 w 97"/>
                    <a:gd name="T87" fmla="*/ 81 h 191"/>
                    <a:gd name="T88" fmla="*/ 1 w 97"/>
                    <a:gd name="T89" fmla="*/ 72 h 191"/>
                    <a:gd name="T90" fmla="*/ 1 w 97"/>
                    <a:gd name="T91" fmla="*/ 63 h 191"/>
                    <a:gd name="T92" fmla="*/ 2 w 97"/>
                    <a:gd name="T93" fmla="*/ 54 h 191"/>
                    <a:gd name="T94" fmla="*/ 4 w 97"/>
                    <a:gd name="T95" fmla="*/ 46 h 191"/>
                    <a:gd name="T96" fmla="*/ 6 w 97"/>
                    <a:gd name="T97" fmla="*/ 38 h 191"/>
                    <a:gd name="T98" fmla="*/ 8 w 97"/>
                    <a:gd name="T99" fmla="*/ 31 h 191"/>
                    <a:gd name="T100" fmla="*/ 11 w 97"/>
                    <a:gd name="T101" fmla="*/ 25 h 191"/>
                    <a:gd name="T102" fmla="*/ 14 w 97"/>
                    <a:gd name="T103" fmla="*/ 19 h 191"/>
                    <a:gd name="T104" fmla="*/ 17 w 97"/>
                    <a:gd name="T105" fmla="*/ 15 h 191"/>
                    <a:gd name="T106" fmla="*/ 20 w 97"/>
                    <a:gd name="T107" fmla="*/ 9 h 191"/>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97"/>
                    <a:gd name="T163" fmla="*/ 0 h 191"/>
                    <a:gd name="T164" fmla="*/ 97 w 97"/>
                    <a:gd name="T165" fmla="*/ 191 h 191"/>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97" h="191">
                      <a:moveTo>
                        <a:pt x="32" y="0"/>
                      </a:moveTo>
                      <a:lnTo>
                        <a:pt x="31" y="1"/>
                      </a:lnTo>
                      <a:lnTo>
                        <a:pt x="30" y="3"/>
                      </a:lnTo>
                      <a:lnTo>
                        <a:pt x="29" y="3"/>
                      </a:lnTo>
                      <a:lnTo>
                        <a:pt x="29" y="5"/>
                      </a:lnTo>
                      <a:lnTo>
                        <a:pt x="28" y="6"/>
                      </a:lnTo>
                      <a:lnTo>
                        <a:pt x="28" y="7"/>
                      </a:lnTo>
                      <a:lnTo>
                        <a:pt x="27" y="8"/>
                      </a:lnTo>
                      <a:lnTo>
                        <a:pt x="26" y="9"/>
                      </a:lnTo>
                      <a:lnTo>
                        <a:pt x="26" y="10"/>
                      </a:lnTo>
                      <a:lnTo>
                        <a:pt x="25" y="12"/>
                      </a:lnTo>
                      <a:lnTo>
                        <a:pt x="24" y="13"/>
                      </a:lnTo>
                      <a:lnTo>
                        <a:pt x="24" y="15"/>
                      </a:lnTo>
                      <a:lnTo>
                        <a:pt x="23" y="16"/>
                      </a:lnTo>
                      <a:lnTo>
                        <a:pt x="22" y="18"/>
                      </a:lnTo>
                      <a:lnTo>
                        <a:pt x="22" y="19"/>
                      </a:lnTo>
                      <a:lnTo>
                        <a:pt x="21" y="21"/>
                      </a:lnTo>
                      <a:lnTo>
                        <a:pt x="20" y="23"/>
                      </a:lnTo>
                      <a:lnTo>
                        <a:pt x="20" y="25"/>
                      </a:lnTo>
                      <a:lnTo>
                        <a:pt x="19" y="26"/>
                      </a:lnTo>
                      <a:lnTo>
                        <a:pt x="19" y="28"/>
                      </a:lnTo>
                      <a:lnTo>
                        <a:pt x="18" y="30"/>
                      </a:lnTo>
                      <a:lnTo>
                        <a:pt x="18" y="32"/>
                      </a:lnTo>
                      <a:lnTo>
                        <a:pt x="17" y="34"/>
                      </a:lnTo>
                      <a:lnTo>
                        <a:pt x="17" y="36"/>
                      </a:lnTo>
                      <a:lnTo>
                        <a:pt x="16" y="38"/>
                      </a:lnTo>
                      <a:lnTo>
                        <a:pt x="16" y="41"/>
                      </a:lnTo>
                      <a:lnTo>
                        <a:pt x="15" y="43"/>
                      </a:lnTo>
                      <a:lnTo>
                        <a:pt x="15" y="45"/>
                      </a:lnTo>
                      <a:lnTo>
                        <a:pt x="14" y="47"/>
                      </a:lnTo>
                      <a:lnTo>
                        <a:pt x="14" y="49"/>
                      </a:lnTo>
                      <a:lnTo>
                        <a:pt x="14" y="52"/>
                      </a:lnTo>
                      <a:lnTo>
                        <a:pt x="14" y="54"/>
                      </a:lnTo>
                      <a:lnTo>
                        <a:pt x="14" y="56"/>
                      </a:lnTo>
                      <a:lnTo>
                        <a:pt x="14" y="59"/>
                      </a:lnTo>
                      <a:lnTo>
                        <a:pt x="14" y="61"/>
                      </a:lnTo>
                      <a:lnTo>
                        <a:pt x="14" y="64"/>
                      </a:lnTo>
                      <a:lnTo>
                        <a:pt x="14" y="66"/>
                      </a:lnTo>
                      <a:lnTo>
                        <a:pt x="14" y="69"/>
                      </a:lnTo>
                      <a:lnTo>
                        <a:pt x="14" y="71"/>
                      </a:lnTo>
                      <a:lnTo>
                        <a:pt x="14" y="74"/>
                      </a:lnTo>
                      <a:lnTo>
                        <a:pt x="15" y="77"/>
                      </a:lnTo>
                      <a:lnTo>
                        <a:pt x="15" y="79"/>
                      </a:lnTo>
                      <a:lnTo>
                        <a:pt x="16" y="82"/>
                      </a:lnTo>
                      <a:lnTo>
                        <a:pt x="16" y="85"/>
                      </a:lnTo>
                      <a:lnTo>
                        <a:pt x="17" y="87"/>
                      </a:lnTo>
                      <a:lnTo>
                        <a:pt x="18" y="90"/>
                      </a:lnTo>
                      <a:lnTo>
                        <a:pt x="18" y="93"/>
                      </a:lnTo>
                      <a:lnTo>
                        <a:pt x="20" y="96"/>
                      </a:lnTo>
                      <a:lnTo>
                        <a:pt x="20" y="99"/>
                      </a:lnTo>
                      <a:lnTo>
                        <a:pt x="22" y="101"/>
                      </a:lnTo>
                      <a:lnTo>
                        <a:pt x="23" y="104"/>
                      </a:lnTo>
                      <a:lnTo>
                        <a:pt x="24" y="107"/>
                      </a:lnTo>
                      <a:lnTo>
                        <a:pt x="26" y="110"/>
                      </a:lnTo>
                      <a:lnTo>
                        <a:pt x="28" y="113"/>
                      </a:lnTo>
                      <a:lnTo>
                        <a:pt x="29" y="116"/>
                      </a:lnTo>
                      <a:lnTo>
                        <a:pt x="30" y="119"/>
                      </a:lnTo>
                      <a:lnTo>
                        <a:pt x="32" y="121"/>
                      </a:lnTo>
                      <a:lnTo>
                        <a:pt x="34" y="124"/>
                      </a:lnTo>
                      <a:lnTo>
                        <a:pt x="35" y="126"/>
                      </a:lnTo>
                      <a:lnTo>
                        <a:pt x="37" y="129"/>
                      </a:lnTo>
                      <a:lnTo>
                        <a:pt x="38" y="131"/>
                      </a:lnTo>
                      <a:lnTo>
                        <a:pt x="40" y="133"/>
                      </a:lnTo>
                      <a:lnTo>
                        <a:pt x="41" y="136"/>
                      </a:lnTo>
                      <a:lnTo>
                        <a:pt x="43" y="138"/>
                      </a:lnTo>
                      <a:lnTo>
                        <a:pt x="44" y="140"/>
                      </a:lnTo>
                      <a:lnTo>
                        <a:pt x="46" y="142"/>
                      </a:lnTo>
                      <a:lnTo>
                        <a:pt x="48" y="144"/>
                      </a:lnTo>
                      <a:lnTo>
                        <a:pt x="49" y="146"/>
                      </a:lnTo>
                      <a:lnTo>
                        <a:pt x="51" y="148"/>
                      </a:lnTo>
                      <a:lnTo>
                        <a:pt x="52" y="150"/>
                      </a:lnTo>
                      <a:lnTo>
                        <a:pt x="54" y="152"/>
                      </a:lnTo>
                      <a:lnTo>
                        <a:pt x="55" y="153"/>
                      </a:lnTo>
                      <a:lnTo>
                        <a:pt x="56" y="155"/>
                      </a:lnTo>
                      <a:lnTo>
                        <a:pt x="58" y="157"/>
                      </a:lnTo>
                      <a:lnTo>
                        <a:pt x="59" y="159"/>
                      </a:lnTo>
                      <a:lnTo>
                        <a:pt x="61" y="160"/>
                      </a:lnTo>
                      <a:lnTo>
                        <a:pt x="62" y="162"/>
                      </a:lnTo>
                      <a:lnTo>
                        <a:pt x="64" y="163"/>
                      </a:lnTo>
                      <a:lnTo>
                        <a:pt x="65" y="164"/>
                      </a:lnTo>
                      <a:lnTo>
                        <a:pt x="67" y="166"/>
                      </a:lnTo>
                      <a:lnTo>
                        <a:pt x="68" y="167"/>
                      </a:lnTo>
                      <a:lnTo>
                        <a:pt x="69" y="168"/>
                      </a:lnTo>
                      <a:lnTo>
                        <a:pt x="70" y="169"/>
                      </a:lnTo>
                      <a:lnTo>
                        <a:pt x="72" y="171"/>
                      </a:lnTo>
                      <a:lnTo>
                        <a:pt x="73" y="172"/>
                      </a:lnTo>
                      <a:lnTo>
                        <a:pt x="74" y="173"/>
                      </a:lnTo>
                      <a:lnTo>
                        <a:pt x="75" y="174"/>
                      </a:lnTo>
                      <a:lnTo>
                        <a:pt x="77" y="175"/>
                      </a:lnTo>
                      <a:lnTo>
                        <a:pt x="78" y="176"/>
                      </a:lnTo>
                      <a:lnTo>
                        <a:pt x="79" y="176"/>
                      </a:lnTo>
                      <a:lnTo>
                        <a:pt x="80" y="177"/>
                      </a:lnTo>
                      <a:lnTo>
                        <a:pt x="81" y="178"/>
                      </a:lnTo>
                      <a:lnTo>
                        <a:pt x="82" y="179"/>
                      </a:lnTo>
                      <a:lnTo>
                        <a:pt x="83" y="180"/>
                      </a:lnTo>
                      <a:lnTo>
                        <a:pt x="85" y="181"/>
                      </a:lnTo>
                      <a:lnTo>
                        <a:pt x="87" y="182"/>
                      </a:lnTo>
                      <a:lnTo>
                        <a:pt x="88" y="183"/>
                      </a:lnTo>
                      <a:lnTo>
                        <a:pt x="90" y="184"/>
                      </a:lnTo>
                      <a:lnTo>
                        <a:pt x="91" y="185"/>
                      </a:lnTo>
                      <a:lnTo>
                        <a:pt x="93" y="185"/>
                      </a:lnTo>
                      <a:lnTo>
                        <a:pt x="93" y="186"/>
                      </a:lnTo>
                      <a:lnTo>
                        <a:pt x="95" y="187"/>
                      </a:lnTo>
                      <a:lnTo>
                        <a:pt x="96" y="187"/>
                      </a:lnTo>
                      <a:lnTo>
                        <a:pt x="96" y="188"/>
                      </a:lnTo>
                      <a:lnTo>
                        <a:pt x="97" y="191"/>
                      </a:lnTo>
                      <a:lnTo>
                        <a:pt x="96" y="191"/>
                      </a:lnTo>
                      <a:lnTo>
                        <a:pt x="95" y="190"/>
                      </a:lnTo>
                      <a:lnTo>
                        <a:pt x="93" y="189"/>
                      </a:lnTo>
                      <a:lnTo>
                        <a:pt x="91" y="189"/>
                      </a:lnTo>
                      <a:lnTo>
                        <a:pt x="90" y="188"/>
                      </a:lnTo>
                      <a:lnTo>
                        <a:pt x="89" y="188"/>
                      </a:lnTo>
                      <a:lnTo>
                        <a:pt x="88" y="187"/>
                      </a:lnTo>
                      <a:lnTo>
                        <a:pt x="87" y="187"/>
                      </a:lnTo>
                      <a:lnTo>
                        <a:pt x="86" y="186"/>
                      </a:lnTo>
                      <a:lnTo>
                        <a:pt x="85" y="185"/>
                      </a:lnTo>
                      <a:lnTo>
                        <a:pt x="83" y="185"/>
                      </a:lnTo>
                      <a:lnTo>
                        <a:pt x="82" y="184"/>
                      </a:lnTo>
                      <a:lnTo>
                        <a:pt x="81" y="184"/>
                      </a:lnTo>
                      <a:lnTo>
                        <a:pt x="80" y="183"/>
                      </a:lnTo>
                      <a:lnTo>
                        <a:pt x="78" y="182"/>
                      </a:lnTo>
                      <a:lnTo>
                        <a:pt x="77" y="181"/>
                      </a:lnTo>
                      <a:lnTo>
                        <a:pt x="75" y="180"/>
                      </a:lnTo>
                      <a:lnTo>
                        <a:pt x="74" y="179"/>
                      </a:lnTo>
                      <a:lnTo>
                        <a:pt x="72" y="178"/>
                      </a:lnTo>
                      <a:lnTo>
                        <a:pt x="70" y="178"/>
                      </a:lnTo>
                      <a:lnTo>
                        <a:pt x="69" y="176"/>
                      </a:lnTo>
                      <a:lnTo>
                        <a:pt x="67" y="176"/>
                      </a:lnTo>
                      <a:lnTo>
                        <a:pt x="65" y="174"/>
                      </a:lnTo>
                      <a:lnTo>
                        <a:pt x="64" y="174"/>
                      </a:lnTo>
                      <a:lnTo>
                        <a:pt x="62" y="172"/>
                      </a:lnTo>
                      <a:lnTo>
                        <a:pt x="60" y="171"/>
                      </a:lnTo>
                      <a:lnTo>
                        <a:pt x="58" y="170"/>
                      </a:lnTo>
                      <a:lnTo>
                        <a:pt x="57" y="168"/>
                      </a:lnTo>
                      <a:lnTo>
                        <a:pt x="55" y="167"/>
                      </a:lnTo>
                      <a:lnTo>
                        <a:pt x="53" y="165"/>
                      </a:lnTo>
                      <a:lnTo>
                        <a:pt x="51" y="164"/>
                      </a:lnTo>
                      <a:lnTo>
                        <a:pt x="49" y="163"/>
                      </a:lnTo>
                      <a:lnTo>
                        <a:pt x="48" y="161"/>
                      </a:lnTo>
                      <a:lnTo>
                        <a:pt x="46" y="159"/>
                      </a:lnTo>
                      <a:lnTo>
                        <a:pt x="44" y="158"/>
                      </a:lnTo>
                      <a:lnTo>
                        <a:pt x="42" y="156"/>
                      </a:lnTo>
                      <a:lnTo>
                        <a:pt x="40" y="154"/>
                      </a:lnTo>
                      <a:lnTo>
                        <a:pt x="39" y="153"/>
                      </a:lnTo>
                      <a:lnTo>
                        <a:pt x="37" y="151"/>
                      </a:lnTo>
                      <a:lnTo>
                        <a:pt x="35" y="149"/>
                      </a:lnTo>
                      <a:lnTo>
                        <a:pt x="33" y="147"/>
                      </a:lnTo>
                      <a:lnTo>
                        <a:pt x="31" y="145"/>
                      </a:lnTo>
                      <a:lnTo>
                        <a:pt x="30" y="143"/>
                      </a:lnTo>
                      <a:lnTo>
                        <a:pt x="28" y="141"/>
                      </a:lnTo>
                      <a:lnTo>
                        <a:pt x="26" y="139"/>
                      </a:lnTo>
                      <a:lnTo>
                        <a:pt x="25" y="137"/>
                      </a:lnTo>
                      <a:lnTo>
                        <a:pt x="23" y="135"/>
                      </a:lnTo>
                      <a:lnTo>
                        <a:pt x="22" y="133"/>
                      </a:lnTo>
                      <a:lnTo>
                        <a:pt x="20" y="130"/>
                      </a:lnTo>
                      <a:lnTo>
                        <a:pt x="18" y="127"/>
                      </a:lnTo>
                      <a:lnTo>
                        <a:pt x="17" y="125"/>
                      </a:lnTo>
                      <a:lnTo>
                        <a:pt x="16" y="123"/>
                      </a:lnTo>
                      <a:lnTo>
                        <a:pt x="14" y="121"/>
                      </a:lnTo>
                      <a:lnTo>
                        <a:pt x="13" y="118"/>
                      </a:lnTo>
                      <a:lnTo>
                        <a:pt x="12" y="116"/>
                      </a:lnTo>
                      <a:lnTo>
                        <a:pt x="10" y="113"/>
                      </a:lnTo>
                      <a:lnTo>
                        <a:pt x="9" y="110"/>
                      </a:lnTo>
                      <a:lnTo>
                        <a:pt x="8" y="107"/>
                      </a:lnTo>
                      <a:lnTo>
                        <a:pt x="7" y="104"/>
                      </a:lnTo>
                      <a:lnTo>
                        <a:pt x="6" y="102"/>
                      </a:lnTo>
                      <a:lnTo>
                        <a:pt x="5" y="99"/>
                      </a:lnTo>
                      <a:lnTo>
                        <a:pt x="4" y="97"/>
                      </a:lnTo>
                      <a:lnTo>
                        <a:pt x="4" y="94"/>
                      </a:lnTo>
                      <a:lnTo>
                        <a:pt x="3" y="92"/>
                      </a:lnTo>
                      <a:lnTo>
                        <a:pt x="2" y="89"/>
                      </a:lnTo>
                      <a:lnTo>
                        <a:pt x="2" y="87"/>
                      </a:lnTo>
                      <a:lnTo>
                        <a:pt x="2" y="84"/>
                      </a:lnTo>
                      <a:lnTo>
                        <a:pt x="1" y="81"/>
                      </a:lnTo>
                      <a:lnTo>
                        <a:pt x="1" y="79"/>
                      </a:lnTo>
                      <a:lnTo>
                        <a:pt x="1" y="77"/>
                      </a:lnTo>
                      <a:lnTo>
                        <a:pt x="1" y="74"/>
                      </a:lnTo>
                      <a:lnTo>
                        <a:pt x="1" y="72"/>
                      </a:lnTo>
                      <a:lnTo>
                        <a:pt x="0" y="70"/>
                      </a:lnTo>
                      <a:lnTo>
                        <a:pt x="0" y="67"/>
                      </a:lnTo>
                      <a:lnTo>
                        <a:pt x="1" y="65"/>
                      </a:lnTo>
                      <a:lnTo>
                        <a:pt x="1" y="63"/>
                      </a:lnTo>
                      <a:lnTo>
                        <a:pt x="1" y="60"/>
                      </a:lnTo>
                      <a:lnTo>
                        <a:pt x="1" y="58"/>
                      </a:lnTo>
                      <a:lnTo>
                        <a:pt x="2" y="56"/>
                      </a:lnTo>
                      <a:lnTo>
                        <a:pt x="2" y="54"/>
                      </a:lnTo>
                      <a:lnTo>
                        <a:pt x="2" y="52"/>
                      </a:lnTo>
                      <a:lnTo>
                        <a:pt x="3" y="49"/>
                      </a:lnTo>
                      <a:lnTo>
                        <a:pt x="4" y="47"/>
                      </a:lnTo>
                      <a:lnTo>
                        <a:pt x="4" y="46"/>
                      </a:lnTo>
                      <a:lnTo>
                        <a:pt x="4" y="44"/>
                      </a:lnTo>
                      <a:lnTo>
                        <a:pt x="5" y="41"/>
                      </a:lnTo>
                      <a:lnTo>
                        <a:pt x="5" y="40"/>
                      </a:lnTo>
                      <a:lnTo>
                        <a:pt x="6" y="38"/>
                      </a:lnTo>
                      <a:lnTo>
                        <a:pt x="7" y="36"/>
                      </a:lnTo>
                      <a:lnTo>
                        <a:pt x="7" y="34"/>
                      </a:lnTo>
                      <a:lnTo>
                        <a:pt x="8" y="32"/>
                      </a:lnTo>
                      <a:lnTo>
                        <a:pt x="8" y="31"/>
                      </a:lnTo>
                      <a:lnTo>
                        <a:pt x="9" y="29"/>
                      </a:lnTo>
                      <a:lnTo>
                        <a:pt x="10" y="28"/>
                      </a:lnTo>
                      <a:lnTo>
                        <a:pt x="10" y="26"/>
                      </a:lnTo>
                      <a:lnTo>
                        <a:pt x="11" y="25"/>
                      </a:lnTo>
                      <a:lnTo>
                        <a:pt x="12" y="23"/>
                      </a:lnTo>
                      <a:lnTo>
                        <a:pt x="12" y="22"/>
                      </a:lnTo>
                      <a:lnTo>
                        <a:pt x="13" y="21"/>
                      </a:lnTo>
                      <a:lnTo>
                        <a:pt x="14" y="19"/>
                      </a:lnTo>
                      <a:lnTo>
                        <a:pt x="14" y="18"/>
                      </a:lnTo>
                      <a:lnTo>
                        <a:pt x="15" y="17"/>
                      </a:lnTo>
                      <a:lnTo>
                        <a:pt x="16" y="16"/>
                      </a:lnTo>
                      <a:lnTo>
                        <a:pt x="17" y="15"/>
                      </a:lnTo>
                      <a:lnTo>
                        <a:pt x="18" y="13"/>
                      </a:lnTo>
                      <a:lnTo>
                        <a:pt x="18" y="11"/>
                      </a:lnTo>
                      <a:lnTo>
                        <a:pt x="20" y="9"/>
                      </a:lnTo>
                      <a:lnTo>
                        <a:pt x="32" y="0"/>
                      </a:lnTo>
                      <a:close/>
                    </a:path>
                  </a:pathLst>
                </a:custGeom>
                <a:solidFill>
                  <a:srgbClr val="D4EBD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490" name="Freeform 144"/>
                <p:cNvSpPr>
                  <a:spLocks/>
                </p:cNvSpPr>
                <p:nvPr/>
              </p:nvSpPr>
              <p:spPr bwMode="auto">
                <a:xfrm>
                  <a:off x="4489" y="2277"/>
                  <a:ext cx="92" cy="170"/>
                </a:xfrm>
                <a:custGeom>
                  <a:avLst/>
                  <a:gdLst>
                    <a:gd name="T0" fmla="*/ 7 w 92"/>
                    <a:gd name="T1" fmla="*/ 54 h 170"/>
                    <a:gd name="T2" fmla="*/ 14 w 92"/>
                    <a:gd name="T3" fmla="*/ 51 h 170"/>
                    <a:gd name="T4" fmla="*/ 21 w 92"/>
                    <a:gd name="T5" fmla="*/ 50 h 170"/>
                    <a:gd name="T6" fmla="*/ 28 w 92"/>
                    <a:gd name="T7" fmla="*/ 48 h 170"/>
                    <a:gd name="T8" fmla="*/ 33 w 92"/>
                    <a:gd name="T9" fmla="*/ 40 h 170"/>
                    <a:gd name="T10" fmla="*/ 34 w 92"/>
                    <a:gd name="T11" fmla="*/ 31 h 170"/>
                    <a:gd name="T12" fmla="*/ 36 w 92"/>
                    <a:gd name="T13" fmla="*/ 22 h 170"/>
                    <a:gd name="T14" fmla="*/ 37 w 92"/>
                    <a:gd name="T15" fmla="*/ 15 h 170"/>
                    <a:gd name="T16" fmla="*/ 44 w 92"/>
                    <a:gd name="T17" fmla="*/ 8 h 170"/>
                    <a:gd name="T18" fmla="*/ 49 w 92"/>
                    <a:gd name="T19" fmla="*/ 6 h 170"/>
                    <a:gd name="T20" fmla="*/ 56 w 92"/>
                    <a:gd name="T21" fmla="*/ 5 h 170"/>
                    <a:gd name="T22" fmla="*/ 51 w 92"/>
                    <a:gd name="T23" fmla="*/ 0 h 170"/>
                    <a:gd name="T24" fmla="*/ 46 w 92"/>
                    <a:gd name="T25" fmla="*/ 2 h 170"/>
                    <a:gd name="T26" fmla="*/ 39 w 92"/>
                    <a:gd name="T27" fmla="*/ 8 h 170"/>
                    <a:gd name="T28" fmla="*/ 36 w 92"/>
                    <a:gd name="T29" fmla="*/ 14 h 170"/>
                    <a:gd name="T30" fmla="*/ 32 w 92"/>
                    <a:gd name="T31" fmla="*/ 24 h 170"/>
                    <a:gd name="T32" fmla="*/ 28 w 92"/>
                    <a:gd name="T33" fmla="*/ 32 h 170"/>
                    <a:gd name="T34" fmla="*/ 20 w 92"/>
                    <a:gd name="T35" fmla="*/ 36 h 170"/>
                    <a:gd name="T36" fmla="*/ 13 w 92"/>
                    <a:gd name="T37" fmla="*/ 39 h 170"/>
                    <a:gd name="T38" fmla="*/ 7 w 92"/>
                    <a:gd name="T39" fmla="*/ 43 h 170"/>
                    <a:gd name="T40" fmla="*/ 2 w 92"/>
                    <a:gd name="T41" fmla="*/ 51 h 170"/>
                    <a:gd name="T42" fmla="*/ 3 w 92"/>
                    <a:gd name="T43" fmla="*/ 77 h 170"/>
                    <a:gd name="T44" fmla="*/ 9 w 92"/>
                    <a:gd name="T45" fmla="*/ 83 h 170"/>
                    <a:gd name="T46" fmla="*/ 16 w 92"/>
                    <a:gd name="T47" fmla="*/ 90 h 170"/>
                    <a:gd name="T48" fmla="*/ 22 w 92"/>
                    <a:gd name="T49" fmla="*/ 97 h 170"/>
                    <a:gd name="T50" fmla="*/ 26 w 92"/>
                    <a:gd name="T51" fmla="*/ 103 h 170"/>
                    <a:gd name="T52" fmla="*/ 28 w 92"/>
                    <a:gd name="T53" fmla="*/ 111 h 170"/>
                    <a:gd name="T54" fmla="*/ 29 w 92"/>
                    <a:gd name="T55" fmla="*/ 120 h 170"/>
                    <a:gd name="T56" fmla="*/ 32 w 92"/>
                    <a:gd name="T57" fmla="*/ 131 h 170"/>
                    <a:gd name="T58" fmla="*/ 37 w 92"/>
                    <a:gd name="T59" fmla="*/ 141 h 170"/>
                    <a:gd name="T60" fmla="*/ 44 w 92"/>
                    <a:gd name="T61" fmla="*/ 152 h 170"/>
                    <a:gd name="T62" fmla="*/ 51 w 92"/>
                    <a:gd name="T63" fmla="*/ 158 h 170"/>
                    <a:gd name="T64" fmla="*/ 57 w 92"/>
                    <a:gd name="T65" fmla="*/ 161 h 170"/>
                    <a:gd name="T66" fmla="*/ 65 w 92"/>
                    <a:gd name="T67" fmla="*/ 165 h 170"/>
                    <a:gd name="T68" fmla="*/ 76 w 92"/>
                    <a:gd name="T69" fmla="*/ 168 h 170"/>
                    <a:gd name="T70" fmla="*/ 84 w 92"/>
                    <a:gd name="T71" fmla="*/ 170 h 170"/>
                    <a:gd name="T72" fmla="*/ 90 w 92"/>
                    <a:gd name="T73" fmla="*/ 170 h 170"/>
                    <a:gd name="T74" fmla="*/ 83 w 92"/>
                    <a:gd name="T75" fmla="*/ 158 h 170"/>
                    <a:gd name="T76" fmla="*/ 77 w 92"/>
                    <a:gd name="T77" fmla="*/ 158 h 170"/>
                    <a:gd name="T78" fmla="*/ 69 w 92"/>
                    <a:gd name="T79" fmla="*/ 157 h 170"/>
                    <a:gd name="T80" fmla="*/ 59 w 92"/>
                    <a:gd name="T81" fmla="*/ 155 h 170"/>
                    <a:gd name="T82" fmla="*/ 51 w 92"/>
                    <a:gd name="T83" fmla="*/ 153 h 170"/>
                    <a:gd name="T84" fmla="*/ 44 w 92"/>
                    <a:gd name="T85" fmla="*/ 148 h 170"/>
                    <a:gd name="T86" fmla="*/ 40 w 92"/>
                    <a:gd name="T87" fmla="*/ 138 h 170"/>
                    <a:gd name="T88" fmla="*/ 38 w 92"/>
                    <a:gd name="T89" fmla="*/ 131 h 170"/>
                    <a:gd name="T90" fmla="*/ 37 w 92"/>
                    <a:gd name="T91" fmla="*/ 123 h 170"/>
                    <a:gd name="T92" fmla="*/ 36 w 92"/>
                    <a:gd name="T93" fmla="*/ 116 h 170"/>
                    <a:gd name="T94" fmla="*/ 35 w 92"/>
                    <a:gd name="T95" fmla="*/ 109 h 170"/>
                    <a:gd name="T96" fmla="*/ 34 w 92"/>
                    <a:gd name="T97" fmla="*/ 101 h 170"/>
                    <a:gd name="T98" fmla="*/ 33 w 92"/>
                    <a:gd name="T99" fmla="*/ 93 h 170"/>
                    <a:gd name="T100" fmla="*/ 28 w 92"/>
                    <a:gd name="T101" fmla="*/ 90 h 170"/>
                    <a:gd name="T102" fmla="*/ 20 w 92"/>
                    <a:gd name="T103" fmla="*/ 85 h 170"/>
                    <a:gd name="T104" fmla="*/ 11 w 92"/>
                    <a:gd name="T105" fmla="*/ 77 h 170"/>
                    <a:gd name="T106" fmla="*/ 5 w 92"/>
                    <a:gd name="T107" fmla="*/ 69 h 170"/>
                    <a:gd name="T108" fmla="*/ 4 w 92"/>
                    <a:gd name="T109" fmla="*/ 60 h 17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92"/>
                    <a:gd name="T166" fmla="*/ 0 h 170"/>
                    <a:gd name="T167" fmla="*/ 92 w 92"/>
                    <a:gd name="T168" fmla="*/ 170 h 17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92" h="170">
                      <a:moveTo>
                        <a:pt x="4" y="60"/>
                      </a:moveTo>
                      <a:lnTo>
                        <a:pt x="4" y="58"/>
                      </a:lnTo>
                      <a:lnTo>
                        <a:pt x="5" y="57"/>
                      </a:lnTo>
                      <a:lnTo>
                        <a:pt x="5" y="56"/>
                      </a:lnTo>
                      <a:lnTo>
                        <a:pt x="6" y="55"/>
                      </a:lnTo>
                      <a:lnTo>
                        <a:pt x="7" y="54"/>
                      </a:lnTo>
                      <a:lnTo>
                        <a:pt x="9" y="53"/>
                      </a:lnTo>
                      <a:lnTo>
                        <a:pt x="10" y="52"/>
                      </a:lnTo>
                      <a:lnTo>
                        <a:pt x="11" y="52"/>
                      </a:lnTo>
                      <a:lnTo>
                        <a:pt x="12" y="51"/>
                      </a:lnTo>
                      <a:lnTo>
                        <a:pt x="13" y="51"/>
                      </a:lnTo>
                      <a:lnTo>
                        <a:pt x="14" y="51"/>
                      </a:lnTo>
                      <a:lnTo>
                        <a:pt x="15" y="51"/>
                      </a:lnTo>
                      <a:lnTo>
                        <a:pt x="16" y="51"/>
                      </a:lnTo>
                      <a:lnTo>
                        <a:pt x="17" y="51"/>
                      </a:lnTo>
                      <a:lnTo>
                        <a:pt x="18" y="51"/>
                      </a:lnTo>
                      <a:lnTo>
                        <a:pt x="20" y="51"/>
                      </a:lnTo>
                      <a:lnTo>
                        <a:pt x="21" y="50"/>
                      </a:lnTo>
                      <a:lnTo>
                        <a:pt x="22" y="50"/>
                      </a:lnTo>
                      <a:lnTo>
                        <a:pt x="23" y="50"/>
                      </a:lnTo>
                      <a:lnTo>
                        <a:pt x="24" y="49"/>
                      </a:lnTo>
                      <a:lnTo>
                        <a:pt x="25" y="49"/>
                      </a:lnTo>
                      <a:lnTo>
                        <a:pt x="26" y="49"/>
                      </a:lnTo>
                      <a:lnTo>
                        <a:pt x="28" y="48"/>
                      </a:lnTo>
                      <a:lnTo>
                        <a:pt x="29" y="46"/>
                      </a:lnTo>
                      <a:lnTo>
                        <a:pt x="30" y="45"/>
                      </a:lnTo>
                      <a:lnTo>
                        <a:pt x="31" y="44"/>
                      </a:lnTo>
                      <a:lnTo>
                        <a:pt x="32" y="43"/>
                      </a:lnTo>
                      <a:lnTo>
                        <a:pt x="33" y="42"/>
                      </a:lnTo>
                      <a:lnTo>
                        <a:pt x="33" y="40"/>
                      </a:lnTo>
                      <a:lnTo>
                        <a:pt x="33" y="39"/>
                      </a:lnTo>
                      <a:lnTo>
                        <a:pt x="34" y="37"/>
                      </a:lnTo>
                      <a:lnTo>
                        <a:pt x="34" y="36"/>
                      </a:lnTo>
                      <a:lnTo>
                        <a:pt x="34" y="34"/>
                      </a:lnTo>
                      <a:lnTo>
                        <a:pt x="34" y="33"/>
                      </a:lnTo>
                      <a:lnTo>
                        <a:pt x="34" y="31"/>
                      </a:lnTo>
                      <a:lnTo>
                        <a:pt x="35" y="30"/>
                      </a:lnTo>
                      <a:lnTo>
                        <a:pt x="35" y="28"/>
                      </a:lnTo>
                      <a:lnTo>
                        <a:pt x="35" y="27"/>
                      </a:lnTo>
                      <a:lnTo>
                        <a:pt x="35" y="25"/>
                      </a:lnTo>
                      <a:lnTo>
                        <a:pt x="36" y="24"/>
                      </a:lnTo>
                      <a:lnTo>
                        <a:pt x="36" y="22"/>
                      </a:lnTo>
                      <a:lnTo>
                        <a:pt x="36" y="20"/>
                      </a:lnTo>
                      <a:lnTo>
                        <a:pt x="36" y="19"/>
                      </a:lnTo>
                      <a:lnTo>
                        <a:pt x="36" y="18"/>
                      </a:lnTo>
                      <a:lnTo>
                        <a:pt x="37" y="17"/>
                      </a:lnTo>
                      <a:lnTo>
                        <a:pt x="37" y="15"/>
                      </a:lnTo>
                      <a:lnTo>
                        <a:pt x="37" y="14"/>
                      </a:lnTo>
                      <a:lnTo>
                        <a:pt x="38" y="13"/>
                      </a:lnTo>
                      <a:lnTo>
                        <a:pt x="39" y="11"/>
                      </a:lnTo>
                      <a:lnTo>
                        <a:pt x="41" y="9"/>
                      </a:lnTo>
                      <a:lnTo>
                        <a:pt x="43" y="8"/>
                      </a:lnTo>
                      <a:lnTo>
                        <a:pt x="44" y="8"/>
                      </a:lnTo>
                      <a:lnTo>
                        <a:pt x="45" y="7"/>
                      </a:lnTo>
                      <a:lnTo>
                        <a:pt x="46" y="7"/>
                      </a:lnTo>
                      <a:lnTo>
                        <a:pt x="47" y="6"/>
                      </a:lnTo>
                      <a:lnTo>
                        <a:pt x="48" y="6"/>
                      </a:lnTo>
                      <a:lnTo>
                        <a:pt x="49" y="6"/>
                      </a:lnTo>
                      <a:lnTo>
                        <a:pt x="50" y="6"/>
                      </a:lnTo>
                      <a:lnTo>
                        <a:pt x="51" y="5"/>
                      </a:lnTo>
                      <a:lnTo>
                        <a:pt x="52" y="5"/>
                      </a:lnTo>
                      <a:lnTo>
                        <a:pt x="53" y="5"/>
                      </a:lnTo>
                      <a:lnTo>
                        <a:pt x="55" y="5"/>
                      </a:lnTo>
                      <a:lnTo>
                        <a:pt x="56" y="5"/>
                      </a:lnTo>
                      <a:lnTo>
                        <a:pt x="57" y="5"/>
                      </a:lnTo>
                      <a:lnTo>
                        <a:pt x="58" y="5"/>
                      </a:lnTo>
                      <a:lnTo>
                        <a:pt x="59" y="5"/>
                      </a:lnTo>
                      <a:lnTo>
                        <a:pt x="60" y="5"/>
                      </a:lnTo>
                      <a:lnTo>
                        <a:pt x="61" y="5"/>
                      </a:lnTo>
                      <a:lnTo>
                        <a:pt x="51" y="0"/>
                      </a:lnTo>
                      <a:lnTo>
                        <a:pt x="49" y="0"/>
                      </a:lnTo>
                      <a:lnTo>
                        <a:pt x="49" y="1"/>
                      </a:lnTo>
                      <a:lnTo>
                        <a:pt x="47" y="1"/>
                      </a:lnTo>
                      <a:lnTo>
                        <a:pt x="47" y="2"/>
                      </a:lnTo>
                      <a:lnTo>
                        <a:pt x="46" y="2"/>
                      </a:lnTo>
                      <a:lnTo>
                        <a:pt x="45" y="2"/>
                      </a:lnTo>
                      <a:lnTo>
                        <a:pt x="44" y="3"/>
                      </a:lnTo>
                      <a:lnTo>
                        <a:pt x="42" y="4"/>
                      </a:lnTo>
                      <a:lnTo>
                        <a:pt x="42" y="5"/>
                      </a:lnTo>
                      <a:lnTo>
                        <a:pt x="40" y="6"/>
                      </a:lnTo>
                      <a:lnTo>
                        <a:pt x="39" y="8"/>
                      </a:lnTo>
                      <a:lnTo>
                        <a:pt x="38" y="8"/>
                      </a:lnTo>
                      <a:lnTo>
                        <a:pt x="38" y="9"/>
                      </a:lnTo>
                      <a:lnTo>
                        <a:pt x="37" y="11"/>
                      </a:lnTo>
                      <a:lnTo>
                        <a:pt x="37" y="12"/>
                      </a:lnTo>
                      <a:lnTo>
                        <a:pt x="36" y="13"/>
                      </a:lnTo>
                      <a:lnTo>
                        <a:pt x="36" y="14"/>
                      </a:lnTo>
                      <a:lnTo>
                        <a:pt x="35" y="16"/>
                      </a:lnTo>
                      <a:lnTo>
                        <a:pt x="34" y="18"/>
                      </a:lnTo>
                      <a:lnTo>
                        <a:pt x="34" y="20"/>
                      </a:lnTo>
                      <a:lnTo>
                        <a:pt x="33" y="21"/>
                      </a:lnTo>
                      <a:lnTo>
                        <a:pt x="33" y="22"/>
                      </a:lnTo>
                      <a:lnTo>
                        <a:pt x="32" y="24"/>
                      </a:lnTo>
                      <a:lnTo>
                        <a:pt x="31" y="26"/>
                      </a:lnTo>
                      <a:lnTo>
                        <a:pt x="31" y="27"/>
                      </a:lnTo>
                      <a:lnTo>
                        <a:pt x="30" y="29"/>
                      </a:lnTo>
                      <a:lnTo>
                        <a:pt x="30" y="30"/>
                      </a:lnTo>
                      <a:lnTo>
                        <a:pt x="29" y="31"/>
                      </a:lnTo>
                      <a:lnTo>
                        <a:pt x="28" y="32"/>
                      </a:lnTo>
                      <a:lnTo>
                        <a:pt x="26" y="33"/>
                      </a:lnTo>
                      <a:lnTo>
                        <a:pt x="25" y="34"/>
                      </a:lnTo>
                      <a:lnTo>
                        <a:pt x="23" y="34"/>
                      </a:lnTo>
                      <a:lnTo>
                        <a:pt x="23" y="35"/>
                      </a:lnTo>
                      <a:lnTo>
                        <a:pt x="21" y="35"/>
                      </a:lnTo>
                      <a:lnTo>
                        <a:pt x="20" y="36"/>
                      </a:lnTo>
                      <a:lnTo>
                        <a:pt x="19" y="36"/>
                      </a:lnTo>
                      <a:lnTo>
                        <a:pt x="18" y="37"/>
                      </a:lnTo>
                      <a:lnTo>
                        <a:pt x="17" y="37"/>
                      </a:lnTo>
                      <a:lnTo>
                        <a:pt x="16" y="38"/>
                      </a:lnTo>
                      <a:lnTo>
                        <a:pt x="14" y="38"/>
                      </a:lnTo>
                      <a:lnTo>
                        <a:pt x="13" y="39"/>
                      </a:lnTo>
                      <a:lnTo>
                        <a:pt x="12" y="40"/>
                      </a:lnTo>
                      <a:lnTo>
                        <a:pt x="11" y="40"/>
                      </a:lnTo>
                      <a:lnTo>
                        <a:pt x="10" y="40"/>
                      </a:lnTo>
                      <a:lnTo>
                        <a:pt x="8" y="41"/>
                      </a:lnTo>
                      <a:lnTo>
                        <a:pt x="7" y="42"/>
                      </a:lnTo>
                      <a:lnTo>
                        <a:pt x="7" y="43"/>
                      </a:lnTo>
                      <a:lnTo>
                        <a:pt x="5" y="44"/>
                      </a:lnTo>
                      <a:lnTo>
                        <a:pt x="3" y="46"/>
                      </a:lnTo>
                      <a:lnTo>
                        <a:pt x="3" y="47"/>
                      </a:lnTo>
                      <a:lnTo>
                        <a:pt x="2" y="48"/>
                      </a:lnTo>
                      <a:lnTo>
                        <a:pt x="2" y="50"/>
                      </a:lnTo>
                      <a:lnTo>
                        <a:pt x="2" y="51"/>
                      </a:lnTo>
                      <a:lnTo>
                        <a:pt x="0" y="71"/>
                      </a:lnTo>
                      <a:lnTo>
                        <a:pt x="0" y="72"/>
                      </a:lnTo>
                      <a:lnTo>
                        <a:pt x="1" y="73"/>
                      </a:lnTo>
                      <a:lnTo>
                        <a:pt x="2" y="74"/>
                      </a:lnTo>
                      <a:lnTo>
                        <a:pt x="3" y="75"/>
                      </a:lnTo>
                      <a:lnTo>
                        <a:pt x="3" y="77"/>
                      </a:lnTo>
                      <a:lnTo>
                        <a:pt x="4" y="78"/>
                      </a:lnTo>
                      <a:lnTo>
                        <a:pt x="5" y="79"/>
                      </a:lnTo>
                      <a:lnTo>
                        <a:pt x="6" y="80"/>
                      </a:lnTo>
                      <a:lnTo>
                        <a:pt x="7" y="81"/>
                      </a:lnTo>
                      <a:lnTo>
                        <a:pt x="8" y="82"/>
                      </a:lnTo>
                      <a:lnTo>
                        <a:pt x="9" y="83"/>
                      </a:lnTo>
                      <a:lnTo>
                        <a:pt x="10" y="85"/>
                      </a:lnTo>
                      <a:lnTo>
                        <a:pt x="11" y="86"/>
                      </a:lnTo>
                      <a:lnTo>
                        <a:pt x="13" y="87"/>
                      </a:lnTo>
                      <a:lnTo>
                        <a:pt x="14" y="88"/>
                      </a:lnTo>
                      <a:lnTo>
                        <a:pt x="15" y="89"/>
                      </a:lnTo>
                      <a:lnTo>
                        <a:pt x="16" y="90"/>
                      </a:lnTo>
                      <a:lnTo>
                        <a:pt x="17" y="92"/>
                      </a:lnTo>
                      <a:lnTo>
                        <a:pt x="18" y="92"/>
                      </a:lnTo>
                      <a:lnTo>
                        <a:pt x="19" y="94"/>
                      </a:lnTo>
                      <a:lnTo>
                        <a:pt x="20" y="95"/>
                      </a:lnTo>
                      <a:lnTo>
                        <a:pt x="21" y="96"/>
                      </a:lnTo>
                      <a:lnTo>
                        <a:pt x="22" y="97"/>
                      </a:lnTo>
                      <a:lnTo>
                        <a:pt x="23" y="98"/>
                      </a:lnTo>
                      <a:lnTo>
                        <a:pt x="24" y="99"/>
                      </a:lnTo>
                      <a:lnTo>
                        <a:pt x="24" y="100"/>
                      </a:lnTo>
                      <a:lnTo>
                        <a:pt x="25" y="101"/>
                      </a:lnTo>
                      <a:lnTo>
                        <a:pt x="26" y="102"/>
                      </a:lnTo>
                      <a:lnTo>
                        <a:pt x="26" y="103"/>
                      </a:lnTo>
                      <a:lnTo>
                        <a:pt x="27" y="104"/>
                      </a:lnTo>
                      <a:lnTo>
                        <a:pt x="27" y="106"/>
                      </a:lnTo>
                      <a:lnTo>
                        <a:pt x="28" y="106"/>
                      </a:lnTo>
                      <a:lnTo>
                        <a:pt x="28" y="108"/>
                      </a:lnTo>
                      <a:lnTo>
                        <a:pt x="28" y="109"/>
                      </a:lnTo>
                      <a:lnTo>
                        <a:pt x="28" y="111"/>
                      </a:lnTo>
                      <a:lnTo>
                        <a:pt x="28" y="112"/>
                      </a:lnTo>
                      <a:lnTo>
                        <a:pt x="28" y="113"/>
                      </a:lnTo>
                      <a:lnTo>
                        <a:pt x="29" y="115"/>
                      </a:lnTo>
                      <a:lnTo>
                        <a:pt x="29" y="117"/>
                      </a:lnTo>
                      <a:lnTo>
                        <a:pt x="29" y="118"/>
                      </a:lnTo>
                      <a:lnTo>
                        <a:pt x="29" y="120"/>
                      </a:lnTo>
                      <a:lnTo>
                        <a:pt x="30" y="122"/>
                      </a:lnTo>
                      <a:lnTo>
                        <a:pt x="30" y="124"/>
                      </a:lnTo>
                      <a:lnTo>
                        <a:pt x="31" y="125"/>
                      </a:lnTo>
                      <a:lnTo>
                        <a:pt x="31" y="127"/>
                      </a:lnTo>
                      <a:lnTo>
                        <a:pt x="32" y="129"/>
                      </a:lnTo>
                      <a:lnTo>
                        <a:pt x="32" y="131"/>
                      </a:lnTo>
                      <a:lnTo>
                        <a:pt x="33" y="133"/>
                      </a:lnTo>
                      <a:lnTo>
                        <a:pt x="33" y="135"/>
                      </a:lnTo>
                      <a:lnTo>
                        <a:pt x="34" y="136"/>
                      </a:lnTo>
                      <a:lnTo>
                        <a:pt x="35" y="138"/>
                      </a:lnTo>
                      <a:lnTo>
                        <a:pt x="36" y="140"/>
                      </a:lnTo>
                      <a:lnTo>
                        <a:pt x="37" y="141"/>
                      </a:lnTo>
                      <a:lnTo>
                        <a:pt x="37" y="143"/>
                      </a:lnTo>
                      <a:lnTo>
                        <a:pt x="39" y="145"/>
                      </a:lnTo>
                      <a:lnTo>
                        <a:pt x="40" y="147"/>
                      </a:lnTo>
                      <a:lnTo>
                        <a:pt x="41" y="148"/>
                      </a:lnTo>
                      <a:lnTo>
                        <a:pt x="42" y="150"/>
                      </a:lnTo>
                      <a:lnTo>
                        <a:pt x="44" y="152"/>
                      </a:lnTo>
                      <a:lnTo>
                        <a:pt x="45" y="153"/>
                      </a:lnTo>
                      <a:lnTo>
                        <a:pt x="47" y="154"/>
                      </a:lnTo>
                      <a:lnTo>
                        <a:pt x="49" y="156"/>
                      </a:lnTo>
                      <a:lnTo>
                        <a:pt x="51" y="157"/>
                      </a:lnTo>
                      <a:lnTo>
                        <a:pt x="51" y="158"/>
                      </a:lnTo>
                      <a:lnTo>
                        <a:pt x="52" y="159"/>
                      </a:lnTo>
                      <a:lnTo>
                        <a:pt x="53" y="159"/>
                      </a:lnTo>
                      <a:lnTo>
                        <a:pt x="54" y="160"/>
                      </a:lnTo>
                      <a:lnTo>
                        <a:pt x="55" y="161"/>
                      </a:lnTo>
                      <a:lnTo>
                        <a:pt x="56" y="161"/>
                      </a:lnTo>
                      <a:lnTo>
                        <a:pt x="57" y="161"/>
                      </a:lnTo>
                      <a:lnTo>
                        <a:pt x="58" y="162"/>
                      </a:lnTo>
                      <a:lnTo>
                        <a:pt x="59" y="163"/>
                      </a:lnTo>
                      <a:lnTo>
                        <a:pt x="60" y="163"/>
                      </a:lnTo>
                      <a:lnTo>
                        <a:pt x="62" y="164"/>
                      </a:lnTo>
                      <a:lnTo>
                        <a:pt x="64" y="165"/>
                      </a:lnTo>
                      <a:lnTo>
                        <a:pt x="65" y="165"/>
                      </a:lnTo>
                      <a:lnTo>
                        <a:pt x="67" y="166"/>
                      </a:lnTo>
                      <a:lnTo>
                        <a:pt x="69" y="167"/>
                      </a:lnTo>
                      <a:lnTo>
                        <a:pt x="71" y="167"/>
                      </a:lnTo>
                      <a:lnTo>
                        <a:pt x="72" y="167"/>
                      </a:lnTo>
                      <a:lnTo>
                        <a:pt x="74" y="168"/>
                      </a:lnTo>
                      <a:lnTo>
                        <a:pt x="76" y="168"/>
                      </a:lnTo>
                      <a:lnTo>
                        <a:pt x="77" y="169"/>
                      </a:lnTo>
                      <a:lnTo>
                        <a:pt x="79" y="169"/>
                      </a:lnTo>
                      <a:lnTo>
                        <a:pt x="80" y="170"/>
                      </a:lnTo>
                      <a:lnTo>
                        <a:pt x="81" y="170"/>
                      </a:lnTo>
                      <a:lnTo>
                        <a:pt x="83" y="170"/>
                      </a:lnTo>
                      <a:lnTo>
                        <a:pt x="84" y="170"/>
                      </a:lnTo>
                      <a:lnTo>
                        <a:pt x="85" y="170"/>
                      </a:lnTo>
                      <a:lnTo>
                        <a:pt x="86" y="170"/>
                      </a:lnTo>
                      <a:lnTo>
                        <a:pt x="87" y="170"/>
                      </a:lnTo>
                      <a:lnTo>
                        <a:pt x="88" y="170"/>
                      </a:lnTo>
                      <a:lnTo>
                        <a:pt x="89" y="170"/>
                      </a:lnTo>
                      <a:lnTo>
                        <a:pt x="90" y="170"/>
                      </a:lnTo>
                      <a:lnTo>
                        <a:pt x="91" y="170"/>
                      </a:lnTo>
                      <a:lnTo>
                        <a:pt x="92" y="170"/>
                      </a:lnTo>
                      <a:lnTo>
                        <a:pt x="85" y="158"/>
                      </a:lnTo>
                      <a:lnTo>
                        <a:pt x="84" y="158"/>
                      </a:lnTo>
                      <a:lnTo>
                        <a:pt x="83" y="158"/>
                      </a:lnTo>
                      <a:lnTo>
                        <a:pt x="82" y="158"/>
                      </a:lnTo>
                      <a:lnTo>
                        <a:pt x="81" y="158"/>
                      </a:lnTo>
                      <a:lnTo>
                        <a:pt x="80" y="158"/>
                      </a:lnTo>
                      <a:lnTo>
                        <a:pt x="78" y="158"/>
                      </a:lnTo>
                      <a:lnTo>
                        <a:pt x="77" y="158"/>
                      </a:lnTo>
                      <a:lnTo>
                        <a:pt x="76" y="157"/>
                      </a:lnTo>
                      <a:lnTo>
                        <a:pt x="75" y="157"/>
                      </a:lnTo>
                      <a:lnTo>
                        <a:pt x="73" y="157"/>
                      </a:lnTo>
                      <a:lnTo>
                        <a:pt x="72" y="157"/>
                      </a:lnTo>
                      <a:lnTo>
                        <a:pt x="70" y="157"/>
                      </a:lnTo>
                      <a:lnTo>
                        <a:pt x="69" y="157"/>
                      </a:lnTo>
                      <a:lnTo>
                        <a:pt x="67" y="157"/>
                      </a:lnTo>
                      <a:lnTo>
                        <a:pt x="65" y="156"/>
                      </a:lnTo>
                      <a:lnTo>
                        <a:pt x="64" y="156"/>
                      </a:lnTo>
                      <a:lnTo>
                        <a:pt x="62" y="156"/>
                      </a:lnTo>
                      <a:lnTo>
                        <a:pt x="60" y="156"/>
                      </a:lnTo>
                      <a:lnTo>
                        <a:pt x="59" y="155"/>
                      </a:lnTo>
                      <a:lnTo>
                        <a:pt x="57" y="155"/>
                      </a:lnTo>
                      <a:lnTo>
                        <a:pt x="56" y="155"/>
                      </a:lnTo>
                      <a:lnTo>
                        <a:pt x="54" y="154"/>
                      </a:lnTo>
                      <a:lnTo>
                        <a:pt x="53" y="154"/>
                      </a:lnTo>
                      <a:lnTo>
                        <a:pt x="51" y="153"/>
                      </a:lnTo>
                      <a:lnTo>
                        <a:pt x="49" y="152"/>
                      </a:lnTo>
                      <a:lnTo>
                        <a:pt x="48" y="152"/>
                      </a:lnTo>
                      <a:lnTo>
                        <a:pt x="47" y="151"/>
                      </a:lnTo>
                      <a:lnTo>
                        <a:pt x="46" y="150"/>
                      </a:lnTo>
                      <a:lnTo>
                        <a:pt x="45" y="149"/>
                      </a:lnTo>
                      <a:lnTo>
                        <a:pt x="44" y="148"/>
                      </a:lnTo>
                      <a:lnTo>
                        <a:pt x="44" y="147"/>
                      </a:lnTo>
                      <a:lnTo>
                        <a:pt x="43" y="145"/>
                      </a:lnTo>
                      <a:lnTo>
                        <a:pt x="42" y="143"/>
                      </a:lnTo>
                      <a:lnTo>
                        <a:pt x="41" y="141"/>
                      </a:lnTo>
                      <a:lnTo>
                        <a:pt x="41" y="140"/>
                      </a:lnTo>
                      <a:lnTo>
                        <a:pt x="40" y="138"/>
                      </a:lnTo>
                      <a:lnTo>
                        <a:pt x="40" y="136"/>
                      </a:lnTo>
                      <a:lnTo>
                        <a:pt x="39" y="135"/>
                      </a:lnTo>
                      <a:lnTo>
                        <a:pt x="39" y="134"/>
                      </a:lnTo>
                      <a:lnTo>
                        <a:pt x="39" y="133"/>
                      </a:lnTo>
                      <a:lnTo>
                        <a:pt x="39" y="132"/>
                      </a:lnTo>
                      <a:lnTo>
                        <a:pt x="38" y="131"/>
                      </a:lnTo>
                      <a:lnTo>
                        <a:pt x="38" y="129"/>
                      </a:lnTo>
                      <a:lnTo>
                        <a:pt x="38" y="128"/>
                      </a:lnTo>
                      <a:lnTo>
                        <a:pt x="37" y="127"/>
                      </a:lnTo>
                      <a:lnTo>
                        <a:pt x="37" y="126"/>
                      </a:lnTo>
                      <a:lnTo>
                        <a:pt x="37" y="124"/>
                      </a:lnTo>
                      <a:lnTo>
                        <a:pt x="37" y="123"/>
                      </a:lnTo>
                      <a:lnTo>
                        <a:pt x="37" y="122"/>
                      </a:lnTo>
                      <a:lnTo>
                        <a:pt x="37" y="121"/>
                      </a:lnTo>
                      <a:lnTo>
                        <a:pt x="36" y="120"/>
                      </a:lnTo>
                      <a:lnTo>
                        <a:pt x="36" y="118"/>
                      </a:lnTo>
                      <a:lnTo>
                        <a:pt x="36" y="117"/>
                      </a:lnTo>
                      <a:lnTo>
                        <a:pt x="36" y="116"/>
                      </a:lnTo>
                      <a:lnTo>
                        <a:pt x="36" y="115"/>
                      </a:lnTo>
                      <a:lnTo>
                        <a:pt x="35" y="113"/>
                      </a:lnTo>
                      <a:lnTo>
                        <a:pt x="35" y="112"/>
                      </a:lnTo>
                      <a:lnTo>
                        <a:pt x="35" y="111"/>
                      </a:lnTo>
                      <a:lnTo>
                        <a:pt x="35" y="110"/>
                      </a:lnTo>
                      <a:lnTo>
                        <a:pt x="35" y="109"/>
                      </a:lnTo>
                      <a:lnTo>
                        <a:pt x="34" y="108"/>
                      </a:lnTo>
                      <a:lnTo>
                        <a:pt x="34" y="106"/>
                      </a:lnTo>
                      <a:lnTo>
                        <a:pt x="34" y="104"/>
                      </a:lnTo>
                      <a:lnTo>
                        <a:pt x="34" y="103"/>
                      </a:lnTo>
                      <a:lnTo>
                        <a:pt x="34" y="101"/>
                      </a:lnTo>
                      <a:lnTo>
                        <a:pt x="34" y="99"/>
                      </a:lnTo>
                      <a:lnTo>
                        <a:pt x="33" y="98"/>
                      </a:lnTo>
                      <a:lnTo>
                        <a:pt x="33" y="96"/>
                      </a:lnTo>
                      <a:lnTo>
                        <a:pt x="33" y="95"/>
                      </a:lnTo>
                      <a:lnTo>
                        <a:pt x="33" y="94"/>
                      </a:lnTo>
                      <a:lnTo>
                        <a:pt x="33" y="93"/>
                      </a:lnTo>
                      <a:lnTo>
                        <a:pt x="32" y="92"/>
                      </a:lnTo>
                      <a:lnTo>
                        <a:pt x="31" y="92"/>
                      </a:lnTo>
                      <a:lnTo>
                        <a:pt x="30" y="92"/>
                      </a:lnTo>
                      <a:lnTo>
                        <a:pt x="29" y="91"/>
                      </a:lnTo>
                      <a:lnTo>
                        <a:pt x="28" y="90"/>
                      </a:lnTo>
                      <a:lnTo>
                        <a:pt x="27" y="89"/>
                      </a:lnTo>
                      <a:lnTo>
                        <a:pt x="25" y="89"/>
                      </a:lnTo>
                      <a:lnTo>
                        <a:pt x="24" y="88"/>
                      </a:lnTo>
                      <a:lnTo>
                        <a:pt x="23" y="87"/>
                      </a:lnTo>
                      <a:lnTo>
                        <a:pt x="21" y="86"/>
                      </a:lnTo>
                      <a:lnTo>
                        <a:pt x="20" y="85"/>
                      </a:lnTo>
                      <a:lnTo>
                        <a:pt x="18" y="83"/>
                      </a:lnTo>
                      <a:lnTo>
                        <a:pt x="17" y="83"/>
                      </a:lnTo>
                      <a:lnTo>
                        <a:pt x="15" y="81"/>
                      </a:lnTo>
                      <a:lnTo>
                        <a:pt x="14" y="80"/>
                      </a:lnTo>
                      <a:lnTo>
                        <a:pt x="13" y="78"/>
                      </a:lnTo>
                      <a:lnTo>
                        <a:pt x="11" y="77"/>
                      </a:lnTo>
                      <a:lnTo>
                        <a:pt x="10" y="76"/>
                      </a:lnTo>
                      <a:lnTo>
                        <a:pt x="9" y="74"/>
                      </a:lnTo>
                      <a:lnTo>
                        <a:pt x="8" y="73"/>
                      </a:lnTo>
                      <a:lnTo>
                        <a:pt x="7" y="72"/>
                      </a:lnTo>
                      <a:lnTo>
                        <a:pt x="6" y="70"/>
                      </a:lnTo>
                      <a:lnTo>
                        <a:pt x="5" y="69"/>
                      </a:lnTo>
                      <a:lnTo>
                        <a:pt x="5" y="67"/>
                      </a:lnTo>
                      <a:lnTo>
                        <a:pt x="4" y="66"/>
                      </a:lnTo>
                      <a:lnTo>
                        <a:pt x="3" y="64"/>
                      </a:lnTo>
                      <a:lnTo>
                        <a:pt x="3" y="63"/>
                      </a:lnTo>
                      <a:lnTo>
                        <a:pt x="3" y="61"/>
                      </a:lnTo>
                      <a:lnTo>
                        <a:pt x="4" y="60"/>
                      </a:lnTo>
                      <a:close/>
                    </a:path>
                  </a:pathLst>
                </a:custGeom>
                <a:solidFill>
                  <a:srgbClr val="EBFAB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491" name="Freeform 145"/>
                <p:cNvSpPr>
                  <a:spLocks/>
                </p:cNvSpPr>
                <p:nvPr/>
              </p:nvSpPr>
              <p:spPr bwMode="auto">
                <a:xfrm>
                  <a:off x="4645" y="2357"/>
                  <a:ext cx="195" cy="131"/>
                </a:xfrm>
                <a:custGeom>
                  <a:avLst/>
                  <a:gdLst>
                    <a:gd name="T0" fmla="*/ 4 w 195"/>
                    <a:gd name="T1" fmla="*/ 119 h 131"/>
                    <a:gd name="T2" fmla="*/ 12 w 195"/>
                    <a:gd name="T3" fmla="*/ 122 h 131"/>
                    <a:gd name="T4" fmla="*/ 19 w 195"/>
                    <a:gd name="T5" fmla="*/ 125 h 131"/>
                    <a:gd name="T6" fmla="*/ 27 w 195"/>
                    <a:gd name="T7" fmla="*/ 127 h 131"/>
                    <a:gd name="T8" fmla="*/ 36 w 195"/>
                    <a:gd name="T9" fmla="*/ 130 h 131"/>
                    <a:gd name="T10" fmla="*/ 46 w 195"/>
                    <a:gd name="T11" fmla="*/ 131 h 131"/>
                    <a:gd name="T12" fmla="*/ 56 w 195"/>
                    <a:gd name="T13" fmla="*/ 131 h 131"/>
                    <a:gd name="T14" fmla="*/ 67 w 195"/>
                    <a:gd name="T15" fmla="*/ 130 h 131"/>
                    <a:gd name="T16" fmla="*/ 79 w 195"/>
                    <a:gd name="T17" fmla="*/ 128 h 131"/>
                    <a:gd name="T18" fmla="*/ 89 w 195"/>
                    <a:gd name="T19" fmla="*/ 125 h 131"/>
                    <a:gd name="T20" fmla="*/ 97 w 195"/>
                    <a:gd name="T21" fmla="*/ 121 h 131"/>
                    <a:gd name="T22" fmla="*/ 105 w 195"/>
                    <a:gd name="T23" fmla="*/ 116 h 131"/>
                    <a:gd name="T24" fmla="*/ 111 w 195"/>
                    <a:gd name="T25" fmla="*/ 110 h 131"/>
                    <a:gd name="T26" fmla="*/ 121 w 195"/>
                    <a:gd name="T27" fmla="*/ 98 h 131"/>
                    <a:gd name="T28" fmla="*/ 130 w 195"/>
                    <a:gd name="T29" fmla="*/ 88 h 131"/>
                    <a:gd name="T30" fmla="*/ 139 w 195"/>
                    <a:gd name="T31" fmla="*/ 82 h 131"/>
                    <a:gd name="T32" fmla="*/ 145 w 195"/>
                    <a:gd name="T33" fmla="*/ 80 h 131"/>
                    <a:gd name="T34" fmla="*/ 151 w 195"/>
                    <a:gd name="T35" fmla="*/ 78 h 131"/>
                    <a:gd name="T36" fmla="*/ 158 w 195"/>
                    <a:gd name="T37" fmla="*/ 75 h 131"/>
                    <a:gd name="T38" fmla="*/ 164 w 195"/>
                    <a:gd name="T39" fmla="*/ 72 h 131"/>
                    <a:gd name="T40" fmla="*/ 170 w 195"/>
                    <a:gd name="T41" fmla="*/ 69 h 131"/>
                    <a:gd name="T42" fmla="*/ 177 w 195"/>
                    <a:gd name="T43" fmla="*/ 65 h 131"/>
                    <a:gd name="T44" fmla="*/ 187 w 195"/>
                    <a:gd name="T45" fmla="*/ 55 h 131"/>
                    <a:gd name="T46" fmla="*/ 193 w 195"/>
                    <a:gd name="T47" fmla="*/ 45 h 131"/>
                    <a:gd name="T48" fmla="*/ 195 w 195"/>
                    <a:gd name="T49" fmla="*/ 38 h 131"/>
                    <a:gd name="T50" fmla="*/ 195 w 195"/>
                    <a:gd name="T51" fmla="*/ 30 h 131"/>
                    <a:gd name="T52" fmla="*/ 194 w 195"/>
                    <a:gd name="T53" fmla="*/ 24 h 131"/>
                    <a:gd name="T54" fmla="*/ 191 w 195"/>
                    <a:gd name="T55" fmla="*/ 14 h 131"/>
                    <a:gd name="T56" fmla="*/ 184 w 195"/>
                    <a:gd name="T57" fmla="*/ 7 h 131"/>
                    <a:gd name="T58" fmla="*/ 178 w 195"/>
                    <a:gd name="T59" fmla="*/ 3 h 131"/>
                    <a:gd name="T60" fmla="*/ 179 w 195"/>
                    <a:gd name="T61" fmla="*/ 12 h 131"/>
                    <a:gd name="T62" fmla="*/ 185 w 195"/>
                    <a:gd name="T63" fmla="*/ 18 h 131"/>
                    <a:gd name="T64" fmla="*/ 191 w 195"/>
                    <a:gd name="T65" fmla="*/ 29 h 131"/>
                    <a:gd name="T66" fmla="*/ 192 w 195"/>
                    <a:gd name="T67" fmla="*/ 36 h 131"/>
                    <a:gd name="T68" fmla="*/ 189 w 195"/>
                    <a:gd name="T69" fmla="*/ 43 h 131"/>
                    <a:gd name="T70" fmla="*/ 181 w 195"/>
                    <a:gd name="T71" fmla="*/ 50 h 131"/>
                    <a:gd name="T72" fmla="*/ 174 w 195"/>
                    <a:gd name="T73" fmla="*/ 54 h 131"/>
                    <a:gd name="T74" fmla="*/ 165 w 195"/>
                    <a:gd name="T75" fmla="*/ 56 h 131"/>
                    <a:gd name="T76" fmla="*/ 159 w 195"/>
                    <a:gd name="T77" fmla="*/ 61 h 131"/>
                    <a:gd name="T78" fmla="*/ 150 w 195"/>
                    <a:gd name="T79" fmla="*/ 68 h 131"/>
                    <a:gd name="T80" fmla="*/ 141 w 195"/>
                    <a:gd name="T81" fmla="*/ 74 h 131"/>
                    <a:gd name="T82" fmla="*/ 136 w 195"/>
                    <a:gd name="T83" fmla="*/ 77 h 131"/>
                    <a:gd name="T84" fmla="*/ 129 w 195"/>
                    <a:gd name="T85" fmla="*/ 80 h 131"/>
                    <a:gd name="T86" fmla="*/ 122 w 195"/>
                    <a:gd name="T87" fmla="*/ 83 h 131"/>
                    <a:gd name="T88" fmla="*/ 116 w 195"/>
                    <a:gd name="T89" fmla="*/ 85 h 131"/>
                    <a:gd name="T90" fmla="*/ 111 w 195"/>
                    <a:gd name="T91" fmla="*/ 91 h 131"/>
                    <a:gd name="T92" fmla="*/ 105 w 195"/>
                    <a:gd name="T93" fmla="*/ 101 h 131"/>
                    <a:gd name="T94" fmla="*/ 95 w 195"/>
                    <a:gd name="T95" fmla="*/ 111 h 131"/>
                    <a:gd name="T96" fmla="*/ 85 w 195"/>
                    <a:gd name="T97" fmla="*/ 120 h 131"/>
                    <a:gd name="T98" fmla="*/ 75 w 195"/>
                    <a:gd name="T99" fmla="*/ 126 h 131"/>
                    <a:gd name="T100" fmla="*/ 67 w 195"/>
                    <a:gd name="T101" fmla="*/ 127 h 131"/>
                    <a:gd name="T102" fmla="*/ 61 w 195"/>
                    <a:gd name="T103" fmla="*/ 125 h 131"/>
                    <a:gd name="T104" fmla="*/ 55 w 195"/>
                    <a:gd name="T105" fmla="*/ 122 h 131"/>
                    <a:gd name="T106" fmla="*/ 49 w 195"/>
                    <a:gd name="T107" fmla="*/ 119 h 131"/>
                    <a:gd name="T108" fmla="*/ 43 w 195"/>
                    <a:gd name="T109" fmla="*/ 115 h 131"/>
                    <a:gd name="T110" fmla="*/ 34 w 195"/>
                    <a:gd name="T111" fmla="*/ 107 h 131"/>
                    <a:gd name="T112" fmla="*/ 28 w 195"/>
                    <a:gd name="T113" fmla="*/ 103 h 131"/>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95"/>
                    <a:gd name="T172" fmla="*/ 0 h 131"/>
                    <a:gd name="T173" fmla="*/ 195 w 195"/>
                    <a:gd name="T174" fmla="*/ 131 h 131"/>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95" h="131">
                      <a:moveTo>
                        <a:pt x="0" y="116"/>
                      </a:moveTo>
                      <a:lnTo>
                        <a:pt x="0" y="116"/>
                      </a:lnTo>
                      <a:lnTo>
                        <a:pt x="1" y="117"/>
                      </a:lnTo>
                      <a:lnTo>
                        <a:pt x="2" y="118"/>
                      </a:lnTo>
                      <a:lnTo>
                        <a:pt x="3" y="118"/>
                      </a:lnTo>
                      <a:lnTo>
                        <a:pt x="4" y="119"/>
                      </a:lnTo>
                      <a:lnTo>
                        <a:pt x="6" y="120"/>
                      </a:lnTo>
                      <a:lnTo>
                        <a:pt x="7" y="120"/>
                      </a:lnTo>
                      <a:lnTo>
                        <a:pt x="9" y="121"/>
                      </a:lnTo>
                      <a:lnTo>
                        <a:pt x="10" y="121"/>
                      </a:lnTo>
                      <a:lnTo>
                        <a:pt x="11" y="122"/>
                      </a:lnTo>
                      <a:lnTo>
                        <a:pt x="12" y="122"/>
                      </a:lnTo>
                      <a:lnTo>
                        <a:pt x="13" y="123"/>
                      </a:lnTo>
                      <a:lnTo>
                        <a:pt x="14" y="123"/>
                      </a:lnTo>
                      <a:lnTo>
                        <a:pt x="15" y="124"/>
                      </a:lnTo>
                      <a:lnTo>
                        <a:pt x="17" y="124"/>
                      </a:lnTo>
                      <a:lnTo>
                        <a:pt x="18" y="124"/>
                      </a:lnTo>
                      <a:lnTo>
                        <a:pt x="19" y="125"/>
                      </a:lnTo>
                      <a:lnTo>
                        <a:pt x="20" y="125"/>
                      </a:lnTo>
                      <a:lnTo>
                        <a:pt x="22" y="126"/>
                      </a:lnTo>
                      <a:lnTo>
                        <a:pt x="23" y="126"/>
                      </a:lnTo>
                      <a:lnTo>
                        <a:pt x="24" y="127"/>
                      </a:lnTo>
                      <a:lnTo>
                        <a:pt x="26" y="127"/>
                      </a:lnTo>
                      <a:lnTo>
                        <a:pt x="27" y="127"/>
                      </a:lnTo>
                      <a:lnTo>
                        <a:pt x="28" y="128"/>
                      </a:lnTo>
                      <a:lnTo>
                        <a:pt x="30" y="128"/>
                      </a:lnTo>
                      <a:lnTo>
                        <a:pt x="31" y="128"/>
                      </a:lnTo>
                      <a:lnTo>
                        <a:pt x="33" y="129"/>
                      </a:lnTo>
                      <a:lnTo>
                        <a:pt x="35" y="129"/>
                      </a:lnTo>
                      <a:lnTo>
                        <a:pt x="36" y="130"/>
                      </a:lnTo>
                      <a:lnTo>
                        <a:pt x="38" y="130"/>
                      </a:lnTo>
                      <a:lnTo>
                        <a:pt x="39" y="130"/>
                      </a:lnTo>
                      <a:lnTo>
                        <a:pt x="41" y="130"/>
                      </a:lnTo>
                      <a:lnTo>
                        <a:pt x="42" y="130"/>
                      </a:lnTo>
                      <a:lnTo>
                        <a:pt x="44" y="130"/>
                      </a:lnTo>
                      <a:lnTo>
                        <a:pt x="46" y="131"/>
                      </a:lnTo>
                      <a:lnTo>
                        <a:pt x="48" y="131"/>
                      </a:lnTo>
                      <a:lnTo>
                        <a:pt x="49" y="131"/>
                      </a:lnTo>
                      <a:lnTo>
                        <a:pt x="51" y="131"/>
                      </a:lnTo>
                      <a:lnTo>
                        <a:pt x="53" y="131"/>
                      </a:lnTo>
                      <a:lnTo>
                        <a:pt x="54" y="131"/>
                      </a:lnTo>
                      <a:lnTo>
                        <a:pt x="56" y="131"/>
                      </a:lnTo>
                      <a:lnTo>
                        <a:pt x="58" y="131"/>
                      </a:lnTo>
                      <a:lnTo>
                        <a:pt x="60" y="131"/>
                      </a:lnTo>
                      <a:lnTo>
                        <a:pt x="62" y="131"/>
                      </a:lnTo>
                      <a:lnTo>
                        <a:pt x="64" y="131"/>
                      </a:lnTo>
                      <a:lnTo>
                        <a:pt x="66" y="131"/>
                      </a:lnTo>
                      <a:lnTo>
                        <a:pt x="67" y="130"/>
                      </a:lnTo>
                      <a:lnTo>
                        <a:pt x="69" y="130"/>
                      </a:lnTo>
                      <a:lnTo>
                        <a:pt x="71" y="130"/>
                      </a:lnTo>
                      <a:lnTo>
                        <a:pt x="73" y="130"/>
                      </a:lnTo>
                      <a:lnTo>
                        <a:pt x="75" y="129"/>
                      </a:lnTo>
                      <a:lnTo>
                        <a:pt x="77" y="129"/>
                      </a:lnTo>
                      <a:lnTo>
                        <a:pt x="79" y="128"/>
                      </a:lnTo>
                      <a:lnTo>
                        <a:pt x="80" y="128"/>
                      </a:lnTo>
                      <a:lnTo>
                        <a:pt x="82" y="127"/>
                      </a:lnTo>
                      <a:lnTo>
                        <a:pt x="84" y="127"/>
                      </a:lnTo>
                      <a:lnTo>
                        <a:pt x="86" y="126"/>
                      </a:lnTo>
                      <a:lnTo>
                        <a:pt x="87" y="125"/>
                      </a:lnTo>
                      <a:lnTo>
                        <a:pt x="89" y="125"/>
                      </a:lnTo>
                      <a:lnTo>
                        <a:pt x="90" y="124"/>
                      </a:lnTo>
                      <a:lnTo>
                        <a:pt x="92" y="124"/>
                      </a:lnTo>
                      <a:lnTo>
                        <a:pt x="93" y="123"/>
                      </a:lnTo>
                      <a:lnTo>
                        <a:pt x="95" y="122"/>
                      </a:lnTo>
                      <a:lnTo>
                        <a:pt x="96" y="121"/>
                      </a:lnTo>
                      <a:lnTo>
                        <a:pt x="97" y="121"/>
                      </a:lnTo>
                      <a:lnTo>
                        <a:pt x="99" y="120"/>
                      </a:lnTo>
                      <a:lnTo>
                        <a:pt x="100" y="119"/>
                      </a:lnTo>
                      <a:lnTo>
                        <a:pt x="101" y="119"/>
                      </a:lnTo>
                      <a:lnTo>
                        <a:pt x="103" y="117"/>
                      </a:lnTo>
                      <a:lnTo>
                        <a:pt x="105" y="116"/>
                      </a:lnTo>
                      <a:lnTo>
                        <a:pt x="106" y="115"/>
                      </a:lnTo>
                      <a:lnTo>
                        <a:pt x="107" y="114"/>
                      </a:lnTo>
                      <a:lnTo>
                        <a:pt x="108" y="113"/>
                      </a:lnTo>
                      <a:lnTo>
                        <a:pt x="109" y="112"/>
                      </a:lnTo>
                      <a:lnTo>
                        <a:pt x="110" y="111"/>
                      </a:lnTo>
                      <a:lnTo>
                        <a:pt x="111" y="110"/>
                      </a:lnTo>
                      <a:lnTo>
                        <a:pt x="113" y="108"/>
                      </a:lnTo>
                      <a:lnTo>
                        <a:pt x="115" y="106"/>
                      </a:lnTo>
                      <a:lnTo>
                        <a:pt x="117" y="104"/>
                      </a:lnTo>
                      <a:lnTo>
                        <a:pt x="118" y="102"/>
                      </a:lnTo>
                      <a:lnTo>
                        <a:pt x="120" y="100"/>
                      </a:lnTo>
                      <a:lnTo>
                        <a:pt x="121" y="98"/>
                      </a:lnTo>
                      <a:lnTo>
                        <a:pt x="123" y="97"/>
                      </a:lnTo>
                      <a:lnTo>
                        <a:pt x="124" y="95"/>
                      </a:lnTo>
                      <a:lnTo>
                        <a:pt x="126" y="93"/>
                      </a:lnTo>
                      <a:lnTo>
                        <a:pt x="127" y="92"/>
                      </a:lnTo>
                      <a:lnTo>
                        <a:pt x="129" y="90"/>
                      </a:lnTo>
                      <a:lnTo>
                        <a:pt x="130" y="88"/>
                      </a:lnTo>
                      <a:lnTo>
                        <a:pt x="132" y="87"/>
                      </a:lnTo>
                      <a:lnTo>
                        <a:pt x="133" y="86"/>
                      </a:lnTo>
                      <a:lnTo>
                        <a:pt x="135" y="85"/>
                      </a:lnTo>
                      <a:lnTo>
                        <a:pt x="137" y="84"/>
                      </a:lnTo>
                      <a:lnTo>
                        <a:pt x="138" y="83"/>
                      </a:lnTo>
                      <a:lnTo>
                        <a:pt x="139" y="82"/>
                      </a:lnTo>
                      <a:lnTo>
                        <a:pt x="140" y="81"/>
                      </a:lnTo>
                      <a:lnTo>
                        <a:pt x="141" y="81"/>
                      </a:lnTo>
                      <a:lnTo>
                        <a:pt x="142" y="81"/>
                      </a:lnTo>
                      <a:lnTo>
                        <a:pt x="143" y="81"/>
                      </a:lnTo>
                      <a:lnTo>
                        <a:pt x="144" y="80"/>
                      </a:lnTo>
                      <a:lnTo>
                        <a:pt x="145" y="80"/>
                      </a:lnTo>
                      <a:lnTo>
                        <a:pt x="146" y="79"/>
                      </a:lnTo>
                      <a:lnTo>
                        <a:pt x="147" y="79"/>
                      </a:lnTo>
                      <a:lnTo>
                        <a:pt x="148" y="78"/>
                      </a:lnTo>
                      <a:lnTo>
                        <a:pt x="149" y="78"/>
                      </a:lnTo>
                      <a:lnTo>
                        <a:pt x="150" y="78"/>
                      </a:lnTo>
                      <a:lnTo>
                        <a:pt x="151" y="78"/>
                      </a:lnTo>
                      <a:lnTo>
                        <a:pt x="152" y="77"/>
                      </a:lnTo>
                      <a:lnTo>
                        <a:pt x="153" y="77"/>
                      </a:lnTo>
                      <a:lnTo>
                        <a:pt x="155" y="76"/>
                      </a:lnTo>
                      <a:lnTo>
                        <a:pt x="157" y="75"/>
                      </a:lnTo>
                      <a:lnTo>
                        <a:pt x="158" y="75"/>
                      </a:lnTo>
                      <a:lnTo>
                        <a:pt x="159" y="75"/>
                      </a:lnTo>
                      <a:lnTo>
                        <a:pt x="160" y="74"/>
                      </a:lnTo>
                      <a:lnTo>
                        <a:pt x="161" y="74"/>
                      </a:lnTo>
                      <a:lnTo>
                        <a:pt x="162" y="73"/>
                      </a:lnTo>
                      <a:lnTo>
                        <a:pt x="163" y="73"/>
                      </a:lnTo>
                      <a:lnTo>
                        <a:pt x="164" y="72"/>
                      </a:lnTo>
                      <a:lnTo>
                        <a:pt x="165" y="72"/>
                      </a:lnTo>
                      <a:lnTo>
                        <a:pt x="166" y="71"/>
                      </a:lnTo>
                      <a:lnTo>
                        <a:pt x="167" y="71"/>
                      </a:lnTo>
                      <a:lnTo>
                        <a:pt x="168" y="70"/>
                      </a:lnTo>
                      <a:lnTo>
                        <a:pt x="169" y="69"/>
                      </a:lnTo>
                      <a:lnTo>
                        <a:pt x="170" y="69"/>
                      </a:lnTo>
                      <a:lnTo>
                        <a:pt x="171" y="69"/>
                      </a:lnTo>
                      <a:lnTo>
                        <a:pt x="172" y="68"/>
                      </a:lnTo>
                      <a:lnTo>
                        <a:pt x="173" y="67"/>
                      </a:lnTo>
                      <a:lnTo>
                        <a:pt x="174" y="67"/>
                      </a:lnTo>
                      <a:lnTo>
                        <a:pt x="175" y="67"/>
                      </a:lnTo>
                      <a:lnTo>
                        <a:pt x="177" y="65"/>
                      </a:lnTo>
                      <a:lnTo>
                        <a:pt x="179" y="64"/>
                      </a:lnTo>
                      <a:lnTo>
                        <a:pt x="181" y="62"/>
                      </a:lnTo>
                      <a:lnTo>
                        <a:pt x="182" y="61"/>
                      </a:lnTo>
                      <a:lnTo>
                        <a:pt x="184" y="59"/>
                      </a:lnTo>
                      <a:lnTo>
                        <a:pt x="185" y="57"/>
                      </a:lnTo>
                      <a:lnTo>
                        <a:pt x="187" y="55"/>
                      </a:lnTo>
                      <a:lnTo>
                        <a:pt x="188" y="54"/>
                      </a:lnTo>
                      <a:lnTo>
                        <a:pt x="189" y="52"/>
                      </a:lnTo>
                      <a:lnTo>
                        <a:pt x="191" y="50"/>
                      </a:lnTo>
                      <a:lnTo>
                        <a:pt x="192" y="48"/>
                      </a:lnTo>
                      <a:lnTo>
                        <a:pt x="193" y="46"/>
                      </a:lnTo>
                      <a:lnTo>
                        <a:pt x="193" y="45"/>
                      </a:lnTo>
                      <a:lnTo>
                        <a:pt x="193" y="44"/>
                      </a:lnTo>
                      <a:lnTo>
                        <a:pt x="194" y="42"/>
                      </a:lnTo>
                      <a:lnTo>
                        <a:pt x="194" y="41"/>
                      </a:lnTo>
                      <a:lnTo>
                        <a:pt x="194" y="40"/>
                      </a:lnTo>
                      <a:lnTo>
                        <a:pt x="195" y="39"/>
                      </a:lnTo>
                      <a:lnTo>
                        <a:pt x="195" y="38"/>
                      </a:lnTo>
                      <a:lnTo>
                        <a:pt x="195" y="37"/>
                      </a:lnTo>
                      <a:lnTo>
                        <a:pt x="195" y="35"/>
                      </a:lnTo>
                      <a:lnTo>
                        <a:pt x="195" y="34"/>
                      </a:lnTo>
                      <a:lnTo>
                        <a:pt x="195" y="33"/>
                      </a:lnTo>
                      <a:lnTo>
                        <a:pt x="195" y="32"/>
                      </a:lnTo>
                      <a:lnTo>
                        <a:pt x="195" y="30"/>
                      </a:lnTo>
                      <a:lnTo>
                        <a:pt x="195" y="29"/>
                      </a:lnTo>
                      <a:lnTo>
                        <a:pt x="195" y="28"/>
                      </a:lnTo>
                      <a:lnTo>
                        <a:pt x="195" y="27"/>
                      </a:lnTo>
                      <a:lnTo>
                        <a:pt x="195" y="26"/>
                      </a:lnTo>
                      <a:lnTo>
                        <a:pt x="194" y="25"/>
                      </a:lnTo>
                      <a:lnTo>
                        <a:pt x="194" y="24"/>
                      </a:lnTo>
                      <a:lnTo>
                        <a:pt x="194" y="23"/>
                      </a:lnTo>
                      <a:lnTo>
                        <a:pt x="194" y="21"/>
                      </a:lnTo>
                      <a:lnTo>
                        <a:pt x="193" y="19"/>
                      </a:lnTo>
                      <a:lnTo>
                        <a:pt x="192" y="18"/>
                      </a:lnTo>
                      <a:lnTo>
                        <a:pt x="191" y="16"/>
                      </a:lnTo>
                      <a:lnTo>
                        <a:pt x="191" y="14"/>
                      </a:lnTo>
                      <a:lnTo>
                        <a:pt x="189" y="13"/>
                      </a:lnTo>
                      <a:lnTo>
                        <a:pt x="189" y="12"/>
                      </a:lnTo>
                      <a:lnTo>
                        <a:pt x="188" y="10"/>
                      </a:lnTo>
                      <a:lnTo>
                        <a:pt x="187" y="9"/>
                      </a:lnTo>
                      <a:lnTo>
                        <a:pt x="186" y="8"/>
                      </a:lnTo>
                      <a:lnTo>
                        <a:pt x="184" y="7"/>
                      </a:lnTo>
                      <a:lnTo>
                        <a:pt x="183" y="6"/>
                      </a:lnTo>
                      <a:lnTo>
                        <a:pt x="183" y="5"/>
                      </a:lnTo>
                      <a:lnTo>
                        <a:pt x="181" y="4"/>
                      </a:lnTo>
                      <a:lnTo>
                        <a:pt x="180" y="3"/>
                      </a:lnTo>
                      <a:lnTo>
                        <a:pt x="179" y="3"/>
                      </a:lnTo>
                      <a:lnTo>
                        <a:pt x="178" y="3"/>
                      </a:lnTo>
                      <a:lnTo>
                        <a:pt x="178" y="2"/>
                      </a:lnTo>
                      <a:lnTo>
                        <a:pt x="176" y="1"/>
                      </a:lnTo>
                      <a:lnTo>
                        <a:pt x="175" y="0"/>
                      </a:lnTo>
                      <a:lnTo>
                        <a:pt x="174" y="0"/>
                      </a:lnTo>
                      <a:lnTo>
                        <a:pt x="179" y="12"/>
                      </a:lnTo>
                      <a:lnTo>
                        <a:pt x="180" y="13"/>
                      </a:lnTo>
                      <a:lnTo>
                        <a:pt x="181" y="13"/>
                      </a:lnTo>
                      <a:lnTo>
                        <a:pt x="181" y="15"/>
                      </a:lnTo>
                      <a:lnTo>
                        <a:pt x="183" y="15"/>
                      </a:lnTo>
                      <a:lnTo>
                        <a:pt x="184" y="17"/>
                      </a:lnTo>
                      <a:lnTo>
                        <a:pt x="185" y="18"/>
                      </a:lnTo>
                      <a:lnTo>
                        <a:pt x="187" y="20"/>
                      </a:lnTo>
                      <a:lnTo>
                        <a:pt x="188" y="22"/>
                      </a:lnTo>
                      <a:lnTo>
                        <a:pt x="189" y="24"/>
                      </a:lnTo>
                      <a:lnTo>
                        <a:pt x="190" y="26"/>
                      </a:lnTo>
                      <a:lnTo>
                        <a:pt x="191" y="28"/>
                      </a:lnTo>
                      <a:lnTo>
                        <a:pt x="191" y="29"/>
                      </a:lnTo>
                      <a:lnTo>
                        <a:pt x="192" y="30"/>
                      </a:lnTo>
                      <a:lnTo>
                        <a:pt x="192" y="31"/>
                      </a:lnTo>
                      <a:lnTo>
                        <a:pt x="192" y="32"/>
                      </a:lnTo>
                      <a:lnTo>
                        <a:pt x="192" y="33"/>
                      </a:lnTo>
                      <a:lnTo>
                        <a:pt x="192" y="35"/>
                      </a:lnTo>
                      <a:lnTo>
                        <a:pt x="192" y="36"/>
                      </a:lnTo>
                      <a:lnTo>
                        <a:pt x="192" y="37"/>
                      </a:lnTo>
                      <a:lnTo>
                        <a:pt x="192" y="38"/>
                      </a:lnTo>
                      <a:lnTo>
                        <a:pt x="191" y="39"/>
                      </a:lnTo>
                      <a:lnTo>
                        <a:pt x="191" y="40"/>
                      </a:lnTo>
                      <a:lnTo>
                        <a:pt x="191" y="41"/>
                      </a:lnTo>
                      <a:lnTo>
                        <a:pt x="189" y="43"/>
                      </a:lnTo>
                      <a:lnTo>
                        <a:pt x="189" y="44"/>
                      </a:lnTo>
                      <a:lnTo>
                        <a:pt x="187" y="46"/>
                      </a:lnTo>
                      <a:lnTo>
                        <a:pt x="186" y="47"/>
                      </a:lnTo>
                      <a:lnTo>
                        <a:pt x="184" y="49"/>
                      </a:lnTo>
                      <a:lnTo>
                        <a:pt x="183" y="50"/>
                      </a:lnTo>
                      <a:lnTo>
                        <a:pt x="181" y="50"/>
                      </a:lnTo>
                      <a:lnTo>
                        <a:pt x="181" y="51"/>
                      </a:lnTo>
                      <a:lnTo>
                        <a:pt x="180" y="51"/>
                      </a:lnTo>
                      <a:lnTo>
                        <a:pt x="179" y="52"/>
                      </a:lnTo>
                      <a:lnTo>
                        <a:pt x="177" y="52"/>
                      </a:lnTo>
                      <a:lnTo>
                        <a:pt x="175" y="53"/>
                      </a:lnTo>
                      <a:lnTo>
                        <a:pt x="174" y="54"/>
                      </a:lnTo>
                      <a:lnTo>
                        <a:pt x="173" y="54"/>
                      </a:lnTo>
                      <a:lnTo>
                        <a:pt x="172" y="55"/>
                      </a:lnTo>
                      <a:lnTo>
                        <a:pt x="171" y="55"/>
                      </a:lnTo>
                      <a:lnTo>
                        <a:pt x="169" y="55"/>
                      </a:lnTo>
                      <a:lnTo>
                        <a:pt x="167" y="56"/>
                      </a:lnTo>
                      <a:lnTo>
                        <a:pt x="165" y="56"/>
                      </a:lnTo>
                      <a:lnTo>
                        <a:pt x="164" y="57"/>
                      </a:lnTo>
                      <a:lnTo>
                        <a:pt x="162" y="58"/>
                      </a:lnTo>
                      <a:lnTo>
                        <a:pt x="161" y="60"/>
                      </a:lnTo>
                      <a:lnTo>
                        <a:pt x="160" y="60"/>
                      </a:lnTo>
                      <a:lnTo>
                        <a:pt x="159" y="61"/>
                      </a:lnTo>
                      <a:lnTo>
                        <a:pt x="157" y="62"/>
                      </a:lnTo>
                      <a:lnTo>
                        <a:pt x="156" y="64"/>
                      </a:lnTo>
                      <a:lnTo>
                        <a:pt x="155" y="64"/>
                      </a:lnTo>
                      <a:lnTo>
                        <a:pt x="153" y="66"/>
                      </a:lnTo>
                      <a:lnTo>
                        <a:pt x="152" y="67"/>
                      </a:lnTo>
                      <a:lnTo>
                        <a:pt x="150" y="68"/>
                      </a:lnTo>
                      <a:lnTo>
                        <a:pt x="149" y="69"/>
                      </a:lnTo>
                      <a:lnTo>
                        <a:pt x="147" y="70"/>
                      </a:lnTo>
                      <a:lnTo>
                        <a:pt x="145" y="72"/>
                      </a:lnTo>
                      <a:lnTo>
                        <a:pt x="143" y="72"/>
                      </a:lnTo>
                      <a:lnTo>
                        <a:pt x="142" y="73"/>
                      </a:lnTo>
                      <a:lnTo>
                        <a:pt x="141" y="74"/>
                      </a:lnTo>
                      <a:lnTo>
                        <a:pt x="140" y="74"/>
                      </a:lnTo>
                      <a:lnTo>
                        <a:pt x="139" y="75"/>
                      </a:lnTo>
                      <a:lnTo>
                        <a:pt x="137" y="76"/>
                      </a:lnTo>
                      <a:lnTo>
                        <a:pt x="136" y="76"/>
                      </a:lnTo>
                      <a:lnTo>
                        <a:pt x="136" y="77"/>
                      </a:lnTo>
                      <a:lnTo>
                        <a:pt x="134" y="78"/>
                      </a:lnTo>
                      <a:lnTo>
                        <a:pt x="133" y="78"/>
                      </a:lnTo>
                      <a:lnTo>
                        <a:pt x="132" y="78"/>
                      </a:lnTo>
                      <a:lnTo>
                        <a:pt x="131" y="79"/>
                      </a:lnTo>
                      <a:lnTo>
                        <a:pt x="130" y="79"/>
                      </a:lnTo>
                      <a:lnTo>
                        <a:pt x="129" y="80"/>
                      </a:lnTo>
                      <a:lnTo>
                        <a:pt x="127" y="81"/>
                      </a:lnTo>
                      <a:lnTo>
                        <a:pt x="125" y="81"/>
                      </a:lnTo>
                      <a:lnTo>
                        <a:pt x="124" y="82"/>
                      </a:lnTo>
                      <a:lnTo>
                        <a:pt x="123" y="82"/>
                      </a:lnTo>
                      <a:lnTo>
                        <a:pt x="122" y="83"/>
                      </a:lnTo>
                      <a:lnTo>
                        <a:pt x="121" y="83"/>
                      </a:lnTo>
                      <a:lnTo>
                        <a:pt x="119" y="83"/>
                      </a:lnTo>
                      <a:lnTo>
                        <a:pt x="118" y="84"/>
                      </a:lnTo>
                      <a:lnTo>
                        <a:pt x="117" y="84"/>
                      </a:lnTo>
                      <a:lnTo>
                        <a:pt x="116" y="85"/>
                      </a:lnTo>
                      <a:lnTo>
                        <a:pt x="116" y="86"/>
                      </a:lnTo>
                      <a:lnTo>
                        <a:pt x="115" y="87"/>
                      </a:lnTo>
                      <a:lnTo>
                        <a:pt x="114" y="88"/>
                      </a:lnTo>
                      <a:lnTo>
                        <a:pt x="114" y="89"/>
                      </a:lnTo>
                      <a:lnTo>
                        <a:pt x="113" y="90"/>
                      </a:lnTo>
                      <a:lnTo>
                        <a:pt x="111" y="91"/>
                      </a:lnTo>
                      <a:lnTo>
                        <a:pt x="111" y="93"/>
                      </a:lnTo>
                      <a:lnTo>
                        <a:pt x="110" y="94"/>
                      </a:lnTo>
                      <a:lnTo>
                        <a:pt x="108" y="96"/>
                      </a:lnTo>
                      <a:lnTo>
                        <a:pt x="107" y="97"/>
                      </a:lnTo>
                      <a:lnTo>
                        <a:pt x="106" y="99"/>
                      </a:lnTo>
                      <a:lnTo>
                        <a:pt x="105" y="101"/>
                      </a:lnTo>
                      <a:lnTo>
                        <a:pt x="103" y="102"/>
                      </a:lnTo>
                      <a:lnTo>
                        <a:pt x="101" y="104"/>
                      </a:lnTo>
                      <a:lnTo>
                        <a:pt x="100" y="106"/>
                      </a:lnTo>
                      <a:lnTo>
                        <a:pt x="98" y="108"/>
                      </a:lnTo>
                      <a:lnTo>
                        <a:pt x="96" y="109"/>
                      </a:lnTo>
                      <a:lnTo>
                        <a:pt x="95" y="111"/>
                      </a:lnTo>
                      <a:lnTo>
                        <a:pt x="93" y="113"/>
                      </a:lnTo>
                      <a:lnTo>
                        <a:pt x="92" y="115"/>
                      </a:lnTo>
                      <a:lnTo>
                        <a:pt x="90" y="116"/>
                      </a:lnTo>
                      <a:lnTo>
                        <a:pt x="88" y="117"/>
                      </a:lnTo>
                      <a:lnTo>
                        <a:pt x="87" y="119"/>
                      </a:lnTo>
                      <a:lnTo>
                        <a:pt x="85" y="120"/>
                      </a:lnTo>
                      <a:lnTo>
                        <a:pt x="83" y="121"/>
                      </a:lnTo>
                      <a:lnTo>
                        <a:pt x="82" y="123"/>
                      </a:lnTo>
                      <a:lnTo>
                        <a:pt x="80" y="124"/>
                      </a:lnTo>
                      <a:lnTo>
                        <a:pt x="79" y="125"/>
                      </a:lnTo>
                      <a:lnTo>
                        <a:pt x="77" y="126"/>
                      </a:lnTo>
                      <a:lnTo>
                        <a:pt x="75" y="126"/>
                      </a:lnTo>
                      <a:lnTo>
                        <a:pt x="73" y="127"/>
                      </a:lnTo>
                      <a:lnTo>
                        <a:pt x="71" y="127"/>
                      </a:lnTo>
                      <a:lnTo>
                        <a:pt x="70" y="127"/>
                      </a:lnTo>
                      <a:lnTo>
                        <a:pt x="69" y="127"/>
                      </a:lnTo>
                      <a:lnTo>
                        <a:pt x="68" y="127"/>
                      </a:lnTo>
                      <a:lnTo>
                        <a:pt x="67" y="127"/>
                      </a:lnTo>
                      <a:lnTo>
                        <a:pt x="66" y="126"/>
                      </a:lnTo>
                      <a:lnTo>
                        <a:pt x="65" y="126"/>
                      </a:lnTo>
                      <a:lnTo>
                        <a:pt x="64" y="126"/>
                      </a:lnTo>
                      <a:lnTo>
                        <a:pt x="63" y="126"/>
                      </a:lnTo>
                      <a:lnTo>
                        <a:pt x="62" y="125"/>
                      </a:lnTo>
                      <a:lnTo>
                        <a:pt x="61" y="125"/>
                      </a:lnTo>
                      <a:lnTo>
                        <a:pt x="60" y="124"/>
                      </a:lnTo>
                      <a:lnTo>
                        <a:pt x="59" y="124"/>
                      </a:lnTo>
                      <a:lnTo>
                        <a:pt x="58" y="124"/>
                      </a:lnTo>
                      <a:lnTo>
                        <a:pt x="57" y="123"/>
                      </a:lnTo>
                      <a:lnTo>
                        <a:pt x="56" y="123"/>
                      </a:lnTo>
                      <a:lnTo>
                        <a:pt x="55" y="122"/>
                      </a:lnTo>
                      <a:lnTo>
                        <a:pt x="54" y="122"/>
                      </a:lnTo>
                      <a:lnTo>
                        <a:pt x="53" y="121"/>
                      </a:lnTo>
                      <a:lnTo>
                        <a:pt x="52" y="121"/>
                      </a:lnTo>
                      <a:lnTo>
                        <a:pt x="51" y="120"/>
                      </a:lnTo>
                      <a:lnTo>
                        <a:pt x="50" y="119"/>
                      </a:lnTo>
                      <a:lnTo>
                        <a:pt x="49" y="119"/>
                      </a:lnTo>
                      <a:lnTo>
                        <a:pt x="48" y="118"/>
                      </a:lnTo>
                      <a:lnTo>
                        <a:pt x="47" y="118"/>
                      </a:lnTo>
                      <a:lnTo>
                        <a:pt x="46" y="117"/>
                      </a:lnTo>
                      <a:lnTo>
                        <a:pt x="45" y="116"/>
                      </a:lnTo>
                      <a:lnTo>
                        <a:pt x="44" y="116"/>
                      </a:lnTo>
                      <a:lnTo>
                        <a:pt x="43" y="115"/>
                      </a:lnTo>
                      <a:lnTo>
                        <a:pt x="41" y="113"/>
                      </a:lnTo>
                      <a:lnTo>
                        <a:pt x="39" y="112"/>
                      </a:lnTo>
                      <a:lnTo>
                        <a:pt x="38" y="111"/>
                      </a:lnTo>
                      <a:lnTo>
                        <a:pt x="36" y="110"/>
                      </a:lnTo>
                      <a:lnTo>
                        <a:pt x="35" y="108"/>
                      </a:lnTo>
                      <a:lnTo>
                        <a:pt x="34" y="107"/>
                      </a:lnTo>
                      <a:lnTo>
                        <a:pt x="32" y="106"/>
                      </a:lnTo>
                      <a:lnTo>
                        <a:pt x="31" y="105"/>
                      </a:lnTo>
                      <a:lnTo>
                        <a:pt x="30" y="104"/>
                      </a:lnTo>
                      <a:lnTo>
                        <a:pt x="28" y="103"/>
                      </a:lnTo>
                      <a:lnTo>
                        <a:pt x="0" y="116"/>
                      </a:lnTo>
                      <a:close/>
                    </a:path>
                  </a:pathLst>
                </a:custGeom>
                <a:solidFill>
                  <a:srgbClr val="EBFAB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492" name="Freeform 146"/>
                <p:cNvSpPr>
                  <a:spLocks/>
                </p:cNvSpPr>
                <p:nvPr/>
              </p:nvSpPr>
              <p:spPr bwMode="auto">
                <a:xfrm>
                  <a:off x="4494" y="2313"/>
                  <a:ext cx="15" cy="21"/>
                </a:xfrm>
                <a:custGeom>
                  <a:avLst/>
                  <a:gdLst>
                    <a:gd name="T0" fmla="*/ 3 w 15"/>
                    <a:gd name="T1" fmla="*/ 6 h 21"/>
                    <a:gd name="T2" fmla="*/ 0 w 15"/>
                    <a:gd name="T3" fmla="*/ 21 h 21"/>
                    <a:gd name="T4" fmla="*/ 0 w 15"/>
                    <a:gd name="T5" fmla="*/ 20 h 21"/>
                    <a:gd name="T6" fmla="*/ 2 w 15"/>
                    <a:gd name="T7" fmla="*/ 18 h 21"/>
                    <a:gd name="T8" fmla="*/ 3 w 15"/>
                    <a:gd name="T9" fmla="*/ 18 h 21"/>
                    <a:gd name="T10" fmla="*/ 4 w 15"/>
                    <a:gd name="T11" fmla="*/ 17 h 21"/>
                    <a:gd name="T12" fmla="*/ 5 w 15"/>
                    <a:gd name="T13" fmla="*/ 16 h 21"/>
                    <a:gd name="T14" fmla="*/ 6 w 15"/>
                    <a:gd name="T15" fmla="*/ 16 h 21"/>
                    <a:gd name="T16" fmla="*/ 6 w 15"/>
                    <a:gd name="T17" fmla="*/ 15 h 21"/>
                    <a:gd name="T18" fmla="*/ 8 w 15"/>
                    <a:gd name="T19" fmla="*/ 15 h 21"/>
                    <a:gd name="T20" fmla="*/ 8 w 15"/>
                    <a:gd name="T21" fmla="*/ 15 h 21"/>
                    <a:gd name="T22" fmla="*/ 10 w 15"/>
                    <a:gd name="T23" fmla="*/ 15 h 21"/>
                    <a:gd name="T24" fmla="*/ 10 w 15"/>
                    <a:gd name="T25" fmla="*/ 15 h 21"/>
                    <a:gd name="T26" fmla="*/ 11 w 15"/>
                    <a:gd name="T27" fmla="*/ 15 h 21"/>
                    <a:gd name="T28" fmla="*/ 11 w 15"/>
                    <a:gd name="T29" fmla="*/ 15 h 21"/>
                    <a:gd name="T30" fmla="*/ 12 w 15"/>
                    <a:gd name="T31" fmla="*/ 15 h 21"/>
                    <a:gd name="T32" fmla="*/ 13 w 15"/>
                    <a:gd name="T33" fmla="*/ 15 h 21"/>
                    <a:gd name="T34" fmla="*/ 13 w 15"/>
                    <a:gd name="T35" fmla="*/ 15 h 21"/>
                    <a:gd name="T36" fmla="*/ 15 w 15"/>
                    <a:gd name="T37" fmla="*/ 0 h 21"/>
                    <a:gd name="T38" fmla="*/ 8 w 15"/>
                    <a:gd name="T39" fmla="*/ 3 h 21"/>
                    <a:gd name="T40" fmla="*/ 3 w 15"/>
                    <a:gd name="T41" fmla="*/ 6 h 21"/>
                    <a:gd name="T42" fmla="*/ 3 w 15"/>
                    <a:gd name="T43" fmla="*/ 6 h 2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5"/>
                    <a:gd name="T67" fmla="*/ 0 h 21"/>
                    <a:gd name="T68" fmla="*/ 15 w 15"/>
                    <a:gd name="T69" fmla="*/ 21 h 21"/>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5" h="21">
                      <a:moveTo>
                        <a:pt x="3" y="6"/>
                      </a:moveTo>
                      <a:lnTo>
                        <a:pt x="0" y="21"/>
                      </a:lnTo>
                      <a:lnTo>
                        <a:pt x="0" y="20"/>
                      </a:lnTo>
                      <a:lnTo>
                        <a:pt x="2" y="18"/>
                      </a:lnTo>
                      <a:lnTo>
                        <a:pt x="3" y="18"/>
                      </a:lnTo>
                      <a:lnTo>
                        <a:pt x="4" y="17"/>
                      </a:lnTo>
                      <a:lnTo>
                        <a:pt x="5" y="16"/>
                      </a:lnTo>
                      <a:lnTo>
                        <a:pt x="6" y="16"/>
                      </a:lnTo>
                      <a:lnTo>
                        <a:pt x="6" y="15"/>
                      </a:lnTo>
                      <a:lnTo>
                        <a:pt x="8" y="15"/>
                      </a:lnTo>
                      <a:lnTo>
                        <a:pt x="10" y="15"/>
                      </a:lnTo>
                      <a:lnTo>
                        <a:pt x="11" y="15"/>
                      </a:lnTo>
                      <a:lnTo>
                        <a:pt x="12" y="15"/>
                      </a:lnTo>
                      <a:lnTo>
                        <a:pt x="13" y="15"/>
                      </a:lnTo>
                      <a:lnTo>
                        <a:pt x="15" y="0"/>
                      </a:lnTo>
                      <a:lnTo>
                        <a:pt x="8" y="3"/>
                      </a:lnTo>
                      <a:lnTo>
                        <a:pt x="3" y="6"/>
                      </a:lnTo>
                      <a:close/>
                    </a:path>
                  </a:pathLst>
                </a:custGeom>
                <a:solidFill>
                  <a:srgbClr val="F5FAE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493" name="Freeform 147"/>
                <p:cNvSpPr>
                  <a:spLocks/>
                </p:cNvSpPr>
                <p:nvPr/>
              </p:nvSpPr>
              <p:spPr bwMode="auto">
                <a:xfrm>
                  <a:off x="4429" y="2064"/>
                  <a:ext cx="262" cy="471"/>
                </a:xfrm>
                <a:custGeom>
                  <a:avLst/>
                  <a:gdLst>
                    <a:gd name="T0" fmla="*/ 0 w 262"/>
                    <a:gd name="T1" fmla="*/ 471 h 471"/>
                    <a:gd name="T2" fmla="*/ 66 w 262"/>
                    <a:gd name="T3" fmla="*/ 438 h 471"/>
                    <a:gd name="T4" fmla="*/ 41 w 262"/>
                    <a:gd name="T5" fmla="*/ 352 h 471"/>
                    <a:gd name="T6" fmla="*/ 40 w 262"/>
                    <a:gd name="T7" fmla="*/ 348 h 471"/>
                    <a:gd name="T8" fmla="*/ 39 w 262"/>
                    <a:gd name="T9" fmla="*/ 344 h 471"/>
                    <a:gd name="T10" fmla="*/ 37 w 262"/>
                    <a:gd name="T11" fmla="*/ 339 h 471"/>
                    <a:gd name="T12" fmla="*/ 36 w 262"/>
                    <a:gd name="T13" fmla="*/ 333 h 471"/>
                    <a:gd name="T14" fmla="*/ 35 w 262"/>
                    <a:gd name="T15" fmla="*/ 326 h 471"/>
                    <a:gd name="T16" fmla="*/ 34 w 262"/>
                    <a:gd name="T17" fmla="*/ 319 h 471"/>
                    <a:gd name="T18" fmla="*/ 33 w 262"/>
                    <a:gd name="T19" fmla="*/ 311 h 471"/>
                    <a:gd name="T20" fmla="*/ 32 w 262"/>
                    <a:gd name="T21" fmla="*/ 302 h 471"/>
                    <a:gd name="T22" fmla="*/ 33 w 262"/>
                    <a:gd name="T23" fmla="*/ 294 h 471"/>
                    <a:gd name="T24" fmla="*/ 33 w 262"/>
                    <a:gd name="T25" fmla="*/ 284 h 471"/>
                    <a:gd name="T26" fmla="*/ 34 w 262"/>
                    <a:gd name="T27" fmla="*/ 275 h 471"/>
                    <a:gd name="T28" fmla="*/ 36 w 262"/>
                    <a:gd name="T29" fmla="*/ 264 h 471"/>
                    <a:gd name="T30" fmla="*/ 39 w 262"/>
                    <a:gd name="T31" fmla="*/ 255 h 471"/>
                    <a:gd name="T32" fmla="*/ 42 w 262"/>
                    <a:gd name="T33" fmla="*/ 245 h 471"/>
                    <a:gd name="T34" fmla="*/ 47 w 262"/>
                    <a:gd name="T35" fmla="*/ 235 h 471"/>
                    <a:gd name="T36" fmla="*/ 52 w 262"/>
                    <a:gd name="T37" fmla="*/ 226 h 471"/>
                    <a:gd name="T38" fmla="*/ 59 w 262"/>
                    <a:gd name="T39" fmla="*/ 217 h 471"/>
                    <a:gd name="T40" fmla="*/ 68 w 262"/>
                    <a:gd name="T41" fmla="*/ 208 h 471"/>
                    <a:gd name="T42" fmla="*/ 77 w 262"/>
                    <a:gd name="T43" fmla="*/ 201 h 471"/>
                    <a:gd name="T44" fmla="*/ 81 w 262"/>
                    <a:gd name="T45" fmla="*/ 180 h 471"/>
                    <a:gd name="T46" fmla="*/ 81 w 262"/>
                    <a:gd name="T47" fmla="*/ 178 h 471"/>
                    <a:gd name="T48" fmla="*/ 85 w 262"/>
                    <a:gd name="T49" fmla="*/ 173 h 471"/>
                    <a:gd name="T50" fmla="*/ 87 w 262"/>
                    <a:gd name="T51" fmla="*/ 169 h 471"/>
                    <a:gd name="T52" fmla="*/ 90 w 262"/>
                    <a:gd name="T53" fmla="*/ 166 h 471"/>
                    <a:gd name="T54" fmla="*/ 94 w 262"/>
                    <a:gd name="T55" fmla="*/ 161 h 471"/>
                    <a:gd name="T56" fmla="*/ 98 w 262"/>
                    <a:gd name="T57" fmla="*/ 157 h 471"/>
                    <a:gd name="T58" fmla="*/ 103 w 262"/>
                    <a:gd name="T59" fmla="*/ 152 h 471"/>
                    <a:gd name="T60" fmla="*/ 109 w 262"/>
                    <a:gd name="T61" fmla="*/ 148 h 471"/>
                    <a:gd name="T62" fmla="*/ 115 w 262"/>
                    <a:gd name="T63" fmla="*/ 143 h 471"/>
                    <a:gd name="T64" fmla="*/ 123 w 262"/>
                    <a:gd name="T65" fmla="*/ 139 h 471"/>
                    <a:gd name="T66" fmla="*/ 131 w 262"/>
                    <a:gd name="T67" fmla="*/ 134 h 471"/>
                    <a:gd name="T68" fmla="*/ 140 w 262"/>
                    <a:gd name="T69" fmla="*/ 131 h 471"/>
                    <a:gd name="T70" fmla="*/ 150 w 262"/>
                    <a:gd name="T71" fmla="*/ 128 h 471"/>
                    <a:gd name="T72" fmla="*/ 161 w 262"/>
                    <a:gd name="T73" fmla="*/ 125 h 471"/>
                    <a:gd name="T74" fmla="*/ 172 w 262"/>
                    <a:gd name="T75" fmla="*/ 123 h 471"/>
                    <a:gd name="T76" fmla="*/ 184 w 262"/>
                    <a:gd name="T77" fmla="*/ 122 h 471"/>
                    <a:gd name="T78" fmla="*/ 198 w 262"/>
                    <a:gd name="T79" fmla="*/ 122 h 471"/>
                    <a:gd name="T80" fmla="*/ 212 w 262"/>
                    <a:gd name="T81" fmla="*/ 123 h 471"/>
                    <a:gd name="T82" fmla="*/ 228 w 262"/>
                    <a:gd name="T83" fmla="*/ 124 h 471"/>
                    <a:gd name="T84" fmla="*/ 239 w 262"/>
                    <a:gd name="T85" fmla="*/ 148 h 471"/>
                    <a:gd name="T86" fmla="*/ 231 w 262"/>
                    <a:gd name="T87" fmla="*/ 0 h 47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62"/>
                    <a:gd name="T133" fmla="*/ 0 h 471"/>
                    <a:gd name="T134" fmla="*/ 262 w 262"/>
                    <a:gd name="T135" fmla="*/ 471 h 47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62" h="471">
                      <a:moveTo>
                        <a:pt x="231" y="0"/>
                      </a:moveTo>
                      <a:lnTo>
                        <a:pt x="0" y="0"/>
                      </a:lnTo>
                      <a:lnTo>
                        <a:pt x="0" y="471"/>
                      </a:lnTo>
                      <a:lnTo>
                        <a:pt x="262" y="471"/>
                      </a:lnTo>
                      <a:lnTo>
                        <a:pt x="234" y="457"/>
                      </a:lnTo>
                      <a:lnTo>
                        <a:pt x="66" y="438"/>
                      </a:lnTo>
                      <a:lnTo>
                        <a:pt x="76" y="377"/>
                      </a:lnTo>
                      <a:lnTo>
                        <a:pt x="42" y="352"/>
                      </a:lnTo>
                      <a:lnTo>
                        <a:pt x="41" y="352"/>
                      </a:lnTo>
                      <a:lnTo>
                        <a:pt x="41" y="351"/>
                      </a:lnTo>
                      <a:lnTo>
                        <a:pt x="40" y="349"/>
                      </a:lnTo>
                      <a:lnTo>
                        <a:pt x="40" y="348"/>
                      </a:lnTo>
                      <a:lnTo>
                        <a:pt x="39" y="346"/>
                      </a:lnTo>
                      <a:lnTo>
                        <a:pt x="39" y="345"/>
                      </a:lnTo>
                      <a:lnTo>
                        <a:pt x="39" y="344"/>
                      </a:lnTo>
                      <a:lnTo>
                        <a:pt x="39" y="342"/>
                      </a:lnTo>
                      <a:lnTo>
                        <a:pt x="38" y="340"/>
                      </a:lnTo>
                      <a:lnTo>
                        <a:pt x="37" y="339"/>
                      </a:lnTo>
                      <a:lnTo>
                        <a:pt x="37" y="337"/>
                      </a:lnTo>
                      <a:lnTo>
                        <a:pt x="37" y="335"/>
                      </a:lnTo>
                      <a:lnTo>
                        <a:pt x="36" y="333"/>
                      </a:lnTo>
                      <a:lnTo>
                        <a:pt x="36" y="331"/>
                      </a:lnTo>
                      <a:lnTo>
                        <a:pt x="35" y="328"/>
                      </a:lnTo>
                      <a:lnTo>
                        <a:pt x="35" y="326"/>
                      </a:lnTo>
                      <a:lnTo>
                        <a:pt x="34" y="324"/>
                      </a:lnTo>
                      <a:lnTo>
                        <a:pt x="34" y="322"/>
                      </a:lnTo>
                      <a:lnTo>
                        <a:pt x="34" y="319"/>
                      </a:lnTo>
                      <a:lnTo>
                        <a:pt x="34" y="316"/>
                      </a:lnTo>
                      <a:lnTo>
                        <a:pt x="33" y="314"/>
                      </a:lnTo>
                      <a:lnTo>
                        <a:pt x="33" y="311"/>
                      </a:lnTo>
                      <a:lnTo>
                        <a:pt x="33" y="308"/>
                      </a:lnTo>
                      <a:lnTo>
                        <a:pt x="33" y="305"/>
                      </a:lnTo>
                      <a:lnTo>
                        <a:pt x="32" y="302"/>
                      </a:lnTo>
                      <a:lnTo>
                        <a:pt x="32" y="299"/>
                      </a:lnTo>
                      <a:lnTo>
                        <a:pt x="32" y="296"/>
                      </a:lnTo>
                      <a:lnTo>
                        <a:pt x="33" y="294"/>
                      </a:lnTo>
                      <a:lnTo>
                        <a:pt x="33" y="290"/>
                      </a:lnTo>
                      <a:lnTo>
                        <a:pt x="33" y="287"/>
                      </a:lnTo>
                      <a:lnTo>
                        <a:pt x="33" y="284"/>
                      </a:lnTo>
                      <a:lnTo>
                        <a:pt x="33" y="281"/>
                      </a:lnTo>
                      <a:lnTo>
                        <a:pt x="34" y="278"/>
                      </a:lnTo>
                      <a:lnTo>
                        <a:pt x="34" y="275"/>
                      </a:lnTo>
                      <a:lnTo>
                        <a:pt x="35" y="271"/>
                      </a:lnTo>
                      <a:lnTo>
                        <a:pt x="35" y="268"/>
                      </a:lnTo>
                      <a:lnTo>
                        <a:pt x="36" y="264"/>
                      </a:lnTo>
                      <a:lnTo>
                        <a:pt x="37" y="261"/>
                      </a:lnTo>
                      <a:lnTo>
                        <a:pt x="37" y="258"/>
                      </a:lnTo>
                      <a:lnTo>
                        <a:pt x="39" y="255"/>
                      </a:lnTo>
                      <a:lnTo>
                        <a:pt x="40" y="252"/>
                      </a:lnTo>
                      <a:lnTo>
                        <a:pt x="41" y="249"/>
                      </a:lnTo>
                      <a:lnTo>
                        <a:pt x="42" y="245"/>
                      </a:lnTo>
                      <a:lnTo>
                        <a:pt x="44" y="242"/>
                      </a:lnTo>
                      <a:lnTo>
                        <a:pt x="45" y="239"/>
                      </a:lnTo>
                      <a:lnTo>
                        <a:pt x="47" y="235"/>
                      </a:lnTo>
                      <a:lnTo>
                        <a:pt x="49" y="233"/>
                      </a:lnTo>
                      <a:lnTo>
                        <a:pt x="50" y="229"/>
                      </a:lnTo>
                      <a:lnTo>
                        <a:pt x="52" y="226"/>
                      </a:lnTo>
                      <a:lnTo>
                        <a:pt x="55" y="223"/>
                      </a:lnTo>
                      <a:lnTo>
                        <a:pt x="57" y="220"/>
                      </a:lnTo>
                      <a:lnTo>
                        <a:pt x="59" y="217"/>
                      </a:lnTo>
                      <a:lnTo>
                        <a:pt x="62" y="214"/>
                      </a:lnTo>
                      <a:lnTo>
                        <a:pt x="65" y="211"/>
                      </a:lnTo>
                      <a:lnTo>
                        <a:pt x="68" y="208"/>
                      </a:lnTo>
                      <a:lnTo>
                        <a:pt x="71" y="206"/>
                      </a:lnTo>
                      <a:lnTo>
                        <a:pt x="74" y="203"/>
                      </a:lnTo>
                      <a:lnTo>
                        <a:pt x="77" y="201"/>
                      </a:lnTo>
                      <a:lnTo>
                        <a:pt x="81" y="198"/>
                      </a:lnTo>
                      <a:lnTo>
                        <a:pt x="85" y="195"/>
                      </a:lnTo>
                      <a:lnTo>
                        <a:pt x="81" y="180"/>
                      </a:lnTo>
                      <a:lnTo>
                        <a:pt x="81" y="179"/>
                      </a:lnTo>
                      <a:lnTo>
                        <a:pt x="81" y="178"/>
                      </a:lnTo>
                      <a:lnTo>
                        <a:pt x="83" y="176"/>
                      </a:lnTo>
                      <a:lnTo>
                        <a:pt x="83" y="175"/>
                      </a:lnTo>
                      <a:lnTo>
                        <a:pt x="85" y="173"/>
                      </a:lnTo>
                      <a:lnTo>
                        <a:pt x="85" y="172"/>
                      </a:lnTo>
                      <a:lnTo>
                        <a:pt x="86" y="170"/>
                      </a:lnTo>
                      <a:lnTo>
                        <a:pt x="87" y="169"/>
                      </a:lnTo>
                      <a:lnTo>
                        <a:pt x="88" y="168"/>
                      </a:lnTo>
                      <a:lnTo>
                        <a:pt x="89" y="167"/>
                      </a:lnTo>
                      <a:lnTo>
                        <a:pt x="90" y="166"/>
                      </a:lnTo>
                      <a:lnTo>
                        <a:pt x="91" y="164"/>
                      </a:lnTo>
                      <a:lnTo>
                        <a:pt x="93" y="163"/>
                      </a:lnTo>
                      <a:lnTo>
                        <a:pt x="94" y="161"/>
                      </a:lnTo>
                      <a:lnTo>
                        <a:pt x="95" y="160"/>
                      </a:lnTo>
                      <a:lnTo>
                        <a:pt x="97" y="158"/>
                      </a:lnTo>
                      <a:lnTo>
                        <a:pt x="98" y="157"/>
                      </a:lnTo>
                      <a:lnTo>
                        <a:pt x="100" y="155"/>
                      </a:lnTo>
                      <a:lnTo>
                        <a:pt x="101" y="154"/>
                      </a:lnTo>
                      <a:lnTo>
                        <a:pt x="103" y="152"/>
                      </a:lnTo>
                      <a:lnTo>
                        <a:pt x="105" y="151"/>
                      </a:lnTo>
                      <a:lnTo>
                        <a:pt x="107" y="149"/>
                      </a:lnTo>
                      <a:lnTo>
                        <a:pt x="109" y="148"/>
                      </a:lnTo>
                      <a:lnTo>
                        <a:pt x="111" y="146"/>
                      </a:lnTo>
                      <a:lnTo>
                        <a:pt x="113" y="145"/>
                      </a:lnTo>
                      <a:lnTo>
                        <a:pt x="115" y="143"/>
                      </a:lnTo>
                      <a:lnTo>
                        <a:pt x="118" y="142"/>
                      </a:lnTo>
                      <a:lnTo>
                        <a:pt x="120" y="140"/>
                      </a:lnTo>
                      <a:lnTo>
                        <a:pt x="123" y="139"/>
                      </a:lnTo>
                      <a:lnTo>
                        <a:pt x="125" y="137"/>
                      </a:lnTo>
                      <a:lnTo>
                        <a:pt x="128" y="136"/>
                      </a:lnTo>
                      <a:lnTo>
                        <a:pt x="131" y="134"/>
                      </a:lnTo>
                      <a:lnTo>
                        <a:pt x="134" y="133"/>
                      </a:lnTo>
                      <a:lnTo>
                        <a:pt x="137" y="132"/>
                      </a:lnTo>
                      <a:lnTo>
                        <a:pt x="140" y="131"/>
                      </a:lnTo>
                      <a:lnTo>
                        <a:pt x="143" y="130"/>
                      </a:lnTo>
                      <a:lnTo>
                        <a:pt x="146" y="129"/>
                      </a:lnTo>
                      <a:lnTo>
                        <a:pt x="150" y="128"/>
                      </a:lnTo>
                      <a:lnTo>
                        <a:pt x="153" y="127"/>
                      </a:lnTo>
                      <a:lnTo>
                        <a:pt x="157" y="126"/>
                      </a:lnTo>
                      <a:lnTo>
                        <a:pt x="161" y="125"/>
                      </a:lnTo>
                      <a:lnTo>
                        <a:pt x="164" y="124"/>
                      </a:lnTo>
                      <a:lnTo>
                        <a:pt x="168" y="124"/>
                      </a:lnTo>
                      <a:lnTo>
                        <a:pt x="172" y="123"/>
                      </a:lnTo>
                      <a:lnTo>
                        <a:pt x="176" y="123"/>
                      </a:lnTo>
                      <a:lnTo>
                        <a:pt x="180" y="122"/>
                      </a:lnTo>
                      <a:lnTo>
                        <a:pt x="184" y="122"/>
                      </a:lnTo>
                      <a:lnTo>
                        <a:pt x="189" y="122"/>
                      </a:lnTo>
                      <a:lnTo>
                        <a:pt x="194" y="122"/>
                      </a:lnTo>
                      <a:lnTo>
                        <a:pt x="198" y="122"/>
                      </a:lnTo>
                      <a:lnTo>
                        <a:pt x="203" y="122"/>
                      </a:lnTo>
                      <a:lnTo>
                        <a:pt x="207" y="122"/>
                      </a:lnTo>
                      <a:lnTo>
                        <a:pt x="212" y="123"/>
                      </a:lnTo>
                      <a:lnTo>
                        <a:pt x="218" y="123"/>
                      </a:lnTo>
                      <a:lnTo>
                        <a:pt x="223" y="124"/>
                      </a:lnTo>
                      <a:lnTo>
                        <a:pt x="228" y="124"/>
                      </a:lnTo>
                      <a:lnTo>
                        <a:pt x="234" y="126"/>
                      </a:lnTo>
                      <a:lnTo>
                        <a:pt x="242" y="129"/>
                      </a:lnTo>
                      <a:lnTo>
                        <a:pt x="239" y="148"/>
                      </a:lnTo>
                      <a:lnTo>
                        <a:pt x="251" y="147"/>
                      </a:lnTo>
                      <a:lnTo>
                        <a:pt x="231" y="0"/>
                      </a:lnTo>
                      <a:close/>
                    </a:path>
                  </a:pathLst>
                </a:custGeom>
                <a:solidFill>
                  <a:srgbClr val="E0F7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494" name="Freeform 148"/>
                <p:cNvSpPr>
                  <a:spLocks/>
                </p:cNvSpPr>
                <p:nvPr/>
              </p:nvSpPr>
              <p:spPr bwMode="auto">
                <a:xfrm>
                  <a:off x="4769" y="2058"/>
                  <a:ext cx="162" cy="473"/>
                </a:xfrm>
                <a:custGeom>
                  <a:avLst/>
                  <a:gdLst>
                    <a:gd name="T0" fmla="*/ 36 w 162"/>
                    <a:gd name="T1" fmla="*/ 210 h 473"/>
                    <a:gd name="T2" fmla="*/ 37 w 162"/>
                    <a:gd name="T3" fmla="*/ 210 h 473"/>
                    <a:gd name="T4" fmla="*/ 39 w 162"/>
                    <a:gd name="T5" fmla="*/ 210 h 473"/>
                    <a:gd name="T6" fmla="*/ 41 w 162"/>
                    <a:gd name="T7" fmla="*/ 210 h 473"/>
                    <a:gd name="T8" fmla="*/ 43 w 162"/>
                    <a:gd name="T9" fmla="*/ 210 h 473"/>
                    <a:gd name="T10" fmla="*/ 45 w 162"/>
                    <a:gd name="T11" fmla="*/ 210 h 473"/>
                    <a:gd name="T12" fmla="*/ 47 w 162"/>
                    <a:gd name="T13" fmla="*/ 210 h 473"/>
                    <a:gd name="T14" fmla="*/ 49 w 162"/>
                    <a:gd name="T15" fmla="*/ 210 h 473"/>
                    <a:gd name="T16" fmla="*/ 52 w 162"/>
                    <a:gd name="T17" fmla="*/ 211 h 473"/>
                    <a:gd name="T18" fmla="*/ 54 w 162"/>
                    <a:gd name="T19" fmla="*/ 211 h 473"/>
                    <a:gd name="T20" fmla="*/ 56 w 162"/>
                    <a:gd name="T21" fmla="*/ 211 h 473"/>
                    <a:gd name="T22" fmla="*/ 59 w 162"/>
                    <a:gd name="T23" fmla="*/ 212 h 473"/>
                    <a:gd name="T24" fmla="*/ 61 w 162"/>
                    <a:gd name="T25" fmla="*/ 213 h 473"/>
                    <a:gd name="T26" fmla="*/ 64 w 162"/>
                    <a:gd name="T27" fmla="*/ 213 h 473"/>
                    <a:gd name="T28" fmla="*/ 66 w 162"/>
                    <a:gd name="T29" fmla="*/ 215 h 473"/>
                    <a:gd name="T30" fmla="*/ 69 w 162"/>
                    <a:gd name="T31" fmla="*/ 216 h 473"/>
                    <a:gd name="T32" fmla="*/ 71 w 162"/>
                    <a:gd name="T33" fmla="*/ 217 h 473"/>
                    <a:gd name="T34" fmla="*/ 73 w 162"/>
                    <a:gd name="T35" fmla="*/ 218 h 473"/>
                    <a:gd name="T36" fmla="*/ 75 w 162"/>
                    <a:gd name="T37" fmla="*/ 220 h 473"/>
                    <a:gd name="T38" fmla="*/ 77 w 162"/>
                    <a:gd name="T39" fmla="*/ 222 h 473"/>
                    <a:gd name="T40" fmla="*/ 80 w 162"/>
                    <a:gd name="T41" fmla="*/ 224 h 473"/>
                    <a:gd name="T42" fmla="*/ 81 w 162"/>
                    <a:gd name="T43" fmla="*/ 227 h 473"/>
                    <a:gd name="T44" fmla="*/ 83 w 162"/>
                    <a:gd name="T45" fmla="*/ 229 h 473"/>
                    <a:gd name="T46" fmla="*/ 84 w 162"/>
                    <a:gd name="T47" fmla="*/ 232 h 473"/>
                    <a:gd name="T48" fmla="*/ 85 w 162"/>
                    <a:gd name="T49" fmla="*/ 235 h 473"/>
                    <a:gd name="T50" fmla="*/ 87 w 162"/>
                    <a:gd name="T51" fmla="*/ 239 h 473"/>
                    <a:gd name="T52" fmla="*/ 87 w 162"/>
                    <a:gd name="T53" fmla="*/ 242 h 473"/>
                    <a:gd name="T54" fmla="*/ 88 w 162"/>
                    <a:gd name="T55" fmla="*/ 246 h 473"/>
                    <a:gd name="T56" fmla="*/ 88 w 162"/>
                    <a:gd name="T57" fmla="*/ 250 h 473"/>
                    <a:gd name="T58" fmla="*/ 80 w 162"/>
                    <a:gd name="T59" fmla="*/ 287 h 473"/>
                    <a:gd name="T60" fmla="*/ 82 w 162"/>
                    <a:gd name="T61" fmla="*/ 289 h 473"/>
                    <a:gd name="T62" fmla="*/ 84 w 162"/>
                    <a:gd name="T63" fmla="*/ 292 h 473"/>
                    <a:gd name="T64" fmla="*/ 85 w 162"/>
                    <a:gd name="T65" fmla="*/ 294 h 473"/>
                    <a:gd name="T66" fmla="*/ 87 w 162"/>
                    <a:gd name="T67" fmla="*/ 296 h 473"/>
                    <a:gd name="T68" fmla="*/ 88 w 162"/>
                    <a:gd name="T69" fmla="*/ 299 h 473"/>
                    <a:gd name="T70" fmla="*/ 90 w 162"/>
                    <a:gd name="T71" fmla="*/ 302 h 473"/>
                    <a:gd name="T72" fmla="*/ 91 w 162"/>
                    <a:gd name="T73" fmla="*/ 305 h 473"/>
                    <a:gd name="T74" fmla="*/ 93 w 162"/>
                    <a:gd name="T75" fmla="*/ 308 h 473"/>
                    <a:gd name="T76" fmla="*/ 94 w 162"/>
                    <a:gd name="T77" fmla="*/ 311 h 473"/>
                    <a:gd name="T78" fmla="*/ 95 w 162"/>
                    <a:gd name="T79" fmla="*/ 314 h 473"/>
                    <a:gd name="T80" fmla="*/ 97 w 162"/>
                    <a:gd name="T81" fmla="*/ 318 h 473"/>
                    <a:gd name="T82" fmla="*/ 98 w 162"/>
                    <a:gd name="T83" fmla="*/ 322 h 473"/>
                    <a:gd name="T84" fmla="*/ 99 w 162"/>
                    <a:gd name="T85" fmla="*/ 326 h 473"/>
                    <a:gd name="T86" fmla="*/ 100 w 162"/>
                    <a:gd name="T87" fmla="*/ 330 h 473"/>
                    <a:gd name="T88" fmla="*/ 100 w 162"/>
                    <a:gd name="T89" fmla="*/ 334 h 473"/>
                    <a:gd name="T90" fmla="*/ 100 w 162"/>
                    <a:gd name="T91" fmla="*/ 339 h 473"/>
                    <a:gd name="T92" fmla="*/ 100 w 162"/>
                    <a:gd name="T93" fmla="*/ 343 h 473"/>
                    <a:gd name="T94" fmla="*/ 100 w 162"/>
                    <a:gd name="T95" fmla="*/ 348 h 473"/>
                    <a:gd name="T96" fmla="*/ 100 w 162"/>
                    <a:gd name="T97" fmla="*/ 352 h 473"/>
                    <a:gd name="T98" fmla="*/ 98 w 162"/>
                    <a:gd name="T99" fmla="*/ 357 h 473"/>
                    <a:gd name="T100" fmla="*/ 97 w 162"/>
                    <a:gd name="T101" fmla="*/ 362 h 473"/>
                    <a:gd name="T102" fmla="*/ 95 w 162"/>
                    <a:gd name="T103" fmla="*/ 366 h 473"/>
                    <a:gd name="T104" fmla="*/ 93 w 162"/>
                    <a:gd name="T105" fmla="*/ 371 h 473"/>
                    <a:gd name="T106" fmla="*/ 90 w 162"/>
                    <a:gd name="T107" fmla="*/ 376 h 473"/>
                    <a:gd name="T108" fmla="*/ 87 w 162"/>
                    <a:gd name="T109" fmla="*/ 381 h 473"/>
                    <a:gd name="T110" fmla="*/ 83 w 162"/>
                    <a:gd name="T111" fmla="*/ 386 h 473"/>
                    <a:gd name="T112" fmla="*/ 78 w 162"/>
                    <a:gd name="T113" fmla="*/ 390 h 473"/>
                    <a:gd name="T114" fmla="*/ 73 w 162"/>
                    <a:gd name="T115" fmla="*/ 395 h 473"/>
                    <a:gd name="T116" fmla="*/ 63 w 162"/>
                    <a:gd name="T117" fmla="*/ 437 h 473"/>
                    <a:gd name="T118" fmla="*/ 0 w 162"/>
                    <a:gd name="T119" fmla="*/ 473 h 473"/>
                    <a:gd name="T120" fmla="*/ 162 w 162"/>
                    <a:gd name="T121" fmla="*/ 0 h 473"/>
                    <a:gd name="T122" fmla="*/ 51 w 162"/>
                    <a:gd name="T123" fmla="*/ 0 h 47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62"/>
                    <a:gd name="T187" fmla="*/ 0 h 473"/>
                    <a:gd name="T188" fmla="*/ 162 w 162"/>
                    <a:gd name="T189" fmla="*/ 473 h 473"/>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62" h="473">
                      <a:moveTo>
                        <a:pt x="51" y="0"/>
                      </a:moveTo>
                      <a:lnTo>
                        <a:pt x="36" y="210"/>
                      </a:lnTo>
                      <a:lnTo>
                        <a:pt x="37" y="210"/>
                      </a:lnTo>
                      <a:lnTo>
                        <a:pt x="38" y="210"/>
                      </a:lnTo>
                      <a:lnTo>
                        <a:pt x="39" y="210"/>
                      </a:lnTo>
                      <a:lnTo>
                        <a:pt x="40" y="210"/>
                      </a:lnTo>
                      <a:lnTo>
                        <a:pt x="41" y="210"/>
                      </a:lnTo>
                      <a:lnTo>
                        <a:pt x="42" y="210"/>
                      </a:lnTo>
                      <a:lnTo>
                        <a:pt x="43" y="210"/>
                      </a:lnTo>
                      <a:lnTo>
                        <a:pt x="44" y="210"/>
                      </a:lnTo>
                      <a:lnTo>
                        <a:pt x="45" y="210"/>
                      </a:lnTo>
                      <a:lnTo>
                        <a:pt x="46" y="210"/>
                      </a:lnTo>
                      <a:lnTo>
                        <a:pt x="47" y="210"/>
                      </a:lnTo>
                      <a:lnTo>
                        <a:pt x="48" y="210"/>
                      </a:lnTo>
                      <a:lnTo>
                        <a:pt x="49" y="210"/>
                      </a:lnTo>
                      <a:lnTo>
                        <a:pt x="51" y="210"/>
                      </a:lnTo>
                      <a:lnTo>
                        <a:pt x="52" y="211"/>
                      </a:lnTo>
                      <a:lnTo>
                        <a:pt x="53" y="211"/>
                      </a:lnTo>
                      <a:lnTo>
                        <a:pt x="54" y="211"/>
                      </a:lnTo>
                      <a:lnTo>
                        <a:pt x="55" y="211"/>
                      </a:lnTo>
                      <a:lnTo>
                        <a:pt x="56" y="211"/>
                      </a:lnTo>
                      <a:lnTo>
                        <a:pt x="57" y="212"/>
                      </a:lnTo>
                      <a:lnTo>
                        <a:pt x="59" y="212"/>
                      </a:lnTo>
                      <a:lnTo>
                        <a:pt x="60" y="213"/>
                      </a:lnTo>
                      <a:lnTo>
                        <a:pt x="61" y="213"/>
                      </a:lnTo>
                      <a:lnTo>
                        <a:pt x="62" y="213"/>
                      </a:lnTo>
                      <a:lnTo>
                        <a:pt x="64" y="213"/>
                      </a:lnTo>
                      <a:lnTo>
                        <a:pt x="65" y="214"/>
                      </a:lnTo>
                      <a:lnTo>
                        <a:pt x="66" y="215"/>
                      </a:lnTo>
                      <a:lnTo>
                        <a:pt x="67" y="215"/>
                      </a:lnTo>
                      <a:lnTo>
                        <a:pt x="69" y="216"/>
                      </a:lnTo>
                      <a:lnTo>
                        <a:pt x="70" y="216"/>
                      </a:lnTo>
                      <a:lnTo>
                        <a:pt x="71" y="217"/>
                      </a:lnTo>
                      <a:lnTo>
                        <a:pt x="72" y="218"/>
                      </a:lnTo>
                      <a:lnTo>
                        <a:pt x="73" y="218"/>
                      </a:lnTo>
                      <a:lnTo>
                        <a:pt x="74" y="219"/>
                      </a:lnTo>
                      <a:lnTo>
                        <a:pt x="75" y="220"/>
                      </a:lnTo>
                      <a:lnTo>
                        <a:pt x="77" y="221"/>
                      </a:lnTo>
                      <a:lnTo>
                        <a:pt x="77" y="222"/>
                      </a:lnTo>
                      <a:lnTo>
                        <a:pt x="78" y="223"/>
                      </a:lnTo>
                      <a:lnTo>
                        <a:pt x="80" y="224"/>
                      </a:lnTo>
                      <a:lnTo>
                        <a:pt x="80" y="225"/>
                      </a:lnTo>
                      <a:lnTo>
                        <a:pt x="81" y="227"/>
                      </a:lnTo>
                      <a:lnTo>
                        <a:pt x="82" y="227"/>
                      </a:lnTo>
                      <a:lnTo>
                        <a:pt x="83" y="229"/>
                      </a:lnTo>
                      <a:lnTo>
                        <a:pt x="83" y="230"/>
                      </a:lnTo>
                      <a:lnTo>
                        <a:pt x="84" y="232"/>
                      </a:lnTo>
                      <a:lnTo>
                        <a:pt x="85" y="233"/>
                      </a:lnTo>
                      <a:lnTo>
                        <a:pt x="85" y="235"/>
                      </a:lnTo>
                      <a:lnTo>
                        <a:pt x="86" y="236"/>
                      </a:lnTo>
                      <a:lnTo>
                        <a:pt x="87" y="239"/>
                      </a:lnTo>
                      <a:lnTo>
                        <a:pt x="87" y="240"/>
                      </a:lnTo>
                      <a:lnTo>
                        <a:pt x="87" y="242"/>
                      </a:lnTo>
                      <a:lnTo>
                        <a:pt x="87" y="244"/>
                      </a:lnTo>
                      <a:lnTo>
                        <a:pt x="88" y="246"/>
                      </a:lnTo>
                      <a:lnTo>
                        <a:pt x="88" y="248"/>
                      </a:lnTo>
                      <a:lnTo>
                        <a:pt x="88" y="250"/>
                      </a:lnTo>
                      <a:lnTo>
                        <a:pt x="80" y="287"/>
                      </a:lnTo>
                      <a:lnTo>
                        <a:pt x="81" y="288"/>
                      </a:lnTo>
                      <a:lnTo>
                        <a:pt x="82" y="289"/>
                      </a:lnTo>
                      <a:lnTo>
                        <a:pt x="83" y="291"/>
                      </a:lnTo>
                      <a:lnTo>
                        <a:pt x="84" y="292"/>
                      </a:lnTo>
                      <a:lnTo>
                        <a:pt x="85" y="293"/>
                      </a:lnTo>
                      <a:lnTo>
                        <a:pt x="85" y="294"/>
                      </a:lnTo>
                      <a:lnTo>
                        <a:pt x="86" y="295"/>
                      </a:lnTo>
                      <a:lnTo>
                        <a:pt x="87" y="296"/>
                      </a:lnTo>
                      <a:lnTo>
                        <a:pt x="87" y="298"/>
                      </a:lnTo>
                      <a:lnTo>
                        <a:pt x="88" y="299"/>
                      </a:lnTo>
                      <a:lnTo>
                        <a:pt x="89" y="300"/>
                      </a:lnTo>
                      <a:lnTo>
                        <a:pt x="90" y="302"/>
                      </a:lnTo>
                      <a:lnTo>
                        <a:pt x="90" y="303"/>
                      </a:lnTo>
                      <a:lnTo>
                        <a:pt x="91" y="305"/>
                      </a:lnTo>
                      <a:lnTo>
                        <a:pt x="92" y="306"/>
                      </a:lnTo>
                      <a:lnTo>
                        <a:pt x="93" y="308"/>
                      </a:lnTo>
                      <a:lnTo>
                        <a:pt x="93" y="309"/>
                      </a:lnTo>
                      <a:lnTo>
                        <a:pt x="94" y="311"/>
                      </a:lnTo>
                      <a:lnTo>
                        <a:pt x="95" y="313"/>
                      </a:lnTo>
                      <a:lnTo>
                        <a:pt x="95" y="314"/>
                      </a:lnTo>
                      <a:lnTo>
                        <a:pt x="96" y="316"/>
                      </a:lnTo>
                      <a:lnTo>
                        <a:pt x="97" y="318"/>
                      </a:lnTo>
                      <a:lnTo>
                        <a:pt x="97" y="320"/>
                      </a:lnTo>
                      <a:lnTo>
                        <a:pt x="98" y="322"/>
                      </a:lnTo>
                      <a:lnTo>
                        <a:pt x="98" y="324"/>
                      </a:lnTo>
                      <a:lnTo>
                        <a:pt x="99" y="326"/>
                      </a:lnTo>
                      <a:lnTo>
                        <a:pt x="99" y="328"/>
                      </a:lnTo>
                      <a:lnTo>
                        <a:pt x="100" y="330"/>
                      </a:lnTo>
                      <a:lnTo>
                        <a:pt x="100" y="332"/>
                      </a:lnTo>
                      <a:lnTo>
                        <a:pt x="100" y="334"/>
                      </a:lnTo>
                      <a:lnTo>
                        <a:pt x="100" y="337"/>
                      </a:lnTo>
                      <a:lnTo>
                        <a:pt x="100" y="339"/>
                      </a:lnTo>
                      <a:lnTo>
                        <a:pt x="100" y="341"/>
                      </a:lnTo>
                      <a:lnTo>
                        <a:pt x="100" y="343"/>
                      </a:lnTo>
                      <a:lnTo>
                        <a:pt x="100" y="345"/>
                      </a:lnTo>
                      <a:lnTo>
                        <a:pt x="100" y="348"/>
                      </a:lnTo>
                      <a:lnTo>
                        <a:pt x="100" y="350"/>
                      </a:lnTo>
                      <a:lnTo>
                        <a:pt x="100" y="352"/>
                      </a:lnTo>
                      <a:lnTo>
                        <a:pt x="99" y="354"/>
                      </a:lnTo>
                      <a:lnTo>
                        <a:pt x="98" y="357"/>
                      </a:lnTo>
                      <a:lnTo>
                        <a:pt x="98" y="359"/>
                      </a:lnTo>
                      <a:lnTo>
                        <a:pt x="97" y="362"/>
                      </a:lnTo>
                      <a:lnTo>
                        <a:pt x="96" y="364"/>
                      </a:lnTo>
                      <a:lnTo>
                        <a:pt x="95" y="366"/>
                      </a:lnTo>
                      <a:lnTo>
                        <a:pt x="94" y="368"/>
                      </a:lnTo>
                      <a:lnTo>
                        <a:pt x="93" y="371"/>
                      </a:lnTo>
                      <a:lnTo>
                        <a:pt x="91" y="374"/>
                      </a:lnTo>
                      <a:lnTo>
                        <a:pt x="90" y="376"/>
                      </a:lnTo>
                      <a:lnTo>
                        <a:pt x="88" y="378"/>
                      </a:lnTo>
                      <a:lnTo>
                        <a:pt x="87" y="381"/>
                      </a:lnTo>
                      <a:lnTo>
                        <a:pt x="85" y="383"/>
                      </a:lnTo>
                      <a:lnTo>
                        <a:pt x="83" y="386"/>
                      </a:lnTo>
                      <a:lnTo>
                        <a:pt x="81" y="388"/>
                      </a:lnTo>
                      <a:lnTo>
                        <a:pt x="78" y="390"/>
                      </a:lnTo>
                      <a:lnTo>
                        <a:pt x="76" y="393"/>
                      </a:lnTo>
                      <a:lnTo>
                        <a:pt x="73" y="395"/>
                      </a:lnTo>
                      <a:lnTo>
                        <a:pt x="57" y="406"/>
                      </a:lnTo>
                      <a:lnTo>
                        <a:pt x="63" y="437"/>
                      </a:lnTo>
                      <a:lnTo>
                        <a:pt x="0" y="466"/>
                      </a:lnTo>
                      <a:lnTo>
                        <a:pt x="0" y="473"/>
                      </a:lnTo>
                      <a:lnTo>
                        <a:pt x="162" y="473"/>
                      </a:lnTo>
                      <a:lnTo>
                        <a:pt x="162" y="0"/>
                      </a:lnTo>
                      <a:lnTo>
                        <a:pt x="51" y="0"/>
                      </a:lnTo>
                      <a:close/>
                    </a:path>
                  </a:pathLst>
                </a:custGeom>
                <a:solidFill>
                  <a:srgbClr val="E0F7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495" name="Freeform 149"/>
                <p:cNvSpPr>
                  <a:spLocks/>
                </p:cNvSpPr>
                <p:nvPr/>
              </p:nvSpPr>
              <p:spPr bwMode="auto">
                <a:xfrm>
                  <a:off x="4433" y="2068"/>
                  <a:ext cx="238" cy="462"/>
                </a:xfrm>
                <a:custGeom>
                  <a:avLst/>
                  <a:gdLst>
                    <a:gd name="T0" fmla="*/ 237 w 238"/>
                    <a:gd name="T1" fmla="*/ 118 h 462"/>
                    <a:gd name="T2" fmla="*/ 234 w 238"/>
                    <a:gd name="T3" fmla="*/ 117 h 462"/>
                    <a:gd name="T4" fmla="*/ 231 w 238"/>
                    <a:gd name="T5" fmla="*/ 116 h 462"/>
                    <a:gd name="T6" fmla="*/ 227 w 238"/>
                    <a:gd name="T7" fmla="*/ 116 h 462"/>
                    <a:gd name="T8" fmla="*/ 223 w 238"/>
                    <a:gd name="T9" fmla="*/ 115 h 462"/>
                    <a:gd name="T10" fmla="*/ 218 w 238"/>
                    <a:gd name="T11" fmla="*/ 114 h 462"/>
                    <a:gd name="T12" fmla="*/ 212 w 238"/>
                    <a:gd name="T13" fmla="*/ 113 h 462"/>
                    <a:gd name="T14" fmla="*/ 206 w 238"/>
                    <a:gd name="T15" fmla="*/ 112 h 462"/>
                    <a:gd name="T16" fmla="*/ 198 w 238"/>
                    <a:gd name="T17" fmla="*/ 111 h 462"/>
                    <a:gd name="T18" fmla="*/ 191 w 238"/>
                    <a:gd name="T19" fmla="*/ 111 h 462"/>
                    <a:gd name="T20" fmla="*/ 184 w 238"/>
                    <a:gd name="T21" fmla="*/ 110 h 462"/>
                    <a:gd name="T22" fmla="*/ 176 w 238"/>
                    <a:gd name="T23" fmla="*/ 110 h 462"/>
                    <a:gd name="T24" fmla="*/ 167 w 238"/>
                    <a:gd name="T25" fmla="*/ 110 h 462"/>
                    <a:gd name="T26" fmla="*/ 159 w 238"/>
                    <a:gd name="T27" fmla="*/ 111 h 462"/>
                    <a:gd name="T28" fmla="*/ 150 w 238"/>
                    <a:gd name="T29" fmla="*/ 113 h 462"/>
                    <a:gd name="T30" fmla="*/ 142 w 238"/>
                    <a:gd name="T31" fmla="*/ 114 h 462"/>
                    <a:gd name="T32" fmla="*/ 133 w 238"/>
                    <a:gd name="T33" fmla="*/ 116 h 462"/>
                    <a:gd name="T34" fmla="*/ 124 w 238"/>
                    <a:gd name="T35" fmla="*/ 119 h 462"/>
                    <a:gd name="T36" fmla="*/ 116 w 238"/>
                    <a:gd name="T37" fmla="*/ 122 h 462"/>
                    <a:gd name="T38" fmla="*/ 107 w 238"/>
                    <a:gd name="T39" fmla="*/ 126 h 462"/>
                    <a:gd name="T40" fmla="*/ 69 w 238"/>
                    <a:gd name="T41" fmla="*/ 169 h 462"/>
                    <a:gd name="T42" fmla="*/ 69 w 238"/>
                    <a:gd name="T43" fmla="*/ 186 h 462"/>
                    <a:gd name="T44" fmla="*/ 66 w 238"/>
                    <a:gd name="T45" fmla="*/ 188 h 462"/>
                    <a:gd name="T46" fmla="*/ 62 w 238"/>
                    <a:gd name="T47" fmla="*/ 190 h 462"/>
                    <a:gd name="T48" fmla="*/ 58 w 238"/>
                    <a:gd name="T49" fmla="*/ 192 h 462"/>
                    <a:gd name="T50" fmla="*/ 53 w 238"/>
                    <a:gd name="T51" fmla="*/ 195 h 462"/>
                    <a:gd name="T52" fmla="*/ 49 w 238"/>
                    <a:gd name="T53" fmla="*/ 199 h 462"/>
                    <a:gd name="T54" fmla="*/ 44 w 238"/>
                    <a:gd name="T55" fmla="*/ 204 h 462"/>
                    <a:gd name="T56" fmla="*/ 38 w 238"/>
                    <a:gd name="T57" fmla="*/ 209 h 462"/>
                    <a:gd name="T58" fmla="*/ 34 w 238"/>
                    <a:gd name="T59" fmla="*/ 216 h 462"/>
                    <a:gd name="T60" fmla="*/ 29 w 238"/>
                    <a:gd name="T61" fmla="*/ 223 h 462"/>
                    <a:gd name="T62" fmla="*/ 25 w 238"/>
                    <a:gd name="T63" fmla="*/ 231 h 462"/>
                    <a:gd name="T64" fmla="*/ 21 w 238"/>
                    <a:gd name="T65" fmla="*/ 240 h 462"/>
                    <a:gd name="T66" fmla="*/ 19 w 238"/>
                    <a:gd name="T67" fmla="*/ 251 h 462"/>
                    <a:gd name="T68" fmla="*/ 17 w 238"/>
                    <a:gd name="T69" fmla="*/ 262 h 462"/>
                    <a:gd name="T70" fmla="*/ 16 w 238"/>
                    <a:gd name="T71" fmla="*/ 275 h 462"/>
                    <a:gd name="T72" fmla="*/ 16 w 238"/>
                    <a:gd name="T73" fmla="*/ 288 h 462"/>
                    <a:gd name="T74" fmla="*/ 17 w 238"/>
                    <a:gd name="T75" fmla="*/ 303 h 462"/>
                    <a:gd name="T76" fmla="*/ 21 w 238"/>
                    <a:gd name="T77" fmla="*/ 319 h 462"/>
                    <a:gd name="T78" fmla="*/ 25 w 238"/>
                    <a:gd name="T79" fmla="*/ 337 h 462"/>
                    <a:gd name="T80" fmla="*/ 32 w 238"/>
                    <a:gd name="T81" fmla="*/ 356 h 462"/>
                    <a:gd name="T82" fmla="*/ 49 w 238"/>
                    <a:gd name="T83" fmla="*/ 446 h 462"/>
                    <a:gd name="T84" fmla="*/ 1 w 238"/>
                    <a:gd name="T85" fmla="*/ 461 h 462"/>
                    <a:gd name="T86" fmla="*/ 217 w 238"/>
                    <a:gd name="T87" fmla="*/ 0 h 46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38"/>
                    <a:gd name="T133" fmla="*/ 0 h 462"/>
                    <a:gd name="T134" fmla="*/ 238 w 238"/>
                    <a:gd name="T135" fmla="*/ 462 h 46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38" h="462">
                      <a:moveTo>
                        <a:pt x="217" y="0"/>
                      </a:moveTo>
                      <a:lnTo>
                        <a:pt x="238" y="119"/>
                      </a:lnTo>
                      <a:lnTo>
                        <a:pt x="237" y="118"/>
                      </a:lnTo>
                      <a:lnTo>
                        <a:pt x="235" y="118"/>
                      </a:lnTo>
                      <a:lnTo>
                        <a:pt x="234" y="117"/>
                      </a:lnTo>
                      <a:lnTo>
                        <a:pt x="233" y="117"/>
                      </a:lnTo>
                      <a:lnTo>
                        <a:pt x="232" y="117"/>
                      </a:lnTo>
                      <a:lnTo>
                        <a:pt x="231" y="116"/>
                      </a:lnTo>
                      <a:lnTo>
                        <a:pt x="230" y="116"/>
                      </a:lnTo>
                      <a:lnTo>
                        <a:pt x="229" y="116"/>
                      </a:lnTo>
                      <a:lnTo>
                        <a:pt x="227" y="116"/>
                      </a:lnTo>
                      <a:lnTo>
                        <a:pt x="226" y="116"/>
                      </a:lnTo>
                      <a:lnTo>
                        <a:pt x="224" y="115"/>
                      </a:lnTo>
                      <a:lnTo>
                        <a:pt x="223" y="115"/>
                      </a:lnTo>
                      <a:lnTo>
                        <a:pt x="221" y="115"/>
                      </a:lnTo>
                      <a:lnTo>
                        <a:pt x="219" y="114"/>
                      </a:lnTo>
                      <a:lnTo>
                        <a:pt x="218" y="114"/>
                      </a:lnTo>
                      <a:lnTo>
                        <a:pt x="216" y="113"/>
                      </a:lnTo>
                      <a:lnTo>
                        <a:pt x="214" y="113"/>
                      </a:lnTo>
                      <a:lnTo>
                        <a:pt x="212" y="113"/>
                      </a:lnTo>
                      <a:lnTo>
                        <a:pt x="210" y="113"/>
                      </a:lnTo>
                      <a:lnTo>
                        <a:pt x="207" y="113"/>
                      </a:lnTo>
                      <a:lnTo>
                        <a:pt x="206" y="112"/>
                      </a:lnTo>
                      <a:lnTo>
                        <a:pt x="203" y="112"/>
                      </a:lnTo>
                      <a:lnTo>
                        <a:pt x="201" y="112"/>
                      </a:lnTo>
                      <a:lnTo>
                        <a:pt x="198" y="111"/>
                      </a:lnTo>
                      <a:lnTo>
                        <a:pt x="196" y="111"/>
                      </a:lnTo>
                      <a:lnTo>
                        <a:pt x="194" y="111"/>
                      </a:lnTo>
                      <a:lnTo>
                        <a:pt x="191" y="111"/>
                      </a:lnTo>
                      <a:lnTo>
                        <a:pt x="189" y="111"/>
                      </a:lnTo>
                      <a:lnTo>
                        <a:pt x="186" y="110"/>
                      </a:lnTo>
                      <a:lnTo>
                        <a:pt x="184" y="110"/>
                      </a:lnTo>
                      <a:lnTo>
                        <a:pt x="181" y="110"/>
                      </a:lnTo>
                      <a:lnTo>
                        <a:pt x="178" y="110"/>
                      </a:lnTo>
                      <a:lnTo>
                        <a:pt x="176" y="110"/>
                      </a:lnTo>
                      <a:lnTo>
                        <a:pt x="173" y="110"/>
                      </a:lnTo>
                      <a:lnTo>
                        <a:pt x="170" y="110"/>
                      </a:lnTo>
                      <a:lnTo>
                        <a:pt x="167" y="110"/>
                      </a:lnTo>
                      <a:lnTo>
                        <a:pt x="165" y="111"/>
                      </a:lnTo>
                      <a:lnTo>
                        <a:pt x="162" y="111"/>
                      </a:lnTo>
                      <a:lnTo>
                        <a:pt x="159" y="111"/>
                      </a:lnTo>
                      <a:lnTo>
                        <a:pt x="156" y="112"/>
                      </a:lnTo>
                      <a:lnTo>
                        <a:pt x="153" y="112"/>
                      </a:lnTo>
                      <a:lnTo>
                        <a:pt x="150" y="113"/>
                      </a:lnTo>
                      <a:lnTo>
                        <a:pt x="148" y="113"/>
                      </a:lnTo>
                      <a:lnTo>
                        <a:pt x="145" y="113"/>
                      </a:lnTo>
                      <a:lnTo>
                        <a:pt x="142" y="114"/>
                      </a:lnTo>
                      <a:lnTo>
                        <a:pt x="139" y="115"/>
                      </a:lnTo>
                      <a:lnTo>
                        <a:pt x="136" y="115"/>
                      </a:lnTo>
                      <a:lnTo>
                        <a:pt x="133" y="116"/>
                      </a:lnTo>
                      <a:lnTo>
                        <a:pt x="130" y="117"/>
                      </a:lnTo>
                      <a:lnTo>
                        <a:pt x="127" y="118"/>
                      </a:lnTo>
                      <a:lnTo>
                        <a:pt x="124" y="119"/>
                      </a:lnTo>
                      <a:lnTo>
                        <a:pt x="121" y="120"/>
                      </a:lnTo>
                      <a:lnTo>
                        <a:pt x="119" y="121"/>
                      </a:lnTo>
                      <a:lnTo>
                        <a:pt x="116" y="122"/>
                      </a:lnTo>
                      <a:lnTo>
                        <a:pt x="113" y="124"/>
                      </a:lnTo>
                      <a:lnTo>
                        <a:pt x="110" y="125"/>
                      </a:lnTo>
                      <a:lnTo>
                        <a:pt x="107" y="126"/>
                      </a:lnTo>
                      <a:lnTo>
                        <a:pt x="105" y="127"/>
                      </a:lnTo>
                      <a:lnTo>
                        <a:pt x="102" y="129"/>
                      </a:lnTo>
                      <a:lnTo>
                        <a:pt x="69" y="169"/>
                      </a:lnTo>
                      <a:lnTo>
                        <a:pt x="71" y="186"/>
                      </a:lnTo>
                      <a:lnTo>
                        <a:pt x="70" y="186"/>
                      </a:lnTo>
                      <a:lnTo>
                        <a:pt x="69" y="186"/>
                      </a:lnTo>
                      <a:lnTo>
                        <a:pt x="68" y="187"/>
                      </a:lnTo>
                      <a:lnTo>
                        <a:pt x="67" y="188"/>
                      </a:lnTo>
                      <a:lnTo>
                        <a:pt x="66" y="188"/>
                      </a:lnTo>
                      <a:lnTo>
                        <a:pt x="64" y="188"/>
                      </a:lnTo>
                      <a:lnTo>
                        <a:pt x="63" y="189"/>
                      </a:lnTo>
                      <a:lnTo>
                        <a:pt x="62" y="190"/>
                      </a:lnTo>
                      <a:lnTo>
                        <a:pt x="61" y="190"/>
                      </a:lnTo>
                      <a:lnTo>
                        <a:pt x="59" y="191"/>
                      </a:lnTo>
                      <a:lnTo>
                        <a:pt x="58" y="192"/>
                      </a:lnTo>
                      <a:lnTo>
                        <a:pt x="57" y="193"/>
                      </a:lnTo>
                      <a:lnTo>
                        <a:pt x="55" y="194"/>
                      </a:lnTo>
                      <a:lnTo>
                        <a:pt x="53" y="195"/>
                      </a:lnTo>
                      <a:lnTo>
                        <a:pt x="52" y="197"/>
                      </a:lnTo>
                      <a:lnTo>
                        <a:pt x="50" y="198"/>
                      </a:lnTo>
                      <a:lnTo>
                        <a:pt x="49" y="199"/>
                      </a:lnTo>
                      <a:lnTo>
                        <a:pt x="47" y="201"/>
                      </a:lnTo>
                      <a:lnTo>
                        <a:pt x="45" y="202"/>
                      </a:lnTo>
                      <a:lnTo>
                        <a:pt x="44" y="204"/>
                      </a:lnTo>
                      <a:lnTo>
                        <a:pt x="42" y="205"/>
                      </a:lnTo>
                      <a:lnTo>
                        <a:pt x="40" y="207"/>
                      </a:lnTo>
                      <a:lnTo>
                        <a:pt x="38" y="209"/>
                      </a:lnTo>
                      <a:lnTo>
                        <a:pt x="37" y="211"/>
                      </a:lnTo>
                      <a:lnTo>
                        <a:pt x="35" y="213"/>
                      </a:lnTo>
                      <a:lnTo>
                        <a:pt x="34" y="216"/>
                      </a:lnTo>
                      <a:lnTo>
                        <a:pt x="32" y="218"/>
                      </a:lnTo>
                      <a:lnTo>
                        <a:pt x="31" y="220"/>
                      </a:lnTo>
                      <a:lnTo>
                        <a:pt x="29" y="223"/>
                      </a:lnTo>
                      <a:lnTo>
                        <a:pt x="28" y="226"/>
                      </a:lnTo>
                      <a:lnTo>
                        <a:pt x="26" y="228"/>
                      </a:lnTo>
                      <a:lnTo>
                        <a:pt x="25" y="231"/>
                      </a:lnTo>
                      <a:lnTo>
                        <a:pt x="23" y="234"/>
                      </a:lnTo>
                      <a:lnTo>
                        <a:pt x="22" y="237"/>
                      </a:lnTo>
                      <a:lnTo>
                        <a:pt x="21" y="240"/>
                      </a:lnTo>
                      <a:lnTo>
                        <a:pt x="20" y="244"/>
                      </a:lnTo>
                      <a:lnTo>
                        <a:pt x="19" y="247"/>
                      </a:lnTo>
                      <a:lnTo>
                        <a:pt x="19" y="251"/>
                      </a:lnTo>
                      <a:lnTo>
                        <a:pt x="17" y="254"/>
                      </a:lnTo>
                      <a:lnTo>
                        <a:pt x="17" y="258"/>
                      </a:lnTo>
                      <a:lnTo>
                        <a:pt x="17" y="262"/>
                      </a:lnTo>
                      <a:lnTo>
                        <a:pt x="16" y="266"/>
                      </a:lnTo>
                      <a:lnTo>
                        <a:pt x="16" y="270"/>
                      </a:lnTo>
                      <a:lnTo>
                        <a:pt x="16" y="275"/>
                      </a:lnTo>
                      <a:lnTo>
                        <a:pt x="15" y="279"/>
                      </a:lnTo>
                      <a:lnTo>
                        <a:pt x="16" y="283"/>
                      </a:lnTo>
                      <a:lnTo>
                        <a:pt x="16" y="288"/>
                      </a:lnTo>
                      <a:lnTo>
                        <a:pt x="16" y="293"/>
                      </a:lnTo>
                      <a:lnTo>
                        <a:pt x="17" y="298"/>
                      </a:lnTo>
                      <a:lnTo>
                        <a:pt x="17" y="303"/>
                      </a:lnTo>
                      <a:lnTo>
                        <a:pt x="19" y="308"/>
                      </a:lnTo>
                      <a:lnTo>
                        <a:pt x="20" y="314"/>
                      </a:lnTo>
                      <a:lnTo>
                        <a:pt x="21" y="319"/>
                      </a:lnTo>
                      <a:lnTo>
                        <a:pt x="22" y="325"/>
                      </a:lnTo>
                      <a:lnTo>
                        <a:pt x="23" y="331"/>
                      </a:lnTo>
                      <a:lnTo>
                        <a:pt x="25" y="337"/>
                      </a:lnTo>
                      <a:lnTo>
                        <a:pt x="27" y="343"/>
                      </a:lnTo>
                      <a:lnTo>
                        <a:pt x="30" y="349"/>
                      </a:lnTo>
                      <a:lnTo>
                        <a:pt x="32" y="356"/>
                      </a:lnTo>
                      <a:lnTo>
                        <a:pt x="35" y="363"/>
                      </a:lnTo>
                      <a:lnTo>
                        <a:pt x="66" y="380"/>
                      </a:lnTo>
                      <a:lnTo>
                        <a:pt x="49" y="446"/>
                      </a:lnTo>
                      <a:lnTo>
                        <a:pt x="224" y="454"/>
                      </a:lnTo>
                      <a:lnTo>
                        <a:pt x="230" y="462"/>
                      </a:lnTo>
                      <a:lnTo>
                        <a:pt x="1" y="461"/>
                      </a:lnTo>
                      <a:lnTo>
                        <a:pt x="0" y="4"/>
                      </a:lnTo>
                      <a:lnTo>
                        <a:pt x="217" y="0"/>
                      </a:lnTo>
                      <a:close/>
                    </a:path>
                  </a:pathLst>
                </a:custGeom>
                <a:solidFill>
                  <a:srgbClr val="CFE8C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496" name="Freeform 150"/>
                <p:cNvSpPr>
                  <a:spLocks/>
                </p:cNvSpPr>
                <p:nvPr/>
              </p:nvSpPr>
              <p:spPr bwMode="auto">
                <a:xfrm>
                  <a:off x="4784" y="2064"/>
                  <a:ext cx="142" cy="466"/>
                </a:xfrm>
                <a:custGeom>
                  <a:avLst/>
                  <a:gdLst>
                    <a:gd name="T0" fmla="*/ 26 w 142"/>
                    <a:gd name="T1" fmla="*/ 196 h 466"/>
                    <a:gd name="T2" fmla="*/ 30 w 142"/>
                    <a:gd name="T3" fmla="*/ 196 h 466"/>
                    <a:gd name="T4" fmla="*/ 34 w 142"/>
                    <a:gd name="T5" fmla="*/ 197 h 466"/>
                    <a:gd name="T6" fmla="*/ 38 w 142"/>
                    <a:gd name="T7" fmla="*/ 197 h 466"/>
                    <a:gd name="T8" fmla="*/ 41 w 142"/>
                    <a:gd name="T9" fmla="*/ 197 h 466"/>
                    <a:gd name="T10" fmla="*/ 44 w 142"/>
                    <a:gd name="T11" fmla="*/ 198 h 466"/>
                    <a:gd name="T12" fmla="*/ 47 w 142"/>
                    <a:gd name="T13" fmla="*/ 198 h 466"/>
                    <a:gd name="T14" fmla="*/ 50 w 142"/>
                    <a:gd name="T15" fmla="*/ 199 h 466"/>
                    <a:gd name="T16" fmla="*/ 54 w 142"/>
                    <a:gd name="T17" fmla="*/ 200 h 466"/>
                    <a:gd name="T18" fmla="*/ 57 w 142"/>
                    <a:gd name="T19" fmla="*/ 201 h 466"/>
                    <a:gd name="T20" fmla="*/ 60 w 142"/>
                    <a:gd name="T21" fmla="*/ 201 h 466"/>
                    <a:gd name="T22" fmla="*/ 64 w 142"/>
                    <a:gd name="T23" fmla="*/ 203 h 466"/>
                    <a:gd name="T24" fmla="*/ 67 w 142"/>
                    <a:gd name="T25" fmla="*/ 204 h 466"/>
                    <a:gd name="T26" fmla="*/ 70 w 142"/>
                    <a:gd name="T27" fmla="*/ 206 h 466"/>
                    <a:gd name="T28" fmla="*/ 75 w 142"/>
                    <a:gd name="T29" fmla="*/ 210 h 466"/>
                    <a:gd name="T30" fmla="*/ 79 w 142"/>
                    <a:gd name="T31" fmla="*/ 216 h 466"/>
                    <a:gd name="T32" fmla="*/ 81 w 142"/>
                    <a:gd name="T33" fmla="*/ 222 h 466"/>
                    <a:gd name="T34" fmla="*/ 82 w 142"/>
                    <a:gd name="T35" fmla="*/ 226 h 466"/>
                    <a:gd name="T36" fmla="*/ 83 w 142"/>
                    <a:gd name="T37" fmla="*/ 230 h 466"/>
                    <a:gd name="T38" fmla="*/ 83 w 142"/>
                    <a:gd name="T39" fmla="*/ 233 h 466"/>
                    <a:gd name="T40" fmla="*/ 83 w 142"/>
                    <a:gd name="T41" fmla="*/ 236 h 466"/>
                    <a:gd name="T42" fmla="*/ 82 w 142"/>
                    <a:gd name="T43" fmla="*/ 240 h 466"/>
                    <a:gd name="T44" fmla="*/ 81 w 142"/>
                    <a:gd name="T45" fmla="*/ 243 h 466"/>
                    <a:gd name="T46" fmla="*/ 81 w 142"/>
                    <a:gd name="T47" fmla="*/ 246 h 466"/>
                    <a:gd name="T48" fmla="*/ 80 w 142"/>
                    <a:gd name="T49" fmla="*/ 250 h 466"/>
                    <a:gd name="T50" fmla="*/ 79 w 142"/>
                    <a:gd name="T51" fmla="*/ 255 h 466"/>
                    <a:gd name="T52" fmla="*/ 77 w 142"/>
                    <a:gd name="T53" fmla="*/ 260 h 466"/>
                    <a:gd name="T54" fmla="*/ 75 w 142"/>
                    <a:gd name="T55" fmla="*/ 264 h 466"/>
                    <a:gd name="T56" fmla="*/ 74 w 142"/>
                    <a:gd name="T57" fmla="*/ 268 h 466"/>
                    <a:gd name="T58" fmla="*/ 73 w 142"/>
                    <a:gd name="T59" fmla="*/ 270 h 466"/>
                    <a:gd name="T60" fmla="*/ 75 w 142"/>
                    <a:gd name="T61" fmla="*/ 273 h 466"/>
                    <a:gd name="T62" fmla="*/ 78 w 142"/>
                    <a:gd name="T63" fmla="*/ 276 h 466"/>
                    <a:gd name="T64" fmla="*/ 80 w 142"/>
                    <a:gd name="T65" fmla="*/ 280 h 466"/>
                    <a:gd name="T66" fmla="*/ 83 w 142"/>
                    <a:gd name="T67" fmla="*/ 283 h 466"/>
                    <a:gd name="T68" fmla="*/ 85 w 142"/>
                    <a:gd name="T69" fmla="*/ 287 h 466"/>
                    <a:gd name="T70" fmla="*/ 88 w 142"/>
                    <a:gd name="T71" fmla="*/ 292 h 466"/>
                    <a:gd name="T72" fmla="*/ 91 w 142"/>
                    <a:gd name="T73" fmla="*/ 297 h 466"/>
                    <a:gd name="T74" fmla="*/ 93 w 142"/>
                    <a:gd name="T75" fmla="*/ 303 h 466"/>
                    <a:gd name="T76" fmla="*/ 95 w 142"/>
                    <a:gd name="T77" fmla="*/ 308 h 466"/>
                    <a:gd name="T78" fmla="*/ 96 w 142"/>
                    <a:gd name="T79" fmla="*/ 315 h 466"/>
                    <a:gd name="T80" fmla="*/ 98 w 142"/>
                    <a:gd name="T81" fmla="*/ 321 h 466"/>
                    <a:gd name="T82" fmla="*/ 98 w 142"/>
                    <a:gd name="T83" fmla="*/ 328 h 466"/>
                    <a:gd name="T84" fmla="*/ 98 w 142"/>
                    <a:gd name="T85" fmla="*/ 335 h 466"/>
                    <a:gd name="T86" fmla="*/ 98 w 142"/>
                    <a:gd name="T87" fmla="*/ 342 h 466"/>
                    <a:gd name="T88" fmla="*/ 96 w 142"/>
                    <a:gd name="T89" fmla="*/ 348 h 466"/>
                    <a:gd name="T90" fmla="*/ 93 w 142"/>
                    <a:gd name="T91" fmla="*/ 356 h 466"/>
                    <a:gd name="T92" fmla="*/ 90 w 142"/>
                    <a:gd name="T93" fmla="*/ 363 h 466"/>
                    <a:gd name="T94" fmla="*/ 85 w 142"/>
                    <a:gd name="T95" fmla="*/ 370 h 466"/>
                    <a:gd name="T96" fmla="*/ 79 w 142"/>
                    <a:gd name="T97" fmla="*/ 378 h 466"/>
                    <a:gd name="T98" fmla="*/ 1 w 142"/>
                    <a:gd name="T99" fmla="*/ 460 h 466"/>
                    <a:gd name="T100" fmla="*/ 140 w 142"/>
                    <a:gd name="T101" fmla="*/ 2 h 46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42"/>
                    <a:gd name="T154" fmla="*/ 0 h 466"/>
                    <a:gd name="T155" fmla="*/ 142 w 142"/>
                    <a:gd name="T156" fmla="*/ 466 h 46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42" h="466">
                      <a:moveTo>
                        <a:pt x="38" y="0"/>
                      </a:moveTo>
                      <a:lnTo>
                        <a:pt x="26" y="197"/>
                      </a:lnTo>
                      <a:lnTo>
                        <a:pt x="26" y="196"/>
                      </a:lnTo>
                      <a:lnTo>
                        <a:pt x="28" y="196"/>
                      </a:lnTo>
                      <a:lnTo>
                        <a:pt x="29" y="196"/>
                      </a:lnTo>
                      <a:lnTo>
                        <a:pt x="30" y="196"/>
                      </a:lnTo>
                      <a:lnTo>
                        <a:pt x="31" y="196"/>
                      </a:lnTo>
                      <a:lnTo>
                        <a:pt x="33" y="197"/>
                      </a:lnTo>
                      <a:lnTo>
                        <a:pt x="34" y="197"/>
                      </a:lnTo>
                      <a:lnTo>
                        <a:pt x="36" y="197"/>
                      </a:lnTo>
                      <a:lnTo>
                        <a:pt x="37" y="197"/>
                      </a:lnTo>
                      <a:lnTo>
                        <a:pt x="38" y="197"/>
                      </a:lnTo>
                      <a:lnTo>
                        <a:pt x="39" y="197"/>
                      </a:lnTo>
                      <a:lnTo>
                        <a:pt x="40" y="197"/>
                      </a:lnTo>
                      <a:lnTo>
                        <a:pt x="41" y="197"/>
                      </a:lnTo>
                      <a:lnTo>
                        <a:pt x="42" y="197"/>
                      </a:lnTo>
                      <a:lnTo>
                        <a:pt x="43" y="198"/>
                      </a:lnTo>
                      <a:lnTo>
                        <a:pt x="44" y="198"/>
                      </a:lnTo>
                      <a:lnTo>
                        <a:pt x="45" y="198"/>
                      </a:lnTo>
                      <a:lnTo>
                        <a:pt x="46" y="198"/>
                      </a:lnTo>
                      <a:lnTo>
                        <a:pt x="47" y="198"/>
                      </a:lnTo>
                      <a:lnTo>
                        <a:pt x="48" y="199"/>
                      </a:lnTo>
                      <a:lnTo>
                        <a:pt x="49" y="199"/>
                      </a:lnTo>
                      <a:lnTo>
                        <a:pt x="50" y="199"/>
                      </a:lnTo>
                      <a:lnTo>
                        <a:pt x="52" y="199"/>
                      </a:lnTo>
                      <a:lnTo>
                        <a:pt x="53" y="199"/>
                      </a:lnTo>
                      <a:lnTo>
                        <a:pt x="54" y="200"/>
                      </a:lnTo>
                      <a:lnTo>
                        <a:pt x="55" y="200"/>
                      </a:lnTo>
                      <a:lnTo>
                        <a:pt x="56" y="200"/>
                      </a:lnTo>
                      <a:lnTo>
                        <a:pt x="57" y="201"/>
                      </a:lnTo>
                      <a:lnTo>
                        <a:pt x="58" y="201"/>
                      </a:lnTo>
                      <a:lnTo>
                        <a:pt x="59" y="201"/>
                      </a:lnTo>
                      <a:lnTo>
                        <a:pt x="60" y="201"/>
                      </a:lnTo>
                      <a:lnTo>
                        <a:pt x="62" y="202"/>
                      </a:lnTo>
                      <a:lnTo>
                        <a:pt x="63" y="203"/>
                      </a:lnTo>
                      <a:lnTo>
                        <a:pt x="64" y="203"/>
                      </a:lnTo>
                      <a:lnTo>
                        <a:pt x="65" y="204"/>
                      </a:lnTo>
                      <a:lnTo>
                        <a:pt x="66" y="204"/>
                      </a:lnTo>
                      <a:lnTo>
                        <a:pt x="67" y="204"/>
                      </a:lnTo>
                      <a:lnTo>
                        <a:pt x="68" y="205"/>
                      </a:lnTo>
                      <a:lnTo>
                        <a:pt x="69" y="206"/>
                      </a:lnTo>
                      <a:lnTo>
                        <a:pt x="70" y="206"/>
                      </a:lnTo>
                      <a:lnTo>
                        <a:pt x="72" y="207"/>
                      </a:lnTo>
                      <a:lnTo>
                        <a:pt x="73" y="209"/>
                      </a:lnTo>
                      <a:lnTo>
                        <a:pt x="75" y="210"/>
                      </a:lnTo>
                      <a:lnTo>
                        <a:pt x="76" y="212"/>
                      </a:lnTo>
                      <a:lnTo>
                        <a:pt x="78" y="214"/>
                      </a:lnTo>
                      <a:lnTo>
                        <a:pt x="79" y="216"/>
                      </a:lnTo>
                      <a:lnTo>
                        <a:pt x="80" y="218"/>
                      </a:lnTo>
                      <a:lnTo>
                        <a:pt x="81" y="220"/>
                      </a:lnTo>
                      <a:lnTo>
                        <a:pt x="81" y="222"/>
                      </a:lnTo>
                      <a:lnTo>
                        <a:pt x="82" y="224"/>
                      </a:lnTo>
                      <a:lnTo>
                        <a:pt x="82" y="225"/>
                      </a:lnTo>
                      <a:lnTo>
                        <a:pt x="82" y="226"/>
                      </a:lnTo>
                      <a:lnTo>
                        <a:pt x="82" y="227"/>
                      </a:lnTo>
                      <a:lnTo>
                        <a:pt x="83" y="228"/>
                      </a:lnTo>
                      <a:lnTo>
                        <a:pt x="83" y="230"/>
                      </a:lnTo>
                      <a:lnTo>
                        <a:pt x="83" y="232"/>
                      </a:lnTo>
                      <a:lnTo>
                        <a:pt x="83" y="233"/>
                      </a:lnTo>
                      <a:lnTo>
                        <a:pt x="83" y="234"/>
                      </a:lnTo>
                      <a:lnTo>
                        <a:pt x="83" y="235"/>
                      </a:lnTo>
                      <a:lnTo>
                        <a:pt x="83" y="236"/>
                      </a:lnTo>
                      <a:lnTo>
                        <a:pt x="83" y="237"/>
                      </a:lnTo>
                      <a:lnTo>
                        <a:pt x="82" y="238"/>
                      </a:lnTo>
                      <a:lnTo>
                        <a:pt x="82" y="240"/>
                      </a:lnTo>
                      <a:lnTo>
                        <a:pt x="82" y="241"/>
                      </a:lnTo>
                      <a:lnTo>
                        <a:pt x="82" y="242"/>
                      </a:lnTo>
                      <a:lnTo>
                        <a:pt x="81" y="243"/>
                      </a:lnTo>
                      <a:lnTo>
                        <a:pt x="81" y="244"/>
                      </a:lnTo>
                      <a:lnTo>
                        <a:pt x="81" y="245"/>
                      </a:lnTo>
                      <a:lnTo>
                        <a:pt x="81" y="246"/>
                      </a:lnTo>
                      <a:lnTo>
                        <a:pt x="81" y="247"/>
                      </a:lnTo>
                      <a:lnTo>
                        <a:pt x="80" y="249"/>
                      </a:lnTo>
                      <a:lnTo>
                        <a:pt x="80" y="250"/>
                      </a:lnTo>
                      <a:lnTo>
                        <a:pt x="80" y="251"/>
                      </a:lnTo>
                      <a:lnTo>
                        <a:pt x="80" y="253"/>
                      </a:lnTo>
                      <a:lnTo>
                        <a:pt x="79" y="255"/>
                      </a:lnTo>
                      <a:lnTo>
                        <a:pt x="78" y="256"/>
                      </a:lnTo>
                      <a:lnTo>
                        <a:pt x="78" y="258"/>
                      </a:lnTo>
                      <a:lnTo>
                        <a:pt x="77" y="260"/>
                      </a:lnTo>
                      <a:lnTo>
                        <a:pt x="76" y="261"/>
                      </a:lnTo>
                      <a:lnTo>
                        <a:pt x="76" y="263"/>
                      </a:lnTo>
                      <a:lnTo>
                        <a:pt x="75" y="264"/>
                      </a:lnTo>
                      <a:lnTo>
                        <a:pt x="75" y="266"/>
                      </a:lnTo>
                      <a:lnTo>
                        <a:pt x="74" y="267"/>
                      </a:lnTo>
                      <a:lnTo>
                        <a:pt x="74" y="268"/>
                      </a:lnTo>
                      <a:lnTo>
                        <a:pt x="74" y="269"/>
                      </a:lnTo>
                      <a:lnTo>
                        <a:pt x="73" y="270"/>
                      </a:lnTo>
                      <a:lnTo>
                        <a:pt x="73" y="271"/>
                      </a:lnTo>
                      <a:lnTo>
                        <a:pt x="74" y="271"/>
                      </a:lnTo>
                      <a:lnTo>
                        <a:pt x="75" y="273"/>
                      </a:lnTo>
                      <a:lnTo>
                        <a:pt x="76" y="274"/>
                      </a:lnTo>
                      <a:lnTo>
                        <a:pt x="78" y="276"/>
                      </a:lnTo>
                      <a:lnTo>
                        <a:pt x="79" y="278"/>
                      </a:lnTo>
                      <a:lnTo>
                        <a:pt x="80" y="279"/>
                      </a:lnTo>
                      <a:lnTo>
                        <a:pt x="80" y="280"/>
                      </a:lnTo>
                      <a:lnTo>
                        <a:pt x="81" y="281"/>
                      </a:lnTo>
                      <a:lnTo>
                        <a:pt x="82" y="282"/>
                      </a:lnTo>
                      <a:lnTo>
                        <a:pt x="83" y="283"/>
                      </a:lnTo>
                      <a:lnTo>
                        <a:pt x="84" y="285"/>
                      </a:lnTo>
                      <a:lnTo>
                        <a:pt x="85" y="286"/>
                      </a:lnTo>
                      <a:lnTo>
                        <a:pt x="85" y="287"/>
                      </a:lnTo>
                      <a:lnTo>
                        <a:pt x="86" y="289"/>
                      </a:lnTo>
                      <a:lnTo>
                        <a:pt x="87" y="290"/>
                      </a:lnTo>
                      <a:lnTo>
                        <a:pt x="88" y="292"/>
                      </a:lnTo>
                      <a:lnTo>
                        <a:pt x="89" y="294"/>
                      </a:lnTo>
                      <a:lnTo>
                        <a:pt x="89" y="296"/>
                      </a:lnTo>
                      <a:lnTo>
                        <a:pt x="91" y="297"/>
                      </a:lnTo>
                      <a:lnTo>
                        <a:pt x="91" y="299"/>
                      </a:lnTo>
                      <a:lnTo>
                        <a:pt x="92" y="301"/>
                      </a:lnTo>
                      <a:lnTo>
                        <a:pt x="93" y="303"/>
                      </a:lnTo>
                      <a:lnTo>
                        <a:pt x="94" y="305"/>
                      </a:lnTo>
                      <a:lnTo>
                        <a:pt x="94" y="307"/>
                      </a:lnTo>
                      <a:lnTo>
                        <a:pt x="95" y="308"/>
                      </a:lnTo>
                      <a:lnTo>
                        <a:pt x="95" y="311"/>
                      </a:lnTo>
                      <a:lnTo>
                        <a:pt x="96" y="313"/>
                      </a:lnTo>
                      <a:lnTo>
                        <a:pt x="96" y="315"/>
                      </a:lnTo>
                      <a:lnTo>
                        <a:pt x="97" y="317"/>
                      </a:lnTo>
                      <a:lnTo>
                        <a:pt x="97" y="319"/>
                      </a:lnTo>
                      <a:lnTo>
                        <a:pt x="98" y="321"/>
                      </a:lnTo>
                      <a:lnTo>
                        <a:pt x="98" y="323"/>
                      </a:lnTo>
                      <a:lnTo>
                        <a:pt x="98" y="325"/>
                      </a:lnTo>
                      <a:lnTo>
                        <a:pt x="98" y="328"/>
                      </a:lnTo>
                      <a:lnTo>
                        <a:pt x="98" y="330"/>
                      </a:lnTo>
                      <a:lnTo>
                        <a:pt x="98" y="332"/>
                      </a:lnTo>
                      <a:lnTo>
                        <a:pt x="98" y="335"/>
                      </a:lnTo>
                      <a:lnTo>
                        <a:pt x="98" y="337"/>
                      </a:lnTo>
                      <a:lnTo>
                        <a:pt x="98" y="339"/>
                      </a:lnTo>
                      <a:lnTo>
                        <a:pt x="98" y="342"/>
                      </a:lnTo>
                      <a:lnTo>
                        <a:pt x="97" y="344"/>
                      </a:lnTo>
                      <a:lnTo>
                        <a:pt x="96" y="346"/>
                      </a:lnTo>
                      <a:lnTo>
                        <a:pt x="96" y="348"/>
                      </a:lnTo>
                      <a:lnTo>
                        <a:pt x="95" y="351"/>
                      </a:lnTo>
                      <a:lnTo>
                        <a:pt x="94" y="353"/>
                      </a:lnTo>
                      <a:lnTo>
                        <a:pt x="93" y="356"/>
                      </a:lnTo>
                      <a:lnTo>
                        <a:pt x="93" y="358"/>
                      </a:lnTo>
                      <a:lnTo>
                        <a:pt x="91" y="360"/>
                      </a:lnTo>
                      <a:lnTo>
                        <a:pt x="90" y="363"/>
                      </a:lnTo>
                      <a:lnTo>
                        <a:pt x="88" y="365"/>
                      </a:lnTo>
                      <a:lnTo>
                        <a:pt x="87" y="368"/>
                      </a:lnTo>
                      <a:lnTo>
                        <a:pt x="85" y="370"/>
                      </a:lnTo>
                      <a:lnTo>
                        <a:pt x="83" y="373"/>
                      </a:lnTo>
                      <a:lnTo>
                        <a:pt x="81" y="375"/>
                      </a:lnTo>
                      <a:lnTo>
                        <a:pt x="79" y="378"/>
                      </a:lnTo>
                      <a:lnTo>
                        <a:pt x="56" y="404"/>
                      </a:lnTo>
                      <a:lnTo>
                        <a:pt x="61" y="422"/>
                      </a:lnTo>
                      <a:lnTo>
                        <a:pt x="1" y="460"/>
                      </a:lnTo>
                      <a:lnTo>
                        <a:pt x="0" y="466"/>
                      </a:lnTo>
                      <a:lnTo>
                        <a:pt x="142" y="461"/>
                      </a:lnTo>
                      <a:lnTo>
                        <a:pt x="140" y="2"/>
                      </a:lnTo>
                      <a:lnTo>
                        <a:pt x="38" y="0"/>
                      </a:lnTo>
                      <a:close/>
                    </a:path>
                  </a:pathLst>
                </a:custGeom>
                <a:solidFill>
                  <a:srgbClr val="CFE8C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497" name="Freeform 151"/>
                <p:cNvSpPr>
                  <a:spLocks/>
                </p:cNvSpPr>
                <p:nvPr/>
              </p:nvSpPr>
              <p:spPr bwMode="auto">
                <a:xfrm>
                  <a:off x="4460" y="2166"/>
                  <a:ext cx="26" cy="24"/>
                </a:xfrm>
                <a:custGeom>
                  <a:avLst/>
                  <a:gdLst>
                    <a:gd name="T0" fmla="*/ 0 w 26"/>
                    <a:gd name="T1" fmla="*/ 8 h 24"/>
                    <a:gd name="T2" fmla="*/ 26 w 26"/>
                    <a:gd name="T3" fmla="*/ 24 h 24"/>
                    <a:gd name="T4" fmla="*/ 22 w 26"/>
                    <a:gd name="T5" fmla="*/ 17 h 24"/>
                    <a:gd name="T6" fmla="*/ 5 w 26"/>
                    <a:gd name="T7" fmla="*/ 0 h 24"/>
                    <a:gd name="T8" fmla="*/ 0 w 26"/>
                    <a:gd name="T9" fmla="*/ 8 h 24"/>
                    <a:gd name="T10" fmla="*/ 0 w 26"/>
                    <a:gd name="T11" fmla="*/ 8 h 24"/>
                    <a:gd name="T12" fmla="*/ 0 60000 65536"/>
                    <a:gd name="T13" fmla="*/ 0 60000 65536"/>
                    <a:gd name="T14" fmla="*/ 0 60000 65536"/>
                    <a:gd name="T15" fmla="*/ 0 60000 65536"/>
                    <a:gd name="T16" fmla="*/ 0 60000 65536"/>
                    <a:gd name="T17" fmla="*/ 0 60000 65536"/>
                    <a:gd name="T18" fmla="*/ 0 w 26"/>
                    <a:gd name="T19" fmla="*/ 0 h 24"/>
                    <a:gd name="T20" fmla="*/ 26 w 26"/>
                    <a:gd name="T21" fmla="*/ 24 h 24"/>
                  </a:gdLst>
                  <a:ahLst/>
                  <a:cxnLst>
                    <a:cxn ang="T12">
                      <a:pos x="T0" y="T1"/>
                    </a:cxn>
                    <a:cxn ang="T13">
                      <a:pos x="T2" y="T3"/>
                    </a:cxn>
                    <a:cxn ang="T14">
                      <a:pos x="T4" y="T5"/>
                    </a:cxn>
                    <a:cxn ang="T15">
                      <a:pos x="T6" y="T7"/>
                    </a:cxn>
                    <a:cxn ang="T16">
                      <a:pos x="T8" y="T9"/>
                    </a:cxn>
                    <a:cxn ang="T17">
                      <a:pos x="T10" y="T11"/>
                    </a:cxn>
                  </a:cxnLst>
                  <a:rect l="T18" t="T19" r="T20" b="T21"/>
                  <a:pathLst>
                    <a:path w="26" h="24">
                      <a:moveTo>
                        <a:pt x="0" y="8"/>
                      </a:moveTo>
                      <a:lnTo>
                        <a:pt x="26" y="24"/>
                      </a:lnTo>
                      <a:lnTo>
                        <a:pt x="22" y="17"/>
                      </a:lnTo>
                      <a:lnTo>
                        <a:pt x="5" y="0"/>
                      </a:lnTo>
                      <a:lnTo>
                        <a:pt x="0" y="8"/>
                      </a:lnTo>
                      <a:close/>
                    </a:path>
                  </a:pathLst>
                </a:custGeom>
                <a:solidFill>
                  <a:srgbClr val="E0F7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498" name="Freeform 152"/>
                <p:cNvSpPr>
                  <a:spLocks/>
                </p:cNvSpPr>
                <p:nvPr/>
              </p:nvSpPr>
              <p:spPr bwMode="auto">
                <a:xfrm>
                  <a:off x="4500" y="2092"/>
                  <a:ext cx="65" cy="91"/>
                </a:xfrm>
                <a:custGeom>
                  <a:avLst/>
                  <a:gdLst>
                    <a:gd name="T0" fmla="*/ 26 w 65"/>
                    <a:gd name="T1" fmla="*/ 91 h 91"/>
                    <a:gd name="T2" fmla="*/ 31 w 65"/>
                    <a:gd name="T3" fmla="*/ 89 h 91"/>
                    <a:gd name="T4" fmla="*/ 36 w 65"/>
                    <a:gd name="T5" fmla="*/ 86 h 91"/>
                    <a:gd name="T6" fmla="*/ 40 w 65"/>
                    <a:gd name="T7" fmla="*/ 84 h 91"/>
                    <a:gd name="T8" fmla="*/ 44 w 65"/>
                    <a:gd name="T9" fmla="*/ 81 h 91"/>
                    <a:gd name="T10" fmla="*/ 49 w 65"/>
                    <a:gd name="T11" fmla="*/ 78 h 91"/>
                    <a:gd name="T12" fmla="*/ 53 w 65"/>
                    <a:gd name="T13" fmla="*/ 74 h 91"/>
                    <a:gd name="T14" fmla="*/ 57 w 65"/>
                    <a:gd name="T15" fmla="*/ 69 h 91"/>
                    <a:gd name="T16" fmla="*/ 61 w 65"/>
                    <a:gd name="T17" fmla="*/ 64 h 91"/>
                    <a:gd name="T18" fmla="*/ 63 w 65"/>
                    <a:gd name="T19" fmla="*/ 58 h 91"/>
                    <a:gd name="T20" fmla="*/ 64 w 65"/>
                    <a:gd name="T21" fmla="*/ 51 h 91"/>
                    <a:gd name="T22" fmla="*/ 65 w 65"/>
                    <a:gd name="T23" fmla="*/ 44 h 91"/>
                    <a:gd name="T24" fmla="*/ 64 w 65"/>
                    <a:gd name="T25" fmla="*/ 36 h 91"/>
                    <a:gd name="T26" fmla="*/ 62 w 65"/>
                    <a:gd name="T27" fmla="*/ 27 h 91"/>
                    <a:gd name="T28" fmla="*/ 58 w 65"/>
                    <a:gd name="T29" fmla="*/ 18 h 91"/>
                    <a:gd name="T30" fmla="*/ 54 w 65"/>
                    <a:gd name="T31" fmla="*/ 11 h 91"/>
                    <a:gd name="T32" fmla="*/ 49 w 65"/>
                    <a:gd name="T33" fmla="*/ 6 h 91"/>
                    <a:gd name="T34" fmla="*/ 44 w 65"/>
                    <a:gd name="T35" fmla="*/ 2 h 91"/>
                    <a:gd name="T36" fmla="*/ 39 w 65"/>
                    <a:gd name="T37" fmla="*/ 0 h 91"/>
                    <a:gd name="T38" fmla="*/ 34 w 65"/>
                    <a:gd name="T39" fmla="*/ 0 h 91"/>
                    <a:gd name="T40" fmla="*/ 28 w 65"/>
                    <a:gd name="T41" fmla="*/ 1 h 91"/>
                    <a:gd name="T42" fmla="*/ 24 w 65"/>
                    <a:gd name="T43" fmla="*/ 3 h 91"/>
                    <a:gd name="T44" fmla="*/ 19 w 65"/>
                    <a:gd name="T45" fmla="*/ 5 h 91"/>
                    <a:gd name="T46" fmla="*/ 14 w 65"/>
                    <a:gd name="T47" fmla="*/ 9 h 91"/>
                    <a:gd name="T48" fmla="*/ 10 w 65"/>
                    <a:gd name="T49" fmla="*/ 14 h 91"/>
                    <a:gd name="T50" fmla="*/ 7 w 65"/>
                    <a:gd name="T51" fmla="*/ 19 h 91"/>
                    <a:gd name="T52" fmla="*/ 4 w 65"/>
                    <a:gd name="T53" fmla="*/ 25 h 91"/>
                    <a:gd name="T54" fmla="*/ 2 w 65"/>
                    <a:gd name="T55" fmla="*/ 30 h 91"/>
                    <a:gd name="T56" fmla="*/ 0 w 65"/>
                    <a:gd name="T57" fmla="*/ 36 h 91"/>
                    <a:gd name="T58" fmla="*/ 0 w 65"/>
                    <a:gd name="T59" fmla="*/ 43 h 91"/>
                    <a:gd name="T60" fmla="*/ 0 w 65"/>
                    <a:gd name="T61" fmla="*/ 48 h 91"/>
                    <a:gd name="T62" fmla="*/ 1 w 65"/>
                    <a:gd name="T63" fmla="*/ 53 h 91"/>
                    <a:gd name="T64" fmla="*/ 4 w 65"/>
                    <a:gd name="T65" fmla="*/ 60 h 91"/>
                    <a:gd name="T66" fmla="*/ 8 w 65"/>
                    <a:gd name="T67" fmla="*/ 66 h 91"/>
                    <a:gd name="T68" fmla="*/ 14 w 65"/>
                    <a:gd name="T69" fmla="*/ 69 h 91"/>
                    <a:gd name="T70" fmla="*/ 20 w 65"/>
                    <a:gd name="T71" fmla="*/ 70 h 91"/>
                    <a:gd name="T72" fmla="*/ 26 w 65"/>
                    <a:gd name="T73" fmla="*/ 69 h 91"/>
                    <a:gd name="T74" fmla="*/ 31 w 65"/>
                    <a:gd name="T75" fmla="*/ 67 h 91"/>
                    <a:gd name="T76" fmla="*/ 36 w 65"/>
                    <a:gd name="T77" fmla="*/ 64 h 91"/>
                    <a:gd name="T78" fmla="*/ 40 w 65"/>
                    <a:gd name="T79" fmla="*/ 59 h 91"/>
                    <a:gd name="T80" fmla="*/ 42 w 65"/>
                    <a:gd name="T81" fmla="*/ 54 h 91"/>
                    <a:gd name="T82" fmla="*/ 44 w 65"/>
                    <a:gd name="T83" fmla="*/ 48 h 91"/>
                    <a:gd name="T84" fmla="*/ 45 w 65"/>
                    <a:gd name="T85" fmla="*/ 43 h 91"/>
                    <a:gd name="T86" fmla="*/ 45 w 65"/>
                    <a:gd name="T87" fmla="*/ 37 h 91"/>
                    <a:gd name="T88" fmla="*/ 44 w 65"/>
                    <a:gd name="T89" fmla="*/ 31 h 91"/>
                    <a:gd name="T90" fmla="*/ 42 w 65"/>
                    <a:gd name="T91" fmla="*/ 25 h 91"/>
                    <a:gd name="T92" fmla="*/ 38 w 65"/>
                    <a:gd name="T93" fmla="*/ 21 h 91"/>
                    <a:gd name="T94" fmla="*/ 33 w 65"/>
                    <a:gd name="T95" fmla="*/ 18 h 91"/>
                    <a:gd name="T96" fmla="*/ 28 w 65"/>
                    <a:gd name="T97" fmla="*/ 17 h 91"/>
                    <a:gd name="T98" fmla="*/ 25 w 65"/>
                    <a:gd name="T99" fmla="*/ 19 h 91"/>
                    <a:gd name="T100" fmla="*/ 20 w 65"/>
                    <a:gd name="T101" fmla="*/ 25 h 91"/>
                    <a:gd name="T102" fmla="*/ 16 w 65"/>
                    <a:gd name="T103" fmla="*/ 32 h 91"/>
                    <a:gd name="T104" fmla="*/ 36 w 65"/>
                    <a:gd name="T105" fmla="*/ 31 h 91"/>
                    <a:gd name="T106" fmla="*/ 43 w 65"/>
                    <a:gd name="T107" fmla="*/ 10 h 91"/>
                    <a:gd name="T108" fmla="*/ 25 w 65"/>
                    <a:gd name="T109" fmla="*/ 91 h 91"/>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65"/>
                    <a:gd name="T166" fmla="*/ 0 h 91"/>
                    <a:gd name="T167" fmla="*/ 65 w 65"/>
                    <a:gd name="T168" fmla="*/ 91 h 91"/>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65" h="91">
                      <a:moveTo>
                        <a:pt x="25" y="91"/>
                      </a:moveTo>
                      <a:lnTo>
                        <a:pt x="25" y="91"/>
                      </a:lnTo>
                      <a:lnTo>
                        <a:pt x="26" y="91"/>
                      </a:lnTo>
                      <a:lnTo>
                        <a:pt x="27" y="90"/>
                      </a:lnTo>
                      <a:lnTo>
                        <a:pt x="28" y="90"/>
                      </a:lnTo>
                      <a:lnTo>
                        <a:pt x="30" y="89"/>
                      </a:lnTo>
                      <a:lnTo>
                        <a:pt x="31" y="89"/>
                      </a:lnTo>
                      <a:lnTo>
                        <a:pt x="33" y="88"/>
                      </a:lnTo>
                      <a:lnTo>
                        <a:pt x="34" y="87"/>
                      </a:lnTo>
                      <a:lnTo>
                        <a:pt x="35" y="87"/>
                      </a:lnTo>
                      <a:lnTo>
                        <a:pt x="36" y="86"/>
                      </a:lnTo>
                      <a:lnTo>
                        <a:pt x="37" y="86"/>
                      </a:lnTo>
                      <a:lnTo>
                        <a:pt x="38" y="85"/>
                      </a:lnTo>
                      <a:lnTo>
                        <a:pt x="40" y="85"/>
                      </a:lnTo>
                      <a:lnTo>
                        <a:pt x="40" y="84"/>
                      </a:lnTo>
                      <a:lnTo>
                        <a:pt x="41" y="83"/>
                      </a:lnTo>
                      <a:lnTo>
                        <a:pt x="43" y="83"/>
                      </a:lnTo>
                      <a:lnTo>
                        <a:pt x="44" y="82"/>
                      </a:lnTo>
                      <a:lnTo>
                        <a:pt x="44" y="81"/>
                      </a:lnTo>
                      <a:lnTo>
                        <a:pt x="46" y="80"/>
                      </a:lnTo>
                      <a:lnTo>
                        <a:pt x="47" y="80"/>
                      </a:lnTo>
                      <a:lnTo>
                        <a:pt x="48" y="79"/>
                      </a:lnTo>
                      <a:lnTo>
                        <a:pt x="49" y="78"/>
                      </a:lnTo>
                      <a:lnTo>
                        <a:pt x="50" y="77"/>
                      </a:lnTo>
                      <a:lnTo>
                        <a:pt x="51" y="76"/>
                      </a:lnTo>
                      <a:lnTo>
                        <a:pt x="52" y="75"/>
                      </a:lnTo>
                      <a:lnTo>
                        <a:pt x="53" y="74"/>
                      </a:lnTo>
                      <a:lnTo>
                        <a:pt x="54" y="73"/>
                      </a:lnTo>
                      <a:lnTo>
                        <a:pt x="55" y="72"/>
                      </a:lnTo>
                      <a:lnTo>
                        <a:pt x="56" y="71"/>
                      </a:lnTo>
                      <a:lnTo>
                        <a:pt x="57" y="69"/>
                      </a:lnTo>
                      <a:lnTo>
                        <a:pt x="58" y="68"/>
                      </a:lnTo>
                      <a:lnTo>
                        <a:pt x="59" y="67"/>
                      </a:lnTo>
                      <a:lnTo>
                        <a:pt x="60" y="66"/>
                      </a:lnTo>
                      <a:lnTo>
                        <a:pt x="61" y="64"/>
                      </a:lnTo>
                      <a:lnTo>
                        <a:pt x="61" y="63"/>
                      </a:lnTo>
                      <a:lnTo>
                        <a:pt x="62" y="61"/>
                      </a:lnTo>
                      <a:lnTo>
                        <a:pt x="62" y="60"/>
                      </a:lnTo>
                      <a:lnTo>
                        <a:pt x="63" y="58"/>
                      </a:lnTo>
                      <a:lnTo>
                        <a:pt x="64" y="57"/>
                      </a:lnTo>
                      <a:lnTo>
                        <a:pt x="64" y="55"/>
                      </a:lnTo>
                      <a:lnTo>
                        <a:pt x="64" y="53"/>
                      </a:lnTo>
                      <a:lnTo>
                        <a:pt x="64" y="51"/>
                      </a:lnTo>
                      <a:lnTo>
                        <a:pt x="65" y="50"/>
                      </a:lnTo>
                      <a:lnTo>
                        <a:pt x="65" y="48"/>
                      </a:lnTo>
                      <a:lnTo>
                        <a:pt x="65" y="46"/>
                      </a:lnTo>
                      <a:lnTo>
                        <a:pt x="65" y="44"/>
                      </a:lnTo>
                      <a:lnTo>
                        <a:pt x="65" y="43"/>
                      </a:lnTo>
                      <a:lnTo>
                        <a:pt x="65" y="40"/>
                      </a:lnTo>
                      <a:lnTo>
                        <a:pt x="65" y="38"/>
                      </a:lnTo>
                      <a:lnTo>
                        <a:pt x="64" y="36"/>
                      </a:lnTo>
                      <a:lnTo>
                        <a:pt x="64" y="34"/>
                      </a:lnTo>
                      <a:lnTo>
                        <a:pt x="63" y="32"/>
                      </a:lnTo>
                      <a:lnTo>
                        <a:pt x="63" y="30"/>
                      </a:lnTo>
                      <a:lnTo>
                        <a:pt x="62" y="27"/>
                      </a:lnTo>
                      <a:lnTo>
                        <a:pt x="61" y="25"/>
                      </a:lnTo>
                      <a:lnTo>
                        <a:pt x="60" y="23"/>
                      </a:lnTo>
                      <a:lnTo>
                        <a:pt x="59" y="20"/>
                      </a:lnTo>
                      <a:lnTo>
                        <a:pt x="58" y="18"/>
                      </a:lnTo>
                      <a:lnTo>
                        <a:pt x="57" y="17"/>
                      </a:lnTo>
                      <a:lnTo>
                        <a:pt x="56" y="14"/>
                      </a:lnTo>
                      <a:lnTo>
                        <a:pt x="55" y="13"/>
                      </a:lnTo>
                      <a:lnTo>
                        <a:pt x="54" y="11"/>
                      </a:lnTo>
                      <a:lnTo>
                        <a:pt x="53" y="10"/>
                      </a:lnTo>
                      <a:lnTo>
                        <a:pt x="51" y="8"/>
                      </a:lnTo>
                      <a:lnTo>
                        <a:pt x="50" y="7"/>
                      </a:lnTo>
                      <a:lnTo>
                        <a:pt x="49" y="6"/>
                      </a:lnTo>
                      <a:lnTo>
                        <a:pt x="48" y="5"/>
                      </a:lnTo>
                      <a:lnTo>
                        <a:pt x="46" y="4"/>
                      </a:lnTo>
                      <a:lnTo>
                        <a:pt x="45" y="3"/>
                      </a:lnTo>
                      <a:lnTo>
                        <a:pt x="44" y="2"/>
                      </a:lnTo>
                      <a:lnTo>
                        <a:pt x="43" y="2"/>
                      </a:lnTo>
                      <a:lnTo>
                        <a:pt x="41" y="2"/>
                      </a:lnTo>
                      <a:lnTo>
                        <a:pt x="40" y="1"/>
                      </a:lnTo>
                      <a:lnTo>
                        <a:pt x="39" y="0"/>
                      </a:lnTo>
                      <a:lnTo>
                        <a:pt x="38" y="0"/>
                      </a:lnTo>
                      <a:lnTo>
                        <a:pt x="36" y="0"/>
                      </a:lnTo>
                      <a:lnTo>
                        <a:pt x="35" y="0"/>
                      </a:lnTo>
                      <a:lnTo>
                        <a:pt x="34" y="0"/>
                      </a:lnTo>
                      <a:lnTo>
                        <a:pt x="33" y="0"/>
                      </a:lnTo>
                      <a:lnTo>
                        <a:pt x="31" y="0"/>
                      </a:lnTo>
                      <a:lnTo>
                        <a:pt x="30" y="0"/>
                      </a:lnTo>
                      <a:lnTo>
                        <a:pt x="28" y="1"/>
                      </a:lnTo>
                      <a:lnTo>
                        <a:pt x="27" y="1"/>
                      </a:lnTo>
                      <a:lnTo>
                        <a:pt x="26" y="2"/>
                      </a:lnTo>
                      <a:lnTo>
                        <a:pt x="25" y="2"/>
                      </a:lnTo>
                      <a:lnTo>
                        <a:pt x="24" y="3"/>
                      </a:lnTo>
                      <a:lnTo>
                        <a:pt x="23" y="4"/>
                      </a:lnTo>
                      <a:lnTo>
                        <a:pt x="21" y="4"/>
                      </a:lnTo>
                      <a:lnTo>
                        <a:pt x="20" y="5"/>
                      </a:lnTo>
                      <a:lnTo>
                        <a:pt x="19" y="5"/>
                      </a:lnTo>
                      <a:lnTo>
                        <a:pt x="18" y="7"/>
                      </a:lnTo>
                      <a:lnTo>
                        <a:pt x="17" y="7"/>
                      </a:lnTo>
                      <a:lnTo>
                        <a:pt x="15" y="8"/>
                      </a:lnTo>
                      <a:lnTo>
                        <a:pt x="14" y="9"/>
                      </a:lnTo>
                      <a:lnTo>
                        <a:pt x="13" y="11"/>
                      </a:lnTo>
                      <a:lnTo>
                        <a:pt x="12" y="11"/>
                      </a:lnTo>
                      <a:lnTo>
                        <a:pt x="11" y="13"/>
                      </a:lnTo>
                      <a:lnTo>
                        <a:pt x="10" y="14"/>
                      </a:lnTo>
                      <a:lnTo>
                        <a:pt x="9" y="15"/>
                      </a:lnTo>
                      <a:lnTo>
                        <a:pt x="8" y="17"/>
                      </a:lnTo>
                      <a:lnTo>
                        <a:pt x="8" y="18"/>
                      </a:lnTo>
                      <a:lnTo>
                        <a:pt x="7" y="19"/>
                      </a:lnTo>
                      <a:lnTo>
                        <a:pt x="6" y="20"/>
                      </a:lnTo>
                      <a:lnTo>
                        <a:pt x="5" y="22"/>
                      </a:lnTo>
                      <a:lnTo>
                        <a:pt x="5" y="23"/>
                      </a:lnTo>
                      <a:lnTo>
                        <a:pt x="4" y="25"/>
                      </a:lnTo>
                      <a:lnTo>
                        <a:pt x="3" y="26"/>
                      </a:lnTo>
                      <a:lnTo>
                        <a:pt x="3" y="27"/>
                      </a:lnTo>
                      <a:lnTo>
                        <a:pt x="2" y="29"/>
                      </a:lnTo>
                      <a:lnTo>
                        <a:pt x="2" y="30"/>
                      </a:lnTo>
                      <a:lnTo>
                        <a:pt x="1" y="32"/>
                      </a:lnTo>
                      <a:lnTo>
                        <a:pt x="1" y="33"/>
                      </a:lnTo>
                      <a:lnTo>
                        <a:pt x="0" y="35"/>
                      </a:lnTo>
                      <a:lnTo>
                        <a:pt x="0" y="36"/>
                      </a:lnTo>
                      <a:lnTo>
                        <a:pt x="0" y="38"/>
                      </a:lnTo>
                      <a:lnTo>
                        <a:pt x="0" y="39"/>
                      </a:lnTo>
                      <a:lnTo>
                        <a:pt x="0" y="41"/>
                      </a:lnTo>
                      <a:lnTo>
                        <a:pt x="0" y="43"/>
                      </a:lnTo>
                      <a:lnTo>
                        <a:pt x="0" y="44"/>
                      </a:lnTo>
                      <a:lnTo>
                        <a:pt x="0" y="46"/>
                      </a:lnTo>
                      <a:lnTo>
                        <a:pt x="0" y="47"/>
                      </a:lnTo>
                      <a:lnTo>
                        <a:pt x="0" y="48"/>
                      </a:lnTo>
                      <a:lnTo>
                        <a:pt x="0" y="49"/>
                      </a:lnTo>
                      <a:lnTo>
                        <a:pt x="0" y="50"/>
                      </a:lnTo>
                      <a:lnTo>
                        <a:pt x="1" y="51"/>
                      </a:lnTo>
                      <a:lnTo>
                        <a:pt x="1" y="53"/>
                      </a:lnTo>
                      <a:lnTo>
                        <a:pt x="2" y="54"/>
                      </a:lnTo>
                      <a:lnTo>
                        <a:pt x="2" y="56"/>
                      </a:lnTo>
                      <a:lnTo>
                        <a:pt x="3" y="58"/>
                      </a:lnTo>
                      <a:lnTo>
                        <a:pt x="4" y="60"/>
                      </a:lnTo>
                      <a:lnTo>
                        <a:pt x="5" y="62"/>
                      </a:lnTo>
                      <a:lnTo>
                        <a:pt x="6" y="63"/>
                      </a:lnTo>
                      <a:lnTo>
                        <a:pt x="7" y="64"/>
                      </a:lnTo>
                      <a:lnTo>
                        <a:pt x="8" y="66"/>
                      </a:lnTo>
                      <a:lnTo>
                        <a:pt x="10" y="67"/>
                      </a:lnTo>
                      <a:lnTo>
                        <a:pt x="11" y="68"/>
                      </a:lnTo>
                      <a:lnTo>
                        <a:pt x="12" y="69"/>
                      </a:lnTo>
                      <a:lnTo>
                        <a:pt x="14" y="69"/>
                      </a:lnTo>
                      <a:lnTo>
                        <a:pt x="15" y="70"/>
                      </a:lnTo>
                      <a:lnTo>
                        <a:pt x="17" y="70"/>
                      </a:lnTo>
                      <a:lnTo>
                        <a:pt x="18" y="70"/>
                      </a:lnTo>
                      <a:lnTo>
                        <a:pt x="20" y="70"/>
                      </a:lnTo>
                      <a:lnTo>
                        <a:pt x="22" y="70"/>
                      </a:lnTo>
                      <a:lnTo>
                        <a:pt x="23" y="70"/>
                      </a:lnTo>
                      <a:lnTo>
                        <a:pt x="24" y="70"/>
                      </a:lnTo>
                      <a:lnTo>
                        <a:pt x="26" y="69"/>
                      </a:lnTo>
                      <a:lnTo>
                        <a:pt x="28" y="69"/>
                      </a:lnTo>
                      <a:lnTo>
                        <a:pt x="29" y="69"/>
                      </a:lnTo>
                      <a:lnTo>
                        <a:pt x="30" y="68"/>
                      </a:lnTo>
                      <a:lnTo>
                        <a:pt x="31" y="67"/>
                      </a:lnTo>
                      <a:lnTo>
                        <a:pt x="33" y="67"/>
                      </a:lnTo>
                      <a:lnTo>
                        <a:pt x="34" y="66"/>
                      </a:lnTo>
                      <a:lnTo>
                        <a:pt x="35" y="65"/>
                      </a:lnTo>
                      <a:lnTo>
                        <a:pt x="36" y="64"/>
                      </a:lnTo>
                      <a:lnTo>
                        <a:pt x="37" y="63"/>
                      </a:lnTo>
                      <a:lnTo>
                        <a:pt x="38" y="62"/>
                      </a:lnTo>
                      <a:lnTo>
                        <a:pt x="39" y="60"/>
                      </a:lnTo>
                      <a:lnTo>
                        <a:pt x="40" y="59"/>
                      </a:lnTo>
                      <a:lnTo>
                        <a:pt x="40" y="58"/>
                      </a:lnTo>
                      <a:lnTo>
                        <a:pt x="41" y="57"/>
                      </a:lnTo>
                      <a:lnTo>
                        <a:pt x="42" y="55"/>
                      </a:lnTo>
                      <a:lnTo>
                        <a:pt x="42" y="54"/>
                      </a:lnTo>
                      <a:lnTo>
                        <a:pt x="43" y="53"/>
                      </a:lnTo>
                      <a:lnTo>
                        <a:pt x="43" y="51"/>
                      </a:lnTo>
                      <a:lnTo>
                        <a:pt x="44" y="50"/>
                      </a:lnTo>
                      <a:lnTo>
                        <a:pt x="44" y="48"/>
                      </a:lnTo>
                      <a:lnTo>
                        <a:pt x="44" y="47"/>
                      </a:lnTo>
                      <a:lnTo>
                        <a:pt x="45" y="46"/>
                      </a:lnTo>
                      <a:lnTo>
                        <a:pt x="45" y="44"/>
                      </a:lnTo>
                      <a:lnTo>
                        <a:pt x="45" y="43"/>
                      </a:lnTo>
                      <a:lnTo>
                        <a:pt x="46" y="41"/>
                      </a:lnTo>
                      <a:lnTo>
                        <a:pt x="46" y="40"/>
                      </a:lnTo>
                      <a:lnTo>
                        <a:pt x="46" y="38"/>
                      </a:lnTo>
                      <a:lnTo>
                        <a:pt x="45" y="37"/>
                      </a:lnTo>
                      <a:lnTo>
                        <a:pt x="45" y="35"/>
                      </a:lnTo>
                      <a:lnTo>
                        <a:pt x="45" y="34"/>
                      </a:lnTo>
                      <a:lnTo>
                        <a:pt x="44" y="32"/>
                      </a:lnTo>
                      <a:lnTo>
                        <a:pt x="44" y="31"/>
                      </a:lnTo>
                      <a:lnTo>
                        <a:pt x="44" y="30"/>
                      </a:lnTo>
                      <a:lnTo>
                        <a:pt x="43" y="28"/>
                      </a:lnTo>
                      <a:lnTo>
                        <a:pt x="42" y="27"/>
                      </a:lnTo>
                      <a:lnTo>
                        <a:pt x="42" y="25"/>
                      </a:lnTo>
                      <a:lnTo>
                        <a:pt x="41" y="25"/>
                      </a:lnTo>
                      <a:lnTo>
                        <a:pt x="40" y="23"/>
                      </a:lnTo>
                      <a:lnTo>
                        <a:pt x="39" y="22"/>
                      </a:lnTo>
                      <a:lnTo>
                        <a:pt x="38" y="21"/>
                      </a:lnTo>
                      <a:lnTo>
                        <a:pt x="37" y="20"/>
                      </a:lnTo>
                      <a:lnTo>
                        <a:pt x="35" y="19"/>
                      </a:lnTo>
                      <a:lnTo>
                        <a:pt x="34" y="18"/>
                      </a:lnTo>
                      <a:lnTo>
                        <a:pt x="33" y="18"/>
                      </a:lnTo>
                      <a:lnTo>
                        <a:pt x="32" y="18"/>
                      </a:lnTo>
                      <a:lnTo>
                        <a:pt x="31" y="17"/>
                      </a:lnTo>
                      <a:lnTo>
                        <a:pt x="30" y="17"/>
                      </a:lnTo>
                      <a:lnTo>
                        <a:pt x="28" y="17"/>
                      </a:lnTo>
                      <a:lnTo>
                        <a:pt x="28" y="18"/>
                      </a:lnTo>
                      <a:lnTo>
                        <a:pt x="26" y="18"/>
                      </a:lnTo>
                      <a:lnTo>
                        <a:pt x="26" y="19"/>
                      </a:lnTo>
                      <a:lnTo>
                        <a:pt x="25" y="19"/>
                      </a:lnTo>
                      <a:lnTo>
                        <a:pt x="24" y="20"/>
                      </a:lnTo>
                      <a:lnTo>
                        <a:pt x="22" y="22"/>
                      </a:lnTo>
                      <a:lnTo>
                        <a:pt x="21" y="23"/>
                      </a:lnTo>
                      <a:lnTo>
                        <a:pt x="20" y="25"/>
                      </a:lnTo>
                      <a:lnTo>
                        <a:pt x="18" y="27"/>
                      </a:lnTo>
                      <a:lnTo>
                        <a:pt x="18" y="29"/>
                      </a:lnTo>
                      <a:lnTo>
                        <a:pt x="17" y="31"/>
                      </a:lnTo>
                      <a:lnTo>
                        <a:pt x="16" y="32"/>
                      </a:lnTo>
                      <a:lnTo>
                        <a:pt x="16" y="34"/>
                      </a:lnTo>
                      <a:lnTo>
                        <a:pt x="16" y="35"/>
                      </a:lnTo>
                      <a:lnTo>
                        <a:pt x="36" y="31"/>
                      </a:lnTo>
                      <a:lnTo>
                        <a:pt x="36" y="56"/>
                      </a:lnTo>
                      <a:lnTo>
                        <a:pt x="9" y="56"/>
                      </a:lnTo>
                      <a:lnTo>
                        <a:pt x="14" y="17"/>
                      </a:lnTo>
                      <a:lnTo>
                        <a:pt x="43" y="10"/>
                      </a:lnTo>
                      <a:lnTo>
                        <a:pt x="52" y="64"/>
                      </a:lnTo>
                      <a:lnTo>
                        <a:pt x="23" y="81"/>
                      </a:lnTo>
                      <a:lnTo>
                        <a:pt x="25" y="91"/>
                      </a:lnTo>
                      <a:close/>
                    </a:path>
                  </a:pathLst>
                </a:custGeom>
                <a:solidFill>
                  <a:srgbClr val="CCFF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499" name="Freeform 153"/>
                <p:cNvSpPr>
                  <a:spLocks/>
                </p:cNvSpPr>
                <p:nvPr/>
              </p:nvSpPr>
              <p:spPr bwMode="auto">
                <a:xfrm>
                  <a:off x="4857" y="2094"/>
                  <a:ext cx="25" cy="20"/>
                </a:xfrm>
                <a:custGeom>
                  <a:avLst/>
                  <a:gdLst>
                    <a:gd name="T0" fmla="*/ 1 w 25"/>
                    <a:gd name="T1" fmla="*/ 20 h 20"/>
                    <a:gd name="T2" fmla="*/ 25 w 25"/>
                    <a:gd name="T3" fmla="*/ 9 h 20"/>
                    <a:gd name="T4" fmla="*/ 20 w 25"/>
                    <a:gd name="T5" fmla="*/ 0 h 20"/>
                    <a:gd name="T6" fmla="*/ 0 w 25"/>
                    <a:gd name="T7" fmla="*/ 17 h 20"/>
                    <a:gd name="T8" fmla="*/ 1 w 25"/>
                    <a:gd name="T9" fmla="*/ 20 h 20"/>
                    <a:gd name="T10" fmla="*/ 1 w 25"/>
                    <a:gd name="T11" fmla="*/ 20 h 20"/>
                    <a:gd name="T12" fmla="*/ 0 60000 65536"/>
                    <a:gd name="T13" fmla="*/ 0 60000 65536"/>
                    <a:gd name="T14" fmla="*/ 0 60000 65536"/>
                    <a:gd name="T15" fmla="*/ 0 60000 65536"/>
                    <a:gd name="T16" fmla="*/ 0 60000 65536"/>
                    <a:gd name="T17" fmla="*/ 0 60000 65536"/>
                    <a:gd name="T18" fmla="*/ 0 w 25"/>
                    <a:gd name="T19" fmla="*/ 0 h 20"/>
                    <a:gd name="T20" fmla="*/ 25 w 25"/>
                    <a:gd name="T21" fmla="*/ 20 h 20"/>
                  </a:gdLst>
                  <a:ahLst/>
                  <a:cxnLst>
                    <a:cxn ang="T12">
                      <a:pos x="T0" y="T1"/>
                    </a:cxn>
                    <a:cxn ang="T13">
                      <a:pos x="T2" y="T3"/>
                    </a:cxn>
                    <a:cxn ang="T14">
                      <a:pos x="T4" y="T5"/>
                    </a:cxn>
                    <a:cxn ang="T15">
                      <a:pos x="T6" y="T7"/>
                    </a:cxn>
                    <a:cxn ang="T16">
                      <a:pos x="T8" y="T9"/>
                    </a:cxn>
                    <a:cxn ang="T17">
                      <a:pos x="T10" y="T11"/>
                    </a:cxn>
                  </a:cxnLst>
                  <a:rect l="T18" t="T19" r="T20" b="T21"/>
                  <a:pathLst>
                    <a:path w="25" h="20">
                      <a:moveTo>
                        <a:pt x="1" y="20"/>
                      </a:moveTo>
                      <a:lnTo>
                        <a:pt x="25" y="9"/>
                      </a:lnTo>
                      <a:lnTo>
                        <a:pt x="20" y="0"/>
                      </a:lnTo>
                      <a:lnTo>
                        <a:pt x="0" y="17"/>
                      </a:lnTo>
                      <a:lnTo>
                        <a:pt x="1" y="20"/>
                      </a:lnTo>
                      <a:close/>
                    </a:path>
                  </a:pathLst>
                </a:custGeom>
                <a:solidFill>
                  <a:srgbClr val="96B3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500" name="Freeform 154"/>
                <p:cNvSpPr>
                  <a:spLocks/>
                </p:cNvSpPr>
                <p:nvPr/>
              </p:nvSpPr>
              <p:spPr bwMode="auto">
                <a:xfrm>
                  <a:off x="4867" y="2431"/>
                  <a:ext cx="42" cy="52"/>
                </a:xfrm>
                <a:custGeom>
                  <a:avLst/>
                  <a:gdLst>
                    <a:gd name="T0" fmla="*/ 17 w 42"/>
                    <a:gd name="T1" fmla="*/ 51 h 52"/>
                    <a:gd name="T2" fmla="*/ 20 w 42"/>
                    <a:gd name="T3" fmla="*/ 50 h 52"/>
                    <a:gd name="T4" fmla="*/ 23 w 42"/>
                    <a:gd name="T5" fmla="*/ 49 h 52"/>
                    <a:gd name="T6" fmla="*/ 28 w 42"/>
                    <a:gd name="T7" fmla="*/ 47 h 52"/>
                    <a:gd name="T8" fmla="*/ 32 w 42"/>
                    <a:gd name="T9" fmla="*/ 44 h 52"/>
                    <a:gd name="T10" fmla="*/ 36 w 42"/>
                    <a:gd name="T11" fmla="*/ 40 h 52"/>
                    <a:gd name="T12" fmla="*/ 39 w 42"/>
                    <a:gd name="T13" fmla="*/ 36 h 52"/>
                    <a:gd name="T14" fmla="*/ 41 w 42"/>
                    <a:gd name="T15" fmla="*/ 30 h 52"/>
                    <a:gd name="T16" fmla="*/ 42 w 42"/>
                    <a:gd name="T17" fmla="*/ 24 h 52"/>
                    <a:gd name="T18" fmla="*/ 41 w 42"/>
                    <a:gd name="T19" fmla="*/ 21 h 52"/>
                    <a:gd name="T20" fmla="*/ 40 w 42"/>
                    <a:gd name="T21" fmla="*/ 17 h 52"/>
                    <a:gd name="T22" fmla="*/ 38 w 42"/>
                    <a:gd name="T23" fmla="*/ 13 h 52"/>
                    <a:gd name="T24" fmla="*/ 36 w 42"/>
                    <a:gd name="T25" fmla="*/ 10 h 52"/>
                    <a:gd name="T26" fmla="*/ 32 w 42"/>
                    <a:gd name="T27" fmla="*/ 4 h 52"/>
                    <a:gd name="T28" fmla="*/ 27 w 42"/>
                    <a:gd name="T29" fmla="*/ 1 h 52"/>
                    <a:gd name="T30" fmla="*/ 22 w 42"/>
                    <a:gd name="T31" fmla="*/ 0 h 52"/>
                    <a:gd name="T32" fmla="*/ 17 w 42"/>
                    <a:gd name="T33" fmla="*/ 1 h 52"/>
                    <a:gd name="T34" fmla="*/ 13 w 42"/>
                    <a:gd name="T35" fmla="*/ 3 h 52"/>
                    <a:gd name="T36" fmla="*/ 8 w 42"/>
                    <a:gd name="T37" fmla="*/ 6 h 52"/>
                    <a:gd name="T38" fmla="*/ 5 w 42"/>
                    <a:gd name="T39" fmla="*/ 10 h 52"/>
                    <a:gd name="T40" fmla="*/ 2 w 42"/>
                    <a:gd name="T41" fmla="*/ 15 h 52"/>
                    <a:gd name="T42" fmla="*/ 0 w 42"/>
                    <a:gd name="T43" fmla="*/ 20 h 52"/>
                    <a:gd name="T44" fmla="*/ 0 w 42"/>
                    <a:gd name="T45" fmla="*/ 25 h 52"/>
                    <a:gd name="T46" fmla="*/ 0 w 42"/>
                    <a:gd name="T47" fmla="*/ 30 h 52"/>
                    <a:gd name="T48" fmla="*/ 2 w 42"/>
                    <a:gd name="T49" fmla="*/ 33 h 52"/>
                    <a:gd name="T50" fmla="*/ 4 w 42"/>
                    <a:gd name="T51" fmla="*/ 37 h 52"/>
                    <a:gd name="T52" fmla="*/ 8 w 42"/>
                    <a:gd name="T53" fmla="*/ 39 h 52"/>
                    <a:gd name="T54" fmla="*/ 11 w 42"/>
                    <a:gd name="T55" fmla="*/ 40 h 52"/>
                    <a:gd name="T56" fmla="*/ 13 w 42"/>
                    <a:gd name="T57" fmla="*/ 40 h 52"/>
                    <a:gd name="T58" fmla="*/ 16 w 42"/>
                    <a:gd name="T59" fmla="*/ 40 h 52"/>
                    <a:gd name="T60" fmla="*/ 21 w 42"/>
                    <a:gd name="T61" fmla="*/ 38 h 52"/>
                    <a:gd name="T62" fmla="*/ 24 w 42"/>
                    <a:gd name="T63" fmla="*/ 35 h 52"/>
                    <a:gd name="T64" fmla="*/ 27 w 42"/>
                    <a:gd name="T65" fmla="*/ 30 h 52"/>
                    <a:gd name="T66" fmla="*/ 29 w 42"/>
                    <a:gd name="T67" fmla="*/ 25 h 52"/>
                    <a:gd name="T68" fmla="*/ 29 w 42"/>
                    <a:gd name="T69" fmla="*/ 20 h 52"/>
                    <a:gd name="T70" fmla="*/ 27 w 42"/>
                    <a:gd name="T71" fmla="*/ 16 h 52"/>
                    <a:gd name="T72" fmla="*/ 23 w 42"/>
                    <a:gd name="T73" fmla="*/ 12 h 52"/>
                    <a:gd name="T74" fmla="*/ 19 w 42"/>
                    <a:gd name="T75" fmla="*/ 10 h 52"/>
                    <a:gd name="T76" fmla="*/ 15 w 42"/>
                    <a:gd name="T77" fmla="*/ 12 h 52"/>
                    <a:gd name="T78" fmla="*/ 12 w 42"/>
                    <a:gd name="T79" fmla="*/ 15 h 52"/>
                    <a:gd name="T80" fmla="*/ 11 w 42"/>
                    <a:gd name="T81" fmla="*/ 18 h 52"/>
                    <a:gd name="T82" fmla="*/ 23 w 42"/>
                    <a:gd name="T83" fmla="*/ 18 h 52"/>
                    <a:gd name="T84" fmla="*/ 8 w 42"/>
                    <a:gd name="T85" fmla="*/ 10 h 52"/>
                    <a:gd name="T86" fmla="*/ 15 w 42"/>
                    <a:gd name="T87" fmla="*/ 46 h 5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2"/>
                    <a:gd name="T133" fmla="*/ 0 h 52"/>
                    <a:gd name="T134" fmla="*/ 42 w 42"/>
                    <a:gd name="T135" fmla="*/ 52 h 5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2" h="52">
                      <a:moveTo>
                        <a:pt x="16" y="52"/>
                      </a:moveTo>
                      <a:lnTo>
                        <a:pt x="16" y="52"/>
                      </a:lnTo>
                      <a:lnTo>
                        <a:pt x="17" y="51"/>
                      </a:lnTo>
                      <a:lnTo>
                        <a:pt x="18" y="51"/>
                      </a:lnTo>
                      <a:lnTo>
                        <a:pt x="19" y="51"/>
                      </a:lnTo>
                      <a:lnTo>
                        <a:pt x="20" y="50"/>
                      </a:lnTo>
                      <a:lnTo>
                        <a:pt x="21" y="50"/>
                      </a:lnTo>
                      <a:lnTo>
                        <a:pt x="22" y="50"/>
                      </a:lnTo>
                      <a:lnTo>
                        <a:pt x="23" y="49"/>
                      </a:lnTo>
                      <a:lnTo>
                        <a:pt x="25" y="48"/>
                      </a:lnTo>
                      <a:lnTo>
                        <a:pt x="26" y="47"/>
                      </a:lnTo>
                      <a:lnTo>
                        <a:pt x="28" y="47"/>
                      </a:lnTo>
                      <a:lnTo>
                        <a:pt x="29" y="46"/>
                      </a:lnTo>
                      <a:lnTo>
                        <a:pt x="31" y="45"/>
                      </a:lnTo>
                      <a:lnTo>
                        <a:pt x="32" y="44"/>
                      </a:lnTo>
                      <a:lnTo>
                        <a:pt x="33" y="43"/>
                      </a:lnTo>
                      <a:lnTo>
                        <a:pt x="34" y="42"/>
                      </a:lnTo>
                      <a:lnTo>
                        <a:pt x="36" y="40"/>
                      </a:lnTo>
                      <a:lnTo>
                        <a:pt x="37" y="39"/>
                      </a:lnTo>
                      <a:lnTo>
                        <a:pt x="38" y="37"/>
                      </a:lnTo>
                      <a:lnTo>
                        <a:pt x="39" y="36"/>
                      </a:lnTo>
                      <a:lnTo>
                        <a:pt x="40" y="34"/>
                      </a:lnTo>
                      <a:lnTo>
                        <a:pt x="41" y="33"/>
                      </a:lnTo>
                      <a:lnTo>
                        <a:pt x="41" y="30"/>
                      </a:lnTo>
                      <a:lnTo>
                        <a:pt x="41" y="28"/>
                      </a:lnTo>
                      <a:lnTo>
                        <a:pt x="41" y="26"/>
                      </a:lnTo>
                      <a:lnTo>
                        <a:pt x="42" y="24"/>
                      </a:lnTo>
                      <a:lnTo>
                        <a:pt x="41" y="23"/>
                      </a:lnTo>
                      <a:lnTo>
                        <a:pt x="41" y="22"/>
                      </a:lnTo>
                      <a:lnTo>
                        <a:pt x="41" y="21"/>
                      </a:lnTo>
                      <a:lnTo>
                        <a:pt x="41" y="20"/>
                      </a:lnTo>
                      <a:lnTo>
                        <a:pt x="40" y="18"/>
                      </a:lnTo>
                      <a:lnTo>
                        <a:pt x="40" y="17"/>
                      </a:lnTo>
                      <a:lnTo>
                        <a:pt x="39" y="16"/>
                      </a:lnTo>
                      <a:lnTo>
                        <a:pt x="39" y="15"/>
                      </a:lnTo>
                      <a:lnTo>
                        <a:pt x="38" y="13"/>
                      </a:lnTo>
                      <a:lnTo>
                        <a:pt x="37" y="12"/>
                      </a:lnTo>
                      <a:lnTo>
                        <a:pt x="37" y="11"/>
                      </a:lnTo>
                      <a:lnTo>
                        <a:pt x="36" y="10"/>
                      </a:lnTo>
                      <a:lnTo>
                        <a:pt x="35" y="7"/>
                      </a:lnTo>
                      <a:lnTo>
                        <a:pt x="33" y="6"/>
                      </a:lnTo>
                      <a:lnTo>
                        <a:pt x="32" y="4"/>
                      </a:lnTo>
                      <a:lnTo>
                        <a:pt x="30" y="3"/>
                      </a:lnTo>
                      <a:lnTo>
                        <a:pt x="29" y="2"/>
                      </a:lnTo>
                      <a:lnTo>
                        <a:pt x="27" y="1"/>
                      </a:lnTo>
                      <a:lnTo>
                        <a:pt x="25" y="1"/>
                      </a:lnTo>
                      <a:lnTo>
                        <a:pt x="24" y="0"/>
                      </a:lnTo>
                      <a:lnTo>
                        <a:pt x="22" y="0"/>
                      </a:lnTo>
                      <a:lnTo>
                        <a:pt x="21" y="0"/>
                      </a:lnTo>
                      <a:lnTo>
                        <a:pt x="19" y="0"/>
                      </a:lnTo>
                      <a:lnTo>
                        <a:pt x="17" y="1"/>
                      </a:lnTo>
                      <a:lnTo>
                        <a:pt x="16" y="1"/>
                      </a:lnTo>
                      <a:lnTo>
                        <a:pt x="14" y="2"/>
                      </a:lnTo>
                      <a:lnTo>
                        <a:pt x="13" y="3"/>
                      </a:lnTo>
                      <a:lnTo>
                        <a:pt x="11" y="4"/>
                      </a:lnTo>
                      <a:lnTo>
                        <a:pt x="10" y="5"/>
                      </a:lnTo>
                      <a:lnTo>
                        <a:pt x="8" y="6"/>
                      </a:lnTo>
                      <a:lnTo>
                        <a:pt x="7" y="7"/>
                      </a:lnTo>
                      <a:lnTo>
                        <a:pt x="6" y="9"/>
                      </a:lnTo>
                      <a:lnTo>
                        <a:pt x="5" y="10"/>
                      </a:lnTo>
                      <a:lnTo>
                        <a:pt x="4" y="12"/>
                      </a:lnTo>
                      <a:lnTo>
                        <a:pt x="3" y="13"/>
                      </a:lnTo>
                      <a:lnTo>
                        <a:pt x="2" y="15"/>
                      </a:lnTo>
                      <a:lnTo>
                        <a:pt x="1" y="16"/>
                      </a:lnTo>
                      <a:lnTo>
                        <a:pt x="1" y="18"/>
                      </a:lnTo>
                      <a:lnTo>
                        <a:pt x="0" y="20"/>
                      </a:lnTo>
                      <a:lnTo>
                        <a:pt x="0" y="22"/>
                      </a:lnTo>
                      <a:lnTo>
                        <a:pt x="0" y="24"/>
                      </a:lnTo>
                      <a:lnTo>
                        <a:pt x="0" y="25"/>
                      </a:lnTo>
                      <a:lnTo>
                        <a:pt x="0" y="27"/>
                      </a:lnTo>
                      <a:lnTo>
                        <a:pt x="0" y="28"/>
                      </a:lnTo>
                      <a:lnTo>
                        <a:pt x="0" y="30"/>
                      </a:lnTo>
                      <a:lnTo>
                        <a:pt x="1" y="31"/>
                      </a:lnTo>
                      <a:lnTo>
                        <a:pt x="1" y="32"/>
                      </a:lnTo>
                      <a:lnTo>
                        <a:pt x="2" y="33"/>
                      </a:lnTo>
                      <a:lnTo>
                        <a:pt x="2" y="34"/>
                      </a:lnTo>
                      <a:lnTo>
                        <a:pt x="3" y="35"/>
                      </a:lnTo>
                      <a:lnTo>
                        <a:pt x="4" y="37"/>
                      </a:lnTo>
                      <a:lnTo>
                        <a:pt x="6" y="38"/>
                      </a:lnTo>
                      <a:lnTo>
                        <a:pt x="7" y="39"/>
                      </a:lnTo>
                      <a:lnTo>
                        <a:pt x="8" y="39"/>
                      </a:lnTo>
                      <a:lnTo>
                        <a:pt x="9" y="39"/>
                      </a:lnTo>
                      <a:lnTo>
                        <a:pt x="10" y="40"/>
                      </a:lnTo>
                      <a:lnTo>
                        <a:pt x="11" y="40"/>
                      </a:lnTo>
                      <a:lnTo>
                        <a:pt x="13" y="40"/>
                      </a:lnTo>
                      <a:lnTo>
                        <a:pt x="15" y="40"/>
                      </a:lnTo>
                      <a:lnTo>
                        <a:pt x="16" y="40"/>
                      </a:lnTo>
                      <a:lnTo>
                        <a:pt x="17" y="40"/>
                      </a:lnTo>
                      <a:lnTo>
                        <a:pt x="19" y="39"/>
                      </a:lnTo>
                      <a:lnTo>
                        <a:pt x="21" y="38"/>
                      </a:lnTo>
                      <a:lnTo>
                        <a:pt x="22" y="37"/>
                      </a:lnTo>
                      <a:lnTo>
                        <a:pt x="24" y="36"/>
                      </a:lnTo>
                      <a:lnTo>
                        <a:pt x="24" y="35"/>
                      </a:lnTo>
                      <a:lnTo>
                        <a:pt x="26" y="33"/>
                      </a:lnTo>
                      <a:lnTo>
                        <a:pt x="26" y="32"/>
                      </a:lnTo>
                      <a:lnTo>
                        <a:pt x="27" y="30"/>
                      </a:lnTo>
                      <a:lnTo>
                        <a:pt x="28" y="28"/>
                      </a:lnTo>
                      <a:lnTo>
                        <a:pt x="28" y="27"/>
                      </a:lnTo>
                      <a:lnTo>
                        <a:pt x="29" y="25"/>
                      </a:lnTo>
                      <a:lnTo>
                        <a:pt x="29" y="24"/>
                      </a:lnTo>
                      <a:lnTo>
                        <a:pt x="29" y="22"/>
                      </a:lnTo>
                      <a:lnTo>
                        <a:pt x="29" y="20"/>
                      </a:lnTo>
                      <a:lnTo>
                        <a:pt x="28" y="19"/>
                      </a:lnTo>
                      <a:lnTo>
                        <a:pt x="28" y="17"/>
                      </a:lnTo>
                      <a:lnTo>
                        <a:pt x="27" y="16"/>
                      </a:lnTo>
                      <a:lnTo>
                        <a:pt x="26" y="14"/>
                      </a:lnTo>
                      <a:lnTo>
                        <a:pt x="25" y="13"/>
                      </a:lnTo>
                      <a:lnTo>
                        <a:pt x="23" y="12"/>
                      </a:lnTo>
                      <a:lnTo>
                        <a:pt x="21" y="11"/>
                      </a:lnTo>
                      <a:lnTo>
                        <a:pt x="20" y="10"/>
                      </a:lnTo>
                      <a:lnTo>
                        <a:pt x="19" y="10"/>
                      </a:lnTo>
                      <a:lnTo>
                        <a:pt x="18" y="10"/>
                      </a:lnTo>
                      <a:lnTo>
                        <a:pt x="16" y="11"/>
                      </a:lnTo>
                      <a:lnTo>
                        <a:pt x="15" y="12"/>
                      </a:lnTo>
                      <a:lnTo>
                        <a:pt x="14" y="13"/>
                      </a:lnTo>
                      <a:lnTo>
                        <a:pt x="13" y="13"/>
                      </a:lnTo>
                      <a:lnTo>
                        <a:pt x="12" y="15"/>
                      </a:lnTo>
                      <a:lnTo>
                        <a:pt x="12" y="16"/>
                      </a:lnTo>
                      <a:lnTo>
                        <a:pt x="11" y="16"/>
                      </a:lnTo>
                      <a:lnTo>
                        <a:pt x="11" y="18"/>
                      </a:lnTo>
                      <a:lnTo>
                        <a:pt x="10" y="19"/>
                      </a:lnTo>
                      <a:lnTo>
                        <a:pt x="10" y="20"/>
                      </a:lnTo>
                      <a:lnTo>
                        <a:pt x="23" y="18"/>
                      </a:lnTo>
                      <a:lnTo>
                        <a:pt x="23" y="33"/>
                      </a:lnTo>
                      <a:lnTo>
                        <a:pt x="5" y="32"/>
                      </a:lnTo>
                      <a:lnTo>
                        <a:pt x="8" y="10"/>
                      </a:lnTo>
                      <a:lnTo>
                        <a:pt x="27" y="6"/>
                      </a:lnTo>
                      <a:lnTo>
                        <a:pt x="33" y="36"/>
                      </a:lnTo>
                      <a:lnTo>
                        <a:pt x="15" y="46"/>
                      </a:lnTo>
                      <a:lnTo>
                        <a:pt x="16" y="52"/>
                      </a:lnTo>
                      <a:close/>
                    </a:path>
                  </a:pathLst>
                </a:custGeom>
                <a:solidFill>
                  <a:srgbClr val="FFFFC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501" name="Freeform 155"/>
                <p:cNvSpPr>
                  <a:spLocks/>
                </p:cNvSpPr>
                <p:nvPr/>
              </p:nvSpPr>
              <p:spPr bwMode="auto">
                <a:xfrm>
                  <a:off x="4449" y="2097"/>
                  <a:ext cx="25" cy="29"/>
                </a:xfrm>
                <a:custGeom>
                  <a:avLst/>
                  <a:gdLst>
                    <a:gd name="T0" fmla="*/ 24 w 25"/>
                    <a:gd name="T1" fmla="*/ 29 h 29"/>
                    <a:gd name="T2" fmla="*/ 0 w 25"/>
                    <a:gd name="T3" fmla="*/ 8 h 29"/>
                    <a:gd name="T4" fmla="*/ 7 w 25"/>
                    <a:gd name="T5" fmla="*/ 0 h 29"/>
                    <a:gd name="T6" fmla="*/ 25 w 25"/>
                    <a:gd name="T7" fmla="*/ 26 h 29"/>
                    <a:gd name="T8" fmla="*/ 24 w 25"/>
                    <a:gd name="T9" fmla="*/ 29 h 29"/>
                    <a:gd name="T10" fmla="*/ 24 w 25"/>
                    <a:gd name="T11" fmla="*/ 29 h 29"/>
                    <a:gd name="T12" fmla="*/ 0 60000 65536"/>
                    <a:gd name="T13" fmla="*/ 0 60000 65536"/>
                    <a:gd name="T14" fmla="*/ 0 60000 65536"/>
                    <a:gd name="T15" fmla="*/ 0 60000 65536"/>
                    <a:gd name="T16" fmla="*/ 0 60000 65536"/>
                    <a:gd name="T17" fmla="*/ 0 60000 65536"/>
                    <a:gd name="T18" fmla="*/ 0 w 25"/>
                    <a:gd name="T19" fmla="*/ 0 h 29"/>
                    <a:gd name="T20" fmla="*/ 25 w 25"/>
                    <a:gd name="T21" fmla="*/ 29 h 29"/>
                  </a:gdLst>
                  <a:ahLst/>
                  <a:cxnLst>
                    <a:cxn ang="T12">
                      <a:pos x="T0" y="T1"/>
                    </a:cxn>
                    <a:cxn ang="T13">
                      <a:pos x="T2" y="T3"/>
                    </a:cxn>
                    <a:cxn ang="T14">
                      <a:pos x="T4" y="T5"/>
                    </a:cxn>
                    <a:cxn ang="T15">
                      <a:pos x="T6" y="T7"/>
                    </a:cxn>
                    <a:cxn ang="T16">
                      <a:pos x="T8" y="T9"/>
                    </a:cxn>
                    <a:cxn ang="T17">
                      <a:pos x="T10" y="T11"/>
                    </a:cxn>
                  </a:cxnLst>
                  <a:rect l="T18" t="T19" r="T20" b="T21"/>
                  <a:pathLst>
                    <a:path w="25" h="29">
                      <a:moveTo>
                        <a:pt x="24" y="29"/>
                      </a:moveTo>
                      <a:lnTo>
                        <a:pt x="0" y="8"/>
                      </a:lnTo>
                      <a:lnTo>
                        <a:pt x="7" y="0"/>
                      </a:lnTo>
                      <a:lnTo>
                        <a:pt x="25" y="26"/>
                      </a:lnTo>
                      <a:lnTo>
                        <a:pt x="24" y="29"/>
                      </a:lnTo>
                      <a:close/>
                    </a:path>
                  </a:pathLst>
                </a:custGeom>
                <a:solidFill>
                  <a:srgbClr val="FFFF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502" name="Freeform 156"/>
                <p:cNvSpPr>
                  <a:spLocks/>
                </p:cNvSpPr>
                <p:nvPr/>
              </p:nvSpPr>
              <p:spPr bwMode="auto">
                <a:xfrm>
                  <a:off x="4443" y="2461"/>
                  <a:ext cx="28" cy="28"/>
                </a:xfrm>
                <a:custGeom>
                  <a:avLst/>
                  <a:gdLst>
                    <a:gd name="T0" fmla="*/ 25 w 28"/>
                    <a:gd name="T1" fmla="*/ 0 h 28"/>
                    <a:gd name="T2" fmla="*/ 0 w 28"/>
                    <a:gd name="T3" fmla="*/ 20 h 28"/>
                    <a:gd name="T4" fmla="*/ 8 w 28"/>
                    <a:gd name="T5" fmla="*/ 28 h 28"/>
                    <a:gd name="T6" fmla="*/ 28 w 28"/>
                    <a:gd name="T7" fmla="*/ 2 h 28"/>
                    <a:gd name="T8" fmla="*/ 25 w 28"/>
                    <a:gd name="T9" fmla="*/ 0 h 28"/>
                    <a:gd name="T10" fmla="*/ 25 w 28"/>
                    <a:gd name="T11" fmla="*/ 0 h 28"/>
                    <a:gd name="T12" fmla="*/ 0 60000 65536"/>
                    <a:gd name="T13" fmla="*/ 0 60000 65536"/>
                    <a:gd name="T14" fmla="*/ 0 60000 65536"/>
                    <a:gd name="T15" fmla="*/ 0 60000 65536"/>
                    <a:gd name="T16" fmla="*/ 0 60000 65536"/>
                    <a:gd name="T17" fmla="*/ 0 60000 65536"/>
                    <a:gd name="T18" fmla="*/ 0 w 28"/>
                    <a:gd name="T19" fmla="*/ 0 h 28"/>
                    <a:gd name="T20" fmla="*/ 28 w 28"/>
                    <a:gd name="T21" fmla="*/ 28 h 28"/>
                  </a:gdLst>
                  <a:ahLst/>
                  <a:cxnLst>
                    <a:cxn ang="T12">
                      <a:pos x="T0" y="T1"/>
                    </a:cxn>
                    <a:cxn ang="T13">
                      <a:pos x="T2" y="T3"/>
                    </a:cxn>
                    <a:cxn ang="T14">
                      <a:pos x="T4" y="T5"/>
                    </a:cxn>
                    <a:cxn ang="T15">
                      <a:pos x="T6" y="T7"/>
                    </a:cxn>
                    <a:cxn ang="T16">
                      <a:pos x="T8" y="T9"/>
                    </a:cxn>
                    <a:cxn ang="T17">
                      <a:pos x="T10" y="T11"/>
                    </a:cxn>
                  </a:cxnLst>
                  <a:rect l="T18" t="T19" r="T20" b="T21"/>
                  <a:pathLst>
                    <a:path w="28" h="28">
                      <a:moveTo>
                        <a:pt x="25" y="0"/>
                      </a:moveTo>
                      <a:lnTo>
                        <a:pt x="0" y="20"/>
                      </a:lnTo>
                      <a:lnTo>
                        <a:pt x="8" y="28"/>
                      </a:lnTo>
                      <a:lnTo>
                        <a:pt x="28" y="2"/>
                      </a:lnTo>
                      <a:lnTo>
                        <a:pt x="25" y="0"/>
                      </a:lnTo>
                      <a:close/>
                    </a:path>
                  </a:pathLst>
                </a:custGeom>
                <a:solidFill>
                  <a:srgbClr val="FFC4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503" name="Freeform 157"/>
                <p:cNvSpPr>
                  <a:spLocks/>
                </p:cNvSpPr>
                <p:nvPr/>
              </p:nvSpPr>
              <p:spPr bwMode="auto">
                <a:xfrm>
                  <a:off x="4618" y="2103"/>
                  <a:ext cx="12" cy="29"/>
                </a:xfrm>
                <a:custGeom>
                  <a:avLst/>
                  <a:gdLst>
                    <a:gd name="T0" fmla="*/ 1 w 12"/>
                    <a:gd name="T1" fmla="*/ 29 h 29"/>
                    <a:gd name="T2" fmla="*/ 12 w 12"/>
                    <a:gd name="T3" fmla="*/ 6 h 29"/>
                    <a:gd name="T4" fmla="*/ 6 w 12"/>
                    <a:gd name="T5" fmla="*/ 0 h 29"/>
                    <a:gd name="T6" fmla="*/ 0 w 12"/>
                    <a:gd name="T7" fmla="*/ 26 h 29"/>
                    <a:gd name="T8" fmla="*/ 1 w 12"/>
                    <a:gd name="T9" fmla="*/ 29 h 29"/>
                    <a:gd name="T10" fmla="*/ 1 w 12"/>
                    <a:gd name="T11" fmla="*/ 29 h 29"/>
                    <a:gd name="T12" fmla="*/ 0 60000 65536"/>
                    <a:gd name="T13" fmla="*/ 0 60000 65536"/>
                    <a:gd name="T14" fmla="*/ 0 60000 65536"/>
                    <a:gd name="T15" fmla="*/ 0 60000 65536"/>
                    <a:gd name="T16" fmla="*/ 0 60000 65536"/>
                    <a:gd name="T17" fmla="*/ 0 60000 65536"/>
                    <a:gd name="T18" fmla="*/ 0 w 12"/>
                    <a:gd name="T19" fmla="*/ 0 h 29"/>
                    <a:gd name="T20" fmla="*/ 12 w 12"/>
                    <a:gd name="T21" fmla="*/ 29 h 29"/>
                  </a:gdLst>
                  <a:ahLst/>
                  <a:cxnLst>
                    <a:cxn ang="T12">
                      <a:pos x="T0" y="T1"/>
                    </a:cxn>
                    <a:cxn ang="T13">
                      <a:pos x="T2" y="T3"/>
                    </a:cxn>
                    <a:cxn ang="T14">
                      <a:pos x="T4" y="T5"/>
                    </a:cxn>
                    <a:cxn ang="T15">
                      <a:pos x="T6" y="T7"/>
                    </a:cxn>
                    <a:cxn ang="T16">
                      <a:pos x="T8" y="T9"/>
                    </a:cxn>
                    <a:cxn ang="T17">
                      <a:pos x="T10" y="T11"/>
                    </a:cxn>
                  </a:cxnLst>
                  <a:rect l="T18" t="T19" r="T20" b="T21"/>
                  <a:pathLst>
                    <a:path w="12" h="29">
                      <a:moveTo>
                        <a:pt x="1" y="29"/>
                      </a:moveTo>
                      <a:lnTo>
                        <a:pt x="12" y="6"/>
                      </a:lnTo>
                      <a:lnTo>
                        <a:pt x="6" y="0"/>
                      </a:lnTo>
                      <a:lnTo>
                        <a:pt x="0" y="26"/>
                      </a:lnTo>
                      <a:lnTo>
                        <a:pt x="1" y="29"/>
                      </a:lnTo>
                      <a:close/>
                    </a:path>
                  </a:pathLst>
                </a:custGeom>
                <a:solidFill>
                  <a:srgbClr val="FFC4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504" name="Freeform 158"/>
                <p:cNvSpPr>
                  <a:spLocks/>
                </p:cNvSpPr>
                <p:nvPr/>
              </p:nvSpPr>
              <p:spPr bwMode="auto">
                <a:xfrm>
                  <a:off x="4873" y="2284"/>
                  <a:ext cx="28" cy="27"/>
                </a:xfrm>
                <a:custGeom>
                  <a:avLst/>
                  <a:gdLst>
                    <a:gd name="T0" fmla="*/ 4 w 28"/>
                    <a:gd name="T1" fmla="*/ 0 h 27"/>
                    <a:gd name="T2" fmla="*/ 28 w 28"/>
                    <a:gd name="T3" fmla="*/ 20 h 27"/>
                    <a:gd name="T4" fmla="*/ 20 w 28"/>
                    <a:gd name="T5" fmla="*/ 27 h 27"/>
                    <a:gd name="T6" fmla="*/ 0 w 28"/>
                    <a:gd name="T7" fmla="*/ 2 h 27"/>
                    <a:gd name="T8" fmla="*/ 4 w 28"/>
                    <a:gd name="T9" fmla="*/ 0 h 27"/>
                    <a:gd name="T10" fmla="*/ 4 w 28"/>
                    <a:gd name="T11" fmla="*/ 0 h 27"/>
                    <a:gd name="T12" fmla="*/ 0 60000 65536"/>
                    <a:gd name="T13" fmla="*/ 0 60000 65536"/>
                    <a:gd name="T14" fmla="*/ 0 60000 65536"/>
                    <a:gd name="T15" fmla="*/ 0 60000 65536"/>
                    <a:gd name="T16" fmla="*/ 0 60000 65536"/>
                    <a:gd name="T17" fmla="*/ 0 60000 65536"/>
                    <a:gd name="T18" fmla="*/ 0 w 28"/>
                    <a:gd name="T19" fmla="*/ 0 h 27"/>
                    <a:gd name="T20" fmla="*/ 28 w 28"/>
                    <a:gd name="T21" fmla="*/ 27 h 27"/>
                  </a:gdLst>
                  <a:ahLst/>
                  <a:cxnLst>
                    <a:cxn ang="T12">
                      <a:pos x="T0" y="T1"/>
                    </a:cxn>
                    <a:cxn ang="T13">
                      <a:pos x="T2" y="T3"/>
                    </a:cxn>
                    <a:cxn ang="T14">
                      <a:pos x="T4" y="T5"/>
                    </a:cxn>
                    <a:cxn ang="T15">
                      <a:pos x="T6" y="T7"/>
                    </a:cxn>
                    <a:cxn ang="T16">
                      <a:pos x="T8" y="T9"/>
                    </a:cxn>
                    <a:cxn ang="T17">
                      <a:pos x="T10" y="T11"/>
                    </a:cxn>
                  </a:cxnLst>
                  <a:rect l="T18" t="T19" r="T20" b="T21"/>
                  <a:pathLst>
                    <a:path w="28" h="27">
                      <a:moveTo>
                        <a:pt x="4" y="0"/>
                      </a:moveTo>
                      <a:lnTo>
                        <a:pt x="28" y="20"/>
                      </a:lnTo>
                      <a:lnTo>
                        <a:pt x="20" y="27"/>
                      </a:lnTo>
                      <a:lnTo>
                        <a:pt x="0" y="2"/>
                      </a:lnTo>
                      <a:lnTo>
                        <a:pt x="4" y="0"/>
                      </a:lnTo>
                      <a:close/>
                    </a:path>
                  </a:pathLst>
                </a:custGeom>
                <a:solidFill>
                  <a:srgbClr val="FFC4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505" name="Freeform 159"/>
                <p:cNvSpPr>
                  <a:spLocks/>
                </p:cNvSpPr>
                <p:nvPr/>
              </p:nvSpPr>
              <p:spPr bwMode="auto">
                <a:xfrm>
                  <a:off x="4447" y="2244"/>
                  <a:ext cx="28" cy="10"/>
                </a:xfrm>
                <a:custGeom>
                  <a:avLst/>
                  <a:gdLst>
                    <a:gd name="T0" fmla="*/ 5 w 28"/>
                    <a:gd name="T1" fmla="*/ 0 h 10"/>
                    <a:gd name="T2" fmla="*/ 28 w 28"/>
                    <a:gd name="T3" fmla="*/ 2 h 10"/>
                    <a:gd name="T4" fmla="*/ 22 w 28"/>
                    <a:gd name="T5" fmla="*/ 8 h 10"/>
                    <a:gd name="T6" fmla="*/ 0 w 28"/>
                    <a:gd name="T7" fmla="*/ 10 h 10"/>
                    <a:gd name="T8" fmla="*/ 5 w 28"/>
                    <a:gd name="T9" fmla="*/ 0 h 10"/>
                    <a:gd name="T10" fmla="*/ 5 w 28"/>
                    <a:gd name="T11" fmla="*/ 0 h 10"/>
                    <a:gd name="T12" fmla="*/ 0 60000 65536"/>
                    <a:gd name="T13" fmla="*/ 0 60000 65536"/>
                    <a:gd name="T14" fmla="*/ 0 60000 65536"/>
                    <a:gd name="T15" fmla="*/ 0 60000 65536"/>
                    <a:gd name="T16" fmla="*/ 0 60000 65536"/>
                    <a:gd name="T17" fmla="*/ 0 60000 65536"/>
                    <a:gd name="T18" fmla="*/ 0 w 28"/>
                    <a:gd name="T19" fmla="*/ 0 h 10"/>
                    <a:gd name="T20" fmla="*/ 28 w 28"/>
                    <a:gd name="T21" fmla="*/ 10 h 10"/>
                  </a:gdLst>
                  <a:ahLst/>
                  <a:cxnLst>
                    <a:cxn ang="T12">
                      <a:pos x="T0" y="T1"/>
                    </a:cxn>
                    <a:cxn ang="T13">
                      <a:pos x="T2" y="T3"/>
                    </a:cxn>
                    <a:cxn ang="T14">
                      <a:pos x="T4" y="T5"/>
                    </a:cxn>
                    <a:cxn ang="T15">
                      <a:pos x="T6" y="T7"/>
                    </a:cxn>
                    <a:cxn ang="T16">
                      <a:pos x="T8" y="T9"/>
                    </a:cxn>
                    <a:cxn ang="T17">
                      <a:pos x="T10" y="T11"/>
                    </a:cxn>
                  </a:cxnLst>
                  <a:rect l="T18" t="T19" r="T20" b="T21"/>
                  <a:pathLst>
                    <a:path w="28" h="10">
                      <a:moveTo>
                        <a:pt x="5" y="0"/>
                      </a:moveTo>
                      <a:lnTo>
                        <a:pt x="28" y="2"/>
                      </a:lnTo>
                      <a:lnTo>
                        <a:pt x="22" y="8"/>
                      </a:lnTo>
                      <a:lnTo>
                        <a:pt x="0" y="10"/>
                      </a:lnTo>
                      <a:lnTo>
                        <a:pt x="5" y="0"/>
                      </a:lnTo>
                      <a:close/>
                    </a:path>
                  </a:pathLst>
                </a:custGeom>
                <a:solidFill>
                  <a:srgbClr val="CCFF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506" name="Freeform 160"/>
                <p:cNvSpPr>
                  <a:spLocks/>
                </p:cNvSpPr>
                <p:nvPr/>
              </p:nvSpPr>
              <p:spPr bwMode="auto">
                <a:xfrm>
                  <a:off x="4837" y="2154"/>
                  <a:ext cx="60" cy="77"/>
                </a:xfrm>
                <a:custGeom>
                  <a:avLst/>
                  <a:gdLst>
                    <a:gd name="T0" fmla="*/ 24 w 60"/>
                    <a:gd name="T1" fmla="*/ 77 h 77"/>
                    <a:gd name="T2" fmla="*/ 29 w 60"/>
                    <a:gd name="T3" fmla="*/ 75 h 77"/>
                    <a:gd name="T4" fmla="*/ 35 w 60"/>
                    <a:gd name="T5" fmla="*/ 72 h 77"/>
                    <a:gd name="T6" fmla="*/ 39 w 60"/>
                    <a:gd name="T7" fmla="*/ 70 h 77"/>
                    <a:gd name="T8" fmla="*/ 43 w 60"/>
                    <a:gd name="T9" fmla="*/ 68 h 77"/>
                    <a:gd name="T10" fmla="*/ 48 w 60"/>
                    <a:gd name="T11" fmla="*/ 64 h 77"/>
                    <a:gd name="T12" fmla="*/ 54 w 60"/>
                    <a:gd name="T13" fmla="*/ 57 h 77"/>
                    <a:gd name="T14" fmla="*/ 57 w 60"/>
                    <a:gd name="T15" fmla="*/ 52 h 77"/>
                    <a:gd name="T16" fmla="*/ 59 w 60"/>
                    <a:gd name="T17" fmla="*/ 47 h 77"/>
                    <a:gd name="T18" fmla="*/ 60 w 60"/>
                    <a:gd name="T19" fmla="*/ 41 h 77"/>
                    <a:gd name="T20" fmla="*/ 59 w 60"/>
                    <a:gd name="T21" fmla="*/ 35 h 77"/>
                    <a:gd name="T22" fmla="*/ 58 w 60"/>
                    <a:gd name="T23" fmla="*/ 27 h 77"/>
                    <a:gd name="T24" fmla="*/ 55 w 60"/>
                    <a:gd name="T25" fmla="*/ 20 h 77"/>
                    <a:gd name="T26" fmla="*/ 51 w 60"/>
                    <a:gd name="T27" fmla="*/ 13 h 77"/>
                    <a:gd name="T28" fmla="*/ 47 w 60"/>
                    <a:gd name="T29" fmla="*/ 7 h 77"/>
                    <a:gd name="T30" fmla="*/ 43 w 60"/>
                    <a:gd name="T31" fmla="*/ 4 h 77"/>
                    <a:gd name="T32" fmla="*/ 38 w 60"/>
                    <a:gd name="T33" fmla="*/ 1 h 77"/>
                    <a:gd name="T34" fmla="*/ 33 w 60"/>
                    <a:gd name="T35" fmla="*/ 0 h 77"/>
                    <a:gd name="T36" fmla="*/ 29 w 60"/>
                    <a:gd name="T37" fmla="*/ 0 h 77"/>
                    <a:gd name="T38" fmla="*/ 24 w 60"/>
                    <a:gd name="T39" fmla="*/ 1 h 77"/>
                    <a:gd name="T40" fmla="*/ 20 w 60"/>
                    <a:gd name="T41" fmla="*/ 4 h 77"/>
                    <a:gd name="T42" fmla="*/ 15 w 60"/>
                    <a:gd name="T43" fmla="*/ 7 h 77"/>
                    <a:gd name="T44" fmla="*/ 11 w 60"/>
                    <a:gd name="T45" fmla="*/ 10 h 77"/>
                    <a:gd name="T46" fmla="*/ 8 w 60"/>
                    <a:gd name="T47" fmla="*/ 14 h 77"/>
                    <a:gd name="T48" fmla="*/ 5 w 60"/>
                    <a:gd name="T49" fmla="*/ 18 h 77"/>
                    <a:gd name="T50" fmla="*/ 3 w 60"/>
                    <a:gd name="T51" fmla="*/ 23 h 77"/>
                    <a:gd name="T52" fmla="*/ 1 w 60"/>
                    <a:gd name="T53" fmla="*/ 28 h 77"/>
                    <a:gd name="T54" fmla="*/ 0 w 60"/>
                    <a:gd name="T55" fmla="*/ 33 h 77"/>
                    <a:gd name="T56" fmla="*/ 0 w 60"/>
                    <a:gd name="T57" fmla="*/ 39 h 77"/>
                    <a:gd name="T58" fmla="*/ 1 w 60"/>
                    <a:gd name="T59" fmla="*/ 44 h 77"/>
                    <a:gd name="T60" fmla="*/ 4 w 60"/>
                    <a:gd name="T61" fmla="*/ 51 h 77"/>
                    <a:gd name="T62" fmla="*/ 8 w 60"/>
                    <a:gd name="T63" fmla="*/ 56 h 77"/>
                    <a:gd name="T64" fmla="*/ 13 w 60"/>
                    <a:gd name="T65" fmla="*/ 59 h 77"/>
                    <a:gd name="T66" fmla="*/ 19 w 60"/>
                    <a:gd name="T67" fmla="*/ 59 h 77"/>
                    <a:gd name="T68" fmla="*/ 24 w 60"/>
                    <a:gd name="T69" fmla="*/ 59 h 77"/>
                    <a:gd name="T70" fmla="*/ 29 w 60"/>
                    <a:gd name="T71" fmla="*/ 57 h 77"/>
                    <a:gd name="T72" fmla="*/ 33 w 60"/>
                    <a:gd name="T73" fmla="*/ 55 h 77"/>
                    <a:gd name="T74" fmla="*/ 36 w 60"/>
                    <a:gd name="T75" fmla="*/ 50 h 77"/>
                    <a:gd name="T76" fmla="*/ 39 w 60"/>
                    <a:gd name="T77" fmla="*/ 46 h 77"/>
                    <a:gd name="T78" fmla="*/ 41 w 60"/>
                    <a:gd name="T79" fmla="*/ 41 h 77"/>
                    <a:gd name="T80" fmla="*/ 42 w 60"/>
                    <a:gd name="T81" fmla="*/ 36 h 77"/>
                    <a:gd name="T82" fmla="*/ 41 w 60"/>
                    <a:gd name="T83" fmla="*/ 31 h 77"/>
                    <a:gd name="T84" fmla="*/ 41 w 60"/>
                    <a:gd name="T85" fmla="*/ 27 h 77"/>
                    <a:gd name="T86" fmla="*/ 38 w 60"/>
                    <a:gd name="T87" fmla="*/ 22 h 77"/>
                    <a:gd name="T88" fmla="*/ 35 w 60"/>
                    <a:gd name="T89" fmla="*/ 18 h 77"/>
                    <a:gd name="T90" fmla="*/ 30 w 60"/>
                    <a:gd name="T91" fmla="*/ 15 h 77"/>
                    <a:gd name="T92" fmla="*/ 26 w 60"/>
                    <a:gd name="T93" fmla="*/ 15 h 77"/>
                    <a:gd name="T94" fmla="*/ 20 w 60"/>
                    <a:gd name="T95" fmla="*/ 18 h 77"/>
                    <a:gd name="T96" fmla="*/ 16 w 60"/>
                    <a:gd name="T97" fmla="*/ 25 h 77"/>
                    <a:gd name="T98" fmla="*/ 15 w 60"/>
                    <a:gd name="T99" fmla="*/ 30 h 77"/>
                    <a:gd name="T100" fmla="*/ 9 w 60"/>
                    <a:gd name="T101" fmla="*/ 47 h 77"/>
                    <a:gd name="T102" fmla="*/ 22 w 60"/>
                    <a:gd name="T103" fmla="*/ 69 h 7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60"/>
                    <a:gd name="T157" fmla="*/ 0 h 77"/>
                    <a:gd name="T158" fmla="*/ 60 w 60"/>
                    <a:gd name="T159" fmla="*/ 77 h 77"/>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60" h="77">
                      <a:moveTo>
                        <a:pt x="23" y="77"/>
                      </a:moveTo>
                      <a:lnTo>
                        <a:pt x="23" y="77"/>
                      </a:lnTo>
                      <a:lnTo>
                        <a:pt x="24" y="77"/>
                      </a:lnTo>
                      <a:lnTo>
                        <a:pt x="25" y="76"/>
                      </a:lnTo>
                      <a:lnTo>
                        <a:pt x="26" y="76"/>
                      </a:lnTo>
                      <a:lnTo>
                        <a:pt x="27" y="76"/>
                      </a:lnTo>
                      <a:lnTo>
                        <a:pt x="29" y="75"/>
                      </a:lnTo>
                      <a:lnTo>
                        <a:pt x="31" y="75"/>
                      </a:lnTo>
                      <a:lnTo>
                        <a:pt x="32" y="74"/>
                      </a:lnTo>
                      <a:lnTo>
                        <a:pt x="34" y="73"/>
                      </a:lnTo>
                      <a:lnTo>
                        <a:pt x="35" y="72"/>
                      </a:lnTo>
                      <a:lnTo>
                        <a:pt x="36" y="72"/>
                      </a:lnTo>
                      <a:lnTo>
                        <a:pt x="37" y="71"/>
                      </a:lnTo>
                      <a:lnTo>
                        <a:pt x="38" y="71"/>
                      </a:lnTo>
                      <a:lnTo>
                        <a:pt x="39" y="70"/>
                      </a:lnTo>
                      <a:lnTo>
                        <a:pt x="40" y="70"/>
                      </a:lnTo>
                      <a:lnTo>
                        <a:pt x="41" y="69"/>
                      </a:lnTo>
                      <a:lnTo>
                        <a:pt x="42" y="69"/>
                      </a:lnTo>
                      <a:lnTo>
                        <a:pt x="43" y="68"/>
                      </a:lnTo>
                      <a:lnTo>
                        <a:pt x="44" y="67"/>
                      </a:lnTo>
                      <a:lnTo>
                        <a:pt x="45" y="66"/>
                      </a:lnTo>
                      <a:lnTo>
                        <a:pt x="46" y="66"/>
                      </a:lnTo>
                      <a:lnTo>
                        <a:pt x="48" y="64"/>
                      </a:lnTo>
                      <a:lnTo>
                        <a:pt x="50" y="62"/>
                      </a:lnTo>
                      <a:lnTo>
                        <a:pt x="52" y="60"/>
                      </a:lnTo>
                      <a:lnTo>
                        <a:pt x="53" y="58"/>
                      </a:lnTo>
                      <a:lnTo>
                        <a:pt x="54" y="57"/>
                      </a:lnTo>
                      <a:lnTo>
                        <a:pt x="55" y="56"/>
                      </a:lnTo>
                      <a:lnTo>
                        <a:pt x="56" y="55"/>
                      </a:lnTo>
                      <a:lnTo>
                        <a:pt x="56" y="54"/>
                      </a:lnTo>
                      <a:lnTo>
                        <a:pt x="57" y="52"/>
                      </a:lnTo>
                      <a:lnTo>
                        <a:pt x="57" y="51"/>
                      </a:lnTo>
                      <a:lnTo>
                        <a:pt x="58" y="50"/>
                      </a:lnTo>
                      <a:lnTo>
                        <a:pt x="59" y="49"/>
                      </a:lnTo>
                      <a:lnTo>
                        <a:pt x="59" y="47"/>
                      </a:lnTo>
                      <a:lnTo>
                        <a:pt x="59" y="46"/>
                      </a:lnTo>
                      <a:lnTo>
                        <a:pt x="59" y="44"/>
                      </a:lnTo>
                      <a:lnTo>
                        <a:pt x="60" y="43"/>
                      </a:lnTo>
                      <a:lnTo>
                        <a:pt x="60" y="41"/>
                      </a:lnTo>
                      <a:lnTo>
                        <a:pt x="60" y="39"/>
                      </a:lnTo>
                      <a:lnTo>
                        <a:pt x="60" y="38"/>
                      </a:lnTo>
                      <a:lnTo>
                        <a:pt x="60" y="36"/>
                      </a:lnTo>
                      <a:lnTo>
                        <a:pt x="59" y="35"/>
                      </a:lnTo>
                      <a:lnTo>
                        <a:pt x="59" y="33"/>
                      </a:lnTo>
                      <a:lnTo>
                        <a:pt x="59" y="31"/>
                      </a:lnTo>
                      <a:lnTo>
                        <a:pt x="59" y="29"/>
                      </a:lnTo>
                      <a:lnTo>
                        <a:pt x="58" y="27"/>
                      </a:lnTo>
                      <a:lnTo>
                        <a:pt x="58" y="25"/>
                      </a:lnTo>
                      <a:lnTo>
                        <a:pt x="57" y="24"/>
                      </a:lnTo>
                      <a:lnTo>
                        <a:pt x="56" y="22"/>
                      </a:lnTo>
                      <a:lnTo>
                        <a:pt x="55" y="20"/>
                      </a:lnTo>
                      <a:lnTo>
                        <a:pt x="54" y="18"/>
                      </a:lnTo>
                      <a:lnTo>
                        <a:pt x="53" y="16"/>
                      </a:lnTo>
                      <a:lnTo>
                        <a:pt x="53" y="14"/>
                      </a:lnTo>
                      <a:lnTo>
                        <a:pt x="51" y="13"/>
                      </a:lnTo>
                      <a:lnTo>
                        <a:pt x="50" y="11"/>
                      </a:lnTo>
                      <a:lnTo>
                        <a:pt x="49" y="10"/>
                      </a:lnTo>
                      <a:lnTo>
                        <a:pt x="48" y="9"/>
                      </a:lnTo>
                      <a:lnTo>
                        <a:pt x="47" y="7"/>
                      </a:lnTo>
                      <a:lnTo>
                        <a:pt x="46" y="6"/>
                      </a:lnTo>
                      <a:lnTo>
                        <a:pt x="45" y="5"/>
                      </a:lnTo>
                      <a:lnTo>
                        <a:pt x="44" y="4"/>
                      </a:lnTo>
                      <a:lnTo>
                        <a:pt x="43" y="4"/>
                      </a:lnTo>
                      <a:lnTo>
                        <a:pt x="41" y="3"/>
                      </a:lnTo>
                      <a:lnTo>
                        <a:pt x="41" y="2"/>
                      </a:lnTo>
                      <a:lnTo>
                        <a:pt x="40" y="2"/>
                      </a:lnTo>
                      <a:lnTo>
                        <a:pt x="38" y="1"/>
                      </a:lnTo>
                      <a:lnTo>
                        <a:pt x="37" y="1"/>
                      </a:lnTo>
                      <a:lnTo>
                        <a:pt x="36" y="1"/>
                      </a:lnTo>
                      <a:lnTo>
                        <a:pt x="35" y="1"/>
                      </a:lnTo>
                      <a:lnTo>
                        <a:pt x="33" y="0"/>
                      </a:lnTo>
                      <a:lnTo>
                        <a:pt x="32" y="0"/>
                      </a:lnTo>
                      <a:lnTo>
                        <a:pt x="31" y="0"/>
                      </a:lnTo>
                      <a:lnTo>
                        <a:pt x="30" y="0"/>
                      </a:lnTo>
                      <a:lnTo>
                        <a:pt x="29" y="0"/>
                      </a:lnTo>
                      <a:lnTo>
                        <a:pt x="27" y="1"/>
                      </a:lnTo>
                      <a:lnTo>
                        <a:pt x="26" y="1"/>
                      </a:lnTo>
                      <a:lnTo>
                        <a:pt x="25" y="1"/>
                      </a:lnTo>
                      <a:lnTo>
                        <a:pt x="24" y="1"/>
                      </a:lnTo>
                      <a:lnTo>
                        <a:pt x="23" y="2"/>
                      </a:lnTo>
                      <a:lnTo>
                        <a:pt x="22" y="3"/>
                      </a:lnTo>
                      <a:lnTo>
                        <a:pt x="21" y="3"/>
                      </a:lnTo>
                      <a:lnTo>
                        <a:pt x="20" y="4"/>
                      </a:lnTo>
                      <a:lnTo>
                        <a:pt x="19" y="4"/>
                      </a:lnTo>
                      <a:lnTo>
                        <a:pt x="17" y="5"/>
                      </a:lnTo>
                      <a:lnTo>
                        <a:pt x="16" y="6"/>
                      </a:lnTo>
                      <a:lnTo>
                        <a:pt x="15" y="7"/>
                      </a:lnTo>
                      <a:lnTo>
                        <a:pt x="14" y="7"/>
                      </a:lnTo>
                      <a:lnTo>
                        <a:pt x="13" y="8"/>
                      </a:lnTo>
                      <a:lnTo>
                        <a:pt x="12" y="9"/>
                      </a:lnTo>
                      <a:lnTo>
                        <a:pt x="11" y="10"/>
                      </a:lnTo>
                      <a:lnTo>
                        <a:pt x="10" y="11"/>
                      </a:lnTo>
                      <a:lnTo>
                        <a:pt x="9" y="12"/>
                      </a:lnTo>
                      <a:lnTo>
                        <a:pt x="9" y="13"/>
                      </a:lnTo>
                      <a:lnTo>
                        <a:pt x="8" y="14"/>
                      </a:lnTo>
                      <a:lnTo>
                        <a:pt x="7" y="15"/>
                      </a:lnTo>
                      <a:lnTo>
                        <a:pt x="6" y="16"/>
                      </a:lnTo>
                      <a:lnTo>
                        <a:pt x="6" y="18"/>
                      </a:lnTo>
                      <a:lnTo>
                        <a:pt x="5" y="18"/>
                      </a:lnTo>
                      <a:lnTo>
                        <a:pt x="4" y="20"/>
                      </a:lnTo>
                      <a:lnTo>
                        <a:pt x="4" y="21"/>
                      </a:lnTo>
                      <a:lnTo>
                        <a:pt x="3" y="22"/>
                      </a:lnTo>
                      <a:lnTo>
                        <a:pt x="3" y="23"/>
                      </a:lnTo>
                      <a:lnTo>
                        <a:pt x="2" y="24"/>
                      </a:lnTo>
                      <a:lnTo>
                        <a:pt x="2" y="26"/>
                      </a:lnTo>
                      <a:lnTo>
                        <a:pt x="1" y="27"/>
                      </a:lnTo>
                      <a:lnTo>
                        <a:pt x="1" y="28"/>
                      </a:lnTo>
                      <a:lnTo>
                        <a:pt x="1" y="30"/>
                      </a:lnTo>
                      <a:lnTo>
                        <a:pt x="1" y="31"/>
                      </a:lnTo>
                      <a:lnTo>
                        <a:pt x="0" y="32"/>
                      </a:lnTo>
                      <a:lnTo>
                        <a:pt x="0" y="33"/>
                      </a:lnTo>
                      <a:lnTo>
                        <a:pt x="0" y="35"/>
                      </a:lnTo>
                      <a:lnTo>
                        <a:pt x="0" y="36"/>
                      </a:lnTo>
                      <a:lnTo>
                        <a:pt x="0" y="38"/>
                      </a:lnTo>
                      <a:lnTo>
                        <a:pt x="0" y="39"/>
                      </a:lnTo>
                      <a:lnTo>
                        <a:pt x="0" y="40"/>
                      </a:lnTo>
                      <a:lnTo>
                        <a:pt x="0" y="41"/>
                      </a:lnTo>
                      <a:lnTo>
                        <a:pt x="1" y="42"/>
                      </a:lnTo>
                      <a:lnTo>
                        <a:pt x="1" y="44"/>
                      </a:lnTo>
                      <a:lnTo>
                        <a:pt x="1" y="46"/>
                      </a:lnTo>
                      <a:lnTo>
                        <a:pt x="2" y="47"/>
                      </a:lnTo>
                      <a:lnTo>
                        <a:pt x="3" y="50"/>
                      </a:lnTo>
                      <a:lnTo>
                        <a:pt x="4" y="51"/>
                      </a:lnTo>
                      <a:lnTo>
                        <a:pt x="5" y="52"/>
                      </a:lnTo>
                      <a:lnTo>
                        <a:pt x="5" y="53"/>
                      </a:lnTo>
                      <a:lnTo>
                        <a:pt x="7" y="55"/>
                      </a:lnTo>
                      <a:lnTo>
                        <a:pt x="8" y="56"/>
                      </a:lnTo>
                      <a:lnTo>
                        <a:pt x="9" y="56"/>
                      </a:lnTo>
                      <a:lnTo>
                        <a:pt x="10" y="57"/>
                      </a:lnTo>
                      <a:lnTo>
                        <a:pt x="12" y="58"/>
                      </a:lnTo>
                      <a:lnTo>
                        <a:pt x="13" y="59"/>
                      </a:lnTo>
                      <a:lnTo>
                        <a:pt x="14" y="59"/>
                      </a:lnTo>
                      <a:lnTo>
                        <a:pt x="15" y="59"/>
                      </a:lnTo>
                      <a:lnTo>
                        <a:pt x="17" y="59"/>
                      </a:lnTo>
                      <a:lnTo>
                        <a:pt x="19" y="59"/>
                      </a:lnTo>
                      <a:lnTo>
                        <a:pt x="20" y="60"/>
                      </a:lnTo>
                      <a:lnTo>
                        <a:pt x="21" y="59"/>
                      </a:lnTo>
                      <a:lnTo>
                        <a:pt x="23" y="59"/>
                      </a:lnTo>
                      <a:lnTo>
                        <a:pt x="24" y="59"/>
                      </a:lnTo>
                      <a:lnTo>
                        <a:pt x="25" y="59"/>
                      </a:lnTo>
                      <a:lnTo>
                        <a:pt x="27" y="59"/>
                      </a:lnTo>
                      <a:lnTo>
                        <a:pt x="28" y="58"/>
                      </a:lnTo>
                      <a:lnTo>
                        <a:pt x="29" y="57"/>
                      </a:lnTo>
                      <a:lnTo>
                        <a:pt x="30" y="57"/>
                      </a:lnTo>
                      <a:lnTo>
                        <a:pt x="32" y="56"/>
                      </a:lnTo>
                      <a:lnTo>
                        <a:pt x="33" y="55"/>
                      </a:lnTo>
                      <a:lnTo>
                        <a:pt x="35" y="54"/>
                      </a:lnTo>
                      <a:lnTo>
                        <a:pt x="35" y="53"/>
                      </a:lnTo>
                      <a:lnTo>
                        <a:pt x="36" y="52"/>
                      </a:lnTo>
                      <a:lnTo>
                        <a:pt x="36" y="50"/>
                      </a:lnTo>
                      <a:lnTo>
                        <a:pt x="37" y="50"/>
                      </a:lnTo>
                      <a:lnTo>
                        <a:pt x="38" y="48"/>
                      </a:lnTo>
                      <a:lnTo>
                        <a:pt x="38" y="47"/>
                      </a:lnTo>
                      <a:lnTo>
                        <a:pt x="39" y="46"/>
                      </a:lnTo>
                      <a:lnTo>
                        <a:pt x="40" y="45"/>
                      </a:lnTo>
                      <a:lnTo>
                        <a:pt x="40" y="44"/>
                      </a:lnTo>
                      <a:lnTo>
                        <a:pt x="40" y="42"/>
                      </a:lnTo>
                      <a:lnTo>
                        <a:pt x="41" y="41"/>
                      </a:lnTo>
                      <a:lnTo>
                        <a:pt x="41" y="40"/>
                      </a:lnTo>
                      <a:lnTo>
                        <a:pt x="41" y="39"/>
                      </a:lnTo>
                      <a:lnTo>
                        <a:pt x="41" y="38"/>
                      </a:lnTo>
                      <a:lnTo>
                        <a:pt x="42" y="36"/>
                      </a:lnTo>
                      <a:lnTo>
                        <a:pt x="42" y="35"/>
                      </a:lnTo>
                      <a:lnTo>
                        <a:pt x="42" y="34"/>
                      </a:lnTo>
                      <a:lnTo>
                        <a:pt x="42" y="33"/>
                      </a:lnTo>
                      <a:lnTo>
                        <a:pt x="41" y="31"/>
                      </a:lnTo>
                      <a:lnTo>
                        <a:pt x="41" y="30"/>
                      </a:lnTo>
                      <a:lnTo>
                        <a:pt x="41" y="29"/>
                      </a:lnTo>
                      <a:lnTo>
                        <a:pt x="41" y="27"/>
                      </a:lnTo>
                      <a:lnTo>
                        <a:pt x="40" y="25"/>
                      </a:lnTo>
                      <a:lnTo>
                        <a:pt x="40" y="24"/>
                      </a:lnTo>
                      <a:lnTo>
                        <a:pt x="39" y="23"/>
                      </a:lnTo>
                      <a:lnTo>
                        <a:pt x="38" y="22"/>
                      </a:lnTo>
                      <a:lnTo>
                        <a:pt x="38" y="21"/>
                      </a:lnTo>
                      <a:lnTo>
                        <a:pt x="37" y="20"/>
                      </a:lnTo>
                      <a:lnTo>
                        <a:pt x="36" y="19"/>
                      </a:lnTo>
                      <a:lnTo>
                        <a:pt x="35" y="18"/>
                      </a:lnTo>
                      <a:lnTo>
                        <a:pt x="34" y="18"/>
                      </a:lnTo>
                      <a:lnTo>
                        <a:pt x="33" y="17"/>
                      </a:lnTo>
                      <a:lnTo>
                        <a:pt x="32" y="16"/>
                      </a:lnTo>
                      <a:lnTo>
                        <a:pt x="30" y="15"/>
                      </a:lnTo>
                      <a:lnTo>
                        <a:pt x="29" y="15"/>
                      </a:lnTo>
                      <a:lnTo>
                        <a:pt x="28" y="15"/>
                      </a:lnTo>
                      <a:lnTo>
                        <a:pt x="27" y="15"/>
                      </a:lnTo>
                      <a:lnTo>
                        <a:pt x="26" y="15"/>
                      </a:lnTo>
                      <a:lnTo>
                        <a:pt x="25" y="15"/>
                      </a:lnTo>
                      <a:lnTo>
                        <a:pt x="23" y="16"/>
                      </a:lnTo>
                      <a:lnTo>
                        <a:pt x="22" y="18"/>
                      </a:lnTo>
                      <a:lnTo>
                        <a:pt x="20" y="18"/>
                      </a:lnTo>
                      <a:lnTo>
                        <a:pt x="19" y="20"/>
                      </a:lnTo>
                      <a:lnTo>
                        <a:pt x="18" y="22"/>
                      </a:lnTo>
                      <a:lnTo>
                        <a:pt x="17" y="24"/>
                      </a:lnTo>
                      <a:lnTo>
                        <a:pt x="16" y="25"/>
                      </a:lnTo>
                      <a:lnTo>
                        <a:pt x="16" y="27"/>
                      </a:lnTo>
                      <a:lnTo>
                        <a:pt x="15" y="28"/>
                      </a:lnTo>
                      <a:lnTo>
                        <a:pt x="15" y="29"/>
                      </a:lnTo>
                      <a:lnTo>
                        <a:pt x="15" y="30"/>
                      </a:lnTo>
                      <a:lnTo>
                        <a:pt x="33" y="27"/>
                      </a:lnTo>
                      <a:lnTo>
                        <a:pt x="33" y="48"/>
                      </a:lnTo>
                      <a:lnTo>
                        <a:pt x="9" y="47"/>
                      </a:lnTo>
                      <a:lnTo>
                        <a:pt x="13" y="14"/>
                      </a:lnTo>
                      <a:lnTo>
                        <a:pt x="39" y="9"/>
                      </a:lnTo>
                      <a:lnTo>
                        <a:pt x="48" y="55"/>
                      </a:lnTo>
                      <a:lnTo>
                        <a:pt x="22" y="69"/>
                      </a:lnTo>
                      <a:lnTo>
                        <a:pt x="23" y="77"/>
                      </a:lnTo>
                      <a:close/>
                    </a:path>
                  </a:pathLst>
                </a:custGeom>
                <a:solidFill>
                  <a:srgbClr val="E6FF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507" name="Freeform 161"/>
                <p:cNvSpPr>
                  <a:spLocks/>
                </p:cNvSpPr>
                <p:nvPr/>
              </p:nvSpPr>
              <p:spPr bwMode="auto">
                <a:xfrm>
                  <a:off x="4886" y="2330"/>
                  <a:ext cx="25" cy="19"/>
                </a:xfrm>
                <a:custGeom>
                  <a:avLst/>
                  <a:gdLst>
                    <a:gd name="T0" fmla="*/ 1 w 25"/>
                    <a:gd name="T1" fmla="*/ 19 h 19"/>
                    <a:gd name="T2" fmla="*/ 25 w 25"/>
                    <a:gd name="T3" fmla="*/ 8 h 19"/>
                    <a:gd name="T4" fmla="*/ 20 w 25"/>
                    <a:gd name="T5" fmla="*/ 0 h 19"/>
                    <a:gd name="T6" fmla="*/ 0 w 25"/>
                    <a:gd name="T7" fmla="*/ 16 h 19"/>
                    <a:gd name="T8" fmla="*/ 1 w 25"/>
                    <a:gd name="T9" fmla="*/ 19 h 19"/>
                    <a:gd name="T10" fmla="*/ 1 w 25"/>
                    <a:gd name="T11" fmla="*/ 19 h 19"/>
                    <a:gd name="T12" fmla="*/ 0 60000 65536"/>
                    <a:gd name="T13" fmla="*/ 0 60000 65536"/>
                    <a:gd name="T14" fmla="*/ 0 60000 65536"/>
                    <a:gd name="T15" fmla="*/ 0 60000 65536"/>
                    <a:gd name="T16" fmla="*/ 0 60000 65536"/>
                    <a:gd name="T17" fmla="*/ 0 60000 65536"/>
                    <a:gd name="T18" fmla="*/ 0 w 25"/>
                    <a:gd name="T19" fmla="*/ 0 h 19"/>
                    <a:gd name="T20" fmla="*/ 25 w 25"/>
                    <a:gd name="T21" fmla="*/ 19 h 19"/>
                  </a:gdLst>
                  <a:ahLst/>
                  <a:cxnLst>
                    <a:cxn ang="T12">
                      <a:pos x="T0" y="T1"/>
                    </a:cxn>
                    <a:cxn ang="T13">
                      <a:pos x="T2" y="T3"/>
                    </a:cxn>
                    <a:cxn ang="T14">
                      <a:pos x="T4" y="T5"/>
                    </a:cxn>
                    <a:cxn ang="T15">
                      <a:pos x="T6" y="T7"/>
                    </a:cxn>
                    <a:cxn ang="T16">
                      <a:pos x="T8" y="T9"/>
                    </a:cxn>
                    <a:cxn ang="T17">
                      <a:pos x="T10" y="T11"/>
                    </a:cxn>
                  </a:cxnLst>
                  <a:rect l="T18" t="T19" r="T20" b="T21"/>
                  <a:pathLst>
                    <a:path w="25" h="19">
                      <a:moveTo>
                        <a:pt x="1" y="19"/>
                      </a:moveTo>
                      <a:lnTo>
                        <a:pt x="25" y="8"/>
                      </a:lnTo>
                      <a:lnTo>
                        <a:pt x="20" y="0"/>
                      </a:lnTo>
                      <a:lnTo>
                        <a:pt x="0" y="16"/>
                      </a:lnTo>
                      <a:lnTo>
                        <a:pt x="1" y="19"/>
                      </a:lnTo>
                      <a:close/>
                    </a:path>
                  </a:pathLst>
                </a:custGeom>
                <a:solidFill>
                  <a:srgbClr val="96B3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508" name="Freeform 162"/>
                <p:cNvSpPr>
                  <a:spLocks/>
                </p:cNvSpPr>
                <p:nvPr/>
              </p:nvSpPr>
              <p:spPr bwMode="auto">
                <a:xfrm>
                  <a:off x="4865" y="2486"/>
                  <a:ext cx="21" cy="25"/>
                </a:xfrm>
                <a:custGeom>
                  <a:avLst/>
                  <a:gdLst>
                    <a:gd name="T0" fmla="*/ 2 w 21"/>
                    <a:gd name="T1" fmla="*/ 0 h 25"/>
                    <a:gd name="T2" fmla="*/ 21 w 21"/>
                    <a:gd name="T3" fmla="*/ 18 h 25"/>
                    <a:gd name="T4" fmla="*/ 15 w 21"/>
                    <a:gd name="T5" fmla="*/ 25 h 25"/>
                    <a:gd name="T6" fmla="*/ 0 w 21"/>
                    <a:gd name="T7" fmla="*/ 3 h 25"/>
                    <a:gd name="T8" fmla="*/ 2 w 21"/>
                    <a:gd name="T9" fmla="*/ 0 h 25"/>
                    <a:gd name="T10" fmla="*/ 2 w 21"/>
                    <a:gd name="T11" fmla="*/ 0 h 25"/>
                    <a:gd name="T12" fmla="*/ 0 60000 65536"/>
                    <a:gd name="T13" fmla="*/ 0 60000 65536"/>
                    <a:gd name="T14" fmla="*/ 0 60000 65536"/>
                    <a:gd name="T15" fmla="*/ 0 60000 65536"/>
                    <a:gd name="T16" fmla="*/ 0 60000 65536"/>
                    <a:gd name="T17" fmla="*/ 0 60000 65536"/>
                    <a:gd name="T18" fmla="*/ 0 w 21"/>
                    <a:gd name="T19" fmla="*/ 0 h 25"/>
                    <a:gd name="T20" fmla="*/ 21 w 21"/>
                    <a:gd name="T21" fmla="*/ 25 h 25"/>
                  </a:gdLst>
                  <a:ahLst/>
                  <a:cxnLst>
                    <a:cxn ang="T12">
                      <a:pos x="T0" y="T1"/>
                    </a:cxn>
                    <a:cxn ang="T13">
                      <a:pos x="T2" y="T3"/>
                    </a:cxn>
                    <a:cxn ang="T14">
                      <a:pos x="T4" y="T5"/>
                    </a:cxn>
                    <a:cxn ang="T15">
                      <a:pos x="T6" y="T7"/>
                    </a:cxn>
                    <a:cxn ang="T16">
                      <a:pos x="T8" y="T9"/>
                    </a:cxn>
                    <a:cxn ang="T17">
                      <a:pos x="T10" y="T11"/>
                    </a:cxn>
                  </a:cxnLst>
                  <a:rect l="T18" t="T19" r="T20" b="T21"/>
                  <a:pathLst>
                    <a:path w="21" h="25">
                      <a:moveTo>
                        <a:pt x="2" y="0"/>
                      </a:moveTo>
                      <a:lnTo>
                        <a:pt x="21" y="18"/>
                      </a:lnTo>
                      <a:lnTo>
                        <a:pt x="15" y="25"/>
                      </a:lnTo>
                      <a:lnTo>
                        <a:pt x="0" y="3"/>
                      </a:lnTo>
                      <a:lnTo>
                        <a:pt x="2" y="0"/>
                      </a:lnTo>
                      <a:close/>
                    </a:path>
                  </a:pathLst>
                </a:custGeom>
                <a:solidFill>
                  <a:srgbClr val="FFFF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509" name="Freeform 163"/>
                <p:cNvSpPr>
                  <a:spLocks/>
                </p:cNvSpPr>
                <p:nvPr/>
              </p:nvSpPr>
              <p:spPr bwMode="auto">
                <a:xfrm>
                  <a:off x="4874" y="2235"/>
                  <a:ext cx="26" cy="9"/>
                </a:xfrm>
                <a:custGeom>
                  <a:avLst/>
                  <a:gdLst>
                    <a:gd name="T0" fmla="*/ 0 w 26"/>
                    <a:gd name="T1" fmla="*/ 7 h 9"/>
                    <a:gd name="T2" fmla="*/ 24 w 26"/>
                    <a:gd name="T3" fmla="*/ 9 h 9"/>
                    <a:gd name="T4" fmla="*/ 26 w 26"/>
                    <a:gd name="T5" fmla="*/ 0 h 9"/>
                    <a:gd name="T6" fmla="*/ 3 w 26"/>
                    <a:gd name="T7" fmla="*/ 4 h 9"/>
                    <a:gd name="T8" fmla="*/ 0 w 26"/>
                    <a:gd name="T9" fmla="*/ 7 h 9"/>
                    <a:gd name="T10" fmla="*/ 0 w 26"/>
                    <a:gd name="T11" fmla="*/ 7 h 9"/>
                    <a:gd name="T12" fmla="*/ 0 60000 65536"/>
                    <a:gd name="T13" fmla="*/ 0 60000 65536"/>
                    <a:gd name="T14" fmla="*/ 0 60000 65536"/>
                    <a:gd name="T15" fmla="*/ 0 60000 65536"/>
                    <a:gd name="T16" fmla="*/ 0 60000 65536"/>
                    <a:gd name="T17" fmla="*/ 0 60000 65536"/>
                    <a:gd name="T18" fmla="*/ 0 w 26"/>
                    <a:gd name="T19" fmla="*/ 0 h 9"/>
                    <a:gd name="T20" fmla="*/ 26 w 26"/>
                    <a:gd name="T21" fmla="*/ 9 h 9"/>
                  </a:gdLst>
                  <a:ahLst/>
                  <a:cxnLst>
                    <a:cxn ang="T12">
                      <a:pos x="T0" y="T1"/>
                    </a:cxn>
                    <a:cxn ang="T13">
                      <a:pos x="T2" y="T3"/>
                    </a:cxn>
                    <a:cxn ang="T14">
                      <a:pos x="T4" y="T5"/>
                    </a:cxn>
                    <a:cxn ang="T15">
                      <a:pos x="T6" y="T7"/>
                    </a:cxn>
                    <a:cxn ang="T16">
                      <a:pos x="T8" y="T9"/>
                    </a:cxn>
                    <a:cxn ang="T17">
                      <a:pos x="T10" y="T11"/>
                    </a:cxn>
                  </a:cxnLst>
                  <a:rect l="T18" t="T19" r="T20" b="T21"/>
                  <a:pathLst>
                    <a:path w="26" h="9">
                      <a:moveTo>
                        <a:pt x="0" y="7"/>
                      </a:moveTo>
                      <a:lnTo>
                        <a:pt x="24" y="9"/>
                      </a:lnTo>
                      <a:lnTo>
                        <a:pt x="26" y="0"/>
                      </a:lnTo>
                      <a:lnTo>
                        <a:pt x="3" y="4"/>
                      </a:lnTo>
                      <a:lnTo>
                        <a:pt x="0" y="7"/>
                      </a:lnTo>
                      <a:close/>
                    </a:path>
                  </a:pathLst>
                </a:custGeom>
                <a:solidFill>
                  <a:srgbClr val="FFC4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grpSp>
          <p:grpSp>
            <p:nvGrpSpPr>
              <p:cNvPr id="40831" name="Group 218"/>
              <p:cNvGrpSpPr>
                <a:grpSpLocks/>
              </p:cNvGrpSpPr>
              <p:nvPr/>
            </p:nvGrpSpPr>
            <p:grpSpPr bwMode="auto">
              <a:xfrm>
                <a:off x="1928" y="1443"/>
                <a:ext cx="453" cy="363"/>
                <a:chOff x="1648" y="2056"/>
                <a:chExt cx="509" cy="478"/>
              </a:xfrm>
            </p:grpSpPr>
            <p:sp>
              <p:nvSpPr>
                <p:cNvPr id="41393" name="Freeform 165"/>
                <p:cNvSpPr>
                  <a:spLocks/>
                </p:cNvSpPr>
                <p:nvPr/>
              </p:nvSpPr>
              <p:spPr bwMode="auto">
                <a:xfrm>
                  <a:off x="1695" y="2072"/>
                  <a:ext cx="421" cy="451"/>
                </a:xfrm>
                <a:custGeom>
                  <a:avLst/>
                  <a:gdLst>
                    <a:gd name="T0" fmla="*/ 155 w 421"/>
                    <a:gd name="T1" fmla="*/ 68 h 451"/>
                    <a:gd name="T2" fmla="*/ 153 w 421"/>
                    <a:gd name="T3" fmla="*/ 62 h 451"/>
                    <a:gd name="T4" fmla="*/ 152 w 421"/>
                    <a:gd name="T5" fmla="*/ 57 h 451"/>
                    <a:gd name="T6" fmla="*/ 150 w 421"/>
                    <a:gd name="T7" fmla="*/ 51 h 451"/>
                    <a:gd name="T8" fmla="*/ 149 w 421"/>
                    <a:gd name="T9" fmla="*/ 43 h 451"/>
                    <a:gd name="T10" fmla="*/ 149 w 421"/>
                    <a:gd name="T11" fmla="*/ 36 h 451"/>
                    <a:gd name="T12" fmla="*/ 151 w 421"/>
                    <a:gd name="T13" fmla="*/ 28 h 451"/>
                    <a:gd name="T14" fmla="*/ 155 w 421"/>
                    <a:gd name="T15" fmla="*/ 21 h 451"/>
                    <a:gd name="T16" fmla="*/ 160 w 421"/>
                    <a:gd name="T17" fmla="*/ 14 h 451"/>
                    <a:gd name="T18" fmla="*/ 169 w 421"/>
                    <a:gd name="T19" fmla="*/ 8 h 451"/>
                    <a:gd name="T20" fmla="*/ 180 w 421"/>
                    <a:gd name="T21" fmla="*/ 3 h 451"/>
                    <a:gd name="T22" fmla="*/ 195 w 421"/>
                    <a:gd name="T23" fmla="*/ 1 h 451"/>
                    <a:gd name="T24" fmla="*/ 213 w 421"/>
                    <a:gd name="T25" fmla="*/ 0 h 451"/>
                    <a:gd name="T26" fmla="*/ 236 w 421"/>
                    <a:gd name="T27" fmla="*/ 1 h 451"/>
                    <a:gd name="T28" fmla="*/ 263 w 421"/>
                    <a:gd name="T29" fmla="*/ 6 h 451"/>
                    <a:gd name="T30" fmla="*/ 293 w 421"/>
                    <a:gd name="T31" fmla="*/ 13 h 451"/>
                    <a:gd name="T32" fmla="*/ 318 w 421"/>
                    <a:gd name="T33" fmla="*/ 23 h 451"/>
                    <a:gd name="T34" fmla="*/ 340 w 421"/>
                    <a:gd name="T35" fmla="*/ 35 h 451"/>
                    <a:gd name="T36" fmla="*/ 359 w 421"/>
                    <a:gd name="T37" fmla="*/ 49 h 451"/>
                    <a:gd name="T38" fmla="*/ 375 w 421"/>
                    <a:gd name="T39" fmla="*/ 65 h 451"/>
                    <a:gd name="T40" fmla="*/ 388 w 421"/>
                    <a:gd name="T41" fmla="*/ 82 h 451"/>
                    <a:gd name="T42" fmla="*/ 397 w 421"/>
                    <a:gd name="T43" fmla="*/ 100 h 451"/>
                    <a:gd name="T44" fmla="*/ 406 w 421"/>
                    <a:gd name="T45" fmla="*/ 118 h 451"/>
                    <a:gd name="T46" fmla="*/ 412 w 421"/>
                    <a:gd name="T47" fmla="*/ 136 h 451"/>
                    <a:gd name="T48" fmla="*/ 416 w 421"/>
                    <a:gd name="T49" fmla="*/ 153 h 451"/>
                    <a:gd name="T50" fmla="*/ 418 w 421"/>
                    <a:gd name="T51" fmla="*/ 168 h 451"/>
                    <a:gd name="T52" fmla="*/ 420 w 421"/>
                    <a:gd name="T53" fmla="*/ 182 h 451"/>
                    <a:gd name="T54" fmla="*/ 421 w 421"/>
                    <a:gd name="T55" fmla="*/ 194 h 451"/>
                    <a:gd name="T56" fmla="*/ 421 w 421"/>
                    <a:gd name="T57" fmla="*/ 204 h 451"/>
                    <a:gd name="T58" fmla="*/ 421 w 421"/>
                    <a:gd name="T59" fmla="*/ 210 h 451"/>
                    <a:gd name="T60" fmla="*/ 386 w 421"/>
                    <a:gd name="T61" fmla="*/ 240 h 451"/>
                    <a:gd name="T62" fmla="*/ 246 w 421"/>
                    <a:gd name="T63" fmla="*/ 384 h 451"/>
                    <a:gd name="T64" fmla="*/ 242 w 421"/>
                    <a:gd name="T65" fmla="*/ 382 h 451"/>
                    <a:gd name="T66" fmla="*/ 238 w 421"/>
                    <a:gd name="T67" fmla="*/ 381 h 451"/>
                    <a:gd name="T68" fmla="*/ 233 w 421"/>
                    <a:gd name="T69" fmla="*/ 380 h 451"/>
                    <a:gd name="T70" fmla="*/ 227 w 421"/>
                    <a:gd name="T71" fmla="*/ 380 h 451"/>
                    <a:gd name="T72" fmla="*/ 221 w 421"/>
                    <a:gd name="T73" fmla="*/ 382 h 451"/>
                    <a:gd name="T74" fmla="*/ 216 w 421"/>
                    <a:gd name="T75" fmla="*/ 385 h 451"/>
                    <a:gd name="T76" fmla="*/ 210 w 421"/>
                    <a:gd name="T77" fmla="*/ 391 h 451"/>
                    <a:gd name="T78" fmla="*/ 206 w 421"/>
                    <a:gd name="T79" fmla="*/ 398 h 451"/>
                    <a:gd name="T80" fmla="*/ 204 w 421"/>
                    <a:gd name="T81" fmla="*/ 405 h 451"/>
                    <a:gd name="T82" fmla="*/ 204 w 421"/>
                    <a:gd name="T83" fmla="*/ 411 h 451"/>
                    <a:gd name="T84" fmla="*/ 204 w 421"/>
                    <a:gd name="T85" fmla="*/ 417 h 451"/>
                    <a:gd name="T86" fmla="*/ 205 w 421"/>
                    <a:gd name="T87" fmla="*/ 420 h 451"/>
                    <a:gd name="T88" fmla="*/ 208 w 421"/>
                    <a:gd name="T89" fmla="*/ 426 h 451"/>
                    <a:gd name="T90" fmla="*/ 156 w 421"/>
                    <a:gd name="T91" fmla="*/ 396 h 451"/>
                    <a:gd name="T92" fmla="*/ 37 w 421"/>
                    <a:gd name="T93" fmla="*/ 248 h 451"/>
                    <a:gd name="T94" fmla="*/ 2 w 421"/>
                    <a:gd name="T95" fmla="*/ 233 h 451"/>
                    <a:gd name="T96" fmla="*/ 1 w 421"/>
                    <a:gd name="T97" fmla="*/ 228 h 451"/>
                    <a:gd name="T98" fmla="*/ 0 w 421"/>
                    <a:gd name="T99" fmla="*/ 223 h 451"/>
                    <a:gd name="T100" fmla="*/ 0 w 421"/>
                    <a:gd name="T101" fmla="*/ 217 h 451"/>
                    <a:gd name="T102" fmla="*/ 0 w 421"/>
                    <a:gd name="T103" fmla="*/ 211 h 451"/>
                    <a:gd name="T104" fmla="*/ 0 w 421"/>
                    <a:gd name="T105" fmla="*/ 204 h 451"/>
                    <a:gd name="T106" fmla="*/ 1 w 421"/>
                    <a:gd name="T107" fmla="*/ 197 h 451"/>
                    <a:gd name="T108" fmla="*/ 3 w 421"/>
                    <a:gd name="T109" fmla="*/ 190 h 451"/>
                    <a:gd name="T110" fmla="*/ 6 w 421"/>
                    <a:gd name="T111" fmla="*/ 183 h 451"/>
                    <a:gd name="T112" fmla="*/ 11 w 421"/>
                    <a:gd name="T113" fmla="*/ 176 h 451"/>
                    <a:gd name="T114" fmla="*/ 17 w 421"/>
                    <a:gd name="T115" fmla="*/ 170 h 451"/>
                    <a:gd name="T116" fmla="*/ 24 w 421"/>
                    <a:gd name="T117" fmla="*/ 164 h 451"/>
                    <a:gd name="T118" fmla="*/ 32 w 421"/>
                    <a:gd name="T119" fmla="*/ 160 h 451"/>
                    <a:gd name="T120" fmla="*/ 43 w 421"/>
                    <a:gd name="T121" fmla="*/ 156 h 451"/>
                    <a:gd name="T122" fmla="*/ 52 w 421"/>
                    <a:gd name="T123" fmla="*/ 135 h 45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21"/>
                    <a:gd name="T187" fmla="*/ 0 h 451"/>
                    <a:gd name="T188" fmla="*/ 421 w 421"/>
                    <a:gd name="T189" fmla="*/ 451 h 45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21" h="451">
                      <a:moveTo>
                        <a:pt x="156" y="71"/>
                      </a:moveTo>
                      <a:lnTo>
                        <a:pt x="156" y="70"/>
                      </a:lnTo>
                      <a:lnTo>
                        <a:pt x="156" y="69"/>
                      </a:lnTo>
                      <a:lnTo>
                        <a:pt x="155" y="68"/>
                      </a:lnTo>
                      <a:lnTo>
                        <a:pt x="155" y="66"/>
                      </a:lnTo>
                      <a:lnTo>
                        <a:pt x="154" y="65"/>
                      </a:lnTo>
                      <a:lnTo>
                        <a:pt x="154" y="64"/>
                      </a:lnTo>
                      <a:lnTo>
                        <a:pt x="153" y="62"/>
                      </a:lnTo>
                      <a:lnTo>
                        <a:pt x="152" y="60"/>
                      </a:lnTo>
                      <a:lnTo>
                        <a:pt x="152" y="59"/>
                      </a:lnTo>
                      <a:lnTo>
                        <a:pt x="152" y="57"/>
                      </a:lnTo>
                      <a:lnTo>
                        <a:pt x="151" y="56"/>
                      </a:lnTo>
                      <a:lnTo>
                        <a:pt x="151" y="54"/>
                      </a:lnTo>
                      <a:lnTo>
                        <a:pt x="150" y="52"/>
                      </a:lnTo>
                      <a:lnTo>
                        <a:pt x="150" y="51"/>
                      </a:lnTo>
                      <a:lnTo>
                        <a:pt x="150" y="49"/>
                      </a:lnTo>
                      <a:lnTo>
                        <a:pt x="149" y="47"/>
                      </a:lnTo>
                      <a:lnTo>
                        <a:pt x="149" y="45"/>
                      </a:lnTo>
                      <a:lnTo>
                        <a:pt x="149" y="43"/>
                      </a:lnTo>
                      <a:lnTo>
                        <a:pt x="149" y="42"/>
                      </a:lnTo>
                      <a:lnTo>
                        <a:pt x="149" y="39"/>
                      </a:lnTo>
                      <a:lnTo>
                        <a:pt x="149" y="38"/>
                      </a:lnTo>
                      <a:lnTo>
                        <a:pt x="149" y="36"/>
                      </a:lnTo>
                      <a:lnTo>
                        <a:pt x="150" y="34"/>
                      </a:lnTo>
                      <a:lnTo>
                        <a:pt x="150" y="32"/>
                      </a:lnTo>
                      <a:lnTo>
                        <a:pt x="151" y="30"/>
                      </a:lnTo>
                      <a:lnTo>
                        <a:pt x="151" y="28"/>
                      </a:lnTo>
                      <a:lnTo>
                        <a:pt x="152" y="26"/>
                      </a:lnTo>
                      <a:lnTo>
                        <a:pt x="153" y="24"/>
                      </a:lnTo>
                      <a:lnTo>
                        <a:pt x="154" y="23"/>
                      </a:lnTo>
                      <a:lnTo>
                        <a:pt x="155" y="21"/>
                      </a:lnTo>
                      <a:lnTo>
                        <a:pt x="156" y="19"/>
                      </a:lnTo>
                      <a:lnTo>
                        <a:pt x="157" y="17"/>
                      </a:lnTo>
                      <a:lnTo>
                        <a:pt x="159" y="16"/>
                      </a:lnTo>
                      <a:lnTo>
                        <a:pt x="160" y="14"/>
                      </a:lnTo>
                      <a:lnTo>
                        <a:pt x="163" y="12"/>
                      </a:lnTo>
                      <a:lnTo>
                        <a:pt x="164" y="11"/>
                      </a:lnTo>
                      <a:lnTo>
                        <a:pt x="167" y="10"/>
                      </a:lnTo>
                      <a:lnTo>
                        <a:pt x="169" y="8"/>
                      </a:lnTo>
                      <a:lnTo>
                        <a:pt x="171" y="7"/>
                      </a:lnTo>
                      <a:lnTo>
                        <a:pt x="174" y="5"/>
                      </a:lnTo>
                      <a:lnTo>
                        <a:pt x="177" y="5"/>
                      </a:lnTo>
                      <a:lnTo>
                        <a:pt x="180" y="3"/>
                      </a:lnTo>
                      <a:lnTo>
                        <a:pt x="184" y="3"/>
                      </a:lnTo>
                      <a:lnTo>
                        <a:pt x="187" y="2"/>
                      </a:lnTo>
                      <a:lnTo>
                        <a:pt x="191" y="1"/>
                      </a:lnTo>
                      <a:lnTo>
                        <a:pt x="195" y="1"/>
                      </a:lnTo>
                      <a:lnTo>
                        <a:pt x="199" y="1"/>
                      </a:lnTo>
                      <a:lnTo>
                        <a:pt x="204" y="0"/>
                      </a:lnTo>
                      <a:lnTo>
                        <a:pt x="208" y="0"/>
                      </a:lnTo>
                      <a:lnTo>
                        <a:pt x="213" y="0"/>
                      </a:lnTo>
                      <a:lnTo>
                        <a:pt x="219" y="0"/>
                      </a:lnTo>
                      <a:lnTo>
                        <a:pt x="224" y="1"/>
                      </a:lnTo>
                      <a:lnTo>
                        <a:pt x="230" y="1"/>
                      </a:lnTo>
                      <a:lnTo>
                        <a:pt x="236" y="1"/>
                      </a:lnTo>
                      <a:lnTo>
                        <a:pt x="243" y="3"/>
                      </a:lnTo>
                      <a:lnTo>
                        <a:pt x="249" y="3"/>
                      </a:lnTo>
                      <a:lnTo>
                        <a:pt x="256" y="5"/>
                      </a:lnTo>
                      <a:lnTo>
                        <a:pt x="263" y="6"/>
                      </a:lnTo>
                      <a:lnTo>
                        <a:pt x="271" y="7"/>
                      </a:lnTo>
                      <a:lnTo>
                        <a:pt x="279" y="9"/>
                      </a:lnTo>
                      <a:lnTo>
                        <a:pt x="286" y="11"/>
                      </a:lnTo>
                      <a:lnTo>
                        <a:pt x="293" y="13"/>
                      </a:lnTo>
                      <a:lnTo>
                        <a:pt x="300" y="15"/>
                      </a:lnTo>
                      <a:lnTo>
                        <a:pt x="306" y="17"/>
                      </a:lnTo>
                      <a:lnTo>
                        <a:pt x="312" y="20"/>
                      </a:lnTo>
                      <a:lnTo>
                        <a:pt x="318" y="23"/>
                      </a:lnTo>
                      <a:lnTo>
                        <a:pt x="325" y="26"/>
                      </a:lnTo>
                      <a:lnTo>
                        <a:pt x="330" y="29"/>
                      </a:lnTo>
                      <a:lnTo>
                        <a:pt x="335" y="32"/>
                      </a:lnTo>
                      <a:lnTo>
                        <a:pt x="340" y="35"/>
                      </a:lnTo>
                      <a:lnTo>
                        <a:pt x="346" y="38"/>
                      </a:lnTo>
                      <a:lnTo>
                        <a:pt x="350" y="42"/>
                      </a:lnTo>
                      <a:lnTo>
                        <a:pt x="355" y="46"/>
                      </a:lnTo>
                      <a:lnTo>
                        <a:pt x="359" y="49"/>
                      </a:lnTo>
                      <a:lnTo>
                        <a:pt x="364" y="54"/>
                      </a:lnTo>
                      <a:lnTo>
                        <a:pt x="367" y="57"/>
                      </a:lnTo>
                      <a:lnTo>
                        <a:pt x="371" y="61"/>
                      </a:lnTo>
                      <a:lnTo>
                        <a:pt x="375" y="65"/>
                      </a:lnTo>
                      <a:lnTo>
                        <a:pt x="378" y="70"/>
                      </a:lnTo>
                      <a:lnTo>
                        <a:pt x="381" y="74"/>
                      </a:lnTo>
                      <a:lnTo>
                        <a:pt x="385" y="78"/>
                      </a:lnTo>
                      <a:lnTo>
                        <a:pt x="388" y="82"/>
                      </a:lnTo>
                      <a:lnTo>
                        <a:pt x="391" y="87"/>
                      </a:lnTo>
                      <a:lnTo>
                        <a:pt x="393" y="91"/>
                      </a:lnTo>
                      <a:lnTo>
                        <a:pt x="395" y="96"/>
                      </a:lnTo>
                      <a:lnTo>
                        <a:pt x="397" y="100"/>
                      </a:lnTo>
                      <a:lnTo>
                        <a:pt x="400" y="105"/>
                      </a:lnTo>
                      <a:lnTo>
                        <a:pt x="402" y="109"/>
                      </a:lnTo>
                      <a:lnTo>
                        <a:pt x="404" y="114"/>
                      </a:lnTo>
                      <a:lnTo>
                        <a:pt x="406" y="118"/>
                      </a:lnTo>
                      <a:lnTo>
                        <a:pt x="407" y="123"/>
                      </a:lnTo>
                      <a:lnTo>
                        <a:pt x="409" y="127"/>
                      </a:lnTo>
                      <a:lnTo>
                        <a:pt x="410" y="131"/>
                      </a:lnTo>
                      <a:lnTo>
                        <a:pt x="412" y="136"/>
                      </a:lnTo>
                      <a:lnTo>
                        <a:pt x="413" y="140"/>
                      </a:lnTo>
                      <a:lnTo>
                        <a:pt x="414" y="144"/>
                      </a:lnTo>
                      <a:lnTo>
                        <a:pt x="415" y="148"/>
                      </a:lnTo>
                      <a:lnTo>
                        <a:pt x="416" y="153"/>
                      </a:lnTo>
                      <a:lnTo>
                        <a:pt x="417" y="157"/>
                      </a:lnTo>
                      <a:lnTo>
                        <a:pt x="417" y="161"/>
                      </a:lnTo>
                      <a:lnTo>
                        <a:pt x="418" y="165"/>
                      </a:lnTo>
                      <a:lnTo>
                        <a:pt x="418" y="168"/>
                      </a:lnTo>
                      <a:lnTo>
                        <a:pt x="419" y="172"/>
                      </a:lnTo>
                      <a:lnTo>
                        <a:pt x="419" y="175"/>
                      </a:lnTo>
                      <a:lnTo>
                        <a:pt x="420" y="179"/>
                      </a:lnTo>
                      <a:lnTo>
                        <a:pt x="420" y="182"/>
                      </a:lnTo>
                      <a:lnTo>
                        <a:pt x="421" y="186"/>
                      </a:lnTo>
                      <a:lnTo>
                        <a:pt x="421" y="188"/>
                      </a:lnTo>
                      <a:lnTo>
                        <a:pt x="421" y="192"/>
                      </a:lnTo>
                      <a:lnTo>
                        <a:pt x="421" y="194"/>
                      </a:lnTo>
                      <a:lnTo>
                        <a:pt x="421" y="197"/>
                      </a:lnTo>
                      <a:lnTo>
                        <a:pt x="421" y="199"/>
                      </a:lnTo>
                      <a:lnTo>
                        <a:pt x="421" y="201"/>
                      </a:lnTo>
                      <a:lnTo>
                        <a:pt x="421" y="204"/>
                      </a:lnTo>
                      <a:lnTo>
                        <a:pt x="421" y="206"/>
                      </a:lnTo>
                      <a:lnTo>
                        <a:pt x="421" y="207"/>
                      </a:lnTo>
                      <a:lnTo>
                        <a:pt x="421" y="209"/>
                      </a:lnTo>
                      <a:lnTo>
                        <a:pt x="421" y="210"/>
                      </a:lnTo>
                      <a:lnTo>
                        <a:pt x="421" y="211"/>
                      </a:lnTo>
                      <a:lnTo>
                        <a:pt x="421" y="213"/>
                      </a:lnTo>
                      <a:lnTo>
                        <a:pt x="386" y="240"/>
                      </a:lnTo>
                      <a:lnTo>
                        <a:pt x="393" y="299"/>
                      </a:lnTo>
                      <a:lnTo>
                        <a:pt x="379" y="302"/>
                      </a:lnTo>
                      <a:lnTo>
                        <a:pt x="358" y="281"/>
                      </a:lnTo>
                      <a:lnTo>
                        <a:pt x="246" y="384"/>
                      </a:lnTo>
                      <a:lnTo>
                        <a:pt x="245" y="384"/>
                      </a:lnTo>
                      <a:lnTo>
                        <a:pt x="243" y="383"/>
                      </a:lnTo>
                      <a:lnTo>
                        <a:pt x="242" y="382"/>
                      </a:lnTo>
                      <a:lnTo>
                        <a:pt x="241" y="382"/>
                      </a:lnTo>
                      <a:lnTo>
                        <a:pt x="240" y="382"/>
                      </a:lnTo>
                      <a:lnTo>
                        <a:pt x="239" y="381"/>
                      </a:lnTo>
                      <a:lnTo>
                        <a:pt x="238" y="381"/>
                      </a:lnTo>
                      <a:lnTo>
                        <a:pt x="236" y="380"/>
                      </a:lnTo>
                      <a:lnTo>
                        <a:pt x="235" y="380"/>
                      </a:lnTo>
                      <a:lnTo>
                        <a:pt x="234" y="380"/>
                      </a:lnTo>
                      <a:lnTo>
                        <a:pt x="233" y="380"/>
                      </a:lnTo>
                      <a:lnTo>
                        <a:pt x="231" y="380"/>
                      </a:lnTo>
                      <a:lnTo>
                        <a:pt x="230" y="380"/>
                      </a:lnTo>
                      <a:lnTo>
                        <a:pt x="228" y="380"/>
                      </a:lnTo>
                      <a:lnTo>
                        <a:pt x="227" y="380"/>
                      </a:lnTo>
                      <a:lnTo>
                        <a:pt x="226" y="380"/>
                      </a:lnTo>
                      <a:lnTo>
                        <a:pt x="224" y="380"/>
                      </a:lnTo>
                      <a:lnTo>
                        <a:pt x="223" y="381"/>
                      </a:lnTo>
                      <a:lnTo>
                        <a:pt x="221" y="382"/>
                      </a:lnTo>
                      <a:lnTo>
                        <a:pt x="220" y="382"/>
                      </a:lnTo>
                      <a:lnTo>
                        <a:pt x="218" y="383"/>
                      </a:lnTo>
                      <a:lnTo>
                        <a:pt x="217" y="384"/>
                      </a:lnTo>
                      <a:lnTo>
                        <a:pt x="216" y="385"/>
                      </a:lnTo>
                      <a:lnTo>
                        <a:pt x="214" y="386"/>
                      </a:lnTo>
                      <a:lnTo>
                        <a:pt x="213" y="388"/>
                      </a:lnTo>
                      <a:lnTo>
                        <a:pt x="211" y="389"/>
                      </a:lnTo>
                      <a:lnTo>
                        <a:pt x="210" y="391"/>
                      </a:lnTo>
                      <a:lnTo>
                        <a:pt x="209" y="393"/>
                      </a:lnTo>
                      <a:lnTo>
                        <a:pt x="208" y="395"/>
                      </a:lnTo>
                      <a:lnTo>
                        <a:pt x="207" y="397"/>
                      </a:lnTo>
                      <a:lnTo>
                        <a:pt x="206" y="398"/>
                      </a:lnTo>
                      <a:lnTo>
                        <a:pt x="205" y="400"/>
                      </a:lnTo>
                      <a:lnTo>
                        <a:pt x="205" y="402"/>
                      </a:lnTo>
                      <a:lnTo>
                        <a:pt x="204" y="404"/>
                      </a:lnTo>
                      <a:lnTo>
                        <a:pt x="204" y="405"/>
                      </a:lnTo>
                      <a:lnTo>
                        <a:pt x="204" y="406"/>
                      </a:lnTo>
                      <a:lnTo>
                        <a:pt x="204" y="408"/>
                      </a:lnTo>
                      <a:lnTo>
                        <a:pt x="204" y="410"/>
                      </a:lnTo>
                      <a:lnTo>
                        <a:pt x="204" y="411"/>
                      </a:lnTo>
                      <a:lnTo>
                        <a:pt x="204" y="413"/>
                      </a:lnTo>
                      <a:lnTo>
                        <a:pt x="204" y="414"/>
                      </a:lnTo>
                      <a:lnTo>
                        <a:pt x="204" y="415"/>
                      </a:lnTo>
                      <a:lnTo>
                        <a:pt x="204" y="417"/>
                      </a:lnTo>
                      <a:lnTo>
                        <a:pt x="205" y="419"/>
                      </a:lnTo>
                      <a:lnTo>
                        <a:pt x="205" y="420"/>
                      </a:lnTo>
                      <a:lnTo>
                        <a:pt x="206" y="422"/>
                      </a:lnTo>
                      <a:lnTo>
                        <a:pt x="207" y="424"/>
                      </a:lnTo>
                      <a:lnTo>
                        <a:pt x="208" y="425"/>
                      </a:lnTo>
                      <a:lnTo>
                        <a:pt x="208" y="426"/>
                      </a:lnTo>
                      <a:lnTo>
                        <a:pt x="209" y="426"/>
                      </a:lnTo>
                      <a:lnTo>
                        <a:pt x="167" y="451"/>
                      </a:lnTo>
                      <a:lnTo>
                        <a:pt x="156" y="396"/>
                      </a:lnTo>
                      <a:lnTo>
                        <a:pt x="42" y="344"/>
                      </a:lnTo>
                      <a:lnTo>
                        <a:pt x="46" y="305"/>
                      </a:lnTo>
                      <a:lnTo>
                        <a:pt x="20" y="275"/>
                      </a:lnTo>
                      <a:lnTo>
                        <a:pt x="37" y="248"/>
                      </a:lnTo>
                      <a:lnTo>
                        <a:pt x="3" y="235"/>
                      </a:lnTo>
                      <a:lnTo>
                        <a:pt x="2" y="235"/>
                      </a:lnTo>
                      <a:lnTo>
                        <a:pt x="2" y="234"/>
                      </a:lnTo>
                      <a:lnTo>
                        <a:pt x="2" y="233"/>
                      </a:lnTo>
                      <a:lnTo>
                        <a:pt x="2" y="232"/>
                      </a:lnTo>
                      <a:lnTo>
                        <a:pt x="1" y="230"/>
                      </a:lnTo>
                      <a:lnTo>
                        <a:pt x="1" y="228"/>
                      </a:lnTo>
                      <a:lnTo>
                        <a:pt x="0" y="226"/>
                      </a:lnTo>
                      <a:lnTo>
                        <a:pt x="0" y="225"/>
                      </a:lnTo>
                      <a:lnTo>
                        <a:pt x="0" y="224"/>
                      </a:lnTo>
                      <a:lnTo>
                        <a:pt x="0" y="223"/>
                      </a:lnTo>
                      <a:lnTo>
                        <a:pt x="0" y="221"/>
                      </a:lnTo>
                      <a:lnTo>
                        <a:pt x="0" y="220"/>
                      </a:lnTo>
                      <a:lnTo>
                        <a:pt x="0" y="219"/>
                      </a:lnTo>
                      <a:lnTo>
                        <a:pt x="0" y="217"/>
                      </a:lnTo>
                      <a:lnTo>
                        <a:pt x="0" y="215"/>
                      </a:lnTo>
                      <a:lnTo>
                        <a:pt x="0" y="214"/>
                      </a:lnTo>
                      <a:lnTo>
                        <a:pt x="0" y="212"/>
                      </a:lnTo>
                      <a:lnTo>
                        <a:pt x="0" y="211"/>
                      </a:lnTo>
                      <a:lnTo>
                        <a:pt x="0" y="209"/>
                      </a:lnTo>
                      <a:lnTo>
                        <a:pt x="0" y="207"/>
                      </a:lnTo>
                      <a:lnTo>
                        <a:pt x="0" y="206"/>
                      </a:lnTo>
                      <a:lnTo>
                        <a:pt x="0" y="204"/>
                      </a:lnTo>
                      <a:lnTo>
                        <a:pt x="0" y="202"/>
                      </a:lnTo>
                      <a:lnTo>
                        <a:pt x="0" y="200"/>
                      </a:lnTo>
                      <a:lnTo>
                        <a:pt x="1" y="199"/>
                      </a:lnTo>
                      <a:lnTo>
                        <a:pt x="1" y="197"/>
                      </a:lnTo>
                      <a:lnTo>
                        <a:pt x="2" y="195"/>
                      </a:lnTo>
                      <a:lnTo>
                        <a:pt x="2" y="193"/>
                      </a:lnTo>
                      <a:lnTo>
                        <a:pt x="3" y="192"/>
                      </a:lnTo>
                      <a:lnTo>
                        <a:pt x="3" y="190"/>
                      </a:lnTo>
                      <a:lnTo>
                        <a:pt x="4" y="188"/>
                      </a:lnTo>
                      <a:lnTo>
                        <a:pt x="5" y="186"/>
                      </a:lnTo>
                      <a:lnTo>
                        <a:pt x="6" y="185"/>
                      </a:lnTo>
                      <a:lnTo>
                        <a:pt x="6" y="183"/>
                      </a:lnTo>
                      <a:lnTo>
                        <a:pt x="7" y="181"/>
                      </a:lnTo>
                      <a:lnTo>
                        <a:pt x="9" y="179"/>
                      </a:lnTo>
                      <a:lnTo>
                        <a:pt x="10" y="178"/>
                      </a:lnTo>
                      <a:lnTo>
                        <a:pt x="11" y="176"/>
                      </a:lnTo>
                      <a:lnTo>
                        <a:pt x="12" y="175"/>
                      </a:lnTo>
                      <a:lnTo>
                        <a:pt x="14" y="173"/>
                      </a:lnTo>
                      <a:lnTo>
                        <a:pt x="15" y="172"/>
                      </a:lnTo>
                      <a:lnTo>
                        <a:pt x="17" y="170"/>
                      </a:lnTo>
                      <a:lnTo>
                        <a:pt x="18" y="168"/>
                      </a:lnTo>
                      <a:lnTo>
                        <a:pt x="20" y="167"/>
                      </a:lnTo>
                      <a:lnTo>
                        <a:pt x="22" y="166"/>
                      </a:lnTo>
                      <a:lnTo>
                        <a:pt x="24" y="164"/>
                      </a:lnTo>
                      <a:lnTo>
                        <a:pt x="26" y="163"/>
                      </a:lnTo>
                      <a:lnTo>
                        <a:pt x="28" y="162"/>
                      </a:lnTo>
                      <a:lnTo>
                        <a:pt x="30" y="161"/>
                      </a:lnTo>
                      <a:lnTo>
                        <a:pt x="32" y="160"/>
                      </a:lnTo>
                      <a:lnTo>
                        <a:pt x="35" y="159"/>
                      </a:lnTo>
                      <a:lnTo>
                        <a:pt x="37" y="158"/>
                      </a:lnTo>
                      <a:lnTo>
                        <a:pt x="41" y="157"/>
                      </a:lnTo>
                      <a:lnTo>
                        <a:pt x="43" y="156"/>
                      </a:lnTo>
                      <a:lnTo>
                        <a:pt x="47" y="156"/>
                      </a:lnTo>
                      <a:lnTo>
                        <a:pt x="49" y="155"/>
                      </a:lnTo>
                      <a:lnTo>
                        <a:pt x="53" y="155"/>
                      </a:lnTo>
                      <a:lnTo>
                        <a:pt x="52" y="135"/>
                      </a:lnTo>
                      <a:lnTo>
                        <a:pt x="156" y="7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394" name="Freeform 166"/>
                <p:cNvSpPr>
                  <a:spLocks/>
                </p:cNvSpPr>
                <p:nvPr/>
              </p:nvSpPr>
              <p:spPr bwMode="auto">
                <a:xfrm>
                  <a:off x="1764" y="2084"/>
                  <a:ext cx="328" cy="220"/>
                </a:xfrm>
                <a:custGeom>
                  <a:avLst/>
                  <a:gdLst>
                    <a:gd name="T0" fmla="*/ 238 w 328"/>
                    <a:gd name="T1" fmla="*/ 131 h 220"/>
                    <a:gd name="T2" fmla="*/ 240 w 328"/>
                    <a:gd name="T3" fmla="*/ 132 h 220"/>
                    <a:gd name="T4" fmla="*/ 243 w 328"/>
                    <a:gd name="T5" fmla="*/ 133 h 220"/>
                    <a:gd name="T6" fmla="*/ 247 w 328"/>
                    <a:gd name="T7" fmla="*/ 134 h 220"/>
                    <a:gd name="T8" fmla="*/ 252 w 328"/>
                    <a:gd name="T9" fmla="*/ 135 h 220"/>
                    <a:gd name="T10" fmla="*/ 257 w 328"/>
                    <a:gd name="T11" fmla="*/ 137 h 220"/>
                    <a:gd name="T12" fmla="*/ 264 w 328"/>
                    <a:gd name="T13" fmla="*/ 138 h 220"/>
                    <a:gd name="T14" fmla="*/ 270 w 328"/>
                    <a:gd name="T15" fmla="*/ 140 h 220"/>
                    <a:gd name="T16" fmla="*/ 277 w 328"/>
                    <a:gd name="T17" fmla="*/ 141 h 220"/>
                    <a:gd name="T18" fmla="*/ 285 w 328"/>
                    <a:gd name="T19" fmla="*/ 142 h 220"/>
                    <a:gd name="T20" fmla="*/ 292 w 328"/>
                    <a:gd name="T21" fmla="*/ 142 h 220"/>
                    <a:gd name="T22" fmla="*/ 298 w 328"/>
                    <a:gd name="T23" fmla="*/ 142 h 220"/>
                    <a:gd name="T24" fmla="*/ 305 w 328"/>
                    <a:gd name="T25" fmla="*/ 141 h 220"/>
                    <a:gd name="T26" fmla="*/ 311 w 328"/>
                    <a:gd name="T27" fmla="*/ 140 h 220"/>
                    <a:gd name="T28" fmla="*/ 317 w 328"/>
                    <a:gd name="T29" fmla="*/ 138 h 220"/>
                    <a:gd name="T30" fmla="*/ 321 w 328"/>
                    <a:gd name="T31" fmla="*/ 134 h 220"/>
                    <a:gd name="T32" fmla="*/ 325 w 328"/>
                    <a:gd name="T33" fmla="*/ 131 h 220"/>
                    <a:gd name="T34" fmla="*/ 327 w 328"/>
                    <a:gd name="T35" fmla="*/ 125 h 220"/>
                    <a:gd name="T36" fmla="*/ 328 w 328"/>
                    <a:gd name="T37" fmla="*/ 119 h 220"/>
                    <a:gd name="T38" fmla="*/ 328 w 328"/>
                    <a:gd name="T39" fmla="*/ 111 h 220"/>
                    <a:gd name="T40" fmla="*/ 326 w 328"/>
                    <a:gd name="T41" fmla="*/ 102 h 220"/>
                    <a:gd name="T42" fmla="*/ 323 w 328"/>
                    <a:gd name="T43" fmla="*/ 92 h 220"/>
                    <a:gd name="T44" fmla="*/ 317 w 328"/>
                    <a:gd name="T45" fmla="*/ 81 h 220"/>
                    <a:gd name="T46" fmla="*/ 310 w 328"/>
                    <a:gd name="T47" fmla="*/ 72 h 220"/>
                    <a:gd name="T48" fmla="*/ 302 w 328"/>
                    <a:gd name="T49" fmla="*/ 62 h 220"/>
                    <a:gd name="T50" fmla="*/ 292 w 328"/>
                    <a:gd name="T51" fmla="*/ 54 h 220"/>
                    <a:gd name="T52" fmla="*/ 282 w 328"/>
                    <a:gd name="T53" fmla="*/ 46 h 220"/>
                    <a:gd name="T54" fmla="*/ 270 w 328"/>
                    <a:gd name="T55" fmla="*/ 38 h 220"/>
                    <a:gd name="T56" fmla="*/ 258 w 328"/>
                    <a:gd name="T57" fmla="*/ 31 h 220"/>
                    <a:gd name="T58" fmla="*/ 245 w 328"/>
                    <a:gd name="T59" fmla="*/ 25 h 220"/>
                    <a:gd name="T60" fmla="*/ 232 w 328"/>
                    <a:gd name="T61" fmla="*/ 20 h 220"/>
                    <a:gd name="T62" fmla="*/ 219 w 328"/>
                    <a:gd name="T63" fmla="*/ 15 h 220"/>
                    <a:gd name="T64" fmla="*/ 206 w 328"/>
                    <a:gd name="T65" fmla="*/ 11 h 220"/>
                    <a:gd name="T66" fmla="*/ 192 w 328"/>
                    <a:gd name="T67" fmla="*/ 7 h 220"/>
                    <a:gd name="T68" fmla="*/ 179 w 328"/>
                    <a:gd name="T69" fmla="*/ 4 h 220"/>
                    <a:gd name="T70" fmla="*/ 167 w 328"/>
                    <a:gd name="T71" fmla="*/ 2 h 220"/>
                    <a:gd name="T72" fmla="*/ 155 w 328"/>
                    <a:gd name="T73" fmla="*/ 1 h 220"/>
                    <a:gd name="T74" fmla="*/ 144 w 328"/>
                    <a:gd name="T75" fmla="*/ 0 h 220"/>
                    <a:gd name="T76" fmla="*/ 134 w 328"/>
                    <a:gd name="T77" fmla="*/ 0 h 220"/>
                    <a:gd name="T78" fmla="*/ 125 w 328"/>
                    <a:gd name="T79" fmla="*/ 1 h 220"/>
                    <a:gd name="T80" fmla="*/ 117 w 328"/>
                    <a:gd name="T81" fmla="*/ 2 h 220"/>
                    <a:gd name="T82" fmla="*/ 111 w 328"/>
                    <a:gd name="T83" fmla="*/ 4 h 220"/>
                    <a:gd name="T84" fmla="*/ 107 w 328"/>
                    <a:gd name="T85" fmla="*/ 8 h 220"/>
                    <a:gd name="T86" fmla="*/ 103 w 328"/>
                    <a:gd name="T87" fmla="*/ 11 h 220"/>
                    <a:gd name="T88" fmla="*/ 101 w 328"/>
                    <a:gd name="T89" fmla="*/ 15 h 220"/>
                    <a:gd name="T90" fmla="*/ 98 w 328"/>
                    <a:gd name="T91" fmla="*/ 18 h 220"/>
                    <a:gd name="T92" fmla="*/ 96 w 328"/>
                    <a:gd name="T93" fmla="*/ 22 h 220"/>
                    <a:gd name="T94" fmla="*/ 95 w 328"/>
                    <a:gd name="T95" fmla="*/ 25 h 220"/>
                    <a:gd name="T96" fmla="*/ 94 w 328"/>
                    <a:gd name="T97" fmla="*/ 29 h 220"/>
                    <a:gd name="T98" fmla="*/ 92 w 328"/>
                    <a:gd name="T99" fmla="*/ 33 h 220"/>
                    <a:gd name="T100" fmla="*/ 92 w 328"/>
                    <a:gd name="T101" fmla="*/ 36 h 220"/>
                    <a:gd name="T102" fmla="*/ 92 w 328"/>
                    <a:gd name="T103" fmla="*/ 39 h 220"/>
                    <a:gd name="T104" fmla="*/ 92 w 328"/>
                    <a:gd name="T105" fmla="*/ 42 h 220"/>
                    <a:gd name="T106" fmla="*/ 92 w 328"/>
                    <a:gd name="T107" fmla="*/ 46 h 220"/>
                    <a:gd name="T108" fmla="*/ 93 w 328"/>
                    <a:gd name="T109" fmla="*/ 52 h 220"/>
                    <a:gd name="T110" fmla="*/ 94 w 328"/>
                    <a:gd name="T111" fmla="*/ 56 h 220"/>
                    <a:gd name="T112" fmla="*/ 95 w 328"/>
                    <a:gd name="T113" fmla="*/ 59 h 220"/>
                    <a:gd name="T114" fmla="*/ 97 w 328"/>
                    <a:gd name="T115" fmla="*/ 62 h 220"/>
                    <a:gd name="T116" fmla="*/ 0 w 328"/>
                    <a:gd name="T117" fmla="*/ 129 h 22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28"/>
                    <a:gd name="T178" fmla="*/ 0 h 220"/>
                    <a:gd name="T179" fmla="*/ 328 w 328"/>
                    <a:gd name="T180" fmla="*/ 220 h 220"/>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28" h="220">
                      <a:moveTo>
                        <a:pt x="0" y="129"/>
                      </a:moveTo>
                      <a:lnTo>
                        <a:pt x="121" y="220"/>
                      </a:lnTo>
                      <a:lnTo>
                        <a:pt x="238" y="131"/>
                      </a:lnTo>
                      <a:lnTo>
                        <a:pt x="240" y="132"/>
                      </a:lnTo>
                      <a:lnTo>
                        <a:pt x="241" y="132"/>
                      </a:lnTo>
                      <a:lnTo>
                        <a:pt x="242" y="132"/>
                      </a:lnTo>
                      <a:lnTo>
                        <a:pt x="243" y="133"/>
                      </a:lnTo>
                      <a:lnTo>
                        <a:pt x="244" y="133"/>
                      </a:lnTo>
                      <a:lnTo>
                        <a:pt x="245" y="133"/>
                      </a:lnTo>
                      <a:lnTo>
                        <a:pt x="247" y="134"/>
                      </a:lnTo>
                      <a:lnTo>
                        <a:pt x="248" y="134"/>
                      </a:lnTo>
                      <a:lnTo>
                        <a:pt x="250" y="134"/>
                      </a:lnTo>
                      <a:lnTo>
                        <a:pt x="252" y="135"/>
                      </a:lnTo>
                      <a:lnTo>
                        <a:pt x="253" y="136"/>
                      </a:lnTo>
                      <a:lnTo>
                        <a:pt x="256" y="136"/>
                      </a:lnTo>
                      <a:lnTo>
                        <a:pt x="257" y="137"/>
                      </a:lnTo>
                      <a:lnTo>
                        <a:pt x="259" y="137"/>
                      </a:lnTo>
                      <a:lnTo>
                        <a:pt x="262" y="138"/>
                      </a:lnTo>
                      <a:lnTo>
                        <a:pt x="264" y="138"/>
                      </a:lnTo>
                      <a:lnTo>
                        <a:pt x="266" y="139"/>
                      </a:lnTo>
                      <a:lnTo>
                        <a:pt x="268" y="139"/>
                      </a:lnTo>
                      <a:lnTo>
                        <a:pt x="270" y="140"/>
                      </a:lnTo>
                      <a:lnTo>
                        <a:pt x="273" y="140"/>
                      </a:lnTo>
                      <a:lnTo>
                        <a:pt x="275" y="140"/>
                      </a:lnTo>
                      <a:lnTo>
                        <a:pt x="277" y="141"/>
                      </a:lnTo>
                      <a:lnTo>
                        <a:pt x="280" y="141"/>
                      </a:lnTo>
                      <a:lnTo>
                        <a:pt x="282" y="141"/>
                      </a:lnTo>
                      <a:lnTo>
                        <a:pt x="285" y="142"/>
                      </a:lnTo>
                      <a:lnTo>
                        <a:pt x="287" y="142"/>
                      </a:lnTo>
                      <a:lnTo>
                        <a:pt x="289" y="142"/>
                      </a:lnTo>
                      <a:lnTo>
                        <a:pt x="292" y="142"/>
                      </a:lnTo>
                      <a:lnTo>
                        <a:pt x="294" y="142"/>
                      </a:lnTo>
                      <a:lnTo>
                        <a:pt x="296" y="142"/>
                      </a:lnTo>
                      <a:lnTo>
                        <a:pt x="298" y="142"/>
                      </a:lnTo>
                      <a:lnTo>
                        <a:pt x="301" y="142"/>
                      </a:lnTo>
                      <a:lnTo>
                        <a:pt x="303" y="141"/>
                      </a:lnTo>
                      <a:lnTo>
                        <a:pt x="305" y="141"/>
                      </a:lnTo>
                      <a:lnTo>
                        <a:pt x="307" y="141"/>
                      </a:lnTo>
                      <a:lnTo>
                        <a:pt x="309" y="140"/>
                      </a:lnTo>
                      <a:lnTo>
                        <a:pt x="311" y="140"/>
                      </a:lnTo>
                      <a:lnTo>
                        <a:pt x="313" y="139"/>
                      </a:lnTo>
                      <a:lnTo>
                        <a:pt x="315" y="138"/>
                      </a:lnTo>
                      <a:lnTo>
                        <a:pt x="317" y="138"/>
                      </a:lnTo>
                      <a:lnTo>
                        <a:pt x="318" y="137"/>
                      </a:lnTo>
                      <a:lnTo>
                        <a:pt x="320" y="136"/>
                      </a:lnTo>
                      <a:lnTo>
                        <a:pt x="321" y="134"/>
                      </a:lnTo>
                      <a:lnTo>
                        <a:pt x="323" y="134"/>
                      </a:lnTo>
                      <a:lnTo>
                        <a:pt x="324" y="132"/>
                      </a:lnTo>
                      <a:lnTo>
                        <a:pt x="325" y="131"/>
                      </a:lnTo>
                      <a:lnTo>
                        <a:pt x="326" y="129"/>
                      </a:lnTo>
                      <a:lnTo>
                        <a:pt x="327" y="127"/>
                      </a:lnTo>
                      <a:lnTo>
                        <a:pt x="327" y="125"/>
                      </a:lnTo>
                      <a:lnTo>
                        <a:pt x="328" y="123"/>
                      </a:lnTo>
                      <a:lnTo>
                        <a:pt x="328" y="121"/>
                      </a:lnTo>
                      <a:lnTo>
                        <a:pt x="328" y="119"/>
                      </a:lnTo>
                      <a:lnTo>
                        <a:pt x="328" y="117"/>
                      </a:lnTo>
                      <a:lnTo>
                        <a:pt x="328" y="114"/>
                      </a:lnTo>
                      <a:lnTo>
                        <a:pt x="328" y="111"/>
                      </a:lnTo>
                      <a:lnTo>
                        <a:pt x="328" y="109"/>
                      </a:lnTo>
                      <a:lnTo>
                        <a:pt x="327" y="106"/>
                      </a:lnTo>
                      <a:lnTo>
                        <a:pt x="326" y="102"/>
                      </a:lnTo>
                      <a:lnTo>
                        <a:pt x="325" y="99"/>
                      </a:lnTo>
                      <a:lnTo>
                        <a:pt x="324" y="96"/>
                      </a:lnTo>
                      <a:lnTo>
                        <a:pt x="323" y="92"/>
                      </a:lnTo>
                      <a:lnTo>
                        <a:pt x="321" y="88"/>
                      </a:lnTo>
                      <a:lnTo>
                        <a:pt x="319" y="85"/>
                      </a:lnTo>
                      <a:lnTo>
                        <a:pt x="317" y="81"/>
                      </a:lnTo>
                      <a:lnTo>
                        <a:pt x="315" y="78"/>
                      </a:lnTo>
                      <a:lnTo>
                        <a:pt x="313" y="75"/>
                      </a:lnTo>
                      <a:lnTo>
                        <a:pt x="310" y="72"/>
                      </a:lnTo>
                      <a:lnTo>
                        <a:pt x="308" y="68"/>
                      </a:lnTo>
                      <a:lnTo>
                        <a:pt x="305" y="65"/>
                      </a:lnTo>
                      <a:lnTo>
                        <a:pt x="302" y="62"/>
                      </a:lnTo>
                      <a:lnTo>
                        <a:pt x="298" y="59"/>
                      </a:lnTo>
                      <a:lnTo>
                        <a:pt x="296" y="57"/>
                      </a:lnTo>
                      <a:lnTo>
                        <a:pt x="292" y="54"/>
                      </a:lnTo>
                      <a:lnTo>
                        <a:pt x="289" y="51"/>
                      </a:lnTo>
                      <a:lnTo>
                        <a:pt x="285" y="48"/>
                      </a:lnTo>
                      <a:lnTo>
                        <a:pt x="282" y="46"/>
                      </a:lnTo>
                      <a:lnTo>
                        <a:pt x="278" y="43"/>
                      </a:lnTo>
                      <a:lnTo>
                        <a:pt x="274" y="41"/>
                      </a:lnTo>
                      <a:lnTo>
                        <a:pt x="270" y="38"/>
                      </a:lnTo>
                      <a:lnTo>
                        <a:pt x="266" y="36"/>
                      </a:lnTo>
                      <a:lnTo>
                        <a:pt x="262" y="33"/>
                      </a:lnTo>
                      <a:lnTo>
                        <a:pt x="258" y="31"/>
                      </a:lnTo>
                      <a:lnTo>
                        <a:pt x="253" y="29"/>
                      </a:lnTo>
                      <a:lnTo>
                        <a:pt x="249" y="27"/>
                      </a:lnTo>
                      <a:lnTo>
                        <a:pt x="245" y="25"/>
                      </a:lnTo>
                      <a:lnTo>
                        <a:pt x="241" y="23"/>
                      </a:lnTo>
                      <a:lnTo>
                        <a:pt x="236" y="22"/>
                      </a:lnTo>
                      <a:lnTo>
                        <a:pt x="232" y="20"/>
                      </a:lnTo>
                      <a:lnTo>
                        <a:pt x="227" y="18"/>
                      </a:lnTo>
                      <a:lnTo>
                        <a:pt x="223" y="16"/>
                      </a:lnTo>
                      <a:lnTo>
                        <a:pt x="219" y="15"/>
                      </a:lnTo>
                      <a:lnTo>
                        <a:pt x="214" y="13"/>
                      </a:lnTo>
                      <a:lnTo>
                        <a:pt x="210" y="12"/>
                      </a:lnTo>
                      <a:lnTo>
                        <a:pt x="206" y="11"/>
                      </a:lnTo>
                      <a:lnTo>
                        <a:pt x="201" y="9"/>
                      </a:lnTo>
                      <a:lnTo>
                        <a:pt x="196" y="8"/>
                      </a:lnTo>
                      <a:lnTo>
                        <a:pt x="192" y="7"/>
                      </a:lnTo>
                      <a:lnTo>
                        <a:pt x="188" y="6"/>
                      </a:lnTo>
                      <a:lnTo>
                        <a:pt x="183" y="5"/>
                      </a:lnTo>
                      <a:lnTo>
                        <a:pt x="179" y="4"/>
                      </a:lnTo>
                      <a:lnTo>
                        <a:pt x="175" y="3"/>
                      </a:lnTo>
                      <a:lnTo>
                        <a:pt x="171" y="2"/>
                      </a:lnTo>
                      <a:lnTo>
                        <a:pt x="167" y="2"/>
                      </a:lnTo>
                      <a:lnTo>
                        <a:pt x="163" y="2"/>
                      </a:lnTo>
                      <a:lnTo>
                        <a:pt x="159" y="1"/>
                      </a:lnTo>
                      <a:lnTo>
                        <a:pt x="155" y="1"/>
                      </a:lnTo>
                      <a:lnTo>
                        <a:pt x="151" y="0"/>
                      </a:lnTo>
                      <a:lnTo>
                        <a:pt x="148" y="0"/>
                      </a:lnTo>
                      <a:lnTo>
                        <a:pt x="144" y="0"/>
                      </a:lnTo>
                      <a:lnTo>
                        <a:pt x="140" y="0"/>
                      </a:lnTo>
                      <a:lnTo>
                        <a:pt x="137" y="0"/>
                      </a:lnTo>
                      <a:lnTo>
                        <a:pt x="134" y="0"/>
                      </a:lnTo>
                      <a:lnTo>
                        <a:pt x="131" y="0"/>
                      </a:lnTo>
                      <a:lnTo>
                        <a:pt x="128" y="0"/>
                      </a:lnTo>
                      <a:lnTo>
                        <a:pt x="125" y="1"/>
                      </a:lnTo>
                      <a:lnTo>
                        <a:pt x="122" y="1"/>
                      </a:lnTo>
                      <a:lnTo>
                        <a:pt x="120" y="2"/>
                      </a:lnTo>
                      <a:lnTo>
                        <a:pt x="117" y="2"/>
                      </a:lnTo>
                      <a:lnTo>
                        <a:pt x="115" y="3"/>
                      </a:lnTo>
                      <a:lnTo>
                        <a:pt x="113" y="4"/>
                      </a:lnTo>
                      <a:lnTo>
                        <a:pt x="111" y="4"/>
                      </a:lnTo>
                      <a:lnTo>
                        <a:pt x="110" y="5"/>
                      </a:lnTo>
                      <a:lnTo>
                        <a:pt x="108" y="6"/>
                      </a:lnTo>
                      <a:lnTo>
                        <a:pt x="107" y="8"/>
                      </a:lnTo>
                      <a:lnTo>
                        <a:pt x="106" y="9"/>
                      </a:lnTo>
                      <a:lnTo>
                        <a:pt x="105" y="10"/>
                      </a:lnTo>
                      <a:lnTo>
                        <a:pt x="103" y="11"/>
                      </a:lnTo>
                      <a:lnTo>
                        <a:pt x="102" y="13"/>
                      </a:lnTo>
                      <a:lnTo>
                        <a:pt x="101" y="13"/>
                      </a:lnTo>
                      <a:lnTo>
                        <a:pt x="101" y="15"/>
                      </a:lnTo>
                      <a:lnTo>
                        <a:pt x="99" y="16"/>
                      </a:lnTo>
                      <a:lnTo>
                        <a:pt x="99" y="17"/>
                      </a:lnTo>
                      <a:lnTo>
                        <a:pt x="98" y="18"/>
                      </a:lnTo>
                      <a:lnTo>
                        <a:pt x="97" y="20"/>
                      </a:lnTo>
                      <a:lnTo>
                        <a:pt x="97" y="21"/>
                      </a:lnTo>
                      <a:lnTo>
                        <a:pt x="96" y="22"/>
                      </a:lnTo>
                      <a:lnTo>
                        <a:pt x="96" y="23"/>
                      </a:lnTo>
                      <a:lnTo>
                        <a:pt x="95" y="24"/>
                      </a:lnTo>
                      <a:lnTo>
                        <a:pt x="95" y="25"/>
                      </a:lnTo>
                      <a:lnTo>
                        <a:pt x="95" y="27"/>
                      </a:lnTo>
                      <a:lnTo>
                        <a:pt x="94" y="28"/>
                      </a:lnTo>
                      <a:lnTo>
                        <a:pt x="94" y="29"/>
                      </a:lnTo>
                      <a:lnTo>
                        <a:pt x="93" y="30"/>
                      </a:lnTo>
                      <a:lnTo>
                        <a:pt x="93" y="31"/>
                      </a:lnTo>
                      <a:lnTo>
                        <a:pt x="92" y="33"/>
                      </a:lnTo>
                      <a:lnTo>
                        <a:pt x="92" y="35"/>
                      </a:lnTo>
                      <a:lnTo>
                        <a:pt x="92" y="36"/>
                      </a:lnTo>
                      <a:lnTo>
                        <a:pt x="92" y="37"/>
                      </a:lnTo>
                      <a:lnTo>
                        <a:pt x="92" y="38"/>
                      </a:lnTo>
                      <a:lnTo>
                        <a:pt x="92" y="39"/>
                      </a:lnTo>
                      <a:lnTo>
                        <a:pt x="92" y="40"/>
                      </a:lnTo>
                      <a:lnTo>
                        <a:pt x="92" y="41"/>
                      </a:lnTo>
                      <a:lnTo>
                        <a:pt x="92" y="42"/>
                      </a:lnTo>
                      <a:lnTo>
                        <a:pt x="92" y="44"/>
                      </a:lnTo>
                      <a:lnTo>
                        <a:pt x="92" y="46"/>
                      </a:lnTo>
                      <a:lnTo>
                        <a:pt x="92" y="48"/>
                      </a:lnTo>
                      <a:lnTo>
                        <a:pt x="93" y="50"/>
                      </a:lnTo>
                      <a:lnTo>
                        <a:pt x="93" y="52"/>
                      </a:lnTo>
                      <a:lnTo>
                        <a:pt x="94" y="53"/>
                      </a:lnTo>
                      <a:lnTo>
                        <a:pt x="94" y="55"/>
                      </a:lnTo>
                      <a:lnTo>
                        <a:pt x="94" y="56"/>
                      </a:lnTo>
                      <a:lnTo>
                        <a:pt x="95" y="57"/>
                      </a:lnTo>
                      <a:lnTo>
                        <a:pt x="95" y="59"/>
                      </a:lnTo>
                      <a:lnTo>
                        <a:pt x="96" y="60"/>
                      </a:lnTo>
                      <a:lnTo>
                        <a:pt x="96" y="61"/>
                      </a:lnTo>
                      <a:lnTo>
                        <a:pt x="97" y="62"/>
                      </a:lnTo>
                      <a:lnTo>
                        <a:pt x="97" y="63"/>
                      </a:lnTo>
                      <a:lnTo>
                        <a:pt x="0" y="129"/>
                      </a:lnTo>
                      <a:close/>
                    </a:path>
                  </a:pathLst>
                </a:custGeom>
                <a:solidFill>
                  <a:srgbClr val="FFCC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395" name="Freeform 167"/>
                <p:cNvSpPr>
                  <a:spLocks/>
                </p:cNvSpPr>
                <p:nvPr/>
              </p:nvSpPr>
              <p:spPr bwMode="auto">
                <a:xfrm>
                  <a:off x="1763" y="2225"/>
                  <a:ext cx="120" cy="100"/>
                </a:xfrm>
                <a:custGeom>
                  <a:avLst/>
                  <a:gdLst>
                    <a:gd name="T0" fmla="*/ 0 w 120"/>
                    <a:gd name="T1" fmla="*/ 0 h 100"/>
                    <a:gd name="T2" fmla="*/ 3 w 120"/>
                    <a:gd name="T3" fmla="*/ 41 h 100"/>
                    <a:gd name="T4" fmla="*/ 117 w 120"/>
                    <a:gd name="T5" fmla="*/ 100 h 100"/>
                    <a:gd name="T6" fmla="*/ 120 w 120"/>
                    <a:gd name="T7" fmla="*/ 87 h 100"/>
                    <a:gd name="T8" fmla="*/ 0 w 120"/>
                    <a:gd name="T9" fmla="*/ 0 h 100"/>
                    <a:gd name="T10" fmla="*/ 0 w 120"/>
                    <a:gd name="T11" fmla="*/ 0 h 100"/>
                    <a:gd name="T12" fmla="*/ 0 60000 65536"/>
                    <a:gd name="T13" fmla="*/ 0 60000 65536"/>
                    <a:gd name="T14" fmla="*/ 0 60000 65536"/>
                    <a:gd name="T15" fmla="*/ 0 60000 65536"/>
                    <a:gd name="T16" fmla="*/ 0 60000 65536"/>
                    <a:gd name="T17" fmla="*/ 0 60000 65536"/>
                    <a:gd name="T18" fmla="*/ 0 w 120"/>
                    <a:gd name="T19" fmla="*/ 0 h 100"/>
                    <a:gd name="T20" fmla="*/ 120 w 120"/>
                    <a:gd name="T21" fmla="*/ 100 h 100"/>
                  </a:gdLst>
                  <a:ahLst/>
                  <a:cxnLst>
                    <a:cxn ang="T12">
                      <a:pos x="T0" y="T1"/>
                    </a:cxn>
                    <a:cxn ang="T13">
                      <a:pos x="T2" y="T3"/>
                    </a:cxn>
                    <a:cxn ang="T14">
                      <a:pos x="T4" y="T5"/>
                    </a:cxn>
                    <a:cxn ang="T15">
                      <a:pos x="T6" y="T7"/>
                    </a:cxn>
                    <a:cxn ang="T16">
                      <a:pos x="T8" y="T9"/>
                    </a:cxn>
                    <a:cxn ang="T17">
                      <a:pos x="T10" y="T11"/>
                    </a:cxn>
                  </a:cxnLst>
                  <a:rect l="T18" t="T19" r="T20" b="T21"/>
                  <a:pathLst>
                    <a:path w="120" h="100">
                      <a:moveTo>
                        <a:pt x="0" y="0"/>
                      </a:moveTo>
                      <a:lnTo>
                        <a:pt x="3" y="41"/>
                      </a:lnTo>
                      <a:lnTo>
                        <a:pt x="117" y="100"/>
                      </a:lnTo>
                      <a:lnTo>
                        <a:pt x="120" y="87"/>
                      </a:lnTo>
                      <a:lnTo>
                        <a:pt x="0" y="0"/>
                      </a:lnTo>
                      <a:close/>
                    </a:path>
                  </a:pathLst>
                </a:custGeom>
                <a:solidFill>
                  <a:srgbClr val="C47A1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396" name="Freeform 168"/>
                <p:cNvSpPr>
                  <a:spLocks/>
                </p:cNvSpPr>
                <p:nvPr/>
              </p:nvSpPr>
              <p:spPr bwMode="auto">
                <a:xfrm>
                  <a:off x="1886" y="2227"/>
                  <a:ext cx="198" cy="97"/>
                </a:xfrm>
                <a:custGeom>
                  <a:avLst/>
                  <a:gdLst>
                    <a:gd name="T0" fmla="*/ 116 w 198"/>
                    <a:gd name="T1" fmla="*/ 0 h 97"/>
                    <a:gd name="T2" fmla="*/ 119 w 198"/>
                    <a:gd name="T3" fmla="*/ 1 h 97"/>
                    <a:gd name="T4" fmla="*/ 122 w 198"/>
                    <a:gd name="T5" fmla="*/ 2 h 97"/>
                    <a:gd name="T6" fmla="*/ 125 w 198"/>
                    <a:gd name="T7" fmla="*/ 4 h 97"/>
                    <a:gd name="T8" fmla="*/ 129 w 198"/>
                    <a:gd name="T9" fmla="*/ 5 h 97"/>
                    <a:gd name="T10" fmla="*/ 133 w 198"/>
                    <a:gd name="T11" fmla="*/ 7 h 97"/>
                    <a:gd name="T12" fmla="*/ 137 w 198"/>
                    <a:gd name="T13" fmla="*/ 7 h 97"/>
                    <a:gd name="T14" fmla="*/ 141 w 198"/>
                    <a:gd name="T15" fmla="*/ 8 h 97"/>
                    <a:gd name="T16" fmla="*/ 145 w 198"/>
                    <a:gd name="T17" fmla="*/ 9 h 97"/>
                    <a:gd name="T18" fmla="*/ 149 w 198"/>
                    <a:gd name="T19" fmla="*/ 10 h 97"/>
                    <a:gd name="T20" fmla="*/ 153 w 198"/>
                    <a:gd name="T21" fmla="*/ 10 h 97"/>
                    <a:gd name="T22" fmla="*/ 157 w 198"/>
                    <a:gd name="T23" fmla="*/ 11 h 97"/>
                    <a:gd name="T24" fmla="*/ 161 w 198"/>
                    <a:gd name="T25" fmla="*/ 11 h 97"/>
                    <a:gd name="T26" fmla="*/ 166 w 198"/>
                    <a:gd name="T27" fmla="*/ 11 h 97"/>
                    <a:gd name="T28" fmla="*/ 170 w 198"/>
                    <a:gd name="T29" fmla="*/ 11 h 97"/>
                    <a:gd name="T30" fmla="*/ 174 w 198"/>
                    <a:gd name="T31" fmla="*/ 11 h 97"/>
                    <a:gd name="T32" fmla="*/ 178 w 198"/>
                    <a:gd name="T33" fmla="*/ 11 h 97"/>
                    <a:gd name="T34" fmla="*/ 183 w 198"/>
                    <a:gd name="T35" fmla="*/ 10 h 97"/>
                    <a:gd name="T36" fmla="*/ 187 w 198"/>
                    <a:gd name="T37" fmla="*/ 9 h 97"/>
                    <a:gd name="T38" fmla="*/ 191 w 198"/>
                    <a:gd name="T39" fmla="*/ 9 h 97"/>
                    <a:gd name="T40" fmla="*/ 194 w 198"/>
                    <a:gd name="T41" fmla="*/ 8 h 97"/>
                    <a:gd name="T42" fmla="*/ 198 w 198"/>
                    <a:gd name="T43" fmla="*/ 7 h 97"/>
                    <a:gd name="T44" fmla="*/ 197 w 198"/>
                    <a:gd name="T45" fmla="*/ 18 h 97"/>
                    <a:gd name="T46" fmla="*/ 194 w 198"/>
                    <a:gd name="T47" fmla="*/ 18 h 97"/>
                    <a:gd name="T48" fmla="*/ 189 w 198"/>
                    <a:gd name="T49" fmla="*/ 18 h 97"/>
                    <a:gd name="T50" fmla="*/ 186 w 198"/>
                    <a:gd name="T51" fmla="*/ 18 h 97"/>
                    <a:gd name="T52" fmla="*/ 183 w 198"/>
                    <a:gd name="T53" fmla="*/ 17 h 97"/>
                    <a:gd name="T54" fmla="*/ 179 w 198"/>
                    <a:gd name="T55" fmla="*/ 17 h 97"/>
                    <a:gd name="T56" fmla="*/ 175 w 198"/>
                    <a:gd name="T57" fmla="*/ 17 h 97"/>
                    <a:gd name="T58" fmla="*/ 171 w 198"/>
                    <a:gd name="T59" fmla="*/ 17 h 97"/>
                    <a:gd name="T60" fmla="*/ 166 w 198"/>
                    <a:gd name="T61" fmla="*/ 17 h 97"/>
                    <a:gd name="T62" fmla="*/ 161 w 198"/>
                    <a:gd name="T63" fmla="*/ 17 h 97"/>
                    <a:gd name="T64" fmla="*/ 156 w 198"/>
                    <a:gd name="T65" fmla="*/ 18 h 97"/>
                    <a:gd name="T66" fmla="*/ 151 w 198"/>
                    <a:gd name="T67" fmla="*/ 18 h 97"/>
                    <a:gd name="T68" fmla="*/ 146 w 198"/>
                    <a:gd name="T69" fmla="*/ 18 h 97"/>
                    <a:gd name="T70" fmla="*/ 141 w 198"/>
                    <a:gd name="T71" fmla="*/ 18 h 97"/>
                    <a:gd name="T72" fmla="*/ 136 w 198"/>
                    <a:gd name="T73" fmla="*/ 19 h 97"/>
                    <a:gd name="T74" fmla="*/ 131 w 198"/>
                    <a:gd name="T75" fmla="*/ 19 h 97"/>
                    <a:gd name="T76" fmla="*/ 126 w 198"/>
                    <a:gd name="T77" fmla="*/ 20 h 97"/>
                    <a:gd name="T78" fmla="*/ 120 w 198"/>
                    <a:gd name="T79" fmla="*/ 21 h 97"/>
                    <a:gd name="T80" fmla="*/ 116 w 198"/>
                    <a:gd name="T81" fmla="*/ 22 h 97"/>
                    <a:gd name="T82" fmla="*/ 110 w 198"/>
                    <a:gd name="T83" fmla="*/ 23 h 97"/>
                    <a:gd name="T84" fmla="*/ 105 w 198"/>
                    <a:gd name="T85" fmla="*/ 25 h 97"/>
                    <a:gd name="T86" fmla="*/ 99 w 198"/>
                    <a:gd name="T87" fmla="*/ 28 h 97"/>
                    <a:gd name="T88" fmla="*/ 92 w 198"/>
                    <a:gd name="T89" fmla="*/ 31 h 97"/>
                    <a:gd name="T90" fmla="*/ 85 w 198"/>
                    <a:gd name="T91" fmla="*/ 35 h 97"/>
                    <a:gd name="T92" fmla="*/ 78 w 198"/>
                    <a:gd name="T93" fmla="*/ 39 h 97"/>
                    <a:gd name="T94" fmla="*/ 71 w 198"/>
                    <a:gd name="T95" fmla="*/ 43 h 97"/>
                    <a:gd name="T96" fmla="*/ 64 w 198"/>
                    <a:gd name="T97" fmla="*/ 48 h 97"/>
                    <a:gd name="T98" fmla="*/ 57 w 198"/>
                    <a:gd name="T99" fmla="*/ 53 h 97"/>
                    <a:gd name="T100" fmla="*/ 50 w 198"/>
                    <a:gd name="T101" fmla="*/ 58 h 97"/>
                    <a:gd name="T102" fmla="*/ 43 w 198"/>
                    <a:gd name="T103" fmla="*/ 63 h 97"/>
                    <a:gd name="T104" fmla="*/ 36 w 198"/>
                    <a:gd name="T105" fmla="*/ 68 h 97"/>
                    <a:gd name="T106" fmla="*/ 29 w 198"/>
                    <a:gd name="T107" fmla="*/ 73 h 97"/>
                    <a:gd name="T108" fmla="*/ 24 w 198"/>
                    <a:gd name="T109" fmla="*/ 77 h 97"/>
                    <a:gd name="T110" fmla="*/ 18 w 198"/>
                    <a:gd name="T111" fmla="*/ 82 h 97"/>
                    <a:gd name="T112" fmla="*/ 14 w 198"/>
                    <a:gd name="T113" fmla="*/ 86 h 97"/>
                    <a:gd name="T114" fmla="*/ 9 w 198"/>
                    <a:gd name="T115" fmla="*/ 89 h 97"/>
                    <a:gd name="T116" fmla="*/ 6 w 198"/>
                    <a:gd name="T117" fmla="*/ 92 h 97"/>
                    <a:gd name="T118" fmla="*/ 2 w 198"/>
                    <a:gd name="T119" fmla="*/ 95 h 97"/>
                    <a:gd name="T120" fmla="*/ 0 w 198"/>
                    <a:gd name="T121" fmla="*/ 97 h 9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98"/>
                    <a:gd name="T184" fmla="*/ 0 h 97"/>
                    <a:gd name="T185" fmla="*/ 198 w 198"/>
                    <a:gd name="T186" fmla="*/ 97 h 9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98" h="97">
                      <a:moveTo>
                        <a:pt x="3" y="83"/>
                      </a:moveTo>
                      <a:lnTo>
                        <a:pt x="115" y="0"/>
                      </a:lnTo>
                      <a:lnTo>
                        <a:pt x="116" y="0"/>
                      </a:lnTo>
                      <a:lnTo>
                        <a:pt x="117" y="0"/>
                      </a:lnTo>
                      <a:lnTo>
                        <a:pt x="118" y="1"/>
                      </a:lnTo>
                      <a:lnTo>
                        <a:pt x="119" y="1"/>
                      </a:lnTo>
                      <a:lnTo>
                        <a:pt x="120" y="2"/>
                      </a:lnTo>
                      <a:lnTo>
                        <a:pt x="121" y="2"/>
                      </a:lnTo>
                      <a:lnTo>
                        <a:pt x="122" y="2"/>
                      </a:lnTo>
                      <a:lnTo>
                        <a:pt x="123" y="3"/>
                      </a:lnTo>
                      <a:lnTo>
                        <a:pt x="124" y="4"/>
                      </a:lnTo>
                      <a:lnTo>
                        <a:pt x="125" y="4"/>
                      </a:lnTo>
                      <a:lnTo>
                        <a:pt x="126" y="4"/>
                      </a:lnTo>
                      <a:lnTo>
                        <a:pt x="127" y="5"/>
                      </a:lnTo>
                      <a:lnTo>
                        <a:pt x="129" y="5"/>
                      </a:lnTo>
                      <a:lnTo>
                        <a:pt x="130" y="6"/>
                      </a:lnTo>
                      <a:lnTo>
                        <a:pt x="131" y="6"/>
                      </a:lnTo>
                      <a:lnTo>
                        <a:pt x="133" y="7"/>
                      </a:lnTo>
                      <a:lnTo>
                        <a:pt x="134" y="7"/>
                      </a:lnTo>
                      <a:lnTo>
                        <a:pt x="135" y="7"/>
                      </a:lnTo>
                      <a:lnTo>
                        <a:pt x="137" y="7"/>
                      </a:lnTo>
                      <a:lnTo>
                        <a:pt x="138" y="8"/>
                      </a:lnTo>
                      <a:lnTo>
                        <a:pt x="139" y="8"/>
                      </a:lnTo>
                      <a:lnTo>
                        <a:pt x="141" y="8"/>
                      </a:lnTo>
                      <a:lnTo>
                        <a:pt x="142" y="8"/>
                      </a:lnTo>
                      <a:lnTo>
                        <a:pt x="143" y="9"/>
                      </a:lnTo>
                      <a:lnTo>
                        <a:pt x="145" y="9"/>
                      </a:lnTo>
                      <a:lnTo>
                        <a:pt x="146" y="9"/>
                      </a:lnTo>
                      <a:lnTo>
                        <a:pt x="147" y="9"/>
                      </a:lnTo>
                      <a:lnTo>
                        <a:pt x="149" y="10"/>
                      </a:lnTo>
                      <a:lnTo>
                        <a:pt x="150" y="10"/>
                      </a:lnTo>
                      <a:lnTo>
                        <a:pt x="152" y="10"/>
                      </a:lnTo>
                      <a:lnTo>
                        <a:pt x="153" y="10"/>
                      </a:lnTo>
                      <a:lnTo>
                        <a:pt x="155" y="11"/>
                      </a:lnTo>
                      <a:lnTo>
                        <a:pt x="156" y="11"/>
                      </a:lnTo>
                      <a:lnTo>
                        <a:pt x="157" y="11"/>
                      </a:lnTo>
                      <a:lnTo>
                        <a:pt x="159" y="11"/>
                      </a:lnTo>
                      <a:lnTo>
                        <a:pt x="160" y="11"/>
                      </a:lnTo>
                      <a:lnTo>
                        <a:pt x="161" y="11"/>
                      </a:lnTo>
                      <a:lnTo>
                        <a:pt x="163" y="11"/>
                      </a:lnTo>
                      <a:lnTo>
                        <a:pt x="164" y="11"/>
                      </a:lnTo>
                      <a:lnTo>
                        <a:pt x="166" y="11"/>
                      </a:lnTo>
                      <a:lnTo>
                        <a:pt x="167" y="11"/>
                      </a:lnTo>
                      <a:lnTo>
                        <a:pt x="169" y="11"/>
                      </a:lnTo>
                      <a:lnTo>
                        <a:pt x="170" y="11"/>
                      </a:lnTo>
                      <a:lnTo>
                        <a:pt x="171" y="11"/>
                      </a:lnTo>
                      <a:lnTo>
                        <a:pt x="173" y="11"/>
                      </a:lnTo>
                      <a:lnTo>
                        <a:pt x="174" y="11"/>
                      </a:lnTo>
                      <a:lnTo>
                        <a:pt x="176" y="11"/>
                      </a:lnTo>
                      <a:lnTo>
                        <a:pt x="177" y="11"/>
                      </a:lnTo>
                      <a:lnTo>
                        <a:pt x="178" y="11"/>
                      </a:lnTo>
                      <a:lnTo>
                        <a:pt x="180" y="10"/>
                      </a:lnTo>
                      <a:lnTo>
                        <a:pt x="181" y="10"/>
                      </a:lnTo>
                      <a:lnTo>
                        <a:pt x="183" y="10"/>
                      </a:lnTo>
                      <a:lnTo>
                        <a:pt x="184" y="10"/>
                      </a:lnTo>
                      <a:lnTo>
                        <a:pt x="186" y="9"/>
                      </a:lnTo>
                      <a:lnTo>
                        <a:pt x="187" y="9"/>
                      </a:lnTo>
                      <a:lnTo>
                        <a:pt x="188" y="9"/>
                      </a:lnTo>
                      <a:lnTo>
                        <a:pt x="189" y="9"/>
                      </a:lnTo>
                      <a:lnTo>
                        <a:pt x="191" y="9"/>
                      </a:lnTo>
                      <a:lnTo>
                        <a:pt x="192" y="8"/>
                      </a:lnTo>
                      <a:lnTo>
                        <a:pt x="193" y="8"/>
                      </a:lnTo>
                      <a:lnTo>
                        <a:pt x="194" y="8"/>
                      </a:lnTo>
                      <a:lnTo>
                        <a:pt x="196" y="7"/>
                      </a:lnTo>
                      <a:lnTo>
                        <a:pt x="197" y="7"/>
                      </a:lnTo>
                      <a:lnTo>
                        <a:pt x="198" y="7"/>
                      </a:lnTo>
                      <a:lnTo>
                        <a:pt x="197" y="18"/>
                      </a:lnTo>
                      <a:lnTo>
                        <a:pt x="196" y="18"/>
                      </a:lnTo>
                      <a:lnTo>
                        <a:pt x="195" y="18"/>
                      </a:lnTo>
                      <a:lnTo>
                        <a:pt x="194" y="18"/>
                      </a:lnTo>
                      <a:lnTo>
                        <a:pt x="193" y="18"/>
                      </a:lnTo>
                      <a:lnTo>
                        <a:pt x="191" y="18"/>
                      </a:lnTo>
                      <a:lnTo>
                        <a:pt x="189" y="18"/>
                      </a:lnTo>
                      <a:lnTo>
                        <a:pt x="188" y="18"/>
                      </a:lnTo>
                      <a:lnTo>
                        <a:pt x="187" y="18"/>
                      </a:lnTo>
                      <a:lnTo>
                        <a:pt x="186" y="18"/>
                      </a:lnTo>
                      <a:lnTo>
                        <a:pt x="185" y="18"/>
                      </a:lnTo>
                      <a:lnTo>
                        <a:pt x="184" y="17"/>
                      </a:lnTo>
                      <a:lnTo>
                        <a:pt x="183" y="17"/>
                      </a:lnTo>
                      <a:lnTo>
                        <a:pt x="182" y="17"/>
                      </a:lnTo>
                      <a:lnTo>
                        <a:pt x="181" y="17"/>
                      </a:lnTo>
                      <a:lnTo>
                        <a:pt x="179" y="17"/>
                      </a:lnTo>
                      <a:lnTo>
                        <a:pt x="178" y="17"/>
                      </a:lnTo>
                      <a:lnTo>
                        <a:pt x="176" y="17"/>
                      </a:lnTo>
                      <a:lnTo>
                        <a:pt x="175" y="17"/>
                      </a:lnTo>
                      <a:lnTo>
                        <a:pt x="174" y="17"/>
                      </a:lnTo>
                      <a:lnTo>
                        <a:pt x="172" y="17"/>
                      </a:lnTo>
                      <a:lnTo>
                        <a:pt x="171" y="17"/>
                      </a:lnTo>
                      <a:lnTo>
                        <a:pt x="169" y="17"/>
                      </a:lnTo>
                      <a:lnTo>
                        <a:pt x="168" y="17"/>
                      </a:lnTo>
                      <a:lnTo>
                        <a:pt x="166" y="17"/>
                      </a:lnTo>
                      <a:lnTo>
                        <a:pt x="164" y="17"/>
                      </a:lnTo>
                      <a:lnTo>
                        <a:pt x="163" y="17"/>
                      </a:lnTo>
                      <a:lnTo>
                        <a:pt x="161" y="17"/>
                      </a:lnTo>
                      <a:lnTo>
                        <a:pt x="160" y="17"/>
                      </a:lnTo>
                      <a:lnTo>
                        <a:pt x="158" y="17"/>
                      </a:lnTo>
                      <a:lnTo>
                        <a:pt x="156" y="18"/>
                      </a:lnTo>
                      <a:lnTo>
                        <a:pt x="155" y="18"/>
                      </a:lnTo>
                      <a:lnTo>
                        <a:pt x="153" y="18"/>
                      </a:lnTo>
                      <a:lnTo>
                        <a:pt x="151" y="18"/>
                      </a:lnTo>
                      <a:lnTo>
                        <a:pt x="150" y="18"/>
                      </a:lnTo>
                      <a:lnTo>
                        <a:pt x="148" y="18"/>
                      </a:lnTo>
                      <a:lnTo>
                        <a:pt x="146" y="18"/>
                      </a:lnTo>
                      <a:lnTo>
                        <a:pt x="144" y="18"/>
                      </a:lnTo>
                      <a:lnTo>
                        <a:pt x="143" y="18"/>
                      </a:lnTo>
                      <a:lnTo>
                        <a:pt x="141" y="18"/>
                      </a:lnTo>
                      <a:lnTo>
                        <a:pt x="139" y="18"/>
                      </a:lnTo>
                      <a:lnTo>
                        <a:pt x="137" y="19"/>
                      </a:lnTo>
                      <a:lnTo>
                        <a:pt x="136" y="19"/>
                      </a:lnTo>
                      <a:lnTo>
                        <a:pt x="134" y="19"/>
                      </a:lnTo>
                      <a:lnTo>
                        <a:pt x="132" y="19"/>
                      </a:lnTo>
                      <a:lnTo>
                        <a:pt x="131" y="19"/>
                      </a:lnTo>
                      <a:lnTo>
                        <a:pt x="129" y="20"/>
                      </a:lnTo>
                      <a:lnTo>
                        <a:pt x="127" y="20"/>
                      </a:lnTo>
                      <a:lnTo>
                        <a:pt x="126" y="20"/>
                      </a:lnTo>
                      <a:lnTo>
                        <a:pt x="124" y="20"/>
                      </a:lnTo>
                      <a:lnTo>
                        <a:pt x="122" y="20"/>
                      </a:lnTo>
                      <a:lnTo>
                        <a:pt x="120" y="21"/>
                      </a:lnTo>
                      <a:lnTo>
                        <a:pt x="119" y="21"/>
                      </a:lnTo>
                      <a:lnTo>
                        <a:pt x="117" y="21"/>
                      </a:lnTo>
                      <a:lnTo>
                        <a:pt x="116" y="22"/>
                      </a:lnTo>
                      <a:lnTo>
                        <a:pt x="114" y="22"/>
                      </a:lnTo>
                      <a:lnTo>
                        <a:pt x="112" y="22"/>
                      </a:lnTo>
                      <a:lnTo>
                        <a:pt x="110" y="23"/>
                      </a:lnTo>
                      <a:lnTo>
                        <a:pt x="109" y="24"/>
                      </a:lnTo>
                      <a:lnTo>
                        <a:pt x="107" y="24"/>
                      </a:lnTo>
                      <a:lnTo>
                        <a:pt x="105" y="25"/>
                      </a:lnTo>
                      <a:lnTo>
                        <a:pt x="103" y="26"/>
                      </a:lnTo>
                      <a:lnTo>
                        <a:pt x="101" y="27"/>
                      </a:lnTo>
                      <a:lnTo>
                        <a:pt x="99" y="28"/>
                      </a:lnTo>
                      <a:lnTo>
                        <a:pt x="96" y="29"/>
                      </a:lnTo>
                      <a:lnTo>
                        <a:pt x="94" y="30"/>
                      </a:lnTo>
                      <a:lnTo>
                        <a:pt x="92" y="31"/>
                      </a:lnTo>
                      <a:lnTo>
                        <a:pt x="90" y="32"/>
                      </a:lnTo>
                      <a:lnTo>
                        <a:pt x="88" y="33"/>
                      </a:lnTo>
                      <a:lnTo>
                        <a:pt x="85" y="35"/>
                      </a:lnTo>
                      <a:lnTo>
                        <a:pt x="83" y="36"/>
                      </a:lnTo>
                      <a:lnTo>
                        <a:pt x="81" y="38"/>
                      </a:lnTo>
                      <a:lnTo>
                        <a:pt x="78" y="39"/>
                      </a:lnTo>
                      <a:lnTo>
                        <a:pt x="76" y="40"/>
                      </a:lnTo>
                      <a:lnTo>
                        <a:pt x="74" y="42"/>
                      </a:lnTo>
                      <a:lnTo>
                        <a:pt x="71" y="43"/>
                      </a:lnTo>
                      <a:lnTo>
                        <a:pt x="69" y="45"/>
                      </a:lnTo>
                      <a:lnTo>
                        <a:pt x="66" y="46"/>
                      </a:lnTo>
                      <a:lnTo>
                        <a:pt x="64" y="48"/>
                      </a:lnTo>
                      <a:lnTo>
                        <a:pt x="62" y="50"/>
                      </a:lnTo>
                      <a:lnTo>
                        <a:pt x="59" y="51"/>
                      </a:lnTo>
                      <a:lnTo>
                        <a:pt x="57" y="53"/>
                      </a:lnTo>
                      <a:lnTo>
                        <a:pt x="54" y="55"/>
                      </a:lnTo>
                      <a:lnTo>
                        <a:pt x="52" y="57"/>
                      </a:lnTo>
                      <a:lnTo>
                        <a:pt x="50" y="58"/>
                      </a:lnTo>
                      <a:lnTo>
                        <a:pt x="47" y="60"/>
                      </a:lnTo>
                      <a:lnTo>
                        <a:pt x="45" y="62"/>
                      </a:lnTo>
                      <a:lnTo>
                        <a:pt x="43" y="63"/>
                      </a:lnTo>
                      <a:lnTo>
                        <a:pt x="40" y="65"/>
                      </a:lnTo>
                      <a:lnTo>
                        <a:pt x="38" y="66"/>
                      </a:lnTo>
                      <a:lnTo>
                        <a:pt x="36" y="68"/>
                      </a:lnTo>
                      <a:lnTo>
                        <a:pt x="34" y="70"/>
                      </a:lnTo>
                      <a:lnTo>
                        <a:pt x="32" y="71"/>
                      </a:lnTo>
                      <a:lnTo>
                        <a:pt x="29" y="73"/>
                      </a:lnTo>
                      <a:lnTo>
                        <a:pt x="28" y="75"/>
                      </a:lnTo>
                      <a:lnTo>
                        <a:pt x="26" y="76"/>
                      </a:lnTo>
                      <a:lnTo>
                        <a:pt x="24" y="77"/>
                      </a:lnTo>
                      <a:lnTo>
                        <a:pt x="22" y="79"/>
                      </a:lnTo>
                      <a:lnTo>
                        <a:pt x="20" y="81"/>
                      </a:lnTo>
                      <a:lnTo>
                        <a:pt x="18" y="82"/>
                      </a:lnTo>
                      <a:lnTo>
                        <a:pt x="17" y="83"/>
                      </a:lnTo>
                      <a:lnTo>
                        <a:pt x="15" y="84"/>
                      </a:lnTo>
                      <a:lnTo>
                        <a:pt x="14" y="86"/>
                      </a:lnTo>
                      <a:lnTo>
                        <a:pt x="12" y="87"/>
                      </a:lnTo>
                      <a:lnTo>
                        <a:pt x="10" y="88"/>
                      </a:lnTo>
                      <a:lnTo>
                        <a:pt x="9" y="89"/>
                      </a:lnTo>
                      <a:lnTo>
                        <a:pt x="8" y="90"/>
                      </a:lnTo>
                      <a:lnTo>
                        <a:pt x="7" y="91"/>
                      </a:lnTo>
                      <a:lnTo>
                        <a:pt x="6" y="92"/>
                      </a:lnTo>
                      <a:lnTo>
                        <a:pt x="4" y="93"/>
                      </a:lnTo>
                      <a:lnTo>
                        <a:pt x="4" y="94"/>
                      </a:lnTo>
                      <a:lnTo>
                        <a:pt x="2" y="95"/>
                      </a:lnTo>
                      <a:lnTo>
                        <a:pt x="1" y="96"/>
                      </a:lnTo>
                      <a:lnTo>
                        <a:pt x="0" y="97"/>
                      </a:lnTo>
                      <a:lnTo>
                        <a:pt x="3" y="83"/>
                      </a:lnTo>
                      <a:close/>
                    </a:path>
                  </a:pathLst>
                </a:custGeom>
                <a:solidFill>
                  <a:srgbClr val="E680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397" name="Freeform 169"/>
                <p:cNvSpPr>
                  <a:spLocks/>
                </p:cNvSpPr>
                <p:nvPr/>
              </p:nvSpPr>
              <p:spPr bwMode="auto">
                <a:xfrm>
                  <a:off x="1704" y="2238"/>
                  <a:ext cx="95" cy="61"/>
                </a:xfrm>
                <a:custGeom>
                  <a:avLst/>
                  <a:gdLst>
                    <a:gd name="T0" fmla="*/ 45 w 95"/>
                    <a:gd name="T1" fmla="*/ 0 h 61"/>
                    <a:gd name="T2" fmla="*/ 44 w 95"/>
                    <a:gd name="T3" fmla="*/ 0 h 61"/>
                    <a:gd name="T4" fmla="*/ 42 w 95"/>
                    <a:gd name="T5" fmla="*/ 0 h 61"/>
                    <a:gd name="T6" fmla="*/ 39 w 95"/>
                    <a:gd name="T7" fmla="*/ 0 h 61"/>
                    <a:gd name="T8" fmla="*/ 36 w 95"/>
                    <a:gd name="T9" fmla="*/ 1 h 61"/>
                    <a:gd name="T10" fmla="*/ 34 w 95"/>
                    <a:gd name="T11" fmla="*/ 1 h 61"/>
                    <a:gd name="T12" fmla="*/ 32 w 95"/>
                    <a:gd name="T13" fmla="*/ 2 h 61"/>
                    <a:gd name="T14" fmla="*/ 30 w 95"/>
                    <a:gd name="T15" fmla="*/ 2 h 61"/>
                    <a:gd name="T16" fmla="*/ 28 w 95"/>
                    <a:gd name="T17" fmla="*/ 3 h 61"/>
                    <a:gd name="T18" fmla="*/ 25 w 95"/>
                    <a:gd name="T19" fmla="*/ 3 h 61"/>
                    <a:gd name="T20" fmla="*/ 23 w 95"/>
                    <a:gd name="T21" fmla="*/ 4 h 61"/>
                    <a:gd name="T22" fmla="*/ 21 w 95"/>
                    <a:gd name="T23" fmla="*/ 5 h 61"/>
                    <a:gd name="T24" fmla="*/ 19 w 95"/>
                    <a:gd name="T25" fmla="*/ 6 h 61"/>
                    <a:gd name="T26" fmla="*/ 16 w 95"/>
                    <a:gd name="T27" fmla="*/ 7 h 61"/>
                    <a:gd name="T28" fmla="*/ 14 w 95"/>
                    <a:gd name="T29" fmla="*/ 8 h 61"/>
                    <a:gd name="T30" fmla="*/ 12 w 95"/>
                    <a:gd name="T31" fmla="*/ 9 h 61"/>
                    <a:gd name="T32" fmla="*/ 10 w 95"/>
                    <a:gd name="T33" fmla="*/ 11 h 61"/>
                    <a:gd name="T34" fmla="*/ 8 w 95"/>
                    <a:gd name="T35" fmla="*/ 12 h 61"/>
                    <a:gd name="T36" fmla="*/ 5 w 95"/>
                    <a:gd name="T37" fmla="*/ 15 h 61"/>
                    <a:gd name="T38" fmla="*/ 3 w 95"/>
                    <a:gd name="T39" fmla="*/ 18 h 61"/>
                    <a:gd name="T40" fmla="*/ 2 w 95"/>
                    <a:gd name="T41" fmla="*/ 20 h 61"/>
                    <a:gd name="T42" fmla="*/ 1 w 95"/>
                    <a:gd name="T43" fmla="*/ 22 h 61"/>
                    <a:gd name="T44" fmla="*/ 1 w 95"/>
                    <a:gd name="T45" fmla="*/ 24 h 61"/>
                    <a:gd name="T46" fmla="*/ 0 w 95"/>
                    <a:gd name="T47" fmla="*/ 27 h 61"/>
                    <a:gd name="T48" fmla="*/ 0 w 95"/>
                    <a:gd name="T49" fmla="*/ 29 h 61"/>
                    <a:gd name="T50" fmla="*/ 0 w 95"/>
                    <a:gd name="T51" fmla="*/ 32 h 61"/>
                    <a:gd name="T52" fmla="*/ 1 w 95"/>
                    <a:gd name="T53" fmla="*/ 35 h 61"/>
                    <a:gd name="T54" fmla="*/ 2 w 95"/>
                    <a:gd name="T55" fmla="*/ 38 h 61"/>
                    <a:gd name="T56" fmla="*/ 3 w 95"/>
                    <a:gd name="T57" fmla="*/ 41 h 61"/>
                    <a:gd name="T58" fmla="*/ 5 w 95"/>
                    <a:gd name="T59" fmla="*/ 44 h 61"/>
                    <a:gd name="T60" fmla="*/ 7 w 95"/>
                    <a:gd name="T61" fmla="*/ 46 h 61"/>
                    <a:gd name="T62" fmla="*/ 9 w 95"/>
                    <a:gd name="T63" fmla="*/ 49 h 61"/>
                    <a:gd name="T64" fmla="*/ 12 w 95"/>
                    <a:gd name="T65" fmla="*/ 51 h 61"/>
                    <a:gd name="T66" fmla="*/ 14 w 95"/>
                    <a:gd name="T67" fmla="*/ 52 h 61"/>
                    <a:gd name="T68" fmla="*/ 17 w 95"/>
                    <a:gd name="T69" fmla="*/ 54 h 61"/>
                    <a:gd name="T70" fmla="*/ 21 w 95"/>
                    <a:gd name="T71" fmla="*/ 55 h 61"/>
                    <a:gd name="T72" fmla="*/ 24 w 95"/>
                    <a:gd name="T73" fmla="*/ 56 h 61"/>
                    <a:gd name="T74" fmla="*/ 27 w 95"/>
                    <a:gd name="T75" fmla="*/ 57 h 61"/>
                    <a:gd name="T76" fmla="*/ 31 w 95"/>
                    <a:gd name="T77" fmla="*/ 58 h 61"/>
                    <a:gd name="T78" fmla="*/ 35 w 95"/>
                    <a:gd name="T79" fmla="*/ 59 h 61"/>
                    <a:gd name="T80" fmla="*/ 39 w 95"/>
                    <a:gd name="T81" fmla="*/ 60 h 61"/>
                    <a:gd name="T82" fmla="*/ 43 w 95"/>
                    <a:gd name="T83" fmla="*/ 60 h 61"/>
                    <a:gd name="T84" fmla="*/ 47 w 95"/>
                    <a:gd name="T85" fmla="*/ 60 h 61"/>
                    <a:gd name="T86" fmla="*/ 51 w 95"/>
                    <a:gd name="T87" fmla="*/ 61 h 61"/>
                    <a:gd name="T88" fmla="*/ 54 w 95"/>
                    <a:gd name="T89" fmla="*/ 61 h 61"/>
                    <a:gd name="T90" fmla="*/ 58 w 95"/>
                    <a:gd name="T91" fmla="*/ 60 h 61"/>
                    <a:gd name="T92" fmla="*/ 62 w 95"/>
                    <a:gd name="T93" fmla="*/ 60 h 61"/>
                    <a:gd name="T94" fmla="*/ 66 w 95"/>
                    <a:gd name="T95" fmla="*/ 60 h 61"/>
                    <a:gd name="T96" fmla="*/ 69 w 95"/>
                    <a:gd name="T97" fmla="*/ 60 h 61"/>
                    <a:gd name="T98" fmla="*/ 73 w 95"/>
                    <a:gd name="T99" fmla="*/ 60 h 61"/>
                    <a:gd name="T100" fmla="*/ 76 w 95"/>
                    <a:gd name="T101" fmla="*/ 59 h 61"/>
                    <a:gd name="T102" fmla="*/ 79 w 95"/>
                    <a:gd name="T103" fmla="*/ 59 h 61"/>
                    <a:gd name="T104" fmla="*/ 83 w 95"/>
                    <a:gd name="T105" fmla="*/ 58 h 61"/>
                    <a:gd name="T106" fmla="*/ 85 w 95"/>
                    <a:gd name="T107" fmla="*/ 57 h 61"/>
                    <a:gd name="T108" fmla="*/ 88 w 95"/>
                    <a:gd name="T109" fmla="*/ 57 h 61"/>
                    <a:gd name="T110" fmla="*/ 90 w 95"/>
                    <a:gd name="T111" fmla="*/ 57 h 61"/>
                    <a:gd name="T112" fmla="*/ 92 w 95"/>
                    <a:gd name="T113" fmla="*/ 56 h 61"/>
                    <a:gd name="T114" fmla="*/ 94 w 95"/>
                    <a:gd name="T115" fmla="*/ 55 h 61"/>
                    <a:gd name="T116" fmla="*/ 48 w 95"/>
                    <a:gd name="T117" fmla="*/ 27 h 61"/>
                    <a:gd name="T118" fmla="*/ 46 w 95"/>
                    <a:gd name="T119" fmla="*/ 0 h 61"/>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5"/>
                    <a:gd name="T181" fmla="*/ 0 h 61"/>
                    <a:gd name="T182" fmla="*/ 95 w 95"/>
                    <a:gd name="T183" fmla="*/ 61 h 61"/>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5" h="61">
                      <a:moveTo>
                        <a:pt x="46" y="0"/>
                      </a:moveTo>
                      <a:lnTo>
                        <a:pt x="45" y="0"/>
                      </a:lnTo>
                      <a:lnTo>
                        <a:pt x="44" y="0"/>
                      </a:lnTo>
                      <a:lnTo>
                        <a:pt x="43" y="0"/>
                      </a:lnTo>
                      <a:lnTo>
                        <a:pt x="42" y="0"/>
                      </a:lnTo>
                      <a:lnTo>
                        <a:pt x="40" y="0"/>
                      </a:lnTo>
                      <a:lnTo>
                        <a:pt x="39" y="0"/>
                      </a:lnTo>
                      <a:lnTo>
                        <a:pt x="37" y="1"/>
                      </a:lnTo>
                      <a:lnTo>
                        <a:pt x="36" y="1"/>
                      </a:lnTo>
                      <a:lnTo>
                        <a:pt x="35" y="1"/>
                      </a:lnTo>
                      <a:lnTo>
                        <a:pt x="34" y="1"/>
                      </a:lnTo>
                      <a:lnTo>
                        <a:pt x="33" y="1"/>
                      </a:lnTo>
                      <a:lnTo>
                        <a:pt x="32" y="2"/>
                      </a:lnTo>
                      <a:lnTo>
                        <a:pt x="31" y="2"/>
                      </a:lnTo>
                      <a:lnTo>
                        <a:pt x="30" y="2"/>
                      </a:lnTo>
                      <a:lnTo>
                        <a:pt x="29" y="2"/>
                      </a:lnTo>
                      <a:lnTo>
                        <a:pt x="28" y="3"/>
                      </a:lnTo>
                      <a:lnTo>
                        <a:pt x="26" y="3"/>
                      </a:lnTo>
                      <a:lnTo>
                        <a:pt x="25" y="3"/>
                      </a:lnTo>
                      <a:lnTo>
                        <a:pt x="24" y="4"/>
                      </a:lnTo>
                      <a:lnTo>
                        <a:pt x="23" y="4"/>
                      </a:lnTo>
                      <a:lnTo>
                        <a:pt x="22" y="5"/>
                      </a:lnTo>
                      <a:lnTo>
                        <a:pt x="21" y="5"/>
                      </a:lnTo>
                      <a:lnTo>
                        <a:pt x="20" y="6"/>
                      </a:lnTo>
                      <a:lnTo>
                        <a:pt x="19" y="6"/>
                      </a:lnTo>
                      <a:lnTo>
                        <a:pt x="17" y="7"/>
                      </a:lnTo>
                      <a:lnTo>
                        <a:pt x="16" y="7"/>
                      </a:lnTo>
                      <a:lnTo>
                        <a:pt x="15" y="8"/>
                      </a:lnTo>
                      <a:lnTo>
                        <a:pt x="14" y="8"/>
                      </a:lnTo>
                      <a:lnTo>
                        <a:pt x="13" y="9"/>
                      </a:lnTo>
                      <a:lnTo>
                        <a:pt x="12" y="9"/>
                      </a:lnTo>
                      <a:lnTo>
                        <a:pt x="11" y="10"/>
                      </a:lnTo>
                      <a:lnTo>
                        <a:pt x="10" y="11"/>
                      </a:lnTo>
                      <a:lnTo>
                        <a:pt x="9" y="11"/>
                      </a:lnTo>
                      <a:lnTo>
                        <a:pt x="8" y="12"/>
                      </a:lnTo>
                      <a:lnTo>
                        <a:pt x="7" y="13"/>
                      </a:lnTo>
                      <a:lnTo>
                        <a:pt x="5" y="15"/>
                      </a:lnTo>
                      <a:lnTo>
                        <a:pt x="4" y="17"/>
                      </a:lnTo>
                      <a:lnTo>
                        <a:pt x="3" y="18"/>
                      </a:lnTo>
                      <a:lnTo>
                        <a:pt x="3" y="19"/>
                      </a:lnTo>
                      <a:lnTo>
                        <a:pt x="2" y="20"/>
                      </a:lnTo>
                      <a:lnTo>
                        <a:pt x="2" y="21"/>
                      </a:lnTo>
                      <a:lnTo>
                        <a:pt x="1" y="22"/>
                      </a:lnTo>
                      <a:lnTo>
                        <a:pt x="1" y="23"/>
                      </a:lnTo>
                      <a:lnTo>
                        <a:pt x="1" y="24"/>
                      </a:lnTo>
                      <a:lnTo>
                        <a:pt x="1" y="26"/>
                      </a:lnTo>
                      <a:lnTo>
                        <a:pt x="0" y="27"/>
                      </a:lnTo>
                      <a:lnTo>
                        <a:pt x="0" y="28"/>
                      </a:lnTo>
                      <a:lnTo>
                        <a:pt x="0" y="29"/>
                      </a:lnTo>
                      <a:lnTo>
                        <a:pt x="0" y="31"/>
                      </a:lnTo>
                      <a:lnTo>
                        <a:pt x="0" y="32"/>
                      </a:lnTo>
                      <a:lnTo>
                        <a:pt x="1" y="33"/>
                      </a:lnTo>
                      <a:lnTo>
                        <a:pt x="1" y="35"/>
                      </a:lnTo>
                      <a:lnTo>
                        <a:pt x="2" y="37"/>
                      </a:lnTo>
                      <a:lnTo>
                        <a:pt x="2" y="38"/>
                      </a:lnTo>
                      <a:lnTo>
                        <a:pt x="2" y="40"/>
                      </a:lnTo>
                      <a:lnTo>
                        <a:pt x="3" y="41"/>
                      </a:lnTo>
                      <a:lnTo>
                        <a:pt x="4" y="43"/>
                      </a:lnTo>
                      <a:lnTo>
                        <a:pt x="5" y="44"/>
                      </a:lnTo>
                      <a:lnTo>
                        <a:pt x="6" y="45"/>
                      </a:lnTo>
                      <a:lnTo>
                        <a:pt x="7" y="46"/>
                      </a:lnTo>
                      <a:lnTo>
                        <a:pt x="8" y="48"/>
                      </a:lnTo>
                      <a:lnTo>
                        <a:pt x="9" y="49"/>
                      </a:lnTo>
                      <a:lnTo>
                        <a:pt x="10" y="49"/>
                      </a:lnTo>
                      <a:lnTo>
                        <a:pt x="12" y="51"/>
                      </a:lnTo>
                      <a:lnTo>
                        <a:pt x="13" y="51"/>
                      </a:lnTo>
                      <a:lnTo>
                        <a:pt x="14" y="52"/>
                      </a:lnTo>
                      <a:lnTo>
                        <a:pt x="16" y="53"/>
                      </a:lnTo>
                      <a:lnTo>
                        <a:pt x="17" y="54"/>
                      </a:lnTo>
                      <a:lnTo>
                        <a:pt x="19" y="55"/>
                      </a:lnTo>
                      <a:lnTo>
                        <a:pt x="21" y="55"/>
                      </a:lnTo>
                      <a:lnTo>
                        <a:pt x="22" y="56"/>
                      </a:lnTo>
                      <a:lnTo>
                        <a:pt x="24" y="56"/>
                      </a:lnTo>
                      <a:lnTo>
                        <a:pt x="26" y="57"/>
                      </a:lnTo>
                      <a:lnTo>
                        <a:pt x="27" y="57"/>
                      </a:lnTo>
                      <a:lnTo>
                        <a:pt x="29" y="58"/>
                      </a:lnTo>
                      <a:lnTo>
                        <a:pt x="31" y="58"/>
                      </a:lnTo>
                      <a:lnTo>
                        <a:pt x="33" y="59"/>
                      </a:lnTo>
                      <a:lnTo>
                        <a:pt x="35" y="59"/>
                      </a:lnTo>
                      <a:lnTo>
                        <a:pt x="37" y="59"/>
                      </a:lnTo>
                      <a:lnTo>
                        <a:pt x="39" y="60"/>
                      </a:lnTo>
                      <a:lnTo>
                        <a:pt x="40" y="60"/>
                      </a:lnTo>
                      <a:lnTo>
                        <a:pt x="43" y="60"/>
                      </a:lnTo>
                      <a:lnTo>
                        <a:pt x="45" y="60"/>
                      </a:lnTo>
                      <a:lnTo>
                        <a:pt x="47" y="60"/>
                      </a:lnTo>
                      <a:lnTo>
                        <a:pt x="49" y="61"/>
                      </a:lnTo>
                      <a:lnTo>
                        <a:pt x="51" y="61"/>
                      </a:lnTo>
                      <a:lnTo>
                        <a:pt x="53" y="61"/>
                      </a:lnTo>
                      <a:lnTo>
                        <a:pt x="54" y="61"/>
                      </a:lnTo>
                      <a:lnTo>
                        <a:pt x="56" y="61"/>
                      </a:lnTo>
                      <a:lnTo>
                        <a:pt x="58" y="60"/>
                      </a:lnTo>
                      <a:lnTo>
                        <a:pt x="60" y="60"/>
                      </a:lnTo>
                      <a:lnTo>
                        <a:pt x="62" y="60"/>
                      </a:lnTo>
                      <a:lnTo>
                        <a:pt x="64" y="60"/>
                      </a:lnTo>
                      <a:lnTo>
                        <a:pt x="66" y="60"/>
                      </a:lnTo>
                      <a:lnTo>
                        <a:pt x="68" y="60"/>
                      </a:lnTo>
                      <a:lnTo>
                        <a:pt x="69" y="60"/>
                      </a:lnTo>
                      <a:lnTo>
                        <a:pt x="71" y="60"/>
                      </a:lnTo>
                      <a:lnTo>
                        <a:pt x="73" y="60"/>
                      </a:lnTo>
                      <a:lnTo>
                        <a:pt x="75" y="59"/>
                      </a:lnTo>
                      <a:lnTo>
                        <a:pt x="76" y="59"/>
                      </a:lnTo>
                      <a:lnTo>
                        <a:pt x="78" y="59"/>
                      </a:lnTo>
                      <a:lnTo>
                        <a:pt x="79" y="59"/>
                      </a:lnTo>
                      <a:lnTo>
                        <a:pt x="81" y="59"/>
                      </a:lnTo>
                      <a:lnTo>
                        <a:pt x="83" y="58"/>
                      </a:lnTo>
                      <a:lnTo>
                        <a:pt x="84" y="58"/>
                      </a:lnTo>
                      <a:lnTo>
                        <a:pt x="85" y="57"/>
                      </a:lnTo>
                      <a:lnTo>
                        <a:pt x="86" y="57"/>
                      </a:lnTo>
                      <a:lnTo>
                        <a:pt x="88" y="57"/>
                      </a:lnTo>
                      <a:lnTo>
                        <a:pt x="89" y="57"/>
                      </a:lnTo>
                      <a:lnTo>
                        <a:pt x="90" y="57"/>
                      </a:lnTo>
                      <a:lnTo>
                        <a:pt x="91" y="56"/>
                      </a:lnTo>
                      <a:lnTo>
                        <a:pt x="92" y="56"/>
                      </a:lnTo>
                      <a:lnTo>
                        <a:pt x="93" y="56"/>
                      </a:lnTo>
                      <a:lnTo>
                        <a:pt x="94" y="55"/>
                      </a:lnTo>
                      <a:lnTo>
                        <a:pt x="95" y="55"/>
                      </a:lnTo>
                      <a:lnTo>
                        <a:pt x="48" y="27"/>
                      </a:lnTo>
                      <a:lnTo>
                        <a:pt x="46" y="0"/>
                      </a:lnTo>
                      <a:close/>
                    </a:path>
                  </a:pathLst>
                </a:custGeom>
                <a:solidFill>
                  <a:srgbClr val="DEAD9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398" name="Freeform 170"/>
                <p:cNvSpPr>
                  <a:spLocks/>
                </p:cNvSpPr>
                <p:nvPr/>
              </p:nvSpPr>
              <p:spPr bwMode="auto">
                <a:xfrm>
                  <a:off x="1799" y="2273"/>
                  <a:ext cx="184" cy="90"/>
                </a:xfrm>
                <a:custGeom>
                  <a:avLst/>
                  <a:gdLst>
                    <a:gd name="T0" fmla="*/ 91 w 184"/>
                    <a:gd name="T1" fmla="*/ 89 h 90"/>
                    <a:gd name="T2" fmla="*/ 82 w 184"/>
                    <a:gd name="T3" fmla="*/ 89 h 90"/>
                    <a:gd name="T4" fmla="*/ 73 w 184"/>
                    <a:gd name="T5" fmla="*/ 87 h 90"/>
                    <a:gd name="T6" fmla="*/ 64 w 184"/>
                    <a:gd name="T7" fmla="*/ 85 h 90"/>
                    <a:gd name="T8" fmla="*/ 55 w 184"/>
                    <a:gd name="T9" fmla="*/ 82 h 90"/>
                    <a:gd name="T10" fmla="*/ 47 w 184"/>
                    <a:gd name="T11" fmla="*/ 79 h 90"/>
                    <a:gd name="T12" fmla="*/ 39 w 184"/>
                    <a:gd name="T13" fmla="*/ 75 h 90"/>
                    <a:gd name="T14" fmla="*/ 32 w 184"/>
                    <a:gd name="T15" fmla="*/ 71 h 90"/>
                    <a:gd name="T16" fmla="*/ 25 w 184"/>
                    <a:gd name="T17" fmla="*/ 66 h 90"/>
                    <a:gd name="T18" fmla="*/ 19 w 184"/>
                    <a:gd name="T19" fmla="*/ 61 h 90"/>
                    <a:gd name="T20" fmla="*/ 14 w 184"/>
                    <a:gd name="T21" fmla="*/ 56 h 90"/>
                    <a:gd name="T22" fmla="*/ 10 w 184"/>
                    <a:gd name="T23" fmla="*/ 50 h 90"/>
                    <a:gd name="T24" fmla="*/ 6 w 184"/>
                    <a:gd name="T25" fmla="*/ 44 h 90"/>
                    <a:gd name="T26" fmla="*/ 3 w 184"/>
                    <a:gd name="T27" fmla="*/ 38 h 90"/>
                    <a:gd name="T28" fmla="*/ 1 w 184"/>
                    <a:gd name="T29" fmla="*/ 32 h 90"/>
                    <a:gd name="T30" fmla="*/ 0 w 184"/>
                    <a:gd name="T31" fmla="*/ 26 h 90"/>
                    <a:gd name="T32" fmla="*/ 1 w 184"/>
                    <a:gd name="T33" fmla="*/ 22 h 90"/>
                    <a:gd name="T34" fmla="*/ 4 w 184"/>
                    <a:gd name="T35" fmla="*/ 24 h 90"/>
                    <a:gd name="T36" fmla="*/ 8 w 184"/>
                    <a:gd name="T37" fmla="*/ 26 h 90"/>
                    <a:gd name="T38" fmla="*/ 14 w 184"/>
                    <a:gd name="T39" fmla="*/ 29 h 90"/>
                    <a:gd name="T40" fmla="*/ 20 w 184"/>
                    <a:gd name="T41" fmla="*/ 32 h 90"/>
                    <a:gd name="T42" fmla="*/ 27 w 184"/>
                    <a:gd name="T43" fmla="*/ 36 h 90"/>
                    <a:gd name="T44" fmla="*/ 35 w 184"/>
                    <a:gd name="T45" fmla="*/ 40 h 90"/>
                    <a:gd name="T46" fmla="*/ 43 w 184"/>
                    <a:gd name="T47" fmla="*/ 44 h 90"/>
                    <a:gd name="T48" fmla="*/ 51 w 184"/>
                    <a:gd name="T49" fmla="*/ 48 h 90"/>
                    <a:gd name="T50" fmla="*/ 59 w 184"/>
                    <a:gd name="T51" fmla="*/ 51 h 90"/>
                    <a:gd name="T52" fmla="*/ 66 w 184"/>
                    <a:gd name="T53" fmla="*/ 55 h 90"/>
                    <a:gd name="T54" fmla="*/ 72 w 184"/>
                    <a:gd name="T55" fmla="*/ 59 h 90"/>
                    <a:gd name="T56" fmla="*/ 78 w 184"/>
                    <a:gd name="T57" fmla="*/ 62 h 90"/>
                    <a:gd name="T58" fmla="*/ 83 w 184"/>
                    <a:gd name="T59" fmla="*/ 64 h 90"/>
                    <a:gd name="T60" fmla="*/ 87 w 184"/>
                    <a:gd name="T61" fmla="*/ 66 h 90"/>
                    <a:gd name="T62" fmla="*/ 179 w 184"/>
                    <a:gd name="T63" fmla="*/ 3 h 90"/>
                    <a:gd name="T64" fmla="*/ 182 w 184"/>
                    <a:gd name="T65" fmla="*/ 9 h 90"/>
                    <a:gd name="T66" fmla="*/ 184 w 184"/>
                    <a:gd name="T67" fmla="*/ 14 h 90"/>
                    <a:gd name="T68" fmla="*/ 184 w 184"/>
                    <a:gd name="T69" fmla="*/ 20 h 90"/>
                    <a:gd name="T70" fmla="*/ 184 w 184"/>
                    <a:gd name="T71" fmla="*/ 27 h 90"/>
                    <a:gd name="T72" fmla="*/ 183 w 184"/>
                    <a:gd name="T73" fmla="*/ 33 h 90"/>
                    <a:gd name="T74" fmla="*/ 182 w 184"/>
                    <a:gd name="T75" fmla="*/ 40 h 90"/>
                    <a:gd name="T76" fmla="*/ 179 w 184"/>
                    <a:gd name="T77" fmla="*/ 46 h 90"/>
                    <a:gd name="T78" fmla="*/ 176 w 184"/>
                    <a:gd name="T79" fmla="*/ 51 h 90"/>
                    <a:gd name="T80" fmla="*/ 172 w 184"/>
                    <a:gd name="T81" fmla="*/ 57 h 90"/>
                    <a:gd name="T82" fmla="*/ 168 w 184"/>
                    <a:gd name="T83" fmla="*/ 62 h 90"/>
                    <a:gd name="T84" fmla="*/ 163 w 184"/>
                    <a:gd name="T85" fmla="*/ 67 h 90"/>
                    <a:gd name="T86" fmla="*/ 157 w 184"/>
                    <a:gd name="T87" fmla="*/ 72 h 90"/>
                    <a:gd name="T88" fmla="*/ 151 w 184"/>
                    <a:gd name="T89" fmla="*/ 76 h 90"/>
                    <a:gd name="T90" fmla="*/ 144 w 184"/>
                    <a:gd name="T91" fmla="*/ 80 h 90"/>
                    <a:gd name="T92" fmla="*/ 137 w 184"/>
                    <a:gd name="T93" fmla="*/ 83 h 90"/>
                    <a:gd name="T94" fmla="*/ 129 w 184"/>
                    <a:gd name="T95" fmla="*/ 86 h 90"/>
                    <a:gd name="T96" fmla="*/ 121 w 184"/>
                    <a:gd name="T97" fmla="*/ 87 h 90"/>
                    <a:gd name="T98" fmla="*/ 112 w 184"/>
                    <a:gd name="T99" fmla="*/ 89 h 90"/>
                    <a:gd name="T100" fmla="*/ 103 w 184"/>
                    <a:gd name="T101" fmla="*/ 90 h 9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84"/>
                    <a:gd name="T154" fmla="*/ 0 h 90"/>
                    <a:gd name="T155" fmla="*/ 184 w 184"/>
                    <a:gd name="T156" fmla="*/ 90 h 90"/>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84" h="90">
                      <a:moveTo>
                        <a:pt x="99" y="90"/>
                      </a:moveTo>
                      <a:lnTo>
                        <a:pt x="96" y="90"/>
                      </a:lnTo>
                      <a:lnTo>
                        <a:pt x="94" y="90"/>
                      </a:lnTo>
                      <a:lnTo>
                        <a:pt x="91" y="89"/>
                      </a:lnTo>
                      <a:lnTo>
                        <a:pt x="89" y="89"/>
                      </a:lnTo>
                      <a:lnTo>
                        <a:pt x="87" y="89"/>
                      </a:lnTo>
                      <a:lnTo>
                        <a:pt x="84" y="89"/>
                      </a:lnTo>
                      <a:lnTo>
                        <a:pt x="82" y="89"/>
                      </a:lnTo>
                      <a:lnTo>
                        <a:pt x="80" y="89"/>
                      </a:lnTo>
                      <a:lnTo>
                        <a:pt x="77" y="88"/>
                      </a:lnTo>
                      <a:lnTo>
                        <a:pt x="75" y="87"/>
                      </a:lnTo>
                      <a:lnTo>
                        <a:pt x="73" y="87"/>
                      </a:lnTo>
                      <a:lnTo>
                        <a:pt x="71" y="86"/>
                      </a:lnTo>
                      <a:lnTo>
                        <a:pt x="68" y="86"/>
                      </a:lnTo>
                      <a:lnTo>
                        <a:pt x="66" y="86"/>
                      </a:lnTo>
                      <a:lnTo>
                        <a:pt x="64" y="85"/>
                      </a:lnTo>
                      <a:lnTo>
                        <a:pt x="62" y="84"/>
                      </a:lnTo>
                      <a:lnTo>
                        <a:pt x="60" y="83"/>
                      </a:lnTo>
                      <a:lnTo>
                        <a:pt x="57" y="83"/>
                      </a:lnTo>
                      <a:lnTo>
                        <a:pt x="55" y="82"/>
                      </a:lnTo>
                      <a:lnTo>
                        <a:pt x="53" y="81"/>
                      </a:lnTo>
                      <a:lnTo>
                        <a:pt x="51" y="80"/>
                      </a:lnTo>
                      <a:lnTo>
                        <a:pt x="49" y="80"/>
                      </a:lnTo>
                      <a:lnTo>
                        <a:pt x="47" y="79"/>
                      </a:lnTo>
                      <a:lnTo>
                        <a:pt x="45" y="78"/>
                      </a:lnTo>
                      <a:lnTo>
                        <a:pt x="43" y="77"/>
                      </a:lnTo>
                      <a:lnTo>
                        <a:pt x="41" y="76"/>
                      </a:lnTo>
                      <a:lnTo>
                        <a:pt x="39" y="75"/>
                      </a:lnTo>
                      <a:lnTo>
                        <a:pt x="37" y="74"/>
                      </a:lnTo>
                      <a:lnTo>
                        <a:pt x="36" y="73"/>
                      </a:lnTo>
                      <a:lnTo>
                        <a:pt x="34" y="72"/>
                      </a:lnTo>
                      <a:lnTo>
                        <a:pt x="32" y="71"/>
                      </a:lnTo>
                      <a:lnTo>
                        <a:pt x="30" y="70"/>
                      </a:lnTo>
                      <a:lnTo>
                        <a:pt x="29" y="69"/>
                      </a:lnTo>
                      <a:lnTo>
                        <a:pt x="27" y="67"/>
                      </a:lnTo>
                      <a:lnTo>
                        <a:pt x="25" y="66"/>
                      </a:lnTo>
                      <a:lnTo>
                        <a:pt x="24" y="65"/>
                      </a:lnTo>
                      <a:lnTo>
                        <a:pt x="22" y="64"/>
                      </a:lnTo>
                      <a:lnTo>
                        <a:pt x="21" y="62"/>
                      </a:lnTo>
                      <a:lnTo>
                        <a:pt x="19" y="61"/>
                      </a:lnTo>
                      <a:lnTo>
                        <a:pt x="18" y="60"/>
                      </a:lnTo>
                      <a:lnTo>
                        <a:pt x="16" y="58"/>
                      </a:lnTo>
                      <a:lnTo>
                        <a:pt x="15" y="57"/>
                      </a:lnTo>
                      <a:lnTo>
                        <a:pt x="14" y="56"/>
                      </a:lnTo>
                      <a:lnTo>
                        <a:pt x="13" y="54"/>
                      </a:lnTo>
                      <a:lnTo>
                        <a:pt x="12" y="53"/>
                      </a:lnTo>
                      <a:lnTo>
                        <a:pt x="10" y="51"/>
                      </a:lnTo>
                      <a:lnTo>
                        <a:pt x="10" y="50"/>
                      </a:lnTo>
                      <a:lnTo>
                        <a:pt x="8" y="49"/>
                      </a:lnTo>
                      <a:lnTo>
                        <a:pt x="8" y="47"/>
                      </a:lnTo>
                      <a:lnTo>
                        <a:pt x="7" y="46"/>
                      </a:lnTo>
                      <a:lnTo>
                        <a:pt x="6" y="44"/>
                      </a:lnTo>
                      <a:lnTo>
                        <a:pt x="5" y="43"/>
                      </a:lnTo>
                      <a:lnTo>
                        <a:pt x="4" y="41"/>
                      </a:lnTo>
                      <a:lnTo>
                        <a:pt x="3" y="40"/>
                      </a:lnTo>
                      <a:lnTo>
                        <a:pt x="3" y="38"/>
                      </a:lnTo>
                      <a:lnTo>
                        <a:pt x="3" y="37"/>
                      </a:lnTo>
                      <a:lnTo>
                        <a:pt x="2" y="35"/>
                      </a:lnTo>
                      <a:lnTo>
                        <a:pt x="1" y="33"/>
                      </a:lnTo>
                      <a:lnTo>
                        <a:pt x="1" y="32"/>
                      </a:lnTo>
                      <a:lnTo>
                        <a:pt x="1" y="30"/>
                      </a:lnTo>
                      <a:lnTo>
                        <a:pt x="0" y="29"/>
                      </a:lnTo>
                      <a:lnTo>
                        <a:pt x="0" y="27"/>
                      </a:lnTo>
                      <a:lnTo>
                        <a:pt x="0" y="26"/>
                      </a:lnTo>
                      <a:lnTo>
                        <a:pt x="0" y="24"/>
                      </a:lnTo>
                      <a:lnTo>
                        <a:pt x="0" y="23"/>
                      </a:lnTo>
                      <a:lnTo>
                        <a:pt x="0" y="22"/>
                      </a:lnTo>
                      <a:lnTo>
                        <a:pt x="1" y="22"/>
                      </a:lnTo>
                      <a:lnTo>
                        <a:pt x="2" y="22"/>
                      </a:lnTo>
                      <a:lnTo>
                        <a:pt x="2" y="23"/>
                      </a:lnTo>
                      <a:lnTo>
                        <a:pt x="3" y="23"/>
                      </a:lnTo>
                      <a:lnTo>
                        <a:pt x="4" y="24"/>
                      </a:lnTo>
                      <a:lnTo>
                        <a:pt x="5" y="24"/>
                      </a:lnTo>
                      <a:lnTo>
                        <a:pt x="6" y="25"/>
                      </a:lnTo>
                      <a:lnTo>
                        <a:pt x="7" y="25"/>
                      </a:lnTo>
                      <a:lnTo>
                        <a:pt x="8" y="26"/>
                      </a:lnTo>
                      <a:lnTo>
                        <a:pt x="9" y="27"/>
                      </a:lnTo>
                      <a:lnTo>
                        <a:pt x="11" y="27"/>
                      </a:lnTo>
                      <a:lnTo>
                        <a:pt x="12" y="28"/>
                      </a:lnTo>
                      <a:lnTo>
                        <a:pt x="14" y="29"/>
                      </a:lnTo>
                      <a:lnTo>
                        <a:pt x="15" y="30"/>
                      </a:lnTo>
                      <a:lnTo>
                        <a:pt x="17" y="30"/>
                      </a:lnTo>
                      <a:lnTo>
                        <a:pt x="18" y="31"/>
                      </a:lnTo>
                      <a:lnTo>
                        <a:pt x="20" y="32"/>
                      </a:lnTo>
                      <a:lnTo>
                        <a:pt x="22" y="33"/>
                      </a:lnTo>
                      <a:lnTo>
                        <a:pt x="23" y="33"/>
                      </a:lnTo>
                      <a:lnTo>
                        <a:pt x="25" y="35"/>
                      </a:lnTo>
                      <a:lnTo>
                        <a:pt x="27" y="36"/>
                      </a:lnTo>
                      <a:lnTo>
                        <a:pt x="29" y="37"/>
                      </a:lnTo>
                      <a:lnTo>
                        <a:pt x="31" y="38"/>
                      </a:lnTo>
                      <a:lnTo>
                        <a:pt x="33" y="38"/>
                      </a:lnTo>
                      <a:lnTo>
                        <a:pt x="35" y="40"/>
                      </a:lnTo>
                      <a:lnTo>
                        <a:pt x="37" y="41"/>
                      </a:lnTo>
                      <a:lnTo>
                        <a:pt x="39" y="42"/>
                      </a:lnTo>
                      <a:lnTo>
                        <a:pt x="41" y="42"/>
                      </a:lnTo>
                      <a:lnTo>
                        <a:pt x="43" y="44"/>
                      </a:lnTo>
                      <a:lnTo>
                        <a:pt x="45" y="45"/>
                      </a:lnTo>
                      <a:lnTo>
                        <a:pt x="47" y="46"/>
                      </a:lnTo>
                      <a:lnTo>
                        <a:pt x="49" y="47"/>
                      </a:lnTo>
                      <a:lnTo>
                        <a:pt x="51" y="48"/>
                      </a:lnTo>
                      <a:lnTo>
                        <a:pt x="53" y="49"/>
                      </a:lnTo>
                      <a:lnTo>
                        <a:pt x="55" y="49"/>
                      </a:lnTo>
                      <a:lnTo>
                        <a:pt x="57" y="51"/>
                      </a:lnTo>
                      <a:lnTo>
                        <a:pt x="59" y="51"/>
                      </a:lnTo>
                      <a:lnTo>
                        <a:pt x="61" y="53"/>
                      </a:lnTo>
                      <a:lnTo>
                        <a:pt x="62" y="53"/>
                      </a:lnTo>
                      <a:lnTo>
                        <a:pt x="64" y="54"/>
                      </a:lnTo>
                      <a:lnTo>
                        <a:pt x="66" y="55"/>
                      </a:lnTo>
                      <a:lnTo>
                        <a:pt x="68" y="56"/>
                      </a:lnTo>
                      <a:lnTo>
                        <a:pt x="70" y="57"/>
                      </a:lnTo>
                      <a:lnTo>
                        <a:pt x="71" y="58"/>
                      </a:lnTo>
                      <a:lnTo>
                        <a:pt x="72" y="59"/>
                      </a:lnTo>
                      <a:lnTo>
                        <a:pt x="74" y="60"/>
                      </a:lnTo>
                      <a:lnTo>
                        <a:pt x="76" y="60"/>
                      </a:lnTo>
                      <a:lnTo>
                        <a:pt x="77" y="61"/>
                      </a:lnTo>
                      <a:lnTo>
                        <a:pt x="78" y="62"/>
                      </a:lnTo>
                      <a:lnTo>
                        <a:pt x="79" y="62"/>
                      </a:lnTo>
                      <a:lnTo>
                        <a:pt x="81" y="63"/>
                      </a:lnTo>
                      <a:lnTo>
                        <a:pt x="82" y="63"/>
                      </a:lnTo>
                      <a:lnTo>
                        <a:pt x="83" y="64"/>
                      </a:lnTo>
                      <a:lnTo>
                        <a:pt x="84" y="64"/>
                      </a:lnTo>
                      <a:lnTo>
                        <a:pt x="85" y="65"/>
                      </a:lnTo>
                      <a:lnTo>
                        <a:pt x="87" y="66"/>
                      </a:lnTo>
                      <a:lnTo>
                        <a:pt x="87" y="67"/>
                      </a:lnTo>
                      <a:lnTo>
                        <a:pt x="176" y="0"/>
                      </a:lnTo>
                      <a:lnTo>
                        <a:pt x="177" y="1"/>
                      </a:lnTo>
                      <a:lnTo>
                        <a:pt x="179" y="3"/>
                      </a:lnTo>
                      <a:lnTo>
                        <a:pt x="180" y="4"/>
                      </a:lnTo>
                      <a:lnTo>
                        <a:pt x="180" y="6"/>
                      </a:lnTo>
                      <a:lnTo>
                        <a:pt x="181" y="7"/>
                      </a:lnTo>
                      <a:lnTo>
                        <a:pt x="182" y="9"/>
                      </a:lnTo>
                      <a:lnTo>
                        <a:pt x="182" y="10"/>
                      </a:lnTo>
                      <a:lnTo>
                        <a:pt x="183" y="11"/>
                      </a:lnTo>
                      <a:lnTo>
                        <a:pt x="183" y="13"/>
                      </a:lnTo>
                      <a:lnTo>
                        <a:pt x="184" y="14"/>
                      </a:lnTo>
                      <a:lnTo>
                        <a:pt x="184" y="16"/>
                      </a:lnTo>
                      <a:lnTo>
                        <a:pt x="184" y="17"/>
                      </a:lnTo>
                      <a:lnTo>
                        <a:pt x="184" y="19"/>
                      </a:lnTo>
                      <a:lnTo>
                        <a:pt x="184" y="20"/>
                      </a:lnTo>
                      <a:lnTo>
                        <a:pt x="184" y="22"/>
                      </a:lnTo>
                      <a:lnTo>
                        <a:pt x="184" y="24"/>
                      </a:lnTo>
                      <a:lnTo>
                        <a:pt x="184" y="26"/>
                      </a:lnTo>
                      <a:lnTo>
                        <a:pt x="184" y="27"/>
                      </a:lnTo>
                      <a:lnTo>
                        <a:pt x="184" y="29"/>
                      </a:lnTo>
                      <a:lnTo>
                        <a:pt x="184" y="30"/>
                      </a:lnTo>
                      <a:lnTo>
                        <a:pt x="184" y="32"/>
                      </a:lnTo>
                      <a:lnTo>
                        <a:pt x="183" y="33"/>
                      </a:lnTo>
                      <a:lnTo>
                        <a:pt x="183" y="35"/>
                      </a:lnTo>
                      <a:lnTo>
                        <a:pt x="183" y="37"/>
                      </a:lnTo>
                      <a:lnTo>
                        <a:pt x="182" y="38"/>
                      </a:lnTo>
                      <a:lnTo>
                        <a:pt x="182" y="40"/>
                      </a:lnTo>
                      <a:lnTo>
                        <a:pt x="181" y="41"/>
                      </a:lnTo>
                      <a:lnTo>
                        <a:pt x="181" y="43"/>
                      </a:lnTo>
                      <a:lnTo>
                        <a:pt x="180" y="44"/>
                      </a:lnTo>
                      <a:lnTo>
                        <a:pt x="179" y="46"/>
                      </a:lnTo>
                      <a:lnTo>
                        <a:pt x="179" y="47"/>
                      </a:lnTo>
                      <a:lnTo>
                        <a:pt x="178" y="49"/>
                      </a:lnTo>
                      <a:lnTo>
                        <a:pt x="177" y="50"/>
                      </a:lnTo>
                      <a:lnTo>
                        <a:pt x="176" y="51"/>
                      </a:lnTo>
                      <a:lnTo>
                        <a:pt x="175" y="53"/>
                      </a:lnTo>
                      <a:lnTo>
                        <a:pt x="175" y="54"/>
                      </a:lnTo>
                      <a:lnTo>
                        <a:pt x="173" y="56"/>
                      </a:lnTo>
                      <a:lnTo>
                        <a:pt x="172" y="57"/>
                      </a:lnTo>
                      <a:lnTo>
                        <a:pt x="171" y="58"/>
                      </a:lnTo>
                      <a:lnTo>
                        <a:pt x="171" y="60"/>
                      </a:lnTo>
                      <a:lnTo>
                        <a:pt x="169" y="61"/>
                      </a:lnTo>
                      <a:lnTo>
                        <a:pt x="168" y="62"/>
                      </a:lnTo>
                      <a:lnTo>
                        <a:pt x="167" y="64"/>
                      </a:lnTo>
                      <a:lnTo>
                        <a:pt x="166" y="65"/>
                      </a:lnTo>
                      <a:lnTo>
                        <a:pt x="164" y="66"/>
                      </a:lnTo>
                      <a:lnTo>
                        <a:pt x="163" y="67"/>
                      </a:lnTo>
                      <a:lnTo>
                        <a:pt x="162" y="69"/>
                      </a:lnTo>
                      <a:lnTo>
                        <a:pt x="161" y="70"/>
                      </a:lnTo>
                      <a:lnTo>
                        <a:pt x="159" y="71"/>
                      </a:lnTo>
                      <a:lnTo>
                        <a:pt x="157" y="72"/>
                      </a:lnTo>
                      <a:lnTo>
                        <a:pt x="156" y="73"/>
                      </a:lnTo>
                      <a:lnTo>
                        <a:pt x="154" y="74"/>
                      </a:lnTo>
                      <a:lnTo>
                        <a:pt x="153" y="75"/>
                      </a:lnTo>
                      <a:lnTo>
                        <a:pt x="151" y="76"/>
                      </a:lnTo>
                      <a:lnTo>
                        <a:pt x="149" y="77"/>
                      </a:lnTo>
                      <a:lnTo>
                        <a:pt x="148" y="78"/>
                      </a:lnTo>
                      <a:lnTo>
                        <a:pt x="146" y="79"/>
                      </a:lnTo>
                      <a:lnTo>
                        <a:pt x="144" y="80"/>
                      </a:lnTo>
                      <a:lnTo>
                        <a:pt x="143" y="80"/>
                      </a:lnTo>
                      <a:lnTo>
                        <a:pt x="141" y="81"/>
                      </a:lnTo>
                      <a:lnTo>
                        <a:pt x="139" y="82"/>
                      </a:lnTo>
                      <a:lnTo>
                        <a:pt x="137" y="83"/>
                      </a:lnTo>
                      <a:lnTo>
                        <a:pt x="135" y="83"/>
                      </a:lnTo>
                      <a:lnTo>
                        <a:pt x="134" y="84"/>
                      </a:lnTo>
                      <a:lnTo>
                        <a:pt x="131" y="85"/>
                      </a:lnTo>
                      <a:lnTo>
                        <a:pt x="129" y="86"/>
                      </a:lnTo>
                      <a:lnTo>
                        <a:pt x="127" y="86"/>
                      </a:lnTo>
                      <a:lnTo>
                        <a:pt x="125" y="86"/>
                      </a:lnTo>
                      <a:lnTo>
                        <a:pt x="123" y="87"/>
                      </a:lnTo>
                      <a:lnTo>
                        <a:pt x="121" y="87"/>
                      </a:lnTo>
                      <a:lnTo>
                        <a:pt x="119" y="88"/>
                      </a:lnTo>
                      <a:lnTo>
                        <a:pt x="117" y="89"/>
                      </a:lnTo>
                      <a:lnTo>
                        <a:pt x="114" y="89"/>
                      </a:lnTo>
                      <a:lnTo>
                        <a:pt x="112" y="89"/>
                      </a:lnTo>
                      <a:lnTo>
                        <a:pt x="110" y="89"/>
                      </a:lnTo>
                      <a:lnTo>
                        <a:pt x="108" y="89"/>
                      </a:lnTo>
                      <a:lnTo>
                        <a:pt x="105" y="89"/>
                      </a:lnTo>
                      <a:lnTo>
                        <a:pt x="103" y="90"/>
                      </a:lnTo>
                      <a:lnTo>
                        <a:pt x="101" y="90"/>
                      </a:lnTo>
                      <a:lnTo>
                        <a:pt x="99" y="90"/>
                      </a:lnTo>
                      <a:close/>
                    </a:path>
                  </a:pathLst>
                </a:custGeom>
                <a:solidFill>
                  <a:srgbClr val="FF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399" name="Freeform 171"/>
                <p:cNvSpPr>
                  <a:spLocks/>
                </p:cNvSpPr>
                <p:nvPr/>
              </p:nvSpPr>
              <p:spPr bwMode="auto">
                <a:xfrm>
                  <a:off x="1992" y="2232"/>
                  <a:ext cx="108" cy="40"/>
                </a:xfrm>
                <a:custGeom>
                  <a:avLst/>
                  <a:gdLst>
                    <a:gd name="T0" fmla="*/ 2 w 108"/>
                    <a:gd name="T1" fmla="*/ 31 h 40"/>
                    <a:gd name="T2" fmla="*/ 6 w 108"/>
                    <a:gd name="T3" fmla="*/ 32 h 40"/>
                    <a:gd name="T4" fmla="*/ 9 w 108"/>
                    <a:gd name="T5" fmla="*/ 33 h 40"/>
                    <a:gd name="T6" fmla="*/ 13 w 108"/>
                    <a:gd name="T7" fmla="*/ 34 h 40"/>
                    <a:gd name="T8" fmla="*/ 16 w 108"/>
                    <a:gd name="T9" fmla="*/ 35 h 40"/>
                    <a:gd name="T10" fmla="*/ 20 w 108"/>
                    <a:gd name="T11" fmla="*/ 35 h 40"/>
                    <a:gd name="T12" fmla="*/ 24 w 108"/>
                    <a:gd name="T13" fmla="*/ 36 h 40"/>
                    <a:gd name="T14" fmla="*/ 28 w 108"/>
                    <a:gd name="T15" fmla="*/ 37 h 40"/>
                    <a:gd name="T16" fmla="*/ 33 w 108"/>
                    <a:gd name="T17" fmla="*/ 38 h 40"/>
                    <a:gd name="T18" fmla="*/ 38 w 108"/>
                    <a:gd name="T19" fmla="*/ 39 h 40"/>
                    <a:gd name="T20" fmla="*/ 43 w 108"/>
                    <a:gd name="T21" fmla="*/ 39 h 40"/>
                    <a:gd name="T22" fmla="*/ 48 w 108"/>
                    <a:gd name="T23" fmla="*/ 39 h 40"/>
                    <a:gd name="T24" fmla="*/ 54 w 108"/>
                    <a:gd name="T25" fmla="*/ 40 h 40"/>
                    <a:gd name="T26" fmla="*/ 59 w 108"/>
                    <a:gd name="T27" fmla="*/ 40 h 40"/>
                    <a:gd name="T28" fmla="*/ 64 w 108"/>
                    <a:gd name="T29" fmla="*/ 40 h 40"/>
                    <a:gd name="T30" fmla="*/ 70 w 108"/>
                    <a:gd name="T31" fmla="*/ 40 h 40"/>
                    <a:gd name="T32" fmla="*/ 75 w 108"/>
                    <a:gd name="T33" fmla="*/ 40 h 40"/>
                    <a:gd name="T34" fmla="*/ 80 w 108"/>
                    <a:gd name="T35" fmla="*/ 39 h 40"/>
                    <a:gd name="T36" fmla="*/ 85 w 108"/>
                    <a:gd name="T37" fmla="*/ 38 h 40"/>
                    <a:gd name="T38" fmla="*/ 90 w 108"/>
                    <a:gd name="T39" fmla="*/ 37 h 40"/>
                    <a:gd name="T40" fmla="*/ 94 w 108"/>
                    <a:gd name="T41" fmla="*/ 35 h 40"/>
                    <a:gd name="T42" fmla="*/ 97 w 108"/>
                    <a:gd name="T43" fmla="*/ 33 h 40"/>
                    <a:gd name="T44" fmla="*/ 100 w 108"/>
                    <a:gd name="T45" fmla="*/ 31 h 40"/>
                    <a:gd name="T46" fmla="*/ 103 w 108"/>
                    <a:gd name="T47" fmla="*/ 28 h 40"/>
                    <a:gd name="T48" fmla="*/ 106 w 108"/>
                    <a:gd name="T49" fmla="*/ 24 h 40"/>
                    <a:gd name="T50" fmla="*/ 107 w 108"/>
                    <a:gd name="T51" fmla="*/ 19 h 40"/>
                    <a:gd name="T52" fmla="*/ 108 w 108"/>
                    <a:gd name="T53" fmla="*/ 14 h 40"/>
                    <a:gd name="T54" fmla="*/ 107 w 108"/>
                    <a:gd name="T55" fmla="*/ 9 h 40"/>
                    <a:gd name="T56" fmla="*/ 107 w 108"/>
                    <a:gd name="T57" fmla="*/ 6 h 40"/>
                    <a:gd name="T58" fmla="*/ 106 w 108"/>
                    <a:gd name="T59" fmla="*/ 2 h 40"/>
                    <a:gd name="T60" fmla="*/ 105 w 108"/>
                    <a:gd name="T61" fmla="*/ 0 h 40"/>
                    <a:gd name="T62" fmla="*/ 97 w 108"/>
                    <a:gd name="T63" fmla="*/ 20 h 40"/>
                    <a:gd name="T64" fmla="*/ 95 w 108"/>
                    <a:gd name="T65" fmla="*/ 20 h 40"/>
                    <a:gd name="T66" fmla="*/ 91 w 108"/>
                    <a:gd name="T67" fmla="*/ 20 h 40"/>
                    <a:gd name="T68" fmla="*/ 87 w 108"/>
                    <a:gd name="T69" fmla="*/ 20 h 40"/>
                    <a:gd name="T70" fmla="*/ 84 w 108"/>
                    <a:gd name="T71" fmla="*/ 20 h 40"/>
                    <a:gd name="T72" fmla="*/ 81 w 108"/>
                    <a:gd name="T73" fmla="*/ 20 h 40"/>
                    <a:gd name="T74" fmla="*/ 77 w 108"/>
                    <a:gd name="T75" fmla="*/ 20 h 40"/>
                    <a:gd name="T76" fmla="*/ 73 w 108"/>
                    <a:gd name="T77" fmla="*/ 20 h 40"/>
                    <a:gd name="T78" fmla="*/ 69 w 108"/>
                    <a:gd name="T79" fmla="*/ 20 h 40"/>
                    <a:gd name="T80" fmla="*/ 65 w 108"/>
                    <a:gd name="T81" fmla="*/ 20 h 40"/>
                    <a:gd name="T82" fmla="*/ 61 w 108"/>
                    <a:gd name="T83" fmla="*/ 20 h 40"/>
                    <a:gd name="T84" fmla="*/ 57 w 108"/>
                    <a:gd name="T85" fmla="*/ 20 h 40"/>
                    <a:gd name="T86" fmla="*/ 53 w 108"/>
                    <a:gd name="T87" fmla="*/ 20 h 40"/>
                    <a:gd name="T88" fmla="*/ 49 w 108"/>
                    <a:gd name="T89" fmla="*/ 21 h 40"/>
                    <a:gd name="T90" fmla="*/ 45 w 108"/>
                    <a:gd name="T91" fmla="*/ 21 h 40"/>
                    <a:gd name="T92" fmla="*/ 41 w 108"/>
                    <a:gd name="T93" fmla="*/ 21 h 40"/>
                    <a:gd name="T94" fmla="*/ 38 w 108"/>
                    <a:gd name="T95" fmla="*/ 22 h 40"/>
                    <a:gd name="T96" fmla="*/ 35 w 108"/>
                    <a:gd name="T97" fmla="*/ 22 h 40"/>
                    <a:gd name="T98" fmla="*/ 32 w 108"/>
                    <a:gd name="T99" fmla="*/ 22 h 40"/>
                    <a:gd name="T100" fmla="*/ 27 w 108"/>
                    <a:gd name="T101" fmla="*/ 23 h 40"/>
                    <a:gd name="T102" fmla="*/ 23 w 108"/>
                    <a:gd name="T103" fmla="*/ 24 h 40"/>
                    <a:gd name="T104" fmla="*/ 18 w 108"/>
                    <a:gd name="T105" fmla="*/ 25 h 40"/>
                    <a:gd name="T106" fmla="*/ 14 w 108"/>
                    <a:gd name="T107" fmla="*/ 26 h 40"/>
                    <a:gd name="T108" fmla="*/ 10 w 108"/>
                    <a:gd name="T109" fmla="*/ 26 h 40"/>
                    <a:gd name="T110" fmla="*/ 8 w 108"/>
                    <a:gd name="T111" fmla="*/ 27 h 40"/>
                    <a:gd name="T112" fmla="*/ 5 w 108"/>
                    <a:gd name="T113" fmla="*/ 28 h 40"/>
                    <a:gd name="T114" fmla="*/ 1 w 108"/>
                    <a:gd name="T115" fmla="*/ 29 h 40"/>
                    <a:gd name="T116" fmla="*/ 0 w 108"/>
                    <a:gd name="T117" fmla="*/ 30 h 4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08"/>
                    <a:gd name="T178" fmla="*/ 0 h 40"/>
                    <a:gd name="T179" fmla="*/ 108 w 108"/>
                    <a:gd name="T180" fmla="*/ 40 h 40"/>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08" h="40">
                      <a:moveTo>
                        <a:pt x="0" y="30"/>
                      </a:moveTo>
                      <a:lnTo>
                        <a:pt x="1" y="30"/>
                      </a:lnTo>
                      <a:lnTo>
                        <a:pt x="2" y="31"/>
                      </a:lnTo>
                      <a:lnTo>
                        <a:pt x="3" y="31"/>
                      </a:lnTo>
                      <a:lnTo>
                        <a:pt x="5" y="31"/>
                      </a:lnTo>
                      <a:lnTo>
                        <a:pt x="6" y="32"/>
                      </a:lnTo>
                      <a:lnTo>
                        <a:pt x="8" y="33"/>
                      </a:lnTo>
                      <a:lnTo>
                        <a:pt x="9" y="33"/>
                      </a:lnTo>
                      <a:lnTo>
                        <a:pt x="10" y="33"/>
                      </a:lnTo>
                      <a:lnTo>
                        <a:pt x="12" y="33"/>
                      </a:lnTo>
                      <a:lnTo>
                        <a:pt x="13" y="34"/>
                      </a:lnTo>
                      <a:lnTo>
                        <a:pt x="15" y="34"/>
                      </a:lnTo>
                      <a:lnTo>
                        <a:pt x="16" y="35"/>
                      </a:lnTo>
                      <a:lnTo>
                        <a:pt x="17" y="35"/>
                      </a:lnTo>
                      <a:lnTo>
                        <a:pt x="19" y="35"/>
                      </a:lnTo>
                      <a:lnTo>
                        <a:pt x="20" y="35"/>
                      </a:lnTo>
                      <a:lnTo>
                        <a:pt x="21" y="36"/>
                      </a:lnTo>
                      <a:lnTo>
                        <a:pt x="23" y="36"/>
                      </a:lnTo>
                      <a:lnTo>
                        <a:pt x="24" y="36"/>
                      </a:lnTo>
                      <a:lnTo>
                        <a:pt x="25" y="37"/>
                      </a:lnTo>
                      <a:lnTo>
                        <a:pt x="27" y="37"/>
                      </a:lnTo>
                      <a:lnTo>
                        <a:pt x="28" y="37"/>
                      </a:lnTo>
                      <a:lnTo>
                        <a:pt x="30" y="37"/>
                      </a:lnTo>
                      <a:lnTo>
                        <a:pt x="32" y="37"/>
                      </a:lnTo>
                      <a:lnTo>
                        <a:pt x="33" y="38"/>
                      </a:lnTo>
                      <a:lnTo>
                        <a:pt x="35" y="38"/>
                      </a:lnTo>
                      <a:lnTo>
                        <a:pt x="36" y="38"/>
                      </a:lnTo>
                      <a:lnTo>
                        <a:pt x="38" y="39"/>
                      </a:lnTo>
                      <a:lnTo>
                        <a:pt x="40" y="39"/>
                      </a:lnTo>
                      <a:lnTo>
                        <a:pt x="41" y="39"/>
                      </a:lnTo>
                      <a:lnTo>
                        <a:pt x="43" y="39"/>
                      </a:lnTo>
                      <a:lnTo>
                        <a:pt x="45" y="39"/>
                      </a:lnTo>
                      <a:lnTo>
                        <a:pt x="46" y="39"/>
                      </a:lnTo>
                      <a:lnTo>
                        <a:pt x="48" y="39"/>
                      </a:lnTo>
                      <a:lnTo>
                        <a:pt x="50" y="40"/>
                      </a:lnTo>
                      <a:lnTo>
                        <a:pt x="52" y="40"/>
                      </a:lnTo>
                      <a:lnTo>
                        <a:pt x="54" y="40"/>
                      </a:lnTo>
                      <a:lnTo>
                        <a:pt x="55" y="40"/>
                      </a:lnTo>
                      <a:lnTo>
                        <a:pt x="57" y="40"/>
                      </a:lnTo>
                      <a:lnTo>
                        <a:pt x="59" y="40"/>
                      </a:lnTo>
                      <a:lnTo>
                        <a:pt x="61" y="40"/>
                      </a:lnTo>
                      <a:lnTo>
                        <a:pt x="62" y="40"/>
                      </a:lnTo>
                      <a:lnTo>
                        <a:pt x="64" y="40"/>
                      </a:lnTo>
                      <a:lnTo>
                        <a:pt x="66" y="40"/>
                      </a:lnTo>
                      <a:lnTo>
                        <a:pt x="68" y="40"/>
                      </a:lnTo>
                      <a:lnTo>
                        <a:pt x="70" y="40"/>
                      </a:lnTo>
                      <a:lnTo>
                        <a:pt x="72" y="40"/>
                      </a:lnTo>
                      <a:lnTo>
                        <a:pt x="73" y="40"/>
                      </a:lnTo>
                      <a:lnTo>
                        <a:pt x="75" y="40"/>
                      </a:lnTo>
                      <a:lnTo>
                        <a:pt x="77" y="39"/>
                      </a:lnTo>
                      <a:lnTo>
                        <a:pt x="79" y="39"/>
                      </a:lnTo>
                      <a:lnTo>
                        <a:pt x="80" y="39"/>
                      </a:lnTo>
                      <a:lnTo>
                        <a:pt x="82" y="39"/>
                      </a:lnTo>
                      <a:lnTo>
                        <a:pt x="84" y="39"/>
                      </a:lnTo>
                      <a:lnTo>
                        <a:pt x="85" y="38"/>
                      </a:lnTo>
                      <a:lnTo>
                        <a:pt x="87" y="38"/>
                      </a:lnTo>
                      <a:lnTo>
                        <a:pt x="88" y="37"/>
                      </a:lnTo>
                      <a:lnTo>
                        <a:pt x="90" y="37"/>
                      </a:lnTo>
                      <a:lnTo>
                        <a:pt x="91" y="36"/>
                      </a:lnTo>
                      <a:lnTo>
                        <a:pt x="92" y="36"/>
                      </a:lnTo>
                      <a:lnTo>
                        <a:pt x="94" y="35"/>
                      </a:lnTo>
                      <a:lnTo>
                        <a:pt x="95" y="35"/>
                      </a:lnTo>
                      <a:lnTo>
                        <a:pt x="96" y="34"/>
                      </a:lnTo>
                      <a:lnTo>
                        <a:pt x="97" y="33"/>
                      </a:lnTo>
                      <a:lnTo>
                        <a:pt x="98" y="33"/>
                      </a:lnTo>
                      <a:lnTo>
                        <a:pt x="99" y="32"/>
                      </a:lnTo>
                      <a:lnTo>
                        <a:pt x="100" y="31"/>
                      </a:lnTo>
                      <a:lnTo>
                        <a:pt x="101" y="30"/>
                      </a:lnTo>
                      <a:lnTo>
                        <a:pt x="102" y="30"/>
                      </a:lnTo>
                      <a:lnTo>
                        <a:pt x="103" y="28"/>
                      </a:lnTo>
                      <a:lnTo>
                        <a:pt x="104" y="27"/>
                      </a:lnTo>
                      <a:lnTo>
                        <a:pt x="105" y="25"/>
                      </a:lnTo>
                      <a:lnTo>
                        <a:pt x="106" y="24"/>
                      </a:lnTo>
                      <a:lnTo>
                        <a:pt x="106" y="22"/>
                      </a:lnTo>
                      <a:lnTo>
                        <a:pt x="107" y="20"/>
                      </a:lnTo>
                      <a:lnTo>
                        <a:pt x="107" y="19"/>
                      </a:lnTo>
                      <a:lnTo>
                        <a:pt x="108" y="17"/>
                      </a:lnTo>
                      <a:lnTo>
                        <a:pt x="108" y="15"/>
                      </a:lnTo>
                      <a:lnTo>
                        <a:pt x="108" y="14"/>
                      </a:lnTo>
                      <a:lnTo>
                        <a:pt x="108" y="12"/>
                      </a:lnTo>
                      <a:lnTo>
                        <a:pt x="108" y="11"/>
                      </a:lnTo>
                      <a:lnTo>
                        <a:pt x="107" y="9"/>
                      </a:lnTo>
                      <a:lnTo>
                        <a:pt x="107" y="8"/>
                      </a:lnTo>
                      <a:lnTo>
                        <a:pt x="107" y="6"/>
                      </a:lnTo>
                      <a:lnTo>
                        <a:pt x="106" y="4"/>
                      </a:lnTo>
                      <a:lnTo>
                        <a:pt x="106" y="3"/>
                      </a:lnTo>
                      <a:lnTo>
                        <a:pt x="106" y="2"/>
                      </a:lnTo>
                      <a:lnTo>
                        <a:pt x="105" y="1"/>
                      </a:lnTo>
                      <a:lnTo>
                        <a:pt x="105" y="0"/>
                      </a:lnTo>
                      <a:lnTo>
                        <a:pt x="96" y="0"/>
                      </a:lnTo>
                      <a:lnTo>
                        <a:pt x="97" y="20"/>
                      </a:lnTo>
                      <a:lnTo>
                        <a:pt x="96" y="20"/>
                      </a:lnTo>
                      <a:lnTo>
                        <a:pt x="95" y="20"/>
                      </a:lnTo>
                      <a:lnTo>
                        <a:pt x="94" y="20"/>
                      </a:lnTo>
                      <a:lnTo>
                        <a:pt x="92" y="20"/>
                      </a:lnTo>
                      <a:lnTo>
                        <a:pt x="91" y="20"/>
                      </a:lnTo>
                      <a:lnTo>
                        <a:pt x="89" y="20"/>
                      </a:lnTo>
                      <a:lnTo>
                        <a:pt x="88" y="20"/>
                      </a:lnTo>
                      <a:lnTo>
                        <a:pt x="87" y="20"/>
                      </a:lnTo>
                      <a:lnTo>
                        <a:pt x="86" y="20"/>
                      </a:lnTo>
                      <a:lnTo>
                        <a:pt x="85" y="20"/>
                      </a:lnTo>
                      <a:lnTo>
                        <a:pt x="84" y="20"/>
                      </a:lnTo>
                      <a:lnTo>
                        <a:pt x="83" y="20"/>
                      </a:lnTo>
                      <a:lnTo>
                        <a:pt x="82" y="20"/>
                      </a:lnTo>
                      <a:lnTo>
                        <a:pt x="81" y="20"/>
                      </a:lnTo>
                      <a:lnTo>
                        <a:pt x="79" y="20"/>
                      </a:lnTo>
                      <a:lnTo>
                        <a:pt x="78" y="20"/>
                      </a:lnTo>
                      <a:lnTo>
                        <a:pt x="77" y="20"/>
                      </a:lnTo>
                      <a:lnTo>
                        <a:pt x="76" y="20"/>
                      </a:lnTo>
                      <a:lnTo>
                        <a:pt x="75" y="20"/>
                      </a:lnTo>
                      <a:lnTo>
                        <a:pt x="73" y="20"/>
                      </a:lnTo>
                      <a:lnTo>
                        <a:pt x="72" y="20"/>
                      </a:lnTo>
                      <a:lnTo>
                        <a:pt x="70" y="20"/>
                      </a:lnTo>
                      <a:lnTo>
                        <a:pt x="69" y="20"/>
                      </a:lnTo>
                      <a:lnTo>
                        <a:pt x="68" y="20"/>
                      </a:lnTo>
                      <a:lnTo>
                        <a:pt x="66" y="20"/>
                      </a:lnTo>
                      <a:lnTo>
                        <a:pt x="65" y="20"/>
                      </a:lnTo>
                      <a:lnTo>
                        <a:pt x="64" y="20"/>
                      </a:lnTo>
                      <a:lnTo>
                        <a:pt x="62" y="20"/>
                      </a:lnTo>
                      <a:lnTo>
                        <a:pt x="61" y="20"/>
                      </a:lnTo>
                      <a:lnTo>
                        <a:pt x="60" y="20"/>
                      </a:lnTo>
                      <a:lnTo>
                        <a:pt x="58" y="20"/>
                      </a:lnTo>
                      <a:lnTo>
                        <a:pt x="57" y="20"/>
                      </a:lnTo>
                      <a:lnTo>
                        <a:pt x="55" y="20"/>
                      </a:lnTo>
                      <a:lnTo>
                        <a:pt x="54" y="20"/>
                      </a:lnTo>
                      <a:lnTo>
                        <a:pt x="53" y="20"/>
                      </a:lnTo>
                      <a:lnTo>
                        <a:pt x="51" y="21"/>
                      </a:lnTo>
                      <a:lnTo>
                        <a:pt x="50" y="21"/>
                      </a:lnTo>
                      <a:lnTo>
                        <a:pt x="49" y="21"/>
                      </a:lnTo>
                      <a:lnTo>
                        <a:pt x="47" y="21"/>
                      </a:lnTo>
                      <a:lnTo>
                        <a:pt x="46" y="21"/>
                      </a:lnTo>
                      <a:lnTo>
                        <a:pt x="45" y="21"/>
                      </a:lnTo>
                      <a:lnTo>
                        <a:pt x="43" y="21"/>
                      </a:lnTo>
                      <a:lnTo>
                        <a:pt x="42" y="21"/>
                      </a:lnTo>
                      <a:lnTo>
                        <a:pt x="41" y="21"/>
                      </a:lnTo>
                      <a:lnTo>
                        <a:pt x="40" y="21"/>
                      </a:lnTo>
                      <a:lnTo>
                        <a:pt x="39" y="22"/>
                      </a:lnTo>
                      <a:lnTo>
                        <a:pt x="38" y="22"/>
                      </a:lnTo>
                      <a:lnTo>
                        <a:pt x="36" y="22"/>
                      </a:lnTo>
                      <a:lnTo>
                        <a:pt x="35" y="22"/>
                      </a:lnTo>
                      <a:lnTo>
                        <a:pt x="34" y="22"/>
                      </a:lnTo>
                      <a:lnTo>
                        <a:pt x="32" y="22"/>
                      </a:lnTo>
                      <a:lnTo>
                        <a:pt x="31" y="22"/>
                      </a:lnTo>
                      <a:lnTo>
                        <a:pt x="29" y="22"/>
                      </a:lnTo>
                      <a:lnTo>
                        <a:pt x="27" y="23"/>
                      </a:lnTo>
                      <a:lnTo>
                        <a:pt x="26" y="23"/>
                      </a:lnTo>
                      <a:lnTo>
                        <a:pt x="24" y="23"/>
                      </a:lnTo>
                      <a:lnTo>
                        <a:pt x="23" y="24"/>
                      </a:lnTo>
                      <a:lnTo>
                        <a:pt x="21" y="24"/>
                      </a:lnTo>
                      <a:lnTo>
                        <a:pt x="20" y="24"/>
                      </a:lnTo>
                      <a:lnTo>
                        <a:pt x="18" y="25"/>
                      </a:lnTo>
                      <a:lnTo>
                        <a:pt x="17" y="25"/>
                      </a:lnTo>
                      <a:lnTo>
                        <a:pt x="15" y="25"/>
                      </a:lnTo>
                      <a:lnTo>
                        <a:pt x="14" y="26"/>
                      </a:lnTo>
                      <a:lnTo>
                        <a:pt x="13" y="26"/>
                      </a:lnTo>
                      <a:lnTo>
                        <a:pt x="12" y="26"/>
                      </a:lnTo>
                      <a:lnTo>
                        <a:pt x="10" y="26"/>
                      </a:lnTo>
                      <a:lnTo>
                        <a:pt x="10" y="27"/>
                      </a:lnTo>
                      <a:lnTo>
                        <a:pt x="9" y="27"/>
                      </a:lnTo>
                      <a:lnTo>
                        <a:pt x="8" y="27"/>
                      </a:lnTo>
                      <a:lnTo>
                        <a:pt x="6" y="28"/>
                      </a:lnTo>
                      <a:lnTo>
                        <a:pt x="5" y="28"/>
                      </a:lnTo>
                      <a:lnTo>
                        <a:pt x="3" y="28"/>
                      </a:lnTo>
                      <a:lnTo>
                        <a:pt x="2" y="29"/>
                      </a:lnTo>
                      <a:lnTo>
                        <a:pt x="1" y="29"/>
                      </a:lnTo>
                      <a:lnTo>
                        <a:pt x="1" y="30"/>
                      </a:lnTo>
                      <a:lnTo>
                        <a:pt x="0" y="30"/>
                      </a:lnTo>
                      <a:close/>
                    </a:path>
                  </a:pathLst>
                </a:custGeom>
                <a:solidFill>
                  <a:srgbClr val="DEAD9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400" name="Freeform 172"/>
                <p:cNvSpPr>
                  <a:spLocks/>
                </p:cNvSpPr>
                <p:nvPr/>
              </p:nvSpPr>
              <p:spPr bwMode="auto">
                <a:xfrm>
                  <a:off x="1728" y="2268"/>
                  <a:ext cx="378" cy="134"/>
                </a:xfrm>
                <a:custGeom>
                  <a:avLst/>
                  <a:gdLst>
                    <a:gd name="T0" fmla="*/ 9 w 378"/>
                    <a:gd name="T1" fmla="*/ 46 h 134"/>
                    <a:gd name="T2" fmla="*/ 22 w 378"/>
                    <a:gd name="T3" fmla="*/ 50 h 134"/>
                    <a:gd name="T4" fmla="*/ 36 w 378"/>
                    <a:gd name="T5" fmla="*/ 56 h 134"/>
                    <a:gd name="T6" fmla="*/ 51 w 378"/>
                    <a:gd name="T7" fmla="*/ 64 h 134"/>
                    <a:gd name="T8" fmla="*/ 63 w 378"/>
                    <a:gd name="T9" fmla="*/ 75 h 134"/>
                    <a:gd name="T10" fmla="*/ 72 w 378"/>
                    <a:gd name="T11" fmla="*/ 87 h 134"/>
                    <a:gd name="T12" fmla="*/ 77 w 378"/>
                    <a:gd name="T13" fmla="*/ 100 h 134"/>
                    <a:gd name="T14" fmla="*/ 86 w 378"/>
                    <a:gd name="T15" fmla="*/ 107 h 134"/>
                    <a:gd name="T16" fmla="*/ 98 w 378"/>
                    <a:gd name="T17" fmla="*/ 108 h 134"/>
                    <a:gd name="T18" fmla="*/ 112 w 378"/>
                    <a:gd name="T19" fmla="*/ 107 h 134"/>
                    <a:gd name="T20" fmla="*/ 123 w 378"/>
                    <a:gd name="T21" fmla="*/ 105 h 134"/>
                    <a:gd name="T22" fmla="*/ 132 w 378"/>
                    <a:gd name="T23" fmla="*/ 105 h 134"/>
                    <a:gd name="T24" fmla="*/ 128 w 378"/>
                    <a:gd name="T25" fmla="*/ 115 h 134"/>
                    <a:gd name="T26" fmla="*/ 132 w 378"/>
                    <a:gd name="T27" fmla="*/ 124 h 134"/>
                    <a:gd name="T28" fmla="*/ 150 w 378"/>
                    <a:gd name="T29" fmla="*/ 131 h 134"/>
                    <a:gd name="T30" fmla="*/ 178 w 378"/>
                    <a:gd name="T31" fmla="*/ 134 h 134"/>
                    <a:gd name="T32" fmla="*/ 209 w 378"/>
                    <a:gd name="T33" fmla="*/ 133 h 134"/>
                    <a:gd name="T34" fmla="*/ 238 w 378"/>
                    <a:gd name="T35" fmla="*/ 127 h 134"/>
                    <a:gd name="T36" fmla="*/ 257 w 378"/>
                    <a:gd name="T37" fmla="*/ 116 h 134"/>
                    <a:gd name="T38" fmla="*/ 262 w 378"/>
                    <a:gd name="T39" fmla="*/ 99 h 134"/>
                    <a:gd name="T40" fmla="*/ 260 w 378"/>
                    <a:gd name="T41" fmla="*/ 80 h 134"/>
                    <a:gd name="T42" fmla="*/ 262 w 378"/>
                    <a:gd name="T43" fmla="*/ 65 h 134"/>
                    <a:gd name="T44" fmla="*/ 268 w 378"/>
                    <a:gd name="T45" fmla="*/ 53 h 134"/>
                    <a:gd name="T46" fmla="*/ 281 w 378"/>
                    <a:gd name="T47" fmla="*/ 49 h 134"/>
                    <a:gd name="T48" fmla="*/ 288 w 378"/>
                    <a:gd name="T49" fmla="*/ 59 h 134"/>
                    <a:gd name="T50" fmla="*/ 296 w 378"/>
                    <a:gd name="T51" fmla="*/ 63 h 134"/>
                    <a:gd name="T52" fmla="*/ 310 w 378"/>
                    <a:gd name="T53" fmla="*/ 49 h 134"/>
                    <a:gd name="T54" fmla="*/ 322 w 378"/>
                    <a:gd name="T55" fmla="*/ 39 h 134"/>
                    <a:gd name="T56" fmla="*/ 321 w 378"/>
                    <a:gd name="T57" fmla="*/ 48 h 134"/>
                    <a:gd name="T58" fmla="*/ 328 w 378"/>
                    <a:gd name="T59" fmla="*/ 51 h 134"/>
                    <a:gd name="T60" fmla="*/ 338 w 378"/>
                    <a:gd name="T61" fmla="*/ 45 h 134"/>
                    <a:gd name="T62" fmla="*/ 351 w 378"/>
                    <a:gd name="T63" fmla="*/ 35 h 134"/>
                    <a:gd name="T64" fmla="*/ 363 w 378"/>
                    <a:gd name="T65" fmla="*/ 25 h 134"/>
                    <a:gd name="T66" fmla="*/ 374 w 378"/>
                    <a:gd name="T67" fmla="*/ 16 h 134"/>
                    <a:gd name="T68" fmla="*/ 370 w 378"/>
                    <a:gd name="T69" fmla="*/ 15 h 134"/>
                    <a:gd name="T70" fmla="*/ 358 w 378"/>
                    <a:gd name="T71" fmla="*/ 23 h 134"/>
                    <a:gd name="T72" fmla="*/ 347 w 378"/>
                    <a:gd name="T73" fmla="*/ 26 h 134"/>
                    <a:gd name="T74" fmla="*/ 334 w 378"/>
                    <a:gd name="T75" fmla="*/ 27 h 134"/>
                    <a:gd name="T76" fmla="*/ 318 w 378"/>
                    <a:gd name="T77" fmla="*/ 26 h 134"/>
                    <a:gd name="T78" fmla="*/ 301 w 378"/>
                    <a:gd name="T79" fmla="*/ 22 h 134"/>
                    <a:gd name="T80" fmla="*/ 287 w 378"/>
                    <a:gd name="T81" fmla="*/ 17 h 134"/>
                    <a:gd name="T82" fmla="*/ 277 w 378"/>
                    <a:gd name="T83" fmla="*/ 12 h 134"/>
                    <a:gd name="T84" fmla="*/ 266 w 378"/>
                    <a:gd name="T85" fmla="*/ 6 h 134"/>
                    <a:gd name="T86" fmla="*/ 259 w 378"/>
                    <a:gd name="T87" fmla="*/ 0 h 134"/>
                    <a:gd name="T88" fmla="*/ 260 w 378"/>
                    <a:gd name="T89" fmla="*/ 11 h 134"/>
                    <a:gd name="T90" fmla="*/ 260 w 378"/>
                    <a:gd name="T91" fmla="*/ 27 h 134"/>
                    <a:gd name="T92" fmla="*/ 258 w 378"/>
                    <a:gd name="T93" fmla="*/ 47 h 134"/>
                    <a:gd name="T94" fmla="*/ 252 w 378"/>
                    <a:gd name="T95" fmla="*/ 68 h 134"/>
                    <a:gd name="T96" fmla="*/ 242 w 378"/>
                    <a:gd name="T97" fmla="*/ 87 h 134"/>
                    <a:gd name="T98" fmla="*/ 224 w 378"/>
                    <a:gd name="T99" fmla="*/ 101 h 134"/>
                    <a:gd name="T100" fmla="*/ 200 w 378"/>
                    <a:gd name="T101" fmla="*/ 108 h 134"/>
                    <a:gd name="T102" fmla="*/ 180 w 378"/>
                    <a:gd name="T103" fmla="*/ 110 h 134"/>
                    <a:gd name="T104" fmla="*/ 165 w 378"/>
                    <a:gd name="T105" fmla="*/ 109 h 134"/>
                    <a:gd name="T106" fmla="*/ 153 w 378"/>
                    <a:gd name="T107" fmla="*/ 105 h 134"/>
                    <a:gd name="T108" fmla="*/ 142 w 378"/>
                    <a:gd name="T109" fmla="*/ 99 h 134"/>
                    <a:gd name="T110" fmla="*/ 131 w 378"/>
                    <a:gd name="T111" fmla="*/ 94 h 134"/>
                    <a:gd name="T112" fmla="*/ 119 w 378"/>
                    <a:gd name="T113" fmla="*/ 90 h 134"/>
                    <a:gd name="T114" fmla="*/ 0 w 378"/>
                    <a:gd name="T115" fmla="*/ 43 h 134"/>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378"/>
                    <a:gd name="T175" fmla="*/ 0 h 134"/>
                    <a:gd name="T176" fmla="*/ 378 w 378"/>
                    <a:gd name="T177" fmla="*/ 134 h 134"/>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378" h="134">
                      <a:moveTo>
                        <a:pt x="0" y="43"/>
                      </a:moveTo>
                      <a:lnTo>
                        <a:pt x="1" y="43"/>
                      </a:lnTo>
                      <a:lnTo>
                        <a:pt x="2" y="43"/>
                      </a:lnTo>
                      <a:lnTo>
                        <a:pt x="3" y="44"/>
                      </a:lnTo>
                      <a:lnTo>
                        <a:pt x="4" y="44"/>
                      </a:lnTo>
                      <a:lnTo>
                        <a:pt x="6" y="45"/>
                      </a:lnTo>
                      <a:lnTo>
                        <a:pt x="7" y="45"/>
                      </a:lnTo>
                      <a:lnTo>
                        <a:pt x="8" y="45"/>
                      </a:lnTo>
                      <a:lnTo>
                        <a:pt x="9" y="46"/>
                      </a:lnTo>
                      <a:lnTo>
                        <a:pt x="11" y="46"/>
                      </a:lnTo>
                      <a:lnTo>
                        <a:pt x="12" y="46"/>
                      </a:lnTo>
                      <a:lnTo>
                        <a:pt x="13" y="47"/>
                      </a:lnTo>
                      <a:lnTo>
                        <a:pt x="14" y="47"/>
                      </a:lnTo>
                      <a:lnTo>
                        <a:pt x="16" y="48"/>
                      </a:lnTo>
                      <a:lnTo>
                        <a:pt x="17" y="48"/>
                      </a:lnTo>
                      <a:lnTo>
                        <a:pt x="19" y="49"/>
                      </a:lnTo>
                      <a:lnTo>
                        <a:pt x="20" y="49"/>
                      </a:lnTo>
                      <a:lnTo>
                        <a:pt x="22" y="50"/>
                      </a:lnTo>
                      <a:lnTo>
                        <a:pt x="23" y="51"/>
                      </a:lnTo>
                      <a:lnTo>
                        <a:pt x="25" y="51"/>
                      </a:lnTo>
                      <a:lnTo>
                        <a:pt x="26" y="52"/>
                      </a:lnTo>
                      <a:lnTo>
                        <a:pt x="28" y="52"/>
                      </a:lnTo>
                      <a:lnTo>
                        <a:pt x="29" y="53"/>
                      </a:lnTo>
                      <a:lnTo>
                        <a:pt x="31" y="54"/>
                      </a:lnTo>
                      <a:lnTo>
                        <a:pt x="33" y="54"/>
                      </a:lnTo>
                      <a:lnTo>
                        <a:pt x="34" y="56"/>
                      </a:lnTo>
                      <a:lnTo>
                        <a:pt x="36" y="56"/>
                      </a:lnTo>
                      <a:lnTo>
                        <a:pt x="38" y="57"/>
                      </a:lnTo>
                      <a:lnTo>
                        <a:pt x="39" y="58"/>
                      </a:lnTo>
                      <a:lnTo>
                        <a:pt x="41" y="59"/>
                      </a:lnTo>
                      <a:lnTo>
                        <a:pt x="42" y="60"/>
                      </a:lnTo>
                      <a:lnTo>
                        <a:pt x="44" y="61"/>
                      </a:lnTo>
                      <a:lnTo>
                        <a:pt x="46" y="61"/>
                      </a:lnTo>
                      <a:lnTo>
                        <a:pt x="48" y="63"/>
                      </a:lnTo>
                      <a:lnTo>
                        <a:pt x="49" y="63"/>
                      </a:lnTo>
                      <a:lnTo>
                        <a:pt x="51" y="64"/>
                      </a:lnTo>
                      <a:lnTo>
                        <a:pt x="52" y="65"/>
                      </a:lnTo>
                      <a:lnTo>
                        <a:pt x="54" y="66"/>
                      </a:lnTo>
                      <a:lnTo>
                        <a:pt x="55" y="67"/>
                      </a:lnTo>
                      <a:lnTo>
                        <a:pt x="56" y="69"/>
                      </a:lnTo>
                      <a:lnTo>
                        <a:pt x="58" y="70"/>
                      </a:lnTo>
                      <a:lnTo>
                        <a:pt x="60" y="71"/>
                      </a:lnTo>
                      <a:lnTo>
                        <a:pt x="61" y="72"/>
                      </a:lnTo>
                      <a:lnTo>
                        <a:pt x="62" y="74"/>
                      </a:lnTo>
                      <a:lnTo>
                        <a:pt x="63" y="75"/>
                      </a:lnTo>
                      <a:lnTo>
                        <a:pt x="64" y="76"/>
                      </a:lnTo>
                      <a:lnTo>
                        <a:pt x="66" y="77"/>
                      </a:lnTo>
                      <a:lnTo>
                        <a:pt x="67" y="78"/>
                      </a:lnTo>
                      <a:lnTo>
                        <a:pt x="68" y="80"/>
                      </a:lnTo>
                      <a:lnTo>
                        <a:pt x="69" y="81"/>
                      </a:lnTo>
                      <a:lnTo>
                        <a:pt x="70" y="83"/>
                      </a:lnTo>
                      <a:lnTo>
                        <a:pt x="71" y="84"/>
                      </a:lnTo>
                      <a:lnTo>
                        <a:pt x="71" y="85"/>
                      </a:lnTo>
                      <a:lnTo>
                        <a:pt x="72" y="87"/>
                      </a:lnTo>
                      <a:lnTo>
                        <a:pt x="72" y="89"/>
                      </a:lnTo>
                      <a:lnTo>
                        <a:pt x="73" y="90"/>
                      </a:lnTo>
                      <a:lnTo>
                        <a:pt x="74" y="92"/>
                      </a:lnTo>
                      <a:lnTo>
                        <a:pt x="74" y="94"/>
                      </a:lnTo>
                      <a:lnTo>
                        <a:pt x="74" y="95"/>
                      </a:lnTo>
                      <a:lnTo>
                        <a:pt x="75" y="96"/>
                      </a:lnTo>
                      <a:lnTo>
                        <a:pt x="75" y="98"/>
                      </a:lnTo>
                      <a:lnTo>
                        <a:pt x="76" y="99"/>
                      </a:lnTo>
                      <a:lnTo>
                        <a:pt x="77" y="100"/>
                      </a:lnTo>
                      <a:lnTo>
                        <a:pt x="78" y="101"/>
                      </a:lnTo>
                      <a:lnTo>
                        <a:pt x="78" y="102"/>
                      </a:lnTo>
                      <a:lnTo>
                        <a:pt x="79" y="103"/>
                      </a:lnTo>
                      <a:lnTo>
                        <a:pt x="80" y="103"/>
                      </a:lnTo>
                      <a:lnTo>
                        <a:pt x="81" y="104"/>
                      </a:lnTo>
                      <a:lnTo>
                        <a:pt x="82" y="105"/>
                      </a:lnTo>
                      <a:lnTo>
                        <a:pt x="83" y="105"/>
                      </a:lnTo>
                      <a:lnTo>
                        <a:pt x="85" y="106"/>
                      </a:lnTo>
                      <a:lnTo>
                        <a:pt x="86" y="107"/>
                      </a:lnTo>
                      <a:lnTo>
                        <a:pt x="87" y="107"/>
                      </a:lnTo>
                      <a:lnTo>
                        <a:pt x="89" y="107"/>
                      </a:lnTo>
                      <a:lnTo>
                        <a:pt x="90" y="107"/>
                      </a:lnTo>
                      <a:lnTo>
                        <a:pt x="91" y="108"/>
                      </a:lnTo>
                      <a:lnTo>
                        <a:pt x="93" y="108"/>
                      </a:lnTo>
                      <a:lnTo>
                        <a:pt x="94" y="108"/>
                      </a:lnTo>
                      <a:lnTo>
                        <a:pt x="96" y="108"/>
                      </a:lnTo>
                      <a:lnTo>
                        <a:pt x="97" y="108"/>
                      </a:lnTo>
                      <a:lnTo>
                        <a:pt x="98" y="108"/>
                      </a:lnTo>
                      <a:lnTo>
                        <a:pt x="100" y="108"/>
                      </a:lnTo>
                      <a:lnTo>
                        <a:pt x="101" y="108"/>
                      </a:lnTo>
                      <a:lnTo>
                        <a:pt x="103" y="108"/>
                      </a:lnTo>
                      <a:lnTo>
                        <a:pt x="104" y="107"/>
                      </a:lnTo>
                      <a:lnTo>
                        <a:pt x="106" y="107"/>
                      </a:lnTo>
                      <a:lnTo>
                        <a:pt x="107" y="107"/>
                      </a:lnTo>
                      <a:lnTo>
                        <a:pt x="109" y="107"/>
                      </a:lnTo>
                      <a:lnTo>
                        <a:pt x="110" y="107"/>
                      </a:lnTo>
                      <a:lnTo>
                        <a:pt x="112" y="107"/>
                      </a:lnTo>
                      <a:lnTo>
                        <a:pt x="113" y="107"/>
                      </a:lnTo>
                      <a:lnTo>
                        <a:pt x="115" y="106"/>
                      </a:lnTo>
                      <a:lnTo>
                        <a:pt x="116" y="106"/>
                      </a:lnTo>
                      <a:lnTo>
                        <a:pt x="117" y="106"/>
                      </a:lnTo>
                      <a:lnTo>
                        <a:pt x="118" y="105"/>
                      </a:lnTo>
                      <a:lnTo>
                        <a:pt x="120" y="105"/>
                      </a:lnTo>
                      <a:lnTo>
                        <a:pt x="121" y="105"/>
                      </a:lnTo>
                      <a:lnTo>
                        <a:pt x="122" y="105"/>
                      </a:lnTo>
                      <a:lnTo>
                        <a:pt x="123" y="105"/>
                      </a:lnTo>
                      <a:lnTo>
                        <a:pt x="124" y="105"/>
                      </a:lnTo>
                      <a:lnTo>
                        <a:pt x="125" y="105"/>
                      </a:lnTo>
                      <a:lnTo>
                        <a:pt x="126" y="105"/>
                      </a:lnTo>
                      <a:lnTo>
                        <a:pt x="127" y="105"/>
                      </a:lnTo>
                      <a:lnTo>
                        <a:pt x="128" y="105"/>
                      </a:lnTo>
                      <a:lnTo>
                        <a:pt x="129" y="105"/>
                      </a:lnTo>
                      <a:lnTo>
                        <a:pt x="130" y="105"/>
                      </a:lnTo>
                      <a:lnTo>
                        <a:pt x="131" y="105"/>
                      </a:lnTo>
                      <a:lnTo>
                        <a:pt x="132" y="105"/>
                      </a:lnTo>
                      <a:lnTo>
                        <a:pt x="132" y="106"/>
                      </a:lnTo>
                      <a:lnTo>
                        <a:pt x="132" y="107"/>
                      </a:lnTo>
                      <a:lnTo>
                        <a:pt x="132" y="108"/>
                      </a:lnTo>
                      <a:lnTo>
                        <a:pt x="132" y="110"/>
                      </a:lnTo>
                      <a:lnTo>
                        <a:pt x="131" y="111"/>
                      </a:lnTo>
                      <a:lnTo>
                        <a:pt x="130" y="113"/>
                      </a:lnTo>
                      <a:lnTo>
                        <a:pt x="129" y="114"/>
                      </a:lnTo>
                      <a:lnTo>
                        <a:pt x="128" y="115"/>
                      </a:lnTo>
                      <a:lnTo>
                        <a:pt x="128" y="116"/>
                      </a:lnTo>
                      <a:lnTo>
                        <a:pt x="127" y="117"/>
                      </a:lnTo>
                      <a:lnTo>
                        <a:pt x="127" y="118"/>
                      </a:lnTo>
                      <a:lnTo>
                        <a:pt x="127" y="119"/>
                      </a:lnTo>
                      <a:lnTo>
                        <a:pt x="128" y="120"/>
                      </a:lnTo>
                      <a:lnTo>
                        <a:pt x="128" y="121"/>
                      </a:lnTo>
                      <a:lnTo>
                        <a:pt x="130" y="122"/>
                      </a:lnTo>
                      <a:lnTo>
                        <a:pt x="130" y="123"/>
                      </a:lnTo>
                      <a:lnTo>
                        <a:pt x="132" y="124"/>
                      </a:lnTo>
                      <a:lnTo>
                        <a:pt x="133" y="125"/>
                      </a:lnTo>
                      <a:lnTo>
                        <a:pt x="135" y="126"/>
                      </a:lnTo>
                      <a:lnTo>
                        <a:pt x="137" y="127"/>
                      </a:lnTo>
                      <a:lnTo>
                        <a:pt x="138" y="127"/>
                      </a:lnTo>
                      <a:lnTo>
                        <a:pt x="141" y="128"/>
                      </a:lnTo>
                      <a:lnTo>
                        <a:pt x="143" y="129"/>
                      </a:lnTo>
                      <a:lnTo>
                        <a:pt x="145" y="129"/>
                      </a:lnTo>
                      <a:lnTo>
                        <a:pt x="148" y="130"/>
                      </a:lnTo>
                      <a:lnTo>
                        <a:pt x="150" y="131"/>
                      </a:lnTo>
                      <a:lnTo>
                        <a:pt x="153" y="131"/>
                      </a:lnTo>
                      <a:lnTo>
                        <a:pt x="156" y="131"/>
                      </a:lnTo>
                      <a:lnTo>
                        <a:pt x="159" y="132"/>
                      </a:lnTo>
                      <a:lnTo>
                        <a:pt x="162" y="133"/>
                      </a:lnTo>
                      <a:lnTo>
                        <a:pt x="165" y="133"/>
                      </a:lnTo>
                      <a:lnTo>
                        <a:pt x="168" y="133"/>
                      </a:lnTo>
                      <a:lnTo>
                        <a:pt x="172" y="133"/>
                      </a:lnTo>
                      <a:lnTo>
                        <a:pt x="175" y="133"/>
                      </a:lnTo>
                      <a:lnTo>
                        <a:pt x="178" y="134"/>
                      </a:lnTo>
                      <a:lnTo>
                        <a:pt x="182" y="134"/>
                      </a:lnTo>
                      <a:lnTo>
                        <a:pt x="185" y="134"/>
                      </a:lnTo>
                      <a:lnTo>
                        <a:pt x="188" y="134"/>
                      </a:lnTo>
                      <a:lnTo>
                        <a:pt x="192" y="134"/>
                      </a:lnTo>
                      <a:lnTo>
                        <a:pt x="195" y="134"/>
                      </a:lnTo>
                      <a:lnTo>
                        <a:pt x="199" y="134"/>
                      </a:lnTo>
                      <a:lnTo>
                        <a:pt x="202" y="133"/>
                      </a:lnTo>
                      <a:lnTo>
                        <a:pt x="206" y="133"/>
                      </a:lnTo>
                      <a:lnTo>
                        <a:pt x="209" y="133"/>
                      </a:lnTo>
                      <a:lnTo>
                        <a:pt x="212" y="133"/>
                      </a:lnTo>
                      <a:lnTo>
                        <a:pt x="216" y="132"/>
                      </a:lnTo>
                      <a:lnTo>
                        <a:pt x="219" y="132"/>
                      </a:lnTo>
                      <a:lnTo>
                        <a:pt x="223" y="131"/>
                      </a:lnTo>
                      <a:lnTo>
                        <a:pt x="225" y="131"/>
                      </a:lnTo>
                      <a:lnTo>
                        <a:pt x="229" y="130"/>
                      </a:lnTo>
                      <a:lnTo>
                        <a:pt x="232" y="129"/>
                      </a:lnTo>
                      <a:lnTo>
                        <a:pt x="235" y="128"/>
                      </a:lnTo>
                      <a:lnTo>
                        <a:pt x="238" y="127"/>
                      </a:lnTo>
                      <a:lnTo>
                        <a:pt x="240" y="127"/>
                      </a:lnTo>
                      <a:lnTo>
                        <a:pt x="243" y="126"/>
                      </a:lnTo>
                      <a:lnTo>
                        <a:pt x="245" y="124"/>
                      </a:lnTo>
                      <a:lnTo>
                        <a:pt x="247" y="123"/>
                      </a:lnTo>
                      <a:lnTo>
                        <a:pt x="250" y="122"/>
                      </a:lnTo>
                      <a:lnTo>
                        <a:pt x="252" y="121"/>
                      </a:lnTo>
                      <a:lnTo>
                        <a:pt x="254" y="119"/>
                      </a:lnTo>
                      <a:lnTo>
                        <a:pt x="255" y="118"/>
                      </a:lnTo>
                      <a:lnTo>
                        <a:pt x="257" y="116"/>
                      </a:lnTo>
                      <a:lnTo>
                        <a:pt x="258" y="115"/>
                      </a:lnTo>
                      <a:lnTo>
                        <a:pt x="259" y="113"/>
                      </a:lnTo>
                      <a:lnTo>
                        <a:pt x="261" y="111"/>
                      </a:lnTo>
                      <a:lnTo>
                        <a:pt x="261" y="109"/>
                      </a:lnTo>
                      <a:lnTo>
                        <a:pt x="262" y="107"/>
                      </a:lnTo>
                      <a:lnTo>
                        <a:pt x="262" y="105"/>
                      </a:lnTo>
                      <a:lnTo>
                        <a:pt x="262" y="103"/>
                      </a:lnTo>
                      <a:lnTo>
                        <a:pt x="262" y="101"/>
                      </a:lnTo>
                      <a:lnTo>
                        <a:pt x="262" y="99"/>
                      </a:lnTo>
                      <a:lnTo>
                        <a:pt x="262" y="96"/>
                      </a:lnTo>
                      <a:lnTo>
                        <a:pt x="261" y="94"/>
                      </a:lnTo>
                      <a:lnTo>
                        <a:pt x="261" y="92"/>
                      </a:lnTo>
                      <a:lnTo>
                        <a:pt x="261" y="90"/>
                      </a:lnTo>
                      <a:lnTo>
                        <a:pt x="260" y="87"/>
                      </a:lnTo>
                      <a:lnTo>
                        <a:pt x="260" y="85"/>
                      </a:lnTo>
                      <a:lnTo>
                        <a:pt x="260" y="83"/>
                      </a:lnTo>
                      <a:lnTo>
                        <a:pt x="260" y="82"/>
                      </a:lnTo>
                      <a:lnTo>
                        <a:pt x="260" y="80"/>
                      </a:lnTo>
                      <a:lnTo>
                        <a:pt x="260" y="78"/>
                      </a:lnTo>
                      <a:lnTo>
                        <a:pt x="260" y="76"/>
                      </a:lnTo>
                      <a:lnTo>
                        <a:pt x="260" y="74"/>
                      </a:lnTo>
                      <a:lnTo>
                        <a:pt x="260" y="73"/>
                      </a:lnTo>
                      <a:lnTo>
                        <a:pt x="260" y="71"/>
                      </a:lnTo>
                      <a:lnTo>
                        <a:pt x="261" y="69"/>
                      </a:lnTo>
                      <a:lnTo>
                        <a:pt x="261" y="68"/>
                      </a:lnTo>
                      <a:lnTo>
                        <a:pt x="261" y="67"/>
                      </a:lnTo>
                      <a:lnTo>
                        <a:pt x="262" y="65"/>
                      </a:lnTo>
                      <a:lnTo>
                        <a:pt x="262" y="64"/>
                      </a:lnTo>
                      <a:lnTo>
                        <a:pt x="262" y="63"/>
                      </a:lnTo>
                      <a:lnTo>
                        <a:pt x="263" y="61"/>
                      </a:lnTo>
                      <a:lnTo>
                        <a:pt x="263" y="60"/>
                      </a:lnTo>
                      <a:lnTo>
                        <a:pt x="264" y="59"/>
                      </a:lnTo>
                      <a:lnTo>
                        <a:pt x="265" y="58"/>
                      </a:lnTo>
                      <a:lnTo>
                        <a:pt x="265" y="56"/>
                      </a:lnTo>
                      <a:lnTo>
                        <a:pt x="267" y="54"/>
                      </a:lnTo>
                      <a:lnTo>
                        <a:pt x="268" y="53"/>
                      </a:lnTo>
                      <a:lnTo>
                        <a:pt x="270" y="52"/>
                      </a:lnTo>
                      <a:lnTo>
                        <a:pt x="271" y="51"/>
                      </a:lnTo>
                      <a:lnTo>
                        <a:pt x="272" y="50"/>
                      </a:lnTo>
                      <a:lnTo>
                        <a:pt x="274" y="49"/>
                      </a:lnTo>
                      <a:lnTo>
                        <a:pt x="275" y="49"/>
                      </a:lnTo>
                      <a:lnTo>
                        <a:pt x="277" y="48"/>
                      </a:lnTo>
                      <a:lnTo>
                        <a:pt x="278" y="48"/>
                      </a:lnTo>
                      <a:lnTo>
                        <a:pt x="279" y="49"/>
                      </a:lnTo>
                      <a:lnTo>
                        <a:pt x="281" y="49"/>
                      </a:lnTo>
                      <a:lnTo>
                        <a:pt x="282" y="49"/>
                      </a:lnTo>
                      <a:lnTo>
                        <a:pt x="283" y="50"/>
                      </a:lnTo>
                      <a:lnTo>
                        <a:pt x="284" y="52"/>
                      </a:lnTo>
                      <a:lnTo>
                        <a:pt x="285" y="53"/>
                      </a:lnTo>
                      <a:lnTo>
                        <a:pt x="287" y="54"/>
                      </a:lnTo>
                      <a:lnTo>
                        <a:pt x="287" y="56"/>
                      </a:lnTo>
                      <a:lnTo>
                        <a:pt x="288" y="57"/>
                      </a:lnTo>
                      <a:lnTo>
                        <a:pt x="288" y="58"/>
                      </a:lnTo>
                      <a:lnTo>
                        <a:pt x="288" y="59"/>
                      </a:lnTo>
                      <a:lnTo>
                        <a:pt x="289" y="60"/>
                      </a:lnTo>
                      <a:lnTo>
                        <a:pt x="289" y="62"/>
                      </a:lnTo>
                      <a:lnTo>
                        <a:pt x="289" y="63"/>
                      </a:lnTo>
                      <a:lnTo>
                        <a:pt x="291" y="64"/>
                      </a:lnTo>
                      <a:lnTo>
                        <a:pt x="292" y="65"/>
                      </a:lnTo>
                      <a:lnTo>
                        <a:pt x="294" y="65"/>
                      </a:lnTo>
                      <a:lnTo>
                        <a:pt x="295" y="64"/>
                      </a:lnTo>
                      <a:lnTo>
                        <a:pt x="296" y="63"/>
                      </a:lnTo>
                      <a:lnTo>
                        <a:pt x="298" y="63"/>
                      </a:lnTo>
                      <a:lnTo>
                        <a:pt x="299" y="61"/>
                      </a:lnTo>
                      <a:lnTo>
                        <a:pt x="301" y="60"/>
                      </a:lnTo>
                      <a:lnTo>
                        <a:pt x="302" y="58"/>
                      </a:lnTo>
                      <a:lnTo>
                        <a:pt x="304" y="57"/>
                      </a:lnTo>
                      <a:lnTo>
                        <a:pt x="306" y="55"/>
                      </a:lnTo>
                      <a:lnTo>
                        <a:pt x="307" y="53"/>
                      </a:lnTo>
                      <a:lnTo>
                        <a:pt x="309" y="52"/>
                      </a:lnTo>
                      <a:lnTo>
                        <a:pt x="310" y="49"/>
                      </a:lnTo>
                      <a:lnTo>
                        <a:pt x="312" y="47"/>
                      </a:lnTo>
                      <a:lnTo>
                        <a:pt x="314" y="46"/>
                      </a:lnTo>
                      <a:lnTo>
                        <a:pt x="315" y="44"/>
                      </a:lnTo>
                      <a:lnTo>
                        <a:pt x="316" y="43"/>
                      </a:lnTo>
                      <a:lnTo>
                        <a:pt x="317" y="41"/>
                      </a:lnTo>
                      <a:lnTo>
                        <a:pt x="318" y="41"/>
                      </a:lnTo>
                      <a:lnTo>
                        <a:pt x="319" y="40"/>
                      </a:lnTo>
                      <a:lnTo>
                        <a:pt x="321" y="38"/>
                      </a:lnTo>
                      <a:lnTo>
                        <a:pt x="322" y="39"/>
                      </a:lnTo>
                      <a:lnTo>
                        <a:pt x="322" y="40"/>
                      </a:lnTo>
                      <a:lnTo>
                        <a:pt x="322" y="41"/>
                      </a:lnTo>
                      <a:lnTo>
                        <a:pt x="322" y="42"/>
                      </a:lnTo>
                      <a:lnTo>
                        <a:pt x="322" y="43"/>
                      </a:lnTo>
                      <a:lnTo>
                        <a:pt x="322" y="44"/>
                      </a:lnTo>
                      <a:lnTo>
                        <a:pt x="322" y="45"/>
                      </a:lnTo>
                      <a:lnTo>
                        <a:pt x="321" y="46"/>
                      </a:lnTo>
                      <a:lnTo>
                        <a:pt x="321" y="47"/>
                      </a:lnTo>
                      <a:lnTo>
                        <a:pt x="321" y="48"/>
                      </a:lnTo>
                      <a:lnTo>
                        <a:pt x="321" y="49"/>
                      </a:lnTo>
                      <a:lnTo>
                        <a:pt x="321" y="50"/>
                      </a:lnTo>
                      <a:lnTo>
                        <a:pt x="322" y="52"/>
                      </a:lnTo>
                      <a:lnTo>
                        <a:pt x="323" y="52"/>
                      </a:lnTo>
                      <a:lnTo>
                        <a:pt x="324" y="52"/>
                      </a:lnTo>
                      <a:lnTo>
                        <a:pt x="325" y="52"/>
                      </a:lnTo>
                      <a:lnTo>
                        <a:pt x="326" y="52"/>
                      </a:lnTo>
                      <a:lnTo>
                        <a:pt x="327" y="51"/>
                      </a:lnTo>
                      <a:lnTo>
                        <a:pt x="328" y="51"/>
                      </a:lnTo>
                      <a:lnTo>
                        <a:pt x="329" y="50"/>
                      </a:lnTo>
                      <a:lnTo>
                        <a:pt x="330" y="50"/>
                      </a:lnTo>
                      <a:lnTo>
                        <a:pt x="331" y="49"/>
                      </a:lnTo>
                      <a:lnTo>
                        <a:pt x="332" y="49"/>
                      </a:lnTo>
                      <a:lnTo>
                        <a:pt x="333" y="48"/>
                      </a:lnTo>
                      <a:lnTo>
                        <a:pt x="334" y="47"/>
                      </a:lnTo>
                      <a:lnTo>
                        <a:pt x="336" y="46"/>
                      </a:lnTo>
                      <a:lnTo>
                        <a:pt x="337" y="46"/>
                      </a:lnTo>
                      <a:lnTo>
                        <a:pt x="338" y="45"/>
                      </a:lnTo>
                      <a:lnTo>
                        <a:pt x="339" y="44"/>
                      </a:lnTo>
                      <a:lnTo>
                        <a:pt x="341" y="43"/>
                      </a:lnTo>
                      <a:lnTo>
                        <a:pt x="342" y="42"/>
                      </a:lnTo>
                      <a:lnTo>
                        <a:pt x="344" y="41"/>
                      </a:lnTo>
                      <a:lnTo>
                        <a:pt x="345" y="40"/>
                      </a:lnTo>
                      <a:lnTo>
                        <a:pt x="347" y="38"/>
                      </a:lnTo>
                      <a:lnTo>
                        <a:pt x="348" y="38"/>
                      </a:lnTo>
                      <a:lnTo>
                        <a:pt x="349" y="36"/>
                      </a:lnTo>
                      <a:lnTo>
                        <a:pt x="351" y="35"/>
                      </a:lnTo>
                      <a:lnTo>
                        <a:pt x="352" y="34"/>
                      </a:lnTo>
                      <a:lnTo>
                        <a:pt x="354" y="33"/>
                      </a:lnTo>
                      <a:lnTo>
                        <a:pt x="355" y="32"/>
                      </a:lnTo>
                      <a:lnTo>
                        <a:pt x="356" y="30"/>
                      </a:lnTo>
                      <a:lnTo>
                        <a:pt x="358" y="29"/>
                      </a:lnTo>
                      <a:lnTo>
                        <a:pt x="359" y="28"/>
                      </a:lnTo>
                      <a:lnTo>
                        <a:pt x="360" y="27"/>
                      </a:lnTo>
                      <a:lnTo>
                        <a:pt x="362" y="26"/>
                      </a:lnTo>
                      <a:lnTo>
                        <a:pt x="363" y="25"/>
                      </a:lnTo>
                      <a:lnTo>
                        <a:pt x="364" y="23"/>
                      </a:lnTo>
                      <a:lnTo>
                        <a:pt x="366" y="23"/>
                      </a:lnTo>
                      <a:lnTo>
                        <a:pt x="367" y="21"/>
                      </a:lnTo>
                      <a:lnTo>
                        <a:pt x="368" y="21"/>
                      </a:lnTo>
                      <a:lnTo>
                        <a:pt x="370" y="19"/>
                      </a:lnTo>
                      <a:lnTo>
                        <a:pt x="370" y="18"/>
                      </a:lnTo>
                      <a:lnTo>
                        <a:pt x="371" y="17"/>
                      </a:lnTo>
                      <a:lnTo>
                        <a:pt x="373" y="16"/>
                      </a:lnTo>
                      <a:lnTo>
                        <a:pt x="374" y="16"/>
                      </a:lnTo>
                      <a:lnTo>
                        <a:pt x="375" y="14"/>
                      </a:lnTo>
                      <a:lnTo>
                        <a:pt x="377" y="13"/>
                      </a:lnTo>
                      <a:lnTo>
                        <a:pt x="378" y="12"/>
                      </a:lnTo>
                      <a:lnTo>
                        <a:pt x="375" y="11"/>
                      </a:lnTo>
                      <a:lnTo>
                        <a:pt x="374" y="11"/>
                      </a:lnTo>
                      <a:lnTo>
                        <a:pt x="374" y="12"/>
                      </a:lnTo>
                      <a:lnTo>
                        <a:pt x="373" y="12"/>
                      </a:lnTo>
                      <a:lnTo>
                        <a:pt x="371" y="14"/>
                      </a:lnTo>
                      <a:lnTo>
                        <a:pt x="370" y="15"/>
                      </a:lnTo>
                      <a:lnTo>
                        <a:pt x="369" y="16"/>
                      </a:lnTo>
                      <a:lnTo>
                        <a:pt x="367" y="17"/>
                      </a:lnTo>
                      <a:lnTo>
                        <a:pt x="366" y="18"/>
                      </a:lnTo>
                      <a:lnTo>
                        <a:pt x="364" y="19"/>
                      </a:lnTo>
                      <a:lnTo>
                        <a:pt x="363" y="20"/>
                      </a:lnTo>
                      <a:lnTo>
                        <a:pt x="361" y="21"/>
                      </a:lnTo>
                      <a:lnTo>
                        <a:pt x="359" y="22"/>
                      </a:lnTo>
                      <a:lnTo>
                        <a:pt x="358" y="23"/>
                      </a:lnTo>
                      <a:lnTo>
                        <a:pt x="356" y="23"/>
                      </a:lnTo>
                      <a:lnTo>
                        <a:pt x="355" y="23"/>
                      </a:lnTo>
                      <a:lnTo>
                        <a:pt x="354" y="23"/>
                      </a:lnTo>
                      <a:lnTo>
                        <a:pt x="353" y="24"/>
                      </a:lnTo>
                      <a:lnTo>
                        <a:pt x="352" y="24"/>
                      </a:lnTo>
                      <a:lnTo>
                        <a:pt x="351" y="25"/>
                      </a:lnTo>
                      <a:lnTo>
                        <a:pt x="349" y="25"/>
                      </a:lnTo>
                      <a:lnTo>
                        <a:pt x="348" y="25"/>
                      </a:lnTo>
                      <a:lnTo>
                        <a:pt x="347" y="26"/>
                      </a:lnTo>
                      <a:lnTo>
                        <a:pt x="346" y="26"/>
                      </a:lnTo>
                      <a:lnTo>
                        <a:pt x="344" y="26"/>
                      </a:lnTo>
                      <a:lnTo>
                        <a:pt x="343" y="27"/>
                      </a:lnTo>
                      <a:lnTo>
                        <a:pt x="341" y="27"/>
                      </a:lnTo>
                      <a:lnTo>
                        <a:pt x="340" y="27"/>
                      </a:lnTo>
                      <a:lnTo>
                        <a:pt x="339" y="27"/>
                      </a:lnTo>
                      <a:lnTo>
                        <a:pt x="337" y="27"/>
                      </a:lnTo>
                      <a:lnTo>
                        <a:pt x="336" y="27"/>
                      </a:lnTo>
                      <a:lnTo>
                        <a:pt x="334" y="27"/>
                      </a:lnTo>
                      <a:lnTo>
                        <a:pt x="332" y="27"/>
                      </a:lnTo>
                      <a:lnTo>
                        <a:pt x="330" y="27"/>
                      </a:lnTo>
                      <a:lnTo>
                        <a:pt x="329" y="27"/>
                      </a:lnTo>
                      <a:lnTo>
                        <a:pt x="327" y="27"/>
                      </a:lnTo>
                      <a:lnTo>
                        <a:pt x="325" y="27"/>
                      </a:lnTo>
                      <a:lnTo>
                        <a:pt x="324" y="27"/>
                      </a:lnTo>
                      <a:lnTo>
                        <a:pt x="322" y="27"/>
                      </a:lnTo>
                      <a:lnTo>
                        <a:pt x="320" y="27"/>
                      </a:lnTo>
                      <a:lnTo>
                        <a:pt x="318" y="26"/>
                      </a:lnTo>
                      <a:lnTo>
                        <a:pt x="316" y="26"/>
                      </a:lnTo>
                      <a:lnTo>
                        <a:pt x="314" y="25"/>
                      </a:lnTo>
                      <a:lnTo>
                        <a:pt x="313" y="25"/>
                      </a:lnTo>
                      <a:lnTo>
                        <a:pt x="310" y="25"/>
                      </a:lnTo>
                      <a:lnTo>
                        <a:pt x="309" y="24"/>
                      </a:lnTo>
                      <a:lnTo>
                        <a:pt x="307" y="23"/>
                      </a:lnTo>
                      <a:lnTo>
                        <a:pt x="305" y="23"/>
                      </a:lnTo>
                      <a:lnTo>
                        <a:pt x="303" y="23"/>
                      </a:lnTo>
                      <a:lnTo>
                        <a:pt x="301" y="22"/>
                      </a:lnTo>
                      <a:lnTo>
                        <a:pt x="299" y="21"/>
                      </a:lnTo>
                      <a:lnTo>
                        <a:pt x="298" y="21"/>
                      </a:lnTo>
                      <a:lnTo>
                        <a:pt x="296" y="21"/>
                      </a:lnTo>
                      <a:lnTo>
                        <a:pt x="295" y="20"/>
                      </a:lnTo>
                      <a:lnTo>
                        <a:pt x="293" y="19"/>
                      </a:lnTo>
                      <a:lnTo>
                        <a:pt x="292" y="19"/>
                      </a:lnTo>
                      <a:lnTo>
                        <a:pt x="290" y="19"/>
                      </a:lnTo>
                      <a:lnTo>
                        <a:pt x="289" y="18"/>
                      </a:lnTo>
                      <a:lnTo>
                        <a:pt x="287" y="17"/>
                      </a:lnTo>
                      <a:lnTo>
                        <a:pt x="286" y="17"/>
                      </a:lnTo>
                      <a:lnTo>
                        <a:pt x="285" y="16"/>
                      </a:lnTo>
                      <a:lnTo>
                        <a:pt x="284" y="16"/>
                      </a:lnTo>
                      <a:lnTo>
                        <a:pt x="282" y="15"/>
                      </a:lnTo>
                      <a:lnTo>
                        <a:pt x="281" y="15"/>
                      </a:lnTo>
                      <a:lnTo>
                        <a:pt x="280" y="14"/>
                      </a:lnTo>
                      <a:lnTo>
                        <a:pt x="279" y="14"/>
                      </a:lnTo>
                      <a:lnTo>
                        <a:pt x="278" y="13"/>
                      </a:lnTo>
                      <a:lnTo>
                        <a:pt x="277" y="12"/>
                      </a:lnTo>
                      <a:lnTo>
                        <a:pt x="276" y="12"/>
                      </a:lnTo>
                      <a:lnTo>
                        <a:pt x="275" y="12"/>
                      </a:lnTo>
                      <a:lnTo>
                        <a:pt x="274" y="11"/>
                      </a:lnTo>
                      <a:lnTo>
                        <a:pt x="273" y="10"/>
                      </a:lnTo>
                      <a:lnTo>
                        <a:pt x="271" y="10"/>
                      </a:lnTo>
                      <a:lnTo>
                        <a:pt x="270" y="9"/>
                      </a:lnTo>
                      <a:lnTo>
                        <a:pt x="268" y="8"/>
                      </a:lnTo>
                      <a:lnTo>
                        <a:pt x="267" y="7"/>
                      </a:lnTo>
                      <a:lnTo>
                        <a:pt x="266" y="6"/>
                      </a:lnTo>
                      <a:lnTo>
                        <a:pt x="265" y="5"/>
                      </a:lnTo>
                      <a:lnTo>
                        <a:pt x="263" y="4"/>
                      </a:lnTo>
                      <a:lnTo>
                        <a:pt x="263" y="3"/>
                      </a:lnTo>
                      <a:lnTo>
                        <a:pt x="262" y="3"/>
                      </a:lnTo>
                      <a:lnTo>
                        <a:pt x="261" y="2"/>
                      </a:lnTo>
                      <a:lnTo>
                        <a:pt x="260" y="1"/>
                      </a:lnTo>
                      <a:lnTo>
                        <a:pt x="259" y="1"/>
                      </a:lnTo>
                      <a:lnTo>
                        <a:pt x="259" y="0"/>
                      </a:lnTo>
                      <a:lnTo>
                        <a:pt x="259" y="1"/>
                      </a:lnTo>
                      <a:lnTo>
                        <a:pt x="259" y="2"/>
                      </a:lnTo>
                      <a:lnTo>
                        <a:pt x="259" y="4"/>
                      </a:lnTo>
                      <a:lnTo>
                        <a:pt x="259" y="5"/>
                      </a:lnTo>
                      <a:lnTo>
                        <a:pt x="259" y="6"/>
                      </a:lnTo>
                      <a:lnTo>
                        <a:pt x="259" y="7"/>
                      </a:lnTo>
                      <a:lnTo>
                        <a:pt x="260" y="8"/>
                      </a:lnTo>
                      <a:lnTo>
                        <a:pt x="260" y="10"/>
                      </a:lnTo>
                      <a:lnTo>
                        <a:pt x="260" y="11"/>
                      </a:lnTo>
                      <a:lnTo>
                        <a:pt x="260" y="12"/>
                      </a:lnTo>
                      <a:lnTo>
                        <a:pt x="260" y="14"/>
                      </a:lnTo>
                      <a:lnTo>
                        <a:pt x="260" y="16"/>
                      </a:lnTo>
                      <a:lnTo>
                        <a:pt x="260" y="18"/>
                      </a:lnTo>
                      <a:lnTo>
                        <a:pt x="260" y="19"/>
                      </a:lnTo>
                      <a:lnTo>
                        <a:pt x="260" y="21"/>
                      </a:lnTo>
                      <a:lnTo>
                        <a:pt x="260" y="23"/>
                      </a:lnTo>
                      <a:lnTo>
                        <a:pt x="260" y="25"/>
                      </a:lnTo>
                      <a:lnTo>
                        <a:pt x="260" y="27"/>
                      </a:lnTo>
                      <a:lnTo>
                        <a:pt x="260" y="29"/>
                      </a:lnTo>
                      <a:lnTo>
                        <a:pt x="260" y="32"/>
                      </a:lnTo>
                      <a:lnTo>
                        <a:pt x="259" y="34"/>
                      </a:lnTo>
                      <a:lnTo>
                        <a:pt x="259" y="36"/>
                      </a:lnTo>
                      <a:lnTo>
                        <a:pt x="259" y="38"/>
                      </a:lnTo>
                      <a:lnTo>
                        <a:pt x="259" y="41"/>
                      </a:lnTo>
                      <a:lnTo>
                        <a:pt x="259" y="43"/>
                      </a:lnTo>
                      <a:lnTo>
                        <a:pt x="258" y="45"/>
                      </a:lnTo>
                      <a:lnTo>
                        <a:pt x="258" y="47"/>
                      </a:lnTo>
                      <a:lnTo>
                        <a:pt x="258" y="49"/>
                      </a:lnTo>
                      <a:lnTo>
                        <a:pt x="257" y="52"/>
                      </a:lnTo>
                      <a:lnTo>
                        <a:pt x="257" y="54"/>
                      </a:lnTo>
                      <a:lnTo>
                        <a:pt x="256" y="56"/>
                      </a:lnTo>
                      <a:lnTo>
                        <a:pt x="255" y="59"/>
                      </a:lnTo>
                      <a:lnTo>
                        <a:pt x="255" y="61"/>
                      </a:lnTo>
                      <a:lnTo>
                        <a:pt x="254" y="63"/>
                      </a:lnTo>
                      <a:lnTo>
                        <a:pt x="253" y="65"/>
                      </a:lnTo>
                      <a:lnTo>
                        <a:pt x="252" y="68"/>
                      </a:lnTo>
                      <a:lnTo>
                        <a:pt x="251" y="70"/>
                      </a:lnTo>
                      <a:lnTo>
                        <a:pt x="250" y="72"/>
                      </a:lnTo>
                      <a:lnTo>
                        <a:pt x="250" y="74"/>
                      </a:lnTo>
                      <a:lnTo>
                        <a:pt x="248" y="77"/>
                      </a:lnTo>
                      <a:lnTo>
                        <a:pt x="247" y="79"/>
                      </a:lnTo>
                      <a:lnTo>
                        <a:pt x="246" y="81"/>
                      </a:lnTo>
                      <a:lnTo>
                        <a:pt x="245" y="83"/>
                      </a:lnTo>
                      <a:lnTo>
                        <a:pt x="243" y="85"/>
                      </a:lnTo>
                      <a:lnTo>
                        <a:pt x="242" y="87"/>
                      </a:lnTo>
                      <a:lnTo>
                        <a:pt x="240" y="89"/>
                      </a:lnTo>
                      <a:lnTo>
                        <a:pt x="238" y="91"/>
                      </a:lnTo>
                      <a:lnTo>
                        <a:pt x="236" y="92"/>
                      </a:lnTo>
                      <a:lnTo>
                        <a:pt x="235" y="94"/>
                      </a:lnTo>
                      <a:lnTo>
                        <a:pt x="233" y="95"/>
                      </a:lnTo>
                      <a:lnTo>
                        <a:pt x="231" y="97"/>
                      </a:lnTo>
                      <a:lnTo>
                        <a:pt x="229" y="98"/>
                      </a:lnTo>
                      <a:lnTo>
                        <a:pt x="227" y="100"/>
                      </a:lnTo>
                      <a:lnTo>
                        <a:pt x="224" y="101"/>
                      </a:lnTo>
                      <a:lnTo>
                        <a:pt x="222" y="102"/>
                      </a:lnTo>
                      <a:lnTo>
                        <a:pt x="219" y="103"/>
                      </a:lnTo>
                      <a:lnTo>
                        <a:pt x="217" y="105"/>
                      </a:lnTo>
                      <a:lnTo>
                        <a:pt x="214" y="105"/>
                      </a:lnTo>
                      <a:lnTo>
                        <a:pt x="211" y="106"/>
                      </a:lnTo>
                      <a:lnTo>
                        <a:pt x="208" y="107"/>
                      </a:lnTo>
                      <a:lnTo>
                        <a:pt x="205" y="107"/>
                      </a:lnTo>
                      <a:lnTo>
                        <a:pt x="203" y="108"/>
                      </a:lnTo>
                      <a:lnTo>
                        <a:pt x="200" y="108"/>
                      </a:lnTo>
                      <a:lnTo>
                        <a:pt x="198" y="109"/>
                      </a:lnTo>
                      <a:lnTo>
                        <a:pt x="195" y="109"/>
                      </a:lnTo>
                      <a:lnTo>
                        <a:pt x="193" y="109"/>
                      </a:lnTo>
                      <a:lnTo>
                        <a:pt x="190" y="110"/>
                      </a:lnTo>
                      <a:lnTo>
                        <a:pt x="188" y="110"/>
                      </a:lnTo>
                      <a:lnTo>
                        <a:pt x="186" y="110"/>
                      </a:lnTo>
                      <a:lnTo>
                        <a:pt x="184" y="110"/>
                      </a:lnTo>
                      <a:lnTo>
                        <a:pt x="182" y="110"/>
                      </a:lnTo>
                      <a:lnTo>
                        <a:pt x="180" y="110"/>
                      </a:lnTo>
                      <a:lnTo>
                        <a:pt x="178" y="110"/>
                      </a:lnTo>
                      <a:lnTo>
                        <a:pt x="176" y="110"/>
                      </a:lnTo>
                      <a:lnTo>
                        <a:pt x="175" y="110"/>
                      </a:lnTo>
                      <a:lnTo>
                        <a:pt x="173" y="110"/>
                      </a:lnTo>
                      <a:lnTo>
                        <a:pt x="171" y="110"/>
                      </a:lnTo>
                      <a:lnTo>
                        <a:pt x="169" y="109"/>
                      </a:lnTo>
                      <a:lnTo>
                        <a:pt x="168" y="109"/>
                      </a:lnTo>
                      <a:lnTo>
                        <a:pt x="166" y="109"/>
                      </a:lnTo>
                      <a:lnTo>
                        <a:pt x="165" y="109"/>
                      </a:lnTo>
                      <a:lnTo>
                        <a:pt x="163" y="108"/>
                      </a:lnTo>
                      <a:lnTo>
                        <a:pt x="162" y="108"/>
                      </a:lnTo>
                      <a:lnTo>
                        <a:pt x="160" y="107"/>
                      </a:lnTo>
                      <a:lnTo>
                        <a:pt x="159" y="107"/>
                      </a:lnTo>
                      <a:lnTo>
                        <a:pt x="158" y="107"/>
                      </a:lnTo>
                      <a:lnTo>
                        <a:pt x="156" y="106"/>
                      </a:lnTo>
                      <a:lnTo>
                        <a:pt x="155" y="106"/>
                      </a:lnTo>
                      <a:lnTo>
                        <a:pt x="154" y="105"/>
                      </a:lnTo>
                      <a:lnTo>
                        <a:pt x="153" y="105"/>
                      </a:lnTo>
                      <a:lnTo>
                        <a:pt x="152" y="104"/>
                      </a:lnTo>
                      <a:lnTo>
                        <a:pt x="150" y="103"/>
                      </a:lnTo>
                      <a:lnTo>
                        <a:pt x="149" y="103"/>
                      </a:lnTo>
                      <a:lnTo>
                        <a:pt x="148" y="102"/>
                      </a:lnTo>
                      <a:lnTo>
                        <a:pt x="147" y="102"/>
                      </a:lnTo>
                      <a:lnTo>
                        <a:pt x="146" y="101"/>
                      </a:lnTo>
                      <a:lnTo>
                        <a:pt x="144" y="100"/>
                      </a:lnTo>
                      <a:lnTo>
                        <a:pt x="143" y="100"/>
                      </a:lnTo>
                      <a:lnTo>
                        <a:pt x="142" y="99"/>
                      </a:lnTo>
                      <a:lnTo>
                        <a:pt x="141" y="99"/>
                      </a:lnTo>
                      <a:lnTo>
                        <a:pt x="140" y="98"/>
                      </a:lnTo>
                      <a:lnTo>
                        <a:pt x="138" y="98"/>
                      </a:lnTo>
                      <a:lnTo>
                        <a:pt x="137" y="97"/>
                      </a:lnTo>
                      <a:lnTo>
                        <a:pt x="136" y="96"/>
                      </a:lnTo>
                      <a:lnTo>
                        <a:pt x="135" y="96"/>
                      </a:lnTo>
                      <a:lnTo>
                        <a:pt x="134" y="95"/>
                      </a:lnTo>
                      <a:lnTo>
                        <a:pt x="133" y="95"/>
                      </a:lnTo>
                      <a:lnTo>
                        <a:pt x="131" y="94"/>
                      </a:lnTo>
                      <a:lnTo>
                        <a:pt x="130" y="94"/>
                      </a:lnTo>
                      <a:lnTo>
                        <a:pt x="128" y="93"/>
                      </a:lnTo>
                      <a:lnTo>
                        <a:pt x="127" y="92"/>
                      </a:lnTo>
                      <a:lnTo>
                        <a:pt x="126" y="92"/>
                      </a:lnTo>
                      <a:lnTo>
                        <a:pt x="124" y="91"/>
                      </a:lnTo>
                      <a:lnTo>
                        <a:pt x="123" y="91"/>
                      </a:lnTo>
                      <a:lnTo>
                        <a:pt x="122" y="91"/>
                      </a:lnTo>
                      <a:lnTo>
                        <a:pt x="120" y="90"/>
                      </a:lnTo>
                      <a:lnTo>
                        <a:pt x="119" y="90"/>
                      </a:lnTo>
                      <a:lnTo>
                        <a:pt x="117" y="90"/>
                      </a:lnTo>
                      <a:lnTo>
                        <a:pt x="115" y="90"/>
                      </a:lnTo>
                      <a:lnTo>
                        <a:pt x="113" y="89"/>
                      </a:lnTo>
                      <a:lnTo>
                        <a:pt x="112" y="89"/>
                      </a:lnTo>
                      <a:lnTo>
                        <a:pt x="110" y="89"/>
                      </a:lnTo>
                      <a:lnTo>
                        <a:pt x="108" y="89"/>
                      </a:lnTo>
                      <a:lnTo>
                        <a:pt x="64" y="44"/>
                      </a:lnTo>
                      <a:lnTo>
                        <a:pt x="19" y="42"/>
                      </a:lnTo>
                      <a:lnTo>
                        <a:pt x="0" y="43"/>
                      </a:lnTo>
                      <a:close/>
                    </a:path>
                  </a:pathLst>
                </a:custGeom>
                <a:solidFill>
                  <a:srgbClr val="599E2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401" name="Freeform 173"/>
                <p:cNvSpPr>
                  <a:spLocks/>
                </p:cNvSpPr>
                <p:nvPr/>
              </p:nvSpPr>
              <p:spPr bwMode="auto">
                <a:xfrm>
                  <a:off x="1705" y="2279"/>
                  <a:ext cx="91" cy="28"/>
                </a:xfrm>
                <a:custGeom>
                  <a:avLst/>
                  <a:gdLst>
                    <a:gd name="T0" fmla="*/ 3 w 91"/>
                    <a:gd name="T1" fmla="*/ 23 h 28"/>
                    <a:gd name="T2" fmla="*/ 6 w 91"/>
                    <a:gd name="T3" fmla="*/ 24 h 28"/>
                    <a:gd name="T4" fmla="*/ 10 w 91"/>
                    <a:gd name="T5" fmla="*/ 24 h 28"/>
                    <a:gd name="T6" fmla="*/ 14 w 91"/>
                    <a:gd name="T7" fmla="*/ 25 h 28"/>
                    <a:gd name="T8" fmla="*/ 16 w 91"/>
                    <a:gd name="T9" fmla="*/ 25 h 28"/>
                    <a:gd name="T10" fmla="*/ 20 w 91"/>
                    <a:gd name="T11" fmla="*/ 26 h 28"/>
                    <a:gd name="T12" fmla="*/ 24 w 91"/>
                    <a:gd name="T13" fmla="*/ 26 h 28"/>
                    <a:gd name="T14" fmla="*/ 28 w 91"/>
                    <a:gd name="T15" fmla="*/ 27 h 28"/>
                    <a:gd name="T16" fmla="*/ 32 w 91"/>
                    <a:gd name="T17" fmla="*/ 27 h 28"/>
                    <a:gd name="T18" fmla="*/ 37 w 91"/>
                    <a:gd name="T19" fmla="*/ 27 h 28"/>
                    <a:gd name="T20" fmla="*/ 42 w 91"/>
                    <a:gd name="T21" fmla="*/ 27 h 28"/>
                    <a:gd name="T22" fmla="*/ 47 w 91"/>
                    <a:gd name="T23" fmla="*/ 28 h 28"/>
                    <a:gd name="T24" fmla="*/ 53 w 91"/>
                    <a:gd name="T25" fmla="*/ 28 h 28"/>
                    <a:gd name="T26" fmla="*/ 59 w 91"/>
                    <a:gd name="T27" fmla="*/ 28 h 28"/>
                    <a:gd name="T28" fmla="*/ 65 w 91"/>
                    <a:gd name="T29" fmla="*/ 28 h 28"/>
                    <a:gd name="T30" fmla="*/ 71 w 91"/>
                    <a:gd name="T31" fmla="*/ 28 h 28"/>
                    <a:gd name="T32" fmla="*/ 78 w 91"/>
                    <a:gd name="T33" fmla="*/ 28 h 28"/>
                    <a:gd name="T34" fmla="*/ 85 w 91"/>
                    <a:gd name="T35" fmla="*/ 27 h 28"/>
                    <a:gd name="T36" fmla="*/ 91 w 91"/>
                    <a:gd name="T37" fmla="*/ 19 h 28"/>
                    <a:gd name="T38" fmla="*/ 87 w 91"/>
                    <a:gd name="T39" fmla="*/ 20 h 28"/>
                    <a:gd name="T40" fmla="*/ 84 w 91"/>
                    <a:gd name="T41" fmla="*/ 21 h 28"/>
                    <a:gd name="T42" fmla="*/ 80 w 91"/>
                    <a:gd name="T43" fmla="*/ 22 h 28"/>
                    <a:gd name="T44" fmla="*/ 76 w 91"/>
                    <a:gd name="T45" fmla="*/ 23 h 28"/>
                    <a:gd name="T46" fmla="*/ 74 w 91"/>
                    <a:gd name="T47" fmla="*/ 23 h 28"/>
                    <a:gd name="T48" fmla="*/ 70 w 91"/>
                    <a:gd name="T49" fmla="*/ 23 h 28"/>
                    <a:gd name="T50" fmla="*/ 67 w 91"/>
                    <a:gd name="T51" fmla="*/ 24 h 28"/>
                    <a:gd name="T52" fmla="*/ 64 w 91"/>
                    <a:gd name="T53" fmla="*/ 24 h 28"/>
                    <a:gd name="T54" fmla="*/ 60 w 91"/>
                    <a:gd name="T55" fmla="*/ 24 h 28"/>
                    <a:gd name="T56" fmla="*/ 56 w 91"/>
                    <a:gd name="T57" fmla="*/ 24 h 28"/>
                    <a:gd name="T58" fmla="*/ 52 w 91"/>
                    <a:gd name="T59" fmla="*/ 24 h 28"/>
                    <a:gd name="T60" fmla="*/ 48 w 91"/>
                    <a:gd name="T61" fmla="*/ 24 h 28"/>
                    <a:gd name="T62" fmla="*/ 44 w 91"/>
                    <a:gd name="T63" fmla="*/ 23 h 28"/>
                    <a:gd name="T64" fmla="*/ 39 w 91"/>
                    <a:gd name="T65" fmla="*/ 23 h 28"/>
                    <a:gd name="T66" fmla="*/ 34 w 91"/>
                    <a:gd name="T67" fmla="*/ 22 h 28"/>
                    <a:gd name="T68" fmla="*/ 30 w 91"/>
                    <a:gd name="T69" fmla="*/ 21 h 28"/>
                    <a:gd name="T70" fmla="*/ 26 w 91"/>
                    <a:gd name="T71" fmla="*/ 20 h 28"/>
                    <a:gd name="T72" fmla="*/ 22 w 91"/>
                    <a:gd name="T73" fmla="*/ 19 h 28"/>
                    <a:gd name="T74" fmla="*/ 19 w 91"/>
                    <a:gd name="T75" fmla="*/ 18 h 28"/>
                    <a:gd name="T76" fmla="*/ 16 w 91"/>
                    <a:gd name="T77" fmla="*/ 16 h 28"/>
                    <a:gd name="T78" fmla="*/ 14 w 91"/>
                    <a:gd name="T79" fmla="*/ 15 h 28"/>
                    <a:gd name="T80" fmla="*/ 9 w 91"/>
                    <a:gd name="T81" fmla="*/ 12 h 28"/>
                    <a:gd name="T82" fmla="*/ 6 w 91"/>
                    <a:gd name="T83" fmla="*/ 10 h 28"/>
                    <a:gd name="T84" fmla="*/ 4 w 91"/>
                    <a:gd name="T85" fmla="*/ 7 h 28"/>
                    <a:gd name="T86" fmla="*/ 1 w 91"/>
                    <a:gd name="T87" fmla="*/ 3 h 28"/>
                    <a:gd name="T88" fmla="*/ 0 w 91"/>
                    <a:gd name="T89" fmla="*/ 0 h 2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91"/>
                    <a:gd name="T136" fmla="*/ 0 h 28"/>
                    <a:gd name="T137" fmla="*/ 91 w 91"/>
                    <a:gd name="T138" fmla="*/ 28 h 28"/>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91" h="28">
                      <a:moveTo>
                        <a:pt x="0" y="0"/>
                      </a:moveTo>
                      <a:lnTo>
                        <a:pt x="3" y="23"/>
                      </a:lnTo>
                      <a:lnTo>
                        <a:pt x="4" y="23"/>
                      </a:lnTo>
                      <a:lnTo>
                        <a:pt x="5" y="23"/>
                      </a:lnTo>
                      <a:lnTo>
                        <a:pt x="6" y="24"/>
                      </a:lnTo>
                      <a:lnTo>
                        <a:pt x="7" y="24"/>
                      </a:lnTo>
                      <a:lnTo>
                        <a:pt x="8" y="24"/>
                      </a:lnTo>
                      <a:lnTo>
                        <a:pt x="10" y="24"/>
                      </a:lnTo>
                      <a:lnTo>
                        <a:pt x="12" y="25"/>
                      </a:lnTo>
                      <a:lnTo>
                        <a:pt x="14" y="25"/>
                      </a:lnTo>
                      <a:lnTo>
                        <a:pt x="15" y="25"/>
                      </a:lnTo>
                      <a:lnTo>
                        <a:pt x="16" y="25"/>
                      </a:lnTo>
                      <a:lnTo>
                        <a:pt x="18" y="25"/>
                      </a:lnTo>
                      <a:lnTo>
                        <a:pt x="19" y="26"/>
                      </a:lnTo>
                      <a:lnTo>
                        <a:pt x="20" y="26"/>
                      </a:lnTo>
                      <a:lnTo>
                        <a:pt x="21" y="26"/>
                      </a:lnTo>
                      <a:lnTo>
                        <a:pt x="22" y="26"/>
                      </a:lnTo>
                      <a:lnTo>
                        <a:pt x="24" y="26"/>
                      </a:lnTo>
                      <a:lnTo>
                        <a:pt x="25" y="27"/>
                      </a:lnTo>
                      <a:lnTo>
                        <a:pt x="26" y="27"/>
                      </a:lnTo>
                      <a:lnTo>
                        <a:pt x="28" y="27"/>
                      </a:lnTo>
                      <a:lnTo>
                        <a:pt x="29" y="27"/>
                      </a:lnTo>
                      <a:lnTo>
                        <a:pt x="31" y="27"/>
                      </a:lnTo>
                      <a:lnTo>
                        <a:pt x="32" y="27"/>
                      </a:lnTo>
                      <a:lnTo>
                        <a:pt x="34" y="27"/>
                      </a:lnTo>
                      <a:lnTo>
                        <a:pt x="35" y="27"/>
                      </a:lnTo>
                      <a:lnTo>
                        <a:pt x="37" y="27"/>
                      </a:lnTo>
                      <a:lnTo>
                        <a:pt x="39" y="27"/>
                      </a:lnTo>
                      <a:lnTo>
                        <a:pt x="40" y="27"/>
                      </a:lnTo>
                      <a:lnTo>
                        <a:pt x="42" y="27"/>
                      </a:lnTo>
                      <a:lnTo>
                        <a:pt x="44" y="28"/>
                      </a:lnTo>
                      <a:lnTo>
                        <a:pt x="45" y="28"/>
                      </a:lnTo>
                      <a:lnTo>
                        <a:pt x="47" y="28"/>
                      </a:lnTo>
                      <a:lnTo>
                        <a:pt x="49" y="28"/>
                      </a:lnTo>
                      <a:lnTo>
                        <a:pt x="51" y="28"/>
                      </a:lnTo>
                      <a:lnTo>
                        <a:pt x="53" y="28"/>
                      </a:lnTo>
                      <a:lnTo>
                        <a:pt x="54" y="28"/>
                      </a:lnTo>
                      <a:lnTo>
                        <a:pt x="57" y="28"/>
                      </a:lnTo>
                      <a:lnTo>
                        <a:pt x="59" y="28"/>
                      </a:lnTo>
                      <a:lnTo>
                        <a:pt x="61" y="28"/>
                      </a:lnTo>
                      <a:lnTo>
                        <a:pt x="63" y="28"/>
                      </a:lnTo>
                      <a:lnTo>
                        <a:pt x="65" y="28"/>
                      </a:lnTo>
                      <a:lnTo>
                        <a:pt x="67" y="28"/>
                      </a:lnTo>
                      <a:lnTo>
                        <a:pt x="69" y="28"/>
                      </a:lnTo>
                      <a:lnTo>
                        <a:pt x="71" y="28"/>
                      </a:lnTo>
                      <a:lnTo>
                        <a:pt x="74" y="28"/>
                      </a:lnTo>
                      <a:lnTo>
                        <a:pt x="76" y="28"/>
                      </a:lnTo>
                      <a:lnTo>
                        <a:pt x="78" y="28"/>
                      </a:lnTo>
                      <a:lnTo>
                        <a:pt x="80" y="28"/>
                      </a:lnTo>
                      <a:lnTo>
                        <a:pt x="82" y="27"/>
                      </a:lnTo>
                      <a:lnTo>
                        <a:pt x="85" y="27"/>
                      </a:lnTo>
                      <a:lnTo>
                        <a:pt x="91" y="27"/>
                      </a:lnTo>
                      <a:lnTo>
                        <a:pt x="91" y="19"/>
                      </a:lnTo>
                      <a:lnTo>
                        <a:pt x="90" y="19"/>
                      </a:lnTo>
                      <a:lnTo>
                        <a:pt x="89" y="20"/>
                      </a:lnTo>
                      <a:lnTo>
                        <a:pt x="87" y="20"/>
                      </a:lnTo>
                      <a:lnTo>
                        <a:pt x="87" y="21"/>
                      </a:lnTo>
                      <a:lnTo>
                        <a:pt x="86" y="21"/>
                      </a:lnTo>
                      <a:lnTo>
                        <a:pt x="84" y="21"/>
                      </a:lnTo>
                      <a:lnTo>
                        <a:pt x="83" y="21"/>
                      </a:lnTo>
                      <a:lnTo>
                        <a:pt x="82" y="21"/>
                      </a:lnTo>
                      <a:lnTo>
                        <a:pt x="80" y="22"/>
                      </a:lnTo>
                      <a:lnTo>
                        <a:pt x="79" y="22"/>
                      </a:lnTo>
                      <a:lnTo>
                        <a:pt x="77" y="23"/>
                      </a:lnTo>
                      <a:lnTo>
                        <a:pt x="76" y="23"/>
                      </a:lnTo>
                      <a:lnTo>
                        <a:pt x="75" y="23"/>
                      </a:lnTo>
                      <a:lnTo>
                        <a:pt x="74" y="23"/>
                      </a:lnTo>
                      <a:lnTo>
                        <a:pt x="72" y="23"/>
                      </a:lnTo>
                      <a:lnTo>
                        <a:pt x="71" y="23"/>
                      </a:lnTo>
                      <a:lnTo>
                        <a:pt x="70" y="23"/>
                      </a:lnTo>
                      <a:lnTo>
                        <a:pt x="69" y="24"/>
                      </a:lnTo>
                      <a:lnTo>
                        <a:pt x="68" y="24"/>
                      </a:lnTo>
                      <a:lnTo>
                        <a:pt x="67" y="24"/>
                      </a:lnTo>
                      <a:lnTo>
                        <a:pt x="66" y="24"/>
                      </a:lnTo>
                      <a:lnTo>
                        <a:pt x="65" y="24"/>
                      </a:lnTo>
                      <a:lnTo>
                        <a:pt x="64" y="24"/>
                      </a:lnTo>
                      <a:lnTo>
                        <a:pt x="63" y="24"/>
                      </a:lnTo>
                      <a:lnTo>
                        <a:pt x="61" y="24"/>
                      </a:lnTo>
                      <a:lnTo>
                        <a:pt x="60" y="24"/>
                      </a:lnTo>
                      <a:lnTo>
                        <a:pt x="59" y="24"/>
                      </a:lnTo>
                      <a:lnTo>
                        <a:pt x="57" y="24"/>
                      </a:lnTo>
                      <a:lnTo>
                        <a:pt x="56" y="24"/>
                      </a:lnTo>
                      <a:lnTo>
                        <a:pt x="55" y="24"/>
                      </a:lnTo>
                      <a:lnTo>
                        <a:pt x="53" y="24"/>
                      </a:lnTo>
                      <a:lnTo>
                        <a:pt x="52" y="24"/>
                      </a:lnTo>
                      <a:lnTo>
                        <a:pt x="51" y="24"/>
                      </a:lnTo>
                      <a:lnTo>
                        <a:pt x="50" y="24"/>
                      </a:lnTo>
                      <a:lnTo>
                        <a:pt x="48" y="24"/>
                      </a:lnTo>
                      <a:lnTo>
                        <a:pt x="47" y="23"/>
                      </a:lnTo>
                      <a:lnTo>
                        <a:pt x="45" y="23"/>
                      </a:lnTo>
                      <a:lnTo>
                        <a:pt x="44" y="23"/>
                      </a:lnTo>
                      <a:lnTo>
                        <a:pt x="42" y="23"/>
                      </a:lnTo>
                      <a:lnTo>
                        <a:pt x="41" y="23"/>
                      </a:lnTo>
                      <a:lnTo>
                        <a:pt x="39" y="23"/>
                      </a:lnTo>
                      <a:lnTo>
                        <a:pt x="38" y="23"/>
                      </a:lnTo>
                      <a:lnTo>
                        <a:pt x="36" y="22"/>
                      </a:lnTo>
                      <a:lnTo>
                        <a:pt x="34" y="22"/>
                      </a:lnTo>
                      <a:lnTo>
                        <a:pt x="33" y="21"/>
                      </a:lnTo>
                      <a:lnTo>
                        <a:pt x="31" y="21"/>
                      </a:lnTo>
                      <a:lnTo>
                        <a:pt x="30" y="21"/>
                      </a:lnTo>
                      <a:lnTo>
                        <a:pt x="29" y="21"/>
                      </a:lnTo>
                      <a:lnTo>
                        <a:pt x="27" y="20"/>
                      </a:lnTo>
                      <a:lnTo>
                        <a:pt x="26" y="20"/>
                      </a:lnTo>
                      <a:lnTo>
                        <a:pt x="25" y="19"/>
                      </a:lnTo>
                      <a:lnTo>
                        <a:pt x="24" y="19"/>
                      </a:lnTo>
                      <a:lnTo>
                        <a:pt x="22" y="19"/>
                      </a:lnTo>
                      <a:lnTo>
                        <a:pt x="20" y="18"/>
                      </a:lnTo>
                      <a:lnTo>
                        <a:pt x="19" y="18"/>
                      </a:lnTo>
                      <a:lnTo>
                        <a:pt x="18" y="17"/>
                      </a:lnTo>
                      <a:lnTo>
                        <a:pt x="17" y="17"/>
                      </a:lnTo>
                      <a:lnTo>
                        <a:pt x="16" y="16"/>
                      </a:lnTo>
                      <a:lnTo>
                        <a:pt x="15" y="16"/>
                      </a:lnTo>
                      <a:lnTo>
                        <a:pt x="15" y="15"/>
                      </a:lnTo>
                      <a:lnTo>
                        <a:pt x="14" y="15"/>
                      </a:lnTo>
                      <a:lnTo>
                        <a:pt x="12" y="14"/>
                      </a:lnTo>
                      <a:lnTo>
                        <a:pt x="11" y="13"/>
                      </a:lnTo>
                      <a:lnTo>
                        <a:pt x="9" y="12"/>
                      </a:lnTo>
                      <a:lnTo>
                        <a:pt x="8" y="11"/>
                      </a:lnTo>
                      <a:lnTo>
                        <a:pt x="7" y="10"/>
                      </a:lnTo>
                      <a:lnTo>
                        <a:pt x="6" y="10"/>
                      </a:lnTo>
                      <a:lnTo>
                        <a:pt x="5" y="8"/>
                      </a:lnTo>
                      <a:lnTo>
                        <a:pt x="4" y="8"/>
                      </a:lnTo>
                      <a:lnTo>
                        <a:pt x="4" y="7"/>
                      </a:lnTo>
                      <a:lnTo>
                        <a:pt x="3" y="6"/>
                      </a:lnTo>
                      <a:lnTo>
                        <a:pt x="2" y="4"/>
                      </a:lnTo>
                      <a:lnTo>
                        <a:pt x="1" y="3"/>
                      </a:lnTo>
                      <a:lnTo>
                        <a:pt x="1" y="1"/>
                      </a:lnTo>
                      <a:lnTo>
                        <a:pt x="0" y="1"/>
                      </a:lnTo>
                      <a:lnTo>
                        <a:pt x="0" y="0"/>
                      </a:lnTo>
                      <a:close/>
                    </a:path>
                  </a:pathLst>
                </a:custGeom>
                <a:solidFill>
                  <a:srgbClr val="B34D1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402" name="Freeform 174"/>
                <p:cNvSpPr>
                  <a:spLocks/>
                </p:cNvSpPr>
                <p:nvPr/>
              </p:nvSpPr>
              <p:spPr bwMode="auto">
                <a:xfrm>
                  <a:off x="1909" y="2153"/>
                  <a:ext cx="20" cy="12"/>
                </a:xfrm>
                <a:custGeom>
                  <a:avLst/>
                  <a:gdLst>
                    <a:gd name="T0" fmla="*/ 10 w 20"/>
                    <a:gd name="T1" fmla="*/ 12 h 12"/>
                    <a:gd name="T2" fmla="*/ 11 w 20"/>
                    <a:gd name="T3" fmla="*/ 12 h 12"/>
                    <a:gd name="T4" fmla="*/ 12 w 20"/>
                    <a:gd name="T5" fmla="*/ 12 h 12"/>
                    <a:gd name="T6" fmla="*/ 13 w 20"/>
                    <a:gd name="T7" fmla="*/ 11 h 12"/>
                    <a:gd name="T8" fmla="*/ 14 w 20"/>
                    <a:gd name="T9" fmla="*/ 11 h 12"/>
                    <a:gd name="T10" fmla="*/ 15 w 20"/>
                    <a:gd name="T11" fmla="*/ 10 h 12"/>
                    <a:gd name="T12" fmla="*/ 17 w 20"/>
                    <a:gd name="T13" fmla="*/ 10 h 12"/>
                    <a:gd name="T14" fmla="*/ 18 w 20"/>
                    <a:gd name="T15" fmla="*/ 9 h 12"/>
                    <a:gd name="T16" fmla="*/ 19 w 20"/>
                    <a:gd name="T17" fmla="*/ 8 h 12"/>
                    <a:gd name="T18" fmla="*/ 19 w 20"/>
                    <a:gd name="T19" fmla="*/ 7 h 12"/>
                    <a:gd name="T20" fmla="*/ 20 w 20"/>
                    <a:gd name="T21" fmla="*/ 6 h 12"/>
                    <a:gd name="T22" fmla="*/ 19 w 20"/>
                    <a:gd name="T23" fmla="*/ 5 h 12"/>
                    <a:gd name="T24" fmla="*/ 19 w 20"/>
                    <a:gd name="T25" fmla="*/ 4 h 12"/>
                    <a:gd name="T26" fmla="*/ 18 w 20"/>
                    <a:gd name="T27" fmla="*/ 2 h 12"/>
                    <a:gd name="T28" fmla="*/ 17 w 20"/>
                    <a:gd name="T29" fmla="*/ 2 h 12"/>
                    <a:gd name="T30" fmla="*/ 15 w 20"/>
                    <a:gd name="T31" fmla="*/ 1 h 12"/>
                    <a:gd name="T32" fmla="*/ 14 w 20"/>
                    <a:gd name="T33" fmla="*/ 0 h 12"/>
                    <a:gd name="T34" fmla="*/ 13 w 20"/>
                    <a:gd name="T35" fmla="*/ 0 h 12"/>
                    <a:gd name="T36" fmla="*/ 12 w 20"/>
                    <a:gd name="T37" fmla="*/ 0 h 12"/>
                    <a:gd name="T38" fmla="*/ 11 w 20"/>
                    <a:gd name="T39" fmla="*/ 0 h 12"/>
                    <a:gd name="T40" fmla="*/ 10 w 20"/>
                    <a:gd name="T41" fmla="*/ 0 h 12"/>
                    <a:gd name="T42" fmla="*/ 9 w 20"/>
                    <a:gd name="T43" fmla="*/ 0 h 12"/>
                    <a:gd name="T44" fmla="*/ 8 w 20"/>
                    <a:gd name="T45" fmla="*/ 0 h 12"/>
                    <a:gd name="T46" fmla="*/ 7 w 20"/>
                    <a:gd name="T47" fmla="*/ 0 h 12"/>
                    <a:gd name="T48" fmla="*/ 6 w 20"/>
                    <a:gd name="T49" fmla="*/ 0 h 12"/>
                    <a:gd name="T50" fmla="*/ 4 w 20"/>
                    <a:gd name="T51" fmla="*/ 1 h 12"/>
                    <a:gd name="T52" fmla="*/ 3 w 20"/>
                    <a:gd name="T53" fmla="*/ 2 h 12"/>
                    <a:gd name="T54" fmla="*/ 2 w 20"/>
                    <a:gd name="T55" fmla="*/ 2 h 12"/>
                    <a:gd name="T56" fmla="*/ 1 w 20"/>
                    <a:gd name="T57" fmla="*/ 4 h 12"/>
                    <a:gd name="T58" fmla="*/ 0 w 20"/>
                    <a:gd name="T59" fmla="*/ 5 h 12"/>
                    <a:gd name="T60" fmla="*/ 0 w 20"/>
                    <a:gd name="T61" fmla="*/ 6 h 12"/>
                    <a:gd name="T62" fmla="*/ 0 w 20"/>
                    <a:gd name="T63" fmla="*/ 7 h 12"/>
                    <a:gd name="T64" fmla="*/ 1 w 20"/>
                    <a:gd name="T65" fmla="*/ 8 h 12"/>
                    <a:gd name="T66" fmla="*/ 2 w 20"/>
                    <a:gd name="T67" fmla="*/ 9 h 12"/>
                    <a:gd name="T68" fmla="*/ 3 w 20"/>
                    <a:gd name="T69" fmla="*/ 10 h 12"/>
                    <a:gd name="T70" fmla="*/ 4 w 20"/>
                    <a:gd name="T71" fmla="*/ 10 h 12"/>
                    <a:gd name="T72" fmla="*/ 6 w 20"/>
                    <a:gd name="T73" fmla="*/ 11 h 12"/>
                    <a:gd name="T74" fmla="*/ 7 w 20"/>
                    <a:gd name="T75" fmla="*/ 11 h 12"/>
                    <a:gd name="T76" fmla="*/ 8 w 20"/>
                    <a:gd name="T77" fmla="*/ 12 h 12"/>
                    <a:gd name="T78" fmla="*/ 9 w 20"/>
                    <a:gd name="T79" fmla="*/ 12 h 12"/>
                    <a:gd name="T80" fmla="*/ 10 w 20"/>
                    <a:gd name="T81" fmla="*/ 12 h 12"/>
                    <a:gd name="T82" fmla="*/ 10 w 20"/>
                    <a:gd name="T83" fmla="*/ 12 h 1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20"/>
                    <a:gd name="T127" fmla="*/ 0 h 12"/>
                    <a:gd name="T128" fmla="*/ 20 w 20"/>
                    <a:gd name="T129" fmla="*/ 12 h 1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20" h="12">
                      <a:moveTo>
                        <a:pt x="10" y="12"/>
                      </a:moveTo>
                      <a:lnTo>
                        <a:pt x="11" y="12"/>
                      </a:lnTo>
                      <a:lnTo>
                        <a:pt x="12" y="12"/>
                      </a:lnTo>
                      <a:lnTo>
                        <a:pt x="13" y="11"/>
                      </a:lnTo>
                      <a:lnTo>
                        <a:pt x="14" y="11"/>
                      </a:lnTo>
                      <a:lnTo>
                        <a:pt x="15" y="10"/>
                      </a:lnTo>
                      <a:lnTo>
                        <a:pt x="17" y="10"/>
                      </a:lnTo>
                      <a:lnTo>
                        <a:pt x="18" y="9"/>
                      </a:lnTo>
                      <a:lnTo>
                        <a:pt x="19" y="8"/>
                      </a:lnTo>
                      <a:lnTo>
                        <a:pt x="19" y="7"/>
                      </a:lnTo>
                      <a:lnTo>
                        <a:pt x="20" y="6"/>
                      </a:lnTo>
                      <a:lnTo>
                        <a:pt x="19" y="5"/>
                      </a:lnTo>
                      <a:lnTo>
                        <a:pt x="19" y="4"/>
                      </a:lnTo>
                      <a:lnTo>
                        <a:pt x="18" y="2"/>
                      </a:lnTo>
                      <a:lnTo>
                        <a:pt x="17" y="2"/>
                      </a:lnTo>
                      <a:lnTo>
                        <a:pt x="15" y="1"/>
                      </a:lnTo>
                      <a:lnTo>
                        <a:pt x="14" y="0"/>
                      </a:lnTo>
                      <a:lnTo>
                        <a:pt x="13" y="0"/>
                      </a:lnTo>
                      <a:lnTo>
                        <a:pt x="12" y="0"/>
                      </a:lnTo>
                      <a:lnTo>
                        <a:pt x="11" y="0"/>
                      </a:lnTo>
                      <a:lnTo>
                        <a:pt x="10" y="0"/>
                      </a:lnTo>
                      <a:lnTo>
                        <a:pt x="9" y="0"/>
                      </a:lnTo>
                      <a:lnTo>
                        <a:pt x="8" y="0"/>
                      </a:lnTo>
                      <a:lnTo>
                        <a:pt x="7" y="0"/>
                      </a:lnTo>
                      <a:lnTo>
                        <a:pt x="6" y="0"/>
                      </a:lnTo>
                      <a:lnTo>
                        <a:pt x="4" y="1"/>
                      </a:lnTo>
                      <a:lnTo>
                        <a:pt x="3" y="2"/>
                      </a:lnTo>
                      <a:lnTo>
                        <a:pt x="2" y="2"/>
                      </a:lnTo>
                      <a:lnTo>
                        <a:pt x="1" y="4"/>
                      </a:lnTo>
                      <a:lnTo>
                        <a:pt x="0" y="5"/>
                      </a:lnTo>
                      <a:lnTo>
                        <a:pt x="0" y="6"/>
                      </a:lnTo>
                      <a:lnTo>
                        <a:pt x="0" y="7"/>
                      </a:lnTo>
                      <a:lnTo>
                        <a:pt x="1" y="8"/>
                      </a:lnTo>
                      <a:lnTo>
                        <a:pt x="2" y="9"/>
                      </a:lnTo>
                      <a:lnTo>
                        <a:pt x="3" y="10"/>
                      </a:lnTo>
                      <a:lnTo>
                        <a:pt x="4" y="10"/>
                      </a:lnTo>
                      <a:lnTo>
                        <a:pt x="6" y="11"/>
                      </a:lnTo>
                      <a:lnTo>
                        <a:pt x="7" y="11"/>
                      </a:lnTo>
                      <a:lnTo>
                        <a:pt x="8" y="12"/>
                      </a:lnTo>
                      <a:lnTo>
                        <a:pt x="9" y="12"/>
                      </a:lnTo>
                      <a:lnTo>
                        <a:pt x="10" y="12"/>
                      </a:lnTo>
                      <a:close/>
                    </a:path>
                  </a:pathLst>
                </a:custGeom>
                <a:solidFill>
                  <a:srgbClr val="CC80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403" name="Freeform 175"/>
                <p:cNvSpPr>
                  <a:spLocks/>
                </p:cNvSpPr>
                <p:nvPr/>
              </p:nvSpPr>
              <p:spPr bwMode="auto">
                <a:xfrm>
                  <a:off x="1994" y="2137"/>
                  <a:ext cx="20" cy="11"/>
                </a:xfrm>
                <a:custGeom>
                  <a:avLst/>
                  <a:gdLst>
                    <a:gd name="T0" fmla="*/ 10 w 20"/>
                    <a:gd name="T1" fmla="*/ 11 h 11"/>
                    <a:gd name="T2" fmla="*/ 11 w 20"/>
                    <a:gd name="T3" fmla="*/ 11 h 11"/>
                    <a:gd name="T4" fmla="*/ 12 w 20"/>
                    <a:gd name="T5" fmla="*/ 11 h 11"/>
                    <a:gd name="T6" fmla="*/ 13 w 20"/>
                    <a:gd name="T7" fmla="*/ 11 h 11"/>
                    <a:gd name="T8" fmla="*/ 14 w 20"/>
                    <a:gd name="T9" fmla="*/ 11 h 11"/>
                    <a:gd name="T10" fmla="*/ 16 w 20"/>
                    <a:gd name="T11" fmla="*/ 10 h 11"/>
                    <a:gd name="T12" fmla="*/ 17 w 20"/>
                    <a:gd name="T13" fmla="*/ 9 h 11"/>
                    <a:gd name="T14" fmla="*/ 18 w 20"/>
                    <a:gd name="T15" fmla="*/ 9 h 11"/>
                    <a:gd name="T16" fmla="*/ 19 w 20"/>
                    <a:gd name="T17" fmla="*/ 8 h 11"/>
                    <a:gd name="T18" fmla="*/ 20 w 20"/>
                    <a:gd name="T19" fmla="*/ 6 h 11"/>
                    <a:gd name="T20" fmla="*/ 20 w 20"/>
                    <a:gd name="T21" fmla="*/ 6 h 11"/>
                    <a:gd name="T22" fmla="*/ 20 w 20"/>
                    <a:gd name="T23" fmla="*/ 4 h 11"/>
                    <a:gd name="T24" fmla="*/ 19 w 20"/>
                    <a:gd name="T25" fmla="*/ 3 h 11"/>
                    <a:gd name="T26" fmla="*/ 18 w 20"/>
                    <a:gd name="T27" fmla="*/ 2 h 11"/>
                    <a:gd name="T28" fmla="*/ 17 w 20"/>
                    <a:gd name="T29" fmla="*/ 2 h 11"/>
                    <a:gd name="T30" fmla="*/ 16 w 20"/>
                    <a:gd name="T31" fmla="*/ 0 h 11"/>
                    <a:gd name="T32" fmla="*/ 14 w 20"/>
                    <a:gd name="T33" fmla="*/ 0 h 11"/>
                    <a:gd name="T34" fmla="*/ 13 w 20"/>
                    <a:gd name="T35" fmla="*/ 0 h 11"/>
                    <a:gd name="T36" fmla="*/ 12 w 20"/>
                    <a:gd name="T37" fmla="*/ 0 h 11"/>
                    <a:gd name="T38" fmla="*/ 11 w 20"/>
                    <a:gd name="T39" fmla="*/ 0 h 11"/>
                    <a:gd name="T40" fmla="*/ 10 w 20"/>
                    <a:gd name="T41" fmla="*/ 0 h 11"/>
                    <a:gd name="T42" fmla="*/ 9 w 20"/>
                    <a:gd name="T43" fmla="*/ 0 h 11"/>
                    <a:gd name="T44" fmla="*/ 8 w 20"/>
                    <a:gd name="T45" fmla="*/ 0 h 11"/>
                    <a:gd name="T46" fmla="*/ 7 w 20"/>
                    <a:gd name="T47" fmla="*/ 0 h 11"/>
                    <a:gd name="T48" fmla="*/ 6 w 20"/>
                    <a:gd name="T49" fmla="*/ 0 h 11"/>
                    <a:gd name="T50" fmla="*/ 4 w 20"/>
                    <a:gd name="T51" fmla="*/ 0 h 11"/>
                    <a:gd name="T52" fmla="*/ 3 w 20"/>
                    <a:gd name="T53" fmla="*/ 2 h 11"/>
                    <a:gd name="T54" fmla="*/ 2 w 20"/>
                    <a:gd name="T55" fmla="*/ 2 h 11"/>
                    <a:gd name="T56" fmla="*/ 1 w 20"/>
                    <a:gd name="T57" fmla="*/ 3 h 11"/>
                    <a:gd name="T58" fmla="*/ 0 w 20"/>
                    <a:gd name="T59" fmla="*/ 4 h 11"/>
                    <a:gd name="T60" fmla="*/ 0 w 20"/>
                    <a:gd name="T61" fmla="*/ 6 h 11"/>
                    <a:gd name="T62" fmla="*/ 0 w 20"/>
                    <a:gd name="T63" fmla="*/ 6 h 11"/>
                    <a:gd name="T64" fmla="*/ 1 w 20"/>
                    <a:gd name="T65" fmla="*/ 8 h 11"/>
                    <a:gd name="T66" fmla="*/ 2 w 20"/>
                    <a:gd name="T67" fmla="*/ 9 h 11"/>
                    <a:gd name="T68" fmla="*/ 3 w 20"/>
                    <a:gd name="T69" fmla="*/ 9 h 11"/>
                    <a:gd name="T70" fmla="*/ 4 w 20"/>
                    <a:gd name="T71" fmla="*/ 10 h 11"/>
                    <a:gd name="T72" fmla="*/ 6 w 20"/>
                    <a:gd name="T73" fmla="*/ 11 h 11"/>
                    <a:gd name="T74" fmla="*/ 7 w 20"/>
                    <a:gd name="T75" fmla="*/ 11 h 11"/>
                    <a:gd name="T76" fmla="*/ 8 w 20"/>
                    <a:gd name="T77" fmla="*/ 11 h 11"/>
                    <a:gd name="T78" fmla="*/ 9 w 20"/>
                    <a:gd name="T79" fmla="*/ 11 h 11"/>
                    <a:gd name="T80" fmla="*/ 10 w 20"/>
                    <a:gd name="T81" fmla="*/ 11 h 11"/>
                    <a:gd name="T82" fmla="*/ 10 w 20"/>
                    <a:gd name="T83" fmla="*/ 11 h 1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20"/>
                    <a:gd name="T127" fmla="*/ 0 h 11"/>
                    <a:gd name="T128" fmla="*/ 20 w 20"/>
                    <a:gd name="T129" fmla="*/ 11 h 1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20" h="11">
                      <a:moveTo>
                        <a:pt x="10" y="11"/>
                      </a:moveTo>
                      <a:lnTo>
                        <a:pt x="11" y="11"/>
                      </a:lnTo>
                      <a:lnTo>
                        <a:pt x="12" y="11"/>
                      </a:lnTo>
                      <a:lnTo>
                        <a:pt x="13" y="11"/>
                      </a:lnTo>
                      <a:lnTo>
                        <a:pt x="14" y="11"/>
                      </a:lnTo>
                      <a:lnTo>
                        <a:pt x="16" y="10"/>
                      </a:lnTo>
                      <a:lnTo>
                        <a:pt x="17" y="9"/>
                      </a:lnTo>
                      <a:lnTo>
                        <a:pt x="18" y="9"/>
                      </a:lnTo>
                      <a:lnTo>
                        <a:pt x="19" y="8"/>
                      </a:lnTo>
                      <a:lnTo>
                        <a:pt x="20" y="6"/>
                      </a:lnTo>
                      <a:lnTo>
                        <a:pt x="20" y="4"/>
                      </a:lnTo>
                      <a:lnTo>
                        <a:pt x="19" y="3"/>
                      </a:lnTo>
                      <a:lnTo>
                        <a:pt x="18" y="2"/>
                      </a:lnTo>
                      <a:lnTo>
                        <a:pt x="17" y="2"/>
                      </a:lnTo>
                      <a:lnTo>
                        <a:pt x="16" y="0"/>
                      </a:lnTo>
                      <a:lnTo>
                        <a:pt x="14" y="0"/>
                      </a:lnTo>
                      <a:lnTo>
                        <a:pt x="13" y="0"/>
                      </a:lnTo>
                      <a:lnTo>
                        <a:pt x="12" y="0"/>
                      </a:lnTo>
                      <a:lnTo>
                        <a:pt x="11" y="0"/>
                      </a:lnTo>
                      <a:lnTo>
                        <a:pt x="10" y="0"/>
                      </a:lnTo>
                      <a:lnTo>
                        <a:pt x="9" y="0"/>
                      </a:lnTo>
                      <a:lnTo>
                        <a:pt x="8" y="0"/>
                      </a:lnTo>
                      <a:lnTo>
                        <a:pt x="7" y="0"/>
                      </a:lnTo>
                      <a:lnTo>
                        <a:pt x="6" y="0"/>
                      </a:lnTo>
                      <a:lnTo>
                        <a:pt x="4" y="0"/>
                      </a:lnTo>
                      <a:lnTo>
                        <a:pt x="3" y="2"/>
                      </a:lnTo>
                      <a:lnTo>
                        <a:pt x="2" y="2"/>
                      </a:lnTo>
                      <a:lnTo>
                        <a:pt x="1" y="3"/>
                      </a:lnTo>
                      <a:lnTo>
                        <a:pt x="0" y="4"/>
                      </a:lnTo>
                      <a:lnTo>
                        <a:pt x="0" y="6"/>
                      </a:lnTo>
                      <a:lnTo>
                        <a:pt x="1" y="8"/>
                      </a:lnTo>
                      <a:lnTo>
                        <a:pt x="2" y="9"/>
                      </a:lnTo>
                      <a:lnTo>
                        <a:pt x="3" y="9"/>
                      </a:lnTo>
                      <a:lnTo>
                        <a:pt x="4" y="10"/>
                      </a:lnTo>
                      <a:lnTo>
                        <a:pt x="6" y="11"/>
                      </a:lnTo>
                      <a:lnTo>
                        <a:pt x="7" y="11"/>
                      </a:lnTo>
                      <a:lnTo>
                        <a:pt x="8" y="11"/>
                      </a:lnTo>
                      <a:lnTo>
                        <a:pt x="9" y="11"/>
                      </a:lnTo>
                      <a:lnTo>
                        <a:pt x="10" y="11"/>
                      </a:lnTo>
                      <a:close/>
                    </a:path>
                  </a:pathLst>
                </a:custGeom>
                <a:solidFill>
                  <a:srgbClr val="CC80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404" name="Freeform 176"/>
                <p:cNvSpPr>
                  <a:spLocks/>
                </p:cNvSpPr>
                <p:nvPr/>
              </p:nvSpPr>
              <p:spPr bwMode="auto">
                <a:xfrm>
                  <a:off x="1850" y="2225"/>
                  <a:ext cx="35" cy="16"/>
                </a:xfrm>
                <a:custGeom>
                  <a:avLst/>
                  <a:gdLst>
                    <a:gd name="T0" fmla="*/ 17 w 35"/>
                    <a:gd name="T1" fmla="*/ 16 h 16"/>
                    <a:gd name="T2" fmla="*/ 19 w 35"/>
                    <a:gd name="T3" fmla="*/ 16 h 16"/>
                    <a:gd name="T4" fmla="*/ 21 w 35"/>
                    <a:gd name="T5" fmla="*/ 16 h 16"/>
                    <a:gd name="T6" fmla="*/ 22 w 35"/>
                    <a:gd name="T7" fmla="*/ 16 h 16"/>
                    <a:gd name="T8" fmla="*/ 24 w 35"/>
                    <a:gd name="T9" fmla="*/ 16 h 16"/>
                    <a:gd name="T10" fmla="*/ 25 w 35"/>
                    <a:gd name="T11" fmla="*/ 15 h 16"/>
                    <a:gd name="T12" fmla="*/ 27 w 35"/>
                    <a:gd name="T13" fmla="*/ 15 h 16"/>
                    <a:gd name="T14" fmla="*/ 28 w 35"/>
                    <a:gd name="T15" fmla="*/ 14 h 16"/>
                    <a:gd name="T16" fmla="*/ 30 w 35"/>
                    <a:gd name="T17" fmla="*/ 14 h 16"/>
                    <a:gd name="T18" fmla="*/ 31 w 35"/>
                    <a:gd name="T19" fmla="*/ 13 h 16"/>
                    <a:gd name="T20" fmla="*/ 32 w 35"/>
                    <a:gd name="T21" fmla="*/ 13 h 16"/>
                    <a:gd name="T22" fmla="*/ 33 w 35"/>
                    <a:gd name="T23" fmla="*/ 12 h 16"/>
                    <a:gd name="T24" fmla="*/ 34 w 35"/>
                    <a:gd name="T25" fmla="*/ 11 h 16"/>
                    <a:gd name="T26" fmla="*/ 35 w 35"/>
                    <a:gd name="T27" fmla="*/ 10 h 16"/>
                    <a:gd name="T28" fmla="*/ 35 w 35"/>
                    <a:gd name="T29" fmla="*/ 8 h 16"/>
                    <a:gd name="T30" fmla="*/ 35 w 35"/>
                    <a:gd name="T31" fmla="*/ 6 h 16"/>
                    <a:gd name="T32" fmla="*/ 34 w 35"/>
                    <a:gd name="T33" fmla="*/ 5 h 16"/>
                    <a:gd name="T34" fmla="*/ 33 w 35"/>
                    <a:gd name="T35" fmla="*/ 4 h 16"/>
                    <a:gd name="T36" fmla="*/ 32 w 35"/>
                    <a:gd name="T37" fmla="*/ 4 h 16"/>
                    <a:gd name="T38" fmla="*/ 31 w 35"/>
                    <a:gd name="T39" fmla="*/ 3 h 16"/>
                    <a:gd name="T40" fmla="*/ 30 w 35"/>
                    <a:gd name="T41" fmla="*/ 2 h 16"/>
                    <a:gd name="T42" fmla="*/ 28 w 35"/>
                    <a:gd name="T43" fmla="*/ 2 h 16"/>
                    <a:gd name="T44" fmla="*/ 27 w 35"/>
                    <a:gd name="T45" fmla="*/ 1 h 16"/>
                    <a:gd name="T46" fmla="*/ 25 w 35"/>
                    <a:gd name="T47" fmla="*/ 1 h 16"/>
                    <a:gd name="T48" fmla="*/ 24 w 35"/>
                    <a:gd name="T49" fmla="*/ 1 h 16"/>
                    <a:gd name="T50" fmla="*/ 22 w 35"/>
                    <a:gd name="T51" fmla="*/ 0 h 16"/>
                    <a:gd name="T52" fmla="*/ 21 w 35"/>
                    <a:gd name="T53" fmla="*/ 0 h 16"/>
                    <a:gd name="T54" fmla="*/ 19 w 35"/>
                    <a:gd name="T55" fmla="*/ 0 h 16"/>
                    <a:gd name="T56" fmla="*/ 17 w 35"/>
                    <a:gd name="T57" fmla="*/ 0 h 16"/>
                    <a:gd name="T58" fmla="*/ 16 w 35"/>
                    <a:gd name="T59" fmla="*/ 0 h 16"/>
                    <a:gd name="T60" fmla="*/ 15 w 35"/>
                    <a:gd name="T61" fmla="*/ 0 h 16"/>
                    <a:gd name="T62" fmla="*/ 15 w 35"/>
                    <a:gd name="T63" fmla="*/ 0 h 16"/>
                    <a:gd name="T64" fmla="*/ 13 w 35"/>
                    <a:gd name="T65" fmla="*/ 0 h 16"/>
                    <a:gd name="T66" fmla="*/ 12 w 35"/>
                    <a:gd name="T67" fmla="*/ 0 h 16"/>
                    <a:gd name="T68" fmla="*/ 10 w 35"/>
                    <a:gd name="T69" fmla="*/ 1 h 16"/>
                    <a:gd name="T70" fmla="*/ 9 w 35"/>
                    <a:gd name="T71" fmla="*/ 1 h 16"/>
                    <a:gd name="T72" fmla="*/ 7 w 35"/>
                    <a:gd name="T73" fmla="*/ 1 h 16"/>
                    <a:gd name="T74" fmla="*/ 6 w 35"/>
                    <a:gd name="T75" fmla="*/ 2 h 16"/>
                    <a:gd name="T76" fmla="*/ 5 w 35"/>
                    <a:gd name="T77" fmla="*/ 2 h 16"/>
                    <a:gd name="T78" fmla="*/ 4 w 35"/>
                    <a:gd name="T79" fmla="*/ 3 h 16"/>
                    <a:gd name="T80" fmla="*/ 2 w 35"/>
                    <a:gd name="T81" fmla="*/ 4 h 16"/>
                    <a:gd name="T82" fmla="*/ 1 w 35"/>
                    <a:gd name="T83" fmla="*/ 4 h 16"/>
                    <a:gd name="T84" fmla="*/ 1 w 35"/>
                    <a:gd name="T85" fmla="*/ 5 h 16"/>
                    <a:gd name="T86" fmla="*/ 0 w 35"/>
                    <a:gd name="T87" fmla="*/ 6 h 16"/>
                    <a:gd name="T88" fmla="*/ 0 w 35"/>
                    <a:gd name="T89" fmla="*/ 8 h 16"/>
                    <a:gd name="T90" fmla="*/ 0 w 35"/>
                    <a:gd name="T91" fmla="*/ 10 h 16"/>
                    <a:gd name="T92" fmla="*/ 1 w 35"/>
                    <a:gd name="T93" fmla="*/ 11 h 16"/>
                    <a:gd name="T94" fmla="*/ 1 w 35"/>
                    <a:gd name="T95" fmla="*/ 12 h 16"/>
                    <a:gd name="T96" fmla="*/ 2 w 35"/>
                    <a:gd name="T97" fmla="*/ 13 h 16"/>
                    <a:gd name="T98" fmla="*/ 4 w 35"/>
                    <a:gd name="T99" fmla="*/ 13 h 16"/>
                    <a:gd name="T100" fmla="*/ 5 w 35"/>
                    <a:gd name="T101" fmla="*/ 14 h 16"/>
                    <a:gd name="T102" fmla="*/ 6 w 35"/>
                    <a:gd name="T103" fmla="*/ 14 h 16"/>
                    <a:gd name="T104" fmla="*/ 7 w 35"/>
                    <a:gd name="T105" fmla="*/ 15 h 16"/>
                    <a:gd name="T106" fmla="*/ 9 w 35"/>
                    <a:gd name="T107" fmla="*/ 15 h 16"/>
                    <a:gd name="T108" fmla="*/ 10 w 35"/>
                    <a:gd name="T109" fmla="*/ 16 h 16"/>
                    <a:gd name="T110" fmla="*/ 12 w 35"/>
                    <a:gd name="T111" fmla="*/ 16 h 16"/>
                    <a:gd name="T112" fmla="*/ 13 w 35"/>
                    <a:gd name="T113" fmla="*/ 16 h 16"/>
                    <a:gd name="T114" fmla="*/ 15 w 35"/>
                    <a:gd name="T115" fmla="*/ 16 h 16"/>
                    <a:gd name="T116" fmla="*/ 15 w 35"/>
                    <a:gd name="T117" fmla="*/ 16 h 16"/>
                    <a:gd name="T118" fmla="*/ 16 w 35"/>
                    <a:gd name="T119" fmla="*/ 16 h 16"/>
                    <a:gd name="T120" fmla="*/ 17 w 35"/>
                    <a:gd name="T121" fmla="*/ 16 h 16"/>
                    <a:gd name="T122" fmla="*/ 17 w 35"/>
                    <a:gd name="T123" fmla="*/ 16 h 1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35"/>
                    <a:gd name="T187" fmla="*/ 0 h 16"/>
                    <a:gd name="T188" fmla="*/ 35 w 35"/>
                    <a:gd name="T189" fmla="*/ 16 h 1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35" h="16">
                      <a:moveTo>
                        <a:pt x="17" y="16"/>
                      </a:moveTo>
                      <a:lnTo>
                        <a:pt x="19" y="16"/>
                      </a:lnTo>
                      <a:lnTo>
                        <a:pt x="21" y="16"/>
                      </a:lnTo>
                      <a:lnTo>
                        <a:pt x="22" y="16"/>
                      </a:lnTo>
                      <a:lnTo>
                        <a:pt x="24" y="16"/>
                      </a:lnTo>
                      <a:lnTo>
                        <a:pt x="25" y="15"/>
                      </a:lnTo>
                      <a:lnTo>
                        <a:pt x="27" y="15"/>
                      </a:lnTo>
                      <a:lnTo>
                        <a:pt x="28" y="14"/>
                      </a:lnTo>
                      <a:lnTo>
                        <a:pt x="30" y="14"/>
                      </a:lnTo>
                      <a:lnTo>
                        <a:pt x="31" y="13"/>
                      </a:lnTo>
                      <a:lnTo>
                        <a:pt x="32" y="13"/>
                      </a:lnTo>
                      <a:lnTo>
                        <a:pt x="33" y="12"/>
                      </a:lnTo>
                      <a:lnTo>
                        <a:pt x="34" y="11"/>
                      </a:lnTo>
                      <a:lnTo>
                        <a:pt x="35" y="10"/>
                      </a:lnTo>
                      <a:lnTo>
                        <a:pt x="35" y="8"/>
                      </a:lnTo>
                      <a:lnTo>
                        <a:pt x="35" y="6"/>
                      </a:lnTo>
                      <a:lnTo>
                        <a:pt x="34" y="5"/>
                      </a:lnTo>
                      <a:lnTo>
                        <a:pt x="33" y="4"/>
                      </a:lnTo>
                      <a:lnTo>
                        <a:pt x="32" y="4"/>
                      </a:lnTo>
                      <a:lnTo>
                        <a:pt x="31" y="3"/>
                      </a:lnTo>
                      <a:lnTo>
                        <a:pt x="30" y="2"/>
                      </a:lnTo>
                      <a:lnTo>
                        <a:pt x="28" y="2"/>
                      </a:lnTo>
                      <a:lnTo>
                        <a:pt x="27" y="1"/>
                      </a:lnTo>
                      <a:lnTo>
                        <a:pt x="25" y="1"/>
                      </a:lnTo>
                      <a:lnTo>
                        <a:pt x="24" y="1"/>
                      </a:lnTo>
                      <a:lnTo>
                        <a:pt x="22" y="0"/>
                      </a:lnTo>
                      <a:lnTo>
                        <a:pt x="21" y="0"/>
                      </a:lnTo>
                      <a:lnTo>
                        <a:pt x="19" y="0"/>
                      </a:lnTo>
                      <a:lnTo>
                        <a:pt x="17" y="0"/>
                      </a:lnTo>
                      <a:lnTo>
                        <a:pt x="16" y="0"/>
                      </a:lnTo>
                      <a:lnTo>
                        <a:pt x="15" y="0"/>
                      </a:lnTo>
                      <a:lnTo>
                        <a:pt x="13" y="0"/>
                      </a:lnTo>
                      <a:lnTo>
                        <a:pt x="12" y="0"/>
                      </a:lnTo>
                      <a:lnTo>
                        <a:pt x="10" y="1"/>
                      </a:lnTo>
                      <a:lnTo>
                        <a:pt x="9" y="1"/>
                      </a:lnTo>
                      <a:lnTo>
                        <a:pt x="7" y="1"/>
                      </a:lnTo>
                      <a:lnTo>
                        <a:pt x="6" y="2"/>
                      </a:lnTo>
                      <a:lnTo>
                        <a:pt x="5" y="2"/>
                      </a:lnTo>
                      <a:lnTo>
                        <a:pt x="4" y="3"/>
                      </a:lnTo>
                      <a:lnTo>
                        <a:pt x="2" y="4"/>
                      </a:lnTo>
                      <a:lnTo>
                        <a:pt x="1" y="4"/>
                      </a:lnTo>
                      <a:lnTo>
                        <a:pt x="1" y="5"/>
                      </a:lnTo>
                      <a:lnTo>
                        <a:pt x="0" y="6"/>
                      </a:lnTo>
                      <a:lnTo>
                        <a:pt x="0" y="8"/>
                      </a:lnTo>
                      <a:lnTo>
                        <a:pt x="0" y="10"/>
                      </a:lnTo>
                      <a:lnTo>
                        <a:pt x="1" y="11"/>
                      </a:lnTo>
                      <a:lnTo>
                        <a:pt x="1" y="12"/>
                      </a:lnTo>
                      <a:lnTo>
                        <a:pt x="2" y="13"/>
                      </a:lnTo>
                      <a:lnTo>
                        <a:pt x="4" y="13"/>
                      </a:lnTo>
                      <a:lnTo>
                        <a:pt x="5" y="14"/>
                      </a:lnTo>
                      <a:lnTo>
                        <a:pt x="6" y="14"/>
                      </a:lnTo>
                      <a:lnTo>
                        <a:pt x="7" y="15"/>
                      </a:lnTo>
                      <a:lnTo>
                        <a:pt x="9" y="15"/>
                      </a:lnTo>
                      <a:lnTo>
                        <a:pt x="10" y="16"/>
                      </a:lnTo>
                      <a:lnTo>
                        <a:pt x="12" y="16"/>
                      </a:lnTo>
                      <a:lnTo>
                        <a:pt x="13" y="16"/>
                      </a:lnTo>
                      <a:lnTo>
                        <a:pt x="15" y="16"/>
                      </a:lnTo>
                      <a:lnTo>
                        <a:pt x="16" y="16"/>
                      </a:lnTo>
                      <a:lnTo>
                        <a:pt x="17" y="16"/>
                      </a:lnTo>
                      <a:close/>
                    </a:path>
                  </a:pathLst>
                </a:custGeom>
                <a:solidFill>
                  <a:srgbClr val="CC80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405" name="Freeform 177"/>
                <p:cNvSpPr>
                  <a:spLocks/>
                </p:cNvSpPr>
                <p:nvPr/>
              </p:nvSpPr>
              <p:spPr bwMode="auto">
                <a:xfrm>
                  <a:off x="1879" y="2272"/>
                  <a:ext cx="22" cy="11"/>
                </a:xfrm>
                <a:custGeom>
                  <a:avLst/>
                  <a:gdLst>
                    <a:gd name="T0" fmla="*/ 11 w 22"/>
                    <a:gd name="T1" fmla="*/ 11 h 11"/>
                    <a:gd name="T2" fmla="*/ 12 w 22"/>
                    <a:gd name="T3" fmla="*/ 10 h 11"/>
                    <a:gd name="T4" fmla="*/ 13 w 22"/>
                    <a:gd name="T5" fmla="*/ 10 h 11"/>
                    <a:gd name="T6" fmla="*/ 14 w 22"/>
                    <a:gd name="T7" fmla="*/ 10 h 11"/>
                    <a:gd name="T8" fmla="*/ 15 w 22"/>
                    <a:gd name="T9" fmla="*/ 10 h 11"/>
                    <a:gd name="T10" fmla="*/ 16 w 22"/>
                    <a:gd name="T11" fmla="*/ 10 h 11"/>
                    <a:gd name="T12" fmla="*/ 17 w 22"/>
                    <a:gd name="T13" fmla="*/ 10 h 11"/>
                    <a:gd name="T14" fmla="*/ 18 w 22"/>
                    <a:gd name="T15" fmla="*/ 9 h 11"/>
                    <a:gd name="T16" fmla="*/ 19 w 22"/>
                    <a:gd name="T17" fmla="*/ 9 h 11"/>
                    <a:gd name="T18" fmla="*/ 20 w 22"/>
                    <a:gd name="T19" fmla="*/ 8 h 11"/>
                    <a:gd name="T20" fmla="*/ 21 w 22"/>
                    <a:gd name="T21" fmla="*/ 8 h 11"/>
                    <a:gd name="T22" fmla="*/ 22 w 22"/>
                    <a:gd name="T23" fmla="*/ 6 h 11"/>
                    <a:gd name="T24" fmla="*/ 22 w 22"/>
                    <a:gd name="T25" fmla="*/ 5 h 11"/>
                    <a:gd name="T26" fmla="*/ 22 w 22"/>
                    <a:gd name="T27" fmla="*/ 4 h 11"/>
                    <a:gd name="T28" fmla="*/ 21 w 22"/>
                    <a:gd name="T29" fmla="*/ 3 h 11"/>
                    <a:gd name="T30" fmla="*/ 20 w 22"/>
                    <a:gd name="T31" fmla="*/ 2 h 11"/>
                    <a:gd name="T32" fmla="*/ 19 w 22"/>
                    <a:gd name="T33" fmla="*/ 2 h 11"/>
                    <a:gd name="T34" fmla="*/ 18 w 22"/>
                    <a:gd name="T35" fmla="*/ 1 h 11"/>
                    <a:gd name="T36" fmla="*/ 17 w 22"/>
                    <a:gd name="T37" fmla="*/ 1 h 11"/>
                    <a:gd name="T38" fmla="*/ 16 w 22"/>
                    <a:gd name="T39" fmla="*/ 1 h 11"/>
                    <a:gd name="T40" fmla="*/ 15 w 22"/>
                    <a:gd name="T41" fmla="*/ 1 h 11"/>
                    <a:gd name="T42" fmla="*/ 14 w 22"/>
                    <a:gd name="T43" fmla="*/ 0 h 11"/>
                    <a:gd name="T44" fmla="*/ 13 w 22"/>
                    <a:gd name="T45" fmla="*/ 0 h 11"/>
                    <a:gd name="T46" fmla="*/ 12 w 22"/>
                    <a:gd name="T47" fmla="*/ 0 h 11"/>
                    <a:gd name="T48" fmla="*/ 11 w 22"/>
                    <a:gd name="T49" fmla="*/ 0 h 11"/>
                    <a:gd name="T50" fmla="*/ 10 w 22"/>
                    <a:gd name="T51" fmla="*/ 0 h 11"/>
                    <a:gd name="T52" fmla="*/ 9 w 22"/>
                    <a:gd name="T53" fmla="*/ 0 h 11"/>
                    <a:gd name="T54" fmla="*/ 7 w 22"/>
                    <a:gd name="T55" fmla="*/ 0 h 11"/>
                    <a:gd name="T56" fmla="*/ 7 w 22"/>
                    <a:gd name="T57" fmla="*/ 1 h 11"/>
                    <a:gd name="T58" fmla="*/ 5 w 22"/>
                    <a:gd name="T59" fmla="*/ 1 h 11"/>
                    <a:gd name="T60" fmla="*/ 3 w 22"/>
                    <a:gd name="T61" fmla="*/ 2 h 11"/>
                    <a:gd name="T62" fmla="*/ 2 w 22"/>
                    <a:gd name="T63" fmla="*/ 2 h 11"/>
                    <a:gd name="T64" fmla="*/ 1 w 22"/>
                    <a:gd name="T65" fmla="*/ 3 h 11"/>
                    <a:gd name="T66" fmla="*/ 0 w 22"/>
                    <a:gd name="T67" fmla="*/ 4 h 11"/>
                    <a:gd name="T68" fmla="*/ 0 w 22"/>
                    <a:gd name="T69" fmla="*/ 5 h 11"/>
                    <a:gd name="T70" fmla="*/ 0 w 22"/>
                    <a:gd name="T71" fmla="*/ 6 h 11"/>
                    <a:gd name="T72" fmla="*/ 1 w 22"/>
                    <a:gd name="T73" fmla="*/ 8 h 11"/>
                    <a:gd name="T74" fmla="*/ 2 w 22"/>
                    <a:gd name="T75" fmla="*/ 8 h 11"/>
                    <a:gd name="T76" fmla="*/ 3 w 22"/>
                    <a:gd name="T77" fmla="*/ 9 h 11"/>
                    <a:gd name="T78" fmla="*/ 5 w 22"/>
                    <a:gd name="T79" fmla="*/ 10 h 11"/>
                    <a:gd name="T80" fmla="*/ 7 w 22"/>
                    <a:gd name="T81" fmla="*/ 10 h 11"/>
                    <a:gd name="T82" fmla="*/ 7 w 22"/>
                    <a:gd name="T83" fmla="*/ 10 h 11"/>
                    <a:gd name="T84" fmla="*/ 9 w 22"/>
                    <a:gd name="T85" fmla="*/ 10 h 11"/>
                    <a:gd name="T86" fmla="*/ 10 w 22"/>
                    <a:gd name="T87" fmla="*/ 10 h 11"/>
                    <a:gd name="T88" fmla="*/ 11 w 22"/>
                    <a:gd name="T89" fmla="*/ 11 h 11"/>
                    <a:gd name="T90" fmla="*/ 11 w 22"/>
                    <a:gd name="T91" fmla="*/ 11 h 11"/>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2"/>
                    <a:gd name="T139" fmla="*/ 0 h 11"/>
                    <a:gd name="T140" fmla="*/ 22 w 22"/>
                    <a:gd name="T141" fmla="*/ 11 h 11"/>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2" h="11">
                      <a:moveTo>
                        <a:pt x="11" y="11"/>
                      </a:moveTo>
                      <a:lnTo>
                        <a:pt x="12" y="10"/>
                      </a:lnTo>
                      <a:lnTo>
                        <a:pt x="13" y="10"/>
                      </a:lnTo>
                      <a:lnTo>
                        <a:pt x="14" y="10"/>
                      </a:lnTo>
                      <a:lnTo>
                        <a:pt x="15" y="10"/>
                      </a:lnTo>
                      <a:lnTo>
                        <a:pt x="16" y="10"/>
                      </a:lnTo>
                      <a:lnTo>
                        <a:pt x="17" y="10"/>
                      </a:lnTo>
                      <a:lnTo>
                        <a:pt x="18" y="9"/>
                      </a:lnTo>
                      <a:lnTo>
                        <a:pt x="19" y="9"/>
                      </a:lnTo>
                      <a:lnTo>
                        <a:pt x="20" y="8"/>
                      </a:lnTo>
                      <a:lnTo>
                        <a:pt x="21" y="8"/>
                      </a:lnTo>
                      <a:lnTo>
                        <a:pt x="22" y="6"/>
                      </a:lnTo>
                      <a:lnTo>
                        <a:pt x="22" y="5"/>
                      </a:lnTo>
                      <a:lnTo>
                        <a:pt x="22" y="4"/>
                      </a:lnTo>
                      <a:lnTo>
                        <a:pt x="21" y="3"/>
                      </a:lnTo>
                      <a:lnTo>
                        <a:pt x="20" y="2"/>
                      </a:lnTo>
                      <a:lnTo>
                        <a:pt x="19" y="2"/>
                      </a:lnTo>
                      <a:lnTo>
                        <a:pt x="18" y="1"/>
                      </a:lnTo>
                      <a:lnTo>
                        <a:pt x="17" y="1"/>
                      </a:lnTo>
                      <a:lnTo>
                        <a:pt x="16" y="1"/>
                      </a:lnTo>
                      <a:lnTo>
                        <a:pt x="15" y="1"/>
                      </a:lnTo>
                      <a:lnTo>
                        <a:pt x="14" y="0"/>
                      </a:lnTo>
                      <a:lnTo>
                        <a:pt x="13" y="0"/>
                      </a:lnTo>
                      <a:lnTo>
                        <a:pt x="12" y="0"/>
                      </a:lnTo>
                      <a:lnTo>
                        <a:pt x="11" y="0"/>
                      </a:lnTo>
                      <a:lnTo>
                        <a:pt x="10" y="0"/>
                      </a:lnTo>
                      <a:lnTo>
                        <a:pt x="9" y="0"/>
                      </a:lnTo>
                      <a:lnTo>
                        <a:pt x="7" y="0"/>
                      </a:lnTo>
                      <a:lnTo>
                        <a:pt x="7" y="1"/>
                      </a:lnTo>
                      <a:lnTo>
                        <a:pt x="5" y="1"/>
                      </a:lnTo>
                      <a:lnTo>
                        <a:pt x="3" y="2"/>
                      </a:lnTo>
                      <a:lnTo>
                        <a:pt x="2" y="2"/>
                      </a:lnTo>
                      <a:lnTo>
                        <a:pt x="1" y="3"/>
                      </a:lnTo>
                      <a:lnTo>
                        <a:pt x="0" y="4"/>
                      </a:lnTo>
                      <a:lnTo>
                        <a:pt x="0" y="5"/>
                      </a:lnTo>
                      <a:lnTo>
                        <a:pt x="0" y="6"/>
                      </a:lnTo>
                      <a:lnTo>
                        <a:pt x="1" y="8"/>
                      </a:lnTo>
                      <a:lnTo>
                        <a:pt x="2" y="8"/>
                      </a:lnTo>
                      <a:lnTo>
                        <a:pt x="3" y="9"/>
                      </a:lnTo>
                      <a:lnTo>
                        <a:pt x="5" y="10"/>
                      </a:lnTo>
                      <a:lnTo>
                        <a:pt x="7" y="10"/>
                      </a:lnTo>
                      <a:lnTo>
                        <a:pt x="9" y="10"/>
                      </a:lnTo>
                      <a:lnTo>
                        <a:pt x="10" y="10"/>
                      </a:lnTo>
                      <a:lnTo>
                        <a:pt x="11" y="11"/>
                      </a:lnTo>
                      <a:close/>
                    </a:path>
                  </a:pathLst>
                </a:custGeom>
                <a:solidFill>
                  <a:srgbClr val="CC80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406" name="Freeform 178"/>
                <p:cNvSpPr>
                  <a:spLocks/>
                </p:cNvSpPr>
                <p:nvPr/>
              </p:nvSpPr>
              <p:spPr bwMode="auto">
                <a:xfrm>
                  <a:off x="1757" y="2387"/>
                  <a:ext cx="87" cy="58"/>
                </a:xfrm>
                <a:custGeom>
                  <a:avLst/>
                  <a:gdLst>
                    <a:gd name="T0" fmla="*/ 1 w 87"/>
                    <a:gd name="T1" fmla="*/ 25 h 58"/>
                    <a:gd name="T2" fmla="*/ 86 w 87"/>
                    <a:gd name="T3" fmla="*/ 57 h 58"/>
                    <a:gd name="T4" fmla="*/ 85 w 87"/>
                    <a:gd name="T5" fmla="*/ 56 h 58"/>
                    <a:gd name="T6" fmla="*/ 83 w 87"/>
                    <a:gd name="T7" fmla="*/ 54 h 58"/>
                    <a:gd name="T8" fmla="*/ 80 w 87"/>
                    <a:gd name="T9" fmla="*/ 50 h 58"/>
                    <a:gd name="T10" fmla="*/ 77 w 87"/>
                    <a:gd name="T11" fmla="*/ 47 h 58"/>
                    <a:gd name="T12" fmla="*/ 75 w 87"/>
                    <a:gd name="T13" fmla="*/ 45 h 58"/>
                    <a:gd name="T14" fmla="*/ 72 w 87"/>
                    <a:gd name="T15" fmla="*/ 43 h 58"/>
                    <a:gd name="T16" fmla="*/ 70 w 87"/>
                    <a:gd name="T17" fmla="*/ 40 h 58"/>
                    <a:gd name="T18" fmla="*/ 67 w 87"/>
                    <a:gd name="T19" fmla="*/ 38 h 58"/>
                    <a:gd name="T20" fmla="*/ 64 w 87"/>
                    <a:gd name="T21" fmla="*/ 35 h 58"/>
                    <a:gd name="T22" fmla="*/ 60 w 87"/>
                    <a:gd name="T23" fmla="*/ 32 h 58"/>
                    <a:gd name="T24" fmla="*/ 57 w 87"/>
                    <a:gd name="T25" fmla="*/ 31 h 58"/>
                    <a:gd name="T26" fmla="*/ 56 w 87"/>
                    <a:gd name="T27" fmla="*/ 29 h 58"/>
                    <a:gd name="T28" fmla="*/ 54 w 87"/>
                    <a:gd name="T29" fmla="*/ 28 h 58"/>
                    <a:gd name="T30" fmla="*/ 52 w 87"/>
                    <a:gd name="T31" fmla="*/ 26 h 58"/>
                    <a:gd name="T32" fmla="*/ 49 w 87"/>
                    <a:gd name="T33" fmla="*/ 25 h 58"/>
                    <a:gd name="T34" fmla="*/ 47 w 87"/>
                    <a:gd name="T35" fmla="*/ 23 h 58"/>
                    <a:gd name="T36" fmla="*/ 45 w 87"/>
                    <a:gd name="T37" fmla="*/ 22 h 58"/>
                    <a:gd name="T38" fmla="*/ 42 w 87"/>
                    <a:gd name="T39" fmla="*/ 21 h 58"/>
                    <a:gd name="T40" fmla="*/ 40 w 87"/>
                    <a:gd name="T41" fmla="*/ 20 h 58"/>
                    <a:gd name="T42" fmla="*/ 38 w 87"/>
                    <a:gd name="T43" fmla="*/ 19 h 58"/>
                    <a:gd name="T44" fmla="*/ 36 w 87"/>
                    <a:gd name="T45" fmla="*/ 17 h 58"/>
                    <a:gd name="T46" fmla="*/ 34 w 87"/>
                    <a:gd name="T47" fmla="*/ 16 h 58"/>
                    <a:gd name="T48" fmla="*/ 31 w 87"/>
                    <a:gd name="T49" fmla="*/ 14 h 58"/>
                    <a:gd name="T50" fmla="*/ 29 w 87"/>
                    <a:gd name="T51" fmla="*/ 14 h 58"/>
                    <a:gd name="T52" fmla="*/ 27 w 87"/>
                    <a:gd name="T53" fmla="*/ 12 h 58"/>
                    <a:gd name="T54" fmla="*/ 24 w 87"/>
                    <a:gd name="T55" fmla="*/ 11 h 58"/>
                    <a:gd name="T56" fmla="*/ 23 w 87"/>
                    <a:gd name="T57" fmla="*/ 10 h 58"/>
                    <a:gd name="T58" fmla="*/ 20 w 87"/>
                    <a:gd name="T59" fmla="*/ 9 h 58"/>
                    <a:gd name="T60" fmla="*/ 18 w 87"/>
                    <a:gd name="T61" fmla="*/ 8 h 58"/>
                    <a:gd name="T62" fmla="*/ 16 w 87"/>
                    <a:gd name="T63" fmla="*/ 7 h 58"/>
                    <a:gd name="T64" fmla="*/ 13 w 87"/>
                    <a:gd name="T65" fmla="*/ 5 h 58"/>
                    <a:gd name="T66" fmla="*/ 10 w 87"/>
                    <a:gd name="T67" fmla="*/ 4 h 58"/>
                    <a:gd name="T68" fmla="*/ 7 w 87"/>
                    <a:gd name="T69" fmla="*/ 3 h 58"/>
                    <a:gd name="T70" fmla="*/ 4 w 87"/>
                    <a:gd name="T71" fmla="*/ 1 h 58"/>
                    <a:gd name="T72" fmla="*/ 2 w 87"/>
                    <a:gd name="T73" fmla="*/ 1 h 58"/>
                    <a:gd name="T74" fmla="*/ 1 w 87"/>
                    <a:gd name="T75" fmla="*/ 0 h 58"/>
                    <a:gd name="T76" fmla="*/ 0 w 87"/>
                    <a:gd name="T77" fmla="*/ 0 h 58"/>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87"/>
                    <a:gd name="T118" fmla="*/ 0 h 58"/>
                    <a:gd name="T119" fmla="*/ 87 w 87"/>
                    <a:gd name="T120" fmla="*/ 58 h 58"/>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87" h="58">
                      <a:moveTo>
                        <a:pt x="0" y="0"/>
                      </a:moveTo>
                      <a:lnTo>
                        <a:pt x="1" y="25"/>
                      </a:lnTo>
                      <a:lnTo>
                        <a:pt x="87" y="58"/>
                      </a:lnTo>
                      <a:lnTo>
                        <a:pt x="86" y="57"/>
                      </a:lnTo>
                      <a:lnTo>
                        <a:pt x="85" y="56"/>
                      </a:lnTo>
                      <a:lnTo>
                        <a:pt x="84" y="55"/>
                      </a:lnTo>
                      <a:lnTo>
                        <a:pt x="83" y="54"/>
                      </a:lnTo>
                      <a:lnTo>
                        <a:pt x="82" y="52"/>
                      </a:lnTo>
                      <a:lnTo>
                        <a:pt x="80" y="50"/>
                      </a:lnTo>
                      <a:lnTo>
                        <a:pt x="79" y="48"/>
                      </a:lnTo>
                      <a:lnTo>
                        <a:pt x="77" y="47"/>
                      </a:lnTo>
                      <a:lnTo>
                        <a:pt x="76" y="46"/>
                      </a:lnTo>
                      <a:lnTo>
                        <a:pt x="75" y="45"/>
                      </a:lnTo>
                      <a:lnTo>
                        <a:pt x="74" y="44"/>
                      </a:lnTo>
                      <a:lnTo>
                        <a:pt x="72" y="43"/>
                      </a:lnTo>
                      <a:lnTo>
                        <a:pt x="71" y="42"/>
                      </a:lnTo>
                      <a:lnTo>
                        <a:pt x="70" y="40"/>
                      </a:lnTo>
                      <a:lnTo>
                        <a:pt x="69" y="39"/>
                      </a:lnTo>
                      <a:lnTo>
                        <a:pt x="67" y="38"/>
                      </a:lnTo>
                      <a:lnTo>
                        <a:pt x="65" y="36"/>
                      </a:lnTo>
                      <a:lnTo>
                        <a:pt x="64" y="35"/>
                      </a:lnTo>
                      <a:lnTo>
                        <a:pt x="62" y="34"/>
                      </a:lnTo>
                      <a:lnTo>
                        <a:pt x="60" y="32"/>
                      </a:lnTo>
                      <a:lnTo>
                        <a:pt x="58" y="31"/>
                      </a:lnTo>
                      <a:lnTo>
                        <a:pt x="57" y="31"/>
                      </a:lnTo>
                      <a:lnTo>
                        <a:pt x="57" y="30"/>
                      </a:lnTo>
                      <a:lnTo>
                        <a:pt x="56" y="29"/>
                      </a:lnTo>
                      <a:lnTo>
                        <a:pt x="55" y="29"/>
                      </a:lnTo>
                      <a:lnTo>
                        <a:pt x="54" y="28"/>
                      </a:lnTo>
                      <a:lnTo>
                        <a:pt x="53" y="27"/>
                      </a:lnTo>
                      <a:lnTo>
                        <a:pt x="52" y="26"/>
                      </a:lnTo>
                      <a:lnTo>
                        <a:pt x="50" y="26"/>
                      </a:lnTo>
                      <a:lnTo>
                        <a:pt x="49" y="25"/>
                      </a:lnTo>
                      <a:lnTo>
                        <a:pt x="48" y="24"/>
                      </a:lnTo>
                      <a:lnTo>
                        <a:pt x="47" y="23"/>
                      </a:lnTo>
                      <a:lnTo>
                        <a:pt x="46" y="23"/>
                      </a:lnTo>
                      <a:lnTo>
                        <a:pt x="45" y="22"/>
                      </a:lnTo>
                      <a:lnTo>
                        <a:pt x="44" y="22"/>
                      </a:lnTo>
                      <a:lnTo>
                        <a:pt x="42" y="21"/>
                      </a:lnTo>
                      <a:lnTo>
                        <a:pt x="42" y="20"/>
                      </a:lnTo>
                      <a:lnTo>
                        <a:pt x="40" y="20"/>
                      </a:lnTo>
                      <a:lnTo>
                        <a:pt x="39" y="19"/>
                      </a:lnTo>
                      <a:lnTo>
                        <a:pt x="38" y="19"/>
                      </a:lnTo>
                      <a:lnTo>
                        <a:pt x="37" y="18"/>
                      </a:lnTo>
                      <a:lnTo>
                        <a:pt x="36" y="17"/>
                      </a:lnTo>
                      <a:lnTo>
                        <a:pt x="35" y="16"/>
                      </a:lnTo>
                      <a:lnTo>
                        <a:pt x="34" y="16"/>
                      </a:lnTo>
                      <a:lnTo>
                        <a:pt x="32" y="15"/>
                      </a:lnTo>
                      <a:lnTo>
                        <a:pt x="31" y="14"/>
                      </a:lnTo>
                      <a:lnTo>
                        <a:pt x="30" y="14"/>
                      </a:lnTo>
                      <a:lnTo>
                        <a:pt x="29" y="14"/>
                      </a:lnTo>
                      <a:lnTo>
                        <a:pt x="28" y="13"/>
                      </a:lnTo>
                      <a:lnTo>
                        <a:pt x="27" y="12"/>
                      </a:lnTo>
                      <a:lnTo>
                        <a:pt x="26" y="12"/>
                      </a:lnTo>
                      <a:lnTo>
                        <a:pt x="24" y="11"/>
                      </a:lnTo>
                      <a:lnTo>
                        <a:pt x="23" y="11"/>
                      </a:lnTo>
                      <a:lnTo>
                        <a:pt x="23" y="10"/>
                      </a:lnTo>
                      <a:lnTo>
                        <a:pt x="22" y="10"/>
                      </a:lnTo>
                      <a:lnTo>
                        <a:pt x="20" y="9"/>
                      </a:lnTo>
                      <a:lnTo>
                        <a:pt x="19" y="9"/>
                      </a:lnTo>
                      <a:lnTo>
                        <a:pt x="18" y="8"/>
                      </a:lnTo>
                      <a:lnTo>
                        <a:pt x="17" y="8"/>
                      </a:lnTo>
                      <a:lnTo>
                        <a:pt x="16" y="7"/>
                      </a:lnTo>
                      <a:lnTo>
                        <a:pt x="15" y="6"/>
                      </a:lnTo>
                      <a:lnTo>
                        <a:pt x="13" y="5"/>
                      </a:lnTo>
                      <a:lnTo>
                        <a:pt x="12" y="5"/>
                      </a:lnTo>
                      <a:lnTo>
                        <a:pt x="10" y="4"/>
                      </a:lnTo>
                      <a:lnTo>
                        <a:pt x="8" y="3"/>
                      </a:lnTo>
                      <a:lnTo>
                        <a:pt x="7" y="3"/>
                      </a:lnTo>
                      <a:lnTo>
                        <a:pt x="6" y="2"/>
                      </a:lnTo>
                      <a:lnTo>
                        <a:pt x="4" y="1"/>
                      </a:lnTo>
                      <a:lnTo>
                        <a:pt x="3" y="1"/>
                      </a:lnTo>
                      <a:lnTo>
                        <a:pt x="2" y="1"/>
                      </a:lnTo>
                      <a:lnTo>
                        <a:pt x="2" y="0"/>
                      </a:lnTo>
                      <a:lnTo>
                        <a:pt x="1" y="0"/>
                      </a:lnTo>
                      <a:lnTo>
                        <a:pt x="0" y="0"/>
                      </a:lnTo>
                      <a:close/>
                    </a:path>
                  </a:pathLst>
                </a:custGeom>
                <a:solidFill>
                  <a:srgbClr val="BF66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407" name="Freeform 179"/>
                <p:cNvSpPr>
                  <a:spLocks/>
                </p:cNvSpPr>
                <p:nvPr/>
              </p:nvSpPr>
              <p:spPr bwMode="auto">
                <a:xfrm>
                  <a:off x="1900" y="2316"/>
                  <a:ext cx="38" cy="28"/>
                </a:xfrm>
                <a:custGeom>
                  <a:avLst/>
                  <a:gdLst>
                    <a:gd name="T0" fmla="*/ 0 w 38"/>
                    <a:gd name="T1" fmla="*/ 27 h 28"/>
                    <a:gd name="T2" fmla="*/ 1 w 38"/>
                    <a:gd name="T3" fmla="*/ 27 h 28"/>
                    <a:gd name="T4" fmla="*/ 2 w 38"/>
                    <a:gd name="T5" fmla="*/ 27 h 28"/>
                    <a:gd name="T6" fmla="*/ 3 w 38"/>
                    <a:gd name="T7" fmla="*/ 27 h 28"/>
                    <a:gd name="T8" fmla="*/ 4 w 38"/>
                    <a:gd name="T9" fmla="*/ 28 h 28"/>
                    <a:gd name="T10" fmla="*/ 5 w 38"/>
                    <a:gd name="T11" fmla="*/ 27 h 28"/>
                    <a:gd name="T12" fmla="*/ 7 w 38"/>
                    <a:gd name="T13" fmla="*/ 27 h 28"/>
                    <a:gd name="T14" fmla="*/ 8 w 38"/>
                    <a:gd name="T15" fmla="*/ 27 h 28"/>
                    <a:gd name="T16" fmla="*/ 10 w 38"/>
                    <a:gd name="T17" fmla="*/ 27 h 28"/>
                    <a:gd name="T18" fmla="*/ 11 w 38"/>
                    <a:gd name="T19" fmla="*/ 27 h 28"/>
                    <a:gd name="T20" fmla="*/ 13 w 38"/>
                    <a:gd name="T21" fmla="*/ 27 h 28"/>
                    <a:gd name="T22" fmla="*/ 15 w 38"/>
                    <a:gd name="T23" fmla="*/ 26 h 28"/>
                    <a:gd name="T24" fmla="*/ 16 w 38"/>
                    <a:gd name="T25" fmla="*/ 26 h 28"/>
                    <a:gd name="T26" fmla="*/ 18 w 38"/>
                    <a:gd name="T27" fmla="*/ 26 h 28"/>
                    <a:gd name="T28" fmla="*/ 19 w 38"/>
                    <a:gd name="T29" fmla="*/ 26 h 28"/>
                    <a:gd name="T30" fmla="*/ 21 w 38"/>
                    <a:gd name="T31" fmla="*/ 26 h 28"/>
                    <a:gd name="T32" fmla="*/ 23 w 38"/>
                    <a:gd name="T33" fmla="*/ 26 h 28"/>
                    <a:gd name="T34" fmla="*/ 24 w 38"/>
                    <a:gd name="T35" fmla="*/ 25 h 28"/>
                    <a:gd name="T36" fmla="*/ 26 w 38"/>
                    <a:gd name="T37" fmla="*/ 24 h 28"/>
                    <a:gd name="T38" fmla="*/ 27 w 38"/>
                    <a:gd name="T39" fmla="*/ 24 h 28"/>
                    <a:gd name="T40" fmla="*/ 28 w 38"/>
                    <a:gd name="T41" fmla="*/ 24 h 28"/>
                    <a:gd name="T42" fmla="*/ 30 w 38"/>
                    <a:gd name="T43" fmla="*/ 23 h 28"/>
                    <a:gd name="T44" fmla="*/ 31 w 38"/>
                    <a:gd name="T45" fmla="*/ 23 h 28"/>
                    <a:gd name="T46" fmla="*/ 32 w 38"/>
                    <a:gd name="T47" fmla="*/ 22 h 28"/>
                    <a:gd name="T48" fmla="*/ 33 w 38"/>
                    <a:gd name="T49" fmla="*/ 21 h 28"/>
                    <a:gd name="T50" fmla="*/ 34 w 38"/>
                    <a:gd name="T51" fmla="*/ 21 h 28"/>
                    <a:gd name="T52" fmla="*/ 35 w 38"/>
                    <a:gd name="T53" fmla="*/ 20 h 28"/>
                    <a:gd name="T54" fmla="*/ 36 w 38"/>
                    <a:gd name="T55" fmla="*/ 19 h 28"/>
                    <a:gd name="T56" fmla="*/ 36 w 38"/>
                    <a:gd name="T57" fmla="*/ 19 h 28"/>
                    <a:gd name="T58" fmla="*/ 37 w 38"/>
                    <a:gd name="T59" fmla="*/ 17 h 28"/>
                    <a:gd name="T60" fmla="*/ 38 w 38"/>
                    <a:gd name="T61" fmla="*/ 15 h 28"/>
                    <a:gd name="T62" fmla="*/ 37 w 38"/>
                    <a:gd name="T63" fmla="*/ 14 h 28"/>
                    <a:gd name="T64" fmla="*/ 37 w 38"/>
                    <a:gd name="T65" fmla="*/ 12 h 28"/>
                    <a:gd name="T66" fmla="*/ 36 w 38"/>
                    <a:gd name="T67" fmla="*/ 10 h 28"/>
                    <a:gd name="T68" fmla="*/ 34 w 38"/>
                    <a:gd name="T69" fmla="*/ 9 h 28"/>
                    <a:gd name="T70" fmla="*/ 33 w 38"/>
                    <a:gd name="T71" fmla="*/ 8 h 28"/>
                    <a:gd name="T72" fmla="*/ 31 w 38"/>
                    <a:gd name="T73" fmla="*/ 6 h 28"/>
                    <a:gd name="T74" fmla="*/ 30 w 38"/>
                    <a:gd name="T75" fmla="*/ 5 h 28"/>
                    <a:gd name="T76" fmla="*/ 28 w 38"/>
                    <a:gd name="T77" fmla="*/ 4 h 28"/>
                    <a:gd name="T78" fmla="*/ 27 w 38"/>
                    <a:gd name="T79" fmla="*/ 4 h 28"/>
                    <a:gd name="T80" fmla="*/ 26 w 38"/>
                    <a:gd name="T81" fmla="*/ 3 h 28"/>
                    <a:gd name="T82" fmla="*/ 25 w 38"/>
                    <a:gd name="T83" fmla="*/ 3 h 28"/>
                    <a:gd name="T84" fmla="*/ 24 w 38"/>
                    <a:gd name="T85" fmla="*/ 2 h 28"/>
                    <a:gd name="T86" fmla="*/ 22 w 38"/>
                    <a:gd name="T87" fmla="*/ 1 h 28"/>
                    <a:gd name="T88" fmla="*/ 21 w 38"/>
                    <a:gd name="T89" fmla="*/ 1 h 28"/>
                    <a:gd name="T90" fmla="*/ 20 w 38"/>
                    <a:gd name="T91" fmla="*/ 1 h 28"/>
                    <a:gd name="T92" fmla="*/ 19 w 38"/>
                    <a:gd name="T93" fmla="*/ 1 h 28"/>
                    <a:gd name="T94" fmla="*/ 18 w 38"/>
                    <a:gd name="T95" fmla="*/ 0 h 28"/>
                    <a:gd name="T96" fmla="*/ 1 w 38"/>
                    <a:gd name="T97" fmla="*/ 12 h 28"/>
                    <a:gd name="T98" fmla="*/ 0 w 38"/>
                    <a:gd name="T99" fmla="*/ 27 h 28"/>
                    <a:gd name="T100" fmla="*/ 0 w 38"/>
                    <a:gd name="T101" fmla="*/ 27 h 28"/>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38"/>
                    <a:gd name="T154" fmla="*/ 0 h 28"/>
                    <a:gd name="T155" fmla="*/ 38 w 38"/>
                    <a:gd name="T156" fmla="*/ 28 h 28"/>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38" h="28">
                      <a:moveTo>
                        <a:pt x="0" y="27"/>
                      </a:moveTo>
                      <a:lnTo>
                        <a:pt x="1" y="27"/>
                      </a:lnTo>
                      <a:lnTo>
                        <a:pt x="2" y="27"/>
                      </a:lnTo>
                      <a:lnTo>
                        <a:pt x="3" y="27"/>
                      </a:lnTo>
                      <a:lnTo>
                        <a:pt x="4" y="28"/>
                      </a:lnTo>
                      <a:lnTo>
                        <a:pt x="5" y="27"/>
                      </a:lnTo>
                      <a:lnTo>
                        <a:pt x="7" y="27"/>
                      </a:lnTo>
                      <a:lnTo>
                        <a:pt x="8" y="27"/>
                      </a:lnTo>
                      <a:lnTo>
                        <a:pt x="10" y="27"/>
                      </a:lnTo>
                      <a:lnTo>
                        <a:pt x="11" y="27"/>
                      </a:lnTo>
                      <a:lnTo>
                        <a:pt x="13" y="27"/>
                      </a:lnTo>
                      <a:lnTo>
                        <a:pt x="15" y="26"/>
                      </a:lnTo>
                      <a:lnTo>
                        <a:pt x="16" y="26"/>
                      </a:lnTo>
                      <a:lnTo>
                        <a:pt x="18" y="26"/>
                      </a:lnTo>
                      <a:lnTo>
                        <a:pt x="19" y="26"/>
                      </a:lnTo>
                      <a:lnTo>
                        <a:pt x="21" y="26"/>
                      </a:lnTo>
                      <a:lnTo>
                        <a:pt x="23" y="26"/>
                      </a:lnTo>
                      <a:lnTo>
                        <a:pt x="24" y="25"/>
                      </a:lnTo>
                      <a:lnTo>
                        <a:pt x="26" y="24"/>
                      </a:lnTo>
                      <a:lnTo>
                        <a:pt x="27" y="24"/>
                      </a:lnTo>
                      <a:lnTo>
                        <a:pt x="28" y="24"/>
                      </a:lnTo>
                      <a:lnTo>
                        <a:pt x="30" y="23"/>
                      </a:lnTo>
                      <a:lnTo>
                        <a:pt x="31" y="23"/>
                      </a:lnTo>
                      <a:lnTo>
                        <a:pt x="32" y="22"/>
                      </a:lnTo>
                      <a:lnTo>
                        <a:pt x="33" y="21"/>
                      </a:lnTo>
                      <a:lnTo>
                        <a:pt x="34" y="21"/>
                      </a:lnTo>
                      <a:lnTo>
                        <a:pt x="35" y="20"/>
                      </a:lnTo>
                      <a:lnTo>
                        <a:pt x="36" y="19"/>
                      </a:lnTo>
                      <a:lnTo>
                        <a:pt x="37" y="17"/>
                      </a:lnTo>
                      <a:lnTo>
                        <a:pt x="38" y="15"/>
                      </a:lnTo>
                      <a:lnTo>
                        <a:pt x="37" y="14"/>
                      </a:lnTo>
                      <a:lnTo>
                        <a:pt x="37" y="12"/>
                      </a:lnTo>
                      <a:lnTo>
                        <a:pt x="36" y="10"/>
                      </a:lnTo>
                      <a:lnTo>
                        <a:pt x="34" y="9"/>
                      </a:lnTo>
                      <a:lnTo>
                        <a:pt x="33" y="8"/>
                      </a:lnTo>
                      <a:lnTo>
                        <a:pt x="31" y="6"/>
                      </a:lnTo>
                      <a:lnTo>
                        <a:pt x="30" y="5"/>
                      </a:lnTo>
                      <a:lnTo>
                        <a:pt x="28" y="4"/>
                      </a:lnTo>
                      <a:lnTo>
                        <a:pt x="27" y="4"/>
                      </a:lnTo>
                      <a:lnTo>
                        <a:pt x="26" y="3"/>
                      </a:lnTo>
                      <a:lnTo>
                        <a:pt x="25" y="3"/>
                      </a:lnTo>
                      <a:lnTo>
                        <a:pt x="24" y="2"/>
                      </a:lnTo>
                      <a:lnTo>
                        <a:pt x="22" y="1"/>
                      </a:lnTo>
                      <a:lnTo>
                        <a:pt x="21" y="1"/>
                      </a:lnTo>
                      <a:lnTo>
                        <a:pt x="20" y="1"/>
                      </a:lnTo>
                      <a:lnTo>
                        <a:pt x="19" y="1"/>
                      </a:lnTo>
                      <a:lnTo>
                        <a:pt x="18" y="0"/>
                      </a:lnTo>
                      <a:lnTo>
                        <a:pt x="1" y="12"/>
                      </a:lnTo>
                      <a:lnTo>
                        <a:pt x="0" y="27"/>
                      </a:lnTo>
                      <a:close/>
                    </a:path>
                  </a:pathLst>
                </a:custGeom>
                <a:solidFill>
                  <a:srgbClr val="AD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408" name="Freeform 180"/>
                <p:cNvSpPr>
                  <a:spLocks/>
                </p:cNvSpPr>
                <p:nvPr/>
              </p:nvSpPr>
              <p:spPr bwMode="auto">
                <a:xfrm>
                  <a:off x="1928" y="2277"/>
                  <a:ext cx="44" cy="43"/>
                </a:xfrm>
                <a:custGeom>
                  <a:avLst/>
                  <a:gdLst>
                    <a:gd name="T0" fmla="*/ 0 w 44"/>
                    <a:gd name="T1" fmla="*/ 32 h 43"/>
                    <a:gd name="T2" fmla="*/ 0 w 44"/>
                    <a:gd name="T3" fmla="*/ 32 h 43"/>
                    <a:gd name="T4" fmla="*/ 1 w 44"/>
                    <a:gd name="T5" fmla="*/ 32 h 43"/>
                    <a:gd name="T6" fmla="*/ 2 w 44"/>
                    <a:gd name="T7" fmla="*/ 33 h 43"/>
                    <a:gd name="T8" fmla="*/ 3 w 44"/>
                    <a:gd name="T9" fmla="*/ 34 h 43"/>
                    <a:gd name="T10" fmla="*/ 4 w 44"/>
                    <a:gd name="T11" fmla="*/ 34 h 43"/>
                    <a:gd name="T12" fmla="*/ 5 w 44"/>
                    <a:gd name="T13" fmla="*/ 35 h 43"/>
                    <a:gd name="T14" fmla="*/ 6 w 44"/>
                    <a:gd name="T15" fmla="*/ 36 h 43"/>
                    <a:gd name="T16" fmla="*/ 7 w 44"/>
                    <a:gd name="T17" fmla="*/ 36 h 43"/>
                    <a:gd name="T18" fmla="*/ 8 w 44"/>
                    <a:gd name="T19" fmla="*/ 37 h 43"/>
                    <a:gd name="T20" fmla="*/ 9 w 44"/>
                    <a:gd name="T21" fmla="*/ 38 h 43"/>
                    <a:gd name="T22" fmla="*/ 10 w 44"/>
                    <a:gd name="T23" fmla="*/ 38 h 43"/>
                    <a:gd name="T24" fmla="*/ 12 w 44"/>
                    <a:gd name="T25" fmla="*/ 39 h 43"/>
                    <a:gd name="T26" fmla="*/ 13 w 44"/>
                    <a:gd name="T27" fmla="*/ 40 h 43"/>
                    <a:gd name="T28" fmla="*/ 14 w 44"/>
                    <a:gd name="T29" fmla="*/ 40 h 43"/>
                    <a:gd name="T30" fmla="*/ 16 w 44"/>
                    <a:gd name="T31" fmla="*/ 40 h 43"/>
                    <a:gd name="T32" fmla="*/ 17 w 44"/>
                    <a:gd name="T33" fmla="*/ 41 h 43"/>
                    <a:gd name="T34" fmla="*/ 18 w 44"/>
                    <a:gd name="T35" fmla="*/ 42 h 43"/>
                    <a:gd name="T36" fmla="*/ 20 w 44"/>
                    <a:gd name="T37" fmla="*/ 42 h 43"/>
                    <a:gd name="T38" fmla="*/ 21 w 44"/>
                    <a:gd name="T39" fmla="*/ 43 h 43"/>
                    <a:gd name="T40" fmla="*/ 22 w 44"/>
                    <a:gd name="T41" fmla="*/ 43 h 43"/>
                    <a:gd name="T42" fmla="*/ 23 w 44"/>
                    <a:gd name="T43" fmla="*/ 43 h 43"/>
                    <a:gd name="T44" fmla="*/ 24 w 44"/>
                    <a:gd name="T45" fmla="*/ 43 h 43"/>
                    <a:gd name="T46" fmla="*/ 25 w 44"/>
                    <a:gd name="T47" fmla="*/ 43 h 43"/>
                    <a:gd name="T48" fmla="*/ 27 w 44"/>
                    <a:gd name="T49" fmla="*/ 43 h 43"/>
                    <a:gd name="T50" fmla="*/ 28 w 44"/>
                    <a:gd name="T51" fmla="*/ 43 h 43"/>
                    <a:gd name="T52" fmla="*/ 29 w 44"/>
                    <a:gd name="T53" fmla="*/ 43 h 43"/>
                    <a:gd name="T54" fmla="*/ 30 w 44"/>
                    <a:gd name="T55" fmla="*/ 42 h 43"/>
                    <a:gd name="T56" fmla="*/ 31 w 44"/>
                    <a:gd name="T57" fmla="*/ 42 h 43"/>
                    <a:gd name="T58" fmla="*/ 32 w 44"/>
                    <a:gd name="T59" fmla="*/ 40 h 43"/>
                    <a:gd name="T60" fmla="*/ 32 w 44"/>
                    <a:gd name="T61" fmla="*/ 40 h 43"/>
                    <a:gd name="T62" fmla="*/ 33 w 44"/>
                    <a:gd name="T63" fmla="*/ 39 h 43"/>
                    <a:gd name="T64" fmla="*/ 34 w 44"/>
                    <a:gd name="T65" fmla="*/ 38 h 43"/>
                    <a:gd name="T66" fmla="*/ 35 w 44"/>
                    <a:gd name="T67" fmla="*/ 37 h 43"/>
                    <a:gd name="T68" fmla="*/ 36 w 44"/>
                    <a:gd name="T69" fmla="*/ 36 h 43"/>
                    <a:gd name="T70" fmla="*/ 36 w 44"/>
                    <a:gd name="T71" fmla="*/ 34 h 43"/>
                    <a:gd name="T72" fmla="*/ 37 w 44"/>
                    <a:gd name="T73" fmla="*/ 33 h 43"/>
                    <a:gd name="T74" fmla="*/ 38 w 44"/>
                    <a:gd name="T75" fmla="*/ 32 h 43"/>
                    <a:gd name="T76" fmla="*/ 38 w 44"/>
                    <a:gd name="T77" fmla="*/ 30 h 43"/>
                    <a:gd name="T78" fmla="*/ 39 w 44"/>
                    <a:gd name="T79" fmla="*/ 28 h 43"/>
                    <a:gd name="T80" fmla="*/ 40 w 44"/>
                    <a:gd name="T81" fmla="*/ 27 h 43"/>
                    <a:gd name="T82" fmla="*/ 40 w 44"/>
                    <a:gd name="T83" fmla="*/ 26 h 43"/>
                    <a:gd name="T84" fmla="*/ 41 w 44"/>
                    <a:gd name="T85" fmla="*/ 24 h 43"/>
                    <a:gd name="T86" fmla="*/ 41 w 44"/>
                    <a:gd name="T87" fmla="*/ 23 h 43"/>
                    <a:gd name="T88" fmla="*/ 42 w 44"/>
                    <a:gd name="T89" fmla="*/ 21 h 43"/>
                    <a:gd name="T90" fmla="*/ 42 w 44"/>
                    <a:gd name="T91" fmla="*/ 19 h 43"/>
                    <a:gd name="T92" fmla="*/ 42 w 44"/>
                    <a:gd name="T93" fmla="*/ 18 h 43"/>
                    <a:gd name="T94" fmla="*/ 43 w 44"/>
                    <a:gd name="T95" fmla="*/ 16 h 43"/>
                    <a:gd name="T96" fmla="*/ 43 w 44"/>
                    <a:gd name="T97" fmla="*/ 14 h 43"/>
                    <a:gd name="T98" fmla="*/ 43 w 44"/>
                    <a:gd name="T99" fmla="*/ 13 h 43"/>
                    <a:gd name="T100" fmla="*/ 43 w 44"/>
                    <a:gd name="T101" fmla="*/ 12 h 43"/>
                    <a:gd name="T102" fmla="*/ 43 w 44"/>
                    <a:gd name="T103" fmla="*/ 10 h 43"/>
                    <a:gd name="T104" fmla="*/ 44 w 44"/>
                    <a:gd name="T105" fmla="*/ 9 h 43"/>
                    <a:gd name="T106" fmla="*/ 43 w 44"/>
                    <a:gd name="T107" fmla="*/ 7 h 43"/>
                    <a:gd name="T108" fmla="*/ 43 w 44"/>
                    <a:gd name="T109" fmla="*/ 6 h 43"/>
                    <a:gd name="T110" fmla="*/ 43 w 44"/>
                    <a:gd name="T111" fmla="*/ 5 h 43"/>
                    <a:gd name="T112" fmla="*/ 43 w 44"/>
                    <a:gd name="T113" fmla="*/ 3 h 43"/>
                    <a:gd name="T114" fmla="*/ 43 w 44"/>
                    <a:gd name="T115" fmla="*/ 3 h 43"/>
                    <a:gd name="T116" fmla="*/ 43 w 44"/>
                    <a:gd name="T117" fmla="*/ 1 h 43"/>
                    <a:gd name="T118" fmla="*/ 43 w 44"/>
                    <a:gd name="T119" fmla="*/ 1 h 43"/>
                    <a:gd name="T120" fmla="*/ 42 w 44"/>
                    <a:gd name="T121" fmla="*/ 0 h 43"/>
                    <a:gd name="T122" fmla="*/ 0 w 44"/>
                    <a:gd name="T123" fmla="*/ 32 h 43"/>
                    <a:gd name="T124" fmla="*/ 0 w 44"/>
                    <a:gd name="T125" fmla="*/ 32 h 43"/>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44"/>
                    <a:gd name="T190" fmla="*/ 0 h 43"/>
                    <a:gd name="T191" fmla="*/ 44 w 44"/>
                    <a:gd name="T192" fmla="*/ 43 h 43"/>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44" h="43">
                      <a:moveTo>
                        <a:pt x="0" y="32"/>
                      </a:moveTo>
                      <a:lnTo>
                        <a:pt x="0" y="32"/>
                      </a:lnTo>
                      <a:lnTo>
                        <a:pt x="1" y="32"/>
                      </a:lnTo>
                      <a:lnTo>
                        <a:pt x="2" y="33"/>
                      </a:lnTo>
                      <a:lnTo>
                        <a:pt x="3" y="34"/>
                      </a:lnTo>
                      <a:lnTo>
                        <a:pt x="4" y="34"/>
                      </a:lnTo>
                      <a:lnTo>
                        <a:pt x="5" y="35"/>
                      </a:lnTo>
                      <a:lnTo>
                        <a:pt x="6" y="36"/>
                      </a:lnTo>
                      <a:lnTo>
                        <a:pt x="7" y="36"/>
                      </a:lnTo>
                      <a:lnTo>
                        <a:pt x="8" y="37"/>
                      </a:lnTo>
                      <a:lnTo>
                        <a:pt x="9" y="38"/>
                      </a:lnTo>
                      <a:lnTo>
                        <a:pt x="10" y="38"/>
                      </a:lnTo>
                      <a:lnTo>
                        <a:pt x="12" y="39"/>
                      </a:lnTo>
                      <a:lnTo>
                        <a:pt x="13" y="40"/>
                      </a:lnTo>
                      <a:lnTo>
                        <a:pt x="14" y="40"/>
                      </a:lnTo>
                      <a:lnTo>
                        <a:pt x="16" y="40"/>
                      </a:lnTo>
                      <a:lnTo>
                        <a:pt x="17" y="41"/>
                      </a:lnTo>
                      <a:lnTo>
                        <a:pt x="18" y="42"/>
                      </a:lnTo>
                      <a:lnTo>
                        <a:pt x="20" y="42"/>
                      </a:lnTo>
                      <a:lnTo>
                        <a:pt x="21" y="43"/>
                      </a:lnTo>
                      <a:lnTo>
                        <a:pt x="22" y="43"/>
                      </a:lnTo>
                      <a:lnTo>
                        <a:pt x="23" y="43"/>
                      </a:lnTo>
                      <a:lnTo>
                        <a:pt x="24" y="43"/>
                      </a:lnTo>
                      <a:lnTo>
                        <a:pt x="25" y="43"/>
                      </a:lnTo>
                      <a:lnTo>
                        <a:pt x="27" y="43"/>
                      </a:lnTo>
                      <a:lnTo>
                        <a:pt x="28" y="43"/>
                      </a:lnTo>
                      <a:lnTo>
                        <a:pt x="29" y="43"/>
                      </a:lnTo>
                      <a:lnTo>
                        <a:pt x="30" y="42"/>
                      </a:lnTo>
                      <a:lnTo>
                        <a:pt x="31" y="42"/>
                      </a:lnTo>
                      <a:lnTo>
                        <a:pt x="32" y="40"/>
                      </a:lnTo>
                      <a:lnTo>
                        <a:pt x="33" y="39"/>
                      </a:lnTo>
                      <a:lnTo>
                        <a:pt x="34" y="38"/>
                      </a:lnTo>
                      <a:lnTo>
                        <a:pt x="35" y="37"/>
                      </a:lnTo>
                      <a:lnTo>
                        <a:pt x="36" y="36"/>
                      </a:lnTo>
                      <a:lnTo>
                        <a:pt x="36" y="34"/>
                      </a:lnTo>
                      <a:lnTo>
                        <a:pt x="37" y="33"/>
                      </a:lnTo>
                      <a:lnTo>
                        <a:pt x="38" y="32"/>
                      </a:lnTo>
                      <a:lnTo>
                        <a:pt x="38" y="30"/>
                      </a:lnTo>
                      <a:lnTo>
                        <a:pt x="39" y="28"/>
                      </a:lnTo>
                      <a:lnTo>
                        <a:pt x="40" y="27"/>
                      </a:lnTo>
                      <a:lnTo>
                        <a:pt x="40" y="26"/>
                      </a:lnTo>
                      <a:lnTo>
                        <a:pt x="41" y="24"/>
                      </a:lnTo>
                      <a:lnTo>
                        <a:pt x="41" y="23"/>
                      </a:lnTo>
                      <a:lnTo>
                        <a:pt x="42" y="21"/>
                      </a:lnTo>
                      <a:lnTo>
                        <a:pt x="42" y="19"/>
                      </a:lnTo>
                      <a:lnTo>
                        <a:pt x="42" y="18"/>
                      </a:lnTo>
                      <a:lnTo>
                        <a:pt x="43" y="16"/>
                      </a:lnTo>
                      <a:lnTo>
                        <a:pt x="43" y="14"/>
                      </a:lnTo>
                      <a:lnTo>
                        <a:pt x="43" y="13"/>
                      </a:lnTo>
                      <a:lnTo>
                        <a:pt x="43" y="12"/>
                      </a:lnTo>
                      <a:lnTo>
                        <a:pt x="43" y="10"/>
                      </a:lnTo>
                      <a:lnTo>
                        <a:pt x="44" y="9"/>
                      </a:lnTo>
                      <a:lnTo>
                        <a:pt x="43" y="7"/>
                      </a:lnTo>
                      <a:lnTo>
                        <a:pt x="43" y="6"/>
                      </a:lnTo>
                      <a:lnTo>
                        <a:pt x="43" y="5"/>
                      </a:lnTo>
                      <a:lnTo>
                        <a:pt x="43" y="3"/>
                      </a:lnTo>
                      <a:lnTo>
                        <a:pt x="43" y="1"/>
                      </a:lnTo>
                      <a:lnTo>
                        <a:pt x="42" y="0"/>
                      </a:lnTo>
                      <a:lnTo>
                        <a:pt x="0" y="32"/>
                      </a:lnTo>
                      <a:close/>
                    </a:path>
                  </a:pathLst>
                </a:custGeom>
                <a:solidFill>
                  <a:srgbClr val="AD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409" name="Freeform 181"/>
                <p:cNvSpPr>
                  <a:spLocks/>
                </p:cNvSpPr>
                <p:nvPr/>
              </p:nvSpPr>
              <p:spPr bwMode="auto">
                <a:xfrm>
                  <a:off x="1810" y="2301"/>
                  <a:ext cx="34" cy="22"/>
                </a:xfrm>
                <a:custGeom>
                  <a:avLst/>
                  <a:gdLst>
                    <a:gd name="T0" fmla="*/ 0 w 34"/>
                    <a:gd name="T1" fmla="*/ 0 h 22"/>
                    <a:gd name="T2" fmla="*/ 0 w 34"/>
                    <a:gd name="T3" fmla="*/ 0 h 22"/>
                    <a:gd name="T4" fmla="*/ 0 w 34"/>
                    <a:gd name="T5" fmla="*/ 1 h 22"/>
                    <a:gd name="T6" fmla="*/ 0 w 34"/>
                    <a:gd name="T7" fmla="*/ 2 h 22"/>
                    <a:gd name="T8" fmla="*/ 1 w 34"/>
                    <a:gd name="T9" fmla="*/ 3 h 22"/>
                    <a:gd name="T10" fmla="*/ 1 w 34"/>
                    <a:gd name="T11" fmla="*/ 4 h 22"/>
                    <a:gd name="T12" fmla="*/ 2 w 34"/>
                    <a:gd name="T13" fmla="*/ 6 h 22"/>
                    <a:gd name="T14" fmla="*/ 3 w 34"/>
                    <a:gd name="T15" fmla="*/ 8 h 22"/>
                    <a:gd name="T16" fmla="*/ 3 w 34"/>
                    <a:gd name="T17" fmla="*/ 9 h 22"/>
                    <a:gd name="T18" fmla="*/ 4 w 34"/>
                    <a:gd name="T19" fmla="*/ 11 h 22"/>
                    <a:gd name="T20" fmla="*/ 6 w 34"/>
                    <a:gd name="T21" fmla="*/ 13 h 22"/>
                    <a:gd name="T22" fmla="*/ 7 w 34"/>
                    <a:gd name="T23" fmla="*/ 14 h 22"/>
                    <a:gd name="T24" fmla="*/ 8 w 34"/>
                    <a:gd name="T25" fmla="*/ 15 h 22"/>
                    <a:gd name="T26" fmla="*/ 9 w 34"/>
                    <a:gd name="T27" fmla="*/ 16 h 22"/>
                    <a:gd name="T28" fmla="*/ 10 w 34"/>
                    <a:gd name="T29" fmla="*/ 16 h 22"/>
                    <a:gd name="T30" fmla="*/ 11 w 34"/>
                    <a:gd name="T31" fmla="*/ 17 h 22"/>
                    <a:gd name="T32" fmla="*/ 12 w 34"/>
                    <a:gd name="T33" fmla="*/ 18 h 22"/>
                    <a:gd name="T34" fmla="*/ 14 w 34"/>
                    <a:gd name="T35" fmla="*/ 19 h 22"/>
                    <a:gd name="T36" fmla="*/ 15 w 34"/>
                    <a:gd name="T37" fmla="*/ 19 h 22"/>
                    <a:gd name="T38" fmla="*/ 17 w 34"/>
                    <a:gd name="T39" fmla="*/ 20 h 22"/>
                    <a:gd name="T40" fmla="*/ 18 w 34"/>
                    <a:gd name="T41" fmla="*/ 20 h 22"/>
                    <a:gd name="T42" fmla="*/ 19 w 34"/>
                    <a:gd name="T43" fmla="*/ 21 h 22"/>
                    <a:gd name="T44" fmla="*/ 21 w 34"/>
                    <a:gd name="T45" fmla="*/ 21 h 22"/>
                    <a:gd name="T46" fmla="*/ 22 w 34"/>
                    <a:gd name="T47" fmla="*/ 21 h 22"/>
                    <a:gd name="T48" fmla="*/ 23 w 34"/>
                    <a:gd name="T49" fmla="*/ 21 h 22"/>
                    <a:gd name="T50" fmla="*/ 24 w 34"/>
                    <a:gd name="T51" fmla="*/ 21 h 22"/>
                    <a:gd name="T52" fmla="*/ 25 w 34"/>
                    <a:gd name="T53" fmla="*/ 21 h 22"/>
                    <a:gd name="T54" fmla="*/ 26 w 34"/>
                    <a:gd name="T55" fmla="*/ 22 h 22"/>
                    <a:gd name="T56" fmla="*/ 28 w 34"/>
                    <a:gd name="T57" fmla="*/ 21 h 22"/>
                    <a:gd name="T58" fmla="*/ 29 w 34"/>
                    <a:gd name="T59" fmla="*/ 21 h 22"/>
                    <a:gd name="T60" fmla="*/ 30 w 34"/>
                    <a:gd name="T61" fmla="*/ 21 h 22"/>
                    <a:gd name="T62" fmla="*/ 31 w 34"/>
                    <a:gd name="T63" fmla="*/ 21 h 22"/>
                    <a:gd name="T64" fmla="*/ 33 w 34"/>
                    <a:gd name="T65" fmla="*/ 19 h 22"/>
                    <a:gd name="T66" fmla="*/ 34 w 34"/>
                    <a:gd name="T67" fmla="*/ 19 h 22"/>
                    <a:gd name="T68" fmla="*/ 34 w 34"/>
                    <a:gd name="T69" fmla="*/ 17 h 22"/>
                    <a:gd name="T70" fmla="*/ 34 w 34"/>
                    <a:gd name="T71" fmla="*/ 17 h 22"/>
                    <a:gd name="T72" fmla="*/ 0 w 34"/>
                    <a:gd name="T73" fmla="*/ 0 h 22"/>
                    <a:gd name="T74" fmla="*/ 0 w 34"/>
                    <a:gd name="T75" fmla="*/ 0 h 2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4"/>
                    <a:gd name="T115" fmla="*/ 0 h 22"/>
                    <a:gd name="T116" fmla="*/ 34 w 34"/>
                    <a:gd name="T117" fmla="*/ 22 h 2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4" h="22">
                      <a:moveTo>
                        <a:pt x="0" y="0"/>
                      </a:moveTo>
                      <a:lnTo>
                        <a:pt x="0" y="0"/>
                      </a:lnTo>
                      <a:lnTo>
                        <a:pt x="0" y="1"/>
                      </a:lnTo>
                      <a:lnTo>
                        <a:pt x="0" y="2"/>
                      </a:lnTo>
                      <a:lnTo>
                        <a:pt x="1" y="3"/>
                      </a:lnTo>
                      <a:lnTo>
                        <a:pt x="1" y="4"/>
                      </a:lnTo>
                      <a:lnTo>
                        <a:pt x="2" y="6"/>
                      </a:lnTo>
                      <a:lnTo>
                        <a:pt x="3" y="8"/>
                      </a:lnTo>
                      <a:lnTo>
                        <a:pt x="3" y="9"/>
                      </a:lnTo>
                      <a:lnTo>
                        <a:pt x="4" y="11"/>
                      </a:lnTo>
                      <a:lnTo>
                        <a:pt x="6" y="13"/>
                      </a:lnTo>
                      <a:lnTo>
                        <a:pt x="7" y="14"/>
                      </a:lnTo>
                      <a:lnTo>
                        <a:pt x="8" y="15"/>
                      </a:lnTo>
                      <a:lnTo>
                        <a:pt x="9" y="16"/>
                      </a:lnTo>
                      <a:lnTo>
                        <a:pt x="10" y="16"/>
                      </a:lnTo>
                      <a:lnTo>
                        <a:pt x="11" y="17"/>
                      </a:lnTo>
                      <a:lnTo>
                        <a:pt x="12" y="18"/>
                      </a:lnTo>
                      <a:lnTo>
                        <a:pt x="14" y="19"/>
                      </a:lnTo>
                      <a:lnTo>
                        <a:pt x="15" y="19"/>
                      </a:lnTo>
                      <a:lnTo>
                        <a:pt x="17" y="20"/>
                      </a:lnTo>
                      <a:lnTo>
                        <a:pt x="18" y="20"/>
                      </a:lnTo>
                      <a:lnTo>
                        <a:pt x="19" y="21"/>
                      </a:lnTo>
                      <a:lnTo>
                        <a:pt x="21" y="21"/>
                      </a:lnTo>
                      <a:lnTo>
                        <a:pt x="22" y="21"/>
                      </a:lnTo>
                      <a:lnTo>
                        <a:pt x="23" y="21"/>
                      </a:lnTo>
                      <a:lnTo>
                        <a:pt x="24" y="21"/>
                      </a:lnTo>
                      <a:lnTo>
                        <a:pt x="25" y="21"/>
                      </a:lnTo>
                      <a:lnTo>
                        <a:pt x="26" y="22"/>
                      </a:lnTo>
                      <a:lnTo>
                        <a:pt x="28" y="21"/>
                      </a:lnTo>
                      <a:lnTo>
                        <a:pt x="29" y="21"/>
                      </a:lnTo>
                      <a:lnTo>
                        <a:pt x="30" y="21"/>
                      </a:lnTo>
                      <a:lnTo>
                        <a:pt x="31" y="21"/>
                      </a:lnTo>
                      <a:lnTo>
                        <a:pt x="33" y="19"/>
                      </a:lnTo>
                      <a:lnTo>
                        <a:pt x="34" y="19"/>
                      </a:lnTo>
                      <a:lnTo>
                        <a:pt x="34" y="17"/>
                      </a:lnTo>
                      <a:lnTo>
                        <a:pt x="0" y="0"/>
                      </a:lnTo>
                      <a:close/>
                    </a:path>
                  </a:pathLst>
                </a:custGeom>
                <a:solidFill>
                  <a:srgbClr val="AD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410" name="Freeform 182"/>
                <p:cNvSpPr>
                  <a:spLocks/>
                </p:cNvSpPr>
                <p:nvPr/>
              </p:nvSpPr>
              <p:spPr bwMode="auto">
                <a:xfrm>
                  <a:off x="1846" y="2323"/>
                  <a:ext cx="41" cy="21"/>
                </a:xfrm>
                <a:custGeom>
                  <a:avLst/>
                  <a:gdLst>
                    <a:gd name="T0" fmla="*/ 9 w 41"/>
                    <a:gd name="T1" fmla="*/ 0 h 21"/>
                    <a:gd name="T2" fmla="*/ 8 w 41"/>
                    <a:gd name="T3" fmla="*/ 0 h 21"/>
                    <a:gd name="T4" fmla="*/ 8 w 41"/>
                    <a:gd name="T5" fmla="*/ 0 h 21"/>
                    <a:gd name="T6" fmla="*/ 7 w 41"/>
                    <a:gd name="T7" fmla="*/ 1 h 21"/>
                    <a:gd name="T8" fmla="*/ 6 w 41"/>
                    <a:gd name="T9" fmla="*/ 1 h 21"/>
                    <a:gd name="T10" fmla="*/ 5 w 41"/>
                    <a:gd name="T11" fmla="*/ 2 h 21"/>
                    <a:gd name="T12" fmla="*/ 4 w 41"/>
                    <a:gd name="T13" fmla="*/ 3 h 21"/>
                    <a:gd name="T14" fmla="*/ 3 w 41"/>
                    <a:gd name="T15" fmla="*/ 4 h 21"/>
                    <a:gd name="T16" fmla="*/ 2 w 41"/>
                    <a:gd name="T17" fmla="*/ 5 h 21"/>
                    <a:gd name="T18" fmla="*/ 1 w 41"/>
                    <a:gd name="T19" fmla="*/ 6 h 21"/>
                    <a:gd name="T20" fmla="*/ 1 w 41"/>
                    <a:gd name="T21" fmla="*/ 8 h 21"/>
                    <a:gd name="T22" fmla="*/ 0 w 41"/>
                    <a:gd name="T23" fmla="*/ 9 h 21"/>
                    <a:gd name="T24" fmla="*/ 1 w 41"/>
                    <a:gd name="T25" fmla="*/ 10 h 21"/>
                    <a:gd name="T26" fmla="*/ 1 w 41"/>
                    <a:gd name="T27" fmla="*/ 12 h 21"/>
                    <a:gd name="T28" fmla="*/ 3 w 41"/>
                    <a:gd name="T29" fmla="*/ 14 h 21"/>
                    <a:gd name="T30" fmla="*/ 4 w 41"/>
                    <a:gd name="T31" fmla="*/ 14 h 21"/>
                    <a:gd name="T32" fmla="*/ 5 w 41"/>
                    <a:gd name="T33" fmla="*/ 15 h 21"/>
                    <a:gd name="T34" fmla="*/ 6 w 41"/>
                    <a:gd name="T35" fmla="*/ 16 h 21"/>
                    <a:gd name="T36" fmla="*/ 7 w 41"/>
                    <a:gd name="T37" fmla="*/ 17 h 21"/>
                    <a:gd name="T38" fmla="*/ 9 w 41"/>
                    <a:gd name="T39" fmla="*/ 18 h 21"/>
                    <a:gd name="T40" fmla="*/ 10 w 41"/>
                    <a:gd name="T41" fmla="*/ 19 h 21"/>
                    <a:gd name="T42" fmla="*/ 12 w 41"/>
                    <a:gd name="T43" fmla="*/ 19 h 21"/>
                    <a:gd name="T44" fmla="*/ 13 w 41"/>
                    <a:gd name="T45" fmla="*/ 20 h 21"/>
                    <a:gd name="T46" fmla="*/ 14 w 41"/>
                    <a:gd name="T47" fmla="*/ 20 h 21"/>
                    <a:gd name="T48" fmla="*/ 16 w 41"/>
                    <a:gd name="T49" fmla="*/ 20 h 21"/>
                    <a:gd name="T50" fmla="*/ 17 w 41"/>
                    <a:gd name="T51" fmla="*/ 21 h 21"/>
                    <a:gd name="T52" fmla="*/ 19 w 41"/>
                    <a:gd name="T53" fmla="*/ 21 h 21"/>
                    <a:gd name="T54" fmla="*/ 20 w 41"/>
                    <a:gd name="T55" fmla="*/ 21 h 21"/>
                    <a:gd name="T56" fmla="*/ 22 w 41"/>
                    <a:gd name="T57" fmla="*/ 21 h 21"/>
                    <a:gd name="T58" fmla="*/ 23 w 41"/>
                    <a:gd name="T59" fmla="*/ 21 h 21"/>
                    <a:gd name="T60" fmla="*/ 25 w 41"/>
                    <a:gd name="T61" fmla="*/ 21 h 21"/>
                    <a:gd name="T62" fmla="*/ 26 w 41"/>
                    <a:gd name="T63" fmla="*/ 21 h 21"/>
                    <a:gd name="T64" fmla="*/ 27 w 41"/>
                    <a:gd name="T65" fmla="*/ 21 h 21"/>
                    <a:gd name="T66" fmla="*/ 28 w 41"/>
                    <a:gd name="T67" fmla="*/ 20 h 21"/>
                    <a:gd name="T68" fmla="*/ 30 w 41"/>
                    <a:gd name="T69" fmla="*/ 20 h 21"/>
                    <a:gd name="T70" fmla="*/ 31 w 41"/>
                    <a:gd name="T71" fmla="*/ 20 h 21"/>
                    <a:gd name="T72" fmla="*/ 32 w 41"/>
                    <a:gd name="T73" fmla="*/ 19 h 21"/>
                    <a:gd name="T74" fmla="*/ 33 w 41"/>
                    <a:gd name="T75" fmla="*/ 19 h 21"/>
                    <a:gd name="T76" fmla="*/ 34 w 41"/>
                    <a:gd name="T77" fmla="*/ 19 h 21"/>
                    <a:gd name="T78" fmla="*/ 36 w 41"/>
                    <a:gd name="T79" fmla="*/ 19 h 21"/>
                    <a:gd name="T80" fmla="*/ 38 w 41"/>
                    <a:gd name="T81" fmla="*/ 18 h 21"/>
                    <a:gd name="T82" fmla="*/ 39 w 41"/>
                    <a:gd name="T83" fmla="*/ 17 h 21"/>
                    <a:gd name="T84" fmla="*/ 40 w 41"/>
                    <a:gd name="T85" fmla="*/ 17 h 21"/>
                    <a:gd name="T86" fmla="*/ 40 w 41"/>
                    <a:gd name="T87" fmla="*/ 17 h 21"/>
                    <a:gd name="T88" fmla="*/ 41 w 41"/>
                    <a:gd name="T89" fmla="*/ 17 h 21"/>
                    <a:gd name="T90" fmla="*/ 9 w 41"/>
                    <a:gd name="T91" fmla="*/ 0 h 21"/>
                    <a:gd name="T92" fmla="*/ 9 w 41"/>
                    <a:gd name="T93" fmla="*/ 0 h 2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41"/>
                    <a:gd name="T142" fmla="*/ 0 h 21"/>
                    <a:gd name="T143" fmla="*/ 41 w 41"/>
                    <a:gd name="T144" fmla="*/ 21 h 2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41" h="21">
                      <a:moveTo>
                        <a:pt x="9" y="0"/>
                      </a:moveTo>
                      <a:lnTo>
                        <a:pt x="8" y="0"/>
                      </a:lnTo>
                      <a:lnTo>
                        <a:pt x="7" y="1"/>
                      </a:lnTo>
                      <a:lnTo>
                        <a:pt x="6" y="1"/>
                      </a:lnTo>
                      <a:lnTo>
                        <a:pt x="5" y="2"/>
                      </a:lnTo>
                      <a:lnTo>
                        <a:pt x="4" y="3"/>
                      </a:lnTo>
                      <a:lnTo>
                        <a:pt x="3" y="4"/>
                      </a:lnTo>
                      <a:lnTo>
                        <a:pt x="2" y="5"/>
                      </a:lnTo>
                      <a:lnTo>
                        <a:pt x="1" y="6"/>
                      </a:lnTo>
                      <a:lnTo>
                        <a:pt x="1" y="8"/>
                      </a:lnTo>
                      <a:lnTo>
                        <a:pt x="0" y="9"/>
                      </a:lnTo>
                      <a:lnTo>
                        <a:pt x="1" y="10"/>
                      </a:lnTo>
                      <a:lnTo>
                        <a:pt x="1" y="12"/>
                      </a:lnTo>
                      <a:lnTo>
                        <a:pt x="3" y="14"/>
                      </a:lnTo>
                      <a:lnTo>
                        <a:pt x="4" y="14"/>
                      </a:lnTo>
                      <a:lnTo>
                        <a:pt x="5" y="15"/>
                      </a:lnTo>
                      <a:lnTo>
                        <a:pt x="6" y="16"/>
                      </a:lnTo>
                      <a:lnTo>
                        <a:pt x="7" y="17"/>
                      </a:lnTo>
                      <a:lnTo>
                        <a:pt x="9" y="18"/>
                      </a:lnTo>
                      <a:lnTo>
                        <a:pt x="10" y="19"/>
                      </a:lnTo>
                      <a:lnTo>
                        <a:pt x="12" y="19"/>
                      </a:lnTo>
                      <a:lnTo>
                        <a:pt x="13" y="20"/>
                      </a:lnTo>
                      <a:lnTo>
                        <a:pt x="14" y="20"/>
                      </a:lnTo>
                      <a:lnTo>
                        <a:pt x="16" y="20"/>
                      </a:lnTo>
                      <a:lnTo>
                        <a:pt x="17" y="21"/>
                      </a:lnTo>
                      <a:lnTo>
                        <a:pt x="19" y="21"/>
                      </a:lnTo>
                      <a:lnTo>
                        <a:pt x="20" y="21"/>
                      </a:lnTo>
                      <a:lnTo>
                        <a:pt x="22" y="21"/>
                      </a:lnTo>
                      <a:lnTo>
                        <a:pt x="23" y="21"/>
                      </a:lnTo>
                      <a:lnTo>
                        <a:pt x="25" y="21"/>
                      </a:lnTo>
                      <a:lnTo>
                        <a:pt x="26" y="21"/>
                      </a:lnTo>
                      <a:lnTo>
                        <a:pt x="27" y="21"/>
                      </a:lnTo>
                      <a:lnTo>
                        <a:pt x="28" y="20"/>
                      </a:lnTo>
                      <a:lnTo>
                        <a:pt x="30" y="20"/>
                      </a:lnTo>
                      <a:lnTo>
                        <a:pt x="31" y="20"/>
                      </a:lnTo>
                      <a:lnTo>
                        <a:pt x="32" y="19"/>
                      </a:lnTo>
                      <a:lnTo>
                        <a:pt x="33" y="19"/>
                      </a:lnTo>
                      <a:lnTo>
                        <a:pt x="34" y="19"/>
                      </a:lnTo>
                      <a:lnTo>
                        <a:pt x="36" y="19"/>
                      </a:lnTo>
                      <a:lnTo>
                        <a:pt x="38" y="18"/>
                      </a:lnTo>
                      <a:lnTo>
                        <a:pt x="39" y="17"/>
                      </a:lnTo>
                      <a:lnTo>
                        <a:pt x="40" y="17"/>
                      </a:lnTo>
                      <a:lnTo>
                        <a:pt x="41" y="17"/>
                      </a:lnTo>
                      <a:lnTo>
                        <a:pt x="9" y="0"/>
                      </a:lnTo>
                      <a:close/>
                    </a:path>
                  </a:pathLst>
                </a:custGeom>
                <a:solidFill>
                  <a:srgbClr val="AD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411" name="Freeform 183"/>
                <p:cNvSpPr>
                  <a:spLocks/>
                </p:cNvSpPr>
                <p:nvPr/>
              </p:nvSpPr>
              <p:spPr bwMode="auto">
                <a:xfrm>
                  <a:off x="1993" y="2262"/>
                  <a:ext cx="114" cy="24"/>
                </a:xfrm>
                <a:custGeom>
                  <a:avLst/>
                  <a:gdLst>
                    <a:gd name="T0" fmla="*/ 1 w 114"/>
                    <a:gd name="T1" fmla="*/ 4 h 24"/>
                    <a:gd name="T2" fmla="*/ 5 w 114"/>
                    <a:gd name="T3" fmla="*/ 6 h 24"/>
                    <a:gd name="T4" fmla="*/ 8 w 114"/>
                    <a:gd name="T5" fmla="*/ 7 h 24"/>
                    <a:gd name="T6" fmla="*/ 12 w 114"/>
                    <a:gd name="T7" fmla="*/ 8 h 24"/>
                    <a:gd name="T8" fmla="*/ 16 w 114"/>
                    <a:gd name="T9" fmla="*/ 9 h 24"/>
                    <a:gd name="T10" fmla="*/ 20 w 114"/>
                    <a:gd name="T11" fmla="*/ 11 h 24"/>
                    <a:gd name="T12" fmla="*/ 25 w 114"/>
                    <a:gd name="T13" fmla="*/ 12 h 24"/>
                    <a:gd name="T14" fmla="*/ 30 w 114"/>
                    <a:gd name="T15" fmla="*/ 13 h 24"/>
                    <a:gd name="T16" fmla="*/ 35 w 114"/>
                    <a:gd name="T17" fmla="*/ 14 h 24"/>
                    <a:gd name="T18" fmla="*/ 41 w 114"/>
                    <a:gd name="T19" fmla="*/ 16 h 24"/>
                    <a:gd name="T20" fmla="*/ 47 w 114"/>
                    <a:gd name="T21" fmla="*/ 16 h 24"/>
                    <a:gd name="T22" fmla="*/ 53 w 114"/>
                    <a:gd name="T23" fmla="*/ 17 h 24"/>
                    <a:gd name="T24" fmla="*/ 59 w 114"/>
                    <a:gd name="T25" fmla="*/ 18 h 24"/>
                    <a:gd name="T26" fmla="*/ 65 w 114"/>
                    <a:gd name="T27" fmla="*/ 18 h 24"/>
                    <a:gd name="T28" fmla="*/ 71 w 114"/>
                    <a:gd name="T29" fmla="*/ 18 h 24"/>
                    <a:gd name="T30" fmla="*/ 76 w 114"/>
                    <a:gd name="T31" fmla="*/ 17 h 24"/>
                    <a:gd name="T32" fmla="*/ 82 w 114"/>
                    <a:gd name="T33" fmla="*/ 16 h 24"/>
                    <a:gd name="T34" fmla="*/ 88 w 114"/>
                    <a:gd name="T35" fmla="*/ 15 h 24"/>
                    <a:gd name="T36" fmla="*/ 93 w 114"/>
                    <a:gd name="T37" fmla="*/ 14 h 24"/>
                    <a:gd name="T38" fmla="*/ 97 w 114"/>
                    <a:gd name="T39" fmla="*/ 12 h 24"/>
                    <a:gd name="T40" fmla="*/ 100 w 114"/>
                    <a:gd name="T41" fmla="*/ 10 h 24"/>
                    <a:gd name="T42" fmla="*/ 103 w 114"/>
                    <a:gd name="T43" fmla="*/ 9 h 24"/>
                    <a:gd name="T44" fmla="*/ 107 w 114"/>
                    <a:gd name="T45" fmla="*/ 5 h 24"/>
                    <a:gd name="T46" fmla="*/ 110 w 114"/>
                    <a:gd name="T47" fmla="*/ 3 h 24"/>
                    <a:gd name="T48" fmla="*/ 113 w 114"/>
                    <a:gd name="T49" fmla="*/ 0 h 24"/>
                    <a:gd name="T50" fmla="*/ 114 w 114"/>
                    <a:gd name="T51" fmla="*/ 9 h 24"/>
                    <a:gd name="T52" fmla="*/ 111 w 114"/>
                    <a:gd name="T53" fmla="*/ 12 h 24"/>
                    <a:gd name="T54" fmla="*/ 108 w 114"/>
                    <a:gd name="T55" fmla="*/ 14 h 24"/>
                    <a:gd name="T56" fmla="*/ 105 w 114"/>
                    <a:gd name="T57" fmla="*/ 16 h 24"/>
                    <a:gd name="T58" fmla="*/ 102 w 114"/>
                    <a:gd name="T59" fmla="*/ 18 h 24"/>
                    <a:gd name="T60" fmla="*/ 99 w 114"/>
                    <a:gd name="T61" fmla="*/ 19 h 24"/>
                    <a:gd name="T62" fmla="*/ 95 w 114"/>
                    <a:gd name="T63" fmla="*/ 20 h 24"/>
                    <a:gd name="T64" fmla="*/ 90 w 114"/>
                    <a:gd name="T65" fmla="*/ 22 h 24"/>
                    <a:gd name="T66" fmla="*/ 85 w 114"/>
                    <a:gd name="T67" fmla="*/ 23 h 24"/>
                    <a:gd name="T68" fmla="*/ 79 w 114"/>
                    <a:gd name="T69" fmla="*/ 24 h 24"/>
                    <a:gd name="T70" fmla="*/ 73 w 114"/>
                    <a:gd name="T71" fmla="*/ 24 h 24"/>
                    <a:gd name="T72" fmla="*/ 66 w 114"/>
                    <a:gd name="T73" fmla="*/ 24 h 24"/>
                    <a:gd name="T74" fmla="*/ 58 w 114"/>
                    <a:gd name="T75" fmla="*/ 23 h 24"/>
                    <a:gd name="T76" fmla="*/ 49 w 114"/>
                    <a:gd name="T77" fmla="*/ 22 h 24"/>
                    <a:gd name="T78" fmla="*/ 40 w 114"/>
                    <a:gd name="T79" fmla="*/ 20 h 24"/>
                    <a:gd name="T80" fmla="*/ 30 w 114"/>
                    <a:gd name="T81" fmla="*/ 18 h 24"/>
                    <a:gd name="T82" fmla="*/ 19 w 114"/>
                    <a:gd name="T83" fmla="*/ 14 h 24"/>
                    <a:gd name="T84" fmla="*/ 8 w 114"/>
                    <a:gd name="T85" fmla="*/ 10 h 24"/>
                    <a:gd name="T86" fmla="*/ 0 w 114"/>
                    <a:gd name="T87" fmla="*/ 4 h 2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14"/>
                    <a:gd name="T133" fmla="*/ 0 h 24"/>
                    <a:gd name="T134" fmla="*/ 114 w 114"/>
                    <a:gd name="T135" fmla="*/ 24 h 2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14" h="24">
                      <a:moveTo>
                        <a:pt x="0" y="4"/>
                      </a:moveTo>
                      <a:lnTo>
                        <a:pt x="0" y="4"/>
                      </a:lnTo>
                      <a:lnTo>
                        <a:pt x="1" y="4"/>
                      </a:lnTo>
                      <a:lnTo>
                        <a:pt x="2" y="5"/>
                      </a:lnTo>
                      <a:lnTo>
                        <a:pt x="4" y="5"/>
                      </a:lnTo>
                      <a:lnTo>
                        <a:pt x="5" y="6"/>
                      </a:lnTo>
                      <a:lnTo>
                        <a:pt x="6" y="6"/>
                      </a:lnTo>
                      <a:lnTo>
                        <a:pt x="7" y="7"/>
                      </a:lnTo>
                      <a:lnTo>
                        <a:pt x="8" y="7"/>
                      </a:lnTo>
                      <a:lnTo>
                        <a:pt x="9" y="7"/>
                      </a:lnTo>
                      <a:lnTo>
                        <a:pt x="11" y="7"/>
                      </a:lnTo>
                      <a:lnTo>
                        <a:pt x="12" y="8"/>
                      </a:lnTo>
                      <a:lnTo>
                        <a:pt x="13" y="8"/>
                      </a:lnTo>
                      <a:lnTo>
                        <a:pt x="14" y="9"/>
                      </a:lnTo>
                      <a:lnTo>
                        <a:pt x="16" y="9"/>
                      </a:lnTo>
                      <a:lnTo>
                        <a:pt x="17" y="9"/>
                      </a:lnTo>
                      <a:lnTo>
                        <a:pt x="19" y="10"/>
                      </a:lnTo>
                      <a:lnTo>
                        <a:pt x="20" y="11"/>
                      </a:lnTo>
                      <a:lnTo>
                        <a:pt x="22" y="11"/>
                      </a:lnTo>
                      <a:lnTo>
                        <a:pt x="23" y="11"/>
                      </a:lnTo>
                      <a:lnTo>
                        <a:pt x="25" y="12"/>
                      </a:lnTo>
                      <a:lnTo>
                        <a:pt x="27" y="12"/>
                      </a:lnTo>
                      <a:lnTo>
                        <a:pt x="28" y="13"/>
                      </a:lnTo>
                      <a:lnTo>
                        <a:pt x="30" y="13"/>
                      </a:lnTo>
                      <a:lnTo>
                        <a:pt x="32" y="14"/>
                      </a:lnTo>
                      <a:lnTo>
                        <a:pt x="34" y="14"/>
                      </a:lnTo>
                      <a:lnTo>
                        <a:pt x="35" y="14"/>
                      </a:lnTo>
                      <a:lnTo>
                        <a:pt x="37" y="15"/>
                      </a:lnTo>
                      <a:lnTo>
                        <a:pt x="39" y="15"/>
                      </a:lnTo>
                      <a:lnTo>
                        <a:pt x="41" y="16"/>
                      </a:lnTo>
                      <a:lnTo>
                        <a:pt x="43" y="16"/>
                      </a:lnTo>
                      <a:lnTo>
                        <a:pt x="45" y="16"/>
                      </a:lnTo>
                      <a:lnTo>
                        <a:pt x="47" y="16"/>
                      </a:lnTo>
                      <a:lnTo>
                        <a:pt x="49" y="17"/>
                      </a:lnTo>
                      <a:lnTo>
                        <a:pt x="51" y="17"/>
                      </a:lnTo>
                      <a:lnTo>
                        <a:pt x="53" y="17"/>
                      </a:lnTo>
                      <a:lnTo>
                        <a:pt x="54" y="17"/>
                      </a:lnTo>
                      <a:lnTo>
                        <a:pt x="57" y="18"/>
                      </a:lnTo>
                      <a:lnTo>
                        <a:pt x="59" y="18"/>
                      </a:lnTo>
                      <a:lnTo>
                        <a:pt x="61" y="18"/>
                      </a:lnTo>
                      <a:lnTo>
                        <a:pt x="63" y="18"/>
                      </a:lnTo>
                      <a:lnTo>
                        <a:pt x="65" y="18"/>
                      </a:lnTo>
                      <a:lnTo>
                        <a:pt x="67" y="18"/>
                      </a:lnTo>
                      <a:lnTo>
                        <a:pt x="69" y="18"/>
                      </a:lnTo>
                      <a:lnTo>
                        <a:pt x="71" y="18"/>
                      </a:lnTo>
                      <a:lnTo>
                        <a:pt x="73" y="18"/>
                      </a:lnTo>
                      <a:lnTo>
                        <a:pt x="75" y="18"/>
                      </a:lnTo>
                      <a:lnTo>
                        <a:pt x="76" y="17"/>
                      </a:lnTo>
                      <a:lnTo>
                        <a:pt x="79" y="17"/>
                      </a:lnTo>
                      <a:lnTo>
                        <a:pt x="80" y="17"/>
                      </a:lnTo>
                      <a:lnTo>
                        <a:pt x="82" y="16"/>
                      </a:lnTo>
                      <a:lnTo>
                        <a:pt x="84" y="16"/>
                      </a:lnTo>
                      <a:lnTo>
                        <a:pt x="86" y="16"/>
                      </a:lnTo>
                      <a:lnTo>
                        <a:pt x="88" y="15"/>
                      </a:lnTo>
                      <a:lnTo>
                        <a:pt x="90" y="15"/>
                      </a:lnTo>
                      <a:lnTo>
                        <a:pt x="91" y="14"/>
                      </a:lnTo>
                      <a:lnTo>
                        <a:pt x="93" y="14"/>
                      </a:lnTo>
                      <a:lnTo>
                        <a:pt x="95" y="13"/>
                      </a:lnTo>
                      <a:lnTo>
                        <a:pt x="96" y="13"/>
                      </a:lnTo>
                      <a:lnTo>
                        <a:pt x="97" y="12"/>
                      </a:lnTo>
                      <a:lnTo>
                        <a:pt x="98" y="11"/>
                      </a:lnTo>
                      <a:lnTo>
                        <a:pt x="99" y="11"/>
                      </a:lnTo>
                      <a:lnTo>
                        <a:pt x="100" y="10"/>
                      </a:lnTo>
                      <a:lnTo>
                        <a:pt x="101" y="9"/>
                      </a:lnTo>
                      <a:lnTo>
                        <a:pt x="102" y="9"/>
                      </a:lnTo>
                      <a:lnTo>
                        <a:pt x="103" y="9"/>
                      </a:lnTo>
                      <a:lnTo>
                        <a:pt x="104" y="7"/>
                      </a:lnTo>
                      <a:lnTo>
                        <a:pt x="106" y="7"/>
                      </a:lnTo>
                      <a:lnTo>
                        <a:pt x="107" y="5"/>
                      </a:lnTo>
                      <a:lnTo>
                        <a:pt x="108" y="5"/>
                      </a:lnTo>
                      <a:lnTo>
                        <a:pt x="109" y="3"/>
                      </a:lnTo>
                      <a:lnTo>
                        <a:pt x="110" y="3"/>
                      </a:lnTo>
                      <a:lnTo>
                        <a:pt x="111" y="2"/>
                      </a:lnTo>
                      <a:lnTo>
                        <a:pt x="112" y="1"/>
                      </a:lnTo>
                      <a:lnTo>
                        <a:pt x="113" y="0"/>
                      </a:lnTo>
                      <a:lnTo>
                        <a:pt x="114" y="9"/>
                      </a:lnTo>
                      <a:lnTo>
                        <a:pt x="113" y="10"/>
                      </a:lnTo>
                      <a:lnTo>
                        <a:pt x="112" y="11"/>
                      </a:lnTo>
                      <a:lnTo>
                        <a:pt x="111" y="12"/>
                      </a:lnTo>
                      <a:lnTo>
                        <a:pt x="110" y="13"/>
                      </a:lnTo>
                      <a:lnTo>
                        <a:pt x="109" y="14"/>
                      </a:lnTo>
                      <a:lnTo>
                        <a:pt x="108" y="14"/>
                      </a:lnTo>
                      <a:lnTo>
                        <a:pt x="107" y="15"/>
                      </a:lnTo>
                      <a:lnTo>
                        <a:pt x="106" y="15"/>
                      </a:lnTo>
                      <a:lnTo>
                        <a:pt x="105" y="16"/>
                      </a:lnTo>
                      <a:lnTo>
                        <a:pt x="104" y="16"/>
                      </a:lnTo>
                      <a:lnTo>
                        <a:pt x="104" y="17"/>
                      </a:lnTo>
                      <a:lnTo>
                        <a:pt x="102" y="18"/>
                      </a:lnTo>
                      <a:lnTo>
                        <a:pt x="101" y="18"/>
                      </a:lnTo>
                      <a:lnTo>
                        <a:pt x="100" y="18"/>
                      </a:lnTo>
                      <a:lnTo>
                        <a:pt x="99" y="19"/>
                      </a:lnTo>
                      <a:lnTo>
                        <a:pt x="98" y="20"/>
                      </a:lnTo>
                      <a:lnTo>
                        <a:pt x="96" y="20"/>
                      </a:lnTo>
                      <a:lnTo>
                        <a:pt x="95" y="20"/>
                      </a:lnTo>
                      <a:lnTo>
                        <a:pt x="93" y="21"/>
                      </a:lnTo>
                      <a:lnTo>
                        <a:pt x="92" y="21"/>
                      </a:lnTo>
                      <a:lnTo>
                        <a:pt x="90" y="22"/>
                      </a:lnTo>
                      <a:lnTo>
                        <a:pt x="89" y="22"/>
                      </a:lnTo>
                      <a:lnTo>
                        <a:pt x="87" y="22"/>
                      </a:lnTo>
                      <a:lnTo>
                        <a:pt x="85" y="23"/>
                      </a:lnTo>
                      <a:lnTo>
                        <a:pt x="83" y="23"/>
                      </a:lnTo>
                      <a:lnTo>
                        <a:pt x="81" y="23"/>
                      </a:lnTo>
                      <a:lnTo>
                        <a:pt x="79" y="24"/>
                      </a:lnTo>
                      <a:lnTo>
                        <a:pt x="77" y="24"/>
                      </a:lnTo>
                      <a:lnTo>
                        <a:pt x="75" y="24"/>
                      </a:lnTo>
                      <a:lnTo>
                        <a:pt x="73" y="24"/>
                      </a:lnTo>
                      <a:lnTo>
                        <a:pt x="71" y="24"/>
                      </a:lnTo>
                      <a:lnTo>
                        <a:pt x="68" y="24"/>
                      </a:lnTo>
                      <a:lnTo>
                        <a:pt x="66" y="24"/>
                      </a:lnTo>
                      <a:lnTo>
                        <a:pt x="63" y="24"/>
                      </a:lnTo>
                      <a:lnTo>
                        <a:pt x="61" y="23"/>
                      </a:lnTo>
                      <a:lnTo>
                        <a:pt x="58" y="23"/>
                      </a:lnTo>
                      <a:lnTo>
                        <a:pt x="55" y="23"/>
                      </a:lnTo>
                      <a:lnTo>
                        <a:pt x="52" y="22"/>
                      </a:lnTo>
                      <a:lnTo>
                        <a:pt x="49" y="22"/>
                      </a:lnTo>
                      <a:lnTo>
                        <a:pt x="46" y="21"/>
                      </a:lnTo>
                      <a:lnTo>
                        <a:pt x="44" y="21"/>
                      </a:lnTo>
                      <a:lnTo>
                        <a:pt x="40" y="20"/>
                      </a:lnTo>
                      <a:lnTo>
                        <a:pt x="37" y="19"/>
                      </a:lnTo>
                      <a:lnTo>
                        <a:pt x="34" y="18"/>
                      </a:lnTo>
                      <a:lnTo>
                        <a:pt x="30" y="18"/>
                      </a:lnTo>
                      <a:lnTo>
                        <a:pt x="27" y="16"/>
                      </a:lnTo>
                      <a:lnTo>
                        <a:pt x="23" y="15"/>
                      </a:lnTo>
                      <a:lnTo>
                        <a:pt x="19" y="14"/>
                      </a:lnTo>
                      <a:lnTo>
                        <a:pt x="16" y="13"/>
                      </a:lnTo>
                      <a:lnTo>
                        <a:pt x="12" y="11"/>
                      </a:lnTo>
                      <a:lnTo>
                        <a:pt x="8" y="10"/>
                      </a:lnTo>
                      <a:lnTo>
                        <a:pt x="4" y="8"/>
                      </a:lnTo>
                      <a:lnTo>
                        <a:pt x="0" y="7"/>
                      </a:lnTo>
                      <a:lnTo>
                        <a:pt x="0" y="4"/>
                      </a:lnTo>
                      <a:close/>
                    </a:path>
                  </a:pathLst>
                </a:custGeom>
                <a:solidFill>
                  <a:srgbClr val="B34D1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412" name="Freeform 184"/>
                <p:cNvSpPr>
                  <a:spLocks/>
                </p:cNvSpPr>
                <p:nvPr/>
              </p:nvSpPr>
              <p:spPr bwMode="auto">
                <a:xfrm>
                  <a:off x="2002" y="2340"/>
                  <a:ext cx="21" cy="17"/>
                </a:xfrm>
                <a:custGeom>
                  <a:avLst/>
                  <a:gdLst>
                    <a:gd name="T0" fmla="*/ 7 w 21"/>
                    <a:gd name="T1" fmla="*/ 15 h 17"/>
                    <a:gd name="T2" fmla="*/ 9 w 21"/>
                    <a:gd name="T3" fmla="*/ 15 h 17"/>
                    <a:gd name="T4" fmla="*/ 11 w 21"/>
                    <a:gd name="T5" fmla="*/ 16 h 17"/>
                    <a:gd name="T6" fmla="*/ 12 w 21"/>
                    <a:gd name="T7" fmla="*/ 17 h 17"/>
                    <a:gd name="T8" fmla="*/ 13 w 21"/>
                    <a:gd name="T9" fmla="*/ 17 h 17"/>
                    <a:gd name="T10" fmla="*/ 14 w 21"/>
                    <a:gd name="T11" fmla="*/ 17 h 17"/>
                    <a:gd name="T12" fmla="*/ 15 w 21"/>
                    <a:gd name="T13" fmla="*/ 17 h 17"/>
                    <a:gd name="T14" fmla="*/ 16 w 21"/>
                    <a:gd name="T15" fmla="*/ 17 h 17"/>
                    <a:gd name="T16" fmla="*/ 18 w 21"/>
                    <a:gd name="T17" fmla="*/ 17 h 17"/>
                    <a:gd name="T18" fmla="*/ 19 w 21"/>
                    <a:gd name="T19" fmla="*/ 16 h 17"/>
                    <a:gd name="T20" fmla="*/ 20 w 21"/>
                    <a:gd name="T21" fmla="*/ 15 h 17"/>
                    <a:gd name="T22" fmla="*/ 21 w 21"/>
                    <a:gd name="T23" fmla="*/ 14 h 17"/>
                    <a:gd name="T24" fmla="*/ 21 w 21"/>
                    <a:gd name="T25" fmla="*/ 12 h 17"/>
                    <a:gd name="T26" fmla="*/ 20 w 21"/>
                    <a:gd name="T27" fmla="*/ 11 h 17"/>
                    <a:gd name="T28" fmla="*/ 20 w 21"/>
                    <a:gd name="T29" fmla="*/ 9 h 17"/>
                    <a:gd name="T30" fmla="*/ 19 w 21"/>
                    <a:gd name="T31" fmla="*/ 7 h 17"/>
                    <a:gd name="T32" fmla="*/ 18 w 21"/>
                    <a:gd name="T33" fmla="*/ 5 h 17"/>
                    <a:gd name="T34" fmla="*/ 16 w 21"/>
                    <a:gd name="T35" fmla="*/ 4 h 17"/>
                    <a:gd name="T36" fmla="*/ 14 w 21"/>
                    <a:gd name="T37" fmla="*/ 2 h 17"/>
                    <a:gd name="T38" fmla="*/ 13 w 21"/>
                    <a:gd name="T39" fmla="*/ 2 h 17"/>
                    <a:gd name="T40" fmla="*/ 13 w 21"/>
                    <a:gd name="T41" fmla="*/ 1 h 17"/>
                    <a:gd name="T42" fmla="*/ 11 w 21"/>
                    <a:gd name="T43" fmla="*/ 1 h 17"/>
                    <a:gd name="T44" fmla="*/ 10 w 21"/>
                    <a:gd name="T45" fmla="*/ 0 h 17"/>
                    <a:gd name="T46" fmla="*/ 9 w 21"/>
                    <a:gd name="T47" fmla="*/ 0 h 17"/>
                    <a:gd name="T48" fmla="*/ 8 w 21"/>
                    <a:gd name="T49" fmla="*/ 0 h 17"/>
                    <a:gd name="T50" fmla="*/ 7 w 21"/>
                    <a:gd name="T51" fmla="*/ 0 h 17"/>
                    <a:gd name="T52" fmla="*/ 7 w 21"/>
                    <a:gd name="T53" fmla="*/ 0 h 17"/>
                    <a:gd name="T54" fmla="*/ 5 w 21"/>
                    <a:gd name="T55" fmla="*/ 0 h 17"/>
                    <a:gd name="T56" fmla="*/ 3 w 21"/>
                    <a:gd name="T57" fmla="*/ 0 h 17"/>
                    <a:gd name="T58" fmla="*/ 2 w 21"/>
                    <a:gd name="T59" fmla="*/ 1 h 17"/>
                    <a:gd name="T60" fmla="*/ 2 w 21"/>
                    <a:gd name="T61" fmla="*/ 2 h 17"/>
                    <a:gd name="T62" fmla="*/ 1 w 21"/>
                    <a:gd name="T63" fmla="*/ 3 h 17"/>
                    <a:gd name="T64" fmla="*/ 0 w 21"/>
                    <a:gd name="T65" fmla="*/ 5 h 17"/>
                    <a:gd name="T66" fmla="*/ 1 w 21"/>
                    <a:gd name="T67" fmla="*/ 6 h 17"/>
                    <a:gd name="T68" fmla="*/ 2 w 21"/>
                    <a:gd name="T69" fmla="*/ 8 h 17"/>
                    <a:gd name="T70" fmla="*/ 2 w 21"/>
                    <a:gd name="T71" fmla="*/ 9 h 17"/>
                    <a:gd name="T72" fmla="*/ 4 w 21"/>
                    <a:gd name="T73" fmla="*/ 11 h 17"/>
                    <a:gd name="T74" fmla="*/ 4 w 21"/>
                    <a:gd name="T75" fmla="*/ 12 h 17"/>
                    <a:gd name="T76" fmla="*/ 5 w 21"/>
                    <a:gd name="T77" fmla="*/ 13 h 17"/>
                    <a:gd name="T78" fmla="*/ 6 w 21"/>
                    <a:gd name="T79" fmla="*/ 13 h 17"/>
                    <a:gd name="T80" fmla="*/ 7 w 21"/>
                    <a:gd name="T81" fmla="*/ 15 h 17"/>
                    <a:gd name="T82" fmla="*/ 7 w 21"/>
                    <a:gd name="T83" fmla="*/ 15 h 17"/>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21"/>
                    <a:gd name="T127" fmla="*/ 0 h 17"/>
                    <a:gd name="T128" fmla="*/ 21 w 21"/>
                    <a:gd name="T129" fmla="*/ 17 h 17"/>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21" h="17">
                      <a:moveTo>
                        <a:pt x="7" y="15"/>
                      </a:moveTo>
                      <a:lnTo>
                        <a:pt x="9" y="15"/>
                      </a:lnTo>
                      <a:lnTo>
                        <a:pt x="11" y="16"/>
                      </a:lnTo>
                      <a:lnTo>
                        <a:pt x="12" y="17"/>
                      </a:lnTo>
                      <a:lnTo>
                        <a:pt x="13" y="17"/>
                      </a:lnTo>
                      <a:lnTo>
                        <a:pt x="14" y="17"/>
                      </a:lnTo>
                      <a:lnTo>
                        <a:pt x="15" y="17"/>
                      </a:lnTo>
                      <a:lnTo>
                        <a:pt x="16" y="17"/>
                      </a:lnTo>
                      <a:lnTo>
                        <a:pt x="18" y="17"/>
                      </a:lnTo>
                      <a:lnTo>
                        <a:pt x="19" y="16"/>
                      </a:lnTo>
                      <a:lnTo>
                        <a:pt x="20" y="15"/>
                      </a:lnTo>
                      <a:lnTo>
                        <a:pt x="21" y="14"/>
                      </a:lnTo>
                      <a:lnTo>
                        <a:pt x="21" y="12"/>
                      </a:lnTo>
                      <a:lnTo>
                        <a:pt x="20" y="11"/>
                      </a:lnTo>
                      <a:lnTo>
                        <a:pt x="20" y="9"/>
                      </a:lnTo>
                      <a:lnTo>
                        <a:pt x="19" y="7"/>
                      </a:lnTo>
                      <a:lnTo>
                        <a:pt x="18" y="5"/>
                      </a:lnTo>
                      <a:lnTo>
                        <a:pt x="16" y="4"/>
                      </a:lnTo>
                      <a:lnTo>
                        <a:pt x="14" y="2"/>
                      </a:lnTo>
                      <a:lnTo>
                        <a:pt x="13" y="2"/>
                      </a:lnTo>
                      <a:lnTo>
                        <a:pt x="13" y="1"/>
                      </a:lnTo>
                      <a:lnTo>
                        <a:pt x="11" y="1"/>
                      </a:lnTo>
                      <a:lnTo>
                        <a:pt x="10" y="0"/>
                      </a:lnTo>
                      <a:lnTo>
                        <a:pt x="9" y="0"/>
                      </a:lnTo>
                      <a:lnTo>
                        <a:pt x="8" y="0"/>
                      </a:lnTo>
                      <a:lnTo>
                        <a:pt x="7" y="0"/>
                      </a:lnTo>
                      <a:lnTo>
                        <a:pt x="5" y="0"/>
                      </a:lnTo>
                      <a:lnTo>
                        <a:pt x="3" y="0"/>
                      </a:lnTo>
                      <a:lnTo>
                        <a:pt x="2" y="1"/>
                      </a:lnTo>
                      <a:lnTo>
                        <a:pt x="2" y="2"/>
                      </a:lnTo>
                      <a:lnTo>
                        <a:pt x="1" y="3"/>
                      </a:lnTo>
                      <a:lnTo>
                        <a:pt x="0" y="5"/>
                      </a:lnTo>
                      <a:lnTo>
                        <a:pt x="1" y="6"/>
                      </a:lnTo>
                      <a:lnTo>
                        <a:pt x="2" y="8"/>
                      </a:lnTo>
                      <a:lnTo>
                        <a:pt x="2" y="9"/>
                      </a:lnTo>
                      <a:lnTo>
                        <a:pt x="4" y="11"/>
                      </a:lnTo>
                      <a:lnTo>
                        <a:pt x="4" y="12"/>
                      </a:lnTo>
                      <a:lnTo>
                        <a:pt x="5" y="13"/>
                      </a:lnTo>
                      <a:lnTo>
                        <a:pt x="6" y="13"/>
                      </a:lnTo>
                      <a:lnTo>
                        <a:pt x="7" y="15"/>
                      </a:lnTo>
                      <a:close/>
                    </a:path>
                  </a:pathLst>
                </a:custGeom>
                <a:solidFill>
                  <a:srgbClr val="FFA6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413" name="Freeform 185"/>
                <p:cNvSpPr>
                  <a:spLocks/>
                </p:cNvSpPr>
                <p:nvPr/>
              </p:nvSpPr>
              <p:spPr bwMode="auto">
                <a:xfrm>
                  <a:off x="1723" y="2253"/>
                  <a:ext cx="22" cy="10"/>
                </a:xfrm>
                <a:custGeom>
                  <a:avLst/>
                  <a:gdLst>
                    <a:gd name="T0" fmla="*/ 11 w 22"/>
                    <a:gd name="T1" fmla="*/ 10 h 10"/>
                    <a:gd name="T2" fmla="*/ 12 w 22"/>
                    <a:gd name="T3" fmla="*/ 10 h 10"/>
                    <a:gd name="T4" fmla="*/ 13 w 22"/>
                    <a:gd name="T5" fmla="*/ 10 h 10"/>
                    <a:gd name="T6" fmla="*/ 14 w 22"/>
                    <a:gd name="T7" fmla="*/ 10 h 10"/>
                    <a:gd name="T8" fmla="*/ 15 w 22"/>
                    <a:gd name="T9" fmla="*/ 9 h 10"/>
                    <a:gd name="T10" fmla="*/ 17 w 22"/>
                    <a:gd name="T11" fmla="*/ 9 h 10"/>
                    <a:gd name="T12" fmla="*/ 19 w 22"/>
                    <a:gd name="T13" fmla="*/ 9 h 10"/>
                    <a:gd name="T14" fmla="*/ 20 w 22"/>
                    <a:gd name="T15" fmla="*/ 7 h 10"/>
                    <a:gd name="T16" fmla="*/ 21 w 22"/>
                    <a:gd name="T17" fmla="*/ 7 h 10"/>
                    <a:gd name="T18" fmla="*/ 21 w 22"/>
                    <a:gd name="T19" fmla="*/ 6 h 10"/>
                    <a:gd name="T20" fmla="*/ 22 w 22"/>
                    <a:gd name="T21" fmla="*/ 5 h 10"/>
                    <a:gd name="T22" fmla="*/ 21 w 22"/>
                    <a:gd name="T23" fmla="*/ 4 h 10"/>
                    <a:gd name="T24" fmla="*/ 21 w 22"/>
                    <a:gd name="T25" fmla="*/ 3 h 10"/>
                    <a:gd name="T26" fmla="*/ 20 w 22"/>
                    <a:gd name="T27" fmla="*/ 2 h 10"/>
                    <a:gd name="T28" fmla="*/ 19 w 22"/>
                    <a:gd name="T29" fmla="*/ 1 h 10"/>
                    <a:gd name="T30" fmla="*/ 17 w 22"/>
                    <a:gd name="T31" fmla="*/ 1 h 10"/>
                    <a:gd name="T32" fmla="*/ 15 w 22"/>
                    <a:gd name="T33" fmla="*/ 0 h 10"/>
                    <a:gd name="T34" fmla="*/ 14 w 22"/>
                    <a:gd name="T35" fmla="*/ 0 h 10"/>
                    <a:gd name="T36" fmla="*/ 13 w 22"/>
                    <a:gd name="T37" fmla="*/ 0 h 10"/>
                    <a:gd name="T38" fmla="*/ 12 w 22"/>
                    <a:gd name="T39" fmla="*/ 0 h 10"/>
                    <a:gd name="T40" fmla="*/ 11 w 22"/>
                    <a:gd name="T41" fmla="*/ 0 h 10"/>
                    <a:gd name="T42" fmla="*/ 10 w 22"/>
                    <a:gd name="T43" fmla="*/ 0 h 10"/>
                    <a:gd name="T44" fmla="*/ 9 w 22"/>
                    <a:gd name="T45" fmla="*/ 0 h 10"/>
                    <a:gd name="T46" fmla="*/ 8 w 22"/>
                    <a:gd name="T47" fmla="*/ 0 h 10"/>
                    <a:gd name="T48" fmla="*/ 7 w 22"/>
                    <a:gd name="T49" fmla="*/ 0 h 10"/>
                    <a:gd name="T50" fmla="*/ 5 w 22"/>
                    <a:gd name="T51" fmla="*/ 1 h 10"/>
                    <a:gd name="T52" fmla="*/ 3 w 22"/>
                    <a:gd name="T53" fmla="*/ 1 h 10"/>
                    <a:gd name="T54" fmla="*/ 2 w 22"/>
                    <a:gd name="T55" fmla="*/ 2 h 10"/>
                    <a:gd name="T56" fmla="*/ 1 w 22"/>
                    <a:gd name="T57" fmla="*/ 3 h 10"/>
                    <a:gd name="T58" fmla="*/ 0 w 22"/>
                    <a:gd name="T59" fmla="*/ 4 h 10"/>
                    <a:gd name="T60" fmla="*/ 0 w 22"/>
                    <a:gd name="T61" fmla="*/ 5 h 10"/>
                    <a:gd name="T62" fmla="*/ 0 w 22"/>
                    <a:gd name="T63" fmla="*/ 6 h 10"/>
                    <a:gd name="T64" fmla="*/ 1 w 22"/>
                    <a:gd name="T65" fmla="*/ 7 h 10"/>
                    <a:gd name="T66" fmla="*/ 2 w 22"/>
                    <a:gd name="T67" fmla="*/ 7 h 10"/>
                    <a:gd name="T68" fmla="*/ 3 w 22"/>
                    <a:gd name="T69" fmla="*/ 9 h 10"/>
                    <a:gd name="T70" fmla="*/ 5 w 22"/>
                    <a:gd name="T71" fmla="*/ 9 h 10"/>
                    <a:gd name="T72" fmla="*/ 7 w 22"/>
                    <a:gd name="T73" fmla="*/ 9 h 10"/>
                    <a:gd name="T74" fmla="*/ 8 w 22"/>
                    <a:gd name="T75" fmla="*/ 10 h 10"/>
                    <a:gd name="T76" fmla="*/ 9 w 22"/>
                    <a:gd name="T77" fmla="*/ 10 h 10"/>
                    <a:gd name="T78" fmla="*/ 10 w 22"/>
                    <a:gd name="T79" fmla="*/ 10 h 10"/>
                    <a:gd name="T80" fmla="*/ 11 w 22"/>
                    <a:gd name="T81" fmla="*/ 10 h 10"/>
                    <a:gd name="T82" fmla="*/ 11 w 22"/>
                    <a:gd name="T83" fmla="*/ 10 h 1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22"/>
                    <a:gd name="T127" fmla="*/ 0 h 10"/>
                    <a:gd name="T128" fmla="*/ 22 w 22"/>
                    <a:gd name="T129" fmla="*/ 10 h 1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22" h="10">
                      <a:moveTo>
                        <a:pt x="11" y="10"/>
                      </a:moveTo>
                      <a:lnTo>
                        <a:pt x="12" y="10"/>
                      </a:lnTo>
                      <a:lnTo>
                        <a:pt x="13" y="10"/>
                      </a:lnTo>
                      <a:lnTo>
                        <a:pt x="14" y="10"/>
                      </a:lnTo>
                      <a:lnTo>
                        <a:pt x="15" y="9"/>
                      </a:lnTo>
                      <a:lnTo>
                        <a:pt x="17" y="9"/>
                      </a:lnTo>
                      <a:lnTo>
                        <a:pt x="19" y="9"/>
                      </a:lnTo>
                      <a:lnTo>
                        <a:pt x="20" y="7"/>
                      </a:lnTo>
                      <a:lnTo>
                        <a:pt x="21" y="7"/>
                      </a:lnTo>
                      <a:lnTo>
                        <a:pt x="21" y="6"/>
                      </a:lnTo>
                      <a:lnTo>
                        <a:pt x="22" y="5"/>
                      </a:lnTo>
                      <a:lnTo>
                        <a:pt x="21" y="4"/>
                      </a:lnTo>
                      <a:lnTo>
                        <a:pt x="21" y="3"/>
                      </a:lnTo>
                      <a:lnTo>
                        <a:pt x="20" y="2"/>
                      </a:lnTo>
                      <a:lnTo>
                        <a:pt x="19" y="1"/>
                      </a:lnTo>
                      <a:lnTo>
                        <a:pt x="17" y="1"/>
                      </a:lnTo>
                      <a:lnTo>
                        <a:pt x="15" y="0"/>
                      </a:lnTo>
                      <a:lnTo>
                        <a:pt x="14" y="0"/>
                      </a:lnTo>
                      <a:lnTo>
                        <a:pt x="13" y="0"/>
                      </a:lnTo>
                      <a:lnTo>
                        <a:pt x="12" y="0"/>
                      </a:lnTo>
                      <a:lnTo>
                        <a:pt x="11" y="0"/>
                      </a:lnTo>
                      <a:lnTo>
                        <a:pt x="10" y="0"/>
                      </a:lnTo>
                      <a:lnTo>
                        <a:pt x="9" y="0"/>
                      </a:lnTo>
                      <a:lnTo>
                        <a:pt x="8" y="0"/>
                      </a:lnTo>
                      <a:lnTo>
                        <a:pt x="7" y="0"/>
                      </a:lnTo>
                      <a:lnTo>
                        <a:pt x="5" y="1"/>
                      </a:lnTo>
                      <a:lnTo>
                        <a:pt x="3" y="1"/>
                      </a:lnTo>
                      <a:lnTo>
                        <a:pt x="2" y="2"/>
                      </a:lnTo>
                      <a:lnTo>
                        <a:pt x="1" y="3"/>
                      </a:lnTo>
                      <a:lnTo>
                        <a:pt x="0" y="4"/>
                      </a:lnTo>
                      <a:lnTo>
                        <a:pt x="0" y="5"/>
                      </a:lnTo>
                      <a:lnTo>
                        <a:pt x="0" y="6"/>
                      </a:lnTo>
                      <a:lnTo>
                        <a:pt x="1" y="7"/>
                      </a:lnTo>
                      <a:lnTo>
                        <a:pt x="2" y="7"/>
                      </a:lnTo>
                      <a:lnTo>
                        <a:pt x="3" y="9"/>
                      </a:lnTo>
                      <a:lnTo>
                        <a:pt x="5" y="9"/>
                      </a:lnTo>
                      <a:lnTo>
                        <a:pt x="7" y="9"/>
                      </a:lnTo>
                      <a:lnTo>
                        <a:pt x="8" y="10"/>
                      </a:lnTo>
                      <a:lnTo>
                        <a:pt x="9" y="10"/>
                      </a:lnTo>
                      <a:lnTo>
                        <a:pt x="10" y="10"/>
                      </a:lnTo>
                      <a:lnTo>
                        <a:pt x="11" y="10"/>
                      </a:lnTo>
                      <a:close/>
                    </a:path>
                  </a:pathLst>
                </a:custGeom>
                <a:solidFill>
                  <a:srgbClr val="E0857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414" name="Freeform 186"/>
                <p:cNvSpPr>
                  <a:spLocks/>
                </p:cNvSpPr>
                <p:nvPr/>
              </p:nvSpPr>
              <p:spPr bwMode="auto">
                <a:xfrm>
                  <a:off x="1759" y="2278"/>
                  <a:ext cx="26" cy="12"/>
                </a:xfrm>
                <a:custGeom>
                  <a:avLst/>
                  <a:gdLst>
                    <a:gd name="T0" fmla="*/ 13 w 26"/>
                    <a:gd name="T1" fmla="*/ 12 h 12"/>
                    <a:gd name="T2" fmla="*/ 11 w 26"/>
                    <a:gd name="T3" fmla="*/ 12 h 12"/>
                    <a:gd name="T4" fmla="*/ 10 w 26"/>
                    <a:gd name="T5" fmla="*/ 12 h 12"/>
                    <a:gd name="T6" fmla="*/ 9 w 26"/>
                    <a:gd name="T7" fmla="*/ 12 h 12"/>
                    <a:gd name="T8" fmla="*/ 8 w 26"/>
                    <a:gd name="T9" fmla="*/ 12 h 12"/>
                    <a:gd name="T10" fmla="*/ 7 w 26"/>
                    <a:gd name="T11" fmla="*/ 11 h 12"/>
                    <a:gd name="T12" fmla="*/ 6 w 26"/>
                    <a:gd name="T13" fmla="*/ 11 h 12"/>
                    <a:gd name="T14" fmla="*/ 5 w 26"/>
                    <a:gd name="T15" fmla="*/ 11 h 12"/>
                    <a:gd name="T16" fmla="*/ 4 w 26"/>
                    <a:gd name="T17" fmla="*/ 11 h 12"/>
                    <a:gd name="T18" fmla="*/ 2 w 26"/>
                    <a:gd name="T19" fmla="*/ 9 h 12"/>
                    <a:gd name="T20" fmla="*/ 1 w 26"/>
                    <a:gd name="T21" fmla="*/ 9 h 12"/>
                    <a:gd name="T22" fmla="*/ 0 w 26"/>
                    <a:gd name="T23" fmla="*/ 7 h 12"/>
                    <a:gd name="T24" fmla="*/ 0 w 26"/>
                    <a:gd name="T25" fmla="*/ 6 h 12"/>
                    <a:gd name="T26" fmla="*/ 0 w 26"/>
                    <a:gd name="T27" fmla="*/ 5 h 12"/>
                    <a:gd name="T28" fmla="*/ 1 w 26"/>
                    <a:gd name="T29" fmla="*/ 4 h 12"/>
                    <a:gd name="T30" fmla="*/ 2 w 26"/>
                    <a:gd name="T31" fmla="*/ 2 h 12"/>
                    <a:gd name="T32" fmla="*/ 4 w 26"/>
                    <a:gd name="T33" fmla="*/ 2 h 12"/>
                    <a:gd name="T34" fmla="*/ 5 w 26"/>
                    <a:gd name="T35" fmla="*/ 1 h 12"/>
                    <a:gd name="T36" fmla="*/ 6 w 26"/>
                    <a:gd name="T37" fmla="*/ 1 h 12"/>
                    <a:gd name="T38" fmla="*/ 7 w 26"/>
                    <a:gd name="T39" fmla="*/ 0 h 12"/>
                    <a:gd name="T40" fmla="*/ 8 w 26"/>
                    <a:gd name="T41" fmla="*/ 0 h 12"/>
                    <a:gd name="T42" fmla="*/ 9 w 26"/>
                    <a:gd name="T43" fmla="*/ 0 h 12"/>
                    <a:gd name="T44" fmla="*/ 10 w 26"/>
                    <a:gd name="T45" fmla="*/ 0 h 12"/>
                    <a:gd name="T46" fmla="*/ 11 w 26"/>
                    <a:gd name="T47" fmla="*/ 0 h 12"/>
                    <a:gd name="T48" fmla="*/ 13 w 26"/>
                    <a:gd name="T49" fmla="*/ 0 h 12"/>
                    <a:gd name="T50" fmla="*/ 14 w 26"/>
                    <a:gd name="T51" fmla="*/ 0 h 12"/>
                    <a:gd name="T52" fmla="*/ 16 w 26"/>
                    <a:gd name="T53" fmla="*/ 0 h 12"/>
                    <a:gd name="T54" fmla="*/ 17 w 26"/>
                    <a:gd name="T55" fmla="*/ 1 h 12"/>
                    <a:gd name="T56" fmla="*/ 18 w 26"/>
                    <a:gd name="T57" fmla="*/ 2 h 12"/>
                    <a:gd name="T58" fmla="*/ 20 w 26"/>
                    <a:gd name="T59" fmla="*/ 2 h 12"/>
                    <a:gd name="T60" fmla="*/ 21 w 26"/>
                    <a:gd name="T61" fmla="*/ 3 h 12"/>
                    <a:gd name="T62" fmla="*/ 22 w 26"/>
                    <a:gd name="T63" fmla="*/ 4 h 12"/>
                    <a:gd name="T64" fmla="*/ 24 w 26"/>
                    <a:gd name="T65" fmla="*/ 5 h 12"/>
                    <a:gd name="T66" fmla="*/ 25 w 26"/>
                    <a:gd name="T67" fmla="*/ 6 h 12"/>
                    <a:gd name="T68" fmla="*/ 26 w 26"/>
                    <a:gd name="T69" fmla="*/ 7 h 12"/>
                    <a:gd name="T70" fmla="*/ 26 w 26"/>
                    <a:gd name="T71" fmla="*/ 8 h 12"/>
                    <a:gd name="T72" fmla="*/ 25 w 26"/>
                    <a:gd name="T73" fmla="*/ 9 h 12"/>
                    <a:gd name="T74" fmla="*/ 24 w 26"/>
                    <a:gd name="T75" fmla="*/ 10 h 12"/>
                    <a:gd name="T76" fmla="*/ 22 w 26"/>
                    <a:gd name="T77" fmla="*/ 11 h 12"/>
                    <a:gd name="T78" fmla="*/ 21 w 26"/>
                    <a:gd name="T79" fmla="*/ 11 h 12"/>
                    <a:gd name="T80" fmla="*/ 20 w 26"/>
                    <a:gd name="T81" fmla="*/ 11 h 12"/>
                    <a:gd name="T82" fmla="*/ 19 w 26"/>
                    <a:gd name="T83" fmla="*/ 11 h 12"/>
                    <a:gd name="T84" fmla="*/ 18 w 26"/>
                    <a:gd name="T85" fmla="*/ 12 h 12"/>
                    <a:gd name="T86" fmla="*/ 17 w 26"/>
                    <a:gd name="T87" fmla="*/ 12 h 12"/>
                    <a:gd name="T88" fmla="*/ 15 w 26"/>
                    <a:gd name="T89" fmla="*/ 12 h 12"/>
                    <a:gd name="T90" fmla="*/ 14 w 26"/>
                    <a:gd name="T91" fmla="*/ 12 h 12"/>
                    <a:gd name="T92" fmla="*/ 13 w 26"/>
                    <a:gd name="T93" fmla="*/ 12 h 12"/>
                    <a:gd name="T94" fmla="*/ 13 w 26"/>
                    <a:gd name="T95" fmla="*/ 12 h 1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26"/>
                    <a:gd name="T145" fmla="*/ 0 h 12"/>
                    <a:gd name="T146" fmla="*/ 26 w 26"/>
                    <a:gd name="T147" fmla="*/ 12 h 1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26" h="12">
                      <a:moveTo>
                        <a:pt x="13" y="12"/>
                      </a:moveTo>
                      <a:lnTo>
                        <a:pt x="11" y="12"/>
                      </a:lnTo>
                      <a:lnTo>
                        <a:pt x="10" y="12"/>
                      </a:lnTo>
                      <a:lnTo>
                        <a:pt x="9" y="12"/>
                      </a:lnTo>
                      <a:lnTo>
                        <a:pt x="8" y="12"/>
                      </a:lnTo>
                      <a:lnTo>
                        <a:pt x="7" y="11"/>
                      </a:lnTo>
                      <a:lnTo>
                        <a:pt x="6" y="11"/>
                      </a:lnTo>
                      <a:lnTo>
                        <a:pt x="5" y="11"/>
                      </a:lnTo>
                      <a:lnTo>
                        <a:pt x="4" y="11"/>
                      </a:lnTo>
                      <a:lnTo>
                        <a:pt x="2" y="9"/>
                      </a:lnTo>
                      <a:lnTo>
                        <a:pt x="1" y="9"/>
                      </a:lnTo>
                      <a:lnTo>
                        <a:pt x="0" y="7"/>
                      </a:lnTo>
                      <a:lnTo>
                        <a:pt x="0" y="6"/>
                      </a:lnTo>
                      <a:lnTo>
                        <a:pt x="0" y="5"/>
                      </a:lnTo>
                      <a:lnTo>
                        <a:pt x="1" y="4"/>
                      </a:lnTo>
                      <a:lnTo>
                        <a:pt x="2" y="2"/>
                      </a:lnTo>
                      <a:lnTo>
                        <a:pt x="4" y="2"/>
                      </a:lnTo>
                      <a:lnTo>
                        <a:pt x="5" y="1"/>
                      </a:lnTo>
                      <a:lnTo>
                        <a:pt x="6" y="1"/>
                      </a:lnTo>
                      <a:lnTo>
                        <a:pt x="7" y="0"/>
                      </a:lnTo>
                      <a:lnTo>
                        <a:pt x="8" y="0"/>
                      </a:lnTo>
                      <a:lnTo>
                        <a:pt x="9" y="0"/>
                      </a:lnTo>
                      <a:lnTo>
                        <a:pt x="10" y="0"/>
                      </a:lnTo>
                      <a:lnTo>
                        <a:pt x="11" y="0"/>
                      </a:lnTo>
                      <a:lnTo>
                        <a:pt x="13" y="0"/>
                      </a:lnTo>
                      <a:lnTo>
                        <a:pt x="14" y="0"/>
                      </a:lnTo>
                      <a:lnTo>
                        <a:pt x="16" y="0"/>
                      </a:lnTo>
                      <a:lnTo>
                        <a:pt x="17" y="1"/>
                      </a:lnTo>
                      <a:lnTo>
                        <a:pt x="18" y="2"/>
                      </a:lnTo>
                      <a:lnTo>
                        <a:pt x="20" y="2"/>
                      </a:lnTo>
                      <a:lnTo>
                        <a:pt x="21" y="3"/>
                      </a:lnTo>
                      <a:lnTo>
                        <a:pt x="22" y="4"/>
                      </a:lnTo>
                      <a:lnTo>
                        <a:pt x="24" y="5"/>
                      </a:lnTo>
                      <a:lnTo>
                        <a:pt x="25" y="6"/>
                      </a:lnTo>
                      <a:lnTo>
                        <a:pt x="26" y="7"/>
                      </a:lnTo>
                      <a:lnTo>
                        <a:pt x="26" y="8"/>
                      </a:lnTo>
                      <a:lnTo>
                        <a:pt x="25" y="9"/>
                      </a:lnTo>
                      <a:lnTo>
                        <a:pt x="24" y="10"/>
                      </a:lnTo>
                      <a:lnTo>
                        <a:pt x="22" y="11"/>
                      </a:lnTo>
                      <a:lnTo>
                        <a:pt x="21" y="11"/>
                      </a:lnTo>
                      <a:lnTo>
                        <a:pt x="20" y="11"/>
                      </a:lnTo>
                      <a:lnTo>
                        <a:pt x="19" y="11"/>
                      </a:lnTo>
                      <a:lnTo>
                        <a:pt x="18" y="12"/>
                      </a:lnTo>
                      <a:lnTo>
                        <a:pt x="17" y="12"/>
                      </a:lnTo>
                      <a:lnTo>
                        <a:pt x="15" y="12"/>
                      </a:lnTo>
                      <a:lnTo>
                        <a:pt x="14" y="12"/>
                      </a:lnTo>
                      <a:lnTo>
                        <a:pt x="13" y="12"/>
                      </a:lnTo>
                      <a:close/>
                    </a:path>
                  </a:pathLst>
                </a:custGeom>
                <a:solidFill>
                  <a:srgbClr val="E0857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415" name="Freeform 187"/>
                <p:cNvSpPr>
                  <a:spLocks/>
                </p:cNvSpPr>
                <p:nvPr/>
              </p:nvSpPr>
              <p:spPr bwMode="auto">
                <a:xfrm>
                  <a:off x="1724" y="2280"/>
                  <a:ext cx="10" cy="4"/>
                </a:xfrm>
                <a:custGeom>
                  <a:avLst/>
                  <a:gdLst>
                    <a:gd name="T0" fmla="*/ 5 w 10"/>
                    <a:gd name="T1" fmla="*/ 4 h 4"/>
                    <a:gd name="T2" fmla="*/ 6 w 10"/>
                    <a:gd name="T3" fmla="*/ 4 h 4"/>
                    <a:gd name="T4" fmla="*/ 7 w 10"/>
                    <a:gd name="T5" fmla="*/ 4 h 4"/>
                    <a:gd name="T6" fmla="*/ 8 w 10"/>
                    <a:gd name="T7" fmla="*/ 4 h 4"/>
                    <a:gd name="T8" fmla="*/ 8 w 10"/>
                    <a:gd name="T9" fmla="*/ 4 h 4"/>
                    <a:gd name="T10" fmla="*/ 10 w 10"/>
                    <a:gd name="T11" fmla="*/ 3 h 4"/>
                    <a:gd name="T12" fmla="*/ 10 w 10"/>
                    <a:gd name="T13" fmla="*/ 2 h 4"/>
                    <a:gd name="T14" fmla="*/ 10 w 10"/>
                    <a:gd name="T15" fmla="*/ 1 h 4"/>
                    <a:gd name="T16" fmla="*/ 8 w 10"/>
                    <a:gd name="T17" fmla="*/ 0 h 4"/>
                    <a:gd name="T18" fmla="*/ 8 w 10"/>
                    <a:gd name="T19" fmla="*/ 0 h 4"/>
                    <a:gd name="T20" fmla="*/ 7 w 10"/>
                    <a:gd name="T21" fmla="*/ 0 h 4"/>
                    <a:gd name="T22" fmla="*/ 6 w 10"/>
                    <a:gd name="T23" fmla="*/ 0 h 4"/>
                    <a:gd name="T24" fmla="*/ 5 w 10"/>
                    <a:gd name="T25" fmla="*/ 0 h 4"/>
                    <a:gd name="T26" fmla="*/ 4 w 10"/>
                    <a:gd name="T27" fmla="*/ 0 h 4"/>
                    <a:gd name="T28" fmla="*/ 3 w 10"/>
                    <a:gd name="T29" fmla="*/ 0 h 4"/>
                    <a:gd name="T30" fmla="*/ 2 w 10"/>
                    <a:gd name="T31" fmla="*/ 0 h 4"/>
                    <a:gd name="T32" fmla="*/ 1 w 10"/>
                    <a:gd name="T33" fmla="*/ 0 h 4"/>
                    <a:gd name="T34" fmla="*/ 1 w 10"/>
                    <a:gd name="T35" fmla="*/ 1 h 4"/>
                    <a:gd name="T36" fmla="*/ 0 w 10"/>
                    <a:gd name="T37" fmla="*/ 2 h 4"/>
                    <a:gd name="T38" fmla="*/ 1 w 10"/>
                    <a:gd name="T39" fmla="*/ 3 h 4"/>
                    <a:gd name="T40" fmla="*/ 1 w 10"/>
                    <a:gd name="T41" fmla="*/ 4 h 4"/>
                    <a:gd name="T42" fmla="*/ 2 w 10"/>
                    <a:gd name="T43" fmla="*/ 4 h 4"/>
                    <a:gd name="T44" fmla="*/ 3 w 10"/>
                    <a:gd name="T45" fmla="*/ 4 h 4"/>
                    <a:gd name="T46" fmla="*/ 4 w 10"/>
                    <a:gd name="T47" fmla="*/ 4 h 4"/>
                    <a:gd name="T48" fmla="*/ 5 w 10"/>
                    <a:gd name="T49" fmla="*/ 4 h 4"/>
                    <a:gd name="T50" fmla="*/ 5 w 10"/>
                    <a:gd name="T51" fmla="*/ 4 h 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0"/>
                    <a:gd name="T79" fmla="*/ 0 h 4"/>
                    <a:gd name="T80" fmla="*/ 10 w 10"/>
                    <a:gd name="T81" fmla="*/ 4 h 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0" h="4">
                      <a:moveTo>
                        <a:pt x="5" y="4"/>
                      </a:moveTo>
                      <a:lnTo>
                        <a:pt x="6" y="4"/>
                      </a:lnTo>
                      <a:lnTo>
                        <a:pt x="7" y="4"/>
                      </a:lnTo>
                      <a:lnTo>
                        <a:pt x="8" y="4"/>
                      </a:lnTo>
                      <a:lnTo>
                        <a:pt x="10" y="3"/>
                      </a:lnTo>
                      <a:lnTo>
                        <a:pt x="10" y="2"/>
                      </a:lnTo>
                      <a:lnTo>
                        <a:pt x="10" y="1"/>
                      </a:lnTo>
                      <a:lnTo>
                        <a:pt x="8" y="0"/>
                      </a:lnTo>
                      <a:lnTo>
                        <a:pt x="7" y="0"/>
                      </a:lnTo>
                      <a:lnTo>
                        <a:pt x="6" y="0"/>
                      </a:lnTo>
                      <a:lnTo>
                        <a:pt x="5" y="0"/>
                      </a:lnTo>
                      <a:lnTo>
                        <a:pt x="4" y="0"/>
                      </a:lnTo>
                      <a:lnTo>
                        <a:pt x="3" y="0"/>
                      </a:lnTo>
                      <a:lnTo>
                        <a:pt x="2" y="0"/>
                      </a:lnTo>
                      <a:lnTo>
                        <a:pt x="1" y="0"/>
                      </a:lnTo>
                      <a:lnTo>
                        <a:pt x="1" y="1"/>
                      </a:lnTo>
                      <a:lnTo>
                        <a:pt x="0" y="2"/>
                      </a:lnTo>
                      <a:lnTo>
                        <a:pt x="1" y="3"/>
                      </a:lnTo>
                      <a:lnTo>
                        <a:pt x="1" y="4"/>
                      </a:lnTo>
                      <a:lnTo>
                        <a:pt x="2" y="4"/>
                      </a:lnTo>
                      <a:lnTo>
                        <a:pt x="3" y="4"/>
                      </a:lnTo>
                      <a:lnTo>
                        <a:pt x="4" y="4"/>
                      </a:lnTo>
                      <a:lnTo>
                        <a:pt x="5" y="4"/>
                      </a:lnTo>
                      <a:close/>
                    </a:path>
                  </a:pathLst>
                </a:custGeom>
                <a:solidFill>
                  <a:srgbClr val="E0857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416" name="Freeform 188"/>
                <p:cNvSpPr>
                  <a:spLocks/>
                </p:cNvSpPr>
                <p:nvPr/>
              </p:nvSpPr>
              <p:spPr bwMode="auto">
                <a:xfrm>
                  <a:off x="2000" y="2282"/>
                  <a:ext cx="45" cy="36"/>
                </a:xfrm>
                <a:custGeom>
                  <a:avLst/>
                  <a:gdLst>
                    <a:gd name="T0" fmla="*/ 0 w 45"/>
                    <a:gd name="T1" fmla="*/ 0 h 36"/>
                    <a:gd name="T2" fmla="*/ 45 w 45"/>
                    <a:gd name="T3" fmla="*/ 24 h 36"/>
                    <a:gd name="T4" fmla="*/ 44 w 45"/>
                    <a:gd name="T5" fmla="*/ 24 h 36"/>
                    <a:gd name="T6" fmla="*/ 44 w 45"/>
                    <a:gd name="T7" fmla="*/ 25 h 36"/>
                    <a:gd name="T8" fmla="*/ 43 w 45"/>
                    <a:gd name="T9" fmla="*/ 26 h 36"/>
                    <a:gd name="T10" fmla="*/ 43 w 45"/>
                    <a:gd name="T11" fmla="*/ 27 h 36"/>
                    <a:gd name="T12" fmla="*/ 42 w 45"/>
                    <a:gd name="T13" fmla="*/ 28 h 36"/>
                    <a:gd name="T14" fmla="*/ 42 w 45"/>
                    <a:gd name="T15" fmla="*/ 29 h 36"/>
                    <a:gd name="T16" fmla="*/ 41 w 45"/>
                    <a:gd name="T17" fmla="*/ 31 h 36"/>
                    <a:gd name="T18" fmla="*/ 40 w 45"/>
                    <a:gd name="T19" fmla="*/ 32 h 36"/>
                    <a:gd name="T20" fmla="*/ 39 w 45"/>
                    <a:gd name="T21" fmla="*/ 33 h 36"/>
                    <a:gd name="T22" fmla="*/ 38 w 45"/>
                    <a:gd name="T23" fmla="*/ 34 h 36"/>
                    <a:gd name="T24" fmla="*/ 36 w 45"/>
                    <a:gd name="T25" fmla="*/ 35 h 36"/>
                    <a:gd name="T26" fmla="*/ 35 w 45"/>
                    <a:gd name="T27" fmla="*/ 36 h 36"/>
                    <a:gd name="T28" fmla="*/ 33 w 45"/>
                    <a:gd name="T29" fmla="*/ 36 h 36"/>
                    <a:gd name="T30" fmla="*/ 32 w 45"/>
                    <a:gd name="T31" fmla="*/ 36 h 36"/>
                    <a:gd name="T32" fmla="*/ 30 w 45"/>
                    <a:gd name="T33" fmla="*/ 35 h 36"/>
                    <a:gd name="T34" fmla="*/ 28 w 45"/>
                    <a:gd name="T35" fmla="*/ 34 h 36"/>
                    <a:gd name="T36" fmla="*/ 27 w 45"/>
                    <a:gd name="T37" fmla="*/ 33 h 36"/>
                    <a:gd name="T38" fmla="*/ 26 w 45"/>
                    <a:gd name="T39" fmla="*/ 32 h 36"/>
                    <a:gd name="T40" fmla="*/ 25 w 45"/>
                    <a:gd name="T41" fmla="*/ 31 h 36"/>
                    <a:gd name="T42" fmla="*/ 24 w 45"/>
                    <a:gd name="T43" fmla="*/ 31 h 36"/>
                    <a:gd name="T44" fmla="*/ 23 w 45"/>
                    <a:gd name="T45" fmla="*/ 29 h 36"/>
                    <a:gd name="T46" fmla="*/ 21 w 45"/>
                    <a:gd name="T47" fmla="*/ 28 h 36"/>
                    <a:gd name="T48" fmla="*/ 20 w 45"/>
                    <a:gd name="T49" fmla="*/ 27 h 36"/>
                    <a:gd name="T50" fmla="*/ 19 w 45"/>
                    <a:gd name="T51" fmla="*/ 26 h 36"/>
                    <a:gd name="T52" fmla="*/ 18 w 45"/>
                    <a:gd name="T53" fmla="*/ 24 h 36"/>
                    <a:gd name="T54" fmla="*/ 17 w 45"/>
                    <a:gd name="T55" fmla="*/ 23 h 36"/>
                    <a:gd name="T56" fmla="*/ 15 w 45"/>
                    <a:gd name="T57" fmla="*/ 21 h 36"/>
                    <a:gd name="T58" fmla="*/ 15 w 45"/>
                    <a:gd name="T59" fmla="*/ 20 h 36"/>
                    <a:gd name="T60" fmla="*/ 13 w 45"/>
                    <a:gd name="T61" fmla="*/ 18 h 36"/>
                    <a:gd name="T62" fmla="*/ 12 w 45"/>
                    <a:gd name="T63" fmla="*/ 17 h 36"/>
                    <a:gd name="T64" fmla="*/ 11 w 45"/>
                    <a:gd name="T65" fmla="*/ 16 h 36"/>
                    <a:gd name="T66" fmla="*/ 10 w 45"/>
                    <a:gd name="T67" fmla="*/ 14 h 36"/>
                    <a:gd name="T68" fmla="*/ 9 w 45"/>
                    <a:gd name="T69" fmla="*/ 13 h 36"/>
                    <a:gd name="T70" fmla="*/ 8 w 45"/>
                    <a:gd name="T71" fmla="*/ 11 h 36"/>
                    <a:gd name="T72" fmla="*/ 7 w 45"/>
                    <a:gd name="T73" fmla="*/ 10 h 36"/>
                    <a:gd name="T74" fmla="*/ 6 w 45"/>
                    <a:gd name="T75" fmla="*/ 9 h 36"/>
                    <a:gd name="T76" fmla="*/ 5 w 45"/>
                    <a:gd name="T77" fmla="*/ 7 h 36"/>
                    <a:gd name="T78" fmla="*/ 4 w 45"/>
                    <a:gd name="T79" fmla="*/ 7 h 36"/>
                    <a:gd name="T80" fmla="*/ 3 w 45"/>
                    <a:gd name="T81" fmla="*/ 5 h 36"/>
                    <a:gd name="T82" fmla="*/ 2 w 45"/>
                    <a:gd name="T83" fmla="*/ 4 h 36"/>
                    <a:gd name="T84" fmla="*/ 1 w 45"/>
                    <a:gd name="T85" fmla="*/ 2 h 36"/>
                    <a:gd name="T86" fmla="*/ 0 w 45"/>
                    <a:gd name="T87" fmla="*/ 1 h 36"/>
                    <a:gd name="T88" fmla="*/ 0 w 45"/>
                    <a:gd name="T89" fmla="*/ 0 h 36"/>
                    <a:gd name="T90" fmla="*/ 0 w 45"/>
                    <a:gd name="T91" fmla="*/ 0 h 36"/>
                    <a:gd name="T92" fmla="*/ 0 w 45"/>
                    <a:gd name="T93" fmla="*/ 0 h 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45"/>
                    <a:gd name="T142" fmla="*/ 0 h 36"/>
                    <a:gd name="T143" fmla="*/ 45 w 45"/>
                    <a:gd name="T144" fmla="*/ 36 h 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45" h="36">
                      <a:moveTo>
                        <a:pt x="0" y="0"/>
                      </a:moveTo>
                      <a:lnTo>
                        <a:pt x="45" y="24"/>
                      </a:lnTo>
                      <a:lnTo>
                        <a:pt x="44" y="24"/>
                      </a:lnTo>
                      <a:lnTo>
                        <a:pt x="44" y="25"/>
                      </a:lnTo>
                      <a:lnTo>
                        <a:pt x="43" y="26"/>
                      </a:lnTo>
                      <a:lnTo>
                        <a:pt x="43" y="27"/>
                      </a:lnTo>
                      <a:lnTo>
                        <a:pt x="42" y="28"/>
                      </a:lnTo>
                      <a:lnTo>
                        <a:pt x="42" y="29"/>
                      </a:lnTo>
                      <a:lnTo>
                        <a:pt x="41" y="31"/>
                      </a:lnTo>
                      <a:lnTo>
                        <a:pt x="40" y="32"/>
                      </a:lnTo>
                      <a:lnTo>
                        <a:pt x="39" y="33"/>
                      </a:lnTo>
                      <a:lnTo>
                        <a:pt x="38" y="34"/>
                      </a:lnTo>
                      <a:lnTo>
                        <a:pt x="36" y="35"/>
                      </a:lnTo>
                      <a:lnTo>
                        <a:pt x="35" y="36"/>
                      </a:lnTo>
                      <a:lnTo>
                        <a:pt x="33" y="36"/>
                      </a:lnTo>
                      <a:lnTo>
                        <a:pt x="32" y="36"/>
                      </a:lnTo>
                      <a:lnTo>
                        <a:pt x="30" y="35"/>
                      </a:lnTo>
                      <a:lnTo>
                        <a:pt x="28" y="34"/>
                      </a:lnTo>
                      <a:lnTo>
                        <a:pt x="27" y="33"/>
                      </a:lnTo>
                      <a:lnTo>
                        <a:pt x="26" y="32"/>
                      </a:lnTo>
                      <a:lnTo>
                        <a:pt x="25" y="31"/>
                      </a:lnTo>
                      <a:lnTo>
                        <a:pt x="24" y="31"/>
                      </a:lnTo>
                      <a:lnTo>
                        <a:pt x="23" y="29"/>
                      </a:lnTo>
                      <a:lnTo>
                        <a:pt x="21" y="28"/>
                      </a:lnTo>
                      <a:lnTo>
                        <a:pt x="20" y="27"/>
                      </a:lnTo>
                      <a:lnTo>
                        <a:pt x="19" y="26"/>
                      </a:lnTo>
                      <a:lnTo>
                        <a:pt x="18" y="24"/>
                      </a:lnTo>
                      <a:lnTo>
                        <a:pt x="17" y="23"/>
                      </a:lnTo>
                      <a:lnTo>
                        <a:pt x="15" y="21"/>
                      </a:lnTo>
                      <a:lnTo>
                        <a:pt x="15" y="20"/>
                      </a:lnTo>
                      <a:lnTo>
                        <a:pt x="13" y="18"/>
                      </a:lnTo>
                      <a:lnTo>
                        <a:pt x="12" y="17"/>
                      </a:lnTo>
                      <a:lnTo>
                        <a:pt x="11" y="16"/>
                      </a:lnTo>
                      <a:lnTo>
                        <a:pt x="10" y="14"/>
                      </a:lnTo>
                      <a:lnTo>
                        <a:pt x="9" y="13"/>
                      </a:lnTo>
                      <a:lnTo>
                        <a:pt x="8" y="11"/>
                      </a:lnTo>
                      <a:lnTo>
                        <a:pt x="7" y="10"/>
                      </a:lnTo>
                      <a:lnTo>
                        <a:pt x="6" y="9"/>
                      </a:lnTo>
                      <a:lnTo>
                        <a:pt x="5" y="7"/>
                      </a:lnTo>
                      <a:lnTo>
                        <a:pt x="4" y="7"/>
                      </a:lnTo>
                      <a:lnTo>
                        <a:pt x="3" y="5"/>
                      </a:lnTo>
                      <a:lnTo>
                        <a:pt x="2" y="4"/>
                      </a:lnTo>
                      <a:lnTo>
                        <a:pt x="1" y="2"/>
                      </a:lnTo>
                      <a:lnTo>
                        <a:pt x="0" y="1"/>
                      </a:lnTo>
                      <a:lnTo>
                        <a:pt x="0" y="0"/>
                      </a:lnTo>
                      <a:close/>
                    </a:path>
                  </a:pathLst>
                </a:custGeom>
                <a:solidFill>
                  <a:srgbClr val="7DB8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417" name="Freeform 189"/>
                <p:cNvSpPr>
                  <a:spLocks/>
                </p:cNvSpPr>
                <p:nvPr/>
              </p:nvSpPr>
              <p:spPr bwMode="auto">
                <a:xfrm>
                  <a:off x="1990" y="2278"/>
                  <a:ext cx="8" cy="36"/>
                </a:xfrm>
                <a:custGeom>
                  <a:avLst/>
                  <a:gdLst>
                    <a:gd name="T0" fmla="*/ 1 w 8"/>
                    <a:gd name="T1" fmla="*/ 0 h 36"/>
                    <a:gd name="T2" fmla="*/ 8 w 8"/>
                    <a:gd name="T3" fmla="*/ 36 h 36"/>
                    <a:gd name="T4" fmla="*/ 7 w 8"/>
                    <a:gd name="T5" fmla="*/ 36 h 36"/>
                    <a:gd name="T6" fmla="*/ 6 w 8"/>
                    <a:gd name="T7" fmla="*/ 36 h 36"/>
                    <a:gd name="T8" fmla="*/ 5 w 8"/>
                    <a:gd name="T9" fmla="*/ 36 h 36"/>
                    <a:gd name="T10" fmla="*/ 4 w 8"/>
                    <a:gd name="T11" fmla="*/ 36 h 36"/>
                    <a:gd name="T12" fmla="*/ 3 w 8"/>
                    <a:gd name="T13" fmla="*/ 35 h 36"/>
                    <a:gd name="T14" fmla="*/ 1 w 8"/>
                    <a:gd name="T15" fmla="*/ 35 h 36"/>
                    <a:gd name="T16" fmla="*/ 1 w 8"/>
                    <a:gd name="T17" fmla="*/ 33 h 36"/>
                    <a:gd name="T18" fmla="*/ 0 w 8"/>
                    <a:gd name="T19" fmla="*/ 32 h 36"/>
                    <a:gd name="T20" fmla="*/ 0 w 8"/>
                    <a:gd name="T21" fmla="*/ 30 h 36"/>
                    <a:gd name="T22" fmla="*/ 0 w 8"/>
                    <a:gd name="T23" fmla="*/ 28 h 36"/>
                    <a:gd name="T24" fmla="*/ 0 w 8"/>
                    <a:gd name="T25" fmla="*/ 27 h 36"/>
                    <a:gd name="T26" fmla="*/ 0 w 8"/>
                    <a:gd name="T27" fmla="*/ 26 h 36"/>
                    <a:gd name="T28" fmla="*/ 0 w 8"/>
                    <a:gd name="T29" fmla="*/ 25 h 36"/>
                    <a:gd name="T30" fmla="*/ 0 w 8"/>
                    <a:gd name="T31" fmla="*/ 24 h 36"/>
                    <a:gd name="T32" fmla="*/ 0 w 8"/>
                    <a:gd name="T33" fmla="*/ 23 h 36"/>
                    <a:gd name="T34" fmla="*/ 0 w 8"/>
                    <a:gd name="T35" fmla="*/ 22 h 36"/>
                    <a:gd name="T36" fmla="*/ 0 w 8"/>
                    <a:gd name="T37" fmla="*/ 20 h 36"/>
                    <a:gd name="T38" fmla="*/ 0 w 8"/>
                    <a:gd name="T39" fmla="*/ 19 h 36"/>
                    <a:gd name="T40" fmla="*/ 0 w 8"/>
                    <a:gd name="T41" fmla="*/ 17 h 36"/>
                    <a:gd name="T42" fmla="*/ 0 w 8"/>
                    <a:gd name="T43" fmla="*/ 16 h 36"/>
                    <a:gd name="T44" fmla="*/ 0 w 8"/>
                    <a:gd name="T45" fmla="*/ 15 h 36"/>
                    <a:gd name="T46" fmla="*/ 0 w 8"/>
                    <a:gd name="T47" fmla="*/ 13 h 36"/>
                    <a:gd name="T48" fmla="*/ 0 w 8"/>
                    <a:gd name="T49" fmla="*/ 12 h 36"/>
                    <a:gd name="T50" fmla="*/ 0 w 8"/>
                    <a:gd name="T51" fmla="*/ 11 h 36"/>
                    <a:gd name="T52" fmla="*/ 0 w 8"/>
                    <a:gd name="T53" fmla="*/ 9 h 36"/>
                    <a:gd name="T54" fmla="*/ 0 w 8"/>
                    <a:gd name="T55" fmla="*/ 8 h 36"/>
                    <a:gd name="T56" fmla="*/ 0 w 8"/>
                    <a:gd name="T57" fmla="*/ 7 h 36"/>
                    <a:gd name="T58" fmla="*/ 0 w 8"/>
                    <a:gd name="T59" fmla="*/ 6 h 36"/>
                    <a:gd name="T60" fmla="*/ 0 w 8"/>
                    <a:gd name="T61" fmla="*/ 5 h 36"/>
                    <a:gd name="T62" fmla="*/ 1 w 8"/>
                    <a:gd name="T63" fmla="*/ 4 h 36"/>
                    <a:gd name="T64" fmla="*/ 1 w 8"/>
                    <a:gd name="T65" fmla="*/ 2 h 36"/>
                    <a:gd name="T66" fmla="*/ 1 w 8"/>
                    <a:gd name="T67" fmla="*/ 1 h 36"/>
                    <a:gd name="T68" fmla="*/ 1 w 8"/>
                    <a:gd name="T69" fmla="*/ 0 h 36"/>
                    <a:gd name="T70" fmla="*/ 1 w 8"/>
                    <a:gd name="T71" fmla="*/ 0 h 36"/>
                    <a:gd name="T72" fmla="*/ 1 w 8"/>
                    <a:gd name="T73" fmla="*/ 0 h 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8"/>
                    <a:gd name="T112" fmla="*/ 0 h 36"/>
                    <a:gd name="T113" fmla="*/ 8 w 8"/>
                    <a:gd name="T114" fmla="*/ 36 h 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8" h="36">
                      <a:moveTo>
                        <a:pt x="1" y="0"/>
                      </a:moveTo>
                      <a:lnTo>
                        <a:pt x="8" y="36"/>
                      </a:lnTo>
                      <a:lnTo>
                        <a:pt x="7" y="36"/>
                      </a:lnTo>
                      <a:lnTo>
                        <a:pt x="6" y="36"/>
                      </a:lnTo>
                      <a:lnTo>
                        <a:pt x="5" y="36"/>
                      </a:lnTo>
                      <a:lnTo>
                        <a:pt x="4" y="36"/>
                      </a:lnTo>
                      <a:lnTo>
                        <a:pt x="3" y="35"/>
                      </a:lnTo>
                      <a:lnTo>
                        <a:pt x="1" y="35"/>
                      </a:lnTo>
                      <a:lnTo>
                        <a:pt x="1" y="33"/>
                      </a:lnTo>
                      <a:lnTo>
                        <a:pt x="0" y="32"/>
                      </a:lnTo>
                      <a:lnTo>
                        <a:pt x="0" y="30"/>
                      </a:lnTo>
                      <a:lnTo>
                        <a:pt x="0" y="28"/>
                      </a:lnTo>
                      <a:lnTo>
                        <a:pt x="0" y="27"/>
                      </a:lnTo>
                      <a:lnTo>
                        <a:pt x="0" y="26"/>
                      </a:lnTo>
                      <a:lnTo>
                        <a:pt x="0" y="25"/>
                      </a:lnTo>
                      <a:lnTo>
                        <a:pt x="0" y="24"/>
                      </a:lnTo>
                      <a:lnTo>
                        <a:pt x="0" y="23"/>
                      </a:lnTo>
                      <a:lnTo>
                        <a:pt x="0" y="22"/>
                      </a:lnTo>
                      <a:lnTo>
                        <a:pt x="0" y="20"/>
                      </a:lnTo>
                      <a:lnTo>
                        <a:pt x="0" y="19"/>
                      </a:lnTo>
                      <a:lnTo>
                        <a:pt x="0" y="17"/>
                      </a:lnTo>
                      <a:lnTo>
                        <a:pt x="0" y="16"/>
                      </a:lnTo>
                      <a:lnTo>
                        <a:pt x="0" y="15"/>
                      </a:lnTo>
                      <a:lnTo>
                        <a:pt x="0" y="13"/>
                      </a:lnTo>
                      <a:lnTo>
                        <a:pt x="0" y="12"/>
                      </a:lnTo>
                      <a:lnTo>
                        <a:pt x="0" y="11"/>
                      </a:lnTo>
                      <a:lnTo>
                        <a:pt x="0" y="9"/>
                      </a:lnTo>
                      <a:lnTo>
                        <a:pt x="0" y="8"/>
                      </a:lnTo>
                      <a:lnTo>
                        <a:pt x="0" y="7"/>
                      </a:lnTo>
                      <a:lnTo>
                        <a:pt x="0" y="6"/>
                      </a:lnTo>
                      <a:lnTo>
                        <a:pt x="0" y="5"/>
                      </a:lnTo>
                      <a:lnTo>
                        <a:pt x="1" y="4"/>
                      </a:lnTo>
                      <a:lnTo>
                        <a:pt x="1" y="2"/>
                      </a:lnTo>
                      <a:lnTo>
                        <a:pt x="1" y="1"/>
                      </a:lnTo>
                      <a:lnTo>
                        <a:pt x="1" y="0"/>
                      </a:lnTo>
                      <a:close/>
                    </a:path>
                  </a:pathLst>
                </a:custGeom>
                <a:solidFill>
                  <a:srgbClr val="7DB8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418" name="Freeform 190"/>
                <p:cNvSpPr>
                  <a:spLocks/>
                </p:cNvSpPr>
                <p:nvPr/>
              </p:nvSpPr>
              <p:spPr bwMode="auto">
                <a:xfrm>
                  <a:off x="1945" y="2340"/>
                  <a:ext cx="42" cy="52"/>
                </a:xfrm>
                <a:custGeom>
                  <a:avLst/>
                  <a:gdLst>
                    <a:gd name="T0" fmla="*/ 38 w 42"/>
                    <a:gd name="T1" fmla="*/ 0 h 52"/>
                    <a:gd name="T2" fmla="*/ 42 w 42"/>
                    <a:gd name="T3" fmla="*/ 32 h 52"/>
                    <a:gd name="T4" fmla="*/ 42 w 42"/>
                    <a:gd name="T5" fmla="*/ 32 h 52"/>
                    <a:gd name="T6" fmla="*/ 42 w 42"/>
                    <a:gd name="T7" fmla="*/ 33 h 52"/>
                    <a:gd name="T8" fmla="*/ 41 w 42"/>
                    <a:gd name="T9" fmla="*/ 33 h 52"/>
                    <a:gd name="T10" fmla="*/ 40 w 42"/>
                    <a:gd name="T11" fmla="*/ 35 h 52"/>
                    <a:gd name="T12" fmla="*/ 38 w 42"/>
                    <a:gd name="T13" fmla="*/ 35 h 52"/>
                    <a:gd name="T14" fmla="*/ 38 w 42"/>
                    <a:gd name="T15" fmla="*/ 36 h 52"/>
                    <a:gd name="T16" fmla="*/ 37 w 42"/>
                    <a:gd name="T17" fmla="*/ 37 h 52"/>
                    <a:gd name="T18" fmla="*/ 36 w 42"/>
                    <a:gd name="T19" fmla="*/ 38 h 52"/>
                    <a:gd name="T20" fmla="*/ 35 w 42"/>
                    <a:gd name="T21" fmla="*/ 39 h 52"/>
                    <a:gd name="T22" fmla="*/ 33 w 42"/>
                    <a:gd name="T23" fmla="*/ 40 h 52"/>
                    <a:gd name="T24" fmla="*/ 32 w 42"/>
                    <a:gd name="T25" fmla="*/ 41 h 52"/>
                    <a:gd name="T26" fmla="*/ 31 w 42"/>
                    <a:gd name="T27" fmla="*/ 42 h 52"/>
                    <a:gd name="T28" fmla="*/ 30 w 42"/>
                    <a:gd name="T29" fmla="*/ 43 h 52"/>
                    <a:gd name="T30" fmla="*/ 28 w 42"/>
                    <a:gd name="T31" fmla="*/ 44 h 52"/>
                    <a:gd name="T32" fmla="*/ 26 w 42"/>
                    <a:gd name="T33" fmla="*/ 45 h 52"/>
                    <a:gd name="T34" fmla="*/ 25 w 42"/>
                    <a:gd name="T35" fmla="*/ 46 h 52"/>
                    <a:gd name="T36" fmla="*/ 23 w 42"/>
                    <a:gd name="T37" fmla="*/ 46 h 52"/>
                    <a:gd name="T38" fmla="*/ 21 w 42"/>
                    <a:gd name="T39" fmla="*/ 47 h 52"/>
                    <a:gd name="T40" fmla="*/ 19 w 42"/>
                    <a:gd name="T41" fmla="*/ 48 h 52"/>
                    <a:gd name="T42" fmla="*/ 18 w 42"/>
                    <a:gd name="T43" fmla="*/ 49 h 52"/>
                    <a:gd name="T44" fmla="*/ 16 w 42"/>
                    <a:gd name="T45" fmla="*/ 49 h 52"/>
                    <a:gd name="T46" fmla="*/ 15 w 42"/>
                    <a:gd name="T47" fmla="*/ 50 h 52"/>
                    <a:gd name="T48" fmla="*/ 14 w 42"/>
                    <a:gd name="T49" fmla="*/ 50 h 52"/>
                    <a:gd name="T50" fmla="*/ 13 w 42"/>
                    <a:gd name="T51" fmla="*/ 50 h 52"/>
                    <a:gd name="T52" fmla="*/ 12 w 42"/>
                    <a:gd name="T53" fmla="*/ 50 h 52"/>
                    <a:gd name="T54" fmla="*/ 11 w 42"/>
                    <a:gd name="T55" fmla="*/ 50 h 52"/>
                    <a:gd name="T56" fmla="*/ 10 w 42"/>
                    <a:gd name="T57" fmla="*/ 51 h 52"/>
                    <a:gd name="T58" fmla="*/ 9 w 42"/>
                    <a:gd name="T59" fmla="*/ 51 h 52"/>
                    <a:gd name="T60" fmla="*/ 8 w 42"/>
                    <a:gd name="T61" fmla="*/ 51 h 52"/>
                    <a:gd name="T62" fmla="*/ 7 w 42"/>
                    <a:gd name="T63" fmla="*/ 51 h 52"/>
                    <a:gd name="T64" fmla="*/ 6 w 42"/>
                    <a:gd name="T65" fmla="*/ 52 h 52"/>
                    <a:gd name="T66" fmla="*/ 4 w 42"/>
                    <a:gd name="T67" fmla="*/ 52 h 52"/>
                    <a:gd name="T68" fmla="*/ 3 w 42"/>
                    <a:gd name="T69" fmla="*/ 52 h 52"/>
                    <a:gd name="T70" fmla="*/ 2 w 42"/>
                    <a:gd name="T71" fmla="*/ 52 h 52"/>
                    <a:gd name="T72" fmla="*/ 1 w 42"/>
                    <a:gd name="T73" fmla="*/ 52 h 52"/>
                    <a:gd name="T74" fmla="*/ 0 w 42"/>
                    <a:gd name="T75" fmla="*/ 52 h 52"/>
                    <a:gd name="T76" fmla="*/ 38 w 42"/>
                    <a:gd name="T77" fmla="*/ 0 h 52"/>
                    <a:gd name="T78" fmla="*/ 38 w 42"/>
                    <a:gd name="T79" fmla="*/ 0 h 52"/>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42"/>
                    <a:gd name="T121" fmla="*/ 0 h 52"/>
                    <a:gd name="T122" fmla="*/ 42 w 42"/>
                    <a:gd name="T123" fmla="*/ 52 h 52"/>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42" h="52">
                      <a:moveTo>
                        <a:pt x="38" y="0"/>
                      </a:moveTo>
                      <a:lnTo>
                        <a:pt x="42" y="32"/>
                      </a:lnTo>
                      <a:lnTo>
                        <a:pt x="42" y="33"/>
                      </a:lnTo>
                      <a:lnTo>
                        <a:pt x="41" y="33"/>
                      </a:lnTo>
                      <a:lnTo>
                        <a:pt x="40" y="35"/>
                      </a:lnTo>
                      <a:lnTo>
                        <a:pt x="38" y="35"/>
                      </a:lnTo>
                      <a:lnTo>
                        <a:pt x="38" y="36"/>
                      </a:lnTo>
                      <a:lnTo>
                        <a:pt x="37" y="37"/>
                      </a:lnTo>
                      <a:lnTo>
                        <a:pt x="36" y="38"/>
                      </a:lnTo>
                      <a:lnTo>
                        <a:pt x="35" y="39"/>
                      </a:lnTo>
                      <a:lnTo>
                        <a:pt x="33" y="40"/>
                      </a:lnTo>
                      <a:lnTo>
                        <a:pt x="32" y="41"/>
                      </a:lnTo>
                      <a:lnTo>
                        <a:pt x="31" y="42"/>
                      </a:lnTo>
                      <a:lnTo>
                        <a:pt x="30" y="43"/>
                      </a:lnTo>
                      <a:lnTo>
                        <a:pt x="28" y="44"/>
                      </a:lnTo>
                      <a:lnTo>
                        <a:pt x="26" y="45"/>
                      </a:lnTo>
                      <a:lnTo>
                        <a:pt x="25" y="46"/>
                      </a:lnTo>
                      <a:lnTo>
                        <a:pt x="23" y="46"/>
                      </a:lnTo>
                      <a:lnTo>
                        <a:pt x="21" y="47"/>
                      </a:lnTo>
                      <a:lnTo>
                        <a:pt x="19" y="48"/>
                      </a:lnTo>
                      <a:lnTo>
                        <a:pt x="18" y="49"/>
                      </a:lnTo>
                      <a:lnTo>
                        <a:pt x="16" y="49"/>
                      </a:lnTo>
                      <a:lnTo>
                        <a:pt x="15" y="50"/>
                      </a:lnTo>
                      <a:lnTo>
                        <a:pt x="14" y="50"/>
                      </a:lnTo>
                      <a:lnTo>
                        <a:pt x="13" y="50"/>
                      </a:lnTo>
                      <a:lnTo>
                        <a:pt x="12" y="50"/>
                      </a:lnTo>
                      <a:lnTo>
                        <a:pt x="11" y="50"/>
                      </a:lnTo>
                      <a:lnTo>
                        <a:pt x="10" y="51"/>
                      </a:lnTo>
                      <a:lnTo>
                        <a:pt x="9" y="51"/>
                      </a:lnTo>
                      <a:lnTo>
                        <a:pt x="8" y="51"/>
                      </a:lnTo>
                      <a:lnTo>
                        <a:pt x="7" y="51"/>
                      </a:lnTo>
                      <a:lnTo>
                        <a:pt x="6" y="52"/>
                      </a:lnTo>
                      <a:lnTo>
                        <a:pt x="4" y="52"/>
                      </a:lnTo>
                      <a:lnTo>
                        <a:pt x="3" y="52"/>
                      </a:lnTo>
                      <a:lnTo>
                        <a:pt x="2" y="52"/>
                      </a:lnTo>
                      <a:lnTo>
                        <a:pt x="1" y="52"/>
                      </a:lnTo>
                      <a:lnTo>
                        <a:pt x="0" y="52"/>
                      </a:lnTo>
                      <a:lnTo>
                        <a:pt x="38" y="0"/>
                      </a:lnTo>
                      <a:close/>
                    </a:path>
                  </a:pathLst>
                </a:custGeom>
                <a:solidFill>
                  <a:srgbClr val="7DB8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419" name="Freeform 191"/>
                <p:cNvSpPr>
                  <a:spLocks/>
                </p:cNvSpPr>
                <p:nvPr/>
              </p:nvSpPr>
              <p:spPr bwMode="auto">
                <a:xfrm>
                  <a:off x="1824" y="2358"/>
                  <a:ext cx="32" cy="15"/>
                </a:xfrm>
                <a:custGeom>
                  <a:avLst/>
                  <a:gdLst>
                    <a:gd name="T0" fmla="*/ 0 w 32"/>
                    <a:gd name="T1" fmla="*/ 15 h 15"/>
                    <a:gd name="T2" fmla="*/ 1 w 32"/>
                    <a:gd name="T3" fmla="*/ 15 h 15"/>
                    <a:gd name="T4" fmla="*/ 2 w 32"/>
                    <a:gd name="T5" fmla="*/ 15 h 15"/>
                    <a:gd name="T6" fmla="*/ 3 w 32"/>
                    <a:gd name="T7" fmla="*/ 15 h 15"/>
                    <a:gd name="T8" fmla="*/ 4 w 32"/>
                    <a:gd name="T9" fmla="*/ 15 h 15"/>
                    <a:gd name="T10" fmla="*/ 6 w 32"/>
                    <a:gd name="T11" fmla="*/ 15 h 15"/>
                    <a:gd name="T12" fmla="*/ 6 w 32"/>
                    <a:gd name="T13" fmla="*/ 15 h 15"/>
                    <a:gd name="T14" fmla="*/ 8 w 32"/>
                    <a:gd name="T15" fmla="*/ 15 h 15"/>
                    <a:gd name="T16" fmla="*/ 9 w 32"/>
                    <a:gd name="T17" fmla="*/ 15 h 15"/>
                    <a:gd name="T18" fmla="*/ 10 w 32"/>
                    <a:gd name="T19" fmla="*/ 15 h 15"/>
                    <a:gd name="T20" fmla="*/ 11 w 32"/>
                    <a:gd name="T21" fmla="*/ 15 h 15"/>
                    <a:gd name="T22" fmla="*/ 12 w 32"/>
                    <a:gd name="T23" fmla="*/ 15 h 15"/>
                    <a:gd name="T24" fmla="*/ 13 w 32"/>
                    <a:gd name="T25" fmla="*/ 15 h 15"/>
                    <a:gd name="T26" fmla="*/ 14 w 32"/>
                    <a:gd name="T27" fmla="*/ 15 h 15"/>
                    <a:gd name="T28" fmla="*/ 15 w 32"/>
                    <a:gd name="T29" fmla="*/ 15 h 15"/>
                    <a:gd name="T30" fmla="*/ 17 w 32"/>
                    <a:gd name="T31" fmla="*/ 15 h 15"/>
                    <a:gd name="T32" fmla="*/ 18 w 32"/>
                    <a:gd name="T33" fmla="*/ 15 h 15"/>
                    <a:gd name="T34" fmla="*/ 19 w 32"/>
                    <a:gd name="T35" fmla="*/ 15 h 15"/>
                    <a:gd name="T36" fmla="*/ 20 w 32"/>
                    <a:gd name="T37" fmla="*/ 15 h 15"/>
                    <a:gd name="T38" fmla="*/ 22 w 32"/>
                    <a:gd name="T39" fmla="*/ 14 h 15"/>
                    <a:gd name="T40" fmla="*/ 23 w 32"/>
                    <a:gd name="T41" fmla="*/ 14 h 15"/>
                    <a:gd name="T42" fmla="*/ 24 w 32"/>
                    <a:gd name="T43" fmla="*/ 14 h 15"/>
                    <a:gd name="T44" fmla="*/ 26 w 32"/>
                    <a:gd name="T45" fmla="*/ 13 h 15"/>
                    <a:gd name="T46" fmla="*/ 27 w 32"/>
                    <a:gd name="T47" fmla="*/ 13 h 15"/>
                    <a:gd name="T48" fmla="*/ 28 w 32"/>
                    <a:gd name="T49" fmla="*/ 12 h 15"/>
                    <a:gd name="T50" fmla="*/ 30 w 32"/>
                    <a:gd name="T51" fmla="*/ 12 h 15"/>
                    <a:gd name="T52" fmla="*/ 30 w 32"/>
                    <a:gd name="T53" fmla="*/ 12 h 15"/>
                    <a:gd name="T54" fmla="*/ 31 w 32"/>
                    <a:gd name="T55" fmla="*/ 12 h 15"/>
                    <a:gd name="T56" fmla="*/ 32 w 32"/>
                    <a:gd name="T57" fmla="*/ 11 h 15"/>
                    <a:gd name="T58" fmla="*/ 32 w 32"/>
                    <a:gd name="T59" fmla="*/ 10 h 15"/>
                    <a:gd name="T60" fmla="*/ 32 w 32"/>
                    <a:gd name="T61" fmla="*/ 9 h 15"/>
                    <a:gd name="T62" fmla="*/ 32 w 32"/>
                    <a:gd name="T63" fmla="*/ 8 h 15"/>
                    <a:gd name="T64" fmla="*/ 31 w 32"/>
                    <a:gd name="T65" fmla="*/ 7 h 15"/>
                    <a:gd name="T66" fmla="*/ 30 w 32"/>
                    <a:gd name="T67" fmla="*/ 6 h 15"/>
                    <a:gd name="T68" fmla="*/ 29 w 32"/>
                    <a:gd name="T69" fmla="*/ 6 h 15"/>
                    <a:gd name="T70" fmla="*/ 28 w 32"/>
                    <a:gd name="T71" fmla="*/ 6 h 15"/>
                    <a:gd name="T72" fmla="*/ 27 w 32"/>
                    <a:gd name="T73" fmla="*/ 5 h 15"/>
                    <a:gd name="T74" fmla="*/ 26 w 32"/>
                    <a:gd name="T75" fmla="*/ 4 h 15"/>
                    <a:gd name="T76" fmla="*/ 25 w 32"/>
                    <a:gd name="T77" fmla="*/ 4 h 15"/>
                    <a:gd name="T78" fmla="*/ 24 w 32"/>
                    <a:gd name="T79" fmla="*/ 4 h 15"/>
                    <a:gd name="T80" fmla="*/ 23 w 32"/>
                    <a:gd name="T81" fmla="*/ 3 h 15"/>
                    <a:gd name="T82" fmla="*/ 21 w 32"/>
                    <a:gd name="T83" fmla="*/ 3 h 15"/>
                    <a:gd name="T84" fmla="*/ 20 w 32"/>
                    <a:gd name="T85" fmla="*/ 2 h 15"/>
                    <a:gd name="T86" fmla="*/ 19 w 32"/>
                    <a:gd name="T87" fmla="*/ 2 h 15"/>
                    <a:gd name="T88" fmla="*/ 18 w 32"/>
                    <a:gd name="T89" fmla="*/ 1 h 15"/>
                    <a:gd name="T90" fmla="*/ 17 w 32"/>
                    <a:gd name="T91" fmla="*/ 1 h 15"/>
                    <a:gd name="T92" fmla="*/ 16 w 32"/>
                    <a:gd name="T93" fmla="*/ 1 h 15"/>
                    <a:gd name="T94" fmla="*/ 16 w 32"/>
                    <a:gd name="T95" fmla="*/ 1 h 15"/>
                    <a:gd name="T96" fmla="*/ 15 w 32"/>
                    <a:gd name="T97" fmla="*/ 0 h 15"/>
                    <a:gd name="T98" fmla="*/ 14 w 32"/>
                    <a:gd name="T99" fmla="*/ 0 h 15"/>
                    <a:gd name="T100" fmla="*/ 13 w 32"/>
                    <a:gd name="T101" fmla="*/ 0 h 15"/>
                    <a:gd name="T102" fmla="*/ 13 w 32"/>
                    <a:gd name="T103" fmla="*/ 0 h 15"/>
                    <a:gd name="T104" fmla="*/ 0 w 32"/>
                    <a:gd name="T105" fmla="*/ 15 h 15"/>
                    <a:gd name="T106" fmla="*/ 0 w 32"/>
                    <a:gd name="T107" fmla="*/ 15 h 15"/>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32"/>
                    <a:gd name="T163" fmla="*/ 0 h 15"/>
                    <a:gd name="T164" fmla="*/ 32 w 32"/>
                    <a:gd name="T165" fmla="*/ 15 h 15"/>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32" h="15">
                      <a:moveTo>
                        <a:pt x="0" y="15"/>
                      </a:moveTo>
                      <a:lnTo>
                        <a:pt x="1" y="15"/>
                      </a:lnTo>
                      <a:lnTo>
                        <a:pt x="2" y="15"/>
                      </a:lnTo>
                      <a:lnTo>
                        <a:pt x="3" y="15"/>
                      </a:lnTo>
                      <a:lnTo>
                        <a:pt x="4" y="15"/>
                      </a:lnTo>
                      <a:lnTo>
                        <a:pt x="6" y="15"/>
                      </a:lnTo>
                      <a:lnTo>
                        <a:pt x="8" y="15"/>
                      </a:lnTo>
                      <a:lnTo>
                        <a:pt x="9" y="15"/>
                      </a:lnTo>
                      <a:lnTo>
                        <a:pt x="10" y="15"/>
                      </a:lnTo>
                      <a:lnTo>
                        <a:pt x="11" y="15"/>
                      </a:lnTo>
                      <a:lnTo>
                        <a:pt x="12" y="15"/>
                      </a:lnTo>
                      <a:lnTo>
                        <a:pt x="13" y="15"/>
                      </a:lnTo>
                      <a:lnTo>
                        <a:pt x="14" y="15"/>
                      </a:lnTo>
                      <a:lnTo>
                        <a:pt x="15" y="15"/>
                      </a:lnTo>
                      <a:lnTo>
                        <a:pt x="17" y="15"/>
                      </a:lnTo>
                      <a:lnTo>
                        <a:pt x="18" y="15"/>
                      </a:lnTo>
                      <a:lnTo>
                        <a:pt x="19" y="15"/>
                      </a:lnTo>
                      <a:lnTo>
                        <a:pt x="20" y="15"/>
                      </a:lnTo>
                      <a:lnTo>
                        <a:pt x="22" y="14"/>
                      </a:lnTo>
                      <a:lnTo>
                        <a:pt x="23" y="14"/>
                      </a:lnTo>
                      <a:lnTo>
                        <a:pt x="24" y="14"/>
                      </a:lnTo>
                      <a:lnTo>
                        <a:pt x="26" y="13"/>
                      </a:lnTo>
                      <a:lnTo>
                        <a:pt x="27" y="13"/>
                      </a:lnTo>
                      <a:lnTo>
                        <a:pt x="28" y="12"/>
                      </a:lnTo>
                      <a:lnTo>
                        <a:pt x="30" y="12"/>
                      </a:lnTo>
                      <a:lnTo>
                        <a:pt x="31" y="12"/>
                      </a:lnTo>
                      <a:lnTo>
                        <a:pt x="32" y="11"/>
                      </a:lnTo>
                      <a:lnTo>
                        <a:pt x="32" y="10"/>
                      </a:lnTo>
                      <a:lnTo>
                        <a:pt x="32" y="9"/>
                      </a:lnTo>
                      <a:lnTo>
                        <a:pt x="32" y="8"/>
                      </a:lnTo>
                      <a:lnTo>
                        <a:pt x="31" y="7"/>
                      </a:lnTo>
                      <a:lnTo>
                        <a:pt x="30" y="6"/>
                      </a:lnTo>
                      <a:lnTo>
                        <a:pt x="29" y="6"/>
                      </a:lnTo>
                      <a:lnTo>
                        <a:pt x="28" y="6"/>
                      </a:lnTo>
                      <a:lnTo>
                        <a:pt x="27" y="5"/>
                      </a:lnTo>
                      <a:lnTo>
                        <a:pt x="26" y="4"/>
                      </a:lnTo>
                      <a:lnTo>
                        <a:pt x="25" y="4"/>
                      </a:lnTo>
                      <a:lnTo>
                        <a:pt x="24" y="4"/>
                      </a:lnTo>
                      <a:lnTo>
                        <a:pt x="23" y="3"/>
                      </a:lnTo>
                      <a:lnTo>
                        <a:pt x="21" y="3"/>
                      </a:lnTo>
                      <a:lnTo>
                        <a:pt x="20" y="2"/>
                      </a:lnTo>
                      <a:lnTo>
                        <a:pt x="19" y="2"/>
                      </a:lnTo>
                      <a:lnTo>
                        <a:pt x="18" y="1"/>
                      </a:lnTo>
                      <a:lnTo>
                        <a:pt x="17" y="1"/>
                      </a:lnTo>
                      <a:lnTo>
                        <a:pt x="16" y="1"/>
                      </a:lnTo>
                      <a:lnTo>
                        <a:pt x="15" y="0"/>
                      </a:lnTo>
                      <a:lnTo>
                        <a:pt x="14" y="0"/>
                      </a:lnTo>
                      <a:lnTo>
                        <a:pt x="13" y="0"/>
                      </a:lnTo>
                      <a:lnTo>
                        <a:pt x="0" y="15"/>
                      </a:lnTo>
                      <a:close/>
                    </a:path>
                  </a:pathLst>
                </a:custGeom>
                <a:solidFill>
                  <a:srgbClr val="7DB8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420" name="Freeform 192"/>
                <p:cNvSpPr>
                  <a:spLocks/>
                </p:cNvSpPr>
                <p:nvPr/>
              </p:nvSpPr>
              <p:spPr bwMode="auto">
                <a:xfrm>
                  <a:off x="2036" y="2260"/>
                  <a:ext cx="22" cy="10"/>
                </a:xfrm>
                <a:custGeom>
                  <a:avLst/>
                  <a:gdLst>
                    <a:gd name="T0" fmla="*/ 11 w 22"/>
                    <a:gd name="T1" fmla="*/ 10 h 10"/>
                    <a:gd name="T2" fmla="*/ 12 w 22"/>
                    <a:gd name="T3" fmla="*/ 9 h 10"/>
                    <a:gd name="T4" fmla="*/ 13 w 22"/>
                    <a:gd name="T5" fmla="*/ 9 h 10"/>
                    <a:gd name="T6" fmla="*/ 14 w 22"/>
                    <a:gd name="T7" fmla="*/ 9 h 10"/>
                    <a:gd name="T8" fmla="*/ 15 w 22"/>
                    <a:gd name="T9" fmla="*/ 9 h 10"/>
                    <a:gd name="T10" fmla="*/ 16 w 22"/>
                    <a:gd name="T11" fmla="*/ 9 h 10"/>
                    <a:gd name="T12" fmla="*/ 17 w 22"/>
                    <a:gd name="T13" fmla="*/ 9 h 10"/>
                    <a:gd name="T14" fmla="*/ 18 w 22"/>
                    <a:gd name="T15" fmla="*/ 9 h 10"/>
                    <a:gd name="T16" fmla="*/ 19 w 22"/>
                    <a:gd name="T17" fmla="*/ 8 h 10"/>
                    <a:gd name="T18" fmla="*/ 20 w 22"/>
                    <a:gd name="T19" fmla="*/ 7 h 10"/>
                    <a:gd name="T20" fmla="*/ 21 w 22"/>
                    <a:gd name="T21" fmla="*/ 7 h 10"/>
                    <a:gd name="T22" fmla="*/ 22 w 22"/>
                    <a:gd name="T23" fmla="*/ 6 h 10"/>
                    <a:gd name="T24" fmla="*/ 22 w 22"/>
                    <a:gd name="T25" fmla="*/ 5 h 10"/>
                    <a:gd name="T26" fmla="*/ 22 w 22"/>
                    <a:gd name="T27" fmla="*/ 4 h 10"/>
                    <a:gd name="T28" fmla="*/ 21 w 22"/>
                    <a:gd name="T29" fmla="*/ 2 h 10"/>
                    <a:gd name="T30" fmla="*/ 20 w 22"/>
                    <a:gd name="T31" fmla="*/ 2 h 10"/>
                    <a:gd name="T32" fmla="*/ 19 w 22"/>
                    <a:gd name="T33" fmla="*/ 1 h 10"/>
                    <a:gd name="T34" fmla="*/ 18 w 22"/>
                    <a:gd name="T35" fmla="*/ 0 h 10"/>
                    <a:gd name="T36" fmla="*/ 17 w 22"/>
                    <a:gd name="T37" fmla="*/ 0 h 10"/>
                    <a:gd name="T38" fmla="*/ 16 w 22"/>
                    <a:gd name="T39" fmla="*/ 0 h 10"/>
                    <a:gd name="T40" fmla="*/ 15 w 22"/>
                    <a:gd name="T41" fmla="*/ 0 h 10"/>
                    <a:gd name="T42" fmla="*/ 14 w 22"/>
                    <a:gd name="T43" fmla="*/ 0 h 10"/>
                    <a:gd name="T44" fmla="*/ 13 w 22"/>
                    <a:gd name="T45" fmla="*/ 0 h 10"/>
                    <a:gd name="T46" fmla="*/ 12 w 22"/>
                    <a:gd name="T47" fmla="*/ 0 h 10"/>
                    <a:gd name="T48" fmla="*/ 11 w 22"/>
                    <a:gd name="T49" fmla="*/ 0 h 10"/>
                    <a:gd name="T50" fmla="*/ 10 w 22"/>
                    <a:gd name="T51" fmla="*/ 0 h 10"/>
                    <a:gd name="T52" fmla="*/ 9 w 22"/>
                    <a:gd name="T53" fmla="*/ 0 h 10"/>
                    <a:gd name="T54" fmla="*/ 7 w 22"/>
                    <a:gd name="T55" fmla="*/ 0 h 10"/>
                    <a:gd name="T56" fmla="*/ 6 w 22"/>
                    <a:gd name="T57" fmla="*/ 0 h 10"/>
                    <a:gd name="T58" fmla="*/ 5 w 22"/>
                    <a:gd name="T59" fmla="*/ 0 h 10"/>
                    <a:gd name="T60" fmla="*/ 3 w 22"/>
                    <a:gd name="T61" fmla="*/ 1 h 10"/>
                    <a:gd name="T62" fmla="*/ 2 w 22"/>
                    <a:gd name="T63" fmla="*/ 2 h 10"/>
                    <a:gd name="T64" fmla="*/ 1 w 22"/>
                    <a:gd name="T65" fmla="*/ 2 h 10"/>
                    <a:gd name="T66" fmla="*/ 0 w 22"/>
                    <a:gd name="T67" fmla="*/ 4 h 10"/>
                    <a:gd name="T68" fmla="*/ 0 w 22"/>
                    <a:gd name="T69" fmla="*/ 5 h 10"/>
                    <a:gd name="T70" fmla="*/ 0 w 22"/>
                    <a:gd name="T71" fmla="*/ 6 h 10"/>
                    <a:gd name="T72" fmla="*/ 1 w 22"/>
                    <a:gd name="T73" fmla="*/ 7 h 10"/>
                    <a:gd name="T74" fmla="*/ 2 w 22"/>
                    <a:gd name="T75" fmla="*/ 7 h 10"/>
                    <a:gd name="T76" fmla="*/ 3 w 22"/>
                    <a:gd name="T77" fmla="*/ 8 h 10"/>
                    <a:gd name="T78" fmla="*/ 5 w 22"/>
                    <a:gd name="T79" fmla="*/ 9 h 10"/>
                    <a:gd name="T80" fmla="*/ 6 w 22"/>
                    <a:gd name="T81" fmla="*/ 9 h 10"/>
                    <a:gd name="T82" fmla="*/ 7 w 22"/>
                    <a:gd name="T83" fmla="*/ 9 h 10"/>
                    <a:gd name="T84" fmla="*/ 9 w 22"/>
                    <a:gd name="T85" fmla="*/ 9 h 10"/>
                    <a:gd name="T86" fmla="*/ 10 w 22"/>
                    <a:gd name="T87" fmla="*/ 9 h 10"/>
                    <a:gd name="T88" fmla="*/ 11 w 22"/>
                    <a:gd name="T89" fmla="*/ 10 h 10"/>
                    <a:gd name="T90" fmla="*/ 11 w 22"/>
                    <a:gd name="T91" fmla="*/ 10 h 10"/>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2"/>
                    <a:gd name="T139" fmla="*/ 0 h 10"/>
                    <a:gd name="T140" fmla="*/ 22 w 22"/>
                    <a:gd name="T141" fmla="*/ 10 h 10"/>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2" h="10">
                      <a:moveTo>
                        <a:pt x="11" y="10"/>
                      </a:moveTo>
                      <a:lnTo>
                        <a:pt x="12" y="9"/>
                      </a:lnTo>
                      <a:lnTo>
                        <a:pt x="13" y="9"/>
                      </a:lnTo>
                      <a:lnTo>
                        <a:pt x="14" y="9"/>
                      </a:lnTo>
                      <a:lnTo>
                        <a:pt x="15" y="9"/>
                      </a:lnTo>
                      <a:lnTo>
                        <a:pt x="16" y="9"/>
                      </a:lnTo>
                      <a:lnTo>
                        <a:pt x="17" y="9"/>
                      </a:lnTo>
                      <a:lnTo>
                        <a:pt x="18" y="9"/>
                      </a:lnTo>
                      <a:lnTo>
                        <a:pt x="19" y="8"/>
                      </a:lnTo>
                      <a:lnTo>
                        <a:pt x="20" y="7"/>
                      </a:lnTo>
                      <a:lnTo>
                        <a:pt x="21" y="7"/>
                      </a:lnTo>
                      <a:lnTo>
                        <a:pt x="22" y="6"/>
                      </a:lnTo>
                      <a:lnTo>
                        <a:pt x="22" y="5"/>
                      </a:lnTo>
                      <a:lnTo>
                        <a:pt x="22" y="4"/>
                      </a:lnTo>
                      <a:lnTo>
                        <a:pt x="21" y="2"/>
                      </a:lnTo>
                      <a:lnTo>
                        <a:pt x="20" y="2"/>
                      </a:lnTo>
                      <a:lnTo>
                        <a:pt x="19" y="1"/>
                      </a:lnTo>
                      <a:lnTo>
                        <a:pt x="18" y="0"/>
                      </a:lnTo>
                      <a:lnTo>
                        <a:pt x="17" y="0"/>
                      </a:lnTo>
                      <a:lnTo>
                        <a:pt x="16" y="0"/>
                      </a:lnTo>
                      <a:lnTo>
                        <a:pt x="15" y="0"/>
                      </a:lnTo>
                      <a:lnTo>
                        <a:pt x="14" y="0"/>
                      </a:lnTo>
                      <a:lnTo>
                        <a:pt x="13" y="0"/>
                      </a:lnTo>
                      <a:lnTo>
                        <a:pt x="12" y="0"/>
                      </a:lnTo>
                      <a:lnTo>
                        <a:pt x="11" y="0"/>
                      </a:lnTo>
                      <a:lnTo>
                        <a:pt x="10" y="0"/>
                      </a:lnTo>
                      <a:lnTo>
                        <a:pt x="9" y="0"/>
                      </a:lnTo>
                      <a:lnTo>
                        <a:pt x="7" y="0"/>
                      </a:lnTo>
                      <a:lnTo>
                        <a:pt x="6" y="0"/>
                      </a:lnTo>
                      <a:lnTo>
                        <a:pt x="5" y="0"/>
                      </a:lnTo>
                      <a:lnTo>
                        <a:pt x="3" y="1"/>
                      </a:lnTo>
                      <a:lnTo>
                        <a:pt x="2" y="2"/>
                      </a:lnTo>
                      <a:lnTo>
                        <a:pt x="1" y="2"/>
                      </a:lnTo>
                      <a:lnTo>
                        <a:pt x="0" y="4"/>
                      </a:lnTo>
                      <a:lnTo>
                        <a:pt x="0" y="5"/>
                      </a:lnTo>
                      <a:lnTo>
                        <a:pt x="0" y="6"/>
                      </a:lnTo>
                      <a:lnTo>
                        <a:pt x="1" y="7"/>
                      </a:lnTo>
                      <a:lnTo>
                        <a:pt x="2" y="7"/>
                      </a:lnTo>
                      <a:lnTo>
                        <a:pt x="3" y="8"/>
                      </a:lnTo>
                      <a:lnTo>
                        <a:pt x="5" y="9"/>
                      </a:lnTo>
                      <a:lnTo>
                        <a:pt x="6" y="9"/>
                      </a:lnTo>
                      <a:lnTo>
                        <a:pt x="7" y="9"/>
                      </a:lnTo>
                      <a:lnTo>
                        <a:pt x="9" y="9"/>
                      </a:lnTo>
                      <a:lnTo>
                        <a:pt x="10" y="9"/>
                      </a:lnTo>
                      <a:lnTo>
                        <a:pt x="11" y="10"/>
                      </a:lnTo>
                      <a:close/>
                    </a:path>
                  </a:pathLst>
                </a:custGeom>
                <a:solidFill>
                  <a:srgbClr val="E0857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421" name="Freeform 193"/>
                <p:cNvSpPr>
                  <a:spLocks/>
                </p:cNvSpPr>
                <p:nvPr/>
              </p:nvSpPr>
              <p:spPr bwMode="auto">
                <a:xfrm>
                  <a:off x="2074" y="2246"/>
                  <a:ext cx="23" cy="10"/>
                </a:xfrm>
                <a:custGeom>
                  <a:avLst/>
                  <a:gdLst>
                    <a:gd name="T0" fmla="*/ 11 w 23"/>
                    <a:gd name="T1" fmla="*/ 10 h 10"/>
                    <a:gd name="T2" fmla="*/ 12 w 23"/>
                    <a:gd name="T3" fmla="*/ 10 h 10"/>
                    <a:gd name="T4" fmla="*/ 13 w 23"/>
                    <a:gd name="T5" fmla="*/ 10 h 10"/>
                    <a:gd name="T6" fmla="*/ 14 w 23"/>
                    <a:gd name="T7" fmla="*/ 10 h 10"/>
                    <a:gd name="T8" fmla="*/ 15 w 23"/>
                    <a:gd name="T9" fmla="*/ 10 h 10"/>
                    <a:gd name="T10" fmla="*/ 16 w 23"/>
                    <a:gd name="T11" fmla="*/ 10 h 10"/>
                    <a:gd name="T12" fmla="*/ 17 w 23"/>
                    <a:gd name="T13" fmla="*/ 9 h 10"/>
                    <a:gd name="T14" fmla="*/ 18 w 23"/>
                    <a:gd name="T15" fmla="*/ 9 h 10"/>
                    <a:gd name="T16" fmla="*/ 19 w 23"/>
                    <a:gd name="T17" fmla="*/ 9 h 10"/>
                    <a:gd name="T18" fmla="*/ 20 w 23"/>
                    <a:gd name="T19" fmla="*/ 8 h 10"/>
                    <a:gd name="T20" fmla="*/ 21 w 23"/>
                    <a:gd name="T21" fmla="*/ 8 h 10"/>
                    <a:gd name="T22" fmla="*/ 22 w 23"/>
                    <a:gd name="T23" fmla="*/ 6 h 10"/>
                    <a:gd name="T24" fmla="*/ 23 w 23"/>
                    <a:gd name="T25" fmla="*/ 5 h 10"/>
                    <a:gd name="T26" fmla="*/ 22 w 23"/>
                    <a:gd name="T27" fmla="*/ 3 h 10"/>
                    <a:gd name="T28" fmla="*/ 21 w 23"/>
                    <a:gd name="T29" fmla="*/ 2 h 10"/>
                    <a:gd name="T30" fmla="*/ 20 w 23"/>
                    <a:gd name="T31" fmla="*/ 1 h 10"/>
                    <a:gd name="T32" fmla="*/ 19 w 23"/>
                    <a:gd name="T33" fmla="*/ 1 h 10"/>
                    <a:gd name="T34" fmla="*/ 18 w 23"/>
                    <a:gd name="T35" fmla="*/ 0 h 10"/>
                    <a:gd name="T36" fmla="*/ 17 w 23"/>
                    <a:gd name="T37" fmla="*/ 0 h 10"/>
                    <a:gd name="T38" fmla="*/ 16 w 23"/>
                    <a:gd name="T39" fmla="*/ 0 h 10"/>
                    <a:gd name="T40" fmla="*/ 15 w 23"/>
                    <a:gd name="T41" fmla="*/ 0 h 10"/>
                    <a:gd name="T42" fmla="*/ 15 w 23"/>
                    <a:gd name="T43" fmla="*/ 6 h 10"/>
                    <a:gd name="T44" fmla="*/ 0 w 23"/>
                    <a:gd name="T45" fmla="*/ 6 h 10"/>
                    <a:gd name="T46" fmla="*/ 1 w 23"/>
                    <a:gd name="T47" fmla="*/ 6 h 10"/>
                    <a:gd name="T48" fmla="*/ 1 w 23"/>
                    <a:gd name="T49" fmla="*/ 8 h 10"/>
                    <a:gd name="T50" fmla="*/ 2 w 23"/>
                    <a:gd name="T51" fmla="*/ 8 h 10"/>
                    <a:gd name="T52" fmla="*/ 4 w 23"/>
                    <a:gd name="T53" fmla="*/ 9 h 10"/>
                    <a:gd name="T54" fmla="*/ 5 w 23"/>
                    <a:gd name="T55" fmla="*/ 9 h 10"/>
                    <a:gd name="T56" fmla="*/ 5 w 23"/>
                    <a:gd name="T57" fmla="*/ 9 h 10"/>
                    <a:gd name="T58" fmla="*/ 6 w 23"/>
                    <a:gd name="T59" fmla="*/ 10 h 10"/>
                    <a:gd name="T60" fmla="*/ 7 w 23"/>
                    <a:gd name="T61" fmla="*/ 10 h 10"/>
                    <a:gd name="T62" fmla="*/ 8 w 23"/>
                    <a:gd name="T63" fmla="*/ 10 h 10"/>
                    <a:gd name="T64" fmla="*/ 9 w 23"/>
                    <a:gd name="T65" fmla="*/ 10 h 10"/>
                    <a:gd name="T66" fmla="*/ 10 w 23"/>
                    <a:gd name="T67" fmla="*/ 10 h 10"/>
                    <a:gd name="T68" fmla="*/ 11 w 23"/>
                    <a:gd name="T69" fmla="*/ 10 h 10"/>
                    <a:gd name="T70" fmla="*/ 11 w 23"/>
                    <a:gd name="T71" fmla="*/ 10 h 1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23"/>
                    <a:gd name="T109" fmla="*/ 0 h 10"/>
                    <a:gd name="T110" fmla="*/ 23 w 23"/>
                    <a:gd name="T111" fmla="*/ 10 h 10"/>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23" h="10">
                      <a:moveTo>
                        <a:pt x="11" y="10"/>
                      </a:moveTo>
                      <a:lnTo>
                        <a:pt x="12" y="10"/>
                      </a:lnTo>
                      <a:lnTo>
                        <a:pt x="13" y="10"/>
                      </a:lnTo>
                      <a:lnTo>
                        <a:pt x="14" y="10"/>
                      </a:lnTo>
                      <a:lnTo>
                        <a:pt x="15" y="10"/>
                      </a:lnTo>
                      <a:lnTo>
                        <a:pt x="16" y="10"/>
                      </a:lnTo>
                      <a:lnTo>
                        <a:pt x="17" y="9"/>
                      </a:lnTo>
                      <a:lnTo>
                        <a:pt x="18" y="9"/>
                      </a:lnTo>
                      <a:lnTo>
                        <a:pt x="19" y="9"/>
                      </a:lnTo>
                      <a:lnTo>
                        <a:pt x="20" y="8"/>
                      </a:lnTo>
                      <a:lnTo>
                        <a:pt x="21" y="8"/>
                      </a:lnTo>
                      <a:lnTo>
                        <a:pt x="22" y="6"/>
                      </a:lnTo>
                      <a:lnTo>
                        <a:pt x="23" y="5"/>
                      </a:lnTo>
                      <a:lnTo>
                        <a:pt x="22" y="3"/>
                      </a:lnTo>
                      <a:lnTo>
                        <a:pt x="21" y="2"/>
                      </a:lnTo>
                      <a:lnTo>
                        <a:pt x="20" y="1"/>
                      </a:lnTo>
                      <a:lnTo>
                        <a:pt x="19" y="1"/>
                      </a:lnTo>
                      <a:lnTo>
                        <a:pt x="18" y="0"/>
                      </a:lnTo>
                      <a:lnTo>
                        <a:pt x="17" y="0"/>
                      </a:lnTo>
                      <a:lnTo>
                        <a:pt x="16" y="0"/>
                      </a:lnTo>
                      <a:lnTo>
                        <a:pt x="15" y="0"/>
                      </a:lnTo>
                      <a:lnTo>
                        <a:pt x="15" y="6"/>
                      </a:lnTo>
                      <a:lnTo>
                        <a:pt x="0" y="6"/>
                      </a:lnTo>
                      <a:lnTo>
                        <a:pt x="1" y="6"/>
                      </a:lnTo>
                      <a:lnTo>
                        <a:pt x="1" y="8"/>
                      </a:lnTo>
                      <a:lnTo>
                        <a:pt x="2" y="8"/>
                      </a:lnTo>
                      <a:lnTo>
                        <a:pt x="4" y="9"/>
                      </a:lnTo>
                      <a:lnTo>
                        <a:pt x="5" y="9"/>
                      </a:lnTo>
                      <a:lnTo>
                        <a:pt x="6" y="10"/>
                      </a:lnTo>
                      <a:lnTo>
                        <a:pt x="7" y="10"/>
                      </a:lnTo>
                      <a:lnTo>
                        <a:pt x="8" y="10"/>
                      </a:lnTo>
                      <a:lnTo>
                        <a:pt x="9" y="10"/>
                      </a:lnTo>
                      <a:lnTo>
                        <a:pt x="10" y="10"/>
                      </a:lnTo>
                      <a:lnTo>
                        <a:pt x="11" y="10"/>
                      </a:lnTo>
                      <a:close/>
                    </a:path>
                  </a:pathLst>
                </a:custGeom>
                <a:solidFill>
                  <a:srgbClr val="E0857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422" name="Freeform 194"/>
                <p:cNvSpPr>
                  <a:spLocks/>
                </p:cNvSpPr>
                <p:nvPr/>
              </p:nvSpPr>
              <p:spPr bwMode="auto">
                <a:xfrm>
                  <a:off x="2025" y="2256"/>
                  <a:ext cx="10" cy="5"/>
                </a:xfrm>
                <a:custGeom>
                  <a:avLst/>
                  <a:gdLst>
                    <a:gd name="T0" fmla="*/ 5 w 10"/>
                    <a:gd name="T1" fmla="*/ 5 h 5"/>
                    <a:gd name="T2" fmla="*/ 6 w 10"/>
                    <a:gd name="T3" fmla="*/ 4 h 5"/>
                    <a:gd name="T4" fmla="*/ 7 w 10"/>
                    <a:gd name="T5" fmla="*/ 4 h 5"/>
                    <a:gd name="T6" fmla="*/ 7 w 10"/>
                    <a:gd name="T7" fmla="*/ 4 h 5"/>
                    <a:gd name="T8" fmla="*/ 8 w 10"/>
                    <a:gd name="T9" fmla="*/ 4 h 5"/>
                    <a:gd name="T10" fmla="*/ 9 w 10"/>
                    <a:gd name="T11" fmla="*/ 3 h 5"/>
                    <a:gd name="T12" fmla="*/ 10 w 10"/>
                    <a:gd name="T13" fmla="*/ 2 h 5"/>
                    <a:gd name="T14" fmla="*/ 9 w 10"/>
                    <a:gd name="T15" fmla="*/ 1 h 5"/>
                    <a:gd name="T16" fmla="*/ 8 w 10"/>
                    <a:gd name="T17" fmla="*/ 1 h 5"/>
                    <a:gd name="T18" fmla="*/ 7 w 10"/>
                    <a:gd name="T19" fmla="*/ 0 h 5"/>
                    <a:gd name="T20" fmla="*/ 7 w 10"/>
                    <a:gd name="T21" fmla="*/ 0 h 5"/>
                    <a:gd name="T22" fmla="*/ 6 w 10"/>
                    <a:gd name="T23" fmla="*/ 0 h 5"/>
                    <a:gd name="T24" fmla="*/ 5 w 10"/>
                    <a:gd name="T25" fmla="*/ 0 h 5"/>
                    <a:gd name="T26" fmla="*/ 4 w 10"/>
                    <a:gd name="T27" fmla="*/ 0 h 5"/>
                    <a:gd name="T28" fmla="*/ 3 w 10"/>
                    <a:gd name="T29" fmla="*/ 0 h 5"/>
                    <a:gd name="T30" fmla="*/ 2 w 10"/>
                    <a:gd name="T31" fmla="*/ 0 h 5"/>
                    <a:gd name="T32" fmla="*/ 1 w 10"/>
                    <a:gd name="T33" fmla="*/ 1 h 5"/>
                    <a:gd name="T34" fmla="*/ 0 w 10"/>
                    <a:gd name="T35" fmla="*/ 1 h 5"/>
                    <a:gd name="T36" fmla="*/ 0 w 10"/>
                    <a:gd name="T37" fmla="*/ 2 h 5"/>
                    <a:gd name="T38" fmla="*/ 0 w 10"/>
                    <a:gd name="T39" fmla="*/ 3 h 5"/>
                    <a:gd name="T40" fmla="*/ 1 w 10"/>
                    <a:gd name="T41" fmla="*/ 4 h 5"/>
                    <a:gd name="T42" fmla="*/ 2 w 10"/>
                    <a:gd name="T43" fmla="*/ 4 h 5"/>
                    <a:gd name="T44" fmla="*/ 3 w 10"/>
                    <a:gd name="T45" fmla="*/ 4 h 5"/>
                    <a:gd name="T46" fmla="*/ 4 w 10"/>
                    <a:gd name="T47" fmla="*/ 4 h 5"/>
                    <a:gd name="T48" fmla="*/ 5 w 10"/>
                    <a:gd name="T49" fmla="*/ 5 h 5"/>
                    <a:gd name="T50" fmla="*/ 5 w 10"/>
                    <a:gd name="T51" fmla="*/ 5 h 5"/>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0"/>
                    <a:gd name="T79" fmla="*/ 0 h 5"/>
                    <a:gd name="T80" fmla="*/ 10 w 10"/>
                    <a:gd name="T81" fmla="*/ 5 h 5"/>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0" h="5">
                      <a:moveTo>
                        <a:pt x="5" y="5"/>
                      </a:moveTo>
                      <a:lnTo>
                        <a:pt x="6" y="4"/>
                      </a:lnTo>
                      <a:lnTo>
                        <a:pt x="7" y="4"/>
                      </a:lnTo>
                      <a:lnTo>
                        <a:pt x="8" y="4"/>
                      </a:lnTo>
                      <a:lnTo>
                        <a:pt x="9" y="3"/>
                      </a:lnTo>
                      <a:lnTo>
                        <a:pt x="10" y="2"/>
                      </a:lnTo>
                      <a:lnTo>
                        <a:pt x="9" y="1"/>
                      </a:lnTo>
                      <a:lnTo>
                        <a:pt x="8" y="1"/>
                      </a:lnTo>
                      <a:lnTo>
                        <a:pt x="7" y="0"/>
                      </a:lnTo>
                      <a:lnTo>
                        <a:pt x="6" y="0"/>
                      </a:lnTo>
                      <a:lnTo>
                        <a:pt x="5" y="0"/>
                      </a:lnTo>
                      <a:lnTo>
                        <a:pt x="4" y="0"/>
                      </a:lnTo>
                      <a:lnTo>
                        <a:pt x="3" y="0"/>
                      </a:lnTo>
                      <a:lnTo>
                        <a:pt x="2" y="0"/>
                      </a:lnTo>
                      <a:lnTo>
                        <a:pt x="1" y="1"/>
                      </a:lnTo>
                      <a:lnTo>
                        <a:pt x="0" y="1"/>
                      </a:lnTo>
                      <a:lnTo>
                        <a:pt x="0" y="2"/>
                      </a:lnTo>
                      <a:lnTo>
                        <a:pt x="0" y="3"/>
                      </a:lnTo>
                      <a:lnTo>
                        <a:pt x="1" y="4"/>
                      </a:lnTo>
                      <a:lnTo>
                        <a:pt x="2" y="4"/>
                      </a:lnTo>
                      <a:lnTo>
                        <a:pt x="3" y="4"/>
                      </a:lnTo>
                      <a:lnTo>
                        <a:pt x="4" y="4"/>
                      </a:lnTo>
                      <a:lnTo>
                        <a:pt x="5" y="5"/>
                      </a:lnTo>
                      <a:close/>
                    </a:path>
                  </a:pathLst>
                </a:custGeom>
                <a:solidFill>
                  <a:srgbClr val="E0857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423" name="Freeform 195"/>
                <p:cNvSpPr>
                  <a:spLocks/>
                </p:cNvSpPr>
                <p:nvPr/>
              </p:nvSpPr>
              <p:spPr bwMode="auto">
                <a:xfrm>
                  <a:off x="1977" y="2194"/>
                  <a:ext cx="22" cy="10"/>
                </a:xfrm>
                <a:custGeom>
                  <a:avLst/>
                  <a:gdLst>
                    <a:gd name="T0" fmla="*/ 11 w 22"/>
                    <a:gd name="T1" fmla="*/ 10 h 10"/>
                    <a:gd name="T2" fmla="*/ 12 w 22"/>
                    <a:gd name="T3" fmla="*/ 10 h 10"/>
                    <a:gd name="T4" fmla="*/ 13 w 22"/>
                    <a:gd name="T5" fmla="*/ 10 h 10"/>
                    <a:gd name="T6" fmla="*/ 14 w 22"/>
                    <a:gd name="T7" fmla="*/ 10 h 10"/>
                    <a:gd name="T8" fmla="*/ 15 w 22"/>
                    <a:gd name="T9" fmla="*/ 10 h 10"/>
                    <a:gd name="T10" fmla="*/ 16 w 22"/>
                    <a:gd name="T11" fmla="*/ 9 h 10"/>
                    <a:gd name="T12" fmla="*/ 17 w 22"/>
                    <a:gd name="T13" fmla="*/ 9 h 10"/>
                    <a:gd name="T14" fmla="*/ 18 w 22"/>
                    <a:gd name="T15" fmla="*/ 9 h 10"/>
                    <a:gd name="T16" fmla="*/ 19 w 22"/>
                    <a:gd name="T17" fmla="*/ 9 h 10"/>
                    <a:gd name="T18" fmla="*/ 20 w 22"/>
                    <a:gd name="T19" fmla="*/ 8 h 10"/>
                    <a:gd name="T20" fmla="*/ 21 w 22"/>
                    <a:gd name="T21" fmla="*/ 7 h 10"/>
                    <a:gd name="T22" fmla="*/ 22 w 22"/>
                    <a:gd name="T23" fmla="*/ 6 h 10"/>
                    <a:gd name="T24" fmla="*/ 22 w 22"/>
                    <a:gd name="T25" fmla="*/ 5 h 10"/>
                    <a:gd name="T26" fmla="*/ 22 w 22"/>
                    <a:gd name="T27" fmla="*/ 4 h 10"/>
                    <a:gd name="T28" fmla="*/ 21 w 22"/>
                    <a:gd name="T29" fmla="*/ 3 h 10"/>
                    <a:gd name="T30" fmla="*/ 20 w 22"/>
                    <a:gd name="T31" fmla="*/ 2 h 10"/>
                    <a:gd name="T32" fmla="*/ 19 w 22"/>
                    <a:gd name="T33" fmla="*/ 2 h 10"/>
                    <a:gd name="T34" fmla="*/ 18 w 22"/>
                    <a:gd name="T35" fmla="*/ 1 h 10"/>
                    <a:gd name="T36" fmla="*/ 17 w 22"/>
                    <a:gd name="T37" fmla="*/ 1 h 10"/>
                    <a:gd name="T38" fmla="*/ 16 w 22"/>
                    <a:gd name="T39" fmla="*/ 0 h 10"/>
                    <a:gd name="T40" fmla="*/ 15 w 22"/>
                    <a:gd name="T41" fmla="*/ 0 h 10"/>
                    <a:gd name="T42" fmla="*/ 14 w 22"/>
                    <a:gd name="T43" fmla="*/ 0 h 10"/>
                    <a:gd name="T44" fmla="*/ 13 w 22"/>
                    <a:gd name="T45" fmla="*/ 0 h 10"/>
                    <a:gd name="T46" fmla="*/ 12 w 22"/>
                    <a:gd name="T47" fmla="*/ 0 h 10"/>
                    <a:gd name="T48" fmla="*/ 11 w 22"/>
                    <a:gd name="T49" fmla="*/ 0 h 10"/>
                    <a:gd name="T50" fmla="*/ 10 w 22"/>
                    <a:gd name="T51" fmla="*/ 0 h 10"/>
                    <a:gd name="T52" fmla="*/ 9 w 22"/>
                    <a:gd name="T53" fmla="*/ 0 h 10"/>
                    <a:gd name="T54" fmla="*/ 8 w 22"/>
                    <a:gd name="T55" fmla="*/ 0 h 10"/>
                    <a:gd name="T56" fmla="*/ 6 w 22"/>
                    <a:gd name="T57" fmla="*/ 0 h 10"/>
                    <a:gd name="T58" fmla="*/ 5 w 22"/>
                    <a:gd name="T59" fmla="*/ 1 h 10"/>
                    <a:gd name="T60" fmla="*/ 3 w 22"/>
                    <a:gd name="T61" fmla="*/ 2 h 10"/>
                    <a:gd name="T62" fmla="*/ 2 w 22"/>
                    <a:gd name="T63" fmla="*/ 2 h 10"/>
                    <a:gd name="T64" fmla="*/ 1 w 22"/>
                    <a:gd name="T65" fmla="*/ 3 h 10"/>
                    <a:gd name="T66" fmla="*/ 0 w 22"/>
                    <a:gd name="T67" fmla="*/ 4 h 10"/>
                    <a:gd name="T68" fmla="*/ 0 w 22"/>
                    <a:gd name="T69" fmla="*/ 5 h 10"/>
                    <a:gd name="T70" fmla="*/ 0 w 22"/>
                    <a:gd name="T71" fmla="*/ 6 h 10"/>
                    <a:gd name="T72" fmla="*/ 1 w 22"/>
                    <a:gd name="T73" fmla="*/ 7 h 10"/>
                    <a:gd name="T74" fmla="*/ 2 w 22"/>
                    <a:gd name="T75" fmla="*/ 8 h 10"/>
                    <a:gd name="T76" fmla="*/ 3 w 22"/>
                    <a:gd name="T77" fmla="*/ 9 h 10"/>
                    <a:gd name="T78" fmla="*/ 5 w 22"/>
                    <a:gd name="T79" fmla="*/ 9 h 10"/>
                    <a:gd name="T80" fmla="*/ 6 w 22"/>
                    <a:gd name="T81" fmla="*/ 10 h 10"/>
                    <a:gd name="T82" fmla="*/ 8 w 22"/>
                    <a:gd name="T83" fmla="*/ 10 h 10"/>
                    <a:gd name="T84" fmla="*/ 9 w 22"/>
                    <a:gd name="T85" fmla="*/ 10 h 10"/>
                    <a:gd name="T86" fmla="*/ 10 w 22"/>
                    <a:gd name="T87" fmla="*/ 10 h 10"/>
                    <a:gd name="T88" fmla="*/ 11 w 22"/>
                    <a:gd name="T89" fmla="*/ 10 h 10"/>
                    <a:gd name="T90" fmla="*/ 11 w 22"/>
                    <a:gd name="T91" fmla="*/ 10 h 10"/>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2"/>
                    <a:gd name="T139" fmla="*/ 0 h 10"/>
                    <a:gd name="T140" fmla="*/ 22 w 22"/>
                    <a:gd name="T141" fmla="*/ 10 h 10"/>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2" h="10">
                      <a:moveTo>
                        <a:pt x="11" y="10"/>
                      </a:moveTo>
                      <a:lnTo>
                        <a:pt x="12" y="10"/>
                      </a:lnTo>
                      <a:lnTo>
                        <a:pt x="13" y="10"/>
                      </a:lnTo>
                      <a:lnTo>
                        <a:pt x="14" y="10"/>
                      </a:lnTo>
                      <a:lnTo>
                        <a:pt x="15" y="10"/>
                      </a:lnTo>
                      <a:lnTo>
                        <a:pt x="16" y="9"/>
                      </a:lnTo>
                      <a:lnTo>
                        <a:pt x="17" y="9"/>
                      </a:lnTo>
                      <a:lnTo>
                        <a:pt x="18" y="9"/>
                      </a:lnTo>
                      <a:lnTo>
                        <a:pt x="19" y="9"/>
                      </a:lnTo>
                      <a:lnTo>
                        <a:pt x="20" y="8"/>
                      </a:lnTo>
                      <a:lnTo>
                        <a:pt x="21" y="7"/>
                      </a:lnTo>
                      <a:lnTo>
                        <a:pt x="22" y="6"/>
                      </a:lnTo>
                      <a:lnTo>
                        <a:pt x="22" y="5"/>
                      </a:lnTo>
                      <a:lnTo>
                        <a:pt x="22" y="4"/>
                      </a:lnTo>
                      <a:lnTo>
                        <a:pt x="21" y="3"/>
                      </a:lnTo>
                      <a:lnTo>
                        <a:pt x="20" y="2"/>
                      </a:lnTo>
                      <a:lnTo>
                        <a:pt x="19" y="2"/>
                      </a:lnTo>
                      <a:lnTo>
                        <a:pt x="18" y="1"/>
                      </a:lnTo>
                      <a:lnTo>
                        <a:pt x="17" y="1"/>
                      </a:lnTo>
                      <a:lnTo>
                        <a:pt x="16" y="0"/>
                      </a:lnTo>
                      <a:lnTo>
                        <a:pt x="15" y="0"/>
                      </a:lnTo>
                      <a:lnTo>
                        <a:pt x="14" y="0"/>
                      </a:lnTo>
                      <a:lnTo>
                        <a:pt x="13" y="0"/>
                      </a:lnTo>
                      <a:lnTo>
                        <a:pt x="12" y="0"/>
                      </a:lnTo>
                      <a:lnTo>
                        <a:pt x="11" y="0"/>
                      </a:lnTo>
                      <a:lnTo>
                        <a:pt x="10" y="0"/>
                      </a:lnTo>
                      <a:lnTo>
                        <a:pt x="9" y="0"/>
                      </a:lnTo>
                      <a:lnTo>
                        <a:pt x="8" y="0"/>
                      </a:lnTo>
                      <a:lnTo>
                        <a:pt x="6" y="0"/>
                      </a:lnTo>
                      <a:lnTo>
                        <a:pt x="5" y="1"/>
                      </a:lnTo>
                      <a:lnTo>
                        <a:pt x="3" y="2"/>
                      </a:lnTo>
                      <a:lnTo>
                        <a:pt x="2" y="2"/>
                      </a:lnTo>
                      <a:lnTo>
                        <a:pt x="1" y="3"/>
                      </a:lnTo>
                      <a:lnTo>
                        <a:pt x="0" y="4"/>
                      </a:lnTo>
                      <a:lnTo>
                        <a:pt x="0" y="5"/>
                      </a:lnTo>
                      <a:lnTo>
                        <a:pt x="0" y="6"/>
                      </a:lnTo>
                      <a:lnTo>
                        <a:pt x="1" y="7"/>
                      </a:lnTo>
                      <a:lnTo>
                        <a:pt x="2" y="8"/>
                      </a:lnTo>
                      <a:lnTo>
                        <a:pt x="3" y="9"/>
                      </a:lnTo>
                      <a:lnTo>
                        <a:pt x="5" y="9"/>
                      </a:lnTo>
                      <a:lnTo>
                        <a:pt x="6" y="10"/>
                      </a:lnTo>
                      <a:lnTo>
                        <a:pt x="8" y="10"/>
                      </a:lnTo>
                      <a:lnTo>
                        <a:pt x="9" y="10"/>
                      </a:lnTo>
                      <a:lnTo>
                        <a:pt x="10" y="10"/>
                      </a:lnTo>
                      <a:lnTo>
                        <a:pt x="11" y="10"/>
                      </a:lnTo>
                      <a:close/>
                    </a:path>
                  </a:pathLst>
                </a:custGeom>
                <a:solidFill>
                  <a:srgbClr val="CC80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424" name="Freeform 196"/>
                <p:cNvSpPr>
                  <a:spLocks/>
                </p:cNvSpPr>
                <p:nvPr/>
              </p:nvSpPr>
              <p:spPr bwMode="auto">
                <a:xfrm>
                  <a:off x="2043" y="2200"/>
                  <a:ext cx="22" cy="10"/>
                </a:xfrm>
                <a:custGeom>
                  <a:avLst/>
                  <a:gdLst>
                    <a:gd name="T0" fmla="*/ 11 w 22"/>
                    <a:gd name="T1" fmla="*/ 10 h 10"/>
                    <a:gd name="T2" fmla="*/ 12 w 22"/>
                    <a:gd name="T3" fmla="*/ 10 h 10"/>
                    <a:gd name="T4" fmla="*/ 13 w 22"/>
                    <a:gd name="T5" fmla="*/ 10 h 10"/>
                    <a:gd name="T6" fmla="*/ 14 w 22"/>
                    <a:gd name="T7" fmla="*/ 10 h 10"/>
                    <a:gd name="T8" fmla="*/ 15 w 22"/>
                    <a:gd name="T9" fmla="*/ 9 h 10"/>
                    <a:gd name="T10" fmla="*/ 16 w 22"/>
                    <a:gd name="T11" fmla="*/ 9 h 10"/>
                    <a:gd name="T12" fmla="*/ 17 w 22"/>
                    <a:gd name="T13" fmla="*/ 9 h 10"/>
                    <a:gd name="T14" fmla="*/ 18 w 22"/>
                    <a:gd name="T15" fmla="*/ 9 h 10"/>
                    <a:gd name="T16" fmla="*/ 19 w 22"/>
                    <a:gd name="T17" fmla="*/ 9 h 10"/>
                    <a:gd name="T18" fmla="*/ 20 w 22"/>
                    <a:gd name="T19" fmla="*/ 7 h 10"/>
                    <a:gd name="T20" fmla="*/ 21 w 22"/>
                    <a:gd name="T21" fmla="*/ 7 h 10"/>
                    <a:gd name="T22" fmla="*/ 22 w 22"/>
                    <a:gd name="T23" fmla="*/ 6 h 10"/>
                    <a:gd name="T24" fmla="*/ 22 w 22"/>
                    <a:gd name="T25" fmla="*/ 5 h 10"/>
                    <a:gd name="T26" fmla="*/ 22 w 22"/>
                    <a:gd name="T27" fmla="*/ 4 h 10"/>
                    <a:gd name="T28" fmla="*/ 21 w 22"/>
                    <a:gd name="T29" fmla="*/ 3 h 10"/>
                    <a:gd name="T30" fmla="*/ 20 w 22"/>
                    <a:gd name="T31" fmla="*/ 2 h 10"/>
                    <a:gd name="T32" fmla="*/ 19 w 22"/>
                    <a:gd name="T33" fmla="*/ 1 h 10"/>
                    <a:gd name="T34" fmla="*/ 18 w 22"/>
                    <a:gd name="T35" fmla="*/ 1 h 10"/>
                    <a:gd name="T36" fmla="*/ 17 w 22"/>
                    <a:gd name="T37" fmla="*/ 1 h 10"/>
                    <a:gd name="T38" fmla="*/ 16 w 22"/>
                    <a:gd name="T39" fmla="*/ 0 h 10"/>
                    <a:gd name="T40" fmla="*/ 15 w 22"/>
                    <a:gd name="T41" fmla="*/ 0 h 10"/>
                    <a:gd name="T42" fmla="*/ 14 w 22"/>
                    <a:gd name="T43" fmla="*/ 0 h 10"/>
                    <a:gd name="T44" fmla="*/ 13 w 22"/>
                    <a:gd name="T45" fmla="*/ 0 h 10"/>
                    <a:gd name="T46" fmla="*/ 12 w 22"/>
                    <a:gd name="T47" fmla="*/ 0 h 10"/>
                    <a:gd name="T48" fmla="*/ 11 w 22"/>
                    <a:gd name="T49" fmla="*/ 0 h 10"/>
                    <a:gd name="T50" fmla="*/ 10 w 22"/>
                    <a:gd name="T51" fmla="*/ 0 h 10"/>
                    <a:gd name="T52" fmla="*/ 9 w 22"/>
                    <a:gd name="T53" fmla="*/ 0 h 10"/>
                    <a:gd name="T54" fmla="*/ 7 w 22"/>
                    <a:gd name="T55" fmla="*/ 0 h 10"/>
                    <a:gd name="T56" fmla="*/ 6 w 22"/>
                    <a:gd name="T57" fmla="*/ 0 h 10"/>
                    <a:gd name="T58" fmla="*/ 4 w 22"/>
                    <a:gd name="T59" fmla="*/ 1 h 10"/>
                    <a:gd name="T60" fmla="*/ 3 w 22"/>
                    <a:gd name="T61" fmla="*/ 1 h 10"/>
                    <a:gd name="T62" fmla="*/ 2 w 22"/>
                    <a:gd name="T63" fmla="*/ 2 h 10"/>
                    <a:gd name="T64" fmla="*/ 0 w 22"/>
                    <a:gd name="T65" fmla="*/ 3 h 10"/>
                    <a:gd name="T66" fmla="*/ 0 w 22"/>
                    <a:gd name="T67" fmla="*/ 4 h 10"/>
                    <a:gd name="T68" fmla="*/ 0 w 22"/>
                    <a:gd name="T69" fmla="*/ 5 h 10"/>
                    <a:gd name="T70" fmla="*/ 0 w 22"/>
                    <a:gd name="T71" fmla="*/ 6 h 10"/>
                    <a:gd name="T72" fmla="*/ 0 w 22"/>
                    <a:gd name="T73" fmla="*/ 7 h 10"/>
                    <a:gd name="T74" fmla="*/ 2 w 22"/>
                    <a:gd name="T75" fmla="*/ 7 h 10"/>
                    <a:gd name="T76" fmla="*/ 3 w 22"/>
                    <a:gd name="T77" fmla="*/ 9 h 10"/>
                    <a:gd name="T78" fmla="*/ 4 w 22"/>
                    <a:gd name="T79" fmla="*/ 9 h 10"/>
                    <a:gd name="T80" fmla="*/ 6 w 22"/>
                    <a:gd name="T81" fmla="*/ 9 h 10"/>
                    <a:gd name="T82" fmla="*/ 7 w 22"/>
                    <a:gd name="T83" fmla="*/ 10 h 10"/>
                    <a:gd name="T84" fmla="*/ 9 w 22"/>
                    <a:gd name="T85" fmla="*/ 10 h 10"/>
                    <a:gd name="T86" fmla="*/ 10 w 22"/>
                    <a:gd name="T87" fmla="*/ 10 h 10"/>
                    <a:gd name="T88" fmla="*/ 11 w 22"/>
                    <a:gd name="T89" fmla="*/ 10 h 10"/>
                    <a:gd name="T90" fmla="*/ 11 w 22"/>
                    <a:gd name="T91" fmla="*/ 10 h 10"/>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2"/>
                    <a:gd name="T139" fmla="*/ 0 h 10"/>
                    <a:gd name="T140" fmla="*/ 22 w 22"/>
                    <a:gd name="T141" fmla="*/ 10 h 10"/>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2" h="10">
                      <a:moveTo>
                        <a:pt x="11" y="10"/>
                      </a:moveTo>
                      <a:lnTo>
                        <a:pt x="12" y="10"/>
                      </a:lnTo>
                      <a:lnTo>
                        <a:pt x="13" y="10"/>
                      </a:lnTo>
                      <a:lnTo>
                        <a:pt x="14" y="10"/>
                      </a:lnTo>
                      <a:lnTo>
                        <a:pt x="15" y="9"/>
                      </a:lnTo>
                      <a:lnTo>
                        <a:pt x="16" y="9"/>
                      </a:lnTo>
                      <a:lnTo>
                        <a:pt x="17" y="9"/>
                      </a:lnTo>
                      <a:lnTo>
                        <a:pt x="18" y="9"/>
                      </a:lnTo>
                      <a:lnTo>
                        <a:pt x="19" y="9"/>
                      </a:lnTo>
                      <a:lnTo>
                        <a:pt x="20" y="7"/>
                      </a:lnTo>
                      <a:lnTo>
                        <a:pt x="21" y="7"/>
                      </a:lnTo>
                      <a:lnTo>
                        <a:pt x="22" y="6"/>
                      </a:lnTo>
                      <a:lnTo>
                        <a:pt x="22" y="5"/>
                      </a:lnTo>
                      <a:lnTo>
                        <a:pt x="22" y="4"/>
                      </a:lnTo>
                      <a:lnTo>
                        <a:pt x="21" y="3"/>
                      </a:lnTo>
                      <a:lnTo>
                        <a:pt x="20" y="2"/>
                      </a:lnTo>
                      <a:lnTo>
                        <a:pt x="19" y="1"/>
                      </a:lnTo>
                      <a:lnTo>
                        <a:pt x="18" y="1"/>
                      </a:lnTo>
                      <a:lnTo>
                        <a:pt x="17" y="1"/>
                      </a:lnTo>
                      <a:lnTo>
                        <a:pt x="16" y="0"/>
                      </a:lnTo>
                      <a:lnTo>
                        <a:pt x="15" y="0"/>
                      </a:lnTo>
                      <a:lnTo>
                        <a:pt x="14" y="0"/>
                      </a:lnTo>
                      <a:lnTo>
                        <a:pt x="13" y="0"/>
                      </a:lnTo>
                      <a:lnTo>
                        <a:pt x="12" y="0"/>
                      </a:lnTo>
                      <a:lnTo>
                        <a:pt x="11" y="0"/>
                      </a:lnTo>
                      <a:lnTo>
                        <a:pt x="10" y="0"/>
                      </a:lnTo>
                      <a:lnTo>
                        <a:pt x="9" y="0"/>
                      </a:lnTo>
                      <a:lnTo>
                        <a:pt x="7" y="0"/>
                      </a:lnTo>
                      <a:lnTo>
                        <a:pt x="6" y="0"/>
                      </a:lnTo>
                      <a:lnTo>
                        <a:pt x="4" y="1"/>
                      </a:lnTo>
                      <a:lnTo>
                        <a:pt x="3" y="1"/>
                      </a:lnTo>
                      <a:lnTo>
                        <a:pt x="2" y="2"/>
                      </a:lnTo>
                      <a:lnTo>
                        <a:pt x="0" y="3"/>
                      </a:lnTo>
                      <a:lnTo>
                        <a:pt x="0" y="4"/>
                      </a:lnTo>
                      <a:lnTo>
                        <a:pt x="0" y="5"/>
                      </a:lnTo>
                      <a:lnTo>
                        <a:pt x="0" y="6"/>
                      </a:lnTo>
                      <a:lnTo>
                        <a:pt x="0" y="7"/>
                      </a:lnTo>
                      <a:lnTo>
                        <a:pt x="2" y="7"/>
                      </a:lnTo>
                      <a:lnTo>
                        <a:pt x="3" y="9"/>
                      </a:lnTo>
                      <a:lnTo>
                        <a:pt x="4" y="9"/>
                      </a:lnTo>
                      <a:lnTo>
                        <a:pt x="6" y="9"/>
                      </a:lnTo>
                      <a:lnTo>
                        <a:pt x="7" y="10"/>
                      </a:lnTo>
                      <a:lnTo>
                        <a:pt x="9" y="10"/>
                      </a:lnTo>
                      <a:lnTo>
                        <a:pt x="10" y="10"/>
                      </a:lnTo>
                      <a:lnTo>
                        <a:pt x="11" y="10"/>
                      </a:lnTo>
                      <a:close/>
                    </a:path>
                  </a:pathLst>
                </a:custGeom>
                <a:solidFill>
                  <a:srgbClr val="CC80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425" name="Freeform 197"/>
                <p:cNvSpPr>
                  <a:spLocks/>
                </p:cNvSpPr>
                <p:nvPr/>
              </p:nvSpPr>
              <p:spPr bwMode="auto">
                <a:xfrm>
                  <a:off x="1727" y="2319"/>
                  <a:ext cx="352" cy="182"/>
                </a:xfrm>
                <a:custGeom>
                  <a:avLst/>
                  <a:gdLst>
                    <a:gd name="T0" fmla="*/ 23 w 352"/>
                    <a:gd name="T1" fmla="*/ 5 h 182"/>
                    <a:gd name="T2" fmla="*/ 24 w 352"/>
                    <a:gd name="T3" fmla="*/ 15 h 182"/>
                    <a:gd name="T4" fmla="*/ 23 w 352"/>
                    <a:gd name="T5" fmla="*/ 27 h 182"/>
                    <a:gd name="T6" fmla="*/ 35 w 352"/>
                    <a:gd name="T7" fmla="*/ 36 h 182"/>
                    <a:gd name="T8" fmla="*/ 49 w 352"/>
                    <a:gd name="T9" fmla="*/ 31 h 182"/>
                    <a:gd name="T10" fmla="*/ 59 w 352"/>
                    <a:gd name="T11" fmla="*/ 36 h 182"/>
                    <a:gd name="T12" fmla="*/ 69 w 352"/>
                    <a:gd name="T13" fmla="*/ 48 h 182"/>
                    <a:gd name="T14" fmla="*/ 80 w 352"/>
                    <a:gd name="T15" fmla="*/ 59 h 182"/>
                    <a:gd name="T16" fmla="*/ 92 w 352"/>
                    <a:gd name="T17" fmla="*/ 65 h 182"/>
                    <a:gd name="T18" fmla="*/ 105 w 352"/>
                    <a:gd name="T19" fmla="*/ 69 h 182"/>
                    <a:gd name="T20" fmla="*/ 117 w 352"/>
                    <a:gd name="T21" fmla="*/ 70 h 182"/>
                    <a:gd name="T22" fmla="*/ 140 w 352"/>
                    <a:gd name="T23" fmla="*/ 101 h 182"/>
                    <a:gd name="T24" fmla="*/ 148 w 352"/>
                    <a:gd name="T25" fmla="*/ 113 h 182"/>
                    <a:gd name="T26" fmla="*/ 163 w 352"/>
                    <a:gd name="T27" fmla="*/ 111 h 182"/>
                    <a:gd name="T28" fmla="*/ 168 w 352"/>
                    <a:gd name="T29" fmla="*/ 97 h 182"/>
                    <a:gd name="T30" fmla="*/ 177 w 352"/>
                    <a:gd name="T31" fmla="*/ 93 h 182"/>
                    <a:gd name="T32" fmla="*/ 190 w 352"/>
                    <a:gd name="T33" fmla="*/ 93 h 182"/>
                    <a:gd name="T34" fmla="*/ 203 w 352"/>
                    <a:gd name="T35" fmla="*/ 91 h 182"/>
                    <a:gd name="T36" fmla="*/ 217 w 352"/>
                    <a:gd name="T37" fmla="*/ 89 h 182"/>
                    <a:gd name="T38" fmla="*/ 229 w 352"/>
                    <a:gd name="T39" fmla="*/ 87 h 182"/>
                    <a:gd name="T40" fmla="*/ 243 w 352"/>
                    <a:gd name="T41" fmla="*/ 82 h 182"/>
                    <a:gd name="T42" fmla="*/ 256 w 352"/>
                    <a:gd name="T43" fmla="*/ 74 h 182"/>
                    <a:gd name="T44" fmla="*/ 267 w 352"/>
                    <a:gd name="T45" fmla="*/ 59 h 182"/>
                    <a:gd name="T46" fmla="*/ 270 w 352"/>
                    <a:gd name="T47" fmla="*/ 45 h 182"/>
                    <a:gd name="T48" fmla="*/ 270 w 352"/>
                    <a:gd name="T49" fmla="*/ 30 h 182"/>
                    <a:gd name="T50" fmla="*/ 271 w 352"/>
                    <a:gd name="T51" fmla="*/ 15 h 182"/>
                    <a:gd name="T52" fmla="*/ 284 w 352"/>
                    <a:gd name="T53" fmla="*/ 18 h 182"/>
                    <a:gd name="T54" fmla="*/ 296 w 352"/>
                    <a:gd name="T55" fmla="*/ 18 h 182"/>
                    <a:gd name="T56" fmla="*/ 311 w 352"/>
                    <a:gd name="T57" fmla="*/ 14 h 182"/>
                    <a:gd name="T58" fmla="*/ 325 w 352"/>
                    <a:gd name="T59" fmla="*/ 10 h 182"/>
                    <a:gd name="T60" fmla="*/ 338 w 352"/>
                    <a:gd name="T61" fmla="*/ 4 h 182"/>
                    <a:gd name="T62" fmla="*/ 344 w 352"/>
                    <a:gd name="T63" fmla="*/ 12 h 182"/>
                    <a:gd name="T64" fmla="*/ 348 w 352"/>
                    <a:gd name="T65" fmla="*/ 24 h 182"/>
                    <a:gd name="T66" fmla="*/ 352 w 352"/>
                    <a:gd name="T67" fmla="*/ 39 h 182"/>
                    <a:gd name="T68" fmla="*/ 342 w 352"/>
                    <a:gd name="T69" fmla="*/ 33 h 182"/>
                    <a:gd name="T70" fmla="*/ 328 w 352"/>
                    <a:gd name="T71" fmla="*/ 21 h 182"/>
                    <a:gd name="T72" fmla="*/ 316 w 352"/>
                    <a:gd name="T73" fmla="*/ 27 h 182"/>
                    <a:gd name="T74" fmla="*/ 312 w 352"/>
                    <a:gd name="T75" fmla="*/ 37 h 182"/>
                    <a:gd name="T76" fmla="*/ 296 w 352"/>
                    <a:gd name="T77" fmla="*/ 45 h 182"/>
                    <a:gd name="T78" fmla="*/ 281 w 352"/>
                    <a:gd name="T79" fmla="*/ 55 h 182"/>
                    <a:gd name="T80" fmla="*/ 268 w 352"/>
                    <a:gd name="T81" fmla="*/ 65 h 182"/>
                    <a:gd name="T82" fmla="*/ 255 w 352"/>
                    <a:gd name="T83" fmla="*/ 75 h 182"/>
                    <a:gd name="T84" fmla="*/ 245 w 352"/>
                    <a:gd name="T85" fmla="*/ 84 h 182"/>
                    <a:gd name="T86" fmla="*/ 230 w 352"/>
                    <a:gd name="T87" fmla="*/ 100 h 182"/>
                    <a:gd name="T88" fmla="*/ 219 w 352"/>
                    <a:gd name="T89" fmla="*/ 111 h 182"/>
                    <a:gd name="T90" fmla="*/ 208 w 352"/>
                    <a:gd name="T91" fmla="*/ 122 h 182"/>
                    <a:gd name="T92" fmla="*/ 197 w 352"/>
                    <a:gd name="T93" fmla="*/ 121 h 182"/>
                    <a:gd name="T94" fmla="*/ 186 w 352"/>
                    <a:gd name="T95" fmla="*/ 122 h 182"/>
                    <a:gd name="T96" fmla="*/ 172 w 352"/>
                    <a:gd name="T97" fmla="*/ 129 h 182"/>
                    <a:gd name="T98" fmla="*/ 164 w 352"/>
                    <a:gd name="T99" fmla="*/ 141 h 182"/>
                    <a:gd name="T100" fmla="*/ 164 w 352"/>
                    <a:gd name="T101" fmla="*/ 154 h 182"/>
                    <a:gd name="T102" fmla="*/ 165 w 352"/>
                    <a:gd name="T103" fmla="*/ 166 h 182"/>
                    <a:gd name="T104" fmla="*/ 153 w 352"/>
                    <a:gd name="T105" fmla="*/ 179 h 182"/>
                    <a:gd name="T106" fmla="*/ 148 w 352"/>
                    <a:gd name="T107" fmla="*/ 174 h 182"/>
                    <a:gd name="T108" fmla="*/ 142 w 352"/>
                    <a:gd name="T109" fmla="*/ 157 h 182"/>
                    <a:gd name="T110" fmla="*/ 132 w 352"/>
                    <a:gd name="T111" fmla="*/ 137 h 182"/>
                    <a:gd name="T112" fmla="*/ 118 w 352"/>
                    <a:gd name="T113" fmla="*/ 115 h 182"/>
                    <a:gd name="T114" fmla="*/ 102 w 352"/>
                    <a:gd name="T115" fmla="*/ 94 h 182"/>
                    <a:gd name="T116" fmla="*/ 83 w 352"/>
                    <a:gd name="T117" fmla="*/ 76 h 18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52"/>
                    <a:gd name="T178" fmla="*/ 0 h 182"/>
                    <a:gd name="T179" fmla="*/ 352 w 352"/>
                    <a:gd name="T180" fmla="*/ 182 h 182"/>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52" h="182">
                      <a:moveTo>
                        <a:pt x="0" y="32"/>
                      </a:moveTo>
                      <a:lnTo>
                        <a:pt x="14" y="0"/>
                      </a:lnTo>
                      <a:lnTo>
                        <a:pt x="15" y="0"/>
                      </a:lnTo>
                      <a:lnTo>
                        <a:pt x="16" y="1"/>
                      </a:lnTo>
                      <a:lnTo>
                        <a:pt x="18" y="2"/>
                      </a:lnTo>
                      <a:lnTo>
                        <a:pt x="19" y="2"/>
                      </a:lnTo>
                      <a:lnTo>
                        <a:pt x="20" y="3"/>
                      </a:lnTo>
                      <a:lnTo>
                        <a:pt x="21" y="3"/>
                      </a:lnTo>
                      <a:lnTo>
                        <a:pt x="22" y="4"/>
                      </a:lnTo>
                      <a:lnTo>
                        <a:pt x="23" y="5"/>
                      </a:lnTo>
                      <a:lnTo>
                        <a:pt x="24" y="6"/>
                      </a:lnTo>
                      <a:lnTo>
                        <a:pt x="26" y="7"/>
                      </a:lnTo>
                      <a:lnTo>
                        <a:pt x="28" y="8"/>
                      </a:lnTo>
                      <a:lnTo>
                        <a:pt x="27" y="8"/>
                      </a:lnTo>
                      <a:lnTo>
                        <a:pt x="26" y="8"/>
                      </a:lnTo>
                      <a:lnTo>
                        <a:pt x="26" y="9"/>
                      </a:lnTo>
                      <a:lnTo>
                        <a:pt x="25" y="10"/>
                      </a:lnTo>
                      <a:lnTo>
                        <a:pt x="25" y="12"/>
                      </a:lnTo>
                      <a:lnTo>
                        <a:pt x="24" y="13"/>
                      </a:lnTo>
                      <a:lnTo>
                        <a:pt x="24" y="15"/>
                      </a:lnTo>
                      <a:lnTo>
                        <a:pt x="23" y="16"/>
                      </a:lnTo>
                      <a:lnTo>
                        <a:pt x="23" y="17"/>
                      </a:lnTo>
                      <a:lnTo>
                        <a:pt x="23" y="18"/>
                      </a:lnTo>
                      <a:lnTo>
                        <a:pt x="23" y="19"/>
                      </a:lnTo>
                      <a:lnTo>
                        <a:pt x="23" y="20"/>
                      </a:lnTo>
                      <a:lnTo>
                        <a:pt x="23" y="21"/>
                      </a:lnTo>
                      <a:lnTo>
                        <a:pt x="23" y="23"/>
                      </a:lnTo>
                      <a:lnTo>
                        <a:pt x="23" y="25"/>
                      </a:lnTo>
                      <a:lnTo>
                        <a:pt x="23" y="26"/>
                      </a:lnTo>
                      <a:lnTo>
                        <a:pt x="23" y="27"/>
                      </a:lnTo>
                      <a:lnTo>
                        <a:pt x="24" y="28"/>
                      </a:lnTo>
                      <a:lnTo>
                        <a:pt x="25" y="30"/>
                      </a:lnTo>
                      <a:lnTo>
                        <a:pt x="26" y="32"/>
                      </a:lnTo>
                      <a:lnTo>
                        <a:pt x="27" y="32"/>
                      </a:lnTo>
                      <a:lnTo>
                        <a:pt x="28" y="34"/>
                      </a:lnTo>
                      <a:lnTo>
                        <a:pt x="29" y="34"/>
                      </a:lnTo>
                      <a:lnTo>
                        <a:pt x="30" y="35"/>
                      </a:lnTo>
                      <a:lnTo>
                        <a:pt x="31" y="35"/>
                      </a:lnTo>
                      <a:lnTo>
                        <a:pt x="32" y="36"/>
                      </a:lnTo>
                      <a:lnTo>
                        <a:pt x="34" y="36"/>
                      </a:lnTo>
                      <a:lnTo>
                        <a:pt x="35" y="36"/>
                      </a:lnTo>
                      <a:lnTo>
                        <a:pt x="36" y="36"/>
                      </a:lnTo>
                      <a:lnTo>
                        <a:pt x="37" y="36"/>
                      </a:lnTo>
                      <a:lnTo>
                        <a:pt x="38" y="36"/>
                      </a:lnTo>
                      <a:lnTo>
                        <a:pt x="39" y="36"/>
                      </a:lnTo>
                      <a:lnTo>
                        <a:pt x="41" y="36"/>
                      </a:lnTo>
                      <a:lnTo>
                        <a:pt x="42" y="35"/>
                      </a:lnTo>
                      <a:lnTo>
                        <a:pt x="44" y="34"/>
                      </a:lnTo>
                      <a:lnTo>
                        <a:pt x="46" y="34"/>
                      </a:lnTo>
                      <a:lnTo>
                        <a:pt x="47" y="33"/>
                      </a:lnTo>
                      <a:lnTo>
                        <a:pt x="48" y="32"/>
                      </a:lnTo>
                      <a:lnTo>
                        <a:pt x="49" y="31"/>
                      </a:lnTo>
                      <a:lnTo>
                        <a:pt x="50" y="30"/>
                      </a:lnTo>
                      <a:lnTo>
                        <a:pt x="50" y="29"/>
                      </a:lnTo>
                      <a:lnTo>
                        <a:pt x="51" y="28"/>
                      </a:lnTo>
                      <a:lnTo>
                        <a:pt x="52" y="29"/>
                      </a:lnTo>
                      <a:lnTo>
                        <a:pt x="53" y="30"/>
                      </a:lnTo>
                      <a:lnTo>
                        <a:pt x="54" y="32"/>
                      </a:lnTo>
                      <a:lnTo>
                        <a:pt x="55" y="32"/>
                      </a:lnTo>
                      <a:lnTo>
                        <a:pt x="56" y="34"/>
                      </a:lnTo>
                      <a:lnTo>
                        <a:pt x="57" y="34"/>
                      </a:lnTo>
                      <a:lnTo>
                        <a:pt x="58" y="35"/>
                      </a:lnTo>
                      <a:lnTo>
                        <a:pt x="59" y="36"/>
                      </a:lnTo>
                      <a:lnTo>
                        <a:pt x="60" y="37"/>
                      </a:lnTo>
                      <a:lnTo>
                        <a:pt x="61" y="38"/>
                      </a:lnTo>
                      <a:lnTo>
                        <a:pt x="62" y="39"/>
                      </a:lnTo>
                      <a:lnTo>
                        <a:pt x="64" y="40"/>
                      </a:lnTo>
                      <a:lnTo>
                        <a:pt x="65" y="41"/>
                      </a:lnTo>
                      <a:lnTo>
                        <a:pt x="65" y="43"/>
                      </a:lnTo>
                      <a:lnTo>
                        <a:pt x="67" y="43"/>
                      </a:lnTo>
                      <a:lnTo>
                        <a:pt x="68" y="45"/>
                      </a:lnTo>
                      <a:lnTo>
                        <a:pt x="68" y="46"/>
                      </a:lnTo>
                      <a:lnTo>
                        <a:pt x="69" y="47"/>
                      </a:lnTo>
                      <a:lnTo>
                        <a:pt x="69" y="48"/>
                      </a:lnTo>
                      <a:lnTo>
                        <a:pt x="71" y="49"/>
                      </a:lnTo>
                      <a:lnTo>
                        <a:pt x="71" y="51"/>
                      </a:lnTo>
                      <a:lnTo>
                        <a:pt x="72" y="51"/>
                      </a:lnTo>
                      <a:lnTo>
                        <a:pt x="73" y="53"/>
                      </a:lnTo>
                      <a:lnTo>
                        <a:pt x="74" y="54"/>
                      </a:lnTo>
                      <a:lnTo>
                        <a:pt x="75" y="55"/>
                      </a:lnTo>
                      <a:lnTo>
                        <a:pt x="76" y="56"/>
                      </a:lnTo>
                      <a:lnTo>
                        <a:pt x="77" y="57"/>
                      </a:lnTo>
                      <a:lnTo>
                        <a:pt x="78" y="58"/>
                      </a:lnTo>
                      <a:lnTo>
                        <a:pt x="79" y="58"/>
                      </a:lnTo>
                      <a:lnTo>
                        <a:pt x="80" y="59"/>
                      </a:lnTo>
                      <a:lnTo>
                        <a:pt x="81" y="60"/>
                      </a:lnTo>
                      <a:lnTo>
                        <a:pt x="82" y="61"/>
                      </a:lnTo>
                      <a:lnTo>
                        <a:pt x="83" y="61"/>
                      </a:lnTo>
                      <a:lnTo>
                        <a:pt x="84" y="62"/>
                      </a:lnTo>
                      <a:lnTo>
                        <a:pt x="85" y="62"/>
                      </a:lnTo>
                      <a:lnTo>
                        <a:pt x="87" y="63"/>
                      </a:lnTo>
                      <a:lnTo>
                        <a:pt x="89" y="64"/>
                      </a:lnTo>
                      <a:lnTo>
                        <a:pt x="90" y="65"/>
                      </a:lnTo>
                      <a:lnTo>
                        <a:pt x="91" y="65"/>
                      </a:lnTo>
                      <a:lnTo>
                        <a:pt x="92" y="65"/>
                      </a:lnTo>
                      <a:lnTo>
                        <a:pt x="93" y="66"/>
                      </a:lnTo>
                      <a:lnTo>
                        <a:pt x="94" y="66"/>
                      </a:lnTo>
                      <a:lnTo>
                        <a:pt x="96" y="67"/>
                      </a:lnTo>
                      <a:lnTo>
                        <a:pt x="97" y="67"/>
                      </a:lnTo>
                      <a:lnTo>
                        <a:pt x="98" y="67"/>
                      </a:lnTo>
                      <a:lnTo>
                        <a:pt x="99" y="68"/>
                      </a:lnTo>
                      <a:lnTo>
                        <a:pt x="100" y="68"/>
                      </a:lnTo>
                      <a:lnTo>
                        <a:pt x="101" y="68"/>
                      </a:lnTo>
                      <a:lnTo>
                        <a:pt x="102" y="68"/>
                      </a:lnTo>
                      <a:lnTo>
                        <a:pt x="103" y="69"/>
                      </a:lnTo>
                      <a:lnTo>
                        <a:pt x="105" y="69"/>
                      </a:lnTo>
                      <a:lnTo>
                        <a:pt x="106" y="69"/>
                      </a:lnTo>
                      <a:lnTo>
                        <a:pt x="107" y="69"/>
                      </a:lnTo>
                      <a:lnTo>
                        <a:pt x="108" y="69"/>
                      </a:lnTo>
                      <a:lnTo>
                        <a:pt x="109" y="69"/>
                      </a:lnTo>
                      <a:lnTo>
                        <a:pt x="110" y="69"/>
                      </a:lnTo>
                      <a:lnTo>
                        <a:pt x="112" y="69"/>
                      </a:lnTo>
                      <a:lnTo>
                        <a:pt x="112" y="70"/>
                      </a:lnTo>
                      <a:lnTo>
                        <a:pt x="114" y="70"/>
                      </a:lnTo>
                      <a:lnTo>
                        <a:pt x="116" y="70"/>
                      </a:lnTo>
                      <a:lnTo>
                        <a:pt x="117" y="70"/>
                      </a:lnTo>
                      <a:lnTo>
                        <a:pt x="118" y="70"/>
                      </a:lnTo>
                      <a:lnTo>
                        <a:pt x="119" y="70"/>
                      </a:lnTo>
                      <a:lnTo>
                        <a:pt x="121" y="70"/>
                      </a:lnTo>
                      <a:lnTo>
                        <a:pt x="122" y="70"/>
                      </a:lnTo>
                      <a:lnTo>
                        <a:pt x="123" y="70"/>
                      </a:lnTo>
                      <a:lnTo>
                        <a:pt x="141" y="93"/>
                      </a:lnTo>
                      <a:lnTo>
                        <a:pt x="140" y="94"/>
                      </a:lnTo>
                      <a:lnTo>
                        <a:pt x="140" y="96"/>
                      </a:lnTo>
                      <a:lnTo>
                        <a:pt x="140" y="98"/>
                      </a:lnTo>
                      <a:lnTo>
                        <a:pt x="140" y="99"/>
                      </a:lnTo>
                      <a:lnTo>
                        <a:pt x="140" y="101"/>
                      </a:lnTo>
                      <a:lnTo>
                        <a:pt x="140" y="102"/>
                      </a:lnTo>
                      <a:lnTo>
                        <a:pt x="140" y="104"/>
                      </a:lnTo>
                      <a:lnTo>
                        <a:pt x="141" y="105"/>
                      </a:lnTo>
                      <a:lnTo>
                        <a:pt x="141" y="107"/>
                      </a:lnTo>
                      <a:lnTo>
                        <a:pt x="142" y="108"/>
                      </a:lnTo>
                      <a:lnTo>
                        <a:pt x="143" y="109"/>
                      </a:lnTo>
                      <a:lnTo>
                        <a:pt x="144" y="110"/>
                      </a:lnTo>
                      <a:lnTo>
                        <a:pt x="145" y="111"/>
                      </a:lnTo>
                      <a:lnTo>
                        <a:pt x="146" y="112"/>
                      </a:lnTo>
                      <a:lnTo>
                        <a:pt x="147" y="113"/>
                      </a:lnTo>
                      <a:lnTo>
                        <a:pt x="148" y="113"/>
                      </a:lnTo>
                      <a:lnTo>
                        <a:pt x="150" y="114"/>
                      </a:lnTo>
                      <a:lnTo>
                        <a:pt x="151" y="115"/>
                      </a:lnTo>
                      <a:lnTo>
                        <a:pt x="153" y="115"/>
                      </a:lnTo>
                      <a:lnTo>
                        <a:pt x="154" y="115"/>
                      </a:lnTo>
                      <a:lnTo>
                        <a:pt x="155" y="115"/>
                      </a:lnTo>
                      <a:lnTo>
                        <a:pt x="157" y="115"/>
                      </a:lnTo>
                      <a:lnTo>
                        <a:pt x="158" y="114"/>
                      </a:lnTo>
                      <a:lnTo>
                        <a:pt x="159" y="113"/>
                      </a:lnTo>
                      <a:lnTo>
                        <a:pt x="161" y="113"/>
                      </a:lnTo>
                      <a:lnTo>
                        <a:pt x="162" y="112"/>
                      </a:lnTo>
                      <a:lnTo>
                        <a:pt x="163" y="111"/>
                      </a:lnTo>
                      <a:lnTo>
                        <a:pt x="164" y="110"/>
                      </a:lnTo>
                      <a:lnTo>
                        <a:pt x="165" y="109"/>
                      </a:lnTo>
                      <a:lnTo>
                        <a:pt x="165" y="108"/>
                      </a:lnTo>
                      <a:lnTo>
                        <a:pt x="166" y="107"/>
                      </a:lnTo>
                      <a:lnTo>
                        <a:pt x="167" y="105"/>
                      </a:lnTo>
                      <a:lnTo>
                        <a:pt x="167" y="104"/>
                      </a:lnTo>
                      <a:lnTo>
                        <a:pt x="168" y="102"/>
                      </a:lnTo>
                      <a:lnTo>
                        <a:pt x="168" y="101"/>
                      </a:lnTo>
                      <a:lnTo>
                        <a:pt x="168" y="99"/>
                      </a:lnTo>
                      <a:lnTo>
                        <a:pt x="168" y="98"/>
                      </a:lnTo>
                      <a:lnTo>
                        <a:pt x="168" y="97"/>
                      </a:lnTo>
                      <a:lnTo>
                        <a:pt x="168" y="95"/>
                      </a:lnTo>
                      <a:lnTo>
                        <a:pt x="168" y="94"/>
                      </a:lnTo>
                      <a:lnTo>
                        <a:pt x="169" y="94"/>
                      </a:lnTo>
                      <a:lnTo>
                        <a:pt x="170" y="94"/>
                      </a:lnTo>
                      <a:lnTo>
                        <a:pt x="172" y="94"/>
                      </a:lnTo>
                      <a:lnTo>
                        <a:pt x="173" y="94"/>
                      </a:lnTo>
                      <a:lnTo>
                        <a:pt x="174" y="94"/>
                      </a:lnTo>
                      <a:lnTo>
                        <a:pt x="175" y="94"/>
                      </a:lnTo>
                      <a:lnTo>
                        <a:pt x="176" y="94"/>
                      </a:lnTo>
                      <a:lnTo>
                        <a:pt x="177" y="93"/>
                      </a:lnTo>
                      <a:lnTo>
                        <a:pt x="178" y="93"/>
                      </a:lnTo>
                      <a:lnTo>
                        <a:pt x="179" y="93"/>
                      </a:lnTo>
                      <a:lnTo>
                        <a:pt x="181" y="93"/>
                      </a:lnTo>
                      <a:lnTo>
                        <a:pt x="183" y="93"/>
                      </a:lnTo>
                      <a:lnTo>
                        <a:pt x="184" y="93"/>
                      </a:lnTo>
                      <a:lnTo>
                        <a:pt x="185" y="93"/>
                      </a:lnTo>
                      <a:lnTo>
                        <a:pt x="186" y="93"/>
                      </a:lnTo>
                      <a:lnTo>
                        <a:pt x="188" y="93"/>
                      </a:lnTo>
                      <a:lnTo>
                        <a:pt x="189" y="93"/>
                      </a:lnTo>
                      <a:lnTo>
                        <a:pt x="190" y="93"/>
                      </a:lnTo>
                      <a:lnTo>
                        <a:pt x="191" y="93"/>
                      </a:lnTo>
                      <a:lnTo>
                        <a:pt x="192" y="93"/>
                      </a:lnTo>
                      <a:lnTo>
                        <a:pt x="194" y="92"/>
                      </a:lnTo>
                      <a:lnTo>
                        <a:pt x="195" y="92"/>
                      </a:lnTo>
                      <a:lnTo>
                        <a:pt x="196" y="92"/>
                      </a:lnTo>
                      <a:lnTo>
                        <a:pt x="197" y="92"/>
                      </a:lnTo>
                      <a:lnTo>
                        <a:pt x="199" y="92"/>
                      </a:lnTo>
                      <a:lnTo>
                        <a:pt x="200" y="92"/>
                      </a:lnTo>
                      <a:lnTo>
                        <a:pt x="201" y="91"/>
                      </a:lnTo>
                      <a:lnTo>
                        <a:pt x="202" y="91"/>
                      </a:lnTo>
                      <a:lnTo>
                        <a:pt x="203" y="91"/>
                      </a:lnTo>
                      <a:lnTo>
                        <a:pt x="205" y="91"/>
                      </a:lnTo>
                      <a:lnTo>
                        <a:pt x="206" y="91"/>
                      </a:lnTo>
                      <a:lnTo>
                        <a:pt x="207" y="91"/>
                      </a:lnTo>
                      <a:lnTo>
                        <a:pt x="208" y="91"/>
                      </a:lnTo>
                      <a:lnTo>
                        <a:pt x="210" y="91"/>
                      </a:lnTo>
                      <a:lnTo>
                        <a:pt x="211" y="90"/>
                      </a:lnTo>
                      <a:lnTo>
                        <a:pt x="212" y="90"/>
                      </a:lnTo>
                      <a:lnTo>
                        <a:pt x="213" y="90"/>
                      </a:lnTo>
                      <a:lnTo>
                        <a:pt x="214" y="90"/>
                      </a:lnTo>
                      <a:lnTo>
                        <a:pt x="215" y="89"/>
                      </a:lnTo>
                      <a:lnTo>
                        <a:pt x="217" y="89"/>
                      </a:lnTo>
                      <a:lnTo>
                        <a:pt x="218" y="89"/>
                      </a:lnTo>
                      <a:lnTo>
                        <a:pt x="219" y="89"/>
                      </a:lnTo>
                      <a:lnTo>
                        <a:pt x="220" y="88"/>
                      </a:lnTo>
                      <a:lnTo>
                        <a:pt x="221" y="88"/>
                      </a:lnTo>
                      <a:lnTo>
                        <a:pt x="222" y="88"/>
                      </a:lnTo>
                      <a:lnTo>
                        <a:pt x="224" y="88"/>
                      </a:lnTo>
                      <a:lnTo>
                        <a:pt x="225" y="87"/>
                      </a:lnTo>
                      <a:lnTo>
                        <a:pt x="226" y="87"/>
                      </a:lnTo>
                      <a:lnTo>
                        <a:pt x="228" y="87"/>
                      </a:lnTo>
                      <a:lnTo>
                        <a:pt x="229" y="87"/>
                      </a:lnTo>
                      <a:lnTo>
                        <a:pt x="230" y="86"/>
                      </a:lnTo>
                      <a:lnTo>
                        <a:pt x="232" y="86"/>
                      </a:lnTo>
                      <a:lnTo>
                        <a:pt x="233" y="85"/>
                      </a:lnTo>
                      <a:lnTo>
                        <a:pt x="235" y="85"/>
                      </a:lnTo>
                      <a:lnTo>
                        <a:pt x="237" y="84"/>
                      </a:lnTo>
                      <a:lnTo>
                        <a:pt x="239" y="84"/>
                      </a:lnTo>
                      <a:lnTo>
                        <a:pt x="240" y="84"/>
                      </a:lnTo>
                      <a:lnTo>
                        <a:pt x="241" y="83"/>
                      </a:lnTo>
                      <a:lnTo>
                        <a:pt x="242" y="82"/>
                      </a:lnTo>
                      <a:lnTo>
                        <a:pt x="243" y="82"/>
                      </a:lnTo>
                      <a:lnTo>
                        <a:pt x="244" y="82"/>
                      </a:lnTo>
                      <a:lnTo>
                        <a:pt x="245" y="81"/>
                      </a:lnTo>
                      <a:lnTo>
                        <a:pt x="247" y="80"/>
                      </a:lnTo>
                      <a:lnTo>
                        <a:pt x="248" y="80"/>
                      </a:lnTo>
                      <a:lnTo>
                        <a:pt x="248" y="79"/>
                      </a:lnTo>
                      <a:lnTo>
                        <a:pt x="249" y="79"/>
                      </a:lnTo>
                      <a:lnTo>
                        <a:pt x="251" y="78"/>
                      </a:lnTo>
                      <a:lnTo>
                        <a:pt x="253" y="76"/>
                      </a:lnTo>
                      <a:lnTo>
                        <a:pt x="255" y="75"/>
                      </a:lnTo>
                      <a:lnTo>
                        <a:pt x="256" y="74"/>
                      </a:lnTo>
                      <a:lnTo>
                        <a:pt x="258" y="73"/>
                      </a:lnTo>
                      <a:lnTo>
                        <a:pt x="259" y="71"/>
                      </a:lnTo>
                      <a:lnTo>
                        <a:pt x="260" y="70"/>
                      </a:lnTo>
                      <a:lnTo>
                        <a:pt x="262" y="68"/>
                      </a:lnTo>
                      <a:lnTo>
                        <a:pt x="263" y="67"/>
                      </a:lnTo>
                      <a:lnTo>
                        <a:pt x="263" y="66"/>
                      </a:lnTo>
                      <a:lnTo>
                        <a:pt x="264" y="65"/>
                      </a:lnTo>
                      <a:lnTo>
                        <a:pt x="265" y="63"/>
                      </a:lnTo>
                      <a:lnTo>
                        <a:pt x="266" y="62"/>
                      </a:lnTo>
                      <a:lnTo>
                        <a:pt x="267" y="60"/>
                      </a:lnTo>
                      <a:lnTo>
                        <a:pt x="267" y="59"/>
                      </a:lnTo>
                      <a:lnTo>
                        <a:pt x="268" y="57"/>
                      </a:lnTo>
                      <a:lnTo>
                        <a:pt x="268" y="56"/>
                      </a:lnTo>
                      <a:lnTo>
                        <a:pt x="269" y="55"/>
                      </a:lnTo>
                      <a:lnTo>
                        <a:pt x="269" y="54"/>
                      </a:lnTo>
                      <a:lnTo>
                        <a:pt x="269" y="52"/>
                      </a:lnTo>
                      <a:lnTo>
                        <a:pt x="270" y="51"/>
                      </a:lnTo>
                      <a:lnTo>
                        <a:pt x="270" y="50"/>
                      </a:lnTo>
                      <a:lnTo>
                        <a:pt x="270" y="49"/>
                      </a:lnTo>
                      <a:lnTo>
                        <a:pt x="270" y="47"/>
                      </a:lnTo>
                      <a:lnTo>
                        <a:pt x="270" y="46"/>
                      </a:lnTo>
                      <a:lnTo>
                        <a:pt x="270" y="45"/>
                      </a:lnTo>
                      <a:lnTo>
                        <a:pt x="270" y="44"/>
                      </a:lnTo>
                      <a:lnTo>
                        <a:pt x="270" y="43"/>
                      </a:lnTo>
                      <a:lnTo>
                        <a:pt x="270" y="42"/>
                      </a:lnTo>
                      <a:lnTo>
                        <a:pt x="270" y="40"/>
                      </a:lnTo>
                      <a:lnTo>
                        <a:pt x="270" y="39"/>
                      </a:lnTo>
                      <a:lnTo>
                        <a:pt x="270" y="38"/>
                      </a:lnTo>
                      <a:lnTo>
                        <a:pt x="270" y="36"/>
                      </a:lnTo>
                      <a:lnTo>
                        <a:pt x="270" y="35"/>
                      </a:lnTo>
                      <a:lnTo>
                        <a:pt x="270" y="34"/>
                      </a:lnTo>
                      <a:lnTo>
                        <a:pt x="270" y="32"/>
                      </a:lnTo>
                      <a:lnTo>
                        <a:pt x="270" y="30"/>
                      </a:lnTo>
                      <a:lnTo>
                        <a:pt x="270" y="29"/>
                      </a:lnTo>
                      <a:lnTo>
                        <a:pt x="270" y="27"/>
                      </a:lnTo>
                      <a:lnTo>
                        <a:pt x="270" y="26"/>
                      </a:lnTo>
                      <a:lnTo>
                        <a:pt x="270" y="25"/>
                      </a:lnTo>
                      <a:lnTo>
                        <a:pt x="270" y="23"/>
                      </a:lnTo>
                      <a:lnTo>
                        <a:pt x="270" y="22"/>
                      </a:lnTo>
                      <a:lnTo>
                        <a:pt x="270" y="20"/>
                      </a:lnTo>
                      <a:lnTo>
                        <a:pt x="270" y="19"/>
                      </a:lnTo>
                      <a:lnTo>
                        <a:pt x="270" y="18"/>
                      </a:lnTo>
                      <a:lnTo>
                        <a:pt x="271" y="17"/>
                      </a:lnTo>
                      <a:lnTo>
                        <a:pt x="271" y="15"/>
                      </a:lnTo>
                      <a:lnTo>
                        <a:pt x="272" y="14"/>
                      </a:lnTo>
                      <a:lnTo>
                        <a:pt x="273" y="13"/>
                      </a:lnTo>
                      <a:lnTo>
                        <a:pt x="275" y="13"/>
                      </a:lnTo>
                      <a:lnTo>
                        <a:pt x="275" y="14"/>
                      </a:lnTo>
                      <a:lnTo>
                        <a:pt x="276" y="14"/>
                      </a:lnTo>
                      <a:lnTo>
                        <a:pt x="277" y="15"/>
                      </a:lnTo>
                      <a:lnTo>
                        <a:pt x="278" y="16"/>
                      </a:lnTo>
                      <a:lnTo>
                        <a:pt x="279" y="17"/>
                      </a:lnTo>
                      <a:lnTo>
                        <a:pt x="281" y="18"/>
                      </a:lnTo>
                      <a:lnTo>
                        <a:pt x="282" y="18"/>
                      </a:lnTo>
                      <a:lnTo>
                        <a:pt x="284" y="18"/>
                      </a:lnTo>
                      <a:lnTo>
                        <a:pt x="285" y="18"/>
                      </a:lnTo>
                      <a:lnTo>
                        <a:pt x="286" y="18"/>
                      </a:lnTo>
                      <a:lnTo>
                        <a:pt x="287" y="18"/>
                      </a:lnTo>
                      <a:lnTo>
                        <a:pt x="288" y="18"/>
                      </a:lnTo>
                      <a:lnTo>
                        <a:pt x="289" y="18"/>
                      </a:lnTo>
                      <a:lnTo>
                        <a:pt x="290" y="18"/>
                      </a:lnTo>
                      <a:lnTo>
                        <a:pt x="291" y="18"/>
                      </a:lnTo>
                      <a:lnTo>
                        <a:pt x="293" y="18"/>
                      </a:lnTo>
                      <a:lnTo>
                        <a:pt x="295" y="18"/>
                      </a:lnTo>
                      <a:lnTo>
                        <a:pt x="296" y="18"/>
                      </a:lnTo>
                      <a:lnTo>
                        <a:pt x="297" y="18"/>
                      </a:lnTo>
                      <a:lnTo>
                        <a:pt x="299" y="17"/>
                      </a:lnTo>
                      <a:lnTo>
                        <a:pt x="300" y="17"/>
                      </a:lnTo>
                      <a:lnTo>
                        <a:pt x="301" y="17"/>
                      </a:lnTo>
                      <a:lnTo>
                        <a:pt x="303" y="16"/>
                      </a:lnTo>
                      <a:lnTo>
                        <a:pt x="304" y="16"/>
                      </a:lnTo>
                      <a:lnTo>
                        <a:pt x="305" y="16"/>
                      </a:lnTo>
                      <a:lnTo>
                        <a:pt x="307" y="15"/>
                      </a:lnTo>
                      <a:lnTo>
                        <a:pt x="308" y="15"/>
                      </a:lnTo>
                      <a:lnTo>
                        <a:pt x="309" y="14"/>
                      </a:lnTo>
                      <a:lnTo>
                        <a:pt x="311" y="14"/>
                      </a:lnTo>
                      <a:lnTo>
                        <a:pt x="312" y="14"/>
                      </a:lnTo>
                      <a:lnTo>
                        <a:pt x="313" y="14"/>
                      </a:lnTo>
                      <a:lnTo>
                        <a:pt x="315" y="13"/>
                      </a:lnTo>
                      <a:lnTo>
                        <a:pt x="316" y="13"/>
                      </a:lnTo>
                      <a:lnTo>
                        <a:pt x="317" y="12"/>
                      </a:lnTo>
                      <a:lnTo>
                        <a:pt x="318" y="12"/>
                      </a:lnTo>
                      <a:lnTo>
                        <a:pt x="319" y="11"/>
                      </a:lnTo>
                      <a:lnTo>
                        <a:pt x="321" y="11"/>
                      </a:lnTo>
                      <a:lnTo>
                        <a:pt x="322" y="10"/>
                      </a:lnTo>
                      <a:lnTo>
                        <a:pt x="323" y="10"/>
                      </a:lnTo>
                      <a:lnTo>
                        <a:pt x="325" y="10"/>
                      </a:lnTo>
                      <a:lnTo>
                        <a:pt x="326" y="9"/>
                      </a:lnTo>
                      <a:lnTo>
                        <a:pt x="327" y="9"/>
                      </a:lnTo>
                      <a:lnTo>
                        <a:pt x="328" y="8"/>
                      </a:lnTo>
                      <a:lnTo>
                        <a:pt x="329" y="7"/>
                      </a:lnTo>
                      <a:lnTo>
                        <a:pt x="330" y="7"/>
                      </a:lnTo>
                      <a:lnTo>
                        <a:pt x="331" y="7"/>
                      </a:lnTo>
                      <a:lnTo>
                        <a:pt x="332" y="7"/>
                      </a:lnTo>
                      <a:lnTo>
                        <a:pt x="333" y="6"/>
                      </a:lnTo>
                      <a:lnTo>
                        <a:pt x="335" y="5"/>
                      </a:lnTo>
                      <a:lnTo>
                        <a:pt x="337" y="5"/>
                      </a:lnTo>
                      <a:lnTo>
                        <a:pt x="338" y="4"/>
                      </a:lnTo>
                      <a:lnTo>
                        <a:pt x="338" y="3"/>
                      </a:lnTo>
                      <a:lnTo>
                        <a:pt x="340" y="3"/>
                      </a:lnTo>
                      <a:lnTo>
                        <a:pt x="340" y="4"/>
                      </a:lnTo>
                      <a:lnTo>
                        <a:pt x="341" y="5"/>
                      </a:lnTo>
                      <a:lnTo>
                        <a:pt x="341" y="6"/>
                      </a:lnTo>
                      <a:lnTo>
                        <a:pt x="342" y="7"/>
                      </a:lnTo>
                      <a:lnTo>
                        <a:pt x="342" y="9"/>
                      </a:lnTo>
                      <a:lnTo>
                        <a:pt x="343" y="10"/>
                      </a:lnTo>
                      <a:lnTo>
                        <a:pt x="344" y="12"/>
                      </a:lnTo>
                      <a:lnTo>
                        <a:pt x="344" y="13"/>
                      </a:lnTo>
                      <a:lnTo>
                        <a:pt x="345" y="14"/>
                      </a:lnTo>
                      <a:lnTo>
                        <a:pt x="345" y="15"/>
                      </a:lnTo>
                      <a:lnTo>
                        <a:pt x="345" y="16"/>
                      </a:lnTo>
                      <a:lnTo>
                        <a:pt x="346" y="18"/>
                      </a:lnTo>
                      <a:lnTo>
                        <a:pt x="346" y="19"/>
                      </a:lnTo>
                      <a:lnTo>
                        <a:pt x="347" y="20"/>
                      </a:lnTo>
                      <a:lnTo>
                        <a:pt x="348" y="21"/>
                      </a:lnTo>
                      <a:lnTo>
                        <a:pt x="348" y="22"/>
                      </a:lnTo>
                      <a:lnTo>
                        <a:pt x="348" y="23"/>
                      </a:lnTo>
                      <a:lnTo>
                        <a:pt x="348" y="24"/>
                      </a:lnTo>
                      <a:lnTo>
                        <a:pt x="349" y="25"/>
                      </a:lnTo>
                      <a:lnTo>
                        <a:pt x="349" y="27"/>
                      </a:lnTo>
                      <a:lnTo>
                        <a:pt x="350" y="28"/>
                      </a:lnTo>
                      <a:lnTo>
                        <a:pt x="350" y="29"/>
                      </a:lnTo>
                      <a:lnTo>
                        <a:pt x="350" y="30"/>
                      </a:lnTo>
                      <a:lnTo>
                        <a:pt x="351" y="32"/>
                      </a:lnTo>
                      <a:lnTo>
                        <a:pt x="352" y="34"/>
                      </a:lnTo>
                      <a:lnTo>
                        <a:pt x="352" y="35"/>
                      </a:lnTo>
                      <a:lnTo>
                        <a:pt x="352" y="37"/>
                      </a:lnTo>
                      <a:lnTo>
                        <a:pt x="352" y="38"/>
                      </a:lnTo>
                      <a:lnTo>
                        <a:pt x="352" y="39"/>
                      </a:lnTo>
                      <a:lnTo>
                        <a:pt x="352" y="40"/>
                      </a:lnTo>
                      <a:lnTo>
                        <a:pt x="351" y="40"/>
                      </a:lnTo>
                      <a:lnTo>
                        <a:pt x="350" y="40"/>
                      </a:lnTo>
                      <a:lnTo>
                        <a:pt x="348" y="39"/>
                      </a:lnTo>
                      <a:lnTo>
                        <a:pt x="347" y="38"/>
                      </a:lnTo>
                      <a:lnTo>
                        <a:pt x="346" y="37"/>
                      </a:lnTo>
                      <a:lnTo>
                        <a:pt x="345" y="36"/>
                      </a:lnTo>
                      <a:lnTo>
                        <a:pt x="344" y="35"/>
                      </a:lnTo>
                      <a:lnTo>
                        <a:pt x="343" y="34"/>
                      </a:lnTo>
                      <a:lnTo>
                        <a:pt x="342" y="33"/>
                      </a:lnTo>
                      <a:lnTo>
                        <a:pt x="341" y="32"/>
                      </a:lnTo>
                      <a:lnTo>
                        <a:pt x="340" y="30"/>
                      </a:lnTo>
                      <a:lnTo>
                        <a:pt x="338" y="29"/>
                      </a:lnTo>
                      <a:lnTo>
                        <a:pt x="334" y="31"/>
                      </a:lnTo>
                      <a:lnTo>
                        <a:pt x="333" y="29"/>
                      </a:lnTo>
                      <a:lnTo>
                        <a:pt x="333" y="28"/>
                      </a:lnTo>
                      <a:lnTo>
                        <a:pt x="332" y="27"/>
                      </a:lnTo>
                      <a:lnTo>
                        <a:pt x="331" y="25"/>
                      </a:lnTo>
                      <a:lnTo>
                        <a:pt x="330" y="23"/>
                      </a:lnTo>
                      <a:lnTo>
                        <a:pt x="329" y="23"/>
                      </a:lnTo>
                      <a:lnTo>
                        <a:pt x="328" y="21"/>
                      </a:lnTo>
                      <a:lnTo>
                        <a:pt x="326" y="21"/>
                      </a:lnTo>
                      <a:lnTo>
                        <a:pt x="325" y="21"/>
                      </a:lnTo>
                      <a:lnTo>
                        <a:pt x="324" y="21"/>
                      </a:lnTo>
                      <a:lnTo>
                        <a:pt x="323" y="21"/>
                      </a:lnTo>
                      <a:lnTo>
                        <a:pt x="322" y="21"/>
                      </a:lnTo>
                      <a:lnTo>
                        <a:pt x="320" y="22"/>
                      </a:lnTo>
                      <a:lnTo>
                        <a:pt x="319" y="23"/>
                      </a:lnTo>
                      <a:lnTo>
                        <a:pt x="318" y="23"/>
                      </a:lnTo>
                      <a:lnTo>
                        <a:pt x="316" y="24"/>
                      </a:lnTo>
                      <a:lnTo>
                        <a:pt x="316" y="25"/>
                      </a:lnTo>
                      <a:lnTo>
                        <a:pt x="316" y="27"/>
                      </a:lnTo>
                      <a:lnTo>
                        <a:pt x="315" y="28"/>
                      </a:lnTo>
                      <a:lnTo>
                        <a:pt x="315" y="29"/>
                      </a:lnTo>
                      <a:lnTo>
                        <a:pt x="315" y="30"/>
                      </a:lnTo>
                      <a:lnTo>
                        <a:pt x="315" y="32"/>
                      </a:lnTo>
                      <a:lnTo>
                        <a:pt x="316" y="34"/>
                      </a:lnTo>
                      <a:lnTo>
                        <a:pt x="316" y="35"/>
                      </a:lnTo>
                      <a:lnTo>
                        <a:pt x="315" y="36"/>
                      </a:lnTo>
                      <a:lnTo>
                        <a:pt x="313" y="36"/>
                      </a:lnTo>
                      <a:lnTo>
                        <a:pt x="312" y="37"/>
                      </a:lnTo>
                      <a:lnTo>
                        <a:pt x="311" y="37"/>
                      </a:lnTo>
                      <a:lnTo>
                        <a:pt x="309" y="38"/>
                      </a:lnTo>
                      <a:lnTo>
                        <a:pt x="308" y="39"/>
                      </a:lnTo>
                      <a:lnTo>
                        <a:pt x="306" y="40"/>
                      </a:lnTo>
                      <a:lnTo>
                        <a:pt x="305" y="40"/>
                      </a:lnTo>
                      <a:lnTo>
                        <a:pt x="303" y="41"/>
                      </a:lnTo>
                      <a:lnTo>
                        <a:pt x="302" y="42"/>
                      </a:lnTo>
                      <a:lnTo>
                        <a:pt x="301" y="43"/>
                      </a:lnTo>
                      <a:lnTo>
                        <a:pt x="299" y="44"/>
                      </a:lnTo>
                      <a:lnTo>
                        <a:pt x="298" y="45"/>
                      </a:lnTo>
                      <a:lnTo>
                        <a:pt x="296" y="45"/>
                      </a:lnTo>
                      <a:lnTo>
                        <a:pt x="295" y="46"/>
                      </a:lnTo>
                      <a:lnTo>
                        <a:pt x="294" y="47"/>
                      </a:lnTo>
                      <a:lnTo>
                        <a:pt x="292" y="48"/>
                      </a:lnTo>
                      <a:lnTo>
                        <a:pt x="291" y="49"/>
                      </a:lnTo>
                      <a:lnTo>
                        <a:pt x="289" y="50"/>
                      </a:lnTo>
                      <a:lnTo>
                        <a:pt x="288" y="51"/>
                      </a:lnTo>
                      <a:lnTo>
                        <a:pt x="286" y="51"/>
                      </a:lnTo>
                      <a:lnTo>
                        <a:pt x="285" y="53"/>
                      </a:lnTo>
                      <a:lnTo>
                        <a:pt x="284" y="54"/>
                      </a:lnTo>
                      <a:lnTo>
                        <a:pt x="283" y="54"/>
                      </a:lnTo>
                      <a:lnTo>
                        <a:pt x="281" y="55"/>
                      </a:lnTo>
                      <a:lnTo>
                        <a:pt x="280" y="56"/>
                      </a:lnTo>
                      <a:lnTo>
                        <a:pt x="278" y="57"/>
                      </a:lnTo>
                      <a:lnTo>
                        <a:pt x="277" y="58"/>
                      </a:lnTo>
                      <a:lnTo>
                        <a:pt x="276" y="59"/>
                      </a:lnTo>
                      <a:lnTo>
                        <a:pt x="275" y="60"/>
                      </a:lnTo>
                      <a:lnTo>
                        <a:pt x="274" y="61"/>
                      </a:lnTo>
                      <a:lnTo>
                        <a:pt x="273" y="62"/>
                      </a:lnTo>
                      <a:lnTo>
                        <a:pt x="271" y="62"/>
                      </a:lnTo>
                      <a:lnTo>
                        <a:pt x="270" y="63"/>
                      </a:lnTo>
                      <a:lnTo>
                        <a:pt x="269" y="64"/>
                      </a:lnTo>
                      <a:lnTo>
                        <a:pt x="268" y="65"/>
                      </a:lnTo>
                      <a:lnTo>
                        <a:pt x="267" y="66"/>
                      </a:lnTo>
                      <a:lnTo>
                        <a:pt x="266" y="67"/>
                      </a:lnTo>
                      <a:lnTo>
                        <a:pt x="265" y="67"/>
                      </a:lnTo>
                      <a:lnTo>
                        <a:pt x="264" y="68"/>
                      </a:lnTo>
                      <a:lnTo>
                        <a:pt x="263" y="69"/>
                      </a:lnTo>
                      <a:lnTo>
                        <a:pt x="262" y="70"/>
                      </a:lnTo>
                      <a:lnTo>
                        <a:pt x="261" y="71"/>
                      </a:lnTo>
                      <a:lnTo>
                        <a:pt x="260" y="71"/>
                      </a:lnTo>
                      <a:lnTo>
                        <a:pt x="258" y="73"/>
                      </a:lnTo>
                      <a:lnTo>
                        <a:pt x="257" y="74"/>
                      </a:lnTo>
                      <a:lnTo>
                        <a:pt x="255" y="75"/>
                      </a:lnTo>
                      <a:lnTo>
                        <a:pt x="254" y="76"/>
                      </a:lnTo>
                      <a:lnTo>
                        <a:pt x="253" y="76"/>
                      </a:lnTo>
                      <a:lnTo>
                        <a:pt x="252" y="78"/>
                      </a:lnTo>
                      <a:lnTo>
                        <a:pt x="251" y="78"/>
                      </a:lnTo>
                      <a:lnTo>
                        <a:pt x="251" y="79"/>
                      </a:lnTo>
                      <a:lnTo>
                        <a:pt x="250" y="80"/>
                      </a:lnTo>
                      <a:lnTo>
                        <a:pt x="249" y="81"/>
                      </a:lnTo>
                      <a:lnTo>
                        <a:pt x="247" y="82"/>
                      </a:lnTo>
                      <a:lnTo>
                        <a:pt x="246" y="83"/>
                      </a:lnTo>
                      <a:lnTo>
                        <a:pt x="245" y="84"/>
                      </a:lnTo>
                      <a:lnTo>
                        <a:pt x="244" y="85"/>
                      </a:lnTo>
                      <a:lnTo>
                        <a:pt x="243" y="87"/>
                      </a:lnTo>
                      <a:lnTo>
                        <a:pt x="241" y="88"/>
                      </a:lnTo>
                      <a:lnTo>
                        <a:pt x="240" y="89"/>
                      </a:lnTo>
                      <a:lnTo>
                        <a:pt x="239" y="91"/>
                      </a:lnTo>
                      <a:lnTo>
                        <a:pt x="237" y="93"/>
                      </a:lnTo>
                      <a:lnTo>
                        <a:pt x="236" y="94"/>
                      </a:lnTo>
                      <a:lnTo>
                        <a:pt x="234" y="95"/>
                      </a:lnTo>
                      <a:lnTo>
                        <a:pt x="233" y="97"/>
                      </a:lnTo>
                      <a:lnTo>
                        <a:pt x="231" y="99"/>
                      </a:lnTo>
                      <a:lnTo>
                        <a:pt x="230" y="100"/>
                      </a:lnTo>
                      <a:lnTo>
                        <a:pt x="229" y="101"/>
                      </a:lnTo>
                      <a:lnTo>
                        <a:pt x="228" y="102"/>
                      </a:lnTo>
                      <a:lnTo>
                        <a:pt x="227" y="102"/>
                      </a:lnTo>
                      <a:lnTo>
                        <a:pt x="226" y="104"/>
                      </a:lnTo>
                      <a:lnTo>
                        <a:pt x="225" y="104"/>
                      </a:lnTo>
                      <a:lnTo>
                        <a:pt x="224" y="105"/>
                      </a:lnTo>
                      <a:lnTo>
                        <a:pt x="224" y="107"/>
                      </a:lnTo>
                      <a:lnTo>
                        <a:pt x="222" y="108"/>
                      </a:lnTo>
                      <a:lnTo>
                        <a:pt x="221" y="109"/>
                      </a:lnTo>
                      <a:lnTo>
                        <a:pt x="220" y="109"/>
                      </a:lnTo>
                      <a:lnTo>
                        <a:pt x="219" y="111"/>
                      </a:lnTo>
                      <a:lnTo>
                        <a:pt x="218" y="111"/>
                      </a:lnTo>
                      <a:lnTo>
                        <a:pt x="217" y="113"/>
                      </a:lnTo>
                      <a:lnTo>
                        <a:pt x="216" y="113"/>
                      </a:lnTo>
                      <a:lnTo>
                        <a:pt x="215" y="115"/>
                      </a:lnTo>
                      <a:lnTo>
                        <a:pt x="214" y="116"/>
                      </a:lnTo>
                      <a:lnTo>
                        <a:pt x="213" y="117"/>
                      </a:lnTo>
                      <a:lnTo>
                        <a:pt x="212" y="118"/>
                      </a:lnTo>
                      <a:lnTo>
                        <a:pt x="211" y="119"/>
                      </a:lnTo>
                      <a:lnTo>
                        <a:pt x="210" y="120"/>
                      </a:lnTo>
                      <a:lnTo>
                        <a:pt x="209" y="122"/>
                      </a:lnTo>
                      <a:lnTo>
                        <a:pt x="208" y="122"/>
                      </a:lnTo>
                      <a:lnTo>
                        <a:pt x="207" y="124"/>
                      </a:lnTo>
                      <a:lnTo>
                        <a:pt x="206" y="123"/>
                      </a:lnTo>
                      <a:lnTo>
                        <a:pt x="205" y="123"/>
                      </a:lnTo>
                      <a:lnTo>
                        <a:pt x="204" y="122"/>
                      </a:lnTo>
                      <a:lnTo>
                        <a:pt x="203" y="122"/>
                      </a:lnTo>
                      <a:lnTo>
                        <a:pt x="202" y="122"/>
                      </a:lnTo>
                      <a:lnTo>
                        <a:pt x="201" y="122"/>
                      </a:lnTo>
                      <a:lnTo>
                        <a:pt x="200" y="122"/>
                      </a:lnTo>
                      <a:lnTo>
                        <a:pt x="199" y="122"/>
                      </a:lnTo>
                      <a:lnTo>
                        <a:pt x="198" y="122"/>
                      </a:lnTo>
                      <a:lnTo>
                        <a:pt x="197" y="121"/>
                      </a:lnTo>
                      <a:lnTo>
                        <a:pt x="196" y="121"/>
                      </a:lnTo>
                      <a:lnTo>
                        <a:pt x="195" y="121"/>
                      </a:lnTo>
                      <a:lnTo>
                        <a:pt x="194" y="121"/>
                      </a:lnTo>
                      <a:lnTo>
                        <a:pt x="193" y="121"/>
                      </a:lnTo>
                      <a:lnTo>
                        <a:pt x="192" y="122"/>
                      </a:lnTo>
                      <a:lnTo>
                        <a:pt x="191" y="122"/>
                      </a:lnTo>
                      <a:lnTo>
                        <a:pt x="190" y="122"/>
                      </a:lnTo>
                      <a:lnTo>
                        <a:pt x="189" y="122"/>
                      </a:lnTo>
                      <a:lnTo>
                        <a:pt x="188" y="122"/>
                      </a:lnTo>
                      <a:lnTo>
                        <a:pt x="187" y="122"/>
                      </a:lnTo>
                      <a:lnTo>
                        <a:pt x="186" y="122"/>
                      </a:lnTo>
                      <a:lnTo>
                        <a:pt x="185" y="123"/>
                      </a:lnTo>
                      <a:lnTo>
                        <a:pt x="184" y="123"/>
                      </a:lnTo>
                      <a:lnTo>
                        <a:pt x="183" y="124"/>
                      </a:lnTo>
                      <a:lnTo>
                        <a:pt x="181" y="124"/>
                      </a:lnTo>
                      <a:lnTo>
                        <a:pt x="180" y="124"/>
                      </a:lnTo>
                      <a:lnTo>
                        <a:pt x="178" y="125"/>
                      </a:lnTo>
                      <a:lnTo>
                        <a:pt x="177" y="126"/>
                      </a:lnTo>
                      <a:lnTo>
                        <a:pt x="175" y="128"/>
                      </a:lnTo>
                      <a:lnTo>
                        <a:pt x="174" y="129"/>
                      </a:lnTo>
                      <a:lnTo>
                        <a:pt x="172" y="129"/>
                      </a:lnTo>
                      <a:lnTo>
                        <a:pt x="172" y="130"/>
                      </a:lnTo>
                      <a:lnTo>
                        <a:pt x="170" y="131"/>
                      </a:lnTo>
                      <a:lnTo>
                        <a:pt x="169" y="132"/>
                      </a:lnTo>
                      <a:lnTo>
                        <a:pt x="169" y="133"/>
                      </a:lnTo>
                      <a:lnTo>
                        <a:pt x="168" y="134"/>
                      </a:lnTo>
                      <a:lnTo>
                        <a:pt x="167" y="135"/>
                      </a:lnTo>
                      <a:lnTo>
                        <a:pt x="166" y="137"/>
                      </a:lnTo>
                      <a:lnTo>
                        <a:pt x="166" y="138"/>
                      </a:lnTo>
                      <a:lnTo>
                        <a:pt x="165" y="139"/>
                      </a:lnTo>
                      <a:lnTo>
                        <a:pt x="165" y="140"/>
                      </a:lnTo>
                      <a:lnTo>
                        <a:pt x="164" y="141"/>
                      </a:lnTo>
                      <a:lnTo>
                        <a:pt x="164" y="142"/>
                      </a:lnTo>
                      <a:lnTo>
                        <a:pt x="163" y="144"/>
                      </a:lnTo>
                      <a:lnTo>
                        <a:pt x="163" y="145"/>
                      </a:lnTo>
                      <a:lnTo>
                        <a:pt x="163" y="146"/>
                      </a:lnTo>
                      <a:lnTo>
                        <a:pt x="163" y="147"/>
                      </a:lnTo>
                      <a:lnTo>
                        <a:pt x="163" y="148"/>
                      </a:lnTo>
                      <a:lnTo>
                        <a:pt x="163" y="150"/>
                      </a:lnTo>
                      <a:lnTo>
                        <a:pt x="163" y="151"/>
                      </a:lnTo>
                      <a:lnTo>
                        <a:pt x="163" y="152"/>
                      </a:lnTo>
                      <a:lnTo>
                        <a:pt x="163" y="153"/>
                      </a:lnTo>
                      <a:lnTo>
                        <a:pt x="164" y="154"/>
                      </a:lnTo>
                      <a:lnTo>
                        <a:pt x="164" y="155"/>
                      </a:lnTo>
                      <a:lnTo>
                        <a:pt x="165" y="156"/>
                      </a:lnTo>
                      <a:lnTo>
                        <a:pt x="165" y="157"/>
                      </a:lnTo>
                      <a:lnTo>
                        <a:pt x="166" y="159"/>
                      </a:lnTo>
                      <a:lnTo>
                        <a:pt x="167" y="161"/>
                      </a:lnTo>
                      <a:lnTo>
                        <a:pt x="168" y="162"/>
                      </a:lnTo>
                      <a:lnTo>
                        <a:pt x="169" y="163"/>
                      </a:lnTo>
                      <a:lnTo>
                        <a:pt x="168" y="164"/>
                      </a:lnTo>
                      <a:lnTo>
                        <a:pt x="166" y="165"/>
                      </a:lnTo>
                      <a:lnTo>
                        <a:pt x="165" y="166"/>
                      </a:lnTo>
                      <a:lnTo>
                        <a:pt x="164" y="167"/>
                      </a:lnTo>
                      <a:lnTo>
                        <a:pt x="163" y="168"/>
                      </a:lnTo>
                      <a:lnTo>
                        <a:pt x="162" y="169"/>
                      </a:lnTo>
                      <a:lnTo>
                        <a:pt x="161" y="170"/>
                      </a:lnTo>
                      <a:lnTo>
                        <a:pt x="159" y="172"/>
                      </a:lnTo>
                      <a:lnTo>
                        <a:pt x="157" y="174"/>
                      </a:lnTo>
                      <a:lnTo>
                        <a:pt x="156" y="175"/>
                      </a:lnTo>
                      <a:lnTo>
                        <a:pt x="155" y="177"/>
                      </a:lnTo>
                      <a:lnTo>
                        <a:pt x="153" y="178"/>
                      </a:lnTo>
                      <a:lnTo>
                        <a:pt x="153" y="179"/>
                      </a:lnTo>
                      <a:lnTo>
                        <a:pt x="151" y="180"/>
                      </a:lnTo>
                      <a:lnTo>
                        <a:pt x="151" y="181"/>
                      </a:lnTo>
                      <a:lnTo>
                        <a:pt x="150" y="181"/>
                      </a:lnTo>
                      <a:lnTo>
                        <a:pt x="150" y="182"/>
                      </a:lnTo>
                      <a:lnTo>
                        <a:pt x="149" y="181"/>
                      </a:lnTo>
                      <a:lnTo>
                        <a:pt x="149" y="180"/>
                      </a:lnTo>
                      <a:lnTo>
                        <a:pt x="149" y="179"/>
                      </a:lnTo>
                      <a:lnTo>
                        <a:pt x="149" y="178"/>
                      </a:lnTo>
                      <a:lnTo>
                        <a:pt x="148" y="177"/>
                      </a:lnTo>
                      <a:lnTo>
                        <a:pt x="148" y="175"/>
                      </a:lnTo>
                      <a:lnTo>
                        <a:pt x="148" y="174"/>
                      </a:lnTo>
                      <a:lnTo>
                        <a:pt x="148" y="173"/>
                      </a:lnTo>
                      <a:lnTo>
                        <a:pt x="147" y="171"/>
                      </a:lnTo>
                      <a:lnTo>
                        <a:pt x="147" y="170"/>
                      </a:lnTo>
                      <a:lnTo>
                        <a:pt x="146" y="168"/>
                      </a:lnTo>
                      <a:lnTo>
                        <a:pt x="146" y="167"/>
                      </a:lnTo>
                      <a:lnTo>
                        <a:pt x="145" y="165"/>
                      </a:lnTo>
                      <a:lnTo>
                        <a:pt x="144" y="164"/>
                      </a:lnTo>
                      <a:lnTo>
                        <a:pt x="144" y="162"/>
                      </a:lnTo>
                      <a:lnTo>
                        <a:pt x="143" y="161"/>
                      </a:lnTo>
                      <a:lnTo>
                        <a:pt x="143" y="159"/>
                      </a:lnTo>
                      <a:lnTo>
                        <a:pt x="142" y="157"/>
                      </a:lnTo>
                      <a:lnTo>
                        <a:pt x="141" y="155"/>
                      </a:lnTo>
                      <a:lnTo>
                        <a:pt x="140" y="154"/>
                      </a:lnTo>
                      <a:lnTo>
                        <a:pt x="139" y="152"/>
                      </a:lnTo>
                      <a:lnTo>
                        <a:pt x="139" y="150"/>
                      </a:lnTo>
                      <a:lnTo>
                        <a:pt x="138" y="148"/>
                      </a:lnTo>
                      <a:lnTo>
                        <a:pt x="137" y="146"/>
                      </a:lnTo>
                      <a:lnTo>
                        <a:pt x="136" y="144"/>
                      </a:lnTo>
                      <a:lnTo>
                        <a:pt x="135" y="143"/>
                      </a:lnTo>
                      <a:lnTo>
                        <a:pt x="134" y="141"/>
                      </a:lnTo>
                      <a:lnTo>
                        <a:pt x="133" y="139"/>
                      </a:lnTo>
                      <a:lnTo>
                        <a:pt x="132" y="137"/>
                      </a:lnTo>
                      <a:lnTo>
                        <a:pt x="131" y="135"/>
                      </a:lnTo>
                      <a:lnTo>
                        <a:pt x="129" y="133"/>
                      </a:lnTo>
                      <a:lnTo>
                        <a:pt x="129" y="131"/>
                      </a:lnTo>
                      <a:lnTo>
                        <a:pt x="127" y="129"/>
                      </a:lnTo>
                      <a:lnTo>
                        <a:pt x="126" y="127"/>
                      </a:lnTo>
                      <a:lnTo>
                        <a:pt x="125" y="125"/>
                      </a:lnTo>
                      <a:lnTo>
                        <a:pt x="124" y="123"/>
                      </a:lnTo>
                      <a:lnTo>
                        <a:pt x="122" y="121"/>
                      </a:lnTo>
                      <a:lnTo>
                        <a:pt x="121" y="119"/>
                      </a:lnTo>
                      <a:lnTo>
                        <a:pt x="120" y="117"/>
                      </a:lnTo>
                      <a:lnTo>
                        <a:pt x="118" y="115"/>
                      </a:lnTo>
                      <a:lnTo>
                        <a:pt x="117" y="113"/>
                      </a:lnTo>
                      <a:lnTo>
                        <a:pt x="116" y="111"/>
                      </a:lnTo>
                      <a:lnTo>
                        <a:pt x="114" y="109"/>
                      </a:lnTo>
                      <a:lnTo>
                        <a:pt x="113" y="107"/>
                      </a:lnTo>
                      <a:lnTo>
                        <a:pt x="111" y="105"/>
                      </a:lnTo>
                      <a:lnTo>
                        <a:pt x="110" y="104"/>
                      </a:lnTo>
                      <a:lnTo>
                        <a:pt x="108" y="102"/>
                      </a:lnTo>
                      <a:lnTo>
                        <a:pt x="107" y="100"/>
                      </a:lnTo>
                      <a:lnTo>
                        <a:pt x="105" y="98"/>
                      </a:lnTo>
                      <a:lnTo>
                        <a:pt x="103" y="96"/>
                      </a:lnTo>
                      <a:lnTo>
                        <a:pt x="102" y="94"/>
                      </a:lnTo>
                      <a:lnTo>
                        <a:pt x="100" y="92"/>
                      </a:lnTo>
                      <a:lnTo>
                        <a:pt x="99" y="91"/>
                      </a:lnTo>
                      <a:lnTo>
                        <a:pt x="97" y="89"/>
                      </a:lnTo>
                      <a:lnTo>
                        <a:pt x="95" y="87"/>
                      </a:lnTo>
                      <a:lnTo>
                        <a:pt x="94" y="85"/>
                      </a:lnTo>
                      <a:lnTo>
                        <a:pt x="92" y="84"/>
                      </a:lnTo>
                      <a:lnTo>
                        <a:pt x="90" y="82"/>
                      </a:lnTo>
                      <a:lnTo>
                        <a:pt x="88" y="80"/>
                      </a:lnTo>
                      <a:lnTo>
                        <a:pt x="87" y="79"/>
                      </a:lnTo>
                      <a:lnTo>
                        <a:pt x="85" y="78"/>
                      </a:lnTo>
                      <a:lnTo>
                        <a:pt x="83" y="76"/>
                      </a:lnTo>
                      <a:lnTo>
                        <a:pt x="82" y="75"/>
                      </a:lnTo>
                      <a:lnTo>
                        <a:pt x="80" y="73"/>
                      </a:lnTo>
                      <a:lnTo>
                        <a:pt x="0" y="32"/>
                      </a:lnTo>
                      <a:close/>
                    </a:path>
                  </a:pathLst>
                </a:custGeom>
                <a:solidFill>
                  <a:srgbClr val="FFCC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426" name="Freeform 198"/>
                <p:cNvSpPr>
                  <a:spLocks/>
                </p:cNvSpPr>
                <p:nvPr/>
              </p:nvSpPr>
              <p:spPr bwMode="auto">
                <a:xfrm>
                  <a:off x="1648" y="2056"/>
                  <a:ext cx="270" cy="478"/>
                </a:xfrm>
                <a:custGeom>
                  <a:avLst/>
                  <a:gdLst>
                    <a:gd name="T0" fmla="*/ 0 w 270"/>
                    <a:gd name="T1" fmla="*/ 478 h 478"/>
                    <a:gd name="T2" fmla="*/ 75 w 270"/>
                    <a:gd name="T3" fmla="*/ 365 h 478"/>
                    <a:gd name="T4" fmla="*/ 55 w 270"/>
                    <a:gd name="T5" fmla="*/ 273 h 478"/>
                    <a:gd name="T6" fmla="*/ 52 w 270"/>
                    <a:gd name="T7" fmla="*/ 272 h 478"/>
                    <a:gd name="T8" fmla="*/ 49 w 270"/>
                    <a:gd name="T9" fmla="*/ 269 h 478"/>
                    <a:gd name="T10" fmla="*/ 46 w 270"/>
                    <a:gd name="T11" fmla="*/ 267 h 478"/>
                    <a:gd name="T12" fmla="*/ 43 w 270"/>
                    <a:gd name="T13" fmla="*/ 264 h 478"/>
                    <a:gd name="T14" fmla="*/ 39 w 270"/>
                    <a:gd name="T15" fmla="*/ 259 h 478"/>
                    <a:gd name="T16" fmla="*/ 36 w 270"/>
                    <a:gd name="T17" fmla="*/ 254 h 478"/>
                    <a:gd name="T18" fmla="*/ 35 w 270"/>
                    <a:gd name="T19" fmla="*/ 249 h 478"/>
                    <a:gd name="T20" fmla="*/ 34 w 270"/>
                    <a:gd name="T21" fmla="*/ 246 h 478"/>
                    <a:gd name="T22" fmla="*/ 33 w 270"/>
                    <a:gd name="T23" fmla="*/ 242 h 478"/>
                    <a:gd name="T24" fmla="*/ 32 w 270"/>
                    <a:gd name="T25" fmla="*/ 238 h 478"/>
                    <a:gd name="T26" fmla="*/ 32 w 270"/>
                    <a:gd name="T27" fmla="*/ 235 h 478"/>
                    <a:gd name="T28" fmla="*/ 32 w 270"/>
                    <a:gd name="T29" fmla="*/ 230 h 478"/>
                    <a:gd name="T30" fmla="*/ 33 w 270"/>
                    <a:gd name="T31" fmla="*/ 226 h 478"/>
                    <a:gd name="T32" fmla="*/ 34 w 270"/>
                    <a:gd name="T33" fmla="*/ 221 h 478"/>
                    <a:gd name="T34" fmla="*/ 35 w 270"/>
                    <a:gd name="T35" fmla="*/ 217 h 478"/>
                    <a:gd name="T36" fmla="*/ 36 w 270"/>
                    <a:gd name="T37" fmla="*/ 213 h 478"/>
                    <a:gd name="T38" fmla="*/ 38 w 270"/>
                    <a:gd name="T39" fmla="*/ 209 h 478"/>
                    <a:gd name="T40" fmla="*/ 39 w 270"/>
                    <a:gd name="T41" fmla="*/ 204 h 478"/>
                    <a:gd name="T42" fmla="*/ 42 w 270"/>
                    <a:gd name="T43" fmla="*/ 200 h 478"/>
                    <a:gd name="T44" fmla="*/ 44 w 270"/>
                    <a:gd name="T45" fmla="*/ 197 h 478"/>
                    <a:gd name="T46" fmla="*/ 46 w 270"/>
                    <a:gd name="T47" fmla="*/ 193 h 478"/>
                    <a:gd name="T48" fmla="*/ 49 w 270"/>
                    <a:gd name="T49" fmla="*/ 189 h 478"/>
                    <a:gd name="T50" fmla="*/ 52 w 270"/>
                    <a:gd name="T51" fmla="*/ 186 h 478"/>
                    <a:gd name="T52" fmla="*/ 54 w 270"/>
                    <a:gd name="T53" fmla="*/ 183 h 478"/>
                    <a:gd name="T54" fmla="*/ 58 w 270"/>
                    <a:gd name="T55" fmla="*/ 180 h 478"/>
                    <a:gd name="T56" fmla="*/ 61 w 270"/>
                    <a:gd name="T57" fmla="*/ 177 h 478"/>
                    <a:gd name="T58" fmla="*/ 64 w 270"/>
                    <a:gd name="T59" fmla="*/ 175 h 478"/>
                    <a:gd name="T60" fmla="*/ 67 w 270"/>
                    <a:gd name="T61" fmla="*/ 173 h 478"/>
                    <a:gd name="T62" fmla="*/ 71 w 270"/>
                    <a:gd name="T63" fmla="*/ 170 h 478"/>
                    <a:gd name="T64" fmla="*/ 74 w 270"/>
                    <a:gd name="T65" fmla="*/ 169 h 478"/>
                    <a:gd name="T66" fmla="*/ 77 w 270"/>
                    <a:gd name="T67" fmla="*/ 167 h 478"/>
                    <a:gd name="T68" fmla="*/ 81 w 270"/>
                    <a:gd name="T69" fmla="*/ 166 h 478"/>
                    <a:gd name="T70" fmla="*/ 84 w 270"/>
                    <a:gd name="T71" fmla="*/ 165 h 478"/>
                    <a:gd name="T72" fmla="*/ 197 w 270"/>
                    <a:gd name="T73" fmla="*/ 85 h 478"/>
                    <a:gd name="T74" fmla="*/ 196 w 270"/>
                    <a:gd name="T75" fmla="*/ 83 h 478"/>
                    <a:gd name="T76" fmla="*/ 195 w 270"/>
                    <a:gd name="T77" fmla="*/ 78 h 478"/>
                    <a:gd name="T78" fmla="*/ 193 w 270"/>
                    <a:gd name="T79" fmla="*/ 74 h 478"/>
                    <a:gd name="T80" fmla="*/ 193 w 270"/>
                    <a:gd name="T81" fmla="*/ 70 h 478"/>
                    <a:gd name="T82" fmla="*/ 192 w 270"/>
                    <a:gd name="T83" fmla="*/ 65 h 478"/>
                    <a:gd name="T84" fmla="*/ 191 w 270"/>
                    <a:gd name="T85" fmla="*/ 61 h 478"/>
                    <a:gd name="T86" fmla="*/ 191 w 270"/>
                    <a:gd name="T87" fmla="*/ 56 h 478"/>
                    <a:gd name="T88" fmla="*/ 192 w 270"/>
                    <a:gd name="T89" fmla="*/ 51 h 478"/>
                    <a:gd name="T90" fmla="*/ 193 w 270"/>
                    <a:gd name="T91" fmla="*/ 45 h 478"/>
                    <a:gd name="T92" fmla="*/ 195 w 270"/>
                    <a:gd name="T93" fmla="*/ 40 h 478"/>
                    <a:gd name="T94" fmla="*/ 197 w 270"/>
                    <a:gd name="T95" fmla="*/ 35 h 478"/>
                    <a:gd name="T96" fmla="*/ 201 w 270"/>
                    <a:gd name="T97" fmla="*/ 30 h 478"/>
                    <a:gd name="T98" fmla="*/ 205 w 270"/>
                    <a:gd name="T99" fmla="*/ 25 h 478"/>
                    <a:gd name="T100" fmla="*/ 211 w 270"/>
                    <a:gd name="T101" fmla="*/ 21 h 478"/>
                    <a:gd name="T102" fmla="*/ 218 w 270"/>
                    <a:gd name="T103" fmla="*/ 17 h 478"/>
                    <a:gd name="T104" fmla="*/ 226 w 270"/>
                    <a:gd name="T105" fmla="*/ 14 h 478"/>
                    <a:gd name="T106" fmla="*/ 236 w 270"/>
                    <a:gd name="T107" fmla="*/ 11 h 478"/>
                    <a:gd name="T108" fmla="*/ 248 w 270"/>
                    <a:gd name="T109" fmla="*/ 10 h 478"/>
                    <a:gd name="T110" fmla="*/ 261 w 270"/>
                    <a:gd name="T111" fmla="*/ 9 h 478"/>
                    <a:gd name="T112" fmla="*/ 270 w 270"/>
                    <a:gd name="T113" fmla="*/ 0 h 478"/>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270"/>
                    <a:gd name="T172" fmla="*/ 0 h 478"/>
                    <a:gd name="T173" fmla="*/ 270 w 270"/>
                    <a:gd name="T174" fmla="*/ 478 h 478"/>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270" h="478">
                      <a:moveTo>
                        <a:pt x="270" y="0"/>
                      </a:moveTo>
                      <a:lnTo>
                        <a:pt x="0" y="0"/>
                      </a:lnTo>
                      <a:lnTo>
                        <a:pt x="0" y="478"/>
                      </a:lnTo>
                      <a:lnTo>
                        <a:pt x="207" y="478"/>
                      </a:lnTo>
                      <a:lnTo>
                        <a:pt x="195" y="412"/>
                      </a:lnTo>
                      <a:lnTo>
                        <a:pt x="75" y="365"/>
                      </a:lnTo>
                      <a:lnTo>
                        <a:pt x="79" y="317"/>
                      </a:lnTo>
                      <a:lnTo>
                        <a:pt x="47" y="295"/>
                      </a:lnTo>
                      <a:lnTo>
                        <a:pt x="55" y="273"/>
                      </a:lnTo>
                      <a:lnTo>
                        <a:pt x="54" y="273"/>
                      </a:lnTo>
                      <a:lnTo>
                        <a:pt x="52" y="272"/>
                      </a:lnTo>
                      <a:lnTo>
                        <a:pt x="51" y="271"/>
                      </a:lnTo>
                      <a:lnTo>
                        <a:pt x="50" y="270"/>
                      </a:lnTo>
                      <a:lnTo>
                        <a:pt x="49" y="269"/>
                      </a:lnTo>
                      <a:lnTo>
                        <a:pt x="48" y="269"/>
                      </a:lnTo>
                      <a:lnTo>
                        <a:pt x="47" y="268"/>
                      </a:lnTo>
                      <a:lnTo>
                        <a:pt x="46" y="267"/>
                      </a:lnTo>
                      <a:lnTo>
                        <a:pt x="45" y="266"/>
                      </a:lnTo>
                      <a:lnTo>
                        <a:pt x="44" y="265"/>
                      </a:lnTo>
                      <a:lnTo>
                        <a:pt x="43" y="264"/>
                      </a:lnTo>
                      <a:lnTo>
                        <a:pt x="42" y="262"/>
                      </a:lnTo>
                      <a:lnTo>
                        <a:pt x="41" y="261"/>
                      </a:lnTo>
                      <a:lnTo>
                        <a:pt x="39" y="259"/>
                      </a:lnTo>
                      <a:lnTo>
                        <a:pt x="39" y="258"/>
                      </a:lnTo>
                      <a:lnTo>
                        <a:pt x="38" y="256"/>
                      </a:lnTo>
                      <a:lnTo>
                        <a:pt x="36" y="254"/>
                      </a:lnTo>
                      <a:lnTo>
                        <a:pt x="36" y="253"/>
                      </a:lnTo>
                      <a:lnTo>
                        <a:pt x="35" y="250"/>
                      </a:lnTo>
                      <a:lnTo>
                        <a:pt x="35" y="249"/>
                      </a:lnTo>
                      <a:lnTo>
                        <a:pt x="34" y="248"/>
                      </a:lnTo>
                      <a:lnTo>
                        <a:pt x="34" y="247"/>
                      </a:lnTo>
                      <a:lnTo>
                        <a:pt x="34" y="246"/>
                      </a:lnTo>
                      <a:lnTo>
                        <a:pt x="33" y="244"/>
                      </a:lnTo>
                      <a:lnTo>
                        <a:pt x="33" y="242"/>
                      </a:lnTo>
                      <a:lnTo>
                        <a:pt x="33" y="241"/>
                      </a:lnTo>
                      <a:lnTo>
                        <a:pt x="32" y="240"/>
                      </a:lnTo>
                      <a:lnTo>
                        <a:pt x="32" y="238"/>
                      </a:lnTo>
                      <a:lnTo>
                        <a:pt x="32" y="237"/>
                      </a:lnTo>
                      <a:lnTo>
                        <a:pt x="32" y="236"/>
                      </a:lnTo>
                      <a:lnTo>
                        <a:pt x="32" y="235"/>
                      </a:lnTo>
                      <a:lnTo>
                        <a:pt x="32" y="233"/>
                      </a:lnTo>
                      <a:lnTo>
                        <a:pt x="32" y="232"/>
                      </a:lnTo>
                      <a:lnTo>
                        <a:pt x="32" y="230"/>
                      </a:lnTo>
                      <a:lnTo>
                        <a:pt x="32" y="228"/>
                      </a:lnTo>
                      <a:lnTo>
                        <a:pt x="32" y="227"/>
                      </a:lnTo>
                      <a:lnTo>
                        <a:pt x="33" y="226"/>
                      </a:lnTo>
                      <a:lnTo>
                        <a:pt x="33" y="224"/>
                      </a:lnTo>
                      <a:lnTo>
                        <a:pt x="33" y="223"/>
                      </a:lnTo>
                      <a:lnTo>
                        <a:pt x="34" y="221"/>
                      </a:lnTo>
                      <a:lnTo>
                        <a:pt x="34" y="220"/>
                      </a:lnTo>
                      <a:lnTo>
                        <a:pt x="35" y="219"/>
                      </a:lnTo>
                      <a:lnTo>
                        <a:pt x="35" y="217"/>
                      </a:lnTo>
                      <a:lnTo>
                        <a:pt x="35" y="215"/>
                      </a:lnTo>
                      <a:lnTo>
                        <a:pt x="35" y="214"/>
                      </a:lnTo>
                      <a:lnTo>
                        <a:pt x="36" y="213"/>
                      </a:lnTo>
                      <a:lnTo>
                        <a:pt x="36" y="211"/>
                      </a:lnTo>
                      <a:lnTo>
                        <a:pt x="37" y="210"/>
                      </a:lnTo>
                      <a:lnTo>
                        <a:pt x="38" y="209"/>
                      </a:lnTo>
                      <a:lnTo>
                        <a:pt x="38" y="207"/>
                      </a:lnTo>
                      <a:lnTo>
                        <a:pt x="39" y="206"/>
                      </a:lnTo>
                      <a:lnTo>
                        <a:pt x="39" y="204"/>
                      </a:lnTo>
                      <a:lnTo>
                        <a:pt x="40" y="203"/>
                      </a:lnTo>
                      <a:lnTo>
                        <a:pt x="41" y="202"/>
                      </a:lnTo>
                      <a:lnTo>
                        <a:pt x="42" y="200"/>
                      </a:lnTo>
                      <a:lnTo>
                        <a:pt x="42" y="199"/>
                      </a:lnTo>
                      <a:lnTo>
                        <a:pt x="43" y="198"/>
                      </a:lnTo>
                      <a:lnTo>
                        <a:pt x="44" y="197"/>
                      </a:lnTo>
                      <a:lnTo>
                        <a:pt x="45" y="195"/>
                      </a:lnTo>
                      <a:lnTo>
                        <a:pt x="45" y="194"/>
                      </a:lnTo>
                      <a:lnTo>
                        <a:pt x="46" y="193"/>
                      </a:lnTo>
                      <a:lnTo>
                        <a:pt x="47" y="192"/>
                      </a:lnTo>
                      <a:lnTo>
                        <a:pt x="48" y="191"/>
                      </a:lnTo>
                      <a:lnTo>
                        <a:pt x="49" y="189"/>
                      </a:lnTo>
                      <a:lnTo>
                        <a:pt x="50" y="188"/>
                      </a:lnTo>
                      <a:lnTo>
                        <a:pt x="51" y="187"/>
                      </a:lnTo>
                      <a:lnTo>
                        <a:pt x="52" y="186"/>
                      </a:lnTo>
                      <a:lnTo>
                        <a:pt x="53" y="185"/>
                      </a:lnTo>
                      <a:lnTo>
                        <a:pt x="54" y="184"/>
                      </a:lnTo>
                      <a:lnTo>
                        <a:pt x="54" y="183"/>
                      </a:lnTo>
                      <a:lnTo>
                        <a:pt x="56" y="182"/>
                      </a:lnTo>
                      <a:lnTo>
                        <a:pt x="57" y="181"/>
                      </a:lnTo>
                      <a:lnTo>
                        <a:pt x="58" y="180"/>
                      </a:lnTo>
                      <a:lnTo>
                        <a:pt x="59" y="179"/>
                      </a:lnTo>
                      <a:lnTo>
                        <a:pt x="60" y="178"/>
                      </a:lnTo>
                      <a:lnTo>
                        <a:pt x="61" y="177"/>
                      </a:lnTo>
                      <a:lnTo>
                        <a:pt x="62" y="176"/>
                      </a:lnTo>
                      <a:lnTo>
                        <a:pt x="63" y="175"/>
                      </a:lnTo>
                      <a:lnTo>
                        <a:pt x="64" y="175"/>
                      </a:lnTo>
                      <a:lnTo>
                        <a:pt x="65" y="174"/>
                      </a:lnTo>
                      <a:lnTo>
                        <a:pt x="66" y="173"/>
                      </a:lnTo>
                      <a:lnTo>
                        <a:pt x="67" y="173"/>
                      </a:lnTo>
                      <a:lnTo>
                        <a:pt x="68" y="172"/>
                      </a:lnTo>
                      <a:lnTo>
                        <a:pt x="69" y="171"/>
                      </a:lnTo>
                      <a:lnTo>
                        <a:pt x="71" y="170"/>
                      </a:lnTo>
                      <a:lnTo>
                        <a:pt x="72" y="170"/>
                      </a:lnTo>
                      <a:lnTo>
                        <a:pt x="73" y="169"/>
                      </a:lnTo>
                      <a:lnTo>
                        <a:pt x="74" y="169"/>
                      </a:lnTo>
                      <a:lnTo>
                        <a:pt x="75" y="168"/>
                      </a:lnTo>
                      <a:lnTo>
                        <a:pt x="76" y="168"/>
                      </a:lnTo>
                      <a:lnTo>
                        <a:pt x="77" y="167"/>
                      </a:lnTo>
                      <a:lnTo>
                        <a:pt x="79" y="167"/>
                      </a:lnTo>
                      <a:lnTo>
                        <a:pt x="80" y="166"/>
                      </a:lnTo>
                      <a:lnTo>
                        <a:pt x="81" y="166"/>
                      </a:lnTo>
                      <a:lnTo>
                        <a:pt x="82" y="165"/>
                      </a:lnTo>
                      <a:lnTo>
                        <a:pt x="83" y="165"/>
                      </a:lnTo>
                      <a:lnTo>
                        <a:pt x="84" y="165"/>
                      </a:lnTo>
                      <a:lnTo>
                        <a:pt x="86" y="165"/>
                      </a:lnTo>
                      <a:lnTo>
                        <a:pt x="81" y="140"/>
                      </a:lnTo>
                      <a:lnTo>
                        <a:pt x="197" y="85"/>
                      </a:lnTo>
                      <a:lnTo>
                        <a:pt x="197" y="84"/>
                      </a:lnTo>
                      <a:lnTo>
                        <a:pt x="196" y="83"/>
                      </a:lnTo>
                      <a:lnTo>
                        <a:pt x="196" y="81"/>
                      </a:lnTo>
                      <a:lnTo>
                        <a:pt x="195" y="80"/>
                      </a:lnTo>
                      <a:lnTo>
                        <a:pt x="195" y="78"/>
                      </a:lnTo>
                      <a:lnTo>
                        <a:pt x="194" y="76"/>
                      </a:lnTo>
                      <a:lnTo>
                        <a:pt x="194" y="75"/>
                      </a:lnTo>
                      <a:lnTo>
                        <a:pt x="193" y="74"/>
                      </a:lnTo>
                      <a:lnTo>
                        <a:pt x="193" y="73"/>
                      </a:lnTo>
                      <a:lnTo>
                        <a:pt x="193" y="72"/>
                      </a:lnTo>
                      <a:lnTo>
                        <a:pt x="193" y="70"/>
                      </a:lnTo>
                      <a:lnTo>
                        <a:pt x="192" y="69"/>
                      </a:lnTo>
                      <a:lnTo>
                        <a:pt x="192" y="67"/>
                      </a:lnTo>
                      <a:lnTo>
                        <a:pt x="192" y="65"/>
                      </a:lnTo>
                      <a:lnTo>
                        <a:pt x="192" y="64"/>
                      </a:lnTo>
                      <a:lnTo>
                        <a:pt x="191" y="63"/>
                      </a:lnTo>
                      <a:lnTo>
                        <a:pt x="191" y="61"/>
                      </a:lnTo>
                      <a:lnTo>
                        <a:pt x="191" y="59"/>
                      </a:lnTo>
                      <a:lnTo>
                        <a:pt x="191" y="58"/>
                      </a:lnTo>
                      <a:lnTo>
                        <a:pt x="191" y="56"/>
                      </a:lnTo>
                      <a:lnTo>
                        <a:pt x="191" y="54"/>
                      </a:lnTo>
                      <a:lnTo>
                        <a:pt x="191" y="52"/>
                      </a:lnTo>
                      <a:lnTo>
                        <a:pt x="192" y="51"/>
                      </a:lnTo>
                      <a:lnTo>
                        <a:pt x="192" y="49"/>
                      </a:lnTo>
                      <a:lnTo>
                        <a:pt x="192" y="47"/>
                      </a:lnTo>
                      <a:lnTo>
                        <a:pt x="193" y="45"/>
                      </a:lnTo>
                      <a:lnTo>
                        <a:pt x="193" y="44"/>
                      </a:lnTo>
                      <a:lnTo>
                        <a:pt x="194" y="42"/>
                      </a:lnTo>
                      <a:lnTo>
                        <a:pt x="195" y="40"/>
                      </a:lnTo>
                      <a:lnTo>
                        <a:pt x="195" y="39"/>
                      </a:lnTo>
                      <a:lnTo>
                        <a:pt x="196" y="37"/>
                      </a:lnTo>
                      <a:lnTo>
                        <a:pt x="197" y="35"/>
                      </a:lnTo>
                      <a:lnTo>
                        <a:pt x="198" y="33"/>
                      </a:lnTo>
                      <a:lnTo>
                        <a:pt x="199" y="32"/>
                      </a:lnTo>
                      <a:lnTo>
                        <a:pt x="201" y="30"/>
                      </a:lnTo>
                      <a:lnTo>
                        <a:pt x="202" y="28"/>
                      </a:lnTo>
                      <a:lnTo>
                        <a:pt x="203" y="27"/>
                      </a:lnTo>
                      <a:lnTo>
                        <a:pt x="205" y="25"/>
                      </a:lnTo>
                      <a:lnTo>
                        <a:pt x="207" y="24"/>
                      </a:lnTo>
                      <a:lnTo>
                        <a:pt x="209" y="22"/>
                      </a:lnTo>
                      <a:lnTo>
                        <a:pt x="211" y="21"/>
                      </a:lnTo>
                      <a:lnTo>
                        <a:pt x="213" y="20"/>
                      </a:lnTo>
                      <a:lnTo>
                        <a:pt x="215" y="19"/>
                      </a:lnTo>
                      <a:lnTo>
                        <a:pt x="218" y="17"/>
                      </a:lnTo>
                      <a:lnTo>
                        <a:pt x="221" y="16"/>
                      </a:lnTo>
                      <a:lnTo>
                        <a:pt x="223" y="15"/>
                      </a:lnTo>
                      <a:lnTo>
                        <a:pt x="226" y="14"/>
                      </a:lnTo>
                      <a:lnTo>
                        <a:pt x="229" y="13"/>
                      </a:lnTo>
                      <a:lnTo>
                        <a:pt x="233" y="12"/>
                      </a:lnTo>
                      <a:lnTo>
                        <a:pt x="236" y="11"/>
                      </a:lnTo>
                      <a:lnTo>
                        <a:pt x="240" y="11"/>
                      </a:lnTo>
                      <a:lnTo>
                        <a:pt x="244" y="10"/>
                      </a:lnTo>
                      <a:lnTo>
                        <a:pt x="248" y="10"/>
                      </a:lnTo>
                      <a:lnTo>
                        <a:pt x="252" y="9"/>
                      </a:lnTo>
                      <a:lnTo>
                        <a:pt x="256" y="9"/>
                      </a:lnTo>
                      <a:lnTo>
                        <a:pt x="261" y="9"/>
                      </a:lnTo>
                      <a:lnTo>
                        <a:pt x="266" y="9"/>
                      </a:lnTo>
                      <a:lnTo>
                        <a:pt x="270" y="0"/>
                      </a:lnTo>
                      <a:close/>
                    </a:path>
                  </a:pathLst>
                </a:custGeom>
                <a:solidFill>
                  <a:srgbClr val="FFFFC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427" name="Freeform 199"/>
                <p:cNvSpPr>
                  <a:spLocks/>
                </p:cNvSpPr>
                <p:nvPr/>
              </p:nvSpPr>
              <p:spPr bwMode="auto">
                <a:xfrm>
                  <a:off x="1870" y="2057"/>
                  <a:ext cx="287" cy="476"/>
                </a:xfrm>
                <a:custGeom>
                  <a:avLst/>
                  <a:gdLst>
                    <a:gd name="T0" fmla="*/ 49 w 287"/>
                    <a:gd name="T1" fmla="*/ 7 h 476"/>
                    <a:gd name="T2" fmla="*/ 55 w 287"/>
                    <a:gd name="T3" fmla="*/ 7 h 476"/>
                    <a:gd name="T4" fmla="*/ 66 w 287"/>
                    <a:gd name="T5" fmla="*/ 7 h 476"/>
                    <a:gd name="T6" fmla="*/ 79 w 287"/>
                    <a:gd name="T7" fmla="*/ 8 h 476"/>
                    <a:gd name="T8" fmla="*/ 95 w 287"/>
                    <a:gd name="T9" fmla="*/ 9 h 476"/>
                    <a:gd name="T10" fmla="*/ 113 w 287"/>
                    <a:gd name="T11" fmla="*/ 13 h 476"/>
                    <a:gd name="T12" fmla="*/ 131 w 287"/>
                    <a:gd name="T13" fmla="*/ 18 h 476"/>
                    <a:gd name="T14" fmla="*/ 151 w 287"/>
                    <a:gd name="T15" fmla="*/ 26 h 476"/>
                    <a:gd name="T16" fmla="*/ 170 w 287"/>
                    <a:gd name="T17" fmla="*/ 37 h 476"/>
                    <a:gd name="T18" fmla="*/ 189 w 287"/>
                    <a:gd name="T19" fmla="*/ 51 h 476"/>
                    <a:gd name="T20" fmla="*/ 206 w 287"/>
                    <a:gd name="T21" fmla="*/ 68 h 476"/>
                    <a:gd name="T22" fmla="*/ 222 w 287"/>
                    <a:gd name="T23" fmla="*/ 90 h 476"/>
                    <a:gd name="T24" fmla="*/ 234 w 287"/>
                    <a:gd name="T25" fmla="*/ 116 h 476"/>
                    <a:gd name="T26" fmla="*/ 244 w 287"/>
                    <a:gd name="T27" fmla="*/ 147 h 476"/>
                    <a:gd name="T28" fmla="*/ 250 w 287"/>
                    <a:gd name="T29" fmla="*/ 183 h 476"/>
                    <a:gd name="T30" fmla="*/ 251 w 287"/>
                    <a:gd name="T31" fmla="*/ 226 h 476"/>
                    <a:gd name="T32" fmla="*/ 185 w 287"/>
                    <a:gd name="T33" fmla="*/ 324 h 476"/>
                    <a:gd name="T34" fmla="*/ 181 w 287"/>
                    <a:gd name="T35" fmla="*/ 326 h 476"/>
                    <a:gd name="T36" fmla="*/ 176 w 287"/>
                    <a:gd name="T37" fmla="*/ 328 h 476"/>
                    <a:gd name="T38" fmla="*/ 171 w 287"/>
                    <a:gd name="T39" fmla="*/ 330 h 476"/>
                    <a:gd name="T40" fmla="*/ 166 w 287"/>
                    <a:gd name="T41" fmla="*/ 332 h 476"/>
                    <a:gd name="T42" fmla="*/ 160 w 287"/>
                    <a:gd name="T43" fmla="*/ 335 h 476"/>
                    <a:gd name="T44" fmla="*/ 153 w 287"/>
                    <a:gd name="T45" fmla="*/ 339 h 476"/>
                    <a:gd name="T46" fmla="*/ 146 w 287"/>
                    <a:gd name="T47" fmla="*/ 342 h 476"/>
                    <a:gd name="T48" fmla="*/ 139 w 287"/>
                    <a:gd name="T49" fmla="*/ 346 h 476"/>
                    <a:gd name="T50" fmla="*/ 132 w 287"/>
                    <a:gd name="T51" fmla="*/ 351 h 476"/>
                    <a:gd name="T52" fmla="*/ 125 w 287"/>
                    <a:gd name="T53" fmla="*/ 355 h 476"/>
                    <a:gd name="T54" fmla="*/ 118 w 287"/>
                    <a:gd name="T55" fmla="*/ 360 h 476"/>
                    <a:gd name="T56" fmla="*/ 112 w 287"/>
                    <a:gd name="T57" fmla="*/ 364 h 476"/>
                    <a:gd name="T58" fmla="*/ 106 w 287"/>
                    <a:gd name="T59" fmla="*/ 370 h 476"/>
                    <a:gd name="T60" fmla="*/ 102 w 287"/>
                    <a:gd name="T61" fmla="*/ 375 h 476"/>
                    <a:gd name="T62" fmla="*/ 98 w 287"/>
                    <a:gd name="T63" fmla="*/ 380 h 476"/>
                    <a:gd name="T64" fmla="*/ 94 w 287"/>
                    <a:gd name="T65" fmla="*/ 384 h 476"/>
                    <a:gd name="T66" fmla="*/ 90 w 287"/>
                    <a:gd name="T67" fmla="*/ 388 h 476"/>
                    <a:gd name="T68" fmla="*/ 85 w 287"/>
                    <a:gd name="T69" fmla="*/ 395 h 476"/>
                    <a:gd name="T70" fmla="*/ 80 w 287"/>
                    <a:gd name="T71" fmla="*/ 402 h 476"/>
                    <a:gd name="T72" fmla="*/ 76 w 287"/>
                    <a:gd name="T73" fmla="*/ 407 h 476"/>
                    <a:gd name="T74" fmla="*/ 73 w 287"/>
                    <a:gd name="T75" fmla="*/ 412 h 476"/>
                    <a:gd name="T76" fmla="*/ 71 w 287"/>
                    <a:gd name="T77" fmla="*/ 415 h 476"/>
                    <a:gd name="T78" fmla="*/ 69 w 287"/>
                    <a:gd name="T79" fmla="*/ 414 h 476"/>
                    <a:gd name="T80" fmla="*/ 64 w 287"/>
                    <a:gd name="T81" fmla="*/ 412 h 476"/>
                    <a:gd name="T82" fmla="*/ 60 w 287"/>
                    <a:gd name="T83" fmla="*/ 411 h 476"/>
                    <a:gd name="T84" fmla="*/ 56 w 287"/>
                    <a:gd name="T85" fmla="*/ 411 h 476"/>
                    <a:gd name="T86" fmla="*/ 52 w 287"/>
                    <a:gd name="T87" fmla="*/ 411 h 476"/>
                    <a:gd name="T88" fmla="*/ 48 w 287"/>
                    <a:gd name="T89" fmla="*/ 413 h 476"/>
                    <a:gd name="T90" fmla="*/ 43 w 287"/>
                    <a:gd name="T91" fmla="*/ 417 h 476"/>
                    <a:gd name="T92" fmla="*/ 41 w 287"/>
                    <a:gd name="T93" fmla="*/ 421 h 476"/>
                    <a:gd name="T94" fmla="*/ 40 w 287"/>
                    <a:gd name="T95" fmla="*/ 426 h 476"/>
                    <a:gd name="T96" fmla="*/ 39 w 287"/>
                    <a:gd name="T97" fmla="*/ 431 h 476"/>
                    <a:gd name="T98" fmla="*/ 39 w 287"/>
                    <a:gd name="T99" fmla="*/ 435 h 476"/>
                    <a:gd name="T100" fmla="*/ 40 w 287"/>
                    <a:gd name="T101" fmla="*/ 442 h 476"/>
                    <a:gd name="T102" fmla="*/ 0 w 287"/>
                    <a:gd name="T103" fmla="*/ 476 h 476"/>
                    <a:gd name="T104" fmla="*/ 61 w 287"/>
                    <a:gd name="T105" fmla="*/ 0 h 47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287"/>
                    <a:gd name="T160" fmla="*/ 0 h 476"/>
                    <a:gd name="T161" fmla="*/ 287 w 287"/>
                    <a:gd name="T162" fmla="*/ 476 h 47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287" h="476">
                      <a:moveTo>
                        <a:pt x="61" y="0"/>
                      </a:moveTo>
                      <a:lnTo>
                        <a:pt x="47" y="8"/>
                      </a:lnTo>
                      <a:lnTo>
                        <a:pt x="48" y="7"/>
                      </a:lnTo>
                      <a:lnTo>
                        <a:pt x="49" y="7"/>
                      </a:lnTo>
                      <a:lnTo>
                        <a:pt x="50" y="7"/>
                      </a:lnTo>
                      <a:lnTo>
                        <a:pt x="51" y="7"/>
                      </a:lnTo>
                      <a:lnTo>
                        <a:pt x="53" y="7"/>
                      </a:lnTo>
                      <a:lnTo>
                        <a:pt x="55" y="7"/>
                      </a:lnTo>
                      <a:lnTo>
                        <a:pt x="57" y="7"/>
                      </a:lnTo>
                      <a:lnTo>
                        <a:pt x="60" y="7"/>
                      </a:lnTo>
                      <a:lnTo>
                        <a:pt x="63" y="7"/>
                      </a:lnTo>
                      <a:lnTo>
                        <a:pt x="66" y="7"/>
                      </a:lnTo>
                      <a:lnTo>
                        <a:pt x="68" y="7"/>
                      </a:lnTo>
                      <a:lnTo>
                        <a:pt x="72" y="7"/>
                      </a:lnTo>
                      <a:lnTo>
                        <a:pt x="75" y="7"/>
                      </a:lnTo>
                      <a:lnTo>
                        <a:pt x="79" y="8"/>
                      </a:lnTo>
                      <a:lnTo>
                        <a:pt x="83" y="8"/>
                      </a:lnTo>
                      <a:lnTo>
                        <a:pt x="87" y="9"/>
                      </a:lnTo>
                      <a:lnTo>
                        <a:pt x="91" y="9"/>
                      </a:lnTo>
                      <a:lnTo>
                        <a:pt x="95" y="9"/>
                      </a:lnTo>
                      <a:lnTo>
                        <a:pt x="99" y="10"/>
                      </a:lnTo>
                      <a:lnTo>
                        <a:pt x="104" y="11"/>
                      </a:lnTo>
                      <a:lnTo>
                        <a:pt x="108" y="12"/>
                      </a:lnTo>
                      <a:lnTo>
                        <a:pt x="113" y="13"/>
                      </a:lnTo>
                      <a:lnTo>
                        <a:pt x="117" y="14"/>
                      </a:lnTo>
                      <a:lnTo>
                        <a:pt x="122" y="15"/>
                      </a:lnTo>
                      <a:lnTo>
                        <a:pt x="127" y="17"/>
                      </a:lnTo>
                      <a:lnTo>
                        <a:pt x="131" y="18"/>
                      </a:lnTo>
                      <a:lnTo>
                        <a:pt x="136" y="20"/>
                      </a:lnTo>
                      <a:lnTo>
                        <a:pt x="141" y="22"/>
                      </a:lnTo>
                      <a:lnTo>
                        <a:pt x="146" y="24"/>
                      </a:lnTo>
                      <a:lnTo>
                        <a:pt x="151" y="26"/>
                      </a:lnTo>
                      <a:lnTo>
                        <a:pt x="156" y="29"/>
                      </a:lnTo>
                      <a:lnTo>
                        <a:pt x="161" y="31"/>
                      </a:lnTo>
                      <a:lnTo>
                        <a:pt x="165" y="34"/>
                      </a:lnTo>
                      <a:lnTo>
                        <a:pt x="170" y="37"/>
                      </a:lnTo>
                      <a:lnTo>
                        <a:pt x="175" y="40"/>
                      </a:lnTo>
                      <a:lnTo>
                        <a:pt x="180" y="43"/>
                      </a:lnTo>
                      <a:lnTo>
                        <a:pt x="184" y="47"/>
                      </a:lnTo>
                      <a:lnTo>
                        <a:pt x="189" y="51"/>
                      </a:lnTo>
                      <a:lnTo>
                        <a:pt x="193" y="54"/>
                      </a:lnTo>
                      <a:lnTo>
                        <a:pt x="198" y="59"/>
                      </a:lnTo>
                      <a:lnTo>
                        <a:pt x="202" y="63"/>
                      </a:lnTo>
                      <a:lnTo>
                        <a:pt x="206" y="68"/>
                      </a:lnTo>
                      <a:lnTo>
                        <a:pt x="210" y="73"/>
                      </a:lnTo>
                      <a:lnTo>
                        <a:pt x="214" y="78"/>
                      </a:lnTo>
                      <a:lnTo>
                        <a:pt x="218" y="84"/>
                      </a:lnTo>
                      <a:lnTo>
                        <a:pt x="222" y="90"/>
                      </a:lnTo>
                      <a:lnTo>
                        <a:pt x="225" y="96"/>
                      </a:lnTo>
                      <a:lnTo>
                        <a:pt x="228" y="102"/>
                      </a:lnTo>
                      <a:lnTo>
                        <a:pt x="231" y="108"/>
                      </a:lnTo>
                      <a:lnTo>
                        <a:pt x="234" y="116"/>
                      </a:lnTo>
                      <a:lnTo>
                        <a:pt x="237" y="123"/>
                      </a:lnTo>
                      <a:lnTo>
                        <a:pt x="239" y="130"/>
                      </a:lnTo>
                      <a:lnTo>
                        <a:pt x="242" y="139"/>
                      </a:lnTo>
                      <a:lnTo>
                        <a:pt x="244" y="147"/>
                      </a:lnTo>
                      <a:lnTo>
                        <a:pt x="246" y="155"/>
                      </a:lnTo>
                      <a:lnTo>
                        <a:pt x="247" y="164"/>
                      </a:lnTo>
                      <a:lnTo>
                        <a:pt x="248" y="173"/>
                      </a:lnTo>
                      <a:lnTo>
                        <a:pt x="250" y="183"/>
                      </a:lnTo>
                      <a:lnTo>
                        <a:pt x="250" y="193"/>
                      </a:lnTo>
                      <a:lnTo>
                        <a:pt x="251" y="203"/>
                      </a:lnTo>
                      <a:lnTo>
                        <a:pt x="251" y="214"/>
                      </a:lnTo>
                      <a:lnTo>
                        <a:pt x="251" y="226"/>
                      </a:lnTo>
                      <a:lnTo>
                        <a:pt x="221" y="262"/>
                      </a:lnTo>
                      <a:lnTo>
                        <a:pt x="237" y="338"/>
                      </a:lnTo>
                      <a:lnTo>
                        <a:pt x="186" y="324"/>
                      </a:lnTo>
                      <a:lnTo>
                        <a:pt x="185" y="324"/>
                      </a:lnTo>
                      <a:lnTo>
                        <a:pt x="184" y="324"/>
                      </a:lnTo>
                      <a:lnTo>
                        <a:pt x="183" y="325"/>
                      </a:lnTo>
                      <a:lnTo>
                        <a:pt x="181" y="326"/>
                      </a:lnTo>
                      <a:lnTo>
                        <a:pt x="180" y="327"/>
                      </a:lnTo>
                      <a:lnTo>
                        <a:pt x="179" y="327"/>
                      </a:lnTo>
                      <a:lnTo>
                        <a:pt x="177" y="327"/>
                      </a:lnTo>
                      <a:lnTo>
                        <a:pt x="176" y="328"/>
                      </a:lnTo>
                      <a:lnTo>
                        <a:pt x="175" y="328"/>
                      </a:lnTo>
                      <a:lnTo>
                        <a:pt x="174" y="329"/>
                      </a:lnTo>
                      <a:lnTo>
                        <a:pt x="173" y="329"/>
                      </a:lnTo>
                      <a:lnTo>
                        <a:pt x="171" y="330"/>
                      </a:lnTo>
                      <a:lnTo>
                        <a:pt x="170" y="330"/>
                      </a:lnTo>
                      <a:lnTo>
                        <a:pt x="169" y="331"/>
                      </a:lnTo>
                      <a:lnTo>
                        <a:pt x="167" y="331"/>
                      </a:lnTo>
                      <a:lnTo>
                        <a:pt x="166" y="332"/>
                      </a:lnTo>
                      <a:lnTo>
                        <a:pt x="165" y="333"/>
                      </a:lnTo>
                      <a:lnTo>
                        <a:pt x="163" y="334"/>
                      </a:lnTo>
                      <a:lnTo>
                        <a:pt x="161" y="335"/>
                      </a:lnTo>
                      <a:lnTo>
                        <a:pt x="160" y="335"/>
                      </a:lnTo>
                      <a:lnTo>
                        <a:pt x="158" y="336"/>
                      </a:lnTo>
                      <a:lnTo>
                        <a:pt x="157" y="337"/>
                      </a:lnTo>
                      <a:lnTo>
                        <a:pt x="155" y="338"/>
                      </a:lnTo>
                      <a:lnTo>
                        <a:pt x="153" y="339"/>
                      </a:lnTo>
                      <a:lnTo>
                        <a:pt x="151" y="340"/>
                      </a:lnTo>
                      <a:lnTo>
                        <a:pt x="150" y="341"/>
                      </a:lnTo>
                      <a:lnTo>
                        <a:pt x="148" y="342"/>
                      </a:lnTo>
                      <a:lnTo>
                        <a:pt x="146" y="342"/>
                      </a:lnTo>
                      <a:lnTo>
                        <a:pt x="145" y="344"/>
                      </a:lnTo>
                      <a:lnTo>
                        <a:pt x="142" y="344"/>
                      </a:lnTo>
                      <a:lnTo>
                        <a:pt x="141" y="345"/>
                      </a:lnTo>
                      <a:lnTo>
                        <a:pt x="139" y="346"/>
                      </a:lnTo>
                      <a:lnTo>
                        <a:pt x="137" y="347"/>
                      </a:lnTo>
                      <a:lnTo>
                        <a:pt x="135" y="349"/>
                      </a:lnTo>
                      <a:lnTo>
                        <a:pt x="134" y="350"/>
                      </a:lnTo>
                      <a:lnTo>
                        <a:pt x="132" y="351"/>
                      </a:lnTo>
                      <a:lnTo>
                        <a:pt x="130" y="352"/>
                      </a:lnTo>
                      <a:lnTo>
                        <a:pt x="128" y="353"/>
                      </a:lnTo>
                      <a:lnTo>
                        <a:pt x="127" y="354"/>
                      </a:lnTo>
                      <a:lnTo>
                        <a:pt x="125" y="355"/>
                      </a:lnTo>
                      <a:lnTo>
                        <a:pt x="123" y="356"/>
                      </a:lnTo>
                      <a:lnTo>
                        <a:pt x="121" y="357"/>
                      </a:lnTo>
                      <a:lnTo>
                        <a:pt x="120" y="359"/>
                      </a:lnTo>
                      <a:lnTo>
                        <a:pt x="118" y="360"/>
                      </a:lnTo>
                      <a:lnTo>
                        <a:pt x="117" y="361"/>
                      </a:lnTo>
                      <a:lnTo>
                        <a:pt x="115" y="362"/>
                      </a:lnTo>
                      <a:lnTo>
                        <a:pt x="113" y="363"/>
                      </a:lnTo>
                      <a:lnTo>
                        <a:pt x="112" y="364"/>
                      </a:lnTo>
                      <a:lnTo>
                        <a:pt x="111" y="366"/>
                      </a:lnTo>
                      <a:lnTo>
                        <a:pt x="109" y="367"/>
                      </a:lnTo>
                      <a:lnTo>
                        <a:pt x="108" y="368"/>
                      </a:lnTo>
                      <a:lnTo>
                        <a:pt x="106" y="370"/>
                      </a:lnTo>
                      <a:lnTo>
                        <a:pt x="105" y="371"/>
                      </a:lnTo>
                      <a:lnTo>
                        <a:pt x="104" y="372"/>
                      </a:lnTo>
                      <a:lnTo>
                        <a:pt x="103" y="373"/>
                      </a:lnTo>
                      <a:lnTo>
                        <a:pt x="102" y="375"/>
                      </a:lnTo>
                      <a:lnTo>
                        <a:pt x="101" y="376"/>
                      </a:lnTo>
                      <a:lnTo>
                        <a:pt x="100" y="377"/>
                      </a:lnTo>
                      <a:lnTo>
                        <a:pt x="98" y="378"/>
                      </a:lnTo>
                      <a:lnTo>
                        <a:pt x="98" y="380"/>
                      </a:lnTo>
                      <a:lnTo>
                        <a:pt x="97" y="381"/>
                      </a:lnTo>
                      <a:lnTo>
                        <a:pt x="96" y="382"/>
                      </a:lnTo>
                      <a:lnTo>
                        <a:pt x="94" y="383"/>
                      </a:lnTo>
                      <a:lnTo>
                        <a:pt x="94" y="384"/>
                      </a:lnTo>
                      <a:lnTo>
                        <a:pt x="93" y="385"/>
                      </a:lnTo>
                      <a:lnTo>
                        <a:pt x="92" y="386"/>
                      </a:lnTo>
                      <a:lnTo>
                        <a:pt x="91" y="387"/>
                      </a:lnTo>
                      <a:lnTo>
                        <a:pt x="90" y="388"/>
                      </a:lnTo>
                      <a:lnTo>
                        <a:pt x="89" y="389"/>
                      </a:lnTo>
                      <a:lnTo>
                        <a:pt x="88" y="391"/>
                      </a:lnTo>
                      <a:lnTo>
                        <a:pt x="86" y="393"/>
                      </a:lnTo>
                      <a:lnTo>
                        <a:pt x="85" y="395"/>
                      </a:lnTo>
                      <a:lnTo>
                        <a:pt x="83" y="397"/>
                      </a:lnTo>
                      <a:lnTo>
                        <a:pt x="82" y="398"/>
                      </a:lnTo>
                      <a:lnTo>
                        <a:pt x="81" y="400"/>
                      </a:lnTo>
                      <a:lnTo>
                        <a:pt x="80" y="402"/>
                      </a:lnTo>
                      <a:lnTo>
                        <a:pt x="79" y="403"/>
                      </a:lnTo>
                      <a:lnTo>
                        <a:pt x="78" y="404"/>
                      </a:lnTo>
                      <a:lnTo>
                        <a:pt x="77" y="406"/>
                      </a:lnTo>
                      <a:lnTo>
                        <a:pt x="76" y="407"/>
                      </a:lnTo>
                      <a:lnTo>
                        <a:pt x="75" y="408"/>
                      </a:lnTo>
                      <a:lnTo>
                        <a:pt x="74" y="409"/>
                      </a:lnTo>
                      <a:lnTo>
                        <a:pt x="74" y="410"/>
                      </a:lnTo>
                      <a:lnTo>
                        <a:pt x="73" y="412"/>
                      </a:lnTo>
                      <a:lnTo>
                        <a:pt x="72" y="413"/>
                      </a:lnTo>
                      <a:lnTo>
                        <a:pt x="71" y="414"/>
                      </a:lnTo>
                      <a:lnTo>
                        <a:pt x="71" y="415"/>
                      </a:lnTo>
                      <a:lnTo>
                        <a:pt x="70" y="415"/>
                      </a:lnTo>
                      <a:lnTo>
                        <a:pt x="69" y="414"/>
                      </a:lnTo>
                      <a:lnTo>
                        <a:pt x="68" y="414"/>
                      </a:lnTo>
                      <a:lnTo>
                        <a:pt x="67" y="413"/>
                      </a:lnTo>
                      <a:lnTo>
                        <a:pt x="66" y="413"/>
                      </a:lnTo>
                      <a:lnTo>
                        <a:pt x="64" y="412"/>
                      </a:lnTo>
                      <a:lnTo>
                        <a:pt x="63" y="412"/>
                      </a:lnTo>
                      <a:lnTo>
                        <a:pt x="62" y="411"/>
                      </a:lnTo>
                      <a:lnTo>
                        <a:pt x="61" y="411"/>
                      </a:lnTo>
                      <a:lnTo>
                        <a:pt x="60" y="411"/>
                      </a:lnTo>
                      <a:lnTo>
                        <a:pt x="59" y="411"/>
                      </a:lnTo>
                      <a:lnTo>
                        <a:pt x="58" y="411"/>
                      </a:lnTo>
                      <a:lnTo>
                        <a:pt x="57" y="411"/>
                      </a:lnTo>
                      <a:lnTo>
                        <a:pt x="56" y="411"/>
                      </a:lnTo>
                      <a:lnTo>
                        <a:pt x="55" y="411"/>
                      </a:lnTo>
                      <a:lnTo>
                        <a:pt x="54" y="411"/>
                      </a:lnTo>
                      <a:lnTo>
                        <a:pt x="53" y="411"/>
                      </a:lnTo>
                      <a:lnTo>
                        <a:pt x="52" y="411"/>
                      </a:lnTo>
                      <a:lnTo>
                        <a:pt x="51" y="412"/>
                      </a:lnTo>
                      <a:lnTo>
                        <a:pt x="49" y="412"/>
                      </a:lnTo>
                      <a:lnTo>
                        <a:pt x="48" y="413"/>
                      </a:lnTo>
                      <a:lnTo>
                        <a:pt x="46" y="414"/>
                      </a:lnTo>
                      <a:lnTo>
                        <a:pt x="45" y="415"/>
                      </a:lnTo>
                      <a:lnTo>
                        <a:pt x="44" y="416"/>
                      </a:lnTo>
                      <a:lnTo>
                        <a:pt x="43" y="417"/>
                      </a:lnTo>
                      <a:lnTo>
                        <a:pt x="42" y="419"/>
                      </a:lnTo>
                      <a:lnTo>
                        <a:pt x="41" y="420"/>
                      </a:lnTo>
                      <a:lnTo>
                        <a:pt x="41" y="421"/>
                      </a:lnTo>
                      <a:lnTo>
                        <a:pt x="41" y="422"/>
                      </a:lnTo>
                      <a:lnTo>
                        <a:pt x="40" y="423"/>
                      </a:lnTo>
                      <a:lnTo>
                        <a:pt x="40" y="424"/>
                      </a:lnTo>
                      <a:lnTo>
                        <a:pt x="40" y="426"/>
                      </a:lnTo>
                      <a:lnTo>
                        <a:pt x="40" y="427"/>
                      </a:lnTo>
                      <a:lnTo>
                        <a:pt x="39" y="428"/>
                      </a:lnTo>
                      <a:lnTo>
                        <a:pt x="39" y="429"/>
                      </a:lnTo>
                      <a:lnTo>
                        <a:pt x="39" y="431"/>
                      </a:lnTo>
                      <a:lnTo>
                        <a:pt x="39" y="432"/>
                      </a:lnTo>
                      <a:lnTo>
                        <a:pt x="39" y="433"/>
                      </a:lnTo>
                      <a:lnTo>
                        <a:pt x="39" y="434"/>
                      </a:lnTo>
                      <a:lnTo>
                        <a:pt x="39" y="435"/>
                      </a:lnTo>
                      <a:lnTo>
                        <a:pt x="40" y="437"/>
                      </a:lnTo>
                      <a:lnTo>
                        <a:pt x="40" y="439"/>
                      </a:lnTo>
                      <a:lnTo>
                        <a:pt x="40" y="440"/>
                      </a:lnTo>
                      <a:lnTo>
                        <a:pt x="40" y="442"/>
                      </a:lnTo>
                      <a:lnTo>
                        <a:pt x="41" y="443"/>
                      </a:lnTo>
                      <a:lnTo>
                        <a:pt x="41" y="444"/>
                      </a:lnTo>
                      <a:lnTo>
                        <a:pt x="0" y="476"/>
                      </a:lnTo>
                      <a:lnTo>
                        <a:pt x="287" y="476"/>
                      </a:lnTo>
                      <a:lnTo>
                        <a:pt x="287" y="0"/>
                      </a:lnTo>
                      <a:lnTo>
                        <a:pt x="61" y="0"/>
                      </a:lnTo>
                      <a:close/>
                    </a:path>
                  </a:pathLst>
                </a:custGeom>
                <a:solidFill>
                  <a:srgbClr val="FFFFC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428" name="Freeform 200"/>
                <p:cNvSpPr>
                  <a:spLocks/>
                </p:cNvSpPr>
                <p:nvPr/>
              </p:nvSpPr>
              <p:spPr bwMode="auto">
                <a:xfrm>
                  <a:off x="1762" y="2083"/>
                  <a:ext cx="241" cy="193"/>
                </a:xfrm>
                <a:custGeom>
                  <a:avLst/>
                  <a:gdLst>
                    <a:gd name="T0" fmla="*/ 87 w 241"/>
                    <a:gd name="T1" fmla="*/ 190 h 193"/>
                    <a:gd name="T2" fmla="*/ 86 w 241"/>
                    <a:gd name="T3" fmla="*/ 183 h 193"/>
                    <a:gd name="T4" fmla="*/ 85 w 241"/>
                    <a:gd name="T5" fmla="*/ 177 h 193"/>
                    <a:gd name="T6" fmla="*/ 84 w 241"/>
                    <a:gd name="T7" fmla="*/ 169 h 193"/>
                    <a:gd name="T8" fmla="*/ 84 w 241"/>
                    <a:gd name="T9" fmla="*/ 161 h 193"/>
                    <a:gd name="T10" fmla="*/ 83 w 241"/>
                    <a:gd name="T11" fmla="*/ 152 h 193"/>
                    <a:gd name="T12" fmla="*/ 83 w 241"/>
                    <a:gd name="T13" fmla="*/ 143 h 193"/>
                    <a:gd name="T14" fmla="*/ 83 w 241"/>
                    <a:gd name="T15" fmla="*/ 133 h 193"/>
                    <a:gd name="T16" fmla="*/ 84 w 241"/>
                    <a:gd name="T17" fmla="*/ 124 h 193"/>
                    <a:gd name="T18" fmla="*/ 85 w 241"/>
                    <a:gd name="T19" fmla="*/ 115 h 193"/>
                    <a:gd name="T20" fmla="*/ 87 w 241"/>
                    <a:gd name="T21" fmla="*/ 107 h 193"/>
                    <a:gd name="T22" fmla="*/ 89 w 241"/>
                    <a:gd name="T23" fmla="*/ 100 h 193"/>
                    <a:gd name="T24" fmla="*/ 91 w 241"/>
                    <a:gd name="T25" fmla="*/ 94 h 193"/>
                    <a:gd name="T26" fmla="*/ 94 w 241"/>
                    <a:gd name="T27" fmla="*/ 89 h 193"/>
                    <a:gd name="T28" fmla="*/ 98 w 241"/>
                    <a:gd name="T29" fmla="*/ 80 h 193"/>
                    <a:gd name="T30" fmla="*/ 101 w 241"/>
                    <a:gd name="T31" fmla="*/ 74 h 193"/>
                    <a:gd name="T32" fmla="*/ 107 w 241"/>
                    <a:gd name="T33" fmla="*/ 68 h 193"/>
                    <a:gd name="T34" fmla="*/ 108 w 241"/>
                    <a:gd name="T35" fmla="*/ 63 h 193"/>
                    <a:gd name="T36" fmla="*/ 107 w 241"/>
                    <a:gd name="T37" fmla="*/ 54 h 193"/>
                    <a:gd name="T38" fmla="*/ 107 w 241"/>
                    <a:gd name="T39" fmla="*/ 48 h 193"/>
                    <a:gd name="T40" fmla="*/ 107 w 241"/>
                    <a:gd name="T41" fmla="*/ 42 h 193"/>
                    <a:gd name="T42" fmla="*/ 108 w 241"/>
                    <a:gd name="T43" fmla="*/ 36 h 193"/>
                    <a:gd name="T44" fmla="*/ 110 w 241"/>
                    <a:gd name="T45" fmla="*/ 30 h 193"/>
                    <a:gd name="T46" fmla="*/ 113 w 241"/>
                    <a:gd name="T47" fmla="*/ 25 h 193"/>
                    <a:gd name="T48" fmla="*/ 119 w 241"/>
                    <a:gd name="T49" fmla="*/ 18 h 193"/>
                    <a:gd name="T50" fmla="*/ 124 w 241"/>
                    <a:gd name="T51" fmla="*/ 14 h 193"/>
                    <a:gd name="T52" fmla="*/ 131 w 241"/>
                    <a:gd name="T53" fmla="*/ 12 h 193"/>
                    <a:gd name="T54" fmla="*/ 140 w 241"/>
                    <a:gd name="T55" fmla="*/ 12 h 193"/>
                    <a:gd name="T56" fmla="*/ 150 w 241"/>
                    <a:gd name="T57" fmla="*/ 12 h 193"/>
                    <a:gd name="T58" fmla="*/ 160 w 241"/>
                    <a:gd name="T59" fmla="*/ 12 h 193"/>
                    <a:gd name="T60" fmla="*/ 171 w 241"/>
                    <a:gd name="T61" fmla="*/ 13 h 193"/>
                    <a:gd name="T62" fmla="*/ 182 w 241"/>
                    <a:gd name="T63" fmla="*/ 14 h 193"/>
                    <a:gd name="T64" fmla="*/ 193 w 241"/>
                    <a:gd name="T65" fmla="*/ 16 h 193"/>
                    <a:gd name="T66" fmla="*/ 203 w 241"/>
                    <a:gd name="T67" fmla="*/ 17 h 193"/>
                    <a:gd name="T68" fmla="*/ 212 w 241"/>
                    <a:gd name="T69" fmla="*/ 19 h 193"/>
                    <a:gd name="T70" fmla="*/ 221 w 241"/>
                    <a:gd name="T71" fmla="*/ 21 h 193"/>
                    <a:gd name="T72" fmla="*/ 228 w 241"/>
                    <a:gd name="T73" fmla="*/ 22 h 193"/>
                    <a:gd name="T74" fmla="*/ 233 w 241"/>
                    <a:gd name="T75" fmla="*/ 23 h 193"/>
                    <a:gd name="T76" fmla="*/ 238 w 241"/>
                    <a:gd name="T77" fmla="*/ 24 h 193"/>
                    <a:gd name="T78" fmla="*/ 240 w 241"/>
                    <a:gd name="T79" fmla="*/ 23 h 193"/>
                    <a:gd name="T80" fmla="*/ 234 w 241"/>
                    <a:gd name="T81" fmla="*/ 20 h 193"/>
                    <a:gd name="T82" fmla="*/ 227 w 241"/>
                    <a:gd name="T83" fmla="*/ 18 h 193"/>
                    <a:gd name="T84" fmla="*/ 218 w 241"/>
                    <a:gd name="T85" fmla="*/ 14 h 193"/>
                    <a:gd name="T86" fmla="*/ 208 w 241"/>
                    <a:gd name="T87" fmla="*/ 11 h 193"/>
                    <a:gd name="T88" fmla="*/ 196 w 241"/>
                    <a:gd name="T89" fmla="*/ 8 h 193"/>
                    <a:gd name="T90" fmla="*/ 183 w 241"/>
                    <a:gd name="T91" fmla="*/ 5 h 193"/>
                    <a:gd name="T92" fmla="*/ 170 w 241"/>
                    <a:gd name="T93" fmla="*/ 2 h 193"/>
                    <a:gd name="T94" fmla="*/ 157 w 241"/>
                    <a:gd name="T95" fmla="*/ 0 h 193"/>
                    <a:gd name="T96" fmla="*/ 143 w 241"/>
                    <a:gd name="T97" fmla="*/ 0 h 193"/>
                    <a:gd name="T98" fmla="*/ 131 w 241"/>
                    <a:gd name="T99" fmla="*/ 1 h 193"/>
                    <a:gd name="T100" fmla="*/ 119 w 241"/>
                    <a:gd name="T101" fmla="*/ 3 h 193"/>
                    <a:gd name="T102" fmla="*/ 111 w 241"/>
                    <a:gd name="T103" fmla="*/ 6 h 193"/>
                    <a:gd name="T104" fmla="*/ 107 w 241"/>
                    <a:gd name="T105" fmla="*/ 9 h 193"/>
                    <a:gd name="T106" fmla="*/ 101 w 241"/>
                    <a:gd name="T107" fmla="*/ 14 h 193"/>
                    <a:gd name="T108" fmla="*/ 97 w 241"/>
                    <a:gd name="T109" fmla="*/ 22 h 193"/>
                    <a:gd name="T110" fmla="*/ 94 w 241"/>
                    <a:gd name="T111" fmla="*/ 27 h 193"/>
                    <a:gd name="T112" fmla="*/ 93 w 241"/>
                    <a:gd name="T113" fmla="*/ 34 h 193"/>
                    <a:gd name="T114" fmla="*/ 93 w 241"/>
                    <a:gd name="T115" fmla="*/ 41 h 193"/>
                    <a:gd name="T116" fmla="*/ 94 w 241"/>
                    <a:gd name="T117" fmla="*/ 49 h 193"/>
                    <a:gd name="T118" fmla="*/ 96 w 241"/>
                    <a:gd name="T119" fmla="*/ 58 h 193"/>
                    <a:gd name="T120" fmla="*/ 87 w 241"/>
                    <a:gd name="T121" fmla="*/ 193 h 19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41"/>
                    <a:gd name="T184" fmla="*/ 0 h 193"/>
                    <a:gd name="T185" fmla="*/ 241 w 241"/>
                    <a:gd name="T186" fmla="*/ 193 h 19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41" h="193">
                      <a:moveTo>
                        <a:pt x="87" y="193"/>
                      </a:moveTo>
                      <a:lnTo>
                        <a:pt x="87" y="192"/>
                      </a:lnTo>
                      <a:lnTo>
                        <a:pt x="87" y="190"/>
                      </a:lnTo>
                      <a:lnTo>
                        <a:pt x="86" y="188"/>
                      </a:lnTo>
                      <a:lnTo>
                        <a:pt x="86" y="186"/>
                      </a:lnTo>
                      <a:lnTo>
                        <a:pt x="86" y="185"/>
                      </a:lnTo>
                      <a:lnTo>
                        <a:pt x="86" y="184"/>
                      </a:lnTo>
                      <a:lnTo>
                        <a:pt x="86" y="183"/>
                      </a:lnTo>
                      <a:lnTo>
                        <a:pt x="86" y="182"/>
                      </a:lnTo>
                      <a:lnTo>
                        <a:pt x="85" y="181"/>
                      </a:lnTo>
                      <a:lnTo>
                        <a:pt x="85" y="179"/>
                      </a:lnTo>
                      <a:lnTo>
                        <a:pt x="85" y="178"/>
                      </a:lnTo>
                      <a:lnTo>
                        <a:pt x="85" y="177"/>
                      </a:lnTo>
                      <a:lnTo>
                        <a:pt x="85" y="175"/>
                      </a:lnTo>
                      <a:lnTo>
                        <a:pt x="85" y="174"/>
                      </a:lnTo>
                      <a:lnTo>
                        <a:pt x="85" y="172"/>
                      </a:lnTo>
                      <a:lnTo>
                        <a:pt x="85" y="171"/>
                      </a:lnTo>
                      <a:lnTo>
                        <a:pt x="84" y="169"/>
                      </a:lnTo>
                      <a:lnTo>
                        <a:pt x="84" y="168"/>
                      </a:lnTo>
                      <a:lnTo>
                        <a:pt x="84" y="166"/>
                      </a:lnTo>
                      <a:lnTo>
                        <a:pt x="84" y="164"/>
                      </a:lnTo>
                      <a:lnTo>
                        <a:pt x="84" y="163"/>
                      </a:lnTo>
                      <a:lnTo>
                        <a:pt x="84" y="161"/>
                      </a:lnTo>
                      <a:lnTo>
                        <a:pt x="84" y="159"/>
                      </a:lnTo>
                      <a:lnTo>
                        <a:pt x="84" y="157"/>
                      </a:lnTo>
                      <a:lnTo>
                        <a:pt x="84" y="155"/>
                      </a:lnTo>
                      <a:lnTo>
                        <a:pt x="83" y="154"/>
                      </a:lnTo>
                      <a:lnTo>
                        <a:pt x="83" y="152"/>
                      </a:lnTo>
                      <a:lnTo>
                        <a:pt x="83" y="150"/>
                      </a:lnTo>
                      <a:lnTo>
                        <a:pt x="83" y="148"/>
                      </a:lnTo>
                      <a:lnTo>
                        <a:pt x="83" y="146"/>
                      </a:lnTo>
                      <a:lnTo>
                        <a:pt x="83" y="144"/>
                      </a:lnTo>
                      <a:lnTo>
                        <a:pt x="83" y="143"/>
                      </a:lnTo>
                      <a:lnTo>
                        <a:pt x="83" y="141"/>
                      </a:lnTo>
                      <a:lnTo>
                        <a:pt x="83" y="139"/>
                      </a:lnTo>
                      <a:lnTo>
                        <a:pt x="83" y="137"/>
                      </a:lnTo>
                      <a:lnTo>
                        <a:pt x="83" y="135"/>
                      </a:lnTo>
                      <a:lnTo>
                        <a:pt x="83" y="133"/>
                      </a:lnTo>
                      <a:lnTo>
                        <a:pt x="83" y="131"/>
                      </a:lnTo>
                      <a:lnTo>
                        <a:pt x="84" y="129"/>
                      </a:lnTo>
                      <a:lnTo>
                        <a:pt x="84" y="128"/>
                      </a:lnTo>
                      <a:lnTo>
                        <a:pt x="84" y="126"/>
                      </a:lnTo>
                      <a:lnTo>
                        <a:pt x="84" y="124"/>
                      </a:lnTo>
                      <a:lnTo>
                        <a:pt x="84" y="122"/>
                      </a:lnTo>
                      <a:lnTo>
                        <a:pt x="84" y="120"/>
                      </a:lnTo>
                      <a:lnTo>
                        <a:pt x="85" y="118"/>
                      </a:lnTo>
                      <a:lnTo>
                        <a:pt x="85" y="117"/>
                      </a:lnTo>
                      <a:lnTo>
                        <a:pt x="85" y="115"/>
                      </a:lnTo>
                      <a:lnTo>
                        <a:pt x="85" y="113"/>
                      </a:lnTo>
                      <a:lnTo>
                        <a:pt x="86" y="112"/>
                      </a:lnTo>
                      <a:lnTo>
                        <a:pt x="86" y="110"/>
                      </a:lnTo>
                      <a:lnTo>
                        <a:pt x="86" y="109"/>
                      </a:lnTo>
                      <a:lnTo>
                        <a:pt x="87" y="107"/>
                      </a:lnTo>
                      <a:lnTo>
                        <a:pt x="87" y="105"/>
                      </a:lnTo>
                      <a:lnTo>
                        <a:pt x="88" y="104"/>
                      </a:lnTo>
                      <a:lnTo>
                        <a:pt x="88" y="103"/>
                      </a:lnTo>
                      <a:lnTo>
                        <a:pt x="89" y="102"/>
                      </a:lnTo>
                      <a:lnTo>
                        <a:pt x="89" y="100"/>
                      </a:lnTo>
                      <a:lnTo>
                        <a:pt x="89" y="99"/>
                      </a:lnTo>
                      <a:lnTo>
                        <a:pt x="90" y="98"/>
                      </a:lnTo>
                      <a:lnTo>
                        <a:pt x="90" y="96"/>
                      </a:lnTo>
                      <a:lnTo>
                        <a:pt x="91" y="95"/>
                      </a:lnTo>
                      <a:lnTo>
                        <a:pt x="91" y="94"/>
                      </a:lnTo>
                      <a:lnTo>
                        <a:pt x="92" y="93"/>
                      </a:lnTo>
                      <a:lnTo>
                        <a:pt x="92" y="92"/>
                      </a:lnTo>
                      <a:lnTo>
                        <a:pt x="93" y="91"/>
                      </a:lnTo>
                      <a:lnTo>
                        <a:pt x="93" y="89"/>
                      </a:lnTo>
                      <a:lnTo>
                        <a:pt x="94" y="89"/>
                      </a:lnTo>
                      <a:lnTo>
                        <a:pt x="94" y="87"/>
                      </a:lnTo>
                      <a:lnTo>
                        <a:pt x="95" y="86"/>
                      </a:lnTo>
                      <a:lnTo>
                        <a:pt x="96" y="84"/>
                      </a:lnTo>
                      <a:lnTo>
                        <a:pt x="97" y="82"/>
                      </a:lnTo>
                      <a:lnTo>
                        <a:pt x="98" y="80"/>
                      </a:lnTo>
                      <a:lnTo>
                        <a:pt x="98" y="79"/>
                      </a:lnTo>
                      <a:lnTo>
                        <a:pt x="99" y="78"/>
                      </a:lnTo>
                      <a:lnTo>
                        <a:pt x="100" y="76"/>
                      </a:lnTo>
                      <a:lnTo>
                        <a:pt x="101" y="75"/>
                      </a:lnTo>
                      <a:lnTo>
                        <a:pt x="101" y="74"/>
                      </a:lnTo>
                      <a:lnTo>
                        <a:pt x="103" y="73"/>
                      </a:lnTo>
                      <a:lnTo>
                        <a:pt x="104" y="71"/>
                      </a:lnTo>
                      <a:lnTo>
                        <a:pt x="105" y="70"/>
                      </a:lnTo>
                      <a:lnTo>
                        <a:pt x="106" y="68"/>
                      </a:lnTo>
                      <a:lnTo>
                        <a:pt x="107" y="68"/>
                      </a:lnTo>
                      <a:lnTo>
                        <a:pt x="108" y="66"/>
                      </a:lnTo>
                      <a:lnTo>
                        <a:pt x="109" y="66"/>
                      </a:lnTo>
                      <a:lnTo>
                        <a:pt x="108" y="65"/>
                      </a:lnTo>
                      <a:lnTo>
                        <a:pt x="108" y="64"/>
                      </a:lnTo>
                      <a:lnTo>
                        <a:pt x="108" y="63"/>
                      </a:lnTo>
                      <a:lnTo>
                        <a:pt x="108" y="61"/>
                      </a:lnTo>
                      <a:lnTo>
                        <a:pt x="107" y="60"/>
                      </a:lnTo>
                      <a:lnTo>
                        <a:pt x="107" y="58"/>
                      </a:lnTo>
                      <a:lnTo>
                        <a:pt x="107" y="56"/>
                      </a:lnTo>
                      <a:lnTo>
                        <a:pt x="107" y="54"/>
                      </a:lnTo>
                      <a:lnTo>
                        <a:pt x="107" y="53"/>
                      </a:lnTo>
                      <a:lnTo>
                        <a:pt x="107" y="51"/>
                      </a:lnTo>
                      <a:lnTo>
                        <a:pt x="107" y="49"/>
                      </a:lnTo>
                      <a:lnTo>
                        <a:pt x="107" y="48"/>
                      </a:lnTo>
                      <a:lnTo>
                        <a:pt x="107" y="47"/>
                      </a:lnTo>
                      <a:lnTo>
                        <a:pt x="107" y="46"/>
                      </a:lnTo>
                      <a:lnTo>
                        <a:pt x="107" y="45"/>
                      </a:lnTo>
                      <a:lnTo>
                        <a:pt x="107" y="43"/>
                      </a:lnTo>
                      <a:lnTo>
                        <a:pt x="107" y="42"/>
                      </a:lnTo>
                      <a:lnTo>
                        <a:pt x="108" y="41"/>
                      </a:lnTo>
                      <a:lnTo>
                        <a:pt x="108" y="40"/>
                      </a:lnTo>
                      <a:lnTo>
                        <a:pt x="108" y="39"/>
                      </a:lnTo>
                      <a:lnTo>
                        <a:pt x="108" y="37"/>
                      </a:lnTo>
                      <a:lnTo>
                        <a:pt x="108" y="36"/>
                      </a:lnTo>
                      <a:lnTo>
                        <a:pt x="109" y="35"/>
                      </a:lnTo>
                      <a:lnTo>
                        <a:pt x="109" y="34"/>
                      </a:lnTo>
                      <a:lnTo>
                        <a:pt x="109" y="32"/>
                      </a:lnTo>
                      <a:lnTo>
                        <a:pt x="110" y="32"/>
                      </a:lnTo>
                      <a:lnTo>
                        <a:pt x="110" y="30"/>
                      </a:lnTo>
                      <a:lnTo>
                        <a:pt x="111" y="29"/>
                      </a:lnTo>
                      <a:lnTo>
                        <a:pt x="111" y="28"/>
                      </a:lnTo>
                      <a:lnTo>
                        <a:pt x="112" y="27"/>
                      </a:lnTo>
                      <a:lnTo>
                        <a:pt x="112" y="26"/>
                      </a:lnTo>
                      <a:lnTo>
                        <a:pt x="113" y="25"/>
                      </a:lnTo>
                      <a:lnTo>
                        <a:pt x="113" y="23"/>
                      </a:lnTo>
                      <a:lnTo>
                        <a:pt x="114" y="23"/>
                      </a:lnTo>
                      <a:lnTo>
                        <a:pt x="115" y="22"/>
                      </a:lnTo>
                      <a:lnTo>
                        <a:pt x="117" y="20"/>
                      </a:lnTo>
                      <a:lnTo>
                        <a:pt x="119" y="18"/>
                      </a:lnTo>
                      <a:lnTo>
                        <a:pt x="120" y="17"/>
                      </a:lnTo>
                      <a:lnTo>
                        <a:pt x="121" y="16"/>
                      </a:lnTo>
                      <a:lnTo>
                        <a:pt x="122" y="16"/>
                      </a:lnTo>
                      <a:lnTo>
                        <a:pt x="123" y="15"/>
                      </a:lnTo>
                      <a:lnTo>
                        <a:pt x="124" y="14"/>
                      </a:lnTo>
                      <a:lnTo>
                        <a:pt x="126" y="14"/>
                      </a:lnTo>
                      <a:lnTo>
                        <a:pt x="127" y="13"/>
                      </a:lnTo>
                      <a:lnTo>
                        <a:pt x="128" y="13"/>
                      </a:lnTo>
                      <a:lnTo>
                        <a:pt x="130" y="12"/>
                      </a:lnTo>
                      <a:lnTo>
                        <a:pt x="131" y="12"/>
                      </a:lnTo>
                      <a:lnTo>
                        <a:pt x="133" y="12"/>
                      </a:lnTo>
                      <a:lnTo>
                        <a:pt x="135" y="12"/>
                      </a:lnTo>
                      <a:lnTo>
                        <a:pt x="137" y="12"/>
                      </a:lnTo>
                      <a:lnTo>
                        <a:pt x="139" y="12"/>
                      </a:lnTo>
                      <a:lnTo>
                        <a:pt x="140" y="12"/>
                      </a:lnTo>
                      <a:lnTo>
                        <a:pt x="142" y="12"/>
                      </a:lnTo>
                      <a:lnTo>
                        <a:pt x="144" y="12"/>
                      </a:lnTo>
                      <a:lnTo>
                        <a:pt x="146" y="12"/>
                      </a:lnTo>
                      <a:lnTo>
                        <a:pt x="148" y="12"/>
                      </a:lnTo>
                      <a:lnTo>
                        <a:pt x="150" y="12"/>
                      </a:lnTo>
                      <a:lnTo>
                        <a:pt x="152" y="12"/>
                      </a:lnTo>
                      <a:lnTo>
                        <a:pt x="154" y="12"/>
                      </a:lnTo>
                      <a:lnTo>
                        <a:pt x="156" y="12"/>
                      </a:lnTo>
                      <a:lnTo>
                        <a:pt x="158" y="12"/>
                      </a:lnTo>
                      <a:lnTo>
                        <a:pt x="160" y="12"/>
                      </a:lnTo>
                      <a:lnTo>
                        <a:pt x="163" y="12"/>
                      </a:lnTo>
                      <a:lnTo>
                        <a:pt x="165" y="12"/>
                      </a:lnTo>
                      <a:lnTo>
                        <a:pt x="167" y="13"/>
                      </a:lnTo>
                      <a:lnTo>
                        <a:pt x="169" y="13"/>
                      </a:lnTo>
                      <a:lnTo>
                        <a:pt x="171" y="13"/>
                      </a:lnTo>
                      <a:lnTo>
                        <a:pt x="173" y="13"/>
                      </a:lnTo>
                      <a:lnTo>
                        <a:pt x="175" y="14"/>
                      </a:lnTo>
                      <a:lnTo>
                        <a:pt x="178" y="14"/>
                      </a:lnTo>
                      <a:lnTo>
                        <a:pt x="180" y="14"/>
                      </a:lnTo>
                      <a:lnTo>
                        <a:pt x="182" y="14"/>
                      </a:lnTo>
                      <a:lnTo>
                        <a:pt x="184" y="15"/>
                      </a:lnTo>
                      <a:lnTo>
                        <a:pt x="186" y="15"/>
                      </a:lnTo>
                      <a:lnTo>
                        <a:pt x="188" y="15"/>
                      </a:lnTo>
                      <a:lnTo>
                        <a:pt x="190" y="16"/>
                      </a:lnTo>
                      <a:lnTo>
                        <a:pt x="193" y="16"/>
                      </a:lnTo>
                      <a:lnTo>
                        <a:pt x="194" y="16"/>
                      </a:lnTo>
                      <a:lnTo>
                        <a:pt x="197" y="16"/>
                      </a:lnTo>
                      <a:lnTo>
                        <a:pt x="198" y="17"/>
                      </a:lnTo>
                      <a:lnTo>
                        <a:pt x="201" y="17"/>
                      </a:lnTo>
                      <a:lnTo>
                        <a:pt x="203" y="17"/>
                      </a:lnTo>
                      <a:lnTo>
                        <a:pt x="205" y="18"/>
                      </a:lnTo>
                      <a:lnTo>
                        <a:pt x="206" y="18"/>
                      </a:lnTo>
                      <a:lnTo>
                        <a:pt x="208" y="18"/>
                      </a:lnTo>
                      <a:lnTo>
                        <a:pt x="210" y="18"/>
                      </a:lnTo>
                      <a:lnTo>
                        <a:pt x="212" y="19"/>
                      </a:lnTo>
                      <a:lnTo>
                        <a:pt x="214" y="19"/>
                      </a:lnTo>
                      <a:lnTo>
                        <a:pt x="216" y="20"/>
                      </a:lnTo>
                      <a:lnTo>
                        <a:pt x="217" y="20"/>
                      </a:lnTo>
                      <a:lnTo>
                        <a:pt x="219" y="20"/>
                      </a:lnTo>
                      <a:lnTo>
                        <a:pt x="221" y="21"/>
                      </a:lnTo>
                      <a:lnTo>
                        <a:pt x="222" y="21"/>
                      </a:lnTo>
                      <a:lnTo>
                        <a:pt x="224" y="21"/>
                      </a:lnTo>
                      <a:lnTo>
                        <a:pt x="225" y="21"/>
                      </a:lnTo>
                      <a:lnTo>
                        <a:pt x="227" y="22"/>
                      </a:lnTo>
                      <a:lnTo>
                        <a:pt x="228" y="22"/>
                      </a:lnTo>
                      <a:lnTo>
                        <a:pt x="229" y="22"/>
                      </a:lnTo>
                      <a:lnTo>
                        <a:pt x="230" y="23"/>
                      </a:lnTo>
                      <a:lnTo>
                        <a:pt x="231" y="23"/>
                      </a:lnTo>
                      <a:lnTo>
                        <a:pt x="232" y="23"/>
                      </a:lnTo>
                      <a:lnTo>
                        <a:pt x="233" y="23"/>
                      </a:lnTo>
                      <a:lnTo>
                        <a:pt x="234" y="23"/>
                      </a:lnTo>
                      <a:lnTo>
                        <a:pt x="235" y="23"/>
                      </a:lnTo>
                      <a:lnTo>
                        <a:pt x="236" y="24"/>
                      </a:lnTo>
                      <a:lnTo>
                        <a:pt x="237" y="24"/>
                      </a:lnTo>
                      <a:lnTo>
                        <a:pt x="238" y="24"/>
                      </a:lnTo>
                      <a:lnTo>
                        <a:pt x="239" y="24"/>
                      </a:lnTo>
                      <a:lnTo>
                        <a:pt x="239" y="25"/>
                      </a:lnTo>
                      <a:lnTo>
                        <a:pt x="241" y="23"/>
                      </a:lnTo>
                      <a:lnTo>
                        <a:pt x="240" y="23"/>
                      </a:lnTo>
                      <a:lnTo>
                        <a:pt x="239" y="23"/>
                      </a:lnTo>
                      <a:lnTo>
                        <a:pt x="237" y="22"/>
                      </a:lnTo>
                      <a:lnTo>
                        <a:pt x="236" y="21"/>
                      </a:lnTo>
                      <a:lnTo>
                        <a:pt x="235" y="21"/>
                      </a:lnTo>
                      <a:lnTo>
                        <a:pt x="234" y="20"/>
                      </a:lnTo>
                      <a:lnTo>
                        <a:pt x="233" y="20"/>
                      </a:lnTo>
                      <a:lnTo>
                        <a:pt x="231" y="19"/>
                      </a:lnTo>
                      <a:lnTo>
                        <a:pt x="230" y="19"/>
                      </a:lnTo>
                      <a:lnTo>
                        <a:pt x="228" y="18"/>
                      </a:lnTo>
                      <a:lnTo>
                        <a:pt x="227" y="18"/>
                      </a:lnTo>
                      <a:lnTo>
                        <a:pt x="225" y="17"/>
                      </a:lnTo>
                      <a:lnTo>
                        <a:pt x="224" y="16"/>
                      </a:lnTo>
                      <a:lnTo>
                        <a:pt x="222" y="16"/>
                      </a:lnTo>
                      <a:lnTo>
                        <a:pt x="220" y="15"/>
                      </a:lnTo>
                      <a:lnTo>
                        <a:pt x="218" y="14"/>
                      </a:lnTo>
                      <a:lnTo>
                        <a:pt x="216" y="14"/>
                      </a:lnTo>
                      <a:lnTo>
                        <a:pt x="214" y="13"/>
                      </a:lnTo>
                      <a:lnTo>
                        <a:pt x="212" y="12"/>
                      </a:lnTo>
                      <a:lnTo>
                        <a:pt x="210" y="12"/>
                      </a:lnTo>
                      <a:lnTo>
                        <a:pt x="208" y="11"/>
                      </a:lnTo>
                      <a:lnTo>
                        <a:pt x="205" y="10"/>
                      </a:lnTo>
                      <a:lnTo>
                        <a:pt x="203" y="10"/>
                      </a:lnTo>
                      <a:lnTo>
                        <a:pt x="201" y="9"/>
                      </a:lnTo>
                      <a:lnTo>
                        <a:pt x="198" y="8"/>
                      </a:lnTo>
                      <a:lnTo>
                        <a:pt x="196" y="8"/>
                      </a:lnTo>
                      <a:lnTo>
                        <a:pt x="194" y="7"/>
                      </a:lnTo>
                      <a:lnTo>
                        <a:pt x="191" y="6"/>
                      </a:lnTo>
                      <a:lnTo>
                        <a:pt x="189" y="6"/>
                      </a:lnTo>
                      <a:lnTo>
                        <a:pt x="186" y="5"/>
                      </a:lnTo>
                      <a:lnTo>
                        <a:pt x="183" y="5"/>
                      </a:lnTo>
                      <a:lnTo>
                        <a:pt x="181" y="4"/>
                      </a:lnTo>
                      <a:lnTo>
                        <a:pt x="178" y="3"/>
                      </a:lnTo>
                      <a:lnTo>
                        <a:pt x="175" y="3"/>
                      </a:lnTo>
                      <a:lnTo>
                        <a:pt x="173" y="3"/>
                      </a:lnTo>
                      <a:lnTo>
                        <a:pt x="170" y="2"/>
                      </a:lnTo>
                      <a:lnTo>
                        <a:pt x="167" y="1"/>
                      </a:lnTo>
                      <a:lnTo>
                        <a:pt x="165" y="1"/>
                      </a:lnTo>
                      <a:lnTo>
                        <a:pt x="162" y="1"/>
                      </a:lnTo>
                      <a:lnTo>
                        <a:pt x="159" y="0"/>
                      </a:lnTo>
                      <a:lnTo>
                        <a:pt x="157" y="0"/>
                      </a:lnTo>
                      <a:lnTo>
                        <a:pt x="154" y="0"/>
                      </a:lnTo>
                      <a:lnTo>
                        <a:pt x="152" y="0"/>
                      </a:lnTo>
                      <a:lnTo>
                        <a:pt x="149" y="0"/>
                      </a:lnTo>
                      <a:lnTo>
                        <a:pt x="146" y="0"/>
                      </a:lnTo>
                      <a:lnTo>
                        <a:pt x="143" y="0"/>
                      </a:lnTo>
                      <a:lnTo>
                        <a:pt x="141" y="0"/>
                      </a:lnTo>
                      <a:lnTo>
                        <a:pt x="138" y="0"/>
                      </a:lnTo>
                      <a:lnTo>
                        <a:pt x="136" y="0"/>
                      </a:lnTo>
                      <a:lnTo>
                        <a:pt x="133" y="0"/>
                      </a:lnTo>
                      <a:lnTo>
                        <a:pt x="131" y="1"/>
                      </a:lnTo>
                      <a:lnTo>
                        <a:pt x="128" y="1"/>
                      </a:lnTo>
                      <a:lnTo>
                        <a:pt x="126" y="1"/>
                      </a:lnTo>
                      <a:lnTo>
                        <a:pt x="123" y="2"/>
                      </a:lnTo>
                      <a:lnTo>
                        <a:pt x="121" y="3"/>
                      </a:lnTo>
                      <a:lnTo>
                        <a:pt x="119" y="3"/>
                      </a:lnTo>
                      <a:lnTo>
                        <a:pt x="117" y="4"/>
                      </a:lnTo>
                      <a:lnTo>
                        <a:pt x="115" y="5"/>
                      </a:lnTo>
                      <a:lnTo>
                        <a:pt x="113" y="6"/>
                      </a:lnTo>
                      <a:lnTo>
                        <a:pt x="112" y="6"/>
                      </a:lnTo>
                      <a:lnTo>
                        <a:pt x="111" y="6"/>
                      </a:lnTo>
                      <a:lnTo>
                        <a:pt x="111" y="7"/>
                      </a:lnTo>
                      <a:lnTo>
                        <a:pt x="110" y="7"/>
                      </a:lnTo>
                      <a:lnTo>
                        <a:pt x="109" y="8"/>
                      </a:lnTo>
                      <a:lnTo>
                        <a:pt x="108" y="8"/>
                      </a:lnTo>
                      <a:lnTo>
                        <a:pt x="107" y="9"/>
                      </a:lnTo>
                      <a:lnTo>
                        <a:pt x="106" y="10"/>
                      </a:lnTo>
                      <a:lnTo>
                        <a:pt x="105" y="11"/>
                      </a:lnTo>
                      <a:lnTo>
                        <a:pt x="104" y="12"/>
                      </a:lnTo>
                      <a:lnTo>
                        <a:pt x="103" y="13"/>
                      </a:lnTo>
                      <a:lnTo>
                        <a:pt x="101" y="14"/>
                      </a:lnTo>
                      <a:lnTo>
                        <a:pt x="100" y="16"/>
                      </a:lnTo>
                      <a:lnTo>
                        <a:pt x="99" y="18"/>
                      </a:lnTo>
                      <a:lnTo>
                        <a:pt x="98" y="19"/>
                      </a:lnTo>
                      <a:lnTo>
                        <a:pt x="97" y="21"/>
                      </a:lnTo>
                      <a:lnTo>
                        <a:pt x="97" y="22"/>
                      </a:lnTo>
                      <a:lnTo>
                        <a:pt x="96" y="23"/>
                      </a:lnTo>
                      <a:lnTo>
                        <a:pt x="96" y="24"/>
                      </a:lnTo>
                      <a:lnTo>
                        <a:pt x="96" y="25"/>
                      </a:lnTo>
                      <a:lnTo>
                        <a:pt x="95" y="26"/>
                      </a:lnTo>
                      <a:lnTo>
                        <a:pt x="94" y="27"/>
                      </a:lnTo>
                      <a:lnTo>
                        <a:pt x="94" y="28"/>
                      </a:lnTo>
                      <a:lnTo>
                        <a:pt x="94" y="30"/>
                      </a:lnTo>
                      <a:lnTo>
                        <a:pt x="94" y="31"/>
                      </a:lnTo>
                      <a:lnTo>
                        <a:pt x="94" y="32"/>
                      </a:lnTo>
                      <a:lnTo>
                        <a:pt x="93" y="34"/>
                      </a:lnTo>
                      <a:lnTo>
                        <a:pt x="93" y="35"/>
                      </a:lnTo>
                      <a:lnTo>
                        <a:pt x="93" y="36"/>
                      </a:lnTo>
                      <a:lnTo>
                        <a:pt x="93" y="38"/>
                      </a:lnTo>
                      <a:lnTo>
                        <a:pt x="93" y="39"/>
                      </a:lnTo>
                      <a:lnTo>
                        <a:pt x="93" y="41"/>
                      </a:lnTo>
                      <a:lnTo>
                        <a:pt x="93" y="42"/>
                      </a:lnTo>
                      <a:lnTo>
                        <a:pt x="93" y="44"/>
                      </a:lnTo>
                      <a:lnTo>
                        <a:pt x="93" y="46"/>
                      </a:lnTo>
                      <a:lnTo>
                        <a:pt x="93" y="47"/>
                      </a:lnTo>
                      <a:lnTo>
                        <a:pt x="94" y="49"/>
                      </a:lnTo>
                      <a:lnTo>
                        <a:pt x="94" y="51"/>
                      </a:lnTo>
                      <a:lnTo>
                        <a:pt x="94" y="53"/>
                      </a:lnTo>
                      <a:lnTo>
                        <a:pt x="95" y="55"/>
                      </a:lnTo>
                      <a:lnTo>
                        <a:pt x="95" y="56"/>
                      </a:lnTo>
                      <a:lnTo>
                        <a:pt x="96" y="58"/>
                      </a:lnTo>
                      <a:lnTo>
                        <a:pt x="96" y="60"/>
                      </a:lnTo>
                      <a:lnTo>
                        <a:pt x="97" y="63"/>
                      </a:lnTo>
                      <a:lnTo>
                        <a:pt x="0" y="130"/>
                      </a:lnTo>
                      <a:lnTo>
                        <a:pt x="87" y="193"/>
                      </a:lnTo>
                      <a:close/>
                    </a:path>
                  </a:pathLst>
                </a:custGeom>
                <a:solidFill>
                  <a:srgbClr val="FFDBA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429" name="Freeform 201"/>
                <p:cNvSpPr>
                  <a:spLocks/>
                </p:cNvSpPr>
                <p:nvPr/>
              </p:nvSpPr>
              <p:spPr bwMode="auto">
                <a:xfrm>
                  <a:off x="1839" y="2184"/>
                  <a:ext cx="22" cy="10"/>
                </a:xfrm>
                <a:custGeom>
                  <a:avLst/>
                  <a:gdLst>
                    <a:gd name="T0" fmla="*/ 11 w 22"/>
                    <a:gd name="T1" fmla="*/ 10 h 10"/>
                    <a:gd name="T2" fmla="*/ 12 w 22"/>
                    <a:gd name="T3" fmla="*/ 10 h 10"/>
                    <a:gd name="T4" fmla="*/ 13 w 22"/>
                    <a:gd name="T5" fmla="*/ 10 h 10"/>
                    <a:gd name="T6" fmla="*/ 14 w 22"/>
                    <a:gd name="T7" fmla="*/ 10 h 10"/>
                    <a:gd name="T8" fmla="*/ 15 w 22"/>
                    <a:gd name="T9" fmla="*/ 9 h 10"/>
                    <a:gd name="T10" fmla="*/ 16 w 22"/>
                    <a:gd name="T11" fmla="*/ 9 h 10"/>
                    <a:gd name="T12" fmla="*/ 17 w 22"/>
                    <a:gd name="T13" fmla="*/ 9 h 10"/>
                    <a:gd name="T14" fmla="*/ 17 w 22"/>
                    <a:gd name="T15" fmla="*/ 9 h 10"/>
                    <a:gd name="T16" fmla="*/ 18 w 22"/>
                    <a:gd name="T17" fmla="*/ 8 h 10"/>
                    <a:gd name="T18" fmla="*/ 20 w 22"/>
                    <a:gd name="T19" fmla="*/ 8 h 10"/>
                    <a:gd name="T20" fmla="*/ 21 w 22"/>
                    <a:gd name="T21" fmla="*/ 7 h 10"/>
                    <a:gd name="T22" fmla="*/ 21 w 22"/>
                    <a:gd name="T23" fmla="*/ 6 h 10"/>
                    <a:gd name="T24" fmla="*/ 22 w 22"/>
                    <a:gd name="T25" fmla="*/ 5 h 10"/>
                    <a:gd name="T26" fmla="*/ 21 w 22"/>
                    <a:gd name="T27" fmla="*/ 4 h 10"/>
                    <a:gd name="T28" fmla="*/ 21 w 22"/>
                    <a:gd name="T29" fmla="*/ 3 h 10"/>
                    <a:gd name="T30" fmla="*/ 20 w 22"/>
                    <a:gd name="T31" fmla="*/ 2 h 10"/>
                    <a:gd name="T32" fmla="*/ 18 w 22"/>
                    <a:gd name="T33" fmla="*/ 1 h 10"/>
                    <a:gd name="T34" fmla="*/ 17 w 22"/>
                    <a:gd name="T35" fmla="*/ 1 h 10"/>
                    <a:gd name="T36" fmla="*/ 17 w 22"/>
                    <a:gd name="T37" fmla="*/ 1 h 10"/>
                    <a:gd name="T38" fmla="*/ 16 w 22"/>
                    <a:gd name="T39" fmla="*/ 0 h 10"/>
                    <a:gd name="T40" fmla="*/ 15 w 22"/>
                    <a:gd name="T41" fmla="*/ 0 h 10"/>
                    <a:gd name="T42" fmla="*/ 14 w 22"/>
                    <a:gd name="T43" fmla="*/ 0 h 10"/>
                    <a:gd name="T44" fmla="*/ 13 w 22"/>
                    <a:gd name="T45" fmla="*/ 0 h 10"/>
                    <a:gd name="T46" fmla="*/ 12 w 22"/>
                    <a:gd name="T47" fmla="*/ 0 h 10"/>
                    <a:gd name="T48" fmla="*/ 11 w 22"/>
                    <a:gd name="T49" fmla="*/ 0 h 10"/>
                    <a:gd name="T50" fmla="*/ 9 w 22"/>
                    <a:gd name="T51" fmla="*/ 0 h 10"/>
                    <a:gd name="T52" fmla="*/ 8 w 22"/>
                    <a:gd name="T53" fmla="*/ 0 h 10"/>
                    <a:gd name="T54" fmla="*/ 7 w 22"/>
                    <a:gd name="T55" fmla="*/ 0 h 10"/>
                    <a:gd name="T56" fmla="*/ 6 w 22"/>
                    <a:gd name="T57" fmla="*/ 0 h 10"/>
                    <a:gd name="T58" fmla="*/ 4 w 22"/>
                    <a:gd name="T59" fmla="*/ 1 h 10"/>
                    <a:gd name="T60" fmla="*/ 3 w 22"/>
                    <a:gd name="T61" fmla="*/ 1 h 10"/>
                    <a:gd name="T62" fmla="*/ 1 w 22"/>
                    <a:gd name="T63" fmla="*/ 2 h 10"/>
                    <a:gd name="T64" fmla="*/ 0 w 22"/>
                    <a:gd name="T65" fmla="*/ 3 h 10"/>
                    <a:gd name="T66" fmla="*/ 0 w 22"/>
                    <a:gd name="T67" fmla="*/ 4 h 10"/>
                    <a:gd name="T68" fmla="*/ 0 w 22"/>
                    <a:gd name="T69" fmla="*/ 5 h 10"/>
                    <a:gd name="T70" fmla="*/ 0 w 22"/>
                    <a:gd name="T71" fmla="*/ 6 h 10"/>
                    <a:gd name="T72" fmla="*/ 0 w 22"/>
                    <a:gd name="T73" fmla="*/ 7 h 10"/>
                    <a:gd name="T74" fmla="*/ 1 w 22"/>
                    <a:gd name="T75" fmla="*/ 8 h 10"/>
                    <a:gd name="T76" fmla="*/ 3 w 22"/>
                    <a:gd name="T77" fmla="*/ 8 h 10"/>
                    <a:gd name="T78" fmla="*/ 4 w 22"/>
                    <a:gd name="T79" fmla="*/ 9 h 10"/>
                    <a:gd name="T80" fmla="*/ 6 w 22"/>
                    <a:gd name="T81" fmla="*/ 9 h 10"/>
                    <a:gd name="T82" fmla="*/ 7 w 22"/>
                    <a:gd name="T83" fmla="*/ 10 h 10"/>
                    <a:gd name="T84" fmla="*/ 8 w 22"/>
                    <a:gd name="T85" fmla="*/ 10 h 10"/>
                    <a:gd name="T86" fmla="*/ 9 w 22"/>
                    <a:gd name="T87" fmla="*/ 10 h 10"/>
                    <a:gd name="T88" fmla="*/ 11 w 22"/>
                    <a:gd name="T89" fmla="*/ 10 h 10"/>
                    <a:gd name="T90" fmla="*/ 11 w 22"/>
                    <a:gd name="T91" fmla="*/ 10 h 10"/>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2"/>
                    <a:gd name="T139" fmla="*/ 0 h 10"/>
                    <a:gd name="T140" fmla="*/ 22 w 22"/>
                    <a:gd name="T141" fmla="*/ 10 h 10"/>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2" h="10">
                      <a:moveTo>
                        <a:pt x="11" y="10"/>
                      </a:moveTo>
                      <a:lnTo>
                        <a:pt x="12" y="10"/>
                      </a:lnTo>
                      <a:lnTo>
                        <a:pt x="13" y="10"/>
                      </a:lnTo>
                      <a:lnTo>
                        <a:pt x="14" y="10"/>
                      </a:lnTo>
                      <a:lnTo>
                        <a:pt x="15" y="9"/>
                      </a:lnTo>
                      <a:lnTo>
                        <a:pt x="16" y="9"/>
                      </a:lnTo>
                      <a:lnTo>
                        <a:pt x="17" y="9"/>
                      </a:lnTo>
                      <a:lnTo>
                        <a:pt x="18" y="8"/>
                      </a:lnTo>
                      <a:lnTo>
                        <a:pt x="20" y="8"/>
                      </a:lnTo>
                      <a:lnTo>
                        <a:pt x="21" y="7"/>
                      </a:lnTo>
                      <a:lnTo>
                        <a:pt x="21" y="6"/>
                      </a:lnTo>
                      <a:lnTo>
                        <a:pt x="22" y="5"/>
                      </a:lnTo>
                      <a:lnTo>
                        <a:pt x="21" y="4"/>
                      </a:lnTo>
                      <a:lnTo>
                        <a:pt x="21" y="3"/>
                      </a:lnTo>
                      <a:lnTo>
                        <a:pt x="20" y="2"/>
                      </a:lnTo>
                      <a:lnTo>
                        <a:pt x="18" y="1"/>
                      </a:lnTo>
                      <a:lnTo>
                        <a:pt x="17" y="1"/>
                      </a:lnTo>
                      <a:lnTo>
                        <a:pt x="16" y="0"/>
                      </a:lnTo>
                      <a:lnTo>
                        <a:pt x="15" y="0"/>
                      </a:lnTo>
                      <a:lnTo>
                        <a:pt x="14" y="0"/>
                      </a:lnTo>
                      <a:lnTo>
                        <a:pt x="13" y="0"/>
                      </a:lnTo>
                      <a:lnTo>
                        <a:pt x="12" y="0"/>
                      </a:lnTo>
                      <a:lnTo>
                        <a:pt x="11" y="0"/>
                      </a:lnTo>
                      <a:lnTo>
                        <a:pt x="9" y="0"/>
                      </a:lnTo>
                      <a:lnTo>
                        <a:pt x="8" y="0"/>
                      </a:lnTo>
                      <a:lnTo>
                        <a:pt x="7" y="0"/>
                      </a:lnTo>
                      <a:lnTo>
                        <a:pt x="6" y="0"/>
                      </a:lnTo>
                      <a:lnTo>
                        <a:pt x="4" y="1"/>
                      </a:lnTo>
                      <a:lnTo>
                        <a:pt x="3" y="1"/>
                      </a:lnTo>
                      <a:lnTo>
                        <a:pt x="1" y="2"/>
                      </a:lnTo>
                      <a:lnTo>
                        <a:pt x="0" y="3"/>
                      </a:lnTo>
                      <a:lnTo>
                        <a:pt x="0" y="4"/>
                      </a:lnTo>
                      <a:lnTo>
                        <a:pt x="0" y="5"/>
                      </a:lnTo>
                      <a:lnTo>
                        <a:pt x="0" y="6"/>
                      </a:lnTo>
                      <a:lnTo>
                        <a:pt x="0" y="7"/>
                      </a:lnTo>
                      <a:lnTo>
                        <a:pt x="1" y="8"/>
                      </a:lnTo>
                      <a:lnTo>
                        <a:pt x="3" y="8"/>
                      </a:lnTo>
                      <a:lnTo>
                        <a:pt x="4" y="9"/>
                      </a:lnTo>
                      <a:lnTo>
                        <a:pt x="6" y="9"/>
                      </a:lnTo>
                      <a:lnTo>
                        <a:pt x="7" y="10"/>
                      </a:lnTo>
                      <a:lnTo>
                        <a:pt x="8" y="10"/>
                      </a:lnTo>
                      <a:lnTo>
                        <a:pt x="9" y="10"/>
                      </a:lnTo>
                      <a:lnTo>
                        <a:pt x="11" y="10"/>
                      </a:lnTo>
                      <a:close/>
                    </a:path>
                  </a:pathLst>
                </a:custGeom>
                <a:solidFill>
                  <a:srgbClr val="CC80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430" name="Freeform 202"/>
                <p:cNvSpPr>
                  <a:spLocks/>
                </p:cNvSpPr>
                <p:nvPr/>
              </p:nvSpPr>
              <p:spPr bwMode="auto">
                <a:xfrm>
                  <a:off x="1881" y="2122"/>
                  <a:ext cx="19" cy="12"/>
                </a:xfrm>
                <a:custGeom>
                  <a:avLst/>
                  <a:gdLst>
                    <a:gd name="T0" fmla="*/ 9 w 19"/>
                    <a:gd name="T1" fmla="*/ 12 h 12"/>
                    <a:gd name="T2" fmla="*/ 10 w 19"/>
                    <a:gd name="T3" fmla="*/ 12 h 12"/>
                    <a:gd name="T4" fmla="*/ 11 w 19"/>
                    <a:gd name="T5" fmla="*/ 12 h 12"/>
                    <a:gd name="T6" fmla="*/ 12 w 19"/>
                    <a:gd name="T7" fmla="*/ 11 h 12"/>
                    <a:gd name="T8" fmla="*/ 13 w 19"/>
                    <a:gd name="T9" fmla="*/ 11 h 12"/>
                    <a:gd name="T10" fmla="*/ 15 w 19"/>
                    <a:gd name="T11" fmla="*/ 10 h 12"/>
                    <a:gd name="T12" fmla="*/ 16 w 19"/>
                    <a:gd name="T13" fmla="*/ 10 h 12"/>
                    <a:gd name="T14" fmla="*/ 18 w 19"/>
                    <a:gd name="T15" fmla="*/ 9 h 12"/>
                    <a:gd name="T16" fmla="*/ 19 w 19"/>
                    <a:gd name="T17" fmla="*/ 8 h 12"/>
                    <a:gd name="T18" fmla="*/ 19 w 19"/>
                    <a:gd name="T19" fmla="*/ 7 h 12"/>
                    <a:gd name="T20" fmla="*/ 19 w 19"/>
                    <a:gd name="T21" fmla="*/ 6 h 12"/>
                    <a:gd name="T22" fmla="*/ 19 w 19"/>
                    <a:gd name="T23" fmla="*/ 5 h 12"/>
                    <a:gd name="T24" fmla="*/ 19 w 19"/>
                    <a:gd name="T25" fmla="*/ 4 h 12"/>
                    <a:gd name="T26" fmla="*/ 18 w 19"/>
                    <a:gd name="T27" fmla="*/ 2 h 12"/>
                    <a:gd name="T28" fmla="*/ 16 w 19"/>
                    <a:gd name="T29" fmla="*/ 2 h 12"/>
                    <a:gd name="T30" fmla="*/ 15 w 19"/>
                    <a:gd name="T31" fmla="*/ 1 h 12"/>
                    <a:gd name="T32" fmla="*/ 13 w 19"/>
                    <a:gd name="T33" fmla="*/ 1 h 12"/>
                    <a:gd name="T34" fmla="*/ 12 w 19"/>
                    <a:gd name="T35" fmla="*/ 0 h 12"/>
                    <a:gd name="T36" fmla="*/ 11 w 19"/>
                    <a:gd name="T37" fmla="*/ 0 h 12"/>
                    <a:gd name="T38" fmla="*/ 10 w 19"/>
                    <a:gd name="T39" fmla="*/ 0 h 12"/>
                    <a:gd name="T40" fmla="*/ 9 w 19"/>
                    <a:gd name="T41" fmla="*/ 0 h 12"/>
                    <a:gd name="T42" fmla="*/ 8 w 19"/>
                    <a:gd name="T43" fmla="*/ 0 h 12"/>
                    <a:gd name="T44" fmla="*/ 7 w 19"/>
                    <a:gd name="T45" fmla="*/ 0 h 12"/>
                    <a:gd name="T46" fmla="*/ 7 w 19"/>
                    <a:gd name="T47" fmla="*/ 0 h 12"/>
                    <a:gd name="T48" fmla="*/ 5 w 19"/>
                    <a:gd name="T49" fmla="*/ 1 h 12"/>
                    <a:gd name="T50" fmla="*/ 4 w 19"/>
                    <a:gd name="T51" fmla="*/ 1 h 12"/>
                    <a:gd name="T52" fmla="*/ 3 w 19"/>
                    <a:gd name="T53" fmla="*/ 2 h 12"/>
                    <a:gd name="T54" fmla="*/ 1 w 19"/>
                    <a:gd name="T55" fmla="*/ 2 h 12"/>
                    <a:gd name="T56" fmla="*/ 0 w 19"/>
                    <a:gd name="T57" fmla="*/ 4 h 12"/>
                    <a:gd name="T58" fmla="*/ 0 w 19"/>
                    <a:gd name="T59" fmla="*/ 5 h 12"/>
                    <a:gd name="T60" fmla="*/ 0 w 19"/>
                    <a:gd name="T61" fmla="*/ 6 h 12"/>
                    <a:gd name="T62" fmla="*/ 0 w 19"/>
                    <a:gd name="T63" fmla="*/ 7 h 12"/>
                    <a:gd name="T64" fmla="*/ 0 w 19"/>
                    <a:gd name="T65" fmla="*/ 8 h 12"/>
                    <a:gd name="T66" fmla="*/ 1 w 19"/>
                    <a:gd name="T67" fmla="*/ 9 h 12"/>
                    <a:gd name="T68" fmla="*/ 3 w 19"/>
                    <a:gd name="T69" fmla="*/ 10 h 12"/>
                    <a:gd name="T70" fmla="*/ 4 w 19"/>
                    <a:gd name="T71" fmla="*/ 10 h 12"/>
                    <a:gd name="T72" fmla="*/ 5 w 19"/>
                    <a:gd name="T73" fmla="*/ 11 h 12"/>
                    <a:gd name="T74" fmla="*/ 7 w 19"/>
                    <a:gd name="T75" fmla="*/ 11 h 12"/>
                    <a:gd name="T76" fmla="*/ 7 w 19"/>
                    <a:gd name="T77" fmla="*/ 12 h 12"/>
                    <a:gd name="T78" fmla="*/ 8 w 19"/>
                    <a:gd name="T79" fmla="*/ 12 h 12"/>
                    <a:gd name="T80" fmla="*/ 9 w 19"/>
                    <a:gd name="T81" fmla="*/ 12 h 12"/>
                    <a:gd name="T82" fmla="*/ 9 w 19"/>
                    <a:gd name="T83" fmla="*/ 12 h 1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9"/>
                    <a:gd name="T127" fmla="*/ 0 h 12"/>
                    <a:gd name="T128" fmla="*/ 19 w 19"/>
                    <a:gd name="T129" fmla="*/ 12 h 1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9" h="12">
                      <a:moveTo>
                        <a:pt x="9" y="12"/>
                      </a:moveTo>
                      <a:lnTo>
                        <a:pt x="10" y="12"/>
                      </a:lnTo>
                      <a:lnTo>
                        <a:pt x="11" y="12"/>
                      </a:lnTo>
                      <a:lnTo>
                        <a:pt x="12" y="11"/>
                      </a:lnTo>
                      <a:lnTo>
                        <a:pt x="13" y="11"/>
                      </a:lnTo>
                      <a:lnTo>
                        <a:pt x="15" y="10"/>
                      </a:lnTo>
                      <a:lnTo>
                        <a:pt x="16" y="10"/>
                      </a:lnTo>
                      <a:lnTo>
                        <a:pt x="18" y="9"/>
                      </a:lnTo>
                      <a:lnTo>
                        <a:pt x="19" y="8"/>
                      </a:lnTo>
                      <a:lnTo>
                        <a:pt x="19" y="7"/>
                      </a:lnTo>
                      <a:lnTo>
                        <a:pt x="19" y="6"/>
                      </a:lnTo>
                      <a:lnTo>
                        <a:pt x="19" y="5"/>
                      </a:lnTo>
                      <a:lnTo>
                        <a:pt x="19" y="4"/>
                      </a:lnTo>
                      <a:lnTo>
                        <a:pt x="18" y="2"/>
                      </a:lnTo>
                      <a:lnTo>
                        <a:pt x="16" y="2"/>
                      </a:lnTo>
                      <a:lnTo>
                        <a:pt x="15" y="1"/>
                      </a:lnTo>
                      <a:lnTo>
                        <a:pt x="13" y="1"/>
                      </a:lnTo>
                      <a:lnTo>
                        <a:pt x="12" y="0"/>
                      </a:lnTo>
                      <a:lnTo>
                        <a:pt x="11" y="0"/>
                      </a:lnTo>
                      <a:lnTo>
                        <a:pt x="10" y="0"/>
                      </a:lnTo>
                      <a:lnTo>
                        <a:pt x="9" y="0"/>
                      </a:lnTo>
                      <a:lnTo>
                        <a:pt x="8" y="0"/>
                      </a:lnTo>
                      <a:lnTo>
                        <a:pt x="7" y="0"/>
                      </a:lnTo>
                      <a:lnTo>
                        <a:pt x="5" y="1"/>
                      </a:lnTo>
                      <a:lnTo>
                        <a:pt x="4" y="1"/>
                      </a:lnTo>
                      <a:lnTo>
                        <a:pt x="3" y="2"/>
                      </a:lnTo>
                      <a:lnTo>
                        <a:pt x="1" y="2"/>
                      </a:lnTo>
                      <a:lnTo>
                        <a:pt x="0" y="4"/>
                      </a:lnTo>
                      <a:lnTo>
                        <a:pt x="0" y="5"/>
                      </a:lnTo>
                      <a:lnTo>
                        <a:pt x="0" y="6"/>
                      </a:lnTo>
                      <a:lnTo>
                        <a:pt x="0" y="7"/>
                      </a:lnTo>
                      <a:lnTo>
                        <a:pt x="0" y="8"/>
                      </a:lnTo>
                      <a:lnTo>
                        <a:pt x="1" y="9"/>
                      </a:lnTo>
                      <a:lnTo>
                        <a:pt x="3" y="10"/>
                      </a:lnTo>
                      <a:lnTo>
                        <a:pt x="4" y="10"/>
                      </a:lnTo>
                      <a:lnTo>
                        <a:pt x="5" y="11"/>
                      </a:lnTo>
                      <a:lnTo>
                        <a:pt x="7" y="11"/>
                      </a:lnTo>
                      <a:lnTo>
                        <a:pt x="7" y="12"/>
                      </a:lnTo>
                      <a:lnTo>
                        <a:pt x="8" y="12"/>
                      </a:lnTo>
                      <a:lnTo>
                        <a:pt x="9" y="12"/>
                      </a:lnTo>
                      <a:close/>
                    </a:path>
                  </a:pathLst>
                </a:custGeom>
                <a:solidFill>
                  <a:srgbClr val="CC80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431" name="Freeform 203"/>
                <p:cNvSpPr>
                  <a:spLocks/>
                </p:cNvSpPr>
                <p:nvPr/>
              </p:nvSpPr>
              <p:spPr bwMode="auto">
                <a:xfrm>
                  <a:off x="1913" y="2092"/>
                  <a:ext cx="19" cy="12"/>
                </a:xfrm>
                <a:custGeom>
                  <a:avLst/>
                  <a:gdLst>
                    <a:gd name="T0" fmla="*/ 9 w 19"/>
                    <a:gd name="T1" fmla="*/ 12 h 12"/>
                    <a:gd name="T2" fmla="*/ 10 w 19"/>
                    <a:gd name="T3" fmla="*/ 11 h 12"/>
                    <a:gd name="T4" fmla="*/ 11 w 19"/>
                    <a:gd name="T5" fmla="*/ 11 h 12"/>
                    <a:gd name="T6" fmla="*/ 12 w 19"/>
                    <a:gd name="T7" fmla="*/ 11 h 12"/>
                    <a:gd name="T8" fmla="*/ 13 w 19"/>
                    <a:gd name="T9" fmla="*/ 11 h 12"/>
                    <a:gd name="T10" fmla="*/ 15 w 19"/>
                    <a:gd name="T11" fmla="*/ 10 h 12"/>
                    <a:gd name="T12" fmla="*/ 16 w 19"/>
                    <a:gd name="T13" fmla="*/ 9 h 12"/>
                    <a:gd name="T14" fmla="*/ 17 w 19"/>
                    <a:gd name="T15" fmla="*/ 9 h 12"/>
                    <a:gd name="T16" fmla="*/ 18 w 19"/>
                    <a:gd name="T17" fmla="*/ 8 h 12"/>
                    <a:gd name="T18" fmla="*/ 19 w 19"/>
                    <a:gd name="T19" fmla="*/ 7 h 12"/>
                    <a:gd name="T20" fmla="*/ 19 w 19"/>
                    <a:gd name="T21" fmla="*/ 5 h 12"/>
                    <a:gd name="T22" fmla="*/ 19 w 19"/>
                    <a:gd name="T23" fmla="*/ 4 h 12"/>
                    <a:gd name="T24" fmla="*/ 18 w 19"/>
                    <a:gd name="T25" fmla="*/ 3 h 12"/>
                    <a:gd name="T26" fmla="*/ 17 w 19"/>
                    <a:gd name="T27" fmla="*/ 2 h 12"/>
                    <a:gd name="T28" fmla="*/ 16 w 19"/>
                    <a:gd name="T29" fmla="*/ 1 h 12"/>
                    <a:gd name="T30" fmla="*/ 15 w 19"/>
                    <a:gd name="T31" fmla="*/ 1 h 12"/>
                    <a:gd name="T32" fmla="*/ 13 w 19"/>
                    <a:gd name="T33" fmla="*/ 0 h 12"/>
                    <a:gd name="T34" fmla="*/ 12 w 19"/>
                    <a:gd name="T35" fmla="*/ 0 h 12"/>
                    <a:gd name="T36" fmla="*/ 11 w 19"/>
                    <a:gd name="T37" fmla="*/ 0 h 12"/>
                    <a:gd name="T38" fmla="*/ 10 w 19"/>
                    <a:gd name="T39" fmla="*/ 0 h 12"/>
                    <a:gd name="T40" fmla="*/ 9 w 19"/>
                    <a:gd name="T41" fmla="*/ 0 h 12"/>
                    <a:gd name="T42" fmla="*/ 8 w 19"/>
                    <a:gd name="T43" fmla="*/ 0 h 12"/>
                    <a:gd name="T44" fmla="*/ 8 w 19"/>
                    <a:gd name="T45" fmla="*/ 0 h 12"/>
                    <a:gd name="T46" fmla="*/ 6 w 19"/>
                    <a:gd name="T47" fmla="*/ 0 h 12"/>
                    <a:gd name="T48" fmla="*/ 5 w 19"/>
                    <a:gd name="T49" fmla="*/ 0 h 12"/>
                    <a:gd name="T50" fmla="*/ 4 w 19"/>
                    <a:gd name="T51" fmla="*/ 1 h 12"/>
                    <a:gd name="T52" fmla="*/ 2 w 19"/>
                    <a:gd name="T53" fmla="*/ 1 h 12"/>
                    <a:gd name="T54" fmla="*/ 1 w 19"/>
                    <a:gd name="T55" fmla="*/ 2 h 12"/>
                    <a:gd name="T56" fmla="*/ 0 w 19"/>
                    <a:gd name="T57" fmla="*/ 3 h 12"/>
                    <a:gd name="T58" fmla="*/ 0 w 19"/>
                    <a:gd name="T59" fmla="*/ 4 h 12"/>
                    <a:gd name="T60" fmla="*/ 0 w 19"/>
                    <a:gd name="T61" fmla="*/ 5 h 12"/>
                    <a:gd name="T62" fmla="*/ 0 w 19"/>
                    <a:gd name="T63" fmla="*/ 7 h 12"/>
                    <a:gd name="T64" fmla="*/ 0 w 19"/>
                    <a:gd name="T65" fmla="*/ 8 h 12"/>
                    <a:gd name="T66" fmla="*/ 1 w 19"/>
                    <a:gd name="T67" fmla="*/ 9 h 12"/>
                    <a:gd name="T68" fmla="*/ 2 w 19"/>
                    <a:gd name="T69" fmla="*/ 9 h 12"/>
                    <a:gd name="T70" fmla="*/ 4 w 19"/>
                    <a:gd name="T71" fmla="*/ 10 h 12"/>
                    <a:gd name="T72" fmla="*/ 5 w 19"/>
                    <a:gd name="T73" fmla="*/ 11 h 12"/>
                    <a:gd name="T74" fmla="*/ 6 w 19"/>
                    <a:gd name="T75" fmla="*/ 11 h 12"/>
                    <a:gd name="T76" fmla="*/ 8 w 19"/>
                    <a:gd name="T77" fmla="*/ 11 h 12"/>
                    <a:gd name="T78" fmla="*/ 8 w 19"/>
                    <a:gd name="T79" fmla="*/ 11 h 12"/>
                    <a:gd name="T80" fmla="*/ 9 w 19"/>
                    <a:gd name="T81" fmla="*/ 12 h 12"/>
                    <a:gd name="T82" fmla="*/ 9 w 19"/>
                    <a:gd name="T83" fmla="*/ 12 h 1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9"/>
                    <a:gd name="T127" fmla="*/ 0 h 12"/>
                    <a:gd name="T128" fmla="*/ 19 w 19"/>
                    <a:gd name="T129" fmla="*/ 12 h 1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9" h="12">
                      <a:moveTo>
                        <a:pt x="9" y="12"/>
                      </a:moveTo>
                      <a:lnTo>
                        <a:pt x="10" y="11"/>
                      </a:lnTo>
                      <a:lnTo>
                        <a:pt x="11" y="11"/>
                      </a:lnTo>
                      <a:lnTo>
                        <a:pt x="12" y="11"/>
                      </a:lnTo>
                      <a:lnTo>
                        <a:pt x="13" y="11"/>
                      </a:lnTo>
                      <a:lnTo>
                        <a:pt x="15" y="10"/>
                      </a:lnTo>
                      <a:lnTo>
                        <a:pt x="16" y="9"/>
                      </a:lnTo>
                      <a:lnTo>
                        <a:pt x="17" y="9"/>
                      </a:lnTo>
                      <a:lnTo>
                        <a:pt x="18" y="8"/>
                      </a:lnTo>
                      <a:lnTo>
                        <a:pt x="19" y="7"/>
                      </a:lnTo>
                      <a:lnTo>
                        <a:pt x="19" y="5"/>
                      </a:lnTo>
                      <a:lnTo>
                        <a:pt x="19" y="4"/>
                      </a:lnTo>
                      <a:lnTo>
                        <a:pt x="18" y="3"/>
                      </a:lnTo>
                      <a:lnTo>
                        <a:pt x="17" y="2"/>
                      </a:lnTo>
                      <a:lnTo>
                        <a:pt x="16" y="1"/>
                      </a:lnTo>
                      <a:lnTo>
                        <a:pt x="15" y="1"/>
                      </a:lnTo>
                      <a:lnTo>
                        <a:pt x="13" y="0"/>
                      </a:lnTo>
                      <a:lnTo>
                        <a:pt x="12" y="0"/>
                      </a:lnTo>
                      <a:lnTo>
                        <a:pt x="11" y="0"/>
                      </a:lnTo>
                      <a:lnTo>
                        <a:pt x="10" y="0"/>
                      </a:lnTo>
                      <a:lnTo>
                        <a:pt x="9" y="0"/>
                      </a:lnTo>
                      <a:lnTo>
                        <a:pt x="8" y="0"/>
                      </a:lnTo>
                      <a:lnTo>
                        <a:pt x="6" y="0"/>
                      </a:lnTo>
                      <a:lnTo>
                        <a:pt x="5" y="0"/>
                      </a:lnTo>
                      <a:lnTo>
                        <a:pt x="4" y="1"/>
                      </a:lnTo>
                      <a:lnTo>
                        <a:pt x="2" y="1"/>
                      </a:lnTo>
                      <a:lnTo>
                        <a:pt x="1" y="2"/>
                      </a:lnTo>
                      <a:lnTo>
                        <a:pt x="0" y="3"/>
                      </a:lnTo>
                      <a:lnTo>
                        <a:pt x="0" y="4"/>
                      </a:lnTo>
                      <a:lnTo>
                        <a:pt x="0" y="5"/>
                      </a:lnTo>
                      <a:lnTo>
                        <a:pt x="0" y="7"/>
                      </a:lnTo>
                      <a:lnTo>
                        <a:pt x="0" y="8"/>
                      </a:lnTo>
                      <a:lnTo>
                        <a:pt x="1" y="9"/>
                      </a:lnTo>
                      <a:lnTo>
                        <a:pt x="2" y="9"/>
                      </a:lnTo>
                      <a:lnTo>
                        <a:pt x="4" y="10"/>
                      </a:lnTo>
                      <a:lnTo>
                        <a:pt x="5" y="11"/>
                      </a:lnTo>
                      <a:lnTo>
                        <a:pt x="6" y="11"/>
                      </a:lnTo>
                      <a:lnTo>
                        <a:pt x="8" y="11"/>
                      </a:lnTo>
                      <a:lnTo>
                        <a:pt x="9" y="12"/>
                      </a:lnTo>
                      <a:close/>
                    </a:path>
                  </a:pathLst>
                </a:custGeom>
                <a:solidFill>
                  <a:srgbClr val="CC80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432" name="Freeform 204"/>
                <p:cNvSpPr>
                  <a:spLocks/>
                </p:cNvSpPr>
                <p:nvPr/>
              </p:nvSpPr>
              <p:spPr bwMode="auto">
                <a:xfrm>
                  <a:off x="1794" y="2206"/>
                  <a:ext cx="22" cy="10"/>
                </a:xfrm>
                <a:custGeom>
                  <a:avLst/>
                  <a:gdLst>
                    <a:gd name="T0" fmla="*/ 11 w 22"/>
                    <a:gd name="T1" fmla="*/ 10 h 10"/>
                    <a:gd name="T2" fmla="*/ 12 w 22"/>
                    <a:gd name="T3" fmla="*/ 10 h 10"/>
                    <a:gd name="T4" fmla="*/ 13 w 22"/>
                    <a:gd name="T5" fmla="*/ 10 h 10"/>
                    <a:gd name="T6" fmla="*/ 14 w 22"/>
                    <a:gd name="T7" fmla="*/ 10 h 10"/>
                    <a:gd name="T8" fmla="*/ 15 w 22"/>
                    <a:gd name="T9" fmla="*/ 10 h 10"/>
                    <a:gd name="T10" fmla="*/ 16 w 22"/>
                    <a:gd name="T11" fmla="*/ 9 h 10"/>
                    <a:gd name="T12" fmla="*/ 17 w 22"/>
                    <a:gd name="T13" fmla="*/ 9 h 10"/>
                    <a:gd name="T14" fmla="*/ 17 w 22"/>
                    <a:gd name="T15" fmla="*/ 9 h 10"/>
                    <a:gd name="T16" fmla="*/ 18 w 22"/>
                    <a:gd name="T17" fmla="*/ 9 h 10"/>
                    <a:gd name="T18" fmla="*/ 20 w 22"/>
                    <a:gd name="T19" fmla="*/ 8 h 10"/>
                    <a:gd name="T20" fmla="*/ 21 w 22"/>
                    <a:gd name="T21" fmla="*/ 7 h 10"/>
                    <a:gd name="T22" fmla="*/ 21 w 22"/>
                    <a:gd name="T23" fmla="*/ 6 h 10"/>
                    <a:gd name="T24" fmla="*/ 22 w 22"/>
                    <a:gd name="T25" fmla="*/ 5 h 10"/>
                    <a:gd name="T26" fmla="*/ 21 w 22"/>
                    <a:gd name="T27" fmla="*/ 3 h 10"/>
                    <a:gd name="T28" fmla="*/ 21 w 22"/>
                    <a:gd name="T29" fmla="*/ 3 h 10"/>
                    <a:gd name="T30" fmla="*/ 20 w 22"/>
                    <a:gd name="T31" fmla="*/ 2 h 10"/>
                    <a:gd name="T32" fmla="*/ 18 w 22"/>
                    <a:gd name="T33" fmla="*/ 1 h 10"/>
                    <a:gd name="T34" fmla="*/ 17 w 22"/>
                    <a:gd name="T35" fmla="*/ 1 h 10"/>
                    <a:gd name="T36" fmla="*/ 17 w 22"/>
                    <a:gd name="T37" fmla="*/ 1 h 10"/>
                    <a:gd name="T38" fmla="*/ 16 w 22"/>
                    <a:gd name="T39" fmla="*/ 0 h 10"/>
                    <a:gd name="T40" fmla="*/ 15 w 22"/>
                    <a:gd name="T41" fmla="*/ 0 h 10"/>
                    <a:gd name="T42" fmla="*/ 14 w 22"/>
                    <a:gd name="T43" fmla="*/ 0 h 10"/>
                    <a:gd name="T44" fmla="*/ 13 w 22"/>
                    <a:gd name="T45" fmla="*/ 0 h 10"/>
                    <a:gd name="T46" fmla="*/ 12 w 22"/>
                    <a:gd name="T47" fmla="*/ 0 h 10"/>
                    <a:gd name="T48" fmla="*/ 11 w 22"/>
                    <a:gd name="T49" fmla="*/ 0 h 10"/>
                    <a:gd name="T50" fmla="*/ 9 w 22"/>
                    <a:gd name="T51" fmla="*/ 0 h 10"/>
                    <a:gd name="T52" fmla="*/ 8 w 22"/>
                    <a:gd name="T53" fmla="*/ 0 h 10"/>
                    <a:gd name="T54" fmla="*/ 7 w 22"/>
                    <a:gd name="T55" fmla="*/ 0 h 10"/>
                    <a:gd name="T56" fmla="*/ 6 w 22"/>
                    <a:gd name="T57" fmla="*/ 0 h 10"/>
                    <a:gd name="T58" fmla="*/ 4 w 22"/>
                    <a:gd name="T59" fmla="*/ 1 h 10"/>
                    <a:gd name="T60" fmla="*/ 2 w 22"/>
                    <a:gd name="T61" fmla="*/ 1 h 10"/>
                    <a:gd name="T62" fmla="*/ 1 w 22"/>
                    <a:gd name="T63" fmla="*/ 2 h 10"/>
                    <a:gd name="T64" fmla="*/ 0 w 22"/>
                    <a:gd name="T65" fmla="*/ 3 h 10"/>
                    <a:gd name="T66" fmla="*/ 0 w 22"/>
                    <a:gd name="T67" fmla="*/ 3 h 10"/>
                    <a:gd name="T68" fmla="*/ 0 w 22"/>
                    <a:gd name="T69" fmla="*/ 5 h 10"/>
                    <a:gd name="T70" fmla="*/ 0 w 22"/>
                    <a:gd name="T71" fmla="*/ 6 h 10"/>
                    <a:gd name="T72" fmla="*/ 0 w 22"/>
                    <a:gd name="T73" fmla="*/ 7 h 10"/>
                    <a:gd name="T74" fmla="*/ 1 w 22"/>
                    <a:gd name="T75" fmla="*/ 8 h 10"/>
                    <a:gd name="T76" fmla="*/ 2 w 22"/>
                    <a:gd name="T77" fmla="*/ 9 h 10"/>
                    <a:gd name="T78" fmla="*/ 4 w 22"/>
                    <a:gd name="T79" fmla="*/ 9 h 10"/>
                    <a:gd name="T80" fmla="*/ 6 w 22"/>
                    <a:gd name="T81" fmla="*/ 10 h 10"/>
                    <a:gd name="T82" fmla="*/ 7 w 22"/>
                    <a:gd name="T83" fmla="*/ 10 h 10"/>
                    <a:gd name="T84" fmla="*/ 8 w 22"/>
                    <a:gd name="T85" fmla="*/ 10 h 10"/>
                    <a:gd name="T86" fmla="*/ 9 w 22"/>
                    <a:gd name="T87" fmla="*/ 10 h 10"/>
                    <a:gd name="T88" fmla="*/ 11 w 22"/>
                    <a:gd name="T89" fmla="*/ 10 h 10"/>
                    <a:gd name="T90" fmla="*/ 11 w 22"/>
                    <a:gd name="T91" fmla="*/ 10 h 10"/>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2"/>
                    <a:gd name="T139" fmla="*/ 0 h 10"/>
                    <a:gd name="T140" fmla="*/ 22 w 22"/>
                    <a:gd name="T141" fmla="*/ 10 h 10"/>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2" h="10">
                      <a:moveTo>
                        <a:pt x="11" y="10"/>
                      </a:moveTo>
                      <a:lnTo>
                        <a:pt x="12" y="10"/>
                      </a:lnTo>
                      <a:lnTo>
                        <a:pt x="13" y="10"/>
                      </a:lnTo>
                      <a:lnTo>
                        <a:pt x="14" y="10"/>
                      </a:lnTo>
                      <a:lnTo>
                        <a:pt x="15" y="10"/>
                      </a:lnTo>
                      <a:lnTo>
                        <a:pt x="16" y="9"/>
                      </a:lnTo>
                      <a:lnTo>
                        <a:pt x="17" y="9"/>
                      </a:lnTo>
                      <a:lnTo>
                        <a:pt x="18" y="9"/>
                      </a:lnTo>
                      <a:lnTo>
                        <a:pt x="20" y="8"/>
                      </a:lnTo>
                      <a:lnTo>
                        <a:pt x="21" y="7"/>
                      </a:lnTo>
                      <a:lnTo>
                        <a:pt x="21" y="6"/>
                      </a:lnTo>
                      <a:lnTo>
                        <a:pt x="22" y="5"/>
                      </a:lnTo>
                      <a:lnTo>
                        <a:pt x="21" y="3"/>
                      </a:lnTo>
                      <a:lnTo>
                        <a:pt x="20" y="2"/>
                      </a:lnTo>
                      <a:lnTo>
                        <a:pt x="18" y="1"/>
                      </a:lnTo>
                      <a:lnTo>
                        <a:pt x="17" y="1"/>
                      </a:lnTo>
                      <a:lnTo>
                        <a:pt x="16" y="0"/>
                      </a:lnTo>
                      <a:lnTo>
                        <a:pt x="15" y="0"/>
                      </a:lnTo>
                      <a:lnTo>
                        <a:pt x="14" y="0"/>
                      </a:lnTo>
                      <a:lnTo>
                        <a:pt x="13" y="0"/>
                      </a:lnTo>
                      <a:lnTo>
                        <a:pt x="12" y="0"/>
                      </a:lnTo>
                      <a:lnTo>
                        <a:pt x="11" y="0"/>
                      </a:lnTo>
                      <a:lnTo>
                        <a:pt x="9" y="0"/>
                      </a:lnTo>
                      <a:lnTo>
                        <a:pt x="8" y="0"/>
                      </a:lnTo>
                      <a:lnTo>
                        <a:pt x="7" y="0"/>
                      </a:lnTo>
                      <a:lnTo>
                        <a:pt x="6" y="0"/>
                      </a:lnTo>
                      <a:lnTo>
                        <a:pt x="4" y="1"/>
                      </a:lnTo>
                      <a:lnTo>
                        <a:pt x="2" y="1"/>
                      </a:lnTo>
                      <a:lnTo>
                        <a:pt x="1" y="2"/>
                      </a:lnTo>
                      <a:lnTo>
                        <a:pt x="0" y="3"/>
                      </a:lnTo>
                      <a:lnTo>
                        <a:pt x="0" y="5"/>
                      </a:lnTo>
                      <a:lnTo>
                        <a:pt x="0" y="6"/>
                      </a:lnTo>
                      <a:lnTo>
                        <a:pt x="0" y="7"/>
                      </a:lnTo>
                      <a:lnTo>
                        <a:pt x="1" y="8"/>
                      </a:lnTo>
                      <a:lnTo>
                        <a:pt x="2" y="9"/>
                      </a:lnTo>
                      <a:lnTo>
                        <a:pt x="4" y="9"/>
                      </a:lnTo>
                      <a:lnTo>
                        <a:pt x="6" y="10"/>
                      </a:lnTo>
                      <a:lnTo>
                        <a:pt x="7" y="10"/>
                      </a:lnTo>
                      <a:lnTo>
                        <a:pt x="8" y="10"/>
                      </a:lnTo>
                      <a:lnTo>
                        <a:pt x="9" y="10"/>
                      </a:lnTo>
                      <a:lnTo>
                        <a:pt x="11" y="10"/>
                      </a:lnTo>
                      <a:close/>
                    </a:path>
                  </a:pathLst>
                </a:custGeom>
                <a:solidFill>
                  <a:srgbClr val="FFA6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433" name="Freeform 205"/>
                <p:cNvSpPr>
                  <a:spLocks/>
                </p:cNvSpPr>
                <p:nvPr/>
              </p:nvSpPr>
              <p:spPr bwMode="auto">
                <a:xfrm>
                  <a:off x="1648" y="2059"/>
                  <a:ext cx="255" cy="468"/>
                </a:xfrm>
                <a:custGeom>
                  <a:avLst/>
                  <a:gdLst>
                    <a:gd name="T0" fmla="*/ 229 w 255"/>
                    <a:gd name="T1" fmla="*/ 4 h 468"/>
                    <a:gd name="T2" fmla="*/ 226 w 255"/>
                    <a:gd name="T3" fmla="*/ 5 h 468"/>
                    <a:gd name="T4" fmla="*/ 222 w 255"/>
                    <a:gd name="T5" fmla="*/ 6 h 468"/>
                    <a:gd name="T6" fmla="*/ 218 w 255"/>
                    <a:gd name="T7" fmla="*/ 7 h 468"/>
                    <a:gd name="T8" fmla="*/ 213 w 255"/>
                    <a:gd name="T9" fmla="*/ 9 h 468"/>
                    <a:gd name="T10" fmla="*/ 209 w 255"/>
                    <a:gd name="T11" fmla="*/ 11 h 468"/>
                    <a:gd name="T12" fmla="*/ 204 w 255"/>
                    <a:gd name="T13" fmla="*/ 13 h 468"/>
                    <a:gd name="T14" fmla="*/ 200 w 255"/>
                    <a:gd name="T15" fmla="*/ 16 h 468"/>
                    <a:gd name="T16" fmla="*/ 196 w 255"/>
                    <a:gd name="T17" fmla="*/ 19 h 468"/>
                    <a:gd name="T18" fmla="*/ 192 w 255"/>
                    <a:gd name="T19" fmla="*/ 23 h 468"/>
                    <a:gd name="T20" fmla="*/ 188 w 255"/>
                    <a:gd name="T21" fmla="*/ 27 h 468"/>
                    <a:gd name="T22" fmla="*/ 186 w 255"/>
                    <a:gd name="T23" fmla="*/ 32 h 468"/>
                    <a:gd name="T24" fmla="*/ 184 w 255"/>
                    <a:gd name="T25" fmla="*/ 38 h 468"/>
                    <a:gd name="T26" fmla="*/ 184 w 255"/>
                    <a:gd name="T27" fmla="*/ 41 h 468"/>
                    <a:gd name="T28" fmla="*/ 185 w 255"/>
                    <a:gd name="T29" fmla="*/ 45 h 468"/>
                    <a:gd name="T30" fmla="*/ 185 w 255"/>
                    <a:gd name="T31" fmla="*/ 50 h 468"/>
                    <a:gd name="T32" fmla="*/ 185 w 255"/>
                    <a:gd name="T33" fmla="*/ 53 h 468"/>
                    <a:gd name="T34" fmla="*/ 186 w 255"/>
                    <a:gd name="T35" fmla="*/ 56 h 468"/>
                    <a:gd name="T36" fmla="*/ 187 w 255"/>
                    <a:gd name="T37" fmla="*/ 60 h 468"/>
                    <a:gd name="T38" fmla="*/ 188 w 255"/>
                    <a:gd name="T39" fmla="*/ 64 h 468"/>
                    <a:gd name="T40" fmla="*/ 190 w 255"/>
                    <a:gd name="T41" fmla="*/ 70 h 468"/>
                    <a:gd name="T42" fmla="*/ 191 w 255"/>
                    <a:gd name="T43" fmla="*/ 75 h 468"/>
                    <a:gd name="T44" fmla="*/ 192 w 255"/>
                    <a:gd name="T45" fmla="*/ 78 h 468"/>
                    <a:gd name="T46" fmla="*/ 193 w 255"/>
                    <a:gd name="T47" fmla="*/ 81 h 468"/>
                    <a:gd name="T48" fmla="*/ 72 w 255"/>
                    <a:gd name="T49" fmla="*/ 158 h 468"/>
                    <a:gd name="T50" fmla="*/ 70 w 255"/>
                    <a:gd name="T51" fmla="*/ 159 h 468"/>
                    <a:gd name="T52" fmla="*/ 66 w 255"/>
                    <a:gd name="T53" fmla="*/ 161 h 468"/>
                    <a:gd name="T54" fmla="*/ 62 w 255"/>
                    <a:gd name="T55" fmla="*/ 164 h 468"/>
                    <a:gd name="T56" fmla="*/ 60 w 255"/>
                    <a:gd name="T57" fmla="*/ 166 h 468"/>
                    <a:gd name="T58" fmla="*/ 57 w 255"/>
                    <a:gd name="T59" fmla="*/ 169 h 468"/>
                    <a:gd name="T60" fmla="*/ 53 w 255"/>
                    <a:gd name="T61" fmla="*/ 172 h 468"/>
                    <a:gd name="T62" fmla="*/ 50 w 255"/>
                    <a:gd name="T63" fmla="*/ 175 h 468"/>
                    <a:gd name="T64" fmla="*/ 47 w 255"/>
                    <a:gd name="T65" fmla="*/ 179 h 468"/>
                    <a:gd name="T66" fmla="*/ 43 w 255"/>
                    <a:gd name="T67" fmla="*/ 182 h 468"/>
                    <a:gd name="T68" fmla="*/ 40 w 255"/>
                    <a:gd name="T69" fmla="*/ 186 h 468"/>
                    <a:gd name="T70" fmla="*/ 37 w 255"/>
                    <a:gd name="T71" fmla="*/ 190 h 468"/>
                    <a:gd name="T72" fmla="*/ 34 w 255"/>
                    <a:gd name="T73" fmla="*/ 195 h 468"/>
                    <a:gd name="T74" fmla="*/ 31 w 255"/>
                    <a:gd name="T75" fmla="*/ 201 h 468"/>
                    <a:gd name="T76" fmla="*/ 28 w 255"/>
                    <a:gd name="T77" fmla="*/ 206 h 468"/>
                    <a:gd name="T78" fmla="*/ 27 w 255"/>
                    <a:gd name="T79" fmla="*/ 211 h 468"/>
                    <a:gd name="T80" fmla="*/ 25 w 255"/>
                    <a:gd name="T81" fmla="*/ 217 h 468"/>
                    <a:gd name="T82" fmla="*/ 24 w 255"/>
                    <a:gd name="T83" fmla="*/ 223 h 468"/>
                    <a:gd name="T84" fmla="*/ 24 w 255"/>
                    <a:gd name="T85" fmla="*/ 230 h 468"/>
                    <a:gd name="T86" fmla="*/ 24 w 255"/>
                    <a:gd name="T87" fmla="*/ 236 h 468"/>
                    <a:gd name="T88" fmla="*/ 24 w 255"/>
                    <a:gd name="T89" fmla="*/ 242 h 468"/>
                    <a:gd name="T90" fmla="*/ 25 w 255"/>
                    <a:gd name="T91" fmla="*/ 247 h 468"/>
                    <a:gd name="T92" fmla="*/ 26 w 255"/>
                    <a:gd name="T93" fmla="*/ 252 h 468"/>
                    <a:gd name="T94" fmla="*/ 27 w 255"/>
                    <a:gd name="T95" fmla="*/ 256 h 468"/>
                    <a:gd name="T96" fmla="*/ 28 w 255"/>
                    <a:gd name="T97" fmla="*/ 259 h 468"/>
                    <a:gd name="T98" fmla="*/ 29 w 255"/>
                    <a:gd name="T99" fmla="*/ 263 h 468"/>
                    <a:gd name="T100" fmla="*/ 31 w 255"/>
                    <a:gd name="T101" fmla="*/ 267 h 468"/>
                    <a:gd name="T102" fmla="*/ 34 w 255"/>
                    <a:gd name="T103" fmla="*/ 272 h 468"/>
                    <a:gd name="T104" fmla="*/ 39 w 255"/>
                    <a:gd name="T105" fmla="*/ 275 h 468"/>
                    <a:gd name="T106" fmla="*/ 42 w 255"/>
                    <a:gd name="T107" fmla="*/ 276 h 468"/>
                    <a:gd name="T108" fmla="*/ 39 w 255"/>
                    <a:gd name="T109" fmla="*/ 294 h 468"/>
                    <a:gd name="T110" fmla="*/ 188 w 255"/>
                    <a:gd name="T111" fmla="*/ 414 h 468"/>
                    <a:gd name="T112" fmla="*/ 0 w 255"/>
                    <a:gd name="T113" fmla="*/ 1 h 468"/>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255"/>
                    <a:gd name="T172" fmla="*/ 0 h 468"/>
                    <a:gd name="T173" fmla="*/ 255 w 255"/>
                    <a:gd name="T174" fmla="*/ 468 h 468"/>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255" h="468">
                      <a:moveTo>
                        <a:pt x="255" y="0"/>
                      </a:moveTo>
                      <a:lnTo>
                        <a:pt x="230" y="4"/>
                      </a:lnTo>
                      <a:lnTo>
                        <a:pt x="229" y="4"/>
                      </a:lnTo>
                      <a:lnTo>
                        <a:pt x="228" y="4"/>
                      </a:lnTo>
                      <a:lnTo>
                        <a:pt x="227" y="5"/>
                      </a:lnTo>
                      <a:lnTo>
                        <a:pt x="226" y="5"/>
                      </a:lnTo>
                      <a:lnTo>
                        <a:pt x="224" y="5"/>
                      </a:lnTo>
                      <a:lnTo>
                        <a:pt x="223" y="6"/>
                      </a:lnTo>
                      <a:lnTo>
                        <a:pt x="222" y="6"/>
                      </a:lnTo>
                      <a:lnTo>
                        <a:pt x="221" y="7"/>
                      </a:lnTo>
                      <a:lnTo>
                        <a:pt x="219" y="7"/>
                      </a:lnTo>
                      <a:lnTo>
                        <a:pt x="218" y="7"/>
                      </a:lnTo>
                      <a:lnTo>
                        <a:pt x="216" y="8"/>
                      </a:lnTo>
                      <a:lnTo>
                        <a:pt x="215" y="8"/>
                      </a:lnTo>
                      <a:lnTo>
                        <a:pt x="213" y="9"/>
                      </a:lnTo>
                      <a:lnTo>
                        <a:pt x="212" y="9"/>
                      </a:lnTo>
                      <a:lnTo>
                        <a:pt x="210" y="10"/>
                      </a:lnTo>
                      <a:lnTo>
                        <a:pt x="209" y="11"/>
                      </a:lnTo>
                      <a:lnTo>
                        <a:pt x="207" y="12"/>
                      </a:lnTo>
                      <a:lnTo>
                        <a:pt x="206" y="12"/>
                      </a:lnTo>
                      <a:lnTo>
                        <a:pt x="204" y="13"/>
                      </a:lnTo>
                      <a:lnTo>
                        <a:pt x="203" y="14"/>
                      </a:lnTo>
                      <a:lnTo>
                        <a:pt x="201" y="14"/>
                      </a:lnTo>
                      <a:lnTo>
                        <a:pt x="200" y="16"/>
                      </a:lnTo>
                      <a:lnTo>
                        <a:pt x="198" y="16"/>
                      </a:lnTo>
                      <a:lnTo>
                        <a:pt x="197" y="18"/>
                      </a:lnTo>
                      <a:lnTo>
                        <a:pt x="196" y="19"/>
                      </a:lnTo>
                      <a:lnTo>
                        <a:pt x="194" y="20"/>
                      </a:lnTo>
                      <a:lnTo>
                        <a:pt x="193" y="21"/>
                      </a:lnTo>
                      <a:lnTo>
                        <a:pt x="192" y="23"/>
                      </a:lnTo>
                      <a:lnTo>
                        <a:pt x="191" y="24"/>
                      </a:lnTo>
                      <a:lnTo>
                        <a:pt x="189" y="26"/>
                      </a:lnTo>
                      <a:lnTo>
                        <a:pt x="188" y="27"/>
                      </a:lnTo>
                      <a:lnTo>
                        <a:pt x="187" y="29"/>
                      </a:lnTo>
                      <a:lnTo>
                        <a:pt x="186" y="31"/>
                      </a:lnTo>
                      <a:lnTo>
                        <a:pt x="186" y="32"/>
                      </a:lnTo>
                      <a:lnTo>
                        <a:pt x="185" y="34"/>
                      </a:lnTo>
                      <a:lnTo>
                        <a:pt x="185" y="36"/>
                      </a:lnTo>
                      <a:lnTo>
                        <a:pt x="184" y="38"/>
                      </a:lnTo>
                      <a:lnTo>
                        <a:pt x="184" y="39"/>
                      </a:lnTo>
                      <a:lnTo>
                        <a:pt x="184" y="40"/>
                      </a:lnTo>
                      <a:lnTo>
                        <a:pt x="184" y="41"/>
                      </a:lnTo>
                      <a:lnTo>
                        <a:pt x="184" y="42"/>
                      </a:lnTo>
                      <a:lnTo>
                        <a:pt x="185" y="44"/>
                      </a:lnTo>
                      <a:lnTo>
                        <a:pt x="185" y="45"/>
                      </a:lnTo>
                      <a:lnTo>
                        <a:pt x="185" y="47"/>
                      </a:lnTo>
                      <a:lnTo>
                        <a:pt x="185" y="49"/>
                      </a:lnTo>
                      <a:lnTo>
                        <a:pt x="185" y="50"/>
                      </a:lnTo>
                      <a:lnTo>
                        <a:pt x="185" y="51"/>
                      </a:lnTo>
                      <a:lnTo>
                        <a:pt x="185" y="52"/>
                      </a:lnTo>
                      <a:lnTo>
                        <a:pt x="185" y="53"/>
                      </a:lnTo>
                      <a:lnTo>
                        <a:pt x="186" y="54"/>
                      </a:lnTo>
                      <a:lnTo>
                        <a:pt x="186" y="56"/>
                      </a:lnTo>
                      <a:lnTo>
                        <a:pt x="186" y="58"/>
                      </a:lnTo>
                      <a:lnTo>
                        <a:pt x="187" y="58"/>
                      </a:lnTo>
                      <a:lnTo>
                        <a:pt x="187" y="60"/>
                      </a:lnTo>
                      <a:lnTo>
                        <a:pt x="187" y="61"/>
                      </a:lnTo>
                      <a:lnTo>
                        <a:pt x="188" y="63"/>
                      </a:lnTo>
                      <a:lnTo>
                        <a:pt x="188" y="64"/>
                      </a:lnTo>
                      <a:lnTo>
                        <a:pt x="189" y="67"/>
                      </a:lnTo>
                      <a:lnTo>
                        <a:pt x="189" y="69"/>
                      </a:lnTo>
                      <a:lnTo>
                        <a:pt x="190" y="70"/>
                      </a:lnTo>
                      <a:lnTo>
                        <a:pt x="190" y="72"/>
                      </a:lnTo>
                      <a:lnTo>
                        <a:pt x="191" y="73"/>
                      </a:lnTo>
                      <a:lnTo>
                        <a:pt x="191" y="75"/>
                      </a:lnTo>
                      <a:lnTo>
                        <a:pt x="192" y="76"/>
                      </a:lnTo>
                      <a:lnTo>
                        <a:pt x="192" y="78"/>
                      </a:lnTo>
                      <a:lnTo>
                        <a:pt x="193" y="80"/>
                      </a:lnTo>
                      <a:lnTo>
                        <a:pt x="193" y="81"/>
                      </a:lnTo>
                      <a:lnTo>
                        <a:pt x="71" y="122"/>
                      </a:lnTo>
                      <a:lnTo>
                        <a:pt x="72" y="158"/>
                      </a:lnTo>
                      <a:lnTo>
                        <a:pt x="71" y="159"/>
                      </a:lnTo>
                      <a:lnTo>
                        <a:pt x="70" y="159"/>
                      </a:lnTo>
                      <a:lnTo>
                        <a:pt x="69" y="160"/>
                      </a:lnTo>
                      <a:lnTo>
                        <a:pt x="68" y="161"/>
                      </a:lnTo>
                      <a:lnTo>
                        <a:pt x="66" y="161"/>
                      </a:lnTo>
                      <a:lnTo>
                        <a:pt x="64" y="163"/>
                      </a:lnTo>
                      <a:lnTo>
                        <a:pt x="64" y="164"/>
                      </a:lnTo>
                      <a:lnTo>
                        <a:pt x="62" y="164"/>
                      </a:lnTo>
                      <a:lnTo>
                        <a:pt x="61" y="165"/>
                      </a:lnTo>
                      <a:lnTo>
                        <a:pt x="61" y="166"/>
                      </a:lnTo>
                      <a:lnTo>
                        <a:pt x="60" y="166"/>
                      </a:lnTo>
                      <a:lnTo>
                        <a:pt x="58" y="167"/>
                      </a:lnTo>
                      <a:lnTo>
                        <a:pt x="57" y="168"/>
                      </a:lnTo>
                      <a:lnTo>
                        <a:pt x="57" y="169"/>
                      </a:lnTo>
                      <a:lnTo>
                        <a:pt x="56" y="170"/>
                      </a:lnTo>
                      <a:lnTo>
                        <a:pt x="54" y="170"/>
                      </a:lnTo>
                      <a:lnTo>
                        <a:pt x="53" y="172"/>
                      </a:lnTo>
                      <a:lnTo>
                        <a:pt x="52" y="173"/>
                      </a:lnTo>
                      <a:lnTo>
                        <a:pt x="51" y="174"/>
                      </a:lnTo>
                      <a:lnTo>
                        <a:pt x="50" y="175"/>
                      </a:lnTo>
                      <a:lnTo>
                        <a:pt x="49" y="176"/>
                      </a:lnTo>
                      <a:lnTo>
                        <a:pt x="48" y="177"/>
                      </a:lnTo>
                      <a:lnTo>
                        <a:pt x="47" y="179"/>
                      </a:lnTo>
                      <a:lnTo>
                        <a:pt x="45" y="179"/>
                      </a:lnTo>
                      <a:lnTo>
                        <a:pt x="44" y="181"/>
                      </a:lnTo>
                      <a:lnTo>
                        <a:pt x="43" y="182"/>
                      </a:lnTo>
                      <a:lnTo>
                        <a:pt x="42" y="184"/>
                      </a:lnTo>
                      <a:lnTo>
                        <a:pt x="41" y="185"/>
                      </a:lnTo>
                      <a:lnTo>
                        <a:pt x="40" y="186"/>
                      </a:lnTo>
                      <a:lnTo>
                        <a:pt x="39" y="188"/>
                      </a:lnTo>
                      <a:lnTo>
                        <a:pt x="38" y="189"/>
                      </a:lnTo>
                      <a:lnTo>
                        <a:pt x="37" y="190"/>
                      </a:lnTo>
                      <a:lnTo>
                        <a:pt x="36" y="192"/>
                      </a:lnTo>
                      <a:lnTo>
                        <a:pt x="35" y="194"/>
                      </a:lnTo>
                      <a:lnTo>
                        <a:pt x="34" y="195"/>
                      </a:lnTo>
                      <a:lnTo>
                        <a:pt x="32" y="197"/>
                      </a:lnTo>
                      <a:lnTo>
                        <a:pt x="32" y="199"/>
                      </a:lnTo>
                      <a:lnTo>
                        <a:pt x="31" y="201"/>
                      </a:lnTo>
                      <a:lnTo>
                        <a:pt x="30" y="202"/>
                      </a:lnTo>
                      <a:lnTo>
                        <a:pt x="30" y="204"/>
                      </a:lnTo>
                      <a:lnTo>
                        <a:pt x="28" y="206"/>
                      </a:lnTo>
                      <a:lnTo>
                        <a:pt x="28" y="208"/>
                      </a:lnTo>
                      <a:lnTo>
                        <a:pt x="27" y="209"/>
                      </a:lnTo>
                      <a:lnTo>
                        <a:pt x="27" y="211"/>
                      </a:lnTo>
                      <a:lnTo>
                        <a:pt x="26" y="213"/>
                      </a:lnTo>
                      <a:lnTo>
                        <a:pt x="26" y="215"/>
                      </a:lnTo>
                      <a:lnTo>
                        <a:pt x="25" y="217"/>
                      </a:lnTo>
                      <a:lnTo>
                        <a:pt x="25" y="219"/>
                      </a:lnTo>
                      <a:lnTo>
                        <a:pt x="24" y="221"/>
                      </a:lnTo>
                      <a:lnTo>
                        <a:pt x="24" y="223"/>
                      </a:lnTo>
                      <a:lnTo>
                        <a:pt x="24" y="225"/>
                      </a:lnTo>
                      <a:lnTo>
                        <a:pt x="24" y="228"/>
                      </a:lnTo>
                      <a:lnTo>
                        <a:pt x="24" y="230"/>
                      </a:lnTo>
                      <a:lnTo>
                        <a:pt x="24" y="232"/>
                      </a:lnTo>
                      <a:lnTo>
                        <a:pt x="24" y="234"/>
                      </a:lnTo>
                      <a:lnTo>
                        <a:pt x="24" y="236"/>
                      </a:lnTo>
                      <a:lnTo>
                        <a:pt x="24" y="238"/>
                      </a:lnTo>
                      <a:lnTo>
                        <a:pt x="24" y="240"/>
                      </a:lnTo>
                      <a:lnTo>
                        <a:pt x="24" y="242"/>
                      </a:lnTo>
                      <a:lnTo>
                        <a:pt x="25" y="244"/>
                      </a:lnTo>
                      <a:lnTo>
                        <a:pt x="25" y="245"/>
                      </a:lnTo>
                      <a:lnTo>
                        <a:pt x="25" y="247"/>
                      </a:lnTo>
                      <a:lnTo>
                        <a:pt x="25" y="249"/>
                      </a:lnTo>
                      <a:lnTo>
                        <a:pt x="26" y="250"/>
                      </a:lnTo>
                      <a:lnTo>
                        <a:pt x="26" y="252"/>
                      </a:lnTo>
                      <a:lnTo>
                        <a:pt x="26" y="253"/>
                      </a:lnTo>
                      <a:lnTo>
                        <a:pt x="27" y="254"/>
                      </a:lnTo>
                      <a:lnTo>
                        <a:pt x="27" y="256"/>
                      </a:lnTo>
                      <a:lnTo>
                        <a:pt x="27" y="257"/>
                      </a:lnTo>
                      <a:lnTo>
                        <a:pt x="28" y="258"/>
                      </a:lnTo>
                      <a:lnTo>
                        <a:pt x="28" y="259"/>
                      </a:lnTo>
                      <a:lnTo>
                        <a:pt x="28" y="261"/>
                      </a:lnTo>
                      <a:lnTo>
                        <a:pt x="29" y="263"/>
                      </a:lnTo>
                      <a:lnTo>
                        <a:pt x="30" y="264"/>
                      </a:lnTo>
                      <a:lnTo>
                        <a:pt x="31" y="266"/>
                      </a:lnTo>
                      <a:lnTo>
                        <a:pt x="31" y="267"/>
                      </a:lnTo>
                      <a:lnTo>
                        <a:pt x="32" y="269"/>
                      </a:lnTo>
                      <a:lnTo>
                        <a:pt x="33" y="270"/>
                      </a:lnTo>
                      <a:lnTo>
                        <a:pt x="34" y="272"/>
                      </a:lnTo>
                      <a:lnTo>
                        <a:pt x="35" y="273"/>
                      </a:lnTo>
                      <a:lnTo>
                        <a:pt x="37" y="274"/>
                      </a:lnTo>
                      <a:lnTo>
                        <a:pt x="39" y="275"/>
                      </a:lnTo>
                      <a:lnTo>
                        <a:pt x="40" y="276"/>
                      </a:lnTo>
                      <a:lnTo>
                        <a:pt x="41" y="276"/>
                      </a:lnTo>
                      <a:lnTo>
                        <a:pt x="42" y="276"/>
                      </a:lnTo>
                      <a:lnTo>
                        <a:pt x="43" y="276"/>
                      </a:lnTo>
                      <a:lnTo>
                        <a:pt x="39" y="294"/>
                      </a:lnTo>
                      <a:lnTo>
                        <a:pt x="69" y="325"/>
                      </a:lnTo>
                      <a:lnTo>
                        <a:pt x="66" y="381"/>
                      </a:lnTo>
                      <a:lnTo>
                        <a:pt x="188" y="414"/>
                      </a:lnTo>
                      <a:lnTo>
                        <a:pt x="188" y="468"/>
                      </a:lnTo>
                      <a:lnTo>
                        <a:pt x="3" y="468"/>
                      </a:lnTo>
                      <a:lnTo>
                        <a:pt x="0" y="1"/>
                      </a:lnTo>
                      <a:lnTo>
                        <a:pt x="255" y="0"/>
                      </a:lnTo>
                      <a:close/>
                    </a:path>
                  </a:pathLst>
                </a:custGeom>
                <a:solidFill>
                  <a:srgbClr val="FFE3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434" name="Freeform 206"/>
                <p:cNvSpPr>
                  <a:spLocks/>
                </p:cNvSpPr>
                <p:nvPr/>
              </p:nvSpPr>
              <p:spPr bwMode="auto">
                <a:xfrm>
                  <a:off x="1886" y="2061"/>
                  <a:ext cx="268" cy="469"/>
                </a:xfrm>
                <a:custGeom>
                  <a:avLst/>
                  <a:gdLst>
                    <a:gd name="T0" fmla="*/ 103 w 268"/>
                    <a:gd name="T1" fmla="*/ 5 h 469"/>
                    <a:gd name="T2" fmla="*/ 107 w 268"/>
                    <a:gd name="T3" fmla="*/ 6 h 469"/>
                    <a:gd name="T4" fmla="*/ 112 w 268"/>
                    <a:gd name="T5" fmla="*/ 7 h 469"/>
                    <a:gd name="T6" fmla="*/ 118 w 268"/>
                    <a:gd name="T7" fmla="*/ 10 h 469"/>
                    <a:gd name="T8" fmla="*/ 125 w 268"/>
                    <a:gd name="T9" fmla="*/ 12 h 469"/>
                    <a:gd name="T10" fmla="*/ 133 w 268"/>
                    <a:gd name="T11" fmla="*/ 15 h 469"/>
                    <a:gd name="T12" fmla="*/ 141 w 268"/>
                    <a:gd name="T13" fmla="*/ 19 h 469"/>
                    <a:gd name="T14" fmla="*/ 150 w 268"/>
                    <a:gd name="T15" fmla="*/ 24 h 469"/>
                    <a:gd name="T16" fmla="*/ 159 w 268"/>
                    <a:gd name="T17" fmla="*/ 29 h 469"/>
                    <a:gd name="T18" fmla="*/ 169 w 268"/>
                    <a:gd name="T19" fmla="*/ 36 h 469"/>
                    <a:gd name="T20" fmla="*/ 178 w 268"/>
                    <a:gd name="T21" fmla="*/ 43 h 469"/>
                    <a:gd name="T22" fmla="*/ 187 w 268"/>
                    <a:gd name="T23" fmla="*/ 50 h 469"/>
                    <a:gd name="T24" fmla="*/ 196 w 268"/>
                    <a:gd name="T25" fmla="*/ 59 h 469"/>
                    <a:gd name="T26" fmla="*/ 205 w 268"/>
                    <a:gd name="T27" fmla="*/ 69 h 469"/>
                    <a:gd name="T28" fmla="*/ 213 w 268"/>
                    <a:gd name="T29" fmla="*/ 80 h 469"/>
                    <a:gd name="T30" fmla="*/ 220 w 268"/>
                    <a:gd name="T31" fmla="*/ 92 h 469"/>
                    <a:gd name="T32" fmla="*/ 226 w 268"/>
                    <a:gd name="T33" fmla="*/ 104 h 469"/>
                    <a:gd name="T34" fmla="*/ 231 w 268"/>
                    <a:gd name="T35" fmla="*/ 118 h 469"/>
                    <a:gd name="T36" fmla="*/ 235 w 268"/>
                    <a:gd name="T37" fmla="*/ 131 h 469"/>
                    <a:gd name="T38" fmla="*/ 239 w 268"/>
                    <a:gd name="T39" fmla="*/ 144 h 469"/>
                    <a:gd name="T40" fmla="*/ 242 w 268"/>
                    <a:gd name="T41" fmla="*/ 157 h 469"/>
                    <a:gd name="T42" fmla="*/ 244 w 268"/>
                    <a:gd name="T43" fmla="*/ 170 h 469"/>
                    <a:gd name="T44" fmla="*/ 246 w 268"/>
                    <a:gd name="T45" fmla="*/ 182 h 469"/>
                    <a:gd name="T46" fmla="*/ 247 w 268"/>
                    <a:gd name="T47" fmla="*/ 194 h 469"/>
                    <a:gd name="T48" fmla="*/ 249 w 268"/>
                    <a:gd name="T49" fmla="*/ 204 h 469"/>
                    <a:gd name="T50" fmla="*/ 249 w 268"/>
                    <a:gd name="T51" fmla="*/ 214 h 469"/>
                    <a:gd name="T52" fmla="*/ 250 w 268"/>
                    <a:gd name="T53" fmla="*/ 222 h 469"/>
                    <a:gd name="T54" fmla="*/ 250 w 268"/>
                    <a:gd name="T55" fmla="*/ 229 h 469"/>
                    <a:gd name="T56" fmla="*/ 250 w 268"/>
                    <a:gd name="T57" fmla="*/ 234 h 469"/>
                    <a:gd name="T58" fmla="*/ 250 w 268"/>
                    <a:gd name="T59" fmla="*/ 239 h 469"/>
                    <a:gd name="T60" fmla="*/ 168 w 268"/>
                    <a:gd name="T61" fmla="*/ 329 h 469"/>
                    <a:gd name="T62" fmla="*/ 164 w 268"/>
                    <a:gd name="T63" fmla="*/ 331 h 469"/>
                    <a:gd name="T64" fmla="*/ 160 w 268"/>
                    <a:gd name="T65" fmla="*/ 333 h 469"/>
                    <a:gd name="T66" fmla="*/ 154 w 268"/>
                    <a:gd name="T67" fmla="*/ 337 h 469"/>
                    <a:gd name="T68" fmla="*/ 147 w 268"/>
                    <a:gd name="T69" fmla="*/ 341 h 469"/>
                    <a:gd name="T70" fmla="*/ 138 w 268"/>
                    <a:gd name="T71" fmla="*/ 347 h 469"/>
                    <a:gd name="T72" fmla="*/ 129 w 268"/>
                    <a:gd name="T73" fmla="*/ 352 h 469"/>
                    <a:gd name="T74" fmla="*/ 120 w 268"/>
                    <a:gd name="T75" fmla="*/ 359 h 469"/>
                    <a:gd name="T76" fmla="*/ 110 w 268"/>
                    <a:gd name="T77" fmla="*/ 366 h 469"/>
                    <a:gd name="T78" fmla="*/ 100 w 268"/>
                    <a:gd name="T79" fmla="*/ 373 h 469"/>
                    <a:gd name="T80" fmla="*/ 91 w 268"/>
                    <a:gd name="T81" fmla="*/ 380 h 469"/>
                    <a:gd name="T82" fmla="*/ 82 w 268"/>
                    <a:gd name="T83" fmla="*/ 389 h 469"/>
                    <a:gd name="T84" fmla="*/ 74 w 268"/>
                    <a:gd name="T85" fmla="*/ 396 h 469"/>
                    <a:gd name="T86" fmla="*/ 67 w 268"/>
                    <a:gd name="T87" fmla="*/ 404 h 469"/>
                    <a:gd name="T88" fmla="*/ 61 w 268"/>
                    <a:gd name="T89" fmla="*/ 412 h 469"/>
                    <a:gd name="T90" fmla="*/ 57 w 268"/>
                    <a:gd name="T91" fmla="*/ 420 h 469"/>
                    <a:gd name="T92" fmla="*/ 54 w 268"/>
                    <a:gd name="T93" fmla="*/ 418 h 469"/>
                    <a:gd name="T94" fmla="*/ 48 w 268"/>
                    <a:gd name="T95" fmla="*/ 414 h 469"/>
                    <a:gd name="T96" fmla="*/ 43 w 268"/>
                    <a:gd name="T97" fmla="*/ 413 h 469"/>
                    <a:gd name="T98" fmla="*/ 39 w 268"/>
                    <a:gd name="T99" fmla="*/ 415 h 469"/>
                    <a:gd name="T100" fmla="*/ 37 w 268"/>
                    <a:gd name="T101" fmla="*/ 419 h 469"/>
                    <a:gd name="T102" fmla="*/ 36 w 268"/>
                    <a:gd name="T103" fmla="*/ 424 h 469"/>
                    <a:gd name="T104" fmla="*/ 35 w 268"/>
                    <a:gd name="T105" fmla="*/ 430 h 469"/>
                    <a:gd name="T106" fmla="*/ 35 w 268"/>
                    <a:gd name="T107" fmla="*/ 435 h 469"/>
                    <a:gd name="T108" fmla="*/ 35 w 268"/>
                    <a:gd name="T109" fmla="*/ 440 h 469"/>
                    <a:gd name="T110" fmla="*/ 0 w 268"/>
                    <a:gd name="T111" fmla="*/ 469 h 469"/>
                    <a:gd name="T112" fmla="*/ 100 w 268"/>
                    <a:gd name="T113" fmla="*/ 4 h 46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268"/>
                    <a:gd name="T172" fmla="*/ 0 h 469"/>
                    <a:gd name="T173" fmla="*/ 268 w 268"/>
                    <a:gd name="T174" fmla="*/ 469 h 469"/>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268" h="469">
                      <a:moveTo>
                        <a:pt x="100" y="4"/>
                      </a:moveTo>
                      <a:lnTo>
                        <a:pt x="101" y="4"/>
                      </a:lnTo>
                      <a:lnTo>
                        <a:pt x="101" y="5"/>
                      </a:lnTo>
                      <a:lnTo>
                        <a:pt x="103" y="5"/>
                      </a:lnTo>
                      <a:lnTo>
                        <a:pt x="104" y="5"/>
                      </a:lnTo>
                      <a:lnTo>
                        <a:pt x="105" y="5"/>
                      </a:lnTo>
                      <a:lnTo>
                        <a:pt x="107" y="6"/>
                      </a:lnTo>
                      <a:lnTo>
                        <a:pt x="108" y="6"/>
                      </a:lnTo>
                      <a:lnTo>
                        <a:pt x="109" y="6"/>
                      </a:lnTo>
                      <a:lnTo>
                        <a:pt x="110" y="7"/>
                      </a:lnTo>
                      <a:lnTo>
                        <a:pt x="112" y="7"/>
                      </a:lnTo>
                      <a:lnTo>
                        <a:pt x="113" y="8"/>
                      </a:lnTo>
                      <a:lnTo>
                        <a:pt x="115" y="8"/>
                      </a:lnTo>
                      <a:lnTo>
                        <a:pt x="116" y="9"/>
                      </a:lnTo>
                      <a:lnTo>
                        <a:pt x="118" y="10"/>
                      </a:lnTo>
                      <a:lnTo>
                        <a:pt x="119" y="10"/>
                      </a:lnTo>
                      <a:lnTo>
                        <a:pt x="121" y="11"/>
                      </a:lnTo>
                      <a:lnTo>
                        <a:pt x="123" y="11"/>
                      </a:lnTo>
                      <a:lnTo>
                        <a:pt x="125" y="12"/>
                      </a:lnTo>
                      <a:lnTo>
                        <a:pt x="127" y="13"/>
                      </a:lnTo>
                      <a:lnTo>
                        <a:pt x="129" y="14"/>
                      </a:lnTo>
                      <a:lnTo>
                        <a:pt x="131" y="14"/>
                      </a:lnTo>
                      <a:lnTo>
                        <a:pt x="133" y="15"/>
                      </a:lnTo>
                      <a:lnTo>
                        <a:pt x="135" y="16"/>
                      </a:lnTo>
                      <a:lnTo>
                        <a:pt x="137" y="17"/>
                      </a:lnTo>
                      <a:lnTo>
                        <a:pt x="139" y="18"/>
                      </a:lnTo>
                      <a:lnTo>
                        <a:pt x="141" y="19"/>
                      </a:lnTo>
                      <a:lnTo>
                        <a:pt x="144" y="20"/>
                      </a:lnTo>
                      <a:lnTo>
                        <a:pt x="146" y="21"/>
                      </a:lnTo>
                      <a:lnTo>
                        <a:pt x="148" y="23"/>
                      </a:lnTo>
                      <a:lnTo>
                        <a:pt x="150" y="24"/>
                      </a:lnTo>
                      <a:lnTo>
                        <a:pt x="152" y="25"/>
                      </a:lnTo>
                      <a:lnTo>
                        <a:pt x="155" y="26"/>
                      </a:lnTo>
                      <a:lnTo>
                        <a:pt x="157" y="28"/>
                      </a:lnTo>
                      <a:lnTo>
                        <a:pt x="159" y="29"/>
                      </a:lnTo>
                      <a:lnTo>
                        <a:pt x="161" y="30"/>
                      </a:lnTo>
                      <a:lnTo>
                        <a:pt x="164" y="32"/>
                      </a:lnTo>
                      <a:lnTo>
                        <a:pt x="166" y="34"/>
                      </a:lnTo>
                      <a:lnTo>
                        <a:pt x="169" y="36"/>
                      </a:lnTo>
                      <a:lnTo>
                        <a:pt x="171" y="37"/>
                      </a:lnTo>
                      <a:lnTo>
                        <a:pt x="174" y="39"/>
                      </a:lnTo>
                      <a:lnTo>
                        <a:pt x="176" y="40"/>
                      </a:lnTo>
                      <a:lnTo>
                        <a:pt x="178" y="43"/>
                      </a:lnTo>
                      <a:lnTo>
                        <a:pt x="181" y="44"/>
                      </a:lnTo>
                      <a:lnTo>
                        <a:pt x="183" y="46"/>
                      </a:lnTo>
                      <a:lnTo>
                        <a:pt x="185" y="48"/>
                      </a:lnTo>
                      <a:lnTo>
                        <a:pt x="187" y="50"/>
                      </a:lnTo>
                      <a:lnTo>
                        <a:pt x="190" y="52"/>
                      </a:lnTo>
                      <a:lnTo>
                        <a:pt x="192" y="55"/>
                      </a:lnTo>
                      <a:lnTo>
                        <a:pt x="194" y="57"/>
                      </a:lnTo>
                      <a:lnTo>
                        <a:pt x="196" y="59"/>
                      </a:lnTo>
                      <a:lnTo>
                        <a:pt x="198" y="62"/>
                      </a:lnTo>
                      <a:lnTo>
                        <a:pt x="201" y="64"/>
                      </a:lnTo>
                      <a:lnTo>
                        <a:pt x="203" y="67"/>
                      </a:lnTo>
                      <a:lnTo>
                        <a:pt x="205" y="69"/>
                      </a:lnTo>
                      <a:lnTo>
                        <a:pt x="207" y="72"/>
                      </a:lnTo>
                      <a:lnTo>
                        <a:pt x="209" y="74"/>
                      </a:lnTo>
                      <a:lnTo>
                        <a:pt x="211" y="77"/>
                      </a:lnTo>
                      <a:lnTo>
                        <a:pt x="213" y="80"/>
                      </a:lnTo>
                      <a:lnTo>
                        <a:pt x="215" y="83"/>
                      </a:lnTo>
                      <a:lnTo>
                        <a:pt x="216" y="86"/>
                      </a:lnTo>
                      <a:lnTo>
                        <a:pt x="218" y="89"/>
                      </a:lnTo>
                      <a:lnTo>
                        <a:pt x="220" y="92"/>
                      </a:lnTo>
                      <a:lnTo>
                        <a:pt x="221" y="95"/>
                      </a:lnTo>
                      <a:lnTo>
                        <a:pt x="223" y="98"/>
                      </a:lnTo>
                      <a:lnTo>
                        <a:pt x="224" y="101"/>
                      </a:lnTo>
                      <a:lnTo>
                        <a:pt x="226" y="104"/>
                      </a:lnTo>
                      <a:lnTo>
                        <a:pt x="227" y="107"/>
                      </a:lnTo>
                      <a:lnTo>
                        <a:pt x="228" y="111"/>
                      </a:lnTo>
                      <a:lnTo>
                        <a:pt x="230" y="114"/>
                      </a:lnTo>
                      <a:lnTo>
                        <a:pt x="231" y="118"/>
                      </a:lnTo>
                      <a:lnTo>
                        <a:pt x="232" y="120"/>
                      </a:lnTo>
                      <a:lnTo>
                        <a:pt x="233" y="124"/>
                      </a:lnTo>
                      <a:lnTo>
                        <a:pt x="234" y="127"/>
                      </a:lnTo>
                      <a:lnTo>
                        <a:pt x="235" y="131"/>
                      </a:lnTo>
                      <a:lnTo>
                        <a:pt x="236" y="134"/>
                      </a:lnTo>
                      <a:lnTo>
                        <a:pt x="237" y="137"/>
                      </a:lnTo>
                      <a:lnTo>
                        <a:pt x="238" y="140"/>
                      </a:lnTo>
                      <a:lnTo>
                        <a:pt x="239" y="144"/>
                      </a:lnTo>
                      <a:lnTo>
                        <a:pt x="239" y="147"/>
                      </a:lnTo>
                      <a:lnTo>
                        <a:pt x="241" y="150"/>
                      </a:lnTo>
                      <a:lnTo>
                        <a:pt x="241" y="153"/>
                      </a:lnTo>
                      <a:lnTo>
                        <a:pt x="242" y="157"/>
                      </a:lnTo>
                      <a:lnTo>
                        <a:pt x="242" y="160"/>
                      </a:lnTo>
                      <a:lnTo>
                        <a:pt x="243" y="163"/>
                      </a:lnTo>
                      <a:lnTo>
                        <a:pt x="243" y="166"/>
                      </a:lnTo>
                      <a:lnTo>
                        <a:pt x="244" y="170"/>
                      </a:lnTo>
                      <a:lnTo>
                        <a:pt x="245" y="173"/>
                      </a:lnTo>
                      <a:lnTo>
                        <a:pt x="245" y="176"/>
                      </a:lnTo>
                      <a:lnTo>
                        <a:pt x="246" y="179"/>
                      </a:lnTo>
                      <a:lnTo>
                        <a:pt x="246" y="182"/>
                      </a:lnTo>
                      <a:lnTo>
                        <a:pt x="246" y="185"/>
                      </a:lnTo>
                      <a:lnTo>
                        <a:pt x="247" y="188"/>
                      </a:lnTo>
                      <a:lnTo>
                        <a:pt x="247" y="191"/>
                      </a:lnTo>
                      <a:lnTo>
                        <a:pt x="247" y="194"/>
                      </a:lnTo>
                      <a:lnTo>
                        <a:pt x="248" y="196"/>
                      </a:lnTo>
                      <a:lnTo>
                        <a:pt x="248" y="199"/>
                      </a:lnTo>
                      <a:lnTo>
                        <a:pt x="248" y="202"/>
                      </a:lnTo>
                      <a:lnTo>
                        <a:pt x="249" y="204"/>
                      </a:lnTo>
                      <a:lnTo>
                        <a:pt x="249" y="207"/>
                      </a:lnTo>
                      <a:lnTo>
                        <a:pt x="249" y="209"/>
                      </a:lnTo>
                      <a:lnTo>
                        <a:pt x="249" y="211"/>
                      </a:lnTo>
                      <a:lnTo>
                        <a:pt x="249" y="214"/>
                      </a:lnTo>
                      <a:lnTo>
                        <a:pt x="249" y="216"/>
                      </a:lnTo>
                      <a:lnTo>
                        <a:pt x="249" y="218"/>
                      </a:lnTo>
                      <a:lnTo>
                        <a:pt x="249" y="220"/>
                      </a:lnTo>
                      <a:lnTo>
                        <a:pt x="250" y="222"/>
                      </a:lnTo>
                      <a:lnTo>
                        <a:pt x="250" y="224"/>
                      </a:lnTo>
                      <a:lnTo>
                        <a:pt x="250" y="226"/>
                      </a:lnTo>
                      <a:lnTo>
                        <a:pt x="250" y="227"/>
                      </a:lnTo>
                      <a:lnTo>
                        <a:pt x="250" y="229"/>
                      </a:lnTo>
                      <a:lnTo>
                        <a:pt x="250" y="230"/>
                      </a:lnTo>
                      <a:lnTo>
                        <a:pt x="250" y="232"/>
                      </a:lnTo>
                      <a:lnTo>
                        <a:pt x="250" y="233"/>
                      </a:lnTo>
                      <a:lnTo>
                        <a:pt x="250" y="234"/>
                      </a:lnTo>
                      <a:lnTo>
                        <a:pt x="250" y="236"/>
                      </a:lnTo>
                      <a:lnTo>
                        <a:pt x="250" y="237"/>
                      </a:lnTo>
                      <a:lnTo>
                        <a:pt x="250" y="238"/>
                      </a:lnTo>
                      <a:lnTo>
                        <a:pt x="250" y="239"/>
                      </a:lnTo>
                      <a:lnTo>
                        <a:pt x="219" y="255"/>
                      </a:lnTo>
                      <a:lnTo>
                        <a:pt x="234" y="356"/>
                      </a:lnTo>
                      <a:lnTo>
                        <a:pt x="168" y="329"/>
                      </a:lnTo>
                      <a:lnTo>
                        <a:pt x="167" y="329"/>
                      </a:lnTo>
                      <a:lnTo>
                        <a:pt x="166" y="330"/>
                      </a:lnTo>
                      <a:lnTo>
                        <a:pt x="164" y="331"/>
                      </a:lnTo>
                      <a:lnTo>
                        <a:pt x="163" y="332"/>
                      </a:lnTo>
                      <a:lnTo>
                        <a:pt x="161" y="332"/>
                      </a:lnTo>
                      <a:lnTo>
                        <a:pt x="160" y="333"/>
                      </a:lnTo>
                      <a:lnTo>
                        <a:pt x="159" y="334"/>
                      </a:lnTo>
                      <a:lnTo>
                        <a:pt x="157" y="335"/>
                      </a:lnTo>
                      <a:lnTo>
                        <a:pt x="156" y="336"/>
                      </a:lnTo>
                      <a:lnTo>
                        <a:pt x="154" y="337"/>
                      </a:lnTo>
                      <a:lnTo>
                        <a:pt x="152" y="338"/>
                      </a:lnTo>
                      <a:lnTo>
                        <a:pt x="151" y="339"/>
                      </a:lnTo>
                      <a:lnTo>
                        <a:pt x="149" y="340"/>
                      </a:lnTo>
                      <a:lnTo>
                        <a:pt x="147" y="341"/>
                      </a:lnTo>
                      <a:lnTo>
                        <a:pt x="145" y="342"/>
                      </a:lnTo>
                      <a:lnTo>
                        <a:pt x="143" y="344"/>
                      </a:lnTo>
                      <a:lnTo>
                        <a:pt x="141" y="345"/>
                      </a:lnTo>
                      <a:lnTo>
                        <a:pt x="138" y="347"/>
                      </a:lnTo>
                      <a:lnTo>
                        <a:pt x="137" y="348"/>
                      </a:lnTo>
                      <a:lnTo>
                        <a:pt x="134" y="349"/>
                      </a:lnTo>
                      <a:lnTo>
                        <a:pt x="132" y="351"/>
                      </a:lnTo>
                      <a:lnTo>
                        <a:pt x="129" y="352"/>
                      </a:lnTo>
                      <a:lnTo>
                        <a:pt x="127" y="354"/>
                      </a:lnTo>
                      <a:lnTo>
                        <a:pt x="125" y="356"/>
                      </a:lnTo>
                      <a:lnTo>
                        <a:pt x="122" y="357"/>
                      </a:lnTo>
                      <a:lnTo>
                        <a:pt x="120" y="359"/>
                      </a:lnTo>
                      <a:lnTo>
                        <a:pt x="118" y="361"/>
                      </a:lnTo>
                      <a:lnTo>
                        <a:pt x="115" y="362"/>
                      </a:lnTo>
                      <a:lnTo>
                        <a:pt x="112" y="364"/>
                      </a:lnTo>
                      <a:lnTo>
                        <a:pt x="110" y="366"/>
                      </a:lnTo>
                      <a:lnTo>
                        <a:pt x="108" y="368"/>
                      </a:lnTo>
                      <a:lnTo>
                        <a:pt x="105" y="369"/>
                      </a:lnTo>
                      <a:lnTo>
                        <a:pt x="103" y="371"/>
                      </a:lnTo>
                      <a:lnTo>
                        <a:pt x="100" y="373"/>
                      </a:lnTo>
                      <a:lnTo>
                        <a:pt x="98" y="375"/>
                      </a:lnTo>
                      <a:lnTo>
                        <a:pt x="95" y="377"/>
                      </a:lnTo>
                      <a:lnTo>
                        <a:pt x="93" y="379"/>
                      </a:lnTo>
                      <a:lnTo>
                        <a:pt x="91" y="380"/>
                      </a:lnTo>
                      <a:lnTo>
                        <a:pt x="89" y="382"/>
                      </a:lnTo>
                      <a:lnTo>
                        <a:pt x="86" y="384"/>
                      </a:lnTo>
                      <a:lnTo>
                        <a:pt x="84" y="387"/>
                      </a:lnTo>
                      <a:lnTo>
                        <a:pt x="82" y="389"/>
                      </a:lnTo>
                      <a:lnTo>
                        <a:pt x="80" y="391"/>
                      </a:lnTo>
                      <a:lnTo>
                        <a:pt x="78" y="393"/>
                      </a:lnTo>
                      <a:lnTo>
                        <a:pt x="75" y="394"/>
                      </a:lnTo>
                      <a:lnTo>
                        <a:pt x="74" y="396"/>
                      </a:lnTo>
                      <a:lnTo>
                        <a:pt x="72" y="398"/>
                      </a:lnTo>
                      <a:lnTo>
                        <a:pt x="70" y="400"/>
                      </a:lnTo>
                      <a:lnTo>
                        <a:pt x="68" y="402"/>
                      </a:lnTo>
                      <a:lnTo>
                        <a:pt x="67" y="404"/>
                      </a:lnTo>
                      <a:lnTo>
                        <a:pt x="65" y="406"/>
                      </a:lnTo>
                      <a:lnTo>
                        <a:pt x="64" y="408"/>
                      </a:lnTo>
                      <a:lnTo>
                        <a:pt x="62" y="410"/>
                      </a:lnTo>
                      <a:lnTo>
                        <a:pt x="61" y="412"/>
                      </a:lnTo>
                      <a:lnTo>
                        <a:pt x="60" y="414"/>
                      </a:lnTo>
                      <a:lnTo>
                        <a:pt x="59" y="416"/>
                      </a:lnTo>
                      <a:lnTo>
                        <a:pt x="58" y="418"/>
                      </a:lnTo>
                      <a:lnTo>
                        <a:pt x="57" y="420"/>
                      </a:lnTo>
                      <a:lnTo>
                        <a:pt x="56" y="422"/>
                      </a:lnTo>
                      <a:lnTo>
                        <a:pt x="56" y="421"/>
                      </a:lnTo>
                      <a:lnTo>
                        <a:pt x="55" y="420"/>
                      </a:lnTo>
                      <a:lnTo>
                        <a:pt x="54" y="418"/>
                      </a:lnTo>
                      <a:lnTo>
                        <a:pt x="52" y="417"/>
                      </a:lnTo>
                      <a:lnTo>
                        <a:pt x="51" y="416"/>
                      </a:lnTo>
                      <a:lnTo>
                        <a:pt x="50" y="415"/>
                      </a:lnTo>
                      <a:lnTo>
                        <a:pt x="48" y="414"/>
                      </a:lnTo>
                      <a:lnTo>
                        <a:pt x="47" y="413"/>
                      </a:lnTo>
                      <a:lnTo>
                        <a:pt x="46" y="413"/>
                      </a:lnTo>
                      <a:lnTo>
                        <a:pt x="45" y="413"/>
                      </a:lnTo>
                      <a:lnTo>
                        <a:pt x="43" y="413"/>
                      </a:lnTo>
                      <a:lnTo>
                        <a:pt x="42" y="413"/>
                      </a:lnTo>
                      <a:lnTo>
                        <a:pt x="41" y="413"/>
                      </a:lnTo>
                      <a:lnTo>
                        <a:pt x="40" y="414"/>
                      </a:lnTo>
                      <a:lnTo>
                        <a:pt x="39" y="415"/>
                      </a:lnTo>
                      <a:lnTo>
                        <a:pt x="39" y="416"/>
                      </a:lnTo>
                      <a:lnTo>
                        <a:pt x="38" y="417"/>
                      </a:lnTo>
                      <a:lnTo>
                        <a:pt x="38" y="418"/>
                      </a:lnTo>
                      <a:lnTo>
                        <a:pt x="37" y="419"/>
                      </a:lnTo>
                      <a:lnTo>
                        <a:pt x="37" y="420"/>
                      </a:lnTo>
                      <a:lnTo>
                        <a:pt x="37" y="422"/>
                      </a:lnTo>
                      <a:lnTo>
                        <a:pt x="36" y="423"/>
                      </a:lnTo>
                      <a:lnTo>
                        <a:pt x="36" y="424"/>
                      </a:lnTo>
                      <a:lnTo>
                        <a:pt x="36" y="426"/>
                      </a:lnTo>
                      <a:lnTo>
                        <a:pt x="36" y="427"/>
                      </a:lnTo>
                      <a:lnTo>
                        <a:pt x="36" y="428"/>
                      </a:lnTo>
                      <a:lnTo>
                        <a:pt x="35" y="430"/>
                      </a:lnTo>
                      <a:lnTo>
                        <a:pt x="35" y="431"/>
                      </a:lnTo>
                      <a:lnTo>
                        <a:pt x="35" y="433"/>
                      </a:lnTo>
                      <a:lnTo>
                        <a:pt x="35" y="434"/>
                      </a:lnTo>
                      <a:lnTo>
                        <a:pt x="35" y="435"/>
                      </a:lnTo>
                      <a:lnTo>
                        <a:pt x="35" y="436"/>
                      </a:lnTo>
                      <a:lnTo>
                        <a:pt x="35" y="437"/>
                      </a:lnTo>
                      <a:lnTo>
                        <a:pt x="35" y="439"/>
                      </a:lnTo>
                      <a:lnTo>
                        <a:pt x="35" y="440"/>
                      </a:lnTo>
                      <a:lnTo>
                        <a:pt x="35" y="442"/>
                      </a:lnTo>
                      <a:lnTo>
                        <a:pt x="35" y="443"/>
                      </a:lnTo>
                      <a:lnTo>
                        <a:pt x="35" y="444"/>
                      </a:lnTo>
                      <a:lnTo>
                        <a:pt x="0" y="469"/>
                      </a:lnTo>
                      <a:lnTo>
                        <a:pt x="268" y="468"/>
                      </a:lnTo>
                      <a:lnTo>
                        <a:pt x="267" y="2"/>
                      </a:lnTo>
                      <a:lnTo>
                        <a:pt x="73" y="0"/>
                      </a:lnTo>
                      <a:lnTo>
                        <a:pt x="100" y="4"/>
                      </a:lnTo>
                      <a:close/>
                    </a:path>
                  </a:pathLst>
                </a:custGeom>
                <a:solidFill>
                  <a:srgbClr val="FFE3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435" name="Freeform 207"/>
                <p:cNvSpPr>
                  <a:spLocks/>
                </p:cNvSpPr>
                <p:nvPr/>
              </p:nvSpPr>
              <p:spPr bwMode="auto">
                <a:xfrm>
                  <a:off x="1998" y="2413"/>
                  <a:ext cx="82" cy="104"/>
                </a:xfrm>
                <a:custGeom>
                  <a:avLst/>
                  <a:gdLst>
                    <a:gd name="T0" fmla="*/ 33 w 82"/>
                    <a:gd name="T1" fmla="*/ 103 h 104"/>
                    <a:gd name="T2" fmla="*/ 39 w 82"/>
                    <a:gd name="T3" fmla="*/ 101 h 104"/>
                    <a:gd name="T4" fmla="*/ 43 w 82"/>
                    <a:gd name="T5" fmla="*/ 100 h 104"/>
                    <a:gd name="T6" fmla="*/ 48 w 82"/>
                    <a:gd name="T7" fmla="*/ 97 h 104"/>
                    <a:gd name="T8" fmla="*/ 54 w 82"/>
                    <a:gd name="T9" fmla="*/ 94 h 104"/>
                    <a:gd name="T10" fmla="*/ 59 w 82"/>
                    <a:gd name="T11" fmla="*/ 91 h 104"/>
                    <a:gd name="T12" fmla="*/ 64 w 82"/>
                    <a:gd name="T13" fmla="*/ 87 h 104"/>
                    <a:gd name="T14" fmla="*/ 70 w 82"/>
                    <a:gd name="T15" fmla="*/ 82 h 104"/>
                    <a:gd name="T16" fmla="*/ 74 w 82"/>
                    <a:gd name="T17" fmla="*/ 76 h 104"/>
                    <a:gd name="T18" fmla="*/ 78 w 82"/>
                    <a:gd name="T19" fmla="*/ 70 h 104"/>
                    <a:gd name="T20" fmla="*/ 80 w 82"/>
                    <a:gd name="T21" fmla="*/ 63 h 104"/>
                    <a:gd name="T22" fmla="*/ 82 w 82"/>
                    <a:gd name="T23" fmla="*/ 55 h 104"/>
                    <a:gd name="T24" fmla="*/ 81 w 82"/>
                    <a:gd name="T25" fmla="*/ 46 h 104"/>
                    <a:gd name="T26" fmla="*/ 79 w 82"/>
                    <a:gd name="T27" fmla="*/ 36 h 104"/>
                    <a:gd name="T28" fmla="*/ 75 w 82"/>
                    <a:gd name="T29" fmla="*/ 26 h 104"/>
                    <a:gd name="T30" fmla="*/ 70 w 82"/>
                    <a:gd name="T31" fmla="*/ 17 h 104"/>
                    <a:gd name="T32" fmla="*/ 64 w 82"/>
                    <a:gd name="T33" fmla="*/ 10 h 104"/>
                    <a:gd name="T34" fmla="*/ 58 w 82"/>
                    <a:gd name="T35" fmla="*/ 5 h 104"/>
                    <a:gd name="T36" fmla="*/ 52 w 82"/>
                    <a:gd name="T37" fmla="*/ 2 h 104"/>
                    <a:gd name="T38" fmla="*/ 45 w 82"/>
                    <a:gd name="T39" fmla="*/ 0 h 104"/>
                    <a:gd name="T40" fmla="*/ 39 w 82"/>
                    <a:gd name="T41" fmla="*/ 1 h 104"/>
                    <a:gd name="T42" fmla="*/ 33 w 82"/>
                    <a:gd name="T43" fmla="*/ 2 h 104"/>
                    <a:gd name="T44" fmla="*/ 27 w 82"/>
                    <a:gd name="T45" fmla="*/ 5 h 104"/>
                    <a:gd name="T46" fmla="*/ 21 w 82"/>
                    <a:gd name="T47" fmla="*/ 9 h 104"/>
                    <a:gd name="T48" fmla="*/ 15 w 82"/>
                    <a:gd name="T49" fmla="*/ 14 h 104"/>
                    <a:gd name="T50" fmla="*/ 10 w 82"/>
                    <a:gd name="T51" fmla="*/ 19 h 104"/>
                    <a:gd name="T52" fmla="*/ 7 w 82"/>
                    <a:gd name="T53" fmla="*/ 25 h 104"/>
                    <a:gd name="T54" fmla="*/ 3 w 82"/>
                    <a:gd name="T55" fmla="*/ 31 h 104"/>
                    <a:gd name="T56" fmla="*/ 1 w 82"/>
                    <a:gd name="T57" fmla="*/ 38 h 104"/>
                    <a:gd name="T58" fmla="*/ 0 w 82"/>
                    <a:gd name="T59" fmla="*/ 45 h 104"/>
                    <a:gd name="T60" fmla="*/ 0 w 82"/>
                    <a:gd name="T61" fmla="*/ 52 h 104"/>
                    <a:gd name="T62" fmla="*/ 0 w 82"/>
                    <a:gd name="T63" fmla="*/ 58 h 104"/>
                    <a:gd name="T64" fmla="*/ 2 w 82"/>
                    <a:gd name="T65" fmla="*/ 63 h 104"/>
                    <a:gd name="T66" fmla="*/ 4 w 82"/>
                    <a:gd name="T67" fmla="*/ 67 h 104"/>
                    <a:gd name="T68" fmla="*/ 7 w 82"/>
                    <a:gd name="T69" fmla="*/ 72 h 104"/>
                    <a:gd name="T70" fmla="*/ 14 w 82"/>
                    <a:gd name="T71" fmla="*/ 77 h 104"/>
                    <a:gd name="T72" fmla="*/ 18 w 82"/>
                    <a:gd name="T73" fmla="*/ 79 h 104"/>
                    <a:gd name="T74" fmla="*/ 24 w 82"/>
                    <a:gd name="T75" fmla="*/ 80 h 104"/>
                    <a:gd name="T76" fmla="*/ 28 w 82"/>
                    <a:gd name="T77" fmla="*/ 80 h 104"/>
                    <a:gd name="T78" fmla="*/ 32 w 82"/>
                    <a:gd name="T79" fmla="*/ 79 h 104"/>
                    <a:gd name="T80" fmla="*/ 36 w 82"/>
                    <a:gd name="T81" fmla="*/ 78 h 104"/>
                    <a:gd name="T82" fmla="*/ 43 w 82"/>
                    <a:gd name="T83" fmla="*/ 75 h 104"/>
                    <a:gd name="T84" fmla="*/ 48 w 82"/>
                    <a:gd name="T85" fmla="*/ 70 h 104"/>
                    <a:gd name="T86" fmla="*/ 52 w 82"/>
                    <a:gd name="T87" fmla="*/ 65 h 104"/>
                    <a:gd name="T88" fmla="*/ 54 w 82"/>
                    <a:gd name="T89" fmla="*/ 59 h 104"/>
                    <a:gd name="T90" fmla="*/ 56 w 82"/>
                    <a:gd name="T91" fmla="*/ 52 h 104"/>
                    <a:gd name="T92" fmla="*/ 57 w 82"/>
                    <a:gd name="T93" fmla="*/ 45 h 104"/>
                    <a:gd name="T94" fmla="*/ 56 w 82"/>
                    <a:gd name="T95" fmla="*/ 39 h 104"/>
                    <a:gd name="T96" fmla="*/ 54 w 82"/>
                    <a:gd name="T97" fmla="*/ 32 h 104"/>
                    <a:gd name="T98" fmla="*/ 50 w 82"/>
                    <a:gd name="T99" fmla="*/ 27 h 104"/>
                    <a:gd name="T100" fmla="*/ 44 w 82"/>
                    <a:gd name="T101" fmla="*/ 22 h 104"/>
                    <a:gd name="T102" fmla="*/ 39 w 82"/>
                    <a:gd name="T103" fmla="*/ 20 h 104"/>
                    <a:gd name="T104" fmla="*/ 33 w 82"/>
                    <a:gd name="T105" fmla="*/ 21 h 104"/>
                    <a:gd name="T106" fmla="*/ 29 w 82"/>
                    <a:gd name="T107" fmla="*/ 24 h 104"/>
                    <a:gd name="T108" fmla="*/ 25 w 82"/>
                    <a:gd name="T109" fmla="*/ 28 h 104"/>
                    <a:gd name="T110" fmla="*/ 23 w 82"/>
                    <a:gd name="T111" fmla="*/ 32 h 104"/>
                    <a:gd name="T112" fmla="*/ 21 w 82"/>
                    <a:gd name="T113" fmla="*/ 37 h 104"/>
                    <a:gd name="T114" fmla="*/ 45 w 82"/>
                    <a:gd name="T115" fmla="*/ 36 h 104"/>
                    <a:gd name="T116" fmla="*/ 53 w 82"/>
                    <a:gd name="T117" fmla="*/ 11 h 104"/>
                    <a:gd name="T118" fmla="*/ 31 w 82"/>
                    <a:gd name="T119" fmla="*/ 104 h 104"/>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82"/>
                    <a:gd name="T181" fmla="*/ 0 h 104"/>
                    <a:gd name="T182" fmla="*/ 82 w 82"/>
                    <a:gd name="T183" fmla="*/ 104 h 104"/>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82" h="104">
                      <a:moveTo>
                        <a:pt x="31" y="104"/>
                      </a:moveTo>
                      <a:lnTo>
                        <a:pt x="31" y="104"/>
                      </a:lnTo>
                      <a:lnTo>
                        <a:pt x="32" y="103"/>
                      </a:lnTo>
                      <a:lnTo>
                        <a:pt x="33" y="103"/>
                      </a:lnTo>
                      <a:lnTo>
                        <a:pt x="34" y="103"/>
                      </a:lnTo>
                      <a:lnTo>
                        <a:pt x="36" y="102"/>
                      </a:lnTo>
                      <a:lnTo>
                        <a:pt x="37" y="102"/>
                      </a:lnTo>
                      <a:lnTo>
                        <a:pt x="39" y="101"/>
                      </a:lnTo>
                      <a:lnTo>
                        <a:pt x="40" y="101"/>
                      </a:lnTo>
                      <a:lnTo>
                        <a:pt x="42" y="100"/>
                      </a:lnTo>
                      <a:lnTo>
                        <a:pt x="43" y="100"/>
                      </a:lnTo>
                      <a:lnTo>
                        <a:pt x="44" y="99"/>
                      </a:lnTo>
                      <a:lnTo>
                        <a:pt x="45" y="99"/>
                      </a:lnTo>
                      <a:lnTo>
                        <a:pt x="47" y="98"/>
                      </a:lnTo>
                      <a:lnTo>
                        <a:pt x="48" y="97"/>
                      </a:lnTo>
                      <a:lnTo>
                        <a:pt x="49" y="96"/>
                      </a:lnTo>
                      <a:lnTo>
                        <a:pt x="51" y="96"/>
                      </a:lnTo>
                      <a:lnTo>
                        <a:pt x="52" y="95"/>
                      </a:lnTo>
                      <a:lnTo>
                        <a:pt x="54" y="94"/>
                      </a:lnTo>
                      <a:lnTo>
                        <a:pt x="55" y="94"/>
                      </a:lnTo>
                      <a:lnTo>
                        <a:pt x="56" y="92"/>
                      </a:lnTo>
                      <a:lnTo>
                        <a:pt x="58" y="92"/>
                      </a:lnTo>
                      <a:lnTo>
                        <a:pt x="59" y="91"/>
                      </a:lnTo>
                      <a:lnTo>
                        <a:pt x="60" y="90"/>
                      </a:lnTo>
                      <a:lnTo>
                        <a:pt x="62" y="89"/>
                      </a:lnTo>
                      <a:lnTo>
                        <a:pt x="63" y="88"/>
                      </a:lnTo>
                      <a:lnTo>
                        <a:pt x="64" y="87"/>
                      </a:lnTo>
                      <a:lnTo>
                        <a:pt x="66" y="85"/>
                      </a:lnTo>
                      <a:lnTo>
                        <a:pt x="67" y="84"/>
                      </a:lnTo>
                      <a:lnTo>
                        <a:pt x="69" y="83"/>
                      </a:lnTo>
                      <a:lnTo>
                        <a:pt x="70" y="82"/>
                      </a:lnTo>
                      <a:lnTo>
                        <a:pt x="71" y="81"/>
                      </a:lnTo>
                      <a:lnTo>
                        <a:pt x="72" y="79"/>
                      </a:lnTo>
                      <a:lnTo>
                        <a:pt x="73" y="78"/>
                      </a:lnTo>
                      <a:lnTo>
                        <a:pt x="74" y="76"/>
                      </a:lnTo>
                      <a:lnTo>
                        <a:pt x="75" y="75"/>
                      </a:lnTo>
                      <a:lnTo>
                        <a:pt x="76" y="73"/>
                      </a:lnTo>
                      <a:lnTo>
                        <a:pt x="77" y="72"/>
                      </a:lnTo>
                      <a:lnTo>
                        <a:pt x="78" y="70"/>
                      </a:lnTo>
                      <a:lnTo>
                        <a:pt x="78" y="68"/>
                      </a:lnTo>
                      <a:lnTo>
                        <a:pt x="79" y="66"/>
                      </a:lnTo>
                      <a:lnTo>
                        <a:pt x="80" y="65"/>
                      </a:lnTo>
                      <a:lnTo>
                        <a:pt x="80" y="63"/>
                      </a:lnTo>
                      <a:lnTo>
                        <a:pt x="81" y="61"/>
                      </a:lnTo>
                      <a:lnTo>
                        <a:pt x="81" y="59"/>
                      </a:lnTo>
                      <a:lnTo>
                        <a:pt x="82" y="57"/>
                      </a:lnTo>
                      <a:lnTo>
                        <a:pt x="82" y="55"/>
                      </a:lnTo>
                      <a:lnTo>
                        <a:pt x="82" y="53"/>
                      </a:lnTo>
                      <a:lnTo>
                        <a:pt x="82" y="50"/>
                      </a:lnTo>
                      <a:lnTo>
                        <a:pt x="82" y="48"/>
                      </a:lnTo>
                      <a:lnTo>
                        <a:pt x="81" y="46"/>
                      </a:lnTo>
                      <a:lnTo>
                        <a:pt x="81" y="44"/>
                      </a:lnTo>
                      <a:lnTo>
                        <a:pt x="81" y="41"/>
                      </a:lnTo>
                      <a:lnTo>
                        <a:pt x="80" y="39"/>
                      </a:lnTo>
                      <a:lnTo>
                        <a:pt x="79" y="36"/>
                      </a:lnTo>
                      <a:lnTo>
                        <a:pt x="78" y="34"/>
                      </a:lnTo>
                      <a:lnTo>
                        <a:pt x="77" y="31"/>
                      </a:lnTo>
                      <a:lnTo>
                        <a:pt x="77" y="29"/>
                      </a:lnTo>
                      <a:lnTo>
                        <a:pt x="75" y="26"/>
                      </a:lnTo>
                      <a:lnTo>
                        <a:pt x="74" y="24"/>
                      </a:lnTo>
                      <a:lnTo>
                        <a:pt x="73" y="21"/>
                      </a:lnTo>
                      <a:lnTo>
                        <a:pt x="71" y="19"/>
                      </a:lnTo>
                      <a:lnTo>
                        <a:pt x="70" y="17"/>
                      </a:lnTo>
                      <a:lnTo>
                        <a:pt x="69" y="15"/>
                      </a:lnTo>
                      <a:lnTo>
                        <a:pt x="67" y="13"/>
                      </a:lnTo>
                      <a:lnTo>
                        <a:pt x="66" y="11"/>
                      </a:lnTo>
                      <a:lnTo>
                        <a:pt x="64" y="10"/>
                      </a:lnTo>
                      <a:lnTo>
                        <a:pt x="63" y="8"/>
                      </a:lnTo>
                      <a:lnTo>
                        <a:pt x="61" y="7"/>
                      </a:lnTo>
                      <a:lnTo>
                        <a:pt x="60" y="6"/>
                      </a:lnTo>
                      <a:lnTo>
                        <a:pt x="58" y="5"/>
                      </a:lnTo>
                      <a:lnTo>
                        <a:pt x="57" y="4"/>
                      </a:lnTo>
                      <a:lnTo>
                        <a:pt x="55" y="3"/>
                      </a:lnTo>
                      <a:lnTo>
                        <a:pt x="54" y="2"/>
                      </a:lnTo>
                      <a:lnTo>
                        <a:pt x="52" y="2"/>
                      </a:lnTo>
                      <a:lnTo>
                        <a:pt x="50" y="1"/>
                      </a:lnTo>
                      <a:lnTo>
                        <a:pt x="49" y="1"/>
                      </a:lnTo>
                      <a:lnTo>
                        <a:pt x="47" y="1"/>
                      </a:lnTo>
                      <a:lnTo>
                        <a:pt x="45" y="0"/>
                      </a:lnTo>
                      <a:lnTo>
                        <a:pt x="44" y="0"/>
                      </a:lnTo>
                      <a:lnTo>
                        <a:pt x="42" y="0"/>
                      </a:lnTo>
                      <a:lnTo>
                        <a:pt x="41" y="1"/>
                      </a:lnTo>
                      <a:lnTo>
                        <a:pt x="39" y="1"/>
                      </a:lnTo>
                      <a:lnTo>
                        <a:pt x="37" y="1"/>
                      </a:lnTo>
                      <a:lnTo>
                        <a:pt x="36" y="1"/>
                      </a:lnTo>
                      <a:lnTo>
                        <a:pt x="34" y="2"/>
                      </a:lnTo>
                      <a:lnTo>
                        <a:pt x="33" y="2"/>
                      </a:lnTo>
                      <a:lnTo>
                        <a:pt x="31" y="3"/>
                      </a:lnTo>
                      <a:lnTo>
                        <a:pt x="29" y="4"/>
                      </a:lnTo>
                      <a:lnTo>
                        <a:pt x="28" y="4"/>
                      </a:lnTo>
                      <a:lnTo>
                        <a:pt x="27" y="5"/>
                      </a:lnTo>
                      <a:lnTo>
                        <a:pt x="25" y="6"/>
                      </a:lnTo>
                      <a:lnTo>
                        <a:pt x="23" y="7"/>
                      </a:lnTo>
                      <a:lnTo>
                        <a:pt x="22" y="8"/>
                      </a:lnTo>
                      <a:lnTo>
                        <a:pt x="21" y="9"/>
                      </a:lnTo>
                      <a:lnTo>
                        <a:pt x="19" y="10"/>
                      </a:lnTo>
                      <a:lnTo>
                        <a:pt x="18" y="11"/>
                      </a:lnTo>
                      <a:lnTo>
                        <a:pt x="17" y="13"/>
                      </a:lnTo>
                      <a:lnTo>
                        <a:pt x="15" y="14"/>
                      </a:lnTo>
                      <a:lnTo>
                        <a:pt x="14" y="15"/>
                      </a:lnTo>
                      <a:lnTo>
                        <a:pt x="13" y="16"/>
                      </a:lnTo>
                      <a:lnTo>
                        <a:pt x="12" y="17"/>
                      </a:lnTo>
                      <a:lnTo>
                        <a:pt x="10" y="19"/>
                      </a:lnTo>
                      <a:lnTo>
                        <a:pt x="9" y="20"/>
                      </a:lnTo>
                      <a:lnTo>
                        <a:pt x="8" y="22"/>
                      </a:lnTo>
                      <a:lnTo>
                        <a:pt x="7" y="24"/>
                      </a:lnTo>
                      <a:lnTo>
                        <a:pt x="7" y="25"/>
                      </a:lnTo>
                      <a:lnTo>
                        <a:pt x="6" y="26"/>
                      </a:lnTo>
                      <a:lnTo>
                        <a:pt x="4" y="28"/>
                      </a:lnTo>
                      <a:lnTo>
                        <a:pt x="4" y="30"/>
                      </a:lnTo>
                      <a:lnTo>
                        <a:pt x="3" y="31"/>
                      </a:lnTo>
                      <a:lnTo>
                        <a:pt x="3" y="33"/>
                      </a:lnTo>
                      <a:lnTo>
                        <a:pt x="2" y="35"/>
                      </a:lnTo>
                      <a:lnTo>
                        <a:pt x="2" y="37"/>
                      </a:lnTo>
                      <a:lnTo>
                        <a:pt x="1" y="38"/>
                      </a:lnTo>
                      <a:lnTo>
                        <a:pt x="0" y="40"/>
                      </a:lnTo>
                      <a:lnTo>
                        <a:pt x="0" y="42"/>
                      </a:lnTo>
                      <a:lnTo>
                        <a:pt x="0" y="43"/>
                      </a:lnTo>
                      <a:lnTo>
                        <a:pt x="0" y="45"/>
                      </a:lnTo>
                      <a:lnTo>
                        <a:pt x="0" y="47"/>
                      </a:lnTo>
                      <a:lnTo>
                        <a:pt x="0" y="48"/>
                      </a:lnTo>
                      <a:lnTo>
                        <a:pt x="0" y="50"/>
                      </a:lnTo>
                      <a:lnTo>
                        <a:pt x="0" y="52"/>
                      </a:lnTo>
                      <a:lnTo>
                        <a:pt x="0" y="53"/>
                      </a:lnTo>
                      <a:lnTo>
                        <a:pt x="0" y="55"/>
                      </a:lnTo>
                      <a:lnTo>
                        <a:pt x="0" y="56"/>
                      </a:lnTo>
                      <a:lnTo>
                        <a:pt x="0" y="58"/>
                      </a:lnTo>
                      <a:lnTo>
                        <a:pt x="1" y="59"/>
                      </a:lnTo>
                      <a:lnTo>
                        <a:pt x="1" y="60"/>
                      </a:lnTo>
                      <a:lnTo>
                        <a:pt x="2" y="61"/>
                      </a:lnTo>
                      <a:lnTo>
                        <a:pt x="2" y="63"/>
                      </a:lnTo>
                      <a:lnTo>
                        <a:pt x="2" y="64"/>
                      </a:lnTo>
                      <a:lnTo>
                        <a:pt x="3" y="65"/>
                      </a:lnTo>
                      <a:lnTo>
                        <a:pt x="4" y="66"/>
                      </a:lnTo>
                      <a:lnTo>
                        <a:pt x="4" y="67"/>
                      </a:lnTo>
                      <a:lnTo>
                        <a:pt x="4" y="68"/>
                      </a:lnTo>
                      <a:lnTo>
                        <a:pt x="5" y="69"/>
                      </a:lnTo>
                      <a:lnTo>
                        <a:pt x="6" y="70"/>
                      </a:lnTo>
                      <a:lnTo>
                        <a:pt x="7" y="72"/>
                      </a:lnTo>
                      <a:lnTo>
                        <a:pt x="9" y="73"/>
                      </a:lnTo>
                      <a:lnTo>
                        <a:pt x="10" y="75"/>
                      </a:lnTo>
                      <a:lnTo>
                        <a:pt x="12" y="76"/>
                      </a:lnTo>
                      <a:lnTo>
                        <a:pt x="14" y="77"/>
                      </a:lnTo>
                      <a:lnTo>
                        <a:pt x="15" y="78"/>
                      </a:lnTo>
                      <a:lnTo>
                        <a:pt x="17" y="78"/>
                      </a:lnTo>
                      <a:lnTo>
                        <a:pt x="17" y="79"/>
                      </a:lnTo>
                      <a:lnTo>
                        <a:pt x="18" y="79"/>
                      </a:lnTo>
                      <a:lnTo>
                        <a:pt x="19" y="79"/>
                      </a:lnTo>
                      <a:lnTo>
                        <a:pt x="21" y="79"/>
                      </a:lnTo>
                      <a:lnTo>
                        <a:pt x="23" y="80"/>
                      </a:lnTo>
                      <a:lnTo>
                        <a:pt x="24" y="80"/>
                      </a:lnTo>
                      <a:lnTo>
                        <a:pt x="25" y="80"/>
                      </a:lnTo>
                      <a:lnTo>
                        <a:pt x="26" y="80"/>
                      </a:lnTo>
                      <a:lnTo>
                        <a:pt x="27" y="80"/>
                      </a:lnTo>
                      <a:lnTo>
                        <a:pt x="28" y="80"/>
                      </a:lnTo>
                      <a:lnTo>
                        <a:pt x="29" y="80"/>
                      </a:lnTo>
                      <a:lnTo>
                        <a:pt x="30" y="80"/>
                      </a:lnTo>
                      <a:lnTo>
                        <a:pt x="31" y="80"/>
                      </a:lnTo>
                      <a:lnTo>
                        <a:pt x="32" y="79"/>
                      </a:lnTo>
                      <a:lnTo>
                        <a:pt x="33" y="79"/>
                      </a:lnTo>
                      <a:lnTo>
                        <a:pt x="34" y="79"/>
                      </a:lnTo>
                      <a:lnTo>
                        <a:pt x="36" y="78"/>
                      </a:lnTo>
                      <a:lnTo>
                        <a:pt x="38" y="78"/>
                      </a:lnTo>
                      <a:lnTo>
                        <a:pt x="40" y="77"/>
                      </a:lnTo>
                      <a:lnTo>
                        <a:pt x="41" y="76"/>
                      </a:lnTo>
                      <a:lnTo>
                        <a:pt x="43" y="75"/>
                      </a:lnTo>
                      <a:lnTo>
                        <a:pt x="44" y="74"/>
                      </a:lnTo>
                      <a:lnTo>
                        <a:pt x="45" y="73"/>
                      </a:lnTo>
                      <a:lnTo>
                        <a:pt x="47" y="72"/>
                      </a:lnTo>
                      <a:lnTo>
                        <a:pt x="48" y="70"/>
                      </a:lnTo>
                      <a:lnTo>
                        <a:pt x="49" y="69"/>
                      </a:lnTo>
                      <a:lnTo>
                        <a:pt x="49" y="68"/>
                      </a:lnTo>
                      <a:lnTo>
                        <a:pt x="51" y="66"/>
                      </a:lnTo>
                      <a:lnTo>
                        <a:pt x="52" y="65"/>
                      </a:lnTo>
                      <a:lnTo>
                        <a:pt x="52" y="63"/>
                      </a:lnTo>
                      <a:lnTo>
                        <a:pt x="53" y="61"/>
                      </a:lnTo>
                      <a:lnTo>
                        <a:pt x="54" y="60"/>
                      </a:lnTo>
                      <a:lnTo>
                        <a:pt x="54" y="59"/>
                      </a:lnTo>
                      <a:lnTo>
                        <a:pt x="55" y="57"/>
                      </a:lnTo>
                      <a:lnTo>
                        <a:pt x="55" y="55"/>
                      </a:lnTo>
                      <a:lnTo>
                        <a:pt x="56" y="54"/>
                      </a:lnTo>
                      <a:lnTo>
                        <a:pt x="56" y="52"/>
                      </a:lnTo>
                      <a:lnTo>
                        <a:pt x="57" y="50"/>
                      </a:lnTo>
                      <a:lnTo>
                        <a:pt x="57" y="48"/>
                      </a:lnTo>
                      <a:lnTo>
                        <a:pt x="57" y="47"/>
                      </a:lnTo>
                      <a:lnTo>
                        <a:pt x="57" y="45"/>
                      </a:lnTo>
                      <a:lnTo>
                        <a:pt x="57" y="43"/>
                      </a:lnTo>
                      <a:lnTo>
                        <a:pt x="57" y="42"/>
                      </a:lnTo>
                      <a:lnTo>
                        <a:pt x="57" y="40"/>
                      </a:lnTo>
                      <a:lnTo>
                        <a:pt x="56" y="39"/>
                      </a:lnTo>
                      <a:lnTo>
                        <a:pt x="56" y="37"/>
                      </a:lnTo>
                      <a:lnTo>
                        <a:pt x="55" y="35"/>
                      </a:lnTo>
                      <a:lnTo>
                        <a:pt x="55" y="34"/>
                      </a:lnTo>
                      <a:lnTo>
                        <a:pt x="54" y="32"/>
                      </a:lnTo>
                      <a:lnTo>
                        <a:pt x="53" y="31"/>
                      </a:lnTo>
                      <a:lnTo>
                        <a:pt x="52" y="29"/>
                      </a:lnTo>
                      <a:lnTo>
                        <a:pt x="51" y="28"/>
                      </a:lnTo>
                      <a:lnTo>
                        <a:pt x="50" y="27"/>
                      </a:lnTo>
                      <a:lnTo>
                        <a:pt x="49" y="26"/>
                      </a:lnTo>
                      <a:lnTo>
                        <a:pt x="47" y="24"/>
                      </a:lnTo>
                      <a:lnTo>
                        <a:pt x="46" y="24"/>
                      </a:lnTo>
                      <a:lnTo>
                        <a:pt x="44" y="22"/>
                      </a:lnTo>
                      <a:lnTo>
                        <a:pt x="43" y="21"/>
                      </a:lnTo>
                      <a:lnTo>
                        <a:pt x="41" y="21"/>
                      </a:lnTo>
                      <a:lnTo>
                        <a:pt x="40" y="21"/>
                      </a:lnTo>
                      <a:lnTo>
                        <a:pt x="39" y="20"/>
                      </a:lnTo>
                      <a:lnTo>
                        <a:pt x="37" y="20"/>
                      </a:lnTo>
                      <a:lnTo>
                        <a:pt x="36" y="20"/>
                      </a:lnTo>
                      <a:lnTo>
                        <a:pt x="34" y="21"/>
                      </a:lnTo>
                      <a:lnTo>
                        <a:pt x="33" y="21"/>
                      </a:lnTo>
                      <a:lnTo>
                        <a:pt x="32" y="21"/>
                      </a:lnTo>
                      <a:lnTo>
                        <a:pt x="31" y="22"/>
                      </a:lnTo>
                      <a:lnTo>
                        <a:pt x="30" y="23"/>
                      </a:lnTo>
                      <a:lnTo>
                        <a:pt x="29" y="24"/>
                      </a:lnTo>
                      <a:lnTo>
                        <a:pt x="28" y="25"/>
                      </a:lnTo>
                      <a:lnTo>
                        <a:pt x="27" y="26"/>
                      </a:lnTo>
                      <a:lnTo>
                        <a:pt x="26" y="27"/>
                      </a:lnTo>
                      <a:lnTo>
                        <a:pt x="25" y="28"/>
                      </a:lnTo>
                      <a:lnTo>
                        <a:pt x="25" y="29"/>
                      </a:lnTo>
                      <a:lnTo>
                        <a:pt x="24" y="30"/>
                      </a:lnTo>
                      <a:lnTo>
                        <a:pt x="23" y="31"/>
                      </a:lnTo>
                      <a:lnTo>
                        <a:pt x="23" y="32"/>
                      </a:lnTo>
                      <a:lnTo>
                        <a:pt x="22" y="33"/>
                      </a:lnTo>
                      <a:lnTo>
                        <a:pt x="22" y="35"/>
                      </a:lnTo>
                      <a:lnTo>
                        <a:pt x="21" y="36"/>
                      </a:lnTo>
                      <a:lnTo>
                        <a:pt x="21" y="37"/>
                      </a:lnTo>
                      <a:lnTo>
                        <a:pt x="20" y="39"/>
                      </a:lnTo>
                      <a:lnTo>
                        <a:pt x="20" y="40"/>
                      </a:lnTo>
                      <a:lnTo>
                        <a:pt x="45" y="36"/>
                      </a:lnTo>
                      <a:lnTo>
                        <a:pt x="44" y="64"/>
                      </a:lnTo>
                      <a:lnTo>
                        <a:pt x="11" y="63"/>
                      </a:lnTo>
                      <a:lnTo>
                        <a:pt x="17" y="19"/>
                      </a:lnTo>
                      <a:lnTo>
                        <a:pt x="53" y="11"/>
                      </a:lnTo>
                      <a:lnTo>
                        <a:pt x="66" y="73"/>
                      </a:lnTo>
                      <a:lnTo>
                        <a:pt x="29" y="92"/>
                      </a:lnTo>
                      <a:lnTo>
                        <a:pt x="31" y="104"/>
                      </a:lnTo>
                      <a:close/>
                    </a:path>
                  </a:pathLst>
                </a:custGeom>
                <a:solidFill>
                  <a:srgbClr val="FFF2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436" name="Freeform 208"/>
                <p:cNvSpPr>
                  <a:spLocks/>
                </p:cNvSpPr>
                <p:nvPr/>
              </p:nvSpPr>
              <p:spPr bwMode="auto">
                <a:xfrm>
                  <a:off x="1690" y="2098"/>
                  <a:ext cx="45" cy="55"/>
                </a:xfrm>
                <a:custGeom>
                  <a:avLst/>
                  <a:gdLst>
                    <a:gd name="T0" fmla="*/ 19 w 45"/>
                    <a:gd name="T1" fmla="*/ 54 h 55"/>
                    <a:gd name="T2" fmla="*/ 22 w 45"/>
                    <a:gd name="T3" fmla="*/ 53 h 55"/>
                    <a:gd name="T4" fmla="*/ 26 w 45"/>
                    <a:gd name="T5" fmla="*/ 52 h 55"/>
                    <a:gd name="T6" fmla="*/ 31 w 45"/>
                    <a:gd name="T7" fmla="*/ 49 h 55"/>
                    <a:gd name="T8" fmla="*/ 35 w 45"/>
                    <a:gd name="T9" fmla="*/ 46 h 55"/>
                    <a:gd name="T10" fmla="*/ 39 w 45"/>
                    <a:gd name="T11" fmla="*/ 42 h 55"/>
                    <a:gd name="T12" fmla="*/ 43 w 45"/>
                    <a:gd name="T13" fmla="*/ 38 h 55"/>
                    <a:gd name="T14" fmla="*/ 45 w 45"/>
                    <a:gd name="T15" fmla="*/ 33 h 55"/>
                    <a:gd name="T16" fmla="*/ 45 w 45"/>
                    <a:gd name="T17" fmla="*/ 30 h 55"/>
                    <a:gd name="T18" fmla="*/ 45 w 45"/>
                    <a:gd name="T19" fmla="*/ 27 h 55"/>
                    <a:gd name="T20" fmla="*/ 45 w 45"/>
                    <a:gd name="T21" fmla="*/ 23 h 55"/>
                    <a:gd name="T22" fmla="*/ 44 w 45"/>
                    <a:gd name="T23" fmla="*/ 19 h 55"/>
                    <a:gd name="T24" fmla="*/ 43 w 45"/>
                    <a:gd name="T25" fmla="*/ 15 h 55"/>
                    <a:gd name="T26" fmla="*/ 41 w 45"/>
                    <a:gd name="T27" fmla="*/ 11 h 55"/>
                    <a:gd name="T28" fmla="*/ 38 w 45"/>
                    <a:gd name="T29" fmla="*/ 8 h 55"/>
                    <a:gd name="T30" fmla="*/ 35 w 45"/>
                    <a:gd name="T31" fmla="*/ 5 h 55"/>
                    <a:gd name="T32" fmla="*/ 30 w 45"/>
                    <a:gd name="T33" fmla="*/ 2 h 55"/>
                    <a:gd name="T34" fmla="*/ 25 w 45"/>
                    <a:gd name="T35" fmla="*/ 0 h 55"/>
                    <a:gd name="T36" fmla="*/ 19 w 45"/>
                    <a:gd name="T37" fmla="*/ 1 h 55"/>
                    <a:gd name="T38" fmla="*/ 14 w 45"/>
                    <a:gd name="T39" fmla="*/ 3 h 55"/>
                    <a:gd name="T40" fmla="*/ 10 w 45"/>
                    <a:gd name="T41" fmla="*/ 7 h 55"/>
                    <a:gd name="T42" fmla="*/ 6 w 45"/>
                    <a:gd name="T43" fmla="*/ 11 h 55"/>
                    <a:gd name="T44" fmla="*/ 3 w 45"/>
                    <a:gd name="T45" fmla="*/ 16 h 55"/>
                    <a:gd name="T46" fmla="*/ 1 w 45"/>
                    <a:gd name="T47" fmla="*/ 21 h 55"/>
                    <a:gd name="T48" fmla="*/ 0 w 45"/>
                    <a:gd name="T49" fmla="*/ 27 h 55"/>
                    <a:gd name="T50" fmla="*/ 1 w 45"/>
                    <a:gd name="T51" fmla="*/ 31 h 55"/>
                    <a:gd name="T52" fmla="*/ 3 w 45"/>
                    <a:gd name="T53" fmla="*/ 35 h 55"/>
                    <a:gd name="T54" fmla="*/ 4 w 45"/>
                    <a:gd name="T55" fmla="*/ 38 h 55"/>
                    <a:gd name="T56" fmla="*/ 7 w 45"/>
                    <a:gd name="T57" fmla="*/ 40 h 55"/>
                    <a:gd name="T58" fmla="*/ 10 w 45"/>
                    <a:gd name="T59" fmla="*/ 41 h 55"/>
                    <a:gd name="T60" fmla="*/ 13 w 45"/>
                    <a:gd name="T61" fmla="*/ 42 h 55"/>
                    <a:gd name="T62" fmla="*/ 16 w 45"/>
                    <a:gd name="T63" fmla="*/ 42 h 55"/>
                    <a:gd name="T64" fmla="*/ 19 w 45"/>
                    <a:gd name="T65" fmla="*/ 41 h 55"/>
                    <a:gd name="T66" fmla="*/ 22 w 45"/>
                    <a:gd name="T67" fmla="*/ 41 h 55"/>
                    <a:gd name="T68" fmla="*/ 26 w 45"/>
                    <a:gd name="T69" fmla="*/ 38 h 55"/>
                    <a:gd name="T70" fmla="*/ 29 w 45"/>
                    <a:gd name="T71" fmla="*/ 33 h 55"/>
                    <a:gd name="T72" fmla="*/ 31 w 45"/>
                    <a:gd name="T73" fmla="*/ 28 h 55"/>
                    <a:gd name="T74" fmla="*/ 32 w 45"/>
                    <a:gd name="T75" fmla="*/ 23 h 55"/>
                    <a:gd name="T76" fmla="*/ 31 w 45"/>
                    <a:gd name="T77" fmla="*/ 18 h 55"/>
                    <a:gd name="T78" fmla="*/ 27 w 45"/>
                    <a:gd name="T79" fmla="*/ 14 h 55"/>
                    <a:gd name="T80" fmla="*/ 22 w 45"/>
                    <a:gd name="T81" fmla="*/ 11 h 55"/>
                    <a:gd name="T82" fmla="*/ 18 w 45"/>
                    <a:gd name="T83" fmla="*/ 11 h 55"/>
                    <a:gd name="T84" fmla="*/ 15 w 45"/>
                    <a:gd name="T85" fmla="*/ 14 h 55"/>
                    <a:gd name="T86" fmla="*/ 13 w 45"/>
                    <a:gd name="T87" fmla="*/ 18 h 55"/>
                    <a:gd name="T88" fmla="*/ 12 w 45"/>
                    <a:gd name="T89" fmla="*/ 21 h 55"/>
                    <a:gd name="T90" fmla="*/ 7 w 45"/>
                    <a:gd name="T91" fmla="*/ 34 h 55"/>
                    <a:gd name="T92" fmla="*/ 37 w 45"/>
                    <a:gd name="T93" fmla="*/ 39 h 55"/>
                    <a:gd name="T94" fmla="*/ 18 w 45"/>
                    <a:gd name="T95" fmla="*/ 55 h 5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45"/>
                    <a:gd name="T145" fmla="*/ 0 h 55"/>
                    <a:gd name="T146" fmla="*/ 45 w 45"/>
                    <a:gd name="T147" fmla="*/ 55 h 5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45" h="55">
                      <a:moveTo>
                        <a:pt x="18" y="55"/>
                      </a:moveTo>
                      <a:lnTo>
                        <a:pt x="18" y="54"/>
                      </a:lnTo>
                      <a:lnTo>
                        <a:pt x="19" y="54"/>
                      </a:lnTo>
                      <a:lnTo>
                        <a:pt x="20" y="54"/>
                      </a:lnTo>
                      <a:lnTo>
                        <a:pt x="21" y="54"/>
                      </a:lnTo>
                      <a:lnTo>
                        <a:pt x="22" y="53"/>
                      </a:lnTo>
                      <a:lnTo>
                        <a:pt x="23" y="53"/>
                      </a:lnTo>
                      <a:lnTo>
                        <a:pt x="25" y="52"/>
                      </a:lnTo>
                      <a:lnTo>
                        <a:pt x="26" y="52"/>
                      </a:lnTo>
                      <a:lnTo>
                        <a:pt x="27" y="51"/>
                      </a:lnTo>
                      <a:lnTo>
                        <a:pt x="29" y="50"/>
                      </a:lnTo>
                      <a:lnTo>
                        <a:pt x="31" y="49"/>
                      </a:lnTo>
                      <a:lnTo>
                        <a:pt x="32" y="48"/>
                      </a:lnTo>
                      <a:lnTo>
                        <a:pt x="34" y="47"/>
                      </a:lnTo>
                      <a:lnTo>
                        <a:pt x="35" y="46"/>
                      </a:lnTo>
                      <a:lnTo>
                        <a:pt x="37" y="45"/>
                      </a:lnTo>
                      <a:lnTo>
                        <a:pt x="38" y="44"/>
                      </a:lnTo>
                      <a:lnTo>
                        <a:pt x="39" y="42"/>
                      </a:lnTo>
                      <a:lnTo>
                        <a:pt x="41" y="41"/>
                      </a:lnTo>
                      <a:lnTo>
                        <a:pt x="42" y="39"/>
                      </a:lnTo>
                      <a:lnTo>
                        <a:pt x="43" y="38"/>
                      </a:lnTo>
                      <a:lnTo>
                        <a:pt x="44" y="36"/>
                      </a:lnTo>
                      <a:lnTo>
                        <a:pt x="45" y="34"/>
                      </a:lnTo>
                      <a:lnTo>
                        <a:pt x="45" y="33"/>
                      </a:lnTo>
                      <a:lnTo>
                        <a:pt x="45" y="32"/>
                      </a:lnTo>
                      <a:lnTo>
                        <a:pt x="45" y="31"/>
                      </a:lnTo>
                      <a:lnTo>
                        <a:pt x="45" y="30"/>
                      </a:lnTo>
                      <a:lnTo>
                        <a:pt x="45" y="29"/>
                      </a:lnTo>
                      <a:lnTo>
                        <a:pt x="45" y="28"/>
                      </a:lnTo>
                      <a:lnTo>
                        <a:pt x="45" y="27"/>
                      </a:lnTo>
                      <a:lnTo>
                        <a:pt x="45" y="25"/>
                      </a:lnTo>
                      <a:lnTo>
                        <a:pt x="45" y="24"/>
                      </a:lnTo>
                      <a:lnTo>
                        <a:pt x="45" y="23"/>
                      </a:lnTo>
                      <a:lnTo>
                        <a:pt x="45" y="22"/>
                      </a:lnTo>
                      <a:lnTo>
                        <a:pt x="45" y="21"/>
                      </a:lnTo>
                      <a:lnTo>
                        <a:pt x="44" y="19"/>
                      </a:lnTo>
                      <a:lnTo>
                        <a:pt x="44" y="18"/>
                      </a:lnTo>
                      <a:lnTo>
                        <a:pt x="43" y="17"/>
                      </a:lnTo>
                      <a:lnTo>
                        <a:pt x="43" y="15"/>
                      </a:lnTo>
                      <a:lnTo>
                        <a:pt x="42" y="14"/>
                      </a:lnTo>
                      <a:lnTo>
                        <a:pt x="41" y="12"/>
                      </a:lnTo>
                      <a:lnTo>
                        <a:pt x="41" y="11"/>
                      </a:lnTo>
                      <a:lnTo>
                        <a:pt x="40" y="10"/>
                      </a:lnTo>
                      <a:lnTo>
                        <a:pt x="39" y="9"/>
                      </a:lnTo>
                      <a:lnTo>
                        <a:pt x="38" y="8"/>
                      </a:lnTo>
                      <a:lnTo>
                        <a:pt x="38" y="7"/>
                      </a:lnTo>
                      <a:lnTo>
                        <a:pt x="37" y="6"/>
                      </a:lnTo>
                      <a:lnTo>
                        <a:pt x="35" y="5"/>
                      </a:lnTo>
                      <a:lnTo>
                        <a:pt x="34" y="3"/>
                      </a:lnTo>
                      <a:lnTo>
                        <a:pt x="32" y="2"/>
                      </a:lnTo>
                      <a:lnTo>
                        <a:pt x="30" y="2"/>
                      </a:lnTo>
                      <a:lnTo>
                        <a:pt x="28" y="1"/>
                      </a:lnTo>
                      <a:lnTo>
                        <a:pt x="27" y="1"/>
                      </a:lnTo>
                      <a:lnTo>
                        <a:pt x="25" y="0"/>
                      </a:lnTo>
                      <a:lnTo>
                        <a:pt x="23" y="1"/>
                      </a:lnTo>
                      <a:lnTo>
                        <a:pt x="21" y="1"/>
                      </a:lnTo>
                      <a:lnTo>
                        <a:pt x="19" y="1"/>
                      </a:lnTo>
                      <a:lnTo>
                        <a:pt x="18" y="2"/>
                      </a:lnTo>
                      <a:lnTo>
                        <a:pt x="16" y="3"/>
                      </a:lnTo>
                      <a:lnTo>
                        <a:pt x="14" y="3"/>
                      </a:lnTo>
                      <a:lnTo>
                        <a:pt x="12" y="4"/>
                      </a:lnTo>
                      <a:lnTo>
                        <a:pt x="11" y="6"/>
                      </a:lnTo>
                      <a:lnTo>
                        <a:pt x="10" y="7"/>
                      </a:lnTo>
                      <a:lnTo>
                        <a:pt x="8" y="8"/>
                      </a:lnTo>
                      <a:lnTo>
                        <a:pt x="7" y="10"/>
                      </a:lnTo>
                      <a:lnTo>
                        <a:pt x="6" y="11"/>
                      </a:lnTo>
                      <a:lnTo>
                        <a:pt x="5" y="13"/>
                      </a:lnTo>
                      <a:lnTo>
                        <a:pt x="4" y="14"/>
                      </a:lnTo>
                      <a:lnTo>
                        <a:pt x="3" y="16"/>
                      </a:lnTo>
                      <a:lnTo>
                        <a:pt x="2" y="18"/>
                      </a:lnTo>
                      <a:lnTo>
                        <a:pt x="1" y="19"/>
                      </a:lnTo>
                      <a:lnTo>
                        <a:pt x="1" y="21"/>
                      </a:lnTo>
                      <a:lnTo>
                        <a:pt x="0" y="23"/>
                      </a:lnTo>
                      <a:lnTo>
                        <a:pt x="0" y="25"/>
                      </a:lnTo>
                      <a:lnTo>
                        <a:pt x="0" y="27"/>
                      </a:lnTo>
                      <a:lnTo>
                        <a:pt x="0" y="28"/>
                      </a:lnTo>
                      <a:lnTo>
                        <a:pt x="1" y="30"/>
                      </a:lnTo>
                      <a:lnTo>
                        <a:pt x="1" y="31"/>
                      </a:lnTo>
                      <a:lnTo>
                        <a:pt x="1" y="33"/>
                      </a:lnTo>
                      <a:lnTo>
                        <a:pt x="2" y="34"/>
                      </a:lnTo>
                      <a:lnTo>
                        <a:pt x="3" y="35"/>
                      </a:lnTo>
                      <a:lnTo>
                        <a:pt x="3" y="36"/>
                      </a:lnTo>
                      <a:lnTo>
                        <a:pt x="4" y="37"/>
                      </a:lnTo>
                      <a:lnTo>
                        <a:pt x="4" y="38"/>
                      </a:lnTo>
                      <a:lnTo>
                        <a:pt x="5" y="39"/>
                      </a:lnTo>
                      <a:lnTo>
                        <a:pt x="6" y="39"/>
                      </a:lnTo>
                      <a:lnTo>
                        <a:pt x="7" y="40"/>
                      </a:lnTo>
                      <a:lnTo>
                        <a:pt x="8" y="41"/>
                      </a:lnTo>
                      <a:lnTo>
                        <a:pt x="9" y="41"/>
                      </a:lnTo>
                      <a:lnTo>
                        <a:pt x="10" y="41"/>
                      </a:lnTo>
                      <a:lnTo>
                        <a:pt x="11" y="42"/>
                      </a:lnTo>
                      <a:lnTo>
                        <a:pt x="12" y="42"/>
                      </a:lnTo>
                      <a:lnTo>
                        <a:pt x="13" y="42"/>
                      </a:lnTo>
                      <a:lnTo>
                        <a:pt x="14" y="42"/>
                      </a:lnTo>
                      <a:lnTo>
                        <a:pt x="15" y="42"/>
                      </a:lnTo>
                      <a:lnTo>
                        <a:pt x="16" y="42"/>
                      </a:lnTo>
                      <a:lnTo>
                        <a:pt x="17" y="42"/>
                      </a:lnTo>
                      <a:lnTo>
                        <a:pt x="18" y="42"/>
                      </a:lnTo>
                      <a:lnTo>
                        <a:pt x="19" y="41"/>
                      </a:lnTo>
                      <a:lnTo>
                        <a:pt x="20" y="41"/>
                      </a:lnTo>
                      <a:lnTo>
                        <a:pt x="21" y="41"/>
                      </a:lnTo>
                      <a:lnTo>
                        <a:pt x="22" y="41"/>
                      </a:lnTo>
                      <a:lnTo>
                        <a:pt x="23" y="40"/>
                      </a:lnTo>
                      <a:lnTo>
                        <a:pt x="24" y="39"/>
                      </a:lnTo>
                      <a:lnTo>
                        <a:pt x="26" y="38"/>
                      </a:lnTo>
                      <a:lnTo>
                        <a:pt x="27" y="36"/>
                      </a:lnTo>
                      <a:lnTo>
                        <a:pt x="28" y="35"/>
                      </a:lnTo>
                      <a:lnTo>
                        <a:pt x="29" y="33"/>
                      </a:lnTo>
                      <a:lnTo>
                        <a:pt x="30" y="32"/>
                      </a:lnTo>
                      <a:lnTo>
                        <a:pt x="31" y="30"/>
                      </a:lnTo>
                      <a:lnTo>
                        <a:pt x="31" y="28"/>
                      </a:lnTo>
                      <a:lnTo>
                        <a:pt x="32" y="27"/>
                      </a:lnTo>
                      <a:lnTo>
                        <a:pt x="32" y="25"/>
                      </a:lnTo>
                      <a:lnTo>
                        <a:pt x="32" y="23"/>
                      </a:lnTo>
                      <a:lnTo>
                        <a:pt x="32" y="21"/>
                      </a:lnTo>
                      <a:lnTo>
                        <a:pt x="31" y="19"/>
                      </a:lnTo>
                      <a:lnTo>
                        <a:pt x="31" y="18"/>
                      </a:lnTo>
                      <a:lnTo>
                        <a:pt x="30" y="17"/>
                      </a:lnTo>
                      <a:lnTo>
                        <a:pt x="29" y="15"/>
                      </a:lnTo>
                      <a:lnTo>
                        <a:pt x="27" y="14"/>
                      </a:lnTo>
                      <a:lnTo>
                        <a:pt x="26" y="12"/>
                      </a:lnTo>
                      <a:lnTo>
                        <a:pt x="24" y="11"/>
                      </a:lnTo>
                      <a:lnTo>
                        <a:pt x="22" y="11"/>
                      </a:lnTo>
                      <a:lnTo>
                        <a:pt x="21" y="11"/>
                      </a:lnTo>
                      <a:lnTo>
                        <a:pt x="20" y="11"/>
                      </a:lnTo>
                      <a:lnTo>
                        <a:pt x="18" y="11"/>
                      </a:lnTo>
                      <a:lnTo>
                        <a:pt x="17" y="12"/>
                      </a:lnTo>
                      <a:lnTo>
                        <a:pt x="16" y="13"/>
                      </a:lnTo>
                      <a:lnTo>
                        <a:pt x="15" y="14"/>
                      </a:lnTo>
                      <a:lnTo>
                        <a:pt x="14" y="15"/>
                      </a:lnTo>
                      <a:lnTo>
                        <a:pt x="14" y="17"/>
                      </a:lnTo>
                      <a:lnTo>
                        <a:pt x="13" y="18"/>
                      </a:lnTo>
                      <a:lnTo>
                        <a:pt x="12" y="19"/>
                      </a:lnTo>
                      <a:lnTo>
                        <a:pt x="12" y="20"/>
                      </a:lnTo>
                      <a:lnTo>
                        <a:pt x="12" y="21"/>
                      </a:lnTo>
                      <a:lnTo>
                        <a:pt x="26" y="19"/>
                      </a:lnTo>
                      <a:lnTo>
                        <a:pt x="25" y="34"/>
                      </a:lnTo>
                      <a:lnTo>
                        <a:pt x="7" y="34"/>
                      </a:lnTo>
                      <a:lnTo>
                        <a:pt x="10" y="10"/>
                      </a:lnTo>
                      <a:lnTo>
                        <a:pt x="30" y="6"/>
                      </a:lnTo>
                      <a:lnTo>
                        <a:pt x="37" y="39"/>
                      </a:lnTo>
                      <a:lnTo>
                        <a:pt x="16" y="48"/>
                      </a:lnTo>
                      <a:lnTo>
                        <a:pt x="18" y="55"/>
                      </a:lnTo>
                      <a:close/>
                    </a:path>
                  </a:pathLst>
                </a:custGeom>
                <a:solidFill>
                  <a:srgbClr val="FFFFC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437" name="Freeform 209"/>
                <p:cNvSpPr>
                  <a:spLocks/>
                </p:cNvSpPr>
                <p:nvPr/>
              </p:nvSpPr>
              <p:spPr bwMode="auto">
                <a:xfrm>
                  <a:off x="2109" y="2083"/>
                  <a:ext cx="27" cy="23"/>
                </a:xfrm>
                <a:custGeom>
                  <a:avLst/>
                  <a:gdLst>
                    <a:gd name="T0" fmla="*/ 1 w 27"/>
                    <a:gd name="T1" fmla="*/ 23 h 23"/>
                    <a:gd name="T2" fmla="*/ 27 w 27"/>
                    <a:gd name="T3" fmla="*/ 10 h 23"/>
                    <a:gd name="T4" fmla="*/ 22 w 27"/>
                    <a:gd name="T5" fmla="*/ 0 h 23"/>
                    <a:gd name="T6" fmla="*/ 0 w 27"/>
                    <a:gd name="T7" fmla="*/ 20 h 23"/>
                    <a:gd name="T8" fmla="*/ 1 w 27"/>
                    <a:gd name="T9" fmla="*/ 23 h 23"/>
                    <a:gd name="T10" fmla="*/ 1 w 27"/>
                    <a:gd name="T11" fmla="*/ 23 h 23"/>
                    <a:gd name="T12" fmla="*/ 0 60000 65536"/>
                    <a:gd name="T13" fmla="*/ 0 60000 65536"/>
                    <a:gd name="T14" fmla="*/ 0 60000 65536"/>
                    <a:gd name="T15" fmla="*/ 0 60000 65536"/>
                    <a:gd name="T16" fmla="*/ 0 60000 65536"/>
                    <a:gd name="T17" fmla="*/ 0 60000 65536"/>
                    <a:gd name="T18" fmla="*/ 0 w 27"/>
                    <a:gd name="T19" fmla="*/ 0 h 23"/>
                    <a:gd name="T20" fmla="*/ 27 w 27"/>
                    <a:gd name="T21" fmla="*/ 23 h 23"/>
                  </a:gdLst>
                  <a:ahLst/>
                  <a:cxnLst>
                    <a:cxn ang="T12">
                      <a:pos x="T0" y="T1"/>
                    </a:cxn>
                    <a:cxn ang="T13">
                      <a:pos x="T2" y="T3"/>
                    </a:cxn>
                    <a:cxn ang="T14">
                      <a:pos x="T4" y="T5"/>
                    </a:cxn>
                    <a:cxn ang="T15">
                      <a:pos x="T6" y="T7"/>
                    </a:cxn>
                    <a:cxn ang="T16">
                      <a:pos x="T8" y="T9"/>
                    </a:cxn>
                    <a:cxn ang="T17">
                      <a:pos x="T10" y="T11"/>
                    </a:cxn>
                  </a:cxnLst>
                  <a:rect l="T18" t="T19" r="T20" b="T21"/>
                  <a:pathLst>
                    <a:path w="27" h="23">
                      <a:moveTo>
                        <a:pt x="1" y="23"/>
                      </a:moveTo>
                      <a:lnTo>
                        <a:pt x="27" y="10"/>
                      </a:lnTo>
                      <a:lnTo>
                        <a:pt x="22" y="0"/>
                      </a:lnTo>
                      <a:lnTo>
                        <a:pt x="0" y="20"/>
                      </a:lnTo>
                      <a:lnTo>
                        <a:pt x="1" y="23"/>
                      </a:lnTo>
                      <a:close/>
                    </a:path>
                  </a:pathLst>
                </a:custGeom>
                <a:solidFill>
                  <a:srgbClr val="A1DE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438" name="Freeform 210"/>
                <p:cNvSpPr>
                  <a:spLocks/>
                </p:cNvSpPr>
                <p:nvPr/>
              </p:nvSpPr>
              <p:spPr bwMode="auto">
                <a:xfrm>
                  <a:off x="1660" y="2137"/>
                  <a:ext cx="31" cy="34"/>
                </a:xfrm>
                <a:custGeom>
                  <a:avLst/>
                  <a:gdLst>
                    <a:gd name="T0" fmla="*/ 0 w 31"/>
                    <a:gd name="T1" fmla="*/ 13 h 34"/>
                    <a:gd name="T2" fmla="*/ 31 w 31"/>
                    <a:gd name="T3" fmla="*/ 34 h 34"/>
                    <a:gd name="T4" fmla="*/ 30 w 31"/>
                    <a:gd name="T5" fmla="*/ 25 h 34"/>
                    <a:gd name="T6" fmla="*/ 5 w 31"/>
                    <a:gd name="T7" fmla="*/ 0 h 34"/>
                    <a:gd name="T8" fmla="*/ 0 w 31"/>
                    <a:gd name="T9" fmla="*/ 13 h 34"/>
                    <a:gd name="T10" fmla="*/ 0 w 31"/>
                    <a:gd name="T11" fmla="*/ 13 h 34"/>
                    <a:gd name="T12" fmla="*/ 0 60000 65536"/>
                    <a:gd name="T13" fmla="*/ 0 60000 65536"/>
                    <a:gd name="T14" fmla="*/ 0 60000 65536"/>
                    <a:gd name="T15" fmla="*/ 0 60000 65536"/>
                    <a:gd name="T16" fmla="*/ 0 60000 65536"/>
                    <a:gd name="T17" fmla="*/ 0 60000 65536"/>
                    <a:gd name="T18" fmla="*/ 0 w 31"/>
                    <a:gd name="T19" fmla="*/ 0 h 34"/>
                    <a:gd name="T20" fmla="*/ 31 w 31"/>
                    <a:gd name="T21" fmla="*/ 34 h 34"/>
                  </a:gdLst>
                  <a:ahLst/>
                  <a:cxnLst>
                    <a:cxn ang="T12">
                      <a:pos x="T0" y="T1"/>
                    </a:cxn>
                    <a:cxn ang="T13">
                      <a:pos x="T2" y="T3"/>
                    </a:cxn>
                    <a:cxn ang="T14">
                      <a:pos x="T4" y="T5"/>
                    </a:cxn>
                    <a:cxn ang="T15">
                      <a:pos x="T6" y="T7"/>
                    </a:cxn>
                    <a:cxn ang="T16">
                      <a:pos x="T8" y="T9"/>
                    </a:cxn>
                    <a:cxn ang="T17">
                      <a:pos x="T10" y="T11"/>
                    </a:cxn>
                  </a:cxnLst>
                  <a:rect l="T18" t="T19" r="T20" b="T21"/>
                  <a:pathLst>
                    <a:path w="31" h="34">
                      <a:moveTo>
                        <a:pt x="0" y="13"/>
                      </a:moveTo>
                      <a:lnTo>
                        <a:pt x="31" y="34"/>
                      </a:lnTo>
                      <a:lnTo>
                        <a:pt x="30" y="25"/>
                      </a:lnTo>
                      <a:lnTo>
                        <a:pt x="5" y="0"/>
                      </a:lnTo>
                      <a:lnTo>
                        <a:pt x="0" y="13"/>
                      </a:lnTo>
                      <a:close/>
                    </a:path>
                  </a:pathLst>
                </a:custGeom>
                <a:solidFill>
                  <a:srgbClr val="FAF79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439" name="Freeform 211"/>
                <p:cNvSpPr>
                  <a:spLocks/>
                </p:cNvSpPr>
                <p:nvPr/>
              </p:nvSpPr>
              <p:spPr bwMode="auto">
                <a:xfrm>
                  <a:off x="1763" y="2070"/>
                  <a:ext cx="15" cy="26"/>
                </a:xfrm>
                <a:custGeom>
                  <a:avLst/>
                  <a:gdLst>
                    <a:gd name="T0" fmla="*/ 15 w 15"/>
                    <a:gd name="T1" fmla="*/ 24 h 26"/>
                    <a:gd name="T2" fmla="*/ 6 w 15"/>
                    <a:gd name="T3" fmla="*/ 0 h 26"/>
                    <a:gd name="T4" fmla="*/ 0 w 15"/>
                    <a:gd name="T5" fmla="*/ 6 h 26"/>
                    <a:gd name="T6" fmla="*/ 11 w 15"/>
                    <a:gd name="T7" fmla="*/ 26 h 26"/>
                    <a:gd name="T8" fmla="*/ 15 w 15"/>
                    <a:gd name="T9" fmla="*/ 24 h 26"/>
                    <a:gd name="T10" fmla="*/ 15 w 15"/>
                    <a:gd name="T11" fmla="*/ 24 h 26"/>
                    <a:gd name="T12" fmla="*/ 0 60000 65536"/>
                    <a:gd name="T13" fmla="*/ 0 60000 65536"/>
                    <a:gd name="T14" fmla="*/ 0 60000 65536"/>
                    <a:gd name="T15" fmla="*/ 0 60000 65536"/>
                    <a:gd name="T16" fmla="*/ 0 60000 65536"/>
                    <a:gd name="T17" fmla="*/ 0 60000 65536"/>
                    <a:gd name="T18" fmla="*/ 0 w 15"/>
                    <a:gd name="T19" fmla="*/ 0 h 26"/>
                    <a:gd name="T20" fmla="*/ 15 w 15"/>
                    <a:gd name="T21" fmla="*/ 26 h 26"/>
                  </a:gdLst>
                  <a:ahLst/>
                  <a:cxnLst>
                    <a:cxn ang="T12">
                      <a:pos x="T0" y="T1"/>
                    </a:cxn>
                    <a:cxn ang="T13">
                      <a:pos x="T2" y="T3"/>
                    </a:cxn>
                    <a:cxn ang="T14">
                      <a:pos x="T4" y="T5"/>
                    </a:cxn>
                    <a:cxn ang="T15">
                      <a:pos x="T6" y="T7"/>
                    </a:cxn>
                    <a:cxn ang="T16">
                      <a:pos x="T8" y="T9"/>
                    </a:cxn>
                    <a:cxn ang="T17">
                      <a:pos x="T10" y="T11"/>
                    </a:cxn>
                  </a:cxnLst>
                  <a:rect l="T18" t="T19" r="T20" b="T21"/>
                  <a:pathLst>
                    <a:path w="15" h="26">
                      <a:moveTo>
                        <a:pt x="15" y="24"/>
                      </a:moveTo>
                      <a:lnTo>
                        <a:pt x="6" y="0"/>
                      </a:lnTo>
                      <a:lnTo>
                        <a:pt x="0" y="6"/>
                      </a:lnTo>
                      <a:lnTo>
                        <a:pt x="11" y="26"/>
                      </a:lnTo>
                      <a:lnTo>
                        <a:pt x="15" y="24"/>
                      </a:lnTo>
                      <a:close/>
                    </a:path>
                  </a:pathLst>
                </a:custGeom>
                <a:solidFill>
                  <a:srgbClr val="FFC4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440" name="Freeform 212"/>
                <p:cNvSpPr>
                  <a:spLocks/>
                </p:cNvSpPr>
                <p:nvPr/>
              </p:nvSpPr>
              <p:spPr bwMode="auto">
                <a:xfrm>
                  <a:off x="2096" y="2446"/>
                  <a:ext cx="33" cy="39"/>
                </a:xfrm>
                <a:custGeom>
                  <a:avLst/>
                  <a:gdLst>
                    <a:gd name="T0" fmla="*/ 33 w 33"/>
                    <a:gd name="T1" fmla="*/ 35 h 39"/>
                    <a:gd name="T2" fmla="*/ 8 w 33"/>
                    <a:gd name="T3" fmla="*/ 0 h 39"/>
                    <a:gd name="T4" fmla="*/ 0 w 33"/>
                    <a:gd name="T5" fmla="*/ 11 h 39"/>
                    <a:gd name="T6" fmla="*/ 31 w 33"/>
                    <a:gd name="T7" fmla="*/ 39 h 39"/>
                    <a:gd name="T8" fmla="*/ 33 w 33"/>
                    <a:gd name="T9" fmla="*/ 35 h 39"/>
                    <a:gd name="T10" fmla="*/ 33 w 33"/>
                    <a:gd name="T11" fmla="*/ 35 h 39"/>
                    <a:gd name="T12" fmla="*/ 0 60000 65536"/>
                    <a:gd name="T13" fmla="*/ 0 60000 65536"/>
                    <a:gd name="T14" fmla="*/ 0 60000 65536"/>
                    <a:gd name="T15" fmla="*/ 0 60000 65536"/>
                    <a:gd name="T16" fmla="*/ 0 60000 65536"/>
                    <a:gd name="T17" fmla="*/ 0 60000 65536"/>
                    <a:gd name="T18" fmla="*/ 0 w 33"/>
                    <a:gd name="T19" fmla="*/ 0 h 39"/>
                    <a:gd name="T20" fmla="*/ 33 w 33"/>
                    <a:gd name="T21" fmla="*/ 39 h 39"/>
                  </a:gdLst>
                  <a:ahLst/>
                  <a:cxnLst>
                    <a:cxn ang="T12">
                      <a:pos x="T0" y="T1"/>
                    </a:cxn>
                    <a:cxn ang="T13">
                      <a:pos x="T2" y="T3"/>
                    </a:cxn>
                    <a:cxn ang="T14">
                      <a:pos x="T4" y="T5"/>
                    </a:cxn>
                    <a:cxn ang="T15">
                      <a:pos x="T6" y="T7"/>
                    </a:cxn>
                    <a:cxn ang="T16">
                      <a:pos x="T8" y="T9"/>
                    </a:cxn>
                    <a:cxn ang="T17">
                      <a:pos x="T10" y="T11"/>
                    </a:cxn>
                  </a:cxnLst>
                  <a:rect l="T18" t="T19" r="T20" b="T21"/>
                  <a:pathLst>
                    <a:path w="33" h="39">
                      <a:moveTo>
                        <a:pt x="33" y="35"/>
                      </a:moveTo>
                      <a:lnTo>
                        <a:pt x="8" y="0"/>
                      </a:lnTo>
                      <a:lnTo>
                        <a:pt x="0" y="11"/>
                      </a:lnTo>
                      <a:lnTo>
                        <a:pt x="31" y="39"/>
                      </a:lnTo>
                      <a:lnTo>
                        <a:pt x="33" y="35"/>
                      </a:lnTo>
                      <a:close/>
                    </a:path>
                  </a:pathLst>
                </a:custGeom>
                <a:solidFill>
                  <a:srgbClr val="FFC4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441" name="Freeform 213"/>
                <p:cNvSpPr>
                  <a:spLocks/>
                </p:cNvSpPr>
                <p:nvPr/>
              </p:nvSpPr>
              <p:spPr bwMode="auto">
                <a:xfrm>
                  <a:off x="1664" y="2385"/>
                  <a:ext cx="31" cy="12"/>
                </a:xfrm>
                <a:custGeom>
                  <a:avLst/>
                  <a:gdLst>
                    <a:gd name="T0" fmla="*/ 31 w 31"/>
                    <a:gd name="T1" fmla="*/ 1 h 12"/>
                    <a:gd name="T2" fmla="*/ 1 w 31"/>
                    <a:gd name="T3" fmla="*/ 0 h 12"/>
                    <a:gd name="T4" fmla="*/ 0 w 31"/>
                    <a:gd name="T5" fmla="*/ 12 h 12"/>
                    <a:gd name="T6" fmla="*/ 28 w 31"/>
                    <a:gd name="T7" fmla="*/ 5 h 12"/>
                    <a:gd name="T8" fmla="*/ 31 w 31"/>
                    <a:gd name="T9" fmla="*/ 1 h 12"/>
                    <a:gd name="T10" fmla="*/ 31 w 31"/>
                    <a:gd name="T11" fmla="*/ 1 h 12"/>
                    <a:gd name="T12" fmla="*/ 0 60000 65536"/>
                    <a:gd name="T13" fmla="*/ 0 60000 65536"/>
                    <a:gd name="T14" fmla="*/ 0 60000 65536"/>
                    <a:gd name="T15" fmla="*/ 0 60000 65536"/>
                    <a:gd name="T16" fmla="*/ 0 60000 65536"/>
                    <a:gd name="T17" fmla="*/ 0 60000 65536"/>
                    <a:gd name="T18" fmla="*/ 0 w 31"/>
                    <a:gd name="T19" fmla="*/ 0 h 12"/>
                    <a:gd name="T20" fmla="*/ 31 w 31"/>
                    <a:gd name="T21" fmla="*/ 12 h 12"/>
                  </a:gdLst>
                  <a:ahLst/>
                  <a:cxnLst>
                    <a:cxn ang="T12">
                      <a:pos x="T0" y="T1"/>
                    </a:cxn>
                    <a:cxn ang="T13">
                      <a:pos x="T2" y="T3"/>
                    </a:cxn>
                    <a:cxn ang="T14">
                      <a:pos x="T4" y="T5"/>
                    </a:cxn>
                    <a:cxn ang="T15">
                      <a:pos x="T6" y="T7"/>
                    </a:cxn>
                    <a:cxn ang="T16">
                      <a:pos x="T8" y="T9"/>
                    </a:cxn>
                    <a:cxn ang="T17">
                      <a:pos x="T10" y="T11"/>
                    </a:cxn>
                  </a:cxnLst>
                  <a:rect l="T18" t="T19" r="T20" b="T21"/>
                  <a:pathLst>
                    <a:path w="31" h="12">
                      <a:moveTo>
                        <a:pt x="31" y="1"/>
                      </a:moveTo>
                      <a:lnTo>
                        <a:pt x="1" y="0"/>
                      </a:lnTo>
                      <a:lnTo>
                        <a:pt x="0" y="12"/>
                      </a:lnTo>
                      <a:lnTo>
                        <a:pt x="28" y="5"/>
                      </a:lnTo>
                      <a:lnTo>
                        <a:pt x="31" y="1"/>
                      </a:lnTo>
                      <a:close/>
                    </a:path>
                  </a:pathLst>
                </a:custGeom>
                <a:solidFill>
                  <a:srgbClr val="A1DE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442" name="Freeform 214"/>
                <p:cNvSpPr>
                  <a:spLocks/>
                </p:cNvSpPr>
                <p:nvPr/>
              </p:nvSpPr>
              <p:spPr bwMode="auto">
                <a:xfrm>
                  <a:off x="1723" y="2478"/>
                  <a:ext cx="29" cy="35"/>
                </a:xfrm>
                <a:custGeom>
                  <a:avLst/>
                  <a:gdLst>
                    <a:gd name="T0" fmla="*/ 4 w 29"/>
                    <a:gd name="T1" fmla="*/ 35 h 35"/>
                    <a:gd name="T2" fmla="*/ 29 w 29"/>
                    <a:gd name="T3" fmla="*/ 4 h 35"/>
                    <a:gd name="T4" fmla="*/ 23 w 29"/>
                    <a:gd name="T5" fmla="*/ 0 h 35"/>
                    <a:gd name="T6" fmla="*/ 0 w 29"/>
                    <a:gd name="T7" fmla="*/ 21 h 35"/>
                    <a:gd name="T8" fmla="*/ 4 w 29"/>
                    <a:gd name="T9" fmla="*/ 35 h 35"/>
                    <a:gd name="T10" fmla="*/ 4 w 29"/>
                    <a:gd name="T11" fmla="*/ 35 h 35"/>
                    <a:gd name="T12" fmla="*/ 0 60000 65536"/>
                    <a:gd name="T13" fmla="*/ 0 60000 65536"/>
                    <a:gd name="T14" fmla="*/ 0 60000 65536"/>
                    <a:gd name="T15" fmla="*/ 0 60000 65536"/>
                    <a:gd name="T16" fmla="*/ 0 60000 65536"/>
                    <a:gd name="T17" fmla="*/ 0 60000 65536"/>
                    <a:gd name="T18" fmla="*/ 0 w 29"/>
                    <a:gd name="T19" fmla="*/ 0 h 35"/>
                    <a:gd name="T20" fmla="*/ 29 w 29"/>
                    <a:gd name="T21" fmla="*/ 35 h 35"/>
                  </a:gdLst>
                  <a:ahLst/>
                  <a:cxnLst>
                    <a:cxn ang="T12">
                      <a:pos x="T0" y="T1"/>
                    </a:cxn>
                    <a:cxn ang="T13">
                      <a:pos x="T2" y="T3"/>
                    </a:cxn>
                    <a:cxn ang="T14">
                      <a:pos x="T4" y="T5"/>
                    </a:cxn>
                    <a:cxn ang="T15">
                      <a:pos x="T6" y="T7"/>
                    </a:cxn>
                    <a:cxn ang="T16">
                      <a:pos x="T8" y="T9"/>
                    </a:cxn>
                    <a:cxn ang="T17">
                      <a:pos x="T10" y="T11"/>
                    </a:cxn>
                  </a:cxnLst>
                  <a:rect l="T18" t="T19" r="T20" b="T21"/>
                  <a:pathLst>
                    <a:path w="29" h="35">
                      <a:moveTo>
                        <a:pt x="4" y="35"/>
                      </a:moveTo>
                      <a:lnTo>
                        <a:pt x="29" y="4"/>
                      </a:lnTo>
                      <a:lnTo>
                        <a:pt x="23" y="0"/>
                      </a:lnTo>
                      <a:lnTo>
                        <a:pt x="0" y="21"/>
                      </a:lnTo>
                      <a:lnTo>
                        <a:pt x="4" y="35"/>
                      </a:lnTo>
                      <a:close/>
                    </a:path>
                  </a:pathLst>
                </a:custGeom>
                <a:solidFill>
                  <a:srgbClr val="FFFFC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443" name="Freeform 215"/>
                <p:cNvSpPr>
                  <a:spLocks/>
                </p:cNvSpPr>
                <p:nvPr/>
              </p:nvSpPr>
              <p:spPr bwMode="auto">
                <a:xfrm>
                  <a:off x="1813" y="2394"/>
                  <a:ext cx="79" cy="99"/>
                </a:xfrm>
                <a:custGeom>
                  <a:avLst/>
                  <a:gdLst>
                    <a:gd name="T0" fmla="*/ 26 w 79"/>
                    <a:gd name="T1" fmla="*/ 24 h 99"/>
                    <a:gd name="T2" fmla="*/ 0 w 79"/>
                    <a:gd name="T3" fmla="*/ 0 h 99"/>
                    <a:gd name="T4" fmla="*/ 2 w 79"/>
                    <a:gd name="T5" fmla="*/ 1 h 99"/>
                    <a:gd name="T6" fmla="*/ 4 w 79"/>
                    <a:gd name="T7" fmla="*/ 2 h 99"/>
                    <a:gd name="T8" fmla="*/ 6 w 79"/>
                    <a:gd name="T9" fmla="*/ 3 h 99"/>
                    <a:gd name="T10" fmla="*/ 8 w 79"/>
                    <a:gd name="T11" fmla="*/ 4 h 99"/>
                    <a:gd name="T12" fmla="*/ 11 w 79"/>
                    <a:gd name="T13" fmla="*/ 5 h 99"/>
                    <a:gd name="T14" fmla="*/ 14 w 79"/>
                    <a:gd name="T15" fmla="*/ 7 h 99"/>
                    <a:gd name="T16" fmla="*/ 17 w 79"/>
                    <a:gd name="T17" fmla="*/ 9 h 99"/>
                    <a:gd name="T18" fmla="*/ 20 w 79"/>
                    <a:gd name="T19" fmla="*/ 11 h 99"/>
                    <a:gd name="T20" fmla="*/ 23 w 79"/>
                    <a:gd name="T21" fmla="*/ 13 h 99"/>
                    <a:gd name="T22" fmla="*/ 27 w 79"/>
                    <a:gd name="T23" fmla="*/ 15 h 99"/>
                    <a:gd name="T24" fmla="*/ 30 w 79"/>
                    <a:gd name="T25" fmla="*/ 17 h 99"/>
                    <a:gd name="T26" fmla="*/ 33 w 79"/>
                    <a:gd name="T27" fmla="*/ 20 h 99"/>
                    <a:gd name="T28" fmla="*/ 37 w 79"/>
                    <a:gd name="T29" fmla="*/ 22 h 99"/>
                    <a:gd name="T30" fmla="*/ 41 w 79"/>
                    <a:gd name="T31" fmla="*/ 24 h 99"/>
                    <a:gd name="T32" fmla="*/ 44 w 79"/>
                    <a:gd name="T33" fmla="*/ 27 h 99"/>
                    <a:gd name="T34" fmla="*/ 46 w 79"/>
                    <a:gd name="T35" fmla="*/ 29 h 99"/>
                    <a:gd name="T36" fmla="*/ 46 w 79"/>
                    <a:gd name="T37" fmla="*/ 31 h 99"/>
                    <a:gd name="T38" fmla="*/ 46 w 79"/>
                    <a:gd name="T39" fmla="*/ 33 h 99"/>
                    <a:gd name="T40" fmla="*/ 47 w 79"/>
                    <a:gd name="T41" fmla="*/ 35 h 99"/>
                    <a:gd name="T42" fmla="*/ 49 w 79"/>
                    <a:gd name="T43" fmla="*/ 38 h 99"/>
                    <a:gd name="T44" fmla="*/ 51 w 79"/>
                    <a:gd name="T45" fmla="*/ 42 h 99"/>
                    <a:gd name="T46" fmla="*/ 53 w 79"/>
                    <a:gd name="T47" fmla="*/ 45 h 99"/>
                    <a:gd name="T48" fmla="*/ 57 w 79"/>
                    <a:gd name="T49" fmla="*/ 47 h 99"/>
                    <a:gd name="T50" fmla="*/ 60 w 79"/>
                    <a:gd name="T51" fmla="*/ 48 h 99"/>
                    <a:gd name="T52" fmla="*/ 61 w 79"/>
                    <a:gd name="T53" fmla="*/ 49 h 99"/>
                    <a:gd name="T54" fmla="*/ 63 w 79"/>
                    <a:gd name="T55" fmla="*/ 49 h 99"/>
                    <a:gd name="T56" fmla="*/ 65 w 79"/>
                    <a:gd name="T57" fmla="*/ 50 h 99"/>
                    <a:gd name="T58" fmla="*/ 68 w 79"/>
                    <a:gd name="T59" fmla="*/ 50 h 99"/>
                    <a:gd name="T60" fmla="*/ 71 w 79"/>
                    <a:gd name="T61" fmla="*/ 49 h 99"/>
                    <a:gd name="T62" fmla="*/ 73 w 79"/>
                    <a:gd name="T63" fmla="*/ 50 h 99"/>
                    <a:gd name="T64" fmla="*/ 75 w 79"/>
                    <a:gd name="T65" fmla="*/ 52 h 99"/>
                    <a:gd name="T66" fmla="*/ 78 w 79"/>
                    <a:gd name="T67" fmla="*/ 55 h 99"/>
                    <a:gd name="T68" fmla="*/ 65 w 79"/>
                    <a:gd name="T69" fmla="*/ 99 h 99"/>
                    <a:gd name="T70" fmla="*/ 53 w 79"/>
                    <a:gd name="T71" fmla="*/ 59 h 9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79"/>
                    <a:gd name="T109" fmla="*/ 0 h 99"/>
                    <a:gd name="T110" fmla="*/ 79 w 79"/>
                    <a:gd name="T111" fmla="*/ 99 h 99"/>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79" h="99">
                      <a:moveTo>
                        <a:pt x="53" y="59"/>
                      </a:moveTo>
                      <a:lnTo>
                        <a:pt x="26" y="24"/>
                      </a:lnTo>
                      <a:lnTo>
                        <a:pt x="0" y="0"/>
                      </a:lnTo>
                      <a:lnTo>
                        <a:pt x="1" y="1"/>
                      </a:lnTo>
                      <a:lnTo>
                        <a:pt x="2" y="1"/>
                      </a:lnTo>
                      <a:lnTo>
                        <a:pt x="3" y="1"/>
                      </a:lnTo>
                      <a:lnTo>
                        <a:pt x="4" y="2"/>
                      </a:lnTo>
                      <a:lnTo>
                        <a:pt x="5" y="2"/>
                      </a:lnTo>
                      <a:lnTo>
                        <a:pt x="6" y="3"/>
                      </a:lnTo>
                      <a:lnTo>
                        <a:pt x="8" y="4"/>
                      </a:lnTo>
                      <a:lnTo>
                        <a:pt x="10" y="5"/>
                      </a:lnTo>
                      <a:lnTo>
                        <a:pt x="11" y="5"/>
                      </a:lnTo>
                      <a:lnTo>
                        <a:pt x="13" y="7"/>
                      </a:lnTo>
                      <a:lnTo>
                        <a:pt x="14" y="7"/>
                      </a:lnTo>
                      <a:lnTo>
                        <a:pt x="16" y="8"/>
                      </a:lnTo>
                      <a:lnTo>
                        <a:pt x="17" y="9"/>
                      </a:lnTo>
                      <a:lnTo>
                        <a:pt x="19" y="10"/>
                      </a:lnTo>
                      <a:lnTo>
                        <a:pt x="20" y="11"/>
                      </a:lnTo>
                      <a:lnTo>
                        <a:pt x="22" y="12"/>
                      </a:lnTo>
                      <a:lnTo>
                        <a:pt x="23" y="13"/>
                      </a:lnTo>
                      <a:lnTo>
                        <a:pt x="25" y="14"/>
                      </a:lnTo>
                      <a:lnTo>
                        <a:pt x="27" y="15"/>
                      </a:lnTo>
                      <a:lnTo>
                        <a:pt x="28" y="16"/>
                      </a:lnTo>
                      <a:lnTo>
                        <a:pt x="30" y="17"/>
                      </a:lnTo>
                      <a:lnTo>
                        <a:pt x="32" y="18"/>
                      </a:lnTo>
                      <a:lnTo>
                        <a:pt x="33" y="20"/>
                      </a:lnTo>
                      <a:lnTo>
                        <a:pt x="35" y="21"/>
                      </a:lnTo>
                      <a:lnTo>
                        <a:pt x="37" y="22"/>
                      </a:lnTo>
                      <a:lnTo>
                        <a:pt x="39" y="23"/>
                      </a:lnTo>
                      <a:lnTo>
                        <a:pt x="41" y="24"/>
                      </a:lnTo>
                      <a:lnTo>
                        <a:pt x="42" y="25"/>
                      </a:lnTo>
                      <a:lnTo>
                        <a:pt x="44" y="27"/>
                      </a:lnTo>
                      <a:lnTo>
                        <a:pt x="46" y="28"/>
                      </a:lnTo>
                      <a:lnTo>
                        <a:pt x="46" y="29"/>
                      </a:lnTo>
                      <a:lnTo>
                        <a:pt x="46" y="30"/>
                      </a:lnTo>
                      <a:lnTo>
                        <a:pt x="46" y="31"/>
                      </a:lnTo>
                      <a:lnTo>
                        <a:pt x="46" y="32"/>
                      </a:lnTo>
                      <a:lnTo>
                        <a:pt x="46" y="33"/>
                      </a:lnTo>
                      <a:lnTo>
                        <a:pt x="47" y="34"/>
                      </a:lnTo>
                      <a:lnTo>
                        <a:pt x="47" y="35"/>
                      </a:lnTo>
                      <a:lnTo>
                        <a:pt x="48" y="36"/>
                      </a:lnTo>
                      <a:lnTo>
                        <a:pt x="49" y="38"/>
                      </a:lnTo>
                      <a:lnTo>
                        <a:pt x="50" y="40"/>
                      </a:lnTo>
                      <a:lnTo>
                        <a:pt x="51" y="42"/>
                      </a:lnTo>
                      <a:lnTo>
                        <a:pt x="52" y="43"/>
                      </a:lnTo>
                      <a:lnTo>
                        <a:pt x="53" y="45"/>
                      </a:lnTo>
                      <a:lnTo>
                        <a:pt x="55" y="46"/>
                      </a:lnTo>
                      <a:lnTo>
                        <a:pt x="57" y="47"/>
                      </a:lnTo>
                      <a:lnTo>
                        <a:pt x="58" y="48"/>
                      </a:lnTo>
                      <a:lnTo>
                        <a:pt x="60" y="48"/>
                      </a:lnTo>
                      <a:lnTo>
                        <a:pt x="60" y="49"/>
                      </a:lnTo>
                      <a:lnTo>
                        <a:pt x="61" y="49"/>
                      </a:lnTo>
                      <a:lnTo>
                        <a:pt x="62" y="49"/>
                      </a:lnTo>
                      <a:lnTo>
                        <a:pt x="63" y="49"/>
                      </a:lnTo>
                      <a:lnTo>
                        <a:pt x="64" y="50"/>
                      </a:lnTo>
                      <a:lnTo>
                        <a:pt x="65" y="50"/>
                      </a:lnTo>
                      <a:lnTo>
                        <a:pt x="67" y="50"/>
                      </a:lnTo>
                      <a:lnTo>
                        <a:pt x="68" y="50"/>
                      </a:lnTo>
                      <a:lnTo>
                        <a:pt x="69" y="49"/>
                      </a:lnTo>
                      <a:lnTo>
                        <a:pt x="71" y="49"/>
                      </a:lnTo>
                      <a:lnTo>
                        <a:pt x="72" y="49"/>
                      </a:lnTo>
                      <a:lnTo>
                        <a:pt x="73" y="50"/>
                      </a:lnTo>
                      <a:lnTo>
                        <a:pt x="75" y="51"/>
                      </a:lnTo>
                      <a:lnTo>
                        <a:pt x="75" y="52"/>
                      </a:lnTo>
                      <a:lnTo>
                        <a:pt x="76" y="54"/>
                      </a:lnTo>
                      <a:lnTo>
                        <a:pt x="78" y="55"/>
                      </a:lnTo>
                      <a:lnTo>
                        <a:pt x="79" y="57"/>
                      </a:lnTo>
                      <a:lnTo>
                        <a:pt x="65" y="99"/>
                      </a:lnTo>
                      <a:lnTo>
                        <a:pt x="53" y="59"/>
                      </a:lnTo>
                      <a:close/>
                    </a:path>
                  </a:pathLst>
                </a:custGeom>
                <a:solidFill>
                  <a:srgbClr val="FFE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444" name="Freeform 216"/>
                <p:cNvSpPr>
                  <a:spLocks/>
                </p:cNvSpPr>
                <p:nvPr/>
              </p:nvSpPr>
              <p:spPr bwMode="auto">
                <a:xfrm>
                  <a:off x="1838" y="2183"/>
                  <a:ext cx="13" cy="11"/>
                </a:xfrm>
                <a:custGeom>
                  <a:avLst/>
                  <a:gdLst>
                    <a:gd name="T0" fmla="*/ 13 w 13"/>
                    <a:gd name="T1" fmla="*/ 1 h 11"/>
                    <a:gd name="T2" fmla="*/ 13 w 13"/>
                    <a:gd name="T3" fmla="*/ 1 h 11"/>
                    <a:gd name="T4" fmla="*/ 12 w 13"/>
                    <a:gd name="T5" fmla="*/ 2 h 11"/>
                    <a:gd name="T6" fmla="*/ 12 w 13"/>
                    <a:gd name="T7" fmla="*/ 3 h 11"/>
                    <a:gd name="T8" fmla="*/ 12 w 13"/>
                    <a:gd name="T9" fmla="*/ 4 h 11"/>
                    <a:gd name="T10" fmla="*/ 11 w 13"/>
                    <a:gd name="T11" fmla="*/ 7 h 11"/>
                    <a:gd name="T12" fmla="*/ 10 w 13"/>
                    <a:gd name="T13" fmla="*/ 8 h 11"/>
                    <a:gd name="T14" fmla="*/ 10 w 13"/>
                    <a:gd name="T15" fmla="*/ 10 h 11"/>
                    <a:gd name="T16" fmla="*/ 10 w 13"/>
                    <a:gd name="T17" fmla="*/ 11 h 11"/>
                    <a:gd name="T18" fmla="*/ 9 w 13"/>
                    <a:gd name="T19" fmla="*/ 11 h 11"/>
                    <a:gd name="T20" fmla="*/ 8 w 13"/>
                    <a:gd name="T21" fmla="*/ 11 h 11"/>
                    <a:gd name="T22" fmla="*/ 7 w 13"/>
                    <a:gd name="T23" fmla="*/ 11 h 11"/>
                    <a:gd name="T24" fmla="*/ 6 w 13"/>
                    <a:gd name="T25" fmla="*/ 11 h 11"/>
                    <a:gd name="T26" fmla="*/ 6 w 13"/>
                    <a:gd name="T27" fmla="*/ 10 h 11"/>
                    <a:gd name="T28" fmla="*/ 5 w 13"/>
                    <a:gd name="T29" fmla="*/ 10 h 11"/>
                    <a:gd name="T30" fmla="*/ 3 w 13"/>
                    <a:gd name="T31" fmla="*/ 10 h 11"/>
                    <a:gd name="T32" fmla="*/ 3 w 13"/>
                    <a:gd name="T33" fmla="*/ 9 h 11"/>
                    <a:gd name="T34" fmla="*/ 2 w 13"/>
                    <a:gd name="T35" fmla="*/ 9 h 11"/>
                    <a:gd name="T36" fmla="*/ 1 w 13"/>
                    <a:gd name="T37" fmla="*/ 8 h 11"/>
                    <a:gd name="T38" fmla="*/ 0 w 13"/>
                    <a:gd name="T39" fmla="*/ 7 h 11"/>
                    <a:gd name="T40" fmla="*/ 1 w 13"/>
                    <a:gd name="T41" fmla="*/ 5 h 11"/>
                    <a:gd name="T42" fmla="*/ 1 w 13"/>
                    <a:gd name="T43" fmla="*/ 3 h 11"/>
                    <a:gd name="T44" fmla="*/ 3 w 13"/>
                    <a:gd name="T45" fmla="*/ 2 h 11"/>
                    <a:gd name="T46" fmla="*/ 3 w 13"/>
                    <a:gd name="T47" fmla="*/ 1 h 11"/>
                    <a:gd name="T48" fmla="*/ 5 w 13"/>
                    <a:gd name="T49" fmla="*/ 1 h 11"/>
                    <a:gd name="T50" fmla="*/ 6 w 13"/>
                    <a:gd name="T51" fmla="*/ 1 h 11"/>
                    <a:gd name="T52" fmla="*/ 7 w 13"/>
                    <a:gd name="T53" fmla="*/ 1 h 11"/>
                    <a:gd name="T54" fmla="*/ 8 w 13"/>
                    <a:gd name="T55" fmla="*/ 0 h 11"/>
                    <a:gd name="T56" fmla="*/ 9 w 13"/>
                    <a:gd name="T57" fmla="*/ 0 h 11"/>
                    <a:gd name="T58" fmla="*/ 10 w 13"/>
                    <a:gd name="T59" fmla="*/ 0 h 11"/>
                    <a:gd name="T60" fmla="*/ 11 w 13"/>
                    <a:gd name="T61" fmla="*/ 0 h 11"/>
                    <a:gd name="T62" fmla="*/ 12 w 13"/>
                    <a:gd name="T63" fmla="*/ 0 h 11"/>
                    <a:gd name="T64" fmla="*/ 13 w 13"/>
                    <a:gd name="T65" fmla="*/ 1 h 11"/>
                    <a:gd name="T66" fmla="*/ 13 w 13"/>
                    <a:gd name="T67" fmla="*/ 1 h 1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3"/>
                    <a:gd name="T103" fmla="*/ 0 h 11"/>
                    <a:gd name="T104" fmla="*/ 13 w 13"/>
                    <a:gd name="T105" fmla="*/ 11 h 11"/>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3" h="11">
                      <a:moveTo>
                        <a:pt x="13" y="1"/>
                      </a:moveTo>
                      <a:lnTo>
                        <a:pt x="13" y="1"/>
                      </a:lnTo>
                      <a:lnTo>
                        <a:pt x="12" y="2"/>
                      </a:lnTo>
                      <a:lnTo>
                        <a:pt x="12" y="3"/>
                      </a:lnTo>
                      <a:lnTo>
                        <a:pt x="12" y="4"/>
                      </a:lnTo>
                      <a:lnTo>
                        <a:pt x="11" y="7"/>
                      </a:lnTo>
                      <a:lnTo>
                        <a:pt x="10" y="8"/>
                      </a:lnTo>
                      <a:lnTo>
                        <a:pt x="10" y="10"/>
                      </a:lnTo>
                      <a:lnTo>
                        <a:pt x="10" y="11"/>
                      </a:lnTo>
                      <a:lnTo>
                        <a:pt x="9" y="11"/>
                      </a:lnTo>
                      <a:lnTo>
                        <a:pt x="8" y="11"/>
                      </a:lnTo>
                      <a:lnTo>
                        <a:pt x="7" y="11"/>
                      </a:lnTo>
                      <a:lnTo>
                        <a:pt x="6" y="11"/>
                      </a:lnTo>
                      <a:lnTo>
                        <a:pt x="6" y="10"/>
                      </a:lnTo>
                      <a:lnTo>
                        <a:pt x="5" y="10"/>
                      </a:lnTo>
                      <a:lnTo>
                        <a:pt x="3" y="10"/>
                      </a:lnTo>
                      <a:lnTo>
                        <a:pt x="3" y="9"/>
                      </a:lnTo>
                      <a:lnTo>
                        <a:pt x="2" y="9"/>
                      </a:lnTo>
                      <a:lnTo>
                        <a:pt x="1" y="8"/>
                      </a:lnTo>
                      <a:lnTo>
                        <a:pt x="0" y="7"/>
                      </a:lnTo>
                      <a:lnTo>
                        <a:pt x="1" y="5"/>
                      </a:lnTo>
                      <a:lnTo>
                        <a:pt x="1" y="3"/>
                      </a:lnTo>
                      <a:lnTo>
                        <a:pt x="3" y="2"/>
                      </a:lnTo>
                      <a:lnTo>
                        <a:pt x="3" y="1"/>
                      </a:lnTo>
                      <a:lnTo>
                        <a:pt x="5" y="1"/>
                      </a:lnTo>
                      <a:lnTo>
                        <a:pt x="6" y="1"/>
                      </a:lnTo>
                      <a:lnTo>
                        <a:pt x="7" y="1"/>
                      </a:lnTo>
                      <a:lnTo>
                        <a:pt x="8" y="0"/>
                      </a:lnTo>
                      <a:lnTo>
                        <a:pt x="9" y="0"/>
                      </a:lnTo>
                      <a:lnTo>
                        <a:pt x="10" y="0"/>
                      </a:lnTo>
                      <a:lnTo>
                        <a:pt x="11" y="0"/>
                      </a:lnTo>
                      <a:lnTo>
                        <a:pt x="12" y="0"/>
                      </a:lnTo>
                      <a:lnTo>
                        <a:pt x="13" y="1"/>
                      </a:lnTo>
                      <a:close/>
                    </a:path>
                  </a:pathLst>
                </a:custGeom>
                <a:solidFill>
                  <a:srgbClr val="FFA6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445" name="Freeform 217"/>
                <p:cNvSpPr>
                  <a:spLocks/>
                </p:cNvSpPr>
                <p:nvPr/>
              </p:nvSpPr>
              <p:spPr bwMode="auto">
                <a:xfrm>
                  <a:off x="1952" y="2484"/>
                  <a:ext cx="11" cy="32"/>
                </a:xfrm>
                <a:custGeom>
                  <a:avLst/>
                  <a:gdLst>
                    <a:gd name="T0" fmla="*/ 3 w 11"/>
                    <a:gd name="T1" fmla="*/ 0 h 32"/>
                    <a:gd name="T2" fmla="*/ 0 w 11"/>
                    <a:gd name="T3" fmla="*/ 32 h 32"/>
                    <a:gd name="T4" fmla="*/ 11 w 11"/>
                    <a:gd name="T5" fmla="*/ 32 h 32"/>
                    <a:gd name="T6" fmla="*/ 7 w 11"/>
                    <a:gd name="T7" fmla="*/ 1 h 32"/>
                    <a:gd name="T8" fmla="*/ 3 w 11"/>
                    <a:gd name="T9" fmla="*/ 0 h 32"/>
                    <a:gd name="T10" fmla="*/ 3 w 11"/>
                    <a:gd name="T11" fmla="*/ 0 h 32"/>
                    <a:gd name="T12" fmla="*/ 0 60000 65536"/>
                    <a:gd name="T13" fmla="*/ 0 60000 65536"/>
                    <a:gd name="T14" fmla="*/ 0 60000 65536"/>
                    <a:gd name="T15" fmla="*/ 0 60000 65536"/>
                    <a:gd name="T16" fmla="*/ 0 60000 65536"/>
                    <a:gd name="T17" fmla="*/ 0 60000 65536"/>
                    <a:gd name="T18" fmla="*/ 0 w 11"/>
                    <a:gd name="T19" fmla="*/ 0 h 32"/>
                    <a:gd name="T20" fmla="*/ 11 w 11"/>
                    <a:gd name="T21" fmla="*/ 32 h 32"/>
                  </a:gdLst>
                  <a:ahLst/>
                  <a:cxnLst>
                    <a:cxn ang="T12">
                      <a:pos x="T0" y="T1"/>
                    </a:cxn>
                    <a:cxn ang="T13">
                      <a:pos x="T2" y="T3"/>
                    </a:cxn>
                    <a:cxn ang="T14">
                      <a:pos x="T4" y="T5"/>
                    </a:cxn>
                    <a:cxn ang="T15">
                      <a:pos x="T6" y="T7"/>
                    </a:cxn>
                    <a:cxn ang="T16">
                      <a:pos x="T8" y="T9"/>
                    </a:cxn>
                    <a:cxn ang="T17">
                      <a:pos x="T10" y="T11"/>
                    </a:cxn>
                  </a:cxnLst>
                  <a:rect l="T18" t="T19" r="T20" b="T21"/>
                  <a:pathLst>
                    <a:path w="11" h="32">
                      <a:moveTo>
                        <a:pt x="3" y="0"/>
                      </a:moveTo>
                      <a:lnTo>
                        <a:pt x="0" y="32"/>
                      </a:lnTo>
                      <a:lnTo>
                        <a:pt x="11" y="32"/>
                      </a:lnTo>
                      <a:lnTo>
                        <a:pt x="7" y="1"/>
                      </a:lnTo>
                      <a:lnTo>
                        <a:pt x="3" y="0"/>
                      </a:lnTo>
                      <a:close/>
                    </a:path>
                  </a:pathLst>
                </a:custGeom>
                <a:solidFill>
                  <a:srgbClr val="A1DE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grpSp>
          <p:grpSp>
            <p:nvGrpSpPr>
              <p:cNvPr id="40832" name="Group 288"/>
              <p:cNvGrpSpPr>
                <a:grpSpLocks/>
              </p:cNvGrpSpPr>
              <p:nvPr/>
            </p:nvGrpSpPr>
            <p:grpSpPr bwMode="auto">
              <a:xfrm>
                <a:off x="3151" y="1446"/>
                <a:ext cx="453" cy="358"/>
                <a:chOff x="3023" y="2060"/>
                <a:chExt cx="509" cy="472"/>
              </a:xfrm>
            </p:grpSpPr>
            <p:sp>
              <p:nvSpPr>
                <p:cNvPr id="41324" name="Freeform 219"/>
                <p:cNvSpPr>
                  <a:spLocks/>
                </p:cNvSpPr>
                <p:nvPr/>
              </p:nvSpPr>
              <p:spPr bwMode="auto">
                <a:xfrm>
                  <a:off x="3052" y="2065"/>
                  <a:ext cx="432" cy="441"/>
                </a:xfrm>
                <a:custGeom>
                  <a:avLst/>
                  <a:gdLst>
                    <a:gd name="T0" fmla="*/ 75 w 432"/>
                    <a:gd name="T1" fmla="*/ 122 h 441"/>
                    <a:gd name="T2" fmla="*/ 81 w 432"/>
                    <a:gd name="T3" fmla="*/ 108 h 441"/>
                    <a:gd name="T4" fmla="*/ 90 w 432"/>
                    <a:gd name="T5" fmla="*/ 90 h 441"/>
                    <a:gd name="T6" fmla="*/ 100 w 432"/>
                    <a:gd name="T7" fmla="*/ 70 h 441"/>
                    <a:gd name="T8" fmla="*/ 110 w 432"/>
                    <a:gd name="T9" fmla="*/ 48 h 441"/>
                    <a:gd name="T10" fmla="*/ 121 w 432"/>
                    <a:gd name="T11" fmla="*/ 29 h 441"/>
                    <a:gd name="T12" fmla="*/ 131 w 432"/>
                    <a:gd name="T13" fmla="*/ 13 h 441"/>
                    <a:gd name="T14" fmla="*/ 141 w 432"/>
                    <a:gd name="T15" fmla="*/ 2 h 441"/>
                    <a:gd name="T16" fmla="*/ 152 w 432"/>
                    <a:gd name="T17" fmla="*/ 4 h 441"/>
                    <a:gd name="T18" fmla="*/ 159 w 432"/>
                    <a:gd name="T19" fmla="*/ 16 h 441"/>
                    <a:gd name="T20" fmla="*/ 162 w 432"/>
                    <a:gd name="T21" fmla="*/ 30 h 441"/>
                    <a:gd name="T22" fmla="*/ 200 w 432"/>
                    <a:gd name="T23" fmla="*/ 115 h 441"/>
                    <a:gd name="T24" fmla="*/ 209 w 432"/>
                    <a:gd name="T25" fmla="*/ 113 h 441"/>
                    <a:gd name="T26" fmla="*/ 227 w 432"/>
                    <a:gd name="T27" fmla="*/ 111 h 441"/>
                    <a:gd name="T28" fmla="*/ 252 w 432"/>
                    <a:gd name="T29" fmla="*/ 109 h 441"/>
                    <a:gd name="T30" fmla="*/ 281 w 432"/>
                    <a:gd name="T31" fmla="*/ 110 h 441"/>
                    <a:gd name="T32" fmla="*/ 312 w 432"/>
                    <a:gd name="T33" fmla="*/ 114 h 441"/>
                    <a:gd name="T34" fmla="*/ 345 w 432"/>
                    <a:gd name="T35" fmla="*/ 122 h 441"/>
                    <a:gd name="T36" fmla="*/ 377 w 432"/>
                    <a:gd name="T37" fmla="*/ 135 h 441"/>
                    <a:gd name="T38" fmla="*/ 432 w 432"/>
                    <a:gd name="T39" fmla="*/ 262 h 441"/>
                    <a:gd name="T40" fmla="*/ 431 w 432"/>
                    <a:gd name="T41" fmla="*/ 302 h 441"/>
                    <a:gd name="T42" fmla="*/ 424 w 432"/>
                    <a:gd name="T43" fmla="*/ 336 h 441"/>
                    <a:gd name="T44" fmla="*/ 412 w 432"/>
                    <a:gd name="T45" fmla="*/ 366 h 441"/>
                    <a:gd name="T46" fmla="*/ 394 w 432"/>
                    <a:gd name="T47" fmla="*/ 390 h 441"/>
                    <a:gd name="T48" fmla="*/ 373 w 432"/>
                    <a:gd name="T49" fmla="*/ 409 h 441"/>
                    <a:gd name="T50" fmla="*/ 348 w 432"/>
                    <a:gd name="T51" fmla="*/ 423 h 441"/>
                    <a:gd name="T52" fmla="*/ 320 w 432"/>
                    <a:gd name="T53" fmla="*/ 434 h 441"/>
                    <a:gd name="T54" fmla="*/ 290 w 432"/>
                    <a:gd name="T55" fmla="*/ 440 h 441"/>
                    <a:gd name="T56" fmla="*/ 258 w 432"/>
                    <a:gd name="T57" fmla="*/ 440 h 441"/>
                    <a:gd name="T58" fmla="*/ 227 w 432"/>
                    <a:gd name="T59" fmla="*/ 433 h 441"/>
                    <a:gd name="T60" fmla="*/ 196 w 432"/>
                    <a:gd name="T61" fmla="*/ 418 h 441"/>
                    <a:gd name="T62" fmla="*/ 167 w 432"/>
                    <a:gd name="T63" fmla="*/ 398 h 441"/>
                    <a:gd name="T64" fmla="*/ 143 w 432"/>
                    <a:gd name="T65" fmla="*/ 371 h 441"/>
                    <a:gd name="T66" fmla="*/ 124 w 432"/>
                    <a:gd name="T67" fmla="*/ 339 h 441"/>
                    <a:gd name="T68" fmla="*/ 111 w 432"/>
                    <a:gd name="T69" fmla="*/ 301 h 441"/>
                    <a:gd name="T70" fmla="*/ 104 w 432"/>
                    <a:gd name="T71" fmla="*/ 285 h 441"/>
                    <a:gd name="T72" fmla="*/ 102 w 432"/>
                    <a:gd name="T73" fmla="*/ 296 h 441"/>
                    <a:gd name="T74" fmla="*/ 100 w 432"/>
                    <a:gd name="T75" fmla="*/ 307 h 441"/>
                    <a:gd name="T76" fmla="*/ 97 w 432"/>
                    <a:gd name="T77" fmla="*/ 320 h 441"/>
                    <a:gd name="T78" fmla="*/ 92 w 432"/>
                    <a:gd name="T79" fmla="*/ 333 h 441"/>
                    <a:gd name="T80" fmla="*/ 86 w 432"/>
                    <a:gd name="T81" fmla="*/ 342 h 441"/>
                    <a:gd name="T82" fmla="*/ 76 w 432"/>
                    <a:gd name="T83" fmla="*/ 348 h 441"/>
                    <a:gd name="T84" fmla="*/ 65 w 432"/>
                    <a:gd name="T85" fmla="*/ 346 h 441"/>
                    <a:gd name="T86" fmla="*/ 56 w 432"/>
                    <a:gd name="T87" fmla="*/ 336 h 441"/>
                    <a:gd name="T88" fmla="*/ 52 w 432"/>
                    <a:gd name="T89" fmla="*/ 324 h 441"/>
                    <a:gd name="T90" fmla="*/ 52 w 432"/>
                    <a:gd name="T91" fmla="*/ 313 h 441"/>
                    <a:gd name="T92" fmla="*/ 54 w 432"/>
                    <a:gd name="T93" fmla="*/ 302 h 441"/>
                    <a:gd name="T94" fmla="*/ 57 w 432"/>
                    <a:gd name="T95" fmla="*/ 290 h 441"/>
                    <a:gd name="T96" fmla="*/ 55 w 432"/>
                    <a:gd name="T97" fmla="*/ 279 h 441"/>
                    <a:gd name="T98" fmla="*/ 47 w 432"/>
                    <a:gd name="T99" fmla="*/ 289 h 441"/>
                    <a:gd name="T100" fmla="*/ 34 w 432"/>
                    <a:gd name="T101" fmla="*/ 303 h 441"/>
                    <a:gd name="T102" fmla="*/ 26 w 432"/>
                    <a:gd name="T103" fmla="*/ 308 h 441"/>
                    <a:gd name="T104" fmla="*/ 18 w 432"/>
                    <a:gd name="T105" fmla="*/ 310 h 441"/>
                    <a:gd name="T106" fmla="*/ 10 w 432"/>
                    <a:gd name="T107" fmla="*/ 308 h 441"/>
                    <a:gd name="T108" fmla="*/ 2 w 432"/>
                    <a:gd name="T109" fmla="*/ 300 h 441"/>
                    <a:gd name="T110" fmla="*/ 0 w 432"/>
                    <a:gd name="T111" fmla="*/ 286 h 441"/>
                    <a:gd name="T112" fmla="*/ 2 w 432"/>
                    <a:gd name="T113" fmla="*/ 275 h 441"/>
                    <a:gd name="T114" fmla="*/ 6 w 432"/>
                    <a:gd name="T115" fmla="*/ 264 h 441"/>
                    <a:gd name="T116" fmla="*/ 11 w 432"/>
                    <a:gd name="T117" fmla="*/ 252 h 441"/>
                    <a:gd name="T118" fmla="*/ 16 w 432"/>
                    <a:gd name="T119" fmla="*/ 240 h 441"/>
                    <a:gd name="T120" fmla="*/ 22 w 432"/>
                    <a:gd name="T121" fmla="*/ 229 h 44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32"/>
                    <a:gd name="T184" fmla="*/ 0 h 441"/>
                    <a:gd name="T185" fmla="*/ 432 w 432"/>
                    <a:gd name="T186" fmla="*/ 441 h 441"/>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32" h="441">
                      <a:moveTo>
                        <a:pt x="72" y="130"/>
                      </a:moveTo>
                      <a:lnTo>
                        <a:pt x="72" y="130"/>
                      </a:lnTo>
                      <a:lnTo>
                        <a:pt x="73" y="128"/>
                      </a:lnTo>
                      <a:lnTo>
                        <a:pt x="73" y="127"/>
                      </a:lnTo>
                      <a:lnTo>
                        <a:pt x="74" y="125"/>
                      </a:lnTo>
                      <a:lnTo>
                        <a:pt x="74" y="124"/>
                      </a:lnTo>
                      <a:lnTo>
                        <a:pt x="75" y="123"/>
                      </a:lnTo>
                      <a:lnTo>
                        <a:pt x="75" y="122"/>
                      </a:lnTo>
                      <a:lnTo>
                        <a:pt x="76" y="120"/>
                      </a:lnTo>
                      <a:lnTo>
                        <a:pt x="77" y="119"/>
                      </a:lnTo>
                      <a:lnTo>
                        <a:pt x="77" y="117"/>
                      </a:lnTo>
                      <a:lnTo>
                        <a:pt x="78" y="115"/>
                      </a:lnTo>
                      <a:lnTo>
                        <a:pt x="79" y="114"/>
                      </a:lnTo>
                      <a:lnTo>
                        <a:pt x="80" y="112"/>
                      </a:lnTo>
                      <a:lnTo>
                        <a:pt x="81" y="110"/>
                      </a:lnTo>
                      <a:lnTo>
                        <a:pt x="81" y="108"/>
                      </a:lnTo>
                      <a:lnTo>
                        <a:pt x="83" y="106"/>
                      </a:lnTo>
                      <a:lnTo>
                        <a:pt x="84" y="104"/>
                      </a:lnTo>
                      <a:lnTo>
                        <a:pt x="85" y="101"/>
                      </a:lnTo>
                      <a:lnTo>
                        <a:pt x="85" y="99"/>
                      </a:lnTo>
                      <a:lnTo>
                        <a:pt x="87" y="97"/>
                      </a:lnTo>
                      <a:lnTo>
                        <a:pt x="88" y="95"/>
                      </a:lnTo>
                      <a:lnTo>
                        <a:pt x="89" y="92"/>
                      </a:lnTo>
                      <a:lnTo>
                        <a:pt x="90" y="90"/>
                      </a:lnTo>
                      <a:lnTo>
                        <a:pt x="91" y="88"/>
                      </a:lnTo>
                      <a:lnTo>
                        <a:pt x="92" y="85"/>
                      </a:lnTo>
                      <a:lnTo>
                        <a:pt x="93" y="82"/>
                      </a:lnTo>
                      <a:lnTo>
                        <a:pt x="95" y="80"/>
                      </a:lnTo>
                      <a:lnTo>
                        <a:pt x="96" y="77"/>
                      </a:lnTo>
                      <a:lnTo>
                        <a:pt x="97" y="75"/>
                      </a:lnTo>
                      <a:lnTo>
                        <a:pt x="99" y="72"/>
                      </a:lnTo>
                      <a:lnTo>
                        <a:pt x="100" y="70"/>
                      </a:lnTo>
                      <a:lnTo>
                        <a:pt x="101" y="67"/>
                      </a:lnTo>
                      <a:lnTo>
                        <a:pt x="102" y="64"/>
                      </a:lnTo>
                      <a:lnTo>
                        <a:pt x="104" y="61"/>
                      </a:lnTo>
                      <a:lnTo>
                        <a:pt x="105" y="59"/>
                      </a:lnTo>
                      <a:lnTo>
                        <a:pt x="107" y="56"/>
                      </a:lnTo>
                      <a:lnTo>
                        <a:pt x="108" y="54"/>
                      </a:lnTo>
                      <a:lnTo>
                        <a:pt x="109" y="51"/>
                      </a:lnTo>
                      <a:lnTo>
                        <a:pt x="110" y="48"/>
                      </a:lnTo>
                      <a:lnTo>
                        <a:pt x="112" y="46"/>
                      </a:lnTo>
                      <a:lnTo>
                        <a:pt x="113" y="43"/>
                      </a:lnTo>
                      <a:lnTo>
                        <a:pt x="114" y="41"/>
                      </a:lnTo>
                      <a:lnTo>
                        <a:pt x="116" y="38"/>
                      </a:lnTo>
                      <a:lnTo>
                        <a:pt x="117" y="36"/>
                      </a:lnTo>
                      <a:lnTo>
                        <a:pt x="118" y="34"/>
                      </a:lnTo>
                      <a:lnTo>
                        <a:pt x="120" y="32"/>
                      </a:lnTo>
                      <a:lnTo>
                        <a:pt x="121" y="29"/>
                      </a:lnTo>
                      <a:lnTo>
                        <a:pt x="122" y="27"/>
                      </a:lnTo>
                      <a:lnTo>
                        <a:pt x="124" y="25"/>
                      </a:lnTo>
                      <a:lnTo>
                        <a:pt x="125" y="23"/>
                      </a:lnTo>
                      <a:lnTo>
                        <a:pt x="126" y="21"/>
                      </a:lnTo>
                      <a:lnTo>
                        <a:pt x="127" y="19"/>
                      </a:lnTo>
                      <a:lnTo>
                        <a:pt x="128" y="17"/>
                      </a:lnTo>
                      <a:lnTo>
                        <a:pt x="129" y="16"/>
                      </a:lnTo>
                      <a:lnTo>
                        <a:pt x="131" y="13"/>
                      </a:lnTo>
                      <a:lnTo>
                        <a:pt x="132" y="12"/>
                      </a:lnTo>
                      <a:lnTo>
                        <a:pt x="133" y="11"/>
                      </a:lnTo>
                      <a:lnTo>
                        <a:pt x="134" y="10"/>
                      </a:lnTo>
                      <a:lnTo>
                        <a:pt x="135" y="8"/>
                      </a:lnTo>
                      <a:lnTo>
                        <a:pt x="136" y="7"/>
                      </a:lnTo>
                      <a:lnTo>
                        <a:pt x="138" y="5"/>
                      </a:lnTo>
                      <a:lnTo>
                        <a:pt x="140" y="4"/>
                      </a:lnTo>
                      <a:lnTo>
                        <a:pt x="141" y="2"/>
                      </a:lnTo>
                      <a:lnTo>
                        <a:pt x="143" y="1"/>
                      </a:lnTo>
                      <a:lnTo>
                        <a:pt x="145" y="0"/>
                      </a:lnTo>
                      <a:lnTo>
                        <a:pt x="146" y="0"/>
                      </a:lnTo>
                      <a:lnTo>
                        <a:pt x="148" y="0"/>
                      </a:lnTo>
                      <a:lnTo>
                        <a:pt x="149" y="1"/>
                      </a:lnTo>
                      <a:lnTo>
                        <a:pt x="150" y="1"/>
                      </a:lnTo>
                      <a:lnTo>
                        <a:pt x="151" y="2"/>
                      </a:lnTo>
                      <a:lnTo>
                        <a:pt x="152" y="4"/>
                      </a:lnTo>
                      <a:lnTo>
                        <a:pt x="154" y="5"/>
                      </a:lnTo>
                      <a:lnTo>
                        <a:pt x="155" y="6"/>
                      </a:lnTo>
                      <a:lnTo>
                        <a:pt x="155" y="7"/>
                      </a:lnTo>
                      <a:lnTo>
                        <a:pt x="157" y="9"/>
                      </a:lnTo>
                      <a:lnTo>
                        <a:pt x="157" y="11"/>
                      </a:lnTo>
                      <a:lnTo>
                        <a:pt x="158" y="12"/>
                      </a:lnTo>
                      <a:lnTo>
                        <a:pt x="159" y="15"/>
                      </a:lnTo>
                      <a:lnTo>
                        <a:pt x="159" y="16"/>
                      </a:lnTo>
                      <a:lnTo>
                        <a:pt x="160" y="18"/>
                      </a:lnTo>
                      <a:lnTo>
                        <a:pt x="160" y="20"/>
                      </a:lnTo>
                      <a:lnTo>
                        <a:pt x="161" y="22"/>
                      </a:lnTo>
                      <a:lnTo>
                        <a:pt x="161" y="23"/>
                      </a:lnTo>
                      <a:lnTo>
                        <a:pt x="162" y="26"/>
                      </a:lnTo>
                      <a:lnTo>
                        <a:pt x="162" y="27"/>
                      </a:lnTo>
                      <a:lnTo>
                        <a:pt x="162" y="28"/>
                      </a:lnTo>
                      <a:lnTo>
                        <a:pt x="162" y="30"/>
                      </a:lnTo>
                      <a:lnTo>
                        <a:pt x="163" y="31"/>
                      </a:lnTo>
                      <a:lnTo>
                        <a:pt x="163" y="33"/>
                      </a:lnTo>
                      <a:lnTo>
                        <a:pt x="210" y="43"/>
                      </a:lnTo>
                      <a:lnTo>
                        <a:pt x="194" y="103"/>
                      </a:lnTo>
                      <a:lnTo>
                        <a:pt x="198" y="115"/>
                      </a:lnTo>
                      <a:lnTo>
                        <a:pt x="200" y="115"/>
                      </a:lnTo>
                      <a:lnTo>
                        <a:pt x="201" y="114"/>
                      </a:lnTo>
                      <a:lnTo>
                        <a:pt x="202" y="114"/>
                      </a:lnTo>
                      <a:lnTo>
                        <a:pt x="203" y="114"/>
                      </a:lnTo>
                      <a:lnTo>
                        <a:pt x="205" y="114"/>
                      </a:lnTo>
                      <a:lnTo>
                        <a:pt x="206" y="114"/>
                      </a:lnTo>
                      <a:lnTo>
                        <a:pt x="207" y="113"/>
                      </a:lnTo>
                      <a:lnTo>
                        <a:pt x="209" y="113"/>
                      </a:lnTo>
                      <a:lnTo>
                        <a:pt x="211" y="112"/>
                      </a:lnTo>
                      <a:lnTo>
                        <a:pt x="213" y="112"/>
                      </a:lnTo>
                      <a:lnTo>
                        <a:pt x="215" y="112"/>
                      </a:lnTo>
                      <a:lnTo>
                        <a:pt x="217" y="112"/>
                      </a:lnTo>
                      <a:lnTo>
                        <a:pt x="220" y="111"/>
                      </a:lnTo>
                      <a:lnTo>
                        <a:pt x="222" y="111"/>
                      </a:lnTo>
                      <a:lnTo>
                        <a:pt x="225" y="111"/>
                      </a:lnTo>
                      <a:lnTo>
                        <a:pt x="227" y="111"/>
                      </a:lnTo>
                      <a:lnTo>
                        <a:pt x="230" y="110"/>
                      </a:lnTo>
                      <a:lnTo>
                        <a:pt x="233" y="110"/>
                      </a:lnTo>
                      <a:lnTo>
                        <a:pt x="236" y="110"/>
                      </a:lnTo>
                      <a:lnTo>
                        <a:pt x="239" y="110"/>
                      </a:lnTo>
                      <a:lnTo>
                        <a:pt x="242" y="110"/>
                      </a:lnTo>
                      <a:lnTo>
                        <a:pt x="245" y="110"/>
                      </a:lnTo>
                      <a:lnTo>
                        <a:pt x="248" y="109"/>
                      </a:lnTo>
                      <a:lnTo>
                        <a:pt x="252" y="109"/>
                      </a:lnTo>
                      <a:lnTo>
                        <a:pt x="255" y="109"/>
                      </a:lnTo>
                      <a:lnTo>
                        <a:pt x="259" y="109"/>
                      </a:lnTo>
                      <a:lnTo>
                        <a:pt x="262" y="109"/>
                      </a:lnTo>
                      <a:lnTo>
                        <a:pt x="266" y="110"/>
                      </a:lnTo>
                      <a:lnTo>
                        <a:pt x="270" y="110"/>
                      </a:lnTo>
                      <a:lnTo>
                        <a:pt x="273" y="110"/>
                      </a:lnTo>
                      <a:lnTo>
                        <a:pt x="277" y="110"/>
                      </a:lnTo>
                      <a:lnTo>
                        <a:pt x="281" y="110"/>
                      </a:lnTo>
                      <a:lnTo>
                        <a:pt x="284" y="110"/>
                      </a:lnTo>
                      <a:lnTo>
                        <a:pt x="288" y="110"/>
                      </a:lnTo>
                      <a:lnTo>
                        <a:pt x="292" y="111"/>
                      </a:lnTo>
                      <a:lnTo>
                        <a:pt x="296" y="111"/>
                      </a:lnTo>
                      <a:lnTo>
                        <a:pt x="300" y="111"/>
                      </a:lnTo>
                      <a:lnTo>
                        <a:pt x="304" y="112"/>
                      </a:lnTo>
                      <a:lnTo>
                        <a:pt x="308" y="113"/>
                      </a:lnTo>
                      <a:lnTo>
                        <a:pt x="312" y="114"/>
                      </a:lnTo>
                      <a:lnTo>
                        <a:pt x="316" y="114"/>
                      </a:lnTo>
                      <a:lnTo>
                        <a:pt x="320" y="115"/>
                      </a:lnTo>
                      <a:lnTo>
                        <a:pt x="325" y="116"/>
                      </a:lnTo>
                      <a:lnTo>
                        <a:pt x="329" y="117"/>
                      </a:lnTo>
                      <a:lnTo>
                        <a:pt x="333" y="118"/>
                      </a:lnTo>
                      <a:lnTo>
                        <a:pt x="337" y="119"/>
                      </a:lnTo>
                      <a:lnTo>
                        <a:pt x="341" y="120"/>
                      </a:lnTo>
                      <a:lnTo>
                        <a:pt x="345" y="122"/>
                      </a:lnTo>
                      <a:lnTo>
                        <a:pt x="349" y="123"/>
                      </a:lnTo>
                      <a:lnTo>
                        <a:pt x="353" y="124"/>
                      </a:lnTo>
                      <a:lnTo>
                        <a:pt x="357" y="126"/>
                      </a:lnTo>
                      <a:lnTo>
                        <a:pt x="361" y="127"/>
                      </a:lnTo>
                      <a:lnTo>
                        <a:pt x="365" y="129"/>
                      </a:lnTo>
                      <a:lnTo>
                        <a:pt x="369" y="131"/>
                      </a:lnTo>
                      <a:lnTo>
                        <a:pt x="373" y="133"/>
                      </a:lnTo>
                      <a:lnTo>
                        <a:pt x="377" y="135"/>
                      </a:lnTo>
                      <a:lnTo>
                        <a:pt x="380" y="137"/>
                      </a:lnTo>
                      <a:lnTo>
                        <a:pt x="384" y="139"/>
                      </a:lnTo>
                      <a:lnTo>
                        <a:pt x="388" y="142"/>
                      </a:lnTo>
                      <a:lnTo>
                        <a:pt x="391" y="144"/>
                      </a:lnTo>
                      <a:lnTo>
                        <a:pt x="430" y="245"/>
                      </a:lnTo>
                      <a:lnTo>
                        <a:pt x="431" y="251"/>
                      </a:lnTo>
                      <a:lnTo>
                        <a:pt x="431" y="256"/>
                      </a:lnTo>
                      <a:lnTo>
                        <a:pt x="432" y="262"/>
                      </a:lnTo>
                      <a:lnTo>
                        <a:pt x="432" y="267"/>
                      </a:lnTo>
                      <a:lnTo>
                        <a:pt x="432" y="272"/>
                      </a:lnTo>
                      <a:lnTo>
                        <a:pt x="432" y="277"/>
                      </a:lnTo>
                      <a:lnTo>
                        <a:pt x="432" y="282"/>
                      </a:lnTo>
                      <a:lnTo>
                        <a:pt x="432" y="287"/>
                      </a:lnTo>
                      <a:lnTo>
                        <a:pt x="432" y="292"/>
                      </a:lnTo>
                      <a:lnTo>
                        <a:pt x="432" y="297"/>
                      </a:lnTo>
                      <a:lnTo>
                        <a:pt x="431" y="302"/>
                      </a:lnTo>
                      <a:lnTo>
                        <a:pt x="431" y="307"/>
                      </a:lnTo>
                      <a:lnTo>
                        <a:pt x="430" y="311"/>
                      </a:lnTo>
                      <a:lnTo>
                        <a:pt x="429" y="315"/>
                      </a:lnTo>
                      <a:lnTo>
                        <a:pt x="428" y="320"/>
                      </a:lnTo>
                      <a:lnTo>
                        <a:pt x="428" y="324"/>
                      </a:lnTo>
                      <a:lnTo>
                        <a:pt x="426" y="328"/>
                      </a:lnTo>
                      <a:lnTo>
                        <a:pt x="425" y="333"/>
                      </a:lnTo>
                      <a:lnTo>
                        <a:pt x="424" y="336"/>
                      </a:lnTo>
                      <a:lnTo>
                        <a:pt x="423" y="340"/>
                      </a:lnTo>
                      <a:lnTo>
                        <a:pt x="421" y="344"/>
                      </a:lnTo>
                      <a:lnTo>
                        <a:pt x="420" y="348"/>
                      </a:lnTo>
                      <a:lnTo>
                        <a:pt x="419" y="352"/>
                      </a:lnTo>
                      <a:lnTo>
                        <a:pt x="417" y="356"/>
                      </a:lnTo>
                      <a:lnTo>
                        <a:pt x="415" y="359"/>
                      </a:lnTo>
                      <a:lnTo>
                        <a:pt x="413" y="362"/>
                      </a:lnTo>
                      <a:lnTo>
                        <a:pt x="412" y="366"/>
                      </a:lnTo>
                      <a:lnTo>
                        <a:pt x="410" y="369"/>
                      </a:lnTo>
                      <a:lnTo>
                        <a:pt x="408" y="372"/>
                      </a:lnTo>
                      <a:lnTo>
                        <a:pt x="406" y="375"/>
                      </a:lnTo>
                      <a:lnTo>
                        <a:pt x="404" y="379"/>
                      </a:lnTo>
                      <a:lnTo>
                        <a:pt x="401" y="381"/>
                      </a:lnTo>
                      <a:lnTo>
                        <a:pt x="399" y="384"/>
                      </a:lnTo>
                      <a:lnTo>
                        <a:pt x="396" y="387"/>
                      </a:lnTo>
                      <a:lnTo>
                        <a:pt x="394" y="390"/>
                      </a:lnTo>
                      <a:lnTo>
                        <a:pt x="392" y="392"/>
                      </a:lnTo>
                      <a:lnTo>
                        <a:pt x="389" y="395"/>
                      </a:lnTo>
                      <a:lnTo>
                        <a:pt x="386" y="397"/>
                      </a:lnTo>
                      <a:lnTo>
                        <a:pt x="384" y="400"/>
                      </a:lnTo>
                      <a:lnTo>
                        <a:pt x="381" y="402"/>
                      </a:lnTo>
                      <a:lnTo>
                        <a:pt x="378" y="405"/>
                      </a:lnTo>
                      <a:lnTo>
                        <a:pt x="376" y="407"/>
                      </a:lnTo>
                      <a:lnTo>
                        <a:pt x="373" y="409"/>
                      </a:lnTo>
                      <a:lnTo>
                        <a:pt x="369" y="411"/>
                      </a:lnTo>
                      <a:lnTo>
                        <a:pt x="367" y="413"/>
                      </a:lnTo>
                      <a:lnTo>
                        <a:pt x="364" y="415"/>
                      </a:lnTo>
                      <a:lnTo>
                        <a:pt x="361" y="417"/>
                      </a:lnTo>
                      <a:lnTo>
                        <a:pt x="357" y="419"/>
                      </a:lnTo>
                      <a:lnTo>
                        <a:pt x="354" y="421"/>
                      </a:lnTo>
                      <a:lnTo>
                        <a:pt x="351" y="422"/>
                      </a:lnTo>
                      <a:lnTo>
                        <a:pt x="348" y="423"/>
                      </a:lnTo>
                      <a:lnTo>
                        <a:pt x="344" y="425"/>
                      </a:lnTo>
                      <a:lnTo>
                        <a:pt x="341" y="427"/>
                      </a:lnTo>
                      <a:lnTo>
                        <a:pt x="337" y="428"/>
                      </a:lnTo>
                      <a:lnTo>
                        <a:pt x="334" y="429"/>
                      </a:lnTo>
                      <a:lnTo>
                        <a:pt x="330" y="430"/>
                      </a:lnTo>
                      <a:lnTo>
                        <a:pt x="327" y="432"/>
                      </a:lnTo>
                      <a:lnTo>
                        <a:pt x="323" y="433"/>
                      </a:lnTo>
                      <a:lnTo>
                        <a:pt x="320" y="434"/>
                      </a:lnTo>
                      <a:lnTo>
                        <a:pt x="316" y="435"/>
                      </a:lnTo>
                      <a:lnTo>
                        <a:pt x="312" y="436"/>
                      </a:lnTo>
                      <a:lnTo>
                        <a:pt x="309" y="437"/>
                      </a:lnTo>
                      <a:lnTo>
                        <a:pt x="305" y="438"/>
                      </a:lnTo>
                      <a:lnTo>
                        <a:pt x="302" y="439"/>
                      </a:lnTo>
                      <a:lnTo>
                        <a:pt x="298" y="439"/>
                      </a:lnTo>
                      <a:lnTo>
                        <a:pt x="294" y="440"/>
                      </a:lnTo>
                      <a:lnTo>
                        <a:pt x="290" y="440"/>
                      </a:lnTo>
                      <a:lnTo>
                        <a:pt x="286" y="441"/>
                      </a:lnTo>
                      <a:lnTo>
                        <a:pt x="282" y="441"/>
                      </a:lnTo>
                      <a:lnTo>
                        <a:pt x="278" y="441"/>
                      </a:lnTo>
                      <a:lnTo>
                        <a:pt x="274" y="441"/>
                      </a:lnTo>
                      <a:lnTo>
                        <a:pt x="271" y="441"/>
                      </a:lnTo>
                      <a:lnTo>
                        <a:pt x="267" y="440"/>
                      </a:lnTo>
                      <a:lnTo>
                        <a:pt x="262" y="440"/>
                      </a:lnTo>
                      <a:lnTo>
                        <a:pt x="258" y="440"/>
                      </a:lnTo>
                      <a:lnTo>
                        <a:pt x="255" y="439"/>
                      </a:lnTo>
                      <a:lnTo>
                        <a:pt x="250" y="439"/>
                      </a:lnTo>
                      <a:lnTo>
                        <a:pt x="247" y="438"/>
                      </a:lnTo>
                      <a:lnTo>
                        <a:pt x="242" y="437"/>
                      </a:lnTo>
                      <a:lnTo>
                        <a:pt x="239" y="436"/>
                      </a:lnTo>
                      <a:lnTo>
                        <a:pt x="235" y="435"/>
                      </a:lnTo>
                      <a:lnTo>
                        <a:pt x="231" y="434"/>
                      </a:lnTo>
                      <a:lnTo>
                        <a:pt x="227" y="433"/>
                      </a:lnTo>
                      <a:lnTo>
                        <a:pt x="223" y="432"/>
                      </a:lnTo>
                      <a:lnTo>
                        <a:pt x="219" y="429"/>
                      </a:lnTo>
                      <a:lnTo>
                        <a:pt x="215" y="428"/>
                      </a:lnTo>
                      <a:lnTo>
                        <a:pt x="211" y="426"/>
                      </a:lnTo>
                      <a:lnTo>
                        <a:pt x="207" y="424"/>
                      </a:lnTo>
                      <a:lnTo>
                        <a:pt x="203" y="423"/>
                      </a:lnTo>
                      <a:lnTo>
                        <a:pt x="200" y="421"/>
                      </a:lnTo>
                      <a:lnTo>
                        <a:pt x="196" y="418"/>
                      </a:lnTo>
                      <a:lnTo>
                        <a:pt x="192" y="417"/>
                      </a:lnTo>
                      <a:lnTo>
                        <a:pt x="188" y="414"/>
                      </a:lnTo>
                      <a:lnTo>
                        <a:pt x="185" y="412"/>
                      </a:lnTo>
                      <a:lnTo>
                        <a:pt x="181" y="410"/>
                      </a:lnTo>
                      <a:lnTo>
                        <a:pt x="178" y="407"/>
                      </a:lnTo>
                      <a:lnTo>
                        <a:pt x="174" y="404"/>
                      </a:lnTo>
                      <a:lnTo>
                        <a:pt x="170" y="401"/>
                      </a:lnTo>
                      <a:lnTo>
                        <a:pt x="167" y="398"/>
                      </a:lnTo>
                      <a:lnTo>
                        <a:pt x="164" y="395"/>
                      </a:lnTo>
                      <a:lnTo>
                        <a:pt x="161" y="392"/>
                      </a:lnTo>
                      <a:lnTo>
                        <a:pt x="158" y="389"/>
                      </a:lnTo>
                      <a:lnTo>
                        <a:pt x="155" y="385"/>
                      </a:lnTo>
                      <a:lnTo>
                        <a:pt x="151" y="382"/>
                      </a:lnTo>
                      <a:lnTo>
                        <a:pt x="148" y="379"/>
                      </a:lnTo>
                      <a:lnTo>
                        <a:pt x="146" y="375"/>
                      </a:lnTo>
                      <a:lnTo>
                        <a:pt x="143" y="371"/>
                      </a:lnTo>
                      <a:lnTo>
                        <a:pt x="140" y="368"/>
                      </a:lnTo>
                      <a:lnTo>
                        <a:pt x="137" y="364"/>
                      </a:lnTo>
                      <a:lnTo>
                        <a:pt x="135" y="360"/>
                      </a:lnTo>
                      <a:lnTo>
                        <a:pt x="132" y="356"/>
                      </a:lnTo>
                      <a:lnTo>
                        <a:pt x="130" y="352"/>
                      </a:lnTo>
                      <a:lnTo>
                        <a:pt x="127" y="347"/>
                      </a:lnTo>
                      <a:lnTo>
                        <a:pt x="126" y="343"/>
                      </a:lnTo>
                      <a:lnTo>
                        <a:pt x="124" y="339"/>
                      </a:lnTo>
                      <a:lnTo>
                        <a:pt x="121" y="334"/>
                      </a:lnTo>
                      <a:lnTo>
                        <a:pt x="120" y="330"/>
                      </a:lnTo>
                      <a:lnTo>
                        <a:pt x="118" y="325"/>
                      </a:lnTo>
                      <a:lnTo>
                        <a:pt x="116" y="320"/>
                      </a:lnTo>
                      <a:lnTo>
                        <a:pt x="115" y="315"/>
                      </a:lnTo>
                      <a:lnTo>
                        <a:pt x="113" y="311"/>
                      </a:lnTo>
                      <a:lnTo>
                        <a:pt x="112" y="306"/>
                      </a:lnTo>
                      <a:lnTo>
                        <a:pt x="111" y="301"/>
                      </a:lnTo>
                      <a:lnTo>
                        <a:pt x="110" y="296"/>
                      </a:lnTo>
                      <a:lnTo>
                        <a:pt x="109" y="290"/>
                      </a:lnTo>
                      <a:lnTo>
                        <a:pt x="108" y="285"/>
                      </a:lnTo>
                      <a:lnTo>
                        <a:pt x="108" y="279"/>
                      </a:lnTo>
                      <a:lnTo>
                        <a:pt x="107" y="274"/>
                      </a:lnTo>
                      <a:lnTo>
                        <a:pt x="104" y="284"/>
                      </a:lnTo>
                      <a:lnTo>
                        <a:pt x="104" y="285"/>
                      </a:lnTo>
                      <a:lnTo>
                        <a:pt x="104" y="286"/>
                      </a:lnTo>
                      <a:lnTo>
                        <a:pt x="103" y="287"/>
                      </a:lnTo>
                      <a:lnTo>
                        <a:pt x="103" y="289"/>
                      </a:lnTo>
                      <a:lnTo>
                        <a:pt x="103" y="291"/>
                      </a:lnTo>
                      <a:lnTo>
                        <a:pt x="103" y="292"/>
                      </a:lnTo>
                      <a:lnTo>
                        <a:pt x="102" y="293"/>
                      </a:lnTo>
                      <a:lnTo>
                        <a:pt x="102" y="295"/>
                      </a:lnTo>
                      <a:lnTo>
                        <a:pt x="102" y="296"/>
                      </a:lnTo>
                      <a:lnTo>
                        <a:pt x="102" y="297"/>
                      </a:lnTo>
                      <a:lnTo>
                        <a:pt x="102" y="298"/>
                      </a:lnTo>
                      <a:lnTo>
                        <a:pt x="101" y="300"/>
                      </a:lnTo>
                      <a:lnTo>
                        <a:pt x="101" y="301"/>
                      </a:lnTo>
                      <a:lnTo>
                        <a:pt x="101" y="302"/>
                      </a:lnTo>
                      <a:lnTo>
                        <a:pt x="100" y="304"/>
                      </a:lnTo>
                      <a:lnTo>
                        <a:pt x="100" y="306"/>
                      </a:lnTo>
                      <a:lnTo>
                        <a:pt x="100" y="307"/>
                      </a:lnTo>
                      <a:lnTo>
                        <a:pt x="100" y="308"/>
                      </a:lnTo>
                      <a:lnTo>
                        <a:pt x="99" y="310"/>
                      </a:lnTo>
                      <a:lnTo>
                        <a:pt x="99" y="312"/>
                      </a:lnTo>
                      <a:lnTo>
                        <a:pt x="98" y="313"/>
                      </a:lnTo>
                      <a:lnTo>
                        <a:pt x="98" y="315"/>
                      </a:lnTo>
                      <a:lnTo>
                        <a:pt x="97" y="317"/>
                      </a:lnTo>
                      <a:lnTo>
                        <a:pt x="97" y="319"/>
                      </a:lnTo>
                      <a:lnTo>
                        <a:pt x="97" y="320"/>
                      </a:lnTo>
                      <a:lnTo>
                        <a:pt x="96" y="322"/>
                      </a:lnTo>
                      <a:lnTo>
                        <a:pt x="96" y="323"/>
                      </a:lnTo>
                      <a:lnTo>
                        <a:pt x="95" y="325"/>
                      </a:lnTo>
                      <a:lnTo>
                        <a:pt x="94" y="326"/>
                      </a:lnTo>
                      <a:lnTo>
                        <a:pt x="94" y="328"/>
                      </a:lnTo>
                      <a:lnTo>
                        <a:pt x="93" y="329"/>
                      </a:lnTo>
                      <a:lnTo>
                        <a:pt x="92" y="331"/>
                      </a:lnTo>
                      <a:lnTo>
                        <a:pt x="92" y="333"/>
                      </a:lnTo>
                      <a:lnTo>
                        <a:pt x="91" y="334"/>
                      </a:lnTo>
                      <a:lnTo>
                        <a:pt x="90" y="335"/>
                      </a:lnTo>
                      <a:lnTo>
                        <a:pt x="90" y="336"/>
                      </a:lnTo>
                      <a:lnTo>
                        <a:pt x="89" y="337"/>
                      </a:lnTo>
                      <a:lnTo>
                        <a:pt x="88" y="339"/>
                      </a:lnTo>
                      <a:lnTo>
                        <a:pt x="87" y="340"/>
                      </a:lnTo>
                      <a:lnTo>
                        <a:pt x="86" y="341"/>
                      </a:lnTo>
                      <a:lnTo>
                        <a:pt x="86" y="342"/>
                      </a:lnTo>
                      <a:lnTo>
                        <a:pt x="84" y="344"/>
                      </a:lnTo>
                      <a:lnTo>
                        <a:pt x="82" y="346"/>
                      </a:lnTo>
                      <a:lnTo>
                        <a:pt x="81" y="346"/>
                      </a:lnTo>
                      <a:lnTo>
                        <a:pt x="80" y="347"/>
                      </a:lnTo>
                      <a:lnTo>
                        <a:pt x="79" y="347"/>
                      </a:lnTo>
                      <a:lnTo>
                        <a:pt x="78" y="348"/>
                      </a:lnTo>
                      <a:lnTo>
                        <a:pt x="77" y="348"/>
                      </a:lnTo>
                      <a:lnTo>
                        <a:pt x="76" y="348"/>
                      </a:lnTo>
                      <a:lnTo>
                        <a:pt x="74" y="348"/>
                      </a:lnTo>
                      <a:lnTo>
                        <a:pt x="73" y="348"/>
                      </a:lnTo>
                      <a:lnTo>
                        <a:pt x="72" y="348"/>
                      </a:lnTo>
                      <a:lnTo>
                        <a:pt x="71" y="348"/>
                      </a:lnTo>
                      <a:lnTo>
                        <a:pt x="69" y="347"/>
                      </a:lnTo>
                      <a:lnTo>
                        <a:pt x="68" y="347"/>
                      </a:lnTo>
                      <a:lnTo>
                        <a:pt x="66" y="346"/>
                      </a:lnTo>
                      <a:lnTo>
                        <a:pt x="65" y="346"/>
                      </a:lnTo>
                      <a:lnTo>
                        <a:pt x="64" y="345"/>
                      </a:lnTo>
                      <a:lnTo>
                        <a:pt x="63" y="345"/>
                      </a:lnTo>
                      <a:lnTo>
                        <a:pt x="62" y="344"/>
                      </a:lnTo>
                      <a:lnTo>
                        <a:pt x="61" y="342"/>
                      </a:lnTo>
                      <a:lnTo>
                        <a:pt x="60" y="342"/>
                      </a:lnTo>
                      <a:lnTo>
                        <a:pt x="59" y="341"/>
                      </a:lnTo>
                      <a:lnTo>
                        <a:pt x="57" y="339"/>
                      </a:lnTo>
                      <a:lnTo>
                        <a:pt x="56" y="336"/>
                      </a:lnTo>
                      <a:lnTo>
                        <a:pt x="55" y="334"/>
                      </a:lnTo>
                      <a:lnTo>
                        <a:pt x="54" y="332"/>
                      </a:lnTo>
                      <a:lnTo>
                        <a:pt x="53" y="330"/>
                      </a:lnTo>
                      <a:lnTo>
                        <a:pt x="53" y="329"/>
                      </a:lnTo>
                      <a:lnTo>
                        <a:pt x="53" y="328"/>
                      </a:lnTo>
                      <a:lnTo>
                        <a:pt x="53" y="326"/>
                      </a:lnTo>
                      <a:lnTo>
                        <a:pt x="52" y="325"/>
                      </a:lnTo>
                      <a:lnTo>
                        <a:pt x="52" y="324"/>
                      </a:lnTo>
                      <a:lnTo>
                        <a:pt x="52" y="323"/>
                      </a:lnTo>
                      <a:lnTo>
                        <a:pt x="52" y="321"/>
                      </a:lnTo>
                      <a:lnTo>
                        <a:pt x="52" y="320"/>
                      </a:lnTo>
                      <a:lnTo>
                        <a:pt x="52" y="318"/>
                      </a:lnTo>
                      <a:lnTo>
                        <a:pt x="52" y="317"/>
                      </a:lnTo>
                      <a:lnTo>
                        <a:pt x="52" y="315"/>
                      </a:lnTo>
                      <a:lnTo>
                        <a:pt x="52" y="314"/>
                      </a:lnTo>
                      <a:lnTo>
                        <a:pt x="52" y="313"/>
                      </a:lnTo>
                      <a:lnTo>
                        <a:pt x="52" y="312"/>
                      </a:lnTo>
                      <a:lnTo>
                        <a:pt x="53" y="310"/>
                      </a:lnTo>
                      <a:lnTo>
                        <a:pt x="53" y="309"/>
                      </a:lnTo>
                      <a:lnTo>
                        <a:pt x="53" y="307"/>
                      </a:lnTo>
                      <a:lnTo>
                        <a:pt x="53" y="306"/>
                      </a:lnTo>
                      <a:lnTo>
                        <a:pt x="53" y="304"/>
                      </a:lnTo>
                      <a:lnTo>
                        <a:pt x="53" y="303"/>
                      </a:lnTo>
                      <a:lnTo>
                        <a:pt x="54" y="302"/>
                      </a:lnTo>
                      <a:lnTo>
                        <a:pt x="54" y="301"/>
                      </a:lnTo>
                      <a:lnTo>
                        <a:pt x="54" y="300"/>
                      </a:lnTo>
                      <a:lnTo>
                        <a:pt x="55" y="298"/>
                      </a:lnTo>
                      <a:lnTo>
                        <a:pt x="55" y="297"/>
                      </a:lnTo>
                      <a:lnTo>
                        <a:pt x="55" y="296"/>
                      </a:lnTo>
                      <a:lnTo>
                        <a:pt x="56" y="295"/>
                      </a:lnTo>
                      <a:lnTo>
                        <a:pt x="56" y="292"/>
                      </a:lnTo>
                      <a:lnTo>
                        <a:pt x="57" y="290"/>
                      </a:lnTo>
                      <a:lnTo>
                        <a:pt x="57" y="289"/>
                      </a:lnTo>
                      <a:lnTo>
                        <a:pt x="57" y="287"/>
                      </a:lnTo>
                      <a:lnTo>
                        <a:pt x="58" y="285"/>
                      </a:lnTo>
                      <a:lnTo>
                        <a:pt x="59" y="284"/>
                      </a:lnTo>
                      <a:lnTo>
                        <a:pt x="59" y="282"/>
                      </a:lnTo>
                      <a:lnTo>
                        <a:pt x="60" y="282"/>
                      </a:lnTo>
                      <a:lnTo>
                        <a:pt x="56" y="278"/>
                      </a:lnTo>
                      <a:lnTo>
                        <a:pt x="55" y="279"/>
                      </a:lnTo>
                      <a:lnTo>
                        <a:pt x="54" y="280"/>
                      </a:lnTo>
                      <a:lnTo>
                        <a:pt x="53" y="281"/>
                      </a:lnTo>
                      <a:lnTo>
                        <a:pt x="53" y="282"/>
                      </a:lnTo>
                      <a:lnTo>
                        <a:pt x="52" y="283"/>
                      </a:lnTo>
                      <a:lnTo>
                        <a:pt x="51" y="285"/>
                      </a:lnTo>
                      <a:lnTo>
                        <a:pt x="50" y="286"/>
                      </a:lnTo>
                      <a:lnTo>
                        <a:pt x="49" y="288"/>
                      </a:lnTo>
                      <a:lnTo>
                        <a:pt x="47" y="289"/>
                      </a:lnTo>
                      <a:lnTo>
                        <a:pt x="46" y="291"/>
                      </a:lnTo>
                      <a:lnTo>
                        <a:pt x="45" y="292"/>
                      </a:lnTo>
                      <a:lnTo>
                        <a:pt x="43" y="295"/>
                      </a:lnTo>
                      <a:lnTo>
                        <a:pt x="42" y="296"/>
                      </a:lnTo>
                      <a:lnTo>
                        <a:pt x="40" y="298"/>
                      </a:lnTo>
                      <a:lnTo>
                        <a:pt x="38" y="300"/>
                      </a:lnTo>
                      <a:lnTo>
                        <a:pt x="37" y="301"/>
                      </a:lnTo>
                      <a:lnTo>
                        <a:pt x="34" y="303"/>
                      </a:lnTo>
                      <a:lnTo>
                        <a:pt x="33" y="304"/>
                      </a:lnTo>
                      <a:lnTo>
                        <a:pt x="32" y="304"/>
                      </a:lnTo>
                      <a:lnTo>
                        <a:pt x="31" y="306"/>
                      </a:lnTo>
                      <a:lnTo>
                        <a:pt x="30" y="306"/>
                      </a:lnTo>
                      <a:lnTo>
                        <a:pt x="29" y="307"/>
                      </a:lnTo>
                      <a:lnTo>
                        <a:pt x="28" y="307"/>
                      </a:lnTo>
                      <a:lnTo>
                        <a:pt x="27" y="308"/>
                      </a:lnTo>
                      <a:lnTo>
                        <a:pt x="26" y="308"/>
                      </a:lnTo>
                      <a:lnTo>
                        <a:pt x="25" y="309"/>
                      </a:lnTo>
                      <a:lnTo>
                        <a:pt x="24" y="309"/>
                      </a:lnTo>
                      <a:lnTo>
                        <a:pt x="23" y="309"/>
                      </a:lnTo>
                      <a:lnTo>
                        <a:pt x="22" y="309"/>
                      </a:lnTo>
                      <a:lnTo>
                        <a:pt x="21" y="310"/>
                      </a:lnTo>
                      <a:lnTo>
                        <a:pt x="20" y="310"/>
                      </a:lnTo>
                      <a:lnTo>
                        <a:pt x="18" y="310"/>
                      </a:lnTo>
                      <a:lnTo>
                        <a:pt x="17" y="310"/>
                      </a:lnTo>
                      <a:lnTo>
                        <a:pt x="15" y="310"/>
                      </a:lnTo>
                      <a:lnTo>
                        <a:pt x="14" y="310"/>
                      </a:lnTo>
                      <a:lnTo>
                        <a:pt x="13" y="309"/>
                      </a:lnTo>
                      <a:lnTo>
                        <a:pt x="11" y="309"/>
                      </a:lnTo>
                      <a:lnTo>
                        <a:pt x="10" y="308"/>
                      </a:lnTo>
                      <a:lnTo>
                        <a:pt x="9" y="308"/>
                      </a:lnTo>
                      <a:lnTo>
                        <a:pt x="7" y="307"/>
                      </a:lnTo>
                      <a:lnTo>
                        <a:pt x="7" y="306"/>
                      </a:lnTo>
                      <a:lnTo>
                        <a:pt x="6" y="306"/>
                      </a:lnTo>
                      <a:lnTo>
                        <a:pt x="5" y="304"/>
                      </a:lnTo>
                      <a:lnTo>
                        <a:pt x="3" y="303"/>
                      </a:lnTo>
                      <a:lnTo>
                        <a:pt x="3" y="301"/>
                      </a:lnTo>
                      <a:lnTo>
                        <a:pt x="2" y="300"/>
                      </a:lnTo>
                      <a:lnTo>
                        <a:pt x="1" y="297"/>
                      </a:lnTo>
                      <a:lnTo>
                        <a:pt x="0" y="296"/>
                      </a:lnTo>
                      <a:lnTo>
                        <a:pt x="0" y="293"/>
                      </a:lnTo>
                      <a:lnTo>
                        <a:pt x="0" y="292"/>
                      </a:lnTo>
                      <a:lnTo>
                        <a:pt x="0" y="291"/>
                      </a:lnTo>
                      <a:lnTo>
                        <a:pt x="0" y="290"/>
                      </a:lnTo>
                      <a:lnTo>
                        <a:pt x="0" y="289"/>
                      </a:lnTo>
                      <a:lnTo>
                        <a:pt x="0" y="286"/>
                      </a:lnTo>
                      <a:lnTo>
                        <a:pt x="0" y="284"/>
                      </a:lnTo>
                      <a:lnTo>
                        <a:pt x="0" y="282"/>
                      </a:lnTo>
                      <a:lnTo>
                        <a:pt x="0" y="281"/>
                      </a:lnTo>
                      <a:lnTo>
                        <a:pt x="0" y="280"/>
                      </a:lnTo>
                      <a:lnTo>
                        <a:pt x="1" y="279"/>
                      </a:lnTo>
                      <a:lnTo>
                        <a:pt x="1" y="278"/>
                      </a:lnTo>
                      <a:lnTo>
                        <a:pt x="2" y="276"/>
                      </a:lnTo>
                      <a:lnTo>
                        <a:pt x="2" y="275"/>
                      </a:lnTo>
                      <a:lnTo>
                        <a:pt x="3" y="274"/>
                      </a:lnTo>
                      <a:lnTo>
                        <a:pt x="3" y="272"/>
                      </a:lnTo>
                      <a:lnTo>
                        <a:pt x="3" y="271"/>
                      </a:lnTo>
                      <a:lnTo>
                        <a:pt x="3" y="269"/>
                      </a:lnTo>
                      <a:lnTo>
                        <a:pt x="4" y="268"/>
                      </a:lnTo>
                      <a:lnTo>
                        <a:pt x="5" y="267"/>
                      </a:lnTo>
                      <a:lnTo>
                        <a:pt x="5" y="265"/>
                      </a:lnTo>
                      <a:lnTo>
                        <a:pt x="6" y="264"/>
                      </a:lnTo>
                      <a:lnTo>
                        <a:pt x="7" y="262"/>
                      </a:lnTo>
                      <a:lnTo>
                        <a:pt x="7" y="260"/>
                      </a:lnTo>
                      <a:lnTo>
                        <a:pt x="7" y="259"/>
                      </a:lnTo>
                      <a:lnTo>
                        <a:pt x="8" y="258"/>
                      </a:lnTo>
                      <a:lnTo>
                        <a:pt x="9" y="257"/>
                      </a:lnTo>
                      <a:lnTo>
                        <a:pt x="9" y="255"/>
                      </a:lnTo>
                      <a:lnTo>
                        <a:pt x="10" y="253"/>
                      </a:lnTo>
                      <a:lnTo>
                        <a:pt x="11" y="252"/>
                      </a:lnTo>
                      <a:lnTo>
                        <a:pt x="11" y="251"/>
                      </a:lnTo>
                      <a:lnTo>
                        <a:pt x="12" y="249"/>
                      </a:lnTo>
                      <a:lnTo>
                        <a:pt x="13" y="248"/>
                      </a:lnTo>
                      <a:lnTo>
                        <a:pt x="14" y="246"/>
                      </a:lnTo>
                      <a:lnTo>
                        <a:pt x="14" y="245"/>
                      </a:lnTo>
                      <a:lnTo>
                        <a:pt x="14" y="243"/>
                      </a:lnTo>
                      <a:lnTo>
                        <a:pt x="15" y="242"/>
                      </a:lnTo>
                      <a:lnTo>
                        <a:pt x="16" y="240"/>
                      </a:lnTo>
                      <a:lnTo>
                        <a:pt x="17" y="239"/>
                      </a:lnTo>
                      <a:lnTo>
                        <a:pt x="17" y="237"/>
                      </a:lnTo>
                      <a:lnTo>
                        <a:pt x="18" y="236"/>
                      </a:lnTo>
                      <a:lnTo>
                        <a:pt x="19" y="234"/>
                      </a:lnTo>
                      <a:lnTo>
                        <a:pt x="19" y="233"/>
                      </a:lnTo>
                      <a:lnTo>
                        <a:pt x="20" y="231"/>
                      </a:lnTo>
                      <a:lnTo>
                        <a:pt x="21" y="230"/>
                      </a:lnTo>
                      <a:lnTo>
                        <a:pt x="22" y="229"/>
                      </a:lnTo>
                      <a:lnTo>
                        <a:pt x="22" y="227"/>
                      </a:lnTo>
                      <a:lnTo>
                        <a:pt x="76" y="137"/>
                      </a:lnTo>
                      <a:lnTo>
                        <a:pt x="72" y="1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325" name="Freeform 220"/>
                <p:cNvSpPr>
                  <a:spLocks/>
                </p:cNvSpPr>
                <p:nvPr/>
              </p:nvSpPr>
              <p:spPr bwMode="auto">
                <a:xfrm>
                  <a:off x="3352" y="2330"/>
                  <a:ext cx="83" cy="84"/>
                </a:xfrm>
                <a:custGeom>
                  <a:avLst/>
                  <a:gdLst>
                    <a:gd name="T0" fmla="*/ 69 w 83"/>
                    <a:gd name="T1" fmla="*/ 0 h 84"/>
                    <a:gd name="T2" fmla="*/ 71 w 83"/>
                    <a:gd name="T3" fmla="*/ 1 h 84"/>
                    <a:gd name="T4" fmla="*/ 73 w 83"/>
                    <a:gd name="T5" fmla="*/ 2 h 84"/>
                    <a:gd name="T6" fmla="*/ 76 w 83"/>
                    <a:gd name="T7" fmla="*/ 3 h 84"/>
                    <a:gd name="T8" fmla="*/ 77 w 83"/>
                    <a:gd name="T9" fmla="*/ 5 h 84"/>
                    <a:gd name="T10" fmla="*/ 79 w 83"/>
                    <a:gd name="T11" fmla="*/ 8 h 84"/>
                    <a:gd name="T12" fmla="*/ 81 w 83"/>
                    <a:gd name="T13" fmla="*/ 11 h 84"/>
                    <a:gd name="T14" fmla="*/ 81 w 83"/>
                    <a:gd name="T15" fmla="*/ 15 h 84"/>
                    <a:gd name="T16" fmla="*/ 81 w 83"/>
                    <a:gd name="T17" fmla="*/ 18 h 84"/>
                    <a:gd name="T18" fmla="*/ 82 w 83"/>
                    <a:gd name="T19" fmla="*/ 21 h 84"/>
                    <a:gd name="T20" fmla="*/ 82 w 83"/>
                    <a:gd name="T21" fmla="*/ 24 h 84"/>
                    <a:gd name="T22" fmla="*/ 83 w 83"/>
                    <a:gd name="T23" fmla="*/ 27 h 84"/>
                    <a:gd name="T24" fmla="*/ 83 w 83"/>
                    <a:gd name="T25" fmla="*/ 30 h 84"/>
                    <a:gd name="T26" fmla="*/ 83 w 83"/>
                    <a:gd name="T27" fmla="*/ 33 h 84"/>
                    <a:gd name="T28" fmla="*/ 83 w 83"/>
                    <a:gd name="T29" fmla="*/ 36 h 84"/>
                    <a:gd name="T30" fmla="*/ 83 w 83"/>
                    <a:gd name="T31" fmla="*/ 39 h 84"/>
                    <a:gd name="T32" fmla="*/ 83 w 83"/>
                    <a:gd name="T33" fmla="*/ 43 h 84"/>
                    <a:gd name="T34" fmla="*/ 83 w 83"/>
                    <a:gd name="T35" fmla="*/ 47 h 84"/>
                    <a:gd name="T36" fmla="*/ 82 w 83"/>
                    <a:gd name="T37" fmla="*/ 50 h 84"/>
                    <a:gd name="T38" fmla="*/ 81 w 83"/>
                    <a:gd name="T39" fmla="*/ 54 h 84"/>
                    <a:gd name="T40" fmla="*/ 80 w 83"/>
                    <a:gd name="T41" fmla="*/ 57 h 84"/>
                    <a:gd name="T42" fmla="*/ 79 w 83"/>
                    <a:gd name="T43" fmla="*/ 60 h 84"/>
                    <a:gd name="T44" fmla="*/ 77 w 83"/>
                    <a:gd name="T45" fmla="*/ 64 h 84"/>
                    <a:gd name="T46" fmla="*/ 75 w 83"/>
                    <a:gd name="T47" fmla="*/ 67 h 84"/>
                    <a:gd name="T48" fmla="*/ 73 w 83"/>
                    <a:gd name="T49" fmla="*/ 70 h 84"/>
                    <a:gd name="T50" fmla="*/ 69 w 83"/>
                    <a:gd name="T51" fmla="*/ 72 h 84"/>
                    <a:gd name="T52" fmla="*/ 66 w 83"/>
                    <a:gd name="T53" fmla="*/ 75 h 84"/>
                    <a:gd name="T54" fmla="*/ 62 w 83"/>
                    <a:gd name="T55" fmla="*/ 77 h 84"/>
                    <a:gd name="T56" fmla="*/ 58 w 83"/>
                    <a:gd name="T57" fmla="*/ 79 h 84"/>
                    <a:gd name="T58" fmla="*/ 54 w 83"/>
                    <a:gd name="T59" fmla="*/ 81 h 84"/>
                    <a:gd name="T60" fmla="*/ 49 w 83"/>
                    <a:gd name="T61" fmla="*/ 82 h 84"/>
                    <a:gd name="T62" fmla="*/ 43 w 83"/>
                    <a:gd name="T63" fmla="*/ 83 h 84"/>
                    <a:gd name="T64" fmla="*/ 36 w 83"/>
                    <a:gd name="T65" fmla="*/ 83 h 84"/>
                    <a:gd name="T66" fmla="*/ 30 w 83"/>
                    <a:gd name="T67" fmla="*/ 83 h 84"/>
                    <a:gd name="T68" fmla="*/ 22 w 83"/>
                    <a:gd name="T69" fmla="*/ 83 h 84"/>
                    <a:gd name="T70" fmla="*/ 14 w 83"/>
                    <a:gd name="T71" fmla="*/ 82 h 84"/>
                    <a:gd name="T72" fmla="*/ 5 w 83"/>
                    <a:gd name="T73" fmla="*/ 81 h 84"/>
                    <a:gd name="T74" fmla="*/ 76 w 83"/>
                    <a:gd name="T75" fmla="*/ 60 h 84"/>
                    <a:gd name="T76" fmla="*/ 58 w 83"/>
                    <a:gd name="T77" fmla="*/ 22 h 84"/>
                    <a:gd name="T78" fmla="*/ 69 w 83"/>
                    <a:gd name="T79" fmla="*/ 0 h 84"/>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83"/>
                    <a:gd name="T121" fmla="*/ 0 h 84"/>
                    <a:gd name="T122" fmla="*/ 83 w 83"/>
                    <a:gd name="T123" fmla="*/ 84 h 84"/>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83" h="84">
                      <a:moveTo>
                        <a:pt x="69" y="0"/>
                      </a:moveTo>
                      <a:lnTo>
                        <a:pt x="69" y="0"/>
                      </a:lnTo>
                      <a:lnTo>
                        <a:pt x="71" y="0"/>
                      </a:lnTo>
                      <a:lnTo>
                        <a:pt x="71" y="1"/>
                      </a:lnTo>
                      <a:lnTo>
                        <a:pt x="73" y="1"/>
                      </a:lnTo>
                      <a:lnTo>
                        <a:pt x="73" y="2"/>
                      </a:lnTo>
                      <a:lnTo>
                        <a:pt x="75" y="3"/>
                      </a:lnTo>
                      <a:lnTo>
                        <a:pt x="76" y="3"/>
                      </a:lnTo>
                      <a:lnTo>
                        <a:pt x="77" y="4"/>
                      </a:lnTo>
                      <a:lnTo>
                        <a:pt x="77" y="5"/>
                      </a:lnTo>
                      <a:lnTo>
                        <a:pt x="79" y="7"/>
                      </a:lnTo>
                      <a:lnTo>
                        <a:pt x="79" y="8"/>
                      </a:lnTo>
                      <a:lnTo>
                        <a:pt x="80" y="10"/>
                      </a:lnTo>
                      <a:lnTo>
                        <a:pt x="81" y="11"/>
                      </a:lnTo>
                      <a:lnTo>
                        <a:pt x="81" y="14"/>
                      </a:lnTo>
                      <a:lnTo>
                        <a:pt x="81" y="15"/>
                      </a:lnTo>
                      <a:lnTo>
                        <a:pt x="81" y="16"/>
                      </a:lnTo>
                      <a:lnTo>
                        <a:pt x="81" y="18"/>
                      </a:lnTo>
                      <a:lnTo>
                        <a:pt x="82" y="20"/>
                      </a:lnTo>
                      <a:lnTo>
                        <a:pt x="82" y="21"/>
                      </a:lnTo>
                      <a:lnTo>
                        <a:pt x="82" y="23"/>
                      </a:lnTo>
                      <a:lnTo>
                        <a:pt x="82" y="24"/>
                      </a:lnTo>
                      <a:lnTo>
                        <a:pt x="83" y="25"/>
                      </a:lnTo>
                      <a:lnTo>
                        <a:pt x="83" y="27"/>
                      </a:lnTo>
                      <a:lnTo>
                        <a:pt x="83" y="28"/>
                      </a:lnTo>
                      <a:lnTo>
                        <a:pt x="83" y="30"/>
                      </a:lnTo>
                      <a:lnTo>
                        <a:pt x="83" y="32"/>
                      </a:lnTo>
                      <a:lnTo>
                        <a:pt x="83" y="33"/>
                      </a:lnTo>
                      <a:lnTo>
                        <a:pt x="83" y="35"/>
                      </a:lnTo>
                      <a:lnTo>
                        <a:pt x="83" y="36"/>
                      </a:lnTo>
                      <a:lnTo>
                        <a:pt x="83" y="38"/>
                      </a:lnTo>
                      <a:lnTo>
                        <a:pt x="83" y="39"/>
                      </a:lnTo>
                      <a:lnTo>
                        <a:pt x="83" y="42"/>
                      </a:lnTo>
                      <a:lnTo>
                        <a:pt x="83" y="43"/>
                      </a:lnTo>
                      <a:lnTo>
                        <a:pt x="83" y="45"/>
                      </a:lnTo>
                      <a:lnTo>
                        <a:pt x="83" y="47"/>
                      </a:lnTo>
                      <a:lnTo>
                        <a:pt x="82" y="48"/>
                      </a:lnTo>
                      <a:lnTo>
                        <a:pt x="82" y="50"/>
                      </a:lnTo>
                      <a:lnTo>
                        <a:pt x="82" y="52"/>
                      </a:lnTo>
                      <a:lnTo>
                        <a:pt x="81" y="54"/>
                      </a:lnTo>
                      <a:lnTo>
                        <a:pt x="81" y="55"/>
                      </a:lnTo>
                      <a:lnTo>
                        <a:pt x="80" y="57"/>
                      </a:lnTo>
                      <a:lnTo>
                        <a:pt x="80" y="59"/>
                      </a:lnTo>
                      <a:lnTo>
                        <a:pt x="79" y="60"/>
                      </a:lnTo>
                      <a:lnTo>
                        <a:pt x="78" y="62"/>
                      </a:lnTo>
                      <a:lnTo>
                        <a:pt x="77" y="64"/>
                      </a:lnTo>
                      <a:lnTo>
                        <a:pt x="76" y="65"/>
                      </a:lnTo>
                      <a:lnTo>
                        <a:pt x="75" y="67"/>
                      </a:lnTo>
                      <a:lnTo>
                        <a:pt x="74" y="68"/>
                      </a:lnTo>
                      <a:lnTo>
                        <a:pt x="73" y="70"/>
                      </a:lnTo>
                      <a:lnTo>
                        <a:pt x="71" y="71"/>
                      </a:lnTo>
                      <a:lnTo>
                        <a:pt x="69" y="72"/>
                      </a:lnTo>
                      <a:lnTo>
                        <a:pt x="68" y="74"/>
                      </a:lnTo>
                      <a:lnTo>
                        <a:pt x="66" y="75"/>
                      </a:lnTo>
                      <a:lnTo>
                        <a:pt x="65" y="76"/>
                      </a:lnTo>
                      <a:lnTo>
                        <a:pt x="62" y="77"/>
                      </a:lnTo>
                      <a:lnTo>
                        <a:pt x="61" y="78"/>
                      </a:lnTo>
                      <a:lnTo>
                        <a:pt x="58" y="79"/>
                      </a:lnTo>
                      <a:lnTo>
                        <a:pt x="56" y="80"/>
                      </a:lnTo>
                      <a:lnTo>
                        <a:pt x="54" y="81"/>
                      </a:lnTo>
                      <a:lnTo>
                        <a:pt x="51" y="82"/>
                      </a:lnTo>
                      <a:lnTo>
                        <a:pt x="49" y="82"/>
                      </a:lnTo>
                      <a:lnTo>
                        <a:pt x="46" y="83"/>
                      </a:lnTo>
                      <a:lnTo>
                        <a:pt x="43" y="83"/>
                      </a:lnTo>
                      <a:lnTo>
                        <a:pt x="40" y="83"/>
                      </a:lnTo>
                      <a:lnTo>
                        <a:pt x="36" y="83"/>
                      </a:lnTo>
                      <a:lnTo>
                        <a:pt x="33" y="84"/>
                      </a:lnTo>
                      <a:lnTo>
                        <a:pt x="30" y="83"/>
                      </a:lnTo>
                      <a:lnTo>
                        <a:pt x="26" y="83"/>
                      </a:lnTo>
                      <a:lnTo>
                        <a:pt x="22" y="83"/>
                      </a:lnTo>
                      <a:lnTo>
                        <a:pt x="18" y="83"/>
                      </a:lnTo>
                      <a:lnTo>
                        <a:pt x="14" y="82"/>
                      </a:lnTo>
                      <a:lnTo>
                        <a:pt x="9" y="82"/>
                      </a:lnTo>
                      <a:lnTo>
                        <a:pt x="5" y="81"/>
                      </a:lnTo>
                      <a:lnTo>
                        <a:pt x="0" y="81"/>
                      </a:lnTo>
                      <a:lnTo>
                        <a:pt x="76" y="60"/>
                      </a:lnTo>
                      <a:lnTo>
                        <a:pt x="74" y="25"/>
                      </a:lnTo>
                      <a:lnTo>
                        <a:pt x="58" y="22"/>
                      </a:lnTo>
                      <a:lnTo>
                        <a:pt x="69" y="0"/>
                      </a:lnTo>
                      <a:close/>
                    </a:path>
                  </a:pathLst>
                </a:custGeom>
                <a:solidFill>
                  <a:srgbClr val="FFB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326" name="Freeform 221"/>
                <p:cNvSpPr>
                  <a:spLocks/>
                </p:cNvSpPr>
                <p:nvPr/>
              </p:nvSpPr>
              <p:spPr bwMode="auto">
                <a:xfrm>
                  <a:off x="3211" y="2223"/>
                  <a:ext cx="215" cy="143"/>
                </a:xfrm>
                <a:custGeom>
                  <a:avLst/>
                  <a:gdLst>
                    <a:gd name="T0" fmla="*/ 11 w 215"/>
                    <a:gd name="T1" fmla="*/ 2 h 143"/>
                    <a:gd name="T2" fmla="*/ 8 w 215"/>
                    <a:gd name="T3" fmla="*/ 5 h 143"/>
                    <a:gd name="T4" fmla="*/ 6 w 215"/>
                    <a:gd name="T5" fmla="*/ 8 h 143"/>
                    <a:gd name="T6" fmla="*/ 4 w 215"/>
                    <a:gd name="T7" fmla="*/ 13 h 143"/>
                    <a:gd name="T8" fmla="*/ 2 w 215"/>
                    <a:gd name="T9" fmla="*/ 17 h 143"/>
                    <a:gd name="T10" fmla="*/ 1 w 215"/>
                    <a:gd name="T11" fmla="*/ 19 h 143"/>
                    <a:gd name="T12" fmla="*/ 0 w 215"/>
                    <a:gd name="T13" fmla="*/ 23 h 143"/>
                    <a:gd name="T14" fmla="*/ 0 w 215"/>
                    <a:gd name="T15" fmla="*/ 27 h 143"/>
                    <a:gd name="T16" fmla="*/ 0 w 215"/>
                    <a:gd name="T17" fmla="*/ 32 h 143"/>
                    <a:gd name="T18" fmla="*/ 0 w 215"/>
                    <a:gd name="T19" fmla="*/ 38 h 143"/>
                    <a:gd name="T20" fmla="*/ 1 w 215"/>
                    <a:gd name="T21" fmla="*/ 44 h 143"/>
                    <a:gd name="T22" fmla="*/ 2 w 215"/>
                    <a:gd name="T23" fmla="*/ 51 h 143"/>
                    <a:gd name="T24" fmla="*/ 3 w 215"/>
                    <a:gd name="T25" fmla="*/ 58 h 143"/>
                    <a:gd name="T26" fmla="*/ 5 w 215"/>
                    <a:gd name="T27" fmla="*/ 66 h 143"/>
                    <a:gd name="T28" fmla="*/ 8 w 215"/>
                    <a:gd name="T29" fmla="*/ 73 h 143"/>
                    <a:gd name="T30" fmla="*/ 11 w 215"/>
                    <a:gd name="T31" fmla="*/ 80 h 143"/>
                    <a:gd name="T32" fmla="*/ 15 w 215"/>
                    <a:gd name="T33" fmla="*/ 88 h 143"/>
                    <a:gd name="T34" fmla="*/ 20 w 215"/>
                    <a:gd name="T35" fmla="*/ 96 h 143"/>
                    <a:gd name="T36" fmla="*/ 26 w 215"/>
                    <a:gd name="T37" fmla="*/ 103 h 143"/>
                    <a:gd name="T38" fmla="*/ 33 w 215"/>
                    <a:gd name="T39" fmla="*/ 110 h 143"/>
                    <a:gd name="T40" fmla="*/ 41 w 215"/>
                    <a:gd name="T41" fmla="*/ 117 h 143"/>
                    <a:gd name="T42" fmla="*/ 50 w 215"/>
                    <a:gd name="T43" fmla="*/ 123 h 143"/>
                    <a:gd name="T44" fmla="*/ 61 w 215"/>
                    <a:gd name="T45" fmla="*/ 128 h 143"/>
                    <a:gd name="T46" fmla="*/ 72 w 215"/>
                    <a:gd name="T47" fmla="*/ 133 h 143"/>
                    <a:gd name="T48" fmla="*/ 85 w 215"/>
                    <a:gd name="T49" fmla="*/ 137 h 143"/>
                    <a:gd name="T50" fmla="*/ 97 w 215"/>
                    <a:gd name="T51" fmla="*/ 139 h 143"/>
                    <a:gd name="T52" fmla="*/ 105 w 215"/>
                    <a:gd name="T53" fmla="*/ 140 h 143"/>
                    <a:gd name="T54" fmla="*/ 113 w 215"/>
                    <a:gd name="T55" fmla="*/ 141 h 143"/>
                    <a:gd name="T56" fmla="*/ 120 w 215"/>
                    <a:gd name="T57" fmla="*/ 142 h 143"/>
                    <a:gd name="T58" fmla="*/ 126 w 215"/>
                    <a:gd name="T59" fmla="*/ 143 h 143"/>
                    <a:gd name="T60" fmla="*/ 133 w 215"/>
                    <a:gd name="T61" fmla="*/ 143 h 143"/>
                    <a:gd name="T62" fmla="*/ 139 w 215"/>
                    <a:gd name="T63" fmla="*/ 143 h 143"/>
                    <a:gd name="T64" fmla="*/ 144 w 215"/>
                    <a:gd name="T65" fmla="*/ 143 h 143"/>
                    <a:gd name="T66" fmla="*/ 150 w 215"/>
                    <a:gd name="T67" fmla="*/ 143 h 143"/>
                    <a:gd name="T68" fmla="*/ 156 w 215"/>
                    <a:gd name="T69" fmla="*/ 143 h 143"/>
                    <a:gd name="T70" fmla="*/ 160 w 215"/>
                    <a:gd name="T71" fmla="*/ 142 h 143"/>
                    <a:gd name="T72" fmla="*/ 165 w 215"/>
                    <a:gd name="T73" fmla="*/ 142 h 143"/>
                    <a:gd name="T74" fmla="*/ 169 w 215"/>
                    <a:gd name="T75" fmla="*/ 140 h 143"/>
                    <a:gd name="T76" fmla="*/ 174 w 215"/>
                    <a:gd name="T77" fmla="*/ 140 h 143"/>
                    <a:gd name="T78" fmla="*/ 178 w 215"/>
                    <a:gd name="T79" fmla="*/ 138 h 143"/>
                    <a:gd name="T80" fmla="*/ 181 w 215"/>
                    <a:gd name="T81" fmla="*/ 138 h 143"/>
                    <a:gd name="T82" fmla="*/ 185 w 215"/>
                    <a:gd name="T83" fmla="*/ 136 h 143"/>
                    <a:gd name="T84" fmla="*/ 188 w 215"/>
                    <a:gd name="T85" fmla="*/ 135 h 143"/>
                    <a:gd name="T86" fmla="*/ 191 w 215"/>
                    <a:gd name="T87" fmla="*/ 133 h 143"/>
                    <a:gd name="T88" fmla="*/ 196 w 215"/>
                    <a:gd name="T89" fmla="*/ 131 h 143"/>
                    <a:gd name="T90" fmla="*/ 215 w 215"/>
                    <a:gd name="T91" fmla="*/ 109 h 143"/>
                    <a:gd name="T92" fmla="*/ 11 w 215"/>
                    <a:gd name="T93" fmla="*/ 0 h 143"/>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15"/>
                    <a:gd name="T142" fmla="*/ 0 h 143"/>
                    <a:gd name="T143" fmla="*/ 215 w 215"/>
                    <a:gd name="T144" fmla="*/ 143 h 143"/>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15" h="143">
                      <a:moveTo>
                        <a:pt x="11" y="0"/>
                      </a:moveTo>
                      <a:lnTo>
                        <a:pt x="11" y="0"/>
                      </a:lnTo>
                      <a:lnTo>
                        <a:pt x="11" y="2"/>
                      </a:lnTo>
                      <a:lnTo>
                        <a:pt x="10" y="2"/>
                      </a:lnTo>
                      <a:lnTo>
                        <a:pt x="9" y="3"/>
                      </a:lnTo>
                      <a:lnTo>
                        <a:pt x="8" y="5"/>
                      </a:lnTo>
                      <a:lnTo>
                        <a:pt x="7" y="6"/>
                      </a:lnTo>
                      <a:lnTo>
                        <a:pt x="7" y="7"/>
                      </a:lnTo>
                      <a:lnTo>
                        <a:pt x="6" y="8"/>
                      </a:lnTo>
                      <a:lnTo>
                        <a:pt x="5" y="10"/>
                      </a:lnTo>
                      <a:lnTo>
                        <a:pt x="4" y="12"/>
                      </a:lnTo>
                      <a:lnTo>
                        <a:pt x="4" y="13"/>
                      </a:lnTo>
                      <a:lnTo>
                        <a:pt x="3" y="14"/>
                      </a:lnTo>
                      <a:lnTo>
                        <a:pt x="2" y="16"/>
                      </a:lnTo>
                      <a:lnTo>
                        <a:pt x="2" y="17"/>
                      </a:lnTo>
                      <a:lnTo>
                        <a:pt x="1" y="18"/>
                      </a:lnTo>
                      <a:lnTo>
                        <a:pt x="1" y="19"/>
                      </a:lnTo>
                      <a:lnTo>
                        <a:pt x="1" y="21"/>
                      </a:lnTo>
                      <a:lnTo>
                        <a:pt x="0" y="22"/>
                      </a:lnTo>
                      <a:lnTo>
                        <a:pt x="0" y="23"/>
                      </a:lnTo>
                      <a:lnTo>
                        <a:pt x="0" y="24"/>
                      </a:lnTo>
                      <a:lnTo>
                        <a:pt x="0" y="25"/>
                      </a:lnTo>
                      <a:lnTo>
                        <a:pt x="0" y="27"/>
                      </a:lnTo>
                      <a:lnTo>
                        <a:pt x="0" y="29"/>
                      </a:lnTo>
                      <a:lnTo>
                        <a:pt x="0" y="30"/>
                      </a:lnTo>
                      <a:lnTo>
                        <a:pt x="0" y="32"/>
                      </a:lnTo>
                      <a:lnTo>
                        <a:pt x="0" y="34"/>
                      </a:lnTo>
                      <a:lnTo>
                        <a:pt x="0" y="36"/>
                      </a:lnTo>
                      <a:lnTo>
                        <a:pt x="0" y="38"/>
                      </a:lnTo>
                      <a:lnTo>
                        <a:pt x="0" y="40"/>
                      </a:lnTo>
                      <a:lnTo>
                        <a:pt x="0" y="42"/>
                      </a:lnTo>
                      <a:lnTo>
                        <a:pt x="1" y="44"/>
                      </a:lnTo>
                      <a:lnTo>
                        <a:pt x="1" y="46"/>
                      </a:lnTo>
                      <a:lnTo>
                        <a:pt x="1" y="49"/>
                      </a:lnTo>
                      <a:lnTo>
                        <a:pt x="2" y="51"/>
                      </a:lnTo>
                      <a:lnTo>
                        <a:pt x="2" y="54"/>
                      </a:lnTo>
                      <a:lnTo>
                        <a:pt x="3" y="56"/>
                      </a:lnTo>
                      <a:lnTo>
                        <a:pt x="3" y="58"/>
                      </a:lnTo>
                      <a:lnTo>
                        <a:pt x="4" y="60"/>
                      </a:lnTo>
                      <a:lnTo>
                        <a:pt x="4" y="63"/>
                      </a:lnTo>
                      <a:lnTo>
                        <a:pt x="5" y="66"/>
                      </a:lnTo>
                      <a:lnTo>
                        <a:pt x="6" y="68"/>
                      </a:lnTo>
                      <a:lnTo>
                        <a:pt x="7" y="71"/>
                      </a:lnTo>
                      <a:lnTo>
                        <a:pt x="8" y="73"/>
                      </a:lnTo>
                      <a:lnTo>
                        <a:pt x="9" y="76"/>
                      </a:lnTo>
                      <a:lnTo>
                        <a:pt x="10" y="78"/>
                      </a:lnTo>
                      <a:lnTo>
                        <a:pt x="11" y="80"/>
                      </a:lnTo>
                      <a:lnTo>
                        <a:pt x="12" y="83"/>
                      </a:lnTo>
                      <a:lnTo>
                        <a:pt x="14" y="86"/>
                      </a:lnTo>
                      <a:lnTo>
                        <a:pt x="15" y="88"/>
                      </a:lnTo>
                      <a:lnTo>
                        <a:pt x="17" y="91"/>
                      </a:lnTo>
                      <a:lnTo>
                        <a:pt x="19" y="94"/>
                      </a:lnTo>
                      <a:lnTo>
                        <a:pt x="20" y="96"/>
                      </a:lnTo>
                      <a:lnTo>
                        <a:pt x="22" y="98"/>
                      </a:lnTo>
                      <a:lnTo>
                        <a:pt x="24" y="101"/>
                      </a:lnTo>
                      <a:lnTo>
                        <a:pt x="26" y="103"/>
                      </a:lnTo>
                      <a:lnTo>
                        <a:pt x="28" y="105"/>
                      </a:lnTo>
                      <a:lnTo>
                        <a:pt x="31" y="108"/>
                      </a:lnTo>
                      <a:lnTo>
                        <a:pt x="33" y="110"/>
                      </a:lnTo>
                      <a:lnTo>
                        <a:pt x="36" y="112"/>
                      </a:lnTo>
                      <a:lnTo>
                        <a:pt x="38" y="115"/>
                      </a:lnTo>
                      <a:lnTo>
                        <a:pt x="41" y="117"/>
                      </a:lnTo>
                      <a:lnTo>
                        <a:pt x="44" y="119"/>
                      </a:lnTo>
                      <a:lnTo>
                        <a:pt x="47" y="121"/>
                      </a:lnTo>
                      <a:lnTo>
                        <a:pt x="50" y="123"/>
                      </a:lnTo>
                      <a:lnTo>
                        <a:pt x="54" y="124"/>
                      </a:lnTo>
                      <a:lnTo>
                        <a:pt x="57" y="127"/>
                      </a:lnTo>
                      <a:lnTo>
                        <a:pt x="61" y="128"/>
                      </a:lnTo>
                      <a:lnTo>
                        <a:pt x="64" y="130"/>
                      </a:lnTo>
                      <a:lnTo>
                        <a:pt x="68" y="132"/>
                      </a:lnTo>
                      <a:lnTo>
                        <a:pt x="72" y="133"/>
                      </a:lnTo>
                      <a:lnTo>
                        <a:pt x="77" y="134"/>
                      </a:lnTo>
                      <a:lnTo>
                        <a:pt x="81" y="135"/>
                      </a:lnTo>
                      <a:lnTo>
                        <a:pt x="85" y="137"/>
                      </a:lnTo>
                      <a:lnTo>
                        <a:pt x="90" y="138"/>
                      </a:lnTo>
                      <a:lnTo>
                        <a:pt x="95" y="139"/>
                      </a:lnTo>
                      <a:lnTo>
                        <a:pt x="97" y="139"/>
                      </a:lnTo>
                      <a:lnTo>
                        <a:pt x="100" y="140"/>
                      </a:lnTo>
                      <a:lnTo>
                        <a:pt x="103" y="140"/>
                      </a:lnTo>
                      <a:lnTo>
                        <a:pt x="105" y="140"/>
                      </a:lnTo>
                      <a:lnTo>
                        <a:pt x="108" y="140"/>
                      </a:lnTo>
                      <a:lnTo>
                        <a:pt x="110" y="141"/>
                      </a:lnTo>
                      <a:lnTo>
                        <a:pt x="113" y="141"/>
                      </a:lnTo>
                      <a:lnTo>
                        <a:pt x="115" y="142"/>
                      </a:lnTo>
                      <a:lnTo>
                        <a:pt x="117" y="142"/>
                      </a:lnTo>
                      <a:lnTo>
                        <a:pt x="120" y="142"/>
                      </a:lnTo>
                      <a:lnTo>
                        <a:pt x="122" y="142"/>
                      </a:lnTo>
                      <a:lnTo>
                        <a:pt x="124" y="143"/>
                      </a:lnTo>
                      <a:lnTo>
                        <a:pt x="126" y="143"/>
                      </a:lnTo>
                      <a:lnTo>
                        <a:pt x="128" y="143"/>
                      </a:lnTo>
                      <a:lnTo>
                        <a:pt x="131" y="143"/>
                      </a:lnTo>
                      <a:lnTo>
                        <a:pt x="133" y="143"/>
                      </a:lnTo>
                      <a:lnTo>
                        <a:pt x="135" y="143"/>
                      </a:lnTo>
                      <a:lnTo>
                        <a:pt x="137" y="143"/>
                      </a:lnTo>
                      <a:lnTo>
                        <a:pt x="139" y="143"/>
                      </a:lnTo>
                      <a:lnTo>
                        <a:pt x="141" y="143"/>
                      </a:lnTo>
                      <a:lnTo>
                        <a:pt x="143" y="143"/>
                      </a:lnTo>
                      <a:lnTo>
                        <a:pt x="144" y="143"/>
                      </a:lnTo>
                      <a:lnTo>
                        <a:pt x="146" y="143"/>
                      </a:lnTo>
                      <a:lnTo>
                        <a:pt x="148" y="143"/>
                      </a:lnTo>
                      <a:lnTo>
                        <a:pt x="150" y="143"/>
                      </a:lnTo>
                      <a:lnTo>
                        <a:pt x="152" y="143"/>
                      </a:lnTo>
                      <a:lnTo>
                        <a:pt x="154" y="143"/>
                      </a:lnTo>
                      <a:lnTo>
                        <a:pt x="156" y="143"/>
                      </a:lnTo>
                      <a:lnTo>
                        <a:pt x="157" y="142"/>
                      </a:lnTo>
                      <a:lnTo>
                        <a:pt x="159" y="142"/>
                      </a:lnTo>
                      <a:lnTo>
                        <a:pt x="160" y="142"/>
                      </a:lnTo>
                      <a:lnTo>
                        <a:pt x="162" y="142"/>
                      </a:lnTo>
                      <a:lnTo>
                        <a:pt x="163" y="142"/>
                      </a:lnTo>
                      <a:lnTo>
                        <a:pt x="165" y="142"/>
                      </a:lnTo>
                      <a:lnTo>
                        <a:pt x="167" y="141"/>
                      </a:lnTo>
                      <a:lnTo>
                        <a:pt x="168" y="141"/>
                      </a:lnTo>
                      <a:lnTo>
                        <a:pt x="169" y="140"/>
                      </a:lnTo>
                      <a:lnTo>
                        <a:pt x="171" y="140"/>
                      </a:lnTo>
                      <a:lnTo>
                        <a:pt x="172" y="140"/>
                      </a:lnTo>
                      <a:lnTo>
                        <a:pt x="174" y="140"/>
                      </a:lnTo>
                      <a:lnTo>
                        <a:pt x="175" y="139"/>
                      </a:lnTo>
                      <a:lnTo>
                        <a:pt x="176" y="139"/>
                      </a:lnTo>
                      <a:lnTo>
                        <a:pt x="178" y="138"/>
                      </a:lnTo>
                      <a:lnTo>
                        <a:pt x="179" y="138"/>
                      </a:lnTo>
                      <a:lnTo>
                        <a:pt x="180" y="138"/>
                      </a:lnTo>
                      <a:lnTo>
                        <a:pt x="181" y="138"/>
                      </a:lnTo>
                      <a:lnTo>
                        <a:pt x="183" y="137"/>
                      </a:lnTo>
                      <a:lnTo>
                        <a:pt x="184" y="137"/>
                      </a:lnTo>
                      <a:lnTo>
                        <a:pt x="185" y="136"/>
                      </a:lnTo>
                      <a:lnTo>
                        <a:pt x="186" y="135"/>
                      </a:lnTo>
                      <a:lnTo>
                        <a:pt x="187" y="135"/>
                      </a:lnTo>
                      <a:lnTo>
                        <a:pt x="188" y="135"/>
                      </a:lnTo>
                      <a:lnTo>
                        <a:pt x="189" y="134"/>
                      </a:lnTo>
                      <a:lnTo>
                        <a:pt x="190" y="134"/>
                      </a:lnTo>
                      <a:lnTo>
                        <a:pt x="191" y="133"/>
                      </a:lnTo>
                      <a:lnTo>
                        <a:pt x="192" y="133"/>
                      </a:lnTo>
                      <a:lnTo>
                        <a:pt x="194" y="132"/>
                      </a:lnTo>
                      <a:lnTo>
                        <a:pt x="196" y="131"/>
                      </a:lnTo>
                      <a:lnTo>
                        <a:pt x="197" y="131"/>
                      </a:lnTo>
                      <a:lnTo>
                        <a:pt x="199" y="129"/>
                      </a:lnTo>
                      <a:lnTo>
                        <a:pt x="215" y="109"/>
                      </a:lnTo>
                      <a:lnTo>
                        <a:pt x="107" y="51"/>
                      </a:lnTo>
                      <a:lnTo>
                        <a:pt x="11" y="0"/>
                      </a:lnTo>
                      <a:close/>
                    </a:path>
                  </a:pathLst>
                </a:custGeom>
                <a:solidFill>
                  <a:srgbClr val="FFCC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327" name="Freeform 222"/>
                <p:cNvSpPr>
                  <a:spLocks/>
                </p:cNvSpPr>
                <p:nvPr/>
              </p:nvSpPr>
              <p:spPr bwMode="auto">
                <a:xfrm>
                  <a:off x="3230" y="2341"/>
                  <a:ext cx="60" cy="37"/>
                </a:xfrm>
                <a:custGeom>
                  <a:avLst/>
                  <a:gdLst>
                    <a:gd name="T0" fmla="*/ 14 w 60"/>
                    <a:gd name="T1" fmla="*/ 1 h 37"/>
                    <a:gd name="T2" fmla="*/ 16 w 60"/>
                    <a:gd name="T3" fmla="*/ 4 h 37"/>
                    <a:gd name="T4" fmla="*/ 18 w 60"/>
                    <a:gd name="T5" fmla="*/ 8 h 37"/>
                    <a:gd name="T6" fmla="*/ 20 w 60"/>
                    <a:gd name="T7" fmla="*/ 10 h 37"/>
                    <a:gd name="T8" fmla="*/ 21 w 60"/>
                    <a:gd name="T9" fmla="*/ 13 h 37"/>
                    <a:gd name="T10" fmla="*/ 23 w 60"/>
                    <a:gd name="T11" fmla="*/ 15 h 37"/>
                    <a:gd name="T12" fmla="*/ 24 w 60"/>
                    <a:gd name="T13" fmla="*/ 18 h 37"/>
                    <a:gd name="T14" fmla="*/ 27 w 60"/>
                    <a:gd name="T15" fmla="*/ 20 h 37"/>
                    <a:gd name="T16" fmla="*/ 28 w 60"/>
                    <a:gd name="T17" fmla="*/ 23 h 37"/>
                    <a:gd name="T18" fmla="*/ 31 w 60"/>
                    <a:gd name="T19" fmla="*/ 25 h 37"/>
                    <a:gd name="T20" fmla="*/ 33 w 60"/>
                    <a:gd name="T21" fmla="*/ 26 h 37"/>
                    <a:gd name="T22" fmla="*/ 35 w 60"/>
                    <a:gd name="T23" fmla="*/ 27 h 37"/>
                    <a:gd name="T24" fmla="*/ 38 w 60"/>
                    <a:gd name="T25" fmla="*/ 28 h 37"/>
                    <a:gd name="T26" fmla="*/ 41 w 60"/>
                    <a:gd name="T27" fmla="*/ 29 h 37"/>
                    <a:gd name="T28" fmla="*/ 43 w 60"/>
                    <a:gd name="T29" fmla="*/ 29 h 37"/>
                    <a:gd name="T30" fmla="*/ 45 w 60"/>
                    <a:gd name="T31" fmla="*/ 29 h 37"/>
                    <a:gd name="T32" fmla="*/ 47 w 60"/>
                    <a:gd name="T33" fmla="*/ 29 h 37"/>
                    <a:gd name="T34" fmla="*/ 49 w 60"/>
                    <a:gd name="T35" fmla="*/ 28 h 37"/>
                    <a:gd name="T36" fmla="*/ 52 w 60"/>
                    <a:gd name="T37" fmla="*/ 27 h 37"/>
                    <a:gd name="T38" fmla="*/ 55 w 60"/>
                    <a:gd name="T39" fmla="*/ 24 h 37"/>
                    <a:gd name="T40" fmla="*/ 55 w 60"/>
                    <a:gd name="T41" fmla="*/ 23 h 37"/>
                    <a:gd name="T42" fmla="*/ 60 w 60"/>
                    <a:gd name="T43" fmla="*/ 27 h 37"/>
                    <a:gd name="T44" fmla="*/ 58 w 60"/>
                    <a:gd name="T45" fmla="*/ 28 h 37"/>
                    <a:gd name="T46" fmla="*/ 55 w 60"/>
                    <a:gd name="T47" fmla="*/ 30 h 37"/>
                    <a:gd name="T48" fmla="*/ 53 w 60"/>
                    <a:gd name="T49" fmla="*/ 32 h 37"/>
                    <a:gd name="T50" fmla="*/ 51 w 60"/>
                    <a:gd name="T51" fmla="*/ 33 h 37"/>
                    <a:gd name="T52" fmla="*/ 49 w 60"/>
                    <a:gd name="T53" fmla="*/ 33 h 37"/>
                    <a:gd name="T54" fmla="*/ 47 w 60"/>
                    <a:gd name="T55" fmla="*/ 35 h 37"/>
                    <a:gd name="T56" fmla="*/ 44 w 60"/>
                    <a:gd name="T57" fmla="*/ 35 h 37"/>
                    <a:gd name="T58" fmla="*/ 42 w 60"/>
                    <a:gd name="T59" fmla="*/ 36 h 37"/>
                    <a:gd name="T60" fmla="*/ 39 w 60"/>
                    <a:gd name="T61" fmla="*/ 36 h 37"/>
                    <a:gd name="T62" fmla="*/ 36 w 60"/>
                    <a:gd name="T63" fmla="*/ 37 h 37"/>
                    <a:gd name="T64" fmla="*/ 33 w 60"/>
                    <a:gd name="T65" fmla="*/ 37 h 37"/>
                    <a:gd name="T66" fmla="*/ 30 w 60"/>
                    <a:gd name="T67" fmla="*/ 36 h 37"/>
                    <a:gd name="T68" fmla="*/ 27 w 60"/>
                    <a:gd name="T69" fmla="*/ 35 h 37"/>
                    <a:gd name="T70" fmla="*/ 24 w 60"/>
                    <a:gd name="T71" fmla="*/ 34 h 37"/>
                    <a:gd name="T72" fmla="*/ 21 w 60"/>
                    <a:gd name="T73" fmla="*/ 32 h 37"/>
                    <a:gd name="T74" fmla="*/ 18 w 60"/>
                    <a:gd name="T75" fmla="*/ 30 h 37"/>
                    <a:gd name="T76" fmla="*/ 15 w 60"/>
                    <a:gd name="T77" fmla="*/ 28 h 37"/>
                    <a:gd name="T78" fmla="*/ 12 w 60"/>
                    <a:gd name="T79" fmla="*/ 26 h 37"/>
                    <a:gd name="T80" fmla="*/ 10 w 60"/>
                    <a:gd name="T81" fmla="*/ 24 h 37"/>
                    <a:gd name="T82" fmla="*/ 8 w 60"/>
                    <a:gd name="T83" fmla="*/ 21 h 37"/>
                    <a:gd name="T84" fmla="*/ 5 w 60"/>
                    <a:gd name="T85" fmla="*/ 19 h 37"/>
                    <a:gd name="T86" fmla="*/ 2 w 60"/>
                    <a:gd name="T87" fmla="*/ 15 h 37"/>
                    <a:gd name="T88" fmla="*/ 0 w 60"/>
                    <a:gd name="T89" fmla="*/ 13 h 37"/>
                    <a:gd name="T90" fmla="*/ 14 w 60"/>
                    <a:gd name="T91" fmla="*/ 0 h 37"/>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60"/>
                    <a:gd name="T139" fmla="*/ 0 h 37"/>
                    <a:gd name="T140" fmla="*/ 60 w 60"/>
                    <a:gd name="T141" fmla="*/ 37 h 37"/>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60" h="37">
                      <a:moveTo>
                        <a:pt x="14" y="0"/>
                      </a:moveTo>
                      <a:lnTo>
                        <a:pt x="14" y="1"/>
                      </a:lnTo>
                      <a:lnTo>
                        <a:pt x="15" y="2"/>
                      </a:lnTo>
                      <a:lnTo>
                        <a:pt x="16" y="4"/>
                      </a:lnTo>
                      <a:lnTo>
                        <a:pt x="17" y="6"/>
                      </a:lnTo>
                      <a:lnTo>
                        <a:pt x="18" y="8"/>
                      </a:lnTo>
                      <a:lnTo>
                        <a:pt x="19" y="9"/>
                      </a:lnTo>
                      <a:lnTo>
                        <a:pt x="20" y="10"/>
                      </a:lnTo>
                      <a:lnTo>
                        <a:pt x="20" y="12"/>
                      </a:lnTo>
                      <a:lnTo>
                        <a:pt x="21" y="13"/>
                      </a:lnTo>
                      <a:lnTo>
                        <a:pt x="22" y="14"/>
                      </a:lnTo>
                      <a:lnTo>
                        <a:pt x="23" y="15"/>
                      </a:lnTo>
                      <a:lnTo>
                        <a:pt x="24" y="16"/>
                      </a:lnTo>
                      <a:lnTo>
                        <a:pt x="24" y="18"/>
                      </a:lnTo>
                      <a:lnTo>
                        <a:pt x="25" y="19"/>
                      </a:lnTo>
                      <a:lnTo>
                        <a:pt x="27" y="20"/>
                      </a:lnTo>
                      <a:lnTo>
                        <a:pt x="27" y="21"/>
                      </a:lnTo>
                      <a:lnTo>
                        <a:pt x="28" y="23"/>
                      </a:lnTo>
                      <a:lnTo>
                        <a:pt x="30" y="24"/>
                      </a:lnTo>
                      <a:lnTo>
                        <a:pt x="31" y="25"/>
                      </a:lnTo>
                      <a:lnTo>
                        <a:pt x="32" y="25"/>
                      </a:lnTo>
                      <a:lnTo>
                        <a:pt x="33" y="26"/>
                      </a:lnTo>
                      <a:lnTo>
                        <a:pt x="34" y="27"/>
                      </a:lnTo>
                      <a:lnTo>
                        <a:pt x="35" y="27"/>
                      </a:lnTo>
                      <a:lnTo>
                        <a:pt x="37" y="28"/>
                      </a:lnTo>
                      <a:lnTo>
                        <a:pt x="38" y="28"/>
                      </a:lnTo>
                      <a:lnTo>
                        <a:pt x="39" y="28"/>
                      </a:lnTo>
                      <a:lnTo>
                        <a:pt x="41" y="29"/>
                      </a:lnTo>
                      <a:lnTo>
                        <a:pt x="42" y="29"/>
                      </a:lnTo>
                      <a:lnTo>
                        <a:pt x="43" y="29"/>
                      </a:lnTo>
                      <a:lnTo>
                        <a:pt x="45" y="29"/>
                      </a:lnTo>
                      <a:lnTo>
                        <a:pt x="46" y="29"/>
                      </a:lnTo>
                      <a:lnTo>
                        <a:pt x="47" y="29"/>
                      </a:lnTo>
                      <a:lnTo>
                        <a:pt x="48" y="28"/>
                      </a:lnTo>
                      <a:lnTo>
                        <a:pt x="49" y="28"/>
                      </a:lnTo>
                      <a:lnTo>
                        <a:pt x="51" y="27"/>
                      </a:lnTo>
                      <a:lnTo>
                        <a:pt x="52" y="27"/>
                      </a:lnTo>
                      <a:lnTo>
                        <a:pt x="54" y="25"/>
                      </a:lnTo>
                      <a:lnTo>
                        <a:pt x="55" y="24"/>
                      </a:lnTo>
                      <a:lnTo>
                        <a:pt x="55" y="23"/>
                      </a:lnTo>
                      <a:lnTo>
                        <a:pt x="60" y="26"/>
                      </a:lnTo>
                      <a:lnTo>
                        <a:pt x="60" y="27"/>
                      </a:lnTo>
                      <a:lnTo>
                        <a:pt x="59" y="28"/>
                      </a:lnTo>
                      <a:lnTo>
                        <a:pt x="58" y="28"/>
                      </a:lnTo>
                      <a:lnTo>
                        <a:pt x="57" y="30"/>
                      </a:lnTo>
                      <a:lnTo>
                        <a:pt x="55" y="30"/>
                      </a:lnTo>
                      <a:lnTo>
                        <a:pt x="54" y="31"/>
                      </a:lnTo>
                      <a:lnTo>
                        <a:pt x="53" y="32"/>
                      </a:lnTo>
                      <a:lnTo>
                        <a:pt x="52" y="32"/>
                      </a:lnTo>
                      <a:lnTo>
                        <a:pt x="51" y="33"/>
                      </a:lnTo>
                      <a:lnTo>
                        <a:pt x="50" y="33"/>
                      </a:lnTo>
                      <a:lnTo>
                        <a:pt x="49" y="33"/>
                      </a:lnTo>
                      <a:lnTo>
                        <a:pt x="48" y="34"/>
                      </a:lnTo>
                      <a:lnTo>
                        <a:pt x="47" y="35"/>
                      </a:lnTo>
                      <a:lnTo>
                        <a:pt x="46" y="35"/>
                      </a:lnTo>
                      <a:lnTo>
                        <a:pt x="44" y="35"/>
                      </a:lnTo>
                      <a:lnTo>
                        <a:pt x="43" y="36"/>
                      </a:lnTo>
                      <a:lnTo>
                        <a:pt x="42" y="36"/>
                      </a:lnTo>
                      <a:lnTo>
                        <a:pt x="41" y="36"/>
                      </a:lnTo>
                      <a:lnTo>
                        <a:pt x="39" y="36"/>
                      </a:lnTo>
                      <a:lnTo>
                        <a:pt x="38" y="36"/>
                      </a:lnTo>
                      <a:lnTo>
                        <a:pt x="36" y="37"/>
                      </a:lnTo>
                      <a:lnTo>
                        <a:pt x="35" y="37"/>
                      </a:lnTo>
                      <a:lnTo>
                        <a:pt x="33" y="37"/>
                      </a:lnTo>
                      <a:lnTo>
                        <a:pt x="32" y="36"/>
                      </a:lnTo>
                      <a:lnTo>
                        <a:pt x="30" y="36"/>
                      </a:lnTo>
                      <a:lnTo>
                        <a:pt x="28" y="36"/>
                      </a:lnTo>
                      <a:lnTo>
                        <a:pt x="27" y="35"/>
                      </a:lnTo>
                      <a:lnTo>
                        <a:pt x="25" y="35"/>
                      </a:lnTo>
                      <a:lnTo>
                        <a:pt x="24" y="34"/>
                      </a:lnTo>
                      <a:lnTo>
                        <a:pt x="23" y="33"/>
                      </a:lnTo>
                      <a:lnTo>
                        <a:pt x="21" y="32"/>
                      </a:lnTo>
                      <a:lnTo>
                        <a:pt x="20" y="31"/>
                      </a:lnTo>
                      <a:lnTo>
                        <a:pt x="18" y="30"/>
                      </a:lnTo>
                      <a:lnTo>
                        <a:pt x="17" y="29"/>
                      </a:lnTo>
                      <a:lnTo>
                        <a:pt x="15" y="28"/>
                      </a:lnTo>
                      <a:lnTo>
                        <a:pt x="14" y="27"/>
                      </a:lnTo>
                      <a:lnTo>
                        <a:pt x="12" y="26"/>
                      </a:lnTo>
                      <a:lnTo>
                        <a:pt x="12" y="25"/>
                      </a:lnTo>
                      <a:lnTo>
                        <a:pt x="10" y="24"/>
                      </a:lnTo>
                      <a:lnTo>
                        <a:pt x="9" y="22"/>
                      </a:lnTo>
                      <a:lnTo>
                        <a:pt x="8" y="21"/>
                      </a:lnTo>
                      <a:lnTo>
                        <a:pt x="7" y="20"/>
                      </a:lnTo>
                      <a:lnTo>
                        <a:pt x="5" y="19"/>
                      </a:lnTo>
                      <a:lnTo>
                        <a:pt x="4" y="16"/>
                      </a:lnTo>
                      <a:lnTo>
                        <a:pt x="2" y="15"/>
                      </a:lnTo>
                      <a:lnTo>
                        <a:pt x="1" y="14"/>
                      </a:lnTo>
                      <a:lnTo>
                        <a:pt x="0" y="13"/>
                      </a:lnTo>
                      <a:lnTo>
                        <a:pt x="14" y="0"/>
                      </a:lnTo>
                      <a:close/>
                    </a:path>
                  </a:pathLst>
                </a:custGeom>
                <a:solidFill>
                  <a:srgbClr val="216B2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328" name="Freeform 223"/>
                <p:cNvSpPr>
                  <a:spLocks/>
                </p:cNvSpPr>
                <p:nvPr/>
              </p:nvSpPr>
              <p:spPr bwMode="auto">
                <a:xfrm>
                  <a:off x="3282" y="2355"/>
                  <a:ext cx="141" cy="71"/>
                </a:xfrm>
                <a:custGeom>
                  <a:avLst/>
                  <a:gdLst>
                    <a:gd name="T0" fmla="*/ 132 w 141"/>
                    <a:gd name="T1" fmla="*/ 5 h 71"/>
                    <a:gd name="T2" fmla="*/ 137 w 141"/>
                    <a:gd name="T3" fmla="*/ 11 h 71"/>
                    <a:gd name="T4" fmla="*/ 140 w 141"/>
                    <a:gd name="T5" fmla="*/ 17 h 71"/>
                    <a:gd name="T6" fmla="*/ 140 w 141"/>
                    <a:gd name="T7" fmla="*/ 26 h 71"/>
                    <a:gd name="T8" fmla="*/ 136 w 141"/>
                    <a:gd name="T9" fmla="*/ 30 h 71"/>
                    <a:gd name="T10" fmla="*/ 130 w 141"/>
                    <a:gd name="T11" fmla="*/ 35 h 71"/>
                    <a:gd name="T12" fmla="*/ 123 w 141"/>
                    <a:gd name="T13" fmla="*/ 37 h 71"/>
                    <a:gd name="T14" fmla="*/ 117 w 141"/>
                    <a:gd name="T15" fmla="*/ 38 h 71"/>
                    <a:gd name="T16" fmla="*/ 111 w 141"/>
                    <a:gd name="T17" fmla="*/ 35 h 71"/>
                    <a:gd name="T18" fmla="*/ 108 w 141"/>
                    <a:gd name="T19" fmla="*/ 28 h 71"/>
                    <a:gd name="T20" fmla="*/ 110 w 141"/>
                    <a:gd name="T21" fmla="*/ 18 h 71"/>
                    <a:gd name="T22" fmla="*/ 107 w 141"/>
                    <a:gd name="T23" fmla="*/ 16 h 71"/>
                    <a:gd name="T24" fmla="*/ 101 w 141"/>
                    <a:gd name="T25" fmla="*/ 19 h 71"/>
                    <a:gd name="T26" fmla="*/ 96 w 141"/>
                    <a:gd name="T27" fmla="*/ 24 h 71"/>
                    <a:gd name="T28" fmla="*/ 89 w 141"/>
                    <a:gd name="T29" fmla="*/ 31 h 71"/>
                    <a:gd name="T30" fmla="*/ 83 w 141"/>
                    <a:gd name="T31" fmla="*/ 38 h 71"/>
                    <a:gd name="T32" fmla="*/ 76 w 141"/>
                    <a:gd name="T33" fmla="*/ 45 h 71"/>
                    <a:gd name="T34" fmla="*/ 69 w 141"/>
                    <a:gd name="T35" fmla="*/ 52 h 71"/>
                    <a:gd name="T36" fmla="*/ 63 w 141"/>
                    <a:gd name="T37" fmla="*/ 60 h 71"/>
                    <a:gd name="T38" fmla="*/ 57 w 141"/>
                    <a:gd name="T39" fmla="*/ 65 h 71"/>
                    <a:gd name="T40" fmla="*/ 50 w 141"/>
                    <a:gd name="T41" fmla="*/ 70 h 71"/>
                    <a:gd name="T42" fmla="*/ 46 w 141"/>
                    <a:gd name="T43" fmla="*/ 70 h 71"/>
                    <a:gd name="T44" fmla="*/ 42 w 141"/>
                    <a:gd name="T45" fmla="*/ 63 h 71"/>
                    <a:gd name="T46" fmla="*/ 42 w 141"/>
                    <a:gd name="T47" fmla="*/ 56 h 71"/>
                    <a:gd name="T48" fmla="*/ 40 w 141"/>
                    <a:gd name="T49" fmla="*/ 49 h 71"/>
                    <a:gd name="T50" fmla="*/ 37 w 141"/>
                    <a:gd name="T51" fmla="*/ 44 h 71"/>
                    <a:gd name="T52" fmla="*/ 30 w 141"/>
                    <a:gd name="T53" fmla="*/ 44 h 71"/>
                    <a:gd name="T54" fmla="*/ 25 w 141"/>
                    <a:gd name="T55" fmla="*/ 46 h 71"/>
                    <a:gd name="T56" fmla="*/ 18 w 141"/>
                    <a:gd name="T57" fmla="*/ 40 h 71"/>
                    <a:gd name="T58" fmla="*/ 14 w 141"/>
                    <a:gd name="T59" fmla="*/ 38 h 71"/>
                    <a:gd name="T60" fmla="*/ 8 w 141"/>
                    <a:gd name="T61" fmla="*/ 36 h 71"/>
                    <a:gd name="T62" fmla="*/ 3 w 141"/>
                    <a:gd name="T63" fmla="*/ 36 h 71"/>
                    <a:gd name="T64" fmla="*/ 1 w 141"/>
                    <a:gd name="T65" fmla="*/ 34 h 71"/>
                    <a:gd name="T66" fmla="*/ 8 w 141"/>
                    <a:gd name="T67" fmla="*/ 27 h 71"/>
                    <a:gd name="T68" fmla="*/ 14 w 141"/>
                    <a:gd name="T69" fmla="*/ 21 h 71"/>
                    <a:gd name="T70" fmla="*/ 22 w 141"/>
                    <a:gd name="T71" fmla="*/ 17 h 71"/>
                    <a:gd name="T72" fmla="*/ 27 w 141"/>
                    <a:gd name="T73" fmla="*/ 16 h 71"/>
                    <a:gd name="T74" fmla="*/ 33 w 141"/>
                    <a:gd name="T75" fmla="*/ 17 h 71"/>
                    <a:gd name="T76" fmla="*/ 39 w 141"/>
                    <a:gd name="T77" fmla="*/ 20 h 71"/>
                    <a:gd name="T78" fmla="*/ 45 w 141"/>
                    <a:gd name="T79" fmla="*/ 25 h 71"/>
                    <a:gd name="T80" fmla="*/ 50 w 141"/>
                    <a:gd name="T81" fmla="*/ 28 h 71"/>
                    <a:gd name="T82" fmla="*/ 57 w 141"/>
                    <a:gd name="T83" fmla="*/ 28 h 71"/>
                    <a:gd name="T84" fmla="*/ 63 w 141"/>
                    <a:gd name="T85" fmla="*/ 25 h 71"/>
                    <a:gd name="T86" fmla="*/ 69 w 141"/>
                    <a:gd name="T87" fmla="*/ 22 h 71"/>
                    <a:gd name="T88" fmla="*/ 75 w 141"/>
                    <a:gd name="T89" fmla="*/ 17 h 71"/>
                    <a:gd name="T90" fmla="*/ 81 w 141"/>
                    <a:gd name="T91" fmla="*/ 14 h 71"/>
                    <a:gd name="T92" fmla="*/ 88 w 141"/>
                    <a:gd name="T93" fmla="*/ 12 h 71"/>
                    <a:gd name="T94" fmla="*/ 93 w 141"/>
                    <a:gd name="T95" fmla="*/ 12 h 71"/>
                    <a:gd name="T96" fmla="*/ 99 w 141"/>
                    <a:gd name="T97" fmla="*/ 12 h 71"/>
                    <a:gd name="T98" fmla="*/ 104 w 141"/>
                    <a:gd name="T99" fmla="*/ 12 h 71"/>
                    <a:gd name="T100" fmla="*/ 112 w 141"/>
                    <a:gd name="T101" fmla="*/ 14 h 71"/>
                    <a:gd name="T102" fmla="*/ 118 w 141"/>
                    <a:gd name="T103" fmla="*/ 17 h 71"/>
                    <a:gd name="T104" fmla="*/ 123 w 141"/>
                    <a:gd name="T105" fmla="*/ 20 h 71"/>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41"/>
                    <a:gd name="T160" fmla="*/ 0 h 71"/>
                    <a:gd name="T161" fmla="*/ 141 w 141"/>
                    <a:gd name="T162" fmla="*/ 71 h 71"/>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41" h="71">
                      <a:moveTo>
                        <a:pt x="128" y="0"/>
                      </a:moveTo>
                      <a:lnTo>
                        <a:pt x="128" y="0"/>
                      </a:lnTo>
                      <a:lnTo>
                        <a:pt x="129" y="1"/>
                      </a:lnTo>
                      <a:lnTo>
                        <a:pt x="131" y="3"/>
                      </a:lnTo>
                      <a:lnTo>
                        <a:pt x="132" y="5"/>
                      </a:lnTo>
                      <a:lnTo>
                        <a:pt x="134" y="7"/>
                      </a:lnTo>
                      <a:lnTo>
                        <a:pt x="135" y="7"/>
                      </a:lnTo>
                      <a:lnTo>
                        <a:pt x="135" y="8"/>
                      </a:lnTo>
                      <a:lnTo>
                        <a:pt x="136" y="10"/>
                      </a:lnTo>
                      <a:lnTo>
                        <a:pt x="137" y="11"/>
                      </a:lnTo>
                      <a:lnTo>
                        <a:pt x="138" y="12"/>
                      </a:lnTo>
                      <a:lnTo>
                        <a:pt x="138" y="13"/>
                      </a:lnTo>
                      <a:lnTo>
                        <a:pt x="139" y="15"/>
                      </a:lnTo>
                      <a:lnTo>
                        <a:pt x="139" y="16"/>
                      </a:lnTo>
                      <a:lnTo>
                        <a:pt x="140" y="17"/>
                      </a:lnTo>
                      <a:lnTo>
                        <a:pt x="140" y="19"/>
                      </a:lnTo>
                      <a:lnTo>
                        <a:pt x="140" y="20"/>
                      </a:lnTo>
                      <a:lnTo>
                        <a:pt x="141" y="21"/>
                      </a:lnTo>
                      <a:lnTo>
                        <a:pt x="141" y="23"/>
                      </a:lnTo>
                      <a:lnTo>
                        <a:pt x="140" y="26"/>
                      </a:lnTo>
                      <a:lnTo>
                        <a:pt x="139" y="27"/>
                      </a:lnTo>
                      <a:lnTo>
                        <a:pt x="139" y="28"/>
                      </a:lnTo>
                      <a:lnTo>
                        <a:pt x="139" y="29"/>
                      </a:lnTo>
                      <a:lnTo>
                        <a:pt x="138" y="30"/>
                      </a:lnTo>
                      <a:lnTo>
                        <a:pt x="136" y="30"/>
                      </a:lnTo>
                      <a:lnTo>
                        <a:pt x="135" y="32"/>
                      </a:lnTo>
                      <a:lnTo>
                        <a:pt x="134" y="33"/>
                      </a:lnTo>
                      <a:lnTo>
                        <a:pt x="132" y="33"/>
                      </a:lnTo>
                      <a:lnTo>
                        <a:pt x="131" y="34"/>
                      </a:lnTo>
                      <a:lnTo>
                        <a:pt x="130" y="35"/>
                      </a:lnTo>
                      <a:lnTo>
                        <a:pt x="128" y="35"/>
                      </a:lnTo>
                      <a:lnTo>
                        <a:pt x="127" y="36"/>
                      </a:lnTo>
                      <a:lnTo>
                        <a:pt x="126" y="36"/>
                      </a:lnTo>
                      <a:lnTo>
                        <a:pt x="124" y="37"/>
                      </a:lnTo>
                      <a:lnTo>
                        <a:pt x="123" y="37"/>
                      </a:lnTo>
                      <a:lnTo>
                        <a:pt x="122" y="38"/>
                      </a:lnTo>
                      <a:lnTo>
                        <a:pt x="120" y="38"/>
                      </a:lnTo>
                      <a:lnTo>
                        <a:pt x="119" y="38"/>
                      </a:lnTo>
                      <a:lnTo>
                        <a:pt x="118" y="38"/>
                      </a:lnTo>
                      <a:lnTo>
                        <a:pt x="117" y="38"/>
                      </a:lnTo>
                      <a:lnTo>
                        <a:pt x="116" y="38"/>
                      </a:lnTo>
                      <a:lnTo>
                        <a:pt x="115" y="38"/>
                      </a:lnTo>
                      <a:lnTo>
                        <a:pt x="113" y="37"/>
                      </a:lnTo>
                      <a:lnTo>
                        <a:pt x="112" y="36"/>
                      </a:lnTo>
                      <a:lnTo>
                        <a:pt x="111" y="35"/>
                      </a:lnTo>
                      <a:lnTo>
                        <a:pt x="110" y="33"/>
                      </a:lnTo>
                      <a:lnTo>
                        <a:pt x="109" y="32"/>
                      </a:lnTo>
                      <a:lnTo>
                        <a:pt x="109" y="30"/>
                      </a:lnTo>
                      <a:lnTo>
                        <a:pt x="108" y="29"/>
                      </a:lnTo>
                      <a:lnTo>
                        <a:pt x="108" y="28"/>
                      </a:lnTo>
                      <a:lnTo>
                        <a:pt x="108" y="26"/>
                      </a:lnTo>
                      <a:lnTo>
                        <a:pt x="108" y="24"/>
                      </a:lnTo>
                      <a:lnTo>
                        <a:pt x="109" y="22"/>
                      </a:lnTo>
                      <a:lnTo>
                        <a:pt x="110" y="20"/>
                      </a:lnTo>
                      <a:lnTo>
                        <a:pt x="110" y="18"/>
                      </a:lnTo>
                      <a:lnTo>
                        <a:pt x="110" y="17"/>
                      </a:lnTo>
                      <a:lnTo>
                        <a:pt x="109" y="16"/>
                      </a:lnTo>
                      <a:lnTo>
                        <a:pt x="109" y="15"/>
                      </a:lnTo>
                      <a:lnTo>
                        <a:pt x="108" y="15"/>
                      </a:lnTo>
                      <a:lnTo>
                        <a:pt x="107" y="16"/>
                      </a:lnTo>
                      <a:lnTo>
                        <a:pt x="105" y="16"/>
                      </a:lnTo>
                      <a:lnTo>
                        <a:pt x="104" y="17"/>
                      </a:lnTo>
                      <a:lnTo>
                        <a:pt x="103" y="18"/>
                      </a:lnTo>
                      <a:lnTo>
                        <a:pt x="102" y="19"/>
                      </a:lnTo>
                      <a:lnTo>
                        <a:pt x="101" y="19"/>
                      </a:lnTo>
                      <a:lnTo>
                        <a:pt x="100" y="21"/>
                      </a:lnTo>
                      <a:lnTo>
                        <a:pt x="99" y="21"/>
                      </a:lnTo>
                      <a:lnTo>
                        <a:pt x="98" y="22"/>
                      </a:lnTo>
                      <a:lnTo>
                        <a:pt x="97" y="23"/>
                      </a:lnTo>
                      <a:lnTo>
                        <a:pt x="96" y="24"/>
                      </a:lnTo>
                      <a:lnTo>
                        <a:pt x="95" y="25"/>
                      </a:lnTo>
                      <a:lnTo>
                        <a:pt x="93" y="27"/>
                      </a:lnTo>
                      <a:lnTo>
                        <a:pt x="92" y="28"/>
                      </a:lnTo>
                      <a:lnTo>
                        <a:pt x="91" y="30"/>
                      </a:lnTo>
                      <a:lnTo>
                        <a:pt x="89" y="31"/>
                      </a:lnTo>
                      <a:lnTo>
                        <a:pt x="88" y="32"/>
                      </a:lnTo>
                      <a:lnTo>
                        <a:pt x="87" y="34"/>
                      </a:lnTo>
                      <a:lnTo>
                        <a:pt x="86" y="35"/>
                      </a:lnTo>
                      <a:lnTo>
                        <a:pt x="84" y="36"/>
                      </a:lnTo>
                      <a:lnTo>
                        <a:pt x="83" y="38"/>
                      </a:lnTo>
                      <a:lnTo>
                        <a:pt x="81" y="40"/>
                      </a:lnTo>
                      <a:lnTo>
                        <a:pt x="80" y="41"/>
                      </a:lnTo>
                      <a:lnTo>
                        <a:pt x="79" y="43"/>
                      </a:lnTo>
                      <a:lnTo>
                        <a:pt x="77" y="44"/>
                      </a:lnTo>
                      <a:lnTo>
                        <a:pt x="76" y="45"/>
                      </a:lnTo>
                      <a:lnTo>
                        <a:pt x="75" y="47"/>
                      </a:lnTo>
                      <a:lnTo>
                        <a:pt x="73" y="48"/>
                      </a:lnTo>
                      <a:lnTo>
                        <a:pt x="72" y="50"/>
                      </a:lnTo>
                      <a:lnTo>
                        <a:pt x="71" y="51"/>
                      </a:lnTo>
                      <a:lnTo>
                        <a:pt x="69" y="52"/>
                      </a:lnTo>
                      <a:lnTo>
                        <a:pt x="68" y="54"/>
                      </a:lnTo>
                      <a:lnTo>
                        <a:pt x="67" y="55"/>
                      </a:lnTo>
                      <a:lnTo>
                        <a:pt x="65" y="57"/>
                      </a:lnTo>
                      <a:lnTo>
                        <a:pt x="64" y="58"/>
                      </a:lnTo>
                      <a:lnTo>
                        <a:pt x="63" y="60"/>
                      </a:lnTo>
                      <a:lnTo>
                        <a:pt x="61" y="60"/>
                      </a:lnTo>
                      <a:lnTo>
                        <a:pt x="61" y="62"/>
                      </a:lnTo>
                      <a:lnTo>
                        <a:pt x="60" y="63"/>
                      </a:lnTo>
                      <a:lnTo>
                        <a:pt x="58" y="63"/>
                      </a:lnTo>
                      <a:lnTo>
                        <a:pt x="57" y="65"/>
                      </a:lnTo>
                      <a:lnTo>
                        <a:pt x="56" y="66"/>
                      </a:lnTo>
                      <a:lnTo>
                        <a:pt x="55" y="67"/>
                      </a:lnTo>
                      <a:lnTo>
                        <a:pt x="53" y="68"/>
                      </a:lnTo>
                      <a:lnTo>
                        <a:pt x="52" y="69"/>
                      </a:lnTo>
                      <a:lnTo>
                        <a:pt x="50" y="70"/>
                      </a:lnTo>
                      <a:lnTo>
                        <a:pt x="49" y="71"/>
                      </a:lnTo>
                      <a:lnTo>
                        <a:pt x="48" y="71"/>
                      </a:lnTo>
                      <a:lnTo>
                        <a:pt x="47" y="71"/>
                      </a:lnTo>
                      <a:lnTo>
                        <a:pt x="46" y="71"/>
                      </a:lnTo>
                      <a:lnTo>
                        <a:pt x="46" y="70"/>
                      </a:lnTo>
                      <a:lnTo>
                        <a:pt x="44" y="68"/>
                      </a:lnTo>
                      <a:lnTo>
                        <a:pt x="43" y="67"/>
                      </a:lnTo>
                      <a:lnTo>
                        <a:pt x="43" y="66"/>
                      </a:lnTo>
                      <a:lnTo>
                        <a:pt x="43" y="64"/>
                      </a:lnTo>
                      <a:lnTo>
                        <a:pt x="42" y="63"/>
                      </a:lnTo>
                      <a:lnTo>
                        <a:pt x="42" y="62"/>
                      </a:lnTo>
                      <a:lnTo>
                        <a:pt x="42" y="60"/>
                      </a:lnTo>
                      <a:lnTo>
                        <a:pt x="42" y="58"/>
                      </a:lnTo>
                      <a:lnTo>
                        <a:pt x="42" y="57"/>
                      </a:lnTo>
                      <a:lnTo>
                        <a:pt x="42" y="56"/>
                      </a:lnTo>
                      <a:lnTo>
                        <a:pt x="41" y="54"/>
                      </a:lnTo>
                      <a:lnTo>
                        <a:pt x="41" y="52"/>
                      </a:lnTo>
                      <a:lnTo>
                        <a:pt x="40" y="51"/>
                      </a:lnTo>
                      <a:lnTo>
                        <a:pt x="40" y="50"/>
                      </a:lnTo>
                      <a:lnTo>
                        <a:pt x="40" y="49"/>
                      </a:lnTo>
                      <a:lnTo>
                        <a:pt x="39" y="47"/>
                      </a:lnTo>
                      <a:lnTo>
                        <a:pt x="38" y="46"/>
                      </a:lnTo>
                      <a:lnTo>
                        <a:pt x="37" y="45"/>
                      </a:lnTo>
                      <a:lnTo>
                        <a:pt x="37" y="44"/>
                      </a:lnTo>
                      <a:lnTo>
                        <a:pt x="35" y="44"/>
                      </a:lnTo>
                      <a:lnTo>
                        <a:pt x="34" y="44"/>
                      </a:lnTo>
                      <a:lnTo>
                        <a:pt x="33" y="43"/>
                      </a:lnTo>
                      <a:lnTo>
                        <a:pt x="32" y="44"/>
                      </a:lnTo>
                      <a:lnTo>
                        <a:pt x="30" y="44"/>
                      </a:lnTo>
                      <a:lnTo>
                        <a:pt x="29" y="45"/>
                      </a:lnTo>
                      <a:lnTo>
                        <a:pt x="27" y="45"/>
                      </a:lnTo>
                      <a:lnTo>
                        <a:pt x="26" y="45"/>
                      </a:lnTo>
                      <a:lnTo>
                        <a:pt x="25" y="45"/>
                      </a:lnTo>
                      <a:lnTo>
                        <a:pt x="25" y="46"/>
                      </a:lnTo>
                      <a:lnTo>
                        <a:pt x="23" y="46"/>
                      </a:lnTo>
                      <a:lnTo>
                        <a:pt x="22" y="45"/>
                      </a:lnTo>
                      <a:lnTo>
                        <a:pt x="20" y="44"/>
                      </a:lnTo>
                      <a:lnTo>
                        <a:pt x="19" y="42"/>
                      </a:lnTo>
                      <a:lnTo>
                        <a:pt x="18" y="40"/>
                      </a:lnTo>
                      <a:lnTo>
                        <a:pt x="17" y="40"/>
                      </a:lnTo>
                      <a:lnTo>
                        <a:pt x="17" y="39"/>
                      </a:lnTo>
                      <a:lnTo>
                        <a:pt x="16" y="38"/>
                      </a:lnTo>
                      <a:lnTo>
                        <a:pt x="15" y="38"/>
                      </a:lnTo>
                      <a:lnTo>
                        <a:pt x="14" y="38"/>
                      </a:lnTo>
                      <a:lnTo>
                        <a:pt x="13" y="37"/>
                      </a:lnTo>
                      <a:lnTo>
                        <a:pt x="11" y="37"/>
                      </a:lnTo>
                      <a:lnTo>
                        <a:pt x="10" y="36"/>
                      </a:lnTo>
                      <a:lnTo>
                        <a:pt x="9" y="36"/>
                      </a:lnTo>
                      <a:lnTo>
                        <a:pt x="8" y="36"/>
                      </a:lnTo>
                      <a:lnTo>
                        <a:pt x="7" y="36"/>
                      </a:lnTo>
                      <a:lnTo>
                        <a:pt x="6" y="36"/>
                      </a:lnTo>
                      <a:lnTo>
                        <a:pt x="5" y="36"/>
                      </a:lnTo>
                      <a:lnTo>
                        <a:pt x="4" y="36"/>
                      </a:lnTo>
                      <a:lnTo>
                        <a:pt x="3" y="36"/>
                      </a:lnTo>
                      <a:lnTo>
                        <a:pt x="2" y="36"/>
                      </a:lnTo>
                      <a:lnTo>
                        <a:pt x="1" y="36"/>
                      </a:lnTo>
                      <a:lnTo>
                        <a:pt x="0" y="36"/>
                      </a:lnTo>
                      <a:lnTo>
                        <a:pt x="0" y="35"/>
                      </a:lnTo>
                      <a:lnTo>
                        <a:pt x="1" y="34"/>
                      </a:lnTo>
                      <a:lnTo>
                        <a:pt x="2" y="33"/>
                      </a:lnTo>
                      <a:lnTo>
                        <a:pt x="3" y="32"/>
                      </a:lnTo>
                      <a:lnTo>
                        <a:pt x="5" y="30"/>
                      </a:lnTo>
                      <a:lnTo>
                        <a:pt x="6" y="29"/>
                      </a:lnTo>
                      <a:lnTo>
                        <a:pt x="8" y="27"/>
                      </a:lnTo>
                      <a:lnTo>
                        <a:pt x="10" y="25"/>
                      </a:lnTo>
                      <a:lnTo>
                        <a:pt x="12" y="23"/>
                      </a:lnTo>
                      <a:lnTo>
                        <a:pt x="13" y="22"/>
                      </a:lnTo>
                      <a:lnTo>
                        <a:pt x="14" y="22"/>
                      </a:lnTo>
                      <a:lnTo>
                        <a:pt x="14" y="21"/>
                      </a:lnTo>
                      <a:lnTo>
                        <a:pt x="16" y="21"/>
                      </a:lnTo>
                      <a:lnTo>
                        <a:pt x="17" y="19"/>
                      </a:lnTo>
                      <a:lnTo>
                        <a:pt x="19" y="18"/>
                      </a:lnTo>
                      <a:lnTo>
                        <a:pt x="20" y="17"/>
                      </a:lnTo>
                      <a:lnTo>
                        <a:pt x="22" y="17"/>
                      </a:lnTo>
                      <a:lnTo>
                        <a:pt x="23" y="17"/>
                      </a:lnTo>
                      <a:lnTo>
                        <a:pt x="24" y="16"/>
                      </a:lnTo>
                      <a:lnTo>
                        <a:pt x="25" y="16"/>
                      </a:lnTo>
                      <a:lnTo>
                        <a:pt x="26" y="16"/>
                      </a:lnTo>
                      <a:lnTo>
                        <a:pt x="27" y="16"/>
                      </a:lnTo>
                      <a:lnTo>
                        <a:pt x="28" y="16"/>
                      </a:lnTo>
                      <a:lnTo>
                        <a:pt x="29" y="16"/>
                      </a:lnTo>
                      <a:lnTo>
                        <a:pt x="30" y="16"/>
                      </a:lnTo>
                      <a:lnTo>
                        <a:pt x="31" y="16"/>
                      </a:lnTo>
                      <a:lnTo>
                        <a:pt x="33" y="17"/>
                      </a:lnTo>
                      <a:lnTo>
                        <a:pt x="34" y="17"/>
                      </a:lnTo>
                      <a:lnTo>
                        <a:pt x="36" y="18"/>
                      </a:lnTo>
                      <a:lnTo>
                        <a:pt x="37" y="19"/>
                      </a:lnTo>
                      <a:lnTo>
                        <a:pt x="38" y="19"/>
                      </a:lnTo>
                      <a:lnTo>
                        <a:pt x="39" y="20"/>
                      </a:lnTo>
                      <a:lnTo>
                        <a:pt x="40" y="21"/>
                      </a:lnTo>
                      <a:lnTo>
                        <a:pt x="42" y="22"/>
                      </a:lnTo>
                      <a:lnTo>
                        <a:pt x="42" y="23"/>
                      </a:lnTo>
                      <a:lnTo>
                        <a:pt x="44" y="24"/>
                      </a:lnTo>
                      <a:lnTo>
                        <a:pt x="45" y="25"/>
                      </a:lnTo>
                      <a:lnTo>
                        <a:pt x="46" y="25"/>
                      </a:lnTo>
                      <a:lnTo>
                        <a:pt x="46" y="26"/>
                      </a:lnTo>
                      <a:lnTo>
                        <a:pt x="48" y="27"/>
                      </a:lnTo>
                      <a:lnTo>
                        <a:pt x="49" y="28"/>
                      </a:lnTo>
                      <a:lnTo>
                        <a:pt x="50" y="28"/>
                      </a:lnTo>
                      <a:lnTo>
                        <a:pt x="51" y="28"/>
                      </a:lnTo>
                      <a:lnTo>
                        <a:pt x="52" y="28"/>
                      </a:lnTo>
                      <a:lnTo>
                        <a:pt x="53" y="29"/>
                      </a:lnTo>
                      <a:lnTo>
                        <a:pt x="55" y="28"/>
                      </a:lnTo>
                      <a:lnTo>
                        <a:pt x="57" y="28"/>
                      </a:lnTo>
                      <a:lnTo>
                        <a:pt x="58" y="27"/>
                      </a:lnTo>
                      <a:lnTo>
                        <a:pt x="60" y="27"/>
                      </a:lnTo>
                      <a:lnTo>
                        <a:pt x="61" y="26"/>
                      </a:lnTo>
                      <a:lnTo>
                        <a:pt x="62" y="25"/>
                      </a:lnTo>
                      <a:lnTo>
                        <a:pt x="63" y="25"/>
                      </a:lnTo>
                      <a:lnTo>
                        <a:pt x="64" y="24"/>
                      </a:lnTo>
                      <a:lnTo>
                        <a:pt x="65" y="24"/>
                      </a:lnTo>
                      <a:lnTo>
                        <a:pt x="66" y="23"/>
                      </a:lnTo>
                      <a:lnTo>
                        <a:pt x="68" y="22"/>
                      </a:lnTo>
                      <a:lnTo>
                        <a:pt x="69" y="22"/>
                      </a:lnTo>
                      <a:lnTo>
                        <a:pt x="70" y="21"/>
                      </a:lnTo>
                      <a:lnTo>
                        <a:pt x="72" y="19"/>
                      </a:lnTo>
                      <a:lnTo>
                        <a:pt x="73" y="19"/>
                      </a:lnTo>
                      <a:lnTo>
                        <a:pt x="74" y="18"/>
                      </a:lnTo>
                      <a:lnTo>
                        <a:pt x="75" y="17"/>
                      </a:lnTo>
                      <a:lnTo>
                        <a:pt x="77" y="17"/>
                      </a:lnTo>
                      <a:lnTo>
                        <a:pt x="77" y="16"/>
                      </a:lnTo>
                      <a:lnTo>
                        <a:pt x="79" y="16"/>
                      </a:lnTo>
                      <a:lnTo>
                        <a:pt x="80" y="14"/>
                      </a:lnTo>
                      <a:lnTo>
                        <a:pt x="81" y="14"/>
                      </a:lnTo>
                      <a:lnTo>
                        <a:pt x="82" y="13"/>
                      </a:lnTo>
                      <a:lnTo>
                        <a:pt x="84" y="13"/>
                      </a:lnTo>
                      <a:lnTo>
                        <a:pt x="85" y="13"/>
                      </a:lnTo>
                      <a:lnTo>
                        <a:pt x="86" y="13"/>
                      </a:lnTo>
                      <a:lnTo>
                        <a:pt x="88" y="12"/>
                      </a:lnTo>
                      <a:lnTo>
                        <a:pt x="89" y="12"/>
                      </a:lnTo>
                      <a:lnTo>
                        <a:pt x="90" y="12"/>
                      </a:lnTo>
                      <a:lnTo>
                        <a:pt x="91" y="12"/>
                      </a:lnTo>
                      <a:lnTo>
                        <a:pt x="92" y="12"/>
                      </a:lnTo>
                      <a:lnTo>
                        <a:pt x="93" y="12"/>
                      </a:lnTo>
                      <a:lnTo>
                        <a:pt x="95" y="12"/>
                      </a:lnTo>
                      <a:lnTo>
                        <a:pt x="96" y="12"/>
                      </a:lnTo>
                      <a:lnTo>
                        <a:pt x="98" y="12"/>
                      </a:lnTo>
                      <a:lnTo>
                        <a:pt x="99" y="12"/>
                      </a:lnTo>
                      <a:lnTo>
                        <a:pt x="100" y="12"/>
                      </a:lnTo>
                      <a:lnTo>
                        <a:pt x="101" y="12"/>
                      </a:lnTo>
                      <a:lnTo>
                        <a:pt x="102" y="12"/>
                      </a:lnTo>
                      <a:lnTo>
                        <a:pt x="103" y="12"/>
                      </a:lnTo>
                      <a:lnTo>
                        <a:pt x="104" y="12"/>
                      </a:lnTo>
                      <a:lnTo>
                        <a:pt x="105" y="13"/>
                      </a:lnTo>
                      <a:lnTo>
                        <a:pt x="106" y="13"/>
                      </a:lnTo>
                      <a:lnTo>
                        <a:pt x="108" y="13"/>
                      </a:lnTo>
                      <a:lnTo>
                        <a:pt x="110" y="14"/>
                      </a:lnTo>
                      <a:lnTo>
                        <a:pt x="112" y="14"/>
                      </a:lnTo>
                      <a:lnTo>
                        <a:pt x="113" y="15"/>
                      </a:lnTo>
                      <a:lnTo>
                        <a:pt x="114" y="16"/>
                      </a:lnTo>
                      <a:lnTo>
                        <a:pt x="116" y="16"/>
                      </a:lnTo>
                      <a:lnTo>
                        <a:pt x="117" y="17"/>
                      </a:lnTo>
                      <a:lnTo>
                        <a:pt x="118" y="17"/>
                      </a:lnTo>
                      <a:lnTo>
                        <a:pt x="119" y="18"/>
                      </a:lnTo>
                      <a:lnTo>
                        <a:pt x="120" y="18"/>
                      </a:lnTo>
                      <a:lnTo>
                        <a:pt x="121" y="19"/>
                      </a:lnTo>
                      <a:lnTo>
                        <a:pt x="122" y="19"/>
                      </a:lnTo>
                      <a:lnTo>
                        <a:pt x="123" y="20"/>
                      </a:lnTo>
                      <a:lnTo>
                        <a:pt x="128" y="0"/>
                      </a:lnTo>
                      <a:close/>
                    </a:path>
                  </a:pathLst>
                </a:custGeom>
                <a:solidFill>
                  <a:srgbClr val="7DB8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329" name="Freeform 224"/>
                <p:cNvSpPr>
                  <a:spLocks/>
                </p:cNvSpPr>
                <p:nvPr/>
              </p:nvSpPr>
              <p:spPr bwMode="auto">
                <a:xfrm>
                  <a:off x="3190" y="2266"/>
                  <a:ext cx="39" cy="57"/>
                </a:xfrm>
                <a:custGeom>
                  <a:avLst/>
                  <a:gdLst>
                    <a:gd name="T0" fmla="*/ 16 w 39"/>
                    <a:gd name="T1" fmla="*/ 0 h 57"/>
                    <a:gd name="T2" fmla="*/ 17 w 39"/>
                    <a:gd name="T3" fmla="*/ 2 h 57"/>
                    <a:gd name="T4" fmla="*/ 17 w 39"/>
                    <a:gd name="T5" fmla="*/ 5 h 57"/>
                    <a:gd name="T6" fmla="*/ 18 w 39"/>
                    <a:gd name="T7" fmla="*/ 8 h 57"/>
                    <a:gd name="T8" fmla="*/ 19 w 39"/>
                    <a:gd name="T9" fmla="*/ 12 h 57"/>
                    <a:gd name="T10" fmla="*/ 20 w 39"/>
                    <a:gd name="T11" fmla="*/ 15 h 57"/>
                    <a:gd name="T12" fmla="*/ 21 w 39"/>
                    <a:gd name="T13" fmla="*/ 20 h 57"/>
                    <a:gd name="T14" fmla="*/ 22 w 39"/>
                    <a:gd name="T15" fmla="*/ 25 h 57"/>
                    <a:gd name="T16" fmla="*/ 24 w 39"/>
                    <a:gd name="T17" fmla="*/ 29 h 57"/>
                    <a:gd name="T18" fmla="*/ 25 w 39"/>
                    <a:gd name="T19" fmla="*/ 34 h 57"/>
                    <a:gd name="T20" fmla="*/ 27 w 39"/>
                    <a:gd name="T21" fmla="*/ 37 h 57"/>
                    <a:gd name="T22" fmla="*/ 28 w 39"/>
                    <a:gd name="T23" fmla="*/ 40 h 57"/>
                    <a:gd name="T24" fmla="*/ 30 w 39"/>
                    <a:gd name="T25" fmla="*/ 43 h 57"/>
                    <a:gd name="T26" fmla="*/ 32 w 39"/>
                    <a:gd name="T27" fmla="*/ 47 h 57"/>
                    <a:gd name="T28" fmla="*/ 34 w 39"/>
                    <a:gd name="T29" fmla="*/ 51 h 57"/>
                    <a:gd name="T30" fmla="*/ 37 w 39"/>
                    <a:gd name="T31" fmla="*/ 55 h 57"/>
                    <a:gd name="T32" fmla="*/ 38 w 39"/>
                    <a:gd name="T33" fmla="*/ 56 h 57"/>
                    <a:gd name="T34" fmla="*/ 36 w 39"/>
                    <a:gd name="T35" fmla="*/ 56 h 57"/>
                    <a:gd name="T36" fmla="*/ 35 w 39"/>
                    <a:gd name="T37" fmla="*/ 56 h 57"/>
                    <a:gd name="T38" fmla="*/ 32 w 39"/>
                    <a:gd name="T39" fmla="*/ 57 h 57"/>
                    <a:gd name="T40" fmla="*/ 30 w 39"/>
                    <a:gd name="T41" fmla="*/ 57 h 57"/>
                    <a:gd name="T42" fmla="*/ 27 w 39"/>
                    <a:gd name="T43" fmla="*/ 56 h 57"/>
                    <a:gd name="T44" fmla="*/ 24 w 39"/>
                    <a:gd name="T45" fmla="*/ 56 h 57"/>
                    <a:gd name="T46" fmla="*/ 21 w 39"/>
                    <a:gd name="T47" fmla="*/ 55 h 57"/>
                    <a:gd name="T48" fmla="*/ 17 w 39"/>
                    <a:gd name="T49" fmla="*/ 55 h 57"/>
                    <a:gd name="T50" fmla="*/ 14 w 39"/>
                    <a:gd name="T51" fmla="*/ 53 h 57"/>
                    <a:gd name="T52" fmla="*/ 12 w 39"/>
                    <a:gd name="T53" fmla="*/ 51 h 57"/>
                    <a:gd name="T54" fmla="*/ 9 w 39"/>
                    <a:gd name="T55" fmla="*/ 48 h 57"/>
                    <a:gd name="T56" fmla="*/ 6 w 39"/>
                    <a:gd name="T57" fmla="*/ 45 h 57"/>
                    <a:gd name="T58" fmla="*/ 4 w 39"/>
                    <a:gd name="T59" fmla="*/ 42 h 57"/>
                    <a:gd name="T60" fmla="*/ 2 w 39"/>
                    <a:gd name="T61" fmla="*/ 37 h 57"/>
                    <a:gd name="T62" fmla="*/ 1 w 39"/>
                    <a:gd name="T63" fmla="*/ 34 h 57"/>
                    <a:gd name="T64" fmla="*/ 0 w 39"/>
                    <a:gd name="T65" fmla="*/ 31 h 57"/>
                    <a:gd name="T66" fmla="*/ 0 w 39"/>
                    <a:gd name="T67" fmla="*/ 28 h 57"/>
                    <a:gd name="T68" fmla="*/ 0 w 39"/>
                    <a:gd name="T69" fmla="*/ 24 h 57"/>
                    <a:gd name="T70" fmla="*/ 0 w 39"/>
                    <a:gd name="T71" fmla="*/ 20 h 57"/>
                    <a:gd name="T72" fmla="*/ 1 w 39"/>
                    <a:gd name="T73" fmla="*/ 16 h 57"/>
                    <a:gd name="T74" fmla="*/ 2 w 39"/>
                    <a:gd name="T75" fmla="*/ 13 h 57"/>
                    <a:gd name="T76" fmla="*/ 4 w 39"/>
                    <a:gd name="T77" fmla="*/ 11 h 57"/>
                    <a:gd name="T78" fmla="*/ 5 w 39"/>
                    <a:gd name="T79" fmla="*/ 8 h 57"/>
                    <a:gd name="T80" fmla="*/ 8 w 39"/>
                    <a:gd name="T81" fmla="*/ 5 h 57"/>
                    <a:gd name="T82" fmla="*/ 11 w 39"/>
                    <a:gd name="T83" fmla="*/ 2 h 57"/>
                    <a:gd name="T84" fmla="*/ 14 w 39"/>
                    <a:gd name="T85" fmla="*/ 1 h 57"/>
                    <a:gd name="T86" fmla="*/ 16 w 39"/>
                    <a:gd name="T87" fmla="*/ 0 h 57"/>
                    <a:gd name="T88" fmla="*/ 16 w 39"/>
                    <a:gd name="T89" fmla="*/ 0 h 5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39"/>
                    <a:gd name="T136" fmla="*/ 0 h 57"/>
                    <a:gd name="T137" fmla="*/ 39 w 39"/>
                    <a:gd name="T138" fmla="*/ 57 h 57"/>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39" h="57">
                      <a:moveTo>
                        <a:pt x="16" y="0"/>
                      </a:moveTo>
                      <a:lnTo>
                        <a:pt x="16" y="0"/>
                      </a:lnTo>
                      <a:lnTo>
                        <a:pt x="17" y="2"/>
                      </a:lnTo>
                      <a:lnTo>
                        <a:pt x="17" y="4"/>
                      </a:lnTo>
                      <a:lnTo>
                        <a:pt x="17" y="5"/>
                      </a:lnTo>
                      <a:lnTo>
                        <a:pt x="17" y="7"/>
                      </a:lnTo>
                      <a:lnTo>
                        <a:pt x="18" y="8"/>
                      </a:lnTo>
                      <a:lnTo>
                        <a:pt x="18" y="9"/>
                      </a:lnTo>
                      <a:lnTo>
                        <a:pt x="19" y="12"/>
                      </a:lnTo>
                      <a:lnTo>
                        <a:pt x="19" y="14"/>
                      </a:lnTo>
                      <a:lnTo>
                        <a:pt x="20" y="15"/>
                      </a:lnTo>
                      <a:lnTo>
                        <a:pt x="21" y="18"/>
                      </a:lnTo>
                      <a:lnTo>
                        <a:pt x="21" y="20"/>
                      </a:lnTo>
                      <a:lnTo>
                        <a:pt x="22" y="23"/>
                      </a:lnTo>
                      <a:lnTo>
                        <a:pt x="22" y="25"/>
                      </a:lnTo>
                      <a:lnTo>
                        <a:pt x="23" y="27"/>
                      </a:lnTo>
                      <a:lnTo>
                        <a:pt x="24" y="29"/>
                      </a:lnTo>
                      <a:lnTo>
                        <a:pt x="25" y="31"/>
                      </a:lnTo>
                      <a:lnTo>
                        <a:pt x="25" y="34"/>
                      </a:lnTo>
                      <a:lnTo>
                        <a:pt x="27" y="36"/>
                      </a:lnTo>
                      <a:lnTo>
                        <a:pt x="27" y="37"/>
                      </a:lnTo>
                      <a:lnTo>
                        <a:pt x="28" y="39"/>
                      </a:lnTo>
                      <a:lnTo>
                        <a:pt x="28" y="40"/>
                      </a:lnTo>
                      <a:lnTo>
                        <a:pt x="29" y="41"/>
                      </a:lnTo>
                      <a:lnTo>
                        <a:pt x="30" y="43"/>
                      </a:lnTo>
                      <a:lnTo>
                        <a:pt x="31" y="45"/>
                      </a:lnTo>
                      <a:lnTo>
                        <a:pt x="32" y="47"/>
                      </a:lnTo>
                      <a:lnTo>
                        <a:pt x="33" y="49"/>
                      </a:lnTo>
                      <a:lnTo>
                        <a:pt x="34" y="51"/>
                      </a:lnTo>
                      <a:lnTo>
                        <a:pt x="36" y="53"/>
                      </a:lnTo>
                      <a:lnTo>
                        <a:pt x="37" y="55"/>
                      </a:lnTo>
                      <a:lnTo>
                        <a:pt x="39" y="56"/>
                      </a:lnTo>
                      <a:lnTo>
                        <a:pt x="38" y="56"/>
                      </a:lnTo>
                      <a:lnTo>
                        <a:pt x="37" y="56"/>
                      </a:lnTo>
                      <a:lnTo>
                        <a:pt x="36" y="56"/>
                      </a:lnTo>
                      <a:lnTo>
                        <a:pt x="35" y="56"/>
                      </a:lnTo>
                      <a:lnTo>
                        <a:pt x="34" y="57"/>
                      </a:lnTo>
                      <a:lnTo>
                        <a:pt x="32" y="57"/>
                      </a:lnTo>
                      <a:lnTo>
                        <a:pt x="31" y="57"/>
                      </a:lnTo>
                      <a:lnTo>
                        <a:pt x="30" y="57"/>
                      </a:lnTo>
                      <a:lnTo>
                        <a:pt x="28" y="57"/>
                      </a:lnTo>
                      <a:lnTo>
                        <a:pt x="27" y="56"/>
                      </a:lnTo>
                      <a:lnTo>
                        <a:pt x="25" y="56"/>
                      </a:lnTo>
                      <a:lnTo>
                        <a:pt x="24" y="56"/>
                      </a:lnTo>
                      <a:lnTo>
                        <a:pt x="23" y="56"/>
                      </a:lnTo>
                      <a:lnTo>
                        <a:pt x="21" y="55"/>
                      </a:lnTo>
                      <a:lnTo>
                        <a:pt x="19" y="55"/>
                      </a:lnTo>
                      <a:lnTo>
                        <a:pt x="17" y="55"/>
                      </a:lnTo>
                      <a:lnTo>
                        <a:pt x="16" y="53"/>
                      </a:lnTo>
                      <a:lnTo>
                        <a:pt x="14" y="53"/>
                      </a:lnTo>
                      <a:lnTo>
                        <a:pt x="13" y="52"/>
                      </a:lnTo>
                      <a:lnTo>
                        <a:pt x="12" y="51"/>
                      </a:lnTo>
                      <a:lnTo>
                        <a:pt x="10" y="50"/>
                      </a:lnTo>
                      <a:lnTo>
                        <a:pt x="9" y="48"/>
                      </a:lnTo>
                      <a:lnTo>
                        <a:pt x="7" y="47"/>
                      </a:lnTo>
                      <a:lnTo>
                        <a:pt x="6" y="45"/>
                      </a:lnTo>
                      <a:lnTo>
                        <a:pt x="5" y="44"/>
                      </a:lnTo>
                      <a:lnTo>
                        <a:pt x="4" y="42"/>
                      </a:lnTo>
                      <a:lnTo>
                        <a:pt x="3" y="40"/>
                      </a:lnTo>
                      <a:lnTo>
                        <a:pt x="2" y="37"/>
                      </a:lnTo>
                      <a:lnTo>
                        <a:pt x="1" y="35"/>
                      </a:lnTo>
                      <a:lnTo>
                        <a:pt x="1" y="34"/>
                      </a:lnTo>
                      <a:lnTo>
                        <a:pt x="1" y="33"/>
                      </a:lnTo>
                      <a:lnTo>
                        <a:pt x="0" y="31"/>
                      </a:lnTo>
                      <a:lnTo>
                        <a:pt x="0" y="30"/>
                      </a:lnTo>
                      <a:lnTo>
                        <a:pt x="0" y="28"/>
                      </a:lnTo>
                      <a:lnTo>
                        <a:pt x="0" y="26"/>
                      </a:lnTo>
                      <a:lnTo>
                        <a:pt x="0" y="24"/>
                      </a:lnTo>
                      <a:lnTo>
                        <a:pt x="0" y="22"/>
                      </a:lnTo>
                      <a:lnTo>
                        <a:pt x="0" y="20"/>
                      </a:lnTo>
                      <a:lnTo>
                        <a:pt x="1" y="18"/>
                      </a:lnTo>
                      <a:lnTo>
                        <a:pt x="1" y="16"/>
                      </a:lnTo>
                      <a:lnTo>
                        <a:pt x="1" y="15"/>
                      </a:lnTo>
                      <a:lnTo>
                        <a:pt x="2" y="13"/>
                      </a:lnTo>
                      <a:lnTo>
                        <a:pt x="3" y="12"/>
                      </a:lnTo>
                      <a:lnTo>
                        <a:pt x="4" y="11"/>
                      </a:lnTo>
                      <a:lnTo>
                        <a:pt x="5" y="9"/>
                      </a:lnTo>
                      <a:lnTo>
                        <a:pt x="5" y="8"/>
                      </a:lnTo>
                      <a:lnTo>
                        <a:pt x="6" y="7"/>
                      </a:lnTo>
                      <a:lnTo>
                        <a:pt x="8" y="5"/>
                      </a:lnTo>
                      <a:lnTo>
                        <a:pt x="9" y="4"/>
                      </a:lnTo>
                      <a:lnTo>
                        <a:pt x="11" y="2"/>
                      </a:lnTo>
                      <a:lnTo>
                        <a:pt x="13" y="2"/>
                      </a:lnTo>
                      <a:lnTo>
                        <a:pt x="14" y="1"/>
                      </a:lnTo>
                      <a:lnTo>
                        <a:pt x="15" y="0"/>
                      </a:lnTo>
                      <a:lnTo>
                        <a:pt x="16" y="0"/>
                      </a:lnTo>
                      <a:close/>
                    </a:path>
                  </a:pathLst>
                </a:custGeom>
                <a:solidFill>
                  <a:srgbClr val="F0242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330" name="Freeform 225"/>
                <p:cNvSpPr>
                  <a:spLocks/>
                </p:cNvSpPr>
                <p:nvPr/>
              </p:nvSpPr>
              <p:spPr bwMode="auto">
                <a:xfrm>
                  <a:off x="3186" y="2224"/>
                  <a:ext cx="32" cy="53"/>
                </a:xfrm>
                <a:custGeom>
                  <a:avLst/>
                  <a:gdLst>
                    <a:gd name="T0" fmla="*/ 32 w 32"/>
                    <a:gd name="T1" fmla="*/ 1 h 53"/>
                    <a:gd name="T2" fmla="*/ 31 w 32"/>
                    <a:gd name="T3" fmla="*/ 0 h 53"/>
                    <a:gd name="T4" fmla="*/ 29 w 32"/>
                    <a:gd name="T5" fmla="*/ 0 h 53"/>
                    <a:gd name="T6" fmla="*/ 27 w 32"/>
                    <a:gd name="T7" fmla="*/ 2 h 53"/>
                    <a:gd name="T8" fmla="*/ 25 w 32"/>
                    <a:gd name="T9" fmla="*/ 4 h 53"/>
                    <a:gd name="T10" fmla="*/ 23 w 32"/>
                    <a:gd name="T11" fmla="*/ 6 h 53"/>
                    <a:gd name="T12" fmla="*/ 20 w 32"/>
                    <a:gd name="T13" fmla="*/ 9 h 53"/>
                    <a:gd name="T14" fmla="*/ 17 w 32"/>
                    <a:gd name="T15" fmla="*/ 11 h 53"/>
                    <a:gd name="T16" fmla="*/ 14 w 32"/>
                    <a:gd name="T17" fmla="*/ 13 h 53"/>
                    <a:gd name="T18" fmla="*/ 12 w 32"/>
                    <a:gd name="T19" fmla="*/ 16 h 53"/>
                    <a:gd name="T20" fmla="*/ 10 w 32"/>
                    <a:gd name="T21" fmla="*/ 18 h 53"/>
                    <a:gd name="T22" fmla="*/ 9 w 32"/>
                    <a:gd name="T23" fmla="*/ 21 h 53"/>
                    <a:gd name="T24" fmla="*/ 7 w 32"/>
                    <a:gd name="T25" fmla="*/ 23 h 53"/>
                    <a:gd name="T26" fmla="*/ 8 w 32"/>
                    <a:gd name="T27" fmla="*/ 27 h 53"/>
                    <a:gd name="T28" fmla="*/ 9 w 32"/>
                    <a:gd name="T29" fmla="*/ 29 h 53"/>
                    <a:gd name="T30" fmla="*/ 9 w 32"/>
                    <a:gd name="T31" fmla="*/ 32 h 53"/>
                    <a:gd name="T32" fmla="*/ 8 w 32"/>
                    <a:gd name="T33" fmla="*/ 34 h 53"/>
                    <a:gd name="T34" fmla="*/ 7 w 32"/>
                    <a:gd name="T35" fmla="*/ 37 h 53"/>
                    <a:gd name="T36" fmla="*/ 5 w 32"/>
                    <a:gd name="T37" fmla="*/ 40 h 53"/>
                    <a:gd name="T38" fmla="*/ 4 w 32"/>
                    <a:gd name="T39" fmla="*/ 43 h 53"/>
                    <a:gd name="T40" fmla="*/ 3 w 32"/>
                    <a:gd name="T41" fmla="*/ 45 h 53"/>
                    <a:gd name="T42" fmla="*/ 1 w 32"/>
                    <a:gd name="T43" fmla="*/ 48 h 53"/>
                    <a:gd name="T44" fmla="*/ 0 w 32"/>
                    <a:gd name="T45" fmla="*/ 50 h 53"/>
                    <a:gd name="T46" fmla="*/ 0 w 32"/>
                    <a:gd name="T47" fmla="*/ 52 h 53"/>
                    <a:gd name="T48" fmla="*/ 1 w 32"/>
                    <a:gd name="T49" fmla="*/ 53 h 53"/>
                    <a:gd name="T50" fmla="*/ 3 w 32"/>
                    <a:gd name="T51" fmla="*/ 52 h 53"/>
                    <a:gd name="T52" fmla="*/ 6 w 32"/>
                    <a:gd name="T53" fmla="*/ 50 h 53"/>
                    <a:gd name="T54" fmla="*/ 9 w 32"/>
                    <a:gd name="T55" fmla="*/ 48 h 53"/>
                    <a:gd name="T56" fmla="*/ 11 w 32"/>
                    <a:gd name="T57" fmla="*/ 46 h 53"/>
                    <a:gd name="T58" fmla="*/ 14 w 32"/>
                    <a:gd name="T59" fmla="*/ 43 h 53"/>
                    <a:gd name="T60" fmla="*/ 17 w 32"/>
                    <a:gd name="T61" fmla="*/ 40 h 53"/>
                    <a:gd name="T62" fmla="*/ 20 w 32"/>
                    <a:gd name="T63" fmla="*/ 38 h 53"/>
                    <a:gd name="T64" fmla="*/ 21 w 32"/>
                    <a:gd name="T65" fmla="*/ 36 h 53"/>
                    <a:gd name="T66" fmla="*/ 23 w 32"/>
                    <a:gd name="T67" fmla="*/ 33 h 53"/>
                    <a:gd name="T68" fmla="*/ 23 w 32"/>
                    <a:gd name="T69" fmla="*/ 32 h 53"/>
                    <a:gd name="T70" fmla="*/ 21 w 32"/>
                    <a:gd name="T71" fmla="*/ 32 h 53"/>
                    <a:gd name="T72" fmla="*/ 19 w 32"/>
                    <a:gd name="T73" fmla="*/ 32 h 53"/>
                    <a:gd name="T74" fmla="*/ 17 w 32"/>
                    <a:gd name="T75" fmla="*/ 32 h 53"/>
                    <a:gd name="T76" fmla="*/ 16 w 32"/>
                    <a:gd name="T77" fmla="*/ 31 h 53"/>
                    <a:gd name="T78" fmla="*/ 16 w 32"/>
                    <a:gd name="T79" fmla="*/ 28 h 53"/>
                    <a:gd name="T80" fmla="*/ 17 w 32"/>
                    <a:gd name="T81" fmla="*/ 23 h 53"/>
                    <a:gd name="T82" fmla="*/ 19 w 32"/>
                    <a:gd name="T83" fmla="*/ 20 h 53"/>
                    <a:gd name="T84" fmla="*/ 21 w 32"/>
                    <a:gd name="T85" fmla="*/ 17 h 53"/>
                    <a:gd name="T86" fmla="*/ 23 w 32"/>
                    <a:gd name="T87" fmla="*/ 15 h 53"/>
                    <a:gd name="T88" fmla="*/ 25 w 32"/>
                    <a:gd name="T89" fmla="*/ 12 h 53"/>
                    <a:gd name="T90" fmla="*/ 26 w 32"/>
                    <a:gd name="T91" fmla="*/ 10 h 53"/>
                    <a:gd name="T92" fmla="*/ 28 w 32"/>
                    <a:gd name="T93" fmla="*/ 7 h 53"/>
                    <a:gd name="T94" fmla="*/ 29 w 32"/>
                    <a:gd name="T95" fmla="*/ 4 h 53"/>
                    <a:gd name="T96" fmla="*/ 31 w 32"/>
                    <a:gd name="T97" fmla="*/ 3 h 5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32"/>
                    <a:gd name="T148" fmla="*/ 0 h 53"/>
                    <a:gd name="T149" fmla="*/ 32 w 32"/>
                    <a:gd name="T150" fmla="*/ 53 h 53"/>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32" h="53">
                      <a:moveTo>
                        <a:pt x="31" y="3"/>
                      </a:moveTo>
                      <a:lnTo>
                        <a:pt x="32" y="1"/>
                      </a:lnTo>
                      <a:lnTo>
                        <a:pt x="32" y="0"/>
                      </a:lnTo>
                      <a:lnTo>
                        <a:pt x="31" y="0"/>
                      </a:lnTo>
                      <a:lnTo>
                        <a:pt x="30" y="0"/>
                      </a:lnTo>
                      <a:lnTo>
                        <a:pt x="29" y="0"/>
                      </a:lnTo>
                      <a:lnTo>
                        <a:pt x="29" y="1"/>
                      </a:lnTo>
                      <a:lnTo>
                        <a:pt x="27" y="2"/>
                      </a:lnTo>
                      <a:lnTo>
                        <a:pt x="26" y="3"/>
                      </a:lnTo>
                      <a:lnTo>
                        <a:pt x="25" y="4"/>
                      </a:lnTo>
                      <a:lnTo>
                        <a:pt x="24" y="5"/>
                      </a:lnTo>
                      <a:lnTo>
                        <a:pt x="23" y="6"/>
                      </a:lnTo>
                      <a:lnTo>
                        <a:pt x="21" y="7"/>
                      </a:lnTo>
                      <a:lnTo>
                        <a:pt x="20" y="9"/>
                      </a:lnTo>
                      <a:lnTo>
                        <a:pt x="18" y="10"/>
                      </a:lnTo>
                      <a:lnTo>
                        <a:pt x="17" y="11"/>
                      </a:lnTo>
                      <a:lnTo>
                        <a:pt x="16" y="12"/>
                      </a:lnTo>
                      <a:lnTo>
                        <a:pt x="14" y="13"/>
                      </a:lnTo>
                      <a:lnTo>
                        <a:pt x="13" y="15"/>
                      </a:lnTo>
                      <a:lnTo>
                        <a:pt x="12" y="16"/>
                      </a:lnTo>
                      <a:lnTo>
                        <a:pt x="11" y="17"/>
                      </a:lnTo>
                      <a:lnTo>
                        <a:pt x="10" y="18"/>
                      </a:lnTo>
                      <a:lnTo>
                        <a:pt x="9" y="20"/>
                      </a:lnTo>
                      <a:lnTo>
                        <a:pt x="9" y="21"/>
                      </a:lnTo>
                      <a:lnTo>
                        <a:pt x="8" y="22"/>
                      </a:lnTo>
                      <a:lnTo>
                        <a:pt x="7" y="23"/>
                      </a:lnTo>
                      <a:lnTo>
                        <a:pt x="8" y="25"/>
                      </a:lnTo>
                      <a:lnTo>
                        <a:pt x="8" y="27"/>
                      </a:lnTo>
                      <a:lnTo>
                        <a:pt x="9" y="28"/>
                      </a:lnTo>
                      <a:lnTo>
                        <a:pt x="9" y="29"/>
                      </a:lnTo>
                      <a:lnTo>
                        <a:pt x="9" y="31"/>
                      </a:lnTo>
                      <a:lnTo>
                        <a:pt x="9" y="32"/>
                      </a:lnTo>
                      <a:lnTo>
                        <a:pt x="9" y="33"/>
                      </a:lnTo>
                      <a:lnTo>
                        <a:pt x="8" y="34"/>
                      </a:lnTo>
                      <a:lnTo>
                        <a:pt x="7" y="36"/>
                      </a:lnTo>
                      <a:lnTo>
                        <a:pt x="7" y="37"/>
                      </a:lnTo>
                      <a:lnTo>
                        <a:pt x="6" y="39"/>
                      </a:lnTo>
                      <a:lnTo>
                        <a:pt x="5" y="40"/>
                      </a:lnTo>
                      <a:lnTo>
                        <a:pt x="5" y="42"/>
                      </a:lnTo>
                      <a:lnTo>
                        <a:pt x="4" y="43"/>
                      </a:lnTo>
                      <a:lnTo>
                        <a:pt x="4" y="44"/>
                      </a:lnTo>
                      <a:lnTo>
                        <a:pt x="3" y="45"/>
                      </a:lnTo>
                      <a:lnTo>
                        <a:pt x="2" y="46"/>
                      </a:lnTo>
                      <a:lnTo>
                        <a:pt x="1" y="48"/>
                      </a:lnTo>
                      <a:lnTo>
                        <a:pt x="1" y="49"/>
                      </a:lnTo>
                      <a:lnTo>
                        <a:pt x="0" y="50"/>
                      </a:lnTo>
                      <a:lnTo>
                        <a:pt x="0" y="51"/>
                      </a:lnTo>
                      <a:lnTo>
                        <a:pt x="0" y="52"/>
                      </a:lnTo>
                      <a:lnTo>
                        <a:pt x="0" y="53"/>
                      </a:lnTo>
                      <a:lnTo>
                        <a:pt x="1" y="53"/>
                      </a:lnTo>
                      <a:lnTo>
                        <a:pt x="2" y="53"/>
                      </a:lnTo>
                      <a:lnTo>
                        <a:pt x="3" y="52"/>
                      </a:lnTo>
                      <a:lnTo>
                        <a:pt x="5" y="51"/>
                      </a:lnTo>
                      <a:lnTo>
                        <a:pt x="6" y="50"/>
                      </a:lnTo>
                      <a:lnTo>
                        <a:pt x="7" y="49"/>
                      </a:lnTo>
                      <a:lnTo>
                        <a:pt x="9" y="48"/>
                      </a:lnTo>
                      <a:lnTo>
                        <a:pt x="10" y="47"/>
                      </a:lnTo>
                      <a:lnTo>
                        <a:pt x="11" y="46"/>
                      </a:lnTo>
                      <a:lnTo>
                        <a:pt x="13" y="45"/>
                      </a:lnTo>
                      <a:lnTo>
                        <a:pt x="14" y="43"/>
                      </a:lnTo>
                      <a:lnTo>
                        <a:pt x="16" y="42"/>
                      </a:lnTo>
                      <a:lnTo>
                        <a:pt x="17" y="40"/>
                      </a:lnTo>
                      <a:lnTo>
                        <a:pt x="18" y="39"/>
                      </a:lnTo>
                      <a:lnTo>
                        <a:pt x="20" y="38"/>
                      </a:lnTo>
                      <a:lnTo>
                        <a:pt x="21" y="37"/>
                      </a:lnTo>
                      <a:lnTo>
                        <a:pt x="21" y="36"/>
                      </a:lnTo>
                      <a:lnTo>
                        <a:pt x="22" y="35"/>
                      </a:lnTo>
                      <a:lnTo>
                        <a:pt x="23" y="33"/>
                      </a:lnTo>
                      <a:lnTo>
                        <a:pt x="23" y="32"/>
                      </a:lnTo>
                      <a:lnTo>
                        <a:pt x="21" y="32"/>
                      </a:lnTo>
                      <a:lnTo>
                        <a:pt x="19" y="32"/>
                      </a:lnTo>
                      <a:lnTo>
                        <a:pt x="18" y="32"/>
                      </a:lnTo>
                      <a:lnTo>
                        <a:pt x="17" y="32"/>
                      </a:lnTo>
                      <a:lnTo>
                        <a:pt x="16" y="31"/>
                      </a:lnTo>
                      <a:lnTo>
                        <a:pt x="16" y="29"/>
                      </a:lnTo>
                      <a:lnTo>
                        <a:pt x="16" y="28"/>
                      </a:lnTo>
                      <a:lnTo>
                        <a:pt x="17" y="26"/>
                      </a:lnTo>
                      <a:lnTo>
                        <a:pt x="17" y="23"/>
                      </a:lnTo>
                      <a:lnTo>
                        <a:pt x="19" y="21"/>
                      </a:lnTo>
                      <a:lnTo>
                        <a:pt x="19" y="20"/>
                      </a:lnTo>
                      <a:lnTo>
                        <a:pt x="20" y="18"/>
                      </a:lnTo>
                      <a:lnTo>
                        <a:pt x="21" y="17"/>
                      </a:lnTo>
                      <a:lnTo>
                        <a:pt x="22" y="16"/>
                      </a:lnTo>
                      <a:lnTo>
                        <a:pt x="23" y="15"/>
                      </a:lnTo>
                      <a:lnTo>
                        <a:pt x="23" y="13"/>
                      </a:lnTo>
                      <a:lnTo>
                        <a:pt x="25" y="12"/>
                      </a:lnTo>
                      <a:lnTo>
                        <a:pt x="25" y="11"/>
                      </a:lnTo>
                      <a:lnTo>
                        <a:pt x="26" y="10"/>
                      </a:lnTo>
                      <a:lnTo>
                        <a:pt x="27" y="8"/>
                      </a:lnTo>
                      <a:lnTo>
                        <a:pt x="28" y="7"/>
                      </a:lnTo>
                      <a:lnTo>
                        <a:pt x="29" y="6"/>
                      </a:lnTo>
                      <a:lnTo>
                        <a:pt x="29" y="4"/>
                      </a:lnTo>
                      <a:lnTo>
                        <a:pt x="31" y="3"/>
                      </a:lnTo>
                      <a:close/>
                    </a:path>
                  </a:pathLst>
                </a:custGeom>
                <a:solidFill>
                  <a:srgbClr val="599E2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331" name="Freeform 226"/>
                <p:cNvSpPr>
                  <a:spLocks/>
                </p:cNvSpPr>
                <p:nvPr/>
              </p:nvSpPr>
              <p:spPr bwMode="auto">
                <a:xfrm>
                  <a:off x="3201" y="2326"/>
                  <a:ext cx="38" cy="36"/>
                </a:xfrm>
                <a:custGeom>
                  <a:avLst/>
                  <a:gdLst>
                    <a:gd name="T0" fmla="*/ 2 w 38"/>
                    <a:gd name="T1" fmla="*/ 1 h 36"/>
                    <a:gd name="T2" fmla="*/ 2 w 38"/>
                    <a:gd name="T3" fmla="*/ 1 h 36"/>
                    <a:gd name="T4" fmla="*/ 2 w 38"/>
                    <a:gd name="T5" fmla="*/ 2 h 36"/>
                    <a:gd name="T6" fmla="*/ 1 w 38"/>
                    <a:gd name="T7" fmla="*/ 3 h 36"/>
                    <a:gd name="T8" fmla="*/ 1 w 38"/>
                    <a:gd name="T9" fmla="*/ 4 h 36"/>
                    <a:gd name="T10" fmla="*/ 0 w 38"/>
                    <a:gd name="T11" fmla="*/ 6 h 36"/>
                    <a:gd name="T12" fmla="*/ 0 w 38"/>
                    <a:gd name="T13" fmla="*/ 8 h 36"/>
                    <a:gd name="T14" fmla="*/ 0 w 38"/>
                    <a:gd name="T15" fmla="*/ 9 h 36"/>
                    <a:gd name="T16" fmla="*/ 0 w 38"/>
                    <a:gd name="T17" fmla="*/ 10 h 36"/>
                    <a:gd name="T18" fmla="*/ 0 w 38"/>
                    <a:gd name="T19" fmla="*/ 12 h 36"/>
                    <a:gd name="T20" fmla="*/ 0 w 38"/>
                    <a:gd name="T21" fmla="*/ 13 h 36"/>
                    <a:gd name="T22" fmla="*/ 0 w 38"/>
                    <a:gd name="T23" fmla="*/ 14 h 36"/>
                    <a:gd name="T24" fmla="*/ 0 w 38"/>
                    <a:gd name="T25" fmla="*/ 16 h 36"/>
                    <a:gd name="T26" fmla="*/ 0 w 38"/>
                    <a:gd name="T27" fmla="*/ 17 h 36"/>
                    <a:gd name="T28" fmla="*/ 0 w 38"/>
                    <a:gd name="T29" fmla="*/ 19 h 36"/>
                    <a:gd name="T30" fmla="*/ 0 w 38"/>
                    <a:gd name="T31" fmla="*/ 20 h 36"/>
                    <a:gd name="T32" fmla="*/ 1 w 38"/>
                    <a:gd name="T33" fmla="*/ 21 h 36"/>
                    <a:gd name="T34" fmla="*/ 1 w 38"/>
                    <a:gd name="T35" fmla="*/ 23 h 36"/>
                    <a:gd name="T36" fmla="*/ 2 w 38"/>
                    <a:gd name="T37" fmla="*/ 25 h 36"/>
                    <a:gd name="T38" fmla="*/ 2 w 38"/>
                    <a:gd name="T39" fmla="*/ 26 h 36"/>
                    <a:gd name="T40" fmla="*/ 3 w 38"/>
                    <a:gd name="T41" fmla="*/ 28 h 36"/>
                    <a:gd name="T42" fmla="*/ 4 w 38"/>
                    <a:gd name="T43" fmla="*/ 29 h 36"/>
                    <a:gd name="T44" fmla="*/ 5 w 38"/>
                    <a:gd name="T45" fmla="*/ 30 h 36"/>
                    <a:gd name="T46" fmla="*/ 6 w 38"/>
                    <a:gd name="T47" fmla="*/ 31 h 36"/>
                    <a:gd name="T48" fmla="*/ 7 w 38"/>
                    <a:gd name="T49" fmla="*/ 33 h 36"/>
                    <a:gd name="T50" fmla="*/ 9 w 38"/>
                    <a:gd name="T51" fmla="*/ 34 h 36"/>
                    <a:gd name="T52" fmla="*/ 10 w 38"/>
                    <a:gd name="T53" fmla="*/ 36 h 36"/>
                    <a:gd name="T54" fmla="*/ 38 w 38"/>
                    <a:gd name="T55" fmla="*/ 9 h 36"/>
                    <a:gd name="T56" fmla="*/ 31 w 38"/>
                    <a:gd name="T57" fmla="*/ 0 h 36"/>
                    <a:gd name="T58" fmla="*/ 14 w 38"/>
                    <a:gd name="T59" fmla="*/ 7 h 36"/>
                    <a:gd name="T60" fmla="*/ 2 w 38"/>
                    <a:gd name="T61" fmla="*/ 1 h 36"/>
                    <a:gd name="T62" fmla="*/ 2 w 38"/>
                    <a:gd name="T63" fmla="*/ 1 h 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8"/>
                    <a:gd name="T97" fmla="*/ 0 h 36"/>
                    <a:gd name="T98" fmla="*/ 38 w 38"/>
                    <a:gd name="T99" fmla="*/ 36 h 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8" h="36">
                      <a:moveTo>
                        <a:pt x="2" y="1"/>
                      </a:moveTo>
                      <a:lnTo>
                        <a:pt x="2" y="1"/>
                      </a:lnTo>
                      <a:lnTo>
                        <a:pt x="2" y="2"/>
                      </a:lnTo>
                      <a:lnTo>
                        <a:pt x="1" y="3"/>
                      </a:lnTo>
                      <a:lnTo>
                        <a:pt x="1" y="4"/>
                      </a:lnTo>
                      <a:lnTo>
                        <a:pt x="0" y="6"/>
                      </a:lnTo>
                      <a:lnTo>
                        <a:pt x="0" y="8"/>
                      </a:lnTo>
                      <a:lnTo>
                        <a:pt x="0" y="9"/>
                      </a:lnTo>
                      <a:lnTo>
                        <a:pt x="0" y="10"/>
                      </a:lnTo>
                      <a:lnTo>
                        <a:pt x="0" y="12"/>
                      </a:lnTo>
                      <a:lnTo>
                        <a:pt x="0" y="13"/>
                      </a:lnTo>
                      <a:lnTo>
                        <a:pt x="0" y="14"/>
                      </a:lnTo>
                      <a:lnTo>
                        <a:pt x="0" y="16"/>
                      </a:lnTo>
                      <a:lnTo>
                        <a:pt x="0" y="17"/>
                      </a:lnTo>
                      <a:lnTo>
                        <a:pt x="0" y="19"/>
                      </a:lnTo>
                      <a:lnTo>
                        <a:pt x="0" y="20"/>
                      </a:lnTo>
                      <a:lnTo>
                        <a:pt x="1" y="21"/>
                      </a:lnTo>
                      <a:lnTo>
                        <a:pt x="1" y="23"/>
                      </a:lnTo>
                      <a:lnTo>
                        <a:pt x="2" y="25"/>
                      </a:lnTo>
                      <a:lnTo>
                        <a:pt x="2" y="26"/>
                      </a:lnTo>
                      <a:lnTo>
                        <a:pt x="3" y="28"/>
                      </a:lnTo>
                      <a:lnTo>
                        <a:pt x="4" y="29"/>
                      </a:lnTo>
                      <a:lnTo>
                        <a:pt x="5" y="30"/>
                      </a:lnTo>
                      <a:lnTo>
                        <a:pt x="6" y="31"/>
                      </a:lnTo>
                      <a:lnTo>
                        <a:pt x="7" y="33"/>
                      </a:lnTo>
                      <a:lnTo>
                        <a:pt x="9" y="34"/>
                      </a:lnTo>
                      <a:lnTo>
                        <a:pt x="10" y="36"/>
                      </a:lnTo>
                      <a:lnTo>
                        <a:pt x="38" y="9"/>
                      </a:lnTo>
                      <a:lnTo>
                        <a:pt x="31" y="0"/>
                      </a:lnTo>
                      <a:lnTo>
                        <a:pt x="14" y="7"/>
                      </a:lnTo>
                      <a:lnTo>
                        <a:pt x="2" y="1"/>
                      </a:lnTo>
                      <a:close/>
                    </a:path>
                  </a:pathLst>
                </a:custGeom>
                <a:solidFill>
                  <a:srgbClr val="A82B1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332" name="Freeform 227"/>
                <p:cNvSpPr>
                  <a:spLocks/>
                </p:cNvSpPr>
                <p:nvPr/>
              </p:nvSpPr>
              <p:spPr bwMode="auto">
                <a:xfrm>
                  <a:off x="3240" y="2383"/>
                  <a:ext cx="68" cy="39"/>
                </a:xfrm>
                <a:custGeom>
                  <a:avLst/>
                  <a:gdLst>
                    <a:gd name="T0" fmla="*/ 0 w 68"/>
                    <a:gd name="T1" fmla="*/ 0 h 39"/>
                    <a:gd name="T2" fmla="*/ 1 w 68"/>
                    <a:gd name="T3" fmla="*/ 2 h 39"/>
                    <a:gd name="T4" fmla="*/ 1 w 68"/>
                    <a:gd name="T5" fmla="*/ 4 h 39"/>
                    <a:gd name="T6" fmla="*/ 2 w 68"/>
                    <a:gd name="T7" fmla="*/ 6 h 39"/>
                    <a:gd name="T8" fmla="*/ 3 w 68"/>
                    <a:gd name="T9" fmla="*/ 10 h 39"/>
                    <a:gd name="T10" fmla="*/ 4 w 68"/>
                    <a:gd name="T11" fmla="*/ 12 h 39"/>
                    <a:gd name="T12" fmla="*/ 6 w 68"/>
                    <a:gd name="T13" fmla="*/ 16 h 39"/>
                    <a:gd name="T14" fmla="*/ 8 w 68"/>
                    <a:gd name="T15" fmla="*/ 19 h 39"/>
                    <a:gd name="T16" fmla="*/ 10 w 68"/>
                    <a:gd name="T17" fmla="*/ 23 h 39"/>
                    <a:gd name="T18" fmla="*/ 12 w 68"/>
                    <a:gd name="T19" fmla="*/ 27 h 39"/>
                    <a:gd name="T20" fmla="*/ 15 w 68"/>
                    <a:gd name="T21" fmla="*/ 29 h 39"/>
                    <a:gd name="T22" fmla="*/ 19 w 68"/>
                    <a:gd name="T23" fmla="*/ 32 h 39"/>
                    <a:gd name="T24" fmla="*/ 21 w 68"/>
                    <a:gd name="T25" fmla="*/ 34 h 39"/>
                    <a:gd name="T26" fmla="*/ 24 w 68"/>
                    <a:gd name="T27" fmla="*/ 35 h 39"/>
                    <a:gd name="T28" fmla="*/ 25 w 68"/>
                    <a:gd name="T29" fmla="*/ 36 h 39"/>
                    <a:gd name="T30" fmla="*/ 28 w 68"/>
                    <a:gd name="T31" fmla="*/ 37 h 39"/>
                    <a:gd name="T32" fmla="*/ 30 w 68"/>
                    <a:gd name="T33" fmla="*/ 38 h 39"/>
                    <a:gd name="T34" fmla="*/ 33 w 68"/>
                    <a:gd name="T35" fmla="*/ 38 h 39"/>
                    <a:gd name="T36" fmla="*/ 35 w 68"/>
                    <a:gd name="T37" fmla="*/ 39 h 39"/>
                    <a:gd name="T38" fmla="*/ 38 w 68"/>
                    <a:gd name="T39" fmla="*/ 39 h 39"/>
                    <a:gd name="T40" fmla="*/ 40 w 68"/>
                    <a:gd name="T41" fmla="*/ 39 h 39"/>
                    <a:gd name="T42" fmla="*/ 42 w 68"/>
                    <a:gd name="T43" fmla="*/ 39 h 39"/>
                    <a:gd name="T44" fmla="*/ 44 w 68"/>
                    <a:gd name="T45" fmla="*/ 38 h 39"/>
                    <a:gd name="T46" fmla="*/ 46 w 68"/>
                    <a:gd name="T47" fmla="*/ 38 h 39"/>
                    <a:gd name="T48" fmla="*/ 49 w 68"/>
                    <a:gd name="T49" fmla="*/ 38 h 39"/>
                    <a:gd name="T50" fmla="*/ 53 w 68"/>
                    <a:gd name="T51" fmla="*/ 36 h 39"/>
                    <a:gd name="T52" fmla="*/ 55 w 68"/>
                    <a:gd name="T53" fmla="*/ 35 h 39"/>
                    <a:gd name="T54" fmla="*/ 58 w 68"/>
                    <a:gd name="T55" fmla="*/ 33 h 39"/>
                    <a:gd name="T56" fmla="*/ 60 w 68"/>
                    <a:gd name="T57" fmla="*/ 32 h 39"/>
                    <a:gd name="T58" fmla="*/ 63 w 68"/>
                    <a:gd name="T59" fmla="*/ 29 h 39"/>
                    <a:gd name="T60" fmla="*/ 65 w 68"/>
                    <a:gd name="T61" fmla="*/ 26 h 39"/>
                    <a:gd name="T62" fmla="*/ 67 w 68"/>
                    <a:gd name="T63" fmla="*/ 23 h 39"/>
                    <a:gd name="T64" fmla="*/ 68 w 68"/>
                    <a:gd name="T65" fmla="*/ 22 h 39"/>
                    <a:gd name="T66" fmla="*/ 42 w 68"/>
                    <a:gd name="T67" fmla="*/ 13 h 39"/>
                    <a:gd name="T68" fmla="*/ 0 w 68"/>
                    <a:gd name="T69" fmla="*/ 0 h 3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68"/>
                    <a:gd name="T106" fmla="*/ 0 h 39"/>
                    <a:gd name="T107" fmla="*/ 68 w 68"/>
                    <a:gd name="T108" fmla="*/ 39 h 39"/>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68" h="39">
                      <a:moveTo>
                        <a:pt x="0" y="0"/>
                      </a:moveTo>
                      <a:lnTo>
                        <a:pt x="0" y="0"/>
                      </a:lnTo>
                      <a:lnTo>
                        <a:pt x="0" y="1"/>
                      </a:lnTo>
                      <a:lnTo>
                        <a:pt x="1" y="2"/>
                      </a:lnTo>
                      <a:lnTo>
                        <a:pt x="1" y="3"/>
                      </a:lnTo>
                      <a:lnTo>
                        <a:pt x="1" y="4"/>
                      </a:lnTo>
                      <a:lnTo>
                        <a:pt x="2" y="5"/>
                      </a:lnTo>
                      <a:lnTo>
                        <a:pt x="2" y="6"/>
                      </a:lnTo>
                      <a:lnTo>
                        <a:pt x="2" y="8"/>
                      </a:lnTo>
                      <a:lnTo>
                        <a:pt x="3" y="10"/>
                      </a:lnTo>
                      <a:lnTo>
                        <a:pt x="4" y="11"/>
                      </a:lnTo>
                      <a:lnTo>
                        <a:pt x="4" y="12"/>
                      </a:lnTo>
                      <a:lnTo>
                        <a:pt x="5" y="15"/>
                      </a:lnTo>
                      <a:lnTo>
                        <a:pt x="6" y="16"/>
                      </a:lnTo>
                      <a:lnTo>
                        <a:pt x="7" y="18"/>
                      </a:lnTo>
                      <a:lnTo>
                        <a:pt x="8" y="19"/>
                      </a:lnTo>
                      <a:lnTo>
                        <a:pt x="9" y="22"/>
                      </a:lnTo>
                      <a:lnTo>
                        <a:pt x="10" y="23"/>
                      </a:lnTo>
                      <a:lnTo>
                        <a:pt x="11" y="25"/>
                      </a:lnTo>
                      <a:lnTo>
                        <a:pt x="12" y="27"/>
                      </a:lnTo>
                      <a:lnTo>
                        <a:pt x="14" y="28"/>
                      </a:lnTo>
                      <a:lnTo>
                        <a:pt x="15" y="29"/>
                      </a:lnTo>
                      <a:lnTo>
                        <a:pt x="17" y="32"/>
                      </a:lnTo>
                      <a:lnTo>
                        <a:pt x="19" y="32"/>
                      </a:lnTo>
                      <a:lnTo>
                        <a:pt x="21" y="34"/>
                      </a:lnTo>
                      <a:lnTo>
                        <a:pt x="22" y="35"/>
                      </a:lnTo>
                      <a:lnTo>
                        <a:pt x="24" y="35"/>
                      </a:lnTo>
                      <a:lnTo>
                        <a:pt x="25" y="36"/>
                      </a:lnTo>
                      <a:lnTo>
                        <a:pt x="27" y="37"/>
                      </a:lnTo>
                      <a:lnTo>
                        <a:pt x="28" y="37"/>
                      </a:lnTo>
                      <a:lnTo>
                        <a:pt x="29" y="38"/>
                      </a:lnTo>
                      <a:lnTo>
                        <a:pt x="30" y="38"/>
                      </a:lnTo>
                      <a:lnTo>
                        <a:pt x="32" y="38"/>
                      </a:lnTo>
                      <a:lnTo>
                        <a:pt x="33" y="38"/>
                      </a:lnTo>
                      <a:lnTo>
                        <a:pt x="34" y="39"/>
                      </a:lnTo>
                      <a:lnTo>
                        <a:pt x="35" y="39"/>
                      </a:lnTo>
                      <a:lnTo>
                        <a:pt x="37" y="39"/>
                      </a:lnTo>
                      <a:lnTo>
                        <a:pt x="38" y="39"/>
                      </a:lnTo>
                      <a:lnTo>
                        <a:pt x="39" y="39"/>
                      </a:lnTo>
                      <a:lnTo>
                        <a:pt x="40" y="39"/>
                      </a:lnTo>
                      <a:lnTo>
                        <a:pt x="41" y="39"/>
                      </a:lnTo>
                      <a:lnTo>
                        <a:pt x="42" y="39"/>
                      </a:lnTo>
                      <a:lnTo>
                        <a:pt x="43" y="39"/>
                      </a:lnTo>
                      <a:lnTo>
                        <a:pt x="44" y="38"/>
                      </a:lnTo>
                      <a:lnTo>
                        <a:pt x="45" y="38"/>
                      </a:lnTo>
                      <a:lnTo>
                        <a:pt x="46" y="38"/>
                      </a:lnTo>
                      <a:lnTo>
                        <a:pt x="47" y="38"/>
                      </a:lnTo>
                      <a:lnTo>
                        <a:pt x="49" y="38"/>
                      </a:lnTo>
                      <a:lnTo>
                        <a:pt x="51" y="37"/>
                      </a:lnTo>
                      <a:lnTo>
                        <a:pt x="53" y="36"/>
                      </a:lnTo>
                      <a:lnTo>
                        <a:pt x="54" y="35"/>
                      </a:lnTo>
                      <a:lnTo>
                        <a:pt x="55" y="35"/>
                      </a:lnTo>
                      <a:lnTo>
                        <a:pt x="57" y="34"/>
                      </a:lnTo>
                      <a:lnTo>
                        <a:pt x="58" y="33"/>
                      </a:lnTo>
                      <a:lnTo>
                        <a:pt x="59" y="33"/>
                      </a:lnTo>
                      <a:lnTo>
                        <a:pt x="60" y="32"/>
                      </a:lnTo>
                      <a:lnTo>
                        <a:pt x="61" y="31"/>
                      </a:lnTo>
                      <a:lnTo>
                        <a:pt x="63" y="29"/>
                      </a:lnTo>
                      <a:lnTo>
                        <a:pt x="64" y="27"/>
                      </a:lnTo>
                      <a:lnTo>
                        <a:pt x="65" y="26"/>
                      </a:lnTo>
                      <a:lnTo>
                        <a:pt x="66" y="24"/>
                      </a:lnTo>
                      <a:lnTo>
                        <a:pt x="67" y="23"/>
                      </a:lnTo>
                      <a:lnTo>
                        <a:pt x="67" y="22"/>
                      </a:lnTo>
                      <a:lnTo>
                        <a:pt x="68" y="22"/>
                      </a:lnTo>
                      <a:lnTo>
                        <a:pt x="42" y="13"/>
                      </a:lnTo>
                      <a:lnTo>
                        <a:pt x="35" y="0"/>
                      </a:lnTo>
                      <a:lnTo>
                        <a:pt x="0" y="0"/>
                      </a:lnTo>
                      <a:close/>
                    </a:path>
                  </a:pathLst>
                </a:custGeom>
                <a:solidFill>
                  <a:srgbClr val="D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333" name="Freeform 228"/>
                <p:cNvSpPr>
                  <a:spLocks/>
                </p:cNvSpPr>
                <p:nvPr/>
              </p:nvSpPr>
              <p:spPr bwMode="auto">
                <a:xfrm>
                  <a:off x="3340" y="2251"/>
                  <a:ext cx="98" cy="40"/>
                </a:xfrm>
                <a:custGeom>
                  <a:avLst/>
                  <a:gdLst>
                    <a:gd name="T0" fmla="*/ 0 w 98"/>
                    <a:gd name="T1" fmla="*/ 24 h 40"/>
                    <a:gd name="T2" fmla="*/ 92 w 98"/>
                    <a:gd name="T3" fmla="*/ 0 h 40"/>
                    <a:gd name="T4" fmla="*/ 98 w 98"/>
                    <a:gd name="T5" fmla="*/ 18 h 40"/>
                    <a:gd name="T6" fmla="*/ 54 w 98"/>
                    <a:gd name="T7" fmla="*/ 37 h 40"/>
                    <a:gd name="T8" fmla="*/ 30 w 98"/>
                    <a:gd name="T9" fmla="*/ 40 h 40"/>
                    <a:gd name="T10" fmla="*/ 0 w 98"/>
                    <a:gd name="T11" fmla="*/ 24 h 40"/>
                    <a:gd name="T12" fmla="*/ 0 w 98"/>
                    <a:gd name="T13" fmla="*/ 24 h 40"/>
                    <a:gd name="T14" fmla="*/ 0 60000 65536"/>
                    <a:gd name="T15" fmla="*/ 0 60000 65536"/>
                    <a:gd name="T16" fmla="*/ 0 60000 65536"/>
                    <a:gd name="T17" fmla="*/ 0 60000 65536"/>
                    <a:gd name="T18" fmla="*/ 0 60000 65536"/>
                    <a:gd name="T19" fmla="*/ 0 60000 65536"/>
                    <a:gd name="T20" fmla="*/ 0 60000 65536"/>
                    <a:gd name="T21" fmla="*/ 0 w 98"/>
                    <a:gd name="T22" fmla="*/ 0 h 40"/>
                    <a:gd name="T23" fmla="*/ 98 w 98"/>
                    <a:gd name="T24" fmla="*/ 40 h 4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98" h="40">
                      <a:moveTo>
                        <a:pt x="0" y="24"/>
                      </a:moveTo>
                      <a:lnTo>
                        <a:pt x="92" y="0"/>
                      </a:lnTo>
                      <a:lnTo>
                        <a:pt x="98" y="18"/>
                      </a:lnTo>
                      <a:lnTo>
                        <a:pt x="54" y="37"/>
                      </a:lnTo>
                      <a:lnTo>
                        <a:pt x="30" y="40"/>
                      </a:lnTo>
                      <a:lnTo>
                        <a:pt x="0" y="24"/>
                      </a:lnTo>
                      <a:close/>
                    </a:path>
                  </a:pathLst>
                </a:custGeom>
                <a:solidFill>
                  <a:srgbClr val="A82B1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334" name="Freeform 229"/>
                <p:cNvSpPr>
                  <a:spLocks/>
                </p:cNvSpPr>
                <p:nvPr/>
              </p:nvSpPr>
              <p:spPr bwMode="auto">
                <a:xfrm>
                  <a:off x="3376" y="2291"/>
                  <a:ext cx="69" cy="28"/>
                </a:xfrm>
                <a:custGeom>
                  <a:avLst/>
                  <a:gdLst>
                    <a:gd name="T0" fmla="*/ 0 w 69"/>
                    <a:gd name="T1" fmla="*/ 3 h 28"/>
                    <a:gd name="T2" fmla="*/ 57 w 69"/>
                    <a:gd name="T3" fmla="*/ 0 h 28"/>
                    <a:gd name="T4" fmla="*/ 58 w 69"/>
                    <a:gd name="T5" fmla="*/ 0 h 28"/>
                    <a:gd name="T6" fmla="*/ 59 w 69"/>
                    <a:gd name="T7" fmla="*/ 0 h 28"/>
                    <a:gd name="T8" fmla="*/ 60 w 69"/>
                    <a:gd name="T9" fmla="*/ 0 h 28"/>
                    <a:gd name="T10" fmla="*/ 61 w 69"/>
                    <a:gd name="T11" fmla="*/ 0 h 28"/>
                    <a:gd name="T12" fmla="*/ 63 w 69"/>
                    <a:gd name="T13" fmla="*/ 0 h 28"/>
                    <a:gd name="T14" fmla="*/ 64 w 69"/>
                    <a:gd name="T15" fmla="*/ 1 h 28"/>
                    <a:gd name="T16" fmla="*/ 65 w 69"/>
                    <a:gd name="T17" fmla="*/ 2 h 28"/>
                    <a:gd name="T18" fmla="*/ 66 w 69"/>
                    <a:gd name="T19" fmla="*/ 3 h 28"/>
                    <a:gd name="T20" fmla="*/ 67 w 69"/>
                    <a:gd name="T21" fmla="*/ 4 h 28"/>
                    <a:gd name="T22" fmla="*/ 68 w 69"/>
                    <a:gd name="T23" fmla="*/ 5 h 28"/>
                    <a:gd name="T24" fmla="*/ 68 w 69"/>
                    <a:gd name="T25" fmla="*/ 7 h 28"/>
                    <a:gd name="T26" fmla="*/ 69 w 69"/>
                    <a:gd name="T27" fmla="*/ 9 h 28"/>
                    <a:gd name="T28" fmla="*/ 68 w 69"/>
                    <a:gd name="T29" fmla="*/ 10 h 28"/>
                    <a:gd name="T30" fmla="*/ 68 w 69"/>
                    <a:gd name="T31" fmla="*/ 12 h 28"/>
                    <a:gd name="T32" fmla="*/ 68 w 69"/>
                    <a:gd name="T33" fmla="*/ 13 h 28"/>
                    <a:gd name="T34" fmla="*/ 67 w 69"/>
                    <a:gd name="T35" fmla="*/ 15 h 28"/>
                    <a:gd name="T36" fmla="*/ 67 w 69"/>
                    <a:gd name="T37" fmla="*/ 16 h 28"/>
                    <a:gd name="T38" fmla="*/ 66 w 69"/>
                    <a:gd name="T39" fmla="*/ 17 h 28"/>
                    <a:gd name="T40" fmla="*/ 65 w 69"/>
                    <a:gd name="T41" fmla="*/ 18 h 28"/>
                    <a:gd name="T42" fmla="*/ 65 w 69"/>
                    <a:gd name="T43" fmla="*/ 20 h 28"/>
                    <a:gd name="T44" fmla="*/ 64 w 69"/>
                    <a:gd name="T45" fmla="*/ 22 h 28"/>
                    <a:gd name="T46" fmla="*/ 62 w 69"/>
                    <a:gd name="T47" fmla="*/ 23 h 28"/>
                    <a:gd name="T48" fmla="*/ 61 w 69"/>
                    <a:gd name="T49" fmla="*/ 25 h 28"/>
                    <a:gd name="T50" fmla="*/ 60 w 69"/>
                    <a:gd name="T51" fmla="*/ 27 h 28"/>
                    <a:gd name="T52" fmla="*/ 59 w 69"/>
                    <a:gd name="T53" fmla="*/ 27 h 28"/>
                    <a:gd name="T54" fmla="*/ 59 w 69"/>
                    <a:gd name="T55" fmla="*/ 28 h 28"/>
                    <a:gd name="T56" fmla="*/ 29 w 69"/>
                    <a:gd name="T57" fmla="*/ 22 h 28"/>
                    <a:gd name="T58" fmla="*/ 0 w 69"/>
                    <a:gd name="T59" fmla="*/ 3 h 28"/>
                    <a:gd name="T60" fmla="*/ 0 w 69"/>
                    <a:gd name="T61" fmla="*/ 3 h 28"/>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69"/>
                    <a:gd name="T94" fmla="*/ 0 h 28"/>
                    <a:gd name="T95" fmla="*/ 69 w 69"/>
                    <a:gd name="T96" fmla="*/ 28 h 28"/>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69" h="28">
                      <a:moveTo>
                        <a:pt x="0" y="3"/>
                      </a:moveTo>
                      <a:lnTo>
                        <a:pt x="57" y="0"/>
                      </a:lnTo>
                      <a:lnTo>
                        <a:pt x="58" y="0"/>
                      </a:lnTo>
                      <a:lnTo>
                        <a:pt x="59" y="0"/>
                      </a:lnTo>
                      <a:lnTo>
                        <a:pt x="60" y="0"/>
                      </a:lnTo>
                      <a:lnTo>
                        <a:pt x="61" y="0"/>
                      </a:lnTo>
                      <a:lnTo>
                        <a:pt x="63" y="0"/>
                      </a:lnTo>
                      <a:lnTo>
                        <a:pt x="64" y="1"/>
                      </a:lnTo>
                      <a:lnTo>
                        <a:pt x="65" y="2"/>
                      </a:lnTo>
                      <a:lnTo>
                        <a:pt x="66" y="3"/>
                      </a:lnTo>
                      <a:lnTo>
                        <a:pt x="67" y="4"/>
                      </a:lnTo>
                      <a:lnTo>
                        <a:pt x="68" y="5"/>
                      </a:lnTo>
                      <a:lnTo>
                        <a:pt x="68" y="7"/>
                      </a:lnTo>
                      <a:lnTo>
                        <a:pt x="69" y="9"/>
                      </a:lnTo>
                      <a:lnTo>
                        <a:pt x="68" y="10"/>
                      </a:lnTo>
                      <a:lnTo>
                        <a:pt x="68" y="12"/>
                      </a:lnTo>
                      <a:lnTo>
                        <a:pt x="68" y="13"/>
                      </a:lnTo>
                      <a:lnTo>
                        <a:pt x="67" y="15"/>
                      </a:lnTo>
                      <a:lnTo>
                        <a:pt x="67" y="16"/>
                      </a:lnTo>
                      <a:lnTo>
                        <a:pt x="66" y="17"/>
                      </a:lnTo>
                      <a:lnTo>
                        <a:pt x="65" y="18"/>
                      </a:lnTo>
                      <a:lnTo>
                        <a:pt x="65" y="20"/>
                      </a:lnTo>
                      <a:lnTo>
                        <a:pt x="64" y="22"/>
                      </a:lnTo>
                      <a:lnTo>
                        <a:pt x="62" y="23"/>
                      </a:lnTo>
                      <a:lnTo>
                        <a:pt x="61" y="25"/>
                      </a:lnTo>
                      <a:lnTo>
                        <a:pt x="60" y="27"/>
                      </a:lnTo>
                      <a:lnTo>
                        <a:pt x="59" y="27"/>
                      </a:lnTo>
                      <a:lnTo>
                        <a:pt x="59" y="28"/>
                      </a:lnTo>
                      <a:lnTo>
                        <a:pt x="29" y="22"/>
                      </a:lnTo>
                      <a:lnTo>
                        <a:pt x="0" y="3"/>
                      </a:lnTo>
                      <a:close/>
                    </a:path>
                  </a:pathLst>
                </a:custGeom>
                <a:solidFill>
                  <a:srgbClr val="A82B1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335" name="Freeform 230"/>
                <p:cNvSpPr>
                  <a:spLocks/>
                </p:cNvSpPr>
                <p:nvPr/>
              </p:nvSpPr>
              <p:spPr bwMode="auto">
                <a:xfrm>
                  <a:off x="3332" y="2217"/>
                  <a:ext cx="62" cy="51"/>
                </a:xfrm>
                <a:custGeom>
                  <a:avLst/>
                  <a:gdLst>
                    <a:gd name="T0" fmla="*/ 0 w 62"/>
                    <a:gd name="T1" fmla="*/ 51 h 51"/>
                    <a:gd name="T2" fmla="*/ 56 w 62"/>
                    <a:gd name="T3" fmla="*/ 0 h 51"/>
                    <a:gd name="T4" fmla="*/ 56 w 62"/>
                    <a:gd name="T5" fmla="*/ 1 h 51"/>
                    <a:gd name="T6" fmla="*/ 57 w 62"/>
                    <a:gd name="T7" fmla="*/ 2 h 51"/>
                    <a:gd name="T8" fmla="*/ 58 w 62"/>
                    <a:gd name="T9" fmla="*/ 2 h 51"/>
                    <a:gd name="T10" fmla="*/ 58 w 62"/>
                    <a:gd name="T11" fmla="*/ 4 h 51"/>
                    <a:gd name="T12" fmla="*/ 58 w 62"/>
                    <a:gd name="T13" fmla="*/ 5 h 51"/>
                    <a:gd name="T14" fmla="*/ 59 w 62"/>
                    <a:gd name="T15" fmla="*/ 7 h 51"/>
                    <a:gd name="T16" fmla="*/ 60 w 62"/>
                    <a:gd name="T17" fmla="*/ 8 h 51"/>
                    <a:gd name="T18" fmla="*/ 60 w 62"/>
                    <a:gd name="T19" fmla="*/ 11 h 51"/>
                    <a:gd name="T20" fmla="*/ 61 w 62"/>
                    <a:gd name="T21" fmla="*/ 12 h 51"/>
                    <a:gd name="T22" fmla="*/ 62 w 62"/>
                    <a:gd name="T23" fmla="*/ 15 h 51"/>
                    <a:gd name="T24" fmla="*/ 62 w 62"/>
                    <a:gd name="T25" fmla="*/ 16 h 51"/>
                    <a:gd name="T26" fmla="*/ 62 w 62"/>
                    <a:gd name="T27" fmla="*/ 17 h 51"/>
                    <a:gd name="T28" fmla="*/ 62 w 62"/>
                    <a:gd name="T29" fmla="*/ 19 h 51"/>
                    <a:gd name="T30" fmla="*/ 62 w 62"/>
                    <a:gd name="T31" fmla="*/ 20 h 51"/>
                    <a:gd name="T32" fmla="*/ 62 w 62"/>
                    <a:gd name="T33" fmla="*/ 22 h 51"/>
                    <a:gd name="T34" fmla="*/ 62 w 62"/>
                    <a:gd name="T35" fmla="*/ 23 h 51"/>
                    <a:gd name="T36" fmla="*/ 62 w 62"/>
                    <a:gd name="T37" fmla="*/ 24 h 51"/>
                    <a:gd name="T38" fmla="*/ 62 w 62"/>
                    <a:gd name="T39" fmla="*/ 27 h 51"/>
                    <a:gd name="T40" fmla="*/ 38 w 62"/>
                    <a:gd name="T41" fmla="*/ 42 h 51"/>
                    <a:gd name="T42" fmla="*/ 0 w 62"/>
                    <a:gd name="T43" fmla="*/ 51 h 51"/>
                    <a:gd name="T44" fmla="*/ 0 w 62"/>
                    <a:gd name="T45" fmla="*/ 51 h 5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62"/>
                    <a:gd name="T70" fmla="*/ 0 h 51"/>
                    <a:gd name="T71" fmla="*/ 62 w 62"/>
                    <a:gd name="T72" fmla="*/ 51 h 51"/>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62" h="51">
                      <a:moveTo>
                        <a:pt x="0" y="51"/>
                      </a:moveTo>
                      <a:lnTo>
                        <a:pt x="56" y="0"/>
                      </a:lnTo>
                      <a:lnTo>
                        <a:pt x="56" y="1"/>
                      </a:lnTo>
                      <a:lnTo>
                        <a:pt x="57" y="2"/>
                      </a:lnTo>
                      <a:lnTo>
                        <a:pt x="58" y="2"/>
                      </a:lnTo>
                      <a:lnTo>
                        <a:pt x="58" y="4"/>
                      </a:lnTo>
                      <a:lnTo>
                        <a:pt x="58" y="5"/>
                      </a:lnTo>
                      <a:lnTo>
                        <a:pt x="59" y="7"/>
                      </a:lnTo>
                      <a:lnTo>
                        <a:pt x="60" y="8"/>
                      </a:lnTo>
                      <a:lnTo>
                        <a:pt x="60" y="11"/>
                      </a:lnTo>
                      <a:lnTo>
                        <a:pt x="61" y="12"/>
                      </a:lnTo>
                      <a:lnTo>
                        <a:pt x="62" y="15"/>
                      </a:lnTo>
                      <a:lnTo>
                        <a:pt x="62" y="16"/>
                      </a:lnTo>
                      <a:lnTo>
                        <a:pt x="62" y="17"/>
                      </a:lnTo>
                      <a:lnTo>
                        <a:pt x="62" y="19"/>
                      </a:lnTo>
                      <a:lnTo>
                        <a:pt x="62" y="20"/>
                      </a:lnTo>
                      <a:lnTo>
                        <a:pt x="62" y="22"/>
                      </a:lnTo>
                      <a:lnTo>
                        <a:pt x="62" y="23"/>
                      </a:lnTo>
                      <a:lnTo>
                        <a:pt x="62" y="24"/>
                      </a:lnTo>
                      <a:lnTo>
                        <a:pt x="62" y="27"/>
                      </a:lnTo>
                      <a:lnTo>
                        <a:pt x="38" y="42"/>
                      </a:lnTo>
                      <a:lnTo>
                        <a:pt x="0" y="51"/>
                      </a:lnTo>
                      <a:close/>
                    </a:path>
                  </a:pathLst>
                </a:custGeom>
                <a:solidFill>
                  <a:srgbClr val="A82B1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336" name="Freeform 231"/>
                <p:cNvSpPr>
                  <a:spLocks/>
                </p:cNvSpPr>
                <p:nvPr/>
              </p:nvSpPr>
              <p:spPr bwMode="auto">
                <a:xfrm>
                  <a:off x="3296" y="2196"/>
                  <a:ext cx="59" cy="66"/>
                </a:xfrm>
                <a:custGeom>
                  <a:avLst/>
                  <a:gdLst>
                    <a:gd name="T0" fmla="*/ 13 w 59"/>
                    <a:gd name="T1" fmla="*/ 4 h 66"/>
                    <a:gd name="T2" fmla="*/ 15 w 59"/>
                    <a:gd name="T3" fmla="*/ 3 h 66"/>
                    <a:gd name="T4" fmla="*/ 16 w 59"/>
                    <a:gd name="T5" fmla="*/ 2 h 66"/>
                    <a:gd name="T6" fmla="*/ 19 w 59"/>
                    <a:gd name="T7" fmla="*/ 1 h 66"/>
                    <a:gd name="T8" fmla="*/ 21 w 59"/>
                    <a:gd name="T9" fmla="*/ 1 h 66"/>
                    <a:gd name="T10" fmla="*/ 24 w 59"/>
                    <a:gd name="T11" fmla="*/ 0 h 66"/>
                    <a:gd name="T12" fmla="*/ 28 w 59"/>
                    <a:gd name="T13" fmla="*/ 0 h 66"/>
                    <a:gd name="T14" fmla="*/ 31 w 59"/>
                    <a:gd name="T15" fmla="*/ 0 h 66"/>
                    <a:gd name="T16" fmla="*/ 35 w 59"/>
                    <a:gd name="T17" fmla="*/ 0 h 66"/>
                    <a:gd name="T18" fmla="*/ 38 w 59"/>
                    <a:gd name="T19" fmla="*/ 1 h 66"/>
                    <a:gd name="T20" fmla="*/ 42 w 59"/>
                    <a:gd name="T21" fmla="*/ 1 h 66"/>
                    <a:gd name="T22" fmla="*/ 45 w 59"/>
                    <a:gd name="T23" fmla="*/ 4 h 66"/>
                    <a:gd name="T24" fmla="*/ 48 w 59"/>
                    <a:gd name="T25" fmla="*/ 6 h 66"/>
                    <a:gd name="T26" fmla="*/ 51 w 59"/>
                    <a:gd name="T27" fmla="*/ 9 h 66"/>
                    <a:gd name="T28" fmla="*/ 53 w 59"/>
                    <a:gd name="T29" fmla="*/ 12 h 66"/>
                    <a:gd name="T30" fmla="*/ 55 w 59"/>
                    <a:gd name="T31" fmla="*/ 15 h 66"/>
                    <a:gd name="T32" fmla="*/ 56 w 59"/>
                    <a:gd name="T33" fmla="*/ 18 h 66"/>
                    <a:gd name="T34" fmla="*/ 57 w 59"/>
                    <a:gd name="T35" fmla="*/ 22 h 66"/>
                    <a:gd name="T36" fmla="*/ 58 w 59"/>
                    <a:gd name="T37" fmla="*/ 24 h 66"/>
                    <a:gd name="T38" fmla="*/ 58 w 59"/>
                    <a:gd name="T39" fmla="*/ 28 h 66"/>
                    <a:gd name="T40" fmla="*/ 59 w 59"/>
                    <a:gd name="T41" fmla="*/ 32 h 66"/>
                    <a:gd name="T42" fmla="*/ 58 w 59"/>
                    <a:gd name="T43" fmla="*/ 37 h 66"/>
                    <a:gd name="T44" fmla="*/ 58 w 59"/>
                    <a:gd name="T45" fmla="*/ 40 h 66"/>
                    <a:gd name="T46" fmla="*/ 56 w 59"/>
                    <a:gd name="T47" fmla="*/ 44 h 66"/>
                    <a:gd name="T48" fmla="*/ 55 w 59"/>
                    <a:gd name="T49" fmla="*/ 48 h 66"/>
                    <a:gd name="T50" fmla="*/ 53 w 59"/>
                    <a:gd name="T51" fmla="*/ 50 h 66"/>
                    <a:gd name="T52" fmla="*/ 51 w 59"/>
                    <a:gd name="T53" fmla="*/ 53 h 66"/>
                    <a:gd name="T54" fmla="*/ 49 w 59"/>
                    <a:gd name="T55" fmla="*/ 56 h 66"/>
                    <a:gd name="T56" fmla="*/ 47 w 59"/>
                    <a:gd name="T57" fmla="*/ 58 h 66"/>
                    <a:gd name="T58" fmla="*/ 44 w 59"/>
                    <a:gd name="T59" fmla="*/ 60 h 66"/>
                    <a:gd name="T60" fmla="*/ 42 w 59"/>
                    <a:gd name="T61" fmla="*/ 62 h 66"/>
                    <a:gd name="T62" fmla="*/ 39 w 59"/>
                    <a:gd name="T63" fmla="*/ 63 h 66"/>
                    <a:gd name="T64" fmla="*/ 37 w 59"/>
                    <a:gd name="T65" fmla="*/ 64 h 66"/>
                    <a:gd name="T66" fmla="*/ 35 w 59"/>
                    <a:gd name="T67" fmla="*/ 65 h 66"/>
                    <a:gd name="T68" fmla="*/ 32 w 59"/>
                    <a:gd name="T69" fmla="*/ 66 h 66"/>
                    <a:gd name="T70" fmla="*/ 30 w 59"/>
                    <a:gd name="T71" fmla="*/ 66 h 66"/>
                    <a:gd name="T72" fmla="*/ 27 w 59"/>
                    <a:gd name="T73" fmla="*/ 66 h 66"/>
                    <a:gd name="T74" fmla="*/ 24 w 59"/>
                    <a:gd name="T75" fmla="*/ 66 h 66"/>
                    <a:gd name="T76" fmla="*/ 21 w 59"/>
                    <a:gd name="T77" fmla="*/ 66 h 66"/>
                    <a:gd name="T78" fmla="*/ 18 w 59"/>
                    <a:gd name="T79" fmla="*/ 66 h 66"/>
                    <a:gd name="T80" fmla="*/ 16 w 59"/>
                    <a:gd name="T81" fmla="*/ 66 h 66"/>
                    <a:gd name="T82" fmla="*/ 12 w 59"/>
                    <a:gd name="T83" fmla="*/ 65 h 66"/>
                    <a:gd name="T84" fmla="*/ 10 w 59"/>
                    <a:gd name="T85" fmla="*/ 65 h 66"/>
                    <a:gd name="T86" fmla="*/ 8 w 59"/>
                    <a:gd name="T87" fmla="*/ 65 h 66"/>
                    <a:gd name="T88" fmla="*/ 5 w 59"/>
                    <a:gd name="T89" fmla="*/ 64 h 66"/>
                    <a:gd name="T90" fmla="*/ 3 w 59"/>
                    <a:gd name="T91" fmla="*/ 64 h 66"/>
                    <a:gd name="T92" fmla="*/ 1 w 59"/>
                    <a:gd name="T93" fmla="*/ 63 h 66"/>
                    <a:gd name="T94" fmla="*/ 17 w 59"/>
                    <a:gd name="T95" fmla="*/ 35 h 66"/>
                    <a:gd name="T96" fmla="*/ 13 w 59"/>
                    <a:gd name="T97" fmla="*/ 4 h 6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9"/>
                    <a:gd name="T148" fmla="*/ 0 h 66"/>
                    <a:gd name="T149" fmla="*/ 59 w 59"/>
                    <a:gd name="T150" fmla="*/ 66 h 6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9" h="66">
                      <a:moveTo>
                        <a:pt x="13" y="4"/>
                      </a:moveTo>
                      <a:lnTo>
                        <a:pt x="13" y="4"/>
                      </a:lnTo>
                      <a:lnTo>
                        <a:pt x="14" y="4"/>
                      </a:lnTo>
                      <a:lnTo>
                        <a:pt x="15" y="3"/>
                      </a:lnTo>
                      <a:lnTo>
                        <a:pt x="16" y="3"/>
                      </a:lnTo>
                      <a:lnTo>
                        <a:pt x="16" y="2"/>
                      </a:lnTo>
                      <a:lnTo>
                        <a:pt x="18" y="2"/>
                      </a:lnTo>
                      <a:lnTo>
                        <a:pt x="19" y="1"/>
                      </a:lnTo>
                      <a:lnTo>
                        <a:pt x="20" y="1"/>
                      </a:lnTo>
                      <a:lnTo>
                        <a:pt x="21" y="1"/>
                      </a:lnTo>
                      <a:lnTo>
                        <a:pt x="23" y="1"/>
                      </a:lnTo>
                      <a:lnTo>
                        <a:pt x="24" y="0"/>
                      </a:lnTo>
                      <a:lnTo>
                        <a:pt x="26" y="0"/>
                      </a:lnTo>
                      <a:lnTo>
                        <a:pt x="28" y="0"/>
                      </a:lnTo>
                      <a:lnTo>
                        <a:pt x="30" y="0"/>
                      </a:lnTo>
                      <a:lnTo>
                        <a:pt x="31" y="0"/>
                      </a:lnTo>
                      <a:lnTo>
                        <a:pt x="33" y="0"/>
                      </a:lnTo>
                      <a:lnTo>
                        <a:pt x="35" y="0"/>
                      </a:lnTo>
                      <a:lnTo>
                        <a:pt x="36" y="0"/>
                      </a:lnTo>
                      <a:lnTo>
                        <a:pt x="38" y="1"/>
                      </a:lnTo>
                      <a:lnTo>
                        <a:pt x="40" y="1"/>
                      </a:lnTo>
                      <a:lnTo>
                        <a:pt x="42" y="1"/>
                      </a:lnTo>
                      <a:lnTo>
                        <a:pt x="43" y="3"/>
                      </a:lnTo>
                      <a:lnTo>
                        <a:pt x="45" y="4"/>
                      </a:lnTo>
                      <a:lnTo>
                        <a:pt x="47" y="5"/>
                      </a:lnTo>
                      <a:lnTo>
                        <a:pt x="48" y="6"/>
                      </a:lnTo>
                      <a:lnTo>
                        <a:pt x="50" y="8"/>
                      </a:lnTo>
                      <a:lnTo>
                        <a:pt x="51" y="9"/>
                      </a:lnTo>
                      <a:lnTo>
                        <a:pt x="52" y="11"/>
                      </a:lnTo>
                      <a:lnTo>
                        <a:pt x="53" y="12"/>
                      </a:lnTo>
                      <a:lnTo>
                        <a:pt x="54" y="13"/>
                      </a:lnTo>
                      <a:lnTo>
                        <a:pt x="55" y="15"/>
                      </a:lnTo>
                      <a:lnTo>
                        <a:pt x="55" y="16"/>
                      </a:lnTo>
                      <a:lnTo>
                        <a:pt x="56" y="18"/>
                      </a:lnTo>
                      <a:lnTo>
                        <a:pt x="57" y="21"/>
                      </a:lnTo>
                      <a:lnTo>
                        <a:pt x="57" y="22"/>
                      </a:lnTo>
                      <a:lnTo>
                        <a:pt x="57" y="23"/>
                      </a:lnTo>
                      <a:lnTo>
                        <a:pt x="58" y="24"/>
                      </a:lnTo>
                      <a:lnTo>
                        <a:pt x="58" y="26"/>
                      </a:lnTo>
                      <a:lnTo>
                        <a:pt x="58" y="28"/>
                      </a:lnTo>
                      <a:lnTo>
                        <a:pt x="59" y="30"/>
                      </a:lnTo>
                      <a:lnTo>
                        <a:pt x="59" y="32"/>
                      </a:lnTo>
                      <a:lnTo>
                        <a:pt x="59" y="34"/>
                      </a:lnTo>
                      <a:lnTo>
                        <a:pt x="58" y="37"/>
                      </a:lnTo>
                      <a:lnTo>
                        <a:pt x="58" y="38"/>
                      </a:lnTo>
                      <a:lnTo>
                        <a:pt x="58" y="40"/>
                      </a:lnTo>
                      <a:lnTo>
                        <a:pt x="57" y="42"/>
                      </a:lnTo>
                      <a:lnTo>
                        <a:pt x="56" y="44"/>
                      </a:lnTo>
                      <a:lnTo>
                        <a:pt x="56" y="45"/>
                      </a:lnTo>
                      <a:lnTo>
                        <a:pt x="55" y="48"/>
                      </a:lnTo>
                      <a:lnTo>
                        <a:pt x="55" y="49"/>
                      </a:lnTo>
                      <a:lnTo>
                        <a:pt x="53" y="50"/>
                      </a:lnTo>
                      <a:lnTo>
                        <a:pt x="52" y="52"/>
                      </a:lnTo>
                      <a:lnTo>
                        <a:pt x="51" y="53"/>
                      </a:lnTo>
                      <a:lnTo>
                        <a:pt x="50" y="55"/>
                      </a:lnTo>
                      <a:lnTo>
                        <a:pt x="49" y="56"/>
                      </a:lnTo>
                      <a:lnTo>
                        <a:pt x="48" y="57"/>
                      </a:lnTo>
                      <a:lnTo>
                        <a:pt x="47" y="58"/>
                      </a:lnTo>
                      <a:lnTo>
                        <a:pt x="46" y="59"/>
                      </a:lnTo>
                      <a:lnTo>
                        <a:pt x="44" y="60"/>
                      </a:lnTo>
                      <a:lnTo>
                        <a:pt x="43" y="61"/>
                      </a:lnTo>
                      <a:lnTo>
                        <a:pt x="42" y="62"/>
                      </a:lnTo>
                      <a:lnTo>
                        <a:pt x="41" y="62"/>
                      </a:lnTo>
                      <a:lnTo>
                        <a:pt x="39" y="63"/>
                      </a:lnTo>
                      <a:lnTo>
                        <a:pt x="39" y="64"/>
                      </a:lnTo>
                      <a:lnTo>
                        <a:pt x="37" y="64"/>
                      </a:lnTo>
                      <a:lnTo>
                        <a:pt x="36" y="65"/>
                      </a:lnTo>
                      <a:lnTo>
                        <a:pt x="35" y="65"/>
                      </a:lnTo>
                      <a:lnTo>
                        <a:pt x="34" y="65"/>
                      </a:lnTo>
                      <a:lnTo>
                        <a:pt x="32" y="66"/>
                      </a:lnTo>
                      <a:lnTo>
                        <a:pt x="30" y="66"/>
                      </a:lnTo>
                      <a:lnTo>
                        <a:pt x="28" y="66"/>
                      </a:lnTo>
                      <a:lnTo>
                        <a:pt x="27" y="66"/>
                      </a:lnTo>
                      <a:lnTo>
                        <a:pt x="26" y="66"/>
                      </a:lnTo>
                      <a:lnTo>
                        <a:pt x="24" y="66"/>
                      </a:lnTo>
                      <a:lnTo>
                        <a:pt x="23" y="66"/>
                      </a:lnTo>
                      <a:lnTo>
                        <a:pt x="21" y="66"/>
                      </a:lnTo>
                      <a:lnTo>
                        <a:pt x="20" y="66"/>
                      </a:lnTo>
                      <a:lnTo>
                        <a:pt x="18" y="66"/>
                      </a:lnTo>
                      <a:lnTo>
                        <a:pt x="17" y="66"/>
                      </a:lnTo>
                      <a:lnTo>
                        <a:pt x="16" y="66"/>
                      </a:lnTo>
                      <a:lnTo>
                        <a:pt x="14" y="66"/>
                      </a:lnTo>
                      <a:lnTo>
                        <a:pt x="12" y="65"/>
                      </a:lnTo>
                      <a:lnTo>
                        <a:pt x="11" y="65"/>
                      </a:lnTo>
                      <a:lnTo>
                        <a:pt x="10" y="65"/>
                      </a:lnTo>
                      <a:lnTo>
                        <a:pt x="9" y="65"/>
                      </a:lnTo>
                      <a:lnTo>
                        <a:pt x="8" y="65"/>
                      </a:lnTo>
                      <a:lnTo>
                        <a:pt x="6" y="65"/>
                      </a:lnTo>
                      <a:lnTo>
                        <a:pt x="5" y="64"/>
                      </a:lnTo>
                      <a:lnTo>
                        <a:pt x="4" y="64"/>
                      </a:lnTo>
                      <a:lnTo>
                        <a:pt x="3" y="64"/>
                      </a:lnTo>
                      <a:lnTo>
                        <a:pt x="1" y="63"/>
                      </a:lnTo>
                      <a:lnTo>
                        <a:pt x="0" y="63"/>
                      </a:lnTo>
                      <a:lnTo>
                        <a:pt x="17" y="35"/>
                      </a:lnTo>
                      <a:lnTo>
                        <a:pt x="13" y="4"/>
                      </a:lnTo>
                      <a:close/>
                    </a:path>
                  </a:pathLst>
                </a:custGeom>
                <a:solidFill>
                  <a:srgbClr val="D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337" name="Freeform 232"/>
                <p:cNvSpPr>
                  <a:spLocks/>
                </p:cNvSpPr>
                <p:nvPr/>
              </p:nvSpPr>
              <p:spPr bwMode="auto">
                <a:xfrm>
                  <a:off x="3230" y="2185"/>
                  <a:ext cx="76" cy="65"/>
                </a:xfrm>
                <a:custGeom>
                  <a:avLst/>
                  <a:gdLst>
                    <a:gd name="T0" fmla="*/ 6 w 76"/>
                    <a:gd name="T1" fmla="*/ 22 h 65"/>
                    <a:gd name="T2" fmla="*/ 8 w 76"/>
                    <a:gd name="T3" fmla="*/ 19 h 65"/>
                    <a:gd name="T4" fmla="*/ 10 w 76"/>
                    <a:gd name="T5" fmla="*/ 16 h 65"/>
                    <a:gd name="T6" fmla="*/ 12 w 76"/>
                    <a:gd name="T7" fmla="*/ 14 h 65"/>
                    <a:gd name="T8" fmla="*/ 15 w 76"/>
                    <a:gd name="T9" fmla="*/ 12 h 65"/>
                    <a:gd name="T10" fmla="*/ 18 w 76"/>
                    <a:gd name="T11" fmla="*/ 10 h 65"/>
                    <a:gd name="T12" fmla="*/ 21 w 76"/>
                    <a:gd name="T13" fmla="*/ 7 h 65"/>
                    <a:gd name="T14" fmla="*/ 24 w 76"/>
                    <a:gd name="T15" fmla="*/ 5 h 65"/>
                    <a:gd name="T16" fmla="*/ 27 w 76"/>
                    <a:gd name="T17" fmla="*/ 3 h 65"/>
                    <a:gd name="T18" fmla="*/ 29 w 76"/>
                    <a:gd name="T19" fmla="*/ 2 h 65"/>
                    <a:gd name="T20" fmla="*/ 31 w 76"/>
                    <a:gd name="T21" fmla="*/ 1 h 65"/>
                    <a:gd name="T22" fmla="*/ 34 w 76"/>
                    <a:gd name="T23" fmla="*/ 1 h 65"/>
                    <a:gd name="T24" fmla="*/ 36 w 76"/>
                    <a:gd name="T25" fmla="*/ 0 h 65"/>
                    <a:gd name="T26" fmla="*/ 38 w 76"/>
                    <a:gd name="T27" fmla="*/ 0 h 65"/>
                    <a:gd name="T28" fmla="*/ 40 w 76"/>
                    <a:gd name="T29" fmla="*/ 0 h 65"/>
                    <a:gd name="T30" fmla="*/ 43 w 76"/>
                    <a:gd name="T31" fmla="*/ 0 h 65"/>
                    <a:gd name="T32" fmla="*/ 45 w 76"/>
                    <a:gd name="T33" fmla="*/ 0 h 65"/>
                    <a:gd name="T34" fmla="*/ 47 w 76"/>
                    <a:gd name="T35" fmla="*/ 0 h 65"/>
                    <a:gd name="T36" fmla="*/ 50 w 76"/>
                    <a:gd name="T37" fmla="*/ 1 h 65"/>
                    <a:gd name="T38" fmla="*/ 52 w 76"/>
                    <a:gd name="T39" fmla="*/ 2 h 65"/>
                    <a:gd name="T40" fmla="*/ 55 w 76"/>
                    <a:gd name="T41" fmla="*/ 3 h 65"/>
                    <a:gd name="T42" fmla="*/ 57 w 76"/>
                    <a:gd name="T43" fmla="*/ 4 h 65"/>
                    <a:gd name="T44" fmla="*/ 59 w 76"/>
                    <a:gd name="T45" fmla="*/ 5 h 65"/>
                    <a:gd name="T46" fmla="*/ 61 w 76"/>
                    <a:gd name="T47" fmla="*/ 6 h 65"/>
                    <a:gd name="T48" fmla="*/ 63 w 76"/>
                    <a:gd name="T49" fmla="*/ 8 h 65"/>
                    <a:gd name="T50" fmla="*/ 67 w 76"/>
                    <a:gd name="T51" fmla="*/ 11 h 65"/>
                    <a:gd name="T52" fmla="*/ 70 w 76"/>
                    <a:gd name="T53" fmla="*/ 14 h 65"/>
                    <a:gd name="T54" fmla="*/ 71 w 76"/>
                    <a:gd name="T55" fmla="*/ 17 h 65"/>
                    <a:gd name="T56" fmla="*/ 73 w 76"/>
                    <a:gd name="T57" fmla="*/ 20 h 65"/>
                    <a:gd name="T58" fmla="*/ 74 w 76"/>
                    <a:gd name="T59" fmla="*/ 24 h 65"/>
                    <a:gd name="T60" fmla="*/ 75 w 76"/>
                    <a:gd name="T61" fmla="*/ 27 h 65"/>
                    <a:gd name="T62" fmla="*/ 76 w 76"/>
                    <a:gd name="T63" fmla="*/ 30 h 65"/>
                    <a:gd name="T64" fmla="*/ 76 w 76"/>
                    <a:gd name="T65" fmla="*/ 33 h 65"/>
                    <a:gd name="T66" fmla="*/ 76 w 76"/>
                    <a:gd name="T67" fmla="*/ 36 h 65"/>
                    <a:gd name="T68" fmla="*/ 76 w 76"/>
                    <a:gd name="T69" fmla="*/ 39 h 65"/>
                    <a:gd name="T70" fmla="*/ 76 w 76"/>
                    <a:gd name="T71" fmla="*/ 41 h 65"/>
                    <a:gd name="T72" fmla="*/ 75 w 76"/>
                    <a:gd name="T73" fmla="*/ 44 h 65"/>
                    <a:gd name="T74" fmla="*/ 75 w 76"/>
                    <a:gd name="T75" fmla="*/ 46 h 65"/>
                    <a:gd name="T76" fmla="*/ 74 w 76"/>
                    <a:gd name="T77" fmla="*/ 49 h 65"/>
                    <a:gd name="T78" fmla="*/ 72 w 76"/>
                    <a:gd name="T79" fmla="*/ 51 h 65"/>
                    <a:gd name="T80" fmla="*/ 70 w 76"/>
                    <a:gd name="T81" fmla="*/ 55 h 65"/>
                    <a:gd name="T82" fmla="*/ 68 w 76"/>
                    <a:gd name="T83" fmla="*/ 57 h 65"/>
                    <a:gd name="T84" fmla="*/ 65 w 76"/>
                    <a:gd name="T85" fmla="*/ 60 h 65"/>
                    <a:gd name="T86" fmla="*/ 63 w 76"/>
                    <a:gd name="T87" fmla="*/ 62 h 65"/>
                    <a:gd name="T88" fmla="*/ 60 w 76"/>
                    <a:gd name="T89" fmla="*/ 65 h 65"/>
                    <a:gd name="T90" fmla="*/ 29 w 76"/>
                    <a:gd name="T91" fmla="*/ 42 h 65"/>
                    <a:gd name="T92" fmla="*/ 5 w 76"/>
                    <a:gd name="T93" fmla="*/ 22 h 6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76"/>
                    <a:gd name="T142" fmla="*/ 0 h 65"/>
                    <a:gd name="T143" fmla="*/ 76 w 76"/>
                    <a:gd name="T144" fmla="*/ 65 h 6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76" h="65">
                      <a:moveTo>
                        <a:pt x="5" y="22"/>
                      </a:moveTo>
                      <a:lnTo>
                        <a:pt x="6" y="22"/>
                      </a:lnTo>
                      <a:lnTo>
                        <a:pt x="6" y="21"/>
                      </a:lnTo>
                      <a:lnTo>
                        <a:pt x="8" y="19"/>
                      </a:lnTo>
                      <a:lnTo>
                        <a:pt x="9" y="18"/>
                      </a:lnTo>
                      <a:lnTo>
                        <a:pt x="10" y="16"/>
                      </a:lnTo>
                      <a:lnTo>
                        <a:pt x="11" y="15"/>
                      </a:lnTo>
                      <a:lnTo>
                        <a:pt x="12" y="14"/>
                      </a:lnTo>
                      <a:lnTo>
                        <a:pt x="13" y="13"/>
                      </a:lnTo>
                      <a:lnTo>
                        <a:pt x="15" y="12"/>
                      </a:lnTo>
                      <a:lnTo>
                        <a:pt x="16" y="10"/>
                      </a:lnTo>
                      <a:lnTo>
                        <a:pt x="18" y="10"/>
                      </a:lnTo>
                      <a:lnTo>
                        <a:pt x="20" y="8"/>
                      </a:lnTo>
                      <a:lnTo>
                        <a:pt x="21" y="7"/>
                      </a:lnTo>
                      <a:lnTo>
                        <a:pt x="23" y="6"/>
                      </a:lnTo>
                      <a:lnTo>
                        <a:pt x="24" y="5"/>
                      </a:lnTo>
                      <a:lnTo>
                        <a:pt x="27" y="3"/>
                      </a:lnTo>
                      <a:lnTo>
                        <a:pt x="28" y="2"/>
                      </a:lnTo>
                      <a:lnTo>
                        <a:pt x="29" y="2"/>
                      </a:lnTo>
                      <a:lnTo>
                        <a:pt x="30" y="2"/>
                      </a:lnTo>
                      <a:lnTo>
                        <a:pt x="31" y="1"/>
                      </a:lnTo>
                      <a:lnTo>
                        <a:pt x="32" y="1"/>
                      </a:lnTo>
                      <a:lnTo>
                        <a:pt x="34" y="1"/>
                      </a:lnTo>
                      <a:lnTo>
                        <a:pt x="35" y="1"/>
                      </a:lnTo>
                      <a:lnTo>
                        <a:pt x="36" y="0"/>
                      </a:lnTo>
                      <a:lnTo>
                        <a:pt x="37" y="0"/>
                      </a:lnTo>
                      <a:lnTo>
                        <a:pt x="38" y="0"/>
                      </a:lnTo>
                      <a:lnTo>
                        <a:pt x="39" y="0"/>
                      </a:lnTo>
                      <a:lnTo>
                        <a:pt x="40" y="0"/>
                      </a:lnTo>
                      <a:lnTo>
                        <a:pt x="41" y="0"/>
                      </a:lnTo>
                      <a:lnTo>
                        <a:pt x="43" y="0"/>
                      </a:lnTo>
                      <a:lnTo>
                        <a:pt x="45" y="0"/>
                      </a:lnTo>
                      <a:lnTo>
                        <a:pt x="46" y="0"/>
                      </a:lnTo>
                      <a:lnTo>
                        <a:pt x="47" y="0"/>
                      </a:lnTo>
                      <a:lnTo>
                        <a:pt x="48" y="1"/>
                      </a:lnTo>
                      <a:lnTo>
                        <a:pt x="50" y="1"/>
                      </a:lnTo>
                      <a:lnTo>
                        <a:pt x="51" y="1"/>
                      </a:lnTo>
                      <a:lnTo>
                        <a:pt x="52" y="2"/>
                      </a:lnTo>
                      <a:lnTo>
                        <a:pt x="54" y="2"/>
                      </a:lnTo>
                      <a:lnTo>
                        <a:pt x="55" y="3"/>
                      </a:lnTo>
                      <a:lnTo>
                        <a:pt x="57" y="4"/>
                      </a:lnTo>
                      <a:lnTo>
                        <a:pt x="58" y="5"/>
                      </a:lnTo>
                      <a:lnTo>
                        <a:pt x="59" y="5"/>
                      </a:lnTo>
                      <a:lnTo>
                        <a:pt x="60" y="6"/>
                      </a:lnTo>
                      <a:lnTo>
                        <a:pt x="61" y="6"/>
                      </a:lnTo>
                      <a:lnTo>
                        <a:pt x="62" y="7"/>
                      </a:lnTo>
                      <a:lnTo>
                        <a:pt x="63" y="8"/>
                      </a:lnTo>
                      <a:lnTo>
                        <a:pt x="65" y="10"/>
                      </a:lnTo>
                      <a:lnTo>
                        <a:pt x="67" y="11"/>
                      </a:lnTo>
                      <a:lnTo>
                        <a:pt x="68" y="12"/>
                      </a:lnTo>
                      <a:lnTo>
                        <a:pt x="70" y="14"/>
                      </a:lnTo>
                      <a:lnTo>
                        <a:pt x="70" y="16"/>
                      </a:lnTo>
                      <a:lnTo>
                        <a:pt x="71" y="17"/>
                      </a:lnTo>
                      <a:lnTo>
                        <a:pt x="72" y="19"/>
                      </a:lnTo>
                      <a:lnTo>
                        <a:pt x="73" y="20"/>
                      </a:lnTo>
                      <a:lnTo>
                        <a:pt x="74" y="22"/>
                      </a:lnTo>
                      <a:lnTo>
                        <a:pt x="74" y="24"/>
                      </a:lnTo>
                      <a:lnTo>
                        <a:pt x="75" y="26"/>
                      </a:lnTo>
                      <a:lnTo>
                        <a:pt x="75" y="27"/>
                      </a:lnTo>
                      <a:lnTo>
                        <a:pt x="75" y="28"/>
                      </a:lnTo>
                      <a:lnTo>
                        <a:pt x="76" y="30"/>
                      </a:lnTo>
                      <a:lnTo>
                        <a:pt x="76" y="32"/>
                      </a:lnTo>
                      <a:lnTo>
                        <a:pt x="76" y="33"/>
                      </a:lnTo>
                      <a:lnTo>
                        <a:pt x="76" y="34"/>
                      </a:lnTo>
                      <a:lnTo>
                        <a:pt x="76" y="36"/>
                      </a:lnTo>
                      <a:lnTo>
                        <a:pt x="76" y="38"/>
                      </a:lnTo>
                      <a:lnTo>
                        <a:pt x="76" y="39"/>
                      </a:lnTo>
                      <a:lnTo>
                        <a:pt x="76" y="40"/>
                      </a:lnTo>
                      <a:lnTo>
                        <a:pt x="76" y="41"/>
                      </a:lnTo>
                      <a:lnTo>
                        <a:pt x="75" y="43"/>
                      </a:lnTo>
                      <a:lnTo>
                        <a:pt x="75" y="44"/>
                      </a:lnTo>
                      <a:lnTo>
                        <a:pt x="75" y="45"/>
                      </a:lnTo>
                      <a:lnTo>
                        <a:pt x="75" y="46"/>
                      </a:lnTo>
                      <a:lnTo>
                        <a:pt x="75" y="47"/>
                      </a:lnTo>
                      <a:lnTo>
                        <a:pt x="74" y="49"/>
                      </a:lnTo>
                      <a:lnTo>
                        <a:pt x="73" y="50"/>
                      </a:lnTo>
                      <a:lnTo>
                        <a:pt x="72" y="51"/>
                      </a:lnTo>
                      <a:lnTo>
                        <a:pt x="71" y="53"/>
                      </a:lnTo>
                      <a:lnTo>
                        <a:pt x="70" y="55"/>
                      </a:lnTo>
                      <a:lnTo>
                        <a:pt x="69" y="56"/>
                      </a:lnTo>
                      <a:lnTo>
                        <a:pt x="68" y="57"/>
                      </a:lnTo>
                      <a:lnTo>
                        <a:pt x="66" y="59"/>
                      </a:lnTo>
                      <a:lnTo>
                        <a:pt x="65" y="60"/>
                      </a:lnTo>
                      <a:lnTo>
                        <a:pt x="64" y="61"/>
                      </a:lnTo>
                      <a:lnTo>
                        <a:pt x="63" y="62"/>
                      </a:lnTo>
                      <a:lnTo>
                        <a:pt x="62" y="63"/>
                      </a:lnTo>
                      <a:lnTo>
                        <a:pt x="60" y="65"/>
                      </a:lnTo>
                      <a:lnTo>
                        <a:pt x="29" y="42"/>
                      </a:lnTo>
                      <a:lnTo>
                        <a:pt x="0" y="30"/>
                      </a:lnTo>
                      <a:lnTo>
                        <a:pt x="5" y="22"/>
                      </a:lnTo>
                      <a:close/>
                    </a:path>
                  </a:pathLst>
                </a:custGeom>
                <a:solidFill>
                  <a:srgbClr val="D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338" name="Freeform 233"/>
                <p:cNvSpPr>
                  <a:spLocks/>
                </p:cNvSpPr>
                <p:nvPr/>
              </p:nvSpPr>
              <p:spPr bwMode="auto">
                <a:xfrm>
                  <a:off x="3265" y="2189"/>
                  <a:ext cx="12" cy="30"/>
                </a:xfrm>
                <a:custGeom>
                  <a:avLst/>
                  <a:gdLst>
                    <a:gd name="T0" fmla="*/ 1 w 12"/>
                    <a:gd name="T1" fmla="*/ 30 h 30"/>
                    <a:gd name="T2" fmla="*/ 1 w 12"/>
                    <a:gd name="T3" fmla="*/ 30 h 30"/>
                    <a:gd name="T4" fmla="*/ 1 w 12"/>
                    <a:gd name="T5" fmla="*/ 28 h 30"/>
                    <a:gd name="T6" fmla="*/ 1 w 12"/>
                    <a:gd name="T7" fmla="*/ 26 h 30"/>
                    <a:gd name="T8" fmla="*/ 1 w 12"/>
                    <a:gd name="T9" fmla="*/ 25 h 30"/>
                    <a:gd name="T10" fmla="*/ 1 w 12"/>
                    <a:gd name="T11" fmla="*/ 24 h 30"/>
                    <a:gd name="T12" fmla="*/ 1 w 12"/>
                    <a:gd name="T13" fmla="*/ 23 h 30"/>
                    <a:gd name="T14" fmla="*/ 0 w 12"/>
                    <a:gd name="T15" fmla="*/ 20 h 30"/>
                    <a:gd name="T16" fmla="*/ 0 w 12"/>
                    <a:gd name="T17" fmla="*/ 19 h 30"/>
                    <a:gd name="T18" fmla="*/ 0 w 12"/>
                    <a:gd name="T19" fmla="*/ 17 h 30"/>
                    <a:gd name="T20" fmla="*/ 0 w 12"/>
                    <a:gd name="T21" fmla="*/ 15 h 30"/>
                    <a:gd name="T22" fmla="*/ 0 w 12"/>
                    <a:gd name="T23" fmla="*/ 13 h 30"/>
                    <a:gd name="T24" fmla="*/ 0 w 12"/>
                    <a:gd name="T25" fmla="*/ 11 h 30"/>
                    <a:gd name="T26" fmla="*/ 0 w 12"/>
                    <a:gd name="T27" fmla="*/ 9 h 30"/>
                    <a:gd name="T28" fmla="*/ 0 w 12"/>
                    <a:gd name="T29" fmla="*/ 8 h 30"/>
                    <a:gd name="T30" fmla="*/ 0 w 12"/>
                    <a:gd name="T31" fmla="*/ 6 h 30"/>
                    <a:gd name="T32" fmla="*/ 0 w 12"/>
                    <a:gd name="T33" fmla="*/ 4 h 30"/>
                    <a:gd name="T34" fmla="*/ 0 w 12"/>
                    <a:gd name="T35" fmla="*/ 3 h 30"/>
                    <a:gd name="T36" fmla="*/ 1 w 12"/>
                    <a:gd name="T37" fmla="*/ 2 h 30"/>
                    <a:gd name="T38" fmla="*/ 2 w 12"/>
                    <a:gd name="T39" fmla="*/ 1 h 30"/>
                    <a:gd name="T40" fmla="*/ 3 w 12"/>
                    <a:gd name="T41" fmla="*/ 1 h 30"/>
                    <a:gd name="T42" fmla="*/ 4 w 12"/>
                    <a:gd name="T43" fmla="*/ 0 h 30"/>
                    <a:gd name="T44" fmla="*/ 6 w 12"/>
                    <a:gd name="T45" fmla="*/ 0 h 30"/>
                    <a:gd name="T46" fmla="*/ 7 w 12"/>
                    <a:gd name="T47" fmla="*/ 0 h 30"/>
                    <a:gd name="T48" fmla="*/ 8 w 12"/>
                    <a:gd name="T49" fmla="*/ 0 h 30"/>
                    <a:gd name="T50" fmla="*/ 9 w 12"/>
                    <a:gd name="T51" fmla="*/ 0 h 30"/>
                    <a:gd name="T52" fmla="*/ 10 w 12"/>
                    <a:gd name="T53" fmla="*/ 0 h 30"/>
                    <a:gd name="T54" fmla="*/ 11 w 12"/>
                    <a:gd name="T55" fmla="*/ 0 h 30"/>
                    <a:gd name="T56" fmla="*/ 12 w 12"/>
                    <a:gd name="T57" fmla="*/ 1 h 30"/>
                    <a:gd name="T58" fmla="*/ 12 w 12"/>
                    <a:gd name="T59" fmla="*/ 1 h 30"/>
                    <a:gd name="T60" fmla="*/ 12 w 12"/>
                    <a:gd name="T61" fmla="*/ 1 h 30"/>
                    <a:gd name="T62" fmla="*/ 3 w 12"/>
                    <a:gd name="T63" fmla="*/ 30 h 30"/>
                    <a:gd name="T64" fmla="*/ 1 w 12"/>
                    <a:gd name="T65" fmla="*/ 30 h 30"/>
                    <a:gd name="T66" fmla="*/ 1 w 12"/>
                    <a:gd name="T67" fmla="*/ 30 h 3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2"/>
                    <a:gd name="T103" fmla="*/ 0 h 30"/>
                    <a:gd name="T104" fmla="*/ 12 w 12"/>
                    <a:gd name="T105" fmla="*/ 30 h 3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2" h="30">
                      <a:moveTo>
                        <a:pt x="1" y="30"/>
                      </a:moveTo>
                      <a:lnTo>
                        <a:pt x="1" y="30"/>
                      </a:lnTo>
                      <a:lnTo>
                        <a:pt x="1" y="28"/>
                      </a:lnTo>
                      <a:lnTo>
                        <a:pt x="1" y="26"/>
                      </a:lnTo>
                      <a:lnTo>
                        <a:pt x="1" y="25"/>
                      </a:lnTo>
                      <a:lnTo>
                        <a:pt x="1" y="24"/>
                      </a:lnTo>
                      <a:lnTo>
                        <a:pt x="1" y="23"/>
                      </a:lnTo>
                      <a:lnTo>
                        <a:pt x="0" y="20"/>
                      </a:lnTo>
                      <a:lnTo>
                        <a:pt x="0" y="19"/>
                      </a:lnTo>
                      <a:lnTo>
                        <a:pt x="0" y="17"/>
                      </a:lnTo>
                      <a:lnTo>
                        <a:pt x="0" y="15"/>
                      </a:lnTo>
                      <a:lnTo>
                        <a:pt x="0" y="13"/>
                      </a:lnTo>
                      <a:lnTo>
                        <a:pt x="0" y="11"/>
                      </a:lnTo>
                      <a:lnTo>
                        <a:pt x="0" y="9"/>
                      </a:lnTo>
                      <a:lnTo>
                        <a:pt x="0" y="8"/>
                      </a:lnTo>
                      <a:lnTo>
                        <a:pt x="0" y="6"/>
                      </a:lnTo>
                      <a:lnTo>
                        <a:pt x="0" y="4"/>
                      </a:lnTo>
                      <a:lnTo>
                        <a:pt x="0" y="3"/>
                      </a:lnTo>
                      <a:lnTo>
                        <a:pt x="1" y="2"/>
                      </a:lnTo>
                      <a:lnTo>
                        <a:pt x="2" y="1"/>
                      </a:lnTo>
                      <a:lnTo>
                        <a:pt x="3" y="1"/>
                      </a:lnTo>
                      <a:lnTo>
                        <a:pt x="4" y="0"/>
                      </a:lnTo>
                      <a:lnTo>
                        <a:pt x="6" y="0"/>
                      </a:lnTo>
                      <a:lnTo>
                        <a:pt x="7" y="0"/>
                      </a:lnTo>
                      <a:lnTo>
                        <a:pt x="8" y="0"/>
                      </a:lnTo>
                      <a:lnTo>
                        <a:pt x="9" y="0"/>
                      </a:lnTo>
                      <a:lnTo>
                        <a:pt x="10" y="0"/>
                      </a:lnTo>
                      <a:lnTo>
                        <a:pt x="11" y="0"/>
                      </a:lnTo>
                      <a:lnTo>
                        <a:pt x="12" y="1"/>
                      </a:lnTo>
                      <a:lnTo>
                        <a:pt x="3" y="30"/>
                      </a:lnTo>
                      <a:lnTo>
                        <a:pt x="1" y="30"/>
                      </a:lnTo>
                      <a:close/>
                    </a:path>
                  </a:pathLst>
                </a:custGeom>
                <a:solidFill>
                  <a:srgbClr val="FF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339" name="Freeform 234"/>
                <p:cNvSpPr>
                  <a:spLocks/>
                </p:cNvSpPr>
                <p:nvPr/>
              </p:nvSpPr>
              <p:spPr bwMode="auto">
                <a:xfrm>
                  <a:off x="3269" y="2192"/>
                  <a:ext cx="27" cy="30"/>
                </a:xfrm>
                <a:custGeom>
                  <a:avLst/>
                  <a:gdLst>
                    <a:gd name="T0" fmla="*/ 3 w 27"/>
                    <a:gd name="T1" fmla="*/ 26 h 30"/>
                    <a:gd name="T2" fmla="*/ 17 w 27"/>
                    <a:gd name="T3" fmla="*/ 0 h 30"/>
                    <a:gd name="T4" fmla="*/ 18 w 27"/>
                    <a:gd name="T5" fmla="*/ 0 h 30"/>
                    <a:gd name="T6" fmla="*/ 19 w 27"/>
                    <a:gd name="T7" fmla="*/ 1 h 30"/>
                    <a:gd name="T8" fmla="*/ 20 w 27"/>
                    <a:gd name="T9" fmla="*/ 3 h 30"/>
                    <a:gd name="T10" fmla="*/ 21 w 27"/>
                    <a:gd name="T11" fmla="*/ 4 h 30"/>
                    <a:gd name="T12" fmla="*/ 22 w 27"/>
                    <a:gd name="T13" fmla="*/ 5 h 30"/>
                    <a:gd name="T14" fmla="*/ 23 w 27"/>
                    <a:gd name="T15" fmla="*/ 6 h 30"/>
                    <a:gd name="T16" fmla="*/ 24 w 27"/>
                    <a:gd name="T17" fmla="*/ 8 h 30"/>
                    <a:gd name="T18" fmla="*/ 25 w 27"/>
                    <a:gd name="T19" fmla="*/ 10 h 30"/>
                    <a:gd name="T20" fmla="*/ 26 w 27"/>
                    <a:gd name="T21" fmla="*/ 11 h 30"/>
                    <a:gd name="T22" fmla="*/ 26 w 27"/>
                    <a:gd name="T23" fmla="*/ 13 h 30"/>
                    <a:gd name="T24" fmla="*/ 27 w 27"/>
                    <a:gd name="T25" fmla="*/ 15 h 30"/>
                    <a:gd name="T26" fmla="*/ 26 w 27"/>
                    <a:gd name="T27" fmla="*/ 16 h 30"/>
                    <a:gd name="T28" fmla="*/ 26 w 27"/>
                    <a:gd name="T29" fmla="*/ 17 h 30"/>
                    <a:gd name="T30" fmla="*/ 25 w 27"/>
                    <a:gd name="T31" fmla="*/ 17 h 30"/>
                    <a:gd name="T32" fmla="*/ 24 w 27"/>
                    <a:gd name="T33" fmla="*/ 18 h 30"/>
                    <a:gd name="T34" fmla="*/ 24 w 27"/>
                    <a:gd name="T35" fmla="*/ 19 h 30"/>
                    <a:gd name="T36" fmla="*/ 23 w 27"/>
                    <a:gd name="T37" fmla="*/ 19 h 30"/>
                    <a:gd name="T38" fmla="*/ 21 w 27"/>
                    <a:gd name="T39" fmla="*/ 19 h 30"/>
                    <a:gd name="T40" fmla="*/ 20 w 27"/>
                    <a:gd name="T41" fmla="*/ 20 h 30"/>
                    <a:gd name="T42" fmla="*/ 19 w 27"/>
                    <a:gd name="T43" fmla="*/ 20 h 30"/>
                    <a:gd name="T44" fmla="*/ 18 w 27"/>
                    <a:gd name="T45" fmla="*/ 20 h 30"/>
                    <a:gd name="T46" fmla="*/ 17 w 27"/>
                    <a:gd name="T47" fmla="*/ 20 h 30"/>
                    <a:gd name="T48" fmla="*/ 16 w 27"/>
                    <a:gd name="T49" fmla="*/ 21 h 30"/>
                    <a:gd name="T50" fmla="*/ 15 w 27"/>
                    <a:gd name="T51" fmla="*/ 21 h 30"/>
                    <a:gd name="T52" fmla="*/ 14 w 27"/>
                    <a:gd name="T53" fmla="*/ 22 h 30"/>
                    <a:gd name="T54" fmla="*/ 13 w 27"/>
                    <a:gd name="T55" fmla="*/ 22 h 30"/>
                    <a:gd name="T56" fmla="*/ 12 w 27"/>
                    <a:gd name="T57" fmla="*/ 22 h 30"/>
                    <a:gd name="T58" fmla="*/ 11 w 27"/>
                    <a:gd name="T59" fmla="*/ 23 h 30"/>
                    <a:gd name="T60" fmla="*/ 10 w 27"/>
                    <a:gd name="T61" fmla="*/ 23 h 30"/>
                    <a:gd name="T62" fmla="*/ 8 w 27"/>
                    <a:gd name="T63" fmla="*/ 24 h 30"/>
                    <a:gd name="T64" fmla="*/ 7 w 27"/>
                    <a:gd name="T65" fmla="*/ 25 h 30"/>
                    <a:gd name="T66" fmla="*/ 5 w 27"/>
                    <a:gd name="T67" fmla="*/ 26 h 30"/>
                    <a:gd name="T68" fmla="*/ 4 w 27"/>
                    <a:gd name="T69" fmla="*/ 27 h 30"/>
                    <a:gd name="T70" fmla="*/ 3 w 27"/>
                    <a:gd name="T71" fmla="*/ 27 h 30"/>
                    <a:gd name="T72" fmla="*/ 2 w 27"/>
                    <a:gd name="T73" fmla="*/ 28 h 30"/>
                    <a:gd name="T74" fmla="*/ 1 w 27"/>
                    <a:gd name="T75" fmla="*/ 29 h 30"/>
                    <a:gd name="T76" fmla="*/ 0 w 27"/>
                    <a:gd name="T77" fmla="*/ 30 h 30"/>
                    <a:gd name="T78" fmla="*/ 3 w 27"/>
                    <a:gd name="T79" fmla="*/ 26 h 30"/>
                    <a:gd name="T80" fmla="*/ 3 w 27"/>
                    <a:gd name="T81" fmla="*/ 26 h 3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7"/>
                    <a:gd name="T124" fmla="*/ 0 h 30"/>
                    <a:gd name="T125" fmla="*/ 27 w 27"/>
                    <a:gd name="T126" fmla="*/ 30 h 3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7" h="30">
                      <a:moveTo>
                        <a:pt x="3" y="26"/>
                      </a:moveTo>
                      <a:lnTo>
                        <a:pt x="17" y="0"/>
                      </a:lnTo>
                      <a:lnTo>
                        <a:pt x="18" y="0"/>
                      </a:lnTo>
                      <a:lnTo>
                        <a:pt x="19" y="1"/>
                      </a:lnTo>
                      <a:lnTo>
                        <a:pt x="20" y="3"/>
                      </a:lnTo>
                      <a:lnTo>
                        <a:pt x="21" y="4"/>
                      </a:lnTo>
                      <a:lnTo>
                        <a:pt x="22" y="5"/>
                      </a:lnTo>
                      <a:lnTo>
                        <a:pt x="23" y="6"/>
                      </a:lnTo>
                      <a:lnTo>
                        <a:pt x="24" y="8"/>
                      </a:lnTo>
                      <a:lnTo>
                        <a:pt x="25" y="10"/>
                      </a:lnTo>
                      <a:lnTo>
                        <a:pt x="26" y="11"/>
                      </a:lnTo>
                      <a:lnTo>
                        <a:pt x="26" y="13"/>
                      </a:lnTo>
                      <a:lnTo>
                        <a:pt x="27" y="15"/>
                      </a:lnTo>
                      <a:lnTo>
                        <a:pt x="26" y="16"/>
                      </a:lnTo>
                      <a:lnTo>
                        <a:pt x="26" y="17"/>
                      </a:lnTo>
                      <a:lnTo>
                        <a:pt x="25" y="17"/>
                      </a:lnTo>
                      <a:lnTo>
                        <a:pt x="24" y="18"/>
                      </a:lnTo>
                      <a:lnTo>
                        <a:pt x="24" y="19"/>
                      </a:lnTo>
                      <a:lnTo>
                        <a:pt x="23" y="19"/>
                      </a:lnTo>
                      <a:lnTo>
                        <a:pt x="21" y="19"/>
                      </a:lnTo>
                      <a:lnTo>
                        <a:pt x="20" y="20"/>
                      </a:lnTo>
                      <a:lnTo>
                        <a:pt x="19" y="20"/>
                      </a:lnTo>
                      <a:lnTo>
                        <a:pt x="18" y="20"/>
                      </a:lnTo>
                      <a:lnTo>
                        <a:pt x="17" y="20"/>
                      </a:lnTo>
                      <a:lnTo>
                        <a:pt x="16" y="21"/>
                      </a:lnTo>
                      <a:lnTo>
                        <a:pt x="15" y="21"/>
                      </a:lnTo>
                      <a:lnTo>
                        <a:pt x="14" y="22"/>
                      </a:lnTo>
                      <a:lnTo>
                        <a:pt x="13" y="22"/>
                      </a:lnTo>
                      <a:lnTo>
                        <a:pt x="12" y="22"/>
                      </a:lnTo>
                      <a:lnTo>
                        <a:pt x="11" y="23"/>
                      </a:lnTo>
                      <a:lnTo>
                        <a:pt x="10" y="23"/>
                      </a:lnTo>
                      <a:lnTo>
                        <a:pt x="8" y="24"/>
                      </a:lnTo>
                      <a:lnTo>
                        <a:pt x="7" y="25"/>
                      </a:lnTo>
                      <a:lnTo>
                        <a:pt x="5" y="26"/>
                      </a:lnTo>
                      <a:lnTo>
                        <a:pt x="4" y="27"/>
                      </a:lnTo>
                      <a:lnTo>
                        <a:pt x="3" y="27"/>
                      </a:lnTo>
                      <a:lnTo>
                        <a:pt x="2" y="28"/>
                      </a:lnTo>
                      <a:lnTo>
                        <a:pt x="1" y="29"/>
                      </a:lnTo>
                      <a:lnTo>
                        <a:pt x="0" y="30"/>
                      </a:lnTo>
                      <a:lnTo>
                        <a:pt x="3" y="26"/>
                      </a:lnTo>
                      <a:close/>
                    </a:path>
                  </a:pathLst>
                </a:custGeom>
                <a:solidFill>
                  <a:srgbClr val="FF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340" name="Freeform 235"/>
                <p:cNvSpPr>
                  <a:spLocks/>
                </p:cNvSpPr>
                <p:nvPr/>
              </p:nvSpPr>
              <p:spPr bwMode="auto">
                <a:xfrm>
                  <a:off x="3243" y="2195"/>
                  <a:ext cx="21" cy="25"/>
                </a:xfrm>
                <a:custGeom>
                  <a:avLst/>
                  <a:gdLst>
                    <a:gd name="T0" fmla="*/ 21 w 21"/>
                    <a:gd name="T1" fmla="*/ 23 h 25"/>
                    <a:gd name="T2" fmla="*/ 21 w 21"/>
                    <a:gd name="T3" fmla="*/ 23 h 25"/>
                    <a:gd name="T4" fmla="*/ 20 w 21"/>
                    <a:gd name="T5" fmla="*/ 22 h 25"/>
                    <a:gd name="T6" fmla="*/ 19 w 21"/>
                    <a:gd name="T7" fmla="*/ 20 h 25"/>
                    <a:gd name="T8" fmla="*/ 18 w 21"/>
                    <a:gd name="T9" fmla="*/ 19 h 25"/>
                    <a:gd name="T10" fmla="*/ 18 w 21"/>
                    <a:gd name="T11" fmla="*/ 18 h 25"/>
                    <a:gd name="T12" fmla="*/ 17 w 21"/>
                    <a:gd name="T13" fmla="*/ 17 h 25"/>
                    <a:gd name="T14" fmla="*/ 16 w 21"/>
                    <a:gd name="T15" fmla="*/ 16 h 25"/>
                    <a:gd name="T16" fmla="*/ 15 w 21"/>
                    <a:gd name="T17" fmla="*/ 14 h 25"/>
                    <a:gd name="T18" fmla="*/ 15 w 21"/>
                    <a:gd name="T19" fmla="*/ 12 h 25"/>
                    <a:gd name="T20" fmla="*/ 14 w 21"/>
                    <a:gd name="T21" fmla="*/ 11 h 25"/>
                    <a:gd name="T22" fmla="*/ 14 w 21"/>
                    <a:gd name="T23" fmla="*/ 9 h 25"/>
                    <a:gd name="T24" fmla="*/ 14 w 21"/>
                    <a:gd name="T25" fmla="*/ 7 h 25"/>
                    <a:gd name="T26" fmla="*/ 13 w 21"/>
                    <a:gd name="T27" fmla="*/ 6 h 25"/>
                    <a:gd name="T28" fmla="*/ 13 w 21"/>
                    <a:gd name="T29" fmla="*/ 4 h 25"/>
                    <a:gd name="T30" fmla="*/ 13 w 21"/>
                    <a:gd name="T31" fmla="*/ 2 h 25"/>
                    <a:gd name="T32" fmla="*/ 12 w 21"/>
                    <a:gd name="T33" fmla="*/ 1 h 25"/>
                    <a:gd name="T34" fmla="*/ 11 w 21"/>
                    <a:gd name="T35" fmla="*/ 0 h 25"/>
                    <a:gd name="T36" fmla="*/ 11 w 21"/>
                    <a:gd name="T37" fmla="*/ 0 h 25"/>
                    <a:gd name="T38" fmla="*/ 9 w 21"/>
                    <a:gd name="T39" fmla="*/ 1 h 25"/>
                    <a:gd name="T40" fmla="*/ 8 w 21"/>
                    <a:gd name="T41" fmla="*/ 1 h 25"/>
                    <a:gd name="T42" fmla="*/ 7 w 21"/>
                    <a:gd name="T43" fmla="*/ 2 h 25"/>
                    <a:gd name="T44" fmla="*/ 6 w 21"/>
                    <a:gd name="T45" fmla="*/ 3 h 25"/>
                    <a:gd name="T46" fmla="*/ 5 w 21"/>
                    <a:gd name="T47" fmla="*/ 5 h 25"/>
                    <a:gd name="T48" fmla="*/ 4 w 21"/>
                    <a:gd name="T49" fmla="*/ 6 h 25"/>
                    <a:gd name="T50" fmla="*/ 3 w 21"/>
                    <a:gd name="T51" fmla="*/ 7 h 25"/>
                    <a:gd name="T52" fmla="*/ 2 w 21"/>
                    <a:gd name="T53" fmla="*/ 8 h 25"/>
                    <a:gd name="T54" fmla="*/ 0 w 21"/>
                    <a:gd name="T55" fmla="*/ 9 h 25"/>
                    <a:gd name="T56" fmla="*/ 0 w 21"/>
                    <a:gd name="T57" fmla="*/ 11 h 25"/>
                    <a:gd name="T58" fmla="*/ 20 w 21"/>
                    <a:gd name="T59" fmla="*/ 25 h 25"/>
                    <a:gd name="T60" fmla="*/ 21 w 21"/>
                    <a:gd name="T61" fmla="*/ 23 h 25"/>
                    <a:gd name="T62" fmla="*/ 21 w 21"/>
                    <a:gd name="T63" fmla="*/ 23 h 2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1"/>
                    <a:gd name="T97" fmla="*/ 0 h 25"/>
                    <a:gd name="T98" fmla="*/ 21 w 21"/>
                    <a:gd name="T99" fmla="*/ 25 h 2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1" h="25">
                      <a:moveTo>
                        <a:pt x="21" y="23"/>
                      </a:moveTo>
                      <a:lnTo>
                        <a:pt x="21" y="23"/>
                      </a:lnTo>
                      <a:lnTo>
                        <a:pt x="20" y="22"/>
                      </a:lnTo>
                      <a:lnTo>
                        <a:pt x="19" y="20"/>
                      </a:lnTo>
                      <a:lnTo>
                        <a:pt x="18" y="19"/>
                      </a:lnTo>
                      <a:lnTo>
                        <a:pt x="18" y="18"/>
                      </a:lnTo>
                      <a:lnTo>
                        <a:pt x="17" y="17"/>
                      </a:lnTo>
                      <a:lnTo>
                        <a:pt x="16" y="16"/>
                      </a:lnTo>
                      <a:lnTo>
                        <a:pt x="15" y="14"/>
                      </a:lnTo>
                      <a:lnTo>
                        <a:pt x="15" y="12"/>
                      </a:lnTo>
                      <a:lnTo>
                        <a:pt x="14" y="11"/>
                      </a:lnTo>
                      <a:lnTo>
                        <a:pt x="14" y="9"/>
                      </a:lnTo>
                      <a:lnTo>
                        <a:pt x="14" y="7"/>
                      </a:lnTo>
                      <a:lnTo>
                        <a:pt x="13" y="6"/>
                      </a:lnTo>
                      <a:lnTo>
                        <a:pt x="13" y="4"/>
                      </a:lnTo>
                      <a:lnTo>
                        <a:pt x="13" y="2"/>
                      </a:lnTo>
                      <a:lnTo>
                        <a:pt x="12" y="1"/>
                      </a:lnTo>
                      <a:lnTo>
                        <a:pt x="11" y="0"/>
                      </a:lnTo>
                      <a:lnTo>
                        <a:pt x="9" y="1"/>
                      </a:lnTo>
                      <a:lnTo>
                        <a:pt x="8" y="1"/>
                      </a:lnTo>
                      <a:lnTo>
                        <a:pt x="7" y="2"/>
                      </a:lnTo>
                      <a:lnTo>
                        <a:pt x="6" y="3"/>
                      </a:lnTo>
                      <a:lnTo>
                        <a:pt x="5" y="5"/>
                      </a:lnTo>
                      <a:lnTo>
                        <a:pt x="4" y="6"/>
                      </a:lnTo>
                      <a:lnTo>
                        <a:pt x="3" y="7"/>
                      </a:lnTo>
                      <a:lnTo>
                        <a:pt x="2" y="8"/>
                      </a:lnTo>
                      <a:lnTo>
                        <a:pt x="0" y="9"/>
                      </a:lnTo>
                      <a:lnTo>
                        <a:pt x="0" y="11"/>
                      </a:lnTo>
                      <a:lnTo>
                        <a:pt x="20" y="25"/>
                      </a:lnTo>
                      <a:lnTo>
                        <a:pt x="21" y="23"/>
                      </a:lnTo>
                      <a:close/>
                    </a:path>
                  </a:pathLst>
                </a:custGeom>
                <a:solidFill>
                  <a:srgbClr val="FF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341" name="Freeform 236"/>
                <p:cNvSpPr>
                  <a:spLocks/>
                </p:cNvSpPr>
                <p:nvPr/>
              </p:nvSpPr>
              <p:spPr bwMode="auto">
                <a:xfrm>
                  <a:off x="3271" y="2215"/>
                  <a:ext cx="33" cy="15"/>
                </a:xfrm>
                <a:custGeom>
                  <a:avLst/>
                  <a:gdLst>
                    <a:gd name="T0" fmla="*/ 0 w 33"/>
                    <a:gd name="T1" fmla="*/ 9 h 15"/>
                    <a:gd name="T2" fmla="*/ 32 w 33"/>
                    <a:gd name="T3" fmla="*/ 0 h 15"/>
                    <a:gd name="T4" fmla="*/ 31 w 33"/>
                    <a:gd name="T5" fmla="*/ 3 h 15"/>
                    <a:gd name="T6" fmla="*/ 32 w 33"/>
                    <a:gd name="T7" fmla="*/ 5 h 15"/>
                    <a:gd name="T8" fmla="*/ 32 w 33"/>
                    <a:gd name="T9" fmla="*/ 7 h 15"/>
                    <a:gd name="T10" fmla="*/ 33 w 33"/>
                    <a:gd name="T11" fmla="*/ 9 h 15"/>
                    <a:gd name="T12" fmla="*/ 33 w 33"/>
                    <a:gd name="T13" fmla="*/ 10 h 15"/>
                    <a:gd name="T14" fmla="*/ 33 w 33"/>
                    <a:gd name="T15" fmla="*/ 12 h 15"/>
                    <a:gd name="T16" fmla="*/ 33 w 33"/>
                    <a:gd name="T17" fmla="*/ 13 h 15"/>
                    <a:gd name="T18" fmla="*/ 32 w 33"/>
                    <a:gd name="T19" fmla="*/ 13 h 15"/>
                    <a:gd name="T20" fmla="*/ 31 w 33"/>
                    <a:gd name="T21" fmla="*/ 14 h 15"/>
                    <a:gd name="T22" fmla="*/ 30 w 33"/>
                    <a:gd name="T23" fmla="*/ 15 h 15"/>
                    <a:gd name="T24" fmla="*/ 29 w 33"/>
                    <a:gd name="T25" fmla="*/ 15 h 15"/>
                    <a:gd name="T26" fmla="*/ 28 w 33"/>
                    <a:gd name="T27" fmla="*/ 15 h 15"/>
                    <a:gd name="T28" fmla="*/ 26 w 33"/>
                    <a:gd name="T29" fmla="*/ 15 h 15"/>
                    <a:gd name="T30" fmla="*/ 25 w 33"/>
                    <a:gd name="T31" fmla="*/ 15 h 15"/>
                    <a:gd name="T32" fmla="*/ 23 w 33"/>
                    <a:gd name="T33" fmla="*/ 15 h 15"/>
                    <a:gd name="T34" fmla="*/ 22 w 33"/>
                    <a:gd name="T35" fmla="*/ 15 h 15"/>
                    <a:gd name="T36" fmla="*/ 19 w 33"/>
                    <a:gd name="T37" fmla="*/ 15 h 15"/>
                    <a:gd name="T38" fmla="*/ 18 w 33"/>
                    <a:gd name="T39" fmla="*/ 15 h 15"/>
                    <a:gd name="T40" fmla="*/ 17 w 33"/>
                    <a:gd name="T41" fmla="*/ 15 h 15"/>
                    <a:gd name="T42" fmla="*/ 16 w 33"/>
                    <a:gd name="T43" fmla="*/ 15 h 15"/>
                    <a:gd name="T44" fmla="*/ 14 w 33"/>
                    <a:gd name="T45" fmla="*/ 15 h 15"/>
                    <a:gd name="T46" fmla="*/ 14 w 33"/>
                    <a:gd name="T47" fmla="*/ 14 h 15"/>
                    <a:gd name="T48" fmla="*/ 12 w 33"/>
                    <a:gd name="T49" fmla="*/ 14 h 15"/>
                    <a:gd name="T50" fmla="*/ 11 w 33"/>
                    <a:gd name="T51" fmla="*/ 14 h 15"/>
                    <a:gd name="T52" fmla="*/ 10 w 33"/>
                    <a:gd name="T53" fmla="*/ 14 h 15"/>
                    <a:gd name="T54" fmla="*/ 9 w 33"/>
                    <a:gd name="T55" fmla="*/ 14 h 15"/>
                    <a:gd name="T56" fmla="*/ 8 w 33"/>
                    <a:gd name="T57" fmla="*/ 13 h 15"/>
                    <a:gd name="T58" fmla="*/ 7 w 33"/>
                    <a:gd name="T59" fmla="*/ 13 h 15"/>
                    <a:gd name="T60" fmla="*/ 6 w 33"/>
                    <a:gd name="T61" fmla="*/ 13 h 15"/>
                    <a:gd name="T62" fmla="*/ 4 w 33"/>
                    <a:gd name="T63" fmla="*/ 12 h 15"/>
                    <a:gd name="T64" fmla="*/ 3 w 33"/>
                    <a:gd name="T65" fmla="*/ 12 h 15"/>
                    <a:gd name="T66" fmla="*/ 2 w 33"/>
                    <a:gd name="T67" fmla="*/ 11 h 15"/>
                    <a:gd name="T68" fmla="*/ 1 w 33"/>
                    <a:gd name="T69" fmla="*/ 11 h 15"/>
                    <a:gd name="T70" fmla="*/ 0 w 33"/>
                    <a:gd name="T71" fmla="*/ 11 h 15"/>
                    <a:gd name="T72" fmla="*/ 0 w 33"/>
                    <a:gd name="T73" fmla="*/ 9 h 15"/>
                    <a:gd name="T74" fmla="*/ 0 w 33"/>
                    <a:gd name="T75" fmla="*/ 9 h 15"/>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3"/>
                    <a:gd name="T115" fmla="*/ 0 h 15"/>
                    <a:gd name="T116" fmla="*/ 33 w 33"/>
                    <a:gd name="T117" fmla="*/ 15 h 15"/>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3" h="15">
                      <a:moveTo>
                        <a:pt x="0" y="9"/>
                      </a:moveTo>
                      <a:lnTo>
                        <a:pt x="32" y="0"/>
                      </a:lnTo>
                      <a:lnTo>
                        <a:pt x="31" y="3"/>
                      </a:lnTo>
                      <a:lnTo>
                        <a:pt x="32" y="5"/>
                      </a:lnTo>
                      <a:lnTo>
                        <a:pt x="32" y="7"/>
                      </a:lnTo>
                      <a:lnTo>
                        <a:pt x="33" y="9"/>
                      </a:lnTo>
                      <a:lnTo>
                        <a:pt x="33" y="10"/>
                      </a:lnTo>
                      <a:lnTo>
                        <a:pt x="33" y="12"/>
                      </a:lnTo>
                      <a:lnTo>
                        <a:pt x="33" y="13"/>
                      </a:lnTo>
                      <a:lnTo>
                        <a:pt x="32" y="13"/>
                      </a:lnTo>
                      <a:lnTo>
                        <a:pt x="31" y="14"/>
                      </a:lnTo>
                      <a:lnTo>
                        <a:pt x="30" y="15"/>
                      </a:lnTo>
                      <a:lnTo>
                        <a:pt x="29" y="15"/>
                      </a:lnTo>
                      <a:lnTo>
                        <a:pt x="28" y="15"/>
                      </a:lnTo>
                      <a:lnTo>
                        <a:pt x="26" y="15"/>
                      </a:lnTo>
                      <a:lnTo>
                        <a:pt x="25" y="15"/>
                      </a:lnTo>
                      <a:lnTo>
                        <a:pt x="23" y="15"/>
                      </a:lnTo>
                      <a:lnTo>
                        <a:pt x="22" y="15"/>
                      </a:lnTo>
                      <a:lnTo>
                        <a:pt x="19" y="15"/>
                      </a:lnTo>
                      <a:lnTo>
                        <a:pt x="18" y="15"/>
                      </a:lnTo>
                      <a:lnTo>
                        <a:pt x="17" y="15"/>
                      </a:lnTo>
                      <a:lnTo>
                        <a:pt x="16" y="15"/>
                      </a:lnTo>
                      <a:lnTo>
                        <a:pt x="14" y="15"/>
                      </a:lnTo>
                      <a:lnTo>
                        <a:pt x="14" y="14"/>
                      </a:lnTo>
                      <a:lnTo>
                        <a:pt x="12" y="14"/>
                      </a:lnTo>
                      <a:lnTo>
                        <a:pt x="11" y="14"/>
                      </a:lnTo>
                      <a:lnTo>
                        <a:pt x="10" y="14"/>
                      </a:lnTo>
                      <a:lnTo>
                        <a:pt x="9" y="14"/>
                      </a:lnTo>
                      <a:lnTo>
                        <a:pt x="8" y="13"/>
                      </a:lnTo>
                      <a:lnTo>
                        <a:pt x="7" y="13"/>
                      </a:lnTo>
                      <a:lnTo>
                        <a:pt x="6" y="13"/>
                      </a:lnTo>
                      <a:lnTo>
                        <a:pt x="4" y="12"/>
                      </a:lnTo>
                      <a:lnTo>
                        <a:pt x="3" y="12"/>
                      </a:lnTo>
                      <a:lnTo>
                        <a:pt x="2" y="11"/>
                      </a:lnTo>
                      <a:lnTo>
                        <a:pt x="1" y="11"/>
                      </a:lnTo>
                      <a:lnTo>
                        <a:pt x="0" y="11"/>
                      </a:lnTo>
                      <a:lnTo>
                        <a:pt x="0" y="9"/>
                      </a:lnTo>
                      <a:close/>
                    </a:path>
                  </a:pathLst>
                </a:custGeom>
                <a:solidFill>
                  <a:srgbClr val="FF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342" name="Freeform 237"/>
                <p:cNvSpPr>
                  <a:spLocks/>
                </p:cNvSpPr>
                <p:nvPr/>
              </p:nvSpPr>
              <p:spPr bwMode="auto">
                <a:xfrm>
                  <a:off x="3229" y="2239"/>
                  <a:ext cx="184" cy="119"/>
                </a:xfrm>
                <a:custGeom>
                  <a:avLst/>
                  <a:gdLst>
                    <a:gd name="T0" fmla="*/ 25 w 184"/>
                    <a:gd name="T1" fmla="*/ 3 h 119"/>
                    <a:gd name="T2" fmla="*/ 19 w 184"/>
                    <a:gd name="T3" fmla="*/ 2 h 119"/>
                    <a:gd name="T4" fmla="*/ 12 w 184"/>
                    <a:gd name="T5" fmla="*/ 0 h 119"/>
                    <a:gd name="T6" fmla="*/ 5 w 184"/>
                    <a:gd name="T7" fmla="*/ 0 h 119"/>
                    <a:gd name="T8" fmla="*/ 0 w 184"/>
                    <a:gd name="T9" fmla="*/ 5 h 119"/>
                    <a:gd name="T10" fmla="*/ 6 w 184"/>
                    <a:gd name="T11" fmla="*/ 12 h 119"/>
                    <a:gd name="T12" fmla="*/ 12 w 184"/>
                    <a:gd name="T13" fmla="*/ 20 h 119"/>
                    <a:gd name="T14" fmla="*/ 16 w 184"/>
                    <a:gd name="T15" fmla="*/ 30 h 119"/>
                    <a:gd name="T16" fmla="*/ 17 w 184"/>
                    <a:gd name="T17" fmla="*/ 43 h 119"/>
                    <a:gd name="T18" fmla="*/ 14 w 184"/>
                    <a:gd name="T19" fmla="*/ 55 h 119"/>
                    <a:gd name="T20" fmla="*/ 11 w 184"/>
                    <a:gd name="T21" fmla="*/ 66 h 119"/>
                    <a:gd name="T22" fmla="*/ 9 w 184"/>
                    <a:gd name="T23" fmla="*/ 75 h 119"/>
                    <a:gd name="T24" fmla="*/ 14 w 184"/>
                    <a:gd name="T25" fmla="*/ 84 h 119"/>
                    <a:gd name="T26" fmla="*/ 20 w 184"/>
                    <a:gd name="T27" fmla="*/ 88 h 119"/>
                    <a:gd name="T28" fmla="*/ 26 w 184"/>
                    <a:gd name="T29" fmla="*/ 90 h 119"/>
                    <a:gd name="T30" fmla="*/ 32 w 184"/>
                    <a:gd name="T31" fmla="*/ 90 h 119"/>
                    <a:gd name="T32" fmla="*/ 40 w 184"/>
                    <a:gd name="T33" fmla="*/ 90 h 119"/>
                    <a:gd name="T34" fmla="*/ 47 w 184"/>
                    <a:gd name="T35" fmla="*/ 88 h 119"/>
                    <a:gd name="T36" fmla="*/ 55 w 184"/>
                    <a:gd name="T37" fmla="*/ 86 h 119"/>
                    <a:gd name="T38" fmla="*/ 64 w 184"/>
                    <a:gd name="T39" fmla="*/ 84 h 119"/>
                    <a:gd name="T40" fmla="*/ 71 w 184"/>
                    <a:gd name="T41" fmla="*/ 82 h 119"/>
                    <a:gd name="T42" fmla="*/ 79 w 184"/>
                    <a:gd name="T43" fmla="*/ 82 h 119"/>
                    <a:gd name="T44" fmla="*/ 87 w 184"/>
                    <a:gd name="T45" fmla="*/ 82 h 119"/>
                    <a:gd name="T46" fmla="*/ 95 w 184"/>
                    <a:gd name="T47" fmla="*/ 84 h 119"/>
                    <a:gd name="T48" fmla="*/ 103 w 184"/>
                    <a:gd name="T49" fmla="*/ 88 h 119"/>
                    <a:gd name="T50" fmla="*/ 110 w 184"/>
                    <a:gd name="T51" fmla="*/ 91 h 119"/>
                    <a:gd name="T52" fmla="*/ 116 w 184"/>
                    <a:gd name="T53" fmla="*/ 96 h 119"/>
                    <a:gd name="T54" fmla="*/ 122 w 184"/>
                    <a:gd name="T55" fmla="*/ 101 h 119"/>
                    <a:gd name="T56" fmla="*/ 130 w 184"/>
                    <a:gd name="T57" fmla="*/ 107 h 119"/>
                    <a:gd name="T58" fmla="*/ 141 w 184"/>
                    <a:gd name="T59" fmla="*/ 115 h 119"/>
                    <a:gd name="T60" fmla="*/ 149 w 184"/>
                    <a:gd name="T61" fmla="*/ 119 h 119"/>
                    <a:gd name="T62" fmla="*/ 157 w 184"/>
                    <a:gd name="T63" fmla="*/ 118 h 119"/>
                    <a:gd name="T64" fmla="*/ 167 w 184"/>
                    <a:gd name="T65" fmla="*/ 113 h 119"/>
                    <a:gd name="T66" fmla="*/ 177 w 184"/>
                    <a:gd name="T67" fmla="*/ 106 h 119"/>
                    <a:gd name="T68" fmla="*/ 183 w 184"/>
                    <a:gd name="T69" fmla="*/ 99 h 119"/>
                    <a:gd name="T70" fmla="*/ 180 w 184"/>
                    <a:gd name="T71" fmla="*/ 92 h 119"/>
                    <a:gd name="T72" fmla="*/ 174 w 184"/>
                    <a:gd name="T73" fmla="*/ 91 h 119"/>
                    <a:gd name="T74" fmla="*/ 166 w 184"/>
                    <a:gd name="T75" fmla="*/ 91 h 119"/>
                    <a:gd name="T76" fmla="*/ 156 w 184"/>
                    <a:gd name="T77" fmla="*/ 91 h 119"/>
                    <a:gd name="T78" fmla="*/ 146 w 184"/>
                    <a:gd name="T79" fmla="*/ 91 h 119"/>
                    <a:gd name="T80" fmla="*/ 137 w 184"/>
                    <a:gd name="T81" fmla="*/ 91 h 119"/>
                    <a:gd name="T82" fmla="*/ 128 w 184"/>
                    <a:gd name="T83" fmla="*/ 90 h 119"/>
                    <a:gd name="T84" fmla="*/ 121 w 184"/>
                    <a:gd name="T85" fmla="*/ 89 h 119"/>
                    <a:gd name="T86" fmla="*/ 114 w 184"/>
                    <a:gd name="T87" fmla="*/ 86 h 119"/>
                    <a:gd name="T88" fmla="*/ 113 w 184"/>
                    <a:gd name="T89" fmla="*/ 79 h 119"/>
                    <a:gd name="T90" fmla="*/ 119 w 184"/>
                    <a:gd name="T91" fmla="*/ 73 h 119"/>
                    <a:gd name="T92" fmla="*/ 126 w 184"/>
                    <a:gd name="T93" fmla="*/ 67 h 119"/>
                    <a:gd name="T94" fmla="*/ 120 w 184"/>
                    <a:gd name="T95" fmla="*/ 64 h 119"/>
                    <a:gd name="T96" fmla="*/ 114 w 184"/>
                    <a:gd name="T97" fmla="*/ 63 h 119"/>
                    <a:gd name="T98" fmla="*/ 105 w 184"/>
                    <a:gd name="T99" fmla="*/ 62 h 119"/>
                    <a:gd name="T100" fmla="*/ 95 w 184"/>
                    <a:gd name="T101" fmla="*/ 61 h 119"/>
                    <a:gd name="T102" fmla="*/ 86 w 184"/>
                    <a:gd name="T103" fmla="*/ 60 h 119"/>
                    <a:gd name="T104" fmla="*/ 76 w 184"/>
                    <a:gd name="T105" fmla="*/ 58 h 119"/>
                    <a:gd name="T106" fmla="*/ 69 w 184"/>
                    <a:gd name="T107" fmla="*/ 56 h 119"/>
                    <a:gd name="T108" fmla="*/ 61 w 184"/>
                    <a:gd name="T109" fmla="*/ 52 h 119"/>
                    <a:gd name="T110" fmla="*/ 58 w 184"/>
                    <a:gd name="T111" fmla="*/ 44 h 119"/>
                    <a:gd name="T112" fmla="*/ 58 w 184"/>
                    <a:gd name="T113" fmla="*/ 35 h 119"/>
                    <a:gd name="T114" fmla="*/ 57 w 184"/>
                    <a:gd name="T115" fmla="*/ 24 h 119"/>
                    <a:gd name="T116" fmla="*/ 50 w 184"/>
                    <a:gd name="T117" fmla="*/ 14 h 119"/>
                    <a:gd name="T118" fmla="*/ 40 w 184"/>
                    <a:gd name="T119" fmla="*/ 14 h 119"/>
                    <a:gd name="T120" fmla="*/ 31 w 184"/>
                    <a:gd name="T121" fmla="*/ 20 h 119"/>
                    <a:gd name="T122" fmla="*/ 25 w 184"/>
                    <a:gd name="T123" fmla="*/ 17 h 119"/>
                    <a:gd name="T124" fmla="*/ 27 w 184"/>
                    <a:gd name="T125" fmla="*/ 8 h 119"/>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84"/>
                    <a:gd name="T190" fmla="*/ 0 h 119"/>
                    <a:gd name="T191" fmla="*/ 184 w 184"/>
                    <a:gd name="T192" fmla="*/ 119 h 119"/>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84" h="119">
                      <a:moveTo>
                        <a:pt x="29" y="5"/>
                      </a:moveTo>
                      <a:lnTo>
                        <a:pt x="29" y="5"/>
                      </a:lnTo>
                      <a:lnTo>
                        <a:pt x="28" y="5"/>
                      </a:lnTo>
                      <a:lnTo>
                        <a:pt x="27" y="5"/>
                      </a:lnTo>
                      <a:lnTo>
                        <a:pt x="26" y="4"/>
                      </a:lnTo>
                      <a:lnTo>
                        <a:pt x="25" y="3"/>
                      </a:lnTo>
                      <a:lnTo>
                        <a:pt x="24" y="3"/>
                      </a:lnTo>
                      <a:lnTo>
                        <a:pt x="23" y="3"/>
                      </a:lnTo>
                      <a:lnTo>
                        <a:pt x="22" y="3"/>
                      </a:lnTo>
                      <a:lnTo>
                        <a:pt x="21" y="2"/>
                      </a:lnTo>
                      <a:lnTo>
                        <a:pt x="20" y="2"/>
                      </a:lnTo>
                      <a:lnTo>
                        <a:pt x="19" y="2"/>
                      </a:lnTo>
                      <a:lnTo>
                        <a:pt x="18" y="2"/>
                      </a:lnTo>
                      <a:lnTo>
                        <a:pt x="17" y="1"/>
                      </a:lnTo>
                      <a:lnTo>
                        <a:pt x="16" y="1"/>
                      </a:lnTo>
                      <a:lnTo>
                        <a:pt x="14" y="1"/>
                      </a:lnTo>
                      <a:lnTo>
                        <a:pt x="13" y="1"/>
                      </a:lnTo>
                      <a:lnTo>
                        <a:pt x="12" y="0"/>
                      </a:lnTo>
                      <a:lnTo>
                        <a:pt x="11" y="0"/>
                      </a:lnTo>
                      <a:lnTo>
                        <a:pt x="10" y="0"/>
                      </a:lnTo>
                      <a:lnTo>
                        <a:pt x="9" y="0"/>
                      </a:lnTo>
                      <a:lnTo>
                        <a:pt x="8" y="0"/>
                      </a:lnTo>
                      <a:lnTo>
                        <a:pt x="7" y="0"/>
                      </a:lnTo>
                      <a:lnTo>
                        <a:pt x="5" y="0"/>
                      </a:lnTo>
                      <a:lnTo>
                        <a:pt x="5" y="1"/>
                      </a:lnTo>
                      <a:lnTo>
                        <a:pt x="3" y="1"/>
                      </a:lnTo>
                      <a:lnTo>
                        <a:pt x="1" y="2"/>
                      </a:lnTo>
                      <a:lnTo>
                        <a:pt x="1" y="3"/>
                      </a:lnTo>
                      <a:lnTo>
                        <a:pt x="0" y="4"/>
                      </a:lnTo>
                      <a:lnTo>
                        <a:pt x="0" y="5"/>
                      </a:lnTo>
                      <a:lnTo>
                        <a:pt x="0" y="6"/>
                      </a:lnTo>
                      <a:lnTo>
                        <a:pt x="1" y="7"/>
                      </a:lnTo>
                      <a:lnTo>
                        <a:pt x="2" y="8"/>
                      </a:lnTo>
                      <a:lnTo>
                        <a:pt x="3" y="9"/>
                      </a:lnTo>
                      <a:lnTo>
                        <a:pt x="5" y="11"/>
                      </a:lnTo>
                      <a:lnTo>
                        <a:pt x="6" y="12"/>
                      </a:lnTo>
                      <a:lnTo>
                        <a:pt x="8" y="14"/>
                      </a:lnTo>
                      <a:lnTo>
                        <a:pt x="9" y="15"/>
                      </a:lnTo>
                      <a:lnTo>
                        <a:pt x="9" y="16"/>
                      </a:lnTo>
                      <a:lnTo>
                        <a:pt x="10" y="18"/>
                      </a:lnTo>
                      <a:lnTo>
                        <a:pt x="11" y="19"/>
                      </a:lnTo>
                      <a:lnTo>
                        <a:pt x="12" y="20"/>
                      </a:lnTo>
                      <a:lnTo>
                        <a:pt x="13" y="22"/>
                      </a:lnTo>
                      <a:lnTo>
                        <a:pt x="13" y="23"/>
                      </a:lnTo>
                      <a:lnTo>
                        <a:pt x="14" y="25"/>
                      </a:lnTo>
                      <a:lnTo>
                        <a:pt x="15" y="27"/>
                      </a:lnTo>
                      <a:lnTo>
                        <a:pt x="15" y="29"/>
                      </a:lnTo>
                      <a:lnTo>
                        <a:pt x="16" y="30"/>
                      </a:lnTo>
                      <a:lnTo>
                        <a:pt x="17" y="33"/>
                      </a:lnTo>
                      <a:lnTo>
                        <a:pt x="17" y="35"/>
                      </a:lnTo>
                      <a:lnTo>
                        <a:pt x="17" y="36"/>
                      </a:lnTo>
                      <a:lnTo>
                        <a:pt x="17" y="39"/>
                      </a:lnTo>
                      <a:lnTo>
                        <a:pt x="17" y="41"/>
                      </a:lnTo>
                      <a:lnTo>
                        <a:pt x="17" y="43"/>
                      </a:lnTo>
                      <a:lnTo>
                        <a:pt x="16" y="45"/>
                      </a:lnTo>
                      <a:lnTo>
                        <a:pt x="16" y="47"/>
                      </a:lnTo>
                      <a:lnTo>
                        <a:pt x="15" y="49"/>
                      </a:lnTo>
                      <a:lnTo>
                        <a:pt x="15" y="51"/>
                      </a:lnTo>
                      <a:lnTo>
                        <a:pt x="14" y="53"/>
                      </a:lnTo>
                      <a:lnTo>
                        <a:pt x="14" y="55"/>
                      </a:lnTo>
                      <a:lnTo>
                        <a:pt x="13" y="57"/>
                      </a:lnTo>
                      <a:lnTo>
                        <a:pt x="13" y="58"/>
                      </a:lnTo>
                      <a:lnTo>
                        <a:pt x="12" y="61"/>
                      </a:lnTo>
                      <a:lnTo>
                        <a:pt x="12" y="62"/>
                      </a:lnTo>
                      <a:lnTo>
                        <a:pt x="11" y="64"/>
                      </a:lnTo>
                      <a:lnTo>
                        <a:pt x="11" y="66"/>
                      </a:lnTo>
                      <a:lnTo>
                        <a:pt x="10" y="68"/>
                      </a:lnTo>
                      <a:lnTo>
                        <a:pt x="10" y="69"/>
                      </a:lnTo>
                      <a:lnTo>
                        <a:pt x="10" y="71"/>
                      </a:lnTo>
                      <a:lnTo>
                        <a:pt x="9" y="73"/>
                      </a:lnTo>
                      <a:lnTo>
                        <a:pt x="9" y="74"/>
                      </a:lnTo>
                      <a:lnTo>
                        <a:pt x="9" y="75"/>
                      </a:lnTo>
                      <a:lnTo>
                        <a:pt x="10" y="78"/>
                      </a:lnTo>
                      <a:lnTo>
                        <a:pt x="10" y="79"/>
                      </a:lnTo>
                      <a:lnTo>
                        <a:pt x="11" y="80"/>
                      </a:lnTo>
                      <a:lnTo>
                        <a:pt x="12" y="82"/>
                      </a:lnTo>
                      <a:lnTo>
                        <a:pt x="13" y="83"/>
                      </a:lnTo>
                      <a:lnTo>
                        <a:pt x="14" y="84"/>
                      </a:lnTo>
                      <a:lnTo>
                        <a:pt x="15" y="85"/>
                      </a:lnTo>
                      <a:lnTo>
                        <a:pt x="16" y="86"/>
                      </a:lnTo>
                      <a:lnTo>
                        <a:pt x="17" y="86"/>
                      </a:lnTo>
                      <a:lnTo>
                        <a:pt x="18" y="88"/>
                      </a:lnTo>
                      <a:lnTo>
                        <a:pt x="19" y="88"/>
                      </a:lnTo>
                      <a:lnTo>
                        <a:pt x="20" y="88"/>
                      </a:lnTo>
                      <a:lnTo>
                        <a:pt x="21" y="89"/>
                      </a:lnTo>
                      <a:lnTo>
                        <a:pt x="23" y="90"/>
                      </a:lnTo>
                      <a:lnTo>
                        <a:pt x="24" y="90"/>
                      </a:lnTo>
                      <a:lnTo>
                        <a:pt x="25" y="90"/>
                      </a:lnTo>
                      <a:lnTo>
                        <a:pt x="26" y="90"/>
                      </a:lnTo>
                      <a:lnTo>
                        <a:pt x="27" y="90"/>
                      </a:lnTo>
                      <a:lnTo>
                        <a:pt x="28" y="90"/>
                      </a:lnTo>
                      <a:lnTo>
                        <a:pt x="29" y="90"/>
                      </a:lnTo>
                      <a:lnTo>
                        <a:pt x="30" y="90"/>
                      </a:lnTo>
                      <a:lnTo>
                        <a:pt x="31" y="91"/>
                      </a:lnTo>
                      <a:lnTo>
                        <a:pt x="32" y="90"/>
                      </a:lnTo>
                      <a:lnTo>
                        <a:pt x="34" y="90"/>
                      </a:lnTo>
                      <a:lnTo>
                        <a:pt x="35" y="90"/>
                      </a:lnTo>
                      <a:lnTo>
                        <a:pt x="36" y="90"/>
                      </a:lnTo>
                      <a:lnTo>
                        <a:pt x="37" y="90"/>
                      </a:lnTo>
                      <a:lnTo>
                        <a:pt x="38" y="90"/>
                      </a:lnTo>
                      <a:lnTo>
                        <a:pt x="40" y="90"/>
                      </a:lnTo>
                      <a:lnTo>
                        <a:pt x="41" y="90"/>
                      </a:lnTo>
                      <a:lnTo>
                        <a:pt x="42" y="89"/>
                      </a:lnTo>
                      <a:lnTo>
                        <a:pt x="44" y="89"/>
                      </a:lnTo>
                      <a:lnTo>
                        <a:pt x="45" y="89"/>
                      </a:lnTo>
                      <a:lnTo>
                        <a:pt x="46" y="89"/>
                      </a:lnTo>
                      <a:lnTo>
                        <a:pt x="47" y="88"/>
                      </a:lnTo>
                      <a:lnTo>
                        <a:pt x="49" y="88"/>
                      </a:lnTo>
                      <a:lnTo>
                        <a:pt x="50" y="88"/>
                      </a:lnTo>
                      <a:lnTo>
                        <a:pt x="52" y="87"/>
                      </a:lnTo>
                      <a:lnTo>
                        <a:pt x="52" y="86"/>
                      </a:lnTo>
                      <a:lnTo>
                        <a:pt x="54" y="86"/>
                      </a:lnTo>
                      <a:lnTo>
                        <a:pt x="55" y="86"/>
                      </a:lnTo>
                      <a:lnTo>
                        <a:pt x="57" y="86"/>
                      </a:lnTo>
                      <a:lnTo>
                        <a:pt x="58" y="85"/>
                      </a:lnTo>
                      <a:lnTo>
                        <a:pt x="60" y="85"/>
                      </a:lnTo>
                      <a:lnTo>
                        <a:pt x="61" y="84"/>
                      </a:lnTo>
                      <a:lnTo>
                        <a:pt x="62" y="84"/>
                      </a:lnTo>
                      <a:lnTo>
                        <a:pt x="64" y="84"/>
                      </a:lnTo>
                      <a:lnTo>
                        <a:pt x="65" y="84"/>
                      </a:lnTo>
                      <a:lnTo>
                        <a:pt x="66" y="83"/>
                      </a:lnTo>
                      <a:lnTo>
                        <a:pt x="67" y="83"/>
                      </a:lnTo>
                      <a:lnTo>
                        <a:pt x="69" y="83"/>
                      </a:lnTo>
                      <a:lnTo>
                        <a:pt x="70" y="82"/>
                      </a:lnTo>
                      <a:lnTo>
                        <a:pt x="71" y="82"/>
                      </a:lnTo>
                      <a:lnTo>
                        <a:pt x="73" y="82"/>
                      </a:lnTo>
                      <a:lnTo>
                        <a:pt x="74" y="82"/>
                      </a:lnTo>
                      <a:lnTo>
                        <a:pt x="75" y="82"/>
                      </a:lnTo>
                      <a:lnTo>
                        <a:pt x="77" y="82"/>
                      </a:lnTo>
                      <a:lnTo>
                        <a:pt x="79" y="82"/>
                      </a:lnTo>
                      <a:lnTo>
                        <a:pt x="81" y="82"/>
                      </a:lnTo>
                      <a:lnTo>
                        <a:pt x="82" y="82"/>
                      </a:lnTo>
                      <a:lnTo>
                        <a:pt x="83" y="82"/>
                      </a:lnTo>
                      <a:lnTo>
                        <a:pt x="85" y="82"/>
                      </a:lnTo>
                      <a:lnTo>
                        <a:pt x="86" y="82"/>
                      </a:lnTo>
                      <a:lnTo>
                        <a:pt x="87" y="82"/>
                      </a:lnTo>
                      <a:lnTo>
                        <a:pt x="89" y="82"/>
                      </a:lnTo>
                      <a:lnTo>
                        <a:pt x="90" y="82"/>
                      </a:lnTo>
                      <a:lnTo>
                        <a:pt x="91" y="82"/>
                      </a:lnTo>
                      <a:lnTo>
                        <a:pt x="93" y="83"/>
                      </a:lnTo>
                      <a:lnTo>
                        <a:pt x="94" y="83"/>
                      </a:lnTo>
                      <a:lnTo>
                        <a:pt x="95" y="84"/>
                      </a:lnTo>
                      <a:lnTo>
                        <a:pt x="96" y="84"/>
                      </a:lnTo>
                      <a:lnTo>
                        <a:pt x="98" y="85"/>
                      </a:lnTo>
                      <a:lnTo>
                        <a:pt x="99" y="85"/>
                      </a:lnTo>
                      <a:lnTo>
                        <a:pt x="100" y="86"/>
                      </a:lnTo>
                      <a:lnTo>
                        <a:pt x="101" y="86"/>
                      </a:lnTo>
                      <a:lnTo>
                        <a:pt x="103" y="88"/>
                      </a:lnTo>
                      <a:lnTo>
                        <a:pt x="104" y="88"/>
                      </a:lnTo>
                      <a:lnTo>
                        <a:pt x="105" y="89"/>
                      </a:lnTo>
                      <a:lnTo>
                        <a:pt x="106" y="89"/>
                      </a:lnTo>
                      <a:lnTo>
                        <a:pt x="107" y="90"/>
                      </a:lnTo>
                      <a:lnTo>
                        <a:pt x="108" y="91"/>
                      </a:lnTo>
                      <a:lnTo>
                        <a:pt x="110" y="91"/>
                      </a:lnTo>
                      <a:lnTo>
                        <a:pt x="110" y="92"/>
                      </a:lnTo>
                      <a:lnTo>
                        <a:pt x="112" y="93"/>
                      </a:lnTo>
                      <a:lnTo>
                        <a:pt x="113" y="94"/>
                      </a:lnTo>
                      <a:lnTo>
                        <a:pt x="114" y="94"/>
                      </a:lnTo>
                      <a:lnTo>
                        <a:pt x="115" y="95"/>
                      </a:lnTo>
                      <a:lnTo>
                        <a:pt x="116" y="96"/>
                      </a:lnTo>
                      <a:lnTo>
                        <a:pt x="117" y="97"/>
                      </a:lnTo>
                      <a:lnTo>
                        <a:pt x="118" y="97"/>
                      </a:lnTo>
                      <a:lnTo>
                        <a:pt x="119" y="99"/>
                      </a:lnTo>
                      <a:lnTo>
                        <a:pt x="120" y="99"/>
                      </a:lnTo>
                      <a:lnTo>
                        <a:pt x="121" y="100"/>
                      </a:lnTo>
                      <a:lnTo>
                        <a:pt x="122" y="101"/>
                      </a:lnTo>
                      <a:lnTo>
                        <a:pt x="123" y="101"/>
                      </a:lnTo>
                      <a:lnTo>
                        <a:pt x="124" y="102"/>
                      </a:lnTo>
                      <a:lnTo>
                        <a:pt x="125" y="103"/>
                      </a:lnTo>
                      <a:lnTo>
                        <a:pt x="127" y="105"/>
                      </a:lnTo>
                      <a:lnTo>
                        <a:pt x="129" y="106"/>
                      </a:lnTo>
                      <a:lnTo>
                        <a:pt x="130" y="107"/>
                      </a:lnTo>
                      <a:lnTo>
                        <a:pt x="133" y="109"/>
                      </a:lnTo>
                      <a:lnTo>
                        <a:pt x="134" y="110"/>
                      </a:lnTo>
                      <a:lnTo>
                        <a:pt x="136" y="112"/>
                      </a:lnTo>
                      <a:lnTo>
                        <a:pt x="137" y="113"/>
                      </a:lnTo>
                      <a:lnTo>
                        <a:pt x="139" y="114"/>
                      </a:lnTo>
                      <a:lnTo>
                        <a:pt x="141" y="115"/>
                      </a:lnTo>
                      <a:lnTo>
                        <a:pt x="142" y="116"/>
                      </a:lnTo>
                      <a:lnTo>
                        <a:pt x="144" y="117"/>
                      </a:lnTo>
                      <a:lnTo>
                        <a:pt x="145" y="117"/>
                      </a:lnTo>
                      <a:lnTo>
                        <a:pt x="146" y="118"/>
                      </a:lnTo>
                      <a:lnTo>
                        <a:pt x="148" y="118"/>
                      </a:lnTo>
                      <a:lnTo>
                        <a:pt x="149" y="119"/>
                      </a:lnTo>
                      <a:lnTo>
                        <a:pt x="150" y="119"/>
                      </a:lnTo>
                      <a:lnTo>
                        <a:pt x="152" y="119"/>
                      </a:lnTo>
                      <a:lnTo>
                        <a:pt x="153" y="119"/>
                      </a:lnTo>
                      <a:lnTo>
                        <a:pt x="154" y="119"/>
                      </a:lnTo>
                      <a:lnTo>
                        <a:pt x="156" y="119"/>
                      </a:lnTo>
                      <a:lnTo>
                        <a:pt x="157" y="118"/>
                      </a:lnTo>
                      <a:lnTo>
                        <a:pt x="158" y="118"/>
                      </a:lnTo>
                      <a:lnTo>
                        <a:pt x="160" y="117"/>
                      </a:lnTo>
                      <a:lnTo>
                        <a:pt x="162" y="116"/>
                      </a:lnTo>
                      <a:lnTo>
                        <a:pt x="163" y="115"/>
                      </a:lnTo>
                      <a:lnTo>
                        <a:pt x="165" y="114"/>
                      </a:lnTo>
                      <a:lnTo>
                        <a:pt x="167" y="113"/>
                      </a:lnTo>
                      <a:lnTo>
                        <a:pt x="169" y="112"/>
                      </a:lnTo>
                      <a:lnTo>
                        <a:pt x="170" y="111"/>
                      </a:lnTo>
                      <a:lnTo>
                        <a:pt x="172" y="110"/>
                      </a:lnTo>
                      <a:lnTo>
                        <a:pt x="173" y="108"/>
                      </a:lnTo>
                      <a:lnTo>
                        <a:pt x="175" y="107"/>
                      </a:lnTo>
                      <a:lnTo>
                        <a:pt x="177" y="106"/>
                      </a:lnTo>
                      <a:lnTo>
                        <a:pt x="178" y="105"/>
                      </a:lnTo>
                      <a:lnTo>
                        <a:pt x="179" y="104"/>
                      </a:lnTo>
                      <a:lnTo>
                        <a:pt x="180" y="103"/>
                      </a:lnTo>
                      <a:lnTo>
                        <a:pt x="181" y="101"/>
                      </a:lnTo>
                      <a:lnTo>
                        <a:pt x="182" y="100"/>
                      </a:lnTo>
                      <a:lnTo>
                        <a:pt x="183" y="99"/>
                      </a:lnTo>
                      <a:lnTo>
                        <a:pt x="184" y="98"/>
                      </a:lnTo>
                      <a:lnTo>
                        <a:pt x="184" y="96"/>
                      </a:lnTo>
                      <a:lnTo>
                        <a:pt x="184" y="94"/>
                      </a:lnTo>
                      <a:lnTo>
                        <a:pt x="183" y="94"/>
                      </a:lnTo>
                      <a:lnTo>
                        <a:pt x="182" y="93"/>
                      </a:lnTo>
                      <a:lnTo>
                        <a:pt x="180" y="92"/>
                      </a:lnTo>
                      <a:lnTo>
                        <a:pt x="179" y="92"/>
                      </a:lnTo>
                      <a:lnTo>
                        <a:pt x="178" y="91"/>
                      </a:lnTo>
                      <a:lnTo>
                        <a:pt x="177" y="91"/>
                      </a:lnTo>
                      <a:lnTo>
                        <a:pt x="176" y="91"/>
                      </a:lnTo>
                      <a:lnTo>
                        <a:pt x="174" y="91"/>
                      </a:lnTo>
                      <a:lnTo>
                        <a:pt x="173" y="91"/>
                      </a:lnTo>
                      <a:lnTo>
                        <a:pt x="172" y="91"/>
                      </a:lnTo>
                      <a:lnTo>
                        <a:pt x="171" y="91"/>
                      </a:lnTo>
                      <a:lnTo>
                        <a:pt x="169" y="91"/>
                      </a:lnTo>
                      <a:lnTo>
                        <a:pt x="167" y="91"/>
                      </a:lnTo>
                      <a:lnTo>
                        <a:pt x="166" y="91"/>
                      </a:lnTo>
                      <a:lnTo>
                        <a:pt x="164" y="91"/>
                      </a:lnTo>
                      <a:lnTo>
                        <a:pt x="163" y="91"/>
                      </a:lnTo>
                      <a:lnTo>
                        <a:pt x="161" y="91"/>
                      </a:lnTo>
                      <a:lnTo>
                        <a:pt x="159" y="91"/>
                      </a:lnTo>
                      <a:lnTo>
                        <a:pt x="158" y="91"/>
                      </a:lnTo>
                      <a:lnTo>
                        <a:pt x="156" y="91"/>
                      </a:lnTo>
                      <a:lnTo>
                        <a:pt x="155" y="91"/>
                      </a:lnTo>
                      <a:lnTo>
                        <a:pt x="153" y="91"/>
                      </a:lnTo>
                      <a:lnTo>
                        <a:pt x="151" y="91"/>
                      </a:lnTo>
                      <a:lnTo>
                        <a:pt x="149" y="91"/>
                      </a:lnTo>
                      <a:lnTo>
                        <a:pt x="148" y="91"/>
                      </a:lnTo>
                      <a:lnTo>
                        <a:pt x="146" y="91"/>
                      </a:lnTo>
                      <a:lnTo>
                        <a:pt x="145" y="91"/>
                      </a:lnTo>
                      <a:lnTo>
                        <a:pt x="143" y="91"/>
                      </a:lnTo>
                      <a:lnTo>
                        <a:pt x="141" y="91"/>
                      </a:lnTo>
                      <a:lnTo>
                        <a:pt x="140" y="91"/>
                      </a:lnTo>
                      <a:lnTo>
                        <a:pt x="138" y="91"/>
                      </a:lnTo>
                      <a:lnTo>
                        <a:pt x="137" y="91"/>
                      </a:lnTo>
                      <a:lnTo>
                        <a:pt x="135" y="91"/>
                      </a:lnTo>
                      <a:lnTo>
                        <a:pt x="134" y="91"/>
                      </a:lnTo>
                      <a:lnTo>
                        <a:pt x="133" y="91"/>
                      </a:lnTo>
                      <a:lnTo>
                        <a:pt x="131" y="90"/>
                      </a:lnTo>
                      <a:lnTo>
                        <a:pt x="130" y="90"/>
                      </a:lnTo>
                      <a:lnTo>
                        <a:pt x="128" y="90"/>
                      </a:lnTo>
                      <a:lnTo>
                        <a:pt x="127" y="90"/>
                      </a:lnTo>
                      <a:lnTo>
                        <a:pt x="126" y="90"/>
                      </a:lnTo>
                      <a:lnTo>
                        <a:pt x="125" y="90"/>
                      </a:lnTo>
                      <a:lnTo>
                        <a:pt x="123" y="90"/>
                      </a:lnTo>
                      <a:lnTo>
                        <a:pt x="122" y="90"/>
                      </a:lnTo>
                      <a:lnTo>
                        <a:pt x="121" y="89"/>
                      </a:lnTo>
                      <a:lnTo>
                        <a:pt x="120" y="89"/>
                      </a:lnTo>
                      <a:lnTo>
                        <a:pt x="119" y="89"/>
                      </a:lnTo>
                      <a:lnTo>
                        <a:pt x="118" y="88"/>
                      </a:lnTo>
                      <a:lnTo>
                        <a:pt x="116" y="88"/>
                      </a:lnTo>
                      <a:lnTo>
                        <a:pt x="115" y="87"/>
                      </a:lnTo>
                      <a:lnTo>
                        <a:pt x="114" y="86"/>
                      </a:lnTo>
                      <a:lnTo>
                        <a:pt x="113" y="85"/>
                      </a:lnTo>
                      <a:lnTo>
                        <a:pt x="112" y="84"/>
                      </a:lnTo>
                      <a:lnTo>
                        <a:pt x="112" y="83"/>
                      </a:lnTo>
                      <a:lnTo>
                        <a:pt x="112" y="82"/>
                      </a:lnTo>
                      <a:lnTo>
                        <a:pt x="112" y="80"/>
                      </a:lnTo>
                      <a:lnTo>
                        <a:pt x="113" y="79"/>
                      </a:lnTo>
                      <a:lnTo>
                        <a:pt x="114" y="78"/>
                      </a:lnTo>
                      <a:lnTo>
                        <a:pt x="115" y="77"/>
                      </a:lnTo>
                      <a:lnTo>
                        <a:pt x="116" y="75"/>
                      </a:lnTo>
                      <a:lnTo>
                        <a:pt x="117" y="75"/>
                      </a:lnTo>
                      <a:lnTo>
                        <a:pt x="118" y="74"/>
                      </a:lnTo>
                      <a:lnTo>
                        <a:pt x="119" y="73"/>
                      </a:lnTo>
                      <a:lnTo>
                        <a:pt x="121" y="72"/>
                      </a:lnTo>
                      <a:lnTo>
                        <a:pt x="122" y="71"/>
                      </a:lnTo>
                      <a:lnTo>
                        <a:pt x="123" y="70"/>
                      </a:lnTo>
                      <a:lnTo>
                        <a:pt x="125" y="69"/>
                      </a:lnTo>
                      <a:lnTo>
                        <a:pt x="125" y="68"/>
                      </a:lnTo>
                      <a:lnTo>
                        <a:pt x="126" y="67"/>
                      </a:lnTo>
                      <a:lnTo>
                        <a:pt x="125" y="66"/>
                      </a:lnTo>
                      <a:lnTo>
                        <a:pt x="124" y="65"/>
                      </a:lnTo>
                      <a:lnTo>
                        <a:pt x="122" y="64"/>
                      </a:lnTo>
                      <a:lnTo>
                        <a:pt x="121" y="64"/>
                      </a:lnTo>
                      <a:lnTo>
                        <a:pt x="120" y="64"/>
                      </a:lnTo>
                      <a:lnTo>
                        <a:pt x="119" y="64"/>
                      </a:lnTo>
                      <a:lnTo>
                        <a:pt x="118" y="63"/>
                      </a:lnTo>
                      <a:lnTo>
                        <a:pt x="117" y="63"/>
                      </a:lnTo>
                      <a:lnTo>
                        <a:pt x="116" y="63"/>
                      </a:lnTo>
                      <a:lnTo>
                        <a:pt x="114" y="63"/>
                      </a:lnTo>
                      <a:lnTo>
                        <a:pt x="112" y="63"/>
                      </a:lnTo>
                      <a:lnTo>
                        <a:pt x="111" y="62"/>
                      </a:lnTo>
                      <a:lnTo>
                        <a:pt x="109" y="62"/>
                      </a:lnTo>
                      <a:lnTo>
                        <a:pt x="108" y="62"/>
                      </a:lnTo>
                      <a:lnTo>
                        <a:pt x="106" y="62"/>
                      </a:lnTo>
                      <a:lnTo>
                        <a:pt x="105" y="62"/>
                      </a:lnTo>
                      <a:lnTo>
                        <a:pt x="103" y="62"/>
                      </a:lnTo>
                      <a:lnTo>
                        <a:pt x="102" y="62"/>
                      </a:lnTo>
                      <a:lnTo>
                        <a:pt x="100" y="62"/>
                      </a:lnTo>
                      <a:lnTo>
                        <a:pt x="99" y="62"/>
                      </a:lnTo>
                      <a:lnTo>
                        <a:pt x="97" y="62"/>
                      </a:lnTo>
                      <a:lnTo>
                        <a:pt x="95" y="61"/>
                      </a:lnTo>
                      <a:lnTo>
                        <a:pt x="94" y="61"/>
                      </a:lnTo>
                      <a:lnTo>
                        <a:pt x="92" y="61"/>
                      </a:lnTo>
                      <a:lnTo>
                        <a:pt x="91" y="61"/>
                      </a:lnTo>
                      <a:lnTo>
                        <a:pt x="89" y="60"/>
                      </a:lnTo>
                      <a:lnTo>
                        <a:pt x="87" y="60"/>
                      </a:lnTo>
                      <a:lnTo>
                        <a:pt x="86" y="60"/>
                      </a:lnTo>
                      <a:lnTo>
                        <a:pt x="84" y="60"/>
                      </a:lnTo>
                      <a:lnTo>
                        <a:pt x="83" y="60"/>
                      </a:lnTo>
                      <a:lnTo>
                        <a:pt x="81" y="60"/>
                      </a:lnTo>
                      <a:lnTo>
                        <a:pt x="79" y="59"/>
                      </a:lnTo>
                      <a:lnTo>
                        <a:pt x="78" y="59"/>
                      </a:lnTo>
                      <a:lnTo>
                        <a:pt x="76" y="58"/>
                      </a:lnTo>
                      <a:lnTo>
                        <a:pt x="75" y="58"/>
                      </a:lnTo>
                      <a:lnTo>
                        <a:pt x="74" y="58"/>
                      </a:lnTo>
                      <a:lnTo>
                        <a:pt x="72" y="57"/>
                      </a:lnTo>
                      <a:lnTo>
                        <a:pt x="71" y="57"/>
                      </a:lnTo>
                      <a:lnTo>
                        <a:pt x="70" y="57"/>
                      </a:lnTo>
                      <a:lnTo>
                        <a:pt x="69" y="56"/>
                      </a:lnTo>
                      <a:lnTo>
                        <a:pt x="67" y="56"/>
                      </a:lnTo>
                      <a:lnTo>
                        <a:pt x="66" y="56"/>
                      </a:lnTo>
                      <a:lnTo>
                        <a:pt x="65" y="55"/>
                      </a:lnTo>
                      <a:lnTo>
                        <a:pt x="64" y="54"/>
                      </a:lnTo>
                      <a:lnTo>
                        <a:pt x="62" y="53"/>
                      </a:lnTo>
                      <a:lnTo>
                        <a:pt x="61" y="52"/>
                      </a:lnTo>
                      <a:lnTo>
                        <a:pt x="60" y="51"/>
                      </a:lnTo>
                      <a:lnTo>
                        <a:pt x="60" y="49"/>
                      </a:lnTo>
                      <a:lnTo>
                        <a:pt x="59" y="47"/>
                      </a:lnTo>
                      <a:lnTo>
                        <a:pt x="59" y="46"/>
                      </a:lnTo>
                      <a:lnTo>
                        <a:pt x="58" y="45"/>
                      </a:lnTo>
                      <a:lnTo>
                        <a:pt x="58" y="44"/>
                      </a:lnTo>
                      <a:lnTo>
                        <a:pt x="58" y="42"/>
                      </a:lnTo>
                      <a:lnTo>
                        <a:pt x="58" y="41"/>
                      </a:lnTo>
                      <a:lnTo>
                        <a:pt x="58" y="40"/>
                      </a:lnTo>
                      <a:lnTo>
                        <a:pt x="58" y="39"/>
                      </a:lnTo>
                      <a:lnTo>
                        <a:pt x="58" y="36"/>
                      </a:lnTo>
                      <a:lnTo>
                        <a:pt x="58" y="35"/>
                      </a:lnTo>
                      <a:lnTo>
                        <a:pt x="58" y="33"/>
                      </a:lnTo>
                      <a:lnTo>
                        <a:pt x="58" y="31"/>
                      </a:lnTo>
                      <a:lnTo>
                        <a:pt x="58" y="30"/>
                      </a:lnTo>
                      <a:lnTo>
                        <a:pt x="58" y="28"/>
                      </a:lnTo>
                      <a:lnTo>
                        <a:pt x="58" y="27"/>
                      </a:lnTo>
                      <a:lnTo>
                        <a:pt x="57" y="24"/>
                      </a:lnTo>
                      <a:lnTo>
                        <a:pt x="56" y="22"/>
                      </a:lnTo>
                      <a:lnTo>
                        <a:pt x="55" y="20"/>
                      </a:lnTo>
                      <a:lnTo>
                        <a:pt x="53" y="18"/>
                      </a:lnTo>
                      <a:lnTo>
                        <a:pt x="52" y="17"/>
                      </a:lnTo>
                      <a:lnTo>
                        <a:pt x="52" y="16"/>
                      </a:lnTo>
                      <a:lnTo>
                        <a:pt x="50" y="14"/>
                      </a:lnTo>
                      <a:lnTo>
                        <a:pt x="48" y="13"/>
                      </a:lnTo>
                      <a:lnTo>
                        <a:pt x="46" y="13"/>
                      </a:lnTo>
                      <a:lnTo>
                        <a:pt x="44" y="13"/>
                      </a:lnTo>
                      <a:lnTo>
                        <a:pt x="42" y="13"/>
                      </a:lnTo>
                      <a:lnTo>
                        <a:pt x="40" y="14"/>
                      </a:lnTo>
                      <a:lnTo>
                        <a:pt x="39" y="16"/>
                      </a:lnTo>
                      <a:lnTo>
                        <a:pt x="37" y="17"/>
                      </a:lnTo>
                      <a:lnTo>
                        <a:pt x="36" y="18"/>
                      </a:lnTo>
                      <a:lnTo>
                        <a:pt x="34" y="19"/>
                      </a:lnTo>
                      <a:lnTo>
                        <a:pt x="32" y="20"/>
                      </a:lnTo>
                      <a:lnTo>
                        <a:pt x="31" y="20"/>
                      </a:lnTo>
                      <a:lnTo>
                        <a:pt x="30" y="20"/>
                      </a:lnTo>
                      <a:lnTo>
                        <a:pt x="28" y="20"/>
                      </a:lnTo>
                      <a:lnTo>
                        <a:pt x="26" y="19"/>
                      </a:lnTo>
                      <a:lnTo>
                        <a:pt x="26" y="18"/>
                      </a:lnTo>
                      <a:lnTo>
                        <a:pt x="25" y="17"/>
                      </a:lnTo>
                      <a:lnTo>
                        <a:pt x="25" y="16"/>
                      </a:lnTo>
                      <a:lnTo>
                        <a:pt x="25" y="14"/>
                      </a:lnTo>
                      <a:lnTo>
                        <a:pt x="25" y="13"/>
                      </a:lnTo>
                      <a:lnTo>
                        <a:pt x="26" y="12"/>
                      </a:lnTo>
                      <a:lnTo>
                        <a:pt x="26" y="11"/>
                      </a:lnTo>
                      <a:lnTo>
                        <a:pt x="27" y="8"/>
                      </a:lnTo>
                      <a:lnTo>
                        <a:pt x="28" y="7"/>
                      </a:lnTo>
                      <a:lnTo>
                        <a:pt x="29" y="6"/>
                      </a:lnTo>
                      <a:lnTo>
                        <a:pt x="29" y="5"/>
                      </a:lnTo>
                      <a:close/>
                    </a:path>
                  </a:pathLst>
                </a:custGeom>
                <a:solidFill>
                  <a:srgbClr val="FFB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343" name="Freeform 238"/>
                <p:cNvSpPr>
                  <a:spLocks/>
                </p:cNvSpPr>
                <p:nvPr/>
              </p:nvSpPr>
              <p:spPr bwMode="auto">
                <a:xfrm>
                  <a:off x="3274" y="2332"/>
                  <a:ext cx="70" cy="26"/>
                </a:xfrm>
                <a:custGeom>
                  <a:avLst/>
                  <a:gdLst>
                    <a:gd name="T0" fmla="*/ 27 w 70"/>
                    <a:gd name="T1" fmla="*/ 0 h 26"/>
                    <a:gd name="T2" fmla="*/ 31 w 70"/>
                    <a:gd name="T3" fmla="*/ 0 h 26"/>
                    <a:gd name="T4" fmla="*/ 36 w 70"/>
                    <a:gd name="T5" fmla="*/ 0 h 26"/>
                    <a:gd name="T6" fmla="*/ 39 w 70"/>
                    <a:gd name="T7" fmla="*/ 0 h 26"/>
                    <a:gd name="T8" fmla="*/ 42 w 70"/>
                    <a:gd name="T9" fmla="*/ 0 h 26"/>
                    <a:gd name="T10" fmla="*/ 45 w 70"/>
                    <a:gd name="T11" fmla="*/ 1 h 26"/>
                    <a:gd name="T12" fmla="*/ 49 w 70"/>
                    <a:gd name="T13" fmla="*/ 2 h 26"/>
                    <a:gd name="T14" fmla="*/ 52 w 70"/>
                    <a:gd name="T15" fmla="*/ 2 h 26"/>
                    <a:gd name="T16" fmla="*/ 55 w 70"/>
                    <a:gd name="T17" fmla="*/ 3 h 26"/>
                    <a:gd name="T18" fmla="*/ 59 w 70"/>
                    <a:gd name="T19" fmla="*/ 4 h 26"/>
                    <a:gd name="T20" fmla="*/ 64 w 70"/>
                    <a:gd name="T21" fmla="*/ 7 h 26"/>
                    <a:gd name="T22" fmla="*/ 68 w 70"/>
                    <a:gd name="T23" fmla="*/ 11 h 26"/>
                    <a:gd name="T24" fmla="*/ 70 w 70"/>
                    <a:gd name="T25" fmla="*/ 15 h 26"/>
                    <a:gd name="T26" fmla="*/ 70 w 70"/>
                    <a:gd name="T27" fmla="*/ 20 h 26"/>
                    <a:gd name="T28" fmla="*/ 69 w 70"/>
                    <a:gd name="T29" fmla="*/ 24 h 26"/>
                    <a:gd name="T30" fmla="*/ 66 w 70"/>
                    <a:gd name="T31" fmla="*/ 26 h 26"/>
                    <a:gd name="T32" fmla="*/ 62 w 70"/>
                    <a:gd name="T33" fmla="*/ 23 h 26"/>
                    <a:gd name="T34" fmla="*/ 58 w 70"/>
                    <a:gd name="T35" fmla="*/ 17 h 26"/>
                    <a:gd name="T36" fmla="*/ 54 w 70"/>
                    <a:gd name="T37" fmla="*/ 12 h 26"/>
                    <a:gd name="T38" fmla="*/ 51 w 70"/>
                    <a:gd name="T39" fmla="*/ 10 h 26"/>
                    <a:gd name="T40" fmla="*/ 48 w 70"/>
                    <a:gd name="T41" fmla="*/ 11 h 26"/>
                    <a:gd name="T42" fmla="*/ 44 w 70"/>
                    <a:gd name="T43" fmla="*/ 12 h 26"/>
                    <a:gd name="T44" fmla="*/ 39 w 70"/>
                    <a:gd name="T45" fmla="*/ 13 h 26"/>
                    <a:gd name="T46" fmla="*/ 34 w 70"/>
                    <a:gd name="T47" fmla="*/ 15 h 26"/>
                    <a:gd name="T48" fmla="*/ 29 w 70"/>
                    <a:gd name="T49" fmla="*/ 17 h 26"/>
                    <a:gd name="T50" fmla="*/ 26 w 70"/>
                    <a:gd name="T51" fmla="*/ 18 h 26"/>
                    <a:gd name="T52" fmla="*/ 21 w 70"/>
                    <a:gd name="T53" fmla="*/ 19 h 26"/>
                    <a:gd name="T54" fmla="*/ 16 w 70"/>
                    <a:gd name="T55" fmla="*/ 19 h 26"/>
                    <a:gd name="T56" fmla="*/ 11 w 70"/>
                    <a:gd name="T57" fmla="*/ 19 h 26"/>
                    <a:gd name="T58" fmla="*/ 7 w 70"/>
                    <a:gd name="T59" fmla="*/ 17 h 26"/>
                    <a:gd name="T60" fmla="*/ 3 w 70"/>
                    <a:gd name="T61" fmla="*/ 14 h 26"/>
                    <a:gd name="T62" fmla="*/ 1 w 70"/>
                    <a:gd name="T63" fmla="*/ 11 h 26"/>
                    <a:gd name="T64" fmla="*/ 0 w 70"/>
                    <a:gd name="T65" fmla="*/ 7 h 26"/>
                    <a:gd name="T66" fmla="*/ 2 w 70"/>
                    <a:gd name="T67" fmla="*/ 6 h 26"/>
                    <a:gd name="T68" fmla="*/ 7 w 70"/>
                    <a:gd name="T69" fmla="*/ 8 h 26"/>
                    <a:gd name="T70" fmla="*/ 10 w 70"/>
                    <a:gd name="T71" fmla="*/ 8 h 26"/>
                    <a:gd name="T72" fmla="*/ 14 w 70"/>
                    <a:gd name="T73" fmla="*/ 9 h 26"/>
                    <a:gd name="T74" fmla="*/ 18 w 70"/>
                    <a:gd name="T75" fmla="*/ 10 h 26"/>
                    <a:gd name="T76" fmla="*/ 22 w 70"/>
                    <a:gd name="T77" fmla="*/ 11 h 26"/>
                    <a:gd name="T78" fmla="*/ 25 w 70"/>
                    <a:gd name="T79" fmla="*/ 10 h 26"/>
                    <a:gd name="T80" fmla="*/ 28 w 70"/>
                    <a:gd name="T81" fmla="*/ 9 h 26"/>
                    <a:gd name="T82" fmla="*/ 28 w 70"/>
                    <a:gd name="T83" fmla="*/ 3 h 26"/>
                    <a:gd name="T84" fmla="*/ 25 w 70"/>
                    <a:gd name="T85" fmla="*/ 0 h 2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70"/>
                    <a:gd name="T130" fmla="*/ 0 h 26"/>
                    <a:gd name="T131" fmla="*/ 70 w 70"/>
                    <a:gd name="T132" fmla="*/ 26 h 2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70" h="26">
                      <a:moveTo>
                        <a:pt x="25" y="0"/>
                      </a:moveTo>
                      <a:lnTo>
                        <a:pt x="26" y="0"/>
                      </a:lnTo>
                      <a:lnTo>
                        <a:pt x="27" y="0"/>
                      </a:lnTo>
                      <a:lnTo>
                        <a:pt x="28" y="0"/>
                      </a:lnTo>
                      <a:lnTo>
                        <a:pt x="29" y="0"/>
                      </a:lnTo>
                      <a:lnTo>
                        <a:pt x="31" y="0"/>
                      </a:lnTo>
                      <a:lnTo>
                        <a:pt x="33" y="0"/>
                      </a:lnTo>
                      <a:lnTo>
                        <a:pt x="34" y="0"/>
                      </a:lnTo>
                      <a:lnTo>
                        <a:pt x="36" y="0"/>
                      </a:lnTo>
                      <a:lnTo>
                        <a:pt x="37" y="0"/>
                      </a:lnTo>
                      <a:lnTo>
                        <a:pt x="38" y="0"/>
                      </a:lnTo>
                      <a:lnTo>
                        <a:pt x="39" y="0"/>
                      </a:lnTo>
                      <a:lnTo>
                        <a:pt x="40" y="0"/>
                      </a:lnTo>
                      <a:lnTo>
                        <a:pt x="41" y="0"/>
                      </a:lnTo>
                      <a:lnTo>
                        <a:pt x="42" y="0"/>
                      </a:lnTo>
                      <a:lnTo>
                        <a:pt x="43" y="1"/>
                      </a:lnTo>
                      <a:lnTo>
                        <a:pt x="44" y="1"/>
                      </a:lnTo>
                      <a:lnTo>
                        <a:pt x="45" y="1"/>
                      </a:lnTo>
                      <a:lnTo>
                        <a:pt x="46" y="1"/>
                      </a:lnTo>
                      <a:lnTo>
                        <a:pt x="47" y="1"/>
                      </a:lnTo>
                      <a:lnTo>
                        <a:pt x="49" y="2"/>
                      </a:lnTo>
                      <a:lnTo>
                        <a:pt x="50" y="2"/>
                      </a:lnTo>
                      <a:lnTo>
                        <a:pt x="52" y="2"/>
                      </a:lnTo>
                      <a:lnTo>
                        <a:pt x="53" y="2"/>
                      </a:lnTo>
                      <a:lnTo>
                        <a:pt x="54" y="2"/>
                      </a:lnTo>
                      <a:lnTo>
                        <a:pt x="55" y="3"/>
                      </a:lnTo>
                      <a:lnTo>
                        <a:pt x="56" y="3"/>
                      </a:lnTo>
                      <a:lnTo>
                        <a:pt x="57" y="3"/>
                      </a:lnTo>
                      <a:lnTo>
                        <a:pt x="59" y="4"/>
                      </a:lnTo>
                      <a:lnTo>
                        <a:pt x="61" y="5"/>
                      </a:lnTo>
                      <a:lnTo>
                        <a:pt x="62" y="6"/>
                      </a:lnTo>
                      <a:lnTo>
                        <a:pt x="64" y="7"/>
                      </a:lnTo>
                      <a:lnTo>
                        <a:pt x="65" y="8"/>
                      </a:lnTo>
                      <a:lnTo>
                        <a:pt x="67" y="9"/>
                      </a:lnTo>
                      <a:lnTo>
                        <a:pt x="68" y="11"/>
                      </a:lnTo>
                      <a:lnTo>
                        <a:pt x="69" y="12"/>
                      </a:lnTo>
                      <a:lnTo>
                        <a:pt x="69" y="13"/>
                      </a:lnTo>
                      <a:lnTo>
                        <a:pt x="70" y="15"/>
                      </a:lnTo>
                      <a:lnTo>
                        <a:pt x="70" y="17"/>
                      </a:lnTo>
                      <a:lnTo>
                        <a:pt x="70" y="19"/>
                      </a:lnTo>
                      <a:lnTo>
                        <a:pt x="70" y="20"/>
                      </a:lnTo>
                      <a:lnTo>
                        <a:pt x="69" y="22"/>
                      </a:lnTo>
                      <a:lnTo>
                        <a:pt x="69" y="23"/>
                      </a:lnTo>
                      <a:lnTo>
                        <a:pt x="69" y="24"/>
                      </a:lnTo>
                      <a:lnTo>
                        <a:pt x="68" y="25"/>
                      </a:lnTo>
                      <a:lnTo>
                        <a:pt x="67" y="26"/>
                      </a:lnTo>
                      <a:lnTo>
                        <a:pt x="66" y="26"/>
                      </a:lnTo>
                      <a:lnTo>
                        <a:pt x="65" y="25"/>
                      </a:lnTo>
                      <a:lnTo>
                        <a:pt x="63" y="24"/>
                      </a:lnTo>
                      <a:lnTo>
                        <a:pt x="62" y="23"/>
                      </a:lnTo>
                      <a:lnTo>
                        <a:pt x="61" y="20"/>
                      </a:lnTo>
                      <a:lnTo>
                        <a:pt x="59" y="19"/>
                      </a:lnTo>
                      <a:lnTo>
                        <a:pt x="58" y="17"/>
                      </a:lnTo>
                      <a:lnTo>
                        <a:pt x="57" y="15"/>
                      </a:lnTo>
                      <a:lnTo>
                        <a:pt x="55" y="13"/>
                      </a:lnTo>
                      <a:lnTo>
                        <a:pt x="54" y="12"/>
                      </a:lnTo>
                      <a:lnTo>
                        <a:pt x="53" y="11"/>
                      </a:lnTo>
                      <a:lnTo>
                        <a:pt x="52" y="11"/>
                      </a:lnTo>
                      <a:lnTo>
                        <a:pt x="51" y="10"/>
                      </a:lnTo>
                      <a:lnTo>
                        <a:pt x="50" y="10"/>
                      </a:lnTo>
                      <a:lnTo>
                        <a:pt x="49" y="11"/>
                      </a:lnTo>
                      <a:lnTo>
                        <a:pt x="48" y="11"/>
                      </a:lnTo>
                      <a:lnTo>
                        <a:pt x="46" y="11"/>
                      </a:lnTo>
                      <a:lnTo>
                        <a:pt x="44" y="12"/>
                      </a:lnTo>
                      <a:lnTo>
                        <a:pt x="43" y="12"/>
                      </a:lnTo>
                      <a:lnTo>
                        <a:pt x="41" y="13"/>
                      </a:lnTo>
                      <a:lnTo>
                        <a:pt x="39" y="13"/>
                      </a:lnTo>
                      <a:lnTo>
                        <a:pt x="38" y="14"/>
                      </a:lnTo>
                      <a:lnTo>
                        <a:pt x="36" y="15"/>
                      </a:lnTo>
                      <a:lnTo>
                        <a:pt x="34" y="15"/>
                      </a:lnTo>
                      <a:lnTo>
                        <a:pt x="32" y="16"/>
                      </a:lnTo>
                      <a:lnTo>
                        <a:pt x="30" y="17"/>
                      </a:lnTo>
                      <a:lnTo>
                        <a:pt x="29" y="17"/>
                      </a:lnTo>
                      <a:lnTo>
                        <a:pt x="28" y="17"/>
                      </a:lnTo>
                      <a:lnTo>
                        <a:pt x="26" y="18"/>
                      </a:lnTo>
                      <a:lnTo>
                        <a:pt x="25" y="18"/>
                      </a:lnTo>
                      <a:lnTo>
                        <a:pt x="23" y="18"/>
                      </a:lnTo>
                      <a:lnTo>
                        <a:pt x="21" y="19"/>
                      </a:lnTo>
                      <a:lnTo>
                        <a:pt x="19" y="19"/>
                      </a:lnTo>
                      <a:lnTo>
                        <a:pt x="18" y="19"/>
                      </a:lnTo>
                      <a:lnTo>
                        <a:pt x="16" y="19"/>
                      </a:lnTo>
                      <a:lnTo>
                        <a:pt x="14" y="19"/>
                      </a:lnTo>
                      <a:lnTo>
                        <a:pt x="12" y="19"/>
                      </a:lnTo>
                      <a:lnTo>
                        <a:pt x="11" y="19"/>
                      </a:lnTo>
                      <a:lnTo>
                        <a:pt x="9" y="18"/>
                      </a:lnTo>
                      <a:lnTo>
                        <a:pt x="8" y="18"/>
                      </a:lnTo>
                      <a:lnTo>
                        <a:pt x="7" y="17"/>
                      </a:lnTo>
                      <a:lnTo>
                        <a:pt x="5" y="17"/>
                      </a:lnTo>
                      <a:lnTo>
                        <a:pt x="4" y="15"/>
                      </a:lnTo>
                      <a:lnTo>
                        <a:pt x="3" y="14"/>
                      </a:lnTo>
                      <a:lnTo>
                        <a:pt x="2" y="13"/>
                      </a:lnTo>
                      <a:lnTo>
                        <a:pt x="2" y="12"/>
                      </a:lnTo>
                      <a:lnTo>
                        <a:pt x="1" y="11"/>
                      </a:lnTo>
                      <a:lnTo>
                        <a:pt x="0" y="10"/>
                      </a:lnTo>
                      <a:lnTo>
                        <a:pt x="0" y="8"/>
                      </a:lnTo>
                      <a:lnTo>
                        <a:pt x="0" y="7"/>
                      </a:lnTo>
                      <a:lnTo>
                        <a:pt x="1" y="7"/>
                      </a:lnTo>
                      <a:lnTo>
                        <a:pt x="2" y="6"/>
                      </a:lnTo>
                      <a:lnTo>
                        <a:pt x="3" y="7"/>
                      </a:lnTo>
                      <a:lnTo>
                        <a:pt x="5" y="7"/>
                      </a:lnTo>
                      <a:lnTo>
                        <a:pt x="7" y="8"/>
                      </a:lnTo>
                      <a:lnTo>
                        <a:pt x="8" y="8"/>
                      </a:lnTo>
                      <a:lnTo>
                        <a:pt x="9" y="8"/>
                      </a:lnTo>
                      <a:lnTo>
                        <a:pt x="10" y="8"/>
                      </a:lnTo>
                      <a:lnTo>
                        <a:pt x="11" y="9"/>
                      </a:lnTo>
                      <a:lnTo>
                        <a:pt x="12" y="9"/>
                      </a:lnTo>
                      <a:lnTo>
                        <a:pt x="14" y="9"/>
                      </a:lnTo>
                      <a:lnTo>
                        <a:pt x="15" y="9"/>
                      </a:lnTo>
                      <a:lnTo>
                        <a:pt x="16" y="10"/>
                      </a:lnTo>
                      <a:lnTo>
                        <a:pt x="18" y="10"/>
                      </a:lnTo>
                      <a:lnTo>
                        <a:pt x="19" y="10"/>
                      </a:lnTo>
                      <a:lnTo>
                        <a:pt x="20" y="10"/>
                      </a:lnTo>
                      <a:lnTo>
                        <a:pt x="22" y="11"/>
                      </a:lnTo>
                      <a:lnTo>
                        <a:pt x="23" y="10"/>
                      </a:lnTo>
                      <a:lnTo>
                        <a:pt x="24" y="10"/>
                      </a:lnTo>
                      <a:lnTo>
                        <a:pt x="25" y="10"/>
                      </a:lnTo>
                      <a:lnTo>
                        <a:pt x="26" y="10"/>
                      </a:lnTo>
                      <a:lnTo>
                        <a:pt x="27" y="9"/>
                      </a:lnTo>
                      <a:lnTo>
                        <a:pt x="28" y="9"/>
                      </a:lnTo>
                      <a:lnTo>
                        <a:pt x="29" y="7"/>
                      </a:lnTo>
                      <a:lnTo>
                        <a:pt x="29" y="6"/>
                      </a:lnTo>
                      <a:lnTo>
                        <a:pt x="28" y="3"/>
                      </a:lnTo>
                      <a:lnTo>
                        <a:pt x="26" y="2"/>
                      </a:lnTo>
                      <a:lnTo>
                        <a:pt x="26" y="1"/>
                      </a:lnTo>
                      <a:lnTo>
                        <a:pt x="25" y="0"/>
                      </a:lnTo>
                      <a:close/>
                    </a:path>
                  </a:pathLst>
                </a:custGeom>
                <a:solidFill>
                  <a:srgbClr val="FFB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344" name="Freeform 239"/>
                <p:cNvSpPr>
                  <a:spLocks/>
                </p:cNvSpPr>
                <p:nvPr/>
              </p:nvSpPr>
              <p:spPr bwMode="auto">
                <a:xfrm>
                  <a:off x="3217" y="2239"/>
                  <a:ext cx="30" cy="61"/>
                </a:xfrm>
                <a:custGeom>
                  <a:avLst/>
                  <a:gdLst>
                    <a:gd name="T0" fmla="*/ 24 w 30"/>
                    <a:gd name="T1" fmla="*/ 19 h 61"/>
                    <a:gd name="T2" fmla="*/ 22 w 30"/>
                    <a:gd name="T3" fmla="*/ 18 h 61"/>
                    <a:gd name="T4" fmla="*/ 20 w 30"/>
                    <a:gd name="T5" fmla="*/ 16 h 61"/>
                    <a:gd name="T6" fmla="*/ 17 w 30"/>
                    <a:gd name="T7" fmla="*/ 13 h 61"/>
                    <a:gd name="T8" fmla="*/ 14 w 30"/>
                    <a:gd name="T9" fmla="*/ 11 h 61"/>
                    <a:gd name="T10" fmla="*/ 11 w 30"/>
                    <a:gd name="T11" fmla="*/ 10 h 61"/>
                    <a:gd name="T12" fmla="*/ 7 w 30"/>
                    <a:gd name="T13" fmla="*/ 11 h 61"/>
                    <a:gd name="T14" fmla="*/ 5 w 30"/>
                    <a:gd name="T15" fmla="*/ 13 h 61"/>
                    <a:gd name="T16" fmla="*/ 5 w 30"/>
                    <a:gd name="T17" fmla="*/ 16 h 61"/>
                    <a:gd name="T18" fmla="*/ 4 w 30"/>
                    <a:gd name="T19" fmla="*/ 18 h 61"/>
                    <a:gd name="T20" fmla="*/ 3 w 30"/>
                    <a:gd name="T21" fmla="*/ 21 h 61"/>
                    <a:gd name="T22" fmla="*/ 3 w 30"/>
                    <a:gd name="T23" fmla="*/ 24 h 61"/>
                    <a:gd name="T24" fmla="*/ 5 w 30"/>
                    <a:gd name="T25" fmla="*/ 28 h 61"/>
                    <a:gd name="T26" fmla="*/ 6 w 30"/>
                    <a:gd name="T27" fmla="*/ 30 h 61"/>
                    <a:gd name="T28" fmla="*/ 9 w 30"/>
                    <a:gd name="T29" fmla="*/ 33 h 61"/>
                    <a:gd name="T30" fmla="*/ 12 w 30"/>
                    <a:gd name="T31" fmla="*/ 34 h 61"/>
                    <a:gd name="T32" fmla="*/ 14 w 30"/>
                    <a:gd name="T33" fmla="*/ 36 h 61"/>
                    <a:gd name="T34" fmla="*/ 15 w 30"/>
                    <a:gd name="T35" fmla="*/ 39 h 61"/>
                    <a:gd name="T36" fmla="*/ 16 w 30"/>
                    <a:gd name="T37" fmla="*/ 42 h 61"/>
                    <a:gd name="T38" fmla="*/ 15 w 30"/>
                    <a:gd name="T39" fmla="*/ 46 h 61"/>
                    <a:gd name="T40" fmla="*/ 14 w 30"/>
                    <a:gd name="T41" fmla="*/ 50 h 61"/>
                    <a:gd name="T42" fmla="*/ 14 w 30"/>
                    <a:gd name="T43" fmla="*/ 52 h 61"/>
                    <a:gd name="T44" fmla="*/ 13 w 30"/>
                    <a:gd name="T45" fmla="*/ 55 h 61"/>
                    <a:gd name="T46" fmla="*/ 12 w 30"/>
                    <a:gd name="T47" fmla="*/ 58 h 61"/>
                    <a:gd name="T48" fmla="*/ 10 w 30"/>
                    <a:gd name="T49" fmla="*/ 61 h 61"/>
                    <a:gd name="T50" fmla="*/ 8 w 30"/>
                    <a:gd name="T51" fmla="*/ 60 h 61"/>
                    <a:gd name="T52" fmla="*/ 6 w 30"/>
                    <a:gd name="T53" fmla="*/ 57 h 61"/>
                    <a:gd name="T54" fmla="*/ 5 w 30"/>
                    <a:gd name="T55" fmla="*/ 55 h 61"/>
                    <a:gd name="T56" fmla="*/ 4 w 30"/>
                    <a:gd name="T57" fmla="*/ 51 h 61"/>
                    <a:gd name="T58" fmla="*/ 3 w 30"/>
                    <a:gd name="T59" fmla="*/ 46 h 61"/>
                    <a:gd name="T60" fmla="*/ 2 w 30"/>
                    <a:gd name="T61" fmla="*/ 43 h 61"/>
                    <a:gd name="T62" fmla="*/ 1 w 30"/>
                    <a:gd name="T63" fmla="*/ 39 h 61"/>
                    <a:gd name="T64" fmla="*/ 1 w 30"/>
                    <a:gd name="T65" fmla="*/ 36 h 61"/>
                    <a:gd name="T66" fmla="*/ 0 w 30"/>
                    <a:gd name="T67" fmla="*/ 33 h 61"/>
                    <a:gd name="T68" fmla="*/ 0 w 30"/>
                    <a:gd name="T69" fmla="*/ 30 h 61"/>
                    <a:gd name="T70" fmla="*/ 0 w 30"/>
                    <a:gd name="T71" fmla="*/ 27 h 61"/>
                    <a:gd name="T72" fmla="*/ 0 w 30"/>
                    <a:gd name="T73" fmla="*/ 24 h 61"/>
                    <a:gd name="T74" fmla="*/ 0 w 30"/>
                    <a:gd name="T75" fmla="*/ 21 h 61"/>
                    <a:gd name="T76" fmla="*/ 0 w 30"/>
                    <a:gd name="T77" fmla="*/ 19 h 61"/>
                    <a:gd name="T78" fmla="*/ 0 w 30"/>
                    <a:gd name="T79" fmla="*/ 16 h 61"/>
                    <a:gd name="T80" fmla="*/ 1 w 30"/>
                    <a:gd name="T81" fmla="*/ 13 h 61"/>
                    <a:gd name="T82" fmla="*/ 1 w 30"/>
                    <a:gd name="T83" fmla="*/ 11 h 61"/>
                    <a:gd name="T84" fmla="*/ 3 w 30"/>
                    <a:gd name="T85" fmla="*/ 8 h 61"/>
                    <a:gd name="T86" fmla="*/ 5 w 30"/>
                    <a:gd name="T87" fmla="*/ 3 h 61"/>
                    <a:gd name="T88" fmla="*/ 7 w 30"/>
                    <a:gd name="T89" fmla="*/ 1 h 61"/>
                    <a:gd name="T90" fmla="*/ 9 w 30"/>
                    <a:gd name="T91" fmla="*/ 0 h 61"/>
                    <a:gd name="T92" fmla="*/ 11 w 30"/>
                    <a:gd name="T93" fmla="*/ 0 h 61"/>
                    <a:gd name="T94" fmla="*/ 13 w 30"/>
                    <a:gd name="T95" fmla="*/ 0 h 61"/>
                    <a:gd name="T96" fmla="*/ 16 w 30"/>
                    <a:gd name="T97" fmla="*/ 0 h 61"/>
                    <a:gd name="T98" fmla="*/ 18 w 30"/>
                    <a:gd name="T99" fmla="*/ 0 h 61"/>
                    <a:gd name="T100" fmla="*/ 20 w 30"/>
                    <a:gd name="T101" fmla="*/ 0 h 61"/>
                    <a:gd name="T102" fmla="*/ 22 w 30"/>
                    <a:gd name="T103" fmla="*/ 0 h 61"/>
                    <a:gd name="T104" fmla="*/ 24 w 30"/>
                    <a:gd name="T105" fmla="*/ 1 h 61"/>
                    <a:gd name="T106" fmla="*/ 25 w 30"/>
                    <a:gd name="T107" fmla="*/ 1 h 61"/>
                    <a:gd name="T108" fmla="*/ 28 w 30"/>
                    <a:gd name="T109" fmla="*/ 2 h 61"/>
                    <a:gd name="T110" fmla="*/ 29 w 30"/>
                    <a:gd name="T111" fmla="*/ 2 h 61"/>
                    <a:gd name="T112" fmla="*/ 26 w 30"/>
                    <a:gd name="T113" fmla="*/ 10 h 61"/>
                    <a:gd name="T114" fmla="*/ 24 w 30"/>
                    <a:gd name="T115" fmla="*/ 20 h 6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30"/>
                    <a:gd name="T175" fmla="*/ 0 h 61"/>
                    <a:gd name="T176" fmla="*/ 30 w 30"/>
                    <a:gd name="T177" fmla="*/ 61 h 61"/>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30" h="61">
                      <a:moveTo>
                        <a:pt x="24" y="20"/>
                      </a:moveTo>
                      <a:lnTo>
                        <a:pt x="24" y="19"/>
                      </a:lnTo>
                      <a:lnTo>
                        <a:pt x="23" y="19"/>
                      </a:lnTo>
                      <a:lnTo>
                        <a:pt x="22" y="18"/>
                      </a:lnTo>
                      <a:lnTo>
                        <a:pt x="21" y="17"/>
                      </a:lnTo>
                      <a:lnTo>
                        <a:pt x="20" y="16"/>
                      </a:lnTo>
                      <a:lnTo>
                        <a:pt x="19" y="14"/>
                      </a:lnTo>
                      <a:lnTo>
                        <a:pt x="17" y="13"/>
                      </a:lnTo>
                      <a:lnTo>
                        <a:pt x="16" y="12"/>
                      </a:lnTo>
                      <a:lnTo>
                        <a:pt x="14" y="11"/>
                      </a:lnTo>
                      <a:lnTo>
                        <a:pt x="12" y="11"/>
                      </a:lnTo>
                      <a:lnTo>
                        <a:pt x="11" y="10"/>
                      </a:lnTo>
                      <a:lnTo>
                        <a:pt x="9" y="11"/>
                      </a:lnTo>
                      <a:lnTo>
                        <a:pt x="7" y="11"/>
                      </a:lnTo>
                      <a:lnTo>
                        <a:pt x="6" y="12"/>
                      </a:lnTo>
                      <a:lnTo>
                        <a:pt x="5" y="13"/>
                      </a:lnTo>
                      <a:lnTo>
                        <a:pt x="5" y="14"/>
                      </a:lnTo>
                      <a:lnTo>
                        <a:pt x="5" y="16"/>
                      </a:lnTo>
                      <a:lnTo>
                        <a:pt x="4" y="17"/>
                      </a:lnTo>
                      <a:lnTo>
                        <a:pt x="4" y="18"/>
                      </a:lnTo>
                      <a:lnTo>
                        <a:pt x="3" y="20"/>
                      </a:lnTo>
                      <a:lnTo>
                        <a:pt x="3" y="21"/>
                      </a:lnTo>
                      <a:lnTo>
                        <a:pt x="3" y="22"/>
                      </a:lnTo>
                      <a:lnTo>
                        <a:pt x="3" y="24"/>
                      </a:lnTo>
                      <a:lnTo>
                        <a:pt x="4" y="27"/>
                      </a:lnTo>
                      <a:lnTo>
                        <a:pt x="5" y="28"/>
                      </a:lnTo>
                      <a:lnTo>
                        <a:pt x="5" y="29"/>
                      </a:lnTo>
                      <a:lnTo>
                        <a:pt x="6" y="30"/>
                      </a:lnTo>
                      <a:lnTo>
                        <a:pt x="8" y="31"/>
                      </a:lnTo>
                      <a:lnTo>
                        <a:pt x="9" y="33"/>
                      </a:lnTo>
                      <a:lnTo>
                        <a:pt x="10" y="34"/>
                      </a:lnTo>
                      <a:lnTo>
                        <a:pt x="12" y="34"/>
                      </a:lnTo>
                      <a:lnTo>
                        <a:pt x="13" y="35"/>
                      </a:lnTo>
                      <a:lnTo>
                        <a:pt x="14" y="36"/>
                      </a:lnTo>
                      <a:lnTo>
                        <a:pt x="15" y="38"/>
                      </a:lnTo>
                      <a:lnTo>
                        <a:pt x="15" y="39"/>
                      </a:lnTo>
                      <a:lnTo>
                        <a:pt x="16" y="40"/>
                      </a:lnTo>
                      <a:lnTo>
                        <a:pt x="16" y="42"/>
                      </a:lnTo>
                      <a:lnTo>
                        <a:pt x="16" y="44"/>
                      </a:lnTo>
                      <a:lnTo>
                        <a:pt x="15" y="46"/>
                      </a:lnTo>
                      <a:lnTo>
                        <a:pt x="15" y="49"/>
                      </a:lnTo>
                      <a:lnTo>
                        <a:pt x="14" y="50"/>
                      </a:lnTo>
                      <a:lnTo>
                        <a:pt x="14" y="51"/>
                      </a:lnTo>
                      <a:lnTo>
                        <a:pt x="14" y="52"/>
                      </a:lnTo>
                      <a:lnTo>
                        <a:pt x="14" y="53"/>
                      </a:lnTo>
                      <a:lnTo>
                        <a:pt x="13" y="55"/>
                      </a:lnTo>
                      <a:lnTo>
                        <a:pt x="13" y="57"/>
                      </a:lnTo>
                      <a:lnTo>
                        <a:pt x="12" y="58"/>
                      </a:lnTo>
                      <a:lnTo>
                        <a:pt x="11" y="60"/>
                      </a:lnTo>
                      <a:lnTo>
                        <a:pt x="10" y="61"/>
                      </a:lnTo>
                      <a:lnTo>
                        <a:pt x="9" y="61"/>
                      </a:lnTo>
                      <a:lnTo>
                        <a:pt x="8" y="60"/>
                      </a:lnTo>
                      <a:lnTo>
                        <a:pt x="7" y="58"/>
                      </a:lnTo>
                      <a:lnTo>
                        <a:pt x="6" y="57"/>
                      </a:lnTo>
                      <a:lnTo>
                        <a:pt x="5" y="56"/>
                      </a:lnTo>
                      <a:lnTo>
                        <a:pt x="5" y="55"/>
                      </a:lnTo>
                      <a:lnTo>
                        <a:pt x="5" y="52"/>
                      </a:lnTo>
                      <a:lnTo>
                        <a:pt x="4" y="51"/>
                      </a:lnTo>
                      <a:lnTo>
                        <a:pt x="3" y="49"/>
                      </a:lnTo>
                      <a:lnTo>
                        <a:pt x="3" y="46"/>
                      </a:lnTo>
                      <a:lnTo>
                        <a:pt x="2" y="45"/>
                      </a:lnTo>
                      <a:lnTo>
                        <a:pt x="2" y="43"/>
                      </a:lnTo>
                      <a:lnTo>
                        <a:pt x="1" y="41"/>
                      </a:lnTo>
                      <a:lnTo>
                        <a:pt x="1" y="39"/>
                      </a:lnTo>
                      <a:lnTo>
                        <a:pt x="1" y="38"/>
                      </a:lnTo>
                      <a:lnTo>
                        <a:pt x="1" y="36"/>
                      </a:lnTo>
                      <a:lnTo>
                        <a:pt x="0" y="34"/>
                      </a:lnTo>
                      <a:lnTo>
                        <a:pt x="0" y="33"/>
                      </a:lnTo>
                      <a:lnTo>
                        <a:pt x="0" y="31"/>
                      </a:lnTo>
                      <a:lnTo>
                        <a:pt x="0" y="30"/>
                      </a:lnTo>
                      <a:lnTo>
                        <a:pt x="0" y="28"/>
                      </a:lnTo>
                      <a:lnTo>
                        <a:pt x="0" y="27"/>
                      </a:lnTo>
                      <a:lnTo>
                        <a:pt x="0" y="25"/>
                      </a:lnTo>
                      <a:lnTo>
                        <a:pt x="0" y="24"/>
                      </a:lnTo>
                      <a:lnTo>
                        <a:pt x="0" y="23"/>
                      </a:lnTo>
                      <a:lnTo>
                        <a:pt x="0" y="21"/>
                      </a:lnTo>
                      <a:lnTo>
                        <a:pt x="0" y="20"/>
                      </a:lnTo>
                      <a:lnTo>
                        <a:pt x="0" y="19"/>
                      </a:lnTo>
                      <a:lnTo>
                        <a:pt x="0" y="17"/>
                      </a:lnTo>
                      <a:lnTo>
                        <a:pt x="0" y="16"/>
                      </a:lnTo>
                      <a:lnTo>
                        <a:pt x="1" y="15"/>
                      </a:lnTo>
                      <a:lnTo>
                        <a:pt x="1" y="13"/>
                      </a:lnTo>
                      <a:lnTo>
                        <a:pt x="1" y="12"/>
                      </a:lnTo>
                      <a:lnTo>
                        <a:pt x="1" y="11"/>
                      </a:lnTo>
                      <a:lnTo>
                        <a:pt x="2" y="10"/>
                      </a:lnTo>
                      <a:lnTo>
                        <a:pt x="3" y="8"/>
                      </a:lnTo>
                      <a:lnTo>
                        <a:pt x="4" y="6"/>
                      </a:lnTo>
                      <a:lnTo>
                        <a:pt x="5" y="3"/>
                      </a:lnTo>
                      <a:lnTo>
                        <a:pt x="7" y="2"/>
                      </a:lnTo>
                      <a:lnTo>
                        <a:pt x="7" y="1"/>
                      </a:lnTo>
                      <a:lnTo>
                        <a:pt x="8" y="1"/>
                      </a:lnTo>
                      <a:lnTo>
                        <a:pt x="9" y="0"/>
                      </a:lnTo>
                      <a:lnTo>
                        <a:pt x="10" y="0"/>
                      </a:lnTo>
                      <a:lnTo>
                        <a:pt x="11" y="0"/>
                      </a:lnTo>
                      <a:lnTo>
                        <a:pt x="13" y="0"/>
                      </a:lnTo>
                      <a:lnTo>
                        <a:pt x="14" y="0"/>
                      </a:lnTo>
                      <a:lnTo>
                        <a:pt x="16" y="0"/>
                      </a:lnTo>
                      <a:lnTo>
                        <a:pt x="17" y="0"/>
                      </a:lnTo>
                      <a:lnTo>
                        <a:pt x="18" y="0"/>
                      </a:lnTo>
                      <a:lnTo>
                        <a:pt x="19" y="0"/>
                      </a:lnTo>
                      <a:lnTo>
                        <a:pt x="20" y="0"/>
                      </a:lnTo>
                      <a:lnTo>
                        <a:pt x="21" y="0"/>
                      </a:lnTo>
                      <a:lnTo>
                        <a:pt x="22" y="0"/>
                      </a:lnTo>
                      <a:lnTo>
                        <a:pt x="23" y="0"/>
                      </a:lnTo>
                      <a:lnTo>
                        <a:pt x="24" y="1"/>
                      </a:lnTo>
                      <a:lnTo>
                        <a:pt x="25" y="1"/>
                      </a:lnTo>
                      <a:lnTo>
                        <a:pt x="26" y="1"/>
                      </a:lnTo>
                      <a:lnTo>
                        <a:pt x="28" y="2"/>
                      </a:lnTo>
                      <a:lnTo>
                        <a:pt x="29" y="2"/>
                      </a:lnTo>
                      <a:lnTo>
                        <a:pt x="30" y="3"/>
                      </a:lnTo>
                      <a:lnTo>
                        <a:pt x="26" y="10"/>
                      </a:lnTo>
                      <a:lnTo>
                        <a:pt x="24" y="20"/>
                      </a:lnTo>
                      <a:close/>
                    </a:path>
                  </a:pathLst>
                </a:custGeom>
                <a:solidFill>
                  <a:srgbClr val="FFB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345" name="Freeform 240"/>
                <p:cNvSpPr>
                  <a:spLocks/>
                </p:cNvSpPr>
                <p:nvPr/>
              </p:nvSpPr>
              <p:spPr bwMode="auto">
                <a:xfrm>
                  <a:off x="3269" y="2227"/>
                  <a:ext cx="19" cy="21"/>
                </a:xfrm>
                <a:custGeom>
                  <a:avLst/>
                  <a:gdLst>
                    <a:gd name="T0" fmla="*/ 0 w 19"/>
                    <a:gd name="T1" fmla="*/ 0 h 21"/>
                    <a:gd name="T2" fmla="*/ 19 w 19"/>
                    <a:gd name="T3" fmla="*/ 20 h 21"/>
                    <a:gd name="T4" fmla="*/ 18 w 19"/>
                    <a:gd name="T5" fmla="*/ 21 h 21"/>
                    <a:gd name="T6" fmla="*/ 1 w 19"/>
                    <a:gd name="T7" fmla="*/ 9 h 21"/>
                    <a:gd name="T8" fmla="*/ 0 w 19"/>
                    <a:gd name="T9" fmla="*/ 0 h 21"/>
                    <a:gd name="T10" fmla="*/ 0 w 19"/>
                    <a:gd name="T11" fmla="*/ 0 h 21"/>
                    <a:gd name="T12" fmla="*/ 0 60000 65536"/>
                    <a:gd name="T13" fmla="*/ 0 60000 65536"/>
                    <a:gd name="T14" fmla="*/ 0 60000 65536"/>
                    <a:gd name="T15" fmla="*/ 0 60000 65536"/>
                    <a:gd name="T16" fmla="*/ 0 60000 65536"/>
                    <a:gd name="T17" fmla="*/ 0 60000 65536"/>
                    <a:gd name="T18" fmla="*/ 0 w 19"/>
                    <a:gd name="T19" fmla="*/ 0 h 21"/>
                    <a:gd name="T20" fmla="*/ 19 w 19"/>
                    <a:gd name="T21" fmla="*/ 21 h 21"/>
                  </a:gdLst>
                  <a:ahLst/>
                  <a:cxnLst>
                    <a:cxn ang="T12">
                      <a:pos x="T0" y="T1"/>
                    </a:cxn>
                    <a:cxn ang="T13">
                      <a:pos x="T2" y="T3"/>
                    </a:cxn>
                    <a:cxn ang="T14">
                      <a:pos x="T4" y="T5"/>
                    </a:cxn>
                    <a:cxn ang="T15">
                      <a:pos x="T6" y="T7"/>
                    </a:cxn>
                    <a:cxn ang="T16">
                      <a:pos x="T8" y="T9"/>
                    </a:cxn>
                    <a:cxn ang="T17">
                      <a:pos x="T10" y="T11"/>
                    </a:cxn>
                  </a:cxnLst>
                  <a:rect l="T18" t="T19" r="T20" b="T21"/>
                  <a:pathLst>
                    <a:path w="19" h="21">
                      <a:moveTo>
                        <a:pt x="0" y="0"/>
                      </a:moveTo>
                      <a:lnTo>
                        <a:pt x="19" y="20"/>
                      </a:lnTo>
                      <a:lnTo>
                        <a:pt x="18" y="21"/>
                      </a:lnTo>
                      <a:lnTo>
                        <a:pt x="1" y="9"/>
                      </a:lnTo>
                      <a:lnTo>
                        <a:pt x="0" y="0"/>
                      </a:lnTo>
                      <a:close/>
                    </a:path>
                  </a:pathLst>
                </a:custGeom>
                <a:solidFill>
                  <a:srgbClr val="FF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346" name="Freeform 241"/>
                <p:cNvSpPr>
                  <a:spLocks/>
                </p:cNvSpPr>
                <p:nvPr/>
              </p:nvSpPr>
              <p:spPr bwMode="auto">
                <a:xfrm>
                  <a:off x="3315" y="2199"/>
                  <a:ext cx="11" cy="31"/>
                </a:xfrm>
                <a:custGeom>
                  <a:avLst/>
                  <a:gdLst>
                    <a:gd name="T0" fmla="*/ 4 w 11"/>
                    <a:gd name="T1" fmla="*/ 31 h 31"/>
                    <a:gd name="T2" fmla="*/ 0 w 11"/>
                    <a:gd name="T3" fmla="*/ 4 h 31"/>
                    <a:gd name="T4" fmla="*/ 0 w 11"/>
                    <a:gd name="T5" fmla="*/ 4 h 31"/>
                    <a:gd name="T6" fmla="*/ 1 w 11"/>
                    <a:gd name="T7" fmla="*/ 3 h 31"/>
                    <a:gd name="T8" fmla="*/ 2 w 11"/>
                    <a:gd name="T9" fmla="*/ 2 h 31"/>
                    <a:gd name="T10" fmla="*/ 3 w 11"/>
                    <a:gd name="T11" fmla="*/ 2 h 31"/>
                    <a:gd name="T12" fmla="*/ 4 w 11"/>
                    <a:gd name="T13" fmla="*/ 1 h 31"/>
                    <a:gd name="T14" fmla="*/ 5 w 11"/>
                    <a:gd name="T15" fmla="*/ 1 h 31"/>
                    <a:gd name="T16" fmla="*/ 6 w 11"/>
                    <a:gd name="T17" fmla="*/ 0 h 31"/>
                    <a:gd name="T18" fmla="*/ 7 w 11"/>
                    <a:gd name="T19" fmla="*/ 0 h 31"/>
                    <a:gd name="T20" fmla="*/ 8 w 11"/>
                    <a:gd name="T21" fmla="*/ 0 h 31"/>
                    <a:gd name="T22" fmla="*/ 9 w 11"/>
                    <a:gd name="T23" fmla="*/ 0 h 31"/>
                    <a:gd name="T24" fmla="*/ 9 w 11"/>
                    <a:gd name="T25" fmla="*/ 1 h 31"/>
                    <a:gd name="T26" fmla="*/ 10 w 11"/>
                    <a:gd name="T27" fmla="*/ 1 h 31"/>
                    <a:gd name="T28" fmla="*/ 10 w 11"/>
                    <a:gd name="T29" fmla="*/ 2 h 31"/>
                    <a:gd name="T30" fmla="*/ 11 w 11"/>
                    <a:gd name="T31" fmla="*/ 3 h 31"/>
                    <a:gd name="T32" fmla="*/ 11 w 11"/>
                    <a:gd name="T33" fmla="*/ 5 h 31"/>
                    <a:gd name="T34" fmla="*/ 11 w 11"/>
                    <a:gd name="T35" fmla="*/ 7 h 31"/>
                    <a:gd name="T36" fmla="*/ 11 w 11"/>
                    <a:gd name="T37" fmla="*/ 8 h 31"/>
                    <a:gd name="T38" fmla="*/ 10 w 11"/>
                    <a:gd name="T39" fmla="*/ 10 h 31"/>
                    <a:gd name="T40" fmla="*/ 10 w 11"/>
                    <a:gd name="T41" fmla="*/ 13 h 31"/>
                    <a:gd name="T42" fmla="*/ 10 w 11"/>
                    <a:gd name="T43" fmla="*/ 15 h 31"/>
                    <a:gd name="T44" fmla="*/ 9 w 11"/>
                    <a:gd name="T45" fmla="*/ 16 h 31"/>
                    <a:gd name="T46" fmla="*/ 9 w 11"/>
                    <a:gd name="T47" fmla="*/ 18 h 31"/>
                    <a:gd name="T48" fmla="*/ 9 w 11"/>
                    <a:gd name="T49" fmla="*/ 19 h 31"/>
                    <a:gd name="T50" fmla="*/ 9 w 11"/>
                    <a:gd name="T51" fmla="*/ 20 h 31"/>
                    <a:gd name="T52" fmla="*/ 9 w 11"/>
                    <a:gd name="T53" fmla="*/ 22 h 31"/>
                    <a:gd name="T54" fmla="*/ 8 w 11"/>
                    <a:gd name="T55" fmla="*/ 24 h 31"/>
                    <a:gd name="T56" fmla="*/ 8 w 11"/>
                    <a:gd name="T57" fmla="*/ 26 h 31"/>
                    <a:gd name="T58" fmla="*/ 7 w 11"/>
                    <a:gd name="T59" fmla="*/ 28 h 31"/>
                    <a:gd name="T60" fmla="*/ 7 w 11"/>
                    <a:gd name="T61" fmla="*/ 29 h 31"/>
                    <a:gd name="T62" fmla="*/ 7 w 11"/>
                    <a:gd name="T63" fmla="*/ 30 h 31"/>
                    <a:gd name="T64" fmla="*/ 7 w 11"/>
                    <a:gd name="T65" fmla="*/ 31 h 31"/>
                    <a:gd name="T66" fmla="*/ 7 w 11"/>
                    <a:gd name="T67" fmla="*/ 31 h 31"/>
                    <a:gd name="T68" fmla="*/ 4 w 11"/>
                    <a:gd name="T69" fmla="*/ 31 h 31"/>
                    <a:gd name="T70" fmla="*/ 4 w 11"/>
                    <a:gd name="T71" fmla="*/ 31 h 3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1"/>
                    <a:gd name="T109" fmla="*/ 0 h 31"/>
                    <a:gd name="T110" fmla="*/ 11 w 11"/>
                    <a:gd name="T111" fmla="*/ 31 h 3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1" h="31">
                      <a:moveTo>
                        <a:pt x="4" y="31"/>
                      </a:moveTo>
                      <a:lnTo>
                        <a:pt x="0" y="4"/>
                      </a:lnTo>
                      <a:lnTo>
                        <a:pt x="1" y="3"/>
                      </a:lnTo>
                      <a:lnTo>
                        <a:pt x="2" y="2"/>
                      </a:lnTo>
                      <a:lnTo>
                        <a:pt x="3" y="2"/>
                      </a:lnTo>
                      <a:lnTo>
                        <a:pt x="4" y="1"/>
                      </a:lnTo>
                      <a:lnTo>
                        <a:pt x="5" y="1"/>
                      </a:lnTo>
                      <a:lnTo>
                        <a:pt x="6" y="0"/>
                      </a:lnTo>
                      <a:lnTo>
                        <a:pt x="7" y="0"/>
                      </a:lnTo>
                      <a:lnTo>
                        <a:pt x="8" y="0"/>
                      </a:lnTo>
                      <a:lnTo>
                        <a:pt x="9" y="0"/>
                      </a:lnTo>
                      <a:lnTo>
                        <a:pt x="9" y="1"/>
                      </a:lnTo>
                      <a:lnTo>
                        <a:pt x="10" y="1"/>
                      </a:lnTo>
                      <a:lnTo>
                        <a:pt x="10" y="2"/>
                      </a:lnTo>
                      <a:lnTo>
                        <a:pt x="11" y="3"/>
                      </a:lnTo>
                      <a:lnTo>
                        <a:pt x="11" y="5"/>
                      </a:lnTo>
                      <a:lnTo>
                        <a:pt x="11" y="7"/>
                      </a:lnTo>
                      <a:lnTo>
                        <a:pt x="11" y="8"/>
                      </a:lnTo>
                      <a:lnTo>
                        <a:pt x="10" y="10"/>
                      </a:lnTo>
                      <a:lnTo>
                        <a:pt x="10" y="13"/>
                      </a:lnTo>
                      <a:lnTo>
                        <a:pt x="10" y="15"/>
                      </a:lnTo>
                      <a:lnTo>
                        <a:pt x="9" y="16"/>
                      </a:lnTo>
                      <a:lnTo>
                        <a:pt x="9" y="18"/>
                      </a:lnTo>
                      <a:lnTo>
                        <a:pt x="9" y="19"/>
                      </a:lnTo>
                      <a:lnTo>
                        <a:pt x="9" y="20"/>
                      </a:lnTo>
                      <a:lnTo>
                        <a:pt x="9" y="22"/>
                      </a:lnTo>
                      <a:lnTo>
                        <a:pt x="8" y="24"/>
                      </a:lnTo>
                      <a:lnTo>
                        <a:pt x="8" y="26"/>
                      </a:lnTo>
                      <a:lnTo>
                        <a:pt x="7" y="28"/>
                      </a:lnTo>
                      <a:lnTo>
                        <a:pt x="7" y="29"/>
                      </a:lnTo>
                      <a:lnTo>
                        <a:pt x="7" y="30"/>
                      </a:lnTo>
                      <a:lnTo>
                        <a:pt x="7" y="31"/>
                      </a:lnTo>
                      <a:lnTo>
                        <a:pt x="4" y="31"/>
                      </a:lnTo>
                      <a:close/>
                    </a:path>
                  </a:pathLst>
                </a:custGeom>
                <a:solidFill>
                  <a:srgbClr val="FF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347" name="Freeform 242"/>
                <p:cNvSpPr>
                  <a:spLocks/>
                </p:cNvSpPr>
                <p:nvPr/>
              </p:nvSpPr>
              <p:spPr bwMode="auto">
                <a:xfrm>
                  <a:off x="3327" y="2206"/>
                  <a:ext cx="20" cy="24"/>
                </a:xfrm>
                <a:custGeom>
                  <a:avLst/>
                  <a:gdLst>
                    <a:gd name="T0" fmla="*/ 0 w 20"/>
                    <a:gd name="T1" fmla="*/ 22 h 24"/>
                    <a:gd name="T2" fmla="*/ 0 w 20"/>
                    <a:gd name="T3" fmla="*/ 22 h 24"/>
                    <a:gd name="T4" fmla="*/ 0 w 20"/>
                    <a:gd name="T5" fmla="*/ 21 h 24"/>
                    <a:gd name="T6" fmla="*/ 0 w 20"/>
                    <a:gd name="T7" fmla="*/ 19 h 24"/>
                    <a:gd name="T8" fmla="*/ 1 w 20"/>
                    <a:gd name="T9" fmla="*/ 18 h 24"/>
                    <a:gd name="T10" fmla="*/ 1 w 20"/>
                    <a:gd name="T11" fmla="*/ 16 h 24"/>
                    <a:gd name="T12" fmla="*/ 2 w 20"/>
                    <a:gd name="T13" fmla="*/ 13 h 24"/>
                    <a:gd name="T14" fmla="*/ 3 w 20"/>
                    <a:gd name="T15" fmla="*/ 11 h 24"/>
                    <a:gd name="T16" fmla="*/ 5 w 20"/>
                    <a:gd name="T17" fmla="*/ 9 h 24"/>
                    <a:gd name="T18" fmla="*/ 6 w 20"/>
                    <a:gd name="T19" fmla="*/ 7 h 24"/>
                    <a:gd name="T20" fmla="*/ 7 w 20"/>
                    <a:gd name="T21" fmla="*/ 5 h 24"/>
                    <a:gd name="T22" fmla="*/ 8 w 20"/>
                    <a:gd name="T23" fmla="*/ 3 h 24"/>
                    <a:gd name="T24" fmla="*/ 10 w 20"/>
                    <a:gd name="T25" fmla="*/ 1 h 24"/>
                    <a:gd name="T26" fmla="*/ 12 w 20"/>
                    <a:gd name="T27" fmla="*/ 1 h 24"/>
                    <a:gd name="T28" fmla="*/ 14 w 20"/>
                    <a:gd name="T29" fmla="*/ 0 h 24"/>
                    <a:gd name="T30" fmla="*/ 15 w 20"/>
                    <a:gd name="T31" fmla="*/ 0 h 24"/>
                    <a:gd name="T32" fmla="*/ 16 w 20"/>
                    <a:gd name="T33" fmla="*/ 0 h 24"/>
                    <a:gd name="T34" fmla="*/ 16 w 20"/>
                    <a:gd name="T35" fmla="*/ 1 h 24"/>
                    <a:gd name="T36" fmla="*/ 17 w 20"/>
                    <a:gd name="T37" fmla="*/ 1 h 24"/>
                    <a:gd name="T38" fmla="*/ 19 w 20"/>
                    <a:gd name="T39" fmla="*/ 3 h 24"/>
                    <a:gd name="T40" fmla="*/ 20 w 20"/>
                    <a:gd name="T41" fmla="*/ 5 h 24"/>
                    <a:gd name="T42" fmla="*/ 20 w 20"/>
                    <a:gd name="T43" fmla="*/ 6 h 24"/>
                    <a:gd name="T44" fmla="*/ 19 w 20"/>
                    <a:gd name="T45" fmla="*/ 8 h 24"/>
                    <a:gd name="T46" fmla="*/ 18 w 20"/>
                    <a:gd name="T47" fmla="*/ 9 h 24"/>
                    <a:gd name="T48" fmla="*/ 16 w 20"/>
                    <a:gd name="T49" fmla="*/ 12 h 24"/>
                    <a:gd name="T50" fmla="*/ 16 w 20"/>
                    <a:gd name="T51" fmla="*/ 13 h 24"/>
                    <a:gd name="T52" fmla="*/ 15 w 20"/>
                    <a:gd name="T53" fmla="*/ 13 h 24"/>
                    <a:gd name="T54" fmla="*/ 14 w 20"/>
                    <a:gd name="T55" fmla="*/ 14 h 24"/>
                    <a:gd name="T56" fmla="*/ 13 w 20"/>
                    <a:gd name="T57" fmla="*/ 16 h 24"/>
                    <a:gd name="T58" fmla="*/ 12 w 20"/>
                    <a:gd name="T59" fmla="*/ 16 h 24"/>
                    <a:gd name="T60" fmla="*/ 10 w 20"/>
                    <a:gd name="T61" fmla="*/ 17 h 24"/>
                    <a:gd name="T62" fmla="*/ 9 w 20"/>
                    <a:gd name="T63" fmla="*/ 18 h 24"/>
                    <a:gd name="T64" fmla="*/ 8 w 20"/>
                    <a:gd name="T65" fmla="*/ 19 h 24"/>
                    <a:gd name="T66" fmla="*/ 7 w 20"/>
                    <a:gd name="T67" fmla="*/ 19 h 24"/>
                    <a:gd name="T68" fmla="*/ 6 w 20"/>
                    <a:gd name="T69" fmla="*/ 20 h 24"/>
                    <a:gd name="T70" fmla="*/ 5 w 20"/>
                    <a:gd name="T71" fmla="*/ 21 h 24"/>
                    <a:gd name="T72" fmla="*/ 4 w 20"/>
                    <a:gd name="T73" fmla="*/ 22 h 24"/>
                    <a:gd name="T74" fmla="*/ 2 w 20"/>
                    <a:gd name="T75" fmla="*/ 23 h 24"/>
                    <a:gd name="T76" fmla="*/ 1 w 20"/>
                    <a:gd name="T77" fmla="*/ 24 h 24"/>
                    <a:gd name="T78" fmla="*/ 0 w 20"/>
                    <a:gd name="T79" fmla="*/ 24 h 24"/>
                    <a:gd name="T80" fmla="*/ 0 w 20"/>
                    <a:gd name="T81" fmla="*/ 24 h 24"/>
                    <a:gd name="T82" fmla="*/ 0 w 20"/>
                    <a:gd name="T83" fmla="*/ 22 h 24"/>
                    <a:gd name="T84" fmla="*/ 0 w 20"/>
                    <a:gd name="T85" fmla="*/ 22 h 2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0"/>
                    <a:gd name="T130" fmla="*/ 0 h 24"/>
                    <a:gd name="T131" fmla="*/ 20 w 20"/>
                    <a:gd name="T132" fmla="*/ 24 h 2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0" h="24">
                      <a:moveTo>
                        <a:pt x="0" y="22"/>
                      </a:moveTo>
                      <a:lnTo>
                        <a:pt x="0" y="22"/>
                      </a:lnTo>
                      <a:lnTo>
                        <a:pt x="0" y="21"/>
                      </a:lnTo>
                      <a:lnTo>
                        <a:pt x="0" y="19"/>
                      </a:lnTo>
                      <a:lnTo>
                        <a:pt x="1" y="18"/>
                      </a:lnTo>
                      <a:lnTo>
                        <a:pt x="1" y="16"/>
                      </a:lnTo>
                      <a:lnTo>
                        <a:pt x="2" y="13"/>
                      </a:lnTo>
                      <a:lnTo>
                        <a:pt x="3" y="11"/>
                      </a:lnTo>
                      <a:lnTo>
                        <a:pt x="5" y="9"/>
                      </a:lnTo>
                      <a:lnTo>
                        <a:pt x="6" y="7"/>
                      </a:lnTo>
                      <a:lnTo>
                        <a:pt x="7" y="5"/>
                      </a:lnTo>
                      <a:lnTo>
                        <a:pt x="8" y="3"/>
                      </a:lnTo>
                      <a:lnTo>
                        <a:pt x="10" y="1"/>
                      </a:lnTo>
                      <a:lnTo>
                        <a:pt x="12" y="1"/>
                      </a:lnTo>
                      <a:lnTo>
                        <a:pt x="14" y="0"/>
                      </a:lnTo>
                      <a:lnTo>
                        <a:pt x="15" y="0"/>
                      </a:lnTo>
                      <a:lnTo>
                        <a:pt x="16" y="0"/>
                      </a:lnTo>
                      <a:lnTo>
                        <a:pt x="16" y="1"/>
                      </a:lnTo>
                      <a:lnTo>
                        <a:pt x="17" y="1"/>
                      </a:lnTo>
                      <a:lnTo>
                        <a:pt x="19" y="3"/>
                      </a:lnTo>
                      <a:lnTo>
                        <a:pt x="20" y="5"/>
                      </a:lnTo>
                      <a:lnTo>
                        <a:pt x="20" y="6"/>
                      </a:lnTo>
                      <a:lnTo>
                        <a:pt x="19" y="8"/>
                      </a:lnTo>
                      <a:lnTo>
                        <a:pt x="18" y="9"/>
                      </a:lnTo>
                      <a:lnTo>
                        <a:pt x="16" y="12"/>
                      </a:lnTo>
                      <a:lnTo>
                        <a:pt x="16" y="13"/>
                      </a:lnTo>
                      <a:lnTo>
                        <a:pt x="15" y="13"/>
                      </a:lnTo>
                      <a:lnTo>
                        <a:pt x="14" y="14"/>
                      </a:lnTo>
                      <a:lnTo>
                        <a:pt x="13" y="16"/>
                      </a:lnTo>
                      <a:lnTo>
                        <a:pt x="12" y="16"/>
                      </a:lnTo>
                      <a:lnTo>
                        <a:pt x="10" y="17"/>
                      </a:lnTo>
                      <a:lnTo>
                        <a:pt x="9" y="18"/>
                      </a:lnTo>
                      <a:lnTo>
                        <a:pt x="8" y="19"/>
                      </a:lnTo>
                      <a:lnTo>
                        <a:pt x="7" y="19"/>
                      </a:lnTo>
                      <a:lnTo>
                        <a:pt x="6" y="20"/>
                      </a:lnTo>
                      <a:lnTo>
                        <a:pt x="5" y="21"/>
                      </a:lnTo>
                      <a:lnTo>
                        <a:pt x="4" y="22"/>
                      </a:lnTo>
                      <a:lnTo>
                        <a:pt x="2" y="23"/>
                      </a:lnTo>
                      <a:lnTo>
                        <a:pt x="1" y="24"/>
                      </a:lnTo>
                      <a:lnTo>
                        <a:pt x="0" y="24"/>
                      </a:lnTo>
                      <a:lnTo>
                        <a:pt x="0" y="22"/>
                      </a:lnTo>
                      <a:close/>
                    </a:path>
                  </a:pathLst>
                </a:custGeom>
                <a:solidFill>
                  <a:srgbClr val="FF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348" name="Freeform 243"/>
                <p:cNvSpPr>
                  <a:spLocks/>
                </p:cNvSpPr>
                <p:nvPr/>
              </p:nvSpPr>
              <p:spPr bwMode="auto">
                <a:xfrm>
                  <a:off x="3326" y="2228"/>
                  <a:ext cx="27" cy="16"/>
                </a:xfrm>
                <a:custGeom>
                  <a:avLst/>
                  <a:gdLst>
                    <a:gd name="T0" fmla="*/ 1 w 27"/>
                    <a:gd name="T1" fmla="*/ 5 h 16"/>
                    <a:gd name="T2" fmla="*/ 1 w 27"/>
                    <a:gd name="T3" fmla="*/ 5 h 16"/>
                    <a:gd name="T4" fmla="*/ 2 w 27"/>
                    <a:gd name="T5" fmla="*/ 5 h 16"/>
                    <a:gd name="T6" fmla="*/ 2 w 27"/>
                    <a:gd name="T7" fmla="*/ 3 h 16"/>
                    <a:gd name="T8" fmla="*/ 4 w 27"/>
                    <a:gd name="T9" fmla="*/ 3 h 16"/>
                    <a:gd name="T10" fmla="*/ 5 w 27"/>
                    <a:gd name="T11" fmla="*/ 3 h 16"/>
                    <a:gd name="T12" fmla="*/ 6 w 27"/>
                    <a:gd name="T13" fmla="*/ 2 h 16"/>
                    <a:gd name="T14" fmla="*/ 7 w 27"/>
                    <a:gd name="T15" fmla="*/ 2 h 16"/>
                    <a:gd name="T16" fmla="*/ 8 w 27"/>
                    <a:gd name="T17" fmla="*/ 2 h 16"/>
                    <a:gd name="T18" fmla="*/ 9 w 27"/>
                    <a:gd name="T19" fmla="*/ 2 h 16"/>
                    <a:gd name="T20" fmla="*/ 10 w 27"/>
                    <a:gd name="T21" fmla="*/ 1 h 16"/>
                    <a:gd name="T22" fmla="*/ 12 w 27"/>
                    <a:gd name="T23" fmla="*/ 1 h 16"/>
                    <a:gd name="T24" fmla="*/ 13 w 27"/>
                    <a:gd name="T25" fmla="*/ 1 h 16"/>
                    <a:gd name="T26" fmla="*/ 14 w 27"/>
                    <a:gd name="T27" fmla="*/ 1 h 16"/>
                    <a:gd name="T28" fmla="*/ 15 w 27"/>
                    <a:gd name="T29" fmla="*/ 0 h 16"/>
                    <a:gd name="T30" fmla="*/ 16 w 27"/>
                    <a:gd name="T31" fmla="*/ 0 h 16"/>
                    <a:gd name="T32" fmla="*/ 17 w 27"/>
                    <a:gd name="T33" fmla="*/ 0 h 16"/>
                    <a:gd name="T34" fmla="*/ 18 w 27"/>
                    <a:gd name="T35" fmla="*/ 0 h 16"/>
                    <a:gd name="T36" fmla="*/ 20 w 27"/>
                    <a:gd name="T37" fmla="*/ 0 h 16"/>
                    <a:gd name="T38" fmla="*/ 21 w 27"/>
                    <a:gd name="T39" fmla="*/ 0 h 16"/>
                    <a:gd name="T40" fmla="*/ 22 w 27"/>
                    <a:gd name="T41" fmla="*/ 0 h 16"/>
                    <a:gd name="T42" fmla="*/ 24 w 27"/>
                    <a:gd name="T43" fmla="*/ 0 h 16"/>
                    <a:gd name="T44" fmla="*/ 25 w 27"/>
                    <a:gd name="T45" fmla="*/ 1 h 16"/>
                    <a:gd name="T46" fmla="*/ 26 w 27"/>
                    <a:gd name="T47" fmla="*/ 1 h 16"/>
                    <a:gd name="T48" fmla="*/ 27 w 27"/>
                    <a:gd name="T49" fmla="*/ 2 h 16"/>
                    <a:gd name="T50" fmla="*/ 27 w 27"/>
                    <a:gd name="T51" fmla="*/ 3 h 16"/>
                    <a:gd name="T52" fmla="*/ 27 w 27"/>
                    <a:gd name="T53" fmla="*/ 5 h 16"/>
                    <a:gd name="T54" fmla="*/ 27 w 27"/>
                    <a:gd name="T55" fmla="*/ 6 h 16"/>
                    <a:gd name="T56" fmla="*/ 26 w 27"/>
                    <a:gd name="T57" fmla="*/ 7 h 16"/>
                    <a:gd name="T58" fmla="*/ 25 w 27"/>
                    <a:gd name="T59" fmla="*/ 9 h 16"/>
                    <a:gd name="T60" fmla="*/ 24 w 27"/>
                    <a:gd name="T61" fmla="*/ 12 h 16"/>
                    <a:gd name="T62" fmla="*/ 22 w 27"/>
                    <a:gd name="T63" fmla="*/ 13 h 16"/>
                    <a:gd name="T64" fmla="*/ 21 w 27"/>
                    <a:gd name="T65" fmla="*/ 15 h 16"/>
                    <a:gd name="T66" fmla="*/ 20 w 27"/>
                    <a:gd name="T67" fmla="*/ 16 h 16"/>
                    <a:gd name="T68" fmla="*/ 20 w 27"/>
                    <a:gd name="T69" fmla="*/ 16 h 16"/>
                    <a:gd name="T70" fmla="*/ 0 w 27"/>
                    <a:gd name="T71" fmla="*/ 6 h 16"/>
                    <a:gd name="T72" fmla="*/ 1 w 27"/>
                    <a:gd name="T73" fmla="*/ 5 h 16"/>
                    <a:gd name="T74" fmla="*/ 1 w 27"/>
                    <a:gd name="T75" fmla="*/ 5 h 1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7"/>
                    <a:gd name="T115" fmla="*/ 0 h 16"/>
                    <a:gd name="T116" fmla="*/ 27 w 27"/>
                    <a:gd name="T117" fmla="*/ 16 h 1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7" h="16">
                      <a:moveTo>
                        <a:pt x="1" y="5"/>
                      </a:moveTo>
                      <a:lnTo>
                        <a:pt x="1" y="5"/>
                      </a:lnTo>
                      <a:lnTo>
                        <a:pt x="2" y="5"/>
                      </a:lnTo>
                      <a:lnTo>
                        <a:pt x="2" y="3"/>
                      </a:lnTo>
                      <a:lnTo>
                        <a:pt x="4" y="3"/>
                      </a:lnTo>
                      <a:lnTo>
                        <a:pt x="5" y="3"/>
                      </a:lnTo>
                      <a:lnTo>
                        <a:pt x="6" y="2"/>
                      </a:lnTo>
                      <a:lnTo>
                        <a:pt x="7" y="2"/>
                      </a:lnTo>
                      <a:lnTo>
                        <a:pt x="8" y="2"/>
                      </a:lnTo>
                      <a:lnTo>
                        <a:pt x="9" y="2"/>
                      </a:lnTo>
                      <a:lnTo>
                        <a:pt x="10" y="1"/>
                      </a:lnTo>
                      <a:lnTo>
                        <a:pt x="12" y="1"/>
                      </a:lnTo>
                      <a:lnTo>
                        <a:pt x="13" y="1"/>
                      </a:lnTo>
                      <a:lnTo>
                        <a:pt x="14" y="1"/>
                      </a:lnTo>
                      <a:lnTo>
                        <a:pt x="15" y="0"/>
                      </a:lnTo>
                      <a:lnTo>
                        <a:pt x="16" y="0"/>
                      </a:lnTo>
                      <a:lnTo>
                        <a:pt x="17" y="0"/>
                      </a:lnTo>
                      <a:lnTo>
                        <a:pt x="18" y="0"/>
                      </a:lnTo>
                      <a:lnTo>
                        <a:pt x="20" y="0"/>
                      </a:lnTo>
                      <a:lnTo>
                        <a:pt x="21" y="0"/>
                      </a:lnTo>
                      <a:lnTo>
                        <a:pt x="22" y="0"/>
                      </a:lnTo>
                      <a:lnTo>
                        <a:pt x="24" y="0"/>
                      </a:lnTo>
                      <a:lnTo>
                        <a:pt x="25" y="1"/>
                      </a:lnTo>
                      <a:lnTo>
                        <a:pt x="26" y="1"/>
                      </a:lnTo>
                      <a:lnTo>
                        <a:pt x="27" y="2"/>
                      </a:lnTo>
                      <a:lnTo>
                        <a:pt x="27" y="3"/>
                      </a:lnTo>
                      <a:lnTo>
                        <a:pt x="27" y="5"/>
                      </a:lnTo>
                      <a:lnTo>
                        <a:pt x="27" y="6"/>
                      </a:lnTo>
                      <a:lnTo>
                        <a:pt x="26" y="7"/>
                      </a:lnTo>
                      <a:lnTo>
                        <a:pt x="25" y="9"/>
                      </a:lnTo>
                      <a:lnTo>
                        <a:pt x="24" y="12"/>
                      </a:lnTo>
                      <a:lnTo>
                        <a:pt x="22" y="13"/>
                      </a:lnTo>
                      <a:lnTo>
                        <a:pt x="21" y="15"/>
                      </a:lnTo>
                      <a:lnTo>
                        <a:pt x="20" y="16"/>
                      </a:lnTo>
                      <a:lnTo>
                        <a:pt x="0" y="6"/>
                      </a:lnTo>
                      <a:lnTo>
                        <a:pt x="1" y="5"/>
                      </a:lnTo>
                      <a:close/>
                    </a:path>
                  </a:pathLst>
                </a:custGeom>
                <a:solidFill>
                  <a:srgbClr val="FF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349" name="Freeform 244"/>
                <p:cNvSpPr>
                  <a:spLocks/>
                </p:cNvSpPr>
                <p:nvPr/>
              </p:nvSpPr>
              <p:spPr bwMode="auto">
                <a:xfrm>
                  <a:off x="3323" y="2234"/>
                  <a:ext cx="15" cy="23"/>
                </a:xfrm>
                <a:custGeom>
                  <a:avLst/>
                  <a:gdLst>
                    <a:gd name="T0" fmla="*/ 1 w 15"/>
                    <a:gd name="T1" fmla="*/ 0 h 23"/>
                    <a:gd name="T2" fmla="*/ 15 w 15"/>
                    <a:gd name="T3" fmla="*/ 18 h 23"/>
                    <a:gd name="T4" fmla="*/ 15 w 15"/>
                    <a:gd name="T5" fmla="*/ 18 h 23"/>
                    <a:gd name="T6" fmla="*/ 14 w 15"/>
                    <a:gd name="T7" fmla="*/ 18 h 23"/>
                    <a:gd name="T8" fmla="*/ 13 w 15"/>
                    <a:gd name="T9" fmla="*/ 19 h 23"/>
                    <a:gd name="T10" fmla="*/ 12 w 15"/>
                    <a:gd name="T11" fmla="*/ 19 h 23"/>
                    <a:gd name="T12" fmla="*/ 11 w 15"/>
                    <a:gd name="T13" fmla="*/ 20 h 23"/>
                    <a:gd name="T14" fmla="*/ 10 w 15"/>
                    <a:gd name="T15" fmla="*/ 21 h 23"/>
                    <a:gd name="T16" fmla="*/ 8 w 15"/>
                    <a:gd name="T17" fmla="*/ 22 h 23"/>
                    <a:gd name="T18" fmla="*/ 7 w 15"/>
                    <a:gd name="T19" fmla="*/ 22 h 23"/>
                    <a:gd name="T20" fmla="*/ 5 w 15"/>
                    <a:gd name="T21" fmla="*/ 23 h 23"/>
                    <a:gd name="T22" fmla="*/ 4 w 15"/>
                    <a:gd name="T23" fmla="*/ 23 h 23"/>
                    <a:gd name="T24" fmla="*/ 3 w 15"/>
                    <a:gd name="T25" fmla="*/ 23 h 23"/>
                    <a:gd name="T26" fmla="*/ 2 w 15"/>
                    <a:gd name="T27" fmla="*/ 23 h 23"/>
                    <a:gd name="T28" fmla="*/ 1 w 15"/>
                    <a:gd name="T29" fmla="*/ 23 h 23"/>
                    <a:gd name="T30" fmla="*/ 0 w 15"/>
                    <a:gd name="T31" fmla="*/ 22 h 23"/>
                    <a:gd name="T32" fmla="*/ 0 w 15"/>
                    <a:gd name="T33" fmla="*/ 21 h 23"/>
                    <a:gd name="T34" fmla="*/ 1 w 15"/>
                    <a:gd name="T35" fmla="*/ 19 h 23"/>
                    <a:gd name="T36" fmla="*/ 1 w 15"/>
                    <a:gd name="T37" fmla="*/ 18 h 23"/>
                    <a:gd name="T38" fmla="*/ 1 w 15"/>
                    <a:gd name="T39" fmla="*/ 17 h 23"/>
                    <a:gd name="T40" fmla="*/ 1 w 15"/>
                    <a:gd name="T41" fmla="*/ 16 h 23"/>
                    <a:gd name="T42" fmla="*/ 1 w 15"/>
                    <a:gd name="T43" fmla="*/ 14 h 23"/>
                    <a:gd name="T44" fmla="*/ 1 w 15"/>
                    <a:gd name="T45" fmla="*/ 12 h 23"/>
                    <a:gd name="T46" fmla="*/ 1 w 15"/>
                    <a:gd name="T47" fmla="*/ 10 h 23"/>
                    <a:gd name="T48" fmla="*/ 0 w 15"/>
                    <a:gd name="T49" fmla="*/ 7 h 23"/>
                    <a:gd name="T50" fmla="*/ 0 w 15"/>
                    <a:gd name="T51" fmla="*/ 6 h 23"/>
                    <a:gd name="T52" fmla="*/ 0 w 15"/>
                    <a:gd name="T53" fmla="*/ 3 h 23"/>
                    <a:gd name="T54" fmla="*/ 0 w 15"/>
                    <a:gd name="T55" fmla="*/ 2 h 23"/>
                    <a:gd name="T56" fmla="*/ 0 w 15"/>
                    <a:gd name="T57" fmla="*/ 1 h 23"/>
                    <a:gd name="T58" fmla="*/ 0 w 15"/>
                    <a:gd name="T59" fmla="*/ 0 h 23"/>
                    <a:gd name="T60" fmla="*/ 1 w 15"/>
                    <a:gd name="T61" fmla="*/ 0 h 23"/>
                    <a:gd name="T62" fmla="*/ 1 w 15"/>
                    <a:gd name="T63" fmla="*/ 0 h 23"/>
                    <a:gd name="T64" fmla="*/ 1 w 15"/>
                    <a:gd name="T65" fmla="*/ 0 h 2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5"/>
                    <a:gd name="T100" fmla="*/ 0 h 23"/>
                    <a:gd name="T101" fmla="*/ 15 w 15"/>
                    <a:gd name="T102" fmla="*/ 23 h 2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5" h="23">
                      <a:moveTo>
                        <a:pt x="1" y="0"/>
                      </a:moveTo>
                      <a:lnTo>
                        <a:pt x="15" y="18"/>
                      </a:lnTo>
                      <a:lnTo>
                        <a:pt x="14" y="18"/>
                      </a:lnTo>
                      <a:lnTo>
                        <a:pt x="13" y="19"/>
                      </a:lnTo>
                      <a:lnTo>
                        <a:pt x="12" y="19"/>
                      </a:lnTo>
                      <a:lnTo>
                        <a:pt x="11" y="20"/>
                      </a:lnTo>
                      <a:lnTo>
                        <a:pt x="10" y="21"/>
                      </a:lnTo>
                      <a:lnTo>
                        <a:pt x="8" y="22"/>
                      </a:lnTo>
                      <a:lnTo>
                        <a:pt x="7" y="22"/>
                      </a:lnTo>
                      <a:lnTo>
                        <a:pt x="5" y="23"/>
                      </a:lnTo>
                      <a:lnTo>
                        <a:pt x="4" y="23"/>
                      </a:lnTo>
                      <a:lnTo>
                        <a:pt x="3" y="23"/>
                      </a:lnTo>
                      <a:lnTo>
                        <a:pt x="2" y="23"/>
                      </a:lnTo>
                      <a:lnTo>
                        <a:pt x="1" y="23"/>
                      </a:lnTo>
                      <a:lnTo>
                        <a:pt x="0" y="22"/>
                      </a:lnTo>
                      <a:lnTo>
                        <a:pt x="0" y="21"/>
                      </a:lnTo>
                      <a:lnTo>
                        <a:pt x="1" y="19"/>
                      </a:lnTo>
                      <a:lnTo>
                        <a:pt x="1" y="18"/>
                      </a:lnTo>
                      <a:lnTo>
                        <a:pt x="1" y="17"/>
                      </a:lnTo>
                      <a:lnTo>
                        <a:pt x="1" y="16"/>
                      </a:lnTo>
                      <a:lnTo>
                        <a:pt x="1" y="14"/>
                      </a:lnTo>
                      <a:lnTo>
                        <a:pt x="1" y="12"/>
                      </a:lnTo>
                      <a:lnTo>
                        <a:pt x="1" y="10"/>
                      </a:lnTo>
                      <a:lnTo>
                        <a:pt x="0" y="7"/>
                      </a:lnTo>
                      <a:lnTo>
                        <a:pt x="0" y="6"/>
                      </a:lnTo>
                      <a:lnTo>
                        <a:pt x="0" y="3"/>
                      </a:lnTo>
                      <a:lnTo>
                        <a:pt x="0" y="2"/>
                      </a:lnTo>
                      <a:lnTo>
                        <a:pt x="0" y="1"/>
                      </a:lnTo>
                      <a:lnTo>
                        <a:pt x="0" y="0"/>
                      </a:lnTo>
                      <a:lnTo>
                        <a:pt x="1" y="0"/>
                      </a:lnTo>
                      <a:close/>
                    </a:path>
                  </a:pathLst>
                </a:custGeom>
                <a:solidFill>
                  <a:srgbClr val="FF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350" name="Freeform 245"/>
                <p:cNvSpPr>
                  <a:spLocks/>
                </p:cNvSpPr>
                <p:nvPr/>
              </p:nvSpPr>
              <p:spPr bwMode="auto">
                <a:xfrm>
                  <a:off x="3304" y="2235"/>
                  <a:ext cx="17" cy="24"/>
                </a:xfrm>
                <a:custGeom>
                  <a:avLst/>
                  <a:gdLst>
                    <a:gd name="T0" fmla="*/ 17 w 17"/>
                    <a:gd name="T1" fmla="*/ 0 h 24"/>
                    <a:gd name="T2" fmla="*/ 16 w 17"/>
                    <a:gd name="T3" fmla="*/ 0 h 24"/>
                    <a:gd name="T4" fmla="*/ 16 w 17"/>
                    <a:gd name="T5" fmla="*/ 1 h 24"/>
                    <a:gd name="T6" fmla="*/ 16 w 17"/>
                    <a:gd name="T7" fmla="*/ 2 h 24"/>
                    <a:gd name="T8" fmla="*/ 15 w 17"/>
                    <a:gd name="T9" fmla="*/ 4 h 24"/>
                    <a:gd name="T10" fmla="*/ 15 w 17"/>
                    <a:gd name="T11" fmla="*/ 5 h 24"/>
                    <a:gd name="T12" fmla="*/ 14 w 17"/>
                    <a:gd name="T13" fmla="*/ 7 h 24"/>
                    <a:gd name="T14" fmla="*/ 14 w 17"/>
                    <a:gd name="T15" fmla="*/ 8 h 24"/>
                    <a:gd name="T16" fmla="*/ 13 w 17"/>
                    <a:gd name="T17" fmla="*/ 10 h 24"/>
                    <a:gd name="T18" fmla="*/ 13 w 17"/>
                    <a:gd name="T19" fmla="*/ 11 h 24"/>
                    <a:gd name="T20" fmla="*/ 12 w 17"/>
                    <a:gd name="T21" fmla="*/ 13 h 24"/>
                    <a:gd name="T22" fmla="*/ 12 w 17"/>
                    <a:gd name="T23" fmla="*/ 15 h 24"/>
                    <a:gd name="T24" fmla="*/ 12 w 17"/>
                    <a:gd name="T25" fmla="*/ 16 h 24"/>
                    <a:gd name="T26" fmla="*/ 12 w 17"/>
                    <a:gd name="T27" fmla="*/ 17 h 24"/>
                    <a:gd name="T28" fmla="*/ 12 w 17"/>
                    <a:gd name="T29" fmla="*/ 19 h 24"/>
                    <a:gd name="T30" fmla="*/ 11 w 17"/>
                    <a:gd name="T31" fmla="*/ 20 h 24"/>
                    <a:gd name="T32" fmla="*/ 10 w 17"/>
                    <a:gd name="T33" fmla="*/ 21 h 24"/>
                    <a:gd name="T34" fmla="*/ 9 w 17"/>
                    <a:gd name="T35" fmla="*/ 22 h 24"/>
                    <a:gd name="T36" fmla="*/ 8 w 17"/>
                    <a:gd name="T37" fmla="*/ 23 h 24"/>
                    <a:gd name="T38" fmla="*/ 7 w 17"/>
                    <a:gd name="T39" fmla="*/ 23 h 24"/>
                    <a:gd name="T40" fmla="*/ 6 w 17"/>
                    <a:gd name="T41" fmla="*/ 24 h 24"/>
                    <a:gd name="T42" fmla="*/ 5 w 17"/>
                    <a:gd name="T43" fmla="*/ 24 h 24"/>
                    <a:gd name="T44" fmla="*/ 4 w 17"/>
                    <a:gd name="T45" fmla="*/ 24 h 24"/>
                    <a:gd name="T46" fmla="*/ 3 w 17"/>
                    <a:gd name="T47" fmla="*/ 24 h 24"/>
                    <a:gd name="T48" fmla="*/ 2 w 17"/>
                    <a:gd name="T49" fmla="*/ 24 h 24"/>
                    <a:gd name="T50" fmla="*/ 1 w 17"/>
                    <a:gd name="T51" fmla="*/ 23 h 24"/>
                    <a:gd name="T52" fmla="*/ 1 w 17"/>
                    <a:gd name="T53" fmla="*/ 23 h 24"/>
                    <a:gd name="T54" fmla="*/ 0 w 17"/>
                    <a:gd name="T55" fmla="*/ 22 h 24"/>
                    <a:gd name="T56" fmla="*/ 1 w 17"/>
                    <a:gd name="T57" fmla="*/ 21 h 24"/>
                    <a:gd name="T58" fmla="*/ 1 w 17"/>
                    <a:gd name="T59" fmla="*/ 19 h 24"/>
                    <a:gd name="T60" fmla="*/ 2 w 17"/>
                    <a:gd name="T61" fmla="*/ 18 h 24"/>
                    <a:gd name="T62" fmla="*/ 3 w 17"/>
                    <a:gd name="T63" fmla="*/ 16 h 24"/>
                    <a:gd name="T64" fmla="*/ 4 w 17"/>
                    <a:gd name="T65" fmla="*/ 14 h 24"/>
                    <a:gd name="T66" fmla="*/ 5 w 17"/>
                    <a:gd name="T67" fmla="*/ 12 h 24"/>
                    <a:gd name="T68" fmla="*/ 7 w 17"/>
                    <a:gd name="T69" fmla="*/ 11 h 24"/>
                    <a:gd name="T70" fmla="*/ 8 w 17"/>
                    <a:gd name="T71" fmla="*/ 9 h 24"/>
                    <a:gd name="T72" fmla="*/ 9 w 17"/>
                    <a:gd name="T73" fmla="*/ 7 h 24"/>
                    <a:gd name="T74" fmla="*/ 10 w 17"/>
                    <a:gd name="T75" fmla="*/ 6 h 24"/>
                    <a:gd name="T76" fmla="*/ 11 w 17"/>
                    <a:gd name="T77" fmla="*/ 5 h 24"/>
                    <a:gd name="T78" fmla="*/ 12 w 17"/>
                    <a:gd name="T79" fmla="*/ 4 h 24"/>
                    <a:gd name="T80" fmla="*/ 12 w 17"/>
                    <a:gd name="T81" fmla="*/ 3 h 24"/>
                    <a:gd name="T82" fmla="*/ 13 w 17"/>
                    <a:gd name="T83" fmla="*/ 2 h 24"/>
                    <a:gd name="T84" fmla="*/ 14 w 17"/>
                    <a:gd name="T85" fmla="*/ 1 h 24"/>
                    <a:gd name="T86" fmla="*/ 15 w 17"/>
                    <a:gd name="T87" fmla="*/ 0 h 24"/>
                    <a:gd name="T88" fmla="*/ 15 w 17"/>
                    <a:gd name="T89" fmla="*/ 0 h 24"/>
                    <a:gd name="T90" fmla="*/ 17 w 17"/>
                    <a:gd name="T91" fmla="*/ 0 h 24"/>
                    <a:gd name="T92" fmla="*/ 17 w 17"/>
                    <a:gd name="T93" fmla="*/ 0 h 2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7"/>
                    <a:gd name="T142" fmla="*/ 0 h 24"/>
                    <a:gd name="T143" fmla="*/ 17 w 17"/>
                    <a:gd name="T144" fmla="*/ 24 h 2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7" h="24">
                      <a:moveTo>
                        <a:pt x="17" y="0"/>
                      </a:moveTo>
                      <a:lnTo>
                        <a:pt x="16" y="0"/>
                      </a:lnTo>
                      <a:lnTo>
                        <a:pt x="16" y="1"/>
                      </a:lnTo>
                      <a:lnTo>
                        <a:pt x="16" y="2"/>
                      </a:lnTo>
                      <a:lnTo>
                        <a:pt x="15" y="4"/>
                      </a:lnTo>
                      <a:lnTo>
                        <a:pt x="15" y="5"/>
                      </a:lnTo>
                      <a:lnTo>
                        <a:pt x="14" y="7"/>
                      </a:lnTo>
                      <a:lnTo>
                        <a:pt x="14" y="8"/>
                      </a:lnTo>
                      <a:lnTo>
                        <a:pt x="13" y="10"/>
                      </a:lnTo>
                      <a:lnTo>
                        <a:pt x="13" y="11"/>
                      </a:lnTo>
                      <a:lnTo>
                        <a:pt x="12" y="13"/>
                      </a:lnTo>
                      <a:lnTo>
                        <a:pt x="12" y="15"/>
                      </a:lnTo>
                      <a:lnTo>
                        <a:pt x="12" y="16"/>
                      </a:lnTo>
                      <a:lnTo>
                        <a:pt x="12" y="17"/>
                      </a:lnTo>
                      <a:lnTo>
                        <a:pt x="12" y="19"/>
                      </a:lnTo>
                      <a:lnTo>
                        <a:pt x="11" y="20"/>
                      </a:lnTo>
                      <a:lnTo>
                        <a:pt x="10" y="21"/>
                      </a:lnTo>
                      <a:lnTo>
                        <a:pt x="9" y="22"/>
                      </a:lnTo>
                      <a:lnTo>
                        <a:pt x="8" y="23"/>
                      </a:lnTo>
                      <a:lnTo>
                        <a:pt x="7" y="23"/>
                      </a:lnTo>
                      <a:lnTo>
                        <a:pt x="6" y="24"/>
                      </a:lnTo>
                      <a:lnTo>
                        <a:pt x="5" y="24"/>
                      </a:lnTo>
                      <a:lnTo>
                        <a:pt x="4" y="24"/>
                      </a:lnTo>
                      <a:lnTo>
                        <a:pt x="3" y="24"/>
                      </a:lnTo>
                      <a:lnTo>
                        <a:pt x="2" y="24"/>
                      </a:lnTo>
                      <a:lnTo>
                        <a:pt x="1" y="23"/>
                      </a:lnTo>
                      <a:lnTo>
                        <a:pt x="0" y="22"/>
                      </a:lnTo>
                      <a:lnTo>
                        <a:pt x="1" y="21"/>
                      </a:lnTo>
                      <a:lnTo>
                        <a:pt x="1" y="19"/>
                      </a:lnTo>
                      <a:lnTo>
                        <a:pt x="2" y="18"/>
                      </a:lnTo>
                      <a:lnTo>
                        <a:pt x="3" y="16"/>
                      </a:lnTo>
                      <a:lnTo>
                        <a:pt x="4" y="14"/>
                      </a:lnTo>
                      <a:lnTo>
                        <a:pt x="5" y="12"/>
                      </a:lnTo>
                      <a:lnTo>
                        <a:pt x="7" y="11"/>
                      </a:lnTo>
                      <a:lnTo>
                        <a:pt x="8" y="9"/>
                      </a:lnTo>
                      <a:lnTo>
                        <a:pt x="9" y="7"/>
                      </a:lnTo>
                      <a:lnTo>
                        <a:pt x="10" y="6"/>
                      </a:lnTo>
                      <a:lnTo>
                        <a:pt x="11" y="5"/>
                      </a:lnTo>
                      <a:lnTo>
                        <a:pt x="12" y="4"/>
                      </a:lnTo>
                      <a:lnTo>
                        <a:pt x="12" y="3"/>
                      </a:lnTo>
                      <a:lnTo>
                        <a:pt x="13" y="2"/>
                      </a:lnTo>
                      <a:lnTo>
                        <a:pt x="14" y="1"/>
                      </a:lnTo>
                      <a:lnTo>
                        <a:pt x="15" y="0"/>
                      </a:lnTo>
                      <a:lnTo>
                        <a:pt x="17" y="0"/>
                      </a:lnTo>
                      <a:close/>
                    </a:path>
                  </a:pathLst>
                </a:custGeom>
                <a:solidFill>
                  <a:srgbClr val="FF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351" name="Freeform 246"/>
                <p:cNvSpPr>
                  <a:spLocks/>
                </p:cNvSpPr>
                <p:nvPr/>
              </p:nvSpPr>
              <p:spPr bwMode="auto">
                <a:xfrm>
                  <a:off x="3111" y="2103"/>
                  <a:ext cx="136" cy="294"/>
                </a:xfrm>
                <a:custGeom>
                  <a:avLst/>
                  <a:gdLst>
                    <a:gd name="T0" fmla="*/ 86 w 136"/>
                    <a:gd name="T1" fmla="*/ 49 h 294"/>
                    <a:gd name="T2" fmla="*/ 78 w 136"/>
                    <a:gd name="T3" fmla="*/ 57 h 294"/>
                    <a:gd name="T4" fmla="*/ 73 w 136"/>
                    <a:gd name="T5" fmla="*/ 65 h 294"/>
                    <a:gd name="T6" fmla="*/ 71 w 136"/>
                    <a:gd name="T7" fmla="*/ 74 h 294"/>
                    <a:gd name="T8" fmla="*/ 72 w 136"/>
                    <a:gd name="T9" fmla="*/ 84 h 294"/>
                    <a:gd name="T10" fmla="*/ 70 w 136"/>
                    <a:gd name="T11" fmla="*/ 98 h 294"/>
                    <a:gd name="T12" fmla="*/ 63 w 136"/>
                    <a:gd name="T13" fmla="*/ 113 h 294"/>
                    <a:gd name="T14" fmla="*/ 56 w 136"/>
                    <a:gd name="T15" fmla="*/ 127 h 294"/>
                    <a:gd name="T16" fmla="*/ 48 w 136"/>
                    <a:gd name="T17" fmla="*/ 142 h 294"/>
                    <a:gd name="T18" fmla="*/ 40 w 136"/>
                    <a:gd name="T19" fmla="*/ 156 h 294"/>
                    <a:gd name="T20" fmla="*/ 33 w 136"/>
                    <a:gd name="T21" fmla="*/ 170 h 294"/>
                    <a:gd name="T22" fmla="*/ 26 w 136"/>
                    <a:gd name="T23" fmla="*/ 185 h 294"/>
                    <a:gd name="T24" fmla="*/ 19 w 136"/>
                    <a:gd name="T25" fmla="*/ 200 h 294"/>
                    <a:gd name="T26" fmla="*/ 13 w 136"/>
                    <a:gd name="T27" fmla="*/ 215 h 294"/>
                    <a:gd name="T28" fmla="*/ 8 w 136"/>
                    <a:gd name="T29" fmla="*/ 231 h 294"/>
                    <a:gd name="T30" fmla="*/ 4 w 136"/>
                    <a:gd name="T31" fmla="*/ 249 h 294"/>
                    <a:gd name="T32" fmla="*/ 1 w 136"/>
                    <a:gd name="T33" fmla="*/ 265 h 294"/>
                    <a:gd name="T34" fmla="*/ 0 w 136"/>
                    <a:gd name="T35" fmla="*/ 278 h 294"/>
                    <a:gd name="T36" fmla="*/ 2 w 136"/>
                    <a:gd name="T37" fmla="*/ 288 h 294"/>
                    <a:gd name="T38" fmla="*/ 8 w 136"/>
                    <a:gd name="T39" fmla="*/ 294 h 294"/>
                    <a:gd name="T40" fmla="*/ 17 w 136"/>
                    <a:gd name="T41" fmla="*/ 288 h 294"/>
                    <a:gd name="T42" fmla="*/ 23 w 136"/>
                    <a:gd name="T43" fmla="*/ 280 h 294"/>
                    <a:gd name="T44" fmla="*/ 28 w 136"/>
                    <a:gd name="T45" fmla="*/ 270 h 294"/>
                    <a:gd name="T46" fmla="*/ 33 w 136"/>
                    <a:gd name="T47" fmla="*/ 257 h 294"/>
                    <a:gd name="T48" fmla="*/ 38 w 136"/>
                    <a:gd name="T49" fmla="*/ 242 h 294"/>
                    <a:gd name="T50" fmla="*/ 41 w 136"/>
                    <a:gd name="T51" fmla="*/ 226 h 294"/>
                    <a:gd name="T52" fmla="*/ 45 w 136"/>
                    <a:gd name="T53" fmla="*/ 210 h 294"/>
                    <a:gd name="T54" fmla="*/ 47 w 136"/>
                    <a:gd name="T55" fmla="*/ 196 h 294"/>
                    <a:gd name="T56" fmla="*/ 49 w 136"/>
                    <a:gd name="T57" fmla="*/ 182 h 294"/>
                    <a:gd name="T58" fmla="*/ 51 w 136"/>
                    <a:gd name="T59" fmla="*/ 169 h 294"/>
                    <a:gd name="T60" fmla="*/ 53 w 136"/>
                    <a:gd name="T61" fmla="*/ 157 h 294"/>
                    <a:gd name="T62" fmla="*/ 56 w 136"/>
                    <a:gd name="T63" fmla="*/ 145 h 294"/>
                    <a:gd name="T64" fmla="*/ 59 w 136"/>
                    <a:gd name="T65" fmla="*/ 135 h 294"/>
                    <a:gd name="T66" fmla="*/ 63 w 136"/>
                    <a:gd name="T67" fmla="*/ 126 h 294"/>
                    <a:gd name="T68" fmla="*/ 68 w 136"/>
                    <a:gd name="T69" fmla="*/ 117 h 294"/>
                    <a:gd name="T70" fmla="*/ 73 w 136"/>
                    <a:gd name="T71" fmla="*/ 110 h 294"/>
                    <a:gd name="T72" fmla="*/ 83 w 136"/>
                    <a:gd name="T73" fmla="*/ 104 h 294"/>
                    <a:gd name="T74" fmla="*/ 90 w 136"/>
                    <a:gd name="T75" fmla="*/ 104 h 294"/>
                    <a:gd name="T76" fmla="*/ 97 w 136"/>
                    <a:gd name="T77" fmla="*/ 105 h 294"/>
                    <a:gd name="T78" fmla="*/ 104 w 136"/>
                    <a:gd name="T79" fmla="*/ 106 h 294"/>
                    <a:gd name="T80" fmla="*/ 111 w 136"/>
                    <a:gd name="T81" fmla="*/ 99 h 294"/>
                    <a:gd name="T82" fmla="*/ 117 w 136"/>
                    <a:gd name="T83" fmla="*/ 92 h 294"/>
                    <a:gd name="T84" fmla="*/ 121 w 136"/>
                    <a:gd name="T85" fmla="*/ 83 h 294"/>
                    <a:gd name="T86" fmla="*/ 124 w 136"/>
                    <a:gd name="T87" fmla="*/ 73 h 294"/>
                    <a:gd name="T88" fmla="*/ 127 w 136"/>
                    <a:gd name="T89" fmla="*/ 62 h 294"/>
                    <a:gd name="T90" fmla="*/ 130 w 136"/>
                    <a:gd name="T91" fmla="*/ 51 h 294"/>
                    <a:gd name="T92" fmla="*/ 132 w 136"/>
                    <a:gd name="T93" fmla="*/ 41 h 294"/>
                    <a:gd name="T94" fmla="*/ 134 w 136"/>
                    <a:gd name="T95" fmla="*/ 31 h 294"/>
                    <a:gd name="T96" fmla="*/ 135 w 136"/>
                    <a:gd name="T97" fmla="*/ 23 h 294"/>
                    <a:gd name="T98" fmla="*/ 136 w 136"/>
                    <a:gd name="T99" fmla="*/ 13 h 294"/>
                    <a:gd name="T100" fmla="*/ 112 w 136"/>
                    <a:gd name="T101" fmla="*/ 58 h 294"/>
                    <a:gd name="T102" fmla="*/ 109 w 136"/>
                    <a:gd name="T103" fmla="*/ 0 h 294"/>
                    <a:gd name="T104" fmla="*/ 109 w 136"/>
                    <a:gd name="T105" fmla="*/ 7 h 294"/>
                    <a:gd name="T106" fmla="*/ 109 w 136"/>
                    <a:gd name="T107" fmla="*/ 16 h 294"/>
                    <a:gd name="T108" fmla="*/ 106 w 136"/>
                    <a:gd name="T109" fmla="*/ 26 h 294"/>
                    <a:gd name="T110" fmla="*/ 100 w 136"/>
                    <a:gd name="T111" fmla="*/ 37 h 294"/>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36"/>
                    <a:gd name="T169" fmla="*/ 0 h 294"/>
                    <a:gd name="T170" fmla="*/ 136 w 136"/>
                    <a:gd name="T171" fmla="*/ 294 h 294"/>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36" h="294">
                      <a:moveTo>
                        <a:pt x="95" y="43"/>
                      </a:moveTo>
                      <a:lnTo>
                        <a:pt x="92" y="44"/>
                      </a:lnTo>
                      <a:lnTo>
                        <a:pt x="91" y="45"/>
                      </a:lnTo>
                      <a:lnTo>
                        <a:pt x="89" y="46"/>
                      </a:lnTo>
                      <a:lnTo>
                        <a:pt x="88" y="48"/>
                      </a:lnTo>
                      <a:lnTo>
                        <a:pt x="86" y="49"/>
                      </a:lnTo>
                      <a:lnTo>
                        <a:pt x="84" y="51"/>
                      </a:lnTo>
                      <a:lnTo>
                        <a:pt x="83" y="52"/>
                      </a:lnTo>
                      <a:lnTo>
                        <a:pt x="82" y="54"/>
                      </a:lnTo>
                      <a:lnTo>
                        <a:pt x="80" y="55"/>
                      </a:lnTo>
                      <a:lnTo>
                        <a:pt x="79" y="56"/>
                      </a:lnTo>
                      <a:lnTo>
                        <a:pt x="78" y="57"/>
                      </a:lnTo>
                      <a:lnTo>
                        <a:pt x="77" y="59"/>
                      </a:lnTo>
                      <a:lnTo>
                        <a:pt x="76" y="60"/>
                      </a:lnTo>
                      <a:lnTo>
                        <a:pt x="75" y="61"/>
                      </a:lnTo>
                      <a:lnTo>
                        <a:pt x="74" y="62"/>
                      </a:lnTo>
                      <a:lnTo>
                        <a:pt x="74" y="64"/>
                      </a:lnTo>
                      <a:lnTo>
                        <a:pt x="73" y="65"/>
                      </a:lnTo>
                      <a:lnTo>
                        <a:pt x="72" y="66"/>
                      </a:lnTo>
                      <a:lnTo>
                        <a:pt x="72" y="68"/>
                      </a:lnTo>
                      <a:lnTo>
                        <a:pt x="72" y="70"/>
                      </a:lnTo>
                      <a:lnTo>
                        <a:pt x="71" y="71"/>
                      </a:lnTo>
                      <a:lnTo>
                        <a:pt x="71" y="72"/>
                      </a:lnTo>
                      <a:lnTo>
                        <a:pt x="71" y="74"/>
                      </a:lnTo>
                      <a:lnTo>
                        <a:pt x="71" y="76"/>
                      </a:lnTo>
                      <a:lnTo>
                        <a:pt x="71" y="77"/>
                      </a:lnTo>
                      <a:lnTo>
                        <a:pt x="71" y="79"/>
                      </a:lnTo>
                      <a:lnTo>
                        <a:pt x="71" y="81"/>
                      </a:lnTo>
                      <a:lnTo>
                        <a:pt x="71" y="82"/>
                      </a:lnTo>
                      <a:lnTo>
                        <a:pt x="72" y="84"/>
                      </a:lnTo>
                      <a:lnTo>
                        <a:pt x="72" y="86"/>
                      </a:lnTo>
                      <a:lnTo>
                        <a:pt x="73" y="88"/>
                      </a:lnTo>
                      <a:lnTo>
                        <a:pt x="74" y="90"/>
                      </a:lnTo>
                      <a:lnTo>
                        <a:pt x="72" y="93"/>
                      </a:lnTo>
                      <a:lnTo>
                        <a:pt x="71" y="95"/>
                      </a:lnTo>
                      <a:lnTo>
                        <a:pt x="70" y="98"/>
                      </a:lnTo>
                      <a:lnTo>
                        <a:pt x="69" y="100"/>
                      </a:lnTo>
                      <a:lnTo>
                        <a:pt x="68" y="103"/>
                      </a:lnTo>
                      <a:lnTo>
                        <a:pt x="67" y="106"/>
                      </a:lnTo>
                      <a:lnTo>
                        <a:pt x="65" y="108"/>
                      </a:lnTo>
                      <a:lnTo>
                        <a:pt x="65" y="111"/>
                      </a:lnTo>
                      <a:lnTo>
                        <a:pt x="63" y="113"/>
                      </a:lnTo>
                      <a:lnTo>
                        <a:pt x="62" y="116"/>
                      </a:lnTo>
                      <a:lnTo>
                        <a:pt x="61" y="118"/>
                      </a:lnTo>
                      <a:lnTo>
                        <a:pt x="59" y="120"/>
                      </a:lnTo>
                      <a:lnTo>
                        <a:pt x="58" y="123"/>
                      </a:lnTo>
                      <a:lnTo>
                        <a:pt x="57" y="125"/>
                      </a:lnTo>
                      <a:lnTo>
                        <a:pt x="56" y="127"/>
                      </a:lnTo>
                      <a:lnTo>
                        <a:pt x="55" y="130"/>
                      </a:lnTo>
                      <a:lnTo>
                        <a:pt x="53" y="132"/>
                      </a:lnTo>
                      <a:lnTo>
                        <a:pt x="52" y="135"/>
                      </a:lnTo>
                      <a:lnTo>
                        <a:pt x="50" y="137"/>
                      </a:lnTo>
                      <a:lnTo>
                        <a:pt x="49" y="139"/>
                      </a:lnTo>
                      <a:lnTo>
                        <a:pt x="48" y="142"/>
                      </a:lnTo>
                      <a:lnTo>
                        <a:pt x="47" y="144"/>
                      </a:lnTo>
                      <a:lnTo>
                        <a:pt x="45" y="147"/>
                      </a:lnTo>
                      <a:lnTo>
                        <a:pt x="44" y="149"/>
                      </a:lnTo>
                      <a:lnTo>
                        <a:pt x="43" y="152"/>
                      </a:lnTo>
                      <a:lnTo>
                        <a:pt x="41" y="154"/>
                      </a:lnTo>
                      <a:lnTo>
                        <a:pt x="40" y="156"/>
                      </a:lnTo>
                      <a:lnTo>
                        <a:pt x="39" y="159"/>
                      </a:lnTo>
                      <a:lnTo>
                        <a:pt x="38" y="161"/>
                      </a:lnTo>
                      <a:lnTo>
                        <a:pt x="37" y="164"/>
                      </a:lnTo>
                      <a:lnTo>
                        <a:pt x="35" y="166"/>
                      </a:lnTo>
                      <a:lnTo>
                        <a:pt x="34" y="168"/>
                      </a:lnTo>
                      <a:lnTo>
                        <a:pt x="33" y="170"/>
                      </a:lnTo>
                      <a:lnTo>
                        <a:pt x="32" y="173"/>
                      </a:lnTo>
                      <a:lnTo>
                        <a:pt x="30" y="175"/>
                      </a:lnTo>
                      <a:lnTo>
                        <a:pt x="29" y="177"/>
                      </a:lnTo>
                      <a:lnTo>
                        <a:pt x="28" y="180"/>
                      </a:lnTo>
                      <a:lnTo>
                        <a:pt x="27" y="182"/>
                      </a:lnTo>
                      <a:lnTo>
                        <a:pt x="26" y="185"/>
                      </a:lnTo>
                      <a:lnTo>
                        <a:pt x="25" y="187"/>
                      </a:lnTo>
                      <a:lnTo>
                        <a:pt x="23" y="190"/>
                      </a:lnTo>
                      <a:lnTo>
                        <a:pt x="22" y="192"/>
                      </a:lnTo>
                      <a:lnTo>
                        <a:pt x="21" y="194"/>
                      </a:lnTo>
                      <a:lnTo>
                        <a:pt x="20" y="197"/>
                      </a:lnTo>
                      <a:lnTo>
                        <a:pt x="19" y="200"/>
                      </a:lnTo>
                      <a:lnTo>
                        <a:pt x="18" y="202"/>
                      </a:lnTo>
                      <a:lnTo>
                        <a:pt x="17" y="205"/>
                      </a:lnTo>
                      <a:lnTo>
                        <a:pt x="16" y="208"/>
                      </a:lnTo>
                      <a:lnTo>
                        <a:pt x="15" y="210"/>
                      </a:lnTo>
                      <a:lnTo>
                        <a:pt x="14" y="213"/>
                      </a:lnTo>
                      <a:lnTo>
                        <a:pt x="13" y="215"/>
                      </a:lnTo>
                      <a:lnTo>
                        <a:pt x="12" y="218"/>
                      </a:lnTo>
                      <a:lnTo>
                        <a:pt x="11" y="220"/>
                      </a:lnTo>
                      <a:lnTo>
                        <a:pt x="10" y="223"/>
                      </a:lnTo>
                      <a:lnTo>
                        <a:pt x="10" y="226"/>
                      </a:lnTo>
                      <a:lnTo>
                        <a:pt x="9" y="229"/>
                      </a:lnTo>
                      <a:lnTo>
                        <a:pt x="8" y="231"/>
                      </a:lnTo>
                      <a:lnTo>
                        <a:pt x="7" y="234"/>
                      </a:lnTo>
                      <a:lnTo>
                        <a:pt x="6" y="237"/>
                      </a:lnTo>
                      <a:lnTo>
                        <a:pt x="6" y="240"/>
                      </a:lnTo>
                      <a:lnTo>
                        <a:pt x="5" y="243"/>
                      </a:lnTo>
                      <a:lnTo>
                        <a:pt x="4" y="246"/>
                      </a:lnTo>
                      <a:lnTo>
                        <a:pt x="4" y="249"/>
                      </a:lnTo>
                      <a:lnTo>
                        <a:pt x="3" y="252"/>
                      </a:lnTo>
                      <a:lnTo>
                        <a:pt x="2" y="255"/>
                      </a:lnTo>
                      <a:lnTo>
                        <a:pt x="2" y="258"/>
                      </a:lnTo>
                      <a:lnTo>
                        <a:pt x="2" y="260"/>
                      </a:lnTo>
                      <a:lnTo>
                        <a:pt x="1" y="263"/>
                      </a:lnTo>
                      <a:lnTo>
                        <a:pt x="1" y="265"/>
                      </a:lnTo>
                      <a:lnTo>
                        <a:pt x="1" y="268"/>
                      </a:lnTo>
                      <a:lnTo>
                        <a:pt x="0" y="270"/>
                      </a:lnTo>
                      <a:lnTo>
                        <a:pt x="0" y="273"/>
                      </a:lnTo>
                      <a:lnTo>
                        <a:pt x="0" y="274"/>
                      </a:lnTo>
                      <a:lnTo>
                        <a:pt x="0" y="276"/>
                      </a:lnTo>
                      <a:lnTo>
                        <a:pt x="0" y="278"/>
                      </a:lnTo>
                      <a:lnTo>
                        <a:pt x="0" y="280"/>
                      </a:lnTo>
                      <a:lnTo>
                        <a:pt x="0" y="281"/>
                      </a:lnTo>
                      <a:lnTo>
                        <a:pt x="1" y="283"/>
                      </a:lnTo>
                      <a:lnTo>
                        <a:pt x="1" y="285"/>
                      </a:lnTo>
                      <a:lnTo>
                        <a:pt x="1" y="286"/>
                      </a:lnTo>
                      <a:lnTo>
                        <a:pt x="2" y="288"/>
                      </a:lnTo>
                      <a:lnTo>
                        <a:pt x="2" y="290"/>
                      </a:lnTo>
                      <a:lnTo>
                        <a:pt x="3" y="292"/>
                      </a:lnTo>
                      <a:lnTo>
                        <a:pt x="5" y="293"/>
                      </a:lnTo>
                      <a:lnTo>
                        <a:pt x="6" y="293"/>
                      </a:lnTo>
                      <a:lnTo>
                        <a:pt x="7" y="294"/>
                      </a:lnTo>
                      <a:lnTo>
                        <a:pt x="8" y="294"/>
                      </a:lnTo>
                      <a:lnTo>
                        <a:pt x="10" y="294"/>
                      </a:lnTo>
                      <a:lnTo>
                        <a:pt x="11" y="293"/>
                      </a:lnTo>
                      <a:lnTo>
                        <a:pt x="13" y="292"/>
                      </a:lnTo>
                      <a:lnTo>
                        <a:pt x="15" y="290"/>
                      </a:lnTo>
                      <a:lnTo>
                        <a:pt x="17" y="289"/>
                      </a:lnTo>
                      <a:lnTo>
                        <a:pt x="17" y="288"/>
                      </a:lnTo>
                      <a:lnTo>
                        <a:pt x="18" y="287"/>
                      </a:lnTo>
                      <a:lnTo>
                        <a:pt x="19" y="285"/>
                      </a:lnTo>
                      <a:lnTo>
                        <a:pt x="20" y="284"/>
                      </a:lnTo>
                      <a:lnTo>
                        <a:pt x="21" y="283"/>
                      </a:lnTo>
                      <a:lnTo>
                        <a:pt x="22" y="282"/>
                      </a:lnTo>
                      <a:lnTo>
                        <a:pt x="23" y="280"/>
                      </a:lnTo>
                      <a:lnTo>
                        <a:pt x="24" y="279"/>
                      </a:lnTo>
                      <a:lnTo>
                        <a:pt x="25" y="277"/>
                      </a:lnTo>
                      <a:lnTo>
                        <a:pt x="26" y="275"/>
                      </a:lnTo>
                      <a:lnTo>
                        <a:pt x="26" y="274"/>
                      </a:lnTo>
                      <a:lnTo>
                        <a:pt x="27" y="272"/>
                      </a:lnTo>
                      <a:lnTo>
                        <a:pt x="28" y="270"/>
                      </a:lnTo>
                      <a:lnTo>
                        <a:pt x="29" y="268"/>
                      </a:lnTo>
                      <a:lnTo>
                        <a:pt x="30" y="266"/>
                      </a:lnTo>
                      <a:lnTo>
                        <a:pt x="31" y="264"/>
                      </a:lnTo>
                      <a:lnTo>
                        <a:pt x="32" y="262"/>
                      </a:lnTo>
                      <a:lnTo>
                        <a:pt x="33" y="259"/>
                      </a:lnTo>
                      <a:lnTo>
                        <a:pt x="33" y="257"/>
                      </a:lnTo>
                      <a:lnTo>
                        <a:pt x="34" y="254"/>
                      </a:lnTo>
                      <a:lnTo>
                        <a:pt x="35" y="252"/>
                      </a:lnTo>
                      <a:lnTo>
                        <a:pt x="36" y="249"/>
                      </a:lnTo>
                      <a:lnTo>
                        <a:pt x="37" y="247"/>
                      </a:lnTo>
                      <a:lnTo>
                        <a:pt x="37" y="244"/>
                      </a:lnTo>
                      <a:lnTo>
                        <a:pt x="38" y="242"/>
                      </a:lnTo>
                      <a:lnTo>
                        <a:pt x="39" y="239"/>
                      </a:lnTo>
                      <a:lnTo>
                        <a:pt x="39" y="236"/>
                      </a:lnTo>
                      <a:lnTo>
                        <a:pt x="40" y="233"/>
                      </a:lnTo>
                      <a:lnTo>
                        <a:pt x="41" y="231"/>
                      </a:lnTo>
                      <a:lnTo>
                        <a:pt x="41" y="228"/>
                      </a:lnTo>
                      <a:lnTo>
                        <a:pt x="41" y="226"/>
                      </a:lnTo>
                      <a:lnTo>
                        <a:pt x="42" y="223"/>
                      </a:lnTo>
                      <a:lnTo>
                        <a:pt x="43" y="220"/>
                      </a:lnTo>
                      <a:lnTo>
                        <a:pt x="43" y="218"/>
                      </a:lnTo>
                      <a:lnTo>
                        <a:pt x="44" y="215"/>
                      </a:lnTo>
                      <a:lnTo>
                        <a:pt x="44" y="213"/>
                      </a:lnTo>
                      <a:lnTo>
                        <a:pt x="45" y="210"/>
                      </a:lnTo>
                      <a:lnTo>
                        <a:pt x="45" y="208"/>
                      </a:lnTo>
                      <a:lnTo>
                        <a:pt x="45" y="205"/>
                      </a:lnTo>
                      <a:lnTo>
                        <a:pt x="46" y="203"/>
                      </a:lnTo>
                      <a:lnTo>
                        <a:pt x="46" y="200"/>
                      </a:lnTo>
                      <a:lnTo>
                        <a:pt x="47" y="198"/>
                      </a:lnTo>
                      <a:lnTo>
                        <a:pt x="47" y="196"/>
                      </a:lnTo>
                      <a:lnTo>
                        <a:pt x="48" y="193"/>
                      </a:lnTo>
                      <a:lnTo>
                        <a:pt x="48" y="191"/>
                      </a:lnTo>
                      <a:lnTo>
                        <a:pt x="48" y="189"/>
                      </a:lnTo>
                      <a:lnTo>
                        <a:pt x="49" y="187"/>
                      </a:lnTo>
                      <a:lnTo>
                        <a:pt x="49" y="185"/>
                      </a:lnTo>
                      <a:lnTo>
                        <a:pt x="49" y="182"/>
                      </a:lnTo>
                      <a:lnTo>
                        <a:pt x="49" y="180"/>
                      </a:lnTo>
                      <a:lnTo>
                        <a:pt x="50" y="177"/>
                      </a:lnTo>
                      <a:lnTo>
                        <a:pt x="50" y="176"/>
                      </a:lnTo>
                      <a:lnTo>
                        <a:pt x="51" y="174"/>
                      </a:lnTo>
                      <a:lnTo>
                        <a:pt x="51" y="171"/>
                      </a:lnTo>
                      <a:lnTo>
                        <a:pt x="51" y="169"/>
                      </a:lnTo>
                      <a:lnTo>
                        <a:pt x="52" y="167"/>
                      </a:lnTo>
                      <a:lnTo>
                        <a:pt x="52" y="165"/>
                      </a:lnTo>
                      <a:lnTo>
                        <a:pt x="53" y="163"/>
                      </a:lnTo>
                      <a:lnTo>
                        <a:pt x="53" y="161"/>
                      </a:lnTo>
                      <a:lnTo>
                        <a:pt x="53" y="159"/>
                      </a:lnTo>
                      <a:lnTo>
                        <a:pt x="53" y="157"/>
                      </a:lnTo>
                      <a:lnTo>
                        <a:pt x="54" y="155"/>
                      </a:lnTo>
                      <a:lnTo>
                        <a:pt x="54" y="153"/>
                      </a:lnTo>
                      <a:lnTo>
                        <a:pt x="55" y="151"/>
                      </a:lnTo>
                      <a:lnTo>
                        <a:pt x="55" y="149"/>
                      </a:lnTo>
                      <a:lnTo>
                        <a:pt x="56" y="147"/>
                      </a:lnTo>
                      <a:lnTo>
                        <a:pt x="56" y="145"/>
                      </a:lnTo>
                      <a:lnTo>
                        <a:pt x="57" y="144"/>
                      </a:lnTo>
                      <a:lnTo>
                        <a:pt x="57" y="142"/>
                      </a:lnTo>
                      <a:lnTo>
                        <a:pt x="57" y="140"/>
                      </a:lnTo>
                      <a:lnTo>
                        <a:pt x="58" y="138"/>
                      </a:lnTo>
                      <a:lnTo>
                        <a:pt x="59" y="137"/>
                      </a:lnTo>
                      <a:lnTo>
                        <a:pt x="59" y="135"/>
                      </a:lnTo>
                      <a:lnTo>
                        <a:pt x="60" y="133"/>
                      </a:lnTo>
                      <a:lnTo>
                        <a:pt x="60" y="132"/>
                      </a:lnTo>
                      <a:lnTo>
                        <a:pt x="61" y="130"/>
                      </a:lnTo>
                      <a:lnTo>
                        <a:pt x="61" y="128"/>
                      </a:lnTo>
                      <a:lnTo>
                        <a:pt x="62" y="127"/>
                      </a:lnTo>
                      <a:lnTo>
                        <a:pt x="63" y="126"/>
                      </a:lnTo>
                      <a:lnTo>
                        <a:pt x="64" y="124"/>
                      </a:lnTo>
                      <a:lnTo>
                        <a:pt x="65" y="123"/>
                      </a:lnTo>
                      <a:lnTo>
                        <a:pt x="65" y="121"/>
                      </a:lnTo>
                      <a:lnTo>
                        <a:pt x="66" y="120"/>
                      </a:lnTo>
                      <a:lnTo>
                        <a:pt x="67" y="119"/>
                      </a:lnTo>
                      <a:lnTo>
                        <a:pt x="68" y="117"/>
                      </a:lnTo>
                      <a:lnTo>
                        <a:pt x="68" y="116"/>
                      </a:lnTo>
                      <a:lnTo>
                        <a:pt x="70" y="115"/>
                      </a:lnTo>
                      <a:lnTo>
                        <a:pt x="71" y="114"/>
                      </a:lnTo>
                      <a:lnTo>
                        <a:pt x="72" y="112"/>
                      </a:lnTo>
                      <a:lnTo>
                        <a:pt x="72" y="111"/>
                      </a:lnTo>
                      <a:lnTo>
                        <a:pt x="73" y="110"/>
                      </a:lnTo>
                      <a:lnTo>
                        <a:pt x="75" y="110"/>
                      </a:lnTo>
                      <a:lnTo>
                        <a:pt x="76" y="108"/>
                      </a:lnTo>
                      <a:lnTo>
                        <a:pt x="78" y="107"/>
                      </a:lnTo>
                      <a:lnTo>
                        <a:pt x="80" y="106"/>
                      </a:lnTo>
                      <a:lnTo>
                        <a:pt x="81" y="105"/>
                      </a:lnTo>
                      <a:lnTo>
                        <a:pt x="83" y="104"/>
                      </a:lnTo>
                      <a:lnTo>
                        <a:pt x="84" y="104"/>
                      </a:lnTo>
                      <a:lnTo>
                        <a:pt x="85" y="104"/>
                      </a:lnTo>
                      <a:lnTo>
                        <a:pt x="86" y="104"/>
                      </a:lnTo>
                      <a:lnTo>
                        <a:pt x="88" y="104"/>
                      </a:lnTo>
                      <a:lnTo>
                        <a:pt x="89" y="104"/>
                      </a:lnTo>
                      <a:lnTo>
                        <a:pt x="90" y="104"/>
                      </a:lnTo>
                      <a:lnTo>
                        <a:pt x="92" y="104"/>
                      </a:lnTo>
                      <a:lnTo>
                        <a:pt x="94" y="105"/>
                      </a:lnTo>
                      <a:lnTo>
                        <a:pt x="95" y="105"/>
                      </a:lnTo>
                      <a:lnTo>
                        <a:pt x="96" y="105"/>
                      </a:lnTo>
                      <a:lnTo>
                        <a:pt x="97" y="105"/>
                      </a:lnTo>
                      <a:lnTo>
                        <a:pt x="98" y="106"/>
                      </a:lnTo>
                      <a:lnTo>
                        <a:pt x="99" y="106"/>
                      </a:lnTo>
                      <a:lnTo>
                        <a:pt x="100" y="106"/>
                      </a:lnTo>
                      <a:lnTo>
                        <a:pt x="101" y="106"/>
                      </a:lnTo>
                      <a:lnTo>
                        <a:pt x="102" y="106"/>
                      </a:lnTo>
                      <a:lnTo>
                        <a:pt x="104" y="106"/>
                      </a:lnTo>
                      <a:lnTo>
                        <a:pt x="104" y="105"/>
                      </a:lnTo>
                      <a:lnTo>
                        <a:pt x="106" y="104"/>
                      </a:lnTo>
                      <a:lnTo>
                        <a:pt x="107" y="104"/>
                      </a:lnTo>
                      <a:lnTo>
                        <a:pt x="108" y="102"/>
                      </a:lnTo>
                      <a:lnTo>
                        <a:pt x="110" y="101"/>
                      </a:lnTo>
                      <a:lnTo>
                        <a:pt x="111" y="99"/>
                      </a:lnTo>
                      <a:lnTo>
                        <a:pt x="113" y="98"/>
                      </a:lnTo>
                      <a:lnTo>
                        <a:pt x="114" y="97"/>
                      </a:lnTo>
                      <a:lnTo>
                        <a:pt x="115" y="95"/>
                      </a:lnTo>
                      <a:lnTo>
                        <a:pt x="115" y="94"/>
                      </a:lnTo>
                      <a:lnTo>
                        <a:pt x="116" y="93"/>
                      </a:lnTo>
                      <a:lnTo>
                        <a:pt x="117" y="92"/>
                      </a:lnTo>
                      <a:lnTo>
                        <a:pt x="118" y="90"/>
                      </a:lnTo>
                      <a:lnTo>
                        <a:pt x="118" y="89"/>
                      </a:lnTo>
                      <a:lnTo>
                        <a:pt x="119" y="87"/>
                      </a:lnTo>
                      <a:lnTo>
                        <a:pt x="119" y="85"/>
                      </a:lnTo>
                      <a:lnTo>
                        <a:pt x="120" y="84"/>
                      </a:lnTo>
                      <a:lnTo>
                        <a:pt x="121" y="83"/>
                      </a:lnTo>
                      <a:lnTo>
                        <a:pt x="121" y="81"/>
                      </a:lnTo>
                      <a:lnTo>
                        <a:pt x="122" y="79"/>
                      </a:lnTo>
                      <a:lnTo>
                        <a:pt x="123" y="78"/>
                      </a:lnTo>
                      <a:lnTo>
                        <a:pt x="123" y="76"/>
                      </a:lnTo>
                      <a:lnTo>
                        <a:pt x="124" y="74"/>
                      </a:lnTo>
                      <a:lnTo>
                        <a:pt x="124" y="73"/>
                      </a:lnTo>
                      <a:lnTo>
                        <a:pt x="125" y="71"/>
                      </a:lnTo>
                      <a:lnTo>
                        <a:pt x="125" y="69"/>
                      </a:lnTo>
                      <a:lnTo>
                        <a:pt x="126" y="67"/>
                      </a:lnTo>
                      <a:lnTo>
                        <a:pt x="126" y="66"/>
                      </a:lnTo>
                      <a:lnTo>
                        <a:pt x="127" y="64"/>
                      </a:lnTo>
                      <a:lnTo>
                        <a:pt x="127" y="62"/>
                      </a:lnTo>
                      <a:lnTo>
                        <a:pt x="128" y="60"/>
                      </a:lnTo>
                      <a:lnTo>
                        <a:pt x="128" y="59"/>
                      </a:lnTo>
                      <a:lnTo>
                        <a:pt x="128" y="56"/>
                      </a:lnTo>
                      <a:lnTo>
                        <a:pt x="129" y="55"/>
                      </a:lnTo>
                      <a:lnTo>
                        <a:pt x="129" y="53"/>
                      </a:lnTo>
                      <a:lnTo>
                        <a:pt x="130" y="51"/>
                      </a:lnTo>
                      <a:lnTo>
                        <a:pt x="130" y="50"/>
                      </a:lnTo>
                      <a:lnTo>
                        <a:pt x="131" y="48"/>
                      </a:lnTo>
                      <a:lnTo>
                        <a:pt x="131" y="46"/>
                      </a:lnTo>
                      <a:lnTo>
                        <a:pt x="131" y="44"/>
                      </a:lnTo>
                      <a:lnTo>
                        <a:pt x="131" y="43"/>
                      </a:lnTo>
                      <a:lnTo>
                        <a:pt x="132" y="41"/>
                      </a:lnTo>
                      <a:lnTo>
                        <a:pt x="132" y="39"/>
                      </a:lnTo>
                      <a:lnTo>
                        <a:pt x="132" y="37"/>
                      </a:lnTo>
                      <a:lnTo>
                        <a:pt x="133" y="35"/>
                      </a:lnTo>
                      <a:lnTo>
                        <a:pt x="133" y="34"/>
                      </a:lnTo>
                      <a:lnTo>
                        <a:pt x="133" y="33"/>
                      </a:lnTo>
                      <a:lnTo>
                        <a:pt x="134" y="31"/>
                      </a:lnTo>
                      <a:lnTo>
                        <a:pt x="134" y="29"/>
                      </a:lnTo>
                      <a:lnTo>
                        <a:pt x="134" y="28"/>
                      </a:lnTo>
                      <a:lnTo>
                        <a:pt x="135" y="27"/>
                      </a:lnTo>
                      <a:lnTo>
                        <a:pt x="135" y="25"/>
                      </a:lnTo>
                      <a:lnTo>
                        <a:pt x="135" y="24"/>
                      </a:lnTo>
                      <a:lnTo>
                        <a:pt x="135" y="23"/>
                      </a:lnTo>
                      <a:lnTo>
                        <a:pt x="135" y="22"/>
                      </a:lnTo>
                      <a:lnTo>
                        <a:pt x="135" y="19"/>
                      </a:lnTo>
                      <a:lnTo>
                        <a:pt x="135" y="17"/>
                      </a:lnTo>
                      <a:lnTo>
                        <a:pt x="135" y="16"/>
                      </a:lnTo>
                      <a:lnTo>
                        <a:pt x="136" y="14"/>
                      </a:lnTo>
                      <a:lnTo>
                        <a:pt x="136" y="13"/>
                      </a:lnTo>
                      <a:lnTo>
                        <a:pt x="136" y="12"/>
                      </a:lnTo>
                      <a:lnTo>
                        <a:pt x="130" y="8"/>
                      </a:lnTo>
                      <a:lnTo>
                        <a:pt x="121" y="66"/>
                      </a:lnTo>
                      <a:lnTo>
                        <a:pt x="112" y="58"/>
                      </a:lnTo>
                      <a:lnTo>
                        <a:pt x="127" y="7"/>
                      </a:lnTo>
                      <a:lnTo>
                        <a:pt x="119" y="4"/>
                      </a:lnTo>
                      <a:lnTo>
                        <a:pt x="108" y="54"/>
                      </a:lnTo>
                      <a:lnTo>
                        <a:pt x="102" y="49"/>
                      </a:lnTo>
                      <a:lnTo>
                        <a:pt x="118" y="3"/>
                      </a:lnTo>
                      <a:lnTo>
                        <a:pt x="109" y="0"/>
                      </a:lnTo>
                      <a:lnTo>
                        <a:pt x="109" y="1"/>
                      </a:lnTo>
                      <a:lnTo>
                        <a:pt x="109" y="2"/>
                      </a:lnTo>
                      <a:lnTo>
                        <a:pt x="109" y="5"/>
                      </a:lnTo>
                      <a:lnTo>
                        <a:pt x="109" y="7"/>
                      </a:lnTo>
                      <a:lnTo>
                        <a:pt x="109" y="8"/>
                      </a:lnTo>
                      <a:lnTo>
                        <a:pt x="109" y="10"/>
                      </a:lnTo>
                      <a:lnTo>
                        <a:pt x="109" y="11"/>
                      </a:lnTo>
                      <a:lnTo>
                        <a:pt x="109" y="12"/>
                      </a:lnTo>
                      <a:lnTo>
                        <a:pt x="109" y="14"/>
                      </a:lnTo>
                      <a:lnTo>
                        <a:pt x="109" y="16"/>
                      </a:lnTo>
                      <a:lnTo>
                        <a:pt x="108" y="17"/>
                      </a:lnTo>
                      <a:lnTo>
                        <a:pt x="108" y="19"/>
                      </a:lnTo>
                      <a:lnTo>
                        <a:pt x="107" y="21"/>
                      </a:lnTo>
                      <a:lnTo>
                        <a:pt x="107" y="22"/>
                      </a:lnTo>
                      <a:lnTo>
                        <a:pt x="106" y="24"/>
                      </a:lnTo>
                      <a:lnTo>
                        <a:pt x="106" y="26"/>
                      </a:lnTo>
                      <a:lnTo>
                        <a:pt x="105" y="28"/>
                      </a:lnTo>
                      <a:lnTo>
                        <a:pt x="104" y="29"/>
                      </a:lnTo>
                      <a:lnTo>
                        <a:pt x="104" y="31"/>
                      </a:lnTo>
                      <a:lnTo>
                        <a:pt x="103" y="33"/>
                      </a:lnTo>
                      <a:lnTo>
                        <a:pt x="101" y="34"/>
                      </a:lnTo>
                      <a:lnTo>
                        <a:pt x="100" y="37"/>
                      </a:lnTo>
                      <a:lnTo>
                        <a:pt x="99" y="38"/>
                      </a:lnTo>
                      <a:lnTo>
                        <a:pt x="98" y="40"/>
                      </a:lnTo>
                      <a:lnTo>
                        <a:pt x="96" y="41"/>
                      </a:lnTo>
                      <a:lnTo>
                        <a:pt x="95" y="43"/>
                      </a:lnTo>
                      <a:close/>
                    </a:path>
                  </a:pathLst>
                </a:custGeom>
                <a:solidFill>
                  <a:srgbClr val="DEEBF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352" name="Freeform 247"/>
                <p:cNvSpPr>
                  <a:spLocks/>
                </p:cNvSpPr>
                <p:nvPr/>
              </p:nvSpPr>
              <p:spPr bwMode="auto">
                <a:xfrm>
                  <a:off x="3137" y="2081"/>
                  <a:ext cx="66" cy="128"/>
                </a:xfrm>
                <a:custGeom>
                  <a:avLst/>
                  <a:gdLst>
                    <a:gd name="T0" fmla="*/ 40 w 66"/>
                    <a:gd name="T1" fmla="*/ 20 h 128"/>
                    <a:gd name="T2" fmla="*/ 42 w 66"/>
                    <a:gd name="T3" fmla="*/ 16 h 128"/>
                    <a:gd name="T4" fmla="*/ 44 w 66"/>
                    <a:gd name="T5" fmla="*/ 12 h 128"/>
                    <a:gd name="T6" fmla="*/ 46 w 66"/>
                    <a:gd name="T7" fmla="*/ 8 h 128"/>
                    <a:gd name="T8" fmla="*/ 48 w 66"/>
                    <a:gd name="T9" fmla="*/ 6 h 128"/>
                    <a:gd name="T10" fmla="*/ 50 w 66"/>
                    <a:gd name="T11" fmla="*/ 3 h 128"/>
                    <a:gd name="T12" fmla="*/ 51 w 66"/>
                    <a:gd name="T13" fmla="*/ 1 h 128"/>
                    <a:gd name="T14" fmla="*/ 55 w 66"/>
                    <a:gd name="T15" fmla="*/ 0 h 128"/>
                    <a:gd name="T16" fmla="*/ 58 w 66"/>
                    <a:gd name="T17" fmla="*/ 0 h 128"/>
                    <a:gd name="T18" fmla="*/ 61 w 66"/>
                    <a:gd name="T19" fmla="*/ 1 h 128"/>
                    <a:gd name="T20" fmla="*/ 62 w 66"/>
                    <a:gd name="T21" fmla="*/ 2 h 128"/>
                    <a:gd name="T22" fmla="*/ 64 w 66"/>
                    <a:gd name="T23" fmla="*/ 6 h 128"/>
                    <a:gd name="T24" fmla="*/ 65 w 66"/>
                    <a:gd name="T25" fmla="*/ 10 h 128"/>
                    <a:gd name="T26" fmla="*/ 66 w 66"/>
                    <a:gd name="T27" fmla="*/ 14 h 128"/>
                    <a:gd name="T28" fmla="*/ 66 w 66"/>
                    <a:gd name="T29" fmla="*/ 18 h 128"/>
                    <a:gd name="T30" fmla="*/ 66 w 66"/>
                    <a:gd name="T31" fmla="*/ 21 h 128"/>
                    <a:gd name="T32" fmla="*/ 66 w 66"/>
                    <a:gd name="T33" fmla="*/ 24 h 128"/>
                    <a:gd name="T34" fmla="*/ 66 w 66"/>
                    <a:gd name="T35" fmla="*/ 26 h 128"/>
                    <a:gd name="T36" fmla="*/ 65 w 66"/>
                    <a:gd name="T37" fmla="*/ 29 h 128"/>
                    <a:gd name="T38" fmla="*/ 65 w 66"/>
                    <a:gd name="T39" fmla="*/ 32 h 128"/>
                    <a:gd name="T40" fmla="*/ 65 w 66"/>
                    <a:gd name="T41" fmla="*/ 34 h 128"/>
                    <a:gd name="T42" fmla="*/ 64 w 66"/>
                    <a:gd name="T43" fmla="*/ 37 h 128"/>
                    <a:gd name="T44" fmla="*/ 64 w 66"/>
                    <a:gd name="T45" fmla="*/ 39 h 128"/>
                    <a:gd name="T46" fmla="*/ 63 w 66"/>
                    <a:gd name="T47" fmla="*/ 41 h 128"/>
                    <a:gd name="T48" fmla="*/ 63 w 66"/>
                    <a:gd name="T49" fmla="*/ 44 h 128"/>
                    <a:gd name="T50" fmla="*/ 62 w 66"/>
                    <a:gd name="T51" fmla="*/ 49 h 128"/>
                    <a:gd name="T52" fmla="*/ 61 w 66"/>
                    <a:gd name="T53" fmla="*/ 52 h 128"/>
                    <a:gd name="T54" fmla="*/ 60 w 66"/>
                    <a:gd name="T55" fmla="*/ 56 h 128"/>
                    <a:gd name="T56" fmla="*/ 60 w 66"/>
                    <a:gd name="T57" fmla="*/ 59 h 128"/>
                    <a:gd name="T58" fmla="*/ 58 w 66"/>
                    <a:gd name="T59" fmla="*/ 61 h 128"/>
                    <a:gd name="T60" fmla="*/ 56 w 66"/>
                    <a:gd name="T61" fmla="*/ 65 h 128"/>
                    <a:gd name="T62" fmla="*/ 53 w 66"/>
                    <a:gd name="T63" fmla="*/ 69 h 128"/>
                    <a:gd name="T64" fmla="*/ 51 w 66"/>
                    <a:gd name="T65" fmla="*/ 71 h 128"/>
                    <a:gd name="T66" fmla="*/ 50 w 66"/>
                    <a:gd name="T67" fmla="*/ 74 h 128"/>
                    <a:gd name="T68" fmla="*/ 48 w 66"/>
                    <a:gd name="T69" fmla="*/ 77 h 128"/>
                    <a:gd name="T70" fmla="*/ 46 w 66"/>
                    <a:gd name="T71" fmla="*/ 79 h 128"/>
                    <a:gd name="T72" fmla="*/ 44 w 66"/>
                    <a:gd name="T73" fmla="*/ 82 h 128"/>
                    <a:gd name="T74" fmla="*/ 42 w 66"/>
                    <a:gd name="T75" fmla="*/ 85 h 128"/>
                    <a:gd name="T76" fmla="*/ 40 w 66"/>
                    <a:gd name="T77" fmla="*/ 88 h 128"/>
                    <a:gd name="T78" fmla="*/ 38 w 66"/>
                    <a:gd name="T79" fmla="*/ 91 h 128"/>
                    <a:gd name="T80" fmla="*/ 35 w 66"/>
                    <a:gd name="T81" fmla="*/ 94 h 128"/>
                    <a:gd name="T82" fmla="*/ 34 w 66"/>
                    <a:gd name="T83" fmla="*/ 97 h 128"/>
                    <a:gd name="T84" fmla="*/ 31 w 66"/>
                    <a:gd name="T85" fmla="*/ 100 h 128"/>
                    <a:gd name="T86" fmla="*/ 29 w 66"/>
                    <a:gd name="T87" fmla="*/ 103 h 128"/>
                    <a:gd name="T88" fmla="*/ 27 w 66"/>
                    <a:gd name="T89" fmla="*/ 106 h 128"/>
                    <a:gd name="T90" fmla="*/ 25 w 66"/>
                    <a:gd name="T91" fmla="*/ 109 h 128"/>
                    <a:gd name="T92" fmla="*/ 23 w 66"/>
                    <a:gd name="T93" fmla="*/ 111 h 128"/>
                    <a:gd name="T94" fmla="*/ 21 w 66"/>
                    <a:gd name="T95" fmla="*/ 114 h 128"/>
                    <a:gd name="T96" fmla="*/ 18 w 66"/>
                    <a:gd name="T97" fmla="*/ 119 h 128"/>
                    <a:gd name="T98" fmla="*/ 15 w 66"/>
                    <a:gd name="T99" fmla="*/ 122 h 128"/>
                    <a:gd name="T100" fmla="*/ 13 w 66"/>
                    <a:gd name="T101" fmla="*/ 125 h 128"/>
                    <a:gd name="T102" fmla="*/ 11 w 66"/>
                    <a:gd name="T103" fmla="*/ 128 h 128"/>
                    <a:gd name="T104" fmla="*/ 0 w 66"/>
                    <a:gd name="T105" fmla="*/ 119 h 128"/>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66"/>
                    <a:gd name="T160" fmla="*/ 0 h 128"/>
                    <a:gd name="T161" fmla="*/ 66 w 66"/>
                    <a:gd name="T162" fmla="*/ 128 h 128"/>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66" h="128">
                      <a:moveTo>
                        <a:pt x="0" y="119"/>
                      </a:moveTo>
                      <a:lnTo>
                        <a:pt x="40" y="20"/>
                      </a:lnTo>
                      <a:lnTo>
                        <a:pt x="41" y="18"/>
                      </a:lnTo>
                      <a:lnTo>
                        <a:pt x="42" y="16"/>
                      </a:lnTo>
                      <a:lnTo>
                        <a:pt x="43" y="13"/>
                      </a:lnTo>
                      <a:lnTo>
                        <a:pt x="44" y="12"/>
                      </a:lnTo>
                      <a:lnTo>
                        <a:pt x="45" y="10"/>
                      </a:lnTo>
                      <a:lnTo>
                        <a:pt x="46" y="8"/>
                      </a:lnTo>
                      <a:lnTo>
                        <a:pt x="47" y="7"/>
                      </a:lnTo>
                      <a:lnTo>
                        <a:pt x="48" y="6"/>
                      </a:lnTo>
                      <a:lnTo>
                        <a:pt x="49" y="4"/>
                      </a:lnTo>
                      <a:lnTo>
                        <a:pt x="50" y="3"/>
                      </a:lnTo>
                      <a:lnTo>
                        <a:pt x="50" y="2"/>
                      </a:lnTo>
                      <a:lnTo>
                        <a:pt x="51" y="1"/>
                      </a:lnTo>
                      <a:lnTo>
                        <a:pt x="53" y="0"/>
                      </a:lnTo>
                      <a:lnTo>
                        <a:pt x="55" y="0"/>
                      </a:lnTo>
                      <a:lnTo>
                        <a:pt x="57" y="0"/>
                      </a:lnTo>
                      <a:lnTo>
                        <a:pt x="58" y="0"/>
                      </a:lnTo>
                      <a:lnTo>
                        <a:pt x="59" y="0"/>
                      </a:lnTo>
                      <a:lnTo>
                        <a:pt x="61" y="1"/>
                      </a:lnTo>
                      <a:lnTo>
                        <a:pt x="62" y="1"/>
                      </a:lnTo>
                      <a:lnTo>
                        <a:pt x="62" y="2"/>
                      </a:lnTo>
                      <a:lnTo>
                        <a:pt x="63" y="4"/>
                      </a:lnTo>
                      <a:lnTo>
                        <a:pt x="64" y="6"/>
                      </a:lnTo>
                      <a:lnTo>
                        <a:pt x="64" y="7"/>
                      </a:lnTo>
                      <a:lnTo>
                        <a:pt x="65" y="10"/>
                      </a:lnTo>
                      <a:lnTo>
                        <a:pt x="65" y="12"/>
                      </a:lnTo>
                      <a:lnTo>
                        <a:pt x="66" y="14"/>
                      </a:lnTo>
                      <a:lnTo>
                        <a:pt x="66" y="16"/>
                      </a:lnTo>
                      <a:lnTo>
                        <a:pt x="66" y="18"/>
                      </a:lnTo>
                      <a:lnTo>
                        <a:pt x="66" y="19"/>
                      </a:lnTo>
                      <a:lnTo>
                        <a:pt x="66" y="21"/>
                      </a:lnTo>
                      <a:lnTo>
                        <a:pt x="66" y="22"/>
                      </a:lnTo>
                      <a:lnTo>
                        <a:pt x="66" y="24"/>
                      </a:lnTo>
                      <a:lnTo>
                        <a:pt x="66" y="26"/>
                      </a:lnTo>
                      <a:lnTo>
                        <a:pt x="65" y="27"/>
                      </a:lnTo>
                      <a:lnTo>
                        <a:pt x="65" y="29"/>
                      </a:lnTo>
                      <a:lnTo>
                        <a:pt x="65" y="30"/>
                      </a:lnTo>
                      <a:lnTo>
                        <a:pt x="65" y="32"/>
                      </a:lnTo>
                      <a:lnTo>
                        <a:pt x="65" y="33"/>
                      </a:lnTo>
                      <a:lnTo>
                        <a:pt x="65" y="34"/>
                      </a:lnTo>
                      <a:lnTo>
                        <a:pt x="64" y="35"/>
                      </a:lnTo>
                      <a:lnTo>
                        <a:pt x="64" y="37"/>
                      </a:lnTo>
                      <a:lnTo>
                        <a:pt x="64" y="38"/>
                      </a:lnTo>
                      <a:lnTo>
                        <a:pt x="64" y="39"/>
                      </a:lnTo>
                      <a:lnTo>
                        <a:pt x="63" y="40"/>
                      </a:lnTo>
                      <a:lnTo>
                        <a:pt x="63" y="41"/>
                      </a:lnTo>
                      <a:lnTo>
                        <a:pt x="63" y="43"/>
                      </a:lnTo>
                      <a:lnTo>
                        <a:pt x="63" y="44"/>
                      </a:lnTo>
                      <a:lnTo>
                        <a:pt x="62" y="46"/>
                      </a:lnTo>
                      <a:lnTo>
                        <a:pt x="62" y="49"/>
                      </a:lnTo>
                      <a:lnTo>
                        <a:pt x="62" y="50"/>
                      </a:lnTo>
                      <a:lnTo>
                        <a:pt x="61" y="52"/>
                      </a:lnTo>
                      <a:lnTo>
                        <a:pt x="61" y="54"/>
                      </a:lnTo>
                      <a:lnTo>
                        <a:pt x="60" y="56"/>
                      </a:lnTo>
                      <a:lnTo>
                        <a:pt x="60" y="57"/>
                      </a:lnTo>
                      <a:lnTo>
                        <a:pt x="60" y="59"/>
                      </a:lnTo>
                      <a:lnTo>
                        <a:pt x="59" y="60"/>
                      </a:lnTo>
                      <a:lnTo>
                        <a:pt x="58" y="61"/>
                      </a:lnTo>
                      <a:lnTo>
                        <a:pt x="57" y="63"/>
                      </a:lnTo>
                      <a:lnTo>
                        <a:pt x="56" y="65"/>
                      </a:lnTo>
                      <a:lnTo>
                        <a:pt x="55" y="67"/>
                      </a:lnTo>
                      <a:lnTo>
                        <a:pt x="53" y="69"/>
                      </a:lnTo>
                      <a:lnTo>
                        <a:pt x="52" y="70"/>
                      </a:lnTo>
                      <a:lnTo>
                        <a:pt x="51" y="71"/>
                      </a:lnTo>
                      <a:lnTo>
                        <a:pt x="50" y="73"/>
                      </a:lnTo>
                      <a:lnTo>
                        <a:pt x="50" y="74"/>
                      </a:lnTo>
                      <a:lnTo>
                        <a:pt x="49" y="75"/>
                      </a:lnTo>
                      <a:lnTo>
                        <a:pt x="48" y="77"/>
                      </a:lnTo>
                      <a:lnTo>
                        <a:pt x="47" y="78"/>
                      </a:lnTo>
                      <a:lnTo>
                        <a:pt x="46" y="79"/>
                      </a:lnTo>
                      <a:lnTo>
                        <a:pt x="45" y="81"/>
                      </a:lnTo>
                      <a:lnTo>
                        <a:pt x="44" y="82"/>
                      </a:lnTo>
                      <a:lnTo>
                        <a:pt x="43" y="84"/>
                      </a:lnTo>
                      <a:lnTo>
                        <a:pt x="42" y="85"/>
                      </a:lnTo>
                      <a:lnTo>
                        <a:pt x="41" y="87"/>
                      </a:lnTo>
                      <a:lnTo>
                        <a:pt x="40" y="88"/>
                      </a:lnTo>
                      <a:lnTo>
                        <a:pt x="39" y="89"/>
                      </a:lnTo>
                      <a:lnTo>
                        <a:pt x="38" y="91"/>
                      </a:lnTo>
                      <a:lnTo>
                        <a:pt x="37" y="93"/>
                      </a:lnTo>
                      <a:lnTo>
                        <a:pt x="35" y="94"/>
                      </a:lnTo>
                      <a:lnTo>
                        <a:pt x="35" y="95"/>
                      </a:lnTo>
                      <a:lnTo>
                        <a:pt x="34" y="97"/>
                      </a:lnTo>
                      <a:lnTo>
                        <a:pt x="32" y="99"/>
                      </a:lnTo>
                      <a:lnTo>
                        <a:pt x="31" y="100"/>
                      </a:lnTo>
                      <a:lnTo>
                        <a:pt x="30" y="101"/>
                      </a:lnTo>
                      <a:lnTo>
                        <a:pt x="29" y="103"/>
                      </a:lnTo>
                      <a:lnTo>
                        <a:pt x="28" y="104"/>
                      </a:lnTo>
                      <a:lnTo>
                        <a:pt x="27" y="106"/>
                      </a:lnTo>
                      <a:lnTo>
                        <a:pt x="26" y="107"/>
                      </a:lnTo>
                      <a:lnTo>
                        <a:pt x="25" y="109"/>
                      </a:lnTo>
                      <a:lnTo>
                        <a:pt x="24" y="110"/>
                      </a:lnTo>
                      <a:lnTo>
                        <a:pt x="23" y="111"/>
                      </a:lnTo>
                      <a:lnTo>
                        <a:pt x="22" y="112"/>
                      </a:lnTo>
                      <a:lnTo>
                        <a:pt x="21" y="114"/>
                      </a:lnTo>
                      <a:lnTo>
                        <a:pt x="19" y="116"/>
                      </a:lnTo>
                      <a:lnTo>
                        <a:pt x="18" y="119"/>
                      </a:lnTo>
                      <a:lnTo>
                        <a:pt x="16" y="120"/>
                      </a:lnTo>
                      <a:lnTo>
                        <a:pt x="15" y="122"/>
                      </a:lnTo>
                      <a:lnTo>
                        <a:pt x="14" y="123"/>
                      </a:lnTo>
                      <a:lnTo>
                        <a:pt x="13" y="125"/>
                      </a:lnTo>
                      <a:lnTo>
                        <a:pt x="11" y="127"/>
                      </a:lnTo>
                      <a:lnTo>
                        <a:pt x="11" y="128"/>
                      </a:lnTo>
                      <a:lnTo>
                        <a:pt x="0" y="119"/>
                      </a:lnTo>
                      <a:close/>
                    </a:path>
                  </a:pathLst>
                </a:custGeom>
                <a:solidFill>
                  <a:srgbClr val="DEEBF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353" name="Freeform 248"/>
                <p:cNvSpPr>
                  <a:spLocks/>
                </p:cNvSpPr>
                <p:nvPr/>
              </p:nvSpPr>
              <p:spPr bwMode="auto">
                <a:xfrm>
                  <a:off x="3064" y="2207"/>
                  <a:ext cx="82" cy="155"/>
                </a:xfrm>
                <a:custGeom>
                  <a:avLst/>
                  <a:gdLst>
                    <a:gd name="T0" fmla="*/ 82 w 82"/>
                    <a:gd name="T1" fmla="*/ 16 h 155"/>
                    <a:gd name="T2" fmla="*/ 80 w 82"/>
                    <a:gd name="T3" fmla="*/ 17 h 155"/>
                    <a:gd name="T4" fmla="*/ 78 w 82"/>
                    <a:gd name="T5" fmla="*/ 18 h 155"/>
                    <a:gd name="T6" fmla="*/ 76 w 82"/>
                    <a:gd name="T7" fmla="*/ 21 h 155"/>
                    <a:gd name="T8" fmla="*/ 73 w 82"/>
                    <a:gd name="T9" fmla="*/ 23 h 155"/>
                    <a:gd name="T10" fmla="*/ 69 w 82"/>
                    <a:gd name="T11" fmla="*/ 27 h 155"/>
                    <a:gd name="T12" fmla="*/ 65 w 82"/>
                    <a:gd name="T13" fmla="*/ 30 h 155"/>
                    <a:gd name="T14" fmla="*/ 64 w 82"/>
                    <a:gd name="T15" fmla="*/ 33 h 155"/>
                    <a:gd name="T16" fmla="*/ 62 w 82"/>
                    <a:gd name="T17" fmla="*/ 35 h 155"/>
                    <a:gd name="T18" fmla="*/ 60 w 82"/>
                    <a:gd name="T19" fmla="*/ 38 h 155"/>
                    <a:gd name="T20" fmla="*/ 58 w 82"/>
                    <a:gd name="T21" fmla="*/ 41 h 155"/>
                    <a:gd name="T22" fmla="*/ 56 w 82"/>
                    <a:gd name="T23" fmla="*/ 44 h 155"/>
                    <a:gd name="T24" fmla="*/ 54 w 82"/>
                    <a:gd name="T25" fmla="*/ 48 h 155"/>
                    <a:gd name="T26" fmla="*/ 52 w 82"/>
                    <a:gd name="T27" fmla="*/ 51 h 155"/>
                    <a:gd name="T28" fmla="*/ 50 w 82"/>
                    <a:gd name="T29" fmla="*/ 55 h 155"/>
                    <a:gd name="T30" fmla="*/ 49 w 82"/>
                    <a:gd name="T31" fmla="*/ 59 h 155"/>
                    <a:gd name="T32" fmla="*/ 47 w 82"/>
                    <a:gd name="T33" fmla="*/ 63 h 155"/>
                    <a:gd name="T34" fmla="*/ 46 w 82"/>
                    <a:gd name="T35" fmla="*/ 67 h 155"/>
                    <a:gd name="T36" fmla="*/ 45 w 82"/>
                    <a:gd name="T37" fmla="*/ 72 h 155"/>
                    <a:gd name="T38" fmla="*/ 44 w 82"/>
                    <a:gd name="T39" fmla="*/ 77 h 155"/>
                    <a:gd name="T40" fmla="*/ 43 w 82"/>
                    <a:gd name="T41" fmla="*/ 82 h 155"/>
                    <a:gd name="T42" fmla="*/ 41 w 82"/>
                    <a:gd name="T43" fmla="*/ 87 h 155"/>
                    <a:gd name="T44" fmla="*/ 41 w 82"/>
                    <a:gd name="T45" fmla="*/ 93 h 155"/>
                    <a:gd name="T46" fmla="*/ 41 w 82"/>
                    <a:gd name="T47" fmla="*/ 99 h 155"/>
                    <a:gd name="T48" fmla="*/ 41 w 82"/>
                    <a:gd name="T49" fmla="*/ 106 h 155"/>
                    <a:gd name="T50" fmla="*/ 40 w 82"/>
                    <a:gd name="T51" fmla="*/ 111 h 155"/>
                    <a:gd name="T52" fmla="*/ 39 w 82"/>
                    <a:gd name="T53" fmla="*/ 117 h 155"/>
                    <a:gd name="T54" fmla="*/ 38 w 82"/>
                    <a:gd name="T55" fmla="*/ 122 h 155"/>
                    <a:gd name="T56" fmla="*/ 38 w 82"/>
                    <a:gd name="T57" fmla="*/ 127 h 155"/>
                    <a:gd name="T58" fmla="*/ 36 w 82"/>
                    <a:gd name="T59" fmla="*/ 132 h 155"/>
                    <a:gd name="T60" fmla="*/ 34 w 82"/>
                    <a:gd name="T61" fmla="*/ 136 h 155"/>
                    <a:gd name="T62" fmla="*/ 33 w 82"/>
                    <a:gd name="T63" fmla="*/ 139 h 155"/>
                    <a:gd name="T64" fmla="*/ 31 w 82"/>
                    <a:gd name="T65" fmla="*/ 143 h 155"/>
                    <a:gd name="T66" fmla="*/ 29 w 82"/>
                    <a:gd name="T67" fmla="*/ 145 h 155"/>
                    <a:gd name="T68" fmla="*/ 27 w 82"/>
                    <a:gd name="T69" fmla="*/ 148 h 155"/>
                    <a:gd name="T70" fmla="*/ 25 w 82"/>
                    <a:gd name="T71" fmla="*/ 150 h 155"/>
                    <a:gd name="T72" fmla="*/ 22 w 82"/>
                    <a:gd name="T73" fmla="*/ 152 h 155"/>
                    <a:gd name="T74" fmla="*/ 20 w 82"/>
                    <a:gd name="T75" fmla="*/ 153 h 155"/>
                    <a:gd name="T76" fmla="*/ 18 w 82"/>
                    <a:gd name="T77" fmla="*/ 154 h 155"/>
                    <a:gd name="T78" fmla="*/ 16 w 82"/>
                    <a:gd name="T79" fmla="*/ 155 h 155"/>
                    <a:gd name="T80" fmla="*/ 14 w 82"/>
                    <a:gd name="T81" fmla="*/ 155 h 155"/>
                    <a:gd name="T82" fmla="*/ 11 w 82"/>
                    <a:gd name="T83" fmla="*/ 155 h 155"/>
                    <a:gd name="T84" fmla="*/ 10 w 82"/>
                    <a:gd name="T85" fmla="*/ 155 h 155"/>
                    <a:gd name="T86" fmla="*/ 8 w 82"/>
                    <a:gd name="T87" fmla="*/ 154 h 155"/>
                    <a:gd name="T88" fmla="*/ 6 w 82"/>
                    <a:gd name="T89" fmla="*/ 153 h 155"/>
                    <a:gd name="T90" fmla="*/ 3 w 82"/>
                    <a:gd name="T91" fmla="*/ 150 h 155"/>
                    <a:gd name="T92" fmla="*/ 1 w 82"/>
                    <a:gd name="T93" fmla="*/ 147 h 155"/>
                    <a:gd name="T94" fmla="*/ 1 w 82"/>
                    <a:gd name="T95" fmla="*/ 144 h 155"/>
                    <a:gd name="T96" fmla="*/ 0 w 82"/>
                    <a:gd name="T97" fmla="*/ 141 h 155"/>
                    <a:gd name="T98" fmla="*/ 0 w 82"/>
                    <a:gd name="T99" fmla="*/ 138 h 155"/>
                    <a:gd name="T100" fmla="*/ 1 w 82"/>
                    <a:gd name="T101" fmla="*/ 136 h 155"/>
                    <a:gd name="T102" fmla="*/ 2 w 82"/>
                    <a:gd name="T103" fmla="*/ 132 h 155"/>
                    <a:gd name="T104" fmla="*/ 3 w 82"/>
                    <a:gd name="T105" fmla="*/ 128 h 155"/>
                    <a:gd name="T106" fmla="*/ 5 w 82"/>
                    <a:gd name="T107" fmla="*/ 124 h 155"/>
                    <a:gd name="T108" fmla="*/ 7 w 82"/>
                    <a:gd name="T109" fmla="*/ 121 h 155"/>
                    <a:gd name="T110" fmla="*/ 67 w 82"/>
                    <a:gd name="T111" fmla="*/ 0 h 15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82"/>
                    <a:gd name="T169" fmla="*/ 0 h 155"/>
                    <a:gd name="T170" fmla="*/ 82 w 82"/>
                    <a:gd name="T171" fmla="*/ 155 h 15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82" h="155">
                      <a:moveTo>
                        <a:pt x="67" y="0"/>
                      </a:moveTo>
                      <a:lnTo>
                        <a:pt x="82" y="16"/>
                      </a:lnTo>
                      <a:lnTo>
                        <a:pt x="81" y="16"/>
                      </a:lnTo>
                      <a:lnTo>
                        <a:pt x="80" y="17"/>
                      </a:lnTo>
                      <a:lnTo>
                        <a:pt x="79" y="18"/>
                      </a:lnTo>
                      <a:lnTo>
                        <a:pt x="78" y="18"/>
                      </a:lnTo>
                      <a:lnTo>
                        <a:pt x="77" y="19"/>
                      </a:lnTo>
                      <a:lnTo>
                        <a:pt x="76" y="21"/>
                      </a:lnTo>
                      <a:lnTo>
                        <a:pt x="74" y="22"/>
                      </a:lnTo>
                      <a:lnTo>
                        <a:pt x="73" y="23"/>
                      </a:lnTo>
                      <a:lnTo>
                        <a:pt x="71" y="24"/>
                      </a:lnTo>
                      <a:lnTo>
                        <a:pt x="69" y="27"/>
                      </a:lnTo>
                      <a:lnTo>
                        <a:pt x="67" y="28"/>
                      </a:lnTo>
                      <a:lnTo>
                        <a:pt x="65" y="30"/>
                      </a:lnTo>
                      <a:lnTo>
                        <a:pt x="65" y="32"/>
                      </a:lnTo>
                      <a:lnTo>
                        <a:pt x="64" y="33"/>
                      </a:lnTo>
                      <a:lnTo>
                        <a:pt x="63" y="34"/>
                      </a:lnTo>
                      <a:lnTo>
                        <a:pt x="62" y="35"/>
                      </a:lnTo>
                      <a:lnTo>
                        <a:pt x="61" y="37"/>
                      </a:lnTo>
                      <a:lnTo>
                        <a:pt x="60" y="38"/>
                      </a:lnTo>
                      <a:lnTo>
                        <a:pt x="59" y="39"/>
                      </a:lnTo>
                      <a:lnTo>
                        <a:pt x="58" y="41"/>
                      </a:lnTo>
                      <a:lnTo>
                        <a:pt x="57" y="42"/>
                      </a:lnTo>
                      <a:lnTo>
                        <a:pt x="56" y="44"/>
                      </a:lnTo>
                      <a:lnTo>
                        <a:pt x="55" y="45"/>
                      </a:lnTo>
                      <a:lnTo>
                        <a:pt x="54" y="48"/>
                      </a:lnTo>
                      <a:lnTo>
                        <a:pt x="53" y="49"/>
                      </a:lnTo>
                      <a:lnTo>
                        <a:pt x="52" y="51"/>
                      </a:lnTo>
                      <a:lnTo>
                        <a:pt x="51" y="52"/>
                      </a:lnTo>
                      <a:lnTo>
                        <a:pt x="50" y="55"/>
                      </a:lnTo>
                      <a:lnTo>
                        <a:pt x="49" y="56"/>
                      </a:lnTo>
                      <a:lnTo>
                        <a:pt x="49" y="59"/>
                      </a:lnTo>
                      <a:lnTo>
                        <a:pt x="48" y="61"/>
                      </a:lnTo>
                      <a:lnTo>
                        <a:pt x="47" y="63"/>
                      </a:lnTo>
                      <a:lnTo>
                        <a:pt x="46" y="65"/>
                      </a:lnTo>
                      <a:lnTo>
                        <a:pt x="46" y="67"/>
                      </a:lnTo>
                      <a:lnTo>
                        <a:pt x="45" y="70"/>
                      </a:lnTo>
                      <a:lnTo>
                        <a:pt x="45" y="72"/>
                      </a:lnTo>
                      <a:lnTo>
                        <a:pt x="44" y="74"/>
                      </a:lnTo>
                      <a:lnTo>
                        <a:pt x="44" y="77"/>
                      </a:lnTo>
                      <a:lnTo>
                        <a:pt x="43" y="79"/>
                      </a:lnTo>
                      <a:lnTo>
                        <a:pt x="43" y="82"/>
                      </a:lnTo>
                      <a:lnTo>
                        <a:pt x="42" y="84"/>
                      </a:lnTo>
                      <a:lnTo>
                        <a:pt x="41" y="87"/>
                      </a:lnTo>
                      <a:lnTo>
                        <a:pt x="41" y="90"/>
                      </a:lnTo>
                      <a:lnTo>
                        <a:pt x="41" y="93"/>
                      </a:lnTo>
                      <a:lnTo>
                        <a:pt x="41" y="96"/>
                      </a:lnTo>
                      <a:lnTo>
                        <a:pt x="41" y="99"/>
                      </a:lnTo>
                      <a:lnTo>
                        <a:pt x="41" y="102"/>
                      </a:lnTo>
                      <a:lnTo>
                        <a:pt x="41" y="106"/>
                      </a:lnTo>
                      <a:lnTo>
                        <a:pt x="40" y="109"/>
                      </a:lnTo>
                      <a:lnTo>
                        <a:pt x="40" y="111"/>
                      </a:lnTo>
                      <a:lnTo>
                        <a:pt x="40" y="114"/>
                      </a:lnTo>
                      <a:lnTo>
                        <a:pt x="39" y="117"/>
                      </a:lnTo>
                      <a:lnTo>
                        <a:pt x="39" y="120"/>
                      </a:lnTo>
                      <a:lnTo>
                        <a:pt x="38" y="122"/>
                      </a:lnTo>
                      <a:lnTo>
                        <a:pt x="38" y="125"/>
                      </a:lnTo>
                      <a:lnTo>
                        <a:pt x="38" y="127"/>
                      </a:lnTo>
                      <a:lnTo>
                        <a:pt x="37" y="129"/>
                      </a:lnTo>
                      <a:lnTo>
                        <a:pt x="36" y="132"/>
                      </a:lnTo>
                      <a:lnTo>
                        <a:pt x="35" y="134"/>
                      </a:lnTo>
                      <a:lnTo>
                        <a:pt x="34" y="136"/>
                      </a:lnTo>
                      <a:lnTo>
                        <a:pt x="34" y="138"/>
                      </a:lnTo>
                      <a:lnTo>
                        <a:pt x="33" y="139"/>
                      </a:lnTo>
                      <a:lnTo>
                        <a:pt x="32" y="141"/>
                      </a:lnTo>
                      <a:lnTo>
                        <a:pt x="31" y="143"/>
                      </a:lnTo>
                      <a:lnTo>
                        <a:pt x="30" y="144"/>
                      </a:lnTo>
                      <a:lnTo>
                        <a:pt x="29" y="145"/>
                      </a:lnTo>
                      <a:lnTo>
                        <a:pt x="28" y="147"/>
                      </a:lnTo>
                      <a:lnTo>
                        <a:pt x="27" y="148"/>
                      </a:lnTo>
                      <a:lnTo>
                        <a:pt x="26" y="149"/>
                      </a:lnTo>
                      <a:lnTo>
                        <a:pt x="25" y="150"/>
                      </a:lnTo>
                      <a:lnTo>
                        <a:pt x="23" y="151"/>
                      </a:lnTo>
                      <a:lnTo>
                        <a:pt x="22" y="152"/>
                      </a:lnTo>
                      <a:lnTo>
                        <a:pt x="21" y="153"/>
                      </a:lnTo>
                      <a:lnTo>
                        <a:pt x="20" y="153"/>
                      </a:lnTo>
                      <a:lnTo>
                        <a:pt x="19" y="154"/>
                      </a:lnTo>
                      <a:lnTo>
                        <a:pt x="18" y="154"/>
                      </a:lnTo>
                      <a:lnTo>
                        <a:pt x="17" y="155"/>
                      </a:lnTo>
                      <a:lnTo>
                        <a:pt x="16" y="155"/>
                      </a:lnTo>
                      <a:lnTo>
                        <a:pt x="15" y="155"/>
                      </a:lnTo>
                      <a:lnTo>
                        <a:pt x="14" y="155"/>
                      </a:lnTo>
                      <a:lnTo>
                        <a:pt x="13" y="155"/>
                      </a:lnTo>
                      <a:lnTo>
                        <a:pt x="11" y="155"/>
                      </a:lnTo>
                      <a:lnTo>
                        <a:pt x="10" y="155"/>
                      </a:lnTo>
                      <a:lnTo>
                        <a:pt x="9" y="154"/>
                      </a:lnTo>
                      <a:lnTo>
                        <a:pt x="8" y="154"/>
                      </a:lnTo>
                      <a:lnTo>
                        <a:pt x="7" y="154"/>
                      </a:lnTo>
                      <a:lnTo>
                        <a:pt x="6" y="153"/>
                      </a:lnTo>
                      <a:lnTo>
                        <a:pt x="4" y="151"/>
                      </a:lnTo>
                      <a:lnTo>
                        <a:pt x="3" y="150"/>
                      </a:lnTo>
                      <a:lnTo>
                        <a:pt x="2" y="148"/>
                      </a:lnTo>
                      <a:lnTo>
                        <a:pt x="1" y="147"/>
                      </a:lnTo>
                      <a:lnTo>
                        <a:pt x="1" y="145"/>
                      </a:lnTo>
                      <a:lnTo>
                        <a:pt x="1" y="144"/>
                      </a:lnTo>
                      <a:lnTo>
                        <a:pt x="0" y="143"/>
                      </a:lnTo>
                      <a:lnTo>
                        <a:pt x="0" y="141"/>
                      </a:lnTo>
                      <a:lnTo>
                        <a:pt x="0" y="139"/>
                      </a:lnTo>
                      <a:lnTo>
                        <a:pt x="0" y="138"/>
                      </a:lnTo>
                      <a:lnTo>
                        <a:pt x="1" y="137"/>
                      </a:lnTo>
                      <a:lnTo>
                        <a:pt x="1" y="136"/>
                      </a:lnTo>
                      <a:lnTo>
                        <a:pt x="1" y="134"/>
                      </a:lnTo>
                      <a:lnTo>
                        <a:pt x="2" y="132"/>
                      </a:lnTo>
                      <a:lnTo>
                        <a:pt x="2" y="130"/>
                      </a:lnTo>
                      <a:lnTo>
                        <a:pt x="3" y="128"/>
                      </a:lnTo>
                      <a:lnTo>
                        <a:pt x="3" y="126"/>
                      </a:lnTo>
                      <a:lnTo>
                        <a:pt x="5" y="124"/>
                      </a:lnTo>
                      <a:lnTo>
                        <a:pt x="6" y="122"/>
                      </a:lnTo>
                      <a:lnTo>
                        <a:pt x="7" y="121"/>
                      </a:lnTo>
                      <a:lnTo>
                        <a:pt x="67" y="0"/>
                      </a:lnTo>
                      <a:close/>
                    </a:path>
                  </a:pathLst>
                </a:custGeom>
                <a:solidFill>
                  <a:srgbClr val="DEEBF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354" name="Freeform 249"/>
                <p:cNvSpPr>
                  <a:spLocks/>
                </p:cNvSpPr>
                <p:nvPr/>
              </p:nvSpPr>
              <p:spPr bwMode="auto">
                <a:xfrm>
                  <a:off x="3243" y="2253"/>
                  <a:ext cx="36" cy="69"/>
                </a:xfrm>
                <a:custGeom>
                  <a:avLst/>
                  <a:gdLst>
                    <a:gd name="T0" fmla="*/ 9 w 36"/>
                    <a:gd name="T1" fmla="*/ 19 h 69"/>
                    <a:gd name="T2" fmla="*/ 8 w 36"/>
                    <a:gd name="T3" fmla="*/ 21 h 69"/>
                    <a:gd name="T4" fmla="*/ 7 w 36"/>
                    <a:gd name="T5" fmla="*/ 24 h 69"/>
                    <a:gd name="T6" fmla="*/ 6 w 36"/>
                    <a:gd name="T7" fmla="*/ 27 h 69"/>
                    <a:gd name="T8" fmla="*/ 4 w 36"/>
                    <a:gd name="T9" fmla="*/ 31 h 69"/>
                    <a:gd name="T10" fmla="*/ 3 w 36"/>
                    <a:gd name="T11" fmla="*/ 35 h 69"/>
                    <a:gd name="T12" fmla="*/ 2 w 36"/>
                    <a:gd name="T13" fmla="*/ 39 h 69"/>
                    <a:gd name="T14" fmla="*/ 1 w 36"/>
                    <a:gd name="T15" fmla="*/ 43 h 69"/>
                    <a:gd name="T16" fmla="*/ 0 w 36"/>
                    <a:gd name="T17" fmla="*/ 48 h 69"/>
                    <a:gd name="T18" fmla="*/ 0 w 36"/>
                    <a:gd name="T19" fmla="*/ 52 h 69"/>
                    <a:gd name="T20" fmla="*/ 0 w 36"/>
                    <a:gd name="T21" fmla="*/ 56 h 69"/>
                    <a:gd name="T22" fmla="*/ 1 w 36"/>
                    <a:gd name="T23" fmla="*/ 60 h 69"/>
                    <a:gd name="T24" fmla="*/ 2 w 36"/>
                    <a:gd name="T25" fmla="*/ 63 h 69"/>
                    <a:gd name="T26" fmla="*/ 4 w 36"/>
                    <a:gd name="T27" fmla="*/ 65 h 69"/>
                    <a:gd name="T28" fmla="*/ 7 w 36"/>
                    <a:gd name="T29" fmla="*/ 68 h 69"/>
                    <a:gd name="T30" fmla="*/ 10 w 36"/>
                    <a:gd name="T31" fmla="*/ 68 h 69"/>
                    <a:gd name="T32" fmla="*/ 13 w 36"/>
                    <a:gd name="T33" fmla="*/ 68 h 69"/>
                    <a:gd name="T34" fmla="*/ 16 w 36"/>
                    <a:gd name="T35" fmla="*/ 68 h 69"/>
                    <a:gd name="T36" fmla="*/ 20 w 36"/>
                    <a:gd name="T37" fmla="*/ 68 h 69"/>
                    <a:gd name="T38" fmla="*/ 23 w 36"/>
                    <a:gd name="T39" fmla="*/ 66 h 69"/>
                    <a:gd name="T40" fmla="*/ 26 w 36"/>
                    <a:gd name="T41" fmla="*/ 64 h 69"/>
                    <a:gd name="T42" fmla="*/ 29 w 36"/>
                    <a:gd name="T43" fmla="*/ 63 h 69"/>
                    <a:gd name="T44" fmla="*/ 31 w 36"/>
                    <a:gd name="T45" fmla="*/ 60 h 69"/>
                    <a:gd name="T46" fmla="*/ 34 w 36"/>
                    <a:gd name="T47" fmla="*/ 58 h 69"/>
                    <a:gd name="T48" fmla="*/ 35 w 36"/>
                    <a:gd name="T49" fmla="*/ 53 h 69"/>
                    <a:gd name="T50" fmla="*/ 35 w 36"/>
                    <a:gd name="T51" fmla="*/ 50 h 69"/>
                    <a:gd name="T52" fmla="*/ 33 w 36"/>
                    <a:gd name="T53" fmla="*/ 48 h 69"/>
                    <a:gd name="T54" fmla="*/ 30 w 36"/>
                    <a:gd name="T55" fmla="*/ 48 h 69"/>
                    <a:gd name="T56" fmla="*/ 27 w 36"/>
                    <a:gd name="T57" fmla="*/ 48 h 69"/>
                    <a:gd name="T58" fmla="*/ 24 w 36"/>
                    <a:gd name="T59" fmla="*/ 48 h 69"/>
                    <a:gd name="T60" fmla="*/ 21 w 36"/>
                    <a:gd name="T61" fmla="*/ 48 h 69"/>
                    <a:gd name="T62" fmla="*/ 18 w 36"/>
                    <a:gd name="T63" fmla="*/ 48 h 69"/>
                    <a:gd name="T64" fmla="*/ 16 w 36"/>
                    <a:gd name="T65" fmla="*/ 48 h 69"/>
                    <a:gd name="T66" fmla="*/ 14 w 36"/>
                    <a:gd name="T67" fmla="*/ 48 h 69"/>
                    <a:gd name="T68" fmla="*/ 12 w 36"/>
                    <a:gd name="T69" fmla="*/ 48 h 69"/>
                    <a:gd name="T70" fmla="*/ 10 w 36"/>
                    <a:gd name="T71" fmla="*/ 47 h 69"/>
                    <a:gd name="T72" fmla="*/ 8 w 36"/>
                    <a:gd name="T73" fmla="*/ 45 h 69"/>
                    <a:gd name="T74" fmla="*/ 7 w 36"/>
                    <a:gd name="T75" fmla="*/ 42 h 69"/>
                    <a:gd name="T76" fmla="*/ 7 w 36"/>
                    <a:gd name="T77" fmla="*/ 39 h 69"/>
                    <a:gd name="T78" fmla="*/ 8 w 36"/>
                    <a:gd name="T79" fmla="*/ 37 h 69"/>
                    <a:gd name="T80" fmla="*/ 8 w 36"/>
                    <a:gd name="T81" fmla="*/ 35 h 69"/>
                    <a:gd name="T82" fmla="*/ 9 w 36"/>
                    <a:gd name="T83" fmla="*/ 32 h 69"/>
                    <a:gd name="T84" fmla="*/ 9 w 36"/>
                    <a:gd name="T85" fmla="*/ 29 h 69"/>
                    <a:gd name="T86" fmla="*/ 10 w 36"/>
                    <a:gd name="T87" fmla="*/ 27 h 69"/>
                    <a:gd name="T88" fmla="*/ 10 w 36"/>
                    <a:gd name="T89" fmla="*/ 24 h 69"/>
                    <a:gd name="T90" fmla="*/ 11 w 36"/>
                    <a:gd name="T91" fmla="*/ 21 h 69"/>
                    <a:gd name="T92" fmla="*/ 11 w 36"/>
                    <a:gd name="T93" fmla="*/ 17 h 69"/>
                    <a:gd name="T94" fmla="*/ 11 w 36"/>
                    <a:gd name="T95" fmla="*/ 14 h 69"/>
                    <a:gd name="T96" fmla="*/ 11 w 36"/>
                    <a:gd name="T97" fmla="*/ 11 h 69"/>
                    <a:gd name="T98" fmla="*/ 11 w 36"/>
                    <a:gd name="T99" fmla="*/ 9 h 69"/>
                    <a:gd name="T100" fmla="*/ 10 w 36"/>
                    <a:gd name="T101" fmla="*/ 5 h 69"/>
                    <a:gd name="T102" fmla="*/ 8 w 36"/>
                    <a:gd name="T103" fmla="*/ 3 h 69"/>
                    <a:gd name="T104" fmla="*/ 5 w 36"/>
                    <a:gd name="T105" fmla="*/ 0 h 69"/>
                    <a:gd name="T106" fmla="*/ 3 w 36"/>
                    <a:gd name="T107" fmla="*/ 0 h 69"/>
                    <a:gd name="T108" fmla="*/ 3 w 36"/>
                    <a:gd name="T109" fmla="*/ 2 h 69"/>
                    <a:gd name="T110" fmla="*/ 3 w 36"/>
                    <a:gd name="T111" fmla="*/ 5 h 69"/>
                    <a:gd name="T112" fmla="*/ 5 w 36"/>
                    <a:gd name="T113" fmla="*/ 9 h 69"/>
                    <a:gd name="T114" fmla="*/ 9 w 36"/>
                    <a:gd name="T115" fmla="*/ 19 h 69"/>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36"/>
                    <a:gd name="T175" fmla="*/ 0 h 69"/>
                    <a:gd name="T176" fmla="*/ 36 w 36"/>
                    <a:gd name="T177" fmla="*/ 69 h 69"/>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36" h="69">
                      <a:moveTo>
                        <a:pt x="9" y="19"/>
                      </a:moveTo>
                      <a:lnTo>
                        <a:pt x="9" y="19"/>
                      </a:lnTo>
                      <a:lnTo>
                        <a:pt x="8" y="20"/>
                      </a:lnTo>
                      <a:lnTo>
                        <a:pt x="8" y="21"/>
                      </a:lnTo>
                      <a:lnTo>
                        <a:pt x="7" y="22"/>
                      </a:lnTo>
                      <a:lnTo>
                        <a:pt x="7" y="24"/>
                      </a:lnTo>
                      <a:lnTo>
                        <a:pt x="7" y="26"/>
                      </a:lnTo>
                      <a:lnTo>
                        <a:pt x="6" y="27"/>
                      </a:lnTo>
                      <a:lnTo>
                        <a:pt x="5" y="29"/>
                      </a:lnTo>
                      <a:lnTo>
                        <a:pt x="4" y="31"/>
                      </a:lnTo>
                      <a:lnTo>
                        <a:pt x="4" y="33"/>
                      </a:lnTo>
                      <a:lnTo>
                        <a:pt x="3" y="35"/>
                      </a:lnTo>
                      <a:lnTo>
                        <a:pt x="3" y="37"/>
                      </a:lnTo>
                      <a:lnTo>
                        <a:pt x="2" y="39"/>
                      </a:lnTo>
                      <a:lnTo>
                        <a:pt x="2" y="41"/>
                      </a:lnTo>
                      <a:lnTo>
                        <a:pt x="1" y="43"/>
                      </a:lnTo>
                      <a:lnTo>
                        <a:pt x="1" y="46"/>
                      </a:lnTo>
                      <a:lnTo>
                        <a:pt x="0" y="48"/>
                      </a:lnTo>
                      <a:lnTo>
                        <a:pt x="0" y="50"/>
                      </a:lnTo>
                      <a:lnTo>
                        <a:pt x="0" y="52"/>
                      </a:lnTo>
                      <a:lnTo>
                        <a:pt x="0" y="54"/>
                      </a:lnTo>
                      <a:lnTo>
                        <a:pt x="0" y="56"/>
                      </a:lnTo>
                      <a:lnTo>
                        <a:pt x="1" y="58"/>
                      </a:lnTo>
                      <a:lnTo>
                        <a:pt x="1" y="60"/>
                      </a:lnTo>
                      <a:lnTo>
                        <a:pt x="1" y="61"/>
                      </a:lnTo>
                      <a:lnTo>
                        <a:pt x="2" y="63"/>
                      </a:lnTo>
                      <a:lnTo>
                        <a:pt x="3" y="64"/>
                      </a:lnTo>
                      <a:lnTo>
                        <a:pt x="4" y="65"/>
                      </a:lnTo>
                      <a:lnTo>
                        <a:pt x="5" y="66"/>
                      </a:lnTo>
                      <a:lnTo>
                        <a:pt x="7" y="68"/>
                      </a:lnTo>
                      <a:lnTo>
                        <a:pt x="8" y="68"/>
                      </a:lnTo>
                      <a:lnTo>
                        <a:pt x="10" y="68"/>
                      </a:lnTo>
                      <a:lnTo>
                        <a:pt x="11" y="69"/>
                      </a:lnTo>
                      <a:lnTo>
                        <a:pt x="13" y="68"/>
                      </a:lnTo>
                      <a:lnTo>
                        <a:pt x="15" y="68"/>
                      </a:lnTo>
                      <a:lnTo>
                        <a:pt x="16" y="68"/>
                      </a:lnTo>
                      <a:lnTo>
                        <a:pt x="18" y="68"/>
                      </a:lnTo>
                      <a:lnTo>
                        <a:pt x="20" y="68"/>
                      </a:lnTo>
                      <a:lnTo>
                        <a:pt x="22" y="67"/>
                      </a:lnTo>
                      <a:lnTo>
                        <a:pt x="23" y="66"/>
                      </a:lnTo>
                      <a:lnTo>
                        <a:pt x="24" y="65"/>
                      </a:lnTo>
                      <a:lnTo>
                        <a:pt x="26" y="64"/>
                      </a:lnTo>
                      <a:lnTo>
                        <a:pt x="27" y="64"/>
                      </a:lnTo>
                      <a:lnTo>
                        <a:pt x="29" y="63"/>
                      </a:lnTo>
                      <a:lnTo>
                        <a:pt x="30" y="61"/>
                      </a:lnTo>
                      <a:lnTo>
                        <a:pt x="31" y="60"/>
                      </a:lnTo>
                      <a:lnTo>
                        <a:pt x="32" y="60"/>
                      </a:lnTo>
                      <a:lnTo>
                        <a:pt x="34" y="58"/>
                      </a:lnTo>
                      <a:lnTo>
                        <a:pt x="35" y="55"/>
                      </a:lnTo>
                      <a:lnTo>
                        <a:pt x="35" y="53"/>
                      </a:lnTo>
                      <a:lnTo>
                        <a:pt x="36" y="52"/>
                      </a:lnTo>
                      <a:lnTo>
                        <a:pt x="35" y="50"/>
                      </a:lnTo>
                      <a:lnTo>
                        <a:pt x="34" y="49"/>
                      </a:lnTo>
                      <a:lnTo>
                        <a:pt x="33" y="48"/>
                      </a:lnTo>
                      <a:lnTo>
                        <a:pt x="31" y="48"/>
                      </a:lnTo>
                      <a:lnTo>
                        <a:pt x="30" y="48"/>
                      </a:lnTo>
                      <a:lnTo>
                        <a:pt x="29" y="48"/>
                      </a:lnTo>
                      <a:lnTo>
                        <a:pt x="27" y="48"/>
                      </a:lnTo>
                      <a:lnTo>
                        <a:pt x="26" y="48"/>
                      </a:lnTo>
                      <a:lnTo>
                        <a:pt x="24" y="48"/>
                      </a:lnTo>
                      <a:lnTo>
                        <a:pt x="22" y="48"/>
                      </a:lnTo>
                      <a:lnTo>
                        <a:pt x="21" y="48"/>
                      </a:lnTo>
                      <a:lnTo>
                        <a:pt x="20" y="48"/>
                      </a:lnTo>
                      <a:lnTo>
                        <a:pt x="18" y="48"/>
                      </a:lnTo>
                      <a:lnTo>
                        <a:pt x="16" y="48"/>
                      </a:lnTo>
                      <a:lnTo>
                        <a:pt x="15" y="48"/>
                      </a:lnTo>
                      <a:lnTo>
                        <a:pt x="14" y="48"/>
                      </a:lnTo>
                      <a:lnTo>
                        <a:pt x="12" y="48"/>
                      </a:lnTo>
                      <a:lnTo>
                        <a:pt x="11" y="48"/>
                      </a:lnTo>
                      <a:lnTo>
                        <a:pt x="10" y="47"/>
                      </a:lnTo>
                      <a:lnTo>
                        <a:pt x="9" y="46"/>
                      </a:lnTo>
                      <a:lnTo>
                        <a:pt x="8" y="45"/>
                      </a:lnTo>
                      <a:lnTo>
                        <a:pt x="7" y="44"/>
                      </a:lnTo>
                      <a:lnTo>
                        <a:pt x="7" y="42"/>
                      </a:lnTo>
                      <a:lnTo>
                        <a:pt x="7" y="41"/>
                      </a:lnTo>
                      <a:lnTo>
                        <a:pt x="7" y="39"/>
                      </a:lnTo>
                      <a:lnTo>
                        <a:pt x="7" y="38"/>
                      </a:lnTo>
                      <a:lnTo>
                        <a:pt x="8" y="37"/>
                      </a:lnTo>
                      <a:lnTo>
                        <a:pt x="8" y="36"/>
                      </a:lnTo>
                      <a:lnTo>
                        <a:pt x="8" y="35"/>
                      </a:lnTo>
                      <a:lnTo>
                        <a:pt x="9" y="33"/>
                      </a:lnTo>
                      <a:lnTo>
                        <a:pt x="9" y="32"/>
                      </a:lnTo>
                      <a:lnTo>
                        <a:pt x="9" y="31"/>
                      </a:lnTo>
                      <a:lnTo>
                        <a:pt x="9" y="29"/>
                      </a:lnTo>
                      <a:lnTo>
                        <a:pt x="10" y="28"/>
                      </a:lnTo>
                      <a:lnTo>
                        <a:pt x="10" y="27"/>
                      </a:lnTo>
                      <a:lnTo>
                        <a:pt x="10" y="25"/>
                      </a:lnTo>
                      <a:lnTo>
                        <a:pt x="10" y="24"/>
                      </a:lnTo>
                      <a:lnTo>
                        <a:pt x="11" y="22"/>
                      </a:lnTo>
                      <a:lnTo>
                        <a:pt x="11" y="21"/>
                      </a:lnTo>
                      <a:lnTo>
                        <a:pt x="11" y="20"/>
                      </a:lnTo>
                      <a:lnTo>
                        <a:pt x="11" y="17"/>
                      </a:lnTo>
                      <a:lnTo>
                        <a:pt x="11" y="15"/>
                      </a:lnTo>
                      <a:lnTo>
                        <a:pt x="11" y="14"/>
                      </a:lnTo>
                      <a:lnTo>
                        <a:pt x="11" y="13"/>
                      </a:lnTo>
                      <a:lnTo>
                        <a:pt x="11" y="11"/>
                      </a:lnTo>
                      <a:lnTo>
                        <a:pt x="11" y="9"/>
                      </a:lnTo>
                      <a:lnTo>
                        <a:pt x="11" y="7"/>
                      </a:lnTo>
                      <a:lnTo>
                        <a:pt x="10" y="5"/>
                      </a:lnTo>
                      <a:lnTo>
                        <a:pt x="9" y="4"/>
                      </a:lnTo>
                      <a:lnTo>
                        <a:pt x="8" y="3"/>
                      </a:lnTo>
                      <a:lnTo>
                        <a:pt x="7" y="2"/>
                      </a:lnTo>
                      <a:lnTo>
                        <a:pt x="5" y="0"/>
                      </a:lnTo>
                      <a:lnTo>
                        <a:pt x="4" y="0"/>
                      </a:lnTo>
                      <a:lnTo>
                        <a:pt x="3" y="0"/>
                      </a:lnTo>
                      <a:lnTo>
                        <a:pt x="3" y="2"/>
                      </a:lnTo>
                      <a:lnTo>
                        <a:pt x="3" y="3"/>
                      </a:lnTo>
                      <a:lnTo>
                        <a:pt x="3" y="5"/>
                      </a:lnTo>
                      <a:lnTo>
                        <a:pt x="4" y="7"/>
                      </a:lnTo>
                      <a:lnTo>
                        <a:pt x="5" y="9"/>
                      </a:lnTo>
                      <a:lnTo>
                        <a:pt x="9" y="19"/>
                      </a:lnTo>
                      <a:close/>
                    </a:path>
                  </a:pathLst>
                </a:custGeom>
                <a:solidFill>
                  <a:srgbClr val="FF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355" name="Freeform 250"/>
                <p:cNvSpPr>
                  <a:spLocks/>
                </p:cNvSpPr>
                <p:nvPr/>
              </p:nvSpPr>
              <p:spPr bwMode="auto">
                <a:xfrm>
                  <a:off x="3111" y="2113"/>
                  <a:ext cx="136" cy="285"/>
                </a:xfrm>
                <a:custGeom>
                  <a:avLst/>
                  <a:gdLst>
                    <a:gd name="T0" fmla="*/ 131 w 136"/>
                    <a:gd name="T1" fmla="*/ 6 h 285"/>
                    <a:gd name="T2" fmla="*/ 131 w 136"/>
                    <a:gd name="T3" fmla="*/ 14 h 285"/>
                    <a:gd name="T4" fmla="*/ 130 w 136"/>
                    <a:gd name="T5" fmla="*/ 24 h 285"/>
                    <a:gd name="T6" fmla="*/ 129 w 136"/>
                    <a:gd name="T7" fmla="*/ 36 h 285"/>
                    <a:gd name="T8" fmla="*/ 127 w 136"/>
                    <a:gd name="T9" fmla="*/ 49 h 285"/>
                    <a:gd name="T10" fmla="*/ 124 w 136"/>
                    <a:gd name="T11" fmla="*/ 61 h 285"/>
                    <a:gd name="T12" fmla="*/ 120 w 136"/>
                    <a:gd name="T13" fmla="*/ 72 h 285"/>
                    <a:gd name="T14" fmla="*/ 112 w 136"/>
                    <a:gd name="T15" fmla="*/ 84 h 285"/>
                    <a:gd name="T16" fmla="*/ 102 w 136"/>
                    <a:gd name="T17" fmla="*/ 89 h 285"/>
                    <a:gd name="T18" fmla="*/ 93 w 136"/>
                    <a:gd name="T19" fmla="*/ 89 h 285"/>
                    <a:gd name="T20" fmla="*/ 84 w 136"/>
                    <a:gd name="T21" fmla="*/ 85 h 285"/>
                    <a:gd name="T22" fmla="*/ 79 w 136"/>
                    <a:gd name="T23" fmla="*/ 86 h 285"/>
                    <a:gd name="T24" fmla="*/ 69 w 136"/>
                    <a:gd name="T25" fmla="*/ 96 h 285"/>
                    <a:gd name="T26" fmla="*/ 63 w 136"/>
                    <a:gd name="T27" fmla="*/ 106 h 285"/>
                    <a:gd name="T28" fmla="*/ 57 w 136"/>
                    <a:gd name="T29" fmla="*/ 120 h 285"/>
                    <a:gd name="T30" fmla="*/ 53 w 136"/>
                    <a:gd name="T31" fmla="*/ 133 h 285"/>
                    <a:gd name="T32" fmla="*/ 49 w 136"/>
                    <a:gd name="T33" fmla="*/ 143 h 285"/>
                    <a:gd name="T34" fmla="*/ 47 w 136"/>
                    <a:gd name="T35" fmla="*/ 153 h 285"/>
                    <a:gd name="T36" fmla="*/ 44 w 136"/>
                    <a:gd name="T37" fmla="*/ 164 h 285"/>
                    <a:gd name="T38" fmla="*/ 42 w 136"/>
                    <a:gd name="T39" fmla="*/ 175 h 285"/>
                    <a:gd name="T40" fmla="*/ 40 w 136"/>
                    <a:gd name="T41" fmla="*/ 187 h 285"/>
                    <a:gd name="T42" fmla="*/ 39 w 136"/>
                    <a:gd name="T43" fmla="*/ 199 h 285"/>
                    <a:gd name="T44" fmla="*/ 39 w 136"/>
                    <a:gd name="T45" fmla="*/ 211 h 285"/>
                    <a:gd name="T46" fmla="*/ 38 w 136"/>
                    <a:gd name="T47" fmla="*/ 223 h 285"/>
                    <a:gd name="T48" fmla="*/ 33 w 136"/>
                    <a:gd name="T49" fmla="*/ 237 h 285"/>
                    <a:gd name="T50" fmla="*/ 25 w 136"/>
                    <a:gd name="T51" fmla="*/ 252 h 285"/>
                    <a:gd name="T52" fmla="*/ 16 w 136"/>
                    <a:gd name="T53" fmla="*/ 263 h 285"/>
                    <a:gd name="T54" fmla="*/ 0 w 136"/>
                    <a:gd name="T55" fmla="*/ 259 h 285"/>
                    <a:gd name="T56" fmla="*/ 0 w 136"/>
                    <a:gd name="T57" fmla="*/ 270 h 285"/>
                    <a:gd name="T58" fmla="*/ 4 w 136"/>
                    <a:gd name="T59" fmla="*/ 283 h 285"/>
                    <a:gd name="T60" fmla="*/ 14 w 136"/>
                    <a:gd name="T61" fmla="*/ 282 h 285"/>
                    <a:gd name="T62" fmla="*/ 22 w 136"/>
                    <a:gd name="T63" fmla="*/ 271 h 285"/>
                    <a:gd name="T64" fmla="*/ 28 w 136"/>
                    <a:gd name="T65" fmla="*/ 261 h 285"/>
                    <a:gd name="T66" fmla="*/ 34 w 136"/>
                    <a:gd name="T67" fmla="*/ 247 h 285"/>
                    <a:gd name="T68" fmla="*/ 39 w 136"/>
                    <a:gd name="T69" fmla="*/ 230 h 285"/>
                    <a:gd name="T70" fmla="*/ 43 w 136"/>
                    <a:gd name="T71" fmla="*/ 211 h 285"/>
                    <a:gd name="T72" fmla="*/ 47 w 136"/>
                    <a:gd name="T73" fmla="*/ 192 h 285"/>
                    <a:gd name="T74" fmla="*/ 50 w 136"/>
                    <a:gd name="T75" fmla="*/ 173 h 285"/>
                    <a:gd name="T76" fmla="*/ 53 w 136"/>
                    <a:gd name="T77" fmla="*/ 155 h 285"/>
                    <a:gd name="T78" fmla="*/ 57 w 136"/>
                    <a:gd name="T79" fmla="*/ 138 h 285"/>
                    <a:gd name="T80" fmla="*/ 61 w 136"/>
                    <a:gd name="T81" fmla="*/ 124 h 285"/>
                    <a:gd name="T82" fmla="*/ 65 w 136"/>
                    <a:gd name="T83" fmla="*/ 114 h 285"/>
                    <a:gd name="T84" fmla="*/ 72 w 136"/>
                    <a:gd name="T85" fmla="*/ 104 h 285"/>
                    <a:gd name="T86" fmla="*/ 80 w 136"/>
                    <a:gd name="T87" fmla="*/ 96 h 285"/>
                    <a:gd name="T88" fmla="*/ 88 w 136"/>
                    <a:gd name="T89" fmla="*/ 94 h 285"/>
                    <a:gd name="T90" fmla="*/ 93 w 136"/>
                    <a:gd name="T91" fmla="*/ 96 h 285"/>
                    <a:gd name="T92" fmla="*/ 101 w 136"/>
                    <a:gd name="T93" fmla="*/ 98 h 285"/>
                    <a:gd name="T94" fmla="*/ 111 w 136"/>
                    <a:gd name="T95" fmla="*/ 93 h 285"/>
                    <a:gd name="T96" fmla="*/ 118 w 136"/>
                    <a:gd name="T97" fmla="*/ 82 h 285"/>
                    <a:gd name="T98" fmla="*/ 122 w 136"/>
                    <a:gd name="T99" fmla="*/ 71 h 285"/>
                    <a:gd name="T100" fmla="*/ 125 w 136"/>
                    <a:gd name="T101" fmla="*/ 59 h 285"/>
                    <a:gd name="T102" fmla="*/ 128 w 136"/>
                    <a:gd name="T103" fmla="*/ 47 h 285"/>
                    <a:gd name="T104" fmla="*/ 130 w 136"/>
                    <a:gd name="T105" fmla="*/ 36 h 285"/>
                    <a:gd name="T106" fmla="*/ 132 w 136"/>
                    <a:gd name="T107" fmla="*/ 27 h 285"/>
                    <a:gd name="T108" fmla="*/ 134 w 136"/>
                    <a:gd name="T109" fmla="*/ 18 h 285"/>
                    <a:gd name="T110" fmla="*/ 135 w 136"/>
                    <a:gd name="T111" fmla="*/ 6 h 285"/>
                    <a:gd name="T112" fmla="*/ 131 w 136"/>
                    <a:gd name="T113" fmla="*/ 0 h 285"/>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36"/>
                    <a:gd name="T172" fmla="*/ 0 h 285"/>
                    <a:gd name="T173" fmla="*/ 136 w 136"/>
                    <a:gd name="T174" fmla="*/ 285 h 285"/>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36" h="285">
                      <a:moveTo>
                        <a:pt x="131" y="0"/>
                      </a:moveTo>
                      <a:lnTo>
                        <a:pt x="131" y="0"/>
                      </a:lnTo>
                      <a:lnTo>
                        <a:pt x="131" y="1"/>
                      </a:lnTo>
                      <a:lnTo>
                        <a:pt x="131" y="2"/>
                      </a:lnTo>
                      <a:lnTo>
                        <a:pt x="131" y="3"/>
                      </a:lnTo>
                      <a:lnTo>
                        <a:pt x="131" y="6"/>
                      </a:lnTo>
                      <a:lnTo>
                        <a:pt x="131" y="7"/>
                      </a:lnTo>
                      <a:lnTo>
                        <a:pt x="131" y="8"/>
                      </a:lnTo>
                      <a:lnTo>
                        <a:pt x="131" y="9"/>
                      </a:lnTo>
                      <a:lnTo>
                        <a:pt x="131" y="10"/>
                      </a:lnTo>
                      <a:lnTo>
                        <a:pt x="131" y="11"/>
                      </a:lnTo>
                      <a:lnTo>
                        <a:pt x="131" y="12"/>
                      </a:lnTo>
                      <a:lnTo>
                        <a:pt x="131" y="14"/>
                      </a:lnTo>
                      <a:lnTo>
                        <a:pt x="131" y="16"/>
                      </a:lnTo>
                      <a:lnTo>
                        <a:pt x="131" y="17"/>
                      </a:lnTo>
                      <a:lnTo>
                        <a:pt x="131" y="18"/>
                      </a:lnTo>
                      <a:lnTo>
                        <a:pt x="130" y="19"/>
                      </a:lnTo>
                      <a:lnTo>
                        <a:pt x="130" y="21"/>
                      </a:lnTo>
                      <a:lnTo>
                        <a:pt x="130" y="23"/>
                      </a:lnTo>
                      <a:lnTo>
                        <a:pt x="130" y="24"/>
                      </a:lnTo>
                      <a:lnTo>
                        <a:pt x="130" y="26"/>
                      </a:lnTo>
                      <a:lnTo>
                        <a:pt x="130" y="28"/>
                      </a:lnTo>
                      <a:lnTo>
                        <a:pt x="129" y="29"/>
                      </a:lnTo>
                      <a:lnTo>
                        <a:pt x="129" y="31"/>
                      </a:lnTo>
                      <a:lnTo>
                        <a:pt x="129" y="33"/>
                      </a:lnTo>
                      <a:lnTo>
                        <a:pt x="129" y="35"/>
                      </a:lnTo>
                      <a:lnTo>
                        <a:pt x="129" y="36"/>
                      </a:lnTo>
                      <a:lnTo>
                        <a:pt x="128" y="38"/>
                      </a:lnTo>
                      <a:lnTo>
                        <a:pt x="128" y="40"/>
                      </a:lnTo>
                      <a:lnTo>
                        <a:pt x="128" y="42"/>
                      </a:lnTo>
                      <a:lnTo>
                        <a:pt x="127" y="44"/>
                      </a:lnTo>
                      <a:lnTo>
                        <a:pt x="127" y="45"/>
                      </a:lnTo>
                      <a:lnTo>
                        <a:pt x="127" y="47"/>
                      </a:lnTo>
                      <a:lnTo>
                        <a:pt x="127" y="49"/>
                      </a:lnTo>
                      <a:lnTo>
                        <a:pt x="126" y="51"/>
                      </a:lnTo>
                      <a:lnTo>
                        <a:pt x="126" y="52"/>
                      </a:lnTo>
                      <a:lnTo>
                        <a:pt x="126" y="54"/>
                      </a:lnTo>
                      <a:lnTo>
                        <a:pt x="125" y="56"/>
                      </a:lnTo>
                      <a:lnTo>
                        <a:pt x="125" y="57"/>
                      </a:lnTo>
                      <a:lnTo>
                        <a:pt x="124" y="59"/>
                      </a:lnTo>
                      <a:lnTo>
                        <a:pt x="124" y="61"/>
                      </a:lnTo>
                      <a:lnTo>
                        <a:pt x="124" y="63"/>
                      </a:lnTo>
                      <a:lnTo>
                        <a:pt x="123" y="64"/>
                      </a:lnTo>
                      <a:lnTo>
                        <a:pt x="123" y="66"/>
                      </a:lnTo>
                      <a:lnTo>
                        <a:pt x="122" y="67"/>
                      </a:lnTo>
                      <a:lnTo>
                        <a:pt x="122" y="68"/>
                      </a:lnTo>
                      <a:lnTo>
                        <a:pt x="121" y="70"/>
                      </a:lnTo>
                      <a:lnTo>
                        <a:pt x="120" y="72"/>
                      </a:lnTo>
                      <a:lnTo>
                        <a:pt x="120" y="73"/>
                      </a:lnTo>
                      <a:lnTo>
                        <a:pt x="119" y="74"/>
                      </a:lnTo>
                      <a:lnTo>
                        <a:pt x="118" y="77"/>
                      </a:lnTo>
                      <a:lnTo>
                        <a:pt x="117" y="79"/>
                      </a:lnTo>
                      <a:lnTo>
                        <a:pt x="115" y="80"/>
                      </a:lnTo>
                      <a:lnTo>
                        <a:pt x="114" y="83"/>
                      </a:lnTo>
                      <a:lnTo>
                        <a:pt x="112" y="84"/>
                      </a:lnTo>
                      <a:lnTo>
                        <a:pt x="111" y="85"/>
                      </a:lnTo>
                      <a:lnTo>
                        <a:pt x="109" y="86"/>
                      </a:lnTo>
                      <a:lnTo>
                        <a:pt x="108" y="87"/>
                      </a:lnTo>
                      <a:lnTo>
                        <a:pt x="106" y="88"/>
                      </a:lnTo>
                      <a:lnTo>
                        <a:pt x="105" y="88"/>
                      </a:lnTo>
                      <a:lnTo>
                        <a:pt x="104" y="89"/>
                      </a:lnTo>
                      <a:lnTo>
                        <a:pt x="102" y="89"/>
                      </a:lnTo>
                      <a:lnTo>
                        <a:pt x="100" y="89"/>
                      </a:lnTo>
                      <a:lnTo>
                        <a:pt x="99" y="90"/>
                      </a:lnTo>
                      <a:lnTo>
                        <a:pt x="98" y="90"/>
                      </a:lnTo>
                      <a:lnTo>
                        <a:pt x="96" y="90"/>
                      </a:lnTo>
                      <a:lnTo>
                        <a:pt x="95" y="89"/>
                      </a:lnTo>
                      <a:lnTo>
                        <a:pt x="94" y="89"/>
                      </a:lnTo>
                      <a:lnTo>
                        <a:pt x="93" y="89"/>
                      </a:lnTo>
                      <a:lnTo>
                        <a:pt x="92" y="89"/>
                      </a:lnTo>
                      <a:lnTo>
                        <a:pt x="91" y="89"/>
                      </a:lnTo>
                      <a:lnTo>
                        <a:pt x="89" y="88"/>
                      </a:lnTo>
                      <a:lnTo>
                        <a:pt x="88" y="88"/>
                      </a:lnTo>
                      <a:lnTo>
                        <a:pt x="88" y="87"/>
                      </a:lnTo>
                      <a:lnTo>
                        <a:pt x="86" y="86"/>
                      </a:lnTo>
                      <a:lnTo>
                        <a:pt x="84" y="85"/>
                      </a:lnTo>
                      <a:lnTo>
                        <a:pt x="83" y="84"/>
                      </a:lnTo>
                      <a:lnTo>
                        <a:pt x="82" y="84"/>
                      </a:lnTo>
                      <a:lnTo>
                        <a:pt x="81" y="84"/>
                      </a:lnTo>
                      <a:lnTo>
                        <a:pt x="80" y="84"/>
                      </a:lnTo>
                      <a:lnTo>
                        <a:pt x="79" y="86"/>
                      </a:lnTo>
                      <a:lnTo>
                        <a:pt x="77" y="87"/>
                      </a:lnTo>
                      <a:lnTo>
                        <a:pt x="76" y="89"/>
                      </a:lnTo>
                      <a:lnTo>
                        <a:pt x="74" y="90"/>
                      </a:lnTo>
                      <a:lnTo>
                        <a:pt x="72" y="93"/>
                      </a:lnTo>
                      <a:lnTo>
                        <a:pt x="72" y="94"/>
                      </a:lnTo>
                      <a:lnTo>
                        <a:pt x="71" y="95"/>
                      </a:lnTo>
                      <a:lnTo>
                        <a:pt x="69" y="96"/>
                      </a:lnTo>
                      <a:lnTo>
                        <a:pt x="68" y="98"/>
                      </a:lnTo>
                      <a:lnTo>
                        <a:pt x="68" y="99"/>
                      </a:lnTo>
                      <a:lnTo>
                        <a:pt x="67" y="100"/>
                      </a:lnTo>
                      <a:lnTo>
                        <a:pt x="66" y="102"/>
                      </a:lnTo>
                      <a:lnTo>
                        <a:pt x="65" y="104"/>
                      </a:lnTo>
                      <a:lnTo>
                        <a:pt x="64" y="105"/>
                      </a:lnTo>
                      <a:lnTo>
                        <a:pt x="63" y="106"/>
                      </a:lnTo>
                      <a:lnTo>
                        <a:pt x="62" y="108"/>
                      </a:lnTo>
                      <a:lnTo>
                        <a:pt x="61" y="110"/>
                      </a:lnTo>
                      <a:lnTo>
                        <a:pt x="60" y="112"/>
                      </a:lnTo>
                      <a:lnTo>
                        <a:pt x="59" y="113"/>
                      </a:lnTo>
                      <a:lnTo>
                        <a:pt x="59" y="116"/>
                      </a:lnTo>
                      <a:lnTo>
                        <a:pt x="58" y="117"/>
                      </a:lnTo>
                      <a:lnTo>
                        <a:pt x="57" y="120"/>
                      </a:lnTo>
                      <a:lnTo>
                        <a:pt x="57" y="121"/>
                      </a:lnTo>
                      <a:lnTo>
                        <a:pt x="56" y="123"/>
                      </a:lnTo>
                      <a:lnTo>
                        <a:pt x="55" y="126"/>
                      </a:lnTo>
                      <a:lnTo>
                        <a:pt x="54" y="128"/>
                      </a:lnTo>
                      <a:lnTo>
                        <a:pt x="53" y="131"/>
                      </a:lnTo>
                      <a:lnTo>
                        <a:pt x="53" y="132"/>
                      </a:lnTo>
                      <a:lnTo>
                        <a:pt x="53" y="133"/>
                      </a:lnTo>
                      <a:lnTo>
                        <a:pt x="52" y="134"/>
                      </a:lnTo>
                      <a:lnTo>
                        <a:pt x="52" y="136"/>
                      </a:lnTo>
                      <a:lnTo>
                        <a:pt x="51" y="137"/>
                      </a:lnTo>
                      <a:lnTo>
                        <a:pt x="51" y="138"/>
                      </a:lnTo>
                      <a:lnTo>
                        <a:pt x="50" y="140"/>
                      </a:lnTo>
                      <a:lnTo>
                        <a:pt x="50" y="141"/>
                      </a:lnTo>
                      <a:lnTo>
                        <a:pt x="49" y="143"/>
                      </a:lnTo>
                      <a:lnTo>
                        <a:pt x="49" y="144"/>
                      </a:lnTo>
                      <a:lnTo>
                        <a:pt x="49" y="145"/>
                      </a:lnTo>
                      <a:lnTo>
                        <a:pt x="49" y="147"/>
                      </a:lnTo>
                      <a:lnTo>
                        <a:pt x="48" y="148"/>
                      </a:lnTo>
                      <a:lnTo>
                        <a:pt x="48" y="150"/>
                      </a:lnTo>
                      <a:lnTo>
                        <a:pt x="47" y="151"/>
                      </a:lnTo>
                      <a:lnTo>
                        <a:pt x="47" y="153"/>
                      </a:lnTo>
                      <a:lnTo>
                        <a:pt x="46" y="154"/>
                      </a:lnTo>
                      <a:lnTo>
                        <a:pt x="46" y="156"/>
                      </a:lnTo>
                      <a:lnTo>
                        <a:pt x="45" y="157"/>
                      </a:lnTo>
                      <a:lnTo>
                        <a:pt x="45" y="159"/>
                      </a:lnTo>
                      <a:lnTo>
                        <a:pt x="45" y="160"/>
                      </a:lnTo>
                      <a:lnTo>
                        <a:pt x="45" y="162"/>
                      </a:lnTo>
                      <a:lnTo>
                        <a:pt x="44" y="164"/>
                      </a:lnTo>
                      <a:lnTo>
                        <a:pt x="44" y="165"/>
                      </a:lnTo>
                      <a:lnTo>
                        <a:pt x="43" y="167"/>
                      </a:lnTo>
                      <a:lnTo>
                        <a:pt x="43" y="168"/>
                      </a:lnTo>
                      <a:lnTo>
                        <a:pt x="43" y="170"/>
                      </a:lnTo>
                      <a:lnTo>
                        <a:pt x="42" y="172"/>
                      </a:lnTo>
                      <a:lnTo>
                        <a:pt x="42" y="173"/>
                      </a:lnTo>
                      <a:lnTo>
                        <a:pt x="42" y="175"/>
                      </a:lnTo>
                      <a:lnTo>
                        <a:pt x="41" y="177"/>
                      </a:lnTo>
                      <a:lnTo>
                        <a:pt x="41" y="178"/>
                      </a:lnTo>
                      <a:lnTo>
                        <a:pt x="41" y="180"/>
                      </a:lnTo>
                      <a:lnTo>
                        <a:pt x="41" y="182"/>
                      </a:lnTo>
                      <a:lnTo>
                        <a:pt x="41" y="183"/>
                      </a:lnTo>
                      <a:lnTo>
                        <a:pt x="41" y="185"/>
                      </a:lnTo>
                      <a:lnTo>
                        <a:pt x="40" y="187"/>
                      </a:lnTo>
                      <a:lnTo>
                        <a:pt x="40" y="188"/>
                      </a:lnTo>
                      <a:lnTo>
                        <a:pt x="40" y="190"/>
                      </a:lnTo>
                      <a:lnTo>
                        <a:pt x="40" y="192"/>
                      </a:lnTo>
                      <a:lnTo>
                        <a:pt x="40" y="193"/>
                      </a:lnTo>
                      <a:lnTo>
                        <a:pt x="39" y="195"/>
                      </a:lnTo>
                      <a:lnTo>
                        <a:pt x="39" y="197"/>
                      </a:lnTo>
                      <a:lnTo>
                        <a:pt x="39" y="199"/>
                      </a:lnTo>
                      <a:lnTo>
                        <a:pt x="39" y="200"/>
                      </a:lnTo>
                      <a:lnTo>
                        <a:pt x="39" y="203"/>
                      </a:lnTo>
                      <a:lnTo>
                        <a:pt x="39" y="204"/>
                      </a:lnTo>
                      <a:lnTo>
                        <a:pt x="39" y="206"/>
                      </a:lnTo>
                      <a:lnTo>
                        <a:pt x="39" y="208"/>
                      </a:lnTo>
                      <a:lnTo>
                        <a:pt x="39" y="210"/>
                      </a:lnTo>
                      <a:lnTo>
                        <a:pt x="39" y="211"/>
                      </a:lnTo>
                      <a:lnTo>
                        <a:pt x="39" y="213"/>
                      </a:lnTo>
                      <a:lnTo>
                        <a:pt x="39" y="215"/>
                      </a:lnTo>
                      <a:lnTo>
                        <a:pt x="39" y="216"/>
                      </a:lnTo>
                      <a:lnTo>
                        <a:pt x="39" y="218"/>
                      </a:lnTo>
                      <a:lnTo>
                        <a:pt x="39" y="220"/>
                      </a:lnTo>
                      <a:lnTo>
                        <a:pt x="38" y="221"/>
                      </a:lnTo>
                      <a:lnTo>
                        <a:pt x="38" y="223"/>
                      </a:lnTo>
                      <a:lnTo>
                        <a:pt x="37" y="225"/>
                      </a:lnTo>
                      <a:lnTo>
                        <a:pt x="37" y="227"/>
                      </a:lnTo>
                      <a:lnTo>
                        <a:pt x="36" y="229"/>
                      </a:lnTo>
                      <a:lnTo>
                        <a:pt x="35" y="231"/>
                      </a:lnTo>
                      <a:lnTo>
                        <a:pt x="34" y="233"/>
                      </a:lnTo>
                      <a:lnTo>
                        <a:pt x="33" y="236"/>
                      </a:lnTo>
                      <a:lnTo>
                        <a:pt x="33" y="237"/>
                      </a:lnTo>
                      <a:lnTo>
                        <a:pt x="32" y="239"/>
                      </a:lnTo>
                      <a:lnTo>
                        <a:pt x="31" y="242"/>
                      </a:lnTo>
                      <a:lnTo>
                        <a:pt x="30" y="244"/>
                      </a:lnTo>
                      <a:lnTo>
                        <a:pt x="29" y="245"/>
                      </a:lnTo>
                      <a:lnTo>
                        <a:pt x="27" y="248"/>
                      </a:lnTo>
                      <a:lnTo>
                        <a:pt x="26" y="249"/>
                      </a:lnTo>
                      <a:lnTo>
                        <a:pt x="25" y="252"/>
                      </a:lnTo>
                      <a:lnTo>
                        <a:pt x="24" y="253"/>
                      </a:lnTo>
                      <a:lnTo>
                        <a:pt x="22" y="255"/>
                      </a:lnTo>
                      <a:lnTo>
                        <a:pt x="21" y="256"/>
                      </a:lnTo>
                      <a:lnTo>
                        <a:pt x="20" y="259"/>
                      </a:lnTo>
                      <a:lnTo>
                        <a:pt x="18" y="260"/>
                      </a:lnTo>
                      <a:lnTo>
                        <a:pt x="17" y="261"/>
                      </a:lnTo>
                      <a:lnTo>
                        <a:pt x="16" y="263"/>
                      </a:lnTo>
                      <a:lnTo>
                        <a:pt x="14" y="264"/>
                      </a:lnTo>
                      <a:lnTo>
                        <a:pt x="13" y="265"/>
                      </a:lnTo>
                      <a:lnTo>
                        <a:pt x="12" y="266"/>
                      </a:lnTo>
                      <a:lnTo>
                        <a:pt x="10" y="267"/>
                      </a:lnTo>
                      <a:lnTo>
                        <a:pt x="9" y="268"/>
                      </a:lnTo>
                      <a:lnTo>
                        <a:pt x="0" y="259"/>
                      </a:lnTo>
                      <a:lnTo>
                        <a:pt x="0" y="260"/>
                      </a:lnTo>
                      <a:lnTo>
                        <a:pt x="0" y="262"/>
                      </a:lnTo>
                      <a:lnTo>
                        <a:pt x="0" y="264"/>
                      </a:lnTo>
                      <a:lnTo>
                        <a:pt x="0" y="265"/>
                      </a:lnTo>
                      <a:lnTo>
                        <a:pt x="0" y="267"/>
                      </a:lnTo>
                      <a:lnTo>
                        <a:pt x="0" y="270"/>
                      </a:lnTo>
                      <a:lnTo>
                        <a:pt x="0" y="272"/>
                      </a:lnTo>
                      <a:lnTo>
                        <a:pt x="0" y="275"/>
                      </a:lnTo>
                      <a:lnTo>
                        <a:pt x="1" y="277"/>
                      </a:lnTo>
                      <a:lnTo>
                        <a:pt x="2" y="279"/>
                      </a:lnTo>
                      <a:lnTo>
                        <a:pt x="2" y="280"/>
                      </a:lnTo>
                      <a:lnTo>
                        <a:pt x="3" y="282"/>
                      </a:lnTo>
                      <a:lnTo>
                        <a:pt x="4" y="283"/>
                      </a:lnTo>
                      <a:lnTo>
                        <a:pt x="5" y="285"/>
                      </a:lnTo>
                      <a:lnTo>
                        <a:pt x="6" y="285"/>
                      </a:lnTo>
                      <a:lnTo>
                        <a:pt x="7" y="285"/>
                      </a:lnTo>
                      <a:lnTo>
                        <a:pt x="9" y="285"/>
                      </a:lnTo>
                      <a:lnTo>
                        <a:pt x="10" y="284"/>
                      </a:lnTo>
                      <a:lnTo>
                        <a:pt x="12" y="283"/>
                      </a:lnTo>
                      <a:lnTo>
                        <a:pt x="14" y="282"/>
                      </a:lnTo>
                      <a:lnTo>
                        <a:pt x="15" y="281"/>
                      </a:lnTo>
                      <a:lnTo>
                        <a:pt x="17" y="280"/>
                      </a:lnTo>
                      <a:lnTo>
                        <a:pt x="18" y="277"/>
                      </a:lnTo>
                      <a:lnTo>
                        <a:pt x="20" y="275"/>
                      </a:lnTo>
                      <a:lnTo>
                        <a:pt x="20" y="274"/>
                      </a:lnTo>
                      <a:lnTo>
                        <a:pt x="22" y="272"/>
                      </a:lnTo>
                      <a:lnTo>
                        <a:pt x="22" y="271"/>
                      </a:lnTo>
                      <a:lnTo>
                        <a:pt x="23" y="270"/>
                      </a:lnTo>
                      <a:lnTo>
                        <a:pt x="24" y="269"/>
                      </a:lnTo>
                      <a:lnTo>
                        <a:pt x="25" y="267"/>
                      </a:lnTo>
                      <a:lnTo>
                        <a:pt x="26" y="266"/>
                      </a:lnTo>
                      <a:lnTo>
                        <a:pt x="26" y="265"/>
                      </a:lnTo>
                      <a:lnTo>
                        <a:pt x="27" y="263"/>
                      </a:lnTo>
                      <a:lnTo>
                        <a:pt x="28" y="261"/>
                      </a:lnTo>
                      <a:lnTo>
                        <a:pt x="29" y="260"/>
                      </a:lnTo>
                      <a:lnTo>
                        <a:pt x="29" y="259"/>
                      </a:lnTo>
                      <a:lnTo>
                        <a:pt x="30" y="256"/>
                      </a:lnTo>
                      <a:lnTo>
                        <a:pt x="31" y="254"/>
                      </a:lnTo>
                      <a:lnTo>
                        <a:pt x="32" y="252"/>
                      </a:lnTo>
                      <a:lnTo>
                        <a:pt x="33" y="250"/>
                      </a:lnTo>
                      <a:lnTo>
                        <a:pt x="34" y="247"/>
                      </a:lnTo>
                      <a:lnTo>
                        <a:pt x="35" y="245"/>
                      </a:lnTo>
                      <a:lnTo>
                        <a:pt x="35" y="242"/>
                      </a:lnTo>
                      <a:lnTo>
                        <a:pt x="36" y="240"/>
                      </a:lnTo>
                      <a:lnTo>
                        <a:pt x="37" y="238"/>
                      </a:lnTo>
                      <a:lnTo>
                        <a:pt x="38" y="235"/>
                      </a:lnTo>
                      <a:lnTo>
                        <a:pt x="38" y="232"/>
                      </a:lnTo>
                      <a:lnTo>
                        <a:pt x="39" y="230"/>
                      </a:lnTo>
                      <a:lnTo>
                        <a:pt x="40" y="227"/>
                      </a:lnTo>
                      <a:lnTo>
                        <a:pt x="41" y="225"/>
                      </a:lnTo>
                      <a:lnTo>
                        <a:pt x="41" y="222"/>
                      </a:lnTo>
                      <a:lnTo>
                        <a:pt x="42" y="220"/>
                      </a:lnTo>
                      <a:lnTo>
                        <a:pt x="42" y="217"/>
                      </a:lnTo>
                      <a:lnTo>
                        <a:pt x="43" y="214"/>
                      </a:lnTo>
                      <a:lnTo>
                        <a:pt x="43" y="211"/>
                      </a:lnTo>
                      <a:lnTo>
                        <a:pt x="44" y="209"/>
                      </a:lnTo>
                      <a:lnTo>
                        <a:pt x="45" y="206"/>
                      </a:lnTo>
                      <a:lnTo>
                        <a:pt x="45" y="203"/>
                      </a:lnTo>
                      <a:lnTo>
                        <a:pt x="45" y="200"/>
                      </a:lnTo>
                      <a:lnTo>
                        <a:pt x="46" y="198"/>
                      </a:lnTo>
                      <a:lnTo>
                        <a:pt x="47" y="195"/>
                      </a:lnTo>
                      <a:lnTo>
                        <a:pt x="47" y="192"/>
                      </a:lnTo>
                      <a:lnTo>
                        <a:pt x="48" y="189"/>
                      </a:lnTo>
                      <a:lnTo>
                        <a:pt x="48" y="187"/>
                      </a:lnTo>
                      <a:lnTo>
                        <a:pt x="49" y="184"/>
                      </a:lnTo>
                      <a:lnTo>
                        <a:pt x="49" y="181"/>
                      </a:lnTo>
                      <a:lnTo>
                        <a:pt x="49" y="178"/>
                      </a:lnTo>
                      <a:lnTo>
                        <a:pt x="50" y="176"/>
                      </a:lnTo>
                      <a:lnTo>
                        <a:pt x="50" y="173"/>
                      </a:lnTo>
                      <a:lnTo>
                        <a:pt x="51" y="171"/>
                      </a:lnTo>
                      <a:lnTo>
                        <a:pt x="51" y="168"/>
                      </a:lnTo>
                      <a:lnTo>
                        <a:pt x="52" y="165"/>
                      </a:lnTo>
                      <a:lnTo>
                        <a:pt x="52" y="162"/>
                      </a:lnTo>
                      <a:lnTo>
                        <a:pt x="53" y="160"/>
                      </a:lnTo>
                      <a:lnTo>
                        <a:pt x="53" y="157"/>
                      </a:lnTo>
                      <a:lnTo>
                        <a:pt x="53" y="155"/>
                      </a:lnTo>
                      <a:lnTo>
                        <a:pt x="54" y="153"/>
                      </a:lnTo>
                      <a:lnTo>
                        <a:pt x="54" y="150"/>
                      </a:lnTo>
                      <a:lnTo>
                        <a:pt x="55" y="148"/>
                      </a:lnTo>
                      <a:lnTo>
                        <a:pt x="55" y="145"/>
                      </a:lnTo>
                      <a:lnTo>
                        <a:pt x="56" y="143"/>
                      </a:lnTo>
                      <a:lnTo>
                        <a:pt x="57" y="140"/>
                      </a:lnTo>
                      <a:lnTo>
                        <a:pt x="57" y="138"/>
                      </a:lnTo>
                      <a:lnTo>
                        <a:pt x="57" y="137"/>
                      </a:lnTo>
                      <a:lnTo>
                        <a:pt x="58" y="134"/>
                      </a:lnTo>
                      <a:lnTo>
                        <a:pt x="58" y="132"/>
                      </a:lnTo>
                      <a:lnTo>
                        <a:pt x="59" y="130"/>
                      </a:lnTo>
                      <a:lnTo>
                        <a:pt x="59" y="128"/>
                      </a:lnTo>
                      <a:lnTo>
                        <a:pt x="60" y="126"/>
                      </a:lnTo>
                      <a:lnTo>
                        <a:pt x="61" y="124"/>
                      </a:lnTo>
                      <a:lnTo>
                        <a:pt x="61" y="123"/>
                      </a:lnTo>
                      <a:lnTo>
                        <a:pt x="61" y="121"/>
                      </a:lnTo>
                      <a:lnTo>
                        <a:pt x="62" y="120"/>
                      </a:lnTo>
                      <a:lnTo>
                        <a:pt x="63" y="118"/>
                      </a:lnTo>
                      <a:lnTo>
                        <a:pt x="63" y="116"/>
                      </a:lnTo>
                      <a:lnTo>
                        <a:pt x="64" y="115"/>
                      </a:lnTo>
                      <a:lnTo>
                        <a:pt x="65" y="114"/>
                      </a:lnTo>
                      <a:lnTo>
                        <a:pt x="65" y="112"/>
                      </a:lnTo>
                      <a:lnTo>
                        <a:pt x="66" y="111"/>
                      </a:lnTo>
                      <a:lnTo>
                        <a:pt x="67" y="111"/>
                      </a:lnTo>
                      <a:lnTo>
                        <a:pt x="68" y="109"/>
                      </a:lnTo>
                      <a:lnTo>
                        <a:pt x="69" y="107"/>
                      </a:lnTo>
                      <a:lnTo>
                        <a:pt x="71" y="105"/>
                      </a:lnTo>
                      <a:lnTo>
                        <a:pt x="72" y="104"/>
                      </a:lnTo>
                      <a:lnTo>
                        <a:pt x="73" y="102"/>
                      </a:lnTo>
                      <a:lnTo>
                        <a:pt x="75" y="101"/>
                      </a:lnTo>
                      <a:lnTo>
                        <a:pt x="76" y="100"/>
                      </a:lnTo>
                      <a:lnTo>
                        <a:pt x="77" y="99"/>
                      </a:lnTo>
                      <a:lnTo>
                        <a:pt x="78" y="98"/>
                      </a:lnTo>
                      <a:lnTo>
                        <a:pt x="79" y="97"/>
                      </a:lnTo>
                      <a:lnTo>
                        <a:pt x="80" y="96"/>
                      </a:lnTo>
                      <a:lnTo>
                        <a:pt x="81" y="96"/>
                      </a:lnTo>
                      <a:lnTo>
                        <a:pt x="82" y="95"/>
                      </a:lnTo>
                      <a:lnTo>
                        <a:pt x="84" y="94"/>
                      </a:lnTo>
                      <a:lnTo>
                        <a:pt x="85" y="94"/>
                      </a:lnTo>
                      <a:lnTo>
                        <a:pt x="86" y="94"/>
                      </a:lnTo>
                      <a:lnTo>
                        <a:pt x="87" y="94"/>
                      </a:lnTo>
                      <a:lnTo>
                        <a:pt x="88" y="94"/>
                      </a:lnTo>
                      <a:lnTo>
                        <a:pt x="89" y="94"/>
                      </a:lnTo>
                      <a:lnTo>
                        <a:pt x="90" y="94"/>
                      </a:lnTo>
                      <a:lnTo>
                        <a:pt x="90" y="95"/>
                      </a:lnTo>
                      <a:lnTo>
                        <a:pt x="91" y="96"/>
                      </a:lnTo>
                      <a:lnTo>
                        <a:pt x="93" y="96"/>
                      </a:lnTo>
                      <a:lnTo>
                        <a:pt x="94" y="96"/>
                      </a:lnTo>
                      <a:lnTo>
                        <a:pt x="96" y="96"/>
                      </a:lnTo>
                      <a:lnTo>
                        <a:pt x="96" y="97"/>
                      </a:lnTo>
                      <a:lnTo>
                        <a:pt x="98" y="97"/>
                      </a:lnTo>
                      <a:lnTo>
                        <a:pt x="99" y="98"/>
                      </a:lnTo>
                      <a:lnTo>
                        <a:pt x="100" y="98"/>
                      </a:lnTo>
                      <a:lnTo>
                        <a:pt x="101" y="98"/>
                      </a:lnTo>
                      <a:lnTo>
                        <a:pt x="102" y="97"/>
                      </a:lnTo>
                      <a:lnTo>
                        <a:pt x="104" y="96"/>
                      </a:lnTo>
                      <a:lnTo>
                        <a:pt x="105" y="96"/>
                      </a:lnTo>
                      <a:lnTo>
                        <a:pt x="106" y="96"/>
                      </a:lnTo>
                      <a:lnTo>
                        <a:pt x="107" y="95"/>
                      </a:lnTo>
                      <a:lnTo>
                        <a:pt x="109" y="94"/>
                      </a:lnTo>
                      <a:lnTo>
                        <a:pt x="111" y="93"/>
                      </a:lnTo>
                      <a:lnTo>
                        <a:pt x="112" y="91"/>
                      </a:lnTo>
                      <a:lnTo>
                        <a:pt x="113" y="90"/>
                      </a:lnTo>
                      <a:lnTo>
                        <a:pt x="114" y="88"/>
                      </a:lnTo>
                      <a:lnTo>
                        <a:pt x="115" y="86"/>
                      </a:lnTo>
                      <a:lnTo>
                        <a:pt x="117" y="84"/>
                      </a:lnTo>
                      <a:lnTo>
                        <a:pt x="118" y="83"/>
                      </a:lnTo>
                      <a:lnTo>
                        <a:pt x="118" y="82"/>
                      </a:lnTo>
                      <a:lnTo>
                        <a:pt x="119" y="80"/>
                      </a:lnTo>
                      <a:lnTo>
                        <a:pt x="119" y="79"/>
                      </a:lnTo>
                      <a:lnTo>
                        <a:pt x="120" y="77"/>
                      </a:lnTo>
                      <a:lnTo>
                        <a:pt x="120" y="76"/>
                      </a:lnTo>
                      <a:lnTo>
                        <a:pt x="121" y="74"/>
                      </a:lnTo>
                      <a:lnTo>
                        <a:pt x="122" y="73"/>
                      </a:lnTo>
                      <a:lnTo>
                        <a:pt x="122" y="71"/>
                      </a:lnTo>
                      <a:lnTo>
                        <a:pt x="123" y="69"/>
                      </a:lnTo>
                      <a:lnTo>
                        <a:pt x="123" y="67"/>
                      </a:lnTo>
                      <a:lnTo>
                        <a:pt x="123" y="66"/>
                      </a:lnTo>
                      <a:lnTo>
                        <a:pt x="124" y="64"/>
                      </a:lnTo>
                      <a:lnTo>
                        <a:pt x="124" y="62"/>
                      </a:lnTo>
                      <a:lnTo>
                        <a:pt x="125" y="61"/>
                      </a:lnTo>
                      <a:lnTo>
                        <a:pt x="125" y="59"/>
                      </a:lnTo>
                      <a:lnTo>
                        <a:pt x="126" y="57"/>
                      </a:lnTo>
                      <a:lnTo>
                        <a:pt x="126" y="56"/>
                      </a:lnTo>
                      <a:lnTo>
                        <a:pt x="127" y="54"/>
                      </a:lnTo>
                      <a:lnTo>
                        <a:pt x="127" y="52"/>
                      </a:lnTo>
                      <a:lnTo>
                        <a:pt x="127" y="51"/>
                      </a:lnTo>
                      <a:lnTo>
                        <a:pt x="127" y="49"/>
                      </a:lnTo>
                      <a:lnTo>
                        <a:pt x="128" y="47"/>
                      </a:lnTo>
                      <a:lnTo>
                        <a:pt x="128" y="46"/>
                      </a:lnTo>
                      <a:lnTo>
                        <a:pt x="129" y="44"/>
                      </a:lnTo>
                      <a:lnTo>
                        <a:pt x="129" y="42"/>
                      </a:lnTo>
                      <a:lnTo>
                        <a:pt x="129" y="41"/>
                      </a:lnTo>
                      <a:lnTo>
                        <a:pt x="130" y="40"/>
                      </a:lnTo>
                      <a:lnTo>
                        <a:pt x="130" y="38"/>
                      </a:lnTo>
                      <a:lnTo>
                        <a:pt x="130" y="36"/>
                      </a:lnTo>
                      <a:lnTo>
                        <a:pt x="131" y="35"/>
                      </a:lnTo>
                      <a:lnTo>
                        <a:pt x="131" y="34"/>
                      </a:lnTo>
                      <a:lnTo>
                        <a:pt x="131" y="32"/>
                      </a:lnTo>
                      <a:lnTo>
                        <a:pt x="131" y="31"/>
                      </a:lnTo>
                      <a:lnTo>
                        <a:pt x="131" y="29"/>
                      </a:lnTo>
                      <a:lnTo>
                        <a:pt x="132" y="28"/>
                      </a:lnTo>
                      <a:lnTo>
                        <a:pt x="132" y="27"/>
                      </a:lnTo>
                      <a:lnTo>
                        <a:pt x="133" y="25"/>
                      </a:lnTo>
                      <a:lnTo>
                        <a:pt x="133" y="24"/>
                      </a:lnTo>
                      <a:lnTo>
                        <a:pt x="133" y="23"/>
                      </a:lnTo>
                      <a:lnTo>
                        <a:pt x="133" y="22"/>
                      </a:lnTo>
                      <a:lnTo>
                        <a:pt x="133" y="20"/>
                      </a:lnTo>
                      <a:lnTo>
                        <a:pt x="133" y="19"/>
                      </a:lnTo>
                      <a:lnTo>
                        <a:pt x="134" y="18"/>
                      </a:lnTo>
                      <a:lnTo>
                        <a:pt x="134" y="16"/>
                      </a:lnTo>
                      <a:lnTo>
                        <a:pt x="135" y="14"/>
                      </a:lnTo>
                      <a:lnTo>
                        <a:pt x="135" y="12"/>
                      </a:lnTo>
                      <a:lnTo>
                        <a:pt x="135" y="10"/>
                      </a:lnTo>
                      <a:lnTo>
                        <a:pt x="135" y="8"/>
                      </a:lnTo>
                      <a:lnTo>
                        <a:pt x="135" y="7"/>
                      </a:lnTo>
                      <a:lnTo>
                        <a:pt x="135" y="6"/>
                      </a:lnTo>
                      <a:lnTo>
                        <a:pt x="136" y="5"/>
                      </a:lnTo>
                      <a:lnTo>
                        <a:pt x="136" y="3"/>
                      </a:lnTo>
                      <a:lnTo>
                        <a:pt x="136" y="2"/>
                      </a:lnTo>
                      <a:lnTo>
                        <a:pt x="136" y="1"/>
                      </a:lnTo>
                      <a:lnTo>
                        <a:pt x="131" y="0"/>
                      </a:lnTo>
                      <a:close/>
                    </a:path>
                  </a:pathLst>
                </a:custGeom>
                <a:solidFill>
                  <a:srgbClr val="A3BDD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356" name="Freeform 251"/>
                <p:cNvSpPr>
                  <a:spLocks/>
                </p:cNvSpPr>
                <p:nvPr/>
              </p:nvSpPr>
              <p:spPr bwMode="auto">
                <a:xfrm>
                  <a:off x="3186" y="2136"/>
                  <a:ext cx="40" cy="48"/>
                </a:xfrm>
                <a:custGeom>
                  <a:avLst/>
                  <a:gdLst>
                    <a:gd name="T0" fmla="*/ 18 w 40"/>
                    <a:gd name="T1" fmla="*/ 17 h 48"/>
                    <a:gd name="T2" fmla="*/ 17 w 40"/>
                    <a:gd name="T3" fmla="*/ 17 h 48"/>
                    <a:gd name="T4" fmla="*/ 17 w 40"/>
                    <a:gd name="T5" fmla="*/ 17 h 48"/>
                    <a:gd name="T6" fmla="*/ 16 w 40"/>
                    <a:gd name="T7" fmla="*/ 17 h 48"/>
                    <a:gd name="T8" fmla="*/ 15 w 40"/>
                    <a:gd name="T9" fmla="*/ 18 h 48"/>
                    <a:gd name="T10" fmla="*/ 13 w 40"/>
                    <a:gd name="T11" fmla="*/ 18 h 48"/>
                    <a:gd name="T12" fmla="*/ 12 w 40"/>
                    <a:gd name="T13" fmla="*/ 19 h 48"/>
                    <a:gd name="T14" fmla="*/ 10 w 40"/>
                    <a:gd name="T15" fmla="*/ 19 h 48"/>
                    <a:gd name="T16" fmla="*/ 8 w 40"/>
                    <a:gd name="T17" fmla="*/ 21 h 48"/>
                    <a:gd name="T18" fmla="*/ 6 w 40"/>
                    <a:gd name="T19" fmla="*/ 22 h 48"/>
                    <a:gd name="T20" fmla="*/ 5 w 40"/>
                    <a:gd name="T21" fmla="*/ 24 h 48"/>
                    <a:gd name="T22" fmla="*/ 4 w 40"/>
                    <a:gd name="T23" fmla="*/ 24 h 48"/>
                    <a:gd name="T24" fmla="*/ 3 w 40"/>
                    <a:gd name="T25" fmla="*/ 26 h 48"/>
                    <a:gd name="T26" fmla="*/ 2 w 40"/>
                    <a:gd name="T27" fmla="*/ 27 h 48"/>
                    <a:gd name="T28" fmla="*/ 2 w 40"/>
                    <a:gd name="T29" fmla="*/ 28 h 48"/>
                    <a:gd name="T30" fmla="*/ 1 w 40"/>
                    <a:gd name="T31" fmla="*/ 29 h 48"/>
                    <a:gd name="T32" fmla="*/ 1 w 40"/>
                    <a:gd name="T33" fmla="*/ 30 h 48"/>
                    <a:gd name="T34" fmla="*/ 1 w 40"/>
                    <a:gd name="T35" fmla="*/ 32 h 48"/>
                    <a:gd name="T36" fmla="*/ 0 w 40"/>
                    <a:gd name="T37" fmla="*/ 33 h 48"/>
                    <a:gd name="T38" fmla="*/ 0 w 40"/>
                    <a:gd name="T39" fmla="*/ 35 h 48"/>
                    <a:gd name="T40" fmla="*/ 0 w 40"/>
                    <a:gd name="T41" fmla="*/ 37 h 48"/>
                    <a:gd name="T42" fmla="*/ 0 w 40"/>
                    <a:gd name="T43" fmla="*/ 39 h 48"/>
                    <a:gd name="T44" fmla="*/ 0 w 40"/>
                    <a:gd name="T45" fmla="*/ 41 h 48"/>
                    <a:gd name="T46" fmla="*/ 0 w 40"/>
                    <a:gd name="T47" fmla="*/ 43 h 48"/>
                    <a:gd name="T48" fmla="*/ 0 w 40"/>
                    <a:gd name="T49" fmla="*/ 44 h 48"/>
                    <a:gd name="T50" fmla="*/ 1 w 40"/>
                    <a:gd name="T51" fmla="*/ 45 h 48"/>
                    <a:gd name="T52" fmla="*/ 2 w 40"/>
                    <a:gd name="T53" fmla="*/ 46 h 48"/>
                    <a:gd name="T54" fmla="*/ 3 w 40"/>
                    <a:gd name="T55" fmla="*/ 47 h 48"/>
                    <a:gd name="T56" fmla="*/ 4 w 40"/>
                    <a:gd name="T57" fmla="*/ 48 h 48"/>
                    <a:gd name="T58" fmla="*/ 5 w 40"/>
                    <a:gd name="T59" fmla="*/ 48 h 48"/>
                    <a:gd name="T60" fmla="*/ 7 w 40"/>
                    <a:gd name="T61" fmla="*/ 48 h 48"/>
                    <a:gd name="T62" fmla="*/ 8 w 40"/>
                    <a:gd name="T63" fmla="*/ 48 h 48"/>
                    <a:gd name="T64" fmla="*/ 9 w 40"/>
                    <a:gd name="T65" fmla="*/ 48 h 48"/>
                    <a:gd name="T66" fmla="*/ 11 w 40"/>
                    <a:gd name="T67" fmla="*/ 48 h 48"/>
                    <a:gd name="T68" fmla="*/ 13 w 40"/>
                    <a:gd name="T69" fmla="*/ 47 h 48"/>
                    <a:gd name="T70" fmla="*/ 15 w 40"/>
                    <a:gd name="T71" fmla="*/ 46 h 48"/>
                    <a:gd name="T72" fmla="*/ 17 w 40"/>
                    <a:gd name="T73" fmla="*/ 45 h 48"/>
                    <a:gd name="T74" fmla="*/ 17 w 40"/>
                    <a:gd name="T75" fmla="*/ 45 h 48"/>
                    <a:gd name="T76" fmla="*/ 18 w 40"/>
                    <a:gd name="T77" fmla="*/ 45 h 48"/>
                    <a:gd name="T78" fmla="*/ 19 w 40"/>
                    <a:gd name="T79" fmla="*/ 44 h 48"/>
                    <a:gd name="T80" fmla="*/ 21 w 40"/>
                    <a:gd name="T81" fmla="*/ 44 h 48"/>
                    <a:gd name="T82" fmla="*/ 22 w 40"/>
                    <a:gd name="T83" fmla="*/ 43 h 48"/>
                    <a:gd name="T84" fmla="*/ 24 w 40"/>
                    <a:gd name="T85" fmla="*/ 41 h 48"/>
                    <a:gd name="T86" fmla="*/ 26 w 40"/>
                    <a:gd name="T87" fmla="*/ 40 h 48"/>
                    <a:gd name="T88" fmla="*/ 28 w 40"/>
                    <a:gd name="T89" fmla="*/ 39 h 48"/>
                    <a:gd name="T90" fmla="*/ 29 w 40"/>
                    <a:gd name="T91" fmla="*/ 38 h 48"/>
                    <a:gd name="T92" fmla="*/ 31 w 40"/>
                    <a:gd name="T93" fmla="*/ 37 h 48"/>
                    <a:gd name="T94" fmla="*/ 32 w 40"/>
                    <a:gd name="T95" fmla="*/ 36 h 48"/>
                    <a:gd name="T96" fmla="*/ 34 w 40"/>
                    <a:gd name="T97" fmla="*/ 35 h 48"/>
                    <a:gd name="T98" fmla="*/ 35 w 40"/>
                    <a:gd name="T99" fmla="*/ 34 h 48"/>
                    <a:gd name="T100" fmla="*/ 36 w 40"/>
                    <a:gd name="T101" fmla="*/ 33 h 48"/>
                    <a:gd name="T102" fmla="*/ 37 w 40"/>
                    <a:gd name="T103" fmla="*/ 32 h 48"/>
                    <a:gd name="T104" fmla="*/ 38 w 40"/>
                    <a:gd name="T105" fmla="*/ 32 h 48"/>
                    <a:gd name="T106" fmla="*/ 40 w 40"/>
                    <a:gd name="T107" fmla="*/ 31 h 48"/>
                    <a:gd name="T108" fmla="*/ 40 w 40"/>
                    <a:gd name="T109" fmla="*/ 30 h 48"/>
                    <a:gd name="T110" fmla="*/ 20 w 40"/>
                    <a:gd name="T111" fmla="*/ 18 h 48"/>
                    <a:gd name="T112" fmla="*/ 29 w 40"/>
                    <a:gd name="T113" fmla="*/ 6 h 48"/>
                    <a:gd name="T114" fmla="*/ 30 w 40"/>
                    <a:gd name="T115" fmla="*/ 0 h 48"/>
                    <a:gd name="T116" fmla="*/ 18 w 40"/>
                    <a:gd name="T117" fmla="*/ 17 h 48"/>
                    <a:gd name="T118" fmla="*/ 18 w 40"/>
                    <a:gd name="T119" fmla="*/ 17 h 4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40"/>
                    <a:gd name="T181" fmla="*/ 0 h 48"/>
                    <a:gd name="T182" fmla="*/ 40 w 40"/>
                    <a:gd name="T183" fmla="*/ 48 h 48"/>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40" h="48">
                      <a:moveTo>
                        <a:pt x="18" y="17"/>
                      </a:moveTo>
                      <a:lnTo>
                        <a:pt x="17" y="17"/>
                      </a:lnTo>
                      <a:lnTo>
                        <a:pt x="16" y="17"/>
                      </a:lnTo>
                      <a:lnTo>
                        <a:pt x="15" y="18"/>
                      </a:lnTo>
                      <a:lnTo>
                        <a:pt x="13" y="18"/>
                      </a:lnTo>
                      <a:lnTo>
                        <a:pt x="12" y="19"/>
                      </a:lnTo>
                      <a:lnTo>
                        <a:pt x="10" y="19"/>
                      </a:lnTo>
                      <a:lnTo>
                        <a:pt x="8" y="21"/>
                      </a:lnTo>
                      <a:lnTo>
                        <a:pt x="6" y="22"/>
                      </a:lnTo>
                      <a:lnTo>
                        <a:pt x="5" y="24"/>
                      </a:lnTo>
                      <a:lnTo>
                        <a:pt x="4" y="24"/>
                      </a:lnTo>
                      <a:lnTo>
                        <a:pt x="3" y="26"/>
                      </a:lnTo>
                      <a:lnTo>
                        <a:pt x="2" y="27"/>
                      </a:lnTo>
                      <a:lnTo>
                        <a:pt x="2" y="28"/>
                      </a:lnTo>
                      <a:lnTo>
                        <a:pt x="1" y="29"/>
                      </a:lnTo>
                      <a:lnTo>
                        <a:pt x="1" y="30"/>
                      </a:lnTo>
                      <a:lnTo>
                        <a:pt x="1" y="32"/>
                      </a:lnTo>
                      <a:lnTo>
                        <a:pt x="0" y="33"/>
                      </a:lnTo>
                      <a:lnTo>
                        <a:pt x="0" y="35"/>
                      </a:lnTo>
                      <a:lnTo>
                        <a:pt x="0" y="37"/>
                      </a:lnTo>
                      <a:lnTo>
                        <a:pt x="0" y="39"/>
                      </a:lnTo>
                      <a:lnTo>
                        <a:pt x="0" y="41"/>
                      </a:lnTo>
                      <a:lnTo>
                        <a:pt x="0" y="43"/>
                      </a:lnTo>
                      <a:lnTo>
                        <a:pt x="0" y="44"/>
                      </a:lnTo>
                      <a:lnTo>
                        <a:pt x="1" y="45"/>
                      </a:lnTo>
                      <a:lnTo>
                        <a:pt x="2" y="46"/>
                      </a:lnTo>
                      <a:lnTo>
                        <a:pt x="3" y="47"/>
                      </a:lnTo>
                      <a:lnTo>
                        <a:pt x="4" y="48"/>
                      </a:lnTo>
                      <a:lnTo>
                        <a:pt x="5" y="48"/>
                      </a:lnTo>
                      <a:lnTo>
                        <a:pt x="7" y="48"/>
                      </a:lnTo>
                      <a:lnTo>
                        <a:pt x="8" y="48"/>
                      </a:lnTo>
                      <a:lnTo>
                        <a:pt x="9" y="48"/>
                      </a:lnTo>
                      <a:lnTo>
                        <a:pt x="11" y="48"/>
                      </a:lnTo>
                      <a:lnTo>
                        <a:pt x="13" y="47"/>
                      </a:lnTo>
                      <a:lnTo>
                        <a:pt x="15" y="46"/>
                      </a:lnTo>
                      <a:lnTo>
                        <a:pt x="17" y="45"/>
                      </a:lnTo>
                      <a:lnTo>
                        <a:pt x="18" y="45"/>
                      </a:lnTo>
                      <a:lnTo>
                        <a:pt x="19" y="44"/>
                      </a:lnTo>
                      <a:lnTo>
                        <a:pt x="21" y="44"/>
                      </a:lnTo>
                      <a:lnTo>
                        <a:pt x="22" y="43"/>
                      </a:lnTo>
                      <a:lnTo>
                        <a:pt x="24" y="41"/>
                      </a:lnTo>
                      <a:lnTo>
                        <a:pt x="26" y="40"/>
                      </a:lnTo>
                      <a:lnTo>
                        <a:pt x="28" y="39"/>
                      </a:lnTo>
                      <a:lnTo>
                        <a:pt x="29" y="38"/>
                      </a:lnTo>
                      <a:lnTo>
                        <a:pt x="31" y="37"/>
                      </a:lnTo>
                      <a:lnTo>
                        <a:pt x="32" y="36"/>
                      </a:lnTo>
                      <a:lnTo>
                        <a:pt x="34" y="35"/>
                      </a:lnTo>
                      <a:lnTo>
                        <a:pt x="35" y="34"/>
                      </a:lnTo>
                      <a:lnTo>
                        <a:pt x="36" y="33"/>
                      </a:lnTo>
                      <a:lnTo>
                        <a:pt x="37" y="32"/>
                      </a:lnTo>
                      <a:lnTo>
                        <a:pt x="38" y="32"/>
                      </a:lnTo>
                      <a:lnTo>
                        <a:pt x="40" y="31"/>
                      </a:lnTo>
                      <a:lnTo>
                        <a:pt x="40" y="30"/>
                      </a:lnTo>
                      <a:lnTo>
                        <a:pt x="20" y="18"/>
                      </a:lnTo>
                      <a:lnTo>
                        <a:pt x="29" y="6"/>
                      </a:lnTo>
                      <a:lnTo>
                        <a:pt x="30" y="0"/>
                      </a:lnTo>
                      <a:lnTo>
                        <a:pt x="18" y="1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357" name="Freeform 252"/>
                <p:cNvSpPr>
                  <a:spLocks/>
                </p:cNvSpPr>
                <p:nvPr/>
              </p:nvSpPr>
              <p:spPr bwMode="auto">
                <a:xfrm>
                  <a:off x="3064" y="2215"/>
                  <a:ext cx="82" cy="150"/>
                </a:xfrm>
                <a:custGeom>
                  <a:avLst/>
                  <a:gdLst>
                    <a:gd name="T0" fmla="*/ 73 w 82"/>
                    <a:gd name="T1" fmla="*/ 4 h 150"/>
                    <a:gd name="T2" fmla="*/ 69 w 82"/>
                    <a:gd name="T3" fmla="*/ 9 h 150"/>
                    <a:gd name="T4" fmla="*/ 65 w 82"/>
                    <a:gd name="T5" fmla="*/ 14 h 150"/>
                    <a:gd name="T6" fmla="*/ 61 w 82"/>
                    <a:gd name="T7" fmla="*/ 22 h 150"/>
                    <a:gd name="T8" fmla="*/ 57 w 82"/>
                    <a:gd name="T9" fmla="*/ 30 h 150"/>
                    <a:gd name="T10" fmla="*/ 54 w 82"/>
                    <a:gd name="T11" fmla="*/ 35 h 150"/>
                    <a:gd name="T12" fmla="*/ 52 w 82"/>
                    <a:gd name="T13" fmla="*/ 40 h 150"/>
                    <a:gd name="T14" fmla="*/ 50 w 82"/>
                    <a:gd name="T15" fmla="*/ 46 h 150"/>
                    <a:gd name="T16" fmla="*/ 48 w 82"/>
                    <a:gd name="T17" fmla="*/ 52 h 150"/>
                    <a:gd name="T18" fmla="*/ 45 w 82"/>
                    <a:gd name="T19" fmla="*/ 58 h 150"/>
                    <a:gd name="T20" fmla="*/ 43 w 82"/>
                    <a:gd name="T21" fmla="*/ 65 h 150"/>
                    <a:gd name="T22" fmla="*/ 41 w 82"/>
                    <a:gd name="T23" fmla="*/ 71 h 150"/>
                    <a:gd name="T24" fmla="*/ 40 w 82"/>
                    <a:gd name="T25" fmla="*/ 77 h 150"/>
                    <a:gd name="T26" fmla="*/ 38 w 82"/>
                    <a:gd name="T27" fmla="*/ 84 h 150"/>
                    <a:gd name="T28" fmla="*/ 37 w 82"/>
                    <a:gd name="T29" fmla="*/ 90 h 150"/>
                    <a:gd name="T30" fmla="*/ 36 w 82"/>
                    <a:gd name="T31" fmla="*/ 96 h 150"/>
                    <a:gd name="T32" fmla="*/ 35 w 82"/>
                    <a:gd name="T33" fmla="*/ 102 h 150"/>
                    <a:gd name="T34" fmla="*/ 34 w 82"/>
                    <a:gd name="T35" fmla="*/ 107 h 150"/>
                    <a:gd name="T36" fmla="*/ 33 w 82"/>
                    <a:gd name="T37" fmla="*/ 112 h 150"/>
                    <a:gd name="T38" fmla="*/ 31 w 82"/>
                    <a:gd name="T39" fmla="*/ 118 h 150"/>
                    <a:gd name="T40" fmla="*/ 30 w 82"/>
                    <a:gd name="T41" fmla="*/ 124 h 150"/>
                    <a:gd name="T42" fmla="*/ 27 w 82"/>
                    <a:gd name="T43" fmla="*/ 131 h 150"/>
                    <a:gd name="T44" fmla="*/ 24 w 82"/>
                    <a:gd name="T45" fmla="*/ 139 h 150"/>
                    <a:gd name="T46" fmla="*/ 1 w 82"/>
                    <a:gd name="T47" fmla="*/ 130 h 150"/>
                    <a:gd name="T48" fmla="*/ 0 w 82"/>
                    <a:gd name="T49" fmla="*/ 135 h 150"/>
                    <a:gd name="T50" fmla="*/ 2 w 82"/>
                    <a:gd name="T51" fmla="*/ 142 h 150"/>
                    <a:gd name="T52" fmla="*/ 5 w 82"/>
                    <a:gd name="T53" fmla="*/ 147 h 150"/>
                    <a:gd name="T54" fmla="*/ 9 w 82"/>
                    <a:gd name="T55" fmla="*/ 149 h 150"/>
                    <a:gd name="T56" fmla="*/ 14 w 82"/>
                    <a:gd name="T57" fmla="*/ 150 h 150"/>
                    <a:gd name="T58" fmla="*/ 19 w 82"/>
                    <a:gd name="T59" fmla="*/ 150 h 150"/>
                    <a:gd name="T60" fmla="*/ 26 w 82"/>
                    <a:gd name="T61" fmla="*/ 147 h 150"/>
                    <a:gd name="T62" fmla="*/ 31 w 82"/>
                    <a:gd name="T63" fmla="*/ 141 h 150"/>
                    <a:gd name="T64" fmla="*/ 35 w 82"/>
                    <a:gd name="T65" fmla="*/ 135 h 150"/>
                    <a:gd name="T66" fmla="*/ 38 w 82"/>
                    <a:gd name="T67" fmla="*/ 128 h 150"/>
                    <a:gd name="T68" fmla="*/ 40 w 82"/>
                    <a:gd name="T69" fmla="*/ 121 h 150"/>
                    <a:gd name="T70" fmla="*/ 41 w 82"/>
                    <a:gd name="T71" fmla="*/ 116 h 150"/>
                    <a:gd name="T72" fmla="*/ 42 w 82"/>
                    <a:gd name="T73" fmla="*/ 112 h 150"/>
                    <a:gd name="T74" fmla="*/ 42 w 82"/>
                    <a:gd name="T75" fmla="*/ 110 h 150"/>
                    <a:gd name="T76" fmla="*/ 42 w 82"/>
                    <a:gd name="T77" fmla="*/ 105 h 150"/>
                    <a:gd name="T78" fmla="*/ 42 w 82"/>
                    <a:gd name="T79" fmla="*/ 97 h 150"/>
                    <a:gd name="T80" fmla="*/ 43 w 82"/>
                    <a:gd name="T81" fmla="*/ 92 h 150"/>
                    <a:gd name="T82" fmla="*/ 43 w 82"/>
                    <a:gd name="T83" fmla="*/ 86 h 150"/>
                    <a:gd name="T84" fmla="*/ 44 w 82"/>
                    <a:gd name="T85" fmla="*/ 80 h 150"/>
                    <a:gd name="T86" fmla="*/ 45 w 82"/>
                    <a:gd name="T87" fmla="*/ 73 h 150"/>
                    <a:gd name="T88" fmla="*/ 47 w 82"/>
                    <a:gd name="T89" fmla="*/ 66 h 150"/>
                    <a:gd name="T90" fmla="*/ 49 w 82"/>
                    <a:gd name="T91" fmla="*/ 59 h 150"/>
                    <a:gd name="T92" fmla="*/ 51 w 82"/>
                    <a:gd name="T93" fmla="*/ 52 h 150"/>
                    <a:gd name="T94" fmla="*/ 53 w 82"/>
                    <a:gd name="T95" fmla="*/ 46 h 150"/>
                    <a:gd name="T96" fmla="*/ 57 w 82"/>
                    <a:gd name="T97" fmla="*/ 39 h 150"/>
                    <a:gd name="T98" fmla="*/ 60 w 82"/>
                    <a:gd name="T99" fmla="*/ 33 h 150"/>
                    <a:gd name="T100" fmla="*/ 65 w 82"/>
                    <a:gd name="T101" fmla="*/ 27 h 150"/>
                    <a:gd name="T102" fmla="*/ 70 w 82"/>
                    <a:gd name="T103" fmla="*/ 21 h 150"/>
                    <a:gd name="T104" fmla="*/ 75 w 82"/>
                    <a:gd name="T105" fmla="*/ 15 h 150"/>
                    <a:gd name="T106" fmla="*/ 79 w 82"/>
                    <a:gd name="T107" fmla="*/ 11 h 150"/>
                    <a:gd name="T108" fmla="*/ 76 w 82"/>
                    <a:gd name="T109" fmla="*/ 0 h 15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82"/>
                    <a:gd name="T166" fmla="*/ 0 h 150"/>
                    <a:gd name="T167" fmla="*/ 82 w 82"/>
                    <a:gd name="T168" fmla="*/ 150 h 15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82" h="150">
                      <a:moveTo>
                        <a:pt x="76" y="0"/>
                      </a:moveTo>
                      <a:lnTo>
                        <a:pt x="75" y="1"/>
                      </a:lnTo>
                      <a:lnTo>
                        <a:pt x="73" y="2"/>
                      </a:lnTo>
                      <a:lnTo>
                        <a:pt x="73" y="4"/>
                      </a:lnTo>
                      <a:lnTo>
                        <a:pt x="71" y="5"/>
                      </a:lnTo>
                      <a:lnTo>
                        <a:pt x="70" y="7"/>
                      </a:lnTo>
                      <a:lnTo>
                        <a:pt x="69" y="8"/>
                      </a:lnTo>
                      <a:lnTo>
                        <a:pt x="69" y="9"/>
                      </a:lnTo>
                      <a:lnTo>
                        <a:pt x="68" y="10"/>
                      </a:lnTo>
                      <a:lnTo>
                        <a:pt x="67" y="11"/>
                      </a:lnTo>
                      <a:lnTo>
                        <a:pt x="66" y="13"/>
                      </a:lnTo>
                      <a:lnTo>
                        <a:pt x="65" y="14"/>
                      </a:lnTo>
                      <a:lnTo>
                        <a:pt x="64" y="16"/>
                      </a:lnTo>
                      <a:lnTo>
                        <a:pt x="63" y="18"/>
                      </a:lnTo>
                      <a:lnTo>
                        <a:pt x="62" y="20"/>
                      </a:lnTo>
                      <a:lnTo>
                        <a:pt x="61" y="22"/>
                      </a:lnTo>
                      <a:lnTo>
                        <a:pt x="60" y="24"/>
                      </a:lnTo>
                      <a:lnTo>
                        <a:pt x="59" y="26"/>
                      </a:lnTo>
                      <a:lnTo>
                        <a:pt x="57" y="29"/>
                      </a:lnTo>
                      <a:lnTo>
                        <a:pt x="57" y="30"/>
                      </a:lnTo>
                      <a:lnTo>
                        <a:pt x="56" y="31"/>
                      </a:lnTo>
                      <a:lnTo>
                        <a:pt x="56" y="32"/>
                      </a:lnTo>
                      <a:lnTo>
                        <a:pt x="55" y="33"/>
                      </a:lnTo>
                      <a:lnTo>
                        <a:pt x="54" y="35"/>
                      </a:lnTo>
                      <a:lnTo>
                        <a:pt x="54" y="36"/>
                      </a:lnTo>
                      <a:lnTo>
                        <a:pt x="53" y="37"/>
                      </a:lnTo>
                      <a:lnTo>
                        <a:pt x="53" y="38"/>
                      </a:lnTo>
                      <a:lnTo>
                        <a:pt x="52" y="40"/>
                      </a:lnTo>
                      <a:lnTo>
                        <a:pt x="52" y="41"/>
                      </a:lnTo>
                      <a:lnTo>
                        <a:pt x="51" y="43"/>
                      </a:lnTo>
                      <a:lnTo>
                        <a:pt x="51" y="44"/>
                      </a:lnTo>
                      <a:lnTo>
                        <a:pt x="50" y="46"/>
                      </a:lnTo>
                      <a:lnTo>
                        <a:pt x="49" y="47"/>
                      </a:lnTo>
                      <a:lnTo>
                        <a:pt x="49" y="48"/>
                      </a:lnTo>
                      <a:lnTo>
                        <a:pt x="48" y="50"/>
                      </a:lnTo>
                      <a:lnTo>
                        <a:pt x="48" y="52"/>
                      </a:lnTo>
                      <a:lnTo>
                        <a:pt x="47" y="53"/>
                      </a:lnTo>
                      <a:lnTo>
                        <a:pt x="46" y="55"/>
                      </a:lnTo>
                      <a:lnTo>
                        <a:pt x="46" y="57"/>
                      </a:lnTo>
                      <a:lnTo>
                        <a:pt x="45" y="58"/>
                      </a:lnTo>
                      <a:lnTo>
                        <a:pt x="45" y="60"/>
                      </a:lnTo>
                      <a:lnTo>
                        <a:pt x="44" y="62"/>
                      </a:lnTo>
                      <a:lnTo>
                        <a:pt x="44" y="63"/>
                      </a:lnTo>
                      <a:lnTo>
                        <a:pt x="43" y="65"/>
                      </a:lnTo>
                      <a:lnTo>
                        <a:pt x="43" y="66"/>
                      </a:lnTo>
                      <a:lnTo>
                        <a:pt x="42" y="68"/>
                      </a:lnTo>
                      <a:lnTo>
                        <a:pt x="42" y="70"/>
                      </a:lnTo>
                      <a:lnTo>
                        <a:pt x="41" y="71"/>
                      </a:lnTo>
                      <a:lnTo>
                        <a:pt x="41" y="73"/>
                      </a:lnTo>
                      <a:lnTo>
                        <a:pt x="41" y="75"/>
                      </a:lnTo>
                      <a:lnTo>
                        <a:pt x="40" y="76"/>
                      </a:lnTo>
                      <a:lnTo>
                        <a:pt x="40" y="77"/>
                      </a:lnTo>
                      <a:lnTo>
                        <a:pt x="39" y="79"/>
                      </a:lnTo>
                      <a:lnTo>
                        <a:pt x="39" y="81"/>
                      </a:lnTo>
                      <a:lnTo>
                        <a:pt x="39" y="82"/>
                      </a:lnTo>
                      <a:lnTo>
                        <a:pt x="38" y="84"/>
                      </a:lnTo>
                      <a:lnTo>
                        <a:pt x="38" y="86"/>
                      </a:lnTo>
                      <a:lnTo>
                        <a:pt x="38" y="87"/>
                      </a:lnTo>
                      <a:lnTo>
                        <a:pt x="38" y="88"/>
                      </a:lnTo>
                      <a:lnTo>
                        <a:pt x="37" y="90"/>
                      </a:lnTo>
                      <a:lnTo>
                        <a:pt x="37" y="91"/>
                      </a:lnTo>
                      <a:lnTo>
                        <a:pt x="37" y="93"/>
                      </a:lnTo>
                      <a:lnTo>
                        <a:pt x="36" y="95"/>
                      </a:lnTo>
                      <a:lnTo>
                        <a:pt x="36" y="96"/>
                      </a:lnTo>
                      <a:lnTo>
                        <a:pt x="36" y="97"/>
                      </a:lnTo>
                      <a:lnTo>
                        <a:pt x="35" y="98"/>
                      </a:lnTo>
                      <a:lnTo>
                        <a:pt x="35" y="100"/>
                      </a:lnTo>
                      <a:lnTo>
                        <a:pt x="35" y="102"/>
                      </a:lnTo>
                      <a:lnTo>
                        <a:pt x="35" y="103"/>
                      </a:lnTo>
                      <a:lnTo>
                        <a:pt x="34" y="104"/>
                      </a:lnTo>
                      <a:lnTo>
                        <a:pt x="34" y="106"/>
                      </a:lnTo>
                      <a:lnTo>
                        <a:pt x="34" y="107"/>
                      </a:lnTo>
                      <a:lnTo>
                        <a:pt x="34" y="108"/>
                      </a:lnTo>
                      <a:lnTo>
                        <a:pt x="33" y="109"/>
                      </a:lnTo>
                      <a:lnTo>
                        <a:pt x="33" y="111"/>
                      </a:lnTo>
                      <a:lnTo>
                        <a:pt x="33" y="112"/>
                      </a:lnTo>
                      <a:lnTo>
                        <a:pt x="32" y="113"/>
                      </a:lnTo>
                      <a:lnTo>
                        <a:pt x="32" y="115"/>
                      </a:lnTo>
                      <a:lnTo>
                        <a:pt x="32" y="116"/>
                      </a:lnTo>
                      <a:lnTo>
                        <a:pt x="31" y="118"/>
                      </a:lnTo>
                      <a:lnTo>
                        <a:pt x="30" y="120"/>
                      </a:lnTo>
                      <a:lnTo>
                        <a:pt x="30" y="121"/>
                      </a:lnTo>
                      <a:lnTo>
                        <a:pt x="30" y="123"/>
                      </a:lnTo>
                      <a:lnTo>
                        <a:pt x="30" y="124"/>
                      </a:lnTo>
                      <a:lnTo>
                        <a:pt x="30" y="125"/>
                      </a:lnTo>
                      <a:lnTo>
                        <a:pt x="29" y="128"/>
                      </a:lnTo>
                      <a:lnTo>
                        <a:pt x="28" y="130"/>
                      </a:lnTo>
                      <a:lnTo>
                        <a:pt x="27" y="131"/>
                      </a:lnTo>
                      <a:lnTo>
                        <a:pt x="26" y="134"/>
                      </a:lnTo>
                      <a:lnTo>
                        <a:pt x="26" y="136"/>
                      </a:lnTo>
                      <a:lnTo>
                        <a:pt x="25" y="137"/>
                      </a:lnTo>
                      <a:lnTo>
                        <a:pt x="24" y="139"/>
                      </a:lnTo>
                      <a:lnTo>
                        <a:pt x="23" y="141"/>
                      </a:lnTo>
                      <a:lnTo>
                        <a:pt x="9" y="144"/>
                      </a:lnTo>
                      <a:lnTo>
                        <a:pt x="1" y="130"/>
                      </a:lnTo>
                      <a:lnTo>
                        <a:pt x="0" y="131"/>
                      </a:lnTo>
                      <a:lnTo>
                        <a:pt x="0" y="133"/>
                      </a:lnTo>
                      <a:lnTo>
                        <a:pt x="0" y="135"/>
                      </a:lnTo>
                      <a:lnTo>
                        <a:pt x="0" y="136"/>
                      </a:lnTo>
                      <a:lnTo>
                        <a:pt x="1" y="138"/>
                      </a:lnTo>
                      <a:lnTo>
                        <a:pt x="1" y="140"/>
                      </a:lnTo>
                      <a:lnTo>
                        <a:pt x="2" y="142"/>
                      </a:lnTo>
                      <a:lnTo>
                        <a:pt x="3" y="144"/>
                      </a:lnTo>
                      <a:lnTo>
                        <a:pt x="3" y="145"/>
                      </a:lnTo>
                      <a:lnTo>
                        <a:pt x="4" y="146"/>
                      </a:lnTo>
                      <a:lnTo>
                        <a:pt x="5" y="147"/>
                      </a:lnTo>
                      <a:lnTo>
                        <a:pt x="6" y="147"/>
                      </a:lnTo>
                      <a:lnTo>
                        <a:pt x="7" y="148"/>
                      </a:lnTo>
                      <a:lnTo>
                        <a:pt x="8" y="148"/>
                      </a:lnTo>
                      <a:lnTo>
                        <a:pt x="9" y="149"/>
                      </a:lnTo>
                      <a:lnTo>
                        <a:pt x="10" y="150"/>
                      </a:lnTo>
                      <a:lnTo>
                        <a:pt x="12" y="150"/>
                      </a:lnTo>
                      <a:lnTo>
                        <a:pt x="14" y="150"/>
                      </a:lnTo>
                      <a:lnTo>
                        <a:pt x="15" y="150"/>
                      </a:lnTo>
                      <a:lnTo>
                        <a:pt x="17" y="150"/>
                      </a:lnTo>
                      <a:lnTo>
                        <a:pt x="18" y="150"/>
                      </a:lnTo>
                      <a:lnTo>
                        <a:pt x="19" y="150"/>
                      </a:lnTo>
                      <a:lnTo>
                        <a:pt x="21" y="149"/>
                      </a:lnTo>
                      <a:lnTo>
                        <a:pt x="23" y="148"/>
                      </a:lnTo>
                      <a:lnTo>
                        <a:pt x="25" y="148"/>
                      </a:lnTo>
                      <a:lnTo>
                        <a:pt x="26" y="147"/>
                      </a:lnTo>
                      <a:lnTo>
                        <a:pt x="27" y="146"/>
                      </a:lnTo>
                      <a:lnTo>
                        <a:pt x="29" y="144"/>
                      </a:lnTo>
                      <a:lnTo>
                        <a:pt x="30" y="143"/>
                      </a:lnTo>
                      <a:lnTo>
                        <a:pt x="31" y="141"/>
                      </a:lnTo>
                      <a:lnTo>
                        <a:pt x="32" y="140"/>
                      </a:lnTo>
                      <a:lnTo>
                        <a:pt x="34" y="139"/>
                      </a:lnTo>
                      <a:lnTo>
                        <a:pt x="34" y="137"/>
                      </a:lnTo>
                      <a:lnTo>
                        <a:pt x="35" y="135"/>
                      </a:lnTo>
                      <a:lnTo>
                        <a:pt x="36" y="134"/>
                      </a:lnTo>
                      <a:lnTo>
                        <a:pt x="37" y="131"/>
                      </a:lnTo>
                      <a:lnTo>
                        <a:pt x="38" y="130"/>
                      </a:lnTo>
                      <a:lnTo>
                        <a:pt x="38" y="128"/>
                      </a:lnTo>
                      <a:lnTo>
                        <a:pt x="39" y="126"/>
                      </a:lnTo>
                      <a:lnTo>
                        <a:pt x="39" y="125"/>
                      </a:lnTo>
                      <a:lnTo>
                        <a:pt x="40" y="123"/>
                      </a:lnTo>
                      <a:lnTo>
                        <a:pt x="40" y="121"/>
                      </a:lnTo>
                      <a:lnTo>
                        <a:pt x="41" y="120"/>
                      </a:lnTo>
                      <a:lnTo>
                        <a:pt x="41" y="119"/>
                      </a:lnTo>
                      <a:lnTo>
                        <a:pt x="41" y="118"/>
                      </a:lnTo>
                      <a:lnTo>
                        <a:pt x="41" y="116"/>
                      </a:lnTo>
                      <a:lnTo>
                        <a:pt x="41" y="115"/>
                      </a:lnTo>
                      <a:lnTo>
                        <a:pt x="42" y="114"/>
                      </a:lnTo>
                      <a:lnTo>
                        <a:pt x="42" y="113"/>
                      </a:lnTo>
                      <a:lnTo>
                        <a:pt x="42" y="112"/>
                      </a:lnTo>
                      <a:lnTo>
                        <a:pt x="42" y="110"/>
                      </a:lnTo>
                      <a:lnTo>
                        <a:pt x="42" y="109"/>
                      </a:lnTo>
                      <a:lnTo>
                        <a:pt x="42" y="108"/>
                      </a:lnTo>
                      <a:lnTo>
                        <a:pt x="42" y="107"/>
                      </a:lnTo>
                      <a:lnTo>
                        <a:pt x="42" y="105"/>
                      </a:lnTo>
                      <a:lnTo>
                        <a:pt x="42" y="103"/>
                      </a:lnTo>
                      <a:lnTo>
                        <a:pt x="42" y="101"/>
                      </a:lnTo>
                      <a:lnTo>
                        <a:pt x="42" y="98"/>
                      </a:lnTo>
                      <a:lnTo>
                        <a:pt x="42" y="97"/>
                      </a:lnTo>
                      <a:lnTo>
                        <a:pt x="42" y="96"/>
                      </a:lnTo>
                      <a:lnTo>
                        <a:pt x="43" y="95"/>
                      </a:lnTo>
                      <a:lnTo>
                        <a:pt x="43" y="93"/>
                      </a:lnTo>
                      <a:lnTo>
                        <a:pt x="43" y="92"/>
                      </a:lnTo>
                      <a:lnTo>
                        <a:pt x="43" y="90"/>
                      </a:lnTo>
                      <a:lnTo>
                        <a:pt x="43" y="88"/>
                      </a:lnTo>
                      <a:lnTo>
                        <a:pt x="43" y="87"/>
                      </a:lnTo>
                      <a:lnTo>
                        <a:pt x="43" y="86"/>
                      </a:lnTo>
                      <a:lnTo>
                        <a:pt x="44" y="84"/>
                      </a:lnTo>
                      <a:lnTo>
                        <a:pt x="44" y="82"/>
                      </a:lnTo>
                      <a:lnTo>
                        <a:pt x="44" y="81"/>
                      </a:lnTo>
                      <a:lnTo>
                        <a:pt x="44" y="80"/>
                      </a:lnTo>
                      <a:lnTo>
                        <a:pt x="45" y="78"/>
                      </a:lnTo>
                      <a:lnTo>
                        <a:pt x="45" y="76"/>
                      </a:lnTo>
                      <a:lnTo>
                        <a:pt x="45" y="75"/>
                      </a:lnTo>
                      <a:lnTo>
                        <a:pt x="45" y="73"/>
                      </a:lnTo>
                      <a:lnTo>
                        <a:pt x="46" y="71"/>
                      </a:lnTo>
                      <a:lnTo>
                        <a:pt x="46" y="69"/>
                      </a:lnTo>
                      <a:lnTo>
                        <a:pt x="46" y="68"/>
                      </a:lnTo>
                      <a:lnTo>
                        <a:pt x="47" y="66"/>
                      </a:lnTo>
                      <a:lnTo>
                        <a:pt x="47" y="64"/>
                      </a:lnTo>
                      <a:lnTo>
                        <a:pt x="48" y="63"/>
                      </a:lnTo>
                      <a:lnTo>
                        <a:pt x="48" y="61"/>
                      </a:lnTo>
                      <a:lnTo>
                        <a:pt x="49" y="59"/>
                      </a:lnTo>
                      <a:lnTo>
                        <a:pt x="49" y="57"/>
                      </a:lnTo>
                      <a:lnTo>
                        <a:pt x="50" y="55"/>
                      </a:lnTo>
                      <a:lnTo>
                        <a:pt x="50" y="54"/>
                      </a:lnTo>
                      <a:lnTo>
                        <a:pt x="51" y="52"/>
                      </a:lnTo>
                      <a:lnTo>
                        <a:pt x="52" y="51"/>
                      </a:lnTo>
                      <a:lnTo>
                        <a:pt x="52" y="49"/>
                      </a:lnTo>
                      <a:lnTo>
                        <a:pt x="53" y="47"/>
                      </a:lnTo>
                      <a:lnTo>
                        <a:pt x="53" y="46"/>
                      </a:lnTo>
                      <a:lnTo>
                        <a:pt x="54" y="44"/>
                      </a:lnTo>
                      <a:lnTo>
                        <a:pt x="55" y="42"/>
                      </a:lnTo>
                      <a:lnTo>
                        <a:pt x="56" y="41"/>
                      </a:lnTo>
                      <a:lnTo>
                        <a:pt x="57" y="39"/>
                      </a:lnTo>
                      <a:lnTo>
                        <a:pt x="57" y="37"/>
                      </a:lnTo>
                      <a:lnTo>
                        <a:pt x="58" y="36"/>
                      </a:lnTo>
                      <a:lnTo>
                        <a:pt x="59" y="35"/>
                      </a:lnTo>
                      <a:lnTo>
                        <a:pt x="60" y="33"/>
                      </a:lnTo>
                      <a:lnTo>
                        <a:pt x="61" y="32"/>
                      </a:lnTo>
                      <a:lnTo>
                        <a:pt x="62" y="31"/>
                      </a:lnTo>
                      <a:lnTo>
                        <a:pt x="63" y="29"/>
                      </a:lnTo>
                      <a:lnTo>
                        <a:pt x="65" y="27"/>
                      </a:lnTo>
                      <a:lnTo>
                        <a:pt x="66" y="25"/>
                      </a:lnTo>
                      <a:lnTo>
                        <a:pt x="67" y="24"/>
                      </a:lnTo>
                      <a:lnTo>
                        <a:pt x="69" y="22"/>
                      </a:lnTo>
                      <a:lnTo>
                        <a:pt x="70" y="21"/>
                      </a:lnTo>
                      <a:lnTo>
                        <a:pt x="71" y="19"/>
                      </a:lnTo>
                      <a:lnTo>
                        <a:pt x="73" y="18"/>
                      </a:lnTo>
                      <a:lnTo>
                        <a:pt x="74" y="16"/>
                      </a:lnTo>
                      <a:lnTo>
                        <a:pt x="75" y="15"/>
                      </a:lnTo>
                      <a:lnTo>
                        <a:pt x="76" y="14"/>
                      </a:lnTo>
                      <a:lnTo>
                        <a:pt x="77" y="13"/>
                      </a:lnTo>
                      <a:lnTo>
                        <a:pt x="78" y="12"/>
                      </a:lnTo>
                      <a:lnTo>
                        <a:pt x="79" y="11"/>
                      </a:lnTo>
                      <a:lnTo>
                        <a:pt x="80" y="10"/>
                      </a:lnTo>
                      <a:lnTo>
                        <a:pt x="81" y="9"/>
                      </a:lnTo>
                      <a:lnTo>
                        <a:pt x="82" y="8"/>
                      </a:lnTo>
                      <a:lnTo>
                        <a:pt x="76" y="0"/>
                      </a:lnTo>
                      <a:close/>
                    </a:path>
                  </a:pathLst>
                </a:custGeom>
                <a:solidFill>
                  <a:srgbClr val="A3BDD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358" name="Freeform 253"/>
                <p:cNvSpPr>
                  <a:spLocks/>
                </p:cNvSpPr>
                <p:nvPr/>
              </p:nvSpPr>
              <p:spPr bwMode="auto">
                <a:xfrm>
                  <a:off x="3136" y="2081"/>
                  <a:ext cx="63" cy="122"/>
                </a:xfrm>
                <a:custGeom>
                  <a:avLst/>
                  <a:gdLst>
                    <a:gd name="T0" fmla="*/ 4 w 63"/>
                    <a:gd name="T1" fmla="*/ 122 h 122"/>
                    <a:gd name="T2" fmla="*/ 34 w 63"/>
                    <a:gd name="T3" fmla="*/ 46 h 122"/>
                    <a:gd name="T4" fmla="*/ 63 w 63"/>
                    <a:gd name="T5" fmla="*/ 2 h 122"/>
                    <a:gd name="T6" fmla="*/ 57 w 63"/>
                    <a:gd name="T7" fmla="*/ 0 h 122"/>
                    <a:gd name="T8" fmla="*/ 57 w 63"/>
                    <a:gd name="T9" fmla="*/ 0 h 122"/>
                    <a:gd name="T10" fmla="*/ 56 w 63"/>
                    <a:gd name="T11" fmla="*/ 0 h 122"/>
                    <a:gd name="T12" fmla="*/ 55 w 63"/>
                    <a:gd name="T13" fmla="*/ 0 h 122"/>
                    <a:gd name="T14" fmla="*/ 54 w 63"/>
                    <a:gd name="T15" fmla="*/ 1 h 122"/>
                    <a:gd name="T16" fmla="*/ 52 w 63"/>
                    <a:gd name="T17" fmla="*/ 1 h 122"/>
                    <a:gd name="T18" fmla="*/ 51 w 63"/>
                    <a:gd name="T19" fmla="*/ 2 h 122"/>
                    <a:gd name="T20" fmla="*/ 51 w 63"/>
                    <a:gd name="T21" fmla="*/ 3 h 122"/>
                    <a:gd name="T22" fmla="*/ 50 w 63"/>
                    <a:gd name="T23" fmla="*/ 4 h 122"/>
                    <a:gd name="T24" fmla="*/ 49 w 63"/>
                    <a:gd name="T25" fmla="*/ 5 h 122"/>
                    <a:gd name="T26" fmla="*/ 48 w 63"/>
                    <a:gd name="T27" fmla="*/ 6 h 122"/>
                    <a:gd name="T28" fmla="*/ 47 w 63"/>
                    <a:gd name="T29" fmla="*/ 8 h 122"/>
                    <a:gd name="T30" fmla="*/ 46 w 63"/>
                    <a:gd name="T31" fmla="*/ 10 h 122"/>
                    <a:gd name="T32" fmla="*/ 45 w 63"/>
                    <a:gd name="T33" fmla="*/ 11 h 122"/>
                    <a:gd name="T34" fmla="*/ 44 w 63"/>
                    <a:gd name="T35" fmla="*/ 12 h 122"/>
                    <a:gd name="T36" fmla="*/ 44 w 63"/>
                    <a:gd name="T37" fmla="*/ 13 h 122"/>
                    <a:gd name="T38" fmla="*/ 44 w 63"/>
                    <a:gd name="T39" fmla="*/ 13 h 122"/>
                    <a:gd name="T40" fmla="*/ 40 w 63"/>
                    <a:gd name="T41" fmla="*/ 22 h 122"/>
                    <a:gd name="T42" fmla="*/ 0 w 63"/>
                    <a:gd name="T43" fmla="*/ 119 h 122"/>
                    <a:gd name="T44" fmla="*/ 4 w 63"/>
                    <a:gd name="T45" fmla="*/ 122 h 122"/>
                    <a:gd name="T46" fmla="*/ 4 w 63"/>
                    <a:gd name="T47" fmla="*/ 122 h 12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63"/>
                    <a:gd name="T73" fmla="*/ 0 h 122"/>
                    <a:gd name="T74" fmla="*/ 63 w 63"/>
                    <a:gd name="T75" fmla="*/ 122 h 122"/>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63" h="122">
                      <a:moveTo>
                        <a:pt x="4" y="122"/>
                      </a:moveTo>
                      <a:lnTo>
                        <a:pt x="34" y="46"/>
                      </a:lnTo>
                      <a:lnTo>
                        <a:pt x="63" y="2"/>
                      </a:lnTo>
                      <a:lnTo>
                        <a:pt x="57" y="0"/>
                      </a:lnTo>
                      <a:lnTo>
                        <a:pt x="56" y="0"/>
                      </a:lnTo>
                      <a:lnTo>
                        <a:pt x="55" y="0"/>
                      </a:lnTo>
                      <a:lnTo>
                        <a:pt x="54" y="1"/>
                      </a:lnTo>
                      <a:lnTo>
                        <a:pt x="52" y="1"/>
                      </a:lnTo>
                      <a:lnTo>
                        <a:pt x="51" y="2"/>
                      </a:lnTo>
                      <a:lnTo>
                        <a:pt x="51" y="3"/>
                      </a:lnTo>
                      <a:lnTo>
                        <a:pt x="50" y="4"/>
                      </a:lnTo>
                      <a:lnTo>
                        <a:pt x="49" y="5"/>
                      </a:lnTo>
                      <a:lnTo>
                        <a:pt x="48" y="6"/>
                      </a:lnTo>
                      <a:lnTo>
                        <a:pt x="47" y="8"/>
                      </a:lnTo>
                      <a:lnTo>
                        <a:pt x="46" y="10"/>
                      </a:lnTo>
                      <a:lnTo>
                        <a:pt x="45" y="11"/>
                      </a:lnTo>
                      <a:lnTo>
                        <a:pt x="44" y="12"/>
                      </a:lnTo>
                      <a:lnTo>
                        <a:pt x="44" y="13"/>
                      </a:lnTo>
                      <a:lnTo>
                        <a:pt x="40" y="22"/>
                      </a:lnTo>
                      <a:lnTo>
                        <a:pt x="0" y="119"/>
                      </a:lnTo>
                      <a:lnTo>
                        <a:pt x="4" y="12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359" name="Freeform 254"/>
                <p:cNvSpPr>
                  <a:spLocks/>
                </p:cNvSpPr>
                <p:nvPr/>
              </p:nvSpPr>
              <p:spPr bwMode="auto">
                <a:xfrm>
                  <a:off x="3296" y="2303"/>
                  <a:ext cx="48" cy="14"/>
                </a:xfrm>
                <a:custGeom>
                  <a:avLst/>
                  <a:gdLst>
                    <a:gd name="T0" fmla="*/ 15 w 48"/>
                    <a:gd name="T1" fmla="*/ 1 h 14"/>
                    <a:gd name="T2" fmla="*/ 17 w 48"/>
                    <a:gd name="T3" fmla="*/ 1 h 14"/>
                    <a:gd name="T4" fmla="*/ 20 w 48"/>
                    <a:gd name="T5" fmla="*/ 0 h 14"/>
                    <a:gd name="T6" fmla="*/ 23 w 48"/>
                    <a:gd name="T7" fmla="*/ 0 h 14"/>
                    <a:gd name="T8" fmla="*/ 26 w 48"/>
                    <a:gd name="T9" fmla="*/ 0 h 14"/>
                    <a:gd name="T10" fmla="*/ 29 w 48"/>
                    <a:gd name="T11" fmla="*/ 0 h 14"/>
                    <a:gd name="T12" fmla="*/ 32 w 48"/>
                    <a:gd name="T13" fmla="*/ 0 h 14"/>
                    <a:gd name="T14" fmla="*/ 35 w 48"/>
                    <a:gd name="T15" fmla="*/ 0 h 14"/>
                    <a:gd name="T16" fmla="*/ 38 w 48"/>
                    <a:gd name="T17" fmla="*/ 0 h 14"/>
                    <a:gd name="T18" fmla="*/ 40 w 48"/>
                    <a:gd name="T19" fmla="*/ 1 h 14"/>
                    <a:gd name="T20" fmla="*/ 43 w 48"/>
                    <a:gd name="T21" fmla="*/ 1 h 14"/>
                    <a:gd name="T22" fmla="*/ 44 w 48"/>
                    <a:gd name="T23" fmla="*/ 2 h 14"/>
                    <a:gd name="T24" fmla="*/ 47 w 48"/>
                    <a:gd name="T25" fmla="*/ 3 h 14"/>
                    <a:gd name="T26" fmla="*/ 48 w 48"/>
                    <a:gd name="T27" fmla="*/ 5 h 14"/>
                    <a:gd name="T28" fmla="*/ 47 w 48"/>
                    <a:gd name="T29" fmla="*/ 8 h 14"/>
                    <a:gd name="T30" fmla="*/ 46 w 48"/>
                    <a:gd name="T31" fmla="*/ 9 h 14"/>
                    <a:gd name="T32" fmla="*/ 43 w 48"/>
                    <a:gd name="T33" fmla="*/ 9 h 14"/>
                    <a:gd name="T34" fmla="*/ 41 w 48"/>
                    <a:gd name="T35" fmla="*/ 8 h 14"/>
                    <a:gd name="T36" fmla="*/ 38 w 48"/>
                    <a:gd name="T37" fmla="*/ 7 h 14"/>
                    <a:gd name="T38" fmla="*/ 36 w 48"/>
                    <a:gd name="T39" fmla="*/ 5 h 14"/>
                    <a:gd name="T40" fmla="*/ 32 w 48"/>
                    <a:gd name="T41" fmla="*/ 4 h 14"/>
                    <a:gd name="T42" fmla="*/ 30 w 48"/>
                    <a:gd name="T43" fmla="*/ 3 h 14"/>
                    <a:gd name="T44" fmla="*/ 27 w 48"/>
                    <a:gd name="T45" fmla="*/ 3 h 14"/>
                    <a:gd name="T46" fmla="*/ 25 w 48"/>
                    <a:gd name="T47" fmla="*/ 3 h 14"/>
                    <a:gd name="T48" fmla="*/ 23 w 48"/>
                    <a:gd name="T49" fmla="*/ 5 h 14"/>
                    <a:gd name="T50" fmla="*/ 21 w 48"/>
                    <a:gd name="T51" fmla="*/ 7 h 14"/>
                    <a:gd name="T52" fmla="*/ 18 w 48"/>
                    <a:gd name="T53" fmla="*/ 10 h 14"/>
                    <a:gd name="T54" fmla="*/ 16 w 48"/>
                    <a:gd name="T55" fmla="*/ 11 h 14"/>
                    <a:gd name="T56" fmla="*/ 12 w 48"/>
                    <a:gd name="T57" fmla="*/ 13 h 14"/>
                    <a:gd name="T58" fmla="*/ 10 w 48"/>
                    <a:gd name="T59" fmla="*/ 14 h 14"/>
                    <a:gd name="T60" fmla="*/ 8 w 48"/>
                    <a:gd name="T61" fmla="*/ 14 h 14"/>
                    <a:gd name="T62" fmla="*/ 5 w 48"/>
                    <a:gd name="T63" fmla="*/ 13 h 14"/>
                    <a:gd name="T64" fmla="*/ 4 w 48"/>
                    <a:gd name="T65" fmla="*/ 13 h 14"/>
                    <a:gd name="T66" fmla="*/ 1 w 48"/>
                    <a:gd name="T67" fmla="*/ 11 h 14"/>
                    <a:gd name="T68" fmla="*/ 0 w 48"/>
                    <a:gd name="T69" fmla="*/ 9 h 14"/>
                    <a:gd name="T70" fmla="*/ 1 w 48"/>
                    <a:gd name="T71" fmla="*/ 6 h 14"/>
                    <a:gd name="T72" fmla="*/ 4 w 48"/>
                    <a:gd name="T73" fmla="*/ 4 h 14"/>
                    <a:gd name="T74" fmla="*/ 6 w 48"/>
                    <a:gd name="T75" fmla="*/ 3 h 14"/>
                    <a:gd name="T76" fmla="*/ 8 w 48"/>
                    <a:gd name="T77" fmla="*/ 2 h 14"/>
                    <a:gd name="T78" fmla="*/ 11 w 48"/>
                    <a:gd name="T79" fmla="*/ 2 h 14"/>
                    <a:gd name="T80" fmla="*/ 12 w 48"/>
                    <a:gd name="T81" fmla="*/ 2 h 14"/>
                    <a:gd name="T82" fmla="*/ 14 w 48"/>
                    <a:gd name="T83" fmla="*/ 2 h 1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8"/>
                    <a:gd name="T127" fmla="*/ 0 h 14"/>
                    <a:gd name="T128" fmla="*/ 48 w 48"/>
                    <a:gd name="T129" fmla="*/ 14 h 1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8" h="14">
                      <a:moveTo>
                        <a:pt x="14" y="2"/>
                      </a:moveTo>
                      <a:lnTo>
                        <a:pt x="15" y="1"/>
                      </a:lnTo>
                      <a:lnTo>
                        <a:pt x="16" y="1"/>
                      </a:lnTo>
                      <a:lnTo>
                        <a:pt x="17" y="1"/>
                      </a:lnTo>
                      <a:lnTo>
                        <a:pt x="19" y="1"/>
                      </a:lnTo>
                      <a:lnTo>
                        <a:pt x="20" y="0"/>
                      </a:lnTo>
                      <a:lnTo>
                        <a:pt x="21" y="0"/>
                      </a:lnTo>
                      <a:lnTo>
                        <a:pt x="23" y="0"/>
                      </a:lnTo>
                      <a:lnTo>
                        <a:pt x="24" y="0"/>
                      </a:lnTo>
                      <a:lnTo>
                        <a:pt x="26" y="0"/>
                      </a:lnTo>
                      <a:lnTo>
                        <a:pt x="28" y="0"/>
                      </a:lnTo>
                      <a:lnTo>
                        <a:pt x="29" y="0"/>
                      </a:lnTo>
                      <a:lnTo>
                        <a:pt x="31" y="0"/>
                      </a:lnTo>
                      <a:lnTo>
                        <a:pt x="32" y="0"/>
                      </a:lnTo>
                      <a:lnTo>
                        <a:pt x="33" y="0"/>
                      </a:lnTo>
                      <a:lnTo>
                        <a:pt x="35" y="0"/>
                      </a:lnTo>
                      <a:lnTo>
                        <a:pt x="36" y="0"/>
                      </a:lnTo>
                      <a:lnTo>
                        <a:pt x="38" y="0"/>
                      </a:lnTo>
                      <a:lnTo>
                        <a:pt x="39" y="0"/>
                      </a:lnTo>
                      <a:lnTo>
                        <a:pt x="40" y="1"/>
                      </a:lnTo>
                      <a:lnTo>
                        <a:pt x="41" y="1"/>
                      </a:lnTo>
                      <a:lnTo>
                        <a:pt x="43" y="1"/>
                      </a:lnTo>
                      <a:lnTo>
                        <a:pt x="43" y="2"/>
                      </a:lnTo>
                      <a:lnTo>
                        <a:pt x="44" y="2"/>
                      </a:lnTo>
                      <a:lnTo>
                        <a:pt x="46" y="2"/>
                      </a:lnTo>
                      <a:lnTo>
                        <a:pt x="47" y="3"/>
                      </a:lnTo>
                      <a:lnTo>
                        <a:pt x="48" y="4"/>
                      </a:lnTo>
                      <a:lnTo>
                        <a:pt x="48" y="5"/>
                      </a:lnTo>
                      <a:lnTo>
                        <a:pt x="48" y="7"/>
                      </a:lnTo>
                      <a:lnTo>
                        <a:pt x="47" y="8"/>
                      </a:lnTo>
                      <a:lnTo>
                        <a:pt x="47" y="9"/>
                      </a:lnTo>
                      <a:lnTo>
                        <a:pt x="46" y="9"/>
                      </a:lnTo>
                      <a:lnTo>
                        <a:pt x="45" y="10"/>
                      </a:lnTo>
                      <a:lnTo>
                        <a:pt x="43" y="9"/>
                      </a:lnTo>
                      <a:lnTo>
                        <a:pt x="42" y="9"/>
                      </a:lnTo>
                      <a:lnTo>
                        <a:pt x="41" y="8"/>
                      </a:lnTo>
                      <a:lnTo>
                        <a:pt x="40" y="8"/>
                      </a:lnTo>
                      <a:lnTo>
                        <a:pt x="38" y="7"/>
                      </a:lnTo>
                      <a:lnTo>
                        <a:pt x="37" y="7"/>
                      </a:lnTo>
                      <a:lnTo>
                        <a:pt x="36" y="5"/>
                      </a:lnTo>
                      <a:lnTo>
                        <a:pt x="34" y="5"/>
                      </a:lnTo>
                      <a:lnTo>
                        <a:pt x="32" y="4"/>
                      </a:lnTo>
                      <a:lnTo>
                        <a:pt x="31" y="3"/>
                      </a:lnTo>
                      <a:lnTo>
                        <a:pt x="30" y="3"/>
                      </a:lnTo>
                      <a:lnTo>
                        <a:pt x="29" y="3"/>
                      </a:lnTo>
                      <a:lnTo>
                        <a:pt x="27" y="3"/>
                      </a:lnTo>
                      <a:lnTo>
                        <a:pt x="26" y="3"/>
                      </a:lnTo>
                      <a:lnTo>
                        <a:pt x="25" y="3"/>
                      </a:lnTo>
                      <a:lnTo>
                        <a:pt x="24" y="4"/>
                      </a:lnTo>
                      <a:lnTo>
                        <a:pt x="23" y="5"/>
                      </a:lnTo>
                      <a:lnTo>
                        <a:pt x="22" y="6"/>
                      </a:lnTo>
                      <a:lnTo>
                        <a:pt x="21" y="7"/>
                      </a:lnTo>
                      <a:lnTo>
                        <a:pt x="20" y="8"/>
                      </a:lnTo>
                      <a:lnTo>
                        <a:pt x="18" y="10"/>
                      </a:lnTo>
                      <a:lnTo>
                        <a:pt x="17" y="10"/>
                      </a:lnTo>
                      <a:lnTo>
                        <a:pt x="16" y="11"/>
                      </a:lnTo>
                      <a:lnTo>
                        <a:pt x="14" y="13"/>
                      </a:lnTo>
                      <a:lnTo>
                        <a:pt x="12" y="13"/>
                      </a:lnTo>
                      <a:lnTo>
                        <a:pt x="11" y="14"/>
                      </a:lnTo>
                      <a:lnTo>
                        <a:pt x="10" y="14"/>
                      </a:lnTo>
                      <a:lnTo>
                        <a:pt x="9" y="14"/>
                      </a:lnTo>
                      <a:lnTo>
                        <a:pt x="8" y="14"/>
                      </a:lnTo>
                      <a:lnTo>
                        <a:pt x="7" y="14"/>
                      </a:lnTo>
                      <a:lnTo>
                        <a:pt x="5" y="13"/>
                      </a:lnTo>
                      <a:lnTo>
                        <a:pt x="4" y="13"/>
                      </a:lnTo>
                      <a:lnTo>
                        <a:pt x="3" y="13"/>
                      </a:lnTo>
                      <a:lnTo>
                        <a:pt x="1" y="11"/>
                      </a:lnTo>
                      <a:lnTo>
                        <a:pt x="0" y="11"/>
                      </a:lnTo>
                      <a:lnTo>
                        <a:pt x="0" y="9"/>
                      </a:lnTo>
                      <a:lnTo>
                        <a:pt x="1" y="7"/>
                      </a:lnTo>
                      <a:lnTo>
                        <a:pt x="1" y="6"/>
                      </a:lnTo>
                      <a:lnTo>
                        <a:pt x="3" y="5"/>
                      </a:lnTo>
                      <a:lnTo>
                        <a:pt x="4" y="4"/>
                      </a:lnTo>
                      <a:lnTo>
                        <a:pt x="6" y="3"/>
                      </a:lnTo>
                      <a:lnTo>
                        <a:pt x="7" y="2"/>
                      </a:lnTo>
                      <a:lnTo>
                        <a:pt x="8" y="2"/>
                      </a:lnTo>
                      <a:lnTo>
                        <a:pt x="9" y="2"/>
                      </a:lnTo>
                      <a:lnTo>
                        <a:pt x="11" y="2"/>
                      </a:lnTo>
                      <a:lnTo>
                        <a:pt x="12" y="2"/>
                      </a:lnTo>
                      <a:lnTo>
                        <a:pt x="14" y="2"/>
                      </a:lnTo>
                      <a:close/>
                    </a:path>
                  </a:pathLst>
                </a:custGeom>
                <a:solidFill>
                  <a:srgbClr val="FF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360" name="Freeform 255"/>
                <p:cNvSpPr>
                  <a:spLocks/>
                </p:cNvSpPr>
                <p:nvPr/>
              </p:nvSpPr>
              <p:spPr bwMode="auto">
                <a:xfrm>
                  <a:off x="3242" y="2385"/>
                  <a:ext cx="65" cy="35"/>
                </a:xfrm>
                <a:custGeom>
                  <a:avLst/>
                  <a:gdLst>
                    <a:gd name="T0" fmla="*/ 12 w 65"/>
                    <a:gd name="T1" fmla="*/ 0 h 35"/>
                    <a:gd name="T2" fmla="*/ 13 w 65"/>
                    <a:gd name="T3" fmla="*/ 3 h 35"/>
                    <a:gd name="T4" fmla="*/ 14 w 65"/>
                    <a:gd name="T5" fmla="*/ 5 h 35"/>
                    <a:gd name="T6" fmla="*/ 15 w 65"/>
                    <a:gd name="T7" fmla="*/ 8 h 35"/>
                    <a:gd name="T8" fmla="*/ 15 w 65"/>
                    <a:gd name="T9" fmla="*/ 10 h 35"/>
                    <a:gd name="T10" fmla="*/ 17 w 65"/>
                    <a:gd name="T11" fmla="*/ 13 h 35"/>
                    <a:gd name="T12" fmla="*/ 19 w 65"/>
                    <a:gd name="T13" fmla="*/ 16 h 35"/>
                    <a:gd name="T14" fmla="*/ 21 w 65"/>
                    <a:gd name="T15" fmla="*/ 19 h 35"/>
                    <a:gd name="T16" fmla="*/ 23 w 65"/>
                    <a:gd name="T17" fmla="*/ 21 h 35"/>
                    <a:gd name="T18" fmla="*/ 25 w 65"/>
                    <a:gd name="T19" fmla="*/ 24 h 35"/>
                    <a:gd name="T20" fmla="*/ 28 w 65"/>
                    <a:gd name="T21" fmla="*/ 26 h 35"/>
                    <a:gd name="T22" fmla="*/ 31 w 65"/>
                    <a:gd name="T23" fmla="*/ 27 h 35"/>
                    <a:gd name="T24" fmla="*/ 35 w 65"/>
                    <a:gd name="T25" fmla="*/ 28 h 35"/>
                    <a:gd name="T26" fmla="*/ 38 w 65"/>
                    <a:gd name="T27" fmla="*/ 28 h 35"/>
                    <a:gd name="T28" fmla="*/ 40 w 65"/>
                    <a:gd name="T29" fmla="*/ 29 h 35"/>
                    <a:gd name="T30" fmla="*/ 43 w 65"/>
                    <a:gd name="T31" fmla="*/ 29 h 35"/>
                    <a:gd name="T32" fmla="*/ 46 w 65"/>
                    <a:gd name="T33" fmla="*/ 28 h 35"/>
                    <a:gd name="T34" fmla="*/ 49 w 65"/>
                    <a:gd name="T35" fmla="*/ 28 h 35"/>
                    <a:gd name="T36" fmla="*/ 52 w 65"/>
                    <a:gd name="T37" fmla="*/ 27 h 35"/>
                    <a:gd name="T38" fmla="*/ 54 w 65"/>
                    <a:gd name="T39" fmla="*/ 27 h 35"/>
                    <a:gd name="T40" fmla="*/ 57 w 65"/>
                    <a:gd name="T41" fmla="*/ 26 h 35"/>
                    <a:gd name="T42" fmla="*/ 59 w 65"/>
                    <a:gd name="T43" fmla="*/ 25 h 35"/>
                    <a:gd name="T44" fmla="*/ 61 w 65"/>
                    <a:gd name="T45" fmla="*/ 23 h 35"/>
                    <a:gd name="T46" fmla="*/ 62 w 65"/>
                    <a:gd name="T47" fmla="*/ 22 h 35"/>
                    <a:gd name="T48" fmla="*/ 64 w 65"/>
                    <a:gd name="T49" fmla="*/ 20 h 35"/>
                    <a:gd name="T50" fmla="*/ 65 w 65"/>
                    <a:gd name="T51" fmla="*/ 20 h 35"/>
                    <a:gd name="T52" fmla="*/ 63 w 65"/>
                    <a:gd name="T53" fmla="*/ 23 h 35"/>
                    <a:gd name="T54" fmla="*/ 60 w 65"/>
                    <a:gd name="T55" fmla="*/ 25 h 35"/>
                    <a:gd name="T56" fmla="*/ 57 w 65"/>
                    <a:gd name="T57" fmla="*/ 28 h 35"/>
                    <a:gd name="T58" fmla="*/ 55 w 65"/>
                    <a:gd name="T59" fmla="*/ 30 h 35"/>
                    <a:gd name="T60" fmla="*/ 53 w 65"/>
                    <a:gd name="T61" fmla="*/ 31 h 35"/>
                    <a:gd name="T62" fmla="*/ 51 w 65"/>
                    <a:gd name="T63" fmla="*/ 32 h 35"/>
                    <a:gd name="T64" fmla="*/ 48 w 65"/>
                    <a:gd name="T65" fmla="*/ 33 h 35"/>
                    <a:gd name="T66" fmla="*/ 45 w 65"/>
                    <a:gd name="T67" fmla="*/ 33 h 35"/>
                    <a:gd name="T68" fmla="*/ 43 w 65"/>
                    <a:gd name="T69" fmla="*/ 35 h 35"/>
                    <a:gd name="T70" fmla="*/ 39 w 65"/>
                    <a:gd name="T71" fmla="*/ 35 h 35"/>
                    <a:gd name="T72" fmla="*/ 37 w 65"/>
                    <a:gd name="T73" fmla="*/ 35 h 35"/>
                    <a:gd name="T74" fmla="*/ 34 w 65"/>
                    <a:gd name="T75" fmla="*/ 33 h 35"/>
                    <a:gd name="T76" fmla="*/ 31 w 65"/>
                    <a:gd name="T77" fmla="*/ 33 h 35"/>
                    <a:gd name="T78" fmla="*/ 27 w 65"/>
                    <a:gd name="T79" fmla="*/ 32 h 35"/>
                    <a:gd name="T80" fmla="*/ 25 w 65"/>
                    <a:gd name="T81" fmla="*/ 31 h 35"/>
                    <a:gd name="T82" fmla="*/ 22 w 65"/>
                    <a:gd name="T83" fmla="*/ 29 h 35"/>
                    <a:gd name="T84" fmla="*/ 19 w 65"/>
                    <a:gd name="T85" fmla="*/ 27 h 35"/>
                    <a:gd name="T86" fmla="*/ 16 w 65"/>
                    <a:gd name="T87" fmla="*/ 25 h 35"/>
                    <a:gd name="T88" fmla="*/ 15 w 65"/>
                    <a:gd name="T89" fmla="*/ 24 h 35"/>
                    <a:gd name="T90" fmla="*/ 12 w 65"/>
                    <a:gd name="T91" fmla="*/ 21 h 35"/>
                    <a:gd name="T92" fmla="*/ 10 w 65"/>
                    <a:gd name="T93" fmla="*/ 18 h 35"/>
                    <a:gd name="T94" fmla="*/ 8 w 65"/>
                    <a:gd name="T95" fmla="*/ 16 h 35"/>
                    <a:gd name="T96" fmla="*/ 6 w 65"/>
                    <a:gd name="T97" fmla="*/ 13 h 35"/>
                    <a:gd name="T98" fmla="*/ 4 w 65"/>
                    <a:gd name="T99" fmla="*/ 10 h 35"/>
                    <a:gd name="T100" fmla="*/ 3 w 65"/>
                    <a:gd name="T101" fmla="*/ 7 h 35"/>
                    <a:gd name="T102" fmla="*/ 2 w 65"/>
                    <a:gd name="T103" fmla="*/ 4 h 35"/>
                    <a:gd name="T104" fmla="*/ 0 w 65"/>
                    <a:gd name="T105" fmla="*/ 2 h 35"/>
                    <a:gd name="T106" fmla="*/ 12 w 65"/>
                    <a:gd name="T107" fmla="*/ 0 h 35"/>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5"/>
                    <a:gd name="T163" fmla="*/ 0 h 35"/>
                    <a:gd name="T164" fmla="*/ 65 w 65"/>
                    <a:gd name="T165" fmla="*/ 35 h 35"/>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5" h="35">
                      <a:moveTo>
                        <a:pt x="12" y="0"/>
                      </a:moveTo>
                      <a:lnTo>
                        <a:pt x="12" y="0"/>
                      </a:lnTo>
                      <a:lnTo>
                        <a:pt x="12" y="1"/>
                      </a:lnTo>
                      <a:lnTo>
                        <a:pt x="13" y="3"/>
                      </a:lnTo>
                      <a:lnTo>
                        <a:pt x="13" y="4"/>
                      </a:lnTo>
                      <a:lnTo>
                        <a:pt x="14" y="5"/>
                      </a:lnTo>
                      <a:lnTo>
                        <a:pt x="14" y="6"/>
                      </a:lnTo>
                      <a:lnTo>
                        <a:pt x="15" y="8"/>
                      </a:lnTo>
                      <a:lnTo>
                        <a:pt x="15" y="9"/>
                      </a:lnTo>
                      <a:lnTo>
                        <a:pt x="15" y="10"/>
                      </a:lnTo>
                      <a:lnTo>
                        <a:pt x="16" y="12"/>
                      </a:lnTo>
                      <a:lnTo>
                        <a:pt x="17" y="13"/>
                      </a:lnTo>
                      <a:lnTo>
                        <a:pt x="18" y="15"/>
                      </a:lnTo>
                      <a:lnTo>
                        <a:pt x="19" y="16"/>
                      </a:lnTo>
                      <a:lnTo>
                        <a:pt x="20" y="17"/>
                      </a:lnTo>
                      <a:lnTo>
                        <a:pt x="21" y="19"/>
                      </a:lnTo>
                      <a:lnTo>
                        <a:pt x="22" y="20"/>
                      </a:lnTo>
                      <a:lnTo>
                        <a:pt x="23" y="21"/>
                      </a:lnTo>
                      <a:lnTo>
                        <a:pt x="24" y="22"/>
                      </a:lnTo>
                      <a:lnTo>
                        <a:pt x="25" y="24"/>
                      </a:lnTo>
                      <a:lnTo>
                        <a:pt x="27" y="25"/>
                      </a:lnTo>
                      <a:lnTo>
                        <a:pt x="28" y="26"/>
                      </a:lnTo>
                      <a:lnTo>
                        <a:pt x="30" y="26"/>
                      </a:lnTo>
                      <a:lnTo>
                        <a:pt x="31" y="27"/>
                      </a:lnTo>
                      <a:lnTo>
                        <a:pt x="33" y="28"/>
                      </a:lnTo>
                      <a:lnTo>
                        <a:pt x="35" y="28"/>
                      </a:lnTo>
                      <a:lnTo>
                        <a:pt x="37" y="28"/>
                      </a:lnTo>
                      <a:lnTo>
                        <a:pt x="38" y="28"/>
                      </a:lnTo>
                      <a:lnTo>
                        <a:pt x="39" y="29"/>
                      </a:lnTo>
                      <a:lnTo>
                        <a:pt x="40" y="29"/>
                      </a:lnTo>
                      <a:lnTo>
                        <a:pt x="41" y="29"/>
                      </a:lnTo>
                      <a:lnTo>
                        <a:pt x="43" y="29"/>
                      </a:lnTo>
                      <a:lnTo>
                        <a:pt x="45" y="28"/>
                      </a:lnTo>
                      <a:lnTo>
                        <a:pt x="46" y="28"/>
                      </a:lnTo>
                      <a:lnTo>
                        <a:pt x="48" y="28"/>
                      </a:lnTo>
                      <a:lnTo>
                        <a:pt x="49" y="28"/>
                      </a:lnTo>
                      <a:lnTo>
                        <a:pt x="51" y="28"/>
                      </a:lnTo>
                      <a:lnTo>
                        <a:pt x="52" y="27"/>
                      </a:lnTo>
                      <a:lnTo>
                        <a:pt x="54" y="27"/>
                      </a:lnTo>
                      <a:lnTo>
                        <a:pt x="56" y="26"/>
                      </a:lnTo>
                      <a:lnTo>
                        <a:pt x="57" y="26"/>
                      </a:lnTo>
                      <a:lnTo>
                        <a:pt x="58" y="26"/>
                      </a:lnTo>
                      <a:lnTo>
                        <a:pt x="59" y="25"/>
                      </a:lnTo>
                      <a:lnTo>
                        <a:pt x="60" y="24"/>
                      </a:lnTo>
                      <a:lnTo>
                        <a:pt x="61" y="23"/>
                      </a:lnTo>
                      <a:lnTo>
                        <a:pt x="62" y="22"/>
                      </a:lnTo>
                      <a:lnTo>
                        <a:pt x="63" y="21"/>
                      </a:lnTo>
                      <a:lnTo>
                        <a:pt x="64" y="20"/>
                      </a:lnTo>
                      <a:lnTo>
                        <a:pt x="65" y="20"/>
                      </a:lnTo>
                      <a:lnTo>
                        <a:pt x="65" y="21"/>
                      </a:lnTo>
                      <a:lnTo>
                        <a:pt x="63" y="23"/>
                      </a:lnTo>
                      <a:lnTo>
                        <a:pt x="62" y="24"/>
                      </a:lnTo>
                      <a:lnTo>
                        <a:pt x="60" y="25"/>
                      </a:lnTo>
                      <a:lnTo>
                        <a:pt x="59" y="27"/>
                      </a:lnTo>
                      <a:lnTo>
                        <a:pt x="57" y="28"/>
                      </a:lnTo>
                      <a:lnTo>
                        <a:pt x="56" y="29"/>
                      </a:lnTo>
                      <a:lnTo>
                        <a:pt x="55" y="30"/>
                      </a:lnTo>
                      <a:lnTo>
                        <a:pt x="54" y="30"/>
                      </a:lnTo>
                      <a:lnTo>
                        <a:pt x="53" y="31"/>
                      </a:lnTo>
                      <a:lnTo>
                        <a:pt x="51" y="31"/>
                      </a:lnTo>
                      <a:lnTo>
                        <a:pt x="51" y="32"/>
                      </a:lnTo>
                      <a:lnTo>
                        <a:pt x="49" y="32"/>
                      </a:lnTo>
                      <a:lnTo>
                        <a:pt x="48" y="33"/>
                      </a:lnTo>
                      <a:lnTo>
                        <a:pt x="47" y="33"/>
                      </a:lnTo>
                      <a:lnTo>
                        <a:pt x="45" y="33"/>
                      </a:lnTo>
                      <a:lnTo>
                        <a:pt x="44" y="34"/>
                      </a:lnTo>
                      <a:lnTo>
                        <a:pt x="43" y="35"/>
                      </a:lnTo>
                      <a:lnTo>
                        <a:pt x="41" y="35"/>
                      </a:lnTo>
                      <a:lnTo>
                        <a:pt x="39" y="35"/>
                      </a:lnTo>
                      <a:lnTo>
                        <a:pt x="38" y="35"/>
                      </a:lnTo>
                      <a:lnTo>
                        <a:pt x="37" y="35"/>
                      </a:lnTo>
                      <a:lnTo>
                        <a:pt x="35" y="34"/>
                      </a:lnTo>
                      <a:lnTo>
                        <a:pt x="34" y="33"/>
                      </a:lnTo>
                      <a:lnTo>
                        <a:pt x="32" y="33"/>
                      </a:lnTo>
                      <a:lnTo>
                        <a:pt x="31" y="33"/>
                      </a:lnTo>
                      <a:lnTo>
                        <a:pt x="29" y="32"/>
                      </a:lnTo>
                      <a:lnTo>
                        <a:pt x="27" y="32"/>
                      </a:lnTo>
                      <a:lnTo>
                        <a:pt x="26" y="31"/>
                      </a:lnTo>
                      <a:lnTo>
                        <a:pt x="25" y="31"/>
                      </a:lnTo>
                      <a:lnTo>
                        <a:pt x="23" y="30"/>
                      </a:lnTo>
                      <a:lnTo>
                        <a:pt x="22" y="29"/>
                      </a:lnTo>
                      <a:lnTo>
                        <a:pt x="20" y="28"/>
                      </a:lnTo>
                      <a:lnTo>
                        <a:pt x="19" y="27"/>
                      </a:lnTo>
                      <a:lnTo>
                        <a:pt x="18" y="26"/>
                      </a:lnTo>
                      <a:lnTo>
                        <a:pt x="16" y="25"/>
                      </a:lnTo>
                      <a:lnTo>
                        <a:pt x="15" y="24"/>
                      </a:lnTo>
                      <a:lnTo>
                        <a:pt x="13" y="22"/>
                      </a:lnTo>
                      <a:lnTo>
                        <a:pt x="12" y="21"/>
                      </a:lnTo>
                      <a:lnTo>
                        <a:pt x="11" y="20"/>
                      </a:lnTo>
                      <a:lnTo>
                        <a:pt x="10" y="18"/>
                      </a:lnTo>
                      <a:lnTo>
                        <a:pt x="9" y="17"/>
                      </a:lnTo>
                      <a:lnTo>
                        <a:pt x="8" y="16"/>
                      </a:lnTo>
                      <a:lnTo>
                        <a:pt x="7" y="14"/>
                      </a:lnTo>
                      <a:lnTo>
                        <a:pt x="6" y="13"/>
                      </a:lnTo>
                      <a:lnTo>
                        <a:pt x="5" y="11"/>
                      </a:lnTo>
                      <a:lnTo>
                        <a:pt x="4" y="10"/>
                      </a:lnTo>
                      <a:lnTo>
                        <a:pt x="4" y="8"/>
                      </a:lnTo>
                      <a:lnTo>
                        <a:pt x="3" y="7"/>
                      </a:lnTo>
                      <a:lnTo>
                        <a:pt x="2" y="5"/>
                      </a:lnTo>
                      <a:lnTo>
                        <a:pt x="2" y="4"/>
                      </a:lnTo>
                      <a:lnTo>
                        <a:pt x="1" y="3"/>
                      </a:lnTo>
                      <a:lnTo>
                        <a:pt x="0" y="2"/>
                      </a:lnTo>
                      <a:lnTo>
                        <a:pt x="12" y="0"/>
                      </a:lnTo>
                      <a:close/>
                    </a:path>
                  </a:pathLst>
                </a:custGeom>
                <a:solidFill>
                  <a:srgbClr val="FF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361" name="Freeform 256"/>
                <p:cNvSpPr>
                  <a:spLocks/>
                </p:cNvSpPr>
                <p:nvPr/>
              </p:nvSpPr>
              <p:spPr bwMode="auto">
                <a:xfrm>
                  <a:off x="3332" y="2217"/>
                  <a:ext cx="59" cy="51"/>
                </a:xfrm>
                <a:custGeom>
                  <a:avLst/>
                  <a:gdLst>
                    <a:gd name="T0" fmla="*/ 56 w 59"/>
                    <a:gd name="T1" fmla="*/ 0 h 51"/>
                    <a:gd name="T2" fmla="*/ 58 w 59"/>
                    <a:gd name="T3" fmla="*/ 2 h 51"/>
                    <a:gd name="T4" fmla="*/ 58 w 59"/>
                    <a:gd name="T5" fmla="*/ 6 h 51"/>
                    <a:gd name="T6" fmla="*/ 59 w 59"/>
                    <a:gd name="T7" fmla="*/ 8 h 51"/>
                    <a:gd name="T8" fmla="*/ 59 w 59"/>
                    <a:gd name="T9" fmla="*/ 10 h 51"/>
                    <a:gd name="T10" fmla="*/ 58 w 59"/>
                    <a:gd name="T11" fmla="*/ 12 h 51"/>
                    <a:gd name="T12" fmla="*/ 57 w 59"/>
                    <a:gd name="T13" fmla="*/ 14 h 51"/>
                    <a:gd name="T14" fmla="*/ 55 w 59"/>
                    <a:gd name="T15" fmla="*/ 15 h 51"/>
                    <a:gd name="T16" fmla="*/ 53 w 59"/>
                    <a:gd name="T17" fmla="*/ 15 h 51"/>
                    <a:gd name="T18" fmla="*/ 51 w 59"/>
                    <a:gd name="T19" fmla="*/ 15 h 51"/>
                    <a:gd name="T20" fmla="*/ 49 w 59"/>
                    <a:gd name="T21" fmla="*/ 16 h 51"/>
                    <a:gd name="T22" fmla="*/ 47 w 59"/>
                    <a:gd name="T23" fmla="*/ 17 h 51"/>
                    <a:gd name="T24" fmla="*/ 45 w 59"/>
                    <a:gd name="T25" fmla="*/ 19 h 51"/>
                    <a:gd name="T26" fmla="*/ 42 w 59"/>
                    <a:gd name="T27" fmla="*/ 20 h 51"/>
                    <a:gd name="T28" fmla="*/ 38 w 59"/>
                    <a:gd name="T29" fmla="*/ 23 h 51"/>
                    <a:gd name="T30" fmla="*/ 35 w 59"/>
                    <a:gd name="T31" fmla="*/ 25 h 51"/>
                    <a:gd name="T32" fmla="*/ 32 w 59"/>
                    <a:gd name="T33" fmla="*/ 28 h 51"/>
                    <a:gd name="T34" fmla="*/ 29 w 59"/>
                    <a:gd name="T35" fmla="*/ 30 h 51"/>
                    <a:gd name="T36" fmla="*/ 27 w 59"/>
                    <a:gd name="T37" fmla="*/ 32 h 51"/>
                    <a:gd name="T38" fmla="*/ 24 w 59"/>
                    <a:gd name="T39" fmla="*/ 34 h 51"/>
                    <a:gd name="T40" fmla="*/ 23 w 59"/>
                    <a:gd name="T41" fmla="*/ 36 h 51"/>
                    <a:gd name="T42" fmla="*/ 22 w 59"/>
                    <a:gd name="T43" fmla="*/ 39 h 51"/>
                    <a:gd name="T44" fmla="*/ 23 w 59"/>
                    <a:gd name="T45" fmla="*/ 40 h 51"/>
                    <a:gd name="T46" fmla="*/ 26 w 59"/>
                    <a:gd name="T47" fmla="*/ 40 h 51"/>
                    <a:gd name="T48" fmla="*/ 28 w 59"/>
                    <a:gd name="T49" fmla="*/ 40 h 51"/>
                    <a:gd name="T50" fmla="*/ 29 w 59"/>
                    <a:gd name="T51" fmla="*/ 41 h 51"/>
                    <a:gd name="T52" fmla="*/ 28 w 59"/>
                    <a:gd name="T53" fmla="*/ 42 h 51"/>
                    <a:gd name="T54" fmla="*/ 27 w 59"/>
                    <a:gd name="T55" fmla="*/ 42 h 51"/>
                    <a:gd name="T56" fmla="*/ 25 w 59"/>
                    <a:gd name="T57" fmla="*/ 44 h 51"/>
                    <a:gd name="T58" fmla="*/ 22 w 59"/>
                    <a:gd name="T59" fmla="*/ 45 h 51"/>
                    <a:gd name="T60" fmla="*/ 19 w 59"/>
                    <a:gd name="T61" fmla="*/ 46 h 51"/>
                    <a:gd name="T62" fmla="*/ 15 w 59"/>
                    <a:gd name="T63" fmla="*/ 46 h 51"/>
                    <a:gd name="T64" fmla="*/ 12 w 59"/>
                    <a:gd name="T65" fmla="*/ 47 h 51"/>
                    <a:gd name="T66" fmla="*/ 9 w 59"/>
                    <a:gd name="T67" fmla="*/ 49 h 51"/>
                    <a:gd name="T68" fmla="*/ 6 w 59"/>
                    <a:gd name="T69" fmla="*/ 50 h 51"/>
                    <a:gd name="T70" fmla="*/ 3 w 59"/>
                    <a:gd name="T71" fmla="*/ 50 h 51"/>
                    <a:gd name="T72" fmla="*/ 2 w 59"/>
                    <a:gd name="T73" fmla="*/ 51 h 51"/>
                    <a:gd name="T74" fmla="*/ 0 w 59"/>
                    <a:gd name="T75" fmla="*/ 51 h 5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59"/>
                    <a:gd name="T115" fmla="*/ 0 h 51"/>
                    <a:gd name="T116" fmla="*/ 59 w 59"/>
                    <a:gd name="T117" fmla="*/ 51 h 51"/>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59" h="51">
                      <a:moveTo>
                        <a:pt x="0" y="51"/>
                      </a:moveTo>
                      <a:lnTo>
                        <a:pt x="56" y="0"/>
                      </a:lnTo>
                      <a:lnTo>
                        <a:pt x="57" y="1"/>
                      </a:lnTo>
                      <a:lnTo>
                        <a:pt x="58" y="2"/>
                      </a:lnTo>
                      <a:lnTo>
                        <a:pt x="58" y="4"/>
                      </a:lnTo>
                      <a:lnTo>
                        <a:pt x="58" y="6"/>
                      </a:lnTo>
                      <a:lnTo>
                        <a:pt x="58" y="7"/>
                      </a:lnTo>
                      <a:lnTo>
                        <a:pt x="59" y="8"/>
                      </a:lnTo>
                      <a:lnTo>
                        <a:pt x="59" y="9"/>
                      </a:lnTo>
                      <a:lnTo>
                        <a:pt x="59" y="10"/>
                      </a:lnTo>
                      <a:lnTo>
                        <a:pt x="58" y="11"/>
                      </a:lnTo>
                      <a:lnTo>
                        <a:pt x="58" y="12"/>
                      </a:lnTo>
                      <a:lnTo>
                        <a:pt x="58" y="13"/>
                      </a:lnTo>
                      <a:lnTo>
                        <a:pt x="57" y="14"/>
                      </a:lnTo>
                      <a:lnTo>
                        <a:pt x="56" y="14"/>
                      </a:lnTo>
                      <a:lnTo>
                        <a:pt x="55" y="15"/>
                      </a:lnTo>
                      <a:lnTo>
                        <a:pt x="54" y="15"/>
                      </a:lnTo>
                      <a:lnTo>
                        <a:pt x="53" y="15"/>
                      </a:lnTo>
                      <a:lnTo>
                        <a:pt x="51" y="15"/>
                      </a:lnTo>
                      <a:lnTo>
                        <a:pt x="50" y="15"/>
                      </a:lnTo>
                      <a:lnTo>
                        <a:pt x="49" y="16"/>
                      </a:lnTo>
                      <a:lnTo>
                        <a:pt x="48" y="17"/>
                      </a:lnTo>
                      <a:lnTo>
                        <a:pt x="47" y="17"/>
                      </a:lnTo>
                      <a:lnTo>
                        <a:pt x="46" y="18"/>
                      </a:lnTo>
                      <a:lnTo>
                        <a:pt x="45" y="19"/>
                      </a:lnTo>
                      <a:lnTo>
                        <a:pt x="43" y="19"/>
                      </a:lnTo>
                      <a:lnTo>
                        <a:pt x="42" y="20"/>
                      </a:lnTo>
                      <a:lnTo>
                        <a:pt x="40" y="22"/>
                      </a:lnTo>
                      <a:lnTo>
                        <a:pt x="38" y="23"/>
                      </a:lnTo>
                      <a:lnTo>
                        <a:pt x="37" y="24"/>
                      </a:lnTo>
                      <a:lnTo>
                        <a:pt x="35" y="25"/>
                      </a:lnTo>
                      <a:lnTo>
                        <a:pt x="34" y="27"/>
                      </a:lnTo>
                      <a:lnTo>
                        <a:pt x="32" y="28"/>
                      </a:lnTo>
                      <a:lnTo>
                        <a:pt x="31" y="29"/>
                      </a:lnTo>
                      <a:lnTo>
                        <a:pt x="29" y="30"/>
                      </a:lnTo>
                      <a:lnTo>
                        <a:pt x="27" y="31"/>
                      </a:lnTo>
                      <a:lnTo>
                        <a:pt x="27" y="32"/>
                      </a:lnTo>
                      <a:lnTo>
                        <a:pt x="25" y="33"/>
                      </a:lnTo>
                      <a:lnTo>
                        <a:pt x="24" y="34"/>
                      </a:lnTo>
                      <a:lnTo>
                        <a:pt x="23" y="35"/>
                      </a:lnTo>
                      <a:lnTo>
                        <a:pt x="23" y="36"/>
                      </a:lnTo>
                      <a:lnTo>
                        <a:pt x="22" y="38"/>
                      </a:lnTo>
                      <a:lnTo>
                        <a:pt x="22" y="39"/>
                      </a:lnTo>
                      <a:lnTo>
                        <a:pt x="22" y="40"/>
                      </a:lnTo>
                      <a:lnTo>
                        <a:pt x="23" y="40"/>
                      </a:lnTo>
                      <a:lnTo>
                        <a:pt x="24" y="40"/>
                      </a:lnTo>
                      <a:lnTo>
                        <a:pt x="26" y="40"/>
                      </a:lnTo>
                      <a:lnTo>
                        <a:pt x="27" y="40"/>
                      </a:lnTo>
                      <a:lnTo>
                        <a:pt x="28" y="40"/>
                      </a:lnTo>
                      <a:lnTo>
                        <a:pt x="29" y="41"/>
                      </a:lnTo>
                      <a:lnTo>
                        <a:pt x="28" y="42"/>
                      </a:lnTo>
                      <a:lnTo>
                        <a:pt x="27" y="42"/>
                      </a:lnTo>
                      <a:lnTo>
                        <a:pt x="26" y="43"/>
                      </a:lnTo>
                      <a:lnTo>
                        <a:pt x="25" y="44"/>
                      </a:lnTo>
                      <a:lnTo>
                        <a:pt x="23" y="44"/>
                      </a:lnTo>
                      <a:lnTo>
                        <a:pt x="22" y="45"/>
                      </a:lnTo>
                      <a:lnTo>
                        <a:pt x="20" y="45"/>
                      </a:lnTo>
                      <a:lnTo>
                        <a:pt x="19" y="46"/>
                      </a:lnTo>
                      <a:lnTo>
                        <a:pt x="17" y="46"/>
                      </a:lnTo>
                      <a:lnTo>
                        <a:pt x="15" y="46"/>
                      </a:lnTo>
                      <a:lnTo>
                        <a:pt x="14" y="47"/>
                      </a:lnTo>
                      <a:lnTo>
                        <a:pt x="12" y="47"/>
                      </a:lnTo>
                      <a:lnTo>
                        <a:pt x="11" y="48"/>
                      </a:lnTo>
                      <a:lnTo>
                        <a:pt x="9" y="49"/>
                      </a:lnTo>
                      <a:lnTo>
                        <a:pt x="7" y="49"/>
                      </a:lnTo>
                      <a:lnTo>
                        <a:pt x="6" y="50"/>
                      </a:lnTo>
                      <a:lnTo>
                        <a:pt x="4" y="50"/>
                      </a:lnTo>
                      <a:lnTo>
                        <a:pt x="3" y="50"/>
                      </a:lnTo>
                      <a:lnTo>
                        <a:pt x="2" y="50"/>
                      </a:lnTo>
                      <a:lnTo>
                        <a:pt x="2" y="51"/>
                      </a:lnTo>
                      <a:lnTo>
                        <a:pt x="0" y="51"/>
                      </a:lnTo>
                      <a:close/>
                    </a:path>
                  </a:pathLst>
                </a:custGeom>
                <a:solidFill>
                  <a:srgbClr val="D6541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362" name="Freeform 257"/>
                <p:cNvSpPr>
                  <a:spLocks/>
                </p:cNvSpPr>
                <p:nvPr/>
              </p:nvSpPr>
              <p:spPr bwMode="auto">
                <a:xfrm>
                  <a:off x="3165" y="2181"/>
                  <a:ext cx="308" cy="301"/>
                </a:xfrm>
                <a:custGeom>
                  <a:avLst/>
                  <a:gdLst>
                    <a:gd name="T0" fmla="*/ 39 w 308"/>
                    <a:gd name="T1" fmla="*/ 43 h 301"/>
                    <a:gd name="T2" fmla="*/ 20 w 308"/>
                    <a:gd name="T3" fmla="*/ 64 h 301"/>
                    <a:gd name="T4" fmla="*/ 11 w 308"/>
                    <a:gd name="T5" fmla="*/ 83 h 301"/>
                    <a:gd name="T6" fmla="*/ 5 w 308"/>
                    <a:gd name="T7" fmla="*/ 102 h 301"/>
                    <a:gd name="T8" fmla="*/ 1 w 308"/>
                    <a:gd name="T9" fmla="*/ 122 h 301"/>
                    <a:gd name="T10" fmla="*/ 0 w 308"/>
                    <a:gd name="T11" fmla="*/ 146 h 301"/>
                    <a:gd name="T12" fmla="*/ 3 w 308"/>
                    <a:gd name="T13" fmla="*/ 172 h 301"/>
                    <a:gd name="T14" fmla="*/ 10 w 308"/>
                    <a:gd name="T15" fmla="*/ 199 h 301"/>
                    <a:gd name="T16" fmla="*/ 38 w 308"/>
                    <a:gd name="T17" fmla="*/ 249 h 301"/>
                    <a:gd name="T18" fmla="*/ 79 w 308"/>
                    <a:gd name="T19" fmla="*/ 282 h 301"/>
                    <a:gd name="T20" fmla="*/ 126 w 308"/>
                    <a:gd name="T21" fmla="*/ 298 h 301"/>
                    <a:gd name="T22" fmla="*/ 174 w 308"/>
                    <a:gd name="T23" fmla="*/ 300 h 301"/>
                    <a:gd name="T24" fmla="*/ 218 w 308"/>
                    <a:gd name="T25" fmla="*/ 289 h 301"/>
                    <a:gd name="T26" fmla="*/ 255 w 308"/>
                    <a:gd name="T27" fmla="*/ 266 h 301"/>
                    <a:gd name="T28" fmla="*/ 281 w 308"/>
                    <a:gd name="T29" fmla="*/ 238 h 301"/>
                    <a:gd name="T30" fmla="*/ 298 w 308"/>
                    <a:gd name="T31" fmla="*/ 206 h 301"/>
                    <a:gd name="T32" fmla="*/ 307 w 308"/>
                    <a:gd name="T33" fmla="*/ 169 h 301"/>
                    <a:gd name="T34" fmla="*/ 308 w 308"/>
                    <a:gd name="T35" fmla="*/ 132 h 301"/>
                    <a:gd name="T36" fmla="*/ 301 w 308"/>
                    <a:gd name="T37" fmla="*/ 104 h 301"/>
                    <a:gd name="T38" fmla="*/ 285 w 308"/>
                    <a:gd name="T39" fmla="*/ 70 h 301"/>
                    <a:gd name="T40" fmla="*/ 256 w 308"/>
                    <a:gd name="T41" fmla="*/ 36 h 301"/>
                    <a:gd name="T42" fmla="*/ 214 w 308"/>
                    <a:gd name="T43" fmla="*/ 11 h 301"/>
                    <a:gd name="T44" fmla="*/ 169 w 308"/>
                    <a:gd name="T45" fmla="*/ 1 h 301"/>
                    <a:gd name="T46" fmla="*/ 147 w 308"/>
                    <a:gd name="T47" fmla="*/ 0 h 301"/>
                    <a:gd name="T48" fmla="*/ 127 w 308"/>
                    <a:gd name="T49" fmla="*/ 2 h 301"/>
                    <a:gd name="T50" fmla="*/ 145 w 308"/>
                    <a:gd name="T51" fmla="*/ 6 h 301"/>
                    <a:gd name="T52" fmla="*/ 162 w 308"/>
                    <a:gd name="T53" fmla="*/ 6 h 301"/>
                    <a:gd name="T54" fmla="*/ 178 w 308"/>
                    <a:gd name="T55" fmla="*/ 11 h 301"/>
                    <a:gd name="T56" fmla="*/ 204 w 308"/>
                    <a:gd name="T57" fmla="*/ 30 h 301"/>
                    <a:gd name="T58" fmla="*/ 219 w 308"/>
                    <a:gd name="T59" fmla="*/ 27 h 301"/>
                    <a:gd name="T60" fmla="*/ 233 w 308"/>
                    <a:gd name="T61" fmla="*/ 30 h 301"/>
                    <a:gd name="T62" fmla="*/ 244 w 308"/>
                    <a:gd name="T63" fmla="*/ 48 h 301"/>
                    <a:gd name="T64" fmla="*/ 256 w 308"/>
                    <a:gd name="T65" fmla="*/ 58 h 301"/>
                    <a:gd name="T66" fmla="*/ 279 w 308"/>
                    <a:gd name="T67" fmla="*/ 72 h 301"/>
                    <a:gd name="T68" fmla="*/ 289 w 308"/>
                    <a:gd name="T69" fmla="*/ 97 h 301"/>
                    <a:gd name="T70" fmla="*/ 289 w 308"/>
                    <a:gd name="T71" fmla="*/ 125 h 301"/>
                    <a:gd name="T72" fmla="*/ 284 w 308"/>
                    <a:gd name="T73" fmla="*/ 150 h 301"/>
                    <a:gd name="T74" fmla="*/ 283 w 308"/>
                    <a:gd name="T75" fmla="*/ 169 h 301"/>
                    <a:gd name="T76" fmla="*/ 283 w 308"/>
                    <a:gd name="T77" fmla="*/ 188 h 301"/>
                    <a:gd name="T78" fmla="*/ 280 w 308"/>
                    <a:gd name="T79" fmla="*/ 210 h 301"/>
                    <a:gd name="T80" fmla="*/ 271 w 308"/>
                    <a:gd name="T81" fmla="*/ 232 h 301"/>
                    <a:gd name="T82" fmla="*/ 253 w 308"/>
                    <a:gd name="T83" fmla="*/ 248 h 301"/>
                    <a:gd name="T84" fmla="*/ 234 w 308"/>
                    <a:gd name="T85" fmla="*/ 253 h 301"/>
                    <a:gd name="T86" fmla="*/ 217 w 308"/>
                    <a:gd name="T87" fmla="*/ 251 h 301"/>
                    <a:gd name="T88" fmla="*/ 203 w 308"/>
                    <a:gd name="T89" fmla="*/ 245 h 301"/>
                    <a:gd name="T90" fmla="*/ 176 w 308"/>
                    <a:gd name="T91" fmla="*/ 244 h 301"/>
                    <a:gd name="T92" fmla="*/ 155 w 308"/>
                    <a:gd name="T93" fmla="*/ 254 h 301"/>
                    <a:gd name="T94" fmla="*/ 129 w 308"/>
                    <a:gd name="T95" fmla="*/ 258 h 301"/>
                    <a:gd name="T96" fmla="*/ 102 w 308"/>
                    <a:gd name="T97" fmla="*/ 252 h 301"/>
                    <a:gd name="T98" fmla="*/ 81 w 308"/>
                    <a:gd name="T99" fmla="*/ 232 h 301"/>
                    <a:gd name="T100" fmla="*/ 67 w 308"/>
                    <a:gd name="T101" fmla="*/ 209 h 301"/>
                    <a:gd name="T102" fmla="*/ 53 w 308"/>
                    <a:gd name="T103" fmla="*/ 204 h 301"/>
                    <a:gd name="T104" fmla="*/ 37 w 308"/>
                    <a:gd name="T105" fmla="*/ 193 h 301"/>
                    <a:gd name="T106" fmla="*/ 28 w 308"/>
                    <a:gd name="T107" fmla="*/ 171 h 301"/>
                    <a:gd name="T108" fmla="*/ 30 w 308"/>
                    <a:gd name="T109" fmla="*/ 144 h 301"/>
                    <a:gd name="T110" fmla="*/ 22 w 308"/>
                    <a:gd name="T111" fmla="*/ 122 h 301"/>
                    <a:gd name="T112" fmla="*/ 16 w 308"/>
                    <a:gd name="T113" fmla="*/ 97 h 301"/>
                    <a:gd name="T114" fmla="*/ 22 w 308"/>
                    <a:gd name="T115" fmla="*/ 73 h 301"/>
                    <a:gd name="T116" fmla="*/ 37 w 308"/>
                    <a:gd name="T117" fmla="*/ 50 h 301"/>
                    <a:gd name="T118" fmla="*/ 53 w 308"/>
                    <a:gd name="T119" fmla="*/ 41 h 301"/>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308"/>
                    <a:gd name="T181" fmla="*/ 0 h 301"/>
                    <a:gd name="T182" fmla="*/ 308 w 308"/>
                    <a:gd name="T183" fmla="*/ 301 h 301"/>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308" h="301">
                      <a:moveTo>
                        <a:pt x="56" y="40"/>
                      </a:moveTo>
                      <a:lnTo>
                        <a:pt x="50" y="36"/>
                      </a:lnTo>
                      <a:lnTo>
                        <a:pt x="49" y="36"/>
                      </a:lnTo>
                      <a:lnTo>
                        <a:pt x="48" y="36"/>
                      </a:lnTo>
                      <a:lnTo>
                        <a:pt x="47" y="37"/>
                      </a:lnTo>
                      <a:lnTo>
                        <a:pt x="46" y="38"/>
                      </a:lnTo>
                      <a:lnTo>
                        <a:pt x="44" y="39"/>
                      </a:lnTo>
                      <a:lnTo>
                        <a:pt x="43" y="39"/>
                      </a:lnTo>
                      <a:lnTo>
                        <a:pt x="42" y="41"/>
                      </a:lnTo>
                      <a:lnTo>
                        <a:pt x="41" y="42"/>
                      </a:lnTo>
                      <a:lnTo>
                        <a:pt x="39" y="43"/>
                      </a:lnTo>
                      <a:lnTo>
                        <a:pt x="38" y="44"/>
                      </a:lnTo>
                      <a:lnTo>
                        <a:pt x="37" y="45"/>
                      </a:lnTo>
                      <a:lnTo>
                        <a:pt x="35" y="47"/>
                      </a:lnTo>
                      <a:lnTo>
                        <a:pt x="33" y="48"/>
                      </a:lnTo>
                      <a:lnTo>
                        <a:pt x="32" y="50"/>
                      </a:lnTo>
                      <a:lnTo>
                        <a:pt x="30" y="52"/>
                      </a:lnTo>
                      <a:lnTo>
                        <a:pt x="29" y="54"/>
                      </a:lnTo>
                      <a:lnTo>
                        <a:pt x="27" y="55"/>
                      </a:lnTo>
                      <a:lnTo>
                        <a:pt x="25" y="58"/>
                      </a:lnTo>
                      <a:lnTo>
                        <a:pt x="23" y="60"/>
                      </a:lnTo>
                      <a:lnTo>
                        <a:pt x="22" y="62"/>
                      </a:lnTo>
                      <a:lnTo>
                        <a:pt x="21" y="63"/>
                      </a:lnTo>
                      <a:lnTo>
                        <a:pt x="20" y="64"/>
                      </a:lnTo>
                      <a:lnTo>
                        <a:pt x="19" y="66"/>
                      </a:lnTo>
                      <a:lnTo>
                        <a:pt x="19" y="67"/>
                      </a:lnTo>
                      <a:lnTo>
                        <a:pt x="18" y="68"/>
                      </a:lnTo>
                      <a:lnTo>
                        <a:pt x="17" y="70"/>
                      </a:lnTo>
                      <a:lnTo>
                        <a:pt x="16" y="71"/>
                      </a:lnTo>
                      <a:lnTo>
                        <a:pt x="16" y="72"/>
                      </a:lnTo>
                      <a:lnTo>
                        <a:pt x="15" y="74"/>
                      </a:lnTo>
                      <a:lnTo>
                        <a:pt x="14" y="75"/>
                      </a:lnTo>
                      <a:lnTo>
                        <a:pt x="14" y="77"/>
                      </a:lnTo>
                      <a:lnTo>
                        <a:pt x="13" y="78"/>
                      </a:lnTo>
                      <a:lnTo>
                        <a:pt x="12" y="80"/>
                      </a:lnTo>
                      <a:lnTo>
                        <a:pt x="12" y="81"/>
                      </a:lnTo>
                      <a:lnTo>
                        <a:pt x="11" y="83"/>
                      </a:lnTo>
                      <a:lnTo>
                        <a:pt x="11" y="85"/>
                      </a:lnTo>
                      <a:lnTo>
                        <a:pt x="10" y="86"/>
                      </a:lnTo>
                      <a:lnTo>
                        <a:pt x="10" y="88"/>
                      </a:lnTo>
                      <a:lnTo>
                        <a:pt x="9" y="89"/>
                      </a:lnTo>
                      <a:lnTo>
                        <a:pt x="9" y="90"/>
                      </a:lnTo>
                      <a:lnTo>
                        <a:pt x="8" y="92"/>
                      </a:lnTo>
                      <a:lnTo>
                        <a:pt x="8" y="93"/>
                      </a:lnTo>
                      <a:lnTo>
                        <a:pt x="7" y="94"/>
                      </a:lnTo>
                      <a:lnTo>
                        <a:pt x="7" y="96"/>
                      </a:lnTo>
                      <a:lnTo>
                        <a:pt x="7" y="97"/>
                      </a:lnTo>
                      <a:lnTo>
                        <a:pt x="6" y="99"/>
                      </a:lnTo>
                      <a:lnTo>
                        <a:pt x="6" y="100"/>
                      </a:lnTo>
                      <a:lnTo>
                        <a:pt x="5" y="102"/>
                      </a:lnTo>
                      <a:lnTo>
                        <a:pt x="5" y="103"/>
                      </a:lnTo>
                      <a:lnTo>
                        <a:pt x="4" y="105"/>
                      </a:lnTo>
                      <a:lnTo>
                        <a:pt x="4" y="107"/>
                      </a:lnTo>
                      <a:lnTo>
                        <a:pt x="4" y="108"/>
                      </a:lnTo>
                      <a:lnTo>
                        <a:pt x="3" y="110"/>
                      </a:lnTo>
                      <a:lnTo>
                        <a:pt x="3" y="111"/>
                      </a:lnTo>
                      <a:lnTo>
                        <a:pt x="3" y="113"/>
                      </a:lnTo>
                      <a:lnTo>
                        <a:pt x="3" y="115"/>
                      </a:lnTo>
                      <a:lnTo>
                        <a:pt x="2" y="116"/>
                      </a:lnTo>
                      <a:lnTo>
                        <a:pt x="2" y="118"/>
                      </a:lnTo>
                      <a:lnTo>
                        <a:pt x="2" y="120"/>
                      </a:lnTo>
                      <a:lnTo>
                        <a:pt x="2" y="121"/>
                      </a:lnTo>
                      <a:lnTo>
                        <a:pt x="1" y="122"/>
                      </a:lnTo>
                      <a:lnTo>
                        <a:pt x="1" y="125"/>
                      </a:lnTo>
                      <a:lnTo>
                        <a:pt x="1" y="126"/>
                      </a:lnTo>
                      <a:lnTo>
                        <a:pt x="1" y="128"/>
                      </a:lnTo>
                      <a:lnTo>
                        <a:pt x="1" y="130"/>
                      </a:lnTo>
                      <a:lnTo>
                        <a:pt x="0" y="132"/>
                      </a:lnTo>
                      <a:lnTo>
                        <a:pt x="0" y="133"/>
                      </a:lnTo>
                      <a:lnTo>
                        <a:pt x="0" y="136"/>
                      </a:lnTo>
                      <a:lnTo>
                        <a:pt x="0" y="137"/>
                      </a:lnTo>
                      <a:lnTo>
                        <a:pt x="0" y="139"/>
                      </a:lnTo>
                      <a:lnTo>
                        <a:pt x="0" y="141"/>
                      </a:lnTo>
                      <a:lnTo>
                        <a:pt x="0" y="142"/>
                      </a:lnTo>
                      <a:lnTo>
                        <a:pt x="0" y="144"/>
                      </a:lnTo>
                      <a:lnTo>
                        <a:pt x="0" y="146"/>
                      </a:lnTo>
                      <a:lnTo>
                        <a:pt x="0" y="148"/>
                      </a:lnTo>
                      <a:lnTo>
                        <a:pt x="0" y="150"/>
                      </a:lnTo>
                      <a:lnTo>
                        <a:pt x="0" y="152"/>
                      </a:lnTo>
                      <a:lnTo>
                        <a:pt x="0" y="154"/>
                      </a:lnTo>
                      <a:lnTo>
                        <a:pt x="0" y="155"/>
                      </a:lnTo>
                      <a:lnTo>
                        <a:pt x="1" y="158"/>
                      </a:lnTo>
                      <a:lnTo>
                        <a:pt x="1" y="160"/>
                      </a:lnTo>
                      <a:lnTo>
                        <a:pt x="1" y="162"/>
                      </a:lnTo>
                      <a:lnTo>
                        <a:pt x="1" y="164"/>
                      </a:lnTo>
                      <a:lnTo>
                        <a:pt x="2" y="166"/>
                      </a:lnTo>
                      <a:lnTo>
                        <a:pt x="2" y="168"/>
                      </a:lnTo>
                      <a:lnTo>
                        <a:pt x="2" y="170"/>
                      </a:lnTo>
                      <a:lnTo>
                        <a:pt x="3" y="172"/>
                      </a:lnTo>
                      <a:lnTo>
                        <a:pt x="3" y="174"/>
                      </a:lnTo>
                      <a:lnTo>
                        <a:pt x="3" y="176"/>
                      </a:lnTo>
                      <a:lnTo>
                        <a:pt x="3" y="177"/>
                      </a:lnTo>
                      <a:lnTo>
                        <a:pt x="4" y="180"/>
                      </a:lnTo>
                      <a:lnTo>
                        <a:pt x="4" y="182"/>
                      </a:lnTo>
                      <a:lnTo>
                        <a:pt x="5" y="184"/>
                      </a:lnTo>
                      <a:lnTo>
                        <a:pt x="6" y="186"/>
                      </a:lnTo>
                      <a:lnTo>
                        <a:pt x="6" y="188"/>
                      </a:lnTo>
                      <a:lnTo>
                        <a:pt x="7" y="191"/>
                      </a:lnTo>
                      <a:lnTo>
                        <a:pt x="7" y="192"/>
                      </a:lnTo>
                      <a:lnTo>
                        <a:pt x="8" y="195"/>
                      </a:lnTo>
                      <a:lnTo>
                        <a:pt x="9" y="197"/>
                      </a:lnTo>
                      <a:lnTo>
                        <a:pt x="10" y="199"/>
                      </a:lnTo>
                      <a:lnTo>
                        <a:pt x="11" y="203"/>
                      </a:lnTo>
                      <a:lnTo>
                        <a:pt x="13" y="208"/>
                      </a:lnTo>
                      <a:lnTo>
                        <a:pt x="14" y="212"/>
                      </a:lnTo>
                      <a:lnTo>
                        <a:pt x="16" y="217"/>
                      </a:lnTo>
                      <a:lnTo>
                        <a:pt x="18" y="220"/>
                      </a:lnTo>
                      <a:lnTo>
                        <a:pt x="21" y="224"/>
                      </a:lnTo>
                      <a:lnTo>
                        <a:pt x="22" y="228"/>
                      </a:lnTo>
                      <a:lnTo>
                        <a:pt x="25" y="232"/>
                      </a:lnTo>
                      <a:lnTo>
                        <a:pt x="27" y="236"/>
                      </a:lnTo>
                      <a:lnTo>
                        <a:pt x="30" y="239"/>
                      </a:lnTo>
                      <a:lnTo>
                        <a:pt x="32" y="242"/>
                      </a:lnTo>
                      <a:lnTo>
                        <a:pt x="35" y="246"/>
                      </a:lnTo>
                      <a:lnTo>
                        <a:pt x="38" y="249"/>
                      </a:lnTo>
                      <a:lnTo>
                        <a:pt x="41" y="252"/>
                      </a:lnTo>
                      <a:lnTo>
                        <a:pt x="43" y="256"/>
                      </a:lnTo>
                      <a:lnTo>
                        <a:pt x="46" y="258"/>
                      </a:lnTo>
                      <a:lnTo>
                        <a:pt x="49" y="261"/>
                      </a:lnTo>
                      <a:lnTo>
                        <a:pt x="52" y="264"/>
                      </a:lnTo>
                      <a:lnTo>
                        <a:pt x="55" y="267"/>
                      </a:lnTo>
                      <a:lnTo>
                        <a:pt x="58" y="269"/>
                      </a:lnTo>
                      <a:lnTo>
                        <a:pt x="62" y="272"/>
                      </a:lnTo>
                      <a:lnTo>
                        <a:pt x="65" y="274"/>
                      </a:lnTo>
                      <a:lnTo>
                        <a:pt x="68" y="276"/>
                      </a:lnTo>
                      <a:lnTo>
                        <a:pt x="72" y="278"/>
                      </a:lnTo>
                      <a:lnTo>
                        <a:pt x="75" y="280"/>
                      </a:lnTo>
                      <a:lnTo>
                        <a:pt x="79" y="282"/>
                      </a:lnTo>
                      <a:lnTo>
                        <a:pt x="82" y="284"/>
                      </a:lnTo>
                      <a:lnTo>
                        <a:pt x="85" y="286"/>
                      </a:lnTo>
                      <a:lnTo>
                        <a:pt x="89" y="287"/>
                      </a:lnTo>
                      <a:lnTo>
                        <a:pt x="92" y="289"/>
                      </a:lnTo>
                      <a:lnTo>
                        <a:pt x="96" y="290"/>
                      </a:lnTo>
                      <a:lnTo>
                        <a:pt x="100" y="292"/>
                      </a:lnTo>
                      <a:lnTo>
                        <a:pt x="104" y="293"/>
                      </a:lnTo>
                      <a:lnTo>
                        <a:pt x="108" y="294"/>
                      </a:lnTo>
                      <a:lnTo>
                        <a:pt x="111" y="295"/>
                      </a:lnTo>
                      <a:lnTo>
                        <a:pt x="115" y="296"/>
                      </a:lnTo>
                      <a:lnTo>
                        <a:pt x="119" y="297"/>
                      </a:lnTo>
                      <a:lnTo>
                        <a:pt x="122" y="297"/>
                      </a:lnTo>
                      <a:lnTo>
                        <a:pt x="126" y="298"/>
                      </a:lnTo>
                      <a:lnTo>
                        <a:pt x="130" y="299"/>
                      </a:lnTo>
                      <a:lnTo>
                        <a:pt x="133" y="300"/>
                      </a:lnTo>
                      <a:lnTo>
                        <a:pt x="137" y="300"/>
                      </a:lnTo>
                      <a:lnTo>
                        <a:pt x="141" y="300"/>
                      </a:lnTo>
                      <a:lnTo>
                        <a:pt x="145" y="301"/>
                      </a:lnTo>
                      <a:lnTo>
                        <a:pt x="148" y="301"/>
                      </a:lnTo>
                      <a:lnTo>
                        <a:pt x="152" y="301"/>
                      </a:lnTo>
                      <a:lnTo>
                        <a:pt x="156" y="301"/>
                      </a:lnTo>
                      <a:lnTo>
                        <a:pt x="160" y="301"/>
                      </a:lnTo>
                      <a:lnTo>
                        <a:pt x="163" y="301"/>
                      </a:lnTo>
                      <a:lnTo>
                        <a:pt x="167" y="301"/>
                      </a:lnTo>
                      <a:lnTo>
                        <a:pt x="170" y="300"/>
                      </a:lnTo>
                      <a:lnTo>
                        <a:pt x="174" y="300"/>
                      </a:lnTo>
                      <a:lnTo>
                        <a:pt x="178" y="300"/>
                      </a:lnTo>
                      <a:lnTo>
                        <a:pt x="181" y="299"/>
                      </a:lnTo>
                      <a:lnTo>
                        <a:pt x="185" y="298"/>
                      </a:lnTo>
                      <a:lnTo>
                        <a:pt x="188" y="298"/>
                      </a:lnTo>
                      <a:lnTo>
                        <a:pt x="192" y="297"/>
                      </a:lnTo>
                      <a:lnTo>
                        <a:pt x="195" y="296"/>
                      </a:lnTo>
                      <a:lnTo>
                        <a:pt x="198" y="296"/>
                      </a:lnTo>
                      <a:lnTo>
                        <a:pt x="202" y="295"/>
                      </a:lnTo>
                      <a:lnTo>
                        <a:pt x="205" y="294"/>
                      </a:lnTo>
                      <a:lnTo>
                        <a:pt x="208" y="292"/>
                      </a:lnTo>
                      <a:lnTo>
                        <a:pt x="211" y="291"/>
                      </a:lnTo>
                      <a:lnTo>
                        <a:pt x="214" y="290"/>
                      </a:lnTo>
                      <a:lnTo>
                        <a:pt x="218" y="289"/>
                      </a:lnTo>
                      <a:lnTo>
                        <a:pt x="221" y="287"/>
                      </a:lnTo>
                      <a:lnTo>
                        <a:pt x="224" y="285"/>
                      </a:lnTo>
                      <a:lnTo>
                        <a:pt x="227" y="284"/>
                      </a:lnTo>
                      <a:lnTo>
                        <a:pt x="230" y="283"/>
                      </a:lnTo>
                      <a:lnTo>
                        <a:pt x="233" y="281"/>
                      </a:lnTo>
                      <a:lnTo>
                        <a:pt x="236" y="279"/>
                      </a:lnTo>
                      <a:lnTo>
                        <a:pt x="239" y="278"/>
                      </a:lnTo>
                      <a:lnTo>
                        <a:pt x="242" y="275"/>
                      </a:lnTo>
                      <a:lnTo>
                        <a:pt x="244" y="274"/>
                      </a:lnTo>
                      <a:lnTo>
                        <a:pt x="247" y="272"/>
                      </a:lnTo>
                      <a:lnTo>
                        <a:pt x="250" y="270"/>
                      </a:lnTo>
                      <a:lnTo>
                        <a:pt x="252" y="268"/>
                      </a:lnTo>
                      <a:lnTo>
                        <a:pt x="255" y="266"/>
                      </a:lnTo>
                      <a:lnTo>
                        <a:pt x="257" y="264"/>
                      </a:lnTo>
                      <a:lnTo>
                        <a:pt x="260" y="263"/>
                      </a:lnTo>
                      <a:lnTo>
                        <a:pt x="262" y="261"/>
                      </a:lnTo>
                      <a:lnTo>
                        <a:pt x="264" y="258"/>
                      </a:lnTo>
                      <a:lnTo>
                        <a:pt x="266" y="256"/>
                      </a:lnTo>
                      <a:lnTo>
                        <a:pt x="268" y="254"/>
                      </a:lnTo>
                      <a:lnTo>
                        <a:pt x="270" y="252"/>
                      </a:lnTo>
                      <a:lnTo>
                        <a:pt x="272" y="250"/>
                      </a:lnTo>
                      <a:lnTo>
                        <a:pt x="274" y="247"/>
                      </a:lnTo>
                      <a:lnTo>
                        <a:pt x="276" y="245"/>
                      </a:lnTo>
                      <a:lnTo>
                        <a:pt x="278" y="243"/>
                      </a:lnTo>
                      <a:lnTo>
                        <a:pt x="280" y="241"/>
                      </a:lnTo>
                      <a:lnTo>
                        <a:pt x="281" y="238"/>
                      </a:lnTo>
                      <a:lnTo>
                        <a:pt x="283" y="236"/>
                      </a:lnTo>
                      <a:lnTo>
                        <a:pt x="284" y="234"/>
                      </a:lnTo>
                      <a:lnTo>
                        <a:pt x="286" y="231"/>
                      </a:lnTo>
                      <a:lnTo>
                        <a:pt x="287" y="229"/>
                      </a:lnTo>
                      <a:lnTo>
                        <a:pt x="289" y="226"/>
                      </a:lnTo>
                      <a:lnTo>
                        <a:pt x="290" y="224"/>
                      </a:lnTo>
                      <a:lnTo>
                        <a:pt x="291" y="221"/>
                      </a:lnTo>
                      <a:lnTo>
                        <a:pt x="292" y="219"/>
                      </a:lnTo>
                      <a:lnTo>
                        <a:pt x="294" y="216"/>
                      </a:lnTo>
                      <a:lnTo>
                        <a:pt x="295" y="214"/>
                      </a:lnTo>
                      <a:lnTo>
                        <a:pt x="296" y="211"/>
                      </a:lnTo>
                      <a:lnTo>
                        <a:pt x="297" y="208"/>
                      </a:lnTo>
                      <a:lnTo>
                        <a:pt x="298" y="206"/>
                      </a:lnTo>
                      <a:lnTo>
                        <a:pt x="299" y="203"/>
                      </a:lnTo>
                      <a:lnTo>
                        <a:pt x="300" y="200"/>
                      </a:lnTo>
                      <a:lnTo>
                        <a:pt x="300" y="197"/>
                      </a:lnTo>
                      <a:lnTo>
                        <a:pt x="301" y="195"/>
                      </a:lnTo>
                      <a:lnTo>
                        <a:pt x="302" y="192"/>
                      </a:lnTo>
                      <a:lnTo>
                        <a:pt x="303" y="189"/>
                      </a:lnTo>
                      <a:lnTo>
                        <a:pt x="303" y="186"/>
                      </a:lnTo>
                      <a:lnTo>
                        <a:pt x="304" y="184"/>
                      </a:lnTo>
                      <a:lnTo>
                        <a:pt x="305" y="180"/>
                      </a:lnTo>
                      <a:lnTo>
                        <a:pt x="305" y="177"/>
                      </a:lnTo>
                      <a:lnTo>
                        <a:pt x="306" y="175"/>
                      </a:lnTo>
                      <a:lnTo>
                        <a:pt x="306" y="172"/>
                      </a:lnTo>
                      <a:lnTo>
                        <a:pt x="307" y="169"/>
                      </a:lnTo>
                      <a:lnTo>
                        <a:pt x="307" y="166"/>
                      </a:lnTo>
                      <a:lnTo>
                        <a:pt x="307" y="163"/>
                      </a:lnTo>
                      <a:lnTo>
                        <a:pt x="307" y="160"/>
                      </a:lnTo>
                      <a:lnTo>
                        <a:pt x="307" y="157"/>
                      </a:lnTo>
                      <a:lnTo>
                        <a:pt x="307" y="154"/>
                      </a:lnTo>
                      <a:lnTo>
                        <a:pt x="308" y="151"/>
                      </a:lnTo>
                      <a:lnTo>
                        <a:pt x="308" y="148"/>
                      </a:lnTo>
                      <a:lnTo>
                        <a:pt x="308" y="144"/>
                      </a:lnTo>
                      <a:lnTo>
                        <a:pt x="308" y="142"/>
                      </a:lnTo>
                      <a:lnTo>
                        <a:pt x="308" y="138"/>
                      </a:lnTo>
                      <a:lnTo>
                        <a:pt x="308" y="136"/>
                      </a:lnTo>
                      <a:lnTo>
                        <a:pt x="308" y="134"/>
                      </a:lnTo>
                      <a:lnTo>
                        <a:pt x="308" y="132"/>
                      </a:lnTo>
                      <a:lnTo>
                        <a:pt x="307" y="130"/>
                      </a:lnTo>
                      <a:lnTo>
                        <a:pt x="307" y="129"/>
                      </a:lnTo>
                      <a:lnTo>
                        <a:pt x="307" y="126"/>
                      </a:lnTo>
                      <a:lnTo>
                        <a:pt x="307" y="125"/>
                      </a:lnTo>
                      <a:lnTo>
                        <a:pt x="307" y="122"/>
                      </a:lnTo>
                      <a:lnTo>
                        <a:pt x="306" y="120"/>
                      </a:lnTo>
                      <a:lnTo>
                        <a:pt x="305" y="118"/>
                      </a:lnTo>
                      <a:lnTo>
                        <a:pt x="305" y="116"/>
                      </a:lnTo>
                      <a:lnTo>
                        <a:pt x="304" y="113"/>
                      </a:lnTo>
                      <a:lnTo>
                        <a:pt x="303" y="111"/>
                      </a:lnTo>
                      <a:lnTo>
                        <a:pt x="303" y="109"/>
                      </a:lnTo>
                      <a:lnTo>
                        <a:pt x="302" y="107"/>
                      </a:lnTo>
                      <a:lnTo>
                        <a:pt x="301" y="104"/>
                      </a:lnTo>
                      <a:lnTo>
                        <a:pt x="300" y="102"/>
                      </a:lnTo>
                      <a:lnTo>
                        <a:pt x="299" y="99"/>
                      </a:lnTo>
                      <a:lnTo>
                        <a:pt x="299" y="96"/>
                      </a:lnTo>
                      <a:lnTo>
                        <a:pt x="297" y="93"/>
                      </a:lnTo>
                      <a:lnTo>
                        <a:pt x="296" y="91"/>
                      </a:lnTo>
                      <a:lnTo>
                        <a:pt x="295" y="88"/>
                      </a:lnTo>
                      <a:lnTo>
                        <a:pt x="294" y="86"/>
                      </a:lnTo>
                      <a:lnTo>
                        <a:pt x="292" y="83"/>
                      </a:lnTo>
                      <a:lnTo>
                        <a:pt x="291" y="81"/>
                      </a:lnTo>
                      <a:lnTo>
                        <a:pt x="290" y="78"/>
                      </a:lnTo>
                      <a:lnTo>
                        <a:pt x="288" y="75"/>
                      </a:lnTo>
                      <a:lnTo>
                        <a:pt x="286" y="72"/>
                      </a:lnTo>
                      <a:lnTo>
                        <a:pt x="285" y="70"/>
                      </a:lnTo>
                      <a:lnTo>
                        <a:pt x="283" y="67"/>
                      </a:lnTo>
                      <a:lnTo>
                        <a:pt x="281" y="65"/>
                      </a:lnTo>
                      <a:lnTo>
                        <a:pt x="279" y="62"/>
                      </a:lnTo>
                      <a:lnTo>
                        <a:pt x="277" y="59"/>
                      </a:lnTo>
                      <a:lnTo>
                        <a:pt x="276" y="56"/>
                      </a:lnTo>
                      <a:lnTo>
                        <a:pt x="273" y="54"/>
                      </a:lnTo>
                      <a:lnTo>
                        <a:pt x="271" y="52"/>
                      </a:lnTo>
                      <a:lnTo>
                        <a:pt x="269" y="49"/>
                      </a:lnTo>
                      <a:lnTo>
                        <a:pt x="266" y="46"/>
                      </a:lnTo>
                      <a:lnTo>
                        <a:pt x="264" y="44"/>
                      </a:lnTo>
                      <a:lnTo>
                        <a:pt x="262" y="41"/>
                      </a:lnTo>
                      <a:lnTo>
                        <a:pt x="259" y="39"/>
                      </a:lnTo>
                      <a:lnTo>
                        <a:pt x="256" y="36"/>
                      </a:lnTo>
                      <a:lnTo>
                        <a:pt x="254" y="34"/>
                      </a:lnTo>
                      <a:lnTo>
                        <a:pt x="251" y="32"/>
                      </a:lnTo>
                      <a:lnTo>
                        <a:pt x="248" y="30"/>
                      </a:lnTo>
                      <a:lnTo>
                        <a:pt x="245" y="28"/>
                      </a:lnTo>
                      <a:lnTo>
                        <a:pt x="242" y="26"/>
                      </a:lnTo>
                      <a:lnTo>
                        <a:pt x="239" y="23"/>
                      </a:lnTo>
                      <a:lnTo>
                        <a:pt x="236" y="22"/>
                      </a:lnTo>
                      <a:lnTo>
                        <a:pt x="232" y="20"/>
                      </a:lnTo>
                      <a:lnTo>
                        <a:pt x="229" y="18"/>
                      </a:lnTo>
                      <a:lnTo>
                        <a:pt x="225" y="16"/>
                      </a:lnTo>
                      <a:lnTo>
                        <a:pt x="222" y="14"/>
                      </a:lnTo>
                      <a:lnTo>
                        <a:pt x="218" y="12"/>
                      </a:lnTo>
                      <a:lnTo>
                        <a:pt x="214" y="11"/>
                      </a:lnTo>
                      <a:lnTo>
                        <a:pt x="210" y="10"/>
                      </a:lnTo>
                      <a:lnTo>
                        <a:pt x="206" y="9"/>
                      </a:lnTo>
                      <a:lnTo>
                        <a:pt x="202" y="7"/>
                      </a:lnTo>
                      <a:lnTo>
                        <a:pt x="198" y="6"/>
                      </a:lnTo>
                      <a:lnTo>
                        <a:pt x="194" y="5"/>
                      </a:lnTo>
                      <a:lnTo>
                        <a:pt x="190" y="4"/>
                      </a:lnTo>
                      <a:lnTo>
                        <a:pt x="185" y="3"/>
                      </a:lnTo>
                      <a:lnTo>
                        <a:pt x="181" y="3"/>
                      </a:lnTo>
                      <a:lnTo>
                        <a:pt x="176" y="1"/>
                      </a:lnTo>
                      <a:lnTo>
                        <a:pt x="172" y="1"/>
                      </a:lnTo>
                      <a:lnTo>
                        <a:pt x="170" y="1"/>
                      </a:lnTo>
                      <a:lnTo>
                        <a:pt x="169" y="1"/>
                      </a:lnTo>
                      <a:lnTo>
                        <a:pt x="167" y="1"/>
                      </a:lnTo>
                      <a:lnTo>
                        <a:pt x="166" y="0"/>
                      </a:lnTo>
                      <a:lnTo>
                        <a:pt x="164" y="0"/>
                      </a:lnTo>
                      <a:lnTo>
                        <a:pt x="162" y="0"/>
                      </a:lnTo>
                      <a:lnTo>
                        <a:pt x="160" y="0"/>
                      </a:lnTo>
                      <a:lnTo>
                        <a:pt x="159" y="0"/>
                      </a:lnTo>
                      <a:lnTo>
                        <a:pt x="157" y="0"/>
                      </a:lnTo>
                      <a:lnTo>
                        <a:pt x="155" y="0"/>
                      </a:lnTo>
                      <a:lnTo>
                        <a:pt x="153" y="0"/>
                      </a:lnTo>
                      <a:lnTo>
                        <a:pt x="151" y="0"/>
                      </a:lnTo>
                      <a:lnTo>
                        <a:pt x="150" y="0"/>
                      </a:lnTo>
                      <a:lnTo>
                        <a:pt x="148" y="0"/>
                      </a:lnTo>
                      <a:lnTo>
                        <a:pt x="147" y="0"/>
                      </a:lnTo>
                      <a:lnTo>
                        <a:pt x="145" y="0"/>
                      </a:lnTo>
                      <a:lnTo>
                        <a:pt x="143" y="0"/>
                      </a:lnTo>
                      <a:lnTo>
                        <a:pt x="142" y="0"/>
                      </a:lnTo>
                      <a:lnTo>
                        <a:pt x="140" y="0"/>
                      </a:lnTo>
                      <a:lnTo>
                        <a:pt x="139" y="0"/>
                      </a:lnTo>
                      <a:lnTo>
                        <a:pt x="137" y="1"/>
                      </a:lnTo>
                      <a:lnTo>
                        <a:pt x="135" y="1"/>
                      </a:lnTo>
                      <a:lnTo>
                        <a:pt x="134" y="1"/>
                      </a:lnTo>
                      <a:lnTo>
                        <a:pt x="133" y="1"/>
                      </a:lnTo>
                      <a:lnTo>
                        <a:pt x="131" y="1"/>
                      </a:lnTo>
                      <a:lnTo>
                        <a:pt x="130" y="1"/>
                      </a:lnTo>
                      <a:lnTo>
                        <a:pt x="128" y="1"/>
                      </a:lnTo>
                      <a:lnTo>
                        <a:pt x="127" y="2"/>
                      </a:lnTo>
                      <a:lnTo>
                        <a:pt x="126" y="2"/>
                      </a:lnTo>
                      <a:lnTo>
                        <a:pt x="124" y="2"/>
                      </a:lnTo>
                      <a:lnTo>
                        <a:pt x="123" y="3"/>
                      </a:lnTo>
                      <a:lnTo>
                        <a:pt x="121" y="3"/>
                      </a:lnTo>
                      <a:lnTo>
                        <a:pt x="120" y="3"/>
                      </a:lnTo>
                      <a:lnTo>
                        <a:pt x="139" y="9"/>
                      </a:lnTo>
                      <a:lnTo>
                        <a:pt x="140" y="8"/>
                      </a:lnTo>
                      <a:lnTo>
                        <a:pt x="141" y="8"/>
                      </a:lnTo>
                      <a:lnTo>
                        <a:pt x="142" y="7"/>
                      </a:lnTo>
                      <a:lnTo>
                        <a:pt x="143" y="7"/>
                      </a:lnTo>
                      <a:lnTo>
                        <a:pt x="144" y="7"/>
                      </a:lnTo>
                      <a:lnTo>
                        <a:pt x="145" y="6"/>
                      </a:lnTo>
                      <a:lnTo>
                        <a:pt x="146" y="6"/>
                      </a:lnTo>
                      <a:lnTo>
                        <a:pt x="147" y="6"/>
                      </a:lnTo>
                      <a:lnTo>
                        <a:pt x="148" y="6"/>
                      </a:lnTo>
                      <a:lnTo>
                        <a:pt x="149" y="6"/>
                      </a:lnTo>
                      <a:lnTo>
                        <a:pt x="150" y="6"/>
                      </a:lnTo>
                      <a:lnTo>
                        <a:pt x="151" y="6"/>
                      </a:lnTo>
                      <a:lnTo>
                        <a:pt x="153" y="6"/>
                      </a:lnTo>
                      <a:lnTo>
                        <a:pt x="154" y="6"/>
                      </a:lnTo>
                      <a:lnTo>
                        <a:pt x="155" y="6"/>
                      </a:lnTo>
                      <a:lnTo>
                        <a:pt x="157" y="6"/>
                      </a:lnTo>
                      <a:lnTo>
                        <a:pt x="159" y="6"/>
                      </a:lnTo>
                      <a:lnTo>
                        <a:pt x="160" y="6"/>
                      </a:lnTo>
                      <a:lnTo>
                        <a:pt x="162" y="6"/>
                      </a:lnTo>
                      <a:lnTo>
                        <a:pt x="163" y="6"/>
                      </a:lnTo>
                      <a:lnTo>
                        <a:pt x="163" y="7"/>
                      </a:lnTo>
                      <a:lnTo>
                        <a:pt x="164" y="7"/>
                      </a:lnTo>
                      <a:lnTo>
                        <a:pt x="166" y="7"/>
                      </a:lnTo>
                      <a:lnTo>
                        <a:pt x="167" y="7"/>
                      </a:lnTo>
                      <a:lnTo>
                        <a:pt x="169" y="8"/>
                      </a:lnTo>
                      <a:lnTo>
                        <a:pt x="170" y="8"/>
                      </a:lnTo>
                      <a:lnTo>
                        <a:pt x="172" y="9"/>
                      </a:lnTo>
                      <a:lnTo>
                        <a:pt x="174" y="9"/>
                      </a:lnTo>
                      <a:lnTo>
                        <a:pt x="175" y="10"/>
                      </a:lnTo>
                      <a:lnTo>
                        <a:pt x="176" y="10"/>
                      </a:lnTo>
                      <a:lnTo>
                        <a:pt x="178" y="11"/>
                      </a:lnTo>
                      <a:lnTo>
                        <a:pt x="180" y="12"/>
                      </a:lnTo>
                      <a:lnTo>
                        <a:pt x="181" y="12"/>
                      </a:lnTo>
                      <a:lnTo>
                        <a:pt x="182" y="14"/>
                      </a:lnTo>
                      <a:lnTo>
                        <a:pt x="184" y="15"/>
                      </a:lnTo>
                      <a:lnTo>
                        <a:pt x="186" y="16"/>
                      </a:lnTo>
                      <a:lnTo>
                        <a:pt x="187" y="17"/>
                      </a:lnTo>
                      <a:lnTo>
                        <a:pt x="188" y="19"/>
                      </a:lnTo>
                      <a:lnTo>
                        <a:pt x="189" y="20"/>
                      </a:lnTo>
                      <a:lnTo>
                        <a:pt x="190" y="21"/>
                      </a:lnTo>
                      <a:lnTo>
                        <a:pt x="192" y="23"/>
                      </a:lnTo>
                      <a:lnTo>
                        <a:pt x="193" y="26"/>
                      </a:lnTo>
                      <a:lnTo>
                        <a:pt x="203" y="31"/>
                      </a:lnTo>
                      <a:lnTo>
                        <a:pt x="204" y="30"/>
                      </a:lnTo>
                      <a:lnTo>
                        <a:pt x="205" y="29"/>
                      </a:lnTo>
                      <a:lnTo>
                        <a:pt x="206" y="28"/>
                      </a:lnTo>
                      <a:lnTo>
                        <a:pt x="207" y="28"/>
                      </a:lnTo>
                      <a:lnTo>
                        <a:pt x="209" y="28"/>
                      </a:lnTo>
                      <a:lnTo>
                        <a:pt x="210" y="28"/>
                      </a:lnTo>
                      <a:lnTo>
                        <a:pt x="211" y="27"/>
                      </a:lnTo>
                      <a:lnTo>
                        <a:pt x="212" y="27"/>
                      </a:lnTo>
                      <a:lnTo>
                        <a:pt x="213" y="27"/>
                      </a:lnTo>
                      <a:lnTo>
                        <a:pt x="214" y="27"/>
                      </a:lnTo>
                      <a:lnTo>
                        <a:pt x="215" y="27"/>
                      </a:lnTo>
                      <a:lnTo>
                        <a:pt x="217" y="27"/>
                      </a:lnTo>
                      <a:lnTo>
                        <a:pt x="218" y="27"/>
                      </a:lnTo>
                      <a:lnTo>
                        <a:pt x="219" y="27"/>
                      </a:lnTo>
                      <a:lnTo>
                        <a:pt x="221" y="27"/>
                      </a:lnTo>
                      <a:lnTo>
                        <a:pt x="223" y="27"/>
                      </a:lnTo>
                      <a:lnTo>
                        <a:pt x="224" y="27"/>
                      </a:lnTo>
                      <a:lnTo>
                        <a:pt x="225" y="27"/>
                      </a:lnTo>
                      <a:lnTo>
                        <a:pt x="226" y="28"/>
                      </a:lnTo>
                      <a:lnTo>
                        <a:pt x="228" y="28"/>
                      </a:lnTo>
                      <a:lnTo>
                        <a:pt x="229" y="28"/>
                      </a:lnTo>
                      <a:lnTo>
                        <a:pt x="230" y="28"/>
                      </a:lnTo>
                      <a:lnTo>
                        <a:pt x="231" y="28"/>
                      </a:lnTo>
                      <a:lnTo>
                        <a:pt x="232" y="29"/>
                      </a:lnTo>
                      <a:lnTo>
                        <a:pt x="233" y="30"/>
                      </a:lnTo>
                      <a:lnTo>
                        <a:pt x="235" y="30"/>
                      </a:lnTo>
                      <a:lnTo>
                        <a:pt x="235" y="31"/>
                      </a:lnTo>
                      <a:lnTo>
                        <a:pt x="236" y="31"/>
                      </a:lnTo>
                      <a:lnTo>
                        <a:pt x="238" y="32"/>
                      </a:lnTo>
                      <a:lnTo>
                        <a:pt x="239" y="33"/>
                      </a:lnTo>
                      <a:lnTo>
                        <a:pt x="240" y="34"/>
                      </a:lnTo>
                      <a:lnTo>
                        <a:pt x="241" y="36"/>
                      </a:lnTo>
                      <a:lnTo>
                        <a:pt x="243" y="38"/>
                      </a:lnTo>
                      <a:lnTo>
                        <a:pt x="244" y="40"/>
                      </a:lnTo>
                      <a:lnTo>
                        <a:pt x="244" y="42"/>
                      </a:lnTo>
                      <a:lnTo>
                        <a:pt x="244" y="44"/>
                      </a:lnTo>
                      <a:lnTo>
                        <a:pt x="244" y="46"/>
                      </a:lnTo>
                      <a:lnTo>
                        <a:pt x="244" y="48"/>
                      </a:lnTo>
                      <a:lnTo>
                        <a:pt x="243" y="50"/>
                      </a:lnTo>
                      <a:lnTo>
                        <a:pt x="242" y="52"/>
                      </a:lnTo>
                      <a:lnTo>
                        <a:pt x="241" y="53"/>
                      </a:lnTo>
                      <a:lnTo>
                        <a:pt x="240" y="54"/>
                      </a:lnTo>
                      <a:lnTo>
                        <a:pt x="238" y="56"/>
                      </a:lnTo>
                      <a:lnTo>
                        <a:pt x="240" y="59"/>
                      </a:lnTo>
                      <a:lnTo>
                        <a:pt x="242" y="58"/>
                      </a:lnTo>
                      <a:lnTo>
                        <a:pt x="245" y="58"/>
                      </a:lnTo>
                      <a:lnTo>
                        <a:pt x="248" y="58"/>
                      </a:lnTo>
                      <a:lnTo>
                        <a:pt x="251" y="58"/>
                      </a:lnTo>
                      <a:lnTo>
                        <a:pt x="253" y="58"/>
                      </a:lnTo>
                      <a:lnTo>
                        <a:pt x="256" y="58"/>
                      </a:lnTo>
                      <a:lnTo>
                        <a:pt x="258" y="59"/>
                      </a:lnTo>
                      <a:lnTo>
                        <a:pt x="260" y="59"/>
                      </a:lnTo>
                      <a:lnTo>
                        <a:pt x="262" y="60"/>
                      </a:lnTo>
                      <a:lnTo>
                        <a:pt x="264" y="61"/>
                      </a:lnTo>
                      <a:lnTo>
                        <a:pt x="266" y="61"/>
                      </a:lnTo>
                      <a:lnTo>
                        <a:pt x="268" y="63"/>
                      </a:lnTo>
                      <a:lnTo>
                        <a:pt x="270" y="64"/>
                      </a:lnTo>
                      <a:lnTo>
                        <a:pt x="272" y="65"/>
                      </a:lnTo>
                      <a:lnTo>
                        <a:pt x="273" y="66"/>
                      </a:lnTo>
                      <a:lnTo>
                        <a:pt x="275" y="67"/>
                      </a:lnTo>
                      <a:lnTo>
                        <a:pt x="276" y="69"/>
                      </a:lnTo>
                      <a:lnTo>
                        <a:pt x="277" y="70"/>
                      </a:lnTo>
                      <a:lnTo>
                        <a:pt x="279" y="72"/>
                      </a:lnTo>
                      <a:lnTo>
                        <a:pt x="280" y="74"/>
                      </a:lnTo>
                      <a:lnTo>
                        <a:pt x="281" y="75"/>
                      </a:lnTo>
                      <a:lnTo>
                        <a:pt x="282" y="77"/>
                      </a:lnTo>
                      <a:lnTo>
                        <a:pt x="283" y="78"/>
                      </a:lnTo>
                      <a:lnTo>
                        <a:pt x="283" y="81"/>
                      </a:lnTo>
                      <a:lnTo>
                        <a:pt x="284" y="82"/>
                      </a:lnTo>
                      <a:lnTo>
                        <a:pt x="285" y="85"/>
                      </a:lnTo>
                      <a:lnTo>
                        <a:pt x="286" y="86"/>
                      </a:lnTo>
                      <a:lnTo>
                        <a:pt x="287" y="88"/>
                      </a:lnTo>
                      <a:lnTo>
                        <a:pt x="287" y="91"/>
                      </a:lnTo>
                      <a:lnTo>
                        <a:pt x="287" y="92"/>
                      </a:lnTo>
                      <a:lnTo>
                        <a:pt x="288" y="94"/>
                      </a:lnTo>
                      <a:lnTo>
                        <a:pt x="289" y="97"/>
                      </a:lnTo>
                      <a:lnTo>
                        <a:pt x="289" y="99"/>
                      </a:lnTo>
                      <a:lnTo>
                        <a:pt x="289" y="101"/>
                      </a:lnTo>
                      <a:lnTo>
                        <a:pt x="289" y="103"/>
                      </a:lnTo>
                      <a:lnTo>
                        <a:pt x="289" y="105"/>
                      </a:lnTo>
                      <a:lnTo>
                        <a:pt x="289" y="108"/>
                      </a:lnTo>
                      <a:lnTo>
                        <a:pt x="290" y="110"/>
                      </a:lnTo>
                      <a:lnTo>
                        <a:pt x="290" y="112"/>
                      </a:lnTo>
                      <a:lnTo>
                        <a:pt x="290" y="115"/>
                      </a:lnTo>
                      <a:lnTo>
                        <a:pt x="290" y="116"/>
                      </a:lnTo>
                      <a:lnTo>
                        <a:pt x="289" y="119"/>
                      </a:lnTo>
                      <a:lnTo>
                        <a:pt x="289" y="121"/>
                      </a:lnTo>
                      <a:lnTo>
                        <a:pt x="289" y="124"/>
                      </a:lnTo>
                      <a:lnTo>
                        <a:pt x="289" y="125"/>
                      </a:lnTo>
                      <a:lnTo>
                        <a:pt x="289" y="127"/>
                      </a:lnTo>
                      <a:lnTo>
                        <a:pt x="288" y="130"/>
                      </a:lnTo>
                      <a:lnTo>
                        <a:pt x="288" y="132"/>
                      </a:lnTo>
                      <a:lnTo>
                        <a:pt x="288" y="133"/>
                      </a:lnTo>
                      <a:lnTo>
                        <a:pt x="287" y="136"/>
                      </a:lnTo>
                      <a:lnTo>
                        <a:pt x="287" y="138"/>
                      </a:lnTo>
                      <a:lnTo>
                        <a:pt x="287" y="140"/>
                      </a:lnTo>
                      <a:lnTo>
                        <a:pt x="286" y="142"/>
                      </a:lnTo>
                      <a:lnTo>
                        <a:pt x="286" y="143"/>
                      </a:lnTo>
                      <a:lnTo>
                        <a:pt x="285" y="145"/>
                      </a:lnTo>
                      <a:lnTo>
                        <a:pt x="285" y="147"/>
                      </a:lnTo>
                      <a:lnTo>
                        <a:pt x="284" y="148"/>
                      </a:lnTo>
                      <a:lnTo>
                        <a:pt x="284" y="150"/>
                      </a:lnTo>
                      <a:lnTo>
                        <a:pt x="283" y="151"/>
                      </a:lnTo>
                      <a:lnTo>
                        <a:pt x="283" y="153"/>
                      </a:lnTo>
                      <a:lnTo>
                        <a:pt x="283" y="154"/>
                      </a:lnTo>
                      <a:lnTo>
                        <a:pt x="283" y="155"/>
                      </a:lnTo>
                      <a:lnTo>
                        <a:pt x="282" y="157"/>
                      </a:lnTo>
                      <a:lnTo>
                        <a:pt x="282" y="158"/>
                      </a:lnTo>
                      <a:lnTo>
                        <a:pt x="282" y="160"/>
                      </a:lnTo>
                      <a:lnTo>
                        <a:pt x="282" y="162"/>
                      </a:lnTo>
                      <a:lnTo>
                        <a:pt x="282" y="163"/>
                      </a:lnTo>
                      <a:lnTo>
                        <a:pt x="282" y="165"/>
                      </a:lnTo>
                      <a:lnTo>
                        <a:pt x="283" y="168"/>
                      </a:lnTo>
                      <a:lnTo>
                        <a:pt x="283" y="169"/>
                      </a:lnTo>
                      <a:lnTo>
                        <a:pt x="283" y="170"/>
                      </a:lnTo>
                      <a:lnTo>
                        <a:pt x="283" y="171"/>
                      </a:lnTo>
                      <a:lnTo>
                        <a:pt x="283" y="173"/>
                      </a:lnTo>
                      <a:lnTo>
                        <a:pt x="283" y="174"/>
                      </a:lnTo>
                      <a:lnTo>
                        <a:pt x="283" y="175"/>
                      </a:lnTo>
                      <a:lnTo>
                        <a:pt x="283" y="176"/>
                      </a:lnTo>
                      <a:lnTo>
                        <a:pt x="283" y="178"/>
                      </a:lnTo>
                      <a:lnTo>
                        <a:pt x="283" y="180"/>
                      </a:lnTo>
                      <a:lnTo>
                        <a:pt x="283" y="181"/>
                      </a:lnTo>
                      <a:lnTo>
                        <a:pt x="283" y="183"/>
                      </a:lnTo>
                      <a:lnTo>
                        <a:pt x="283" y="185"/>
                      </a:lnTo>
                      <a:lnTo>
                        <a:pt x="283" y="186"/>
                      </a:lnTo>
                      <a:lnTo>
                        <a:pt x="283" y="188"/>
                      </a:lnTo>
                      <a:lnTo>
                        <a:pt x="283" y="190"/>
                      </a:lnTo>
                      <a:lnTo>
                        <a:pt x="283" y="191"/>
                      </a:lnTo>
                      <a:lnTo>
                        <a:pt x="283" y="193"/>
                      </a:lnTo>
                      <a:lnTo>
                        <a:pt x="282" y="195"/>
                      </a:lnTo>
                      <a:lnTo>
                        <a:pt x="282" y="196"/>
                      </a:lnTo>
                      <a:lnTo>
                        <a:pt x="282" y="198"/>
                      </a:lnTo>
                      <a:lnTo>
                        <a:pt x="282" y="199"/>
                      </a:lnTo>
                      <a:lnTo>
                        <a:pt x="281" y="202"/>
                      </a:lnTo>
                      <a:lnTo>
                        <a:pt x="281" y="203"/>
                      </a:lnTo>
                      <a:lnTo>
                        <a:pt x="281" y="205"/>
                      </a:lnTo>
                      <a:lnTo>
                        <a:pt x="280" y="207"/>
                      </a:lnTo>
                      <a:lnTo>
                        <a:pt x="280" y="209"/>
                      </a:lnTo>
                      <a:lnTo>
                        <a:pt x="280" y="210"/>
                      </a:lnTo>
                      <a:lnTo>
                        <a:pt x="279" y="212"/>
                      </a:lnTo>
                      <a:lnTo>
                        <a:pt x="279" y="214"/>
                      </a:lnTo>
                      <a:lnTo>
                        <a:pt x="278" y="216"/>
                      </a:lnTo>
                      <a:lnTo>
                        <a:pt x="278" y="218"/>
                      </a:lnTo>
                      <a:lnTo>
                        <a:pt x="277" y="219"/>
                      </a:lnTo>
                      <a:lnTo>
                        <a:pt x="276" y="221"/>
                      </a:lnTo>
                      <a:lnTo>
                        <a:pt x="276" y="223"/>
                      </a:lnTo>
                      <a:lnTo>
                        <a:pt x="275" y="224"/>
                      </a:lnTo>
                      <a:lnTo>
                        <a:pt x="274" y="226"/>
                      </a:lnTo>
                      <a:lnTo>
                        <a:pt x="273" y="228"/>
                      </a:lnTo>
                      <a:lnTo>
                        <a:pt x="272" y="229"/>
                      </a:lnTo>
                      <a:lnTo>
                        <a:pt x="272" y="231"/>
                      </a:lnTo>
                      <a:lnTo>
                        <a:pt x="271" y="232"/>
                      </a:lnTo>
                      <a:lnTo>
                        <a:pt x="269" y="234"/>
                      </a:lnTo>
                      <a:lnTo>
                        <a:pt x="268" y="235"/>
                      </a:lnTo>
                      <a:lnTo>
                        <a:pt x="267" y="236"/>
                      </a:lnTo>
                      <a:lnTo>
                        <a:pt x="266" y="238"/>
                      </a:lnTo>
                      <a:lnTo>
                        <a:pt x="265" y="240"/>
                      </a:lnTo>
                      <a:lnTo>
                        <a:pt x="264" y="241"/>
                      </a:lnTo>
                      <a:lnTo>
                        <a:pt x="262" y="242"/>
                      </a:lnTo>
                      <a:lnTo>
                        <a:pt x="261" y="243"/>
                      </a:lnTo>
                      <a:lnTo>
                        <a:pt x="260" y="244"/>
                      </a:lnTo>
                      <a:lnTo>
                        <a:pt x="258" y="245"/>
                      </a:lnTo>
                      <a:lnTo>
                        <a:pt x="256" y="246"/>
                      </a:lnTo>
                      <a:lnTo>
                        <a:pt x="255" y="247"/>
                      </a:lnTo>
                      <a:lnTo>
                        <a:pt x="253" y="248"/>
                      </a:lnTo>
                      <a:lnTo>
                        <a:pt x="252" y="248"/>
                      </a:lnTo>
                      <a:lnTo>
                        <a:pt x="250" y="250"/>
                      </a:lnTo>
                      <a:lnTo>
                        <a:pt x="249" y="250"/>
                      </a:lnTo>
                      <a:lnTo>
                        <a:pt x="248" y="251"/>
                      </a:lnTo>
                      <a:lnTo>
                        <a:pt x="246" y="251"/>
                      </a:lnTo>
                      <a:lnTo>
                        <a:pt x="244" y="252"/>
                      </a:lnTo>
                      <a:lnTo>
                        <a:pt x="243" y="252"/>
                      </a:lnTo>
                      <a:lnTo>
                        <a:pt x="241" y="252"/>
                      </a:lnTo>
                      <a:lnTo>
                        <a:pt x="240" y="253"/>
                      </a:lnTo>
                      <a:lnTo>
                        <a:pt x="239" y="253"/>
                      </a:lnTo>
                      <a:lnTo>
                        <a:pt x="237" y="253"/>
                      </a:lnTo>
                      <a:lnTo>
                        <a:pt x="236" y="253"/>
                      </a:lnTo>
                      <a:lnTo>
                        <a:pt x="234" y="253"/>
                      </a:lnTo>
                      <a:lnTo>
                        <a:pt x="233" y="253"/>
                      </a:lnTo>
                      <a:lnTo>
                        <a:pt x="231" y="253"/>
                      </a:lnTo>
                      <a:lnTo>
                        <a:pt x="230" y="253"/>
                      </a:lnTo>
                      <a:lnTo>
                        <a:pt x="229" y="253"/>
                      </a:lnTo>
                      <a:lnTo>
                        <a:pt x="227" y="253"/>
                      </a:lnTo>
                      <a:lnTo>
                        <a:pt x="226" y="253"/>
                      </a:lnTo>
                      <a:lnTo>
                        <a:pt x="224" y="252"/>
                      </a:lnTo>
                      <a:lnTo>
                        <a:pt x="223" y="252"/>
                      </a:lnTo>
                      <a:lnTo>
                        <a:pt x="221" y="252"/>
                      </a:lnTo>
                      <a:lnTo>
                        <a:pt x="219" y="251"/>
                      </a:lnTo>
                      <a:lnTo>
                        <a:pt x="218" y="251"/>
                      </a:lnTo>
                      <a:lnTo>
                        <a:pt x="217" y="251"/>
                      </a:lnTo>
                      <a:lnTo>
                        <a:pt x="215" y="251"/>
                      </a:lnTo>
                      <a:lnTo>
                        <a:pt x="214" y="250"/>
                      </a:lnTo>
                      <a:lnTo>
                        <a:pt x="213" y="250"/>
                      </a:lnTo>
                      <a:lnTo>
                        <a:pt x="212" y="249"/>
                      </a:lnTo>
                      <a:lnTo>
                        <a:pt x="211" y="249"/>
                      </a:lnTo>
                      <a:lnTo>
                        <a:pt x="209" y="248"/>
                      </a:lnTo>
                      <a:lnTo>
                        <a:pt x="208" y="248"/>
                      </a:lnTo>
                      <a:lnTo>
                        <a:pt x="207" y="247"/>
                      </a:lnTo>
                      <a:lnTo>
                        <a:pt x="206" y="247"/>
                      </a:lnTo>
                      <a:lnTo>
                        <a:pt x="205" y="246"/>
                      </a:lnTo>
                      <a:lnTo>
                        <a:pt x="204" y="246"/>
                      </a:lnTo>
                      <a:lnTo>
                        <a:pt x="203" y="246"/>
                      </a:lnTo>
                      <a:lnTo>
                        <a:pt x="203" y="245"/>
                      </a:lnTo>
                      <a:lnTo>
                        <a:pt x="201" y="244"/>
                      </a:lnTo>
                      <a:lnTo>
                        <a:pt x="199" y="243"/>
                      </a:lnTo>
                      <a:lnTo>
                        <a:pt x="198" y="242"/>
                      </a:lnTo>
                      <a:lnTo>
                        <a:pt x="197" y="242"/>
                      </a:lnTo>
                      <a:lnTo>
                        <a:pt x="196" y="241"/>
                      </a:lnTo>
                      <a:lnTo>
                        <a:pt x="195" y="241"/>
                      </a:lnTo>
                      <a:lnTo>
                        <a:pt x="194" y="240"/>
                      </a:lnTo>
                      <a:lnTo>
                        <a:pt x="180" y="241"/>
                      </a:lnTo>
                      <a:lnTo>
                        <a:pt x="179" y="242"/>
                      </a:lnTo>
                      <a:lnTo>
                        <a:pt x="178" y="242"/>
                      </a:lnTo>
                      <a:lnTo>
                        <a:pt x="177" y="243"/>
                      </a:lnTo>
                      <a:lnTo>
                        <a:pt x="176" y="244"/>
                      </a:lnTo>
                      <a:lnTo>
                        <a:pt x="174" y="245"/>
                      </a:lnTo>
                      <a:lnTo>
                        <a:pt x="173" y="246"/>
                      </a:lnTo>
                      <a:lnTo>
                        <a:pt x="172" y="247"/>
                      </a:lnTo>
                      <a:lnTo>
                        <a:pt x="170" y="247"/>
                      </a:lnTo>
                      <a:lnTo>
                        <a:pt x="169" y="248"/>
                      </a:lnTo>
                      <a:lnTo>
                        <a:pt x="167" y="249"/>
                      </a:lnTo>
                      <a:lnTo>
                        <a:pt x="166" y="250"/>
                      </a:lnTo>
                      <a:lnTo>
                        <a:pt x="164" y="251"/>
                      </a:lnTo>
                      <a:lnTo>
                        <a:pt x="163" y="251"/>
                      </a:lnTo>
                      <a:lnTo>
                        <a:pt x="161" y="252"/>
                      </a:lnTo>
                      <a:lnTo>
                        <a:pt x="159" y="252"/>
                      </a:lnTo>
                      <a:lnTo>
                        <a:pt x="157" y="253"/>
                      </a:lnTo>
                      <a:lnTo>
                        <a:pt x="155" y="254"/>
                      </a:lnTo>
                      <a:lnTo>
                        <a:pt x="154" y="254"/>
                      </a:lnTo>
                      <a:lnTo>
                        <a:pt x="151" y="254"/>
                      </a:lnTo>
                      <a:lnTo>
                        <a:pt x="150" y="255"/>
                      </a:lnTo>
                      <a:lnTo>
                        <a:pt x="147" y="256"/>
                      </a:lnTo>
                      <a:lnTo>
                        <a:pt x="146" y="256"/>
                      </a:lnTo>
                      <a:lnTo>
                        <a:pt x="143" y="257"/>
                      </a:lnTo>
                      <a:lnTo>
                        <a:pt x="142" y="257"/>
                      </a:lnTo>
                      <a:lnTo>
                        <a:pt x="139" y="257"/>
                      </a:lnTo>
                      <a:lnTo>
                        <a:pt x="137" y="257"/>
                      </a:lnTo>
                      <a:lnTo>
                        <a:pt x="135" y="258"/>
                      </a:lnTo>
                      <a:lnTo>
                        <a:pt x="133" y="258"/>
                      </a:lnTo>
                      <a:lnTo>
                        <a:pt x="131" y="258"/>
                      </a:lnTo>
                      <a:lnTo>
                        <a:pt x="129" y="258"/>
                      </a:lnTo>
                      <a:lnTo>
                        <a:pt x="127" y="258"/>
                      </a:lnTo>
                      <a:lnTo>
                        <a:pt x="125" y="258"/>
                      </a:lnTo>
                      <a:lnTo>
                        <a:pt x="123" y="258"/>
                      </a:lnTo>
                      <a:lnTo>
                        <a:pt x="120" y="257"/>
                      </a:lnTo>
                      <a:lnTo>
                        <a:pt x="118" y="257"/>
                      </a:lnTo>
                      <a:lnTo>
                        <a:pt x="116" y="257"/>
                      </a:lnTo>
                      <a:lnTo>
                        <a:pt x="114" y="256"/>
                      </a:lnTo>
                      <a:lnTo>
                        <a:pt x="112" y="256"/>
                      </a:lnTo>
                      <a:lnTo>
                        <a:pt x="110" y="255"/>
                      </a:lnTo>
                      <a:lnTo>
                        <a:pt x="108" y="255"/>
                      </a:lnTo>
                      <a:lnTo>
                        <a:pt x="106" y="254"/>
                      </a:lnTo>
                      <a:lnTo>
                        <a:pt x="104" y="253"/>
                      </a:lnTo>
                      <a:lnTo>
                        <a:pt x="102" y="252"/>
                      </a:lnTo>
                      <a:lnTo>
                        <a:pt x="100" y="251"/>
                      </a:lnTo>
                      <a:lnTo>
                        <a:pt x="98" y="250"/>
                      </a:lnTo>
                      <a:lnTo>
                        <a:pt x="96" y="249"/>
                      </a:lnTo>
                      <a:lnTo>
                        <a:pt x="94" y="247"/>
                      </a:lnTo>
                      <a:lnTo>
                        <a:pt x="92" y="246"/>
                      </a:lnTo>
                      <a:lnTo>
                        <a:pt x="91" y="245"/>
                      </a:lnTo>
                      <a:lnTo>
                        <a:pt x="89" y="243"/>
                      </a:lnTo>
                      <a:lnTo>
                        <a:pt x="88" y="241"/>
                      </a:lnTo>
                      <a:lnTo>
                        <a:pt x="86" y="240"/>
                      </a:lnTo>
                      <a:lnTo>
                        <a:pt x="85" y="238"/>
                      </a:lnTo>
                      <a:lnTo>
                        <a:pt x="83" y="236"/>
                      </a:lnTo>
                      <a:lnTo>
                        <a:pt x="81" y="234"/>
                      </a:lnTo>
                      <a:lnTo>
                        <a:pt x="81" y="232"/>
                      </a:lnTo>
                      <a:lnTo>
                        <a:pt x="79" y="229"/>
                      </a:lnTo>
                      <a:lnTo>
                        <a:pt x="78" y="227"/>
                      </a:lnTo>
                      <a:lnTo>
                        <a:pt x="77" y="224"/>
                      </a:lnTo>
                      <a:lnTo>
                        <a:pt x="76" y="222"/>
                      </a:lnTo>
                      <a:lnTo>
                        <a:pt x="75" y="219"/>
                      </a:lnTo>
                      <a:lnTo>
                        <a:pt x="74" y="216"/>
                      </a:lnTo>
                      <a:lnTo>
                        <a:pt x="73" y="213"/>
                      </a:lnTo>
                      <a:lnTo>
                        <a:pt x="73" y="210"/>
                      </a:lnTo>
                      <a:lnTo>
                        <a:pt x="72" y="209"/>
                      </a:lnTo>
                      <a:lnTo>
                        <a:pt x="70" y="209"/>
                      </a:lnTo>
                      <a:lnTo>
                        <a:pt x="69" y="209"/>
                      </a:lnTo>
                      <a:lnTo>
                        <a:pt x="68" y="209"/>
                      </a:lnTo>
                      <a:lnTo>
                        <a:pt x="67" y="209"/>
                      </a:lnTo>
                      <a:lnTo>
                        <a:pt x="66" y="209"/>
                      </a:lnTo>
                      <a:lnTo>
                        <a:pt x="65" y="208"/>
                      </a:lnTo>
                      <a:lnTo>
                        <a:pt x="64" y="208"/>
                      </a:lnTo>
                      <a:lnTo>
                        <a:pt x="63" y="208"/>
                      </a:lnTo>
                      <a:lnTo>
                        <a:pt x="62" y="208"/>
                      </a:lnTo>
                      <a:lnTo>
                        <a:pt x="61" y="207"/>
                      </a:lnTo>
                      <a:lnTo>
                        <a:pt x="59" y="207"/>
                      </a:lnTo>
                      <a:lnTo>
                        <a:pt x="58" y="207"/>
                      </a:lnTo>
                      <a:lnTo>
                        <a:pt x="57" y="206"/>
                      </a:lnTo>
                      <a:lnTo>
                        <a:pt x="56" y="206"/>
                      </a:lnTo>
                      <a:lnTo>
                        <a:pt x="55" y="206"/>
                      </a:lnTo>
                      <a:lnTo>
                        <a:pt x="54" y="205"/>
                      </a:lnTo>
                      <a:lnTo>
                        <a:pt x="53" y="204"/>
                      </a:lnTo>
                      <a:lnTo>
                        <a:pt x="52" y="204"/>
                      </a:lnTo>
                      <a:lnTo>
                        <a:pt x="51" y="203"/>
                      </a:lnTo>
                      <a:lnTo>
                        <a:pt x="50" y="203"/>
                      </a:lnTo>
                      <a:lnTo>
                        <a:pt x="49" y="202"/>
                      </a:lnTo>
                      <a:lnTo>
                        <a:pt x="48" y="202"/>
                      </a:lnTo>
                      <a:lnTo>
                        <a:pt x="46" y="201"/>
                      </a:lnTo>
                      <a:lnTo>
                        <a:pt x="44" y="200"/>
                      </a:lnTo>
                      <a:lnTo>
                        <a:pt x="43" y="199"/>
                      </a:lnTo>
                      <a:lnTo>
                        <a:pt x="42" y="198"/>
                      </a:lnTo>
                      <a:lnTo>
                        <a:pt x="41" y="197"/>
                      </a:lnTo>
                      <a:lnTo>
                        <a:pt x="39" y="195"/>
                      </a:lnTo>
                      <a:lnTo>
                        <a:pt x="37" y="193"/>
                      </a:lnTo>
                      <a:lnTo>
                        <a:pt x="35" y="191"/>
                      </a:lnTo>
                      <a:lnTo>
                        <a:pt x="34" y="188"/>
                      </a:lnTo>
                      <a:lnTo>
                        <a:pt x="33" y="186"/>
                      </a:lnTo>
                      <a:lnTo>
                        <a:pt x="32" y="185"/>
                      </a:lnTo>
                      <a:lnTo>
                        <a:pt x="31" y="184"/>
                      </a:lnTo>
                      <a:lnTo>
                        <a:pt x="31" y="182"/>
                      </a:lnTo>
                      <a:lnTo>
                        <a:pt x="30" y="181"/>
                      </a:lnTo>
                      <a:lnTo>
                        <a:pt x="30" y="180"/>
                      </a:lnTo>
                      <a:lnTo>
                        <a:pt x="30" y="178"/>
                      </a:lnTo>
                      <a:lnTo>
                        <a:pt x="29" y="176"/>
                      </a:lnTo>
                      <a:lnTo>
                        <a:pt x="29" y="175"/>
                      </a:lnTo>
                      <a:lnTo>
                        <a:pt x="28" y="173"/>
                      </a:lnTo>
                      <a:lnTo>
                        <a:pt x="28" y="171"/>
                      </a:lnTo>
                      <a:lnTo>
                        <a:pt x="28" y="170"/>
                      </a:lnTo>
                      <a:lnTo>
                        <a:pt x="28" y="168"/>
                      </a:lnTo>
                      <a:lnTo>
                        <a:pt x="28" y="166"/>
                      </a:lnTo>
                      <a:lnTo>
                        <a:pt x="28" y="164"/>
                      </a:lnTo>
                      <a:lnTo>
                        <a:pt x="28" y="162"/>
                      </a:lnTo>
                      <a:lnTo>
                        <a:pt x="28" y="160"/>
                      </a:lnTo>
                      <a:lnTo>
                        <a:pt x="28" y="158"/>
                      </a:lnTo>
                      <a:lnTo>
                        <a:pt x="28" y="156"/>
                      </a:lnTo>
                      <a:lnTo>
                        <a:pt x="28" y="154"/>
                      </a:lnTo>
                      <a:lnTo>
                        <a:pt x="29" y="152"/>
                      </a:lnTo>
                      <a:lnTo>
                        <a:pt x="29" y="149"/>
                      </a:lnTo>
                      <a:lnTo>
                        <a:pt x="30" y="147"/>
                      </a:lnTo>
                      <a:lnTo>
                        <a:pt x="30" y="144"/>
                      </a:lnTo>
                      <a:lnTo>
                        <a:pt x="31" y="142"/>
                      </a:lnTo>
                      <a:lnTo>
                        <a:pt x="30" y="140"/>
                      </a:lnTo>
                      <a:lnTo>
                        <a:pt x="29" y="139"/>
                      </a:lnTo>
                      <a:lnTo>
                        <a:pt x="28" y="137"/>
                      </a:lnTo>
                      <a:lnTo>
                        <a:pt x="27" y="136"/>
                      </a:lnTo>
                      <a:lnTo>
                        <a:pt x="26" y="134"/>
                      </a:lnTo>
                      <a:lnTo>
                        <a:pt x="26" y="132"/>
                      </a:lnTo>
                      <a:lnTo>
                        <a:pt x="25" y="131"/>
                      </a:lnTo>
                      <a:lnTo>
                        <a:pt x="24" y="129"/>
                      </a:lnTo>
                      <a:lnTo>
                        <a:pt x="23" y="127"/>
                      </a:lnTo>
                      <a:lnTo>
                        <a:pt x="23" y="125"/>
                      </a:lnTo>
                      <a:lnTo>
                        <a:pt x="22" y="124"/>
                      </a:lnTo>
                      <a:lnTo>
                        <a:pt x="22" y="122"/>
                      </a:lnTo>
                      <a:lnTo>
                        <a:pt x="21" y="120"/>
                      </a:lnTo>
                      <a:lnTo>
                        <a:pt x="20" y="118"/>
                      </a:lnTo>
                      <a:lnTo>
                        <a:pt x="20" y="116"/>
                      </a:lnTo>
                      <a:lnTo>
                        <a:pt x="19" y="114"/>
                      </a:lnTo>
                      <a:lnTo>
                        <a:pt x="19" y="113"/>
                      </a:lnTo>
                      <a:lnTo>
                        <a:pt x="18" y="110"/>
                      </a:lnTo>
                      <a:lnTo>
                        <a:pt x="18" y="109"/>
                      </a:lnTo>
                      <a:lnTo>
                        <a:pt x="17" y="107"/>
                      </a:lnTo>
                      <a:lnTo>
                        <a:pt x="17" y="104"/>
                      </a:lnTo>
                      <a:lnTo>
                        <a:pt x="17" y="103"/>
                      </a:lnTo>
                      <a:lnTo>
                        <a:pt x="17" y="100"/>
                      </a:lnTo>
                      <a:lnTo>
                        <a:pt x="17" y="99"/>
                      </a:lnTo>
                      <a:lnTo>
                        <a:pt x="16" y="97"/>
                      </a:lnTo>
                      <a:lnTo>
                        <a:pt x="16" y="94"/>
                      </a:lnTo>
                      <a:lnTo>
                        <a:pt x="16" y="93"/>
                      </a:lnTo>
                      <a:lnTo>
                        <a:pt x="17" y="91"/>
                      </a:lnTo>
                      <a:lnTo>
                        <a:pt x="17" y="89"/>
                      </a:lnTo>
                      <a:lnTo>
                        <a:pt x="17" y="87"/>
                      </a:lnTo>
                      <a:lnTo>
                        <a:pt x="18" y="85"/>
                      </a:lnTo>
                      <a:lnTo>
                        <a:pt x="18" y="83"/>
                      </a:lnTo>
                      <a:lnTo>
                        <a:pt x="18" y="81"/>
                      </a:lnTo>
                      <a:lnTo>
                        <a:pt x="19" y="80"/>
                      </a:lnTo>
                      <a:lnTo>
                        <a:pt x="19" y="79"/>
                      </a:lnTo>
                      <a:lnTo>
                        <a:pt x="20" y="77"/>
                      </a:lnTo>
                      <a:lnTo>
                        <a:pt x="20" y="75"/>
                      </a:lnTo>
                      <a:lnTo>
                        <a:pt x="22" y="73"/>
                      </a:lnTo>
                      <a:lnTo>
                        <a:pt x="22" y="70"/>
                      </a:lnTo>
                      <a:lnTo>
                        <a:pt x="23" y="68"/>
                      </a:lnTo>
                      <a:lnTo>
                        <a:pt x="24" y="66"/>
                      </a:lnTo>
                      <a:lnTo>
                        <a:pt x="26" y="64"/>
                      </a:lnTo>
                      <a:lnTo>
                        <a:pt x="26" y="63"/>
                      </a:lnTo>
                      <a:lnTo>
                        <a:pt x="28" y="60"/>
                      </a:lnTo>
                      <a:lnTo>
                        <a:pt x="29" y="59"/>
                      </a:lnTo>
                      <a:lnTo>
                        <a:pt x="30" y="57"/>
                      </a:lnTo>
                      <a:lnTo>
                        <a:pt x="31" y="55"/>
                      </a:lnTo>
                      <a:lnTo>
                        <a:pt x="33" y="54"/>
                      </a:lnTo>
                      <a:lnTo>
                        <a:pt x="34" y="53"/>
                      </a:lnTo>
                      <a:lnTo>
                        <a:pt x="36" y="52"/>
                      </a:lnTo>
                      <a:lnTo>
                        <a:pt x="37" y="50"/>
                      </a:lnTo>
                      <a:lnTo>
                        <a:pt x="38" y="49"/>
                      </a:lnTo>
                      <a:lnTo>
                        <a:pt x="39" y="48"/>
                      </a:lnTo>
                      <a:lnTo>
                        <a:pt x="41" y="47"/>
                      </a:lnTo>
                      <a:lnTo>
                        <a:pt x="42" y="46"/>
                      </a:lnTo>
                      <a:lnTo>
                        <a:pt x="44" y="45"/>
                      </a:lnTo>
                      <a:lnTo>
                        <a:pt x="45" y="44"/>
                      </a:lnTo>
                      <a:lnTo>
                        <a:pt x="46" y="44"/>
                      </a:lnTo>
                      <a:lnTo>
                        <a:pt x="47" y="43"/>
                      </a:lnTo>
                      <a:lnTo>
                        <a:pt x="49" y="42"/>
                      </a:lnTo>
                      <a:lnTo>
                        <a:pt x="50" y="42"/>
                      </a:lnTo>
                      <a:lnTo>
                        <a:pt x="51" y="41"/>
                      </a:lnTo>
                      <a:lnTo>
                        <a:pt x="52" y="41"/>
                      </a:lnTo>
                      <a:lnTo>
                        <a:pt x="53" y="41"/>
                      </a:lnTo>
                      <a:lnTo>
                        <a:pt x="54" y="40"/>
                      </a:lnTo>
                      <a:lnTo>
                        <a:pt x="56" y="40"/>
                      </a:lnTo>
                      <a:close/>
                    </a:path>
                  </a:pathLst>
                </a:custGeom>
                <a:solidFill>
                  <a:srgbClr val="F0EBC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363" name="Freeform 258"/>
                <p:cNvSpPr>
                  <a:spLocks/>
                </p:cNvSpPr>
                <p:nvPr/>
              </p:nvSpPr>
              <p:spPr bwMode="auto">
                <a:xfrm>
                  <a:off x="3117" y="2272"/>
                  <a:ext cx="31" cy="97"/>
                </a:xfrm>
                <a:custGeom>
                  <a:avLst/>
                  <a:gdLst>
                    <a:gd name="T0" fmla="*/ 28 w 31"/>
                    <a:gd name="T1" fmla="*/ 1 h 97"/>
                    <a:gd name="T2" fmla="*/ 26 w 31"/>
                    <a:gd name="T3" fmla="*/ 4 h 97"/>
                    <a:gd name="T4" fmla="*/ 25 w 31"/>
                    <a:gd name="T5" fmla="*/ 8 h 97"/>
                    <a:gd name="T6" fmla="*/ 23 w 31"/>
                    <a:gd name="T7" fmla="*/ 11 h 97"/>
                    <a:gd name="T8" fmla="*/ 22 w 31"/>
                    <a:gd name="T9" fmla="*/ 13 h 97"/>
                    <a:gd name="T10" fmla="*/ 21 w 31"/>
                    <a:gd name="T11" fmla="*/ 16 h 97"/>
                    <a:gd name="T12" fmla="*/ 20 w 31"/>
                    <a:gd name="T13" fmla="*/ 19 h 97"/>
                    <a:gd name="T14" fmla="*/ 19 w 31"/>
                    <a:gd name="T15" fmla="*/ 22 h 97"/>
                    <a:gd name="T16" fmla="*/ 17 w 31"/>
                    <a:gd name="T17" fmla="*/ 25 h 97"/>
                    <a:gd name="T18" fmla="*/ 16 w 31"/>
                    <a:gd name="T19" fmla="*/ 28 h 97"/>
                    <a:gd name="T20" fmla="*/ 15 w 31"/>
                    <a:gd name="T21" fmla="*/ 31 h 97"/>
                    <a:gd name="T22" fmla="*/ 13 w 31"/>
                    <a:gd name="T23" fmla="*/ 35 h 97"/>
                    <a:gd name="T24" fmla="*/ 12 w 31"/>
                    <a:gd name="T25" fmla="*/ 38 h 97"/>
                    <a:gd name="T26" fmla="*/ 11 w 31"/>
                    <a:gd name="T27" fmla="*/ 41 h 97"/>
                    <a:gd name="T28" fmla="*/ 9 w 31"/>
                    <a:gd name="T29" fmla="*/ 45 h 97"/>
                    <a:gd name="T30" fmla="*/ 8 w 31"/>
                    <a:gd name="T31" fmla="*/ 49 h 97"/>
                    <a:gd name="T32" fmla="*/ 7 w 31"/>
                    <a:gd name="T33" fmla="*/ 52 h 97"/>
                    <a:gd name="T34" fmla="*/ 6 w 31"/>
                    <a:gd name="T35" fmla="*/ 55 h 97"/>
                    <a:gd name="T36" fmla="*/ 5 w 31"/>
                    <a:gd name="T37" fmla="*/ 58 h 97"/>
                    <a:gd name="T38" fmla="*/ 4 w 31"/>
                    <a:gd name="T39" fmla="*/ 62 h 97"/>
                    <a:gd name="T40" fmla="*/ 3 w 31"/>
                    <a:gd name="T41" fmla="*/ 65 h 97"/>
                    <a:gd name="T42" fmla="*/ 2 w 31"/>
                    <a:gd name="T43" fmla="*/ 68 h 97"/>
                    <a:gd name="T44" fmla="*/ 1 w 31"/>
                    <a:gd name="T45" fmla="*/ 71 h 97"/>
                    <a:gd name="T46" fmla="*/ 0 w 31"/>
                    <a:gd name="T47" fmla="*/ 74 h 97"/>
                    <a:gd name="T48" fmla="*/ 0 w 31"/>
                    <a:gd name="T49" fmla="*/ 77 h 97"/>
                    <a:gd name="T50" fmla="*/ 0 w 31"/>
                    <a:gd name="T51" fmla="*/ 80 h 97"/>
                    <a:gd name="T52" fmla="*/ 0 w 31"/>
                    <a:gd name="T53" fmla="*/ 82 h 97"/>
                    <a:gd name="T54" fmla="*/ 0 w 31"/>
                    <a:gd name="T55" fmla="*/ 85 h 97"/>
                    <a:gd name="T56" fmla="*/ 0 w 31"/>
                    <a:gd name="T57" fmla="*/ 89 h 97"/>
                    <a:gd name="T58" fmla="*/ 0 w 31"/>
                    <a:gd name="T59" fmla="*/ 91 h 97"/>
                    <a:gd name="T60" fmla="*/ 0 w 31"/>
                    <a:gd name="T61" fmla="*/ 94 h 97"/>
                    <a:gd name="T62" fmla="*/ 1 w 31"/>
                    <a:gd name="T63" fmla="*/ 96 h 97"/>
                    <a:gd name="T64" fmla="*/ 3 w 31"/>
                    <a:gd name="T65" fmla="*/ 97 h 97"/>
                    <a:gd name="T66" fmla="*/ 5 w 31"/>
                    <a:gd name="T67" fmla="*/ 97 h 97"/>
                    <a:gd name="T68" fmla="*/ 7 w 31"/>
                    <a:gd name="T69" fmla="*/ 96 h 97"/>
                    <a:gd name="T70" fmla="*/ 9 w 31"/>
                    <a:gd name="T71" fmla="*/ 94 h 97"/>
                    <a:gd name="T72" fmla="*/ 31 w 31"/>
                    <a:gd name="T73" fmla="*/ 1 h 97"/>
                    <a:gd name="T74" fmla="*/ 28 w 31"/>
                    <a:gd name="T75" fmla="*/ 0 h 97"/>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1"/>
                    <a:gd name="T115" fmla="*/ 0 h 97"/>
                    <a:gd name="T116" fmla="*/ 31 w 31"/>
                    <a:gd name="T117" fmla="*/ 97 h 97"/>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1" h="97">
                      <a:moveTo>
                        <a:pt x="28" y="0"/>
                      </a:moveTo>
                      <a:lnTo>
                        <a:pt x="28" y="1"/>
                      </a:lnTo>
                      <a:lnTo>
                        <a:pt x="27" y="3"/>
                      </a:lnTo>
                      <a:lnTo>
                        <a:pt x="26" y="4"/>
                      </a:lnTo>
                      <a:lnTo>
                        <a:pt x="26" y="6"/>
                      </a:lnTo>
                      <a:lnTo>
                        <a:pt x="25" y="8"/>
                      </a:lnTo>
                      <a:lnTo>
                        <a:pt x="24" y="10"/>
                      </a:lnTo>
                      <a:lnTo>
                        <a:pt x="23" y="11"/>
                      </a:lnTo>
                      <a:lnTo>
                        <a:pt x="23" y="12"/>
                      </a:lnTo>
                      <a:lnTo>
                        <a:pt x="22" y="13"/>
                      </a:lnTo>
                      <a:lnTo>
                        <a:pt x="22" y="14"/>
                      </a:lnTo>
                      <a:lnTo>
                        <a:pt x="21" y="16"/>
                      </a:lnTo>
                      <a:lnTo>
                        <a:pt x="20" y="17"/>
                      </a:lnTo>
                      <a:lnTo>
                        <a:pt x="20" y="19"/>
                      </a:lnTo>
                      <a:lnTo>
                        <a:pt x="20" y="20"/>
                      </a:lnTo>
                      <a:lnTo>
                        <a:pt x="19" y="22"/>
                      </a:lnTo>
                      <a:lnTo>
                        <a:pt x="18" y="23"/>
                      </a:lnTo>
                      <a:lnTo>
                        <a:pt x="17" y="25"/>
                      </a:lnTo>
                      <a:lnTo>
                        <a:pt x="17" y="27"/>
                      </a:lnTo>
                      <a:lnTo>
                        <a:pt x="16" y="28"/>
                      </a:lnTo>
                      <a:lnTo>
                        <a:pt x="16" y="29"/>
                      </a:lnTo>
                      <a:lnTo>
                        <a:pt x="15" y="31"/>
                      </a:lnTo>
                      <a:lnTo>
                        <a:pt x="14" y="33"/>
                      </a:lnTo>
                      <a:lnTo>
                        <a:pt x="13" y="35"/>
                      </a:lnTo>
                      <a:lnTo>
                        <a:pt x="13" y="36"/>
                      </a:lnTo>
                      <a:lnTo>
                        <a:pt x="12" y="38"/>
                      </a:lnTo>
                      <a:lnTo>
                        <a:pt x="12" y="40"/>
                      </a:lnTo>
                      <a:lnTo>
                        <a:pt x="11" y="41"/>
                      </a:lnTo>
                      <a:lnTo>
                        <a:pt x="10" y="43"/>
                      </a:lnTo>
                      <a:lnTo>
                        <a:pt x="9" y="45"/>
                      </a:lnTo>
                      <a:lnTo>
                        <a:pt x="9" y="47"/>
                      </a:lnTo>
                      <a:lnTo>
                        <a:pt x="8" y="49"/>
                      </a:lnTo>
                      <a:lnTo>
                        <a:pt x="8" y="50"/>
                      </a:lnTo>
                      <a:lnTo>
                        <a:pt x="7" y="52"/>
                      </a:lnTo>
                      <a:lnTo>
                        <a:pt x="6" y="53"/>
                      </a:lnTo>
                      <a:lnTo>
                        <a:pt x="6" y="55"/>
                      </a:lnTo>
                      <a:lnTo>
                        <a:pt x="5" y="57"/>
                      </a:lnTo>
                      <a:lnTo>
                        <a:pt x="5" y="58"/>
                      </a:lnTo>
                      <a:lnTo>
                        <a:pt x="4" y="61"/>
                      </a:lnTo>
                      <a:lnTo>
                        <a:pt x="4" y="62"/>
                      </a:lnTo>
                      <a:lnTo>
                        <a:pt x="3" y="63"/>
                      </a:lnTo>
                      <a:lnTo>
                        <a:pt x="3" y="65"/>
                      </a:lnTo>
                      <a:lnTo>
                        <a:pt x="2" y="67"/>
                      </a:lnTo>
                      <a:lnTo>
                        <a:pt x="2" y="68"/>
                      </a:lnTo>
                      <a:lnTo>
                        <a:pt x="1" y="70"/>
                      </a:lnTo>
                      <a:lnTo>
                        <a:pt x="1" y="71"/>
                      </a:lnTo>
                      <a:lnTo>
                        <a:pt x="1" y="73"/>
                      </a:lnTo>
                      <a:lnTo>
                        <a:pt x="0" y="74"/>
                      </a:lnTo>
                      <a:lnTo>
                        <a:pt x="0" y="75"/>
                      </a:lnTo>
                      <a:lnTo>
                        <a:pt x="0" y="77"/>
                      </a:lnTo>
                      <a:lnTo>
                        <a:pt x="0" y="79"/>
                      </a:lnTo>
                      <a:lnTo>
                        <a:pt x="0" y="80"/>
                      </a:lnTo>
                      <a:lnTo>
                        <a:pt x="0" y="81"/>
                      </a:lnTo>
                      <a:lnTo>
                        <a:pt x="0" y="82"/>
                      </a:lnTo>
                      <a:lnTo>
                        <a:pt x="0" y="84"/>
                      </a:lnTo>
                      <a:lnTo>
                        <a:pt x="0" y="85"/>
                      </a:lnTo>
                      <a:lnTo>
                        <a:pt x="0" y="88"/>
                      </a:lnTo>
                      <a:lnTo>
                        <a:pt x="0" y="89"/>
                      </a:lnTo>
                      <a:lnTo>
                        <a:pt x="0" y="90"/>
                      </a:lnTo>
                      <a:lnTo>
                        <a:pt x="0" y="91"/>
                      </a:lnTo>
                      <a:lnTo>
                        <a:pt x="0" y="93"/>
                      </a:lnTo>
                      <a:lnTo>
                        <a:pt x="0" y="94"/>
                      </a:lnTo>
                      <a:lnTo>
                        <a:pt x="0" y="95"/>
                      </a:lnTo>
                      <a:lnTo>
                        <a:pt x="1" y="96"/>
                      </a:lnTo>
                      <a:lnTo>
                        <a:pt x="2" y="97"/>
                      </a:lnTo>
                      <a:lnTo>
                        <a:pt x="3" y="97"/>
                      </a:lnTo>
                      <a:lnTo>
                        <a:pt x="4" y="97"/>
                      </a:lnTo>
                      <a:lnTo>
                        <a:pt x="5" y="97"/>
                      </a:lnTo>
                      <a:lnTo>
                        <a:pt x="6" y="96"/>
                      </a:lnTo>
                      <a:lnTo>
                        <a:pt x="7" y="96"/>
                      </a:lnTo>
                      <a:lnTo>
                        <a:pt x="8" y="95"/>
                      </a:lnTo>
                      <a:lnTo>
                        <a:pt x="9" y="94"/>
                      </a:lnTo>
                      <a:lnTo>
                        <a:pt x="31" y="1"/>
                      </a:lnTo>
                      <a:lnTo>
                        <a:pt x="2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364" name="Freeform 259"/>
                <p:cNvSpPr>
                  <a:spLocks/>
                </p:cNvSpPr>
                <p:nvPr/>
              </p:nvSpPr>
              <p:spPr bwMode="auto">
                <a:xfrm>
                  <a:off x="3069" y="2253"/>
                  <a:ext cx="42" cy="85"/>
                </a:xfrm>
                <a:custGeom>
                  <a:avLst/>
                  <a:gdLst>
                    <a:gd name="T0" fmla="*/ 2 w 42"/>
                    <a:gd name="T1" fmla="*/ 76 h 85"/>
                    <a:gd name="T2" fmla="*/ 1 w 42"/>
                    <a:gd name="T3" fmla="*/ 78 h 85"/>
                    <a:gd name="T4" fmla="*/ 0 w 42"/>
                    <a:gd name="T5" fmla="*/ 81 h 85"/>
                    <a:gd name="T6" fmla="*/ 1 w 42"/>
                    <a:gd name="T7" fmla="*/ 83 h 85"/>
                    <a:gd name="T8" fmla="*/ 2 w 42"/>
                    <a:gd name="T9" fmla="*/ 85 h 85"/>
                    <a:gd name="T10" fmla="*/ 4 w 42"/>
                    <a:gd name="T11" fmla="*/ 85 h 85"/>
                    <a:gd name="T12" fmla="*/ 6 w 42"/>
                    <a:gd name="T13" fmla="*/ 84 h 85"/>
                    <a:gd name="T14" fmla="*/ 9 w 42"/>
                    <a:gd name="T15" fmla="*/ 83 h 85"/>
                    <a:gd name="T16" fmla="*/ 42 w 42"/>
                    <a:gd name="T17" fmla="*/ 0 h 85"/>
                    <a:gd name="T18" fmla="*/ 39 w 42"/>
                    <a:gd name="T19" fmla="*/ 1 h 85"/>
                    <a:gd name="T20" fmla="*/ 37 w 42"/>
                    <a:gd name="T21" fmla="*/ 4 h 85"/>
                    <a:gd name="T22" fmla="*/ 36 w 42"/>
                    <a:gd name="T23" fmla="*/ 8 h 85"/>
                    <a:gd name="T24" fmla="*/ 34 w 42"/>
                    <a:gd name="T25" fmla="*/ 10 h 85"/>
                    <a:gd name="T26" fmla="*/ 33 w 42"/>
                    <a:gd name="T27" fmla="*/ 13 h 85"/>
                    <a:gd name="T28" fmla="*/ 32 w 42"/>
                    <a:gd name="T29" fmla="*/ 15 h 85"/>
                    <a:gd name="T30" fmla="*/ 30 w 42"/>
                    <a:gd name="T31" fmla="*/ 18 h 85"/>
                    <a:gd name="T32" fmla="*/ 29 w 42"/>
                    <a:gd name="T33" fmla="*/ 21 h 85"/>
                    <a:gd name="T34" fmla="*/ 27 w 42"/>
                    <a:gd name="T35" fmla="*/ 24 h 85"/>
                    <a:gd name="T36" fmla="*/ 26 w 42"/>
                    <a:gd name="T37" fmla="*/ 26 h 85"/>
                    <a:gd name="T38" fmla="*/ 25 w 42"/>
                    <a:gd name="T39" fmla="*/ 29 h 85"/>
                    <a:gd name="T40" fmla="*/ 23 w 42"/>
                    <a:gd name="T41" fmla="*/ 32 h 85"/>
                    <a:gd name="T42" fmla="*/ 21 w 42"/>
                    <a:gd name="T43" fmla="*/ 36 h 85"/>
                    <a:gd name="T44" fmla="*/ 20 w 42"/>
                    <a:gd name="T45" fmla="*/ 38 h 85"/>
                    <a:gd name="T46" fmla="*/ 18 w 42"/>
                    <a:gd name="T47" fmla="*/ 42 h 85"/>
                    <a:gd name="T48" fmla="*/ 17 w 42"/>
                    <a:gd name="T49" fmla="*/ 44 h 85"/>
                    <a:gd name="T50" fmla="*/ 15 w 42"/>
                    <a:gd name="T51" fmla="*/ 48 h 85"/>
                    <a:gd name="T52" fmla="*/ 13 w 42"/>
                    <a:gd name="T53" fmla="*/ 50 h 85"/>
                    <a:gd name="T54" fmla="*/ 12 w 42"/>
                    <a:gd name="T55" fmla="*/ 54 h 85"/>
                    <a:gd name="T56" fmla="*/ 10 w 42"/>
                    <a:gd name="T57" fmla="*/ 57 h 85"/>
                    <a:gd name="T58" fmla="*/ 9 w 42"/>
                    <a:gd name="T59" fmla="*/ 60 h 85"/>
                    <a:gd name="T60" fmla="*/ 8 w 42"/>
                    <a:gd name="T61" fmla="*/ 62 h 85"/>
                    <a:gd name="T62" fmla="*/ 7 w 42"/>
                    <a:gd name="T63" fmla="*/ 65 h 85"/>
                    <a:gd name="T64" fmla="*/ 5 w 42"/>
                    <a:gd name="T65" fmla="*/ 68 h 85"/>
                    <a:gd name="T66" fmla="*/ 3 w 42"/>
                    <a:gd name="T67" fmla="*/ 72 h 85"/>
                    <a:gd name="T68" fmla="*/ 3 w 42"/>
                    <a:gd name="T69" fmla="*/ 75 h 8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2"/>
                    <a:gd name="T106" fmla="*/ 0 h 85"/>
                    <a:gd name="T107" fmla="*/ 42 w 42"/>
                    <a:gd name="T108" fmla="*/ 85 h 8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2" h="85">
                      <a:moveTo>
                        <a:pt x="3" y="75"/>
                      </a:moveTo>
                      <a:lnTo>
                        <a:pt x="2" y="76"/>
                      </a:lnTo>
                      <a:lnTo>
                        <a:pt x="1" y="77"/>
                      </a:lnTo>
                      <a:lnTo>
                        <a:pt x="1" y="78"/>
                      </a:lnTo>
                      <a:lnTo>
                        <a:pt x="1" y="80"/>
                      </a:lnTo>
                      <a:lnTo>
                        <a:pt x="0" y="81"/>
                      </a:lnTo>
                      <a:lnTo>
                        <a:pt x="0" y="83"/>
                      </a:lnTo>
                      <a:lnTo>
                        <a:pt x="1" y="83"/>
                      </a:lnTo>
                      <a:lnTo>
                        <a:pt x="1" y="85"/>
                      </a:lnTo>
                      <a:lnTo>
                        <a:pt x="2" y="85"/>
                      </a:lnTo>
                      <a:lnTo>
                        <a:pt x="3" y="85"/>
                      </a:lnTo>
                      <a:lnTo>
                        <a:pt x="4" y="85"/>
                      </a:lnTo>
                      <a:lnTo>
                        <a:pt x="5" y="85"/>
                      </a:lnTo>
                      <a:lnTo>
                        <a:pt x="6" y="84"/>
                      </a:lnTo>
                      <a:lnTo>
                        <a:pt x="7" y="83"/>
                      </a:lnTo>
                      <a:lnTo>
                        <a:pt x="9" y="83"/>
                      </a:lnTo>
                      <a:lnTo>
                        <a:pt x="9" y="82"/>
                      </a:lnTo>
                      <a:lnTo>
                        <a:pt x="42" y="0"/>
                      </a:lnTo>
                      <a:lnTo>
                        <a:pt x="40" y="0"/>
                      </a:lnTo>
                      <a:lnTo>
                        <a:pt x="39" y="1"/>
                      </a:lnTo>
                      <a:lnTo>
                        <a:pt x="38" y="3"/>
                      </a:lnTo>
                      <a:lnTo>
                        <a:pt x="37" y="4"/>
                      </a:lnTo>
                      <a:lnTo>
                        <a:pt x="37" y="6"/>
                      </a:lnTo>
                      <a:lnTo>
                        <a:pt x="36" y="8"/>
                      </a:lnTo>
                      <a:lnTo>
                        <a:pt x="35" y="10"/>
                      </a:lnTo>
                      <a:lnTo>
                        <a:pt x="34" y="10"/>
                      </a:lnTo>
                      <a:lnTo>
                        <a:pt x="33" y="11"/>
                      </a:lnTo>
                      <a:lnTo>
                        <a:pt x="33" y="13"/>
                      </a:lnTo>
                      <a:lnTo>
                        <a:pt x="33" y="14"/>
                      </a:lnTo>
                      <a:lnTo>
                        <a:pt x="32" y="15"/>
                      </a:lnTo>
                      <a:lnTo>
                        <a:pt x="31" y="16"/>
                      </a:lnTo>
                      <a:lnTo>
                        <a:pt x="30" y="18"/>
                      </a:lnTo>
                      <a:lnTo>
                        <a:pt x="30" y="19"/>
                      </a:lnTo>
                      <a:lnTo>
                        <a:pt x="29" y="21"/>
                      </a:lnTo>
                      <a:lnTo>
                        <a:pt x="28" y="22"/>
                      </a:lnTo>
                      <a:lnTo>
                        <a:pt x="27" y="24"/>
                      </a:lnTo>
                      <a:lnTo>
                        <a:pt x="27" y="25"/>
                      </a:lnTo>
                      <a:lnTo>
                        <a:pt x="26" y="26"/>
                      </a:lnTo>
                      <a:lnTo>
                        <a:pt x="25" y="28"/>
                      </a:lnTo>
                      <a:lnTo>
                        <a:pt x="25" y="29"/>
                      </a:lnTo>
                      <a:lnTo>
                        <a:pt x="24" y="31"/>
                      </a:lnTo>
                      <a:lnTo>
                        <a:pt x="23" y="32"/>
                      </a:lnTo>
                      <a:lnTo>
                        <a:pt x="22" y="34"/>
                      </a:lnTo>
                      <a:lnTo>
                        <a:pt x="21" y="36"/>
                      </a:lnTo>
                      <a:lnTo>
                        <a:pt x="21" y="37"/>
                      </a:lnTo>
                      <a:lnTo>
                        <a:pt x="20" y="38"/>
                      </a:lnTo>
                      <a:lnTo>
                        <a:pt x="19" y="40"/>
                      </a:lnTo>
                      <a:lnTo>
                        <a:pt x="18" y="42"/>
                      </a:lnTo>
                      <a:lnTo>
                        <a:pt x="17" y="43"/>
                      </a:lnTo>
                      <a:lnTo>
                        <a:pt x="17" y="44"/>
                      </a:lnTo>
                      <a:lnTo>
                        <a:pt x="16" y="46"/>
                      </a:lnTo>
                      <a:lnTo>
                        <a:pt x="15" y="48"/>
                      </a:lnTo>
                      <a:lnTo>
                        <a:pt x="14" y="49"/>
                      </a:lnTo>
                      <a:lnTo>
                        <a:pt x="13" y="50"/>
                      </a:lnTo>
                      <a:lnTo>
                        <a:pt x="13" y="53"/>
                      </a:lnTo>
                      <a:lnTo>
                        <a:pt x="12" y="54"/>
                      </a:lnTo>
                      <a:lnTo>
                        <a:pt x="11" y="55"/>
                      </a:lnTo>
                      <a:lnTo>
                        <a:pt x="10" y="57"/>
                      </a:lnTo>
                      <a:lnTo>
                        <a:pt x="10" y="58"/>
                      </a:lnTo>
                      <a:lnTo>
                        <a:pt x="9" y="60"/>
                      </a:lnTo>
                      <a:lnTo>
                        <a:pt x="9" y="61"/>
                      </a:lnTo>
                      <a:lnTo>
                        <a:pt x="8" y="62"/>
                      </a:lnTo>
                      <a:lnTo>
                        <a:pt x="7" y="64"/>
                      </a:lnTo>
                      <a:lnTo>
                        <a:pt x="7" y="65"/>
                      </a:lnTo>
                      <a:lnTo>
                        <a:pt x="6" y="66"/>
                      </a:lnTo>
                      <a:lnTo>
                        <a:pt x="5" y="68"/>
                      </a:lnTo>
                      <a:lnTo>
                        <a:pt x="4" y="70"/>
                      </a:lnTo>
                      <a:lnTo>
                        <a:pt x="3" y="72"/>
                      </a:lnTo>
                      <a:lnTo>
                        <a:pt x="3" y="7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365" name="Freeform 260"/>
                <p:cNvSpPr>
                  <a:spLocks/>
                </p:cNvSpPr>
                <p:nvPr/>
              </p:nvSpPr>
              <p:spPr bwMode="auto">
                <a:xfrm>
                  <a:off x="3340" y="2251"/>
                  <a:ext cx="89" cy="32"/>
                </a:xfrm>
                <a:custGeom>
                  <a:avLst/>
                  <a:gdLst>
                    <a:gd name="T0" fmla="*/ 16 w 89"/>
                    <a:gd name="T1" fmla="*/ 32 h 32"/>
                    <a:gd name="T2" fmla="*/ 18 w 89"/>
                    <a:gd name="T3" fmla="*/ 30 h 32"/>
                    <a:gd name="T4" fmla="*/ 20 w 89"/>
                    <a:gd name="T5" fmla="*/ 29 h 32"/>
                    <a:gd name="T6" fmla="*/ 23 w 89"/>
                    <a:gd name="T7" fmla="*/ 27 h 32"/>
                    <a:gd name="T8" fmla="*/ 26 w 89"/>
                    <a:gd name="T9" fmla="*/ 24 h 32"/>
                    <a:gd name="T10" fmla="*/ 28 w 89"/>
                    <a:gd name="T11" fmla="*/ 23 h 32"/>
                    <a:gd name="T12" fmla="*/ 30 w 89"/>
                    <a:gd name="T13" fmla="*/ 22 h 32"/>
                    <a:gd name="T14" fmla="*/ 32 w 89"/>
                    <a:gd name="T15" fmla="*/ 21 h 32"/>
                    <a:gd name="T16" fmla="*/ 35 w 89"/>
                    <a:gd name="T17" fmla="*/ 19 h 32"/>
                    <a:gd name="T18" fmla="*/ 37 w 89"/>
                    <a:gd name="T19" fmla="*/ 18 h 32"/>
                    <a:gd name="T20" fmla="*/ 39 w 89"/>
                    <a:gd name="T21" fmla="*/ 17 h 32"/>
                    <a:gd name="T22" fmla="*/ 42 w 89"/>
                    <a:gd name="T23" fmla="*/ 16 h 32"/>
                    <a:gd name="T24" fmla="*/ 44 w 89"/>
                    <a:gd name="T25" fmla="*/ 15 h 32"/>
                    <a:gd name="T26" fmla="*/ 46 w 89"/>
                    <a:gd name="T27" fmla="*/ 13 h 32"/>
                    <a:gd name="T28" fmla="*/ 49 w 89"/>
                    <a:gd name="T29" fmla="*/ 12 h 32"/>
                    <a:gd name="T30" fmla="*/ 51 w 89"/>
                    <a:gd name="T31" fmla="*/ 12 h 32"/>
                    <a:gd name="T32" fmla="*/ 54 w 89"/>
                    <a:gd name="T33" fmla="*/ 11 h 32"/>
                    <a:gd name="T34" fmla="*/ 56 w 89"/>
                    <a:gd name="T35" fmla="*/ 10 h 32"/>
                    <a:gd name="T36" fmla="*/ 58 w 89"/>
                    <a:gd name="T37" fmla="*/ 10 h 32"/>
                    <a:gd name="T38" fmla="*/ 60 w 89"/>
                    <a:gd name="T39" fmla="*/ 9 h 32"/>
                    <a:gd name="T40" fmla="*/ 62 w 89"/>
                    <a:gd name="T41" fmla="*/ 9 h 32"/>
                    <a:gd name="T42" fmla="*/ 66 w 89"/>
                    <a:gd name="T43" fmla="*/ 9 h 32"/>
                    <a:gd name="T44" fmla="*/ 69 w 89"/>
                    <a:gd name="T45" fmla="*/ 10 h 32"/>
                    <a:gd name="T46" fmla="*/ 72 w 89"/>
                    <a:gd name="T47" fmla="*/ 12 h 32"/>
                    <a:gd name="T48" fmla="*/ 73 w 89"/>
                    <a:gd name="T49" fmla="*/ 13 h 32"/>
                    <a:gd name="T50" fmla="*/ 75 w 89"/>
                    <a:gd name="T51" fmla="*/ 15 h 32"/>
                    <a:gd name="T52" fmla="*/ 79 w 89"/>
                    <a:gd name="T53" fmla="*/ 15 h 32"/>
                    <a:gd name="T54" fmla="*/ 82 w 89"/>
                    <a:gd name="T55" fmla="*/ 13 h 32"/>
                    <a:gd name="T56" fmla="*/ 85 w 89"/>
                    <a:gd name="T57" fmla="*/ 11 h 32"/>
                    <a:gd name="T58" fmla="*/ 88 w 89"/>
                    <a:gd name="T59" fmla="*/ 7 h 32"/>
                    <a:gd name="T60" fmla="*/ 89 w 89"/>
                    <a:gd name="T61" fmla="*/ 4 h 32"/>
                    <a:gd name="T62" fmla="*/ 0 w 89"/>
                    <a:gd name="T63" fmla="*/ 25 h 3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89"/>
                    <a:gd name="T97" fmla="*/ 0 h 32"/>
                    <a:gd name="T98" fmla="*/ 89 w 89"/>
                    <a:gd name="T99" fmla="*/ 32 h 3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89" h="32">
                      <a:moveTo>
                        <a:pt x="0" y="25"/>
                      </a:moveTo>
                      <a:lnTo>
                        <a:pt x="16" y="32"/>
                      </a:lnTo>
                      <a:lnTo>
                        <a:pt x="16" y="31"/>
                      </a:lnTo>
                      <a:lnTo>
                        <a:pt x="18" y="30"/>
                      </a:lnTo>
                      <a:lnTo>
                        <a:pt x="19" y="29"/>
                      </a:lnTo>
                      <a:lnTo>
                        <a:pt x="20" y="29"/>
                      </a:lnTo>
                      <a:lnTo>
                        <a:pt x="21" y="28"/>
                      </a:lnTo>
                      <a:lnTo>
                        <a:pt x="23" y="27"/>
                      </a:lnTo>
                      <a:lnTo>
                        <a:pt x="24" y="26"/>
                      </a:lnTo>
                      <a:lnTo>
                        <a:pt x="26" y="24"/>
                      </a:lnTo>
                      <a:lnTo>
                        <a:pt x="27" y="24"/>
                      </a:lnTo>
                      <a:lnTo>
                        <a:pt x="28" y="23"/>
                      </a:lnTo>
                      <a:lnTo>
                        <a:pt x="29" y="22"/>
                      </a:lnTo>
                      <a:lnTo>
                        <a:pt x="30" y="22"/>
                      </a:lnTo>
                      <a:lnTo>
                        <a:pt x="31" y="21"/>
                      </a:lnTo>
                      <a:lnTo>
                        <a:pt x="32" y="21"/>
                      </a:lnTo>
                      <a:lnTo>
                        <a:pt x="34" y="20"/>
                      </a:lnTo>
                      <a:lnTo>
                        <a:pt x="35" y="19"/>
                      </a:lnTo>
                      <a:lnTo>
                        <a:pt x="36" y="19"/>
                      </a:lnTo>
                      <a:lnTo>
                        <a:pt x="37" y="18"/>
                      </a:lnTo>
                      <a:lnTo>
                        <a:pt x="38" y="18"/>
                      </a:lnTo>
                      <a:lnTo>
                        <a:pt x="39" y="17"/>
                      </a:lnTo>
                      <a:lnTo>
                        <a:pt x="41" y="17"/>
                      </a:lnTo>
                      <a:lnTo>
                        <a:pt x="42" y="16"/>
                      </a:lnTo>
                      <a:lnTo>
                        <a:pt x="43" y="15"/>
                      </a:lnTo>
                      <a:lnTo>
                        <a:pt x="44" y="15"/>
                      </a:lnTo>
                      <a:lnTo>
                        <a:pt x="45" y="14"/>
                      </a:lnTo>
                      <a:lnTo>
                        <a:pt x="46" y="13"/>
                      </a:lnTo>
                      <a:lnTo>
                        <a:pt x="48" y="13"/>
                      </a:lnTo>
                      <a:lnTo>
                        <a:pt x="49" y="12"/>
                      </a:lnTo>
                      <a:lnTo>
                        <a:pt x="50" y="12"/>
                      </a:lnTo>
                      <a:lnTo>
                        <a:pt x="51" y="12"/>
                      </a:lnTo>
                      <a:lnTo>
                        <a:pt x="52" y="11"/>
                      </a:lnTo>
                      <a:lnTo>
                        <a:pt x="54" y="11"/>
                      </a:lnTo>
                      <a:lnTo>
                        <a:pt x="54" y="10"/>
                      </a:lnTo>
                      <a:lnTo>
                        <a:pt x="56" y="10"/>
                      </a:lnTo>
                      <a:lnTo>
                        <a:pt x="57" y="10"/>
                      </a:lnTo>
                      <a:lnTo>
                        <a:pt x="58" y="10"/>
                      </a:lnTo>
                      <a:lnTo>
                        <a:pt x="59" y="10"/>
                      </a:lnTo>
                      <a:lnTo>
                        <a:pt x="60" y="9"/>
                      </a:lnTo>
                      <a:lnTo>
                        <a:pt x="61" y="9"/>
                      </a:lnTo>
                      <a:lnTo>
                        <a:pt x="62" y="9"/>
                      </a:lnTo>
                      <a:lnTo>
                        <a:pt x="64" y="9"/>
                      </a:lnTo>
                      <a:lnTo>
                        <a:pt x="66" y="9"/>
                      </a:lnTo>
                      <a:lnTo>
                        <a:pt x="67" y="10"/>
                      </a:lnTo>
                      <a:lnTo>
                        <a:pt x="69" y="10"/>
                      </a:lnTo>
                      <a:lnTo>
                        <a:pt x="70" y="11"/>
                      </a:lnTo>
                      <a:lnTo>
                        <a:pt x="72" y="12"/>
                      </a:lnTo>
                      <a:lnTo>
                        <a:pt x="73" y="13"/>
                      </a:lnTo>
                      <a:lnTo>
                        <a:pt x="74" y="14"/>
                      </a:lnTo>
                      <a:lnTo>
                        <a:pt x="75" y="15"/>
                      </a:lnTo>
                      <a:lnTo>
                        <a:pt x="77" y="15"/>
                      </a:lnTo>
                      <a:lnTo>
                        <a:pt x="79" y="15"/>
                      </a:lnTo>
                      <a:lnTo>
                        <a:pt x="81" y="14"/>
                      </a:lnTo>
                      <a:lnTo>
                        <a:pt x="82" y="13"/>
                      </a:lnTo>
                      <a:lnTo>
                        <a:pt x="84" y="12"/>
                      </a:lnTo>
                      <a:lnTo>
                        <a:pt x="85" y="11"/>
                      </a:lnTo>
                      <a:lnTo>
                        <a:pt x="86" y="9"/>
                      </a:lnTo>
                      <a:lnTo>
                        <a:pt x="88" y="7"/>
                      </a:lnTo>
                      <a:lnTo>
                        <a:pt x="89" y="5"/>
                      </a:lnTo>
                      <a:lnTo>
                        <a:pt x="89" y="4"/>
                      </a:lnTo>
                      <a:lnTo>
                        <a:pt x="88" y="0"/>
                      </a:lnTo>
                      <a:lnTo>
                        <a:pt x="0" y="25"/>
                      </a:lnTo>
                      <a:close/>
                    </a:path>
                  </a:pathLst>
                </a:custGeom>
                <a:solidFill>
                  <a:srgbClr val="D6541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366" name="Freeform 261"/>
                <p:cNvSpPr>
                  <a:spLocks/>
                </p:cNvSpPr>
                <p:nvPr/>
              </p:nvSpPr>
              <p:spPr bwMode="auto">
                <a:xfrm>
                  <a:off x="3374" y="2290"/>
                  <a:ext cx="71" cy="15"/>
                </a:xfrm>
                <a:custGeom>
                  <a:avLst/>
                  <a:gdLst>
                    <a:gd name="T0" fmla="*/ 16 w 71"/>
                    <a:gd name="T1" fmla="*/ 13 h 15"/>
                    <a:gd name="T2" fmla="*/ 18 w 71"/>
                    <a:gd name="T3" fmla="*/ 13 h 15"/>
                    <a:gd name="T4" fmla="*/ 20 w 71"/>
                    <a:gd name="T5" fmla="*/ 12 h 15"/>
                    <a:gd name="T6" fmla="*/ 23 w 71"/>
                    <a:gd name="T7" fmla="*/ 11 h 15"/>
                    <a:gd name="T8" fmla="*/ 26 w 71"/>
                    <a:gd name="T9" fmla="*/ 9 h 15"/>
                    <a:gd name="T10" fmla="*/ 30 w 71"/>
                    <a:gd name="T11" fmla="*/ 9 h 15"/>
                    <a:gd name="T12" fmla="*/ 33 w 71"/>
                    <a:gd name="T13" fmla="*/ 7 h 15"/>
                    <a:gd name="T14" fmla="*/ 37 w 71"/>
                    <a:gd name="T15" fmla="*/ 6 h 15"/>
                    <a:gd name="T16" fmla="*/ 41 w 71"/>
                    <a:gd name="T17" fmla="*/ 5 h 15"/>
                    <a:gd name="T18" fmla="*/ 44 w 71"/>
                    <a:gd name="T19" fmla="*/ 4 h 15"/>
                    <a:gd name="T20" fmla="*/ 47 w 71"/>
                    <a:gd name="T21" fmla="*/ 3 h 15"/>
                    <a:gd name="T22" fmla="*/ 51 w 71"/>
                    <a:gd name="T23" fmla="*/ 3 h 15"/>
                    <a:gd name="T24" fmla="*/ 53 w 71"/>
                    <a:gd name="T25" fmla="*/ 3 h 15"/>
                    <a:gd name="T26" fmla="*/ 55 w 71"/>
                    <a:gd name="T27" fmla="*/ 4 h 15"/>
                    <a:gd name="T28" fmla="*/ 56 w 71"/>
                    <a:gd name="T29" fmla="*/ 6 h 15"/>
                    <a:gd name="T30" fmla="*/ 58 w 71"/>
                    <a:gd name="T31" fmla="*/ 9 h 15"/>
                    <a:gd name="T32" fmla="*/ 60 w 71"/>
                    <a:gd name="T33" fmla="*/ 10 h 15"/>
                    <a:gd name="T34" fmla="*/ 62 w 71"/>
                    <a:gd name="T35" fmla="*/ 12 h 15"/>
                    <a:gd name="T36" fmla="*/ 65 w 71"/>
                    <a:gd name="T37" fmla="*/ 13 h 15"/>
                    <a:gd name="T38" fmla="*/ 67 w 71"/>
                    <a:gd name="T39" fmla="*/ 13 h 15"/>
                    <a:gd name="T40" fmla="*/ 69 w 71"/>
                    <a:gd name="T41" fmla="*/ 14 h 15"/>
                    <a:gd name="T42" fmla="*/ 70 w 71"/>
                    <a:gd name="T43" fmla="*/ 13 h 15"/>
                    <a:gd name="T44" fmla="*/ 71 w 71"/>
                    <a:gd name="T45" fmla="*/ 11 h 15"/>
                    <a:gd name="T46" fmla="*/ 71 w 71"/>
                    <a:gd name="T47" fmla="*/ 8 h 15"/>
                    <a:gd name="T48" fmla="*/ 70 w 71"/>
                    <a:gd name="T49" fmla="*/ 5 h 15"/>
                    <a:gd name="T50" fmla="*/ 68 w 71"/>
                    <a:gd name="T51" fmla="*/ 2 h 15"/>
                    <a:gd name="T52" fmla="*/ 65 w 71"/>
                    <a:gd name="T53" fmla="*/ 1 h 15"/>
                    <a:gd name="T54" fmla="*/ 63 w 71"/>
                    <a:gd name="T55" fmla="*/ 1 h 15"/>
                    <a:gd name="T56" fmla="*/ 60 w 71"/>
                    <a:gd name="T57" fmla="*/ 0 h 15"/>
                    <a:gd name="T58" fmla="*/ 57 w 71"/>
                    <a:gd name="T59" fmla="*/ 0 h 15"/>
                    <a:gd name="T60" fmla="*/ 55 w 71"/>
                    <a:gd name="T61" fmla="*/ 1 h 15"/>
                    <a:gd name="T62" fmla="*/ 0 w 71"/>
                    <a:gd name="T63" fmla="*/ 4 h 15"/>
                    <a:gd name="T64" fmla="*/ 16 w 71"/>
                    <a:gd name="T65" fmla="*/ 14 h 1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71"/>
                    <a:gd name="T100" fmla="*/ 0 h 15"/>
                    <a:gd name="T101" fmla="*/ 71 w 71"/>
                    <a:gd name="T102" fmla="*/ 15 h 1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71" h="15">
                      <a:moveTo>
                        <a:pt x="16" y="14"/>
                      </a:moveTo>
                      <a:lnTo>
                        <a:pt x="16" y="13"/>
                      </a:lnTo>
                      <a:lnTo>
                        <a:pt x="18" y="13"/>
                      </a:lnTo>
                      <a:lnTo>
                        <a:pt x="20" y="12"/>
                      </a:lnTo>
                      <a:lnTo>
                        <a:pt x="22" y="11"/>
                      </a:lnTo>
                      <a:lnTo>
                        <a:pt x="23" y="11"/>
                      </a:lnTo>
                      <a:lnTo>
                        <a:pt x="25" y="10"/>
                      </a:lnTo>
                      <a:lnTo>
                        <a:pt x="26" y="9"/>
                      </a:lnTo>
                      <a:lnTo>
                        <a:pt x="28" y="9"/>
                      </a:lnTo>
                      <a:lnTo>
                        <a:pt x="30" y="9"/>
                      </a:lnTo>
                      <a:lnTo>
                        <a:pt x="32" y="7"/>
                      </a:lnTo>
                      <a:lnTo>
                        <a:pt x="33" y="7"/>
                      </a:lnTo>
                      <a:lnTo>
                        <a:pt x="35" y="6"/>
                      </a:lnTo>
                      <a:lnTo>
                        <a:pt x="37" y="6"/>
                      </a:lnTo>
                      <a:lnTo>
                        <a:pt x="39" y="5"/>
                      </a:lnTo>
                      <a:lnTo>
                        <a:pt x="41" y="5"/>
                      </a:lnTo>
                      <a:lnTo>
                        <a:pt x="43" y="4"/>
                      </a:lnTo>
                      <a:lnTo>
                        <a:pt x="44" y="4"/>
                      </a:lnTo>
                      <a:lnTo>
                        <a:pt x="46" y="4"/>
                      </a:lnTo>
                      <a:lnTo>
                        <a:pt x="47" y="3"/>
                      </a:lnTo>
                      <a:lnTo>
                        <a:pt x="49" y="3"/>
                      </a:lnTo>
                      <a:lnTo>
                        <a:pt x="51" y="3"/>
                      </a:lnTo>
                      <a:lnTo>
                        <a:pt x="52" y="3"/>
                      </a:lnTo>
                      <a:lnTo>
                        <a:pt x="53" y="3"/>
                      </a:lnTo>
                      <a:lnTo>
                        <a:pt x="54" y="3"/>
                      </a:lnTo>
                      <a:lnTo>
                        <a:pt x="55" y="4"/>
                      </a:lnTo>
                      <a:lnTo>
                        <a:pt x="56" y="5"/>
                      </a:lnTo>
                      <a:lnTo>
                        <a:pt x="56" y="6"/>
                      </a:lnTo>
                      <a:lnTo>
                        <a:pt x="57" y="7"/>
                      </a:lnTo>
                      <a:lnTo>
                        <a:pt x="58" y="9"/>
                      </a:lnTo>
                      <a:lnTo>
                        <a:pt x="59" y="10"/>
                      </a:lnTo>
                      <a:lnTo>
                        <a:pt x="60" y="10"/>
                      </a:lnTo>
                      <a:lnTo>
                        <a:pt x="61" y="11"/>
                      </a:lnTo>
                      <a:lnTo>
                        <a:pt x="62" y="12"/>
                      </a:lnTo>
                      <a:lnTo>
                        <a:pt x="63" y="12"/>
                      </a:lnTo>
                      <a:lnTo>
                        <a:pt x="65" y="13"/>
                      </a:lnTo>
                      <a:lnTo>
                        <a:pt x="66" y="13"/>
                      </a:lnTo>
                      <a:lnTo>
                        <a:pt x="67" y="13"/>
                      </a:lnTo>
                      <a:lnTo>
                        <a:pt x="68" y="14"/>
                      </a:lnTo>
                      <a:lnTo>
                        <a:pt x="69" y="14"/>
                      </a:lnTo>
                      <a:lnTo>
                        <a:pt x="70" y="15"/>
                      </a:lnTo>
                      <a:lnTo>
                        <a:pt x="70" y="13"/>
                      </a:lnTo>
                      <a:lnTo>
                        <a:pt x="71" y="12"/>
                      </a:lnTo>
                      <a:lnTo>
                        <a:pt x="71" y="11"/>
                      </a:lnTo>
                      <a:lnTo>
                        <a:pt x="71" y="9"/>
                      </a:lnTo>
                      <a:lnTo>
                        <a:pt x="71" y="8"/>
                      </a:lnTo>
                      <a:lnTo>
                        <a:pt x="71" y="6"/>
                      </a:lnTo>
                      <a:lnTo>
                        <a:pt x="70" y="5"/>
                      </a:lnTo>
                      <a:lnTo>
                        <a:pt x="70" y="4"/>
                      </a:lnTo>
                      <a:lnTo>
                        <a:pt x="68" y="2"/>
                      </a:lnTo>
                      <a:lnTo>
                        <a:pt x="67" y="1"/>
                      </a:lnTo>
                      <a:lnTo>
                        <a:pt x="65" y="1"/>
                      </a:lnTo>
                      <a:lnTo>
                        <a:pt x="64" y="1"/>
                      </a:lnTo>
                      <a:lnTo>
                        <a:pt x="63" y="1"/>
                      </a:lnTo>
                      <a:lnTo>
                        <a:pt x="62" y="1"/>
                      </a:lnTo>
                      <a:lnTo>
                        <a:pt x="60" y="0"/>
                      </a:lnTo>
                      <a:lnTo>
                        <a:pt x="58" y="0"/>
                      </a:lnTo>
                      <a:lnTo>
                        <a:pt x="57" y="0"/>
                      </a:lnTo>
                      <a:lnTo>
                        <a:pt x="56" y="0"/>
                      </a:lnTo>
                      <a:lnTo>
                        <a:pt x="55" y="1"/>
                      </a:lnTo>
                      <a:lnTo>
                        <a:pt x="0" y="4"/>
                      </a:lnTo>
                      <a:lnTo>
                        <a:pt x="16" y="14"/>
                      </a:lnTo>
                      <a:close/>
                    </a:path>
                  </a:pathLst>
                </a:custGeom>
                <a:solidFill>
                  <a:srgbClr val="D6541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367" name="Freeform 262"/>
                <p:cNvSpPr>
                  <a:spLocks/>
                </p:cNvSpPr>
                <p:nvPr/>
              </p:nvSpPr>
              <p:spPr bwMode="auto">
                <a:xfrm>
                  <a:off x="3289" y="2266"/>
                  <a:ext cx="48" cy="29"/>
                </a:xfrm>
                <a:custGeom>
                  <a:avLst/>
                  <a:gdLst>
                    <a:gd name="T0" fmla="*/ 0 w 48"/>
                    <a:gd name="T1" fmla="*/ 12 h 29"/>
                    <a:gd name="T2" fmla="*/ 0 w 48"/>
                    <a:gd name="T3" fmla="*/ 15 h 29"/>
                    <a:gd name="T4" fmla="*/ 0 w 48"/>
                    <a:gd name="T5" fmla="*/ 17 h 29"/>
                    <a:gd name="T6" fmla="*/ 3 w 48"/>
                    <a:gd name="T7" fmla="*/ 19 h 29"/>
                    <a:gd name="T8" fmla="*/ 5 w 48"/>
                    <a:gd name="T9" fmla="*/ 19 h 29"/>
                    <a:gd name="T10" fmla="*/ 7 w 48"/>
                    <a:gd name="T11" fmla="*/ 20 h 29"/>
                    <a:gd name="T12" fmla="*/ 9 w 48"/>
                    <a:gd name="T13" fmla="*/ 20 h 29"/>
                    <a:gd name="T14" fmla="*/ 11 w 48"/>
                    <a:gd name="T15" fmla="*/ 20 h 29"/>
                    <a:gd name="T16" fmla="*/ 14 w 48"/>
                    <a:gd name="T17" fmla="*/ 21 h 29"/>
                    <a:gd name="T18" fmla="*/ 17 w 48"/>
                    <a:gd name="T19" fmla="*/ 22 h 29"/>
                    <a:gd name="T20" fmla="*/ 20 w 48"/>
                    <a:gd name="T21" fmla="*/ 23 h 29"/>
                    <a:gd name="T22" fmla="*/ 23 w 48"/>
                    <a:gd name="T23" fmla="*/ 24 h 29"/>
                    <a:gd name="T24" fmla="*/ 26 w 48"/>
                    <a:gd name="T25" fmla="*/ 25 h 29"/>
                    <a:gd name="T26" fmla="*/ 29 w 48"/>
                    <a:gd name="T27" fmla="*/ 25 h 29"/>
                    <a:gd name="T28" fmla="*/ 32 w 48"/>
                    <a:gd name="T29" fmla="*/ 26 h 29"/>
                    <a:gd name="T30" fmla="*/ 35 w 48"/>
                    <a:gd name="T31" fmla="*/ 27 h 29"/>
                    <a:gd name="T32" fmla="*/ 38 w 48"/>
                    <a:gd name="T33" fmla="*/ 28 h 29"/>
                    <a:gd name="T34" fmla="*/ 40 w 48"/>
                    <a:gd name="T35" fmla="*/ 28 h 29"/>
                    <a:gd name="T36" fmla="*/ 42 w 48"/>
                    <a:gd name="T37" fmla="*/ 29 h 29"/>
                    <a:gd name="T38" fmla="*/ 44 w 48"/>
                    <a:gd name="T39" fmla="*/ 29 h 29"/>
                    <a:gd name="T40" fmla="*/ 46 w 48"/>
                    <a:gd name="T41" fmla="*/ 29 h 29"/>
                    <a:gd name="T42" fmla="*/ 48 w 48"/>
                    <a:gd name="T43" fmla="*/ 28 h 29"/>
                    <a:gd name="T44" fmla="*/ 46 w 48"/>
                    <a:gd name="T45" fmla="*/ 24 h 29"/>
                    <a:gd name="T46" fmla="*/ 43 w 48"/>
                    <a:gd name="T47" fmla="*/ 23 h 29"/>
                    <a:gd name="T48" fmla="*/ 41 w 48"/>
                    <a:gd name="T49" fmla="*/ 23 h 29"/>
                    <a:gd name="T50" fmla="*/ 39 w 48"/>
                    <a:gd name="T51" fmla="*/ 23 h 29"/>
                    <a:gd name="T52" fmla="*/ 37 w 48"/>
                    <a:gd name="T53" fmla="*/ 23 h 29"/>
                    <a:gd name="T54" fmla="*/ 35 w 48"/>
                    <a:gd name="T55" fmla="*/ 23 h 29"/>
                    <a:gd name="T56" fmla="*/ 32 w 48"/>
                    <a:gd name="T57" fmla="*/ 23 h 29"/>
                    <a:gd name="T58" fmla="*/ 29 w 48"/>
                    <a:gd name="T59" fmla="*/ 23 h 29"/>
                    <a:gd name="T60" fmla="*/ 27 w 48"/>
                    <a:gd name="T61" fmla="*/ 23 h 29"/>
                    <a:gd name="T62" fmla="*/ 24 w 48"/>
                    <a:gd name="T63" fmla="*/ 22 h 29"/>
                    <a:gd name="T64" fmla="*/ 21 w 48"/>
                    <a:gd name="T65" fmla="*/ 22 h 29"/>
                    <a:gd name="T66" fmla="*/ 19 w 48"/>
                    <a:gd name="T67" fmla="*/ 22 h 29"/>
                    <a:gd name="T68" fmla="*/ 17 w 48"/>
                    <a:gd name="T69" fmla="*/ 21 h 29"/>
                    <a:gd name="T70" fmla="*/ 15 w 48"/>
                    <a:gd name="T71" fmla="*/ 20 h 29"/>
                    <a:gd name="T72" fmla="*/ 12 w 48"/>
                    <a:gd name="T73" fmla="*/ 17 h 29"/>
                    <a:gd name="T74" fmla="*/ 11 w 48"/>
                    <a:gd name="T75" fmla="*/ 15 h 29"/>
                    <a:gd name="T76" fmla="*/ 11 w 48"/>
                    <a:gd name="T77" fmla="*/ 12 h 29"/>
                    <a:gd name="T78" fmla="*/ 13 w 48"/>
                    <a:gd name="T79" fmla="*/ 9 h 29"/>
                    <a:gd name="T80" fmla="*/ 14 w 48"/>
                    <a:gd name="T81" fmla="*/ 7 h 29"/>
                    <a:gd name="T82" fmla="*/ 14 w 48"/>
                    <a:gd name="T83" fmla="*/ 4 h 29"/>
                    <a:gd name="T84" fmla="*/ 13 w 48"/>
                    <a:gd name="T85" fmla="*/ 2 h 29"/>
                    <a:gd name="T86" fmla="*/ 11 w 48"/>
                    <a:gd name="T87" fmla="*/ 1 h 29"/>
                    <a:gd name="T88" fmla="*/ 10 w 48"/>
                    <a:gd name="T89" fmla="*/ 0 h 29"/>
                    <a:gd name="T90" fmla="*/ 7 w 48"/>
                    <a:gd name="T91" fmla="*/ 0 h 29"/>
                    <a:gd name="T92" fmla="*/ 6 w 48"/>
                    <a:gd name="T93" fmla="*/ 1 h 29"/>
                    <a:gd name="T94" fmla="*/ 4 w 48"/>
                    <a:gd name="T95" fmla="*/ 2 h 29"/>
                    <a:gd name="T96" fmla="*/ 2 w 48"/>
                    <a:gd name="T97" fmla="*/ 5 h 29"/>
                    <a:gd name="T98" fmla="*/ 0 w 48"/>
                    <a:gd name="T99" fmla="*/ 8 h 29"/>
                    <a:gd name="T100" fmla="*/ 0 w 48"/>
                    <a:gd name="T101" fmla="*/ 11 h 29"/>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48"/>
                    <a:gd name="T154" fmla="*/ 0 h 29"/>
                    <a:gd name="T155" fmla="*/ 48 w 48"/>
                    <a:gd name="T156" fmla="*/ 29 h 29"/>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48" h="29">
                      <a:moveTo>
                        <a:pt x="0" y="11"/>
                      </a:moveTo>
                      <a:lnTo>
                        <a:pt x="0" y="12"/>
                      </a:lnTo>
                      <a:lnTo>
                        <a:pt x="0" y="14"/>
                      </a:lnTo>
                      <a:lnTo>
                        <a:pt x="0" y="15"/>
                      </a:lnTo>
                      <a:lnTo>
                        <a:pt x="0" y="16"/>
                      </a:lnTo>
                      <a:lnTo>
                        <a:pt x="0" y="17"/>
                      </a:lnTo>
                      <a:lnTo>
                        <a:pt x="2" y="19"/>
                      </a:lnTo>
                      <a:lnTo>
                        <a:pt x="3" y="19"/>
                      </a:lnTo>
                      <a:lnTo>
                        <a:pt x="4" y="19"/>
                      </a:lnTo>
                      <a:lnTo>
                        <a:pt x="5" y="19"/>
                      </a:lnTo>
                      <a:lnTo>
                        <a:pt x="6" y="19"/>
                      </a:lnTo>
                      <a:lnTo>
                        <a:pt x="7" y="20"/>
                      </a:lnTo>
                      <a:lnTo>
                        <a:pt x="8" y="20"/>
                      </a:lnTo>
                      <a:lnTo>
                        <a:pt x="9" y="20"/>
                      </a:lnTo>
                      <a:lnTo>
                        <a:pt x="10" y="20"/>
                      </a:lnTo>
                      <a:lnTo>
                        <a:pt x="11" y="20"/>
                      </a:lnTo>
                      <a:lnTo>
                        <a:pt x="12" y="21"/>
                      </a:lnTo>
                      <a:lnTo>
                        <a:pt x="14" y="21"/>
                      </a:lnTo>
                      <a:lnTo>
                        <a:pt x="15" y="22"/>
                      </a:lnTo>
                      <a:lnTo>
                        <a:pt x="17" y="22"/>
                      </a:lnTo>
                      <a:lnTo>
                        <a:pt x="19" y="23"/>
                      </a:lnTo>
                      <a:lnTo>
                        <a:pt x="20" y="23"/>
                      </a:lnTo>
                      <a:lnTo>
                        <a:pt x="22" y="23"/>
                      </a:lnTo>
                      <a:lnTo>
                        <a:pt x="23" y="24"/>
                      </a:lnTo>
                      <a:lnTo>
                        <a:pt x="25" y="24"/>
                      </a:lnTo>
                      <a:lnTo>
                        <a:pt x="26" y="25"/>
                      </a:lnTo>
                      <a:lnTo>
                        <a:pt x="28" y="25"/>
                      </a:lnTo>
                      <a:lnTo>
                        <a:pt x="29" y="25"/>
                      </a:lnTo>
                      <a:lnTo>
                        <a:pt x="31" y="26"/>
                      </a:lnTo>
                      <a:lnTo>
                        <a:pt x="32" y="26"/>
                      </a:lnTo>
                      <a:lnTo>
                        <a:pt x="34" y="26"/>
                      </a:lnTo>
                      <a:lnTo>
                        <a:pt x="35" y="27"/>
                      </a:lnTo>
                      <a:lnTo>
                        <a:pt x="37" y="27"/>
                      </a:lnTo>
                      <a:lnTo>
                        <a:pt x="38" y="28"/>
                      </a:lnTo>
                      <a:lnTo>
                        <a:pt x="39" y="28"/>
                      </a:lnTo>
                      <a:lnTo>
                        <a:pt x="40" y="28"/>
                      </a:lnTo>
                      <a:lnTo>
                        <a:pt x="41" y="29"/>
                      </a:lnTo>
                      <a:lnTo>
                        <a:pt x="42" y="29"/>
                      </a:lnTo>
                      <a:lnTo>
                        <a:pt x="43" y="29"/>
                      </a:lnTo>
                      <a:lnTo>
                        <a:pt x="44" y="29"/>
                      </a:lnTo>
                      <a:lnTo>
                        <a:pt x="45" y="29"/>
                      </a:lnTo>
                      <a:lnTo>
                        <a:pt x="46" y="29"/>
                      </a:lnTo>
                      <a:lnTo>
                        <a:pt x="47" y="29"/>
                      </a:lnTo>
                      <a:lnTo>
                        <a:pt x="48" y="28"/>
                      </a:lnTo>
                      <a:lnTo>
                        <a:pt x="47" y="25"/>
                      </a:lnTo>
                      <a:lnTo>
                        <a:pt x="46" y="24"/>
                      </a:lnTo>
                      <a:lnTo>
                        <a:pt x="44" y="24"/>
                      </a:lnTo>
                      <a:lnTo>
                        <a:pt x="43" y="23"/>
                      </a:lnTo>
                      <a:lnTo>
                        <a:pt x="41" y="23"/>
                      </a:lnTo>
                      <a:lnTo>
                        <a:pt x="40" y="23"/>
                      </a:lnTo>
                      <a:lnTo>
                        <a:pt x="39" y="23"/>
                      </a:lnTo>
                      <a:lnTo>
                        <a:pt x="38" y="23"/>
                      </a:lnTo>
                      <a:lnTo>
                        <a:pt x="37" y="23"/>
                      </a:lnTo>
                      <a:lnTo>
                        <a:pt x="36" y="23"/>
                      </a:lnTo>
                      <a:lnTo>
                        <a:pt x="35" y="23"/>
                      </a:lnTo>
                      <a:lnTo>
                        <a:pt x="33" y="23"/>
                      </a:lnTo>
                      <a:lnTo>
                        <a:pt x="32" y="23"/>
                      </a:lnTo>
                      <a:lnTo>
                        <a:pt x="31" y="23"/>
                      </a:lnTo>
                      <a:lnTo>
                        <a:pt x="29" y="23"/>
                      </a:lnTo>
                      <a:lnTo>
                        <a:pt x="28" y="23"/>
                      </a:lnTo>
                      <a:lnTo>
                        <a:pt x="27" y="23"/>
                      </a:lnTo>
                      <a:lnTo>
                        <a:pt x="25" y="23"/>
                      </a:lnTo>
                      <a:lnTo>
                        <a:pt x="24" y="22"/>
                      </a:lnTo>
                      <a:lnTo>
                        <a:pt x="23" y="22"/>
                      </a:lnTo>
                      <a:lnTo>
                        <a:pt x="21" y="22"/>
                      </a:lnTo>
                      <a:lnTo>
                        <a:pt x="20" y="22"/>
                      </a:lnTo>
                      <a:lnTo>
                        <a:pt x="19" y="22"/>
                      </a:lnTo>
                      <a:lnTo>
                        <a:pt x="18" y="22"/>
                      </a:lnTo>
                      <a:lnTo>
                        <a:pt x="17" y="21"/>
                      </a:lnTo>
                      <a:lnTo>
                        <a:pt x="16" y="21"/>
                      </a:lnTo>
                      <a:lnTo>
                        <a:pt x="15" y="20"/>
                      </a:lnTo>
                      <a:lnTo>
                        <a:pt x="13" y="19"/>
                      </a:lnTo>
                      <a:lnTo>
                        <a:pt x="12" y="17"/>
                      </a:lnTo>
                      <a:lnTo>
                        <a:pt x="12" y="16"/>
                      </a:lnTo>
                      <a:lnTo>
                        <a:pt x="11" y="15"/>
                      </a:lnTo>
                      <a:lnTo>
                        <a:pt x="11" y="14"/>
                      </a:lnTo>
                      <a:lnTo>
                        <a:pt x="11" y="12"/>
                      </a:lnTo>
                      <a:lnTo>
                        <a:pt x="12" y="11"/>
                      </a:lnTo>
                      <a:lnTo>
                        <a:pt x="13" y="9"/>
                      </a:lnTo>
                      <a:lnTo>
                        <a:pt x="14" y="8"/>
                      </a:lnTo>
                      <a:lnTo>
                        <a:pt x="14" y="7"/>
                      </a:lnTo>
                      <a:lnTo>
                        <a:pt x="14" y="6"/>
                      </a:lnTo>
                      <a:lnTo>
                        <a:pt x="14" y="4"/>
                      </a:lnTo>
                      <a:lnTo>
                        <a:pt x="14" y="3"/>
                      </a:lnTo>
                      <a:lnTo>
                        <a:pt x="13" y="2"/>
                      </a:lnTo>
                      <a:lnTo>
                        <a:pt x="12" y="1"/>
                      </a:lnTo>
                      <a:lnTo>
                        <a:pt x="11" y="1"/>
                      </a:lnTo>
                      <a:lnTo>
                        <a:pt x="11" y="0"/>
                      </a:lnTo>
                      <a:lnTo>
                        <a:pt x="10" y="0"/>
                      </a:lnTo>
                      <a:lnTo>
                        <a:pt x="9" y="0"/>
                      </a:lnTo>
                      <a:lnTo>
                        <a:pt x="7" y="0"/>
                      </a:lnTo>
                      <a:lnTo>
                        <a:pt x="6" y="1"/>
                      </a:lnTo>
                      <a:lnTo>
                        <a:pt x="4" y="2"/>
                      </a:lnTo>
                      <a:lnTo>
                        <a:pt x="3" y="3"/>
                      </a:lnTo>
                      <a:lnTo>
                        <a:pt x="2" y="5"/>
                      </a:lnTo>
                      <a:lnTo>
                        <a:pt x="1" y="6"/>
                      </a:lnTo>
                      <a:lnTo>
                        <a:pt x="0" y="8"/>
                      </a:lnTo>
                      <a:lnTo>
                        <a:pt x="0" y="11"/>
                      </a:lnTo>
                      <a:close/>
                    </a:path>
                  </a:pathLst>
                </a:custGeom>
                <a:solidFill>
                  <a:srgbClr val="FFE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368" name="Freeform 263"/>
                <p:cNvSpPr>
                  <a:spLocks/>
                </p:cNvSpPr>
                <p:nvPr/>
              </p:nvSpPr>
              <p:spPr bwMode="auto">
                <a:xfrm>
                  <a:off x="3195" y="2270"/>
                  <a:ext cx="17" cy="21"/>
                </a:xfrm>
                <a:custGeom>
                  <a:avLst/>
                  <a:gdLst>
                    <a:gd name="T0" fmla="*/ 13 w 17"/>
                    <a:gd name="T1" fmla="*/ 6 h 21"/>
                    <a:gd name="T2" fmla="*/ 7 w 17"/>
                    <a:gd name="T3" fmla="*/ 0 h 21"/>
                    <a:gd name="T4" fmla="*/ 0 w 17"/>
                    <a:gd name="T5" fmla="*/ 15 h 21"/>
                    <a:gd name="T6" fmla="*/ 17 w 17"/>
                    <a:gd name="T7" fmla="*/ 21 h 21"/>
                    <a:gd name="T8" fmla="*/ 13 w 17"/>
                    <a:gd name="T9" fmla="*/ 6 h 21"/>
                    <a:gd name="T10" fmla="*/ 13 w 17"/>
                    <a:gd name="T11" fmla="*/ 6 h 21"/>
                    <a:gd name="T12" fmla="*/ 0 60000 65536"/>
                    <a:gd name="T13" fmla="*/ 0 60000 65536"/>
                    <a:gd name="T14" fmla="*/ 0 60000 65536"/>
                    <a:gd name="T15" fmla="*/ 0 60000 65536"/>
                    <a:gd name="T16" fmla="*/ 0 60000 65536"/>
                    <a:gd name="T17" fmla="*/ 0 60000 65536"/>
                    <a:gd name="T18" fmla="*/ 0 w 17"/>
                    <a:gd name="T19" fmla="*/ 0 h 21"/>
                    <a:gd name="T20" fmla="*/ 17 w 17"/>
                    <a:gd name="T21" fmla="*/ 21 h 21"/>
                  </a:gdLst>
                  <a:ahLst/>
                  <a:cxnLst>
                    <a:cxn ang="T12">
                      <a:pos x="T0" y="T1"/>
                    </a:cxn>
                    <a:cxn ang="T13">
                      <a:pos x="T2" y="T3"/>
                    </a:cxn>
                    <a:cxn ang="T14">
                      <a:pos x="T4" y="T5"/>
                    </a:cxn>
                    <a:cxn ang="T15">
                      <a:pos x="T6" y="T7"/>
                    </a:cxn>
                    <a:cxn ang="T16">
                      <a:pos x="T8" y="T9"/>
                    </a:cxn>
                    <a:cxn ang="T17">
                      <a:pos x="T10" y="T11"/>
                    </a:cxn>
                  </a:cxnLst>
                  <a:rect l="T18" t="T19" r="T20" b="T21"/>
                  <a:pathLst>
                    <a:path w="17" h="21">
                      <a:moveTo>
                        <a:pt x="13" y="6"/>
                      </a:moveTo>
                      <a:lnTo>
                        <a:pt x="7" y="0"/>
                      </a:lnTo>
                      <a:lnTo>
                        <a:pt x="0" y="15"/>
                      </a:lnTo>
                      <a:lnTo>
                        <a:pt x="17" y="21"/>
                      </a:lnTo>
                      <a:lnTo>
                        <a:pt x="13" y="6"/>
                      </a:lnTo>
                      <a:close/>
                    </a:path>
                  </a:pathLst>
                </a:custGeom>
                <a:solidFill>
                  <a:srgbClr val="FF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369" name="Freeform 264"/>
                <p:cNvSpPr>
                  <a:spLocks/>
                </p:cNvSpPr>
                <p:nvPr/>
              </p:nvSpPr>
              <p:spPr bwMode="auto">
                <a:xfrm>
                  <a:off x="3196" y="2293"/>
                  <a:ext cx="18" cy="13"/>
                </a:xfrm>
                <a:custGeom>
                  <a:avLst/>
                  <a:gdLst>
                    <a:gd name="T0" fmla="*/ 17 w 18"/>
                    <a:gd name="T1" fmla="*/ 0 h 13"/>
                    <a:gd name="T2" fmla="*/ 0 w 18"/>
                    <a:gd name="T3" fmla="*/ 0 h 13"/>
                    <a:gd name="T4" fmla="*/ 5 w 18"/>
                    <a:gd name="T5" fmla="*/ 13 h 13"/>
                    <a:gd name="T6" fmla="*/ 18 w 18"/>
                    <a:gd name="T7" fmla="*/ 4 h 13"/>
                    <a:gd name="T8" fmla="*/ 17 w 18"/>
                    <a:gd name="T9" fmla="*/ 0 h 13"/>
                    <a:gd name="T10" fmla="*/ 17 w 18"/>
                    <a:gd name="T11" fmla="*/ 0 h 13"/>
                    <a:gd name="T12" fmla="*/ 0 60000 65536"/>
                    <a:gd name="T13" fmla="*/ 0 60000 65536"/>
                    <a:gd name="T14" fmla="*/ 0 60000 65536"/>
                    <a:gd name="T15" fmla="*/ 0 60000 65536"/>
                    <a:gd name="T16" fmla="*/ 0 60000 65536"/>
                    <a:gd name="T17" fmla="*/ 0 60000 65536"/>
                    <a:gd name="T18" fmla="*/ 0 w 18"/>
                    <a:gd name="T19" fmla="*/ 0 h 13"/>
                    <a:gd name="T20" fmla="*/ 18 w 18"/>
                    <a:gd name="T21" fmla="*/ 13 h 13"/>
                  </a:gdLst>
                  <a:ahLst/>
                  <a:cxnLst>
                    <a:cxn ang="T12">
                      <a:pos x="T0" y="T1"/>
                    </a:cxn>
                    <a:cxn ang="T13">
                      <a:pos x="T2" y="T3"/>
                    </a:cxn>
                    <a:cxn ang="T14">
                      <a:pos x="T4" y="T5"/>
                    </a:cxn>
                    <a:cxn ang="T15">
                      <a:pos x="T6" y="T7"/>
                    </a:cxn>
                    <a:cxn ang="T16">
                      <a:pos x="T8" y="T9"/>
                    </a:cxn>
                    <a:cxn ang="T17">
                      <a:pos x="T10" y="T11"/>
                    </a:cxn>
                  </a:cxnLst>
                  <a:rect l="T18" t="T19" r="T20" b="T21"/>
                  <a:pathLst>
                    <a:path w="18" h="13">
                      <a:moveTo>
                        <a:pt x="17" y="0"/>
                      </a:moveTo>
                      <a:lnTo>
                        <a:pt x="0" y="0"/>
                      </a:lnTo>
                      <a:lnTo>
                        <a:pt x="5" y="13"/>
                      </a:lnTo>
                      <a:lnTo>
                        <a:pt x="18" y="4"/>
                      </a:lnTo>
                      <a:lnTo>
                        <a:pt x="17" y="0"/>
                      </a:lnTo>
                      <a:close/>
                    </a:path>
                  </a:pathLst>
                </a:custGeom>
                <a:solidFill>
                  <a:srgbClr val="FF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370" name="Freeform 265"/>
                <p:cNvSpPr>
                  <a:spLocks/>
                </p:cNvSpPr>
                <p:nvPr/>
              </p:nvSpPr>
              <p:spPr bwMode="auto">
                <a:xfrm>
                  <a:off x="3208" y="2299"/>
                  <a:ext cx="14" cy="18"/>
                </a:xfrm>
                <a:custGeom>
                  <a:avLst/>
                  <a:gdLst>
                    <a:gd name="T0" fmla="*/ 8 w 14"/>
                    <a:gd name="T1" fmla="*/ 0 h 18"/>
                    <a:gd name="T2" fmla="*/ 0 w 14"/>
                    <a:gd name="T3" fmla="*/ 14 h 18"/>
                    <a:gd name="T4" fmla="*/ 14 w 14"/>
                    <a:gd name="T5" fmla="*/ 18 h 18"/>
                    <a:gd name="T6" fmla="*/ 11 w 14"/>
                    <a:gd name="T7" fmla="*/ 9 h 18"/>
                    <a:gd name="T8" fmla="*/ 8 w 14"/>
                    <a:gd name="T9" fmla="*/ 0 h 18"/>
                    <a:gd name="T10" fmla="*/ 8 w 14"/>
                    <a:gd name="T11" fmla="*/ 0 h 18"/>
                    <a:gd name="T12" fmla="*/ 0 60000 65536"/>
                    <a:gd name="T13" fmla="*/ 0 60000 65536"/>
                    <a:gd name="T14" fmla="*/ 0 60000 65536"/>
                    <a:gd name="T15" fmla="*/ 0 60000 65536"/>
                    <a:gd name="T16" fmla="*/ 0 60000 65536"/>
                    <a:gd name="T17" fmla="*/ 0 60000 65536"/>
                    <a:gd name="T18" fmla="*/ 0 w 14"/>
                    <a:gd name="T19" fmla="*/ 0 h 18"/>
                    <a:gd name="T20" fmla="*/ 14 w 14"/>
                    <a:gd name="T21" fmla="*/ 18 h 18"/>
                  </a:gdLst>
                  <a:ahLst/>
                  <a:cxnLst>
                    <a:cxn ang="T12">
                      <a:pos x="T0" y="T1"/>
                    </a:cxn>
                    <a:cxn ang="T13">
                      <a:pos x="T2" y="T3"/>
                    </a:cxn>
                    <a:cxn ang="T14">
                      <a:pos x="T4" y="T5"/>
                    </a:cxn>
                    <a:cxn ang="T15">
                      <a:pos x="T6" y="T7"/>
                    </a:cxn>
                    <a:cxn ang="T16">
                      <a:pos x="T8" y="T9"/>
                    </a:cxn>
                    <a:cxn ang="T17">
                      <a:pos x="T10" y="T11"/>
                    </a:cxn>
                  </a:cxnLst>
                  <a:rect l="T18" t="T19" r="T20" b="T21"/>
                  <a:pathLst>
                    <a:path w="14" h="18">
                      <a:moveTo>
                        <a:pt x="8" y="0"/>
                      </a:moveTo>
                      <a:lnTo>
                        <a:pt x="0" y="14"/>
                      </a:lnTo>
                      <a:lnTo>
                        <a:pt x="14" y="18"/>
                      </a:lnTo>
                      <a:lnTo>
                        <a:pt x="11" y="9"/>
                      </a:lnTo>
                      <a:lnTo>
                        <a:pt x="8" y="0"/>
                      </a:lnTo>
                      <a:close/>
                    </a:path>
                  </a:pathLst>
                </a:custGeom>
                <a:solidFill>
                  <a:srgbClr val="FF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371" name="Freeform 266"/>
                <p:cNvSpPr>
                  <a:spLocks/>
                </p:cNvSpPr>
                <p:nvPr/>
              </p:nvSpPr>
              <p:spPr bwMode="auto">
                <a:xfrm>
                  <a:off x="3214" y="2356"/>
                  <a:ext cx="33" cy="28"/>
                </a:xfrm>
                <a:custGeom>
                  <a:avLst/>
                  <a:gdLst>
                    <a:gd name="T0" fmla="*/ 9 w 33"/>
                    <a:gd name="T1" fmla="*/ 0 h 28"/>
                    <a:gd name="T2" fmla="*/ 7 w 33"/>
                    <a:gd name="T3" fmla="*/ 2 h 28"/>
                    <a:gd name="T4" fmla="*/ 4 w 33"/>
                    <a:gd name="T5" fmla="*/ 5 h 28"/>
                    <a:gd name="T6" fmla="*/ 2 w 33"/>
                    <a:gd name="T7" fmla="*/ 9 h 28"/>
                    <a:gd name="T8" fmla="*/ 1 w 33"/>
                    <a:gd name="T9" fmla="*/ 12 h 28"/>
                    <a:gd name="T10" fmla="*/ 0 w 33"/>
                    <a:gd name="T11" fmla="*/ 17 h 28"/>
                    <a:gd name="T12" fmla="*/ 1 w 33"/>
                    <a:gd name="T13" fmla="*/ 21 h 28"/>
                    <a:gd name="T14" fmla="*/ 3 w 33"/>
                    <a:gd name="T15" fmla="*/ 26 h 28"/>
                    <a:gd name="T16" fmla="*/ 5 w 33"/>
                    <a:gd name="T17" fmla="*/ 27 h 28"/>
                    <a:gd name="T18" fmla="*/ 8 w 33"/>
                    <a:gd name="T19" fmla="*/ 28 h 28"/>
                    <a:gd name="T20" fmla="*/ 10 w 33"/>
                    <a:gd name="T21" fmla="*/ 28 h 28"/>
                    <a:gd name="T22" fmla="*/ 12 w 33"/>
                    <a:gd name="T23" fmla="*/ 28 h 28"/>
                    <a:gd name="T24" fmla="*/ 15 w 33"/>
                    <a:gd name="T25" fmla="*/ 27 h 28"/>
                    <a:gd name="T26" fmla="*/ 18 w 33"/>
                    <a:gd name="T27" fmla="*/ 27 h 28"/>
                    <a:gd name="T28" fmla="*/ 21 w 33"/>
                    <a:gd name="T29" fmla="*/ 26 h 28"/>
                    <a:gd name="T30" fmla="*/ 23 w 33"/>
                    <a:gd name="T31" fmla="*/ 24 h 28"/>
                    <a:gd name="T32" fmla="*/ 25 w 33"/>
                    <a:gd name="T33" fmla="*/ 23 h 28"/>
                    <a:gd name="T34" fmla="*/ 28 w 33"/>
                    <a:gd name="T35" fmla="*/ 22 h 28"/>
                    <a:gd name="T36" fmla="*/ 30 w 33"/>
                    <a:gd name="T37" fmla="*/ 21 h 28"/>
                    <a:gd name="T38" fmla="*/ 32 w 33"/>
                    <a:gd name="T39" fmla="*/ 20 h 28"/>
                    <a:gd name="T40" fmla="*/ 30 w 33"/>
                    <a:gd name="T41" fmla="*/ 15 h 28"/>
                    <a:gd name="T42" fmla="*/ 29 w 33"/>
                    <a:gd name="T43" fmla="*/ 16 h 28"/>
                    <a:gd name="T44" fmla="*/ 27 w 33"/>
                    <a:gd name="T45" fmla="*/ 17 h 28"/>
                    <a:gd name="T46" fmla="*/ 24 w 33"/>
                    <a:gd name="T47" fmla="*/ 18 h 28"/>
                    <a:gd name="T48" fmla="*/ 22 w 33"/>
                    <a:gd name="T49" fmla="*/ 20 h 28"/>
                    <a:gd name="T50" fmla="*/ 18 w 33"/>
                    <a:gd name="T51" fmla="*/ 21 h 28"/>
                    <a:gd name="T52" fmla="*/ 15 w 33"/>
                    <a:gd name="T53" fmla="*/ 21 h 28"/>
                    <a:gd name="T54" fmla="*/ 12 w 33"/>
                    <a:gd name="T55" fmla="*/ 21 h 28"/>
                    <a:gd name="T56" fmla="*/ 10 w 33"/>
                    <a:gd name="T57" fmla="*/ 19 h 28"/>
                    <a:gd name="T58" fmla="*/ 8 w 33"/>
                    <a:gd name="T59" fmla="*/ 16 h 28"/>
                    <a:gd name="T60" fmla="*/ 8 w 33"/>
                    <a:gd name="T61" fmla="*/ 13 h 28"/>
                    <a:gd name="T62" fmla="*/ 8 w 33"/>
                    <a:gd name="T63" fmla="*/ 10 h 28"/>
                    <a:gd name="T64" fmla="*/ 10 w 33"/>
                    <a:gd name="T65" fmla="*/ 7 h 28"/>
                    <a:gd name="T66" fmla="*/ 11 w 33"/>
                    <a:gd name="T67" fmla="*/ 5 h 28"/>
                    <a:gd name="T68" fmla="*/ 12 w 33"/>
                    <a:gd name="T69" fmla="*/ 4 h 28"/>
                    <a:gd name="T70" fmla="*/ 14 w 33"/>
                    <a:gd name="T71" fmla="*/ 2 h 28"/>
                    <a:gd name="T72" fmla="*/ 10 w 33"/>
                    <a:gd name="T73" fmla="*/ 0 h 2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3"/>
                    <a:gd name="T112" fmla="*/ 0 h 28"/>
                    <a:gd name="T113" fmla="*/ 33 w 33"/>
                    <a:gd name="T114" fmla="*/ 28 h 28"/>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3" h="28">
                      <a:moveTo>
                        <a:pt x="10" y="0"/>
                      </a:moveTo>
                      <a:lnTo>
                        <a:pt x="9" y="0"/>
                      </a:lnTo>
                      <a:lnTo>
                        <a:pt x="8" y="2"/>
                      </a:lnTo>
                      <a:lnTo>
                        <a:pt x="7" y="2"/>
                      </a:lnTo>
                      <a:lnTo>
                        <a:pt x="5" y="4"/>
                      </a:lnTo>
                      <a:lnTo>
                        <a:pt x="4" y="5"/>
                      </a:lnTo>
                      <a:lnTo>
                        <a:pt x="3" y="7"/>
                      </a:lnTo>
                      <a:lnTo>
                        <a:pt x="2" y="9"/>
                      </a:lnTo>
                      <a:lnTo>
                        <a:pt x="1" y="10"/>
                      </a:lnTo>
                      <a:lnTo>
                        <a:pt x="1" y="12"/>
                      </a:lnTo>
                      <a:lnTo>
                        <a:pt x="0" y="15"/>
                      </a:lnTo>
                      <a:lnTo>
                        <a:pt x="0" y="17"/>
                      </a:lnTo>
                      <a:lnTo>
                        <a:pt x="0" y="19"/>
                      </a:lnTo>
                      <a:lnTo>
                        <a:pt x="1" y="21"/>
                      </a:lnTo>
                      <a:lnTo>
                        <a:pt x="1" y="23"/>
                      </a:lnTo>
                      <a:lnTo>
                        <a:pt x="3" y="26"/>
                      </a:lnTo>
                      <a:lnTo>
                        <a:pt x="4" y="27"/>
                      </a:lnTo>
                      <a:lnTo>
                        <a:pt x="5" y="27"/>
                      </a:lnTo>
                      <a:lnTo>
                        <a:pt x="6" y="27"/>
                      </a:lnTo>
                      <a:lnTo>
                        <a:pt x="8" y="28"/>
                      </a:lnTo>
                      <a:lnTo>
                        <a:pt x="9" y="28"/>
                      </a:lnTo>
                      <a:lnTo>
                        <a:pt x="10" y="28"/>
                      </a:lnTo>
                      <a:lnTo>
                        <a:pt x="11" y="28"/>
                      </a:lnTo>
                      <a:lnTo>
                        <a:pt x="12" y="28"/>
                      </a:lnTo>
                      <a:lnTo>
                        <a:pt x="14" y="28"/>
                      </a:lnTo>
                      <a:lnTo>
                        <a:pt x="15" y="27"/>
                      </a:lnTo>
                      <a:lnTo>
                        <a:pt x="16" y="27"/>
                      </a:lnTo>
                      <a:lnTo>
                        <a:pt x="18" y="27"/>
                      </a:lnTo>
                      <a:lnTo>
                        <a:pt x="20" y="26"/>
                      </a:lnTo>
                      <a:lnTo>
                        <a:pt x="21" y="26"/>
                      </a:lnTo>
                      <a:lnTo>
                        <a:pt x="22" y="25"/>
                      </a:lnTo>
                      <a:lnTo>
                        <a:pt x="23" y="24"/>
                      </a:lnTo>
                      <a:lnTo>
                        <a:pt x="24" y="24"/>
                      </a:lnTo>
                      <a:lnTo>
                        <a:pt x="25" y="23"/>
                      </a:lnTo>
                      <a:lnTo>
                        <a:pt x="27" y="23"/>
                      </a:lnTo>
                      <a:lnTo>
                        <a:pt x="28" y="22"/>
                      </a:lnTo>
                      <a:lnTo>
                        <a:pt x="30" y="21"/>
                      </a:lnTo>
                      <a:lnTo>
                        <a:pt x="32" y="21"/>
                      </a:lnTo>
                      <a:lnTo>
                        <a:pt x="32" y="20"/>
                      </a:lnTo>
                      <a:lnTo>
                        <a:pt x="33" y="20"/>
                      </a:lnTo>
                      <a:lnTo>
                        <a:pt x="30" y="15"/>
                      </a:lnTo>
                      <a:lnTo>
                        <a:pt x="29" y="15"/>
                      </a:lnTo>
                      <a:lnTo>
                        <a:pt x="29" y="16"/>
                      </a:lnTo>
                      <a:lnTo>
                        <a:pt x="28" y="16"/>
                      </a:lnTo>
                      <a:lnTo>
                        <a:pt x="27" y="17"/>
                      </a:lnTo>
                      <a:lnTo>
                        <a:pt x="26" y="17"/>
                      </a:lnTo>
                      <a:lnTo>
                        <a:pt x="24" y="18"/>
                      </a:lnTo>
                      <a:lnTo>
                        <a:pt x="23" y="18"/>
                      </a:lnTo>
                      <a:lnTo>
                        <a:pt x="22" y="20"/>
                      </a:lnTo>
                      <a:lnTo>
                        <a:pt x="20" y="20"/>
                      </a:lnTo>
                      <a:lnTo>
                        <a:pt x="18" y="21"/>
                      </a:lnTo>
                      <a:lnTo>
                        <a:pt x="16" y="21"/>
                      </a:lnTo>
                      <a:lnTo>
                        <a:pt x="15" y="21"/>
                      </a:lnTo>
                      <a:lnTo>
                        <a:pt x="13" y="21"/>
                      </a:lnTo>
                      <a:lnTo>
                        <a:pt x="12" y="21"/>
                      </a:lnTo>
                      <a:lnTo>
                        <a:pt x="11" y="20"/>
                      </a:lnTo>
                      <a:lnTo>
                        <a:pt x="10" y="19"/>
                      </a:lnTo>
                      <a:lnTo>
                        <a:pt x="8" y="17"/>
                      </a:lnTo>
                      <a:lnTo>
                        <a:pt x="8" y="16"/>
                      </a:lnTo>
                      <a:lnTo>
                        <a:pt x="8" y="14"/>
                      </a:lnTo>
                      <a:lnTo>
                        <a:pt x="8" y="13"/>
                      </a:lnTo>
                      <a:lnTo>
                        <a:pt x="8" y="11"/>
                      </a:lnTo>
                      <a:lnTo>
                        <a:pt x="8" y="10"/>
                      </a:lnTo>
                      <a:lnTo>
                        <a:pt x="9" y="9"/>
                      </a:lnTo>
                      <a:lnTo>
                        <a:pt x="10" y="7"/>
                      </a:lnTo>
                      <a:lnTo>
                        <a:pt x="10" y="6"/>
                      </a:lnTo>
                      <a:lnTo>
                        <a:pt x="11" y="5"/>
                      </a:lnTo>
                      <a:lnTo>
                        <a:pt x="12" y="4"/>
                      </a:lnTo>
                      <a:lnTo>
                        <a:pt x="13" y="2"/>
                      </a:lnTo>
                      <a:lnTo>
                        <a:pt x="14" y="2"/>
                      </a:lnTo>
                      <a:lnTo>
                        <a:pt x="10" y="0"/>
                      </a:lnTo>
                      <a:close/>
                    </a:path>
                  </a:pathLst>
                </a:custGeom>
                <a:solidFill>
                  <a:srgbClr val="FFF2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372" name="Freeform 267"/>
                <p:cNvSpPr>
                  <a:spLocks/>
                </p:cNvSpPr>
                <p:nvPr/>
              </p:nvSpPr>
              <p:spPr bwMode="auto">
                <a:xfrm>
                  <a:off x="3320" y="2385"/>
                  <a:ext cx="15" cy="37"/>
                </a:xfrm>
                <a:custGeom>
                  <a:avLst/>
                  <a:gdLst>
                    <a:gd name="T0" fmla="*/ 15 w 15"/>
                    <a:gd name="T1" fmla="*/ 0 h 37"/>
                    <a:gd name="T2" fmla="*/ 13 w 15"/>
                    <a:gd name="T3" fmla="*/ 0 h 37"/>
                    <a:gd name="T4" fmla="*/ 10 w 15"/>
                    <a:gd name="T5" fmla="*/ 2 h 37"/>
                    <a:gd name="T6" fmla="*/ 7 w 15"/>
                    <a:gd name="T7" fmla="*/ 3 h 37"/>
                    <a:gd name="T8" fmla="*/ 3 w 15"/>
                    <a:gd name="T9" fmla="*/ 5 h 37"/>
                    <a:gd name="T10" fmla="*/ 0 w 15"/>
                    <a:gd name="T11" fmla="*/ 7 h 37"/>
                    <a:gd name="T12" fmla="*/ 0 w 15"/>
                    <a:gd name="T13" fmla="*/ 9 h 37"/>
                    <a:gd name="T14" fmla="*/ 0 w 15"/>
                    <a:gd name="T15" fmla="*/ 10 h 37"/>
                    <a:gd name="T16" fmla="*/ 2 w 15"/>
                    <a:gd name="T17" fmla="*/ 11 h 37"/>
                    <a:gd name="T18" fmla="*/ 4 w 15"/>
                    <a:gd name="T19" fmla="*/ 11 h 37"/>
                    <a:gd name="T20" fmla="*/ 5 w 15"/>
                    <a:gd name="T21" fmla="*/ 13 h 37"/>
                    <a:gd name="T22" fmla="*/ 7 w 15"/>
                    <a:gd name="T23" fmla="*/ 15 h 37"/>
                    <a:gd name="T24" fmla="*/ 8 w 15"/>
                    <a:gd name="T25" fmla="*/ 19 h 37"/>
                    <a:gd name="T26" fmla="*/ 9 w 15"/>
                    <a:gd name="T27" fmla="*/ 21 h 37"/>
                    <a:gd name="T28" fmla="*/ 9 w 15"/>
                    <a:gd name="T29" fmla="*/ 24 h 37"/>
                    <a:gd name="T30" fmla="*/ 10 w 15"/>
                    <a:gd name="T31" fmla="*/ 26 h 37"/>
                    <a:gd name="T32" fmla="*/ 10 w 15"/>
                    <a:gd name="T33" fmla="*/ 30 h 37"/>
                    <a:gd name="T34" fmla="*/ 10 w 15"/>
                    <a:gd name="T35" fmla="*/ 34 h 37"/>
                    <a:gd name="T36" fmla="*/ 10 w 15"/>
                    <a:gd name="T37" fmla="*/ 36 h 37"/>
                    <a:gd name="T38" fmla="*/ 11 w 15"/>
                    <a:gd name="T39" fmla="*/ 36 h 37"/>
                    <a:gd name="T40" fmla="*/ 13 w 15"/>
                    <a:gd name="T41" fmla="*/ 33 h 37"/>
                    <a:gd name="T42" fmla="*/ 14 w 15"/>
                    <a:gd name="T43" fmla="*/ 30 h 37"/>
                    <a:gd name="T44" fmla="*/ 15 w 15"/>
                    <a:gd name="T45" fmla="*/ 27 h 37"/>
                    <a:gd name="T46" fmla="*/ 15 w 15"/>
                    <a:gd name="T47" fmla="*/ 25 h 37"/>
                    <a:gd name="T48" fmla="*/ 15 w 15"/>
                    <a:gd name="T49" fmla="*/ 22 h 37"/>
                    <a:gd name="T50" fmla="*/ 15 w 15"/>
                    <a:gd name="T51" fmla="*/ 19 h 37"/>
                    <a:gd name="T52" fmla="*/ 15 w 15"/>
                    <a:gd name="T53" fmla="*/ 16 h 37"/>
                    <a:gd name="T54" fmla="*/ 15 w 15"/>
                    <a:gd name="T55" fmla="*/ 13 h 37"/>
                    <a:gd name="T56" fmla="*/ 15 w 15"/>
                    <a:gd name="T57" fmla="*/ 10 h 37"/>
                    <a:gd name="T58" fmla="*/ 15 w 15"/>
                    <a:gd name="T59" fmla="*/ 6 h 37"/>
                    <a:gd name="T60" fmla="*/ 15 w 15"/>
                    <a:gd name="T61" fmla="*/ 2 h 37"/>
                    <a:gd name="T62" fmla="*/ 15 w 15"/>
                    <a:gd name="T63" fmla="*/ 0 h 37"/>
                    <a:gd name="T64" fmla="*/ 15 w 15"/>
                    <a:gd name="T65" fmla="*/ 0 h 3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5"/>
                    <a:gd name="T100" fmla="*/ 0 h 37"/>
                    <a:gd name="T101" fmla="*/ 15 w 15"/>
                    <a:gd name="T102" fmla="*/ 37 h 3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5" h="37">
                      <a:moveTo>
                        <a:pt x="15" y="0"/>
                      </a:moveTo>
                      <a:lnTo>
                        <a:pt x="15" y="0"/>
                      </a:lnTo>
                      <a:lnTo>
                        <a:pt x="13" y="0"/>
                      </a:lnTo>
                      <a:lnTo>
                        <a:pt x="12" y="1"/>
                      </a:lnTo>
                      <a:lnTo>
                        <a:pt x="10" y="2"/>
                      </a:lnTo>
                      <a:lnTo>
                        <a:pt x="8" y="3"/>
                      </a:lnTo>
                      <a:lnTo>
                        <a:pt x="7" y="3"/>
                      </a:lnTo>
                      <a:lnTo>
                        <a:pt x="5" y="4"/>
                      </a:lnTo>
                      <a:lnTo>
                        <a:pt x="3" y="5"/>
                      </a:lnTo>
                      <a:lnTo>
                        <a:pt x="2" y="6"/>
                      </a:lnTo>
                      <a:lnTo>
                        <a:pt x="0" y="7"/>
                      </a:lnTo>
                      <a:lnTo>
                        <a:pt x="0" y="8"/>
                      </a:lnTo>
                      <a:lnTo>
                        <a:pt x="0" y="9"/>
                      </a:lnTo>
                      <a:lnTo>
                        <a:pt x="0" y="10"/>
                      </a:lnTo>
                      <a:lnTo>
                        <a:pt x="1" y="10"/>
                      </a:lnTo>
                      <a:lnTo>
                        <a:pt x="2" y="11"/>
                      </a:lnTo>
                      <a:lnTo>
                        <a:pt x="3" y="11"/>
                      </a:lnTo>
                      <a:lnTo>
                        <a:pt x="4" y="11"/>
                      </a:lnTo>
                      <a:lnTo>
                        <a:pt x="4" y="12"/>
                      </a:lnTo>
                      <a:lnTo>
                        <a:pt x="5" y="13"/>
                      </a:lnTo>
                      <a:lnTo>
                        <a:pt x="6" y="14"/>
                      </a:lnTo>
                      <a:lnTo>
                        <a:pt x="7" y="15"/>
                      </a:lnTo>
                      <a:lnTo>
                        <a:pt x="8" y="17"/>
                      </a:lnTo>
                      <a:lnTo>
                        <a:pt x="8" y="19"/>
                      </a:lnTo>
                      <a:lnTo>
                        <a:pt x="9" y="20"/>
                      </a:lnTo>
                      <a:lnTo>
                        <a:pt x="9" y="21"/>
                      </a:lnTo>
                      <a:lnTo>
                        <a:pt x="9" y="22"/>
                      </a:lnTo>
                      <a:lnTo>
                        <a:pt x="9" y="24"/>
                      </a:lnTo>
                      <a:lnTo>
                        <a:pt x="9" y="25"/>
                      </a:lnTo>
                      <a:lnTo>
                        <a:pt x="10" y="26"/>
                      </a:lnTo>
                      <a:lnTo>
                        <a:pt x="10" y="28"/>
                      </a:lnTo>
                      <a:lnTo>
                        <a:pt x="10" y="30"/>
                      </a:lnTo>
                      <a:lnTo>
                        <a:pt x="10" y="32"/>
                      </a:lnTo>
                      <a:lnTo>
                        <a:pt x="10" y="34"/>
                      </a:lnTo>
                      <a:lnTo>
                        <a:pt x="10" y="36"/>
                      </a:lnTo>
                      <a:lnTo>
                        <a:pt x="11" y="37"/>
                      </a:lnTo>
                      <a:lnTo>
                        <a:pt x="11" y="36"/>
                      </a:lnTo>
                      <a:lnTo>
                        <a:pt x="12" y="36"/>
                      </a:lnTo>
                      <a:lnTo>
                        <a:pt x="13" y="33"/>
                      </a:lnTo>
                      <a:lnTo>
                        <a:pt x="14" y="31"/>
                      </a:lnTo>
                      <a:lnTo>
                        <a:pt x="14" y="30"/>
                      </a:lnTo>
                      <a:lnTo>
                        <a:pt x="14" y="28"/>
                      </a:lnTo>
                      <a:lnTo>
                        <a:pt x="15" y="27"/>
                      </a:lnTo>
                      <a:lnTo>
                        <a:pt x="15" y="26"/>
                      </a:lnTo>
                      <a:lnTo>
                        <a:pt x="15" y="25"/>
                      </a:lnTo>
                      <a:lnTo>
                        <a:pt x="15" y="23"/>
                      </a:lnTo>
                      <a:lnTo>
                        <a:pt x="15" y="22"/>
                      </a:lnTo>
                      <a:lnTo>
                        <a:pt x="15" y="20"/>
                      </a:lnTo>
                      <a:lnTo>
                        <a:pt x="15" y="19"/>
                      </a:lnTo>
                      <a:lnTo>
                        <a:pt x="15" y="17"/>
                      </a:lnTo>
                      <a:lnTo>
                        <a:pt x="15" y="16"/>
                      </a:lnTo>
                      <a:lnTo>
                        <a:pt x="15" y="14"/>
                      </a:lnTo>
                      <a:lnTo>
                        <a:pt x="15" y="13"/>
                      </a:lnTo>
                      <a:lnTo>
                        <a:pt x="15" y="11"/>
                      </a:lnTo>
                      <a:lnTo>
                        <a:pt x="15" y="10"/>
                      </a:lnTo>
                      <a:lnTo>
                        <a:pt x="15" y="9"/>
                      </a:lnTo>
                      <a:lnTo>
                        <a:pt x="15" y="6"/>
                      </a:lnTo>
                      <a:lnTo>
                        <a:pt x="15" y="4"/>
                      </a:lnTo>
                      <a:lnTo>
                        <a:pt x="15" y="2"/>
                      </a:lnTo>
                      <a:lnTo>
                        <a:pt x="15" y="1"/>
                      </a:lnTo>
                      <a:lnTo>
                        <a:pt x="15" y="0"/>
                      </a:lnTo>
                      <a:close/>
                    </a:path>
                  </a:pathLst>
                </a:custGeom>
                <a:solidFill>
                  <a:srgbClr val="599E2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373" name="Freeform 268"/>
                <p:cNvSpPr>
                  <a:spLocks/>
                </p:cNvSpPr>
                <p:nvPr/>
              </p:nvSpPr>
              <p:spPr bwMode="auto">
                <a:xfrm>
                  <a:off x="3347" y="2368"/>
                  <a:ext cx="35" cy="28"/>
                </a:xfrm>
                <a:custGeom>
                  <a:avLst/>
                  <a:gdLst>
                    <a:gd name="T0" fmla="*/ 0 w 35"/>
                    <a:gd name="T1" fmla="*/ 16 h 28"/>
                    <a:gd name="T2" fmla="*/ 0 w 35"/>
                    <a:gd name="T3" fmla="*/ 15 h 28"/>
                    <a:gd name="T4" fmla="*/ 1 w 35"/>
                    <a:gd name="T5" fmla="*/ 15 h 28"/>
                    <a:gd name="T6" fmla="*/ 2 w 35"/>
                    <a:gd name="T7" fmla="*/ 14 h 28"/>
                    <a:gd name="T8" fmla="*/ 4 w 35"/>
                    <a:gd name="T9" fmla="*/ 13 h 28"/>
                    <a:gd name="T10" fmla="*/ 5 w 35"/>
                    <a:gd name="T11" fmla="*/ 11 h 28"/>
                    <a:gd name="T12" fmla="*/ 7 w 35"/>
                    <a:gd name="T13" fmla="*/ 10 h 28"/>
                    <a:gd name="T14" fmla="*/ 8 w 35"/>
                    <a:gd name="T15" fmla="*/ 9 h 28"/>
                    <a:gd name="T16" fmla="*/ 9 w 35"/>
                    <a:gd name="T17" fmla="*/ 9 h 28"/>
                    <a:gd name="T18" fmla="*/ 10 w 35"/>
                    <a:gd name="T19" fmla="*/ 8 h 28"/>
                    <a:gd name="T20" fmla="*/ 12 w 35"/>
                    <a:gd name="T21" fmla="*/ 7 h 28"/>
                    <a:gd name="T22" fmla="*/ 12 w 35"/>
                    <a:gd name="T23" fmla="*/ 6 h 28"/>
                    <a:gd name="T24" fmla="*/ 14 w 35"/>
                    <a:gd name="T25" fmla="*/ 6 h 28"/>
                    <a:gd name="T26" fmla="*/ 15 w 35"/>
                    <a:gd name="T27" fmla="*/ 5 h 28"/>
                    <a:gd name="T28" fmla="*/ 16 w 35"/>
                    <a:gd name="T29" fmla="*/ 4 h 28"/>
                    <a:gd name="T30" fmla="*/ 18 w 35"/>
                    <a:gd name="T31" fmla="*/ 4 h 28"/>
                    <a:gd name="T32" fmla="*/ 19 w 35"/>
                    <a:gd name="T33" fmla="*/ 3 h 28"/>
                    <a:gd name="T34" fmla="*/ 21 w 35"/>
                    <a:gd name="T35" fmla="*/ 2 h 28"/>
                    <a:gd name="T36" fmla="*/ 22 w 35"/>
                    <a:gd name="T37" fmla="*/ 1 h 28"/>
                    <a:gd name="T38" fmla="*/ 23 w 35"/>
                    <a:gd name="T39" fmla="*/ 1 h 28"/>
                    <a:gd name="T40" fmla="*/ 25 w 35"/>
                    <a:gd name="T41" fmla="*/ 0 h 28"/>
                    <a:gd name="T42" fmla="*/ 27 w 35"/>
                    <a:gd name="T43" fmla="*/ 0 h 28"/>
                    <a:gd name="T44" fmla="*/ 28 w 35"/>
                    <a:gd name="T45" fmla="*/ 0 h 28"/>
                    <a:gd name="T46" fmla="*/ 30 w 35"/>
                    <a:gd name="T47" fmla="*/ 0 h 28"/>
                    <a:gd name="T48" fmla="*/ 31 w 35"/>
                    <a:gd name="T49" fmla="*/ 0 h 28"/>
                    <a:gd name="T50" fmla="*/ 33 w 35"/>
                    <a:gd name="T51" fmla="*/ 0 h 28"/>
                    <a:gd name="T52" fmla="*/ 35 w 35"/>
                    <a:gd name="T53" fmla="*/ 0 h 28"/>
                    <a:gd name="T54" fmla="*/ 34 w 35"/>
                    <a:gd name="T55" fmla="*/ 0 h 28"/>
                    <a:gd name="T56" fmla="*/ 33 w 35"/>
                    <a:gd name="T57" fmla="*/ 0 h 28"/>
                    <a:gd name="T58" fmla="*/ 31 w 35"/>
                    <a:gd name="T59" fmla="*/ 0 h 28"/>
                    <a:gd name="T60" fmla="*/ 31 w 35"/>
                    <a:gd name="T61" fmla="*/ 1 h 28"/>
                    <a:gd name="T62" fmla="*/ 29 w 35"/>
                    <a:gd name="T63" fmla="*/ 1 h 28"/>
                    <a:gd name="T64" fmla="*/ 28 w 35"/>
                    <a:gd name="T65" fmla="*/ 2 h 28"/>
                    <a:gd name="T66" fmla="*/ 27 w 35"/>
                    <a:gd name="T67" fmla="*/ 3 h 28"/>
                    <a:gd name="T68" fmla="*/ 25 w 35"/>
                    <a:gd name="T69" fmla="*/ 3 h 28"/>
                    <a:gd name="T70" fmla="*/ 24 w 35"/>
                    <a:gd name="T71" fmla="*/ 4 h 28"/>
                    <a:gd name="T72" fmla="*/ 23 w 35"/>
                    <a:gd name="T73" fmla="*/ 4 h 28"/>
                    <a:gd name="T74" fmla="*/ 22 w 35"/>
                    <a:gd name="T75" fmla="*/ 5 h 28"/>
                    <a:gd name="T76" fmla="*/ 21 w 35"/>
                    <a:gd name="T77" fmla="*/ 6 h 28"/>
                    <a:gd name="T78" fmla="*/ 20 w 35"/>
                    <a:gd name="T79" fmla="*/ 6 h 28"/>
                    <a:gd name="T80" fmla="*/ 19 w 35"/>
                    <a:gd name="T81" fmla="*/ 7 h 28"/>
                    <a:gd name="T82" fmla="*/ 18 w 35"/>
                    <a:gd name="T83" fmla="*/ 8 h 28"/>
                    <a:gd name="T84" fmla="*/ 17 w 35"/>
                    <a:gd name="T85" fmla="*/ 9 h 28"/>
                    <a:gd name="T86" fmla="*/ 16 w 35"/>
                    <a:gd name="T87" fmla="*/ 10 h 28"/>
                    <a:gd name="T88" fmla="*/ 15 w 35"/>
                    <a:gd name="T89" fmla="*/ 12 h 28"/>
                    <a:gd name="T90" fmla="*/ 13 w 35"/>
                    <a:gd name="T91" fmla="*/ 14 h 28"/>
                    <a:gd name="T92" fmla="*/ 12 w 35"/>
                    <a:gd name="T93" fmla="*/ 16 h 28"/>
                    <a:gd name="T94" fmla="*/ 10 w 35"/>
                    <a:gd name="T95" fmla="*/ 17 h 28"/>
                    <a:gd name="T96" fmla="*/ 8 w 35"/>
                    <a:gd name="T97" fmla="*/ 19 h 28"/>
                    <a:gd name="T98" fmla="*/ 6 w 35"/>
                    <a:gd name="T99" fmla="*/ 21 h 28"/>
                    <a:gd name="T100" fmla="*/ 5 w 35"/>
                    <a:gd name="T101" fmla="*/ 22 h 28"/>
                    <a:gd name="T102" fmla="*/ 3 w 35"/>
                    <a:gd name="T103" fmla="*/ 24 h 28"/>
                    <a:gd name="T104" fmla="*/ 2 w 35"/>
                    <a:gd name="T105" fmla="*/ 26 h 28"/>
                    <a:gd name="T106" fmla="*/ 1 w 35"/>
                    <a:gd name="T107" fmla="*/ 27 h 28"/>
                    <a:gd name="T108" fmla="*/ 0 w 35"/>
                    <a:gd name="T109" fmla="*/ 28 h 28"/>
                    <a:gd name="T110" fmla="*/ 0 w 35"/>
                    <a:gd name="T111" fmla="*/ 16 h 28"/>
                    <a:gd name="T112" fmla="*/ 0 w 35"/>
                    <a:gd name="T113" fmla="*/ 16 h 28"/>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35"/>
                    <a:gd name="T172" fmla="*/ 0 h 28"/>
                    <a:gd name="T173" fmla="*/ 35 w 35"/>
                    <a:gd name="T174" fmla="*/ 28 h 28"/>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35" h="28">
                      <a:moveTo>
                        <a:pt x="0" y="16"/>
                      </a:moveTo>
                      <a:lnTo>
                        <a:pt x="0" y="15"/>
                      </a:lnTo>
                      <a:lnTo>
                        <a:pt x="1" y="15"/>
                      </a:lnTo>
                      <a:lnTo>
                        <a:pt x="2" y="14"/>
                      </a:lnTo>
                      <a:lnTo>
                        <a:pt x="4" y="13"/>
                      </a:lnTo>
                      <a:lnTo>
                        <a:pt x="5" y="11"/>
                      </a:lnTo>
                      <a:lnTo>
                        <a:pt x="7" y="10"/>
                      </a:lnTo>
                      <a:lnTo>
                        <a:pt x="8" y="9"/>
                      </a:lnTo>
                      <a:lnTo>
                        <a:pt x="9" y="9"/>
                      </a:lnTo>
                      <a:lnTo>
                        <a:pt x="10" y="8"/>
                      </a:lnTo>
                      <a:lnTo>
                        <a:pt x="12" y="7"/>
                      </a:lnTo>
                      <a:lnTo>
                        <a:pt x="12" y="6"/>
                      </a:lnTo>
                      <a:lnTo>
                        <a:pt x="14" y="6"/>
                      </a:lnTo>
                      <a:lnTo>
                        <a:pt x="15" y="5"/>
                      </a:lnTo>
                      <a:lnTo>
                        <a:pt x="16" y="4"/>
                      </a:lnTo>
                      <a:lnTo>
                        <a:pt x="18" y="4"/>
                      </a:lnTo>
                      <a:lnTo>
                        <a:pt x="19" y="3"/>
                      </a:lnTo>
                      <a:lnTo>
                        <a:pt x="21" y="2"/>
                      </a:lnTo>
                      <a:lnTo>
                        <a:pt x="22" y="1"/>
                      </a:lnTo>
                      <a:lnTo>
                        <a:pt x="23" y="1"/>
                      </a:lnTo>
                      <a:lnTo>
                        <a:pt x="25" y="0"/>
                      </a:lnTo>
                      <a:lnTo>
                        <a:pt x="27" y="0"/>
                      </a:lnTo>
                      <a:lnTo>
                        <a:pt x="28" y="0"/>
                      </a:lnTo>
                      <a:lnTo>
                        <a:pt x="30" y="0"/>
                      </a:lnTo>
                      <a:lnTo>
                        <a:pt x="31" y="0"/>
                      </a:lnTo>
                      <a:lnTo>
                        <a:pt x="33" y="0"/>
                      </a:lnTo>
                      <a:lnTo>
                        <a:pt x="35" y="0"/>
                      </a:lnTo>
                      <a:lnTo>
                        <a:pt x="34" y="0"/>
                      </a:lnTo>
                      <a:lnTo>
                        <a:pt x="33" y="0"/>
                      </a:lnTo>
                      <a:lnTo>
                        <a:pt x="31" y="0"/>
                      </a:lnTo>
                      <a:lnTo>
                        <a:pt x="31" y="1"/>
                      </a:lnTo>
                      <a:lnTo>
                        <a:pt x="29" y="1"/>
                      </a:lnTo>
                      <a:lnTo>
                        <a:pt x="28" y="2"/>
                      </a:lnTo>
                      <a:lnTo>
                        <a:pt x="27" y="3"/>
                      </a:lnTo>
                      <a:lnTo>
                        <a:pt x="25" y="3"/>
                      </a:lnTo>
                      <a:lnTo>
                        <a:pt x="24" y="4"/>
                      </a:lnTo>
                      <a:lnTo>
                        <a:pt x="23" y="4"/>
                      </a:lnTo>
                      <a:lnTo>
                        <a:pt x="22" y="5"/>
                      </a:lnTo>
                      <a:lnTo>
                        <a:pt x="21" y="6"/>
                      </a:lnTo>
                      <a:lnTo>
                        <a:pt x="20" y="6"/>
                      </a:lnTo>
                      <a:lnTo>
                        <a:pt x="19" y="7"/>
                      </a:lnTo>
                      <a:lnTo>
                        <a:pt x="18" y="8"/>
                      </a:lnTo>
                      <a:lnTo>
                        <a:pt x="17" y="9"/>
                      </a:lnTo>
                      <a:lnTo>
                        <a:pt x="16" y="10"/>
                      </a:lnTo>
                      <a:lnTo>
                        <a:pt x="15" y="12"/>
                      </a:lnTo>
                      <a:lnTo>
                        <a:pt x="13" y="14"/>
                      </a:lnTo>
                      <a:lnTo>
                        <a:pt x="12" y="16"/>
                      </a:lnTo>
                      <a:lnTo>
                        <a:pt x="10" y="17"/>
                      </a:lnTo>
                      <a:lnTo>
                        <a:pt x="8" y="19"/>
                      </a:lnTo>
                      <a:lnTo>
                        <a:pt x="6" y="21"/>
                      </a:lnTo>
                      <a:lnTo>
                        <a:pt x="5" y="22"/>
                      </a:lnTo>
                      <a:lnTo>
                        <a:pt x="3" y="24"/>
                      </a:lnTo>
                      <a:lnTo>
                        <a:pt x="2" y="26"/>
                      </a:lnTo>
                      <a:lnTo>
                        <a:pt x="1" y="27"/>
                      </a:lnTo>
                      <a:lnTo>
                        <a:pt x="0" y="28"/>
                      </a:lnTo>
                      <a:lnTo>
                        <a:pt x="0" y="16"/>
                      </a:lnTo>
                      <a:close/>
                    </a:path>
                  </a:pathLst>
                </a:custGeom>
                <a:solidFill>
                  <a:srgbClr val="8AD1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374" name="Freeform 269"/>
                <p:cNvSpPr>
                  <a:spLocks/>
                </p:cNvSpPr>
                <p:nvPr/>
              </p:nvSpPr>
              <p:spPr bwMode="auto">
                <a:xfrm>
                  <a:off x="3312" y="2402"/>
                  <a:ext cx="15" cy="30"/>
                </a:xfrm>
                <a:custGeom>
                  <a:avLst/>
                  <a:gdLst>
                    <a:gd name="T0" fmla="*/ 4 w 15"/>
                    <a:gd name="T1" fmla="*/ 0 h 30"/>
                    <a:gd name="T2" fmla="*/ 4 w 15"/>
                    <a:gd name="T3" fmla="*/ 1 h 30"/>
                    <a:gd name="T4" fmla="*/ 3 w 15"/>
                    <a:gd name="T5" fmla="*/ 2 h 30"/>
                    <a:gd name="T6" fmla="*/ 2 w 15"/>
                    <a:gd name="T7" fmla="*/ 3 h 30"/>
                    <a:gd name="T8" fmla="*/ 2 w 15"/>
                    <a:gd name="T9" fmla="*/ 3 h 30"/>
                    <a:gd name="T10" fmla="*/ 1 w 15"/>
                    <a:gd name="T11" fmla="*/ 4 h 30"/>
                    <a:gd name="T12" fmla="*/ 1 w 15"/>
                    <a:gd name="T13" fmla="*/ 5 h 30"/>
                    <a:gd name="T14" fmla="*/ 0 w 15"/>
                    <a:gd name="T15" fmla="*/ 7 h 30"/>
                    <a:gd name="T16" fmla="*/ 0 w 15"/>
                    <a:gd name="T17" fmla="*/ 8 h 30"/>
                    <a:gd name="T18" fmla="*/ 0 w 15"/>
                    <a:gd name="T19" fmla="*/ 10 h 30"/>
                    <a:gd name="T20" fmla="*/ 0 w 15"/>
                    <a:gd name="T21" fmla="*/ 11 h 30"/>
                    <a:gd name="T22" fmla="*/ 0 w 15"/>
                    <a:gd name="T23" fmla="*/ 13 h 30"/>
                    <a:gd name="T24" fmla="*/ 0 w 15"/>
                    <a:gd name="T25" fmla="*/ 15 h 30"/>
                    <a:gd name="T26" fmla="*/ 0 w 15"/>
                    <a:gd name="T27" fmla="*/ 18 h 30"/>
                    <a:gd name="T28" fmla="*/ 1 w 15"/>
                    <a:gd name="T29" fmla="*/ 20 h 30"/>
                    <a:gd name="T30" fmla="*/ 1 w 15"/>
                    <a:gd name="T31" fmla="*/ 22 h 30"/>
                    <a:gd name="T32" fmla="*/ 2 w 15"/>
                    <a:gd name="T33" fmla="*/ 24 h 30"/>
                    <a:gd name="T34" fmla="*/ 3 w 15"/>
                    <a:gd name="T35" fmla="*/ 25 h 30"/>
                    <a:gd name="T36" fmla="*/ 4 w 15"/>
                    <a:gd name="T37" fmla="*/ 26 h 30"/>
                    <a:gd name="T38" fmla="*/ 5 w 15"/>
                    <a:gd name="T39" fmla="*/ 27 h 30"/>
                    <a:gd name="T40" fmla="*/ 6 w 15"/>
                    <a:gd name="T41" fmla="*/ 29 h 30"/>
                    <a:gd name="T42" fmla="*/ 8 w 15"/>
                    <a:gd name="T43" fmla="*/ 29 h 30"/>
                    <a:gd name="T44" fmla="*/ 9 w 15"/>
                    <a:gd name="T45" fmla="*/ 30 h 30"/>
                    <a:gd name="T46" fmla="*/ 10 w 15"/>
                    <a:gd name="T47" fmla="*/ 30 h 30"/>
                    <a:gd name="T48" fmla="*/ 11 w 15"/>
                    <a:gd name="T49" fmla="*/ 30 h 30"/>
                    <a:gd name="T50" fmla="*/ 12 w 15"/>
                    <a:gd name="T51" fmla="*/ 30 h 30"/>
                    <a:gd name="T52" fmla="*/ 13 w 15"/>
                    <a:gd name="T53" fmla="*/ 30 h 30"/>
                    <a:gd name="T54" fmla="*/ 14 w 15"/>
                    <a:gd name="T55" fmla="*/ 30 h 30"/>
                    <a:gd name="T56" fmla="*/ 15 w 15"/>
                    <a:gd name="T57" fmla="*/ 30 h 30"/>
                    <a:gd name="T58" fmla="*/ 13 w 15"/>
                    <a:gd name="T59" fmla="*/ 20 h 30"/>
                    <a:gd name="T60" fmla="*/ 12 w 15"/>
                    <a:gd name="T61" fmla="*/ 20 h 30"/>
                    <a:gd name="T62" fmla="*/ 11 w 15"/>
                    <a:gd name="T63" fmla="*/ 20 h 30"/>
                    <a:gd name="T64" fmla="*/ 10 w 15"/>
                    <a:gd name="T65" fmla="*/ 21 h 30"/>
                    <a:gd name="T66" fmla="*/ 8 w 15"/>
                    <a:gd name="T67" fmla="*/ 21 h 30"/>
                    <a:gd name="T68" fmla="*/ 6 w 15"/>
                    <a:gd name="T69" fmla="*/ 20 h 30"/>
                    <a:gd name="T70" fmla="*/ 4 w 15"/>
                    <a:gd name="T71" fmla="*/ 20 h 30"/>
                    <a:gd name="T72" fmla="*/ 4 w 15"/>
                    <a:gd name="T73" fmla="*/ 19 h 30"/>
                    <a:gd name="T74" fmla="*/ 4 w 15"/>
                    <a:gd name="T75" fmla="*/ 18 h 30"/>
                    <a:gd name="T76" fmla="*/ 3 w 15"/>
                    <a:gd name="T77" fmla="*/ 16 h 30"/>
                    <a:gd name="T78" fmla="*/ 4 w 15"/>
                    <a:gd name="T79" fmla="*/ 15 h 30"/>
                    <a:gd name="T80" fmla="*/ 4 w 15"/>
                    <a:gd name="T81" fmla="*/ 14 h 30"/>
                    <a:gd name="T82" fmla="*/ 4 w 15"/>
                    <a:gd name="T83" fmla="*/ 13 h 30"/>
                    <a:gd name="T84" fmla="*/ 4 w 15"/>
                    <a:gd name="T85" fmla="*/ 11 h 30"/>
                    <a:gd name="T86" fmla="*/ 4 w 15"/>
                    <a:gd name="T87" fmla="*/ 10 h 30"/>
                    <a:gd name="T88" fmla="*/ 4 w 15"/>
                    <a:gd name="T89" fmla="*/ 8 h 30"/>
                    <a:gd name="T90" fmla="*/ 5 w 15"/>
                    <a:gd name="T91" fmla="*/ 7 h 30"/>
                    <a:gd name="T92" fmla="*/ 5 w 15"/>
                    <a:gd name="T93" fmla="*/ 5 h 30"/>
                    <a:gd name="T94" fmla="*/ 6 w 15"/>
                    <a:gd name="T95" fmla="*/ 4 h 30"/>
                    <a:gd name="T96" fmla="*/ 6 w 15"/>
                    <a:gd name="T97" fmla="*/ 3 h 30"/>
                    <a:gd name="T98" fmla="*/ 7 w 15"/>
                    <a:gd name="T99" fmla="*/ 3 h 30"/>
                    <a:gd name="T100" fmla="*/ 4 w 15"/>
                    <a:gd name="T101" fmla="*/ 0 h 30"/>
                    <a:gd name="T102" fmla="*/ 4 w 15"/>
                    <a:gd name="T103" fmla="*/ 0 h 3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5"/>
                    <a:gd name="T157" fmla="*/ 0 h 30"/>
                    <a:gd name="T158" fmla="*/ 15 w 15"/>
                    <a:gd name="T159" fmla="*/ 30 h 3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5" h="30">
                      <a:moveTo>
                        <a:pt x="4" y="0"/>
                      </a:moveTo>
                      <a:lnTo>
                        <a:pt x="4" y="1"/>
                      </a:lnTo>
                      <a:lnTo>
                        <a:pt x="3" y="2"/>
                      </a:lnTo>
                      <a:lnTo>
                        <a:pt x="2" y="3"/>
                      </a:lnTo>
                      <a:lnTo>
                        <a:pt x="1" y="4"/>
                      </a:lnTo>
                      <a:lnTo>
                        <a:pt x="1" y="5"/>
                      </a:lnTo>
                      <a:lnTo>
                        <a:pt x="0" y="7"/>
                      </a:lnTo>
                      <a:lnTo>
                        <a:pt x="0" y="8"/>
                      </a:lnTo>
                      <a:lnTo>
                        <a:pt x="0" y="10"/>
                      </a:lnTo>
                      <a:lnTo>
                        <a:pt x="0" y="11"/>
                      </a:lnTo>
                      <a:lnTo>
                        <a:pt x="0" y="13"/>
                      </a:lnTo>
                      <a:lnTo>
                        <a:pt x="0" y="15"/>
                      </a:lnTo>
                      <a:lnTo>
                        <a:pt x="0" y="18"/>
                      </a:lnTo>
                      <a:lnTo>
                        <a:pt x="1" y="20"/>
                      </a:lnTo>
                      <a:lnTo>
                        <a:pt x="1" y="22"/>
                      </a:lnTo>
                      <a:lnTo>
                        <a:pt x="2" y="24"/>
                      </a:lnTo>
                      <a:lnTo>
                        <a:pt x="3" y="25"/>
                      </a:lnTo>
                      <a:lnTo>
                        <a:pt x="4" y="26"/>
                      </a:lnTo>
                      <a:lnTo>
                        <a:pt x="5" y="27"/>
                      </a:lnTo>
                      <a:lnTo>
                        <a:pt x="6" y="29"/>
                      </a:lnTo>
                      <a:lnTo>
                        <a:pt x="8" y="29"/>
                      </a:lnTo>
                      <a:lnTo>
                        <a:pt x="9" y="30"/>
                      </a:lnTo>
                      <a:lnTo>
                        <a:pt x="10" y="30"/>
                      </a:lnTo>
                      <a:lnTo>
                        <a:pt x="11" y="30"/>
                      </a:lnTo>
                      <a:lnTo>
                        <a:pt x="12" y="30"/>
                      </a:lnTo>
                      <a:lnTo>
                        <a:pt x="13" y="30"/>
                      </a:lnTo>
                      <a:lnTo>
                        <a:pt x="14" y="30"/>
                      </a:lnTo>
                      <a:lnTo>
                        <a:pt x="15" y="30"/>
                      </a:lnTo>
                      <a:lnTo>
                        <a:pt x="13" y="20"/>
                      </a:lnTo>
                      <a:lnTo>
                        <a:pt x="12" y="20"/>
                      </a:lnTo>
                      <a:lnTo>
                        <a:pt x="11" y="20"/>
                      </a:lnTo>
                      <a:lnTo>
                        <a:pt x="10" y="21"/>
                      </a:lnTo>
                      <a:lnTo>
                        <a:pt x="8" y="21"/>
                      </a:lnTo>
                      <a:lnTo>
                        <a:pt x="6" y="20"/>
                      </a:lnTo>
                      <a:lnTo>
                        <a:pt x="4" y="20"/>
                      </a:lnTo>
                      <a:lnTo>
                        <a:pt x="4" y="19"/>
                      </a:lnTo>
                      <a:lnTo>
                        <a:pt x="4" y="18"/>
                      </a:lnTo>
                      <a:lnTo>
                        <a:pt x="3" y="16"/>
                      </a:lnTo>
                      <a:lnTo>
                        <a:pt x="4" y="15"/>
                      </a:lnTo>
                      <a:lnTo>
                        <a:pt x="4" y="14"/>
                      </a:lnTo>
                      <a:lnTo>
                        <a:pt x="4" y="13"/>
                      </a:lnTo>
                      <a:lnTo>
                        <a:pt x="4" y="11"/>
                      </a:lnTo>
                      <a:lnTo>
                        <a:pt x="4" y="10"/>
                      </a:lnTo>
                      <a:lnTo>
                        <a:pt x="4" y="8"/>
                      </a:lnTo>
                      <a:lnTo>
                        <a:pt x="5" y="7"/>
                      </a:lnTo>
                      <a:lnTo>
                        <a:pt x="5" y="5"/>
                      </a:lnTo>
                      <a:lnTo>
                        <a:pt x="6" y="4"/>
                      </a:lnTo>
                      <a:lnTo>
                        <a:pt x="6" y="3"/>
                      </a:lnTo>
                      <a:lnTo>
                        <a:pt x="7" y="3"/>
                      </a:lnTo>
                      <a:lnTo>
                        <a:pt x="4" y="0"/>
                      </a:lnTo>
                      <a:close/>
                    </a:path>
                  </a:pathLst>
                </a:custGeom>
                <a:solidFill>
                  <a:srgbClr val="FFF2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375" name="Freeform 270"/>
                <p:cNvSpPr>
                  <a:spLocks/>
                </p:cNvSpPr>
                <p:nvPr/>
              </p:nvSpPr>
              <p:spPr bwMode="auto">
                <a:xfrm>
                  <a:off x="3169" y="2287"/>
                  <a:ext cx="218" cy="188"/>
                </a:xfrm>
                <a:custGeom>
                  <a:avLst/>
                  <a:gdLst>
                    <a:gd name="T0" fmla="*/ 3 w 218"/>
                    <a:gd name="T1" fmla="*/ 8 h 188"/>
                    <a:gd name="T2" fmla="*/ 5 w 218"/>
                    <a:gd name="T3" fmla="*/ 20 h 188"/>
                    <a:gd name="T4" fmla="*/ 7 w 218"/>
                    <a:gd name="T5" fmla="*/ 32 h 188"/>
                    <a:gd name="T6" fmla="*/ 9 w 218"/>
                    <a:gd name="T7" fmla="*/ 44 h 188"/>
                    <a:gd name="T8" fmla="*/ 11 w 218"/>
                    <a:gd name="T9" fmla="*/ 56 h 188"/>
                    <a:gd name="T10" fmla="*/ 15 w 218"/>
                    <a:gd name="T11" fmla="*/ 68 h 188"/>
                    <a:gd name="T12" fmla="*/ 19 w 218"/>
                    <a:gd name="T13" fmla="*/ 79 h 188"/>
                    <a:gd name="T14" fmla="*/ 23 w 218"/>
                    <a:gd name="T15" fmla="*/ 89 h 188"/>
                    <a:gd name="T16" fmla="*/ 29 w 218"/>
                    <a:gd name="T17" fmla="*/ 100 h 188"/>
                    <a:gd name="T18" fmla="*/ 35 w 218"/>
                    <a:gd name="T19" fmla="*/ 109 h 188"/>
                    <a:gd name="T20" fmla="*/ 42 w 218"/>
                    <a:gd name="T21" fmla="*/ 118 h 188"/>
                    <a:gd name="T22" fmla="*/ 50 w 218"/>
                    <a:gd name="T23" fmla="*/ 126 h 188"/>
                    <a:gd name="T24" fmla="*/ 59 w 218"/>
                    <a:gd name="T25" fmla="*/ 134 h 188"/>
                    <a:gd name="T26" fmla="*/ 69 w 218"/>
                    <a:gd name="T27" fmla="*/ 141 h 188"/>
                    <a:gd name="T28" fmla="*/ 80 w 218"/>
                    <a:gd name="T29" fmla="*/ 146 h 188"/>
                    <a:gd name="T30" fmla="*/ 92 w 218"/>
                    <a:gd name="T31" fmla="*/ 151 h 188"/>
                    <a:gd name="T32" fmla="*/ 105 w 218"/>
                    <a:gd name="T33" fmla="*/ 155 h 188"/>
                    <a:gd name="T34" fmla="*/ 120 w 218"/>
                    <a:gd name="T35" fmla="*/ 157 h 188"/>
                    <a:gd name="T36" fmla="*/ 135 w 218"/>
                    <a:gd name="T37" fmla="*/ 158 h 188"/>
                    <a:gd name="T38" fmla="*/ 153 w 218"/>
                    <a:gd name="T39" fmla="*/ 158 h 188"/>
                    <a:gd name="T40" fmla="*/ 171 w 218"/>
                    <a:gd name="T41" fmla="*/ 157 h 188"/>
                    <a:gd name="T42" fmla="*/ 192 w 218"/>
                    <a:gd name="T43" fmla="*/ 155 h 188"/>
                    <a:gd name="T44" fmla="*/ 217 w 218"/>
                    <a:gd name="T45" fmla="*/ 175 h 188"/>
                    <a:gd name="T46" fmla="*/ 213 w 218"/>
                    <a:gd name="T47" fmla="*/ 177 h 188"/>
                    <a:gd name="T48" fmla="*/ 209 w 218"/>
                    <a:gd name="T49" fmla="*/ 178 h 188"/>
                    <a:gd name="T50" fmla="*/ 204 w 218"/>
                    <a:gd name="T51" fmla="*/ 179 h 188"/>
                    <a:gd name="T52" fmla="*/ 199 w 218"/>
                    <a:gd name="T53" fmla="*/ 181 h 188"/>
                    <a:gd name="T54" fmla="*/ 192 w 218"/>
                    <a:gd name="T55" fmla="*/ 183 h 188"/>
                    <a:gd name="T56" fmla="*/ 186 w 218"/>
                    <a:gd name="T57" fmla="*/ 184 h 188"/>
                    <a:gd name="T58" fmla="*/ 178 w 218"/>
                    <a:gd name="T59" fmla="*/ 185 h 188"/>
                    <a:gd name="T60" fmla="*/ 170 w 218"/>
                    <a:gd name="T61" fmla="*/ 186 h 188"/>
                    <a:gd name="T62" fmla="*/ 161 w 218"/>
                    <a:gd name="T63" fmla="*/ 188 h 188"/>
                    <a:gd name="T64" fmla="*/ 151 w 218"/>
                    <a:gd name="T65" fmla="*/ 188 h 188"/>
                    <a:gd name="T66" fmla="*/ 142 w 218"/>
                    <a:gd name="T67" fmla="*/ 188 h 188"/>
                    <a:gd name="T68" fmla="*/ 132 w 218"/>
                    <a:gd name="T69" fmla="*/ 187 h 188"/>
                    <a:gd name="T70" fmla="*/ 122 w 218"/>
                    <a:gd name="T71" fmla="*/ 185 h 188"/>
                    <a:gd name="T72" fmla="*/ 112 w 218"/>
                    <a:gd name="T73" fmla="*/ 184 h 188"/>
                    <a:gd name="T74" fmla="*/ 101 w 218"/>
                    <a:gd name="T75" fmla="*/ 180 h 188"/>
                    <a:gd name="T76" fmla="*/ 90 w 218"/>
                    <a:gd name="T77" fmla="*/ 177 h 188"/>
                    <a:gd name="T78" fmla="*/ 80 w 218"/>
                    <a:gd name="T79" fmla="*/ 172 h 188"/>
                    <a:gd name="T80" fmla="*/ 69 w 218"/>
                    <a:gd name="T81" fmla="*/ 166 h 188"/>
                    <a:gd name="T82" fmla="*/ 59 w 218"/>
                    <a:gd name="T83" fmla="*/ 158 h 188"/>
                    <a:gd name="T84" fmla="*/ 49 w 218"/>
                    <a:gd name="T85" fmla="*/ 150 h 188"/>
                    <a:gd name="T86" fmla="*/ 41 w 218"/>
                    <a:gd name="T87" fmla="*/ 141 h 188"/>
                    <a:gd name="T88" fmla="*/ 33 w 218"/>
                    <a:gd name="T89" fmla="*/ 133 h 188"/>
                    <a:gd name="T90" fmla="*/ 26 w 218"/>
                    <a:gd name="T91" fmla="*/ 123 h 188"/>
                    <a:gd name="T92" fmla="*/ 21 w 218"/>
                    <a:gd name="T93" fmla="*/ 113 h 188"/>
                    <a:gd name="T94" fmla="*/ 16 w 218"/>
                    <a:gd name="T95" fmla="*/ 103 h 188"/>
                    <a:gd name="T96" fmla="*/ 11 w 218"/>
                    <a:gd name="T97" fmla="*/ 93 h 188"/>
                    <a:gd name="T98" fmla="*/ 8 w 218"/>
                    <a:gd name="T99" fmla="*/ 84 h 188"/>
                    <a:gd name="T100" fmla="*/ 6 w 218"/>
                    <a:gd name="T101" fmla="*/ 74 h 188"/>
                    <a:gd name="T102" fmla="*/ 3 w 218"/>
                    <a:gd name="T103" fmla="*/ 65 h 188"/>
                    <a:gd name="T104" fmla="*/ 3 w 218"/>
                    <a:gd name="T105" fmla="*/ 56 h 188"/>
                    <a:gd name="T106" fmla="*/ 1 w 218"/>
                    <a:gd name="T107" fmla="*/ 47 h 188"/>
                    <a:gd name="T108" fmla="*/ 0 w 218"/>
                    <a:gd name="T109" fmla="*/ 38 h 188"/>
                    <a:gd name="T110" fmla="*/ 0 w 218"/>
                    <a:gd name="T111" fmla="*/ 31 h 188"/>
                    <a:gd name="T112" fmla="*/ 0 w 218"/>
                    <a:gd name="T113" fmla="*/ 24 h 188"/>
                    <a:gd name="T114" fmla="*/ 1 w 218"/>
                    <a:gd name="T115" fmla="*/ 18 h 188"/>
                    <a:gd name="T116" fmla="*/ 1 w 218"/>
                    <a:gd name="T117" fmla="*/ 12 h 188"/>
                    <a:gd name="T118" fmla="*/ 1 w 218"/>
                    <a:gd name="T119" fmla="*/ 7 h 188"/>
                    <a:gd name="T120" fmla="*/ 2 w 218"/>
                    <a:gd name="T121" fmla="*/ 4 h 188"/>
                    <a:gd name="T122" fmla="*/ 3 w 218"/>
                    <a:gd name="T123" fmla="*/ 0 h 188"/>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18"/>
                    <a:gd name="T187" fmla="*/ 0 h 188"/>
                    <a:gd name="T188" fmla="*/ 218 w 218"/>
                    <a:gd name="T189" fmla="*/ 188 h 188"/>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18" h="188">
                      <a:moveTo>
                        <a:pt x="3" y="0"/>
                      </a:moveTo>
                      <a:lnTo>
                        <a:pt x="3" y="4"/>
                      </a:lnTo>
                      <a:lnTo>
                        <a:pt x="3" y="8"/>
                      </a:lnTo>
                      <a:lnTo>
                        <a:pt x="4" y="12"/>
                      </a:lnTo>
                      <a:lnTo>
                        <a:pt x="4" y="16"/>
                      </a:lnTo>
                      <a:lnTo>
                        <a:pt x="5" y="20"/>
                      </a:lnTo>
                      <a:lnTo>
                        <a:pt x="5" y="24"/>
                      </a:lnTo>
                      <a:lnTo>
                        <a:pt x="6" y="28"/>
                      </a:lnTo>
                      <a:lnTo>
                        <a:pt x="7" y="32"/>
                      </a:lnTo>
                      <a:lnTo>
                        <a:pt x="7" y="36"/>
                      </a:lnTo>
                      <a:lnTo>
                        <a:pt x="8" y="40"/>
                      </a:lnTo>
                      <a:lnTo>
                        <a:pt x="9" y="44"/>
                      </a:lnTo>
                      <a:lnTo>
                        <a:pt x="10" y="48"/>
                      </a:lnTo>
                      <a:lnTo>
                        <a:pt x="10" y="52"/>
                      </a:lnTo>
                      <a:lnTo>
                        <a:pt x="11" y="56"/>
                      </a:lnTo>
                      <a:lnTo>
                        <a:pt x="13" y="60"/>
                      </a:lnTo>
                      <a:lnTo>
                        <a:pt x="14" y="64"/>
                      </a:lnTo>
                      <a:lnTo>
                        <a:pt x="15" y="68"/>
                      </a:lnTo>
                      <a:lnTo>
                        <a:pt x="16" y="71"/>
                      </a:lnTo>
                      <a:lnTo>
                        <a:pt x="18" y="75"/>
                      </a:lnTo>
                      <a:lnTo>
                        <a:pt x="19" y="79"/>
                      </a:lnTo>
                      <a:lnTo>
                        <a:pt x="20" y="82"/>
                      </a:lnTo>
                      <a:lnTo>
                        <a:pt x="22" y="86"/>
                      </a:lnTo>
                      <a:lnTo>
                        <a:pt x="23" y="89"/>
                      </a:lnTo>
                      <a:lnTo>
                        <a:pt x="25" y="93"/>
                      </a:lnTo>
                      <a:lnTo>
                        <a:pt x="27" y="96"/>
                      </a:lnTo>
                      <a:lnTo>
                        <a:pt x="29" y="100"/>
                      </a:lnTo>
                      <a:lnTo>
                        <a:pt x="31" y="103"/>
                      </a:lnTo>
                      <a:lnTo>
                        <a:pt x="33" y="106"/>
                      </a:lnTo>
                      <a:lnTo>
                        <a:pt x="35" y="109"/>
                      </a:lnTo>
                      <a:lnTo>
                        <a:pt x="37" y="112"/>
                      </a:lnTo>
                      <a:lnTo>
                        <a:pt x="40" y="115"/>
                      </a:lnTo>
                      <a:lnTo>
                        <a:pt x="42" y="118"/>
                      </a:lnTo>
                      <a:lnTo>
                        <a:pt x="45" y="121"/>
                      </a:lnTo>
                      <a:lnTo>
                        <a:pt x="47" y="124"/>
                      </a:lnTo>
                      <a:lnTo>
                        <a:pt x="50" y="126"/>
                      </a:lnTo>
                      <a:lnTo>
                        <a:pt x="53" y="129"/>
                      </a:lnTo>
                      <a:lnTo>
                        <a:pt x="56" y="131"/>
                      </a:lnTo>
                      <a:lnTo>
                        <a:pt x="59" y="134"/>
                      </a:lnTo>
                      <a:lnTo>
                        <a:pt x="62" y="136"/>
                      </a:lnTo>
                      <a:lnTo>
                        <a:pt x="65" y="138"/>
                      </a:lnTo>
                      <a:lnTo>
                        <a:pt x="69" y="141"/>
                      </a:lnTo>
                      <a:lnTo>
                        <a:pt x="72" y="142"/>
                      </a:lnTo>
                      <a:lnTo>
                        <a:pt x="76" y="145"/>
                      </a:lnTo>
                      <a:lnTo>
                        <a:pt x="80" y="146"/>
                      </a:lnTo>
                      <a:lnTo>
                        <a:pt x="84" y="148"/>
                      </a:lnTo>
                      <a:lnTo>
                        <a:pt x="88" y="150"/>
                      </a:lnTo>
                      <a:lnTo>
                        <a:pt x="92" y="151"/>
                      </a:lnTo>
                      <a:lnTo>
                        <a:pt x="96" y="152"/>
                      </a:lnTo>
                      <a:lnTo>
                        <a:pt x="101" y="153"/>
                      </a:lnTo>
                      <a:lnTo>
                        <a:pt x="105" y="155"/>
                      </a:lnTo>
                      <a:lnTo>
                        <a:pt x="110" y="156"/>
                      </a:lnTo>
                      <a:lnTo>
                        <a:pt x="115" y="156"/>
                      </a:lnTo>
                      <a:lnTo>
                        <a:pt x="120" y="157"/>
                      </a:lnTo>
                      <a:lnTo>
                        <a:pt x="125" y="158"/>
                      </a:lnTo>
                      <a:lnTo>
                        <a:pt x="130" y="158"/>
                      </a:lnTo>
                      <a:lnTo>
                        <a:pt x="135" y="158"/>
                      </a:lnTo>
                      <a:lnTo>
                        <a:pt x="141" y="158"/>
                      </a:lnTo>
                      <a:lnTo>
                        <a:pt x="147" y="158"/>
                      </a:lnTo>
                      <a:lnTo>
                        <a:pt x="153" y="158"/>
                      </a:lnTo>
                      <a:lnTo>
                        <a:pt x="159" y="158"/>
                      </a:lnTo>
                      <a:lnTo>
                        <a:pt x="165" y="158"/>
                      </a:lnTo>
                      <a:lnTo>
                        <a:pt x="171" y="157"/>
                      </a:lnTo>
                      <a:lnTo>
                        <a:pt x="178" y="156"/>
                      </a:lnTo>
                      <a:lnTo>
                        <a:pt x="185" y="155"/>
                      </a:lnTo>
                      <a:lnTo>
                        <a:pt x="192" y="155"/>
                      </a:lnTo>
                      <a:lnTo>
                        <a:pt x="218" y="175"/>
                      </a:lnTo>
                      <a:lnTo>
                        <a:pt x="217" y="175"/>
                      </a:lnTo>
                      <a:lnTo>
                        <a:pt x="215" y="175"/>
                      </a:lnTo>
                      <a:lnTo>
                        <a:pt x="214" y="177"/>
                      </a:lnTo>
                      <a:lnTo>
                        <a:pt x="213" y="177"/>
                      </a:lnTo>
                      <a:lnTo>
                        <a:pt x="211" y="177"/>
                      </a:lnTo>
                      <a:lnTo>
                        <a:pt x="210" y="177"/>
                      </a:lnTo>
                      <a:lnTo>
                        <a:pt x="209" y="178"/>
                      </a:lnTo>
                      <a:lnTo>
                        <a:pt x="207" y="178"/>
                      </a:lnTo>
                      <a:lnTo>
                        <a:pt x="206" y="179"/>
                      </a:lnTo>
                      <a:lnTo>
                        <a:pt x="204" y="179"/>
                      </a:lnTo>
                      <a:lnTo>
                        <a:pt x="202" y="180"/>
                      </a:lnTo>
                      <a:lnTo>
                        <a:pt x="201" y="180"/>
                      </a:lnTo>
                      <a:lnTo>
                        <a:pt x="199" y="181"/>
                      </a:lnTo>
                      <a:lnTo>
                        <a:pt x="197" y="181"/>
                      </a:lnTo>
                      <a:lnTo>
                        <a:pt x="194" y="182"/>
                      </a:lnTo>
                      <a:lnTo>
                        <a:pt x="192" y="183"/>
                      </a:lnTo>
                      <a:lnTo>
                        <a:pt x="190" y="183"/>
                      </a:lnTo>
                      <a:lnTo>
                        <a:pt x="188" y="184"/>
                      </a:lnTo>
                      <a:lnTo>
                        <a:pt x="186" y="184"/>
                      </a:lnTo>
                      <a:lnTo>
                        <a:pt x="183" y="184"/>
                      </a:lnTo>
                      <a:lnTo>
                        <a:pt x="180" y="185"/>
                      </a:lnTo>
                      <a:lnTo>
                        <a:pt x="178" y="185"/>
                      </a:lnTo>
                      <a:lnTo>
                        <a:pt x="175" y="186"/>
                      </a:lnTo>
                      <a:lnTo>
                        <a:pt x="172" y="186"/>
                      </a:lnTo>
                      <a:lnTo>
                        <a:pt x="170" y="186"/>
                      </a:lnTo>
                      <a:lnTo>
                        <a:pt x="166" y="187"/>
                      </a:lnTo>
                      <a:lnTo>
                        <a:pt x="164" y="188"/>
                      </a:lnTo>
                      <a:lnTo>
                        <a:pt x="161" y="188"/>
                      </a:lnTo>
                      <a:lnTo>
                        <a:pt x="158" y="188"/>
                      </a:lnTo>
                      <a:lnTo>
                        <a:pt x="155" y="188"/>
                      </a:lnTo>
                      <a:lnTo>
                        <a:pt x="151" y="188"/>
                      </a:lnTo>
                      <a:lnTo>
                        <a:pt x="148" y="188"/>
                      </a:lnTo>
                      <a:lnTo>
                        <a:pt x="145" y="188"/>
                      </a:lnTo>
                      <a:lnTo>
                        <a:pt x="142" y="188"/>
                      </a:lnTo>
                      <a:lnTo>
                        <a:pt x="139" y="188"/>
                      </a:lnTo>
                      <a:lnTo>
                        <a:pt x="135" y="188"/>
                      </a:lnTo>
                      <a:lnTo>
                        <a:pt x="132" y="187"/>
                      </a:lnTo>
                      <a:lnTo>
                        <a:pt x="128" y="186"/>
                      </a:lnTo>
                      <a:lnTo>
                        <a:pt x="125" y="186"/>
                      </a:lnTo>
                      <a:lnTo>
                        <a:pt x="122" y="185"/>
                      </a:lnTo>
                      <a:lnTo>
                        <a:pt x="118" y="185"/>
                      </a:lnTo>
                      <a:lnTo>
                        <a:pt x="115" y="184"/>
                      </a:lnTo>
                      <a:lnTo>
                        <a:pt x="112" y="184"/>
                      </a:lnTo>
                      <a:lnTo>
                        <a:pt x="108" y="183"/>
                      </a:lnTo>
                      <a:lnTo>
                        <a:pt x="104" y="181"/>
                      </a:lnTo>
                      <a:lnTo>
                        <a:pt x="101" y="180"/>
                      </a:lnTo>
                      <a:lnTo>
                        <a:pt x="97" y="179"/>
                      </a:lnTo>
                      <a:lnTo>
                        <a:pt x="94" y="178"/>
                      </a:lnTo>
                      <a:lnTo>
                        <a:pt x="90" y="177"/>
                      </a:lnTo>
                      <a:lnTo>
                        <a:pt x="87" y="175"/>
                      </a:lnTo>
                      <a:lnTo>
                        <a:pt x="84" y="174"/>
                      </a:lnTo>
                      <a:lnTo>
                        <a:pt x="80" y="172"/>
                      </a:lnTo>
                      <a:lnTo>
                        <a:pt x="77" y="170"/>
                      </a:lnTo>
                      <a:lnTo>
                        <a:pt x="73" y="168"/>
                      </a:lnTo>
                      <a:lnTo>
                        <a:pt x="69" y="166"/>
                      </a:lnTo>
                      <a:lnTo>
                        <a:pt x="66" y="163"/>
                      </a:lnTo>
                      <a:lnTo>
                        <a:pt x="63" y="161"/>
                      </a:lnTo>
                      <a:lnTo>
                        <a:pt x="59" y="158"/>
                      </a:lnTo>
                      <a:lnTo>
                        <a:pt x="56" y="156"/>
                      </a:lnTo>
                      <a:lnTo>
                        <a:pt x="53" y="153"/>
                      </a:lnTo>
                      <a:lnTo>
                        <a:pt x="49" y="150"/>
                      </a:lnTo>
                      <a:lnTo>
                        <a:pt x="46" y="147"/>
                      </a:lnTo>
                      <a:lnTo>
                        <a:pt x="44" y="145"/>
                      </a:lnTo>
                      <a:lnTo>
                        <a:pt x="41" y="141"/>
                      </a:lnTo>
                      <a:lnTo>
                        <a:pt x="38" y="138"/>
                      </a:lnTo>
                      <a:lnTo>
                        <a:pt x="35" y="135"/>
                      </a:lnTo>
                      <a:lnTo>
                        <a:pt x="33" y="133"/>
                      </a:lnTo>
                      <a:lnTo>
                        <a:pt x="30" y="129"/>
                      </a:lnTo>
                      <a:lnTo>
                        <a:pt x="28" y="126"/>
                      </a:lnTo>
                      <a:lnTo>
                        <a:pt x="26" y="123"/>
                      </a:lnTo>
                      <a:lnTo>
                        <a:pt x="24" y="120"/>
                      </a:lnTo>
                      <a:lnTo>
                        <a:pt x="22" y="116"/>
                      </a:lnTo>
                      <a:lnTo>
                        <a:pt x="21" y="113"/>
                      </a:lnTo>
                      <a:lnTo>
                        <a:pt x="19" y="110"/>
                      </a:lnTo>
                      <a:lnTo>
                        <a:pt x="18" y="107"/>
                      </a:lnTo>
                      <a:lnTo>
                        <a:pt x="16" y="103"/>
                      </a:lnTo>
                      <a:lnTo>
                        <a:pt x="14" y="100"/>
                      </a:lnTo>
                      <a:lnTo>
                        <a:pt x="13" y="97"/>
                      </a:lnTo>
                      <a:lnTo>
                        <a:pt x="11" y="93"/>
                      </a:lnTo>
                      <a:lnTo>
                        <a:pt x="10" y="90"/>
                      </a:lnTo>
                      <a:lnTo>
                        <a:pt x="9" y="87"/>
                      </a:lnTo>
                      <a:lnTo>
                        <a:pt x="8" y="84"/>
                      </a:lnTo>
                      <a:lnTo>
                        <a:pt x="7" y="80"/>
                      </a:lnTo>
                      <a:lnTo>
                        <a:pt x="7" y="77"/>
                      </a:lnTo>
                      <a:lnTo>
                        <a:pt x="6" y="74"/>
                      </a:lnTo>
                      <a:lnTo>
                        <a:pt x="5" y="71"/>
                      </a:lnTo>
                      <a:lnTo>
                        <a:pt x="4" y="68"/>
                      </a:lnTo>
                      <a:lnTo>
                        <a:pt x="3" y="65"/>
                      </a:lnTo>
                      <a:lnTo>
                        <a:pt x="3" y="62"/>
                      </a:lnTo>
                      <a:lnTo>
                        <a:pt x="3" y="59"/>
                      </a:lnTo>
                      <a:lnTo>
                        <a:pt x="3" y="56"/>
                      </a:lnTo>
                      <a:lnTo>
                        <a:pt x="2" y="53"/>
                      </a:lnTo>
                      <a:lnTo>
                        <a:pt x="2" y="49"/>
                      </a:lnTo>
                      <a:lnTo>
                        <a:pt x="1" y="47"/>
                      </a:lnTo>
                      <a:lnTo>
                        <a:pt x="1" y="44"/>
                      </a:lnTo>
                      <a:lnTo>
                        <a:pt x="1" y="41"/>
                      </a:lnTo>
                      <a:lnTo>
                        <a:pt x="0" y="38"/>
                      </a:lnTo>
                      <a:lnTo>
                        <a:pt x="0" y="36"/>
                      </a:lnTo>
                      <a:lnTo>
                        <a:pt x="0" y="34"/>
                      </a:lnTo>
                      <a:lnTo>
                        <a:pt x="0" y="31"/>
                      </a:lnTo>
                      <a:lnTo>
                        <a:pt x="0" y="29"/>
                      </a:lnTo>
                      <a:lnTo>
                        <a:pt x="0" y="26"/>
                      </a:lnTo>
                      <a:lnTo>
                        <a:pt x="0" y="24"/>
                      </a:lnTo>
                      <a:lnTo>
                        <a:pt x="0" y="21"/>
                      </a:lnTo>
                      <a:lnTo>
                        <a:pt x="0" y="20"/>
                      </a:lnTo>
                      <a:lnTo>
                        <a:pt x="1" y="18"/>
                      </a:lnTo>
                      <a:lnTo>
                        <a:pt x="1" y="16"/>
                      </a:lnTo>
                      <a:lnTo>
                        <a:pt x="1" y="14"/>
                      </a:lnTo>
                      <a:lnTo>
                        <a:pt x="1" y="12"/>
                      </a:lnTo>
                      <a:lnTo>
                        <a:pt x="1" y="10"/>
                      </a:lnTo>
                      <a:lnTo>
                        <a:pt x="1" y="9"/>
                      </a:lnTo>
                      <a:lnTo>
                        <a:pt x="1" y="7"/>
                      </a:lnTo>
                      <a:lnTo>
                        <a:pt x="2" y="6"/>
                      </a:lnTo>
                      <a:lnTo>
                        <a:pt x="2" y="5"/>
                      </a:lnTo>
                      <a:lnTo>
                        <a:pt x="2" y="4"/>
                      </a:lnTo>
                      <a:lnTo>
                        <a:pt x="2" y="2"/>
                      </a:lnTo>
                      <a:lnTo>
                        <a:pt x="2" y="1"/>
                      </a:lnTo>
                      <a:lnTo>
                        <a:pt x="3" y="0"/>
                      </a:lnTo>
                      <a:close/>
                    </a:path>
                  </a:pathLst>
                </a:custGeom>
                <a:solidFill>
                  <a:srgbClr val="FFFF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376" name="Freeform 271"/>
                <p:cNvSpPr>
                  <a:spLocks/>
                </p:cNvSpPr>
                <p:nvPr/>
              </p:nvSpPr>
              <p:spPr bwMode="auto">
                <a:xfrm>
                  <a:off x="3211" y="2060"/>
                  <a:ext cx="321" cy="471"/>
                </a:xfrm>
                <a:custGeom>
                  <a:avLst/>
                  <a:gdLst>
                    <a:gd name="T0" fmla="*/ 133 w 321"/>
                    <a:gd name="T1" fmla="*/ 471 h 471"/>
                    <a:gd name="T2" fmla="*/ 147 w 321"/>
                    <a:gd name="T3" fmla="*/ 450 h 471"/>
                    <a:gd name="T4" fmla="*/ 151 w 321"/>
                    <a:gd name="T5" fmla="*/ 449 h 471"/>
                    <a:gd name="T6" fmla="*/ 156 w 321"/>
                    <a:gd name="T7" fmla="*/ 448 h 471"/>
                    <a:gd name="T8" fmla="*/ 163 w 321"/>
                    <a:gd name="T9" fmla="*/ 446 h 471"/>
                    <a:gd name="T10" fmla="*/ 172 w 321"/>
                    <a:gd name="T11" fmla="*/ 444 h 471"/>
                    <a:gd name="T12" fmla="*/ 181 w 321"/>
                    <a:gd name="T13" fmla="*/ 440 h 471"/>
                    <a:gd name="T14" fmla="*/ 192 w 321"/>
                    <a:gd name="T15" fmla="*/ 437 h 471"/>
                    <a:gd name="T16" fmla="*/ 203 w 321"/>
                    <a:gd name="T17" fmla="*/ 432 h 471"/>
                    <a:gd name="T18" fmla="*/ 214 w 321"/>
                    <a:gd name="T19" fmla="*/ 426 h 471"/>
                    <a:gd name="T20" fmla="*/ 226 w 321"/>
                    <a:gd name="T21" fmla="*/ 418 h 471"/>
                    <a:gd name="T22" fmla="*/ 237 w 321"/>
                    <a:gd name="T23" fmla="*/ 410 h 471"/>
                    <a:gd name="T24" fmla="*/ 248 w 321"/>
                    <a:gd name="T25" fmla="*/ 400 h 471"/>
                    <a:gd name="T26" fmla="*/ 258 w 321"/>
                    <a:gd name="T27" fmla="*/ 388 h 471"/>
                    <a:gd name="T28" fmla="*/ 268 w 321"/>
                    <a:gd name="T29" fmla="*/ 375 h 471"/>
                    <a:gd name="T30" fmla="*/ 276 w 321"/>
                    <a:gd name="T31" fmla="*/ 361 h 471"/>
                    <a:gd name="T32" fmla="*/ 283 w 321"/>
                    <a:gd name="T33" fmla="*/ 345 h 471"/>
                    <a:gd name="T34" fmla="*/ 288 w 321"/>
                    <a:gd name="T35" fmla="*/ 328 h 471"/>
                    <a:gd name="T36" fmla="*/ 292 w 321"/>
                    <a:gd name="T37" fmla="*/ 311 h 471"/>
                    <a:gd name="T38" fmla="*/ 294 w 321"/>
                    <a:gd name="T39" fmla="*/ 295 h 471"/>
                    <a:gd name="T40" fmla="*/ 294 w 321"/>
                    <a:gd name="T41" fmla="*/ 279 h 471"/>
                    <a:gd name="T42" fmla="*/ 293 w 321"/>
                    <a:gd name="T43" fmla="*/ 263 h 471"/>
                    <a:gd name="T44" fmla="*/ 291 w 321"/>
                    <a:gd name="T45" fmla="*/ 247 h 471"/>
                    <a:gd name="T46" fmla="*/ 288 w 321"/>
                    <a:gd name="T47" fmla="*/ 232 h 471"/>
                    <a:gd name="T48" fmla="*/ 283 w 321"/>
                    <a:gd name="T49" fmla="*/ 218 h 471"/>
                    <a:gd name="T50" fmla="*/ 278 w 321"/>
                    <a:gd name="T51" fmla="*/ 204 h 471"/>
                    <a:gd name="T52" fmla="*/ 271 w 321"/>
                    <a:gd name="T53" fmla="*/ 192 h 471"/>
                    <a:gd name="T54" fmla="*/ 264 w 321"/>
                    <a:gd name="T55" fmla="*/ 180 h 471"/>
                    <a:gd name="T56" fmla="*/ 256 w 321"/>
                    <a:gd name="T57" fmla="*/ 169 h 471"/>
                    <a:gd name="T58" fmla="*/ 248 w 321"/>
                    <a:gd name="T59" fmla="*/ 158 h 471"/>
                    <a:gd name="T60" fmla="*/ 238 w 321"/>
                    <a:gd name="T61" fmla="*/ 149 h 471"/>
                    <a:gd name="T62" fmla="*/ 230 w 321"/>
                    <a:gd name="T63" fmla="*/ 141 h 471"/>
                    <a:gd name="T64" fmla="*/ 220 w 321"/>
                    <a:gd name="T65" fmla="*/ 134 h 471"/>
                    <a:gd name="T66" fmla="*/ 210 w 321"/>
                    <a:gd name="T67" fmla="*/ 128 h 471"/>
                    <a:gd name="T68" fmla="*/ 200 w 321"/>
                    <a:gd name="T69" fmla="*/ 123 h 471"/>
                    <a:gd name="T70" fmla="*/ 189 w 321"/>
                    <a:gd name="T71" fmla="*/ 119 h 471"/>
                    <a:gd name="T72" fmla="*/ 179 w 321"/>
                    <a:gd name="T73" fmla="*/ 115 h 471"/>
                    <a:gd name="T74" fmla="*/ 169 w 321"/>
                    <a:gd name="T75" fmla="*/ 113 h 471"/>
                    <a:gd name="T76" fmla="*/ 159 w 321"/>
                    <a:gd name="T77" fmla="*/ 110 h 471"/>
                    <a:gd name="T78" fmla="*/ 150 w 321"/>
                    <a:gd name="T79" fmla="*/ 108 h 471"/>
                    <a:gd name="T80" fmla="*/ 141 w 321"/>
                    <a:gd name="T81" fmla="*/ 107 h 471"/>
                    <a:gd name="T82" fmla="*/ 132 w 321"/>
                    <a:gd name="T83" fmla="*/ 106 h 471"/>
                    <a:gd name="T84" fmla="*/ 125 w 321"/>
                    <a:gd name="T85" fmla="*/ 105 h 471"/>
                    <a:gd name="T86" fmla="*/ 118 w 321"/>
                    <a:gd name="T87" fmla="*/ 105 h 471"/>
                    <a:gd name="T88" fmla="*/ 113 w 321"/>
                    <a:gd name="T89" fmla="*/ 105 h 471"/>
                    <a:gd name="T90" fmla="*/ 108 w 321"/>
                    <a:gd name="T91" fmla="*/ 105 h 471"/>
                    <a:gd name="T92" fmla="*/ 105 w 321"/>
                    <a:gd name="T93" fmla="*/ 105 h 471"/>
                    <a:gd name="T94" fmla="*/ 50 w 321"/>
                    <a:gd name="T95" fmla="*/ 106 h 471"/>
                    <a:gd name="T96" fmla="*/ 0 w 321"/>
                    <a:gd name="T97" fmla="*/ 0 h 47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321"/>
                    <a:gd name="T148" fmla="*/ 0 h 471"/>
                    <a:gd name="T149" fmla="*/ 321 w 321"/>
                    <a:gd name="T150" fmla="*/ 471 h 471"/>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321" h="471">
                      <a:moveTo>
                        <a:pt x="0" y="0"/>
                      </a:moveTo>
                      <a:lnTo>
                        <a:pt x="321" y="0"/>
                      </a:lnTo>
                      <a:lnTo>
                        <a:pt x="321" y="471"/>
                      </a:lnTo>
                      <a:lnTo>
                        <a:pt x="133" y="471"/>
                      </a:lnTo>
                      <a:lnTo>
                        <a:pt x="145" y="450"/>
                      </a:lnTo>
                      <a:lnTo>
                        <a:pt x="146" y="450"/>
                      </a:lnTo>
                      <a:lnTo>
                        <a:pt x="147" y="450"/>
                      </a:lnTo>
                      <a:lnTo>
                        <a:pt x="148" y="449"/>
                      </a:lnTo>
                      <a:lnTo>
                        <a:pt x="149" y="449"/>
                      </a:lnTo>
                      <a:lnTo>
                        <a:pt x="151" y="449"/>
                      </a:lnTo>
                      <a:lnTo>
                        <a:pt x="152" y="449"/>
                      </a:lnTo>
                      <a:lnTo>
                        <a:pt x="153" y="449"/>
                      </a:lnTo>
                      <a:lnTo>
                        <a:pt x="155" y="448"/>
                      </a:lnTo>
                      <a:lnTo>
                        <a:pt x="156" y="448"/>
                      </a:lnTo>
                      <a:lnTo>
                        <a:pt x="158" y="448"/>
                      </a:lnTo>
                      <a:lnTo>
                        <a:pt x="159" y="447"/>
                      </a:lnTo>
                      <a:lnTo>
                        <a:pt x="161" y="447"/>
                      </a:lnTo>
                      <a:lnTo>
                        <a:pt x="163" y="446"/>
                      </a:lnTo>
                      <a:lnTo>
                        <a:pt x="165" y="445"/>
                      </a:lnTo>
                      <a:lnTo>
                        <a:pt x="167" y="445"/>
                      </a:lnTo>
                      <a:lnTo>
                        <a:pt x="170" y="444"/>
                      </a:lnTo>
                      <a:lnTo>
                        <a:pt x="172" y="444"/>
                      </a:lnTo>
                      <a:lnTo>
                        <a:pt x="174" y="443"/>
                      </a:lnTo>
                      <a:lnTo>
                        <a:pt x="176" y="442"/>
                      </a:lnTo>
                      <a:lnTo>
                        <a:pt x="179" y="441"/>
                      </a:lnTo>
                      <a:lnTo>
                        <a:pt x="181" y="440"/>
                      </a:lnTo>
                      <a:lnTo>
                        <a:pt x="184" y="439"/>
                      </a:lnTo>
                      <a:lnTo>
                        <a:pt x="187" y="439"/>
                      </a:lnTo>
                      <a:lnTo>
                        <a:pt x="189" y="438"/>
                      </a:lnTo>
                      <a:lnTo>
                        <a:pt x="192" y="437"/>
                      </a:lnTo>
                      <a:lnTo>
                        <a:pt x="195" y="435"/>
                      </a:lnTo>
                      <a:lnTo>
                        <a:pt x="197" y="434"/>
                      </a:lnTo>
                      <a:lnTo>
                        <a:pt x="200" y="433"/>
                      </a:lnTo>
                      <a:lnTo>
                        <a:pt x="203" y="432"/>
                      </a:lnTo>
                      <a:lnTo>
                        <a:pt x="206" y="430"/>
                      </a:lnTo>
                      <a:lnTo>
                        <a:pt x="209" y="429"/>
                      </a:lnTo>
                      <a:lnTo>
                        <a:pt x="211" y="427"/>
                      </a:lnTo>
                      <a:lnTo>
                        <a:pt x="214" y="426"/>
                      </a:lnTo>
                      <a:lnTo>
                        <a:pt x="217" y="424"/>
                      </a:lnTo>
                      <a:lnTo>
                        <a:pt x="220" y="422"/>
                      </a:lnTo>
                      <a:lnTo>
                        <a:pt x="223" y="420"/>
                      </a:lnTo>
                      <a:lnTo>
                        <a:pt x="226" y="418"/>
                      </a:lnTo>
                      <a:lnTo>
                        <a:pt x="229" y="416"/>
                      </a:lnTo>
                      <a:lnTo>
                        <a:pt x="231" y="414"/>
                      </a:lnTo>
                      <a:lnTo>
                        <a:pt x="234" y="412"/>
                      </a:lnTo>
                      <a:lnTo>
                        <a:pt x="237" y="410"/>
                      </a:lnTo>
                      <a:lnTo>
                        <a:pt x="240" y="407"/>
                      </a:lnTo>
                      <a:lnTo>
                        <a:pt x="243" y="405"/>
                      </a:lnTo>
                      <a:lnTo>
                        <a:pt x="245" y="402"/>
                      </a:lnTo>
                      <a:lnTo>
                        <a:pt x="248" y="400"/>
                      </a:lnTo>
                      <a:lnTo>
                        <a:pt x="251" y="397"/>
                      </a:lnTo>
                      <a:lnTo>
                        <a:pt x="253" y="394"/>
                      </a:lnTo>
                      <a:lnTo>
                        <a:pt x="256" y="391"/>
                      </a:lnTo>
                      <a:lnTo>
                        <a:pt x="258" y="388"/>
                      </a:lnTo>
                      <a:lnTo>
                        <a:pt x="261" y="385"/>
                      </a:lnTo>
                      <a:lnTo>
                        <a:pt x="263" y="382"/>
                      </a:lnTo>
                      <a:lnTo>
                        <a:pt x="266" y="379"/>
                      </a:lnTo>
                      <a:lnTo>
                        <a:pt x="268" y="375"/>
                      </a:lnTo>
                      <a:lnTo>
                        <a:pt x="270" y="372"/>
                      </a:lnTo>
                      <a:lnTo>
                        <a:pt x="273" y="368"/>
                      </a:lnTo>
                      <a:lnTo>
                        <a:pt x="274" y="365"/>
                      </a:lnTo>
                      <a:lnTo>
                        <a:pt x="276" y="361"/>
                      </a:lnTo>
                      <a:lnTo>
                        <a:pt x="278" y="357"/>
                      </a:lnTo>
                      <a:lnTo>
                        <a:pt x="280" y="353"/>
                      </a:lnTo>
                      <a:lnTo>
                        <a:pt x="282" y="349"/>
                      </a:lnTo>
                      <a:lnTo>
                        <a:pt x="283" y="345"/>
                      </a:lnTo>
                      <a:lnTo>
                        <a:pt x="285" y="340"/>
                      </a:lnTo>
                      <a:lnTo>
                        <a:pt x="286" y="336"/>
                      </a:lnTo>
                      <a:lnTo>
                        <a:pt x="288" y="332"/>
                      </a:lnTo>
                      <a:lnTo>
                        <a:pt x="288" y="328"/>
                      </a:lnTo>
                      <a:lnTo>
                        <a:pt x="289" y="324"/>
                      </a:lnTo>
                      <a:lnTo>
                        <a:pt x="290" y="319"/>
                      </a:lnTo>
                      <a:lnTo>
                        <a:pt x="291" y="315"/>
                      </a:lnTo>
                      <a:lnTo>
                        <a:pt x="292" y="311"/>
                      </a:lnTo>
                      <a:lnTo>
                        <a:pt x="292" y="307"/>
                      </a:lnTo>
                      <a:lnTo>
                        <a:pt x="293" y="303"/>
                      </a:lnTo>
                      <a:lnTo>
                        <a:pt x="294" y="298"/>
                      </a:lnTo>
                      <a:lnTo>
                        <a:pt x="294" y="295"/>
                      </a:lnTo>
                      <a:lnTo>
                        <a:pt x="294" y="291"/>
                      </a:lnTo>
                      <a:lnTo>
                        <a:pt x="294" y="286"/>
                      </a:lnTo>
                      <a:lnTo>
                        <a:pt x="295" y="283"/>
                      </a:lnTo>
                      <a:lnTo>
                        <a:pt x="294" y="279"/>
                      </a:lnTo>
                      <a:lnTo>
                        <a:pt x="294" y="274"/>
                      </a:lnTo>
                      <a:lnTo>
                        <a:pt x="294" y="270"/>
                      </a:lnTo>
                      <a:lnTo>
                        <a:pt x="294" y="267"/>
                      </a:lnTo>
                      <a:lnTo>
                        <a:pt x="293" y="263"/>
                      </a:lnTo>
                      <a:lnTo>
                        <a:pt x="293" y="259"/>
                      </a:lnTo>
                      <a:lnTo>
                        <a:pt x="292" y="255"/>
                      </a:lnTo>
                      <a:lnTo>
                        <a:pt x="292" y="251"/>
                      </a:lnTo>
                      <a:lnTo>
                        <a:pt x="291" y="247"/>
                      </a:lnTo>
                      <a:lnTo>
                        <a:pt x="290" y="243"/>
                      </a:lnTo>
                      <a:lnTo>
                        <a:pt x="289" y="240"/>
                      </a:lnTo>
                      <a:lnTo>
                        <a:pt x="288" y="236"/>
                      </a:lnTo>
                      <a:lnTo>
                        <a:pt x="288" y="232"/>
                      </a:lnTo>
                      <a:lnTo>
                        <a:pt x="287" y="229"/>
                      </a:lnTo>
                      <a:lnTo>
                        <a:pt x="286" y="225"/>
                      </a:lnTo>
                      <a:lnTo>
                        <a:pt x="284" y="222"/>
                      </a:lnTo>
                      <a:lnTo>
                        <a:pt x="283" y="218"/>
                      </a:lnTo>
                      <a:lnTo>
                        <a:pt x="282" y="215"/>
                      </a:lnTo>
                      <a:lnTo>
                        <a:pt x="280" y="212"/>
                      </a:lnTo>
                      <a:lnTo>
                        <a:pt x="279" y="208"/>
                      </a:lnTo>
                      <a:lnTo>
                        <a:pt x="278" y="204"/>
                      </a:lnTo>
                      <a:lnTo>
                        <a:pt x="276" y="201"/>
                      </a:lnTo>
                      <a:lnTo>
                        <a:pt x="274" y="198"/>
                      </a:lnTo>
                      <a:lnTo>
                        <a:pt x="273" y="195"/>
                      </a:lnTo>
                      <a:lnTo>
                        <a:pt x="271" y="192"/>
                      </a:lnTo>
                      <a:lnTo>
                        <a:pt x="269" y="189"/>
                      </a:lnTo>
                      <a:lnTo>
                        <a:pt x="268" y="186"/>
                      </a:lnTo>
                      <a:lnTo>
                        <a:pt x="266" y="183"/>
                      </a:lnTo>
                      <a:lnTo>
                        <a:pt x="264" y="180"/>
                      </a:lnTo>
                      <a:lnTo>
                        <a:pt x="262" y="177"/>
                      </a:lnTo>
                      <a:lnTo>
                        <a:pt x="260" y="174"/>
                      </a:lnTo>
                      <a:lnTo>
                        <a:pt x="258" y="171"/>
                      </a:lnTo>
                      <a:lnTo>
                        <a:pt x="256" y="169"/>
                      </a:lnTo>
                      <a:lnTo>
                        <a:pt x="254" y="166"/>
                      </a:lnTo>
                      <a:lnTo>
                        <a:pt x="252" y="164"/>
                      </a:lnTo>
                      <a:lnTo>
                        <a:pt x="250" y="161"/>
                      </a:lnTo>
                      <a:lnTo>
                        <a:pt x="248" y="158"/>
                      </a:lnTo>
                      <a:lnTo>
                        <a:pt x="245" y="156"/>
                      </a:lnTo>
                      <a:lnTo>
                        <a:pt x="243" y="154"/>
                      </a:lnTo>
                      <a:lnTo>
                        <a:pt x="241" y="152"/>
                      </a:lnTo>
                      <a:lnTo>
                        <a:pt x="238" y="149"/>
                      </a:lnTo>
                      <a:lnTo>
                        <a:pt x="237" y="147"/>
                      </a:lnTo>
                      <a:lnTo>
                        <a:pt x="234" y="145"/>
                      </a:lnTo>
                      <a:lnTo>
                        <a:pt x="232" y="143"/>
                      </a:lnTo>
                      <a:lnTo>
                        <a:pt x="230" y="141"/>
                      </a:lnTo>
                      <a:lnTo>
                        <a:pt x="227" y="140"/>
                      </a:lnTo>
                      <a:lnTo>
                        <a:pt x="225" y="137"/>
                      </a:lnTo>
                      <a:lnTo>
                        <a:pt x="222" y="136"/>
                      </a:lnTo>
                      <a:lnTo>
                        <a:pt x="220" y="134"/>
                      </a:lnTo>
                      <a:lnTo>
                        <a:pt x="218" y="132"/>
                      </a:lnTo>
                      <a:lnTo>
                        <a:pt x="215" y="131"/>
                      </a:lnTo>
                      <a:lnTo>
                        <a:pt x="212" y="130"/>
                      </a:lnTo>
                      <a:lnTo>
                        <a:pt x="210" y="128"/>
                      </a:lnTo>
                      <a:lnTo>
                        <a:pt x="207" y="127"/>
                      </a:lnTo>
                      <a:lnTo>
                        <a:pt x="205" y="126"/>
                      </a:lnTo>
                      <a:lnTo>
                        <a:pt x="202" y="125"/>
                      </a:lnTo>
                      <a:lnTo>
                        <a:pt x="200" y="123"/>
                      </a:lnTo>
                      <a:lnTo>
                        <a:pt x="197" y="122"/>
                      </a:lnTo>
                      <a:lnTo>
                        <a:pt x="195" y="121"/>
                      </a:lnTo>
                      <a:lnTo>
                        <a:pt x="192" y="120"/>
                      </a:lnTo>
                      <a:lnTo>
                        <a:pt x="189" y="119"/>
                      </a:lnTo>
                      <a:lnTo>
                        <a:pt x="187" y="118"/>
                      </a:lnTo>
                      <a:lnTo>
                        <a:pt x="184" y="117"/>
                      </a:lnTo>
                      <a:lnTo>
                        <a:pt x="182" y="116"/>
                      </a:lnTo>
                      <a:lnTo>
                        <a:pt x="179" y="115"/>
                      </a:lnTo>
                      <a:lnTo>
                        <a:pt x="177" y="114"/>
                      </a:lnTo>
                      <a:lnTo>
                        <a:pt x="174" y="114"/>
                      </a:lnTo>
                      <a:lnTo>
                        <a:pt x="172" y="113"/>
                      </a:lnTo>
                      <a:lnTo>
                        <a:pt x="169" y="113"/>
                      </a:lnTo>
                      <a:lnTo>
                        <a:pt x="167" y="111"/>
                      </a:lnTo>
                      <a:lnTo>
                        <a:pt x="164" y="111"/>
                      </a:lnTo>
                      <a:lnTo>
                        <a:pt x="162" y="110"/>
                      </a:lnTo>
                      <a:lnTo>
                        <a:pt x="159" y="110"/>
                      </a:lnTo>
                      <a:lnTo>
                        <a:pt x="157" y="109"/>
                      </a:lnTo>
                      <a:lnTo>
                        <a:pt x="154" y="109"/>
                      </a:lnTo>
                      <a:lnTo>
                        <a:pt x="152" y="109"/>
                      </a:lnTo>
                      <a:lnTo>
                        <a:pt x="150" y="108"/>
                      </a:lnTo>
                      <a:lnTo>
                        <a:pt x="148" y="108"/>
                      </a:lnTo>
                      <a:lnTo>
                        <a:pt x="145" y="108"/>
                      </a:lnTo>
                      <a:lnTo>
                        <a:pt x="143" y="108"/>
                      </a:lnTo>
                      <a:lnTo>
                        <a:pt x="141" y="107"/>
                      </a:lnTo>
                      <a:lnTo>
                        <a:pt x="139" y="107"/>
                      </a:lnTo>
                      <a:lnTo>
                        <a:pt x="136" y="106"/>
                      </a:lnTo>
                      <a:lnTo>
                        <a:pt x="135" y="106"/>
                      </a:lnTo>
                      <a:lnTo>
                        <a:pt x="132" y="106"/>
                      </a:lnTo>
                      <a:lnTo>
                        <a:pt x="131" y="106"/>
                      </a:lnTo>
                      <a:lnTo>
                        <a:pt x="128" y="106"/>
                      </a:lnTo>
                      <a:lnTo>
                        <a:pt x="127" y="106"/>
                      </a:lnTo>
                      <a:lnTo>
                        <a:pt x="125" y="105"/>
                      </a:lnTo>
                      <a:lnTo>
                        <a:pt x="123" y="105"/>
                      </a:lnTo>
                      <a:lnTo>
                        <a:pt x="121" y="105"/>
                      </a:lnTo>
                      <a:lnTo>
                        <a:pt x="120" y="105"/>
                      </a:lnTo>
                      <a:lnTo>
                        <a:pt x="118" y="105"/>
                      </a:lnTo>
                      <a:lnTo>
                        <a:pt x="117" y="105"/>
                      </a:lnTo>
                      <a:lnTo>
                        <a:pt x="115" y="105"/>
                      </a:lnTo>
                      <a:lnTo>
                        <a:pt x="114" y="105"/>
                      </a:lnTo>
                      <a:lnTo>
                        <a:pt x="113" y="105"/>
                      </a:lnTo>
                      <a:lnTo>
                        <a:pt x="111" y="105"/>
                      </a:lnTo>
                      <a:lnTo>
                        <a:pt x="110" y="105"/>
                      </a:lnTo>
                      <a:lnTo>
                        <a:pt x="109" y="105"/>
                      </a:lnTo>
                      <a:lnTo>
                        <a:pt x="108" y="105"/>
                      </a:lnTo>
                      <a:lnTo>
                        <a:pt x="107" y="105"/>
                      </a:lnTo>
                      <a:lnTo>
                        <a:pt x="106" y="105"/>
                      </a:lnTo>
                      <a:lnTo>
                        <a:pt x="105" y="105"/>
                      </a:lnTo>
                      <a:lnTo>
                        <a:pt x="103" y="105"/>
                      </a:lnTo>
                      <a:lnTo>
                        <a:pt x="103" y="106"/>
                      </a:lnTo>
                      <a:lnTo>
                        <a:pt x="50" y="106"/>
                      </a:lnTo>
                      <a:lnTo>
                        <a:pt x="42" y="95"/>
                      </a:lnTo>
                      <a:lnTo>
                        <a:pt x="60" y="39"/>
                      </a:lnTo>
                      <a:lnTo>
                        <a:pt x="8" y="36"/>
                      </a:lnTo>
                      <a:lnTo>
                        <a:pt x="0" y="0"/>
                      </a:lnTo>
                      <a:close/>
                    </a:path>
                  </a:pathLst>
                </a:custGeom>
                <a:solidFill>
                  <a:srgbClr val="FFFFC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377" name="Freeform 272"/>
                <p:cNvSpPr>
                  <a:spLocks/>
                </p:cNvSpPr>
                <p:nvPr/>
              </p:nvSpPr>
              <p:spPr bwMode="auto">
                <a:xfrm>
                  <a:off x="3023" y="2060"/>
                  <a:ext cx="315" cy="472"/>
                </a:xfrm>
                <a:custGeom>
                  <a:avLst/>
                  <a:gdLst>
                    <a:gd name="T0" fmla="*/ 313 w 315"/>
                    <a:gd name="T1" fmla="*/ 451 h 472"/>
                    <a:gd name="T2" fmla="*/ 309 w 315"/>
                    <a:gd name="T3" fmla="*/ 451 h 472"/>
                    <a:gd name="T4" fmla="*/ 304 w 315"/>
                    <a:gd name="T5" fmla="*/ 451 h 472"/>
                    <a:gd name="T6" fmla="*/ 295 w 315"/>
                    <a:gd name="T7" fmla="*/ 451 h 472"/>
                    <a:gd name="T8" fmla="*/ 285 w 315"/>
                    <a:gd name="T9" fmla="*/ 451 h 472"/>
                    <a:gd name="T10" fmla="*/ 272 w 315"/>
                    <a:gd name="T11" fmla="*/ 449 h 472"/>
                    <a:gd name="T12" fmla="*/ 259 w 315"/>
                    <a:gd name="T13" fmla="*/ 447 h 472"/>
                    <a:gd name="T14" fmla="*/ 244 w 315"/>
                    <a:gd name="T15" fmla="*/ 443 h 472"/>
                    <a:gd name="T16" fmla="*/ 230 w 315"/>
                    <a:gd name="T17" fmla="*/ 438 h 472"/>
                    <a:gd name="T18" fmla="*/ 215 w 315"/>
                    <a:gd name="T19" fmla="*/ 430 h 472"/>
                    <a:gd name="T20" fmla="*/ 201 w 315"/>
                    <a:gd name="T21" fmla="*/ 421 h 472"/>
                    <a:gd name="T22" fmla="*/ 188 w 315"/>
                    <a:gd name="T23" fmla="*/ 409 h 472"/>
                    <a:gd name="T24" fmla="*/ 175 w 315"/>
                    <a:gd name="T25" fmla="*/ 395 h 472"/>
                    <a:gd name="T26" fmla="*/ 127 w 315"/>
                    <a:gd name="T27" fmla="*/ 329 h 472"/>
                    <a:gd name="T28" fmla="*/ 126 w 315"/>
                    <a:gd name="T29" fmla="*/ 335 h 472"/>
                    <a:gd name="T30" fmla="*/ 123 w 315"/>
                    <a:gd name="T31" fmla="*/ 345 h 472"/>
                    <a:gd name="T32" fmla="*/ 118 w 315"/>
                    <a:gd name="T33" fmla="*/ 355 h 472"/>
                    <a:gd name="T34" fmla="*/ 111 w 315"/>
                    <a:gd name="T35" fmla="*/ 363 h 472"/>
                    <a:gd name="T36" fmla="*/ 105 w 315"/>
                    <a:gd name="T37" fmla="*/ 367 h 472"/>
                    <a:gd name="T38" fmla="*/ 100 w 315"/>
                    <a:gd name="T39" fmla="*/ 367 h 472"/>
                    <a:gd name="T40" fmla="*/ 94 w 315"/>
                    <a:gd name="T41" fmla="*/ 366 h 472"/>
                    <a:gd name="T42" fmla="*/ 87 w 315"/>
                    <a:gd name="T43" fmla="*/ 362 h 472"/>
                    <a:gd name="T44" fmla="*/ 81 w 315"/>
                    <a:gd name="T45" fmla="*/ 357 h 472"/>
                    <a:gd name="T46" fmla="*/ 76 w 315"/>
                    <a:gd name="T47" fmla="*/ 347 h 472"/>
                    <a:gd name="T48" fmla="*/ 74 w 315"/>
                    <a:gd name="T49" fmla="*/ 341 h 472"/>
                    <a:gd name="T50" fmla="*/ 74 w 315"/>
                    <a:gd name="T51" fmla="*/ 335 h 472"/>
                    <a:gd name="T52" fmla="*/ 75 w 315"/>
                    <a:gd name="T53" fmla="*/ 327 h 472"/>
                    <a:gd name="T54" fmla="*/ 77 w 315"/>
                    <a:gd name="T55" fmla="*/ 319 h 472"/>
                    <a:gd name="T56" fmla="*/ 79 w 315"/>
                    <a:gd name="T57" fmla="*/ 310 h 472"/>
                    <a:gd name="T58" fmla="*/ 82 w 315"/>
                    <a:gd name="T59" fmla="*/ 305 h 472"/>
                    <a:gd name="T60" fmla="*/ 76 w 315"/>
                    <a:gd name="T61" fmla="*/ 300 h 472"/>
                    <a:gd name="T62" fmla="*/ 69 w 315"/>
                    <a:gd name="T63" fmla="*/ 307 h 472"/>
                    <a:gd name="T64" fmla="*/ 64 w 315"/>
                    <a:gd name="T65" fmla="*/ 311 h 472"/>
                    <a:gd name="T66" fmla="*/ 58 w 315"/>
                    <a:gd name="T67" fmla="*/ 316 h 472"/>
                    <a:gd name="T68" fmla="*/ 52 w 315"/>
                    <a:gd name="T69" fmla="*/ 319 h 472"/>
                    <a:gd name="T70" fmla="*/ 46 w 315"/>
                    <a:gd name="T71" fmla="*/ 322 h 472"/>
                    <a:gd name="T72" fmla="*/ 40 w 315"/>
                    <a:gd name="T73" fmla="*/ 323 h 472"/>
                    <a:gd name="T74" fmla="*/ 34 w 315"/>
                    <a:gd name="T75" fmla="*/ 322 h 472"/>
                    <a:gd name="T76" fmla="*/ 29 w 315"/>
                    <a:gd name="T77" fmla="*/ 318 h 472"/>
                    <a:gd name="T78" fmla="*/ 24 w 315"/>
                    <a:gd name="T79" fmla="*/ 311 h 472"/>
                    <a:gd name="T80" fmla="*/ 21 w 315"/>
                    <a:gd name="T81" fmla="*/ 300 h 472"/>
                    <a:gd name="T82" fmla="*/ 20 w 315"/>
                    <a:gd name="T83" fmla="*/ 285 h 472"/>
                    <a:gd name="T84" fmla="*/ 22 w 315"/>
                    <a:gd name="T85" fmla="*/ 270 h 472"/>
                    <a:gd name="T86" fmla="*/ 26 w 315"/>
                    <a:gd name="T87" fmla="*/ 254 h 472"/>
                    <a:gd name="T88" fmla="*/ 32 w 315"/>
                    <a:gd name="T89" fmla="*/ 239 h 472"/>
                    <a:gd name="T90" fmla="*/ 40 w 315"/>
                    <a:gd name="T91" fmla="*/ 223 h 472"/>
                    <a:gd name="T92" fmla="*/ 49 w 315"/>
                    <a:gd name="T93" fmla="*/ 208 h 472"/>
                    <a:gd name="T94" fmla="*/ 58 w 315"/>
                    <a:gd name="T95" fmla="*/ 193 h 472"/>
                    <a:gd name="T96" fmla="*/ 67 w 315"/>
                    <a:gd name="T97" fmla="*/ 180 h 472"/>
                    <a:gd name="T98" fmla="*/ 76 w 315"/>
                    <a:gd name="T99" fmla="*/ 168 h 472"/>
                    <a:gd name="T100" fmla="*/ 84 w 315"/>
                    <a:gd name="T101" fmla="*/ 159 h 472"/>
                    <a:gd name="T102" fmla="*/ 90 w 315"/>
                    <a:gd name="T103" fmla="*/ 151 h 472"/>
                    <a:gd name="T104" fmla="*/ 96 w 315"/>
                    <a:gd name="T105" fmla="*/ 144 h 472"/>
                    <a:gd name="T106" fmla="*/ 170 w 315"/>
                    <a:gd name="T107" fmla="*/ 0 h 472"/>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315"/>
                    <a:gd name="T163" fmla="*/ 0 h 472"/>
                    <a:gd name="T164" fmla="*/ 315 w 315"/>
                    <a:gd name="T165" fmla="*/ 472 h 472"/>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315" h="472">
                      <a:moveTo>
                        <a:pt x="170" y="0"/>
                      </a:moveTo>
                      <a:lnTo>
                        <a:pt x="0" y="0"/>
                      </a:lnTo>
                      <a:lnTo>
                        <a:pt x="0" y="472"/>
                      </a:lnTo>
                      <a:lnTo>
                        <a:pt x="315" y="472"/>
                      </a:lnTo>
                      <a:lnTo>
                        <a:pt x="313" y="451"/>
                      </a:lnTo>
                      <a:lnTo>
                        <a:pt x="312" y="451"/>
                      </a:lnTo>
                      <a:lnTo>
                        <a:pt x="311" y="451"/>
                      </a:lnTo>
                      <a:lnTo>
                        <a:pt x="310" y="451"/>
                      </a:lnTo>
                      <a:lnTo>
                        <a:pt x="309" y="451"/>
                      </a:lnTo>
                      <a:lnTo>
                        <a:pt x="307" y="451"/>
                      </a:lnTo>
                      <a:lnTo>
                        <a:pt x="306" y="451"/>
                      </a:lnTo>
                      <a:lnTo>
                        <a:pt x="305" y="451"/>
                      </a:lnTo>
                      <a:lnTo>
                        <a:pt x="304" y="451"/>
                      </a:lnTo>
                      <a:lnTo>
                        <a:pt x="302" y="451"/>
                      </a:lnTo>
                      <a:lnTo>
                        <a:pt x="301" y="451"/>
                      </a:lnTo>
                      <a:lnTo>
                        <a:pt x="299" y="451"/>
                      </a:lnTo>
                      <a:lnTo>
                        <a:pt x="297" y="451"/>
                      </a:lnTo>
                      <a:lnTo>
                        <a:pt x="295" y="451"/>
                      </a:lnTo>
                      <a:lnTo>
                        <a:pt x="293" y="451"/>
                      </a:lnTo>
                      <a:lnTo>
                        <a:pt x="291" y="451"/>
                      </a:lnTo>
                      <a:lnTo>
                        <a:pt x="289" y="451"/>
                      </a:lnTo>
                      <a:lnTo>
                        <a:pt x="287" y="451"/>
                      </a:lnTo>
                      <a:lnTo>
                        <a:pt x="285" y="451"/>
                      </a:lnTo>
                      <a:lnTo>
                        <a:pt x="282" y="451"/>
                      </a:lnTo>
                      <a:lnTo>
                        <a:pt x="280" y="450"/>
                      </a:lnTo>
                      <a:lnTo>
                        <a:pt x="277" y="450"/>
                      </a:lnTo>
                      <a:lnTo>
                        <a:pt x="275" y="450"/>
                      </a:lnTo>
                      <a:lnTo>
                        <a:pt x="272" y="449"/>
                      </a:lnTo>
                      <a:lnTo>
                        <a:pt x="270" y="449"/>
                      </a:lnTo>
                      <a:lnTo>
                        <a:pt x="267" y="449"/>
                      </a:lnTo>
                      <a:lnTo>
                        <a:pt x="264" y="448"/>
                      </a:lnTo>
                      <a:lnTo>
                        <a:pt x="262" y="448"/>
                      </a:lnTo>
                      <a:lnTo>
                        <a:pt x="259" y="447"/>
                      </a:lnTo>
                      <a:lnTo>
                        <a:pt x="256" y="446"/>
                      </a:lnTo>
                      <a:lnTo>
                        <a:pt x="253" y="445"/>
                      </a:lnTo>
                      <a:lnTo>
                        <a:pt x="250" y="445"/>
                      </a:lnTo>
                      <a:lnTo>
                        <a:pt x="247" y="444"/>
                      </a:lnTo>
                      <a:lnTo>
                        <a:pt x="244" y="443"/>
                      </a:lnTo>
                      <a:lnTo>
                        <a:pt x="242" y="442"/>
                      </a:lnTo>
                      <a:lnTo>
                        <a:pt x="238" y="441"/>
                      </a:lnTo>
                      <a:lnTo>
                        <a:pt x="235" y="440"/>
                      </a:lnTo>
                      <a:lnTo>
                        <a:pt x="233" y="439"/>
                      </a:lnTo>
                      <a:lnTo>
                        <a:pt x="230" y="438"/>
                      </a:lnTo>
                      <a:lnTo>
                        <a:pt x="227" y="437"/>
                      </a:lnTo>
                      <a:lnTo>
                        <a:pt x="224" y="435"/>
                      </a:lnTo>
                      <a:lnTo>
                        <a:pt x="221" y="433"/>
                      </a:lnTo>
                      <a:lnTo>
                        <a:pt x="218" y="432"/>
                      </a:lnTo>
                      <a:lnTo>
                        <a:pt x="215" y="430"/>
                      </a:lnTo>
                      <a:lnTo>
                        <a:pt x="212" y="429"/>
                      </a:lnTo>
                      <a:lnTo>
                        <a:pt x="209" y="427"/>
                      </a:lnTo>
                      <a:lnTo>
                        <a:pt x="207" y="425"/>
                      </a:lnTo>
                      <a:lnTo>
                        <a:pt x="203" y="423"/>
                      </a:lnTo>
                      <a:lnTo>
                        <a:pt x="201" y="421"/>
                      </a:lnTo>
                      <a:lnTo>
                        <a:pt x="198" y="419"/>
                      </a:lnTo>
                      <a:lnTo>
                        <a:pt x="195" y="417"/>
                      </a:lnTo>
                      <a:lnTo>
                        <a:pt x="192" y="414"/>
                      </a:lnTo>
                      <a:lnTo>
                        <a:pt x="190" y="412"/>
                      </a:lnTo>
                      <a:lnTo>
                        <a:pt x="188" y="409"/>
                      </a:lnTo>
                      <a:lnTo>
                        <a:pt x="185" y="407"/>
                      </a:lnTo>
                      <a:lnTo>
                        <a:pt x="182" y="404"/>
                      </a:lnTo>
                      <a:lnTo>
                        <a:pt x="180" y="401"/>
                      </a:lnTo>
                      <a:lnTo>
                        <a:pt x="178" y="398"/>
                      </a:lnTo>
                      <a:lnTo>
                        <a:pt x="175" y="395"/>
                      </a:lnTo>
                      <a:lnTo>
                        <a:pt x="173" y="391"/>
                      </a:lnTo>
                      <a:lnTo>
                        <a:pt x="171" y="389"/>
                      </a:lnTo>
                      <a:lnTo>
                        <a:pt x="139" y="331"/>
                      </a:lnTo>
                      <a:lnTo>
                        <a:pt x="136" y="312"/>
                      </a:lnTo>
                      <a:lnTo>
                        <a:pt x="127" y="329"/>
                      </a:lnTo>
                      <a:lnTo>
                        <a:pt x="127" y="331"/>
                      </a:lnTo>
                      <a:lnTo>
                        <a:pt x="126" y="332"/>
                      </a:lnTo>
                      <a:lnTo>
                        <a:pt x="126" y="333"/>
                      </a:lnTo>
                      <a:lnTo>
                        <a:pt x="126" y="335"/>
                      </a:lnTo>
                      <a:lnTo>
                        <a:pt x="125" y="337"/>
                      </a:lnTo>
                      <a:lnTo>
                        <a:pt x="125" y="338"/>
                      </a:lnTo>
                      <a:lnTo>
                        <a:pt x="124" y="340"/>
                      </a:lnTo>
                      <a:lnTo>
                        <a:pt x="124" y="342"/>
                      </a:lnTo>
                      <a:lnTo>
                        <a:pt x="123" y="345"/>
                      </a:lnTo>
                      <a:lnTo>
                        <a:pt x="122" y="346"/>
                      </a:lnTo>
                      <a:lnTo>
                        <a:pt x="121" y="349"/>
                      </a:lnTo>
                      <a:lnTo>
                        <a:pt x="121" y="351"/>
                      </a:lnTo>
                      <a:lnTo>
                        <a:pt x="120" y="353"/>
                      </a:lnTo>
                      <a:lnTo>
                        <a:pt x="118" y="355"/>
                      </a:lnTo>
                      <a:lnTo>
                        <a:pt x="117" y="357"/>
                      </a:lnTo>
                      <a:lnTo>
                        <a:pt x="116" y="358"/>
                      </a:lnTo>
                      <a:lnTo>
                        <a:pt x="114" y="361"/>
                      </a:lnTo>
                      <a:lnTo>
                        <a:pt x="113" y="362"/>
                      </a:lnTo>
                      <a:lnTo>
                        <a:pt x="111" y="363"/>
                      </a:lnTo>
                      <a:lnTo>
                        <a:pt x="110" y="364"/>
                      </a:lnTo>
                      <a:lnTo>
                        <a:pt x="108" y="366"/>
                      </a:lnTo>
                      <a:lnTo>
                        <a:pt x="107" y="366"/>
                      </a:lnTo>
                      <a:lnTo>
                        <a:pt x="106" y="366"/>
                      </a:lnTo>
                      <a:lnTo>
                        <a:pt x="105" y="367"/>
                      </a:lnTo>
                      <a:lnTo>
                        <a:pt x="104" y="367"/>
                      </a:lnTo>
                      <a:lnTo>
                        <a:pt x="103" y="367"/>
                      </a:lnTo>
                      <a:lnTo>
                        <a:pt x="102" y="367"/>
                      </a:lnTo>
                      <a:lnTo>
                        <a:pt x="101" y="367"/>
                      </a:lnTo>
                      <a:lnTo>
                        <a:pt x="100" y="367"/>
                      </a:lnTo>
                      <a:lnTo>
                        <a:pt x="99" y="367"/>
                      </a:lnTo>
                      <a:lnTo>
                        <a:pt x="98" y="367"/>
                      </a:lnTo>
                      <a:lnTo>
                        <a:pt x="96" y="367"/>
                      </a:lnTo>
                      <a:lnTo>
                        <a:pt x="95" y="366"/>
                      </a:lnTo>
                      <a:lnTo>
                        <a:pt x="94" y="366"/>
                      </a:lnTo>
                      <a:lnTo>
                        <a:pt x="93" y="365"/>
                      </a:lnTo>
                      <a:lnTo>
                        <a:pt x="91" y="364"/>
                      </a:lnTo>
                      <a:lnTo>
                        <a:pt x="90" y="364"/>
                      </a:lnTo>
                      <a:lnTo>
                        <a:pt x="88" y="363"/>
                      </a:lnTo>
                      <a:lnTo>
                        <a:pt x="87" y="362"/>
                      </a:lnTo>
                      <a:lnTo>
                        <a:pt x="86" y="361"/>
                      </a:lnTo>
                      <a:lnTo>
                        <a:pt x="85" y="360"/>
                      </a:lnTo>
                      <a:lnTo>
                        <a:pt x="83" y="359"/>
                      </a:lnTo>
                      <a:lnTo>
                        <a:pt x="82" y="358"/>
                      </a:lnTo>
                      <a:lnTo>
                        <a:pt x="81" y="357"/>
                      </a:lnTo>
                      <a:lnTo>
                        <a:pt x="81" y="356"/>
                      </a:lnTo>
                      <a:lnTo>
                        <a:pt x="79" y="354"/>
                      </a:lnTo>
                      <a:lnTo>
                        <a:pt x="78" y="352"/>
                      </a:lnTo>
                      <a:lnTo>
                        <a:pt x="77" y="350"/>
                      </a:lnTo>
                      <a:lnTo>
                        <a:pt x="76" y="347"/>
                      </a:lnTo>
                      <a:lnTo>
                        <a:pt x="75" y="346"/>
                      </a:lnTo>
                      <a:lnTo>
                        <a:pt x="75" y="345"/>
                      </a:lnTo>
                      <a:lnTo>
                        <a:pt x="75" y="343"/>
                      </a:lnTo>
                      <a:lnTo>
                        <a:pt x="75" y="342"/>
                      </a:lnTo>
                      <a:lnTo>
                        <a:pt x="74" y="341"/>
                      </a:lnTo>
                      <a:lnTo>
                        <a:pt x="74" y="340"/>
                      </a:lnTo>
                      <a:lnTo>
                        <a:pt x="74" y="339"/>
                      </a:lnTo>
                      <a:lnTo>
                        <a:pt x="74" y="338"/>
                      </a:lnTo>
                      <a:lnTo>
                        <a:pt x="74" y="336"/>
                      </a:lnTo>
                      <a:lnTo>
                        <a:pt x="74" y="335"/>
                      </a:lnTo>
                      <a:lnTo>
                        <a:pt x="74" y="334"/>
                      </a:lnTo>
                      <a:lnTo>
                        <a:pt x="74" y="333"/>
                      </a:lnTo>
                      <a:lnTo>
                        <a:pt x="74" y="330"/>
                      </a:lnTo>
                      <a:lnTo>
                        <a:pt x="75" y="328"/>
                      </a:lnTo>
                      <a:lnTo>
                        <a:pt x="75" y="327"/>
                      </a:lnTo>
                      <a:lnTo>
                        <a:pt x="75" y="325"/>
                      </a:lnTo>
                      <a:lnTo>
                        <a:pt x="75" y="324"/>
                      </a:lnTo>
                      <a:lnTo>
                        <a:pt x="75" y="323"/>
                      </a:lnTo>
                      <a:lnTo>
                        <a:pt x="76" y="321"/>
                      </a:lnTo>
                      <a:lnTo>
                        <a:pt x="77" y="319"/>
                      </a:lnTo>
                      <a:lnTo>
                        <a:pt x="77" y="317"/>
                      </a:lnTo>
                      <a:lnTo>
                        <a:pt x="78" y="315"/>
                      </a:lnTo>
                      <a:lnTo>
                        <a:pt x="79" y="313"/>
                      </a:lnTo>
                      <a:lnTo>
                        <a:pt x="79" y="312"/>
                      </a:lnTo>
                      <a:lnTo>
                        <a:pt x="79" y="310"/>
                      </a:lnTo>
                      <a:lnTo>
                        <a:pt x="80" y="309"/>
                      </a:lnTo>
                      <a:lnTo>
                        <a:pt x="81" y="307"/>
                      </a:lnTo>
                      <a:lnTo>
                        <a:pt x="82" y="305"/>
                      </a:lnTo>
                      <a:lnTo>
                        <a:pt x="78" y="298"/>
                      </a:lnTo>
                      <a:lnTo>
                        <a:pt x="77" y="299"/>
                      </a:lnTo>
                      <a:lnTo>
                        <a:pt x="76" y="300"/>
                      </a:lnTo>
                      <a:lnTo>
                        <a:pt x="75" y="301"/>
                      </a:lnTo>
                      <a:lnTo>
                        <a:pt x="73" y="303"/>
                      </a:lnTo>
                      <a:lnTo>
                        <a:pt x="71" y="304"/>
                      </a:lnTo>
                      <a:lnTo>
                        <a:pt x="70" y="306"/>
                      </a:lnTo>
                      <a:lnTo>
                        <a:pt x="69" y="307"/>
                      </a:lnTo>
                      <a:lnTo>
                        <a:pt x="68" y="307"/>
                      </a:lnTo>
                      <a:lnTo>
                        <a:pt x="67" y="308"/>
                      </a:lnTo>
                      <a:lnTo>
                        <a:pt x="66" y="309"/>
                      </a:lnTo>
                      <a:lnTo>
                        <a:pt x="65" y="310"/>
                      </a:lnTo>
                      <a:lnTo>
                        <a:pt x="64" y="311"/>
                      </a:lnTo>
                      <a:lnTo>
                        <a:pt x="63" y="312"/>
                      </a:lnTo>
                      <a:lnTo>
                        <a:pt x="62" y="313"/>
                      </a:lnTo>
                      <a:lnTo>
                        <a:pt x="60" y="314"/>
                      </a:lnTo>
                      <a:lnTo>
                        <a:pt x="59" y="314"/>
                      </a:lnTo>
                      <a:lnTo>
                        <a:pt x="58" y="316"/>
                      </a:lnTo>
                      <a:lnTo>
                        <a:pt x="57" y="316"/>
                      </a:lnTo>
                      <a:lnTo>
                        <a:pt x="56" y="317"/>
                      </a:lnTo>
                      <a:lnTo>
                        <a:pt x="55" y="318"/>
                      </a:lnTo>
                      <a:lnTo>
                        <a:pt x="53" y="318"/>
                      </a:lnTo>
                      <a:lnTo>
                        <a:pt x="52" y="319"/>
                      </a:lnTo>
                      <a:lnTo>
                        <a:pt x="51" y="320"/>
                      </a:lnTo>
                      <a:lnTo>
                        <a:pt x="50" y="320"/>
                      </a:lnTo>
                      <a:lnTo>
                        <a:pt x="48" y="321"/>
                      </a:lnTo>
                      <a:lnTo>
                        <a:pt x="47" y="322"/>
                      </a:lnTo>
                      <a:lnTo>
                        <a:pt x="46" y="322"/>
                      </a:lnTo>
                      <a:lnTo>
                        <a:pt x="44" y="322"/>
                      </a:lnTo>
                      <a:lnTo>
                        <a:pt x="43" y="322"/>
                      </a:lnTo>
                      <a:lnTo>
                        <a:pt x="42" y="323"/>
                      </a:lnTo>
                      <a:lnTo>
                        <a:pt x="41" y="323"/>
                      </a:lnTo>
                      <a:lnTo>
                        <a:pt x="40" y="323"/>
                      </a:lnTo>
                      <a:lnTo>
                        <a:pt x="38" y="323"/>
                      </a:lnTo>
                      <a:lnTo>
                        <a:pt x="37" y="323"/>
                      </a:lnTo>
                      <a:lnTo>
                        <a:pt x="36" y="322"/>
                      </a:lnTo>
                      <a:lnTo>
                        <a:pt x="35" y="322"/>
                      </a:lnTo>
                      <a:lnTo>
                        <a:pt x="34" y="322"/>
                      </a:lnTo>
                      <a:lnTo>
                        <a:pt x="33" y="321"/>
                      </a:lnTo>
                      <a:lnTo>
                        <a:pt x="32" y="320"/>
                      </a:lnTo>
                      <a:lnTo>
                        <a:pt x="31" y="319"/>
                      </a:lnTo>
                      <a:lnTo>
                        <a:pt x="30" y="319"/>
                      </a:lnTo>
                      <a:lnTo>
                        <a:pt x="29" y="318"/>
                      </a:lnTo>
                      <a:lnTo>
                        <a:pt x="28" y="317"/>
                      </a:lnTo>
                      <a:lnTo>
                        <a:pt x="27" y="315"/>
                      </a:lnTo>
                      <a:lnTo>
                        <a:pt x="26" y="314"/>
                      </a:lnTo>
                      <a:lnTo>
                        <a:pt x="25" y="313"/>
                      </a:lnTo>
                      <a:lnTo>
                        <a:pt x="24" y="311"/>
                      </a:lnTo>
                      <a:lnTo>
                        <a:pt x="24" y="309"/>
                      </a:lnTo>
                      <a:lnTo>
                        <a:pt x="23" y="307"/>
                      </a:lnTo>
                      <a:lnTo>
                        <a:pt x="23" y="305"/>
                      </a:lnTo>
                      <a:lnTo>
                        <a:pt x="22" y="302"/>
                      </a:lnTo>
                      <a:lnTo>
                        <a:pt x="21" y="300"/>
                      </a:lnTo>
                      <a:lnTo>
                        <a:pt x="21" y="297"/>
                      </a:lnTo>
                      <a:lnTo>
                        <a:pt x="21" y="295"/>
                      </a:lnTo>
                      <a:lnTo>
                        <a:pt x="20" y="292"/>
                      </a:lnTo>
                      <a:lnTo>
                        <a:pt x="20" y="289"/>
                      </a:lnTo>
                      <a:lnTo>
                        <a:pt x="20" y="285"/>
                      </a:lnTo>
                      <a:lnTo>
                        <a:pt x="20" y="283"/>
                      </a:lnTo>
                      <a:lnTo>
                        <a:pt x="20" y="279"/>
                      </a:lnTo>
                      <a:lnTo>
                        <a:pt x="21" y="276"/>
                      </a:lnTo>
                      <a:lnTo>
                        <a:pt x="21" y="273"/>
                      </a:lnTo>
                      <a:lnTo>
                        <a:pt x="22" y="270"/>
                      </a:lnTo>
                      <a:lnTo>
                        <a:pt x="22" y="267"/>
                      </a:lnTo>
                      <a:lnTo>
                        <a:pt x="23" y="264"/>
                      </a:lnTo>
                      <a:lnTo>
                        <a:pt x="24" y="261"/>
                      </a:lnTo>
                      <a:lnTo>
                        <a:pt x="25" y="258"/>
                      </a:lnTo>
                      <a:lnTo>
                        <a:pt x="26" y="254"/>
                      </a:lnTo>
                      <a:lnTo>
                        <a:pt x="27" y="251"/>
                      </a:lnTo>
                      <a:lnTo>
                        <a:pt x="28" y="248"/>
                      </a:lnTo>
                      <a:lnTo>
                        <a:pt x="29" y="245"/>
                      </a:lnTo>
                      <a:lnTo>
                        <a:pt x="31" y="241"/>
                      </a:lnTo>
                      <a:lnTo>
                        <a:pt x="32" y="239"/>
                      </a:lnTo>
                      <a:lnTo>
                        <a:pt x="33" y="235"/>
                      </a:lnTo>
                      <a:lnTo>
                        <a:pt x="35" y="232"/>
                      </a:lnTo>
                      <a:lnTo>
                        <a:pt x="36" y="229"/>
                      </a:lnTo>
                      <a:lnTo>
                        <a:pt x="38" y="226"/>
                      </a:lnTo>
                      <a:lnTo>
                        <a:pt x="40" y="223"/>
                      </a:lnTo>
                      <a:lnTo>
                        <a:pt x="42" y="220"/>
                      </a:lnTo>
                      <a:lnTo>
                        <a:pt x="43" y="217"/>
                      </a:lnTo>
                      <a:lnTo>
                        <a:pt x="45" y="213"/>
                      </a:lnTo>
                      <a:lnTo>
                        <a:pt x="47" y="210"/>
                      </a:lnTo>
                      <a:lnTo>
                        <a:pt x="49" y="208"/>
                      </a:lnTo>
                      <a:lnTo>
                        <a:pt x="51" y="204"/>
                      </a:lnTo>
                      <a:lnTo>
                        <a:pt x="52" y="202"/>
                      </a:lnTo>
                      <a:lnTo>
                        <a:pt x="54" y="199"/>
                      </a:lnTo>
                      <a:lnTo>
                        <a:pt x="56" y="196"/>
                      </a:lnTo>
                      <a:lnTo>
                        <a:pt x="58" y="193"/>
                      </a:lnTo>
                      <a:lnTo>
                        <a:pt x="60" y="190"/>
                      </a:lnTo>
                      <a:lnTo>
                        <a:pt x="62" y="187"/>
                      </a:lnTo>
                      <a:lnTo>
                        <a:pt x="64" y="185"/>
                      </a:lnTo>
                      <a:lnTo>
                        <a:pt x="66" y="182"/>
                      </a:lnTo>
                      <a:lnTo>
                        <a:pt x="67" y="180"/>
                      </a:lnTo>
                      <a:lnTo>
                        <a:pt x="69" y="177"/>
                      </a:lnTo>
                      <a:lnTo>
                        <a:pt x="71" y="175"/>
                      </a:lnTo>
                      <a:lnTo>
                        <a:pt x="73" y="173"/>
                      </a:lnTo>
                      <a:lnTo>
                        <a:pt x="75" y="170"/>
                      </a:lnTo>
                      <a:lnTo>
                        <a:pt x="76" y="168"/>
                      </a:lnTo>
                      <a:lnTo>
                        <a:pt x="78" y="166"/>
                      </a:lnTo>
                      <a:lnTo>
                        <a:pt x="79" y="164"/>
                      </a:lnTo>
                      <a:lnTo>
                        <a:pt x="81" y="162"/>
                      </a:lnTo>
                      <a:lnTo>
                        <a:pt x="83" y="160"/>
                      </a:lnTo>
                      <a:lnTo>
                        <a:pt x="84" y="159"/>
                      </a:lnTo>
                      <a:lnTo>
                        <a:pt x="86" y="157"/>
                      </a:lnTo>
                      <a:lnTo>
                        <a:pt x="87" y="155"/>
                      </a:lnTo>
                      <a:lnTo>
                        <a:pt x="88" y="153"/>
                      </a:lnTo>
                      <a:lnTo>
                        <a:pt x="90" y="152"/>
                      </a:lnTo>
                      <a:lnTo>
                        <a:pt x="90" y="151"/>
                      </a:lnTo>
                      <a:lnTo>
                        <a:pt x="92" y="149"/>
                      </a:lnTo>
                      <a:lnTo>
                        <a:pt x="93" y="148"/>
                      </a:lnTo>
                      <a:lnTo>
                        <a:pt x="94" y="147"/>
                      </a:lnTo>
                      <a:lnTo>
                        <a:pt x="95" y="146"/>
                      </a:lnTo>
                      <a:lnTo>
                        <a:pt x="96" y="144"/>
                      </a:lnTo>
                      <a:lnTo>
                        <a:pt x="97" y="144"/>
                      </a:lnTo>
                      <a:lnTo>
                        <a:pt x="98" y="144"/>
                      </a:lnTo>
                      <a:lnTo>
                        <a:pt x="90" y="128"/>
                      </a:lnTo>
                      <a:lnTo>
                        <a:pt x="137" y="39"/>
                      </a:lnTo>
                      <a:lnTo>
                        <a:pt x="170" y="0"/>
                      </a:lnTo>
                      <a:close/>
                    </a:path>
                  </a:pathLst>
                </a:custGeom>
                <a:solidFill>
                  <a:srgbClr val="FFFFC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378" name="Freeform 273"/>
                <p:cNvSpPr>
                  <a:spLocks/>
                </p:cNvSpPr>
                <p:nvPr/>
              </p:nvSpPr>
              <p:spPr bwMode="auto">
                <a:xfrm>
                  <a:off x="3214" y="2063"/>
                  <a:ext cx="314" cy="464"/>
                </a:xfrm>
                <a:custGeom>
                  <a:avLst/>
                  <a:gdLst>
                    <a:gd name="T0" fmla="*/ 78 w 314"/>
                    <a:gd name="T1" fmla="*/ 30 h 464"/>
                    <a:gd name="T2" fmla="*/ 58 w 314"/>
                    <a:gd name="T3" fmla="*/ 100 h 464"/>
                    <a:gd name="T4" fmla="*/ 60 w 314"/>
                    <a:gd name="T5" fmla="*/ 99 h 464"/>
                    <a:gd name="T6" fmla="*/ 64 w 314"/>
                    <a:gd name="T7" fmla="*/ 98 h 464"/>
                    <a:gd name="T8" fmla="*/ 70 w 314"/>
                    <a:gd name="T9" fmla="*/ 97 h 464"/>
                    <a:gd name="T10" fmla="*/ 77 w 314"/>
                    <a:gd name="T11" fmla="*/ 96 h 464"/>
                    <a:gd name="T12" fmla="*/ 85 w 314"/>
                    <a:gd name="T13" fmla="*/ 95 h 464"/>
                    <a:gd name="T14" fmla="*/ 94 w 314"/>
                    <a:gd name="T15" fmla="*/ 94 h 464"/>
                    <a:gd name="T16" fmla="*/ 104 w 314"/>
                    <a:gd name="T17" fmla="*/ 93 h 464"/>
                    <a:gd name="T18" fmla="*/ 115 w 314"/>
                    <a:gd name="T19" fmla="*/ 93 h 464"/>
                    <a:gd name="T20" fmla="*/ 126 w 314"/>
                    <a:gd name="T21" fmla="*/ 93 h 464"/>
                    <a:gd name="T22" fmla="*/ 138 w 314"/>
                    <a:gd name="T23" fmla="*/ 94 h 464"/>
                    <a:gd name="T24" fmla="*/ 151 w 314"/>
                    <a:gd name="T25" fmla="*/ 95 h 464"/>
                    <a:gd name="T26" fmla="*/ 164 w 314"/>
                    <a:gd name="T27" fmla="*/ 97 h 464"/>
                    <a:gd name="T28" fmla="*/ 176 w 314"/>
                    <a:gd name="T29" fmla="*/ 100 h 464"/>
                    <a:gd name="T30" fmla="*/ 189 w 314"/>
                    <a:gd name="T31" fmla="*/ 104 h 464"/>
                    <a:gd name="T32" fmla="*/ 203 w 314"/>
                    <a:gd name="T33" fmla="*/ 109 h 464"/>
                    <a:gd name="T34" fmla="*/ 215 w 314"/>
                    <a:gd name="T35" fmla="*/ 114 h 464"/>
                    <a:gd name="T36" fmla="*/ 227 w 314"/>
                    <a:gd name="T37" fmla="*/ 122 h 464"/>
                    <a:gd name="T38" fmla="*/ 240 w 314"/>
                    <a:gd name="T39" fmla="*/ 130 h 464"/>
                    <a:gd name="T40" fmla="*/ 251 w 314"/>
                    <a:gd name="T41" fmla="*/ 140 h 464"/>
                    <a:gd name="T42" fmla="*/ 262 w 314"/>
                    <a:gd name="T43" fmla="*/ 151 h 464"/>
                    <a:gd name="T44" fmla="*/ 272 w 314"/>
                    <a:gd name="T45" fmla="*/ 164 h 464"/>
                    <a:gd name="T46" fmla="*/ 280 w 314"/>
                    <a:gd name="T47" fmla="*/ 177 h 464"/>
                    <a:gd name="T48" fmla="*/ 286 w 314"/>
                    <a:gd name="T49" fmla="*/ 191 h 464"/>
                    <a:gd name="T50" fmla="*/ 292 w 314"/>
                    <a:gd name="T51" fmla="*/ 205 h 464"/>
                    <a:gd name="T52" fmla="*/ 296 w 314"/>
                    <a:gd name="T53" fmla="*/ 219 h 464"/>
                    <a:gd name="T54" fmla="*/ 299 w 314"/>
                    <a:gd name="T55" fmla="*/ 233 h 464"/>
                    <a:gd name="T56" fmla="*/ 301 w 314"/>
                    <a:gd name="T57" fmla="*/ 247 h 464"/>
                    <a:gd name="T58" fmla="*/ 301 w 314"/>
                    <a:gd name="T59" fmla="*/ 261 h 464"/>
                    <a:gd name="T60" fmla="*/ 301 w 314"/>
                    <a:gd name="T61" fmla="*/ 275 h 464"/>
                    <a:gd name="T62" fmla="*/ 301 w 314"/>
                    <a:gd name="T63" fmla="*/ 288 h 464"/>
                    <a:gd name="T64" fmla="*/ 300 w 314"/>
                    <a:gd name="T65" fmla="*/ 302 h 464"/>
                    <a:gd name="T66" fmla="*/ 298 w 314"/>
                    <a:gd name="T67" fmla="*/ 314 h 464"/>
                    <a:gd name="T68" fmla="*/ 297 w 314"/>
                    <a:gd name="T69" fmla="*/ 325 h 464"/>
                    <a:gd name="T70" fmla="*/ 294 w 314"/>
                    <a:gd name="T71" fmla="*/ 336 h 464"/>
                    <a:gd name="T72" fmla="*/ 292 w 314"/>
                    <a:gd name="T73" fmla="*/ 346 h 464"/>
                    <a:gd name="T74" fmla="*/ 289 w 314"/>
                    <a:gd name="T75" fmla="*/ 354 h 464"/>
                    <a:gd name="T76" fmla="*/ 287 w 314"/>
                    <a:gd name="T77" fmla="*/ 362 h 464"/>
                    <a:gd name="T78" fmla="*/ 285 w 314"/>
                    <a:gd name="T79" fmla="*/ 369 h 464"/>
                    <a:gd name="T80" fmla="*/ 284 w 314"/>
                    <a:gd name="T81" fmla="*/ 374 h 464"/>
                    <a:gd name="T82" fmla="*/ 282 w 314"/>
                    <a:gd name="T83" fmla="*/ 377 h 464"/>
                    <a:gd name="T84" fmla="*/ 281 w 314"/>
                    <a:gd name="T85" fmla="*/ 380 h 464"/>
                    <a:gd name="T86" fmla="*/ 143 w 314"/>
                    <a:gd name="T87" fmla="*/ 464 h 464"/>
                    <a:gd name="T88" fmla="*/ 0 w 314"/>
                    <a:gd name="T89" fmla="*/ 0 h 464"/>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314"/>
                    <a:gd name="T136" fmla="*/ 0 h 464"/>
                    <a:gd name="T137" fmla="*/ 314 w 314"/>
                    <a:gd name="T138" fmla="*/ 464 h 464"/>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314" h="464">
                      <a:moveTo>
                        <a:pt x="0" y="0"/>
                      </a:moveTo>
                      <a:lnTo>
                        <a:pt x="11" y="29"/>
                      </a:lnTo>
                      <a:lnTo>
                        <a:pt x="78" y="30"/>
                      </a:lnTo>
                      <a:lnTo>
                        <a:pt x="45" y="86"/>
                      </a:lnTo>
                      <a:lnTo>
                        <a:pt x="57" y="100"/>
                      </a:lnTo>
                      <a:lnTo>
                        <a:pt x="58" y="100"/>
                      </a:lnTo>
                      <a:lnTo>
                        <a:pt x="59" y="99"/>
                      </a:lnTo>
                      <a:lnTo>
                        <a:pt x="60" y="99"/>
                      </a:lnTo>
                      <a:lnTo>
                        <a:pt x="61" y="99"/>
                      </a:lnTo>
                      <a:lnTo>
                        <a:pt x="63" y="99"/>
                      </a:lnTo>
                      <a:lnTo>
                        <a:pt x="64" y="98"/>
                      </a:lnTo>
                      <a:lnTo>
                        <a:pt x="66" y="97"/>
                      </a:lnTo>
                      <a:lnTo>
                        <a:pt x="68" y="97"/>
                      </a:lnTo>
                      <a:lnTo>
                        <a:pt x="70" y="97"/>
                      </a:lnTo>
                      <a:lnTo>
                        <a:pt x="72" y="96"/>
                      </a:lnTo>
                      <a:lnTo>
                        <a:pt x="75" y="96"/>
                      </a:lnTo>
                      <a:lnTo>
                        <a:pt x="77" y="96"/>
                      </a:lnTo>
                      <a:lnTo>
                        <a:pt x="79" y="96"/>
                      </a:lnTo>
                      <a:lnTo>
                        <a:pt x="82" y="95"/>
                      </a:lnTo>
                      <a:lnTo>
                        <a:pt x="85" y="95"/>
                      </a:lnTo>
                      <a:lnTo>
                        <a:pt x="88" y="94"/>
                      </a:lnTo>
                      <a:lnTo>
                        <a:pt x="91" y="94"/>
                      </a:lnTo>
                      <a:lnTo>
                        <a:pt x="94" y="94"/>
                      </a:lnTo>
                      <a:lnTo>
                        <a:pt x="97" y="94"/>
                      </a:lnTo>
                      <a:lnTo>
                        <a:pt x="100" y="93"/>
                      </a:lnTo>
                      <a:lnTo>
                        <a:pt x="104" y="93"/>
                      </a:lnTo>
                      <a:lnTo>
                        <a:pt x="107" y="93"/>
                      </a:lnTo>
                      <a:lnTo>
                        <a:pt x="111" y="93"/>
                      </a:lnTo>
                      <a:lnTo>
                        <a:pt x="115" y="93"/>
                      </a:lnTo>
                      <a:lnTo>
                        <a:pt x="119" y="93"/>
                      </a:lnTo>
                      <a:lnTo>
                        <a:pt x="122" y="93"/>
                      </a:lnTo>
                      <a:lnTo>
                        <a:pt x="126" y="93"/>
                      </a:lnTo>
                      <a:lnTo>
                        <a:pt x="130" y="93"/>
                      </a:lnTo>
                      <a:lnTo>
                        <a:pt x="134" y="94"/>
                      </a:lnTo>
                      <a:lnTo>
                        <a:pt x="138" y="94"/>
                      </a:lnTo>
                      <a:lnTo>
                        <a:pt x="142" y="94"/>
                      </a:lnTo>
                      <a:lnTo>
                        <a:pt x="147" y="95"/>
                      </a:lnTo>
                      <a:lnTo>
                        <a:pt x="151" y="95"/>
                      </a:lnTo>
                      <a:lnTo>
                        <a:pt x="155" y="96"/>
                      </a:lnTo>
                      <a:lnTo>
                        <a:pt x="159" y="96"/>
                      </a:lnTo>
                      <a:lnTo>
                        <a:pt x="164" y="97"/>
                      </a:lnTo>
                      <a:lnTo>
                        <a:pt x="168" y="98"/>
                      </a:lnTo>
                      <a:lnTo>
                        <a:pt x="172" y="99"/>
                      </a:lnTo>
                      <a:lnTo>
                        <a:pt x="176" y="100"/>
                      </a:lnTo>
                      <a:lnTo>
                        <a:pt x="181" y="101"/>
                      </a:lnTo>
                      <a:lnTo>
                        <a:pt x="185" y="102"/>
                      </a:lnTo>
                      <a:lnTo>
                        <a:pt x="189" y="104"/>
                      </a:lnTo>
                      <a:lnTo>
                        <a:pt x="194" y="105"/>
                      </a:lnTo>
                      <a:lnTo>
                        <a:pt x="198" y="107"/>
                      </a:lnTo>
                      <a:lnTo>
                        <a:pt x="203" y="109"/>
                      </a:lnTo>
                      <a:lnTo>
                        <a:pt x="207" y="111"/>
                      </a:lnTo>
                      <a:lnTo>
                        <a:pt x="211" y="112"/>
                      </a:lnTo>
                      <a:lnTo>
                        <a:pt x="215" y="114"/>
                      </a:lnTo>
                      <a:lnTo>
                        <a:pt x="219" y="117"/>
                      </a:lnTo>
                      <a:lnTo>
                        <a:pt x="223" y="119"/>
                      </a:lnTo>
                      <a:lnTo>
                        <a:pt x="227" y="122"/>
                      </a:lnTo>
                      <a:lnTo>
                        <a:pt x="232" y="124"/>
                      </a:lnTo>
                      <a:lnTo>
                        <a:pt x="236" y="127"/>
                      </a:lnTo>
                      <a:lnTo>
                        <a:pt x="240" y="130"/>
                      </a:lnTo>
                      <a:lnTo>
                        <a:pt x="243" y="133"/>
                      </a:lnTo>
                      <a:lnTo>
                        <a:pt x="247" y="137"/>
                      </a:lnTo>
                      <a:lnTo>
                        <a:pt x="251" y="140"/>
                      </a:lnTo>
                      <a:lnTo>
                        <a:pt x="254" y="144"/>
                      </a:lnTo>
                      <a:lnTo>
                        <a:pt x="258" y="148"/>
                      </a:lnTo>
                      <a:lnTo>
                        <a:pt x="262" y="151"/>
                      </a:lnTo>
                      <a:lnTo>
                        <a:pt x="266" y="156"/>
                      </a:lnTo>
                      <a:lnTo>
                        <a:pt x="269" y="160"/>
                      </a:lnTo>
                      <a:lnTo>
                        <a:pt x="272" y="164"/>
                      </a:lnTo>
                      <a:lnTo>
                        <a:pt x="274" y="168"/>
                      </a:lnTo>
                      <a:lnTo>
                        <a:pt x="277" y="173"/>
                      </a:lnTo>
                      <a:lnTo>
                        <a:pt x="280" y="177"/>
                      </a:lnTo>
                      <a:lnTo>
                        <a:pt x="282" y="182"/>
                      </a:lnTo>
                      <a:lnTo>
                        <a:pt x="284" y="186"/>
                      </a:lnTo>
                      <a:lnTo>
                        <a:pt x="286" y="191"/>
                      </a:lnTo>
                      <a:lnTo>
                        <a:pt x="288" y="195"/>
                      </a:lnTo>
                      <a:lnTo>
                        <a:pt x="290" y="200"/>
                      </a:lnTo>
                      <a:lnTo>
                        <a:pt x="292" y="205"/>
                      </a:lnTo>
                      <a:lnTo>
                        <a:pt x="293" y="209"/>
                      </a:lnTo>
                      <a:lnTo>
                        <a:pt x="294" y="214"/>
                      </a:lnTo>
                      <a:lnTo>
                        <a:pt x="296" y="219"/>
                      </a:lnTo>
                      <a:lnTo>
                        <a:pt x="297" y="223"/>
                      </a:lnTo>
                      <a:lnTo>
                        <a:pt x="298" y="228"/>
                      </a:lnTo>
                      <a:lnTo>
                        <a:pt x="299" y="233"/>
                      </a:lnTo>
                      <a:lnTo>
                        <a:pt x="300" y="238"/>
                      </a:lnTo>
                      <a:lnTo>
                        <a:pt x="300" y="242"/>
                      </a:lnTo>
                      <a:lnTo>
                        <a:pt x="301" y="247"/>
                      </a:lnTo>
                      <a:lnTo>
                        <a:pt x="301" y="251"/>
                      </a:lnTo>
                      <a:lnTo>
                        <a:pt x="301" y="256"/>
                      </a:lnTo>
                      <a:lnTo>
                        <a:pt x="301" y="261"/>
                      </a:lnTo>
                      <a:lnTo>
                        <a:pt x="302" y="266"/>
                      </a:lnTo>
                      <a:lnTo>
                        <a:pt x="301" y="270"/>
                      </a:lnTo>
                      <a:lnTo>
                        <a:pt x="301" y="275"/>
                      </a:lnTo>
                      <a:lnTo>
                        <a:pt x="301" y="279"/>
                      </a:lnTo>
                      <a:lnTo>
                        <a:pt x="301" y="284"/>
                      </a:lnTo>
                      <a:lnTo>
                        <a:pt x="301" y="288"/>
                      </a:lnTo>
                      <a:lnTo>
                        <a:pt x="301" y="293"/>
                      </a:lnTo>
                      <a:lnTo>
                        <a:pt x="301" y="297"/>
                      </a:lnTo>
                      <a:lnTo>
                        <a:pt x="300" y="302"/>
                      </a:lnTo>
                      <a:lnTo>
                        <a:pt x="300" y="305"/>
                      </a:lnTo>
                      <a:lnTo>
                        <a:pt x="299" y="310"/>
                      </a:lnTo>
                      <a:lnTo>
                        <a:pt x="298" y="314"/>
                      </a:lnTo>
                      <a:lnTo>
                        <a:pt x="298" y="317"/>
                      </a:lnTo>
                      <a:lnTo>
                        <a:pt x="297" y="321"/>
                      </a:lnTo>
                      <a:lnTo>
                        <a:pt x="297" y="325"/>
                      </a:lnTo>
                      <a:lnTo>
                        <a:pt x="296" y="329"/>
                      </a:lnTo>
                      <a:lnTo>
                        <a:pt x="295" y="332"/>
                      </a:lnTo>
                      <a:lnTo>
                        <a:pt x="294" y="336"/>
                      </a:lnTo>
                      <a:lnTo>
                        <a:pt x="293" y="339"/>
                      </a:lnTo>
                      <a:lnTo>
                        <a:pt x="293" y="342"/>
                      </a:lnTo>
                      <a:lnTo>
                        <a:pt x="292" y="346"/>
                      </a:lnTo>
                      <a:lnTo>
                        <a:pt x="291" y="349"/>
                      </a:lnTo>
                      <a:lnTo>
                        <a:pt x="290" y="352"/>
                      </a:lnTo>
                      <a:lnTo>
                        <a:pt x="289" y="354"/>
                      </a:lnTo>
                      <a:lnTo>
                        <a:pt x="289" y="358"/>
                      </a:lnTo>
                      <a:lnTo>
                        <a:pt x="288" y="360"/>
                      </a:lnTo>
                      <a:lnTo>
                        <a:pt x="287" y="362"/>
                      </a:lnTo>
                      <a:lnTo>
                        <a:pt x="286" y="364"/>
                      </a:lnTo>
                      <a:lnTo>
                        <a:pt x="286" y="366"/>
                      </a:lnTo>
                      <a:lnTo>
                        <a:pt x="285" y="369"/>
                      </a:lnTo>
                      <a:lnTo>
                        <a:pt x="285" y="371"/>
                      </a:lnTo>
                      <a:lnTo>
                        <a:pt x="284" y="372"/>
                      </a:lnTo>
                      <a:lnTo>
                        <a:pt x="284" y="374"/>
                      </a:lnTo>
                      <a:lnTo>
                        <a:pt x="283" y="375"/>
                      </a:lnTo>
                      <a:lnTo>
                        <a:pt x="282" y="376"/>
                      </a:lnTo>
                      <a:lnTo>
                        <a:pt x="282" y="377"/>
                      </a:lnTo>
                      <a:lnTo>
                        <a:pt x="282" y="379"/>
                      </a:lnTo>
                      <a:lnTo>
                        <a:pt x="281" y="380"/>
                      </a:lnTo>
                      <a:lnTo>
                        <a:pt x="200" y="443"/>
                      </a:lnTo>
                      <a:lnTo>
                        <a:pt x="148" y="452"/>
                      </a:lnTo>
                      <a:lnTo>
                        <a:pt x="143" y="464"/>
                      </a:lnTo>
                      <a:lnTo>
                        <a:pt x="314" y="464"/>
                      </a:lnTo>
                      <a:lnTo>
                        <a:pt x="314" y="5"/>
                      </a:lnTo>
                      <a:lnTo>
                        <a:pt x="0" y="0"/>
                      </a:lnTo>
                      <a:close/>
                    </a:path>
                  </a:pathLst>
                </a:custGeom>
                <a:solidFill>
                  <a:srgbClr val="E6E6B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379" name="Freeform 274"/>
                <p:cNvSpPr>
                  <a:spLocks/>
                </p:cNvSpPr>
                <p:nvPr/>
              </p:nvSpPr>
              <p:spPr bwMode="auto">
                <a:xfrm>
                  <a:off x="3026" y="2064"/>
                  <a:ext cx="306" cy="463"/>
                </a:xfrm>
                <a:custGeom>
                  <a:avLst/>
                  <a:gdLst>
                    <a:gd name="T0" fmla="*/ 85 w 306"/>
                    <a:gd name="T1" fmla="*/ 137 h 463"/>
                    <a:gd name="T2" fmla="*/ 82 w 306"/>
                    <a:gd name="T3" fmla="*/ 139 h 463"/>
                    <a:gd name="T4" fmla="*/ 78 w 306"/>
                    <a:gd name="T5" fmla="*/ 143 h 463"/>
                    <a:gd name="T6" fmla="*/ 74 w 306"/>
                    <a:gd name="T7" fmla="*/ 148 h 463"/>
                    <a:gd name="T8" fmla="*/ 68 w 306"/>
                    <a:gd name="T9" fmla="*/ 153 h 463"/>
                    <a:gd name="T10" fmla="*/ 62 w 306"/>
                    <a:gd name="T11" fmla="*/ 160 h 463"/>
                    <a:gd name="T12" fmla="*/ 56 w 306"/>
                    <a:gd name="T13" fmla="*/ 169 h 463"/>
                    <a:gd name="T14" fmla="*/ 49 w 306"/>
                    <a:gd name="T15" fmla="*/ 178 h 463"/>
                    <a:gd name="T16" fmla="*/ 42 w 306"/>
                    <a:gd name="T17" fmla="*/ 189 h 463"/>
                    <a:gd name="T18" fmla="*/ 36 w 306"/>
                    <a:gd name="T19" fmla="*/ 200 h 463"/>
                    <a:gd name="T20" fmla="*/ 29 w 306"/>
                    <a:gd name="T21" fmla="*/ 214 h 463"/>
                    <a:gd name="T22" fmla="*/ 24 w 306"/>
                    <a:gd name="T23" fmla="*/ 228 h 463"/>
                    <a:gd name="T24" fmla="*/ 19 w 306"/>
                    <a:gd name="T25" fmla="*/ 243 h 463"/>
                    <a:gd name="T26" fmla="*/ 15 w 306"/>
                    <a:gd name="T27" fmla="*/ 260 h 463"/>
                    <a:gd name="T28" fmla="*/ 13 w 306"/>
                    <a:gd name="T29" fmla="*/ 277 h 463"/>
                    <a:gd name="T30" fmla="*/ 11 w 306"/>
                    <a:gd name="T31" fmla="*/ 296 h 463"/>
                    <a:gd name="T32" fmla="*/ 11 w 306"/>
                    <a:gd name="T33" fmla="*/ 313 h 463"/>
                    <a:gd name="T34" fmla="*/ 13 w 306"/>
                    <a:gd name="T35" fmla="*/ 326 h 463"/>
                    <a:gd name="T36" fmla="*/ 15 w 306"/>
                    <a:gd name="T37" fmla="*/ 335 h 463"/>
                    <a:gd name="T38" fmla="*/ 19 w 306"/>
                    <a:gd name="T39" fmla="*/ 341 h 463"/>
                    <a:gd name="T40" fmla="*/ 24 w 306"/>
                    <a:gd name="T41" fmla="*/ 343 h 463"/>
                    <a:gd name="T42" fmla="*/ 29 w 306"/>
                    <a:gd name="T43" fmla="*/ 343 h 463"/>
                    <a:gd name="T44" fmla="*/ 34 w 306"/>
                    <a:gd name="T45" fmla="*/ 341 h 463"/>
                    <a:gd name="T46" fmla="*/ 40 w 306"/>
                    <a:gd name="T47" fmla="*/ 338 h 463"/>
                    <a:gd name="T48" fmla="*/ 46 w 306"/>
                    <a:gd name="T49" fmla="*/ 333 h 463"/>
                    <a:gd name="T50" fmla="*/ 52 w 306"/>
                    <a:gd name="T51" fmla="*/ 327 h 463"/>
                    <a:gd name="T52" fmla="*/ 57 w 306"/>
                    <a:gd name="T53" fmla="*/ 321 h 463"/>
                    <a:gd name="T54" fmla="*/ 62 w 306"/>
                    <a:gd name="T55" fmla="*/ 316 h 463"/>
                    <a:gd name="T56" fmla="*/ 66 w 306"/>
                    <a:gd name="T57" fmla="*/ 310 h 463"/>
                    <a:gd name="T58" fmla="*/ 71 w 306"/>
                    <a:gd name="T59" fmla="*/ 303 h 463"/>
                    <a:gd name="T60" fmla="*/ 72 w 306"/>
                    <a:gd name="T61" fmla="*/ 308 h 463"/>
                    <a:gd name="T62" fmla="*/ 68 w 306"/>
                    <a:gd name="T63" fmla="*/ 314 h 463"/>
                    <a:gd name="T64" fmla="*/ 66 w 306"/>
                    <a:gd name="T65" fmla="*/ 321 h 463"/>
                    <a:gd name="T66" fmla="*/ 64 w 306"/>
                    <a:gd name="T67" fmla="*/ 327 h 463"/>
                    <a:gd name="T68" fmla="*/ 63 w 306"/>
                    <a:gd name="T69" fmla="*/ 333 h 463"/>
                    <a:gd name="T70" fmla="*/ 63 w 306"/>
                    <a:gd name="T71" fmla="*/ 338 h 463"/>
                    <a:gd name="T72" fmla="*/ 63 w 306"/>
                    <a:gd name="T73" fmla="*/ 343 h 463"/>
                    <a:gd name="T74" fmla="*/ 63 w 306"/>
                    <a:gd name="T75" fmla="*/ 348 h 463"/>
                    <a:gd name="T76" fmla="*/ 65 w 306"/>
                    <a:gd name="T77" fmla="*/ 353 h 463"/>
                    <a:gd name="T78" fmla="*/ 69 w 306"/>
                    <a:gd name="T79" fmla="*/ 359 h 463"/>
                    <a:gd name="T80" fmla="*/ 73 w 306"/>
                    <a:gd name="T81" fmla="*/ 363 h 463"/>
                    <a:gd name="T82" fmla="*/ 79 w 306"/>
                    <a:gd name="T83" fmla="*/ 365 h 463"/>
                    <a:gd name="T84" fmla="*/ 86 w 306"/>
                    <a:gd name="T85" fmla="*/ 368 h 463"/>
                    <a:gd name="T86" fmla="*/ 93 w 306"/>
                    <a:gd name="T87" fmla="*/ 368 h 463"/>
                    <a:gd name="T88" fmla="*/ 99 w 306"/>
                    <a:gd name="T89" fmla="*/ 368 h 463"/>
                    <a:gd name="T90" fmla="*/ 105 w 306"/>
                    <a:gd name="T91" fmla="*/ 367 h 463"/>
                    <a:gd name="T92" fmla="*/ 110 w 306"/>
                    <a:gd name="T93" fmla="*/ 364 h 463"/>
                    <a:gd name="T94" fmla="*/ 114 w 306"/>
                    <a:gd name="T95" fmla="*/ 361 h 463"/>
                    <a:gd name="T96" fmla="*/ 118 w 306"/>
                    <a:gd name="T97" fmla="*/ 356 h 463"/>
                    <a:gd name="T98" fmla="*/ 124 w 306"/>
                    <a:gd name="T99" fmla="*/ 348 h 463"/>
                    <a:gd name="T100" fmla="*/ 128 w 306"/>
                    <a:gd name="T101" fmla="*/ 339 h 463"/>
                    <a:gd name="T102" fmla="*/ 130 w 306"/>
                    <a:gd name="T103" fmla="*/ 332 h 463"/>
                    <a:gd name="T104" fmla="*/ 132 w 306"/>
                    <a:gd name="T105" fmla="*/ 326 h 463"/>
                    <a:gd name="T106" fmla="*/ 306 w 306"/>
                    <a:gd name="T107" fmla="*/ 455 h 463"/>
                    <a:gd name="T108" fmla="*/ 154 w 306"/>
                    <a:gd name="T109" fmla="*/ 0 h 46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306"/>
                    <a:gd name="T166" fmla="*/ 0 h 463"/>
                    <a:gd name="T167" fmla="*/ 306 w 306"/>
                    <a:gd name="T168" fmla="*/ 463 h 46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306" h="463">
                      <a:moveTo>
                        <a:pt x="154" y="0"/>
                      </a:moveTo>
                      <a:lnTo>
                        <a:pt x="137" y="15"/>
                      </a:lnTo>
                      <a:lnTo>
                        <a:pt x="81" y="126"/>
                      </a:lnTo>
                      <a:lnTo>
                        <a:pt x="85" y="137"/>
                      </a:lnTo>
                      <a:lnTo>
                        <a:pt x="84" y="138"/>
                      </a:lnTo>
                      <a:lnTo>
                        <a:pt x="83" y="138"/>
                      </a:lnTo>
                      <a:lnTo>
                        <a:pt x="82" y="139"/>
                      </a:lnTo>
                      <a:lnTo>
                        <a:pt x="81" y="140"/>
                      </a:lnTo>
                      <a:lnTo>
                        <a:pt x="80" y="141"/>
                      </a:lnTo>
                      <a:lnTo>
                        <a:pt x="79" y="142"/>
                      </a:lnTo>
                      <a:lnTo>
                        <a:pt x="78" y="143"/>
                      </a:lnTo>
                      <a:lnTo>
                        <a:pt x="77" y="144"/>
                      </a:lnTo>
                      <a:lnTo>
                        <a:pt x="76" y="145"/>
                      </a:lnTo>
                      <a:lnTo>
                        <a:pt x="75" y="146"/>
                      </a:lnTo>
                      <a:lnTo>
                        <a:pt x="74" y="148"/>
                      </a:lnTo>
                      <a:lnTo>
                        <a:pt x="72" y="149"/>
                      </a:lnTo>
                      <a:lnTo>
                        <a:pt x="71" y="150"/>
                      </a:lnTo>
                      <a:lnTo>
                        <a:pt x="70" y="151"/>
                      </a:lnTo>
                      <a:lnTo>
                        <a:pt x="68" y="153"/>
                      </a:lnTo>
                      <a:lnTo>
                        <a:pt x="67" y="155"/>
                      </a:lnTo>
                      <a:lnTo>
                        <a:pt x="65" y="156"/>
                      </a:lnTo>
                      <a:lnTo>
                        <a:pt x="64" y="158"/>
                      </a:lnTo>
                      <a:lnTo>
                        <a:pt x="62" y="160"/>
                      </a:lnTo>
                      <a:lnTo>
                        <a:pt x="60" y="162"/>
                      </a:lnTo>
                      <a:lnTo>
                        <a:pt x="59" y="164"/>
                      </a:lnTo>
                      <a:lnTo>
                        <a:pt x="57" y="166"/>
                      </a:lnTo>
                      <a:lnTo>
                        <a:pt x="56" y="169"/>
                      </a:lnTo>
                      <a:lnTo>
                        <a:pt x="54" y="171"/>
                      </a:lnTo>
                      <a:lnTo>
                        <a:pt x="52" y="173"/>
                      </a:lnTo>
                      <a:lnTo>
                        <a:pt x="51" y="176"/>
                      </a:lnTo>
                      <a:lnTo>
                        <a:pt x="49" y="178"/>
                      </a:lnTo>
                      <a:lnTo>
                        <a:pt x="48" y="181"/>
                      </a:lnTo>
                      <a:lnTo>
                        <a:pt x="46" y="183"/>
                      </a:lnTo>
                      <a:lnTo>
                        <a:pt x="44" y="186"/>
                      </a:lnTo>
                      <a:lnTo>
                        <a:pt x="42" y="189"/>
                      </a:lnTo>
                      <a:lnTo>
                        <a:pt x="40" y="192"/>
                      </a:lnTo>
                      <a:lnTo>
                        <a:pt x="39" y="194"/>
                      </a:lnTo>
                      <a:lnTo>
                        <a:pt x="37" y="197"/>
                      </a:lnTo>
                      <a:lnTo>
                        <a:pt x="36" y="200"/>
                      </a:lnTo>
                      <a:lnTo>
                        <a:pt x="34" y="204"/>
                      </a:lnTo>
                      <a:lnTo>
                        <a:pt x="33" y="207"/>
                      </a:lnTo>
                      <a:lnTo>
                        <a:pt x="31" y="210"/>
                      </a:lnTo>
                      <a:lnTo>
                        <a:pt x="29" y="214"/>
                      </a:lnTo>
                      <a:lnTo>
                        <a:pt x="28" y="217"/>
                      </a:lnTo>
                      <a:lnTo>
                        <a:pt x="26" y="221"/>
                      </a:lnTo>
                      <a:lnTo>
                        <a:pt x="25" y="224"/>
                      </a:lnTo>
                      <a:lnTo>
                        <a:pt x="24" y="228"/>
                      </a:lnTo>
                      <a:lnTo>
                        <a:pt x="22" y="232"/>
                      </a:lnTo>
                      <a:lnTo>
                        <a:pt x="21" y="235"/>
                      </a:lnTo>
                      <a:lnTo>
                        <a:pt x="20" y="239"/>
                      </a:lnTo>
                      <a:lnTo>
                        <a:pt x="19" y="243"/>
                      </a:lnTo>
                      <a:lnTo>
                        <a:pt x="18" y="247"/>
                      </a:lnTo>
                      <a:lnTo>
                        <a:pt x="17" y="251"/>
                      </a:lnTo>
                      <a:lnTo>
                        <a:pt x="16" y="255"/>
                      </a:lnTo>
                      <a:lnTo>
                        <a:pt x="15" y="260"/>
                      </a:lnTo>
                      <a:lnTo>
                        <a:pt x="14" y="264"/>
                      </a:lnTo>
                      <a:lnTo>
                        <a:pt x="13" y="268"/>
                      </a:lnTo>
                      <a:lnTo>
                        <a:pt x="13" y="272"/>
                      </a:lnTo>
                      <a:lnTo>
                        <a:pt x="13" y="277"/>
                      </a:lnTo>
                      <a:lnTo>
                        <a:pt x="12" y="282"/>
                      </a:lnTo>
                      <a:lnTo>
                        <a:pt x="12" y="287"/>
                      </a:lnTo>
                      <a:lnTo>
                        <a:pt x="11" y="291"/>
                      </a:lnTo>
                      <a:lnTo>
                        <a:pt x="11" y="296"/>
                      </a:lnTo>
                      <a:lnTo>
                        <a:pt x="11" y="301"/>
                      </a:lnTo>
                      <a:lnTo>
                        <a:pt x="11" y="305"/>
                      </a:lnTo>
                      <a:lnTo>
                        <a:pt x="11" y="309"/>
                      </a:lnTo>
                      <a:lnTo>
                        <a:pt x="11" y="313"/>
                      </a:lnTo>
                      <a:lnTo>
                        <a:pt x="11" y="316"/>
                      </a:lnTo>
                      <a:lnTo>
                        <a:pt x="12" y="320"/>
                      </a:lnTo>
                      <a:lnTo>
                        <a:pt x="12" y="323"/>
                      </a:lnTo>
                      <a:lnTo>
                        <a:pt x="13" y="326"/>
                      </a:lnTo>
                      <a:lnTo>
                        <a:pt x="13" y="328"/>
                      </a:lnTo>
                      <a:lnTo>
                        <a:pt x="14" y="331"/>
                      </a:lnTo>
                      <a:lnTo>
                        <a:pt x="14" y="332"/>
                      </a:lnTo>
                      <a:lnTo>
                        <a:pt x="15" y="335"/>
                      </a:lnTo>
                      <a:lnTo>
                        <a:pt x="16" y="336"/>
                      </a:lnTo>
                      <a:lnTo>
                        <a:pt x="17" y="338"/>
                      </a:lnTo>
                      <a:lnTo>
                        <a:pt x="18" y="339"/>
                      </a:lnTo>
                      <a:lnTo>
                        <a:pt x="19" y="341"/>
                      </a:lnTo>
                      <a:lnTo>
                        <a:pt x="20" y="341"/>
                      </a:lnTo>
                      <a:lnTo>
                        <a:pt x="21" y="342"/>
                      </a:lnTo>
                      <a:lnTo>
                        <a:pt x="22" y="342"/>
                      </a:lnTo>
                      <a:lnTo>
                        <a:pt x="24" y="343"/>
                      </a:lnTo>
                      <a:lnTo>
                        <a:pt x="25" y="343"/>
                      </a:lnTo>
                      <a:lnTo>
                        <a:pt x="26" y="343"/>
                      </a:lnTo>
                      <a:lnTo>
                        <a:pt x="27" y="343"/>
                      </a:lnTo>
                      <a:lnTo>
                        <a:pt x="29" y="343"/>
                      </a:lnTo>
                      <a:lnTo>
                        <a:pt x="30" y="343"/>
                      </a:lnTo>
                      <a:lnTo>
                        <a:pt x="31" y="342"/>
                      </a:lnTo>
                      <a:lnTo>
                        <a:pt x="33" y="341"/>
                      </a:lnTo>
                      <a:lnTo>
                        <a:pt x="34" y="341"/>
                      </a:lnTo>
                      <a:lnTo>
                        <a:pt x="36" y="340"/>
                      </a:lnTo>
                      <a:lnTo>
                        <a:pt x="37" y="340"/>
                      </a:lnTo>
                      <a:lnTo>
                        <a:pt x="39" y="338"/>
                      </a:lnTo>
                      <a:lnTo>
                        <a:pt x="40" y="338"/>
                      </a:lnTo>
                      <a:lnTo>
                        <a:pt x="41" y="336"/>
                      </a:lnTo>
                      <a:lnTo>
                        <a:pt x="43" y="335"/>
                      </a:lnTo>
                      <a:lnTo>
                        <a:pt x="44" y="334"/>
                      </a:lnTo>
                      <a:lnTo>
                        <a:pt x="46" y="333"/>
                      </a:lnTo>
                      <a:lnTo>
                        <a:pt x="47" y="331"/>
                      </a:lnTo>
                      <a:lnTo>
                        <a:pt x="48" y="330"/>
                      </a:lnTo>
                      <a:lnTo>
                        <a:pt x="50" y="329"/>
                      </a:lnTo>
                      <a:lnTo>
                        <a:pt x="52" y="327"/>
                      </a:lnTo>
                      <a:lnTo>
                        <a:pt x="53" y="326"/>
                      </a:lnTo>
                      <a:lnTo>
                        <a:pt x="54" y="324"/>
                      </a:lnTo>
                      <a:lnTo>
                        <a:pt x="56" y="323"/>
                      </a:lnTo>
                      <a:lnTo>
                        <a:pt x="57" y="321"/>
                      </a:lnTo>
                      <a:lnTo>
                        <a:pt x="58" y="320"/>
                      </a:lnTo>
                      <a:lnTo>
                        <a:pt x="59" y="319"/>
                      </a:lnTo>
                      <a:lnTo>
                        <a:pt x="60" y="317"/>
                      </a:lnTo>
                      <a:lnTo>
                        <a:pt x="62" y="316"/>
                      </a:lnTo>
                      <a:lnTo>
                        <a:pt x="63" y="314"/>
                      </a:lnTo>
                      <a:lnTo>
                        <a:pt x="64" y="313"/>
                      </a:lnTo>
                      <a:lnTo>
                        <a:pt x="65" y="312"/>
                      </a:lnTo>
                      <a:lnTo>
                        <a:pt x="66" y="310"/>
                      </a:lnTo>
                      <a:lnTo>
                        <a:pt x="68" y="308"/>
                      </a:lnTo>
                      <a:lnTo>
                        <a:pt x="69" y="307"/>
                      </a:lnTo>
                      <a:lnTo>
                        <a:pt x="70" y="304"/>
                      </a:lnTo>
                      <a:lnTo>
                        <a:pt x="71" y="303"/>
                      </a:lnTo>
                      <a:lnTo>
                        <a:pt x="72" y="303"/>
                      </a:lnTo>
                      <a:lnTo>
                        <a:pt x="72" y="308"/>
                      </a:lnTo>
                      <a:lnTo>
                        <a:pt x="71" y="310"/>
                      </a:lnTo>
                      <a:lnTo>
                        <a:pt x="70" y="311"/>
                      </a:lnTo>
                      <a:lnTo>
                        <a:pt x="69" y="313"/>
                      </a:lnTo>
                      <a:lnTo>
                        <a:pt x="68" y="314"/>
                      </a:lnTo>
                      <a:lnTo>
                        <a:pt x="68" y="316"/>
                      </a:lnTo>
                      <a:lnTo>
                        <a:pt x="67" y="318"/>
                      </a:lnTo>
                      <a:lnTo>
                        <a:pt x="67" y="320"/>
                      </a:lnTo>
                      <a:lnTo>
                        <a:pt x="66" y="321"/>
                      </a:lnTo>
                      <a:lnTo>
                        <a:pt x="65" y="324"/>
                      </a:lnTo>
                      <a:lnTo>
                        <a:pt x="64" y="325"/>
                      </a:lnTo>
                      <a:lnTo>
                        <a:pt x="64" y="326"/>
                      </a:lnTo>
                      <a:lnTo>
                        <a:pt x="64" y="327"/>
                      </a:lnTo>
                      <a:lnTo>
                        <a:pt x="64" y="329"/>
                      </a:lnTo>
                      <a:lnTo>
                        <a:pt x="64" y="330"/>
                      </a:lnTo>
                      <a:lnTo>
                        <a:pt x="64" y="331"/>
                      </a:lnTo>
                      <a:lnTo>
                        <a:pt x="63" y="333"/>
                      </a:lnTo>
                      <a:lnTo>
                        <a:pt x="63" y="334"/>
                      </a:lnTo>
                      <a:lnTo>
                        <a:pt x="63" y="335"/>
                      </a:lnTo>
                      <a:lnTo>
                        <a:pt x="63" y="337"/>
                      </a:lnTo>
                      <a:lnTo>
                        <a:pt x="63" y="338"/>
                      </a:lnTo>
                      <a:lnTo>
                        <a:pt x="63" y="339"/>
                      </a:lnTo>
                      <a:lnTo>
                        <a:pt x="63" y="341"/>
                      </a:lnTo>
                      <a:lnTo>
                        <a:pt x="63" y="342"/>
                      </a:lnTo>
                      <a:lnTo>
                        <a:pt x="63" y="343"/>
                      </a:lnTo>
                      <a:lnTo>
                        <a:pt x="63" y="345"/>
                      </a:lnTo>
                      <a:lnTo>
                        <a:pt x="63" y="346"/>
                      </a:lnTo>
                      <a:lnTo>
                        <a:pt x="63" y="347"/>
                      </a:lnTo>
                      <a:lnTo>
                        <a:pt x="63" y="348"/>
                      </a:lnTo>
                      <a:lnTo>
                        <a:pt x="64" y="349"/>
                      </a:lnTo>
                      <a:lnTo>
                        <a:pt x="64" y="351"/>
                      </a:lnTo>
                      <a:lnTo>
                        <a:pt x="64" y="352"/>
                      </a:lnTo>
                      <a:lnTo>
                        <a:pt x="65" y="353"/>
                      </a:lnTo>
                      <a:lnTo>
                        <a:pt x="65" y="354"/>
                      </a:lnTo>
                      <a:lnTo>
                        <a:pt x="67" y="356"/>
                      </a:lnTo>
                      <a:lnTo>
                        <a:pt x="68" y="358"/>
                      </a:lnTo>
                      <a:lnTo>
                        <a:pt x="69" y="359"/>
                      </a:lnTo>
                      <a:lnTo>
                        <a:pt x="70" y="360"/>
                      </a:lnTo>
                      <a:lnTo>
                        <a:pt x="71" y="361"/>
                      </a:lnTo>
                      <a:lnTo>
                        <a:pt x="72" y="362"/>
                      </a:lnTo>
                      <a:lnTo>
                        <a:pt x="73" y="363"/>
                      </a:lnTo>
                      <a:lnTo>
                        <a:pt x="75" y="364"/>
                      </a:lnTo>
                      <a:lnTo>
                        <a:pt x="76" y="364"/>
                      </a:lnTo>
                      <a:lnTo>
                        <a:pt x="77" y="365"/>
                      </a:lnTo>
                      <a:lnTo>
                        <a:pt x="79" y="365"/>
                      </a:lnTo>
                      <a:lnTo>
                        <a:pt x="81" y="367"/>
                      </a:lnTo>
                      <a:lnTo>
                        <a:pt x="82" y="367"/>
                      </a:lnTo>
                      <a:lnTo>
                        <a:pt x="84" y="368"/>
                      </a:lnTo>
                      <a:lnTo>
                        <a:pt x="86" y="368"/>
                      </a:lnTo>
                      <a:lnTo>
                        <a:pt x="88" y="368"/>
                      </a:lnTo>
                      <a:lnTo>
                        <a:pt x="90" y="368"/>
                      </a:lnTo>
                      <a:lnTo>
                        <a:pt x="91" y="369"/>
                      </a:lnTo>
                      <a:lnTo>
                        <a:pt x="93" y="368"/>
                      </a:lnTo>
                      <a:lnTo>
                        <a:pt x="95" y="368"/>
                      </a:lnTo>
                      <a:lnTo>
                        <a:pt x="96" y="368"/>
                      </a:lnTo>
                      <a:lnTo>
                        <a:pt x="98" y="368"/>
                      </a:lnTo>
                      <a:lnTo>
                        <a:pt x="99" y="368"/>
                      </a:lnTo>
                      <a:lnTo>
                        <a:pt x="101" y="368"/>
                      </a:lnTo>
                      <a:lnTo>
                        <a:pt x="102" y="367"/>
                      </a:lnTo>
                      <a:lnTo>
                        <a:pt x="103" y="367"/>
                      </a:lnTo>
                      <a:lnTo>
                        <a:pt x="105" y="367"/>
                      </a:lnTo>
                      <a:lnTo>
                        <a:pt x="106" y="366"/>
                      </a:lnTo>
                      <a:lnTo>
                        <a:pt x="107" y="365"/>
                      </a:lnTo>
                      <a:lnTo>
                        <a:pt x="109" y="365"/>
                      </a:lnTo>
                      <a:lnTo>
                        <a:pt x="110" y="364"/>
                      </a:lnTo>
                      <a:lnTo>
                        <a:pt x="111" y="363"/>
                      </a:lnTo>
                      <a:lnTo>
                        <a:pt x="112" y="362"/>
                      </a:lnTo>
                      <a:lnTo>
                        <a:pt x="113" y="362"/>
                      </a:lnTo>
                      <a:lnTo>
                        <a:pt x="114" y="361"/>
                      </a:lnTo>
                      <a:lnTo>
                        <a:pt x="115" y="360"/>
                      </a:lnTo>
                      <a:lnTo>
                        <a:pt x="116" y="359"/>
                      </a:lnTo>
                      <a:lnTo>
                        <a:pt x="117" y="358"/>
                      </a:lnTo>
                      <a:lnTo>
                        <a:pt x="118" y="356"/>
                      </a:lnTo>
                      <a:lnTo>
                        <a:pt x="120" y="354"/>
                      </a:lnTo>
                      <a:lnTo>
                        <a:pt x="122" y="352"/>
                      </a:lnTo>
                      <a:lnTo>
                        <a:pt x="123" y="351"/>
                      </a:lnTo>
                      <a:lnTo>
                        <a:pt x="124" y="348"/>
                      </a:lnTo>
                      <a:lnTo>
                        <a:pt x="125" y="346"/>
                      </a:lnTo>
                      <a:lnTo>
                        <a:pt x="126" y="343"/>
                      </a:lnTo>
                      <a:lnTo>
                        <a:pt x="127" y="341"/>
                      </a:lnTo>
                      <a:lnTo>
                        <a:pt x="128" y="339"/>
                      </a:lnTo>
                      <a:lnTo>
                        <a:pt x="129" y="337"/>
                      </a:lnTo>
                      <a:lnTo>
                        <a:pt x="129" y="335"/>
                      </a:lnTo>
                      <a:lnTo>
                        <a:pt x="130" y="334"/>
                      </a:lnTo>
                      <a:lnTo>
                        <a:pt x="130" y="332"/>
                      </a:lnTo>
                      <a:lnTo>
                        <a:pt x="130" y="331"/>
                      </a:lnTo>
                      <a:lnTo>
                        <a:pt x="131" y="329"/>
                      </a:lnTo>
                      <a:lnTo>
                        <a:pt x="131" y="328"/>
                      </a:lnTo>
                      <a:lnTo>
                        <a:pt x="132" y="326"/>
                      </a:lnTo>
                      <a:lnTo>
                        <a:pt x="181" y="418"/>
                      </a:lnTo>
                      <a:lnTo>
                        <a:pt x="267" y="456"/>
                      </a:lnTo>
                      <a:lnTo>
                        <a:pt x="306" y="455"/>
                      </a:lnTo>
                      <a:lnTo>
                        <a:pt x="305" y="463"/>
                      </a:lnTo>
                      <a:lnTo>
                        <a:pt x="0" y="463"/>
                      </a:lnTo>
                      <a:lnTo>
                        <a:pt x="1" y="2"/>
                      </a:lnTo>
                      <a:lnTo>
                        <a:pt x="154" y="0"/>
                      </a:lnTo>
                      <a:close/>
                    </a:path>
                  </a:pathLst>
                </a:custGeom>
                <a:solidFill>
                  <a:srgbClr val="E6E6B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380" name="Freeform 275"/>
                <p:cNvSpPr>
                  <a:spLocks/>
                </p:cNvSpPr>
                <p:nvPr/>
              </p:nvSpPr>
              <p:spPr bwMode="auto">
                <a:xfrm>
                  <a:off x="3091" y="2455"/>
                  <a:ext cx="44" cy="60"/>
                </a:xfrm>
                <a:custGeom>
                  <a:avLst/>
                  <a:gdLst>
                    <a:gd name="T0" fmla="*/ 25 w 44"/>
                    <a:gd name="T1" fmla="*/ 59 h 60"/>
                    <a:gd name="T2" fmla="*/ 22 w 44"/>
                    <a:gd name="T3" fmla="*/ 58 h 60"/>
                    <a:gd name="T4" fmla="*/ 18 w 44"/>
                    <a:gd name="T5" fmla="*/ 56 h 60"/>
                    <a:gd name="T6" fmla="*/ 14 w 44"/>
                    <a:gd name="T7" fmla="*/ 54 h 60"/>
                    <a:gd name="T8" fmla="*/ 10 w 44"/>
                    <a:gd name="T9" fmla="*/ 50 h 60"/>
                    <a:gd name="T10" fmla="*/ 6 w 44"/>
                    <a:gd name="T11" fmla="*/ 46 h 60"/>
                    <a:gd name="T12" fmla="*/ 3 w 44"/>
                    <a:gd name="T13" fmla="*/ 41 h 60"/>
                    <a:gd name="T14" fmla="*/ 0 w 44"/>
                    <a:gd name="T15" fmla="*/ 34 h 60"/>
                    <a:gd name="T16" fmla="*/ 0 w 44"/>
                    <a:gd name="T17" fmla="*/ 28 h 60"/>
                    <a:gd name="T18" fmla="*/ 0 w 44"/>
                    <a:gd name="T19" fmla="*/ 24 h 60"/>
                    <a:gd name="T20" fmla="*/ 2 w 44"/>
                    <a:gd name="T21" fmla="*/ 20 h 60"/>
                    <a:gd name="T22" fmla="*/ 3 w 44"/>
                    <a:gd name="T23" fmla="*/ 15 h 60"/>
                    <a:gd name="T24" fmla="*/ 5 w 44"/>
                    <a:gd name="T25" fmla="*/ 11 h 60"/>
                    <a:gd name="T26" fmla="*/ 7 w 44"/>
                    <a:gd name="T27" fmla="*/ 7 h 60"/>
                    <a:gd name="T28" fmla="*/ 11 w 44"/>
                    <a:gd name="T29" fmla="*/ 3 h 60"/>
                    <a:gd name="T30" fmla="*/ 17 w 44"/>
                    <a:gd name="T31" fmla="*/ 1 h 60"/>
                    <a:gd name="T32" fmla="*/ 22 w 44"/>
                    <a:gd name="T33" fmla="*/ 0 h 60"/>
                    <a:gd name="T34" fmla="*/ 27 w 44"/>
                    <a:gd name="T35" fmla="*/ 1 h 60"/>
                    <a:gd name="T36" fmla="*/ 32 w 44"/>
                    <a:gd name="T37" fmla="*/ 4 h 60"/>
                    <a:gd name="T38" fmla="*/ 36 w 44"/>
                    <a:gd name="T39" fmla="*/ 9 h 60"/>
                    <a:gd name="T40" fmla="*/ 39 w 44"/>
                    <a:gd name="T41" fmla="*/ 13 h 60"/>
                    <a:gd name="T42" fmla="*/ 42 w 44"/>
                    <a:gd name="T43" fmla="*/ 19 h 60"/>
                    <a:gd name="T44" fmla="*/ 43 w 44"/>
                    <a:gd name="T45" fmla="*/ 25 h 60"/>
                    <a:gd name="T46" fmla="*/ 43 w 44"/>
                    <a:gd name="T47" fmla="*/ 31 h 60"/>
                    <a:gd name="T48" fmla="*/ 42 w 44"/>
                    <a:gd name="T49" fmla="*/ 35 h 60"/>
                    <a:gd name="T50" fmla="*/ 41 w 44"/>
                    <a:gd name="T51" fmla="*/ 39 h 60"/>
                    <a:gd name="T52" fmla="*/ 37 w 44"/>
                    <a:gd name="T53" fmla="*/ 44 h 60"/>
                    <a:gd name="T54" fmla="*/ 32 w 44"/>
                    <a:gd name="T55" fmla="*/ 46 h 60"/>
                    <a:gd name="T56" fmla="*/ 29 w 44"/>
                    <a:gd name="T57" fmla="*/ 46 h 60"/>
                    <a:gd name="T58" fmla="*/ 26 w 44"/>
                    <a:gd name="T59" fmla="*/ 46 h 60"/>
                    <a:gd name="T60" fmla="*/ 22 w 44"/>
                    <a:gd name="T61" fmla="*/ 44 h 60"/>
                    <a:gd name="T62" fmla="*/ 18 w 44"/>
                    <a:gd name="T63" fmla="*/ 40 h 60"/>
                    <a:gd name="T64" fmla="*/ 15 w 44"/>
                    <a:gd name="T65" fmla="*/ 34 h 60"/>
                    <a:gd name="T66" fmla="*/ 13 w 44"/>
                    <a:gd name="T67" fmla="*/ 29 h 60"/>
                    <a:gd name="T68" fmla="*/ 13 w 44"/>
                    <a:gd name="T69" fmla="*/ 23 h 60"/>
                    <a:gd name="T70" fmla="*/ 15 w 44"/>
                    <a:gd name="T71" fmla="*/ 17 h 60"/>
                    <a:gd name="T72" fmla="*/ 19 w 44"/>
                    <a:gd name="T73" fmla="*/ 13 h 60"/>
                    <a:gd name="T74" fmla="*/ 23 w 44"/>
                    <a:gd name="T75" fmla="*/ 11 h 60"/>
                    <a:gd name="T76" fmla="*/ 27 w 44"/>
                    <a:gd name="T77" fmla="*/ 13 h 60"/>
                    <a:gd name="T78" fmla="*/ 30 w 44"/>
                    <a:gd name="T79" fmla="*/ 17 h 60"/>
                    <a:gd name="T80" fmla="*/ 32 w 44"/>
                    <a:gd name="T81" fmla="*/ 21 h 60"/>
                    <a:gd name="T82" fmla="*/ 19 w 44"/>
                    <a:gd name="T83" fmla="*/ 21 h 60"/>
                    <a:gd name="T84" fmla="*/ 34 w 44"/>
                    <a:gd name="T85" fmla="*/ 11 h 60"/>
                    <a:gd name="T86" fmla="*/ 28 w 44"/>
                    <a:gd name="T87" fmla="*/ 53 h 6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4"/>
                    <a:gd name="T133" fmla="*/ 0 h 60"/>
                    <a:gd name="T134" fmla="*/ 44 w 44"/>
                    <a:gd name="T135" fmla="*/ 60 h 6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4" h="60">
                      <a:moveTo>
                        <a:pt x="27" y="60"/>
                      </a:moveTo>
                      <a:lnTo>
                        <a:pt x="26" y="60"/>
                      </a:lnTo>
                      <a:lnTo>
                        <a:pt x="25" y="59"/>
                      </a:lnTo>
                      <a:lnTo>
                        <a:pt x="24" y="59"/>
                      </a:lnTo>
                      <a:lnTo>
                        <a:pt x="23" y="59"/>
                      </a:lnTo>
                      <a:lnTo>
                        <a:pt x="22" y="58"/>
                      </a:lnTo>
                      <a:lnTo>
                        <a:pt x="21" y="58"/>
                      </a:lnTo>
                      <a:lnTo>
                        <a:pt x="20" y="56"/>
                      </a:lnTo>
                      <a:lnTo>
                        <a:pt x="18" y="56"/>
                      </a:lnTo>
                      <a:lnTo>
                        <a:pt x="17" y="55"/>
                      </a:lnTo>
                      <a:lnTo>
                        <a:pt x="16" y="55"/>
                      </a:lnTo>
                      <a:lnTo>
                        <a:pt x="14" y="54"/>
                      </a:lnTo>
                      <a:lnTo>
                        <a:pt x="13" y="53"/>
                      </a:lnTo>
                      <a:lnTo>
                        <a:pt x="11" y="51"/>
                      </a:lnTo>
                      <a:lnTo>
                        <a:pt x="10" y="50"/>
                      </a:lnTo>
                      <a:lnTo>
                        <a:pt x="8" y="49"/>
                      </a:lnTo>
                      <a:lnTo>
                        <a:pt x="7" y="48"/>
                      </a:lnTo>
                      <a:lnTo>
                        <a:pt x="6" y="46"/>
                      </a:lnTo>
                      <a:lnTo>
                        <a:pt x="4" y="44"/>
                      </a:lnTo>
                      <a:lnTo>
                        <a:pt x="3" y="43"/>
                      </a:lnTo>
                      <a:lnTo>
                        <a:pt x="3" y="41"/>
                      </a:lnTo>
                      <a:lnTo>
                        <a:pt x="2" y="39"/>
                      </a:lnTo>
                      <a:lnTo>
                        <a:pt x="1" y="37"/>
                      </a:lnTo>
                      <a:lnTo>
                        <a:pt x="0" y="34"/>
                      </a:lnTo>
                      <a:lnTo>
                        <a:pt x="0" y="33"/>
                      </a:lnTo>
                      <a:lnTo>
                        <a:pt x="0" y="30"/>
                      </a:lnTo>
                      <a:lnTo>
                        <a:pt x="0" y="28"/>
                      </a:lnTo>
                      <a:lnTo>
                        <a:pt x="0" y="26"/>
                      </a:lnTo>
                      <a:lnTo>
                        <a:pt x="0" y="25"/>
                      </a:lnTo>
                      <a:lnTo>
                        <a:pt x="0" y="24"/>
                      </a:lnTo>
                      <a:lnTo>
                        <a:pt x="1" y="22"/>
                      </a:lnTo>
                      <a:lnTo>
                        <a:pt x="1" y="21"/>
                      </a:lnTo>
                      <a:lnTo>
                        <a:pt x="2" y="20"/>
                      </a:lnTo>
                      <a:lnTo>
                        <a:pt x="2" y="18"/>
                      </a:lnTo>
                      <a:lnTo>
                        <a:pt x="3" y="17"/>
                      </a:lnTo>
                      <a:lnTo>
                        <a:pt x="3" y="15"/>
                      </a:lnTo>
                      <a:lnTo>
                        <a:pt x="4" y="13"/>
                      </a:lnTo>
                      <a:lnTo>
                        <a:pt x="5" y="12"/>
                      </a:lnTo>
                      <a:lnTo>
                        <a:pt x="5" y="11"/>
                      </a:lnTo>
                      <a:lnTo>
                        <a:pt x="6" y="10"/>
                      </a:lnTo>
                      <a:lnTo>
                        <a:pt x="7" y="9"/>
                      </a:lnTo>
                      <a:lnTo>
                        <a:pt x="7" y="7"/>
                      </a:lnTo>
                      <a:lnTo>
                        <a:pt x="8" y="6"/>
                      </a:lnTo>
                      <a:lnTo>
                        <a:pt x="10" y="5"/>
                      </a:lnTo>
                      <a:lnTo>
                        <a:pt x="11" y="3"/>
                      </a:lnTo>
                      <a:lnTo>
                        <a:pt x="13" y="2"/>
                      </a:lnTo>
                      <a:lnTo>
                        <a:pt x="15" y="1"/>
                      </a:lnTo>
                      <a:lnTo>
                        <a:pt x="17" y="1"/>
                      </a:lnTo>
                      <a:lnTo>
                        <a:pt x="18" y="0"/>
                      </a:lnTo>
                      <a:lnTo>
                        <a:pt x="20" y="0"/>
                      </a:lnTo>
                      <a:lnTo>
                        <a:pt x="22" y="0"/>
                      </a:lnTo>
                      <a:lnTo>
                        <a:pt x="23" y="0"/>
                      </a:lnTo>
                      <a:lnTo>
                        <a:pt x="25" y="1"/>
                      </a:lnTo>
                      <a:lnTo>
                        <a:pt x="27" y="1"/>
                      </a:lnTo>
                      <a:lnTo>
                        <a:pt x="29" y="2"/>
                      </a:lnTo>
                      <a:lnTo>
                        <a:pt x="30" y="3"/>
                      </a:lnTo>
                      <a:lnTo>
                        <a:pt x="32" y="4"/>
                      </a:lnTo>
                      <a:lnTo>
                        <a:pt x="33" y="6"/>
                      </a:lnTo>
                      <a:lnTo>
                        <a:pt x="34" y="7"/>
                      </a:lnTo>
                      <a:lnTo>
                        <a:pt x="36" y="9"/>
                      </a:lnTo>
                      <a:lnTo>
                        <a:pt x="37" y="10"/>
                      </a:lnTo>
                      <a:lnTo>
                        <a:pt x="38" y="12"/>
                      </a:lnTo>
                      <a:lnTo>
                        <a:pt x="39" y="13"/>
                      </a:lnTo>
                      <a:lnTo>
                        <a:pt x="40" y="15"/>
                      </a:lnTo>
                      <a:lnTo>
                        <a:pt x="41" y="17"/>
                      </a:lnTo>
                      <a:lnTo>
                        <a:pt x="42" y="19"/>
                      </a:lnTo>
                      <a:lnTo>
                        <a:pt x="43" y="21"/>
                      </a:lnTo>
                      <a:lnTo>
                        <a:pt x="43" y="23"/>
                      </a:lnTo>
                      <a:lnTo>
                        <a:pt x="43" y="25"/>
                      </a:lnTo>
                      <a:lnTo>
                        <a:pt x="44" y="27"/>
                      </a:lnTo>
                      <a:lnTo>
                        <a:pt x="44" y="29"/>
                      </a:lnTo>
                      <a:lnTo>
                        <a:pt x="43" y="31"/>
                      </a:lnTo>
                      <a:lnTo>
                        <a:pt x="43" y="32"/>
                      </a:lnTo>
                      <a:lnTo>
                        <a:pt x="43" y="34"/>
                      </a:lnTo>
                      <a:lnTo>
                        <a:pt x="42" y="35"/>
                      </a:lnTo>
                      <a:lnTo>
                        <a:pt x="42" y="37"/>
                      </a:lnTo>
                      <a:lnTo>
                        <a:pt x="42" y="38"/>
                      </a:lnTo>
                      <a:lnTo>
                        <a:pt x="41" y="39"/>
                      </a:lnTo>
                      <a:lnTo>
                        <a:pt x="40" y="40"/>
                      </a:lnTo>
                      <a:lnTo>
                        <a:pt x="38" y="42"/>
                      </a:lnTo>
                      <a:lnTo>
                        <a:pt x="37" y="44"/>
                      </a:lnTo>
                      <a:lnTo>
                        <a:pt x="35" y="45"/>
                      </a:lnTo>
                      <a:lnTo>
                        <a:pt x="33" y="46"/>
                      </a:lnTo>
                      <a:lnTo>
                        <a:pt x="32" y="46"/>
                      </a:lnTo>
                      <a:lnTo>
                        <a:pt x="31" y="46"/>
                      </a:lnTo>
                      <a:lnTo>
                        <a:pt x="30" y="46"/>
                      </a:lnTo>
                      <a:lnTo>
                        <a:pt x="29" y="46"/>
                      </a:lnTo>
                      <a:lnTo>
                        <a:pt x="28" y="46"/>
                      </a:lnTo>
                      <a:lnTo>
                        <a:pt x="27" y="46"/>
                      </a:lnTo>
                      <a:lnTo>
                        <a:pt x="26" y="46"/>
                      </a:lnTo>
                      <a:lnTo>
                        <a:pt x="25" y="45"/>
                      </a:lnTo>
                      <a:lnTo>
                        <a:pt x="23" y="44"/>
                      </a:lnTo>
                      <a:lnTo>
                        <a:pt x="22" y="44"/>
                      </a:lnTo>
                      <a:lnTo>
                        <a:pt x="20" y="43"/>
                      </a:lnTo>
                      <a:lnTo>
                        <a:pt x="19" y="42"/>
                      </a:lnTo>
                      <a:lnTo>
                        <a:pt x="18" y="40"/>
                      </a:lnTo>
                      <a:lnTo>
                        <a:pt x="17" y="38"/>
                      </a:lnTo>
                      <a:lnTo>
                        <a:pt x="16" y="37"/>
                      </a:lnTo>
                      <a:lnTo>
                        <a:pt x="15" y="34"/>
                      </a:lnTo>
                      <a:lnTo>
                        <a:pt x="14" y="33"/>
                      </a:lnTo>
                      <a:lnTo>
                        <a:pt x="14" y="31"/>
                      </a:lnTo>
                      <a:lnTo>
                        <a:pt x="13" y="29"/>
                      </a:lnTo>
                      <a:lnTo>
                        <a:pt x="13" y="27"/>
                      </a:lnTo>
                      <a:lnTo>
                        <a:pt x="13" y="25"/>
                      </a:lnTo>
                      <a:lnTo>
                        <a:pt x="13" y="23"/>
                      </a:lnTo>
                      <a:lnTo>
                        <a:pt x="14" y="21"/>
                      </a:lnTo>
                      <a:lnTo>
                        <a:pt x="14" y="20"/>
                      </a:lnTo>
                      <a:lnTo>
                        <a:pt x="15" y="17"/>
                      </a:lnTo>
                      <a:lnTo>
                        <a:pt x="16" y="16"/>
                      </a:lnTo>
                      <a:lnTo>
                        <a:pt x="17" y="15"/>
                      </a:lnTo>
                      <a:lnTo>
                        <a:pt x="19" y="13"/>
                      </a:lnTo>
                      <a:lnTo>
                        <a:pt x="20" y="12"/>
                      </a:lnTo>
                      <a:lnTo>
                        <a:pt x="22" y="12"/>
                      </a:lnTo>
                      <a:lnTo>
                        <a:pt x="23" y="11"/>
                      </a:lnTo>
                      <a:lnTo>
                        <a:pt x="25" y="12"/>
                      </a:lnTo>
                      <a:lnTo>
                        <a:pt x="26" y="12"/>
                      </a:lnTo>
                      <a:lnTo>
                        <a:pt x="27" y="13"/>
                      </a:lnTo>
                      <a:lnTo>
                        <a:pt x="28" y="14"/>
                      </a:lnTo>
                      <a:lnTo>
                        <a:pt x="30" y="16"/>
                      </a:lnTo>
                      <a:lnTo>
                        <a:pt x="30" y="17"/>
                      </a:lnTo>
                      <a:lnTo>
                        <a:pt x="31" y="18"/>
                      </a:lnTo>
                      <a:lnTo>
                        <a:pt x="31" y="19"/>
                      </a:lnTo>
                      <a:lnTo>
                        <a:pt x="32" y="21"/>
                      </a:lnTo>
                      <a:lnTo>
                        <a:pt x="33" y="22"/>
                      </a:lnTo>
                      <a:lnTo>
                        <a:pt x="33" y="23"/>
                      </a:lnTo>
                      <a:lnTo>
                        <a:pt x="19" y="21"/>
                      </a:lnTo>
                      <a:lnTo>
                        <a:pt x="20" y="37"/>
                      </a:lnTo>
                      <a:lnTo>
                        <a:pt x="38" y="37"/>
                      </a:lnTo>
                      <a:lnTo>
                        <a:pt x="34" y="11"/>
                      </a:lnTo>
                      <a:lnTo>
                        <a:pt x="15" y="6"/>
                      </a:lnTo>
                      <a:lnTo>
                        <a:pt x="9" y="42"/>
                      </a:lnTo>
                      <a:lnTo>
                        <a:pt x="28" y="53"/>
                      </a:lnTo>
                      <a:lnTo>
                        <a:pt x="27" y="60"/>
                      </a:lnTo>
                      <a:close/>
                    </a:path>
                  </a:pathLst>
                </a:custGeom>
                <a:solidFill>
                  <a:srgbClr val="FFB5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381" name="Freeform 276"/>
                <p:cNvSpPr>
                  <a:spLocks/>
                </p:cNvSpPr>
                <p:nvPr/>
              </p:nvSpPr>
              <p:spPr bwMode="auto">
                <a:xfrm>
                  <a:off x="3414" y="2078"/>
                  <a:ext cx="76" cy="80"/>
                </a:xfrm>
                <a:custGeom>
                  <a:avLst/>
                  <a:gdLst>
                    <a:gd name="T0" fmla="*/ 45 w 76"/>
                    <a:gd name="T1" fmla="*/ 79 h 80"/>
                    <a:gd name="T2" fmla="*/ 40 w 76"/>
                    <a:gd name="T3" fmla="*/ 78 h 80"/>
                    <a:gd name="T4" fmla="*/ 35 w 76"/>
                    <a:gd name="T5" fmla="*/ 76 h 80"/>
                    <a:gd name="T6" fmla="*/ 31 w 76"/>
                    <a:gd name="T7" fmla="*/ 75 h 80"/>
                    <a:gd name="T8" fmla="*/ 26 w 76"/>
                    <a:gd name="T9" fmla="*/ 73 h 80"/>
                    <a:gd name="T10" fmla="*/ 21 w 76"/>
                    <a:gd name="T11" fmla="*/ 70 h 80"/>
                    <a:gd name="T12" fmla="*/ 16 w 76"/>
                    <a:gd name="T13" fmla="*/ 67 h 80"/>
                    <a:gd name="T14" fmla="*/ 11 w 76"/>
                    <a:gd name="T15" fmla="*/ 63 h 80"/>
                    <a:gd name="T16" fmla="*/ 7 w 76"/>
                    <a:gd name="T17" fmla="*/ 59 h 80"/>
                    <a:gd name="T18" fmla="*/ 3 w 76"/>
                    <a:gd name="T19" fmla="*/ 54 h 80"/>
                    <a:gd name="T20" fmla="*/ 1 w 76"/>
                    <a:gd name="T21" fmla="*/ 48 h 80"/>
                    <a:gd name="T22" fmla="*/ 0 w 76"/>
                    <a:gd name="T23" fmla="*/ 42 h 80"/>
                    <a:gd name="T24" fmla="*/ 0 w 76"/>
                    <a:gd name="T25" fmla="*/ 36 h 80"/>
                    <a:gd name="T26" fmla="*/ 2 w 76"/>
                    <a:gd name="T27" fmla="*/ 29 h 80"/>
                    <a:gd name="T28" fmla="*/ 6 w 76"/>
                    <a:gd name="T29" fmla="*/ 20 h 80"/>
                    <a:gd name="T30" fmla="*/ 11 w 76"/>
                    <a:gd name="T31" fmla="*/ 13 h 80"/>
                    <a:gd name="T32" fmla="*/ 16 w 76"/>
                    <a:gd name="T33" fmla="*/ 8 h 80"/>
                    <a:gd name="T34" fmla="*/ 21 w 76"/>
                    <a:gd name="T35" fmla="*/ 4 h 80"/>
                    <a:gd name="T36" fmla="*/ 27 w 76"/>
                    <a:gd name="T37" fmla="*/ 2 h 80"/>
                    <a:gd name="T38" fmla="*/ 33 w 76"/>
                    <a:gd name="T39" fmla="*/ 0 h 80"/>
                    <a:gd name="T40" fmla="*/ 39 w 76"/>
                    <a:gd name="T41" fmla="*/ 1 h 80"/>
                    <a:gd name="T42" fmla="*/ 45 w 76"/>
                    <a:gd name="T43" fmla="*/ 2 h 80"/>
                    <a:gd name="T44" fmla="*/ 50 w 76"/>
                    <a:gd name="T45" fmla="*/ 4 h 80"/>
                    <a:gd name="T46" fmla="*/ 56 w 76"/>
                    <a:gd name="T47" fmla="*/ 7 h 80"/>
                    <a:gd name="T48" fmla="*/ 61 w 76"/>
                    <a:gd name="T49" fmla="*/ 11 h 80"/>
                    <a:gd name="T50" fmla="*/ 65 w 76"/>
                    <a:gd name="T51" fmla="*/ 15 h 80"/>
                    <a:gd name="T52" fmla="*/ 69 w 76"/>
                    <a:gd name="T53" fmla="*/ 20 h 80"/>
                    <a:gd name="T54" fmla="*/ 72 w 76"/>
                    <a:gd name="T55" fmla="*/ 25 h 80"/>
                    <a:gd name="T56" fmla="*/ 74 w 76"/>
                    <a:gd name="T57" fmla="*/ 30 h 80"/>
                    <a:gd name="T58" fmla="*/ 75 w 76"/>
                    <a:gd name="T59" fmla="*/ 35 h 80"/>
                    <a:gd name="T60" fmla="*/ 75 w 76"/>
                    <a:gd name="T61" fmla="*/ 41 h 80"/>
                    <a:gd name="T62" fmla="*/ 73 w 76"/>
                    <a:gd name="T63" fmla="*/ 49 h 80"/>
                    <a:gd name="T64" fmla="*/ 68 w 76"/>
                    <a:gd name="T65" fmla="*/ 55 h 80"/>
                    <a:gd name="T66" fmla="*/ 62 w 76"/>
                    <a:gd name="T67" fmla="*/ 59 h 80"/>
                    <a:gd name="T68" fmla="*/ 56 w 76"/>
                    <a:gd name="T69" fmla="*/ 62 h 80"/>
                    <a:gd name="T70" fmla="*/ 49 w 76"/>
                    <a:gd name="T71" fmla="*/ 62 h 80"/>
                    <a:gd name="T72" fmla="*/ 42 w 76"/>
                    <a:gd name="T73" fmla="*/ 60 h 80"/>
                    <a:gd name="T74" fmla="*/ 36 w 76"/>
                    <a:gd name="T75" fmla="*/ 58 h 80"/>
                    <a:gd name="T76" fmla="*/ 31 w 76"/>
                    <a:gd name="T77" fmla="*/ 54 h 80"/>
                    <a:gd name="T78" fmla="*/ 27 w 76"/>
                    <a:gd name="T79" fmla="*/ 49 h 80"/>
                    <a:gd name="T80" fmla="*/ 24 w 76"/>
                    <a:gd name="T81" fmla="*/ 43 h 80"/>
                    <a:gd name="T82" fmla="*/ 23 w 76"/>
                    <a:gd name="T83" fmla="*/ 37 h 80"/>
                    <a:gd name="T84" fmla="*/ 23 w 76"/>
                    <a:gd name="T85" fmla="*/ 32 h 80"/>
                    <a:gd name="T86" fmla="*/ 26 w 76"/>
                    <a:gd name="T87" fmla="*/ 25 h 80"/>
                    <a:gd name="T88" fmla="*/ 29 w 76"/>
                    <a:gd name="T89" fmla="*/ 21 h 80"/>
                    <a:gd name="T90" fmla="*/ 34 w 76"/>
                    <a:gd name="T91" fmla="*/ 18 h 80"/>
                    <a:gd name="T92" fmla="*/ 40 w 76"/>
                    <a:gd name="T93" fmla="*/ 16 h 80"/>
                    <a:gd name="T94" fmla="*/ 44 w 76"/>
                    <a:gd name="T95" fmla="*/ 16 h 80"/>
                    <a:gd name="T96" fmla="*/ 49 w 76"/>
                    <a:gd name="T97" fmla="*/ 19 h 80"/>
                    <a:gd name="T98" fmla="*/ 54 w 76"/>
                    <a:gd name="T99" fmla="*/ 26 h 80"/>
                    <a:gd name="T100" fmla="*/ 57 w 76"/>
                    <a:gd name="T101" fmla="*/ 31 h 80"/>
                    <a:gd name="T102" fmla="*/ 65 w 76"/>
                    <a:gd name="T103" fmla="*/ 49 h 80"/>
                    <a:gd name="T104" fmla="*/ 49 w 76"/>
                    <a:gd name="T105" fmla="*/ 71 h 8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76"/>
                    <a:gd name="T160" fmla="*/ 0 h 80"/>
                    <a:gd name="T161" fmla="*/ 76 w 76"/>
                    <a:gd name="T162" fmla="*/ 80 h 80"/>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76" h="80">
                      <a:moveTo>
                        <a:pt x="47" y="80"/>
                      </a:moveTo>
                      <a:lnTo>
                        <a:pt x="46" y="80"/>
                      </a:lnTo>
                      <a:lnTo>
                        <a:pt x="45" y="79"/>
                      </a:lnTo>
                      <a:lnTo>
                        <a:pt x="44" y="79"/>
                      </a:lnTo>
                      <a:lnTo>
                        <a:pt x="42" y="79"/>
                      </a:lnTo>
                      <a:lnTo>
                        <a:pt x="41" y="78"/>
                      </a:lnTo>
                      <a:lnTo>
                        <a:pt x="40" y="78"/>
                      </a:lnTo>
                      <a:lnTo>
                        <a:pt x="39" y="77"/>
                      </a:lnTo>
                      <a:lnTo>
                        <a:pt x="38" y="77"/>
                      </a:lnTo>
                      <a:lnTo>
                        <a:pt x="37" y="77"/>
                      </a:lnTo>
                      <a:lnTo>
                        <a:pt x="35" y="76"/>
                      </a:lnTo>
                      <a:lnTo>
                        <a:pt x="34" y="76"/>
                      </a:lnTo>
                      <a:lnTo>
                        <a:pt x="33" y="76"/>
                      </a:lnTo>
                      <a:lnTo>
                        <a:pt x="32" y="75"/>
                      </a:lnTo>
                      <a:lnTo>
                        <a:pt x="31" y="75"/>
                      </a:lnTo>
                      <a:lnTo>
                        <a:pt x="30" y="74"/>
                      </a:lnTo>
                      <a:lnTo>
                        <a:pt x="28" y="74"/>
                      </a:lnTo>
                      <a:lnTo>
                        <a:pt x="27" y="74"/>
                      </a:lnTo>
                      <a:lnTo>
                        <a:pt x="26" y="73"/>
                      </a:lnTo>
                      <a:lnTo>
                        <a:pt x="25" y="72"/>
                      </a:lnTo>
                      <a:lnTo>
                        <a:pt x="23" y="71"/>
                      </a:lnTo>
                      <a:lnTo>
                        <a:pt x="22" y="71"/>
                      </a:lnTo>
                      <a:lnTo>
                        <a:pt x="21" y="70"/>
                      </a:lnTo>
                      <a:lnTo>
                        <a:pt x="19" y="69"/>
                      </a:lnTo>
                      <a:lnTo>
                        <a:pt x="18" y="69"/>
                      </a:lnTo>
                      <a:lnTo>
                        <a:pt x="17" y="68"/>
                      </a:lnTo>
                      <a:lnTo>
                        <a:pt x="16" y="67"/>
                      </a:lnTo>
                      <a:lnTo>
                        <a:pt x="15" y="66"/>
                      </a:lnTo>
                      <a:lnTo>
                        <a:pt x="13" y="65"/>
                      </a:lnTo>
                      <a:lnTo>
                        <a:pt x="12" y="64"/>
                      </a:lnTo>
                      <a:lnTo>
                        <a:pt x="11" y="63"/>
                      </a:lnTo>
                      <a:lnTo>
                        <a:pt x="10" y="62"/>
                      </a:lnTo>
                      <a:lnTo>
                        <a:pt x="9" y="61"/>
                      </a:lnTo>
                      <a:lnTo>
                        <a:pt x="8" y="60"/>
                      </a:lnTo>
                      <a:lnTo>
                        <a:pt x="7" y="59"/>
                      </a:lnTo>
                      <a:lnTo>
                        <a:pt x="6" y="58"/>
                      </a:lnTo>
                      <a:lnTo>
                        <a:pt x="5" y="57"/>
                      </a:lnTo>
                      <a:lnTo>
                        <a:pt x="4" y="55"/>
                      </a:lnTo>
                      <a:lnTo>
                        <a:pt x="3" y="54"/>
                      </a:lnTo>
                      <a:lnTo>
                        <a:pt x="3" y="53"/>
                      </a:lnTo>
                      <a:lnTo>
                        <a:pt x="2" y="52"/>
                      </a:lnTo>
                      <a:lnTo>
                        <a:pt x="2" y="50"/>
                      </a:lnTo>
                      <a:lnTo>
                        <a:pt x="1" y="48"/>
                      </a:lnTo>
                      <a:lnTo>
                        <a:pt x="1" y="47"/>
                      </a:lnTo>
                      <a:lnTo>
                        <a:pt x="0" y="46"/>
                      </a:lnTo>
                      <a:lnTo>
                        <a:pt x="0" y="44"/>
                      </a:lnTo>
                      <a:lnTo>
                        <a:pt x="0" y="42"/>
                      </a:lnTo>
                      <a:lnTo>
                        <a:pt x="0" y="41"/>
                      </a:lnTo>
                      <a:lnTo>
                        <a:pt x="0" y="39"/>
                      </a:lnTo>
                      <a:lnTo>
                        <a:pt x="0" y="37"/>
                      </a:lnTo>
                      <a:lnTo>
                        <a:pt x="0" y="36"/>
                      </a:lnTo>
                      <a:lnTo>
                        <a:pt x="0" y="34"/>
                      </a:lnTo>
                      <a:lnTo>
                        <a:pt x="1" y="32"/>
                      </a:lnTo>
                      <a:lnTo>
                        <a:pt x="2" y="30"/>
                      </a:lnTo>
                      <a:lnTo>
                        <a:pt x="2" y="29"/>
                      </a:lnTo>
                      <a:lnTo>
                        <a:pt x="3" y="26"/>
                      </a:lnTo>
                      <a:lnTo>
                        <a:pt x="4" y="25"/>
                      </a:lnTo>
                      <a:lnTo>
                        <a:pt x="5" y="22"/>
                      </a:lnTo>
                      <a:lnTo>
                        <a:pt x="6" y="20"/>
                      </a:lnTo>
                      <a:lnTo>
                        <a:pt x="7" y="18"/>
                      </a:lnTo>
                      <a:lnTo>
                        <a:pt x="8" y="16"/>
                      </a:lnTo>
                      <a:lnTo>
                        <a:pt x="10" y="15"/>
                      </a:lnTo>
                      <a:lnTo>
                        <a:pt x="11" y="13"/>
                      </a:lnTo>
                      <a:lnTo>
                        <a:pt x="12" y="11"/>
                      </a:lnTo>
                      <a:lnTo>
                        <a:pt x="13" y="10"/>
                      </a:lnTo>
                      <a:lnTo>
                        <a:pt x="15" y="9"/>
                      </a:lnTo>
                      <a:lnTo>
                        <a:pt x="16" y="8"/>
                      </a:lnTo>
                      <a:lnTo>
                        <a:pt x="17" y="7"/>
                      </a:lnTo>
                      <a:lnTo>
                        <a:pt x="19" y="5"/>
                      </a:lnTo>
                      <a:lnTo>
                        <a:pt x="20" y="5"/>
                      </a:lnTo>
                      <a:lnTo>
                        <a:pt x="21" y="4"/>
                      </a:lnTo>
                      <a:lnTo>
                        <a:pt x="23" y="4"/>
                      </a:lnTo>
                      <a:lnTo>
                        <a:pt x="24" y="3"/>
                      </a:lnTo>
                      <a:lnTo>
                        <a:pt x="26" y="3"/>
                      </a:lnTo>
                      <a:lnTo>
                        <a:pt x="27" y="2"/>
                      </a:lnTo>
                      <a:lnTo>
                        <a:pt x="29" y="2"/>
                      </a:lnTo>
                      <a:lnTo>
                        <a:pt x="30" y="1"/>
                      </a:lnTo>
                      <a:lnTo>
                        <a:pt x="32" y="1"/>
                      </a:lnTo>
                      <a:lnTo>
                        <a:pt x="33" y="0"/>
                      </a:lnTo>
                      <a:lnTo>
                        <a:pt x="34" y="0"/>
                      </a:lnTo>
                      <a:lnTo>
                        <a:pt x="36" y="0"/>
                      </a:lnTo>
                      <a:lnTo>
                        <a:pt x="38" y="1"/>
                      </a:lnTo>
                      <a:lnTo>
                        <a:pt x="39" y="1"/>
                      </a:lnTo>
                      <a:lnTo>
                        <a:pt x="41" y="1"/>
                      </a:lnTo>
                      <a:lnTo>
                        <a:pt x="42" y="2"/>
                      </a:lnTo>
                      <a:lnTo>
                        <a:pt x="43" y="2"/>
                      </a:lnTo>
                      <a:lnTo>
                        <a:pt x="45" y="2"/>
                      </a:lnTo>
                      <a:lnTo>
                        <a:pt x="46" y="3"/>
                      </a:lnTo>
                      <a:lnTo>
                        <a:pt x="48" y="3"/>
                      </a:lnTo>
                      <a:lnTo>
                        <a:pt x="50" y="4"/>
                      </a:lnTo>
                      <a:lnTo>
                        <a:pt x="52" y="5"/>
                      </a:lnTo>
                      <a:lnTo>
                        <a:pt x="53" y="5"/>
                      </a:lnTo>
                      <a:lnTo>
                        <a:pt x="54" y="7"/>
                      </a:lnTo>
                      <a:lnTo>
                        <a:pt x="56" y="7"/>
                      </a:lnTo>
                      <a:lnTo>
                        <a:pt x="57" y="8"/>
                      </a:lnTo>
                      <a:lnTo>
                        <a:pt x="58" y="9"/>
                      </a:lnTo>
                      <a:lnTo>
                        <a:pt x="60" y="10"/>
                      </a:lnTo>
                      <a:lnTo>
                        <a:pt x="61" y="11"/>
                      </a:lnTo>
                      <a:lnTo>
                        <a:pt x="62" y="12"/>
                      </a:lnTo>
                      <a:lnTo>
                        <a:pt x="63" y="13"/>
                      </a:lnTo>
                      <a:lnTo>
                        <a:pt x="64" y="14"/>
                      </a:lnTo>
                      <a:lnTo>
                        <a:pt x="65" y="15"/>
                      </a:lnTo>
                      <a:lnTo>
                        <a:pt x="66" y="16"/>
                      </a:lnTo>
                      <a:lnTo>
                        <a:pt x="67" y="18"/>
                      </a:lnTo>
                      <a:lnTo>
                        <a:pt x="68" y="19"/>
                      </a:lnTo>
                      <a:lnTo>
                        <a:pt x="69" y="20"/>
                      </a:lnTo>
                      <a:lnTo>
                        <a:pt x="70" y="21"/>
                      </a:lnTo>
                      <a:lnTo>
                        <a:pt x="70" y="22"/>
                      </a:lnTo>
                      <a:lnTo>
                        <a:pt x="71" y="24"/>
                      </a:lnTo>
                      <a:lnTo>
                        <a:pt x="72" y="25"/>
                      </a:lnTo>
                      <a:lnTo>
                        <a:pt x="72" y="26"/>
                      </a:lnTo>
                      <a:lnTo>
                        <a:pt x="73" y="27"/>
                      </a:lnTo>
                      <a:lnTo>
                        <a:pt x="73" y="29"/>
                      </a:lnTo>
                      <a:lnTo>
                        <a:pt x="74" y="30"/>
                      </a:lnTo>
                      <a:lnTo>
                        <a:pt x="74" y="31"/>
                      </a:lnTo>
                      <a:lnTo>
                        <a:pt x="75" y="32"/>
                      </a:lnTo>
                      <a:lnTo>
                        <a:pt x="75" y="34"/>
                      </a:lnTo>
                      <a:lnTo>
                        <a:pt x="75" y="35"/>
                      </a:lnTo>
                      <a:lnTo>
                        <a:pt x="75" y="37"/>
                      </a:lnTo>
                      <a:lnTo>
                        <a:pt x="75" y="38"/>
                      </a:lnTo>
                      <a:lnTo>
                        <a:pt x="76" y="39"/>
                      </a:lnTo>
                      <a:lnTo>
                        <a:pt x="75" y="41"/>
                      </a:lnTo>
                      <a:lnTo>
                        <a:pt x="75" y="44"/>
                      </a:lnTo>
                      <a:lnTo>
                        <a:pt x="74" y="46"/>
                      </a:lnTo>
                      <a:lnTo>
                        <a:pt x="73" y="48"/>
                      </a:lnTo>
                      <a:lnTo>
                        <a:pt x="73" y="49"/>
                      </a:lnTo>
                      <a:lnTo>
                        <a:pt x="72" y="51"/>
                      </a:lnTo>
                      <a:lnTo>
                        <a:pt x="71" y="53"/>
                      </a:lnTo>
                      <a:lnTo>
                        <a:pt x="70" y="54"/>
                      </a:lnTo>
                      <a:lnTo>
                        <a:pt x="68" y="55"/>
                      </a:lnTo>
                      <a:lnTo>
                        <a:pt x="67" y="57"/>
                      </a:lnTo>
                      <a:lnTo>
                        <a:pt x="66" y="57"/>
                      </a:lnTo>
                      <a:lnTo>
                        <a:pt x="64" y="58"/>
                      </a:lnTo>
                      <a:lnTo>
                        <a:pt x="62" y="59"/>
                      </a:lnTo>
                      <a:lnTo>
                        <a:pt x="61" y="60"/>
                      </a:lnTo>
                      <a:lnTo>
                        <a:pt x="59" y="60"/>
                      </a:lnTo>
                      <a:lnTo>
                        <a:pt x="58" y="61"/>
                      </a:lnTo>
                      <a:lnTo>
                        <a:pt x="56" y="62"/>
                      </a:lnTo>
                      <a:lnTo>
                        <a:pt x="54" y="62"/>
                      </a:lnTo>
                      <a:lnTo>
                        <a:pt x="52" y="62"/>
                      </a:lnTo>
                      <a:lnTo>
                        <a:pt x="50" y="62"/>
                      </a:lnTo>
                      <a:lnTo>
                        <a:pt x="49" y="62"/>
                      </a:lnTo>
                      <a:lnTo>
                        <a:pt x="47" y="62"/>
                      </a:lnTo>
                      <a:lnTo>
                        <a:pt x="45" y="61"/>
                      </a:lnTo>
                      <a:lnTo>
                        <a:pt x="43" y="61"/>
                      </a:lnTo>
                      <a:lnTo>
                        <a:pt x="42" y="60"/>
                      </a:lnTo>
                      <a:lnTo>
                        <a:pt x="40" y="60"/>
                      </a:lnTo>
                      <a:lnTo>
                        <a:pt x="38" y="59"/>
                      </a:lnTo>
                      <a:lnTo>
                        <a:pt x="37" y="59"/>
                      </a:lnTo>
                      <a:lnTo>
                        <a:pt x="36" y="58"/>
                      </a:lnTo>
                      <a:lnTo>
                        <a:pt x="34" y="57"/>
                      </a:lnTo>
                      <a:lnTo>
                        <a:pt x="34" y="56"/>
                      </a:lnTo>
                      <a:lnTo>
                        <a:pt x="33" y="55"/>
                      </a:lnTo>
                      <a:lnTo>
                        <a:pt x="31" y="54"/>
                      </a:lnTo>
                      <a:lnTo>
                        <a:pt x="31" y="53"/>
                      </a:lnTo>
                      <a:lnTo>
                        <a:pt x="29" y="52"/>
                      </a:lnTo>
                      <a:lnTo>
                        <a:pt x="29" y="51"/>
                      </a:lnTo>
                      <a:lnTo>
                        <a:pt x="27" y="49"/>
                      </a:lnTo>
                      <a:lnTo>
                        <a:pt x="26" y="47"/>
                      </a:lnTo>
                      <a:lnTo>
                        <a:pt x="25" y="45"/>
                      </a:lnTo>
                      <a:lnTo>
                        <a:pt x="25" y="44"/>
                      </a:lnTo>
                      <a:lnTo>
                        <a:pt x="24" y="43"/>
                      </a:lnTo>
                      <a:lnTo>
                        <a:pt x="24" y="42"/>
                      </a:lnTo>
                      <a:lnTo>
                        <a:pt x="23" y="40"/>
                      </a:lnTo>
                      <a:lnTo>
                        <a:pt x="23" y="39"/>
                      </a:lnTo>
                      <a:lnTo>
                        <a:pt x="23" y="37"/>
                      </a:lnTo>
                      <a:lnTo>
                        <a:pt x="23" y="35"/>
                      </a:lnTo>
                      <a:lnTo>
                        <a:pt x="23" y="34"/>
                      </a:lnTo>
                      <a:lnTo>
                        <a:pt x="23" y="32"/>
                      </a:lnTo>
                      <a:lnTo>
                        <a:pt x="23" y="31"/>
                      </a:lnTo>
                      <a:lnTo>
                        <a:pt x="24" y="29"/>
                      </a:lnTo>
                      <a:lnTo>
                        <a:pt x="25" y="27"/>
                      </a:lnTo>
                      <a:lnTo>
                        <a:pt x="26" y="25"/>
                      </a:lnTo>
                      <a:lnTo>
                        <a:pt x="27" y="24"/>
                      </a:lnTo>
                      <a:lnTo>
                        <a:pt x="27" y="23"/>
                      </a:lnTo>
                      <a:lnTo>
                        <a:pt x="28" y="22"/>
                      </a:lnTo>
                      <a:lnTo>
                        <a:pt x="29" y="21"/>
                      </a:lnTo>
                      <a:lnTo>
                        <a:pt x="31" y="20"/>
                      </a:lnTo>
                      <a:lnTo>
                        <a:pt x="32" y="19"/>
                      </a:lnTo>
                      <a:lnTo>
                        <a:pt x="33" y="19"/>
                      </a:lnTo>
                      <a:lnTo>
                        <a:pt x="34" y="18"/>
                      </a:lnTo>
                      <a:lnTo>
                        <a:pt x="36" y="17"/>
                      </a:lnTo>
                      <a:lnTo>
                        <a:pt x="37" y="16"/>
                      </a:lnTo>
                      <a:lnTo>
                        <a:pt x="38" y="16"/>
                      </a:lnTo>
                      <a:lnTo>
                        <a:pt x="40" y="16"/>
                      </a:lnTo>
                      <a:lnTo>
                        <a:pt x="41" y="16"/>
                      </a:lnTo>
                      <a:lnTo>
                        <a:pt x="42" y="16"/>
                      </a:lnTo>
                      <a:lnTo>
                        <a:pt x="43" y="16"/>
                      </a:lnTo>
                      <a:lnTo>
                        <a:pt x="44" y="16"/>
                      </a:lnTo>
                      <a:lnTo>
                        <a:pt x="45" y="17"/>
                      </a:lnTo>
                      <a:lnTo>
                        <a:pt x="46" y="18"/>
                      </a:lnTo>
                      <a:lnTo>
                        <a:pt x="47" y="18"/>
                      </a:lnTo>
                      <a:lnTo>
                        <a:pt x="49" y="19"/>
                      </a:lnTo>
                      <a:lnTo>
                        <a:pt x="51" y="21"/>
                      </a:lnTo>
                      <a:lnTo>
                        <a:pt x="52" y="22"/>
                      </a:lnTo>
                      <a:lnTo>
                        <a:pt x="54" y="25"/>
                      </a:lnTo>
                      <a:lnTo>
                        <a:pt x="54" y="26"/>
                      </a:lnTo>
                      <a:lnTo>
                        <a:pt x="56" y="27"/>
                      </a:lnTo>
                      <a:lnTo>
                        <a:pt x="56" y="29"/>
                      </a:lnTo>
                      <a:lnTo>
                        <a:pt x="57" y="30"/>
                      </a:lnTo>
                      <a:lnTo>
                        <a:pt x="57" y="31"/>
                      </a:lnTo>
                      <a:lnTo>
                        <a:pt x="58" y="31"/>
                      </a:lnTo>
                      <a:lnTo>
                        <a:pt x="34" y="28"/>
                      </a:lnTo>
                      <a:lnTo>
                        <a:pt x="34" y="49"/>
                      </a:lnTo>
                      <a:lnTo>
                        <a:pt x="65" y="49"/>
                      </a:lnTo>
                      <a:lnTo>
                        <a:pt x="60" y="15"/>
                      </a:lnTo>
                      <a:lnTo>
                        <a:pt x="27" y="9"/>
                      </a:lnTo>
                      <a:lnTo>
                        <a:pt x="15" y="57"/>
                      </a:lnTo>
                      <a:lnTo>
                        <a:pt x="49" y="71"/>
                      </a:lnTo>
                      <a:lnTo>
                        <a:pt x="47" y="80"/>
                      </a:lnTo>
                      <a:close/>
                    </a:path>
                  </a:pathLst>
                </a:custGeom>
                <a:solidFill>
                  <a:srgbClr val="E6FF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382" name="Freeform 277"/>
                <p:cNvSpPr>
                  <a:spLocks/>
                </p:cNvSpPr>
                <p:nvPr/>
              </p:nvSpPr>
              <p:spPr bwMode="auto">
                <a:xfrm>
                  <a:off x="3048" y="2132"/>
                  <a:ext cx="34" cy="42"/>
                </a:xfrm>
                <a:custGeom>
                  <a:avLst/>
                  <a:gdLst>
                    <a:gd name="T0" fmla="*/ 20 w 34"/>
                    <a:gd name="T1" fmla="*/ 41 h 42"/>
                    <a:gd name="T2" fmla="*/ 18 w 34"/>
                    <a:gd name="T3" fmla="*/ 41 h 42"/>
                    <a:gd name="T4" fmla="*/ 15 w 34"/>
                    <a:gd name="T5" fmla="*/ 39 h 42"/>
                    <a:gd name="T6" fmla="*/ 13 w 34"/>
                    <a:gd name="T7" fmla="*/ 38 h 42"/>
                    <a:gd name="T8" fmla="*/ 11 w 34"/>
                    <a:gd name="T9" fmla="*/ 37 h 42"/>
                    <a:gd name="T10" fmla="*/ 9 w 34"/>
                    <a:gd name="T11" fmla="*/ 36 h 42"/>
                    <a:gd name="T12" fmla="*/ 7 w 34"/>
                    <a:gd name="T13" fmla="*/ 34 h 42"/>
                    <a:gd name="T14" fmla="*/ 4 w 34"/>
                    <a:gd name="T15" fmla="*/ 32 h 42"/>
                    <a:gd name="T16" fmla="*/ 3 w 34"/>
                    <a:gd name="T17" fmla="*/ 30 h 42"/>
                    <a:gd name="T18" fmla="*/ 1 w 34"/>
                    <a:gd name="T19" fmla="*/ 27 h 42"/>
                    <a:gd name="T20" fmla="*/ 0 w 34"/>
                    <a:gd name="T21" fmla="*/ 24 h 42"/>
                    <a:gd name="T22" fmla="*/ 0 w 34"/>
                    <a:gd name="T23" fmla="*/ 21 h 42"/>
                    <a:gd name="T24" fmla="*/ 0 w 34"/>
                    <a:gd name="T25" fmla="*/ 17 h 42"/>
                    <a:gd name="T26" fmla="*/ 1 w 34"/>
                    <a:gd name="T27" fmla="*/ 14 h 42"/>
                    <a:gd name="T28" fmla="*/ 3 w 34"/>
                    <a:gd name="T29" fmla="*/ 9 h 42"/>
                    <a:gd name="T30" fmla="*/ 6 w 34"/>
                    <a:gd name="T31" fmla="*/ 6 h 42"/>
                    <a:gd name="T32" fmla="*/ 8 w 34"/>
                    <a:gd name="T33" fmla="*/ 3 h 42"/>
                    <a:gd name="T34" fmla="*/ 10 w 34"/>
                    <a:gd name="T35" fmla="*/ 1 h 42"/>
                    <a:gd name="T36" fmla="*/ 13 w 34"/>
                    <a:gd name="T37" fmla="*/ 0 h 42"/>
                    <a:gd name="T38" fmla="*/ 15 w 34"/>
                    <a:gd name="T39" fmla="*/ 0 h 42"/>
                    <a:gd name="T40" fmla="*/ 18 w 34"/>
                    <a:gd name="T41" fmla="*/ 0 h 42"/>
                    <a:gd name="T42" fmla="*/ 21 w 34"/>
                    <a:gd name="T43" fmla="*/ 1 h 42"/>
                    <a:gd name="T44" fmla="*/ 23 w 34"/>
                    <a:gd name="T45" fmla="*/ 2 h 42"/>
                    <a:gd name="T46" fmla="*/ 25 w 34"/>
                    <a:gd name="T47" fmla="*/ 4 h 42"/>
                    <a:gd name="T48" fmla="*/ 27 w 34"/>
                    <a:gd name="T49" fmla="*/ 6 h 42"/>
                    <a:gd name="T50" fmla="*/ 29 w 34"/>
                    <a:gd name="T51" fmla="*/ 8 h 42"/>
                    <a:gd name="T52" fmla="*/ 31 w 34"/>
                    <a:gd name="T53" fmla="*/ 11 h 42"/>
                    <a:gd name="T54" fmla="*/ 32 w 34"/>
                    <a:gd name="T55" fmla="*/ 13 h 42"/>
                    <a:gd name="T56" fmla="*/ 33 w 34"/>
                    <a:gd name="T57" fmla="*/ 16 h 42"/>
                    <a:gd name="T58" fmla="*/ 34 w 34"/>
                    <a:gd name="T59" fmla="*/ 19 h 42"/>
                    <a:gd name="T60" fmla="*/ 33 w 34"/>
                    <a:gd name="T61" fmla="*/ 21 h 42"/>
                    <a:gd name="T62" fmla="*/ 33 w 34"/>
                    <a:gd name="T63" fmla="*/ 23 h 42"/>
                    <a:gd name="T64" fmla="*/ 32 w 34"/>
                    <a:gd name="T65" fmla="*/ 26 h 42"/>
                    <a:gd name="T66" fmla="*/ 30 w 34"/>
                    <a:gd name="T67" fmla="*/ 29 h 42"/>
                    <a:gd name="T68" fmla="*/ 27 w 34"/>
                    <a:gd name="T69" fmla="*/ 31 h 42"/>
                    <a:gd name="T70" fmla="*/ 24 w 34"/>
                    <a:gd name="T71" fmla="*/ 32 h 42"/>
                    <a:gd name="T72" fmla="*/ 21 w 34"/>
                    <a:gd name="T73" fmla="*/ 32 h 42"/>
                    <a:gd name="T74" fmla="*/ 18 w 34"/>
                    <a:gd name="T75" fmla="*/ 31 h 42"/>
                    <a:gd name="T76" fmla="*/ 16 w 34"/>
                    <a:gd name="T77" fmla="*/ 30 h 42"/>
                    <a:gd name="T78" fmla="*/ 14 w 34"/>
                    <a:gd name="T79" fmla="*/ 28 h 42"/>
                    <a:gd name="T80" fmla="*/ 12 w 34"/>
                    <a:gd name="T81" fmla="*/ 25 h 42"/>
                    <a:gd name="T82" fmla="*/ 11 w 34"/>
                    <a:gd name="T83" fmla="*/ 23 h 42"/>
                    <a:gd name="T84" fmla="*/ 10 w 34"/>
                    <a:gd name="T85" fmla="*/ 20 h 42"/>
                    <a:gd name="T86" fmla="*/ 10 w 34"/>
                    <a:gd name="T87" fmla="*/ 17 h 42"/>
                    <a:gd name="T88" fmla="*/ 11 w 34"/>
                    <a:gd name="T89" fmla="*/ 15 h 42"/>
                    <a:gd name="T90" fmla="*/ 11 w 34"/>
                    <a:gd name="T91" fmla="*/ 12 h 42"/>
                    <a:gd name="T92" fmla="*/ 13 w 34"/>
                    <a:gd name="T93" fmla="*/ 10 h 42"/>
                    <a:gd name="T94" fmla="*/ 16 w 34"/>
                    <a:gd name="T95" fmla="*/ 9 h 42"/>
                    <a:gd name="T96" fmla="*/ 18 w 34"/>
                    <a:gd name="T97" fmla="*/ 8 h 42"/>
                    <a:gd name="T98" fmla="*/ 21 w 34"/>
                    <a:gd name="T99" fmla="*/ 9 h 42"/>
                    <a:gd name="T100" fmla="*/ 24 w 34"/>
                    <a:gd name="T101" fmla="*/ 12 h 42"/>
                    <a:gd name="T102" fmla="*/ 25 w 34"/>
                    <a:gd name="T103" fmla="*/ 15 h 42"/>
                    <a:gd name="T104" fmla="*/ 15 w 34"/>
                    <a:gd name="T105" fmla="*/ 15 h 42"/>
                    <a:gd name="T106" fmla="*/ 29 w 34"/>
                    <a:gd name="T107" fmla="*/ 26 h 42"/>
                    <a:gd name="T108" fmla="*/ 12 w 34"/>
                    <a:gd name="T109" fmla="*/ 5 h 42"/>
                    <a:gd name="T110" fmla="*/ 22 w 34"/>
                    <a:gd name="T111" fmla="*/ 37 h 42"/>
                    <a:gd name="T112" fmla="*/ 21 w 34"/>
                    <a:gd name="T113" fmla="*/ 42 h 4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34"/>
                    <a:gd name="T172" fmla="*/ 0 h 42"/>
                    <a:gd name="T173" fmla="*/ 34 w 34"/>
                    <a:gd name="T174" fmla="*/ 42 h 42"/>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34" h="42">
                      <a:moveTo>
                        <a:pt x="21" y="42"/>
                      </a:moveTo>
                      <a:lnTo>
                        <a:pt x="20" y="41"/>
                      </a:lnTo>
                      <a:lnTo>
                        <a:pt x="19" y="41"/>
                      </a:lnTo>
                      <a:lnTo>
                        <a:pt x="18" y="41"/>
                      </a:lnTo>
                      <a:lnTo>
                        <a:pt x="16" y="40"/>
                      </a:lnTo>
                      <a:lnTo>
                        <a:pt x="15" y="39"/>
                      </a:lnTo>
                      <a:lnTo>
                        <a:pt x="14" y="39"/>
                      </a:lnTo>
                      <a:lnTo>
                        <a:pt x="13" y="38"/>
                      </a:lnTo>
                      <a:lnTo>
                        <a:pt x="12" y="38"/>
                      </a:lnTo>
                      <a:lnTo>
                        <a:pt x="11" y="37"/>
                      </a:lnTo>
                      <a:lnTo>
                        <a:pt x="10" y="37"/>
                      </a:lnTo>
                      <a:lnTo>
                        <a:pt x="9" y="36"/>
                      </a:lnTo>
                      <a:lnTo>
                        <a:pt x="8" y="35"/>
                      </a:lnTo>
                      <a:lnTo>
                        <a:pt x="7" y="34"/>
                      </a:lnTo>
                      <a:lnTo>
                        <a:pt x="6" y="33"/>
                      </a:lnTo>
                      <a:lnTo>
                        <a:pt x="4" y="32"/>
                      </a:lnTo>
                      <a:lnTo>
                        <a:pt x="3" y="31"/>
                      </a:lnTo>
                      <a:lnTo>
                        <a:pt x="3" y="30"/>
                      </a:lnTo>
                      <a:lnTo>
                        <a:pt x="2" y="28"/>
                      </a:lnTo>
                      <a:lnTo>
                        <a:pt x="1" y="27"/>
                      </a:lnTo>
                      <a:lnTo>
                        <a:pt x="1" y="26"/>
                      </a:lnTo>
                      <a:lnTo>
                        <a:pt x="0" y="24"/>
                      </a:lnTo>
                      <a:lnTo>
                        <a:pt x="0" y="23"/>
                      </a:lnTo>
                      <a:lnTo>
                        <a:pt x="0" y="21"/>
                      </a:lnTo>
                      <a:lnTo>
                        <a:pt x="0" y="20"/>
                      </a:lnTo>
                      <a:lnTo>
                        <a:pt x="0" y="17"/>
                      </a:lnTo>
                      <a:lnTo>
                        <a:pt x="1" y="15"/>
                      </a:lnTo>
                      <a:lnTo>
                        <a:pt x="1" y="14"/>
                      </a:lnTo>
                      <a:lnTo>
                        <a:pt x="3" y="11"/>
                      </a:lnTo>
                      <a:lnTo>
                        <a:pt x="3" y="9"/>
                      </a:lnTo>
                      <a:lnTo>
                        <a:pt x="4" y="8"/>
                      </a:lnTo>
                      <a:lnTo>
                        <a:pt x="6" y="6"/>
                      </a:lnTo>
                      <a:lnTo>
                        <a:pt x="7" y="4"/>
                      </a:lnTo>
                      <a:lnTo>
                        <a:pt x="8" y="3"/>
                      </a:lnTo>
                      <a:lnTo>
                        <a:pt x="9" y="2"/>
                      </a:lnTo>
                      <a:lnTo>
                        <a:pt x="10" y="1"/>
                      </a:lnTo>
                      <a:lnTo>
                        <a:pt x="11" y="1"/>
                      </a:lnTo>
                      <a:lnTo>
                        <a:pt x="13" y="0"/>
                      </a:lnTo>
                      <a:lnTo>
                        <a:pt x="14" y="0"/>
                      </a:lnTo>
                      <a:lnTo>
                        <a:pt x="15" y="0"/>
                      </a:lnTo>
                      <a:lnTo>
                        <a:pt x="17" y="0"/>
                      </a:lnTo>
                      <a:lnTo>
                        <a:pt x="18" y="0"/>
                      </a:lnTo>
                      <a:lnTo>
                        <a:pt x="19" y="0"/>
                      </a:lnTo>
                      <a:lnTo>
                        <a:pt x="21" y="1"/>
                      </a:lnTo>
                      <a:lnTo>
                        <a:pt x="22" y="2"/>
                      </a:lnTo>
                      <a:lnTo>
                        <a:pt x="23" y="2"/>
                      </a:lnTo>
                      <a:lnTo>
                        <a:pt x="24" y="3"/>
                      </a:lnTo>
                      <a:lnTo>
                        <a:pt x="25" y="4"/>
                      </a:lnTo>
                      <a:lnTo>
                        <a:pt x="26" y="5"/>
                      </a:lnTo>
                      <a:lnTo>
                        <a:pt x="27" y="6"/>
                      </a:lnTo>
                      <a:lnTo>
                        <a:pt x="28" y="7"/>
                      </a:lnTo>
                      <a:lnTo>
                        <a:pt x="29" y="8"/>
                      </a:lnTo>
                      <a:lnTo>
                        <a:pt x="30" y="10"/>
                      </a:lnTo>
                      <a:lnTo>
                        <a:pt x="31" y="11"/>
                      </a:lnTo>
                      <a:lnTo>
                        <a:pt x="32" y="12"/>
                      </a:lnTo>
                      <a:lnTo>
                        <a:pt x="32" y="13"/>
                      </a:lnTo>
                      <a:lnTo>
                        <a:pt x="33" y="15"/>
                      </a:lnTo>
                      <a:lnTo>
                        <a:pt x="33" y="16"/>
                      </a:lnTo>
                      <a:lnTo>
                        <a:pt x="34" y="17"/>
                      </a:lnTo>
                      <a:lnTo>
                        <a:pt x="34" y="19"/>
                      </a:lnTo>
                      <a:lnTo>
                        <a:pt x="34" y="20"/>
                      </a:lnTo>
                      <a:lnTo>
                        <a:pt x="33" y="21"/>
                      </a:lnTo>
                      <a:lnTo>
                        <a:pt x="33" y="22"/>
                      </a:lnTo>
                      <a:lnTo>
                        <a:pt x="33" y="23"/>
                      </a:lnTo>
                      <a:lnTo>
                        <a:pt x="33" y="25"/>
                      </a:lnTo>
                      <a:lnTo>
                        <a:pt x="32" y="26"/>
                      </a:lnTo>
                      <a:lnTo>
                        <a:pt x="31" y="28"/>
                      </a:lnTo>
                      <a:lnTo>
                        <a:pt x="30" y="29"/>
                      </a:lnTo>
                      <a:lnTo>
                        <a:pt x="28" y="30"/>
                      </a:lnTo>
                      <a:lnTo>
                        <a:pt x="27" y="31"/>
                      </a:lnTo>
                      <a:lnTo>
                        <a:pt x="26" y="32"/>
                      </a:lnTo>
                      <a:lnTo>
                        <a:pt x="24" y="32"/>
                      </a:lnTo>
                      <a:lnTo>
                        <a:pt x="22" y="32"/>
                      </a:lnTo>
                      <a:lnTo>
                        <a:pt x="21" y="32"/>
                      </a:lnTo>
                      <a:lnTo>
                        <a:pt x="19" y="32"/>
                      </a:lnTo>
                      <a:lnTo>
                        <a:pt x="18" y="31"/>
                      </a:lnTo>
                      <a:lnTo>
                        <a:pt x="17" y="31"/>
                      </a:lnTo>
                      <a:lnTo>
                        <a:pt x="16" y="30"/>
                      </a:lnTo>
                      <a:lnTo>
                        <a:pt x="15" y="29"/>
                      </a:lnTo>
                      <a:lnTo>
                        <a:pt x="14" y="28"/>
                      </a:lnTo>
                      <a:lnTo>
                        <a:pt x="13" y="27"/>
                      </a:lnTo>
                      <a:lnTo>
                        <a:pt x="12" y="25"/>
                      </a:lnTo>
                      <a:lnTo>
                        <a:pt x="11" y="24"/>
                      </a:lnTo>
                      <a:lnTo>
                        <a:pt x="11" y="23"/>
                      </a:lnTo>
                      <a:lnTo>
                        <a:pt x="11" y="22"/>
                      </a:lnTo>
                      <a:lnTo>
                        <a:pt x="10" y="20"/>
                      </a:lnTo>
                      <a:lnTo>
                        <a:pt x="10" y="19"/>
                      </a:lnTo>
                      <a:lnTo>
                        <a:pt x="10" y="17"/>
                      </a:lnTo>
                      <a:lnTo>
                        <a:pt x="10" y="16"/>
                      </a:lnTo>
                      <a:lnTo>
                        <a:pt x="11" y="15"/>
                      </a:lnTo>
                      <a:lnTo>
                        <a:pt x="11" y="14"/>
                      </a:lnTo>
                      <a:lnTo>
                        <a:pt x="11" y="12"/>
                      </a:lnTo>
                      <a:lnTo>
                        <a:pt x="12" y="11"/>
                      </a:lnTo>
                      <a:lnTo>
                        <a:pt x="13" y="10"/>
                      </a:lnTo>
                      <a:lnTo>
                        <a:pt x="15" y="9"/>
                      </a:lnTo>
                      <a:lnTo>
                        <a:pt x="16" y="9"/>
                      </a:lnTo>
                      <a:lnTo>
                        <a:pt x="17" y="8"/>
                      </a:lnTo>
                      <a:lnTo>
                        <a:pt x="18" y="8"/>
                      </a:lnTo>
                      <a:lnTo>
                        <a:pt x="19" y="8"/>
                      </a:lnTo>
                      <a:lnTo>
                        <a:pt x="21" y="9"/>
                      </a:lnTo>
                      <a:lnTo>
                        <a:pt x="22" y="11"/>
                      </a:lnTo>
                      <a:lnTo>
                        <a:pt x="24" y="12"/>
                      </a:lnTo>
                      <a:lnTo>
                        <a:pt x="25" y="14"/>
                      </a:lnTo>
                      <a:lnTo>
                        <a:pt x="25" y="15"/>
                      </a:lnTo>
                      <a:lnTo>
                        <a:pt x="26" y="16"/>
                      </a:lnTo>
                      <a:lnTo>
                        <a:pt x="15" y="15"/>
                      </a:lnTo>
                      <a:lnTo>
                        <a:pt x="15" y="26"/>
                      </a:lnTo>
                      <a:lnTo>
                        <a:pt x="29" y="26"/>
                      </a:lnTo>
                      <a:lnTo>
                        <a:pt x="26" y="8"/>
                      </a:lnTo>
                      <a:lnTo>
                        <a:pt x="12" y="5"/>
                      </a:lnTo>
                      <a:lnTo>
                        <a:pt x="7" y="30"/>
                      </a:lnTo>
                      <a:lnTo>
                        <a:pt x="22" y="37"/>
                      </a:lnTo>
                      <a:lnTo>
                        <a:pt x="21" y="42"/>
                      </a:lnTo>
                      <a:close/>
                    </a:path>
                  </a:pathLst>
                </a:custGeom>
                <a:solidFill>
                  <a:srgbClr val="FFFFC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383" name="Freeform 278"/>
                <p:cNvSpPr>
                  <a:spLocks/>
                </p:cNvSpPr>
                <p:nvPr/>
              </p:nvSpPr>
              <p:spPr bwMode="auto">
                <a:xfrm>
                  <a:off x="3039" y="2188"/>
                  <a:ext cx="32" cy="23"/>
                </a:xfrm>
                <a:custGeom>
                  <a:avLst/>
                  <a:gdLst>
                    <a:gd name="T0" fmla="*/ 31 w 32"/>
                    <a:gd name="T1" fmla="*/ 23 h 23"/>
                    <a:gd name="T2" fmla="*/ 0 w 32"/>
                    <a:gd name="T3" fmla="*/ 11 h 23"/>
                    <a:gd name="T4" fmla="*/ 7 w 32"/>
                    <a:gd name="T5" fmla="*/ 0 h 23"/>
                    <a:gd name="T6" fmla="*/ 32 w 32"/>
                    <a:gd name="T7" fmla="*/ 19 h 23"/>
                    <a:gd name="T8" fmla="*/ 31 w 32"/>
                    <a:gd name="T9" fmla="*/ 23 h 23"/>
                    <a:gd name="T10" fmla="*/ 31 w 32"/>
                    <a:gd name="T11" fmla="*/ 23 h 23"/>
                    <a:gd name="T12" fmla="*/ 0 60000 65536"/>
                    <a:gd name="T13" fmla="*/ 0 60000 65536"/>
                    <a:gd name="T14" fmla="*/ 0 60000 65536"/>
                    <a:gd name="T15" fmla="*/ 0 60000 65536"/>
                    <a:gd name="T16" fmla="*/ 0 60000 65536"/>
                    <a:gd name="T17" fmla="*/ 0 60000 65536"/>
                    <a:gd name="T18" fmla="*/ 0 w 32"/>
                    <a:gd name="T19" fmla="*/ 0 h 23"/>
                    <a:gd name="T20" fmla="*/ 32 w 32"/>
                    <a:gd name="T21" fmla="*/ 23 h 23"/>
                  </a:gdLst>
                  <a:ahLst/>
                  <a:cxnLst>
                    <a:cxn ang="T12">
                      <a:pos x="T0" y="T1"/>
                    </a:cxn>
                    <a:cxn ang="T13">
                      <a:pos x="T2" y="T3"/>
                    </a:cxn>
                    <a:cxn ang="T14">
                      <a:pos x="T4" y="T5"/>
                    </a:cxn>
                    <a:cxn ang="T15">
                      <a:pos x="T6" y="T7"/>
                    </a:cxn>
                    <a:cxn ang="T16">
                      <a:pos x="T8" y="T9"/>
                    </a:cxn>
                    <a:cxn ang="T17">
                      <a:pos x="T10" y="T11"/>
                    </a:cxn>
                  </a:cxnLst>
                  <a:rect l="T18" t="T19" r="T20" b="T21"/>
                  <a:pathLst>
                    <a:path w="32" h="23">
                      <a:moveTo>
                        <a:pt x="31" y="23"/>
                      </a:moveTo>
                      <a:lnTo>
                        <a:pt x="0" y="11"/>
                      </a:lnTo>
                      <a:lnTo>
                        <a:pt x="7" y="0"/>
                      </a:lnTo>
                      <a:lnTo>
                        <a:pt x="32" y="19"/>
                      </a:lnTo>
                      <a:lnTo>
                        <a:pt x="31" y="23"/>
                      </a:lnTo>
                      <a:close/>
                    </a:path>
                  </a:pathLst>
                </a:custGeom>
                <a:solidFill>
                  <a:srgbClr val="E6FF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384" name="Freeform 279"/>
                <p:cNvSpPr>
                  <a:spLocks/>
                </p:cNvSpPr>
                <p:nvPr/>
              </p:nvSpPr>
              <p:spPr bwMode="auto">
                <a:xfrm>
                  <a:off x="3308" y="2094"/>
                  <a:ext cx="7" cy="31"/>
                </a:xfrm>
                <a:custGeom>
                  <a:avLst/>
                  <a:gdLst>
                    <a:gd name="T0" fmla="*/ 7 w 7"/>
                    <a:gd name="T1" fmla="*/ 0 h 31"/>
                    <a:gd name="T2" fmla="*/ 7 w 7"/>
                    <a:gd name="T3" fmla="*/ 27 h 31"/>
                    <a:gd name="T4" fmla="*/ 3 w 7"/>
                    <a:gd name="T5" fmla="*/ 31 h 31"/>
                    <a:gd name="T6" fmla="*/ 0 w 7"/>
                    <a:gd name="T7" fmla="*/ 2 h 31"/>
                    <a:gd name="T8" fmla="*/ 7 w 7"/>
                    <a:gd name="T9" fmla="*/ 0 h 31"/>
                    <a:gd name="T10" fmla="*/ 7 w 7"/>
                    <a:gd name="T11" fmla="*/ 0 h 31"/>
                    <a:gd name="T12" fmla="*/ 0 60000 65536"/>
                    <a:gd name="T13" fmla="*/ 0 60000 65536"/>
                    <a:gd name="T14" fmla="*/ 0 60000 65536"/>
                    <a:gd name="T15" fmla="*/ 0 60000 65536"/>
                    <a:gd name="T16" fmla="*/ 0 60000 65536"/>
                    <a:gd name="T17" fmla="*/ 0 60000 65536"/>
                    <a:gd name="T18" fmla="*/ 0 w 7"/>
                    <a:gd name="T19" fmla="*/ 0 h 31"/>
                    <a:gd name="T20" fmla="*/ 7 w 7"/>
                    <a:gd name="T21" fmla="*/ 31 h 31"/>
                  </a:gdLst>
                  <a:ahLst/>
                  <a:cxnLst>
                    <a:cxn ang="T12">
                      <a:pos x="T0" y="T1"/>
                    </a:cxn>
                    <a:cxn ang="T13">
                      <a:pos x="T2" y="T3"/>
                    </a:cxn>
                    <a:cxn ang="T14">
                      <a:pos x="T4" y="T5"/>
                    </a:cxn>
                    <a:cxn ang="T15">
                      <a:pos x="T6" y="T7"/>
                    </a:cxn>
                    <a:cxn ang="T16">
                      <a:pos x="T8" y="T9"/>
                    </a:cxn>
                    <a:cxn ang="T17">
                      <a:pos x="T10" y="T11"/>
                    </a:cxn>
                  </a:cxnLst>
                  <a:rect l="T18" t="T19" r="T20" b="T21"/>
                  <a:pathLst>
                    <a:path w="7" h="31">
                      <a:moveTo>
                        <a:pt x="7" y="0"/>
                      </a:moveTo>
                      <a:lnTo>
                        <a:pt x="7" y="27"/>
                      </a:lnTo>
                      <a:lnTo>
                        <a:pt x="3" y="31"/>
                      </a:lnTo>
                      <a:lnTo>
                        <a:pt x="0" y="2"/>
                      </a:lnTo>
                      <a:lnTo>
                        <a:pt x="7" y="0"/>
                      </a:lnTo>
                      <a:close/>
                    </a:path>
                  </a:pathLst>
                </a:custGeom>
                <a:solidFill>
                  <a:srgbClr val="FFF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385" name="Freeform 280"/>
                <p:cNvSpPr>
                  <a:spLocks/>
                </p:cNvSpPr>
                <p:nvPr/>
              </p:nvSpPr>
              <p:spPr bwMode="auto">
                <a:xfrm>
                  <a:off x="3059" y="2081"/>
                  <a:ext cx="25" cy="43"/>
                </a:xfrm>
                <a:custGeom>
                  <a:avLst/>
                  <a:gdLst>
                    <a:gd name="T0" fmla="*/ 21 w 25"/>
                    <a:gd name="T1" fmla="*/ 43 h 43"/>
                    <a:gd name="T2" fmla="*/ 0 w 25"/>
                    <a:gd name="T3" fmla="*/ 8 h 43"/>
                    <a:gd name="T4" fmla="*/ 13 w 25"/>
                    <a:gd name="T5" fmla="*/ 0 h 43"/>
                    <a:gd name="T6" fmla="*/ 25 w 25"/>
                    <a:gd name="T7" fmla="*/ 38 h 43"/>
                    <a:gd name="T8" fmla="*/ 21 w 25"/>
                    <a:gd name="T9" fmla="*/ 43 h 43"/>
                    <a:gd name="T10" fmla="*/ 21 w 25"/>
                    <a:gd name="T11" fmla="*/ 43 h 43"/>
                    <a:gd name="T12" fmla="*/ 0 60000 65536"/>
                    <a:gd name="T13" fmla="*/ 0 60000 65536"/>
                    <a:gd name="T14" fmla="*/ 0 60000 65536"/>
                    <a:gd name="T15" fmla="*/ 0 60000 65536"/>
                    <a:gd name="T16" fmla="*/ 0 60000 65536"/>
                    <a:gd name="T17" fmla="*/ 0 60000 65536"/>
                    <a:gd name="T18" fmla="*/ 0 w 25"/>
                    <a:gd name="T19" fmla="*/ 0 h 43"/>
                    <a:gd name="T20" fmla="*/ 25 w 25"/>
                    <a:gd name="T21" fmla="*/ 43 h 43"/>
                  </a:gdLst>
                  <a:ahLst/>
                  <a:cxnLst>
                    <a:cxn ang="T12">
                      <a:pos x="T0" y="T1"/>
                    </a:cxn>
                    <a:cxn ang="T13">
                      <a:pos x="T2" y="T3"/>
                    </a:cxn>
                    <a:cxn ang="T14">
                      <a:pos x="T4" y="T5"/>
                    </a:cxn>
                    <a:cxn ang="T15">
                      <a:pos x="T6" y="T7"/>
                    </a:cxn>
                    <a:cxn ang="T16">
                      <a:pos x="T8" y="T9"/>
                    </a:cxn>
                    <a:cxn ang="T17">
                      <a:pos x="T10" y="T11"/>
                    </a:cxn>
                  </a:cxnLst>
                  <a:rect l="T18" t="T19" r="T20" b="T21"/>
                  <a:pathLst>
                    <a:path w="25" h="43">
                      <a:moveTo>
                        <a:pt x="21" y="43"/>
                      </a:moveTo>
                      <a:lnTo>
                        <a:pt x="0" y="8"/>
                      </a:lnTo>
                      <a:lnTo>
                        <a:pt x="13" y="0"/>
                      </a:lnTo>
                      <a:lnTo>
                        <a:pt x="25" y="38"/>
                      </a:lnTo>
                      <a:lnTo>
                        <a:pt x="21" y="43"/>
                      </a:lnTo>
                      <a:close/>
                    </a:path>
                  </a:pathLst>
                </a:custGeom>
                <a:solidFill>
                  <a:srgbClr val="FFB5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386" name="Freeform 281"/>
                <p:cNvSpPr>
                  <a:spLocks/>
                </p:cNvSpPr>
                <p:nvPr/>
              </p:nvSpPr>
              <p:spPr bwMode="auto">
                <a:xfrm>
                  <a:off x="3358" y="2077"/>
                  <a:ext cx="18" cy="37"/>
                </a:xfrm>
                <a:custGeom>
                  <a:avLst/>
                  <a:gdLst>
                    <a:gd name="T0" fmla="*/ 18 w 18"/>
                    <a:gd name="T1" fmla="*/ 5 h 37"/>
                    <a:gd name="T2" fmla="*/ 5 w 18"/>
                    <a:gd name="T3" fmla="*/ 37 h 37"/>
                    <a:gd name="T4" fmla="*/ 0 w 18"/>
                    <a:gd name="T5" fmla="*/ 35 h 37"/>
                    <a:gd name="T6" fmla="*/ 9 w 18"/>
                    <a:gd name="T7" fmla="*/ 0 h 37"/>
                    <a:gd name="T8" fmla="*/ 18 w 18"/>
                    <a:gd name="T9" fmla="*/ 5 h 37"/>
                    <a:gd name="T10" fmla="*/ 18 w 18"/>
                    <a:gd name="T11" fmla="*/ 5 h 37"/>
                    <a:gd name="T12" fmla="*/ 0 60000 65536"/>
                    <a:gd name="T13" fmla="*/ 0 60000 65536"/>
                    <a:gd name="T14" fmla="*/ 0 60000 65536"/>
                    <a:gd name="T15" fmla="*/ 0 60000 65536"/>
                    <a:gd name="T16" fmla="*/ 0 60000 65536"/>
                    <a:gd name="T17" fmla="*/ 0 60000 65536"/>
                    <a:gd name="T18" fmla="*/ 0 w 18"/>
                    <a:gd name="T19" fmla="*/ 0 h 37"/>
                    <a:gd name="T20" fmla="*/ 18 w 18"/>
                    <a:gd name="T21" fmla="*/ 37 h 37"/>
                  </a:gdLst>
                  <a:ahLst/>
                  <a:cxnLst>
                    <a:cxn ang="T12">
                      <a:pos x="T0" y="T1"/>
                    </a:cxn>
                    <a:cxn ang="T13">
                      <a:pos x="T2" y="T3"/>
                    </a:cxn>
                    <a:cxn ang="T14">
                      <a:pos x="T4" y="T5"/>
                    </a:cxn>
                    <a:cxn ang="T15">
                      <a:pos x="T6" y="T7"/>
                    </a:cxn>
                    <a:cxn ang="T16">
                      <a:pos x="T8" y="T9"/>
                    </a:cxn>
                    <a:cxn ang="T17">
                      <a:pos x="T10" y="T11"/>
                    </a:cxn>
                  </a:cxnLst>
                  <a:rect l="T18" t="T19" r="T20" b="T21"/>
                  <a:pathLst>
                    <a:path w="18" h="37">
                      <a:moveTo>
                        <a:pt x="18" y="5"/>
                      </a:moveTo>
                      <a:lnTo>
                        <a:pt x="5" y="37"/>
                      </a:lnTo>
                      <a:lnTo>
                        <a:pt x="0" y="35"/>
                      </a:lnTo>
                      <a:lnTo>
                        <a:pt x="9" y="0"/>
                      </a:lnTo>
                      <a:lnTo>
                        <a:pt x="18" y="5"/>
                      </a:lnTo>
                      <a:close/>
                    </a:path>
                  </a:pathLst>
                </a:custGeom>
                <a:solidFill>
                  <a:srgbClr val="FFB5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387" name="Freeform 282"/>
                <p:cNvSpPr>
                  <a:spLocks/>
                </p:cNvSpPr>
                <p:nvPr/>
              </p:nvSpPr>
              <p:spPr bwMode="auto">
                <a:xfrm>
                  <a:off x="3501" y="2431"/>
                  <a:ext cx="25" cy="17"/>
                </a:xfrm>
                <a:custGeom>
                  <a:avLst/>
                  <a:gdLst>
                    <a:gd name="T0" fmla="*/ 0 w 25"/>
                    <a:gd name="T1" fmla="*/ 0 h 17"/>
                    <a:gd name="T2" fmla="*/ 25 w 25"/>
                    <a:gd name="T3" fmla="*/ 7 h 17"/>
                    <a:gd name="T4" fmla="*/ 24 w 25"/>
                    <a:gd name="T5" fmla="*/ 17 h 17"/>
                    <a:gd name="T6" fmla="*/ 2 w 25"/>
                    <a:gd name="T7" fmla="*/ 4 h 17"/>
                    <a:gd name="T8" fmla="*/ 0 w 25"/>
                    <a:gd name="T9" fmla="*/ 0 h 17"/>
                    <a:gd name="T10" fmla="*/ 0 w 25"/>
                    <a:gd name="T11" fmla="*/ 0 h 17"/>
                    <a:gd name="T12" fmla="*/ 0 60000 65536"/>
                    <a:gd name="T13" fmla="*/ 0 60000 65536"/>
                    <a:gd name="T14" fmla="*/ 0 60000 65536"/>
                    <a:gd name="T15" fmla="*/ 0 60000 65536"/>
                    <a:gd name="T16" fmla="*/ 0 60000 65536"/>
                    <a:gd name="T17" fmla="*/ 0 60000 65536"/>
                    <a:gd name="T18" fmla="*/ 0 w 25"/>
                    <a:gd name="T19" fmla="*/ 0 h 17"/>
                    <a:gd name="T20" fmla="*/ 25 w 25"/>
                    <a:gd name="T21" fmla="*/ 17 h 17"/>
                  </a:gdLst>
                  <a:ahLst/>
                  <a:cxnLst>
                    <a:cxn ang="T12">
                      <a:pos x="T0" y="T1"/>
                    </a:cxn>
                    <a:cxn ang="T13">
                      <a:pos x="T2" y="T3"/>
                    </a:cxn>
                    <a:cxn ang="T14">
                      <a:pos x="T4" y="T5"/>
                    </a:cxn>
                    <a:cxn ang="T15">
                      <a:pos x="T6" y="T7"/>
                    </a:cxn>
                    <a:cxn ang="T16">
                      <a:pos x="T8" y="T9"/>
                    </a:cxn>
                    <a:cxn ang="T17">
                      <a:pos x="T10" y="T11"/>
                    </a:cxn>
                  </a:cxnLst>
                  <a:rect l="T18" t="T19" r="T20" b="T21"/>
                  <a:pathLst>
                    <a:path w="25" h="17">
                      <a:moveTo>
                        <a:pt x="0" y="0"/>
                      </a:moveTo>
                      <a:lnTo>
                        <a:pt x="25" y="7"/>
                      </a:lnTo>
                      <a:lnTo>
                        <a:pt x="24" y="17"/>
                      </a:lnTo>
                      <a:lnTo>
                        <a:pt x="2" y="4"/>
                      </a:lnTo>
                      <a:lnTo>
                        <a:pt x="0" y="0"/>
                      </a:lnTo>
                      <a:close/>
                    </a:path>
                  </a:pathLst>
                </a:custGeom>
                <a:solidFill>
                  <a:srgbClr val="EBFAB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388" name="Freeform 283"/>
                <p:cNvSpPr>
                  <a:spLocks/>
                </p:cNvSpPr>
                <p:nvPr/>
              </p:nvSpPr>
              <p:spPr bwMode="auto">
                <a:xfrm>
                  <a:off x="3052" y="2446"/>
                  <a:ext cx="23" cy="25"/>
                </a:xfrm>
                <a:custGeom>
                  <a:avLst/>
                  <a:gdLst>
                    <a:gd name="T0" fmla="*/ 0 w 23"/>
                    <a:gd name="T1" fmla="*/ 18 h 25"/>
                    <a:gd name="T2" fmla="*/ 23 w 23"/>
                    <a:gd name="T3" fmla="*/ 0 h 25"/>
                    <a:gd name="T4" fmla="*/ 23 w 23"/>
                    <a:gd name="T5" fmla="*/ 5 h 25"/>
                    <a:gd name="T6" fmla="*/ 6 w 23"/>
                    <a:gd name="T7" fmla="*/ 25 h 25"/>
                    <a:gd name="T8" fmla="*/ 0 w 23"/>
                    <a:gd name="T9" fmla="*/ 18 h 25"/>
                    <a:gd name="T10" fmla="*/ 0 w 23"/>
                    <a:gd name="T11" fmla="*/ 18 h 25"/>
                    <a:gd name="T12" fmla="*/ 0 60000 65536"/>
                    <a:gd name="T13" fmla="*/ 0 60000 65536"/>
                    <a:gd name="T14" fmla="*/ 0 60000 65536"/>
                    <a:gd name="T15" fmla="*/ 0 60000 65536"/>
                    <a:gd name="T16" fmla="*/ 0 60000 65536"/>
                    <a:gd name="T17" fmla="*/ 0 60000 65536"/>
                    <a:gd name="T18" fmla="*/ 0 w 23"/>
                    <a:gd name="T19" fmla="*/ 0 h 25"/>
                    <a:gd name="T20" fmla="*/ 23 w 23"/>
                    <a:gd name="T21" fmla="*/ 25 h 25"/>
                  </a:gdLst>
                  <a:ahLst/>
                  <a:cxnLst>
                    <a:cxn ang="T12">
                      <a:pos x="T0" y="T1"/>
                    </a:cxn>
                    <a:cxn ang="T13">
                      <a:pos x="T2" y="T3"/>
                    </a:cxn>
                    <a:cxn ang="T14">
                      <a:pos x="T4" y="T5"/>
                    </a:cxn>
                    <a:cxn ang="T15">
                      <a:pos x="T6" y="T7"/>
                    </a:cxn>
                    <a:cxn ang="T16">
                      <a:pos x="T8" y="T9"/>
                    </a:cxn>
                    <a:cxn ang="T17">
                      <a:pos x="T10" y="T11"/>
                    </a:cxn>
                  </a:cxnLst>
                  <a:rect l="T18" t="T19" r="T20" b="T21"/>
                  <a:pathLst>
                    <a:path w="23" h="25">
                      <a:moveTo>
                        <a:pt x="0" y="18"/>
                      </a:moveTo>
                      <a:lnTo>
                        <a:pt x="23" y="0"/>
                      </a:lnTo>
                      <a:lnTo>
                        <a:pt x="23" y="5"/>
                      </a:lnTo>
                      <a:lnTo>
                        <a:pt x="6" y="25"/>
                      </a:lnTo>
                      <a:lnTo>
                        <a:pt x="0" y="18"/>
                      </a:lnTo>
                      <a:close/>
                    </a:path>
                  </a:pathLst>
                </a:custGeom>
                <a:solidFill>
                  <a:srgbClr val="FFB5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389" name="Freeform 284"/>
                <p:cNvSpPr>
                  <a:spLocks/>
                </p:cNvSpPr>
                <p:nvPr/>
              </p:nvSpPr>
              <p:spPr bwMode="auto">
                <a:xfrm>
                  <a:off x="3445" y="2488"/>
                  <a:ext cx="12" cy="28"/>
                </a:xfrm>
                <a:custGeom>
                  <a:avLst/>
                  <a:gdLst>
                    <a:gd name="T0" fmla="*/ 4 w 12"/>
                    <a:gd name="T1" fmla="*/ 0 h 28"/>
                    <a:gd name="T2" fmla="*/ 12 w 12"/>
                    <a:gd name="T3" fmla="*/ 27 h 28"/>
                    <a:gd name="T4" fmla="*/ 4 w 12"/>
                    <a:gd name="T5" fmla="*/ 28 h 28"/>
                    <a:gd name="T6" fmla="*/ 0 w 12"/>
                    <a:gd name="T7" fmla="*/ 4 h 28"/>
                    <a:gd name="T8" fmla="*/ 4 w 12"/>
                    <a:gd name="T9" fmla="*/ 0 h 28"/>
                    <a:gd name="T10" fmla="*/ 4 w 12"/>
                    <a:gd name="T11" fmla="*/ 0 h 28"/>
                    <a:gd name="T12" fmla="*/ 0 60000 65536"/>
                    <a:gd name="T13" fmla="*/ 0 60000 65536"/>
                    <a:gd name="T14" fmla="*/ 0 60000 65536"/>
                    <a:gd name="T15" fmla="*/ 0 60000 65536"/>
                    <a:gd name="T16" fmla="*/ 0 60000 65536"/>
                    <a:gd name="T17" fmla="*/ 0 60000 65536"/>
                    <a:gd name="T18" fmla="*/ 0 w 12"/>
                    <a:gd name="T19" fmla="*/ 0 h 28"/>
                    <a:gd name="T20" fmla="*/ 12 w 12"/>
                    <a:gd name="T21" fmla="*/ 28 h 28"/>
                  </a:gdLst>
                  <a:ahLst/>
                  <a:cxnLst>
                    <a:cxn ang="T12">
                      <a:pos x="T0" y="T1"/>
                    </a:cxn>
                    <a:cxn ang="T13">
                      <a:pos x="T2" y="T3"/>
                    </a:cxn>
                    <a:cxn ang="T14">
                      <a:pos x="T4" y="T5"/>
                    </a:cxn>
                    <a:cxn ang="T15">
                      <a:pos x="T6" y="T7"/>
                    </a:cxn>
                    <a:cxn ang="T16">
                      <a:pos x="T8" y="T9"/>
                    </a:cxn>
                    <a:cxn ang="T17">
                      <a:pos x="T10" y="T11"/>
                    </a:cxn>
                  </a:cxnLst>
                  <a:rect l="T18" t="T19" r="T20" b="T21"/>
                  <a:pathLst>
                    <a:path w="12" h="28">
                      <a:moveTo>
                        <a:pt x="4" y="0"/>
                      </a:moveTo>
                      <a:lnTo>
                        <a:pt x="12" y="27"/>
                      </a:lnTo>
                      <a:lnTo>
                        <a:pt x="4" y="28"/>
                      </a:lnTo>
                      <a:lnTo>
                        <a:pt x="0" y="4"/>
                      </a:lnTo>
                      <a:lnTo>
                        <a:pt x="4" y="0"/>
                      </a:lnTo>
                      <a:close/>
                    </a:path>
                  </a:pathLst>
                </a:custGeom>
                <a:solidFill>
                  <a:srgbClr val="FFB5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390" name="Freeform 285"/>
                <p:cNvSpPr>
                  <a:spLocks/>
                </p:cNvSpPr>
                <p:nvPr/>
              </p:nvSpPr>
              <p:spPr bwMode="auto">
                <a:xfrm>
                  <a:off x="3157" y="2453"/>
                  <a:ext cx="27" cy="51"/>
                </a:xfrm>
                <a:custGeom>
                  <a:avLst/>
                  <a:gdLst>
                    <a:gd name="T0" fmla="*/ 0 w 27"/>
                    <a:gd name="T1" fmla="*/ 46 h 51"/>
                    <a:gd name="T2" fmla="*/ 18 w 27"/>
                    <a:gd name="T3" fmla="*/ 3 h 51"/>
                    <a:gd name="T4" fmla="*/ 27 w 27"/>
                    <a:gd name="T5" fmla="*/ 0 h 51"/>
                    <a:gd name="T6" fmla="*/ 11 w 27"/>
                    <a:gd name="T7" fmla="*/ 51 h 51"/>
                    <a:gd name="T8" fmla="*/ 0 w 27"/>
                    <a:gd name="T9" fmla="*/ 46 h 51"/>
                    <a:gd name="T10" fmla="*/ 0 w 27"/>
                    <a:gd name="T11" fmla="*/ 46 h 51"/>
                    <a:gd name="T12" fmla="*/ 0 60000 65536"/>
                    <a:gd name="T13" fmla="*/ 0 60000 65536"/>
                    <a:gd name="T14" fmla="*/ 0 60000 65536"/>
                    <a:gd name="T15" fmla="*/ 0 60000 65536"/>
                    <a:gd name="T16" fmla="*/ 0 60000 65536"/>
                    <a:gd name="T17" fmla="*/ 0 60000 65536"/>
                    <a:gd name="T18" fmla="*/ 0 w 27"/>
                    <a:gd name="T19" fmla="*/ 0 h 51"/>
                    <a:gd name="T20" fmla="*/ 27 w 27"/>
                    <a:gd name="T21" fmla="*/ 51 h 51"/>
                  </a:gdLst>
                  <a:ahLst/>
                  <a:cxnLst>
                    <a:cxn ang="T12">
                      <a:pos x="T0" y="T1"/>
                    </a:cxn>
                    <a:cxn ang="T13">
                      <a:pos x="T2" y="T3"/>
                    </a:cxn>
                    <a:cxn ang="T14">
                      <a:pos x="T4" y="T5"/>
                    </a:cxn>
                    <a:cxn ang="T15">
                      <a:pos x="T6" y="T7"/>
                    </a:cxn>
                    <a:cxn ang="T16">
                      <a:pos x="T8" y="T9"/>
                    </a:cxn>
                    <a:cxn ang="T17">
                      <a:pos x="T10" y="T11"/>
                    </a:cxn>
                  </a:cxnLst>
                  <a:rect l="T18" t="T19" r="T20" b="T21"/>
                  <a:pathLst>
                    <a:path w="27" h="51">
                      <a:moveTo>
                        <a:pt x="0" y="46"/>
                      </a:moveTo>
                      <a:lnTo>
                        <a:pt x="18" y="3"/>
                      </a:lnTo>
                      <a:lnTo>
                        <a:pt x="27" y="0"/>
                      </a:lnTo>
                      <a:lnTo>
                        <a:pt x="11" y="51"/>
                      </a:lnTo>
                      <a:lnTo>
                        <a:pt x="0" y="46"/>
                      </a:lnTo>
                      <a:close/>
                    </a:path>
                  </a:pathLst>
                </a:custGeom>
                <a:solidFill>
                  <a:srgbClr val="FFF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391" name="Freeform 286"/>
                <p:cNvSpPr>
                  <a:spLocks/>
                </p:cNvSpPr>
                <p:nvPr/>
              </p:nvSpPr>
              <p:spPr bwMode="auto">
                <a:xfrm>
                  <a:off x="3480" y="2181"/>
                  <a:ext cx="29" cy="18"/>
                </a:xfrm>
                <a:custGeom>
                  <a:avLst/>
                  <a:gdLst>
                    <a:gd name="T0" fmla="*/ 0 w 29"/>
                    <a:gd name="T1" fmla="*/ 15 h 18"/>
                    <a:gd name="T2" fmla="*/ 28 w 29"/>
                    <a:gd name="T3" fmla="*/ 0 h 18"/>
                    <a:gd name="T4" fmla="*/ 29 w 29"/>
                    <a:gd name="T5" fmla="*/ 11 h 18"/>
                    <a:gd name="T6" fmla="*/ 1 w 29"/>
                    <a:gd name="T7" fmla="*/ 18 h 18"/>
                    <a:gd name="T8" fmla="*/ 0 w 29"/>
                    <a:gd name="T9" fmla="*/ 15 h 18"/>
                    <a:gd name="T10" fmla="*/ 0 w 29"/>
                    <a:gd name="T11" fmla="*/ 15 h 18"/>
                    <a:gd name="T12" fmla="*/ 0 60000 65536"/>
                    <a:gd name="T13" fmla="*/ 0 60000 65536"/>
                    <a:gd name="T14" fmla="*/ 0 60000 65536"/>
                    <a:gd name="T15" fmla="*/ 0 60000 65536"/>
                    <a:gd name="T16" fmla="*/ 0 60000 65536"/>
                    <a:gd name="T17" fmla="*/ 0 60000 65536"/>
                    <a:gd name="T18" fmla="*/ 0 w 29"/>
                    <a:gd name="T19" fmla="*/ 0 h 18"/>
                    <a:gd name="T20" fmla="*/ 29 w 29"/>
                    <a:gd name="T21" fmla="*/ 18 h 18"/>
                  </a:gdLst>
                  <a:ahLst/>
                  <a:cxnLst>
                    <a:cxn ang="T12">
                      <a:pos x="T0" y="T1"/>
                    </a:cxn>
                    <a:cxn ang="T13">
                      <a:pos x="T2" y="T3"/>
                    </a:cxn>
                    <a:cxn ang="T14">
                      <a:pos x="T4" y="T5"/>
                    </a:cxn>
                    <a:cxn ang="T15">
                      <a:pos x="T6" y="T7"/>
                    </a:cxn>
                    <a:cxn ang="T16">
                      <a:pos x="T8" y="T9"/>
                    </a:cxn>
                    <a:cxn ang="T17">
                      <a:pos x="T10" y="T11"/>
                    </a:cxn>
                  </a:cxnLst>
                  <a:rect l="T18" t="T19" r="T20" b="T21"/>
                  <a:pathLst>
                    <a:path w="29" h="18">
                      <a:moveTo>
                        <a:pt x="0" y="15"/>
                      </a:moveTo>
                      <a:lnTo>
                        <a:pt x="28" y="0"/>
                      </a:lnTo>
                      <a:lnTo>
                        <a:pt x="29" y="11"/>
                      </a:lnTo>
                      <a:lnTo>
                        <a:pt x="1" y="18"/>
                      </a:lnTo>
                      <a:lnTo>
                        <a:pt x="0" y="15"/>
                      </a:lnTo>
                      <a:close/>
                    </a:path>
                  </a:pathLst>
                </a:custGeom>
                <a:solidFill>
                  <a:srgbClr val="EBFAB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392" name="Freeform 287"/>
                <p:cNvSpPr>
                  <a:spLocks/>
                </p:cNvSpPr>
                <p:nvPr/>
              </p:nvSpPr>
              <p:spPr bwMode="auto">
                <a:xfrm>
                  <a:off x="3482" y="2492"/>
                  <a:ext cx="33" cy="22"/>
                </a:xfrm>
                <a:custGeom>
                  <a:avLst/>
                  <a:gdLst>
                    <a:gd name="T0" fmla="*/ 2 w 33"/>
                    <a:gd name="T1" fmla="*/ 0 h 22"/>
                    <a:gd name="T2" fmla="*/ 33 w 33"/>
                    <a:gd name="T3" fmla="*/ 13 h 22"/>
                    <a:gd name="T4" fmla="*/ 26 w 33"/>
                    <a:gd name="T5" fmla="*/ 22 h 22"/>
                    <a:gd name="T6" fmla="*/ 0 w 33"/>
                    <a:gd name="T7" fmla="*/ 3 h 22"/>
                    <a:gd name="T8" fmla="*/ 2 w 33"/>
                    <a:gd name="T9" fmla="*/ 0 h 22"/>
                    <a:gd name="T10" fmla="*/ 2 w 33"/>
                    <a:gd name="T11" fmla="*/ 0 h 22"/>
                    <a:gd name="T12" fmla="*/ 0 60000 65536"/>
                    <a:gd name="T13" fmla="*/ 0 60000 65536"/>
                    <a:gd name="T14" fmla="*/ 0 60000 65536"/>
                    <a:gd name="T15" fmla="*/ 0 60000 65536"/>
                    <a:gd name="T16" fmla="*/ 0 60000 65536"/>
                    <a:gd name="T17" fmla="*/ 0 60000 65536"/>
                    <a:gd name="T18" fmla="*/ 0 w 33"/>
                    <a:gd name="T19" fmla="*/ 0 h 22"/>
                    <a:gd name="T20" fmla="*/ 33 w 33"/>
                    <a:gd name="T21" fmla="*/ 22 h 22"/>
                  </a:gdLst>
                  <a:ahLst/>
                  <a:cxnLst>
                    <a:cxn ang="T12">
                      <a:pos x="T0" y="T1"/>
                    </a:cxn>
                    <a:cxn ang="T13">
                      <a:pos x="T2" y="T3"/>
                    </a:cxn>
                    <a:cxn ang="T14">
                      <a:pos x="T4" y="T5"/>
                    </a:cxn>
                    <a:cxn ang="T15">
                      <a:pos x="T6" y="T7"/>
                    </a:cxn>
                    <a:cxn ang="T16">
                      <a:pos x="T8" y="T9"/>
                    </a:cxn>
                    <a:cxn ang="T17">
                      <a:pos x="T10" y="T11"/>
                    </a:cxn>
                  </a:cxnLst>
                  <a:rect l="T18" t="T19" r="T20" b="T21"/>
                  <a:pathLst>
                    <a:path w="33" h="22">
                      <a:moveTo>
                        <a:pt x="2" y="0"/>
                      </a:moveTo>
                      <a:lnTo>
                        <a:pt x="33" y="13"/>
                      </a:lnTo>
                      <a:lnTo>
                        <a:pt x="26" y="22"/>
                      </a:lnTo>
                      <a:lnTo>
                        <a:pt x="0" y="3"/>
                      </a:lnTo>
                      <a:lnTo>
                        <a:pt x="2" y="0"/>
                      </a:lnTo>
                      <a:close/>
                    </a:path>
                  </a:pathLst>
                </a:custGeom>
                <a:solidFill>
                  <a:srgbClr val="E6FF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grpSp>
          <p:grpSp>
            <p:nvGrpSpPr>
              <p:cNvPr id="40833" name="Group 291"/>
              <p:cNvGrpSpPr>
                <a:grpSpLocks/>
              </p:cNvGrpSpPr>
              <p:nvPr/>
            </p:nvGrpSpPr>
            <p:grpSpPr bwMode="auto">
              <a:xfrm>
                <a:off x="4383" y="1780"/>
                <a:ext cx="469" cy="180"/>
                <a:chOff x="4409" y="2501"/>
                <a:chExt cx="527" cy="237"/>
              </a:xfrm>
            </p:grpSpPr>
            <p:sp>
              <p:nvSpPr>
                <p:cNvPr id="41322" name="Freeform 289"/>
                <p:cNvSpPr>
                  <a:spLocks/>
                </p:cNvSpPr>
                <p:nvPr/>
              </p:nvSpPr>
              <p:spPr bwMode="auto">
                <a:xfrm>
                  <a:off x="4409" y="2501"/>
                  <a:ext cx="527" cy="237"/>
                </a:xfrm>
                <a:custGeom>
                  <a:avLst/>
                  <a:gdLst>
                    <a:gd name="T0" fmla="*/ 0 w 2558"/>
                    <a:gd name="T1" fmla="*/ 0 h 1150"/>
                    <a:gd name="T2" fmla="*/ 0 w 2558"/>
                    <a:gd name="T3" fmla="*/ 0 h 1150"/>
                    <a:gd name="T4" fmla="*/ 0 w 2558"/>
                    <a:gd name="T5" fmla="*/ 0 h 1150"/>
                    <a:gd name="T6" fmla="*/ 0 w 2558"/>
                    <a:gd name="T7" fmla="*/ 0 h 1150"/>
                    <a:gd name="T8" fmla="*/ 0 w 2558"/>
                    <a:gd name="T9" fmla="*/ 0 h 1150"/>
                    <a:gd name="T10" fmla="*/ 0 w 2558"/>
                    <a:gd name="T11" fmla="*/ 0 h 1150"/>
                    <a:gd name="T12" fmla="*/ 0 w 2558"/>
                    <a:gd name="T13" fmla="*/ 0 h 1150"/>
                    <a:gd name="T14" fmla="*/ 0 w 2558"/>
                    <a:gd name="T15" fmla="*/ 0 h 1150"/>
                    <a:gd name="T16" fmla="*/ 0 w 2558"/>
                    <a:gd name="T17" fmla="*/ 0 h 11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558"/>
                    <a:gd name="T28" fmla="*/ 0 h 1150"/>
                    <a:gd name="T29" fmla="*/ 2558 w 2558"/>
                    <a:gd name="T30" fmla="*/ 1150 h 115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558" h="1150">
                      <a:moveTo>
                        <a:pt x="191" y="0"/>
                      </a:moveTo>
                      <a:cubicBezTo>
                        <a:pt x="85" y="0"/>
                        <a:pt x="0" y="86"/>
                        <a:pt x="0" y="192"/>
                      </a:cubicBezTo>
                      <a:lnTo>
                        <a:pt x="0" y="959"/>
                      </a:lnTo>
                      <a:cubicBezTo>
                        <a:pt x="0" y="1065"/>
                        <a:pt x="85" y="1150"/>
                        <a:pt x="191" y="1150"/>
                      </a:cubicBezTo>
                      <a:lnTo>
                        <a:pt x="2366" y="1150"/>
                      </a:lnTo>
                      <a:cubicBezTo>
                        <a:pt x="2472" y="1150"/>
                        <a:pt x="2558" y="1065"/>
                        <a:pt x="2558" y="959"/>
                      </a:cubicBezTo>
                      <a:lnTo>
                        <a:pt x="2558" y="192"/>
                      </a:lnTo>
                      <a:cubicBezTo>
                        <a:pt x="2558" y="86"/>
                        <a:pt x="2472" y="0"/>
                        <a:pt x="2366" y="0"/>
                      </a:cubicBezTo>
                      <a:lnTo>
                        <a:pt x="191" y="0"/>
                      </a:lnTo>
                      <a:close/>
                    </a:path>
                  </a:pathLst>
                </a:custGeom>
                <a:solidFill>
                  <a:srgbClr val="5ACCFF"/>
                </a:solidFill>
                <a:ln w="0">
                  <a:solidFill>
                    <a:srgbClr val="000000"/>
                  </a:solidFill>
                  <a:round/>
                  <a:headEnd/>
                  <a:tailEnd/>
                </a:ln>
              </p:spPr>
              <p:txBody>
                <a:bodyPr/>
                <a:lstStyle/>
                <a:p>
                  <a:pPr algn="ctr" rtl="1"/>
                  <a:endParaRPr lang="en-US" sz="1350">
                    <a:solidFill>
                      <a:prstClr val="black"/>
                    </a:solidFill>
                  </a:endParaRPr>
                </a:p>
              </p:txBody>
            </p:sp>
            <p:sp>
              <p:nvSpPr>
                <p:cNvPr id="41323" name="Freeform 290"/>
                <p:cNvSpPr>
                  <a:spLocks/>
                </p:cNvSpPr>
                <p:nvPr/>
              </p:nvSpPr>
              <p:spPr bwMode="auto">
                <a:xfrm>
                  <a:off x="4409" y="2501"/>
                  <a:ext cx="527" cy="237"/>
                </a:xfrm>
                <a:custGeom>
                  <a:avLst/>
                  <a:gdLst>
                    <a:gd name="T0" fmla="*/ 0 w 2558"/>
                    <a:gd name="T1" fmla="*/ 0 h 1150"/>
                    <a:gd name="T2" fmla="*/ 0 w 2558"/>
                    <a:gd name="T3" fmla="*/ 0 h 1150"/>
                    <a:gd name="T4" fmla="*/ 0 w 2558"/>
                    <a:gd name="T5" fmla="*/ 0 h 1150"/>
                    <a:gd name="T6" fmla="*/ 0 w 2558"/>
                    <a:gd name="T7" fmla="*/ 0 h 1150"/>
                    <a:gd name="T8" fmla="*/ 0 w 2558"/>
                    <a:gd name="T9" fmla="*/ 0 h 1150"/>
                    <a:gd name="T10" fmla="*/ 0 w 2558"/>
                    <a:gd name="T11" fmla="*/ 0 h 1150"/>
                    <a:gd name="T12" fmla="*/ 0 w 2558"/>
                    <a:gd name="T13" fmla="*/ 0 h 1150"/>
                    <a:gd name="T14" fmla="*/ 0 w 2558"/>
                    <a:gd name="T15" fmla="*/ 0 h 1150"/>
                    <a:gd name="T16" fmla="*/ 0 w 2558"/>
                    <a:gd name="T17" fmla="*/ 0 h 11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558"/>
                    <a:gd name="T28" fmla="*/ 0 h 1150"/>
                    <a:gd name="T29" fmla="*/ 2558 w 2558"/>
                    <a:gd name="T30" fmla="*/ 1150 h 115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558" h="1150">
                      <a:moveTo>
                        <a:pt x="191" y="0"/>
                      </a:moveTo>
                      <a:cubicBezTo>
                        <a:pt x="85" y="0"/>
                        <a:pt x="0" y="86"/>
                        <a:pt x="0" y="192"/>
                      </a:cubicBezTo>
                      <a:lnTo>
                        <a:pt x="0" y="959"/>
                      </a:lnTo>
                      <a:cubicBezTo>
                        <a:pt x="0" y="1065"/>
                        <a:pt x="85" y="1150"/>
                        <a:pt x="191" y="1150"/>
                      </a:cubicBezTo>
                      <a:lnTo>
                        <a:pt x="2366" y="1150"/>
                      </a:lnTo>
                      <a:cubicBezTo>
                        <a:pt x="2472" y="1150"/>
                        <a:pt x="2558" y="1065"/>
                        <a:pt x="2558" y="959"/>
                      </a:cubicBezTo>
                      <a:lnTo>
                        <a:pt x="2558" y="192"/>
                      </a:lnTo>
                      <a:cubicBezTo>
                        <a:pt x="2558" y="86"/>
                        <a:pt x="2472" y="0"/>
                        <a:pt x="2366" y="0"/>
                      </a:cubicBezTo>
                      <a:lnTo>
                        <a:pt x="191" y="0"/>
                      </a:lnTo>
                      <a:close/>
                    </a:path>
                  </a:pathLst>
                </a:custGeom>
                <a:noFill/>
                <a:ln w="19050"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algn="ctr" rtl="1"/>
                  <a:endParaRPr lang="en-US" sz="1350">
                    <a:solidFill>
                      <a:prstClr val="black"/>
                    </a:solidFill>
                  </a:endParaRPr>
                </a:p>
              </p:txBody>
            </p:sp>
          </p:grpSp>
          <p:sp>
            <p:nvSpPr>
              <p:cNvPr id="40834" name="Rectangle 292"/>
              <p:cNvSpPr>
                <a:spLocks noChangeArrowheads="1"/>
              </p:cNvSpPr>
              <p:nvPr/>
            </p:nvSpPr>
            <p:spPr bwMode="auto">
              <a:xfrm>
                <a:off x="4590" y="1782"/>
                <a:ext cx="220" cy="1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buFont typeface="Arial" panose="020B0604020202020204" pitchFamily="34" charset="0"/>
                  <a:buChar char="•"/>
                  <a:defRPr sz="3200">
                    <a:solidFill>
                      <a:schemeClr val="tx1"/>
                    </a:solidFill>
                    <a:latin typeface="Times New Roman" panose="02020603050405020304" pitchFamily="18" charset="0"/>
                    <a:cs typeface="B Nazanin" panose="00000400000000000000" pitchFamily="2" charset="-78"/>
                  </a:defRPr>
                </a:lvl1pPr>
                <a:lvl2pPr marL="742950" indent="-285750" eaLnBrk="0" hangingPunct="0">
                  <a:spcBef>
                    <a:spcPct val="20000"/>
                  </a:spcBef>
                  <a:buFont typeface="Arial" panose="020B0604020202020204" pitchFamily="34" charset="0"/>
                  <a:buChar char="–"/>
                  <a:defRPr sz="2800">
                    <a:solidFill>
                      <a:schemeClr val="tx1"/>
                    </a:solidFill>
                    <a:latin typeface="Times New Roman" panose="02020603050405020304" pitchFamily="18" charset="0"/>
                    <a:cs typeface="B Nazanin" panose="00000400000000000000" pitchFamily="2" charset="-78"/>
                  </a:defRPr>
                </a:lvl2pPr>
                <a:lvl3pPr marL="1143000" indent="-228600" eaLnBrk="0" hangingPunct="0">
                  <a:spcBef>
                    <a:spcPct val="20000"/>
                  </a:spcBef>
                  <a:buFont typeface="Arial" panose="020B0604020202020204" pitchFamily="34" charset="0"/>
                  <a:buChar char="•"/>
                  <a:defRPr sz="2400">
                    <a:solidFill>
                      <a:schemeClr val="tx1"/>
                    </a:solidFill>
                    <a:latin typeface="Times New Roman" panose="02020603050405020304" pitchFamily="18" charset="0"/>
                    <a:cs typeface="B Nazanin" panose="00000400000000000000" pitchFamily="2" charset="-78"/>
                  </a:defRPr>
                </a:lvl3pPr>
                <a:lvl4pPr marL="16002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4pPr>
                <a:lvl5pPr marL="20574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9pPr>
              </a:lstStyle>
              <a:p>
                <a:pPr algn="ctr" rtl="1" eaLnBrk="1" hangingPunct="1">
                  <a:spcBef>
                    <a:spcPct val="0"/>
                  </a:spcBef>
                  <a:buFontTx/>
                  <a:buNone/>
                </a:pPr>
                <a:r>
                  <a:rPr lang="ar-SA" altLang="en-US" sz="1425" b="1">
                    <a:solidFill>
                      <a:srgbClr val="000000"/>
                    </a:solidFill>
                    <a:latin typeface="Arial" panose="020B0604020202020204" pitchFamily="34" charset="0"/>
                    <a:cs typeface="Nazanin" pitchFamily="2" charset="-78"/>
                  </a:rPr>
                  <a:t>صبحانه</a:t>
                </a:r>
                <a:endParaRPr lang="en-US" altLang="en-US" sz="1350">
                  <a:solidFill>
                    <a:prstClr val="black"/>
                  </a:solidFill>
                  <a:latin typeface="Arial" panose="020B0604020202020204" pitchFamily="34" charset="0"/>
                  <a:cs typeface="Arial" panose="020B0604020202020204" pitchFamily="34" charset="0"/>
                </a:endParaRPr>
              </a:p>
            </p:txBody>
          </p:sp>
          <p:grpSp>
            <p:nvGrpSpPr>
              <p:cNvPr id="40835" name="Group 295"/>
              <p:cNvGrpSpPr>
                <a:grpSpLocks/>
              </p:cNvGrpSpPr>
              <p:nvPr/>
            </p:nvGrpSpPr>
            <p:grpSpPr bwMode="auto">
              <a:xfrm>
                <a:off x="3140" y="1780"/>
                <a:ext cx="469" cy="180"/>
                <a:chOff x="3011" y="2501"/>
                <a:chExt cx="527" cy="237"/>
              </a:xfrm>
            </p:grpSpPr>
            <p:sp>
              <p:nvSpPr>
                <p:cNvPr id="41320" name="Freeform 293"/>
                <p:cNvSpPr>
                  <a:spLocks/>
                </p:cNvSpPr>
                <p:nvPr/>
              </p:nvSpPr>
              <p:spPr bwMode="auto">
                <a:xfrm>
                  <a:off x="3011" y="2501"/>
                  <a:ext cx="527" cy="237"/>
                </a:xfrm>
                <a:custGeom>
                  <a:avLst/>
                  <a:gdLst>
                    <a:gd name="T0" fmla="*/ 0 w 5117"/>
                    <a:gd name="T1" fmla="*/ 0 h 2300"/>
                    <a:gd name="T2" fmla="*/ 0 w 5117"/>
                    <a:gd name="T3" fmla="*/ 0 h 2300"/>
                    <a:gd name="T4" fmla="*/ 0 w 5117"/>
                    <a:gd name="T5" fmla="*/ 0 h 2300"/>
                    <a:gd name="T6" fmla="*/ 0 w 5117"/>
                    <a:gd name="T7" fmla="*/ 0 h 2300"/>
                    <a:gd name="T8" fmla="*/ 0 w 5117"/>
                    <a:gd name="T9" fmla="*/ 0 h 2300"/>
                    <a:gd name="T10" fmla="*/ 0 w 5117"/>
                    <a:gd name="T11" fmla="*/ 0 h 2300"/>
                    <a:gd name="T12" fmla="*/ 0 w 5117"/>
                    <a:gd name="T13" fmla="*/ 0 h 2300"/>
                    <a:gd name="T14" fmla="*/ 0 w 5117"/>
                    <a:gd name="T15" fmla="*/ 0 h 2300"/>
                    <a:gd name="T16" fmla="*/ 0 w 5117"/>
                    <a:gd name="T17" fmla="*/ 0 h 230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117"/>
                    <a:gd name="T28" fmla="*/ 0 h 2300"/>
                    <a:gd name="T29" fmla="*/ 5117 w 5117"/>
                    <a:gd name="T30" fmla="*/ 2300 h 230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117" h="2300">
                      <a:moveTo>
                        <a:pt x="383" y="0"/>
                      </a:moveTo>
                      <a:cubicBezTo>
                        <a:pt x="172" y="0"/>
                        <a:pt x="0" y="172"/>
                        <a:pt x="0" y="384"/>
                      </a:cubicBezTo>
                      <a:lnTo>
                        <a:pt x="0" y="1917"/>
                      </a:lnTo>
                      <a:cubicBezTo>
                        <a:pt x="0" y="2129"/>
                        <a:pt x="172" y="2300"/>
                        <a:pt x="383" y="2300"/>
                      </a:cubicBezTo>
                      <a:lnTo>
                        <a:pt x="4733" y="2300"/>
                      </a:lnTo>
                      <a:cubicBezTo>
                        <a:pt x="4945" y="2300"/>
                        <a:pt x="5117" y="2129"/>
                        <a:pt x="5117" y="1917"/>
                      </a:cubicBezTo>
                      <a:lnTo>
                        <a:pt x="5117" y="384"/>
                      </a:lnTo>
                      <a:cubicBezTo>
                        <a:pt x="5117" y="172"/>
                        <a:pt x="4945" y="0"/>
                        <a:pt x="4733" y="0"/>
                      </a:cubicBezTo>
                      <a:lnTo>
                        <a:pt x="383" y="0"/>
                      </a:lnTo>
                      <a:close/>
                    </a:path>
                  </a:pathLst>
                </a:custGeom>
                <a:solidFill>
                  <a:srgbClr val="5ACCFF"/>
                </a:solidFill>
                <a:ln w="0">
                  <a:solidFill>
                    <a:srgbClr val="000000"/>
                  </a:solidFill>
                  <a:round/>
                  <a:headEnd/>
                  <a:tailEnd/>
                </a:ln>
              </p:spPr>
              <p:txBody>
                <a:bodyPr/>
                <a:lstStyle/>
                <a:p>
                  <a:pPr algn="ctr" rtl="1"/>
                  <a:endParaRPr lang="en-US" sz="1350">
                    <a:solidFill>
                      <a:prstClr val="black"/>
                    </a:solidFill>
                  </a:endParaRPr>
                </a:p>
              </p:txBody>
            </p:sp>
            <p:sp>
              <p:nvSpPr>
                <p:cNvPr id="41321" name="Freeform 294"/>
                <p:cNvSpPr>
                  <a:spLocks/>
                </p:cNvSpPr>
                <p:nvPr/>
              </p:nvSpPr>
              <p:spPr bwMode="auto">
                <a:xfrm>
                  <a:off x="3011" y="2501"/>
                  <a:ext cx="527" cy="237"/>
                </a:xfrm>
                <a:custGeom>
                  <a:avLst/>
                  <a:gdLst>
                    <a:gd name="T0" fmla="*/ 0 w 5117"/>
                    <a:gd name="T1" fmla="*/ 0 h 2300"/>
                    <a:gd name="T2" fmla="*/ 0 w 5117"/>
                    <a:gd name="T3" fmla="*/ 0 h 2300"/>
                    <a:gd name="T4" fmla="*/ 0 w 5117"/>
                    <a:gd name="T5" fmla="*/ 0 h 2300"/>
                    <a:gd name="T6" fmla="*/ 0 w 5117"/>
                    <a:gd name="T7" fmla="*/ 0 h 2300"/>
                    <a:gd name="T8" fmla="*/ 0 w 5117"/>
                    <a:gd name="T9" fmla="*/ 0 h 2300"/>
                    <a:gd name="T10" fmla="*/ 0 w 5117"/>
                    <a:gd name="T11" fmla="*/ 0 h 2300"/>
                    <a:gd name="T12" fmla="*/ 0 w 5117"/>
                    <a:gd name="T13" fmla="*/ 0 h 2300"/>
                    <a:gd name="T14" fmla="*/ 0 w 5117"/>
                    <a:gd name="T15" fmla="*/ 0 h 2300"/>
                    <a:gd name="T16" fmla="*/ 0 w 5117"/>
                    <a:gd name="T17" fmla="*/ 0 h 230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117"/>
                    <a:gd name="T28" fmla="*/ 0 h 2300"/>
                    <a:gd name="T29" fmla="*/ 5117 w 5117"/>
                    <a:gd name="T30" fmla="*/ 2300 h 230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117" h="2300">
                      <a:moveTo>
                        <a:pt x="383" y="0"/>
                      </a:moveTo>
                      <a:cubicBezTo>
                        <a:pt x="172" y="0"/>
                        <a:pt x="0" y="172"/>
                        <a:pt x="0" y="384"/>
                      </a:cubicBezTo>
                      <a:lnTo>
                        <a:pt x="0" y="1917"/>
                      </a:lnTo>
                      <a:cubicBezTo>
                        <a:pt x="0" y="2129"/>
                        <a:pt x="172" y="2300"/>
                        <a:pt x="383" y="2300"/>
                      </a:cubicBezTo>
                      <a:lnTo>
                        <a:pt x="4733" y="2300"/>
                      </a:lnTo>
                      <a:cubicBezTo>
                        <a:pt x="4945" y="2300"/>
                        <a:pt x="5117" y="2129"/>
                        <a:pt x="5117" y="1917"/>
                      </a:cubicBezTo>
                      <a:lnTo>
                        <a:pt x="5117" y="384"/>
                      </a:lnTo>
                      <a:cubicBezTo>
                        <a:pt x="5117" y="172"/>
                        <a:pt x="4945" y="0"/>
                        <a:pt x="4733" y="0"/>
                      </a:cubicBezTo>
                      <a:lnTo>
                        <a:pt x="383" y="0"/>
                      </a:lnTo>
                      <a:close/>
                    </a:path>
                  </a:pathLst>
                </a:custGeom>
                <a:noFill/>
                <a:ln w="19050"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algn="ctr" rtl="1"/>
                  <a:endParaRPr lang="en-US" sz="1350">
                    <a:solidFill>
                      <a:prstClr val="black"/>
                    </a:solidFill>
                  </a:endParaRPr>
                </a:p>
              </p:txBody>
            </p:sp>
          </p:grpSp>
          <p:sp>
            <p:nvSpPr>
              <p:cNvPr id="40836" name="Rectangle 296"/>
              <p:cNvSpPr>
                <a:spLocks noChangeArrowheads="1"/>
              </p:cNvSpPr>
              <p:nvPr/>
            </p:nvSpPr>
            <p:spPr bwMode="auto">
              <a:xfrm>
                <a:off x="3380" y="1782"/>
                <a:ext cx="110" cy="1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buFont typeface="Arial" panose="020B0604020202020204" pitchFamily="34" charset="0"/>
                  <a:buChar char="•"/>
                  <a:defRPr sz="3200">
                    <a:solidFill>
                      <a:schemeClr val="tx1"/>
                    </a:solidFill>
                    <a:latin typeface="Times New Roman" panose="02020603050405020304" pitchFamily="18" charset="0"/>
                    <a:cs typeface="B Nazanin" panose="00000400000000000000" pitchFamily="2" charset="-78"/>
                  </a:defRPr>
                </a:lvl1pPr>
                <a:lvl2pPr marL="742950" indent="-285750" eaLnBrk="0" hangingPunct="0">
                  <a:spcBef>
                    <a:spcPct val="20000"/>
                  </a:spcBef>
                  <a:buFont typeface="Arial" panose="020B0604020202020204" pitchFamily="34" charset="0"/>
                  <a:buChar char="–"/>
                  <a:defRPr sz="2800">
                    <a:solidFill>
                      <a:schemeClr val="tx1"/>
                    </a:solidFill>
                    <a:latin typeface="Times New Roman" panose="02020603050405020304" pitchFamily="18" charset="0"/>
                    <a:cs typeface="B Nazanin" panose="00000400000000000000" pitchFamily="2" charset="-78"/>
                  </a:defRPr>
                </a:lvl2pPr>
                <a:lvl3pPr marL="1143000" indent="-228600" eaLnBrk="0" hangingPunct="0">
                  <a:spcBef>
                    <a:spcPct val="20000"/>
                  </a:spcBef>
                  <a:buFont typeface="Arial" panose="020B0604020202020204" pitchFamily="34" charset="0"/>
                  <a:buChar char="•"/>
                  <a:defRPr sz="2400">
                    <a:solidFill>
                      <a:schemeClr val="tx1"/>
                    </a:solidFill>
                    <a:latin typeface="Times New Roman" panose="02020603050405020304" pitchFamily="18" charset="0"/>
                    <a:cs typeface="B Nazanin" panose="00000400000000000000" pitchFamily="2" charset="-78"/>
                  </a:defRPr>
                </a:lvl3pPr>
                <a:lvl4pPr marL="16002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4pPr>
                <a:lvl5pPr marL="20574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9pPr>
              </a:lstStyle>
              <a:p>
                <a:pPr algn="ctr" rtl="1" eaLnBrk="1" hangingPunct="1">
                  <a:spcBef>
                    <a:spcPct val="0"/>
                  </a:spcBef>
                  <a:buFontTx/>
                  <a:buNone/>
                </a:pPr>
                <a:r>
                  <a:rPr lang="ar-SA" altLang="en-US" sz="1425" b="1">
                    <a:solidFill>
                      <a:srgbClr val="000000"/>
                    </a:solidFill>
                    <a:latin typeface="Arial" panose="020B0604020202020204" pitchFamily="34" charset="0"/>
                    <a:cs typeface="Nazanin" pitchFamily="2" charset="-78"/>
                  </a:rPr>
                  <a:t>نهار</a:t>
                </a:r>
                <a:endParaRPr lang="en-US" altLang="en-US" sz="1350">
                  <a:solidFill>
                    <a:prstClr val="black"/>
                  </a:solidFill>
                  <a:latin typeface="Arial" panose="020B0604020202020204" pitchFamily="34" charset="0"/>
                  <a:cs typeface="Arial" panose="020B0604020202020204" pitchFamily="34" charset="0"/>
                </a:endParaRPr>
              </a:p>
            </p:txBody>
          </p:sp>
          <p:grpSp>
            <p:nvGrpSpPr>
              <p:cNvPr id="40837" name="Group 299"/>
              <p:cNvGrpSpPr>
                <a:grpSpLocks/>
              </p:cNvGrpSpPr>
              <p:nvPr/>
            </p:nvGrpSpPr>
            <p:grpSpPr bwMode="auto">
              <a:xfrm>
                <a:off x="1917" y="1786"/>
                <a:ext cx="469" cy="180"/>
                <a:chOff x="1635" y="2509"/>
                <a:chExt cx="527" cy="237"/>
              </a:xfrm>
            </p:grpSpPr>
            <p:sp>
              <p:nvSpPr>
                <p:cNvPr id="41318" name="Freeform 297"/>
                <p:cNvSpPr>
                  <a:spLocks/>
                </p:cNvSpPr>
                <p:nvPr/>
              </p:nvSpPr>
              <p:spPr bwMode="auto">
                <a:xfrm>
                  <a:off x="1635" y="2509"/>
                  <a:ext cx="527" cy="237"/>
                </a:xfrm>
                <a:custGeom>
                  <a:avLst/>
                  <a:gdLst>
                    <a:gd name="T0" fmla="*/ 0 w 5116"/>
                    <a:gd name="T1" fmla="*/ 0 h 2300"/>
                    <a:gd name="T2" fmla="*/ 0 w 5116"/>
                    <a:gd name="T3" fmla="*/ 0 h 2300"/>
                    <a:gd name="T4" fmla="*/ 0 w 5116"/>
                    <a:gd name="T5" fmla="*/ 0 h 2300"/>
                    <a:gd name="T6" fmla="*/ 0 w 5116"/>
                    <a:gd name="T7" fmla="*/ 0 h 2300"/>
                    <a:gd name="T8" fmla="*/ 0 w 5116"/>
                    <a:gd name="T9" fmla="*/ 0 h 2300"/>
                    <a:gd name="T10" fmla="*/ 0 w 5116"/>
                    <a:gd name="T11" fmla="*/ 0 h 2300"/>
                    <a:gd name="T12" fmla="*/ 0 w 5116"/>
                    <a:gd name="T13" fmla="*/ 0 h 2300"/>
                    <a:gd name="T14" fmla="*/ 0 w 5116"/>
                    <a:gd name="T15" fmla="*/ 0 h 2300"/>
                    <a:gd name="T16" fmla="*/ 0 w 5116"/>
                    <a:gd name="T17" fmla="*/ 0 h 230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116"/>
                    <a:gd name="T28" fmla="*/ 0 h 2300"/>
                    <a:gd name="T29" fmla="*/ 5116 w 5116"/>
                    <a:gd name="T30" fmla="*/ 2300 h 230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116" h="2300">
                      <a:moveTo>
                        <a:pt x="383" y="0"/>
                      </a:moveTo>
                      <a:cubicBezTo>
                        <a:pt x="171" y="0"/>
                        <a:pt x="0" y="172"/>
                        <a:pt x="0" y="384"/>
                      </a:cubicBezTo>
                      <a:lnTo>
                        <a:pt x="0" y="1917"/>
                      </a:lnTo>
                      <a:cubicBezTo>
                        <a:pt x="0" y="2129"/>
                        <a:pt x="171" y="2300"/>
                        <a:pt x="383" y="2300"/>
                      </a:cubicBezTo>
                      <a:lnTo>
                        <a:pt x="4733" y="2300"/>
                      </a:lnTo>
                      <a:cubicBezTo>
                        <a:pt x="4945" y="2300"/>
                        <a:pt x="5116" y="2129"/>
                        <a:pt x="5116" y="1917"/>
                      </a:cubicBezTo>
                      <a:lnTo>
                        <a:pt x="5116" y="384"/>
                      </a:lnTo>
                      <a:cubicBezTo>
                        <a:pt x="5116" y="172"/>
                        <a:pt x="4945" y="0"/>
                        <a:pt x="4733" y="0"/>
                      </a:cubicBezTo>
                      <a:lnTo>
                        <a:pt x="383" y="0"/>
                      </a:lnTo>
                      <a:close/>
                    </a:path>
                  </a:pathLst>
                </a:custGeom>
                <a:solidFill>
                  <a:srgbClr val="5ACCFF"/>
                </a:solidFill>
                <a:ln w="0">
                  <a:solidFill>
                    <a:srgbClr val="000000"/>
                  </a:solidFill>
                  <a:round/>
                  <a:headEnd/>
                  <a:tailEnd/>
                </a:ln>
              </p:spPr>
              <p:txBody>
                <a:bodyPr/>
                <a:lstStyle/>
                <a:p>
                  <a:pPr algn="ctr" rtl="1"/>
                  <a:endParaRPr lang="en-US" sz="1350">
                    <a:solidFill>
                      <a:prstClr val="black"/>
                    </a:solidFill>
                  </a:endParaRPr>
                </a:p>
              </p:txBody>
            </p:sp>
            <p:sp>
              <p:nvSpPr>
                <p:cNvPr id="41319" name="Freeform 298"/>
                <p:cNvSpPr>
                  <a:spLocks/>
                </p:cNvSpPr>
                <p:nvPr/>
              </p:nvSpPr>
              <p:spPr bwMode="auto">
                <a:xfrm>
                  <a:off x="1635" y="2509"/>
                  <a:ext cx="527" cy="237"/>
                </a:xfrm>
                <a:custGeom>
                  <a:avLst/>
                  <a:gdLst>
                    <a:gd name="T0" fmla="*/ 0 w 5116"/>
                    <a:gd name="T1" fmla="*/ 0 h 2300"/>
                    <a:gd name="T2" fmla="*/ 0 w 5116"/>
                    <a:gd name="T3" fmla="*/ 0 h 2300"/>
                    <a:gd name="T4" fmla="*/ 0 w 5116"/>
                    <a:gd name="T5" fmla="*/ 0 h 2300"/>
                    <a:gd name="T6" fmla="*/ 0 w 5116"/>
                    <a:gd name="T7" fmla="*/ 0 h 2300"/>
                    <a:gd name="T8" fmla="*/ 0 w 5116"/>
                    <a:gd name="T9" fmla="*/ 0 h 2300"/>
                    <a:gd name="T10" fmla="*/ 0 w 5116"/>
                    <a:gd name="T11" fmla="*/ 0 h 2300"/>
                    <a:gd name="T12" fmla="*/ 0 w 5116"/>
                    <a:gd name="T13" fmla="*/ 0 h 2300"/>
                    <a:gd name="T14" fmla="*/ 0 w 5116"/>
                    <a:gd name="T15" fmla="*/ 0 h 2300"/>
                    <a:gd name="T16" fmla="*/ 0 w 5116"/>
                    <a:gd name="T17" fmla="*/ 0 h 230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116"/>
                    <a:gd name="T28" fmla="*/ 0 h 2300"/>
                    <a:gd name="T29" fmla="*/ 5116 w 5116"/>
                    <a:gd name="T30" fmla="*/ 2300 h 230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116" h="2300">
                      <a:moveTo>
                        <a:pt x="383" y="0"/>
                      </a:moveTo>
                      <a:cubicBezTo>
                        <a:pt x="171" y="0"/>
                        <a:pt x="0" y="172"/>
                        <a:pt x="0" y="384"/>
                      </a:cubicBezTo>
                      <a:lnTo>
                        <a:pt x="0" y="1917"/>
                      </a:lnTo>
                      <a:cubicBezTo>
                        <a:pt x="0" y="2129"/>
                        <a:pt x="171" y="2300"/>
                        <a:pt x="383" y="2300"/>
                      </a:cubicBezTo>
                      <a:lnTo>
                        <a:pt x="4733" y="2300"/>
                      </a:lnTo>
                      <a:cubicBezTo>
                        <a:pt x="4945" y="2300"/>
                        <a:pt x="5116" y="2129"/>
                        <a:pt x="5116" y="1917"/>
                      </a:cubicBezTo>
                      <a:lnTo>
                        <a:pt x="5116" y="384"/>
                      </a:lnTo>
                      <a:cubicBezTo>
                        <a:pt x="5116" y="172"/>
                        <a:pt x="4945" y="0"/>
                        <a:pt x="4733" y="0"/>
                      </a:cubicBezTo>
                      <a:lnTo>
                        <a:pt x="383" y="0"/>
                      </a:lnTo>
                      <a:close/>
                    </a:path>
                  </a:pathLst>
                </a:custGeom>
                <a:noFill/>
                <a:ln w="19050"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algn="ctr" rtl="1"/>
                  <a:endParaRPr lang="en-US" sz="1350">
                    <a:solidFill>
                      <a:prstClr val="black"/>
                    </a:solidFill>
                  </a:endParaRPr>
                </a:p>
              </p:txBody>
            </p:sp>
          </p:grpSp>
          <p:sp>
            <p:nvSpPr>
              <p:cNvPr id="40838" name="Rectangle 300"/>
              <p:cNvSpPr>
                <a:spLocks noChangeArrowheads="1"/>
              </p:cNvSpPr>
              <p:nvPr/>
            </p:nvSpPr>
            <p:spPr bwMode="auto">
              <a:xfrm>
                <a:off x="2118" y="1788"/>
                <a:ext cx="116" cy="1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buFont typeface="Arial" panose="020B0604020202020204" pitchFamily="34" charset="0"/>
                  <a:buChar char="•"/>
                  <a:defRPr sz="3200">
                    <a:solidFill>
                      <a:schemeClr val="tx1"/>
                    </a:solidFill>
                    <a:latin typeface="Times New Roman" panose="02020603050405020304" pitchFamily="18" charset="0"/>
                    <a:cs typeface="B Nazanin" panose="00000400000000000000" pitchFamily="2" charset="-78"/>
                  </a:defRPr>
                </a:lvl1pPr>
                <a:lvl2pPr marL="742950" indent="-285750" eaLnBrk="0" hangingPunct="0">
                  <a:spcBef>
                    <a:spcPct val="20000"/>
                  </a:spcBef>
                  <a:buFont typeface="Arial" panose="020B0604020202020204" pitchFamily="34" charset="0"/>
                  <a:buChar char="–"/>
                  <a:defRPr sz="2800">
                    <a:solidFill>
                      <a:schemeClr val="tx1"/>
                    </a:solidFill>
                    <a:latin typeface="Times New Roman" panose="02020603050405020304" pitchFamily="18" charset="0"/>
                    <a:cs typeface="B Nazanin" panose="00000400000000000000" pitchFamily="2" charset="-78"/>
                  </a:defRPr>
                </a:lvl2pPr>
                <a:lvl3pPr marL="1143000" indent="-228600" eaLnBrk="0" hangingPunct="0">
                  <a:spcBef>
                    <a:spcPct val="20000"/>
                  </a:spcBef>
                  <a:buFont typeface="Arial" panose="020B0604020202020204" pitchFamily="34" charset="0"/>
                  <a:buChar char="•"/>
                  <a:defRPr sz="2400">
                    <a:solidFill>
                      <a:schemeClr val="tx1"/>
                    </a:solidFill>
                    <a:latin typeface="Times New Roman" panose="02020603050405020304" pitchFamily="18" charset="0"/>
                    <a:cs typeface="B Nazanin" panose="00000400000000000000" pitchFamily="2" charset="-78"/>
                  </a:defRPr>
                </a:lvl3pPr>
                <a:lvl4pPr marL="16002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4pPr>
                <a:lvl5pPr marL="20574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9pPr>
              </a:lstStyle>
              <a:p>
                <a:pPr algn="ctr" rtl="1" eaLnBrk="1" hangingPunct="1">
                  <a:spcBef>
                    <a:spcPct val="0"/>
                  </a:spcBef>
                  <a:buFontTx/>
                  <a:buNone/>
                </a:pPr>
                <a:r>
                  <a:rPr lang="ar-SA" altLang="en-US" sz="1425" b="1">
                    <a:solidFill>
                      <a:srgbClr val="000000"/>
                    </a:solidFill>
                    <a:latin typeface="Arial" panose="020B0604020202020204" pitchFamily="34" charset="0"/>
                    <a:cs typeface="Nazanin" pitchFamily="2" charset="-78"/>
                  </a:rPr>
                  <a:t>شام</a:t>
                </a:r>
                <a:endParaRPr lang="en-US" altLang="en-US" sz="1350">
                  <a:solidFill>
                    <a:prstClr val="black"/>
                  </a:solidFill>
                  <a:latin typeface="Arial" panose="020B0604020202020204" pitchFamily="34" charset="0"/>
                  <a:cs typeface="Arial" panose="020B0604020202020204" pitchFamily="34" charset="0"/>
                </a:endParaRPr>
              </a:p>
            </p:txBody>
          </p:sp>
          <p:sp>
            <p:nvSpPr>
              <p:cNvPr id="40839" name="Rectangle 301"/>
              <p:cNvSpPr>
                <a:spLocks noChangeArrowheads="1"/>
              </p:cNvSpPr>
              <p:nvPr/>
            </p:nvSpPr>
            <p:spPr bwMode="auto">
              <a:xfrm>
                <a:off x="1827" y="1406"/>
                <a:ext cx="36" cy="124"/>
              </a:xfrm>
              <a:prstGeom prst="rect">
                <a:avLst/>
              </a:prstGeom>
              <a:solidFill>
                <a:srgbClr val="003366"/>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Times New Roman" panose="02020603050405020304" pitchFamily="18" charset="0"/>
                    <a:cs typeface="B Nazanin" panose="00000400000000000000" pitchFamily="2" charset="-78"/>
                  </a:defRPr>
                </a:lvl1pPr>
                <a:lvl2pPr marL="742950" indent="-285750" eaLnBrk="0" hangingPunct="0">
                  <a:spcBef>
                    <a:spcPct val="20000"/>
                  </a:spcBef>
                  <a:buFont typeface="Arial" panose="020B0604020202020204" pitchFamily="34" charset="0"/>
                  <a:buChar char="–"/>
                  <a:defRPr sz="2800">
                    <a:solidFill>
                      <a:schemeClr val="tx1"/>
                    </a:solidFill>
                    <a:latin typeface="Times New Roman" panose="02020603050405020304" pitchFamily="18" charset="0"/>
                    <a:cs typeface="B Nazanin" panose="00000400000000000000" pitchFamily="2" charset="-78"/>
                  </a:defRPr>
                </a:lvl2pPr>
                <a:lvl3pPr marL="1143000" indent="-228600" eaLnBrk="0" hangingPunct="0">
                  <a:spcBef>
                    <a:spcPct val="20000"/>
                  </a:spcBef>
                  <a:buFont typeface="Arial" panose="020B0604020202020204" pitchFamily="34" charset="0"/>
                  <a:buChar char="•"/>
                  <a:defRPr sz="2400">
                    <a:solidFill>
                      <a:schemeClr val="tx1"/>
                    </a:solidFill>
                    <a:latin typeface="Times New Roman" panose="02020603050405020304" pitchFamily="18" charset="0"/>
                    <a:cs typeface="B Nazanin" panose="00000400000000000000" pitchFamily="2" charset="-78"/>
                  </a:defRPr>
                </a:lvl3pPr>
                <a:lvl4pPr marL="16002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4pPr>
                <a:lvl5pPr marL="20574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9pPr>
              </a:lstStyle>
              <a:p>
                <a:pPr algn="ctr" rtl="1" eaLnBrk="1" hangingPunct="1">
                  <a:spcBef>
                    <a:spcPct val="0"/>
                  </a:spcBef>
                  <a:buFontTx/>
                  <a:buNone/>
                </a:pPr>
                <a:endParaRPr lang="fa-IR" altLang="en-US" sz="1350">
                  <a:solidFill>
                    <a:prstClr val="black"/>
                  </a:solidFill>
                  <a:latin typeface="Arial" panose="020B0604020202020204" pitchFamily="34" charset="0"/>
                  <a:cs typeface="Arial" panose="020B0604020202020204" pitchFamily="34" charset="0"/>
                </a:endParaRPr>
              </a:p>
            </p:txBody>
          </p:sp>
          <p:sp>
            <p:nvSpPr>
              <p:cNvPr id="40840" name="Rectangle 302"/>
              <p:cNvSpPr>
                <a:spLocks noChangeArrowheads="1"/>
              </p:cNvSpPr>
              <p:nvPr/>
            </p:nvSpPr>
            <p:spPr bwMode="auto">
              <a:xfrm>
                <a:off x="2449" y="1406"/>
                <a:ext cx="37" cy="124"/>
              </a:xfrm>
              <a:prstGeom prst="rect">
                <a:avLst/>
              </a:prstGeom>
              <a:solidFill>
                <a:srgbClr val="003366"/>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Times New Roman" panose="02020603050405020304" pitchFamily="18" charset="0"/>
                    <a:cs typeface="B Nazanin" panose="00000400000000000000" pitchFamily="2" charset="-78"/>
                  </a:defRPr>
                </a:lvl1pPr>
                <a:lvl2pPr marL="742950" indent="-285750" eaLnBrk="0" hangingPunct="0">
                  <a:spcBef>
                    <a:spcPct val="20000"/>
                  </a:spcBef>
                  <a:buFont typeface="Arial" panose="020B0604020202020204" pitchFamily="34" charset="0"/>
                  <a:buChar char="–"/>
                  <a:defRPr sz="2800">
                    <a:solidFill>
                      <a:schemeClr val="tx1"/>
                    </a:solidFill>
                    <a:latin typeface="Times New Roman" panose="02020603050405020304" pitchFamily="18" charset="0"/>
                    <a:cs typeface="B Nazanin" panose="00000400000000000000" pitchFamily="2" charset="-78"/>
                  </a:defRPr>
                </a:lvl2pPr>
                <a:lvl3pPr marL="1143000" indent="-228600" eaLnBrk="0" hangingPunct="0">
                  <a:spcBef>
                    <a:spcPct val="20000"/>
                  </a:spcBef>
                  <a:buFont typeface="Arial" panose="020B0604020202020204" pitchFamily="34" charset="0"/>
                  <a:buChar char="•"/>
                  <a:defRPr sz="2400">
                    <a:solidFill>
                      <a:schemeClr val="tx1"/>
                    </a:solidFill>
                    <a:latin typeface="Times New Roman" panose="02020603050405020304" pitchFamily="18" charset="0"/>
                    <a:cs typeface="B Nazanin" panose="00000400000000000000" pitchFamily="2" charset="-78"/>
                  </a:defRPr>
                </a:lvl3pPr>
                <a:lvl4pPr marL="16002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4pPr>
                <a:lvl5pPr marL="20574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9pPr>
              </a:lstStyle>
              <a:p>
                <a:pPr algn="ctr" rtl="1" eaLnBrk="1" hangingPunct="1">
                  <a:spcBef>
                    <a:spcPct val="0"/>
                  </a:spcBef>
                  <a:buFontTx/>
                  <a:buNone/>
                </a:pPr>
                <a:endParaRPr lang="fa-IR" altLang="en-US" sz="1350">
                  <a:solidFill>
                    <a:prstClr val="black"/>
                  </a:solidFill>
                  <a:latin typeface="Arial" panose="020B0604020202020204" pitchFamily="34" charset="0"/>
                  <a:cs typeface="Arial" panose="020B0604020202020204" pitchFamily="34" charset="0"/>
                </a:endParaRPr>
              </a:p>
            </p:txBody>
          </p:sp>
          <p:sp>
            <p:nvSpPr>
              <p:cNvPr id="40841" name="Rectangle 303"/>
              <p:cNvSpPr>
                <a:spLocks noChangeArrowheads="1"/>
              </p:cNvSpPr>
              <p:nvPr/>
            </p:nvSpPr>
            <p:spPr bwMode="auto">
              <a:xfrm>
                <a:off x="3058" y="1406"/>
                <a:ext cx="37" cy="124"/>
              </a:xfrm>
              <a:prstGeom prst="rect">
                <a:avLst/>
              </a:prstGeom>
              <a:solidFill>
                <a:srgbClr val="003366"/>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Times New Roman" panose="02020603050405020304" pitchFamily="18" charset="0"/>
                    <a:cs typeface="B Nazanin" panose="00000400000000000000" pitchFamily="2" charset="-78"/>
                  </a:defRPr>
                </a:lvl1pPr>
                <a:lvl2pPr marL="742950" indent="-285750" eaLnBrk="0" hangingPunct="0">
                  <a:spcBef>
                    <a:spcPct val="20000"/>
                  </a:spcBef>
                  <a:buFont typeface="Arial" panose="020B0604020202020204" pitchFamily="34" charset="0"/>
                  <a:buChar char="–"/>
                  <a:defRPr sz="2800">
                    <a:solidFill>
                      <a:schemeClr val="tx1"/>
                    </a:solidFill>
                    <a:latin typeface="Times New Roman" panose="02020603050405020304" pitchFamily="18" charset="0"/>
                    <a:cs typeface="B Nazanin" panose="00000400000000000000" pitchFamily="2" charset="-78"/>
                  </a:defRPr>
                </a:lvl2pPr>
                <a:lvl3pPr marL="1143000" indent="-228600" eaLnBrk="0" hangingPunct="0">
                  <a:spcBef>
                    <a:spcPct val="20000"/>
                  </a:spcBef>
                  <a:buFont typeface="Arial" panose="020B0604020202020204" pitchFamily="34" charset="0"/>
                  <a:buChar char="•"/>
                  <a:defRPr sz="2400">
                    <a:solidFill>
                      <a:schemeClr val="tx1"/>
                    </a:solidFill>
                    <a:latin typeface="Times New Roman" panose="02020603050405020304" pitchFamily="18" charset="0"/>
                    <a:cs typeface="B Nazanin" panose="00000400000000000000" pitchFamily="2" charset="-78"/>
                  </a:defRPr>
                </a:lvl3pPr>
                <a:lvl4pPr marL="16002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4pPr>
                <a:lvl5pPr marL="20574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9pPr>
              </a:lstStyle>
              <a:p>
                <a:pPr algn="ctr" rtl="1" eaLnBrk="1" hangingPunct="1">
                  <a:spcBef>
                    <a:spcPct val="0"/>
                  </a:spcBef>
                  <a:buFontTx/>
                  <a:buNone/>
                </a:pPr>
                <a:endParaRPr lang="fa-IR" altLang="en-US" sz="1350">
                  <a:solidFill>
                    <a:prstClr val="black"/>
                  </a:solidFill>
                  <a:latin typeface="Arial" panose="020B0604020202020204" pitchFamily="34" charset="0"/>
                  <a:cs typeface="Arial" panose="020B0604020202020204" pitchFamily="34" charset="0"/>
                </a:endParaRPr>
              </a:p>
            </p:txBody>
          </p:sp>
          <p:sp>
            <p:nvSpPr>
              <p:cNvPr id="40842" name="Rectangle 304"/>
              <p:cNvSpPr>
                <a:spLocks noChangeArrowheads="1"/>
              </p:cNvSpPr>
              <p:nvPr/>
            </p:nvSpPr>
            <p:spPr bwMode="auto">
              <a:xfrm>
                <a:off x="3682" y="1406"/>
                <a:ext cx="36" cy="125"/>
              </a:xfrm>
              <a:prstGeom prst="rect">
                <a:avLst/>
              </a:prstGeom>
              <a:solidFill>
                <a:srgbClr val="003366"/>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Times New Roman" panose="02020603050405020304" pitchFamily="18" charset="0"/>
                    <a:cs typeface="B Nazanin" panose="00000400000000000000" pitchFamily="2" charset="-78"/>
                  </a:defRPr>
                </a:lvl1pPr>
                <a:lvl2pPr marL="742950" indent="-285750" eaLnBrk="0" hangingPunct="0">
                  <a:spcBef>
                    <a:spcPct val="20000"/>
                  </a:spcBef>
                  <a:buFont typeface="Arial" panose="020B0604020202020204" pitchFamily="34" charset="0"/>
                  <a:buChar char="–"/>
                  <a:defRPr sz="2800">
                    <a:solidFill>
                      <a:schemeClr val="tx1"/>
                    </a:solidFill>
                    <a:latin typeface="Times New Roman" panose="02020603050405020304" pitchFamily="18" charset="0"/>
                    <a:cs typeface="B Nazanin" panose="00000400000000000000" pitchFamily="2" charset="-78"/>
                  </a:defRPr>
                </a:lvl2pPr>
                <a:lvl3pPr marL="1143000" indent="-228600" eaLnBrk="0" hangingPunct="0">
                  <a:spcBef>
                    <a:spcPct val="20000"/>
                  </a:spcBef>
                  <a:buFont typeface="Arial" panose="020B0604020202020204" pitchFamily="34" charset="0"/>
                  <a:buChar char="•"/>
                  <a:defRPr sz="2400">
                    <a:solidFill>
                      <a:schemeClr val="tx1"/>
                    </a:solidFill>
                    <a:latin typeface="Times New Roman" panose="02020603050405020304" pitchFamily="18" charset="0"/>
                    <a:cs typeface="B Nazanin" panose="00000400000000000000" pitchFamily="2" charset="-78"/>
                  </a:defRPr>
                </a:lvl3pPr>
                <a:lvl4pPr marL="16002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4pPr>
                <a:lvl5pPr marL="20574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9pPr>
              </a:lstStyle>
              <a:p>
                <a:pPr algn="ctr" rtl="1" eaLnBrk="1" hangingPunct="1">
                  <a:spcBef>
                    <a:spcPct val="0"/>
                  </a:spcBef>
                  <a:buFontTx/>
                  <a:buNone/>
                </a:pPr>
                <a:endParaRPr lang="fa-IR" altLang="en-US" sz="1350">
                  <a:solidFill>
                    <a:prstClr val="black"/>
                  </a:solidFill>
                  <a:latin typeface="Arial" panose="020B0604020202020204" pitchFamily="34" charset="0"/>
                  <a:cs typeface="Arial" panose="020B0604020202020204" pitchFamily="34" charset="0"/>
                </a:endParaRPr>
              </a:p>
            </p:txBody>
          </p:sp>
          <p:sp>
            <p:nvSpPr>
              <p:cNvPr id="40843" name="Rectangle 305"/>
              <p:cNvSpPr>
                <a:spLocks noChangeArrowheads="1"/>
              </p:cNvSpPr>
              <p:nvPr/>
            </p:nvSpPr>
            <p:spPr bwMode="auto">
              <a:xfrm>
                <a:off x="4297" y="1406"/>
                <a:ext cx="36" cy="125"/>
              </a:xfrm>
              <a:prstGeom prst="rect">
                <a:avLst/>
              </a:prstGeom>
              <a:solidFill>
                <a:srgbClr val="003366"/>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Times New Roman" panose="02020603050405020304" pitchFamily="18" charset="0"/>
                    <a:cs typeface="B Nazanin" panose="00000400000000000000" pitchFamily="2" charset="-78"/>
                  </a:defRPr>
                </a:lvl1pPr>
                <a:lvl2pPr marL="742950" indent="-285750" eaLnBrk="0" hangingPunct="0">
                  <a:spcBef>
                    <a:spcPct val="20000"/>
                  </a:spcBef>
                  <a:buFont typeface="Arial" panose="020B0604020202020204" pitchFamily="34" charset="0"/>
                  <a:buChar char="–"/>
                  <a:defRPr sz="2800">
                    <a:solidFill>
                      <a:schemeClr val="tx1"/>
                    </a:solidFill>
                    <a:latin typeface="Times New Roman" panose="02020603050405020304" pitchFamily="18" charset="0"/>
                    <a:cs typeface="B Nazanin" panose="00000400000000000000" pitchFamily="2" charset="-78"/>
                  </a:defRPr>
                </a:lvl2pPr>
                <a:lvl3pPr marL="1143000" indent="-228600" eaLnBrk="0" hangingPunct="0">
                  <a:spcBef>
                    <a:spcPct val="20000"/>
                  </a:spcBef>
                  <a:buFont typeface="Arial" panose="020B0604020202020204" pitchFamily="34" charset="0"/>
                  <a:buChar char="•"/>
                  <a:defRPr sz="2400">
                    <a:solidFill>
                      <a:schemeClr val="tx1"/>
                    </a:solidFill>
                    <a:latin typeface="Times New Roman" panose="02020603050405020304" pitchFamily="18" charset="0"/>
                    <a:cs typeface="B Nazanin" panose="00000400000000000000" pitchFamily="2" charset="-78"/>
                  </a:defRPr>
                </a:lvl3pPr>
                <a:lvl4pPr marL="16002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4pPr>
                <a:lvl5pPr marL="20574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9pPr>
              </a:lstStyle>
              <a:p>
                <a:pPr algn="ctr" rtl="1" eaLnBrk="1" hangingPunct="1">
                  <a:spcBef>
                    <a:spcPct val="0"/>
                  </a:spcBef>
                  <a:buFontTx/>
                  <a:buNone/>
                </a:pPr>
                <a:endParaRPr lang="fa-IR" altLang="en-US" sz="1350">
                  <a:solidFill>
                    <a:prstClr val="black"/>
                  </a:solidFill>
                  <a:latin typeface="Arial" panose="020B0604020202020204" pitchFamily="34" charset="0"/>
                  <a:cs typeface="Arial" panose="020B0604020202020204" pitchFamily="34" charset="0"/>
                </a:endParaRPr>
              </a:p>
            </p:txBody>
          </p:sp>
          <p:sp>
            <p:nvSpPr>
              <p:cNvPr id="40844" name="Rectangle 306"/>
              <p:cNvSpPr>
                <a:spLocks noChangeArrowheads="1"/>
              </p:cNvSpPr>
              <p:nvPr/>
            </p:nvSpPr>
            <p:spPr bwMode="auto">
              <a:xfrm>
                <a:off x="4920" y="1406"/>
                <a:ext cx="35" cy="125"/>
              </a:xfrm>
              <a:prstGeom prst="rect">
                <a:avLst/>
              </a:prstGeom>
              <a:solidFill>
                <a:srgbClr val="003366"/>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Times New Roman" panose="02020603050405020304" pitchFamily="18" charset="0"/>
                    <a:cs typeface="B Nazanin" panose="00000400000000000000" pitchFamily="2" charset="-78"/>
                  </a:defRPr>
                </a:lvl1pPr>
                <a:lvl2pPr marL="742950" indent="-285750" eaLnBrk="0" hangingPunct="0">
                  <a:spcBef>
                    <a:spcPct val="20000"/>
                  </a:spcBef>
                  <a:buFont typeface="Arial" panose="020B0604020202020204" pitchFamily="34" charset="0"/>
                  <a:buChar char="–"/>
                  <a:defRPr sz="2800">
                    <a:solidFill>
                      <a:schemeClr val="tx1"/>
                    </a:solidFill>
                    <a:latin typeface="Times New Roman" panose="02020603050405020304" pitchFamily="18" charset="0"/>
                    <a:cs typeface="B Nazanin" panose="00000400000000000000" pitchFamily="2" charset="-78"/>
                  </a:defRPr>
                </a:lvl2pPr>
                <a:lvl3pPr marL="1143000" indent="-228600" eaLnBrk="0" hangingPunct="0">
                  <a:spcBef>
                    <a:spcPct val="20000"/>
                  </a:spcBef>
                  <a:buFont typeface="Arial" panose="020B0604020202020204" pitchFamily="34" charset="0"/>
                  <a:buChar char="•"/>
                  <a:defRPr sz="2400">
                    <a:solidFill>
                      <a:schemeClr val="tx1"/>
                    </a:solidFill>
                    <a:latin typeface="Times New Roman" panose="02020603050405020304" pitchFamily="18" charset="0"/>
                    <a:cs typeface="B Nazanin" panose="00000400000000000000" pitchFamily="2" charset="-78"/>
                  </a:defRPr>
                </a:lvl3pPr>
                <a:lvl4pPr marL="16002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4pPr>
                <a:lvl5pPr marL="20574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9pPr>
              </a:lstStyle>
              <a:p>
                <a:pPr algn="ctr" rtl="1" eaLnBrk="1" hangingPunct="1">
                  <a:spcBef>
                    <a:spcPct val="0"/>
                  </a:spcBef>
                  <a:buFontTx/>
                  <a:buNone/>
                </a:pPr>
                <a:endParaRPr lang="fa-IR" altLang="en-US" sz="1350">
                  <a:solidFill>
                    <a:prstClr val="black"/>
                  </a:solidFill>
                  <a:latin typeface="Arial" panose="020B0604020202020204" pitchFamily="34" charset="0"/>
                  <a:cs typeface="Arial" panose="020B0604020202020204" pitchFamily="34" charset="0"/>
                </a:endParaRPr>
              </a:p>
            </p:txBody>
          </p:sp>
          <p:sp>
            <p:nvSpPr>
              <p:cNvPr id="40845" name="Rectangle 308"/>
              <p:cNvSpPr>
                <a:spLocks noChangeArrowheads="1"/>
              </p:cNvSpPr>
              <p:nvPr/>
            </p:nvSpPr>
            <p:spPr bwMode="auto">
              <a:xfrm>
                <a:off x="1116" y="1414"/>
                <a:ext cx="36" cy="125"/>
              </a:xfrm>
              <a:prstGeom prst="rect">
                <a:avLst/>
              </a:prstGeom>
              <a:solidFill>
                <a:srgbClr val="003366"/>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Times New Roman" panose="02020603050405020304" pitchFamily="18" charset="0"/>
                    <a:cs typeface="B Nazanin" panose="00000400000000000000" pitchFamily="2" charset="-78"/>
                  </a:defRPr>
                </a:lvl1pPr>
                <a:lvl2pPr marL="742950" indent="-285750" eaLnBrk="0" hangingPunct="0">
                  <a:spcBef>
                    <a:spcPct val="20000"/>
                  </a:spcBef>
                  <a:buFont typeface="Arial" panose="020B0604020202020204" pitchFamily="34" charset="0"/>
                  <a:buChar char="–"/>
                  <a:defRPr sz="2800">
                    <a:solidFill>
                      <a:schemeClr val="tx1"/>
                    </a:solidFill>
                    <a:latin typeface="Times New Roman" panose="02020603050405020304" pitchFamily="18" charset="0"/>
                    <a:cs typeface="B Nazanin" panose="00000400000000000000" pitchFamily="2" charset="-78"/>
                  </a:defRPr>
                </a:lvl2pPr>
                <a:lvl3pPr marL="1143000" indent="-228600" eaLnBrk="0" hangingPunct="0">
                  <a:spcBef>
                    <a:spcPct val="20000"/>
                  </a:spcBef>
                  <a:buFont typeface="Arial" panose="020B0604020202020204" pitchFamily="34" charset="0"/>
                  <a:buChar char="•"/>
                  <a:defRPr sz="2400">
                    <a:solidFill>
                      <a:schemeClr val="tx1"/>
                    </a:solidFill>
                    <a:latin typeface="Times New Roman" panose="02020603050405020304" pitchFamily="18" charset="0"/>
                    <a:cs typeface="B Nazanin" panose="00000400000000000000" pitchFamily="2" charset="-78"/>
                  </a:defRPr>
                </a:lvl3pPr>
                <a:lvl4pPr marL="16002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4pPr>
                <a:lvl5pPr marL="20574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9pPr>
              </a:lstStyle>
              <a:p>
                <a:pPr algn="ctr" rtl="1" eaLnBrk="1" hangingPunct="1">
                  <a:spcBef>
                    <a:spcPct val="0"/>
                  </a:spcBef>
                  <a:buFontTx/>
                  <a:buNone/>
                </a:pPr>
                <a:endParaRPr lang="fa-IR" altLang="en-US" sz="1350">
                  <a:solidFill>
                    <a:prstClr val="black"/>
                  </a:solidFill>
                  <a:latin typeface="Arial" panose="020B0604020202020204" pitchFamily="34" charset="0"/>
                  <a:cs typeface="Arial" panose="020B0604020202020204" pitchFamily="34" charset="0"/>
                </a:endParaRPr>
              </a:p>
            </p:txBody>
          </p:sp>
          <p:grpSp>
            <p:nvGrpSpPr>
              <p:cNvPr id="40846" name="Group 311"/>
              <p:cNvGrpSpPr>
                <a:grpSpLocks/>
              </p:cNvGrpSpPr>
              <p:nvPr/>
            </p:nvGrpSpPr>
            <p:grpSpPr bwMode="auto">
              <a:xfrm>
                <a:off x="1681" y="1219"/>
                <a:ext cx="403" cy="179"/>
                <a:chOff x="1369" y="1760"/>
                <a:chExt cx="453" cy="236"/>
              </a:xfrm>
            </p:grpSpPr>
            <p:sp>
              <p:nvSpPr>
                <p:cNvPr id="41316" name="Freeform 309"/>
                <p:cNvSpPr>
                  <a:spLocks/>
                </p:cNvSpPr>
                <p:nvPr/>
              </p:nvSpPr>
              <p:spPr bwMode="auto">
                <a:xfrm>
                  <a:off x="1369" y="1760"/>
                  <a:ext cx="453" cy="236"/>
                </a:xfrm>
                <a:custGeom>
                  <a:avLst/>
                  <a:gdLst>
                    <a:gd name="T0" fmla="*/ 0 w 4400"/>
                    <a:gd name="T1" fmla="*/ 0 h 2300"/>
                    <a:gd name="T2" fmla="*/ 0 w 4400"/>
                    <a:gd name="T3" fmla="*/ 0 h 2300"/>
                    <a:gd name="T4" fmla="*/ 0 w 4400"/>
                    <a:gd name="T5" fmla="*/ 0 h 2300"/>
                    <a:gd name="T6" fmla="*/ 0 w 4400"/>
                    <a:gd name="T7" fmla="*/ 0 h 2300"/>
                    <a:gd name="T8" fmla="*/ 0 w 4400"/>
                    <a:gd name="T9" fmla="*/ 0 h 2300"/>
                    <a:gd name="T10" fmla="*/ 0 w 4400"/>
                    <a:gd name="T11" fmla="*/ 0 h 2300"/>
                    <a:gd name="T12" fmla="*/ 0 w 4400"/>
                    <a:gd name="T13" fmla="*/ 0 h 2300"/>
                    <a:gd name="T14" fmla="*/ 0 w 4400"/>
                    <a:gd name="T15" fmla="*/ 0 h 2300"/>
                    <a:gd name="T16" fmla="*/ 0 w 4400"/>
                    <a:gd name="T17" fmla="*/ 0 h 230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400"/>
                    <a:gd name="T28" fmla="*/ 0 h 2300"/>
                    <a:gd name="T29" fmla="*/ 4400 w 4400"/>
                    <a:gd name="T30" fmla="*/ 2300 h 230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400" h="2300">
                      <a:moveTo>
                        <a:pt x="384" y="0"/>
                      </a:moveTo>
                      <a:cubicBezTo>
                        <a:pt x="172" y="0"/>
                        <a:pt x="0" y="172"/>
                        <a:pt x="0" y="383"/>
                      </a:cubicBezTo>
                      <a:lnTo>
                        <a:pt x="0" y="1917"/>
                      </a:lnTo>
                      <a:cubicBezTo>
                        <a:pt x="0" y="2128"/>
                        <a:pt x="172" y="2300"/>
                        <a:pt x="384" y="2300"/>
                      </a:cubicBezTo>
                      <a:lnTo>
                        <a:pt x="4017" y="2300"/>
                      </a:lnTo>
                      <a:cubicBezTo>
                        <a:pt x="4229" y="2300"/>
                        <a:pt x="4400" y="2128"/>
                        <a:pt x="4400" y="1917"/>
                      </a:cubicBezTo>
                      <a:lnTo>
                        <a:pt x="4400" y="383"/>
                      </a:lnTo>
                      <a:cubicBezTo>
                        <a:pt x="4400" y="172"/>
                        <a:pt x="4229" y="0"/>
                        <a:pt x="4017" y="0"/>
                      </a:cubicBezTo>
                      <a:lnTo>
                        <a:pt x="384" y="0"/>
                      </a:lnTo>
                      <a:close/>
                    </a:path>
                  </a:pathLst>
                </a:custGeom>
                <a:solidFill>
                  <a:srgbClr val="FFFFFF"/>
                </a:solidFill>
                <a:ln w="0">
                  <a:solidFill>
                    <a:srgbClr val="000000"/>
                  </a:solidFill>
                  <a:round/>
                  <a:headEnd/>
                  <a:tailEnd/>
                </a:ln>
              </p:spPr>
              <p:txBody>
                <a:bodyPr/>
                <a:lstStyle/>
                <a:p>
                  <a:pPr algn="ctr" rtl="1"/>
                  <a:endParaRPr lang="en-US" sz="1350">
                    <a:solidFill>
                      <a:prstClr val="black"/>
                    </a:solidFill>
                  </a:endParaRPr>
                </a:p>
              </p:txBody>
            </p:sp>
            <p:sp>
              <p:nvSpPr>
                <p:cNvPr id="41317" name="Freeform 310"/>
                <p:cNvSpPr>
                  <a:spLocks/>
                </p:cNvSpPr>
                <p:nvPr/>
              </p:nvSpPr>
              <p:spPr bwMode="auto">
                <a:xfrm>
                  <a:off x="1369" y="1760"/>
                  <a:ext cx="453" cy="236"/>
                </a:xfrm>
                <a:custGeom>
                  <a:avLst/>
                  <a:gdLst>
                    <a:gd name="T0" fmla="*/ 0 w 4400"/>
                    <a:gd name="T1" fmla="*/ 0 h 2300"/>
                    <a:gd name="T2" fmla="*/ 0 w 4400"/>
                    <a:gd name="T3" fmla="*/ 0 h 2300"/>
                    <a:gd name="T4" fmla="*/ 0 w 4400"/>
                    <a:gd name="T5" fmla="*/ 0 h 2300"/>
                    <a:gd name="T6" fmla="*/ 0 w 4400"/>
                    <a:gd name="T7" fmla="*/ 0 h 2300"/>
                    <a:gd name="T8" fmla="*/ 0 w 4400"/>
                    <a:gd name="T9" fmla="*/ 0 h 2300"/>
                    <a:gd name="T10" fmla="*/ 0 w 4400"/>
                    <a:gd name="T11" fmla="*/ 0 h 2300"/>
                    <a:gd name="T12" fmla="*/ 0 w 4400"/>
                    <a:gd name="T13" fmla="*/ 0 h 2300"/>
                    <a:gd name="T14" fmla="*/ 0 w 4400"/>
                    <a:gd name="T15" fmla="*/ 0 h 2300"/>
                    <a:gd name="T16" fmla="*/ 0 w 4400"/>
                    <a:gd name="T17" fmla="*/ 0 h 230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400"/>
                    <a:gd name="T28" fmla="*/ 0 h 2300"/>
                    <a:gd name="T29" fmla="*/ 4400 w 4400"/>
                    <a:gd name="T30" fmla="*/ 2300 h 230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400" h="2300">
                      <a:moveTo>
                        <a:pt x="384" y="0"/>
                      </a:moveTo>
                      <a:cubicBezTo>
                        <a:pt x="172" y="0"/>
                        <a:pt x="0" y="172"/>
                        <a:pt x="0" y="383"/>
                      </a:cubicBezTo>
                      <a:lnTo>
                        <a:pt x="0" y="1917"/>
                      </a:lnTo>
                      <a:cubicBezTo>
                        <a:pt x="0" y="2128"/>
                        <a:pt x="172" y="2300"/>
                        <a:pt x="384" y="2300"/>
                      </a:cubicBezTo>
                      <a:lnTo>
                        <a:pt x="4017" y="2300"/>
                      </a:lnTo>
                      <a:cubicBezTo>
                        <a:pt x="4229" y="2300"/>
                        <a:pt x="4400" y="2128"/>
                        <a:pt x="4400" y="1917"/>
                      </a:cubicBezTo>
                      <a:lnTo>
                        <a:pt x="4400" y="383"/>
                      </a:lnTo>
                      <a:cubicBezTo>
                        <a:pt x="4400" y="172"/>
                        <a:pt x="4229" y="0"/>
                        <a:pt x="4017" y="0"/>
                      </a:cubicBezTo>
                      <a:lnTo>
                        <a:pt x="384" y="0"/>
                      </a:lnTo>
                      <a:close/>
                    </a:path>
                  </a:pathLst>
                </a:custGeom>
                <a:noFill/>
                <a:ln w="19050"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algn="ctr" rtl="1"/>
                  <a:endParaRPr lang="en-US" sz="1350">
                    <a:solidFill>
                      <a:prstClr val="black"/>
                    </a:solidFill>
                  </a:endParaRPr>
                </a:p>
              </p:txBody>
            </p:sp>
          </p:grpSp>
          <p:grpSp>
            <p:nvGrpSpPr>
              <p:cNvPr id="40847" name="Group 314"/>
              <p:cNvGrpSpPr>
                <a:grpSpLocks/>
              </p:cNvGrpSpPr>
              <p:nvPr/>
            </p:nvGrpSpPr>
            <p:grpSpPr bwMode="auto">
              <a:xfrm>
                <a:off x="2195" y="1219"/>
                <a:ext cx="403" cy="179"/>
                <a:chOff x="1947" y="1760"/>
                <a:chExt cx="453" cy="236"/>
              </a:xfrm>
            </p:grpSpPr>
            <p:sp>
              <p:nvSpPr>
                <p:cNvPr id="41314" name="Freeform 312"/>
                <p:cNvSpPr>
                  <a:spLocks/>
                </p:cNvSpPr>
                <p:nvPr/>
              </p:nvSpPr>
              <p:spPr bwMode="auto">
                <a:xfrm>
                  <a:off x="1947" y="1760"/>
                  <a:ext cx="453" cy="236"/>
                </a:xfrm>
                <a:custGeom>
                  <a:avLst/>
                  <a:gdLst>
                    <a:gd name="T0" fmla="*/ 0 w 4400"/>
                    <a:gd name="T1" fmla="*/ 0 h 2300"/>
                    <a:gd name="T2" fmla="*/ 0 w 4400"/>
                    <a:gd name="T3" fmla="*/ 0 h 2300"/>
                    <a:gd name="T4" fmla="*/ 0 w 4400"/>
                    <a:gd name="T5" fmla="*/ 0 h 2300"/>
                    <a:gd name="T6" fmla="*/ 0 w 4400"/>
                    <a:gd name="T7" fmla="*/ 0 h 2300"/>
                    <a:gd name="T8" fmla="*/ 0 w 4400"/>
                    <a:gd name="T9" fmla="*/ 0 h 2300"/>
                    <a:gd name="T10" fmla="*/ 0 w 4400"/>
                    <a:gd name="T11" fmla="*/ 0 h 2300"/>
                    <a:gd name="T12" fmla="*/ 0 w 4400"/>
                    <a:gd name="T13" fmla="*/ 0 h 2300"/>
                    <a:gd name="T14" fmla="*/ 0 w 4400"/>
                    <a:gd name="T15" fmla="*/ 0 h 2300"/>
                    <a:gd name="T16" fmla="*/ 0 w 4400"/>
                    <a:gd name="T17" fmla="*/ 0 h 230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400"/>
                    <a:gd name="T28" fmla="*/ 0 h 2300"/>
                    <a:gd name="T29" fmla="*/ 4400 w 4400"/>
                    <a:gd name="T30" fmla="*/ 2300 h 230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400" h="2300">
                      <a:moveTo>
                        <a:pt x="383" y="0"/>
                      </a:moveTo>
                      <a:cubicBezTo>
                        <a:pt x="171" y="0"/>
                        <a:pt x="0" y="172"/>
                        <a:pt x="0" y="383"/>
                      </a:cubicBezTo>
                      <a:lnTo>
                        <a:pt x="0" y="1917"/>
                      </a:lnTo>
                      <a:cubicBezTo>
                        <a:pt x="0" y="2128"/>
                        <a:pt x="171" y="2300"/>
                        <a:pt x="383" y="2300"/>
                      </a:cubicBezTo>
                      <a:lnTo>
                        <a:pt x="4016" y="2300"/>
                      </a:lnTo>
                      <a:cubicBezTo>
                        <a:pt x="4228" y="2300"/>
                        <a:pt x="4400" y="2128"/>
                        <a:pt x="4400" y="1917"/>
                      </a:cubicBezTo>
                      <a:lnTo>
                        <a:pt x="4400" y="383"/>
                      </a:lnTo>
                      <a:cubicBezTo>
                        <a:pt x="4400" y="172"/>
                        <a:pt x="4228" y="0"/>
                        <a:pt x="4016" y="0"/>
                      </a:cubicBezTo>
                      <a:lnTo>
                        <a:pt x="383" y="0"/>
                      </a:lnTo>
                      <a:close/>
                    </a:path>
                  </a:pathLst>
                </a:custGeom>
                <a:solidFill>
                  <a:srgbClr val="FFFFFF"/>
                </a:solidFill>
                <a:ln w="0">
                  <a:solidFill>
                    <a:srgbClr val="000000"/>
                  </a:solidFill>
                  <a:round/>
                  <a:headEnd/>
                  <a:tailEnd/>
                </a:ln>
              </p:spPr>
              <p:txBody>
                <a:bodyPr/>
                <a:lstStyle/>
                <a:p>
                  <a:pPr algn="ctr" rtl="1"/>
                  <a:endParaRPr lang="en-US" sz="1350">
                    <a:solidFill>
                      <a:prstClr val="black"/>
                    </a:solidFill>
                  </a:endParaRPr>
                </a:p>
              </p:txBody>
            </p:sp>
            <p:sp>
              <p:nvSpPr>
                <p:cNvPr id="41315" name="Freeform 313"/>
                <p:cNvSpPr>
                  <a:spLocks/>
                </p:cNvSpPr>
                <p:nvPr/>
              </p:nvSpPr>
              <p:spPr bwMode="auto">
                <a:xfrm>
                  <a:off x="1947" y="1760"/>
                  <a:ext cx="453" cy="236"/>
                </a:xfrm>
                <a:custGeom>
                  <a:avLst/>
                  <a:gdLst>
                    <a:gd name="T0" fmla="*/ 0 w 4400"/>
                    <a:gd name="T1" fmla="*/ 0 h 2300"/>
                    <a:gd name="T2" fmla="*/ 0 w 4400"/>
                    <a:gd name="T3" fmla="*/ 0 h 2300"/>
                    <a:gd name="T4" fmla="*/ 0 w 4400"/>
                    <a:gd name="T5" fmla="*/ 0 h 2300"/>
                    <a:gd name="T6" fmla="*/ 0 w 4400"/>
                    <a:gd name="T7" fmla="*/ 0 h 2300"/>
                    <a:gd name="T8" fmla="*/ 0 w 4400"/>
                    <a:gd name="T9" fmla="*/ 0 h 2300"/>
                    <a:gd name="T10" fmla="*/ 0 w 4400"/>
                    <a:gd name="T11" fmla="*/ 0 h 2300"/>
                    <a:gd name="T12" fmla="*/ 0 w 4400"/>
                    <a:gd name="T13" fmla="*/ 0 h 2300"/>
                    <a:gd name="T14" fmla="*/ 0 w 4400"/>
                    <a:gd name="T15" fmla="*/ 0 h 2300"/>
                    <a:gd name="T16" fmla="*/ 0 w 4400"/>
                    <a:gd name="T17" fmla="*/ 0 h 230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400"/>
                    <a:gd name="T28" fmla="*/ 0 h 2300"/>
                    <a:gd name="T29" fmla="*/ 4400 w 4400"/>
                    <a:gd name="T30" fmla="*/ 2300 h 230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400" h="2300">
                      <a:moveTo>
                        <a:pt x="383" y="0"/>
                      </a:moveTo>
                      <a:cubicBezTo>
                        <a:pt x="171" y="0"/>
                        <a:pt x="0" y="172"/>
                        <a:pt x="0" y="383"/>
                      </a:cubicBezTo>
                      <a:lnTo>
                        <a:pt x="0" y="1917"/>
                      </a:lnTo>
                      <a:cubicBezTo>
                        <a:pt x="0" y="2128"/>
                        <a:pt x="171" y="2300"/>
                        <a:pt x="383" y="2300"/>
                      </a:cubicBezTo>
                      <a:lnTo>
                        <a:pt x="4016" y="2300"/>
                      </a:lnTo>
                      <a:cubicBezTo>
                        <a:pt x="4228" y="2300"/>
                        <a:pt x="4400" y="2128"/>
                        <a:pt x="4400" y="1917"/>
                      </a:cubicBezTo>
                      <a:lnTo>
                        <a:pt x="4400" y="383"/>
                      </a:lnTo>
                      <a:cubicBezTo>
                        <a:pt x="4400" y="172"/>
                        <a:pt x="4228" y="0"/>
                        <a:pt x="4016" y="0"/>
                      </a:cubicBezTo>
                      <a:lnTo>
                        <a:pt x="383" y="0"/>
                      </a:lnTo>
                      <a:close/>
                    </a:path>
                  </a:pathLst>
                </a:custGeom>
                <a:noFill/>
                <a:ln w="19050"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algn="ctr" rtl="1"/>
                  <a:endParaRPr lang="en-US" sz="1350">
                    <a:solidFill>
                      <a:prstClr val="black"/>
                    </a:solidFill>
                  </a:endParaRPr>
                </a:p>
              </p:txBody>
            </p:sp>
          </p:grpSp>
          <p:grpSp>
            <p:nvGrpSpPr>
              <p:cNvPr id="40848" name="Group 317"/>
              <p:cNvGrpSpPr>
                <a:grpSpLocks/>
              </p:cNvGrpSpPr>
              <p:nvPr/>
            </p:nvGrpSpPr>
            <p:grpSpPr bwMode="auto">
              <a:xfrm>
                <a:off x="822" y="1790"/>
                <a:ext cx="623" cy="180"/>
                <a:chOff x="403" y="2514"/>
                <a:chExt cx="701" cy="237"/>
              </a:xfrm>
            </p:grpSpPr>
            <p:sp>
              <p:nvSpPr>
                <p:cNvPr id="41312" name="Freeform 315"/>
                <p:cNvSpPr>
                  <a:spLocks/>
                </p:cNvSpPr>
                <p:nvPr/>
              </p:nvSpPr>
              <p:spPr bwMode="auto">
                <a:xfrm>
                  <a:off x="403" y="2514"/>
                  <a:ext cx="701" cy="237"/>
                </a:xfrm>
                <a:custGeom>
                  <a:avLst/>
                  <a:gdLst>
                    <a:gd name="T0" fmla="*/ 0 w 6800"/>
                    <a:gd name="T1" fmla="*/ 0 h 2300"/>
                    <a:gd name="T2" fmla="*/ 0 w 6800"/>
                    <a:gd name="T3" fmla="*/ 0 h 2300"/>
                    <a:gd name="T4" fmla="*/ 0 w 6800"/>
                    <a:gd name="T5" fmla="*/ 0 h 2300"/>
                    <a:gd name="T6" fmla="*/ 0 w 6800"/>
                    <a:gd name="T7" fmla="*/ 0 h 2300"/>
                    <a:gd name="T8" fmla="*/ 0 w 6800"/>
                    <a:gd name="T9" fmla="*/ 0 h 2300"/>
                    <a:gd name="T10" fmla="*/ 0 w 6800"/>
                    <a:gd name="T11" fmla="*/ 0 h 2300"/>
                    <a:gd name="T12" fmla="*/ 0 w 6800"/>
                    <a:gd name="T13" fmla="*/ 0 h 2300"/>
                    <a:gd name="T14" fmla="*/ 0 w 6800"/>
                    <a:gd name="T15" fmla="*/ 0 h 2300"/>
                    <a:gd name="T16" fmla="*/ 0 w 6800"/>
                    <a:gd name="T17" fmla="*/ 0 h 230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800"/>
                    <a:gd name="T28" fmla="*/ 0 h 2300"/>
                    <a:gd name="T29" fmla="*/ 6800 w 6800"/>
                    <a:gd name="T30" fmla="*/ 2300 h 230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800" h="2300">
                      <a:moveTo>
                        <a:pt x="384" y="0"/>
                      </a:moveTo>
                      <a:cubicBezTo>
                        <a:pt x="172" y="0"/>
                        <a:pt x="0" y="172"/>
                        <a:pt x="0" y="384"/>
                      </a:cubicBezTo>
                      <a:lnTo>
                        <a:pt x="0" y="1917"/>
                      </a:lnTo>
                      <a:cubicBezTo>
                        <a:pt x="0" y="2129"/>
                        <a:pt x="172" y="2300"/>
                        <a:pt x="384" y="2300"/>
                      </a:cubicBezTo>
                      <a:lnTo>
                        <a:pt x="6417" y="2300"/>
                      </a:lnTo>
                      <a:cubicBezTo>
                        <a:pt x="6629" y="2300"/>
                        <a:pt x="6800" y="2129"/>
                        <a:pt x="6800" y="1917"/>
                      </a:cubicBezTo>
                      <a:lnTo>
                        <a:pt x="6800" y="384"/>
                      </a:lnTo>
                      <a:cubicBezTo>
                        <a:pt x="6800" y="172"/>
                        <a:pt x="6629" y="0"/>
                        <a:pt x="6417" y="0"/>
                      </a:cubicBezTo>
                      <a:lnTo>
                        <a:pt x="384" y="0"/>
                      </a:lnTo>
                      <a:close/>
                    </a:path>
                  </a:pathLst>
                </a:custGeom>
                <a:solidFill>
                  <a:srgbClr val="5ACCFF"/>
                </a:solidFill>
                <a:ln w="0">
                  <a:solidFill>
                    <a:srgbClr val="000000"/>
                  </a:solidFill>
                  <a:round/>
                  <a:headEnd/>
                  <a:tailEnd/>
                </a:ln>
              </p:spPr>
              <p:txBody>
                <a:bodyPr/>
                <a:lstStyle/>
                <a:p>
                  <a:pPr algn="ctr" rtl="1"/>
                  <a:endParaRPr lang="en-US" sz="1350">
                    <a:solidFill>
                      <a:prstClr val="black"/>
                    </a:solidFill>
                  </a:endParaRPr>
                </a:p>
              </p:txBody>
            </p:sp>
            <p:sp>
              <p:nvSpPr>
                <p:cNvPr id="41313" name="Freeform 316"/>
                <p:cNvSpPr>
                  <a:spLocks/>
                </p:cNvSpPr>
                <p:nvPr/>
              </p:nvSpPr>
              <p:spPr bwMode="auto">
                <a:xfrm>
                  <a:off x="403" y="2514"/>
                  <a:ext cx="701" cy="237"/>
                </a:xfrm>
                <a:custGeom>
                  <a:avLst/>
                  <a:gdLst>
                    <a:gd name="T0" fmla="*/ 0 w 6800"/>
                    <a:gd name="T1" fmla="*/ 0 h 2300"/>
                    <a:gd name="T2" fmla="*/ 0 w 6800"/>
                    <a:gd name="T3" fmla="*/ 0 h 2300"/>
                    <a:gd name="T4" fmla="*/ 0 w 6800"/>
                    <a:gd name="T5" fmla="*/ 0 h 2300"/>
                    <a:gd name="T6" fmla="*/ 0 w 6800"/>
                    <a:gd name="T7" fmla="*/ 0 h 2300"/>
                    <a:gd name="T8" fmla="*/ 0 w 6800"/>
                    <a:gd name="T9" fmla="*/ 0 h 2300"/>
                    <a:gd name="T10" fmla="*/ 0 w 6800"/>
                    <a:gd name="T11" fmla="*/ 0 h 2300"/>
                    <a:gd name="T12" fmla="*/ 0 w 6800"/>
                    <a:gd name="T13" fmla="*/ 0 h 2300"/>
                    <a:gd name="T14" fmla="*/ 0 w 6800"/>
                    <a:gd name="T15" fmla="*/ 0 h 2300"/>
                    <a:gd name="T16" fmla="*/ 0 w 6800"/>
                    <a:gd name="T17" fmla="*/ 0 h 230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800"/>
                    <a:gd name="T28" fmla="*/ 0 h 2300"/>
                    <a:gd name="T29" fmla="*/ 6800 w 6800"/>
                    <a:gd name="T30" fmla="*/ 2300 h 230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800" h="2300">
                      <a:moveTo>
                        <a:pt x="384" y="0"/>
                      </a:moveTo>
                      <a:cubicBezTo>
                        <a:pt x="172" y="0"/>
                        <a:pt x="0" y="172"/>
                        <a:pt x="0" y="384"/>
                      </a:cubicBezTo>
                      <a:lnTo>
                        <a:pt x="0" y="1917"/>
                      </a:lnTo>
                      <a:cubicBezTo>
                        <a:pt x="0" y="2129"/>
                        <a:pt x="172" y="2300"/>
                        <a:pt x="384" y="2300"/>
                      </a:cubicBezTo>
                      <a:lnTo>
                        <a:pt x="6417" y="2300"/>
                      </a:lnTo>
                      <a:cubicBezTo>
                        <a:pt x="6629" y="2300"/>
                        <a:pt x="6800" y="2129"/>
                        <a:pt x="6800" y="1917"/>
                      </a:cubicBezTo>
                      <a:lnTo>
                        <a:pt x="6800" y="384"/>
                      </a:lnTo>
                      <a:cubicBezTo>
                        <a:pt x="6800" y="172"/>
                        <a:pt x="6629" y="0"/>
                        <a:pt x="6417" y="0"/>
                      </a:cubicBezTo>
                      <a:lnTo>
                        <a:pt x="384" y="0"/>
                      </a:lnTo>
                      <a:close/>
                    </a:path>
                  </a:pathLst>
                </a:custGeom>
                <a:noFill/>
                <a:ln w="19050"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algn="ctr" rtl="1"/>
                  <a:endParaRPr lang="en-US" sz="1350">
                    <a:solidFill>
                      <a:prstClr val="black"/>
                    </a:solidFill>
                  </a:endParaRPr>
                </a:p>
              </p:txBody>
            </p:sp>
          </p:grpSp>
          <p:sp>
            <p:nvSpPr>
              <p:cNvPr id="40849" name="Rectangle 318"/>
              <p:cNvSpPr>
                <a:spLocks noChangeArrowheads="1"/>
              </p:cNvSpPr>
              <p:nvPr/>
            </p:nvSpPr>
            <p:spPr bwMode="auto">
              <a:xfrm>
                <a:off x="1066" y="1795"/>
                <a:ext cx="375" cy="1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buFont typeface="Arial" panose="020B0604020202020204" pitchFamily="34" charset="0"/>
                  <a:buChar char="•"/>
                  <a:defRPr sz="3200">
                    <a:solidFill>
                      <a:schemeClr val="tx1"/>
                    </a:solidFill>
                    <a:latin typeface="Times New Roman" panose="02020603050405020304" pitchFamily="18" charset="0"/>
                    <a:cs typeface="B Nazanin" panose="00000400000000000000" pitchFamily="2" charset="-78"/>
                  </a:defRPr>
                </a:lvl1pPr>
                <a:lvl2pPr marL="742950" indent="-285750" eaLnBrk="0" hangingPunct="0">
                  <a:spcBef>
                    <a:spcPct val="20000"/>
                  </a:spcBef>
                  <a:buFont typeface="Arial" panose="020B0604020202020204" pitchFamily="34" charset="0"/>
                  <a:buChar char="–"/>
                  <a:defRPr sz="2800">
                    <a:solidFill>
                      <a:schemeClr val="tx1"/>
                    </a:solidFill>
                    <a:latin typeface="Times New Roman" panose="02020603050405020304" pitchFamily="18" charset="0"/>
                    <a:cs typeface="B Nazanin" panose="00000400000000000000" pitchFamily="2" charset="-78"/>
                  </a:defRPr>
                </a:lvl2pPr>
                <a:lvl3pPr marL="1143000" indent="-228600" eaLnBrk="0" hangingPunct="0">
                  <a:spcBef>
                    <a:spcPct val="20000"/>
                  </a:spcBef>
                  <a:buFont typeface="Arial" panose="020B0604020202020204" pitchFamily="34" charset="0"/>
                  <a:buChar char="•"/>
                  <a:defRPr sz="2400">
                    <a:solidFill>
                      <a:schemeClr val="tx1"/>
                    </a:solidFill>
                    <a:latin typeface="Times New Roman" panose="02020603050405020304" pitchFamily="18" charset="0"/>
                    <a:cs typeface="B Nazanin" panose="00000400000000000000" pitchFamily="2" charset="-78"/>
                  </a:defRPr>
                </a:lvl3pPr>
                <a:lvl4pPr marL="16002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4pPr>
                <a:lvl5pPr marL="20574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9pPr>
              </a:lstStyle>
              <a:p>
                <a:pPr algn="ctr" rtl="1" eaLnBrk="1" hangingPunct="1">
                  <a:spcBef>
                    <a:spcPct val="0"/>
                  </a:spcBef>
                  <a:buFontTx/>
                  <a:buNone/>
                </a:pPr>
                <a:r>
                  <a:rPr lang="ar-SA" altLang="en-US" sz="1425" b="1">
                    <a:solidFill>
                      <a:srgbClr val="000000"/>
                    </a:solidFill>
                    <a:latin typeface="Arial" panose="020B0604020202020204" pitchFamily="34" charset="0"/>
                    <a:cs typeface="Nazanin" pitchFamily="2" charset="-78"/>
                  </a:rPr>
                  <a:t>قبل از خواب</a:t>
                </a:r>
                <a:endParaRPr lang="en-US" altLang="en-US" sz="1350">
                  <a:solidFill>
                    <a:prstClr val="black"/>
                  </a:solidFill>
                  <a:latin typeface="Arial" panose="020B0604020202020204" pitchFamily="34" charset="0"/>
                  <a:cs typeface="Arial" panose="020B0604020202020204" pitchFamily="34" charset="0"/>
                </a:endParaRPr>
              </a:p>
            </p:txBody>
          </p:sp>
          <p:grpSp>
            <p:nvGrpSpPr>
              <p:cNvPr id="40850" name="Group 321"/>
              <p:cNvGrpSpPr>
                <a:grpSpLocks/>
              </p:cNvGrpSpPr>
              <p:nvPr/>
            </p:nvGrpSpPr>
            <p:grpSpPr bwMode="auto">
              <a:xfrm>
                <a:off x="2928" y="1219"/>
                <a:ext cx="402" cy="179"/>
                <a:chOff x="2771" y="1760"/>
                <a:chExt cx="453" cy="236"/>
              </a:xfrm>
            </p:grpSpPr>
            <p:sp>
              <p:nvSpPr>
                <p:cNvPr id="41310" name="Freeform 319"/>
                <p:cNvSpPr>
                  <a:spLocks/>
                </p:cNvSpPr>
                <p:nvPr/>
              </p:nvSpPr>
              <p:spPr bwMode="auto">
                <a:xfrm>
                  <a:off x="2771" y="1760"/>
                  <a:ext cx="453" cy="236"/>
                </a:xfrm>
                <a:custGeom>
                  <a:avLst/>
                  <a:gdLst>
                    <a:gd name="T0" fmla="*/ 0 w 4400"/>
                    <a:gd name="T1" fmla="*/ 0 h 2300"/>
                    <a:gd name="T2" fmla="*/ 0 w 4400"/>
                    <a:gd name="T3" fmla="*/ 0 h 2300"/>
                    <a:gd name="T4" fmla="*/ 0 w 4400"/>
                    <a:gd name="T5" fmla="*/ 0 h 2300"/>
                    <a:gd name="T6" fmla="*/ 0 w 4400"/>
                    <a:gd name="T7" fmla="*/ 0 h 2300"/>
                    <a:gd name="T8" fmla="*/ 0 w 4400"/>
                    <a:gd name="T9" fmla="*/ 0 h 2300"/>
                    <a:gd name="T10" fmla="*/ 0 w 4400"/>
                    <a:gd name="T11" fmla="*/ 0 h 2300"/>
                    <a:gd name="T12" fmla="*/ 0 w 4400"/>
                    <a:gd name="T13" fmla="*/ 0 h 2300"/>
                    <a:gd name="T14" fmla="*/ 0 w 4400"/>
                    <a:gd name="T15" fmla="*/ 0 h 2300"/>
                    <a:gd name="T16" fmla="*/ 0 w 4400"/>
                    <a:gd name="T17" fmla="*/ 0 h 230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400"/>
                    <a:gd name="T28" fmla="*/ 0 h 2300"/>
                    <a:gd name="T29" fmla="*/ 4400 w 4400"/>
                    <a:gd name="T30" fmla="*/ 2300 h 230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400" h="2300">
                      <a:moveTo>
                        <a:pt x="383" y="0"/>
                      </a:moveTo>
                      <a:cubicBezTo>
                        <a:pt x="171" y="0"/>
                        <a:pt x="0" y="172"/>
                        <a:pt x="0" y="383"/>
                      </a:cubicBezTo>
                      <a:lnTo>
                        <a:pt x="0" y="1917"/>
                      </a:lnTo>
                      <a:cubicBezTo>
                        <a:pt x="0" y="2128"/>
                        <a:pt x="171" y="2300"/>
                        <a:pt x="383" y="2300"/>
                      </a:cubicBezTo>
                      <a:lnTo>
                        <a:pt x="4016" y="2300"/>
                      </a:lnTo>
                      <a:cubicBezTo>
                        <a:pt x="4228" y="2300"/>
                        <a:pt x="4400" y="2128"/>
                        <a:pt x="4400" y="1917"/>
                      </a:cubicBezTo>
                      <a:lnTo>
                        <a:pt x="4400" y="383"/>
                      </a:lnTo>
                      <a:cubicBezTo>
                        <a:pt x="4400" y="172"/>
                        <a:pt x="4228" y="0"/>
                        <a:pt x="4016" y="0"/>
                      </a:cubicBezTo>
                      <a:lnTo>
                        <a:pt x="383" y="0"/>
                      </a:lnTo>
                      <a:close/>
                    </a:path>
                  </a:pathLst>
                </a:custGeom>
                <a:solidFill>
                  <a:srgbClr val="FFFFFF"/>
                </a:solidFill>
                <a:ln w="0">
                  <a:solidFill>
                    <a:srgbClr val="000000"/>
                  </a:solidFill>
                  <a:round/>
                  <a:headEnd/>
                  <a:tailEnd/>
                </a:ln>
              </p:spPr>
              <p:txBody>
                <a:bodyPr/>
                <a:lstStyle/>
                <a:p>
                  <a:pPr algn="ctr" rtl="1"/>
                  <a:endParaRPr lang="en-US" sz="1350">
                    <a:solidFill>
                      <a:prstClr val="black"/>
                    </a:solidFill>
                  </a:endParaRPr>
                </a:p>
              </p:txBody>
            </p:sp>
            <p:sp>
              <p:nvSpPr>
                <p:cNvPr id="41311" name="Freeform 320"/>
                <p:cNvSpPr>
                  <a:spLocks/>
                </p:cNvSpPr>
                <p:nvPr/>
              </p:nvSpPr>
              <p:spPr bwMode="auto">
                <a:xfrm>
                  <a:off x="2771" y="1760"/>
                  <a:ext cx="453" cy="236"/>
                </a:xfrm>
                <a:custGeom>
                  <a:avLst/>
                  <a:gdLst>
                    <a:gd name="T0" fmla="*/ 0 w 4400"/>
                    <a:gd name="T1" fmla="*/ 0 h 2300"/>
                    <a:gd name="T2" fmla="*/ 0 w 4400"/>
                    <a:gd name="T3" fmla="*/ 0 h 2300"/>
                    <a:gd name="T4" fmla="*/ 0 w 4400"/>
                    <a:gd name="T5" fmla="*/ 0 h 2300"/>
                    <a:gd name="T6" fmla="*/ 0 w 4400"/>
                    <a:gd name="T7" fmla="*/ 0 h 2300"/>
                    <a:gd name="T8" fmla="*/ 0 w 4400"/>
                    <a:gd name="T9" fmla="*/ 0 h 2300"/>
                    <a:gd name="T10" fmla="*/ 0 w 4400"/>
                    <a:gd name="T11" fmla="*/ 0 h 2300"/>
                    <a:gd name="T12" fmla="*/ 0 w 4400"/>
                    <a:gd name="T13" fmla="*/ 0 h 2300"/>
                    <a:gd name="T14" fmla="*/ 0 w 4400"/>
                    <a:gd name="T15" fmla="*/ 0 h 2300"/>
                    <a:gd name="T16" fmla="*/ 0 w 4400"/>
                    <a:gd name="T17" fmla="*/ 0 h 230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400"/>
                    <a:gd name="T28" fmla="*/ 0 h 2300"/>
                    <a:gd name="T29" fmla="*/ 4400 w 4400"/>
                    <a:gd name="T30" fmla="*/ 2300 h 230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400" h="2300">
                      <a:moveTo>
                        <a:pt x="383" y="0"/>
                      </a:moveTo>
                      <a:cubicBezTo>
                        <a:pt x="171" y="0"/>
                        <a:pt x="0" y="172"/>
                        <a:pt x="0" y="383"/>
                      </a:cubicBezTo>
                      <a:lnTo>
                        <a:pt x="0" y="1917"/>
                      </a:lnTo>
                      <a:cubicBezTo>
                        <a:pt x="0" y="2128"/>
                        <a:pt x="171" y="2300"/>
                        <a:pt x="383" y="2300"/>
                      </a:cubicBezTo>
                      <a:lnTo>
                        <a:pt x="4016" y="2300"/>
                      </a:lnTo>
                      <a:cubicBezTo>
                        <a:pt x="4228" y="2300"/>
                        <a:pt x="4400" y="2128"/>
                        <a:pt x="4400" y="1917"/>
                      </a:cubicBezTo>
                      <a:lnTo>
                        <a:pt x="4400" y="383"/>
                      </a:lnTo>
                      <a:cubicBezTo>
                        <a:pt x="4400" y="172"/>
                        <a:pt x="4228" y="0"/>
                        <a:pt x="4016" y="0"/>
                      </a:cubicBezTo>
                      <a:lnTo>
                        <a:pt x="383" y="0"/>
                      </a:lnTo>
                      <a:close/>
                    </a:path>
                  </a:pathLst>
                </a:custGeom>
                <a:noFill/>
                <a:ln w="19050"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algn="ctr" rtl="1"/>
                  <a:endParaRPr lang="en-US" sz="1350">
                    <a:solidFill>
                      <a:prstClr val="black"/>
                    </a:solidFill>
                  </a:endParaRPr>
                </a:p>
              </p:txBody>
            </p:sp>
          </p:grpSp>
          <p:grpSp>
            <p:nvGrpSpPr>
              <p:cNvPr id="40851" name="Group 324"/>
              <p:cNvGrpSpPr>
                <a:grpSpLocks/>
              </p:cNvGrpSpPr>
              <p:nvPr/>
            </p:nvGrpSpPr>
            <p:grpSpPr bwMode="auto">
              <a:xfrm>
                <a:off x="3440" y="1219"/>
                <a:ext cx="403" cy="179"/>
                <a:chOff x="3348" y="1760"/>
                <a:chExt cx="453" cy="236"/>
              </a:xfrm>
            </p:grpSpPr>
            <p:sp>
              <p:nvSpPr>
                <p:cNvPr id="41308" name="Freeform 322"/>
                <p:cNvSpPr>
                  <a:spLocks/>
                </p:cNvSpPr>
                <p:nvPr/>
              </p:nvSpPr>
              <p:spPr bwMode="auto">
                <a:xfrm>
                  <a:off x="3348" y="1760"/>
                  <a:ext cx="453" cy="236"/>
                </a:xfrm>
                <a:custGeom>
                  <a:avLst/>
                  <a:gdLst>
                    <a:gd name="T0" fmla="*/ 0 w 2200"/>
                    <a:gd name="T1" fmla="*/ 0 h 1150"/>
                    <a:gd name="T2" fmla="*/ 0 w 2200"/>
                    <a:gd name="T3" fmla="*/ 0 h 1150"/>
                    <a:gd name="T4" fmla="*/ 0 w 2200"/>
                    <a:gd name="T5" fmla="*/ 0 h 1150"/>
                    <a:gd name="T6" fmla="*/ 0 w 2200"/>
                    <a:gd name="T7" fmla="*/ 0 h 1150"/>
                    <a:gd name="T8" fmla="*/ 0 w 2200"/>
                    <a:gd name="T9" fmla="*/ 0 h 1150"/>
                    <a:gd name="T10" fmla="*/ 0 w 2200"/>
                    <a:gd name="T11" fmla="*/ 0 h 1150"/>
                    <a:gd name="T12" fmla="*/ 0 w 2200"/>
                    <a:gd name="T13" fmla="*/ 0 h 1150"/>
                    <a:gd name="T14" fmla="*/ 0 w 2200"/>
                    <a:gd name="T15" fmla="*/ 0 h 1150"/>
                    <a:gd name="T16" fmla="*/ 0 w 2200"/>
                    <a:gd name="T17" fmla="*/ 0 h 11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200"/>
                    <a:gd name="T28" fmla="*/ 0 h 1150"/>
                    <a:gd name="T29" fmla="*/ 2200 w 2200"/>
                    <a:gd name="T30" fmla="*/ 1150 h 115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200" h="1150">
                      <a:moveTo>
                        <a:pt x="191" y="0"/>
                      </a:moveTo>
                      <a:cubicBezTo>
                        <a:pt x="85" y="0"/>
                        <a:pt x="0" y="86"/>
                        <a:pt x="0" y="192"/>
                      </a:cubicBezTo>
                      <a:lnTo>
                        <a:pt x="0" y="959"/>
                      </a:lnTo>
                      <a:cubicBezTo>
                        <a:pt x="0" y="1064"/>
                        <a:pt x="85" y="1150"/>
                        <a:pt x="191" y="1150"/>
                      </a:cubicBezTo>
                      <a:lnTo>
                        <a:pt x="2008" y="1150"/>
                      </a:lnTo>
                      <a:cubicBezTo>
                        <a:pt x="2114" y="1150"/>
                        <a:pt x="2200" y="1064"/>
                        <a:pt x="2200" y="959"/>
                      </a:cubicBezTo>
                      <a:lnTo>
                        <a:pt x="2200" y="192"/>
                      </a:lnTo>
                      <a:cubicBezTo>
                        <a:pt x="2200" y="86"/>
                        <a:pt x="2114" y="0"/>
                        <a:pt x="2008" y="0"/>
                      </a:cubicBezTo>
                      <a:lnTo>
                        <a:pt x="191" y="0"/>
                      </a:lnTo>
                      <a:close/>
                    </a:path>
                  </a:pathLst>
                </a:custGeom>
                <a:solidFill>
                  <a:srgbClr val="FFFFFF"/>
                </a:solidFill>
                <a:ln w="0">
                  <a:solidFill>
                    <a:srgbClr val="000000"/>
                  </a:solidFill>
                  <a:round/>
                  <a:headEnd/>
                  <a:tailEnd/>
                </a:ln>
              </p:spPr>
              <p:txBody>
                <a:bodyPr/>
                <a:lstStyle/>
                <a:p>
                  <a:pPr algn="ctr" rtl="1"/>
                  <a:endParaRPr lang="en-US" sz="1350">
                    <a:solidFill>
                      <a:prstClr val="black"/>
                    </a:solidFill>
                  </a:endParaRPr>
                </a:p>
              </p:txBody>
            </p:sp>
            <p:sp>
              <p:nvSpPr>
                <p:cNvPr id="41309" name="Freeform 323"/>
                <p:cNvSpPr>
                  <a:spLocks/>
                </p:cNvSpPr>
                <p:nvPr/>
              </p:nvSpPr>
              <p:spPr bwMode="auto">
                <a:xfrm>
                  <a:off x="3348" y="1760"/>
                  <a:ext cx="453" cy="236"/>
                </a:xfrm>
                <a:custGeom>
                  <a:avLst/>
                  <a:gdLst>
                    <a:gd name="T0" fmla="*/ 0 w 2200"/>
                    <a:gd name="T1" fmla="*/ 0 h 1150"/>
                    <a:gd name="T2" fmla="*/ 0 w 2200"/>
                    <a:gd name="T3" fmla="*/ 0 h 1150"/>
                    <a:gd name="T4" fmla="*/ 0 w 2200"/>
                    <a:gd name="T5" fmla="*/ 0 h 1150"/>
                    <a:gd name="T6" fmla="*/ 0 w 2200"/>
                    <a:gd name="T7" fmla="*/ 0 h 1150"/>
                    <a:gd name="T8" fmla="*/ 0 w 2200"/>
                    <a:gd name="T9" fmla="*/ 0 h 1150"/>
                    <a:gd name="T10" fmla="*/ 0 w 2200"/>
                    <a:gd name="T11" fmla="*/ 0 h 1150"/>
                    <a:gd name="T12" fmla="*/ 0 w 2200"/>
                    <a:gd name="T13" fmla="*/ 0 h 1150"/>
                    <a:gd name="T14" fmla="*/ 0 w 2200"/>
                    <a:gd name="T15" fmla="*/ 0 h 1150"/>
                    <a:gd name="T16" fmla="*/ 0 w 2200"/>
                    <a:gd name="T17" fmla="*/ 0 h 11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200"/>
                    <a:gd name="T28" fmla="*/ 0 h 1150"/>
                    <a:gd name="T29" fmla="*/ 2200 w 2200"/>
                    <a:gd name="T30" fmla="*/ 1150 h 115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200" h="1150">
                      <a:moveTo>
                        <a:pt x="191" y="0"/>
                      </a:moveTo>
                      <a:cubicBezTo>
                        <a:pt x="85" y="0"/>
                        <a:pt x="0" y="86"/>
                        <a:pt x="0" y="192"/>
                      </a:cubicBezTo>
                      <a:lnTo>
                        <a:pt x="0" y="959"/>
                      </a:lnTo>
                      <a:cubicBezTo>
                        <a:pt x="0" y="1064"/>
                        <a:pt x="85" y="1150"/>
                        <a:pt x="191" y="1150"/>
                      </a:cubicBezTo>
                      <a:lnTo>
                        <a:pt x="2008" y="1150"/>
                      </a:lnTo>
                      <a:cubicBezTo>
                        <a:pt x="2114" y="1150"/>
                        <a:pt x="2200" y="1064"/>
                        <a:pt x="2200" y="959"/>
                      </a:cubicBezTo>
                      <a:lnTo>
                        <a:pt x="2200" y="192"/>
                      </a:lnTo>
                      <a:cubicBezTo>
                        <a:pt x="2200" y="86"/>
                        <a:pt x="2114" y="0"/>
                        <a:pt x="2008" y="0"/>
                      </a:cubicBezTo>
                      <a:lnTo>
                        <a:pt x="191" y="0"/>
                      </a:lnTo>
                      <a:close/>
                    </a:path>
                  </a:pathLst>
                </a:custGeom>
                <a:noFill/>
                <a:ln w="19050"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algn="ctr" rtl="1"/>
                  <a:endParaRPr lang="en-US" sz="1350">
                    <a:solidFill>
                      <a:prstClr val="black"/>
                    </a:solidFill>
                  </a:endParaRPr>
                </a:p>
              </p:txBody>
            </p:sp>
          </p:grpSp>
          <p:grpSp>
            <p:nvGrpSpPr>
              <p:cNvPr id="40852" name="Group 327"/>
              <p:cNvGrpSpPr>
                <a:grpSpLocks/>
              </p:cNvGrpSpPr>
              <p:nvPr/>
            </p:nvGrpSpPr>
            <p:grpSpPr bwMode="auto">
              <a:xfrm>
                <a:off x="4173" y="1219"/>
                <a:ext cx="403" cy="179"/>
                <a:chOff x="4172" y="1760"/>
                <a:chExt cx="454" cy="237"/>
              </a:xfrm>
            </p:grpSpPr>
            <p:sp>
              <p:nvSpPr>
                <p:cNvPr id="41306" name="Freeform 325"/>
                <p:cNvSpPr>
                  <a:spLocks/>
                </p:cNvSpPr>
                <p:nvPr/>
              </p:nvSpPr>
              <p:spPr bwMode="auto">
                <a:xfrm>
                  <a:off x="4172" y="1760"/>
                  <a:ext cx="454" cy="237"/>
                </a:xfrm>
                <a:custGeom>
                  <a:avLst/>
                  <a:gdLst>
                    <a:gd name="T0" fmla="*/ 0 w 2200"/>
                    <a:gd name="T1" fmla="*/ 0 h 1150"/>
                    <a:gd name="T2" fmla="*/ 0 w 2200"/>
                    <a:gd name="T3" fmla="*/ 0 h 1150"/>
                    <a:gd name="T4" fmla="*/ 0 w 2200"/>
                    <a:gd name="T5" fmla="*/ 0 h 1150"/>
                    <a:gd name="T6" fmla="*/ 0 w 2200"/>
                    <a:gd name="T7" fmla="*/ 0 h 1150"/>
                    <a:gd name="T8" fmla="*/ 0 w 2200"/>
                    <a:gd name="T9" fmla="*/ 0 h 1150"/>
                    <a:gd name="T10" fmla="*/ 0 w 2200"/>
                    <a:gd name="T11" fmla="*/ 0 h 1150"/>
                    <a:gd name="T12" fmla="*/ 0 w 2200"/>
                    <a:gd name="T13" fmla="*/ 0 h 1150"/>
                    <a:gd name="T14" fmla="*/ 0 w 2200"/>
                    <a:gd name="T15" fmla="*/ 0 h 1150"/>
                    <a:gd name="T16" fmla="*/ 0 w 2200"/>
                    <a:gd name="T17" fmla="*/ 0 h 11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200"/>
                    <a:gd name="T28" fmla="*/ 0 h 1150"/>
                    <a:gd name="T29" fmla="*/ 2200 w 2200"/>
                    <a:gd name="T30" fmla="*/ 1150 h 115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200" h="1150">
                      <a:moveTo>
                        <a:pt x="191" y="0"/>
                      </a:moveTo>
                      <a:cubicBezTo>
                        <a:pt x="85" y="0"/>
                        <a:pt x="0" y="86"/>
                        <a:pt x="0" y="192"/>
                      </a:cubicBezTo>
                      <a:lnTo>
                        <a:pt x="0" y="959"/>
                      </a:lnTo>
                      <a:cubicBezTo>
                        <a:pt x="0" y="1065"/>
                        <a:pt x="85" y="1150"/>
                        <a:pt x="191" y="1150"/>
                      </a:cubicBezTo>
                      <a:lnTo>
                        <a:pt x="2008" y="1150"/>
                      </a:lnTo>
                      <a:cubicBezTo>
                        <a:pt x="2114" y="1150"/>
                        <a:pt x="2200" y="1065"/>
                        <a:pt x="2200" y="959"/>
                      </a:cubicBezTo>
                      <a:lnTo>
                        <a:pt x="2200" y="192"/>
                      </a:lnTo>
                      <a:cubicBezTo>
                        <a:pt x="2200" y="86"/>
                        <a:pt x="2114" y="0"/>
                        <a:pt x="2008" y="0"/>
                      </a:cubicBezTo>
                      <a:lnTo>
                        <a:pt x="191" y="0"/>
                      </a:lnTo>
                      <a:close/>
                    </a:path>
                  </a:pathLst>
                </a:custGeom>
                <a:solidFill>
                  <a:srgbClr val="FFFFFF"/>
                </a:solidFill>
                <a:ln w="0">
                  <a:solidFill>
                    <a:srgbClr val="000000"/>
                  </a:solidFill>
                  <a:round/>
                  <a:headEnd/>
                  <a:tailEnd/>
                </a:ln>
              </p:spPr>
              <p:txBody>
                <a:bodyPr/>
                <a:lstStyle/>
                <a:p>
                  <a:pPr algn="ctr" rtl="1"/>
                  <a:endParaRPr lang="en-US" sz="1350">
                    <a:solidFill>
                      <a:prstClr val="black"/>
                    </a:solidFill>
                  </a:endParaRPr>
                </a:p>
              </p:txBody>
            </p:sp>
            <p:sp>
              <p:nvSpPr>
                <p:cNvPr id="41307" name="Freeform 326"/>
                <p:cNvSpPr>
                  <a:spLocks/>
                </p:cNvSpPr>
                <p:nvPr/>
              </p:nvSpPr>
              <p:spPr bwMode="auto">
                <a:xfrm>
                  <a:off x="4172" y="1760"/>
                  <a:ext cx="454" cy="237"/>
                </a:xfrm>
                <a:custGeom>
                  <a:avLst/>
                  <a:gdLst>
                    <a:gd name="T0" fmla="*/ 0 w 2200"/>
                    <a:gd name="T1" fmla="*/ 0 h 1150"/>
                    <a:gd name="T2" fmla="*/ 0 w 2200"/>
                    <a:gd name="T3" fmla="*/ 0 h 1150"/>
                    <a:gd name="T4" fmla="*/ 0 w 2200"/>
                    <a:gd name="T5" fmla="*/ 0 h 1150"/>
                    <a:gd name="T6" fmla="*/ 0 w 2200"/>
                    <a:gd name="T7" fmla="*/ 0 h 1150"/>
                    <a:gd name="T8" fmla="*/ 0 w 2200"/>
                    <a:gd name="T9" fmla="*/ 0 h 1150"/>
                    <a:gd name="T10" fmla="*/ 0 w 2200"/>
                    <a:gd name="T11" fmla="*/ 0 h 1150"/>
                    <a:gd name="T12" fmla="*/ 0 w 2200"/>
                    <a:gd name="T13" fmla="*/ 0 h 1150"/>
                    <a:gd name="T14" fmla="*/ 0 w 2200"/>
                    <a:gd name="T15" fmla="*/ 0 h 1150"/>
                    <a:gd name="T16" fmla="*/ 0 w 2200"/>
                    <a:gd name="T17" fmla="*/ 0 h 11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200"/>
                    <a:gd name="T28" fmla="*/ 0 h 1150"/>
                    <a:gd name="T29" fmla="*/ 2200 w 2200"/>
                    <a:gd name="T30" fmla="*/ 1150 h 115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200" h="1150">
                      <a:moveTo>
                        <a:pt x="191" y="0"/>
                      </a:moveTo>
                      <a:cubicBezTo>
                        <a:pt x="85" y="0"/>
                        <a:pt x="0" y="86"/>
                        <a:pt x="0" y="192"/>
                      </a:cubicBezTo>
                      <a:lnTo>
                        <a:pt x="0" y="959"/>
                      </a:lnTo>
                      <a:cubicBezTo>
                        <a:pt x="0" y="1065"/>
                        <a:pt x="85" y="1150"/>
                        <a:pt x="191" y="1150"/>
                      </a:cubicBezTo>
                      <a:lnTo>
                        <a:pt x="2008" y="1150"/>
                      </a:lnTo>
                      <a:cubicBezTo>
                        <a:pt x="2114" y="1150"/>
                        <a:pt x="2200" y="1065"/>
                        <a:pt x="2200" y="959"/>
                      </a:cubicBezTo>
                      <a:lnTo>
                        <a:pt x="2200" y="192"/>
                      </a:lnTo>
                      <a:cubicBezTo>
                        <a:pt x="2200" y="86"/>
                        <a:pt x="2114" y="0"/>
                        <a:pt x="2008" y="0"/>
                      </a:cubicBezTo>
                      <a:lnTo>
                        <a:pt x="191" y="0"/>
                      </a:lnTo>
                      <a:close/>
                    </a:path>
                  </a:pathLst>
                </a:custGeom>
                <a:noFill/>
                <a:ln w="19050"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algn="ctr" rtl="1"/>
                  <a:endParaRPr lang="en-US" sz="1350">
                    <a:solidFill>
                      <a:prstClr val="black"/>
                    </a:solidFill>
                  </a:endParaRPr>
                </a:p>
              </p:txBody>
            </p:sp>
          </p:grpSp>
          <p:grpSp>
            <p:nvGrpSpPr>
              <p:cNvPr id="40853" name="Group 330"/>
              <p:cNvGrpSpPr>
                <a:grpSpLocks/>
              </p:cNvGrpSpPr>
              <p:nvPr/>
            </p:nvGrpSpPr>
            <p:grpSpPr bwMode="auto">
              <a:xfrm>
                <a:off x="4686" y="1219"/>
                <a:ext cx="402" cy="179"/>
                <a:chOff x="4749" y="1760"/>
                <a:chExt cx="453" cy="237"/>
              </a:xfrm>
            </p:grpSpPr>
            <p:sp>
              <p:nvSpPr>
                <p:cNvPr id="41304" name="Freeform 328"/>
                <p:cNvSpPr>
                  <a:spLocks/>
                </p:cNvSpPr>
                <p:nvPr/>
              </p:nvSpPr>
              <p:spPr bwMode="auto">
                <a:xfrm>
                  <a:off x="4749" y="1760"/>
                  <a:ext cx="453" cy="237"/>
                </a:xfrm>
                <a:custGeom>
                  <a:avLst/>
                  <a:gdLst>
                    <a:gd name="T0" fmla="*/ 0 w 2200"/>
                    <a:gd name="T1" fmla="*/ 0 h 1150"/>
                    <a:gd name="T2" fmla="*/ 0 w 2200"/>
                    <a:gd name="T3" fmla="*/ 0 h 1150"/>
                    <a:gd name="T4" fmla="*/ 0 w 2200"/>
                    <a:gd name="T5" fmla="*/ 0 h 1150"/>
                    <a:gd name="T6" fmla="*/ 0 w 2200"/>
                    <a:gd name="T7" fmla="*/ 0 h 1150"/>
                    <a:gd name="T8" fmla="*/ 0 w 2200"/>
                    <a:gd name="T9" fmla="*/ 0 h 1150"/>
                    <a:gd name="T10" fmla="*/ 0 w 2200"/>
                    <a:gd name="T11" fmla="*/ 0 h 1150"/>
                    <a:gd name="T12" fmla="*/ 0 w 2200"/>
                    <a:gd name="T13" fmla="*/ 0 h 1150"/>
                    <a:gd name="T14" fmla="*/ 0 w 2200"/>
                    <a:gd name="T15" fmla="*/ 0 h 1150"/>
                    <a:gd name="T16" fmla="*/ 0 w 2200"/>
                    <a:gd name="T17" fmla="*/ 0 h 11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200"/>
                    <a:gd name="T28" fmla="*/ 0 h 1150"/>
                    <a:gd name="T29" fmla="*/ 2200 w 2200"/>
                    <a:gd name="T30" fmla="*/ 1150 h 115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200" h="1150">
                      <a:moveTo>
                        <a:pt x="191" y="0"/>
                      </a:moveTo>
                      <a:cubicBezTo>
                        <a:pt x="85" y="0"/>
                        <a:pt x="0" y="86"/>
                        <a:pt x="0" y="192"/>
                      </a:cubicBezTo>
                      <a:lnTo>
                        <a:pt x="0" y="959"/>
                      </a:lnTo>
                      <a:cubicBezTo>
                        <a:pt x="0" y="1065"/>
                        <a:pt x="85" y="1150"/>
                        <a:pt x="191" y="1150"/>
                      </a:cubicBezTo>
                      <a:lnTo>
                        <a:pt x="2008" y="1150"/>
                      </a:lnTo>
                      <a:cubicBezTo>
                        <a:pt x="2114" y="1150"/>
                        <a:pt x="2200" y="1065"/>
                        <a:pt x="2200" y="959"/>
                      </a:cubicBezTo>
                      <a:lnTo>
                        <a:pt x="2200" y="192"/>
                      </a:lnTo>
                      <a:cubicBezTo>
                        <a:pt x="2200" y="86"/>
                        <a:pt x="2114" y="0"/>
                        <a:pt x="2008" y="0"/>
                      </a:cubicBezTo>
                      <a:lnTo>
                        <a:pt x="191" y="0"/>
                      </a:lnTo>
                      <a:close/>
                    </a:path>
                  </a:pathLst>
                </a:custGeom>
                <a:solidFill>
                  <a:srgbClr val="FFFFFF"/>
                </a:solidFill>
                <a:ln w="0">
                  <a:solidFill>
                    <a:srgbClr val="000000"/>
                  </a:solidFill>
                  <a:round/>
                  <a:headEnd/>
                  <a:tailEnd/>
                </a:ln>
              </p:spPr>
              <p:txBody>
                <a:bodyPr/>
                <a:lstStyle/>
                <a:p>
                  <a:pPr algn="ctr" rtl="1"/>
                  <a:endParaRPr lang="en-US" sz="1350">
                    <a:solidFill>
                      <a:prstClr val="black"/>
                    </a:solidFill>
                  </a:endParaRPr>
                </a:p>
              </p:txBody>
            </p:sp>
            <p:sp>
              <p:nvSpPr>
                <p:cNvPr id="41305" name="Freeform 329"/>
                <p:cNvSpPr>
                  <a:spLocks/>
                </p:cNvSpPr>
                <p:nvPr/>
              </p:nvSpPr>
              <p:spPr bwMode="auto">
                <a:xfrm>
                  <a:off x="4749" y="1760"/>
                  <a:ext cx="453" cy="237"/>
                </a:xfrm>
                <a:custGeom>
                  <a:avLst/>
                  <a:gdLst>
                    <a:gd name="T0" fmla="*/ 0 w 2200"/>
                    <a:gd name="T1" fmla="*/ 0 h 1150"/>
                    <a:gd name="T2" fmla="*/ 0 w 2200"/>
                    <a:gd name="T3" fmla="*/ 0 h 1150"/>
                    <a:gd name="T4" fmla="*/ 0 w 2200"/>
                    <a:gd name="T5" fmla="*/ 0 h 1150"/>
                    <a:gd name="T6" fmla="*/ 0 w 2200"/>
                    <a:gd name="T7" fmla="*/ 0 h 1150"/>
                    <a:gd name="T8" fmla="*/ 0 w 2200"/>
                    <a:gd name="T9" fmla="*/ 0 h 1150"/>
                    <a:gd name="T10" fmla="*/ 0 w 2200"/>
                    <a:gd name="T11" fmla="*/ 0 h 1150"/>
                    <a:gd name="T12" fmla="*/ 0 w 2200"/>
                    <a:gd name="T13" fmla="*/ 0 h 1150"/>
                    <a:gd name="T14" fmla="*/ 0 w 2200"/>
                    <a:gd name="T15" fmla="*/ 0 h 1150"/>
                    <a:gd name="T16" fmla="*/ 0 w 2200"/>
                    <a:gd name="T17" fmla="*/ 0 h 11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200"/>
                    <a:gd name="T28" fmla="*/ 0 h 1150"/>
                    <a:gd name="T29" fmla="*/ 2200 w 2200"/>
                    <a:gd name="T30" fmla="*/ 1150 h 115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200" h="1150">
                      <a:moveTo>
                        <a:pt x="191" y="0"/>
                      </a:moveTo>
                      <a:cubicBezTo>
                        <a:pt x="85" y="0"/>
                        <a:pt x="0" y="86"/>
                        <a:pt x="0" y="192"/>
                      </a:cubicBezTo>
                      <a:lnTo>
                        <a:pt x="0" y="959"/>
                      </a:lnTo>
                      <a:cubicBezTo>
                        <a:pt x="0" y="1065"/>
                        <a:pt x="85" y="1150"/>
                        <a:pt x="191" y="1150"/>
                      </a:cubicBezTo>
                      <a:lnTo>
                        <a:pt x="2008" y="1150"/>
                      </a:lnTo>
                      <a:cubicBezTo>
                        <a:pt x="2114" y="1150"/>
                        <a:pt x="2200" y="1065"/>
                        <a:pt x="2200" y="959"/>
                      </a:cubicBezTo>
                      <a:lnTo>
                        <a:pt x="2200" y="192"/>
                      </a:lnTo>
                      <a:cubicBezTo>
                        <a:pt x="2200" y="86"/>
                        <a:pt x="2114" y="0"/>
                        <a:pt x="2008" y="0"/>
                      </a:cubicBezTo>
                      <a:lnTo>
                        <a:pt x="191" y="0"/>
                      </a:lnTo>
                      <a:close/>
                    </a:path>
                  </a:pathLst>
                </a:custGeom>
                <a:noFill/>
                <a:ln w="19050"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algn="ctr" rtl="1"/>
                  <a:endParaRPr lang="en-US" sz="1350">
                    <a:solidFill>
                      <a:prstClr val="black"/>
                    </a:solidFill>
                  </a:endParaRPr>
                </a:p>
              </p:txBody>
            </p:sp>
          </p:grpSp>
          <p:grpSp>
            <p:nvGrpSpPr>
              <p:cNvPr id="40854" name="Group 333"/>
              <p:cNvGrpSpPr>
                <a:grpSpLocks/>
              </p:cNvGrpSpPr>
              <p:nvPr/>
            </p:nvGrpSpPr>
            <p:grpSpPr bwMode="auto">
              <a:xfrm>
                <a:off x="932" y="1223"/>
                <a:ext cx="403" cy="179"/>
                <a:chOff x="527" y="1765"/>
                <a:chExt cx="453" cy="237"/>
              </a:xfrm>
            </p:grpSpPr>
            <p:sp>
              <p:nvSpPr>
                <p:cNvPr id="41302" name="Freeform 331"/>
                <p:cNvSpPr>
                  <a:spLocks/>
                </p:cNvSpPr>
                <p:nvPr/>
              </p:nvSpPr>
              <p:spPr bwMode="auto">
                <a:xfrm>
                  <a:off x="527" y="1765"/>
                  <a:ext cx="453" cy="237"/>
                </a:xfrm>
                <a:custGeom>
                  <a:avLst/>
                  <a:gdLst>
                    <a:gd name="T0" fmla="*/ 0 w 4400"/>
                    <a:gd name="T1" fmla="*/ 0 h 2300"/>
                    <a:gd name="T2" fmla="*/ 0 w 4400"/>
                    <a:gd name="T3" fmla="*/ 0 h 2300"/>
                    <a:gd name="T4" fmla="*/ 0 w 4400"/>
                    <a:gd name="T5" fmla="*/ 0 h 2300"/>
                    <a:gd name="T6" fmla="*/ 0 w 4400"/>
                    <a:gd name="T7" fmla="*/ 0 h 2300"/>
                    <a:gd name="T8" fmla="*/ 0 w 4400"/>
                    <a:gd name="T9" fmla="*/ 0 h 2300"/>
                    <a:gd name="T10" fmla="*/ 0 w 4400"/>
                    <a:gd name="T11" fmla="*/ 0 h 2300"/>
                    <a:gd name="T12" fmla="*/ 0 w 4400"/>
                    <a:gd name="T13" fmla="*/ 0 h 2300"/>
                    <a:gd name="T14" fmla="*/ 0 w 4400"/>
                    <a:gd name="T15" fmla="*/ 0 h 2300"/>
                    <a:gd name="T16" fmla="*/ 0 w 4400"/>
                    <a:gd name="T17" fmla="*/ 0 h 230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400"/>
                    <a:gd name="T28" fmla="*/ 0 h 2300"/>
                    <a:gd name="T29" fmla="*/ 4400 w 4400"/>
                    <a:gd name="T30" fmla="*/ 2300 h 230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400" h="2300">
                      <a:moveTo>
                        <a:pt x="384" y="0"/>
                      </a:moveTo>
                      <a:cubicBezTo>
                        <a:pt x="172" y="0"/>
                        <a:pt x="0" y="172"/>
                        <a:pt x="0" y="384"/>
                      </a:cubicBezTo>
                      <a:lnTo>
                        <a:pt x="0" y="1917"/>
                      </a:lnTo>
                      <a:cubicBezTo>
                        <a:pt x="0" y="2129"/>
                        <a:pt x="172" y="2300"/>
                        <a:pt x="384" y="2300"/>
                      </a:cubicBezTo>
                      <a:lnTo>
                        <a:pt x="4017" y="2300"/>
                      </a:lnTo>
                      <a:cubicBezTo>
                        <a:pt x="4229" y="2300"/>
                        <a:pt x="4400" y="2129"/>
                        <a:pt x="4400" y="1917"/>
                      </a:cubicBezTo>
                      <a:lnTo>
                        <a:pt x="4400" y="384"/>
                      </a:lnTo>
                      <a:cubicBezTo>
                        <a:pt x="4400" y="172"/>
                        <a:pt x="4229" y="0"/>
                        <a:pt x="4017" y="0"/>
                      </a:cubicBezTo>
                      <a:lnTo>
                        <a:pt x="384" y="0"/>
                      </a:lnTo>
                      <a:close/>
                    </a:path>
                  </a:pathLst>
                </a:custGeom>
                <a:solidFill>
                  <a:srgbClr val="FFFFFF"/>
                </a:solidFill>
                <a:ln w="0">
                  <a:solidFill>
                    <a:srgbClr val="000000"/>
                  </a:solidFill>
                  <a:round/>
                  <a:headEnd/>
                  <a:tailEnd/>
                </a:ln>
              </p:spPr>
              <p:txBody>
                <a:bodyPr/>
                <a:lstStyle/>
                <a:p>
                  <a:pPr algn="ctr" rtl="1"/>
                  <a:endParaRPr lang="en-US" sz="1350">
                    <a:solidFill>
                      <a:prstClr val="black"/>
                    </a:solidFill>
                  </a:endParaRPr>
                </a:p>
              </p:txBody>
            </p:sp>
            <p:sp>
              <p:nvSpPr>
                <p:cNvPr id="41303" name="Freeform 332"/>
                <p:cNvSpPr>
                  <a:spLocks/>
                </p:cNvSpPr>
                <p:nvPr/>
              </p:nvSpPr>
              <p:spPr bwMode="auto">
                <a:xfrm>
                  <a:off x="527" y="1765"/>
                  <a:ext cx="453" cy="237"/>
                </a:xfrm>
                <a:custGeom>
                  <a:avLst/>
                  <a:gdLst>
                    <a:gd name="T0" fmla="*/ 0 w 4400"/>
                    <a:gd name="T1" fmla="*/ 0 h 2300"/>
                    <a:gd name="T2" fmla="*/ 0 w 4400"/>
                    <a:gd name="T3" fmla="*/ 0 h 2300"/>
                    <a:gd name="T4" fmla="*/ 0 w 4400"/>
                    <a:gd name="T5" fmla="*/ 0 h 2300"/>
                    <a:gd name="T6" fmla="*/ 0 w 4400"/>
                    <a:gd name="T7" fmla="*/ 0 h 2300"/>
                    <a:gd name="T8" fmla="*/ 0 w 4400"/>
                    <a:gd name="T9" fmla="*/ 0 h 2300"/>
                    <a:gd name="T10" fmla="*/ 0 w 4400"/>
                    <a:gd name="T11" fmla="*/ 0 h 2300"/>
                    <a:gd name="T12" fmla="*/ 0 w 4400"/>
                    <a:gd name="T13" fmla="*/ 0 h 2300"/>
                    <a:gd name="T14" fmla="*/ 0 w 4400"/>
                    <a:gd name="T15" fmla="*/ 0 h 2300"/>
                    <a:gd name="T16" fmla="*/ 0 w 4400"/>
                    <a:gd name="T17" fmla="*/ 0 h 230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400"/>
                    <a:gd name="T28" fmla="*/ 0 h 2300"/>
                    <a:gd name="T29" fmla="*/ 4400 w 4400"/>
                    <a:gd name="T30" fmla="*/ 2300 h 230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400" h="2300">
                      <a:moveTo>
                        <a:pt x="384" y="0"/>
                      </a:moveTo>
                      <a:cubicBezTo>
                        <a:pt x="172" y="0"/>
                        <a:pt x="0" y="172"/>
                        <a:pt x="0" y="384"/>
                      </a:cubicBezTo>
                      <a:lnTo>
                        <a:pt x="0" y="1917"/>
                      </a:lnTo>
                      <a:cubicBezTo>
                        <a:pt x="0" y="2129"/>
                        <a:pt x="172" y="2300"/>
                        <a:pt x="384" y="2300"/>
                      </a:cubicBezTo>
                      <a:lnTo>
                        <a:pt x="4017" y="2300"/>
                      </a:lnTo>
                      <a:cubicBezTo>
                        <a:pt x="4229" y="2300"/>
                        <a:pt x="4400" y="2129"/>
                        <a:pt x="4400" y="1917"/>
                      </a:cubicBezTo>
                      <a:lnTo>
                        <a:pt x="4400" y="384"/>
                      </a:lnTo>
                      <a:cubicBezTo>
                        <a:pt x="4400" y="172"/>
                        <a:pt x="4229" y="0"/>
                        <a:pt x="4017" y="0"/>
                      </a:cubicBezTo>
                      <a:lnTo>
                        <a:pt x="384" y="0"/>
                      </a:lnTo>
                      <a:close/>
                    </a:path>
                  </a:pathLst>
                </a:custGeom>
                <a:noFill/>
                <a:ln w="19050"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algn="ctr" rtl="1"/>
                  <a:endParaRPr lang="en-US" sz="1350">
                    <a:solidFill>
                      <a:prstClr val="black"/>
                    </a:solidFill>
                  </a:endParaRPr>
                </a:p>
              </p:txBody>
            </p:sp>
          </p:grpSp>
          <p:grpSp>
            <p:nvGrpSpPr>
              <p:cNvPr id="40855" name="Group 402"/>
              <p:cNvGrpSpPr>
                <a:grpSpLocks/>
              </p:cNvGrpSpPr>
              <p:nvPr/>
            </p:nvGrpSpPr>
            <p:grpSpPr bwMode="auto">
              <a:xfrm>
                <a:off x="886" y="1438"/>
                <a:ext cx="486" cy="361"/>
                <a:chOff x="475" y="2049"/>
                <a:chExt cx="546" cy="477"/>
              </a:xfrm>
            </p:grpSpPr>
            <p:sp>
              <p:nvSpPr>
                <p:cNvPr id="41234" name="Freeform 334"/>
                <p:cNvSpPr>
                  <a:spLocks/>
                </p:cNvSpPr>
                <p:nvPr/>
              </p:nvSpPr>
              <p:spPr bwMode="auto">
                <a:xfrm>
                  <a:off x="475" y="2049"/>
                  <a:ext cx="519" cy="461"/>
                </a:xfrm>
                <a:custGeom>
                  <a:avLst/>
                  <a:gdLst>
                    <a:gd name="T0" fmla="*/ 318 w 519"/>
                    <a:gd name="T1" fmla="*/ 0 h 461"/>
                    <a:gd name="T2" fmla="*/ 0 w 519"/>
                    <a:gd name="T3" fmla="*/ 161 h 461"/>
                    <a:gd name="T4" fmla="*/ 133 w 519"/>
                    <a:gd name="T5" fmla="*/ 461 h 461"/>
                    <a:gd name="T6" fmla="*/ 482 w 519"/>
                    <a:gd name="T7" fmla="*/ 424 h 461"/>
                    <a:gd name="T8" fmla="*/ 519 w 519"/>
                    <a:gd name="T9" fmla="*/ 133 h 461"/>
                    <a:gd name="T10" fmla="*/ 318 w 519"/>
                    <a:gd name="T11" fmla="*/ 0 h 461"/>
                    <a:gd name="T12" fmla="*/ 0 60000 65536"/>
                    <a:gd name="T13" fmla="*/ 0 60000 65536"/>
                    <a:gd name="T14" fmla="*/ 0 60000 65536"/>
                    <a:gd name="T15" fmla="*/ 0 60000 65536"/>
                    <a:gd name="T16" fmla="*/ 0 60000 65536"/>
                    <a:gd name="T17" fmla="*/ 0 60000 65536"/>
                    <a:gd name="T18" fmla="*/ 0 w 519"/>
                    <a:gd name="T19" fmla="*/ 0 h 461"/>
                    <a:gd name="T20" fmla="*/ 519 w 519"/>
                    <a:gd name="T21" fmla="*/ 461 h 461"/>
                  </a:gdLst>
                  <a:ahLst/>
                  <a:cxnLst>
                    <a:cxn ang="T12">
                      <a:pos x="T0" y="T1"/>
                    </a:cxn>
                    <a:cxn ang="T13">
                      <a:pos x="T2" y="T3"/>
                    </a:cxn>
                    <a:cxn ang="T14">
                      <a:pos x="T4" y="T5"/>
                    </a:cxn>
                    <a:cxn ang="T15">
                      <a:pos x="T6" y="T7"/>
                    </a:cxn>
                    <a:cxn ang="T16">
                      <a:pos x="T8" y="T9"/>
                    </a:cxn>
                    <a:cxn ang="T17">
                      <a:pos x="T10" y="T11"/>
                    </a:cxn>
                  </a:cxnLst>
                  <a:rect l="T18" t="T19" r="T20" b="T21"/>
                  <a:pathLst>
                    <a:path w="519" h="461">
                      <a:moveTo>
                        <a:pt x="318" y="0"/>
                      </a:moveTo>
                      <a:lnTo>
                        <a:pt x="0" y="161"/>
                      </a:lnTo>
                      <a:lnTo>
                        <a:pt x="133" y="461"/>
                      </a:lnTo>
                      <a:lnTo>
                        <a:pt x="482" y="424"/>
                      </a:lnTo>
                      <a:lnTo>
                        <a:pt x="519" y="133"/>
                      </a:lnTo>
                      <a:lnTo>
                        <a:pt x="318" y="0"/>
                      </a:lnTo>
                      <a:close/>
                    </a:path>
                  </a:pathLst>
                </a:custGeom>
                <a:solidFill>
                  <a:srgbClr val="BFDD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235" name="Freeform 335"/>
                <p:cNvSpPr>
                  <a:spLocks/>
                </p:cNvSpPr>
                <p:nvPr/>
              </p:nvSpPr>
              <p:spPr bwMode="auto">
                <a:xfrm>
                  <a:off x="850" y="2267"/>
                  <a:ext cx="13" cy="12"/>
                </a:xfrm>
                <a:custGeom>
                  <a:avLst/>
                  <a:gdLst>
                    <a:gd name="T0" fmla="*/ 2 w 13"/>
                    <a:gd name="T1" fmla="*/ 9 h 12"/>
                    <a:gd name="T2" fmla="*/ 2 w 13"/>
                    <a:gd name="T3" fmla="*/ 10 h 12"/>
                    <a:gd name="T4" fmla="*/ 6 w 13"/>
                    <a:gd name="T5" fmla="*/ 9 h 12"/>
                    <a:gd name="T6" fmla="*/ 9 w 13"/>
                    <a:gd name="T7" fmla="*/ 12 h 12"/>
                    <a:gd name="T8" fmla="*/ 9 w 13"/>
                    <a:gd name="T9" fmla="*/ 11 h 12"/>
                    <a:gd name="T10" fmla="*/ 10 w 13"/>
                    <a:gd name="T11" fmla="*/ 12 h 12"/>
                    <a:gd name="T12" fmla="*/ 9 w 13"/>
                    <a:gd name="T13" fmla="*/ 9 h 12"/>
                    <a:gd name="T14" fmla="*/ 13 w 13"/>
                    <a:gd name="T15" fmla="*/ 5 h 12"/>
                    <a:gd name="T16" fmla="*/ 9 w 13"/>
                    <a:gd name="T17" fmla="*/ 4 h 12"/>
                    <a:gd name="T18" fmla="*/ 8 w 13"/>
                    <a:gd name="T19" fmla="*/ 0 h 12"/>
                    <a:gd name="T20" fmla="*/ 7 w 13"/>
                    <a:gd name="T21" fmla="*/ 1 h 12"/>
                    <a:gd name="T22" fmla="*/ 7 w 13"/>
                    <a:gd name="T23" fmla="*/ 0 h 12"/>
                    <a:gd name="T24" fmla="*/ 4 w 13"/>
                    <a:gd name="T25" fmla="*/ 3 h 12"/>
                    <a:gd name="T26" fmla="*/ 1 w 13"/>
                    <a:gd name="T27" fmla="*/ 3 h 12"/>
                    <a:gd name="T28" fmla="*/ 0 w 13"/>
                    <a:gd name="T29" fmla="*/ 3 h 12"/>
                    <a:gd name="T30" fmla="*/ 3 w 13"/>
                    <a:gd name="T31" fmla="*/ 6 h 12"/>
                    <a:gd name="T32" fmla="*/ 1 w 13"/>
                    <a:gd name="T33" fmla="*/ 10 h 12"/>
                    <a:gd name="T34" fmla="*/ 2 w 13"/>
                    <a:gd name="T35" fmla="*/ 9 h 1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3"/>
                    <a:gd name="T55" fmla="*/ 0 h 12"/>
                    <a:gd name="T56" fmla="*/ 13 w 13"/>
                    <a:gd name="T57" fmla="*/ 12 h 1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3" h="12">
                      <a:moveTo>
                        <a:pt x="2" y="9"/>
                      </a:moveTo>
                      <a:lnTo>
                        <a:pt x="2" y="10"/>
                      </a:lnTo>
                      <a:lnTo>
                        <a:pt x="6" y="9"/>
                      </a:lnTo>
                      <a:lnTo>
                        <a:pt x="9" y="12"/>
                      </a:lnTo>
                      <a:lnTo>
                        <a:pt x="9" y="11"/>
                      </a:lnTo>
                      <a:lnTo>
                        <a:pt x="10" y="12"/>
                      </a:lnTo>
                      <a:lnTo>
                        <a:pt x="9" y="9"/>
                      </a:lnTo>
                      <a:lnTo>
                        <a:pt x="13" y="5"/>
                      </a:lnTo>
                      <a:lnTo>
                        <a:pt x="9" y="4"/>
                      </a:lnTo>
                      <a:lnTo>
                        <a:pt x="8" y="0"/>
                      </a:lnTo>
                      <a:lnTo>
                        <a:pt x="7" y="1"/>
                      </a:lnTo>
                      <a:lnTo>
                        <a:pt x="7" y="0"/>
                      </a:lnTo>
                      <a:lnTo>
                        <a:pt x="4" y="3"/>
                      </a:lnTo>
                      <a:lnTo>
                        <a:pt x="1" y="3"/>
                      </a:lnTo>
                      <a:lnTo>
                        <a:pt x="0" y="3"/>
                      </a:lnTo>
                      <a:lnTo>
                        <a:pt x="3" y="6"/>
                      </a:lnTo>
                      <a:lnTo>
                        <a:pt x="1" y="10"/>
                      </a:lnTo>
                      <a:lnTo>
                        <a:pt x="2" y="9"/>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236" name="Freeform 336"/>
                <p:cNvSpPr>
                  <a:spLocks/>
                </p:cNvSpPr>
                <p:nvPr/>
              </p:nvSpPr>
              <p:spPr bwMode="auto">
                <a:xfrm>
                  <a:off x="819" y="2279"/>
                  <a:ext cx="13" cy="12"/>
                </a:xfrm>
                <a:custGeom>
                  <a:avLst/>
                  <a:gdLst>
                    <a:gd name="T0" fmla="*/ 8 w 13"/>
                    <a:gd name="T1" fmla="*/ 0 h 12"/>
                    <a:gd name="T2" fmla="*/ 7 w 13"/>
                    <a:gd name="T3" fmla="*/ 1 h 12"/>
                    <a:gd name="T4" fmla="*/ 7 w 13"/>
                    <a:gd name="T5" fmla="*/ 0 h 12"/>
                    <a:gd name="T6" fmla="*/ 4 w 13"/>
                    <a:gd name="T7" fmla="*/ 3 h 12"/>
                    <a:gd name="T8" fmla="*/ 2 w 13"/>
                    <a:gd name="T9" fmla="*/ 3 h 12"/>
                    <a:gd name="T10" fmla="*/ 0 w 13"/>
                    <a:gd name="T11" fmla="*/ 3 h 12"/>
                    <a:gd name="T12" fmla="*/ 3 w 13"/>
                    <a:gd name="T13" fmla="*/ 6 h 12"/>
                    <a:gd name="T14" fmla="*/ 1 w 13"/>
                    <a:gd name="T15" fmla="*/ 10 h 12"/>
                    <a:gd name="T16" fmla="*/ 2 w 13"/>
                    <a:gd name="T17" fmla="*/ 10 h 12"/>
                    <a:gd name="T18" fmla="*/ 6 w 13"/>
                    <a:gd name="T19" fmla="*/ 9 h 12"/>
                    <a:gd name="T20" fmla="*/ 9 w 13"/>
                    <a:gd name="T21" fmla="*/ 12 h 12"/>
                    <a:gd name="T22" fmla="*/ 9 w 13"/>
                    <a:gd name="T23" fmla="*/ 11 h 12"/>
                    <a:gd name="T24" fmla="*/ 10 w 13"/>
                    <a:gd name="T25" fmla="*/ 12 h 12"/>
                    <a:gd name="T26" fmla="*/ 9 w 13"/>
                    <a:gd name="T27" fmla="*/ 9 h 12"/>
                    <a:gd name="T28" fmla="*/ 13 w 13"/>
                    <a:gd name="T29" fmla="*/ 5 h 12"/>
                    <a:gd name="T30" fmla="*/ 9 w 13"/>
                    <a:gd name="T31" fmla="*/ 4 h 12"/>
                    <a:gd name="T32" fmla="*/ 8 w 13"/>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3"/>
                    <a:gd name="T52" fmla="*/ 0 h 12"/>
                    <a:gd name="T53" fmla="*/ 13 w 13"/>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3" h="12">
                      <a:moveTo>
                        <a:pt x="8" y="0"/>
                      </a:moveTo>
                      <a:lnTo>
                        <a:pt x="7" y="1"/>
                      </a:lnTo>
                      <a:lnTo>
                        <a:pt x="7" y="0"/>
                      </a:lnTo>
                      <a:lnTo>
                        <a:pt x="4" y="3"/>
                      </a:lnTo>
                      <a:lnTo>
                        <a:pt x="2" y="3"/>
                      </a:lnTo>
                      <a:lnTo>
                        <a:pt x="0" y="3"/>
                      </a:lnTo>
                      <a:lnTo>
                        <a:pt x="3" y="6"/>
                      </a:lnTo>
                      <a:lnTo>
                        <a:pt x="1" y="10"/>
                      </a:lnTo>
                      <a:lnTo>
                        <a:pt x="2" y="10"/>
                      </a:lnTo>
                      <a:lnTo>
                        <a:pt x="6" y="9"/>
                      </a:lnTo>
                      <a:lnTo>
                        <a:pt x="9" y="12"/>
                      </a:lnTo>
                      <a:lnTo>
                        <a:pt x="9" y="11"/>
                      </a:lnTo>
                      <a:lnTo>
                        <a:pt x="10" y="12"/>
                      </a:lnTo>
                      <a:lnTo>
                        <a:pt x="9" y="9"/>
                      </a:lnTo>
                      <a:lnTo>
                        <a:pt x="13" y="5"/>
                      </a:lnTo>
                      <a:lnTo>
                        <a:pt x="9" y="4"/>
                      </a:lnTo>
                      <a:lnTo>
                        <a:pt x="8" y="0"/>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237" name="Freeform 337"/>
                <p:cNvSpPr>
                  <a:spLocks/>
                </p:cNvSpPr>
                <p:nvPr/>
              </p:nvSpPr>
              <p:spPr bwMode="auto">
                <a:xfrm>
                  <a:off x="851" y="2300"/>
                  <a:ext cx="13" cy="11"/>
                </a:xfrm>
                <a:custGeom>
                  <a:avLst/>
                  <a:gdLst>
                    <a:gd name="T0" fmla="*/ 9 w 13"/>
                    <a:gd name="T1" fmla="*/ 4 h 11"/>
                    <a:gd name="T2" fmla="*/ 8 w 13"/>
                    <a:gd name="T3" fmla="*/ 0 h 11"/>
                    <a:gd name="T4" fmla="*/ 7 w 13"/>
                    <a:gd name="T5" fmla="*/ 1 h 11"/>
                    <a:gd name="T6" fmla="*/ 7 w 13"/>
                    <a:gd name="T7" fmla="*/ 0 h 11"/>
                    <a:gd name="T8" fmla="*/ 4 w 13"/>
                    <a:gd name="T9" fmla="*/ 3 h 11"/>
                    <a:gd name="T10" fmla="*/ 1 w 13"/>
                    <a:gd name="T11" fmla="*/ 3 h 11"/>
                    <a:gd name="T12" fmla="*/ 1 w 13"/>
                    <a:gd name="T13" fmla="*/ 3 h 11"/>
                    <a:gd name="T14" fmla="*/ 0 w 13"/>
                    <a:gd name="T15" fmla="*/ 3 h 11"/>
                    <a:gd name="T16" fmla="*/ 3 w 13"/>
                    <a:gd name="T17" fmla="*/ 5 h 11"/>
                    <a:gd name="T18" fmla="*/ 1 w 13"/>
                    <a:gd name="T19" fmla="*/ 9 h 11"/>
                    <a:gd name="T20" fmla="*/ 2 w 13"/>
                    <a:gd name="T21" fmla="*/ 9 h 11"/>
                    <a:gd name="T22" fmla="*/ 5 w 13"/>
                    <a:gd name="T23" fmla="*/ 8 h 11"/>
                    <a:gd name="T24" fmla="*/ 8 w 13"/>
                    <a:gd name="T25" fmla="*/ 11 h 11"/>
                    <a:gd name="T26" fmla="*/ 8 w 13"/>
                    <a:gd name="T27" fmla="*/ 10 h 11"/>
                    <a:gd name="T28" fmla="*/ 9 w 13"/>
                    <a:gd name="T29" fmla="*/ 11 h 11"/>
                    <a:gd name="T30" fmla="*/ 9 w 13"/>
                    <a:gd name="T31" fmla="*/ 7 h 11"/>
                    <a:gd name="T32" fmla="*/ 13 w 13"/>
                    <a:gd name="T33" fmla="*/ 5 h 11"/>
                    <a:gd name="T34" fmla="*/ 9 w 13"/>
                    <a:gd name="T35" fmla="*/ 4 h 1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3"/>
                    <a:gd name="T55" fmla="*/ 0 h 11"/>
                    <a:gd name="T56" fmla="*/ 13 w 13"/>
                    <a:gd name="T57" fmla="*/ 11 h 1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3" h="11">
                      <a:moveTo>
                        <a:pt x="9" y="4"/>
                      </a:moveTo>
                      <a:lnTo>
                        <a:pt x="8" y="0"/>
                      </a:lnTo>
                      <a:lnTo>
                        <a:pt x="7" y="1"/>
                      </a:lnTo>
                      <a:lnTo>
                        <a:pt x="7" y="0"/>
                      </a:lnTo>
                      <a:lnTo>
                        <a:pt x="4" y="3"/>
                      </a:lnTo>
                      <a:lnTo>
                        <a:pt x="1" y="3"/>
                      </a:lnTo>
                      <a:lnTo>
                        <a:pt x="0" y="3"/>
                      </a:lnTo>
                      <a:lnTo>
                        <a:pt x="3" y="5"/>
                      </a:lnTo>
                      <a:lnTo>
                        <a:pt x="1" y="9"/>
                      </a:lnTo>
                      <a:lnTo>
                        <a:pt x="2" y="9"/>
                      </a:lnTo>
                      <a:lnTo>
                        <a:pt x="5" y="8"/>
                      </a:lnTo>
                      <a:lnTo>
                        <a:pt x="8" y="11"/>
                      </a:lnTo>
                      <a:lnTo>
                        <a:pt x="8" y="10"/>
                      </a:lnTo>
                      <a:lnTo>
                        <a:pt x="9" y="11"/>
                      </a:lnTo>
                      <a:lnTo>
                        <a:pt x="9" y="7"/>
                      </a:lnTo>
                      <a:lnTo>
                        <a:pt x="13" y="5"/>
                      </a:lnTo>
                      <a:lnTo>
                        <a:pt x="9" y="4"/>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238" name="Freeform 338"/>
                <p:cNvSpPr>
                  <a:spLocks/>
                </p:cNvSpPr>
                <p:nvPr/>
              </p:nvSpPr>
              <p:spPr bwMode="auto">
                <a:xfrm>
                  <a:off x="789" y="2293"/>
                  <a:ext cx="13" cy="12"/>
                </a:xfrm>
                <a:custGeom>
                  <a:avLst/>
                  <a:gdLst>
                    <a:gd name="T0" fmla="*/ 9 w 13"/>
                    <a:gd name="T1" fmla="*/ 4 h 12"/>
                    <a:gd name="T2" fmla="*/ 8 w 13"/>
                    <a:gd name="T3" fmla="*/ 0 h 12"/>
                    <a:gd name="T4" fmla="*/ 8 w 13"/>
                    <a:gd name="T5" fmla="*/ 1 h 12"/>
                    <a:gd name="T6" fmla="*/ 7 w 13"/>
                    <a:gd name="T7" fmla="*/ 0 h 12"/>
                    <a:gd name="T8" fmla="*/ 4 w 13"/>
                    <a:gd name="T9" fmla="*/ 3 h 12"/>
                    <a:gd name="T10" fmla="*/ 1 w 13"/>
                    <a:gd name="T11" fmla="*/ 3 h 12"/>
                    <a:gd name="T12" fmla="*/ 0 w 13"/>
                    <a:gd name="T13" fmla="*/ 3 h 12"/>
                    <a:gd name="T14" fmla="*/ 3 w 13"/>
                    <a:gd name="T15" fmla="*/ 6 h 12"/>
                    <a:gd name="T16" fmla="*/ 1 w 13"/>
                    <a:gd name="T17" fmla="*/ 9 h 12"/>
                    <a:gd name="T18" fmla="*/ 2 w 13"/>
                    <a:gd name="T19" fmla="*/ 9 h 12"/>
                    <a:gd name="T20" fmla="*/ 6 w 13"/>
                    <a:gd name="T21" fmla="*/ 9 h 12"/>
                    <a:gd name="T22" fmla="*/ 8 w 13"/>
                    <a:gd name="T23" fmla="*/ 12 h 12"/>
                    <a:gd name="T24" fmla="*/ 8 w 13"/>
                    <a:gd name="T25" fmla="*/ 11 h 12"/>
                    <a:gd name="T26" fmla="*/ 10 w 13"/>
                    <a:gd name="T27" fmla="*/ 12 h 12"/>
                    <a:gd name="T28" fmla="*/ 9 w 13"/>
                    <a:gd name="T29" fmla="*/ 8 h 12"/>
                    <a:gd name="T30" fmla="*/ 13 w 13"/>
                    <a:gd name="T31" fmla="*/ 5 h 12"/>
                    <a:gd name="T32" fmla="*/ 9 w 13"/>
                    <a:gd name="T33" fmla="*/ 4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3"/>
                    <a:gd name="T52" fmla="*/ 0 h 12"/>
                    <a:gd name="T53" fmla="*/ 13 w 13"/>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3" h="12">
                      <a:moveTo>
                        <a:pt x="9" y="4"/>
                      </a:moveTo>
                      <a:lnTo>
                        <a:pt x="8" y="0"/>
                      </a:lnTo>
                      <a:lnTo>
                        <a:pt x="8" y="1"/>
                      </a:lnTo>
                      <a:lnTo>
                        <a:pt x="7" y="0"/>
                      </a:lnTo>
                      <a:lnTo>
                        <a:pt x="4" y="3"/>
                      </a:lnTo>
                      <a:lnTo>
                        <a:pt x="1" y="3"/>
                      </a:lnTo>
                      <a:lnTo>
                        <a:pt x="0" y="3"/>
                      </a:lnTo>
                      <a:lnTo>
                        <a:pt x="3" y="6"/>
                      </a:lnTo>
                      <a:lnTo>
                        <a:pt x="1" y="9"/>
                      </a:lnTo>
                      <a:lnTo>
                        <a:pt x="2" y="9"/>
                      </a:lnTo>
                      <a:lnTo>
                        <a:pt x="6" y="9"/>
                      </a:lnTo>
                      <a:lnTo>
                        <a:pt x="8" y="12"/>
                      </a:lnTo>
                      <a:lnTo>
                        <a:pt x="8" y="11"/>
                      </a:lnTo>
                      <a:lnTo>
                        <a:pt x="10" y="12"/>
                      </a:lnTo>
                      <a:lnTo>
                        <a:pt x="9" y="8"/>
                      </a:lnTo>
                      <a:lnTo>
                        <a:pt x="13" y="5"/>
                      </a:lnTo>
                      <a:lnTo>
                        <a:pt x="9" y="4"/>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239" name="Freeform 339"/>
                <p:cNvSpPr>
                  <a:spLocks/>
                </p:cNvSpPr>
                <p:nvPr/>
              </p:nvSpPr>
              <p:spPr bwMode="auto">
                <a:xfrm>
                  <a:off x="971" y="2269"/>
                  <a:ext cx="31" cy="26"/>
                </a:xfrm>
                <a:custGeom>
                  <a:avLst/>
                  <a:gdLst>
                    <a:gd name="T0" fmla="*/ 0 w 31"/>
                    <a:gd name="T1" fmla="*/ 12 h 26"/>
                    <a:gd name="T2" fmla="*/ 25 w 31"/>
                    <a:gd name="T3" fmla="*/ 26 h 26"/>
                    <a:gd name="T4" fmla="*/ 31 w 31"/>
                    <a:gd name="T5" fmla="*/ 15 h 26"/>
                    <a:gd name="T6" fmla="*/ 3 w 31"/>
                    <a:gd name="T7" fmla="*/ 0 h 26"/>
                    <a:gd name="T8" fmla="*/ 0 w 31"/>
                    <a:gd name="T9" fmla="*/ 12 h 26"/>
                    <a:gd name="T10" fmla="*/ 0 60000 65536"/>
                    <a:gd name="T11" fmla="*/ 0 60000 65536"/>
                    <a:gd name="T12" fmla="*/ 0 60000 65536"/>
                    <a:gd name="T13" fmla="*/ 0 60000 65536"/>
                    <a:gd name="T14" fmla="*/ 0 60000 65536"/>
                    <a:gd name="T15" fmla="*/ 0 w 31"/>
                    <a:gd name="T16" fmla="*/ 0 h 26"/>
                    <a:gd name="T17" fmla="*/ 31 w 31"/>
                    <a:gd name="T18" fmla="*/ 26 h 26"/>
                  </a:gdLst>
                  <a:ahLst/>
                  <a:cxnLst>
                    <a:cxn ang="T10">
                      <a:pos x="T0" y="T1"/>
                    </a:cxn>
                    <a:cxn ang="T11">
                      <a:pos x="T2" y="T3"/>
                    </a:cxn>
                    <a:cxn ang="T12">
                      <a:pos x="T4" y="T5"/>
                    </a:cxn>
                    <a:cxn ang="T13">
                      <a:pos x="T6" y="T7"/>
                    </a:cxn>
                    <a:cxn ang="T14">
                      <a:pos x="T8" y="T9"/>
                    </a:cxn>
                  </a:cxnLst>
                  <a:rect l="T15" t="T16" r="T17" b="T18"/>
                  <a:pathLst>
                    <a:path w="31" h="26">
                      <a:moveTo>
                        <a:pt x="0" y="12"/>
                      </a:moveTo>
                      <a:lnTo>
                        <a:pt x="25" y="26"/>
                      </a:lnTo>
                      <a:lnTo>
                        <a:pt x="31" y="15"/>
                      </a:lnTo>
                      <a:lnTo>
                        <a:pt x="3" y="0"/>
                      </a:lnTo>
                      <a:lnTo>
                        <a:pt x="0" y="12"/>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240" name="Freeform 340"/>
                <p:cNvSpPr>
                  <a:spLocks/>
                </p:cNvSpPr>
                <p:nvPr/>
              </p:nvSpPr>
              <p:spPr bwMode="auto">
                <a:xfrm>
                  <a:off x="968" y="2244"/>
                  <a:ext cx="39" cy="25"/>
                </a:xfrm>
                <a:custGeom>
                  <a:avLst/>
                  <a:gdLst>
                    <a:gd name="T0" fmla="*/ 20 w 39"/>
                    <a:gd name="T1" fmla="*/ 0 h 25"/>
                    <a:gd name="T2" fmla="*/ 18 w 39"/>
                    <a:gd name="T3" fmla="*/ 0 h 25"/>
                    <a:gd name="T4" fmla="*/ 17 w 39"/>
                    <a:gd name="T5" fmla="*/ 0 h 25"/>
                    <a:gd name="T6" fmla="*/ 15 w 39"/>
                    <a:gd name="T7" fmla="*/ 0 h 25"/>
                    <a:gd name="T8" fmla="*/ 14 w 39"/>
                    <a:gd name="T9" fmla="*/ 1 h 25"/>
                    <a:gd name="T10" fmla="*/ 12 w 39"/>
                    <a:gd name="T11" fmla="*/ 1 h 25"/>
                    <a:gd name="T12" fmla="*/ 10 w 39"/>
                    <a:gd name="T13" fmla="*/ 2 h 25"/>
                    <a:gd name="T14" fmla="*/ 8 w 39"/>
                    <a:gd name="T15" fmla="*/ 2 h 25"/>
                    <a:gd name="T16" fmla="*/ 6 w 39"/>
                    <a:gd name="T17" fmla="*/ 3 h 25"/>
                    <a:gd name="T18" fmla="*/ 5 w 39"/>
                    <a:gd name="T19" fmla="*/ 5 h 25"/>
                    <a:gd name="T20" fmla="*/ 3 w 39"/>
                    <a:gd name="T21" fmla="*/ 6 h 25"/>
                    <a:gd name="T22" fmla="*/ 2 w 39"/>
                    <a:gd name="T23" fmla="*/ 7 h 25"/>
                    <a:gd name="T24" fmla="*/ 1 w 39"/>
                    <a:gd name="T25" fmla="*/ 8 h 25"/>
                    <a:gd name="T26" fmla="*/ 1 w 39"/>
                    <a:gd name="T27" fmla="*/ 9 h 25"/>
                    <a:gd name="T28" fmla="*/ 1 w 39"/>
                    <a:gd name="T29" fmla="*/ 10 h 25"/>
                    <a:gd name="T30" fmla="*/ 0 w 39"/>
                    <a:gd name="T31" fmla="*/ 11 h 25"/>
                    <a:gd name="T32" fmla="*/ 0 w 39"/>
                    <a:gd name="T33" fmla="*/ 12 h 25"/>
                    <a:gd name="T34" fmla="*/ 0 w 39"/>
                    <a:gd name="T35" fmla="*/ 12 h 25"/>
                    <a:gd name="T36" fmla="*/ 0 w 39"/>
                    <a:gd name="T37" fmla="*/ 12 h 25"/>
                    <a:gd name="T38" fmla="*/ 0 w 39"/>
                    <a:gd name="T39" fmla="*/ 13 h 25"/>
                    <a:gd name="T40" fmla="*/ 0 w 39"/>
                    <a:gd name="T41" fmla="*/ 15 h 25"/>
                    <a:gd name="T42" fmla="*/ 2 w 39"/>
                    <a:gd name="T43" fmla="*/ 18 h 25"/>
                    <a:gd name="T44" fmla="*/ 3 w 39"/>
                    <a:gd name="T45" fmla="*/ 20 h 25"/>
                    <a:gd name="T46" fmla="*/ 6 w 39"/>
                    <a:gd name="T47" fmla="*/ 22 h 25"/>
                    <a:gd name="T48" fmla="*/ 9 w 39"/>
                    <a:gd name="T49" fmla="*/ 23 h 25"/>
                    <a:gd name="T50" fmla="*/ 12 w 39"/>
                    <a:gd name="T51" fmla="*/ 24 h 25"/>
                    <a:gd name="T52" fmla="*/ 16 w 39"/>
                    <a:gd name="T53" fmla="*/ 25 h 25"/>
                    <a:gd name="T54" fmla="*/ 20 w 39"/>
                    <a:gd name="T55" fmla="*/ 25 h 25"/>
                    <a:gd name="T56" fmla="*/ 24 w 39"/>
                    <a:gd name="T57" fmla="*/ 25 h 25"/>
                    <a:gd name="T58" fmla="*/ 28 w 39"/>
                    <a:gd name="T59" fmla="*/ 24 h 25"/>
                    <a:gd name="T60" fmla="*/ 31 w 39"/>
                    <a:gd name="T61" fmla="*/ 23 h 25"/>
                    <a:gd name="T62" fmla="*/ 34 w 39"/>
                    <a:gd name="T63" fmla="*/ 22 h 25"/>
                    <a:gd name="T64" fmla="*/ 36 w 39"/>
                    <a:gd name="T65" fmla="*/ 20 h 25"/>
                    <a:gd name="T66" fmla="*/ 38 w 39"/>
                    <a:gd name="T67" fmla="*/ 18 h 25"/>
                    <a:gd name="T68" fmla="*/ 39 w 39"/>
                    <a:gd name="T69" fmla="*/ 15 h 25"/>
                    <a:gd name="T70" fmla="*/ 39 w 39"/>
                    <a:gd name="T71" fmla="*/ 13 h 25"/>
                    <a:gd name="T72" fmla="*/ 39 w 39"/>
                    <a:gd name="T73" fmla="*/ 10 h 25"/>
                    <a:gd name="T74" fmla="*/ 38 w 39"/>
                    <a:gd name="T75" fmla="*/ 8 h 25"/>
                    <a:gd name="T76" fmla="*/ 36 w 39"/>
                    <a:gd name="T77" fmla="*/ 6 h 25"/>
                    <a:gd name="T78" fmla="*/ 34 w 39"/>
                    <a:gd name="T79" fmla="*/ 4 h 25"/>
                    <a:gd name="T80" fmla="*/ 31 w 39"/>
                    <a:gd name="T81" fmla="*/ 2 h 25"/>
                    <a:gd name="T82" fmla="*/ 28 w 39"/>
                    <a:gd name="T83" fmla="*/ 1 h 25"/>
                    <a:gd name="T84" fmla="*/ 24 w 39"/>
                    <a:gd name="T85" fmla="*/ 1 h 25"/>
                    <a:gd name="T86" fmla="*/ 20 w 39"/>
                    <a:gd name="T87" fmla="*/ 0 h 2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9"/>
                    <a:gd name="T133" fmla="*/ 0 h 25"/>
                    <a:gd name="T134" fmla="*/ 39 w 39"/>
                    <a:gd name="T135" fmla="*/ 25 h 2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9" h="25">
                      <a:moveTo>
                        <a:pt x="20" y="0"/>
                      </a:moveTo>
                      <a:lnTo>
                        <a:pt x="18" y="0"/>
                      </a:lnTo>
                      <a:lnTo>
                        <a:pt x="17" y="0"/>
                      </a:lnTo>
                      <a:lnTo>
                        <a:pt x="15" y="0"/>
                      </a:lnTo>
                      <a:lnTo>
                        <a:pt x="14" y="1"/>
                      </a:lnTo>
                      <a:lnTo>
                        <a:pt x="12" y="1"/>
                      </a:lnTo>
                      <a:lnTo>
                        <a:pt x="10" y="2"/>
                      </a:lnTo>
                      <a:lnTo>
                        <a:pt x="8" y="2"/>
                      </a:lnTo>
                      <a:lnTo>
                        <a:pt x="6" y="3"/>
                      </a:lnTo>
                      <a:lnTo>
                        <a:pt x="5" y="5"/>
                      </a:lnTo>
                      <a:lnTo>
                        <a:pt x="3" y="6"/>
                      </a:lnTo>
                      <a:lnTo>
                        <a:pt x="2" y="7"/>
                      </a:lnTo>
                      <a:lnTo>
                        <a:pt x="1" y="8"/>
                      </a:lnTo>
                      <a:lnTo>
                        <a:pt x="1" y="9"/>
                      </a:lnTo>
                      <a:lnTo>
                        <a:pt x="1" y="10"/>
                      </a:lnTo>
                      <a:lnTo>
                        <a:pt x="0" y="11"/>
                      </a:lnTo>
                      <a:lnTo>
                        <a:pt x="0" y="12"/>
                      </a:lnTo>
                      <a:lnTo>
                        <a:pt x="0" y="13"/>
                      </a:lnTo>
                      <a:lnTo>
                        <a:pt x="0" y="15"/>
                      </a:lnTo>
                      <a:lnTo>
                        <a:pt x="2" y="18"/>
                      </a:lnTo>
                      <a:lnTo>
                        <a:pt x="3" y="20"/>
                      </a:lnTo>
                      <a:lnTo>
                        <a:pt x="6" y="22"/>
                      </a:lnTo>
                      <a:lnTo>
                        <a:pt x="9" y="23"/>
                      </a:lnTo>
                      <a:lnTo>
                        <a:pt x="12" y="24"/>
                      </a:lnTo>
                      <a:lnTo>
                        <a:pt x="16" y="25"/>
                      </a:lnTo>
                      <a:lnTo>
                        <a:pt x="20" y="25"/>
                      </a:lnTo>
                      <a:lnTo>
                        <a:pt x="24" y="25"/>
                      </a:lnTo>
                      <a:lnTo>
                        <a:pt x="28" y="24"/>
                      </a:lnTo>
                      <a:lnTo>
                        <a:pt x="31" y="23"/>
                      </a:lnTo>
                      <a:lnTo>
                        <a:pt x="34" y="22"/>
                      </a:lnTo>
                      <a:lnTo>
                        <a:pt x="36" y="20"/>
                      </a:lnTo>
                      <a:lnTo>
                        <a:pt x="38" y="18"/>
                      </a:lnTo>
                      <a:lnTo>
                        <a:pt x="39" y="15"/>
                      </a:lnTo>
                      <a:lnTo>
                        <a:pt x="39" y="13"/>
                      </a:lnTo>
                      <a:lnTo>
                        <a:pt x="39" y="10"/>
                      </a:lnTo>
                      <a:lnTo>
                        <a:pt x="38" y="8"/>
                      </a:lnTo>
                      <a:lnTo>
                        <a:pt x="36" y="6"/>
                      </a:lnTo>
                      <a:lnTo>
                        <a:pt x="34" y="4"/>
                      </a:lnTo>
                      <a:lnTo>
                        <a:pt x="31" y="2"/>
                      </a:lnTo>
                      <a:lnTo>
                        <a:pt x="28" y="1"/>
                      </a:lnTo>
                      <a:lnTo>
                        <a:pt x="24" y="1"/>
                      </a:lnTo>
                      <a:lnTo>
                        <a:pt x="20" y="0"/>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241" name="Freeform 341"/>
                <p:cNvSpPr>
                  <a:spLocks/>
                </p:cNvSpPr>
                <p:nvPr/>
              </p:nvSpPr>
              <p:spPr bwMode="auto">
                <a:xfrm>
                  <a:off x="591" y="2284"/>
                  <a:ext cx="34" cy="18"/>
                </a:xfrm>
                <a:custGeom>
                  <a:avLst/>
                  <a:gdLst>
                    <a:gd name="T0" fmla="*/ 4 w 34"/>
                    <a:gd name="T1" fmla="*/ 18 h 18"/>
                    <a:gd name="T2" fmla="*/ 34 w 34"/>
                    <a:gd name="T3" fmla="*/ 14 h 18"/>
                    <a:gd name="T4" fmla="*/ 33 w 34"/>
                    <a:gd name="T5" fmla="*/ 0 h 18"/>
                    <a:gd name="T6" fmla="*/ 0 w 34"/>
                    <a:gd name="T7" fmla="*/ 6 h 18"/>
                    <a:gd name="T8" fmla="*/ 4 w 34"/>
                    <a:gd name="T9" fmla="*/ 18 h 18"/>
                    <a:gd name="T10" fmla="*/ 0 60000 65536"/>
                    <a:gd name="T11" fmla="*/ 0 60000 65536"/>
                    <a:gd name="T12" fmla="*/ 0 60000 65536"/>
                    <a:gd name="T13" fmla="*/ 0 60000 65536"/>
                    <a:gd name="T14" fmla="*/ 0 60000 65536"/>
                    <a:gd name="T15" fmla="*/ 0 w 34"/>
                    <a:gd name="T16" fmla="*/ 0 h 18"/>
                    <a:gd name="T17" fmla="*/ 34 w 34"/>
                    <a:gd name="T18" fmla="*/ 18 h 18"/>
                  </a:gdLst>
                  <a:ahLst/>
                  <a:cxnLst>
                    <a:cxn ang="T10">
                      <a:pos x="T0" y="T1"/>
                    </a:cxn>
                    <a:cxn ang="T11">
                      <a:pos x="T2" y="T3"/>
                    </a:cxn>
                    <a:cxn ang="T12">
                      <a:pos x="T4" y="T5"/>
                    </a:cxn>
                    <a:cxn ang="T13">
                      <a:pos x="T6" y="T7"/>
                    </a:cxn>
                    <a:cxn ang="T14">
                      <a:pos x="T8" y="T9"/>
                    </a:cxn>
                  </a:cxnLst>
                  <a:rect l="T15" t="T16" r="T17" b="T18"/>
                  <a:pathLst>
                    <a:path w="34" h="18">
                      <a:moveTo>
                        <a:pt x="4" y="18"/>
                      </a:moveTo>
                      <a:lnTo>
                        <a:pt x="34" y="14"/>
                      </a:lnTo>
                      <a:lnTo>
                        <a:pt x="33" y="0"/>
                      </a:lnTo>
                      <a:lnTo>
                        <a:pt x="0" y="6"/>
                      </a:lnTo>
                      <a:lnTo>
                        <a:pt x="4" y="18"/>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242" name="Freeform 342"/>
                <p:cNvSpPr>
                  <a:spLocks/>
                </p:cNvSpPr>
                <p:nvPr/>
              </p:nvSpPr>
              <p:spPr bwMode="auto">
                <a:xfrm>
                  <a:off x="587" y="2253"/>
                  <a:ext cx="44" cy="27"/>
                </a:xfrm>
                <a:custGeom>
                  <a:avLst/>
                  <a:gdLst>
                    <a:gd name="T0" fmla="*/ 22 w 44"/>
                    <a:gd name="T1" fmla="*/ 27 h 27"/>
                    <a:gd name="T2" fmla="*/ 26 w 44"/>
                    <a:gd name="T3" fmla="*/ 27 h 27"/>
                    <a:gd name="T4" fmla="*/ 30 w 44"/>
                    <a:gd name="T5" fmla="*/ 26 h 27"/>
                    <a:gd name="T6" fmla="*/ 34 w 44"/>
                    <a:gd name="T7" fmla="*/ 25 h 27"/>
                    <a:gd name="T8" fmla="*/ 37 w 44"/>
                    <a:gd name="T9" fmla="*/ 23 h 27"/>
                    <a:gd name="T10" fmla="*/ 40 w 44"/>
                    <a:gd name="T11" fmla="*/ 21 h 27"/>
                    <a:gd name="T12" fmla="*/ 42 w 44"/>
                    <a:gd name="T13" fmla="*/ 19 h 27"/>
                    <a:gd name="T14" fmla="*/ 43 w 44"/>
                    <a:gd name="T15" fmla="*/ 16 h 27"/>
                    <a:gd name="T16" fmla="*/ 44 w 44"/>
                    <a:gd name="T17" fmla="*/ 13 h 27"/>
                    <a:gd name="T18" fmla="*/ 43 w 44"/>
                    <a:gd name="T19" fmla="*/ 10 h 27"/>
                    <a:gd name="T20" fmla="*/ 42 w 44"/>
                    <a:gd name="T21" fmla="*/ 8 h 27"/>
                    <a:gd name="T22" fmla="*/ 40 w 44"/>
                    <a:gd name="T23" fmla="*/ 6 h 27"/>
                    <a:gd name="T24" fmla="*/ 37 w 44"/>
                    <a:gd name="T25" fmla="*/ 4 h 27"/>
                    <a:gd name="T26" fmla="*/ 34 w 44"/>
                    <a:gd name="T27" fmla="*/ 2 h 27"/>
                    <a:gd name="T28" fmla="*/ 30 w 44"/>
                    <a:gd name="T29" fmla="*/ 1 h 27"/>
                    <a:gd name="T30" fmla="*/ 26 w 44"/>
                    <a:gd name="T31" fmla="*/ 0 h 27"/>
                    <a:gd name="T32" fmla="*/ 22 w 44"/>
                    <a:gd name="T33" fmla="*/ 0 h 27"/>
                    <a:gd name="T34" fmla="*/ 18 w 44"/>
                    <a:gd name="T35" fmla="*/ 0 h 27"/>
                    <a:gd name="T36" fmla="*/ 15 w 44"/>
                    <a:gd name="T37" fmla="*/ 0 h 27"/>
                    <a:gd name="T38" fmla="*/ 12 w 44"/>
                    <a:gd name="T39" fmla="*/ 1 h 27"/>
                    <a:gd name="T40" fmla="*/ 9 w 44"/>
                    <a:gd name="T41" fmla="*/ 2 h 27"/>
                    <a:gd name="T42" fmla="*/ 7 w 44"/>
                    <a:gd name="T43" fmla="*/ 3 h 27"/>
                    <a:gd name="T44" fmla="*/ 4 w 44"/>
                    <a:gd name="T45" fmla="*/ 5 h 27"/>
                    <a:gd name="T46" fmla="*/ 2 w 44"/>
                    <a:gd name="T47" fmla="*/ 7 h 27"/>
                    <a:gd name="T48" fmla="*/ 1 w 44"/>
                    <a:gd name="T49" fmla="*/ 9 h 27"/>
                    <a:gd name="T50" fmla="*/ 1 w 44"/>
                    <a:gd name="T51" fmla="*/ 9 h 27"/>
                    <a:gd name="T52" fmla="*/ 0 w 44"/>
                    <a:gd name="T53" fmla="*/ 10 h 27"/>
                    <a:gd name="T54" fmla="*/ 0 w 44"/>
                    <a:gd name="T55" fmla="*/ 11 h 27"/>
                    <a:gd name="T56" fmla="*/ 0 w 44"/>
                    <a:gd name="T57" fmla="*/ 12 h 27"/>
                    <a:gd name="T58" fmla="*/ 0 w 44"/>
                    <a:gd name="T59" fmla="*/ 12 h 27"/>
                    <a:gd name="T60" fmla="*/ 0 w 44"/>
                    <a:gd name="T61" fmla="*/ 13 h 27"/>
                    <a:gd name="T62" fmla="*/ 0 w 44"/>
                    <a:gd name="T63" fmla="*/ 13 h 27"/>
                    <a:gd name="T64" fmla="*/ 0 w 44"/>
                    <a:gd name="T65" fmla="*/ 13 h 27"/>
                    <a:gd name="T66" fmla="*/ 0 w 44"/>
                    <a:gd name="T67" fmla="*/ 13 h 27"/>
                    <a:gd name="T68" fmla="*/ 0 w 44"/>
                    <a:gd name="T69" fmla="*/ 14 h 27"/>
                    <a:gd name="T70" fmla="*/ 0 w 44"/>
                    <a:gd name="T71" fmla="*/ 14 h 27"/>
                    <a:gd name="T72" fmla="*/ 0 w 44"/>
                    <a:gd name="T73" fmla="*/ 15 h 27"/>
                    <a:gd name="T74" fmla="*/ 0 w 44"/>
                    <a:gd name="T75" fmla="*/ 15 h 27"/>
                    <a:gd name="T76" fmla="*/ 1 w 44"/>
                    <a:gd name="T77" fmla="*/ 18 h 27"/>
                    <a:gd name="T78" fmla="*/ 2 w 44"/>
                    <a:gd name="T79" fmla="*/ 20 h 27"/>
                    <a:gd name="T80" fmla="*/ 4 w 44"/>
                    <a:gd name="T81" fmla="*/ 22 h 27"/>
                    <a:gd name="T82" fmla="*/ 7 w 44"/>
                    <a:gd name="T83" fmla="*/ 24 h 27"/>
                    <a:gd name="T84" fmla="*/ 10 w 44"/>
                    <a:gd name="T85" fmla="*/ 25 h 27"/>
                    <a:gd name="T86" fmla="*/ 14 w 44"/>
                    <a:gd name="T87" fmla="*/ 26 h 27"/>
                    <a:gd name="T88" fmla="*/ 18 w 44"/>
                    <a:gd name="T89" fmla="*/ 27 h 27"/>
                    <a:gd name="T90" fmla="*/ 22 w 44"/>
                    <a:gd name="T91" fmla="*/ 27 h 27"/>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4"/>
                    <a:gd name="T139" fmla="*/ 0 h 27"/>
                    <a:gd name="T140" fmla="*/ 44 w 44"/>
                    <a:gd name="T141" fmla="*/ 27 h 27"/>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4" h="27">
                      <a:moveTo>
                        <a:pt x="22" y="27"/>
                      </a:moveTo>
                      <a:lnTo>
                        <a:pt x="26" y="27"/>
                      </a:lnTo>
                      <a:lnTo>
                        <a:pt x="30" y="26"/>
                      </a:lnTo>
                      <a:lnTo>
                        <a:pt x="34" y="25"/>
                      </a:lnTo>
                      <a:lnTo>
                        <a:pt x="37" y="23"/>
                      </a:lnTo>
                      <a:lnTo>
                        <a:pt x="40" y="21"/>
                      </a:lnTo>
                      <a:lnTo>
                        <a:pt x="42" y="19"/>
                      </a:lnTo>
                      <a:lnTo>
                        <a:pt x="43" y="16"/>
                      </a:lnTo>
                      <a:lnTo>
                        <a:pt x="44" y="13"/>
                      </a:lnTo>
                      <a:lnTo>
                        <a:pt x="43" y="10"/>
                      </a:lnTo>
                      <a:lnTo>
                        <a:pt x="42" y="8"/>
                      </a:lnTo>
                      <a:lnTo>
                        <a:pt x="40" y="6"/>
                      </a:lnTo>
                      <a:lnTo>
                        <a:pt x="37" y="4"/>
                      </a:lnTo>
                      <a:lnTo>
                        <a:pt x="34" y="2"/>
                      </a:lnTo>
                      <a:lnTo>
                        <a:pt x="30" y="1"/>
                      </a:lnTo>
                      <a:lnTo>
                        <a:pt x="26" y="0"/>
                      </a:lnTo>
                      <a:lnTo>
                        <a:pt x="22" y="0"/>
                      </a:lnTo>
                      <a:lnTo>
                        <a:pt x="18" y="0"/>
                      </a:lnTo>
                      <a:lnTo>
                        <a:pt x="15" y="0"/>
                      </a:lnTo>
                      <a:lnTo>
                        <a:pt x="12" y="1"/>
                      </a:lnTo>
                      <a:lnTo>
                        <a:pt x="9" y="2"/>
                      </a:lnTo>
                      <a:lnTo>
                        <a:pt x="7" y="3"/>
                      </a:lnTo>
                      <a:lnTo>
                        <a:pt x="4" y="5"/>
                      </a:lnTo>
                      <a:lnTo>
                        <a:pt x="2" y="7"/>
                      </a:lnTo>
                      <a:lnTo>
                        <a:pt x="1" y="9"/>
                      </a:lnTo>
                      <a:lnTo>
                        <a:pt x="0" y="10"/>
                      </a:lnTo>
                      <a:lnTo>
                        <a:pt x="0" y="11"/>
                      </a:lnTo>
                      <a:lnTo>
                        <a:pt x="0" y="12"/>
                      </a:lnTo>
                      <a:lnTo>
                        <a:pt x="0" y="13"/>
                      </a:lnTo>
                      <a:lnTo>
                        <a:pt x="0" y="14"/>
                      </a:lnTo>
                      <a:lnTo>
                        <a:pt x="0" y="15"/>
                      </a:lnTo>
                      <a:lnTo>
                        <a:pt x="1" y="18"/>
                      </a:lnTo>
                      <a:lnTo>
                        <a:pt x="2" y="20"/>
                      </a:lnTo>
                      <a:lnTo>
                        <a:pt x="4" y="22"/>
                      </a:lnTo>
                      <a:lnTo>
                        <a:pt x="7" y="24"/>
                      </a:lnTo>
                      <a:lnTo>
                        <a:pt x="10" y="25"/>
                      </a:lnTo>
                      <a:lnTo>
                        <a:pt x="14" y="26"/>
                      </a:lnTo>
                      <a:lnTo>
                        <a:pt x="18" y="27"/>
                      </a:lnTo>
                      <a:lnTo>
                        <a:pt x="22" y="27"/>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243" name="Freeform 343"/>
                <p:cNvSpPr>
                  <a:spLocks/>
                </p:cNvSpPr>
                <p:nvPr/>
              </p:nvSpPr>
              <p:spPr bwMode="auto">
                <a:xfrm>
                  <a:off x="491" y="2261"/>
                  <a:ext cx="43" cy="28"/>
                </a:xfrm>
                <a:custGeom>
                  <a:avLst/>
                  <a:gdLst>
                    <a:gd name="T0" fmla="*/ 21 w 43"/>
                    <a:gd name="T1" fmla="*/ 28 h 28"/>
                    <a:gd name="T2" fmla="*/ 26 w 43"/>
                    <a:gd name="T3" fmla="*/ 27 h 28"/>
                    <a:gd name="T4" fmla="*/ 30 w 43"/>
                    <a:gd name="T5" fmla="*/ 26 h 28"/>
                    <a:gd name="T6" fmla="*/ 34 w 43"/>
                    <a:gd name="T7" fmla="*/ 25 h 28"/>
                    <a:gd name="T8" fmla="*/ 37 w 43"/>
                    <a:gd name="T9" fmla="*/ 24 h 28"/>
                    <a:gd name="T10" fmla="*/ 39 w 43"/>
                    <a:gd name="T11" fmla="*/ 21 h 28"/>
                    <a:gd name="T12" fmla="*/ 42 w 43"/>
                    <a:gd name="T13" fmla="*/ 19 h 28"/>
                    <a:gd name="T14" fmla="*/ 43 w 43"/>
                    <a:gd name="T15" fmla="*/ 17 h 28"/>
                    <a:gd name="T16" fmla="*/ 43 w 43"/>
                    <a:gd name="T17" fmla="*/ 14 h 28"/>
                    <a:gd name="T18" fmla="*/ 43 w 43"/>
                    <a:gd name="T19" fmla="*/ 11 h 28"/>
                    <a:gd name="T20" fmla="*/ 42 w 43"/>
                    <a:gd name="T21" fmla="*/ 9 h 28"/>
                    <a:gd name="T22" fmla="*/ 39 w 43"/>
                    <a:gd name="T23" fmla="*/ 7 h 28"/>
                    <a:gd name="T24" fmla="*/ 37 w 43"/>
                    <a:gd name="T25" fmla="*/ 4 h 28"/>
                    <a:gd name="T26" fmla="*/ 34 w 43"/>
                    <a:gd name="T27" fmla="*/ 3 h 28"/>
                    <a:gd name="T28" fmla="*/ 30 w 43"/>
                    <a:gd name="T29" fmla="*/ 1 h 28"/>
                    <a:gd name="T30" fmla="*/ 26 w 43"/>
                    <a:gd name="T31" fmla="*/ 1 h 28"/>
                    <a:gd name="T32" fmla="*/ 21 w 43"/>
                    <a:gd name="T33" fmla="*/ 0 h 28"/>
                    <a:gd name="T34" fmla="*/ 18 w 43"/>
                    <a:gd name="T35" fmla="*/ 1 h 28"/>
                    <a:gd name="T36" fmla="*/ 15 w 43"/>
                    <a:gd name="T37" fmla="*/ 1 h 28"/>
                    <a:gd name="T38" fmla="*/ 12 w 43"/>
                    <a:gd name="T39" fmla="*/ 2 h 28"/>
                    <a:gd name="T40" fmla="*/ 9 w 43"/>
                    <a:gd name="T41" fmla="*/ 3 h 28"/>
                    <a:gd name="T42" fmla="*/ 6 w 43"/>
                    <a:gd name="T43" fmla="*/ 4 h 28"/>
                    <a:gd name="T44" fmla="*/ 4 w 43"/>
                    <a:gd name="T45" fmla="*/ 5 h 28"/>
                    <a:gd name="T46" fmla="*/ 2 w 43"/>
                    <a:gd name="T47" fmla="*/ 7 h 28"/>
                    <a:gd name="T48" fmla="*/ 1 w 43"/>
                    <a:gd name="T49" fmla="*/ 9 h 28"/>
                    <a:gd name="T50" fmla="*/ 1 w 43"/>
                    <a:gd name="T51" fmla="*/ 10 h 28"/>
                    <a:gd name="T52" fmla="*/ 0 w 43"/>
                    <a:gd name="T53" fmla="*/ 11 h 28"/>
                    <a:gd name="T54" fmla="*/ 0 w 43"/>
                    <a:gd name="T55" fmla="*/ 12 h 28"/>
                    <a:gd name="T56" fmla="*/ 0 w 43"/>
                    <a:gd name="T57" fmla="*/ 14 h 28"/>
                    <a:gd name="T58" fmla="*/ 0 w 43"/>
                    <a:gd name="T59" fmla="*/ 14 h 28"/>
                    <a:gd name="T60" fmla="*/ 0 w 43"/>
                    <a:gd name="T61" fmla="*/ 14 h 28"/>
                    <a:gd name="T62" fmla="*/ 0 w 43"/>
                    <a:gd name="T63" fmla="*/ 15 h 28"/>
                    <a:gd name="T64" fmla="*/ 0 w 43"/>
                    <a:gd name="T65" fmla="*/ 15 h 28"/>
                    <a:gd name="T66" fmla="*/ 0 w 43"/>
                    <a:gd name="T67" fmla="*/ 15 h 28"/>
                    <a:gd name="T68" fmla="*/ 1 w 43"/>
                    <a:gd name="T69" fmla="*/ 18 h 28"/>
                    <a:gd name="T70" fmla="*/ 2 w 43"/>
                    <a:gd name="T71" fmla="*/ 20 h 28"/>
                    <a:gd name="T72" fmla="*/ 4 w 43"/>
                    <a:gd name="T73" fmla="*/ 22 h 28"/>
                    <a:gd name="T74" fmla="*/ 7 w 43"/>
                    <a:gd name="T75" fmla="*/ 24 h 28"/>
                    <a:gd name="T76" fmla="*/ 10 w 43"/>
                    <a:gd name="T77" fmla="*/ 26 h 28"/>
                    <a:gd name="T78" fmla="*/ 14 w 43"/>
                    <a:gd name="T79" fmla="*/ 27 h 28"/>
                    <a:gd name="T80" fmla="*/ 17 w 43"/>
                    <a:gd name="T81" fmla="*/ 27 h 28"/>
                    <a:gd name="T82" fmla="*/ 21 w 43"/>
                    <a:gd name="T83" fmla="*/ 28 h 28"/>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3"/>
                    <a:gd name="T127" fmla="*/ 0 h 28"/>
                    <a:gd name="T128" fmla="*/ 43 w 43"/>
                    <a:gd name="T129" fmla="*/ 28 h 28"/>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3" h="28">
                      <a:moveTo>
                        <a:pt x="21" y="28"/>
                      </a:moveTo>
                      <a:lnTo>
                        <a:pt x="26" y="27"/>
                      </a:lnTo>
                      <a:lnTo>
                        <a:pt x="30" y="26"/>
                      </a:lnTo>
                      <a:lnTo>
                        <a:pt x="34" y="25"/>
                      </a:lnTo>
                      <a:lnTo>
                        <a:pt x="37" y="24"/>
                      </a:lnTo>
                      <a:lnTo>
                        <a:pt x="39" y="21"/>
                      </a:lnTo>
                      <a:lnTo>
                        <a:pt x="42" y="19"/>
                      </a:lnTo>
                      <a:lnTo>
                        <a:pt x="43" y="17"/>
                      </a:lnTo>
                      <a:lnTo>
                        <a:pt x="43" y="14"/>
                      </a:lnTo>
                      <a:lnTo>
                        <a:pt x="43" y="11"/>
                      </a:lnTo>
                      <a:lnTo>
                        <a:pt x="42" y="9"/>
                      </a:lnTo>
                      <a:lnTo>
                        <a:pt x="39" y="7"/>
                      </a:lnTo>
                      <a:lnTo>
                        <a:pt x="37" y="4"/>
                      </a:lnTo>
                      <a:lnTo>
                        <a:pt x="34" y="3"/>
                      </a:lnTo>
                      <a:lnTo>
                        <a:pt x="30" y="1"/>
                      </a:lnTo>
                      <a:lnTo>
                        <a:pt x="26" y="1"/>
                      </a:lnTo>
                      <a:lnTo>
                        <a:pt x="21" y="0"/>
                      </a:lnTo>
                      <a:lnTo>
                        <a:pt x="18" y="1"/>
                      </a:lnTo>
                      <a:lnTo>
                        <a:pt x="15" y="1"/>
                      </a:lnTo>
                      <a:lnTo>
                        <a:pt x="12" y="2"/>
                      </a:lnTo>
                      <a:lnTo>
                        <a:pt x="9" y="3"/>
                      </a:lnTo>
                      <a:lnTo>
                        <a:pt x="6" y="4"/>
                      </a:lnTo>
                      <a:lnTo>
                        <a:pt x="4" y="5"/>
                      </a:lnTo>
                      <a:lnTo>
                        <a:pt x="2" y="7"/>
                      </a:lnTo>
                      <a:lnTo>
                        <a:pt x="1" y="9"/>
                      </a:lnTo>
                      <a:lnTo>
                        <a:pt x="1" y="10"/>
                      </a:lnTo>
                      <a:lnTo>
                        <a:pt x="0" y="11"/>
                      </a:lnTo>
                      <a:lnTo>
                        <a:pt x="0" y="12"/>
                      </a:lnTo>
                      <a:lnTo>
                        <a:pt x="0" y="14"/>
                      </a:lnTo>
                      <a:lnTo>
                        <a:pt x="0" y="15"/>
                      </a:lnTo>
                      <a:lnTo>
                        <a:pt x="1" y="18"/>
                      </a:lnTo>
                      <a:lnTo>
                        <a:pt x="2" y="20"/>
                      </a:lnTo>
                      <a:lnTo>
                        <a:pt x="4" y="22"/>
                      </a:lnTo>
                      <a:lnTo>
                        <a:pt x="7" y="24"/>
                      </a:lnTo>
                      <a:lnTo>
                        <a:pt x="10" y="26"/>
                      </a:lnTo>
                      <a:lnTo>
                        <a:pt x="14" y="27"/>
                      </a:lnTo>
                      <a:lnTo>
                        <a:pt x="17" y="27"/>
                      </a:lnTo>
                      <a:lnTo>
                        <a:pt x="21" y="28"/>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244" name="Freeform 344"/>
                <p:cNvSpPr>
                  <a:spLocks/>
                </p:cNvSpPr>
                <p:nvPr/>
              </p:nvSpPr>
              <p:spPr bwMode="auto">
                <a:xfrm>
                  <a:off x="621" y="2344"/>
                  <a:ext cx="301" cy="181"/>
                </a:xfrm>
                <a:custGeom>
                  <a:avLst/>
                  <a:gdLst>
                    <a:gd name="T0" fmla="*/ 292 w 301"/>
                    <a:gd name="T1" fmla="*/ 11 h 181"/>
                    <a:gd name="T2" fmla="*/ 296 w 301"/>
                    <a:gd name="T3" fmla="*/ 43 h 181"/>
                    <a:gd name="T4" fmla="*/ 291 w 301"/>
                    <a:gd name="T5" fmla="*/ 86 h 181"/>
                    <a:gd name="T6" fmla="*/ 282 w 301"/>
                    <a:gd name="T7" fmla="*/ 128 h 181"/>
                    <a:gd name="T8" fmla="*/ 274 w 301"/>
                    <a:gd name="T9" fmla="*/ 157 h 181"/>
                    <a:gd name="T10" fmla="*/ 218 w 301"/>
                    <a:gd name="T11" fmla="*/ 151 h 181"/>
                    <a:gd name="T12" fmla="*/ 240 w 301"/>
                    <a:gd name="T13" fmla="*/ 94 h 181"/>
                    <a:gd name="T14" fmla="*/ 234 w 301"/>
                    <a:gd name="T15" fmla="*/ 42 h 181"/>
                    <a:gd name="T16" fmla="*/ 222 w 301"/>
                    <a:gd name="T17" fmla="*/ 18 h 181"/>
                    <a:gd name="T18" fmla="*/ 214 w 301"/>
                    <a:gd name="T19" fmla="*/ 14 h 181"/>
                    <a:gd name="T20" fmla="*/ 217 w 301"/>
                    <a:gd name="T21" fmla="*/ 27 h 181"/>
                    <a:gd name="T22" fmla="*/ 227 w 301"/>
                    <a:gd name="T23" fmla="*/ 50 h 181"/>
                    <a:gd name="T24" fmla="*/ 231 w 301"/>
                    <a:gd name="T25" fmla="*/ 82 h 181"/>
                    <a:gd name="T26" fmla="*/ 225 w 301"/>
                    <a:gd name="T27" fmla="*/ 111 h 181"/>
                    <a:gd name="T28" fmla="*/ 217 w 301"/>
                    <a:gd name="T29" fmla="*/ 133 h 181"/>
                    <a:gd name="T30" fmla="*/ 210 w 301"/>
                    <a:gd name="T31" fmla="*/ 147 h 181"/>
                    <a:gd name="T32" fmla="*/ 184 w 301"/>
                    <a:gd name="T33" fmla="*/ 143 h 181"/>
                    <a:gd name="T34" fmla="*/ 182 w 301"/>
                    <a:gd name="T35" fmla="*/ 116 h 181"/>
                    <a:gd name="T36" fmla="*/ 171 w 301"/>
                    <a:gd name="T37" fmla="*/ 102 h 181"/>
                    <a:gd name="T38" fmla="*/ 173 w 301"/>
                    <a:gd name="T39" fmla="*/ 115 h 181"/>
                    <a:gd name="T40" fmla="*/ 173 w 301"/>
                    <a:gd name="T41" fmla="*/ 142 h 181"/>
                    <a:gd name="T42" fmla="*/ 167 w 301"/>
                    <a:gd name="T43" fmla="*/ 151 h 181"/>
                    <a:gd name="T44" fmla="*/ 139 w 301"/>
                    <a:gd name="T45" fmla="*/ 157 h 181"/>
                    <a:gd name="T46" fmla="*/ 147 w 301"/>
                    <a:gd name="T47" fmla="*/ 123 h 181"/>
                    <a:gd name="T48" fmla="*/ 144 w 301"/>
                    <a:gd name="T49" fmla="*/ 94 h 181"/>
                    <a:gd name="T50" fmla="*/ 135 w 301"/>
                    <a:gd name="T51" fmla="*/ 72 h 181"/>
                    <a:gd name="T52" fmla="*/ 126 w 301"/>
                    <a:gd name="T53" fmla="*/ 58 h 181"/>
                    <a:gd name="T54" fmla="*/ 121 w 301"/>
                    <a:gd name="T55" fmla="*/ 53 h 181"/>
                    <a:gd name="T56" fmla="*/ 139 w 301"/>
                    <a:gd name="T57" fmla="*/ 118 h 181"/>
                    <a:gd name="T58" fmla="*/ 128 w 301"/>
                    <a:gd name="T59" fmla="*/ 154 h 181"/>
                    <a:gd name="T60" fmla="*/ 118 w 301"/>
                    <a:gd name="T61" fmla="*/ 156 h 181"/>
                    <a:gd name="T62" fmla="*/ 99 w 301"/>
                    <a:gd name="T63" fmla="*/ 144 h 181"/>
                    <a:gd name="T64" fmla="*/ 78 w 301"/>
                    <a:gd name="T65" fmla="*/ 141 h 181"/>
                    <a:gd name="T66" fmla="*/ 58 w 301"/>
                    <a:gd name="T67" fmla="*/ 142 h 181"/>
                    <a:gd name="T68" fmla="*/ 44 w 301"/>
                    <a:gd name="T69" fmla="*/ 145 h 181"/>
                    <a:gd name="T70" fmla="*/ 38 w 301"/>
                    <a:gd name="T71" fmla="*/ 146 h 181"/>
                    <a:gd name="T72" fmla="*/ 47 w 301"/>
                    <a:gd name="T73" fmla="*/ 104 h 181"/>
                    <a:gd name="T74" fmla="*/ 42 w 301"/>
                    <a:gd name="T75" fmla="*/ 67 h 181"/>
                    <a:gd name="T76" fmla="*/ 37 w 301"/>
                    <a:gd name="T77" fmla="*/ 100 h 181"/>
                    <a:gd name="T78" fmla="*/ 19 w 301"/>
                    <a:gd name="T79" fmla="*/ 149 h 181"/>
                    <a:gd name="T80" fmla="*/ 2 w 301"/>
                    <a:gd name="T81" fmla="*/ 142 h 181"/>
                    <a:gd name="T82" fmla="*/ 7 w 301"/>
                    <a:gd name="T83" fmla="*/ 156 h 181"/>
                    <a:gd name="T84" fmla="*/ 25 w 301"/>
                    <a:gd name="T85" fmla="*/ 161 h 181"/>
                    <a:gd name="T86" fmla="*/ 35 w 301"/>
                    <a:gd name="T87" fmla="*/ 158 h 181"/>
                    <a:gd name="T88" fmla="*/ 71 w 301"/>
                    <a:gd name="T89" fmla="*/ 151 h 181"/>
                    <a:gd name="T90" fmla="*/ 95 w 301"/>
                    <a:gd name="T91" fmla="*/ 154 h 181"/>
                    <a:gd name="T92" fmla="*/ 109 w 301"/>
                    <a:gd name="T93" fmla="*/ 164 h 181"/>
                    <a:gd name="T94" fmla="*/ 117 w 301"/>
                    <a:gd name="T95" fmla="*/ 174 h 181"/>
                    <a:gd name="T96" fmla="*/ 120 w 301"/>
                    <a:gd name="T97" fmla="*/ 181 h 181"/>
                    <a:gd name="T98" fmla="*/ 276 w 301"/>
                    <a:gd name="T99" fmla="*/ 171 h 181"/>
                    <a:gd name="T100" fmla="*/ 294 w 301"/>
                    <a:gd name="T101" fmla="*/ 100 h 181"/>
                    <a:gd name="T102" fmla="*/ 301 w 301"/>
                    <a:gd name="T103" fmla="*/ 40 h 181"/>
                    <a:gd name="T104" fmla="*/ 298 w 301"/>
                    <a:gd name="T105" fmla="*/ 10 h 181"/>
                    <a:gd name="T106" fmla="*/ 290 w 301"/>
                    <a:gd name="T107" fmla="*/ 0 h 181"/>
                    <a:gd name="T108" fmla="*/ 283 w 301"/>
                    <a:gd name="T109" fmla="*/ 1 h 181"/>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301"/>
                    <a:gd name="T166" fmla="*/ 0 h 181"/>
                    <a:gd name="T167" fmla="*/ 301 w 301"/>
                    <a:gd name="T168" fmla="*/ 181 h 181"/>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301" h="181">
                      <a:moveTo>
                        <a:pt x="281" y="2"/>
                      </a:moveTo>
                      <a:lnTo>
                        <a:pt x="287" y="5"/>
                      </a:lnTo>
                      <a:lnTo>
                        <a:pt x="292" y="11"/>
                      </a:lnTo>
                      <a:lnTo>
                        <a:pt x="295" y="20"/>
                      </a:lnTo>
                      <a:lnTo>
                        <a:pt x="296" y="31"/>
                      </a:lnTo>
                      <a:lnTo>
                        <a:pt x="296" y="43"/>
                      </a:lnTo>
                      <a:lnTo>
                        <a:pt x="295" y="57"/>
                      </a:lnTo>
                      <a:lnTo>
                        <a:pt x="293" y="71"/>
                      </a:lnTo>
                      <a:lnTo>
                        <a:pt x="291" y="86"/>
                      </a:lnTo>
                      <a:lnTo>
                        <a:pt x="288" y="101"/>
                      </a:lnTo>
                      <a:lnTo>
                        <a:pt x="285" y="115"/>
                      </a:lnTo>
                      <a:lnTo>
                        <a:pt x="282" y="128"/>
                      </a:lnTo>
                      <a:lnTo>
                        <a:pt x="279" y="140"/>
                      </a:lnTo>
                      <a:lnTo>
                        <a:pt x="276" y="149"/>
                      </a:lnTo>
                      <a:lnTo>
                        <a:pt x="274" y="157"/>
                      </a:lnTo>
                      <a:lnTo>
                        <a:pt x="273" y="162"/>
                      </a:lnTo>
                      <a:lnTo>
                        <a:pt x="272" y="163"/>
                      </a:lnTo>
                      <a:lnTo>
                        <a:pt x="218" y="151"/>
                      </a:lnTo>
                      <a:lnTo>
                        <a:pt x="231" y="134"/>
                      </a:lnTo>
                      <a:lnTo>
                        <a:pt x="237" y="114"/>
                      </a:lnTo>
                      <a:lnTo>
                        <a:pt x="240" y="94"/>
                      </a:lnTo>
                      <a:lnTo>
                        <a:pt x="240" y="74"/>
                      </a:lnTo>
                      <a:lnTo>
                        <a:pt x="237" y="56"/>
                      </a:lnTo>
                      <a:lnTo>
                        <a:pt x="234" y="42"/>
                      </a:lnTo>
                      <a:lnTo>
                        <a:pt x="231" y="32"/>
                      </a:lnTo>
                      <a:lnTo>
                        <a:pt x="229" y="28"/>
                      </a:lnTo>
                      <a:lnTo>
                        <a:pt x="222" y="18"/>
                      </a:lnTo>
                      <a:lnTo>
                        <a:pt x="217" y="13"/>
                      </a:lnTo>
                      <a:lnTo>
                        <a:pt x="215" y="12"/>
                      </a:lnTo>
                      <a:lnTo>
                        <a:pt x="214" y="14"/>
                      </a:lnTo>
                      <a:lnTo>
                        <a:pt x="215" y="18"/>
                      </a:lnTo>
                      <a:lnTo>
                        <a:pt x="216" y="23"/>
                      </a:lnTo>
                      <a:lnTo>
                        <a:pt x="217" y="27"/>
                      </a:lnTo>
                      <a:lnTo>
                        <a:pt x="218" y="28"/>
                      </a:lnTo>
                      <a:lnTo>
                        <a:pt x="223" y="39"/>
                      </a:lnTo>
                      <a:lnTo>
                        <a:pt x="227" y="50"/>
                      </a:lnTo>
                      <a:lnTo>
                        <a:pt x="229" y="61"/>
                      </a:lnTo>
                      <a:lnTo>
                        <a:pt x="231" y="72"/>
                      </a:lnTo>
                      <a:lnTo>
                        <a:pt x="231" y="82"/>
                      </a:lnTo>
                      <a:lnTo>
                        <a:pt x="229" y="92"/>
                      </a:lnTo>
                      <a:lnTo>
                        <a:pt x="228" y="102"/>
                      </a:lnTo>
                      <a:lnTo>
                        <a:pt x="225" y="111"/>
                      </a:lnTo>
                      <a:lnTo>
                        <a:pt x="223" y="119"/>
                      </a:lnTo>
                      <a:lnTo>
                        <a:pt x="220" y="127"/>
                      </a:lnTo>
                      <a:lnTo>
                        <a:pt x="217" y="133"/>
                      </a:lnTo>
                      <a:lnTo>
                        <a:pt x="214" y="139"/>
                      </a:lnTo>
                      <a:lnTo>
                        <a:pt x="211" y="144"/>
                      </a:lnTo>
                      <a:lnTo>
                        <a:pt x="210" y="147"/>
                      </a:lnTo>
                      <a:lnTo>
                        <a:pt x="208" y="149"/>
                      </a:lnTo>
                      <a:lnTo>
                        <a:pt x="208" y="150"/>
                      </a:lnTo>
                      <a:lnTo>
                        <a:pt x="184" y="143"/>
                      </a:lnTo>
                      <a:lnTo>
                        <a:pt x="185" y="132"/>
                      </a:lnTo>
                      <a:lnTo>
                        <a:pt x="184" y="123"/>
                      </a:lnTo>
                      <a:lnTo>
                        <a:pt x="182" y="116"/>
                      </a:lnTo>
                      <a:lnTo>
                        <a:pt x="178" y="110"/>
                      </a:lnTo>
                      <a:lnTo>
                        <a:pt x="175" y="105"/>
                      </a:lnTo>
                      <a:lnTo>
                        <a:pt x="171" y="102"/>
                      </a:lnTo>
                      <a:lnTo>
                        <a:pt x="169" y="101"/>
                      </a:lnTo>
                      <a:lnTo>
                        <a:pt x="168" y="100"/>
                      </a:lnTo>
                      <a:lnTo>
                        <a:pt x="173" y="115"/>
                      </a:lnTo>
                      <a:lnTo>
                        <a:pt x="175" y="126"/>
                      </a:lnTo>
                      <a:lnTo>
                        <a:pt x="175" y="135"/>
                      </a:lnTo>
                      <a:lnTo>
                        <a:pt x="173" y="142"/>
                      </a:lnTo>
                      <a:lnTo>
                        <a:pt x="171" y="146"/>
                      </a:lnTo>
                      <a:lnTo>
                        <a:pt x="169" y="149"/>
                      </a:lnTo>
                      <a:lnTo>
                        <a:pt x="167" y="151"/>
                      </a:lnTo>
                      <a:lnTo>
                        <a:pt x="133" y="170"/>
                      </a:lnTo>
                      <a:lnTo>
                        <a:pt x="139" y="157"/>
                      </a:lnTo>
                      <a:lnTo>
                        <a:pt x="143" y="145"/>
                      </a:lnTo>
                      <a:lnTo>
                        <a:pt x="146" y="134"/>
                      </a:lnTo>
                      <a:lnTo>
                        <a:pt x="147" y="123"/>
                      </a:lnTo>
                      <a:lnTo>
                        <a:pt x="147" y="113"/>
                      </a:lnTo>
                      <a:lnTo>
                        <a:pt x="146" y="103"/>
                      </a:lnTo>
                      <a:lnTo>
                        <a:pt x="144" y="94"/>
                      </a:lnTo>
                      <a:lnTo>
                        <a:pt x="141" y="86"/>
                      </a:lnTo>
                      <a:lnTo>
                        <a:pt x="138" y="78"/>
                      </a:lnTo>
                      <a:lnTo>
                        <a:pt x="135" y="72"/>
                      </a:lnTo>
                      <a:lnTo>
                        <a:pt x="132" y="67"/>
                      </a:lnTo>
                      <a:lnTo>
                        <a:pt x="128" y="62"/>
                      </a:lnTo>
                      <a:lnTo>
                        <a:pt x="126" y="58"/>
                      </a:lnTo>
                      <a:lnTo>
                        <a:pt x="123" y="55"/>
                      </a:lnTo>
                      <a:lnTo>
                        <a:pt x="122" y="54"/>
                      </a:lnTo>
                      <a:lnTo>
                        <a:pt x="121" y="53"/>
                      </a:lnTo>
                      <a:lnTo>
                        <a:pt x="133" y="78"/>
                      </a:lnTo>
                      <a:lnTo>
                        <a:pt x="138" y="100"/>
                      </a:lnTo>
                      <a:lnTo>
                        <a:pt x="139" y="118"/>
                      </a:lnTo>
                      <a:lnTo>
                        <a:pt x="137" y="133"/>
                      </a:lnTo>
                      <a:lnTo>
                        <a:pt x="133" y="146"/>
                      </a:lnTo>
                      <a:lnTo>
                        <a:pt x="128" y="154"/>
                      </a:lnTo>
                      <a:lnTo>
                        <a:pt x="125" y="160"/>
                      </a:lnTo>
                      <a:lnTo>
                        <a:pt x="123" y="161"/>
                      </a:lnTo>
                      <a:lnTo>
                        <a:pt x="118" y="156"/>
                      </a:lnTo>
                      <a:lnTo>
                        <a:pt x="112" y="151"/>
                      </a:lnTo>
                      <a:lnTo>
                        <a:pt x="106" y="147"/>
                      </a:lnTo>
                      <a:lnTo>
                        <a:pt x="99" y="144"/>
                      </a:lnTo>
                      <a:lnTo>
                        <a:pt x="92" y="143"/>
                      </a:lnTo>
                      <a:lnTo>
                        <a:pt x="85" y="141"/>
                      </a:lnTo>
                      <a:lnTo>
                        <a:pt x="78" y="141"/>
                      </a:lnTo>
                      <a:lnTo>
                        <a:pt x="71" y="141"/>
                      </a:lnTo>
                      <a:lnTo>
                        <a:pt x="65" y="141"/>
                      </a:lnTo>
                      <a:lnTo>
                        <a:pt x="58" y="142"/>
                      </a:lnTo>
                      <a:lnTo>
                        <a:pt x="53" y="143"/>
                      </a:lnTo>
                      <a:lnTo>
                        <a:pt x="48" y="144"/>
                      </a:lnTo>
                      <a:lnTo>
                        <a:pt x="44" y="145"/>
                      </a:lnTo>
                      <a:lnTo>
                        <a:pt x="41" y="146"/>
                      </a:lnTo>
                      <a:lnTo>
                        <a:pt x="38" y="146"/>
                      </a:lnTo>
                      <a:lnTo>
                        <a:pt x="44" y="133"/>
                      </a:lnTo>
                      <a:lnTo>
                        <a:pt x="46" y="119"/>
                      </a:lnTo>
                      <a:lnTo>
                        <a:pt x="47" y="104"/>
                      </a:lnTo>
                      <a:lnTo>
                        <a:pt x="46" y="90"/>
                      </a:lnTo>
                      <a:lnTo>
                        <a:pt x="44" y="77"/>
                      </a:lnTo>
                      <a:lnTo>
                        <a:pt x="42" y="67"/>
                      </a:lnTo>
                      <a:lnTo>
                        <a:pt x="41" y="61"/>
                      </a:lnTo>
                      <a:lnTo>
                        <a:pt x="40" y="58"/>
                      </a:lnTo>
                      <a:lnTo>
                        <a:pt x="37" y="100"/>
                      </a:lnTo>
                      <a:lnTo>
                        <a:pt x="32" y="127"/>
                      </a:lnTo>
                      <a:lnTo>
                        <a:pt x="26" y="143"/>
                      </a:lnTo>
                      <a:lnTo>
                        <a:pt x="19" y="149"/>
                      </a:lnTo>
                      <a:lnTo>
                        <a:pt x="12" y="149"/>
                      </a:lnTo>
                      <a:lnTo>
                        <a:pt x="6" y="146"/>
                      </a:lnTo>
                      <a:lnTo>
                        <a:pt x="2" y="142"/>
                      </a:lnTo>
                      <a:lnTo>
                        <a:pt x="0" y="140"/>
                      </a:lnTo>
                      <a:lnTo>
                        <a:pt x="3" y="150"/>
                      </a:lnTo>
                      <a:lnTo>
                        <a:pt x="7" y="156"/>
                      </a:lnTo>
                      <a:lnTo>
                        <a:pt x="13" y="160"/>
                      </a:lnTo>
                      <a:lnTo>
                        <a:pt x="19" y="161"/>
                      </a:lnTo>
                      <a:lnTo>
                        <a:pt x="25" y="161"/>
                      </a:lnTo>
                      <a:lnTo>
                        <a:pt x="30" y="160"/>
                      </a:lnTo>
                      <a:lnTo>
                        <a:pt x="34" y="159"/>
                      </a:lnTo>
                      <a:lnTo>
                        <a:pt x="35" y="158"/>
                      </a:lnTo>
                      <a:lnTo>
                        <a:pt x="49" y="154"/>
                      </a:lnTo>
                      <a:lnTo>
                        <a:pt x="60" y="152"/>
                      </a:lnTo>
                      <a:lnTo>
                        <a:pt x="71" y="151"/>
                      </a:lnTo>
                      <a:lnTo>
                        <a:pt x="80" y="151"/>
                      </a:lnTo>
                      <a:lnTo>
                        <a:pt x="88" y="152"/>
                      </a:lnTo>
                      <a:lnTo>
                        <a:pt x="95" y="154"/>
                      </a:lnTo>
                      <a:lnTo>
                        <a:pt x="101" y="157"/>
                      </a:lnTo>
                      <a:lnTo>
                        <a:pt x="105" y="160"/>
                      </a:lnTo>
                      <a:lnTo>
                        <a:pt x="109" y="164"/>
                      </a:lnTo>
                      <a:lnTo>
                        <a:pt x="113" y="167"/>
                      </a:lnTo>
                      <a:lnTo>
                        <a:pt x="115" y="171"/>
                      </a:lnTo>
                      <a:lnTo>
                        <a:pt x="117" y="174"/>
                      </a:lnTo>
                      <a:lnTo>
                        <a:pt x="119" y="177"/>
                      </a:lnTo>
                      <a:lnTo>
                        <a:pt x="119" y="179"/>
                      </a:lnTo>
                      <a:lnTo>
                        <a:pt x="120" y="181"/>
                      </a:lnTo>
                      <a:lnTo>
                        <a:pt x="183" y="158"/>
                      </a:lnTo>
                      <a:lnTo>
                        <a:pt x="276" y="171"/>
                      </a:lnTo>
                      <a:lnTo>
                        <a:pt x="281" y="161"/>
                      </a:lnTo>
                      <a:lnTo>
                        <a:pt x="289" y="128"/>
                      </a:lnTo>
                      <a:lnTo>
                        <a:pt x="294" y="100"/>
                      </a:lnTo>
                      <a:lnTo>
                        <a:pt x="298" y="76"/>
                      </a:lnTo>
                      <a:lnTo>
                        <a:pt x="300" y="56"/>
                      </a:lnTo>
                      <a:lnTo>
                        <a:pt x="301" y="40"/>
                      </a:lnTo>
                      <a:lnTo>
                        <a:pt x="301" y="27"/>
                      </a:lnTo>
                      <a:lnTo>
                        <a:pt x="300" y="17"/>
                      </a:lnTo>
                      <a:lnTo>
                        <a:pt x="298" y="10"/>
                      </a:lnTo>
                      <a:lnTo>
                        <a:pt x="296" y="5"/>
                      </a:lnTo>
                      <a:lnTo>
                        <a:pt x="293" y="2"/>
                      </a:lnTo>
                      <a:lnTo>
                        <a:pt x="290" y="0"/>
                      </a:lnTo>
                      <a:lnTo>
                        <a:pt x="287" y="0"/>
                      </a:lnTo>
                      <a:lnTo>
                        <a:pt x="285" y="0"/>
                      </a:lnTo>
                      <a:lnTo>
                        <a:pt x="283" y="1"/>
                      </a:lnTo>
                      <a:lnTo>
                        <a:pt x="281" y="1"/>
                      </a:lnTo>
                      <a:lnTo>
                        <a:pt x="281" y="2"/>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245" name="Freeform 345"/>
                <p:cNvSpPr>
                  <a:spLocks/>
                </p:cNvSpPr>
                <p:nvPr/>
              </p:nvSpPr>
              <p:spPr bwMode="auto">
                <a:xfrm>
                  <a:off x="492" y="2108"/>
                  <a:ext cx="418" cy="418"/>
                </a:xfrm>
                <a:custGeom>
                  <a:avLst/>
                  <a:gdLst>
                    <a:gd name="T0" fmla="*/ 409 w 418"/>
                    <a:gd name="T1" fmla="*/ 71 h 418"/>
                    <a:gd name="T2" fmla="*/ 400 w 418"/>
                    <a:gd name="T3" fmla="*/ 53 h 418"/>
                    <a:gd name="T4" fmla="*/ 388 w 418"/>
                    <a:gd name="T5" fmla="*/ 71 h 418"/>
                    <a:gd name="T6" fmla="*/ 390 w 418"/>
                    <a:gd name="T7" fmla="*/ 88 h 418"/>
                    <a:gd name="T8" fmla="*/ 368 w 418"/>
                    <a:gd name="T9" fmla="*/ 123 h 418"/>
                    <a:gd name="T10" fmla="*/ 322 w 418"/>
                    <a:gd name="T11" fmla="*/ 149 h 418"/>
                    <a:gd name="T12" fmla="*/ 274 w 418"/>
                    <a:gd name="T13" fmla="*/ 148 h 418"/>
                    <a:gd name="T14" fmla="*/ 260 w 418"/>
                    <a:gd name="T15" fmla="*/ 127 h 418"/>
                    <a:gd name="T16" fmla="*/ 271 w 418"/>
                    <a:gd name="T17" fmla="*/ 97 h 418"/>
                    <a:gd name="T18" fmla="*/ 306 w 418"/>
                    <a:gd name="T19" fmla="*/ 67 h 418"/>
                    <a:gd name="T20" fmla="*/ 352 w 418"/>
                    <a:gd name="T21" fmla="*/ 54 h 418"/>
                    <a:gd name="T22" fmla="*/ 382 w 418"/>
                    <a:gd name="T23" fmla="*/ 63 h 418"/>
                    <a:gd name="T24" fmla="*/ 395 w 418"/>
                    <a:gd name="T25" fmla="*/ 49 h 418"/>
                    <a:gd name="T26" fmla="*/ 368 w 418"/>
                    <a:gd name="T27" fmla="*/ 36 h 418"/>
                    <a:gd name="T28" fmla="*/ 331 w 418"/>
                    <a:gd name="T29" fmla="*/ 21 h 418"/>
                    <a:gd name="T30" fmla="*/ 317 w 418"/>
                    <a:gd name="T31" fmla="*/ 38 h 418"/>
                    <a:gd name="T32" fmla="*/ 295 w 418"/>
                    <a:gd name="T33" fmla="*/ 49 h 418"/>
                    <a:gd name="T34" fmla="*/ 267 w 418"/>
                    <a:gd name="T35" fmla="*/ 61 h 418"/>
                    <a:gd name="T36" fmla="*/ 252 w 418"/>
                    <a:gd name="T37" fmla="*/ 93 h 418"/>
                    <a:gd name="T38" fmla="*/ 245 w 418"/>
                    <a:gd name="T39" fmla="*/ 119 h 418"/>
                    <a:gd name="T40" fmla="*/ 249 w 418"/>
                    <a:gd name="T41" fmla="*/ 146 h 418"/>
                    <a:gd name="T42" fmla="*/ 282 w 418"/>
                    <a:gd name="T43" fmla="*/ 170 h 418"/>
                    <a:gd name="T44" fmla="*/ 251 w 418"/>
                    <a:gd name="T45" fmla="*/ 196 h 418"/>
                    <a:gd name="T46" fmla="*/ 199 w 418"/>
                    <a:gd name="T47" fmla="*/ 206 h 418"/>
                    <a:gd name="T48" fmla="*/ 171 w 418"/>
                    <a:gd name="T49" fmla="*/ 223 h 418"/>
                    <a:gd name="T50" fmla="*/ 135 w 418"/>
                    <a:gd name="T51" fmla="*/ 210 h 418"/>
                    <a:gd name="T52" fmla="*/ 108 w 418"/>
                    <a:gd name="T53" fmla="*/ 204 h 418"/>
                    <a:gd name="T54" fmla="*/ 86 w 418"/>
                    <a:gd name="T55" fmla="*/ 217 h 418"/>
                    <a:gd name="T56" fmla="*/ 72 w 418"/>
                    <a:gd name="T57" fmla="*/ 204 h 418"/>
                    <a:gd name="T58" fmla="*/ 38 w 418"/>
                    <a:gd name="T59" fmla="*/ 183 h 418"/>
                    <a:gd name="T60" fmla="*/ 24 w 418"/>
                    <a:gd name="T61" fmla="*/ 205 h 418"/>
                    <a:gd name="T62" fmla="*/ 59 w 418"/>
                    <a:gd name="T63" fmla="*/ 208 h 418"/>
                    <a:gd name="T64" fmla="*/ 88 w 418"/>
                    <a:gd name="T65" fmla="*/ 224 h 418"/>
                    <a:gd name="T66" fmla="*/ 31 w 418"/>
                    <a:gd name="T67" fmla="*/ 282 h 418"/>
                    <a:gd name="T68" fmla="*/ 13 w 418"/>
                    <a:gd name="T69" fmla="*/ 207 h 418"/>
                    <a:gd name="T70" fmla="*/ 18 w 418"/>
                    <a:gd name="T71" fmla="*/ 418 h 418"/>
                    <a:gd name="T72" fmla="*/ 121 w 418"/>
                    <a:gd name="T73" fmla="*/ 412 h 418"/>
                    <a:gd name="T74" fmla="*/ 124 w 418"/>
                    <a:gd name="T75" fmla="*/ 219 h 418"/>
                    <a:gd name="T76" fmla="*/ 172 w 418"/>
                    <a:gd name="T77" fmla="*/ 239 h 418"/>
                    <a:gd name="T78" fmla="*/ 206 w 418"/>
                    <a:gd name="T79" fmla="*/ 217 h 418"/>
                    <a:gd name="T80" fmla="*/ 261 w 418"/>
                    <a:gd name="T81" fmla="*/ 204 h 418"/>
                    <a:gd name="T82" fmla="*/ 292 w 418"/>
                    <a:gd name="T83" fmla="*/ 221 h 418"/>
                    <a:gd name="T84" fmla="*/ 330 w 418"/>
                    <a:gd name="T85" fmla="*/ 216 h 418"/>
                    <a:gd name="T86" fmla="*/ 391 w 418"/>
                    <a:gd name="T87" fmla="*/ 232 h 418"/>
                    <a:gd name="T88" fmla="*/ 404 w 418"/>
                    <a:gd name="T89" fmla="*/ 179 h 418"/>
                    <a:gd name="T90" fmla="*/ 384 w 418"/>
                    <a:gd name="T91" fmla="*/ 150 h 418"/>
                    <a:gd name="T92" fmla="*/ 382 w 418"/>
                    <a:gd name="T93" fmla="*/ 177 h 418"/>
                    <a:gd name="T94" fmla="*/ 386 w 418"/>
                    <a:gd name="T95" fmla="*/ 184 h 418"/>
                    <a:gd name="T96" fmla="*/ 367 w 418"/>
                    <a:gd name="T97" fmla="*/ 211 h 418"/>
                    <a:gd name="T98" fmla="*/ 339 w 418"/>
                    <a:gd name="T99" fmla="*/ 196 h 418"/>
                    <a:gd name="T100" fmla="*/ 330 w 418"/>
                    <a:gd name="T101" fmla="*/ 202 h 418"/>
                    <a:gd name="T102" fmla="*/ 313 w 418"/>
                    <a:gd name="T103" fmla="*/ 202 h 418"/>
                    <a:gd name="T104" fmla="*/ 286 w 418"/>
                    <a:gd name="T105" fmla="*/ 199 h 418"/>
                    <a:gd name="T106" fmla="*/ 294 w 418"/>
                    <a:gd name="T107" fmla="*/ 174 h 418"/>
                    <a:gd name="T108" fmla="*/ 304 w 418"/>
                    <a:gd name="T109" fmla="*/ 164 h 418"/>
                    <a:gd name="T110" fmla="*/ 332 w 418"/>
                    <a:gd name="T111" fmla="*/ 161 h 418"/>
                    <a:gd name="T112" fmla="*/ 340 w 418"/>
                    <a:gd name="T113" fmla="*/ 156 h 418"/>
                    <a:gd name="T114" fmla="*/ 353 w 418"/>
                    <a:gd name="T115" fmla="*/ 148 h 418"/>
                    <a:gd name="T116" fmla="*/ 389 w 418"/>
                    <a:gd name="T117" fmla="*/ 142 h 418"/>
                    <a:gd name="T118" fmla="*/ 395 w 418"/>
                    <a:gd name="T119" fmla="*/ 112 h 418"/>
                    <a:gd name="T120" fmla="*/ 410 w 418"/>
                    <a:gd name="T121" fmla="*/ 110 h 418"/>
                    <a:gd name="T122" fmla="*/ 415 w 418"/>
                    <a:gd name="T123" fmla="*/ 95 h 418"/>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18"/>
                    <a:gd name="T187" fmla="*/ 0 h 418"/>
                    <a:gd name="T188" fmla="*/ 418 w 418"/>
                    <a:gd name="T189" fmla="*/ 418 h 418"/>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18" h="418">
                      <a:moveTo>
                        <a:pt x="407" y="92"/>
                      </a:moveTo>
                      <a:lnTo>
                        <a:pt x="407" y="90"/>
                      </a:lnTo>
                      <a:lnTo>
                        <a:pt x="408" y="88"/>
                      </a:lnTo>
                      <a:lnTo>
                        <a:pt x="408" y="86"/>
                      </a:lnTo>
                      <a:lnTo>
                        <a:pt x="409" y="84"/>
                      </a:lnTo>
                      <a:lnTo>
                        <a:pt x="409" y="81"/>
                      </a:lnTo>
                      <a:lnTo>
                        <a:pt x="410" y="77"/>
                      </a:lnTo>
                      <a:lnTo>
                        <a:pt x="410" y="74"/>
                      </a:lnTo>
                      <a:lnTo>
                        <a:pt x="409" y="71"/>
                      </a:lnTo>
                      <a:lnTo>
                        <a:pt x="409" y="69"/>
                      </a:lnTo>
                      <a:lnTo>
                        <a:pt x="409" y="67"/>
                      </a:lnTo>
                      <a:lnTo>
                        <a:pt x="408" y="66"/>
                      </a:lnTo>
                      <a:lnTo>
                        <a:pt x="408" y="64"/>
                      </a:lnTo>
                      <a:lnTo>
                        <a:pt x="406" y="61"/>
                      </a:lnTo>
                      <a:lnTo>
                        <a:pt x="405" y="58"/>
                      </a:lnTo>
                      <a:lnTo>
                        <a:pt x="403" y="55"/>
                      </a:lnTo>
                      <a:lnTo>
                        <a:pt x="400" y="53"/>
                      </a:lnTo>
                      <a:lnTo>
                        <a:pt x="384" y="65"/>
                      </a:lnTo>
                      <a:lnTo>
                        <a:pt x="385" y="66"/>
                      </a:lnTo>
                      <a:lnTo>
                        <a:pt x="386" y="67"/>
                      </a:lnTo>
                      <a:lnTo>
                        <a:pt x="387" y="68"/>
                      </a:lnTo>
                      <a:lnTo>
                        <a:pt x="387" y="69"/>
                      </a:lnTo>
                      <a:lnTo>
                        <a:pt x="388" y="70"/>
                      </a:lnTo>
                      <a:lnTo>
                        <a:pt x="388" y="71"/>
                      </a:lnTo>
                      <a:lnTo>
                        <a:pt x="389" y="71"/>
                      </a:lnTo>
                      <a:lnTo>
                        <a:pt x="389" y="72"/>
                      </a:lnTo>
                      <a:lnTo>
                        <a:pt x="389" y="73"/>
                      </a:lnTo>
                      <a:lnTo>
                        <a:pt x="390" y="76"/>
                      </a:lnTo>
                      <a:lnTo>
                        <a:pt x="391" y="78"/>
                      </a:lnTo>
                      <a:lnTo>
                        <a:pt x="391" y="81"/>
                      </a:lnTo>
                      <a:lnTo>
                        <a:pt x="391" y="84"/>
                      </a:lnTo>
                      <a:lnTo>
                        <a:pt x="390" y="88"/>
                      </a:lnTo>
                      <a:lnTo>
                        <a:pt x="389" y="92"/>
                      </a:lnTo>
                      <a:lnTo>
                        <a:pt x="388" y="96"/>
                      </a:lnTo>
                      <a:lnTo>
                        <a:pt x="386" y="100"/>
                      </a:lnTo>
                      <a:lnTo>
                        <a:pt x="384" y="104"/>
                      </a:lnTo>
                      <a:lnTo>
                        <a:pt x="382" y="108"/>
                      </a:lnTo>
                      <a:lnTo>
                        <a:pt x="379" y="112"/>
                      </a:lnTo>
                      <a:lnTo>
                        <a:pt x="375" y="115"/>
                      </a:lnTo>
                      <a:lnTo>
                        <a:pt x="372" y="119"/>
                      </a:lnTo>
                      <a:lnTo>
                        <a:pt x="368" y="123"/>
                      </a:lnTo>
                      <a:lnTo>
                        <a:pt x="364" y="127"/>
                      </a:lnTo>
                      <a:lnTo>
                        <a:pt x="359" y="130"/>
                      </a:lnTo>
                      <a:lnTo>
                        <a:pt x="355" y="134"/>
                      </a:lnTo>
                      <a:lnTo>
                        <a:pt x="350" y="137"/>
                      </a:lnTo>
                      <a:lnTo>
                        <a:pt x="345" y="140"/>
                      </a:lnTo>
                      <a:lnTo>
                        <a:pt x="339" y="142"/>
                      </a:lnTo>
                      <a:lnTo>
                        <a:pt x="333" y="145"/>
                      </a:lnTo>
                      <a:lnTo>
                        <a:pt x="328" y="148"/>
                      </a:lnTo>
                      <a:lnTo>
                        <a:pt x="322" y="149"/>
                      </a:lnTo>
                      <a:lnTo>
                        <a:pt x="316" y="151"/>
                      </a:lnTo>
                      <a:lnTo>
                        <a:pt x="311" y="152"/>
                      </a:lnTo>
                      <a:lnTo>
                        <a:pt x="306" y="153"/>
                      </a:lnTo>
                      <a:lnTo>
                        <a:pt x="300" y="153"/>
                      </a:lnTo>
                      <a:lnTo>
                        <a:pt x="295" y="154"/>
                      </a:lnTo>
                      <a:lnTo>
                        <a:pt x="289" y="153"/>
                      </a:lnTo>
                      <a:lnTo>
                        <a:pt x="283" y="152"/>
                      </a:lnTo>
                      <a:lnTo>
                        <a:pt x="278" y="150"/>
                      </a:lnTo>
                      <a:lnTo>
                        <a:pt x="274" y="148"/>
                      </a:lnTo>
                      <a:lnTo>
                        <a:pt x="269" y="146"/>
                      </a:lnTo>
                      <a:lnTo>
                        <a:pt x="266" y="142"/>
                      </a:lnTo>
                      <a:lnTo>
                        <a:pt x="263" y="139"/>
                      </a:lnTo>
                      <a:lnTo>
                        <a:pt x="261" y="135"/>
                      </a:lnTo>
                      <a:lnTo>
                        <a:pt x="261" y="133"/>
                      </a:lnTo>
                      <a:lnTo>
                        <a:pt x="261" y="132"/>
                      </a:lnTo>
                      <a:lnTo>
                        <a:pt x="260" y="131"/>
                      </a:lnTo>
                      <a:lnTo>
                        <a:pt x="260" y="129"/>
                      </a:lnTo>
                      <a:lnTo>
                        <a:pt x="260" y="127"/>
                      </a:lnTo>
                      <a:lnTo>
                        <a:pt x="260" y="125"/>
                      </a:lnTo>
                      <a:lnTo>
                        <a:pt x="260" y="122"/>
                      </a:lnTo>
                      <a:lnTo>
                        <a:pt x="260" y="119"/>
                      </a:lnTo>
                      <a:lnTo>
                        <a:pt x="261" y="115"/>
                      </a:lnTo>
                      <a:lnTo>
                        <a:pt x="262" y="112"/>
                      </a:lnTo>
                      <a:lnTo>
                        <a:pt x="264" y="108"/>
                      </a:lnTo>
                      <a:lnTo>
                        <a:pt x="266" y="105"/>
                      </a:lnTo>
                      <a:lnTo>
                        <a:pt x="268" y="101"/>
                      </a:lnTo>
                      <a:lnTo>
                        <a:pt x="271" y="97"/>
                      </a:lnTo>
                      <a:lnTo>
                        <a:pt x="273" y="94"/>
                      </a:lnTo>
                      <a:lnTo>
                        <a:pt x="277" y="90"/>
                      </a:lnTo>
                      <a:lnTo>
                        <a:pt x="280" y="86"/>
                      </a:lnTo>
                      <a:lnTo>
                        <a:pt x="284" y="83"/>
                      </a:lnTo>
                      <a:lnTo>
                        <a:pt x="288" y="80"/>
                      </a:lnTo>
                      <a:lnTo>
                        <a:pt x="292" y="76"/>
                      </a:lnTo>
                      <a:lnTo>
                        <a:pt x="297" y="73"/>
                      </a:lnTo>
                      <a:lnTo>
                        <a:pt x="301" y="70"/>
                      </a:lnTo>
                      <a:lnTo>
                        <a:pt x="306" y="67"/>
                      </a:lnTo>
                      <a:lnTo>
                        <a:pt x="311" y="65"/>
                      </a:lnTo>
                      <a:lnTo>
                        <a:pt x="317" y="62"/>
                      </a:lnTo>
                      <a:lnTo>
                        <a:pt x="322" y="61"/>
                      </a:lnTo>
                      <a:lnTo>
                        <a:pt x="327" y="59"/>
                      </a:lnTo>
                      <a:lnTo>
                        <a:pt x="332" y="57"/>
                      </a:lnTo>
                      <a:lnTo>
                        <a:pt x="338" y="56"/>
                      </a:lnTo>
                      <a:lnTo>
                        <a:pt x="343" y="55"/>
                      </a:lnTo>
                      <a:lnTo>
                        <a:pt x="348" y="54"/>
                      </a:lnTo>
                      <a:lnTo>
                        <a:pt x="352" y="54"/>
                      </a:lnTo>
                      <a:lnTo>
                        <a:pt x="357" y="54"/>
                      </a:lnTo>
                      <a:lnTo>
                        <a:pt x="361" y="55"/>
                      </a:lnTo>
                      <a:lnTo>
                        <a:pt x="365" y="55"/>
                      </a:lnTo>
                      <a:lnTo>
                        <a:pt x="369" y="56"/>
                      </a:lnTo>
                      <a:lnTo>
                        <a:pt x="373" y="57"/>
                      </a:lnTo>
                      <a:lnTo>
                        <a:pt x="376" y="59"/>
                      </a:lnTo>
                      <a:lnTo>
                        <a:pt x="379" y="60"/>
                      </a:lnTo>
                      <a:lnTo>
                        <a:pt x="382" y="62"/>
                      </a:lnTo>
                      <a:lnTo>
                        <a:pt x="382" y="63"/>
                      </a:lnTo>
                      <a:lnTo>
                        <a:pt x="383" y="63"/>
                      </a:lnTo>
                      <a:lnTo>
                        <a:pt x="384" y="64"/>
                      </a:lnTo>
                      <a:lnTo>
                        <a:pt x="384" y="65"/>
                      </a:lnTo>
                      <a:lnTo>
                        <a:pt x="400" y="53"/>
                      </a:lnTo>
                      <a:lnTo>
                        <a:pt x="399" y="52"/>
                      </a:lnTo>
                      <a:lnTo>
                        <a:pt x="397" y="51"/>
                      </a:lnTo>
                      <a:lnTo>
                        <a:pt x="396" y="50"/>
                      </a:lnTo>
                      <a:lnTo>
                        <a:pt x="395" y="49"/>
                      </a:lnTo>
                      <a:lnTo>
                        <a:pt x="387" y="41"/>
                      </a:lnTo>
                      <a:lnTo>
                        <a:pt x="396" y="14"/>
                      </a:lnTo>
                      <a:lnTo>
                        <a:pt x="376" y="0"/>
                      </a:lnTo>
                      <a:lnTo>
                        <a:pt x="368" y="17"/>
                      </a:lnTo>
                      <a:lnTo>
                        <a:pt x="380" y="23"/>
                      </a:lnTo>
                      <a:lnTo>
                        <a:pt x="374" y="38"/>
                      </a:lnTo>
                      <a:lnTo>
                        <a:pt x="372" y="37"/>
                      </a:lnTo>
                      <a:lnTo>
                        <a:pt x="368" y="36"/>
                      </a:lnTo>
                      <a:lnTo>
                        <a:pt x="365" y="35"/>
                      </a:lnTo>
                      <a:lnTo>
                        <a:pt x="361" y="34"/>
                      </a:lnTo>
                      <a:lnTo>
                        <a:pt x="358" y="34"/>
                      </a:lnTo>
                      <a:lnTo>
                        <a:pt x="355" y="34"/>
                      </a:lnTo>
                      <a:lnTo>
                        <a:pt x="353" y="34"/>
                      </a:lnTo>
                      <a:lnTo>
                        <a:pt x="352" y="34"/>
                      </a:lnTo>
                      <a:lnTo>
                        <a:pt x="353" y="6"/>
                      </a:lnTo>
                      <a:lnTo>
                        <a:pt x="332" y="3"/>
                      </a:lnTo>
                      <a:lnTo>
                        <a:pt x="331" y="21"/>
                      </a:lnTo>
                      <a:lnTo>
                        <a:pt x="342" y="20"/>
                      </a:lnTo>
                      <a:lnTo>
                        <a:pt x="341" y="36"/>
                      </a:lnTo>
                      <a:lnTo>
                        <a:pt x="339" y="35"/>
                      </a:lnTo>
                      <a:lnTo>
                        <a:pt x="336" y="34"/>
                      </a:lnTo>
                      <a:lnTo>
                        <a:pt x="332" y="35"/>
                      </a:lnTo>
                      <a:lnTo>
                        <a:pt x="327" y="36"/>
                      </a:lnTo>
                      <a:lnTo>
                        <a:pt x="323" y="36"/>
                      </a:lnTo>
                      <a:lnTo>
                        <a:pt x="319" y="37"/>
                      </a:lnTo>
                      <a:lnTo>
                        <a:pt x="317" y="38"/>
                      </a:lnTo>
                      <a:lnTo>
                        <a:pt x="316" y="38"/>
                      </a:lnTo>
                      <a:lnTo>
                        <a:pt x="312" y="17"/>
                      </a:lnTo>
                      <a:lnTo>
                        <a:pt x="287" y="24"/>
                      </a:lnTo>
                      <a:lnTo>
                        <a:pt x="291" y="39"/>
                      </a:lnTo>
                      <a:lnTo>
                        <a:pt x="303" y="33"/>
                      </a:lnTo>
                      <a:lnTo>
                        <a:pt x="306" y="45"/>
                      </a:lnTo>
                      <a:lnTo>
                        <a:pt x="303" y="45"/>
                      </a:lnTo>
                      <a:lnTo>
                        <a:pt x="299" y="47"/>
                      </a:lnTo>
                      <a:lnTo>
                        <a:pt x="295" y="49"/>
                      </a:lnTo>
                      <a:lnTo>
                        <a:pt x="291" y="53"/>
                      </a:lnTo>
                      <a:lnTo>
                        <a:pt x="287" y="55"/>
                      </a:lnTo>
                      <a:lnTo>
                        <a:pt x="284" y="58"/>
                      </a:lnTo>
                      <a:lnTo>
                        <a:pt x="282" y="60"/>
                      </a:lnTo>
                      <a:lnTo>
                        <a:pt x="281" y="61"/>
                      </a:lnTo>
                      <a:lnTo>
                        <a:pt x="267" y="44"/>
                      </a:lnTo>
                      <a:lnTo>
                        <a:pt x="248" y="57"/>
                      </a:lnTo>
                      <a:lnTo>
                        <a:pt x="255" y="70"/>
                      </a:lnTo>
                      <a:lnTo>
                        <a:pt x="267" y="61"/>
                      </a:lnTo>
                      <a:lnTo>
                        <a:pt x="272" y="71"/>
                      </a:lnTo>
                      <a:lnTo>
                        <a:pt x="268" y="73"/>
                      </a:lnTo>
                      <a:lnTo>
                        <a:pt x="265" y="76"/>
                      </a:lnTo>
                      <a:lnTo>
                        <a:pt x="262" y="80"/>
                      </a:lnTo>
                      <a:lnTo>
                        <a:pt x="259" y="84"/>
                      </a:lnTo>
                      <a:lnTo>
                        <a:pt x="256" y="87"/>
                      </a:lnTo>
                      <a:lnTo>
                        <a:pt x="254" y="90"/>
                      </a:lnTo>
                      <a:lnTo>
                        <a:pt x="252" y="92"/>
                      </a:lnTo>
                      <a:lnTo>
                        <a:pt x="252" y="93"/>
                      </a:lnTo>
                      <a:lnTo>
                        <a:pt x="230" y="90"/>
                      </a:lnTo>
                      <a:lnTo>
                        <a:pt x="223" y="105"/>
                      </a:lnTo>
                      <a:lnTo>
                        <a:pt x="235" y="111"/>
                      </a:lnTo>
                      <a:lnTo>
                        <a:pt x="241" y="100"/>
                      </a:lnTo>
                      <a:lnTo>
                        <a:pt x="252" y="104"/>
                      </a:lnTo>
                      <a:lnTo>
                        <a:pt x="250" y="108"/>
                      </a:lnTo>
                      <a:lnTo>
                        <a:pt x="248" y="112"/>
                      </a:lnTo>
                      <a:lnTo>
                        <a:pt x="247" y="115"/>
                      </a:lnTo>
                      <a:lnTo>
                        <a:pt x="245" y="119"/>
                      </a:lnTo>
                      <a:lnTo>
                        <a:pt x="245" y="122"/>
                      </a:lnTo>
                      <a:lnTo>
                        <a:pt x="245" y="125"/>
                      </a:lnTo>
                      <a:lnTo>
                        <a:pt x="245" y="127"/>
                      </a:lnTo>
                      <a:lnTo>
                        <a:pt x="244" y="129"/>
                      </a:lnTo>
                      <a:lnTo>
                        <a:pt x="244" y="133"/>
                      </a:lnTo>
                      <a:lnTo>
                        <a:pt x="245" y="136"/>
                      </a:lnTo>
                      <a:lnTo>
                        <a:pt x="245" y="139"/>
                      </a:lnTo>
                      <a:lnTo>
                        <a:pt x="246" y="142"/>
                      </a:lnTo>
                      <a:lnTo>
                        <a:pt x="249" y="146"/>
                      </a:lnTo>
                      <a:lnTo>
                        <a:pt x="252" y="151"/>
                      </a:lnTo>
                      <a:lnTo>
                        <a:pt x="256" y="155"/>
                      </a:lnTo>
                      <a:lnTo>
                        <a:pt x="261" y="158"/>
                      </a:lnTo>
                      <a:lnTo>
                        <a:pt x="266" y="161"/>
                      </a:lnTo>
                      <a:lnTo>
                        <a:pt x="272" y="163"/>
                      </a:lnTo>
                      <a:lnTo>
                        <a:pt x="279" y="164"/>
                      </a:lnTo>
                      <a:lnTo>
                        <a:pt x="287" y="165"/>
                      </a:lnTo>
                      <a:lnTo>
                        <a:pt x="285" y="167"/>
                      </a:lnTo>
                      <a:lnTo>
                        <a:pt x="282" y="170"/>
                      </a:lnTo>
                      <a:lnTo>
                        <a:pt x="279" y="174"/>
                      </a:lnTo>
                      <a:lnTo>
                        <a:pt x="275" y="179"/>
                      </a:lnTo>
                      <a:lnTo>
                        <a:pt x="271" y="183"/>
                      </a:lnTo>
                      <a:lnTo>
                        <a:pt x="266" y="189"/>
                      </a:lnTo>
                      <a:lnTo>
                        <a:pt x="263" y="193"/>
                      </a:lnTo>
                      <a:lnTo>
                        <a:pt x="260" y="197"/>
                      </a:lnTo>
                      <a:lnTo>
                        <a:pt x="257" y="197"/>
                      </a:lnTo>
                      <a:lnTo>
                        <a:pt x="254" y="196"/>
                      </a:lnTo>
                      <a:lnTo>
                        <a:pt x="251" y="196"/>
                      </a:lnTo>
                      <a:lnTo>
                        <a:pt x="247" y="195"/>
                      </a:lnTo>
                      <a:lnTo>
                        <a:pt x="241" y="195"/>
                      </a:lnTo>
                      <a:lnTo>
                        <a:pt x="236" y="195"/>
                      </a:lnTo>
                      <a:lnTo>
                        <a:pt x="230" y="196"/>
                      </a:lnTo>
                      <a:lnTo>
                        <a:pt x="224" y="197"/>
                      </a:lnTo>
                      <a:lnTo>
                        <a:pt x="218" y="198"/>
                      </a:lnTo>
                      <a:lnTo>
                        <a:pt x="212" y="200"/>
                      </a:lnTo>
                      <a:lnTo>
                        <a:pt x="206" y="202"/>
                      </a:lnTo>
                      <a:lnTo>
                        <a:pt x="199" y="206"/>
                      </a:lnTo>
                      <a:lnTo>
                        <a:pt x="194" y="210"/>
                      </a:lnTo>
                      <a:lnTo>
                        <a:pt x="188" y="214"/>
                      </a:lnTo>
                      <a:lnTo>
                        <a:pt x="183" y="220"/>
                      </a:lnTo>
                      <a:lnTo>
                        <a:pt x="178" y="227"/>
                      </a:lnTo>
                      <a:lnTo>
                        <a:pt x="177" y="226"/>
                      </a:lnTo>
                      <a:lnTo>
                        <a:pt x="175" y="226"/>
                      </a:lnTo>
                      <a:lnTo>
                        <a:pt x="173" y="224"/>
                      </a:lnTo>
                      <a:lnTo>
                        <a:pt x="171" y="223"/>
                      </a:lnTo>
                      <a:lnTo>
                        <a:pt x="168" y="222"/>
                      </a:lnTo>
                      <a:lnTo>
                        <a:pt x="165" y="220"/>
                      </a:lnTo>
                      <a:lnTo>
                        <a:pt x="161" y="219"/>
                      </a:lnTo>
                      <a:lnTo>
                        <a:pt x="157" y="217"/>
                      </a:lnTo>
                      <a:lnTo>
                        <a:pt x="153" y="215"/>
                      </a:lnTo>
                      <a:lnTo>
                        <a:pt x="149" y="214"/>
                      </a:lnTo>
                      <a:lnTo>
                        <a:pt x="144" y="212"/>
                      </a:lnTo>
                      <a:lnTo>
                        <a:pt x="139" y="211"/>
                      </a:lnTo>
                      <a:lnTo>
                        <a:pt x="135" y="210"/>
                      </a:lnTo>
                      <a:lnTo>
                        <a:pt x="129" y="208"/>
                      </a:lnTo>
                      <a:lnTo>
                        <a:pt x="125" y="207"/>
                      </a:lnTo>
                      <a:lnTo>
                        <a:pt x="125" y="204"/>
                      </a:lnTo>
                      <a:lnTo>
                        <a:pt x="125" y="203"/>
                      </a:lnTo>
                      <a:lnTo>
                        <a:pt x="125" y="201"/>
                      </a:lnTo>
                      <a:lnTo>
                        <a:pt x="108" y="202"/>
                      </a:lnTo>
                      <a:lnTo>
                        <a:pt x="108" y="203"/>
                      </a:lnTo>
                      <a:lnTo>
                        <a:pt x="108" y="204"/>
                      </a:lnTo>
                      <a:lnTo>
                        <a:pt x="108" y="205"/>
                      </a:lnTo>
                      <a:lnTo>
                        <a:pt x="108" y="206"/>
                      </a:lnTo>
                      <a:lnTo>
                        <a:pt x="104" y="207"/>
                      </a:lnTo>
                      <a:lnTo>
                        <a:pt x="100" y="207"/>
                      </a:lnTo>
                      <a:lnTo>
                        <a:pt x="97" y="208"/>
                      </a:lnTo>
                      <a:lnTo>
                        <a:pt x="94" y="210"/>
                      </a:lnTo>
                      <a:lnTo>
                        <a:pt x="91" y="212"/>
                      </a:lnTo>
                      <a:lnTo>
                        <a:pt x="88" y="214"/>
                      </a:lnTo>
                      <a:lnTo>
                        <a:pt x="86" y="217"/>
                      </a:lnTo>
                      <a:lnTo>
                        <a:pt x="84" y="220"/>
                      </a:lnTo>
                      <a:lnTo>
                        <a:pt x="83" y="219"/>
                      </a:lnTo>
                      <a:lnTo>
                        <a:pt x="82" y="217"/>
                      </a:lnTo>
                      <a:lnTo>
                        <a:pt x="81" y="215"/>
                      </a:lnTo>
                      <a:lnTo>
                        <a:pt x="79" y="212"/>
                      </a:lnTo>
                      <a:lnTo>
                        <a:pt x="77" y="210"/>
                      </a:lnTo>
                      <a:lnTo>
                        <a:pt x="75" y="206"/>
                      </a:lnTo>
                      <a:lnTo>
                        <a:pt x="72" y="204"/>
                      </a:lnTo>
                      <a:lnTo>
                        <a:pt x="69" y="201"/>
                      </a:lnTo>
                      <a:lnTo>
                        <a:pt x="66" y="198"/>
                      </a:lnTo>
                      <a:lnTo>
                        <a:pt x="62" y="196"/>
                      </a:lnTo>
                      <a:lnTo>
                        <a:pt x="58" y="194"/>
                      </a:lnTo>
                      <a:lnTo>
                        <a:pt x="54" y="193"/>
                      </a:lnTo>
                      <a:lnTo>
                        <a:pt x="50" y="193"/>
                      </a:lnTo>
                      <a:lnTo>
                        <a:pt x="44" y="193"/>
                      </a:lnTo>
                      <a:lnTo>
                        <a:pt x="39" y="195"/>
                      </a:lnTo>
                      <a:lnTo>
                        <a:pt x="38" y="183"/>
                      </a:lnTo>
                      <a:lnTo>
                        <a:pt x="5" y="190"/>
                      </a:lnTo>
                      <a:lnTo>
                        <a:pt x="9" y="203"/>
                      </a:lnTo>
                      <a:lnTo>
                        <a:pt x="30" y="200"/>
                      </a:lnTo>
                      <a:lnTo>
                        <a:pt x="28" y="201"/>
                      </a:lnTo>
                      <a:lnTo>
                        <a:pt x="26" y="203"/>
                      </a:lnTo>
                      <a:lnTo>
                        <a:pt x="25" y="204"/>
                      </a:lnTo>
                      <a:lnTo>
                        <a:pt x="23" y="206"/>
                      </a:lnTo>
                      <a:lnTo>
                        <a:pt x="24" y="205"/>
                      </a:lnTo>
                      <a:lnTo>
                        <a:pt x="26" y="205"/>
                      </a:lnTo>
                      <a:lnTo>
                        <a:pt x="29" y="204"/>
                      </a:lnTo>
                      <a:lnTo>
                        <a:pt x="32" y="204"/>
                      </a:lnTo>
                      <a:lnTo>
                        <a:pt x="36" y="204"/>
                      </a:lnTo>
                      <a:lnTo>
                        <a:pt x="40" y="204"/>
                      </a:lnTo>
                      <a:lnTo>
                        <a:pt x="44" y="204"/>
                      </a:lnTo>
                      <a:lnTo>
                        <a:pt x="49" y="205"/>
                      </a:lnTo>
                      <a:lnTo>
                        <a:pt x="54" y="207"/>
                      </a:lnTo>
                      <a:lnTo>
                        <a:pt x="59" y="208"/>
                      </a:lnTo>
                      <a:lnTo>
                        <a:pt x="64" y="211"/>
                      </a:lnTo>
                      <a:lnTo>
                        <a:pt x="68" y="215"/>
                      </a:lnTo>
                      <a:lnTo>
                        <a:pt x="73" y="219"/>
                      </a:lnTo>
                      <a:lnTo>
                        <a:pt x="77" y="224"/>
                      </a:lnTo>
                      <a:lnTo>
                        <a:pt x="81" y="230"/>
                      </a:lnTo>
                      <a:lnTo>
                        <a:pt x="82" y="230"/>
                      </a:lnTo>
                      <a:lnTo>
                        <a:pt x="83" y="229"/>
                      </a:lnTo>
                      <a:lnTo>
                        <a:pt x="85" y="226"/>
                      </a:lnTo>
                      <a:lnTo>
                        <a:pt x="88" y="224"/>
                      </a:lnTo>
                      <a:lnTo>
                        <a:pt x="91" y="221"/>
                      </a:lnTo>
                      <a:lnTo>
                        <a:pt x="96" y="219"/>
                      </a:lnTo>
                      <a:lnTo>
                        <a:pt x="101" y="217"/>
                      </a:lnTo>
                      <a:lnTo>
                        <a:pt x="108" y="216"/>
                      </a:lnTo>
                      <a:lnTo>
                        <a:pt x="107" y="234"/>
                      </a:lnTo>
                      <a:lnTo>
                        <a:pt x="108" y="251"/>
                      </a:lnTo>
                      <a:lnTo>
                        <a:pt x="108" y="267"/>
                      </a:lnTo>
                      <a:lnTo>
                        <a:pt x="108" y="282"/>
                      </a:lnTo>
                      <a:lnTo>
                        <a:pt x="31" y="282"/>
                      </a:lnTo>
                      <a:lnTo>
                        <a:pt x="31" y="280"/>
                      </a:lnTo>
                      <a:lnTo>
                        <a:pt x="31" y="278"/>
                      </a:lnTo>
                      <a:lnTo>
                        <a:pt x="31" y="276"/>
                      </a:lnTo>
                      <a:lnTo>
                        <a:pt x="31" y="274"/>
                      </a:lnTo>
                      <a:lnTo>
                        <a:pt x="31" y="259"/>
                      </a:lnTo>
                      <a:lnTo>
                        <a:pt x="31" y="243"/>
                      </a:lnTo>
                      <a:lnTo>
                        <a:pt x="31" y="226"/>
                      </a:lnTo>
                      <a:lnTo>
                        <a:pt x="31" y="209"/>
                      </a:lnTo>
                      <a:lnTo>
                        <a:pt x="13" y="207"/>
                      </a:lnTo>
                      <a:lnTo>
                        <a:pt x="14" y="215"/>
                      </a:lnTo>
                      <a:lnTo>
                        <a:pt x="15" y="235"/>
                      </a:lnTo>
                      <a:lnTo>
                        <a:pt x="16" y="265"/>
                      </a:lnTo>
                      <a:lnTo>
                        <a:pt x="16" y="300"/>
                      </a:lnTo>
                      <a:lnTo>
                        <a:pt x="15" y="336"/>
                      </a:lnTo>
                      <a:lnTo>
                        <a:pt x="12" y="370"/>
                      </a:lnTo>
                      <a:lnTo>
                        <a:pt x="8" y="398"/>
                      </a:lnTo>
                      <a:lnTo>
                        <a:pt x="0" y="415"/>
                      </a:lnTo>
                      <a:lnTo>
                        <a:pt x="18" y="418"/>
                      </a:lnTo>
                      <a:lnTo>
                        <a:pt x="18" y="416"/>
                      </a:lnTo>
                      <a:lnTo>
                        <a:pt x="19" y="411"/>
                      </a:lnTo>
                      <a:lnTo>
                        <a:pt x="21" y="402"/>
                      </a:lnTo>
                      <a:lnTo>
                        <a:pt x="23" y="388"/>
                      </a:lnTo>
                      <a:lnTo>
                        <a:pt x="116" y="385"/>
                      </a:lnTo>
                      <a:lnTo>
                        <a:pt x="118" y="397"/>
                      </a:lnTo>
                      <a:lnTo>
                        <a:pt x="119" y="405"/>
                      </a:lnTo>
                      <a:lnTo>
                        <a:pt x="120" y="410"/>
                      </a:lnTo>
                      <a:lnTo>
                        <a:pt x="121" y="412"/>
                      </a:lnTo>
                      <a:lnTo>
                        <a:pt x="138" y="408"/>
                      </a:lnTo>
                      <a:lnTo>
                        <a:pt x="132" y="395"/>
                      </a:lnTo>
                      <a:lnTo>
                        <a:pt x="128" y="375"/>
                      </a:lnTo>
                      <a:lnTo>
                        <a:pt x="124" y="350"/>
                      </a:lnTo>
                      <a:lnTo>
                        <a:pt x="123" y="322"/>
                      </a:lnTo>
                      <a:lnTo>
                        <a:pt x="123" y="293"/>
                      </a:lnTo>
                      <a:lnTo>
                        <a:pt x="123" y="265"/>
                      </a:lnTo>
                      <a:lnTo>
                        <a:pt x="123" y="239"/>
                      </a:lnTo>
                      <a:lnTo>
                        <a:pt x="124" y="219"/>
                      </a:lnTo>
                      <a:lnTo>
                        <a:pt x="125" y="219"/>
                      </a:lnTo>
                      <a:lnTo>
                        <a:pt x="126" y="220"/>
                      </a:lnTo>
                      <a:lnTo>
                        <a:pt x="127" y="220"/>
                      </a:lnTo>
                      <a:lnTo>
                        <a:pt x="128" y="220"/>
                      </a:lnTo>
                      <a:lnTo>
                        <a:pt x="129" y="221"/>
                      </a:lnTo>
                      <a:lnTo>
                        <a:pt x="130" y="221"/>
                      </a:lnTo>
                      <a:lnTo>
                        <a:pt x="131" y="222"/>
                      </a:lnTo>
                      <a:lnTo>
                        <a:pt x="133" y="222"/>
                      </a:lnTo>
                      <a:lnTo>
                        <a:pt x="172" y="239"/>
                      </a:lnTo>
                      <a:lnTo>
                        <a:pt x="189" y="239"/>
                      </a:lnTo>
                      <a:lnTo>
                        <a:pt x="190" y="238"/>
                      </a:lnTo>
                      <a:lnTo>
                        <a:pt x="191" y="237"/>
                      </a:lnTo>
                      <a:lnTo>
                        <a:pt x="192" y="234"/>
                      </a:lnTo>
                      <a:lnTo>
                        <a:pt x="194" y="231"/>
                      </a:lnTo>
                      <a:lnTo>
                        <a:pt x="196" y="228"/>
                      </a:lnTo>
                      <a:lnTo>
                        <a:pt x="198" y="224"/>
                      </a:lnTo>
                      <a:lnTo>
                        <a:pt x="202" y="220"/>
                      </a:lnTo>
                      <a:lnTo>
                        <a:pt x="206" y="217"/>
                      </a:lnTo>
                      <a:lnTo>
                        <a:pt x="211" y="213"/>
                      </a:lnTo>
                      <a:lnTo>
                        <a:pt x="216" y="210"/>
                      </a:lnTo>
                      <a:lnTo>
                        <a:pt x="222" y="207"/>
                      </a:lnTo>
                      <a:lnTo>
                        <a:pt x="228" y="205"/>
                      </a:lnTo>
                      <a:lnTo>
                        <a:pt x="235" y="204"/>
                      </a:lnTo>
                      <a:lnTo>
                        <a:pt x="243" y="204"/>
                      </a:lnTo>
                      <a:lnTo>
                        <a:pt x="252" y="205"/>
                      </a:lnTo>
                      <a:lnTo>
                        <a:pt x="261" y="207"/>
                      </a:lnTo>
                      <a:lnTo>
                        <a:pt x="261" y="204"/>
                      </a:lnTo>
                      <a:lnTo>
                        <a:pt x="264" y="204"/>
                      </a:lnTo>
                      <a:lnTo>
                        <a:pt x="267" y="204"/>
                      </a:lnTo>
                      <a:lnTo>
                        <a:pt x="271" y="206"/>
                      </a:lnTo>
                      <a:lnTo>
                        <a:pt x="275" y="207"/>
                      </a:lnTo>
                      <a:lnTo>
                        <a:pt x="279" y="210"/>
                      </a:lnTo>
                      <a:lnTo>
                        <a:pt x="283" y="213"/>
                      </a:lnTo>
                      <a:lnTo>
                        <a:pt x="288" y="216"/>
                      </a:lnTo>
                      <a:lnTo>
                        <a:pt x="292" y="221"/>
                      </a:lnTo>
                      <a:lnTo>
                        <a:pt x="293" y="220"/>
                      </a:lnTo>
                      <a:lnTo>
                        <a:pt x="295" y="220"/>
                      </a:lnTo>
                      <a:lnTo>
                        <a:pt x="298" y="218"/>
                      </a:lnTo>
                      <a:lnTo>
                        <a:pt x="301" y="218"/>
                      </a:lnTo>
                      <a:lnTo>
                        <a:pt x="306" y="217"/>
                      </a:lnTo>
                      <a:lnTo>
                        <a:pt x="310" y="216"/>
                      </a:lnTo>
                      <a:lnTo>
                        <a:pt x="316" y="216"/>
                      </a:lnTo>
                      <a:lnTo>
                        <a:pt x="322" y="216"/>
                      </a:lnTo>
                      <a:lnTo>
                        <a:pt x="330" y="216"/>
                      </a:lnTo>
                      <a:lnTo>
                        <a:pt x="337" y="218"/>
                      </a:lnTo>
                      <a:lnTo>
                        <a:pt x="345" y="220"/>
                      </a:lnTo>
                      <a:lnTo>
                        <a:pt x="354" y="222"/>
                      </a:lnTo>
                      <a:lnTo>
                        <a:pt x="363" y="226"/>
                      </a:lnTo>
                      <a:lnTo>
                        <a:pt x="373" y="231"/>
                      </a:lnTo>
                      <a:lnTo>
                        <a:pt x="383" y="237"/>
                      </a:lnTo>
                      <a:lnTo>
                        <a:pt x="384" y="236"/>
                      </a:lnTo>
                      <a:lnTo>
                        <a:pt x="387" y="235"/>
                      </a:lnTo>
                      <a:lnTo>
                        <a:pt x="391" y="232"/>
                      </a:lnTo>
                      <a:lnTo>
                        <a:pt x="396" y="229"/>
                      </a:lnTo>
                      <a:lnTo>
                        <a:pt x="401" y="226"/>
                      </a:lnTo>
                      <a:lnTo>
                        <a:pt x="405" y="223"/>
                      </a:lnTo>
                      <a:lnTo>
                        <a:pt x="408" y="220"/>
                      </a:lnTo>
                      <a:lnTo>
                        <a:pt x="409" y="218"/>
                      </a:lnTo>
                      <a:lnTo>
                        <a:pt x="408" y="214"/>
                      </a:lnTo>
                      <a:lnTo>
                        <a:pt x="407" y="206"/>
                      </a:lnTo>
                      <a:lnTo>
                        <a:pt x="406" y="193"/>
                      </a:lnTo>
                      <a:lnTo>
                        <a:pt x="404" y="179"/>
                      </a:lnTo>
                      <a:lnTo>
                        <a:pt x="403" y="166"/>
                      </a:lnTo>
                      <a:lnTo>
                        <a:pt x="401" y="154"/>
                      </a:lnTo>
                      <a:lnTo>
                        <a:pt x="400" y="146"/>
                      </a:lnTo>
                      <a:lnTo>
                        <a:pt x="400" y="142"/>
                      </a:lnTo>
                      <a:lnTo>
                        <a:pt x="389" y="142"/>
                      </a:lnTo>
                      <a:lnTo>
                        <a:pt x="388" y="144"/>
                      </a:lnTo>
                      <a:lnTo>
                        <a:pt x="386" y="146"/>
                      </a:lnTo>
                      <a:lnTo>
                        <a:pt x="385" y="148"/>
                      </a:lnTo>
                      <a:lnTo>
                        <a:pt x="384" y="150"/>
                      </a:lnTo>
                      <a:lnTo>
                        <a:pt x="383" y="152"/>
                      </a:lnTo>
                      <a:lnTo>
                        <a:pt x="381" y="154"/>
                      </a:lnTo>
                      <a:lnTo>
                        <a:pt x="380" y="155"/>
                      </a:lnTo>
                      <a:lnTo>
                        <a:pt x="379" y="157"/>
                      </a:lnTo>
                      <a:lnTo>
                        <a:pt x="381" y="158"/>
                      </a:lnTo>
                      <a:lnTo>
                        <a:pt x="386" y="174"/>
                      </a:lnTo>
                      <a:lnTo>
                        <a:pt x="385" y="174"/>
                      </a:lnTo>
                      <a:lnTo>
                        <a:pt x="385" y="173"/>
                      </a:lnTo>
                      <a:lnTo>
                        <a:pt x="382" y="177"/>
                      </a:lnTo>
                      <a:lnTo>
                        <a:pt x="379" y="177"/>
                      </a:lnTo>
                      <a:lnTo>
                        <a:pt x="378" y="177"/>
                      </a:lnTo>
                      <a:lnTo>
                        <a:pt x="381" y="179"/>
                      </a:lnTo>
                      <a:lnTo>
                        <a:pt x="379" y="183"/>
                      </a:lnTo>
                      <a:lnTo>
                        <a:pt x="380" y="183"/>
                      </a:lnTo>
                      <a:lnTo>
                        <a:pt x="384" y="182"/>
                      </a:lnTo>
                      <a:lnTo>
                        <a:pt x="386" y="185"/>
                      </a:lnTo>
                      <a:lnTo>
                        <a:pt x="386" y="184"/>
                      </a:lnTo>
                      <a:lnTo>
                        <a:pt x="388" y="185"/>
                      </a:lnTo>
                      <a:lnTo>
                        <a:pt x="387" y="182"/>
                      </a:lnTo>
                      <a:lnTo>
                        <a:pt x="388" y="182"/>
                      </a:lnTo>
                      <a:lnTo>
                        <a:pt x="395" y="207"/>
                      </a:lnTo>
                      <a:lnTo>
                        <a:pt x="380" y="218"/>
                      </a:lnTo>
                      <a:lnTo>
                        <a:pt x="378" y="217"/>
                      </a:lnTo>
                      <a:lnTo>
                        <a:pt x="375" y="215"/>
                      </a:lnTo>
                      <a:lnTo>
                        <a:pt x="371" y="214"/>
                      </a:lnTo>
                      <a:lnTo>
                        <a:pt x="367" y="211"/>
                      </a:lnTo>
                      <a:lnTo>
                        <a:pt x="361" y="209"/>
                      </a:lnTo>
                      <a:lnTo>
                        <a:pt x="355" y="207"/>
                      </a:lnTo>
                      <a:lnTo>
                        <a:pt x="348" y="205"/>
                      </a:lnTo>
                      <a:lnTo>
                        <a:pt x="341" y="204"/>
                      </a:lnTo>
                      <a:lnTo>
                        <a:pt x="341" y="203"/>
                      </a:lnTo>
                      <a:lnTo>
                        <a:pt x="345" y="200"/>
                      </a:lnTo>
                      <a:lnTo>
                        <a:pt x="341" y="199"/>
                      </a:lnTo>
                      <a:lnTo>
                        <a:pt x="340" y="195"/>
                      </a:lnTo>
                      <a:lnTo>
                        <a:pt x="339" y="196"/>
                      </a:lnTo>
                      <a:lnTo>
                        <a:pt x="339" y="195"/>
                      </a:lnTo>
                      <a:lnTo>
                        <a:pt x="336" y="198"/>
                      </a:lnTo>
                      <a:lnTo>
                        <a:pt x="333" y="198"/>
                      </a:lnTo>
                      <a:lnTo>
                        <a:pt x="332" y="198"/>
                      </a:lnTo>
                      <a:lnTo>
                        <a:pt x="335" y="200"/>
                      </a:lnTo>
                      <a:lnTo>
                        <a:pt x="334" y="202"/>
                      </a:lnTo>
                      <a:lnTo>
                        <a:pt x="332" y="202"/>
                      </a:lnTo>
                      <a:lnTo>
                        <a:pt x="331" y="202"/>
                      </a:lnTo>
                      <a:lnTo>
                        <a:pt x="330" y="202"/>
                      </a:lnTo>
                      <a:lnTo>
                        <a:pt x="328" y="202"/>
                      </a:lnTo>
                      <a:lnTo>
                        <a:pt x="327" y="201"/>
                      </a:lnTo>
                      <a:lnTo>
                        <a:pt x="326" y="201"/>
                      </a:lnTo>
                      <a:lnTo>
                        <a:pt x="324" y="201"/>
                      </a:lnTo>
                      <a:lnTo>
                        <a:pt x="323" y="201"/>
                      </a:lnTo>
                      <a:lnTo>
                        <a:pt x="320" y="201"/>
                      </a:lnTo>
                      <a:lnTo>
                        <a:pt x="318" y="202"/>
                      </a:lnTo>
                      <a:lnTo>
                        <a:pt x="315" y="202"/>
                      </a:lnTo>
                      <a:lnTo>
                        <a:pt x="313" y="202"/>
                      </a:lnTo>
                      <a:lnTo>
                        <a:pt x="310" y="203"/>
                      </a:lnTo>
                      <a:lnTo>
                        <a:pt x="308" y="203"/>
                      </a:lnTo>
                      <a:lnTo>
                        <a:pt x="306" y="204"/>
                      </a:lnTo>
                      <a:lnTo>
                        <a:pt x="304" y="205"/>
                      </a:lnTo>
                      <a:lnTo>
                        <a:pt x="294" y="208"/>
                      </a:lnTo>
                      <a:lnTo>
                        <a:pt x="293" y="207"/>
                      </a:lnTo>
                      <a:lnTo>
                        <a:pt x="291" y="204"/>
                      </a:lnTo>
                      <a:lnTo>
                        <a:pt x="289" y="202"/>
                      </a:lnTo>
                      <a:lnTo>
                        <a:pt x="286" y="199"/>
                      </a:lnTo>
                      <a:lnTo>
                        <a:pt x="283" y="196"/>
                      </a:lnTo>
                      <a:lnTo>
                        <a:pt x="278" y="194"/>
                      </a:lnTo>
                      <a:lnTo>
                        <a:pt x="274" y="193"/>
                      </a:lnTo>
                      <a:lnTo>
                        <a:pt x="270" y="192"/>
                      </a:lnTo>
                      <a:lnTo>
                        <a:pt x="294" y="169"/>
                      </a:lnTo>
                      <a:lnTo>
                        <a:pt x="295" y="170"/>
                      </a:lnTo>
                      <a:lnTo>
                        <a:pt x="293" y="174"/>
                      </a:lnTo>
                      <a:lnTo>
                        <a:pt x="294" y="173"/>
                      </a:lnTo>
                      <a:lnTo>
                        <a:pt x="294" y="174"/>
                      </a:lnTo>
                      <a:lnTo>
                        <a:pt x="298" y="173"/>
                      </a:lnTo>
                      <a:lnTo>
                        <a:pt x="300" y="176"/>
                      </a:lnTo>
                      <a:lnTo>
                        <a:pt x="300" y="175"/>
                      </a:lnTo>
                      <a:lnTo>
                        <a:pt x="301" y="176"/>
                      </a:lnTo>
                      <a:lnTo>
                        <a:pt x="301" y="173"/>
                      </a:lnTo>
                      <a:lnTo>
                        <a:pt x="305" y="169"/>
                      </a:lnTo>
                      <a:lnTo>
                        <a:pt x="301" y="168"/>
                      </a:lnTo>
                      <a:lnTo>
                        <a:pt x="300" y="164"/>
                      </a:lnTo>
                      <a:lnTo>
                        <a:pt x="304" y="164"/>
                      </a:lnTo>
                      <a:lnTo>
                        <a:pt x="308" y="164"/>
                      </a:lnTo>
                      <a:lnTo>
                        <a:pt x="312" y="162"/>
                      </a:lnTo>
                      <a:lnTo>
                        <a:pt x="316" y="162"/>
                      </a:lnTo>
                      <a:lnTo>
                        <a:pt x="320" y="161"/>
                      </a:lnTo>
                      <a:lnTo>
                        <a:pt x="324" y="160"/>
                      </a:lnTo>
                      <a:lnTo>
                        <a:pt x="329" y="158"/>
                      </a:lnTo>
                      <a:lnTo>
                        <a:pt x="333" y="157"/>
                      </a:lnTo>
                      <a:lnTo>
                        <a:pt x="332" y="161"/>
                      </a:lnTo>
                      <a:lnTo>
                        <a:pt x="336" y="161"/>
                      </a:lnTo>
                      <a:lnTo>
                        <a:pt x="339" y="164"/>
                      </a:lnTo>
                      <a:lnTo>
                        <a:pt x="339" y="162"/>
                      </a:lnTo>
                      <a:lnTo>
                        <a:pt x="340" y="164"/>
                      </a:lnTo>
                      <a:lnTo>
                        <a:pt x="340" y="160"/>
                      </a:lnTo>
                      <a:lnTo>
                        <a:pt x="344" y="157"/>
                      </a:lnTo>
                      <a:lnTo>
                        <a:pt x="340" y="156"/>
                      </a:lnTo>
                      <a:lnTo>
                        <a:pt x="339" y="154"/>
                      </a:lnTo>
                      <a:lnTo>
                        <a:pt x="341" y="154"/>
                      </a:lnTo>
                      <a:lnTo>
                        <a:pt x="342" y="153"/>
                      </a:lnTo>
                      <a:lnTo>
                        <a:pt x="344" y="152"/>
                      </a:lnTo>
                      <a:lnTo>
                        <a:pt x="345" y="152"/>
                      </a:lnTo>
                      <a:lnTo>
                        <a:pt x="347" y="151"/>
                      </a:lnTo>
                      <a:lnTo>
                        <a:pt x="349" y="149"/>
                      </a:lnTo>
                      <a:lnTo>
                        <a:pt x="351" y="148"/>
                      </a:lnTo>
                      <a:lnTo>
                        <a:pt x="353" y="148"/>
                      </a:lnTo>
                      <a:lnTo>
                        <a:pt x="379" y="157"/>
                      </a:lnTo>
                      <a:lnTo>
                        <a:pt x="380" y="155"/>
                      </a:lnTo>
                      <a:lnTo>
                        <a:pt x="381" y="154"/>
                      </a:lnTo>
                      <a:lnTo>
                        <a:pt x="383" y="152"/>
                      </a:lnTo>
                      <a:lnTo>
                        <a:pt x="384" y="150"/>
                      </a:lnTo>
                      <a:lnTo>
                        <a:pt x="385" y="148"/>
                      </a:lnTo>
                      <a:lnTo>
                        <a:pt x="386" y="146"/>
                      </a:lnTo>
                      <a:lnTo>
                        <a:pt x="388" y="144"/>
                      </a:lnTo>
                      <a:lnTo>
                        <a:pt x="389" y="142"/>
                      </a:lnTo>
                      <a:lnTo>
                        <a:pt x="366" y="139"/>
                      </a:lnTo>
                      <a:lnTo>
                        <a:pt x="370" y="136"/>
                      </a:lnTo>
                      <a:lnTo>
                        <a:pt x="374" y="133"/>
                      </a:lnTo>
                      <a:lnTo>
                        <a:pt x="378" y="130"/>
                      </a:lnTo>
                      <a:lnTo>
                        <a:pt x="382" y="126"/>
                      </a:lnTo>
                      <a:lnTo>
                        <a:pt x="386" y="123"/>
                      </a:lnTo>
                      <a:lnTo>
                        <a:pt x="389" y="119"/>
                      </a:lnTo>
                      <a:lnTo>
                        <a:pt x="392" y="116"/>
                      </a:lnTo>
                      <a:lnTo>
                        <a:pt x="395" y="112"/>
                      </a:lnTo>
                      <a:lnTo>
                        <a:pt x="397" y="112"/>
                      </a:lnTo>
                      <a:lnTo>
                        <a:pt x="399" y="112"/>
                      </a:lnTo>
                      <a:lnTo>
                        <a:pt x="400" y="112"/>
                      </a:lnTo>
                      <a:lnTo>
                        <a:pt x="402" y="112"/>
                      </a:lnTo>
                      <a:lnTo>
                        <a:pt x="404" y="112"/>
                      </a:lnTo>
                      <a:lnTo>
                        <a:pt x="405" y="112"/>
                      </a:lnTo>
                      <a:lnTo>
                        <a:pt x="407" y="112"/>
                      </a:lnTo>
                      <a:lnTo>
                        <a:pt x="408" y="112"/>
                      </a:lnTo>
                      <a:lnTo>
                        <a:pt x="410" y="110"/>
                      </a:lnTo>
                      <a:lnTo>
                        <a:pt x="411" y="108"/>
                      </a:lnTo>
                      <a:lnTo>
                        <a:pt x="412" y="106"/>
                      </a:lnTo>
                      <a:lnTo>
                        <a:pt x="413" y="104"/>
                      </a:lnTo>
                      <a:lnTo>
                        <a:pt x="415" y="102"/>
                      </a:lnTo>
                      <a:lnTo>
                        <a:pt x="416" y="101"/>
                      </a:lnTo>
                      <a:lnTo>
                        <a:pt x="417" y="99"/>
                      </a:lnTo>
                      <a:lnTo>
                        <a:pt x="418" y="97"/>
                      </a:lnTo>
                      <a:lnTo>
                        <a:pt x="417" y="96"/>
                      </a:lnTo>
                      <a:lnTo>
                        <a:pt x="415" y="95"/>
                      </a:lnTo>
                      <a:lnTo>
                        <a:pt x="413" y="95"/>
                      </a:lnTo>
                      <a:lnTo>
                        <a:pt x="412" y="94"/>
                      </a:lnTo>
                      <a:lnTo>
                        <a:pt x="411" y="93"/>
                      </a:lnTo>
                      <a:lnTo>
                        <a:pt x="409" y="92"/>
                      </a:lnTo>
                      <a:lnTo>
                        <a:pt x="408" y="92"/>
                      </a:lnTo>
                      <a:lnTo>
                        <a:pt x="407" y="92"/>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246" name="Freeform 346"/>
                <p:cNvSpPr>
                  <a:spLocks/>
                </p:cNvSpPr>
                <p:nvPr/>
              </p:nvSpPr>
              <p:spPr bwMode="auto">
                <a:xfrm>
                  <a:off x="901" y="2205"/>
                  <a:ext cx="93" cy="310"/>
                </a:xfrm>
                <a:custGeom>
                  <a:avLst/>
                  <a:gdLst>
                    <a:gd name="T0" fmla="*/ 66 w 93"/>
                    <a:gd name="T1" fmla="*/ 78 h 310"/>
                    <a:gd name="T2" fmla="*/ 63 w 93"/>
                    <a:gd name="T3" fmla="*/ 63 h 310"/>
                    <a:gd name="T4" fmla="*/ 58 w 93"/>
                    <a:gd name="T5" fmla="*/ 49 h 310"/>
                    <a:gd name="T6" fmla="*/ 52 w 93"/>
                    <a:gd name="T7" fmla="*/ 37 h 310"/>
                    <a:gd name="T8" fmla="*/ 44 w 93"/>
                    <a:gd name="T9" fmla="*/ 27 h 310"/>
                    <a:gd name="T10" fmla="*/ 36 w 93"/>
                    <a:gd name="T11" fmla="*/ 18 h 310"/>
                    <a:gd name="T12" fmla="*/ 27 w 93"/>
                    <a:gd name="T13" fmla="*/ 11 h 310"/>
                    <a:gd name="T14" fmla="*/ 18 w 93"/>
                    <a:gd name="T15" fmla="*/ 5 h 310"/>
                    <a:gd name="T16" fmla="*/ 10 w 93"/>
                    <a:gd name="T17" fmla="*/ 0 h 310"/>
                    <a:gd name="T18" fmla="*/ 8 w 93"/>
                    <a:gd name="T19" fmla="*/ 3 h 310"/>
                    <a:gd name="T20" fmla="*/ 5 w 93"/>
                    <a:gd name="T21" fmla="*/ 7 h 310"/>
                    <a:gd name="T22" fmla="*/ 3 w 93"/>
                    <a:gd name="T23" fmla="*/ 11 h 310"/>
                    <a:gd name="T24" fmla="*/ 0 w 93"/>
                    <a:gd name="T25" fmla="*/ 15 h 310"/>
                    <a:gd name="T26" fmla="*/ 15 w 93"/>
                    <a:gd name="T27" fmla="*/ 20 h 310"/>
                    <a:gd name="T28" fmla="*/ 27 w 93"/>
                    <a:gd name="T29" fmla="*/ 29 h 310"/>
                    <a:gd name="T30" fmla="*/ 36 w 93"/>
                    <a:gd name="T31" fmla="*/ 41 h 310"/>
                    <a:gd name="T32" fmla="*/ 41 w 93"/>
                    <a:gd name="T33" fmla="*/ 54 h 310"/>
                    <a:gd name="T34" fmla="*/ 45 w 93"/>
                    <a:gd name="T35" fmla="*/ 66 h 310"/>
                    <a:gd name="T36" fmla="*/ 46 w 93"/>
                    <a:gd name="T37" fmla="*/ 77 h 310"/>
                    <a:gd name="T38" fmla="*/ 47 w 93"/>
                    <a:gd name="T39" fmla="*/ 84 h 310"/>
                    <a:gd name="T40" fmla="*/ 47 w 93"/>
                    <a:gd name="T41" fmla="*/ 87 h 310"/>
                    <a:gd name="T42" fmla="*/ 44 w 93"/>
                    <a:gd name="T43" fmla="*/ 115 h 310"/>
                    <a:gd name="T44" fmla="*/ 27 w 93"/>
                    <a:gd name="T45" fmla="*/ 180 h 310"/>
                    <a:gd name="T46" fmla="*/ 19 w 93"/>
                    <a:gd name="T47" fmla="*/ 252 h 310"/>
                    <a:gd name="T48" fmla="*/ 18 w 93"/>
                    <a:gd name="T49" fmla="*/ 303 h 310"/>
                    <a:gd name="T50" fmla="*/ 41 w 93"/>
                    <a:gd name="T51" fmla="*/ 307 h 310"/>
                    <a:gd name="T52" fmla="*/ 37 w 93"/>
                    <a:gd name="T53" fmla="*/ 262 h 310"/>
                    <a:gd name="T54" fmla="*/ 39 w 93"/>
                    <a:gd name="T55" fmla="*/ 221 h 310"/>
                    <a:gd name="T56" fmla="*/ 47 w 93"/>
                    <a:gd name="T57" fmla="*/ 185 h 310"/>
                    <a:gd name="T58" fmla="*/ 58 w 93"/>
                    <a:gd name="T59" fmla="*/ 155 h 310"/>
                    <a:gd name="T60" fmla="*/ 70 w 93"/>
                    <a:gd name="T61" fmla="*/ 131 h 310"/>
                    <a:gd name="T62" fmla="*/ 81 w 93"/>
                    <a:gd name="T63" fmla="*/ 113 h 310"/>
                    <a:gd name="T64" fmla="*/ 89 w 93"/>
                    <a:gd name="T65" fmla="*/ 102 h 310"/>
                    <a:gd name="T66" fmla="*/ 93 w 93"/>
                    <a:gd name="T67" fmla="*/ 99 h 31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93"/>
                    <a:gd name="T103" fmla="*/ 0 h 310"/>
                    <a:gd name="T104" fmla="*/ 93 w 93"/>
                    <a:gd name="T105" fmla="*/ 310 h 31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93" h="310">
                      <a:moveTo>
                        <a:pt x="93" y="99"/>
                      </a:moveTo>
                      <a:lnTo>
                        <a:pt x="66" y="78"/>
                      </a:lnTo>
                      <a:lnTo>
                        <a:pt x="65" y="71"/>
                      </a:lnTo>
                      <a:lnTo>
                        <a:pt x="63" y="63"/>
                      </a:lnTo>
                      <a:lnTo>
                        <a:pt x="61" y="56"/>
                      </a:lnTo>
                      <a:lnTo>
                        <a:pt x="58" y="49"/>
                      </a:lnTo>
                      <a:lnTo>
                        <a:pt x="55" y="43"/>
                      </a:lnTo>
                      <a:lnTo>
                        <a:pt x="52" y="37"/>
                      </a:lnTo>
                      <a:lnTo>
                        <a:pt x="48" y="32"/>
                      </a:lnTo>
                      <a:lnTo>
                        <a:pt x="44" y="27"/>
                      </a:lnTo>
                      <a:lnTo>
                        <a:pt x="40" y="22"/>
                      </a:lnTo>
                      <a:lnTo>
                        <a:pt x="36" y="18"/>
                      </a:lnTo>
                      <a:lnTo>
                        <a:pt x="31" y="14"/>
                      </a:lnTo>
                      <a:lnTo>
                        <a:pt x="27" y="11"/>
                      </a:lnTo>
                      <a:lnTo>
                        <a:pt x="22" y="7"/>
                      </a:lnTo>
                      <a:lnTo>
                        <a:pt x="18" y="5"/>
                      </a:lnTo>
                      <a:lnTo>
                        <a:pt x="14" y="2"/>
                      </a:lnTo>
                      <a:lnTo>
                        <a:pt x="10" y="0"/>
                      </a:lnTo>
                      <a:lnTo>
                        <a:pt x="9" y="1"/>
                      </a:lnTo>
                      <a:lnTo>
                        <a:pt x="8" y="3"/>
                      </a:lnTo>
                      <a:lnTo>
                        <a:pt x="7" y="5"/>
                      </a:lnTo>
                      <a:lnTo>
                        <a:pt x="5" y="7"/>
                      </a:lnTo>
                      <a:lnTo>
                        <a:pt x="4" y="9"/>
                      </a:lnTo>
                      <a:lnTo>
                        <a:pt x="3" y="11"/>
                      </a:lnTo>
                      <a:lnTo>
                        <a:pt x="1" y="13"/>
                      </a:lnTo>
                      <a:lnTo>
                        <a:pt x="0" y="15"/>
                      </a:lnTo>
                      <a:lnTo>
                        <a:pt x="8" y="17"/>
                      </a:lnTo>
                      <a:lnTo>
                        <a:pt x="15" y="20"/>
                      </a:lnTo>
                      <a:lnTo>
                        <a:pt x="22" y="24"/>
                      </a:lnTo>
                      <a:lnTo>
                        <a:pt x="27" y="29"/>
                      </a:lnTo>
                      <a:lnTo>
                        <a:pt x="32" y="35"/>
                      </a:lnTo>
                      <a:lnTo>
                        <a:pt x="36" y="41"/>
                      </a:lnTo>
                      <a:lnTo>
                        <a:pt x="39" y="47"/>
                      </a:lnTo>
                      <a:lnTo>
                        <a:pt x="41" y="54"/>
                      </a:lnTo>
                      <a:lnTo>
                        <a:pt x="43" y="60"/>
                      </a:lnTo>
                      <a:lnTo>
                        <a:pt x="45" y="66"/>
                      </a:lnTo>
                      <a:lnTo>
                        <a:pt x="46" y="72"/>
                      </a:lnTo>
                      <a:lnTo>
                        <a:pt x="46" y="77"/>
                      </a:lnTo>
                      <a:lnTo>
                        <a:pt x="47" y="81"/>
                      </a:lnTo>
                      <a:lnTo>
                        <a:pt x="47" y="84"/>
                      </a:lnTo>
                      <a:lnTo>
                        <a:pt x="47" y="86"/>
                      </a:lnTo>
                      <a:lnTo>
                        <a:pt x="47" y="87"/>
                      </a:lnTo>
                      <a:lnTo>
                        <a:pt x="59" y="95"/>
                      </a:lnTo>
                      <a:lnTo>
                        <a:pt x="44" y="115"/>
                      </a:lnTo>
                      <a:lnTo>
                        <a:pt x="34" y="145"/>
                      </a:lnTo>
                      <a:lnTo>
                        <a:pt x="27" y="180"/>
                      </a:lnTo>
                      <a:lnTo>
                        <a:pt x="22" y="217"/>
                      </a:lnTo>
                      <a:lnTo>
                        <a:pt x="19" y="252"/>
                      </a:lnTo>
                      <a:lnTo>
                        <a:pt x="18" y="282"/>
                      </a:lnTo>
                      <a:lnTo>
                        <a:pt x="18" y="303"/>
                      </a:lnTo>
                      <a:lnTo>
                        <a:pt x="18" y="310"/>
                      </a:lnTo>
                      <a:lnTo>
                        <a:pt x="41" y="307"/>
                      </a:lnTo>
                      <a:lnTo>
                        <a:pt x="38" y="283"/>
                      </a:lnTo>
                      <a:lnTo>
                        <a:pt x="37" y="262"/>
                      </a:lnTo>
                      <a:lnTo>
                        <a:pt x="37" y="241"/>
                      </a:lnTo>
                      <a:lnTo>
                        <a:pt x="39" y="221"/>
                      </a:lnTo>
                      <a:lnTo>
                        <a:pt x="43" y="202"/>
                      </a:lnTo>
                      <a:lnTo>
                        <a:pt x="47" y="185"/>
                      </a:lnTo>
                      <a:lnTo>
                        <a:pt x="52" y="169"/>
                      </a:lnTo>
                      <a:lnTo>
                        <a:pt x="58" y="155"/>
                      </a:lnTo>
                      <a:lnTo>
                        <a:pt x="64" y="142"/>
                      </a:lnTo>
                      <a:lnTo>
                        <a:pt x="70" y="131"/>
                      </a:lnTo>
                      <a:lnTo>
                        <a:pt x="76" y="121"/>
                      </a:lnTo>
                      <a:lnTo>
                        <a:pt x="81" y="113"/>
                      </a:lnTo>
                      <a:lnTo>
                        <a:pt x="86" y="107"/>
                      </a:lnTo>
                      <a:lnTo>
                        <a:pt x="89" y="102"/>
                      </a:lnTo>
                      <a:lnTo>
                        <a:pt x="92" y="100"/>
                      </a:lnTo>
                      <a:lnTo>
                        <a:pt x="93" y="99"/>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247" name="Freeform 347"/>
                <p:cNvSpPr>
                  <a:spLocks/>
                </p:cNvSpPr>
                <p:nvPr/>
              </p:nvSpPr>
              <p:spPr bwMode="auto">
                <a:xfrm>
                  <a:off x="753" y="2159"/>
                  <a:ext cx="152" cy="105"/>
                </a:xfrm>
                <a:custGeom>
                  <a:avLst/>
                  <a:gdLst>
                    <a:gd name="T0" fmla="*/ 97 w 152"/>
                    <a:gd name="T1" fmla="*/ 92 h 105"/>
                    <a:gd name="T2" fmla="*/ 111 w 152"/>
                    <a:gd name="T3" fmla="*/ 84 h 105"/>
                    <a:gd name="T4" fmla="*/ 124 w 152"/>
                    <a:gd name="T5" fmla="*/ 76 h 105"/>
                    <a:gd name="T6" fmla="*/ 134 w 152"/>
                    <a:gd name="T7" fmla="*/ 66 h 105"/>
                    <a:gd name="T8" fmla="*/ 143 w 152"/>
                    <a:gd name="T9" fmla="*/ 56 h 105"/>
                    <a:gd name="T10" fmla="*/ 148 w 152"/>
                    <a:gd name="T11" fmla="*/ 46 h 105"/>
                    <a:gd name="T12" fmla="*/ 152 w 152"/>
                    <a:gd name="T13" fmla="*/ 36 h 105"/>
                    <a:gd name="T14" fmla="*/ 152 w 152"/>
                    <a:gd name="T15" fmla="*/ 26 h 105"/>
                    <a:gd name="T16" fmla="*/ 150 w 152"/>
                    <a:gd name="T17" fmla="*/ 18 h 105"/>
                    <a:gd name="T18" fmla="*/ 144 w 152"/>
                    <a:gd name="T19" fmla="*/ 11 h 105"/>
                    <a:gd name="T20" fmla="*/ 136 w 152"/>
                    <a:gd name="T21" fmla="*/ 6 h 105"/>
                    <a:gd name="T22" fmla="*/ 126 w 152"/>
                    <a:gd name="T23" fmla="*/ 2 h 105"/>
                    <a:gd name="T24" fmla="*/ 114 w 152"/>
                    <a:gd name="T25" fmla="*/ 0 h 105"/>
                    <a:gd name="T26" fmla="*/ 100 w 152"/>
                    <a:gd name="T27" fmla="*/ 0 h 105"/>
                    <a:gd name="T28" fmla="*/ 86 w 152"/>
                    <a:gd name="T29" fmla="*/ 3 h 105"/>
                    <a:gd name="T30" fmla="*/ 71 w 152"/>
                    <a:gd name="T31" fmla="*/ 7 h 105"/>
                    <a:gd name="T32" fmla="*/ 55 w 152"/>
                    <a:gd name="T33" fmla="*/ 14 h 105"/>
                    <a:gd name="T34" fmla="*/ 41 w 152"/>
                    <a:gd name="T35" fmla="*/ 21 h 105"/>
                    <a:gd name="T36" fmla="*/ 29 w 152"/>
                    <a:gd name="T37" fmla="*/ 30 h 105"/>
                    <a:gd name="T38" fmla="*/ 18 w 152"/>
                    <a:gd name="T39" fmla="*/ 39 h 105"/>
                    <a:gd name="T40" fmla="*/ 10 w 152"/>
                    <a:gd name="T41" fmla="*/ 49 h 105"/>
                    <a:gd name="T42" fmla="*/ 4 w 152"/>
                    <a:gd name="T43" fmla="*/ 59 h 105"/>
                    <a:gd name="T44" fmla="*/ 1 w 152"/>
                    <a:gd name="T45" fmla="*/ 69 h 105"/>
                    <a:gd name="T46" fmla="*/ 0 w 152"/>
                    <a:gd name="T47" fmla="*/ 79 h 105"/>
                    <a:gd name="T48" fmla="*/ 3 w 152"/>
                    <a:gd name="T49" fmla="*/ 87 h 105"/>
                    <a:gd name="T50" fmla="*/ 9 w 152"/>
                    <a:gd name="T51" fmla="*/ 94 h 105"/>
                    <a:gd name="T52" fmla="*/ 17 w 152"/>
                    <a:gd name="T53" fmla="*/ 100 h 105"/>
                    <a:gd name="T54" fmla="*/ 27 w 152"/>
                    <a:gd name="T55" fmla="*/ 103 h 105"/>
                    <a:gd name="T56" fmla="*/ 39 w 152"/>
                    <a:gd name="T57" fmla="*/ 105 h 105"/>
                    <a:gd name="T58" fmla="*/ 53 w 152"/>
                    <a:gd name="T59" fmla="*/ 105 h 105"/>
                    <a:gd name="T60" fmla="*/ 67 w 152"/>
                    <a:gd name="T61" fmla="*/ 102 h 105"/>
                    <a:gd name="T62" fmla="*/ 82 w 152"/>
                    <a:gd name="T63" fmla="*/ 98 h 10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52"/>
                    <a:gd name="T97" fmla="*/ 0 h 105"/>
                    <a:gd name="T98" fmla="*/ 152 w 152"/>
                    <a:gd name="T99" fmla="*/ 105 h 10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52" h="105">
                      <a:moveTo>
                        <a:pt x="89" y="95"/>
                      </a:moveTo>
                      <a:lnTo>
                        <a:pt x="97" y="92"/>
                      </a:lnTo>
                      <a:lnTo>
                        <a:pt x="105" y="88"/>
                      </a:lnTo>
                      <a:lnTo>
                        <a:pt x="111" y="84"/>
                      </a:lnTo>
                      <a:lnTo>
                        <a:pt x="118" y="80"/>
                      </a:lnTo>
                      <a:lnTo>
                        <a:pt x="124" y="76"/>
                      </a:lnTo>
                      <a:lnTo>
                        <a:pt x="129" y="71"/>
                      </a:lnTo>
                      <a:lnTo>
                        <a:pt x="134" y="66"/>
                      </a:lnTo>
                      <a:lnTo>
                        <a:pt x="139" y="61"/>
                      </a:lnTo>
                      <a:lnTo>
                        <a:pt x="143" y="56"/>
                      </a:lnTo>
                      <a:lnTo>
                        <a:pt x="146" y="51"/>
                      </a:lnTo>
                      <a:lnTo>
                        <a:pt x="148" y="46"/>
                      </a:lnTo>
                      <a:lnTo>
                        <a:pt x="151" y="41"/>
                      </a:lnTo>
                      <a:lnTo>
                        <a:pt x="152" y="36"/>
                      </a:lnTo>
                      <a:lnTo>
                        <a:pt x="152" y="31"/>
                      </a:lnTo>
                      <a:lnTo>
                        <a:pt x="152" y="26"/>
                      </a:lnTo>
                      <a:lnTo>
                        <a:pt x="151" y="22"/>
                      </a:lnTo>
                      <a:lnTo>
                        <a:pt x="150" y="18"/>
                      </a:lnTo>
                      <a:lnTo>
                        <a:pt x="147" y="14"/>
                      </a:lnTo>
                      <a:lnTo>
                        <a:pt x="144" y="11"/>
                      </a:lnTo>
                      <a:lnTo>
                        <a:pt x="140" y="8"/>
                      </a:lnTo>
                      <a:lnTo>
                        <a:pt x="136" y="6"/>
                      </a:lnTo>
                      <a:lnTo>
                        <a:pt x="131" y="4"/>
                      </a:lnTo>
                      <a:lnTo>
                        <a:pt x="126" y="2"/>
                      </a:lnTo>
                      <a:lnTo>
                        <a:pt x="120" y="1"/>
                      </a:lnTo>
                      <a:lnTo>
                        <a:pt x="114" y="0"/>
                      </a:lnTo>
                      <a:lnTo>
                        <a:pt x="107" y="0"/>
                      </a:lnTo>
                      <a:lnTo>
                        <a:pt x="100" y="0"/>
                      </a:lnTo>
                      <a:lnTo>
                        <a:pt x="93" y="2"/>
                      </a:lnTo>
                      <a:lnTo>
                        <a:pt x="86" y="3"/>
                      </a:lnTo>
                      <a:lnTo>
                        <a:pt x="78" y="5"/>
                      </a:lnTo>
                      <a:lnTo>
                        <a:pt x="71" y="7"/>
                      </a:lnTo>
                      <a:lnTo>
                        <a:pt x="63" y="10"/>
                      </a:lnTo>
                      <a:lnTo>
                        <a:pt x="55" y="14"/>
                      </a:lnTo>
                      <a:lnTo>
                        <a:pt x="48" y="17"/>
                      </a:lnTo>
                      <a:lnTo>
                        <a:pt x="41" y="21"/>
                      </a:lnTo>
                      <a:lnTo>
                        <a:pt x="35" y="25"/>
                      </a:lnTo>
                      <a:lnTo>
                        <a:pt x="29" y="30"/>
                      </a:lnTo>
                      <a:lnTo>
                        <a:pt x="23" y="34"/>
                      </a:lnTo>
                      <a:lnTo>
                        <a:pt x="18" y="39"/>
                      </a:lnTo>
                      <a:lnTo>
                        <a:pt x="14" y="44"/>
                      </a:lnTo>
                      <a:lnTo>
                        <a:pt x="10" y="49"/>
                      </a:lnTo>
                      <a:lnTo>
                        <a:pt x="7" y="54"/>
                      </a:lnTo>
                      <a:lnTo>
                        <a:pt x="4" y="59"/>
                      </a:lnTo>
                      <a:lnTo>
                        <a:pt x="2" y="64"/>
                      </a:lnTo>
                      <a:lnTo>
                        <a:pt x="1" y="69"/>
                      </a:lnTo>
                      <a:lnTo>
                        <a:pt x="0" y="74"/>
                      </a:lnTo>
                      <a:lnTo>
                        <a:pt x="0" y="79"/>
                      </a:lnTo>
                      <a:lnTo>
                        <a:pt x="1" y="83"/>
                      </a:lnTo>
                      <a:lnTo>
                        <a:pt x="3" y="87"/>
                      </a:lnTo>
                      <a:lnTo>
                        <a:pt x="5" y="91"/>
                      </a:lnTo>
                      <a:lnTo>
                        <a:pt x="9" y="94"/>
                      </a:lnTo>
                      <a:lnTo>
                        <a:pt x="12" y="97"/>
                      </a:lnTo>
                      <a:lnTo>
                        <a:pt x="17" y="100"/>
                      </a:lnTo>
                      <a:lnTo>
                        <a:pt x="22" y="101"/>
                      </a:lnTo>
                      <a:lnTo>
                        <a:pt x="27" y="103"/>
                      </a:lnTo>
                      <a:lnTo>
                        <a:pt x="33" y="104"/>
                      </a:lnTo>
                      <a:lnTo>
                        <a:pt x="39" y="105"/>
                      </a:lnTo>
                      <a:lnTo>
                        <a:pt x="46" y="105"/>
                      </a:lnTo>
                      <a:lnTo>
                        <a:pt x="53" y="105"/>
                      </a:lnTo>
                      <a:lnTo>
                        <a:pt x="59" y="103"/>
                      </a:lnTo>
                      <a:lnTo>
                        <a:pt x="67" y="102"/>
                      </a:lnTo>
                      <a:lnTo>
                        <a:pt x="74" y="100"/>
                      </a:lnTo>
                      <a:lnTo>
                        <a:pt x="82" y="98"/>
                      </a:lnTo>
                      <a:lnTo>
                        <a:pt x="89" y="9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248" name="Freeform 348"/>
                <p:cNvSpPr>
                  <a:spLocks/>
                </p:cNvSpPr>
                <p:nvPr/>
              </p:nvSpPr>
              <p:spPr bwMode="auto">
                <a:xfrm>
                  <a:off x="611" y="2158"/>
                  <a:ext cx="64" cy="79"/>
                </a:xfrm>
                <a:custGeom>
                  <a:avLst/>
                  <a:gdLst>
                    <a:gd name="T0" fmla="*/ 26 w 64"/>
                    <a:gd name="T1" fmla="*/ 1 h 79"/>
                    <a:gd name="T2" fmla="*/ 15 w 64"/>
                    <a:gd name="T3" fmla="*/ 6 h 79"/>
                    <a:gd name="T4" fmla="*/ 7 w 64"/>
                    <a:gd name="T5" fmla="*/ 15 h 79"/>
                    <a:gd name="T6" fmla="*/ 1 w 64"/>
                    <a:gd name="T7" fmla="*/ 27 h 79"/>
                    <a:gd name="T8" fmla="*/ 11 w 64"/>
                    <a:gd name="T9" fmla="*/ 34 h 79"/>
                    <a:gd name="T10" fmla="*/ 13 w 64"/>
                    <a:gd name="T11" fmla="*/ 26 h 79"/>
                    <a:gd name="T12" fmla="*/ 18 w 64"/>
                    <a:gd name="T13" fmla="*/ 19 h 79"/>
                    <a:gd name="T14" fmla="*/ 25 w 64"/>
                    <a:gd name="T15" fmla="*/ 15 h 79"/>
                    <a:gd name="T16" fmla="*/ 32 w 64"/>
                    <a:gd name="T17" fmla="*/ 13 h 79"/>
                    <a:gd name="T18" fmla="*/ 41 w 64"/>
                    <a:gd name="T19" fmla="*/ 15 h 79"/>
                    <a:gd name="T20" fmla="*/ 48 w 64"/>
                    <a:gd name="T21" fmla="*/ 21 h 79"/>
                    <a:gd name="T22" fmla="*/ 53 w 64"/>
                    <a:gd name="T23" fmla="*/ 30 h 79"/>
                    <a:gd name="T24" fmla="*/ 55 w 64"/>
                    <a:gd name="T25" fmla="*/ 40 h 79"/>
                    <a:gd name="T26" fmla="*/ 53 w 64"/>
                    <a:gd name="T27" fmla="*/ 51 h 79"/>
                    <a:gd name="T28" fmla="*/ 48 w 64"/>
                    <a:gd name="T29" fmla="*/ 60 h 79"/>
                    <a:gd name="T30" fmla="*/ 41 w 64"/>
                    <a:gd name="T31" fmla="*/ 66 h 79"/>
                    <a:gd name="T32" fmla="*/ 32 w 64"/>
                    <a:gd name="T33" fmla="*/ 68 h 79"/>
                    <a:gd name="T34" fmla="*/ 24 w 64"/>
                    <a:gd name="T35" fmla="*/ 66 h 79"/>
                    <a:gd name="T36" fmla="*/ 17 w 64"/>
                    <a:gd name="T37" fmla="*/ 60 h 79"/>
                    <a:gd name="T38" fmla="*/ 12 w 64"/>
                    <a:gd name="T39" fmla="*/ 52 h 79"/>
                    <a:gd name="T40" fmla="*/ 10 w 64"/>
                    <a:gd name="T41" fmla="*/ 42 h 79"/>
                    <a:gd name="T42" fmla="*/ 1 w 64"/>
                    <a:gd name="T43" fmla="*/ 49 h 79"/>
                    <a:gd name="T44" fmla="*/ 6 w 64"/>
                    <a:gd name="T45" fmla="*/ 63 h 79"/>
                    <a:gd name="T46" fmla="*/ 14 w 64"/>
                    <a:gd name="T47" fmla="*/ 73 h 79"/>
                    <a:gd name="T48" fmla="*/ 25 w 64"/>
                    <a:gd name="T49" fmla="*/ 79 h 79"/>
                    <a:gd name="T50" fmla="*/ 38 w 64"/>
                    <a:gd name="T51" fmla="*/ 78 h 79"/>
                    <a:gd name="T52" fmla="*/ 50 w 64"/>
                    <a:gd name="T53" fmla="*/ 73 h 79"/>
                    <a:gd name="T54" fmla="*/ 58 w 64"/>
                    <a:gd name="T55" fmla="*/ 62 h 79"/>
                    <a:gd name="T56" fmla="*/ 63 w 64"/>
                    <a:gd name="T57" fmla="*/ 48 h 79"/>
                    <a:gd name="T58" fmla="*/ 63 w 64"/>
                    <a:gd name="T59" fmla="*/ 32 h 79"/>
                    <a:gd name="T60" fmla="*/ 58 w 64"/>
                    <a:gd name="T61" fmla="*/ 18 h 79"/>
                    <a:gd name="T62" fmla="*/ 50 w 64"/>
                    <a:gd name="T63" fmla="*/ 7 h 79"/>
                    <a:gd name="T64" fmla="*/ 38 w 64"/>
                    <a:gd name="T65" fmla="*/ 1 h 7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64"/>
                    <a:gd name="T100" fmla="*/ 0 h 79"/>
                    <a:gd name="T101" fmla="*/ 64 w 64"/>
                    <a:gd name="T102" fmla="*/ 79 h 7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64" h="79">
                      <a:moveTo>
                        <a:pt x="32" y="0"/>
                      </a:moveTo>
                      <a:lnTo>
                        <a:pt x="26" y="1"/>
                      </a:lnTo>
                      <a:lnTo>
                        <a:pt x="20" y="3"/>
                      </a:lnTo>
                      <a:lnTo>
                        <a:pt x="15" y="6"/>
                      </a:lnTo>
                      <a:lnTo>
                        <a:pt x="11" y="10"/>
                      </a:lnTo>
                      <a:lnTo>
                        <a:pt x="7" y="15"/>
                      </a:lnTo>
                      <a:lnTo>
                        <a:pt x="4" y="21"/>
                      </a:lnTo>
                      <a:lnTo>
                        <a:pt x="1" y="27"/>
                      </a:lnTo>
                      <a:lnTo>
                        <a:pt x="0" y="34"/>
                      </a:lnTo>
                      <a:lnTo>
                        <a:pt x="11" y="34"/>
                      </a:lnTo>
                      <a:lnTo>
                        <a:pt x="12" y="30"/>
                      </a:lnTo>
                      <a:lnTo>
                        <a:pt x="13" y="26"/>
                      </a:lnTo>
                      <a:lnTo>
                        <a:pt x="16" y="22"/>
                      </a:lnTo>
                      <a:lnTo>
                        <a:pt x="18" y="19"/>
                      </a:lnTo>
                      <a:lnTo>
                        <a:pt x="21" y="16"/>
                      </a:lnTo>
                      <a:lnTo>
                        <a:pt x="25" y="15"/>
                      </a:lnTo>
                      <a:lnTo>
                        <a:pt x="28" y="13"/>
                      </a:lnTo>
                      <a:lnTo>
                        <a:pt x="32" y="13"/>
                      </a:lnTo>
                      <a:lnTo>
                        <a:pt x="37" y="13"/>
                      </a:lnTo>
                      <a:lnTo>
                        <a:pt x="41" y="15"/>
                      </a:lnTo>
                      <a:lnTo>
                        <a:pt x="45" y="18"/>
                      </a:lnTo>
                      <a:lnTo>
                        <a:pt x="48" y="21"/>
                      </a:lnTo>
                      <a:lnTo>
                        <a:pt x="51" y="25"/>
                      </a:lnTo>
                      <a:lnTo>
                        <a:pt x="53" y="30"/>
                      </a:lnTo>
                      <a:lnTo>
                        <a:pt x="54" y="35"/>
                      </a:lnTo>
                      <a:lnTo>
                        <a:pt x="55" y="40"/>
                      </a:lnTo>
                      <a:lnTo>
                        <a:pt x="54" y="46"/>
                      </a:lnTo>
                      <a:lnTo>
                        <a:pt x="53" y="51"/>
                      </a:lnTo>
                      <a:lnTo>
                        <a:pt x="51" y="56"/>
                      </a:lnTo>
                      <a:lnTo>
                        <a:pt x="48" y="60"/>
                      </a:lnTo>
                      <a:lnTo>
                        <a:pt x="45" y="63"/>
                      </a:lnTo>
                      <a:lnTo>
                        <a:pt x="41" y="66"/>
                      </a:lnTo>
                      <a:lnTo>
                        <a:pt x="37" y="67"/>
                      </a:lnTo>
                      <a:lnTo>
                        <a:pt x="32" y="68"/>
                      </a:lnTo>
                      <a:lnTo>
                        <a:pt x="28" y="67"/>
                      </a:lnTo>
                      <a:lnTo>
                        <a:pt x="24" y="66"/>
                      </a:lnTo>
                      <a:lnTo>
                        <a:pt x="20" y="63"/>
                      </a:lnTo>
                      <a:lnTo>
                        <a:pt x="17" y="60"/>
                      </a:lnTo>
                      <a:lnTo>
                        <a:pt x="14" y="56"/>
                      </a:lnTo>
                      <a:lnTo>
                        <a:pt x="12" y="52"/>
                      </a:lnTo>
                      <a:lnTo>
                        <a:pt x="11" y="47"/>
                      </a:lnTo>
                      <a:lnTo>
                        <a:pt x="10" y="42"/>
                      </a:lnTo>
                      <a:lnTo>
                        <a:pt x="0" y="42"/>
                      </a:lnTo>
                      <a:lnTo>
                        <a:pt x="1" y="49"/>
                      </a:lnTo>
                      <a:lnTo>
                        <a:pt x="3" y="56"/>
                      </a:lnTo>
                      <a:lnTo>
                        <a:pt x="6" y="63"/>
                      </a:lnTo>
                      <a:lnTo>
                        <a:pt x="10" y="68"/>
                      </a:lnTo>
                      <a:lnTo>
                        <a:pt x="14" y="73"/>
                      </a:lnTo>
                      <a:lnTo>
                        <a:pt x="20" y="76"/>
                      </a:lnTo>
                      <a:lnTo>
                        <a:pt x="25" y="79"/>
                      </a:lnTo>
                      <a:lnTo>
                        <a:pt x="32" y="79"/>
                      </a:lnTo>
                      <a:lnTo>
                        <a:pt x="38" y="78"/>
                      </a:lnTo>
                      <a:lnTo>
                        <a:pt x="45" y="76"/>
                      </a:lnTo>
                      <a:lnTo>
                        <a:pt x="50" y="73"/>
                      </a:lnTo>
                      <a:lnTo>
                        <a:pt x="55" y="68"/>
                      </a:lnTo>
                      <a:lnTo>
                        <a:pt x="58" y="62"/>
                      </a:lnTo>
                      <a:lnTo>
                        <a:pt x="62" y="55"/>
                      </a:lnTo>
                      <a:lnTo>
                        <a:pt x="63" y="48"/>
                      </a:lnTo>
                      <a:lnTo>
                        <a:pt x="64" y="40"/>
                      </a:lnTo>
                      <a:lnTo>
                        <a:pt x="63" y="32"/>
                      </a:lnTo>
                      <a:lnTo>
                        <a:pt x="62" y="24"/>
                      </a:lnTo>
                      <a:lnTo>
                        <a:pt x="58" y="18"/>
                      </a:lnTo>
                      <a:lnTo>
                        <a:pt x="55" y="12"/>
                      </a:lnTo>
                      <a:lnTo>
                        <a:pt x="50" y="7"/>
                      </a:lnTo>
                      <a:lnTo>
                        <a:pt x="45" y="4"/>
                      </a:lnTo>
                      <a:lnTo>
                        <a:pt x="38" y="1"/>
                      </a:lnTo>
                      <a:lnTo>
                        <a:pt x="32" y="0"/>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249" name="Freeform 349"/>
                <p:cNvSpPr>
                  <a:spLocks/>
                </p:cNvSpPr>
                <p:nvPr/>
              </p:nvSpPr>
              <p:spPr bwMode="auto">
                <a:xfrm>
                  <a:off x="611" y="2193"/>
                  <a:ext cx="10" cy="6"/>
                </a:xfrm>
                <a:custGeom>
                  <a:avLst/>
                  <a:gdLst>
                    <a:gd name="T0" fmla="*/ 10 w 10"/>
                    <a:gd name="T1" fmla="*/ 5 h 6"/>
                    <a:gd name="T2" fmla="*/ 10 w 10"/>
                    <a:gd name="T3" fmla="*/ 4 h 6"/>
                    <a:gd name="T4" fmla="*/ 10 w 10"/>
                    <a:gd name="T5" fmla="*/ 2 h 6"/>
                    <a:gd name="T6" fmla="*/ 10 w 10"/>
                    <a:gd name="T7" fmla="*/ 1 h 6"/>
                    <a:gd name="T8" fmla="*/ 10 w 10"/>
                    <a:gd name="T9" fmla="*/ 0 h 6"/>
                    <a:gd name="T10" fmla="*/ 0 w 10"/>
                    <a:gd name="T11" fmla="*/ 0 h 6"/>
                    <a:gd name="T12" fmla="*/ 0 w 10"/>
                    <a:gd name="T13" fmla="*/ 1 h 6"/>
                    <a:gd name="T14" fmla="*/ 0 w 10"/>
                    <a:gd name="T15" fmla="*/ 2 h 6"/>
                    <a:gd name="T16" fmla="*/ 0 w 10"/>
                    <a:gd name="T17" fmla="*/ 3 h 6"/>
                    <a:gd name="T18" fmla="*/ 0 w 10"/>
                    <a:gd name="T19" fmla="*/ 5 h 6"/>
                    <a:gd name="T20" fmla="*/ 0 w 10"/>
                    <a:gd name="T21" fmla="*/ 5 h 6"/>
                    <a:gd name="T22" fmla="*/ 0 w 10"/>
                    <a:gd name="T23" fmla="*/ 5 h 6"/>
                    <a:gd name="T24" fmla="*/ 0 w 10"/>
                    <a:gd name="T25" fmla="*/ 6 h 6"/>
                    <a:gd name="T26" fmla="*/ 0 w 10"/>
                    <a:gd name="T27" fmla="*/ 6 h 6"/>
                    <a:gd name="T28" fmla="*/ 10 w 10"/>
                    <a:gd name="T29" fmla="*/ 6 h 6"/>
                    <a:gd name="T30" fmla="*/ 10 w 10"/>
                    <a:gd name="T31" fmla="*/ 6 h 6"/>
                    <a:gd name="T32" fmla="*/ 10 w 10"/>
                    <a:gd name="T33" fmla="*/ 6 h 6"/>
                    <a:gd name="T34" fmla="*/ 10 w 10"/>
                    <a:gd name="T35" fmla="*/ 5 h 6"/>
                    <a:gd name="T36" fmla="*/ 10 w 10"/>
                    <a:gd name="T37" fmla="*/ 5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0"/>
                    <a:gd name="T58" fmla="*/ 0 h 6"/>
                    <a:gd name="T59" fmla="*/ 10 w 10"/>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0" h="6">
                      <a:moveTo>
                        <a:pt x="10" y="5"/>
                      </a:moveTo>
                      <a:lnTo>
                        <a:pt x="10" y="4"/>
                      </a:lnTo>
                      <a:lnTo>
                        <a:pt x="10" y="2"/>
                      </a:lnTo>
                      <a:lnTo>
                        <a:pt x="10" y="1"/>
                      </a:lnTo>
                      <a:lnTo>
                        <a:pt x="10" y="0"/>
                      </a:lnTo>
                      <a:lnTo>
                        <a:pt x="0" y="0"/>
                      </a:lnTo>
                      <a:lnTo>
                        <a:pt x="0" y="1"/>
                      </a:lnTo>
                      <a:lnTo>
                        <a:pt x="0" y="2"/>
                      </a:lnTo>
                      <a:lnTo>
                        <a:pt x="0" y="3"/>
                      </a:lnTo>
                      <a:lnTo>
                        <a:pt x="0" y="5"/>
                      </a:lnTo>
                      <a:lnTo>
                        <a:pt x="0" y="6"/>
                      </a:lnTo>
                      <a:lnTo>
                        <a:pt x="10" y="6"/>
                      </a:lnTo>
                      <a:lnTo>
                        <a:pt x="10" y="5"/>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250" name="Freeform 350"/>
                <p:cNvSpPr>
                  <a:spLocks/>
                </p:cNvSpPr>
                <p:nvPr/>
              </p:nvSpPr>
              <p:spPr bwMode="auto">
                <a:xfrm>
                  <a:off x="624" y="2169"/>
                  <a:ext cx="21" cy="48"/>
                </a:xfrm>
                <a:custGeom>
                  <a:avLst/>
                  <a:gdLst>
                    <a:gd name="T0" fmla="*/ 17 w 21"/>
                    <a:gd name="T1" fmla="*/ 29 h 48"/>
                    <a:gd name="T2" fmla="*/ 17 w 21"/>
                    <a:gd name="T3" fmla="*/ 24 h 48"/>
                    <a:gd name="T4" fmla="*/ 17 w 21"/>
                    <a:gd name="T5" fmla="*/ 15 h 48"/>
                    <a:gd name="T6" fmla="*/ 17 w 21"/>
                    <a:gd name="T7" fmla="*/ 5 h 48"/>
                    <a:gd name="T8" fmla="*/ 17 w 21"/>
                    <a:gd name="T9" fmla="*/ 0 h 48"/>
                    <a:gd name="T10" fmla="*/ 21 w 21"/>
                    <a:gd name="T11" fmla="*/ 29 h 48"/>
                    <a:gd name="T12" fmla="*/ 21 w 21"/>
                    <a:gd name="T13" fmla="*/ 32 h 48"/>
                    <a:gd name="T14" fmla="*/ 0 w 21"/>
                    <a:gd name="T15" fmla="*/ 48 h 48"/>
                    <a:gd name="T16" fmla="*/ 17 w 21"/>
                    <a:gd name="T17" fmla="*/ 29 h 4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1"/>
                    <a:gd name="T28" fmla="*/ 0 h 48"/>
                    <a:gd name="T29" fmla="*/ 21 w 21"/>
                    <a:gd name="T30" fmla="*/ 48 h 4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1" h="48">
                      <a:moveTo>
                        <a:pt x="17" y="29"/>
                      </a:moveTo>
                      <a:lnTo>
                        <a:pt x="17" y="24"/>
                      </a:lnTo>
                      <a:lnTo>
                        <a:pt x="17" y="15"/>
                      </a:lnTo>
                      <a:lnTo>
                        <a:pt x="17" y="5"/>
                      </a:lnTo>
                      <a:lnTo>
                        <a:pt x="17" y="0"/>
                      </a:lnTo>
                      <a:lnTo>
                        <a:pt x="21" y="29"/>
                      </a:lnTo>
                      <a:lnTo>
                        <a:pt x="21" y="32"/>
                      </a:lnTo>
                      <a:lnTo>
                        <a:pt x="0" y="48"/>
                      </a:lnTo>
                      <a:lnTo>
                        <a:pt x="17" y="29"/>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251" name="Freeform 351"/>
                <p:cNvSpPr>
                  <a:spLocks/>
                </p:cNvSpPr>
                <p:nvPr/>
              </p:nvSpPr>
              <p:spPr bwMode="auto">
                <a:xfrm>
                  <a:off x="615" y="2145"/>
                  <a:ext cx="22" cy="21"/>
                </a:xfrm>
                <a:custGeom>
                  <a:avLst/>
                  <a:gdLst>
                    <a:gd name="T0" fmla="*/ 0 w 22"/>
                    <a:gd name="T1" fmla="*/ 21 h 21"/>
                    <a:gd name="T2" fmla="*/ 0 w 22"/>
                    <a:gd name="T3" fmla="*/ 19 h 21"/>
                    <a:gd name="T4" fmla="*/ 1 w 22"/>
                    <a:gd name="T5" fmla="*/ 16 h 21"/>
                    <a:gd name="T6" fmla="*/ 2 w 22"/>
                    <a:gd name="T7" fmla="*/ 11 h 21"/>
                    <a:gd name="T8" fmla="*/ 3 w 22"/>
                    <a:gd name="T9" fmla="*/ 6 h 21"/>
                    <a:gd name="T10" fmla="*/ 6 w 22"/>
                    <a:gd name="T11" fmla="*/ 2 h 21"/>
                    <a:gd name="T12" fmla="*/ 10 w 22"/>
                    <a:gd name="T13" fmla="*/ 0 h 21"/>
                    <a:gd name="T14" fmla="*/ 15 w 22"/>
                    <a:gd name="T15" fmla="*/ 2 h 21"/>
                    <a:gd name="T16" fmla="*/ 21 w 22"/>
                    <a:gd name="T17" fmla="*/ 8 h 21"/>
                    <a:gd name="T18" fmla="*/ 22 w 22"/>
                    <a:gd name="T19" fmla="*/ 11 h 21"/>
                    <a:gd name="T20" fmla="*/ 21 w 22"/>
                    <a:gd name="T21" fmla="*/ 11 h 21"/>
                    <a:gd name="T22" fmla="*/ 20 w 22"/>
                    <a:gd name="T23" fmla="*/ 10 h 21"/>
                    <a:gd name="T24" fmla="*/ 18 w 22"/>
                    <a:gd name="T25" fmla="*/ 9 h 21"/>
                    <a:gd name="T26" fmla="*/ 15 w 22"/>
                    <a:gd name="T27" fmla="*/ 7 h 21"/>
                    <a:gd name="T28" fmla="*/ 12 w 22"/>
                    <a:gd name="T29" fmla="*/ 6 h 21"/>
                    <a:gd name="T30" fmla="*/ 10 w 22"/>
                    <a:gd name="T31" fmla="*/ 6 h 21"/>
                    <a:gd name="T32" fmla="*/ 7 w 22"/>
                    <a:gd name="T33" fmla="*/ 7 h 21"/>
                    <a:gd name="T34" fmla="*/ 6 w 22"/>
                    <a:gd name="T35" fmla="*/ 10 h 21"/>
                    <a:gd name="T36" fmla="*/ 0 w 22"/>
                    <a:gd name="T37" fmla="*/ 21 h 2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2"/>
                    <a:gd name="T58" fmla="*/ 0 h 21"/>
                    <a:gd name="T59" fmla="*/ 22 w 22"/>
                    <a:gd name="T60" fmla="*/ 21 h 2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2" h="21">
                      <a:moveTo>
                        <a:pt x="0" y="21"/>
                      </a:moveTo>
                      <a:lnTo>
                        <a:pt x="0" y="19"/>
                      </a:lnTo>
                      <a:lnTo>
                        <a:pt x="1" y="16"/>
                      </a:lnTo>
                      <a:lnTo>
                        <a:pt x="2" y="11"/>
                      </a:lnTo>
                      <a:lnTo>
                        <a:pt x="3" y="6"/>
                      </a:lnTo>
                      <a:lnTo>
                        <a:pt x="6" y="2"/>
                      </a:lnTo>
                      <a:lnTo>
                        <a:pt x="10" y="0"/>
                      </a:lnTo>
                      <a:lnTo>
                        <a:pt x="15" y="2"/>
                      </a:lnTo>
                      <a:lnTo>
                        <a:pt x="21" y="8"/>
                      </a:lnTo>
                      <a:lnTo>
                        <a:pt x="22" y="11"/>
                      </a:lnTo>
                      <a:lnTo>
                        <a:pt x="21" y="11"/>
                      </a:lnTo>
                      <a:lnTo>
                        <a:pt x="20" y="10"/>
                      </a:lnTo>
                      <a:lnTo>
                        <a:pt x="18" y="9"/>
                      </a:lnTo>
                      <a:lnTo>
                        <a:pt x="15" y="7"/>
                      </a:lnTo>
                      <a:lnTo>
                        <a:pt x="12" y="6"/>
                      </a:lnTo>
                      <a:lnTo>
                        <a:pt x="10" y="6"/>
                      </a:lnTo>
                      <a:lnTo>
                        <a:pt x="7" y="7"/>
                      </a:lnTo>
                      <a:lnTo>
                        <a:pt x="6" y="10"/>
                      </a:lnTo>
                      <a:lnTo>
                        <a:pt x="0" y="21"/>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252" name="Freeform 352"/>
                <p:cNvSpPr>
                  <a:spLocks/>
                </p:cNvSpPr>
                <p:nvPr/>
              </p:nvSpPr>
              <p:spPr bwMode="auto">
                <a:xfrm>
                  <a:off x="616" y="2154"/>
                  <a:ext cx="21" cy="9"/>
                </a:xfrm>
                <a:custGeom>
                  <a:avLst/>
                  <a:gdLst>
                    <a:gd name="T0" fmla="*/ 0 w 21"/>
                    <a:gd name="T1" fmla="*/ 5 h 9"/>
                    <a:gd name="T2" fmla="*/ 1 w 21"/>
                    <a:gd name="T3" fmla="*/ 5 h 9"/>
                    <a:gd name="T4" fmla="*/ 3 w 21"/>
                    <a:gd name="T5" fmla="*/ 6 h 9"/>
                    <a:gd name="T6" fmla="*/ 5 w 21"/>
                    <a:gd name="T7" fmla="*/ 6 h 9"/>
                    <a:gd name="T8" fmla="*/ 9 w 21"/>
                    <a:gd name="T9" fmla="*/ 6 h 9"/>
                    <a:gd name="T10" fmla="*/ 12 w 21"/>
                    <a:gd name="T11" fmla="*/ 5 h 9"/>
                    <a:gd name="T12" fmla="*/ 16 w 21"/>
                    <a:gd name="T13" fmla="*/ 5 h 9"/>
                    <a:gd name="T14" fmla="*/ 19 w 21"/>
                    <a:gd name="T15" fmla="*/ 3 h 9"/>
                    <a:gd name="T16" fmla="*/ 21 w 21"/>
                    <a:gd name="T17" fmla="*/ 0 h 9"/>
                    <a:gd name="T18" fmla="*/ 21 w 21"/>
                    <a:gd name="T19" fmla="*/ 1 h 9"/>
                    <a:gd name="T20" fmla="*/ 20 w 21"/>
                    <a:gd name="T21" fmla="*/ 3 h 9"/>
                    <a:gd name="T22" fmla="*/ 18 w 21"/>
                    <a:gd name="T23" fmla="*/ 5 h 9"/>
                    <a:gd name="T24" fmla="*/ 15 w 21"/>
                    <a:gd name="T25" fmla="*/ 7 h 9"/>
                    <a:gd name="T26" fmla="*/ 12 w 21"/>
                    <a:gd name="T27" fmla="*/ 9 h 9"/>
                    <a:gd name="T28" fmla="*/ 8 w 21"/>
                    <a:gd name="T29" fmla="*/ 9 h 9"/>
                    <a:gd name="T30" fmla="*/ 4 w 21"/>
                    <a:gd name="T31" fmla="*/ 9 h 9"/>
                    <a:gd name="T32" fmla="*/ 0 w 21"/>
                    <a:gd name="T33" fmla="*/ 5 h 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1"/>
                    <a:gd name="T52" fmla="*/ 0 h 9"/>
                    <a:gd name="T53" fmla="*/ 21 w 21"/>
                    <a:gd name="T54" fmla="*/ 9 h 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1" h="9">
                      <a:moveTo>
                        <a:pt x="0" y="5"/>
                      </a:moveTo>
                      <a:lnTo>
                        <a:pt x="1" y="5"/>
                      </a:lnTo>
                      <a:lnTo>
                        <a:pt x="3" y="6"/>
                      </a:lnTo>
                      <a:lnTo>
                        <a:pt x="5" y="6"/>
                      </a:lnTo>
                      <a:lnTo>
                        <a:pt x="9" y="6"/>
                      </a:lnTo>
                      <a:lnTo>
                        <a:pt x="12" y="5"/>
                      </a:lnTo>
                      <a:lnTo>
                        <a:pt x="16" y="5"/>
                      </a:lnTo>
                      <a:lnTo>
                        <a:pt x="19" y="3"/>
                      </a:lnTo>
                      <a:lnTo>
                        <a:pt x="21" y="0"/>
                      </a:lnTo>
                      <a:lnTo>
                        <a:pt x="21" y="1"/>
                      </a:lnTo>
                      <a:lnTo>
                        <a:pt x="20" y="3"/>
                      </a:lnTo>
                      <a:lnTo>
                        <a:pt x="18" y="5"/>
                      </a:lnTo>
                      <a:lnTo>
                        <a:pt x="15" y="7"/>
                      </a:lnTo>
                      <a:lnTo>
                        <a:pt x="12" y="9"/>
                      </a:lnTo>
                      <a:lnTo>
                        <a:pt x="8" y="9"/>
                      </a:lnTo>
                      <a:lnTo>
                        <a:pt x="4" y="9"/>
                      </a:lnTo>
                      <a:lnTo>
                        <a:pt x="0" y="5"/>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253" name="Freeform 353"/>
                <p:cNvSpPr>
                  <a:spLocks/>
                </p:cNvSpPr>
                <p:nvPr/>
              </p:nvSpPr>
              <p:spPr bwMode="auto">
                <a:xfrm>
                  <a:off x="648" y="2145"/>
                  <a:ext cx="24" cy="17"/>
                </a:xfrm>
                <a:custGeom>
                  <a:avLst/>
                  <a:gdLst>
                    <a:gd name="T0" fmla="*/ 0 w 24"/>
                    <a:gd name="T1" fmla="*/ 10 h 17"/>
                    <a:gd name="T2" fmla="*/ 0 w 24"/>
                    <a:gd name="T3" fmla="*/ 9 h 17"/>
                    <a:gd name="T4" fmla="*/ 3 w 24"/>
                    <a:gd name="T5" fmla="*/ 6 h 17"/>
                    <a:gd name="T6" fmla="*/ 6 w 24"/>
                    <a:gd name="T7" fmla="*/ 3 h 17"/>
                    <a:gd name="T8" fmla="*/ 10 w 24"/>
                    <a:gd name="T9" fmla="*/ 1 h 17"/>
                    <a:gd name="T10" fmla="*/ 14 w 24"/>
                    <a:gd name="T11" fmla="*/ 0 h 17"/>
                    <a:gd name="T12" fmla="*/ 18 w 24"/>
                    <a:gd name="T13" fmla="*/ 1 h 17"/>
                    <a:gd name="T14" fmla="*/ 22 w 24"/>
                    <a:gd name="T15" fmla="*/ 5 h 17"/>
                    <a:gd name="T16" fmla="*/ 24 w 24"/>
                    <a:gd name="T17" fmla="*/ 14 h 17"/>
                    <a:gd name="T18" fmla="*/ 22 w 24"/>
                    <a:gd name="T19" fmla="*/ 17 h 17"/>
                    <a:gd name="T20" fmla="*/ 22 w 24"/>
                    <a:gd name="T21" fmla="*/ 16 h 17"/>
                    <a:gd name="T22" fmla="*/ 22 w 24"/>
                    <a:gd name="T23" fmla="*/ 14 h 17"/>
                    <a:gd name="T24" fmla="*/ 21 w 24"/>
                    <a:gd name="T25" fmla="*/ 12 h 17"/>
                    <a:gd name="T26" fmla="*/ 19 w 24"/>
                    <a:gd name="T27" fmla="*/ 9 h 17"/>
                    <a:gd name="T28" fmla="*/ 18 w 24"/>
                    <a:gd name="T29" fmla="*/ 7 h 17"/>
                    <a:gd name="T30" fmla="*/ 16 w 24"/>
                    <a:gd name="T31" fmla="*/ 5 h 17"/>
                    <a:gd name="T32" fmla="*/ 13 w 24"/>
                    <a:gd name="T33" fmla="*/ 4 h 17"/>
                    <a:gd name="T34" fmla="*/ 10 w 24"/>
                    <a:gd name="T35" fmla="*/ 5 h 17"/>
                    <a:gd name="T36" fmla="*/ 0 w 24"/>
                    <a:gd name="T37" fmla="*/ 10 h 1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4"/>
                    <a:gd name="T58" fmla="*/ 0 h 17"/>
                    <a:gd name="T59" fmla="*/ 24 w 24"/>
                    <a:gd name="T60" fmla="*/ 17 h 1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4" h="17">
                      <a:moveTo>
                        <a:pt x="0" y="10"/>
                      </a:moveTo>
                      <a:lnTo>
                        <a:pt x="0" y="9"/>
                      </a:lnTo>
                      <a:lnTo>
                        <a:pt x="3" y="6"/>
                      </a:lnTo>
                      <a:lnTo>
                        <a:pt x="6" y="3"/>
                      </a:lnTo>
                      <a:lnTo>
                        <a:pt x="10" y="1"/>
                      </a:lnTo>
                      <a:lnTo>
                        <a:pt x="14" y="0"/>
                      </a:lnTo>
                      <a:lnTo>
                        <a:pt x="18" y="1"/>
                      </a:lnTo>
                      <a:lnTo>
                        <a:pt x="22" y="5"/>
                      </a:lnTo>
                      <a:lnTo>
                        <a:pt x="24" y="14"/>
                      </a:lnTo>
                      <a:lnTo>
                        <a:pt x="22" y="17"/>
                      </a:lnTo>
                      <a:lnTo>
                        <a:pt x="22" y="16"/>
                      </a:lnTo>
                      <a:lnTo>
                        <a:pt x="22" y="14"/>
                      </a:lnTo>
                      <a:lnTo>
                        <a:pt x="21" y="12"/>
                      </a:lnTo>
                      <a:lnTo>
                        <a:pt x="19" y="9"/>
                      </a:lnTo>
                      <a:lnTo>
                        <a:pt x="18" y="7"/>
                      </a:lnTo>
                      <a:lnTo>
                        <a:pt x="16" y="5"/>
                      </a:lnTo>
                      <a:lnTo>
                        <a:pt x="13" y="4"/>
                      </a:lnTo>
                      <a:lnTo>
                        <a:pt x="10" y="5"/>
                      </a:lnTo>
                      <a:lnTo>
                        <a:pt x="0" y="10"/>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254" name="Freeform 354"/>
                <p:cNvSpPr>
                  <a:spLocks/>
                </p:cNvSpPr>
                <p:nvPr/>
              </p:nvSpPr>
              <p:spPr bwMode="auto">
                <a:xfrm>
                  <a:off x="652" y="2151"/>
                  <a:ext cx="20" cy="11"/>
                </a:xfrm>
                <a:custGeom>
                  <a:avLst/>
                  <a:gdLst>
                    <a:gd name="T0" fmla="*/ 0 w 20"/>
                    <a:gd name="T1" fmla="*/ 0 h 11"/>
                    <a:gd name="T2" fmla="*/ 0 w 20"/>
                    <a:gd name="T3" fmla="*/ 0 h 11"/>
                    <a:gd name="T4" fmla="*/ 2 w 20"/>
                    <a:gd name="T5" fmla="*/ 2 h 11"/>
                    <a:gd name="T6" fmla="*/ 4 w 20"/>
                    <a:gd name="T7" fmla="*/ 4 h 11"/>
                    <a:gd name="T8" fmla="*/ 7 w 20"/>
                    <a:gd name="T9" fmla="*/ 6 h 11"/>
                    <a:gd name="T10" fmla="*/ 10 w 20"/>
                    <a:gd name="T11" fmla="*/ 8 h 11"/>
                    <a:gd name="T12" fmla="*/ 13 w 20"/>
                    <a:gd name="T13" fmla="*/ 9 h 11"/>
                    <a:gd name="T14" fmla="*/ 16 w 20"/>
                    <a:gd name="T15" fmla="*/ 10 h 11"/>
                    <a:gd name="T16" fmla="*/ 20 w 20"/>
                    <a:gd name="T17" fmla="*/ 9 h 11"/>
                    <a:gd name="T18" fmla="*/ 19 w 20"/>
                    <a:gd name="T19" fmla="*/ 10 h 11"/>
                    <a:gd name="T20" fmla="*/ 17 w 20"/>
                    <a:gd name="T21" fmla="*/ 11 h 11"/>
                    <a:gd name="T22" fmla="*/ 14 w 20"/>
                    <a:gd name="T23" fmla="*/ 11 h 11"/>
                    <a:gd name="T24" fmla="*/ 11 w 20"/>
                    <a:gd name="T25" fmla="*/ 11 h 11"/>
                    <a:gd name="T26" fmla="*/ 8 w 20"/>
                    <a:gd name="T27" fmla="*/ 10 h 11"/>
                    <a:gd name="T28" fmla="*/ 5 w 20"/>
                    <a:gd name="T29" fmla="*/ 8 h 11"/>
                    <a:gd name="T30" fmla="*/ 2 w 20"/>
                    <a:gd name="T31" fmla="*/ 5 h 11"/>
                    <a:gd name="T32" fmla="*/ 0 w 20"/>
                    <a:gd name="T33" fmla="*/ 0 h 1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0"/>
                    <a:gd name="T52" fmla="*/ 0 h 11"/>
                    <a:gd name="T53" fmla="*/ 20 w 20"/>
                    <a:gd name="T54" fmla="*/ 11 h 1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0" h="11">
                      <a:moveTo>
                        <a:pt x="0" y="0"/>
                      </a:moveTo>
                      <a:lnTo>
                        <a:pt x="0" y="0"/>
                      </a:lnTo>
                      <a:lnTo>
                        <a:pt x="2" y="2"/>
                      </a:lnTo>
                      <a:lnTo>
                        <a:pt x="4" y="4"/>
                      </a:lnTo>
                      <a:lnTo>
                        <a:pt x="7" y="6"/>
                      </a:lnTo>
                      <a:lnTo>
                        <a:pt x="10" y="8"/>
                      </a:lnTo>
                      <a:lnTo>
                        <a:pt x="13" y="9"/>
                      </a:lnTo>
                      <a:lnTo>
                        <a:pt x="16" y="10"/>
                      </a:lnTo>
                      <a:lnTo>
                        <a:pt x="20" y="9"/>
                      </a:lnTo>
                      <a:lnTo>
                        <a:pt x="19" y="10"/>
                      </a:lnTo>
                      <a:lnTo>
                        <a:pt x="17" y="11"/>
                      </a:lnTo>
                      <a:lnTo>
                        <a:pt x="14" y="11"/>
                      </a:lnTo>
                      <a:lnTo>
                        <a:pt x="11" y="11"/>
                      </a:lnTo>
                      <a:lnTo>
                        <a:pt x="8" y="10"/>
                      </a:lnTo>
                      <a:lnTo>
                        <a:pt x="5" y="8"/>
                      </a:lnTo>
                      <a:lnTo>
                        <a:pt x="2" y="5"/>
                      </a:lnTo>
                      <a:lnTo>
                        <a:pt x="0" y="0"/>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255" name="Freeform 355"/>
                <p:cNvSpPr>
                  <a:spLocks/>
                </p:cNvSpPr>
                <p:nvPr/>
              </p:nvSpPr>
              <p:spPr bwMode="auto">
                <a:xfrm>
                  <a:off x="624" y="2231"/>
                  <a:ext cx="11" cy="18"/>
                </a:xfrm>
                <a:custGeom>
                  <a:avLst/>
                  <a:gdLst>
                    <a:gd name="T0" fmla="*/ 3 w 11"/>
                    <a:gd name="T1" fmla="*/ 0 h 18"/>
                    <a:gd name="T2" fmla="*/ 3 w 11"/>
                    <a:gd name="T3" fmla="*/ 3 h 18"/>
                    <a:gd name="T4" fmla="*/ 1 w 11"/>
                    <a:gd name="T5" fmla="*/ 10 h 18"/>
                    <a:gd name="T6" fmla="*/ 0 w 11"/>
                    <a:gd name="T7" fmla="*/ 16 h 18"/>
                    <a:gd name="T8" fmla="*/ 1 w 11"/>
                    <a:gd name="T9" fmla="*/ 18 h 18"/>
                    <a:gd name="T10" fmla="*/ 1 w 11"/>
                    <a:gd name="T11" fmla="*/ 17 h 18"/>
                    <a:gd name="T12" fmla="*/ 3 w 11"/>
                    <a:gd name="T13" fmla="*/ 16 h 18"/>
                    <a:gd name="T14" fmla="*/ 5 w 11"/>
                    <a:gd name="T15" fmla="*/ 13 h 18"/>
                    <a:gd name="T16" fmla="*/ 6 w 11"/>
                    <a:gd name="T17" fmla="*/ 10 h 18"/>
                    <a:gd name="T18" fmla="*/ 8 w 11"/>
                    <a:gd name="T19" fmla="*/ 8 h 18"/>
                    <a:gd name="T20" fmla="*/ 10 w 11"/>
                    <a:gd name="T21" fmla="*/ 6 h 18"/>
                    <a:gd name="T22" fmla="*/ 11 w 11"/>
                    <a:gd name="T23" fmla="*/ 4 h 18"/>
                    <a:gd name="T24" fmla="*/ 11 w 11"/>
                    <a:gd name="T25" fmla="*/ 3 h 18"/>
                    <a:gd name="T26" fmla="*/ 3 w 11"/>
                    <a:gd name="T27" fmla="*/ 0 h 1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1"/>
                    <a:gd name="T43" fmla="*/ 0 h 18"/>
                    <a:gd name="T44" fmla="*/ 11 w 11"/>
                    <a:gd name="T45" fmla="*/ 18 h 1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1" h="18">
                      <a:moveTo>
                        <a:pt x="3" y="0"/>
                      </a:moveTo>
                      <a:lnTo>
                        <a:pt x="3" y="3"/>
                      </a:lnTo>
                      <a:lnTo>
                        <a:pt x="1" y="10"/>
                      </a:lnTo>
                      <a:lnTo>
                        <a:pt x="0" y="16"/>
                      </a:lnTo>
                      <a:lnTo>
                        <a:pt x="1" y="18"/>
                      </a:lnTo>
                      <a:lnTo>
                        <a:pt x="1" y="17"/>
                      </a:lnTo>
                      <a:lnTo>
                        <a:pt x="3" y="16"/>
                      </a:lnTo>
                      <a:lnTo>
                        <a:pt x="5" y="13"/>
                      </a:lnTo>
                      <a:lnTo>
                        <a:pt x="6" y="10"/>
                      </a:lnTo>
                      <a:lnTo>
                        <a:pt x="8" y="8"/>
                      </a:lnTo>
                      <a:lnTo>
                        <a:pt x="10" y="6"/>
                      </a:lnTo>
                      <a:lnTo>
                        <a:pt x="11" y="4"/>
                      </a:lnTo>
                      <a:lnTo>
                        <a:pt x="11" y="3"/>
                      </a:lnTo>
                      <a:lnTo>
                        <a:pt x="3" y="0"/>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256" name="Freeform 356"/>
                <p:cNvSpPr>
                  <a:spLocks/>
                </p:cNvSpPr>
                <p:nvPr/>
              </p:nvSpPr>
              <p:spPr bwMode="auto">
                <a:xfrm>
                  <a:off x="662" y="2217"/>
                  <a:ext cx="12" cy="18"/>
                </a:xfrm>
                <a:custGeom>
                  <a:avLst/>
                  <a:gdLst>
                    <a:gd name="T0" fmla="*/ 0 w 12"/>
                    <a:gd name="T1" fmla="*/ 7 h 18"/>
                    <a:gd name="T2" fmla="*/ 1 w 12"/>
                    <a:gd name="T3" fmla="*/ 7 h 18"/>
                    <a:gd name="T4" fmla="*/ 2 w 12"/>
                    <a:gd name="T5" fmla="*/ 9 h 18"/>
                    <a:gd name="T6" fmla="*/ 4 w 12"/>
                    <a:gd name="T7" fmla="*/ 11 h 18"/>
                    <a:gd name="T8" fmla="*/ 6 w 12"/>
                    <a:gd name="T9" fmla="*/ 13 h 18"/>
                    <a:gd name="T10" fmla="*/ 8 w 12"/>
                    <a:gd name="T11" fmla="*/ 15 h 18"/>
                    <a:gd name="T12" fmla="*/ 10 w 12"/>
                    <a:gd name="T13" fmla="*/ 17 h 18"/>
                    <a:gd name="T14" fmla="*/ 12 w 12"/>
                    <a:gd name="T15" fmla="*/ 18 h 18"/>
                    <a:gd name="T16" fmla="*/ 12 w 12"/>
                    <a:gd name="T17" fmla="*/ 18 h 18"/>
                    <a:gd name="T18" fmla="*/ 12 w 12"/>
                    <a:gd name="T19" fmla="*/ 14 h 18"/>
                    <a:gd name="T20" fmla="*/ 10 w 12"/>
                    <a:gd name="T21" fmla="*/ 8 h 18"/>
                    <a:gd name="T22" fmla="*/ 8 w 12"/>
                    <a:gd name="T23" fmla="*/ 3 h 18"/>
                    <a:gd name="T24" fmla="*/ 7 w 12"/>
                    <a:gd name="T25" fmla="*/ 0 h 18"/>
                    <a:gd name="T26" fmla="*/ 0 w 12"/>
                    <a:gd name="T27" fmla="*/ 7 h 1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2"/>
                    <a:gd name="T43" fmla="*/ 0 h 18"/>
                    <a:gd name="T44" fmla="*/ 12 w 12"/>
                    <a:gd name="T45" fmla="*/ 18 h 1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2" h="18">
                      <a:moveTo>
                        <a:pt x="0" y="7"/>
                      </a:moveTo>
                      <a:lnTo>
                        <a:pt x="1" y="7"/>
                      </a:lnTo>
                      <a:lnTo>
                        <a:pt x="2" y="9"/>
                      </a:lnTo>
                      <a:lnTo>
                        <a:pt x="4" y="11"/>
                      </a:lnTo>
                      <a:lnTo>
                        <a:pt x="6" y="13"/>
                      </a:lnTo>
                      <a:lnTo>
                        <a:pt x="8" y="15"/>
                      </a:lnTo>
                      <a:lnTo>
                        <a:pt x="10" y="17"/>
                      </a:lnTo>
                      <a:lnTo>
                        <a:pt x="12" y="18"/>
                      </a:lnTo>
                      <a:lnTo>
                        <a:pt x="12" y="14"/>
                      </a:lnTo>
                      <a:lnTo>
                        <a:pt x="10" y="8"/>
                      </a:lnTo>
                      <a:lnTo>
                        <a:pt x="8" y="3"/>
                      </a:lnTo>
                      <a:lnTo>
                        <a:pt x="7" y="0"/>
                      </a:lnTo>
                      <a:lnTo>
                        <a:pt x="0" y="7"/>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257" name="Rectangle 357"/>
                <p:cNvSpPr>
                  <a:spLocks noChangeArrowheads="1"/>
                </p:cNvSpPr>
                <p:nvPr/>
              </p:nvSpPr>
              <p:spPr bwMode="auto">
                <a:xfrm>
                  <a:off x="621" y="2139"/>
                  <a:ext cx="4" cy="7"/>
                </a:xfrm>
                <a:prstGeom prst="rect">
                  <a:avLst/>
                </a:prstGeom>
                <a:solidFill>
                  <a:srgbClr val="75B5F2"/>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Times New Roman" panose="02020603050405020304" pitchFamily="18" charset="0"/>
                      <a:cs typeface="B Nazanin" panose="00000400000000000000" pitchFamily="2" charset="-78"/>
                    </a:defRPr>
                  </a:lvl1pPr>
                  <a:lvl2pPr marL="742950" indent="-285750" eaLnBrk="0" hangingPunct="0">
                    <a:spcBef>
                      <a:spcPct val="20000"/>
                    </a:spcBef>
                    <a:buFont typeface="Arial" panose="020B0604020202020204" pitchFamily="34" charset="0"/>
                    <a:buChar char="–"/>
                    <a:defRPr sz="2800">
                      <a:solidFill>
                        <a:schemeClr val="tx1"/>
                      </a:solidFill>
                      <a:latin typeface="Times New Roman" panose="02020603050405020304" pitchFamily="18" charset="0"/>
                      <a:cs typeface="B Nazanin" panose="00000400000000000000" pitchFamily="2" charset="-78"/>
                    </a:defRPr>
                  </a:lvl2pPr>
                  <a:lvl3pPr marL="1143000" indent="-228600" eaLnBrk="0" hangingPunct="0">
                    <a:spcBef>
                      <a:spcPct val="20000"/>
                    </a:spcBef>
                    <a:buFont typeface="Arial" panose="020B0604020202020204" pitchFamily="34" charset="0"/>
                    <a:buChar char="•"/>
                    <a:defRPr sz="2400">
                      <a:solidFill>
                        <a:schemeClr val="tx1"/>
                      </a:solidFill>
                      <a:latin typeface="Times New Roman" panose="02020603050405020304" pitchFamily="18" charset="0"/>
                      <a:cs typeface="B Nazanin" panose="00000400000000000000" pitchFamily="2" charset="-78"/>
                    </a:defRPr>
                  </a:lvl3pPr>
                  <a:lvl4pPr marL="16002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4pPr>
                  <a:lvl5pPr marL="20574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9pPr>
                </a:lstStyle>
                <a:p>
                  <a:pPr algn="ctr" rtl="1" eaLnBrk="1" hangingPunct="1">
                    <a:spcBef>
                      <a:spcPct val="0"/>
                    </a:spcBef>
                    <a:buFontTx/>
                    <a:buNone/>
                  </a:pPr>
                  <a:endParaRPr lang="fa-IR" altLang="en-US" sz="1350">
                    <a:solidFill>
                      <a:prstClr val="black"/>
                    </a:solidFill>
                    <a:latin typeface="Arial" panose="020B0604020202020204" pitchFamily="34" charset="0"/>
                    <a:cs typeface="Arial" panose="020B0604020202020204" pitchFamily="34" charset="0"/>
                  </a:endParaRPr>
                </a:p>
              </p:txBody>
            </p:sp>
            <p:sp>
              <p:nvSpPr>
                <p:cNvPr id="41258" name="Freeform 358"/>
                <p:cNvSpPr>
                  <a:spLocks/>
                </p:cNvSpPr>
                <p:nvPr/>
              </p:nvSpPr>
              <p:spPr bwMode="auto">
                <a:xfrm>
                  <a:off x="664" y="2137"/>
                  <a:ext cx="7" cy="9"/>
                </a:xfrm>
                <a:custGeom>
                  <a:avLst/>
                  <a:gdLst>
                    <a:gd name="T0" fmla="*/ 0 w 7"/>
                    <a:gd name="T1" fmla="*/ 7 h 9"/>
                    <a:gd name="T2" fmla="*/ 3 w 7"/>
                    <a:gd name="T3" fmla="*/ 0 h 9"/>
                    <a:gd name="T4" fmla="*/ 7 w 7"/>
                    <a:gd name="T5" fmla="*/ 6 h 9"/>
                    <a:gd name="T6" fmla="*/ 3 w 7"/>
                    <a:gd name="T7" fmla="*/ 9 h 9"/>
                    <a:gd name="T8" fmla="*/ 0 w 7"/>
                    <a:gd name="T9" fmla="*/ 7 h 9"/>
                    <a:gd name="T10" fmla="*/ 0 60000 65536"/>
                    <a:gd name="T11" fmla="*/ 0 60000 65536"/>
                    <a:gd name="T12" fmla="*/ 0 60000 65536"/>
                    <a:gd name="T13" fmla="*/ 0 60000 65536"/>
                    <a:gd name="T14" fmla="*/ 0 60000 65536"/>
                    <a:gd name="T15" fmla="*/ 0 w 7"/>
                    <a:gd name="T16" fmla="*/ 0 h 9"/>
                    <a:gd name="T17" fmla="*/ 7 w 7"/>
                    <a:gd name="T18" fmla="*/ 9 h 9"/>
                  </a:gdLst>
                  <a:ahLst/>
                  <a:cxnLst>
                    <a:cxn ang="T10">
                      <a:pos x="T0" y="T1"/>
                    </a:cxn>
                    <a:cxn ang="T11">
                      <a:pos x="T2" y="T3"/>
                    </a:cxn>
                    <a:cxn ang="T12">
                      <a:pos x="T4" y="T5"/>
                    </a:cxn>
                    <a:cxn ang="T13">
                      <a:pos x="T6" y="T7"/>
                    </a:cxn>
                    <a:cxn ang="T14">
                      <a:pos x="T8" y="T9"/>
                    </a:cxn>
                  </a:cxnLst>
                  <a:rect l="T15" t="T16" r="T17" b="T18"/>
                  <a:pathLst>
                    <a:path w="7" h="9">
                      <a:moveTo>
                        <a:pt x="0" y="7"/>
                      </a:moveTo>
                      <a:lnTo>
                        <a:pt x="3" y="0"/>
                      </a:lnTo>
                      <a:lnTo>
                        <a:pt x="7" y="6"/>
                      </a:lnTo>
                      <a:lnTo>
                        <a:pt x="3" y="9"/>
                      </a:lnTo>
                      <a:lnTo>
                        <a:pt x="0" y="7"/>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259" name="Freeform 359"/>
                <p:cNvSpPr>
                  <a:spLocks/>
                </p:cNvSpPr>
                <p:nvPr/>
              </p:nvSpPr>
              <p:spPr bwMode="auto">
                <a:xfrm>
                  <a:off x="787" y="2212"/>
                  <a:ext cx="7" cy="11"/>
                </a:xfrm>
                <a:custGeom>
                  <a:avLst/>
                  <a:gdLst>
                    <a:gd name="T0" fmla="*/ 7 w 7"/>
                    <a:gd name="T1" fmla="*/ 6 h 11"/>
                    <a:gd name="T2" fmla="*/ 6 w 7"/>
                    <a:gd name="T3" fmla="*/ 7 h 11"/>
                    <a:gd name="T4" fmla="*/ 6 w 7"/>
                    <a:gd name="T5" fmla="*/ 9 h 11"/>
                    <a:gd name="T6" fmla="*/ 5 w 7"/>
                    <a:gd name="T7" fmla="*/ 10 h 11"/>
                    <a:gd name="T8" fmla="*/ 3 w 7"/>
                    <a:gd name="T9" fmla="*/ 11 h 11"/>
                    <a:gd name="T10" fmla="*/ 2 w 7"/>
                    <a:gd name="T11" fmla="*/ 10 h 11"/>
                    <a:gd name="T12" fmla="*/ 1 w 7"/>
                    <a:gd name="T13" fmla="*/ 9 h 11"/>
                    <a:gd name="T14" fmla="*/ 0 w 7"/>
                    <a:gd name="T15" fmla="*/ 7 h 11"/>
                    <a:gd name="T16" fmla="*/ 0 w 7"/>
                    <a:gd name="T17" fmla="*/ 6 h 11"/>
                    <a:gd name="T18" fmla="*/ 0 w 7"/>
                    <a:gd name="T19" fmla="*/ 4 h 11"/>
                    <a:gd name="T20" fmla="*/ 1 w 7"/>
                    <a:gd name="T21" fmla="*/ 2 h 11"/>
                    <a:gd name="T22" fmla="*/ 2 w 7"/>
                    <a:gd name="T23" fmla="*/ 1 h 11"/>
                    <a:gd name="T24" fmla="*/ 3 w 7"/>
                    <a:gd name="T25" fmla="*/ 0 h 11"/>
                    <a:gd name="T26" fmla="*/ 5 w 7"/>
                    <a:gd name="T27" fmla="*/ 1 h 11"/>
                    <a:gd name="T28" fmla="*/ 6 w 7"/>
                    <a:gd name="T29" fmla="*/ 2 h 11"/>
                    <a:gd name="T30" fmla="*/ 6 w 7"/>
                    <a:gd name="T31" fmla="*/ 4 h 11"/>
                    <a:gd name="T32" fmla="*/ 7 w 7"/>
                    <a:gd name="T33" fmla="*/ 6 h 1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
                    <a:gd name="T52" fmla="*/ 0 h 11"/>
                    <a:gd name="T53" fmla="*/ 7 w 7"/>
                    <a:gd name="T54" fmla="*/ 11 h 1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 h="11">
                      <a:moveTo>
                        <a:pt x="7" y="6"/>
                      </a:moveTo>
                      <a:lnTo>
                        <a:pt x="6" y="7"/>
                      </a:lnTo>
                      <a:lnTo>
                        <a:pt x="6" y="9"/>
                      </a:lnTo>
                      <a:lnTo>
                        <a:pt x="5" y="10"/>
                      </a:lnTo>
                      <a:lnTo>
                        <a:pt x="3" y="11"/>
                      </a:lnTo>
                      <a:lnTo>
                        <a:pt x="2" y="10"/>
                      </a:lnTo>
                      <a:lnTo>
                        <a:pt x="1" y="9"/>
                      </a:lnTo>
                      <a:lnTo>
                        <a:pt x="0" y="7"/>
                      </a:lnTo>
                      <a:lnTo>
                        <a:pt x="0" y="6"/>
                      </a:lnTo>
                      <a:lnTo>
                        <a:pt x="0" y="4"/>
                      </a:lnTo>
                      <a:lnTo>
                        <a:pt x="1" y="2"/>
                      </a:lnTo>
                      <a:lnTo>
                        <a:pt x="2" y="1"/>
                      </a:lnTo>
                      <a:lnTo>
                        <a:pt x="3" y="0"/>
                      </a:lnTo>
                      <a:lnTo>
                        <a:pt x="5" y="1"/>
                      </a:lnTo>
                      <a:lnTo>
                        <a:pt x="6" y="2"/>
                      </a:lnTo>
                      <a:lnTo>
                        <a:pt x="6" y="4"/>
                      </a:lnTo>
                      <a:lnTo>
                        <a:pt x="7"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260" name="Freeform 360"/>
                <p:cNvSpPr>
                  <a:spLocks/>
                </p:cNvSpPr>
                <p:nvPr/>
              </p:nvSpPr>
              <p:spPr bwMode="auto">
                <a:xfrm>
                  <a:off x="800" y="2205"/>
                  <a:ext cx="21" cy="34"/>
                </a:xfrm>
                <a:custGeom>
                  <a:avLst/>
                  <a:gdLst>
                    <a:gd name="T0" fmla="*/ 6 w 21"/>
                    <a:gd name="T1" fmla="*/ 0 h 34"/>
                    <a:gd name="T2" fmla="*/ 5 w 21"/>
                    <a:gd name="T3" fmla="*/ 1 h 34"/>
                    <a:gd name="T4" fmla="*/ 4 w 21"/>
                    <a:gd name="T5" fmla="*/ 3 h 34"/>
                    <a:gd name="T6" fmla="*/ 2 w 21"/>
                    <a:gd name="T7" fmla="*/ 8 h 34"/>
                    <a:gd name="T8" fmla="*/ 1 w 21"/>
                    <a:gd name="T9" fmla="*/ 13 h 34"/>
                    <a:gd name="T10" fmla="*/ 0 w 21"/>
                    <a:gd name="T11" fmla="*/ 19 h 34"/>
                    <a:gd name="T12" fmla="*/ 0 w 21"/>
                    <a:gd name="T13" fmla="*/ 24 h 34"/>
                    <a:gd name="T14" fmla="*/ 1 w 21"/>
                    <a:gd name="T15" fmla="*/ 30 h 34"/>
                    <a:gd name="T16" fmla="*/ 5 w 21"/>
                    <a:gd name="T17" fmla="*/ 34 h 34"/>
                    <a:gd name="T18" fmla="*/ 21 w 21"/>
                    <a:gd name="T19" fmla="*/ 26 h 34"/>
                    <a:gd name="T20" fmla="*/ 7 w 21"/>
                    <a:gd name="T21" fmla="*/ 26 h 34"/>
                    <a:gd name="T22" fmla="*/ 6 w 21"/>
                    <a:gd name="T23" fmla="*/ 24 h 34"/>
                    <a:gd name="T24" fmla="*/ 4 w 21"/>
                    <a:gd name="T25" fmla="*/ 18 h 34"/>
                    <a:gd name="T26" fmla="*/ 4 w 21"/>
                    <a:gd name="T27" fmla="*/ 9 h 34"/>
                    <a:gd name="T28" fmla="*/ 6 w 21"/>
                    <a:gd name="T29" fmla="*/ 0 h 3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1"/>
                    <a:gd name="T46" fmla="*/ 0 h 34"/>
                    <a:gd name="T47" fmla="*/ 21 w 21"/>
                    <a:gd name="T48" fmla="*/ 34 h 34"/>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1" h="34">
                      <a:moveTo>
                        <a:pt x="6" y="0"/>
                      </a:moveTo>
                      <a:lnTo>
                        <a:pt x="5" y="1"/>
                      </a:lnTo>
                      <a:lnTo>
                        <a:pt x="4" y="3"/>
                      </a:lnTo>
                      <a:lnTo>
                        <a:pt x="2" y="8"/>
                      </a:lnTo>
                      <a:lnTo>
                        <a:pt x="1" y="13"/>
                      </a:lnTo>
                      <a:lnTo>
                        <a:pt x="0" y="19"/>
                      </a:lnTo>
                      <a:lnTo>
                        <a:pt x="0" y="24"/>
                      </a:lnTo>
                      <a:lnTo>
                        <a:pt x="1" y="30"/>
                      </a:lnTo>
                      <a:lnTo>
                        <a:pt x="5" y="34"/>
                      </a:lnTo>
                      <a:lnTo>
                        <a:pt x="21" y="26"/>
                      </a:lnTo>
                      <a:lnTo>
                        <a:pt x="7" y="26"/>
                      </a:lnTo>
                      <a:lnTo>
                        <a:pt x="6" y="24"/>
                      </a:lnTo>
                      <a:lnTo>
                        <a:pt x="4" y="18"/>
                      </a:lnTo>
                      <a:lnTo>
                        <a:pt x="4" y="9"/>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261" name="Freeform 361"/>
                <p:cNvSpPr>
                  <a:spLocks/>
                </p:cNvSpPr>
                <p:nvPr/>
              </p:nvSpPr>
              <p:spPr bwMode="auto">
                <a:xfrm>
                  <a:off x="829" y="2237"/>
                  <a:ext cx="12" cy="6"/>
                </a:xfrm>
                <a:custGeom>
                  <a:avLst/>
                  <a:gdLst>
                    <a:gd name="T0" fmla="*/ 12 w 12"/>
                    <a:gd name="T1" fmla="*/ 3 h 6"/>
                    <a:gd name="T2" fmla="*/ 11 w 12"/>
                    <a:gd name="T3" fmla="*/ 4 h 6"/>
                    <a:gd name="T4" fmla="*/ 10 w 12"/>
                    <a:gd name="T5" fmla="*/ 5 h 6"/>
                    <a:gd name="T6" fmla="*/ 8 w 12"/>
                    <a:gd name="T7" fmla="*/ 6 h 6"/>
                    <a:gd name="T8" fmla="*/ 6 w 12"/>
                    <a:gd name="T9" fmla="*/ 6 h 6"/>
                    <a:gd name="T10" fmla="*/ 4 w 12"/>
                    <a:gd name="T11" fmla="*/ 6 h 6"/>
                    <a:gd name="T12" fmla="*/ 2 w 12"/>
                    <a:gd name="T13" fmla="*/ 5 h 6"/>
                    <a:gd name="T14" fmla="*/ 0 w 12"/>
                    <a:gd name="T15" fmla="*/ 4 h 6"/>
                    <a:gd name="T16" fmla="*/ 0 w 12"/>
                    <a:gd name="T17" fmla="*/ 3 h 6"/>
                    <a:gd name="T18" fmla="*/ 0 w 12"/>
                    <a:gd name="T19" fmla="*/ 2 h 6"/>
                    <a:gd name="T20" fmla="*/ 2 w 12"/>
                    <a:gd name="T21" fmla="*/ 1 h 6"/>
                    <a:gd name="T22" fmla="*/ 4 w 12"/>
                    <a:gd name="T23" fmla="*/ 1 h 6"/>
                    <a:gd name="T24" fmla="*/ 6 w 12"/>
                    <a:gd name="T25" fmla="*/ 0 h 6"/>
                    <a:gd name="T26" fmla="*/ 8 w 12"/>
                    <a:gd name="T27" fmla="*/ 1 h 6"/>
                    <a:gd name="T28" fmla="*/ 10 w 12"/>
                    <a:gd name="T29" fmla="*/ 1 h 6"/>
                    <a:gd name="T30" fmla="*/ 11 w 12"/>
                    <a:gd name="T31" fmla="*/ 2 h 6"/>
                    <a:gd name="T32" fmla="*/ 12 w 12"/>
                    <a:gd name="T33" fmla="*/ 3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6"/>
                    <a:gd name="T53" fmla="*/ 12 w 12"/>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6">
                      <a:moveTo>
                        <a:pt x="12" y="3"/>
                      </a:moveTo>
                      <a:lnTo>
                        <a:pt x="11" y="4"/>
                      </a:lnTo>
                      <a:lnTo>
                        <a:pt x="10" y="5"/>
                      </a:lnTo>
                      <a:lnTo>
                        <a:pt x="8" y="6"/>
                      </a:lnTo>
                      <a:lnTo>
                        <a:pt x="6" y="6"/>
                      </a:lnTo>
                      <a:lnTo>
                        <a:pt x="4" y="6"/>
                      </a:lnTo>
                      <a:lnTo>
                        <a:pt x="2" y="5"/>
                      </a:lnTo>
                      <a:lnTo>
                        <a:pt x="0" y="4"/>
                      </a:lnTo>
                      <a:lnTo>
                        <a:pt x="0" y="3"/>
                      </a:lnTo>
                      <a:lnTo>
                        <a:pt x="0" y="2"/>
                      </a:lnTo>
                      <a:lnTo>
                        <a:pt x="2" y="1"/>
                      </a:lnTo>
                      <a:lnTo>
                        <a:pt x="4" y="1"/>
                      </a:lnTo>
                      <a:lnTo>
                        <a:pt x="6" y="0"/>
                      </a:lnTo>
                      <a:lnTo>
                        <a:pt x="8" y="1"/>
                      </a:lnTo>
                      <a:lnTo>
                        <a:pt x="10" y="1"/>
                      </a:lnTo>
                      <a:lnTo>
                        <a:pt x="11" y="2"/>
                      </a:lnTo>
                      <a:lnTo>
                        <a:pt x="12"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262" name="Freeform 362"/>
                <p:cNvSpPr>
                  <a:spLocks/>
                </p:cNvSpPr>
                <p:nvPr/>
              </p:nvSpPr>
              <p:spPr bwMode="auto">
                <a:xfrm>
                  <a:off x="762" y="2243"/>
                  <a:ext cx="153" cy="98"/>
                </a:xfrm>
                <a:custGeom>
                  <a:avLst/>
                  <a:gdLst>
                    <a:gd name="T0" fmla="*/ 30 w 153"/>
                    <a:gd name="T1" fmla="*/ 27 h 98"/>
                    <a:gd name="T2" fmla="*/ 21 w 153"/>
                    <a:gd name="T3" fmla="*/ 37 h 98"/>
                    <a:gd name="T4" fmla="*/ 9 w 153"/>
                    <a:gd name="T5" fmla="*/ 52 h 98"/>
                    <a:gd name="T6" fmla="*/ 1 w 153"/>
                    <a:gd name="T7" fmla="*/ 62 h 98"/>
                    <a:gd name="T8" fmla="*/ 2 w 153"/>
                    <a:gd name="T9" fmla="*/ 65 h 98"/>
                    <a:gd name="T10" fmla="*/ 8 w 153"/>
                    <a:gd name="T11" fmla="*/ 65 h 98"/>
                    <a:gd name="T12" fmla="*/ 19 w 153"/>
                    <a:gd name="T13" fmla="*/ 68 h 98"/>
                    <a:gd name="T14" fmla="*/ 30 w 153"/>
                    <a:gd name="T15" fmla="*/ 76 h 98"/>
                    <a:gd name="T16" fmla="*/ 36 w 153"/>
                    <a:gd name="T17" fmla="*/ 82 h 98"/>
                    <a:gd name="T18" fmla="*/ 39 w 153"/>
                    <a:gd name="T19" fmla="*/ 81 h 98"/>
                    <a:gd name="T20" fmla="*/ 46 w 153"/>
                    <a:gd name="T21" fmla="*/ 79 h 98"/>
                    <a:gd name="T22" fmla="*/ 55 w 153"/>
                    <a:gd name="T23" fmla="*/ 77 h 98"/>
                    <a:gd name="T24" fmla="*/ 67 w 153"/>
                    <a:gd name="T25" fmla="*/ 77 h 98"/>
                    <a:gd name="T26" fmla="*/ 81 w 153"/>
                    <a:gd name="T27" fmla="*/ 79 h 98"/>
                    <a:gd name="T28" fmla="*/ 98 w 153"/>
                    <a:gd name="T29" fmla="*/ 83 h 98"/>
                    <a:gd name="T30" fmla="*/ 117 w 153"/>
                    <a:gd name="T31" fmla="*/ 92 h 98"/>
                    <a:gd name="T32" fmla="*/ 128 w 153"/>
                    <a:gd name="T33" fmla="*/ 97 h 98"/>
                    <a:gd name="T34" fmla="*/ 135 w 153"/>
                    <a:gd name="T35" fmla="*/ 93 h 98"/>
                    <a:gd name="T36" fmla="*/ 145 w 153"/>
                    <a:gd name="T37" fmla="*/ 87 h 98"/>
                    <a:gd name="T38" fmla="*/ 152 w 153"/>
                    <a:gd name="T39" fmla="*/ 81 h 98"/>
                    <a:gd name="T40" fmla="*/ 152 w 153"/>
                    <a:gd name="T41" fmla="*/ 76 h 98"/>
                    <a:gd name="T42" fmla="*/ 150 w 153"/>
                    <a:gd name="T43" fmla="*/ 55 h 98"/>
                    <a:gd name="T44" fmla="*/ 147 w 153"/>
                    <a:gd name="T45" fmla="*/ 27 h 98"/>
                    <a:gd name="T46" fmla="*/ 144 w 153"/>
                    <a:gd name="T47" fmla="*/ 7 h 98"/>
                    <a:gd name="T48" fmla="*/ 105 w 153"/>
                    <a:gd name="T49" fmla="*/ 0 h 98"/>
                    <a:gd name="T50" fmla="*/ 127 w 153"/>
                    <a:gd name="T51" fmla="*/ 19 h 98"/>
                    <a:gd name="T52" fmla="*/ 125 w 153"/>
                    <a:gd name="T53" fmla="*/ 79 h 98"/>
                    <a:gd name="T54" fmla="*/ 123 w 153"/>
                    <a:gd name="T55" fmla="*/ 78 h 98"/>
                    <a:gd name="T56" fmla="*/ 117 w 153"/>
                    <a:gd name="T57" fmla="*/ 75 h 98"/>
                    <a:gd name="T58" fmla="*/ 108 w 153"/>
                    <a:gd name="T59" fmla="*/ 71 h 98"/>
                    <a:gd name="T60" fmla="*/ 98 w 153"/>
                    <a:gd name="T61" fmla="*/ 68 h 98"/>
                    <a:gd name="T62" fmla="*/ 86 w 153"/>
                    <a:gd name="T63" fmla="*/ 65 h 98"/>
                    <a:gd name="T64" fmla="*/ 73 w 153"/>
                    <a:gd name="T65" fmla="*/ 63 h 98"/>
                    <a:gd name="T66" fmla="*/ 60 w 153"/>
                    <a:gd name="T67" fmla="*/ 63 h 98"/>
                    <a:gd name="T68" fmla="*/ 49 w 153"/>
                    <a:gd name="T69" fmla="*/ 66 h 98"/>
                    <a:gd name="T70" fmla="*/ 37 w 153"/>
                    <a:gd name="T71" fmla="*/ 69 h 98"/>
                    <a:gd name="T72" fmla="*/ 34 w 153"/>
                    <a:gd name="T73" fmla="*/ 64 h 98"/>
                    <a:gd name="T74" fmla="*/ 27 w 153"/>
                    <a:gd name="T75" fmla="*/ 58 h 98"/>
                    <a:gd name="T76" fmla="*/ 19 w 153"/>
                    <a:gd name="T77" fmla="*/ 54 h 98"/>
                    <a:gd name="T78" fmla="*/ 44 w 153"/>
                    <a:gd name="T79" fmla="*/ 25 h 98"/>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53"/>
                    <a:gd name="T121" fmla="*/ 0 h 98"/>
                    <a:gd name="T122" fmla="*/ 153 w 153"/>
                    <a:gd name="T123" fmla="*/ 98 h 98"/>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53" h="98">
                      <a:moveTo>
                        <a:pt x="31" y="25"/>
                      </a:moveTo>
                      <a:lnTo>
                        <a:pt x="30" y="27"/>
                      </a:lnTo>
                      <a:lnTo>
                        <a:pt x="26" y="31"/>
                      </a:lnTo>
                      <a:lnTo>
                        <a:pt x="21" y="37"/>
                      </a:lnTo>
                      <a:lnTo>
                        <a:pt x="15" y="44"/>
                      </a:lnTo>
                      <a:lnTo>
                        <a:pt x="9" y="52"/>
                      </a:lnTo>
                      <a:lnTo>
                        <a:pt x="4" y="58"/>
                      </a:lnTo>
                      <a:lnTo>
                        <a:pt x="1" y="62"/>
                      </a:lnTo>
                      <a:lnTo>
                        <a:pt x="0" y="64"/>
                      </a:lnTo>
                      <a:lnTo>
                        <a:pt x="2" y="65"/>
                      </a:lnTo>
                      <a:lnTo>
                        <a:pt x="4" y="65"/>
                      </a:lnTo>
                      <a:lnTo>
                        <a:pt x="8" y="65"/>
                      </a:lnTo>
                      <a:lnTo>
                        <a:pt x="13" y="66"/>
                      </a:lnTo>
                      <a:lnTo>
                        <a:pt x="19" y="68"/>
                      </a:lnTo>
                      <a:lnTo>
                        <a:pt x="25" y="71"/>
                      </a:lnTo>
                      <a:lnTo>
                        <a:pt x="30" y="76"/>
                      </a:lnTo>
                      <a:lnTo>
                        <a:pt x="36" y="83"/>
                      </a:lnTo>
                      <a:lnTo>
                        <a:pt x="36" y="82"/>
                      </a:lnTo>
                      <a:lnTo>
                        <a:pt x="37" y="82"/>
                      </a:lnTo>
                      <a:lnTo>
                        <a:pt x="39" y="81"/>
                      </a:lnTo>
                      <a:lnTo>
                        <a:pt x="42" y="80"/>
                      </a:lnTo>
                      <a:lnTo>
                        <a:pt x="46" y="79"/>
                      </a:lnTo>
                      <a:lnTo>
                        <a:pt x="50" y="78"/>
                      </a:lnTo>
                      <a:lnTo>
                        <a:pt x="55" y="77"/>
                      </a:lnTo>
                      <a:lnTo>
                        <a:pt x="60" y="77"/>
                      </a:lnTo>
                      <a:lnTo>
                        <a:pt x="67" y="77"/>
                      </a:lnTo>
                      <a:lnTo>
                        <a:pt x="73" y="78"/>
                      </a:lnTo>
                      <a:lnTo>
                        <a:pt x="81" y="79"/>
                      </a:lnTo>
                      <a:lnTo>
                        <a:pt x="89" y="81"/>
                      </a:lnTo>
                      <a:lnTo>
                        <a:pt x="98" y="83"/>
                      </a:lnTo>
                      <a:lnTo>
                        <a:pt x="107" y="87"/>
                      </a:lnTo>
                      <a:lnTo>
                        <a:pt x="117" y="92"/>
                      </a:lnTo>
                      <a:lnTo>
                        <a:pt x="127" y="98"/>
                      </a:lnTo>
                      <a:lnTo>
                        <a:pt x="128" y="97"/>
                      </a:lnTo>
                      <a:lnTo>
                        <a:pt x="131" y="96"/>
                      </a:lnTo>
                      <a:lnTo>
                        <a:pt x="135" y="93"/>
                      </a:lnTo>
                      <a:lnTo>
                        <a:pt x="140" y="90"/>
                      </a:lnTo>
                      <a:lnTo>
                        <a:pt x="145" y="87"/>
                      </a:lnTo>
                      <a:lnTo>
                        <a:pt x="149" y="84"/>
                      </a:lnTo>
                      <a:lnTo>
                        <a:pt x="152" y="81"/>
                      </a:lnTo>
                      <a:lnTo>
                        <a:pt x="153" y="80"/>
                      </a:lnTo>
                      <a:lnTo>
                        <a:pt x="152" y="76"/>
                      </a:lnTo>
                      <a:lnTo>
                        <a:pt x="151" y="67"/>
                      </a:lnTo>
                      <a:lnTo>
                        <a:pt x="150" y="55"/>
                      </a:lnTo>
                      <a:lnTo>
                        <a:pt x="148" y="41"/>
                      </a:lnTo>
                      <a:lnTo>
                        <a:pt x="147" y="27"/>
                      </a:lnTo>
                      <a:lnTo>
                        <a:pt x="145" y="15"/>
                      </a:lnTo>
                      <a:lnTo>
                        <a:pt x="144" y="7"/>
                      </a:lnTo>
                      <a:lnTo>
                        <a:pt x="144" y="4"/>
                      </a:lnTo>
                      <a:lnTo>
                        <a:pt x="105" y="0"/>
                      </a:lnTo>
                      <a:lnTo>
                        <a:pt x="94" y="7"/>
                      </a:lnTo>
                      <a:lnTo>
                        <a:pt x="127" y="19"/>
                      </a:lnTo>
                      <a:lnTo>
                        <a:pt x="139" y="68"/>
                      </a:lnTo>
                      <a:lnTo>
                        <a:pt x="125" y="79"/>
                      </a:lnTo>
                      <a:lnTo>
                        <a:pt x="124" y="79"/>
                      </a:lnTo>
                      <a:lnTo>
                        <a:pt x="123" y="78"/>
                      </a:lnTo>
                      <a:lnTo>
                        <a:pt x="120" y="77"/>
                      </a:lnTo>
                      <a:lnTo>
                        <a:pt x="117" y="75"/>
                      </a:lnTo>
                      <a:lnTo>
                        <a:pt x="113" y="73"/>
                      </a:lnTo>
                      <a:lnTo>
                        <a:pt x="108" y="71"/>
                      </a:lnTo>
                      <a:lnTo>
                        <a:pt x="103" y="70"/>
                      </a:lnTo>
                      <a:lnTo>
                        <a:pt x="98" y="68"/>
                      </a:lnTo>
                      <a:lnTo>
                        <a:pt x="91" y="66"/>
                      </a:lnTo>
                      <a:lnTo>
                        <a:pt x="86" y="65"/>
                      </a:lnTo>
                      <a:lnTo>
                        <a:pt x="79" y="64"/>
                      </a:lnTo>
                      <a:lnTo>
                        <a:pt x="73" y="63"/>
                      </a:lnTo>
                      <a:lnTo>
                        <a:pt x="67" y="62"/>
                      </a:lnTo>
                      <a:lnTo>
                        <a:pt x="60" y="63"/>
                      </a:lnTo>
                      <a:lnTo>
                        <a:pt x="54" y="64"/>
                      </a:lnTo>
                      <a:lnTo>
                        <a:pt x="49" y="66"/>
                      </a:lnTo>
                      <a:lnTo>
                        <a:pt x="38" y="69"/>
                      </a:lnTo>
                      <a:lnTo>
                        <a:pt x="37" y="69"/>
                      </a:lnTo>
                      <a:lnTo>
                        <a:pt x="36" y="67"/>
                      </a:lnTo>
                      <a:lnTo>
                        <a:pt x="34" y="64"/>
                      </a:lnTo>
                      <a:lnTo>
                        <a:pt x="31" y="61"/>
                      </a:lnTo>
                      <a:lnTo>
                        <a:pt x="27" y="58"/>
                      </a:lnTo>
                      <a:lnTo>
                        <a:pt x="23" y="56"/>
                      </a:lnTo>
                      <a:lnTo>
                        <a:pt x="19" y="54"/>
                      </a:lnTo>
                      <a:lnTo>
                        <a:pt x="13" y="54"/>
                      </a:lnTo>
                      <a:lnTo>
                        <a:pt x="44" y="25"/>
                      </a:lnTo>
                      <a:lnTo>
                        <a:pt x="31" y="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263" name="Freeform 363"/>
                <p:cNvSpPr>
                  <a:spLocks/>
                </p:cNvSpPr>
                <p:nvPr/>
              </p:nvSpPr>
              <p:spPr bwMode="auto">
                <a:xfrm>
                  <a:off x="834" y="2276"/>
                  <a:ext cx="12" cy="12"/>
                </a:xfrm>
                <a:custGeom>
                  <a:avLst/>
                  <a:gdLst>
                    <a:gd name="T0" fmla="*/ 4 w 12"/>
                    <a:gd name="T1" fmla="*/ 3 h 12"/>
                    <a:gd name="T2" fmla="*/ 7 w 12"/>
                    <a:gd name="T3" fmla="*/ 0 h 12"/>
                    <a:gd name="T4" fmla="*/ 8 w 12"/>
                    <a:gd name="T5" fmla="*/ 4 h 12"/>
                    <a:gd name="T6" fmla="*/ 12 w 12"/>
                    <a:gd name="T7" fmla="*/ 5 h 12"/>
                    <a:gd name="T8" fmla="*/ 8 w 12"/>
                    <a:gd name="T9" fmla="*/ 8 h 12"/>
                    <a:gd name="T10" fmla="*/ 8 w 12"/>
                    <a:gd name="T11" fmla="*/ 12 h 12"/>
                    <a:gd name="T12" fmla="*/ 5 w 12"/>
                    <a:gd name="T13" fmla="*/ 9 h 12"/>
                    <a:gd name="T14" fmla="*/ 1 w 12"/>
                    <a:gd name="T15" fmla="*/ 9 h 12"/>
                    <a:gd name="T16" fmla="*/ 3 w 12"/>
                    <a:gd name="T17" fmla="*/ 6 h 12"/>
                    <a:gd name="T18" fmla="*/ 0 w 12"/>
                    <a:gd name="T19" fmla="*/ 3 h 12"/>
                    <a:gd name="T20" fmla="*/ 4 w 12"/>
                    <a:gd name="T21" fmla="*/ 3 h 1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2"/>
                    <a:gd name="T34" fmla="*/ 0 h 12"/>
                    <a:gd name="T35" fmla="*/ 12 w 12"/>
                    <a:gd name="T36" fmla="*/ 12 h 1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2" h="12">
                      <a:moveTo>
                        <a:pt x="4" y="3"/>
                      </a:moveTo>
                      <a:lnTo>
                        <a:pt x="7" y="0"/>
                      </a:lnTo>
                      <a:lnTo>
                        <a:pt x="8" y="4"/>
                      </a:lnTo>
                      <a:lnTo>
                        <a:pt x="12" y="5"/>
                      </a:lnTo>
                      <a:lnTo>
                        <a:pt x="8" y="8"/>
                      </a:lnTo>
                      <a:lnTo>
                        <a:pt x="8" y="12"/>
                      </a:lnTo>
                      <a:lnTo>
                        <a:pt x="5" y="9"/>
                      </a:lnTo>
                      <a:lnTo>
                        <a:pt x="1" y="9"/>
                      </a:lnTo>
                      <a:lnTo>
                        <a:pt x="3" y="6"/>
                      </a:lnTo>
                      <a:lnTo>
                        <a:pt x="0" y="3"/>
                      </a:lnTo>
                      <a:lnTo>
                        <a:pt x="4"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264" name="Freeform 364"/>
                <p:cNvSpPr>
                  <a:spLocks/>
                </p:cNvSpPr>
                <p:nvPr/>
              </p:nvSpPr>
              <p:spPr bwMode="auto">
                <a:xfrm>
                  <a:off x="866" y="2295"/>
                  <a:ext cx="12" cy="13"/>
                </a:xfrm>
                <a:custGeom>
                  <a:avLst/>
                  <a:gdLst>
                    <a:gd name="T0" fmla="*/ 4 w 12"/>
                    <a:gd name="T1" fmla="*/ 4 h 13"/>
                    <a:gd name="T2" fmla="*/ 7 w 12"/>
                    <a:gd name="T3" fmla="*/ 0 h 13"/>
                    <a:gd name="T4" fmla="*/ 8 w 12"/>
                    <a:gd name="T5" fmla="*/ 5 h 13"/>
                    <a:gd name="T6" fmla="*/ 12 w 12"/>
                    <a:gd name="T7" fmla="*/ 5 h 13"/>
                    <a:gd name="T8" fmla="*/ 8 w 12"/>
                    <a:gd name="T9" fmla="*/ 9 h 13"/>
                    <a:gd name="T10" fmla="*/ 8 w 12"/>
                    <a:gd name="T11" fmla="*/ 13 h 13"/>
                    <a:gd name="T12" fmla="*/ 5 w 12"/>
                    <a:gd name="T13" fmla="*/ 9 h 13"/>
                    <a:gd name="T14" fmla="*/ 1 w 12"/>
                    <a:gd name="T15" fmla="*/ 10 h 13"/>
                    <a:gd name="T16" fmla="*/ 2 w 12"/>
                    <a:gd name="T17" fmla="*/ 6 h 13"/>
                    <a:gd name="T18" fmla="*/ 0 w 12"/>
                    <a:gd name="T19" fmla="*/ 3 h 13"/>
                    <a:gd name="T20" fmla="*/ 4 w 12"/>
                    <a:gd name="T21" fmla="*/ 4 h 1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2"/>
                    <a:gd name="T34" fmla="*/ 0 h 13"/>
                    <a:gd name="T35" fmla="*/ 12 w 12"/>
                    <a:gd name="T36" fmla="*/ 13 h 1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2" h="13">
                      <a:moveTo>
                        <a:pt x="4" y="4"/>
                      </a:moveTo>
                      <a:lnTo>
                        <a:pt x="7" y="0"/>
                      </a:lnTo>
                      <a:lnTo>
                        <a:pt x="8" y="5"/>
                      </a:lnTo>
                      <a:lnTo>
                        <a:pt x="12" y="5"/>
                      </a:lnTo>
                      <a:lnTo>
                        <a:pt x="8" y="9"/>
                      </a:lnTo>
                      <a:lnTo>
                        <a:pt x="8" y="13"/>
                      </a:lnTo>
                      <a:lnTo>
                        <a:pt x="5" y="9"/>
                      </a:lnTo>
                      <a:lnTo>
                        <a:pt x="1" y="10"/>
                      </a:lnTo>
                      <a:lnTo>
                        <a:pt x="2" y="6"/>
                      </a:lnTo>
                      <a:lnTo>
                        <a:pt x="0" y="3"/>
                      </a:lnTo>
                      <a:lnTo>
                        <a:pt x="4"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265" name="Freeform 365"/>
                <p:cNvSpPr>
                  <a:spLocks/>
                </p:cNvSpPr>
                <p:nvPr/>
              </p:nvSpPr>
              <p:spPr bwMode="auto">
                <a:xfrm>
                  <a:off x="865" y="2264"/>
                  <a:ext cx="13" cy="12"/>
                </a:xfrm>
                <a:custGeom>
                  <a:avLst/>
                  <a:gdLst>
                    <a:gd name="T0" fmla="*/ 4 w 13"/>
                    <a:gd name="T1" fmla="*/ 3 h 12"/>
                    <a:gd name="T2" fmla="*/ 8 w 13"/>
                    <a:gd name="T3" fmla="*/ 0 h 12"/>
                    <a:gd name="T4" fmla="*/ 9 w 13"/>
                    <a:gd name="T5" fmla="*/ 4 h 12"/>
                    <a:gd name="T6" fmla="*/ 13 w 13"/>
                    <a:gd name="T7" fmla="*/ 5 h 12"/>
                    <a:gd name="T8" fmla="*/ 9 w 13"/>
                    <a:gd name="T9" fmla="*/ 8 h 12"/>
                    <a:gd name="T10" fmla="*/ 9 w 13"/>
                    <a:gd name="T11" fmla="*/ 12 h 12"/>
                    <a:gd name="T12" fmla="*/ 6 w 13"/>
                    <a:gd name="T13" fmla="*/ 8 h 12"/>
                    <a:gd name="T14" fmla="*/ 1 w 13"/>
                    <a:gd name="T15" fmla="*/ 9 h 12"/>
                    <a:gd name="T16" fmla="*/ 3 w 13"/>
                    <a:gd name="T17" fmla="*/ 5 h 12"/>
                    <a:gd name="T18" fmla="*/ 0 w 13"/>
                    <a:gd name="T19" fmla="*/ 3 h 12"/>
                    <a:gd name="T20" fmla="*/ 4 w 13"/>
                    <a:gd name="T21" fmla="*/ 3 h 1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
                    <a:gd name="T34" fmla="*/ 0 h 12"/>
                    <a:gd name="T35" fmla="*/ 13 w 13"/>
                    <a:gd name="T36" fmla="*/ 12 h 1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 h="12">
                      <a:moveTo>
                        <a:pt x="4" y="3"/>
                      </a:moveTo>
                      <a:lnTo>
                        <a:pt x="8" y="0"/>
                      </a:lnTo>
                      <a:lnTo>
                        <a:pt x="9" y="4"/>
                      </a:lnTo>
                      <a:lnTo>
                        <a:pt x="13" y="5"/>
                      </a:lnTo>
                      <a:lnTo>
                        <a:pt x="9" y="8"/>
                      </a:lnTo>
                      <a:lnTo>
                        <a:pt x="9" y="12"/>
                      </a:lnTo>
                      <a:lnTo>
                        <a:pt x="6" y="8"/>
                      </a:lnTo>
                      <a:lnTo>
                        <a:pt x="1" y="9"/>
                      </a:lnTo>
                      <a:lnTo>
                        <a:pt x="3" y="5"/>
                      </a:lnTo>
                      <a:lnTo>
                        <a:pt x="0" y="3"/>
                      </a:lnTo>
                      <a:lnTo>
                        <a:pt x="4"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266" name="Freeform 366"/>
                <p:cNvSpPr>
                  <a:spLocks/>
                </p:cNvSpPr>
                <p:nvPr/>
              </p:nvSpPr>
              <p:spPr bwMode="auto">
                <a:xfrm>
                  <a:off x="804" y="2290"/>
                  <a:ext cx="12" cy="12"/>
                </a:xfrm>
                <a:custGeom>
                  <a:avLst/>
                  <a:gdLst>
                    <a:gd name="T0" fmla="*/ 4 w 12"/>
                    <a:gd name="T1" fmla="*/ 3 h 12"/>
                    <a:gd name="T2" fmla="*/ 7 w 12"/>
                    <a:gd name="T3" fmla="*/ 0 h 12"/>
                    <a:gd name="T4" fmla="*/ 8 w 12"/>
                    <a:gd name="T5" fmla="*/ 4 h 12"/>
                    <a:gd name="T6" fmla="*/ 12 w 12"/>
                    <a:gd name="T7" fmla="*/ 5 h 12"/>
                    <a:gd name="T8" fmla="*/ 8 w 12"/>
                    <a:gd name="T9" fmla="*/ 8 h 12"/>
                    <a:gd name="T10" fmla="*/ 8 w 12"/>
                    <a:gd name="T11" fmla="*/ 12 h 12"/>
                    <a:gd name="T12" fmla="*/ 5 w 12"/>
                    <a:gd name="T13" fmla="*/ 9 h 12"/>
                    <a:gd name="T14" fmla="*/ 1 w 12"/>
                    <a:gd name="T15" fmla="*/ 9 h 12"/>
                    <a:gd name="T16" fmla="*/ 2 w 12"/>
                    <a:gd name="T17" fmla="*/ 5 h 12"/>
                    <a:gd name="T18" fmla="*/ 0 w 12"/>
                    <a:gd name="T19" fmla="*/ 3 h 12"/>
                    <a:gd name="T20" fmla="*/ 4 w 12"/>
                    <a:gd name="T21" fmla="*/ 3 h 1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2"/>
                    <a:gd name="T34" fmla="*/ 0 h 12"/>
                    <a:gd name="T35" fmla="*/ 12 w 12"/>
                    <a:gd name="T36" fmla="*/ 12 h 1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2" h="12">
                      <a:moveTo>
                        <a:pt x="4" y="3"/>
                      </a:moveTo>
                      <a:lnTo>
                        <a:pt x="7" y="0"/>
                      </a:lnTo>
                      <a:lnTo>
                        <a:pt x="8" y="4"/>
                      </a:lnTo>
                      <a:lnTo>
                        <a:pt x="12" y="5"/>
                      </a:lnTo>
                      <a:lnTo>
                        <a:pt x="8" y="8"/>
                      </a:lnTo>
                      <a:lnTo>
                        <a:pt x="8" y="12"/>
                      </a:lnTo>
                      <a:lnTo>
                        <a:pt x="5" y="9"/>
                      </a:lnTo>
                      <a:lnTo>
                        <a:pt x="1" y="9"/>
                      </a:lnTo>
                      <a:lnTo>
                        <a:pt x="2" y="5"/>
                      </a:lnTo>
                      <a:lnTo>
                        <a:pt x="0" y="3"/>
                      </a:lnTo>
                      <a:lnTo>
                        <a:pt x="4"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267" name="Freeform 367"/>
                <p:cNvSpPr>
                  <a:spLocks/>
                </p:cNvSpPr>
                <p:nvPr/>
              </p:nvSpPr>
              <p:spPr bwMode="auto">
                <a:xfrm>
                  <a:off x="800" y="2269"/>
                  <a:ext cx="12" cy="11"/>
                </a:xfrm>
                <a:custGeom>
                  <a:avLst/>
                  <a:gdLst>
                    <a:gd name="T0" fmla="*/ 3 w 12"/>
                    <a:gd name="T1" fmla="*/ 3 h 11"/>
                    <a:gd name="T2" fmla="*/ 7 w 12"/>
                    <a:gd name="T3" fmla="*/ 0 h 11"/>
                    <a:gd name="T4" fmla="*/ 8 w 12"/>
                    <a:gd name="T5" fmla="*/ 4 h 11"/>
                    <a:gd name="T6" fmla="*/ 12 w 12"/>
                    <a:gd name="T7" fmla="*/ 5 h 11"/>
                    <a:gd name="T8" fmla="*/ 8 w 12"/>
                    <a:gd name="T9" fmla="*/ 8 h 11"/>
                    <a:gd name="T10" fmla="*/ 8 w 12"/>
                    <a:gd name="T11" fmla="*/ 11 h 11"/>
                    <a:gd name="T12" fmla="*/ 5 w 12"/>
                    <a:gd name="T13" fmla="*/ 8 h 11"/>
                    <a:gd name="T14" fmla="*/ 1 w 12"/>
                    <a:gd name="T15" fmla="*/ 9 h 11"/>
                    <a:gd name="T16" fmla="*/ 2 w 12"/>
                    <a:gd name="T17" fmla="*/ 5 h 11"/>
                    <a:gd name="T18" fmla="*/ 0 w 12"/>
                    <a:gd name="T19" fmla="*/ 3 h 11"/>
                    <a:gd name="T20" fmla="*/ 3 w 12"/>
                    <a:gd name="T21" fmla="*/ 3 h 1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2"/>
                    <a:gd name="T34" fmla="*/ 0 h 11"/>
                    <a:gd name="T35" fmla="*/ 12 w 12"/>
                    <a:gd name="T36" fmla="*/ 11 h 1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2" h="11">
                      <a:moveTo>
                        <a:pt x="3" y="3"/>
                      </a:moveTo>
                      <a:lnTo>
                        <a:pt x="7" y="0"/>
                      </a:lnTo>
                      <a:lnTo>
                        <a:pt x="8" y="4"/>
                      </a:lnTo>
                      <a:lnTo>
                        <a:pt x="12" y="5"/>
                      </a:lnTo>
                      <a:lnTo>
                        <a:pt x="8" y="8"/>
                      </a:lnTo>
                      <a:lnTo>
                        <a:pt x="8" y="11"/>
                      </a:lnTo>
                      <a:lnTo>
                        <a:pt x="5" y="8"/>
                      </a:lnTo>
                      <a:lnTo>
                        <a:pt x="1" y="9"/>
                      </a:lnTo>
                      <a:lnTo>
                        <a:pt x="2" y="5"/>
                      </a:lnTo>
                      <a:lnTo>
                        <a:pt x="0" y="3"/>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268" name="Freeform 368"/>
                <p:cNvSpPr>
                  <a:spLocks/>
                </p:cNvSpPr>
                <p:nvPr/>
              </p:nvSpPr>
              <p:spPr bwMode="auto">
                <a:xfrm>
                  <a:off x="838" y="2256"/>
                  <a:ext cx="12" cy="11"/>
                </a:xfrm>
                <a:custGeom>
                  <a:avLst/>
                  <a:gdLst>
                    <a:gd name="T0" fmla="*/ 4 w 12"/>
                    <a:gd name="T1" fmla="*/ 3 h 11"/>
                    <a:gd name="T2" fmla="*/ 7 w 12"/>
                    <a:gd name="T3" fmla="*/ 0 h 11"/>
                    <a:gd name="T4" fmla="*/ 8 w 12"/>
                    <a:gd name="T5" fmla="*/ 4 h 11"/>
                    <a:gd name="T6" fmla="*/ 12 w 12"/>
                    <a:gd name="T7" fmla="*/ 5 h 11"/>
                    <a:gd name="T8" fmla="*/ 8 w 12"/>
                    <a:gd name="T9" fmla="*/ 8 h 11"/>
                    <a:gd name="T10" fmla="*/ 8 w 12"/>
                    <a:gd name="T11" fmla="*/ 11 h 11"/>
                    <a:gd name="T12" fmla="*/ 6 w 12"/>
                    <a:gd name="T13" fmla="*/ 8 h 11"/>
                    <a:gd name="T14" fmla="*/ 1 w 12"/>
                    <a:gd name="T15" fmla="*/ 9 h 11"/>
                    <a:gd name="T16" fmla="*/ 3 w 12"/>
                    <a:gd name="T17" fmla="*/ 5 h 11"/>
                    <a:gd name="T18" fmla="*/ 0 w 12"/>
                    <a:gd name="T19" fmla="*/ 3 h 11"/>
                    <a:gd name="T20" fmla="*/ 4 w 12"/>
                    <a:gd name="T21" fmla="*/ 3 h 1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2"/>
                    <a:gd name="T34" fmla="*/ 0 h 11"/>
                    <a:gd name="T35" fmla="*/ 12 w 12"/>
                    <a:gd name="T36" fmla="*/ 11 h 1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2" h="11">
                      <a:moveTo>
                        <a:pt x="4" y="3"/>
                      </a:moveTo>
                      <a:lnTo>
                        <a:pt x="7" y="0"/>
                      </a:lnTo>
                      <a:lnTo>
                        <a:pt x="8" y="4"/>
                      </a:lnTo>
                      <a:lnTo>
                        <a:pt x="12" y="5"/>
                      </a:lnTo>
                      <a:lnTo>
                        <a:pt x="8" y="8"/>
                      </a:lnTo>
                      <a:lnTo>
                        <a:pt x="8" y="11"/>
                      </a:lnTo>
                      <a:lnTo>
                        <a:pt x="6" y="8"/>
                      </a:lnTo>
                      <a:lnTo>
                        <a:pt x="1" y="9"/>
                      </a:lnTo>
                      <a:lnTo>
                        <a:pt x="3" y="5"/>
                      </a:lnTo>
                      <a:lnTo>
                        <a:pt x="0" y="3"/>
                      </a:lnTo>
                      <a:lnTo>
                        <a:pt x="4"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269" name="Freeform 369"/>
                <p:cNvSpPr>
                  <a:spLocks/>
                </p:cNvSpPr>
                <p:nvPr/>
              </p:nvSpPr>
              <p:spPr bwMode="auto">
                <a:xfrm>
                  <a:off x="840" y="2299"/>
                  <a:ext cx="11" cy="12"/>
                </a:xfrm>
                <a:custGeom>
                  <a:avLst/>
                  <a:gdLst>
                    <a:gd name="T0" fmla="*/ 4 w 11"/>
                    <a:gd name="T1" fmla="*/ 3 h 12"/>
                    <a:gd name="T2" fmla="*/ 6 w 11"/>
                    <a:gd name="T3" fmla="*/ 0 h 12"/>
                    <a:gd name="T4" fmla="*/ 8 w 11"/>
                    <a:gd name="T5" fmla="*/ 4 h 12"/>
                    <a:gd name="T6" fmla="*/ 11 w 11"/>
                    <a:gd name="T7" fmla="*/ 5 h 12"/>
                    <a:gd name="T8" fmla="*/ 8 w 11"/>
                    <a:gd name="T9" fmla="*/ 8 h 12"/>
                    <a:gd name="T10" fmla="*/ 8 w 11"/>
                    <a:gd name="T11" fmla="*/ 12 h 12"/>
                    <a:gd name="T12" fmla="*/ 5 w 11"/>
                    <a:gd name="T13" fmla="*/ 9 h 12"/>
                    <a:gd name="T14" fmla="*/ 1 w 11"/>
                    <a:gd name="T15" fmla="*/ 10 h 12"/>
                    <a:gd name="T16" fmla="*/ 2 w 11"/>
                    <a:gd name="T17" fmla="*/ 6 h 12"/>
                    <a:gd name="T18" fmla="*/ 0 w 11"/>
                    <a:gd name="T19" fmla="*/ 3 h 12"/>
                    <a:gd name="T20" fmla="*/ 4 w 11"/>
                    <a:gd name="T21" fmla="*/ 3 h 1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1"/>
                    <a:gd name="T34" fmla="*/ 0 h 12"/>
                    <a:gd name="T35" fmla="*/ 11 w 11"/>
                    <a:gd name="T36" fmla="*/ 12 h 1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1" h="12">
                      <a:moveTo>
                        <a:pt x="4" y="3"/>
                      </a:moveTo>
                      <a:lnTo>
                        <a:pt x="6" y="0"/>
                      </a:lnTo>
                      <a:lnTo>
                        <a:pt x="8" y="4"/>
                      </a:lnTo>
                      <a:lnTo>
                        <a:pt x="11" y="5"/>
                      </a:lnTo>
                      <a:lnTo>
                        <a:pt x="8" y="8"/>
                      </a:lnTo>
                      <a:lnTo>
                        <a:pt x="8" y="12"/>
                      </a:lnTo>
                      <a:lnTo>
                        <a:pt x="5" y="9"/>
                      </a:lnTo>
                      <a:lnTo>
                        <a:pt x="1" y="10"/>
                      </a:lnTo>
                      <a:lnTo>
                        <a:pt x="2" y="6"/>
                      </a:lnTo>
                      <a:lnTo>
                        <a:pt x="0" y="3"/>
                      </a:lnTo>
                      <a:lnTo>
                        <a:pt x="4"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270" name="Freeform 370"/>
                <p:cNvSpPr>
                  <a:spLocks/>
                </p:cNvSpPr>
                <p:nvPr/>
              </p:nvSpPr>
              <p:spPr bwMode="auto">
                <a:xfrm>
                  <a:off x="886" y="2277"/>
                  <a:ext cx="11" cy="13"/>
                </a:xfrm>
                <a:custGeom>
                  <a:avLst/>
                  <a:gdLst>
                    <a:gd name="T0" fmla="*/ 3 w 11"/>
                    <a:gd name="T1" fmla="*/ 4 h 13"/>
                    <a:gd name="T2" fmla="*/ 7 w 11"/>
                    <a:gd name="T3" fmla="*/ 0 h 13"/>
                    <a:gd name="T4" fmla="*/ 8 w 11"/>
                    <a:gd name="T5" fmla="*/ 5 h 13"/>
                    <a:gd name="T6" fmla="*/ 11 w 11"/>
                    <a:gd name="T7" fmla="*/ 5 h 13"/>
                    <a:gd name="T8" fmla="*/ 8 w 11"/>
                    <a:gd name="T9" fmla="*/ 9 h 13"/>
                    <a:gd name="T10" fmla="*/ 8 w 11"/>
                    <a:gd name="T11" fmla="*/ 13 h 13"/>
                    <a:gd name="T12" fmla="*/ 5 w 11"/>
                    <a:gd name="T13" fmla="*/ 9 h 13"/>
                    <a:gd name="T14" fmla="*/ 0 w 11"/>
                    <a:gd name="T15" fmla="*/ 10 h 13"/>
                    <a:gd name="T16" fmla="*/ 2 w 11"/>
                    <a:gd name="T17" fmla="*/ 6 h 13"/>
                    <a:gd name="T18" fmla="*/ 0 w 11"/>
                    <a:gd name="T19" fmla="*/ 3 h 13"/>
                    <a:gd name="T20" fmla="*/ 3 w 11"/>
                    <a:gd name="T21" fmla="*/ 4 h 1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1"/>
                    <a:gd name="T34" fmla="*/ 0 h 13"/>
                    <a:gd name="T35" fmla="*/ 11 w 11"/>
                    <a:gd name="T36" fmla="*/ 13 h 1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1" h="13">
                      <a:moveTo>
                        <a:pt x="3" y="4"/>
                      </a:moveTo>
                      <a:lnTo>
                        <a:pt x="7" y="0"/>
                      </a:lnTo>
                      <a:lnTo>
                        <a:pt x="8" y="5"/>
                      </a:lnTo>
                      <a:lnTo>
                        <a:pt x="11" y="5"/>
                      </a:lnTo>
                      <a:lnTo>
                        <a:pt x="8" y="9"/>
                      </a:lnTo>
                      <a:lnTo>
                        <a:pt x="8" y="13"/>
                      </a:lnTo>
                      <a:lnTo>
                        <a:pt x="5" y="9"/>
                      </a:lnTo>
                      <a:lnTo>
                        <a:pt x="0" y="10"/>
                      </a:lnTo>
                      <a:lnTo>
                        <a:pt x="2" y="6"/>
                      </a:lnTo>
                      <a:lnTo>
                        <a:pt x="0" y="3"/>
                      </a:lnTo>
                      <a:lnTo>
                        <a:pt x="3"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271" name="Freeform 371"/>
                <p:cNvSpPr>
                  <a:spLocks/>
                </p:cNvSpPr>
                <p:nvPr/>
              </p:nvSpPr>
              <p:spPr bwMode="auto">
                <a:xfrm>
                  <a:off x="529" y="2296"/>
                  <a:ext cx="238" cy="47"/>
                </a:xfrm>
                <a:custGeom>
                  <a:avLst/>
                  <a:gdLst>
                    <a:gd name="T0" fmla="*/ 237 w 238"/>
                    <a:gd name="T1" fmla="*/ 5 h 47"/>
                    <a:gd name="T2" fmla="*/ 232 w 238"/>
                    <a:gd name="T3" fmla="*/ 5 h 47"/>
                    <a:gd name="T4" fmla="*/ 224 w 238"/>
                    <a:gd name="T5" fmla="*/ 3 h 47"/>
                    <a:gd name="T6" fmla="*/ 212 w 238"/>
                    <a:gd name="T7" fmla="*/ 3 h 47"/>
                    <a:gd name="T8" fmla="*/ 200 w 238"/>
                    <a:gd name="T9" fmla="*/ 5 h 47"/>
                    <a:gd name="T10" fmla="*/ 186 w 238"/>
                    <a:gd name="T11" fmla="*/ 9 h 47"/>
                    <a:gd name="T12" fmla="*/ 172 w 238"/>
                    <a:gd name="T13" fmla="*/ 16 h 47"/>
                    <a:gd name="T14" fmla="*/ 160 w 238"/>
                    <a:gd name="T15" fmla="*/ 27 h 47"/>
                    <a:gd name="T16" fmla="*/ 154 w 238"/>
                    <a:gd name="T17" fmla="*/ 34 h 47"/>
                    <a:gd name="T18" fmla="*/ 148 w 238"/>
                    <a:gd name="T19" fmla="*/ 31 h 47"/>
                    <a:gd name="T20" fmla="*/ 137 w 238"/>
                    <a:gd name="T21" fmla="*/ 26 h 47"/>
                    <a:gd name="T22" fmla="*/ 123 w 238"/>
                    <a:gd name="T23" fmla="*/ 21 h 47"/>
                    <a:gd name="T24" fmla="*/ 107 w 238"/>
                    <a:gd name="T25" fmla="*/ 16 h 47"/>
                    <a:gd name="T26" fmla="*/ 91 w 238"/>
                    <a:gd name="T27" fmla="*/ 14 h 47"/>
                    <a:gd name="T28" fmla="*/ 76 w 238"/>
                    <a:gd name="T29" fmla="*/ 15 h 47"/>
                    <a:gd name="T30" fmla="*/ 65 w 238"/>
                    <a:gd name="T31" fmla="*/ 22 h 47"/>
                    <a:gd name="T32" fmla="*/ 61 w 238"/>
                    <a:gd name="T33" fmla="*/ 28 h 47"/>
                    <a:gd name="T34" fmla="*/ 59 w 238"/>
                    <a:gd name="T35" fmla="*/ 24 h 47"/>
                    <a:gd name="T36" fmla="*/ 55 w 238"/>
                    <a:gd name="T37" fmla="*/ 18 h 47"/>
                    <a:gd name="T38" fmla="*/ 49 w 238"/>
                    <a:gd name="T39" fmla="*/ 11 h 47"/>
                    <a:gd name="T40" fmla="*/ 41 w 238"/>
                    <a:gd name="T41" fmla="*/ 5 h 47"/>
                    <a:gd name="T42" fmla="*/ 31 w 238"/>
                    <a:gd name="T43" fmla="*/ 1 h 47"/>
                    <a:gd name="T44" fmla="*/ 20 w 238"/>
                    <a:gd name="T45" fmla="*/ 1 h 47"/>
                    <a:gd name="T46" fmla="*/ 7 w 238"/>
                    <a:gd name="T47" fmla="*/ 8 h 47"/>
                    <a:gd name="T48" fmla="*/ 1 w 238"/>
                    <a:gd name="T49" fmla="*/ 14 h 47"/>
                    <a:gd name="T50" fmla="*/ 4 w 238"/>
                    <a:gd name="T51" fmla="*/ 13 h 47"/>
                    <a:gd name="T52" fmla="*/ 10 w 238"/>
                    <a:gd name="T53" fmla="*/ 12 h 47"/>
                    <a:gd name="T54" fmla="*/ 17 w 238"/>
                    <a:gd name="T55" fmla="*/ 12 h 47"/>
                    <a:gd name="T56" fmla="*/ 26 w 238"/>
                    <a:gd name="T57" fmla="*/ 13 h 47"/>
                    <a:gd name="T58" fmla="*/ 36 w 238"/>
                    <a:gd name="T59" fmla="*/ 17 h 47"/>
                    <a:gd name="T60" fmla="*/ 45 w 238"/>
                    <a:gd name="T61" fmla="*/ 23 h 47"/>
                    <a:gd name="T62" fmla="*/ 54 w 238"/>
                    <a:gd name="T63" fmla="*/ 32 h 47"/>
                    <a:gd name="T64" fmla="*/ 59 w 238"/>
                    <a:gd name="T65" fmla="*/ 38 h 47"/>
                    <a:gd name="T66" fmla="*/ 60 w 238"/>
                    <a:gd name="T67" fmla="*/ 36 h 47"/>
                    <a:gd name="T68" fmla="*/ 63 w 238"/>
                    <a:gd name="T69" fmla="*/ 33 h 47"/>
                    <a:gd name="T70" fmla="*/ 68 w 238"/>
                    <a:gd name="T71" fmla="*/ 30 h 47"/>
                    <a:gd name="T72" fmla="*/ 74 w 238"/>
                    <a:gd name="T73" fmla="*/ 26 h 47"/>
                    <a:gd name="T74" fmla="*/ 82 w 238"/>
                    <a:gd name="T75" fmla="*/ 25 h 47"/>
                    <a:gd name="T76" fmla="*/ 92 w 238"/>
                    <a:gd name="T77" fmla="*/ 25 h 47"/>
                    <a:gd name="T78" fmla="*/ 103 w 238"/>
                    <a:gd name="T79" fmla="*/ 27 h 47"/>
                    <a:gd name="T80" fmla="*/ 149 w 238"/>
                    <a:gd name="T81" fmla="*/ 47 h 47"/>
                    <a:gd name="T82" fmla="*/ 167 w 238"/>
                    <a:gd name="T83" fmla="*/ 46 h 47"/>
                    <a:gd name="T84" fmla="*/ 169 w 238"/>
                    <a:gd name="T85" fmla="*/ 42 h 47"/>
                    <a:gd name="T86" fmla="*/ 173 w 238"/>
                    <a:gd name="T87" fmla="*/ 36 h 47"/>
                    <a:gd name="T88" fmla="*/ 179 w 238"/>
                    <a:gd name="T89" fmla="*/ 28 h 47"/>
                    <a:gd name="T90" fmla="*/ 188 w 238"/>
                    <a:gd name="T91" fmla="*/ 21 h 47"/>
                    <a:gd name="T92" fmla="*/ 199 w 238"/>
                    <a:gd name="T93" fmla="*/ 15 h 47"/>
                    <a:gd name="T94" fmla="*/ 212 w 238"/>
                    <a:gd name="T95" fmla="*/ 12 h 47"/>
                    <a:gd name="T96" fmla="*/ 228 w 238"/>
                    <a:gd name="T97" fmla="*/ 13 h 47"/>
                    <a:gd name="T98" fmla="*/ 238 w 238"/>
                    <a:gd name="T99" fmla="*/ 5 h 4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238"/>
                    <a:gd name="T151" fmla="*/ 0 h 47"/>
                    <a:gd name="T152" fmla="*/ 238 w 238"/>
                    <a:gd name="T153" fmla="*/ 47 h 47"/>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238" h="47">
                      <a:moveTo>
                        <a:pt x="238" y="5"/>
                      </a:moveTo>
                      <a:lnTo>
                        <a:pt x="237" y="5"/>
                      </a:lnTo>
                      <a:lnTo>
                        <a:pt x="235" y="5"/>
                      </a:lnTo>
                      <a:lnTo>
                        <a:pt x="232" y="5"/>
                      </a:lnTo>
                      <a:lnTo>
                        <a:pt x="228" y="4"/>
                      </a:lnTo>
                      <a:lnTo>
                        <a:pt x="224" y="3"/>
                      </a:lnTo>
                      <a:lnTo>
                        <a:pt x="219" y="3"/>
                      </a:lnTo>
                      <a:lnTo>
                        <a:pt x="212" y="3"/>
                      </a:lnTo>
                      <a:lnTo>
                        <a:pt x="206" y="4"/>
                      </a:lnTo>
                      <a:lnTo>
                        <a:pt x="200" y="5"/>
                      </a:lnTo>
                      <a:lnTo>
                        <a:pt x="193" y="7"/>
                      </a:lnTo>
                      <a:lnTo>
                        <a:pt x="186" y="9"/>
                      </a:lnTo>
                      <a:lnTo>
                        <a:pt x="179" y="12"/>
                      </a:lnTo>
                      <a:lnTo>
                        <a:pt x="172" y="16"/>
                      </a:lnTo>
                      <a:lnTo>
                        <a:pt x="166" y="22"/>
                      </a:lnTo>
                      <a:lnTo>
                        <a:pt x="160" y="27"/>
                      </a:lnTo>
                      <a:lnTo>
                        <a:pt x="155" y="35"/>
                      </a:lnTo>
                      <a:lnTo>
                        <a:pt x="154" y="34"/>
                      </a:lnTo>
                      <a:lnTo>
                        <a:pt x="152" y="33"/>
                      </a:lnTo>
                      <a:lnTo>
                        <a:pt x="148" y="31"/>
                      </a:lnTo>
                      <a:lnTo>
                        <a:pt x="143" y="29"/>
                      </a:lnTo>
                      <a:lnTo>
                        <a:pt x="137" y="26"/>
                      </a:lnTo>
                      <a:lnTo>
                        <a:pt x="130" y="23"/>
                      </a:lnTo>
                      <a:lnTo>
                        <a:pt x="123" y="21"/>
                      </a:lnTo>
                      <a:lnTo>
                        <a:pt x="115" y="18"/>
                      </a:lnTo>
                      <a:lnTo>
                        <a:pt x="107" y="16"/>
                      </a:lnTo>
                      <a:lnTo>
                        <a:pt x="99" y="15"/>
                      </a:lnTo>
                      <a:lnTo>
                        <a:pt x="91" y="14"/>
                      </a:lnTo>
                      <a:lnTo>
                        <a:pt x="84" y="14"/>
                      </a:lnTo>
                      <a:lnTo>
                        <a:pt x="76" y="15"/>
                      </a:lnTo>
                      <a:lnTo>
                        <a:pt x="71" y="18"/>
                      </a:lnTo>
                      <a:lnTo>
                        <a:pt x="65" y="22"/>
                      </a:lnTo>
                      <a:lnTo>
                        <a:pt x="61" y="28"/>
                      </a:lnTo>
                      <a:lnTo>
                        <a:pt x="60" y="26"/>
                      </a:lnTo>
                      <a:lnTo>
                        <a:pt x="59" y="24"/>
                      </a:lnTo>
                      <a:lnTo>
                        <a:pt x="57" y="21"/>
                      </a:lnTo>
                      <a:lnTo>
                        <a:pt x="55" y="18"/>
                      </a:lnTo>
                      <a:lnTo>
                        <a:pt x="52" y="14"/>
                      </a:lnTo>
                      <a:lnTo>
                        <a:pt x="49" y="11"/>
                      </a:lnTo>
                      <a:lnTo>
                        <a:pt x="45" y="7"/>
                      </a:lnTo>
                      <a:lnTo>
                        <a:pt x="41" y="5"/>
                      </a:lnTo>
                      <a:lnTo>
                        <a:pt x="36" y="2"/>
                      </a:lnTo>
                      <a:lnTo>
                        <a:pt x="31" y="1"/>
                      </a:lnTo>
                      <a:lnTo>
                        <a:pt x="26" y="0"/>
                      </a:lnTo>
                      <a:lnTo>
                        <a:pt x="20" y="1"/>
                      </a:lnTo>
                      <a:lnTo>
                        <a:pt x="14" y="3"/>
                      </a:lnTo>
                      <a:lnTo>
                        <a:pt x="7" y="8"/>
                      </a:lnTo>
                      <a:lnTo>
                        <a:pt x="0" y="14"/>
                      </a:lnTo>
                      <a:lnTo>
                        <a:pt x="1" y="14"/>
                      </a:lnTo>
                      <a:lnTo>
                        <a:pt x="2" y="13"/>
                      </a:lnTo>
                      <a:lnTo>
                        <a:pt x="4" y="13"/>
                      </a:lnTo>
                      <a:lnTo>
                        <a:pt x="6" y="12"/>
                      </a:lnTo>
                      <a:lnTo>
                        <a:pt x="10" y="12"/>
                      </a:lnTo>
                      <a:lnTo>
                        <a:pt x="13" y="12"/>
                      </a:lnTo>
                      <a:lnTo>
                        <a:pt x="17" y="12"/>
                      </a:lnTo>
                      <a:lnTo>
                        <a:pt x="22" y="12"/>
                      </a:lnTo>
                      <a:lnTo>
                        <a:pt x="26" y="13"/>
                      </a:lnTo>
                      <a:lnTo>
                        <a:pt x="31" y="15"/>
                      </a:lnTo>
                      <a:lnTo>
                        <a:pt x="36" y="17"/>
                      </a:lnTo>
                      <a:lnTo>
                        <a:pt x="41" y="19"/>
                      </a:lnTo>
                      <a:lnTo>
                        <a:pt x="45" y="23"/>
                      </a:lnTo>
                      <a:lnTo>
                        <a:pt x="50" y="27"/>
                      </a:lnTo>
                      <a:lnTo>
                        <a:pt x="54" y="32"/>
                      </a:lnTo>
                      <a:lnTo>
                        <a:pt x="58" y="38"/>
                      </a:lnTo>
                      <a:lnTo>
                        <a:pt x="59" y="38"/>
                      </a:lnTo>
                      <a:lnTo>
                        <a:pt x="60" y="36"/>
                      </a:lnTo>
                      <a:lnTo>
                        <a:pt x="61" y="35"/>
                      </a:lnTo>
                      <a:lnTo>
                        <a:pt x="63" y="33"/>
                      </a:lnTo>
                      <a:lnTo>
                        <a:pt x="65" y="32"/>
                      </a:lnTo>
                      <a:lnTo>
                        <a:pt x="68" y="30"/>
                      </a:lnTo>
                      <a:lnTo>
                        <a:pt x="71" y="28"/>
                      </a:lnTo>
                      <a:lnTo>
                        <a:pt x="74" y="26"/>
                      </a:lnTo>
                      <a:lnTo>
                        <a:pt x="78" y="26"/>
                      </a:lnTo>
                      <a:lnTo>
                        <a:pt x="82" y="25"/>
                      </a:lnTo>
                      <a:lnTo>
                        <a:pt x="87" y="24"/>
                      </a:lnTo>
                      <a:lnTo>
                        <a:pt x="92" y="25"/>
                      </a:lnTo>
                      <a:lnTo>
                        <a:pt x="98" y="26"/>
                      </a:lnTo>
                      <a:lnTo>
                        <a:pt x="103" y="27"/>
                      </a:lnTo>
                      <a:lnTo>
                        <a:pt x="110" y="30"/>
                      </a:lnTo>
                      <a:lnTo>
                        <a:pt x="149" y="47"/>
                      </a:lnTo>
                      <a:lnTo>
                        <a:pt x="167" y="47"/>
                      </a:lnTo>
                      <a:lnTo>
                        <a:pt x="167" y="46"/>
                      </a:lnTo>
                      <a:lnTo>
                        <a:pt x="168" y="45"/>
                      </a:lnTo>
                      <a:lnTo>
                        <a:pt x="169" y="42"/>
                      </a:lnTo>
                      <a:lnTo>
                        <a:pt x="171" y="40"/>
                      </a:lnTo>
                      <a:lnTo>
                        <a:pt x="173" y="36"/>
                      </a:lnTo>
                      <a:lnTo>
                        <a:pt x="176" y="32"/>
                      </a:lnTo>
                      <a:lnTo>
                        <a:pt x="179" y="28"/>
                      </a:lnTo>
                      <a:lnTo>
                        <a:pt x="183" y="25"/>
                      </a:lnTo>
                      <a:lnTo>
                        <a:pt x="188" y="21"/>
                      </a:lnTo>
                      <a:lnTo>
                        <a:pt x="193" y="18"/>
                      </a:lnTo>
                      <a:lnTo>
                        <a:pt x="199" y="15"/>
                      </a:lnTo>
                      <a:lnTo>
                        <a:pt x="205" y="13"/>
                      </a:lnTo>
                      <a:lnTo>
                        <a:pt x="212" y="12"/>
                      </a:lnTo>
                      <a:lnTo>
                        <a:pt x="220" y="12"/>
                      </a:lnTo>
                      <a:lnTo>
                        <a:pt x="228" y="13"/>
                      </a:lnTo>
                      <a:lnTo>
                        <a:pt x="238" y="15"/>
                      </a:lnTo>
                      <a:lnTo>
                        <a:pt x="238"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272" name="Freeform 372"/>
                <p:cNvSpPr>
                  <a:spLocks/>
                </p:cNvSpPr>
                <p:nvPr/>
              </p:nvSpPr>
              <p:spPr bwMode="auto">
                <a:xfrm>
                  <a:off x="897" y="2193"/>
                  <a:ext cx="110" cy="318"/>
                </a:xfrm>
                <a:custGeom>
                  <a:avLst/>
                  <a:gdLst>
                    <a:gd name="T0" fmla="*/ 12 w 110"/>
                    <a:gd name="T1" fmla="*/ 0 h 318"/>
                    <a:gd name="T2" fmla="*/ 17 w 110"/>
                    <a:gd name="T3" fmla="*/ 2 h 318"/>
                    <a:gd name="T4" fmla="*/ 26 w 110"/>
                    <a:gd name="T5" fmla="*/ 6 h 318"/>
                    <a:gd name="T6" fmla="*/ 38 w 110"/>
                    <a:gd name="T7" fmla="*/ 14 h 318"/>
                    <a:gd name="T8" fmla="*/ 51 w 110"/>
                    <a:gd name="T9" fmla="*/ 24 h 318"/>
                    <a:gd name="T10" fmla="*/ 64 w 110"/>
                    <a:gd name="T11" fmla="*/ 37 h 318"/>
                    <a:gd name="T12" fmla="*/ 75 w 110"/>
                    <a:gd name="T13" fmla="*/ 54 h 318"/>
                    <a:gd name="T14" fmla="*/ 82 w 110"/>
                    <a:gd name="T15" fmla="*/ 75 h 318"/>
                    <a:gd name="T16" fmla="*/ 110 w 110"/>
                    <a:gd name="T17" fmla="*/ 106 h 318"/>
                    <a:gd name="T18" fmla="*/ 108 w 110"/>
                    <a:gd name="T19" fmla="*/ 110 h 318"/>
                    <a:gd name="T20" fmla="*/ 99 w 110"/>
                    <a:gd name="T21" fmla="*/ 121 h 318"/>
                    <a:gd name="T22" fmla="*/ 88 w 110"/>
                    <a:gd name="T23" fmla="*/ 139 h 318"/>
                    <a:gd name="T24" fmla="*/ 76 w 110"/>
                    <a:gd name="T25" fmla="*/ 163 h 318"/>
                    <a:gd name="T26" fmla="*/ 65 w 110"/>
                    <a:gd name="T27" fmla="*/ 193 h 318"/>
                    <a:gd name="T28" fmla="*/ 57 w 110"/>
                    <a:gd name="T29" fmla="*/ 229 h 318"/>
                    <a:gd name="T30" fmla="*/ 55 w 110"/>
                    <a:gd name="T31" fmla="*/ 269 h 318"/>
                    <a:gd name="T32" fmla="*/ 59 w 110"/>
                    <a:gd name="T33" fmla="*/ 315 h 318"/>
                    <a:gd name="T34" fmla="*/ 36 w 110"/>
                    <a:gd name="T35" fmla="*/ 316 h 318"/>
                    <a:gd name="T36" fmla="*/ 36 w 110"/>
                    <a:gd name="T37" fmla="*/ 301 h 318"/>
                    <a:gd name="T38" fmla="*/ 36 w 110"/>
                    <a:gd name="T39" fmla="*/ 276 h 318"/>
                    <a:gd name="T40" fmla="*/ 38 w 110"/>
                    <a:gd name="T41" fmla="*/ 243 h 318"/>
                    <a:gd name="T42" fmla="*/ 42 w 110"/>
                    <a:gd name="T43" fmla="*/ 206 h 318"/>
                    <a:gd name="T44" fmla="*/ 48 w 110"/>
                    <a:gd name="T45" fmla="*/ 170 h 318"/>
                    <a:gd name="T46" fmla="*/ 57 w 110"/>
                    <a:gd name="T47" fmla="*/ 137 h 318"/>
                    <a:gd name="T48" fmla="*/ 69 w 110"/>
                    <a:gd name="T49" fmla="*/ 112 h 318"/>
                    <a:gd name="T50" fmla="*/ 65 w 110"/>
                    <a:gd name="T51" fmla="*/ 95 h 318"/>
                    <a:gd name="T52" fmla="*/ 65 w 110"/>
                    <a:gd name="T53" fmla="*/ 91 h 318"/>
                    <a:gd name="T54" fmla="*/ 64 w 110"/>
                    <a:gd name="T55" fmla="*/ 83 h 318"/>
                    <a:gd name="T56" fmla="*/ 62 w 110"/>
                    <a:gd name="T57" fmla="*/ 70 h 318"/>
                    <a:gd name="T58" fmla="*/ 57 w 110"/>
                    <a:gd name="T59" fmla="*/ 56 h 318"/>
                    <a:gd name="T60" fmla="*/ 49 w 110"/>
                    <a:gd name="T61" fmla="*/ 42 h 318"/>
                    <a:gd name="T62" fmla="*/ 38 w 110"/>
                    <a:gd name="T63" fmla="*/ 31 h 318"/>
                    <a:gd name="T64" fmla="*/ 22 w 110"/>
                    <a:gd name="T65" fmla="*/ 23 h 318"/>
                    <a:gd name="T66" fmla="*/ 0 w 110"/>
                    <a:gd name="T67" fmla="*/ 23 h 31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10"/>
                    <a:gd name="T103" fmla="*/ 0 h 318"/>
                    <a:gd name="T104" fmla="*/ 110 w 110"/>
                    <a:gd name="T105" fmla="*/ 318 h 31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10" h="318">
                      <a:moveTo>
                        <a:pt x="11" y="0"/>
                      </a:moveTo>
                      <a:lnTo>
                        <a:pt x="12" y="0"/>
                      </a:lnTo>
                      <a:lnTo>
                        <a:pt x="14" y="0"/>
                      </a:lnTo>
                      <a:lnTo>
                        <a:pt x="17" y="2"/>
                      </a:lnTo>
                      <a:lnTo>
                        <a:pt x="21" y="4"/>
                      </a:lnTo>
                      <a:lnTo>
                        <a:pt x="26" y="6"/>
                      </a:lnTo>
                      <a:lnTo>
                        <a:pt x="32" y="10"/>
                      </a:lnTo>
                      <a:lnTo>
                        <a:pt x="38" y="14"/>
                      </a:lnTo>
                      <a:lnTo>
                        <a:pt x="45" y="18"/>
                      </a:lnTo>
                      <a:lnTo>
                        <a:pt x="51" y="24"/>
                      </a:lnTo>
                      <a:lnTo>
                        <a:pt x="58" y="30"/>
                      </a:lnTo>
                      <a:lnTo>
                        <a:pt x="64" y="37"/>
                      </a:lnTo>
                      <a:lnTo>
                        <a:pt x="70" y="45"/>
                      </a:lnTo>
                      <a:lnTo>
                        <a:pt x="75" y="54"/>
                      </a:lnTo>
                      <a:lnTo>
                        <a:pt x="79" y="64"/>
                      </a:lnTo>
                      <a:lnTo>
                        <a:pt x="82" y="75"/>
                      </a:lnTo>
                      <a:lnTo>
                        <a:pt x="84" y="86"/>
                      </a:lnTo>
                      <a:lnTo>
                        <a:pt x="110" y="106"/>
                      </a:lnTo>
                      <a:lnTo>
                        <a:pt x="110" y="107"/>
                      </a:lnTo>
                      <a:lnTo>
                        <a:pt x="108" y="110"/>
                      </a:lnTo>
                      <a:lnTo>
                        <a:pt x="104" y="115"/>
                      </a:lnTo>
                      <a:lnTo>
                        <a:pt x="99" y="121"/>
                      </a:lnTo>
                      <a:lnTo>
                        <a:pt x="94" y="129"/>
                      </a:lnTo>
                      <a:lnTo>
                        <a:pt x="88" y="139"/>
                      </a:lnTo>
                      <a:lnTo>
                        <a:pt x="82" y="150"/>
                      </a:lnTo>
                      <a:lnTo>
                        <a:pt x="76" y="163"/>
                      </a:lnTo>
                      <a:lnTo>
                        <a:pt x="70" y="177"/>
                      </a:lnTo>
                      <a:lnTo>
                        <a:pt x="65" y="193"/>
                      </a:lnTo>
                      <a:lnTo>
                        <a:pt x="61" y="210"/>
                      </a:lnTo>
                      <a:lnTo>
                        <a:pt x="57" y="229"/>
                      </a:lnTo>
                      <a:lnTo>
                        <a:pt x="55" y="249"/>
                      </a:lnTo>
                      <a:lnTo>
                        <a:pt x="55" y="269"/>
                      </a:lnTo>
                      <a:lnTo>
                        <a:pt x="56" y="292"/>
                      </a:lnTo>
                      <a:lnTo>
                        <a:pt x="59" y="315"/>
                      </a:lnTo>
                      <a:lnTo>
                        <a:pt x="36" y="318"/>
                      </a:lnTo>
                      <a:lnTo>
                        <a:pt x="36" y="316"/>
                      </a:lnTo>
                      <a:lnTo>
                        <a:pt x="36" y="310"/>
                      </a:lnTo>
                      <a:lnTo>
                        <a:pt x="36" y="301"/>
                      </a:lnTo>
                      <a:lnTo>
                        <a:pt x="36" y="290"/>
                      </a:lnTo>
                      <a:lnTo>
                        <a:pt x="36" y="276"/>
                      </a:lnTo>
                      <a:lnTo>
                        <a:pt x="37" y="260"/>
                      </a:lnTo>
                      <a:lnTo>
                        <a:pt x="38" y="243"/>
                      </a:lnTo>
                      <a:lnTo>
                        <a:pt x="40" y="225"/>
                      </a:lnTo>
                      <a:lnTo>
                        <a:pt x="42" y="206"/>
                      </a:lnTo>
                      <a:lnTo>
                        <a:pt x="45" y="188"/>
                      </a:lnTo>
                      <a:lnTo>
                        <a:pt x="48" y="170"/>
                      </a:lnTo>
                      <a:lnTo>
                        <a:pt x="52" y="153"/>
                      </a:lnTo>
                      <a:lnTo>
                        <a:pt x="57" y="137"/>
                      </a:lnTo>
                      <a:lnTo>
                        <a:pt x="62" y="123"/>
                      </a:lnTo>
                      <a:lnTo>
                        <a:pt x="69" y="112"/>
                      </a:lnTo>
                      <a:lnTo>
                        <a:pt x="77" y="103"/>
                      </a:lnTo>
                      <a:lnTo>
                        <a:pt x="65" y="95"/>
                      </a:lnTo>
                      <a:lnTo>
                        <a:pt x="65" y="94"/>
                      </a:lnTo>
                      <a:lnTo>
                        <a:pt x="65" y="91"/>
                      </a:lnTo>
                      <a:lnTo>
                        <a:pt x="64" y="87"/>
                      </a:lnTo>
                      <a:lnTo>
                        <a:pt x="64" y="83"/>
                      </a:lnTo>
                      <a:lnTo>
                        <a:pt x="63" y="77"/>
                      </a:lnTo>
                      <a:lnTo>
                        <a:pt x="62" y="70"/>
                      </a:lnTo>
                      <a:lnTo>
                        <a:pt x="59" y="63"/>
                      </a:lnTo>
                      <a:lnTo>
                        <a:pt x="57" y="56"/>
                      </a:lnTo>
                      <a:lnTo>
                        <a:pt x="53" y="48"/>
                      </a:lnTo>
                      <a:lnTo>
                        <a:pt x="49" y="42"/>
                      </a:lnTo>
                      <a:lnTo>
                        <a:pt x="44" y="36"/>
                      </a:lnTo>
                      <a:lnTo>
                        <a:pt x="38" y="31"/>
                      </a:lnTo>
                      <a:lnTo>
                        <a:pt x="30" y="26"/>
                      </a:lnTo>
                      <a:lnTo>
                        <a:pt x="22" y="23"/>
                      </a:lnTo>
                      <a:lnTo>
                        <a:pt x="12" y="22"/>
                      </a:lnTo>
                      <a:lnTo>
                        <a:pt x="0" y="23"/>
                      </a:lnTo>
                      <a:lnTo>
                        <a:pt x="1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273" name="Freeform 373"/>
                <p:cNvSpPr>
                  <a:spLocks/>
                </p:cNvSpPr>
                <p:nvPr/>
              </p:nvSpPr>
              <p:spPr bwMode="auto">
                <a:xfrm>
                  <a:off x="985" y="2265"/>
                  <a:ext cx="31" cy="26"/>
                </a:xfrm>
                <a:custGeom>
                  <a:avLst/>
                  <a:gdLst>
                    <a:gd name="T0" fmla="*/ 3 w 31"/>
                    <a:gd name="T1" fmla="*/ 0 h 26"/>
                    <a:gd name="T2" fmla="*/ 0 w 31"/>
                    <a:gd name="T3" fmla="*/ 11 h 26"/>
                    <a:gd name="T4" fmla="*/ 25 w 31"/>
                    <a:gd name="T5" fmla="*/ 26 h 26"/>
                    <a:gd name="T6" fmla="*/ 31 w 31"/>
                    <a:gd name="T7" fmla="*/ 14 h 26"/>
                    <a:gd name="T8" fmla="*/ 3 w 31"/>
                    <a:gd name="T9" fmla="*/ 0 h 26"/>
                    <a:gd name="T10" fmla="*/ 0 60000 65536"/>
                    <a:gd name="T11" fmla="*/ 0 60000 65536"/>
                    <a:gd name="T12" fmla="*/ 0 60000 65536"/>
                    <a:gd name="T13" fmla="*/ 0 60000 65536"/>
                    <a:gd name="T14" fmla="*/ 0 60000 65536"/>
                    <a:gd name="T15" fmla="*/ 0 w 31"/>
                    <a:gd name="T16" fmla="*/ 0 h 26"/>
                    <a:gd name="T17" fmla="*/ 31 w 31"/>
                    <a:gd name="T18" fmla="*/ 26 h 26"/>
                  </a:gdLst>
                  <a:ahLst/>
                  <a:cxnLst>
                    <a:cxn ang="T10">
                      <a:pos x="T0" y="T1"/>
                    </a:cxn>
                    <a:cxn ang="T11">
                      <a:pos x="T2" y="T3"/>
                    </a:cxn>
                    <a:cxn ang="T12">
                      <a:pos x="T4" y="T5"/>
                    </a:cxn>
                    <a:cxn ang="T13">
                      <a:pos x="T6" y="T7"/>
                    </a:cxn>
                    <a:cxn ang="T14">
                      <a:pos x="T8" y="T9"/>
                    </a:cxn>
                  </a:cxnLst>
                  <a:rect l="T15" t="T16" r="T17" b="T18"/>
                  <a:pathLst>
                    <a:path w="31" h="26">
                      <a:moveTo>
                        <a:pt x="3" y="0"/>
                      </a:moveTo>
                      <a:lnTo>
                        <a:pt x="0" y="11"/>
                      </a:lnTo>
                      <a:lnTo>
                        <a:pt x="25" y="26"/>
                      </a:lnTo>
                      <a:lnTo>
                        <a:pt x="31" y="14"/>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274" name="Freeform 374"/>
                <p:cNvSpPr>
                  <a:spLocks/>
                </p:cNvSpPr>
                <p:nvPr/>
              </p:nvSpPr>
              <p:spPr bwMode="auto">
                <a:xfrm>
                  <a:off x="605" y="2279"/>
                  <a:ext cx="35" cy="19"/>
                </a:xfrm>
                <a:custGeom>
                  <a:avLst/>
                  <a:gdLst>
                    <a:gd name="T0" fmla="*/ 0 w 35"/>
                    <a:gd name="T1" fmla="*/ 7 h 19"/>
                    <a:gd name="T2" fmla="*/ 4 w 35"/>
                    <a:gd name="T3" fmla="*/ 19 h 19"/>
                    <a:gd name="T4" fmla="*/ 35 w 35"/>
                    <a:gd name="T5" fmla="*/ 15 h 19"/>
                    <a:gd name="T6" fmla="*/ 33 w 35"/>
                    <a:gd name="T7" fmla="*/ 0 h 19"/>
                    <a:gd name="T8" fmla="*/ 0 w 35"/>
                    <a:gd name="T9" fmla="*/ 7 h 19"/>
                    <a:gd name="T10" fmla="*/ 0 60000 65536"/>
                    <a:gd name="T11" fmla="*/ 0 60000 65536"/>
                    <a:gd name="T12" fmla="*/ 0 60000 65536"/>
                    <a:gd name="T13" fmla="*/ 0 60000 65536"/>
                    <a:gd name="T14" fmla="*/ 0 60000 65536"/>
                    <a:gd name="T15" fmla="*/ 0 w 35"/>
                    <a:gd name="T16" fmla="*/ 0 h 19"/>
                    <a:gd name="T17" fmla="*/ 35 w 35"/>
                    <a:gd name="T18" fmla="*/ 19 h 19"/>
                  </a:gdLst>
                  <a:ahLst/>
                  <a:cxnLst>
                    <a:cxn ang="T10">
                      <a:pos x="T0" y="T1"/>
                    </a:cxn>
                    <a:cxn ang="T11">
                      <a:pos x="T2" y="T3"/>
                    </a:cxn>
                    <a:cxn ang="T12">
                      <a:pos x="T4" y="T5"/>
                    </a:cxn>
                    <a:cxn ang="T13">
                      <a:pos x="T6" y="T7"/>
                    </a:cxn>
                    <a:cxn ang="T14">
                      <a:pos x="T8" y="T9"/>
                    </a:cxn>
                  </a:cxnLst>
                  <a:rect l="T15" t="T16" r="T17" b="T18"/>
                  <a:pathLst>
                    <a:path w="35" h="19">
                      <a:moveTo>
                        <a:pt x="0" y="7"/>
                      </a:moveTo>
                      <a:lnTo>
                        <a:pt x="4" y="19"/>
                      </a:lnTo>
                      <a:lnTo>
                        <a:pt x="35" y="15"/>
                      </a:lnTo>
                      <a:lnTo>
                        <a:pt x="33" y="0"/>
                      </a:lnTo>
                      <a:lnTo>
                        <a:pt x="0"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275" name="Freeform 375"/>
                <p:cNvSpPr>
                  <a:spLocks/>
                </p:cNvSpPr>
                <p:nvPr/>
              </p:nvSpPr>
              <p:spPr bwMode="auto">
                <a:xfrm>
                  <a:off x="510" y="2288"/>
                  <a:ext cx="35" cy="19"/>
                </a:xfrm>
                <a:custGeom>
                  <a:avLst/>
                  <a:gdLst>
                    <a:gd name="T0" fmla="*/ 0 w 35"/>
                    <a:gd name="T1" fmla="*/ 6 h 19"/>
                    <a:gd name="T2" fmla="*/ 4 w 35"/>
                    <a:gd name="T3" fmla="*/ 19 h 19"/>
                    <a:gd name="T4" fmla="*/ 35 w 35"/>
                    <a:gd name="T5" fmla="*/ 14 h 19"/>
                    <a:gd name="T6" fmla="*/ 34 w 35"/>
                    <a:gd name="T7" fmla="*/ 0 h 19"/>
                    <a:gd name="T8" fmla="*/ 0 w 35"/>
                    <a:gd name="T9" fmla="*/ 6 h 19"/>
                    <a:gd name="T10" fmla="*/ 0 60000 65536"/>
                    <a:gd name="T11" fmla="*/ 0 60000 65536"/>
                    <a:gd name="T12" fmla="*/ 0 60000 65536"/>
                    <a:gd name="T13" fmla="*/ 0 60000 65536"/>
                    <a:gd name="T14" fmla="*/ 0 60000 65536"/>
                    <a:gd name="T15" fmla="*/ 0 w 35"/>
                    <a:gd name="T16" fmla="*/ 0 h 19"/>
                    <a:gd name="T17" fmla="*/ 35 w 35"/>
                    <a:gd name="T18" fmla="*/ 19 h 19"/>
                  </a:gdLst>
                  <a:ahLst/>
                  <a:cxnLst>
                    <a:cxn ang="T10">
                      <a:pos x="T0" y="T1"/>
                    </a:cxn>
                    <a:cxn ang="T11">
                      <a:pos x="T2" y="T3"/>
                    </a:cxn>
                    <a:cxn ang="T12">
                      <a:pos x="T4" y="T5"/>
                    </a:cxn>
                    <a:cxn ang="T13">
                      <a:pos x="T6" y="T7"/>
                    </a:cxn>
                    <a:cxn ang="T14">
                      <a:pos x="T8" y="T9"/>
                    </a:cxn>
                  </a:cxnLst>
                  <a:rect l="T15" t="T16" r="T17" b="T18"/>
                  <a:pathLst>
                    <a:path w="35" h="19">
                      <a:moveTo>
                        <a:pt x="0" y="6"/>
                      </a:moveTo>
                      <a:lnTo>
                        <a:pt x="4" y="19"/>
                      </a:lnTo>
                      <a:lnTo>
                        <a:pt x="35" y="14"/>
                      </a:lnTo>
                      <a:lnTo>
                        <a:pt x="34" y="0"/>
                      </a:lnTo>
                      <a:lnTo>
                        <a:pt x="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276" name="Freeform 376"/>
                <p:cNvSpPr>
                  <a:spLocks/>
                </p:cNvSpPr>
                <p:nvPr/>
              </p:nvSpPr>
              <p:spPr bwMode="auto">
                <a:xfrm>
                  <a:off x="613" y="2304"/>
                  <a:ext cx="31" cy="212"/>
                </a:xfrm>
                <a:custGeom>
                  <a:avLst/>
                  <a:gdLst>
                    <a:gd name="T0" fmla="*/ 0 w 31"/>
                    <a:gd name="T1" fmla="*/ 2 h 212"/>
                    <a:gd name="T2" fmla="*/ 18 w 31"/>
                    <a:gd name="T3" fmla="*/ 0 h 212"/>
                    <a:gd name="T4" fmla="*/ 17 w 31"/>
                    <a:gd name="T5" fmla="*/ 8 h 212"/>
                    <a:gd name="T6" fmla="*/ 16 w 31"/>
                    <a:gd name="T7" fmla="*/ 28 h 212"/>
                    <a:gd name="T8" fmla="*/ 15 w 31"/>
                    <a:gd name="T9" fmla="*/ 58 h 212"/>
                    <a:gd name="T10" fmla="*/ 15 w 31"/>
                    <a:gd name="T11" fmla="*/ 93 h 212"/>
                    <a:gd name="T12" fmla="*/ 16 w 31"/>
                    <a:gd name="T13" fmla="*/ 130 h 212"/>
                    <a:gd name="T14" fmla="*/ 18 w 31"/>
                    <a:gd name="T15" fmla="*/ 164 h 212"/>
                    <a:gd name="T16" fmla="*/ 23 w 31"/>
                    <a:gd name="T17" fmla="*/ 191 h 212"/>
                    <a:gd name="T18" fmla="*/ 31 w 31"/>
                    <a:gd name="T19" fmla="*/ 209 h 212"/>
                    <a:gd name="T20" fmla="*/ 13 w 31"/>
                    <a:gd name="T21" fmla="*/ 212 h 212"/>
                    <a:gd name="T22" fmla="*/ 13 w 31"/>
                    <a:gd name="T23" fmla="*/ 209 h 212"/>
                    <a:gd name="T24" fmla="*/ 11 w 31"/>
                    <a:gd name="T25" fmla="*/ 200 h 212"/>
                    <a:gd name="T26" fmla="*/ 8 w 31"/>
                    <a:gd name="T27" fmla="*/ 184 h 212"/>
                    <a:gd name="T28" fmla="*/ 5 w 31"/>
                    <a:gd name="T29" fmla="*/ 162 h 212"/>
                    <a:gd name="T30" fmla="*/ 3 w 31"/>
                    <a:gd name="T31" fmla="*/ 133 h 212"/>
                    <a:gd name="T32" fmla="*/ 0 w 31"/>
                    <a:gd name="T33" fmla="*/ 96 h 212"/>
                    <a:gd name="T34" fmla="*/ 0 w 31"/>
                    <a:gd name="T35" fmla="*/ 53 h 212"/>
                    <a:gd name="T36" fmla="*/ 0 w 31"/>
                    <a:gd name="T37" fmla="*/ 2 h 21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1"/>
                    <a:gd name="T58" fmla="*/ 0 h 212"/>
                    <a:gd name="T59" fmla="*/ 31 w 31"/>
                    <a:gd name="T60" fmla="*/ 212 h 21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1" h="212">
                      <a:moveTo>
                        <a:pt x="0" y="2"/>
                      </a:moveTo>
                      <a:lnTo>
                        <a:pt x="18" y="0"/>
                      </a:lnTo>
                      <a:lnTo>
                        <a:pt x="17" y="8"/>
                      </a:lnTo>
                      <a:lnTo>
                        <a:pt x="16" y="28"/>
                      </a:lnTo>
                      <a:lnTo>
                        <a:pt x="15" y="58"/>
                      </a:lnTo>
                      <a:lnTo>
                        <a:pt x="15" y="93"/>
                      </a:lnTo>
                      <a:lnTo>
                        <a:pt x="16" y="130"/>
                      </a:lnTo>
                      <a:lnTo>
                        <a:pt x="18" y="164"/>
                      </a:lnTo>
                      <a:lnTo>
                        <a:pt x="23" y="191"/>
                      </a:lnTo>
                      <a:lnTo>
                        <a:pt x="31" y="209"/>
                      </a:lnTo>
                      <a:lnTo>
                        <a:pt x="13" y="212"/>
                      </a:lnTo>
                      <a:lnTo>
                        <a:pt x="13" y="209"/>
                      </a:lnTo>
                      <a:lnTo>
                        <a:pt x="11" y="200"/>
                      </a:lnTo>
                      <a:lnTo>
                        <a:pt x="8" y="184"/>
                      </a:lnTo>
                      <a:lnTo>
                        <a:pt x="5" y="162"/>
                      </a:lnTo>
                      <a:lnTo>
                        <a:pt x="3" y="133"/>
                      </a:lnTo>
                      <a:lnTo>
                        <a:pt x="0" y="96"/>
                      </a:lnTo>
                      <a:lnTo>
                        <a:pt x="0" y="53"/>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277" name="Freeform 377"/>
                <p:cNvSpPr>
                  <a:spLocks/>
                </p:cNvSpPr>
                <p:nvPr/>
              </p:nvSpPr>
              <p:spPr bwMode="auto">
                <a:xfrm>
                  <a:off x="505" y="2311"/>
                  <a:ext cx="32" cy="212"/>
                </a:xfrm>
                <a:custGeom>
                  <a:avLst/>
                  <a:gdLst>
                    <a:gd name="T0" fmla="*/ 31 w 32"/>
                    <a:gd name="T1" fmla="*/ 67 h 212"/>
                    <a:gd name="T2" fmla="*/ 31 w 32"/>
                    <a:gd name="T3" fmla="*/ 51 h 212"/>
                    <a:gd name="T4" fmla="*/ 32 w 32"/>
                    <a:gd name="T5" fmla="*/ 36 h 212"/>
                    <a:gd name="T6" fmla="*/ 31 w 32"/>
                    <a:gd name="T7" fmla="*/ 19 h 212"/>
                    <a:gd name="T8" fmla="*/ 31 w 32"/>
                    <a:gd name="T9" fmla="*/ 2 h 212"/>
                    <a:gd name="T10" fmla="*/ 14 w 32"/>
                    <a:gd name="T11" fmla="*/ 0 h 212"/>
                    <a:gd name="T12" fmla="*/ 14 w 32"/>
                    <a:gd name="T13" fmla="*/ 8 h 212"/>
                    <a:gd name="T14" fmla="*/ 15 w 32"/>
                    <a:gd name="T15" fmla="*/ 28 h 212"/>
                    <a:gd name="T16" fmla="*/ 16 w 32"/>
                    <a:gd name="T17" fmla="*/ 58 h 212"/>
                    <a:gd name="T18" fmla="*/ 16 w 32"/>
                    <a:gd name="T19" fmla="*/ 93 h 212"/>
                    <a:gd name="T20" fmla="*/ 16 w 32"/>
                    <a:gd name="T21" fmla="*/ 129 h 212"/>
                    <a:gd name="T22" fmla="*/ 13 w 32"/>
                    <a:gd name="T23" fmla="*/ 163 h 212"/>
                    <a:gd name="T24" fmla="*/ 8 w 32"/>
                    <a:gd name="T25" fmla="*/ 191 h 212"/>
                    <a:gd name="T26" fmla="*/ 0 w 32"/>
                    <a:gd name="T27" fmla="*/ 209 h 212"/>
                    <a:gd name="T28" fmla="*/ 18 w 32"/>
                    <a:gd name="T29" fmla="*/ 212 h 212"/>
                    <a:gd name="T30" fmla="*/ 18 w 32"/>
                    <a:gd name="T31" fmla="*/ 210 h 212"/>
                    <a:gd name="T32" fmla="*/ 20 w 32"/>
                    <a:gd name="T33" fmla="*/ 203 h 212"/>
                    <a:gd name="T34" fmla="*/ 22 w 32"/>
                    <a:gd name="T35" fmla="*/ 192 h 212"/>
                    <a:gd name="T36" fmla="*/ 24 w 32"/>
                    <a:gd name="T37" fmla="*/ 177 h 212"/>
                    <a:gd name="T38" fmla="*/ 26 w 32"/>
                    <a:gd name="T39" fmla="*/ 157 h 212"/>
                    <a:gd name="T40" fmla="*/ 29 w 32"/>
                    <a:gd name="T41" fmla="*/ 132 h 212"/>
                    <a:gd name="T42" fmla="*/ 30 w 32"/>
                    <a:gd name="T43" fmla="*/ 102 h 212"/>
                    <a:gd name="T44" fmla="*/ 31 w 32"/>
                    <a:gd name="T45" fmla="*/ 67 h 21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2"/>
                    <a:gd name="T70" fmla="*/ 0 h 212"/>
                    <a:gd name="T71" fmla="*/ 32 w 32"/>
                    <a:gd name="T72" fmla="*/ 212 h 21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2" h="212">
                      <a:moveTo>
                        <a:pt x="31" y="67"/>
                      </a:moveTo>
                      <a:lnTo>
                        <a:pt x="31" y="51"/>
                      </a:lnTo>
                      <a:lnTo>
                        <a:pt x="32" y="36"/>
                      </a:lnTo>
                      <a:lnTo>
                        <a:pt x="31" y="19"/>
                      </a:lnTo>
                      <a:lnTo>
                        <a:pt x="31" y="2"/>
                      </a:lnTo>
                      <a:lnTo>
                        <a:pt x="14" y="0"/>
                      </a:lnTo>
                      <a:lnTo>
                        <a:pt x="14" y="8"/>
                      </a:lnTo>
                      <a:lnTo>
                        <a:pt x="15" y="28"/>
                      </a:lnTo>
                      <a:lnTo>
                        <a:pt x="16" y="58"/>
                      </a:lnTo>
                      <a:lnTo>
                        <a:pt x="16" y="93"/>
                      </a:lnTo>
                      <a:lnTo>
                        <a:pt x="16" y="129"/>
                      </a:lnTo>
                      <a:lnTo>
                        <a:pt x="13" y="163"/>
                      </a:lnTo>
                      <a:lnTo>
                        <a:pt x="8" y="191"/>
                      </a:lnTo>
                      <a:lnTo>
                        <a:pt x="0" y="209"/>
                      </a:lnTo>
                      <a:lnTo>
                        <a:pt x="18" y="212"/>
                      </a:lnTo>
                      <a:lnTo>
                        <a:pt x="18" y="210"/>
                      </a:lnTo>
                      <a:lnTo>
                        <a:pt x="20" y="203"/>
                      </a:lnTo>
                      <a:lnTo>
                        <a:pt x="22" y="192"/>
                      </a:lnTo>
                      <a:lnTo>
                        <a:pt x="24" y="177"/>
                      </a:lnTo>
                      <a:lnTo>
                        <a:pt x="26" y="157"/>
                      </a:lnTo>
                      <a:lnTo>
                        <a:pt x="29" y="132"/>
                      </a:lnTo>
                      <a:lnTo>
                        <a:pt x="30" y="102"/>
                      </a:lnTo>
                      <a:lnTo>
                        <a:pt x="31" y="6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278" name="Freeform 378"/>
                <p:cNvSpPr>
                  <a:spLocks/>
                </p:cNvSpPr>
                <p:nvPr/>
              </p:nvSpPr>
              <p:spPr bwMode="auto">
                <a:xfrm>
                  <a:off x="528" y="2386"/>
                  <a:ext cx="94" cy="50"/>
                </a:xfrm>
                <a:custGeom>
                  <a:avLst/>
                  <a:gdLst>
                    <a:gd name="T0" fmla="*/ 0 w 94"/>
                    <a:gd name="T1" fmla="*/ 0 h 50"/>
                    <a:gd name="T2" fmla="*/ 91 w 94"/>
                    <a:gd name="T3" fmla="*/ 0 h 50"/>
                    <a:gd name="T4" fmla="*/ 94 w 94"/>
                    <a:gd name="T5" fmla="*/ 47 h 50"/>
                    <a:gd name="T6" fmla="*/ 0 w 94"/>
                    <a:gd name="T7" fmla="*/ 50 h 50"/>
                    <a:gd name="T8" fmla="*/ 0 w 94"/>
                    <a:gd name="T9" fmla="*/ 0 h 50"/>
                    <a:gd name="T10" fmla="*/ 0 60000 65536"/>
                    <a:gd name="T11" fmla="*/ 0 60000 65536"/>
                    <a:gd name="T12" fmla="*/ 0 60000 65536"/>
                    <a:gd name="T13" fmla="*/ 0 60000 65536"/>
                    <a:gd name="T14" fmla="*/ 0 60000 65536"/>
                    <a:gd name="T15" fmla="*/ 0 w 94"/>
                    <a:gd name="T16" fmla="*/ 0 h 50"/>
                    <a:gd name="T17" fmla="*/ 94 w 94"/>
                    <a:gd name="T18" fmla="*/ 50 h 50"/>
                  </a:gdLst>
                  <a:ahLst/>
                  <a:cxnLst>
                    <a:cxn ang="T10">
                      <a:pos x="T0" y="T1"/>
                    </a:cxn>
                    <a:cxn ang="T11">
                      <a:pos x="T2" y="T3"/>
                    </a:cxn>
                    <a:cxn ang="T12">
                      <a:pos x="T4" y="T5"/>
                    </a:cxn>
                    <a:cxn ang="T13">
                      <a:pos x="T6" y="T7"/>
                    </a:cxn>
                    <a:cxn ang="T14">
                      <a:pos x="T8" y="T9"/>
                    </a:cxn>
                  </a:cxnLst>
                  <a:rect l="T15" t="T16" r="T17" b="T18"/>
                  <a:pathLst>
                    <a:path w="94" h="50">
                      <a:moveTo>
                        <a:pt x="0" y="0"/>
                      </a:moveTo>
                      <a:lnTo>
                        <a:pt x="91" y="0"/>
                      </a:lnTo>
                      <a:lnTo>
                        <a:pt x="94" y="47"/>
                      </a:lnTo>
                      <a:lnTo>
                        <a:pt x="0" y="5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279" name="Freeform 379"/>
                <p:cNvSpPr>
                  <a:spLocks/>
                </p:cNvSpPr>
                <p:nvPr/>
              </p:nvSpPr>
              <p:spPr bwMode="auto">
                <a:xfrm>
                  <a:off x="524" y="2424"/>
                  <a:ext cx="107" cy="69"/>
                </a:xfrm>
                <a:custGeom>
                  <a:avLst/>
                  <a:gdLst>
                    <a:gd name="T0" fmla="*/ 29 w 107"/>
                    <a:gd name="T1" fmla="*/ 3 h 69"/>
                    <a:gd name="T2" fmla="*/ 29 w 107"/>
                    <a:gd name="T3" fmla="*/ 38 h 69"/>
                    <a:gd name="T4" fmla="*/ 61 w 107"/>
                    <a:gd name="T5" fmla="*/ 38 h 69"/>
                    <a:gd name="T6" fmla="*/ 61 w 107"/>
                    <a:gd name="T7" fmla="*/ 0 h 69"/>
                    <a:gd name="T8" fmla="*/ 97 w 107"/>
                    <a:gd name="T9" fmla="*/ 0 h 69"/>
                    <a:gd name="T10" fmla="*/ 107 w 107"/>
                    <a:gd name="T11" fmla="*/ 65 h 69"/>
                    <a:gd name="T12" fmla="*/ 0 w 107"/>
                    <a:gd name="T13" fmla="*/ 69 h 69"/>
                    <a:gd name="T14" fmla="*/ 3 w 107"/>
                    <a:gd name="T15" fmla="*/ 3 h 69"/>
                    <a:gd name="T16" fmla="*/ 29 w 107"/>
                    <a:gd name="T17" fmla="*/ 3 h 6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7"/>
                    <a:gd name="T28" fmla="*/ 0 h 69"/>
                    <a:gd name="T29" fmla="*/ 107 w 107"/>
                    <a:gd name="T30" fmla="*/ 69 h 6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7" h="69">
                      <a:moveTo>
                        <a:pt x="29" y="3"/>
                      </a:moveTo>
                      <a:lnTo>
                        <a:pt x="29" y="38"/>
                      </a:lnTo>
                      <a:lnTo>
                        <a:pt x="61" y="38"/>
                      </a:lnTo>
                      <a:lnTo>
                        <a:pt x="61" y="0"/>
                      </a:lnTo>
                      <a:lnTo>
                        <a:pt x="97" y="0"/>
                      </a:lnTo>
                      <a:lnTo>
                        <a:pt x="107" y="65"/>
                      </a:lnTo>
                      <a:lnTo>
                        <a:pt x="0" y="69"/>
                      </a:lnTo>
                      <a:lnTo>
                        <a:pt x="3" y="3"/>
                      </a:lnTo>
                      <a:lnTo>
                        <a:pt x="29"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280" name="Freeform 380"/>
                <p:cNvSpPr>
                  <a:spLocks/>
                </p:cNvSpPr>
                <p:nvPr/>
              </p:nvSpPr>
              <p:spPr bwMode="auto">
                <a:xfrm>
                  <a:off x="635" y="2339"/>
                  <a:ext cx="301" cy="182"/>
                </a:xfrm>
                <a:custGeom>
                  <a:avLst/>
                  <a:gdLst>
                    <a:gd name="T0" fmla="*/ 6 w 301"/>
                    <a:gd name="T1" fmla="*/ 146 h 182"/>
                    <a:gd name="T2" fmla="*/ 25 w 301"/>
                    <a:gd name="T3" fmla="*/ 143 h 182"/>
                    <a:gd name="T4" fmla="*/ 39 w 301"/>
                    <a:gd name="T5" fmla="*/ 59 h 182"/>
                    <a:gd name="T6" fmla="*/ 44 w 301"/>
                    <a:gd name="T7" fmla="*/ 78 h 182"/>
                    <a:gd name="T8" fmla="*/ 46 w 301"/>
                    <a:gd name="T9" fmla="*/ 120 h 182"/>
                    <a:gd name="T10" fmla="*/ 38 w 301"/>
                    <a:gd name="T11" fmla="*/ 147 h 182"/>
                    <a:gd name="T12" fmla="*/ 47 w 301"/>
                    <a:gd name="T13" fmla="*/ 145 h 182"/>
                    <a:gd name="T14" fmla="*/ 64 w 301"/>
                    <a:gd name="T15" fmla="*/ 142 h 182"/>
                    <a:gd name="T16" fmla="*/ 85 w 301"/>
                    <a:gd name="T17" fmla="*/ 142 h 182"/>
                    <a:gd name="T18" fmla="*/ 105 w 301"/>
                    <a:gd name="T19" fmla="*/ 148 h 182"/>
                    <a:gd name="T20" fmla="*/ 122 w 301"/>
                    <a:gd name="T21" fmla="*/ 162 h 182"/>
                    <a:gd name="T22" fmla="*/ 132 w 301"/>
                    <a:gd name="T23" fmla="*/ 146 h 182"/>
                    <a:gd name="T24" fmla="*/ 138 w 301"/>
                    <a:gd name="T25" fmla="*/ 100 h 182"/>
                    <a:gd name="T26" fmla="*/ 121 w 301"/>
                    <a:gd name="T27" fmla="*/ 55 h 182"/>
                    <a:gd name="T28" fmla="*/ 128 w 301"/>
                    <a:gd name="T29" fmla="*/ 62 h 182"/>
                    <a:gd name="T30" fmla="*/ 138 w 301"/>
                    <a:gd name="T31" fmla="*/ 79 h 182"/>
                    <a:gd name="T32" fmla="*/ 146 w 301"/>
                    <a:gd name="T33" fmla="*/ 103 h 182"/>
                    <a:gd name="T34" fmla="*/ 146 w 301"/>
                    <a:gd name="T35" fmla="*/ 134 h 182"/>
                    <a:gd name="T36" fmla="*/ 133 w 301"/>
                    <a:gd name="T37" fmla="*/ 171 h 182"/>
                    <a:gd name="T38" fmla="*/ 169 w 301"/>
                    <a:gd name="T39" fmla="*/ 150 h 182"/>
                    <a:gd name="T40" fmla="*/ 174 w 301"/>
                    <a:gd name="T41" fmla="*/ 136 h 182"/>
                    <a:gd name="T42" fmla="*/ 168 w 301"/>
                    <a:gd name="T43" fmla="*/ 101 h 182"/>
                    <a:gd name="T44" fmla="*/ 174 w 301"/>
                    <a:gd name="T45" fmla="*/ 106 h 182"/>
                    <a:gd name="T46" fmla="*/ 184 w 301"/>
                    <a:gd name="T47" fmla="*/ 124 h 182"/>
                    <a:gd name="T48" fmla="*/ 207 w 301"/>
                    <a:gd name="T49" fmla="*/ 150 h 182"/>
                    <a:gd name="T50" fmla="*/ 219 w 301"/>
                    <a:gd name="T51" fmla="*/ 127 h 182"/>
                    <a:gd name="T52" fmla="*/ 230 w 301"/>
                    <a:gd name="T53" fmla="*/ 72 h 182"/>
                    <a:gd name="T54" fmla="*/ 217 w 301"/>
                    <a:gd name="T55" fmla="*/ 27 h 182"/>
                    <a:gd name="T56" fmla="*/ 214 w 301"/>
                    <a:gd name="T57" fmla="*/ 15 h 182"/>
                    <a:gd name="T58" fmla="*/ 222 w 301"/>
                    <a:gd name="T59" fmla="*/ 18 h 182"/>
                    <a:gd name="T60" fmla="*/ 233 w 301"/>
                    <a:gd name="T61" fmla="*/ 42 h 182"/>
                    <a:gd name="T62" fmla="*/ 240 w 301"/>
                    <a:gd name="T63" fmla="*/ 95 h 182"/>
                    <a:gd name="T64" fmla="*/ 217 w 301"/>
                    <a:gd name="T65" fmla="*/ 152 h 182"/>
                    <a:gd name="T66" fmla="*/ 273 w 301"/>
                    <a:gd name="T67" fmla="*/ 157 h 182"/>
                    <a:gd name="T68" fmla="*/ 282 w 301"/>
                    <a:gd name="T69" fmla="*/ 128 h 182"/>
                    <a:gd name="T70" fmla="*/ 291 w 301"/>
                    <a:gd name="T71" fmla="*/ 87 h 182"/>
                    <a:gd name="T72" fmla="*/ 296 w 301"/>
                    <a:gd name="T73" fmla="*/ 44 h 182"/>
                    <a:gd name="T74" fmla="*/ 291 w 301"/>
                    <a:gd name="T75" fmla="*/ 12 h 182"/>
                    <a:gd name="T76" fmla="*/ 281 w 301"/>
                    <a:gd name="T77" fmla="*/ 2 h 182"/>
                    <a:gd name="T78" fmla="*/ 287 w 301"/>
                    <a:gd name="T79" fmla="*/ 0 h 182"/>
                    <a:gd name="T80" fmla="*/ 296 w 301"/>
                    <a:gd name="T81" fmla="*/ 5 h 182"/>
                    <a:gd name="T82" fmla="*/ 301 w 301"/>
                    <a:gd name="T83" fmla="*/ 28 h 182"/>
                    <a:gd name="T84" fmla="*/ 298 w 301"/>
                    <a:gd name="T85" fmla="*/ 76 h 182"/>
                    <a:gd name="T86" fmla="*/ 280 w 301"/>
                    <a:gd name="T87" fmla="*/ 162 h 182"/>
                    <a:gd name="T88" fmla="*/ 119 w 301"/>
                    <a:gd name="T89" fmla="*/ 182 h 182"/>
                    <a:gd name="T90" fmla="*/ 118 w 301"/>
                    <a:gd name="T91" fmla="*/ 178 h 182"/>
                    <a:gd name="T92" fmla="*/ 112 w 301"/>
                    <a:gd name="T93" fmla="*/ 168 h 182"/>
                    <a:gd name="T94" fmla="*/ 100 w 301"/>
                    <a:gd name="T95" fmla="*/ 158 h 182"/>
                    <a:gd name="T96" fmla="*/ 80 w 301"/>
                    <a:gd name="T97" fmla="*/ 152 h 182"/>
                    <a:gd name="T98" fmla="*/ 48 w 301"/>
                    <a:gd name="T99" fmla="*/ 155 h 182"/>
                    <a:gd name="T100" fmla="*/ 30 w 301"/>
                    <a:gd name="T101" fmla="*/ 161 h 182"/>
                    <a:gd name="T102" fmla="*/ 13 w 301"/>
                    <a:gd name="T103" fmla="*/ 160 h 182"/>
                    <a:gd name="T104" fmla="*/ 0 w 301"/>
                    <a:gd name="T105" fmla="*/ 140 h 18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301"/>
                    <a:gd name="T160" fmla="*/ 0 h 182"/>
                    <a:gd name="T161" fmla="*/ 301 w 301"/>
                    <a:gd name="T162" fmla="*/ 182 h 182"/>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301" h="182">
                      <a:moveTo>
                        <a:pt x="0" y="140"/>
                      </a:moveTo>
                      <a:lnTo>
                        <a:pt x="2" y="142"/>
                      </a:lnTo>
                      <a:lnTo>
                        <a:pt x="6" y="146"/>
                      </a:lnTo>
                      <a:lnTo>
                        <a:pt x="11" y="150"/>
                      </a:lnTo>
                      <a:lnTo>
                        <a:pt x="18" y="150"/>
                      </a:lnTo>
                      <a:lnTo>
                        <a:pt x="25" y="143"/>
                      </a:lnTo>
                      <a:lnTo>
                        <a:pt x="32" y="128"/>
                      </a:lnTo>
                      <a:lnTo>
                        <a:pt x="37" y="101"/>
                      </a:lnTo>
                      <a:lnTo>
                        <a:pt x="39" y="59"/>
                      </a:lnTo>
                      <a:lnTo>
                        <a:pt x="40" y="62"/>
                      </a:lnTo>
                      <a:lnTo>
                        <a:pt x="42" y="68"/>
                      </a:lnTo>
                      <a:lnTo>
                        <a:pt x="44" y="78"/>
                      </a:lnTo>
                      <a:lnTo>
                        <a:pt x="45" y="91"/>
                      </a:lnTo>
                      <a:lnTo>
                        <a:pt x="47" y="105"/>
                      </a:lnTo>
                      <a:lnTo>
                        <a:pt x="46" y="120"/>
                      </a:lnTo>
                      <a:lnTo>
                        <a:pt x="43" y="134"/>
                      </a:lnTo>
                      <a:lnTo>
                        <a:pt x="38" y="148"/>
                      </a:lnTo>
                      <a:lnTo>
                        <a:pt x="38" y="147"/>
                      </a:lnTo>
                      <a:lnTo>
                        <a:pt x="40" y="146"/>
                      </a:lnTo>
                      <a:lnTo>
                        <a:pt x="44" y="146"/>
                      </a:lnTo>
                      <a:lnTo>
                        <a:pt x="47" y="145"/>
                      </a:lnTo>
                      <a:lnTo>
                        <a:pt x="52" y="144"/>
                      </a:lnTo>
                      <a:lnTo>
                        <a:pt x="58" y="143"/>
                      </a:lnTo>
                      <a:lnTo>
                        <a:pt x="64" y="142"/>
                      </a:lnTo>
                      <a:lnTo>
                        <a:pt x="71" y="142"/>
                      </a:lnTo>
                      <a:lnTo>
                        <a:pt x="78" y="142"/>
                      </a:lnTo>
                      <a:lnTo>
                        <a:pt x="85" y="142"/>
                      </a:lnTo>
                      <a:lnTo>
                        <a:pt x="92" y="143"/>
                      </a:lnTo>
                      <a:lnTo>
                        <a:pt x="99" y="145"/>
                      </a:lnTo>
                      <a:lnTo>
                        <a:pt x="105" y="148"/>
                      </a:lnTo>
                      <a:lnTo>
                        <a:pt x="112" y="151"/>
                      </a:lnTo>
                      <a:lnTo>
                        <a:pt x="117" y="156"/>
                      </a:lnTo>
                      <a:lnTo>
                        <a:pt x="122" y="162"/>
                      </a:lnTo>
                      <a:lnTo>
                        <a:pt x="124" y="160"/>
                      </a:lnTo>
                      <a:lnTo>
                        <a:pt x="128" y="155"/>
                      </a:lnTo>
                      <a:lnTo>
                        <a:pt x="132" y="146"/>
                      </a:lnTo>
                      <a:lnTo>
                        <a:pt x="137" y="134"/>
                      </a:lnTo>
                      <a:lnTo>
                        <a:pt x="139" y="119"/>
                      </a:lnTo>
                      <a:lnTo>
                        <a:pt x="138" y="100"/>
                      </a:lnTo>
                      <a:lnTo>
                        <a:pt x="132" y="79"/>
                      </a:lnTo>
                      <a:lnTo>
                        <a:pt x="121" y="54"/>
                      </a:lnTo>
                      <a:lnTo>
                        <a:pt x="121" y="55"/>
                      </a:lnTo>
                      <a:lnTo>
                        <a:pt x="123" y="56"/>
                      </a:lnTo>
                      <a:lnTo>
                        <a:pt x="125" y="59"/>
                      </a:lnTo>
                      <a:lnTo>
                        <a:pt x="128" y="62"/>
                      </a:lnTo>
                      <a:lnTo>
                        <a:pt x="131" y="67"/>
                      </a:lnTo>
                      <a:lnTo>
                        <a:pt x="135" y="73"/>
                      </a:lnTo>
                      <a:lnTo>
                        <a:pt x="138" y="79"/>
                      </a:lnTo>
                      <a:lnTo>
                        <a:pt x="141" y="87"/>
                      </a:lnTo>
                      <a:lnTo>
                        <a:pt x="144" y="95"/>
                      </a:lnTo>
                      <a:lnTo>
                        <a:pt x="146" y="103"/>
                      </a:lnTo>
                      <a:lnTo>
                        <a:pt x="147" y="113"/>
                      </a:lnTo>
                      <a:lnTo>
                        <a:pt x="147" y="124"/>
                      </a:lnTo>
                      <a:lnTo>
                        <a:pt x="146" y="134"/>
                      </a:lnTo>
                      <a:lnTo>
                        <a:pt x="143" y="146"/>
                      </a:lnTo>
                      <a:lnTo>
                        <a:pt x="139" y="158"/>
                      </a:lnTo>
                      <a:lnTo>
                        <a:pt x="133" y="171"/>
                      </a:lnTo>
                      <a:lnTo>
                        <a:pt x="166" y="152"/>
                      </a:lnTo>
                      <a:lnTo>
                        <a:pt x="167" y="152"/>
                      </a:lnTo>
                      <a:lnTo>
                        <a:pt x="169" y="150"/>
                      </a:lnTo>
                      <a:lnTo>
                        <a:pt x="171" y="148"/>
                      </a:lnTo>
                      <a:lnTo>
                        <a:pt x="173" y="143"/>
                      </a:lnTo>
                      <a:lnTo>
                        <a:pt x="174" y="136"/>
                      </a:lnTo>
                      <a:lnTo>
                        <a:pt x="174" y="127"/>
                      </a:lnTo>
                      <a:lnTo>
                        <a:pt x="172" y="115"/>
                      </a:lnTo>
                      <a:lnTo>
                        <a:pt x="168" y="101"/>
                      </a:lnTo>
                      <a:lnTo>
                        <a:pt x="171" y="103"/>
                      </a:lnTo>
                      <a:lnTo>
                        <a:pt x="174" y="106"/>
                      </a:lnTo>
                      <a:lnTo>
                        <a:pt x="178" y="111"/>
                      </a:lnTo>
                      <a:lnTo>
                        <a:pt x="181" y="117"/>
                      </a:lnTo>
                      <a:lnTo>
                        <a:pt x="184" y="124"/>
                      </a:lnTo>
                      <a:lnTo>
                        <a:pt x="185" y="133"/>
                      </a:lnTo>
                      <a:lnTo>
                        <a:pt x="184" y="144"/>
                      </a:lnTo>
                      <a:lnTo>
                        <a:pt x="207" y="150"/>
                      </a:lnTo>
                      <a:lnTo>
                        <a:pt x="209" y="148"/>
                      </a:lnTo>
                      <a:lnTo>
                        <a:pt x="214" y="140"/>
                      </a:lnTo>
                      <a:lnTo>
                        <a:pt x="219" y="127"/>
                      </a:lnTo>
                      <a:lnTo>
                        <a:pt x="225" y="112"/>
                      </a:lnTo>
                      <a:lnTo>
                        <a:pt x="229" y="93"/>
                      </a:lnTo>
                      <a:lnTo>
                        <a:pt x="230" y="72"/>
                      </a:lnTo>
                      <a:lnTo>
                        <a:pt x="226" y="51"/>
                      </a:lnTo>
                      <a:lnTo>
                        <a:pt x="217" y="29"/>
                      </a:lnTo>
                      <a:lnTo>
                        <a:pt x="217" y="27"/>
                      </a:lnTo>
                      <a:lnTo>
                        <a:pt x="216" y="24"/>
                      </a:lnTo>
                      <a:lnTo>
                        <a:pt x="215" y="19"/>
                      </a:lnTo>
                      <a:lnTo>
                        <a:pt x="214" y="15"/>
                      </a:lnTo>
                      <a:lnTo>
                        <a:pt x="214" y="13"/>
                      </a:lnTo>
                      <a:lnTo>
                        <a:pt x="217" y="14"/>
                      </a:lnTo>
                      <a:lnTo>
                        <a:pt x="222" y="18"/>
                      </a:lnTo>
                      <a:lnTo>
                        <a:pt x="229" y="29"/>
                      </a:lnTo>
                      <a:lnTo>
                        <a:pt x="230" y="32"/>
                      </a:lnTo>
                      <a:lnTo>
                        <a:pt x="233" y="42"/>
                      </a:lnTo>
                      <a:lnTo>
                        <a:pt x="237" y="57"/>
                      </a:lnTo>
                      <a:lnTo>
                        <a:pt x="239" y="75"/>
                      </a:lnTo>
                      <a:lnTo>
                        <a:pt x="240" y="95"/>
                      </a:lnTo>
                      <a:lnTo>
                        <a:pt x="237" y="115"/>
                      </a:lnTo>
                      <a:lnTo>
                        <a:pt x="230" y="135"/>
                      </a:lnTo>
                      <a:lnTo>
                        <a:pt x="217" y="152"/>
                      </a:lnTo>
                      <a:lnTo>
                        <a:pt x="272" y="164"/>
                      </a:lnTo>
                      <a:lnTo>
                        <a:pt x="272" y="163"/>
                      </a:lnTo>
                      <a:lnTo>
                        <a:pt x="273" y="157"/>
                      </a:lnTo>
                      <a:lnTo>
                        <a:pt x="276" y="150"/>
                      </a:lnTo>
                      <a:lnTo>
                        <a:pt x="278" y="140"/>
                      </a:lnTo>
                      <a:lnTo>
                        <a:pt x="282" y="128"/>
                      </a:lnTo>
                      <a:lnTo>
                        <a:pt x="285" y="115"/>
                      </a:lnTo>
                      <a:lnTo>
                        <a:pt x="288" y="101"/>
                      </a:lnTo>
                      <a:lnTo>
                        <a:pt x="291" y="87"/>
                      </a:lnTo>
                      <a:lnTo>
                        <a:pt x="293" y="72"/>
                      </a:lnTo>
                      <a:lnTo>
                        <a:pt x="295" y="58"/>
                      </a:lnTo>
                      <a:lnTo>
                        <a:pt x="296" y="44"/>
                      </a:lnTo>
                      <a:lnTo>
                        <a:pt x="296" y="32"/>
                      </a:lnTo>
                      <a:lnTo>
                        <a:pt x="294" y="21"/>
                      </a:lnTo>
                      <a:lnTo>
                        <a:pt x="291" y="12"/>
                      </a:lnTo>
                      <a:lnTo>
                        <a:pt x="287" y="6"/>
                      </a:lnTo>
                      <a:lnTo>
                        <a:pt x="280" y="2"/>
                      </a:lnTo>
                      <a:lnTo>
                        <a:pt x="281" y="2"/>
                      </a:lnTo>
                      <a:lnTo>
                        <a:pt x="282" y="1"/>
                      </a:lnTo>
                      <a:lnTo>
                        <a:pt x="284" y="1"/>
                      </a:lnTo>
                      <a:lnTo>
                        <a:pt x="287" y="0"/>
                      </a:lnTo>
                      <a:lnTo>
                        <a:pt x="290" y="1"/>
                      </a:lnTo>
                      <a:lnTo>
                        <a:pt x="293" y="3"/>
                      </a:lnTo>
                      <a:lnTo>
                        <a:pt x="296" y="5"/>
                      </a:lnTo>
                      <a:lnTo>
                        <a:pt x="298" y="10"/>
                      </a:lnTo>
                      <a:lnTo>
                        <a:pt x="300" y="18"/>
                      </a:lnTo>
                      <a:lnTo>
                        <a:pt x="301" y="28"/>
                      </a:lnTo>
                      <a:lnTo>
                        <a:pt x="301" y="40"/>
                      </a:lnTo>
                      <a:lnTo>
                        <a:pt x="300" y="57"/>
                      </a:lnTo>
                      <a:lnTo>
                        <a:pt x="298" y="76"/>
                      </a:lnTo>
                      <a:lnTo>
                        <a:pt x="294" y="100"/>
                      </a:lnTo>
                      <a:lnTo>
                        <a:pt x="288" y="129"/>
                      </a:lnTo>
                      <a:lnTo>
                        <a:pt x="280" y="162"/>
                      </a:lnTo>
                      <a:lnTo>
                        <a:pt x="276" y="172"/>
                      </a:lnTo>
                      <a:lnTo>
                        <a:pt x="182" y="159"/>
                      </a:lnTo>
                      <a:lnTo>
                        <a:pt x="119" y="182"/>
                      </a:lnTo>
                      <a:lnTo>
                        <a:pt x="119" y="180"/>
                      </a:lnTo>
                      <a:lnTo>
                        <a:pt x="118" y="178"/>
                      </a:lnTo>
                      <a:lnTo>
                        <a:pt x="117" y="175"/>
                      </a:lnTo>
                      <a:lnTo>
                        <a:pt x="115" y="172"/>
                      </a:lnTo>
                      <a:lnTo>
                        <a:pt x="112" y="168"/>
                      </a:lnTo>
                      <a:lnTo>
                        <a:pt x="109" y="165"/>
                      </a:lnTo>
                      <a:lnTo>
                        <a:pt x="105" y="161"/>
                      </a:lnTo>
                      <a:lnTo>
                        <a:pt x="100" y="158"/>
                      </a:lnTo>
                      <a:lnTo>
                        <a:pt x="94" y="155"/>
                      </a:lnTo>
                      <a:lnTo>
                        <a:pt x="87" y="153"/>
                      </a:lnTo>
                      <a:lnTo>
                        <a:pt x="80" y="152"/>
                      </a:lnTo>
                      <a:lnTo>
                        <a:pt x="71" y="152"/>
                      </a:lnTo>
                      <a:lnTo>
                        <a:pt x="60" y="153"/>
                      </a:lnTo>
                      <a:lnTo>
                        <a:pt x="48" y="155"/>
                      </a:lnTo>
                      <a:lnTo>
                        <a:pt x="35" y="159"/>
                      </a:lnTo>
                      <a:lnTo>
                        <a:pt x="34" y="160"/>
                      </a:lnTo>
                      <a:lnTo>
                        <a:pt x="30" y="161"/>
                      </a:lnTo>
                      <a:lnTo>
                        <a:pt x="25" y="161"/>
                      </a:lnTo>
                      <a:lnTo>
                        <a:pt x="19" y="161"/>
                      </a:lnTo>
                      <a:lnTo>
                        <a:pt x="13" y="160"/>
                      </a:lnTo>
                      <a:lnTo>
                        <a:pt x="7" y="157"/>
                      </a:lnTo>
                      <a:lnTo>
                        <a:pt x="2" y="150"/>
                      </a:lnTo>
                      <a:lnTo>
                        <a:pt x="0" y="14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281" name="Freeform 381"/>
                <p:cNvSpPr>
                  <a:spLocks/>
                </p:cNvSpPr>
                <p:nvPr/>
              </p:nvSpPr>
              <p:spPr bwMode="auto">
                <a:xfrm>
                  <a:off x="729" y="2103"/>
                  <a:ext cx="187" cy="166"/>
                </a:xfrm>
                <a:custGeom>
                  <a:avLst/>
                  <a:gdLst>
                    <a:gd name="T0" fmla="*/ 182 w 187"/>
                    <a:gd name="T1" fmla="*/ 59 h 166"/>
                    <a:gd name="T2" fmla="*/ 177 w 187"/>
                    <a:gd name="T3" fmla="*/ 53 h 166"/>
                    <a:gd name="T4" fmla="*/ 173 w 187"/>
                    <a:gd name="T5" fmla="*/ 49 h 166"/>
                    <a:gd name="T6" fmla="*/ 165 w 187"/>
                    <a:gd name="T7" fmla="*/ 42 h 166"/>
                    <a:gd name="T8" fmla="*/ 146 w 187"/>
                    <a:gd name="T9" fmla="*/ 17 h 166"/>
                    <a:gd name="T10" fmla="*/ 149 w 187"/>
                    <a:gd name="T11" fmla="*/ 37 h 166"/>
                    <a:gd name="T12" fmla="*/ 138 w 187"/>
                    <a:gd name="T13" fmla="*/ 35 h 166"/>
                    <a:gd name="T14" fmla="*/ 130 w 187"/>
                    <a:gd name="T15" fmla="*/ 35 h 166"/>
                    <a:gd name="T16" fmla="*/ 109 w 187"/>
                    <a:gd name="T17" fmla="*/ 4 h 166"/>
                    <a:gd name="T18" fmla="*/ 118 w 187"/>
                    <a:gd name="T19" fmla="*/ 37 h 166"/>
                    <a:gd name="T20" fmla="*/ 109 w 187"/>
                    <a:gd name="T21" fmla="*/ 36 h 166"/>
                    <a:gd name="T22" fmla="*/ 97 w 187"/>
                    <a:gd name="T23" fmla="*/ 38 h 166"/>
                    <a:gd name="T24" fmla="*/ 90 w 187"/>
                    <a:gd name="T25" fmla="*/ 18 h 166"/>
                    <a:gd name="T26" fmla="*/ 80 w 187"/>
                    <a:gd name="T27" fmla="*/ 34 h 166"/>
                    <a:gd name="T28" fmla="*/ 77 w 187"/>
                    <a:gd name="T29" fmla="*/ 47 h 166"/>
                    <a:gd name="T30" fmla="*/ 65 w 187"/>
                    <a:gd name="T31" fmla="*/ 57 h 166"/>
                    <a:gd name="T32" fmla="*/ 58 w 187"/>
                    <a:gd name="T33" fmla="*/ 62 h 166"/>
                    <a:gd name="T34" fmla="*/ 32 w 187"/>
                    <a:gd name="T35" fmla="*/ 70 h 166"/>
                    <a:gd name="T36" fmla="*/ 46 w 187"/>
                    <a:gd name="T37" fmla="*/ 74 h 166"/>
                    <a:gd name="T38" fmla="*/ 35 w 187"/>
                    <a:gd name="T39" fmla="*/ 84 h 166"/>
                    <a:gd name="T40" fmla="*/ 29 w 187"/>
                    <a:gd name="T41" fmla="*/ 93 h 166"/>
                    <a:gd name="T42" fmla="*/ 0 w 187"/>
                    <a:gd name="T43" fmla="*/ 105 h 166"/>
                    <a:gd name="T44" fmla="*/ 29 w 187"/>
                    <a:gd name="T45" fmla="*/ 105 h 166"/>
                    <a:gd name="T46" fmla="*/ 22 w 187"/>
                    <a:gd name="T47" fmla="*/ 126 h 166"/>
                    <a:gd name="T48" fmla="*/ 37 w 187"/>
                    <a:gd name="T49" fmla="*/ 128 h 166"/>
                    <a:gd name="T50" fmla="*/ 39 w 187"/>
                    <a:gd name="T51" fmla="*/ 115 h 166"/>
                    <a:gd name="T52" fmla="*/ 45 w 187"/>
                    <a:gd name="T53" fmla="*/ 101 h 166"/>
                    <a:gd name="T54" fmla="*/ 56 w 187"/>
                    <a:gd name="T55" fmla="*/ 88 h 166"/>
                    <a:gd name="T56" fmla="*/ 71 w 187"/>
                    <a:gd name="T57" fmla="*/ 76 h 166"/>
                    <a:gd name="T58" fmla="*/ 89 w 187"/>
                    <a:gd name="T59" fmla="*/ 66 h 166"/>
                    <a:gd name="T60" fmla="*/ 105 w 187"/>
                    <a:gd name="T61" fmla="*/ 59 h 166"/>
                    <a:gd name="T62" fmla="*/ 120 w 187"/>
                    <a:gd name="T63" fmla="*/ 55 h 166"/>
                    <a:gd name="T64" fmla="*/ 134 w 187"/>
                    <a:gd name="T65" fmla="*/ 55 h 166"/>
                    <a:gd name="T66" fmla="*/ 147 w 187"/>
                    <a:gd name="T67" fmla="*/ 57 h 166"/>
                    <a:gd name="T68" fmla="*/ 157 w 187"/>
                    <a:gd name="T69" fmla="*/ 61 h 166"/>
                    <a:gd name="T70" fmla="*/ 163 w 187"/>
                    <a:gd name="T71" fmla="*/ 65 h 166"/>
                    <a:gd name="T72" fmla="*/ 166 w 187"/>
                    <a:gd name="T73" fmla="*/ 69 h 166"/>
                    <a:gd name="T74" fmla="*/ 168 w 187"/>
                    <a:gd name="T75" fmla="*/ 74 h 166"/>
                    <a:gd name="T76" fmla="*/ 169 w 187"/>
                    <a:gd name="T77" fmla="*/ 86 h 166"/>
                    <a:gd name="T78" fmla="*/ 165 w 187"/>
                    <a:gd name="T79" fmla="*/ 101 h 166"/>
                    <a:gd name="T80" fmla="*/ 155 w 187"/>
                    <a:gd name="T81" fmla="*/ 115 h 166"/>
                    <a:gd name="T82" fmla="*/ 142 w 187"/>
                    <a:gd name="T83" fmla="*/ 128 h 166"/>
                    <a:gd name="T84" fmla="*/ 124 w 187"/>
                    <a:gd name="T85" fmla="*/ 140 h 166"/>
                    <a:gd name="T86" fmla="*/ 105 w 187"/>
                    <a:gd name="T87" fmla="*/ 148 h 166"/>
                    <a:gd name="T88" fmla="*/ 87 w 187"/>
                    <a:gd name="T89" fmla="*/ 153 h 166"/>
                    <a:gd name="T90" fmla="*/ 70 w 187"/>
                    <a:gd name="T91" fmla="*/ 154 h 166"/>
                    <a:gd name="T92" fmla="*/ 56 w 187"/>
                    <a:gd name="T93" fmla="*/ 152 h 166"/>
                    <a:gd name="T94" fmla="*/ 46 w 187"/>
                    <a:gd name="T95" fmla="*/ 146 h 166"/>
                    <a:gd name="T96" fmla="*/ 22 w 187"/>
                    <a:gd name="T97" fmla="*/ 140 h 166"/>
                    <a:gd name="T98" fmla="*/ 23 w 187"/>
                    <a:gd name="T99" fmla="*/ 142 h 166"/>
                    <a:gd name="T100" fmla="*/ 29 w 187"/>
                    <a:gd name="T101" fmla="*/ 152 h 166"/>
                    <a:gd name="T102" fmla="*/ 42 w 187"/>
                    <a:gd name="T103" fmla="*/ 161 h 166"/>
                    <a:gd name="T104" fmla="*/ 60 w 187"/>
                    <a:gd name="T105" fmla="*/ 165 h 166"/>
                    <a:gd name="T106" fmla="*/ 82 w 187"/>
                    <a:gd name="T107" fmla="*/ 165 h 166"/>
                    <a:gd name="T108" fmla="*/ 106 w 187"/>
                    <a:gd name="T109" fmla="*/ 159 h 166"/>
                    <a:gd name="T110" fmla="*/ 131 w 187"/>
                    <a:gd name="T111" fmla="*/ 148 h 166"/>
                    <a:gd name="T112" fmla="*/ 153 w 187"/>
                    <a:gd name="T113" fmla="*/ 134 h 166"/>
                    <a:gd name="T114" fmla="*/ 170 w 187"/>
                    <a:gd name="T115" fmla="*/ 117 h 166"/>
                    <a:gd name="T116" fmla="*/ 182 w 187"/>
                    <a:gd name="T117" fmla="*/ 99 h 166"/>
                    <a:gd name="T118" fmla="*/ 187 w 187"/>
                    <a:gd name="T119" fmla="*/ 81 h 166"/>
                    <a:gd name="T120" fmla="*/ 185 w 187"/>
                    <a:gd name="T121" fmla="*/ 65 h 16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87"/>
                    <a:gd name="T184" fmla="*/ 0 h 166"/>
                    <a:gd name="T185" fmla="*/ 187 w 187"/>
                    <a:gd name="T186" fmla="*/ 166 h 16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87" h="166">
                      <a:moveTo>
                        <a:pt x="185" y="65"/>
                      </a:moveTo>
                      <a:lnTo>
                        <a:pt x="184" y="62"/>
                      </a:lnTo>
                      <a:lnTo>
                        <a:pt x="182" y="59"/>
                      </a:lnTo>
                      <a:lnTo>
                        <a:pt x="180" y="57"/>
                      </a:lnTo>
                      <a:lnTo>
                        <a:pt x="178" y="54"/>
                      </a:lnTo>
                      <a:lnTo>
                        <a:pt x="177" y="53"/>
                      </a:lnTo>
                      <a:lnTo>
                        <a:pt x="175" y="52"/>
                      </a:lnTo>
                      <a:lnTo>
                        <a:pt x="174" y="51"/>
                      </a:lnTo>
                      <a:lnTo>
                        <a:pt x="173" y="49"/>
                      </a:lnTo>
                      <a:lnTo>
                        <a:pt x="172" y="49"/>
                      </a:lnTo>
                      <a:lnTo>
                        <a:pt x="165" y="42"/>
                      </a:lnTo>
                      <a:lnTo>
                        <a:pt x="173" y="15"/>
                      </a:lnTo>
                      <a:lnTo>
                        <a:pt x="153" y="0"/>
                      </a:lnTo>
                      <a:lnTo>
                        <a:pt x="146" y="17"/>
                      </a:lnTo>
                      <a:lnTo>
                        <a:pt x="157" y="24"/>
                      </a:lnTo>
                      <a:lnTo>
                        <a:pt x="152" y="38"/>
                      </a:lnTo>
                      <a:lnTo>
                        <a:pt x="149" y="37"/>
                      </a:lnTo>
                      <a:lnTo>
                        <a:pt x="146" y="36"/>
                      </a:lnTo>
                      <a:lnTo>
                        <a:pt x="142" y="36"/>
                      </a:lnTo>
                      <a:lnTo>
                        <a:pt x="138" y="35"/>
                      </a:lnTo>
                      <a:lnTo>
                        <a:pt x="135" y="35"/>
                      </a:lnTo>
                      <a:lnTo>
                        <a:pt x="132" y="35"/>
                      </a:lnTo>
                      <a:lnTo>
                        <a:pt x="130" y="35"/>
                      </a:lnTo>
                      <a:lnTo>
                        <a:pt x="129" y="35"/>
                      </a:lnTo>
                      <a:lnTo>
                        <a:pt x="131" y="7"/>
                      </a:lnTo>
                      <a:lnTo>
                        <a:pt x="109" y="4"/>
                      </a:lnTo>
                      <a:lnTo>
                        <a:pt x="108" y="21"/>
                      </a:lnTo>
                      <a:lnTo>
                        <a:pt x="120" y="20"/>
                      </a:lnTo>
                      <a:lnTo>
                        <a:pt x="118" y="37"/>
                      </a:lnTo>
                      <a:lnTo>
                        <a:pt x="116" y="36"/>
                      </a:lnTo>
                      <a:lnTo>
                        <a:pt x="113" y="35"/>
                      </a:lnTo>
                      <a:lnTo>
                        <a:pt x="109" y="36"/>
                      </a:lnTo>
                      <a:lnTo>
                        <a:pt x="104" y="36"/>
                      </a:lnTo>
                      <a:lnTo>
                        <a:pt x="100" y="37"/>
                      </a:lnTo>
                      <a:lnTo>
                        <a:pt x="97" y="38"/>
                      </a:lnTo>
                      <a:lnTo>
                        <a:pt x="94" y="39"/>
                      </a:lnTo>
                      <a:lnTo>
                        <a:pt x="93" y="39"/>
                      </a:lnTo>
                      <a:lnTo>
                        <a:pt x="90" y="18"/>
                      </a:lnTo>
                      <a:lnTo>
                        <a:pt x="64" y="25"/>
                      </a:lnTo>
                      <a:lnTo>
                        <a:pt x="68" y="39"/>
                      </a:lnTo>
                      <a:lnTo>
                        <a:pt x="80" y="34"/>
                      </a:lnTo>
                      <a:lnTo>
                        <a:pt x="83" y="45"/>
                      </a:lnTo>
                      <a:lnTo>
                        <a:pt x="80" y="46"/>
                      </a:lnTo>
                      <a:lnTo>
                        <a:pt x="77" y="47"/>
                      </a:lnTo>
                      <a:lnTo>
                        <a:pt x="73" y="51"/>
                      </a:lnTo>
                      <a:lnTo>
                        <a:pt x="68" y="53"/>
                      </a:lnTo>
                      <a:lnTo>
                        <a:pt x="65" y="57"/>
                      </a:lnTo>
                      <a:lnTo>
                        <a:pt x="61" y="59"/>
                      </a:lnTo>
                      <a:lnTo>
                        <a:pt x="59" y="61"/>
                      </a:lnTo>
                      <a:lnTo>
                        <a:pt x="58" y="62"/>
                      </a:lnTo>
                      <a:lnTo>
                        <a:pt x="44" y="45"/>
                      </a:lnTo>
                      <a:lnTo>
                        <a:pt x="26" y="58"/>
                      </a:lnTo>
                      <a:lnTo>
                        <a:pt x="32" y="70"/>
                      </a:lnTo>
                      <a:lnTo>
                        <a:pt x="44" y="61"/>
                      </a:lnTo>
                      <a:lnTo>
                        <a:pt x="49" y="72"/>
                      </a:lnTo>
                      <a:lnTo>
                        <a:pt x="46" y="74"/>
                      </a:lnTo>
                      <a:lnTo>
                        <a:pt x="42" y="77"/>
                      </a:lnTo>
                      <a:lnTo>
                        <a:pt x="39" y="81"/>
                      </a:lnTo>
                      <a:lnTo>
                        <a:pt x="35" y="84"/>
                      </a:lnTo>
                      <a:lnTo>
                        <a:pt x="33" y="88"/>
                      </a:lnTo>
                      <a:lnTo>
                        <a:pt x="30" y="91"/>
                      </a:lnTo>
                      <a:lnTo>
                        <a:pt x="29" y="93"/>
                      </a:lnTo>
                      <a:lnTo>
                        <a:pt x="7" y="91"/>
                      </a:lnTo>
                      <a:lnTo>
                        <a:pt x="0" y="105"/>
                      </a:lnTo>
                      <a:lnTo>
                        <a:pt x="12" y="112"/>
                      </a:lnTo>
                      <a:lnTo>
                        <a:pt x="18" y="101"/>
                      </a:lnTo>
                      <a:lnTo>
                        <a:pt x="29" y="105"/>
                      </a:lnTo>
                      <a:lnTo>
                        <a:pt x="26" y="112"/>
                      </a:lnTo>
                      <a:lnTo>
                        <a:pt x="23" y="119"/>
                      </a:lnTo>
                      <a:lnTo>
                        <a:pt x="22" y="126"/>
                      </a:lnTo>
                      <a:lnTo>
                        <a:pt x="21" y="132"/>
                      </a:lnTo>
                      <a:lnTo>
                        <a:pt x="37" y="132"/>
                      </a:lnTo>
                      <a:lnTo>
                        <a:pt x="37" y="128"/>
                      </a:lnTo>
                      <a:lnTo>
                        <a:pt x="37" y="124"/>
                      </a:lnTo>
                      <a:lnTo>
                        <a:pt x="37" y="120"/>
                      </a:lnTo>
                      <a:lnTo>
                        <a:pt x="39" y="115"/>
                      </a:lnTo>
                      <a:lnTo>
                        <a:pt x="40" y="111"/>
                      </a:lnTo>
                      <a:lnTo>
                        <a:pt x="42" y="106"/>
                      </a:lnTo>
                      <a:lnTo>
                        <a:pt x="45" y="101"/>
                      </a:lnTo>
                      <a:lnTo>
                        <a:pt x="48" y="97"/>
                      </a:lnTo>
                      <a:lnTo>
                        <a:pt x="52" y="92"/>
                      </a:lnTo>
                      <a:lnTo>
                        <a:pt x="56" y="88"/>
                      </a:lnTo>
                      <a:lnTo>
                        <a:pt x="61" y="84"/>
                      </a:lnTo>
                      <a:lnTo>
                        <a:pt x="66" y="80"/>
                      </a:lnTo>
                      <a:lnTo>
                        <a:pt x="71" y="76"/>
                      </a:lnTo>
                      <a:lnTo>
                        <a:pt x="77" y="72"/>
                      </a:lnTo>
                      <a:lnTo>
                        <a:pt x="82" y="69"/>
                      </a:lnTo>
                      <a:lnTo>
                        <a:pt x="89" y="66"/>
                      </a:lnTo>
                      <a:lnTo>
                        <a:pt x="94" y="63"/>
                      </a:lnTo>
                      <a:lnTo>
                        <a:pt x="99" y="61"/>
                      </a:lnTo>
                      <a:lnTo>
                        <a:pt x="105" y="59"/>
                      </a:lnTo>
                      <a:lnTo>
                        <a:pt x="110" y="58"/>
                      </a:lnTo>
                      <a:lnTo>
                        <a:pt x="115" y="57"/>
                      </a:lnTo>
                      <a:lnTo>
                        <a:pt x="120" y="55"/>
                      </a:lnTo>
                      <a:lnTo>
                        <a:pt x="125" y="55"/>
                      </a:lnTo>
                      <a:lnTo>
                        <a:pt x="130" y="55"/>
                      </a:lnTo>
                      <a:lnTo>
                        <a:pt x="134" y="55"/>
                      </a:lnTo>
                      <a:lnTo>
                        <a:pt x="139" y="55"/>
                      </a:lnTo>
                      <a:lnTo>
                        <a:pt x="143" y="56"/>
                      </a:lnTo>
                      <a:lnTo>
                        <a:pt x="147" y="57"/>
                      </a:lnTo>
                      <a:lnTo>
                        <a:pt x="151" y="58"/>
                      </a:lnTo>
                      <a:lnTo>
                        <a:pt x="154" y="59"/>
                      </a:lnTo>
                      <a:lnTo>
                        <a:pt x="157" y="61"/>
                      </a:lnTo>
                      <a:lnTo>
                        <a:pt x="160" y="63"/>
                      </a:lnTo>
                      <a:lnTo>
                        <a:pt x="162" y="64"/>
                      </a:lnTo>
                      <a:lnTo>
                        <a:pt x="163" y="65"/>
                      </a:lnTo>
                      <a:lnTo>
                        <a:pt x="164" y="67"/>
                      </a:lnTo>
                      <a:lnTo>
                        <a:pt x="165" y="68"/>
                      </a:lnTo>
                      <a:lnTo>
                        <a:pt x="166" y="69"/>
                      </a:lnTo>
                      <a:lnTo>
                        <a:pt x="167" y="70"/>
                      </a:lnTo>
                      <a:lnTo>
                        <a:pt x="168" y="72"/>
                      </a:lnTo>
                      <a:lnTo>
                        <a:pt x="168" y="74"/>
                      </a:lnTo>
                      <a:lnTo>
                        <a:pt x="169" y="78"/>
                      </a:lnTo>
                      <a:lnTo>
                        <a:pt x="170" y="82"/>
                      </a:lnTo>
                      <a:lnTo>
                        <a:pt x="169" y="86"/>
                      </a:lnTo>
                      <a:lnTo>
                        <a:pt x="169" y="91"/>
                      </a:lnTo>
                      <a:lnTo>
                        <a:pt x="167" y="96"/>
                      </a:lnTo>
                      <a:lnTo>
                        <a:pt x="165" y="101"/>
                      </a:lnTo>
                      <a:lnTo>
                        <a:pt x="162" y="105"/>
                      </a:lnTo>
                      <a:lnTo>
                        <a:pt x="159" y="110"/>
                      </a:lnTo>
                      <a:lnTo>
                        <a:pt x="155" y="115"/>
                      </a:lnTo>
                      <a:lnTo>
                        <a:pt x="151" y="119"/>
                      </a:lnTo>
                      <a:lnTo>
                        <a:pt x="147" y="124"/>
                      </a:lnTo>
                      <a:lnTo>
                        <a:pt x="142" y="128"/>
                      </a:lnTo>
                      <a:lnTo>
                        <a:pt x="136" y="132"/>
                      </a:lnTo>
                      <a:lnTo>
                        <a:pt x="130" y="136"/>
                      </a:lnTo>
                      <a:lnTo>
                        <a:pt x="124" y="140"/>
                      </a:lnTo>
                      <a:lnTo>
                        <a:pt x="117" y="143"/>
                      </a:lnTo>
                      <a:lnTo>
                        <a:pt x="111" y="146"/>
                      </a:lnTo>
                      <a:lnTo>
                        <a:pt x="105" y="148"/>
                      </a:lnTo>
                      <a:lnTo>
                        <a:pt x="99" y="150"/>
                      </a:lnTo>
                      <a:lnTo>
                        <a:pt x="93" y="152"/>
                      </a:lnTo>
                      <a:lnTo>
                        <a:pt x="87" y="153"/>
                      </a:lnTo>
                      <a:lnTo>
                        <a:pt x="81" y="154"/>
                      </a:lnTo>
                      <a:lnTo>
                        <a:pt x="76" y="154"/>
                      </a:lnTo>
                      <a:lnTo>
                        <a:pt x="70" y="154"/>
                      </a:lnTo>
                      <a:lnTo>
                        <a:pt x="65" y="154"/>
                      </a:lnTo>
                      <a:lnTo>
                        <a:pt x="61" y="153"/>
                      </a:lnTo>
                      <a:lnTo>
                        <a:pt x="56" y="152"/>
                      </a:lnTo>
                      <a:lnTo>
                        <a:pt x="52" y="150"/>
                      </a:lnTo>
                      <a:lnTo>
                        <a:pt x="48" y="148"/>
                      </a:lnTo>
                      <a:lnTo>
                        <a:pt x="46" y="146"/>
                      </a:lnTo>
                      <a:lnTo>
                        <a:pt x="42" y="143"/>
                      </a:lnTo>
                      <a:lnTo>
                        <a:pt x="40" y="140"/>
                      </a:lnTo>
                      <a:lnTo>
                        <a:pt x="22" y="140"/>
                      </a:lnTo>
                      <a:lnTo>
                        <a:pt x="23" y="140"/>
                      </a:lnTo>
                      <a:lnTo>
                        <a:pt x="23" y="141"/>
                      </a:lnTo>
                      <a:lnTo>
                        <a:pt x="23" y="142"/>
                      </a:lnTo>
                      <a:lnTo>
                        <a:pt x="26" y="147"/>
                      </a:lnTo>
                      <a:lnTo>
                        <a:pt x="29" y="152"/>
                      </a:lnTo>
                      <a:lnTo>
                        <a:pt x="32" y="155"/>
                      </a:lnTo>
                      <a:lnTo>
                        <a:pt x="37" y="158"/>
                      </a:lnTo>
                      <a:lnTo>
                        <a:pt x="42" y="161"/>
                      </a:lnTo>
                      <a:lnTo>
                        <a:pt x="47" y="163"/>
                      </a:lnTo>
                      <a:lnTo>
                        <a:pt x="53" y="165"/>
                      </a:lnTo>
                      <a:lnTo>
                        <a:pt x="60" y="165"/>
                      </a:lnTo>
                      <a:lnTo>
                        <a:pt x="67" y="166"/>
                      </a:lnTo>
                      <a:lnTo>
                        <a:pt x="74" y="165"/>
                      </a:lnTo>
                      <a:lnTo>
                        <a:pt x="82" y="165"/>
                      </a:lnTo>
                      <a:lnTo>
                        <a:pt x="90" y="163"/>
                      </a:lnTo>
                      <a:lnTo>
                        <a:pt x="98" y="162"/>
                      </a:lnTo>
                      <a:lnTo>
                        <a:pt x="106" y="159"/>
                      </a:lnTo>
                      <a:lnTo>
                        <a:pt x="114" y="156"/>
                      </a:lnTo>
                      <a:lnTo>
                        <a:pt x="122" y="152"/>
                      </a:lnTo>
                      <a:lnTo>
                        <a:pt x="131" y="148"/>
                      </a:lnTo>
                      <a:lnTo>
                        <a:pt x="138" y="144"/>
                      </a:lnTo>
                      <a:lnTo>
                        <a:pt x="146" y="138"/>
                      </a:lnTo>
                      <a:lnTo>
                        <a:pt x="153" y="134"/>
                      </a:lnTo>
                      <a:lnTo>
                        <a:pt x="159" y="128"/>
                      </a:lnTo>
                      <a:lnTo>
                        <a:pt x="165" y="123"/>
                      </a:lnTo>
                      <a:lnTo>
                        <a:pt x="170" y="117"/>
                      </a:lnTo>
                      <a:lnTo>
                        <a:pt x="174" y="111"/>
                      </a:lnTo>
                      <a:lnTo>
                        <a:pt x="179" y="105"/>
                      </a:lnTo>
                      <a:lnTo>
                        <a:pt x="182" y="99"/>
                      </a:lnTo>
                      <a:lnTo>
                        <a:pt x="184" y="93"/>
                      </a:lnTo>
                      <a:lnTo>
                        <a:pt x="186" y="87"/>
                      </a:lnTo>
                      <a:lnTo>
                        <a:pt x="187" y="81"/>
                      </a:lnTo>
                      <a:lnTo>
                        <a:pt x="187" y="76"/>
                      </a:lnTo>
                      <a:lnTo>
                        <a:pt x="187" y="70"/>
                      </a:lnTo>
                      <a:lnTo>
                        <a:pt x="185" y="6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282" name="Freeform 382"/>
                <p:cNvSpPr>
                  <a:spLocks/>
                </p:cNvSpPr>
                <p:nvPr/>
              </p:nvSpPr>
              <p:spPr bwMode="auto">
                <a:xfrm>
                  <a:off x="751" y="2235"/>
                  <a:ext cx="19" cy="7"/>
                </a:xfrm>
                <a:custGeom>
                  <a:avLst/>
                  <a:gdLst>
                    <a:gd name="T0" fmla="*/ 17 w 19"/>
                    <a:gd name="T1" fmla="*/ 4 h 7"/>
                    <a:gd name="T2" fmla="*/ 16 w 19"/>
                    <a:gd name="T3" fmla="*/ 3 h 7"/>
                    <a:gd name="T4" fmla="*/ 16 w 19"/>
                    <a:gd name="T5" fmla="*/ 2 h 7"/>
                    <a:gd name="T6" fmla="*/ 16 w 19"/>
                    <a:gd name="T7" fmla="*/ 2 h 7"/>
                    <a:gd name="T8" fmla="*/ 16 w 19"/>
                    <a:gd name="T9" fmla="*/ 0 h 7"/>
                    <a:gd name="T10" fmla="*/ 0 w 19"/>
                    <a:gd name="T11" fmla="*/ 0 h 7"/>
                    <a:gd name="T12" fmla="*/ 0 w 19"/>
                    <a:gd name="T13" fmla="*/ 2 h 7"/>
                    <a:gd name="T14" fmla="*/ 0 w 19"/>
                    <a:gd name="T15" fmla="*/ 4 h 7"/>
                    <a:gd name="T16" fmla="*/ 1 w 19"/>
                    <a:gd name="T17" fmla="*/ 6 h 7"/>
                    <a:gd name="T18" fmla="*/ 1 w 19"/>
                    <a:gd name="T19" fmla="*/ 7 h 7"/>
                    <a:gd name="T20" fmla="*/ 19 w 19"/>
                    <a:gd name="T21" fmla="*/ 7 h 7"/>
                    <a:gd name="T22" fmla="*/ 18 w 19"/>
                    <a:gd name="T23" fmla="*/ 6 h 7"/>
                    <a:gd name="T24" fmla="*/ 18 w 19"/>
                    <a:gd name="T25" fmla="*/ 6 h 7"/>
                    <a:gd name="T26" fmla="*/ 17 w 19"/>
                    <a:gd name="T27" fmla="*/ 5 h 7"/>
                    <a:gd name="T28" fmla="*/ 17 w 19"/>
                    <a:gd name="T29" fmla="*/ 4 h 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9"/>
                    <a:gd name="T46" fmla="*/ 0 h 7"/>
                    <a:gd name="T47" fmla="*/ 19 w 19"/>
                    <a:gd name="T48" fmla="*/ 7 h 7"/>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9" h="7">
                      <a:moveTo>
                        <a:pt x="17" y="4"/>
                      </a:moveTo>
                      <a:lnTo>
                        <a:pt x="16" y="3"/>
                      </a:lnTo>
                      <a:lnTo>
                        <a:pt x="16" y="2"/>
                      </a:lnTo>
                      <a:lnTo>
                        <a:pt x="16" y="0"/>
                      </a:lnTo>
                      <a:lnTo>
                        <a:pt x="0" y="0"/>
                      </a:lnTo>
                      <a:lnTo>
                        <a:pt x="0" y="2"/>
                      </a:lnTo>
                      <a:lnTo>
                        <a:pt x="0" y="4"/>
                      </a:lnTo>
                      <a:lnTo>
                        <a:pt x="1" y="6"/>
                      </a:lnTo>
                      <a:lnTo>
                        <a:pt x="1" y="7"/>
                      </a:lnTo>
                      <a:lnTo>
                        <a:pt x="19" y="7"/>
                      </a:lnTo>
                      <a:lnTo>
                        <a:pt x="18" y="6"/>
                      </a:lnTo>
                      <a:lnTo>
                        <a:pt x="17" y="5"/>
                      </a:lnTo>
                      <a:lnTo>
                        <a:pt x="17"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283" name="Freeform 383"/>
                <p:cNvSpPr>
                  <a:spLocks/>
                </p:cNvSpPr>
                <p:nvPr/>
              </p:nvSpPr>
              <p:spPr bwMode="auto">
                <a:xfrm>
                  <a:off x="982" y="2240"/>
                  <a:ext cx="38" cy="26"/>
                </a:xfrm>
                <a:custGeom>
                  <a:avLst/>
                  <a:gdLst>
                    <a:gd name="T0" fmla="*/ 17 w 38"/>
                    <a:gd name="T1" fmla="*/ 20 h 26"/>
                    <a:gd name="T2" fmla="*/ 13 w 38"/>
                    <a:gd name="T3" fmla="*/ 18 h 26"/>
                    <a:gd name="T4" fmla="*/ 10 w 38"/>
                    <a:gd name="T5" fmla="*/ 16 h 26"/>
                    <a:gd name="T6" fmla="*/ 9 w 38"/>
                    <a:gd name="T7" fmla="*/ 14 h 26"/>
                    <a:gd name="T8" fmla="*/ 8 w 38"/>
                    <a:gd name="T9" fmla="*/ 12 h 26"/>
                    <a:gd name="T10" fmla="*/ 9 w 38"/>
                    <a:gd name="T11" fmla="*/ 10 h 26"/>
                    <a:gd name="T12" fmla="*/ 11 w 38"/>
                    <a:gd name="T13" fmla="*/ 8 h 26"/>
                    <a:gd name="T14" fmla="*/ 13 w 38"/>
                    <a:gd name="T15" fmla="*/ 7 h 26"/>
                    <a:gd name="T16" fmla="*/ 14 w 38"/>
                    <a:gd name="T17" fmla="*/ 6 h 26"/>
                    <a:gd name="T18" fmla="*/ 17 w 38"/>
                    <a:gd name="T19" fmla="*/ 6 h 26"/>
                    <a:gd name="T20" fmla="*/ 19 w 38"/>
                    <a:gd name="T21" fmla="*/ 5 h 26"/>
                    <a:gd name="T22" fmla="*/ 23 w 38"/>
                    <a:gd name="T23" fmla="*/ 6 h 26"/>
                    <a:gd name="T24" fmla="*/ 26 w 38"/>
                    <a:gd name="T25" fmla="*/ 7 h 26"/>
                    <a:gd name="T26" fmla="*/ 28 w 38"/>
                    <a:gd name="T27" fmla="*/ 9 h 26"/>
                    <a:gd name="T28" fmla="*/ 30 w 38"/>
                    <a:gd name="T29" fmla="*/ 12 h 26"/>
                    <a:gd name="T30" fmla="*/ 38 w 38"/>
                    <a:gd name="T31" fmla="*/ 9 h 26"/>
                    <a:gd name="T32" fmla="*/ 35 w 38"/>
                    <a:gd name="T33" fmla="*/ 5 h 26"/>
                    <a:gd name="T34" fmla="*/ 30 w 38"/>
                    <a:gd name="T35" fmla="*/ 1 h 26"/>
                    <a:gd name="T36" fmla="*/ 23 w 38"/>
                    <a:gd name="T37" fmla="*/ 0 h 26"/>
                    <a:gd name="T38" fmla="*/ 16 w 38"/>
                    <a:gd name="T39" fmla="*/ 0 h 26"/>
                    <a:gd name="T40" fmla="*/ 10 w 38"/>
                    <a:gd name="T41" fmla="*/ 1 h 26"/>
                    <a:gd name="T42" fmla="*/ 6 w 38"/>
                    <a:gd name="T43" fmla="*/ 3 h 26"/>
                    <a:gd name="T44" fmla="*/ 2 w 38"/>
                    <a:gd name="T45" fmla="*/ 7 h 26"/>
                    <a:gd name="T46" fmla="*/ 1 w 38"/>
                    <a:gd name="T47" fmla="*/ 9 h 26"/>
                    <a:gd name="T48" fmla="*/ 0 w 38"/>
                    <a:gd name="T49" fmla="*/ 11 h 26"/>
                    <a:gd name="T50" fmla="*/ 0 w 38"/>
                    <a:gd name="T51" fmla="*/ 13 h 26"/>
                    <a:gd name="T52" fmla="*/ 1 w 38"/>
                    <a:gd name="T53" fmla="*/ 18 h 26"/>
                    <a:gd name="T54" fmla="*/ 5 w 38"/>
                    <a:gd name="T55" fmla="*/ 22 h 26"/>
                    <a:gd name="T56" fmla="*/ 12 w 38"/>
                    <a:gd name="T57" fmla="*/ 24 h 26"/>
                    <a:gd name="T58" fmla="*/ 19 w 38"/>
                    <a:gd name="T59" fmla="*/ 26 h 26"/>
                    <a:gd name="T60" fmla="*/ 25 w 38"/>
                    <a:gd name="T61" fmla="*/ 25 h 26"/>
                    <a:gd name="T62" fmla="*/ 30 w 38"/>
                    <a:gd name="T63" fmla="*/ 23 h 26"/>
                    <a:gd name="T64" fmla="*/ 35 w 38"/>
                    <a:gd name="T65" fmla="*/ 20 h 26"/>
                    <a:gd name="T66" fmla="*/ 37 w 38"/>
                    <a:gd name="T67" fmla="*/ 17 h 26"/>
                    <a:gd name="T68" fmla="*/ 27 w 38"/>
                    <a:gd name="T69" fmla="*/ 17 h 26"/>
                    <a:gd name="T70" fmla="*/ 25 w 38"/>
                    <a:gd name="T71" fmla="*/ 18 h 26"/>
                    <a:gd name="T72" fmla="*/ 23 w 38"/>
                    <a:gd name="T73" fmla="*/ 19 h 26"/>
                    <a:gd name="T74" fmla="*/ 20 w 38"/>
                    <a:gd name="T75" fmla="*/ 20 h 2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8"/>
                    <a:gd name="T115" fmla="*/ 0 h 26"/>
                    <a:gd name="T116" fmla="*/ 38 w 38"/>
                    <a:gd name="T117" fmla="*/ 26 h 2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8" h="26">
                      <a:moveTo>
                        <a:pt x="19" y="20"/>
                      </a:moveTo>
                      <a:lnTo>
                        <a:pt x="17" y="20"/>
                      </a:lnTo>
                      <a:lnTo>
                        <a:pt x="15" y="19"/>
                      </a:lnTo>
                      <a:lnTo>
                        <a:pt x="13" y="18"/>
                      </a:lnTo>
                      <a:lnTo>
                        <a:pt x="12" y="17"/>
                      </a:lnTo>
                      <a:lnTo>
                        <a:pt x="10" y="16"/>
                      </a:lnTo>
                      <a:lnTo>
                        <a:pt x="9" y="15"/>
                      </a:lnTo>
                      <a:lnTo>
                        <a:pt x="9" y="14"/>
                      </a:lnTo>
                      <a:lnTo>
                        <a:pt x="8" y="13"/>
                      </a:lnTo>
                      <a:lnTo>
                        <a:pt x="8" y="12"/>
                      </a:lnTo>
                      <a:lnTo>
                        <a:pt x="9" y="11"/>
                      </a:lnTo>
                      <a:lnTo>
                        <a:pt x="9" y="10"/>
                      </a:lnTo>
                      <a:lnTo>
                        <a:pt x="10" y="9"/>
                      </a:lnTo>
                      <a:lnTo>
                        <a:pt x="11" y="8"/>
                      </a:lnTo>
                      <a:lnTo>
                        <a:pt x="12" y="7"/>
                      </a:lnTo>
                      <a:lnTo>
                        <a:pt x="13" y="7"/>
                      </a:lnTo>
                      <a:lnTo>
                        <a:pt x="14" y="6"/>
                      </a:lnTo>
                      <a:lnTo>
                        <a:pt x="16" y="6"/>
                      </a:lnTo>
                      <a:lnTo>
                        <a:pt x="17" y="6"/>
                      </a:lnTo>
                      <a:lnTo>
                        <a:pt x="18" y="5"/>
                      </a:lnTo>
                      <a:lnTo>
                        <a:pt x="19" y="5"/>
                      </a:lnTo>
                      <a:lnTo>
                        <a:pt x="21" y="5"/>
                      </a:lnTo>
                      <a:lnTo>
                        <a:pt x="23" y="6"/>
                      </a:lnTo>
                      <a:lnTo>
                        <a:pt x="25" y="7"/>
                      </a:lnTo>
                      <a:lnTo>
                        <a:pt x="26" y="7"/>
                      </a:lnTo>
                      <a:lnTo>
                        <a:pt x="28" y="8"/>
                      </a:lnTo>
                      <a:lnTo>
                        <a:pt x="28" y="9"/>
                      </a:lnTo>
                      <a:lnTo>
                        <a:pt x="29" y="10"/>
                      </a:lnTo>
                      <a:lnTo>
                        <a:pt x="30" y="12"/>
                      </a:lnTo>
                      <a:lnTo>
                        <a:pt x="38" y="12"/>
                      </a:lnTo>
                      <a:lnTo>
                        <a:pt x="38" y="9"/>
                      </a:lnTo>
                      <a:lnTo>
                        <a:pt x="36" y="7"/>
                      </a:lnTo>
                      <a:lnTo>
                        <a:pt x="35" y="5"/>
                      </a:lnTo>
                      <a:lnTo>
                        <a:pt x="32" y="3"/>
                      </a:lnTo>
                      <a:lnTo>
                        <a:pt x="30" y="1"/>
                      </a:lnTo>
                      <a:lnTo>
                        <a:pt x="26" y="1"/>
                      </a:lnTo>
                      <a:lnTo>
                        <a:pt x="23" y="0"/>
                      </a:lnTo>
                      <a:lnTo>
                        <a:pt x="19" y="0"/>
                      </a:lnTo>
                      <a:lnTo>
                        <a:pt x="16" y="0"/>
                      </a:lnTo>
                      <a:lnTo>
                        <a:pt x="13" y="0"/>
                      </a:lnTo>
                      <a:lnTo>
                        <a:pt x="10" y="1"/>
                      </a:lnTo>
                      <a:lnTo>
                        <a:pt x="8" y="2"/>
                      </a:lnTo>
                      <a:lnTo>
                        <a:pt x="6" y="3"/>
                      </a:lnTo>
                      <a:lnTo>
                        <a:pt x="4" y="5"/>
                      </a:lnTo>
                      <a:lnTo>
                        <a:pt x="2" y="7"/>
                      </a:lnTo>
                      <a:lnTo>
                        <a:pt x="1" y="8"/>
                      </a:lnTo>
                      <a:lnTo>
                        <a:pt x="1" y="9"/>
                      </a:lnTo>
                      <a:lnTo>
                        <a:pt x="0" y="10"/>
                      </a:lnTo>
                      <a:lnTo>
                        <a:pt x="0" y="11"/>
                      </a:lnTo>
                      <a:lnTo>
                        <a:pt x="0" y="12"/>
                      </a:lnTo>
                      <a:lnTo>
                        <a:pt x="0" y="13"/>
                      </a:lnTo>
                      <a:lnTo>
                        <a:pt x="0" y="15"/>
                      </a:lnTo>
                      <a:lnTo>
                        <a:pt x="1" y="18"/>
                      </a:lnTo>
                      <a:lnTo>
                        <a:pt x="3" y="20"/>
                      </a:lnTo>
                      <a:lnTo>
                        <a:pt x="5" y="22"/>
                      </a:lnTo>
                      <a:lnTo>
                        <a:pt x="8" y="23"/>
                      </a:lnTo>
                      <a:lnTo>
                        <a:pt x="12" y="24"/>
                      </a:lnTo>
                      <a:lnTo>
                        <a:pt x="15" y="25"/>
                      </a:lnTo>
                      <a:lnTo>
                        <a:pt x="19" y="26"/>
                      </a:lnTo>
                      <a:lnTo>
                        <a:pt x="22" y="25"/>
                      </a:lnTo>
                      <a:lnTo>
                        <a:pt x="25" y="25"/>
                      </a:lnTo>
                      <a:lnTo>
                        <a:pt x="28" y="24"/>
                      </a:lnTo>
                      <a:lnTo>
                        <a:pt x="30" y="23"/>
                      </a:lnTo>
                      <a:lnTo>
                        <a:pt x="33" y="22"/>
                      </a:lnTo>
                      <a:lnTo>
                        <a:pt x="35" y="20"/>
                      </a:lnTo>
                      <a:lnTo>
                        <a:pt x="36" y="18"/>
                      </a:lnTo>
                      <a:lnTo>
                        <a:pt x="37" y="17"/>
                      </a:lnTo>
                      <a:lnTo>
                        <a:pt x="28" y="17"/>
                      </a:lnTo>
                      <a:lnTo>
                        <a:pt x="27" y="17"/>
                      </a:lnTo>
                      <a:lnTo>
                        <a:pt x="26" y="18"/>
                      </a:lnTo>
                      <a:lnTo>
                        <a:pt x="25" y="18"/>
                      </a:lnTo>
                      <a:lnTo>
                        <a:pt x="24" y="19"/>
                      </a:lnTo>
                      <a:lnTo>
                        <a:pt x="23" y="19"/>
                      </a:lnTo>
                      <a:lnTo>
                        <a:pt x="22" y="19"/>
                      </a:lnTo>
                      <a:lnTo>
                        <a:pt x="20" y="20"/>
                      </a:lnTo>
                      <a:lnTo>
                        <a:pt x="19"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284" name="Freeform 384"/>
                <p:cNvSpPr>
                  <a:spLocks/>
                </p:cNvSpPr>
                <p:nvPr/>
              </p:nvSpPr>
              <p:spPr bwMode="auto">
                <a:xfrm>
                  <a:off x="1010" y="2252"/>
                  <a:ext cx="11" cy="5"/>
                </a:xfrm>
                <a:custGeom>
                  <a:avLst/>
                  <a:gdLst>
                    <a:gd name="T0" fmla="*/ 11 w 11"/>
                    <a:gd name="T1" fmla="*/ 0 h 5"/>
                    <a:gd name="T2" fmla="*/ 2 w 11"/>
                    <a:gd name="T3" fmla="*/ 0 h 5"/>
                    <a:gd name="T4" fmla="*/ 2 w 11"/>
                    <a:gd name="T5" fmla="*/ 0 h 5"/>
                    <a:gd name="T6" fmla="*/ 2 w 11"/>
                    <a:gd name="T7" fmla="*/ 0 h 5"/>
                    <a:gd name="T8" fmla="*/ 2 w 11"/>
                    <a:gd name="T9" fmla="*/ 1 h 5"/>
                    <a:gd name="T10" fmla="*/ 2 w 11"/>
                    <a:gd name="T11" fmla="*/ 2 h 5"/>
                    <a:gd name="T12" fmla="*/ 2 w 11"/>
                    <a:gd name="T13" fmla="*/ 3 h 5"/>
                    <a:gd name="T14" fmla="*/ 1 w 11"/>
                    <a:gd name="T15" fmla="*/ 4 h 5"/>
                    <a:gd name="T16" fmla="*/ 0 w 11"/>
                    <a:gd name="T17" fmla="*/ 5 h 5"/>
                    <a:gd name="T18" fmla="*/ 10 w 11"/>
                    <a:gd name="T19" fmla="*/ 5 h 5"/>
                    <a:gd name="T20" fmla="*/ 10 w 11"/>
                    <a:gd name="T21" fmla="*/ 4 h 5"/>
                    <a:gd name="T22" fmla="*/ 11 w 11"/>
                    <a:gd name="T23" fmla="*/ 3 h 5"/>
                    <a:gd name="T24" fmla="*/ 11 w 11"/>
                    <a:gd name="T25" fmla="*/ 2 h 5"/>
                    <a:gd name="T26" fmla="*/ 11 w 11"/>
                    <a:gd name="T27" fmla="*/ 1 h 5"/>
                    <a:gd name="T28" fmla="*/ 11 w 11"/>
                    <a:gd name="T29" fmla="*/ 0 h 5"/>
                    <a:gd name="T30" fmla="*/ 11 w 11"/>
                    <a:gd name="T31" fmla="*/ 0 h 5"/>
                    <a:gd name="T32" fmla="*/ 11 w 11"/>
                    <a:gd name="T33" fmla="*/ 0 h 5"/>
                    <a:gd name="T34" fmla="*/ 11 w 11"/>
                    <a:gd name="T35" fmla="*/ 0 h 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1"/>
                    <a:gd name="T55" fmla="*/ 0 h 5"/>
                    <a:gd name="T56" fmla="*/ 11 w 11"/>
                    <a:gd name="T57" fmla="*/ 5 h 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1" h="5">
                      <a:moveTo>
                        <a:pt x="11" y="0"/>
                      </a:moveTo>
                      <a:lnTo>
                        <a:pt x="2" y="0"/>
                      </a:lnTo>
                      <a:lnTo>
                        <a:pt x="2" y="1"/>
                      </a:lnTo>
                      <a:lnTo>
                        <a:pt x="2" y="2"/>
                      </a:lnTo>
                      <a:lnTo>
                        <a:pt x="2" y="3"/>
                      </a:lnTo>
                      <a:lnTo>
                        <a:pt x="1" y="4"/>
                      </a:lnTo>
                      <a:lnTo>
                        <a:pt x="0" y="5"/>
                      </a:lnTo>
                      <a:lnTo>
                        <a:pt x="10" y="5"/>
                      </a:lnTo>
                      <a:lnTo>
                        <a:pt x="10" y="4"/>
                      </a:lnTo>
                      <a:lnTo>
                        <a:pt x="11" y="3"/>
                      </a:lnTo>
                      <a:lnTo>
                        <a:pt x="11" y="2"/>
                      </a:lnTo>
                      <a:lnTo>
                        <a:pt x="11" y="1"/>
                      </a:lnTo>
                      <a:lnTo>
                        <a:pt x="1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285" name="Freeform 385"/>
                <p:cNvSpPr>
                  <a:spLocks/>
                </p:cNvSpPr>
                <p:nvPr/>
              </p:nvSpPr>
              <p:spPr bwMode="auto">
                <a:xfrm>
                  <a:off x="505" y="2258"/>
                  <a:ext cx="43" cy="27"/>
                </a:xfrm>
                <a:custGeom>
                  <a:avLst/>
                  <a:gdLst>
                    <a:gd name="T0" fmla="*/ 33 w 43"/>
                    <a:gd name="T1" fmla="*/ 15 h 27"/>
                    <a:gd name="T2" fmla="*/ 32 w 43"/>
                    <a:gd name="T3" fmla="*/ 18 h 27"/>
                    <a:gd name="T4" fmla="*/ 28 w 43"/>
                    <a:gd name="T5" fmla="*/ 20 h 27"/>
                    <a:gd name="T6" fmla="*/ 24 w 43"/>
                    <a:gd name="T7" fmla="*/ 21 h 27"/>
                    <a:gd name="T8" fmla="*/ 19 w 43"/>
                    <a:gd name="T9" fmla="*/ 21 h 27"/>
                    <a:gd name="T10" fmla="*/ 15 w 43"/>
                    <a:gd name="T11" fmla="*/ 20 h 27"/>
                    <a:gd name="T12" fmla="*/ 12 w 43"/>
                    <a:gd name="T13" fmla="*/ 18 h 27"/>
                    <a:gd name="T14" fmla="*/ 10 w 43"/>
                    <a:gd name="T15" fmla="*/ 15 h 27"/>
                    <a:gd name="T16" fmla="*/ 10 w 43"/>
                    <a:gd name="T17" fmla="*/ 13 h 27"/>
                    <a:gd name="T18" fmla="*/ 11 w 43"/>
                    <a:gd name="T19" fmla="*/ 11 h 27"/>
                    <a:gd name="T20" fmla="*/ 13 w 43"/>
                    <a:gd name="T21" fmla="*/ 9 h 27"/>
                    <a:gd name="T22" fmla="*/ 14 w 43"/>
                    <a:gd name="T23" fmla="*/ 7 h 27"/>
                    <a:gd name="T24" fmla="*/ 17 w 43"/>
                    <a:gd name="T25" fmla="*/ 7 h 27"/>
                    <a:gd name="T26" fmla="*/ 19 w 43"/>
                    <a:gd name="T27" fmla="*/ 6 h 27"/>
                    <a:gd name="T28" fmla="*/ 21 w 43"/>
                    <a:gd name="T29" fmla="*/ 6 h 27"/>
                    <a:gd name="T30" fmla="*/ 24 w 43"/>
                    <a:gd name="T31" fmla="*/ 6 h 27"/>
                    <a:gd name="T32" fmla="*/ 27 w 43"/>
                    <a:gd name="T33" fmla="*/ 6 h 27"/>
                    <a:gd name="T34" fmla="*/ 29 w 43"/>
                    <a:gd name="T35" fmla="*/ 7 h 27"/>
                    <a:gd name="T36" fmla="*/ 31 w 43"/>
                    <a:gd name="T37" fmla="*/ 8 h 27"/>
                    <a:gd name="T38" fmla="*/ 40 w 43"/>
                    <a:gd name="T39" fmla="*/ 6 h 27"/>
                    <a:gd name="T40" fmla="*/ 36 w 43"/>
                    <a:gd name="T41" fmla="*/ 3 h 27"/>
                    <a:gd name="T42" fmla="*/ 31 w 43"/>
                    <a:gd name="T43" fmla="*/ 1 h 27"/>
                    <a:gd name="T44" fmla="*/ 25 w 43"/>
                    <a:gd name="T45" fmla="*/ 0 h 27"/>
                    <a:gd name="T46" fmla="*/ 18 w 43"/>
                    <a:gd name="T47" fmla="*/ 0 h 27"/>
                    <a:gd name="T48" fmla="*/ 12 w 43"/>
                    <a:gd name="T49" fmla="*/ 1 h 27"/>
                    <a:gd name="T50" fmla="*/ 7 w 43"/>
                    <a:gd name="T51" fmla="*/ 4 h 27"/>
                    <a:gd name="T52" fmla="*/ 3 w 43"/>
                    <a:gd name="T53" fmla="*/ 7 h 27"/>
                    <a:gd name="T54" fmla="*/ 1 w 43"/>
                    <a:gd name="T55" fmla="*/ 10 h 27"/>
                    <a:gd name="T56" fmla="*/ 0 w 43"/>
                    <a:gd name="T57" fmla="*/ 12 h 27"/>
                    <a:gd name="T58" fmla="*/ 0 w 43"/>
                    <a:gd name="T59" fmla="*/ 14 h 27"/>
                    <a:gd name="T60" fmla="*/ 2 w 43"/>
                    <a:gd name="T61" fmla="*/ 19 h 27"/>
                    <a:gd name="T62" fmla="*/ 7 w 43"/>
                    <a:gd name="T63" fmla="*/ 23 h 27"/>
                    <a:gd name="T64" fmla="*/ 13 w 43"/>
                    <a:gd name="T65" fmla="*/ 26 h 27"/>
                    <a:gd name="T66" fmla="*/ 21 w 43"/>
                    <a:gd name="T67" fmla="*/ 27 h 27"/>
                    <a:gd name="T68" fmla="*/ 30 w 43"/>
                    <a:gd name="T69" fmla="*/ 26 h 27"/>
                    <a:gd name="T70" fmla="*/ 37 w 43"/>
                    <a:gd name="T71" fmla="*/ 23 h 27"/>
                    <a:gd name="T72" fmla="*/ 41 w 43"/>
                    <a:gd name="T73" fmla="*/ 19 h 27"/>
                    <a:gd name="T74" fmla="*/ 43 w 43"/>
                    <a:gd name="T75" fmla="*/ 14 h 27"/>
                    <a:gd name="T76" fmla="*/ 43 w 43"/>
                    <a:gd name="T77" fmla="*/ 12 h 27"/>
                    <a:gd name="T78" fmla="*/ 43 w 43"/>
                    <a:gd name="T79" fmla="*/ 12 h 27"/>
                    <a:gd name="T80" fmla="*/ 34 w 43"/>
                    <a:gd name="T81" fmla="*/ 12 h 27"/>
                    <a:gd name="T82" fmla="*/ 34 w 43"/>
                    <a:gd name="T83" fmla="*/ 13 h 27"/>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3"/>
                    <a:gd name="T127" fmla="*/ 0 h 27"/>
                    <a:gd name="T128" fmla="*/ 43 w 43"/>
                    <a:gd name="T129" fmla="*/ 27 h 27"/>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3" h="27">
                      <a:moveTo>
                        <a:pt x="34" y="14"/>
                      </a:moveTo>
                      <a:lnTo>
                        <a:pt x="33" y="15"/>
                      </a:lnTo>
                      <a:lnTo>
                        <a:pt x="33" y="17"/>
                      </a:lnTo>
                      <a:lnTo>
                        <a:pt x="32" y="18"/>
                      </a:lnTo>
                      <a:lnTo>
                        <a:pt x="30" y="19"/>
                      </a:lnTo>
                      <a:lnTo>
                        <a:pt x="28" y="20"/>
                      </a:lnTo>
                      <a:lnTo>
                        <a:pt x="26" y="21"/>
                      </a:lnTo>
                      <a:lnTo>
                        <a:pt x="24" y="21"/>
                      </a:lnTo>
                      <a:lnTo>
                        <a:pt x="21" y="21"/>
                      </a:lnTo>
                      <a:lnTo>
                        <a:pt x="19" y="21"/>
                      </a:lnTo>
                      <a:lnTo>
                        <a:pt x="17" y="21"/>
                      </a:lnTo>
                      <a:lnTo>
                        <a:pt x="15" y="20"/>
                      </a:lnTo>
                      <a:lnTo>
                        <a:pt x="13" y="19"/>
                      </a:lnTo>
                      <a:lnTo>
                        <a:pt x="12" y="18"/>
                      </a:lnTo>
                      <a:lnTo>
                        <a:pt x="11" y="17"/>
                      </a:lnTo>
                      <a:lnTo>
                        <a:pt x="10" y="15"/>
                      </a:lnTo>
                      <a:lnTo>
                        <a:pt x="10" y="14"/>
                      </a:lnTo>
                      <a:lnTo>
                        <a:pt x="10" y="13"/>
                      </a:lnTo>
                      <a:lnTo>
                        <a:pt x="10" y="12"/>
                      </a:lnTo>
                      <a:lnTo>
                        <a:pt x="11" y="11"/>
                      </a:lnTo>
                      <a:lnTo>
                        <a:pt x="11" y="10"/>
                      </a:lnTo>
                      <a:lnTo>
                        <a:pt x="13" y="9"/>
                      </a:lnTo>
                      <a:lnTo>
                        <a:pt x="13" y="8"/>
                      </a:lnTo>
                      <a:lnTo>
                        <a:pt x="14" y="7"/>
                      </a:lnTo>
                      <a:lnTo>
                        <a:pt x="16" y="7"/>
                      </a:lnTo>
                      <a:lnTo>
                        <a:pt x="17" y="7"/>
                      </a:lnTo>
                      <a:lnTo>
                        <a:pt x="18" y="6"/>
                      </a:lnTo>
                      <a:lnTo>
                        <a:pt x="19" y="6"/>
                      </a:lnTo>
                      <a:lnTo>
                        <a:pt x="20" y="6"/>
                      </a:lnTo>
                      <a:lnTo>
                        <a:pt x="21" y="6"/>
                      </a:lnTo>
                      <a:lnTo>
                        <a:pt x="23" y="6"/>
                      </a:lnTo>
                      <a:lnTo>
                        <a:pt x="24" y="6"/>
                      </a:lnTo>
                      <a:lnTo>
                        <a:pt x="25" y="6"/>
                      </a:lnTo>
                      <a:lnTo>
                        <a:pt x="27" y="6"/>
                      </a:lnTo>
                      <a:lnTo>
                        <a:pt x="27" y="7"/>
                      </a:lnTo>
                      <a:lnTo>
                        <a:pt x="29" y="7"/>
                      </a:lnTo>
                      <a:lnTo>
                        <a:pt x="30" y="8"/>
                      </a:lnTo>
                      <a:lnTo>
                        <a:pt x="31" y="8"/>
                      </a:lnTo>
                      <a:lnTo>
                        <a:pt x="42" y="8"/>
                      </a:lnTo>
                      <a:lnTo>
                        <a:pt x="40" y="6"/>
                      </a:lnTo>
                      <a:lnTo>
                        <a:pt x="38" y="5"/>
                      </a:lnTo>
                      <a:lnTo>
                        <a:pt x="36" y="3"/>
                      </a:lnTo>
                      <a:lnTo>
                        <a:pt x="34" y="2"/>
                      </a:lnTo>
                      <a:lnTo>
                        <a:pt x="31" y="1"/>
                      </a:lnTo>
                      <a:lnTo>
                        <a:pt x="28" y="0"/>
                      </a:lnTo>
                      <a:lnTo>
                        <a:pt x="25" y="0"/>
                      </a:lnTo>
                      <a:lnTo>
                        <a:pt x="21" y="0"/>
                      </a:lnTo>
                      <a:lnTo>
                        <a:pt x="18" y="0"/>
                      </a:lnTo>
                      <a:lnTo>
                        <a:pt x="15" y="0"/>
                      </a:lnTo>
                      <a:lnTo>
                        <a:pt x="12" y="1"/>
                      </a:lnTo>
                      <a:lnTo>
                        <a:pt x="9" y="2"/>
                      </a:lnTo>
                      <a:lnTo>
                        <a:pt x="7" y="4"/>
                      </a:lnTo>
                      <a:lnTo>
                        <a:pt x="4" y="5"/>
                      </a:lnTo>
                      <a:lnTo>
                        <a:pt x="3" y="7"/>
                      </a:lnTo>
                      <a:lnTo>
                        <a:pt x="2" y="9"/>
                      </a:lnTo>
                      <a:lnTo>
                        <a:pt x="1" y="10"/>
                      </a:lnTo>
                      <a:lnTo>
                        <a:pt x="0" y="11"/>
                      </a:lnTo>
                      <a:lnTo>
                        <a:pt x="0" y="12"/>
                      </a:lnTo>
                      <a:lnTo>
                        <a:pt x="0" y="13"/>
                      </a:lnTo>
                      <a:lnTo>
                        <a:pt x="0" y="14"/>
                      </a:lnTo>
                      <a:lnTo>
                        <a:pt x="1" y="16"/>
                      </a:lnTo>
                      <a:lnTo>
                        <a:pt x="2" y="19"/>
                      </a:lnTo>
                      <a:lnTo>
                        <a:pt x="4" y="21"/>
                      </a:lnTo>
                      <a:lnTo>
                        <a:pt x="7" y="23"/>
                      </a:lnTo>
                      <a:lnTo>
                        <a:pt x="9" y="25"/>
                      </a:lnTo>
                      <a:lnTo>
                        <a:pt x="13" y="26"/>
                      </a:lnTo>
                      <a:lnTo>
                        <a:pt x="17" y="27"/>
                      </a:lnTo>
                      <a:lnTo>
                        <a:pt x="21" y="27"/>
                      </a:lnTo>
                      <a:lnTo>
                        <a:pt x="26" y="27"/>
                      </a:lnTo>
                      <a:lnTo>
                        <a:pt x="30" y="26"/>
                      </a:lnTo>
                      <a:lnTo>
                        <a:pt x="34" y="25"/>
                      </a:lnTo>
                      <a:lnTo>
                        <a:pt x="37" y="23"/>
                      </a:lnTo>
                      <a:lnTo>
                        <a:pt x="40" y="21"/>
                      </a:lnTo>
                      <a:lnTo>
                        <a:pt x="41" y="19"/>
                      </a:lnTo>
                      <a:lnTo>
                        <a:pt x="43" y="16"/>
                      </a:lnTo>
                      <a:lnTo>
                        <a:pt x="43" y="14"/>
                      </a:lnTo>
                      <a:lnTo>
                        <a:pt x="43" y="13"/>
                      </a:lnTo>
                      <a:lnTo>
                        <a:pt x="43" y="12"/>
                      </a:lnTo>
                      <a:lnTo>
                        <a:pt x="33" y="12"/>
                      </a:lnTo>
                      <a:lnTo>
                        <a:pt x="34" y="12"/>
                      </a:lnTo>
                      <a:lnTo>
                        <a:pt x="34" y="13"/>
                      </a:lnTo>
                      <a:lnTo>
                        <a:pt x="34"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286" name="Freeform 386"/>
                <p:cNvSpPr>
                  <a:spLocks/>
                </p:cNvSpPr>
                <p:nvPr/>
              </p:nvSpPr>
              <p:spPr bwMode="auto">
                <a:xfrm>
                  <a:off x="536" y="2266"/>
                  <a:ext cx="13" cy="3"/>
                </a:xfrm>
                <a:custGeom>
                  <a:avLst/>
                  <a:gdLst>
                    <a:gd name="T0" fmla="*/ 0 w 13"/>
                    <a:gd name="T1" fmla="*/ 0 h 3"/>
                    <a:gd name="T2" fmla="*/ 1 w 13"/>
                    <a:gd name="T3" fmla="*/ 1 h 3"/>
                    <a:gd name="T4" fmla="*/ 2 w 13"/>
                    <a:gd name="T5" fmla="*/ 2 h 3"/>
                    <a:gd name="T6" fmla="*/ 2 w 13"/>
                    <a:gd name="T7" fmla="*/ 2 h 3"/>
                    <a:gd name="T8" fmla="*/ 3 w 13"/>
                    <a:gd name="T9" fmla="*/ 3 h 3"/>
                    <a:gd name="T10" fmla="*/ 13 w 13"/>
                    <a:gd name="T11" fmla="*/ 3 h 3"/>
                    <a:gd name="T12" fmla="*/ 13 w 13"/>
                    <a:gd name="T13" fmla="*/ 2 h 3"/>
                    <a:gd name="T14" fmla="*/ 12 w 13"/>
                    <a:gd name="T15" fmla="*/ 2 h 3"/>
                    <a:gd name="T16" fmla="*/ 12 w 13"/>
                    <a:gd name="T17" fmla="*/ 1 h 3"/>
                    <a:gd name="T18" fmla="*/ 12 w 13"/>
                    <a:gd name="T19" fmla="*/ 0 h 3"/>
                    <a:gd name="T20" fmla="*/ 0 w 13"/>
                    <a:gd name="T21" fmla="*/ 0 h 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
                    <a:gd name="T34" fmla="*/ 0 h 3"/>
                    <a:gd name="T35" fmla="*/ 13 w 13"/>
                    <a:gd name="T36" fmla="*/ 3 h 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 h="3">
                      <a:moveTo>
                        <a:pt x="0" y="0"/>
                      </a:moveTo>
                      <a:lnTo>
                        <a:pt x="1" y="1"/>
                      </a:lnTo>
                      <a:lnTo>
                        <a:pt x="2" y="2"/>
                      </a:lnTo>
                      <a:lnTo>
                        <a:pt x="3" y="3"/>
                      </a:lnTo>
                      <a:lnTo>
                        <a:pt x="13" y="3"/>
                      </a:lnTo>
                      <a:lnTo>
                        <a:pt x="13" y="2"/>
                      </a:lnTo>
                      <a:lnTo>
                        <a:pt x="12" y="2"/>
                      </a:lnTo>
                      <a:lnTo>
                        <a:pt x="12" y="1"/>
                      </a:lnTo>
                      <a:lnTo>
                        <a:pt x="12"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287" name="Freeform 387"/>
                <p:cNvSpPr>
                  <a:spLocks/>
                </p:cNvSpPr>
                <p:nvPr/>
              </p:nvSpPr>
              <p:spPr bwMode="auto">
                <a:xfrm>
                  <a:off x="600" y="2249"/>
                  <a:ext cx="44" cy="28"/>
                </a:xfrm>
                <a:custGeom>
                  <a:avLst/>
                  <a:gdLst>
                    <a:gd name="T0" fmla="*/ 34 w 44"/>
                    <a:gd name="T1" fmla="*/ 15 h 28"/>
                    <a:gd name="T2" fmla="*/ 32 w 44"/>
                    <a:gd name="T3" fmla="*/ 18 h 28"/>
                    <a:gd name="T4" fmla="*/ 29 w 44"/>
                    <a:gd name="T5" fmla="*/ 21 h 28"/>
                    <a:gd name="T6" fmla="*/ 25 w 44"/>
                    <a:gd name="T7" fmla="*/ 21 h 28"/>
                    <a:gd name="T8" fmla="*/ 20 w 44"/>
                    <a:gd name="T9" fmla="*/ 21 h 28"/>
                    <a:gd name="T10" fmla="*/ 16 w 44"/>
                    <a:gd name="T11" fmla="*/ 21 h 28"/>
                    <a:gd name="T12" fmla="*/ 12 w 44"/>
                    <a:gd name="T13" fmla="*/ 18 h 28"/>
                    <a:gd name="T14" fmla="*/ 10 w 44"/>
                    <a:gd name="T15" fmla="*/ 15 h 28"/>
                    <a:gd name="T16" fmla="*/ 10 w 44"/>
                    <a:gd name="T17" fmla="*/ 14 h 28"/>
                    <a:gd name="T18" fmla="*/ 11 w 44"/>
                    <a:gd name="T19" fmla="*/ 11 h 28"/>
                    <a:gd name="T20" fmla="*/ 13 w 44"/>
                    <a:gd name="T21" fmla="*/ 9 h 28"/>
                    <a:gd name="T22" fmla="*/ 15 w 44"/>
                    <a:gd name="T23" fmla="*/ 8 h 28"/>
                    <a:gd name="T24" fmla="*/ 17 w 44"/>
                    <a:gd name="T25" fmla="*/ 7 h 28"/>
                    <a:gd name="T26" fmla="*/ 20 w 44"/>
                    <a:gd name="T27" fmla="*/ 7 h 28"/>
                    <a:gd name="T28" fmla="*/ 22 w 44"/>
                    <a:gd name="T29" fmla="*/ 6 h 28"/>
                    <a:gd name="T30" fmla="*/ 26 w 44"/>
                    <a:gd name="T31" fmla="*/ 7 h 28"/>
                    <a:gd name="T32" fmla="*/ 29 w 44"/>
                    <a:gd name="T33" fmla="*/ 8 h 28"/>
                    <a:gd name="T34" fmla="*/ 31 w 44"/>
                    <a:gd name="T35" fmla="*/ 9 h 28"/>
                    <a:gd name="T36" fmla="*/ 33 w 44"/>
                    <a:gd name="T37" fmla="*/ 11 h 28"/>
                    <a:gd name="T38" fmla="*/ 43 w 44"/>
                    <a:gd name="T39" fmla="*/ 9 h 28"/>
                    <a:gd name="T40" fmla="*/ 38 w 44"/>
                    <a:gd name="T41" fmla="*/ 5 h 28"/>
                    <a:gd name="T42" fmla="*/ 33 w 44"/>
                    <a:gd name="T43" fmla="*/ 2 h 28"/>
                    <a:gd name="T44" fmla="*/ 26 w 44"/>
                    <a:gd name="T45" fmla="*/ 0 h 28"/>
                    <a:gd name="T46" fmla="*/ 19 w 44"/>
                    <a:gd name="T47" fmla="*/ 0 h 28"/>
                    <a:gd name="T48" fmla="*/ 13 w 44"/>
                    <a:gd name="T49" fmla="*/ 2 h 28"/>
                    <a:gd name="T50" fmla="*/ 7 w 44"/>
                    <a:gd name="T51" fmla="*/ 4 h 28"/>
                    <a:gd name="T52" fmla="*/ 3 w 44"/>
                    <a:gd name="T53" fmla="*/ 7 h 28"/>
                    <a:gd name="T54" fmla="*/ 1 w 44"/>
                    <a:gd name="T55" fmla="*/ 10 h 28"/>
                    <a:gd name="T56" fmla="*/ 0 w 44"/>
                    <a:gd name="T57" fmla="*/ 12 h 28"/>
                    <a:gd name="T58" fmla="*/ 0 w 44"/>
                    <a:gd name="T59" fmla="*/ 14 h 28"/>
                    <a:gd name="T60" fmla="*/ 2 w 44"/>
                    <a:gd name="T61" fmla="*/ 19 h 28"/>
                    <a:gd name="T62" fmla="*/ 7 w 44"/>
                    <a:gd name="T63" fmla="*/ 24 h 28"/>
                    <a:gd name="T64" fmla="*/ 14 w 44"/>
                    <a:gd name="T65" fmla="*/ 27 h 28"/>
                    <a:gd name="T66" fmla="*/ 22 w 44"/>
                    <a:gd name="T67" fmla="*/ 28 h 28"/>
                    <a:gd name="T68" fmla="*/ 31 w 44"/>
                    <a:gd name="T69" fmla="*/ 27 h 28"/>
                    <a:gd name="T70" fmla="*/ 38 w 44"/>
                    <a:gd name="T71" fmla="*/ 24 h 28"/>
                    <a:gd name="T72" fmla="*/ 43 w 44"/>
                    <a:gd name="T73" fmla="*/ 19 h 28"/>
                    <a:gd name="T74" fmla="*/ 44 w 44"/>
                    <a:gd name="T75" fmla="*/ 14 h 28"/>
                    <a:gd name="T76" fmla="*/ 44 w 44"/>
                    <a:gd name="T77" fmla="*/ 13 h 28"/>
                    <a:gd name="T78" fmla="*/ 34 w 44"/>
                    <a:gd name="T79" fmla="*/ 13 h 28"/>
                    <a:gd name="T80" fmla="*/ 34 w 44"/>
                    <a:gd name="T81" fmla="*/ 14 h 2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44"/>
                    <a:gd name="T124" fmla="*/ 0 h 28"/>
                    <a:gd name="T125" fmla="*/ 44 w 44"/>
                    <a:gd name="T126" fmla="*/ 28 h 2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44" h="28">
                      <a:moveTo>
                        <a:pt x="34" y="14"/>
                      </a:moveTo>
                      <a:lnTo>
                        <a:pt x="34" y="15"/>
                      </a:lnTo>
                      <a:lnTo>
                        <a:pt x="34" y="17"/>
                      </a:lnTo>
                      <a:lnTo>
                        <a:pt x="32" y="18"/>
                      </a:lnTo>
                      <a:lnTo>
                        <a:pt x="31" y="20"/>
                      </a:lnTo>
                      <a:lnTo>
                        <a:pt x="29" y="21"/>
                      </a:lnTo>
                      <a:lnTo>
                        <a:pt x="27" y="21"/>
                      </a:lnTo>
                      <a:lnTo>
                        <a:pt x="25" y="21"/>
                      </a:lnTo>
                      <a:lnTo>
                        <a:pt x="22" y="22"/>
                      </a:lnTo>
                      <a:lnTo>
                        <a:pt x="20" y="21"/>
                      </a:lnTo>
                      <a:lnTo>
                        <a:pt x="18" y="21"/>
                      </a:lnTo>
                      <a:lnTo>
                        <a:pt x="16" y="21"/>
                      </a:lnTo>
                      <a:lnTo>
                        <a:pt x="14" y="20"/>
                      </a:lnTo>
                      <a:lnTo>
                        <a:pt x="12" y="18"/>
                      </a:lnTo>
                      <a:lnTo>
                        <a:pt x="11" y="17"/>
                      </a:lnTo>
                      <a:lnTo>
                        <a:pt x="10" y="15"/>
                      </a:lnTo>
                      <a:lnTo>
                        <a:pt x="10" y="14"/>
                      </a:lnTo>
                      <a:lnTo>
                        <a:pt x="10" y="12"/>
                      </a:lnTo>
                      <a:lnTo>
                        <a:pt x="11" y="11"/>
                      </a:lnTo>
                      <a:lnTo>
                        <a:pt x="12" y="10"/>
                      </a:lnTo>
                      <a:lnTo>
                        <a:pt x="13" y="9"/>
                      </a:lnTo>
                      <a:lnTo>
                        <a:pt x="14" y="9"/>
                      </a:lnTo>
                      <a:lnTo>
                        <a:pt x="15" y="8"/>
                      </a:lnTo>
                      <a:lnTo>
                        <a:pt x="16" y="8"/>
                      </a:lnTo>
                      <a:lnTo>
                        <a:pt x="17" y="7"/>
                      </a:lnTo>
                      <a:lnTo>
                        <a:pt x="18" y="7"/>
                      </a:lnTo>
                      <a:lnTo>
                        <a:pt x="20" y="7"/>
                      </a:lnTo>
                      <a:lnTo>
                        <a:pt x="21" y="6"/>
                      </a:lnTo>
                      <a:lnTo>
                        <a:pt x="22" y="6"/>
                      </a:lnTo>
                      <a:lnTo>
                        <a:pt x="24" y="6"/>
                      </a:lnTo>
                      <a:lnTo>
                        <a:pt x="26" y="7"/>
                      </a:lnTo>
                      <a:lnTo>
                        <a:pt x="27" y="7"/>
                      </a:lnTo>
                      <a:lnTo>
                        <a:pt x="29" y="8"/>
                      </a:lnTo>
                      <a:lnTo>
                        <a:pt x="30" y="8"/>
                      </a:lnTo>
                      <a:lnTo>
                        <a:pt x="31" y="9"/>
                      </a:lnTo>
                      <a:lnTo>
                        <a:pt x="32" y="10"/>
                      </a:lnTo>
                      <a:lnTo>
                        <a:pt x="33" y="11"/>
                      </a:lnTo>
                      <a:lnTo>
                        <a:pt x="44" y="11"/>
                      </a:lnTo>
                      <a:lnTo>
                        <a:pt x="43" y="9"/>
                      </a:lnTo>
                      <a:lnTo>
                        <a:pt x="41" y="7"/>
                      </a:lnTo>
                      <a:lnTo>
                        <a:pt x="38" y="5"/>
                      </a:lnTo>
                      <a:lnTo>
                        <a:pt x="36" y="3"/>
                      </a:lnTo>
                      <a:lnTo>
                        <a:pt x="33" y="2"/>
                      </a:lnTo>
                      <a:lnTo>
                        <a:pt x="30" y="1"/>
                      </a:lnTo>
                      <a:lnTo>
                        <a:pt x="26" y="0"/>
                      </a:lnTo>
                      <a:lnTo>
                        <a:pt x="22" y="0"/>
                      </a:lnTo>
                      <a:lnTo>
                        <a:pt x="19" y="0"/>
                      </a:lnTo>
                      <a:lnTo>
                        <a:pt x="16" y="1"/>
                      </a:lnTo>
                      <a:lnTo>
                        <a:pt x="13" y="2"/>
                      </a:lnTo>
                      <a:lnTo>
                        <a:pt x="10" y="3"/>
                      </a:lnTo>
                      <a:lnTo>
                        <a:pt x="7" y="4"/>
                      </a:lnTo>
                      <a:lnTo>
                        <a:pt x="5" y="6"/>
                      </a:lnTo>
                      <a:lnTo>
                        <a:pt x="3" y="7"/>
                      </a:lnTo>
                      <a:lnTo>
                        <a:pt x="2" y="9"/>
                      </a:lnTo>
                      <a:lnTo>
                        <a:pt x="1" y="10"/>
                      </a:lnTo>
                      <a:lnTo>
                        <a:pt x="1" y="11"/>
                      </a:lnTo>
                      <a:lnTo>
                        <a:pt x="0" y="12"/>
                      </a:lnTo>
                      <a:lnTo>
                        <a:pt x="0" y="14"/>
                      </a:lnTo>
                      <a:lnTo>
                        <a:pt x="1" y="17"/>
                      </a:lnTo>
                      <a:lnTo>
                        <a:pt x="2" y="19"/>
                      </a:lnTo>
                      <a:lnTo>
                        <a:pt x="4" y="22"/>
                      </a:lnTo>
                      <a:lnTo>
                        <a:pt x="7" y="24"/>
                      </a:lnTo>
                      <a:lnTo>
                        <a:pt x="10" y="26"/>
                      </a:lnTo>
                      <a:lnTo>
                        <a:pt x="14" y="27"/>
                      </a:lnTo>
                      <a:lnTo>
                        <a:pt x="18" y="27"/>
                      </a:lnTo>
                      <a:lnTo>
                        <a:pt x="22" y="28"/>
                      </a:lnTo>
                      <a:lnTo>
                        <a:pt x="27" y="27"/>
                      </a:lnTo>
                      <a:lnTo>
                        <a:pt x="31" y="27"/>
                      </a:lnTo>
                      <a:lnTo>
                        <a:pt x="34" y="26"/>
                      </a:lnTo>
                      <a:lnTo>
                        <a:pt x="38" y="24"/>
                      </a:lnTo>
                      <a:lnTo>
                        <a:pt x="41" y="22"/>
                      </a:lnTo>
                      <a:lnTo>
                        <a:pt x="43" y="19"/>
                      </a:lnTo>
                      <a:lnTo>
                        <a:pt x="44" y="17"/>
                      </a:lnTo>
                      <a:lnTo>
                        <a:pt x="44" y="14"/>
                      </a:lnTo>
                      <a:lnTo>
                        <a:pt x="44" y="13"/>
                      </a:lnTo>
                      <a:lnTo>
                        <a:pt x="34" y="13"/>
                      </a:lnTo>
                      <a:lnTo>
                        <a:pt x="34"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288" name="Freeform 388"/>
                <p:cNvSpPr>
                  <a:spLocks/>
                </p:cNvSpPr>
                <p:nvPr/>
              </p:nvSpPr>
              <p:spPr bwMode="auto">
                <a:xfrm>
                  <a:off x="634" y="2259"/>
                  <a:ext cx="10" cy="3"/>
                </a:xfrm>
                <a:custGeom>
                  <a:avLst/>
                  <a:gdLst>
                    <a:gd name="T0" fmla="*/ 0 w 10"/>
                    <a:gd name="T1" fmla="*/ 0 h 3"/>
                    <a:gd name="T2" fmla="*/ 0 w 10"/>
                    <a:gd name="T3" fmla="*/ 1 h 3"/>
                    <a:gd name="T4" fmla="*/ 0 w 10"/>
                    <a:gd name="T5" fmla="*/ 2 h 3"/>
                    <a:gd name="T6" fmla="*/ 1 w 10"/>
                    <a:gd name="T7" fmla="*/ 2 h 3"/>
                    <a:gd name="T8" fmla="*/ 1 w 10"/>
                    <a:gd name="T9" fmla="*/ 3 h 3"/>
                    <a:gd name="T10" fmla="*/ 10 w 10"/>
                    <a:gd name="T11" fmla="*/ 3 h 3"/>
                    <a:gd name="T12" fmla="*/ 10 w 10"/>
                    <a:gd name="T13" fmla="*/ 2 h 3"/>
                    <a:gd name="T14" fmla="*/ 10 w 10"/>
                    <a:gd name="T15" fmla="*/ 2 h 3"/>
                    <a:gd name="T16" fmla="*/ 10 w 10"/>
                    <a:gd name="T17" fmla="*/ 1 h 3"/>
                    <a:gd name="T18" fmla="*/ 10 w 10"/>
                    <a:gd name="T19" fmla="*/ 0 h 3"/>
                    <a:gd name="T20" fmla="*/ 0 w 10"/>
                    <a:gd name="T21" fmla="*/ 0 h 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
                    <a:gd name="T34" fmla="*/ 0 h 3"/>
                    <a:gd name="T35" fmla="*/ 10 w 10"/>
                    <a:gd name="T36" fmla="*/ 3 h 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 h="3">
                      <a:moveTo>
                        <a:pt x="0" y="0"/>
                      </a:moveTo>
                      <a:lnTo>
                        <a:pt x="0" y="1"/>
                      </a:lnTo>
                      <a:lnTo>
                        <a:pt x="0" y="2"/>
                      </a:lnTo>
                      <a:lnTo>
                        <a:pt x="1" y="2"/>
                      </a:lnTo>
                      <a:lnTo>
                        <a:pt x="1" y="3"/>
                      </a:lnTo>
                      <a:lnTo>
                        <a:pt x="10" y="3"/>
                      </a:lnTo>
                      <a:lnTo>
                        <a:pt x="10" y="2"/>
                      </a:lnTo>
                      <a:lnTo>
                        <a:pt x="10" y="1"/>
                      </a:lnTo>
                      <a:lnTo>
                        <a:pt x="10"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289" name="Freeform 389"/>
                <p:cNvSpPr>
                  <a:spLocks/>
                </p:cNvSpPr>
                <p:nvPr/>
              </p:nvSpPr>
              <p:spPr bwMode="auto">
                <a:xfrm>
                  <a:off x="619" y="2154"/>
                  <a:ext cx="65" cy="79"/>
                </a:xfrm>
                <a:custGeom>
                  <a:avLst/>
                  <a:gdLst>
                    <a:gd name="T0" fmla="*/ 26 w 65"/>
                    <a:gd name="T1" fmla="*/ 1 h 79"/>
                    <a:gd name="T2" fmla="*/ 16 w 65"/>
                    <a:gd name="T3" fmla="*/ 6 h 79"/>
                    <a:gd name="T4" fmla="*/ 8 w 65"/>
                    <a:gd name="T5" fmla="*/ 15 h 79"/>
                    <a:gd name="T6" fmla="*/ 2 w 65"/>
                    <a:gd name="T7" fmla="*/ 27 h 79"/>
                    <a:gd name="T8" fmla="*/ 11 w 65"/>
                    <a:gd name="T9" fmla="*/ 34 h 79"/>
                    <a:gd name="T10" fmla="*/ 14 w 65"/>
                    <a:gd name="T11" fmla="*/ 25 h 79"/>
                    <a:gd name="T12" fmla="*/ 19 w 65"/>
                    <a:gd name="T13" fmla="*/ 19 h 79"/>
                    <a:gd name="T14" fmla="*/ 25 w 65"/>
                    <a:gd name="T15" fmla="*/ 14 h 79"/>
                    <a:gd name="T16" fmla="*/ 33 w 65"/>
                    <a:gd name="T17" fmla="*/ 13 h 79"/>
                    <a:gd name="T18" fmla="*/ 42 w 65"/>
                    <a:gd name="T19" fmla="*/ 15 h 79"/>
                    <a:gd name="T20" fmla="*/ 49 w 65"/>
                    <a:gd name="T21" fmla="*/ 20 h 79"/>
                    <a:gd name="T22" fmla="*/ 54 w 65"/>
                    <a:gd name="T23" fmla="*/ 29 h 79"/>
                    <a:gd name="T24" fmla="*/ 55 w 65"/>
                    <a:gd name="T25" fmla="*/ 40 h 79"/>
                    <a:gd name="T26" fmla="*/ 54 w 65"/>
                    <a:gd name="T27" fmla="*/ 51 h 79"/>
                    <a:gd name="T28" fmla="*/ 49 w 65"/>
                    <a:gd name="T29" fmla="*/ 60 h 79"/>
                    <a:gd name="T30" fmla="*/ 42 w 65"/>
                    <a:gd name="T31" fmla="*/ 65 h 79"/>
                    <a:gd name="T32" fmla="*/ 33 w 65"/>
                    <a:gd name="T33" fmla="*/ 68 h 79"/>
                    <a:gd name="T34" fmla="*/ 25 w 65"/>
                    <a:gd name="T35" fmla="*/ 65 h 79"/>
                    <a:gd name="T36" fmla="*/ 17 w 65"/>
                    <a:gd name="T37" fmla="*/ 60 h 79"/>
                    <a:gd name="T38" fmla="*/ 12 w 65"/>
                    <a:gd name="T39" fmla="*/ 52 h 79"/>
                    <a:gd name="T40" fmla="*/ 10 w 65"/>
                    <a:gd name="T41" fmla="*/ 41 h 79"/>
                    <a:gd name="T42" fmla="*/ 1 w 65"/>
                    <a:gd name="T43" fmla="*/ 49 h 79"/>
                    <a:gd name="T44" fmla="*/ 6 w 65"/>
                    <a:gd name="T45" fmla="*/ 62 h 79"/>
                    <a:gd name="T46" fmla="*/ 15 w 65"/>
                    <a:gd name="T47" fmla="*/ 73 h 79"/>
                    <a:gd name="T48" fmla="*/ 26 w 65"/>
                    <a:gd name="T49" fmla="*/ 78 h 79"/>
                    <a:gd name="T50" fmla="*/ 39 w 65"/>
                    <a:gd name="T51" fmla="*/ 78 h 79"/>
                    <a:gd name="T52" fmla="*/ 50 w 65"/>
                    <a:gd name="T53" fmla="*/ 72 h 79"/>
                    <a:gd name="T54" fmla="*/ 59 w 65"/>
                    <a:gd name="T55" fmla="*/ 62 h 79"/>
                    <a:gd name="T56" fmla="*/ 64 w 65"/>
                    <a:gd name="T57" fmla="*/ 48 h 79"/>
                    <a:gd name="T58" fmla="*/ 64 w 65"/>
                    <a:gd name="T59" fmla="*/ 31 h 79"/>
                    <a:gd name="T60" fmla="*/ 59 w 65"/>
                    <a:gd name="T61" fmla="*/ 17 h 79"/>
                    <a:gd name="T62" fmla="*/ 50 w 65"/>
                    <a:gd name="T63" fmla="*/ 7 h 79"/>
                    <a:gd name="T64" fmla="*/ 39 w 65"/>
                    <a:gd name="T65" fmla="*/ 1 h 7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65"/>
                    <a:gd name="T100" fmla="*/ 0 h 79"/>
                    <a:gd name="T101" fmla="*/ 65 w 65"/>
                    <a:gd name="T102" fmla="*/ 79 h 7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65" h="79">
                      <a:moveTo>
                        <a:pt x="33" y="0"/>
                      </a:moveTo>
                      <a:lnTo>
                        <a:pt x="26" y="1"/>
                      </a:lnTo>
                      <a:lnTo>
                        <a:pt x="21" y="2"/>
                      </a:lnTo>
                      <a:lnTo>
                        <a:pt x="16" y="6"/>
                      </a:lnTo>
                      <a:lnTo>
                        <a:pt x="11" y="10"/>
                      </a:lnTo>
                      <a:lnTo>
                        <a:pt x="8" y="15"/>
                      </a:lnTo>
                      <a:lnTo>
                        <a:pt x="4" y="20"/>
                      </a:lnTo>
                      <a:lnTo>
                        <a:pt x="2" y="27"/>
                      </a:lnTo>
                      <a:lnTo>
                        <a:pt x="1" y="34"/>
                      </a:lnTo>
                      <a:lnTo>
                        <a:pt x="11" y="34"/>
                      </a:lnTo>
                      <a:lnTo>
                        <a:pt x="12" y="30"/>
                      </a:lnTo>
                      <a:lnTo>
                        <a:pt x="14" y="25"/>
                      </a:lnTo>
                      <a:lnTo>
                        <a:pt x="16" y="22"/>
                      </a:lnTo>
                      <a:lnTo>
                        <a:pt x="19" y="19"/>
                      </a:lnTo>
                      <a:lnTo>
                        <a:pt x="22" y="16"/>
                      </a:lnTo>
                      <a:lnTo>
                        <a:pt x="25" y="14"/>
                      </a:lnTo>
                      <a:lnTo>
                        <a:pt x="29" y="13"/>
                      </a:lnTo>
                      <a:lnTo>
                        <a:pt x="33" y="13"/>
                      </a:lnTo>
                      <a:lnTo>
                        <a:pt x="37" y="13"/>
                      </a:lnTo>
                      <a:lnTo>
                        <a:pt x="42" y="15"/>
                      </a:lnTo>
                      <a:lnTo>
                        <a:pt x="46" y="17"/>
                      </a:lnTo>
                      <a:lnTo>
                        <a:pt x="49" y="20"/>
                      </a:lnTo>
                      <a:lnTo>
                        <a:pt x="52" y="25"/>
                      </a:lnTo>
                      <a:lnTo>
                        <a:pt x="54" y="29"/>
                      </a:lnTo>
                      <a:lnTo>
                        <a:pt x="55" y="34"/>
                      </a:lnTo>
                      <a:lnTo>
                        <a:pt x="55" y="40"/>
                      </a:lnTo>
                      <a:lnTo>
                        <a:pt x="55" y="46"/>
                      </a:lnTo>
                      <a:lnTo>
                        <a:pt x="54" y="51"/>
                      </a:lnTo>
                      <a:lnTo>
                        <a:pt x="52" y="55"/>
                      </a:lnTo>
                      <a:lnTo>
                        <a:pt x="49" y="60"/>
                      </a:lnTo>
                      <a:lnTo>
                        <a:pt x="46" y="63"/>
                      </a:lnTo>
                      <a:lnTo>
                        <a:pt x="42" y="65"/>
                      </a:lnTo>
                      <a:lnTo>
                        <a:pt x="37" y="67"/>
                      </a:lnTo>
                      <a:lnTo>
                        <a:pt x="33" y="68"/>
                      </a:lnTo>
                      <a:lnTo>
                        <a:pt x="29" y="67"/>
                      </a:lnTo>
                      <a:lnTo>
                        <a:pt x="25" y="65"/>
                      </a:lnTo>
                      <a:lnTo>
                        <a:pt x="21" y="63"/>
                      </a:lnTo>
                      <a:lnTo>
                        <a:pt x="17" y="60"/>
                      </a:lnTo>
                      <a:lnTo>
                        <a:pt x="15" y="56"/>
                      </a:lnTo>
                      <a:lnTo>
                        <a:pt x="12" y="52"/>
                      </a:lnTo>
                      <a:lnTo>
                        <a:pt x="11" y="46"/>
                      </a:lnTo>
                      <a:lnTo>
                        <a:pt x="10" y="41"/>
                      </a:lnTo>
                      <a:lnTo>
                        <a:pt x="0" y="41"/>
                      </a:lnTo>
                      <a:lnTo>
                        <a:pt x="1" y="49"/>
                      </a:lnTo>
                      <a:lnTo>
                        <a:pt x="3" y="56"/>
                      </a:lnTo>
                      <a:lnTo>
                        <a:pt x="6" y="62"/>
                      </a:lnTo>
                      <a:lnTo>
                        <a:pt x="10" y="68"/>
                      </a:lnTo>
                      <a:lnTo>
                        <a:pt x="15" y="73"/>
                      </a:lnTo>
                      <a:lnTo>
                        <a:pt x="20" y="76"/>
                      </a:lnTo>
                      <a:lnTo>
                        <a:pt x="26" y="78"/>
                      </a:lnTo>
                      <a:lnTo>
                        <a:pt x="33" y="79"/>
                      </a:lnTo>
                      <a:lnTo>
                        <a:pt x="39" y="78"/>
                      </a:lnTo>
                      <a:lnTo>
                        <a:pt x="45" y="76"/>
                      </a:lnTo>
                      <a:lnTo>
                        <a:pt x="50" y="72"/>
                      </a:lnTo>
                      <a:lnTo>
                        <a:pt x="55" y="67"/>
                      </a:lnTo>
                      <a:lnTo>
                        <a:pt x="59" y="62"/>
                      </a:lnTo>
                      <a:lnTo>
                        <a:pt x="62" y="55"/>
                      </a:lnTo>
                      <a:lnTo>
                        <a:pt x="64" y="48"/>
                      </a:lnTo>
                      <a:lnTo>
                        <a:pt x="65" y="39"/>
                      </a:lnTo>
                      <a:lnTo>
                        <a:pt x="64" y="31"/>
                      </a:lnTo>
                      <a:lnTo>
                        <a:pt x="62" y="24"/>
                      </a:lnTo>
                      <a:lnTo>
                        <a:pt x="59" y="17"/>
                      </a:lnTo>
                      <a:lnTo>
                        <a:pt x="55" y="12"/>
                      </a:lnTo>
                      <a:lnTo>
                        <a:pt x="50" y="7"/>
                      </a:lnTo>
                      <a:lnTo>
                        <a:pt x="45" y="3"/>
                      </a:lnTo>
                      <a:lnTo>
                        <a:pt x="39" y="1"/>
                      </a:lnTo>
                      <a:lnTo>
                        <a:pt x="3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290" name="Freeform 390"/>
                <p:cNvSpPr>
                  <a:spLocks/>
                </p:cNvSpPr>
                <p:nvPr/>
              </p:nvSpPr>
              <p:spPr bwMode="auto">
                <a:xfrm>
                  <a:off x="619" y="2188"/>
                  <a:ext cx="11" cy="7"/>
                </a:xfrm>
                <a:custGeom>
                  <a:avLst/>
                  <a:gdLst>
                    <a:gd name="T0" fmla="*/ 10 w 11"/>
                    <a:gd name="T1" fmla="*/ 6 h 7"/>
                    <a:gd name="T2" fmla="*/ 10 w 11"/>
                    <a:gd name="T3" fmla="*/ 4 h 7"/>
                    <a:gd name="T4" fmla="*/ 10 w 11"/>
                    <a:gd name="T5" fmla="*/ 3 h 7"/>
                    <a:gd name="T6" fmla="*/ 10 w 11"/>
                    <a:gd name="T7" fmla="*/ 2 h 7"/>
                    <a:gd name="T8" fmla="*/ 11 w 11"/>
                    <a:gd name="T9" fmla="*/ 0 h 7"/>
                    <a:gd name="T10" fmla="*/ 1 w 11"/>
                    <a:gd name="T11" fmla="*/ 0 h 7"/>
                    <a:gd name="T12" fmla="*/ 1 w 11"/>
                    <a:gd name="T13" fmla="*/ 2 h 7"/>
                    <a:gd name="T14" fmla="*/ 1 w 11"/>
                    <a:gd name="T15" fmla="*/ 3 h 7"/>
                    <a:gd name="T16" fmla="*/ 0 w 11"/>
                    <a:gd name="T17" fmla="*/ 4 h 7"/>
                    <a:gd name="T18" fmla="*/ 0 w 11"/>
                    <a:gd name="T19" fmla="*/ 5 h 7"/>
                    <a:gd name="T20" fmla="*/ 0 w 11"/>
                    <a:gd name="T21" fmla="*/ 6 h 7"/>
                    <a:gd name="T22" fmla="*/ 0 w 11"/>
                    <a:gd name="T23" fmla="*/ 6 h 7"/>
                    <a:gd name="T24" fmla="*/ 0 w 11"/>
                    <a:gd name="T25" fmla="*/ 6 h 7"/>
                    <a:gd name="T26" fmla="*/ 0 w 11"/>
                    <a:gd name="T27" fmla="*/ 7 h 7"/>
                    <a:gd name="T28" fmla="*/ 10 w 11"/>
                    <a:gd name="T29" fmla="*/ 7 h 7"/>
                    <a:gd name="T30" fmla="*/ 10 w 11"/>
                    <a:gd name="T31" fmla="*/ 7 h 7"/>
                    <a:gd name="T32" fmla="*/ 10 w 11"/>
                    <a:gd name="T33" fmla="*/ 6 h 7"/>
                    <a:gd name="T34" fmla="*/ 10 w 11"/>
                    <a:gd name="T35" fmla="*/ 6 h 7"/>
                    <a:gd name="T36" fmla="*/ 10 w 11"/>
                    <a:gd name="T37" fmla="*/ 6 h 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1"/>
                    <a:gd name="T58" fmla="*/ 0 h 7"/>
                    <a:gd name="T59" fmla="*/ 11 w 11"/>
                    <a:gd name="T60" fmla="*/ 7 h 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1" h="7">
                      <a:moveTo>
                        <a:pt x="10" y="6"/>
                      </a:moveTo>
                      <a:lnTo>
                        <a:pt x="10" y="4"/>
                      </a:lnTo>
                      <a:lnTo>
                        <a:pt x="10" y="3"/>
                      </a:lnTo>
                      <a:lnTo>
                        <a:pt x="10" y="2"/>
                      </a:lnTo>
                      <a:lnTo>
                        <a:pt x="11" y="0"/>
                      </a:lnTo>
                      <a:lnTo>
                        <a:pt x="1" y="0"/>
                      </a:lnTo>
                      <a:lnTo>
                        <a:pt x="1" y="2"/>
                      </a:lnTo>
                      <a:lnTo>
                        <a:pt x="1" y="3"/>
                      </a:lnTo>
                      <a:lnTo>
                        <a:pt x="0" y="4"/>
                      </a:lnTo>
                      <a:lnTo>
                        <a:pt x="0" y="5"/>
                      </a:lnTo>
                      <a:lnTo>
                        <a:pt x="0" y="6"/>
                      </a:lnTo>
                      <a:lnTo>
                        <a:pt x="0" y="7"/>
                      </a:lnTo>
                      <a:lnTo>
                        <a:pt x="10" y="7"/>
                      </a:lnTo>
                      <a:lnTo>
                        <a:pt x="1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291" name="Freeform 391"/>
                <p:cNvSpPr>
                  <a:spLocks/>
                </p:cNvSpPr>
                <p:nvPr/>
              </p:nvSpPr>
              <p:spPr bwMode="auto">
                <a:xfrm>
                  <a:off x="633" y="2165"/>
                  <a:ext cx="21" cy="47"/>
                </a:xfrm>
                <a:custGeom>
                  <a:avLst/>
                  <a:gdLst>
                    <a:gd name="T0" fmla="*/ 17 w 21"/>
                    <a:gd name="T1" fmla="*/ 29 h 47"/>
                    <a:gd name="T2" fmla="*/ 17 w 21"/>
                    <a:gd name="T3" fmla="*/ 24 h 47"/>
                    <a:gd name="T4" fmla="*/ 17 w 21"/>
                    <a:gd name="T5" fmla="*/ 14 h 47"/>
                    <a:gd name="T6" fmla="*/ 17 w 21"/>
                    <a:gd name="T7" fmla="*/ 5 h 47"/>
                    <a:gd name="T8" fmla="*/ 17 w 21"/>
                    <a:gd name="T9" fmla="*/ 0 h 47"/>
                    <a:gd name="T10" fmla="*/ 20 w 21"/>
                    <a:gd name="T11" fmla="*/ 29 h 47"/>
                    <a:gd name="T12" fmla="*/ 21 w 21"/>
                    <a:gd name="T13" fmla="*/ 31 h 47"/>
                    <a:gd name="T14" fmla="*/ 0 w 21"/>
                    <a:gd name="T15" fmla="*/ 47 h 47"/>
                    <a:gd name="T16" fmla="*/ 17 w 21"/>
                    <a:gd name="T17" fmla="*/ 29 h 4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1"/>
                    <a:gd name="T28" fmla="*/ 0 h 47"/>
                    <a:gd name="T29" fmla="*/ 21 w 21"/>
                    <a:gd name="T30" fmla="*/ 47 h 4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1" h="47">
                      <a:moveTo>
                        <a:pt x="17" y="29"/>
                      </a:moveTo>
                      <a:lnTo>
                        <a:pt x="17" y="24"/>
                      </a:lnTo>
                      <a:lnTo>
                        <a:pt x="17" y="14"/>
                      </a:lnTo>
                      <a:lnTo>
                        <a:pt x="17" y="5"/>
                      </a:lnTo>
                      <a:lnTo>
                        <a:pt x="17" y="0"/>
                      </a:lnTo>
                      <a:lnTo>
                        <a:pt x="20" y="29"/>
                      </a:lnTo>
                      <a:lnTo>
                        <a:pt x="21" y="31"/>
                      </a:lnTo>
                      <a:lnTo>
                        <a:pt x="0" y="47"/>
                      </a:lnTo>
                      <a:lnTo>
                        <a:pt x="17" y="2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292" name="Freeform 392"/>
                <p:cNvSpPr>
                  <a:spLocks/>
                </p:cNvSpPr>
                <p:nvPr/>
              </p:nvSpPr>
              <p:spPr bwMode="auto">
                <a:xfrm>
                  <a:off x="624" y="2141"/>
                  <a:ext cx="21" cy="20"/>
                </a:xfrm>
                <a:custGeom>
                  <a:avLst/>
                  <a:gdLst>
                    <a:gd name="T0" fmla="*/ 0 w 21"/>
                    <a:gd name="T1" fmla="*/ 20 h 20"/>
                    <a:gd name="T2" fmla="*/ 0 w 21"/>
                    <a:gd name="T3" fmla="*/ 19 h 20"/>
                    <a:gd name="T4" fmla="*/ 0 w 21"/>
                    <a:gd name="T5" fmla="*/ 15 h 20"/>
                    <a:gd name="T6" fmla="*/ 1 w 21"/>
                    <a:gd name="T7" fmla="*/ 10 h 20"/>
                    <a:gd name="T8" fmla="*/ 3 w 21"/>
                    <a:gd name="T9" fmla="*/ 5 h 20"/>
                    <a:gd name="T10" fmla="*/ 5 w 21"/>
                    <a:gd name="T11" fmla="*/ 2 h 20"/>
                    <a:gd name="T12" fmla="*/ 9 w 21"/>
                    <a:gd name="T13" fmla="*/ 0 h 20"/>
                    <a:gd name="T14" fmla="*/ 14 w 21"/>
                    <a:gd name="T15" fmla="*/ 2 h 20"/>
                    <a:gd name="T16" fmla="*/ 21 w 21"/>
                    <a:gd name="T17" fmla="*/ 7 h 20"/>
                    <a:gd name="T18" fmla="*/ 21 w 21"/>
                    <a:gd name="T19" fmla="*/ 11 h 20"/>
                    <a:gd name="T20" fmla="*/ 21 w 21"/>
                    <a:gd name="T21" fmla="*/ 10 h 20"/>
                    <a:gd name="T22" fmla="*/ 19 w 21"/>
                    <a:gd name="T23" fmla="*/ 9 h 20"/>
                    <a:gd name="T24" fmla="*/ 17 w 21"/>
                    <a:gd name="T25" fmla="*/ 8 h 20"/>
                    <a:gd name="T26" fmla="*/ 15 w 21"/>
                    <a:gd name="T27" fmla="*/ 6 h 20"/>
                    <a:gd name="T28" fmla="*/ 12 w 21"/>
                    <a:gd name="T29" fmla="*/ 5 h 20"/>
                    <a:gd name="T30" fmla="*/ 10 w 21"/>
                    <a:gd name="T31" fmla="*/ 5 h 20"/>
                    <a:gd name="T32" fmla="*/ 7 w 21"/>
                    <a:gd name="T33" fmla="*/ 7 h 20"/>
                    <a:gd name="T34" fmla="*/ 5 w 21"/>
                    <a:gd name="T35" fmla="*/ 9 h 20"/>
                    <a:gd name="T36" fmla="*/ 0 w 21"/>
                    <a:gd name="T37" fmla="*/ 20 h 2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1"/>
                    <a:gd name="T58" fmla="*/ 0 h 20"/>
                    <a:gd name="T59" fmla="*/ 21 w 21"/>
                    <a:gd name="T60" fmla="*/ 20 h 20"/>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1" h="20">
                      <a:moveTo>
                        <a:pt x="0" y="20"/>
                      </a:moveTo>
                      <a:lnTo>
                        <a:pt x="0" y="19"/>
                      </a:lnTo>
                      <a:lnTo>
                        <a:pt x="0" y="15"/>
                      </a:lnTo>
                      <a:lnTo>
                        <a:pt x="1" y="10"/>
                      </a:lnTo>
                      <a:lnTo>
                        <a:pt x="3" y="5"/>
                      </a:lnTo>
                      <a:lnTo>
                        <a:pt x="5" y="2"/>
                      </a:lnTo>
                      <a:lnTo>
                        <a:pt x="9" y="0"/>
                      </a:lnTo>
                      <a:lnTo>
                        <a:pt x="14" y="2"/>
                      </a:lnTo>
                      <a:lnTo>
                        <a:pt x="21" y="7"/>
                      </a:lnTo>
                      <a:lnTo>
                        <a:pt x="21" y="11"/>
                      </a:lnTo>
                      <a:lnTo>
                        <a:pt x="21" y="10"/>
                      </a:lnTo>
                      <a:lnTo>
                        <a:pt x="19" y="9"/>
                      </a:lnTo>
                      <a:lnTo>
                        <a:pt x="17" y="8"/>
                      </a:lnTo>
                      <a:lnTo>
                        <a:pt x="15" y="6"/>
                      </a:lnTo>
                      <a:lnTo>
                        <a:pt x="12" y="5"/>
                      </a:lnTo>
                      <a:lnTo>
                        <a:pt x="10" y="5"/>
                      </a:lnTo>
                      <a:lnTo>
                        <a:pt x="7" y="7"/>
                      </a:lnTo>
                      <a:lnTo>
                        <a:pt x="5" y="9"/>
                      </a:lnTo>
                      <a:lnTo>
                        <a:pt x="0"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293" name="Freeform 393"/>
                <p:cNvSpPr>
                  <a:spLocks/>
                </p:cNvSpPr>
                <p:nvPr/>
              </p:nvSpPr>
              <p:spPr bwMode="auto">
                <a:xfrm>
                  <a:off x="624" y="2149"/>
                  <a:ext cx="22" cy="10"/>
                </a:xfrm>
                <a:custGeom>
                  <a:avLst/>
                  <a:gdLst>
                    <a:gd name="T0" fmla="*/ 0 w 22"/>
                    <a:gd name="T1" fmla="*/ 6 h 10"/>
                    <a:gd name="T2" fmla="*/ 1 w 22"/>
                    <a:gd name="T3" fmla="*/ 6 h 10"/>
                    <a:gd name="T4" fmla="*/ 3 w 22"/>
                    <a:gd name="T5" fmla="*/ 6 h 10"/>
                    <a:gd name="T6" fmla="*/ 6 w 22"/>
                    <a:gd name="T7" fmla="*/ 7 h 10"/>
                    <a:gd name="T8" fmla="*/ 9 w 22"/>
                    <a:gd name="T9" fmla="*/ 7 h 10"/>
                    <a:gd name="T10" fmla="*/ 13 w 22"/>
                    <a:gd name="T11" fmla="*/ 6 h 10"/>
                    <a:gd name="T12" fmla="*/ 16 w 22"/>
                    <a:gd name="T13" fmla="*/ 5 h 10"/>
                    <a:gd name="T14" fmla="*/ 19 w 22"/>
                    <a:gd name="T15" fmla="*/ 3 h 10"/>
                    <a:gd name="T16" fmla="*/ 22 w 22"/>
                    <a:gd name="T17" fmla="*/ 0 h 10"/>
                    <a:gd name="T18" fmla="*/ 21 w 22"/>
                    <a:gd name="T19" fmla="*/ 0 h 10"/>
                    <a:gd name="T20" fmla="*/ 20 w 22"/>
                    <a:gd name="T21" fmla="*/ 3 h 10"/>
                    <a:gd name="T22" fmla="*/ 18 w 22"/>
                    <a:gd name="T23" fmla="*/ 5 h 10"/>
                    <a:gd name="T24" fmla="*/ 16 w 22"/>
                    <a:gd name="T25" fmla="*/ 7 h 10"/>
                    <a:gd name="T26" fmla="*/ 12 w 22"/>
                    <a:gd name="T27" fmla="*/ 9 h 10"/>
                    <a:gd name="T28" fmla="*/ 9 w 22"/>
                    <a:gd name="T29" fmla="*/ 10 h 10"/>
                    <a:gd name="T30" fmla="*/ 5 w 22"/>
                    <a:gd name="T31" fmla="*/ 9 h 10"/>
                    <a:gd name="T32" fmla="*/ 0 w 22"/>
                    <a:gd name="T33" fmla="*/ 6 h 1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2"/>
                    <a:gd name="T52" fmla="*/ 0 h 10"/>
                    <a:gd name="T53" fmla="*/ 22 w 22"/>
                    <a:gd name="T54" fmla="*/ 10 h 1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2" h="10">
                      <a:moveTo>
                        <a:pt x="0" y="6"/>
                      </a:moveTo>
                      <a:lnTo>
                        <a:pt x="1" y="6"/>
                      </a:lnTo>
                      <a:lnTo>
                        <a:pt x="3" y="6"/>
                      </a:lnTo>
                      <a:lnTo>
                        <a:pt x="6" y="7"/>
                      </a:lnTo>
                      <a:lnTo>
                        <a:pt x="9" y="7"/>
                      </a:lnTo>
                      <a:lnTo>
                        <a:pt x="13" y="6"/>
                      </a:lnTo>
                      <a:lnTo>
                        <a:pt x="16" y="5"/>
                      </a:lnTo>
                      <a:lnTo>
                        <a:pt x="19" y="3"/>
                      </a:lnTo>
                      <a:lnTo>
                        <a:pt x="22" y="0"/>
                      </a:lnTo>
                      <a:lnTo>
                        <a:pt x="21" y="0"/>
                      </a:lnTo>
                      <a:lnTo>
                        <a:pt x="20" y="3"/>
                      </a:lnTo>
                      <a:lnTo>
                        <a:pt x="18" y="5"/>
                      </a:lnTo>
                      <a:lnTo>
                        <a:pt x="16" y="7"/>
                      </a:lnTo>
                      <a:lnTo>
                        <a:pt x="12" y="9"/>
                      </a:lnTo>
                      <a:lnTo>
                        <a:pt x="9" y="10"/>
                      </a:lnTo>
                      <a:lnTo>
                        <a:pt x="5" y="9"/>
                      </a:lnTo>
                      <a:lnTo>
                        <a:pt x="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294" name="Freeform 394"/>
                <p:cNvSpPr>
                  <a:spLocks/>
                </p:cNvSpPr>
                <p:nvPr/>
              </p:nvSpPr>
              <p:spPr bwMode="auto">
                <a:xfrm>
                  <a:off x="656" y="2140"/>
                  <a:ext cx="24" cy="17"/>
                </a:xfrm>
                <a:custGeom>
                  <a:avLst/>
                  <a:gdLst>
                    <a:gd name="T0" fmla="*/ 0 w 24"/>
                    <a:gd name="T1" fmla="*/ 10 h 17"/>
                    <a:gd name="T2" fmla="*/ 1 w 24"/>
                    <a:gd name="T3" fmla="*/ 10 h 17"/>
                    <a:gd name="T4" fmla="*/ 3 w 24"/>
                    <a:gd name="T5" fmla="*/ 7 h 17"/>
                    <a:gd name="T6" fmla="*/ 7 w 24"/>
                    <a:gd name="T7" fmla="*/ 4 h 17"/>
                    <a:gd name="T8" fmla="*/ 11 w 24"/>
                    <a:gd name="T9" fmla="*/ 1 h 17"/>
                    <a:gd name="T10" fmla="*/ 15 w 24"/>
                    <a:gd name="T11" fmla="*/ 0 h 17"/>
                    <a:gd name="T12" fmla="*/ 19 w 24"/>
                    <a:gd name="T13" fmla="*/ 2 h 17"/>
                    <a:gd name="T14" fmla="*/ 22 w 24"/>
                    <a:gd name="T15" fmla="*/ 6 h 17"/>
                    <a:gd name="T16" fmla="*/ 24 w 24"/>
                    <a:gd name="T17" fmla="*/ 15 h 17"/>
                    <a:gd name="T18" fmla="*/ 23 w 24"/>
                    <a:gd name="T19" fmla="*/ 17 h 17"/>
                    <a:gd name="T20" fmla="*/ 22 w 24"/>
                    <a:gd name="T21" fmla="*/ 17 h 17"/>
                    <a:gd name="T22" fmla="*/ 22 w 24"/>
                    <a:gd name="T23" fmla="*/ 15 h 17"/>
                    <a:gd name="T24" fmla="*/ 21 w 24"/>
                    <a:gd name="T25" fmla="*/ 12 h 17"/>
                    <a:gd name="T26" fmla="*/ 20 w 24"/>
                    <a:gd name="T27" fmla="*/ 10 h 17"/>
                    <a:gd name="T28" fmla="*/ 18 w 24"/>
                    <a:gd name="T29" fmla="*/ 8 h 17"/>
                    <a:gd name="T30" fmla="*/ 16 w 24"/>
                    <a:gd name="T31" fmla="*/ 6 h 17"/>
                    <a:gd name="T32" fmla="*/ 14 w 24"/>
                    <a:gd name="T33" fmla="*/ 5 h 17"/>
                    <a:gd name="T34" fmla="*/ 11 w 24"/>
                    <a:gd name="T35" fmla="*/ 6 h 17"/>
                    <a:gd name="T36" fmla="*/ 0 w 24"/>
                    <a:gd name="T37" fmla="*/ 10 h 1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4"/>
                    <a:gd name="T58" fmla="*/ 0 h 17"/>
                    <a:gd name="T59" fmla="*/ 24 w 24"/>
                    <a:gd name="T60" fmla="*/ 17 h 1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4" h="17">
                      <a:moveTo>
                        <a:pt x="0" y="10"/>
                      </a:moveTo>
                      <a:lnTo>
                        <a:pt x="1" y="10"/>
                      </a:lnTo>
                      <a:lnTo>
                        <a:pt x="3" y="7"/>
                      </a:lnTo>
                      <a:lnTo>
                        <a:pt x="7" y="4"/>
                      </a:lnTo>
                      <a:lnTo>
                        <a:pt x="11" y="1"/>
                      </a:lnTo>
                      <a:lnTo>
                        <a:pt x="15" y="0"/>
                      </a:lnTo>
                      <a:lnTo>
                        <a:pt x="19" y="2"/>
                      </a:lnTo>
                      <a:lnTo>
                        <a:pt x="22" y="6"/>
                      </a:lnTo>
                      <a:lnTo>
                        <a:pt x="24" y="15"/>
                      </a:lnTo>
                      <a:lnTo>
                        <a:pt x="23" y="17"/>
                      </a:lnTo>
                      <a:lnTo>
                        <a:pt x="22" y="17"/>
                      </a:lnTo>
                      <a:lnTo>
                        <a:pt x="22" y="15"/>
                      </a:lnTo>
                      <a:lnTo>
                        <a:pt x="21" y="12"/>
                      </a:lnTo>
                      <a:lnTo>
                        <a:pt x="20" y="10"/>
                      </a:lnTo>
                      <a:lnTo>
                        <a:pt x="18" y="8"/>
                      </a:lnTo>
                      <a:lnTo>
                        <a:pt x="16" y="6"/>
                      </a:lnTo>
                      <a:lnTo>
                        <a:pt x="14" y="5"/>
                      </a:lnTo>
                      <a:lnTo>
                        <a:pt x="11" y="6"/>
                      </a:lnTo>
                      <a:lnTo>
                        <a:pt x="0"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295" name="Freeform 395"/>
                <p:cNvSpPr>
                  <a:spLocks/>
                </p:cNvSpPr>
                <p:nvPr/>
              </p:nvSpPr>
              <p:spPr bwMode="auto">
                <a:xfrm>
                  <a:off x="661" y="2145"/>
                  <a:ext cx="20" cy="12"/>
                </a:xfrm>
                <a:custGeom>
                  <a:avLst/>
                  <a:gdLst>
                    <a:gd name="T0" fmla="*/ 0 w 20"/>
                    <a:gd name="T1" fmla="*/ 0 h 12"/>
                    <a:gd name="T2" fmla="*/ 0 w 20"/>
                    <a:gd name="T3" fmla="*/ 1 h 12"/>
                    <a:gd name="T4" fmla="*/ 2 w 20"/>
                    <a:gd name="T5" fmla="*/ 3 h 12"/>
                    <a:gd name="T6" fmla="*/ 4 w 20"/>
                    <a:gd name="T7" fmla="*/ 5 h 12"/>
                    <a:gd name="T8" fmla="*/ 7 w 20"/>
                    <a:gd name="T9" fmla="*/ 7 h 12"/>
                    <a:gd name="T10" fmla="*/ 10 w 20"/>
                    <a:gd name="T11" fmla="*/ 9 h 12"/>
                    <a:gd name="T12" fmla="*/ 13 w 20"/>
                    <a:gd name="T13" fmla="*/ 11 h 12"/>
                    <a:gd name="T14" fmla="*/ 17 w 20"/>
                    <a:gd name="T15" fmla="*/ 12 h 12"/>
                    <a:gd name="T16" fmla="*/ 20 w 20"/>
                    <a:gd name="T17" fmla="*/ 11 h 12"/>
                    <a:gd name="T18" fmla="*/ 19 w 20"/>
                    <a:gd name="T19" fmla="*/ 11 h 12"/>
                    <a:gd name="T20" fmla="*/ 17 w 20"/>
                    <a:gd name="T21" fmla="*/ 12 h 12"/>
                    <a:gd name="T22" fmla="*/ 14 w 20"/>
                    <a:gd name="T23" fmla="*/ 12 h 12"/>
                    <a:gd name="T24" fmla="*/ 11 w 20"/>
                    <a:gd name="T25" fmla="*/ 12 h 12"/>
                    <a:gd name="T26" fmla="*/ 8 w 20"/>
                    <a:gd name="T27" fmla="*/ 11 h 12"/>
                    <a:gd name="T28" fmla="*/ 4 w 20"/>
                    <a:gd name="T29" fmla="*/ 10 h 12"/>
                    <a:gd name="T30" fmla="*/ 2 w 20"/>
                    <a:gd name="T31" fmla="*/ 6 h 12"/>
                    <a:gd name="T32" fmla="*/ 0 w 20"/>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0"/>
                    <a:gd name="T52" fmla="*/ 0 h 12"/>
                    <a:gd name="T53" fmla="*/ 20 w 2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0" h="12">
                      <a:moveTo>
                        <a:pt x="0" y="0"/>
                      </a:moveTo>
                      <a:lnTo>
                        <a:pt x="0" y="1"/>
                      </a:lnTo>
                      <a:lnTo>
                        <a:pt x="2" y="3"/>
                      </a:lnTo>
                      <a:lnTo>
                        <a:pt x="4" y="5"/>
                      </a:lnTo>
                      <a:lnTo>
                        <a:pt x="7" y="7"/>
                      </a:lnTo>
                      <a:lnTo>
                        <a:pt x="10" y="9"/>
                      </a:lnTo>
                      <a:lnTo>
                        <a:pt x="13" y="11"/>
                      </a:lnTo>
                      <a:lnTo>
                        <a:pt x="17" y="12"/>
                      </a:lnTo>
                      <a:lnTo>
                        <a:pt x="20" y="11"/>
                      </a:lnTo>
                      <a:lnTo>
                        <a:pt x="19" y="11"/>
                      </a:lnTo>
                      <a:lnTo>
                        <a:pt x="17" y="12"/>
                      </a:lnTo>
                      <a:lnTo>
                        <a:pt x="14" y="12"/>
                      </a:lnTo>
                      <a:lnTo>
                        <a:pt x="11" y="12"/>
                      </a:lnTo>
                      <a:lnTo>
                        <a:pt x="8" y="11"/>
                      </a:lnTo>
                      <a:lnTo>
                        <a:pt x="4" y="10"/>
                      </a:lnTo>
                      <a:lnTo>
                        <a:pt x="2" y="6"/>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296" name="Freeform 396"/>
                <p:cNvSpPr>
                  <a:spLocks/>
                </p:cNvSpPr>
                <p:nvPr/>
              </p:nvSpPr>
              <p:spPr bwMode="auto">
                <a:xfrm>
                  <a:off x="634" y="2227"/>
                  <a:ext cx="9" cy="18"/>
                </a:xfrm>
                <a:custGeom>
                  <a:avLst/>
                  <a:gdLst>
                    <a:gd name="T0" fmla="*/ 2 w 9"/>
                    <a:gd name="T1" fmla="*/ 0 h 18"/>
                    <a:gd name="T2" fmla="*/ 2 w 9"/>
                    <a:gd name="T3" fmla="*/ 3 h 18"/>
                    <a:gd name="T4" fmla="*/ 1 w 9"/>
                    <a:gd name="T5" fmla="*/ 10 h 18"/>
                    <a:gd name="T6" fmla="*/ 0 w 9"/>
                    <a:gd name="T7" fmla="*/ 16 h 18"/>
                    <a:gd name="T8" fmla="*/ 0 w 9"/>
                    <a:gd name="T9" fmla="*/ 18 h 18"/>
                    <a:gd name="T10" fmla="*/ 1 w 9"/>
                    <a:gd name="T11" fmla="*/ 17 h 18"/>
                    <a:gd name="T12" fmla="*/ 2 w 9"/>
                    <a:gd name="T13" fmla="*/ 15 h 18"/>
                    <a:gd name="T14" fmla="*/ 4 w 9"/>
                    <a:gd name="T15" fmla="*/ 13 h 18"/>
                    <a:gd name="T16" fmla="*/ 5 w 9"/>
                    <a:gd name="T17" fmla="*/ 10 h 18"/>
                    <a:gd name="T18" fmla="*/ 7 w 9"/>
                    <a:gd name="T19" fmla="*/ 8 h 18"/>
                    <a:gd name="T20" fmla="*/ 8 w 9"/>
                    <a:gd name="T21" fmla="*/ 5 h 18"/>
                    <a:gd name="T22" fmla="*/ 9 w 9"/>
                    <a:gd name="T23" fmla="*/ 4 h 18"/>
                    <a:gd name="T24" fmla="*/ 9 w 9"/>
                    <a:gd name="T25" fmla="*/ 3 h 18"/>
                    <a:gd name="T26" fmla="*/ 2 w 9"/>
                    <a:gd name="T27" fmla="*/ 0 h 1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
                    <a:gd name="T43" fmla="*/ 0 h 18"/>
                    <a:gd name="T44" fmla="*/ 9 w 9"/>
                    <a:gd name="T45" fmla="*/ 18 h 1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 h="18">
                      <a:moveTo>
                        <a:pt x="2" y="0"/>
                      </a:moveTo>
                      <a:lnTo>
                        <a:pt x="2" y="3"/>
                      </a:lnTo>
                      <a:lnTo>
                        <a:pt x="1" y="10"/>
                      </a:lnTo>
                      <a:lnTo>
                        <a:pt x="0" y="16"/>
                      </a:lnTo>
                      <a:lnTo>
                        <a:pt x="0" y="18"/>
                      </a:lnTo>
                      <a:lnTo>
                        <a:pt x="1" y="17"/>
                      </a:lnTo>
                      <a:lnTo>
                        <a:pt x="2" y="15"/>
                      </a:lnTo>
                      <a:lnTo>
                        <a:pt x="4" y="13"/>
                      </a:lnTo>
                      <a:lnTo>
                        <a:pt x="5" y="10"/>
                      </a:lnTo>
                      <a:lnTo>
                        <a:pt x="7" y="8"/>
                      </a:lnTo>
                      <a:lnTo>
                        <a:pt x="8" y="5"/>
                      </a:lnTo>
                      <a:lnTo>
                        <a:pt x="9" y="4"/>
                      </a:lnTo>
                      <a:lnTo>
                        <a:pt x="9" y="3"/>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297" name="Freeform 397"/>
                <p:cNvSpPr>
                  <a:spLocks/>
                </p:cNvSpPr>
                <p:nvPr/>
              </p:nvSpPr>
              <p:spPr bwMode="auto">
                <a:xfrm>
                  <a:off x="672" y="2213"/>
                  <a:ext cx="12" cy="17"/>
                </a:xfrm>
                <a:custGeom>
                  <a:avLst/>
                  <a:gdLst>
                    <a:gd name="T0" fmla="*/ 0 w 12"/>
                    <a:gd name="T1" fmla="*/ 6 h 17"/>
                    <a:gd name="T2" fmla="*/ 0 w 12"/>
                    <a:gd name="T3" fmla="*/ 7 h 17"/>
                    <a:gd name="T4" fmla="*/ 2 w 12"/>
                    <a:gd name="T5" fmla="*/ 8 h 17"/>
                    <a:gd name="T6" fmla="*/ 3 w 12"/>
                    <a:gd name="T7" fmla="*/ 10 h 17"/>
                    <a:gd name="T8" fmla="*/ 6 w 12"/>
                    <a:gd name="T9" fmla="*/ 13 h 17"/>
                    <a:gd name="T10" fmla="*/ 8 w 12"/>
                    <a:gd name="T11" fmla="*/ 15 h 17"/>
                    <a:gd name="T12" fmla="*/ 10 w 12"/>
                    <a:gd name="T13" fmla="*/ 16 h 17"/>
                    <a:gd name="T14" fmla="*/ 11 w 12"/>
                    <a:gd name="T15" fmla="*/ 17 h 17"/>
                    <a:gd name="T16" fmla="*/ 12 w 12"/>
                    <a:gd name="T17" fmla="*/ 17 h 17"/>
                    <a:gd name="T18" fmla="*/ 11 w 12"/>
                    <a:gd name="T19" fmla="*/ 14 h 17"/>
                    <a:gd name="T20" fmla="*/ 9 w 12"/>
                    <a:gd name="T21" fmla="*/ 8 h 17"/>
                    <a:gd name="T22" fmla="*/ 7 w 12"/>
                    <a:gd name="T23" fmla="*/ 2 h 17"/>
                    <a:gd name="T24" fmla="*/ 6 w 12"/>
                    <a:gd name="T25" fmla="*/ 0 h 17"/>
                    <a:gd name="T26" fmla="*/ 0 w 12"/>
                    <a:gd name="T27" fmla="*/ 6 h 1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2"/>
                    <a:gd name="T43" fmla="*/ 0 h 17"/>
                    <a:gd name="T44" fmla="*/ 12 w 12"/>
                    <a:gd name="T45" fmla="*/ 17 h 1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2" h="17">
                      <a:moveTo>
                        <a:pt x="0" y="6"/>
                      </a:moveTo>
                      <a:lnTo>
                        <a:pt x="0" y="7"/>
                      </a:lnTo>
                      <a:lnTo>
                        <a:pt x="2" y="8"/>
                      </a:lnTo>
                      <a:lnTo>
                        <a:pt x="3" y="10"/>
                      </a:lnTo>
                      <a:lnTo>
                        <a:pt x="6" y="13"/>
                      </a:lnTo>
                      <a:lnTo>
                        <a:pt x="8" y="15"/>
                      </a:lnTo>
                      <a:lnTo>
                        <a:pt x="10" y="16"/>
                      </a:lnTo>
                      <a:lnTo>
                        <a:pt x="11" y="17"/>
                      </a:lnTo>
                      <a:lnTo>
                        <a:pt x="12" y="17"/>
                      </a:lnTo>
                      <a:lnTo>
                        <a:pt x="11" y="14"/>
                      </a:lnTo>
                      <a:lnTo>
                        <a:pt x="9" y="8"/>
                      </a:lnTo>
                      <a:lnTo>
                        <a:pt x="7" y="2"/>
                      </a:lnTo>
                      <a:lnTo>
                        <a:pt x="6" y="0"/>
                      </a:lnTo>
                      <a:lnTo>
                        <a:pt x="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298" name="Freeform 398"/>
                <p:cNvSpPr>
                  <a:spLocks/>
                </p:cNvSpPr>
                <p:nvPr/>
              </p:nvSpPr>
              <p:spPr bwMode="auto">
                <a:xfrm>
                  <a:off x="630" y="2135"/>
                  <a:ext cx="4" cy="7"/>
                </a:xfrm>
                <a:custGeom>
                  <a:avLst/>
                  <a:gdLst>
                    <a:gd name="T0" fmla="*/ 0 w 4"/>
                    <a:gd name="T1" fmla="*/ 7 h 7"/>
                    <a:gd name="T2" fmla="*/ 0 w 4"/>
                    <a:gd name="T3" fmla="*/ 0 h 7"/>
                    <a:gd name="T4" fmla="*/ 4 w 4"/>
                    <a:gd name="T5" fmla="*/ 0 h 7"/>
                    <a:gd name="T6" fmla="*/ 3 w 4"/>
                    <a:gd name="T7" fmla="*/ 7 h 7"/>
                    <a:gd name="T8" fmla="*/ 0 w 4"/>
                    <a:gd name="T9" fmla="*/ 7 h 7"/>
                    <a:gd name="T10" fmla="*/ 0 60000 65536"/>
                    <a:gd name="T11" fmla="*/ 0 60000 65536"/>
                    <a:gd name="T12" fmla="*/ 0 60000 65536"/>
                    <a:gd name="T13" fmla="*/ 0 60000 65536"/>
                    <a:gd name="T14" fmla="*/ 0 60000 65536"/>
                    <a:gd name="T15" fmla="*/ 0 w 4"/>
                    <a:gd name="T16" fmla="*/ 0 h 7"/>
                    <a:gd name="T17" fmla="*/ 4 w 4"/>
                    <a:gd name="T18" fmla="*/ 7 h 7"/>
                  </a:gdLst>
                  <a:ahLst/>
                  <a:cxnLst>
                    <a:cxn ang="T10">
                      <a:pos x="T0" y="T1"/>
                    </a:cxn>
                    <a:cxn ang="T11">
                      <a:pos x="T2" y="T3"/>
                    </a:cxn>
                    <a:cxn ang="T12">
                      <a:pos x="T4" y="T5"/>
                    </a:cxn>
                    <a:cxn ang="T13">
                      <a:pos x="T6" y="T7"/>
                    </a:cxn>
                    <a:cxn ang="T14">
                      <a:pos x="T8" y="T9"/>
                    </a:cxn>
                  </a:cxnLst>
                  <a:rect l="T15" t="T16" r="T17" b="T18"/>
                  <a:pathLst>
                    <a:path w="4" h="7">
                      <a:moveTo>
                        <a:pt x="0" y="7"/>
                      </a:moveTo>
                      <a:lnTo>
                        <a:pt x="0" y="0"/>
                      </a:lnTo>
                      <a:lnTo>
                        <a:pt x="4" y="0"/>
                      </a:lnTo>
                      <a:lnTo>
                        <a:pt x="3" y="7"/>
                      </a:lnTo>
                      <a:lnTo>
                        <a:pt x="0"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299" name="Freeform 399"/>
                <p:cNvSpPr>
                  <a:spLocks/>
                </p:cNvSpPr>
                <p:nvPr/>
              </p:nvSpPr>
              <p:spPr bwMode="auto">
                <a:xfrm>
                  <a:off x="672" y="2133"/>
                  <a:ext cx="7" cy="9"/>
                </a:xfrm>
                <a:custGeom>
                  <a:avLst/>
                  <a:gdLst>
                    <a:gd name="T0" fmla="*/ 0 w 7"/>
                    <a:gd name="T1" fmla="*/ 7 h 9"/>
                    <a:gd name="T2" fmla="*/ 3 w 7"/>
                    <a:gd name="T3" fmla="*/ 0 h 9"/>
                    <a:gd name="T4" fmla="*/ 7 w 7"/>
                    <a:gd name="T5" fmla="*/ 6 h 9"/>
                    <a:gd name="T6" fmla="*/ 3 w 7"/>
                    <a:gd name="T7" fmla="*/ 9 h 9"/>
                    <a:gd name="T8" fmla="*/ 0 w 7"/>
                    <a:gd name="T9" fmla="*/ 7 h 9"/>
                    <a:gd name="T10" fmla="*/ 0 60000 65536"/>
                    <a:gd name="T11" fmla="*/ 0 60000 65536"/>
                    <a:gd name="T12" fmla="*/ 0 60000 65536"/>
                    <a:gd name="T13" fmla="*/ 0 60000 65536"/>
                    <a:gd name="T14" fmla="*/ 0 60000 65536"/>
                    <a:gd name="T15" fmla="*/ 0 w 7"/>
                    <a:gd name="T16" fmla="*/ 0 h 9"/>
                    <a:gd name="T17" fmla="*/ 7 w 7"/>
                    <a:gd name="T18" fmla="*/ 9 h 9"/>
                  </a:gdLst>
                  <a:ahLst/>
                  <a:cxnLst>
                    <a:cxn ang="T10">
                      <a:pos x="T0" y="T1"/>
                    </a:cxn>
                    <a:cxn ang="T11">
                      <a:pos x="T2" y="T3"/>
                    </a:cxn>
                    <a:cxn ang="T12">
                      <a:pos x="T4" y="T5"/>
                    </a:cxn>
                    <a:cxn ang="T13">
                      <a:pos x="T6" y="T7"/>
                    </a:cxn>
                    <a:cxn ang="T14">
                      <a:pos x="T8" y="T9"/>
                    </a:cxn>
                  </a:cxnLst>
                  <a:rect l="T15" t="T16" r="T17" b="T18"/>
                  <a:pathLst>
                    <a:path w="7" h="9">
                      <a:moveTo>
                        <a:pt x="0" y="7"/>
                      </a:moveTo>
                      <a:lnTo>
                        <a:pt x="3" y="0"/>
                      </a:lnTo>
                      <a:lnTo>
                        <a:pt x="7" y="6"/>
                      </a:lnTo>
                      <a:lnTo>
                        <a:pt x="3" y="9"/>
                      </a:lnTo>
                      <a:lnTo>
                        <a:pt x="0"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300" name="Freeform 400"/>
                <p:cNvSpPr>
                  <a:spLocks/>
                </p:cNvSpPr>
                <p:nvPr/>
              </p:nvSpPr>
              <p:spPr bwMode="auto">
                <a:xfrm>
                  <a:off x="832" y="2182"/>
                  <a:ext cx="21" cy="27"/>
                </a:xfrm>
                <a:custGeom>
                  <a:avLst/>
                  <a:gdLst>
                    <a:gd name="T0" fmla="*/ 10 w 21"/>
                    <a:gd name="T1" fmla="*/ 23 h 27"/>
                    <a:gd name="T2" fmla="*/ 9 w 21"/>
                    <a:gd name="T3" fmla="*/ 22 h 27"/>
                    <a:gd name="T4" fmla="*/ 7 w 21"/>
                    <a:gd name="T5" fmla="*/ 21 h 27"/>
                    <a:gd name="T6" fmla="*/ 5 w 21"/>
                    <a:gd name="T7" fmla="*/ 20 h 27"/>
                    <a:gd name="T8" fmla="*/ 5 w 21"/>
                    <a:gd name="T9" fmla="*/ 18 h 27"/>
                    <a:gd name="T10" fmla="*/ 4 w 21"/>
                    <a:gd name="T11" fmla="*/ 17 h 27"/>
                    <a:gd name="T12" fmla="*/ 4 w 21"/>
                    <a:gd name="T13" fmla="*/ 16 h 27"/>
                    <a:gd name="T14" fmla="*/ 4 w 21"/>
                    <a:gd name="T15" fmla="*/ 15 h 27"/>
                    <a:gd name="T16" fmla="*/ 4 w 21"/>
                    <a:gd name="T17" fmla="*/ 14 h 27"/>
                    <a:gd name="T18" fmla="*/ 4 w 21"/>
                    <a:gd name="T19" fmla="*/ 11 h 27"/>
                    <a:gd name="T20" fmla="*/ 6 w 21"/>
                    <a:gd name="T21" fmla="*/ 8 h 27"/>
                    <a:gd name="T22" fmla="*/ 8 w 21"/>
                    <a:gd name="T23" fmla="*/ 6 h 27"/>
                    <a:gd name="T24" fmla="*/ 10 w 21"/>
                    <a:gd name="T25" fmla="*/ 6 h 27"/>
                    <a:gd name="T26" fmla="*/ 13 w 21"/>
                    <a:gd name="T27" fmla="*/ 6 h 27"/>
                    <a:gd name="T28" fmla="*/ 15 w 21"/>
                    <a:gd name="T29" fmla="*/ 8 h 27"/>
                    <a:gd name="T30" fmla="*/ 16 w 21"/>
                    <a:gd name="T31" fmla="*/ 10 h 27"/>
                    <a:gd name="T32" fmla="*/ 17 w 21"/>
                    <a:gd name="T33" fmla="*/ 13 h 27"/>
                    <a:gd name="T34" fmla="*/ 21 w 21"/>
                    <a:gd name="T35" fmla="*/ 13 h 27"/>
                    <a:gd name="T36" fmla="*/ 21 w 21"/>
                    <a:gd name="T37" fmla="*/ 11 h 27"/>
                    <a:gd name="T38" fmla="*/ 20 w 21"/>
                    <a:gd name="T39" fmla="*/ 8 h 27"/>
                    <a:gd name="T40" fmla="*/ 19 w 21"/>
                    <a:gd name="T41" fmla="*/ 6 h 27"/>
                    <a:gd name="T42" fmla="*/ 18 w 21"/>
                    <a:gd name="T43" fmla="*/ 4 h 27"/>
                    <a:gd name="T44" fmla="*/ 16 w 21"/>
                    <a:gd name="T45" fmla="*/ 3 h 27"/>
                    <a:gd name="T46" fmla="*/ 14 w 21"/>
                    <a:gd name="T47" fmla="*/ 1 h 27"/>
                    <a:gd name="T48" fmla="*/ 12 w 21"/>
                    <a:gd name="T49" fmla="*/ 1 h 27"/>
                    <a:gd name="T50" fmla="*/ 10 w 21"/>
                    <a:gd name="T51" fmla="*/ 0 h 27"/>
                    <a:gd name="T52" fmla="*/ 9 w 21"/>
                    <a:gd name="T53" fmla="*/ 1 h 27"/>
                    <a:gd name="T54" fmla="*/ 7 w 21"/>
                    <a:gd name="T55" fmla="*/ 1 h 27"/>
                    <a:gd name="T56" fmla="*/ 5 w 21"/>
                    <a:gd name="T57" fmla="*/ 3 h 27"/>
                    <a:gd name="T58" fmla="*/ 3 w 21"/>
                    <a:gd name="T59" fmla="*/ 4 h 27"/>
                    <a:gd name="T60" fmla="*/ 2 w 21"/>
                    <a:gd name="T61" fmla="*/ 6 h 27"/>
                    <a:gd name="T62" fmla="*/ 1 w 21"/>
                    <a:gd name="T63" fmla="*/ 9 h 27"/>
                    <a:gd name="T64" fmla="*/ 0 w 21"/>
                    <a:gd name="T65" fmla="*/ 11 h 27"/>
                    <a:gd name="T66" fmla="*/ 0 w 21"/>
                    <a:gd name="T67" fmla="*/ 14 h 27"/>
                    <a:gd name="T68" fmla="*/ 0 w 21"/>
                    <a:gd name="T69" fmla="*/ 14 h 27"/>
                    <a:gd name="T70" fmla="*/ 0 w 21"/>
                    <a:gd name="T71" fmla="*/ 15 h 27"/>
                    <a:gd name="T72" fmla="*/ 0 w 21"/>
                    <a:gd name="T73" fmla="*/ 16 h 27"/>
                    <a:gd name="T74" fmla="*/ 0 w 21"/>
                    <a:gd name="T75" fmla="*/ 17 h 27"/>
                    <a:gd name="T76" fmla="*/ 1 w 21"/>
                    <a:gd name="T77" fmla="*/ 18 h 27"/>
                    <a:gd name="T78" fmla="*/ 1 w 21"/>
                    <a:gd name="T79" fmla="*/ 20 h 27"/>
                    <a:gd name="T80" fmla="*/ 2 w 21"/>
                    <a:gd name="T81" fmla="*/ 22 h 27"/>
                    <a:gd name="T82" fmla="*/ 3 w 21"/>
                    <a:gd name="T83" fmla="*/ 23 h 27"/>
                    <a:gd name="T84" fmla="*/ 4 w 21"/>
                    <a:gd name="T85" fmla="*/ 24 h 27"/>
                    <a:gd name="T86" fmla="*/ 6 w 21"/>
                    <a:gd name="T87" fmla="*/ 26 h 27"/>
                    <a:gd name="T88" fmla="*/ 7 w 21"/>
                    <a:gd name="T89" fmla="*/ 26 h 27"/>
                    <a:gd name="T90" fmla="*/ 9 w 21"/>
                    <a:gd name="T91" fmla="*/ 27 h 27"/>
                    <a:gd name="T92" fmla="*/ 10 w 21"/>
                    <a:gd name="T93" fmla="*/ 27 h 27"/>
                    <a:gd name="T94" fmla="*/ 12 w 21"/>
                    <a:gd name="T95" fmla="*/ 27 h 27"/>
                    <a:gd name="T96" fmla="*/ 14 w 21"/>
                    <a:gd name="T97" fmla="*/ 26 h 27"/>
                    <a:gd name="T98" fmla="*/ 15 w 21"/>
                    <a:gd name="T99" fmla="*/ 26 h 27"/>
                    <a:gd name="T100" fmla="*/ 17 w 21"/>
                    <a:gd name="T101" fmla="*/ 24 h 27"/>
                    <a:gd name="T102" fmla="*/ 18 w 21"/>
                    <a:gd name="T103" fmla="*/ 23 h 27"/>
                    <a:gd name="T104" fmla="*/ 19 w 21"/>
                    <a:gd name="T105" fmla="*/ 22 h 27"/>
                    <a:gd name="T106" fmla="*/ 20 w 21"/>
                    <a:gd name="T107" fmla="*/ 20 h 27"/>
                    <a:gd name="T108" fmla="*/ 20 w 21"/>
                    <a:gd name="T109" fmla="*/ 18 h 27"/>
                    <a:gd name="T110" fmla="*/ 16 w 21"/>
                    <a:gd name="T111" fmla="*/ 18 h 27"/>
                    <a:gd name="T112" fmla="*/ 15 w 21"/>
                    <a:gd name="T113" fmla="*/ 20 h 27"/>
                    <a:gd name="T114" fmla="*/ 14 w 21"/>
                    <a:gd name="T115" fmla="*/ 21 h 27"/>
                    <a:gd name="T116" fmla="*/ 12 w 21"/>
                    <a:gd name="T117" fmla="*/ 22 h 27"/>
                    <a:gd name="T118" fmla="*/ 10 w 21"/>
                    <a:gd name="T119" fmla="*/ 23 h 27"/>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21"/>
                    <a:gd name="T181" fmla="*/ 0 h 27"/>
                    <a:gd name="T182" fmla="*/ 21 w 21"/>
                    <a:gd name="T183" fmla="*/ 27 h 27"/>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21" h="27">
                      <a:moveTo>
                        <a:pt x="10" y="23"/>
                      </a:moveTo>
                      <a:lnTo>
                        <a:pt x="9" y="22"/>
                      </a:lnTo>
                      <a:lnTo>
                        <a:pt x="7" y="21"/>
                      </a:lnTo>
                      <a:lnTo>
                        <a:pt x="5" y="20"/>
                      </a:lnTo>
                      <a:lnTo>
                        <a:pt x="5" y="18"/>
                      </a:lnTo>
                      <a:lnTo>
                        <a:pt x="4" y="17"/>
                      </a:lnTo>
                      <a:lnTo>
                        <a:pt x="4" y="16"/>
                      </a:lnTo>
                      <a:lnTo>
                        <a:pt x="4" y="15"/>
                      </a:lnTo>
                      <a:lnTo>
                        <a:pt x="4" y="14"/>
                      </a:lnTo>
                      <a:lnTo>
                        <a:pt x="4" y="11"/>
                      </a:lnTo>
                      <a:lnTo>
                        <a:pt x="6" y="8"/>
                      </a:lnTo>
                      <a:lnTo>
                        <a:pt x="8" y="6"/>
                      </a:lnTo>
                      <a:lnTo>
                        <a:pt x="10" y="6"/>
                      </a:lnTo>
                      <a:lnTo>
                        <a:pt x="13" y="6"/>
                      </a:lnTo>
                      <a:lnTo>
                        <a:pt x="15" y="8"/>
                      </a:lnTo>
                      <a:lnTo>
                        <a:pt x="16" y="10"/>
                      </a:lnTo>
                      <a:lnTo>
                        <a:pt x="17" y="13"/>
                      </a:lnTo>
                      <a:lnTo>
                        <a:pt x="21" y="13"/>
                      </a:lnTo>
                      <a:lnTo>
                        <a:pt x="21" y="11"/>
                      </a:lnTo>
                      <a:lnTo>
                        <a:pt x="20" y="8"/>
                      </a:lnTo>
                      <a:lnTo>
                        <a:pt x="19" y="6"/>
                      </a:lnTo>
                      <a:lnTo>
                        <a:pt x="18" y="4"/>
                      </a:lnTo>
                      <a:lnTo>
                        <a:pt x="16" y="3"/>
                      </a:lnTo>
                      <a:lnTo>
                        <a:pt x="14" y="1"/>
                      </a:lnTo>
                      <a:lnTo>
                        <a:pt x="12" y="1"/>
                      </a:lnTo>
                      <a:lnTo>
                        <a:pt x="10" y="0"/>
                      </a:lnTo>
                      <a:lnTo>
                        <a:pt x="9" y="1"/>
                      </a:lnTo>
                      <a:lnTo>
                        <a:pt x="7" y="1"/>
                      </a:lnTo>
                      <a:lnTo>
                        <a:pt x="5" y="3"/>
                      </a:lnTo>
                      <a:lnTo>
                        <a:pt x="3" y="4"/>
                      </a:lnTo>
                      <a:lnTo>
                        <a:pt x="2" y="6"/>
                      </a:lnTo>
                      <a:lnTo>
                        <a:pt x="1" y="9"/>
                      </a:lnTo>
                      <a:lnTo>
                        <a:pt x="0" y="11"/>
                      </a:lnTo>
                      <a:lnTo>
                        <a:pt x="0" y="14"/>
                      </a:lnTo>
                      <a:lnTo>
                        <a:pt x="0" y="15"/>
                      </a:lnTo>
                      <a:lnTo>
                        <a:pt x="0" y="16"/>
                      </a:lnTo>
                      <a:lnTo>
                        <a:pt x="0" y="17"/>
                      </a:lnTo>
                      <a:lnTo>
                        <a:pt x="1" y="18"/>
                      </a:lnTo>
                      <a:lnTo>
                        <a:pt x="1" y="20"/>
                      </a:lnTo>
                      <a:lnTo>
                        <a:pt x="2" y="22"/>
                      </a:lnTo>
                      <a:lnTo>
                        <a:pt x="3" y="23"/>
                      </a:lnTo>
                      <a:lnTo>
                        <a:pt x="4" y="24"/>
                      </a:lnTo>
                      <a:lnTo>
                        <a:pt x="6" y="26"/>
                      </a:lnTo>
                      <a:lnTo>
                        <a:pt x="7" y="26"/>
                      </a:lnTo>
                      <a:lnTo>
                        <a:pt x="9" y="27"/>
                      </a:lnTo>
                      <a:lnTo>
                        <a:pt x="10" y="27"/>
                      </a:lnTo>
                      <a:lnTo>
                        <a:pt x="12" y="27"/>
                      </a:lnTo>
                      <a:lnTo>
                        <a:pt x="14" y="26"/>
                      </a:lnTo>
                      <a:lnTo>
                        <a:pt x="15" y="26"/>
                      </a:lnTo>
                      <a:lnTo>
                        <a:pt x="17" y="24"/>
                      </a:lnTo>
                      <a:lnTo>
                        <a:pt x="18" y="23"/>
                      </a:lnTo>
                      <a:lnTo>
                        <a:pt x="19" y="22"/>
                      </a:lnTo>
                      <a:lnTo>
                        <a:pt x="20" y="20"/>
                      </a:lnTo>
                      <a:lnTo>
                        <a:pt x="20" y="18"/>
                      </a:lnTo>
                      <a:lnTo>
                        <a:pt x="16" y="18"/>
                      </a:lnTo>
                      <a:lnTo>
                        <a:pt x="15" y="20"/>
                      </a:lnTo>
                      <a:lnTo>
                        <a:pt x="14" y="21"/>
                      </a:lnTo>
                      <a:lnTo>
                        <a:pt x="12" y="22"/>
                      </a:lnTo>
                      <a:lnTo>
                        <a:pt x="10" y="2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301" name="Freeform 401"/>
                <p:cNvSpPr>
                  <a:spLocks/>
                </p:cNvSpPr>
                <p:nvPr/>
              </p:nvSpPr>
              <p:spPr bwMode="auto">
                <a:xfrm>
                  <a:off x="849" y="2194"/>
                  <a:ext cx="4" cy="5"/>
                </a:xfrm>
                <a:custGeom>
                  <a:avLst/>
                  <a:gdLst>
                    <a:gd name="T0" fmla="*/ 4 w 4"/>
                    <a:gd name="T1" fmla="*/ 0 h 5"/>
                    <a:gd name="T2" fmla="*/ 0 w 4"/>
                    <a:gd name="T3" fmla="*/ 0 h 5"/>
                    <a:gd name="T4" fmla="*/ 0 w 4"/>
                    <a:gd name="T5" fmla="*/ 1 h 5"/>
                    <a:gd name="T6" fmla="*/ 0 w 4"/>
                    <a:gd name="T7" fmla="*/ 1 h 5"/>
                    <a:gd name="T8" fmla="*/ 0 w 4"/>
                    <a:gd name="T9" fmla="*/ 1 h 5"/>
                    <a:gd name="T10" fmla="*/ 0 w 4"/>
                    <a:gd name="T11" fmla="*/ 2 h 5"/>
                    <a:gd name="T12" fmla="*/ 0 w 4"/>
                    <a:gd name="T13" fmla="*/ 3 h 5"/>
                    <a:gd name="T14" fmla="*/ 0 w 4"/>
                    <a:gd name="T15" fmla="*/ 4 h 5"/>
                    <a:gd name="T16" fmla="*/ 0 w 4"/>
                    <a:gd name="T17" fmla="*/ 5 h 5"/>
                    <a:gd name="T18" fmla="*/ 3 w 4"/>
                    <a:gd name="T19" fmla="*/ 5 h 5"/>
                    <a:gd name="T20" fmla="*/ 4 w 4"/>
                    <a:gd name="T21" fmla="*/ 4 h 5"/>
                    <a:gd name="T22" fmla="*/ 4 w 4"/>
                    <a:gd name="T23" fmla="*/ 3 h 5"/>
                    <a:gd name="T24" fmla="*/ 4 w 4"/>
                    <a:gd name="T25" fmla="*/ 2 h 5"/>
                    <a:gd name="T26" fmla="*/ 4 w 4"/>
                    <a:gd name="T27" fmla="*/ 1 h 5"/>
                    <a:gd name="T28" fmla="*/ 4 w 4"/>
                    <a:gd name="T29" fmla="*/ 1 h 5"/>
                    <a:gd name="T30" fmla="*/ 4 w 4"/>
                    <a:gd name="T31" fmla="*/ 0 h 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4"/>
                    <a:gd name="T49" fmla="*/ 0 h 5"/>
                    <a:gd name="T50" fmla="*/ 4 w 4"/>
                    <a:gd name="T51" fmla="*/ 5 h 5"/>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4" h="5">
                      <a:moveTo>
                        <a:pt x="4" y="0"/>
                      </a:moveTo>
                      <a:lnTo>
                        <a:pt x="0" y="0"/>
                      </a:lnTo>
                      <a:lnTo>
                        <a:pt x="0" y="1"/>
                      </a:lnTo>
                      <a:lnTo>
                        <a:pt x="0" y="2"/>
                      </a:lnTo>
                      <a:lnTo>
                        <a:pt x="0" y="3"/>
                      </a:lnTo>
                      <a:lnTo>
                        <a:pt x="0" y="4"/>
                      </a:lnTo>
                      <a:lnTo>
                        <a:pt x="0" y="5"/>
                      </a:lnTo>
                      <a:lnTo>
                        <a:pt x="3" y="5"/>
                      </a:lnTo>
                      <a:lnTo>
                        <a:pt x="4" y="4"/>
                      </a:lnTo>
                      <a:lnTo>
                        <a:pt x="4" y="3"/>
                      </a:lnTo>
                      <a:lnTo>
                        <a:pt x="4" y="2"/>
                      </a:lnTo>
                      <a:lnTo>
                        <a:pt x="4" y="1"/>
                      </a:ln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grpSp>
          <p:sp>
            <p:nvSpPr>
              <p:cNvPr id="40856" name="Rectangle 495"/>
              <p:cNvSpPr>
                <a:spLocks noChangeArrowheads="1"/>
              </p:cNvSpPr>
              <p:nvPr/>
            </p:nvSpPr>
            <p:spPr bwMode="auto">
              <a:xfrm>
                <a:off x="1072" y="1517"/>
                <a:ext cx="3882" cy="45"/>
              </a:xfrm>
              <a:prstGeom prst="rect">
                <a:avLst/>
              </a:prstGeom>
              <a:solidFill>
                <a:srgbClr val="003366"/>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Times New Roman" panose="02020603050405020304" pitchFamily="18" charset="0"/>
                    <a:cs typeface="B Nazanin" panose="00000400000000000000" pitchFamily="2" charset="-78"/>
                  </a:defRPr>
                </a:lvl1pPr>
                <a:lvl2pPr marL="742950" indent="-285750" eaLnBrk="0" hangingPunct="0">
                  <a:spcBef>
                    <a:spcPct val="20000"/>
                  </a:spcBef>
                  <a:buFont typeface="Arial" panose="020B0604020202020204" pitchFamily="34" charset="0"/>
                  <a:buChar char="–"/>
                  <a:defRPr sz="2800">
                    <a:solidFill>
                      <a:schemeClr val="tx1"/>
                    </a:solidFill>
                    <a:latin typeface="Times New Roman" panose="02020603050405020304" pitchFamily="18" charset="0"/>
                    <a:cs typeface="B Nazanin" panose="00000400000000000000" pitchFamily="2" charset="-78"/>
                  </a:defRPr>
                </a:lvl2pPr>
                <a:lvl3pPr marL="1143000" indent="-228600" eaLnBrk="0" hangingPunct="0">
                  <a:spcBef>
                    <a:spcPct val="20000"/>
                  </a:spcBef>
                  <a:buFont typeface="Arial" panose="020B0604020202020204" pitchFamily="34" charset="0"/>
                  <a:buChar char="•"/>
                  <a:defRPr sz="2400">
                    <a:solidFill>
                      <a:schemeClr val="tx1"/>
                    </a:solidFill>
                    <a:latin typeface="Times New Roman" panose="02020603050405020304" pitchFamily="18" charset="0"/>
                    <a:cs typeface="B Nazanin" panose="00000400000000000000" pitchFamily="2" charset="-78"/>
                  </a:defRPr>
                </a:lvl3pPr>
                <a:lvl4pPr marL="16002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4pPr>
                <a:lvl5pPr marL="20574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9pPr>
              </a:lstStyle>
              <a:p>
                <a:pPr algn="ctr" rtl="1" eaLnBrk="1" hangingPunct="1">
                  <a:spcBef>
                    <a:spcPct val="0"/>
                  </a:spcBef>
                  <a:buFontTx/>
                  <a:buNone/>
                </a:pPr>
                <a:endParaRPr lang="fa-IR" altLang="en-US" sz="1350">
                  <a:solidFill>
                    <a:prstClr val="black"/>
                  </a:solidFill>
                  <a:latin typeface="Arial" panose="020B0604020202020204" pitchFamily="34" charset="0"/>
                  <a:cs typeface="Arial" panose="020B0604020202020204" pitchFamily="34" charset="0"/>
                </a:endParaRPr>
              </a:p>
            </p:txBody>
          </p:sp>
          <p:grpSp>
            <p:nvGrpSpPr>
              <p:cNvPr id="40857" name="Group 560"/>
              <p:cNvGrpSpPr>
                <a:grpSpLocks/>
              </p:cNvGrpSpPr>
              <p:nvPr/>
            </p:nvGrpSpPr>
            <p:grpSpPr bwMode="auto">
              <a:xfrm>
                <a:off x="4401" y="1445"/>
                <a:ext cx="446" cy="361"/>
                <a:chOff x="4429" y="2058"/>
                <a:chExt cx="502" cy="477"/>
              </a:xfrm>
            </p:grpSpPr>
            <p:sp>
              <p:nvSpPr>
                <p:cNvPr id="41170" name="Freeform 496"/>
                <p:cNvSpPr>
                  <a:spLocks/>
                </p:cNvSpPr>
                <p:nvPr/>
              </p:nvSpPr>
              <p:spPr bwMode="auto">
                <a:xfrm>
                  <a:off x="4476" y="2060"/>
                  <a:ext cx="376" cy="462"/>
                </a:xfrm>
                <a:custGeom>
                  <a:avLst/>
                  <a:gdLst>
                    <a:gd name="T0" fmla="*/ 184 w 376"/>
                    <a:gd name="T1" fmla="*/ 140 h 462"/>
                    <a:gd name="T2" fmla="*/ 167 w 376"/>
                    <a:gd name="T3" fmla="*/ 135 h 462"/>
                    <a:gd name="T4" fmla="*/ 149 w 376"/>
                    <a:gd name="T5" fmla="*/ 133 h 462"/>
                    <a:gd name="T6" fmla="*/ 132 w 376"/>
                    <a:gd name="T7" fmla="*/ 134 h 462"/>
                    <a:gd name="T8" fmla="*/ 115 w 376"/>
                    <a:gd name="T9" fmla="*/ 136 h 462"/>
                    <a:gd name="T10" fmla="*/ 99 w 376"/>
                    <a:gd name="T11" fmla="*/ 141 h 462"/>
                    <a:gd name="T12" fmla="*/ 85 w 376"/>
                    <a:gd name="T13" fmla="*/ 147 h 462"/>
                    <a:gd name="T14" fmla="*/ 72 w 376"/>
                    <a:gd name="T15" fmla="*/ 154 h 462"/>
                    <a:gd name="T16" fmla="*/ 62 w 376"/>
                    <a:gd name="T17" fmla="*/ 162 h 462"/>
                    <a:gd name="T18" fmla="*/ 54 w 376"/>
                    <a:gd name="T19" fmla="*/ 172 h 462"/>
                    <a:gd name="T20" fmla="*/ 48 w 376"/>
                    <a:gd name="T21" fmla="*/ 182 h 462"/>
                    <a:gd name="T22" fmla="*/ 46 w 376"/>
                    <a:gd name="T23" fmla="*/ 204 h 462"/>
                    <a:gd name="T24" fmla="*/ 38 w 376"/>
                    <a:gd name="T25" fmla="*/ 211 h 462"/>
                    <a:gd name="T26" fmla="*/ 30 w 376"/>
                    <a:gd name="T27" fmla="*/ 218 h 462"/>
                    <a:gd name="T28" fmla="*/ 22 w 376"/>
                    <a:gd name="T29" fmla="*/ 228 h 462"/>
                    <a:gd name="T30" fmla="*/ 14 w 376"/>
                    <a:gd name="T31" fmla="*/ 241 h 462"/>
                    <a:gd name="T32" fmla="*/ 7 w 376"/>
                    <a:gd name="T33" fmla="*/ 257 h 462"/>
                    <a:gd name="T34" fmla="*/ 2 w 376"/>
                    <a:gd name="T35" fmla="*/ 276 h 462"/>
                    <a:gd name="T36" fmla="*/ 0 w 376"/>
                    <a:gd name="T37" fmla="*/ 297 h 462"/>
                    <a:gd name="T38" fmla="*/ 2 w 376"/>
                    <a:gd name="T39" fmla="*/ 322 h 462"/>
                    <a:gd name="T40" fmla="*/ 8 w 376"/>
                    <a:gd name="T41" fmla="*/ 349 h 462"/>
                    <a:gd name="T42" fmla="*/ 227 w 376"/>
                    <a:gd name="T43" fmla="*/ 462 h 462"/>
                    <a:gd name="T44" fmla="*/ 248 w 376"/>
                    <a:gd name="T45" fmla="*/ 461 h 462"/>
                    <a:gd name="T46" fmla="*/ 267 w 376"/>
                    <a:gd name="T47" fmla="*/ 459 h 462"/>
                    <a:gd name="T48" fmla="*/ 284 w 376"/>
                    <a:gd name="T49" fmla="*/ 455 h 462"/>
                    <a:gd name="T50" fmla="*/ 298 w 376"/>
                    <a:gd name="T51" fmla="*/ 452 h 462"/>
                    <a:gd name="T52" fmla="*/ 311 w 376"/>
                    <a:gd name="T53" fmla="*/ 448 h 462"/>
                    <a:gd name="T54" fmla="*/ 322 w 376"/>
                    <a:gd name="T55" fmla="*/ 444 h 462"/>
                    <a:gd name="T56" fmla="*/ 330 w 376"/>
                    <a:gd name="T57" fmla="*/ 441 h 462"/>
                    <a:gd name="T58" fmla="*/ 338 w 376"/>
                    <a:gd name="T59" fmla="*/ 437 h 462"/>
                    <a:gd name="T60" fmla="*/ 342 w 376"/>
                    <a:gd name="T61" fmla="*/ 435 h 462"/>
                    <a:gd name="T62" fmla="*/ 341 w 376"/>
                    <a:gd name="T63" fmla="*/ 403 h 462"/>
                    <a:gd name="T64" fmla="*/ 348 w 376"/>
                    <a:gd name="T65" fmla="*/ 397 h 462"/>
                    <a:gd name="T66" fmla="*/ 354 w 376"/>
                    <a:gd name="T67" fmla="*/ 390 h 462"/>
                    <a:gd name="T68" fmla="*/ 362 w 376"/>
                    <a:gd name="T69" fmla="*/ 381 h 462"/>
                    <a:gd name="T70" fmla="*/ 368 w 376"/>
                    <a:gd name="T71" fmla="*/ 370 h 462"/>
                    <a:gd name="T72" fmla="*/ 373 w 376"/>
                    <a:gd name="T73" fmla="*/ 357 h 462"/>
                    <a:gd name="T74" fmla="*/ 375 w 376"/>
                    <a:gd name="T75" fmla="*/ 342 h 462"/>
                    <a:gd name="T76" fmla="*/ 374 w 376"/>
                    <a:gd name="T77" fmla="*/ 325 h 462"/>
                    <a:gd name="T78" fmla="*/ 369 w 376"/>
                    <a:gd name="T79" fmla="*/ 306 h 462"/>
                    <a:gd name="T80" fmla="*/ 361 w 376"/>
                    <a:gd name="T81" fmla="*/ 288 h 462"/>
                    <a:gd name="T82" fmla="*/ 363 w 376"/>
                    <a:gd name="T83" fmla="*/ 281 h 462"/>
                    <a:gd name="T84" fmla="*/ 367 w 376"/>
                    <a:gd name="T85" fmla="*/ 274 h 462"/>
                    <a:gd name="T86" fmla="*/ 371 w 376"/>
                    <a:gd name="T87" fmla="*/ 265 h 462"/>
                    <a:gd name="T88" fmla="*/ 372 w 376"/>
                    <a:gd name="T89" fmla="*/ 255 h 462"/>
                    <a:gd name="T90" fmla="*/ 369 w 376"/>
                    <a:gd name="T91" fmla="*/ 243 h 462"/>
                    <a:gd name="T92" fmla="*/ 364 w 376"/>
                    <a:gd name="T93" fmla="*/ 235 h 462"/>
                    <a:gd name="T94" fmla="*/ 354 w 376"/>
                    <a:gd name="T95" fmla="*/ 227 h 462"/>
                    <a:gd name="T96" fmla="*/ 348 w 376"/>
                    <a:gd name="T97" fmla="*/ 224 h 462"/>
                    <a:gd name="T98" fmla="*/ 342 w 376"/>
                    <a:gd name="T99" fmla="*/ 222 h 462"/>
                    <a:gd name="T100" fmla="*/ 336 w 376"/>
                    <a:gd name="T101" fmla="*/ 221 h 462"/>
                    <a:gd name="T102" fmla="*/ 326 w 376"/>
                    <a:gd name="T103" fmla="*/ 220 h 462"/>
                    <a:gd name="T104" fmla="*/ 320 w 376"/>
                    <a:gd name="T105" fmla="*/ 220 h 46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376"/>
                    <a:gd name="T160" fmla="*/ 0 h 462"/>
                    <a:gd name="T161" fmla="*/ 376 w 376"/>
                    <a:gd name="T162" fmla="*/ 462 h 462"/>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376" h="462">
                      <a:moveTo>
                        <a:pt x="189" y="5"/>
                      </a:moveTo>
                      <a:lnTo>
                        <a:pt x="209" y="155"/>
                      </a:lnTo>
                      <a:lnTo>
                        <a:pt x="191" y="157"/>
                      </a:lnTo>
                      <a:lnTo>
                        <a:pt x="191" y="142"/>
                      </a:lnTo>
                      <a:lnTo>
                        <a:pt x="187" y="141"/>
                      </a:lnTo>
                      <a:lnTo>
                        <a:pt x="184" y="140"/>
                      </a:lnTo>
                      <a:lnTo>
                        <a:pt x="181" y="139"/>
                      </a:lnTo>
                      <a:lnTo>
                        <a:pt x="179" y="138"/>
                      </a:lnTo>
                      <a:lnTo>
                        <a:pt x="176" y="137"/>
                      </a:lnTo>
                      <a:lnTo>
                        <a:pt x="173" y="136"/>
                      </a:lnTo>
                      <a:lnTo>
                        <a:pt x="169" y="136"/>
                      </a:lnTo>
                      <a:lnTo>
                        <a:pt x="167" y="135"/>
                      </a:lnTo>
                      <a:lnTo>
                        <a:pt x="164" y="135"/>
                      </a:lnTo>
                      <a:lnTo>
                        <a:pt x="161" y="134"/>
                      </a:lnTo>
                      <a:lnTo>
                        <a:pt x="158" y="134"/>
                      </a:lnTo>
                      <a:lnTo>
                        <a:pt x="155" y="134"/>
                      </a:lnTo>
                      <a:lnTo>
                        <a:pt x="152" y="133"/>
                      </a:lnTo>
                      <a:lnTo>
                        <a:pt x="149" y="133"/>
                      </a:lnTo>
                      <a:lnTo>
                        <a:pt x="146" y="133"/>
                      </a:lnTo>
                      <a:lnTo>
                        <a:pt x="143" y="133"/>
                      </a:lnTo>
                      <a:lnTo>
                        <a:pt x="140" y="133"/>
                      </a:lnTo>
                      <a:lnTo>
                        <a:pt x="137" y="133"/>
                      </a:lnTo>
                      <a:lnTo>
                        <a:pt x="134" y="133"/>
                      </a:lnTo>
                      <a:lnTo>
                        <a:pt x="132" y="134"/>
                      </a:lnTo>
                      <a:lnTo>
                        <a:pt x="129" y="134"/>
                      </a:lnTo>
                      <a:lnTo>
                        <a:pt x="126" y="134"/>
                      </a:lnTo>
                      <a:lnTo>
                        <a:pt x="123" y="135"/>
                      </a:lnTo>
                      <a:lnTo>
                        <a:pt x="121" y="135"/>
                      </a:lnTo>
                      <a:lnTo>
                        <a:pt x="118" y="136"/>
                      </a:lnTo>
                      <a:lnTo>
                        <a:pt x="115" y="136"/>
                      </a:lnTo>
                      <a:lnTo>
                        <a:pt x="112" y="137"/>
                      </a:lnTo>
                      <a:lnTo>
                        <a:pt x="110" y="138"/>
                      </a:lnTo>
                      <a:lnTo>
                        <a:pt x="107" y="138"/>
                      </a:lnTo>
                      <a:lnTo>
                        <a:pt x="104" y="139"/>
                      </a:lnTo>
                      <a:lnTo>
                        <a:pt x="102" y="140"/>
                      </a:lnTo>
                      <a:lnTo>
                        <a:pt x="99" y="141"/>
                      </a:lnTo>
                      <a:lnTo>
                        <a:pt x="97" y="142"/>
                      </a:lnTo>
                      <a:lnTo>
                        <a:pt x="94" y="143"/>
                      </a:lnTo>
                      <a:lnTo>
                        <a:pt x="92" y="144"/>
                      </a:lnTo>
                      <a:lnTo>
                        <a:pt x="90" y="145"/>
                      </a:lnTo>
                      <a:lnTo>
                        <a:pt x="87" y="146"/>
                      </a:lnTo>
                      <a:lnTo>
                        <a:pt x="85" y="147"/>
                      </a:lnTo>
                      <a:lnTo>
                        <a:pt x="83" y="148"/>
                      </a:lnTo>
                      <a:lnTo>
                        <a:pt x="81" y="149"/>
                      </a:lnTo>
                      <a:lnTo>
                        <a:pt x="78" y="150"/>
                      </a:lnTo>
                      <a:lnTo>
                        <a:pt x="77" y="152"/>
                      </a:lnTo>
                      <a:lnTo>
                        <a:pt x="74" y="153"/>
                      </a:lnTo>
                      <a:lnTo>
                        <a:pt x="72" y="154"/>
                      </a:lnTo>
                      <a:lnTo>
                        <a:pt x="70" y="155"/>
                      </a:lnTo>
                      <a:lnTo>
                        <a:pt x="69" y="157"/>
                      </a:lnTo>
                      <a:lnTo>
                        <a:pt x="67" y="158"/>
                      </a:lnTo>
                      <a:lnTo>
                        <a:pt x="65" y="160"/>
                      </a:lnTo>
                      <a:lnTo>
                        <a:pt x="64" y="161"/>
                      </a:lnTo>
                      <a:lnTo>
                        <a:pt x="62" y="162"/>
                      </a:lnTo>
                      <a:lnTo>
                        <a:pt x="60" y="164"/>
                      </a:lnTo>
                      <a:lnTo>
                        <a:pt x="59" y="165"/>
                      </a:lnTo>
                      <a:lnTo>
                        <a:pt x="57" y="167"/>
                      </a:lnTo>
                      <a:lnTo>
                        <a:pt x="56" y="168"/>
                      </a:lnTo>
                      <a:lnTo>
                        <a:pt x="55" y="170"/>
                      </a:lnTo>
                      <a:lnTo>
                        <a:pt x="54" y="172"/>
                      </a:lnTo>
                      <a:lnTo>
                        <a:pt x="52" y="173"/>
                      </a:lnTo>
                      <a:lnTo>
                        <a:pt x="51" y="175"/>
                      </a:lnTo>
                      <a:lnTo>
                        <a:pt x="50" y="176"/>
                      </a:lnTo>
                      <a:lnTo>
                        <a:pt x="50" y="178"/>
                      </a:lnTo>
                      <a:lnTo>
                        <a:pt x="49" y="180"/>
                      </a:lnTo>
                      <a:lnTo>
                        <a:pt x="48" y="182"/>
                      </a:lnTo>
                      <a:lnTo>
                        <a:pt x="47" y="183"/>
                      </a:lnTo>
                      <a:lnTo>
                        <a:pt x="47" y="185"/>
                      </a:lnTo>
                      <a:lnTo>
                        <a:pt x="48" y="203"/>
                      </a:lnTo>
                      <a:lnTo>
                        <a:pt x="47" y="203"/>
                      </a:lnTo>
                      <a:lnTo>
                        <a:pt x="46" y="204"/>
                      </a:lnTo>
                      <a:lnTo>
                        <a:pt x="45" y="205"/>
                      </a:lnTo>
                      <a:lnTo>
                        <a:pt x="43" y="206"/>
                      </a:lnTo>
                      <a:lnTo>
                        <a:pt x="41" y="208"/>
                      </a:lnTo>
                      <a:lnTo>
                        <a:pt x="40" y="208"/>
                      </a:lnTo>
                      <a:lnTo>
                        <a:pt x="39" y="209"/>
                      </a:lnTo>
                      <a:lnTo>
                        <a:pt x="38" y="211"/>
                      </a:lnTo>
                      <a:lnTo>
                        <a:pt x="37" y="211"/>
                      </a:lnTo>
                      <a:lnTo>
                        <a:pt x="36" y="213"/>
                      </a:lnTo>
                      <a:lnTo>
                        <a:pt x="34" y="214"/>
                      </a:lnTo>
                      <a:lnTo>
                        <a:pt x="33" y="215"/>
                      </a:lnTo>
                      <a:lnTo>
                        <a:pt x="32" y="216"/>
                      </a:lnTo>
                      <a:lnTo>
                        <a:pt x="30" y="218"/>
                      </a:lnTo>
                      <a:lnTo>
                        <a:pt x="29" y="219"/>
                      </a:lnTo>
                      <a:lnTo>
                        <a:pt x="28" y="221"/>
                      </a:lnTo>
                      <a:lnTo>
                        <a:pt x="26" y="223"/>
                      </a:lnTo>
                      <a:lnTo>
                        <a:pt x="25" y="225"/>
                      </a:lnTo>
                      <a:lnTo>
                        <a:pt x="23" y="226"/>
                      </a:lnTo>
                      <a:lnTo>
                        <a:pt x="22" y="228"/>
                      </a:lnTo>
                      <a:lnTo>
                        <a:pt x="21" y="231"/>
                      </a:lnTo>
                      <a:lnTo>
                        <a:pt x="19" y="232"/>
                      </a:lnTo>
                      <a:lnTo>
                        <a:pt x="18" y="234"/>
                      </a:lnTo>
                      <a:lnTo>
                        <a:pt x="16" y="237"/>
                      </a:lnTo>
                      <a:lnTo>
                        <a:pt x="15" y="239"/>
                      </a:lnTo>
                      <a:lnTo>
                        <a:pt x="14" y="241"/>
                      </a:lnTo>
                      <a:lnTo>
                        <a:pt x="13" y="244"/>
                      </a:lnTo>
                      <a:lnTo>
                        <a:pt x="11" y="246"/>
                      </a:lnTo>
                      <a:lnTo>
                        <a:pt x="10" y="249"/>
                      </a:lnTo>
                      <a:lnTo>
                        <a:pt x="9" y="251"/>
                      </a:lnTo>
                      <a:lnTo>
                        <a:pt x="8" y="254"/>
                      </a:lnTo>
                      <a:lnTo>
                        <a:pt x="7" y="257"/>
                      </a:lnTo>
                      <a:lnTo>
                        <a:pt x="6" y="260"/>
                      </a:lnTo>
                      <a:lnTo>
                        <a:pt x="5" y="263"/>
                      </a:lnTo>
                      <a:lnTo>
                        <a:pt x="4" y="266"/>
                      </a:lnTo>
                      <a:lnTo>
                        <a:pt x="3" y="269"/>
                      </a:lnTo>
                      <a:lnTo>
                        <a:pt x="2" y="273"/>
                      </a:lnTo>
                      <a:lnTo>
                        <a:pt x="2" y="276"/>
                      </a:lnTo>
                      <a:lnTo>
                        <a:pt x="1" y="279"/>
                      </a:lnTo>
                      <a:lnTo>
                        <a:pt x="1" y="283"/>
                      </a:lnTo>
                      <a:lnTo>
                        <a:pt x="0" y="286"/>
                      </a:lnTo>
                      <a:lnTo>
                        <a:pt x="0" y="290"/>
                      </a:lnTo>
                      <a:lnTo>
                        <a:pt x="0" y="294"/>
                      </a:lnTo>
                      <a:lnTo>
                        <a:pt x="0" y="297"/>
                      </a:lnTo>
                      <a:lnTo>
                        <a:pt x="0" y="301"/>
                      </a:lnTo>
                      <a:lnTo>
                        <a:pt x="0" y="305"/>
                      </a:lnTo>
                      <a:lnTo>
                        <a:pt x="0" y="309"/>
                      </a:lnTo>
                      <a:lnTo>
                        <a:pt x="0" y="313"/>
                      </a:lnTo>
                      <a:lnTo>
                        <a:pt x="1" y="317"/>
                      </a:lnTo>
                      <a:lnTo>
                        <a:pt x="2" y="322"/>
                      </a:lnTo>
                      <a:lnTo>
                        <a:pt x="2" y="326"/>
                      </a:lnTo>
                      <a:lnTo>
                        <a:pt x="3" y="330"/>
                      </a:lnTo>
                      <a:lnTo>
                        <a:pt x="4" y="335"/>
                      </a:lnTo>
                      <a:lnTo>
                        <a:pt x="5" y="340"/>
                      </a:lnTo>
                      <a:lnTo>
                        <a:pt x="6" y="344"/>
                      </a:lnTo>
                      <a:lnTo>
                        <a:pt x="8" y="349"/>
                      </a:lnTo>
                      <a:lnTo>
                        <a:pt x="10" y="354"/>
                      </a:lnTo>
                      <a:lnTo>
                        <a:pt x="36" y="376"/>
                      </a:lnTo>
                      <a:lnTo>
                        <a:pt x="28" y="438"/>
                      </a:lnTo>
                      <a:lnTo>
                        <a:pt x="219" y="462"/>
                      </a:lnTo>
                      <a:lnTo>
                        <a:pt x="223" y="462"/>
                      </a:lnTo>
                      <a:lnTo>
                        <a:pt x="227" y="462"/>
                      </a:lnTo>
                      <a:lnTo>
                        <a:pt x="230" y="462"/>
                      </a:lnTo>
                      <a:lnTo>
                        <a:pt x="234" y="462"/>
                      </a:lnTo>
                      <a:lnTo>
                        <a:pt x="238" y="462"/>
                      </a:lnTo>
                      <a:lnTo>
                        <a:pt x="241" y="461"/>
                      </a:lnTo>
                      <a:lnTo>
                        <a:pt x="244" y="461"/>
                      </a:lnTo>
                      <a:lnTo>
                        <a:pt x="248" y="461"/>
                      </a:lnTo>
                      <a:lnTo>
                        <a:pt x="251" y="460"/>
                      </a:lnTo>
                      <a:lnTo>
                        <a:pt x="254" y="460"/>
                      </a:lnTo>
                      <a:lnTo>
                        <a:pt x="257" y="459"/>
                      </a:lnTo>
                      <a:lnTo>
                        <a:pt x="261" y="459"/>
                      </a:lnTo>
                      <a:lnTo>
                        <a:pt x="264" y="459"/>
                      </a:lnTo>
                      <a:lnTo>
                        <a:pt x="267" y="459"/>
                      </a:lnTo>
                      <a:lnTo>
                        <a:pt x="270" y="458"/>
                      </a:lnTo>
                      <a:lnTo>
                        <a:pt x="273" y="458"/>
                      </a:lnTo>
                      <a:lnTo>
                        <a:pt x="276" y="457"/>
                      </a:lnTo>
                      <a:lnTo>
                        <a:pt x="279" y="456"/>
                      </a:lnTo>
                      <a:lnTo>
                        <a:pt x="281" y="456"/>
                      </a:lnTo>
                      <a:lnTo>
                        <a:pt x="284" y="455"/>
                      </a:lnTo>
                      <a:lnTo>
                        <a:pt x="287" y="455"/>
                      </a:lnTo>
                      <a:lnTo>
                        <a:pt x="289" y="454"/>
                      </a:lnTo>
                      <a:lnTo>
                        <a:pt x="292" y="453"/>
                      </a:lnTo>
                      <a:lnTo>
                        <a:pt x="294" y="453"/>
                      </a:lnTo>
                      <a:lnTo>
                        <a:pt x="296" y="453"/>
                      </a:lnTo>
                      <a:lnTo>
                        <a:pt x="298" y="452"/>
                      </a:lnTo>
                      <a:lnTo>
                        <a:pt x="301" y="451"/>
                      </a:lnTo>
                      <a:lnTo>
                        <a:pt x="303" y="450"/>
                      </a:lnTo>
                      <a:lnTo>
                        <a:pt x="305" y="450"/>
                      </a:lnTo>
                      <a:lnTo>
                        <a:pt x="307" y="450"/>
                      </a:lnTo>
                      <a:lnTo>
                        <a:pt x="309" y="449"/>
                      </a:lnTo>
                      <a:lnTo>
                        <a:pt x="311" y="448"/>
                      </a:lnTo>
                      <a:lnTo>
                        <a:pt x="313" y="447"/>
                      </a:lnTo>
                      <a:lnTo>
                        <a:pt x="315" y="447"/>
                      </a:lnTo>
                      <a:lnTo>
                        <a:pt x="317" y="446"/>
                      </a:lnTo>
                      <a:lnTo>
                        <a:pt x="318" y="446"/>
                      </a:lnTo>
                      <a:lnTo>
                        <a:pt x="320" y="445"/>
                      </a:lnTo>
                      <a:lnTo>
                        <a:pt x="322" y="444"/>
                      </a:lnTo>
                      <a:lnTo>
                        <a:pt x="323" y="444"/>
                      </a:lnTo>
                      <a:lnTo>
                        <a:pt x="325" y="443"/>
                      </a:lnTo>
                      <a:lnTo>
                        <a:pt x="326" y="442"/>
                      </a:lnTo>
                      <a:lnTo>
                        <a:pt x="327" y="442"/>
                      </a:lnTo>
                      <a:lnTo>
                        <a:pt x="329" y="441"/>
                      </a:lnTo>
                      <a:lnTo>
                        <a:pt x="330" y="441"/>
                      </a:lnTo>
                      <a:lnTo>
                        <a:pt x="331" y="440"/>
                      </a:lnTo>
                      <a:lnTo>
                        <a:pt x="332" y="439"/>
                      </a:lnTo>
                      <a:lnTo>
                        <a:pt x="333" y="439"/>
                      </a:lnTo>
                      <a:lnTo>
                        <a:pt x="334" y="439"/>
                      </a:lnTo>
                      <a:lnTo>
                        <a:pt x="336" y="438"/>
                      </a:lnTo>
                      <a:lnTo>
                        <a:pt x="338" y="437"/>
                      </a:lnTo>
                      <a:lnTo>
                        <a:pt x="339" y="436"/>
                      </a:lnTo>
                      <a:lnTo>
                        <a:pt x="340" y="436"/>
                      </a:lnTo>
                      <a:lnTo>
                        <a:pt x="341" y="435"/>
                      </a:lnTo>
                      <a:lnTo>
                        <a:pt x="342" y="435"/>
                      </a:lnTo>
                      <a:lnTo>
                        <a:pt x="337" y="406"/>
                      </a:lnTo>
                      <a:lnTo>
                        <a:pt x="338" y="405"/>
                      </a:lnTo>
                      <a:lnTo>
                        <a:pt x="339" y="404"/>
                      </a:lnTo>
                      <a:lnTo>
                        <a:pt x="341" y="403"/>
                      </a:lnTo>
                      <a:lnTo>
                        <a:pt x="342" y="402"/>
                      </a:lnTo>
                      <a:lnTo>
                        <a:pt x="343" y="401"/>
                      </a:lnTo>
                      <a:lnTo>
                        <a:pt x="344" y="400"/>
                      </a:lnTo>
                      <a:lnTo>
                        <a:pt x="345" y="399"/>
                      </a:lnTo>
                      <a:lnTo>
                        <a:pt x="347" y="398"/>
                      </a:lnTo>
                      <a:lnTo>
                        <a:pt x="348" y="397"/>
                      </a:lnTo>
                      <a:lnTo>
                        <a:pt x="349" y="396"/>
                      </a:lnTo>
                      <a:lnTo>
                        <a:pt x="350" y="395"/>
                      </a:lnTo>
                      <a:lnTo>
                        <a:pt x="351" y="394"/>
                      </a:lnTo>
                      <a:lnTo>
                        <a:pt x="352" y="393"/>
                      </a:lnTo>
                      <a:lnTo>
                        <a:pt x="353" y="392"/>
                      </a:lnTo>
                      <a:lnTo>
                        <a:pt x="354" y="390"/>
                      </a:lnTo>
                      <a:lnTo>
                        <a:pt x="356" y="389"/>
                      </a:lnTo>
                      <a:lnTo>
                        <a:pt x="357" y="387"/>
                      </a:lnTo>
                      <a:lnTo>
                        <a:pt x="358" y="386"/>
                      </a:lnTo>
                      <a:lnTo>
                        <a:pt x="359" y="384"/>
                      </a:lnTo>
                      <a:lnTo>
                        <a:pt x="361" y="383"/>
                      </a:lnTo>
                      <a:lnTo>
                        <a:pt x="362" y="381"/>
                      </a:lnTo>
                      <a:lnTo>
                        <a:pt x="363" y="380"/>
                      </a:lnTo>
                      <a:lnTo>
                        <a:pt x="364" y="378"/>
                      </a:lnTo>
                      <a:lnTo>
                        <a:pt x="365" y="376"/>
                      </a:lnTo>
                      <a:lnTo>
                        <a:pt x="366" y="374"/>
                      </a:lnTo>
                      <a:lnTo>
                        <a:pt x="367" y="372"/>
                      </a:lnTo>
                      <a:lnTo>
                        <a:pt x="368" y="370"/>
                      </a:lnTo>
                      <a:lnTo>
                        <a:pt x="369" y="368"/>
                      </a:lnTo>
                      <a:lnTo>
                        <a:pt x="370" y="366"/>
                      </a:lnTo>
                      <a:lnTo>
                        <a:pt x="371" y="364"/>
                      </a:lnTo>
                      <a:lnTo>
                        <a:pt x="372" y="362"/>
                      </a:lnTo>
                      <a:lnTo>
                        <a:pt x="373" y="359"/>
                      </a:lnTo>
                      <a:lnTo>
                        <a:pt x="373" y="357"/>
                      </a:lnTo>
                      <a:lnTo>
                        <a:pt x="374" y="355"/>
                      </a:lnTo>
                      <a:lnTo>
                        <a:pt x="374" y="352"/>
                      </a:lnTo>
                      <a:lnTo>
                        <a:pt x="375" y="350"/>
                      </a:lnTo>
                      <a:lnTo>
                        <a:pt x="375" y="347"/>
                      </a:lnTo>
                      <a:lnTo>
                        <a:pt x="375" y="344"/>
                      </a:lnTo>
                      <a:lnTo>
                        <a:pt x="375" y="342"/>
                      </a:lnTo>
                      <a:lnTo>
                        <a:pt x="376" y="339"/>
                      </a:lnTo>
                      <a:lnTo>
                        <a:pt x="376" y="337"/>
                      </a:lnTo>
                      <a:lnTo>
                        <a:pt x="375" y="334"/>
                      </a:lnTo>
                      <a:lnTo>
                        <a:pt x="375" y="331"/>
                      </a:lnTo>
                      <a:lnTo>
                        <a:pt x="375" y="328"/>
                      </a:lnTo>
                      <a:lnTo>
                        <a:pt x="374" y="325"/>
                      </a:lnTo>
                      <a:lnTo>
                        <a:pt x="374" y="322"/>
                      </a:lnTo>
                      <a:lnTo>
                        <a:pt x="373" y="319"/>
                      </a:lnTo>
                      <a:lnTo>
                        <a:pt x="372" y="316"/>
                      </a:lnTo>
                      <a:lnTo>
                        <a:pt x="371" y="312"/>
                      </a:lnTo>
                      <a:lnTo>
                        <a:pt x="370" y="309"/>
                      </a:lnTo>
                      <a:lnTo>
                        <a:pt x="369" y="306"/>
                      </a:lnTo>
                      <a:lnTo>
                        <a:pt x="368" y="303"/>
                      </a:lnTo>
                      <a:lnTo>
                        <a:pt x="366" y="299"/>
                      </a:lnTo>
                      <a:lnTo>
                        <a:pt x="365" y="296"/>
                      </a:lnTo>
                      <a:lnTo>
                        <a:pt x="363" y="292"/>
                      </a:lnTo>
                      <a:lnTo>
                        <a:pt x="361" y="289"/>
                      </a:lnTo>
                      <a:lnTo>
                        <a:pt x="361" y="288"/>
                      </a:lnTo>
                      <a:lnTo>
                        <a:pt x="361" y="287"/>
                      </a:lnTo>
                      <a:lnTo>
                        <a:pt x="361" y="286"/>
                      </a:lnTo>
                      <a:lnTo>
                        <a:pt x="362" y="285"/>
                      </a:lnTo>
                      <a:lnTo>
                        <a:pt x="362" y="283"/>
                      </a:lnTo>
                      <a:lnTo>
                        <a:pt x="362" y="282"/>
                      </a:lnTo>
                      <a:lnTo>
                        <a:pt x="363" y="281"/>
                      </a:lnTo>
                      <a:lnTo>
                        <a:pt x="364" y="280"/>
                      </a:lnTo>
                      <a:lnTo>
                        <a:pt x="364" y="279"/>
                      </a:lnTo>
                      <a:lnTo>
                        <a:pt x="365" y="277"/>
                      </a:lnTo>
                      <a:lnTo>
                        <a:pt x="365" y="276"/>
                      </a:lnTo>
                      <a:lnTo>
                        <a:pt x="366" y="275"/>
                      </a:lnTo>
                      <a:lnTo>
                        <a:pt x="367" y="274"/>
                      </a:lnTo>
                      <a:lnTo>
                        <a:pt x="368" y="272"/>
                      </a:lnTo>
                      <a:lnTo>
                        <a:pt x="368" y="271"/>
                      </a:lnTo>
                      <a:lnTo>
                        <a:pt x="369" y="270"/>
                      </a:lnTo>
                      <a:lnTo>
                        <a:pt x="370" y="268"/>
                      </a:lnTo>
                      <a:lnTo>
                        <a:pt x="370" y="266"/>
                      </a:lnTo>
                      <a:lnTo>
                        <a:pt x="371" y="265"/>
                      </a:lnTo>
                      <a:lnTo>
                        <a:pt x="371" y="263"/>
                      </a:lnTo>
                      <a:lnTo>
                        <a:pt x="372" y="262"/>
                      </a:lnTo>
                      <a:lnTo>
                        <a:pt x="372" y="260"/>
                      </a:lnTo>
                      <a:lnTo>
                        <a:pt x="372" y="258"/>
                      </a:lnTo>
                      <a:lnTo>
                        <a:pt x="373" y="257"/>
                      </a:lnTo>
                      <a:lnTo>
                        <a:pt x="372" y="255"/>
                      </a:lnTo>
                      <a:lnTo>
                        <a:pt x="372" y="253"/>
                      </a:lnTo>
                      <a:lnTo>
                        <a:pt x="372" y="251"/>
                      </a:lnTo>
                      <a:lnTo>
                        <a:pt x="372" y="249"/>
                      </a:lnTo>
                      <a:lnTo>
                        <a:pt x="371" y="247"/>
                      </a:lnTo>
                      <a:lnTo>
                        <a:pt x="370" y="245"/>
                      </a:lnTo>
                      <a:lnTo>
                        <a:pt x="369" y="243"/>
                      </a:lnTo>
                      <a:lnTo>
                        <a:pt x="368" y="241"/>
                      </a:lnTo>
                      <a:lnTo>
                        <a:pt x="368" y="240"/>
                      </a:lnTo>
                      <a:lnTo>
                        <a:pt x="367" y="239"/>
                      </a:lnTo>
                      <a:lnTo>
                        <a:pt x="366" y="237"/>
                      </a:lnTo>
                      <a:lnTo>
                        <a:pt x="365" y="237"/>
                      </a:lnTo>
                      <a:lnTo>
                        <a:pt x="364" y="235"/>
                      </a:lnTo>
                      <a:lnTo>
                        <a:pt x="362" y="233"/>
                      </a:lnTo>
                      <a:lnTo>
                        <a:pt x="360" y="231"/>
                      </a:lnTo>
                      <a:lnTo>
                        <a:pt x="358" y="230"/>
                      </a:lnTo>
                      <a:lnTo>
                        <a:pt x="357" y="229"/>
                      </a:lnTo>
                      <a:lnTo>
                        <a:pt x="355" y="228"/>
                      </a:lnTo>
                      <a:lnTo>
                        <a:pt x="354" y="227"/>
                      </a:lnTo>
                      <a:lnTo>
                        <a:pt x="353" y="227"/>
                      </a:lnTo>
                      <a:lnTo>
                        <a:pt x="352" y="226"/>
                      </a:lnTo>
                      <a:lnTo>
                        <a:pt x="351" y="225"/>
                      </a:lnTo>
                      <a:lnTo>
                        <a:pt x="350" y="225"/>
                      </a:lnTo>
                      <a:lnTo>
                        <a:pt x="349" y="225"/>
                      </a:lnTo>
                      <a:lnTo>
                        <a:pt x="348" y="224"/>
                      </a:lnTo>
                      <a:lnTo>
                        <a:pt x="347" y="224"/>
                      </a:lnTo>
                      <a:lnTo>
                        <a:pt x="346" y="223"/>
                      </a:lnTo>
                      <a:lnTo>
                        <a:pt x="345" y="223"/>
                      </a:lnTo>
                      <a:lnTo>
                        <a:pt x="344" y="223"/>
                      </a:lnTo>
                      <a:lnTo>
                        <a:pt x="343" y="222"/>
                      </a:lnTo>
                      <a:lnTo>
                        <a:pt x="342" y="222"/>
                      </a:lnTo>
                      <a:lnTo>
                        <a:pt x="341" y="222"/>
                      </a:lnTo>
                      <a:lnTo>
                        <a:pt x="340" y="222"/>
                      </a:lnTo>
                      <a:lnTo>
                        <a:pt x="339" y="222"/>
                      </a:lnTo>
                      <a:lnTo>
                        <a:pt x="338" y="221"/>
                      </a:lnTo>
                      <a:lnTo>
                        <a:pt x="337" y="221"/>
                      </a:lnTo>
                      <a:lnTo>
                        <a:pt x="336" y="221"/>
                      </a:lnTo>
                      <a:lnTo>
                        <a:pt x="335" y="221"/>
                      </a:lnTo>
                      <a:lnTo>
                        <a:pt x="333" y="221"/>
                      </a:lnTo>
                      <a:lnTo>
                        <a:pt x="331" y="220"/>
                      </a:lnTo>
                      <a:lnTo>
                        <a:pt x="330" y="220"/>
                      </a:lnTo>
                      <a:lnTo>
                        <a:pt x="328" y="220"/>
                      </a:lnTo>
                      <a:lnTo>
                        <a:pt x="326" y="220"/>
                      </a:lnTo>
                      <a:lnTo>
                        <a:pt x="325" y="220"/>
                      </a:lnTo>
                      <a:lnTo>
                        <a:pt x="324" y="220"/>
                      </a:lnTo>
                      <a:lnTo>
                        <a:pt x="323" y="220"/>
                      </a:lnTo>
                      <a:lnTo>
                        <a:pt x="322" y="220"/>
                      </a:lnTo>
                      <a:lnTo>
                        <a:pt x="321" y="220"/>
                      </a:lnTo>
                      <a:lnTo>
                        <a:pt x="320" y="220"/>
                      </a:lnTo>
                      <a:lnTo>
                        <a:pt x="335" y="0"/>
                      </a:lnTo>
                      <a:lnTo>
                        <a:pt x="189"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171" name="Freeform 497"/>
                <p:cNvSpPr>
                  <a:spLocks/>
                </p:cNvSpPr>
                <p:nvPr/>
              </p:nvSpPr>
              <p:spPr bwMode="auto">
                <a:xfrm>
                  <a:off x="4700" y="2076"/>
                  <a:ext cx="85" cy="82"/>
                </a:xfrm>
                <a:custGeom>
                  <a:avLst/>
                  <a:gdLst>
                    <a:gd name="T0" fmla="*/ 50 w 85"/>
                    <a:gd name="T1" fmla="*/ 82 h 82"/>
                    <a:gd name="T2" fmla="*/ 0 w 85"/>
                    <a:gd name="T3" fmla="*/ 72 h 82"/>
                    <a:gd name="T4" fmla="*/ 4 w 85"/>
                    <a:gd name="T5" fmla="*/ 5 h 82"/>
                    <a:gd name="T6" fmla="*/ 84 w 85"/>
                    <a:gd name="T7" fmla="*/ 0 h 82"/>
                    <a:gd name="T8" fmla="*/ 85 w 85"/>
                    <a:gd name="T9" fmla="*/ 67 h 82"/>
                    <a:gd name="T10" fmla="*/ 50 w 85"/>
                    <a:gd name="T11" fmla="*/ 82 h 82"/>
                    <a:gd name="T12" fmla="*/ 50 w 85"/>
                    <a:gd name="T13" fmla="*/ 82 h 82"/>
                    <a:gd name="T14" fmla="*/ 0 60000 65536"/>
                    <a:gd name="T15" fmla="*/ 0 60000 65536"/>
                    <a:gd name="T16" fmla="*/ 0 60000 65536"/>
                    <a:gd name="T17" fmla="*/ 0 60000 65536"/>
                    <a:gd name="T18" fmla="*/ 0 60000 65536"/>
                    <a:gd name="T19" fmla="*/ 0 60000 65536"/>
                    <a:gd name="T20" fmla="*/ 0 60000 65536"/>
                    <a:gd name="T21" fmla="*/ 0 w 85"/>
                    <a:gd name="T22" fmla="*/ 0 h 82"/>
                    <a:gd name="T23" fmla="*/ 85 w 85"/>
                    <a:gd name="T24" fmla="*/ 82 h 8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5" h="82">
                      <a:moveTo>
                        <a:pt x="50" y="82"/>
                      </a:moveTo>
                      <a:lnTo>
                        <a:pt x="0" y="72"/>
                      </a:lnTo>
                      <a:lnTo>
                        <a:pt x="4" y="5"/>
                      </a:lnTo>
                      <a:lnTo>
                        <a:pt x="84" y="0"/>
                      </a:lnTo>
                      <a:lnTo>
                        <a:pt x="85" y="67"/>
                      </a:lnTo>
                      <a:lnTo>
                        <a:pt x="50" y="82"/>
                      </a:lnTo>
                      <a:close/>
                    </a:path>
                  </a:pathLst>
                </a:custGeom>
                <a:solidFill>
                  <a:srgbClr val="B3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172" name="Freeform 498"/>
                <p:cNvSpPr>
                  <a:spLocks/>
                </p:cNvSpPr>
                <p:nvPr/>
              </p:nvSpPr>
              <p:spPr bwMode="auto">
                <a:xfrm>
                  <a:off x="4538" y="2209"/>
                  <a:ext cx="161" cy="106"/>
                </a:xfrm>
                <a:custGeom>
                  <a:avLst/>
                  <a:gdLst>
                    <a:gd name="T0" fmla="*/ 161 w 161"/>
                    <a:gd name="T1" fmla="*/ 82 h 106"/>
                    <a:gd name="T2" fmla="*/ 156 w 161"/>
                    <a:gd name="T3" fmla="*/ 84 h 106"/>
                    <a:gd name="T4" fmla="*/ 151 w 161"/>
                    <a:gd name="T5" fmla="*/ 85 h 106"/>
                    <a:gd name="T6" fmla="*/ 146 w 161"/>
                    <a:gd name="T7" fmla="*/ 87 h 106"/>
                    <a:gd name="T8" fmla="*/ 140 w 161"/>
                    <a:gd name="T9" fmla="*/ 89 h 106"/>
                    <a:gd name="T10" fmla="*/ 133 w 161"/>
                    <a:gd name="T11" fmla="*/ 92 h 106"/>
                    <a:gd name="T12" fmla="*/ 125 w 161"/>
                    <a:gd name="T13" fmla="*/ 94 h 106"/>
                    <a:gd name="T14" fmla="*/ 118 w 161"/>
                    <a:gd name="T15" fmla="*/ 96 h 106"/>
                    <a:gd name="T16" fmla="*/ 111 w 161"/>
                    <a:gd name="T17" fmla="*/ 99 h 106"/>
                    <a:gd name="T18" fmla="*/ 103 w 161"/>
                    <a:gd name="T19" fmla="*/ 101 h 106"/>
                    <a:gd name="T20" fmla="*/ 97 w 161"/>
                    <a:gd name="T21" fmla="*/ 103 h 106"/>
                    <a:gd name="T22" fmla="*/ 91 w 161"/>
                    <a:gd name="T23" fmla="*/ 105 h 106"/>
                    <a:gd name="T24" fmla="*/ 86 w 161"/>
                    <a:gd name="T25" fmla="*/ 105 h 106"/>
                    <a:gd name="T26" fmla="*/ 81 w 161"/>
                    <a:gd name="T27" fmla="*/ 106 h 106"/>
                    <a:gd name="T28" fmla="*/ 80 w 161"/>
                    <a:gd name="T29" fmla="*/ 105 h 106"/>
                    <a:gd name="T30" fmla="*/ 74 w 161"/>
                    <a:gd name="T31" fmla="*/ 100 h 106"/>
                    <a:gd name="T32" fmla="*/ 68 w 161"/>
                    <a:gd name="T33" fmla="*/ 94 h 106"/>
                    <a:gd name="T34" fmla="*/ 64 w 161"/>
                    <a:gd name="T35" fmla="*/ 90 h 106"/>
                    <a:gd name="T36" fmla="*/ 59 w 161"/>
                    <a:gd name="T37" fmla="*/ 86 h 106"/>
                    <a:gd name="T38" fmla="*/ 54 w 161"/>
                    <a:gd name="T39" fmla="*/ 82 h 106"/>
                    <a:gd name="T40" fmla="*/ 49 w 161"/>
                    <a:gd name="T41" fmla="*/ 78 h 106"/>
                    <a:gd name="T42" fmla="*/ 44 w 161"/>
                    <a:gd name="T43" fmla="*/ 73 h 106"/>
                    <a:gd name="T44" fmla="*/ 39 w 161"/>
                    <a:gd name="T45" fmla="*/ 69 h 106"/>
                    <a:gd name="T46" fmla="*/ 35 w 161"/>
                    <a:gd name="T47" fmla="*/ 65 h 106"/>
                    <a:gd name="T48" fmla="*/ 31 w 161"/>
                    <a:gd name="T49" fmla="*/ 62 h 106"/>
                    <a:gd name="T50" fmla="*/ 27 w 161"/>
                    <a:gd name="T51" fmla="*/ 59 h 106"/>
                    <a:gd name="T52" fmla="*/ 23 w 161"/>
                    <a:gd name="T53" fmla="*/ 56 h 106"/>
                    <a:gd name="T54" fmla="*/ 18 w 161"/>
                    <a:gd name="T55" fmla="*/ 54 h 106"/>
                    <a:gd name="T56" fmla="*/ 13 w 161"/>
                    <a:gd name="T57" fmla="*/ 51 h 106"/>
                    <a:gd name="T58" fmla="*/ 9 w 161"/>
                    <a:gd name="T59" fmla="*/ 48 h 106"/>
                    <a:gd name="T60" fmla="*/ 5 w 161"/>
                    <a:gd name="T61" fmla="*/ 44 h 106"/>
                    <a:gd name="T62" fmla="*/ 1 w 161"/>
                    <a:gd name="T63" fmla="*/ 36 h 106"/>
                    <a:gd name="T64" fmla="*/ 0 w 161"/>
                    <a:gd name="T65" fmla="*/ 29 h 106"/>
                    <a:gd name="T66" fmla="*/ 2 w 161"/>
                    <a:gd name="T67" fmla="*/ 24 h 106"/>
                    <a:gd name="T68" fmla="*/ 6 w 161"/>
                    <a:gd name="T69" fmla="*/ 17 h 106"/>
                    <a:gd name="T70" fmla="*/ 10 w 161"/>
                    <a:gd name="T71" fmla="*/ 13 h 106"/>
                    <a:gd name="T72" fmla="*/ 15 w 161"/>
                    <a:gd name="T73" fmla="*/ 10 h 106"/>
                    <a:gd name="T74" fmla="*/ 21 w 161"/>
                    <a:gd name="T75" fmla="*/ 7 h 106"/>
                    <a:gd name="T76" fmla="*/ 29 w 161"/>
                    <a:gd name="T77" fmla="*/ 5 h 106"/>
                    <a:gd name="T78" fmla="*/ 41 w 161"/>
                    <a:gd name="T79" fmla="*/ 3 h 106"/>
                    <a:gd name="T80" fmla="*/ 57 w 161"/>
                    <a:gd name="T81" fmla="*/ 1 h 106"/>
                    <a:gd name="T82" fmla="*/ 72 w 161"/>
                    <a:gd name="T83" fmla="*/ 0 h 106"/>
                    <a:gd name="T84" fmla="*/ 84 w 161"/>
                    <a:gd name="T85" fmla="*/ 1 h 106"/>
                    <a:gd name="T86" fmla="*/ 94 w 161"/>
                    <a:gd name="T87" fmla="*/ 2 h 106"/>
                    <a:gd name="T88" fmla="*/ 102 w 161"/>
                    <a:gd name="T89" fmla="*/ 4 h 106"/>
                    <a:gd name="T90" fmla="*/ 109 w 161"/>
                    <a:gd name="T91" fmla="*/ 7 h 106"/>
                    <a:gd name="T92" fmla="*/ 114 w 161"/>
                    <a:gd name="T93" fmla="*/ 11 h 106"/>
                    <a:gd name="T94" fmla="*/ 118 w 161"/>
                    <a:gd name="T95" fmla="*/ 15 h 106"/>
                    <a:gd name="T96" fmla="*/ 122 w 161"/>
                    <a:gd name="T97" fmla="*/ 24 h 106"/>
                    <a:gd name="T98" fmla="*/ 123 w 161"/>
                    <a:gd name="T99" fmla="*/ 30 h 106"/>
                    <a:gd name="T100" fmla="*/ 122 w 161"/>
                    <a:gd name="T101" fmla="*/ 36 h 1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61"/>
                    <a:gd name="T154" fmla="*/ 0 h 106"/>
                    <a:gd name="T155" fmla="*/ 161 w 161"/>
                    <a:gd name="T156" fmla="*/ 106 h 1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61" h="106">
                      <a:moveTo>
                        <a:pt x="122" y="36"/>
                      </a:moveTo>
                      <a:lnTo>
                        <a:pt x="161" y="82"/>
                      </a:lnTo>
                      <a:lnTo>
                        <a:pt x="160" y="82"/>
                      </a:lnTo>
                      <a:lnTo>
                        <a:pt x="158" y="83"/>
                      </a:lnTo>
                      <a:lnTo>
                        <a:pt x="157" y="83"/>
                      </a:lnTo>
                      <a:lnTo>
                        <a:pt x="156" y="84"/>
                      </a:lnTo>
                      <a:lnTo>
                        <a:pt x="155" y="84"/>
                      </a:lnTo>
                      <a:lnTo>
                        <a:pt x="154" y="84"/>
                      </a:lnTo>
                      <a:lnTo>
                        <a:pt x="153" y="85"/>
                      </a:lnTo>
                      <a:lnTo>
                        <a:pt x="151" y="85"/>
                      </a:lnTo>
                      <a:lnTo>
                        <a:pt x="150" y="85"/>
                      </a:lnTo>
                      <a:lnTo>
                        <a:pt x="149" y="86"/>
                      </a:lnTo>
                      <a:lnTo>
                        <a:pt x="148" y="87"/>
                      </a:lnTo>
                      <a:lnTo>
                        <a:pt x="146" y="87"/>
                      </a:lnTo>
                      <a:lnTo>
                        <a:pt x="145" y="88"/>
                      </a:lnTo>
                      <a:lnTo>
                        <a:pt x="143" y="88"/>
                      </a:lnTo>
                      <a:lnTo>
                        <a:pt x="141" y="89"/>
                      </a:lnTo>
                      <a:lnTo>
                        <a:pt x="140" y="89"/>
                      </a:lnTo>
                      <a:lnTo>
                        <a:pt x="138" y="90"/>
                      </a:lnTo>
                      <a:lnTo>
                        <a:pt x="136" y="90"/>
                      </a:lnTo>
                      <a:lnTo>
                        <a:pt x="134" y="91"/>
                      </a:lnTo>
                      <a:lnTo>
                        <a:pt x="133" y="92"/>
                      </a:lnTo>
                      <a:lnTo>
                        <a:pt x="131" y="92"/>
                      </a:lnTo>
                      <a:lnTo>
                        <a:pt x="129" y="93"/>
                      </a:lnTo>
                      <a:lnTo>
                        <a:pt x="127" y="93"/>
                      </a:lnTo>
                      <a:lnTo>
                        <a:pt x="125" y="94"/>
                      </a:lnTo>
                      <a:lnTo>
                        <a:pt x="124" y="95"/>
                      </a:lnTo>
                      <a:lnTo>
                        <a:pt x="122" y="95"/>
                      </a:lnTo>
                      <a:lnTo>
                        <a:pt x="120" y="96"/>
                      </a:lnTo>
                      <a:lnTo>
                        <a:pt x="118" y="96"/>
                      </a:lnTo>
                      <a:lnTo>
                        <a:pt x="116" y="97"/>
                      </a:lnTo>
                      <a:lnTo>
                        <a:pt x="114" y="98"/>
                      </a:lnTo>
                      <a:lnTo>
                        <a:pt x="112" y="98"/>
                      </a:lnTo>
                      <a:lnTo>
                        <a:pt x="111" y="99"/>
                      </a:lnTo>
                      <a:lnTo>
                        <a:pt x="109" y="99"/>
                      </a:lnTo>
                      <a:lnTo>
                        <a:pt x="107" y="100"/>
                      </a:lnTo>
                      <a:lnTo>
                        <a:pt x="105" y="100"/>
                      </a:lnTo>
                      <a:lnTo>
                        <a:pt x="103" y="101"/>
                      </a:lnTo>
                      <a:lnTo>
                        <a:pt x="102" y="101"/>
                      </a:lnTo>
                      <a:lnTo>
                        <a:pt x="100" y="102"/>
                      </a:lnTo>
                      <a:lnTo>
                        <a:pt x="98" y="102"/>
                      </a:lnTo>
                      <a:lnTo>
                        <a:pt x="97" y="103"/>
                      </a:lnTo>
                      <a:lnTo>
                        <a:pt x="95" y="103"/>
                      </a:lnTo>
                      <a:lnTo>
                        <a:pt x="94" y="104"/>
                      </a:lnTo>
                      <a:lnTo>
                        <a:pt x="93" y="104"/>
                      </a:lnTo>
                      <a:lnTo>
                        <a:pt x="91" y="105"/>
                      </a:lnTo>
                      <a:lnTo>
                        <a:pt x="89" y="105"/>
                      </a:lnTo>
                      <a:lnTo>
                        <a:pt x="87" y="105"/>
                      </a:lnTo>
                      <a:lnTo>
                        <a:pt x="86" y="105"/>
                      </a:lnTo>
                      <a:lnTo>
                        <a:pt x="85" y="106"/>
                      </a:lnTo>
                      <a:lnTo>
                        <a:pt x="83" y="106"/>
                      </a:lnTo>
                      <a:lnTo>
                        <a:pt x="81" y="106"/>
                      </a:lnTo>
                      <a:lnTo>
                        <a:pt x="80" y="105"/>
                      </a:lnTo>
                      <a:lnTo>
                        <a:pt x="78" y="104"/>
                      </a:lnTo>
                      <a:lnTo>
                        <a:pt x="77" y="102"/>
                      </a:lnTo>
                      <a:lnTo>
                        <a:pt x="76" y="101"/>
                      </a:lnTo>
                      <a:lnTo>
                        <a:pt x="74" y="100"/>
                      </a:lnTo>
                      <a:lnTo>
                        <a:pt x="73" y="98"/>
                      </a:lnTo>
                      <a:lnTo>
                        <a:pt x="71" y="96"/>
                      </a:lnTo>
                      <a:lnTo>
                        <a:pt x="70" y="95"/>
                      </a:lnTo>
                      <a:lnTo>
                        <a:pt x="68" y="94"/>
                      </a:lnTo>
                      <a:lnTo>
                        <a:pt x="67" y="93"/>
                      </a:lnTo>
                      <a:lnTo>
                        <a:pt x="67" y="92"/>
                      </a:lnTo>
                      <a:lnTo>
                        <a:pt x="65" y="91"/>
                      </a:lnTo>
                      <a:lnTo>
                        <a:pt x="64" y="90"/>
                      </a:lnTo>
                      <a:lnTo>
                        <a:pt x="63" y="90"/>
                      </a:lnTo>
                      <a:lnTo>
                        <a:pt x="62" y="88"/>
                      </a:lnTo>
                      <a:lnTo>
                        <a:pt x="60" y="88"/>
                      </a:lnTo>
                      <a:lnTo>
                        <a:pt x="59" y="86"/>
                      </a:lnTo>
                      <a:lnTo>
                        <a:pt x="58" y="85"/>
                      </a:lnTo>
                      <a:lnTo>
                        <a:pt x="57" y="84"/>
                      </a:lnTo>
                      <a:lnTo>
                        <a:pt x="55" y="83"/>
                      </a:lnTo>
                      <a:lnTo>
                        <a:pt x="54" y="82"/>
                      </a:lnTo>
                      <a:lnTo>
                        <a:pt x="53" y="81"/>
                      </a:lnTo>
                      <a:lnTo>
                        <a:pt x="52" y="80"/>
                      </a:lnTo>
                      <a:lnTo>
                        <a:pt x="50" y="79"/>
                      </a:lnTo>
                      <a:lnTo>
                        <a:pt x="49" y="78"/>
                      </a:lnTo>
                      <a:lnTo>
                        <a:pt x="48" y="76"/>
                      </a:lnTo>
                      <a:lnTo>
                        <a:pt x="47" y="75"/>
                      </a:lnTo>
                      <a:lnTo>
                        <a:pt x="45" y="74"/>
                      </a:lnTo>
                      <a:lnTo>
                        <a:pt x="44" y="73"/>
                      </a:lnTo>
                      <a:lnTo>
                        <a:pt x="43" y="72"/>
                      </a:lnTo>
                      <a:lnTo>
                        <a:pt x="42" y="71"/>
                      </a:lnTo>
                      <a:lnTo>
                        <a:pt x="41" y="70"/>
                      </a:lnTo>
                      <a:lnTo>
                        <a:pt x="39" y="69"/>
                      </a:lnTo>
                      <a:lnTo>
                        <a:pt x="38" y="68"/>
                      </a:lnTo>
                      <a:lnTo>
                        <a:pt x="37" y="67"/>
                      </a:lnTo>
                      <a:lnTo>
                        <a:pt x="36" y="66"/>
                      </a:lnTo>
                      <a:lnTo>
                        <a:pt x="35" y="65"/>
                      </a:lnTo>
                      <a:lnTo>
                        <a:pt x="34" y="64"/>
                      </a:lnTo>
                      <a:lnTo>
                        <a:pt x="33" y="64"/>
                      </a:lnTo>
                      <a:lnTo>
                        <a:pt x="32" y="63"/>
                      </a:lnTo>
                      <a:lnTo>
                        <a:pt x="31" y="62"/>
                      </a:lnTo>
                      <a:lnTo>
                        <a:pt x="30" y="62"/>
                      </a:lnTo>
                      <a:lnTo>
                        <a:pt x="29" y="61"/>
                      </a:lnTo>
                      <a:lnTo>
                        <a:pt x="28" y="60"/>
                      </a:lnTo>
                      <a:lnTo>
                        <a:pt x="27" y="59"/>
                      </a:lnTo>
                      <a:lnTo>
                        <a:pt x="26" y="58"/>
                      </a:lnTo>
                      <a:lnTo>
                        <a:pt x="25" y="57"/>
                      </a:lnTo>
                      <a:lnTo>
                        <a:pt x="24" y="57"/>
                      </a:lnTo>
                      <a:lnTo>
                        <a:pt x="23" y="56"/>
                      </a:lnTo>
                      <a:lnTo>
                        <a:pt x="22" y="56"/>
                      </a:lnTo>
                      <a:lnTo>
                        <a:pt x="20" y="55"/>
                      </a:lnTo>
                      <a:lnTo>
                        <a:pt x="19" y="55"/>
                      </a:lnTo>
                      <a:lnTo>
                        <a:pt x="18" y="54"/>
                      </a:lnTo>
                      <a:lnTo>
                        <a:pt x="16" y="54"/>
                      </a:lnTo>
                      <a:lnTo>
                        <a:pt x="15" y="53"/>
                      </a:lnTo>
                      <a:lnTo>
                        <a:pt x="14" y="53"/>
                      </a:lnTo>
                      <a:lnTo>
                        <a:pt x="13" y="51"/>
                      </a:lnTo>
                      <a:lnTo>
                        <a:pt x="12" y="51"/>
                      </a:lnTo>
                      <a:lnTo>
                        <a:pt x="11" y="50"/>
                      </a:lnTo>
                      <a:lnTo>
                        <a:pt x="10" y="49"/>
                      </a:lnTo>
                      <a:lnTo>
                        <a:pt x="9" y="48"/>
                      </a:lnTo>
                      <a:lnTo>
                        <a:pt x="8" y="47"/>
                      </a:lnTo>
                      <a:lnTo>
                        <a:pt x="7" y="47"/>
                      </a:lnTo>
                      <a:lnTo>
                        <a:pt x="6" y="46"/>
                      </a:lnTo>
                      <a:lnTo>
                        <a:pt x="5" y="44"/>
                      </a:lnTo>
                      <a:lnTo>
                        <a:pt x="4" y="42"/>
                      </a:lnTo>
                      <a:lnTo>
                        <a:pt x="3" y="40"/>
                      </a:lnTo>
                      <a:lnTo>
                        <a:pt x="2" y="38"/>
                      </a:lnTo>
                      <a:lnTo>
                        <a:pt x="1" y="36"/>
                      </a:lnTo>
                      <a:lnTo>
                        <a:pt x="0" y="34"/>
                      </a:lnTo>
                      <a:lnTo>
                        <a:pt x="0" y="32"/>
                      </a:lnTo>
                      <a:lnTo>
                        <a:pt x="0" y="30"/>
                      </a:lnTo>
                      <a:lnTo>
                        <a:pt x="0" y="29"/>
                      </a:lnTo>
                      <a:lnTo>
                        <a:pt x="0" y="28"/>
                      </a:lnTo>
                      <a:lnTo>
                        <a:pt x="0" y="27"/>
                      </a:lnTo>
                      <a:lnTo>
                        <a:pt x="1" y="26"/>
                      </a:lnTo>
                      <a:lnTo>
                        <a:pt x="2" y="24"/>
                      </a:lnTo>
                      <a:lnTo>
                        <a:pt x="2" y="22"/>
                      </a:lnTo>
                      <a:lnTo>
                        <a:pt x="3" y="20"/>
                      </a:lnTo>
                      <a:lnTo>
                        <a:pt x="5" y="18"/>
                      </a:lnTo>
                      <a:lnTo>
                        <a:pt x="6" y="17"/>
                      </a:lnTo>
                      <a:lnTo>
                        <a:pt x="7" y="16"/>
                      </a:lnTo>
                      <a:lnTo>
                        <a:pt x="8" y="15"/>
                      </a:lnTo>
                      <a:lnTo>
                        <a:pt x="9" y="14"/>
                      </a:lnTo>
                      <a:lnTo>
                        <a:pt x="10" y="13"/>
                      </a:lnTo>
                      <a:lnTo>
                        <a:pt x="11" y="12"/>
                      </a:lnTo>
                      <a:lnTo>
                        <a:pt x="12" y="12"/>
                      </a:lnTo>
                      <a:lnTo>
                        <a:pt x="14" y="11"/>
                      </a:lnTo>
                      <a:lnTo>
                        <a:pt x="15" y="10"/>
                      </a:lnTo>
                      <a:lnTo>
                        <a:pt x="16" y="9"/>
                      </a:lnTo>
                      <a:lnTo>
                        <a:pt x="18" y="9"/>
                      </a:lnTo>
                      <a:lnTo>
                        <a:pt x="20" y="8"/>
                      </a:lnTo>
                      <a:lnTo>
                        <a:pt x="21" y="7"/>
                      </a:lnTo>
                      <a:lnTo>
                        <a:pt x="23" y="7"/>
                      </a:lnTo>
                      <a:lnTo>
                        <a:pt x="25" y="6"/>
                      </a:lnTo>
                      <a:lnTo>
                        <a:pt x="27" y="6"/>
                      </a:lnTo>
                      <a:lnTo>
                        <a:pt x="29" y="5"/>
                      </a:lnTo>
                      <a:lnTo>
                        <a:pt x="31" y="4"/>
                      </a:lnTo>
                      <a:lnTo>
                        <a:pt x="34" y="4"/>
                      </a:lnTo>
                      <a:lnTo>
                        <a:pt x="36" y="4"/>
                      </a:lnTo>
                      <a:lnTo>
                        <a:pt x="41" y="3"/>
                      </a:lnTo>
                      <a:lnTo>
                        <a:pt x="45" y="2"/>
                      </a:lnTo>
                      <a:lnTo>
                        <a:pt x="49" y="2"/>
                      </a:lnTo>
                      <a:lnTo>
                        <a:pt x="54" y="1"/>
                      </a:lnTo>
                      <a:lnTo>
                        <a:pt x="57" y="1"/>
                      </a:lnTo>
                      <a:lnTo>
                        <a:pt x="61" y="1"/>
                      </a:lnTo>
                      <a:lnTo>
                        <a:pt x="65" y="1"/>
                      </a:lnTo>
                      <a:lnTo>
                        <a:pt x="68" y="1"/>
                      </a:lnTo>
                      <a:lnTo>
                        <a:pt x="72" y="0"/>
                      </a:lnTo>
                      <a:lnTo>
                        <a:pt x="75" y="0"/>
                      </a:lnTo>
                      <a:lnTo>
                        <a:pt x="78" y="0"/>
                      </a:lnTo>
                      <a:lnTo>
                        <a:pt x="81" y="1"/>
                      </a:lnTo>
                      <a:lnTo>
                        <a:pt x="84" y="1"/>
                      </a:lnTo>
                      <a:lnTo>
                        <a:pt x="87" y="1"/>
                      </a:lnTo>
                      <a:lnTo>
                        <a:pt x="89" y="1"/>
                      </a:lnTo>
                      <a:lnTo>
                        <a:pt x="92" y="2"/>
                      </a:lnTo>
                      <a:lnTo>
                        <a:pt x="94" y="2"/>
                      </a:lnTo>
                      <a:lnTo>
                        <a:pt x="96" y="3"/>
                      </a:lnTo>
                      <a:lnTo>
                        <a:pt x="98" y="3"/>
                      </a:lnTo>
                      <a:lnTo>
                        <a:pt x="101" y="4"/>
                      </a:lnTo>
                      <a:lnTo>
                        <a:pt x="102" y="4"/>
                      </a:lnTo>
                      <a:lnTo>
                        <a:pt x="104" y="5"/>
                      </a:lnTo>
                      <a:lnTo>
                        <a:pt x="106" y="6"/>
                      </a:lnTo>
                      <a:lnTo>
                        <a:pt x="107" y="7"/>
                      </a:lnTo>
                      <a:lnTo>
                        <a:pt x="109" y="7"/>
                      </a:lnTo>
                      <a:lnTo>
                        <a:pt x="110" y="8"/>
                      </a:lnTo>
                      <a:lnTo>
                        <a:pt x="111" y="9"/>
                      </a:lnTo>
                      <a:lnTo>
                        <a:pt x="113" y="10"/>
                      </a:lnTo>
                      <a:lnTo>
                        <a:pt x="114" y="11"/>
                      </a:lnTo>
                      <a:lnTo>
                        <a:pt x="115" y="12"/>
                      </a:lnTo>
                      <a:lnTo>
                        <a:pt x="116" y="12"/>
                      </a:lnTo>
                      <a:lnTo>
                        <a:pt x="117" y="14"/>
                      </a:lnTo>
                      <a:lnTo>
                        <a:pt x="118" y="15"/>
                      </a:lnTo>
                      <a:lnTo>
                        <a:pt x="119" y="18"/>
                      </a:lnTo>
                      <a:lnTo>
                        <a:pt x="120" y="19"/>
                      </a:lnTo>
                      <a:lnTo>
                        <a:pt x="121" y="21"/>
                      </a:lnTo>
                      <a:lnTo>
                        <a:pt x="122" y="24"/>
                      </a:lnTo>
                      <a:lnTo>
                        <a:pt x="122" y="25"/>
                      </a:lnTo>
                      <a:lnTo>
                        <a:pt x="122" y="27"/>
                      </a:lnTo>
                      <a:lnTo>
                        <a:pt x="123" y="29"/>
                      </a:lnTo>
                      <a:lnTo>
                        <a:pt x="123" y="30"/>
                      </a:lnTo>
                      <a:lnTo>
                        <a:pt x="123" y="32"/>
                      </a:lnTo>
                      <a:lnTo>
                        <a:pt x="122" y="33"/>
                      </a:lnTo>
                      <a:lnTo>
                        <a:pt x="122" y="34"/>
                      </a:lnTo>
                      <a:lnTo>
                        <a:pt x="122" y="36"/>
                      </a:lnTo>
                      <a:close/>
                    </a:path>
                  </a:pathLst>
                </a:custGeom>
                <a:solidFill>
                  <a:srgbClr val="F0B57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173" name="Freeform 499"/>
                <p:cNvSpPr>
                  <a:spLocks/>
                </p:cNvSpPr>
                <p:nvPr/>
              </p:nvSpPr>
              <p:spPr bwMode="auto">
                <a:xfrm>
                  <a:off x="4602" y="2232"/>
                  <a:ext cx="8" cy="5"/>
                </a:xfrm>
                <a:custGeom>
                  <a:avLst/>
                  <a:gdLst>
                    <a:gd name="T0" fmla="*/ 4 w 8"/>
                    <a:gd name="T1" fmla="*/ 5 h 5"/>
                    <a:gd name="T2" fmla="*/ 5 w 8"/>
                    <a:gd name="T3" fmla="*/ 4 h 5"/>
                    <a:gd name="T4" fmla="*/ 6 w 8"/>
                    <a:gd name="T5" fmla="*/ 4 h 5"/>
                    <a:gd name="T6" fmla="*/ 8 w 8"/>
                    <a:gd name="T7" fmla="*/ 3 h 5"/>
                    <a:gd name="T8" fmla="*/ 8 w 8"/>
                    <a:gd name="T9" fmla="*/ 3 h 5"/>
                    <a:gd name="T10" fmla="*/ 8 w 8"/>
                    <a:gd name="T11" fmla="*/ 1 h 5"/>
                    <a:gd name="T12" fmla="*/ 7 w 8"/>
                    <a:gd name="T13" fmla="*/ 1 h 5"/>
                    <a:gd name="T14" fmla="*/ 6 w 8"/>
                    <a:gd name="T15" fmla="*/ 0 h 5"/>
                    <a:gd name="T16" fmla="*/ 4 w 8"/>
                    <a:gd name="T17" fmla="*/ 0 h 5"/>
                    <a:gd name="T18" fmla="*/ 3 w 8"/>
                    <a:gd name="T19" fmla="*/ 0 h 5"/>
                    <a:gd name="T20" fmla="*/ 1 w 8"/>
                    <a:gd name="T21" fmla="*/ 1 h 5"/>
                    <a:gd name="T22" fmla="*/ 1 w 8"/>
                    <a:gd name="T23" fmla="*/ 1 h 5"/>
                    <a:gd name="T24" fmla="*/ 0 w 8"/>
                    <a:gd name="T25" fmla="*/ 2 h 5"/>
                    <a:gd name="T26" fmla="*/ 0 w 8"/>
                    <a:gd name="T27" fmla="*/ 3 h 5"/>
                    <a:gd name="T28" fmla="*/ 1 w 8"/>
                    <a:gd name="T29" fmla="*/ 4 h 5"/>
                    <a:gd name="T30" fmla="*/ 2 w 8"/>
                    <a:gd name="T31" fmla="*/ 4 h 5"/>
                    <a:gd name="T32" fmla="*/ 4 w 8"/>
                    <a:gd name="T33" fmla="*/ 5 h 5"/>
                    <a:gd name="T34" fmla="*/ 4 w 8"/>
                    <a:gd name="T35" fmla="*/ 5 h 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8"/>
                    <a:gd name="T55" fmla="*/ 0 h 5"/>
                    <a:gd name="T56" fmla="*/ 8 w 8"/>
                    <a:gd name="T57" fmla="*/ 5 h 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8" h="5">
                      <a:moveTo>
                        <a:pt x="4" y="5"/>
                      </a:moveTo>
                      <a:lnTo>
                        <a:pt x="5" y="4"/>
                      </a:lnTo>
                      <a:lnTo>
                        <a:pt x="6" y="4"/>
                      </a:lnTo>
                      <a:lnTo>
                        <a:pt x="8" y="3"/>
                      </a:lnTo>
                      <a:lnTo>
                        <a:pt x="8" y="1"/>
                      </a:lnTo>
                      <a:lnTo>
                        <a:pt x="7" y="1"/>
                      </a:lnTo>
                      <a:lnTo>
                        <a:pt x="6" y="0"/>
                      </a:lnTo>
                      <a:lnTo>
                        <a:pt x="4" y="0"/>
                      </a:lnTo>
                      <a:lnTo>
                        <a:pt x="3" y="0"/>
                      </a:lnTo>
                      <a:lnTo>
                        <a:pt x="1" y="1"/>
                      </a:lnTo>
                      <a:lnTo>
                        <a:pt x="0" y="2"/>
                      </a:lnTo>
                      <a:lnTo>
                        <a:pt x="0" y="3"/>
                      </a:lnTo>
                      <a:lnTo>
                        <a:pt x="1" y="4"/>
                      </a:lnTo>
                      <a:lnTo>
                        <a:pt x="2" y="4"/>
                      </a:lnTo>
                      <a:lnTo>
                        <a:pt x="4" y="5"/>
                      </a:lnTo>
                      <a:close/>
                    </a:path>
                  </a:pathLst>
                </a:custGeom>
                <a:solidFill>
                  <a:srgbClr val="E680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174" name="Freeform 500"/>
                <p:cNvSpPr>
                  <a:spLocks/>
                </p:cNvSpPr>
                <p:nvPr/>
              </p:nvSpPr>
              <p:spPr bwMode="auto">
                <a:xfrm>
                  <a:off x="4630" y="2224"/>
                  <a:ext cx="14" cy="8"/>
                </a:xfrm>
                <a:custGeom>
                  <a:avLst/>
                  <a:gdLst>
                    <a:gd name="T0" fmla="*/ 7 w 14"/>
                    <a:gd name="T1" fmla="*/ 8 h 8"/>
                    <a:gd name="T2" fmla="*/ 8 w 14"/>
                    <a:gd name="T3" fmla="*/ 8 h 8"/>
                    <a:gd name="T4" fmla="*/ 9 w 14"/>
                    <a:gd name="T5" fmla="*/ 8 h 8"/>
                    <a:gd name="T6" fmla="*/ 10 w 14"/>
                    <a:gd name="T7" fmla="*/ 7 h 8"/>
                    <a:gd name="T8" fmla="*/ 11 w 14"/>
                    <a:gd name="T9" fmla="*/ 7 h 8"/>
                    <a:gd name="T10" fmla="*/ 12 w 14"/>
                    <a:gd name="T11" fmla="*/ 6 h 8"/>
                    <a:gd name="T12" fmla="*/ 13 w 14"/>
                    <a:gd name="T13" fmla="*/ 6 h 8"/>
                    <a:gd name="T14" fmla="*/ 13 w 14"/>
                    <a:gd name="T15" fmla="*/ 5 h 8"/>
                    <a:gd name="T16" fmla="*/ 14 w 14"/>
                    <a:gd name="T17" fmla="*/ 5 h 8"/>
                    <a:gd name="T18" fmla="*/ 13 w 14"/>
                    <a:gd name="T19" fmla="*/ 3 h 8"/>
                    <a:gd name="T20" fmla="*/ 12 w 14"/>
                    <a:gd name="T21" fmla="*/ 2 h 8"/>
                    <a:gd name="T22" fmla="*/ 10 w 14"/>
                    <a:gd name="T23" fmla="*/ 1 h 8"/>
                    <a:gd name="T24" fmla="*/ 10 w 14"/>
                    <a:gd name="T25" fmla="*/ 0 h 8"/>
                    <a:gd name="T26" fmla="*/ 9 w 14"/>
                    <a:gd name="T27" fmla="*/ 0 h 8"/>
                    <a:gd name="T28" fmla="*/ 7 w 14"/>
                    <a:gd name="T29" fmla="*/ 0 h 8"/>
                    <a:gd name="T30" fmla="*/ 6 w 14"/>
                    <a:gd name="T31" fmla="*/ 0 h 8"/>
                    <a:gd name="T32" fmla="*/ 4 w 14"/>
                    <a:gd name="T33" fmla="*/ 0 h 8"/>
                    <a:gd name="T34" fmla="*/ 3 w 14"/>
                    <a:gd name="T35" fmla="*/ 0 h 8"/>
                    <a:gd name="T36" fmla="*/ 2 w 14"/>
                    <a:gd name="T37" fmla="*/ 1 h 8"/>
                    <a:gd name="T38" fmla="*/ 1 w 14"/>
                    <a:gd name="T39" fmla="*/ 2 h 8"/>
                    <a:gd name="T40" fmla="*/ 0 w 14"/>
                    <a:gd name="T41" fmla="*/ 4 h 8"/>
                    <a:gd name="T42" fmla="*/ 1 w 14"/>
                    <a:gd name="T43" fmla="*/ 5 h 8"/>
                    <a:gd name="T44" fmla="*/ 2 w 14"/>
                    <a:gd name="T45" fmla="*/ 6 h 8"/>
                    <a:gd name="T46" fmla="*/ 3 w 14"/>
                    <a:gd name="T47" fmla="*/ 7 h 8"/>
                    <a:gd name="T48" fmla="*/ 4 w 14"/>
                    <a:gd name="T49" fmla="*/ 8 h 8"/>
                    <a:gd name="T50" fmla="*/ 5 w 14"/>
                    <a:gd name="T51" fmla="*/ 8 h 8"/>
                    <a:gd name="T52" fmla="*/ 7 w 14"/>
                    <a:gd name="T53" fmla="*/ 8 h 8"/>
                    <a:gd name="T54" fmla="*/ 7 w 14"/>
                    <a:gd name="T55" fmla="*/ 8 h 8"/>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14"/>
                    <a:gd name="T85" fmla="*/ 0 h 8"/>
                    <a:gd name="T86" fmla="*/ 14 w 14"/>
                    <a:gd name="T87" fmla="*/ 8 h 8"/>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14" h="8">
                      <a:moveTo>
                        <a:pt x="7" y="8"/>
                      </a:moveTo>
                      <a:lnTo>
                        <a:pt x="8" y="8"/>
                      </a:lnTo>
                      <a:lnTo>
                        <a:pt x="9" y="8"/>
                      </a:lnTo>
                      <a:lnTo>
                        <a:pt x="10" y="7"/>
                      </a:lnTo>
                      <a:lnTo>
                        <a:pt x="11" y="7"/>
                      </a:lnTo>
                      <a:lnTo>
                        <a:pt x="12" y="6"/>
                      </a:lnTo>
                      <a:lnTo>
                        <a:pt x="13" y="6"/>
                      </a:lnTo>
                      <a:lnTo>
                        <a:pt x="13" y="5"/>
                      </a:lnTo>
                      <a:lnTo>
                        <a:pt x="14" y="5"/>
                      </a:lnTo>
                      <a:lnTo>
                        <a:pt x="13" y="3"/>
                      </a:lnTo>
                      <a:lnTo>
                        <a:pt x="12" y="2"/>
                      </a:lnTo>
                      <a:lnTo>
                        <a:pt x="10" y="1"/>
                      </a:lnTo>
                      <a:lnTo>
                        <a:pt x="10" y="0"/>
                      </a:lnTo>
                      <a:lnTo>
                        <a:pt x="9" y="0"/>
                      </a:lnTo>
                      <a:lnTo>
                        <a:pt x="7" y="0"/>
                      </a:lnTo>
                      <a:lnTo>
                        <a:pt x="6" y="0"/>
                      </a:lnTo>
                      <a:lnTo>
                        <a:pt x="4" y="0"/>
                      </a:lnTo>
                      <a:lnTo>
                        <a:pt x="3" y="0"/>
                      </a:lnTo>
                      <a:lnTo>
                        <a:pt x="2" y="1"/>
                      </a:lnTo>
                      <a:lnTo>
                        <a:pt x="1" y="2"/>
                      </a:lnTo>
                      <a:lnTo>
                        <a:pt x="0" y="4"/>
                      </a:lnTo>
                      <a:lnTo>
                        <a:pt x="1" y="5"/>
                      </a:lnTo>
                      <a:lnTo>
                        <a:pt x="2" y="6"/>
                      </a:lnTo>
                      <a:lnTo>
                        <a:pt x="3" y="7"/>
                      </a:lnTo>
                      <a:lnTo>
                        <a:pt x="4" y="8"/>
                      </a:lnTo>
                      <a:lnTo>
                        <a:pt x="5" y="8"/>
                      </a:lnTo>
                      <a:lnTo>
                        <a:pt x="7" y="8"/>
                      </a:lnTo>
                      <a:close/>
                    </a:path>
                  </a:pathLst>
                </a:custGeom>
                <a:solidFill>
                  <a:srgbClr val="E680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175" name="Freeform 501"/>
                <p:cNvSpPr>
                  <a:spLocks/>
                </p:cNvSpPr>
                <p:nvPr/>
              </p:nvSpPr>
              <p:spPr bwMode="auto">
                <a:xfrm>
                  <a:off x="4619" y="2259"/>
                  <a:ext cx="13" cy="7"/>
                </a:xfrm>
                <a:custGeom>
                  <a:avLst/>
                  <a:gdLst>
                    <a:gd name="T0" fmla="*/ 6 w 13"/>
                    <a:gd name="T1" fmla="*/ 7 h 7"/>
                    <a:gd name="T2" fmla="*/ 8 w 13"/>
                    <a:gd name="T3" fmla="*/ 6 h 7"/>
                    <a:gd name="T4" fmla="*/ 9 w 13"/>
                    <a:gd name="T5" fmla="*/ 6 h 7"/>
                    <a:gd name="T6" fmla="*/ 10 w 13"/>
                    <a:gd name="T7" fmla="*/ 6 h 7"/>
                    <a:gd name="T8" fmla="*/ 11 w 13"/>
                    <a:gd name="T9" fmla="*/ 6 h 7"/>
                    <a:gd name="T10" fmla="*/ 12 w 13"/>
                    <a:gd name="T11" fmla="*/ 6 h 7"/>
                    <a:gd name="T12" fmla="*/ 13 w 13"/>
                    <a:gd name="T13" fmla="*/ 5 h 7"/>
                    <a:gd name="T14" fmla="*/ 13 w 13"/>
                    <a:gd name="T15" fmla="*/ 4 h 7"/>
                    <a:gd name="T16" fmla="*/ 13 w 13"/>
                    <a:gd name="T17" fmla="*/ 4 h 7"/>
                    <a:gd name="T18" fmla="*/ 13 w 13"/>
                    <a:gd name="T19" fmla="*/ 3 h 7"/>
                    <a:gd name="T20" fmla="*/ 12 w 13"/>
                    <a:gd name="T21" fmla="*/ 1 h 7"/>
                    <a:gd name="T22" fmla="*/ 10 w 13"/>
                    <a:gd name="T23" fmla="*/ 1 h 7"/>
                    <a:gd name="T24" fmla="*/ 9 w 13"/>
                    <a:gd name="T25" fmla="*/ 1 h 7"/>
                    <a:gd name="T26" fmla="*/ 8 w 13"/>
                    <a:gd name="T27" fmla="*/ 0 h 7"/>
                    <a:gd name="T28" fmla="*/ 7 w 13"/>
                    <a:gd name="T29" fmla="*/ 0 h 7"/>
                    <a:gd name="T30" fmla="*/ 5 w 13"/>
                    <a:gd name="T31" fmla="*/ 0 h 7"/>
                    <a:gd name="T32" fmla="*/ 4 w 13"/>
                    <a:gd name="T33" fmla="*/ 0 h 7"/>
                    <a:gd name="T34" fmla="*/ 3 w 13"/>
                    <a:gd name="T35" fmla="*/ 0 h 7"/>
                    <a:gd name="T36" fmla="*/ 2 w 13"/>
                    <a:gd name="T37" fmla="*/ 1 h 7"/>
                    <a:gd name="T38" fmla="*/ 0 w 13"/>
                    <a:gd name="T39" fmla="*/ 2 h 7"/>
                    <a:gd name="T40" fmla="*/ 0 w 13"/>
                    <a:gd name="T41" fmla="*/ 3 h 7"/>
                    <a:gd name="T42" fmla="*/ 0 w 13"/>
                    <a:gd name="T43" fmla="*/ 4 h 7"/>
                    <a:gd name="T44" fmla="*/ 2 w 13"/>
                    <a:gd name="T45" fmla="*/ 6 h 7"/>
                    <a:gd name="T46" fmla="*/ 2 w 13"/>
                    <a:gd name="T47" fmla="*/ 6 h 7"/>
                    <a:gd name="T48" fmla="*/ 4 w 13"/>
                    <a:gd name="T49" fmla="*/ 6 h 7"/>
                    <a:gd name="T50" fmla="*/ 5 w 13"/>
                    <a:gd name="T51" fmla="*/ 6 h 7"/>
                    <a:gd name="T52" fmla="*/ 6 w 13"/>
                    <a:gd name="T53" fmla="*/ 7 h 7"/>
                    <a:gd name="T54" fmla="*/ 6 w 13"/>
                    <a:gd name="T55" fmla="*/ 7 h 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13"/>
                    <a:gd name="T85" fmla="*/ 0 h 7"/>
                    <a:gd name="T86" fmla="*/ 13 w 13"/>
                    <a:gd name="T87" fmla="*/ 7 h 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13" h="7">
                      <a:moveTo>
                        <a:pt x="6" y="7"/>
                      </a:moveTo>
                      <a:lnTo>
                        <a:pt x="8" y="6"/>
                      </a:lnTo>
                      <a:lnTo>
                        <a:pt x="9" y="6"/>
                      </a:lnTo>
                      <a:lnTo>
                        <a:pt x="10" y="6"/>
                      </a:lnTo>
                      <a:lnTo>
                        <a:pt x="11" y="6"/>
                      </a:lnTo>
                      <a:lnTo>
                        <a:pt x="12" y="6"/>
                      </a:lnTo>
                      <a:lnTo>
                        <a:pt x="13" y="5"/>
                      </a:lnTo>
                      <a:lnTo>
                        <a:pt x="13" y="4"/>
                      </a:lnTo>
                      <a:lnTo>
                        <a:pt x="13" y="3"/>
                      </a:lnTo>
                      <a:lnTo>
                        <a:pt x="12" y="1"/>
                      </a:lnTo>
                      <a:lnTo>
                        <a:pt x="10" y="1"/>
                      </a:lnTo>
                      <a:lnTo>
                        <a:pt x="9" y="1"/>
                      </a:lnTo>
                      <a:lnTo>
                        <a:pt x="8" y="0"/>
                      </a:lnTo>
                      <a:lnTo>
                        <a:pt x="7" y="0"/>
                      </a:lnTo>
                      <a:lnTo>
                        <a:pt x="5" y="0"/>
                      </a:lnTo>
                      <a:lnTo>
                        <a:pt x="4" y="0"/>
                      </a:lnTo>
                      <a:lnTo>
                        <a:pt x="3" y="0"/>
                      </a:lnTo>
                      <a:lnTo>
                        <a:pt x="2" y="1"/>
                      </a:lnTo>
                      <a:lnTo>
                        <a:pt x="0" y="2"/>
                      </a:lnTo>
                      <a:lnTo>
                        <a:pt x="0" y="3"/>
                      </a:lnTo>
                      <a:lnTo>
                        <a:pt x="0" y="4"/>
                      </a:lnTo>
                      <a:lnTo>
                        <a:pt x="2" y="6"/>
                      </a:lnTo>
                      <a:lnTo>
                        <a:pt x="4" y="6"/>
                      </a:lnTo>
                      <a:lnTo>
                        <a:pt x="5" y="6"/>
                      </a:lnTo>
                      <a:lnTo>
                        <a:pt x="6" y="7"/>
                      </a:lnTo>
                      <a:close/>
                    </a:path>
                  </a:pathLst>
                </a:custGeom>
                <a:solidFill>
                  <a:srgbClr val="E680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176" name="Freeform 502"/>
                <p:cNvSpPr>
                  <a:spLocks/>
                </p:cNvSpPr>
                <p:nvPr/>
              </p:nvSpPr>
              <p:spPr bwMode="auto">
                <a:xfrm>
                  <a:off x="4634" y="2299"/>
                  <a:ext cx="9" cy="4"/>
                </a:xfrm>
                <a:custGeom>
                  <a:avLst/>
                  <a:gdLst>
                    <a:gd name="T0" fmla="*/ 5 w 9"/>
                    <a:gd name="T1" fmla="*/ 4 h 4"/>
                    <a:gd name="T2" fmla="*/ 6 w 9"/>
                    <a:gd name="T3" fmla="*/ 4 h 4"/>
                    <a:gd name="T4" fmla="*/ 8 w 9"/>
                    <a:gd name="T5" fmla="*/ 3 h 4"/>
                    <a:gd name="T6" fmla="*/ 9 w 9"/>
                    <a:gd name="T7" fmla="*/ 3 h 4"/>
                    <a:gd name="T8" fmla="*/ 9 w 9"/>
                    <a:gd name="T9" fmla="*/ 2 h 4"/>
                    <a:gd name="T10" fmla="*/ 9 w 9"/>
                    <a:gd name="T11" fmla="*/ 1 h 4"/>
                    <a:gd name="T12" fmla="*/ 8 w 9"/>
                    <a:gd name="T13" fmla="*/ 0 h 4"/>
                    <a:gd name="T14" fmla="*/ 6 w 9"/>
                    <a:gd name="T15" fmla="*/ 0 h 4"/>
                    <a:gd name="T16" fmla="*/ 5 w 9"/>
                    <a:gd name="T17" fmla="*/ 0 h 4"/>
                    <a:gd name="T18" fmla="*/ 4 w 9"/>
                    <a:gd name="T19" fmla="*/ 0 h 4"/>
                    <a:gd name="T20" fmla="*/ 3 w 9"/>
                    <a:gd name="T21" fmla="*/ 0 h 4"/>
                    <a:gd name="T22" fmla="*/ 2 w 9"/>
                    <a:gd name="T23" fmla="*/ 0 h 4"/>
                    <a:gd name="T24" fmla="*/ 2 w 9"/>
                    <a:gd name="T25" fmla="*/ 0 h 4"/>
                    <a:gd name="T26" fmla="*/ 1 w 9"/>
                    <a:gd name="T27" fmla="*/ 0 h 4"/>
                    <a:gd name="T28" fmla="*/ 0 w 9"/>
                    <a:gd name="T29" fmla="*/ 1 h 4"/>
                    <a:gd name="T30" fmla="*/ 1 w 9"/>
                    <a:gd name="T31" fmla="*/ 2 h 4"/>
                    <a:gd name="T32" fmla="*/ 2 w 9"/>
                    <a:gd name="T33" fmla="*/ 3 h 4"/>
                    <a:gd name="T34" fmla="*/ 3 w 9"/>
                    <a:gd name="T35" fmla="*/ 3 h 4"/>
                    <a:gd name="T36" fmla="*/ 5 w 9"/>
                    <a:gd name="T37" fmla="*/ 4 h 4"/>
                    <a:gd name="T38" fmla="*/ 5 w 9"/>
                    <a:gd name="T39" fmla="*/ 4 h 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9"/>
                    <a:gd name="T61" fmla="*/ 0 h 4"/>
                    <a:gd name="T62" fmla="*/ 9 w 9"/>
                    <a:gd name="T63" fmla="*/ 4 h 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9" h="4">
                      <a:moveTo>
                        <a:pt x="5" y="4"/>
                      </a:moveTo>
                      <a:lnTo>
                        <a:pt x="6" y="4"/>
                      </a:lnTo>
                      <a:lnTo>
                        <a:pt x="8" y="3"/>
                      </a:lnTo>
                      <a:lnTo>
                        <a:pt x="9" y="3"/>
                      </a:lnTo>
                      <a:lnTo>
                        <a:pt x="9" y="2"/>
                      </a:lnTo>
                      <a:lnTo>
                        <a:pt x="9" y="1"/>
                      </a:lnTo>
                      <a:lnTo>
                        <a:pt x="8" y="0"/>
                      </a:lnTo>
                      <a:lnTo>
                        <a:pt x="6" y="0"/>
                      </a:lnTo>
                      <a:lnTo>
                        <a:pt x="5" y="0"/>
                      </a:lnTo>
                      <a:lnTo>
                        <a:pt x="4" y="0"/>
                      </a:lnTo>
                      <a:lnTo>
                        <a:pt x="3" y="0"/>
                      </a:lnTo>
                      <a:lnTo>
                        <a:pt x="2" y="0"/>
                      </a:lnTo>
                      <a:lnTo>
                        <a:pt x="1" y="0"/>
                      </a:lnTo>
                      <a:lnTo>
                        <a:pt x="0" y="1"/>
                      </a:lnTo>
                      <a:lnTo>
                        <a:pt x="1" y="2"/>
                      </a:lnTo>
                      <a:lnTo>
                        <a:pt x="2" y="3"/>
                      </a:lnTo>
                      <a:lnTo>
                        <a:pt x="3" y="3"/>
                      </a:lnTo>
                      <a:lnTo>
                        <a:pt x="5" y="4"/>
                      </a:lnTo>
                      <a:close/>
                    </a:path>
                  </a:pathLst>
                </a:custGeom>
                <a:solidFill>
                  <a:srgbClr val="E680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177" name="Freeform 503"/>
                <p:cNvSpPr>
                  <a:spLocks/>
                </p:cNvSpPr>
                <p:nvPr/>
              </p:nvSpPr>
              <p:spPr bwMode="auto">
                <a:xfrm>
                  <a:off x="4595" y="2284"/>
                  <a:ext cx="17" cy="8"/>
                </a:xfrm>
                <a:custGeom>
                  <a:avLst/>
                  <a:gdLst>
                    <a:gd name="T0" fmla="*/ 8 w 17"/>
                    <a:gd name="T1" fmla="*/ 8 h 8"/>
                    <a:gd name="T2" fmla="*/ 10 w 17"/>
                    <a:gd name="T3" fmla="*/ 8 h 8"/>
                    <a:gd name="T4" fmla="*/ 11 w 17"/>
                    <a:gd name="T5" fmla="*/ 8 h 8"/>
                    <a:gd name="T6" fmla="*/ 13 w 17"/>
                    <a:gd name="T7" fmla="*/ 7 h 8"/>
                    <a:gd name="T8" fmla="*/ 14 w 17"/>
                    <a:gd name="T9" fmla="*/ 7 h 8"/>
                    <a:gd name="T10" fmla="*/ 15 w 17"/>
                    <a:gd name="T11" fmla="*/ 7 h 8"/>
                    <a:gd name="T12" fmla="*/ 16 w 17"/>
                    <a:gd name="T13" fmla="*/ 6 h 8"/>
                    <a:gd name="T14" fmla="*/ 16 w 17"/>
                    <a:gd name="T15" fmla="*/ 5 h 8"/>
                    <a:gd name="T16" fmla="*/ 17 w 17"/>
                    <a:gd name="T17" fmla="*/ 5 h 8"/>
                    <a:gd name="T18" fmla="*/ 16 w 17"/>
                    <a:gd name="T19" fmla="*/ 4 h 8"/>
                    <a:gd name="T20" fmla="*/ 16 w 17"/>
                    <a:gd name="T21" fmla="*/ 3 h 8"/>
                    <a:gd name="T22" fmla="*/ 15 w 17"/>
                    <a:gd name="T23" fmla="*/ 2 h 8"/>
                    <a:gd name="T24" fmla="*/ 14 w 17"/>
                    <a:gd name="T25" fmla="*/ 2 h 8"/>
                    <a:gd name="T26" fmla="*/ 13 w 17"/>
                    <a:gd name="T27" fmla="*/ 1 h 8"/>
                    <a:gd name="T28" fmla="*/ 11 w 17"/>
                    <a:gd name="T29" fmla="*/ 1 h 8"/>
                    <a:gd name="T30" fmla="*/ 10 w 17"/>
                    <a:gd name="T31" fmla="*/ 0 h 8"/>
                    <a:gd name="T32" fmla="*/ 8 w 17"/>
                    <a:gd name="T33" fmla="*/ 0 h 8"/>
                    <a:gd name="T34" fmla="*/ 7 w 17"/>
                    <a:gd name="T35" fmla="*/ 0 h 8"/>
                    <a:gd name="T36" fmla="*/ 5 w 17"/>
                    <a:gd name="T37" fmla="*/ 0 h 8"/>
                    <a:gd name="T38" fmla="*/ 4 w 17"/>
                    <a:gd name="T39" fmla="*/ 1 h 8"/>
                    <a:gd name="T40" fmla="*/ 3 w 17"/>
                    <a:gd name="T41" fmla="*/ 1 h 8"/>
                    <a:gd name="T42" fmla="*/ 2 w 17"/>
                    <a:gd name="T43" fmla="*/ 1 h 8"/>
                    <a:gd name="T44" fmla="*/ 1 w 17"/>
                    <a:gd name="T45" fmla="*/ 2 h 8"/>
                    <a:gd name="T46" fmla="*/ 0 w 17"/>
                    <a:gd name="T47" fmla="*/ 3 h 8"/>
                    <a:gd name="T48" fmla="*/ 0 w 17"/>
                    <a:gd name="T49" fmla="*/ 4 h 8"/>
                    <a:gd name="T50" fmla="*/ 0 w 17"/>
                    <a:gd name="T51" fmla="*/ 4 h 8"/>
                    <a:gd name="T52" fmla="*/ 1 w 17"/>
                    <a:gd name="T53" fmla="*/ 5 h 8"/>
                    <a:gd name="T54" fmla="*/ 1 w 17"/>
                    <a:gd name="T55" fmla="*/ 6 h 8"/>
                    <a:gd name="T56" fmla="*/ 2 w 17"/>
                    <a:gd name="T57" fmla="*/ 7 h 8"/>
                    <a:gd name="T58" fmla="*/ 3 w 17"/>
                    <a:gd name="T59" fmla="*/ 7 h 8"/>
                    <a:gd name="T60" fmla="*/ 5 w 17"/>
                    <a:gd name="T61" fmla="*/ 7 h 8"/>
                    <a:gd name="T62" fmla="*/ 6 w 17"/>
                    <a:gd name="T63" fmla="*/ 8 h 8"/>
                    <a:gd name="T64" fmla="*/ 8 w 17"/>
                    <a:gd name="T65" fmla="*/ 8 h 8"/>
                    <a:gd name="T66" fmla="*/ 8 w 17"/>
                    <a:gd name="T67" fmla="*/ 8 h 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7"/>
                    <a:gd name="T103" fmla="*/ 0 h 8"/>
                    <a:gd name="T104" fmla="*/ 17 w 17"/>
                    <a:gd name="T105" fmla="*/ 8 h 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7" h="8">
                      <a:moveTo>
                        <a:pt x="8" y="8"/>
                      </a:moveTo>
                      <a:lnTo>
                        <a:pt x="10" y="8"/>
                      </a:lnTo>
                      <a:lnTo>
                        <a:pt x="11" y="8"/>
                      </a:lnTo>
                      <a:lnTo>
                        <a:pt x="13" y="7"/>
                      </a:lnTo>
                      <a:lnTo>
                        <a:pt x="14" y="7"/>
                      </a:lnTo>
                      <a:lnTo>
                        <a:pt x="15" y="7"/>
                      </a:lnTo>
                      <a:lnTo>
                        <a:pt x="16" y="6"/>
                      </a:lnTo>
                      <a:lnTo>
                        <a:pt x="16" y="5"/>
                      </a:lnTo>
                      <a:lnTo>
                        <a:pt x="17" y="5"/>
                      </a:lnTo>
                      <a:lnTo>
                        <a:pt x="16" y="4"/>
                      </a:lnTo>
                      <a:lnTo>
                        <a:pt x="16" y="3"/>
                      </a:lnTo>
                      <a:lnTo>
                        <a:pt x="15" y="2"/>
                      </a:lnTo>
                      <a:lnTo>
                        <a:pt x="14" y="2"/>
                      </a:lnTo>
                      <a:lnTo>
                        <a:pt x="13" y="1"/>
                      </a:lnTo>
                      <a:lnTo>
                        <a:pt x="11" y="1"/>
                      </a:lnTo>
                      <a:lnTo>
                        <a:pt x="10" y="0"/>
                      </a:lnTo>
                      <a:lnTo>
                        <a:pt x="8" y="0"/>
                      </a:lnTo>
                      <a:lnTo>
                        <a:pt x="7" y="0"/>
                      </a:lnTo>
                      <a:lnTo>
                        <a:pt x="5" y="0"/>
                      </a:lnTo>
                      <a:lnTo>
                        <a:pt x="4" y="1"/>
                      </a:lnTo>
                      <a:lnTo>
                        <a:pt x="3" y="1"/>
                      </a:lnTo>
                      <a:lnTo>
                        <a:pt x="2" y="1"/>
                      </a:lnTo>
                      <a:lnTo>
                        <a:pt x="1" y="2"/>
                      </a:lnTo>
                      <a:lnTo>
                        <a:pt x="0" y="3"/>
                      </a:lnTo>
                      <a:lnTo>
                        <a:pt x="0" y="4"/>
                      </a:lnTo>
                      <a:lnTo>
                        <a:pt x="1" y="5"/>
                      </a:lnTo>
                      <a:lnTo>
                        <a:pt x="1" y="6"/>
                      </a:lnTo>
                      <a:lnTo>
                        <a:pt x="2" y="7"/>
                      </a:lnTo>
                      <a:lnTo>
                        <a:pt x="3" y="7"/>
                      </a:lnTo>
                      <a:lnTo>
                        <a:pt x="5" y="7"/>
                      </a:lnTo>
                      <a:lnTo>
                        <a:pt x="6" y="8"/>
                      </a:lnTo>
                      <a:lnTo>
                        <a:pt x="8" y="8"/>
                      </a:lnTo>
                      <a:close/>
                    </a:path>
                  </a:pathLst>
                </a:custGeom>
                <a:solidFill>
                  <a:srgbClr val="E680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178" name="Freeform 504"/>
                <p:cNvSpPr>
                  <a:spLocks/>
                </p:cNvSpPr>
                <p:nvPr/>
              </p:nvSpPr>
              <p:spPr bwMode="auto">
                <a:xfrm>
                  <a:off x="4654" y="2254"/>
                  <a:ext cx="8" cy="4"/>
                </a:xfrm>
                <a:custGeom>
                  <a:avLst/>
                  <a:gdLst>
                    <a:gd name="T0" fmla="*/ 4 w 8"/>
                    <a:gd name="T1" fmla="*/ 4 h 4"/>
                    <a:gd name="T2" fmla="*/ 5 w 8"/>
                    <a:gd name="T3" fmla="*/ 4 h 4"/>
                    <a:gd name="T4" fmla="*/ 7 w 8"/>
                    <a:gd name="T5" fmla="*/ 4 h 4"/>
                    <a:gd name="T6" fmla="*/ 8 w 8"/>
                    <a:gd name="T7" fmla="*/ 3 h 4"/>
                    <a:gd name="T8" fmla="*/ 8 w 8"/>
                    <a:gd name="T9" fmla="*/ 2 h 4"/>
                    <a:gd name="T10" fmla="*/ 8 w 8"/>
                    <a:gd name="T11" fmla="*/ 2 h 4"/>
                    <a:gd name="T12" fmla="*/ 7 w 8"/>
                    <a:gd name="T13" fmla="*/ 1 h 4"/>
                    <a:gd name="T14" fmla="*/ 6 w 8"/>
                    <a:gd name="T15" fmla="*/ 0 h 4"/>
                    <a:gd name="T16" fmla="*/ 4 w 8"/>
                    <a:gd name="T17" fmla="*/ 0 h 4"/>
                    <a:gd name="T18" fmla="*/ 2 w 8"/>
                    <a:gd name="T19" fmla="*/ 0 h 4"/>
                    <a:gd name="T20" fmla="*/ 1 w 8"/>
                    <a:gd name="T21" fmla="*/ 0 h 4"/>
                    <a:gd name="T22" fmla="*/ 0 w 8"/>
                    <a:gd name="T23" fmla="*/ 1 h 4"/>
                    <a:gd name="T24" fmla="*/ 0 w 8"/>
                    <a:gd name="T25" fmla="*/ 2 h 4"/>
                    <a:gd name="T26" fmla="*/ 0 w 8"/>
                    <a:gd name="T27" fmla="*/ 2 h 4"/>
                    <a:gd name="T28" fmla="*/ 1 w 8"/>
                    <a:gd name="T29" fmla="*/ 3 h 4"/>
                    <a:gd name="T30" fmla="*/ 2 w 8"/>
                    <a:gd name="T31" fmla="*/ 4 h 4"/>
                    <a:gd name="T32" fmla="*/ 4 w 8"/>
                    <a:gd name="T33" fmla="*/ 4 h 4"/>
                    <a:gd name="T34" fmla="*/ 4 w 8"/>
                    <a:gd name="T35" fmla="*/ 4 h 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8"/>
                    <a:gd name="T55" fmla="*/ 0 h 4"/>
                    <a:gd name="T56" fmla="*/ 8 w 8"/>
                    <a:gd name="T57" fmla="*/ 4 h 4"/>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8" h="4">
                      <a:moveTo>
                        <a:pt x="4" y="4"/>
                      </a:moveTo>
                      <a:lnTo>
                        <a:pt x="5" y="4"/>
                      </a:lnTo>
                      <a:lnTo>
                        <a:pt x="7" y="4"/>
                      </a:lnTo>
                      <a:lnTo>
                        <a:pt x="8" y="3"/>
                      </a:lnTo>
                      <a:lnTo>
                        <a:pt x="8" y="2"/>
                      </a:lnTo>
                      <a:lnTo>
                        <a:pt x="7" y="1"/>
                      </a:lnTo>
                      <a:lnTo>
                        <a:pt x="6" y="0"/>
                      </a:lnTo>
                      <a:lnTo>
                        <a:pt x="4" y="0"/>
                      </a:lnTo>
                      <a:lnTo>
                        <a:pt x="2" y="0"/>
                      </a:lnTo>
                      <a:lnTo>
                        <a:pt x="1" y="0"/>
                      </a:lnTo>
                      <a:lnTo>
                        <a:pt x="0" y="1"/>
                      </a:lnTo>
                      <a:lnTo>
                        <a:pt x="0" y="2"/>
                      </a:lnTo>
                      <a:lnTo>
                        <a:pt x="1" y="3"/>
                      </a:lnTo>
                      <a:lnTo>
                        <a:pt x="2" y="4"/>
                      </a:lnTo>
                      <a:lnTo>
                        <a:pt x="4" y="4"/>
                      </a:lnTo>
                      <a:close/>
                    </a:path>
                  </a:pathLst>
                </a:custGeom>
                <a:solidFill>
                  <a:srgbClr val="E680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179" name="Freeform 505"/>
                <p:cNvSpPr>
                  <a:spLocks/>
                </p:cNvSpPr>
                <p:nvPr/>
              </p:nvSpPr>
              <p:spPr bwMode="auto">
                <a:xfrm>
                  <a:off x="4574" y="2242"/>
                  <a:ext cx="9" cy="4"/>
                </a:xfrm>
                <a:custGeom>
                  <a:avLst/>
                  <a:gdLst>
                    <a:gd name="T0" fmla="*/ 4 w 9"/>
                    <a:gd name="T1" fmla="*/ 4 h 4"/>
                    <a:gd name="T2" fmla="*/ 6 w 9"/>
                    <a:gd name="T3" fmla="*/ 4 h 4"/>
                    <a:gd name="T4" fmla="*/ 7 w 9"/>
                    <a:gd name="T5" fmla="*/ 4 h 4"/>
                    <a:gd name="T6" fmla="*/ 8 w 9"/>
                    <a:gd name="T7" fmla="*/ 3 h 4"/>
                    <a:gd name="T8" fmla="*/ 9 w 9"/>
                    <a:gd name="T9" fmla="*/ 3 h 4"/>
                    <a:gd name="T10" fmla="*/ 8 w 9"/>
                    <a:gd name="T11" fmla="*/ 2 h 4"/>
                    <a:gd name="T12" fmla="*/ 7 w 9"/>
                    <a:gd name="T13" fmla="*/ 1 h 4"/>
                    <a:gd name="T14" fmla="*/ 6 w 9"/>
                    <a:gd name="T15" fmla="*/ 0 h 4"/>
                    <a:gd name="T16" fmla="*/ 5 w 9"/>
                    <a:gd name="T17" fmla="*/ 0 h 4"/>
                    <a:gd name="T18" fmla="*/ 3 w 9"/>
                    <a:gd name="T19" fmla="*/ 0 h 4"/>
                    <a:gd name="T20" fmla="*/ 1 w 9"/>
                    <a:gd name="T21" fmla="*/ 0 h 4"/>
                    <a:gd name="T22" fmla="*/ 0 w 9"/>
                    <a:gd name="T23" fmla="*/ 1 h 4"/>
                    <a:gd name="T24" fmla="*/ 0 w 9"/>
                    <a:gd name="T25" fmla="*/ 2 h 4"/>
                    <a:gd name="T26" fmla="*/ 0 w 9"/>
                    <a:gd name="T27" fmla="*/ 3 h 4"/>
                    <a:gd name="T28" fmla="*/ 1 w 9"/>
                    <a:gd name="T29" fmla="*/ 3 h 4"/>
                    <a:gd name="T30" fmla="*/ 2 w 9"/>
                    <a:gd name="T31" fmla="*/ 4 h 4"/>
                    <a:gd name="T32" fmla="*/ 4 w 9"/>
                    <a:gd name="T33" fmla="*/ 4 h 4"/>
                    <a:gd name="T34" fmla="*/ 4 w 9"/>
                    <a:gd name="T35" fmla="*/ 4 h 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9"/>
                    <a:gd name="T55" fmla="*/ 0 h 4"/>
                    <a:gd name="T56" fmla="*/ 9 w 9"/>
                    <a:gd name="T57" fmla="*/ 4 h 4"/>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9" h="4">
                      <a:moveTo>
                        <a:pt x="4" y="4"/>
                      </a:moveTo>
                      <a:lnTo>
                        <a:pt x="6" y="4"/>
                      </a:lnTo>
                      <a:lnTo>
                        <a:pt x="7" y="4"/>
                      </a:lnTo>
                      <a:lnTo>
                        <a:pt x="8" y="3"/>
                      </a:lnTo>
                      <a:lnTo>
                        <a:pt x="9" y="3"/>
                      </a:lnTo>
                      <a:lnTo>
                        <a:pt x="8" y="2"/>
                      </a:lnTo>
                      <a:lnTo>
                        <a:pt x="7" y="1"/>
                      </a:lnTo>
                      <a:lnTo>
                        <a:pt x="6" y="0"/>
                      </a:lnTo>
                      <a:lnTo>
                        <a:pt x="5" y="0"/>
                      </a:lnTo>
                      <a:lnTo>
                        <a:pt x="3" y="0"/>
                      </a:lnTo>
                      <a:lnTo>
                        <a:pt x="1" y="0"/>
                      </a:lnTo>
                      <a:lnTo>
                        <a:pt x="0" y="1"/>
                      </a:lnTo>
                      <a:lnTo>
                        <a:pt x="0" y="2"/>
                      </a:lnTo>
                      <a:lnTo>
                        <a:pt x="0" y="3"/>
                      </a:lnTo>
                      <a:lnTo>
                        <a:pt x="1" y="3"/>
                      </a:lnTo>
                      <a:lnTo>
                        <a:pt x="2" y="4"/>
                      </a:lnTo>
                      <a:lnTo>
                        <a:pt x="4" y="4"/>
                      </a:lnTo>
                      <a:close/>
                    </a:path>
                  </a:pathLst>
                </a:custGeom>
                <a:solidFill>
                  <a:srgbClr val="E680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180" name="Freeform 506"/>
                <p:cNvSpPr>
                  <a:spLocks/>
                </p:cNvSpPr>
                <p:nvPr/>
              </p:nvSpPr>
              <p:spPr bwMode="auto">
                <a:xfrm>
                  <a:off x="4566" y="2219"/>
                  <a:ext cx="8" cy="5"/>
                </a:xfrm>
                <a:custGeom>
                  <a:avLst/>
                  <a:gdLst>
                    <a:gd name="T0" fmla="*/ 4 w 8"/>
                    <a:gd name="T1" fmla="*/ 5 h 5"/>
                    <a:gd name="T2" fmla="*/ 5 w 8"/>
                    <a:gd name="T3" fmla="*/ 4 h 5"/>
                    <a:gd name="T4" fmla="*/ 6 w 8"/>
                    <a:gd name="T5" fmla="*/ 4 h 5"/>
                    <a:gd name="T6" fmla="*/ 8 w 8"/>
                    <a:gd name="T7" fmla="*/ 3 h 5"/>
                    <a:gd name="T8" fmla="*/ 8 w 8"/>
                    <a:gd name="T9" fmla="*/ 2 h 5"/>
                    <a:gd name="T10" fmla="*/ 8 w 8"/>
                    <a:gd name="T11" fmla="*/ 1 h 5"/>
                    <a:gd name="T12" fmla="*/ 6 w 8"/>
                    <a:gd name="T13" fmla="*/ 0 h 5"/>
                    <a:gd name="T14" fmla="*/ 5 w 8"/>
                    <a:gd name="T15" fmla="*/ 0 h 5"/>
                    <a:gd name="T16" fmla="*/ 4 w 8"/>
                    <a:gd name="T17" fmla="*/ 0 h 5"/>
                    <a:gd name="T18" fmla="*/ 3 w 8"/>
                    <a:gd name="T19" fmla="*/ 0 h 5"/>
                    <a:gd name="T20" fmla="*/ 1 w 8"/>
                    <a:gd name="T21" fmla="*/ 0 h 5"/>
                    <a:gd name="T22" fmla="*/ 0 w 8"/>
                    <a:gd name="T23" fmla="*/ 1 h 5"/>
                    <a:gd name="T24" fmla="*/ 0 w 8"/>
                    <a:gd name="T25" fmla="*/ 2 h 5"/>
                    <a:gd name="T26" fmla="*/ 0 w 8"/>
                    <a:gd name="T27" fmla="*/ 2 h 5"/>
                    <a:gd name="T28" fmla="*/ 1 w 8"/>
                    <a:gd name="T29" fmla="*/ 3 h 5"/>
                    <a:gd name="T30" fmla="*/ 2 w 8"/>
                    <a:gd name="T31" fmla="*/ 4 h 5"/>
                    <a:gd name="T32" fmla="*/ 4 w 8"/>
                    <a:gd name="T33" fmla="*/ 5 h 5"/>
                    <a:gd name="T34" fmla="*/ 4 w 8"/>
                    <a:gd name="T35" fmla="*/ 5 h 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8"/>
                    <a:gd name="T55" fmla="*/ 0 h 5"/>
                    <a:gd name="T56" fmla="*/ 8 w 8"/>
                    <a:gd name="T57" fmla="*/ 5 h 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8" h="5">
                      <a:moveTo>
                        <a:pt x="4" y="5"/>
                      </a:moveTo>
                      <a:lnTo>
                        <a:pt x="5" y="4"/>
                      </a:lnTo>
                      <a:lnTo>
                        <a:pt x="6" y="4"/>
                      </a:lnTo>
                      <a:lnTo>
                        <a:pt x="8" y="3"/>
                      </a:lnTo>
                      <a:lnTo>
                        <a:pt x="8" y="2"/>
                      </a:lnTo>
                      <a:lnTo>
                        <a:pt x="8" y="1"/>
                      </a:lnTo>
                      <a:lnTo>
                        <a:pt x="6" y="0"/>
                      </a:lnTo>
                      <a:lnTo>
                        <a:pt x="5" y="0"/>
                      </a:lnTo>
                      <a:lnTo>
                        <a:pt x="4" y="0"/>
                      </a:lnTo>
                      <a:lnTo>
                        <a:pt x="3" y="0"/>
                      </a:lnTo>
                      <a:lnTo>
                        <a:pt x="1" y="0"/>
                      </a:lnTo>
                      <a:lnTo>
                        <a:pt x="0" y="1"/>
                      </a:lnTo>
                      <a:lnTo>
                        <a:pt x="0" y="2"/>
                      </a:lnTo>
                      <a:lnTo>
                        <a:pt x="1" y="3"/>
                      </a:lnTo>
                      <a:lnTo>
                        <a:pt x="2" y="4"/>
                      </a:lnTo>
                      <a:lnTo>
                        <a:pt x="4" y="5"/>
                      </a:lnTo>
                      <a:close/>
                    </a:path>
                  </a:pathLst>
                </a:custGeom>
                <a:solidFill>
                  <a:srgbClr val="E680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181" name="Freeform 507"/>
                <p:cNvSpPr>
                  <a:spLocks/>
                </p:cNvSpPr>
                <p:nvPr/>
              </p:nvSpPr>
              <p:spPr bwMode="auto">
                <a:xfrm>
                  <a:off x="4672" y="2286"/>
                  <a:ext cx="8" cy="5"/>
                </a:xfrm>
                <a:custGeom>
                  <a:avLst/>
                  <a:gdLst>
                    <a:gd name="T0" fmla="*/ 4 w 8"/>
                    <a:gd name="T1" fmla="*/ 5 h 5"/>
                    <a:gd name="T2" fmla="*/ 5 w 8"/>
                    <a:gd name="T3" fmla="*/ 4 h 5"/>
                    <a:gd name="T4" fmla="*/ 7 w 8"/>
                    <a:gd name="T5" fmla="*/ 4 h 5"/>
                    <a:gd name="T6" fmla="*/ 8 w 8"/>
                    <a:gd name="T7" fmla="*/ 3 h 5"/>
                    <a:gd name="T8" fmla="*/ 8 w 8"/>
                    <a:gd name="T9" fmla="*/ 2 h 5"/>
                    <a:gd name="T10" fmla="*/ 8 w 8"/>
                    <a:gd name="T11" fmla="*/ 2 h 5"/>
                    <a:gd name="T12" fmla="*/ 7 w 8"/>
                    <a:gd name="T13" fmla="*/ 1 h 5"/>
                    <a:gd name="T14" fmla="*/ 6 w 8"/>
                    <a:gd name="T15" fmla="*/ 0 h 5"/>
                    <a:gd name="T16" fmla="*/ 4 w 8"/>
                    <a:gd name="T17" fmla="*/ 0 h 5"/>
                    <a:gd name="T18" fmla="*/ 3 w 8"/>
                    <a:gd name="T19" fmla="*/ 0 h 5"/>
                    <a:gd name="T20" fmla="*/ 1 w 8"/>
                    <a:gd name="T21" fmla="*/ 0 h 5"/>
                    <a:gd name="T22" fmla="*/ 0 w 8"/>
                    <a:gd name="T23" fmla="*/ 1 h 5"/>
                    <a:gd name="T24" fmla="*/ 0 w 8"/>
                    <a:gd name="T25" fmla="*/ 2 h 5"/>
                    <a:gd name="T26" fmla="*/ 0 w 8"/>
                    <a:gd name="T27" fmla="*/ 3 h 5"/>
                    <a:gd name="T28" fmla="*/ 1 w 8"/>
                    <a:gd name="T29" fmla="*/ 4 h 5"/>
                    <a:gd name="T30" fmla="*/ 2 w 8"/>
                    <a:gd name="T31" fmla="*/ 4 h 5"/>
                    <a:gd name="T32" fmla="*/ 4 w 8"/>
                    <a:gd name="T33" fmla="*/ 5 h 5"/>
                    <a:gd name="T34" fmla="*/ 4 w 8"/>
                    <a:gd name="T35" fmla="*/ 5 h 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8"/>
                    <a:gd name="T55" fmla="*/ 0 h 5"/>
                    <a:gd name="T56" fmla="*/ 8 w 8"/>
                    <a:gd name="T57" fmla="*/ 5 h 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8" h="5">
                      <a:moveTo>
                        <a:pt x="4" y="5"/>
                      </a:moveTo>
                      <a:lnTo>
                        <a:pt x="5" y="4"/>
                      </a:lnTo>
                      <a:lnTo>
                        <a:pt x="7" y="4"/>
                      </a:lnTo>
                      <a:lnTo>
                        <a:pt x="8" y="3"/>
                      </a:lnTo>
                      <a:lnTo>
                        <a:pt x="8" y="2"/>
                      </a:lnTo>
                      <a:lnTo>
                        <a:pt x="7" y="1"/>
                      </a:lnTo>
                      <a:lnTo>
                        <a:pt x="6" y="0"/>
                      </a:lnTo>
                      <a:lnTo>
                        <a:pt x="4" y="0"/>
                      </a:lnTo>
                      <a:lnTo>
                        <a:pt x="3" y="0"/>
                      </a:lnTo>
                      <a:lnTo>
                        <a:pt x="1" y="0"/>
                      </a:lnTo>
                      <a:lnTo>
                        <a:pt x="0" y="1"/>
                      </a:lnTo>
                      <a:lnTo>
                        <a:pt x="0" y="2"/>
                      </a:lnTo>
                      <a:lnTo>
                        <a:pt x="0" y="3"/>
                      </a:lnTo>
                      <a:lnTo>
                        <a:pt x="1" y="4"/>
                      </a:lnTo>
                      <a:lnTo>
                        <a:pt x="2" y="4"/>
                      </a:lnTo>
                      <a:lnTo>
                        <a:pt x="4" y="5"/>
                      </a:lnTo>
                      <a:close/>
                    </a:path>
                  </a:pathLst>
                </a:custGeom>
                <a:solidFill>
                  <a:srgbClr val="E680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182" name="Freeform 508"/>
                <p:cNvSpPr>
                  <a:spLocks/>
                </p:cNvSpPr>
                <p:nvPr/>
              </p:nvSpPr>
              <p:spPr bwMode="auto">
                <a:xfrm>
                  <a:off x="4556" y="2250"/>
                  <a:ext cx="8" cy="4"/>
                </a:xfrm>
                <a:custGeom>
                  <a:avLst/>
                  <a:gdLst>
                    <a:gd name="T0" fmla="*/ 4 w 8"/>
                    <a:gd name="T1" fmla="*/ 4 h 4"/>
                    <a:gd name="T2" fmla="*/ 6 w 8"/>
                    <a:gd name="T3" fmla="*/ 3 h 4"/>
                    <a:gd name="T4" fmla="*/ 7 w 8"/>
                    <a:gd name="T5" fmla="*/ 3 h 4"/>
                    <a:gd name="T6" fmla="*/ 8 w 8"/>
                    <a:gd name="T7" fmla="*/ 3 h 4"/>
                    <a:gd name="T8" fmla="*/ 8 w 8"/>
                    <a:gd name="T9" fmla="*/ 2 h 4"/>
                    <a:gd name="T10" fmla="*/ 8 w 8"/>
                    <a:gd name="T11" fmla="*/ 1 h 4"/>
                    <a:gd name="T12" fmla="*/ 7 w 8"/>
                    <a:gd name="T13" fmla="*/ 0 h 4"/>
                    <a:gd name="T14" fmla="*/ 6 w 8"/>
                    <a:gd name="T15" fmla="*/ 0 h 4"/>
                    <a:gd name="T16" fmla="*/ 5 w 8"/>
                    <a:gd name="T17" fmla="*/ 0 h 4"/>
                    <a:gd name="T18" fmla="*/ 3 w 8"/>
                    <a:gd name="T19" fmla="*/ 0 h 4"/>
                    <a:gd name="T20" fmla="*/ 1 w 8"/>
                    <a:gd name="T21" fmla="*/ 0 h 4"/>
                    <a:gd name="T22" fmla="*/ 0 w 8"/>
                    <a:gd name="T23" fmla="*/ 0 h 4"/>
                    <a:gd name="T24" fmla="*/ 0 w 8"/>
                    <a:gd name="T25" fmla="*/ 1 h 4"/>
                    <a:gd name="T26" fmla="*/ 0 w 8"/>
                    <a:gd name="T27" fmla="*/ 2 h 4"/>
                    <a:gd name="T28" fmla="*/ 1 w 8"/>
                    <a:gd name="T29" fmla="*/ 3 h 4"/>
                    <a:gd name="T30" fmla="*/ 1 w 8"/>
                    <a:gd name="T31" fmla="*/ 3 h 4"/>
                    <a:gd name="T32" fmla="*/ 2 w 8"/>
                    <a:gd name="T33" fmla="*/ 3 h 4"/>
                    <a:gd name="T34" fmla="*/ 3 w 8"/>
                    <a:gd name="T35" fmla="*/ 3 h 4"/>
                    <a:gd name="T36" fmla="*/ 4 w 8"/>
                    <a:gd name="T37" fmla="*/ 4 h 4"/>
                    <a:gd name="T38" fmla="*/ 4 w 8"/>
                    <a:gd name="T39" fmla="*/ 4 h 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8"/>
                    <a:gd name="T61" fmla="*/ 0 h 4"/>
                    <a:gd name="T62" fmla="*/ 8 w 8"/>
                    <a:gd name="T63" fmla="*/ 4 h 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8" h="4">
                      <a:moveTo>
                        <a:pt x="4" y="4"/>
                      </a:moveTo>
                      <a:lnTo>
                        <a:pt x="6" y="3"/>
                      </a:lnTo>
                      <a:lnTo>
                        <a:pt x="7" y="3"/>
                      </a:lnTo>
                      <a:lnTo>
                        <a:pt x="8" y="3"/>
                      </a:lnTo>
                      <a:lnTo>
                        <a:pt x="8" y="2"/>
                      </a:lnTo>
                      <a:lnTo>
                        <a:pt x="8" y="1"/>
                      </a:lnTo>
                      <a:lnTo>
                        <a:pt x="7" y="0"/>
                      </a:lnTo>
                      <a:lnTo>
                        <a:pt x="6" y="0"/>
                      </a:lnTo>
                      <a:lnTo>
                        <a:pt x="5" y="0"/>
                      </a:lnTo>
                      <a:lnTo>
                        <a:pt x="3" y="0"/>
                      </a:lnTo>
                      <a:lnTo>
                        <a:pt x="1" y="0"/>
                      </a:lnTo>
                      <a:lnTo>
                        <a:pt x="0" y="0"/>
                      </a:lnTo>
                      <a:lnTo>
                        <a:pt x="0" y="1"/>
                      </a:lnTo>
                      <a:lnTo>
                        <a:pt x="0" y="2"/>
                      </a:lnTo>
                      <a:lnTo>
                        <a:pt x="1" y="3"/>
                      </a:lnTo>
                      <a:lnTo>
                        <a:pt x="2" y="3"/>
                      </a:lnTo>
                      <a:lnTo>
                        <a:pt x="3" y="3"/>
                      </a:lnTo>
                      <a:lnTo>
                        <a:pt x="4" y="4"/>
                      </a:lnTo>
                      <a:close/>
                    </a:path>
                  </a:pathLst>
                </a:custGeom>
                <a:solidFill>
                  <a:srgbClr val="E680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183" name="Freeform 509"/>
                <p:cNvSpPr>
                  <a:spLocks/>
                </p:cNvSpPr>
                <p:nvPr/>
              </p:nvSpPr>
              <p:spPr bwMode="auto">
                <a:xfrm>
                  <a:off x="4590" y="2265"/>
                  <a:ext cx="10" cy="4"/>
                </a:xfrm>
                <a:custGeom>
                  <a:avLst/>
                  <a:gdLst>
                    <a:gd name="T0" fmla="*/ 5 w 10"/>
                    <a:gd name="T1" fmla="*/ 4 h 4"/>
                    <a:gd name="T2" fmla="*/ 5 w 10"/>
                    <a:gd name="T3" fmla="*/ 4 h 4"/>
                    <a:gd name="T4" fmla="*/ 7 w 10"/>
                    <a:gd name="T5" fmla="*/ 4 h 4"/>
                    <a:gd name="T6" fmla="*/ 7 w 10"/>
                    <a:gd name="T7" fmla="*/ 4 h 4"/>
                    <a:gd name="T8" fmla="*/ 8 w 10"/>
                    <a:gd name="T9" fmla="*/ 4 h 4"/>
                    <a:gd name="T10" fmla="*/ 9 w 10"/>
                    <a:gd name="T11" fmla="*/ 3 h 4"/>
                    <a:gd name="T12" fmla="*/ 10 w 10"/>
                    <a:gd name="T13" fmla="*/ 2 h 4"/>
                    <a:gd name="T14" fmla="*/ 9 w 10"/>
                    <a:gd name="T15" fmla="*/ 1 h 4"/>
                    <a:gd name="T16" fmla="*/ 8 w 10"/>
                    <a:gd name="T17" fmla="*/ 0 h 4"/>
                    <a:gd name="T18" fmla="*/ 7 w 10"/>
                    <a:gd name="T19" fmla="*/ 0 h 4"/>
                    <a:gd name="T20" fmla="*/ 7 w 10"/>
                    <a:gd name="T21" fmla="*/ 0 h 4"/>
                    <a:gd name="T22" fmla="*/ 6 w 10"/>
                    <a:gd name="T23" fmla="*/ 0 h 4"/>
                    <a:gd name="T24" fmla="*/ 5 w 10"/>
                    <a:gd name="T25" fmla="*/ 0 h 4"/>
                    <a:gd name="T26" fmla="*/ 4 w 10"/>
                    <a:gd name="T27" fmla="*/ 0 h 4"/>
                    <a:gd name="T28" fmla="*/ 3 w 10"/>
                    <a:gd name="T29" fmla="*/ 0 h 4"/>
                    <a:gd name="T30" fmla="*/ 2 w 10"/>
                    <a:gd name="T31" fmla="*/ 0 h 4"/>
                    <a:gd name="T32" fmla="*/ 1 w 10"/>
                    <a:gd name="T33" fmla="*/ 0 h 4"/>
                    <a:gd name="T34" fmla="*/ 0 w 10"/>
                    <a:gd name="T35" fmla="*/ 0 h 4"/>
                    <a:gd name="T36" fmla="*/ 0 w 10"/>
                    <a:gd name="T37" fmla="*/ 2 h 4"/>
                    <a:gd name="T38" fmla="*/ 0 w 10"/>
                    <a:gd name="T39" fmla="*/ 3 h 4"/>
                    <a:gd name="T40" fmla="*/ 1 w 10"/>
                    <a:gd name="T41" fmla="*/ 3 h 4"/>
                    <a:gd name="T42" fmla="*/ 2 w 10"/>
                    <a:gd name="T43" fmla="*/ 3 h 4"/>
                    <a:gd name="T44" fmla="*/ 3 w 10"/>
                    <a:gd name="T45" fmla="*/ 4 h 4"/>
                    <a:gd name="T46" fmla="*/ 3 w 10"/>
                    <a:gd name="T47" fmla="*/ 4 h 4"/>
                    <a:gd name="T48" fmla="*/ 5 w 10"/>
                    <a:gd name="T49" fmla="*/ 4 h 4"/>
                    <a:gd name="T50" fmla="*/ 5 w 10"/>
                    <a:gd name="T51" fmla="*/ 4 h 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0"/>
                    <a:gd name="T79" fmla="*/ 0 h 4"/>
                    <a:gd name="T80" fmla="*/ 10 w 10"/>
                    <a:gd name="T81" fmla="*/ 4 h 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0" h="4">
                      <a:moveTo>
                        <a:pt x="5" y="4"/>
                      </a:moveTo>
                      <a:lnTo>
                        <a:pt x="5" y="4"/>
                      </a:lnTo>
                      <a:lnTo>
                        <a:pt x="7" y="4"/>
                      </a:lnTo>
                      <a:lnTo>
                        <a:pt x="8" y="4"/>
                      </a:lnTo>
                      <a:lnTo>
                        <a:pt x="9" y="3"/>
                      </a:lnTo>
                      <a:lnTo>
                        <a:pt x="10" y="2"/>
                      </a:lnTo>
                      <a:lnTo>
                        <a:pt x="9" y="1"/>
                      </a:lnTo>
                      <a:lnTo>
                        <a:pt x="8" y="0"/>
                      </a:lnTo>
                      <a:lnTo>
                        <a:pt x="7" y="0"/>
                      </a:lnTo>
                      <a:lnTo>
                        <a:pt x="6" y="0"/>
                      </a:lnTo>
                      <a:lnTo>
                        <a:pt x="5" y="0"/>
                      </a:lnTo>
                      <a:lnTo>
                        <a:pt x="4" y="0"/>
                      </a:lnTo>
                      <a:lnTo>
                        <a:pt x="3" y="0"/>
                      </a:lnTo>
                      <a:lnTo>
                        <a:pt x="2" y="0"/>
                      </a:lnTo>
                      <a:lnTo>
                        <a:pt x="1" y="0"/>
                      </a:lnTo>
                      <a:lnTo>
                        <a:pt x="0" y="0"/>
                      </a:lnTo>
                      <a:lnTo>
                        <a:pt x="0" y="2"/>
                      </a:lnTo>
                      <a:lnTo>
                        <a:pt x="0" y="3"/>
                      </a:lnTo>
                      <a:lnTo>
                        <a:pt x="1" y="3"/>
                      </a:lnTo>
                      <a:lnTo>
                        <a:pt x="2" y="3"/>
                      </a:lnTo>
                      <a:lnTo>
                        <a:pt x="3" y="4"/>
                      </a:lnTo>
                      <a:lnTo>
                        <a:pt x="5" y="4"/>
                      </a:lnTo>
                      <a:close/>
                    </a:path>
                  </a:pathLst>
                </a:custGeom>
                <a:solidFill>
                  <a:srgbClr val="E680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184" name="Freeform 510"/>
                <p:cNvSpPr>
                  <a:spLocks/>
                </p:cNvSpPr>
                <p:nvPr/>
              </p:nvSpPr>
              <p:spPr bwMode="auto">
                <a:xfrm>
                  <a:off x="4638" y="2311"/>
                  <a:ext cx="158" cy="129"/>
                </a:xfrm>
                <a:custGeom>
                  <a:avLst/>
                  <a:gdLst>
                    <a:gd name="T0" fmla="*/ 20 w 158"/>
                    <a:gd name="T1" fmla="*/ 21 h 129"/>
                    <a:gd name="T2" fmla="*/ 25 w 158"/>
                    <a:gd name="T3" fmla="*/ 15 h 129"/>
                    <a:gd name="T4" fmla="*/ 32 w 158"/>
                    <a:gd name="T5" fmla="*/ 7 h 129"/>
                    <a:gd name="T6" fmla="*/ 40 w 158"/>
                    <a:gd name="T7" fmla="*/ 1 h 129"/>
                    <a:gd name="T8" fmla="*/ 46 w 158"/>
                    <a:gd name="T9" fmla="*/ 0 h 129"/>
                    <a:gd name="T10" fmla="*/ 53 w 158"/>
                    <a:gd name="T11" fmla="*/ 2 h 129"/>
                    <a:gd name="T12" fmla="*/ 62 w 158"/>
                    <a:gd name="T13" fmla="*/ 6 h 129"/>
                    <a:gd name="T14" fmla="*/ 69 w 158"/>
                    <a:gd name="T15" fmla="*/ 11 h 129"/>
                    <a:gd name="T16" fmla="*/ 78 w 158"/>
                    <a:gd name="T17" fmla="*/ 18 h 129"/>
                    <a:gd name="T18" fmla="*/ 85 w 158"/>
                    <a:gd name="T19" fmla="*/ 26 h 129"/>
                    <a:gd name="T20" fmla="*/ 93 w 158"/>
                    <a:gd name="T21" fmla="*/ 31 h 129"/>
                    <a:gd name="T22" fmla="*/ 100 w 158"/>
                    <a:gd name="T23" fmla="*/ 33 h 129"/>
                    <a:gd name="T24" fmla="*/ 108 w 158"/>
                    <a:gd name="T25" fmla="*/ 36 h 129"/>
                    <a:gd name="T26" fmla="*/ 120 w 158"/>
                    <a:gd name="T27" fmla="*/ 38 h 129"/>
                    <a:gd name="T28" fmla="*/ 130 w 158"/>
                    <a:gd name="T29" fmla="*/ 42 h 129"/>
                    <a:gd name="T30" fmla="*/ 139 w 158"/>
                    <a:gd name="T31" fmla="*/ 47 h 129"/>
                    <a:gd name="T32" fmla="*/ 146 w 158"/>
                    <a:gd name="T33" fmla="*/ 54 h 129"/>
                    <a:gd name="T34" fmla="*/ 151 w 158"/>
                    <a:gd name="T35" fmla="*/ 61 h 129"/>
                    <a:gd name="T36" fmla="*/ 155 w 158"/>
                    <a:gd name="T37" fmla="*/ 69 h 129"/>
                    <a:gd name="T38" fmla="*/ 157 w 158"/>
                    <a:gd name="T39" fmla="*/ 77 h 129"/>
                    <a:gd name="T40" fmla="*/ 158 w 158"/>
                    <a:gd name="T41" fmla="*/ 86 h 129"/>
                    <a:gd name="T42" fmla="*/ 157 w 158"/>
                    <a:gd name="T43" fmla="*/ 93 h 129"/>
                    <a:gd name="T44" fmla="*/ 156 w 158"/>
                    <a:gd name="T45" fmla="*/ 100 h 129"/>
                    <a:gd name="T46" fmla="*/ 150 w 158"/>
                    <a:gd name="T47" fmla="*/ 109 h 129"/>
                    <a:gd name="T48" fmla="*/ 143 w 158"/>
                    <a:gd name="T49" fmla="*/ 114 h 129"/>
                    <a:gd name="T50" fmla="*/ 137 w 158"/>
                    <a:gd name="T51" fmla="*/ 115 h 129"/>
                    <a:gd name="T52" fmla="*/ 131 w 158"/>
                    <a:gd name="T53" fmla="*/ 115 h 129"/>
                    <a:gd name="T54" fmla="*/ 124 w 158"/>
                    <a:gd name="T55" fmla="*/ 114 h 129"/>
                    <a:gd name="T56" fmla="*/ 118 w 158"/>
                    <a:gd name="T57" fmla="*/ 115 h 129"/>
                    <a:gd name="T58" fmla="*/ 111 w 158"/>
                    <a:gd name="T59" fmla="*/ 117 h 129"/>
                    <a:gd name="T60" fmla="*/ 102 w 158"/>
                    <a:gd name="T61" fmla="*/ 121 h 129"/>
                    <a:gd name="T62" fmla="*/ 94 w 158"/>
                    <a:gd name="T63" fmla="*/ 125 h 129"/>
                    <a:gd name="T64" fmla="*/ 85 w 158"/>
                    <a:gd name="T65" fmla="*/ 128 h 129"/>
                    <a:gd name="T66" fmla="*/ 76 w 158"/>
                    <a:gd name="T67" fmla="*/ 129 h 129"/>
                    <a:gd name="T68" fmla="*/ 69 w 158"/>
                    <a:gd name="T69" fmla="*/ 127 h 129"/>
                    <a:gd name="T70" fmla="*/ 63 w 158"/>
                    <a:gd name="T71" fmla="*/ 124 h 129"/>
                    <a:gd name="T72" fmla="*/ 56 w 158"/>
                    <a:gd name="T73" fmla="*/ 120 h 129"/>
                    <a:gd name="T74" fmla="*/ 49 w 158"/>
                    <a:gd name="T75" fmla="*/ 116 h 129"/>
                    <a:gd name="T76" fmla="*/ 59 w 158"/>
                    <a:gd name="T77" fmla="*/ 85 h 129"/>
                    <a:gd name="T78" fmla="*/ 65 w 158"/>
                    <a:gd name="T79" fmla="*/ 77 h 129"/>
                    <a:gd name="T80" fmla="*/ 66 w 158"/>
                    <a:gd name="T81" fmla="*/ 68 h 129"/>
                    <a:gd name="T82" fmla="*/ 64 w 158"/>
                    <a:gd name="T83" fmla="*/ 61 h 129"/>
                    <a:gd name="T84" fmla="*/ 58 w 158"/>
                    <a:gd name="T85" fmla="*/ 52 h 129"/>
                    <a:gd name="T86" fmla="*/ 50 w 158"/>
                    <a:gd name="T87" fmla="*/ 47 h 129"/>
                    <a:gd name="T88" fmla="*/ 43 w 158"/>
                    <a:gd name="T89" fmla="*/ 44 h 129"/>
                    <a:gd name="T90" fmla="*/ 36 w 158"/>
                    <a:gd name="T91" fmla="*/ 41 h 129"/>
                    <a:gd name="T92" fmla="*/ 29 w 158"/>
                    <a:gd name="T93" fmla="*/ 39 h 129"/>
                    <a:gd name="T94" fmla="*/ 22 w 158"/>
                    <a:gd name="T95" fmla="*/ 38 h 129"/>
                    <a:gd name="T96" fmla="*/ 16 w 158"/>
                    <a:gd name="T97" fmla="*/ 37 h 129"/>
                    <a:gd name="T98" fmla="*/ 7 w 158"/>
                    <a:gd name="T99" fmla="*/ 36 h 129"/>
                    <a:gd name="T100" fmla="*/ 1 w 158"/>
                    <a:gd name="T101" fmla="*/ 32 h 129"/>
                    <a:gd name="T102" fmla="*/ 2 w 158"/>
                    <a:gd name="T103" fmla="*/ 23 h 129"/>
                    <a:gd name="T104" fmla="*/ 9 w 158"/>
                    <a:gd name="T105" fmla="*/ 20 h 129"/>
                    <a:gd name="T106" fmla="*/ 15 w 158"/>
                    <a:gd name="T107" fmla="*/ 21 h 129"/>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58"/>
                    <a:gd name="T163" fmla="*/ 0 h 129"/>
                    <a:gd name="T164" fmla="*/ 158 w 158"/>
                    <a:gd name="T165" fmla="*/ 129 h 129"/>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58" h="129">
                      <a:moveTo>
                        <a:pt x="15" y="21"/>
                      </a:moveTo>
                      <a:lnTo>
                        <a:pt x="16" y="22"/>
                      </a:lnTo>
                      <a:lnTo>
                        <a:pt x="17" y="22"/>
                      </a:lnTo>
                      <a:lnTo>
                        <a:pt x="18" y="22"/>
                      </a:lnTo>
                      <a:lnTo>
                        <a:pt x="19" y="21"/>
                      </a:lnTo>
                      <a:lnTo>
                        <a:pt x="20" y="21"/>
                      </a:lnTo>
                      <a:lnTo>
                        <a:pt x="21" y="20"/>
                      </a:lnTo>
                      <a:lnTo>
                        <a:pt x="22" y="19"/>
                      </a:lnTo>
                      <a:lnTo>
                        <a:pt x="23" y="18"/>
                      </a:lnTo>
                      <a:lnTo>
                        <a:pt x="24" y="17"/>
                      </a:lnTo>
                      <a:lnTo>
                        <a:pt x="25" y="16"/>
                      </a:lnTo>
                      <a:lnTo>
                        <a:pt x="25" y="15"/>
                      </a:lnTo>
                      <a:lnTo>
                        <a:pt x="27" y="14"/>
                      </a:lnTo>
                      <a:lnTo>
                        <a:pt x="27" y="12"/>
                      </a:lnTo>
                      <a:lnTo>
                        <a:pt x="29" y="11"/>
                      </a:lnTo>
                      <a:lnTo>
                        <a:pt x="29" y="10"/>
                      </a:lnTo>
                      <a:lnTo>
                        <a:pt x="31" y="9"/>
                      </a:lnTo>
                      <a:lnTo>
                        <a:pt x="32" y="7"/>
                      </a:lnTo>
                      <a:lnTo>
                        <a:pt x="33" y="6"/>
                      </a:lnTo>
                      <a:lnTo>
                        <a:pt x="34" y="5"/>
                      </a:lnTo>
                      <a:lnTo>
                        <a:pt x="35" y="4"/>
                      </a:lnTo>
                      <a:lnTo>
                        <a:pt x="37" y="3"/>
                      </a:lnTo>
                      <a:lnTo>
                        <a:pt x="38" y="2"/>
                      </a:lnTo>
                      <a:lnTo>
                        <a:pt x="40" y="1"/>
                      </a:lnTo>
                      <a:lnTo>
                        <a:pt x="42" y="1"/>
                      </a:lnTo>
                      <a:lnTo>
                        <a:pt x="42" y="0"/>
                      </a:lnTo>
                      <a:lnTo>
                        <a:pt x="43" y="0"/>
                      </a:lnTo>
                      <a:lnTo>
                        <a:pt x="44" y="0"/>
                      </a:lnTo>
                      <a:lnTo>
                        <a:pt x="45" y="0"/>
                      </a:lnTo>
                      <a:lnTo>
                        <a:pt x="46" y="0"/>
                      </a:lnTo>
                      <a:lnTo>
                        <a:pt x="47" y="0"/>
                      </a:lnTo>
                      <a:lnTo>
                        <a:pt x="48" y="1"/>
                      </a:lnTo>
                      <a:lnTo>
                        <a:pt x="50" y="1"/>
                      </a:lnTo>
                      <a:lnTo>
                        <a:pt x="51" y="1"/>
                      </a:lnTo>
                      <a:lnTo>
                        <a:pt x="52" y="2"/>
                      </a:lnTo>
                      <a:lnTo>
                        <a:pt x="53" y="2"/>
                      </a:lnTo>
                      <a:lnTo>
                        <a:pt x="55" y="3"/>
                      </a:lnTo>
                      <a:lnTo>
                        <a:pt x="56" y="3"/>
                      </a:lnTo>
                      <a:lnTo>
                        <a:pt x="57" y="4"/>
                      </a:lnTo>
                      <a:lnTo>
                        <a:pt x="59" y="5"/>
                      </a:lnTo>
                      <a:lnTo>
                        <a:pt x="61" y="6"/>
                      </a:lnTo>
                      <a:lnTo>
                        <a:pt x="62" y="6"/>
                      </a:lnTo>
                      <a:lnTo>
                        <a:pt x="63" y="7"/>
                      </a:lnTo>
                      <a:lnTo>
                        <a:pt x="64" y="8"/>
                      </a:lnTo>
                      <a:lnTo>
                        <a:pt x="66" y="9"/>
                      </a:lnTo>
                      <a:lnTo>
                        <a:pt x="67" y="9"/>
                      </a:lnTo>
                      <a:lnTo>
                        <a:pt x="68" y="10"/>
                      </a:lnTo>
                      <a:lnTo>
                        <a:pt x="69" y="11"/>
                      </a:lnTo>
                      <a:lnTo>
                        <a:pt x="70" y="12"/>
                      </a:lnTo>
                      <a:lnTo>
                        <a:pt x="72" y="13"/>
                      </a:lnTo>
                      <a:lnTo>
                        <a:pt x="74" y="14"/>
                      </a:lnTo>
                      <a:lnTo>
                        <a:pt x="75" y="15"/>
                      </a:lnTo>
                      <a:lnTo>
                        <a:pt x="77" y="17"/>
                      </a:lnTo>
                      <a:lnTo>
                        <a:pt x="78" y="18"/>
                      </a:lnTo>
                      <a:lnTo>
                        <a:pt x="79" y="19"/>
                      </a:lnTo>
                      <a:lnTo>
                        <a:pt x="80" y="20"/>
                      </a:lnTo>
                      <a:lnTo>
                        <a:pt x="81" y="21"/>
                      </a:lnTo>
                      <a:lnTo>
                        <a:pt x="83" y="23"/>
                      </a:lnTo>
                      <a:lnTo>
                        <a:pt x="85" y="25"/>
                      </a:lnTo>
                      <a:lnTo>
                        <a:pt x="85" y="26"/>
                      </a:lnTo>
                      <a:lnTo>
                        <a:pt x="86" y="27"/>
                      </a:lnTo>
                      <a:lnTo>
                        <a:pt x="87" y="28"/>
                      </a:lnTo>
                      <a:lnTo>
                        <a:pt x="89" y="29"/>
                      </a:lnTo>
                      <a:lnTo>
                        <a:pt x="90" y="29"/>
                      </a:lnTo>
                      <a:lnTo>
                        <a:pt x="91" y="30"/>
                      </a:lnTo>
                      <a:lnTo>
                        <a:pt x="93" y="31"/>
                      </a:lnTo>
                      <a:lnTo>
                        <a:pt x="95" y="32"/>
                      </a:lnTo>
                      <a:lnTo>
                        <a:pt x="96" y="32"/>
                      </a:lnTo>
                      <a:lnTo>
                        <a:pt x="97" y="33"/>
                      </a:lnTo>
                      <a:lnTo>
                        <a:pt x="99" y="33"/>
                      </a:lnTo>
                      <a:lnTo>
                        <a:pt x="100" y="33"/>
                      </a:lnTo>
                      <a:lnTo>
                        <a:pt x="101" y="34"/>
                      </a:lnTo>
                      <a:lnTo>
                        <a:pt x="102" y="34"/>
                      </a:lnTo>
                      <a:lnTo>
                        <a:pt x="103" y="35"/>
                      </a:lnTo>
                      <a:lnTo>
                        <a:pt x="105" y="35"/>
                      </a:lnTo>
                      <a:lnTo>
                        <a:pt x="107" y="35"/>
                      </a:lnTo>
                      <a:lnTo>
                        <a:pt x="108" y="36"/>
                      </a:lnTo>
                      <a:lnTo>
                        <a:pt x="110" y="36"/>
                      </a:lnTo>
                      <a:lnTo>
                        <a:pt x="112" y="37"/>
                      </a:lnTo>
                      <a:lnTo>
                        <a:pt x="113" y="37"/>
                      </a:lnTo>
                      <a:lnTo>
                        <a:pt x="116" y="38"/>
                      </a:lnTo>
                      <a:lnTo>
                        <a:pt x="118" y="38"/>
                      </a:lnTo>
                      <a:lnTo>
                        <a:pt x="120" y="38"/>
                      </a:lnTo>
                      <a:lnTo>
                        <a:pt x="121" y="39"/>
                      </a:lnTo>
                      <a:lnTo>
                        <a:pt x="123" y="40"/>
                      </a:lnTo>
                      <a:lnTo>
                        <a:pt x="125" y="40"/>
                      </a:lnTo>
                      <a:lnTo>
                        <a:pt x="127" y="40"/>
                      </a:lnTo>
                      <a:lnTo>
                        <a:pt x="129" y="41"/>
                      </a:lnTo>
                      <a:lnTo>
                        <a:pt x="130" y="42"/>
                      </a:lnTo>
                      <a:lnTo>
                        <a:pt x="132" y="43"/>
                      </a:lnTo>
                      <a:lnTo>
                        <a:pt x="133" y="43"/>
                      </a:lnTo>
                      <a:lnTo>
                        <a:pt x="135" y="44"/>
                      </a:lnTo>
                      <a:lnTo>
                        <a:pt x="136" y="45"/>
                      </a:lnTo>
                      <a:lnTo>
                        <a:pt x="138" y="46"/>
                      </a:lnTo>
                      <a:lnTo>
                        <a:pt x="139" y="47"/>
                      </a:lnTo>
                      <a:lnTo>
                        <a:pt x="141" y="48"/>
                      </a:lnTo>
                      <a:lnTo>
                        <a:pt x="142" y="49"/>
                      </a:lnTo>
                      <a:lnTo>
                        <a:pt x="143" y="51"/>
                      </a:lnTo>
                      <a:lnTo>
                        <a:pt x="144" y="52"/>
                      </a:lnTo>
                      <a:lnTo>
                        <a:pt x="145" y="53"/>
                      </a:lnTo>
                      <a:lnTo>
                        <a:pt x="146" y="54"/>
                      </a:lnTo>
                      <a:lnTo>
                        <a:pt x="147" y="55"/>
                      </a:lnTo>
                      <a:lnTo>
                        <a:pt x="148" y="56"/>
                      </a:lnTo>
                      <a:lnTo>
                        <a:pt x="149" y="58"/>
                      </a:lnTo>
                      <a:lnTo>
                        <a:pt x="150" y="59"/>
                      </a:lnTo>
                      <a:lnTo>
                        <a:pt x="151" y="60"/>
                      </a:lnTo>
                      <a:lnTo>
                        <a:pt x="151" y="61"/>
                      </a:lnTo>
                      <a:lnTo>
                        <a:pt x="152" y="63"/>
                      </a:lnTo>
                      <a:lnTo>
                        <a:pt x="152" y="64"/>
                      </a:lnTo>
                      <a:lnTo>
                        <a:pt x="153" y="65"/>
                      </a:lnTo>
                      <a:lnTo>
                        <a:pt x="154" y="66"/>
                      </a:lnTo>
                      <a:lnTo>
                        <a:pt x="154" y="68"/>
                      </a:lnTo>
                      <a:lnTo>
                        <a:pt x="155" y="69"/>
                      </a:lnTo>
                      <a:lnTo>
                        <a:pt x="156" y="71"/>
                      </a:lnTo>
                      <a:lnTo>
                        <a:pt x="156" y="72"/>
                      </a:lnTo>
                      <a:lnTo>
                        <a:pt x="156" y="73"/>
                      </a:lnTo>
                      <a:lnTo>
                        <a:pt x="156" y="75"/>
                      </a:lnTo>
                      <a:lnTo>
                        <a:pt x="157" y="76"/>
                      </a:lnTo>
                      <a:lnTo>
                        <a:pt x="157" y="77"/>
                      </a:lnTo>
                      <a:lnTo>
                        <a:pt x="157" y="79"/>
                      </a:lnTo>
                      <a:lnTo>
                        <a:pt x="157" y="80"/>
                      </a:lnTo>
                      <a:lnTo>
                        <a:pt x="158" y="81"/>
                      </a:lnTo>
                      <a:lnTo>
                        <a:pt x="158" y="83"/>
                      </a:lnTo>
                      <a:lnTo>
                        <a:pt x="158" y="84"/>
                      </a:lnTo>
                      <a:lnTo>
                        <a:pt x="158" y="86"/>
                      </a:lnTo>
                      <a:lnTo>
                        <a:pt x="158" y="87"/>
                      </a:lnTo>
                      <a:lnTo>
                        <a:pt x="158" y="88"/>
                      </a:lnTo>
                      <a:lnTo>
                        <a:pt x="158" y="90"/>
                      </a:lnTo>
                      <a:lnTo>
                        <a:pt x="157" y="91"/>
                      </a:lnTo>
                      <a:lnTo>
                        <a:pt x="157" y="92"/>
                      </a:lnTo>
                      <a:lnTo>
                        <a:pt x="157" y="93"/>
                      </a:lnTo>
                      <a:lnTo>
                        <a:pt x="157" y="95"/>
                      </a:lnTo>
                      <a:lnTo>
                        <a:pt x="156" y="97"/>
                      </a:lnTo>
                      <a:lnTo>
                        <a:pt x="156" y="98"/>
                      </a:lnTo>
                      <a:lnTo>
                        <a:pt x="156" y="99"/>
                      </a:lnTo>
                      <a:lnTo>
                        <a:pt x="156" y="100"/>
                      </a:lnTo>
                      <a:lnTo>
                        <a:pt x="155" y="101"/>
                      </a:lnTo>
                      <a:lnTo>
                        <a:pt x="154" y="103"/>
                      </a:lnTo>
                      <a:lnTo>
                        <a:pt x="153" y="105"/>
                      </a:lnTo>
                      <a:lnTo>
                        <a:pt x="152" y="106"/>
                      </a:lnTo>
                      <a:lnTo>
                        <a:pt x="151" y="108"/>
                      </a:lnTo>
                      <a:lnTo>
                        <a:pt x="150" y="109"/>
                      </a:lnTo>
                      <a:lnTo>
                        <a:pt x="149" y="110"/>
                      </a:lnTo>
                      <a:lnTo>
                        <a:pt x="147" y="111"/>
                      </a:lnTo>
                      <a:lnTo>
                        <a:pt x="146" y="112"/>
                      </a:lnTo>
                      <a:lnTo>
                        <a:pt x="145" y="113"/>
                      </a:lnTo>
                      <a:lnTo>
                        <a:pt x="144" y="113"/>
                      </a:lnTo>
                      <a:lnTo>
                        <a:pt x="143" y="114"/>
                      </a:lnTo>
                      <a:lnTo>
                        <a:pt x="142" y="115"/>
                      </a:lnTo>
                      <a:lnTo>
                        <a:pt x="141" y="115"/>
                      </a:lnTo>
                      <a:lnTo>
                        <a:pt x="140" y="115"/>
                      </a:lnTo>
                      <a:lnTo>
                        <a:pt x="139" y="115"/>
                      </a:lnTo>
                      <a:lnTo>
                        <a:pt x="138" y="115"/>
                      </a:lnTo>
                      <a:lnTo>
                        <a:pt x="137" y="115"/>
                      </a:lnTo>
                      <a:lnTo>
                        <a:pt x="136" y="115"/>
                      </a:lnTo>
                      <a:lnTo>
                        <a:pt x="135" y="115"/>
                      </a:lnTo>
                      <a:lnTo>
                        <a:pt x="134" y="115"/>
                      </a:lnTo>
                      <a:lnTo>
                        <a:pt x="133" y="115"/>
                      </a:lnTo>
                      <a:lnTo>
                        <a:pt x="132" y="115"/>
                      </a:lnTo>
                      <a:lnTo>
                        <a:pt x="131" y="115"/>
                      </a:lnTo>
                      <a:lnTo>
                        <a:pt x="130" y="115"/>
                      </a:lnTo>
                      <a:lnTo>
                        <a:pt x="128" y="115"/>
                      </a:lnTo>
                      <a:lnTo>
                        <a:pt x="126" y="115"/>
                      </a:lnTo>
                      <a:lnTo>
                        <a:pt x="125" y="115"/>
                      </a:lnTo>
                      <a:lnTo>
                        <a:pt x="124" y="114"/>
                      </a:lnTo>
                      <a:lnTo>
                        <a:pt x="123" y="114"/>
                      </a:lnTo>
                      <a:lnTo>
                        <a:pt x="122" y="114"/>
                      </a:lnTo>
                      <a:lnTo>
                        <a:pt x="121" y="114"/>
                      </a:lnTo>
                      <a:lnTo>
                        <a:pt x="120" y="114"/>
                      </a:lnTo>
                      <a:lnTo>
                        <a:pt x="119" y="114"/>
                      </a:lnTo>
                      <a:lnTo>
                        <a:pt x="118" y="115"/>
                      </a:lnTo>
                      <a:lnTo>
                        <a:pt x="117" y="115"/>
                      </a:lnTo>
                      <a:lnTo>
                        <a:pt x="116" y="115"/>
                      </a:lnTo>
                      <a:lnTo>
                        <a:pt x="115" y="115"/>
                      </a:lnTo>
                      <a:lnTo>
                        <a:pt x="113" y="116"/>
                      </a:lnTo>
                      <a:lnTo>
                        <a:pt x="112" y="116"/>
                      </a:lnTo>
                      <a:lnTo>
                        <a:pt x="111" y="117"/>
                      </a:lnTo>
                      <a:lnTo>
                        <a:pt x="110" y="118"/>
                      </a:lnTo>
                      <a:lnTo>
                        <a:pt x="108" y="118"/>
                      </a:lnTo>
                      <a:lnTo>
                        <a:pt x="107" y="119"/>
                      </a:lnTo>
                      <a:lnTo>
                        <a:pt x="105" y="119"/>
                      </a:lnTo>
                      <a:lnTo>
                        <a:pt x="104" y="120"/>
                      </a:lnTo>
                      <a:lnTo>
                        <a:pt x="102" y="121"/>
                      </a:lnTo>
                      <a:lnTo>
                        <a:pt x="101" y="121"/>
                      </a:lnTo>
                      <a:lnTo>
                        <a:pt x="100" y="122"/>
                      </a:lnTo>
                      <a:lnTo>
                        <a:pt x="98" y="123"/>
                      </a:lnTo>
                      <a:lnTo>
                        <a:pt x="97" y="124"/>
                      </a:lnTo>
                      <a:lnTo>
                        <a:pt x="95" y="124"/>
                      </a:lnTo>
                      <a:lnTo>
                        <a:pt x="94" y="125"/>
                      </a:lnTo>
                      <a:lnTo>
                        <a:pt x="92" y="125"/>
                      </a:lnTo>
                      <a:lnTo>
                        <a:pt x="90" y="126"/>
                      </a:lnTo>
                      <a:lnTo>
                        <a:pt x="89" y="127"/>
                      </a:lnTo>
                      <a:lnTo>
                        <a:pt x="87" y="127"/>
                      </a:lnTo>
                      <a:lnTo>
                        <a:pt x="86" y="127"/>
                      </a:lnTo>
                      <a:lnTo>
                        <a:pt x="85" y="128"/>
                      </a:lnTo>
                      <a:lnTo>
                        <a:pt x="83" y="128"/>
                      </a:lnTo>
                      <a:lnTo>
                        <a:pt x="82" y="129"/>
                      </a:lnTo>
                      <a:lnTo>
                        <a:pt x="81" y="129"/>
                      </a:lnTo>
                      <a:lnTo>
                        <a:pt x="79" y="129"/>
                      </a:lnTo>
                      <a:lnTo>
                        <a:pt x="78" y="129"/>
                      </a:lnTo>
                      <a:lnTo>
                        <a:pt x="76" y="129"/>
                      </a:lnTo>
                      <a:lnTo>
                        <a:pt x="75" y="129"/>
                      </a:lnTo>
                      <a:lnTo>
                        <a:pt x="74" y="129"/>
                      </a:lnTo>
                      <a:lnTo>
                        <a:pt x="73" y="129"/>
                      </a:lnTo>
                      <a:lnTo>
                        <a:pt x="72" y="129"/>
                      </a:lnTo>
                      <a:lnTo>
                        <a:pt x="71" y="128"/>
                      </a:lnTo>
                      <a:lnTo>
                        <a:pt x="69" y="127"/>
                      </a:lnTo>
                      <a:lnTo>
                        <a:pt x="68" y="127"/>
                      </a:lnTo>
                      <a:lnTo>
                        <a:pt x="67" y="127"/>
                      </a:lnTo>
                      <a:lnTo>
                        <a:pt x="66" y="126"/>
                      </a:lnTo>
                      <a:lnTo>
                        <a:pt x="65" y="125"/>
                      </a:lnTo>
                      <a:lnTo>
                        <a:pt x="64" y="125"/>
                      </a:lnTo>
                      <a:lnTo>
                        <a:pt x="63" y="124"/>
                      </a:lnTo>
                      <a:lnTo>
                        <a:pt x="61" y="124"/>
                      </a:lnTo>
                      <a:lnTo>
                        <a:pt x="60" y="123"/>
                      </a:lnTo>
                      <a:lnTo>
                        <a:pt x="59" y="122"/>
                      </a:lnTo>
                      <a:lnTo>
                        <a:pt x="58" y="121"/>
                      </a:lnTo>
                      <a:lnTo>
                        <a:pt x="57" y="121"/>
                      </a:lnTo>
                      <a:lnTo>
                        <a:pt x="56" y="120"/>
                      </a:lnTo>
                      <a:lnTo>
                        <a:pt x="55" y="120"/>
                      </a:lnTo>
                      <a:lnTo>
                        <a:pt x="54" y="119"/>
                      </a:lnTo>
                      <a:lnTo>
                        <a:pt x="53" y="118"/>
                      </a:lnTo>
                      <a:lnTo>
                        <a:pt x="51" y="118"/>
                      </a:lnTo>
                      <a:lnTo>
                        <a:pt x="51" y="117"/>
                      </a:lnTo>
                      <a:lnTo>
                        <a:pt x="49" y="116"/>
                      </a:lnTo>
                      <a:lnTo>
                        <a:pt x="48" y="115"/>
                      </a:lnTo>
                      <a:lnTo>
                        <a:pt x="47" y="114"/>
                      </a:lnTo>
                      <a:lnTo>
                        <a:pt x="46" y="113"/>
                      </a:lnTo>
                      <a:lnTo>
                        <a:pt x="45" y="113"/>
                      </a:lnTo>
                      <a:lnTo>
                        <a:pt x="59" y="85"/>
                      </a:lnTo>
                      <a:lnTo>
                        <a:pt x="60" y="84"/>
                      </a:lnTo>
                      <a:lnTo>
                        <a:pt x="61" y="83"/>
                      </a:lnTo>
                      <a:lnTo>
                        <a:pt x="63" y="81"/>
                      </a:lnTo>
                      <a:lnTo>
                        <a:pt x="64" y="79"/>
                      </a:lnTo>
                      <a:lnTo>
                        <a:pt x="64" y="78"/>
                      </a:lnTo>
                      <a:lnTo>
                        <a:pt x="65" y="77"/>
                      </a:lnTo>
                      <a:lnTo>
                        <a:pt x="66" y="75"/>
                      </a:lnTo>
                      <a:lnTo>
                        <a:pt x="66" y="73"/>
                      </a:lnTo>
                      <a:lnTo>
                        <a:pt x="66" y="72"/>
                      </a:lnTo>
                      <a:lnTo>
                        <a:pt x="66" y="70"/>
                      </a:lnTo>
                      <a:lnTo>
                        <a:pt x="66" y="69"/>
                      </a:lnTo>
                      <a:lnTo>
                        <a:pt x="66" y="68"/>
                      </a:lnTo>
                      <a:lnTo>
                        <a:pt x="66" y="67"/>
                      </a:lnTo>
                      <a:lnTo>
                        <a:pt x="66" y="66"/>
                      </a:lnTo>
                      <a:lnTo>
                        <a:pt x="65" y="65"/>
                      </a:lnTo>
                      <a:lnTo>
                        <a:pt x="65" y="64"/>
                      </a:lnTo>
                      <a:lnTo>
                        <a:pt x="64" y="63"/>
                      </a:lnTo>
                      <a:lnTo>
                        <a:pt x="64" y="61"/>
                      </a:lnTo>
                      <a:lnTo>
                        <a:pt x="63" y="60"/>
                      </a:lnTo>
                      <a:lnTo>
                        <a:pt x="63" y="59"/>
                      </a:lnTo>
                      <a:lnTo>
                        <a:pt x="63" y="58"/>
                      </a:lnTo>
                      <a:lnTo>
                        <a:pt x="61" y="56"/>
                      </a:lnTo>
                      <a:lnTo>
                        <a:pt x="60" y="54"/>
                      </a:lnTo>
                      <a:lnTo>
                        <a:pt x="58" y="52"/>
                      </a:lnTo>
                      <a:lnTo>
                        <a:pt x="56" y="51"/>
                      </a:lnTo>
                      <a:lnTo>
                        <a:pt x="55" y="50"/>
                      </a:lnTo>
                      <a:lnTo>
                        <a:pt x="54" y="49"/>
                      </a:lnTo>
                      <a:lnTo>
                        <a:pt x="53" y="49"/>
                      </a:lnTo>
                      <a:lnTo>
                        <a:pt x="51" y="48"/>
                      </a:lnTo>
                      <a:lnTo>
                        <a:pt x="50" y="47"/>
                      </a:lnTo>
                      <a:lnTo>
                        <a:pt x="49" y="47"/>
                      </a:lnTo>
                      <a:lnTo>
                        <a:pt x="48" y="46"/>
                      </a:lnTo>
                      <a:lnTo>
                        <a:pt x="47" y="46"/>
                      </a:lnTo>
                      <a:lnTo>
                        <a:pt x="46" y="45"/>
                      </a:lnTo>
                      <a:lnTo>
                        <a:pt x="45" y="45"/>
                      </a:lnTo>
                      <a:lnTo>
                        <a:pt x="43" y="44"/>
                      </a:lnTo>
                      <a:lnTo>
                        <a:pt x="42" y="43"/>
                      </a:lnTo>
                      <a:lnTo>
                        <a:pt x="41" y="43"/>
                      </a:lnTo>
                      <a:lnTo>
                        <a:pt x="40" y="43"/>
                      </a:lnTo>
                      <a:lnTo>
                        <a:pt x="38" y="42"/>
                      </a:lnTo>
                      <a:lnTo>
                        <a:pt x="37" y="42"/>
                      </a:lnTo>
                      <a:lnTo>
                        <a:pt x="36" y="41"/>
                      </a:lnTo>
                      <a:lnTo>
                        <a:pt x="35" y="41"/>
                      </a:lnTo>
                      <a:lnTo>
                        <a:pt x="33" y="40"/>
                      </a:lnTo>
                      <a:lnTo>
                        <a:pt x="32" y="40"/>
                      </a:lnTo>
                      <a:lnTo>
                        <a:pt x="31" y="40"/>
                      </a:lnTo>
                      <a:lnTo>
                        <a:pt x="30" y="40"/>
                      </a:lnTo>
                      <a:lnTo>
                        <a:pt x="29" y="39"/>
                      </a:lnTo>
                      <a:lnTo>
                        <a:pt x="27" y="39"/>
                      </a:lnTo>
                      <a:lnTo>
                        <a:pt x="26" y="39"/>
                      </a:lnTo>
                      <a:lnTo>
                        <a:pt x="25" y="38"/>
                      </a:lnTo>
                      <a:lnTo>
                        <a:pt x="24" y="38"/>
                      </a:lnTo>
                      <a:lnTo>
                        <a:pt x="23" y="38"/>
                      </a:lnTo>
                      <a:lnTo>
                        <a:pt x="22" y="38"/>
                      </a:lnTo>
                      <a:lnTo>
                        <a:pt x="20" y="38"/>
                      </a:lnTo>
                      <a:lnTo>
                        <a:pt x="19" y="38"/>
                      </a:lnTo>
                      <a:lnTo>
                        <a:pt x="17" y="37"/>
                      </a:lnTo>
                      <a:lnTo>
                        <a:pt x="16" y="37"/>
                      </a:lnTo>
                      <a:lnTo>
                        <a:pt x="15" y="37"/>
                      </a:lnTo>
                      <a:lnTo>
                        <a:pt x="13" y="36"/>
                      </a:lnTo>
                      <a:lnTo>
                        <a:pt x="11" y="36"/>
                      </a:lnTo>
                      <a:lnTo>
                        <a:pt x="10" y="36"/>
                      </a:lnTo>
                      <a:lnTo>
                        <a:pt x="9" y="36"/>
                      </a:lnTo>
                      <a:lnTo>
                        <a:pt x="7" y="36"/>
                      </a:lnTo>
                      <a:lnTo>
                        <a:pt x="6" y="35"/>
                      </a:lnTo>
                      <a:lnTo>
                        <a:pt x="5" y="35"/>
                      </a:lnTo>
                      <a:lnTo>
                        <a:pt x="4" y="34"/>
                      </a:lnTo>
                      <a:lnTo>
                        <a:pt x="3" y="33"/>
                      </a:lnTo>
                      <a:lnTo>
                        <a:pt x="1" y="32"/>
                      </a:lnTo>
                      <a:lnTo>
                        <a:pt x="1" y="30"/>
                      </a:lnTo>
                      <a:lnTo>
                        <a:pt x="0" y="29"/>
                      </a:lnTo>
                      <a:lnTo>
                        <a:pt x="0" y="27"/>
                      </a:lnTo>
                      <a:lnTo>
                        <a:pt x="0" y="26"/>
                      </a:lnTo>
                      <a:lnTo>
                        <a:pt x="1" y="24"/>
                      </a:lnTo>
                      <a:lnTo>
                        <a:pt x="2" y="23"/>
                      </a:lnTo>
                      <a:lnTo>
                        <a:pt x="3" y="22"/>
                      </a:lnTo>
                      <a:lnTo>
                        <a:pt x="4" y="21"/>
                      </a:lnTo>
                      <a:lnTo>
                        <a:pt x="6" y="20"/>
                      </a:lnTo>
                      <a:lnTo>
                        <a:pt x="7" y="20"/>
                      </a:lnTo>
                      <a:lnTo>
                        <a:pt x="8" y="20"/>
                      </a:lnTo>
                      <a:lnTo>
                        <a:pt x="9" y="20"/>
                      </a:lnTo>
                      <a:lnTo>
                        <a:pt x="10" y="20"/>
                      </a:lnTo>
                      <a:lnTo>
                        <a:pt x="11" y="20"/>
                      </a:lnTo>
                      <a:lnTo>
                        <a:pt x="12" y="20"/>
                      </a:lnTo>
                      <a:lnTo>
                        <a:pt x="13" y="21"/>
                      </a:lnTo>
                      <a:lnTo>
                        <a:pt x="15" y="2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185" name="Freeform 511"/>
                <p:cNvSpPr>
                  <a:spLocks/>
                </p:cNvSpPr>
                <p:nvPr/>
              </p:nvSpPr>
              <p:spPr bwMode="auto">
                <a:xfrm>
                  <a:off x="4678" y="2341"/>
                  <a:ext cx="73" cy="65"/>
                </a:xfrm>
                <a:custGeom>
                  <a:avLst/>
                  <a:gdLst>
                    <a:gd name="T0" fmla="*/ 21 w 73"/>
                    <a:gd name="T1" fmla="*/ 57 h 65"/>
                    <a:gd name="T2" fmla="*/ 19 w 73"/>
                    <a:gd name="T3" fmla="*/ 54 h 65"/>
                    <a:gd name="T4" fmla="*/ 21 w 73"/>
                    <a:gd name="T5" fmla="*/ 49 h 65"/>
                    <a:gd name="T6" fmla="*/ 21 w 73"/>
                    <a:gd name="T7" fmla="*/ 45 h 65"/>
                    <a:gd name="T8" fmla="*/ 22 w 73"/>
                    <a:gd name="T9" fmla="*/ 41 h 65"/>
                    <a:gd name="T10" fmla="*/ 22 w 73"/>
                    <a:gd name="T11" fmla="*/ 38 h 65"/>
                    <a:gd name="T12" fmla="*/ 22 w 73"/>
                    <a:gd name="T13" fmla="*/ 35 h 65"/>
                    <a:gd name="T14" fmla="*/ 21 w 73"/>
                    <a:gd name="T15" fmla="*/ 29 h 65"/>
                    <a:gd name="T16" fmla="*/ 20 w 73"/>
                    <a:gd name="T17" fmla="*/ 25 h 65"/>
                    <a:gd name="T18" fmla="*/ 17 w 73"/>
                    <a:gd name="T19" fmla="*/ 22 h 65"/>
                    <a:gd name="T20" fmla="*/ 13 w 73"/>
                    <a:gd name="T21" fmla="*/ 19 h 65"/>
                    <a:gd name="T22" fmla="*/ 10 w 73"/>
                    <a:gd name="T23" fmla="*/ 17 h 65"/>
                    <a:gd name="T24" fmla="*/ 6 w 73"/>
                    <a:gd name="T25" fmla="*/ 16 h 65"/>
                    <a:gd name="T26" fmla="*/ 3 w 73"/>
                    <a:gd name="T27" fmla="*/ 14 h 65"/>
                    <a:gd name="T28" fmla="*/ 0 w 73"/>
                    <a:gd name="T29" fmla="*/ 13 h 65"/>
                    <a:gd name="T30" fmla="*/ 2 w 73"/>
                    <a:gd name="T31" fmla="*/ 9 h 65"/>
                    <a:gd name="T32" fmla="*/ 5 w 73"/>
                    <a:gd name="T33" fmla="*/ 6 h 65"/>
                    <a:gd name="T34" fmla="*/ 9 w 73"/>
                    <a:gd name="T35" fmla="*/ 4 h 65"/>
                    <a:gd name="T36" fmla="*/ 13 w 73"/>
                    <a:gd name="T37" fmla="*/ 2 h 65"/>
                    <a:gd name="T38" fmla="*/ 17 w 73"/>
                    <a:gd name="T39" fmla="*/ 1 h 65"/>
                    <a:gd name="T40" fmla="*/ 22 w 73"/>
                    <a:gd name="T41" fmla="*/ 0 h 65"/>
                    <a:gd name="T42" fmla="*/ 27 w 73"/>
                    <a:gd name="T43" fmla="*/ 0 h 65"/>
                    <a:gd name="T44" fmla="*/ 33 w 73"/>
                    <a:gd name="T45" fmla="*/ 1 h 65"/>
                    <a:gd name="T46" fmla="*/ 38 w 73"/>
                    <a:gd name="T47" fmla="*/ 2 h 65"/>
                    <a:gd name="T48" fmla="*/ 44 w 73"/>
                    <a:gd name="T49" fmla="*/ 4 h 65"/>
                    <a:gd name="T50" fmla="*/ 49 w 73"/>
                    <a:gd name="T51" fmla="*/ 7 h 65"/>
                    <a:gd name="T52" fmla="*/ 54 w 73"/>
                    <a:gd name="T53" fmla="*/ 10 h 65"/>
                    <a:gd name="T54" fmla="*/ 59 w 73"/>
                    <a:gd name="T55" fmla="*/ 14 h 65"/>
                    <a:gd name="T56" fmla="*/ 63 w 73"/>
                    <a:gd name="T57" fmla="*/ 18 h 65"/>
                    <a:gd name="T58" fmla="*/ 67 w 73"/>
                    <a:gd name="T59" fmla="*/ 22 h 65"/>
                    <a:gd name="T60" fmla="*/ 70 w 73"/>
                    <a:gd name="T61" fmla="*/ 28 h 65"/>
                    <a:gd name="T62" fmla="*/ 72 w 73"/>
                    <a:gd name="T63" fmla="*/ 32 h 65"/>
                    <a:gd name="T64" fmla="*/ 73 w 73"/>
                    <a:gd name="T65" fmla="*/ 36 h 65"/>
                    <a:gd name="T66" fmla="*/ 73 w 73"/>
                    <a:gd name="T67" fmla="*/ 41 h 65"/>
                    <a:gd name="T68" fmla="*/ 73 w 73"/>
                    <a:gd name="T69" fmla="*/ 46 h 65"/>
                    <a:gd name="T70" fmla="*/ 72 w 73"/>
                    <a:gd name="T71" fmla="*/ 50 h 65"/>
                    <a:gd name="T72" fmla="*/ 70 w 73"/>
                    <a:gd name="T73" fmla="*/ 54 h 65"/>
                    <a:gd name="T74" fmla="*/ 67 w 73"/>
                    <a:gd name="T75" fmla="*/ 57 h 65"/>
                    <a:gd name="T76" fmla="*/ 64 w 73"/>
                    <a:gd name="T77" fmla="*/ 60 h 65"/>
                    <a:gd name="T78" fmla="*/ 60 w 73"/>
                    <a:gd name="T79" fmla="*/ 62 h 65"/>
                    <a:gd name="T80" fmla="*/ 56 w 73"/>
                    <a:gd name="T81" fmla="*/ 64 h 65"/>
                    <a:gd name="T82" fmla="*/ 52 w 73"/>
                    <a:gd name="T83" fmla="*/ 65 h 65"/>
                    <a:gd name="T84" fmla="*/ 47 w 73"/>
                    <a:gd name="T85" fmla="*/ 65 h 65"/>
                    <a:gd name="T86" fmla="*/ 41 w 73"/>
                    <a:gd name="T87" fmla="*/ 64 h 65"/>
                    <a:gd name="T88" fmla="*/ 36 w 73"/>
                    <a:gd name="T89" fmla="*/ 63 h 65"/>
                    <a:gd name="T90" fmla="*/ 30 w 73"/>
                    <a:gd name="T91" fmla="*/ 61 h 65"/>
                    <a:gd name="T92" fmla="*/ 25 w 73"/>
                    <a:gd name="T93" fmla="*/ 59 h 6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73"/>
                    <a:gd name="T142" fmla="*/ 0 h 65"/>
                    <a:gd name="T143" fmla="*/ 73 w 73"/>
                    <a:gd name="T144" fmla="*/ 65 h 6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73" h="65">
                      <a:moveTo>
                        <a:pt x="25" y="59"/>
                      </a:moveTo>
                      <a:lnTo>
                        <a:pt x="23" y="58"/>
                      </a:lnTo>
                      <a:lnTo>
                        <a:pt x="21" y="57"/>
                      </a:lnTo>
                      <a:lnTo>
                        <a:pt x="20" y="56"/>
                      </a:lnTo>
                      <a:lnTo>
                        <a:pt x="19" y="55"/>
                      </a:lnTo>
                      <a:lnTo>
                        <a:pt x="19" y="54"/>
                      </a:lnTo>
                      <a:lnTo>
                        <a:pt x="20" y="52"/>
                      </a:lnTo>
                      <a:lnTo>
                        <a:pt x="20" y="50"/>
                      </a:lnTo>
                      <a:lnTo>
                        <a:pt x="21" y="49"/>
                      </a:lnTo>
                      <a:lnTo>
                        <a:pt x="21" y="47"/>
                      </a:lnTo>
                      <a:lnTo>
                        <a:pt x="21" y="46"/>
                      </a:lnTo>
                      <a:lnTo>
                        <a:pt x="21" y="45"/>
                      </a:lnTo>
                      <a:lnTo>
                        <a:pt x="22" y="44"/>
                      </a:lnTo>
                      <a:lnTo>
                        <a:pt x="22" y="42"/>
                      </a:lnTo>
                      <a:lnTo>
                        <a:pt x="22" y="41"/>
                      </a:lnTo>
                      <a:lnTo>
                        <a:pt x="22" y="40"/>
                      </a:lnTo>
                      <a:lnTo>
                        <a:pt x="22" y="39"/>
                      </a:lnTo>
                      <a:lnTo>
                        <a:pt x="22" y="38"/>
                      </a:lnTo>
                      <a:lnTo>
                        <a:pt x="22" y="36"/>
                      </a:lnTo>
                      <a:lnTo>
                        <a:pt x="22" y="35"/>
                      </a:lnTo>
                      <a:lnTo>
                        <a:pt x="22" y="33"/>
                      </a:lnTo>
                      <a:lnTo>
                        <a:pt x="22" y="31"/>
                      </a:lnTo>
                      <a:lnTo>
                        <a:pt x="21" y="29"/>
                      </a:lnTo>
                      <a:lnTo>
                        <a:pt x="21" y="28"/>
                      </a:lnTo>
                      <a:lnTo>
                        <a:pt x="20" y="27"/>
                      </a:lnTo>
                      <a:lnTo>
                        <a:pt x="20" y="25"/>
                      </a:lnTo>
                      <a:lnTo>
                        <a:pt x="18" y="24"/>
                      </a:lnTo>
                      <a:lnTo>
                        <a:pt x="18" y="23"/>
                      </a:lnTo>
                      <a:lnTo>
                        <a:pt x="17" y="22"/>
                      </a:lnTo>
                      <a:lnTo>
                        <a:pt x="16" y="21"/>
                      </a:lnTo>
                      <a:lnTo>
                        <a:pt x="15" y="20"/>
                      </a:lnTo>
                      <a:lnTo>
                        <a:pt x="13" y="19"/>
                      </a:lnTo>
                      <a:lnTo>
                        <a:pt x="12" y="19"/>
                      </a:lnTo>
                      <a:lnTo>
                        <a:pt x="11" y="18"/>
                      </a:lnTo>
                      <a:lnTo>
                        <a:pt x="10" y="17"/>
                      </a:lnTo>
                      <a:lnTo>
                        <a:pt x="9" y="17"/>
                      </a:lnTo>
                      <a:lnTo>
                        <a:pt x="8" y="16"/>
                      </a:lnTo>
                      <a:lnTo>
                        <a:pt x="6" y="16"/>
                      </a:lnTo>
                      <a:lnTo>
                        <a:pt x="5" y="15"/>
                      </a:lnTo>
                      <a:lnTo>
                        <a:pt x="4" y="15"/>
                      </a:lnTo>
                      <a:lnTo>
                        <a:pt x="3" y="14"/>
                      </a:lnTo>
                      <a:lnTo>
                        <a:pt x="2" y="13"/>
                      </a:lnTo>
                      <a:lnTo>
                        <a:pt x="1" y="13"/>
                      </a:lnTo>
                      <a:lnTo>
                        <a:pt x="0" y="13"/>
                      </a:lnTo>
                      <a:lnTo>
                        <a:pt x="1" y="11"/>
                      </a:lnTo>
                      <a:lnTo>
                        <a:pt x="2" y="10"/>
                      </a:lnTo>
                      <a:lnTo>
                        <a:pt x="2" y="9"/>
                      </a:lnTo>
                      <a:lnTo>
                        <a:pt x="3" y="8"/>
                      </a:lnTo>
                      <a:lnTo>
                        <a:pt x="4" y="7"/>
                      </a:lnTo>
                      <a:lnTo>
                        <a:pt x="5" y="6"/>
                      </a:lnTo>
                      <a:lnTo>
                        <a:pt x="6" y="5"/>
                      </a:lnTo>
                      <a:lnTo>
                        <a:pt x="8" y="5"/>
                      </a:lnTo>
                      <a:lnTo>
                        <a:pt x="9" y="4"/>
                      </a:lnTo>
                      <a:lnTo>
                        <a:pt x="10" y="3"/>
                      </a:lnTo>
                      <a:lnTo>
                        <a:pt x="11" y="2"/>
                      </a:lnTo>
                      <a:lnTo>
                        <a:pt x="13" y="2"/>
                      </a:lnTo>
                      <a:lnTo>
                        <a:pt x="14" y="1"/>
                      </a:lnTo>
                      <a:lnTo>
                        <a:pt x="16" y="1"/>
                      </a:lnTo>
                      <a:lnTo>
                        <a:pt x="17" y="1"/>
                      </a:lnTo>
                      <a:lnTo>
                        <a:pt x="19" y="1"/>
                      </a:lnTo>
                      <a:lnTo>
                        <a:pt x="21" y="0"/>
                      </a:lnTo>
                      <a:lnTo>
                        <a:pt x="22" y="0"/>
                      </a:lnTo>
                      <a:lnTo>
                        <a:pt x="24" y="0"/>
                      </a:lnTo>
                      <a:lnTo>
                        <a:pt x="26" y="0"/>
                      </a:lnTo>
                      <a:lnTo>
                        <a:pt x="27" y="0"/>
                      </a:lnTo>
                      <a:lnTo>
                        <a:pt x="29" y="0"/>
                      </a:lnTo>
                      <a:lnTo>
                        <a:pt x="31" y="0"/>
                      </a:lnTo>
                      <a:lnTo>
                        <a:pt x="33" y="1"/>
                      </a:lnTo>
                      <a:lnTo>
                        <a:pt x="34" y="1"/>
                      </a:lnTo>
                      <a:lnTo>
                        <a:pt x="36" y="2"/>
                      </a:lnTo>
                      <a:lnTo>
                        <a:pt x="38" y="2"/>
                      </a:lnTo>
                      <a:lnTo>
                        <a:pt x="40" y="3"/>
                      </a:lnTo>
                      <a:lnTo>
                        <a:pt x="42" y="3"/>
                      </a:lnTo>
                      <a:lnTo>
                        <a:pt x="44" y="4"/>
                      </a:lnTo>
                      <a:lnTo>
                        <a:pt x="46" y="5"/>
                      </a:lnTo>
                      <a:lnTo>
                        <a:pt x="47" y="6"/>
                      </a:lnTo>
                      <a:lnTo>
                        <a:pt x="49" y="7"/>
                      </a:lnTo>
                      <a:lnTo>
                        <a:pt x="51" y="8"/>
                      </a:lnTo>
                      <a:lnTo>
                        <a:pt x="52" y="9"/>
                      </a:lnTo>
                      <a:lnTo>
                        <a:pt x="54" y="10"/>
                      </a:lnTo>
                      <a:lnTo>
                        <a:pt x="56" y="11"/>
                      </a:lnTo>
                      <a:lnTo>
                        <a:pt x="57" y="13"/>
                      </a:lnTo>
                      <a:lnTo>
                        <a:pt x="59" y="14"/>
                      </a:lnTo>
                      <a:lnTo>
                        <a:pt x="60" y="16"/>
                      </a:lnTo>
                      <a:lnTo>
                        <a:pt x="62" y="17"/>
                      </a:lnTo>
                      <a:lnTo>
                        <a:pt x="63" y="18"/>
                      </a:lnTo>
                      <a:lnTo>
                        <a:pt x="64" y="19"/>
                      </a:lnTo>
                      <a:lnTo>
                        <a:pt x="65" y="21"/>
                      </a:lnTo>
                      <a:lnTo>
                        <a:pt x="67" y="22"/>
                      </a:lnTo>
                      <a:lnTo>
                        <a:pt x="67" y="24"/>
                      </a:lnTo>
                      <a:lnTo>
                        <a:pt x="68" y="26"/>
                      </a:lnTo>
                      <a:lnTo>
                        <a:pt x="70" y="28"/>
                      </a:lnTo>
                      <a:lnTo>
                        <a:pt x="70" y="29"/>
                      </a:lnTo>
                      <a:lnTo>
                        <a:pt x="71" y="31"/>
                      </a:lnTo>
                      <a:lnTo>
                        <a:pt x="72" y="32"/>
                      </a:lnTo>
                      <a:lnTo>
                        <a:pt x="72" y="34"/>
                      </a:lnTo>
                      <a:lnTo>
                        <a:pt x="72" y="35"/>
                      </a:lnTo>
                      <a:lnTo>
                        <a:pt x="73" y="36"/>
                      </a:lnTo>
                      <a:lnTo>
                        <a:pt x="73" y="38"/>
                      </a:lnTo>
                      <a:lnTo>
                        <a:pt x="73" y="40"/>
                      </a:lnTo>
                      <a:lnTo>
                        <a:pt x="73" y="41"/>
                      </a:lnTo>
                      <a:lnTo>
                        <a:pt x="73" y="43"/>
                      </a:lnTo>
                      <a:lnTo>
                        <a:pt x="73" y="44"/>
                      </a:lnTo>
                      <a:lnTo>
                        <a:pt x="73" y="46"/>
                      </a:lnTo>
                      <a:lnTo>
                        <a:pt x="73" y="47"/>
                      </a:lnTo>
                      <a:lnTo>
                        <a:pt x="73" y="49"/>
                      </a:lnTo>
                      <a:lnTo>
                        <a:pt x="72" y="50"/>
                      </a:lnTo>
                      <a:lnTo>
                        <a:pt x="72" y="52"/>
                      </a:lnTo>
                      <a:lnTo>
                        <a:pt x="71" y="53"/>
                      </a:lnTo>
                      <a:lnTo>
                        <a:pt x="70" y="54"/>
                      </a:lnTo>
                      <a:lnTo>
                        <a:pt x="69" y="55"/>
                      </a:lnTo>
                      <a:lnTo>
                        <a:pt x="68" y="57"/>
                      </a:lnTo>
                      <a:lnTo>
                        <a:pt x="67" y="57"/>
                      </a:lnTo>
                      <a:lnTo>
                        <a:pt x="67" y="58"/>
                      </a:lnTo>
                      <a:lnTo>
                        <a:pt x="65" y="60"/>
                      </a:lnTo>
                      <a:lnTo>
                        <a:pt x="64" y="60"/>
                      </a:lnTo>
                      <a:lnTo>
                        <a:pt x="63" y="61"/>
                      </a:lnTo>
                      <a:lnTo>
                        <a:pt x="62" y="62"/>
                      </a:lnTo>
                      <a:lnTo>
                        <a:pt x="60" y="62"/>
                      </a:lnTo>
                      <a:lnTo>
                        <a:pt x="59" y="63"/>
                      </a:lnTo>
                      <a:lnTo>
                        <a:pt x="57" y="63"/>
                      </a:lnTo>
                      <a:lnTo>
                        <a:pt x="56" y="64"/>
                      </a:lnTo>
                      <a:lnTo>
                        <a:pt x="55" y="64"/>
                      </a:lnTo>
                      <a:lnTo>
                        <a:pt x="53" y="65"/>
                      </a:lnTo>
                      <a:lnTo>
                        <a:pt x="52" y="65"/>
                      </a:lnTo>
                      <a:lnTo>
                        <a:pt x="50" y="65"/>
                      </a:lnTo>
                      <a:lnTo>
                        <a:pt x="48" y="65"/>
                      </a:lnTo>
                      <a:lnTo>
                        <a:pt x="47" y="65"/>
                      </a:lnTo>
                      <a:lnTo>
                        <a:pt x="45" y="65"/>
                      </a:lnTo>
                      <a:lnTo>
                        <a:pt x="43" y="65"/>
                      </a:lnTo>
                      <a:lnTo>
                        <a:pt x="41" y="64"/>
                      </a:lnTo>
                      <a:lnTo>
                        <a:pt x="39" y="64"/>
                      </a:lnTo>
                      <a:lnTo>
                        <a:pt x="37" y="63"/>
                      </a:lnTo>
                      <a:lnTo>
                        <a:pt x="36" y="63"/>
                      </a:lnTo>
                      <a:lnTo>
                        <a:pt x="34" y="62"/>
                      </a:lnTo>
                      <a:lnTo>
                        <a:pt x="32" y="62"/>
                      </a:lnTo>
                      <a:lnTo>
                        <a:pt x="30" y="61"/>
                      </a:lnTo>
                      <a:lnTo>
                        <a:pt x="28" y="60"/>
                      </a:lnTo>
                      <a:lnTo>
                        <a:pt x="26" y="60"/>
                      </a:lnTo>
                      <a:lnTo>
                        <a:pt x="25" y="59"/>
                      </a:lnTo>
                      <a:close/>
                    </a:path>
                  </a:pathLst>
                </a:custGeom>
                <a:solidFill>
                  <a:srgbClr val="FFB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186" name="Freeform 512"/>
                <p:cNvSpPr>
                  <a:spLocks/>
                </p:cNvSpPr>
                <p:nvPr/>
              </p:nvSpPr>
              <p:spPr bwMode="auto">
                <a:xfrm>
                  <a:off x="4538" y="2316"/>
                  <a:ext cx="151" cy="133"/>
                </a:xfrm>
                <a:custGeom>
                  <a:avLst/>
                  <a:gdLst>
                    <a:gd name="T0" fmla="*/ 91 w 151"/>
                    <a:gd name="T1" fmla="*/ 25 h 133"/>
                    <a:gd name="T2" fmla="*/ 84 w 151"/>
                    <a:gd name="T3" fmla="*/ 22 h 133"/>
                    <a:gd name="T4" fmla="*/ 79 w 151"/>
                    <a:gd name="T5" fmla="*/ 19 h 133"/>
                    <a:gd name="T6" fmla="*/ 73 w 151"/>
                    <a:gd name="T7" fmla="*/ 16 h 133"/>
                    <a:gd name="T8" fmla="*/ 67 w 151"/>
                    <a:gd name="T9" fmla="*/ 13 h 133"/>
                    <a:gd name="T10" fmla="*/ 60 w 151"/>
                    <a:gd name="T11" fmla="*/ 10 h 133"/>
                    <a:gd name="T12" fmla="*/ 54 w 151"/>
                    <a:gd name="T13" fmla="*/ 7 h 133"/>
                    <a:gd name="T14" fmla="*/ 47 w 151"/>
                    <a:gd name="T15" fmla="*/ 4 h 133"/>
                    <a:gd name="T16" fmla="*/ 39 w 151"/>
                    <a:gd name="T17" fmla="*/ 2 h 133"/>
                    <a:gd name="T18" fmla="*/ 33 w 151"/>
                    <a:gd name="T19" fmla="*/ 1 h 133"/>
                    <a:gd name="T20" fmla="*/ 27 w 151"/>
                    <a:gd name="T21" fmla="*/ 0 h 133"/>
                    <a:gd name="T22" fmla="*/ 21 w 151"/>
                    <a:gd name="T23" fmla="*/ 0 h 133"/>
                    <a:gd name="T24" fmla="*/ 19 w 151"/>
                    <a:gd name="T25" fmla="*/ 6 h 133"/>
                    <a:gd name="T26" fmla="*/ 23 w 151"/>
                    <a:gd name="T27" fmla="*/ 12 h 133"/>
                    <a:gd name="T28" fmla="*/ 32 w 151"/>
                    <a:gd name="T29" fmla="*/ 22 h 133"/>
                    <a:gd name="T30" fmla="*/ 37 w 151"/>
                    <a:gd name="T31" fmla="*/ 31 h 133"/>
                    <a:gd name="T32" fmla="*/ 34 w 151"/>
                    <a:gd name="T33" fmla="*/ 36 h 133"/>
                    <a:gd name="T34" fmla="*/ 29 w 151"/>
                    <a:gd name="T35" fmla="*/ 37 h 133"/>
                    <a:gd name="T36" fmla="*/ 24 w 151"/>
                    <a:gd name="T37" fmla="*/ 38 h 133"/>
                    <a:gd name="T38" fmla="*/ 18 w 151"/>
                    <a:gd name="T39" fmla="*/ 41 h 133"/>
                    <a:gd name="T40" fmla="*/ 10 w 151"/>
                    <a:gd name="T41" fmla="*/ 46 h 133"/>
                    <a:gd name="T42" fmla="*/ 3 w 151"/>
                    <a:gd name="T43" fmla="*/ 52 h 133"/>
                    <a:gd name="T44" fmla="*/ 0 w 151"/>
                    <a:gd name="T45" fmla="*/ 58 h 133"/>
                    <a:gd name="T46" fmla="*/ 1 w 151"/>
                    <a:gd name="T47" fmla="*/ 65 h 133"/>
                    <a:gd name="T48" fmla="*/ 7 w 151"/>
                    <a:gd name="T49" fmla="*/ 72 h 133"/>
                    <a:gd name="T50" fmla="*/ 15 w 151"/>
                    <a:gd name="T51" fmla="*/ 76 h 133"/>
                    <a:gd name="T52" fmla="*/ 21 w 151"/>
                    <a:gd name="T53" fmla="*/ 78 h 133"/>
                    <a:gd name="T54" fmla="*/ 26 w 151"/>
                    <a:gd name="T55" fmla="*/ 78 h 133"/>
                    <a:gd name="T56" fmla="*/ 32 w 151"/>
                    <a:gd name="T57" fmla="*/ 79 h 133"/>
                    <a:gd name="T58" fmla="*/ 36 w 151"/>
                    <a:gd name="T59" fmla="*/ 84 h 133"/>
                    <a:gd name="T60" fmla="*/ 38 w 151"/>
                    <a:gd name="T61" fmla="*/ 91 h 133"/>
                    <a:gd name="T62" fmla="*/ 41 w 151"/>
                    <a:gd name="T63" fmla="*/ 99 h 133"/>
                    <a:gd name="T64" fmla="*/ 44 w 151"/>
                    <a:gd name="T65" fmla="*/ 108 h 133"/>
                    <a:gd name="T66" fmla="*/ 50 w 151"/>
                    <a:gd name="T67" fmla="*/ 116 h 133"/>
                    <a:gd name="T68" fmla="*/ 56 w 151"/>
                    <a:gd name="T69" fmla="*/ 121 h 133"/>
                    <a:gd name="T70" fmla="*/ 61 w 151"/>
                    <a:gd name="T71" fmla="*/ 125 h 133"/>
                    <a:gd name="T72" fmla="*/ 68 w 151"/>
                    <a:gd name="T73" fmla="*/ 128 h 133"/>
                    <a:gd name="T74" fmla="*/ 77 w 151"/>
                    <a:gd name="T75" fmla="*/ 130 h 133"/>
                    <a:gd name="T76" fmla="*/ 88 w 151"/>
                    <a:gd name="T77" fmla="*/ 132 h 133"/>
                    <a:gd name="T78" fmla="*/ 98 w 151"/>
                    <a:gd name="T79" fmla="*/ 133 h 133"/>
                    <a:gd name="T80" fmla="*/ 106 w 151"/>
                    <a:gd name="T81" fmla="*/ 133 h 133"/>
                    <a:gd name="T82" fmla="*/ 113 w 151"/>
                    <a:gd name="T83" fmla="*/ 132 h 133"/>
                    <a:gd name="T84" fmla="*/ 119 w 151"/>
                    <a:gd name="T85" fmla="*/ 131 h 133"/>
                    <a:gd name="T86" fmla="*/ 125 w 151"/>
                    <a:gd name="T87" fmla="*/ 128 h 133"/>
                    <a:gd name="T88" fmla="*/ 131 w 151"/>
                    <a:gd name="T89" fmla="*/ 122 h 133"/>
                    <a:gd name="T90" fmla="*/ 134 w 151"/>
                    <a:gd name="T91" fmla="*/ 115 h 133"/>
                    <a:gd name="T92" fmla="*/ 136 w 151"/>
                    <a:gd name="T93" fmla="*/ 109 h 133"/>
                    <a:gd name="T94" fmla="*/ 137 w 151"/>
                    <a:gd name="T95" fmla="*/ 103 h 133"/>
                    <a:gd name="T96" fmla="*/ 141 w 151"/>
                    <a:gd name="T97" fmla="*/ 97 h 133"/>
                    <a:gd name="T98" fmla="*/ 145 w 151"/>
                    <a:gd name="T99" fmla="*/ 91 h 133"/>
                    <a:gd name="T100" fmla="*/ 148 w 151"/>
                    <a:gd name="T101" fmla="*/ 85 h 133"/>
                    <a:gd name="T102" fmla="*/ 151 w 151"/>
                    <a:gd name="T103" fmla="*/ 76 h 133"/>
                    <a:gd name="T104" fmla="*/ 151 w 151"/>
                    <a:gd name="T105" fmla="*/ 67 h 133"/>
                    <a:gd name="T106" fmla="*/ 149 w 151"/>
                    <a:gd name="T107" fmla="*/ 60 h 133"/>
                    <a:gd name="T108" fmla="*/ 146 w 151"/>
                    <a:gd name="T109" fmla="*/ 54 h 133"/>
                    <a:gd name="T110" fmla="*/ 139 w 151"/>
                    <a:gd name="T111" fmla="*/ 45 h 133"/>
                    <a:gd name="T112" fmla="*/ 133 w 151"/>
                    <a:gd name="T113" fmla="*/ 42 h 133"/>
                    <a:gd name="T114" fmla="*/ 129 w 151"/>
                    <a:gd name="T115" fmla="*/ 40 h 133"/>
                    <a:gd name="T116" fmla="*/ 123 w 151"/>
                    <a:gd name="T117" fmla="*/ 38 h 133"/>
                    <a:gd name="T118" fmla="*/ 118 w 151"/>
                    <a:gd name="T119" fmla="*/ 37 h 133"/>
                    <a:gd name="T120" fmla="*/ 110 w 151"/>
                    <a:gd name="T121" fmla="*/ 35 h 133"/>
                    <a:gd name="T122" fmla="*/ 103 w 151"/>
                    <a:gd name="T123" fmla="*/ 35 h 133"/>
                    <a:gd name="T124" fmla="*/ 93 w 151"/>
                    <a:gd name="T125" fmla="*/ 27 h 133"/>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51"/>
                    <a:gd name="T190" fmla="*/ 0 h 133"/>
                    <a:gd name="T191" fmla="*/ 151 w 151"/>
                    <a:gd name="T192" fmla="*/ 133 h 133"/>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51" h="133">
                      <a:moveTo>
                        <a:pt x="93" y="27"/>
                      </a:moveTo>
                      <a:lnTo>
                        <a:pt x="93" y="27"/>
                      </a:lnTo>
                      <a:lnTo>
                        <a:pt x="92" y="26"/>
                      </a:lnTo>
                      <a:lnTo>
                        <a:pt x="91" y="26"/>
                      </a:lnTo>
                      <a:lnTo>
                        <a:pt x="91" y="25"/>
                      </a:lnTo>
                      <a:lnTo>
                        <a:pt x="89" y="24"/>
                      </a:lnTo>
                      <a:lnTo>
                        <a:pt x="88" y="24"/>
                      </a:lnTo>
                      <a:lnTo>
                        <a:pt x="87" y="23"/>
                      </a:lnTo>
                      <a:lnTo>
                        <a:pt x="85" y="22"/>
                      </a:lnTo>
                      <a:lnTo>
                        <a:pt x="84" y="22"/>
                      </a:lnTo>
                      <a:lnTo>
                        <a:pt x="83" y="21"/>
                      </a:lnTo>
                      <a:lnTo>
                        <a:pt x="82" y="21"/>
                      </a:lnTo>
                      <a:lnTo>
                        <a:pt x="81" y="20"/>
                      </a:lnTo>
                      <a:lnTo>
                        <a:pt x="80" y="20"/>
                      </a:lnTo>
                      <a:lnTo>
                        <a:pt x="79" y="19"/>
                      </a:lnTo>
                      <a:lnTo>
                        <a:pt x="78" y="18"/>
                      </a:lnTo>
                      <a:lnTo>
                        <a:pt x="77" y="18"/>
                      </a:lnTo>
                      <a:lnTo>
                        <a:pt x="76" y="17"/>
                      </a:lnTo>
                      <a:lnTo>
                        <a:pt x="75" y="17"/>
                      </a:lnTo>
                      <a:lnTo>
                        <a:pt x="73" y="16"/>
                      </a:lnTo>
                      <a:lnTo>
                        <a:pt x="73" y="15"/>
                      </a:lnTo>
                      <a:lnTo>
                        <a:pt x="71" y="15"/>
                      </a:lnTo>
                      <a:lnTo>
                        <a:pt x="70" y="15"/>
                      </a:lnTo>
                      <a:lnTo>
                        <a:pt x="68" y="14"/>
                      </a:lnTo>
                      <a:lnTo>
                        <a:pt x="67" y="13"/>
                      </a:lnTo>
                      <a:lnTo>
                        <a:pt x="66" y="12"/>
                      </a:lnTo>
                      <a:lnTo>
                        <a:pt x="65" y="12"/>
                      </a:lnTo>
                      <a:lnTo>
                        <a:pt x="63" y="11"/>
                      </a:lnTo>
                      <a:lnTo>
                        <a:pt x="62" y="11"/>
                      </a:lnTo>
                      <a:lnTo>
                        <a:pt x="60" y="10"/>
                      </a:lnTo>
                      <a:lnTo>
                        <a:pt x="59" y="9"/>
                      </a:lnTo>
                      <a:lnTo>
                        <a:pt x="58" y="9"/>
                      </a:lnTo>
                      <a:lnTo>
                        <a:pt x="57" y="8"/>
                      </a:lnTo>
                      <a:lnTo>
                        <a:pt x="55" y="8"/>
                      </a:lnTo>
                      <a:lnTo>
                        <a:pt x="54" y="7"/>
                      </a:lnTo>
                      <a:lnTo>
                        <a:pt x="52" y="7"/>
                      </a:lnTo>
                      <a:lnTo>
                        <a:pt x="50" y="6"/>
                      </a:lnTo>
                      <a:lnTo>
                        <a:pt x="49" y="6"/>
                      </a:lnTo>
                      <a:lnTo>
                        <a:pt x="48" y="5"/>
                      </a:lnTo>
                      <a:lnTo>
                        <a:pt x="47" y="4"/>
                      </a:lnTo>
                      <a:lnTo>
                        <a:pt x="45" y="4"/>
                      </a:lnTo>
                      <a:lnTo>
                        <a:pt x="44" y="4"/>
                      </a:lnTo>
                      <a:lnTo>
                        <a:pt x="42" y="3"/>
                      </a:lnTo>
                      <a:lnTo>
                        <a:pt x="41" y="3"/>
                      </a:lnTo>
                      <a:lnTo>
                        <a:pt x="39" y="2"/>
                      </a:lnTo>
                      <a:lnTo>
                        <a:pt x="38" y="2"/>
                      </a:lnTo>
                      <a:lnTo>
                        <a:pt x="37" y="1"/>
                      </a:lnTo>
                      <a:lnTo>
                        <a:pt x="36" y="1"/>
                      </a:lnTo>
                      <a:lnTo>
                        <a:pt x="34" y="1"/>
                      </a:lnTo>
                      <a:lnTo>
                        <a:pt x="33" y="1"/>
                      </a:lnTo>
                      <a:lnTo>
                        <a:pt x="32" y="1"/>
                      </a:lnTo>
                      <a:lnTo>
                        <a:pt x="30" y="0"/>
                      </a:lnTo>
                      <a:lnTo>
                        <a:pt x="29" y="0"/>
                      </a:lnTo>
                      <a:lnTo>
                        <a:pt x="28" y="0"/>
                      </a:lnTo>
                      <a:lnTo>
                        <a:pt x="27" y="0"/>
                      </a:lnTo>
                      <a:lnTo>
                        <a:pt x="26" y="0"/>
                      </a:lnTo>
                      <a:lnTo>
                        <a:pt x="24" y="0"/>
                      </a:lnTo>
                      <a:lnTo>
                        <a:pt x="23" y="0"/>
                      </a:lnTo>
                      <a:lnTo>
                        <a:pt x="21" y="0"/>
                      </a:lnTo>
                      <a:lnTo>
                        <a:pt x="19" y="1"/>
                      </a:lnTo>
                      <a:lnTo>
                        <a:pt x="18" y="1"/>
                      </a:lnTo>
                      <a:lnTo>
                        <a:pt x="18" y="3"/>
                      </a:lnTo>
                      <a:lnTo>
                        <a:pt x="18" y="4"/>
                      </a:lnTo>
                      <a:lnTo>
                        <a:pt x="19" y="6"/>
                      </a:lnTo>
                      <a:lnTo>
                        <a:pt x="19" y="7"/>
                      </a:lnTo>
                      <a:lnTo>
                        <a:pt x="20" y="8"/>
                      </a:lnTo>
                      <a:lnTo>
                        <a:pt x="21" y="9"/>
                      </a:lnTo>
                      <a:lnTo>
                        <a:pt x="22" y="10"/>
                      </a:lnTo>
                      <a:lnTo>
                        <a:pt x="23" y="12"/>
                      </a:lnTo>
                      <a:lnTo>
                        <a:pt x="25" y="14"/>
                      </a:lnTo>
                      <a:lnTo>
                        <a:pt x="26" y="16"/>
                      </a:lnTo>
                      <a:lnTo>
                        <a:pt x="28" y="18"/>
                      </a:lnTo>
                      <a:lnTo>
                        <a:pt x="30" y="20"/>
                      </a:lnTo>
                      <a:lnTo>
                        <a:pt x="32" y="22"/>
                      </a:lnTo>
                      <a:lnTo>
                        <a:pt x="33" y="24"/>
                      </a:lnTo>
                      <a:lnTo>
                        <a:pt x="34" y="26"/>
                      </a:lnTo>
                      <a:lnTo>
                        <a:pt x="36" y="28"/>
                      </a:lnTo>
                      <a:lnTo>
                        <a:pt x="36" y="30"/>
                      </a:lnTo>
                      <a:lnTo>
                        <a:pt x="37" y="31"/>
                      </a:lnTo>
                      <a:lnTo>
                        <a:pt x="37" y="33"/>
                      </a:lnTo>
                      <a:lnTo>
                        <a:pt x="36" y="34"/>
                      </a:lnTo>
                      <a:lnTo>
                        <a:pt x="35" y="35"/>
                      </a:lnTo>
                      <a:lnTo>
                        <a:pt x="34" y="35"/>
                      </a:lnTo>
                      <a:lnTo>
                        <a:pt x="34" y="36"/>
                      </a:lnTo>
                      <a:lnTo>
                        <a:pt x="33" y="36"/>
                      </a:lnTo>
                      <a:lnTo>
                        <a:pt x="32" y="37"/>
                      </a:lnTo>
                      <a:lnTo>
                        <a:pt x="31" y="37"/>
                      </a:lnTo>
                      <a:lnTo>
                        <a:pt x="30" y="37"/>
                      </a:lnTo>
                      <a:lnTo>
                        <a:pt x="29" y="37"/>
                      </a:lnTo>
                      <a:lnTo>
                        <a:pt x="28" y="38"/>
                      </a:lnTo>
                      <a:lnTo>
                        <a:pt x="27" y="38"/>
                      </a:lnTo>
                      <a:lnTo>
                        <a:pt x="26" y="38"/>
                      </a:lnTo>
                      <a:lnTo>
                        <a:pt x="25" y="38"/>
                      </a:lnTo>
                      <a:lnTo>
                        <a:pt x="24" y="38"/>
                      </a:lnTo>
                      <a:lnTo>
                        <a:pt x="23" y="39"/>
                      </a:lnTo>
                      <a:lnTo>
                        <a:pt x="22" y="39"/>
                      </a:lnTo>
                      <a:lnTo>
                        <a:pt x="21" y="39"/>
                      </a:lnTo>
                      <a:lnTo>
                        <a:pt x="20" y="40"/>
                      </a:lnTo>
                      <a:lnTo>
                        <a:pt x="18" y="41"/>
                      </a:lnTo>
                      <a:lnTo>
                        <a:pt x="16" y="42"/>
                      </a:lnTo>
                      <a:lnTo>
                        <a:pt x="15" y="42"/>
                      </a:lnTo>
                      <a:lnTo>
                        <a:pt x="13" y="44"/>
                      </a:lnTo>
                      <a:lnTo>
                        <a:pt x="11" y="44"/>
                      </a:lnTo>
                      <a:lnTo>
                        <a:pt x="10" y="46"/>
                      </a:lnTo>
                      <a:lnTo>
                        <a:pt x="8" y="47"/>
                      </a:lnTo>
                      <a:lnTo>
                        <a:pt x="7" y="48"/>
                      </a:lnTo>
                      <a:lnTo>
                        <a:pt x="6" y="49"/>
                      </a:lnTo>
                      <a:lnTo>
                        <a:pt x="5" y="50"/>
                      </a:lnTo>
                      <a:lnTo>
                        <a:pt x="3" y="52"/>
                      </a:lnTo>
                      <a:lnTo>
                        <a:pt x="2" y="53"/>
                      </a:lnTo>
                      <a:lnTo>
                        <a:pt x="2" y="54"/>
                      </a:lnTo>
                      <a:lnTo>
                        <a:pt x="1" y="56"/>
                      </a:lnTo>
                      <a:lnTo>
                        <a:pt x="0" y="57"/>
                      </a:lnTo>
                      <a:lnTo>
                        <a:pt x="0" y="58"/>
                      </a:lnTo>
                      <a:lnTo>
                        <a:pt x="0" y="59"/>
                      </a:lnTo>
                      <a:lnTo>
                        <a:pt x="0" y="61"/>
                      </a:lnTo>
                      <a:lnTo>
                        <a:pt x="0" y="62"/>
                      </a:lnTo>
                      <a:lnTo>
                        <a:pt x="0" y="64"/>
                      </a:lnTo>
                      <a:lnTo>
                        <a:pt x="1" y="65"/>
                      </a:lnTo>
                      <a:lnTo>
                        <a:pt x="2" y="66"/>
                      </a:lnTo>
                      <a:lnTo>
                        <a:pt x="3" y="67"/>
                      </a:lnTo>
                      <a:lnTo>
                        <a:pt x="4" y="69"/>
                      </a:lnTo>
                      <a:lnTo>
                        <a:pt x="6" y="70"/>
                      </a:lnTo>
                      <a:lnTo>
                        <a:pt x="7" y="72"/>
                      </a:lnTo>
                      <a:lnTo>
                        <a:pt x="9" y="73"/>
                      </a:lnTo>
                      <a:lnTo>
                        <a:pt x="10" y="74"/>
                      </a:lnTo>
                      <a:lnTo>
                        <a:pt x="12" y="74"/>
                      </a:lnTo>
                      <a:lnTo>
                        <a:pt x="14" y="76"/>
                      </a:lnTo>
                      <a:lnTo>
                        <a:pt x="15" y="76"/>
                      </a:lnTo>
                      <a:lnTo>
                        <a:pt x="16" y="76"/>
                      </a:lnTo>
                      <a:lnTo>
                        <a:pt x="18" y="77"/>
                      </a:lnTo>
                      <a:lnTo>
                        <a:pt x="19" y="77"/>
                      </a:lnTo>
                      <a:lnTo>
                        <a:pt x="20" y="78"/>
                      </a:lnTo>
                      <a:lnTo>
                        <a:pt x="21" y="78"/>
                      </a:lnTo>
                      <a:lnTo>
                        <a:pt x="23" y="78"/>
                      </a:lnTo>
                      <a:lnTo>
                        <a:pt x="24" y="78"/>
                      </a:lnTo>
                      <a:lnTo>
                        <a:pt x="25" y="78"/>
                      </a:lnTo>
                      <a:lnTo>
                        <a:pt x="26" y="78"/>
                      </a:lnTo>
                      <a:lnTo>
                        <a:pt x="27" y="78"/>
                      </a:lnTo>
                      <a:lnTo>
                        <a:pt x="28" y="78"/>
                      </a:lnTo>
                      <a:lnTo>
                        <a:pt x="30" y="78"/>
                      </a:lnTo>
                      <a:lnTo>
                        <a:pt x="31" y="79"/>
                      </a:lnTo>
                      <a:lnTo>
                        <a:pt x="32" y="79"/>
                      </a:lnTo>
                      <a:lnTo>
                        <a:pt x="33" y="80"/>
                      </a:lnTo>
                      <a:lnTo>
                        <a:pt x="34" y="81"/>
                      </a:lnTo>
                      <a:lnTo>
                        <a:pt x="35" y="82"/>
                      </a:lnTo>
                      <a:lnTo>
                        <a:pt x="36" y="83"/>
                      </a:lnTo>
                      <a:lnTo>
                        <a:pt x="36" y="84"/>
                      </a:lnTo>
                      <a:lnTo>
                        <a:pt x="37" y="85"/>
                      </a:lnTo>
                      <a:lnTo>
                        <a:pt x="37" y="86"/>
                      </a:lnTo>
                      <a:lnTo>
                        <a:pt x="37" y="88"/>
                      </a:lnTo>
                      <a:lnTo>
                        <a:pt x="38" y="89"/>
                      </a:lnTo>
                      <a:lnTo>
                        <a:pt x="38" y="91"/>
                      </a:lnTo>
                      <a:lnTo>
                        <a:pt x="39" y="92"/>
                      </a:lnTo>
                      <a:lnTo>
                        <a:pt x="39" y="94"/>
                      </a:lnTo>
                      <a:lnTo>
                        <a:pt x="40" y="96"/>
                      </a:lnTo>
                      <a:lnTo>
                        <a:pt x="40" y="97"/>
                      </a:lnTo>
                      <a:lnTo>
                        <a:pt x="41" y="99"/>
                      </a:lnTo>
                      <a:lnTo>
                        <a:pt x="41" y="101"/>
                      </a:lnTo>
                      <a:lnTo>
                        <a:pt x="42" y="102"/>
                      </a:lnTo>
                      <a:lnTo>
                        <a:pt x="42" y="104"/>
                      </a:lnTo>
                      <a:lnTo>
                        <a:pt x="43" y="106"/>
                      </a:lnTo>
                      <a:lnTo>
                        <a:pt x="44" y="108"/>
                      </a:lnTo>
                      <a:lnTo>
                        <a:pt x="45" y="110"/>
                      </a:lnTo>
                      <a:lnTo>
                        <a:pt x="46" y="111"/>
                      </a:lnTo>
                      <a:lnTo>
                        <a:pt x="47" y="113"/>
                      </a:lnTo>
                      <a:lnTo>
                        <a:pt x="49" y="115"/>
                      </a:lnTo>
                      <a:lnTo>
                        <a:pt x="50" y="116"/>
                      </a:lnTo>
                      <a:lnTo>
                        <a:pt x="52" y="118"/>
                      </a:lnTo>
                      <a:lnTo>
                        <a:pt x="53" y="119"/>
                      </a:lnTo>
                      <a:lnTo>
                        <a:pt x="54" y="119"/>
                      </a:lnTo>
                      <a:lnTo>
                        <a:pt x="55" y="120"/>
                      </a:lnTo>
                      <a:lnTo>
                        <a:pt x="56" y="121"/>
                      </a:lnTo>
                      <a:lnTo>
                        <a:pt x="57" y="122"/>
                      </a:lnTo>
                      <a:lnTo>
                        <a:pt x="58" y="122"/>
                      </a:lnTo>
                      <a:lnTo>
                        <a:pt x="59" y="123"/>
                      </a:lnTo>
                      <a:lnTo>
                        <a:pt x="60" y="124"/>
                      </a:lnTo>
                      <a:lnTo>
                        <a:pt x="61" y="125"/>
                      </a:lnTo>
                      <a:lnTo>
                        <a:pt x="63" y="125"/>
                      </a:lnTo>
                      <a:lnTo>
                        <a:pt x="64" y="126"/>
                      </a:lnTo>
                      <a:lnTo>
                        <a:pt x="65" y="126"/>
                      </a:lnTo>
                      <a:lnTo>
                        <a:pt x="67" y="127"/>
                      </a:lnTo>
                      <a:lnTo>
                        <a:pt x="68" y="128"/>
                      </a:lnTo>
                      <a:lnTo>
                        <a:pt x="70" y="128"/>
                      </a:lnTo>
                      <a:lnTo>
                        <a:pt x="72" y="129"/>
                      </a:lnTo>
                      <a:lnTo>
                        <a:pt x="73" y="129"/>
                      </a:lnTo>
                      <a:lnTo>
                        <a:pt x="75" y="130"/>
                      </a:lnTo>
                      <a:lnTo>
                        <a:pt x="77" y="130"/>
                      </a:lnTo>
                      <a:lnTo>
                        <a:pt x="79" y="131"/>
                      </a:lnTo>
                      <a:lnTo>
                        <a:pt x="81" y="131"/>
                      </a:lnTo>
                      <a:lnTo>
                        <a:pt x="83" y="131"/>
                      </a:lnTo>
                      <a:lnTo>
                        <a:pt x="85" y="132"/>
                      </a:lnTo>
                      <a:lnTo>
                        <a:pt x="88" y="132"/>
                      </a:lnTo>
                      <a:lnTo>
                        <a:pt x="89" y="133"/>
                      </a:lnTo>
                      <a:lnTo>
                        <a:pt x="91" y="133"/>
                      </a:lnTo>
                      <a:lnTo>
                        <a:pt x="94" y="133"/>
                      </a:lnTo>
                      <a:lnTo>
                        <a:pt x="96" y="133"/>
                      </a:lnTo>
                      <a:lnTo>
                        <a:pt x="98" y="133"/>
                      </a:lnTo>
                      <a:lnTo>
                        <a:pt x="99" y="133"/>
                      </a:lnTo>
                      <a:lnTo>
                        <a:pt x="101" y="133"/>
                      </a:lnTo>
                      <a:lnTo>
                        <a:pt x="103" y="133"/>
                      </a:lnTo>
                      <a:lnTo>
                        <a:pt x="104" y="133"/>
                      </a:lnTo>
                      <a:lnTo>
                        <a:pt x="106" y="133"/>
                      </a:lnTo>
                      <a:lnTo>
                        <a:pt x="107" y="133"/>
                      </a:lnTo>
                      <a:lnTo>
                        <a:pt x="109" y="133"/>
                      </a:lnTo>
                      <a:lnTo>
                        <a:pt x="111" y="133"/>
                      </a:lnTo>
                      <a:lnTo>
                        <a:pt x="112" y="132"/>
                      </a:lnTo>
                      <a:lnTo>
                        <a:pt x="113" y="132"/>
                      </a:lnTo>
                      <a:lnTo>
                        <a:pt x="115" y="132"/>
                      </a:lnTo>
                      <a:lnTo>
                        <a:pt x="116" y="131"/>
                      </a:lnTo>
                      <a:lnTo>
                        <a:pt x="117" y="131"/>
                      </a:lnTo>
                      <a:lnTo>
                        <a:pt x="118" y="131"/>
                      </a:lnTo>
                      <a:lnTo>
                        <a:pt x="119" y="131"/>
                      </a:lnTo>
                      <a:lnTo>
                        <a:pt x="120" y="130"/>
                      </a:lnTo>
                      <a:lnTo>
                        <a:pt x="121" y="129"/>
                      </a:lnTo>
                      <a:lnTo>
                        <a:pt x="122" y="129"/>
                      </a:lnTo>
                      <a:lnTo>
                        <a:pt x="123" y="128"/>
                      </a:lnTo>
                      <a:lnTo>
                        <a:pt x="125" y="128"/>
                      </a:lnTo>
                      <a:lnTo>
                        <a:pt x="126" y="126"/>
                      </a:lnTo>
                      <a:lnTo>
                        <a:pt x="127" y="125"/>
                      </a:lnTo>
                      <a:lnTo>
                        <a:pt x="129" y="124"/>
                      </a:lnTo>
                      <a:lnTo>
                        <a:pt x="130" y="123"/>
                      </a:lnTo>
                      <a:lnTo>
                        <a:pt x="131" y="122"/>
                      </a:lnTo>
                      <a:lnTo>
                        <a:pt x="131" y="120"/>
                      </a:lnTo>
                      <a:lnTo>
                        <a:pt x="132" y="119"/>
                      </a:lnTo>
                      <a:lnTo>
                        <a:pt x="133" y="117"/>
                      </a:lnTo>
                      <a:lnTo>
                        <a:pt x="133" y="116"/>
                      </a:lnTo>
                      <a:lnTo>
                        <a:pt x="134" y="115"/>
                      </a:lnTo>
                      <a:lnTo>
                        <a:pt x="135" y="114"/>
                      </a:lnTo>
                      <a:lnTo>
                        <a:pt x="135" y="113"/>
                      </a:lnTo>
                      <a:lnTo>
                        <a:pt x="135" y="111"/>
                      </a:lnTo>
                      <a:lnTo>
                        <a:pt x="135" y="110"/>
                      </a:lnTo>
                      <a:lnTo>
                        <a:pt x="136" y="109"/>
                      </a:lnTo>
                      <a:lnTo>
                        <a:pt x="136" y="108"/>
                      </a:lnTo>
                      <a:lnTo>
                        <a:pt x="136" y="107"/>
                      </a:lnTo>
                      <a:lnTo>
                        <a:pt x="137" y="106"/>
                      </a:lnTo>
                      <a:lnTo>
                        <a:pt x="137" y="105"/>
                      </a:lnTo>
                      <a:lnTo>
                        <a:pt x="137" y="103"/>
                      </a:lnTo>
                      <a:lnTo>
                        <a:pt x="138" y="102"/>
                      </a:lnTo>
                      <a:lnTo>
                        <a:pt x="139" y="101"/>
                      </a:lnTo>
                      <a:lnTo>
                        <a:pt x="139" y="99"/>
                      </a:lnTo>
                      <a:lnTo>
                        <a:pt x="140" y="99"/>
                      </a:lnTo>
                      <a:lnTo>
                        <a:pt x="141" y="97"/>
                      </a:lnTo>
                      <a:lnTo>
                        <a:pt x="142" y="96"/>
                      </a:lnTo>
                      <a:lnTo>
                        <a:pt x="142" y="95"/>
                      </a:lnTo>
                      <a:lnTo>
                        <a:pt x="143" y="94"/>
                      </a:lnTo>
                      <a:lnTo>
                        <a:pt x="144" y="93"/>
                      </a:lnTo>
                      <a:lnTo>
                        <a:pt x="145" y="91"/>
                      </a:lnTo>
                      <a:lnTo>
                        <a:pt x="145" y="90"/>
                      </a:lnTo>
                      <a:lnTo>
                        <a:pt x="146" y="89"/>
                      </a:lnTo>
                      <a:lnTo>
                        <a:pt x="147" y="87"/>
                      </a:lnTo>
                      <a:lnTo>
                        <a:pt x="148" y="86"/>
                      </a:lnTo>
                      <a:lnTo>
                        <a:pt x="148" y="85"/>
                      </a:lnTo>
                      <a:lnTo>
                        <a:pt x="149" y="83"/>
                      </a:lnTo>
                      <a:lnTo>
                        <a:pt x="150" y="81"/>
                      </a:lnTo>
                      <a:lnTo>
                        <a:pt x="150" y="79"/>
                      </a:lnTo>
                      <a:lnTo>
                        <a:pt x="150" y="78"/>
                      </a:lnTo>
                      <a:lnTo>
                        <a:pt x="151" y="76"/>
                      </a:lnTo>
                      <a:lnTo>
                        <a:pt x="151" y="74"/>
                      </a:lnTo>
                      <a:lnTo>
                        <a:pt x="151" y="72"/>
                      </a:lnTo>
                      <a:lnTo>
                        <a:pt x="151" y="70"/>
                      </a:lnTo>
                      <a:lnTo>
                        <a:pt x="151" y="68"/>
                      </a:lnTo>
                      <a:lnTo>
                        <a:pt x="151" y="67"/>
                      </a:lnTo>
                      <a:lnTo>
                        <a:pt x="150" y="65"/>
                      </a:lnTo>
                      <a:lnTo>
                        <a:pt x="150" y="64"/>
                      </a:lnTo>
                      <a:lnTo>
                        <a:pt x="150" y="63"/>
                      </a:lnTo>
                      <a:lnTo>
                        <a:pt x="150" y="62"/>
                      </a:lnTo>
                      <a:lnTo>
                        <a:pt x="149" y="60"/>
                      </a:lnTo>
                      <a:lnTo>
                        <a:pt x="149" y="58"/>
                      </a:lnTo>
                      <a:lnTo>
                        <a:pt x="148" y="57"/>
                      </a:lnTo>
                      <a:lnTo>
                        <a:pt x="148" y="56"/>
                      </a:lnTo>
                      <a:lnTo>
                        <a:pt x="147" y="55"/>
                      </a:lnTo>
                      <a:lnTo>
                        <a:pt x="146" y="54"/>
                      </a:lnTo>
                      <a:lnTo>
                        <a:pt x="145" y="52"/>
                      </a:lnTo>
                      <a:lnTo>
                        <a:pt x="144" y="50"/>
                      </a:lnTo>
                      <a:lnTo>
                        <a:pt x="142" y="48"/>
                      </a:lnTo>
                      <a:lnTo>
                        <a:pt x="141" y="47"/>
                      </a:lnTo>
                      <a:lnTo>
                        <a:pt x="139" y="45"/>
                      </a:lnTo>
                      <a:lnTo>
                        <a:pt x="137" y="44"/>
                      </a:lnTo>
                      <a:lnTo>
                        <a:pt x="136" y="44"/>
                      </a:lnTo>
                      <a:lnTo>
                        <a:pt x="135" y="43"/>
                      </a:lnTo>
                      <a:lnTo>
                        <a:pt x="134" y="42"/>
                      </a:lnTo>
                      <a:lnTo>
                        <a:pt x="133" y="42"/>
                      </a:lnTo>
                      <a:lnTo>
                        <a:pt x="132" y="41"/>
                      </a:lnTo>
                      <a:lnTo>
                        <a:pt x="131" y="41"/>
                      </a:lnTo>
                      <a:lnTo>
                        <a:pt x="130" y="40"/>
                      </a:lnTo>
                      <a:lnTo>
                        <a:pt x="129" y="40"/>
                      </a:lnTo>
                      <a:lnTo>
                        <a:pt x="127" y="39"/>
                      </a:lnTo>
                      <a:lnTo>
                        <a:pt x="126" y="39"/>
                      </a:lnTo>
                      <a:lnTo>
                        <a:pt x="125" y="38"/>
                      </a:lnTo>
                      <a:lnTo>
                        <a:pt x="124" y="38"/>
                      </a:lnTo>
                      <a:lnTo>
                        <a:pt x="123" y="38"/>
                      </a:lnTo>
                      <a:lnTo>
                        <a:pt x="122" y="38"/>
                      </a:lnTo>
                      <a:lnTo>
                        <a:pt x="121" y="38"/>
                      </a:lnTo>
                      <a:lnTo>
                        <a:pt x="120" y="37"/>
                      </a:lnTo>
                      <a:lnTo>
                        <a:pt x="119" y="37"/>
                      </a:lnTo>
                      <a:lnTo>
                        <a:pt x="118" y="37"/>
                      </a:lnTo>
                      <a:lnTo>
                        <a:pt x="117" y="37"/>
                      </a:lnTo>
                      <a:lnTo>
                        <a:pt x="115" y="36"/>
                      </a:lnTo>
                      <a:lnTo>
                        <a:pt x="114" y="36"/>
                      </a:lnTo>
                      <a:lnTo>
                        <a:pt x="112" y="35"/>
                      </a:lnTo>
                      <a:lnTo>
                        <a:pt x="110" y="35"/>
                      </a:lnTo>
                      <a:lnTo>
                        <a:pt x="108" y="35"/>
                      </a:lnTo>
                      <a:lnTo>
                        <a:pt x="107" y="35"/>
                      </a:lnTo>
                      <a:lnTo>
                        <a:pt x="106" y="35"/>
                      </a:lnTo>
                      <a:lnTo>
                        <a:pt x="104" y="35"/>
                      </a:lnTo>
                      <a:lnTo>
                        <a:pt x="103" y="35"/>
                      </a:lnTo>
                      <a:lnTo>
                        <a:pt x="102" y="35"/>
                      </a:lnTo>
                      <a:lnTo>
                        <a:pt x="101" y="35"/>
                      </a:lnTo>
                      <a:lnTo>
                        <a:pt x="93" y="2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187" name="Freeform 513"/>
                <p:cNvSpPr>
                  <a:spLocks/>
                </p:cNvSpPr>
                <p:nvPr/>
              </p:nvSpPr>
              <p:spPr bwMode="auto">
                <a:xfrm>
                  <a:off x="4583" y="2354"/>
                  <a:ext cx="77" cy="63"/>
                </a:xfrm>
                <a:custGeom>
                  <a:avLst/>
                  <a:gdLst>
                    <a:gd name="T0" fmla="*/ 25 w 77"/>
                    <a:gd name="T1" fmla="*/ 55 h 63"/>
                    <a:gd name="T2" fmla="*/ 31 w 77"/>
                    <a:gd name="T3" fmla="*/ 58 h 63"/>
                    <a:gd name="T4" fmla="*/ 35 w 77"/>
                    <a:gd name="T5" fmla="*/ 59 h 63"/>
                    <a:gd name="T6" fmla="*/ 38 w 77"/>
                    <a:gd name="T7" fmla="*/ 61 h 63"/>
                    <a:gd name="T8" fmla="*/ 42 w 77"/>
                    <a:gd name="T9" fmla="*/ 61 h 63"/>
                    <a:gd name="T10" fmla="*/ 46 w 77"/>
                    <a:gd name="T11" fmla="*/ 62 h 63"/>
                    <a:gd name="T12" fmla="*/ 51 w 77"/>
                    <a:gd name="T13" fmla="*/ 63 h 63"/>
                    <a:gd name="T14" fmla="*/ 56 w 77"/>
                    <a:gd name="T15" fmla="*/ 63 h 63"/>
                    <a:gd name="T16" fmla="*/ 61 w 77"/>
                    <a:gd name="T17" fmla="*/ 62 h 63"/>
                    <a:gd name="T18" fmla="*/ 66 w 77"/>
                    <a:gd name="T19" fmla="*/ 61 h 63"/>
                    <a:gd name="T20" fmla="*/ 69 w 77"/>
                    <a:gd name="T21" fmla="*/ 59 h 63"/>
                    <a:gd name="T22" fmla="*/ 72 w 77"/>
                    <a:gd name="T23" fmla="*/ 56 h 63"/>
                    <a:gd name="T24" fmla="*/ 75 w 77"/>
                    <a:gd name="T25" fmla="*/ 53 h 63"/>
                    <a:gd name="T26" fmla="*/ 76 w 77"/>
                    <a:gd name="T27" fmla="*/ 49 h 63"/>
                    <a:gd name="T28" fmla="*/ 77 w 77"/>
                    <a:gd name="T29" fmla="*/ 46 h 63"/>
                    <a:gd name="T30" fmla="*/ 77 w 77"/>
                    <a:gd name="T31" fmla="*/ 41 h 63"/>
                    <a:gd name="T32" fmla="*/ 76 w 77"/>
                    <a:gd name="T33" fmla="*/ 37 h 63"/>
                    <a:gd name="T34" fmla="*/ 74 w 77"/>
                    <a:gd name="T35" fmla="*/ 32 h 63"/>
                    <a:gd name="T36" fmla="*/ 72 w 77"/>
                    <a:gd name="T37" fmla="*/ 28 h 63"/>
                    <a:gd name="T38" fmla="*/ 69 w 77"/>
                    <a:gd name="T39" fmla="*/ 23 h 63"/>
                    <a:gd name="T40" fmla="*/ 65 w 77"/>
                    <a:gd name="T41" fmla="*/ 19 h 63"/>
                    <a:gd name="T42" fmla="*/ 60 w 77"/>
                    <a:gd name="T43" fmla="*/ 15 h 63"/>
                    <a:gd name="T44" fmla="*/ 56 w 77"/>
                    <a:gd name="T45" fmla="*/ 11 h 63"/>
                    <a:gd name="T46" fmla="*/ 53 w 77"/>
                    <a:gd name="T47" fmla="*/ 9 h 63"/>
                    <a:gd name="T48" fmla="*/ 48 w 77"/>
                    <a:gd name="T49" fmla="*/ 7 h 63"/>
                    <a:gd name="T50" fmla="*/ 45 w 77"/>
                    <a:gd name="T51" fmla="*/ 5 h 63"/>
                    <a:gd name="T52" fmla="*/ 40 w 77"/>
                    <a:gd name="T53" fmla="*/ 3 h 63"/>
                    <a:gd name="T54" fmla="*/ 38 w 77"/>
                    <a:gd name="T55" fmla="*/ 2 h 63"/>
                    <a:gd name="T56" fmla="*/ 33 w 77"/>
                    <a:gd name="T57" fmla="*/ 1 h 63"/>
                    <a:gd name="T58" fmla="*/ 27 w 77"/>
                    <a:gd name="T59" fmla="*/ 0 h 63"/>
                    <a:gd name="T60" fmla="*/ 22 w 77"/>
                    <a:gd name="T61" fmla="*/ 0 h 63"/>
                    <a:gd name="T62" fmla="*/ 17 w 77"/>
                    <a:gd name="T63" fmla="*/ 0 h 63"/>
                    <a:gd name="T64" fmla="*/ 13 w 77"/>
                    <a:gd name="T65" fmla="*/ 2 h 63"/>
                    <a:gd name="T66" fmla="*/ 9 w 77"/>
                    <a:gd name="T67" fmla="*/ 3 h 63"/>
                    <a:gd name="T68" fmla="*/ 5 w 77"/>
                    <a:gd name="T69" fmla="*/ 6 h 63"/>
                    <a:gd name="T70" fmla="*/ 3 w 77"/>
                    <a:gd name="T71" fmla="*/ 9 h 63"/>
                    <a:gd name="T72" fmla="*/ 1 w 77"/>
                    <a:gd name="T73" fmla="*/ 13 h 63"/>
                    <a:gd name="T74" fmla="*/ 0 w 77"/>
                    <a:gd name="T75" fmla="*/ 16 h 63"/>
                    <a:gd name="T76" fmla="*/ 0 w 77"/>
                    <a:gd name="T77" fmla="*/ 21 h 63"/>
                    <a:gd name="T78" fmla="*/ 0 w 77"/>
                    <a:gd name="T79" fmla="*/ 25 h 63"/>
                    <a:gd name="T80" fmla="*/ 2 w 77"/>
                    <a:gd name="T81" fmla="*/ 29 h 63"/>
                    <a:gd name="T82" fmla="*/ 4 w 77"/>
                    <a:gd name="T83" fmla="*/ 34 h 63"/>
                    <a:gd name="T84" fmla="*/ 7 w 77"/>
                    <a:gd name="T85" fmla="*/ 38 h 63"/>
                    <a:gd name="T86" fmla="*/ 11 w 77"/>
                    <a:gd name="T87" fmla="*/ 43 h 63"/>
                    <a:gd name="T88" fmla="*/ 15 w 77"/>
                    <a:gd name="T89" fmla="*/ 47 h 63"/>
                    <a:gd name="T90" fmla="*/ 20 w 77"/>
                    <a:gd name="T91" fmla="*/ 51 h 63"/>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77"/>
                    <a:gd name="T139" fmla="*/ 0 h 63"/>
                    <a:gd name="T140" fmla="*/ 77 w 77"/>
                    <a:gd name="T141" fmla="*/ 63 h 63"/>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77" h="63">
                      <a:moveTo>
                        <a:pt x="22" y="52"/>
                      </a:moveTo>
                      <a:lnTo>
                        <a:pt x="23" y="54"/>
                      </a:lnTo>
                      <a:lnTo>
                        <a:pt x="25" y="55"/>
                      </a:lnTo>
                      <a:lnTo>
                        <a:pt x="27" y="56"/>
                      </a:lnTo>
                      <a:lnTo>
                        <a:pt x="29" y="57"/>
                      </a:lnTo>
                      <a:lnTo>
                        <a:pt x="31" y="58"/>
                      </a:lnTo>
                      <a:lnTo>
                        <a:pt x="33" y="58"/>
                      </a:lnTo>
                      <a:lnTo>
                        <a:pt x="34" y="58"/>
                      </a:lnTo>
                      <a:lnTo>
                        <a:pt x="35" y="59"/>
                      </a:lnTo>
                      <a:lnTo>
                        <a:pt x="36" y="59"/>
                      </a:lnTo>
                      <a:lnTo>
                        <a:pt x="36" y="60"/>
                      </a:lnTo>
                      <a:lnTo>
                        <a:pt x="38" y="61"/>
                      </a:lnTo>
                      <a:lnTo>
                        <a:pt x="40" y="61"/>
                      </a:lnTo>
                      <a:lnTo>
                        <a:pt x="41" y="61"/>
                      </a:lnTo>
                      <a:lnTo>
                        <a:pt x="42" y="61"/>
                      </a:lnTo>
                      <a:lnTo>
                        <a:pt x="43" y="62"/>
                      </a:lnTo>
                      <a:lnTo>
                        <a:pt x="44" y="62"/>
                      </a:lnTo>
                      <a:lnTo>
                        <a:pt x="46" y="62"/>
                      </a:lnTo>
                      <a:lnTo>
                        <a:pt x="48" y="63"/>
                      </a:lnTo>
                      <a:lnTo>
                        <a:pt x="49" y="63"/>
                      </a:lnTo>
                      <a:lnTo>
                        <a:pt x="51" y="63"/>
                      </a:lnTo>
                      <a:lnTo>
                        <a:pt x="53" y="63"/>
                      </a:lnTo>
                      <a:lnTo>
                        <a:pt x="55" y="63"/>
                      </a:lnTo>
                      <a:lnTo>
                        <a:pt x="56" y="63"/>
                      </a:lnTo>
                      <a:lnTo>
                        <a:pt x="58" y="63"/>
                      </a:lnTo>
                      <a:lnTo>
                        <a:pt x="59" y="63"/>
                      </a:lnTo>
                      <a:lnTo>
                        <a:pt x="61" y="62"/>
                      </a:lnTo>
                      <a:lnTo>
                        <a:pt x="62" y="62"/>
                      </a:lnTo>
                      <a:lnTo>
                        <a:pt x="64" y="62"/>
                      </a:lnTo>
                      <a:lnTo>
                        <a:pt x="66" y="61"/>
                      </a:lnTo>
                      <a:lnTo>
                        <a:pt x="67" y="61"/>
                      </a:lnTo>
                      <a:lnTo>
                        <a:pt x="68" y="60"/>
                      </a:lnTo>
                      <a:lnTo>
                        <a:pt x="69" y="59"/>
                      </a:lnTo>
                      <a:lnTo>
                        <a:pt x="70" y="58"/>
                      </a:lnTo>
                      <a:lnTo>
                        <a:pt x="71" y="58"/>
                      </a:lnTo>
                      <a:lnTo>
                        <a:pt x="72" y="56"/>
                      </a:lnTo>
                      <a:lnTo>
                        <a:pt x="74" y="56"/>
                      </a:lnTo>
                      <a:lnTo>
                        <a:pt x="74" y="55"/>
                      </a:lnTo>
                      <a:lnTo>
                        <a:pt x="75" y="53"/>
                      </a:lnTo>
                      <a:lnTo>
                        <a:pt x="75" y="52"/>
                      </a:lnTo>
                      <a:lnTo>
                        <a:pt x="76" y="51"/>
                      </a:lnTo>
                      <a:lnTo>
                        <a:pt x="76" y="49"/>
                      </a:lnTo>
                      <a:lnTo>
                        <a:pt x="77" y="48"/>
                      </a:lnTo>
                      <a:lnTo>
                        <a:pt x="77" y="47"/>
                      </a:lnTo>
                      <a:lnTo>
                        <a:pt x="77" y="46"/>
                      </a:lnTo>
                      <a:lnTo>
                        <a:pt x="77" y="44"/>
                      </a:lnTo>
                      <a:lnTo>
                        <a:pt x="77" y="43"/>
                      </a:lnTo>
                      <a:lnTo>
                        <a:pt x="77" y="41"/>
                      </a:lnTo>
                      <a:lnTo>
                        <a:pt x="77" y="40"/>
                      </a:lnTo>
                      <a:lnTo>
                        <a:pt x="76" y="38"/>
                      </a:lnTo>
                      <a:lnTo>
                        <a:pt x="76" y="37"/>
                      </a:lnTo>
                      <a:lnTo>
                        <a:pt x="75" y="35"/>
                      </a:lnTo>
                      <a:lnTo>
                        <a:pt x="75" y="34"/>
                      </a:lnTo>
                      <a:lnTo>
                        <a:pt x="74" y="32"/>
                      </a:lnTo>
                      <a:lnTo>
                        <a:pt x="74" y="31"/>
                      </a:lnTo>
                      <a:lnTo>
                        <a:pt x="72" y="29"/>
                      </a:lnTo>
                      <a:lnTo>
                        <a:pt x="72" y="28"/>
                      </a:lnTo>
                      <a:lnTo>
                        <a:pt x="71" y="26"/>
                      </a:lnTo>
                      <a:lnTo>
                        <a:pt x="70" y="25"/>
                      </a:lnTo>
                      <a:lnTo>
                        <a:pt x="69" y="23"/>
                      </a:lnTo>
                      <a:lnTo>
                        <a:pt x="67" y="22"/>
                      </a:lnTo>
                      <a:lnTo>
                        <a:pt x="66" y="21"/>
                      </a:lnTo>
                      <a:lnTo>
                        <a:pt x="65" y="19"/>
                      </a:lnTo>
                      <a:lnTo>
                        <a:pt x="63" y="18"/>
                      </a:lnTo>
                      <a:lnTo>
                        <a:pt x="62" y="16"/>
                      </a:lnTo>
                      <a:lnTo>
                        <a:pt x="60" y="15"/>
                      </a:lnTo>
                      <a:lnTo>
                        <a:pt x="59" y="14"/>
                      </a:lnTo>
                      <a:lnTo>
                        <a:pt x="57" y="12"/>
                      </a:lnTo>
                      <a:lnTo>
                        <a:pt x="56" y="11"/>
                      </a:lnTo>
                      <a:lnTo>
                        <a:pt x="54" y="11"/>
                      </a:lnTo>
                      <a:lnTo>
                        <a:pt x="54" y="10"/>
                      </a:lnTo>
                      <a:lnTo>
                        <a:pt x="53" y="9"/>
                      </a:lnTo>
                      <a:lnTo>
                        <a:pt x="52" y="9"/>
                      </a:lnTo>
                      <a:lnTo>
                        <a:pt x="50" y="8"/>
                      </a:lnTo>
                      <a:lnTo>
                        <a:pt x="48" y="7"/>
                      </a:lnTo>
                      <a:lnTo>
                        <a:pt x="47" y="6"/>
                      </a:lnTo>
                      <a:lnTo>
                        <a:pt x="46" y="6"/>
                      </a:lnTo>
                      <a:lnTo>
                        <a:pt x="45" y="5"/>
                      </a:lnTo>
                      <a:lnTo>
                        <a:pt x="44" y="5"/>
                      </a:lnTo>
                      <a:lnTo>
                        <a:pt x="42" y="4"/>
                      </a:lnTo>
                      <a:lnTo>
                        <a:pt x="40" y="3"/>
                      </a:lnTo>
                      <a:lnTo>
                        <a:pt x="38" y="3"/>
                      </a:lnTo>
                      <a:lnTo>
                        <a:pt x="38" y="2"/>
                      </a:lnTo>
                      <a:lnTo>
                        <a:pt x="36" y="2"/>
                      </a:lnTo>
                      <a:lnTo>
                        <a:pt x="35" y="2"/>
                      </a:lnTo>
                      <a:lnTo>
                        <a:pt x="33" y="1"/>
                      </a:lnTo>
                      <a:lnTo>
                        <a:pt x="31" y="1"/>
                      </a:lnTo>
                      <a:lnTo>
                        <a:pt x="29" y="0"/>
                      </a:lnTo>
                      <a:lnTo>
                        <a:pt x="27" y="0"/>
                      </a:lnTo>
                      <a:lnTo>
                        <a:pt x="26" y="0"/>
                      </a:lnTo>
                      <a:lnTo>
                        <a:pt x="24" y="0"/>
                      </a:lnTo>
                      <a:lnTo>
                        <a:pt x="22" y="0"/>
                      </a:lnTo>
                      <a:lnTo>
                        <a:pt x="20" y="0"/>
                      </a:lnTo>
                      <a:lnTo>
                        <a:pt x="19" y="0"/>
                      </a:lnTo>
                      <a:lnTo>
                        <a:pt x="17" y="0"/>
                      </a:lnTo>
                      <a:lnTo>
                        <a:pt x="16" y="1"/>
                      </a:lnTo>
                      <a:lnTo>
                        <a:pt x="14" y="1"/>
                      </a:lnTo>
                      <a:lnTo>
                        <a:pt x="13" y="2"/>
                      </a:lnTo>
                      <a:lnTo>
                        <a:pt x="12" y="2"/>
                      </a:lnTo>
                      <a:lnTo>
                        <a:pt x="10" y="3"/>
                      </a:lnTo>
                      <a:lnTo>
                        <a:pt x="9" y="3"/>
                      </a:lnTo>
                      <a:lnTo>
                        <a:pt x="8" y="4"/>
                      </a:lnTo>
                      <a:lnTo>
                        <a:pt x="7" y="5"/>
                      </a:lnTo>
                      <a:lnTo>
                        <a:pt x="5" y="6"/>
                      </a:lnTo>
                      <a:lnTo>
                        <a:pt x="5" y="7"/>
                      </a:lnTo>
                      <a:lnTo>
                        <a:pt x="4" y="8"/>
                      </a:lnTo>
                      <a:lnTo>
                        <a:pt x="3" y="9"/>
                      </a:lnTo>
                      <a:lnTo>
                        <a:pt x="2" y="10"/>
                      </a:lnTo>
                      <a:lnTo>
                        <a:pt x="2" y="11"/>
                      </a:lnTo>
                      <a:lnTo>
                        <a:pt x="1" y="13"/>
                      </a:lnTo>
                      <a:lnTo>
                        <a:pt x="0" y="14"/>
                      </a:lnTo>
                      <a:lnTo>
                        <a:pt x="0" y="15"/>
                      </a:lnTo>
                      <a:lnTo>
                        <a:pt x="0" y="16"/>
                      </a:lnTo>
                      <a:lnTo>
                        <a:pt x="0" y="18"/>
                      </a:lnTo>
                      <a:lnTo>
                        <a:pt x="0" y="19"/>
                      </a:lnTo>
                      <a:lnTo>
                        <a:pt x="0" y="21"/>
                      </a:lnTo>
                      <a:lnTo>
                        <a:pt x="0" y="22"/>
                      </a:lnTo>
                      <a:lnTo>
                        <a:pt x="0" y="23"/>
                      </a:lnTo>
                      <a:lnTo>
                        <a:pt x="0" y="25"/>
                      </a:lnTo>
                      <a:lnTo>
                        <a:pt x="1" y="26"/>
                      </a:lnTo>
                      <a:lnTo>
                        <a:pt x="2" y="28"/>
                      </a:lnTo>
                      <a:lnTo>
                        <a:pt x="2" y="29"/>
                      </a:lnTo>
                      <a:lnTo>
                        <a:pt x="3" y="31"/>
                      </a:lnTo>
                      <a:lnTo>
                        <a:pt x="4" y="32"/>
                      </a:lnTo>
                      <a:lnTo>
                        <a:pt x="4" y="34"/>
                      </a:lnTo>
                      <a:lnTo>
                        <a:pt x="5" y="36"/>
                      </a:lnTo>
                      <a:lnTo>
                        <a:pt x="6" y="37"/>
                      </a:lnTo>
                      <a:lnTo>
                        <a:pt x="7" y="38"/>
                      </a:lnTo>
                      <a:lnTo>
                        <a:pt x="8" y="40"/>
                      </a:lnTo>
                      <a:lnTo>
                        <a:pt x="10" y="42"/>
                      </a:lnTo>
                      <a:lnTo>
                        <a:pt x="11" y="43"/>
                      </a:lnTo>
                      <a:lnTo>
                        <a:pt x="12" y="44"/>
                      </a:lnTo>
                      <a:lnTo>
                        <a:pt x="14" y="46"/>
                      </a:lnTo>
                      <a:lnTo>
                        <a:pt x="15" y="47"/>
                      </a:lnTo>
                      <a:lnTo>
                        <a:pt x="17" y="49"/>
                      </a:lnTo>
                      <a:lnTo>
                        <a:pt x="18" y="50"/>
                      </a:lnTo>
                      <a:lnTo>
                        <a:pt x="20" y="51"/>
                      </a:lnTo>
                      <a:lnTo>
                        <a:pt x="22" y="52"/>
                      </a:lnTo>
                      <a:close/>
                    </a:path>
                  </a:pathLst>
                </a:custGeom>
                <a:solidFill>
                  <a:srgbClr val="FFB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188" name="Freeform 514"/>
                <p:cNvSpPr>
                  <a:spLocks/>
                </p:cNvSpPr>
                <p:nvPr/>
              </p:nvSpPr>
              <p:spPr bwMode="auto">
                <a:xfrm>
                  <a:off x="4696" y="2260"/>
                  <a:ext cx="65" cy="86"/>
                </a:xfrm>
                <a:custGeom>
                  <a:avLst/>
                  <a:gdLst>
                    <a:gd name="T0" fmla="*/ 0 w 65"/>
                    <a:gd name="T1" fmla="*/ 26 h 86"/>
                    <a:gd name="T2" fmla="*/ 4 w 65"/>
                    <a:gd name="T3" fmla="*/ 25 h 86"/>
                    <a:gd name="T4" fmla="*/ 7 w 65"/>
                    <a:gd name="T5" fmla="*/ 25 h 86"/>
                    <a:gd name="T6" fmla="*/ 11 w 65"/>
                    <a:gd name="T7" fmla="*/ 26 h 86"/>
                    <a:gd name="T8" fmla="*/ 13 w 65"/>
                    <a:gd name="T9" fmla="*/ 30 h 86"/>
                    <a:gd name="T10" fmla="*/ 13 w 65"/>
                    <a:gd name="T11" fmla="*/ 34 h 86"/>
                    <a:gd name="T12" fmla="*/ 13 w 65"/>
                    <a:gd name="T13" fmla="*/ 37 h 86"/>
                    <a:gd name="T14" fmla="*/ 13 w 65"/>
                    <a:gd name="T15" fmla="*/ 41 h 86"/>
                    <a:gd name="T16" fmla="*/ 12 w 65"/>
                    <a:gd name="T17" fmla="*/ 45 h 86"/>
                    <a:gd name="T18" fmla="*/ 12 w 65"/>
                    <a:gd name="T19" fmla="*/ 49 h 86"/>
                    <a:gd name="T20" fmla="*/ 14 w 65"/>
                    <a:gd name="T21" fmla="*/ 53 h 86"/>
                    <a:gd name="T22" fmla="*/ 16 w 65"/>
                    <a:gd name="T23" fmla="*/ 57 h 86"/>
                    <a:gd name="T24" fmla="*/ 18 w 65"/>
                    <a:gd name="T25" fmla="*/ 60 h 86"/>
                    <a:gd name="T26" fmla="*/ 21 w 65"/>
                    <a:gd name="T27" fmla="*/ 61 h 86"/>
                    <a:gd name="T28" fmla="*/ 24 w 65"/>
                    <a:gd name="T29" fmla="*/ 61 h 86"/>
                    <a:gd name="T30" fmla="*/ 28 w 65"/>
                    <a:gd name="T31" fmla="*/ 62 h 86"/>
                    <a:gd name="T32" fmla="*/ 32 w 65"/>
                    <a:gd name="T33" fmla="*/ 62 h 86"/>
                    <a:gd name="T34" fmla="*/ 36 w 65"/>
                    <a:gd name="T35" fmla="*/ 64 h 86"/>
                    <a:gd name="T36" fmla="*/ 37 w 65"/>
                    <a:gd name="T37" fmla="*/ 66 h 86"/>
                    <a:gd name="T38" fmla="*/ 38 w 65"/>
                    <a:gd name="T39" fmla="*/ 69 h 86"/>
                    <a:gd name="T40" fmla="*/ 38 w 65"/>
                    <a:gd name="T41" fmla="*/ 74 h 86"/>
                    <a:gd name="T42" fmla="*/ 39 w 65"/>
                    <a:gd name="T43" fmla="*/ 77 h 86"/>
                    <a:gd name="T44" fmla="*/ 42 w 65"/>
                    <a:gd name="T45" fmla="*/ 81 h 86"/>
                    <a:gd name="T46" fmla="*/ 45 w 65"/>
                    <a:gd name="T47" fmla="*/ 83 h 86"/>
                    <a:gd name="T48" fmla="*/ 49 w 65"/>
                    <a:gd name="T49" fmla="*/ 84 h 86"/>
                    <a:gd name="T50" fmla="*/ 53 w 65"/>
                    <a:gd name="T51" fmla="*/ 85 h 86"/>
                    <a:gd name="T52" fmla="*/ 57 w 65"/>
                    <a:gd name="T53" fmla="*/ 85 h 86"/>
                    <a:gd name="T54" fmla="*/ 60 w 65"/>
                    <a:gd name="T55" fmla="*/ 86 h 86"/>
                    <a:gd name="T56" fmla="*/ 64 w 65"/>
                    <a:gd name="T57" fmla="*/ 86 h 86"/>
                    <a:gd name="T58" fmla="*/ 64 w 65"/>
                    <a:gd name="T59" fmla="*/ 84 h 86"/>
                    <a:gd name="T60" fmla="*/ 62 w 65"/>
                    <a:gd name="T61" fmla="*/ 81 h 86"/>
                    <a:gd name="T62" fmla="*/ 61 w 65"/>
                    <a:gd name="T63" fmla="*/ 78 h 86"/>
                    <a:gd name="T64" fmla="*/ 59 w 65"/>
                    <a:gd name="T65" fmla="*/ 74 h 86"/>
                    <a:gd name="T66" fmla="*/ 57 w 65"/>
                    <a:gd name="T67" fmla="*/ 71 h 86"/>
                    <a:gd name="T68" fmla="*/ 55 w 65"/>
                    <a:gd name="T69" fmla="*/ 66 h 86"/>
                    <a:gd name="T70" fmla="*/ 53 w 65"/>
                    <a:gd name="T71" fmla="*/ 63 h 86"/>
                    <a:gd name="T72" fmla="*/ 50 w 65"/>
                    <a:gd name="T73" fmla="*/ 59 h 86"/>
                    <a:gd name="T74" fmla="*/ 48 w 65"/>
                    <a:gd name="T75" fmla="*/ 54 h 86"/>
                    <a:gd name="T76" fmla="*/ 44 w 65"/>
                    <a:gd name="T77" fmla="*/ 51 h 86"/>
                    <a:gd name="T78" fmla="*/ 40 w 65"/>
                    <a:gd name="T79" fmla="*/ 51 h 86"/>
                    <a:gd name="T80" fmla="*/ 37 w 65"/>
                    <a:gd name="T81" fmla="*/ 51 h 86"/>
                    <a:gd name="T82" fmla="*/ 34 w 65"/>
                    <a:gd name="T83" fmla="*/ 52 h 86"/>
                    <a:gd name="T84" fmla="*/ 30 w 65"/>
                    <a:gd name="T85" fmla="*/ 53 h 86"/>
                    <a:gd name="T86" fmla="*/ 27 w 65"/>
                    <a:gd name="T87" fmla="*/ 53 h 86"/>
                    <a:gd name="T88" fmla="*/ 23 w 65"/>
                    <a:gd name="T89" fmla="*/ 53 h 86"/>
                    <a:gd name="T90" fmla="*/ 20 w 65"/>
                    <a:gd name="T91" fmla="*/ 50 h 86"/>
                    <a:gd name="T92" fmla="*/ 19 w 65"/>
                    <a:gd name="T93" fmla="*/ 46 h 86"/>
                    <a:gd name="T94" fmla="*/ 20 w 65"/>
                    <a:gd name="T95" fmla="*/ 42 h 86"/>
                    <a:gd name="T96" fmla="*/ 22 w 65"/>
                    <a:gd name="T97" fmla="*/ 39 h 86"/>
                    <a:gd name="T98" fmla="*/ 24 w 65"/>
                    <a:gd name="T99" fmla="*/ 35 h 86"/>
                    <a:gd name="T100" fmla="*/ 25 w 65"/>
                    <a:gd name="T101" fmla="*/ 30 h 86"/>
                    <a:gd name="T102" fmla="*/ 24 w 65"/>
                    <a:gd name="T103" fmla="*/ 25 h 86"/>
                    <a:gd name="T104" fmla="*/ 21 w 65"/>
                    <a:gd name="T105" fmla="*/ 21 h 86"/>
                    <a:gd name="T106" fmla="*/ 16 w 65"/>
                    <a:gd name="T107" fmla="*/ 20 h 86"/>
                    <a:gd name="T108" fmla="*/ 13 w 65"/>
                    <a:gd name="T109" fmla="*/ 0 h 8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65"/>
                    <a:gd name="T166" fmla="*/ 0 h 86"/>
                    <a:gd name="T167" fmla="*/ 65 w 65"/>
                    <a:gd name="T168" fmla="*/ 86 h 8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65" h="86">
                      <a:moveTo>
                        <a:pt x="1" y="3"/>
                      </a:moveTo>
                      <a:lnTo>
                        <a:pt x="0" y="26"/>
                      </a:lnTo>
                      <a:lnTo>
                        <a:pt x="2" y="25"/>
                      </a:lnTo>
                      <a:lnTo>
                        <a:pt x="3" y="25"/>
                      </a:lnTo>
                      <a:lnTo>
                        <a:pt x="4" y="25"/>
                      </a:lnTo>
                      <a:lnTo>
                        <a:pt x="5" y="25"/>
                      </a:lnTo>
                      <a:lnTo>
                        <a:pt x="6" y="25"/>
                      </a:lnTo>
                      <a:lnTo>
                        <a:pt x="7" y="25"/>
                      </a:lnTo>
                      <a:lnTo>
                        <a:pt x="9" y="25"/>
                      </a:lnTo>
                      <a:lnTo>
                        <a:pt x="10" y="25"/>
                      </a:lnTo>
                      <a:lnTo>
                        <a:pt x="11" y="26"/>
                      </a:lnTo>
                      <a:lnTo>
                        <a:pt x="11" y="28"/>
                      </a:lnTo>
                      <a:lnTo>
                        <a:pt x="12" y="29"/>
                      </a:lnTo>
                      <a:lnTo>
                        <a:pt x="13" y="30"/>
                      </a:lnTo>
                      <a:lnTo>
                        <a:pt x="13" y="31"/>
                      </a:lnTo>
                      <a:lnTo>
                        <a:pt x="13" y="32"/>
                      </a:lnTo>
                      <a:lnTo>
                        <a:pt x="13" y="34"/>
                      </a:lnTo>
                      <a:lnTo>
                        <a:pt x="13" y="35"/>
                      </a:lnTo>
                      <a:lnTo>
                        <a:pt x="13" y="36"/>
                      </a:lnTo>
                      <a:lnTo>
                        <a:pt x="13" y="37"/>
                      </a:lnTo>
                      <a:lnTo>
                        <a:pt x="13" y="38"/>
                      </a:lnTo>
                      <a:lnTo>
                        <a:pt x="13" y="40"/>
                      </a:lnTo>
                      <a:lnTo>
                        <a:pt x="13" y="41"/>
                      </a:lnTo>
                      <a:lnTo>
                        <a:pt x="13" y="42"/>
                      </a:lnTo>
                      <a:lnTo>
                        <a:pt x="13" y="44"/>
                      </a:lnTo>
                      <a:lnTo>
                        <a:pt x="12" y="45"/>
                      </a:lnTo>
                      <a:lnTo>
                        <a:pt x="12" y="47"/>
                      </a:lnTo>
                      <a:lnTo>
                        <a:pt x="12" y="49"/>
                      </a:lnTo>
                      <a:lnTo>
                        <a:pt x="13" y="50"/>
                      </a:lnTo>
                      <a:lnTo>
                        <a:pt x="13" y="51"/>
                      </a:lnTo>
                      <a:lnTo>
                        <a:pt x="14" y="53"/>
                      </a:lnTo>
                      <a:lnTo>
                        <a:pt x="15" y="55"/>
                      </a:lnTo>
                      <a:lnTo>
                        <a:pt x="15" y="56"/>
                      </a:lnTo>
                      <a:lnTo>
                        <a:pt x="16" y="57"/>
                      </a:lnTo>
                      <a:lnTo>
                        <a:pt x="17" y="58"/>
                      </a:lnTo>
                      <a:lnTo>
                        <a:pt x="18" y="59"/>
                      </a:lnTo>
                      <a:lnTo>
                        <a:pt x="18" y="60"/>
                      </a:lnTo>
                      <a:lnTo>
                        <a:pt x="19" y="60"/>
                      </a:lnTo>
                      <a:lnTo>
                        <a:pt x="20" y="60"/>
                      </a:lnTo>
                      <a:lnTo>
                        <a:pt x="21" y="61"/>
                      </a:lnTo>
                      <a:lnTo>
                        <a:pt x="22" y="61"/>
                      </a:lnTo>
                      <a:lnTo>
                        <a:pt x="23" y="61"/>
                      </a:lnTo>
                      <a:lnTo>
                        <a:pt x="24" y="61"/>
                      </a:lnTo>
                      <a:lnTo>
                        <a:pt x="25" y="62"/>
                      </a:lnTo>
                      <a:lnTo>
                        <a:pt x="26" y="62"/>
                      </a:lnTo>
                      <a:lnTo>
                        <a:pt x="28" y="62"/>
                      </a:lnTo>
                      <a:lnTo>
                        <a:pt x="29" y="62"/>
                      </a:lnTo>
                      <a:lnTo>
                        <a:pt x="30" y="62"/>
                      </a:lnTo>
                      <a:lnTo>
                        <a:pt x="32" y="62"/>
                      </a:lnTo>
                      <a:lnTo>
                        <a:pt x="33" y="62"/>
                      </a:lnTo>
                      <a:lnTo>
                        <a:pt x="35" y="63"/>
                      </a:lnTo>
                      <a:lnTo>
                        <a:pt x="36" y="64"/>
                      </a:lnTo>
                      <a:lnTo>
                        <a:pt x="37" y="64"/>
                      </a:lnTo>
                      <a:lnTo>
                        <a:pt x="37" y="65"/>
                      </a:lnTo>
                      <a:lnTo>
                        <a:pt x="37" y="66"/>
                      </a:lnTo>
                      <a:lnTo>
                        <a:pt x="38" y="67"/>
                      </a:lnTo>
                      <a:lnTo>
                        <a:pt x="38" y="68"/>
                      </a:lnTo>
                      <a:lnTo>
                        <a:pt x="38" y="69"/>
                      </a:lnTo>
                      <a:lnTo>
                        <a:pt x="38" y="71"/>
                      </a:lnTo>
                      <a:lnTo>
                        <a:pt x="38" y="73"/>
                      </a:lnTo>
                      <a:lnTo>
                        <a:pt x="38" y="74"/>
                      </a:lnTo>
                      <a:lnTo>
                        <a:pt x="38" y="75"/>
                      </a:lnTo>
                      <a:lnTo>
                        <a:pt x="38" y="76"/>
                      </a:lnTo>
                      <a:lnTo>
                        <a:pt x="39" y="77"/>
                      </a:lnTo>
                      <a:lnTo>
                        <a:pt x="39" y="79"/>
                      </a:lnTo>
                      <a:lnTo>
                        <a:pt x="41" y="80"/>
                      </a:lnTo>
                      <a:lnTo>
                        <a:pt x="42" y="81"/>
                      </a:lnTo>
                      <a:lnTo>
                        <a:pt x="43" y="82"/>
                      </a:lnTo>
                      <a:lnTo>
                        <a:pt x="44" y="82"/>
                      </a:lnTo>
                      <a:lnTo>
                        <a:pt x="45" y="83"/>
                      </a:lnTo>
                      <a:lnTo>
                        <a:pt x="47" y="83"/>
                      </a:lnTo>
                      <a:lnTo>
                        <a:pt x="48" y="83"/>
                      </a:lnTo>
                      <a:lnTo>
                        <a:pt x="49" y="84"/>
                      </a:lnTo>
                      <a:lnTo>
                        <a:pt x="50" y="84"/>
                      </a:lnTo>
                      <a:lnTo>
                        <a:pt x="52" y="84"/>
                      </a:lnTo>
                      <a:lnTo>
                        <a:pt x="53" y="85"/>
                      </a:lnTo>
                      <a:lnTo>
                        <a:pt x="54" y="85"/>
                      </a:lnTo>
                      <a:lnTo>
                        <a:pt x="56" y="85"/>
                      </a:lnTo>
                      <a:lnTo>
                        <a:pt x="57" y="85"/>
                      </a:lnTo>
                      <a:lnTo>
                        <a:pt x="58" y="85"/>
                      </a:lnTo>
                      <a:lnTo>
                        <a:pt x="59" y="85"/>
                      </a:lnTo>
                      <a:lnTo>
                        <a:pt x="60" y="86"/>
                      </a:lnTo>
                      <a:lnTo>
                        <a:pt x="62" y="86"/>
                      </a:lnTo>
                      <a:lnTo>
                        <a:pt x="63" y="86"/>
                      </a:lnTo>
                      <a:lnTo>
                        <a:pt x="64" y="86"/>
                      </a:lnTo>
                      <a:lnTo>
                        <a:pt x="65" y="86"/>
                      </a:lnTo>
                      <a:lnTo>
                        <a:pt x="65" y="85"/>
                      </a:lnTo>
                      <a:lnTo>
                        <a:pt x="64" y="84"/>
                      </a:lnTo>
                      <a:lnTo>
                        <a:pt x="63" y="83"/>
                      </a:lnTo>
                      <a:lnTo>
                        <a:pt x="63" y="82"/>
                      </a:lnTo>
                      <a:lnTo>
                        <a:pt x="62" y="81"/>
                      </a:lnTo>
                      <a:lnTo>
                        <a:pt x="62" y="80"/>
                      </a:lnTo>
                      <a:lnTo>
                        <a:pt x="61" y="79"/>
                      </a:lnTo>
                      <a:lnTo>
                        <a:pt x="61" y="78"/>
                      </a:lnTo>
                      <a:lnTo>
                        <a:pt x="60" y="77"/>
                      </a:lnTo>
                      <a:lnTo>
                        <a:pt x="60" y="75"/>
                      </a:lnTo>
                      <a:lnTo>
                        <a:pt x="59" y="74"/>
                      </a:lnTo>
                      <a:lnTo>
                        <a:pt x="58" y="73"/>
                      </a:lnTo>
                      <a:lnTo>
                        <a:pt x="57" y="71"/>
                      </a:lnTo>
                      <a:lnTo>
                        <a:pt x="56" y="69"/>
                      </a:lnTo>
                      <a:lnTo>
                        <a:pt x="55" y="68"/>
                      </a:lnTo>
                      <a:lnTo>
                        <a:pt x="55" y="66"/>
                      </a:lnTo>
                      <a:lnTo>
                        <a:pt x="54" y="65"/>
                      </a:lnTo>
                      <a:lnTo>
                        <a:pt x="53" y="64"/>
                      </a:lnTo>
                      <a:lnTo>
                        <a:pt x="53" y="63"/>
                      </a:lnTo>
                      <a:lnTo>
                        <a:pt x="52" y="61"/>
                      </a:lnTo>
                      <a:lnTo>
                        <a:pt x="51" y="60"/>
                      </a:lnTo>
                      <a:lnTo>
                        <a:pt x="50" y="59"/>
                      </a:lnTo>
                      <a:lnTo>
                        <a:pt x="50" y="58"/>
                      </a:lnTo>
                      <a:lnTo>
                        <a:pt x="49" y="56"/>
                      </a:lnTo>
                      <a:lnTo>
                        <a:pt x="48" y="54"/>
                      </a:lnTo>
                      <a:lnTo>
                        <a:pt x="47" y="53"/>
                      </a:lnTo>
                      <a:lnTo>
                        <a:pt x="45" y="51"/>
                      </a:lnTo>
                      <a:lnTo>
                        <a:pt x="44" y="51"/>
                      </a:lnTo>
                      <a:lnTo>
                        <a:pt x="42" y="51"/>
                      </a:lnTo>
                      <a:lnTo>
                        <a:pt x="41" y="51"/>
                      </a:lnTo>
                      <a:lnTo>
                        <a:pt x="40" y="51"/>
                      </a:lnTo>
                      <a:lnTo>
                        <a:pt x="39" y="51"/>
                      </a:lnTo>
                      <a:lnTo>
                        <a:pt x="38" y="51"/>
                      </a:lnTo>
                      <a:lnTo>
                        <a:pt x="37" y="51"/>
                      </a:lnTo>
                      <a:lnTo>
                        <a:pt x="36" y="51"/>
                      </a:lnTo>
                      <a:lnTo>
                        <a:pt x="34" y="52"/>
                      </a:lnTo>
                      <a:lnTo>
                        <a:pt x="32" y="52"/>
                      </a:lnTo>
                      <a:lnTo>
                        <a:pt x="31" y="53"/>
                      </a:lnTo>
                      <a:lnTo>
                        <a:pt x="30" y="53"/>
                      </a:lnTo>
                      <a:lnTo>
                        <a:pt x="29" y="53"/>
                      </a:lnTo>
                      <a:lnTo>
                        <a:pt x="28" y="53"/>
                      </a:lnTo>
                      <a:lnTo>
                        <a:pt x="27" y="53"/>
                      </a:lnTo>
                      <a:lnTo>
                        <a:pt x="26" y="53"/>
                      </a:lnTo>
                      <a:lnTo>
                        <a:pt x="25" y="53"/>
                      </a:lnTo>
                      <a:lnTo>
                        <a:pt x="23" y="53"/>
                      </a:lnTo>
                      <a:lnTo>
                        <a:pt x="22" y="53"/>
                      </a:lnTo>
                      <a:lnTo>
                        <a:pt x="21" y="51"/>
                      </a:lnTo>
                      <a:lnTo>
                        <a:pt x="20" y="50"/>
                      </a:lnTo>
                      <a:lnTo>
                        <a:pt x="19" y="48"/>
                      </a:lnTo>
                      <a:lnTo>
                        <a:pt x="19" y="47"/>
                      </a:lnTo>
                      <a:lnTo>
                        <a:pt x="19" y="46"/>
                      </a:lnTo>
                      <a:lnTo>
                        <a:pt x="19" y="45"/>
                      </a:lnTo>
                      <a:lnTo>
                        <a:pt x="19" y="43"/>
                      </a:lnTo>
                      <a:lnTo>
                        <a:pt x="20" y="42"/>
                      </a:lnTo>
                      <a:lnTo>
                        <a:pt x="21" y="41"/>
                      </a:lnTo>
                      <a:lnTo>
                        <a:pt x="22" y="40"/>
                      </a:lnTo>
                      <a:lnTo>
                        <a:pt x="22" y="39"/>
                      </a:lnTo>
                      <a:lnTo>
                        <a:pt x="23" y="37"/>
                      </a:lnTo>
                      <a:lnTo>
                        <a:pt x="24" y="36"/>
                      </a:lnTo>
                      <a:lnTo>
                        <a:pt x="24" y="35"/>
                      </a:lnTo>
                      <a:lnTo>
                        <a:pt x="25" y="34"/>
                      </a:lnTo>
                      <a:lnTo>
                        <a:pt x="25" y="32"/>
                      </a:lnTo>
                      <a:lnTo>
                        <a:pt x="25" y="30"/>
                      </a:lnTo>
                      <a:lnTo>
                        <a:pt x="25" y="29"/>
                      </a:lnTo>
                      <a:lnTo>
                        <a:pt x="25" y="27"/>
                      </a:lnTo>
                      <a:lnTo>
                        <a:pt x="24" y="25"/>
                      </a:lnTo>
                      <a:lnTo>
                        <a:pt x="24" y="24"/>
                      </a:lnTo>
                      <a:lnTo>
                        <a:pt x="23" y="23"/>
                      </a:lnTo>
                      <a:lnTo>
                        <a:pt x="21" y="21"/>
                      </a:lnTo>
                      <a:lnTo>
                        <a:pt x="19" y="21"/>
                      </a:lnTo>
                      <a:lnTo>
                        <a:pt x="18" y="20"/>
                      </a:lnTo>
                      <a:lnTo>
                        <a:pt x="16" y="20"/>
                      </a:lnTo>
                      <a:lnTo>
                        <a:pt x="15" y="20"/>
                      </a:lnTo>
                      <a:lnTo>
                        <a:pt x="13" y="0"/>
                      </a:lnTo>
                      <a:lnTo>
                        <a:pt x="1" y="3"/>
                      </a:lnTo>
                      <a:close/>
                    </a:path>
                  </a:pathLst>
                </a:custGeom>
                <a:solidFill>
                  <a:srgbClr val="A82B1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189" name="Freeform 515"/>
                <p:cNvSpPr>
                  <a:spLocks/>
                </p:cNvSpPr>
                <p:nvPr/>
              </p:nvSpPr>
              <p:spPr bwMode="auto">
                <a:xfrm>
                  <a:off x="4717" y="2243"/>
                  <a:ext cx="107" cy="151"/>
                </a:xfrm>
                <a:custGeom>
                  <a:avLst/>
                  <a:gdLst>
                    <a:gd name="T0" fmla="*/ 2 w 107"/>
                    <a:gd name="T1" fmla="*/ 7 h 151"/>
                    <a:gd name="T2" fmla="*/ 7 w 107"/>
                    <a:gd name="T3" fmla="*/ 13 h 151"/>
                    <a:gd name="T4" fmla="*/ 10 w 107"/>
                    <a:gd name="T5" fmla="*/ 20 h 151"/>
                    <a:gd name="T6" fmla="*/ 11 w 107"/>
                    <a:gd name="T7" fmla="*/ 25 h 151"/>
                    <a:gd name="T8" fmla="*/ 8 w 107"/>
                    <a:gd name="T9" fmla="*/ 27 h 151"/>
                    <a:gd name="T10" fmla="*/ 4 w 107"/>
                    <a:gd name="T11" fmla="*/ 30 h 151"/>
                    <a:gd name="T12" fmla="*/ 2 w 107"/>
                    <a:gd name="T13" fmla="*/ 34 h 151"/>
                    <a:gd name="T14" fmla="*/ 4 w 107"/>
                    <a:gd name="T15" fmla="*/ 38 h 151"/>
                    <a:gd name="T16" fmla="*/ 5 w 107"/>
                    <a:gd name="T17" fmla="*/ 44 h 151"/>
                    <a:gd name="T18" fmla="*/ 5 w 107"/>
                    <a:gd name="T19" fmla="*/ 51 h 151"/>
                    <a:gd name="T20" fmla="*/ 5 w 107"/>
                    <a:gd name="T21" fmla="*/ 56 h 151"/>
                    <a:gd name="T22" fmla="*/ 4 w 107"/>
                    <a:gd name="T23" fmla="*/ 62 h 151"/>
                    <a:gd name="T24" fmla="*/ 6 w 107"/>
                    <a:gd name="T25" fmla="*/ 66 h 151"/>
                    <a:gd name="T26" fmla="*/ 8 w 107"/>
                    <a:gd name="T27" fmla="*/ 65 h 151"/>
                    <a:gd name="T28" fmla="*/ 13 w 107"/>
                    <a:gd name="T29" fmla="*/ 63 h 151"/>
                    <a:gd name="T30" fmla="*/ 17 w 107"/>
                    <a:gd name="T31" fmla="*/ 63 h 151"/>
                    <a:gd name="T32" fmla="*/ 21 w 107"/>
                    <a:gd name="T33" fmla="*/ 63 h 151"/>
                    <a:gd name="T34" fmla="*/ 25 w 107"/>
                    <a:gd name="T35" fmla="*/ 64 h 151"/>
                    <a:gd name="T36" fmla="*/ 29 w 107"/>
                    <a:gd name="T37" fmla="*/ 66 h 151"/>
                    <a:gd name="T38" fmla="*/ 34 w 107"/>
                    <a:gd name="T39" fmla="*/ 72 h 151"/>
                    <a:gd name="T40" fmla="*/ 38 w 107"/>
                    <a:gd name="T41" fmla="*/ 79 h 151"/>
                    <a:gd name="T42" fmla="*/ 40 w 107"/>
                    <a:gd name="T43" fmla="*/ 85 h 151"/>
                    <a:gd name="T44" fmla="*/ 41 w 107"/>
                    <a:gd name="T45" fmla="*/ 90 h 151"/>
                    <a:gd name="T46" fmla="*/ 44 w 107"/>
                    <a:gd name="T47" fmla="*/ 86 h 151"/>
                    <a:gd name="T48" fmla="*/ 49 w 107"/>
                    <a:gd name="T49" fmla="*/ 83 h 151"/>
                    <a:gd name="T50" fmla="*/ 52 w 107"/>
                    <a:gd name="T51" fmla="*/ 82 h 151"/>
                    <a:gd name="T52" fmla="*/ 54 w 107"/>
                    <a:gd name="T53" fmla="*/ 86 h 151"/>
                    <a:gd name="T54" fmla="*/ 53 w 107"/>
                    <a:gd name="T55" fmla="*/ 92 h 151"/>
                    <a:gd name="T56" fmla="*/ 51 w 107"/>
                    <a:gd name="T57" fmla="*/ 97 h 151"/>
                    <a:gd name="T58" fmla="*/ 50 w 107"/>
                    <a:gd name="T59" fmla="*/ 102 h 151"/>
                    <a:gd name="T60" fmla="*/ 51 w 107"/>
                    <a:gd name="T61" fmla="*/ 106 h 151"/>
                    <a:gd name="T62" fmla="*/ 56 w 107"/>
                    <a:gd name="T63" fmla="*/ 108 h 151"/>
                    <a:gd name="T64" fmla="*/ 62 w 107"/>
                    <a:gd name="T65" fmla="*/ 110 h 151"/>
                    <a:gd name="T66" fmla="*/ 67 w 107"/>
                    <a:gd name="T67" fmla="*/ 111 h 151"/>
                    <a:gd name="T68" fmla="*/ 107 w 107"/>
                    <a:gd name="T69" fmla="*/ 132 h 151"/>
                    <a:gd name="T70" fmla="*/ 103 w 107"/>
                    <a:gd name="T71" fmla="*/ 129 h 151"/>
                    <a:gd name="T72" fmla="*/ 98 w 107"/>
                    <a:gd name="T73" fmla="*/ 125 h 151"/>
                    <a:gd name="T74" fmla="*/ 94 w 107"/>
                    <a:gd name="T75" fmla="*/ 121 h 151"/>
                    <a:gd name="T76" fmla="*/ 89 w 107"/>
                    <a:gd name="T77" fmla="*/ 116 h 151"/>
                    <a:gd name="T78" fmla="*/ 85 w 107"/>
                    <a:gd name="T79" fmla="*/ 111 h 151"/>
                    <a:gd name="T80" fmla="*/ 81 w 107"/>
                    <a:gd name="T81" fmla="*/ 106 h 151"/>
                    <a:gd name="T82" fmla="*/ 80 w 107"/>
                    <a:gd name="T83" fmla="*/ 100 h 151"/>
                    <a:gd name="T84" fmla="*/ 80 w 107"/>
                    <a:gd name="T85" fmla="*/ 94 h 151"/>
                    <a:gd name="T86" fmla="*/ 81 w 107"/>
                    <a:gd name="T87" fmla="*/ 90 h 151"/>
                    <a:gd name="T88" fmla="*/ 83 w 107"/>
                    <a:gd name="T89" fmla="*/ 82 h 151"/>
                    <a:gd name="T90" fmla="*/ 81 w 107"/>
                    <a:gd name="T91" fmla="*/ 76 h 151"/>
                    <a:gd name="T92" fmla="*/ 78 w 107"/>
                    <a:gd name="T93" fmla="*/ 73 h 151"/>
                    <a:gd name="T94" fmla="*/ 73 w 107"/>
                    <a:gd name="T95" fmla="*/ 70 h 151"/>
                    <a:gd name="T96" fmla="*/ 69 w 107"/>
                    <a:gd name="T97" fmla="*/ 69 h 151"/>
                    <a:gd name="T98" fmla="*/ 62 w 107"/>
                    <a:gd name="T99" fmla="*/ 67 h 151"/>
                    <a:gd name="T100" fmla="*/ 57 w 107"/>
                    <a:gd name="T101" fmla="*/ 67 h 151"/>
                    <a:gd name="T102" fmla="*/ 52 w 107"/>
                    <a:gd name="T103" fmla="*/ 68 h 151"/>
                    <a:gd name="T104" fmla="*/ 47 w 107"/>
                    <a:gd name="T105" fmla="*/ 70 h 151"/>
                    <a:gd name="T106" fmla="*/ 43 w 107"/>
                    <a:gd name="T107" fmla="*/ 74 h 151"/>
                    <a:gd name="T108" fmla="*/ 15 w 107"/>
                    <a:gd name="T109" fmla="*/ 34 h 151"/>
                    <a:gd name="T110" fmla="*/ 20 w 107"/>
                    <a:gd name="T111" fmla="*/ 29 h 151"/>
                    <a:gd name="T112" fmla="*/ 22 w 107"/>
                    <a:gd name="T113" fmla="*/ 24 h 151"/>
                    <a:gd name="T114" fmla="*/ 23 w 107"/>
                    <a:gd name="T115" fmla="*/ 18 h 151"/>
                    <a:gd name="T116" fmla="*/ 22 w 107"/>
                    <a:gd name="T117" fmla="*/ 12 h 151"/>
                    <a:gd name="T118" fmla="*/ 20 w 107"/>
                    <a:gd name="T119" fmla="*/ 6 h 151"/>
                    <a:gd name="T120" fmla="*/ 18 w 107"/>
                    <a:gd name="T121" fmla="*/ 2 h 151"/>
                    <a:gd name="T122" fmla="*/ 0 w 107"/>
                    <a:gd name="T123" fmla="*/ 4 h 15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07"/>
                    <a:gd name="T187" fmla="*/ 0 h 151"/>
                    <a:gd name="T188" fmla="*/ 107 w 107"/>
                    <a:gd name="T189" fmla="*/ 151 h 15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07" h="151">
                      <a:moveTo>
                        <a:pt x="0" y="4"/>
                      </a:moveTo>
                      <a:lnTo>
                        <a:pt x="1" y="5"/>
                      </a:lnTo>
                      <a:lnTo>
                        <a:pt x="1" y="6"/>
                      </a:lnTo>
                      <a:lnTo>
                        <a:pt x="2" y="7"/>
                      </a:lnTo>
                      <a:lnTo>
                        <a:pt x="3" y="8"/>
                      </a:lnTo>
                      <a:lnTo>
                        <a:pt x="4" y="10"/>
                      </a:lnTo>
                      <a:lnTo>
                        <a:pt x="5" y="11"/>
                      </a:lnTo>
                      <a:lnTo>
                        <a:pt x="7" y="13"/>
                      </a:lnTo>
                      <a:lnTo>
                        <a:pt x="7" y="15"/>
                      </a:lnTo>
                      <a:lnTo>
                        <a:pt x="8" y="16"/>
                      </a:lnTo>
                      <a:lnTo>
                        <a:pt x="9" y="18"/>
                      </a:lnTo>
                      <a:lnTo>
                        <a:pt x="10" y="20"/>
                      </a:lnTo>
                      <a:lnTo>
                        <a:pt x="11" y="21"/>
                      </a:lnTo>
                      <a:lnTo>
                        <a:pt x="11" y="22"/>
                      </a:lnTo>
                      <a:lnTo>
                        <a:pt x="11" y="24"/>
                      </a:lnTo>
                      <a:lnTo>
                        <a:pt x="11" y="25"/>
                      </a:lnTo>
                      <a:lnTo>
                        <a:pt x="10" y="25"/>
                      </a:lnTo>
                      <a:lnTo>
                        <a:pt x="10" y="26"/>
                      </a:lnTo>
                      <a:lnTo>
                        <a:pt x="8" y="26"/>
                      </a:lnTo>
                      <a:lnTo>
                        <a:pt x="8" y="27"/>
                      </a:lnTo>
                      <a:lnTo>
                        <a:pt x="7" y="28"/>
                      </a:lnTo>
                      <a:lnTo>
                        <a:pt x="6" y="28"/>
                      </a:lnTo>
                      <a:lnTo>
                        <a:pt x="5" y="29"/>
                      </a:lnTo>
                      <a:lnTo>
                        <a:pt x="4" y="30"/>
                      </a:lnTo>
                      <a:lnTo>
                        <a:pt x="2" y="31"/>
                      </a:lnTo>
                      <a:lnTo>
                        <a:pt x="2" y="33"/>
                      </a:lnTo>
                      <a:lnTo>
                        <a:pt x="2" y="34"/>
                      </a:lnTo>
                      <a:lnTo>
                        <a:pt x="2" y="35"/>
                      </a:lnTo>
                      <a:lnTo>
                        <a:pt x="3" y="36"/>
                      </a:lnTo>
                      <a:lnTo>
                        <a:pt x="3" y="37"/>
                      </a:lnTo>
                      <a:lnTo>
                        <a:pt x="4" y="38"/>
                      </a:lnTo>
                      <a:lnTo>
                        <a:pt x="5" y="39"/>
                      </a:lnTo>
                      <a:lnTo>
                        <a:pt x="5" y="41"/>
                      </a:lnTo>
                      <a:lnTo>
                        <a:pt x="5" y="42"/>
                      </a:lnTo>
                      <a:lnTo>
                        <a:pt x="5" y="44"/>
                      </a:lnTo>
                      <a:lnTo>
                        <a:pt x="5" y="46"/>
                      </a:lnTo>
                      <a:lnTo>
                        <a:pt x="6" y="48"/>
                      </a:lnTo>
                      <a:lnTo>
                        <a:pt x="5" y="49"/>
                      </a:lnTo>
                      <a:lnTo>
                        <a:pt x="5" y="51"/>
                      </a:lnTo>
                      <a:lnTo>
                        <a:pt x="5" y="52"/>
                      </a:lnTo>
                      <a:lnTo>
                        <a:pt x="5" y="54"/>
                      </a:lnTo>
                      <a:lnTo>
                        <a:pt x="5" y="55"/>
                      </a:lnTo>
                      <a:lnTo>
                        <a:pt x="5" y="56"/>
                      </a:lnTo>
                      <a:lnTo>
                        <a:pt x="4" y="58"/>
                      </a:lnTo>
                      <a:lnTo>
                        <a:pt x="4" y="59"/>
                      </a:lnTo>
                      <a:lnTo>
                        <a:pt x="4" y="60"/>
                      </a:lnTo>
                      <a:lnTo>
                        <a:pt x="4" y="62"/>
                      </a:lnTo>
                      <a:lnTo>
                        <a:pt x="4" y="63"/>
                      </a:lnTo>
                      <a:lnTo>
                        <a:pt x="5" y="64"/>
                      </a:lnTo>
                      <a:lnTo>
                        <a:pt x="5" y="66"/>
                      </a:lnTo>
                      <a:lnTo>
                        <a:pt x="6" y="66"/>
                      </a:lnTo>
                      <a:lnTo>
                        <a:pt x="7" y="66"/>
                      </a:lnTo>
                      <a:lnTo>
                        <a:pt x="7" y="65"/>
                      </a:lnTo>
                      <a:lnTo>
                        <a:pt x="8" y="65"/>
                      </a:lnTo>
                      <a:lnTo>
                        <a:pt x="10" y="65"/>
                      </a:lnTo>
                      <a:lnTo>
                        <a:pt x="11" y="64"/>
                      </a:lnTo>
                      <a:lnTo>
                        <a:pt x="12" y="63"/>
                      </a:lnTo>
                      <a:lnTo>
                        <a:pt x="13" y="63"/>
                      </a:lnTo>
                      <a:lnTo>
                        <a:pt x="14" y="63"/>
                      </a:lnTo>
                      <a:lnTo>
                        <a:pt x="15" y="63"/>
                      </a:lnTo>
                      <a:lnTo>
                        <a:pt x="16" y="63"/>
                      </a:lnTo>
                      <a:lnTo>
                        <a:pt x="17" y="63"/>
                      </a:lnTo>
                      <a:lnTo>
                        <a:pt x="18" y="63"/>
                      </a:lnTo>
                      <a:lnTo>
                        <a:pt x="19" y="63"/>
                      </a:lnTo>
                      <a:lnTo>
                        <a:pt x="20" y="63"/>
                      </a:lnTo>
                      <a:lnTo>
                        <a:pt x="21" y="63"/>
                      </a:lnTo>
                      <a:lnTo>
                        <a:pt x="23" y="63"/>
                      </a:lnTo>
                      <a:lnTo>
                        <a:pt x="24" y="63"/>
                      </a:lnTo>
                      <a:lnTo>
                        <a:pt x="25" y="64"/>
                      </a:lnTo>
                      <a:lnTo>
                        <a:pt x="26" y="64"/>
                      </a:lnTo>
                      <a:lnTo>
                        <a:pt x="28" y="65"/>
                      </a:lnTo>
                      <a:lnTo>
                        <a:pt x="29" y="66"/>
                      </a:lnTo>
                      <a:lnTo>
                        <a:pt x="30" y="67"/>
                      </a:lnTo>
                      <a:lnTo>
                        <a:pt x="31" y="68"/>
                      </a:lnTo>
                      <a:lnTo>
                        <a:pt x="33" y="70"/>
                      </a:lnTo>
                      <a:lnTo>
                        <a:pt x="34" y="72"/>
                      </a:lnTo>
                      <a:lnTo>
                        <a:pt x="35" y="74"/>
                      </a:lnTo>
                      <a:lnTo>
                        <a:pt x="36" y="76"/>
                      </a:lnTo>
                      <a:lnTo>
                        <a:pt x="37" y="77"/>
                      </a:lnTo>
                      <a:lnTo>
                        <a:pt x="38" y="79"/>
                      </a:lnTo>
                      <a:lnTo>
                        <a:pt x="39" y="81"/>
                      </a:lnTo>
                      <a:lnTo>
                        <a:pt x="39" y="83"/>
                      </a:lnTo>
                      <a:lnTo>
                        <a:pt x="39" y="84"/>
                      </a:lnTo>
                      <a:lnTo>
                        <a:pt x="40" y="85"/>
                      </a:lnTo>
                      <a:lnTo>
                        <a:pt x="40" y="87"/>
                      </a:lnTo>
                      <a:lnTo>
                        <a:pt x="41" y="88"/>
                      </a:lnTo>
                      <a:lnTo>
                        <a:pt x="41" y="90"/>
                      </a:lnTo>
                      <a:lnTo>
                        <a:pt x="42" y="88"/>
                      </a:lnTo>
                      <a:lnTo>
                        <a:pt x="43" y="87"/>
                      </a:lnTo>
                      <a:lnTo>
                        <a:pt x="44" y="86"/>
                      </a:lnTo>
                      <a:lnTo>
                        <a:pt x="45" y="85"/>
                      </a:lnTo>
                      <a:lnTo>
                        <a:pt x="46" y="85"/>
                      </a:lnTo>
                      <a:lnTo>
                        <a:pt x="47" y="84"/>
                      </a:lnTo>
                      <a:lnTo>
                        <a:pt x="49" y="83"/>
                      </a:lnTo>
                      <a:lnTo>
                        <a:pt x="49" y="82"/>
                      </a:lnTo>
                      <a:lnTo>
                        <a:pt x="51" y="82"/>
                      </a:lnTo>
                      <a:lnTo>
                        <a:pt x="52" y="82"/>
                      </a:lnTo>
                      <a:lnTo>
                        <a:pt x="53" y="83"/>
                      </a:lnTo>
                      <a:lnTo>
                        <a:pt x="53" y="84"/>
                      </a:lnTo>
                      <a:lnTo>
                        <a:pt x="53" y="85"/>
                      </a:lnTo>
                      <a:lnTo>
                        <a:pt x="54" y="86"/>
                      </a:lnTo>
                      <a:lnTo>
                        <a:pt x="53" y="88"/>
                      </a:lnTo>
                      <a:lnTo>
                        <a:pt x="53" y="89"/>
                      </a:lnTo>
                      <a:lnTo>
                        <a:pt x="53" y="90"/>
                      </a:lnTo>
                      <a:lnTo>
                        <a:pt x="53" y="92"/>
                      </a:lnTo>
                      <a:lnTo>
                        <a:pt x="52" y="93"/>
                      </a:lnTo>
                      <a:lnTo>
                        <a:pt x="52" y="95"/>
                      </a:lnTo>
                      <a:lnTo>
                        <a:pt x="51" y="96"/>
                      </a:lnTo>
                      <a:lnTo>
                        <a:pt x="51" y="97"/>
                      </a:lnTo>
                      <a:lnTo>
                        <a:pt x="51" y="98"/>
                      </a:lnTo>
                      <a:lnTo>
                        <a:pt x="50" y="100"/>
                      </a:lnTo>
                      <a:lnTo>
                        <a:pt x="50" y="102"/>
                      </a:lnTo>
                      <a:lnTo>
                        <a:pt x="50" y="103"/>
                      </a:lnTo>
                      <a:lnTo>
                        <a:pt x="50" y="104"/>
                      </a:lnTo>
                      <a:lnTo>
                        <a:pt x="51" y="105"/>
                      </a:lnTo>
                      <a:lnTo>
                        <a:pt x="51" y="106"/>
                      </a:lnTo>
                      <a:lnTo>
                        <a:pt x="52" y="106"/>
                      </a:lnTo>
                      <a:lnTo>
                        <a:pt x="53" y="107"/>
                      </a:lnTo>
                      <a:lnTo>
                        <a:pt x="55" y="107"/>
                      </a:lnTo>
                      <a:lnTo>
                        <a:pt x="56" y="108"/>
                      </a:lnTo>
                      <a:lnTo>
                        <a:pt x="57" y="108"/>
                      </a:lnTo>
                      <a:lnTo>
                        <a:pt x="59" y="109"/>
                      </a:lnTo>
                      <a:lnTo>
                        <a:pt x="60" y="109"/>
                      </a:lnTo>
                      <a:lnTo>
                        <a:pt x="62" y="110"/>
                      </a:lnTo>
                      <a:lnTo>
                        <a:pt x="64" y="110"/>
                      </a:lnTo>
                      <a:lnTo>
                        <a:pt x="65" y="110"/>
                      </a:lnTo>
                      <a:lnTo>
                        <a:pt x="66" y="111"/>
                      </a:lnTo>
                      <a:lnTo>
                        <a:pt x="67" y="111"/>
                      </a:lnTo>
                      <a:lnTo>
                        <a:pt x="88" y="151"/>
                      </a:lnTo>
                      <a:lnTo>
                        <a:pt x="107" y="132"/>
                      </a:lnTo>
                      <a:lnTo>
                        <a:pt x="106" y="131"/>
                      </a:lnTo>
                      <a:lnTo>
                        <a:pt x="104" y="129"/>
                      </a:lnTo>
                      <a:lnTo>
                        <a:pt x="103" y="129"/>
                      </a:lnTo>
                      <a:lnTo>
                        <a:pt x="101" y="128"/>
                      </a:lnTo>
                      <a:lnTo>
                        <a:pt x="101" y="127"/>
                      </a:lnTo>
                      <a:lnTo>
                        <a:pt x="99" y="126"/>
                      </a:lnTo>
                      <a:lnTo>
                        <a:pt x="98" y="125"/>
                      </a:lnTo>
                      <a:lnTo>
                        <a:pt x="97" y="124"/>
                      </a:lnTo>
                      <a:lnTo>
                        <a:pt x="96" y="123"/>
                      </a:lnTo>
                      <a:lnTo>
                        <a:pt x="95" y="122"/>
                      </a:lnTo>
                      <a:lnTo>
                        <a:pt x="94" y="121"/>
                      </a:lnTo>
                      <a:lnTo>
                        <a:pt x="93" y="120"/>
                      </a:lnTo>
                      <a:lnTo>
                        <a:pt x="91" y="119"/>
                      </a:lnTo>
                      <a:lnTo>
                        <a:pt x="90" y="117"/>
                      </a:lnTo>
                      <a:lnTo>
                        <a:pt x="89" y="116"/>
                      </a:lnTo>
                      <a:lnTo>
                        <a:pt x="88" y="115"/>
                      </a:lnTo>
                      <a:lnTo>
                        <a:pt x="86" y="114"/>
                      </a:lnTo>
                      <a:lnTo>
                        <a:pt x="85" y="112"/>
                      </a:lnTo>
                      <a:lnTo>
                        <a:pt x="85" y="111"/>
                      </a:lnTo>
                      <a:lnTo>
                        <a:pt x="83" y="109"/>
                      </a:lnTo>
                      <a:lnTo>
                        <a:pt x="83" y="108"/>
                      </a:lnTo>
                      <a:lnTo>
                        <a:pt x="82" y="107"/>
                      </a:lnTo>
                      <a:lnTo>
                        <a:pt x="81" y="106"/>
                      </a:lnTo>
                      <a:lnTo>
                        <a:pt x="81" y="104"/>
                      </a:lnTo>
                      <a:lnTo>
                        <a:pt x="80" y="103"/>
                      </a:lnTo>
                      <a:lnTo>
                        <a:pt x="80" y="101"/>
                      </a:lnTo>
                      <a:lnTo>
                        <a:pt x="80" y="100"/>
                      </a:lnTo>
                      <a:lnTo>
                        <a:pt x="79" y="98"/>
                      </a:lnTo>
                      <a:lnTo>
                        <a:pt x="79" y="97"/>
                      </a:lnTo>
                      <a:lnTo>
                        <a:pt x="79" y="95"/>
                      </a:lnTo>
                      <a:lnTo>
                        <a:pt x="80" y="94"/>
                      </a:lnTo>
                      <a:lnTo>
                        <a:pt x="80" y="93"/>
                      </a:lnTo>
                      <a:lnTo>
                        <a:pt x="80" y="92"/>
                      </a:lnTo>
                      <a:lnTo>
                        <a:pt x="80" y="91"/>
                      </a:lnTo>
                      <a:lnTo>
                        <a:pt x="81" y="90"/>
                      </a:lnTo>
                      <a:lnTo>
                        <a:pt x="81" y="88"/>
                      </a:lnTo>
                      <a:lnTo>
                        <a:pt x="81" y="85"/>
                      </a:lnTo>
                      <a:lnTo>
                        <a:pt x="82" y="84"/>
                      </a:lnTo>
                      <a:lnTo>
                        <a:pt x="83" y="82"/>
                      </a:lnTo>
                      <a:lnTo>
                        <a:pt x="83" y="81"/>
                      </a:lnTo>
                      <a:lnTo>
                        <a:pt x="83" y="79"/>
                      </a:lnTo>
                      <a:lnTo>
                        <a:pt x="82" y="77"/>
                      </a:lnTo>
                      <a:lnTo>
                        <a:pt x="81" y="76"/>
                      </a:lnTo>
                      <a:lnTo>
                        <a:pt x="81" y="75"/>
                      </a:lnTo>
                      <a:lnTo>
                        <a:pt x="80" y="74"/>
                      </a:lnTo>
                      <a:lnTo>
                        <a:pt x="79" y="74"/>
                      </a:lnTo>
                      <a:lnTo>
                        <a:pt x="78" y="73"/>
                      </a:lnTo>
                      <a:lnTo>
                        <a:pt x="77" y="72"/>
                      </a:lnTo>
                      <a:lnTo>
                        <a:pt x="76" y="72"/>
                      </a:lnTo>
                      <a:lnTo>
                        <a:pt x="74" y="71"/>
                      </a:lnTo>
                      <a:lnTo>
                        <a:pt x="73" y="70"/>
                      </a:lnTo>
                      <a:lnTo>
                        <a:pt x="72" y="70"/>
                      </a:lnTo>
                      <a:lnTo>
                        <a:pt x="70" y="69"/>
                      </a:lnTo>
                      <a:lnTo>
                        <a:pt x="69" y="69"/>
                      </a:lnTo>
                      <a:lnTo>
                        <a:pt x="67" y="68"/>
                      </a:lnTo>
                      <a:lnTo>
                        <a:pt x="65" y="68"/>
                      </a:lnTo>
                      <a:lnTo>
                        <a:pt x="64" y="67"/>
                      </a:lnTo>
                      <a:lnTo>
                        <a:pt x="62" y="67"/>
                      </a:lnTo>
                      <a:lnTo>
                        <a:pt x="60" y="67"/>
                      </a:lnTo>
                      <a:lnTo>
                        <a:pt x="59" y="67"/>
                      </a:lnTo>
                      <a:lnTo>
                        <a:pt x="58" y="67"/>
                      </a:lnTo>
                      <a:lnTo>
                        <a:pt x="57" y="67"/>
                      </a:lnTo>
                      <a:lnTo>
                        <a:pt x="55" y="67"/>
                      </a:lnTo>
                      <a:lnTo>
                        <a:pt x="54" y="67"/>
                      </a:lnTo>
                      <a:lnTo>
                        <a:pt x="53" y="68"/>
                      </a:lnTo>
                      <a:lnTo>
                        <a:pt x="52" y="68"/>
                      </a:lnTo>
                      <a:lnTo>
                        <a:pt x="51" y="68"/>
                      </a:lnTo>
                      <a:lnTo>
                        <a:pt x="50" y="69"/>
                      </a:lnTo>
                      <a:lnTo>
                        <a:pt x="48" y="69"/>
                      </a:lnTo>
                      <a:lnTo>
                        <a:pt x="47" y="70"/>
                      </a:lnTo>
                      <a:lnTo>
                        <a:pt x="45" y="71"/>
                      </a:lnTo>
                      <a:lnTo>
                        <a:pt x="44" y="72"/>
                      </a:lnTo>
                      <a:lnTo>
                        <a:pt x="43" y="74"/>
                      </a:lnTo>
                      <a:lnTo>
                        <a:pt x="28" y="57"/>
                      </a:lnTo>
                      <a:lnTo>
                        <a:pt x="13" y="35"/>
                      </a:lnTo>
                      <a:lnTo>
                        <a:pt x="14" y="34"/>
                      </a:lnTo>
                      <a:lnTo>
                        <a:pt x="15" y="34"/>
                      </a:lnTo>
                      <a:lnTo>
                        <a:pt x="16" y="33"/>
                      </a:lnTo>
                      <a:lnTo>
                        <a:pt x="18" y="31"/>
                      </a:lnTo>
                      <a:lnTo>
                        <a:pt x="19" y="30"/>
                      </a:lnTo>
                      <a:lnTo>
                        <a:pt x="20" y="29"/>
                      </a:lnTo>
                      <a:lnTo>
                        <a:pt x="21" y="28"/>
                      </a:lnTo>
                      <a:lnTo>
                        <a:pt x="21" y="27"/>
                      </a:lnTo>
                      <a:lnTo>
                        <a:pt x="22" y="25"/>
                      </a:lnTo>
                      <a:lnTo>
                        <a:pt x="22" y="24"/>
                      </a:lnTo>
                      <a:lnTo>
                        <a:pt x="23" y="22"/>
                      </a:lnTo>
                      <a:lnTo>
                        <a:pt x="23" y="21"/>
                      </a:lnTo>
                      <a:lnTo>
                        <a:pt x="23" y="19"/>
                      </a:lnTo>
                      <a:lnTo>
                        <a:pt x="23" y="18"/>
                      </a:lnTo>
                      <a:lnTo>
                        <a:pt x="22" y="16"/>
                      </a:lnTo>
                      <a:lnTo>
                        <a:pt x="22" y="15"/>
                      </a:lnTo>
                      <a:lnTo>
                        <a:pt x="22" y="13"/>
                      </a:lnTo>
                      <a:lnTo>
                        <a:pt x="22" y="12"/>
                      </a:lnTo>
                      <a:lnTo>
                        <a:pt x="21" y="10"/>
                      </a:lnTo>
                      <a:lnTo>
                        <a:pt x="21" y="9"/>
                      </a:lnTo>
                      <a:lnTo>
                        <a:pt x="21" y="7"/>
                      </a:lnTo>
                      <a:lnTo>
                        <a:pt x="20" y="6"/>
                      </a:lnTo>
                      <a:lnTo>
                        <a:pt x="20" y="5"/>
                      </a:lnTo>
                      <a:lnTo>
                        <a:pt x="19" y="4"/>
                      </a:lnTo>
                      <a:lnTo>
                        <a:pt x="18" y="3"/>
                      </a:lnTo>
                      <a:lnTo>
                        <a:pt x="18" y="2"/>
                      </a:lnTo>
                      <a:lnTo>
                        <a:pt x="17" y="1"/>
                      </a:lnTo>
                      <a:lnTo>
                        <a:pt x="16" y="0"/>
                      </a:lnTo>
                      <a:lnTo>
                        <a:pt x="0" y="4"/>
                      </a:lnTo>
                      <a:close/>
                    </a:path>
                  </a:pathLst>
                </a:custGeom>
                <a:solidFill>
                  <a:srgbClr val="A82B1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190" name="Freeform 516"/>
                <p:cNvSpPr>
                  <a:spLocks/>
                </p:cNvSpPr>
                <p:nvPr/>
              </p:nvSpPr>
              <p:spPr bwMode="auto">
                <a:xfrm>
                  <a:off x="4710" y="2342"/>
                  <a:ext cx="42" cy="64"/>
                </a:xfrm>
                <a:custGeom>
                  <a:avLst/>
                  <a:gdLst>
                    <a:gd name="T0" fmla="*/ 4 w 42"/>
                    <a:gd name="T1" fmla="*/ 0 h 64"/>
                    <a:gd name="T2" fmla="*/ 6 w 42"/>
                    <a:gd name="T3" fmla="*/ 1 h 64"/>
                    <a:gd name="T4" fmla="*/ 9 w 42"/>
                    <a:gd name="T5" fmla="*/ 2 h 64"/>
                    <a:gd name="T6" fmla="*/ 13 w 42"/>
                    <a:gd name="T7" fmla="*/ 4 h 64"/>
                    <a:gd name="T8" fmla="*/ 17 w 42"/>
                    <a:gd name="T9" fmla="*/ 6 h 64"/>
                    <a:gd name="T10" fmla="*/ 22 w 42"/>
                    <a:gd name="T11" fmla="*/ 9 h 64"/>
                    <a:gd name="T12" fmla="*/ 27 w 42"/>
                    <a:gd name="T13" fmla="*/ 12 h 64"/>
                    <a:gd name="T14" fmla="*/ 31 w 42"/>
                    <a:gd name="T15" fmla="*/ 17 h 64"/>
                    <a:gd name="T16" fmla="*/ 35 w 42"/>
                    <a:gd name="T17" fmla="*/ 22 h 64"/>
                    <a:gd name="T18" fmla="*/ 38 w 42"/>
                    <a:gd name="T19" fmla="*/ 27 h 64"/>
                    <a:gd name="T20" fmla="*/ 40 w 42"/>
                    <a:gd name="T21" fmla="*/ 30 h 64"/>
                    <a:gd name="T22" fmla="*/ 41 w 42"/>
                    <a:gd name="T23" fmla="*/ 37 h 64"/>
                    <a:gd name="T24" fmla="*/ 42 w 42"/>
                    <a:gd name="T25" fmla="*/ 42 h 64"/>
                    <a:gd name="T26" fmla="*/ 42 w 42"/>
                    <a:gd name="T27" fmla="*/ 47 h 64"/>
                    <a:gd name="T28" fmla="*/ 41 w 42"/>
                    <a:gd name="T29" fmla="*/ 51 h 64"/>
                    <a:gd name="T30" fmla="*/ 39 w 42"/>
                    <a:gd name="T31" fmla="*/ 54 h 64"/>
                    <a:gd name="T32" fmla="*/ 35 w 42"/>
                    <a:gd name="T33" fmla="*/ 58 h 64"/>
                    <a:gd name="T34" fmla="*/ 30 w 42"/>
                    <a:gd name="T35" fmla="*/ 61 h 64"/>
                    <a:gd name="T36" fmla="*/ 27 w 42"/>
                    <a:gd name="T37" fmla="*/ 62 h 64"/>
                    <a:gd name="T38" fmla="*/ 24 w 42"/>
                    <a:gd name="T39" fmla="*/ 63 h 64"/>
                    <a:gd name="T40" fmla="*/ 21 w 42"/>
                    <a:gd name="T41" fmla="*/ 64 h 64"/>
                    <a:gd name="T42" fmla="*/ 17 w 42"/>
                    <a:gd name="T43" fmla="*/ 64 h 64"/>
                    <a:gd name="T44" fmla="*/ 14 w 42"/>
                    <a:gd name="T45" fmla="*/ 64 h 64"/>
                    <a:gd name="T46" fmla="*/ 11 w 42"/>
                    <a:gd name="T47" fmla="*/ 64 h 64"/>
                    <a:gd name="T48" fmla="*/ 10 w 42"/>
                    <a:gd name="T49" fmla="*/ 63 h 64"/>
                    <a:gd name="T50" fmla="*/ 9 w 42"/>
                    <a:gd name="T51" fmla="*/ 59 h 64"/>
                    <a:gd name="T52" fmla="*/ 12 w 42"/>
                    <a:gd name="T53" fmla="*/ 55 h 64"/>
                    <a:gd name="T54" fmla="*/ 15 w 42"/>
                    <a:gd name="T55" fmla="*/ 51 h 64"/>
                    <a:gd name="T56" fmla="*/ 18 w 42"/>
                    <a:gd name="T57" fmla="*/ 50 h 64"/>
                    <a:gd name="T58" fmla="*/ 21 w 42"/>
                    <a:gd name="T59" fmla="*/ 50 h 64"/>
                    <a:gd name="T60" fmla="*/ 25 w 42"/>
                    <a:gd name="T61" fmla="*/ 50 h 64"/>
                    <a:gd name="T62" fmla="*/ 30 w 42"/>
                    <a:gd name="T63" fmla="*/ 52 h 64"/>
                    <a:gd name="T64" fmla="*/ 34 w 42"/>
                    <a:gd name="T65" fmla="*/ 53 h 64"/>
                    <a:gd name="T66" fmla="*/ 36 w 42"/>
                    <a:gd name="T67" fmla="*/ 50 h 64"/>
                    <a:gd name="T68" fmla="*/ 38 w 42"/>
                    <a:gd name="T69" fmla="*/ 47 h 64"/>
                    <a:gd name="T70" fmla="*/ 37 w 42"/>
                    <a:gd name="T71" fmla="*/ 43 h 64"/>
                    <a:gd name="T72" fmla="*/ 36 w 42"/>
                    <a:gd name="T73" fmla="*/ 38 h 64"/>
                    <a:gd name="T74" fmla="*/ 33 w 42"/>
                    <a:gd name="T75" fmla="*/ 32 h 64"/>
                    <a:gd name="T76" fmla="*/ 30 w 42"/>
                    <a:gd name="T77" fmla="*/ 26 h 64"/>
                    <a:gd name="T78" fmla="*/ 26 w 42"/>
                    <a:gd name="T79" fmla="*/ 20 h 64"/>
                    <a:gd name="T80" fmla="*/ 22 w 42"/>
                    <a:gd name="T81" fmla="*/ 15 h 64"/>
                    <a:gd name="T82" fmla="*/ 17 w 42"/>
                    <a:gd name="T83" fmla="*/ 12 h 64"/>
                    <a:gd name="T84" fmla="*/ 14 w 42"/>
                    <a:gd name="T85" fmla="*/ 11 h 64"/>
                    <a:gd name="T86" fmla="*/ 11 w 42"/>
                    <a:gd name="T87" fmla="*/ 10 h 64"/>
                    <a:gd name="T88" fmla="*/ 7 w 42"/>
                    <a:gd name="T89" fmla="*/ 8 h 64"/>
                    <a:gd name="T90" fmla="*/ 4 w 42"/>
                    <a:gd name="T91" fmla="*/ 7 h 64"/>
                    <a:gd name="T92" fmla="*/ 1 w 42"/>
                    <a:gd name="T93" fmla="*/ 4 h 64"/>
                    <a:gd name="T94" fmla="*/ 1 w 42"/>
                    <a:gd name="T95" fmla="*/ 1 h 64"/>
                    <a:gd name="T96" fmla="*/ 3 w 42"/>
                    <a:gd name="T97" fmla="*/ 0 h 64"/>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42"/>
                    <a:gd name="T148" fmla="*/ 0 h 64"/>
                    <a:gd name="T149" fmla="*/ 42 w 42"/>
                    <a:gd name="T150" fmla="*/ 64 h 64"/>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42" h="64">
                      <a:moveTo>
                        <a:pt x="3" y="0"/>
                      </a:moveTo>
                      <a:lnTo>
                        <a:pt x="3" y="0"/>
                      </a:lnTo>
                      <a:lnTo>
                        <a:pt x="4" y="0"/>
                      </a:lnTo>
                      <a:lnTo>
                        <a:pt x="5" y="1"/>
                      </a:lnTo>
                      <a:lnTo>
                        <a:pt x="6" y="1"/>
                      </a:lnTo>
                      <a:lnTo>
                        <a:pt x="7" y="1"/>
                      </a:lnTo>
                      <a:lnTo>
                        <a:pt x="8" y="1"/>
                      </a:lnTo>
                      <a:lnTo>
                        <a:pt x="9" y="2"/>
                      </a:lnTo>
                      <a:lnTo>
                        <a:pt x="10" y="2"/>
                      </a:lnTo>
                      <a:lnTo>
                        <a:pt x="12" y="3"/>
                      </a:lnTo>
                      <a:lnTo>
                        <a:pt x="13" y="4"/>
                      </a:lnTo>
                      <a:lnTo>
                        <a:pt x="14" y="4"/>
                      </a:lnTo>
                      <a:lnTo>
                        <a:pt x="16" y="5"/>
                      </a:lnTo>
                      <a:lnTo>
                        <a:pt x="17" y="6"/>
                      </a:lnTo>
                      <a:lnTo>
                        <a:pt x="19" y="7"/>
                      </a:lnTo>
                      <a:lnTo>
                        <a:pt x="20" y="8"/>
                      </a:lnTo>
                      <a:lnTo>
                        <a:pt x="22" y="9"/>
                      </a:lnTo>
                      <a:lnTo>
                        <a:pt x="23" y="10"/>
                      </a:lnTo>
                      <a:lnTo>
                        <a:pt x="25" y="11"/>
                      </a:lnTo>
                      <a:lnTo>
                        <a:pt x="27" y="12"/>
                      </a:lnTo>
                      <a:lnTo>
                        <a:pt x="28" y="14"/>
                      </a:lnTo>
                      <a:lnTo>
                        <a:pt x="30" y="15"/>
                      </a:lnTo>
                      <a:lnTo>
                        <a:pt x="31" y="17"/>
                      </a:lnTo>
                      <a:lnTo>
                        <a:pt x="32" y="18"/>
                      </a:lnTo>
                      <a:lnTo>
                        <a:pt x="33" y="20"/>
                      </a:lnTo>
                      <a:lnTo>
                        <a:pt x="35" y="22"/>
                      </a:lnTo>
                      <a:lnTo>
                        <a:pt x="36" y="24"/>
                      </a:lnTo>
                      <a:lnTo>
                        <a:pt x="38" y="26"/>
                      </a:lnTo>
                      <a:lnTo>
                        <a:pt x="38" y="27"/>
                      </a:lnTo>
                      <a:lnTo>
                        <a:pt x="38" y="28"/>
                      </a:lnTo>
                      <a:lnTo>
                        <a:pt x="39" y="30"/>
                      </a:lnTo>
                      <a:lnTo>
                        <a:pt x="40" y="30"/>
                      </a:lnTo>
                      <a:lnTo>
                        <a:pt x="40" y="33"/>
                      </a:lnTo>
                      <a:lnTo>
                        <a:pt x="41" y="35"/>
                      </a:lnTo>
                      <a:lnTo>
                        <a:pt x="41" y="37"/>
                      </a:lnTo>
                      <a:lnTo>
                        <a:pt x="42" y="39"/>
                      </a:lnTo>
                      <a:lnTo>
                        <a:pt x="42" y="41"/>
                      </a:lnTo>
                      <a:lnTo>
                        <a:pt x="42" y="42"/>
                      </a:lnTo>
                      <a:lnTo>
                        <a:pt x="42" y="44"/>
                      </a:lnTo>
                      <a:lnTo>
                        <a:pt x="42" y="46"/>
                      </a:lnTo>
                      <a:lnTo>
                        <a:pt x="42" y="47"/>
                      </a:lnTo>
                      <a:lnTo>
                        <a:pt x="41" y="48"/>
                      </a:lnTo>
                      <a:lnTo>
                        <a:pt x="41" y="50"/>
                      </a:lnTo>
                      <a:lnTo>
                        <a:pt x="41" y="51"/>
                      </a:lnTo>
                      <a:lnTo>
                        <a:pt x="40" y="52"/>
                      </a:lnTo>
                      <a:lnTo>
                        <a:pt x="40" y="53"/>
                      </a:lnTo>
                      <a:lnTo>
                        <a:pt x="39" y="54"/>
                      </a:lnTo>
                      <a:lnTo>
                        <a:pt x="38" y="55"/>
                      </a:lnTo>
                      <a:lnTo>
                        <a:pt x="36" y="57"/>
                      </a:lnTo>
                      <a:lnTo>
                        <a:pt x="35" y="58"/>
                      </a:lnTo>
                      <a:lnTo>
                        <a:pt x="33" y="59"/>
                      </a:lnTo>
                      <a:lnTo>
                        <a:pt x="32" y="60"/>
                      </a:lnTo>
                      <a:lnTo>
                        <a:pt x="30" y="61"/>
                      </a:lnTo>
                      <a:lnTo>
                        <a:pt x="29" y="61"/>
                      </a:lnTo>
                      <a:lnTo>
                        <a:pt x="28" y="62"/>
                      </a:lnTo>
                      <a:lnTo>
                        <a:pt x="27" y="62"/>
                      </a:lnTo>
                      <a:lnTo>
                        <a:pt x="26" y="62"/>
                      </a:lnTo>
                      <a:lnTo>
                        <a:pt x="25" y="63"/>
                      </a:lnTo>
                      <a:lnTo>
                        <a:pt x="24" y="63"/>
                      </a:lnTo>
                      <a:lnTo>
                        <a:pt x="23" y="63"/>
                      </a:lnTo>
                      <a:lnTo>
                        <a:pt x="22" y="63"/>
                      </a:lnTo>
                      <a:lnTo>
                        <a:pt x="21" y="64"/>
                      </a:lnTo>
                      <a:lnTo>
                        <a:pt x="20" y="64"/>
                      </a:lnTo>
                      <a:lnTo>
                        <a:pt x="18" y="64"/>
                      </a:lnTo>
                      <a:lnTo>
                        <a:pt x="17" y="64"/>
                      </a:lnTo>
                      <a:lnTo>
                        <a:pt x="16" y="64"/>
                      </a:lnTo>
                      <a:lnTo>
                        <a:pt x="15" y="64"/>
                      </a:lnTo>
                      <a:lnTo>
                        <a:pt x="14" y="64"/>
                      </a:lnTo>
                      <a:lnTo>
                        <a:pt x="13" y="64"/>
                      </a:lnTo>
                      <a:lnTo>
                        <a:pt x="12" y="64"/>
                      </a:lnTo>
                      <a:lnTo>
                        <a:pt x="11" y="64"/>
                      </a:lnTo>
                      <a:lnTo>
                        <a:pt x="10" y="64"/>
                      </a:lnTo>
                      <a:lnTo>
                        <a:pt x="10" y="63"/>
                      </a:lnTo>
                      <a:lnTo>
                        <a:pt x="9" y="61"/>
                      </a:lnTo>
                      <a:lnTo>
                        <a:pt x="9" y="59"/>
                      </a:lnTo>
                      <a:lnTo>
                        <a:pt x="10" y="58"/>
                      </a:lnTo>
                      <a:lnTo>
                        <a:pt x="11" y="56"/>
                      </a:lnTo>
                      <a:lnTo>
                        <a:pt x="12" y="55"/>
                      </a:lnTo>
                      <a:lnTo>
                        <a:pt x="13" y="53"/>
                      </a:lnTo>
                      <a:lnTo>
                        <a:pt x="14" y="52"/>
                      </a:lnTo>
                      <a:lnTo>
                        <a:pt x="15" y="51"/>
                      </a:lnTo>
                      <a:lnTo>
                        <a:pt x="17" y="50"/>
                      </a:lnTo>
                      <a:lnTo>
                        <a:pt x="18" y="50"/>
                      </a:lnTo>
                      <a:lnTo>
                        <a:pt x="20" y="50"/>
                      </a:lnTo>
                      <a:lnTo>
                        <a:pt x="21" y="50"/>
                      </a:lnTo>
                      <a:lnTo>
                        <a:pt x="22" y="50"/>
                      </a:lnTo>
                      <a:lnTo>
                        <a:pt x="23" y="50"/>
                      </a:lnTo>
                      <a:lnTo>
                        <a:pt x="25" y="50"/>
                      </a:lnTo>
                      <a:lnTo>
                        <a:pt x="27" y="51"/>
                      </a:lnTo>
                      <a:lnTo>
                        <a:pt x="28" y="52"/>
                      </a:lnTo>
                      <a:lnTo>
                        <a:pt x="30" y="52"/>
                      </a:lnTo>
                      <a:lnTo>
                        <a:pt x="31" y="53"/>
                      </a:lnTo>
                      <a:lnTo>
                        <a:pt x="33" y="53"/>
                      </a:lnTo>
                      <a:lnTo>
                        <a:pt x="34" y="53"/>
                      </a:lnTo>
                      <a:lnTo>
                        <a:pt x="35" y="52"/>
                      </a:lnTo>
                      <a:lnTo>
                        <a:pt x="36" y="51"/>
                      </a:lnTo>
                      <a:lnTo>
                        <a:pt x="36" y="50"/>
                      </a:lnTo>
                      <a:lnTo>
                        <a:pt x="37" y="50"/>
                      </a:lnTo>
                      <a:lnTo>
                        <a:pt x="37" y="48"/>
                      </a:lnTo>
                      <a:lnTo>
                        <a:pt x="38" y="47"/>
                      </a:lnTo>
                      <a:lnTo>
                        <a:pt x="38" y="46"/>
                      </a:lnTo>
                      <a:lnTo>
                        <a:pt x="38" y="44"/>
                      </a:lnTo>
                      <a:lnTo>
                        <a:pt x="37" y="43"/>
                      </a:lnTo>
                      <a:lnTo>
                        <a:pt x="37" y="41"/>
                      </a:lnTo>
                      <a:lnTo>
                        <a:pt x="36" y="39"/>
                      </a:lnTo>
                      <a:lnTo>
                        <a:pt x="36" y="38"/>
                      </a:lnTo>
                      <a:lnTo>
                        <a:pt x="35" y="35"/>
                      </a:lnTo>
                      <a:lnTo>
                        <a:pt x="35" y="33"/>
                      </a:lnTo>
                      <a:lnTo>
                        <a:pt x="33" y="32"/>
                      </a:lnTo>
                      <a:lnTo>
                        <a:pt x="33" y="30"/>
                      </a:lnTo>
                      <a:lnTo>
                        <a:pt x="31" y="27"/>
                      </a:lnTo>
                      <a:lnTo>
                        <a:pt x="30" y="26"/>
                      </a:lnTo>
                      <a:lnTo>
                        <a:pt x="29" y="24"/>
                      </a:lnTo>
                      <a:lnTo>
                        <a:pt x="28" y="22"/>
                      </a:lnTo>
                      <a:lnTo>
                        <a:pt x="26" y="20"/>
                      </a:lnTo>
                      <a:lnTo>
                        <a:pt x="25" y="18"/>
                      </a:lnTo>
                      <a:lnTo>
                        <a:pt x="23" y="17"/>
                      </a:lnTo>
                      <a:lnTo>
                        <a:pt x="22" y="15"/>
                      </a:lnTo>
                      <a:lnTo>
                        <a:pt x="20" y="14"/>
                      </a:lnTo>
                      <a:lnTo>
                        <a:pt x="18" y="13"/>
                      </a:lnTo>
                      <a:lnTo>
                        <a:pt x="17" y="12"/>
                      </a:lnTo>
                      <a:lnTo>
                        <a:pt x="16" y="12"/>
                      </a:lnTo>
                      <a:lnTo>
                        <a:pt x="15" y="12"/>
                      </a:lnTo>
                      <a:lnTo>
                        <a:pt x="14" y="11"/>
                      </a:lnTo>
                      <a:lnTo>
                        <a:pt x="13" y="11"/>
                      </a:lnTo>
                      <a:lnTo>
                        <a:pt x="12" y="10"/>
                      </a:lnTo>
                      <a:lnTo>
                        <a:pt x="11" y="10"/>
                      </a:lnTo>
                      <a:lnTo>
                        <a:pt x="10" y="9"/>
                      </a:lnTo>
                      <a:lnTo>
                        <a:pt x="8" y="9"/>
                      </a:lnTo>
                      <a:lnTo>
                        <a:pt x="7" y="8"/>
                      </a:lnTo>
                      <a:lnTo>
                        <a:pt x="5" y="7"/>
                      </a:lnTo>
                      <a:lnTo>
                        <a:pt x="4" y="7"/>
                      </a:lnTo>
                      <a:lnTo>
                        <a:pt x="3" y="6"/>
                      </a:lnTo>
                      <a:lnTo>
                        <a:pt x="1" y="5"/>
                      </a:lnTo>
                      <a:lnTo>
                        <a:pt x="1" y="4"/>
                      </a:lnTo>
                      <a:lnTo>
                        <a:pt x="0" y="3"/>
                      </a:lnTo>
                      <a:lnTo>
                        <a:pt x="1" y="1"/>
                      </a:lnTo>
                      <a:lnTo>
                        <a:pt x="2" y="0"/>
                      </a:lnTo>
                      <a:lnTo>
                        <a:pt x="3" y="0"/>
                      </a:lnTo>
                      <a:close/>
                    </a:path>
                  </a:pathLst>
                </a:custGeom>
                <a:solidFill>
                  <a:srgbClr val="FF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191" name="Freeform 517"/>
                <p:cNvSpPr>
                  <a:spLocks/>
                </p:cNvSpPr>
                <p:nvPr/>
              </p:nvSpPr>
              <p:spPr bwMode="auto">
                <a:xfrm>
                  <a:off x="4688" y="2356"/>
                  <a:ext cx="27" cy="27"/>
                </a:xfrm>
                <a:custGeom>
                  <a:avLst/>
                  <a:gdLst>
                    <a:gd name="T0" fmla="*/ 0 w 27"/>
                    <a:gd name="T1" fmla="*/ 2 h 27"/>
                    <a:gd name="T2" fmla="*/ 0 w 27"/>
                    <a:gd name="T3" fmla="*/ 1 h 27"/>
                    <a:gd name="T4" fmla="*/ 1 w 27"/>
                    <a:gd name="T5" fmla="*/ 1 h 27"/>
                    <a:gd name="T6" fmla="*/ 3 w 27"/>
                    <a:gd name="T7" fmla="*/ 0 h 27"/>
                    <a:gd name="T8" fmla="*/ 5 w 27"/>
                    <a:gd name="T9" fmla="*/ 0 h 27"/>
                    <a:gd name="T10" fmla="*/ 7 w 27"/>
                    <a:gd name="T11" fmla="*/ 0 h 27"/>
                    <a:gd name="T12" fmla="*/ 10 w 27"/>
                    <a:gd name="T13" fmla="*/ 1 h 27"/>
                    <a:gd name="T14" fmla="*/ 12 w 27"/>
                    <a:gd name="T15" fmla="*/ 1 h 27"/>
                    <a:gd name="T16" fmla="*/ 14 w 27"/>
                    <a:gd name="T17" fmla="*/ 2 h 27"/>
                    <a:gd name="T18" fmla="*/ 17 w 27"/>
                    <a:gd name="T19" fmla="*/ 3 h 27"/>
                    <a:gd name="T20" fmla="*/ 19 w 27"/>
                    <a:gd name="T21" fmla="*/ 4 h 27"/>
                    <a:gd name="T22" fmla="*/ 21 w 27"/>
                    <a:gd name="T23" fmla="*/ 6 h 27"/>
                    <a:gd name="T24" fmla="*/ 23 w 27"/>
                    <a:gd name="T25" fmla="*/ 8 h 27"/>
                    <a:gd name="T26" fmla="*/ 25 w 27"/>
                    <a:gd name="T27" fmla="*/ 11 h 27"/>
                    <a:gd name="T28" fmla="*/ 26 w 27"/>
                    <a:gd name="T29" fmla="*/ 14 h 27"/>
                    <a:gd name="T30" fmla="*/ 27 w 27"/>
                    <a:gd name="T31" fmla="*/ 16 h 27"/>
                    <a:gd name="T32" fmla="*/ 27 w 27"/>
                    <a:gd name="T33" fmla="*/ 19 h 27"/>
                    <a:gd name="T34" fmla="*/ 27 w 27"/>
                    <a:gd name="T35" fmla="*/ 21 h 27"/>
                    <a:gd name="T36" fmla="*/ 26 w 27"/>
                    <a:gd name="T37" fmla="*/ 23 h 27"/>
                    <a:gd name="T38" fmla="*/ 24 w 27"/>
                    <a:gd name="T39" fmla="*/ 25 h 27"/>
                    <a:gd name="T40" fmla="*/ 21 w 27"/>
                    <a:gd name="T41" fmla="*/ 27 h 27"/>
                    <a:gd name="T42" fmla="*/ 18 w 27"/>
                    <a:gd name="T43" fmla="*/ 27 h 27"/>
                    <a:gd name="T44" fmla="*/ 15 w 27"/>
                    <a:gd name="T45" fmla="*/ 27 h 27"/>
                    <a:gd name="T46" fmla="*/ 13 w 27"/>
                    <a:gd name="T47" fmla="*/ 26 h 27"/>
                    <a:gd name="T48" fmla="*/ 12 w 27"/>
                    <a:gd name="T49" fmla="*/ 24 h 27"/>
                    <a:gd name="T50" fmla="*/ 12 w 27"/>
                    <a:gd name="T51" fmla="*/ 21 h 27"/>
                    <a:gd name="T52" fmla="*/ 12 w 27"/>
                    <a:gd name="T53" fmla="*/ 17 h 27"/>
                    <a:gd name="T54" fmla="*/ 11 w 27"/>
                    <a:gd name="T55" fmla="*/ 14 h 27"/>
                    <a:gd name="T56" fmla="*/ 9 w 27"/>
                    <a:gd name="T57" fmla="*/ 10 h 27"/>
                    <a:gd name="T58" fmla="*/ 7 w 27"/>
                    <a:gd name="T59" fmla="*/ 7 h 27"/>
                    <a:gd name="T60" fmla="*/ 4 w 27"/>
                    <a:gd name="T61" fmla="*/ 5 h 27"/>
                    <a:gd name="T62" fmla="*/ 1 w 27"/>
                    <a:gd name="T63" fmla="*/ 4 h 27"/>
                    <a:gd name="T64" fmla="*/ 0 w 27"/>
                    <a:gd name="T65" fmla="*/ 3 h 2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7"/>
                    <a:gd name="T100" fmla="*/ 0 h 27"/>
                    <a:gd name="T101" fmla="*/ 27 w 27"/>
                    <a:gd name="T102" fmla="*/ 27 h 2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7" h="27">
                      <a:moveTo>
                        <a:pt x="0" y="3"/>
                      </a:moveTo>
                      <a:lnTo>
                        <a:pt x="0" y="2"/>
                      </a:lnTo>
                      <a:lnTo>
                        <a:pt x="0" y="1"/>
                      </a:lnTo>
                      <a:lnTo>
                        <a:pt x="1" y="1"/>
                      </a:lnTo>
                      <a:lnTo>
                        <a:pt x="2" y="1"/>
                      </a:lnTo>
                      <a:lnTo>
                        <a:pt x="3" y="0"/>
                      </a:lnTo>
                      <a:lnTo>
                        <a:pt x="4" y="0"/>
                      </a:lnTo>
                      <a:lnTo>
                        <a:pt x="5" y="0"/>
                      </a:lnTo>
                      <a:lnTo>
                        <a:pt x="6" y="0"/>
                      </a:lnTo>
                      <a:lnTo>
                        <a:pt x="7" y="0"/>
                      </a:lnTo>
                      <a:lnTo>
                        <a:pt x="9" y="1"/>
                      </a:lnTo>
                      <a:lnTo>
                        <a:pt x="10" y="1"/>
                      </a:lnTo>
                      <a:lnTo>
                        <a:pt x="11" y="1"/>
                      </a:lnTo>
                      <a:lnTo>
                        <a:pt x="12" y="1"/>
                      </a:lnTo>
                      <a:lnTo>
                        <a:pt x="13" y="1"/>
                      </a:lnTo>
                      <a:lnTo>
                        <a:pt x="14" y="2"/>
                      </a:lnTo>
                      <a:lnTo>
                        <a:pt x="16" y="2"/>
                      </a:lnTo>
                      <a:lnTo>
                        <a:pt x="17" y="3"/>
                      </a:lnTo>
                      <a:lnTo>
                        <a:pt x="18" y="4"/>
                      </a:lnTo>
                      <a:lnTo>
                        <a:pt x="19" y="4"/>
                      </a:lnTo>
                      <a:lnTo>
                        <a:pt x="21" y="5"/>
                      </a:lnTo>
                      <a:lnTo>
                        <a:pt x="21" y="6"/>
                      </a:lnTo>
                      <a:lnTo>
                        <a:pt x="23" y="7"/>
                      </a:lnTo>
                      <a:lnTo>
                        <a:pt x="23" y="8"/>
                      </a:lnTo>
                      <a:lnTo>
                        <a:pt x="24" y="9"/>
                      </a:lnTo>
                      <a:lnTo>
                        <a:pt x="25" y="11"/>
                      </a:lnTo>
                      <a:lnTo>
                        <a:pt x="26" y="13"/>
                      </a:lnTo>
                      <a:lnTo>
                        <a:pt x="26" y="14"/>
                      </a:lnTo>
                      <a:lnTo>
                        <a:pt x="27" y="15"/>
                      </a:lnTo>
                      <a:lnTo>
                        <a:pt x="27" y="16"/>
                      </a:lnTo>
                      <a:lnTo>
                        <a:pt x="27" y="18"/>
                      </a:lnTo>
                      <a:lnTo>
                        <a:pt x="27" y="19"/>
                      </a:lnTo>
                      <a:lnTo>
                        <a:pt x="27" y="20"/>
                      </a:lnTo>
                      <a:lnTo>
                        <a:pt x="27" y="21"/>
                      </a:lnTo>
                      <a:lnTo>
                        <a:pt x="27" y="22"/>
                      </a:lnTo>
                      <a:lnTo>
                        <a:pt x="26" y="23"/>
                      </a:lnTo>
                      <a:lnTo>
                        <a:pt x="25" y="24"/>
                      </a:lnTo>
                      <a:lnTo>
                        <a:pt x="24" y="25"/>
                      </a:lnTo>
                      <a:lnTo>
                        <a:pt x="23" y="27"/>
                      </a:lnTo>
                      <a:lnTo>
                        <a:pt x="21" y="27"/>
                      </a:lnTo>
                      <a:lnTo>
                        <a:pt x="20" y="27"/>
                      </a:lnTo>
                      <a:lnTo>
                        <a:pt x="18" y="27"/>
                      </a:lnTo>
                      <a:lnTo>
                        <a:pt x="17" y="27"/>
                      </a:lnTo>
                      <a:lnTo>
                        <a:pt x="15" y="27"/>
                      </a:lnTo>
                      <a:lnTo>
                        <a:pt x="14" y="27"/>
                      </a:lnTo>
                      <a:lnTo>
                        <a:pt x="13" y="26"/>
                      </a:lnTo>
                      <a:lnTo>
                        <a:pt x="12" y="26"/>
                      </a:lnTo>
                      <a:lnTo>
                        <a:pt x="12" y="24"/>
                      </a:lnTo>
                      <a:lnTo>
                        <a:pt x="13" y="22"/>
                      </a:lnTo>
                      <a:lnTo>
                        <a:pt x="12" y="21"/>
                      </a:lnTo>
                      <a:lnTo>
                        <a:pt x="12" y="19"/>
                      </a:lnTo>
                      <a:lnTo>
                        <a:pt x="12" y="17"/>
                      </a:lnTo>
                      <a:lnTo>
                        <a:pt x="11" y="16"/>
                      </a:lnTo>
                      <a:lnTo>
                        <a:pt x="11" y="14"/>
                      </a:lnTo>
                      <a:lnTo>
                        <a:pt x="10" y="12"/>
                      </a:lnTo>
                      <a:lnTo>
                        <a:pt x="9" y="10"/>
                      </a:lnTo>
                      <a:lnTo>
                        <a:pt x="8" y="9"/>
                      </a:lnTo>
                      <a:lnTo>
                        <a:pt x="7" y="7"/>
                      </a:lnTo>
                      <a:lnTo>
                        <a:pt x="6" y="7"/>
                      </a:lnTo>
                      <a:lnTo>
                        <a:pt x="4" y="5"/>
                      </a:lnTo>
                      <a:lnTo>
                        <a:pt x="3" y="4"/>
                      </a:lnTo>
                      <a:lnTo>
                        <a:pt x="1" y="4"/>
                      </a:lnTo>
                      <a:lnTo>
                        <a:pt x="0" y="3"/>
                      </a:lnTo>
                      <a:close/>
                    </a:path>
                  </a:pathLst>
                </a:custGeom>
                <a:solidFill>
                  <a:srgbClr val="FFCC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192" name="Freeform 518"/>
                <p:cNvSpPr>
                  <a:spLocks/>
                </p:cNvSpPr>
                <p:nvPr/>
              </p:nvSpPr>
              <p:spPr bwMode="auto">
                <a:xfrm>
                  <a:off x="4489" y="2271"/>
                  <a:ext cx="350" cy="222"/>
                </a:xfrm>
                <a:custGeom>
                  <a:avLst/>
                  <a:gdLst>
                    <a:gd name="T0" fmla="*/ 29 w 350"/>
                    <a:gd name="T1" fmla="*/ 5 h 222"/>
                    <a:gd name="T2" fmla="*/ 20 w 350"/>
                    <a:gd name="T3" fmla="*/ 14 h 222"/>
                    <a:gd name="T4" fmla="*/ 14 w 350"/>
                    <a:gd name="T5" fmla="*/ 21 h 222"/>
                    <a:gd name="T6" fmla="*/ 10 w 350"/>
                    <a:gd name="T7" fmla="*/ 28 h 222"/>
                    <a:gd name="T8" fmla="*/ 7 w 350"/>
                    <a:gd name="T9" fmla="*/ 37 h 222"/>
                    <a:gd name="T10" fmla="*/ 3 w 350"/>
                    <a:gd name="T11" fmla="*/ 46 h 222"/>
                    <a:gd name="T12" fmla="*/ 1 w 350"/>
                    <a:gd name="T13" fmla="*/ 57 h 222"/>
                    <a:gd name="T14" fmla="*/ 0 w 350"/>
                    <a:gd name="T15" fmla="*/ 70 h 222"/>
                    <a:gd name="T16" fmla="*/ 0 w 350"/>
                    <a:gd name="T17" fmla="*/ 86 h 222"/>
                    <a:gd name="T18" fmla="*/ 5 w 350"/>
                    <a:gd name="T19" fmla="*/ 109 h 222"/>
                    <a:gd name="T20" fmla="*/ 16 w 350"/>
                    <a:gd name="T21" fmla="*/ 131 h 222"/>
                    <a:gd name="T22" fmla="*/ 32 w 350"/>
                    <a:gd name="T23" fmla="*/ 152 h 222"/>
                    <a:gd name="T24" fmla="*/ 52 w 350"/>
                    <a:gd name="T25" fmla="*/ 171 h 222"/>
                    <a:gd name="T26" fmla="*/ 77 w 350"/>
                    <a:gd name="T27" fmla="*/ 188 h 222"/>
                    <a:gd name="T28" fmla="*/ 104 w 350"/>
                    <a:gd name="T29" fmla="*/ 202 h 222"/>
                    <a:gd name="T30" fmla="*/ 134 w 350"/>
                    <a:gd name="T31" fmla="*/ 212 h 222"/>
                    <a:gd name="T32" fmla="*/ 165 w 350"/>
                    <a:gd name="T33" fmla="*/ 219 h 222"/>
                    <a:gd name="T34" fmla="*/ 197 w 350"/>
                    <a:gd name="T35" fmla="*/ 222 h 222"/>
                    <a:gd name="T36" fmla="*/ 229 w 350"/>
                    <a:gd name="T37" fmla="*/ 219 h 222"/>
                    <a:gd name="T38" fmla="*/ 260 w 350"/>
                    <a:gd name="T39" fmla="*/ 213 h 222"/>
                    <a:gd name="T40" fmla="*/ 286 w 350"/>
                    <a:gd name="T41" fmla="*/ 203 h 222"/>
                    <a:gd name="T42" fmla="*/ 307 w 350"/>
                    <a:gd name="T43" fmla="*/ 191 h 222"/>
                    <a:gd name="T44" fmla="*/ 323 w 350"/>
                    <a:gd name="T45" fmla="*/ 178 h 222"/>
                    <a:gd name="T46" fmla="*/ 335 w 350"/>
                    <a:gd name="T47" fmla="*/ 162 h 222"/>
                    <a:gd name="T48" fmla="*/ 344 w 350"/>
                    <a:gd name="T49" fmla="*/ 147 h 222"/>
                    <a:gd name="T50" fmla="*/ 348 w 350"/>
                    <a:gd name="T51" fmla="*/ 132 h 222"/>
                    <a:gd name="T52" fmla="*/ 350 w 350"/>
                    <a:gd name="T53" fmla="*/ 117 h 222"/>
                    <a:gd name="T54" fmla="*/ 350 w 350"/>
                    <a:gd name="T55" fmla="*/ 103 h 222"/>
                    <a:gd name="T56" fmla="*/ 347 w 350"/>
                    <a:gd name="T57" fmla="*/ 90 h 222"/>
                    <a:gd name="T58" fmla="*/ 343 w 350"/>
                    <a:gd name="T59" fmla="*/ 79 h 222"/>
                    <a:gd name="T60" fmla="*/ 338 w 350"/>
                    <a:gd name="T61" fmla="*/ 122 h 222"/>
                    <a:gd name="T62" fmla="*/ 325 w 350"/>
                    <a:gd name="T63" fmla="*/ 139 h 222"/>
                    <a:gd name="T64" fmla="*/ 309 w 350"/>
                    <a:gd name="T65" fmla="*/ 152 h 222"/>
                    <a:gd name="T66" fmla="*/ 292 w 350"/>
                    <a:gd name="T67" fmla="*/ 162 h 222"/>
                    <a:gd name="T68" fmla="*/ 274 w 350"/>
                    <a:gd name="T69" fmla="*/ 170 h 222"/>
                    <a:gd name="T70" fmla="*/ 256 w 350"/>
                    <a:gd name="T71" fmla="*/ 176 h 222"/>
                    <a:gd name="T72" fmla="*/ 238 w 350"/>
                    <a:gd name="T73" fmla="*/ 179 h 222"/>
                    <a:gd name="T74" fmla="*/ 223 w 350"/>
                    <a:gd name="T75" fmla="*/ 180 h 222"/>
                    <a:gd name="T76" fmla="*/ 211 w 350"/>
                    <a:gd name="T77" fmla="*/ 181 h 222"/>
                    <a:gd name="T78" fmla="*/ 202 w 350"/>
                    <a:gd name="T79" fmla="*/ 181 h 222"/>
                    <a:gd name="T80" fmla="*/ 199 w 350"/>
                    <a:gd name="T81" fmla="*/ 181 h 222"/>
                    <a:gd name="T82" fmla="*/ 192 w 350"/>
                    <a:gd name="T83" fmla="*/ 185 h 222"/>
                    <a:gd name="T84" fmla="*/ 185 w 350"/>
                    <a:gd name="T85" fmla="*/ 189 h 222"/>
                    <a:gd name="T86" fmla="*/ 175 w 350"/>
                    <a:gd name="T87" fmla="*/ 194 h 222"/>
                    <a:gd name="T88" fmla="*/ 163 w 350"/>
                    <a:gd name="T89" fmla="*/ 199 h 222"/>
                    <a:gd name="T90" fmla="*/ 151 w 350"/>
                    <a:gd name="T91" fmla="*/ 202 h 222"/>
                    <a:gd name="T92" fmla="*/ 138 w 350"/>
                    <a:gd name="T93" fmla="*/ 205 h 222"/>
                    <a:gd name="T94" fmla="*/ 126 w 350"/>
                    <a:gd name="T95" fmla="*/ 205 h 222"/>
                    <a:gd name="T96" fmla="*/ 115 w 350"/>
                    <a:gd name="T97" fmla="*/ 202 h 222"/>
                    <a:gd name="T98" fmla="*/ 106 w 350"/>
                    <a:gd name="T99" fmla="*/ 196 h 222"/>
                    <a:gd name="T100" fmla="*/ 61 w 350"/>
                    <a:gd name="T101" fmla="*/ 129 h 222"/>
                    <a:gd name="T102" fmla="*/ 66 w 350"/>
                    <a:gd name="T103" fmla="*/ 69 h 222"/>
                    <a:gd name="T104" fmla="*/ 57 w 350"/>
                    <a:gd name="T105" fmla="*/ 66 h 222"/>
                    <a:gd name="T106" fmla="*/ 49 w 350"/>
                    <a:gd name="T107" fmla="*/ 61 h 222"/>
                    <a:gd name="T108" fmla="*/ 43 w 350"/>
                    <a:gd name="T109" fmla="*/ 54 h 222"/>
                    <a:gd name="T110" fmla="*/ 40 w 350"/>
                    <a:gd name="T111" fmla="*/ 48 h 222"/>
                    <a:gd name="T112" fmla="*/ 39 w 350"/>
                    <a:gd name="T113" fmla="*/ 39 h 222"/>
                    <a:gd name="T114" fmla="*/ 43 w 350"/>
                    <a:gd name="T115" fmla="*/ 31 h 222"/>
                    <a:gd name="T116" fmla="*/ 51 w 350"/>
                    <a:gd name="T117" fmla="*/ 23 h 222"/>
                    <a:gd name="T118" fmla="*/ 60 w 350"/>
                    <a:gd name="T119" fmla="*/ 19 h 222"/>
                    <a:gd name="T120" fmla="*/ 69 w 350"/>
                    <a:gd name="T121" fmla="*/ 17 h 222"/>
                    <a:gd name="T122" fmla="*/ 75 w 350"/>
                    <a:gd name="T123" fmla="*/ 16 h 22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350"/>
                    <a:gd name="T187" fmla="*/ 0 h 222"/>
                    <a:gd name="T188" fmla="*/ 350 w 350"/>
                    <a:gd name="T189" fmla="*/ 222 h 22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350" h="222">
                      <a:moveTo>
                        <a:pt x="37" y="0"/>
                      </a:moveTo>
                      <a:lnTo>
                        <a:pt x="36" y="0"/>
                      </a:lnTo>
                      <a:lnTo>
                        <a:pt x="34" y="1"/>
                      </a:lnTo>
                      <a:lnTo>
                        <a:pt x="33" y="2"/>
                      </a:lnTo>
                      <a:lnTo>
                        <a:pt x="31" y="3"/>
                      </a:lnTo>
                      <a:lnTo>
                        <a:pt x="29" y="5"/>
                      </a:lnTo>
                      <a:lnTo>
                        <a:pt x="28" y="6"/>
                      </a:lnTo>
                      <a:lnTo>
                        <a:pt x="26" y="7"/>
                      </a:lnTo>
                      <a:lnTo>
                        <a:pt x="24" y="9"/>
                      </a:lnTo>
                      <a:lnTo>
                        <a:pt x="23" y="10"/>
                      </a:lnTo>
                      <a:lnTo>
                        <a:pt x="21" y="12"/>
                      </a:lnTo>
                      <a:lnTo>
                        <a:pt x="20" y="14"/>
                      </a:lnTo>
                      <a:lnTo>
                        <a:pt x="18" y="16"/>
                      </a:lnTo>
                      <a:lnTo>
                        <a:pt x="17" y="17"/>
                      </a:lnTo>
                      <a:lnTo>
                        <a:pt x="16" y="18"/>
                      </a:lnTo>
                      <a:lnTo>
                        <a:pt x="16" y="19"/>
                      </a:lnTo>
                      <a:lnTo>
                        <a:pt x="15" y="20"/>
                      </a:lnTo>
                      <a:lnTo>
                        <a:pt x="14" y="21"/>
                      </a:lnTo>
                      <a:lnTo>
                        <a:pt x="13" y="22"/>
                      </a:lnTo>
                      <a:lnTo>
                        <a:pt x="13" y="23"/>
                      </a:lnTo>
                      <a:lnTo>
                        <a:pt x="12" y="25"/>
                      </a:lnTo>
                      <a:lnTo>
                        <a:pt x="11" y="26"/>
                      </a:lnTo>
                      <a:lnTo>
                        <a:pt x="11" y="27"/>
                      </a:lnTo>
                      <a:lnTo>
                        <a:pt x="10" y="28"/>
                      </a:lnTo>
                      <a:lnTo>
                        <a:pt x="10" y="30"/>
                      </a:lnTo>
                      <a:lnTo>
                        <a:pt x="9" y="31"/>
                      </a:lnTo>
                      <a:lnTo>
                        <a:pt x="8" y="32"/>
                      </a:lnTo>
                      <a:lnTo>
                        <a:pt x="8" y="34"/>
                      </a:lnTo>
                      <a:lnTo>
                        <a:pt x="7" y="35"/>
                      </a:lnTo>
                      <a:lnTo>
                        <a:pt x="7" y="37"/>
                      </a:lnTo>
                      <a:lnTo>
                        <a:pt x="6" y="38"/>
                      </a:lnTo>
                      <a:lnTo>
                        <a:pt x="5" y="40"/>
                      </a:lnTo>
                      <a:lnTo>
                        <a:pt x="5" y="42"/>
                      </a:lnTo>
                      <a:lnTo>
                        <a:pt x="5" y="43"/>
                      </a:lnTo>
                      <a:lnTo>
                        <a:pt x="4" y="45"/>
                      </a:lnTo>
                      <a:lnTo>
                        <a:pt x="3" y="46"/>
                      </a:lnTo>
                      <a:lnTo>
                        <a:pt x="3" y="49"/>
                      </a:lnTo>
                      <a:lnTo>
                        <a:pt x="3" y="50"/>
                      </a:lnTo>
                      <a:lnTo>
                        <a:pt x="2" y="52"/>
                      </a:lnTo>
                      <a:lnTo>
                        <a:pt x="2" y="54"/>
                      </a:lnTo>
                      <a:lnTo>
                        <a:pt x="2" y="56"/>
                      </a:lnTo>
                      <a:lnTo>
                        <a:pt x="1" y="57"/>
                      </a:lnTo>
                      <a:lnTo>
                        <a:pt x="1" y="60"/>
                      </a:lnTo>
                      <a:lnTo>
                        <a:pt x="1" y="62"/>
                      </a:lnTo>
                      <a:lnTo>
                        <a:pt x="1" y="64"/>
                      </a:lnTo>
                      <a:lnTo>
                        <a:pt x="0" y="66"/>
                      </a:lnTo>
                      <a:lnTo>
                        <a:pt x="0" y="68"/>
                      </a:lnTo>
                      <a:lnTo>
                        <a:pt x="0" y="70"/>
                      </a:lnTo>
                      <a:lnTo>
                        <a:pt x="0" y="73"/>
                      </a:lnTo>
                      <a:lnTo>
                        <a:pt x="0" y="75"/>
                      </a:lnTo>
                      <a:lnTo>
                        <a:pt x="0" y="77"/>
                      </a:lnTo>
                      <a:lnTo>
                        <a:pt x="0" y="80"/>
                      </a:lnTo>
                      <a:lnTo>
                        <a:pt x="0" y="82"/>
                      </a:lnTo>
                      <a:lnTo>
                        <a:pt x="0" y="86"/>
                      </a:lnTo>
                      <a:lnTo>
                        <a:pt x="0" y="90"/>
                      </a:lnTo>
                      <a:lnTo>
                        <a:pt x="1" y="94"/>
                      </a:lnTo>
                      <a:lnTo>
                        <a:pt x="2" y="98"/>
                      </a:lnTo>
                      <a:lnTo>
                        <a:pt x="2" y="101"/>
                      </a:lnTo>
                      <a:lnTo>
                        <a:pt x="3" y="106"/>
                      </a:lnTo>
                      <a:lnTo>
                        <a:pt x="5" y="109"/>
                      </a:lnTo>
                      <a:lnTo>
                        <a:pt x="7" y="113"/>
                      </a:lnTo>
                      <a:lnTo>
                        <a:pt x="8" y="117"/>
                      </a:lnTo>
                      <a:lnTo>
                        <a:pt x="10" y="121"/>
                      </a:lnTo>
                      <a:lnTo>
                        <a:pt x="11" y="124"/>
                      </a:lnTo>
                      <a:lnTo>
                        <a:pt x="13" y="128"/>
                      </a:lnTo>
                      <a:lnTo>
                        <a:pt x="16" y="131"/>
                      </a:lnTo>
                      <a:lnTo>
                        <a:pt x="18" y="135"/>
                      </a:lnTo>
                      <a:lnTo>
                        <a:pt x="21" y="138"/>
                      </a:lnTo>
                      <a:lnTo>
                        <a:pt x="23" y="142"/>
                      </a:lnTo>
                      <a:lnTo>
                        <a:pt x="26" y="146"/>
                      </a:lnTo>
                      <a:lnTo>
                        <a:pt x="29" y="149"/>
                      </a:lnTo>
                      <a:lnTo>
                        <a:pt x="32" y="152"/>
                      </a:lnTo>
                      <a:lnTo>
                        <a:pt x="35" y="155"/>
                      </a:lnTo>
                      <a:lnTo>
                        <a:pt x="38" y="158"/>
                      </a:lnTo>
                      <a:lnTo>
                        <a:pt x="42" y="162"/>
                      </a:lnTo>
                      <a:lnTo>
                        <a:pt x="45" y="165"/>
                      </a:lnTo>
                      <a:lnTo>
                        <a:pt x="49" y="168"/>
                      </a:lnTo>
                      <a:lnTo>
                        <a:pt x="52" y="171"/>
                      </a:lnTo>
                      <a:lnTo>
                        <a:pt x="56" y="174"/>
                      </a:lnTo>
                      <a:lnTo>
                        <a:pt x="60" y="177"/>
                      </a:lnTo>
                      <a:lnTo>
                        <a:pt x="64" y="180"/>
                      </a:lnTo>
                      <a:lnTo>
                        <a:pt x="68" y="183"/>
                      </a:lnTo>
                      <a:lnTo>
                        <a:pt x="72" y="185"/>
                      </a:lnTo>
                      <a:lnTo>
                        <a:pt x="77" y="188"/>
                      </a:lnTo>
                      <a:lnTo>
                        <a:pt x="81" y="190"/>
                      </a:lnTo>
                      <a:lnTo>
                        <a:pt x="85" y="193"/>
                      </a:lnTo>
                      <a:lnTo>
                        <a:pt x="90" y="195"/>
                      </a:lnTo>
                      <a:lnTo>
                        <a:pt x="95" y="197"/>
                      </a:lnTo>
                      <a:lnTo>
                        <a:pt x="99" y="199"/>
                      </a:lnTo>
                      <a:lnTo>
                        <a:pt x="104" y="202"/>
                      </a:lnTo>
                      <a:lnTo>
                        <a:pt x="109" y="203"/>
                      </a:lnTo>
                      <a:lnTo>
                        <a:pt x="114" y="205"/>
                      </a:lnTo>
                      <a:lnTo>
                        <a:pt x="119" y="207"/>
                      </a:lnTo>
                      <a:lnTo>
                        <a:pt x="124" y="209"/>
                      </a:lnTo>
                      <a:lnTo>
                        <a:pt x="129" y="210"/>
                      </a:lnTo>
                      <a:lnTo>
                        <a:pt x="134" y="212"/>
                      </a:lnTo>
                      <a:lnTo>
                        <a:pt x="139" y="213"/>
                      </a:lnTo>
                      <a:lnTo>
                        <a:pt x="144" y="215"/>
                      </a:lnTo>
                      <a:lnTo>
                        <a:pt x="149" y="216"/>
                      </a:lnTo>
                      <a:lnTo>
                        <a:pt x="155" y="217"/>
                      </a:lnTo>
                      <a:lnTo>
                        <a:pt x="160" y="218"/>
                      </a:lnTo>
                      <a:lnTo>
                        <a:pt x="165" y="219"/>
                      </a:lnTo>
                      <a:lnTo>
                        <a:pt x="170" y="219"/>
                      </a:lnTo>
                      <a:lnTo>
                        <a:pt x="176" y="220"/>
                      </a:lnTo>
                      <a:lnTo>
                        <a:pt x="181" y="221"/>
                      </a:lnTo>
                      <a:lnTo>
                        <a:pt x="186" y="221"/>
                      </a:lnTo>
                      <a:lnTo>
                        <a:pt x="192" y="222"/>
                      </a:lnTo>
                      <a:lnTo>
                        <a:pt x="197" y="222"/>
                      </a:lnTo>
                      <a:lnTo>
                        <a:pt x="202" y="222"/>
                      </a:lnTo>
                      <a:lnTo>
                        <a:pt x="208" y="222"/>
                      </a:lnTo>
                      <a:lnTo>
                        <a:pt x="213" y="221"/>
                      </a:lnTo>
                      <a:lnTo>
                        <a:pt x="218" y="221"/>
                      </a:lnTo>
                      <a:lnTo>
                        <a:pt x="224" y="220"/>
                      </a:lnTo>
                      <a:lnTo>
                        <a:pt x="229" y="219"/>
                      </a:lnTo>
                      <a:lnTo>
                        <a:pt x="235" y="219"/>
                      </a:lnTo>
                      <a:lnTo>
                        <a:pt x="240" y="218"/>
                      </a:lnTo>
                      <a:lnTo>
                        <a:pt x="245" y="217"/>
                      </a:lnTo>
                      <a:lnTo>
                        <a:pt x="251" y="216"/>
                      </a:lnTo>
                      <a:lnTo>
                        <a:pt x="255" y="214"/>
                      </a:lnTo>
                      <a:lnTo>
                        <a:pt x="260" y="213"/>
                      </a:lnTo>
                      <a:lnTo>
                        <a:pt x="265" y="212"/>
                      </a:lnTo>
                      <a:lnTo>
                        <a:pt x="269" y="210"/>
                      </a:lnTo>
                      <a:lnTo>
                        <a:pt x="274" y="208"/>
                      </a:lnTo>
                      <a:lnTo>
                        <a:pt x="278" y="207"/>
                      </a:lnTo>
                      <a:lnTo>
                        <a:pt x="282" y="205"/>
                      </a:lnTo>
                      <a:lnTo>
                        <a:pt x="286" y="203"/>
                      </a:lnTo>
                      <a:lnTo>
                        <a:pt x="290" y="201"/>
                      </a:lnTo>
                      <a:lnTo>
                        <a:pt x="293" y="199"/>
                      </a:lnTo>
                      <a:lnTo>
                        <a:pt x="297" y="197"/>
                      </a:lnTo>
                      <a:lnTo>
                        <a:pt x="301" y="195"/>
                      </a:lnTo>
                      <a:lnTo>
                        <a:pt x="304" y="193"/>
                      </a:lnTo>
                      <a:lnTo>
                        <a:pt x="307" y="191"/>
                      </a:lnTo>
                      <a:lnTo>
                        <a:pt x="310" y="189"/>
                      </a:lnTo>
                      <a:lnTo>
                        <a:pt x="313" y="187"/>
                      </a:lnTo>
                      <a:lnTo>
                        <a:pt x="316" y="184"/>
                      </a:lnTo>
                      <a:lnTo>
                        <a:pt x="318" y="182"/>
                      </a:lnTo>
                      <a:lnTo>
                        <a:pt x="321" y="180"/>
                      </a:lnTo>
                      <a:lnTo>
                        <a:pt x="323" y="178"/>
                      </a:lnTo>
                      <a:lnTo>
                        <a:pt x="326" y="175"/>
                      </a:lnTo>
                      <a:lnTo>
                        <a:pt x="327" y="173"/>
                      </a:lnTo>
                      <a:lnTo>
                        <a:pt x="330" y="170"/>
                      </a:lnTo>
                      <a:lnTo>
                        <a:pt x="331" y="167"/>
                      </a:lnTo>
                      <a:lnTo>
                        <a:pt x="333" y="165"/>
                      </a:lnTo>
                      <a:lnTo>
                        <a:pt x="335" y="162"/>
                      </a:lnTo>
                      <a:lnTo>
                        <a:pt x="337" y="160"/>
                      </a:lnTo>
                      <a:lnTo>
                        <a:pt x="338" y="158"/>
                      </a:lnTo>
                      <a:lnTo>
                        <a:pt x="340" y="155"/>
                      </a:lnTo>
                      <a:lnTo>
                        <a:pt x="341" y="153"/>
                      </a:lnTo>
                      <a:lnTo>
                        <a:pt x="342" y="150"/>
                      </a:lnTo>
                      <a:lnTo>
                        <a:pt x="344" y="147"/>
                      </a:lnTo>
                      <a:lnTo>
                        <a:pt x="345" y="145"/>
                      </a:lnTo>
                      <a:lnTo>
                        <a:pt x="345" y="142"/>
                      </a:lnTo>
                      <a:lnTo>
                        <a:pt x="346" y="139"/>
                      </a:lnTo>
                      <a:lnTo>
                        <a:pt x="347" y="137"/>
                      </a:lnTo>
                      <a:lnTo>
                        <a:pt x="348" y="134"/>
                      </a:lnTo>
                      <a:lnTo>
                        <a:pt x="348" y="132"/>
                      </a:lnTo>
                      <a:lnTo>
                        <a:pt x="349" y="129"/>
                      </a:lnTo>
                      <a:lnTo>
                        <a:pt x="349" y="127"/>
                      </a:lnTo>
                      <a:lnTo>
                        <a:pt x="350" y="124"/>
                      </a:lnTo>
                      <a:lnTo>
                        <a:pt x="350" y="121"/>
                      </a:lnTo>
                      <a:lnTo>
                        <a:pt x="350" y="119"/>
                      </a:lnTo>
                      <a:lnTo>
                        <a:pt x="350" y="117"/>
                      </a:lnTo>
                      <a:lnTo>
                        <a:pt x="350" y="114"/>
                      </a:lnTo>
                      <a:lnTo>
                        <a:pt x="350" y="112"/>
                      </a:lnTo>
                      <a:lnTo>
                        <a:pt x="350" y="109"/>
                      </a:lnTo>
                      <a:lnTo>
                        <a:pt x="350" y="107"/>
                      </a:lnTo>
                      <a:lnTo>
                        <a:pt x="350" y="105"/>
                      </a:lnTo>
                      <a:lnTo>
                        <a:pt x="350" y="103"/>
                      </a:lnTo>
                      <a:lnTo>
                        <a:pt x="349" y="101"/>
                      </a:lnTo>
                      <a:lnTo>
                        <a:pt x="349" y="98"/>
                      </a:lnTo>
                      <a:lnTo>
                        <a:pt x="349" y="96"/>
                      </a:lnTo>
                      <a:lnTo>
                        <a:pt x="348" y="94"/>
                      </a:lnTo>
                      <a:lnTo>
                        <a:pt x="348" y="92"/>
                      </a:lnTo>
                      <a:lnTo>
                        <a:pt x="347" y="90"/>
                      </a:lnTo>
                      <a:lnTo>
                        <a:pt x="347" y="88"/>
                      </a:lnTo>
                      <a:lnTo>
                        <a:pt x="346" y="86"/>
                      </a:lnTo>
                      <a:lnTo>
                        <a:pt x="345" y="84"/>
                      </a:lnTo>
                      <a:lnTo>
                        <a:pt x="344" y="83"/>
                      </a:lnTo>
                      <a:lnTo>
                        <a:pt x="344" y="81"/>
                      </a:lnTo>
                      <a:lnTo>
                        <a:pt x="343" y="79"/>
                      </a:lnTo>
                      <a:lnTo>
                        <a:pt x="342" y="78"/>
                      </a:lnTo>
                      <a:lnTo>
                        <a:pt x="325" y="79"/>
                      </a:lnTo>
                      <a:lnTo>
                        <a:pt x="343" y="112"/>
                      </a:lnTo>
                      <a:lnTo>
                        <a:pt x="341" y="115"/>
                      </a:lnTo>
                      <a:lnTo>
                        <a:pt x="340" y="119"/>
                      </a:lnTo>
                      <a:lnTo>
                        <a:pt x="338" y="122"/>
                      </a:lnTo>
                      <a:lnTo>
                        <a:pt x="336" y="125"/>
                      </a:lnTo>
                      <a:lnTo>
                        <a:pt x="334" y="128"/>
                      </a:lnTo>
                      <a:lnTo>
                        <a:pt x="332" y="131"/>
                      </a:lnTo>
                      <a:lnTo>
                        <a:pt x="329" y="134"/>
                      </a:lnTo>
                      <a:lnTo>
                        <a:pt x="327" y="137"/>
                      </a:lnTo>
                      <a:lnTo>
                        <a:pt x="325" y="139"/>
                      </a:lnTo>
                      <a:lnTo>
                        <a:pt x="323" y="141"/>
                      </a:lnTo>
                      <a:lnTo>
                        <a:pt x="320" y="144"/>
                      </a:lnTo>
                      <a:lnTo>
                        <a:pt x="318" y="146"/>
                      </a:lnTo>
                      <a:lnTo>
                        <a:pt x="315" y="148"/>
                      </a:lnTo>
                      <a:lnTo>
                        <a:pt x="312" y="150"/>
                      </a:lnTo>
                      <a:lnTo>
                        <a:pt x="309" y="152"/>
                      </a:lnTo>
                      <a:lnTo>
                        <a:pt x="307" y="154"/>
                      </a:lnTo>
                      <a:lnTo>
                        <a:pt x="304" y="156"/>
                      </a:lnTo>
                      <a:lnTo>
                        <a:pt x="301" y="158"/>
                      </a:lnTo>
                      <a:lnTo>
                        <a:pt x="298" y="159"/>
                      </a:lnTo>
                      <a:lnTo>
                        <a:pt x="295" y="161"/>
                      </a:lnTo>
                      <a:lnTo>
                        <a:pt x="292" y="162"/>
                      </a:lnTo>
                      <a:lnTo>
                        <a:pt x="289" y="164"/>
                      </a:lnTo>
                      <a:lnTo>
                        <a:pt x="286" y="165"/>
                      </a:lnTo>
                      <a:lnTo>
                        <a:pt x="283" y="167"/>
                      </a:lnTo>
                      <a:lnTo>
                        <a:pt x="280" y="168"/>
                      </a:lnTo>
                      <a:lnTo>
                        <a:pt x="277" y="169"/>
                      </a:lnTo>
                      <a:lnTo>
                        <a:pt x="274" y="170"/>
                      </a:lnTo>
                      <a:lnTo>
                        <a:pt x="270" y="171"/>
                      </a:lnTo>
                      <a:lnTo>
                        <a:pt x="267" y="172"/>
                      </a:lnTo>
                      <a:lnTo>
                        <a:pt x="264" y="173"/>
                      </a:lnTo>
                      <a:lnTo>
                        <a:pt x="261" y="174"/>
                      </a:lnTo>
                      <a:lnTo>
                        <a:pt x="259" y="175"/>
                      </a:lnTo>
                      <a:lnTo>
                        <a:pt x="256" y="176"/>
                      </a:lnTo>
                      <a:lnTo>
                        <a:pt x="252" y="176"/>
                      </a:lnTo>
                      <a:lnTo>
                        <a:pt x="249" y="176"/>
                      </a:lnTo>
                      <a:lnTo>
                        <a:pt x="247" y="177"/>
                      </a:lnTo>
                      <a:lnTo>
                        <a:pt x="244" y="178"/>
                      </a:lnTo>
                      <a:lnTo>
                        <a:pt x="241" y="178"/>
                      </a:lnTo>
                      <a:lnTo>
                        <a:pt x="238" y="179"/>
                      </a:lnTo>
                      <a:lnTo>
                        <a:pt x="236" y="179"/>
                      </a:lnTo>
                      <a:lnTo>
                        <a:pt x="233" y="179"/>
                      </a:lnTo>
                      <a:lnTo>
                        <a:pt x="230" y="180"/>
                      </a:lnTo>
                      <a:lnTo>
                        <a:pt x="228" y="180"/>
                      </a:lnTo>
                      <a:lnTo>
                        <a:pt x="225" y="180"/>
                      </a:lnTo>
                      <a:lnTo>
                        <a:pt x="223" y="180"/>
                      </a:lnTo>
                      <a:lnTo>
                        <a:pt x="221" y="181"/>
                      </a:lnTo>
                      <a:lnTo>
                        <a:pt x="218" y="181"/>
                      </a:lnTo>
                      <a:lnTo>
                        <a:pt x="217" y="181"/>
                      </a:lnTo>
                      <a:lnTo>
                        <a:pt x="215" y="181"/>
                      </a:lnTo>
                      <a:lnTo>
                        <a:pt x="213" y="181"/>
                      </a:lnTo>
                      <a:lnTo>
                        <a:pt x="211" y="181"/>
                      </a:lnTo>
                      <a:lnTo>
                        <a:pt x="209" y="181"/>
                      </a:lnTo>
                      <a:lnTo>
                        <a:pt x="207" y="181"/>
                      </a:lnTo>
                      <a:lnTo>
                        <a:pt x="206" y="181"/>
                      </a:lnTo>
                      <a:lnTo>
                        <a:pt x="205" y="181"/>
                      </a:lnTo>
                      <a:lnTo>
                        <a:pt x="204" y="181"/>
                      </a:lnTo>
                      <a:lnTo>
                        <a:pt x="202" y="181"/>
                      </a:lnTo>
                      <a:lnTo>
                        <a:pt x="200" y="181"/>
                      </a:lnTo>
                      <a:lnTo>
                        <a:pt x="199" y="181"/>
                      </a:lnTo>
                      <a:lnTo>
                        <a:pt x="198" y="182"/>
                      </a:lnTo>
                      <a:lnTo>
                        <a:pt x="197" y="183"/>
                      </a:lnTo>
                      <a:lnTo>
                        <a:pt x="195" y="184"/>
                      </a:lnTo>
                      <a:lnTo>
                        <a:pt x="194" y="184"/>
                      </a:lnTo>
                      <a:lnTo>
                        <a:pt x="192" y="185"/>
                      </a:lnTo>
                      <a:lnTo>
                        <a:pt x="191" y="186"/>
                      </a:lnTo>
                      <a:lnTo>
                        <a:pt x="190" y="186"/>
                      </a:lnTo>
                      <a:lnTo>
                        <a:pt x="189" y="187"/>
                      </a:lnTo>
                      <a:lnTo>
                        <a:pt x="187" y="187"/>
                      </a:lnTo>
                      <a:lnTo>
                        <a:pt x="186" y="189"/>
                      </a:lnTo>
                      <a:lnTo>
                        <a:pt x="185" y="189"/>
                      </a:lnTo>
                      <a:lnTo>
                        <a:pt x="183" y="190"/>
                      </a:lnTo>
                      <a:lnTo>
                        <a:pt x="182" y="191"/>
                      </a:lnTo>
                      <a:lnTo>
                        <a:pt x="180" y="191"/>
                      </a:lnTo>
                      <a:lnTo>
                        <a:pt x="178" y="192"/>
                      </a:lnTo>
                      <a:lnTo>
                        <a:pt x="176" y="193"/>
                      </a:lnTo>
                      <a:lnTo>
                        <a:pt x="175" y="194"/>
                      </a:lnTo>
                      <a:lnTo>
                        <a:pt x="173" y="195"/>
                      </a:lnTo>
                      <a:lnTo>
                        <a:pt x="171" y="196"/>
                      </a:lnTo>
                      <a:lnTo>
                        <a:pt x="169" y="196"/>
                      </a:lnTo>
                      <a:lnTo>
                        <a:pt x="167" y="197"/>
                      </a:lnTo>
                      <a:lnTo>
                        <a:pt x="165" y="198"/>
                      </a:lnTo>
                      <a:lnTo>
                        <a:pt x="163" y="199"/>
                      </a:lnTo>
                      <a:lnTo>
                        <a:pt x="161" y="199"/>
                      </a:lnTo>
                      <a:lnTo>
                        <a:pt x="159" y="200"/>
                      </a:lnTo>
                      <a:lnTo>
                        <a:pt x="157" y="201"/>
                      </a:lnTo>
                      <a:lnTo>
                        <a:pt x="155" y="201"/>
                      </a:lnTo>
                      <a:lnTo>
                        <a:pt x="153" y="202"/>
                      </a:lnTo>
                      <a:lnTo>
                        <a:pt x="151" y="202"/>
                      </a:lnTo>
                      <a:lnTo>
                        <a:pt x="149" y="203"/>
                      </a:lnTo>
                      <a:lnTo>
                        <a:pt x="147" y="203"/>
                      </a:lnTo>
                      <a:lnTo>
                        <a:pt x="145" y="204"/>
                      </a:lnTo>
                      <a:lnTo>
                        <a:pt x="143" y="205"/>
                      </a:lnTo>
                      <a:lnTo>
                        <a:pt x="140" y="205"/>
                      </a:lnTo>
                      <a:lnTo>
                        <a:pt x="138" y="205"/>
                      </a:lnTo>
                      <a:lnTo>
                        <a:pt x="136" y="205"/>
                      </a:lnTo>
                      <a:lnTo>
                        <a:pt x="134" y="205"/>
                      </a:lnTo>
                      <a:lnTo>
                        <a:pt x="132" y="205"/>
                      </a:lnTo>
                      <a:lnTo>
                        <a:pt x="130" y="205"/>
                      </a:lnTo>
                      <a:lnTo>
                        <a:pt x="128" y="205"/>
                      </a:lnTo>
                      <a:lnTo>
                        <a:pt x="126" y="205"/>
                      </a:lnTo>
                      <a:lnTo>
                        <a:pt x="124" y="205"/>
                      </a:lnTo>
                      <a:lnTo>
                        <a:pt x="122" y="205"/>
                      </a:lnTo>
                      <a:lnTo>
                        <a:pt x="121" y="204"/>
                      </a:lnTo>
                      <a:lnTo>
                        <a:pt x="119" y="204"/>
                      </a:lnTo>
                      <a:lnTo>
                        <a:pt x="117" y="203"/>
                      </a:lnTo>
                      <a:lnTo>
                        <a:pt x="115" y="202"/>
                      </a:lnTo>
                      <a:lnTo>
                        <a:pt x="114" y="202"/>
                      </a:lnTo>
                      <a:lnTo>
                        <a:pt x="112" y="201"/>
                      </a:lnTo>
                      <a:lnTo>
                        <a:pt x="110" y="200"/>
                      </a:lnTo>
                      <a:lnTo>
                        <a:pt x="109" y="199"/>
                      </a:lnTo>
                      <a:lnTo>
                        <a:pt x="107" y="197"/>
                      </a:lnTo>
                      <a:lnTo>
                        <a:pt x="106" y="196"/>
                      </a:lnTo>
                      <a:lnTo>
                        <a:pt x="105" y="195"/>
                      </a:lnTo>
                      <a:lnTo>
                        <a:pt x="103" y="193"/>
                      </a:lnTo>
                      <a:lnTo>
                        <a:pt x="102" y="191"/>
                      </a:lnTo>
                      <a:lnTo>
                        <a:pt x="101" y="190"/>
                      </a:lnTo>
                      <a:lnTo>
                        <a:pt x="100" y="188"/>
                      </a:lnTo>
                      <a:lnTo>
                        <a:pt x="61" y="129"/>
                      </a:lnTo>
                      <a:lnTo>
                        <a:pt x="36" y="119"/>
                      </a:lnTo>
                      <a:lnTo>
                        <a:pt x="31" y="86"/>
                      </a:lnTo>
                      <a:lnTo>
                        <a:pt x="66" y="76"/>
                      </a:lnTo>
                      <a:lnTo>
                        <a:pt x="68" y="70"/>
                      </a:lnTo>
                      <a:lnTo>
                        <a:pt x="67" y="69"/>
                      </a:lnTo>
                      <a:lnTo>
                        <a:pt x="66" y="69"/>
                      </a:lnTo>
                      <a:lnTo>
                        <a:pt x="65" y="69"/>
                      </a:lnTo>
                      <a:lnTo>
                        <a:pt x="64" y="69"/>
                      </a:lnTo>
                      <a:lnTo>
                        <a:pt x="62" y="68"/>
                      </a:lnTo>
                      <a:lnTo>
                        <a:pt x="61" y="68"/>
                      </a:lnTo>
                      <a:lnTo>
                        <a:pt x="59" y="67"/>
                      </a:lnTo>
                      <a:lnTo>
                        <a:pt x="57" y="66"/>
                      </a:lnTo>
                      <a:lnTo>
                        <a:pt x="56" y="65"/>
                      </a:lnTo>
                      <a:lnTo>
                        <a:pt x="55" y="65"/>
                      </a:lnTo>
                      <a:lnTo>
                        <a:pt x="53" y="64"/>
                      </a:lnTo>
                      <a:lnTo>
                        <a:pt x="52" y="63"/>
                      </a:lnTo>
                      <a:lnTo>
                        <a:pt x="50" y="62"/>
                      </a:lnTo>
                      <a:lnTo>
                        <a:pt x="49" y="61"/>
                      </a:lnTo>
                      <a:lnTo>
                        <a:pt x="48" y="60"/>
                      </a:lnTo>
                      <a:lnTo>
                        <a:pt x="47" y="59"/>
                      </a:lnTo>
                      <a:lnTo>
                        <a:pt x="46" y="57"/>
                      </a:lnTo>
                      <a:lnTo>
                        <a:pt x="45" y="57"/>
                      </a:lnTo>
                      <a:lnTo>
                        <a:pt x="44" y="55"/>
                      </a:lnTo>
                      <a:lnTo>
                        <a:pt x="43" y="54"/>
                      </a:lnTo>
                      <a:lnTo>
                        <a:pt x="42" y="53"/>
                      </a:lnTo>
                      <a:lnTo>
                        <a:pt x="42" y="52"/>
                      </a:lnTo>
                      <a:lnTo>
                        <a:pt x="41" y="51"/>
                      </a:lnTo>
                      <a:lnTo>
                        <a:pt x="41" y="50"/>
                      </a:lnTo>
                      <a:lnTo>
                        <a:pt x="40" y="49"/>
                      </a:lnTo>
                      <a:lnTo>
                        <a:pt x="40" y="48"/>
                      </a:lnTo>
                      <a:lnTo>
                        <a:pt x="39" y="46"/>
                      </a:lnTo>
                      <a:lnTo>
                        <a:pt x="39" y="45"/>
                      </a:lnTo>
                      <a:lnTo>
                        <a:pt x="39" y="44"/>
                      </a:lnTo>
                      <a:lnTo>
                        <a:pt x="39" y="43"/>
                      </a:lnTo>
                      <a:lnTo>
                        <a:pt x="39" y="41"/>
                      </a:lnTo>
                      <a:lnTo>
                        <a:pt x="39" y="39"/>
                      </a:lnTo>
                      <a:lnTo>
                        <a:pt x="39" y="38"/>
                      </a:lnTo>
                      <a:lnTo>
                        <a:pt x="40" y="37"/>
                      </a:lnTo>
                      <a:lnTo>
                        <a:pt x="40" y="36"/>
                      </a:lnTo>
                      <a:lnTo>
                        <a:pt x="41" y="35"/>
                      </a:lnTo>
                      <a:lnTo>
                        <a:pt x="42" y="33"/>
                      </a:lnTo>
                      <a:lnTo>
                        <a:pt x="43" y="31"/>
                      </a:lnTo>
                      <a:lnTo>
                        <a:pt x="44" y="30"/>
                      </a:lnTo>
                      <a:lnTo>
                        <a:pt x="45" y="28"/>
                      </a:lnTo>
                      <a:lnTo>
                        <a:pt x="46" y="27"/>
                      </a:lnTo>
                      <a:lnTo>
                        <a:pt x="48" y="26"/>
                      </a:lnTo>
                      <a:lnTo>
                        <a:pt x="49" y="24"/>
                      </a:lnTo>
                      <a:lnTo>
                        <a:pt x="51" y="23"/>
                      </a:lnTo>
                      <a:lnTo>
                        <a:pt x="52" y="22"/>
                      </a:lnTo>
                      <a:lnTo>
                        <a:pt x="54" y="21"/>
                      </a:lnTo>
                      <a:lnTo>
                        <a:pt x="55" y="21"/>
                      </a:lnTo>
                      <a:lnTo>
                        <a:pt x="57" y="20"/>
                      </a:lnTo>
                      <a:lnTo>
                        <a:pt x="59" y="19"/>
                      </a:lnTo>
                      <a:lnTo>
                        <a:pt x="60" y="19"/>
                      </a:lnTo>
                      <a:lnTo>
                        <a:pt x="62" y="18"/>
                      </a:lnTo>
                      <a:lnTo>
                        <a:pt x="63" y="18"/>
                      </a:lnTo>
                      <a:lnTo>
                        <a:pt x="65" y="17"/>
                      </a:lnTo>
                      <a:lnTo>
                        <a:pt x="67" y="17"/>
                      </a:lnTo>
                      <a:lnTo>
                        <a:pt x="68" y="17"/>
                      </a:lnTo>
                      <a:lnTo>
                        <a:pt x="69" y="17"/>
                      </a:lnTo>
                      <a:lnTo>
                        <a:pt x="70" y="17"/>
                      </a:lnTo>
                      <a:lnTo>
                        <a:pt x="72" y="17"/>
                      </a:lnTo>
                      <a:lnTo>
                        <a:pt x="73" y="17"/>
                      </a:lnTo>
                      <a:lnTo>
                        <a:pt x="73" y="16"/>
                      </a:lnTo>
                      <a:lnTo>
                        <a:pt x="74" y="16"/>
                      </a:lnTo>
                      <a:lnTo>
                        <a:pt x="75" y="16"/>
                      </a:lnTo>
                      <a:lnTo>
                        <a:pt x="76" y="16"/>
                      </a:lnTo>
                      <a:lnTo>
                        <a:pt x="77" y="17"/>
                      </a:lnTo>
                      <a:lnTo>
                        <a:pt x="37" y="0"/>
                      </a:lnTo>
                      <a:close/>
                    </a:path>
                  </a:pathLst>
                </a:custGeom>
                <a:solidFill>
                  <a:srgbClr val="C2D6C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193" name="Freeform 519"/>
                <p:cNvSpPr>
                  <a:spLocks/>
                </p:cNvSpPr>
                <p:nvPr/>
              </p:nvSpPr>
              <p:spPr bwMode="auto">
                <a:xfrm>
                  <a:off x="4738" y="2238"/>
                  <a:ext cx="100" cy="101"/>
                </a:xfrm>
                <a:custGeom>
                  <a:avLst/>
                  <a:gdLst>
                    <a:gd name="T0" fmla="*/ 28 w 100"/>
                    <a:gd name="T1" fmla="*/ 62 h 101"/>
                    <a:gd name="T2" fmla="*/ 33 w 100"/>
                    <a:gd name="T3" fmla="*/ 60 h 101"/>
                    <a:gd name="T4" fmla="*/ 38 w 100"/>
                    <a:gd name="T5" fmla="*/ 58 h 101"/>
                    <a:gd name="T6" fmla="*/ 44 w 100"/>
                    <a:gd name="T7" fmla="*/ 56 h 101"/>
                    <a:gd name="T8" fmla="*/ 50 w 100"/>
                    <a:gd name="T9" fmla="*/ 56 h 101"/>
                    <a:gd name="T10" fmla="*/ 56 w 100"/>
                    <a:gd name="T11" fmla="*/ 56 h 101"/>
                    <a:gd name="T12" fmla="*/ 62 w 100"/>
                    <a:gd name="T13" fmla="*/ 59 h 101"/>
                    <a:gd name="T14" fmla="*/ 68 w 100"/>
                    <a:gd name="T15" fmla="*/ 64 h 101"/>
                    <a:gd name="T16" fmla="*/ 71 w 100"/>
                    <a:gd name="T17" fmla="*/ 70 h 101"/>
                    <a:gd name="T18" fmla="*/ 72 w 100"/>
                    <a:gd name="T19" fmla="*/ 76 h 101"/>
                    <a:gd name="T20" fmla="*/ 72 w 100"/>
                    <a:gd name="T21" fmla="*/ 82 h 101"/>
                    <a:gd name="T22" fmla="*/ 70 w 100"/>
                    <a:gd name="T23" fmla="*/ 88 h 101"/>
                    <a:gd name="T24" fmla="*/ 68 w 100"/>
                    <a:gd name="T25" fmla="*/ 94 h 101"/>
                    <a:gd name="T26" fmla="*/ 66 w 100"/>
                    <a:gd name="T27" fmla="*/ 99 h 101"/>
                    <a:gd name="T28" fmla="*/ 92 w 100"/>
                    <a:gd name="T29" fmla="*/ 97 h 101"/>
                    <a:gd name="T30" fmla="*/ 96 w 100"/>
                    <a:gd name="T31" fmla="*/ 92 h 101"/>
                    <a:gd name="T32" fmla="*/ 98 w 100"/>
                    <a:gd name="T33" fmla="*/ 86 h 101"/>
                    <a:gd name="T34" fmla="*/ 100 w 100"/>
                    <a:gd name="T35" fmla="*/ 80 h 101"/>
                    <a:gd name="T36" fmla="*/ 100 w 100"/>
                    <a:gd name="T37" fmla="*/ 73 h 101"/>
                    <a:gd name="T38" fmla="*/ 98 w 100"/>
                    <a:gd name="T39" fmla="*/ 67 h 101"/>
                    <a:gd name="T40" fmla="*/ 92 w 100"/>
                    <a:gd name="T41" fmla="*/ 60 h 101"/>
                    <a:gd name="T42" fmla="*/ 87 w 100"/>
                    <a:gd name="T43" fmla="*/ 57 h 101"/>
                    <a:gd name="T44" fmla="*/ 82 w 100"/>
                    <a:gd name="T45" fmla="*/ 54 h 101"/>
                    <a:gd name="T46" fmla="*/ 77 w 100"/>
                    <a:gd name="T47" fmla="*/ 52 h 101"/>
                    <a:gd name="T48" fmla="*/ 72 w 100"/>
                    <a:gd name="T49" fmla="*/ 50 h 101"/>
                    <a:gd name="T50" fmla="*/ 67 w 100"/>
                    <a:gd name="T51" fmla="*/ 49 h 101"/>
                    <a:gd name="T52" fmla="*/ 62 w 100"/>
                    <a:gd name="T53" fmla="*/ 48 h 101"/>
                    <a:gd name="T54" fmla="*/ 58 w 100"/>
                    <a:gd name="T55" fmla="*/ 47 h 101"/>
                    <a:gd name="T56" fmla="*/ 54 w 100"/>
                    <a:gd name="T57" fmla="*/ 47 h 101"/>
                    <a:gd name="T58" fmla="*/ 49 w 100"/>
                    <a:gd name="T59" fmla="*/ 47 h 101"/>
                    <a:gd name="T60" fmla="*/ 45 w 100"/>
                    <a:gd name="T61" fmla="*/ 47 h 101"/>
                    <a:gd name="T62" fmla="*/ 39 w 100"/>
                    <a:gd name="T63" fmla="*/ 46 h 101"/>
                    <a:gd name="T64" fmla="*/ 33 w 100"/>
                    <a:gd name="T65" fmla="*/ 46 h 101"/>
                    <a:gd name="T66" fmla="*/ 28 w 100"/>
                    <a:gd name="T67" fmla="*/ 44 h 101"/>
                    <a:gd name="T68" fmla="*/ 24 w 100"/>
                    <a:gd name="T69" fmla="*/ 38 h 101"/>
                    <a:gd name="T70" fmla="*/ 23 w 100"/>
                    <a:gd name="T71" fmla="*/ 34 h 101"/>
                    <a:gd name="T72" fmla="*/ 22 w 100"/>
                    <a:gd name="T73" fmla="*/ 29 h 101"/>
                    <a:gd name="T74" fmla="*/ 22 w 100"/>
                    <a:gd name="T75" fmla="*/ 24 h 101"/>
                    <a:gd name="T76" fmla="*/ 21 w 100"/>
                    <a:gd name="T77" fmla="*/ 19 h 101"/>
                    <a:gd name="T78" fmla="*/ 21 w 100"/>
                    <a:gd name="T79" fmla="*/ 14 h 101"/>
                    <a:gd name="T80" fmla="*/ 0 w 100"/>
                    <a:gd name="T81" fmla="*/ 1 h 101"/>
                    <a:gd name="T82" fmla="*/ 3 w 100"/>
                    <a:gd name="T83" fmla="*/ 7 h 101"/>
                    <a:gd name="T84" fmla="*/ 7 w 100"/>
                    <a:gd name="T85" fmla="*/ 12 h 101"/>
                    <a:gd name="T86" fmla="*/ 10 w 100"/>
                    <a:gd name="T87" fmla="*/ 18 h 101"/>
                    <a:gd name="T88" fmla="*/ 13 w 100"/>
                    <a:gd name="T89" fmla="*/ 24 h 101"/>
                    <a:gd name="T90" fmla="*/ 15 w 100"/>
                    <a:gd name="T91" fmla="*/ 30 h 101"/>
                    <a:gd name="T92" fmla="*/ 16 w 100"/>
                    <a:gd name="T93" fmla="*/ 34 h 101"/>
                    <a:gd name="T94" fmla="*/ 15 w 100"/>
                    <a:gd name="T95" fmla="*/ 38 h 101"/>
                    <a:gd name="T96" fmla="*/ 12 w 100"/>
                    <a:gd name="T97" fmla="*/ 42 h 101"/>
                    <a:gd name="T98" fmla="*/ 7 w 100"/>
                    <a:gd name="T99" fmla="*/ 47 h 10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00"/>
                    <a:gd name="T151" fmla="*/ 0 h 101"/>
                    <a:gd name="T152" fmla="*/ 100 w 100"/>
                    <a:gd name="T153" fmla="*/ 101 h 10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00" h="101">
                      <a:moveTo>
                        <a:pt x="7" y="47"/>
                      </a:moveTo>
                      <a:lnTo>
                        <a:pt x="27" y="63"/>
                      </a:lnTo>
                      <a:lnTo>
                        <a:pt x="27" y="62"/>
                      </a:lnTo>
                      <a:lnTo>
                        <a:pt x="28" y="62"/>
                      </a:lnTo>
                      <a:lnTo>
                        <a:pt x="29" y="61"/>
                      </a:lnTo>
                      <a:lnTo>
                        <a:pt x="31" y="61"/>
                      </a:lnTo>
                      <a:lnTo>
                        <a:pt x="32" y="60"/>
                      </a:lnTo>
                      <a:lnTo>
                        <a:pt x="33" y="60"/>
                      </a:lnTo>
                      <a:lnTo>
                        <a:pt x="34" y="59"/>
                      </a:lnTo>
                      <a:lnTo>
                        <a:pt x="35" y="59"/>
                      </a:lnTo>
                      <a:lnTo>
                        <a:pt x="36" y="58"/>
                      </a:lnTo>
                      <a:lnTo>
                        <a:pt x="38" y="58"/>
                      </a:lnTo>
                      <a:lnTo>
                        <a:pt x="39" y="57"/>
                      </a:lnTo>
                      <a:lnTo>
                        <a:pt x="41" y="57"/>
                      </a:lnTo>
                      <a:lnTo>
                        <a:pt x="42" y="56"/>
                      </a:lnTo>
                      <a:lnTo>
                        <a:pt x="44" y="56"/>
                      </a:lnTo>
                      <a:lnTo>
                        <a:pt x="45" y="56"/>
                      </a:lnTo>
                      <a:lnTo>
                        <a:pt x="47" y="56"/>
                      </a:lnTo>
                      <a:lnTo>
                        <a:pt x="48" y="56"/>
                      </a:lnTo>
                      <a:lnTo>
                        <a:pt x="50" y="56"/>
                      </a:lnTo>
                      <a:lnTo>
                        <a:pt x="51" y="56"/>
                      </a:lnTo>
                      <a:lnTo>
                        <a:pt x="53" y="56"/>
                      </a:lnTo>
                      <a:lnTo>
                        <a:pt x="55" y="56"/>
                      </a:lnTo>
                      <a:lnTo>
                        <a:pt x="56" y="56"/>
                      </a:lnTo>
                      <a:lnTo>
                        <a:pt x="58" y="57"/>
                      </a:lnTo>
                      <a:lnTo>
                        <a:pt x="60" y="57"/>
                      </a:lnTo>
                      <a:lnTo>
                        <a:pt x="61" y="58"/>
                      </a:lnTo>
                      <a:lnTo>
                        <a:pt x="62" y="59"/>
                      </a:lnTo>
                      <a:lnTo>
                        <a:pt x="64" y="60"/>
                      </a:lnTo>
                      <a:lnTo>
                        <a:pt x="66" y="61"/>
                      </a:lnTo>
                      <a:lnTo>
                        <a:pt x="67" y="62"/>
                      </a:lnTo>
                      <a:lnTo>
                        <a:pt x="68" y="64"/>
                      </a:lnTo>
                      <a:lnTo>
                        <a:pt x="69" y="65"/>
                      </a:lnTo>
                      <a:lnTo>
                        <a:pt x="70" y="67"/>
                      </a:lnTo>
                      <a:lnTo>
                        <a:pt x="70" y="68"/>
                      </a:lnTo>
                      <a:lnTo>
                        <a:pt x="71" y="70"/>
                      </a:lnTo>
                      <a:lnTo>
                        <a:pt x="72" y="71"/>
                      </a:lnTo>
                      <a:lnTo>
                        <a:pt x="72" y="73"/>
                      </a:lnTo>
                      <a:lnTo>
                        <a:pt x="72" y="75"/>
                      </a:lnTo>
                      <a:lnTo>
                        <a:pt x="72" y="76"/>
                      </a:lnTo>
                      <a:lnTo>
                        <a:pt x="72" y="78"/>
                      </a:lnTo>
                      <a:lnTo>
                        <a:pt x="72" y="79"/>
                      </a:lnTo>
                      <a:lnTo>
                        <a:pt x="72" y="81"/>
                      </a:lnTo>
                      <a:lnTo>
                        <a:pt x="72" y="82"/>
                      </a:lnTo>
                      <a:lnTo>
                        <a:pt x="71" y="84"/>
                      </a:lnTo>
                      <a:lnTo>
                        <a:pt x="71" y="86"/>
                      </a:lnTo>
                      <a:lnTo>
                        <a:pt x="70" y="87"/>
                      </a:lnTo>
                      <a:lnTo>
                        <a:pt x="70" y="88"/>
                      </a:lnTo>
                      <a:lnTo>
                        <a:pt x="70" y="90"/>
                      </a:lnTo>
                      <a:lnTo>
                        <a:pt x="69" y="91"/>
                      </a:lnTo>
                      <a:lnTo>
                        <a:pt x="69" y="93"/>
                      </a:lnTo>
                      <a:lnTo>
                        <a:pt x="68" y="94"/>
                      </a:lnTo>
                      <a:lnTo>
                        <a:pt x="68" y="95"/>
                      </a:lnTo>
                      <a:lnTo>
                        <a:pt x="67" y="96"/>
                      </a:lnTo>
                      <a:lnTo>
                        <a:pt x="67" y="98"/>
                      </a:lnTo>
                      <a:lnTo>
                        <a:pt x="66" y="99"/>
                      </a:lnTo>
                      <a:lnTo>
                        <a:pt x="65" y="100"/>
                      </a:lnTo>
                      <a:lnTo>
                        <a:pt x="65" y="101"/>
                      </a:lnTo>
                      <a:lnTo>
                        <a:pt x="92" y="97"/>
                      </a:lnTo>
                      <a:lnTo>
                        <a:pt x="93" y="96"/>
                      </a:lnTo>
                      <a:lnTo>
                        <a:pt x="94" y="95"/>
                      </a:lnTo>
                      <a:lnTo>
                        <a:pt x="95" y="93"/>
                      </a:lnTo>
                      <a:lnTo>
                        <a:pt x="96" y="92"/>
                      </a:lnTo>
                      <a:lnTo>
                        <a:pt x="96" y="90"/>
                      </a:lnTo>
                      <a:lnTo>
                        <a:pt x="96" y="89"/>
                      </a:lnTo>
                      <a:lnTo>
                        <a:pt x="97" y="88"/>
                      </a:lnTo>
                      <a:lnTo>
                        <a:pt x="98" y="86"/>
                      </a:lnTo>
                      <a:lnTo>
                        <a:pt x="98" y="85"/>
                      </a:lnTo>
                      <a:lnTo>
                        <a:pt x="99" y="84"/>
                      </a:lnTo>
                      <a:lnTo>
                        <a:pt x="99" y="82"/>
                      </a:lnTo>
                      <a:lnTo>
                        <a:pt x="100" y="80"/>
                      </a:lnTo>
                      <a:lnTo>
                        <a:pt x="100" y="79"/>
                      </a:lnTo>
                      <a:lnTo>
                        <a:pt x="100" y="77"/>
                      </a:lnTo>
                      <a:lnTo>
                        <a:pt x="100" y="75"/>
                      </a:lnTo>
                      <a:lnTo>
                        <a:pt x="100" y="73"/>
                      </a:lnTo>
                      <a:lnTo>
                        <a:pt x="99" y="72"/>
                      </a:lnTo>
                      <a:lnTo>
                        <a:pt x="99" y="70"/>
                      </a:lnTo>
                      <a:lnTo>
                        <a:pt x="98" y="69"/>
                      </a:lnTo>
                      <a:lnTo>
                        <a:pt x="98" y="67"/>
                      </a:lnTo>
                      <a:lnTo>
                        <a:pt x="96" y="65"/>
                      </a:lnTo>
                      <a:lnTo>
                        <a:pt x="95" y="64"/>
                      </a:lnTo>
                      <a:lnTo>
                        <a:pt x="94" y="62"/>
                      </a:lnTo>
                      <a:lnTo>
                        <a:pt x="92" y="60"/>
                      </a:lnTo>
                      <a:lnTo>
                        <a:pt x="91" y="59"/>
                      </a:lnTo>
                      <a:lnTo>
                        <a:pt x="90" y="58"/>
                      </a:lnTo>
                      <a:lnTo>
                        <a:pt x="88" y="57"/>
                      </a:lnTo>
                      <a:lnTo>
                        <a:pt x="87" y="57"/>
                      </a:lnTo>
                      <a:lnTo>
                        <a:pt x="86" y="56"/>
                      </a:lnTo>
                      <a:lnTo>
                        <a:pt x="85" y="56"/>
                      </a:lnTo>
                      <a:lnTo>
                        <a:pt x="84" y="55"/>
                      </a:lnTo>
                      <a:lnTo>
                        <a:pt x="82" y="54"/>
                      </a:lnTo>
                      <a:lnTo>
                        <a:pt x="81" y="54"/>
                      </a:lnTo>
                      <a:lnTo>
                        <a:pt x="80" y="53"/>
                      </a:lnTo>
                      <a:lnTo>
                        <a:pt x="78" y="53"/>
                      </a:lnTo>
                      <a:lnTo>
                        <a:pt x="77" y="52"/>
                      </a:lnTo>
                      <a:lnTo>
                        <a:pt x="76" y="52"/>
                      </a:lnTo>
                      <a:lnTo>
                        <a:pt x="75" y="51"/>
                      </a:lnTo>
                      <a:lnTo>
                        <a:pt x="74" y="51"/>
                      </a:lnTo>
                      <a:lnTo>
                        <a:pt x="72" y="50"/>
                      </a:lnTo>
                      <a:lnTo>
                        <a:pt x="71" y="50"/>
                      </a:lnTo>
                      <a:lnTo>
                        <a:pt x="70" y="50"/>
                      </a:lnTo>
                      <a:lnTo>
                        <a:pt x="69" y="50"/>
                      </a:lnTo>
                      <a:lnTo>
                        <a:pt x="67" y="49"/>
                      </a:lnTo>
                      <a:lnTo>
                        <a:pt x="66" y="49"/>
                      </a:lnTo>
                      <a:lnTo>
                        <a:pt x="65" y="49"/>
                      </a:lnTo>
                      <a:lnTo>
                        <a:pt x="64" y="48"/>
                      </a:lnTo>
                      <a:lnTo>
                        <a:pt x="62" y="48"/>
                      </a:lnTo>
                      <a:lnTo>
                        <a:pt x="60" y="48"/>
                      </a:lnTo>
                      <a:lnTo>
                        <a:pt x="59" y="47"/>
                      </a:lnTo>
                      <a:lnTo>
                        <a:pt x="58" y="47"/>
                      </a:lnTo>
                      <a:lnTo>
                        <a:pt x="57" y="47"/>
                      </a:lnTo>
                      <a:lnTo>
                        <a:pt x="56" y="47"/>
                      </a:lnTo>
                      <a:lnTo>
                        <a:pt x="55" y="47"/>
                      </a:lnTo>
                      <a:lnTo>
                        <a:pt x="54" y="47"/>
                      </a:lnTo>
                      <a:lnTo>
                        <a:pt x="52" y="47"/>
                      </a:lnTo>
                      <a:lnTo>
                        <a:pt x="51" y="47"/>
                      </a:lnTo>
                      <a:lnTo>
                        <a:pt x="50" y="47"/>
                      </a:lnTo>
                      <a:lnTo>
                        <a:pt x="49" y="47"/>
                      </a:lnTo>
                      <a:lnTo>
                        <a:pt x="48" y="47"/>
                      </a:lnTo>
                      <a:lnTo>
                        <a:pt x="47" y="47"/>
                      </a:lnTo>
                      <a:lnTo>
                        <a:pt x="46" y="47"/>
                      </a:lnTo>
                      <a:lnTo>
                        <a:pt x="45" y="47"/>
                      </a:lnTo>
                      <a:lnTo>
                        <a:pt x="44" y="47"/>
                      </a:lnTo>
                      <a:lnTo>
                        <a:pt x="42" y="47"/>
                      </a:lnTo>
                      <a:lnTo>
                        <a:pt x="41" y="47"/>
                      </a:lnTo>
                      <a:lnTo>
                        <a:pt x="39" y="46"/>
                      </a:lnTo>
                      <a:lnTo>
                        <a:pt x="37" y="46"/>
                      </a:lnTo>
                      <a:lnTo>
                        <a:pt x="36" y="46"/>
                      </a:lnTo>
                      <a:lnTo>
                        <a:pt x="34" y="46"/>
                      </a:lnTo>
                      <a:lnTo>
                        <a:pt x="33" y="46"/>
                      </a:lnTo>
                      <a:lnTo>
                        <a:pt x="31" y="45"/>
                      </a:lnTo>
                      <a:lnTo>
                        <a:pt x="30" y="45"/>
                      </a:lnTo>
                      <a:lnTo>
                        <a:pt x="28" y="44"/>
                      </a:lnTo>
                      <a:lnTo>
                        <a:pt x="26" y="43"/>
                      </a:lnTo>
                      <a:lnTo>
                        <a:pt x="26" y="41"/>
                      </a:lnTo>
                      <a:lnTo>
                        <a:pt x="25" y="40"/>
                      </a:lnTo>
                      <a:lnTo>
                        <a:pt x="24" y="38"/>
                      </a:lnTo>
                      <a:lnTo>
                        <a:pt x="24" y="36"/>
                      </a:lnTo>
                      <a:lnTo>
                        <a:pt x="23" y="35"/>
                      </a:lnTo>
                      <a:lnTo>
                        <a:pt x="23" y="34"/>
                      </a:lnTo>
                      <a:lnTo>
                        <a:pt x="23" y="33"/>
                      </a:lnTo>
                      <a:lnTo>
                        <a:pt x="23" y="32"/>
                      </a:lnTo>
                      <a:lnTo>
                        <a:pt x="22" y="30"/>
                      </a:lnTo>
                      <a:lnTo>
                        <a:pt x="22" y="29"/>
                      </a:lnTo>
                      <a:lnTo>
                        <a:pt x="22" y="28"/>
                      </a:lnTo>
                      <a:lnTo>
                        <a:pt x="22" y="27"/>
                      </a:lnTo>
                      <a:lnTo>
                        <a:pt x="22" y="26"/>
                      </a:lnTo>
                      <a:lnTo>
                        <a:pt x="22" y="24"/>
                      </a:lnTo>
                      <a:lnTo>
                        <a:pt x="22" y="23"/>
                      </a:lnTo>
                      <a:lnTo>
                        <a:pt x="22" y="22"/>
                      </a:lnTo>
                      <a:lnTo>
                        <a:pt x="22" y="21"/>
                      </a:lnTo>
                      <a:lnTo>
                        <a:pt x="21" y="19"/>
                      </a:lnTo>
                      <a:lnTo>
                        <a:pt x="21" y="17"/>
                      </a:lnTo>
                      <a:lnTo>
                        <a:pt x="21" y="15"/>
                      </a:lnTo>
                      <a:lnTo>
                        <a:pt x="21" y="14"/>
                      </a:lnTo>
                      <a:lnTo>
                        <a:pt x="22" y="14"/>
                      </a:lnTo>
                      <a:lnTo>
                        <a:pt x="0" y="0"/>
                      </a:lnTo>
                      <a:lnTo>
                        <a:pt x="0" y="1"/>
                      </a:lnTo>
                      <a:lnTo>
                        <a:pt x="1" y="3"/>
                      </a:lnTo>
                      <a:lnTo>
                        <a:pt x="2" y="4"/>
                      </a:lnTo>
                      <a:lnTo>
                        <a:pt x="3" y="6"/>
                      </a:lnTo>
                      <a:lnTo>
                        <a:pt x="3" y="7"/>
                      </a:lnTo>
                      <a:lnTo>
                        <a:pt x="4" y="8"/>
                      </a:lnTo>
                      <a:lnTo>
                        <a:pt x="5" y="9"/>
                      </a:lnTo>
                      <a:lnTo>
                        <a:pt x="6" y="10"/>
                      </a:lnTo>
                      <a:lnTo>
                        <a:pt x="7" y="12"/>
                      </a:lnTo>
                      <a:lnTo>
                        <a:pt x="7" y="13"/>
                      </a:lnTo>
                      <a:lnTo>
                        <a:pt x="8" y="15"/>
                      </a:lnTo>
                      <a:lnTo>
                        <a:pt x="9" y="16"/>
                      </a:lnTo>
                      <a:lnTo>
                        <a:pt x="10" y="18"/>
                      </a:lnTo>
                      <a:lnTo>
                        <a:pt x="10" y="19"/>
                      </a:lnTo>
                      <a:lnTo>
                        <a:pt x="12" y="21"/>
                      </a:lnTo>
                      <a:lnTo>
                        <a:pt x="12" y="22"/>
                      </a:lnTo>
                      <a:lnTo>
                        <a:pt x="13" y="24"/>
                      </a:lnTo>
                      <a:lnTo>
                        <a:pt x="13" y="25"/>
                      </a:lnTo>
                      <a:lnTo>
                        <a:pt x="14" y="27"/>
                      </a:lnTo>
                      <a:lnTo>
                        <a:pt x="14" y="28"/>
                      </a:lnTo>
                      <a:lnTo>
                        <a:pt x="15" y="30"/>
                      </a:lnTo>
                      <a:lnTo>
                        <a:pt x="15" y="31"/>
                      </a:lnTo>
                      <a:lnTo>
                        <a:pt x="15" y="32"/>
                      </a:lnTo>
                      <a:lnTo>
                        <a:pt x="15" y="33"/>
                      </a:lnTo>
                      <a:lnTo>
                        <a:pt x="16" y="34"/>
                      </a:lnTo>
                      <a:lnTo>
                        <a:pt x="16" y="35"/>
                      </a:lnTo>
                      <a:lnTo>
                        <a:pt x="16" y="36"/>
                      </a:lnTo>
                      <a:lnTo>
                        <a:pt x="15" y="37"/>
                      </a:lnTo>
                      <a:lnTo>
                        <a:pt x="15" y="38"/>
                      </a:lnTo>
                      <a:lnTo>
                        <a:pt x="14" y="39"/>
                      </a:lnTo>
                      <a:lnTo>
                        <a:pt x="13" y="41"/>
                      </a:lnTo>
                      <a:lnTo>
                        <a:pt x="12" y="41"/>
                      </a:lnTo>
                      <a:lnTo>
                        <a:pt x="12" y="42"/>
                      </a:lnTo>
                      <a:lnTo>
                        <a:pt x="11" y="43"/>
                      </a:lnTo>
                      <a:lnTo>
                        <a:pt x="10" y="44"/>
                      </a:lnTo>
                      <a:lnTo>
                        <a:pt x="8" y="45"/>
                      </a:lnTo>
                      <a:lnTo>
                        <a:pt x="7" y="47"/>
                      </a:lnTo>
                      <a:close/>
                    </a:path>
                  </a:pathLst>
                </a:custGeom>
                <a:solidFill>
                  <a:srgbClr val="A82B1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194" name="Freeform 520"/>
                <p:cNvSpPr>
                  <a:spLocks/>
                </p:cNvSpPr>
                <p:nvPr/>
              </p:nvSpPr>
              <p:spPr bwMode="auto">
                <a:xfrm>
                  <a:off x="4533" y="2246"/>
                  <a:ext cx="166" cy="88"/>
                </a:xfrm>
                <a:custGeom>
                  <a:avLst/>
                  <a:gdLst>
                    <a:gd name="T0" fmla="*/ 1 w 166"/>
                    <a:gd name="T1" fmla="*/ 19 h 88"/>
                    <a:gd name="T2" fmla="*/ 4 w 166"/>
                    <a:gd name="T3" fmla="*/ 22 h 88"/>
                    <a:gd name="T4" fmla="*/ 7 w 166"/>
                    <a:gd name="T5" fmla="*/ 24 h 88"/>
                    <a:gd name="T6" fmla="*/ 10 w 166"/>
                    <a:gd name="T7" fmla="*/ 26 h 88"/>
                    <a:gd name="T8" fmla="*/ 13 w 166"/>
                    <a:gd name="T9" fmla="*/ 28 h 88"/>
                    <a:gd name="T10" fmla="*/ 16 w 166"/>
                    <a:gd name="T11" fmla="*/ 29 h 88"/>
                    <a:gd name="T12" fmla="*/ 20 w 166"/>
                    <a:gd name="T13" fmla="*/ 30 h 88"/>
                    <a:gd name="T14" fmla="*/ 25 w 166"/>
                    <a:gd name="T15" fmla="*/ 32 h 88"/>
                    <a:gd name="T16" fmla="*/ 30 w 166"/>
                    <a:gd name="T17" fmla="*/ 33 h 88"/>
                    <a:gd name="T18" fmla="*/ 114 w 166"/>
                    <a:gd name="T19" fmla="*/ 79 h 88"/>
                    <a:gd name="T20" fmla="*/ 116 w 166"/>
                    <a:gd name="T21" fmla="*/ 77 h 88"/>
                    <a:gd name="T22" fmla="*/ 119 w 166"/>
                    <a:gd name="T23" fmla="*/ 74 h 88"/>
                    <a:gd name="T24" fmla="*/ 123 w 166"/>
                    <a:gd name="T25" fmla="*/ 70 h 88"/>
                    <a:gd name="T26" fmla="*/ 128 w 166"/>
                    <a:gd name="T27" fmla="*/ 66 h 88"/>
                    <a:gd name="T28" fmla="*/ 133 w 166"/>
                    <a:gd name="T29" fmla="*/ 63 h 88"/>
                    <a:gd name="T30" fmla="*/ 137 w 166"/>
                    <a:gd name="T31" fmla="*/ 60 h 88"/>
                    <a:gd name="T32" fmla="*/ 140 w 166"/>
                    <a:gd name="T33" fmla="*/ 59 h 88"/>
                    <a:gd name="T34" fmla="*/ 143 w 166"/>
                    <a:gd name="T35" fmla="*/ 58 h 88"/>
                    <a:gd name="T36" fmla="*/ 146 w 166"/>
                    <a:gd name="T37" fmla="*/ 58 h 88"/>
                    <a:gd name="T38" fmla="*/ 150 w 166"/>
                    <a:gd name="T39" fmla="*/ 58 h 88"/>
                    <a:gd name="T40" fmla="*/ 155 w 166"/>
                    <a:gd name="T41" fmla="*/ 59 h 88"/>
                    <a:gd name="T42" fmla="*/ 160 w 166"/>
                    <a:gd name="T43" fmla="*/ 63 h 88"/>
                    <a:gd name="T44" fmla="*/ 86 w 166"/>
                    <a:gd name="T45" fmla="*/ 77 h 88"/>
                    <a:gd name="T46" fmla="*/ 82 w 166"/>
                    <a:gd name="T47" fmla="*/ 74 h 88"/>
                    <a:gd name="T48" fmla="*/ 78 w 166"/>
                    <a:gd name="T49" fmla="*/ 71 h 88"/>
                    <a:gd name="T50" fmla="*/ 75 w 166"/>
                    <a:gd name="T51" fmla="*/ 68 h 88"/>
                    <a:gd name="T52" fmla="*/ 72 w 166"/>
                    <a:gd name="T53" fmla="*/ 65 h 88"/>
                    <a:gd name="T54" fmla="*/ 69 w 166"/>
                    <a:gd name="T55" fmla="*/ 62 h 88"/>
                    <a:gd name="T56" fmla="*/ 66 w 166"/>
                    <a:gd name="T57" fmla="*/ 59 h 88"/>
                    <a:gd name="T58" fmla="*/ 63 w 166"/>
                    <a:gd name="T59" fmla="*/ 56 h 88"/>
                    <a:gd name="T60" fmla="*/ 60 w 166"/>
                    <a:gd name="T61" fmla="*/ 53 h 88"/>
                    <a:gd name="T62" fmla="*/ 54 w 166"/>
                    <a:gd name="T63" fmla="*/ 48 h 88"/>
                    <a:gd name="T64" fmla="*/ 49 w 166"/>
                    <a:gd name="T65" fmla="*/ 44 h 88"/>
                    <a:gd name="T66" fmla="*/ 45 w 166"/>
                    <a:gd name="T67" fmla="*/ 40 h 88"/>
                    <a:gd name="T68" fmla="*/ 41 w 166"/>
                    <a:gd name="T69" fmla="*/ 37 h 88"/>
                    <a:gd name="T70" fmla="*/ 36 w 166"/>
                    <a:gd name="T71" fmla="*/ 34 h 88"/>
                    <a:gd name="T72" fmla="*/ 33 w 166"/>
                    <a:gd name="T73" fmla="*/ 31 h 88"/>
                    <a:gd name="T74" fmla="*/ 29 w 166"/>
                    <a:gd name="T75" fmla="*/ 30 h 88"/>
                    <a:gd name="T76" fmla="*/ 26 w 166"/>
                    <a:gd name="T77" fmla="*/ 27 h 88"/>
                    <a:gd name="T78" fmla="*/ 22 w 166"/>
                    <a:gd name="T79" fmla="*/ 25 h 88"/>
                    <a:gd name="T80" fmla="*/ 19 w 166"/>
                    <a:gd name="T81" fmla="*/ 22 h 88"/>
                    <a:gd name="T82" fmla="*/ 15 w 166"/>
                    <a:gd name="T83" fmla="*/ 19 h 88"/>
                    <a:gd name="T84" fmla="*/ 12 w 166"/>
                    <a:gd name="T85" fmla="*/ 16 h 88"/>
                    <a:gd name="T86" fmla="*/ 9 w 166"/>
                    <a:gd name="T87" fmla="*/ 12 h 88"/>
                    <a:gd name="T88" fmla="*/ 5 w 166"/>
                    <a:gd name="T89" fmla="*/ 7 h 88"/>
                    <a:gd name="T90" fmla="*/ 1 w 166"/>
                    <a:gd name="T91" fmla="*/ 2 h 8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66"/>
                    <a:gd name="T139" fmla="*/ 0 h 88"/>
                    <a:gd name="T140" fmla="*/ 166 w 166"/>
                    <a:gd name="T141" fmla="*/ 88 h 8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66" h="88">
                      <a:moveTo>
                        <a:pt x="0" y="0"/>
                      </a:moveTo>
                      <a:lnTo>
                        <a:pt x="1" y="19"/>
                      </a:lnTo>
                      <a:lnTo>
                        <a:pt x="2" y="20"/>
                      </a:lnTo>
                      <a:lnTo>
                        <a:pt x="3" y="21"/>
                      </a:lnTo>
                      <a:lnTo>
                        <a:pt x="4" y="22"/>
                      </a:lnTo>
                      <a:lnTo>
                        <a:pt x="5" y="23"/>
                      </a:lnTo>
                      <a:lnTo>
                        <a:pt x="6" y="23"/>
                      </a:lnTo>
                      <a:lnTo>
                        <a:pt x="7" y="24"/>
                      </a:lnTo>
                      <a:lnTo>
                        <a:pt x="8" y="25"/>
                      </a:lnTo>
                      <a:lnTo>
                        <a:pt x="9" y="25"/>
                      </a:lnTo>
                      <a:lnTo>
                        <a:pt x="10" y="26"/>
                      </a:lnTo>
                      <a:lnTo>
                        <a:pt x="10" y="27"/>
                      </a:lnTo>
                      <a:lnTo>
                        <a:pt x="11" y="27"/>
                      </a:lnTo>
                      <a:lnTo>
                        <a:pt x="13" y="28"/>
                      </a:lnTo>
                      <a:lnTo>
                        <a:pt x="14" y="28"/>
                      </a:lnTo>
                      <a:lnTo>
                        <a:pt x="15" y="29"/>
                      </a:lnTo>
                      <a:lnTo>
                        <a:pt x="16" y="29"/>
                      </a:lnTo>
                      <a:lnTo>
                        <a:pt x="18" y="30"/>
                      </a:lnTo>
                      <a:lnTo>
                        <a:pt x="19" y="30"/>
                      </a:lnTo>
                      <a:lnTo>
                        <a:pt x="20" y="30"/>
                      </a:lnTo>
                      <a:lnTo>
                        <a:pt x="22" y="31"/>
                      </a:lnTo>
                      <a:lnTo>
                        <a:pt x="23" y="32"/>
                      </a:lnTo>
                      <a:lnTo>
                        <a:pt x="25" y="32"/>
                      </a:lnTo>
                      <a:lnTo>
                        <a:pt x="26" y="32"/>
                      </a:lnTo>
                      <a:lnTo>
                        <a:pt x="28" y="33"/>
                      </a:lnTo>
                      <a:lnTo>
                        <a:pt x="30" y="33"/>
                      </a:lnTo>
                      <a:lnTo>
                        <a:pt x="67" y="76"/>
                      </a:lnTo>
                      <a:lnTo>
                        <a:pt x="88" y="88"/>
                      </a:lnTo>
                      <a:lnTo>
                        <a:pt x="114" y="79"/>
                      </a:lnTo>
                      <a:lnTo>
                        <a:pt x="114" y="78"/>
                      </a:lnTo>
                      <a:lnTo>
                        <a:pt x="115" y="77"/>
                      </a:lnTo>
                      <a:lnTo>
                        <a:pt x="116" y="77"/>
                      </a:lnTo>
                      <a:lnTo>
                        <a:pt x="116" y="76"/>
                      </a:lnTo>
                      <a:lnTo>
                        <a:pt x="117" y="75"/>
                      </a:lnTo>
                      <a:lnTo>
                        <a:pt x="119" y="74"/>
                      </a:lnTo>
                      <a:lnTo>
                        <a:pt x="120" y="72"/>
                      </a:lnTo>
                      <a:lnTo>
                        <a:pt x="121" y="71"/>
                      </a:lnTo>
                      <a:lnTo>
                        <a:pt x="123" y="70"/>
                      </a:lnTo>
                      <a:lnTo>
                        <a:pt x="124" y="69"/>
                      </a:lnTo>
                      <a:lnTo>
                        <a:pt x="126" y="68"/>
                      </a:lnTo>
                      <a:lnTo>
                        <a:pt x="128" y="66"/>
                      </a:lnTo>
                      <a:lnTo>
                        <a:pt x="130" y="65"/>
                      </a:lnTo>
                      <a:lnTo>
                        <a:pt x="132" y="64"/>
                      </a:lnTo>
                      <a:lnTo>
                        <a:pt x="133" y="63"/>
                      </a:lnTo>
                      <a:lnTo>
                        <a:pt x="135" y="62"/>
                      </a:lnTo>
                      <a:lnTo>
                        <a:pt x="136" y="61"/>
                      </a:lnTo>
                      <a:lnTo>
                        <a:pt x="137" y="60"/>
                      </a:lnTo>
                      <a:lnTo>
                        <a:pt x="138" y="60"/>
                      </a:lnTo>
                      <a:lnTo>
                        <a:pt x="139" y="60"/>
                      </a:lnTo>
                      <a:lnTo>
                        <a:pt x="140" y="59"/>
                      </a:lnTo>
                      <a:lnTo>
                        <a:pt x="141" y="59"/>
                      </a:lnTo>
                      <a:lnTo>
                        <a:pt x="142" y="59"/>
                      </a:lnTo>
                      <a:lnTo>
                        <a:pt x="143" y="58"/>
                      </a:lnTo>
                      <a:lnTo>
                        <a:pt x="144" y="58"/>
                      </a:lnTo>
                      <a:lnTo>
                        <a:pt x="145" y="58"/>
                      </a:lnTo>
                      <a:lnTo>
                        <a:pt x="146" y="58"/>
                      </a:lnTo>
                      <a:lnTo>
                        <a:pt x="147" y="58"/>
                      </a:lnTo>
                      <a:lnTo>
                        <a:pt x="148" y="57"/>
                      </a:lnTo>
                      <a:lnTo>
                        <a:pt x="150" y="58"/>
                      </a:lnTo>
                      <a:lnTo>
                        <a:pt x="152" y="58"/>
                      </a:lnTo>
                      <a:lnTo>
                        <a:pt x="154" y="58"/>
                      </a:lnTo>
                      <a:lnTo>
                        <a:pt x="155" y="59"/>
                      </a:lnTo>
                      <a:lnTo>
                        <a:pt x="157" y="60"/>
                      </a:lnTo>
                      <a:lnTo>
                        <a:pt x="158" y="62"/>
                      </a:lnTo>
                      <a:lnTo>
                        <a:pt x="160" y="63"/>
                      </a:lnTo>
                      <a:lnTo>
                        <a:pt x="165" y="60"/>
                      </a:lnTo>
                      <a:lnTo>
                        <a:pt x="166" y="50"/>
                      </a:lnTo>
                      <a:lnTo>
                        <a:pt x="86" y="77"/>
                      </a:lnTo>
                      <a:lnTo>
                        <a:pt x="85" y="76"/>
                      </a:lnTo>
                      <a:lnTo>
                        <a:pt x="83" y="75"/>
                      </a:lnTo>
                      <a:lnTo>
                        <a:pt x="82" y="74"/>
                      </a:lnTo>
                      <a:lnTo>
                        <a:pt x="81" y="73"/>
                      </a:lnTo>
                      <a:lnTo>
                        <a:pt x="80" y="71"/>
                      </a:lnTo>
                      <a:lnTo>
                        <a:pt x="78" y="71"/>
                      </a:lnTo>
                      <a:lnTo>
                        <a:pt x="78" y="70"/>
                      </a:lnTo>
                      <a:lnTo>
                        <a:pt x="77" y="69"/>
                      </a:lnTo>
                      <a:lnTo>
                        <a:pt x="75" y="68"/>
                      </a:lnTo>
                      <a:lnTo>
                        <a:pt x="74" y="67"/>
                      </a:lnTo>
                      <a:lnTo>
                        <a:pt x="73" y="65"/>
                      </a:lnTo>
                      <a:lnTo>
                        <a:pt x="72" y="65"/>
                      </a:lnTo>
                      <a:lnTo>
                        <a:pt x="71" y="64"/>
                      </a:lnTo>
                      <a:lnTo>
                        <a:pt x="70" y="62"/>
                      </a:lnTo>
                      <a:lnTo>
                        <a:pt x="69" y="62"/>
                      </a:lnTo>
                      <a:lnTo>
                        <a:pt x="68" y="61"/>
                      </a:lnTo>
                      <a:lnTo>
                        <a:pt x="67" y="60"/>
                      </a:lnTo>
                      <a:lnTo>
                        <a:pt x="66" y="59"/>
                      </a:lnTo>
                      <a:lnTo>
                        <a:pt x="65" y="58"/>
                      </a:lnTo>
                      <a:lnTo>
                        <a:pt x="64" y="57"/>
                      </a:lnTo>
                      <a:lnTo>
                        <a:pt x="63" y="56"/>
                      </a:lnTo>
                      <a:lnTo>
                        <a:pt x="62" y="55"/>
                      </a:lnTo>
                      <a:lnTo>
                        <a:pt x="61" y="54"/>
                      </a:lnTo>
                      <a:lnTo>
                        <a:pt x="60" y="53"/>
                      </a:lnTo>
                      <a:lnTo>
                        <a:pt x="58" y="52"/>
                      </a:lnTo>
                      <a:lnTo>
                        <a:pt x="56" y="50"/>
                      </a:lnTo>
                      <a:lnTo>
                        <a:pt x="54" y="48"/>
                      </a:lnTo>
                      <a:lnTo>
                        <a:pt x="53" y="47"/>
                      </a:lnTo>
                      <a:lnTo>
                        <a:pt x="51" y="45"/>
                      </a:lnTo>
                      <a:lnTo>
                        <a:pt x="49" y="44"/>
                      </a:lnTo>
                      <a:lnTo>
                        <a:pt x="48" y="42"/>
                      </a:lnTo>
                      <a:lnTo>
                        <a:pt x="46" y="42"/>
                      </a:lnTo>
                      <a:lnTo>
                        <a:pt x="45" y="40"/>
                      </a:lnTo>
                      <a:lnTo>
                        <a:pt x="43" y="39"/>
                      </a:lnTo>
                      <a:lnTo>
                        <a:pt x="42" y="38"/>
                      </a:lnTo>
                      <a:lnTo>
                        <a:pt x="41" y="37"/>
                      </a:lnTo>
                      <a:lnTo>
                        <a:pt x="39" y="36"/>
                      </a:lnTo>
                      <a:lnTo>
                        <a:pt x="37" y="35"/>
                      </a:lnTo>
                      <a:lnTo>
                        <a:pt x="36" y="34"/>
                      </a:lnTo>
                      <a:lnTo>
                        <a:pt x="35" y="33"/>
                      </a:lnTo>
                      <a:lnTo>
                        <a:pt x="34" y="32"/>
                      </a:lnTo>
                      <a:lnTo>
                        <a:pt x="33" y="31"/>
                      </a:lnTo>
                      <a:lnTo>
                        <a:pt x="32" y="31"/>
                      </a:lnTo>
                      <a:lnTo>
                        <a:pt x="31" y="30"/>
                      </a:lnTo>
                      <a:lnTo>
                        <a:pt x="29" y="30"/>
                      </a:lnTo>
                      <a:lnTo>
                        <a:pt x="28" y="29"/>
                      </a:lnTo>
                      <a:lnTo>
                        <a:pt x="27" y="28"/>
                      </a:lnTo>
                      <a:lnTo>
                        <a:pt x="26" y="27"/>
                      </a:lnTo>
                      <a:lnTo>
                        <a:pt x="25" y="26"/>
                      </a:lnTo>
                      <a:lnTo>
                        <a:pt x="23" y="25"/>
                      </a:lnTo>
                      <a:lnTo>
                        <a:pt x="22" y="25"/>
                      </a:lnTo>
                      <a:lnTo>
                        <a:pt x="21" y="24"/>
                      </a:lnTo>
                      <a:lnTo>
                        <a:pt x="20" y="23"/>
                      </a:lnTo>
                      <a:lnTo>
                        <a:pt x="19" y="22"/>
                      </a:lnTo>
                      <a:lnTo>
                        <a:pt x="18" y="21"/>
                      </a:lnTo>
                      <a:lnTo>
                        <a:pt x="16" y="20"/>
                      </a:lnTo>
                      <a:lnTo>
                        <a:pt x="15" y="19"/>
                      </a:lnTo>
                      <a:lnTo>
                        <a:pt x="14" y="18"/>
                      </a:lnTo>
                      <a:lnTo>
                        <a:pt x="13" y="17"/>
                      </a:lnTo>
                      <a:lnTo>
                        <a:pt x="12" y="16"/>
                      </a:lnTo>
                      <a:lnTo>
                        <a:pt x="11" y="14"/>
                      </a:lnTo>
                      <a:lnTo>
                        <a:pt x="10" y="13"/>
                      </a:lnTo>
                      <a:lnTo>
                        <a:pt x="9" y="12"/>
                      </a:lnTo>
                      <a:lnTo>
                        <a:pt x="8" y="11"/>
                      </a:lnTo>
                      <a:lnTo>
                        <a:pt x="6" y="9"/>
                      </a:lnTo>
                      <a:lnTo>
                        <a:pt x="5" y="7"/>
                      </a:lnTo>
                      <a:lnTo>
                        <a:pt x="3" y="5"/>
                      </a:lnTo>
                      <a:lnTo>
                        <a:pt x="2" y="4"/>
                      </a:lnTo>
                      <a:lnTo>
                        <a:pt x="1" y="2"/>
                      </a:lnTo>
                      <a:lnTo>
                        <a:pt x="0" y="0"/>
                      </a:lnTo>
                      <a:close/>
                    </a:path>
                  </a:pathLst>
                </a:custGeom>
                <a:solidFill>
                  <a:srgbClr val="E680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195" name="Freeform 521"/>
                <p:cNvSpPr>
                  <a:spLocks/>
                </p:cNvSpPr>
                <p:nvPr/>
              </p:nvSpPr>
              <p:spPr bwMode="auto">
                <a:xfrm>
                  <a:off x="4592" y="2361"/>
                  <a:ext cx="37" cy="30"/>
                </a:xfrm>
                <a:custGeom>
                  <a:avLst/>
                  <a:gdLst>
                    <a:gd name="T0" fmla="*/ 13 w 37"/>
                    <a:gd name="T1" fmla="*/ 26 h 30"/>
                    <a:gd name="T2" fmla="*/ 16 w 37"/>
                    <a:gd name="T3" fmla="*/ 28 h 30"/>
                    <a:gd name="T4" fmla="*/ 19 w 37"/>
                    <a:gd name="T5" fmla="*/ 29 h 30"/>
                    <a:gd name="T6" fmla="*/ 23 w 37"/>
                    <a:gd name="T7" fmla="*/ 30 h 30"/>
                    <a:gd name="T8" fmla="*/ 26 w 37"/>
                    <a:gd name="T9" fmla="*/ 30 h 30"/>
                    <a:gd name="T10" fmla="*/ 29 w 37"/>
                    <a:gd name="T11" fmla="*/ 30 h 30"/>
                    <a:gd name="T12" fmla="*/ 32 w 37"/>
                    <a:gd name="T13" fmla="*/ 29 h 30"/>
                    <a:gd name="T14" fmla="*/ 34 w 37"/>
                    <a:gd name="T15" fmla="*/ 28 h 30"/>
                    <a:gd name="T16" fmla="*/ 36 w 37"/>
                    <a:gd name="T17" fmla="*/ 25 h 30"/>
                    <a:gd name="T18" fmla="*/ 37 w 37"/>
                    <a:gd name="T19" fmla="*/ 23 h 30"/>
                    <a:gd name="T20" fmla="*/ 37 w 37"/>
                    <a:gd name="T21" fmla="*/ 20 h 30"/>
                    <a:gd name="T22" fmla="*/ 37 w 37"/>
                    <a:gd name="T23" fmla="*/ 18 h 30"/>
                    <a:gd name="T24" fmla="*/ 35 w 37"/>
                    <a:gd name="T25" fmla="*/ 15 h 30"/>
                    <a:gd name="T26" fmla="*/ 34 w 37"/>
                    <a:gd name="T27" fmla="*/ 12 h 30"/>
                    <a:gd name="T28" fmla="*/ 31 w 37"/>
                    <a:gd name="T29" fmla="*/ 9 h 30"/>
                    <a:gd name="T30" fmla="*/ 29 w 37"/>
                    <a:gd name="T31" fmla="*/ 6 h 30"/>
                    <a:gd name="T32" fmla="*/ 25 w 37"/>
                    <a:gd name="T33" fmla="*/ 4 h 30"/>
                    <a:gd name="T34" fmla="*/ 21 w 37"/>
                    <a:gd name="T35" fmla="*/ 2 h 30"/>
                    <a:gd name="T36" fmla="*/ 18 w 37"/>
                    <a:gd name="T37" fmla="*/ 1 h 30"/>
                    <a:gd name="T38" fmla="*/ 14 w 37"/>
                    <a:gd name="T39" fmla="*/ 0 h 30"/>
                    <a:gd name="T40" fmla="*/ 11 w 37"/>
                    <a:gd name="T41" fmla="*/ 0 h 30"/>
                    <a:gd name="T42" fmla="*/ 8 w 37"/>
                    <a:gd name="T43" fmla="*/ 0 h 30"/>
                    <a:gd name="T44" fmla="*/ 5 w 37"/>
                    <a:gd name="T45" fmla="*/ 1 h 30"/>
                    <a:gd name="T46" fmla="*/ 3 w 37"/>
                    <a:gd name="T47" fmla="*/ 2 h 30"/>
                    <a:gd name="T48" fmla="*/ 1 w 37"/>
                    <a:gd name="T49" fmla="*/ 5 h 30"/>
                    <a:gd name="T50" fmla="*/ 0 w 37"/>
                    <a:gd name="T51" fmla="*/ 7 h 30"/>
                    <a:gd name="T52" fmla="*/ 0 w 37"/>
                    <a:gd name="T53" fmla="*/ 10 h 30"/>
                    <a:gd name="T54" fmla="*/ 1 w 37"/>
                    <a:gd name="T55" fmla="*/ 13 h 30"/>
                    <a:gd name="T56" fmla="*/ 2 w 37"/>
                    <a:gd name="T57" fmla="*/ 16 h 30"/>
                    <a:gd name="T58" fmla="*/ 3 w 37"/>
                    <a:gd name="T59" fmla="*/ 18 h 30"/>
                    <a:gd name="T60" fmla="*/ 6 w 37"/>
                    <a:gd name="T61" fmla="*/ 21 h 30"/>
                    <a:gd name="T62" fmla="*/ 9 w 37"/>
                    <a:gd name="T63" fmla="*/ 24 h 30"/>
                    <a:gd name="T64" fmla="*/ 11 w 37"/>
                    <a:gd name="T65" fmla="*/ 25 h 3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7"/>
                    <a:gd name="T100" fmla="*/ 0 h 30"/>
                    <a:gd name="T101" fmla="*/ 37 w 37"/>
                    <a:gd name="T102" fmla="*/ 30 h 3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7" h="30">
                      <a:moveTo>
                        <a:pt x="11" y="25"/>
                      </a:moveTo>
                      <a:lnTo>
                        <a:pt x="13" y="26"/>
                      </a:lnTo>
                      <a:lnTo>
                        <a:pt x="14" y="27"/>
                      </a:lnTo>
                      <a:lnTo>
                        <a:pt x="16" y="28"/>
                      </a:lnTo>
                      <a:lnTo>
                        <a:pt x="18" y="29"/>
                      </a:lnTo>
                      <a:lnTo>
                        <a:pt x="19" y="29"/>
                      </a:lnTo>
                      <a:lnTo>
                        <a:pt x="21" y="30"/>
                      </a:lnTo>
                      <a:lnTo>
                        <a:pt x="23" y="30"/>
                      </a:lnTo>
                      <a:lnTo>
                        <a:pt x="25" y="30"/>
                      </a:lnTo>
                      <a:lnTo>
                        <a:pt x="26" y="30"/>
                      </a:lnTo>
                      <a:lnTo>
                        <a:pt x="28" y="30"/>
                      </a:lnTo>
                      <a:lnTo>
                        <a:pt x="29" y="30"/>
                      </a:lnTo>
                      <a:lnTo>
                        <a:pt x="31" y="29"/>
                      </a:lnTo>
                      <a:lnTo>
                        <a:pt x="32" y="29"/>
                      </a:lnTo>
                      <a:lnTo>
                        <a:pt x="33" y="28"/>
                      </a:lnTo>
                      <a:lnTo>
                        <a:pt x="34" y="28"/>
                      </a:lnTo>
                      <a:lnTo>
                        <a:pt x="35" y="27"/>
                      </a:lnTo>
                      <a:lnTo>
                        <a:pt x="36" y="25"/>
                      </a:lnTo>
                      <a:lnTo>
                        <a:pt x="37" y="24"/>
                      </a:lnTo>
                      <a:lnTo>
                        <a:pt x="37" y="23"/>
                      </a:lnTo>
                      <a:lnTo>
                        <a:pt x="37" y="22"/>
                      </a:lnTo>
                      <a:lnTo>
                        <a:pt x="37" y="20"/>
                      </a:lnTo>
                      <a:lnTo>
                        <a:pt x="37" y="19"/>
                      </a:lnTo>
                      <a:lnTo>
                        <a:pt x="37" y="18"/>
                      </a:lnTo>
                      <a:lnTo>
                        <a:pt x="36" y="16"/>
                      </a:lnTo>
                      <a:lnTo>
                        <a:pt x="35" y="15"/>
                      </a:lnTo>
                      <a:lnTo>
                        <a:pt x="35" y="13"/>
                      </a:lnTo>
                      <a:lnTo>
                        <a:pt x="34" y="12"/>
                      </a:lnTo>
                      <a:lnTo>
                        <a:pt x="33" y="11"/>
                      </a:lnTo>
                      <a:lnTo>
                        <a:pt x="31" y="9"/>
                      </a:lnTo>
                      <a:lnTo>
                        <a:pt x="30" y="8"/>
                      </a:lnTo>
                      <a:lnTo>
                        <a:pt x="29" y="6"/>
                      </a:lnTo>
                      <a:lnTo>
                        <a:pt x="27" y="5"/>
                      </a:lnTo>
                      <a:lnTo>
                        <a:pt x="25" y="4"/>
                      </a:lnTo>
                      <a:lnTo>
                        <a:pt x="23" y="3"/>
                      </a:lnTo>
                      <a:lnTo>
                        <a:pt x="21" y="2"/>
                      </a:lnTo>
                      <a:lnTo>
                        <a:pt x="19" y="2"/>
                      </a:lnTo>
                      <a:lnTo>
                        <a:pt x="18" y="1"/>
                      </a:lnTo>
                      <a:lnTo>
                        <a:pt x="16" y="0"/>
                      </a:lnTo>
                      <a:lnTo>
                        <a:pt x="14" y="0"/>
                      </a:lnTo>
                      <a:lnTo>
                        <a:pt x="13" y="0"/>
                      </a:lnTo>
                      <a:lnTo>
                        <a:pt x="11" y="0"/>
                      </a:lnTo>
                      <a:lnTo>
                        <a:pt x="9" y="0"/>
                      </a:lnTo>
                      <a:lnTo>
                        <a:pt x="8" y="0"/>
                      </a:lnTo>
                      <a:lnTo>
                        <a:pt x="6" y="1"/>
                      </a:lnTo>
                      <a:lnTo>
                        <a:pt x="5" y="1"/>
                      </a:lnTo>
                      <a:lnTo>
                        <a:pt x="4" y="2"/>
                      </a:lnTo>
                      <a:lnTo>
                        <a:pt x="3" y="2"/>
                      </a:lnTo>
                      <a:lnTo>
                        <a:pt x="2" y="4"/>
                      </a:lnTo>
                      <a:lnTo>
                        <a:pt x="1" y="5"/>
                      </a:lnTo>
                      <a:lnTo>
                        <a:pt x="1" y="6"/>
                      </a:lnTo>
                      <a:lnTo>
                        <a:pt x="0" y="7"/>
                      </a:lnTo>
                      <a:lnTo>
                        <a:pt x="0" y="8"/>
                      </a:lnTo>
                      <a:lnTo>
                        <a:pt x="0" y="10"/>
                      </a:lnTo>
                      <a:lnTo>
                        <a:pt x="0" y="11"/>
                      </a:lnTo>
                      <a:lnTo>
                        <a:pt x="1" y="13"/>
                      </a:lnTo>
                      <a:lnTo>
                        <a:pt x="1" y="14"/>
                      </a:lnTo>
                      <a:lnTo>
                        <a:pt x="2" y="16"/>
                      </a:lnTo>
                      <a:lnTo>
                        <a:pt x="3" y="17"/>
                      </a:lnTo>
                      <a:lnTo>
                        <a:pt x="3" y="18"/>
                      </a:lnTo>
                      <a:lnTo>
                        <a:pt x="5" y="20"/>
                      </a:lnTo>
                      <a:lnTo>
                        <a:pt x="6" y="21"/>
                      </a:lnTo>
                      <a:lnTo>
                        <a:pt x="8" y="22"/>
                      </a:lnTo>
                      <a:lnTo>
                        <a:pt x="9" y="24"/>
                      </a:lnTo>
                      <a:lnTo>
                        <a:pt x="11" y="25"/>
                      </a:lnTo>
                      <a:close/>
                    </a:path>
                  </a:pathLst>
                </a:custGeom>
                <a:solidFill>
                  <a:srgbClr val="FFCC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196" name="Freeform 522"/>
                <p:cNvSpPr>
                  <a:spLocks/>
                </p:cNvSpPr>
                <p:nvPr/>
              </p:nvSpPr>
              <p:spPr bwMode="auto">
                <a:xfrm>
                  <a:off x="4611" y="2358"/>
                  <a:ext cx="50" cy="60"/>
                </a:xfrm>
                <a:custGeom>
                  <a:avLst/>
                  <a:gdLst>
                    <a:gd name="T0" fmla="*/ 18 w 50"/>
                    <a:gd name="T1" fmla="*/ 3 h 60"/>
                    <a:gd name="T2" fmla="*/ 22 w 50"/>
                    <a:gd name="T3" fmla="*/ 7 h 60"/>
                    <a:gd name="T4" fmla="*/ 25 w 50"/>
                    <a:gd name="T5" fmla="*/ 9 h 60"/>
                    <a:gd name="T6" fmla="*/ 28 w 50"/>
                    <a:gd name="T7" fmla="*/ 11 h 60"/>
                    <a:gd name="T8" fmla="*/ 31 w 50"/>
                    <a:gd name="T9" fmla="*/ 14 h 60"/>
                    <a:gd name="T10" fmla="*/ 34 w 50"/>
                    <a:gd name="T11" fmla="*/ 18 h 60"/>
                    <a:gd name="T12" fmla="*/ 38 w 50"/>
                    <a:gd name="T13" fmla="*/ 23 h 60"/>
                    <a:gd name="T14" fmla="*/ 40 w 50"/>
                    <a:gd name="T15" fmla="*/ 26 h 60"/>
                    <a:gd name="T16" fmla="*/ 41 w 50"/>
                    <a:gd name="T17" fmla="*/ 30 h 60"/>
                    <a:gd name="T18" fmla="*/ 38 w 50"/>
                    <a:gd name="T19" fmla="*/ 35 h 60"/>
                    <a:gd name="T20" fmla="*/ 36 w 50"/>
                    <a:gd name="T21" fmla="*/ 38 h 60"/>
                    <a:gd name="T22" fmla="*/ 37 w 50"/>
                    <a:gd name="T23" fmla="*/ 42 h 60"/>
                    <a:gd name="T24" fmla="*/ 38 w 50"/>
                    <a:gd name="T25" fmla="*/ 45 h 60"/>
                    <a:gd name="T26" fmla="*/ 40 w 50"/>
                    <a:gd name="T27" fmla="*/ 48 h 60"/>
                    <a:gd name="T28" fmla="*/ 40 w 50"/>
                    <a:gd name="T29" fmla="*/ 50 h 60"/>
                    <a:gd name="T30" fmla="*/ 38 w 50"/>
                    <a:gd name="T31" fmla="*/ 52 h 60"/>
                    <a:gd name="T32" fmla="*/ 33 w 50"/>
                    <a:gd name="T33" fmla="*/ 53 h 60"/>
                    <a:gd name="T34" fmla="*/ 28 w 50"/>
                    <a:gd name="T35" fmla="*/ 54 h 60"/>
                    <a:gd name="T36" fmla="*/ 24 w 50"/>
                    <a:gd name="T37" fmla="*/ 54 h 60"/>
                    <a:gd name="T38" fmla="*/ 21 w 50"/>
                    <a:gd name="T39" fmla="*/ 54 h 60"/>
                    <a:gd name="T40" fmla="*/ 15 w 50"/>
                    <a:gd name="T41" fmla="*/ 53 h 60"/>
                    <a:gd name="T42" fmla="*/ 10 w 50"/>
                    <a:gd name="T43" fmla="*/ 53 h 60"/>
                    <a:gd name="T44" fmla="*/ 6 w 50"/>
                    <a:gd name="T45" fmla="*/ 52 h 60"/>
                    <a:gd name="T46" fmla="*/ 3 w 50"/>
                    <a:gd name="T47" fmla="*/ 52 h 60"/>
                    <a:gd name="T48" fmla="*/ 2 w 50"/>
                    <a:gd name="T49" fmla="*/ 54 h 60"/>
                    <a:gd name="T50" fmla="*/ 5 w 50"/>
                    <a:gd name="T51" fmla="*/ 55 h 60"/>
                    <a:gd name="T52" fmla="*/ 10 w 50"/>
                    <a:gd name="T53" fmla="*/ 57 h 60"/>
                    <a:gd name="T54" fmla="*/ 14 w 50"/>
                    <a:gd name="T55" fmla="*/ 58 h 60"/>
                    <a:gd name="T56" fmla="*/ 17 w 50"/>
                    <a:gd name="T57" fmla="*/ 59 h 60"/>
                    <a:gd name="T58" fmla="*/ 20 w 50"/>
                    <a:gd name="T59" fmla="*/ 60 h 60"/>
                    <a:gd name="T60" fmla="*/ 24 w 50"/>
                    <a:gd name="T61" fmla="*/ 60 h 60"/>
                    <a:gd name="T62" fmla="*/ 27 w 50"/>
                    <a:gd name="T63" fmla="*/ 60 h 60"/>
                    <a:gd name="T64" fmla="*/ 30 w 50"/>
                    <a:gd name="T65" fmla="*/ 60 h 60"/>
                    <a:gd name="T66" fmla="*/ 33 w 50"/>
                    <a:gd name="T67" fmla="*/ 60 h 60"/>
                    <a:gd name="T68" fmla="*/ 36 w 50"/>
                    <a:gd name="T69" fmla="*/ 59 h 60"/>
                    <a:gd name="T70" fmla="*/ 40 w 50"/>
                    <a:gd name="T71" fmla="*/ 57 h 60"/>
                    <a:gd name="T72" fmla="*/ 45 w 50"/>
                    <a:gd name="T73" fmla="*/ 54 h 60"/>
                    <a:gd name="T74" fmla="*/ 47 w 50"/>
                    <a:gd name="T75" fmla="*/ 48 h 60"/>
                    <a:gd name="T76" fmla="*/ 49 w 50"/>
                    <a:gd name="T77" fmla="*/ 45 h 60"/>
                    <a:gd name="T78" fmla="*/ 50 w 50"/>
                    <a:gd name="T79" fmla="*/ 40 h 60"/>
                    <a:gd name="T80" fmla="*/ 50 w 50"/>
                    <a:gd name="T81" fmla="*/ 37 h 60"/>
                    <a:gd name="T82" fmla="*/ 49 w 50"/>
                    <a:gd name="T83" fmla="*/ 33 h 60"/>
                    <a:gd name="T84" fmla="*/ 48 w 50"/>
                    <a:gd name="T85" fmla="*/ 29 h 60"/>
                    <a:gd name="T86" fmla="*/ 47 w 50"/>
                    <a:gd name="T87" fmla="*/ 26 h 60"/>
                    <a:gd name="T88" fmla="*/ 45 w 50"/>
                    <a:gd name="T89" fmla="*/ 23 h 60"/>
                    <a:gd name="T90" fmla="*/ 42 w 50"/>
                    <a:gd name="T91" fmla="*/ 19 h 60"/>
                    <a:gd name="T92" fmla="*/ 38 w 50"/>
                    <a:gd name="T93" fmla="*/ 14 h 60"/>
                    <a:gd name="T94" fmla="*/ 33 w 50"/>
                    <a:gd name="T95" fmla="*/ 11 h 60"/>
                    <a:gd name="T96" fmla="*/ 30 w 50"/>
                    <a:gd name="T97" fmla="*/ 8 h 60"/>
                    <a:gd name="T98" fmla="*/ 25 w 50"/>
                    <a:gd name="T99" fmla="*/ 5 h 60"/>
                    <a:gd name="T100" fmla="*/ 20 w 50"/>
                    <a:gd name="T101" fmla="*/ 3 h 60"/>
                    <a:gd name="T102" fmla="*/ 16 w 50"/>
                    <a:gd name="T103" fmla="*/ 1 h 60"/>
                    <a:gd name="T104" fmla="*/ 14 w 50"/>
                    <a:gd name="T105" fmla="*/ 0 h 6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50"/>
                    <a:gd name="T160" fmla="*/ 0 h 60"/>
                    <a:gd name="T161" fmla="*/ 50 w 50"/>
                    <a:gd name="T162" fmla="*/ 60 h 60"/>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50" h="60">
                      <a:moveTo>
                        <a:pt x="16" y="2"/>
                      </a:moveTo>
                      <a:lnTo>
                        <a:pt x="17" y="3"/>
                      </a:lnTo>
                      <a:lnTo>
                        <a:pt x="18" y="3"/>
                      </a:lnTo>
                      <a:lnTo>
                        <a:pt x="19" y="5"/>
                      </a:lnTo>
                      <a:lnTo>
                        <a:pt x="20" y="5"/>
                      </a:lnTo>
                      <a:lnTo>
                        <a:pt x="22" y="7"/>
                      </a:lnTo>
                      <a:lnTo>
                        <a:pt x="23" y="7"/>
                      </a:lnTo>
                      <a:lnTo>
                        <a:pt x="24" y="8"/>
                      </a:lnTo>
                      <a:lnTo>
                        <a:pt x="25" y="9"/>
                      </a:lnTo>
                      <a:lnTo>
                        <a:pt x="26" y="10"/>
                      </a:lnTo>
                      <a:lnTo>
                        <a:pt x="27" y="11"/>
                      </a:lnTo>
                      <a:lnTo>
                        <a:pt x="28" y="11"/>
                      </a:lnTo>
                      <a:lnTo>
                        <a:pt x="29" y="12"/>
                      </a:lnTo>
                      <a:lnTo>
                        <a:pt x="29" y="14"/>
                      </a:lnTo>
                      <a:lnTo>
                        <a:pt x="31" y="14"/>
                      </a:lnTo>
                      <a:lnTo>
                        <a:pt x="32" y="16"/>
                      </a:lnTo>
                      <a:lnTo>
                        <a:pt x="33" y="17"/>
                      </a:lnTo>
                      <a:lnTo>
                        <a:pt x="34" y="18"/>
                      </a:lnTo>
                      <a:lnTo>
                        <a:pt x="35" y="19"/>
                      </a:lnTo>
                      <a:lnTo>
                        <a:pt x="37" y="22"/>
                      </a:lnTo>
                      <a:lnTo>
                        <a:pt x="38" y="23"/>
                      </a:lnTo>
                      <a:lnTo>
                        <a:pt x="38" y="24"/>
                      </a:lnTo>
                      <a:lnTo>
                        <a:pt x="39" y="25"/>
                      </a:lnTo>
                      <a:lnTo>
                        <a:pt x="40" y="26"/>
                      </a:lnTo>
                      <a:lnTo>
                        <a:pt x="41" y="28"/>
                      </a:lnTo>
                      <a:lnTo>
                        <a:pt x="41" y="29"/>
                      </a:lnTo>
                      <a:lnTo>
                        <a:pt x="41" y="30"/>
                      </a:lnTo>
                      <a:lnTo>
                        <a:pt x="41" y="32"/>
                      </a:lnTo>
                      <a:lnTo>
                        <a:pt x="40" y="34"/>
                      </a:lnTo>
                      <a:lnTo>
                        <a:pt x="38" y="35"/>
                      </a:lnTo>
                      <a:lnTo>
                        <a:pt x="38" y="36"/>
                      </a:lnTo>
                      <a:lnTo>
                        <a:pt x="37" y="37"/>
                      </a:lnTo>
                      <a:lnTo>
                        <a:pt x="36" y="38"/>
                      </a:lnTo>
                      <a:lnTo>
                        <a:pt x="36" y="39"/>
                      </a:lnTo>
                      <a:lnTo>
                        <a:pt x="36" y="40"/>
                      </a:lnTo>
                      <a:lnTo>
                        <a:pt x="37" y="42"/>
                      </a:lnTo>
                      <a:lnTo>
                        <a:pt x="37" y="43"/>
                      </a:lnTo>
                      <a:lnTo>
                        <a:pt x="38" y="43"/>
                      </a:lnTo>
                      <a:lnTo>
                        <a:pt x="38" y="45"/>
                      </a:lnTo>
                      <a:lnTo>
                        <a:pt x="39" y="46"/>
                      </a:lnTo>
                      <a:lnTo>
                        <a:pt x="40" y="47"/>
                      </a:lnTo>
                      <a:lnTo>
                        <a:pt x="40" y="48"/>
                      </a:lnTo>
                      <a:lnTo>
                        <a:pt x="40" y="50"/>
                      </a:lnTo>
                      <a:lnTo>
                        <a:pt x="39" y="51"/>
                      </a:lnTo>
                      <a:lnTo>
                        <a:pt x="38" y="51"/>
                      </a:lnTo>
                      <a:lnTo>
                        <a:pt x="38" y="52"/>
                      </a:lnTo>
                      <a:lnTo>
                        <a:pt x="36" y="52"/>
                      </a:lnTo>
                      <a:lnTo>
                        <a:pt x="35" y="53"/>
                      </a:lnTo>
                      <a:lnTo>
                        <a:pt x="33" y="53"/>
                      </a:lnTo>
                      <a:lnTo>
                        <a:pt x="32" y="53"/>
                      </a:lnTo>
                      <a:lnTo>
                        <a:pt x="30" y="53"/>
                      </a:lnTo>
                      <a:lnTo>
                        <a:pt x="28" y="54"/>
                      </a:lnTo>
                      <a:lnTo>
                        <a:pt x="26" y="54"/>
                      </a:lnTo>
                      <a:lnTo>
                        <a:pt x="25" y="54"/>
                      </a:lnTo>
                      <a:lnTo>
                        <a:pt x="24" y="54"/>
                      </a:lnTo>
                      <a:lnTo>
                        <a:pt x="23" y="54"/>
                      </a:lnTo>
                      <a:lnTo>
                        <a:pt x="22" y="54"/>
                      </a:lnTo>
                      <a:lnTo>
                        <a:pt x="21" y="54"/>
                      </a:lnTo>
                      <a:lnTo>
                        <a:pt x="19" y="53"/>
                      </a:lnTo>
                      <a:lnTo>
                        <a:pt x="17" y="53"/>
                      </a:lnTo>
                      <a:lnTo>
                        <a:pt x="15" y="53"/>
                      </a:lnTo>
                      <a:lnTo>
                        <a:pt x="13" y="53"/>
                      </a:lnTo>
                      <a:lnTo>
                        <a:pt x="12" y="53"/>
                      </a:lnTo>
                      <a:lnTo>
                        <a:pt x="10" y="53"/>
                      </a:lnTo>
                      <a:lnTo>
                        <a:pt x="9" y="53"/>
                      </a:lnTo>
                      <a:lnTo>
                        <a:pt x="7" y="52"/>
                      </a:lnTo>
                      <a:lnTo>
                        <a:pt x="6" y="52"/>
                      </a:lnTo>
                      <a:lnTo>
                        <a:pt x="5" y="52"/>
                      </a:lnTo>
                      <a:lnTo>
                        <a:pt x="4" y="52"/>
                      </a:lnTo>
                      <a:lnTo>
                        <a:pt x="3" y="52"/>
                      </a:lnTo>
                      <a:lnTo>
                        <a:pt x="0" y="53"/>
                      </a:lnTo>
                      <a:lnTo>
                        <a:pt x="2" y="54"/>
                      </a:lnTo>
                      <a:lnTo>
                        <a:pt x="4" y="54"/>
                      </a:lnTo>
                      <a:lnTo>
                        <a:pt x="5" y="55"/>
                      </a:lnTo>
                      <a:lnTo>
                        <a:pt x="7" y="56"/>
                      </a:lnTo>
                      <a:lnTo>
                        <a:pt x="8" y="57"/>
                      </a:lnTo>
                      <a:lnTo>
                        <a:pt x="10" y="57"/>
                      </a:lnTo>
                      <a:lnTo>
                        <a:pt x="12" y="57"/>
                      </a:lnTo>
                      <a:lnTo>
                        <a:pt x="13" y="58"/>
                      </a:lnTo>
                      <a:lnTo>
                        <a:pt x="14" y="58"/>
                      </a:lnTo>
                      <a:lnTo>
                        <a:pt x="15" y="59"/>
                      </a:lnTo>
                      <a:lnTo>
                        <a:pt x="16" y="59"/>
                      </a:lnTo>
                      <a:lnTo>
                        <a:pt x="17" y="59"/>
                      </a:lnTo>
                      <a:lnTo>
                        <a:pt x="18" y="59"/>
                      </a:lnTo>
                      <a:lnTo>
                        <a:pt x="20" y="59"/>
                      </a:lnTo>
                      <a:lnTo>
                        <a:pt x="20" y="60"/>
                      </a:lnTo>
                      <a:lnTo>
                        <a:pt x="22" y="60"/>
                      </a:lnTo>
                      <a:lnTo>
                        <a:pt x="23" y="60"/>
                      </a:lnTo>
                      <a:lnTo>
                        <a:pt x="24" y="60"/>
                      </a:lnTo>
                      <a:lnTo>
                        <a:pt x="25" y="60"/>
                      </a:lnTo>
                      <a:lnTo>
                        <a:pt x="26" y="60"/>
                      </a:lnTo>
                      <a:lnTo>
                        <a:pt x="27" y="60"/>
                      </a:lnTo>
                      <a:lnTo>
                        <a:pt x="28" y="60"/>
                      </a:lnTo>
                      <a:lnTo>
                        <a:pt x="29" y="60"/>
                      </a:lnTo>
                      <a:lnTo>
                        <a:pt x="30" y="60"/>
                      </a:lnTo>
                      <a:lnTo>
                        <a:pt x="31" y="60"/>
                      </a:lnTo>
                      <a:lnTo>
                        <a:pt x="32" y="60"/>
                      </a:lnTo>
                      <a:lnTo>
                        <a:pt x="33" y="60"/>
                      </a:lnTo>
                      <a:lnTo>
                        <a:pt x="34" y="60"/>
                      </a:lnTo>
                      <a:lnTo>
                        <a:pt x="35" y="59"/>
                      </a:lnTo>
                      <a:lnTo>
                        <a:pt x="36" y="59"/>
                      </a:lnTo>
                      <a:lnTo>
                        <a:pt x="37" y="59"/>
                      </a:lnTo>
                      <a:lnTo>
                        <a:pt x="38" y="58"/>
                      </a:lnTo>
                      <a:lnTo>
                        <a:pt x="40" y="57"/>
                      </a:lnTo>
                      <a:lnTo>
                        <a:pt x="42" y="56"/>
                      </a:lnTo>
                      <a:lnTo>
                        <a:pt x="43" y="55"/>
                      </a:lnTo>
                      <a:lnTo>
                        <a:pt x="45" y="54"/>
                      </a:lnTo>
                      <a:lnTo>
                        <a:pt x="46" y="51"/>
                      </a:lnTo>
                      <a:lnTo>
                        <a:pt x="47" y="50"/>
                      </a:lnTo>
                      <a:lnTo>
                        <a:pt x="47" y="48"/>
                      </a:lnTo>
                      <a:lnTo>
                        <a:pt x="48" y="47"/>
                      </a:lnTo>
                      <a:lnTo>
                        <a:pt x="49" y="46"/>
                      </a:lnTo>
                      <a:lnTo>
                        <a:pt x="49" y="45"/>
                      </a:lnTo>
                      <a:lnTo>
                        <a:pt x="49" y="43"/>
                      </a:lnTo>
                      <a:lnTo>
                        <a:pt x="49" y="42"/>
                      </a:lnTo>
                      <a:lnTo>
                        <a:pt x="50" y="40"/>
                      </a:lnTo>
                      <a:lnTo>
                        <a:pt x="50" y="39"/>
                      </a:lnTo>
                      <a:lnTo>
                        <a:pt x="50" y="38"/>
                      </a:lnTo>
                      <a:lnTo>
                        <a:pt x="50" y="37"/>
                      </a:lnTo>
                      <a:lnTo>
                        <a:pt x="49" y="35"/>
                      </a:lnTo>
                      <a:lnTo>
                        <a:pt x="49" y="34"/>
                      </a:lnTo>
                      <a:lnTo>
                        <a:pt x="49" y="33"/>
                      </a:lnTo>
                      <a:lnTo>
                        <a:pt x="49" y="32"/>
                      </a:lnTo>
                      <a:lnTo>
                        <a:pt x="48" y="31"/>
                      </a:lnTo>
                      <a:lnTo>
                        <a:pt x="48" y="29"/>
                      </a:lnTo>
                      <a:lnTo>
                        <a:pt x="48" y="28"/>
                      </a:lnTo>
                      <a:lnTo>
                        <a:pt x="47" y="27"/>
                      </a:lnTo>
                      <a:lnTo>
                        <a:pt x="47" y="26"/>
                      </a:lnTo>
                      <a:lnTo>
                        <a:pt x="46" y="25"/>
                      </a:lnTo>
                      <a:lnTo>
                        <a:pt x="46" y="24"/>
                      </a:lnTo>
                      <a:lnTo>
                        <a:pt x="45" y="23"/>
                      </a:lnTo>
                      <a:lnTo>
                        <a:pt x="44" y="22"/>
                      </a:lnTo>
                      <a:lnTo>
                        <a:pt x="44" y="21"/>
                      </a:lnTo>
                      <a:lnTo>
                        <a:pt x="42" y="19"/>
                      </a:lnTo>
                      <a:lnTo>
                        <a:pt x="41" y="17"/>
                      </a:lnTo>
                      <a:lnTo>
                        <a:pt x="39" y="16"/>
                      </a:lnTo>
                      <a:lnTo>
                        <a:pt x="38" y="14"/>
                      </a:lnTo>
                      <a:lnTo>
                        <a:pt x="36" y="12"/>
                      </a:lnTo>
                      <a:lnTo>
                        <a:pt x="34" y="11"/>
                      </a:lnTo>
                      <a:lnTo>
                        <a:pt x="33" y="11"/>
                      </a:lnTo>
                      <a:lnTo>
                        <a:pt x="32" y="10"/>
                      </a:lnTo>
                      <a:lnTo>
                        <a:pt x="31" y="9"/>
                      </a:lnTo>
                      <a:lnTo>
                        <a:pt x="30" y="8"/>
                      </a:lnTo>
                      <a:lnTo>
                        <a:pt x="28" y="7"/>
                      </a:lnTo>
                      <a:lnTo>
                        <a:pt x="27" y="6"/>
                      </a:lnTo>
                      <a:lnTo>
                        <a:pt x="25" y="5"/>
                      </a:lnTo>
                      <a:lnTo>
                        <a:pt x="23" y="5"/>
                      </a:lnTo>
                      <a:lnTo>
                        <a:pt x="22" y="3"/>
                      </a:lnTo>
                      <a:lnTo>
                        <a:pt x="20" y="3"/>
                      </a:lnTo>
                      <a:lnTo>
                        <a:pt x="19" y="2"/>
                      </a:lnTo>
                      <a:lnTo>
                        <a:pt x="18" y="2"/>
                      </a:lnTo>
                      <a:lnTo>
                        <a:pt x="16" y="1"/>
                      </a:lnTo>
                      <a:lnTo>
                        <a:pt x="14" y="0"/>
                      </a:lnTo>
                      <a:lnTo>
                        <a:pt x="16" y="2"/>
                      </a:lnTo>
                      <a:close/>
                    </a:path>
                  </a:pathLst>
                </a:custGeom>
                <a:solidFill>
                  <a:srgbClr val="FF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197" name="Freeform 523"/>
                <p:cNvSpPr>
                  <a:spLocks/>
                </p:cNvSpPr>
                <p:nvPr/>
              </p:nvSpPr>
              <p:spPr bwMode="auto">
                <a:xfrm>
                  <a:off x="4568" y="2365"/>
                  <a:ext cx="122" cy="87"/>
                </a:xfrm>
                <a:custGeom>
                  <a:avLst/>
                  <a:gdLst>
                    <a:gd name="T0" fmla="*/ 2 w 122"/>
                    <a:gd name="T1" fmla="*/ 28 h 87"/>
                    <a:gd name="T2" fmla="*/ 9 w 122"/>
                    <a:gd name="T3" fmla="*/ 30 h 87"/>
                    <a:gd name="T4" fmla="*/ 17 w 122"/>
                    <a:gd name="T5" fmla="*/ 36 h 87"/>
                    <a:gd name="T6" fmla="*/ 21 w 122"/>
                    <a:gd name="T7" fmla="*/ 43 h 87"/>
                    <a:gd name="T8" fmla="*/ 25 w 122"/>
                    <a:gd name="T9" fmla="*/ 51 h 87"/>
                    <a:gd name="T10" fmla="*/ 29 w 122"/>
                    <a:gd name="T11" fmla="*/ 59 h 87"/>
                    <a:gd name="T12" fmla="*/ 34 w 122"/>
                    <a:gd name="T13" fmla="*/ 67 h 87"/>
                    <a:gd name="T14" fmla="*/ 40 w 122"/>
                    <a:gd name="T15" fmla="*/ 73 h 87"/>
                    <a:gd name="T16" fmla="*/ 47 w 122"/>
                    <a:gd name="T17" fmla="*/ 78 h 87"/>
                    <a:gd name="T18" fmla="*/ 52 w 122"/>
                    <a:gd name="T19" fmla="*/ 80 h 87"/>
                    <a:gd name="T20" fmla="*/ 58 w 122"/>
                    <a:gd name="T21" fmla="*/ 82 h 87"/>
                    <a:gd name="T22" fmla="*/ 64 w 122"/>
                    <a:gd name="T23" fmla="*/ 82 h 87"/>
                    <a:gd name="T24" fmla="*/ 70 w 122"/>
                    <a:gd name="T25" fmla="*/ 81 h 87"/>
                    <a:gd name="T26" fmla="*/ 75 w 122"/>
                    <a:gd name="T27" fmla="*/ 80 h 87"/>
                    <a:gd name="T28" fmla="*/ 84 w 122"/>
                    <a:gd name="T29" fmla="*/ 77 h 87"/>
                    <a:gd name="T30" fmla="*/ 91 w 122"/>
                    <a:gd name="T31" fmla="*/ 72 h 87"/>
                    <a:gd name="T32" fmla="*/ 96 w 122"/>
                    <a:gd name="T33" fmla="*/ 65 h 87"/>
                    <a:gd name="T34" fmla="*/ 98 w 122"/>
                    <a:gd name="T35" fmla="*/ 57 h 87"/>
                    <a:gd name="T36" fmla="*/ 97 w 122"/>
                    <a:gd name="T37" fmla="*/ 50 h 87"/>
                    <a:gd name="T38" fmla="*/ 96 w 122"/>
                    <a:gd name="T39" fmla="*/ 43 h 87"/>
                    <a:gd name="T40" fmla="*/ 99 w 122"/>
                    <a:gd name="T41" fmla="*/ 38 h 87"/>
                    <a:gd name="T42" fmla="*/ 104 w 122"/>
                    <a:gd name="T43" fmla="*/ 35 h 87"/>
                    <a:gd name="T44" fmla="*/ 110 w 122"/>
                    <a:gd name="T45" fmla="*/ 32 h 87"/>
                    <a:gd name="T46" fmla="*/ 116 w 122"/>
                    <a:gd name="T47" fmla="*/ 27 h 87"/>
                    <a:gd name="T48" fmla="*/ 119 w 122"/>
                    <a:gd name="T49" fmla="*/ 21 h 87"/>
                    <a:gd name="T50" fmla="*/ 118 w 122"/>
                    <a:gd name="T51" fmla="*/ 15 h 87"/>
                    <a:gd name="T52" fmla="*/ 116 w 122"/>
                    <a:gd name="T53" fmla="*/ 8 h 87"/>
                    <a:gd name="T54" fmla="*/ 112 w 122"/>
                    <a:gd name="T55" fmla="*/ 1 h 87"/>
                    <a:gd name="T56" fmla="*/ 113 w 122"/>
                    <a:gd name="T57" fmla="*/ 0 h 87"/>
                    <a:gd name="T58" fmla="*/ 119 w 122"/>
                    <a:gd name="T59" fmla="*/ 7 h 87"/>
                    <a:gd name="T60" fmla="*/ 121 w 122"/>
                    <a:gd name="T61" fmla="*/ 13 h 87"/>
                    <a:gd name="T62" fmla="*/ 122 w 122"/>
                    <a:gd name="T63" fmla="*/ 21 h 87"/>
                    <a:gd name="T64" fmla="*/ 121 w 122"/>
                    <a:gd name="T65" fmla="*/ 27 h 87"/>
                    <a:gd name="T66" fmla="*/ 120 w 122"/>
                    <a:gd name="T67" fmla="*/ 33 h 87"/>
                    <a:gd name="T68" fmla="*/ 118 w 122"/>
                    <a:gd name="T69" fmla="*/ 39 h 87"/>
                    <a:gd name="T70" fmla="*/ 108 w 122"/>
                    <a:gd name="T71" fmla="*/ 58 h 87"/>
                    <a:gd name="T72" fmla="*/ 108 w 122"/>
                    <a:gd name="T73" fmla="*/ 61 h 87"/>
                    <a:gd name="T74" fmla="*/ 107 w 122"/>
                    <a:gd name="T75" fmla="*/ 68 h 87"/>
                    <a:gd name="T76" fmla="*/ 103 w 122"/>
                    <a:gd name="T77" fmla="*/ 75 h 87"/>
                    <a:gd name="T78" fmla="*/ 95 w 122"/>
                    <a:gd name="T79" fmla="*/ 82 h 87"/>
                    <a:gd name="T80" fmla="*/ 90 w 122"/>
                    <a:gd name="T81" fmla="*/ 84 h 87"/>
                    <a:gd name="T82" fmla="*/ 84 w 122"/>
                    <a:gd name="T83" fmla="*/ 86 h 87"/>
                    <a:gd name="T84" fmla="*/ 76 w 122"/>
                    <a:gd name="T85" fmla="*/ 87 h 87"/>
                    <a:gd name="T86" fmla="*/ 66 w 122"/>
                    <a:gd name="T87" fmla="*/ 87 h 87"/>
                    <a:gd name="T88" fmla="*/ 56 w 122"/>
                    <a:gd name="T89" fmla="*/ 86 h 87"/>
                    <a:gd name="T90" fmla="*/ 47 w 122"/>
                    <a:gd name="T91" fmla="*/ 84 h 87"/>
                    <a:gd name="T92" fmla="*/ 40 w 122"/>
                    <a:gd name="T93" fmla="*/ 82 h 87"/>
                    <a:gd name="T94" fmla="*/ 33 w 122"/>
                    <a:gd name="T95" fmla="*/ 78 h 87"/>
                    <a:gd name="T96" fmla="*/ 28 w 122"/>
                    <a:gd name="T97" fmla="*/ 75 h 87"/>
                    <a:gd name="T98" fmla="*/ 22 w 122"/>
                    <a:gd name="T99" fmla="*/ 70 h 87"/>
                    <a:gd name="T100" fmla="*/ 15 w 122"/>
                    <a:gd name="T101" fmla="*/ 62 h 87"/>
                    <a:gd name="T102" fmla="*/ 12 w 122"/>
                    <a:gd name="T103" fmla="*/ 56 h 87"/>
                    <a:gd name="T104" fmla="*/ 5 w 122"/>
                    <a:gd name="T105" fmla="*/ 35 h 87"/>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22"/>
                    <a:gd name="T160" fmla="*/ 0 h 87"/>
                    <a:gd name="T161" fmla="*/ 122 w 122"/>
                    <a:gd name="T162" fmla="*/ 87 h 87"/>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22" h="87">
                      <a:moveTo>
                        <a:pt x="0" y="30"/>
                      </a:moveTo>
                      <a:lnTo>
                        <a:pt x="0" y="29"/>
                      </a:lnTo>
                      <a:lnTo>
                        <a:pt x="1" y="29"/>
                      </a:lnTo>
                      <a:lnTo>
                        <a:pt x="2" y="29"/>
                      </a:lnTo>
                      <a:lnTo>
                        <a:pt x="2" y="28"/>
                      </a:lnTo>
                      <a:lnTo>
                        <a:pt x="4" y="28"/>
                      </a:lnTo>
                      <a:lnTo>
                        <a:pt x="5" y="29"/>
                      </a:lnTo>
                      <a:lnTo>
                        <a:pt x="6" y="29"/>
                      </a:lnTo>
                      <a:lnTo>
                        <a:pt x="7" y="30"/>
                      </a:lnTo>
                      <a:lnTo>
                        <a:pt x="9" y="30"/>
                      </a:lnTo>
                      <a:lnTo>
                        <a:pt x="11" y="31"/>
                      </a:lnTo>
                      <a:lnTo>
                        <a:pt x="12" y="33"/>
                      </a:lnTo>
                      <a:lnTo>
                        <a:pt x="14" y="34"/>
                      </a:lnTo>
                      <a:lnTo>
                        <a:pt x="15" y="35"/>
                      </a:lnTo>
                      <a:lnTo>
                        <a:pt x="17" y="36"/>
                      </a:lnTo>
                      <a:lnTo>
                        <a:pt x="17" y="38"/>
                      </a:lnTo>
                      <a:lnTo>
                        <a:pt x="19" y="39"/>
                      </a:lnTo>
                      <a:lnTo>
                        <a:pt x="19" y="40"/>
                      </a:lnTo>
                      <a:lnTo>
                        <a:pt x="20" y="41"/>
                      </a:lnTo>
                      <a:lnTo>
                        <a:pt x="21" y="43"/>
                      </a:lnTo>
                      <a:lnTo>
                        <a:pt x="22" y="44"/>
                      </a:lnTo>
                      <a:lnTo>
                        <a:pt x="23" y="46"/>
                      </a:lnTo>
                      <a:lnTo>
                        <a:pt x="24" y="47"/>
                      </a:lnTo>
                      <a:lnTo>
                        <a:pt x="25" y="49"/>
                      </a:lnTo>
                      <a:lnTo>
                        <a:pt x="25" y="51"/>
                      </a:lnTo>
                      <a:lnTo>
                        <a:pt x="26" y="52"/>
                      </a:lnTo>
                      <a:lnTo>
                        <a:pt x="27" y="54"/>
                      </a:lnTo>
                      <a:lnTo>
                        <a:pt x="28" y="56"/>
                      </a:lnTo>
                      <a:lnTo>
                        <a:pt x="29" y="57"/>
                      </a:lnTo>
                      <a:lnTo>
                        <a:pt x="29" y="59"/>
                      </a:lnTo>
                      <a:lnTo>
                        <a:pt x="30" y="61"/>
                      </a:lnTo>
                      <a:lnTo>
                        <a:pt x="31" y="62"/>
                      </a:lnTo>
                      <a:lnTo>
                        <a:pt x="32" y="64"/>
                      </a:lnTo>
                      <a:lnTo>
                        <a:pt x="33" y="65"/>
                      </a:lnTo>
                      <a:lnTo>
                        <a:pt x="34" y="67"/>
                      </a:lnTo>
                      <a:lnTo>
                        <a:pt x="35" y="68"/>
                      </a:lnTo>
                      <a:lnTo>
                        <a:pt x="36" y="70"/>
                      </a:lnTo>
                      <a:lnTo>
                        <a:pt x="37" y="71"/>
                      </a:lnTo>
                      <a:lnTo>
                        <a:pt x="38" y="73"/>
                      </a:lnTo>
                      <a:lnTo>
                        <a:pt x="40" y="73"/>
                      </a:lnTo>
                      <a:lnTo>
                        <a:pt x="42" y="75"/>
                      </a:lnTo>
                      <a:lnTo>
                        <a:pt x="43" y="76"/>
                      </a:lnTo>
                      <a:lnTo>
                        <a:pt x="45" y="77"/>
                      </a:lnTo>
                      <a:lnTo>
                        <a:pt x="46" y="77"/>
                      </a:lnTo>
                      <a:lnTo>
                        <a:pt x="47" y="78"/>
                      </a:lnTo>
                      <a:lnTo>
                        <a:pt x="48" y="78"/>
                      </a:lnTo>
                      <a:lnTo>
                        <a:pt x="49" y="79"/>
                      </a:lnTo>
                      <a:lnTo>
                        <a:pt x="50" y="79"/>
                      </a:lnTo>
                      <a:lnTo>
                        <a:pt x="51" y="79"/>
                      </a:lnTo>
                      <a:lnTo>
                        <a:pt x="52" y="80"/>
                      </a:lnTo>
                      <a:lnTo>
                        <a:pt x="53" y="80"/>
                      </a:lnTo>
                      <a:lnTo>
                        <a:pt x="54" y="80"/>
                      </a:lnTo>
                      <a:lnTo>
                        <a:pt x="55" y="81"/>
                      </a:lnTo>
                      <a:lnTo>
                        <a:pt x="57" y="81"/>
                      </a:lnTo>
                      <a:lnTo>
                        <a:pt x="58" y="82"/>
                      </a:lnTo>
                      <a:lnTo>
                        <a:pt x="59" y="82"/>
                      </a:lnTo>
                      <a:lnTo>
                        <a:pt x="61" y="82"/>
                      </a:lnTo>
                      <a:lnTo>
                        <a:pt x="63" y="82"/>
                      </a:lnTo>
                      <a:lnTo>
                        <a:pt x="64" y="82"/>
                      </a:lnTo>
                      <a:lnTo>
                        <a:pt x="65" y="82"/>
                      </a:lnTo>
                      <a:lnTo>
                        <a:pt x="66" y="82"/>
                      </a:lnTo>
                      <a:lnTo>
                        <a:pt x="68" y="82"/>
                      </a:lnTo>
                      <a:lnTo>
                        <a:pt x="69" y="82"/>
                      </a:lnTo>
                      <a:lnTo>
                        <a:pt x="70" y="81"/>
                      </a:lnTo>
                      <a:lnTo>
                        <a:pt x="71" y="81"/>
                      </a:lnTo>
                      <a:lnTo>
                        <a:pt x="72" y="81"/>
                      </a:lnTo>
                      <a:lnTo>
                        <a:pt x="73" y="81"/>
                      </a:lnTo>
                      <a:lnTo>
                        <a:pt x="74" y="81"/>
                      </a:lnTo>
                      <a:lnTo>
                        <a:pt x="75" y="80"/>
                      </a:lnTo>
                      <a:lnTo>
                        <a:pt x="77" y="80"/>
                      </a:lnTo>
                      <a:lnTo>
                        <a:pt x="78" y="79"/>
                      </a:lnTo>
                      <a:lnTo>
                        <a:pt x="80" y="79"/>
                      </a:lnTo>
                      <a:lnTo>
                        <a:pt x="82" y="78"/>
                      </a:lnTo>
                      <a:lnTo>
                        <a:pt x="84" y="77"/>
                      </a:lnTo>
                      <a:lnTo>
                        <a:pt x="86" y="76"/>
                      </a:lnTo>
                      <a:lnTo>
                        <a:pt x="87" y="75"/>
                      </a:lnTo>
                      <a:lnTo>
                        <a:pt x="89" y="74"/>
                      </a:lnTo>
                      <a:lnTo>
                        <a:pt x="90" y="73"/>
                      </a:lnTo>
                      <a:lnTo>
                        <a:pt x="91" y="72"/>
                      </a:lnTo>
                      <a:lnTo>
                        <a:pt x="92" y="70"/>
                      </a:lnTo>
                      <a:lnTo>
                        <a:pt x="94" y="69"/>
                      </a:lnTo>
                      <a:lnTo>
                        <a:pt x="95" y="68"/>
                      </a:lnTo>
                      <a:lnTo>
                        <a:pt x="95" y="66"/>
                      </a:lnTo>
                      <a:lnTo>
                        <a:pt x="96" y="65"/>
                      </a:lnTo>
                      <a:lnTo>
                        <a:pt x="97" y="64"/>
                      </a:lnTo>
                      <a:lnTo>
                        <a:pt x="97" y="62"/>
                      </a:lnTo>
                      <a:lnTo>
                        <a:pt x="97" y="60"/>
                      </a:lnTo>
                      <a:lnTo>
                        <a:pt x="98" y="59"/>
                      </a:lnTo>
                      <a:lnTo>
                        <a:pt x="98" y="57"/>
                      </a:lnTo>
                      <a:lnTo>
                        <a:pt x="98" y="56"/>
                      </a:lnTo>
                      <a:lnTo>
                        <a:pt x="98" y="54"/>
                      </a:lnTo>
                      <a:lnTo>
                        <a:pt x="98" y="53"/>
                      </a:lnTo>
                      <a:lnTo>
                        <a:pt x="97" y="51"/>
                      </a:lnTo>
                      <a:lnTo>
                        <a:pt x="97" y="50"/>
                      </a:lnTo>
                      <a:lnTo>
                        <a:pt x="97" y="47"/>
                      </a:lnTo>
                      <a:lnTo>
                        <a:pt x="96" y="46"/>
                      </a:lnTo>
                      <a:lnTo>
                        <a:pt x="96" y="45"/>
                      </a:lnTo>
                      <a:lnTo>
                        <a:pt x="96" y="44"/>
                      </a:lnTo>
                      <a:lnTo>
                        <a:pt x="96" y="43"/>
                      </a:lnTo>
                      <a:lnTo>
                        <a:pt x="97" y="41"/>
                      </a:lnTo>
                      <a:lnTo>
                        <a:pt x="98" y="40"/>
                      </a:lnTo>
                      <a:lnTo>
                        <a:pt x="99" y="38"/>
                      </a:lnTo>
                      <a:lnTo>
                        <a:pt x="100" y="37"/>
                      </a:lnTo>
                      <a:lnTo>
                        <a:pt x="101" y="36"/>
                      </a:lnTo>
                      <a:lnTo>
                        <a:pt x="102" y="36"/>
                      </a:lnTo>
                      <a:lnTo>
                        <a:pt x="103" y="36"/>
                      </a:lnTo>
                      <a:lnTo>
                        <a:pt x="104" y="35"/>
                      </a:lnTo>
                      <a:lnTo>
                        <a:pt x="105" y="34"/>
                      </a:lnTo>
                      <a:lnTo>
                        <a:pt x="107" y="33"/>
                      </a:lnTo>
                      <a:lnTo>
                        <a:pt x="108" y="33"/>
                      </a:lnTo>
                      <a:lnTo>
                        <a:pt x="109" y="32"/>
                      </a:lnTo>
                      <a:lnTo>
                        <a:pt x="110" y="32"/>
                      </a:lnTo>
                      <a:lnTo>
                        <a:pt x="111" y="31"/>
                      </a:lnTo>
                      <a:lnTo>
                        <a:pt x="112" y="30"/>
                      </a:lnTo>
                      <a:lnTo>
                        <a:pt x="113" y="30"/>
                      </a:lnTo>
                      <a:lnTo>
                        <a:pt x="114" y="29"/>
                      </a:lnTo>
                      <a:lnTo>
                        <a:pt x="116" y="27"/>
                      </a:lnTo>
                      <a:lnTo>
                        <a:pt x="117" y="26"/>
                      </a:lnTo>
                      <a:lnTo>
                        <a:pt x="118" y="25"/>
                      </a:lnTo>
                      <a:lnTo>
                        <a:pt x="118" y="24"/>
                      </a:lnTo>
                      <a:lnTo>
                        <a:pt x="118" y="23"/>
                      </a:lnTo>
                      <a:lnTo>
                        <a:pt x="119" y="21"/>
                      </a:lnTo>
                      <a:lnTo>
                        <a:pt x="119" y="20"/>
                      </a:lnTo>
                      <a:lnTo>
                        <a:pt x="119" y="19"/>
                      </a:lnTo>
                      <a:lnTo>
                        <a:pt x="118" y="18"/>
                      </a:lnTo>
                      <a:lnTo>
                        <a:pt x="118" y="16"/>
                      </a:lnTo>
                      <a:lnTo>
                        <a:pt x="118" y="15"/>
                      </a:lnTo>
                      <a:lnTo>
                        <a:pt x="118" y="14"/>
                      </a:lnTo>
                      <a:lnTo>
                        <a:pt x="118" y="13"/>
                      </a:lnTo>
                      <a:lnTo>
                        <a:pt x="117" y="12"/>
                      </a:lnTo>
                      <a:lnTo>
                        <a:pt x="117" y="10"/>
                      </a:lnTo>
                      <a:lnTo>
                        <a:pt x="116" y="8"/>
                      </a:lnTo>
                      <a:lnTo>
                        <a:pt x="115" y="7"/>
                      </a:lnTo>
                      <a:lnTo>
                        <a:pt x="115" y="5"/>
                      </a:lnTo>
                      <a:lnTo>
                        <a:pt x="113" y="4"/>
                      </a:lnTo>
                      <a:lnTo>
                        <a:pt x="113" y="3"/>
                      </a:lnTo>
                      <a:lnTo>
                        <a:pt x="112" y="1"/>
                      </a:lnTo>
                      <a:lnTo>
                        <a:pt x="111" y="1"/>
                      </a:lnTo>
                      <a:lnTo>
                        <a:pt x="110" y="0"/>
                      </a:lnTo>
                      <a:lnTo>
                        <a:pt x="113" y="0"/>
                      </a:lnTo>
                      <a:lnTo>
                        <a:pt x="114" y="1"/>
                      </a:lnTo>
                      <a:lnTo>
                        <a:pt x="115" y="2"/>
                      </a:lnTo>
                      <a:lnTo>
                        <a:pt x="116" y="4"/>
                      </a:lnTo>
                      <a:lnTo>
                        <a:pt x="118" y="6"/>
                      </a:lnTo>
                      <a:lnTo>
                        <a:pt x="119" y="7"/>
                      </a:lnTo>
                      <a:lnTo>
                        <a:pt x="119" y="8"/>
                      </a:lnTo>
                      <a:lnTo>
                        <a:pt x="120" y="9"/>
                      </a:lnTo>
                      <a:lnTo>
                        <a:pt x="121" y="10"/>
                      </a:lnTo>
                      <a:lnTo>
                        <a:pt x="121" y="12"/>
                      </a:lnTo>
                      <a:lnTo>
                        <a:pt x="121" y="13"/>
                      </a:lnTo>
                      <a:lnTo>
                        <a:pt x="121" y="15"/>
                      </a:lnTo>
                      <a:lnTo>
                        <a:pt x="122" y="17"/>
                      </a:lnTo>
                      <a:lnTo>
                        <a:pt x="122" y="18"/>
                      </a:lnTo>
                      <a:lnTo>
                        <a:pt x="122" y="20"/>
                      </a:lnTo>
                      <a:lnTo>
                        <a:pt x="122" y="21"/>
                      </a:lnTo>
                      <a:lnTo>
                        <a:pt x="122" y="22"/>
                      </a:lnTo>
                      <a:lnTo>
                        <a:pt x="122" y="24"/>
                      </a:lnTo>
                      <a:lnTo>
                        <a:pt x="122" y="25"/>
                      </a:lnTo>
                      <a:lnTo>
                        <a:pt x="122" y="26"/>
                      </a:lnTo>
                      <a:lnTo>
                        <a:pt x="121" y="27"/>
                      </a:lnTo>
                      <a:lnTo>
                        <a:pt x="121" y="28"/>
                      </a:lnTo>
                      <a:lnTo>
                        <a:pt x="121" y="29"/>
                      </a:lnTo>
                      <a:lnTo>
                        <a:pt x="121" y="30"/>
                      </a:lnTo>
                      <a:lnTo>
                        <a:pt x="121" y="31"/>
                      </a:lnTo>
                      <a:lnTo>
                        <a:pt x="120" y="33"/>
                      </a:lnTo>
                      <a:lnTo>
                        <a:pt x="120" y="34"/>
                      </a:lnTo>
                      <a:lnTo>
                        <a:pt x="119" y="35"/>
                      </a:lnTo>
                      <a:lnTo>
                        <a:pt x="119" y="36"/>
                      </a:lnTo>
                      <a:lnTo>
                        <a:pt x="118" y="38"/>
                      </a:lnTo>
                      <a:lnTo>
                        <a:pt x="118" y="39"/>
                      </a:lnTo>
                      <a:lnTo>
                        <a:pt x="117" y="41"/>
                      </a:lnTo>
                      <a:lnTo>
                        <a:pt x="116" y="42"/>
                      </a:lnTo>
                      <a:lnTo>
                        <a:pt x="116" y="43"/>
                      </a:lnTo>
                      <a:lnTo>
                        <a:pt x="115" y="45"/>
                      </a:lnTo>
                      <a:lnTo>
                        <a:pt x="108" y="58"/>
                      </a:lnTo>
                      <a:lnTo>
                        <a:pt x="108" y="59"/>
                      </a:lnTo>
                      <a:lnTo>
                        <a:pt x="108" y="61"/>
                      </a:lnTo>
                      <a:lnTo>
                        <a:pt x="108" y="63"/>
                      </a:lnTo>
                      <a:lnTo>
                        <a:pt x="107" y="64"/>
                      </a:lnTo>
                      <a:lnTo>
                        <a:pt x="107" y="65"/>
                      </a:lnTo>
                      <a:lnTo>
                        <a:pt x="107" y="66"/>
                      </a:lnTo>
                      <a:lnTo>
                        <a:pt x="107" y="68"/>
                      </a:lnTo>
                      <a:lnTo>
                        <a:pt x="106" y="69"/>
                      </a:lnTo>
                      <a:lnTo>
                        <a:pt x="105" y="70"/>
                      </a:lnTo>
                      <a:lnTo>
                        <a:pt x="105" y="72"/>
                      </a:lnTo>
                      <a:lnTo>
                        <a:pt x="104" y="73"/>
                      </a:lnTo>
                      <a:lnTo>
                        <a:pt x="103" y="75"/>
                      </a:lnTo>
                      <a:lnTo>
                        <a:pt x="102" y="76"/>
                      </a:lnTo>
                      <a:lnTo>
                        <a:pt x="100" y="78"/>
                      </a:lnTo>
                      <a:lnTo>
                        <a:pt x="99" y="79"/>
                      </a:lnTo>
                      <a:lnTo>
                        <a:pt x="97" y="80"/>
                      </a:lnTo>
                      <a:lnTo>
                        <a:pt x="95" y="82"/>
                      </a:lnTo>
                      <a:lnTo>
                        <a:pt x="94" y="83"/>
                      </a:lnTo>
                      <a:lnTo>
                        <a:pt x="92" y="83"/>
                      </a:lnTo>
                      <a:lnTo>
                        <a:pt x="92" y="84"/>
                      </a:lnTo>
                      <a:lnTo>
                        <a:pt x="90" y="84"/>
                      </a:lnTo>
                      <a:lnTo>
                        <a:pt x="89" y="85"/>
                      </a:lnTo>
                      <a:lnTo>
                        <a:pt x="88" y="85"/>
                      </a:lnTo>
                      <a:lnTo>
                        <a:pt x="87" y="86"/>
                      </a:lnTo>
                      <a:lnTo>
                        <a:pt x="85" y="86"/>
                      </a:lnTo>
                      <a:lnTo>
                        <a:pt x="84" y="86"/>
                      </a:lnTo>
                      <a:lnTo>
                        <a:pt x="82" y="86"/>
                      </a:lnTo>
                      <a:lnTo>
                        <a:pt x="81" y="87"/>
                      </a:lnTo>
                      <a:lnTo>
                        <a:pt x="79" y="87"/>
                      </a:lnTo>
                      <a:lnTo>
                        <a:pt x="77" y="87"/>
                      </a:lnTo>
                      <a:lnTo>
                        <a:pt x="76" y="87"/>
                      </a:lnTo>
                      <a:lnTo>
                        <a:pt x="74" y="87"/>
                      </a:lnTo>
                      <a:lnTo>
                        <a:pt x="72" y="87"/>
                      </a:lnTo>
                      <a:lnTo>
                        <a:pt x="70" y="87"/>
                      </a:lnTo>
                      <a:lnTo>
                        <a:pt x="68" y="87"/>
                      </a:lnTo>
                      <a:lnTo>
                        <a:pt x="66" y="87"/>
                      </a:lnTo>
                      <a:lnTo>
                        <a:pt x="64" y="87"/>
                      </a:lnTo>
                      <a:lnTo>
                        <a:pt x="62" y="87"/>
                      </a:lnTo>
                      <a:lnTo>
                        <a:pt x="60" y="87"/>
                      </a:lnTo>
                      <a:lnTo>
                        <a:pt x="58" y="87"/>
                      </a:lnTo>
                      <a:lnTo>
                        <a:pt x="56" y="86"/>
                      </a:lnTo>
                      <a:lnTo>
                        <a:pt x="54" y="86"/>
                      </a:lnTo>
                      <a:lnTo>
                        <a:pt x="52" y="85"/>
                      </a:lnTo>
                      <a:lnTo>
                        <a:pt x="51" y="85"/>
                      </a:lnTo>
                      <a:lnTo>
                        <a:pt x="49" y="85"/>
                      </a:lnTo>
                      <a:lnTo>
                        <a:pt x="47" y="84"/>
                      </a:lnTo>
                      <a:lnTo>
                        <a:pt x="46" y="84"/>
                      </a:lnTo>
                      <a:lnTo>
                        <a:pt x="44" y="83"/>
                      </a:lnTo>
                      <a:lnTo>
                        <a:pt x="43" y="82"/>
                      </a:lnTo>
                      <a:lnTo>
                        <a:pt x="41" y="82"/>
                      </a:lnTo>
                      <a:lnTo>
                        <a:pt x="40" y="82"/>
                      </a:lnTo>
                      <a:lnTo>
                        <a:pt x="38" y="81"/>
                      </a:lnTo>
                      <a:lnTo>
                        <a:pt x="37" y="80"/>
                      </a:lnTo>
                      <a:lnTo>
                        <a:pt x="36" y="79"/>
                      </a:lnTo>
                      <a:lnTo>
                        <a:pt x="34" y="79"/>
                      </a:lnTo>
                      <a:lnTo>
                        <a:pt x="33" y="78"/>
                      </a:lnTo>
                      <a:lnTo>
                        <a:pt x="32" y="77"/>
                      </a:lnTo>
                      <a:lnTo>
                        <a:pt x="31" y="77"/>
                      </a:lnTo>
                      <a:lnTo>
                        <a:pt x="30" y="76"/>
                      </a:lnTo>
                      <a:lnTo>
                        <a:pt x="29" y="76"/>
                      </a:lnTo>
                      <a:lnTo>
                        <a:pt x="28" y="75"/>
                      </a:lnTo>
                      <a:lnTo>
                        <a:pt x="27" y="74"/>
                      </a:lnTo>
                      <a:lnTo>
                        <a:pt x="25" y="73"/>
                      </a:lnTo>
                      <a:lnTo>
                        <a:pt x="23" y="71"/>
                      </a:lnTo>
                      <a:lnTo>
                        <a:pt x="22" y="70"/>
                      </a:lnTo>
                      <a:lnTo>
                        <a:pt x="20" y="68"/>
                      </a:lnTo>
                      <a:lnTo>
                        <a:pt x="19" y="66"/>
                      </a:lnTo>
                      <a:lnTo>
                        <a:pt x="17" y="65"/>
                      </a:lnTo>
                      <a:lnTo>
                        <a:pt x="16" y="64"/>
                      </a:lnTo>
                      <a:lnTo>
                        <a:pt x="15" y="62"/>
                      </a:lnTo>
                      <a:lnTo>
                        <a:pt x="14" y="61"/>
                      </a:lnTo>
                      <a:lnTo>
                        <a:pt x="13" y="59"/>
                      </a:lnTo>
                      <a:lnTo>
                        <a:pt x="12" y="57"/>
                      </a:lnTo>
                      <a:lnTo>
                        <a:pt x="12" y="56"/>
                      </a:lnTo>
                      <a:lnTo>
                        <a:pt x="11" y="55"/>
                      </a:lnTo>
                      <a:lnTo>
                        <a:pt x="11" y="54"/>
                      </a:lnTo>
                      <a:lnTo>
                        <a:pt x="11" y="53"/>
                      </a:lnTo>
                      <a:lnTo>
                        <a:pt x="5" y="35"/>
                      </a:lnTo>
                      <a:lnTo>
                        <a:pt x="0" y="30"/>
                      </a:lnTo>
                      <a:close/>
                    </a:path>
                  </a:pathLst>
                </a:custGeom>
                <a:solidFill>
                  <a:srgbClr val="F5E8C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198" name="Freeform 524"/>
                <p:cNvSpPr>
                  <a:spLocks/>
                </p:cNvSpPr>
                <p:nvPr/>
              </p:nvSpPr>
              <p:spPr bwMode="auto">
                <a:xfrm>
                  <a:off x="4683" y="2336"/>
                  <a:ext cx="115" cy="108"/>
                </a:xfrm>
                <a:custGeom>
                  <a:avLst/>
                  <a:gdLst>
                    <a:gd name="T0" fmla="*/ 14 w 115"/>
                    <a:gd name="T1" fmla="*/ 73 h 108"/>
                    <a:gd name="T2" fmla="*/ 23 w 115"/>
                    <a:gd name="T3" fmla="*/ 81 h 108"/>
                    <a:gd name="T4" fmla="*/ 29 w 115"/>
                    <a:gd name="T5" fmla="*/ 85 h 108"/>
                    <a:gd name="T6" fmla="*/ 36 w 115"/>
                    <a:gd name="T7" fmla="*/ 89 h 108"/>
                    <a:gd name="T8" fmla="*/ 43 w 115"/>
                    <a:gd name="T9" fmla="*/ 91 h 108"/>
                    <a:gd name="T10" fmla="*/ 50 w 115"/>
                    <a:gd name="T11" fmla="*/ 93 h 108"/>
                    <a:gd name="T12" fmla="*/ 58 w 115"/>
                    <a:gd name="T13" fmla="*/ 91 h 108"/>
                    <a:gd name="T14" fmla="*/ 66 w 115"/>
                    <a:gd name="T15" fmla="*/ 88 h 108"/>
                    <a:gd name="T16" fmla="*/ 73 w 115"/>
                    <a:gd name="T17" fmla="*/ 82 h 108"/>
                    <a:gd name="T18" fmla="*/ 80 w 115"/>
                    <a:gd name="T19" fmla="*/ 76 h 108"/>
                    <a:gd name="T20" fmla="*/ 87 w 115"/>
                    <a:gd name="T21" fmla="*/ 72 h 108"/>
                    <a:gd name="T22" fmla="*/ 96 w 115"/>
                    <a:gd name="T23" fmla="*/ 66 h 108"/>
                    <a:gd name="T24" fmla="*/ 104 w 115"/>
                    <a:gd name="T25" fmla="*/ 62 h 108"/>
                    <a:gd name="T26" fmla="*/ 107 w 115"/>
                    <a:gd name="T27" fmla="*/ 53 h 108"/>
                    <a:gd name="T28" fmla="*/ 105 w 115"/>
                    <a:gd name="T29" fmla="*/ 43 h 108"/>
                    <a:gd name="T30" fmla="*/ 99 w 115"/>
                    <a:gd name="T31" fmla="*/ 35 h 108"/>
                    <a:gd name="T32" fmla="*/ 93 w 115"/>
                    <a:gd name="T33" fmla="*/ 29 h 108"/>
                    <a:gd name="T34" fmla="*/ 85 w 115"/>
                    <a:gd name="T35" fmla="*/ 25 h 108"/>
                    <a:gd name="T36" fmla="*/ 78 w 115"/>
                    <a:gd name="T37" fmla="*/ 21 h 108"/>
                    <a:gd name="T38" fmla="*/ 71 w 115"/>
                    <a:gd name="T39" fmla="*/ 18 h 108"/>
                    <a:gd name="T40" fmla="*/ 64 w 115"/>
                    <a:gd name="T41" fmla="*/ 15 h 108"/>
                    <a:gd name="T42" fmla="*/ 58 w 115"/>
                    <a:gd name="T43" fmla="*/ 14 h 108"/>
                    <a:gd name="T44" fmla="*/ 50 w 115"/>
                    <a:gd name="T45" fmla="*/ 12 h 108"/>
                    <a:gd name="T46" fmla="*/ 41 w 115"/>
                    <a:gd name="T47" fmla="*/ 2 h 108"/>
                    <a:gd name="T48" fmla="*/ 48 w 115"/>
                    <a:gd name="T49" fmla="*/ 6 h 108"/>
                    <a:gd name="T50" fmla="*/ 56 w 115"/>
                    <a:gd name="T51" fmla="*/ 9 h 108"/>
                    <a:gd name="T52" fmla="*/ 65 w 115"/>
                    <a:gd name="T53" fmla="*/ 11 h 108"/>
                    <a:gd name="T54" fmla="*/ 71 w 115"/>
                    <a:gd name="T55" fmla="*/ 13 h 108"/>
                    <a:gd name="T56" fmla="*/ 78 w 115"/>
                    <a:gd name="T57" fmla="*/ 15 h 108"/>
                    <a:gd name="T58" fmla="*/ 85 w 115"/>
                    <a:gd name="T59" fmla="*/ 17 h 108"/>
                    <a:gd name="T60" fmla="*/ 93 w 115"/>
                    <a:gd name="T61" fmla="*/ 21 h 108"/>
                    <a:gd name="T62" fmla="*/ 102 w 115"/>
                    <a:gd name="T63" fmla="*/ 28 h 108"/>
                    <a:gd name="T64" fmla="*/ 107 w 115"/>
                    <a:gd name="T65" fmla="*/ 35 h 108"/>
                    <a:gd name="T66" fmla="*/ 111 w 115"/>
                    <a:gd name="T67" fmla="*/ 41 h 108"/>
                    <a:gd name="T68" fmla="*/ 112 w 115"/>
                    <a:gd name="T69" fmla="*/ 47 h 108"/>
                    <a:gd name="T70" fmla="*/ 114 w 115"/>
                    <a:gd name="T71" fmla="*/ 57 h 108"/>
                    <a:gd name="T72" fmla="*/ 115 w 115"/>
                    <a:gd name="T73" fmla="*/ 64 h 108"/>
                    <a:gd name="T74" fmla="*/ 114 w 115"/>
                    <a:gd name="T75" fmla="*/ 71 h 108"/>
                    <a:gd name="T76" fmla="*/ 111 w 115"/>
                    <a:gd name="T77" fmla="*/ 80 h 108"/>
                    <a:gd name="T78" fmla="*/ 103 w 115"/>
                    <a:gd name="T79" fmla="*/ 88 h 108"/>
                    <a:gd name="T80" fmla="*/ 96 w 115"/>
                    <a:gd name="T81" fmla="*/ 90 h 108"/>
                    <a:gd name="T82" fmla="*/ 86 w 115"/>
                    <a:gd name="T83" fmla="*/ 91 h 108"/>
                    <a:gd name="T84" fmla="*/ 78 w 115"/>
                    <a:gd name="T85" fmla="*/ 92 h 108"/>
                    <a:gd name="T86" fmla="*/ 71 w 115"/>
                    <a:gd name="T87" fmla="*/ 93 h 108"/>
                    <a:gd name="T88" fmla="*/ 63 w 115"/>
                    <a:gd name="T89" fmla="*/ 94 h 108"/>
                    <a:gd name="T90" fmla="*/ 55 w 115"/>
                    <a:gd name="T91" fmla="*/ 97 h 108"/>
                    <a:gd name="T92" fmla="*/ 49 w 115"/>
                    <a:gd name="T93" fmla="*/ 101 h 108"/>
                    <a:gd name="T94" fmla="*/ 42 w 115"/>
                    <a:gd name="T95" fmla="*/ 107 h 108"/>
                    <a:gd name="T96" fmla="*/ 36 w 115"/>
                    <a:gd name="T97" fmla="*/ 108 h 108"/>
                    <a:gd name="T98" fmla="*/ 28 w 115"/>
                    <a:gd name="T99" fmla="*/ 108 h 108"/>
                    <a:gd name="T100" fmla="*/ 20 w 115"/>
                    <a:gd name="T101" fmla="*/ 105 h 108"/>
                    <a:gd name="T102" fmla="*/ 13 w 115"/>
                    <a:gd name="T103" fmla="*/ 103 h 108"/>
                    <a:gd name="T104" fmla="*/ 4 w 115"/>
                    <a:gd name="T105" fmla="*/ 97 h 108"/>
                    <a:gd name="T106" fmla="*/ 0 w 115"/>
                    <a:gd name="T107" fmla="*/ 89 h 108"/>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15"/>
                    <a:gd name="T163" fmla="*/ 0 h 108"/>
                    <a:gd name="T164" fmla="*/ 115 w 115"/>
                    <a:gd name="T165" fmla="*/ 108 h 108"/>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15" h="108">
                      <a:moveTo>
                        <a:pt x="10" y="68"/>
                      </a:moveTo>
                      <a:lnTo>
                        <a:pt x="10" y="69"/>
                      </a:lnTo>
                      <a:lnTo>
                        <a:pt x="11" y="70"/>
                      </a:lnTo>
                      <a:lnTo>
                        <a:pt x="12" y="70"/>
                      </a:lnTo>
                      <a:lnTo>
                        <a:pt x="13" y="72"/>
                      </a:lnTo>
                      <a:lnTo>
                        <a:pt x="14" y="73"/>
                      </a:lnTo>
                      <a:lnTo>
                        <a:pt x="15" y="74"/>
                      </a:lnTo>
                      <a:lnTo>
                        <a:pt x="16" y="76"/>
                      </a:lnTo>
                      <a:lnTo>
                        <a:pt x="18" y="77"/>
                      </a:lnTo>
                      <a:lnTo>
                        <a:pt x="20" y="79"/>
                      </a:lnTo>
                      <a:lnTo>
                        <a:pt x="22" y="80"/>
                      </a:lnTo>
                      <a:lnTo>
                        <a:pt x="23" y="81"/>
                      </a:lnTo>
                      <a:lnTo>
                        <a:pt x="24" y="81"/>
                      </a:lnTo>
                      <a:lnTo>
                        <a:pt x="24" y="82"/>
                      </a:lnTo>
                      <a:lnTo>
                        <a:pt x="26" y="83"/>
                      </a:lnTo>
                      <a:lnTo>
                        <a:pt x="27" y="83"/>
                      </a:lnTo>
                      <a:lnTo>
                        <a:pt x="28" y="84"/>
                      </a:lnTo>
                      <a:lnTo>
                        <a:pt x="29" y="85"/>
                      </a:lnTo>
                      <a:lnTo>
                        <a:pt x="30" y="86"/>
                      </a:lnTo>
                      <a:lnTo>
                        <a:pt x="31" y="86"/>
                      </a:lnTo>
                      <a:lnTo>
                        <a:pt x="32" y="87"/>
                      </a:lnTo>
                      <a:lnTo>
                        <a:pt x="33" y="88"/>
                      </a:lnTo>
                      <a:lnTo>
                        <a:pt x="34" y="88"/>
                      </a:lnTo>
                      <a:lnTo>
                        <a:pt x="36" y="89"/>
                      </a:lnTo>
                      <a:lnTo>
                        <a:pt x="37" y="89"/>
                      </a:lnTo>
                      <a:lnTo>
                        <a:pt x="38" y="90"/>
                      </a:lnTo>
                      <a:lnTo>
                        <a:pt x="39" y="90"/>
                      </a:lnTo>
                      <a:lnTo>
                        <a:pt x="40" y="90"/>
                      </a:lnTo>
                      <a:lnTo>
                        <a:pt x="42" y="91"/>
                      </a:lnTo>
                      <a:lnTo>
                        <a:pt x="43" y="91"/>
                      </a:lnTo>
                      <a:lnTo>
                        <a:pt x="44" y="92"/>
                      </a:lnTo>
                      <a:lnTo>
                        <a:pt x="45" y="92"/>
                      </a:lnTo>
                      <a:lnTo>
                        <a:pt x="47" y="93"/>
                      </a:lnTo>
                      <a:lnTo>
                        <a:pt x="48" y="93"/>
                      </a:lnTo>
                      <a:lnTo>
                        <a:pt x="50" y="93"/>
                      </a:lnTo>
                      <a:lnTo>
                        <a:pt x="52" y="93"/>
                      </a:lnTo>
                      <a:lnTo>
                        <a:pt x="53" y="93"/>
                      </a:lnTo>
                      <a:lnTo>
                        <a:pt x="55" y="93"/>
                      </a:lnTo>
                      <a:lnTo>
                        <a:pt x="56" y="92"/>
                      </a:lnTo>
                      <a:lnTo>
                        <a:pt x="57" y="92"/>
                      </a:lnTo>
                      <a:lnTo>
                        <a:pt x="58" y="91"/>
                      </a:lnTo>
                      <a:lnTo>
                        <a:pt x="60" y="91"/>
                      </a:lnTo>
                      <a:lnTo>
                        <a:pt x="61" y="90"/>
                      </a:lnTo>
                      <a:lnTo>
                        <a:pt x="62" y="90"/>
                      </a:lnTo>
                      <a:lnTo>
                        <a:pt x="63" y="89"/>
                      </a:lnTo>
                      <a:lnTo>
                        <a:pt x="65" y="89"/>
                      </a:lnTo>
                      <a:lnTo>
                        <a:pt x="66" y="88"/>
                      </a:lnTo>
                      <a:lnTo>
                        <a:pt x="67" y="87"/>
                      </a:lnTo>
                      <a:lnTo>
                        <a:pt x="69" y="86"/>
                      </a:lnTo>
                      <a:lnTo>
                        <a:pt x="70" y="85"/>
                      </a:lnTo>
                      <a:lnTo>
                        <a:pt x="71" y="84"/>
                      </a:lnTo>
                      <a:lnTo>
                        <a:pt x="72" y="83"/>
                      </a:lnTo>
                      <a:lnTo>
                        <a:pt x="73" y="82"/>
                      </a:lnTo>
                      <a:lnTo>
                        <a:pt x="75" y="81"/>
                      </a:lnTo>
                      <a:lnTo>
                        <a:pt x="76" y="79"/>
                      </a:lnTo>
                      <a:lnTo>
                        <a:pt x="77" y="79"/>
                      </a:lnTo>
                      <a:lnTo>
                        <a:pt x="78" y="78"/>
                      </a:lnTo>
                      <a:lnTo>
                        <a:pt x="79" y="77"/>
                      </a:lnTo>
                      <a:lnTo>
                        <a:pt x="80" y="76"/>
                      </a:lnTo>
                      <a:lnTo>
                        <a:pt x="81" y="76"/>
                      </a:lnTo>
                      <a:lnTo>
                        <a:pt x="83" y="75"/>
                      </a:lnTo>
                      <a:lnTo>
                        <a:pt x="83" y="74"/>
                      </a:lnTo>
                      <a:lnTo>
                        <a:pt x="85" y="73"/>
                      </a:lnTo>
                      <a:lnTo>
                        <a:pt x="86" y="73"/>
                      </a:lnTo>
                      <a:lnTo>
                        <a:pt x="87" y="72"/>
                      </a:lnTo>
                      <a:lnTo>
                        <a:pt x="88" y="72"/>
                      </a:lnTo>
                      <a:lnTo>
                        <a:pt x="89" y="70"/>
                      </a:lnTo>
                      <a:lnTo>
                        <a:pt x="91" y="69"/>
                      </a:lnTo>
                      <a:lnTo>
                        <a:pt x="93" y="68"/>
                      </a:lnTo>
                      <a:lnTo>
                        <a:pt x="95" y="67"/>
                      </a:lnTo>
                      <a:lnTo>
                        <a:pt x="96" y="66"/>
                      </a:lnTo>
                      <a:lnTo>
                        <a:pt x="98" y="65"/>
                      </a:lnTo>
                      <a:lnTo>
                        <a:pt x="99" y="65"/>
                      </a:lnTo>
                      <a:lnTo>
                        <a:pt x="101" y="64"/>
                      </a:lnTo>
                      <a:lnTo>
                        <a:pt x="102" y="63"/>
                      </a:lnTo>
                      <a:lnTo>
                        <a:pt x="103" y="62"/>
                      </a:lnTo>
                      <a:lnTo>
                        <a:pt x="104" y="62"/>
                      </a:lnTo>
                      <a:lnTo>
                        <a:pt x="105" y="61"/>
                      </a:lnTo>
                      <a:lnTo>
                        <a:pt x="106" y="59"/>
                      </a:lnTo>
                      <a:lnTo>
                        <a:pt x="107" y="57"/>
                      </a:lnTo>
                      <a:lnTo>
                        <a:pt x="107" y="56"/>
                      </a:lnTo>
                      <a:lnTo>
                        <a:pt x="107" y="54"/>
                      </a:lnTo>
                      <a:lnTo>
                        <a:pt x="107" y="53"/>
                      </a:lnTo>
                      <a:lnTo>
                        <a:pt x="107" y="52"/>
                      </a:lnTo>
                      <a:lnTo>
                        <a:pt x="107" y="50"/>
                      </a:lnTo>
                      <a:lnTo>
                        <a:pt x="107" y="48"/>
                      </a:lnTo>
                      <a:lnTo>
                        <a:pt x="106" y="46"/>
                      </a:lnTo>
                      <a:lnTo>
                        <a:pt x="106" y="44"/>
                      </a:lnTo>
                      <a:lnTo>
                        <a:pt x="105" y="43"/>
                      </a:lnTo>
                      <a:lnTo>
                        <a:pt x="105" y="42"/>
                      </a:lnTo>
                      <a:lnTo>
                        <a:pt x="104" y="41"/>
                      </a:lnTo>
                      <a:lnTo>
                        <a:pt x="104" y="40"/>
                      </a:lnTo>
                      <a:lnTo>
                        <a:pt x="102" y="38"/>
                      </a:lnTo>
                      <a:lnTo>
                        <a:pt x="101" y="36"/>
                      </a:lnTo>
                      <a:lnTo>
                        <a:pt x="99" y="35"/>
                      </a:lnTo>
                      <a:lnTo>
                        <a:pt x="98" y="33"/>
                      </a:lnTo>
                      <a:lnTo>
                        <a:pt x="96" y="32"/>
                      </a:lnTo>
                      <a:lnTo>
                        <a:pt x="96" y="31"/>
                      </a:lnTo>
                      <a:lnTo>
                        <a:pt x="94" y="30"/>
                      </a:lnTo>
                      <a:lnTo>
                        <a:pt x="93" y="29"/>
                      </a:lnTo>
                      <a:lnTo>
                        <a:pt x="91" y="28"/>
                      </a:lnTo>
                      <a:lnTo>
                        <a:pt x="90" y="27"/>
                      </a:lnTo>
                      <a:lnTo>
                        <a:pt x="89" y="27"/>
                      </a:lnTo>
                      <a:lnTo>
                        <a:pt x="88" y="26"/>
                      </a:lnTo>
                      <a:lnTo>
                        <a:pt x="87" y="25"/>
                      </a:lnTo>
                      <a:lnTo>
                        <a:pt x="85" y="25"/>
                      </a:lnTo>
                      <a:lnTo>
                        <a:pt x="85" y="24"/>
                      </a:lnTo>
                      <a:lnTo>
                        <a:pt x="83" y="24"/>
                      </a:lnTo>
                      <a:lnTo>
                        <a:pt x="82" y="23"/>
                      </a:lnTo>
                      <a:lnTo>
                        <a:pt x="81" y="22"/>
                      </a:lnTo>
                      <a:lnTo>
                        <a:pt x="80" y="22"/>
                      </a:lnTo>
                      <a:lnTo>
                        <a:pt x="78" y="21"/>
                      </a:lnTo>
                      <a:lnTo>
                        <a:pt x="77" y="21"/>
                      </a:lnTo>
                      <a:lnTo>
                        <a:pt x="76" y="20"/>
                      </a:lnTo>
                      <a:lnTo>
                        <a:pt x="75" y="20"/>
                      </a:lnTo>
                      <a:lnTo>
                        <a:pt x="73" y="19"/>
                      </a:lnTo>
                      <a:lnTo>
                        <a:pt x="72" y="18"/>
                      </a:lnTo>
                      <a:lnTo>
                        <a:pt x="71" y="18"/>
                      </a:lnTo>
                      <a:lnTo>
                        <a:pt x="70" y="18"/>
                      </a:lnTo>
                      <a:lnTo>
                        <a:pt x="69" y="17"/>
                      </a:lnTo>
                      <a:lnTo>
                        <a:pt x="67" y="17"/>
                      </a:lnTo>
                      <a:lnTo>
                        <a:pt x="67" y="16"/>
                      </a:lnTo>
                      <a:lnTo>
                        <a:pt x="65" y="16"/>
                      </a:lnTo>
                      <a:lnTo>
                        <a:pt x="64" y="15"/>
                      </a:lnTo>
                      <a:lnTo>
                        <a:pt x="63" y="15"/>
                      </a:lnTo>
                      <a:lnTo>
                        <a:pt x="62" y="15"/>
                      </a:lnTo>
                      <a:lnTo>
                        <a:pt x="61" y="15"/>
                      </a:lnTo>
                      <a:lnTo>
                        <a:pt x="60" y="14"/>
                      </a:lnTo>
                      <a:lnTo>
                        <a:pt x="59" y="14"/>
                      </a:lnTo>
                      <a:lnTo>
                        <a:pt x="58" y="14"/>
                      </a:lnTo>
                      <a:lnTo>
                        <a:pt x="57" y="14"/>
                      </a:lnTo>
                      <a:lnTo>
                        <a:pt x="55" y="13"/>
                      </a:lnTo>
                      <a:lnTo>
                        <a:pt x="54" y="13"/>
                      </a:lnTo>
                      <a:lnTo>
                        <a:pt x="53" y="13"/>
                      </a:lnTo>
                      <a:lnTo>
                        <a:pt x="52" y="12"/>
                      </a:lnTo>
                      <a:lnTo>
                        <a:pt x="50" y="12"/>
                      </a:lnTo>
                      <a:lnTo>
                        <a:pt x="39" y="0"/>
                      </a:lnTo>
                      <a:lnTo>
                        <a:pt x="39" y="1"/>
                      </a:lnTo>
                      <a:lnTo>
                        <a:pt x="41" y="2"/>
                      </a:lnTo>
                      <a:lnTo>
                        <a:pt x="43" y="3"/>
                      </a:lnTo>
                      <a:lnTo>
                        <a:pt x="44" y="4"/>
                      </a:lnTo>
                      <a:lnTo>
                        <a:pt x="45" y="4"/>
                      </a:lnTo>
                      <a:lnTo>
                        <a:pt x="45" y="5"/>
                      </a:lnTo>
                      <a:lnTo>
                        <a:pt x="47" y="5"/>
                      </a:lnTo>
                      <a:lnTo>
                        <a:pt x="48" y="6"/>
                      </a:lnTo>
                      <a:lnTo>
                        <a:pt x="49" y="6"/>
                      </a:lnTo>
                      <a:lnTo>
                        <a:pt x="50" y="7"/>
                      </a:lnTo>
                      <a:lnTo>
                        <a:pt x="51" y="7"/>
                      </a:lnTo>
                      <a:lnTo>
                        <a:pt x="53" y="8"/>
                      </a:lnTo>
                      <a:lnTo>
                        <a:pt x="54" y="8"/>
                      </a:lnTo>
                      <a:lnTo>
                        <a:pt x="56" y="9"/>
                      </a:lnTo>
                      <a:lnTo>
                        <a:pt x="58" y="10"/>
                      </a:lnTo>
                      <a:lnTo>
                        <a:pt x="59" y="10"/>
                      </a:lnTo>
                      <a:lnTo>
                        <a:pt x="61" y="10"/>
                      </a:lnTo>
                      <a:lnTo>
                        <a:pt x="62" y="11"/>
                      </a:lnTo>
                      <a:lnTo>
                        <a:pt x="63" y="11"/>
                      </a:lnTo>
                      <a:lnTo>
                        <a:pt x="65" y="11"/>
                      </a:lnTo>
                      <a:lnTo>
                        <a:pt x="65" y="12"/>
                      </a:lnTo>
                      <a:lnTo>
                        <a:pt x="67" y="12"/>
                      </a:lnTo>
                      <a:lnTo>
                        <a:pt x="68" y="12"/>
                      </a:lnTo>
                      <a:lnTo>
                        <a:pt x="69" y="13"/>
                      </a:lnTo>
                      <a:lnTo>
                        <a:pt x="70" y="13"/>
                      </a:lnTo>
                      <a:lnTo>
                        <a:pt x="71" y="13"/>
                      </a:lnTo>
                      <a:lnTo>
                        <a:pt x="72" y="13"/>
                      </a:lnTo>
                      <a:lnTo>
                        <a:pt x="73" y="13"/>
                      </a:lnTo>
                      <a:lnTo>
                        <a:pt x="75" y="14"/>
                      </a:lnTo>
                      <a:lnTo>
                        <a:pt x="76" y="14"/>
                      </a:lnTo>
                      <a:lnTo>
                        <a:pt x="77" y="14"/>
                      </a:lnTo>
                      <a:lnTo>
                        <a:pt x="78" y="15"/>
                      </a:lnTo>
                      <a:lnTo>
                        <a:pt x="80" y="15"/>
                      </a:lnTo>
                      <a:lnTo>
                        <a:pt x="81" y="15"/>
                      </a:lnTo>
                      <a:lnTo>
                        <a:pt x="83" y="15"/>
                      </a:lnTo>
                      <a:lnTo>
                        <a:pt x="84" y="16"/>
                      </a:lnTo>
                      <a:lnTo>
                        <a:pt x="85" y="17"/>
                      </a:lnTo>
                      <a:lnTo>
                        <a:pt x="86" y="17"/>
                      </a:lnTo>
                      <a:lnTo>
                        <a:pt x="87" y="18"/>
                      </a:lnTo>
                      <a:lnTo>
                        <a:pt x="88" y="18"/>
                      </a:lnTo>
                      <a:lnTo>
                        <a:pt x="89" y="19"/>
                      </a:lnTo>
                      <a:lnTo>
                        <a:pt x="91" y="20"/>
                      </a:lnTo>
                      <a:lnTo>
                        <a:pt x="93" y="21"/>
                      </a:lnTo>
                      <a:lnTo>
                        <a:pt x="94" y="22"/>
                      </a:lnTo>
                      <a:lnTo>
                        <a:pt x="96" y="23"/>
                      </a:lnTo>
                      <a:lnTo>
                        <a:pt x="98" y="24"/>
                      </a:lnTo>
                      <a:lnTo>
                        <a:pt x="99" y="26"/>
                      </a:lnTo>
                      <a:lnTo>
                        <a:pt x="101" y="27"/>
                      </a:lnTo>
                      <a:lnTo>
                        <a:pt x="102" y="28"/>
                      </a:lnTo>
                      <a:lnTo>
                        <a:pt x="103" y="29"/>
                      </a:lnTo>
                      <a:lnTo>
                        <a:pt x="104" y="30"/>
                      </a:lnTo>
                      <a:lnTo>
                        <a:pt x="105" y="31"/>
                      </a:lnTo>
                      <a:lnTo>
                        <a:pt x="106" y="33"/>
                      </a:lnTo>
                      <a:lnTo>
                        <a:pt x="107" y="35"/>
                      </a:lnTo>
                      <a:lnTo>
                        <a:pt x="108" y="36"/>
                      </a:lnTo>
                      <a:lnTo>
                        <a:pt x="109" y="38"/>
                      </a:lnTo>
                      <a:lnTo>
                        <a:pt x="110" y="39"/>
                      </a:lnTo>
                      <a:lnTo>
                        <a:pt x="111" y="40"/>
                      </a:lnTo>
                      <a:lnTo>
                        <a:pt x="111" y="41"/>
                      </a:lnTo>
                      <a:lnTo>
                        <a:pt x="112" y="43"/>
                      </a:lnTo>
                      <a:lnTo>
                        <a:pt x="112" y="44"/>
                      </a:lnTo>
                      <a:lnTo>
                        <a:pt x="112" y="45"/>
                      </a:lnTo>
                      <a:lnTo>
                        <a:pt x="112" y="47"/>
                      </a:lnTo>
                      <a:lnTo>
                        <a:pt x="113" y="49"/>
                      </a:lnTo>
                      <a:lnTo>
                        <a:pt x="113" y="50"/>
                      </a:lnTo>
                      <a:lnTo>
                        <a:pt x="114" y="52"/>
                      </a:lnTo>
                      <a:lnTo>
                        <a:pt x="114" y="54"/>
                      </a:lnTo>
                      <a:lnTo>
                        <a:pt x="114" y="56"/>
                      </a:lnTo>
                      <a:lnTo>
                        <a:pt x="114" y="57"/>
                      </a:lnTo>
                      <a:lnTo>
                        <a:pt x="114" y="59"/>
                      </a:lnTo>
                      <a:lnTo>
                        <a:pt x="115" y="61"/>
                      </a:lnTo>
                      <a:lnTo>
                        <a:pt x="115" y="62"/>
                      </a:lnTo>
                      <a:lnTo>
                        <a:pt x="115" y="63"/>
                      </a:lnTo>
                      <a:lnTo>
                        <a:pt x="115" y="64"/>
                      </a:lnTo>
                      <a:lnTo>
                        <a:pt x="115" y="65"/>
                      </a:lnTo>
                      <a:lnTo>
                        <a:pt x="115" y="66"/>
                      </a:lnTo>
                      <a:lnTo>
                        <a:pt x="114" y="67"/>
                      </a:lnTo>
                      <a:lnTo>
                        <a:pt x="114" y="69"/>
                      </a:lnTo>
                      <a:lnTo>
                        <a:pt x="114" y="70"/>
                      </a:lnTo>
                      <a:lnTo>
                        <a:pt x="114" y="71"/>
                      </a:lnTo>
                      <a:lnTo>
                        <a:pt x="114" y="72"/>
                      </a:lnTo>
                      <a:lnTo>
                        <a:pt x="114" y="73"/>
                      </a:lnTo>
                      <a:lnTo>
                        <a:pt x="113" y="74"/>
                      </a:lnTo>
                      <a:lnTo>
                        <a:pt x="113" y="76"/>
                      </a:lnTo>
                      <a:lnTo>
                        <a:pt x="112" y="79"/>
                      </a:lnTo>
                      <a:lnTo>
                        <a:pt x="111" y="80"/>
                      </a:lnTo>
                      <a:lnTo>
                        <a:pt x="110" y="82"/>
                      </a:lnTo>
                      <a:lnTo>
                        <a:pt x="108" y="84"/>
                      </a:lnTo>
                      <a:lnTo>
                        <a:pt x="107" y="85"/>
                      </a:lnTo>
                      <a:lnTo>
                        <a:pt x="106" y="86"/>
                      </a:lnTo>
                      <a:lnTo>
                        <a:pt x="104" y="87"/>
                      </a:lnTo>
                      <a:lnTo>
                        <a:pt x="103" y="88"/>
                      </a:lnTo>
                      <a:lnTo>
                        <a:pt x="102" y="88"/>
                      </a:lnTo>
                      <a:lnTo>
                        <a:pt x="101" y="88"/>
                      </a:lnTo>
                      <a:lnTo>
                        <a:pt x="100" y="89"/>
                      </a:lnTo>
                      <a:lnTo>
                        <a:pt x="99" y="90"/>
                      </a:lnTo>
                      <a:lnTo>
                        <a:pt x="98" y="90"/>
                      </a:lnTo>
                      <a:lnTo>
                        <a:pt x="96" y="90"/>
                      </a:lnTo>
                      <a:lnTo>
                        <a:pt x="94" y="90"/>
                      </a:lnTo>
                      <a:lnTo>
                        <a:pt x="93" y="90"/>
                      </a:lnTo>
                      <a:lnTo>
                        <a:pt x="91" y="91"/>
                      </a:lnTo>
                      <a:lnTo>
                        <a:pt x="90" y="91"/>
                      </a:lnTo>
                      <a:lnTo>
                        <a:pt x="88" y="91"/>
                      </a:lnTo>
                      <a:lnTo>
                        <a:pt x="86" y="91"/>
                      </a:lnTo>
                      <a:lnTo>
                        <a:pt x="85" y="91"/>
                      </a:lnTo>
                      <a:lnTo>
                        <a:pt x="83" y="91"/>
                      </a:lnTo>
                      <a:lnTo>
                        <a:pt x="82" y="91"/>
                      </a:lnTo>
                      <a:lnTo>
                        <a:pt x="80" y="91"/>
                      </a:lnTo>
                      <a:lnTo>
                        <a:pt x="79" y="92"/>
                      </a:lnTo>
                      <a:lnTo>
                        <a:pt x="78" y="92"/>
                      </a:lnTo>
                      <a:lnTo>
                        <a:pt x="76" y="92"/>
                      </a:lnTo>
                      <a:lnTo>
                        <a:pt x="75" y="92"/>
                      </a:lnTo>
                      <a:lnTo>
                        <a:pt x="74" y="92"/>
                      </a:lnTo>
                      <a:lnTo>
                        <a:pt x="73" y="92"/>
                      </a:lnTo>
                      <a:lnTo>
                        <a:pt x="72" y="93"/>
                      </a:lnTo>
                      <a:lnTo>
                        <a:pt x="71" y="93"/>
                      </a:lnTo>
                      <a:lnTo>
                        <a:pt x="70" y="93"/>
                      </a:lnTo>
                      <a:lnTo>
                        <a:pt x="68" y="93"/>
                      </a:lnTo>
                      <a:lnTo>
                        <a:pt x="67" y="93"/>
                      </a:lnTo>
                      <a:lnTo>
                        <a:pt x="66" y="93"/>
                      </a:lnTo>
                      <a:lnTo>
                        <a:pt x="65" y="93"/>
                      </a:lnTo>
                      <a:lnTo>
                        <a:pt x="63" y="94"/>
                      </a:lnTo>
                      <a:lnTo>
                        <a:pt x="62" y="95"/>
                      </a:lnTo>
                      <a:lnTo>
                        <a:pt x="60" y="95"/>
                      </a:lnTo>
                      <a:lnTo>
                        <a:pt x="58" y="96"/>
                      </a:lnTo>
                      <a:lnTo>
                        <a:pt x="57" y="96"/>
                      </a:lnTo>
                      <a:lnTo>
                        <a:pt x="56" y="97"/>
                      </a:lnTo>
                      <a:lnTo>
                        <a:pt x="55" y="97"/>
                      </a:lnTo>
                      <a:lnTo>
                        <a:pt x="54" y="98"/>
                      </a:lnTo>
                      <a:lnTo>
                        <a:pt x="53" y="99"/>
                      </a:lnTo>
                      <a:lnTo>
                        <a:pt x="52" y="99"/>
                      </a:lnTo>
                      <a:lnTo>
                        <a:pt x="51" y="99"/>
                      </a:lnTo>
                      <a:lnTo>
                        <a:pt x="50" y="100"/>
                      </a:lnTo>
                      <a:lnTo>
                        <a:pt x="49" y="101"/>
                      </a:lnTo>
                      <a:lnTo>
                        <a:pt x="49" y="102"/>
                      </a:lnTo>
                      <a:lnTo>
                        <a:pt x="47" y="102"/>
                      </a:lnTo>
                      <a:lnTo>
                        <a:pt x="46" y="104"/>
                      </a:lnTo>
                      <a:lnTo>
                        <a:pt x="45" y="105"/>
                      </a:lnTo>
                      <a:lnTo>
                        <a:pt x="44" y="106"/>
                      </a:lnTo>
                      <a:lnTo>
                        <a:pt x="42" y="107"/>
                      </a:lnTo>
                      <a:lnTo>
                        <a:pt x="41" y="108"/>
                      </a:lnTo>
                      <a:lnTo>
                        <a:pt x="40" y="108"/>
                      </a:lnTo>
                      <a:lnTo>
                        <a:pt x="39" y="108"/>
                      </a:lnTo>
                      <a:lnTo>
                        <a:pt x="37" y="108"/>
                      </a:lnTo>
                      <a:lnTo>
                        <a:pt x="36" y="108"/>
                      </a:lnTo>
                      <a:lnTo>
                        <a:pt x="34" y="108"/>
                      </a:lnTo>
                      <a:lnTo>
                        <a:pt x="33" y="108"/>
                      </a:lnTo>
                      <a:lnTo>
                        <a:pt x="32" y="108"/>
                      </a:lnTo>
                      <a:lnTo>
                        <a:pt x="31" y="108"/>
                      </a:lnTo>
                      <a:lnTo>
                        <a:pt x="29" y="108"/>
                      </a:lnTo>
                      <a:lnTo>
                        <a:pt x="28" y="108"/>
                      </a:lnTo>
                      <a:lnTo>
                        <a:pt x="27" y="108"/>
                      </a:lnTo>
                      <a:lnTo>
                        <a:pt x="26" y="107"/>
                      </a:lnTo>
                      <a:lnTo>
                        <a:pt x="24" y="107"/>
                      </a:lnTo>
                      <a:lnTo>
                        <a:pt x="23" y="106"/>
                      </a:lnTo>
                      <a:lnTo>
                        <a:pt x="22" y="106"/>
                      </a:lnTo>
                      <a:lnTo>
                        <a:pt x="20" y="105"/>
                      </a:lnTo>
                      <a:lnTo>
                        <a:pt x="19" y="105"/>
                      </a:lnTo>
                      <a:lnTo>
                        <a:pt x="18" y="105"/>
                      </a:lnTo>
                      <a:lnTo>
                        <a:pt x="16" y="105"/>
                      </a:lnTo>
                      <a:lnTo>
                        <a:pt x="15" y="104"/>
                      </a:lnTo>
                      <a:lnTo>
                        <a:pt x="14" y="103"/>
                      </a:lnTo>
                      <a:lnTo>
                        <a:pt x="13" y="103"/>
                      </a:lnTo>
                      <a:lnTo>
                        <a:pt x="12" y="102"/>
                      </a:lnTo>
                      <a:lnTo>
                        <a:pt x="10" y="102"/>
                      </a:lnTo>
                      <a:lnTo>
                        <a:pt x="8" y="100"/>
                      </a:lnTo>
                      <a:lnTo>
                        <a:pt x="7" y="99"/>
                      </a:lnTo>
                      <a:lnTo>
                        <a:pt x="6" y="98"/>
                      </a:lnTo>
                      <a:lnTo>
                        <a:pt x="4" y="97"/>
                      </a:lnTo>
                      <a:lnTo>
                        <a:pt x="3" y="96"/>
                      </a:lnTo>
                      <a:lnTo>
                        <a:pt x="2" y="94"/>
                      </a:lnTo>
                      <a:lnTo>
                        <a:pt x="1" y="92"/>
                      </a:lnTo>
                      <a:lnTo>
                        <a:pt x="0" y="90"/>
                      </a:lnTo>
                      <a:lnTo>
                        <a:pt x="0" y="89"/>
                      </a:lnTo>
                      <a:lnTo>
                        <a:pt x="8" y="72"/>
                      </a:lnTo>
                      <a:lnTo>
                        <a:pt x="10" y="68"/>
                      </a:lnTo>
                      <a:close/>
                    </a:path>
                  </a:pathLst>
                </a:custGeom>
                <a:solidFill>
                  <a:srgbClr val="F5E8C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199" name="Freeform 525"/>
                <p:cNvSpPr>
                  <a:spLocks/>
                </p:cNvSpPr>
                <p:nvPr/>
              </p:nvSpPr>
              <p:spPr bwMode="auto">
                <a:xfrm>
                  <a:off x="4668" y="2237"/>
                  <a:ext cx="47" cy="23"/>
                </a:xfrm>
                <a:custGeom>
                  <a:avLst/>
                  <a:gdLst>
                    <a:gd name="T0" fmla="*/ 0 w 47"/>
                    <a:gd name="T1" fmla="*/ 0 h 23"/>
                    <a:gd name="T2" fmla="*/ 0 w 47"/>
                    <a:gd name="T3" fmla="*/ 0 h 23"/>
                    <a:gd name="T4" fmla="*/ 1 w 47"/>
                    <a:gd name="T5" fmla="*/ 0 h 23"/>
                    <a:gd name="T6" fmla="*/ 2 w 47"/>
                    <a:gd name="T7" fmla="*/ 0 h 23"/>
                    <a:gd name="T8" fmla="*/ 3 w 47"/>
                    <a:gd name="T9" fmla="*/ 0 h 23"/>
                    <a:gd name="T10" fmla="*/ 4 w 47"/>
                    <a:gd name="T11" fmla="*/ 0 h 23"/>
                    <a:gd name="T12" fmla="*/ 5 w 47"/>
                    <a:gd name="T13" fmla="*/ 0 h 23"/>
                    <a:gd name="T14" fmla="*/ 6 w 47"/>
                    <a:gd name="T15" fmla="*/ 0 h 23"/>
                    <a:gd name="T16" fmla="*/ 8 w 47"/>
                    <a:gd name="T17" fmla="*/ 1 h 23"/>
                    <a:gd name="T18" fmla="*/ 9 w 47"/>
                    <a:gd name="T19" fmla="*/ 1 h 23"/>
                    <a:gd name="T20" fmla="*/ 11 w 47"/>
                    <a:gd name="T21" fmla="*/ 1 h 23"/>
                    <a:gd name="T22" fmla="*/ 12 w 47"/>
                    <a:gd name="T23" fmla="*/ 1 h 23"/>
                    <a:gd name="T24" fmla="*/ 14 w 47"/>
                    <a:gd name="T25" fmla="*/ 2 h 23"/>
                    <a:gd name="T26" fmla="*/ 16 w 47"/>
                    <a:gd name="T27" fmla="*/ 2 h 23"/>
                    <a:gd name="T28" fmla="*/ 18 w 47"/>
                    <a:gd name="T29" fmla="*/ 2 h 23"/>
                    <a:gd name="T30" fmla="*/ 19 w 47"/>
                    <a:gd name="T31" fmla="*/ 3 h 23"/>
                    <a:gd name="T32" fmla="*/ 21 w 47"/>
                    <a:gd name="T33" fmla="*/ 3 h 23"/>
                    <a:gd name="T34" fmla="*/ 22 w 47"/>
                    <a:gd name="T35" fmla="*/ 3 h 23"/>
                    <a:gd name="T36" fmla="*/ 23 w 47"/>
                    <a:gd name="T37" fmla="*/ 4 h 23"/>
                    <a:gd name="T38" fmla="*/ 24 w 47"/>
                    <a:gd name="T39" fmla="*/ 4 h 23"/>
                    <a:gd name="T40" fmla="*/ 25 w 47"/>
                    <a:gd name="T41" fmla="*/ 4 h 23"/>
                    <a:gd name="T42" fmla="*/ 26 w 47"/>
                    <a:gd name="T43" fmla="*/ 4 h 23"/>
                    <a:gd name="T44" fmla="*/ 27 w 47"/>
                    <a:gd name="T45" fmla="*/ 5 h 23"/>
                    <a:gd name="T46" fmla="*/ 28 w 47"/>
                    <a:gd name="T47" fmla="*/ 5 h 23"/>
                    <a:gd name="T48" fmla="*/ 29 w 47"/>
                    <a:gd name="T49" fmla="*/ 5 h 23"/>
                    <a:gd name="T50" fmla="*/ 30 w 47"/>
                    <a:gd name="T51" fmla="*/ 5 h 23"/>
                    <a:gd name="T52" fmla="*/ 31 w 47"/>
                    <a:gd name="T53" fmla="*/ 6 h 23"/>
                    <a:gd name="T54" fmla="*/ 32 w 47"/>
                    <a:gd name="T55" fmla="*/ 6 h 23"/>
                    <a:gd name="T56" fmla="*/ 33 w 47"/>
                    <a:gd name="T57" fmla="*/ 7 h 23"/>
                    <a:gd name="T58" fmla="*/ 35 w 47"/>
                    <a:gd name="T59" fmla="*/ 7 h 23"/>
                    <a:gd name="T60" fmla="*/ 37 w 47"/>
                    <a:gd name="T61" fmla="*/ 8 h 23"/>
                    <a:gd name="T62" fmla="*/ 38 w 47"/>
                    <a:gd name="T63" fmla="*/ 9 h 23"/>
                    <a:gd name="T64" fmla="*/ 40 w 47"/>
                    <a:gd name="T65" fmla="*/ 10 h 23"/>
                    <a:gd name="T66" fmla="*/ 42 w 47"/>
                    <a:gd name="T67" fmla="*/ 11 h 23"/>
                    <a:gd name="T68" fmla="*/ 44 w 47"/>
                    <a:gd name="T69" fmla="*/ 12 h 23"/>
                    <a:gd name="T70" fmla="*/ 45 w 47"/>
                    <a:gd name="T71" fmla="*/ 13 h 23"/>
                    <a:gd name="T72" fmla="*/ 47 w 47"/>
                    <a:gd name="T73" fmla="*/ 14 h 23"/>
                    <a:gd name="T74" fmla="*/ 19 w 47"/>
                    <a:gd name="T75" fmla="*/ 23 h 23"/>
                    <a:gd name="T76" fmla="*/ 2 w 47"/>
                    <a:gd name="T77" fmla="*/ 13 h 23"/>
                    <a:gd name="T78" fmla="*/ 0 w 47"/>
                    <a:gd name="T79" fmla="*/ 0 h 23"/>
                    <a:gd name="T80" fmla="*/ 0 w 47"/>
                    <a:gd name="T81" fmla="*/ 0 h 2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47"/>
                    <a:gd name="T124" fmla="*/ 0 h 23"/>
                    <a:gd name="T125" fmla="*/ 47 w 47"/>
                    <a:gd name="T126" fmla="*/ 23 h 2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47" h="23">
                      <a:moveTo>
                        <a:pt x="0" y="0"/>
                      </a:moveTo>
                      <a:lnTo>
                        <a:pt x="0" y="0"/>
                      </a:lnTo>
                      <a:lnTo>
                        <a:pt x="1" y="0"/>
                      </a:lnTo>
                      <a:lnTo>
                        <a:pt x="2" y="0"/>
                      </a:lnTo>
                      <a:lnTo>
                        <a:pt x="3" y="0"/>
                      </a:lnTo>
                      <a:lnTo>
                        <a:pt x="4" y="0"/>
                      </a:lnTo>
                      <a:lnTo>
                        <a:pt x="5" y="0"/>
                      </a:lnTo>
                      <a:lnTo>
                        <a:pt x="6" y="0"/>
                      </a:lnTo>
                      <a:lnTo>
                        <a:pt x="8" y="1"/>
                      </a:lnTo>
                      <a:lnTo>
                        <a:pt x="9" y="1"/>
                      </a:lnTo>
                      <a:lnTo>
                        <a:pt x="11" y="1"/>
                      </a:lnTo>
                      <a:lnTo>
                        <a:pt x="12" y="1"/>
                      </a:lnTo>
                      <a:lnTo>
                        <a:pt x="14" y="2"/>
                      </a:lnTo>
                      <a:lnTo>
                        <a:pt x="16" y="2"/>
                      </a:lnTo>
                      <a:lnTo>
                        <a:pt x="18" y="2"/>
                      </a:lnTo>
                      <a:lnTo>
                        <a:pt x="19" y="3"/>
                      </a:lnTo>
                      <a:lnTo>
                        <a:pt x="21" y="3"/>
                      </a:lnTo>
                      <a:lnTo>
                        <a:pt x="22" y="3"/>
                      </a:lnTo>
                      <a:lnTo>
                        <a:pt x="23" y="4"/>
                      </a:lnTo>
                      <a:lnTo>
                        <a:pt x="24" y="4"/>
                      </a:lnTo>
                      <a:lnTo>
                        <a:pt x="25" y="4"/>
                      </a:lnTo>
                      <a:lnTo>
                        <a:pt x="26" y="4"/>
                      </a:lnTo>
                      <a:lnTo>
                        <a:pt x="27" y="5"/>
                      </a:lnTo>
                      <a:lnTo>
                        <a:pt x="28" y="5"/>
                      </a:lnTo>
                      <a:lnTo>
                        <a:pt x="29" y="5"/>
                      </a:lnTo>
                      <a:lnTo>
                        <a:pt x="30" y="5"/>
                      </a:lnTo>
                      <a:lnTo>
                        <a:pt x="31" y="6"/>
                      </a:lnTo>
                      <a:lnTo>
                        <a:pt x="32" y="6"/>
                      </a:lnTo>
                      <a:lnTo>
                        <a:pt x="33" y="7"/>
                      </a:lnTo>
                      <a:lnTo>
                        <a:pt x="35" y="7"/>
                      </a:lnTo>
                      <a:lnTo>
                        <a:pt x="37" y="8"/>
                      </a:lnTo>
                      <a:lnTo>
                        <a:pt x="38" y="9"/>
                      </a:lnTo>
                      <a:lnTo>
                        <a:pt x="40" y="10"/>
                      </a:lnTo>
                      <a:lnTo>
                        <a:pt x="42" y="11"/>
                      </a:lnTo>
                      <a:lnTo>
                        <a:pt x="44" y="12"/>
                      </a:lnTo>
                      <a:lnTo>
                        <a:pt x="45" y="13"/>
                      </a:lnTo>
                      <a:lnTo>
                        <a:pt x="47" y="14"/>
                      </a:lnTo>
                      <a:lnTo>
                        <a:pt x="19" y="23"/>
                      </a:lnTo>
                      <a:lnTo>
                        <a:pt x="2" y="13"/>
                      </a:lnTo>
                      <a:lnTo>
                        <a:pt x="0" y="0"/>
                      </a:lnTo>
                      <a:close/>
                    </a:path>
                  </a:pathLst>
                </a:custGeom>
                <a:solidFill>
                  <a:srgbClr val="B0C2B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200" name="Freeform 526"/>
                <p:cNvSpPr>
                  <a:spLocks/>
                </p:cNvSpPr>
                <p:nvPr/>
              </p:nvSpPr>
              <p:spPr bwMode="auto">
                <a:xfrm>
                  <a:off x="4530" y="2455"/>
                  <a:ext cx="272" cy="58"/>
                </a:xfrm>
                <a:custGeom>
                  <a:avLst/>
                  <a:gdLst>
                    <a:gd name="T0" fmla="*/ 0 w 272"/>
                    <a:gd name="T1" fmla="*/ 30 h 58"/>
                    <a:gd name="T2" fmla="*/ 272 w 272"/>
                    <a:gd name="T3" fmla="*/ 35 h 58"/>
                    <a:gd name="T4" fmla="*/ 269 w 272"/>
                    <a:gd name="T5" fmla="*/ 15 h 58"/>
                    <a:gd name="T6" fmla="*/ 266 w 272"/>
                    <a:gd name="T7" fmla="*/ 17 h 58"/>
                    <a:gd name="T8" fmla="*/ 264 w 272"/>
                    <a:gd name="T9" fmla="*/ 19 h 58"/>
                    <a:gd name="T10" fmla="*/ 261 w 272"/>
                    <a:gd name="T11" fmla="*/ 21 h 58"/>
                    <a:gd name="T12" fmla="*/ 259 w 272"/>
                    <a:gd name="T13" fmla="*/ 22 h 58"/>
                    <a:gd name="T14" fmla="*/ 257 w 272"/>
                    <a:gd name="T15" fmla="*/ 23 h 58"/>
                    <a:gd name="T16" fmla="*/ 255 w 272"/>
                    <a:gd name="T17" fmla="*/ 25 h 58"/>
                    <a:gd name="T18" fmla="*/ 252 w 272"/>
                    <a:gd name="T19" fmla="*/ 26 h 58"/>
                    <a:gd name="T20" fmla="*/ 249 w 272"/>
                    <a:gd name="T21" fmla="*/ 28 h 58"/>
                    <a:gd name="T22" fmla="*/ 246 w 272"/>
                    <a:gd name="T23" fmla="*/ 30 h 58"/>
                    <a:gd name="T24" fmla="*/ 244 w 272"/>
                    <a:gd name="T25" fmla="*/ 32 h 58"/>
                    <a:gd name="T26" fmla="*/ 240 w 272"/>
                    <a:gd name="T27" fmla="*/ 33 h 58"/>
                    <a:gd name="T28" fmla="*/ 237 w 272"/>
                    <a:gd name="T29" fmla="*/ 35 h 58"/>
                    <a:gd name="T30" fmla="*/ 233 w 272"/>
                    <a:gd name="T31" fmla="*/ 37 h 58"/>
                    <a:gd name="T32" fmla="*/ 229 w 272"/>
                    <a:gd name="T33" fmla="*/ 38 h 58"/>
                    <a:gd name="T34" fmla="*/ 226 w 272"/>
                    <a:gd name="T35" fmla="*/ 40 h 58"/>
                    <a:gd name="T36" fmla="*/ 222 w 272"/>
                    <a:gd name="T37" fmla="*/ 42 h 58"/>
                    <a:gd name="T38" fmla="*/ 218 w 272"/>
                    <a:gd name="T39" fmla="*/ 43 h 58"/>
                    <a:gd name="T40" fmla="*/ 213 w 272"/>
                    <a:gd name="T41" fmla="*/ 45 h 58"/>
                    <a:gd name="T42" fmla="*/ 209 w 272"/>
                    <a:gd name="T43" fmla="*/ 46 h 58"/>
                    <a:gd name="T44" fmla="*/ 205 w 272"/>
                    <a:gd name="T45" fmla="*/ 47 h 58"/>
                    <a:gd name="T46" fmla="*/ 200 w 272"/>
                    <a:gd name="T47" fmla="*/ 48 h 58"/>
                    <a:gd name="T48" fmla="*/ 195 w 272"/>
                    <a:gd name="T49" fmla="*/ 49 h 58"/>
                    <a:gd name="T50" fmla="*/ 190 w 272"/>
                    <a:gd name="T51" fmla="*/ 50 h 58"/>
                    <a:gd name="T52" fmla="*/ 185 w 272"/>
                    <a:gd name="T53" fmla="*/ 51 h 58"/>
                    <a:gd name="T54" fmla="*/ 181 w 272"/>
                    <a:gd name="T55" fmla="*/ 51 h 58"/>
                    <a:gd name="T56" fmla="*/ 176 w 272"/>
                    <a:gd name="T57" fmla="*/ 52 h 58"/>
                    <a:gd name="T58" fmla="*/ 171 w 272"/>
                    <a:gd name="T59" fmla="*/ 52 h 58"/>
                    <a:gd name="T60" fmla="*/ 165 w 272"/>
                    <a:gd name="T61" fmla="*/ 51 h 58"/>
                    <a:gd name="T62" fmla="*/ 160 w 272"/>
                    <a:gd name="T63" fmla="*/ 51 h 58"/>
                    <a:gd name="T64" fmla="*/ 155 w 272"/>
                    <a:gd name="T65" fmla="*/ 51 h 58"/>
                    <a:gd name="T66" fmla="*/ 149 w 272"/>
                    <a:gd name="T67" fmla="*/ 50 h 58"/>
                    <a:gd name="T68" fmla="*/ 144 w 272"/>
                    <a:gd name="T69" fmla="*/ 49 h 58"/>
                    <a:gd name="T70" fmla="*/ 139 w 272"/>
                    <a:gd name="T71" fmla="*/ 49 h 58"/>
                    <a:gd name="T72" fmla="*/ 133 w 272"/>
                    <a:gd name="T73" fmla="*/ 48 h 58"/>
                    <a:gd name="T74" fmla="*/ 128 w 272"/>
                    <a:gd name="T75" fmla="*/ 47 h 58"/>
                    <a:gd name="T76" fmla="*/ 123 w 272"/>
                    <a:gd name="T77" fmla="*/ 46 h 58"/>
                    <a:gd name="T78" fmla="*/ 118 w 272"/>
                    <a:gd name="T79" fmla="*/ 44 h 58"/>
                    <a:gd name="T80" fmla="*/ 114 w 272"/>
                    <a:gd name="T81" fmla="*/ 44 h 58"/>
                    <a:gd name="T82" fmla="*/ 109 w 272"/>
                    <a:gd name="T83" fmla="*/ 42 h 58"/>
                    <a:gd name="T84" fmla="*/ 104 w 272"/>
                    <a:gd name="T85" fmla="*/ 41 h 58"/>
                    <a:gd name="T86" fmla="*/ 99 w 272"/>
                    <a:gd name="T87" fmla="*/ 39 h 58"/>
                    <a:gd name="T88" fmla="*/ 95 w 272"/>
                    <a:gd name="T89" fmla="*/ 38 h 58"/>
                    <a:gd name="T90" fmla="*/ 91 w 272"/>
                    <a:gd name="T91" fmla="*/ 37 h 58"/>
                    <a:gd name="T92" fmla="*/ 87 w 272"/>
                    <a:gd name="T93" fmla="*/ 35 h 58"/>
                    <a:gd name="T94" fmla="*/ 83 w 272"/>
                    <a:gd name="T95" fmla="*/ 34 h 58"/>
                    <a:gd name="T96" fmla="*/ 79 w 272"/>
                    <a:gd name="T97" fmla="*/ 32 h 58"/>
                    <a:gd name="T98" fmla="*/ 76 w 272"/>
                    <a:gd name="T99" fmla="*/ 31 h 58"/>
                    <a:gd name="T100" fmla="*/ 72 w 272"/>
                    <a:gd name="T101" fmla="*/ 30 h 58"/>
                    <a:gd name="T102" fmla="*/ 69 w 272"/>
                    <a:gd name="T103" fmla="*/ 29 h 58"/>
                    <a:gd name="T104" fmla="*/ 67 w 272"/>
                    <a:gd name="T105" fmla="*/ 28 h 58"/>
                    <a:gd name="T106" fmla="*/ 64 w 272"/>
                    <a:gd name="T107" fmla="*/ 26 h 58"/>
                    <a:gd name="T108" fmla="*/ 62 w 272"/>
                    <a:gd name="T109" fmla="*/ 26 h 58"/>
                    <a:gd name="T110" fmla="*/ 58 w 272"/>
                    <a:gd name="T111" fmla="*/ 24 h 58"/>
                    <a:gd name="T112" fmla="*/ 56 w 272"/>
                    <a:gd name="T113" fmla="*/ 23 h 58"/>
                    <a:gd name="T114" fmla="*/ 55 w 272"/>
                    <a:gd name="T115" fmla="*/ 23 h 58"/>
                    <a:gd name="T116" fmla="*/ 11 w 272"/>
                    <a:gd name="T117" fmla="*/ 0 h 5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272"/>
                    <a:gd name="T178" fmla="*/ 0 h 58"/>
                    <a:gd name="T179" fmla="*/ 272 w 272"/>
                    <a:gd name="T180" fmla="*/ 58 h 5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272" h="58">
                      <a:moveTo>
                        <a:pt x="11" y="0"/>
                      </a:moveTo>
                      <a:lnTo>
                        <a:pt x="0" y="30"/>
                      </a:lnTo>
                      <a:lnTo>
                        <a:pt x="169" y="58"/>
                      </a:lnTo>
                      <a:lnTo>
                        <a:pt x="272" y="35"/>
                      </a:lnTo>
                      <a:lnTo>
                        <a:pt x="270" y="15"/>
                      </a:lnTo>
                      <a:lnTo>
                        <a:pt x="269" y="15"/>
                      </a:lnTo>
                      <a:lnTo>
                        <a:pt x="268" y="16"/>
                      </a:lnTo>
                      <a:lnTo>
                        <a:pt x="266" y="17"/>
                      </a:lnTo>
                      <a:lnTo>
                        <a:pt x="265" y="18"/>
                      </a:lnTo>
                      <a:lnTo>
                        <a:pt x="264" y="19"/>
                      </a:lnTo>
                      <a:lnTo>
                        <a:pt x="262" y="20"/>
                      </a:lnTo>
                      <a:lnTo>
                        <a:pt x="261" y="21"/>
                      </a:lnTo>
                      <a:lnTo>
                        <a:pt x="260" y="21"/>
                      </a:lnTo>
                      <a:lnTo>
                        <a:pt x="259" y="22"/>
                      </a:lnTo>
                      <a:lnTo>
                        <a:pt x="258" y="23"/>
                      </a:lnTo>
                      <a:lnTo>
                        <a:pt x="257" y="23"/>
                      </a:lnTo>
                      <a:lnTo>
                        <a:pt x="256" y="24"/>
                      </a:lnTo>
                      <a:lnTo>
                        <a:pt x="255" y="25"/>
                      </a:lnTo>
                      <a:lnTo>
                        <a:pt x="254" y="26"/>
                      </a:lnTo>
                      <a:lnTo>
                        <a:pt x="252" y="26"/>
                      </a:lnTo>
                      <a:lnTo>
                        <a:pt x="251" y="28"/>
                      </a:lnTo>
                      <a:lnTo>
                        <a:pt x="249" y="28"/>
                      </a:lnTo>
                      <a:lnTo>
                        <a:pt x="248" y="29"/>
                      </a:lnTo>
                      <a:lnTo>
                        <a:pt x="246" y="30"/>
                      </a:lnTo>
                      <a:lnTo>
                        <a:pt x="245" y="31"/>
                      </a:lnTo>
                      <a:lnTo>
                        <a:pt x="244" y="32"/>
                      </a:lnTo>
                      <a:lnTo>
                        <a:pt x="242" y="33"/>
                      </a:lnTo>
                      <a:lnTo>
                        <a:pt x="240" y="33"/>
                      </a:lnTo>
                      <a:lnTo>
                        <a:pt x="239" y="35"/>
                      </a:lnTo>
                      <a:lnTo>
                        <a:pt x="237" y="35"/>
                      </a:lnTo>
                      <a:lnTo>
                        <a:pt x="235" y="36"/>
                      </a:lnTo>
                      <a:lnTo>
                        <a:pt x="233" y="37"/>
                      </a:lnTo>
                      <a:lnTo>
                        <a:pt x="231" y="38"/>
                      </a:lnTo>
                      <a:lnTo>
                        <a:pt x="229" y="38"/>
                      </a:lnTo>
                      <a:lnTo>
                        <a:pt x="228" y="40"/>
                      </a:lnTo>
                      <a:lnTo>
                        <a:pt x="226" y="40"/>
                      </a:lnTo>
                      <a:lnTo>
                        <a:pt x="224" y="41"/>
                      </a:lnTo>
                      <a:lnTo>
                        <a:pt x="222" y="42"/>
                      </a:lnTo>
                      <a:lnTo>
                        <a:pt x="220" y="43"/>
                      </a:lnTo>
                      <a:lnTo>
                        <a:pt x="218" y="43"/>
                      </a:lnTo>
                      <a:lnTo>
                        <a:pt x="216" y="44"/>
                      </a:lnTo>
                      <a:lnTo>
                        <a:pt x="213" y="45"/>
                      </a:lnTo>
                      <a:lnTo>
                        <a:pt x="211" y="46"/>
                      </a:lnTo>
                      <a:lnTo>
                        <a:pt x="209" y="46"/>
                      </a:lnTo>
                      <a:lnTo>
                        <a:pt x="207" y="47"/>
                      </a:lnTo>
                      <a:lnTo>
                        <a:pt x="205" y="47"/>
                      </a:lnTo>
                      <a:lnTo>
                        <a:pt x="202" y="48"/>
                      </a:lnTo>
                      <a:lnTo>
                        <a:pt x="200" y="48"/>
                      </a:lnTo>
                      <a:lnTo>
                        <a:pt x="198" y="49"/>
                      </a:lnTo>
                      <a:lnTo>
                        <a:pt x="195" y="49"/>
                      </a:lnTo>
                      <a:lnTo>
                        <a:pt x="193" y="50"/>
                      </a:lnTo>
                      <a:lnTo>
                        <a:pt x="190" y="50"/>
                      </a:lnTo>
                      <a:lnTo>
                        <a:pt x="188" y="50"/>
                      </a:lnTo>
                      <a:lnTo>
                        <a:pt x="185" y="51"/>
                      </a:lnTo>
                      <a:lnTo>
                        <a:pt x="183" y="51"/>
                      </a:lnTo>
                      <a:lnTo>
                        <a:pt x="181" y="51"/>
                      </a:lnTo>
                      <a:lnTo>
                        <a:pt x="178" y="51"/>
                      </a:lnTo>
                      <a:lnTo>
                        <a:pt x="176" y="52"/>
                      </a:lnTo>
                      <a:lnTo>
                        <a:pt x="173" y="52"/>
                      </a:lnTo>
                      <a:lnTo>
                        <a:pt x="171" y="52"/>
                      </a:lnTo>
                      <a:lnTo>
                        <a:pt x="168" y="52"/>
                      </a:lnTo>
                      <a:lnTo>
                        <a:pt x="165" y="51"/>
                      </a:lnTo>
                      <a:lnTo>
                        <a:pt x="163" y="51"/>
                      </a:lnTo>
                      <a:lnTo>
                        <a:pt x="160" y="51"/>
                      </a:lnTo>
                      <a:lnTo>
                        <a:pt x="157" y="51"/>
                      </a:lnTo>
                      <a:lnTo>
                        <a:pt x="155" y="51"/>
                      </a:lnTo>
                      <a:lnTo>
                        <a:pt x="152" y="51"/>
                      </a:lnTo>
                      <a:lnTo>
                        <a:pt x="149" y="50"/>
                      </a:lnTo>
                      <a:lnTo>
                        <a:pt x="147" y="50"/>
                      </a:lnTo>
                      <a:lnTo>
                        <a:pt x="144" y="49"/>
                      </a:lnTo>
                      <a:lnTo>
                        <a:pt x="141" y="49"/>
                      </a:lnTo>
                      <a:lnTo>
                        <a:pt x="139" y="49"/>
                      </a:lnTo>
                      <a:lnTo>
                        <a:pt x="136" y="48"/>
                      </a:lnTo>
                      <a:lnTo>
                        <a:pt x="133" y="48"/>
                      </a:lnTo>
                      <a:lnTo>
                        <a:pt x="131" y="47"/>
                      </a:lnTo>
                      <a:lnTo>
                        <a:pt x="128" y="47"/>
                      </a:lnTo>
                      <a:lnTo>
                        <a:pt x="126" y="46"/>
                      </a:lnTo>
                      <a:lnTo>
                        <a:pt x="123" y="46"/>
                      </a:lnTo>
                      <a:lnTo>
                        <a:pt x="121" y="45"/>
                      </a:lnTo>
                      <a:lnTo>
                        <a:pt x="118" y="44"/>
                      </a:lnTo>
                      <a:lnTo>
                        <a:pt x="116" y="44"/>
                      </a:lnTo>
                      <a:lnTo>
                        <a:pt x="114" y="44"/>
                      </a:lnTo>
                      <a:lnTo>
                        <a:pt x="111" y="43"/>
                      </a:lnTo>
                      <a:lnTo>
                        <a:pt x="109" y="42"/>
                      </a:lnTo>
                      <a:lnTo>
                        <a:pt x="106" y="41"/>
                      </a:lnTo>
                      <a:lnTo>
                        <a:pt x="104" y="41"/>
                      </a:lnTo>
                      <a:lnTo>
                        <a:pt x="102" y="40"/>
                      </a:lnTo>
                      <a:lnTo>
                        <a:pt x="99" y="39"/>
                      </a:lnTo>
                      <a:lnTo>
                        <a:pt x="97" y="39"/>
                      </a:lnTo>
                      <a:lnTo>
                        <a:pt x="95" y="38"/>
                      </a:lnTo>
                      <a:lnTo>
                        <a:pt x="93" y="38"/>
                      </a:lnTo>
                      <a:lnTo>
                        <a:pt x="91" y="37"/>
                      </a:lnTo>
                      <a:lnTo>
                        <a:pt x="89" y="36"/>
                      </a:lnTo>
                      <a:lnTo>
                        <a:pt x="87" y="35"/>
                      </a:lnTo>
                      <a:lnTo>
                        <a:pt x="85" y="35"/>
                      </a:lnTo>
                      <a:lnTo>
                        <a:pt x="83" y="34"/>
                      </a:lnTo>
                      <a:lnTo>
                        <a:pt x="81" y="33"/>
                      </a:lnTo>
                      <a:lnTo>
                        <a:pt x="79" y="32"/>
                      </a:lnTo>
                      <a:lnTo>
                        <a:pt x="77" y="32"/>
                      </a:lnTo>
                      <a:lnTo>
                        <a:pt x="76" y="31"/>
                      </a:lnTo>
                      <a:lnTo>
                        <a:pt x="74" y="31"/>
                      </a:lnTo>
                      <a:lnTo>
                        <a:pt x="72" y="30"/>
                      </a:lnTo>
                      <a:lnTo>
                        <a:pt x="71" y="29"/>
                      </a:lnTo>
                      <a:lnTo>
                        <a:pt x="69" y="29"/>
                      </a:lnTo>
                      <a:lnTo>
                        <a:pt x="68" y="28"/>
                      </a:lnTo>
                      <a:lnTo>
                        <a:pt x="67" y="28"/>
                      </a:lnTo>
                      <a:lnTo>
                        <a:pt x="65" y="27"/>
                      </a:lnTo>
                      <a:lnTo>
                        <a:pt x="64" y="26"/>
                      </a:lnTo>
                      <a:lnTo>
                        <a:pt x="63" y="26"/>
                      </a:lnTo>
                      <a:lnTo>
                        <a:pt x="62" y="26"/>
                      </a:lnTo>
                      <a:lnTo>
                        <a:pt x="61" y="25"/>
                      </a:lnTo>
                      <a:lnTo>
                        <a:pt x="58" y="24"/>
                      </a:lnTo>
                      <a:lnTo>
                        <a:pt x="57" y="24"/>
                      </a:lnTo>
                      <a:lnTo>
                        <a:pt x="56" y="23"/>
                      </a:lnTo>
                      <a:lnTo>
                        <a:pt x="55" y="23"/>
                      </a:lnTo>
                      <a:lnTo>
                        <a:pt x="11" y="0"/>
                      </a:lnTo>
                      <a:close/>
                    </a:path>
                  </a:pathLst>
                </a:custGeom>
                <a:solidFill>
                  <a:srgbClr val="8A998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201" name="Freeform 527"/>
                <p:cNvSpPr>
                  <a:spLocks/>
                </p:cNvSpPr>
                <p:nvPr/>
              </p:nvSpPr>
              <p:spPr bwMode="auto">
                <a:xfrm>
                  <a:off x="4683" y="2074"/>
                  <a:ext cx="24" cy="162"/>
                </a:xfrm>
                <a:custGeom>
                  <a:avLst/>
                  <a:gdLst>
                    <a:gd name="T0" fmla="*/ 10 w 24"/>
                    <a:gd name="T1" fmla="*/ 158 h 162"/>
                    <a:gd name="T2" fmla="*/ 10 w 24"/>
                    <a:gd name="T3" fmla="*/ 156 h 162"/>
                    <a:gd name="T4" fmla="*/ 10 w 24"/>
                    <a:gd name="T5" fmla="*/ 153 h 162"/>
                    <a:gd name="T6" fmla="*/ 10 w 24"/>
                    <a:gd name="T7" fmla="*/ 150 h 162"/>
                    <a:gd name="T8" fmla="*/ 10 w 24"/>
                    <a:gd name="T9" fmla="*/ 147 h 162"/>
                    <a:gd name="T10" fmla="*/ 10 w 24"/>
                    <a:gd name="T11" fmla="*/ 145 h 162"/>
                    <a:gd name="T12" fmla="*/ 9 w 24"/>
                    <a:gd name="T13" fmla="*/ 142 h 162"/>
                    <a:gd name="T14" fmla="*/ 9 w 24"/>
                    <a:gd name="T15" fmla="*/ 139 h 162"/>
                    <a:gd name="T16" fmla="*/ 9 w 24"/>
                    <a:gd name="T17" fmla="*/ 136 h 162"/>
                    <a:gd name="T18" fmla="*/ 8 w 24"/>
                    <a:gd name="T19" fmla="*/ 132 h 162"/>
                    <a:gd name="T20" fmla="*/ 8 w 24"/>
                    <a:gd name="T21" fmla="*/ 128 h 162"/>
                    <a:gd name="T22" fmla="*/ 8 w 24"/>
                    <a:gd name="T23" fmla="*/ 124 h 162"/>
                    <a:gd name="T24" fmla="*/ 8 w 24"/>
                    <a:gd name="T25" fmla="*/ 120 h 162"/>
                    <a:gd name="T26" fmla="*/ 8 w 24"/>
                    <a:gd name="T27" fmla="*/ 116 h 162"/>
                    <a:gd name="T28" fmla="*/ 7 w 24"/>
                    <a:gd name="T29" fmla="*/ 112 h 162"/>
                    <a:gd name="T30" fmla="*/ 7 w 24"/>
                    <a:gd name="T31" fmla="*/ 108 h 162"/>
                    <a:gd name="T32" fmla="*/ 6 w 24"/>
                    <a:gd name="T33" fmla="*/ 104 h 162"/>
                    <a:gd name="T34" fmla="*/ 6 w 24"/>
                    <a:gd name="T35" fmla="*/ 99 h 162"/>
                    <a:gd name="T36" fmla="*/ 6 w 24"/>
                    <a:gd name="T37" fmla="*/ 95 h 162"/>
                    <a:gd name="T38" fmla="*/ 6 w 24"/>
                    <a:gd name="T39" fmla="*/ 90 h 162"/>
                    <a:gd name="T40" fmla="*/ 5 w 24"/>
                    <a:gd name="T41" fmla="*/ 86 h 162"/>
                    <a:gd name="T42" fmla="*/ 5 w 24"/>
                    <a:gd name="T43" fmla="*/ 82 h 162"/>
                    <a:gd name="T44" fmla="*/ 5 w 24"/>
                    <a:gd name="T45" fmla="*/ 78 h 162"/>
                    <a:gd name="T46" fmla="*/ 4 w 24"/>
                    <a:gd name="T47" fmla="*/ 73 h 162"/>
                    <a:gd name="T48" fmla="*/ 4 w 24"/>
                    <a:gd name="T49" fmla="*/ 69 h 162"/>
                    <a:gd name="T50" fmla="*/ 4 w 24"/>
                    <a:gd name="T51" fmla="*/ 66 h 162"/>
                    <a:gd name="T52" fmla="*/ 3 w 24"/>
                    <a:gd name="T53" fmla="*/ 62 h 162"/>
                    <a:gd name="T54" fmla="*/ 3 w 24"/>
                    <a:gd name="T55" fmla="*/ 59 h 162"/>
                    <a:gd name="T56" fmla="*/ 3 w 24"/>
                    <a:gd name="T57" fmla="*/ 55 h 162"/>
                    <a:gd name="T58" fmla="*/ 3 w 24"/>
                    <a:gd name="T59" fmla="*/ 52 h 162"/>
                    <a:gd name="T60" fmla="*/ 2 w 24"/>
                    <a:gd name="T61" fmla="*/ 49 h 162"/>
                    <a:gd name="T62" fmla="*/ 2 w 24"/>
                    <a:gd name="T63" fmla="*/ 46 h 162"/>
                    <a:gd name="T64" fmla="*/ 2 w 24"/>
                    <a:gd name="T65" fmla="*/ 43 h 162"/>
                    <a:gd name="T66" fmla="*/ 1 w 24"/>
                    <a:gd name="T67" fmla="*/ 41 h 162"/>
                    <a:gd name="T68" fmla="*/ 1 w 24"/>
                    <a:gd name="T69" fmla="*/ 38 h 162"/>
                    <a:gd name="T70" fmla="*/ 1 w 24"/>
                    <a:gd name="T71" fmla="*/ 35 h 162"/>
                    <a:gd name="T72" fmla="*/ 1 w 24"/>
                    <a:gd name="T73" fmla="*/ 33 h 162"/>
                    <a:gd name="T74" fmla="*/ 1 w 24"/>
                    <a:gd name="T75" fmla="*/ 30 h 162"/>
                    <a:gd name="T76" fmla="*/ 0 w 24"/>
                    <a:gd name="T77" fmla="*/ 28 h 162"/>
                    <a:gd name="T78" fmla="*/ 0 w 24"/>
                    <a:gd name="T79" fmla="*/ 26 h 162"/>
                    <a:gd name="T80" fmla="*/ 0 w 24"/>
                    <a:gd name="T81" fmla="*/ 23 h 162"/>
                    <a:gd name="T82" fmla="*/ 0 w 24"/>
                    <a:gd name="T83" fmla="*/ 20 h 162"/>
                    <a:gd name="T84" fmla="*/ 0 w 24"/>
                    <a:gd name="T85" fmla="*/ 17 h 162"/>
                    <a:gd name="T86" fmla="*/ 0 w 24"/>
                    <a:gd name="T87" fmla="*/ 14 h 162"/>
                    <a:gd name="T88" fmla="*/ 0 w 24"/>
                    <a:gd name="T89" fmla="*/ 11 h 162"/>
                    <a:gd name="T90" fmla="*/ 0 w 24"/>
                    <a:gd name="T91" fmla="*/ 9 h 162"/>
                    <a:gd name="T92" fmla="*/ 0 w 24"/>
                    <a:gd name="T93" fmla="*/ 6 h 162"/>
                    <a:gd name="T94" fmla="*/ 0 w 24"/>
                    <a:gd name="T95" fmla="*/ 4 h 162"/>
                    <a:gd name="T96" fmla="*/ 0 w 24"/>
                    <a:gd name="T97" fmla="*/ 3 h 162"/>
                    <a:gd name="T98" fmla="*/ 7 w 24"/>
                    <a:gd name="T99" fmla="*/ 46 h 162"/>
                    <a:gd name="T100" fmla="*/ 24 w 24"/>
                    <a:gd name="T101" fmla="*/ 162 h 162"/>
                    <a:gd name="T102" fmla="*/ 10 w 24"/>
                    <a:gd name="T103" fmla="*/ 158 h 16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4"/>
                    <a:gd name="T157" fmla="*/ 0 h 162"/>
                    <a:gd name="T158" fmla="*/ 24 w 24"/>
                    <a:gd name="T159" fmla="*/ 162 h 162"/>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4" h="162">
                      <a:moveTo>
                        <a:pt x="10" y="158"/>
                      </a:moveTo>
                      <a:lnTo>
                        <a:pt x="10" y="158"/>
                      </a:lnTo>
                      <a:lnTo>
                        <a:pt x="10" y="157"/>
                      </a:lnTo>
                      <a:lnTo>
                        <a:pt x="10" y="156"/>
                      </a:lnTo>
                      <a:lnTo>
                        <a:pt x="10" y="155"/>
                      </a:lnTo>
                      <a:lnTo>
                        <a:pt x="10" y="153"/>
                      </a:lnTo>
                      <a:lnTo>
                        <a:pt x="10" y="151"/>
                      </a:lnTo>
                      <a:lnTo>
                        <a:pt x="10" y="150"/>
                      </a:lnTo>
                      <a:lnTo>
                        <a:pt x="10" y="149"/>
                      </a:lnTo>
                      <a:lnTo>
                        <a:pt x="10" y="147"/>
                      </a:lnTo>
                      <a:lnTo>
                        <a:pt x="10" y="145"/>
                      </a:lnTo>
                      <a:lnTo>
                        <a:pt x="9" y="143"/>
                      </a:lnTo>
                      <a:lnTo>
                        <a:pt x="9" y="142"/>
                      </a:lnTo>
                      <a:lnTo>
                        <a:pt x="9" y="141"/>
                      </a:lnTo>
                      <a:lnTo>
                        <a:pt x="9" y="139"/>
                      </a:lnTo>
                      <a:lnTo>
                        <a:pt x="9" y="137"/>
                      </a:lnTo>
                      <a:lnTo>
                        <a:pt x="9" y="136"/>
                      </a:lnTo>
                      <a:lnTo>
                        <a:pt x="9" y="134"/>
                      </a:lnTo>
                      <a:lnTo>
                        <a:pt x="8" y="132"/>
                      </a:lnTo>
                      <a:lnTo>
                        <a:pt x="8" y="130"/>
                      </a:lnTo>
                      <a:lnTo>
                        <a:pt x="8" y="128"/>
                      </a:lnTo>
                      <a:lnTo>
                        <a:pt x="8" y="126"/>
                      </a:lnTo>
                      <a:lnTo>
                        <a:pt x="8" y="124"/>
                      </a:lnTo>
                      <a:lnTo>
                        <a:pt x="8" y="122"/>
                      </a:lnTo>
                      <a:lnTo>
                        <a:pt x="8" y="120"/>
                      </a:lnTo>
                      <a:lnTo>
                        <a:pt x="8" y="119"/>
                      </a:lnTo>
                      <a:lnTo>
                        <a:pt x="8" y="116"/>
                      </a:lnTo>
                      <a:lnTo>
                        <a:pt x="8" y="114"/>
                      </a:lnTo>
                      <a:lnTo>
                        <a:pt x="7" y="112"/>
                      </a:lnTo>
                      <a:lnTo>
                        <a:pt x="7" y="110"/>
                      </a:lnTo>
                      <a:lnTo>
                        <a:pt x="7" y="108"/>
                      </a:lnTo>
                      <a:lnTo>
                        <a:pt x="7" y="106"/>
                      </a:lnTo>
                      <a:lnTo>
                        <a:pt x="6" y="104"/>
                      </a:lnTo>
                      <a:lnTo>
                        <a:pt x="6" y="101"/>
                      </a:lnTo>
                      <a:lnTo>
                        <a:pt x="6" y="99"/>
                      </a:lnTo>
                      <a:lnTo>
                        <a:pt x="6" y="97"/>
                      </a:lnTo>
                      <a:lnTo>
                        <a:pt x="6" y="95"/>
                      </a:lnTo>
                      <a:lnTo>
                        <a:pt x="6" y="93"/>
                      </a:lnTo>
                      <a:lnTo>
                        <a:pt x="6" y="90"/>
                      </a:lnTo>
                      <a:lnTo>
                        <a:pt x="6" y="88"/>
                      </a:lnTo>
                      <a:lnTo>
                        <a:pt x="5" y="86"/>
                      </a:lnTo>
                      <a:lnTo>
                        <a:pt x="5" y="84"/>
                      </a:lnTo>
                      <a:lnTo>
                        <a:pt x="5" y="82"/>
                      </a:lnTo>
                      <a:lnTo>
                        <a:pt x="5" y="80"/>
                      </a:lnTo>
                      <a:lnTo>
                        <a:pt x="5" y="78"/>
                      </a:lnTo>
                      <a:lnTo>
                        <a:pt x="5" y="75"/>
                      </a:lnTo>
                      <a:lnTo>
                        <a:pt x="4" y="73"/>
                      </a:lnTo>
                      <a:lnTo>
                        <a:pt x="4" y="72"/>
                      </a:lnTo>
                      <a:lnTo>
                        <a:pt x="4" y="69"/>
                      </a:lnTo>
                      <a:lnTo>
                        <a:pt x="4" y="68"/>
                      </a:lnTo>
                      <a:lnTo>
                        <a:pt x="4" y="66"/>
                      </a:lnTo>
                      <a:lnTo>
                        <a:pt x="4" y="64"/>
                      </a:lnTo>
                      <a:lnTo>
                        <a:pt x="3" y="62"/>
                      </a:lnTo>
                      <a:lnTo>
                        <a:pt x="3" y="61"/>
                      </a:lnTo>
                      <a:lnTo>
                        <a:pt x="3" y="59"/>
                      </a:lnTo>
                      <a:lnTo>
                        <a:pt x="3" y="57"/>
                      </a:lnTo>
                      <a:lnTo>
                        <a:pt x="3" y="55"/>
                      </a:lnTo>
                      <a:lnTo>
                        <a:pt x="3" y="54"/>
                      </a:lnTo>
                      <a:lnTo>
                        <a:pt x="3" y="52"/>
                      </a:lnTo>
                      <a:lnTo>
                        <a:pt x="2" y="50"/>
                      </a:lnTo>
                      <a:lnTo>
                        <a:pt x="2" y="49"/>
                      </a:lnTo>
                      <a:lnTo>
                        <a:pt x="2" y="48"/>
                      </a:lnTo>
                      <a:lnTo>
                        <a:pt x="2" y="46"/>
                      </a:lnTo>
                      <a:lnTo>
                        <a:pt x="2" y="45"/>
                      </a:lnTo>
                      <a:lnTo>
                        <a:pt x="2" y="43"/>
                      </a:lnTo>
                      <a:lnTo>
                        <a:pt x="2" y="42"/>
                      </a:lnTo>
                      <a:lnTo>
                        <a:pt x="1" y="41"/>
                      </a:lnTo>
                      <a:lnTo>
                        <a:pt x="1" y="39"/>
                      </a:lnTo>
                      <a:lnTo>
                        <a:pt x="1" y="38"/>
                      </a:lnTo>
                      <a:lnTo>
                        <a:pt x="1" y="36"/>
                      </a:lnTo>
                      <a:lnTo>
                        <a:pt x="1" y="35"/>
                      </a:lnTo>
                      <a:lnTo>
                        <a:pt x="1" y="34"/>
                      </a:lnTo>
                      <a:lnTo>
                        <a:pt x="1" y="33"/>
                      </a:lnTo>
                      <a:lnTo>
                        <a:pt x="1" y="32"/>
                      </a:lnTo>
                      <a:lnTo>
                        <a:pt x="1" y="30"/>
                      </a:lnTo>
                      <a:lnTo>
                        <a:pt x="0" y="29"/>
                      </a:lnTo>
                      <a:lnTo>
                        <a:pt x="0" y="28"/>
                      </a:lnTo>
                      <a:lnTo>
                        <a:pt x="0" y="27"/>
                      </a:lnTo>
                      <a:lnTo>
                        <a:pt x="0" y="26"/>
                      </a:lnTo>
                      <a:lnTo>
                        <a:pt x="0" y="25"/>
                      </a:lnTo>
                      <a:lnTo>
                        <a:pt x="0" y="23"/>
                      </a:lnTo>
                      <a:lnTo>
                        <a:pt x="0" y="20"/>
                      </a:lnTo>
                      <a:lnTo>
                        <a:pt x="0" y="19"/>
                      </a:lnTo>
                      <a:lnTo>
                        <a:pt x="0" y="17"/>
                      </a:lnTo>
                      <a:lnTo>
                        <a:pt x="0" y="16"/>
                      </a:lnTo>
                      <a:lnTo>
                        <a:pt x="0" y="14"/>
                      </a:lnTo>
                      <a:lnTo>
                        <a:pt x="0" y="13"/>
                      </a:lnTo>
                      <a:lnTo>
                        <a:pt x="0" y="11"/>
                      </a:lnTo>
                      <a:lnTo>
                        <a:pt x="0" y="10"/>
                      </a:lnTo>
                      <a:lnTo>
                        <a:pt x="0" y="9"/>
                      </a:lnTo>
                      <a:lnTo>
                        <a:pt x="0" y="8"/>
                      </a:lnTo>
                      <a:lnTo>
                        <a:pt x="0" y="6"/>
                      </a:lnTo>
                      <a:lnTo>
                        <a:pt x="0" y="4"/>
                      </a:lnTo>
                      <a:lnTo>
                        <a:pt x="0" y="3"/>
                      </a:lnTo>
                      <a:lnTo>
                        <a:pt x="15" y="0"/>
                      </a:lnTo>
                      <a:lnTo>
                        <a:pt x="7" y="46"/>
                      </a:lnTo>
                      <a:lnTo>
                        <a:pt x="13" y="116"/>
                      </a:lnTo>
                      <a:lnTo>
                        <a:pt x="24" y="162"/>
                      </a:lnTo>
                      <a:lnTo>
                        <a:pt x="10" y="158"/>
                      </a:ln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202" name="Freeform 528"/>
                <p:cNvSpPr>
                  <a:spLocks/>
                </p:cNvSpPr>
                <p:nvPr/>
              </p:nvSpPr>
              <p:spPr bwMode="auto">
                <a:xfrm>
                  <a:off x="4700" y="2143"/>
                  <a:ext cx="85" cy="111"/>
                </a:xfrm>
                <a:custGeom>
                  <a:avLst/>
                  <a:gdLst>
                    <a:gd name="T0" fmla="*/ 0 w 85"/>
                    <a:gd name="T1" fmla="*/ 0 h 111"/>
                    <a:gd name="T2" fmla="*/ 85 w 85"/>
                    <a:gd name="T3" fmla="*/ 0 h 111"/>
                    <a:gd name="T4" fmla="*/ 77 w 85"/>
                    <a:gd name="T5" fmla="*/ 63 h 111"/>
                    <a:gd name="T6" fmla="*/ 65 w 85"/>
                    <a:gd name="T7" fmla="*/ 111 h 111"/>
                    <a:gd name="T8" fmla="*/ 55 w 85"/>
                    <a:gd name="T9" fmla="*/ 90 h 111"/>
                    <a:gd name="T10" fmla="*/ 53 w 85"/>
                    <a:gd name="T11" fmla="*/ 89 h 111"/>
                    <a:gd name="T12" fmla="*/ 52 w 85"/>
                    <a:gd name="T13" fmla="*/ 88 h 111"/>
                    <a:gd name="T14" fmla="*/ 50 w 85"/>
                    <a:gd name="T15" fmla="*/ 87 h 111"/>
                    <a:gd name="T16" fmla="*/ 49 w 85"/>
                    <a:gd name="T17" fmla="*/ 87 h 111"/>
                    <a:gd name="T18" fmla="*/ 47 w 85"/>
                    <a:gd name="T19" fmla="*/ 87 h 111"/>
                    <a:gd name="T20" fmla="*/ 45 w 85"/>
                    <a:gd name="T21" fmla="*/ 87 h 111"/>
                    <a:gd name="T22" fmla="*/ 44 w 85"/>
                    <a:gd name="T23" fmla="*/ 87 h 111"/>
                    <a:gd name="T24" fmla="*/ 43 w 85"/>
                    <a:gd name="T25" fmla="*/ 87 h 111"/>
                    <a:gd name="T26" fmla="*/ 41 w 85"/>
                    <a:gd name="T27" fmla="*/ 87 h 111"/>
                    <a:gd name="T28" fmla="*/ 40 w 85"/>
                    <a:gd name="T29" fmla="*/ 87 h 111"/>
                    <a:gd name="T30" fmla="*/ 39 w 85"/>
                    <a:gd name="T31" fmla="*/ 87 h 111"/>
                    <a:gd name="T32" fmla="*/ 38 w 85"/>
                    <a:gd name="T33" fmla="*/ 87 h 111"/>
                    <a:gd name="T34" fmla="*/ 37 w 85"/>
                    <a:gd name="T35" fmla="*/ 87 h 111"/>
                    <a:gd name="T36" fmla="*/ 35 w 85"/>
                    <a:gd name="T37" fmla="*/ 87 h 111"/>
                    <a:gd name="T38" fmla="*/ 34 w 85"/>
                    <a:gd name="T39" fmla="*/ 88 h 111"/>
                    <a:gd name="T40" fmla="*/ 33 w 85"/>
                    <a:gd name="T41" fmla="*/ 88 h 111"/>
                    <a:gd name="T42" fmla="*/ 32 w 85"/>
                    <a:gd name="T43" fmla="*/ 89 h 111"/>
                    <a:gd name="T44" fmla="*/ 32 w 85"/>
                    <a:gd name="T45" fmla="*/ 89 h 111"/>
                    <a:gd name="T46" fmla="*/ 30 w 85"/>
                    <a:gd name="T47" fmla="*/ 90 h 111"/>
                    <a:gd name="T48" fmla="*/ 30 w 85"/>
                    <a:gd name="T49" fmla="*/ 90 h 111"/>
                    <a:gd name="T50" fmla="*/ 28 w 85"/>
                    <a:gd name="T51" fmla="*/ 91 h 111"/>
                    <a:gd name="T52" fmla="*/ 27 w 85"/>
                    <a:gd name="T53" fmla="*/ 92 h 111"/>
                    <a:gd name="T54" fmla="*/ 26 w 85"/>
                    <a:gd name="T55" fmla="*/ 93 h 111"/>
                    <a:gd name="T56" fmla="*/ 25 w 85"/>
                    <a:gd name="T57" fmla="*/ 93 h 111"/>
                    <a:gd name="T58" fmla="*/ 25 w 85"/>
                    <a:gd name="T59" fmla="*/ 94 h 111"/>
                    <a:gd name="T60" fmla="*/ 25 w 85"/>
                    <a:gd name="T61" fmla="*/ 94 h 111"/>
                    <a:gd name="T62" fmla="*/ 12 w 85"/>
                    <a:gd name="T63" fmla="*/ 94 h 111"/>
                    <a:gd name="T64" fmla="*/ 2 w 85"/>
                    <a:gd name="T65" fmla="*/ 43 h 111"/>
                    <a:gd name="T66" fmla="*/ 0 w 85"/>
                    <a:gd name="T67" fmla="*/ 0 h 111"/>
                    <a:gd name="T68" fmla="*/ 0 w 85"/>
                    <a:gd name="T69" fmla="*/ 0 h 111"/>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85"/>
                    <a:gd name="T106" fmla="*/ 0 h 111"/>
                    <a:gd name="T107" fmla="*/ 85 w 85"/>
                    <a:gd name="T108" fmla="*/ 111 h 111"/>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85" h="111">
                      <a:moveTo>
                        <a:pt x="0" y="0"/>
                      </a:moveTo>
                      <a:lnTo>
                        <a:pt x="85" y="0"/>
                      </a:lnTo>
                      <a:lnTo>
                        <a:pt x="77" y="63"/>
                      </a:lnTo>
                      <a:lnTo>
                        <a:pt x="65" y="111"/>
                      </a:lnTo>
                      <a:lnTo>
                        <a:pt x="55" y="90"/>
                      </a:lnTo>
                      <a:lnTo>
                        <a:pt x="53" y="89"/>
                      </a:lnTo>
                      <a:lnTo>
                        <a:pt x="52" y="88"/>
                      </a:lnTo>
                      <a:lnTo>
                        <a:pt x="50" y="87"/>
                      </a:lnTo>
                      <a:lnTo>
                        <a:pt x="49" y="87"/>
                      </a:lnTo>
                      <a:lnTo>
                        <a:pt x="47" y="87"/>
                      </a:lnTo>
                      <a:lnTo>
                        <a:pt x="45" y="87"/>
                      </a:lnTo>
                      <a:lnTo>
                        <a:pt x="44" y="87"/>
                      </a:lnTo>
                      <a:lnTo>
                        <a:pt x="43" y="87"/>
                      </a:lnTo>
                      <a:lnTo>
                        <a:pt x="41" y="87"/>
                      </a:lnTo>
                      <a:lnTo>
                        <a:pt x="40" y="87"/>
                      </a:lnTo>
                      <a:lnTo>
                        <a:pt x="39" y="87"/>
                      </a:lnTo>
                      <a:lnTo>
                        <a:pt x="38" y="87"/>
                      </a:lnTo>
                      <a:lnTo>
                        <a:pt x="37" y="87"/>
                      </a:lnTo>
                      <a:lnTo>
                        <a:pt x="35" y="87"/>
                      </a:lnTo>
                      <a:lnTo>
                        <a:pt x="34" y="88"/>
                      </a:lnTo>
                      <a:lnTo>
                        <a:pt x="33" y="88"/>
                      </a:lnTo>
                      <a:lnTo>
                        <a:pt x="32" y="89"/>
                      </a:lnTo>
                      <a:lnTo>
                        <a:pt x="30" y="90"/>
                      </a:lnTo>
                      <a:lnTo>
                        <a:pt x="28" y="91"/>
                      </a:lnTo>
                      <a:lnTo>
                        <a:pt x="27" y="92"/>
                      </a:lnTo>
                      <a:lnTo>
                        <a:pt x="26" y="93"/>
                      </a:lnTo>
                      <a:lnTo>
                        <a:pt x="25" y="93"/>
                      </a:lnTo>
                      <a:lnTo>
                        <a:pt x="25" y="94"/>
                      </a:lnTo>
                      <a:lnTo>
                        <a:pt x="12" y="94"/>
                      </a:lnTo>
                      <a:lnTo>
                        <a:pt x="2" y="43"/>
                      </a:lnTo>
                      <a:lnTo>
                        <a:pt x="0" y="0"/>
                      </a:lnTo>
                      <a:close/>
                    </a:path>
                  </a:pathLst>
                </a:custGeom>
                <a:solidFill>
                  <a:srgbClr val="FF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203" name="Freeform 529"/>
                <p:cNvSpPr>
                  <a:spLocks/>
                </p:cNvSpPr>
                <p:nvPr/>
              </p:nvSpPr>
              <p:spPr bwMode="auto">
                <a:xfrm>
                  <a:off x="4768" y="2074"/>
                  <a:ext cx="32" cy="201"/>
                </a:xfrm>
                <a:custGeom>
                  <a:avLst/>
                  <a:gdLst>
                    <a:gd name="T0" fmla="*/ 16 w 32"/>
                    <a:gd name="T1" fmla="*/ 199 h 201"/>
                    <a:gd name="T2" fmla="*/ 16 w 32"/>
                    <a:gd name="T3" fmla="*/ 197 h 201"/>
                    <a:gd name="T4" fmla="*/ 17 w 32"/>
                    <a:gd name="T5" fmla="*/ 195 h 201"/>
                    <a:gd name="T6" fmla="*/ 17 w 32"/>
                    <a:gd name="T7" fmla="*/ 193 h 201"/>
                    <a:gd name="T8" fmla="*/ 17 w 32"/>
                    <a:gd name="T9" fmla="*/ 190 h 201"/>
                    <a:gd name="T10" fmla="*/ 17 w 32"/>
                    <a:gd name="T11" fmla="*/ 187 h 201"/>
                    <a:gd name="T12" fmla="*/ 17 w 32"/>
                    <a:gd name="T13" fmla="*/ 183 h 201"/>
                    <a:gd name="T14" fmla="*/ 18 w 32"/>
                    <a:gd name="T15" fmla="*/ 179 h 201"/>
                    <a:gd name="T16" fmla="*/ 18 w 32"/>
                    <a:gd name="T17" fmla="*/ 175 h 201"/>
                    <a:gd name="T18" fmla="*/ 18 w 32"/>
                    <a:gd name="T19" fmla="*/ 170 h 201"/>
                    <a:gd name="T20" fmla="*/ 19 w 32"/>
                    <a:gd name="T21" fmla="*/ 165 h 201"/>
                    <a:gd name="T22" fmla="*/ 19 w 32"/>
                    <a:gd name="T23" fmla="*/ 159 h 201"/>
                    <a:gd name="T24" fmla="*/ 20 w 32"/>
                    <a:gd name="T25" fmla="*/ 153 h 201"/>
                    <a:gd name="T26" fmla="*/ 20 w 32"/>
                    <a:gd name="T27" fmla="*/ 148 h 201"/>
                    <a:gd name="T28" fmla="*/ 21 w 32"/>
                    <a:gd name="T29" fmla="*/ 142 h 201"/>
                    <a:gd name="T30" fmla="*/ 21 w 32"/>
                    <a:gd name="T31" fmla="*/ 136 h 201"/>
                    <a:gd name="T32" fmla="*/ 22 w 32"/>
                    <a:gd name="T33" fmla="*/ 130 h 201"/>
                    <a:gd name="T34" fmla="*/ 22 w 32"/>
                    <a:gd name="T35" fmla="*/ 124 h 201"/>
                    <a:gd name="T36" fmla="*/ 23 w 32"/>
                    <a:gd name="T37" fmla="*/ 117 h 201"/>
                    <a:gd name="T38" fmla="*/ 23 w 32"/>
                    <a:gd name="T39" fmla="*/ 111 h 201"/>
                    <a:gd name="T40" fmla="*/ 24 w 32"/>
                    <a:gd name="T41" fmla="*/ 105 h 201"/>
                    <a:gd name="T42" fmla="*/ 24 w 32"/>
                    <a:gd name="T43" fmla="*/ 99 h 201"/>
                    <a:gd name="T44" fmla="*/ 25 w 32"/>
                    <a:gd name="T45" fmla="*/ 93 h 201"/>
                    <a:gd name="T46" fmla="*/ 25 w 32"/>
                    <a:gd name="T47" fmla="*/ 88 h 201"/>
                    <a:gd name="T48" fmla="*/ 26 w 32"/>
                    <a:gd name="T49" fmla="*/ 82 h 201"/>
                    <a:gd name="T50" fmla="*/ 26 w 32"/>
                    <a:gd name="T51" fmla="*/ 77 h 201"/>
                    <a:gd name="T52" fmla="*/ 27 w 32"/>
                    <a:gd name="T53" fmla="*/ 72 h 201"/>
                    <a:gd name="T54" fmla="*/ 27 w 32"/>
                    <a:gd name="T55" fmla="*/ 67 h 201"/>
                    <a:gd name="T56" fmla="*/ 27 w 32"/>
                    <a:gd name="T57" fmla="*/ 63 h 201"/>
                    <a:gd name="T58" fmla="*/ 28 w 32"/>
                    <a:gd name="T59" fmla="*/ 59 h 201"/>
                    <a:gd name="T60" fmla="*/ 28 w 32"/>
                    <a:gd name="T61" fmla="*/ 55 h 201"/>
                    <a:gd name="T62" fmla="*/ 29 w 32"/>
                    <a:gd name="T63" fmla="*/ 52 h 201"/>
                    <a:gd name="T64" fmla="*/ 29 w 32"/>
                    <a:gd name="T65" fmla="*/ 49 h 201"/>
                    <a:gd name="T66" fmla="*/ 29 w 32"/>
                    <a:gd name="T67" fmla="*/ 46 h 201"/>
                    <a:gd name="T68" fmla="*/ 29 w 32"/>
                    <a:gd name="T69" fmla="*/ 43 h 201"/>
                    <a:gd name="T70" fmla="*/ 29 w 32"/>
                    <a:gd name="T71" fmla="*/ 41 h 201"/>
                    <a:gd name="T72" fmla="*/ 30 w 32"/>
                    <a:gd name="T73" fmla="*/ 38 h 201"/>
                    <a:gd name="T74" fmla="*/ 30 w 32"/>
                    <a:gd name="T75" fmla="*/ 35 h 201"/>
                    <a:gd name="T76" fmla="*/ 30 w 32"/>
                    <a:gd name="T77" fmla="*/ 33 h 201"/>
                    <a:gd name="T78" fmla="*/ 30 w 32"/>
                    <a:gd name="T79" fmla="*/ 30 h 201"/>
                    <a:gd name="T80" fmla="*/ 30 w 32"/>
                    <a:gd name="T81" fmla="*/ 28 h 201"/>
                    <a:gd name="T82" fmla="*/ 30 w 32"/>
                    <a:gd name="T83" fmla="*/ 26 h 201"/>
                    <a:gd name="T84" fmla="*/ 30 w 32"/>
                    <a:gd name="T85" fmla="*/ 23 h 201"/>
                    <a:gd name="T86" fmla="*/ 31 w 32"/>
                    <a:gd name="T87" fmla="*/ 20 h 201"/>
                    <a:gd name="T88" fmla="*/ 31 w 32"/>
                    <a:gd name="T89" fmla="*/ 17 h 201"/>
                    <a:gd name="T90" fmla="*/ 31 w 32"/>
                    <a:gd name="T91" fmla="*/ 14 h 201"/>
                    <a:gd name="T92" fmla="*/ 31 w 32"/>
                    <a:gd name="T93" fmla="*/ 11 h 201"/>
                    <a:gd name="T94" fmla="*/ 32 w 32"/>
                    <a:gd name="T95" fmla="*/ 9 h 201"/>
                    <a:gd name="T96" fmla="*/ 32 w 32"/>
                    <a:gd name="T97" fmla="*/ 6 h 201"/>
                    <a:gd name="T98" fmla="*/ 32 w 32"/>
                    <a:gd name="T99" fmla="*/ 4 h 201"/>
                    <a:gd name="T100" fmla="*/ 32 w 32"/>
                    <a:gd name="T101" fmla="*/ 3 h 201"/>
                    <a:gd name="T102" fmla="*/ 23 w 32"/>
                    <a:gd name="T103" fmla="*/ 0 h 201"/>
                    <a:gd name="T104" fmla="*/ 19 w 32"/>
                    <a:gd name="T105" fmla="*/ 132 h 201"/>
                    <a:gd name="T106" fmla="*/ 16 w 32"/>
                    <a:gd name="T107" fmla="*/ 199 h 201"/>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32"/>
                    <a:gd name="T163" fmla="*/ 0 h 201"/>
                    <a:gd name="T164" fmla="*/ 32 w 32"/>
                    <a:gd name="T165" fmla="*/ 201 h 201"/>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32" h="201">
                      <a:moveTo>
                        <a:pt x="16" y="199"/>
                      </a:moveTo>
                      <a:lnTo>
                        <a:pt x="16" y="199"/>
                      </a:lnTo>
                      <a:lnTo>
                        <a:pt x="16" y="198"/>
                      </a:lnTo>
                      <a:lnTo>
                        <a:pt x="16" y="197"/>
                      </a:lnTo>
                      <a:lnTo>
                        <a:pt x="17" y="195"/>
                      </a:lnTo>
                      <a:lnTo>
                        <a:pt x="17" y="194"/>
                      </a:lnTo>
                      <a:lnTo>
                        <a:pt x="17" y="193"/>
                      </a:lnTo>
                      <a:lnTo>
                        <a:pt x="17" y="192"/>
                      </a:lnTo>
                      <a:lnTo>
                        <a:pt x="17" y="190"/>
                      </a:lnTo>
                      <a:lnTo>
                        <a:pt x="17" y="189"/>
                      </a:lnTo>
                      <a:lnTo>
                        <a:pt x="17" y="187"/>
                      </a:lnTo>
                      <a:lnTo>
                        <a:pt x="17" y="185"/>
                      </a:lnTo>
                      <a:lnTo>
                        <a:pt x="17" y="183"/>
                      </a:lnTo>
                      <a:lnTo>
                        <a:pt x="18" y="182"/>
                      </a:lnTo>
                      <a:lnTo>
                        <a:pt x="18" y="179"/>
                      </a:lnTo>
                      <a:lnTo>
                        <a:pt x="18" y="177"/>
                      </a:lnTo>
                      <a:lnTo>
                        <a:pt x="18" y="175"/>
                      </a:lnTo>
                      <a:lnTo>
                        <a:pt x="18" y="172"/>
                      </a:lnTo>
                      <a:lnTo>
                        <a:pt x="18" y="170"/>
                      </a:lnTo>
                      <a:lnTo>
                        <a:pt x="19" y="167"/>
                      </a:lnTo>
                      <a:lnTo>
                        <a:pt x="19" y="165"/>
                      </a:lnTo>
                      <a:lnTo>
                        <a:pt x="19" y="162"/>
                      </a:lnTo>
                      <a:lnTo>
                        <a:pt x="19" y="159"/>
                      </a:lnTo>
                      <a:lnTo>
                        <a:pt x="20" y="156"/>
                      </a:lnTo>
                      <a:lnTo>
                        <a:pt x="20" y="153"/>
                      </a:lnTo>
                      <a:lnTo>
                        <a:pt x="20" y="151"/>
                      </a:lnTo>
                      <a:lnTo>
                        <a:pt x="20" y="148"/>
                      </a:lnTo>
                      <a:lnTo>
                        <a:pt x="21" y="145"/>
                      </a:lnTo>
                      <a:lnTo>
                        <a:pt x="21" y="142"/>
                      </a:lnTo>
                      <a:lnTo>
                        <a:pt x="21" y="139"/>
                      </a:lnTo>
                      <a:lnTo>
                        <a:pt x="21" y="136"/>
                      </a:lnTo>
                      <a:lnTo>
                        <a:pt x="22" y="133"/>
                      </a:lnTo>
                      <a:lnTo>
                        <a:pt x="22" y="130"/>
                      </a:lnTo>
                      <a:lnTo>
                        <a:pt x="22" y="127"/>
                      </a:lnTo>
                      <a:lnTo>
                        <a:pt x="22" y="124"/>
                      </a:lnTo>
                      <a:lnTo>
                        <a:pt x="22" y="120"/>
                      </a:lnTo>
                      <a:lnTo>
                        <a:pt x="23" y="117"/>
                      </a:lnTo>
                      <a:lnTo>
                        <a:pt x="23" y="114"/>
                      </a:lnTo>
                      <a:lnTo>
                        <a:pt x="23" y="111"/>
                      </a:lnTo>
                      <a:lnTo>
                        <a:pt x="24" y="108"/>
                      </a:lnTo>
                      <a:lnTo>
                        <a:pt x="24" y="105"/>
                      </a:lnTo>
                      <a:lnTo>
                        <a:pt x="24" y="102"/>
                      </a:lnTo>
                      <a:lnTo>
                        <a:pt x="24" y="99"/>
                      </a:lnTo>
                      <a:lnTo>
                        <a:pt x="25" y="96"/>
                      </a:lnTo>
                      <a:lnTo>
                        <a:pt x="25" y="93"/>
                      </a:lnTo>
                      <a:lnTo>
                        <a:pt x="25" y="91"/>
                      </a:lnTo>
                      <a:lnTo>
                        <a:pt x="25" y="88"/>
                      </a:lnTo>
                      <a:lnTo>
                        <a:pt x="26" y="85"/>
                      </a:lnTo>
                      <a:lnTo>
                        <a:pt x="26" y="82"/>
                      </a:lnTo>
                      <a:lnTo>
                        <a:pt x="26" y="79"/>
                      </a:lnTo>
                      <a:lnTo>
                        <a:pt x="26" y="77"/>
                      </a:lnTo>
                      <a:lnTo>
                        <a:pt x="26" y="74"/>
                      </a:lnTo>
                      <a:lnTo>
                        <a:pt x="27" y="72"/>
                      </a:lnTo>
                      <a:lnTo>
                        <a:pt x="27" y="69"/>
                      </a:lnTo>
                      <a:lnTo>
                        <a:pt x="27" y="67"/>
                      </a:lnTo>
                      <a:lnTo>
                        <a:pt x="27" y="65"/>
                      </a:lnTo>
                      <a:lnTo>
                        <a:pt x="27" y="63"/>
                      </a:lnTo>
                      <a:lnTo>
                        <a:pt x="28" y="61"/>
                      </a:lnTo>
                      <a:lnTo>
                        <a:pt x="28" y="59"/>
                      </a:lnTo>
                      <a:lnTo>
                        <a:pt x="28" y="57"/>
                      </a:lnTo>
                      <a:lnTo>
                        <a:pt x="28" y="55"/>
                      </a:lnTo>
                      <a:lnTo>
                        <a:pt x="29" y="54"/>
                      </a:lnTo>
                      <a:lnTo>
                        <a:pt x="29" y="52"/>
                      </a:lnTo>
                      <a:lnTo>
                        <a:pt x="29" y="50"/>
                      </a:lnTo>
                      <a:lnTo>
                        <a:pt x="29" y="49"/>
                      </a:lnTo>
                      <a:lnTo>
                        <a:pt x="29" y="48"/>
                      </a:lnTo>
                      <a:lnTo>
                        <a:pt x="29" y="46"/>
                      </a:lnTo>
                      <a:lnTo>
                        <a:pt x="29" y="45"/>
                      </a:lnTo>
                      <a:lnTo>
                        <a:pt x="29" y="43"/>
                      </a:lnTo>
                      <a:lnTo>
                        <a:pt x="29" y="42"/>
                      </a:lnTo>
                      <a:lnTo>
                        <a:pt x="29" y="41"/>
                      </a:lnTo>
                      <a:lnTo>
                        <a:pt x="30" y="39"/>
                      </a:lnTo>
                      <a:lnTo>
                        <a:pt x="30" y="38"/>
                      </a:lnTo>
                      <a:lnTo>
                        <a:pt x="30" y="36"/>
                      </a:lnTo>
                      <a:lnTo>
                        <a:pt x="30" y="35"/>
                      </a:lnTo>
                      <a:lnTo>
                        <a:pt x="30" y="34"/>
                      </a:lnTo>
                      <a:lnTo>
                        <a:pt x="30" y="33"/>
                      </a:lnTo>
                      <a:lnTo>
                        <a:pt x="30" y="32"/>
                      </a:lnTo>
                      <a:lnTo>
                        <a:pt x="30" y="30"/>
                      </a:lnTo>
                      <a:lnTo>
                        <a:pt x="30" y="29"/>
                      </a:lnTo>
                      <a:lnTo>
                        <a:pt x="30" y="28"/>
                      </a:lnTo>
                      <a:lnTo>
                        <a:pt x="30" y="27"/>
                      </a:lnTo>
                      <a:lnTo>
                        <a:pt x="30" y="26"/>
                      </a:lnTo>
                      <a:lnTo>
                        <a:pt x="30" y="25"/>
                      </a:lnTo>
                      <a:lnTo>
                        <a:pt x="30" y="23"/>
                      </a:lnTo>
                      <a:lnTo>
                        <a:pt x="31" y="23"/>
                      </a:lnTo>
                      <a:lnTo>
                        <a:pt x="31" y="20"/>
                      </a:lnTo>
                      <a:lnTo>
                        <a:pt x="31" y="19"/>
                      </a:lnTo>
                      <a:lnTo>
                        <a:pt x="31" y="17"/>
                      </a:lnTo>
                      <a:lnTo>
                        <a:pt x="31" y="16"/>
                      </a:lnTo>
                      <a:lnTo>
                        <a:pt x="31" y="14"/>
                      </a:lnTo>
                      <a:lnTo>
                        <a:pt x="31" y="13"/>
                      </a:lnTo>
                      <a:lnTo>
                        <a:pt x="31" y="11"/>
                      </a:lnTo>
                      <a:lnTo>
                        <a:pt x="32" y="10"/>
                      </a:lnTo>
                      <a:lnTo>
                        <a:pt x="32" y="9"/>
                      </a:lnTo>
                      <a:lnTo>
                        <a:pt x="32" y="8"/>
                      </a:lnTo>
                      <a:lnTo>
                        <a:pt x="32" y="6"/>
                      </a:lnTo>
                      <a:lnTo>
                        <a:pt x="32" y="4"/>
                      </a:lnTo>
                      <a:lnTo>
                        <a:pt x="32" y="3"/>
                      </a:lnTo>
                      <a:lnTo>
                        <a:pt x="23" y="0"/>
                      </a:lnTo>
                      <a:lnTo>
                        <a:pt x="27" y="46"/>
                      </a:lnTo>
                      <a:lnTo>
                        <a:pt x="19" y="132"/>
                      </a:lnTo>
                      <a:lnTo>
                        <a:pt x="0" y="201"/>
                      </a:lnTo>
                      <a:lnTo>
                        <a:pt x="16" y="199"/>
                      </a:ln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204" name="Freeform 530"/>
                <p:cNvSpPr>
                  <a:spLocks/>
                </p:cNvSpPr>
                <p:nvPr/>
              </p:nvSpPr>
              <p:spPr bwMode="auto">
                <a:xfrm>
                  <a:off x="4755" y="2142"/>
                  <a:ext cx="21" cy="107"/>
                </a:xfrm>
                <a:custGeom>
                  <a:avLst/>
                  <a:gdLst>
                    <a:gd name="T0" fmla="*/ 6 w 21"/>
                    <a:gd name="T1" fmla="*/ 1 h 107"/>
                    <a:gd name="T2" fmla="*/ 6 w 21"/>
                    <a:gd name="T3" fmla="*/ 39 h 107"/>
                    <a:gd name="T4" fmla="*/ 0 w 21"/>
                    <a:gd name="T5" fmla="*/ 91 h 107"/>
                    <a:gd name="T6" fmla="*/ 7 w 21"/>
                    <a:gd name="T7" fmla="*/ 107 h 107"/>
                    <a:gd name="T8" fmla="*/ 16 w 21"/>
                    <a:gd name="T9" fmla="*/ 56 h 107"/>
                    <a:gd name="T10" fmla="*/ 21 w 21"/>
                    <a:gd name="T11" fmla="*/ 0 h 107"/>
                    <a:gd name="T12" fmla="*/ 6 w 21"/>
                    <a:gd name="T13" fmla="*/ 1 h 107"/>
                    <a:gd name="T14" fmla="*/ 6 w 21"/>
                    <a:gd name="T15" fmla="*/ 1 h 107"/>
                    <a:gd name="T16" fmla="*/ 0 60000 65536"/>
                    <a:gd name="T17" fmla="*/ 0 60000 65536"/>
                    <a:gd name="T18" fmla="*/ 0 60000 65536"/>
                    <a:gd name="T19" fmla="*/ 0 60000 65536"/>
                    <a:gd name="T20" fmla="*/ 0 60000 65536"/>
                    <a:gd name="T21" fmla="*/ 0 60000 65536"/>
                    <a:gd name="T22" fmla="*/ 0 60000 65536"/>
                    <a:gd name="T23" fmla="*/ 0 60000 65536"/>
                    <a:gd name="T24" fmla="*/ 0 w 21"/>
                    <a:gd name="T25" fmla="*/ 0 h 107"/>
                    <a:gd name="T26" fmla="*/ 21 w 21"/>
                    <a:gd name="T27" fmla="*/ 107 h 10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1" h="107">
                      <a:moveTo>
                        <a:pt x="6" y="1"/>
                      </a:moveTo>
                      <a:lnTo>
                        <a:pt x="6" y="39"/>
                      </a:lnTo>
                      <a:lnTo>
                        <a:pt x="0" y="91"/>
                      </a:lnTo>
                      <a:lnTo>
                        <a:pt x="7" y="107"/>
                      </a:lnTo>
                      <a:lnTo>
                        <a:pt x="16" y="56"/>
                      </a:lnTo>
                      <a:lnTo>
                        <a:pt x="21" y="0"/>
                      </a:lnTo>
                      <a:lnTo>
                        <a:pt x="6" y="1"/>
                      </a:lnTo>
                      <a:close/>
                    </a:path>
                  </a:pathLst>
                </a:custGeom>
                <a:solidFill>
                  <a:srgbClr val="FFCC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205" name="Freeform 531"/>
                <p:cNvSpPr>
                  <a:spLocks/>
                </p:cNvSpPr>
                <p:nvPr/>
              </p:nvSpPr>
              <p:spPr bwMode="auto">
                <a:xfrm>
                  <a:off x="4761" y="2074"/>
                  <a:ext cx="22" cy="69"/>
                </a:xfrm>
                <a:custGeom>
                  <a:avLst/>
                  <a:gdLst>
                    <a:gd name="T0" fmla="*/ 15 w 22"/>
                    <a:gd name="T1" fmla="*/ 69 h 69"/>
                    <a:gd name="T2" fmla="*/ 0 w 22"/>
                    <a:gd name="T3" fmla="*/ 69 h 69"/>
                    <a:gd name="T4" fmla="*/ 0 w 22"/>
                    <a:gd name="T5" fmla="*/ 0 h 69"/>
                    <a:gd name="T6" fmla="*/ 22 w 22"/>
                    <a:gd name="T7" fmla="*/ 0 h 69"/>
                    <a:gd name="T8" fmla="*/ 15 w 22"/>
                    <a:gd name="T9" fmla="*/ 69 h 69"/>
                    <a:gd name="T10" fmla="*/ 15 w 22"/>
                    <a:gd name="T11" fmla="*/ 69 h 69"/>
                    <a:gd name="T12" fmla="*/ 0 60000 65536"/>
                    <a:gd name="T13" fmla="*/ 0 60000 65536"/>
                    <a:gd name="T14" fmla="*/ 0 60000 65536"/>
                    <a:gd name="T15" fmla="*/ 0 60000 65536"/>
                    <a:gd name="T16" fmla="*/ 0 60000 65536"/>
                    <a:gd name="T17" fmla="*/ 0 60000 65536"/>
                    <a:gd name="T18" fmla="*/ 0 w 22"/>
                    <a:gd name="T19" fmla="*/ 0 h 69"/>
                    <a:gd name="T20" fmla="*/ 22 w 22"/>
                    <a:gd name="T21" fmla="*/ 69 h 69"/>
                  </a:gdLst>
                  <a:ahLst/>
                  <a:cxnLst>
                    <a:cxn ang="T12">
                      <a:pos x="T0" y="T1"/>
                    </a:cxn>
                    <a:cxn ang="T13">
                      <a:pos x="T2" y="T3"/>
                    </a:cxn>
                    <a:cxn ang="T14">
                      <a:pos x="T4" y="T5"/>
                    </a:cxn>
                    <a:cxn ang="T15">
                      <a:pos x="T6" y="T7"/>
                    </a:cxn>
                    <a:cxn ang="T16">
                      <a:pos x="T8" y="T9"/>
                    </a:cxn>
                    <a:cxn ang="T17">
                      <a:pos x="T10" y="T11"/>
                    </a:cxn>
                  </a:cxnLst>
                  <a:rect l="T18" t="T19" r="T20" b="T21"/>
                  <a:pathLst>
                    <a:path w="22" h="69">
                      <a:moveTo>
                        <a:pt x="15" y="69"/>
                      </a:moveTo>
                      <a:lnTo>
                        <a:pt x="0" y="69"/>
                      </a:lnTo>
                      <a:lnTo>
                        <a:pt x="0" y="0"/>
                      </a:lnTo>
                      <a:lnTo>
                        <a:pt x="22" y="0"/>
                      </a:lnTo>
                      <a:lnTo>
                        <a:pt x="15" y="6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206" name="Freeform 532"/>
                <p:cNvSpPr>
                  <a:spLocks/>
                </p:cNvSpPr>
                <p:nvPr/>
              </p:nvSpPr>
              <p:spPr bwMode="auto">
                <a:xfrm>
                  <a:off x="4749" y="2273"/>
                  <a:ext cx="85" cy="42"/>
                </a:xfrm>
                <a:custGeom>
                  <a:avLst/>
                  <a:gdLst>
                    <a:gd name="T0" fmla="*/ 9 w 85"/>
                    <a:gd name="T1" fmla="*/ 10 h 42"/>
                    <a:gd name="T2" fmla="*/ 11 w 85"/>
                    <a:gd name="T3" fmla="*/ 12 h 42"/>
                    <a:gd name="T4" fmla="*/ 13 w 85"/>
                    <a:gd name="T5" fmla="*/ 13 h 42"/>
                    <a:gd name="T6" fmla="*/ 15 w 85"/>
                    <a:gd name="T7" fmla="*/ 14 h 42"/>
                    <a:gd name="T8" fmla="*/ 17 w 85"/>
                    <a:gd name="T9" fmla="*/ 15 h 42"/>
                    <a:gd name="T10" fmla="*/ 19 w 85"/>
                    <a:gd name="T11" fmla="*/ 15 h 42"/>
                    <a:gd name="T12" fmla="*/ 21 w 85"/>
                    <a:gd name="T13" fmla="*/ 15 h 42"/>
                    <a:gd name="T14" fmla="*/ 23 w 85"/>
                    <a:gd name="T15" fmla="*/ 16 h 42"/>
                    <a:gd name="T16" fmla="*/ 26 w 85"/>
                    <a:gd name="T17" fmla="*/ 16 h 42"/>
                    <a:gd name="T18" fmla="*/ 29 w 85"/>
                    <a:gd name="T19" fmla="*/ 16 h 42"/>
                    <a:gd name="T20" fmla="*/ 32 w 85"/>
                    <a:gd name="T21" fmla="*/ 16 h 42"/>
                    <a:gd name="T22" fmla="*/ 34 w 85"/>
                    <a:gd name="T23" fmla="*/ 16 h 42"/>
                    <a:gd name="T24" fmla="*/ 36 w 85"/>
                    <a:gd name="T25" fmla="*/ 15 h 42"/>
                    <a:gd name="T26" fmla="*/ 39 w 85"/>
                    <a:gd name="T27" fmla="*/ 15 h 42"/>
                    <a:gd name="T28" fmla="*/ 41 w 85"/>
                    <a:gd name="T29" fmla="*/ 15 h 42"/>
                    <a:gd name="T30" fmla="*/ 43 w 85"/>
                    <a:gd name="T31" fmla="*/ 15 h 42"/>
                    <a:gd name="T32" fmla="*/ 46 w 85"/>
                    <a:gd name="T33" fmla="*/ 15 h 42"/>
                    <a:gd name="T34" fmla="*/ 48 w 85"/>
                    <a:gd name="T35" fmla="*/ 15 h 42"/>
                    <a:gd name="T36" fmla="*/ 50 w 85"/>
                    <a:gd name="T37" fmla="*/ 16 h 42"/>
                    <a:gd name="T38" fmla="*/ 52 w 85"/>
                    <a:gd name="T39" fmla="*/ 16 h 42"/>
                    <a:gd name="T40" fmla="*/ 54 w 85"/>
                    <a:gd name="T41" fmla="*/ 17 h 42"/>
                    <a:gd name="T42" fmla="*/ 56 w 85"/>
                    <a:gd name="T43" fmla="*/ 18 h 42"/>
                    <a:gd name="T44" fmla="*/ 58 w 85"/>
                    <a:gd name="T45" fmla="*/ 18 h 42"/>
                    <a:gd name="T46" fmla="*/ 60 w 85"/>
                    <a:gd name="T47" fmla="*/ 19 h 42"/>
                    <a:gd name="T48" fmla="*/ 62 w 85"/>
                    <a:gd name="T49" fmla="*/ 20 h 42"/>
                    <a:gd name="T50" fmla="*/ 64 w 85"/>
                    <a:gd name="T51" fmla="*/ 21 h 42"/>
                    <a:gd name="T52" fmla="*/ 66 w 85"/>
                    <a:gd name="T53" fmla="*/ 22 h 42"/>
                    <a:gd name="T54" fmla="*/ 68 w 85"/>
                    <a:gd name="T55" fmla="*/ 24 h 42"/>
                    <a:gd name="T56" fmla="*/ 72 w 85"/>
                    <a:gd name="T57" fmla="*/ 26 h 42"/>
                    <a:gd name="T58" fmla="*/ 75 w 85"/>
                    <a:gd name="T59" fmla="*/ 28 h 42"/>
                    <a:gd name="T60" fmla="*/ 77 w 85"/>
                    <a:gd name="T61" fmla="*/ 31 h 42"/>
                    <a:gd name="T62" fmla="*/ 80 w 85"/>
                    <a:gd name="T63" fmla="*/ 33 h 42"/>
                    <a:gd name="T64" fmla="*/ 82 w 85"/>
                    <a:gd name="T65" fmla="*/ 35 h 42"/>
                    <a:gd name="T66" fmla="*/ 84 w 85"/>
                    <a:gd name="T67" fmla="*/ 38 h 42"/>
                    <a:gd name="T68" fmla="*/ 85 w 85"/>
                    <a:gd name="T69" fmla="*/ 41 h 42"/>
                    <a:gd name="T70" fmla="*/ 64 w 85"/>
                    <a:gd name="T71" fmla="*/ 36 h 42"/>
                    <a:gd name="T72" fmla="*/ 63 w 85"/>
                    <a:gd name="T73" fmla="*/ 34 h 42"/>
                    <a:gd name="T74" fmla="*/ 62 w 85"/>
                    <a:gd name="T75" fmla="*/ 32 h 42"/>
                    <a:gd name="T76" fmla="*/ 61 w 85"/>
                    <a:gd name="T77" fmla="*/ 29 h 42"/>
                    <a:gd name="T78" fmla="*/ 58 w 85"/>
                    <a:gd name="T79" fmla="*/ 26 h 42"/>
                    <a:gd name="T80" fmla="*/ 54 w 85"/>
                    <a:gd name="T81" fmla="*/ 23 h 42"/>
                    <a:gd name="T82" fmla="*/ 53 w 85"/>
                    <a:gd name="T83" fmla="*/ 21 h 42"/>
                    <a:gd name="T84" fmla="*/ 50 w 85"/>
                    <a:gd name="T85" fmla="*/ 20 h 42"/>
                    <a:gd name="T86" fmla="*/ 48 w 85"/>
                    <a:gd name="T87" fmla="*/ 19 h 42"/>
                    <a:gd name="T88" fmla="*/ 45 w 85"/>
                    <a:gd name="T89" fmla="*/ 18 h 42"/>
                    <a:gd name="T90" fmla="*/ 42 w 85"/>
                    <a:gd name="T91" fmla="*/ 18 h 42"/>
                    <a:gd name="T92" fmla="*/ 39 w 85"/>
                    <a:gd name="T93" fmla="*/ 17 h 42"/>
                    <a:gd name="T94" fmla="*/ 36 w 85"/>
                    <a:gd name="T95" fmla="*/ 17 h 42"/>
                    <a:gd name="T96" fmla="*/ 34 w 85"/>
                    <a:gd name="T97" fmla="*/ 17 h 42"/>
                    <a:gd name="T98" fmla="*/ 31 w 85"/>
                    <a:gd name="T99" fmla="*/ 17 h 42"/>
                    <a:gd name="T100" fmla="*/ 28 w 85"/>
                    <a:gd name="T101" fmla="*/ 17 h 42"/>
                    <a:gd name="T102" fmla="*/ 27 w 85"/>
                    <a:gd name="T103" fmla="*/ 17 h 42"/>
                    <a:gd name="T104" fmla="*/ 25 w 85"/>
                    <a:gd name="T105" fmla="*/ 18 h 42"/>
                    <a:gd name="T106" fmla="*/ 22 w 85"/>
                    <a:gd name="T107" fmla="*/ 18 h 42"/>
                    <a:gd name="T108" fmla="*/ 21 w 85"/>
                    <a:gd name="T109" fmla="*/ 18 h 42"/>
                    <a:gd name="T110" fmla="*/ 18 w 85"/>
                    <a:gd name="T111" fmla="*/ 19 h 42"/>
                    <a:gd name="T112" fmla="*/ 16 w 85"/>
                    <a:gd name="T113" fmla="*/ 20 h 42"/>
                    <a:gd name="T114" fmla="*/ 16 w 85"/>
                    <a:gd name="T115" fmla="*/ 20 h 42"/>
                    <a:gd name="T116" fmla="*/ 8 w 85"/>
                    <a:gd name="T117" fmla="*/ 0 h 42"/>
                    <a:gd name="T118" fmla="*/ 9 w 85"/>
                    <a:gd name="T119" fmla="*/ 10 h 4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85"/>
                    <a:gd name="T181" fmla="*/ 0 h 42"/>
                    <a:gd name="T182" fmla="*/ 85 w 85"/>
                    <a:gd name="T183" fmla="*/ 42 h 4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85" h="42">
                      <a:moveTo>
                        <a:pt x="9" y="10"/>
                      </a:moveTo>
                      <a:lnTo>
                        <a:pt x="9" y="10"/>
                      </a:lnTo>
                      <a:lnTo>
                        <a:pt x="10" y="11"/>
                      </a:lnTo>
                      <a:lnTo>
                        <a:pt x="11" y="12"/>
                      </a:lnTo>
                      <a:lnTo>
                        <a:pt x="12" y="12"/>
                      </a:lnTo>
                      <a:lnTo>
                        <a:pt x="13" y="13"/>
                      </a:lnTo>
                      <a:lnTo>
                        <a:pt x="14" y="14"/>
                      </a:lnTo>
                      <a:lnTo>
                        <a:pt x="15" y="14"/>
                      </a:lnTo>
                      <a:lnTo>
                        <a:pt x="15" y="15"/>
                      </a:lnTo>
                      <a:lnTo>
                        <a:pt x="17" y="15"/>
                      </a:lnTo>
                      <a:lnTo>
                        <a:pt x="19" y="15"/>
                      </a:lnTo>
                      <a:lnTo>
                        <a:pt x="21" y="15"/>
                      </a:lnTo>
                      <a:lnTo>
                        <a:pt x="22" y="16"/>
                      </a:lnTo>
                      <a:lnTo>
                        <a:pt x="23" y="16"/>
                      </a:lnTo>
                      <a:lnTo>
                        <a:pt x="25" y="16"/>
                      </a:lnTo>
                      <a:lnTo>
                        <a:pt x="26" y="16"/>
                      </a:lnTo>
                      <a:lnTo>
                        <a:pt x="28" y="16"/>
                      </a:lnTo>
                      <a:lnTo>
                        <a:pt x="29" y="16"/>
                      </a:lnTo>
                      <a:lnTo>
                        <a:pt x="31" y="16"/>
                      </a:lnTo>
                      <a:lnTo>
                        <a:pt x="32" y="16"/>
                      </a:lnTo>
                      <a:lnTo>
                        <a:pt x="33" y="16"/>
                      </a:lnTo>
                      <a:lnTo>
                        <a:pt x="34" y="16"/>
                      </a:lnTo>
                      <a:lnTo>
                        <a:pt x="35" y="16"/>
                      </a:lnTo>
                      <a:lnTo>
                        <a:pt x="36" y="15"/>
                      </a:lnTo>
                      <a:lnTo>
                        <a:pt x="38" y="15"/>
                      </a:lnTo>
                      <a:lnTo>
                        <a:pt x="39" y="15"/>
                      </a:lnTo>
                      <a:lnTo>
                        <a:pt x="40" y="15"/>
                      </a:lnTo>
                      <a:lnTo>
                        <a:pt x="41" y="15"/>
                      </a:lnTo>
                      <a:lnTo>
                        <a:pt x="43" y="15"/>
                      </a:lnTo>
                      <a:lnTo>
                        <a:pt x="45" y="15"/>
                      </a:lnTo>
                      <a:lnTo>
                        <a:pt x="46" y="15"/>
                      </a:lnTo>
                      <a:lnTo>
                        <a:pt x="47" y="15"/>
                      </a:lnTo>
                      <a:lnTo>
                        <a:pt x="48" y="15"/>
                      </a:lnTo>
                      <a:lnTo>
                        <a:pt x="49" y="16"/>
                      </a:lnTo>
                      <a:lnTo>
                        <a:pt x="50" y="16"/>
                      </a:lnTo>
                      <a:lnTo>
                        <a:pt x="51" y="16"/>
                      </a:lnTo>
                      <a:lnTo>
                        <a:pt x="52" y="16"/>
                      </a:lnTo>
                      <a:lnTo>
                        <a:pt x="53" y="17"/>
                      </a:lnTo>
                      <a:lnTo>
                        <a:pt x="54" y="17"/>
                      </a:lnTo>
                      <a:lnTo>
                        <a:pt x="55" y="17"/>
                      </a:lnTo>
                      <a:lnTo>
                        <a:pt x="56" y="18"/>
                      </a:lnTo>
                      <a:lnTo>
                        <a:pt x="57" y="18"/>
                      </a:lnTo>
                      <a:lnTo>
                        <a:pt x="58" y="18"/>
                      </a:lnTo>
                      <a:lnTo>
                        <a:pt x="59" y="19"/>
                      </a:lnTo>
                      <a:lnTo>
                        <a:pt x="60" y="19"/>
                      </a:lnTo>
                      <a:lnTo>
                        <a:pt x="61" y="19"/>
                      </a:lnTo>
                      <a:lnTo>
                        <a:pt x="62" y="20"/>
                      </a:lnTo>
                      <a:lnTo>
                        <a:pt x="63" y="21"/>
                      </a:lnTo>
                      <a:lnTo>
                        <a:pt x="64" y="21"/>
                      </a:lnTo>
                      <a:lnTo>
                        <a:pt x="65" y="21"/>
                      </a:lnTo>
                      <a:lnTo>
                        <a:pt x="66" y="22"/>
                      </a:lnTo>
                      <a:lnTo>
                        <a:pt x="67" y="23"/>
                      </a:lnTo>
                      <a:lnTo>
                        <a:pt x="68" y="24"/>
                      </a:lnTo>
                      <a:lnTo>
                        <a:pt x="70" y="24"/>
                      </a:lnTo>
                      <a:lnTo>
                        <a:pt x="72" y="26"/>
                      </a:lnTo>
                      <a:lnTo>
                        <a:pt x="73" y="27"/>
                      </a:lnTo>
                      <a:lnTo>
                        <a:pt x="75" y="28"/>
                      </a:lnTo>
                      <a:lnTo>
                        <a:pt x="76" y="29"/>
                      </a:lnTo>
                      <a:lnTo>
                        <a:pt x="77" y="31"/>
                      </a:lnTo>
                      <a:lnTo>
                        <a:pt x="79" y="32"/>
                      </a:lnTo>
                      <a:lnTo>
                        <a:pt x="80" y="33"/>
                      </a:lnTo>
                      <a:lnTo>
                        <a:pt x="81" y="34"/>
                      </a:lnTo>
                      <a:lnTo>
                        <a:pt x="82" y="35"/>
                      </a:lnTo>
                      <a:lnTo>
                        <a:pt x="83" y="37"/>
                      </a:lnTo>
                      <a:lnTo>
                        <a:pt x="84" y="38"/>
                      </a:lnTo>
                      <a:lnTo>
                        <a:pt x="84" y="39"/>
                      </a:lnTo>
                      <a:lnTo>
                        <a:pt x="85" y="41"/>
                      </a:lnTo>
                      <a:lnTo>
                        <a:pt x="85" y="42"/>
                      </a:lnTo>
                      <a:lnTo>
                        <a:pt x="64" y="36"/>
                      </a:lnTo>
                      <a:lnTo>
                        <a:pt x="64" y="35"/>
                      </a:lnTo>
                      <a:lnTo>
                        <a:pt x="63" y="34"/>
                      </a:lnTo>
                      <a:lnTo>
                        <a:pt x="63" y="33"/>
                      </a:lnTo>
                      <a:lnTo>
                        <a:pt x="62" y="32"/>
                      </a:lnTo>
                      <a:lnTo>
                        <a:pt x="61" y="30"/>
                      </a:lnTo>
                      <a:lnTo>
                        <a:pt x="61" y="29"/>
                      </a:lnTo>
                      <a:lnTo>
                        <a:pt x="59" y="27"/>
                      </a:lnTo>
                      <a:lnTo>
                        <a:pt x="58" y="26"/>
                      </a:lnTo>
                      <a:lnTo>
                        <a:pt x="56" y="24"/>
                      </a:lnTo>
                      <a:lnTo>
                        <a:pt x="54" y="23"/>
                      </a:lnTo>
                      <a:lnTo>
                        <a:pt x="53" y="22"/>
                      </a:lnTo>
                      <a:lnTo>
                        <a:pt x="53" y="21"/>
                      </a:lnTo>
                      <a:lnTo>
                        <a:pt x="51" y="21"/>
                      </a:lnTo>
                      <a:lnTo>
                        <a:pt x="50" y="20"/>
                      </a:lnTo>
                      <a:lnTo>
                        <a:pt x="49" y="20"/>
                      </a:lnTo>
                      <a:lnTo>
                        <a:pt x="48" y="19"/>
                      </a:lnTo>
                      <a:lnTo>
                        <a:pt x="46" y="19"/>
                      </a:lnTo>
                      <a:lnTo>
                        <a:pt x="45" y="18"/>
                      </a:lnTo>
                      <a:lnTo>
                        <a:pt x="43" y="18"/>
                      </a:lnTo>
                      <a:lnTo>
                        <a:pt x="42" y="18"/>
                      </a:lnTo>
                      <a:lnTo>
                        <a:pt x="41" y="17"/>
                      </a:lnTo>
                      <a:lnTo>
                        <a:pt x="39" y="17"/>
                      </a:lnTo>
                      <a:lnTo>
                        <a:pt x="38" y="17"/>
                      </a:lnTo>
                      <a:lnTo>
                        <a:pt x="36" y="17"/>
                      </a:lnTo>
                      <a:lnTo>
                        <a:pt x="35" y="17"/>
                      </a:lnTo>
                      <a:lnTo>
                        <a:pt x="34" y="17"/>
                      </a:lnTo>
                      <a:lnTo>
                        <a:pt x="32" y="17"/>
                      </a:lnTo>
                      <a:lnTo>
                        <a:pt x="31" y="17"/>
                      </a:lnTo>
                      <a:lnTo>
                        <a:pt x="30" y="17"/>
                      </a:lnTo>
                      <a:lnTo>
                        <a:pt x="28" y="17"/>
                      </a:lnTo>
                      <a:lnTo>
                        <a:pt x="27" y="17"/>
                      </a:lnTo>
                      <a:lnTo>
                        <a:pt x="25" y="17"/>
                      </a:lnTo>
                      <a:lnTo>
                        <a:pt x="25" y="18"/>
                      </a:lnTo>
                      <a:lnTo>
                        <a:pt x="23" y="18"/>
                      </a:lnTo>
                      <a:lnTo>
                        <a:pt x="22" y="18"/>
                      </a:lnTo>
                      <a:lnTo>
                        <a:pt x="21" y="18"/>
                      </a:lnTo>
                      <a:lnTo>
                        <a:pt x="19" y="19"/>
                      </a:lnTo>
                      <a:lnTo>
                        <a:pt x="18" y="19"/>
                      </a:lnTo>
                      <a:lnTo>
                        <a:pt x="17" y="19"/>
                      </a:lnTo>
                      <a:lnTo>
                        <a:pt x="16" y="20"/>
                      </a:lnTo>
                      <a:lnTo>
                        <a:pt x="0" y="13"/>
                      </a:lnTo>
                      <a:lnTo>
                        <a:pt x="8" y="0"/>
                      </a:lnTo>
                      <a:lnTo>
                        <a:pt x="12" y="0"/>
                      </a:lnTo>
                      <a:lnTo>
                        <a:pt x="9" y="10"/>
                      </a:lnTo>
                      <a:close/>
                    </a:path>
                  </a:pathLst>
                </a:custGeom>
                <a:solidFill>
                  <a:srgbClr val="D6541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207" name="Freeform 533"/>
                <p:cNvSpPr>
                  <a:spLocks/>
                </p:cNvSpPr>
                <p:nvPr/>
              </p:nvSpPr>
              <p:spPr bwMode="auto">
                <a:xfrm>
                  <a:off x="4768" y="2314"/>
                  <a:ext cx="47" cy="63"/>
                </a:xfrm>
                <a:custGeom>
                  <a:avLst/>
                  <a:gdLst>
                    <a:gd name="T0" fmla="*/ 0 w 47"/>
                    <a:gd name="T1" fmla="*/ 6 h 63"/>
                    <a:gd name="T2" fmla="*/ 2 w 47"/>
                    <a:gd name="T3" fmla="*/ 6 h 63"/>
                    <a:gd name="T4" fmla="*/ 5 w 47"/>
                    <a:gd name="T5" fmla="*/ 4 h 63"/>
                    <a:gd name="T6" fmla="*/ 8 w 47"/>
                    <a:gd name="T7" fmla="*/ 3 h 63"/>
                    <a:gd name="T8" fmla="*/ 11 w 47"/>
                    <a:gd name="T9" fmla="*/ 2 h 63"/>
                    <a:gd name="T10" fmla="*/ 14 w 47"/>
                    <a:gd name="T11" fmla="*/ 2 h 63"/>
                    <a:gd name="T12" fmla="*/ 16 w 47"/>
                    <a:gd name="T13" fmla="*/ 3 h 63"/>
                    <a:gd name="T14" fmla="*/ 16 w 47"/>
                    <a:gd name="T15" fmla="*/ 6 h 63"/>
                    <a:gd name="T16" fmla="*/ 16 w 47"/>
                    <a:gd name="T17" fmla="*/ 9 h 63"/>
                    <a:gd name="T18" fmla="*/ 15 w 47"/>
                    <a:gd name="T19" fmla="*/ 11 h 63"/>
                    <a:gd name="T20" fmla="*/ 15 w 47"/>
                    <a:gd name="T21" fmla="*/ 14 h 63"/>
                    <a:gd name="T22" fmla="*/ 14 w 47"/>
                    <a:gd name="T23" fmla="*/ 15 h 63"/>
                    <a:gd name="T24" fmla="*/ 13 w 47"/>
                    <a:gd name="T25" fmla="*/ 18 h 63"/>
                    <a:gd name="T26" fmla="*/ 12 w 47"/>
                    <a:gd name="T27" fmla="*/ 20 h 63"/>
                    <a:gd name="T28" fmla="*/ 11 w 47"/>
                    <a:gd name="T29" fmla="*/ 22 h 63"/>
                    <a:gd name="T30" fmla="*/ 8 w 47"/>
                    <a:gd name="T31" fmla="*/ 26 h 63"/>
                    <a:gd name="T32" fmla="*/ 6 w 47"/>
                    <a:gd name="T33" fmla="*/ 29 h 63"/>
                    <a:gd name="T34" fmla="*/ 5 w 47"/>
                    <a:gd name="T35" fmla="*/ 31 h 63"/>
                    <a:gd name="T36" fmla="*/ 4 w 47"/>
                    <a:gd name="T37" fmla="*/ 32 h 63"/>
                    <a:gd name="T38" fmla="*/ 34 w 47"/>
                    <a:gd name="T39" fmla="*/ 63 h 63"/>
                    <a:gd name="T40" fmla="*/ 45 w 47"/>
                    <a:gd name="T41" fmla="*/ 60 h 63"/>
                    <a:gd name="T42" fmla="*/ 44 w 47"/>
                    <a:gd name="T43" fmla="*/ 58 h 63"/>
                    <a:gd name="T44" fmla="*/ 41 w 47"/>
                    <a:gd name="T45" fmla="*/ 57 h 63"/>
                    <a:gd name="T46" fmla="*/ 39 w 47"/>
                    <a:gd name="T47" fmla="*/ 55 h 63"/>
                    <a:gd name="T48" fmla="*/ 37 w 47"/>
                    <a:gd name="T49" fmla="*/ 53 h 63"/>
                    <a:gd name="T50" fmla="*/ 33 w 47"/>
                    <a:gd name="T51" fmla="*/ 50 h 63"/>
                    <a:gd name="T52" fmla="*/ 30 w 47"/>
                    <a:gd name="T53" fmla="*/ 47 h 63"/>
                    <a:gd name="T54" fmla="*/ 27 w 47"/>
                    <a:gd name="T55" fmla="*/ 43 h 63"/>
                    <a:gd name="T56" fmla="*/ 25 w 47"/>
                    <a:gd name="T57" fmla="*/ 40 h 63"/>
                    <a:gd name="T58" fmla="*/ 23 w 47"/>
                    <a:gd name="T59" fmla="*/ 37 h 63"/>
                    <a:gd name="T60" fmla="*/ 22 w 47"/>
                    <a:gd name="T61" fmla="*/ 35 h 63"/>
                    <a:gd name="T62" fmla="*/ 21 w 47"/>
                    <a:gd name="T63" fmla="*/ 33 h 63"/>
                    <a:gd name="T64" fmla="*/ 21 w 47"/>
                    <a:gd name="T65" fmla="*/ 30 h 63"/>
                    <a:gd name="T66" fmla="*/ 21 w 47"/>
                    <a:gd name="T67" fmla="*/ 28 h 63"/>
                    <a:gd name="T68" fmla="*/ 21 w 47"/>
                    <a:gd name="T69" fmla="*/ 26 h 63"/>
                    <a:gd name="T70" fmla="*/ 21 w 47"/>
                    <a:gd name="T71" fmla="*/ 24 h 63"/>
                    <a:gd name="T72" fmla="*/ 22 w 47"/>
                    <a:gd name="T73" fmla="*/ 20 h 63"/>
                    <a:gd name="T74" fmla="*/ 23 w 47"/>
                    <a:gd name="T75" fmla="*/ 17 h 63"/>
                    <a:gd name="T76" fmla="*/ 24 w 47"/>
                    <a:gd name="T77" fmla="*/ 13 h 63"/>
                    <a:gd name="T78" fmla="*/ 26 w 47"/>
                    <a:gd name="T79" fmla="*/ 10 h 63"/>
                    <a:gd name="T80" fmla="*/ 26 w 47"/>
                    <a:gd name="T81" fmla="*/ 6 h 63"/>
                    <a:gd name="T82" fmla="*/ 24 w 47"/>
                    <a:gd name="T83" fmla="*/ 4 h 63"/>
                    <a:gd name="T84" fmla="*/ 21 w 47"/>
                    <a:gd name="T85" fmla="*/ 2 h 63"/>
                    <a:gd name="T86" fmla="*/ 18 w 47"/>
                    <a:gd name="T87" fmla="*/ 1 h 63"/>
                    <a:gd name="T88" fmla="*/ 16 w 47"/>
                    <a:gd name="T89" fmla="*/ 0 h 63"/>
                    <a:gd name="T90" fmla="*/ 14 w 47"/>
                    <a:gd name="T91" fmla="*/ 0 h 63"/>
                    <a:gd name="T92" fmla="*/ 12 w 47"/>
                    <a:gd name="T93" fmla="*/ 0 h 63"/>
                    <a:gd name="T94" fmla="*/ 10 w 47"/>
                    <a:gd name="T95" fmla="*/ 0 h 63"/>
                    <a:gd name="T96" fmla="*/ 8 w 47"/>
                    <a:gd name="T97" fmla="*/ 0 h 63"/>
                    <a:gd name="T98" fmla="*/ 5 w 47"/>
                    <a:gd name="T99" fmla="*/ 0 h 63"/>
                    <a:gd name="T100" fmla="*/ 2 w 47"/>
                    <a:gd name="T101" fmla="*/ 0 h 63"/>
                    <a:gd name="T102" fmla="*/ 0 w 47"/>
                    <a:gd name="T103" fmla="*/ 1 h 63"/>
                    <a:gd name="T104" fmla="*/ 0 w 47"/>
                    <a:gd name="T105" fmla="*/ 7 h 6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47"/>
                    <a:gd name="T160" fmla="*/ 0 h 63"/>
                    <a:gd name="T161" fmla="*/ 47 w 47"/>
                    <a:gd name="T162" fmla="*/ 63 h 63"/>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47" h="63">
                      <a:moveTo>
                        <a:pt x="0" y="7"/>
                      </a:moveTo>
                      <a:lnTo>
                        <a:pt x="0" y="6"/>
                      </a:lnTo>
                      <a:lnTo>
                        <a:pt x="1" y="6"/>
                      </a:lnTo>
                      <a:lnTo>
                        <a:pt x="2" y="6"/>
                      </a:lnTo>
                      <a:lnTo>
                        <a:pt x="3" y="5"/>
                      </a:lnTo>
                      <a:lnTo>
                        <a:pt x="5" y="4"/>
                      </a:lnTo>
                      <a:lnTo>
                        <a:pt x="6" y="3"/>
                      </a:lnTo>
                      <a:lnTo>
                        <a:pt x="8" y="3"/>
                      </a:lnTo>
                      <a:lnTo>
                        <a:pt x="9" y="2"/>
                      </a:lnTo>
                      <a:lnTo>
                        <a:pt x="11" y="2"/>
                      </a:lnTo>
                      <a:lnTo>
                        <a:pt x="13" y="2"/>
                      </a:lnTo>
                      <a:lnTo>
                        <a:pt x="14" y="2"/>
                      </a:lnTo>
                      <a:lnTo>
                        <a:pt x="15" y="2"/>
                      </a:lnTo>
                      <a:lnTo>
                        <a:pt x="16" y="3"/>
                      </a:lnTo>
                      <a:lnTo>
                        <a:pt x="16" y="4"/>
                      </a:lnTo>
                      <a:lnTo>
                        <a:pt x="16" y="6"/>
                      </a:lnTo>
                      <a:lnTo>
                        <a:pt x="16" y="7"/>
                      </a:lnTo>
                      <a:lnTo>
                        <a:pt x="16" y="9"/>
                      </a:lnTo>
                      <a:lnTo>
                        <a:pt x="16" y="10"/>
                      </a:lnTo>
                      <a:lnTo>
                        <a:pt x="15" y="11"/>
                      </a:lnTo>
                      <a:lnTo>
                        <a:pt x="15" y="12"/>
                      </a:lnTo>
                      <a:lnTo>
                        <a:pt x="15" y="14"/>
                      </a:lnTo>
                      <a:lnTo>
                        <a:pt x="14" y="14"/>
                      </a:lnTo>
                      <a:lnTo>
                        <a:pt x="14" y="15"/>
                      </a:lnTo>
                      <a:lnTo>
                        <a:pt x="13" y="17"/>
                      </a:lnTo>
                      <a:lnTo>
                        <a:pt x="13" y="18"/>
                      </a:lnTo>
                      <a:lnTo>
                        <a:pt x="12" y="19"/>
                      </a:lnTo>
                      <a:lnTo>
                        <a:pt x="12" y="20"/>
                      </a:lnTo>
                      <a:lnTo>
                        <a:pt x="11" y="21"/>
                      </a:lnTo>
                      <a:lnTo>
                        <a:pt x="11" y="22"/>
                      </a:lnTo>
                      <a:lnTo>
                        <a:pt x="9" y="24"/>
                      </a:lnTo>
                      <a:lnTo>
                        <a:pt x="8" y="26"/>
                      </a:lnTo>
                      <a:lnTo>
                        <a:pt x="7" y="27"/>
                      </a:lnTo>
                      <a:lnTo>
                        <a:pt x="6" y="29"/>
                      </a:lnTo>
                      <a:lnTo>
                        <a:pt x="6" y="30"/>
                      </a:lnTo>
                      <a:lnTo>
                        <a:pt x="5" y="31"/>
                      </a:lnTo>
                      <a:lnTo>
                        <a:pt x="4" y="32"/>
                      </a:lnTo>
                      <a:lnTo>
                        <a:pt x="16" y="34"/>
                      </a:lnTo>
                      <a:lnTo>
                        <a:pt x="34" y="63"/>
                      </a:lnTo>
                      <a:lnTo>
                        <a:pt x="47" y="60"/>
                      </a:lnTo>
                      <a:lnTo>
                        <a:pt x="45" y="60"/>
                      </a:lnTo>
                      <a:lnTo>
                        <a:pt x="44" y="59"/>
                      </a:lnTo>
                      <a:lnTo>
                        <a:pt x="44" y="58"/>
                      </a:lnTo>
                      <a:lnTo>
                        <a:pt x="42" y="58"/>
                      </a:lnTo>
                      <a:lnTo>
                        <a:pt x="41" y="57"/>
                      </a:lnTo>
                      <a:lnTo>
                        <a:pt x="40" y="56"/>
                      </a:lnTo>
                      <a:lnTo>
                        <a:pt x="39" y="55"/>
                      </a:lnTo>
                      <a:lnTo>
                        <a:pt x="37" y="53"/>
                      </a:lnTo>
                      <a:lnTo>
                        <a:pt x="35" y="52"/>
                      </a:lnTo>
                      <a:lnTo>
                        <a:pt x="33" y="50"/>
                      </a:lnTo>
                      <a:lnTo>
                        <a:pt x="32" y="49"/>
                      </a:lnTo>
                      <a:lnTo>
                        <a:pt x="30" y="47"/>
                      </a:lnTo>
                      <a:lnTo>
                        <a:pt x="29" y="45"/>
                      </a:lnTo>
                      <a:lnTo>
                        <a:pt x="27" y="43"/>
                      </a:lnTo>
                      <a:lnTo>
                        <a:pt x="26" y="42"/>
                      </a:lnTo>
                      <a:lnTo>
                        <a:pt x="25" y="40"/>
                      </a:lnTo>
                      <a:lnTo>
                        <a:pt x="24" y="39"/>
                      </a:lnTo>
                      <a:lnTo>
                        <a:pt x="23" y="37"/>
                      </a:lnTo>
                      <a:lnTo>
                        <a:pt x="22" y="37"/>
                      </a:lnTo>
                      <a:lnTo>
                        <a:pt x="22" y="35"/>
                      </a:lnTo>
                      <a:lnTo>
                        <a:pt x="21" y="34"/>
                      </a:lnTo>
                      <a:lnTo>
                        <a:pt x="21" y="33"/>
                      </a:lnTo>
                      <a:lnTo>
                        <a:pt x="21" y="32"/>
                      </a:lnTo>
                      <a:lnTo>
                        <a:pt x="21" y="30"/>
                      </a:lnTo>
                      <a:lnTo>
                        <a:pt x="21" y="29"/>
                      </a:lnTo>
                      <a:lnTo>
                        <a:pt x="21" y="28"/>
                      </a:lnTo>
                      <a:lnTo>
                        <a:pt x="21" y="27"/>
                      </a:lnTo>
                      <a:lnTo>
                        <a:pt x="21" y="26"/>
                      </a:lnTo>
                      <a:lnTo>
                        <a:pt x="21" y="25"/>
                      </a:lnTo>
                      <a:lnTo>
                        <a:pt x="21" y="24"/>
                      </a:lnTo>
                      <a:lnTo>
                        <a:pt x="21" y="23"/>
                      </a:lnTo>
                      <a:lnTo>
                        <a:pt x="22" y="20"/>
                      </a:lnTo>
                      <a:lnTo>
                        <a:pt x="23" y="19"/>
                      </a:lnTo>
                      <a:lnTo>
                        <a:pt x="23" y="17"/>
                      </a:lnTo>
                      <a:lnTo>
                        <a:pt x="24" y="14"/>
                      </a:lnTo>
                      <a:lnTo>
                        <a:pt x="24" y="13"/>
                      </a:lnTo>
                      <a:lnTo>
                        <a:pt x="25" y="11"/>
                      </a:lnTo>
                      <a:lnTo>
                        <a:pt x="26" y="10"/>
                      </a:lnTo>
                      <a:lnTo>
                        <a:pt x="26" y="8"/>
                      </a:lnTo>
                      <a:lnTo>
                        <a:pt x="26" y="6"/>
                      </a:lnTo>
                      <a:lnTo>
                        <a:pt x="25" y="5"/>
                      </a:lnTo>
                      <a:lnTo>
                        <a:pt x="24" y="4"/>
                      </a:lnTo>
                      <a:lnTo>
                        <a:pt x="22" y="3"/>
                      </a:lnTo>
                      <a:lnTo>
                        <a:pt x="21" y="2"/>
                      </a:lnTo>
                      <a:lnTo>
                        <a:pt x="19" y="1"/>
                      </a:lnTo>
                      <a:lnTo>
                        <a:pt x="18" y="1"/>
                      </a:lnTo>
                      <a:lnTo>
                        <a:pt x="17" y="1"/>
                      </a:lnTo>
                      <a:lnTo>
                        <a:pt x="16" y="0"/>
                      </a:lnTo>
                      <a:lnTo>
                        <a:pt x="15" y="0"/>
                      </a:lnTo>
                      <a:lnTo>
                        <a:pt x="14" y="0"/>
                      </a:lnTo>
                      <a:lnTo>
                        <a:pt x="13" y="0"/>
                      </a:lnTo>
                      <a:lnTo>
                        <a:pt x="12" y="0"/>
                      </a:lnTo>
                      <a:lnTo>
                        <a:pt x="11" y="0"/>
                      </a:lnTo>
                      <a:lnTo>
                        <a:pt x="10" y="0"/>
                      </a:lnTo>
                      <a:lnTo>
                        <a:pt x="9" y="0"/>
                      </a:lnTo>
                      <a:lnTo>
                        <a:pt x="8" y="0"/>
                      </a:lnTo>
                      <a:lnTo>
                        <a:pt x="7" y="0"/>
                      </a:lnTo>
                      <a:lnTo>
                        <a:pt x="5" y="0"/>
                      </a:lnTo>
                      <a:lnTo>
                        <a:pt x="4" y="0"/>
                      </a:lnTo>
                      <a:lnTo>
                        <a:pt x="2" y="0"/>
                      </a:lnTo>
                      <a:lnTo>
                        <a:pt x="1" y="1"/>
                      </a:lnTo>
                      <a:lnTo>
                        <a:pt x="0" y="1"/>
                      </a:lnTo>
                      <a:lnTo>
                        <a:pt x="0" y="7"/>
                      </a:lnTo>
                      <a:close/>
                    </a:path>
                  </a:pathLst>
                </a:custGeom>
                <a:solidFill>
                  <a:srgbClr val="D6541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208" name="Freeform 534"/>
                <p:cNvSpPr>
                  <a:spLocks/>
                </p:cNvSpPr>
                <p:nvPr/>
              </p:nvSpPr>
              <p:spPr bwMode="auto">
                <a:xfrm>
                  <a:off x="4727" y="2314"/>
                  <a:ext cx="25" cy="29"/>
                </a:xfrm>
                <a:custGeom>
                  <a:avLst/>
                  <a:gdLst>
                    <a:gd name="T0" fmla="*/ 0 w 25"/>
                    <a:gd name="T1" fmla="*/ 6 h 29"/>
                    <a:gd name="T2" fmla="*/ 0 w 25"/>
                    <a:gd name="T3" fmla="*/ 5 h 29"/>
                    <a:gd name="T4" fmla="*/ 1 w 25"/>
                    <a:gd name="T5" fmla="*/ 4 h 29"/>
                    <a:gd name="T6" fmla="*/ 2 w 25"/>
                    <a:gd name="T7" fmla="*/ 3 h 29"/>
                    <a:gd name="T8" fmla="*/ 4 w 25"/>
                    <a:gd name="T9" fmla="*/ 2 h 29"/>
                    <a:gd name="T10" fmla="*/ 5 w 25"/>
                    <a:gd name="T11" fmla="*/ 1 h 29"/>
                    <a:gd name="T12" fmla="*/ 6 w 25"/>
                    <a:gd name="T13" fmla="*/ 1 h 29"/>
                    <a:gd name="T14" fmla="*/ 6 w 25"/>
                    <a:gd name="T15" fmla="*/ 0 h 29"/>
                    <a:gd name="T16" fmla="*/ 8 w 25"/>
                    <a:gd name="T17" fmla="*/ 0 h 29"/>
                    <a:gd name="T18" fmla="*/ 9 w 25"/>
                    <a:gd name="T19" fmla="*/ 0 h 29"/>
                    <a:gd name="T20" fmla="*/ 10 w 25"/>
                    <a:gd name="T21" fmla="*/ 0 h 29"/>
                    <a:gd name="T22" fmla="*/ 12 w 25"/>
                    <a:gd name="T23" fmla="*/ 1 h 29"/>
                    <a:gd name="T24" fmla="*/ 13 w 25"/>
                    <a:gd name="T25" fmla="*/ 2 h 29"/>
                    <a:gd name="T26" fmla="*/ 14 w 25"/>
                    <a:gd name="T27" fmla="*/ 3 h 29"/>
                    <a:gd name="T28" fmla="*/ 16 w 25"/>
                    <a:gd name="T29" fmla="*/ 4 h 29"/>
                    <a:gd name="T30" fmla="*/ 17 w 25"/>
                    <a:gd name="T31" fmla="*/ 6 h 29"/>
                    <a:gd name="T32" fmla="*/ 18 w 25"/>
                    <a:gd name="T33" fmla="*/ 8 h 29"/>
                    <a:gd name="T34" fmla="*/ 18 w 25"/>
                    <a:gd name="T35" fmla="*/ 9 h 29"/>
                    <a:gd name="T36" fmla="*/ 19 w 25"/>
                    <a:gd name="T37" fmla="*/ 10 h 29"/>
                    <a:gd name="T38" fmla="*/ 19 w 25"/>
                    <a:gd name="T39" fmla="*/ 11 h 29"/>
                    <a:gd name="T40" fmla="*/ 20 w 25"/>
                    <a:gd name="T41" fmla="*/ 12 h 29"/>
                    <a:gd name="T42" fmla="*/ 21 w 25"/>
                    <a:gd name="T43" fmla="*/ 13 h 29"/>
                    <a:gd name="T44" fmla="*/ 21 w 25"/>
                    <a:gd name="T45" fmla="*/ 14 h 29"/>
                    <a:gd name="T46" fmla="*/ 21 w 25"/>
                    <a:gd name="T47" fmla="*/ 15 h 29"/>
                    <a:gd name="T48" fmla="*/ 22 w 25"/>
                    <a:gd name="T49" fmla="*/ 17 h 29"/>
                    <a:gd name="T50" fmla="*/ 22 w 25"/>
                    <a:gd name="T51" fmla="*/ 18 h 29"/>
                    <a:gd name="T52" fmla="*/ 23 w 25"/>
                    <a:gd name="T53" fmla="*/ 19 h 29"/>
                    <a:gd name="T54" fmla="*/ 23 w 25"/>
                    <a:gd name="T55" fmla="*/ 20 h 29"/>
                    <a:gd name="T56" fmla="*/ 23 w 25"/>
                    <a:gd name="T57" fmla="*/ 21 h 29"/>
                    <a:gd name="T58" fmla="*/ 23 w 25"/>
                    <a:gd name="T59" fmla="*/ 22 h 29"/>
                    <a:gd name="T60" fmla="*/ 24 w 25"/>
                    <a:gd name="T61" fmla="*/ 23 h 29"/>
                    <a:gd name="T62" fmla="*/ 24 w 25"/>
                    <a:gd name="T63" fmla="*/ 24 h 29"/>
                    <a:gd name="T64" fmla="*/ 24 w 25"/>
                    <a:gd name="T65" fmla="*/ 25 h 29"/>
                    <a:gd name="T66" fmla="*/ 24 w 25"/>
                    <a:gd name="T67" fmla="*/ 26 h 29"/>
                    <a:gd name="T68" fmla="*/ 25 w 25"/>
                    <a:gd name="T69" fmla="*/ 28 h 29"/>
                    <a:gd name="T70" fmla="*/ 25 w 25"/>
                    <a:gd name="T71" fmla="*/ 28 h 29"/>
                    <a:gd name="T72" fmla="*/ 25 w 25"/>
                    <a:gd name="T73" fmla="*/ 29 h 29"/>
                    <a:gd name="T74" fmla="*/ 10 w 25"/>
                    <a:gd name="T75" fmla="*/ 20 h 29"/>
                    <a:gd name="T76" fmla="*/ 10 w 25"/>
                    <a:gd name="T77" fmla="*/ 20 h 29"/>
                    <a:gd name="T78" fmla="*/ 11 w 25"/>
                    <a:gd name="T79" fmla="*/ 19 h 29"/>
                    <a:gd name="T80" fmla="*/ 11 w 25"/>
                    <a:gd name="T81" fmla="*/ 17 h 29"/>
                    <a:gd name="T82" fmla="*/ 12 w 25"/>
                    <a:gd name="T83" fmla="*/ 16 h 29"/>
                    <a:gd name="T84" fmla="*/ 13 w 25"/>
                    <a:gd name="T85" fmla="*/ 14 h 29"/>
                    <a:gd name="T86" fmla="*/ 13 w 25"/>
                    <a:gd name="T87" fmla="*/ 12 h 29"/>
                    <a:gd name="T88" fmla="*/ 14 w 25"/>
                    <a:gd name="T89" fmla="*/ 10 h 29"/>
                    <a:gd name="T90" fmla="*/ 14 w 25"/>
                    <a:gd name="T91" fmla="*/ 9 h 29"/>
                    <a:gd name="T92" fmla="*/ 13 w 25"/>
                    <a:gd name="T93" fmla="*/ 7 h 29"/>
                    <a:gd name="T94" fmla="*/ 11 w 25"/>
                    <a:gd name="T95" fmla="*/ 6 h 29"/>
                    <a:gd name="T96" fmla="*/ 10 w 25"/>
                    <a:gd name="T97" fmla="*/ 6 h 29"/>
                    <a:gd name="T98" fmla="*/ 9 w 25"/>
                    <a:gd name="T99" fmla="*/ 6 h 29"/>
                    <a:gd name="T100" fmla="*/ 8 w 25"/>
                    <a:gd name="T101" fmla="*/ 6 h 29"/>
                    <a:gd name="T102" fmla="*/ 8 w 25"/>
                    <a:gd name="T103" fmla="*/ 6 h 29"/>
                    <a:gd name="T104" fmla="*/ 6 w 25"/>
                    <a:gd name="T105" fmla="*/ 6 h 29"/>
                    <a:gd name="T106" fmla="*/ 5 w 25"/>
                    <a:gd name="T107" fmla="*/ 6 h 29"/>
                    <a:gd name="T108" fmla="*/ 5 w 25"/>
                    <a:gd name="T109" fmla="*/ 6 h 29"/>
                    <a:gd name="T110" fmla="*/ 4 w 25"/>
                    <a:gd name="T111" fmla="*/ 6 h 29"/>
                    <a:gd name="T112" fmla="*/ 3 w 25"/>
                    <a:gd name="T113" fmla="*/ 6 h 29"/>
                    <a:gd name="T114" fmla="*/ 3 w 25"/>
                    <a:gd name="T115" fmla="*/ 6 h 29"/>
                    <a:gd name="T116" fmla="*/ 0 w 25"/>
                    <a:gd name="T117" fmla="*/ 6 h 29"/>
                    <a:gd name="T118" fmla="*/ 0 w 25"/>
                    <a:gd name="T119" fmla="*/ 6 h 29"/>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25"/>
                    <a:gd name="T181" fmla="*/ 0 h 29"/>
                    <a:gd name="T182" fmla="*/ 25 w 25"/>
                    <a:gd name="T183" fmla="*/ 29 h 29"/>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25" h="29">
                      <a:moveTo>
                        <a:pt x="0" y="6"/>
                      </a:moveTo>
                      <a:lnTo>
                        <a:pt x="0" y="5"/>
                      </a:lnTo>
                      <a:lnTo>
                        <a:pt x="1" y="4"/>
                      </a:lnTo>
                      <a:lnTo>
                        <a:pt x="2" y="3"/>
                      </a:lnTo>
                      <a:lnTo>
                        <a:pt x="4" y="2"/>
                      </a:lnTo>
                      <a:lnTo>
                        <a:pt x="5" y="1"/>
                      </a:lnTo>
                      <a:lnTo>
                        <a:pt x="6" y="1"/>
                      </a:lnTo>
                      <a:lnTo>
                        <a:pt x="6" y="0"/>
                      </a:lnTo>
                      <a:lnTo>
                        <a:pt x="8" y="0"/>
                      </a:lnTo>
                      <a:lnTo>
                        <a:pt x="9" y="0"/>
                      </a:lnTo>
                      <a:lnTo>
                        <a:pt x="10" y="0"/>
                      </a:lnTo>
                      <a:lnTo>
                        <a:pt x="12" y="1"/>
                      </a:lnTo>
                      <a:lnTo>
                        <a:pt x="13" y="2"/>
                      </a:lnTo>
                      <a:lnTo>
                        <a:pt x="14" y="3"/>
                      </a:lnTo>
                      <a:lnTo>
                        <a:pt x="16" y="4"/>
                      </a:lnTo>
                      <a:lnTo>
                        <a:pt x="17" y="6"/>
                      </a:lnTo>
                      <a:lnTo>
                        <a:pt x="18" y="8"/>
                      </a:lnTo>
                      <a:lnTo>
                        <a:pt x="18" y="9"/>
                      </a:lnTo>
                      <a:lnTo>
                        <a:pt x="19" y="10"/>
                      </a:lnTo>
                      <a:lnTo>
                        <a:pt x="19" y="11"/>
                      </a:lnTo>
                      <a:lnTo>
                        <a:pt x="20" y="12"/>
                      </a:lnTo>
                      <a:lnTo>
                        <a:pt x="21" y="13"/>
                      </a:lnTo>
                      <a:lnTo>
                        <a:pt x="21" y="14"/>
                      </a:lnTo>
                      <a:lnTo>
                        <a:pt x="21" y="15"/>
                      </a:lnTo>
                      <a:lnTo>
                        <a:pt x="22" y="17"/>
                      </a:lnTo>
                      <a:lnTo>
                        <a:pt x="22" y="18"/>
                      </a:lnTo>
                      <a:lnTo>
                        <a:pt x="23" y="19"/>
                      </a:lnTo>
                      <a:lnTo>
                        <a:pt x="23" y="20"/>
                      </a:lnTo>
                      <a:lnTo>
                        <a:pt x="23" y="21"/>
                      </a:lnTo>
                      <a:lnTo>
                        <a:pt x="23" y="22"/>
                      </a:lnTo>
                      <a:lnTo>
                        <a:pt x="24" y="23"/>
                      </a:lnTo>
                      <a:lnTo>
                        <a:pt x="24" y="24"/>
                      </a:lnTo>
                      <a:lnTo>
                        <a:pt x="24" y="25"/>
                      </a:lnTo>
                      <a:lnTo>
                        <a:pt x="24" y="26"/>
                      </a:lnTo>
                      <a:lnTo>
                        <a:pt x="25" y="28"/>
                      </a:lnTo>
                      <a:lnTo>
                        <a:pt x="25" y="29"/>
                      </a:lnTo>
                      <a:lnTo>
                        <a:pt x="10" y="20"/>
                      </a:lnTo>
                      <a:lnTo>
                        <a:pt x="11" y="19"/>
                      </a:lnTo>
                      <a:lnTo>
                        <a:pt x="11" y="17"/>
                      </a:lnTo>
                      <a:lnTo>
                        <a:pt x="12" y="16"/>
                      </a:lnTo>
                      <a:lnTo>
                        <a:pt x="13" y="14"/>
                      </a:lnTo>
                      <a:lnTo>
                        <a:pt x="13" y="12"/>
                      </a:lnTo>
                      <a:lnTo>
                        <a:pt x="14" y="10"/>
                      </a:lnTo>
                      <a:lnTo>
                        <a:pt x="14" y="9"/>
                      </a:lnTo>
                      <a:lnTo>
                        <a:pt x="13" y="7"/>
                      </a:lnTo>
                      <a:lnTo>
                        <a:pt x="11" y="6"/>
                      </a:lnTo>
                      <a:lnTo>
                        <a:pt x="10" y="6"/>
                      </a:lnTo>
                      <a:lnTo>
                        <a:pt x="9" y="6"/>
                      </a:lnTo>
                      <a:lnTo>
                        <a:pt x="8" y="6"/>
                      </a:lnTo>
                      <a:lnTo>
                        <a:pt x="6" y="6"/>
                      </a:lnTo>
                      <a:lnTo>
                        <a:pt x="5" y="6"/>
                      </a:lnTo>
                      <a:lnTo>
                        <a:pt x="4" y="6"/>
                      </a:lnTo>
                      <a:lnTo>
                        <a:pt x="3" y="6"/>
                      </a:lnTo>
                      <a:lnTo>
                        <a:pt x="0" y="6"/>
                      </a:lnTo>
                      <a:close/>
                    </a:path>
                  </a:pathLst>
                </a:custGeom>
                <a:solidFill>
                  <a:srgbClr val="D6541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209" name="Freeform 535"/>
                <p:cNvSpPr>
                  <a:spLocks/>
                </p:cNvSpPr>
                <p:nvPr/>
              </p:nvSpPr>
              <p:spPr bwMode="auto">
                <a:xfrm>
                  <a:off x="4723" y="2244"/>
                  <a:ext cx="14" cy="58"/>
                </a:xfrm>
                <a:custGeom>
                  <a:avLst/>
                  <a:gdLst>
                    <a:gd name="T0" fmla="*/ 5 w 14"/>
                    <a:gd name="T1" fmla="*/ 7 h 58"/>
                    <a:gd name="T2" fmla="*/ 6 w 14"/>
                    <a:gd name="T3" fmla="*/ 9 h 58"/>
                    <a:gd name="T4" fmla="*/ 7 w 14"/>
                    <a:gd name="T5" fmla="*/ 12 h 58"/>
                    <a:gd name="T6" fmla="*/ 9 w 14"/>
                    <a:gd name="T7" fmla="*/ 14 h 58"/>
                    <a:gd name="T8" fmla="*/ 10 w 14"/>
                    <a:gd name="T9" fmla="*/ 17 h 58"/>
                    <a:gd name="T10" fmla="*/ 10 w 14"/>
                    <a:gd name="T11" fmla="*/ 21 h 58"/>
                    <a:gd name="T12" fmla="*/ 9 w 14"/>
                    <a:gd name="T13" fmla="*/ 24 h 58"/>
                    <a:gd name="T14" fmla="*/ 8 w 14"/>
                    <a:gd name="T15" fmla="*/ 27 h 58"/>
                    <a:gd name="T16" fmla="*/ 6 w 14"/>
                    <a:gd name="T17" fmla="*/ 29 h 58"/>
                    <a:gd name="T18" fmla="*/ 4 w 14"/>
                    <a:gd name="T19" fmla="*/ 32 h 58"/>
                    <a:gd name="T20" fmla="*/ 2 w 14"/>
                    <a:gd name="T21" fmla="*/ 35 h 58"/>
                    <a:gd name="T22" fmla="*/ 1 w 14"/>
                    <a:gd name="T23" fmla="*/ 36 h 58"/>
                    <a:gd name="T24" fmla="*/ 0 w 14"/>
                    <a:gd name="T25" fmla="*/ 36 h 58"/>
                    <a:gd name="T26" fmla="*/ 0 w 14"/>
                    <a:gd name="T27" fmla="*/ 38 h 58"/>
                    <a:gd name="T28" fmla="*/ 0 w 14"/>
                    <a:gd name="T29" fmla="*/ 41 h 58"/>
                    <a:gd name="T30" fmla="*/ 0 w 14"/>
                    <a:gd name="T31" fmla="*/ 45 h 58"/>
                    <a:gd name="T32" fmla="*/ 1 w 14"/>
                    <a:gd name="T33" fmla="*/ 49 h 58"/>
                    <a:gd name="T34" fmla="*/ 1 w 14"/>
                    <a:gd name="T35" fmla="*/ 53 h 58"/>
                    <a:gd name="T36" fmla="*/ 2 w 14"/>
                    <a:gd name="T37" fmla="*/ 56 h 58"/>
                    <a:gd name="T38" fmla="*/ 4 w 14"/>
                    <a:gd name="T39" fmla="*/ 58 h 58"/>
                    <a:gd name="T40" fmla="*/ 6 w 14"/>
                    <a:gd name="T41" fmla="*/ 58 h 58"/>
                    <a:gd name="T42" fmla="*/ 7 w 14"/>
                    <a:gd name="T43" fmla="*/ 58 h 58"/>
                    <a:gd name="T44" fmla="*/ 10 w 14"/>
                    <a:gd name="T45" fmla="*/ 57 h 58"/>
                    <a:gd name="T46" fmla="*/ 12 w 14"/>
                    <a:gd name="T47" fmla="*/ 55 h 58"/>
                    <a:gd name="T48" fmla="*/ 3 w 14"/>
                    <a:gd name="T49" fmla="*/ 36 h 58"/>
                    <a:gd name="T50" fmla="*/ 5 w 14"/>
                    <a:gd name="T51" fmla="*/ 35 h 58"/>
                    <a:gd name="T52" fmla="*/ 8 w 14"/>
                    <a:gd name="T53" fmla="*/ 32 h 58"/>
                    <a:gd name="T54" fmla="*/ 9 w 14"/>
                    <a:gd name="T55" fmla="*/ 30 h 58"/>
                    <a:gd name="T56" fmla="*/ 11 w 14"/>
                    <a:gd name="T57" fmla="*/ 28 h 58"/>
                    <a:gd name="T58" fmla="*/ 12 w 14"/>
                    <a:gd name="T59" fmla="*/ 25 h 58"/>
                    <a:gd name="T60" fmla="*/ 14 w 14"/>
                    <a:gd name="T61" fmla="*/ 21 h 58"/>
                    <a:gd name="T62" fmla="*/ 14 w 14"/>
                    <a:gd name="T63" fmla="*/ 17 h 58"/>
                    <a:gd name="T64" fmla="*/ 14 w 14"/>
                    <a:gd name="T65" fmla="*/ 13 h 58"/>
                    <a:gd name="T66" fmla="*/ 13 w 14"/>
                    <a:gd name="T67" fmla="*/ 9 h 58"/>
                    <a:gd name="T68" fmla="*/ 12 w 14"/>
                    <a:gd name="T69" fmla="*/ 6 h 58"/>
                    <a:gd name="T70" fmla="*/ 11 w 14"/>
                    <a:gd name="T71" fmla="*/ 4 h 58"/>
                    <a:gd name="T72" fmla="*/ 10 w 14"/>
                    <a:gd name="T73" fmla="*/ 2 h 58"/>
                    <a:gd name="T74" fmla="*/ 9 w 14"/>
                    <a:gd name="T75" fmla="*/ 0 h 58"/>
                    <a:gd name="T76" fmla="*/ 4 w 14"/>
                    <a:gd name="T77" fmla="*/ 6 h 58"/>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4"/>
                    <a:gd name="T118" fmla="*/ 0 h 58"/>
                    <a:gd name="T119" fmla="*/ 14 w 14"/>
                    <a:gd name="T120" fmla="*/ 58 h 58"/>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4" h="58">
                      <a:moveTo>
                        <a:pt x="4" y="6"/>
                      </a:moveTo>
                      <a:lnTo>
                        <a:pt x="5" y="7"/>
                      </a:lnTo>
                      <a:lnTo>
                        <a:pt x="5" y="8"/>
                      </a:lnTo>
                      <a:lnTo>
                        <a:pt x="6" y="9"/>
                      </a:lnTo>
                      <a:lnTo>
                        <a:pt x="7" y="10"/>
                      </a:lnTo>
                      <a:lnTo>
                        <a:pt x="7" y="12"/>
                      </a:lnTo>
                      <a:lnTo>
                        <a:pt x="8" y="13"/>
                      </a:lnTo>
                      <a:lnTo>
                        <a:pt x="9" y="14"/>
                      </a:lnTo>
                      <a:lnTo>
                        <a:pt x="9" y="16"/>
                      </a:lnTo>
                      <a:lnTo>
                        <a:pt x="10" y="17"/>
                      </a:lnTo>
                      <a:lnTo>
                        <a:pt x="10" y="19"/>
                      </a:lnTo>
                      <a:lnTo>
                        <a:pt x="10" y="21"/>
                      </a:lnTo>
                      <a:lnTo>
                        <a:pt x="10" y="22"/>
                      </a:lnTo>
                      <a:lnTo>
                        <a:pt x="9" y="24"/>
                      </a:lnTo>
                      <a:lnTo>
                        <a:pt x="9" y="25"/>
                      </a:lnTo>
                      <a:lnTo>
                        <a:pt x="8" y="27"/>
                      </a:lnTo>
                      <a:lnTo>
                        <a:pt x="7" y="28"/>
                      </a:lnTo>
                      <a:lnTo>
                        <a:pt x="6" y="29"/>
                      </a:lnTo>
                      <a:lnTo>
                        <a:pt x="5" y="30"/>
                      </a:lnTo>
                      <a:lnTo>
                        <a:pt x="4" y="32"/>
                      </a:lnTo>
                      <a:lnTo>
                        <a:pt x="3" y="34"/>
                      </a:lnTo>
                      <a:lnTo>
                        <a:pt x="2" y="35"/>
                      </a:lnTo>
                      <a:lnTo>
                        <a:pt x="1" y="35"/>
                      </a:lnTo>
                      <a:lnTo>
                        <a:pt x="1" y="36"/>
                      </a:lnTo>
                      <a:lnTo>
                        <a:pt x="0" y="36"/>
                      </a:lnTo>
                      <a:lnTo>
                        <a:pt x="0" y="37"/>
                      </a:lnTo>
                      <a:lnTo>
                        <a:pt x="0" y="38"/>
                      </a:lnTo>
                      <a:lnTo>
                        <a:pt x="0" y="40"/>
                      </a:lnTo>
                      <a:lnTo>
                        <a:pt x="0" y="41"/>
                      </a:lnTo>
                      <a:lnTo>
                        <a:pt x="0" y="43"/>
                      </a:lnTo>
                      <a:lnTo>
                        <a:pt x="0" y="45"/>
                      </a:lnTo>
                      <a:lnTo>
                        <a:pt x="1" y="47"/>
                      </a:lnTo>
                      <a:lnTo>
                        <a:pt x="1" y="49"/>
                      </a:lnTo>
                      <a:lnTo>
                        <a:pt x="1" y="51"/>
                      </a:lnTo>
                      <a:lnTo>
                        <a:pt x="1" y="53"/>
                      </a:lnTo>
                      <a:lnTo>
                        <a:pt x="2" y="55"/>
                      </a:lnTo>
                      <a:lnTo>
                        <a:pt x="2" y="56"/>
                      </a:lnTo>
                      <a:lnTo>
                        <a:pt x="3" y="57"/>
                      </a:lnTo>
                      <a:lnTo>
                        <a:pt x="4" y="58"/>
                      </a:lnTo>
                      <a:lnTo>
                        <a:pt x="5" y="58"/>
                      </a:lnTo>
                      <a:lnTo>
                        <a:pt x="6" y="58"/>
                      </a:lnTo>
                      <a:lnTo>
                        <a:pt x="7" y="58"/>
                      </a:lnTo>
                      <a:lnTo>
                        <a:pt x="9" y="58"/>
                      </a:lnTo>
                      <a:lnTo>
                        <a:pt x="10" y="57"/>
                      </a:lnTo>
                      <a:lnTo>
                        <a:pt x="10" y="56"/>
                      </a:lnTo>
                      <a:lnTo>
                        <a:pt x="12" y="55"/>
                      </a:lnTo>
                      <a:lnTo>
                        <a:pt x="12" y="54"/>
                      </a:lnTo>
                      <a:lnTo>
                        <a:pt x="3" y="36"/>
                      </a:lnTo>
                      <a:lnTo>
                        <a:pt x="4" y="36"/>
                      </a:lnTo>
                      <a:lnTo>
                        <a:pt x="5" y="35"/>
                      </a:lnTo>
                      <a:lnTo>
                        <a:pt x="6" y="34"/>
                      </a:lnTo>
                      <a:lnTo>
                        <a:pt x="8" y="32"/>
                      </a:lnTo>
                      <a:lnTo>
                        <a:pt x="9" y="32"/>
                      </a:lnTo>
                      <a:lnTo>
                        <a:pt x="9" y="30"/>
                      </a:lnTo>
                      <a:lnTo>
                        <a:pt x="10" y="29"/>
                      </a:lnTo>
                      <a:lnTo>
                        <a:pt x="11" y="28"/>
                      </a:lnTo>
                      <a:lnTo>
                        <a:pt x="12" y="27"/>
                      </a:lnTo>
                      <a:lnTo>
                        <a:pt x="12" y="25"/>
                      </a:lnTo>
                      <a:lnTo>
                        <a:pt x="13" y="23"/>
                      </a:lnTo>
                      <a:lnTo>
                        <a:pt x="14" y="21"/>
                      </a:lnTo>
                      <a:lnTo>
                        <a:pt x="14" y="19"/>
                      </a:lnTo>
                      <a:lnTo>
                        <a:pt x="14" y="17"/>
                      </a:lnTo>
                      <a:lnTo>
                        <a:pt x="14" y="15"/>
                      </a:lnTo>
                      <a:lnTo>
                        <a:pt x="14" y="13"/>
                      </a:lnTo>
                      <a:lnTo>
                        <a:pt x="13" y="12"/>
                      </a:lnTo>
                      <a:lnTo>
                        <a:pt x="13" y="9"/>
                      </a:lnTo>
                      <a:lnTo>
                        <a:pt x="12" y="8"/>
                      </a:lnTo>
                      <a:lnTo>
                        <a:pt x="12" y="6"/>
                      </a:lnTo>
                      <a:lnTo>
                        <a:pt x="12" y="5"/>
                      </a:lnTo>
                      <a:lnTo>
                        <a:pt x="11" y="4"/>
                      </a:lnTo>
                      <a:lnTo>
                        <a:pt x="10" y="2"/>
                      </a:lnTo>
                      <a:lnTo>
                        <a:pt x="9" y="0"/>
                      </a:lnTo>
                      <a:lnTo>
                        <a:pt x="4" y="6"/>
                      </a:lnTo>
                      <a:close/>
                    </a:path>
                  </a:pathLst>
                </a:custGeom>
                <a:solidFill>
                  <a:srgbClr val="D6541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210" name="Freeform 536"/>
                <p:cNvSpPr>
                  <a:spLocks/>
                </p:cNvSpPr>
                <p:nvPr/>
              </p:nvSpPr>
              <p:spPr bwMode="auto">
                <a:xfrm>
                  <a:off x="4698" y="2262"/>
                  <a:ext cx="22" cy="45"/>
                </a:xfrm>
                <a:custGeom>
                  <a:avLst/>
                  <a:gdLst>
                    <a:gd name="T0" fmla="*/ 4 w 22"/>
                    <a:gd name="T1" fmla="*/ 3 h 45"/>
                    <a:gd name="T2" fmla="*/ 3 w 22"/>
                    <a:gd name="T3" fmla="*/ 4 h 45"/>
                    <a:gd name="T4" fmla="*/ 2 w 22"/>
                    <a:gd name="T5" fmla="*/ 7 h 45"/>
                    <a:gd name="T6" fmla="*/ 1 w 22"/>
                    <a:gd name="T7" fmla="*/ 9 h 45"/>
                    <a:gd name="T8" fmla="*/ 1 w 22"/>
                    <a:gd name="T9" fmla="*/ 11 h 45"/>
                    <a:gd name="T10" fmla="*/ 0 w 22"/>
                    <a:gd name="T11" fmla="*/ 15 h 45"/>
                    <a:gd name="T12" fmla="*/ 0 w 22"/>
                    <a:gd name="T13" fmla="*/ 19 h 45"/>
                    <a:gd name="T14" fmla="*/ 1 w 22"/>
                    <a:gd name="T15" fmla="*/ 21 h 45"/>
                    <a:gd name="T16" fmla="*/ 3 w 22"/>
                    <a:gd name="T17" fmla="*/ 22 h 45"/>
                    <a:gd name="T18" fmla="*/ 6 w 22"/>
                    <a:gd name="T19" fmla="*/ 22 h 45"/>
                    <a:gd name="T20" fmla="*/ 9 w 22"/>
                    <a:gd name="T21" fmla="*/ 22 h 45"/>
                    <a:gd name="T22" fmla="*/ 11 w 22"/>
                    <a:gd name="T23" fmla="*/ 22 h 45"/>
                    <a:gd name="T24" fmla="*/ 14 w 22"/>
                    <a:gd name="T25" fmla="*/ 23 h 45"/>
                    <a:gd name="T26" fmla="*/ 16 w 22"/>
                    <a:gd name="T27" fmla="*/ 25 h 45"/>
                    <a:gd name="T28" fmla="*/ 16 w 22"/>
                    <a:gd name="T29" fmla="*/ 28 h 45"/>
                    <a:gd name="T30" fmla="*/ 16 w 22"/>
                    <a:gd name="T31" fmla="*/ 31 h 45"/>
                    <a:gd name="T32" fmla="*/ 16 w 22"/>
                    <a:gd name="T33" fmla="*/ 34 h 45"/>
                    <a:gd name="T34" fmla="*/ 15 w 22"/>
                    <a:gd name="T35" fmla="*/ 37 h 45"/>
                    <a:gd name="T36" fmla="*/ 15 w 22"/>
                    <a:gd name="T37" fmla="*/ 39 h 45"/>
                    <a:gd name="T38" fmla="*/ 14 w 22"/>
                    <a:gd name="T39" fmla="*/ 42 h 45"/>
                    <a:gd name="T40" fmla="*/ 13 w 22"/>
                    <a:gd name="T41" fmla="*/ 44 h 45"/>
                    <a:gd name="T42" fmla="*/ 17 w 22"/>
                    <a:gd name="T43" fmla="*/ 41 h 45"/>
                    <a:gd name="T44" fmla="*/ 18 w 22"/>
                    <a:gd name="T45" fmla="*/ 40 h 45"/>
                    <a:gd name="T46" fmla="*/ 19 w 22"/>
                    <a:gd name="T47" fmla="*/ 37 h 45"/>
                    <a:gd name="T48" fmla="*/ 21 w 22"/>
                    <a:gd name="T49" fmla="*/ 35 h 45"/>
                    <a:gd name="T50" fmla="*/ 21 w 22"/>
                    <a:gd name="T51" fmla="*/ 32 h 45"/>
                    <a:gd name="T52" fmla="*/ 22 w 22"/>
                    <a:gd name="T53" fmla="*/ 30 h 45"/>
                    <a:gd name="T54" fmla="*/ 21 w 22"/>
                    <a:gd name="T55" fmla="*/ 27 h 45"/>
                    <a:gd name="T56" fmla="*/ 20 w 22"/>
                    <a:gd name="T57" fmla="*/ 24 h 45"/>
                    <a:gd name="T58" fmla="*/ 17 w 22"/>
                    <a:gd name="T59" fmla="*/ 22 h 45"/>
                    <a:gd name="T60" fmla="*/ 14 w 22"/>
                    <a:gd name="T61" fmla="*/ 20 h 45"/>
                    <a:gd name="T62" fmla="*/ 11 w 22"/>
                    <a:gd name="T63" fmla="*/ 20 h 45"/>
                    <a:gd name="T64" fmla="*/ 9 w 22"/>
                    <a:gd name="T65" fmla="*/ 20 h 45"/>
                    <a:gd name="T66" fmla="*/ 6 w 22"/>
                    <a:gd name="T67" fmla="*/ 20 h 45"/>
                    <a:gd name="T68" fmla="*/ 4 w 22"/>
                    <a:gd name="T69" fmla="*/ 20 h 45"/>
                    <a:gd name="T70" fmla="*/ 3 w 22"/>
                    <a:gd name="T71" fmla="*/ 21 h 45"/>
                    <a:gd name="T72" fmla="*/ 4 w 22"/>
                    <a:gd name="T73" fmla="*/ 3 h 45"/>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2"/>
                    <a:gd name="T112" fmla="*/ 0 h 45"/>
                    <a:gd name="T113" fmla="*/ 22 w 22"/>
                    <a:gd name="T114" fmla="*/ 45 h 45"/>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2" h="45">
                      <a:moveTo>
                        <a:pt x="4" y="3"/>
                      </a:moveTo>
                      <a:lnTo>
                        <a:pt x="4" y="3"/>
                      </a:lnTo>
                      <a:lnTo>
                        <a:pt x="3" y="3"/>
                      </a:lnTo>
                      <a:lnTo>
                        <a:pt x="3" y="4"/>
                      </a:lnTo>
                      <a:lnTo>
                        <a:pt x="2" y="6"/>
                      </a:lnTo>
                      <a:lnTo>
                        <a:pt x="2" y="7"/>
                      </a:lnTo>
                      <a:lnTo>
                        <a:pt x="1" y="8"/>
                      </a:lnTo>
                      <a:lnTo>
                        <a:pt x="1" y="9"/>
                      </a:lnTo>
                      <a:lnTo>
                        <a:pt x="1" y="10"/>
                      </a:lnTo>
                      <a:lnTo>
                        <a:pt x="1" y="11"/>
                      </a:lnTo>
                      <a:lnTo>
                        <a:pt x="0" y="13"/>
                      </a:lnTo>
                      <a:lnTo>
                        <a:pt x="0" y="15"/>
                      </a:lnTo>
                      <a:lnTo>
                        <a:pt x="0" y="17"/>
                      </a:lnTo>
                      <a:lnTo>
                        <a:pt x="0" y="19"/>
                      </a:lnTo>
                      <a:lnTo>
                        <a:pt x="1" y="20"/>
                      </a:lnTo>
                      <a:lnTo>
                        <a:pt x="1" y="21"/>
                      </a:lnTo>
                      <a:lnTo>
                        <a:pt x="2" y="21"/>
                      </a:lnTo>
                      <a:lnTo>
                        <a:pt x="3" y="22"/>
                      </a:lnTo>
                      <a:lnTo>
                        <a:pt x="4" y="22"/>
                      </a:lnTo>
                      <a:lnTo>
                        <a:pt x="6" y="22"/>
                      </a:lnTo>
                      <a:lnTo>
                        <a:pt x="8" y="22"/>
                      </a:lnTo>
                      <a:lnTo>
                        <a:pt x="9" y="22"/>
                      </a:lnTo>
                      <a:lnTo>
                        <a:pt x="10" y="22"/>
                      </a:lnTo>
                      <a:lnTo>
                        <a:pt x="11" y="22"/>
                      </a:lnTo>
                      <a:lnTo>
                        <a:pt x="13" y="23"/>
                      </a:lnTo>
                      <a:lnTo>
                        <a:pt x="14" y="23"/>
                      </a:lnTo>
                      <a:lnTo>
                        <a:pt x="15" y="23"/>
                      </a:lnTo>
                      <a:lnTo>
                        <a:pt x="16" y="25"/>
                      </a:lnTo>
                      <a:lnTo>
                        <a:pt x="16" y="26"/>
                      </a:lnTo>
                      <a:lnTo>
                        <a:pt x="16" y="28"/>
                      </a:lnTo>
                      <a:lnTo>
                        <a:pt x="17" y="29"/>
                      </a:lnTo>
                      <a:lnTo>
                        <a:pt x="16" y="31"/>
                      </a:lnTo>
                      <a:lnTo>
                        <a:pt x="16" y="32"/>
                      </a:lnTo>
                      <a:lnTo>
                        <a:pt x="16" y="34"/>
                      </a:lnTo>
                      <a:lnTo>
                        <a:pt x="16" y="35"/>
                      </a:lnTo>
                      <a:lnTo>
                        <a:pt x="15" y="37"/>
                      </a:lnTo>
                      <a:lnTo>
                        <a:pt x="15" y="38"/>
                      </a:lnTo>
                      <a:lnTo>
                        <a:pt x="15" y="39"/>
                      </a:lnTo>
                      <a:lnTo>
                        <a:pt x="14" y="40"/>
                      </a:lnTo>
                      <a:lnTo>
                        <a:pt x="14" y="42"/>
                      </a:lnTo>
                      <a:lnTo>
                        <a:pt x="14" y="43"/>
                      </a:lnTo>
                      <a:lnTo>
                        <a:pt x="13" y="44"/>
                      </a:lnTo>
                      <a:lnTo>
                        <a:pt x="13" y="45"/>
                      </a:lnTo>
                      <a:lnTo>
                        <a:pt x="17" y="41"/>
                      </a:lnTo>
                      <a:lnTo>
                        <a:pt x="18" y="40"/>
                      </a:lnTo>
                      <a:lnTo>
                        <a:pt x="19" y="39"/>
                      </a:lnTo>
                      <a:lnTo>
                        <a:pt x="19" y="37"/>
                      </a:lnTo>
                      <a:lnTo>
                        <a:pt x="20" y="37"/>
                      </a:lnTo>
                      <a:lnTo>
                        <a:pt x="21" y="35"/>
                      </a:lnTo>
                      <a:lnTo>
                        <a:pt x="21" y="34"/>
                      </a:lnTo>
                      <a:lnTo>
                        <a:pt x="21" y="32"/>
                      </a:lnTo>
                      <a:lnTo>
                        <a:pt x="22" y="31"/>
                      </a:lnTo>
                      <a:lnTo>
                        <a:pt x="22" y="30"/>
                      </a:lnTo>
                      <a:lnTo>
                        <a:pt x="22" y="28"/>
                      </a:lnTo>
                      <a:lnTo>
                        <a:pt x="21" y="27"/>
                      </a:lnTo>
                      <a:lnTo>
                        <a:pt x="21" y="26"/>
                      </a:lnTo>
                      <a:lnTo>
                        <a:pt x="20" y="24"/>
                      </a:lnTo>
                      <a:lnTo>
                        <a:pt x="19" y="23"/>
                      </a:lnTo>
                      <a:lnTo>
                        <a:pt x="17" y="22"/>
                      </a:lnTo>
                      <a:lnTo>
                        <a:pt x="16" y="21"/>
                      </a:lnTo>
                      <a:lnTo>
                        <a:pt x="14" y="20"/>
                      </a:lnTo>
                      <a:lnTo>
                        <a:pt x="13" y="20"/>
                      </a:lnTo>
                      <a:lnTo>
                        <a:pt x="11" y="20"/>
                      </a:lnTo>
                      <a:lnTo>
                        <a:pt x="10" y="20"/>
                      </a:lnTo>
                      <a:lnTo>
                        <a:pt x="9" y="20"/>
                      </a:lnTo>
                      <a:lnTo>
                        <a:pt x="8" y="20"/>
                      </a:lnTo>
                      <a:lnTo>
                        <a:pt x="6" y="20"/>
                      </a:lnTo>
                      <a:lnTo>
                        <a:pt x="5" y="20"/>
                      </a:lnTo>
                      <a:lnTo>
                        <a:pt x="4" y="20"/>
                      </a:lnTo>
                      <a:lnTo>
                        <a:pt x="3" y="21"/>
                      </a:lnTo>
                      <a:lnTo>
                        <a:pt x="10" y="0"/>
                      </a:lnTo>
                      <a:lnTo>
                        <a:pt x="4" y="3"/>
                      </a:lnTo>
                      <a:close/>
                    </a:path>
                  </a:pathLst>
                </a:custGeom>
                <a:solidFill>
                  <a:srgbClr val="D6541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211" name="Freeform 537"/>
                <p:cNvSpPr>
                  <a:spLocks/>
                </p:cNvSpPr>
                <p:nvPr/>
              </p:nvSpPr>
              <p:spPr bwMode="auto">
                <a:xfrm>
                  <a:off x="4704" y="2142"/>
                  <a:ext cx="13" cy="69"/>
                </a:xfrm>
                <a:custGeom>
                  <a:avLst/>
                  <a:gdLst>
                    <a:gd name="T0" fmla="*/ 0 w 13"/>
                    <a:gd name="T1" fmla="*/ 1 h 69"/>
                    <a:gd name="T2" fmla="*/ 10 w 13"/>
                    <a:gd name="T3" fmla="*/ 69 h 69"/>
                    <a:gd name="T4" fmla="*/ 13 w 13"/>
                    <a:gd name="T5" fmla="*/ 39 h 69"/>
                    <a:gd name="T6" fmla="*/ 11 w 13"/>
                    <a:gd name="T7" fmla="*/ 0 h 69"/>
                    <a:gd name="T8" fmla="*/ 0 w 13"/>
                    <a:gd name="T9" fmla="*/ 1 h 69"/>
                    <a:gd name="T10" fmla="*/ 0 w 13"/>
                    <a:gd name="T11" fmla="*/ 1 h 69"/>
                    <a:gd name="T12" fmla="*/ 0 60000 65536"/>
                    <a:gd name="T13" fmla="*/ 0 60000 65536"/>
                    <a:gd name="T14" fmla="*/ 0 60000 65536"/>
                    <a:gd name="T15" fmla="*/ 0 60000 65536"/>
                    <a:gd name="T16" fmla="*/ 0 60000 65536"/>
                    <a:gd name="T17" fmla="*/ 0 60000 65536"/>
                    <a:gd name="T18" fmla="*/ 0 w 13"/>
                    <a:gd name="T19" fmla="*/ 0 h 69"/>
                    <a:gd name="T20" fmla="*/ 13 w 13"/>
                    <a:gd name="T21" fmla="*/ 69 h 69"/>
                  </a:gdLst>
                  <a:ahLst/>
                  <a:cxnLst>
                    <a:cxn ang="T12">
                      <a:pos x="T0" y="T1"/>
                    </a:cxn>
                    <a:cxn ang="T13">
                      <a:pos x="T2" y="T3"/>
                    </a:cxn>
                    <a:cxn ang="T14">
                      <a:pos x="T4" y="T5"/>
                    </a:cxn>
                    <a:cxn ang="T15">
                      <a:pos x="T6" y="T7"/>
                    </a:cxn>
                    <a:cxn ang="T16">
                      <a:pos x="T8" y="T9"/>
                    </a:cxn>
                    <a:cxn ang="T17">
                      <a:pos x="T10" y="T11"/>
                    </a:cxn>
                  </a:cxnLst>
                  <a:rect l="T18" t="T19" r="T20" b="T21"/>
                  <a:pathLst>
                    <a:path w="13" h="69">
                      <a:moveTo>
                        <a:pt x="0" y="1"/>
                      </a:moveTo>
                      <a:lnTo>
                        <a:pt x="10" y="69"/>
                      </a:lnTo>
                      <a:lnTo>
                        <a:pt x="13" y="39"/>
                      </a:lnTo>
                      <a:lnTo>
                        <a:pt x="11" y="0"/>
                      </a:lnTo>
                      <a:lnTo>
                        <a:pt x="0" y="1"/>
                      </a:lnTo>
                      <a:close/>
                    </a:path>
                  </a:pathLst>
                </a:custGeom>
                <a:solidFill>
                  <a:srgbClr val="F57A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212" name="Freeform 538"/>
                <p:cNvSpPr>
                  <a:spLocks/>
                </p:cNvSpPr>
                <p:nvPr/>
              </p:nvSpPr>
              <p:spPr bwMode="auto">
                <a:xfrm>
                  <a:off x="4692" y="2069"/>
                  <a:ext cx="51" cy="8"/>
                </a:xfrm>
                <a:custGeom>
                  <a:avLst/>
                  <a:gdLst>
                    <a:gd name="T0" fmla="*/ 0 w 51"/>
                    <a:gd name="T1" fmla="*/ 8 h 8"/>
                    <a:gd name="T2" fmla="*/ 51 w 51"/>
                    <a:gd name="T3" fmla="*/ 5 h 8"/>
                    <a:gd name="T4" fmla="*/ 51 w 51"/>
                    <a:gd name="T5" fmla="*/ 0 h 8"/>
                    <a:gd name="T6" fmla="*/ 4 w 51"/>
                    <a:gd name="T7" fmla="*/ 5 h 8"/>
                    <a:gd name="T8" fmla="*/ 0 w 51"/>
                    <a:gd name="T9" fmla="*/ 8 h 8"/>
                    <a:gd name="T10" fmla="*/ 0 w 51"/>
                    <a:gd name="T11" fmla="*/ 8 h 8"/>
                    <a:gd name="T12" fmla="*/ 0 60000 65536"/>
                    <a:gd name="T13" fmla="*/ 0 60000 65536"/>
                    <a:gd name="T14" fmla="*/ 0 60000 65536"/>
                    <a:gd name="T15" fmla="*/ 0 60000 65536"/>
                    <a:gd name="T16" fmla="*/ 0 60000 65536"/>
                    <a:gd name="T17" fmla="*/ 0 60000 65536"/>
                    <a:gd name="T18" fmla="*/ 0 w 51"/>
                    <a:gd name="T19" fmla="*/ 0 h 8"/>
                    <a:gd name="T20" fmla="*/ 51 w 51"/>
                    <a:gd name="T21" fmla="*/ 8 h 8"/>
                  </a:gdLst>
                  <a:ahLst/>
                  <a:cxnLst>
                    <a:cxn ang="T12">
                      <a:pos x="T0" y="T1"/>
                    </a:cxn>
                    <a:cxn ang="T13">
                      <a:pos x="T2" y="T3"/>
                    </a:cxn>
                    <a:cxn ang="T14">
                      <a:pos x="T4" y="T5"/>
                    </a:cxn>
                    <a:cxn ang="T15">
                      <a:pos x="T6" y="T7"/>
                    </a:cxn>
                    <a:cxn ang="T16">
                      <a:pos x="T8" y="T9"/>
                    </a:cxn>
                    <a:cxn ang="T17">
                      <a:pos x="T10" y="T11"/>
                    </a:cxn>
                  </a:cxnLst>
                  <a:rect l="T18" t="T19" r="T20" b="T21"/>
                  <a:pathLst>
                    <a:path w="51" h="8">
                      <a:moveTo>
                        <a:pt x="0" y="8"/>
                      </a:moveTo>
                      <a:lnTo>
                        <a:pt x="51" y="5"/>
                      </a:lnTo>
                      <a:lnTo>
                        <a:pt x="51" y="0"/>
                      </a:lnTo>
                      <a:lnTo>
                        <a:pt x="4" y="5"/>
                      </a:lnTo>
                      <a:lnTo>
                        <a:pt x="0" y="8"/>
                      </a:ln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213" name="Freeform 539"/>
                <p:cNvSpPr>
                  <a:spLocks/>
                </p:cNvSpPr>
                <p:nvPr/>
              </p:nvSpPr>
              <p:spPr bwMode="auto">
                <a:xfrm>
                  <a:off x="4492" y="2276"/>
                  <a:ext cx="97" cy="191"/>
                </a:xfrm>
                <a:custGeom>
                  <a:avLst/>
                  <a:gdLst>
                    <a:gd name="T0" fmla="*/ 29 w 97"/>
                    <a:gd name="T1" fmla="*/ 3 h 191"/>
                    <a:gd name="T2" fmla="*/ 27 w 97"/>
                    <a:gd name="T3" fmla="*/ 8 h 191"/>
                    <a:gd name="T4" fmla="*/ 24 w 97"/>
                    <a:gd name="T5" fmla="*/ 13 h 191"/>
                    <a:gd name="T6" fmla="*/ 22 w 97"/>
                    <a:gd name="T7" fmla="*/ 19 h 191"/>
                    <a:gd name="T8" fmla="*/ 19 w 97"/>
                    <a:gd name="T9" fmla="*/ 26 h 191"/>
                    <a:gd name="T10" fmla="*/ 17 w 97"/>
                    <a:gd name="T11" fmla="*/ 34 h 191"/>
                    <a:gd name="T12" fmla="*/ 15 w 97"/>
                    <a:gd name="T13" fmla="*/ 43 h 191"/>
                    <a:gd name="T14" fmla="*/ 14 w 97"/>
                    <a:gd name="T15" fmla="*/ 52 h 191"/>
                    <a:gd name="T16" fmla="*/ 14 w 97"/>
                    <a:gd name="T17" fmla="*/ 61 h 191"/>
                    <a:gd name="T18" fmla="*/ 14 w 97"/>
                    <a:gd name="T19" fmla="*/ 71 h 191"/>
                    <a:gd name="T20" fmla="*/ 16 w 97"/>
                    <a:gd name="T21" fmla="*/ 82 h 191"/>
                    <a:gd name="T22" fmla="*/ 18 w 97"/>
                    <a:gd name="T23" fmla="*/ 93 h 191"/>
                    <a:gd name="T24" fmla="*/ 23 w 97"/>
                    <a:gd name="T25" fmla="*/ 104 h 191"/>
                    <a:gd name="T26" fmla="*/ 29 w 97"/>
                    <a:gd name="T27" fmla="*/ 116 h 191"/>
                    <a:gd name="T28" fmla="*/ 35 w 97"/>
                    <a:gd name="T29" fmla="*/ 126 h 191"/>
                    <a:gd name="T30" fmla="*/ 41 w 97"/>
                    <a:gd name="T31" fmla="*/ 136 h 191"/>
                    <a:gd name="T32" fmla="*/ 48 w 97"/>
                    <a:gd name="T33" fmla="*/ 144 h 191"/>
                    <a:gd name="T34" fmla="*/ 54 w 97"/>
                    <a:gd name="T35" fmla="*/ 152 h 191"/>
                    <a:gd name="T36" fmla="*/ 59 w 97"/>
                    <a:gd name="T37" fmla="*/ 159 h 191"/>
                    <a:gd name="T38" fmla="*/ 65 w 97"/>
                    <a:gd name="T39" fmla="*/ 164 h 191"/>
                    <a:gd name="T40" fmla="*/ 70 w 97"/>
                    <a:gd name="T41" fmla="*/ 169 h 191"/>
                    <a:gd name="T42" fmla="*/ 75 w 97"/>
                    <a:gd name="T43" fmla="*/ 174 h 191"/>
                    <a:gd name="T44" fmla="*/ 80 w 97"/>
                    <a:gd name="T45" fmla="*/ 177 h 191"/>
                    <a:gd name="T46" fmla="*/ 85 w 97"/>
                    <a:gd name="T47" fmla="*/ 181 h 191"/>
                    <a:gd name="T48" fmla="*/ 91 w 97"/>
                    <a:gd name="T49" fmla="*/ 185 h 191"/>
                    <a:gd name="T50" fmla="*/ 96 w 97"/>
                    <a:gd name="T51" fmla="*/ 187 h 191"/>
                    <a:gd name="T52" fmla="*/ 96 w 97"/>
                    <a:gd name="T53" fmla="*/ 191 h 191"/>
                    <a:gd name="T54" fmla="*/ 91 w 97"/>
                    <a:gd name="T55" fmla="*/ 189 h 191"/>
                    <a:gd name="T56" fmla="*/ 87 w 97"/>
                    <a:gd name="T57" fmla="*/ 187 h 191"/>
                    <a:gd name="T58" fmla="*/ 82 w 97"/>
                    <a:gd name="T59" fmla="*/ 184 h 191"/>
                    <a:gd name="T60" fmla="*/ 77 w 97"/>
                    <a:gd name="T61" fmla="*/ 181 h 191"/>
                    <a:gd name="T62" fmla="*/ 70 w 97"/>
                    <a:gd name="T63" fmla="*/ 178 h 191"/>
                    <a:gd name="T64" fmla="*/ 64 w 97"/>
                    <a:gd name="T65" fmla="*/ 174 h 191"/>
                    <a:gd name="T66" fmla="*/ 57 w 97"/>
                    <a:gd name="T67" fmla="*/ 168 h 191"/>
                    <a:gd name="T68" fmla="*/ 49 w 97"/>
                    <a:gd name="T69" fmla="*/ 163 h 191"/>
                    <a:gd name="T70" fmla="*/ 42 w 97"/>
                    <a:gd name="T71" fmla="*/ 156 h 191"/>
                    <a:gd name="T72" fmla="*/ 35 w 97"/>
                    <a:gd name="T73" fmla="*/ 149 h 191"/>
                    <a:gd name="T74" fmla="*/ 28 w 97"/>
                    <a:gd name="T75" fmla="*/ 141 h 191"/>
                    <a:gd name="T76" fmla="*/ 22 w 97"/>
                    <a:gd name="T77" fmla="*/ 133 h 191"/>
                    <a:gd name="T78" fmla="*/ 16 w 97"/>
                    <a:gd name="T79" fmla="*/ 123 h 191"/>
                    <a:gd name="T80" fmla="*/ 10 w 97"/>
                    <a:gd name="T81" fmla="*/ 113 h 191"/>
                    <a:gd name="T82" fmla="*/ 6 w 97"/>
                    <a:gd name="T83" fmla="*/ 102 h 191"/>
                    <a:gd name="T84" fmla="*/ 3 w 97"/>
                    <a:gd name="T85" fmla="*/ 92 h 191"/>
                    <a:gd name="T86" fmla="*/ 1 w 97"/>
                    <a:gd name="T87" fmla="*/ 81 h 191"/>
                    <a:gd name="T88" fmla="*/ 1 w 97"/>
                    <a:gd name="T89" fmla="*/ 72 h 191"/>
                    <a:gd name="T90" fmla="*/ 1 w 97"/>
                    <a:gd name="T91" fmla="*/ 63 h 191"/>
                    <a:gd name="T92" fmla="*/ 2 w 97"/>
                    <a:gd name="T93" fmla="*/ 54 h 191"/>
                    <a:gd name="T94" fmla="*/ 4 w 97"/>
                    <a:gd name="T95" fmla="*/ 46 h 191"/>
                    <a:gd name="T96" fmla="*/ 6 w 97"/>
                    <a:gd name="T97" fmla="*/ 38 h 191"/>
                    <a:gd name="T98" fmla="*/ 8 w 97"/>
                    <a:gd name="T99" fmla="*/ 31 h 191"/>
                    <a:gd name="T100" fmla="*/ 11 w 97"/>
                    <a:gd name="T101" fmla="*/ 25 h 191"/>
                    <a:gd name="T102" fmla="*/ 14 w 97"/>
                    <a:gd name="T103" fmla="*/ 19 h 191"/>
                    <a:gd name="T104" fmla="*/ 17 w 97"/>
                    <a:gd name="T105" fmla="*/ 15 h 191"/>
                    <a:gd name="T106" fmla="*/ 20 w 97"/>
                    <a:gd name="T107" fmla="*/ 9 h 191"/>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97"/>
                    <a:gd name="T163" fmla="*/ 0 h 191"/>
                    <a:gd name="T164" fmla="*/ 97 w 97"/>
                    <a:gd name="T165" fmla="*/ 191 h 191"/>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97" h="191">
                      <a:moveTo>
                        <a:pt x="32" y="0"/>
                      </a:moveTo>
                      <a:lnTo>
                        <a:pt x="31" y="1"/>
                      </a:lnTo>
                      <a:lnTo>
                        <a:pt x="30" y="3"/>
                      </a:lnTo>
                      <a:lnTo>
                        <a:pt x="29" y="3"/>
                      </a:lnTo>
                      <a:lnTo>
                        <a:pt x="29" y="5"/>
                      </a:lnTo>
                      <a:lnTo>
                        <a:pt x="28" y="6"/>
                      </a:lnTo>
                      <a:lnTo>
                        <a:pt x="28" y="7"/>
                      </a:lnTo>
                      <a:lnTo>
                        <a:pt x="27" y="8"/>
                      </a:lnTo>
                      <a:lnTo>
                        <a:pt x="26" y="9"/>
                      </a:lnTo>
                      <a:lnTo>
                        <a:pt x="26" y="10"/>
                      </a:lnTo>
                      <a:lnTo>
                        <a:pt x="25" y="12"/>
                      </a:lnTo>
                      <a:lnTo>
                        <a:pt x="24" y="13"/>
                      </a:lnTo>
                      <a:lnTo>
                        <a:pt x="24" y="15"/>
                      </a:lnTo>
                      <a:lnTo>
                        <a:pt x="23" y="16"/>
                      </a:lnTo>
                      <a:lnTo>
                        <a:pt x="22" y="18"/>
                      </a:lnTo>
                      <a:lnTo>
                        <a:pt x="22" y="19"/>
                      </a:lnTo>
                      <a:lnTo>
                        <a:pt x="21" y="21"/>
                      </a:lnTo>
                      <a:lnTo>
                        <a:pt x="20" y="23"/>
                      </a:lnTo>
                      <a:lnTo>
                        <a:pt x="20" y="25"/>
                      </a:lnTo>
                      <a:lnTo>
                        <a:pt x="19" y="26"/>
                      </a:lnTo>
                      <a:lnTo>
                        <a:pt x="19" y="28"/>
                      </a:lnTo>
                      <a:lnTo>
                        <a:pt x="18" y="30"/>
                      </a:lnTo>
                      <a:lnTo>
                        <a:pt x="18" y="32"/>
                      </a:lnTo>
                      <a:lnTo>
                        <a:pt x="17" y="34"/>
                      </a:lnTo>
                      <a:lnTo>
                        <a:pt x="17" y="36"/>
                      </a:lnTo>
                      <a:lnTo>
                        <a:pt x="16" y="38"/>
                      </a:lnTo>
                      <a:lnTo>
                        <a:pt x="16" y="41"/>
                      </a:lnTo>
                      <a:lnTo>
                        <a:pt x="15" y="43"/>
                      </a:lnTo>
                      <a:lnTo>
                        <a:pt x="15" y="45"/>
                      </a:lnTo>
                      <a:lnTo>
                        <a:pt x="14" y="47"/>
                      </a:lnTo>
                      <a:lnTo>
                        <a:pt x="14" y="49"/>
                      </a:lnTo>
                      <a:lnTo>
                        <a:pt x="14" y="52"/>
                      </a:lnTo>
                      <a:lnTo>
                        <a:pt x="14" y="54"/>
                      </a:lnTo>
                      <a:lnTo>
                        <a:pt x="14" y="56"/>
                      </a:lnTo>
                      <a:lnTo>
                        <a:pt x="14" y="59"/>
                      </a:lnTo>
                      <a:lnTo>
                        <a:pt x="14" y="61"/>
                      </a:lnTo>
                      <a:lnTo>
                        <a:pt x="14" y="64"/>
                      </a:lnTo>
                      <a:lnTo>
                        <a:pt x="14" y="66"/>
                      </a:lnTo>
                      <a:lnTo>
                        <a:pt x="14" y="69"/>
                      </a:lnTo>
                      <a:lnTo>
                        <a:pt x="14" y="71"/>
                      </a:lnTo>
                      <a:lnTo>
                        <a:pt x="14" y="74"/>
                      </a:lnTo>
                      <a:lnTo>
                        <a:pt x="15" y="77"/>
                      </a:lnTo>
                      <a:lnTo>
                        <a:pt x="15" y="79"/>
                      </a:lnTo>
                      <a:lnTo>
                        <a:pt x="16" y="82"/>
                      </a:lnTo>
                      <a:lnTo>
                        <a:pt x="16" y="85"/>
                      </a:lnTo>
                      <a:lnTo>
                        <a:pt x="17" y="87"/>
                      </a:lnTo>
                      <a:lnTo>
                        <a:pt x="18" y="90"/>
                      </a:lnTo>
                      <a:lnTo>
                        <a:pt x="18" y="93"/>
                      </a:lnTo>
                      <a:lnTo>
                        <a:pt x="20" y="96"/>
                      </a:lnTo>
                      <a:lnTo>
                        <a:pt x="20" y="99"/>
                      </a:lnTo>
                      <a:lnTo>
                        <a:pt x="22" y="101"/>
                      </a:lnTo>
                      <a:lnTo>
                        <a:pt x="23" y="104"/>
                      </a:lnTo>
                      <a:lnTo>
                        <a:pt x="24" y="107"/>
                      </a:lnTo>
                      <a:lnTo>
                        <a:pt x="26" y="110"/>
                      </a:lnTo>
                      <a:lnTo>
                        <a:pt x="28" y="113"/>
                      </a:lnTo>
                      <a:lnTo>
                        <a:pt x="29" y="116"/>
                      </a:lnTo>
                      <a:lnTo>
                        <a:pt x="30" y="119"/>
                      </a:lnTo>
                      <a:lnTo>
                        <a:pt x="32" y="121"/>
                      </a:lnTo>
                      <a:lnTo>
                        <a:pt x="34" y="124"/>
                      </a:lnTo>
                      <a:lnTo>
                        <a:pt x="35" y="126"/>
                      </a:lnTo>
                      <a:lnTo>
                        <a:pt x="37" y="129"/>
                      </a:lnTo>
                      <a:lnTo>
                        <a:pt x="38" y="131"/>
                      </a:lnTo>
                      <a:lnTo>
                        <a:pt x="40" y="133"/>
                      </a:lnTo>
                      <a:lnTo>
                        <a:pt x="41" y="136"/>
                      </a:lnTo>
                      <a:lnTo>
                        <a:pt x="43" y="138"/>
                      </a:lnTo>
                      <a:lnTo>
                        <a:pt x="44" y="140"/>
                      </a:lnTo>
                      <a:lnTo>
                        <a:pt x="46" y="142"/>
                      </a:lnTo>
                      <a:lnTo>
                        <a:pt x="48" y="144"/>
                      </a:lnTo>
                      <a:lnTo>
                        <a:pt x="49" y="146"/>
                      </a:lnTo>
                      <a:lnTo>
                        <a:pt x="51" y="148"/>
                      </a:lnTo>
                      <a:lnTo>
                        <a:pt x="52" y="150"/>
                      </a:lnTo>
                      <a:lnTo>
                        <a:pt x="54" y="152"/>
                      </a:lnTo>
                      <a:lnTo>
                        <a:pt x="55" y="153"/>
                      </a:lnTo>
                      <a:lnTo>
                        <a:pt x="56" y="155"/>
                      </a:lnTo>
                      <a:lnTo>
                        <a:pt x="58" y="157"/>
                      </a:lnTo>
                      <a:lnTo>
                        <a:pt x="59" y="159"/>
                      </a:lnTo>
                      <a:lnTo>
                        <a:pt x="61" y="160"/>
                      </a:lnTo>
                      <a:lnTo>
                        <a:pt x="62" y="162"/>
                      </a:lnTo>
                      <a:lnTo>
                        <a:pt x="64" y="163"/>
                      </a:lnTo>
                      <a:lnTo>
                        <a:pt x="65" y="164"/>
                      </a:lnTo>
                      <a:lnTo>
                        <a:pt x="67" y="166"/>
                      </a:lnTo>
                      <a:lnTo>
                        <a:pt x="68" y="167"/>
                      </a:lnTo>
                      <a:lnTo>
                        <a:pt x="69" y="168"/>
                      </a:lnTo>
                      <a:lnTo>
                        <a:pt x="70" y="169"/>
                      </a:lnTo>
                      <a:lnTo>
                        <a:pt x="72" y="171"/>
                      </a:lnTo>
                      <a:lnTo>
                        <a:pt x="73" y="172"/>
                      </a:lnTo>
                      <a:lnTo>
                        <a:pt x="74" y="173"/>
                      </a:lnTo>
                      <a:lnTo>
                        <a:pt x="75" y="174"/>
                      </a:lnTo>
                      <a:lnTo>
                        <a:pt x="77" y="175"/>
                      </a:lnTo>
                      <a:lnTo>
                        <a:pt x="78" y="176"/>
                      </a:lnTo>
                      <a:lnTo>
                        <a:pt x="79" y="176"/>
                      </a:lnTo>
                      <a:lnTo>
                        <a:pt x="80" y="177"/>
                      </a:lnTo>
                      <a:lnTo>
                        <a:pt x="81" y="178"/>
                      </a:lnTo>
                      <a:lnTo>
                        <a:pt x="82" y="179"/>
                      </a:lnTo>
                      <a:lnTo>
                        <a:pt x="83" y="180"/>
                      </a:lnTo>
                      <a:lnTo>
                        <a:pt x="85" y="181"/>
                      </a:lnTo>
                      <a:lnTo>
                        <a:pt x="87" y="182"/>
                      </a:lnTo>
                      <a:lnTo>
                        <a:pt x="88" y="183"/>
                      </a:lnTo>
                      <a:lnTo>
                        <a:pt x="90" y="184"/>
                      </a:lnTo>
                      <a:lnTo>
                        <a:pt x="91" y="185"/>
                      </a:lnTo>
                      <a:lnTo>
                        <a:pt x="93" y="185"/>
                      </a:lnTo>
                      <a:lnTo>
                        <a:pt x="93" y="186"/>
                      </a:lnTo>
                      <a:lnTo>
                        <a:pt x="95" y="187"/>
                      </a:lnTo>
                      <a:lnTo>
                        <a:pt x="96" y="187"/>
                      </a:lnTo>
                      <a:lnTo>
                        <a:pt x="96" y="188"/>
                      </a:lnTo>
                      <a:lnTo>
                        <a:pt x="97" y="191"/>
                      </a:lnTo>
                      <a:lnTo>
                        <a:pt x="96" y="191"/>
                      </a:lnTo>
                      <a:lnTo>
                        <a:pt x="95" y="190"/>
                      </a:lnTo>
                      <a:lnTo>
                        <a:pt x="93" y="189"/>
                      </a:lnTo>
                      <a:lnTo>
                        <a:pt x="91" y="189"/>
                      </a:lnTo>
                      <a:lnTo>
                        <a:pt x="90" y="188"/>
                      </a:lnTo>
                      <a:lnTo>
                        <a:pt x="89" y="188"/>
                      </a:lnTo>
                      <a:lnTo>
                        <a:pt x="88" y="187"/>
                      </a:lnTo>
                      <a:lnTo>
                        <a:pt x="87" y="187"/>
                      </a:lnTo>
                      <a:lnTo>
                        <a:pt x="86" y="186"/>
                      </a:lnTo>
                      <a:lnTo>
                        <a:pt x="85" y="185"/>
                      </a:lnTo>
                      <a:lnTo>
                        <a:pt x="83" y="185"/>
                      </a:lnTo>
                      <a:lnTo>
                        <a:pt x="82" y="184"/>
                      </a:lnTo>
                      <a:lnTo>
                        <a:pt x="81" y="184"/>
                      </a:lnTo>
                      <a:lnTo>
                        <a:pt x="80" y="183"/>
                      </a:lnTo>
                      <a:lnTo>
                        <a:pt x="78" y="182"/>
                      </a:lnTo>
                      <a:lnTo>
                        <a:pt x="77" y="181"/>
                      </a:lnTo>
                      <a:lnTo>
                        <a:pt x="75" y="180"/>
                      </a:lnTo>
                      <a:lnTo>
                        <a:pt x="74" y="179"/>
                      </a:lnTo>
                      <a:lnTo>
                        <a:pt x="72" y="178"/>
                      </a:lnTo>
                      <a:lnTo>
                        <a:pt x="70" y="178"/>
                      </a:lnTo>
                      <a:lnTo>
                        <a:pt x="69" y="176"/>
                      </a:lnTo>
                      <a:lnTo>
                        <a:pt x="67" y="176"/>
                      </a:lnTo>
                      <a:lnTo>
                        <a:pt x="65" y="174"/>
                      </a:lnTo>
                      <a:lnTo>
                        <a:pt x="64" y="174"/>
                      </a:lnTo>
                      <a:lnTo>
                        <a:pt x="62" y="172"/>
                      </a:lnTo>
                      <a:lnTo>
                        <a:pt x="60" y="171"/>
                      </a:lnTo>
                      <a:lnTo>
                        <a:pt x="58" y="170"/>
                      </a:lnTo>
                      <a:lnTo>
                        <a:pt x="57" y="168"/>
                      </a:lnTo>
                      <a:lnTo>
                        <a:pt x="55" y="167"/>
                      </a:lnTo>
                      <a:lnTo>
                        <a:pt x="53" y="165"/>
                      </a:lnTo>
                      <a:lnTo>
                        <a:pt x="51" y="164"/>
                      </a:lnTo>
                      <a:lnTo>
                        <a:pt x="49" y="163"/>
                      </a:lnTo>
                      <a:lnTo>
                        <a:pt x="48" y="161"/>
                      </a:lnTo>
                      <a:lnTo>
                        <a:pt x="46" y="159"/>
                      </a:lnTo>
                      <a:lnTo>
                        <a:pt x="44" y="158"/>
                      </a:lnTo>
                      <a:lnTo>
                        <a:pt x="42" y="156"/>
                      </a:lnTo>
                      <a:lnTo>
                        <a:pt x="40" y="154"/>
                      </a:lnTo>
                      <a:lnTo>
                        <a:pt x="39" y="153"/>
                      </a:lnTo>
                      <a:lnTo>
                        <a:pt x="37" y="151"/>
                      </a:lnTo>
                      <a:lnTo>
                        <a:pt x="35" y="149"/>
                      </a:lnTo>
                      <a:lnTo>
                        <a:pt x="33" y="147"/>
                      </a:lnTo>
                      <a:lnTo>
                        <a:pt x="31" y="145"/>
                      </a:lnTo>
                      <a:lnTo>
                        <a:pt x="30" y="143"/>
                      </a:lnTo>
                      <a:lnTo>
                        <a:pt x="28" y="141"/>
                      </a:lnTo>
                      <a:lnTo>
                        <a:pt x="26" y="139"/>
                      </a:lnTo>
                      <a:lnTo>
                        <a:pt x="25" y="137"/>
                      </a:lnTo>
                      <a:lnTo>
                        <a:pt x="23" y="135"/>
                      </a:lnTo>
                      <a:lnTo>
                        <a:pt x="22" y="133"/>
                      </a:lnTo>
                      <a:lnTo>
                        <a:pt x="20" y="130"/>
                      </a:lnTo>
                      <a:lnTo>
                        <a:pt x="18" y="127"/>
                      </a:lnTo>
                      <a:lnTo>
                        <a:pt x="17" y="125"/>
                      </a:lnTo>
                      <a:lnTo>
                        <a:pt x="16" y="123"/>
                      </a:lnTo>
                      <a:lnTo>
                        <a:pt x="14" y="121"/>
                      </a:lnTo>
                      <a:lnTo>
                        <a:pt x="13" y="118"/>
                      </a:lnTo>
                      <a:lnTo>
                        <a:pt x="12" y="116"/>
                      </a:lnTo>
                      <a:lnTo>
                        <a:pt x="10" y="113"/>
                      </a:lnTo>
                      <a:lnTo>
                        <a:pt x="9" y="110"/>
                      </a:lnTo>
                      <a:lnTo>
                        <a:pt x="8" y="107"/>
                      </a:lnTo>
                      <a:lnTo>
                        <a:pt x="7" y="104"/>
                      </a:lnTo>
                      <a:lnTo>
                        <a:pt x="6" y="102"/>
                      </a:lnTo>
                      <a:lnTo>
                        <a:pt x="5" y="99"/>
                      </a:lnTo>
                      <a:lnTo>
                        <a:pt x="4" y="97"/>
                      </a:lnTo>
                      <a:lnTo>
                        <a:pt x="4" y="94"/>
                      </a:lnTo>
                      <a:lnTo>
                        <a:pt x="3" y="92"/>
                      </a:lnTo>
                      <a:lnTo>
                        <a:pt x="2" y="89"/>
                      </a:lnTo>
                      <a:lnTo>
                        <a:pt x="2" y="87"/>
                      </a:lnTo>
                      <a:lnTo>
                        <a:pt x="2" y="84"/>
                      </a:lnTo>
                      <a:lnTo>
                        <a:pt x="1" y="81"/>
                      </a:lnTo>
                      <a:lnTo>
                        <a:pt x="1" y="79"/>
                      </a:lnTo>
                      <a:lnTo>
                        <a:pt x="1" y="77"/>
                      </a:lnTo>
                      <a:lnTo>
                        <a:pt x="1" y="74"/>
                      </a:lnTo>
                      <a:lnTo>
                        <a:pt x="1" y="72"/>
                      </a:lnTo>
                      <a:lnTo>
                        <a:pt x="0" y="70"/>
                      </a:lnTo>
                      <a:lnTo>
                        <a:pt x="0" y="67"/>
                      </a:lnTo>
                      <a:lnTo>
                        <a:pt x="1" y="65"/>
                      </a:lnTo>
                      <a:lnTo>
                        <a:pt x="1" y="63"/>
                      </a:lnTo>
                      <a:lnTo>
                        <a:pt x="1" y="60"/>
                      </a:lnTo>
                      <a:lnTo>
                        <a:pt x="1" y="58"/>
                      </a:lnTo>
                      <a:lnTo>
                        <a:pt x="2" y="56"/>
                      </a:lnTo>
                      <a:lnTo>
                        <a:pt x="2" y="54"/>
                      </a:lnTo>
                      <a:lnTo>
                        <a:pt x="2" y="52"/>
                      </a:lnTo>
                      <a:lnTo>
                        <a:pt x="3" y="49"/>
                      </a:lnTo>
                      <a:lnTo>
                        <a:pt x="4" y="47"/>
                      </a:lnTo>
                      <a:lnTo>
                        <a:pt x="4" y="46"/>
                      </a:lnTo>
                      <a:lnTo>
                        <a:pt x="4" y="44"/>
                      </a:lnTo>
                      <a:lnTo>
                        <a:pt x="5" y="41"/>
                      </a:lnTo>
                      <a:lnTo>
                        <a:pt x="5" y="40"/>
                      </a:lnTo>
                      <a:lnTo>
                        <a:pt x="6" y="38"/>
                      </a:lnTo>
                      <a:lnTo>
                        <a:pt x="7" y="36"/>
                      </a:lnTo>
                      <a:lnTo>
                        <a:pt x="7" y="34"/>
                      </a:lnTo>
                      <a:lnTo>
                        <a:pt x="8" y="32"/>
                      </a:lnTo>
                      <a:lnTo>
                        <a:pt x="8" y="31"/>
                      </a:lnTo>
                      <a:lnTo>
                        <a:pt x="9" y="29"/>
                      </a:lnTo>
                      <a:lnTo>
                        <a:pt x="10" y="28"/>
                      </a:lnTo>
                      <a:lnTo>
                        <a:pt x="10" y="26"/>
                      </a:lnTo>
                      <a:lnTo>
                        <a:pt x="11" y="25"/>
                      </a:lnTo>
                      <a:lnTo>
                        <a:pt x="12" y="23"/>
                      </a:lnTo>
                      <a:lnTo>
                        <a:pt x="12" y="22"/>
                      </a:lnTo>
                      <a:lnTo>
                        <a:pt x="13" y="21"/>
                      </a:lnTo>
                      <a:lnTo>
                        <a:pt x="14" y="19"/>
                      </a:lnTo>
                      <a:lnTo>
                        <a:pt x="14" y="18"/>
                      </a:lnTo>
                      <a:lnTo>
                        <a:pt x="15" y="17"/>
                      </a:lnTo>
                      <a:lnTo>
                        <a:pt x="16" y="16"/>
                      </a:lnTo>
                      <a:lnTo>
                        <a:pt x="17" y="15"/>
                      </a:lnTo>
                      <a:lnTo>
                        <a:pt x="18" y="13"/>
                      </a:lnTo>
                      <a:lnTo>
                        <a:pt x="18" y="11"/>
                      </a:lnTo>
                      <a:lnTo>
                        <a:pt x="20" y="9"/>
                      </a:lnTo>
                      <a:lnTo>
                        <a:pt x="32" y="0"/>
                      </a:lnTo>
                      <a:close/>
                    </a:path>
                  </a:pathLst>
                </a:custGeom>
                <a:solidFill>
                  <a:srgbClr val="D4EBD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214" name="Freeform 540"/>
                <p:cNvSpPr>
                  <a:spLocks/>
                </p:cNvSpPr>
                <p:nvPr/>
              </p:nvSpPr>
              <p:spPr bwMode="auto">
                <a:xfrm>
                  <a:off x="4489" y="2277"/>
                  <a:ext cx="92" cy="170"/>
                </a:xfrm>
                <a:custGeom>
                  <a:avLst/>
                  <a:gdLst>
                    <a:gd name="T0" fmla="*/ 7 w 92"/>
                    <a:gd name="T1" fmla="*/ 54 h 170"/>
                    <a:gd name="T2" fmla="*/ 14 w 92"/>
                    <a:gd name="T3" fmla="*/ 51 h 170"/>
                    <a:gd name="T4" fmla="*/ 21 w 92"/>
                    <a:gd name="T5" fmla="*/ 50 h 170"/>
                    <a:gd name="T6" fmla="*/ 28 w 92"/>
                    <a:gd name="T7" fmla="*/ 48 h 170"/>
                    <a:gd name="T8" fmla="*/ 33 w 92"/>
                    <a:gd name="T9" fmla="*/ 40 h 170"/>
                    <a:gd name="T10" fmla="*/ 34 w 92"/>
                    <a:gd name="T11" fmla="*/ 31 h 170"/>
                    <a:gd name="T12" fmla="*/ 36 w 92"/>
                    <a:gd name="T13" fmla="*/ 22 h 170"/>
                    <a:gd name="T14" fmla="*/ 37 w 92"/>
                    <a:gd name="T15" fmla="*/ 15 h 170"/>
                    <a:gd name="T16" fmla="*/ 44 w 92"/>
                    <a:gd name="T17" fmla="*/ 8 h 170"/>
                    <a:gd name="T18" fmla="*/ 49 w 92"/>
                    <a:gd name="T19" fmla="*/ 6 h 170"/>
                    <a:gd name="T20" fmla="*/ 56 w 92"/>
                    <a:gd name="T21" fmla="*/ 5 h 170"/>
                    <a:gd name="T22" fmla="*/ 51 w 92"/>
                    <a:gd name="T23" fmla="*/ 0 h 170"/>
                    <a:gd name="T24" fmla="*/ 46 w 92"/>
                    <a:gd name="T25" fmla="*/ 2 h 170"/>
                    <a:gd name="T26" fmla="*/ 39 w 92"/>
                    <a:gd name="T27" fmla="*/ 8 h 170"/>
                    <a:gd name="T28" fmla="*/ 36 w 92"/>
                    <a:gd name="T29" fmla="*/ 14 h 170"/>
                    <a:gd name="T30" fmla="*/ 32 w 92"/>
                    <a:gd name="T31" fmla="*/ 24 h 170"/>
                    <a:gd name="T32" fmla="*/ 28 w 92"/>
                    <a:gd name="T33" fmla="*/ 32 h 170"/>
                    <a:gd name="T34" fmla="*/ 20 w 92"/>
                    <a:gd name="T35" fmla="*/ 36 h 170"/>
                    <a:gd name="T36" fmla="*/ 13 w 92"/>
                    <a:gd name="T37" fmla="*/ 39 h 170"/>
                    <a:gd name="T38" fmla="*/ 7 w 92"/>
                    <a:gd name="T39" fmla="*/ 43 h 170"/>
                    <a:gd name="T40" fmla="*/ 2 w 92"/>
                    <a:gd name="T41" fmla="*/ 51 h 170"/>
                    <a:gd name="T42" fmla="*/ 3 w 92"/>
                    <a:gd name="T43" fmla="*/ 77 h 170"/>
                    <a:gd name="T44" fmla="*/ 9 w 92"/>
                    <a:gd name="T45" fmla="*/ 83 h 170"/>
                    <a:gd name="T46" fmla="*/ 16 w 92"/>
                    <a:gd name="T47" fmla="*/ 90 h 170"/>
                    <a:gd name="T48" fmla="*/ 22 w 92"/>
                    <a:gd name="T49" fmla="*/ 97 h 170"/>
                    <a:gd name="T50" fmla="*/ 26 w 92"/>
                    <a:gd name="T51" fmla="*/ 103 h 170"/>
                    <a:gd name="T52" fmla="*/ 28 w 92"/>
                    <a:gd name="T53" fmla="*/ 111 h 170"/>
                    <a:gd name="T54" fmla="*/ 29 w 92"/>
                    <a:gd name="T55" fmla="*/ 120 h 170"/>
                    <a:gd name="T56" fmla="*/ 32 w 92"/>
                    <a:gd name="T57" fmla="*/ 131 h 170"/>
                    <a:gd name="T58" fmla="*/ 37 w 92"/>
                    <a:gd name="T59" fmla="*/ 141 h 170"/>
                    <a:gd name="T60" fmla="*/ 44 w 92"/>
                    <a:gd name="T61" fmla="*/ 152 h 170"/>
                    <a:gd name="T62" fmla="*/ 51 w 92"/>
                    <a:gd name="T63" fmla="*/ 158 h 170"/>
                    <a:gd name="T64" fmla="*/ 57 w 92"/>
                    <a:gd name="T65" fmla="*/ 161 h 170"/>
                    <a:gd name="T66" fmla="*/ 65 w 92"/>
                    <a:gd name="T67" fmla="*/ 165 h 170"/>
                    <a:gd name="T68" fmla="*/ 76 w 92"/>
                    <a:gd name="T69" fmla="*/ 168 h 170"/>
                    <a:gd name="T70" fmla="*/ 84 w 92"/>
                    <a:gd name="T71" fmla="*/ 170 h 170"/>
                    <a:gd name="T72" fmla="*/ 90 w 92"/>
                    <a:gd name="T73" fmla="*/ 170 h 170"/>
                    <a:gd name="T74" fmla="*/ 83 w 92"/>
                    <a:gd name="T75" fmla="*/ 158 h 170"/>
                    <a:gd name="T76" fmla="*/ 77 w 92"/>
                    <a:gd name="T77" fmla="*/ 158 h 170"/>
                    <a:gd name="T78" fmla="*/ 69 w 92"/>
                    <a:gd name="T79" fmla="*/ 157 h 170"/>
                    <a:gd name="T80" fmla="*/ 59 w 92"/>
                    <a:gd name="T81" fmla="*/ 155 h 170"/>
                    <a:gd name="T82" fmla="*/ 51 w 92"/>
                    <a:gd name="T83" fmla="*/ 153 h 170"/>
                    <a:gd name="T84" fmla="*/ 44 w 92"/>
                    <a:gd name="T85" fmla="*/ 148 h 170"/>
                    <a:gd name="T86" fmla="*/ 40 w 92"/>
                    <a:gd name="T87" fmla="*/ 138 h 170"/>
                    <a:gd name="T88" fmla="*/ 38 w 92"/>
                    <a:gd name="T89" fmla="*/ 131 h 170"/>
                    <a:gd name="T90" fmla="*/ 37 w 92"/>
                    <a:gd name="T91" fmla="*/ 123 h 170"/>
                    <a:gd name="T92" fmla="*/ 36 w 92"/>
                    <a:gd name="T93" fmla="*/ 116 h 170"/>
                    <a:gd name="T94" fmla="*/ 35 w 92"/>
                    <a:gd name="T95" fmla="*/ 109 h 170"/>
                    <a:gd name="T96" fmla="*/ 34 w 92"/>
                    <a:gd name="T97" fmla="*/ 101 h 170"/>
                    <a:gd name="T98" fmla="*/ 33 w 92"/>
                    <a:gd name="T99" fmla="*/ 93 h 170"/>
                    <a:gd name="T100" fmla="*/ 28 w 92"/>
                    <a:gd name="T101" fmla="*/ 90 h 170"/>
                    <a:gd name="T102" fmla="*/ 20 w 92"/>
                    <a:gd name="T103" fmla="*/ 85 h 170"/>
                    <a:gd name="T104" fmla="*/ 11 w 92"/>
                    <a:gd name="T105" fmla="*/ 77 h 170"/>
                    <a:gd name="T106" fmla="*/ 5 w 92"/>
                    <a:gd name="T107" fmla="*/ 69 h 170"/>
                    <a:gd name="T108" fmla="*/ 4 w 92"/>
                    <a:gd name="T109" fmla="*/ 60 h 17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92"/>
                    <a:gd name="T166" fmla="*/ 0 h 170"/>
                    <a:gd name="T167" fmla="*/ 92 w 92"/>
                    <a:gd name="T168" fmla="*/ 170 h 17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92" h="170">
                      <a:moveTo>
                        <a:pt x="4" y="60"/>
                      </a:moveTo>
                      <a:lnTo>
                        <a:pt x="4" y="58"/>
                      </a:lnTo>
                      <a:lnTo>
                        <a:pt x="5" y="57"/>
                      </a:lnTo>
                      <a:lnTo>
                        <a:pt x="5" y="56"/>
                      </a:lnTo>
                      <a:lnTo>
                        <a:pt x="6" y="55"/>
                      </a:lnTo>
                      <a:lnTo>
                        <a:pt x="7" y="54"/>
                      </a:lnTo>
                      <a:lnTo>
                        <a:pt x="9" y="53"/>
                      </a:lnTo>
                      <a:lnTo>
                        <a:pt x="10" y="52"/>
                      </a:lnTo>
                      <a:lnTo>
                        <a:pt x="11" y="52"/>
                      </a:lnTo>
                      <a:lnTo>
                        <a:pt x="12" y="51"/>
                      </a:lnTo>
                      <a:lnTo>
                        <a:pt x="13" y="51"/>
                      </a:lnTo>
                      <a:lnTo>
                        <a:pt x="14" y="51"/>
                      </a:lnTo>
                      <a:lnTo>
                        <a:pt x="15" y="51"/>
                      </a:lnTo>
                      <a:lnTo>
                        <a:pt x="16" y="51"/>
                      </a:lnTo>
                      <a:lnTo>
                        <a:pt x="17" y="51"/>
                      </a:lnTo>
                      <a:lnTo>
                        <a:pt x="18" y="51"/>
                      </a:lnTo>
                      <a:lnTo>
                        <a:pt x="20" y="51"/>
                      </a:lnTo>
                      <a:lnTo>
                        <a:pt x="21" y="50"/>
                      </a:lnTo>
                      <a:lnTo>
                        <a:pt x="22" y="50"/>
                      </a:lnTo>
                      <a:lnTo>
                        <a:pt x="23" y="50"/>
                      </a:lnTo>
                      <a:lnTo>
                        <a:pt x="24" y="49"/>
                      </a:lnTo>
                      <a:lnTo>
                        <a:pt x="25" y="49"/>
                      </a:lnTo>
                      <a:lnTo>
                        <a:pt x="26" y="49"/>
                      </a:lnTo>
                      <a:lnTo>
                        <a:pt x="28" y="48"/>
                      </a:lnTo>
                      <a:lnTo>
                        <a:pt x="29" y="46"/>
                      </a:lnTo>
                      <a:lnTo>
                        <a:pt x="30" y="45"/>
                      </a:lnTo>
                      <a:lnTo>
                        <a:pt x="31" y="44"/>
                      </a:lnTo>
                      <a:lnTo>
                        <a:pt x="32" y="43"/>
                      </a:lnTo>
                      <a:lnTo>
                        <a:pt x="33" y="42"/>
                      </a:lnTo>
                      <a:lnTo>
                        <a:pt x="33" y="40"/>
                      </a:lnTo>
                      <a:lnTo>
                        <a:pt x="33" y="39"/>
                      </a:lnTo>
                      <a:lnTo>
                        <a:pt x="34" y="37"/>
                      </a:lnTo>
                      <a:lnTo>
                        <a:pt x="34" y="36"/>
                      </a:lnTo>
                      <a:lnTo>
                        <a:pt x="34" y="34"/>
                      </a:lnTo>
                      <a:lnTo>
                        <a:pt x="34" y="33"/>
                      </a:lnTo>
                      <a:lnTo>
                        <a:pt x="34" y="31"/>
                      </a:lnTo>
                      <a:lnTo>
                        <a:pt x="35" y="30"/>
                      </a:lnTo>
                      <a:lnTo>
                        <a:pt x="35" y="28"/>
                      </a:lnTo>
                      <a:lnTo>
                        <a:pt x="35" y="27"/>
                      </a:lnTo>
                      <a:lnTo>
                        <a:pt x="35" y="25"/>
                      </a:lnTo>
                      <a:lnTo>
                        <a:pt x="36" y="24"/>
                      </a:lnTo>
                      <a:lnTo>
                        <a:pt x="36" y="22"/>
                      </a:lnTo>
                      <a:lnTo>
                        <a:pt x="36" y="20"/>
                      </a:lnTo>
                      <a:lnTo>
                        <a:pt x="36" y="19"/>
                      </a:lnTo>
                      <a:lnTo>
                        <a:pt x="36" y="18"/>
                      </a:lnTo>
                      <a:lnTo>
                        <a:pt x="37" y="17"/>
                      </a:lnTo>
                      <a:lnTo>
                        <a:pt x="37" y="15"/>
                      </a:lnTo>
                      <a:lnTo>
                        <a:pt x="37" y="14"/>
                      </a:lnTo>
                      <a:lnTo>
                        <a:pt x="38" y="13"/>
                      </a:lnTo>
                      <a:lnTo>
                        <a:pt x="39" y="11"/>
                      </a:lnTo>
                      <a:lnTo>
                        <a:pt x="41" y="9"/>
                      </a:lnTo>
                      <a:lnTo>
                        <a:pt x="43" y="8"/>
                      </a:lnTo>
                      <a:lnTo>
                        <a:pt x="44" y="8"/>
                      </a:lnTo>
                      <a:lnTo>
                        <a:pt x="45" y="7"/>
                      </a:lnTo>
                      <a:lnTo>
                        <a:pt x="46" y="7"/>
                      </a:lnTo>
                      <a:lnTo>
                        <a:pt x="47" y="6"/>
                      </a:lnTo>
                      <a:lnTo>
                        <a:pt x="48" y="6"/>
                      </a:lnTo>
                      <a:lnTo>
                        <a:pt x="49" y="6"/>
                      </a:lnTo>
                      <a:lnTo>
                        <a:pt x="50" y="6"/>
                      </a:lnTo>
                      <a:lnTo>
                        <a:pt x="51" y="5"/>
                      </a:lnTo>
                      <a:lnTo>
                        <a:pt x="52" y="5"/>
                      </a:lnTo>
                      <a:lnTo>
                        <a:pt x="53" y="5"/>
                      </a:lnTo>
                      <a:lnTo>
                        <a:pt x="55" y="5"/>
                      </a:lnTo>
                      <a:lnTo>
                        <a:pt x="56" y="5"/>
                      </a:lnTo>
                      <a:lnTo>
                        <a:pt x="57" y="5"/>
                      </a:lnTo>
                      <a:lnTo>
                        <a:pt x="58" y="5"/>
                      </a:lnTo>
                      <a:lnTo>
                        <a:pt x="59" y="5"/>
                      </a:lnTo>
                      <a:lnTo>
                        <a:pt x="60" y="5"/>
                      </a:lnTo>
                      <a:lnTo>
                        <a:pt x="61" y="5"/>
                      </a:lnTo>
                      <a:lnTo>
                        <a:pt x="51" y="0"/>
                      </a:lnTo>
                      <a:lnTo>
                        <a:pt x="49" y="0"/>
                      </a:lnTo>
                      <a:lnTo>
                        <a:pt x="49" y="1"/>
                      </a:lnTo>
                      <a:lnTo>
                        <a:pt x="47" y="1"/>
                      </a:lnTo>
                      <a:lnTo>
                        <a:pt x="47" y="2"/>
                      </a:lnTo>
                      <a:lnTo>
                        <a:pt x="46" y="2"/>
                      </a:lnTo>
                      <a:lnTo>
                        <a:pt x="45" y="2"/>
                      </a:lnTo>
                      <a:lnTo>
                        <a:pt x="44" y="3"/>
                      </a:lnTo>
                      <a:lnTo>
                        <a:pt x="42" y="4"/>
                      </a:lnTo>
                      <a:lnTo>
                        <a:pt x="42" y="5"/>
                      </a:lnTo>
                      <a:lnTo>
                        <a:pt x="40" y="6"/>
                      </a:lnTo>
                      <a:lnTo>
                        <a:pt x="39" y="8"/>
                      </a:lnTo>
                      <a:lnTo>
                        <a:pt x="38" y="8"/>
                      </a:lnTo>
                      <a:lnTo>
                        <a:pt x="38" y="9"/>
                      </a:lnTo>
                      <a:lnTo>
                        <a:pt x="37" y="11"/>
                      </a:lnTo>
                      <a:lnTo>
                        <a:pt x="37" y="12"/>
                      </a:lnTo>
                      <a:lnTo>
                        <a:pt x="36" y="13"/>
                      </a:lnTo>
                      <a:lnTo>
                        <a:pt x="36" y="14"/>
                      </a:lnTo>
                      <a:lnTo>
                        <a:pt x="35" y="16"/>
                      </a:lnTo>
                      <a:lnTo>
                        <a:pt x="34" y="18"/>
                      </a:lnTo>
                      <a:lnTo>
                        <a:pt x="34" y="20"/>
                      </a:lnTo>
                      <a:lnTo>
                        <a:pt x="33" y="21"/>
                      </a:lnTo>
                      <a:lnTo>
                        <a:pt x="33" y="22"/>
                      </a:lnTo>
                      <a:lnTo>
                        <a:pt x="32" y="24"/>
                      </a:lnTo>
                      <a:lnTo>
                        <a:pt x="31" y="26"/>
                      </a:lnTo>
                      <a:lnTo>
                        <a:pt x="31" y="27"/>
                      </a:lnTo>
                      <a:lnTo>
                        <a:pt x="30" y="29"/>
                      </a:lnTo>
                      <a:lnTo>
                        <a:pt x="30" y="30"/>
                      </a:lnTo>
                      <a:lnTo>
                        <a:pt x="29" y="31"/>
                      </a:lnTo>
                      <a:lnTo>
                        <a:pt x="28" y="32"/>
                      </a:lnTo>
                      <a:lnTo>
                        <a:pt x="26" y="33"/>
                      </a:lnTo>
                      <a:lnTo>
                        <a:pt x="25" y="34"/>
                      </a:lnTo>
                      <a:lnTo>
                        <a:pt x="23" y="34"/>
                      </a:lnTo>
                      <a:lnTo>
                        <a:pt x="23" y="35"/>
                      </a:lnTo>
                      <a:lnTo>
                        <a:pt x="21" y="35"/>
                      </a:lnTo>
                      <a:lnTo>
                        <a:pt x="20" y="36"/>
                      </a:lnTo>
                      <a:lnTo>
                        <a:pt x="19" y="36"/>
                      </a:lnTo>
                      <a:lnTo>
                        <a:pt x="18" y="37"/>
                      </a:lnTo>
                      <a:lnTo>
                        <a:pt x="17" y="37"/>
                      </a:lnTo>
                      <a:lnTo>
                        <a:pt x="16" y="38"/>
                      </a:lnTo>
                      <a:lnTo>
                        <a:pt x="14" y="38"/>
                      </a:lnTo>
                      <a:lnTo>
                        <a:pt x="13" y="39"/>
                      </a:lnTo>
                      <a:lnTo>
                        <a:pt x="12" y="40"/>
                      </a:lnTo>
                      <a:lnTo>
                        <a:pt x="11" y="40"/>
                      </a:lnTo>
                      <a:lnTo>
                        <a:pt x="10" y="40"/>
                      </a:lnTo>
                      <a:lnTo>
                        <a:pt x="8" y="41"/>
                      </a:lnTo>
                      <a:lnTo>
                        <a:pt x="7" y="42"/>
                      </a:lnTo>
                      <a:lnTo>
                        <a:pt x="7" y="43"/>
                      </a:lnTo>
                      <a:lnTo>
                        <a:pt x="5" y="44"/>
                      </a:lnTo>
                      <a:lnTo>
                        <a:pt x="3" y="46"/>
                      </a:lnTo>
                      <a:lnTo>
                        <a:pt x="3" y="47"/>
                      </a:lnTo>
                      <a:lnTo>
                        <a:pt x="2" y="48"/>
                      </a:lnTo>
                      <a:lnTo>
                        <a:pt x="2" y="50"/>
                      </a:lnTo>
                      <a:lnTo>
                        <a:pt x="2" y="51"/>
                      </a:lnTo>
                      <a:lnTo>
                        <a:pt x="0" y="71"/>
                      </a:lnTo>
                      <a:lnTo>
                        <a:pt x="0" y="72"/>
                      </a:lnTo>
                      <a:lnTo>
                        <a:pt x="1" y="73"/>
                      </a:lnTo>
                      <a:lnTo>
                        <a:pt x="2" y="74"/>
                      </a:lnTo>
                      <a:lnTo>
                        <a:pt x="3" y="75"/>
                      </a:lnTo>
                      <a:lnTo>
                        <a:pt x="3" y="77"/>
                      </a:lnTo>
                      <a:lnTo>
                        <a:pt x="4" y="78"/>
                      </a:lnTo>
                      <a:lnTo>
                        <a:pt x="5" y="79"/>
                      </a:lnTo>
                      <a:lnTo>
                        <a:pt x="6" y="80"/>
                      </a:lnTo>
                      <a:lnTo>
                        <a:pt x="7" y="81"/>
                      </a:lnTo>
                      <a:lnTo>
                        <a:pt x="8" y="82"/>
                      </a:lnTo>
                      <a:lnTo>
                        <a:pt x="9" y="83"/>
                      </a:lnTo>
                      <a:lnTo>
                        <a:pt x="10" y="85"/>
                      </a:lnTo>
                      <a:lnTo>
                        <a:pt x="11" y="86"/>
                      </a:lnTo>
                      <a:lnTo>
                        <a:pt x="13" y="87"/>
                      </a:lnTo>
                      <a:lnTo>
                        <a:pt x="14" y="88"/>
                      </a:lnTo>
                      <a:lnTo>
                        <a:pt x="15" y="89"/>
                      </a:lnTo>
                      <a:lnTo>
                        <a:pt x="16" y="90"/>
                      </a:lnTo>
                      <a:lnTo>
                        <a:pt x="17" y="92"/>
                      </a:lnTo>
                      <a:lnTo>
                        <a:pt x="18" y="92"/>
                      </a:lnTo>
                      <a:lnTo>
                        <a:pt x="19" y="94"/>
                      </a:lnTo>
                      <a:lnTo>
                        <a:pt x="20" y="95"/>
                      </a:lnTo>
                      <a:lnTo>
                        <a:pt x="21" y="96"/>
                      </a:lnTo>
                      <a:lnTo>
                        <a:pt x="22" y="97"/>
                      </a:lnTo>
                      <a:lnTo>
                        <a:pt x="23" y="98"/>
                      </a:lnTo>
                      <a:lnTo>
                        <a:pt x="24" y="99"/>
                      </a:lnTo>
                      <a:lnTo>
                        <a:pt x="24" y="100"/>
                      </a:lnTo>
                      <a:lnTo>
                        <a:pt x="25" y="101"/>
                      </a:lnTo>
                      <a:lnTo>
                        <a:pt x="26" y="102"/>
                      </a:lnTo>
                      <a:lnTo>
                        <a:pt x="26" y="103"/>
                      </a:lnTo>
                      <a:lnTo>
                        <a:pt x="27" y="104"/>
                      </a:lnTo>
                      <a:lnTo>
                        <a:pt x="27" y="106"/>
                      </a:lnTo>
                      <a:lnTo>
                        <a:pt x="28" y="106"/>
                      </a:lnTo>
                      <a:lnTo>
                        <a:pt x="28" y="108"/>
                      </a:lnTo>
                      <a:lnTo>
                        <a:pt x="28" y="109"/>
                      </a:lnTo>
                      <a:lnTo>
                        <a:pt x="28" y="111"/>
                      </a:lnTo>
                      <a:lnTo>
                        <a:pt x="28" y="112"/>
                      </a:lnTo>
                      <a:lnTo>
                        <a:pt x="28" y="113"/>
                      </a:lnTo>
                      <a:lnTo>
                        <a:pt x="29" y="115"/>
                      </a:lnTo>
                      <a:lnTo>
                        <a:pt x="29" y="117"/>
                      </a:lnTo>
                      <a:lnTo>
                        <a:pt x="29" y="118"/>
                      </a:lnTo>
                      <a:lnTo>
                        <a:pt x="29" y="120"/>
                      </a:lnTo>
                      <a:lnTo>
                        <a:pt x="30" y="122"/>
                      </a:lnTo>
                      <a:lnTo>
                        <a:pt x="30" y="124"/>
                      </a:lnTo>
                      <a:lnTo>
                        <a:pt x="31" y="125"/>
                      </a:lnTo>
                      <a:lnTo>
                        <a:pt x="31" y="127"/>
                      </a:lnTo>
                      <a:lnTo>
                        <a:pt x="32" y="129"/>
                      </a:lnTo>
                      <a:lnTo>
                        <a:pt x="32" y="131"/>
                      </a:lnTo>
                      <a:lnTo>
                        <a:pt x="33" y="133"/>
                      </a:lnTo>
                      <a:lnTo>
                        <a:pt x="33" y="135"/>
                      </a:lnTo>
                      <a:lnTo>
                        <a:pt x="34" y="136"/>
                      </a:lnTo>
                      <a:lnTo>
                        <a:pt x="35" y="138"/>
                      </a:lnTo>
                      <a:lnTo>
                        <a:pt x="36" y="140"/>
                      </a:lnTo>
                      <a:lnTo>
                        <a:pt x="37" y="141"/>
                      </a:lnTo>
                      <a:lnTo>
                        <a:pt x="37" y="143"/>
                      </a:lnTo>
                      <a:lnTo>
                        <a:pt x="39" y="145"/>
                      </a:lnTo>
                      <a:lnTo>
                        <a:pt x="40" y="147"/>
                      </a:lnTo>
                      <a:lnTo>
                        <a:pt x="41" y="148"/>
                      </a:lnTo>
                      <a:lnTo>
                        <a:pt x="42" y="150"/>
                      </a:lnTo>
                      <a:lnTo>
                        <a:pt x="44" y="152"/>
                      </a:lnTo>
                      <a:lnTo>
                        <a:pt x="45" y="153"/>
                      </a:lnTo>
                      <a:lnTo>
                        <a:pt x="47" y="154"/>
                      </a:lnTo>
                      <a:lnTo>
                        <a:pt x="49" y="156"/>
                      </a:lnTo>
                      <a:lnTo>
                        <a:pt x="51" y="157"/>
                      </a:lnTo>
                      <a:lnTo>
                        <a:pt x="51" y="158"/>
                      </a:lnTo>
                      <a:lnTo>
                        <a:pt x="52" y="159"/>
                      </a:lnTo>
                      <a:lnTo>
                        <a:pt x="53" y="159"/>
                      </a:lnTo>
                      <a:lnTo>
                        <a:pt x="54" y="160"/>
                      </a:lnTo>
                      <a:lnTo>
                        <a:pt x="55" y="161"/>
                      </a:lnTo>
                      <a:lnTo>
                        <a:pt x="56" y="161"/>
                      </a:lnTo>
                      <a:lnTo>
                        <a:pt x="57" y="161"/>
                      </a:lnTo>
                      <a:lnTo>
                        <a:pt x="58" y="162"/>
                      </a:lnTo>
                      <a:lnTo>
                        <a:pt x="59" y="163"/>
                      </a:lnTo>
                      <a:lnTo>
                        <a:pt x="60" y="163"/>
                      </a:lnTo>
                      <a:lnTo>
                        <a:pt x="62" y="164"/>
                      </a:lnTo>
                      <a:lnTo>
                        <a:pt x="64" y="165"/>
                      </a:lnTo>
                      <a:lnTo>
                        <a:pt x="65" y="165"/>
                      </a:lnTo>
                      <a:lnTo>
                        <a:pt x="67" y="166"/>
                      </a:lnTo>
                      <a:lnTo>
                        <a:pt x="69" y="167"/>
                      </a:lnTo>
                      <a:lnTo>
                        <a:pt x="71" y="167"/>
                      </a:lnTo>
                      <a:lnTo>
                        <a:pt x="72" y="167"/>
                      </a:lnTo>
                      <a:lnTo>
                        <a:pt x="74" y="168"/>
                      </a:lnTo>
                      <a:lnTo>
                        <a:pt x="76" y="168"/>
                      </a:lnTo>
                      <a:lnTo>
                        <a:pt x="77" y="169"/>
                      </a:lnTo>
                      <a:lnTo>
                        <a:pt x="79" y="169"/>
                      </a:lnTo>
                      <a:lnTo>
                        <a:pt x="80" y="170"/>
                      </a:lnTo>
                      <a:lnTo>
                        <a:pt x="81" y="170"/>
                      </a:lnTo>
                      <a:lnTo>
                        <a:pt x="83" y="170"/>
                      </a:lnTo>
                      <a:lnTo>
                        <a:pt x="84" y="170"/>
                      </a:lnTo>
                      <a:lnTo>
                        <a:pt x="85" y="170"/>
                      </a:lnTo>
                      <a:lnTo>
                        <a:pt x="86" y="170"/>
                      </a:lnTo>
                      <a:lnTo>
                        <a:pt x="87" y="170"/>
                      </a:lnTo>
                      <a:lnTo>
                        <a:pt x="88" y="170"/>
                      </a:lnTo>
                      <a:lnTo>
                        <a:pt x="89" y="170"/>
                      </a:lnTo>
                      <a:lnTo>
                        <a:pt x="90" y="170"/>
                      </a:lnTo>
                      <a:lnTo>
                        <a:pt x="91" y="170"/>
                      </a:lnTo>
                      <a:lnTo>
                        <a:pt x="92" y="170"/>
                      </a:lnTo>
                      <a:lnTo>
                        <a:pt x="85" y="158"/>
                      </a:lnTo>
                      <a:lnTo>
                        <a:pt x="84" y="158"/>
                      </a:lnTo>
                      <a:lnTo>
                        <a:pt x="83" y="158"/>
                      </a:lnTo>
                      <a:lnTo>
                        <a:pt x="82" y="158"/>
                      </a:lnTo>
                      <a:lnTo>
                        <a:pt x="81" y="158"/>
                      </a:lnTo>
                      <a:lnTo>
                        <a:pt x="80" y="158"/>
                      </a:lnTo>
                      <a:lnTo>
                        <a:pt x="78" y="158"/>
                      </a:lnTo>
                      <a:lnTo>
                        <a:pt x="77" y="158"/>
                      </a:lnTo>
                      <a:lnTo>
                        <a:pt x="76" y="157"/>
                      </a:lnTo>
                      <a:lnTo>
                        <a:pt x="75" y="157"/>
                      </a:lnTo>
                      <a:lnTo>
                        <a:pt x="73" y="157"/>
                      </a:lnTo>
                      <a:lnTo>
                        <a:pt x="72" y="157"/>
                      </a:lnTo>
                      <a:lnTo>
                        <a:pt x="70" y="157"/>
                      </a:lnTo>
                      <a:lnTo>
                        <a:pt x="69" y="157"/>
                      </a:lnTo>
                      <a:lnTo>
                        <a:pt x="67" y="157"/>
                      </a:lnTo>
                      <a:lnTo>
                        <a:pt x="65" y="156"/>
                      </a:lnTo>
                      <a:lnTo>
                        <a:pt x="64" y="156"/>
                      </a:lnTo>
                      <a:lnTo>
                        <a:pt x="62" y="156"/>
                      </a:lnTo>
                      <a:lnTo>
                        <a:pt x="60" y="156"/>
                      </a:lnTo>
                      <a:lnTo>
                        <a:pt x="59" y="155"/>
                      </a:lnTo>
                      <a:lnTo>
                        <a:pt x="57" y="155"/>
                      </a:lnTo>
                      <a:lnTo>
                        <a:pt x="56" y="155"/>
                      </a:lnTo>
                      <a:lnTo>
                        <a:pt x="54" y="154"/>
                      </a:lnTo>
                      <a:lnTo>
                        <a:pt x="53" y="154"/>
                      </a:lnTo>
                      <a:lnTo>
                        <a:pt x="51" y="153"/>
                      </a:lnTo>
                      <a:lnTo>
                        <a:pt x="49" y="152"/>
                      </a:lnTo>
                      <a:lnTo>
                        <a:pt x="48" y="152"/>
                      </a:lnTo>
                      <a:lnTo>
                        <a:pt x="47" y="151"/>
                      </a:lnTo>
                      <a:lnTo>
                        <a:pt x="46" y="150"/>
                      </a:lnTo>
                      <a:lnTo>
                        <a:pt x="45" y="149"/>
                      </a:lnTo>
                      <a:lnTo>
                        <a:pt x="44" y="148"/>
                      </a:lnTo>
                      <a:lnTo>
                        <a:pt x="44" y="147"/>
                      </a:lnTo>
                      <a:lnTo>
                        <a:pt x="43" y="145"/>
                      </a:lnTo>
                      <a:lnTo>
                        <a:pt x="42" y="143"/>
                      </a:lnTo>
                      <a:lnTo>
                        <a:pt x="41" y="141"/>
                      </a:lnTo>
                      <a:lnTo>
                        <a:pt x="41" y="140"/>
                      </a:lnTo>
                      <a:lnTo>
                        <a:pt x="40" y="138"/>
                      </a:lnTo>
                      <a:lnTo>
                        <a:pt x="40" y="136"/>
                      </a:lnTo>
                      <a:lnTo>
                        <a:pt x="39" y="135"/>
                      </a:lnTo>
                      <a:lnTo>
                        <a:pt x="39" y="134"/>
                      </a:lnTo>
                      <a:lnTo>
                        <a:pt x="39" y="133"/>
                      </a:lnTo>
                      <a:lnTo>
                        <a:pt x="39" y="132"/>
                      </a:lnTo>
                      <a:lnTo>
                        <a:pt x="38" y="131"/>
                      </a:lnTo>
                      <a:lnTo>
                        <a:pt x="38" y="129"/>
                      </a:lnTo>
                      <a:lnTo>
                        <a:pt x="38" y="128"/>
                      </a:lnTo>
                      <a:lnTo>
                        <a:pt x="37" y="127"/>
                      </a:lnTo>
                      <a:lnTo>
                        <a:pt x="37" y="126"/>
                      </a:lnTo>
                      <a:lnTo>
                        <a:pt x="37" y="124"/>
                      </a:lnTo>
                      <a:lnTo>
                        <a:pt x="37" y="123"/>
                      </a:lnTo>
                      <a:lnTo>
                        <a:pt x="37" y="122"/>
                      </a:lnTo>
                      <a:lnTo>
                        <a:pt x="37" y="121"/>
                      </a:lnTo>
                      <a:lnTo>
                        <a:pt x="36" y="120"/>
                      </a:lnTo>
                      <a:lnTo>
                        <a:pt x="36" y="118"/>
                      </a:lnTo>
                      <a:lnTo>
                        <a:pt x="36" y="117"/>
                      </a:lnTo>
                      <a:lnTo>
                        <a:pt x="36" y="116"/>
                      </a:lnTo>
                      <a:lnTo>
                        <a:pt x="36" y="115"/>
                      </a:lnTo>
                      <a:lnTo>
                        <a:pt x="35" y="113"/>
                      </a:lnTo>
                      <a:lnTo>
                        <a:pt x="35" y="112"/>
                      </a:lnTo>
                      <a:lnTo>
                        <a:pt x="35" y="111"/>
                      </a:lnTo>
                      <a:lnTo>
                        <a:pt x="35" y="110"/>
                      </a:lnTo>
                      <a:lnTo>
                        <a:pt x="35" y="109"/>
                      </a:lnTo>
                      <a:lnTo>
                        <a:pt x="34" y="108"/>
                      </a:lnTo>
                      <a:lnTo>
                        <a:pt x="34" y="106"/>
                      </a:lnTo>
                      <a:lnTo>
                        <a:pt x="34" y="104"/>
                      </a:lnTo>
                      <a:lnTo>
                        <a:pt x="34" y="103"/>
                      </a:lnTo>
                      <a:lnTo>
                        <a:pt x="34" y="101"/>
                      </a:lnTo>
                      <a:lnTo>
                        <a:pt x="34" y="99"/>
                      </a:lnTo>
                      <a:lnTo>
                        <a:pt x="33" y="98"/>
                      </a:lnTo>
                      <a:lnTo>
                        <a:pt x="33" y="96"/>
                      </a:lnTo>
                      <a:lnTo>
                        <a:pt x="33" y="95"/>
                      </a:lnTo>
                      <a:lnTo>
                        <a:pt x="33" y="94"/>
                      </a:lnTo>
                      <a:lnTo>
                        <a:pt x="33" y="93"/>
                      </a:lnTo>
                      <a:lnTo>
                        <a:pt x="32" y="92"/>
                      </a:lnTo>
                      <a:lnTo>
                        <a:pt x="31" y="92"/>
                      </a:lnTo>
                      <a:lnTo>
                        <a:pt x="30" y="92"/>
                      </a:lnTo>
                      <a:lnTo>
                        <a:pt x="29" y="91"/>
                      </a:lnTo>
                      <a:lnTo>
                        <a:pt x="28" y="90"/>
                      </a:lnTo>
                      <a:lnTo>
                        <a:pt x="27" y="89"/>
                      </a:lnTo>
                      <a:lnTo>
                        <a:pt x="25" y="89"/>
                      </a:lnTo>
                      <a:lnTo>
                        <a:pt x="24" y="88"/>
                      </a:lnTo>
                      <a:lnTo>
                        <a:pt x="23" y="87"/>
                      </a:lnTo>
                      <a:lnTo>
                        <a:pt x="21" y="86"/>
                      </a:lnTo>
                      <a:lnTo>
                        <a:pt x="20" y="85"/>
                      </a:lnTo>
                      <a:lnTo>
                        <a:pt x="18" y="83"/>
                      </a:lnTo>
                      <a:lnTo>
                        <a:pt x="17" y="83"/>
                      </a:lnTo>
                      <a:lnTo>
                        <a:pt x="15" y="81"/>
                      </a:lnTo>
                      <a:lnTo>
                        <a:pt x="14" y="80"/>
                      </a:lnTo>
                      <a:lnTo>
                        <a:pt x="13" y="78"/>
                      </a:lnTo>
                      <a:lnTo>
                        <a:pt x="11" y="77"/>
                      </a:lnTo>
                      <a:lnTo>
                        <a:pt x="10" y="76"/>
                      </a:lnTo>
                      <a:lnTo>
                        <a:pt x="9" y="74"/>
                      </a:lnTo>
                      <a:lnTo>
                        <a:pt x="8" y="73"/>
                      </a:lnTo>
                      <a:lnTo>
                        <a:pt x="7" y="72"/>
                      </a:lnTo>
                      <a:lnTo>
                        <a:pt x="6" y="70"/>
                      </a:lnTo>
                      <a:lnTo>
                        <a:pt x="5" y="69"/>
                      </a:lnTo>
                      <a:lnTo>
                        <a:pt x="5" y="67"/>
                      </a:lnTo>
                      <a:lnTo>
                        <a:pt x="4" y="66"/>
                      </a:lnTo>
                      <a:lnTo>
                        <a:pt x="3" y="64"/>
                      </a:lnTo>
                      <a:lnTo>
                        <a:pt x="3" y="63"/>
                      </a:lnTo>
                      <a:lnTo>
                        <a:pt x="3" y="61"/>
                      </a:lnTo>
                      <a:lnTo>
                        <a:pt x="4" y="60"/>
                      </a:lnTo>
                      <a:close/>
                    </a:path>
                  </a:pathLst>
                </a:custGeom>
                <a:solidFill>
                  <a:srgbClr val="EBFAB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215" name="Freeform 541"/>
                <p:cNvSpPr>
                  <a:spLocks/>
                </p:cNvSpPr>
                <p:nvPr/>
              </p:nvSpPr>
              <p:spPr bwMode="auto">
                <a:xfrm>
                  <a:off x="4645" y="2357"/>
                  <a:ext cx="195" cy="131"/>
                </a:xfrm>
                <a:custGeom>
                  <a:avLst/>
                  <a:gdLst>
                    <a:gd name="T0" fmla="*/ 4 w 195"/>
                    <a:gd name="T1" fmla="*/ 119 h 131"/>
                    <a:gd name="T2" fmla="*/ 12 w 195"/>
                    <a:gd name="T3" fmla="*/ 122 h 131"/>
                    <a:gd name="T4" fmla="*/ 19 w 195"/>
                    <a:gd name="T5" fmla="*/ 125 h 131"/>
                    <a:gd name="T6" fmla="*/ 27 w 195"/>
                    <a:gd name="T7" fmla="*/ 127 h 131"/>
                    <a:gd name="T8" fmla="*/ 36 w 195"/>
                    <a:gd name="T9" fmla="*/ 130 h 131"/>
                    <a:gd name="T10" fmla="*/ 46 w 195"/>
                    <a:gd name="T11" fmla="*/ 131 h 131"/>
                    <a:gd name="T12" fmla="*/ 56 w 195"/>
                    <a:gd name="T13" fmla="*/ 131 h 131"/>
                    <a:gd name="T14" fmla="*/ 67 w 195"/>
                    <a:gd name="T15" fmla="*/ 130 h 131"/>
                    <a:gd name="T16" fmla="*/ 79 w 195"/>
                    <a:gd name="T17" fmla="*/ 128 h 131"/>
                    <a:gd name="T18" fmla="*/ 89 w 195"/>
                    <a:gd name="T19" fmla="*/ 125 h 131"/>
                    <a:gd name="T20" fmla="*/ 97 w 195"/>
                    <a:gd name="T21" fmla="*/ 121 h 131"/>
                    <a:gd name="T22" fmla="*/ 105 w 195"/>
                    <a:gd name="T23" fmla="*/ 116 h 131"/>
                    <a:gd name="T24" fmla="*/ 111 w 195"/>
                    <a:gd name="T25" fmla="*/ 110 h 131"/>
                    <a:gd name="T26" fmla="*/ 121 w 195"/>
                    <a:gd name="T27" fmla="*/ 98 h 131"/>
                    <a:gd name="T28" fmla="*/ 130 w 195"/>
                    <a:gd name="T29" fmla="*/ 88 h 131"/>
                    <a:gd name="T30" fmla="*/ 139 w 195"/>
                    <a:gd name="T31" fmla="*/ 82 h 131"/>
                    <a:gd name="T32" fmla="*/ 145 w 195"/>
                    <a:gd name="T33" fmla="*/ 80 h 131"/>
                    <a:gd name="T34" fmla="*/ 151 w 195"/>
                    <a:gd name="T35" fmla="*/ 78 h 131"/>
                    <a:gd name="T36" fmla="*/ 158 w 195"/>
                    <a:gd name="T37" fmla="*/ 75 h 131"/>
                    <a:gd name="T38" fmla="*/ 164 w 195"/>
                    <a:gd name="T39" fmla="*/ 72 h 131"/>
                    <a:gd name="T40" fmla="*/ 170 w 195"/>
                    <a:gd name="T41" fmla="*/ 69 h 131"/>
                    <a:gd name="T42" fmla="*/ 177 w 195"/>
                    <a:gd name="T43" fmla="*/ 65 h 131"/>
                    <a:gd name="T44" fmla="*/ 187 w 195"/>
                    <a:gd name="T45" fmla="*/ 55 h 131"/>
                    <a:gd name="T46" fmla="*/ 193 w 195"/>
                    <a:gd name="T47" fmla="*/ 45 h 131"/>
                    <a:gd name="T48" fmla="*/ 195 w 195"/>
                    <a:gd name="T49" fmla="*/ 38 h 131"/>
                    <a:gd name="T50" fmla="*/ 195 w 195"/>
                    <a:gd name="T51" fmla="*/ 30 h 131"/>
                    <a:gd name="T52" fmla="*/ 194 w 195"/>
                    <a:gd name="T53" fmla="*/ 24 h 131"/>
                    <a:gd name="T54" fmla="*/ 191 w 195"/>
                    <a:gd name="T55" fmla="*/ 14 h 131"/>
                    <a:gd name="T56" fmla="*/ 184 w 195"/>
                    <a:gd name="T57" fmla="*/ 7 h 131"/>
                    <a:gd name="T58" fmla="*/ 178 w 195"/>
                    <a:gd name="T59" fmla="*/ 3 h 131"/>
                    <a:gd name="T60" fmla="*/ 179 w 195"/>
                    <a:gd name="T61" fmla="*/ 12 h 131"/>
                    <a:gd name="T62" fmla="*/ 185 w 195"/>
                    <a:gd name="T63" fmla="*/ 18 h 131"/>
                    <a:gd name="T64" fmla="*/ 191 w 195"/>
                    <a:gd name="T65" fmla="*/ 29 h 131"/>
                    <a:gd name="T66" fmla="*/ 192 w 195"/>
                    <a:gd name="T67" fmla="*/ 36 h 131"/>
                    <a:gd name="T68" fmla="*/ 189 w 195"/>
                    <a:gd name="T69" fmla="*/ 43 h 131"/>
                    <a:gd name="T70" fmla="*/ 181 w 195"/>
                    <a:gd name="T71" fmla="*/ 50 h 131"/>
                    <a:gd name="T72" fmla="*/ 174 w 195"/>
                    <a:gd name="T73" fmla="*/ 54 h 131"/>
                    <a:gd name="T74" fmla="*/ 165 w 195"/>
                    <a:gd name="T75" fmla="*/ 56 h 131"/>
                    <a:gd name="T76" fmla="*/ 159 w 195"/>
                    <a:gd name="T77" fmla="*/ 61 h 131"/>
                    <a:gd name="T78" fmla="*/ 150 w 195"/>
                    <a:gd name="T79" fmla="*/ 68 h 131"/>
                    <a:gd name="T80" fmla="*/ 141 w 195"/>
                    <a:gd name="T81" fmla="*/ 74 h 131"/>
                    <a:gd name="T82" fmla="*/ 136 w 195"/>
                    <a:gd name="T83" fmla="*/ 77 h 131"/>
                    <a:gd name="T84" fmla="*/ 129 w 195"/>
                    <a:gd name="T85" fmla="*/ 80 h 131"/>
                    <a:gd name="T86" fmla="*/ 122 w 195"/>
                    <a:gd name="T87" fmla="*/ 83 h 131"/>
                    <a:gd name="T88" fmla="*/ 116 w 195"/>
                    <a:gd name="T89" fmla="*/ 85 h 131"/>
                    <a:gd name="T90" fmla="*/ 111 w 195"/>
                    <a:gd name="T91" fmla="*/ 91 h 131"/>
                    <a:gd name="T92" fmla="*/ 105 w 195"/>
                    <a:gd name="T93" fmla="*/ 101 h 131"/>
                    <a:gd name="T94" fmla="*/ 95 w 195"/>
                    <a:gd name="T95" fmla="*/ 111 h 131"/>
                    <a:gd name="T96" fmla="*/ 85 w 195"/>
                    <a:gd name="T97" fmla="*/ 120 h 131"/>
                    <a:gd name="T98" fmla="*/ 75 w 195"/>
                    <a:gd name="T99" fmla="*/ 126 h 131"/>
                    <a:gd name="T100" fmla="*/ 67 w 195"/>
                    <a:gd name="T101" fmla="*/ 127 h 131"/>
                    <a:gd name="T102" fmla="*/ 61 w 195"/>
                    <a:gd name="T103" fmla="*/ 125 h 131"/>
                    <a:gd name="T104" fmla="*/ 55 w 195"/>
                    <a:gd name="T105" fmla="*/ 122 h 131"/>
                    <a:gd name="T106" fmla="*/ 49 w 195"/>
                    <a:gd name="T107" fmla="*/ 119 h 131"/>
                    <a:gd name="T108" fmla="*/ 43 w 195"/>
                    <a:gd name="T109" fmla="*/ 115 h 131"/>
                    <a:gd name="T110" fmla="*/ 34 w 195"/>
                    <a:gd name="T111" fmla="*/ 107 h 131"/>
                    <a:gd name="T112" fmla="*/ 28 w 195"/>
                    <a:gd name="T113" fmla="*/ 103 h 131"/>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95"/>
                    <a:gd name="T172" fmla="*/ 0 h 131"/>
                    <a:gd name="T173" fmla="*/ 195 w 195"/>
                    <a:gd name="T174" fmla="*/ 131 h 131"/>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95" h="131">
                      <a:moveTo>
                        <a:pt x="0" y="116"/>
                      </a:moveTo>
                      <a:lnTo>
                        <a:pt x="0" y="116"/>
                      </a:lnTo>
                      <a:lnTo>
                        <a:pt x="1" y="117"/>
                      </a:lnTo>
                      <a:lnTo>
                        <a:pt x="2" y="118"/>
                      </a:lnTo>
                      <a:lnTo>
                        <a:pt x="3" y="118"/>
                      </a:lnTo>
                      <a:lnTo>
                        <a:pt x="4" y="119"/>
                      </a:lnTo>
                      <a:lnTo>
                        <a:pt x="6" y="120"/>
                      </a:lnTo>
                      <a:lnTo>
                        <a:pt x="7" y="120"/>
                      </a:lnTo>
                      <a:lnTo>
                        <a:pt x="9" y="121"/>
                      </a:lnTo>
                      <a:lnTo>
                        <a:pt x="10" y="121"/>
                      </a:lnTo>
                      <a:lnTo>
                        <a:pt x="11" y="122"/>
                      </a:lnTo>
                      <a:lnTo>
                        <a:pt x="12" y="122"/>
                      </a:lnTo>
                      <a:lnTo>
                        <a:pt x="13" y="123"/>
                      </a:lnTo>
                      <a:lnTo>
                        <a:pt x="14" y="123"/>
                      </a:lnTo>
                      <a:lnTo>
                        <a:pt x="15" y="124"/>
                      </a:lnTo>
                      <a:lnTo>
                        <a:pt x="17" y="124"/>
                      </a:lnTo>
                      <a:lnTo>
                        <a:pt x="18" y="124"/>
                      </a:lnTo>
                      <a:lnTo>
                        <a:pt x="19" y="125"/>
                      </a:lnTo>
                      <a:lnTo>
                        <a:pt x="20" y="125"/>
                      </a:lnTo>
                      <a:lnTo>
                        <a:pt x="22" y="126"/>
                      </a:lnTo>
                      <a:lnTo>
                        <a:pt x="23" y="126"/>
                      </a:lnTo>
                      <a:lnTo>
                        <a:pt x="24" y="127"/>
                      </a:lnTo>
                      <a:lnTo>
                        <a:pt x="26" y="127"/>
                      </a:lnTo>
                      <a:lnTo>
                        <a:pt x="27" y="127"/>
                      </a:lnTo>
                      <a:lnTo>
                        <a:pt x="28" y="128"/>
                      </a:lnTo>
                      <a:lnTo>
                        <a:pt x="30" y="128"/>
                      </a:lnTo>
                      <a:lnTo>
                        <a:pt x="31" y="128"/>
                      </a:lnTo>
                      <a:lnTo>
                        <a:pt x="33" y="129"/>
                      </a:lnTo>
                      <a:lnTo>
                        <a:pt x="35" y="129"/>
                      </a:lnTo>
                      <a:lnTo>
                        <a:pt x="36" y="130"/>
                      </a:lnTo>
                      <a:lnTo>
                        <a:pt x="38" y="130"/>
                      </a:lnTo>
                      <a:lnTo>
                        <a:pt x="39" y="130"/>
                      </a:lnTo>
                      <a:lnTo>
                        <a:pt x="41" y="130"/>
                      </a:lnTo>
                      <a:lnTo>
                        <a:pt x="42" y="130"/>
                      </a:lnTo>
                      <a:lnTo>
                        <a:pt x="44" y="130"/>
                      </a:lnTo>
                      <a:lnTo>
                        <a:pt x="46" y="131"/>
                      </a:lnTo>
                      <a:lnTo>
                        <a:pt x="48" y="131"/>
                      </a:lnTo>
                      <a:lnTo>
                        <a:pt x="49" y="131"/>
                      </a:lnTo>
                      <a:lnTo>
                        <a:pt x="51" y="131"/>
                      </a:lnTo>
                      <a:lnTo>
                        <a:pt x="53" y="131"/>
                      </a:lnTo>
                      <a:lnTo>
                        <a:pt x="54" y="131"/>
                      </a:lnTo>
                      <a:lnTo>
                        <a:pt x="56" y="131"/>
                      </a:lnTo>
                      <a:lnTo>
                        <a:pt x="58" y="131"/>
                      </a:lnTo>
                      <a:lnTo>
                        <a:pt x="60" y="131"/>
                      </a:lnTo>
                      <a:lnTo>
                        <a:pt x="62" y="131"/>
                      </a:lnTo>
                      <a:lnTo>
                        <a:pt x="64" y="131"/>
                      </a:lnTo>
                      <a:lnTo>
                        <a:pt x="66" y="131"/>
                      </a:lnTo>
                      <a:lnTo>
                        <a:pt x="67" y="130"/>
                      </a:lnTo>
                      <a:lnTo>
                        <a:pt x="69" y="130"/>
                      </a:lnTo>
                      <a:lnTo>
                        <a:pt x="71" y="130"/>
                      </a:lnTo>
                      <a:lnTo>
                        <a:pt x="73" y="130"/>
                      </a:lnTo>
                      <a:lnTo>
                        <a:pt x="75" y="129"/>
                      </a:lnTo>
                      <a:lnTo>
                        <a:pt x="77" y="129"/>
                      </a:lnTo>
                      <a:lnTo>
                        <a:pt x="79" y="128"/>
                      </a:lnTo>
                      <a:lnTo>
                        <a:pt x="80" y="128"/>
                      </a:lnTo>
                      <a:lnTo>
                        <a:pt x="82" y="127"/>
                      </a:lnTo>
                      <a:lnTo>
                        <a:pt x="84" y="127"/>
                      </a:lnTo>
                      <a:lnTo>
                        <a:pt x="86" y="126"/>
                      </a:lnTo>
                      <a:lnTo>
                        <a:pt x="87" y="125"/>
                      </a:lnTo>
                      <a:lnTo>
                        <a:pt x="89" y="125"/>
                      </a:lnTo>
                      <a:lnTo>
                        <a:pt x="90" y="124"/>
                      </a:lnTo>
                      <a:lnTo>
                        <a:pt x="92" y="124"/>
                      </a:lnTo>
                      <a:lnTo>
                        <a:pt x="93" y="123"/>
                      </a:lnTo>
                      <a:lnTo>
                        <a:pt x="95" y="122"/>
                      </a:lnTo>
                      <a:lnTo>
                        <a:pt x="96" y="121"/>
                      </a:lnTo>
                      <a:lnTo>
                        <a:pt x="97" y="121"/>
                      </a:lnTo>
                      <a:lnTo>
                        <a:pt x="99" y="120"/>
                      </a:lnTo>
                      <a:lnTo>
                        <a:pt x="100" y="119"/>
                      </a:lnTo>
                      <a:lnTo>
                        <a:pt x="101" y="119"/>
                      </a:lnTo>
                      <a:lnTo>
                        <a:pt x="103" y="117"/>
                      </a:lnTo>
                      <a:lnTo>
                        <a:pt x="105" y="116"/>
                      </a:lnTo>
                      <a:lnTo>
                        <a:pt x="106" y="115"/>
                      </a:lnTo>
                      <a:lnTo>
                        <a:pt x="107" y="114"/>
                      </a:lnTo>
                      <a:lnTo>
                        <a:pt x="108" y="113"/>
                      </a:lnTo>
                      <a:lnTo>
                        <a:pt x="109" y="112"/>
                      </a:lnTo>
                      <a:lnTo>
                        <a:pt x="110" y="111"/>
                      </a:lnTo>
                      <a:lnTo>
                        <a:pt x="111" y="110"/>
                      </a:lnTo>
                      <a:lnTo>
                        <a:pt x="113" y="108"/>
                      </a:lnTo>
                      <a:lnTo>
                        <a:pt x="115" y="106"/>
                      </a:lnTo>
                      <a:lnTo>
                        <a:pt x="117" y="104"/>
                      </a:lnTo>
                      <a:lnTo>
                        <a:pt x="118" y="102"/>
                      </a:lnTo>
                      <a:lnTo>
                        <a:pt x="120" y="100"/>
                      </a:lnTo>
                      <a:lnTo>
                        <a:pt x="121" y="98"/>
                      </a:lnTo>
                      <a:lnTo>
                        <a:pt x="123" y="97"/>
                      </a:lnTo>
                      <a:lnTo>
                        <a:pt x="124" y="95"/>
                      </a:lnTo>
                      <a:lnTo>
                        <a:pt x="126" y="93"/>
                      </a:lnTo>
                      <a:lnTo>
                        <a:pt x="127" y="92"/>
                      </a:lnTo>
                      <a:lnTo>
                        <a:pt x="129" y="90"/>
                      </a:lnTo>
                      <a:lnTo>
                        <a:pt x="130" y="88"/>
                      </a:lnTo>
                      <a:lnTo>
                        <a:pt x="132" y="87"/>
                      </a:lnTo>
                      <a:lnTo>
                        <a:pt x="133" y="86"/>
                      </a:lnTo>
                      <a:lnTo>
                        <a:pt x="135" y="85"/>
                      </a:lnTo>
                      <a:lnTo>
                        <a:pt x="137" y="84"/>
                      </a:lnTo>
                      <a:lnTo>
                        <a:pt x="138" y="83"/>
                      </a:lnTo>
                      <a:lnTo>
                        <a:pt x="139" y="82"/>
                      </a:lnTo>
                      <a:lnTo>
                        <a:pt x="140" y="81"/>
                      </a:lnTo>
                      <a:lnTo>
                        <a:pt x="141" y="81"/>
                      </a:lnTo>
                      <a:lnTo>
                        <a:pt x="142" y="81"/>
                      </a:lnTo>
                      <a:lnTo>
                        <a:pt x="143" y="81"/>
                      </a:lnTo>
                      <a:lnTo>
                        <a:pt x="144" y="80"/>
                      </a:lnTo>
                      <a:lnTo>
                        <a:pt x="145" y="80"/>
                      </a:lnTo>
                      <a:lnTo>
                        <a:pt x="146" y="79"/>
                      </a:lnTo>
                      <a:lnTo>
                        <a:pt x="147" y="79"/>
                      </a:lnTo>
                      <a:lnTo>
                        <a:pt x="148" y="78"/>
                      </a:lnTo>
                      <a:lnTo>
                        <a:pt x="149" y="78"/>
                      </a:lnTo>
                      <a:lnTo>
                        <a:pt x="150" y="78"/>
                      </a:lnTo>
                      <a:lnTo>
                        <a:pt x="151" y="78"/>
                      </a:lnTo>
                      <a:lnTo>
                        <a:pt x="152" y="77"/>
                      </a:lnTo>
                      <a:lnTo>
                        <a:pt x="153" y="77"/>
                      </a:lnTo>
                      <a:lnTo>
                        <a:pt x="155" y="76"/>
                      </a:lnTo>
                      <a:lnTo>
                        <a:pt x="157" y="75"/>
                      </a:lnTo>
                      <a:lnTo>
                        <a:pt x="158" y="75"/>
                      </a:lnTo>
                      <a:lnTo>
                        <a:pt x="159" y="75"/>
                      </a:lnTo>
                      <a:lnTo>
                        <a:pt x="160" y="74"/>
                      </a:lnTo>
                      <a:lnTo>
                        <a:pt x="161" y="74"/>
                      </a:lnTo>
                      <a:lnTo>
                        <a:pt x="162" y="73"/>
                      </a:lnTo>
                      <a:lnTo>
                        <a:pt x="163" y="73"/>
                      </a:lnTo>
                      <a:lnTo>
                        <a:pt x="164" y="72"/>
                      </a:lnTo>
                      <a:lnTo>
                        <a:pt x="165" y="72"/>
                      </a:lnTo>
                      <a:lnTo>
                        <a:pt x="166" y="71"/>
                      </a:lnTo>
                      <a:lnTo>
                        <a:pt x="167" y="71"/>
                      </a:lnTo>
                      <a:lnTo>
                        <a:pt x="168" y="70"/>
                      </a:lnTo>
                      <a:lnTo>
                        <a:pt x="169" y="69"/>
                      </a:lnTo>
                      <a:lnTo>
                        <a:pt x="170" y="69"/>
                      </a:lnTo>
                      <a:lnTo>
                        <a:pt x="171" y="69"/>
                      </a:lnTo>
                      <a:lnTo>
                        <a:pt x="172" y="68"/>
                      </a:lnTo>
                      <a:lnTo>
                        <a:pt x="173" y="67"/>
                      </a:lnTo>
                      <a:lnTo>
                        <a:pt x="174" y="67"/>
                      </a:lnTo>
                      <a:lnTo>
                        <a:pt x="175" y="67"/>
                      </a:lnTo>
                      <a:lnTo>
                        <a:pt x="177" y="65"/>
                      </a:lnTo>
                      <a:lnTo>
                        <a:pt x="179" y="64"/>
                      </a:lnTo>
                      <a:lnTo>
                        <a:pt x="181" y="62"/>
                      </a:lnTo>
                      <a:lnTo>
                        <a:pt x="182" y="61"/>
                      </a:lnTo>
                      <a:lnTo>
                        <a:pt x="184" y="59"/>
                      </a:lnTo>
                      <a:lnTo>
                        <a:pt x="185" y="57"/>
                      </a:lnTo>
                      <a:lnTo>
                        <a:pt x="187" y="55"/>
                      </a:lnTo>
                      <a:lnTo>
                        <a:pt x="188" y="54"/>
                      </a:lnTo>
                      <a:lnTo>
                        <a:pt x="189" y="52"/>
                      </a:lnTo>
                      <a:lnTo>
                        <a:pt x="191" y="50"/>
                      </a:lnTo>
                      <a:lnTo>
                        <a:pt x="192" y="48"/>
                      </a:lnTo>
                      <a:lnTo>
                        <a:pt x="193" y="46"/>
                      </a:lnTo>
                      <a:lnTo>
                        <a:pt x="193" y="45"/>
                      </a:lnTo>
                      <a:lnTo>
                        <a:pt x="193" y="44"/>
                      </a:lnTo>
                      <a:lnTo>
                        <a:pt x="194" y="42"/>
                      </a:lnTo>
                      <a:lnTo>
                        <a:pt x="194" y="41"/>
                      </a:lnTo>
                      <a:lnTo>
                        <a:pt x="194" y="40"/>
                      </a:lnTo>
                      <a:lnTo>
                        <a:pt x="195" y="39"/>
                      </a:lnTo>
                      <a:lnTo>
                        <a:pt x="195" y="38"/>
                      </a:lnTo>
                      <a:lnTo>
                        <a:pt x="195" y="37"/>
                      </a:lnTo>
                      <a:lnTo>
                        <a:pt x="195" y="35"/>
                      </a:lnTo>
                      <a:lnTo>
                        <a:pt x="195" y="34"/>
                      </a:lnTo>
                      <a:lnTo>
                        <a:pt x="195" y="33"/>
                      </a:lnTo>
                      <a:lnTo>
                        <a:pt x="195" y="32"/>
                      </a:lnTo>
                      <a:lnTo>
                        <a:pt x="195" y="30"/>
                      </a:lnTo>
                      <a:lnTo>
                        <a:pt x="195" y="29"/>
                      </a:lnTo>
                      <a:lnTo>
                        <a:pt x="195" y="28"/>
                      </a:lnTo>
                      <a:lnTo>
                        <a:pt x="195" y="27"/>
                      </a:lnTo>
                      <a:lnTo>
                        <a:pt x="195" y="26"/>
                      </a:lnTo>
                      <a:lnTo>
                        <a:pt x="194" y="25"/>
                      </a:lnTo>
                      <a:lnTo>
                        <a:pt x="194" y="24"/>
                      </a:lnTo>
                      <a:lnTo>
                        <a:pt x="194" y="23"/>
                      </a:lnTo>
                      <a:lnTo>
                        <a:pt x="194" y="21"/>
                      </a:lnTo>
                      <a:lnTo>
                        <a:pt x="193" y="19"/>
                      </a:lnTo>
                      <a:lnTo>
                        <a:pt x="192" y="18"/>
                      </a:lnTo>
                      <a:lnTo>
                        <a:pt x="191" y="16"/>
                      </a:lnTo>
                      <a:lnTo>
                        <a:pt x="191" y="14"/>
                      </a:lnTo>
                      <a:lnTo>
                        <a:pt x="189" y="13"/>
                      </a:lnTo>
                      <a:lnTo>
                        <a:pt x="189" y="12"/>
                      </a:lnTo>
                      <a:lnTo>
                        <a:pt x="188" y="10"/>
                      </a:lnTo>
                      <a:lnTo>
                        <a:pt x="187" y="9"/>
                      </a:lnTo>
                      <a:lnTo>
                        <a:pt x="186" y="8"/>
                      </a:lnTo>
                      <a:lnTo>
                        <a:pt x="184" y="7"/>
                      </a:lnTo>
                      <a:lnTo>
                        <a:pt x="183" y="6"/>
                      </a:lnTo>
                      <a:lnTo>
                        <a:pt x="183" y="5"/>
                      </a:lnTo>
                      <a:lnTo>
                        <a:pt x="181" y="4"/>
                      </a:lnTo>
                      <a:lnTo>
                        <a:pt x="180" y="3"/>
                      </a:lnTo>
                      <a:lnTo>
                        <a:pt x="179" y="3"/>
                      </a:lnTo>
                      <a:lnTo>
                        <a:pt x="178" y="3"/>
                      </a:lnTo>
                      <a:lnTo>
                        <a:pt x="178" y="2"/>
                      </a:lnTo>
                      <a:lnTo>
                        <a:pt x="176" y="1"/>
                      </a:lnTo>
                      <a:lnTo>
                        <a:pt x="175" y="0"/>
                      </a:lnTo>
                      <a:lnTo>
                        <a:pt x="174" y="0"/>
                      </a:lnTo>
                      <a:lnTo>
                        <a:pt x="179" y="12"/>
                      </a:lnTo>
                      <a:lnTo>
                        <a:pt x="180" y="13"/>
                      </a:lnTo>
                      <a:lnTo>
                        <a:pt x="181" y="13"/>
                      </a:lnTo>
                      <a:lnTo>
                        <a:pt x="181" y="15"/>
                      </a:lnTo>
                      <a:lnTo>
                        <a:pt x="183" y="15"/>
                      </a:lnTo>
                      <a:lnTo>
                        <a:pt x="184" y="17"/>
                      </a:lnTo>
                      <a:lnTo>
                        <a:pt x="185" y="18"/>
                      </a:lnTo>
                      <a:lnTo>
                        <a:pt x="187" y="20"/>
                      </a:lnTo>
                      <a:lnTo>
                        <a:pt x="188" y="22"/>
                      </a:lnTo>
                      <a:lnTo>
                        <a:pt x="189" y="24"/>
                      </a:lnTo>
                      <a:lnTo>
                        <a:pt x="190" y="26"/>
                      </a:lnTo>
                      <a:lnTo>
                        <a:pt x="191" y="28"/>
                      </a:lnTo>
                      <a:lnTo>
                        <a:pt x="191" y="29"/>
                      </a:lnTo>
                      <a:lnTo>
                        <a:pt x="192" y="30"/>
                      </a:lnTo>
                      <a:lnTo>
                        <a:pt x="192" y="31"/>
                      </a:lnTo>
                      <a:lnTo>
                        <a:pt x="192" y="32"/>
                      </a:lnTo>
                      <a:lnTo>
                        <a:pt x="192" y="33"/>
                      </a:lnTo>
                      <a:lnTo>
                        <a:pt x="192" y="35"/>
                      </a:lnTo>
                      <a:lnTo>
                        <a:pt x="192" y="36"/>
                      </a:lnTo>
                      <a:lnTo>
                        <a:pt x="192" y="37"/>
                      </a:lnTo>
                      <a:lnTo>
                        <a:pt x="192" y="38"/>
                      </a:lnTo>
                      <a:lnTo>
                        <a:pt x="191" y="39"/>
                      </a:lnTo>
                      <a:lnTo>
                        <a:pt x="191" y="40"/>
                      </a:lnTo>
                      <a:lnTo>
                        <a:pt x="191" y="41"/>
                      </a:lnTo>
                      <a:lnTo>
                        <a:pt x="189" y="43"/>
                      </a:lnTo>
                      <a:lnTo>
                        <a:pt x="189" y="44"/>
                      </a:lnTo>
                      <a:lnTo>
                        <a:pt x="187" y="46"/>
                      </a:lnTo>
                      <a:lnTo>
                        <a:pt x="186" y="47"/>
                      </a:lnTo>
                      <a:lnTo>
                        <a:pt x="184" y="49"/>
                      </a:lnTo>
                      <a:lnTo>
                        <a:pt x="183" y="50"/>
                      </a:lnTo>
                      <a:lnTo>
                        <a:pt x="181" y="50"/>
                      </a:lnTo>
                      <a:lnTo>
                        <a:pt x="181" y="51"/>
                      </a:lnTo>
                      <a:lnTo>
                        <a:pt x="180" y="51"/>
                      </a:lnTo>
                      <a:lnTo>
                        <a:pt x="179" y="52"/>
                      </a:lnTo>
                      <a:lnTo>
                        <a:pt x="177" y="52"/>
                      </a:lnTo>
                      <a:lnTo>
                        <a:pt x="175" y="53"/>
                      </a:lnTo>
                      <a:lnTo>
                        <a:pt x="174" y="54"/>
                      </a:lnTo>
                      <a:lnTo>
                        <a:pt x="173" y="54"/>
                      </a:lnTo>
                      <a:lnTo>
                        <a:pt x="172" y="55"/>
                      </a:lnTo>
                      <a:lnTo>
                        <a:pt x="171" y="55"/>
                      </a:lnTo>
                      <a:lnTo>
                        <a:pt x="169" y="55"/>
                      </a:lnTo>
                      <a:lnTo>
                        <a:pt x="167" y="56"/>
                      </a:lnTo>
                      <a:lnTo>
                        <a:pt x="165" y="56"/>
                      </a:lnTo>
                      <a:lnTo>
                        <a:pt x="164" y="57"/>
                      </a:lnTo>
                      <a:lnTo>
                        <a:pt x="162" y="58"/>
                      </a:lnTo>
                      <a:lnTo>
                        <a:pt x="161" y="60"/>
                      </a:lnTo>
                      <a:lnTo>
                        <a:pt x="160" y="60"/>
                      </a:lnTo>
                      <a:lnTo>
                        <a:pt x="159" y="61"/>
                      </a:lnTo>
                      <a:lnTo>
                        <a:pt x="157" y="62"/>
                      </a:lnTo>
                      <a:lnTo>
                        <a:pt x="156" y="64"/>
                      </a:lnTo>
                      <a:lnTo>
                        <a:pt x="155" y="64"/>
                      </a:lnTo>
                      <a:lnTo>
                        <a:pt x="153" y="66"/>
                      </a:lnTo>
                      <a:lnTo>
                        <a:pt x="152" y="67"/>
                      </a:lnTo>
                      <a:lnTo>
                        <a:pt x="150" y="68"/>
                      </a:lnTo>
                      <a:lnTo>
                        <a:pt x="149" y="69"/>
                      </a:lnTo>
                      <a:lnTo>
                        <a:pt x="147" y="70"/>
                      </a:lnTo>
                      <a:lnTo>
                        <a:pt x="145" y="72"/>
                      </a:lnTo>
                      <a:lnTo>
                        <a:pt x="143" y="72"/>
                      </a:lnTo>
                      <a:lnTo>
                        <a:pt x="142" y="73"/>
                      </a:lnTo>
                      <a:lnTo>
                        <a:pt x="141" y="74"/>
                      </a:lnTo>
                      <a:lnTo>
                        <a:pt x="140" y="74"/>
                      </a:lnTo>
                      <a:lnTo>
                        <a:pt x="139" y="75"/>
                      </a:lnTo>
                      <a:lnTo>
                        <a:pt x="137" y="76"/>
                      </a:lnTo>
                      <a:lnTo>
                        <a:pt x="136" y="76"/>
                      </a:lnTo>
                      <a:lnTo>
                        <a:pt x="136" y="77"/>
                      </a:lnTo>
                      <a:lnTo>
                        <a:pt x="134" y="78"/>
                      </a:lnTo>
                      <a:lnTo>
                        <a:pt x="133" y="78"/>
                      </a:lnTo>
                      <a:lnTo>
                        <a:pt x="132" y="78"/>
                      </a:lnTo>
                      <a:lnTo>
                        <a:pt x="131" y="79"/>
                      </a:lnTo>
                      <a:lnTo>
                        <a:pt x="130" y="79"/>
                      </a:lnTo>
                      <a:lnTo>
                        <a:pt x="129" y="80"/>
                      </a:lnTo>
                      <a:lnTo>
                        <a:pt x="127" y="81"/>
                      </a:lnTo>
                      <a:lnTo>
                        <a:pt x="125" y="81"/>
                      </a:lnTo>
                      <a:lnTo>
                        <a:pt x="124" y="82"/>
                      </a:lnTo>
                      <a:lnTo>
                        <a:pt x="123" y="82"/>
                      </a:lnTo>
                      <a:lnTo>
                        <a:pt x="122" y="83"/>
                      </a:lnTo>
                      <a:lnTo>
                        <a:pt x="121" y="83"/>
                      </a:lnTo>
                      <a:lnTo>
                        <a:pt x="119" y="83"/>
                      </a:lnTo>
                      <a:lnTo>
                        <a:pt x="118" y="84"/>
                      </a:lnTo>
                      <a:lnTo>
                        <a:pt x="117" y="84"/>
                      </a:lnTo>
                      <a:lnTo>
                        <a:pt x="116" y="85"/>
                      </a:lnTo>
                      <a:lnTo>
                        <a:pt x="116" y="86"/>
                      </a:lnTo>
                      <a:lnTo>
                        <a:pt x="115" y="87"/>
                      </a:lnTo>
                      <a:lnTo>
                        <a:pt x="114" y="88"/>
                      </a:lnTo>
                      <a:lnTo>
                        <a:pt x="114" y="89"/>
                      </a:lnTo>
                      <a:lnTo>
                        <a:pt x="113" y="90"/>
                      </a:lnTo>
                      <a:lnTo>
                        <a:pt x="111" y="91"/>
                      </a:lnTo>
                      <a:lnTo>
                        <a:pt x="111" y="93"/>
                      </a:lnTo>
                      <a:lnTo>
                        <a:pt x="110" y="94"/>
                      </a:lnTo>
                      <a:lnTo>
                        <a:pt x="108" y="96"/>
                      </a:lnTo>
                      <a:lnTo>
                        <a:pt x="107" y="97"/>
                      </a:lnTo>
                      <a:lnTo>
                        <a:pt x="106" y="99"/>
                      </a:lnTo>
                      <a:lnTo>
                        <a:pt x="105" y="101"/>
                      </a:lnTo>
                      <a:lnTo>
                        <a:pt x="103" y="102"/>
                      </a:lnTo>
                      <a:lnTo>
                        <a:pt x="101" y="104"/>
                      </a:lnTo>
                      <a:lnTo>
                        <a:pt x="100" y="106"/>
                      </a:lnTo>
                      <a:lnTo>
                        <a:pt x="98" y="108"/>
                      </a:lnTo>
                      <a:lnTo>
                        <a:pt x="96" y="109"/>
                      </a:lnTo>
                      <a:lnTo>
                        <a:pt x="95" y="111"/>
                      </a:lnTo>
                      <a:lnTo>
                        <a:pt x="93" y="113"/>
                      </a:lnTo>
                      <a:lnTo>
                        <a:pt x="92" y="115"/>
                      </a:lnTo>
                      <a:lnTo>
                        <a:pt x="90" y="116"/>
                      </a:lnTo>
                      <a:lnTo>
                        <a:pt x="88" y="117"/>
                      </a:lnTo>
                      <a:lnTo>
                        <a:pt x="87" y="119"/>
                      </a:lnTo>
                      <a:lnTo>
                        <a:pt x="85" y="120"/>
                      </a:lnTo>
                      <a:lnTo>
                        <a:pt x="83" y="121"/>
                      </a:lnTo>
                      <a:lnTo>
                        <a:pt x="82" y="123"/>
                      </a:lnTo>
                      <a:lnTo>
                        <a:pt x="80" y="124"/>
                      </a:lnTo>
                      <a:lnTo>
                        <a:pt x="79" y="125"/>
                      </a:lnTo>
                      <a:lnTo>
                        <a:pt x="77" y="126"/>
                      </a:lnTo>
                      <a:lnTo>
                        <a:pt x="75" y="126"/>
                      </a:lnTo>
                      <a:lnTo>
                        <a:pt x="73" y="127"/>
                      </a:lnTo>
                      <a:lnTo>
                        <a:pt x="71" y="127"/>
                      </a:lnTo>
                      <a:lnTo>
                        <a:pt x="70" y="127"/>
                      </a:lnTo>
                      <a:lnTo>
                        <a:pt x="69" y="127"/>
                      </a:lnTo>
                      <a:lnTo>
                        <a:pt x="68" y="127"/>
                      </a:lnTo>
                      <a:lnTo>
                        <a:pt x="67" y="127"/>
                      </a:lnTo>
                      <a:lnTo>
                        <a:pt x="66" y="126"/>
                      </a:lnTo>
                      <a:lnTo>
                        <a:pt x="65" y="126"/>
                      </a:lnTo>
                      <a:lnTo>
                        <a:pt x="64" y="126"/>
                      </a:lnTo>
                      <a:lnTo>
                        <a:pt x="63" y="126"/>
                      </a:lnTo>
                      <a:lnTo>
                        <a:pt x="62" y="125"/>
                      </a:lnTo>
                      <a:lnTo>
                        <a:pt x="61" y="125"/>
                      </a:lnTo>
                      <a:lnTo>
                        <a:pt x="60" y="124"/>
                      </a:lnTo>
                      <a:lnTo>
                        <a:pt x="59" y="124"/>
                      </a:lnTo>
                      <a:lnTo>
                        <a:pt x="58" y="124"/>
                      </a:lnTo>
                      <a:lnTo>
                        <a:pt x="57" y="123"/>
                      </a:lnTo>
                      <a:lnTo>
                        <a:pt x="56" y="123"/>
                      </a:lnTo>
                      <a:lnTo>
                        <a:pt x="55" y="122"/>
                      </a:lnTo>
                      <a:lnTo>
                        <a:pt x="54" y="122"/>
                      </a:lnTo>
                      <a:lnTo>
                        <a:pt x="53" y="121"/>
                      </a:lnTo>
                      <a:lnTo>
                        <a:pt x="52" y="121"/>
                      </a:lnTo>
                      <a:lnTo>
                        <a:pt x="51" y="120"/>
                      </a:lnTo>
                      <a:lnTo>
                        <a:pt x="50" y="119"/>
                      </a:lnTo>
                      <a:lnTo>
                        <a:pt x="49" y="119"/>
                      </a:lnTo>
                      <a:lnTo>
                        <a:pt x="48" y="118"/>
                      </a:lnTo>
                      <a:lnTo>
                        <a:pt x="47" y="118"/>
                      </a:lnTo>
                      <a:lnTo>
                        <a:pt x="46" y="117"/>
                      </a:lnTo>
                      <a:lnTo>
                        <a:pt x="45" y="116"/>
                      </a:lnTo>
                      <a:lnTo>
                        <a:pt x="44" y="116"/>
                      </a:lnTo>
                      <a:lnTo>
                        <a:pt x="43" y="115"/>
                      </a:lnTo>
                      <a:lnTo>
                        <a:pt x="41" y="113"/>
                      </a:lnTo>
                      <a:lnTo>
                        <a:pt x="39" y="112"/>
                      </a:lnTo>
                      <a:lnTo>
                        <a:pt x="38" y="111"/>
                      </a:lnTo>
                      <a:lnTo>
                        <a:pt x="36" y="110"/>
                      </a:lnTo>
                      <a:lnTo>
                        <a:pt x="35" y="108"/>
                      </a:lnTo>
                      <a:lnTo>
                        <a:pt x="34" y="107"/>
                      </a:lnTo>
                      <a:lnTo>
                        <a:pt x="32" y="106"/>
                      </a:lnTo>
                      <a:lnTo>
                        <a:pt x="31" y="105"/>
                      </a:lnTo>
                      <a:lnTo>
                        <a:pt x="30" y="104"/>
                      </a:lnTo>
                      <a:lnTo>
                        <a:pt x="28" y="103"/>
                      </a:lnTo>
                      <a:lnTo>
                        <a:pt x="0" y="116"/>
                      </a:lnTo>
                      <a:close/>
                    </a:path>
                  </a:pathLst>
                </a:custGeom>
                <a:solidFill>
                  <a:srgbClr val="EBFAB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216" name="Freeform 542"/>
                <p:cNvSpPr>
                  <a:spLocks/>
                </p:cNvSpPr>
                <p:nvPr/>
              </p:nvSpPr>
              <p:spPr bwMode="auto">
                <a:xfrm>
                  <a:off x="4494" y="2313"/>
                  <a:ext cx="15" cy="21"/>
                </a:xfrm>
                <a:custGeom>
                  <a:avLst/>
                  <a:gdLst>
                    <a:gd name="T0" fmla="*/ 3 w 15"/>
                    <a:gd name="T1" fmla="*/ 6 h 21"/>
                    <a:gd name="T2" fmla="*/ 0 w 15"/>
                    <a:gd name="T3" fmla="*/ 21 h 21"/>
                    <a:gd name="T4" fmla="*/ 0 w 15"/>
                    <a:gd name="T5" fmla="*/ 20 h 21"/>
                    <a:gd name="T6" fmla="*/ 2 w 15"/>
                    <a:gd name="T7" fmla="*/ 18 h 21"/>
                    <a:gd name="T8" fmla="*/ 3 w 15"/>
                    <a:gd name="T9" fmla="*/ 18 h 21"/>
                    <a:gd name="T10" fmla="*/ 4 w 15"/>
                    <a:gd name="T11" fmla="*/ 17 h 21"/>
                    <a:gd name="T12" fmla="*/ 5 w 15"/>
                    <a:gd name="T13" fmla="*/ 16 h 21"/>
                    <a:gd name="T14" fmla="*/ 6 w 15"/>
                    <a:gd name="T15" fmla="*/ 16 h 21"/>
                    <a:gd name="T16" fmla="*/ 6 w 15"/>
                    <a:gd name="T17" fmla="*/ 15 h 21"/>
                    <a:gd name="T18" fmla="*/ 8 w 15"/>
                    <a:gd name="T19" fmla="*/ 15 h 21"/>
                    <a:gd name="T20" fmla="*/ 8 w 15"/>
                    <a:gd name="T21" fmla="*/ 15 h 21"/>
                    <a:gd name="T22" fmla="*/ 10 w 15"/>
                    <a:gd name="T23" fmla="*/ 15 h 21"/>
                    <a:gd name="T24" fmla="*/ 10 w 15"/>
                    <a:gd name="T25" fmla="*/ 15 h 21"/>
                    <a:gd name="T26" fmla="*/ 11 w 15"/>
                    <a:gd name="T27" fmla="*/ 15 h 21"/>
                    <a:gd name="T28" fmla="*/ 11 w 15"/>
                    <a:gd name="T29" fmla="*/ 15 h 21"/>
                    <a:gd name="T30" fmla="*/ 12 w 15"/>
                    <a:gd name="T31" fmla="*/ 15 h 21"/>
                    <a:gd name="T32" fmla="*/ 13 w 15"/>
                    <a:gd name="T33" fmla="*/ 15 h 21"/>
                    <a:gd name="T34" fmla="*/ 13 w 15"/>
                    <a:gd name="T35" fmla="*/ 15 h 21"/>
                    <a:gd name="T36" fmla="*/ 15 w 15"/>
                    <a:gd name="T37" fmla="*/ 0 h 21"/>
                    <a:gd name="T38" fmla="*/ 8 w 15"/>
                    <a:gd name="T39" fmla="*/ 3 h 21"/>
                    <a:gd name="T40" fmla="*/ 3 w 15"/>
                    <a:gd name="T41" fmla="*/ 6 h 21"/>
                    <a:gd name="T42" fmla="*/ 3 w 15"/>
                    <a:gd name="T43" fmla="*/ 6 h 2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5"/>
                    <a:gd name="T67" fmla="*/ 0 h 21"/>
                    <a:gd name="T68" fmla="*/ 15 w 15"/>
                    <a:gd name="T69" fmla="*/ 21 h 21"/>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5" h="21">
                      <a:moveTo>
                        <a:pt x="3" y="6"/>
                      </a:moveTo>
                      <a:lnTo>
                        <a:pt x="0" y="21"/>
                      </a:lnTo>
                      <a:lnTo>
                        <a:pt x="0" y="20"/>
                      </a:lnTo>
                      <a:lnTo>
                        <a:pt x="2" y="18"/>
                      </a:lnTo>
                      <a:lnTo>
                        <a:pt x="3" y="18"/>
                      </a:lnTo>
                      <a:lnTo>
                        <a:pt x="4" y="17"/>
                      </a:lnTo>
                      <a:lnTo>
                        <a:pt x="5" y="16"/>
                      </a:lnTo>
                      <a:lnTo>
                        <a:pt x="6" y="16"/>
                      </a:lnTo>
                      <a:lnTo>
                        <a:pt x="6" y="15"/>
                      </a:lnTo>
                      <a:lnTo>
                        <a:pt x="8" y="15"/>
                      </a:lnTo>
                      <a:lnTo>
                        <a:pt x="10" y="15"/>
                      </a:lnTo>
                      <a:lnTo>
                        <a:pt x="11" y="15"/>
                      </a:lnTo>
                      <a:lnTo>
                        <a:pt x="12" y="15"/>
                      </a:lnTo>
                      <a:lnTo>
                        <a:pt x="13" y="15"/>
                      </a:lnTo>
                      <a:lnTo>
                        <a:pt x="15" y="0"/>
                      </a:lnTo>
                      <a:lnTo>
                        <a:pt x="8" y="3"/>
                      </a:lnTo>
                      <a:lnTo>
                        <a:pt x="3" y="6"/>
                      </a:lnTo>
                      <a:close/>
                    </a:path>
                  </a:pathLst>
                </a:custGeom>
                <a:solidFill>
                  <a:srgbClr val="F5FAE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217" name="Freeform 543"/>
                <p:cNvSpPr>
                  <a:spLocks/>
                </p:cNvSpPr>
                <p:nvPr/>
              </p:nvSpPr>
              <p:spPr bwMode="auto">
                <a:xfrm>
                  <a:off x="4429" y="2064"/>
                  <a:ext cx="262" cy="471"/>
                </a:xfrm>
                <a:custGeom>
                  <a:avLst/>
                  <a:gdLst>
                    <a:gd name="T0" fmla="*/ 0 w 262"/>
                    <a:gd name="T1" fmla="*/ 471 h 471"/>
                    <a:gd name="T2" fmla="*/ 66 w 262"/>
                    <a:gd name="T3" fmla="*/ 438 h 471"/>
                    <a:gd name="T4" fmla="*/ 41 w 262"/>
                    <a:gd name="T5" fmla="*/ 352 h 471"/>
                    <a:gd name="T6" fmla="*/ 40 w 262"/>
                    <a:gd name="T7" fmla="*/ 348 h 471"/>
                    <a:gd name="T8" fmla="*/ 39 w 262"/>
                    <a:gd name="T9" fmla="*/ 344 h 471"/>
                    <a:gd name="T10" fmla="*/ 37 w 262"/>
                    <a:gd name="T11" fmla="*/ 339 h 471"/>
                    <a:gd name="T12" fmla="*/ 36 w 262"/>
                    <a:gd name="T13" fmla="*/ 333 h 471"/>
                    <a:gd name="T14" fmla="*/ 35 w 262"/>
                    <a:gd name="T15" fmla="*/ 326 h 471"/>
                    <a:gd name="T16" fmla="*/ 34 w 262"/>
                    <a:gd name="T17" fmla="*/ 319 h 471"/>
                    <a:gd name="T18" fmla="*/ 33 w 262"/>
                    <a:gd name="T19" fmla="*/ 311 h 471"/>
                    <a:gd name="T20" fmla="*/ 32 w 262"/>
                    <a:gd name="T21" fmla="*/ 302 h 471"/>
                    <a:gd name="T22" fmla="*/ 33 w 262"/>
                    <a:gd name="T23" fmla="*/ 294 h 471"/>
                    <a:gd name="T24" fmla="*/ 33 w 262"/>
                    <a:gd name="T25" fmla="*/ 284 h 471"/>
                    <a:gd name="T26" fmla="*/ 34 w 262"/>
                    <a:gd name="T27" fmla="*/ 275 h 471"/>
                    <a:gd name="T28" fmla="*/ 36 w 262"/>
                    <a:gd name="T29" fmla="*/ 264 h 471"/>
                    <a:gd name="T30" fmla="*/ 39 w 262"/>
                    <a:gd name="T31" fmla="*/ 255 h 471"/>
                    <a:gd name="T32" fmla="*/ 42 w 262"/>
                    <a:gd name="T33" fmla="*/ 245 h 471"/>
                    <a:gd name="T34" fmla="*/ 47 w 262"/>
                    <a:gd name="T35" fmla="*/ 235 h 471"/>
                    <a:gd name="T36" fmla="*/ 52 w 262"/>
                    <a:gd name="T37" fmla="*/ 226 h 471"/>
                    <a:gd name="T38" fmla="*/ 59 w 262"/>
                    <a:gd name="T39" fmla="*/ 217 h 471"/>
                    <a:gd name="T40" fmla="*/ 68 w 262"/>
                    <a:gd name="T41" fmla="*/ 208 h 471"/>
                    <a:gd name="T42" fmla="*/ 77 w 262"/>
                    <a:gd name="T43" fmla="*/ 201 h 471"/>
                    <a:gd name="T44" fmla="*/ 81 w 262"/>
                    <a:gd name="T45" fmla="*/ 180 h 471"/>
                    <a:gd name="T46" fmla="*/ 81 w 262"/>
                    <a:gd name="T47" fmla="*/ 178 h 471"/>
                    <a:gd name="T48" fmla="*/ 85 w 262"/>
                    <a:gd name="T49" fmla="*/ 173 h 471"/>
                    <a:gd name="T50" fmla="*/ 87 w 262"/>
                    <a:gd name="T51" fmla="*/ 169 h 471"/>
                    <a:gd name="T52" fmla="*/ 90 w 262"/>
                    <a:gd name="T53" fmla="*/ 166 h 471"/>
                    <a:gd name="T54" fmla="*/ 94 w 262"/>
                    <a:gd name="T55" fmla="*/ 161 h 471"/>
                    <a:gd name="T56" fmla="*/ 98 w 262"/>
                    <a:gd name="T57" fmla="*/ 157 h 471"/>
                    <a:gd name="T58" fmla="*/ 103 w 262"/>
                    <a:gd name="T59" fmla="*/ 152 h 471"/>
                    <a:gd name="T60" fmla="*/ 109 w 262"/>
                    <a:gd name="T61" fmla="*/ 148 h 471"/>
                    <a:gd name="T62" fmla="*/ 115 w 262"/>
                    <a:gd name="T63" fmla="*/ 143 h 471"/>
                    <a:gd name="T64" fmla="*/ 123 w 262"/>
                    <a:gd name="T65" fmla="*/ 139 h 471"/>
                    <a:gd name="T66" fmla="*/ 131 w 262"/>
                    <a:gd name="T67" fmla="*/ 134 h 471"/>
                    <a:gd name="T68" fmla="*/ 140 w 262"/>
                    <a:gd name="T69" fmla="*/ 131 h 471"/>
                    <a:gd name="T70" fmla="*/ 150 w 262"/>
                    <a:gd name="T71" fmla="*/ 128 h 471"/>
                    <a:gd name="T72" fmla="*/ 161 w 262"/>
                    <a:gd name="T73" fmla="*/ 125 h 471"/>
                    <a:gd name="T74" fmla="*/ 172 w 262"/>
                    <a:gd name="T75" fmla="*/ 123 h 471"/>
                    <a:gd name="T76" fmla="*/ 184 w 262"/>
                    <a:gd name="T77" fmla="*/ 122 h 471"/>
                    <a:gd name="T78" fmla="*/ 198 w 262"/>
                    <a:gd name="T79" fmla="*/ 122 h 471"/>
                    <a:gd name="T80" fmla="*/ 212 w 262"/>
                    <a:gd name="T81" fmla="*/ 123 h 471"/>
                    <a:gd name="T82" fmla="*/ 228 w 262"/>
                    <a:gd name="T83" fmla="*/ 124 h 471"/>
                    <a:gd name="T84" fmla="*/ 239 w 262"/>
                    <a:gd name="T85" fmla="*/ 148 h 471"/>
                    <a:gd name="T86" fmla="*/ 231 w 262"/>
                    <a:gd name="T87" fmla="*/ 0 h 47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62"/>
                    <a:gd name="T133" fmla="*/ 0 h 471"/>
                    <a:gd name="T134" fmla="*/ 262 w 262"/>
                    <a:gd name="T135" fmla="*/ 471 h 47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62" h="471">
                      <a:moveTo>
                        <a:pt x="231" y="0"/>
                      </a:moveTo>
                      <a:lnTo>
                        <a:pt x="0" y="0"/>
                      </a:lnTo>
                      <a:lnTo>
                        <a:pt x="0" y="471"/>
                      </a:lnTo>
                      <a:lnTo>
                        <a:pt x="262" y="471"/>
                      </a:lnTo>
                      <a:lnTo>
                        <a:pt x="234" y="457"/>
                      </a:lnTo>
                      <a:lnTo>
                        <a:pt x="66" y="438"/>
                      </a:lnTo>
                      <a:lnTo>
                        <a:pt x="76" y="377"/>
                      </a:lnTo>
                      <a:lnTo>
                        <a:pt x="42" y="352"/>
                      </a:lnTo>
                      <a:lnTo>
                        <a:pt x="41" y="352"/>
                      </a:lnTo>
                      <a:lnTo>
                        <a:pt x="41" y="351"/>
                      </a:lnTo>
                      <a:lnTo>
                        <a:pt x="40" y="349"/>
                      </a:lnTo>
                      <a:lnTo>
                        <a:pt x="40" y="348"/>
                      </a:lnTo>
                      <a:lnTo>
                        <a:pt x="39" y="346"/>
                      </a:lnTo>
                      <a:lnTo>
                        <a:pt x="39" y="345"/>
                      </a:lnTo>
                      <a:lnTo>
                        <a:pt x="39" y="344"/>
                      </a:lnTo>
                      <a:lnTo>
                        <a:pt x="39" y="342"/>
                      </a:lnTo>
                      <a:lnTo>
                        <a:pt x="38" y="340"/>
                      </a:lnTo>
                      <a:lnTo>
                        <a:pt x="37" y="339"/>
                      </a:lnTo>
                      <a:lnTo>
                        <a:pt x="37" y="337"/>
                      </a:lnTo>
                      <a:lnTo>
                        <a:pt x="37" y="335"/>
                      </a:lnTo>
                      <a:lnTo>
                        <a:pt x="36" y="333"/>
                      </a:lnTo>
                      <a:lnTo>
                        <a:pt x="36" y="331"/>
                      </a:lnTo>
                      <a:lnTo>
                        <a:pt x="35" y="328"/>
                      </a:lnTo>
                      <a:lnTo>
                        <a:pt x="35" y="326"/>
                      </a:lnTo>
                      <a:lnTo>
                        <a:pt x="34" y="324"/>
                      </a:lnTo>
                      <a:lnTo>
                        <a:pt x="34" y="322"/>
                      </a:lnTo>
                      <a:lnTo>
                        <a:pt x="34" y="319"/>
                      </a:lnTo>
                      <a:lnTo>
                        <a:pt x="34" y="316"/>
                      </a:lnTo>
                      <a:lnTo>
                        <a:pt x="33" y="314"/>
                      </a:lnTo>
                      <a:lnTo>
                        <a:pt x="33" y="311"/>
                      </a:lnTo>
                      <a:lnTo>
                        <a:pt x="33" y="308"/>
                      </a:lnTo>
                      <a:lnTo>
                        <a:pt x="33" y="305"/>
                      </a:lnTo>
                      <a:lnTo>
                        <a:pt x="32" y="302"/>
                      </a:lnTo>
                      <a:lnTo>
                        <a:pt x="32" y="299"/>
                      </a:lnTo>
                      <a:lnTo>
                        <a:pt x="32" y="296"/>
                      </a:lnTo>
                      <a:lnTo>
                        <a:pt x="33" y="294"/>
                      </a:lnTo>
                      <a:lnTo>
                        <a:pt x="33" y="290"/>
                      </a:lnTo>
                      <a:lnTo>
                        <a:pt x="33" y="287"/>
                      </a:lnTo>
                      <a:lnTo>
                        <a:pt x="33" y="284"/>
                      </a:lnTo>
                      <a:lnTo>
                        <a:pt x="33" y="281"/>
                      </a:lnTo>
                      <a:lnTo>
                        <a:pt x="34" y="278"/>
                      </a:lnTo>
                      <a:lnTo>
                        <a:pt x="34" y="275"/>
                      </a:lnTo>
                      <a:lnTo>
                        <a:pt x="35" y="271"/>
                      </a:lnTo>
                      <a:lnTo>
                        <a:pt x="35" y="268"/>
                      </a:lnTo>
                      <a:lnTo>
                        <a:pt x="36" y="264"/>
                      </a:lnTo>
                      <a:lnTo>
                        <a:pt x="37" y="261"/>
                      </a:lnTo>
                      <a:lnTo>
                        <a:pt x="37" y="258"/>
                      </a:lnTo>
                      <a:lnTo>
                        <a:pt x="39" y="255"/>
                      </a:lnTo>
                      <a:lnTo>
                        <a:pt x="40" y="252"/>
                      </a:lnTo>
                      <a:lnTo>
                        <a:pt x="41" y="249"/>
                      </a:lnTo>
                      <a:lnTo>
                        <a:pt x="42" y="245"/>
                      </a:lnTo>
                      <a:lnTo>
                        <a:pt x="44" y="242"/>
                      </a:lnTo>
                      <a:lnTo>
                        <a:pt x="45" y="239"/>
                      </a:lnTo>
                      <a:lnTo>
                        <a:pt x="47" y="235"/>
                      </a:lnTo>
                      <a:lnTo>
                        <a:pt x="49" y="233"/>
                      </a:lnTo>
                      <a:lnTo>
                        <a:pt x="50" y="229"/>
                      </a:lnTo>
                      <a:lnTo>
                        <a:pt x="52" y="226"/>
                      </a:lnTo>
                      <a:lnTo>
                        <a:pt x="55" y="223"/>
                      </a:lnTo>
                      <a:lnTo>
                        <a:pt x="57" y="220"/>
                      </a:lnTo>
                      <a:lnTo>
                        <a:pt x="59" y="217"/>
                      </a:lnTo>
                      <a:lnTo>
                        <a:pt x="62" y="214"/>
                      </a:lnTo>
                      <a:lnTo>
                        <a:pt x="65" y="211"/>
                      </a:lnTo>
                      <a:lnTo>
                        <a:pt x="68" y="208"/>
                      </a:lnTo>
                      <a:lnTo>
                        <a:pt x="71" y="206"/>
                      </a:lnTo>
                      <a:lnTo>
                        <a:pt x="74" y="203"/>
                      </a:lnTo>
                      <a:lnTo>
                        <a:pt x="77" y="201"/>
                      </a:lnTo>
                      <a:lnTo>
                        <a:pt x="81" y="198"/>
                      </a:lnTo>
                      <a:lnTo>
                        <a:pt x="85" y="195"/>
                      </a:lnTo>
                      <a:lnTo>
                        <a:pt x="81" y="180"/>
                      </a:lnTo>
                      <a:lnTo>
                        <a:pt x="81" y="179"/>
                      </a:lnTo>
                      <a:lnTo>
                        <a:pt x="81" y="178"/>
                      </a:lnTo>
                      <a:lnTo>
                        <a:pt x="83" y="176"/>
                      </a:lnTo>
                      <a:lnTo>
                        <a:pt x="83" y="175"/>
                      </a:lnTo>
                      <a:lnTo>
                        <a:pt x="85" y="173"/>
                      </a:lnTo>
                      <a:lnTo>
                        <a:pt x="85" y="172"/>
                      </a:lnTo>
                      <a:lnTo>
                        <a:pt x="86" y="170"/>
                      </a:lnTo>
                      <a:lnTo>
                        <a:pt x="87" y="169"/>
                      </a:lnTo>
                      <a:lnTo>
                        <a:pt x="88" y="168"/>
                      </a:lnTo>
                      <a:lnTo>
                        <a:pt x="89" y="167"/>
                      </a:lnTo>
                      <a:lnTo>
                        <a:pt x="90" y="166"/>
                      </a:lnTo>
                      <a:lnTo>
                        <a:pt x="91" y="164"/>
                      </a:lnTo>
                      <a:lnTo>
                        <a:pt x="93" y="163"/>
                      </a:lnTo>
                      <a:lnTo>
                        <a:pt x="94" y="161"/>
                      </a:lnTo>
                      <a:lnTo>
                        <a:pt x="95" y="160"/>
                      </a:lnTo>
                      <a:lnTo>
                        <a:pt x="97" y="158"/>
                      </a:lnTo>
                      <a:lnTo>
                        <a:pt x="98" y="157"/>
                      </a:lnTo>
                      <a:lnTo>
                        <a:pt x="100" y="155"/>
                      </a:lnTo>
                      <a:lnTo>
                        <a:pt x="101" y="154"/>
                      </a:lnTo>
                      <a:lnTo>
                        <a:pt x="103" y="152"/>
                      </a:lnTo>
                      <a:lnTo>
                        <a:pt x="105" y="151"/>
                      </a:lnTo>
                      <a:lnTo>
                        <a:pt x="107" y="149"/>
                      </a:lnTo>
                      <a:lnTo>
                        <a:pt x="109" y="148"/>
                      </a:lnTo>
                      <a:lnTo>
                        <a:pt x="111" y="146"/>
                      </a:lnTo>
                      <a:lnTo>
                        <a:pt x="113" y="145"/>
                      </a:lnTo>
                      <a:lnTo>
                        <a:pt x="115" y="143"/>
                      </a:lnTo>
                      <a:lnTo>
                        <a:pt x="118" y="142"/>
                      </a:lnTo>
                      <a:lnTo>
                        <a:pt x="120" y="140"/>
                      </a:lnTo>
                      <a:lnTo>
                        <a:pt x="123" y="139"/>
                      </a:lnTo>
                      <a:lnTo>
                        <a:pt x="125" y="137"/>
                      </a:lnTo>
                      <a:lnTo>
                        <a:pt x="128" y="136"/>
                      </a:lnTo>
                      <a:lnTo>
                        <a:pt x="131" y="134"/>
                      </a:lnTo>
                      <a:lnTo>
                        <a:pt x="134" y="133"/>
                      </a:lnTo>
                      <a:lnTo>
                        <a:pt x="137" y="132"/>
                      </a:lnTo>
                      <a:lnTo>
                        <a:pt x="140" y="131"/>
                      </a:lnTo>
                      <a:lnTo>
                        <a:pt x="143" y="130"/>
                      </a:lnTo>
                      <a:lnTo>
                        <a:pt x="146" y="129"/>
                      </a:lnTo>
                      <a:lnTo>
                        <a:pt x="150" y="128"/>
                      </a:lnTo>
                      <a:lnTo>
                        <a:pt x="153" y="127"/>
                      </a:lnTo>
                      <a:lnTo>
                        <a:pt x="157" y="126"/>
                      </a:lnTo>
                      <a:lnTo>
                        <a:pt x="161" y="125"/>
                      </a:lnTo>
                      <a:lnTo>
                        <a:pt x="164" y="124"/>
                      </a:lnTo>
                      <a:lnTo>
                        <a:pt x="168" y="124"/>
                      </a:lnTo>
                      <a:lnTo>
                        <a:pt x="172" y="123"/>
                      </a:lnTo>
                      <a:lnTo>
                        <a:pt x="176" y="123"/>
                      </a:lnTo>
                      <a:lnTo>
                        <a:pt x="180" y="122"/>
                      </a:lnTo>
                      <a:lnTo>
                        <a:pt x="184" y="122"/>
                      </a:lnTo>
                      <a:lnTo>
                        <a:pt x="189" y="122"/>
                      </a:lnTo>
                      <a:lnTo>
                        <a:pt x="194" y="122"/>
                      </a:lnTo>
                      <a:lnTo>
                        <a:pt x="198" y="122"/>
                      </a:lnTo>
                      <a:lnTo>
                        <a:pt x="203" y="122"/>
                      </a:lnTo>
                      <a:lnTo>
                        <a:pt x="207" y="122"/>
                      </a:lnTo>
                      <a:lnTo>
                        <a:pt x="212" y="123"/>
                      </a:lnTo>
                      <a:lnTo>
                        <a:pt x="218" y="123"/>
                      </a:lnTo>
                      <a:lnTo>
                        <a:pt x="223" y="124"/>
                      </a:lnTo>
                      <a:lnTo>
                        <a:pt x="228" y="124"/>
                      </a:lnTo>
                      <a:lnTo>
                        <a:pt x="234" y="126"/>
                      </a:lnTo>
                      <a:lnTo>
                        <a:pt x="242" y="129"/>
                      </a:lnTo>
                      <a:lnTo>
                        <a:pt x="239" y="148"/>
                      </a:lnTo>
                      <a:lnTo>
                        <a:pt x="251" y="147"/>
                      </a:lnTo>
                      <a:lnTo>
                        <a:pt x="231" y="0"/>
                      </a:lnTo>
                      <a:close/>
                    </a:path>
                  </a:pathLst>
                </a:custGeom>
                <a:solidFill>
                  <a:srgbClr val="E0F7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218" name="Freeform 544"/>
                <p:cNvSpPr>
                  <a:spLocks/>
                </p:cNvSpPr>
                <p:nvPr/>
              </p:nvSpPr>
              <p:spPr bwMode="auto">
                <a:xfrm>
                  <a:off x="4769" y="2058"/>
                  <a:ext cx="162" cy="473"/>
                </a:xfrm>
                <a:custGeom>
                  <a:avLst/>
                  <a:gdLst>
                    <a:gd name="T0" fmla="*/ 36 w 162"/>
                    <a:gd name="T1" fmla="*/ 210 h 473"/>
                    <a:gd name="T2" fmla="*/ 37 w 162"/>
                    <a:gd name="T3" fmla="*/ 210 h 473"/>
                    <a:gd name="T4" fmla="*/ 39 w 162"/>
                    <a:gd name="T5" fmla="*/ 210 h 473"/>
                    <a:gd name="T6" fmla="*/ 41 w 162"/>
                    <a:gd name="T7" fmla="*/ 210 h 473"/>
                    <a:gd name="T8" fmla="*/ 43 w 162"/>
                    <a:gd name="T9" fmla="*/ 210 h 473"/>
                    <a:gd name="T10" fmla="*/ 45 w 162"/>
                    <a:gd name="T11" fmla="*/ 210 h 473"/>
                    <a:gd name="T12" fmla="*/ 47 w 162"/>
                    <a:gd name="T13" fmla="*/ 210 h 473"/>
                    <a:gd name="T14" fmla="*/ 49 w 162"/>
                    <a:gd name="T15" fmla="*/ 210 h 473"/>
                    <a:gd name="T16" fmla="*/ 52 w 162"/>
                    <a:gd name="T17" fmla="*/ 211 h 473"/>
                    <a:gd name="T18" fmla="*/ 54 w 162"/>
                    <a:gd name="T19" fmla="*/ 211 h 473"/>
                    <a:gd name="T20" fmla="*/ 56 w 162"/>
                    <a:gd name="T21" fmla="*/ 211 h 473"/>
                    <a:gd name="T22" fmla="*/ 59 w 162"/>
                    <a:gd name="T23" fmla="*/ 212 h 473"/>
                    <a:gd name="T24" fmla="*/ 61 w 162"/>
                    <a:gd name="T25" fmla="*/ 213 h 473"/>
                    <a:gd name="T26" fmla="*/ 64 w 162"/>
                    <a:gd name="T27" fmla="*/ 213 h 473"/>
                    <a:gd name="T28" fmla="*/ 66 w 162"/>
                    <a:gd name="T29" fmla="*/ 215 h 473"/>
                    <a:gd name="T30" fmla="*/ 69 w 162"/>
                    <a:gd name="T31" fmla="*/ 216 h 473"/>
                    <a:gd name="T32" fmla="*/ 71 w 162"/>
                    <a:gd name="T33" fmla="*/ 217 h 473"/>
                    <a:gd name="T34" fmla="*/ 73 w 162"/>
                    <a:gd name="T35" fmla="*/ 218 h 473"/>
                    <a:gd name="T36" fmla="*/ 75 w 162"/>
                    <a:gd name="T37" fmla="*/ 220 h 473"/>
                    <a:gd name="T38" fmla="*/ 77 w 162"/>
                    <a:gd name="T39" fmla="*/ 222 h 473"/>
                    <a:gd name="T40" fmla="*/ 80 w 162"/>
                    <a:gd name="T41" fmla="*/ 224 h 473"/>
                    <a:gd name="T42" fmla="*/ 81 w 162"/>
                    <a:gd name="T43" fmla="*/ 227 h 473"/>
                    <a:gd name="T44" fmla="*/ 83 w 162"/>
                    <a:gd name="T45" fmla="*/ 229 h 473"/>
                    <a:gd name="T46" fmla="*/ 84 w 162"/>
                    <a:gd name="T47" fmla="*/ 232 h 473"/>
                    <a:gd name="T48" fmla="*/ 85 w 162"/>
                    <a:gd name="T49" fmla="*/ 235 h 473"/>
                    <a:gd name="T50" fmla="*/ 87 w 162"/>
                    <a:gd name="T51" fmla="*/ 239 h 473"/>
                    <a:gd name="T52" fmla="*/ 87 w 162"/>
                    <a:gd name="T53" fmla="*/ 242 h 473"/>
                    <a:gd name="T54" fmla="*/ 88 w 162"/>
                    <a:gd name="T55" fmla="*/ 246 h 473"/>
                    <a:gd name="T56" fmla="*/ 88 w 162"/>
                    <a:gd name="T57" fmla="*/ 250 h 473"/>
                    <a:gd name="T58" fmla="*/ 80 w 162"/>
                    <a:gd name="T59" fmla="*/ 287 h 473"/>
                    <a:gd name="T60" fmla="*/ 82 w 162"/>
                    <a:gd name="T61" fmla="*/ 289 h 473"/>
                    <a:gd name="T62" fmla="*/ 84 w 162"/>
                    <a:gd name="T63" fmla="*/ 292 h 473"/>
                    <a:gd name="T64" fmla="*/ 85 w 162"/>
                    <a:gd name="T65" fmla="*/ 294 h 473"/>
                    <a:gd name="T66" fmla="*/ 87 w 162"/>
                    <a:gd name="T67" fmla="*/ 296 h 473"/>
                    <a:gd name="T68" fmla="*/ 88 w 162"/>
                    <a:gd name="T69" fmla="*/ 299 h 473"/>
                    <a:gd name="T70" fmla="*/ 90 w 162"/>
                    <a:gd name="T71" fmla="*/ 302 h 473"/>
                    <a:gd name="T72" fmla="*/ 91 w 162"/>
                    <a:gd name="T73" fmla="*/ 305 h 473"/>
                    <a:gd name="T74" fmla="*/ 93 w 162"/>
                    <a:gd name="T75" fmla="*/ 308 h 473"/>
                    <a:gd name="T76" fmla="*/ 94 w 162"/>
                    <a:gd name="T77" fmla="*/ 311 h 473"/>
                    <a:gd name="T78" fmla="*/ 95 w 162"/>
                    <a:gd name="T79" fmla="*/ 314 h 473"/>
                    <a:gd name="T80" fmla="*/ 97 w 162"/>
                    <a:gd name="T81" fmla="*/ 318 h 473"/>
                    <a:gd name="T82" fmla="*/ 98 w 162"/>
                    <a:gd name="T83" fmla="*/ 322 h 473"/>
                    <a:gd name="T84" fmla="*/ 99 w 162"/>
                    <a:gd name="T85" fmla="*/ 326 h 473"/>
                    <a:gd name="T86" fmla="*/ 100 w 162"/>
                    <a:gd name="T87" fmla="*/ 330 h 473"/>
                    <a:gd name="T88" fmla="*/ 100 w 162"/>
                    <a:gd name="T89" fmla="*/ 334 h 473"/>
                    <a:gd name="T90" fmla="*/ 100 w 162"/>
                    <a:gd name="T91" fmla="*/ 339 h 473"/>
                    <a:gd name="T92" fmla="*/ 100 w 162"/>
                    <a:gd name="T93" fmla="*/ 343 h 473"/>
                    <a:gd name="T94" fmla="*/ 100 w 162"/>
                    <a:gd name="T95" fmla="*/ 348 h 473"/>
                    <a:gd name="T96" fmla="*/ 100 w 162"/>
                    <a:gd name="T97" fmla="*/ 352 h 473"/>
                    <a:gd name="T98" fmla="*/ 98 w 162"/>
                    <a:gd name="T99" fmla="*/ 357 h 473"/>
                    <a:gd name="T100" fmla="*/ 97 w 162"/>
                    <a:gd name="T101" fmla="*/ 362 h 473"/>
                    <a:gd name="T102" fmla="*/ 95 w 162"/>
                    <a:gd name="T103" fmla="*/ 366 h 473"/>
                    <a:gd name="T104" fmla="*/ 93 w 162"/>
                    <a:gd name="T105" fmla="*/ 371 h 473"/>
                    <a:gd name="T106" fmla="*/ 90 w 162"/>
                    <a:gd name="T107" fmla="*/ 376 h 473"/>
                    <a:gd name="T108" fmla="*/ 87 w 162"/>
                    <a:gd name="T109" fmla="*/ 381 h 473"/>
                    <a:gd name="T110" fmla="*/ 83 w 162"/>
                    <a:gd name="T111" fmla="*/ 386 h 473"/>
                    <a:gd name="T112" fmla="*/ 78 w 162"/>
                    <a:gd name="T113" fmla="*/ 390 h 473"/>
                    <a:gd name="T114" fmla="*/ 73 w 162"/>
                    <a:gd name="T115" fmla="*/ 395 h 473"/>
                    <a:gd name="T116" fmla="*/ 63 w 162"/>
                    <a:gd name="T117" fmla="*/ 437 h 473"/>
                    <a:gd name="T118" fmla="*/ 0 w 162"/>
                    <a:gd name="T119" fmla="*/ 473 h 473"/>
                    <a:gd name="T120" fmla="*/ 162 w 162"/>
                    <a:gd name="T121" fmla="*/ 0 h 473"/>
                    <a:gd name="T122" fmla="*/ 51 w 162"/>
                    <a:gd name="T123" fmla="*/ 0 h 47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62"/>
                    <a:gd name="T187" fmla="*/ 0 h 473"/>
                    <a:gd name="T188" fmla="*/ 162 w 162"/>
                    <a:gd name="T189" fmla="*/ 473 h 473"/>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62" h="473">
                      <a:moveTo>
                        <a:pt x="51" y="0"/>
                      </a:moveTo>
                      <a:lnTo>
                        <a:pt x="36" y="210"/>
                      </a:lnTo>
                      <a:lnTo>
                        <a:pt x="37" y="210"/>
                      </a:lnTo>
                      <a:lnTo>
                        <a:pt x="38" y="210"/>
                      </a:lnTo>
                      <a:lnTo>
                        <a:pt x="39" y="210"/>
                      </a:lnTo>
                      <a:lnTo>
                        <a:pt x="40" y="210"/>
                      </a:lnTo>
                      <a:lnTo>
                        <a:pt x="41" y="210"/>
                      </a:lnTo>
                      <a:lnTo>
                        <a:pt x="42" y="210"/>
                      </a:lnTo>
                      <a:lnTo>
                        <a:pt x="43" y="210"/>
                      </a:lnTo>
                      <a:lnTo>
                        <a:pt x="44" y="210"/>
                      </a:lnTo>
                      <a:lnTo>
                        <a:pt x="45" y="210"/>
                      </a:lnTo>
                      <a:lnTo>
                        <a:pt x="46" y="210"/>
                      </a:lnTo>
                      <a:lnTo>
                        <a:pt x="47" y="210"/>
                      </a:lnTo>
                      <a:lnTo>
                        <a:pt x="48" y="210"/>
                      </a:lnTo>
                      <a:lnTo>
                        <a:pt x="49" y="210"/>
                      </a:lnTo>
                      <a:lnTo>
                        <a:pt x="51" y="210"/>
                      </a:lnTo>
                      <a:lnTo>
                        <a:pt x="52" y="211"/>
                      </a:lnTo>
                      <a:lnTo>
                        <a:pt x="53" y="211"/>
                      </a:lnTo>
                      <a:lnTo>
                        <a:pt x="54" y="211"/>
                      </a:lnTo>
                      <a:lnTo>
                        <a:pt x="55" y="211"/>
                      </a:lnTo>
                      <a:lnTo>
                        <a:pt x="56" y="211"/>
                      </a:lnTo>
                      <a:lnTo>
                        <a:pt x="57" y="212"/>
                      </a:lnTo>
                      <a:lnTo>
                        <a:pt x="59" y="212"/>
                      </a:lnTo>
                      <a:lnTo>
                        <a:pt x="60" y="213"/>
                      </a:lnTo>
                      <a:lnTo>
                        <a:pt x="61" y="213"/>
                      </a:lnTo>
                      <a:lnTo>
                        <a:pt x="62" y="213"/>
                      </a:lnTo>
                      <a:lnTo>
                        <a:pt x="64" y="213"/>
                      </a:lnTo>
                      <a:lnTo>
                        <a:pt x="65" y="214"/>
                      </a:lnTo>
                      <a:lnTo>
                        <a:pt x="66" y="215"/>
                      </a:lnTo>
                      <a:lnTo>
                        <a:pt x="67" y="215"/>
                      </a:lnTo>
                      <a:lnTo>
                        <a:pt x="69" y="216"/>
                      </a:lnTo>
                      <a:lnTo>
                        <a:pt x="70" y="216"/>
                      </a:lnTo>
                      <a:lnTo>
                        <a:pt x="71" y="217"/>
                      </a:lnTo>
                      <a:lnTo>
                        <a:pt x="72" y="218"/>
                      </a:lnTo>
                      <a:lnTo>
                        <a:pt x="73" y="218"/>
                      </a:lnTo>
                      <a:lnTo>
                        <a:pt x="74" y="219"/>
                      </a:lnTo>
                      <a:lnTo>
                        <a:pt x="75" y="220"/>
                      </a:lnTo>
                      <a:lnTo>
                        <a:pt x="77" y="221"/>
                      </a:lnTo>
                      <a:lnTo>
                        <a:pt x="77" y="222"/>
                      </a:lnTo>
                      <a:lnTo>
                        <a:pt x="78" y="223"/>
                      </a:lnTo>
                      <a:lnTo>
                        <a:pt x="80" y="224"/>
                      </a:lnTo>
                      <a:lnTo>
                        <a:pt x="80" y="225"/>
                      </a:lnTo>
                      <a:lnTo>
                        <a:pt x="81" y="227"/>
                      </a:lnTo>
                      <a:lnTo>
                        <a:pt x="82" y="227"/>
                      </a:lnTo>
                      <a:lnTo>
                        <a:pt x="83" y="229"/>
                      </a:lnTo>
                      <a:lnTo>
                        <a:pt x="83" y="230"/>
                      </a:lnTo>
                      <a:lnTo>
                        <a:pt x="84" y="232"/>
                      </a:lnTo>
                      <a:lnTo>
                        <a:pt x="85" y="233"/>
                      </a:lnTo>
                      <a:lnTo>
                        <a:pt x="85" y="235"/>
                      </a:lnTo>
                      <a:lnTo>
                        <a:pt x="86" y="236"/>
                      </a:lnTo>
                      <a:lnTo>
                        <a:pt x="87" y="239"/>
                      </a:lnTo>
                      <a:lnTo>
                        <a:pt x="87" y="240"/>
                      </a:lnTo>
                      <a:lnTo>
                        <a:pt x="87" y="242"/>
                      </a:lnTo>
                      <a:lnTo>
                        <a:pt x="87" y="244"/>
                      </a:lnTo>
                      <a:lnTo>
                        <a:pt x="88" y="246"/>
                      </a:lnTo>
                      <a:lnTo>
                        <a:pt x="88" y="248"/>
                      </a:lnTo>
                      <a:lnTo>
                        <a:pt x="88" y="250"/>
                      </a:lnTo>
                      <a:lnTo>
                        <a:pt x="80" y="287"/>
                      </a:lnTo>
                      <a:lnTo>
                        <a:pt x="81" y="288"/>
                      </a:lnTo>
                      <a:lnTo>
                        <a:pt x="82" y="289"/>
                      </a:lnTo>
                      <a:lnTo>
                        <a:pt x="83" y="291"/>
                      </a:lnTo>
                      <a:lnTo>
                        <a:pt x="84" y="292"/>
                      </a:lnTo>
                      <a:lnTo>
                        <a:pt x="85" y="293"/>
                      </a:lnTo>
                      <a:lnTo>
                        <a:pt x="85" y="294"/>
                      </a:lnTo>
                      <a:lnTo>
                        <a:pt x="86" y="295"/>
                      </a:lnTo>
                      <a:lnTo>
                        <a:pt x="87" y="296"/>
                      </a:lnTo>
                      <a:lnTo>
                        <a:pt x="87" y="298"/>
                      </a:lnTo>
                      <a:lnTo>
                        <a:pt x="88" y="299"/>
                      </a:lnTo>
                      <a:lnTo>
                        <a:pt x="89" y="300"/>
                      </a:lnTo>
                      <a:lnTo>
                        <a:pt x="90" y="302"/>
                      </a:lnTo>
                      <a:lnTo>
                        <a:pt x="90" y="303"/>
                      </a:lnTo>
                      <a:lnTo>
                        <a:pt x="91" y="305"/>
                      </a:lnTo>
                      <a:lnTo>
                        <a:pt x="92" y="306"/>
                      </a:lnTo>
                      <a:lnTo>
                        <a:pt x="93" y="308"/>
                      </a:lnTo>
                      <a:lnTo>
                        <a:pt x="93" y="309"/>
                      </a:lnTo>
                      <a:lnTo>
                        <a:pt x="94" y="311"/>
                      </a:lnTo>
                      <a:lnTo>
                        <a:pt x="95" y="313"/>
                      </a:lnTo>
                      <a:lnTo>
                        <a:pt x="95" y="314"/>
                      </a:lnTo>
                      <a:lnTo>
                        <a:pt x="96" y="316"/>
                      </a:lnTo>
                      <a:lnTo>
                        <a:pt x="97" y="318"/>
                      </a:lnTo>
                      <a:lnTo>
                        <a:pt x="97" y="320"/>
                      </a:lnTo>
                      <a:lnTo>
                        <a:pt x="98" y="322"/>
                      </a:lnTo>
                      <a:lnTo>
                        <a:pt x="98" y="324"/>
                      </a:lnTo>
                      <a:lnTo>
                        <a:pt x="99" y="326"/>
                      </a:lnTo>
                      <a:lnTo>
                        <a:pt x="99" y="328"/>
                      </a:lnTo>
                      <a:lnTo>
                        <a:pt x="100" y="330"/>
                      </a:lnTo>
                      <a:lnTo>
                        <a:pt x="100" y="332"/>
                      </a:lnTo>
                      <a:lnTo>
                        <a:pt x="100" y="334"/>
                      </a:lnTo>
                      <a:lnTo>
                        <a:pt x="100" y="337"/>
                      </a:lnTo>
                      <a:lnTo>
                        <a:pt x="100" y="339"/>
                      </a:lnTo>
                      <a:lnTo>
                        <a:pt x="100" y="341"/>
                      </a:lnTo>
                      <a:lnTo>
                        <a:pt x="100" y="343"/>
                      </a:lnTo>
                      <a:lnTo>
                        <a:pt x="100" y="345"/>
                      </a:lnTo>
                      <a:lnTo>
                        <a:pt x="100" y="348"/>
                      </a:lnTo>
                      <a:lnTo>
                        <a:pt x="100" y="350"/>
                      </a:lnTo>
                      <a:lnTo>
                        <a:pt x="100" y="352"/>
                      </a:lnTo>
                      <a:lnTo>
                        <a:pt x="99" y="354"/>
                      </a:lnTo>
                      <a:lnTo>
                        <a:pt x="98" y="357"/>
                      </a:lnTo>
                      <a:lnTo>
                        <a:pt x="98" y="359"/>
                      </a:lnTo>
                      <a:lnTo>
                        <a:pt x="97" y="362"/>
                      </a:lnTo>
                      <a:lnTo>
                        <a:pt x="96" y="364"/>
                      </a:lnTo>
                      <a:lnTo>
                        <a:pt x="95" y="366"/>
                      </a:lnTo>
                      <a:lnTo>
                        <a:pt x="94" y="368"/>
                      </a:lnTo>
                      <a:lnTo>
                        <a:pt x="93" y="371"/>
                      </a:lnTo>
                      <a:lnTo>
                        <a:pt x="91" y="374"/>
                      </a:lnTo>
                      <a:lnTo>
                        <a:pt x="90" y="376"/>
                      </a:lnTo>
                      <a:lnTo>
                        <a:pt x="88" y="378"/>
                      </a:lnTo>
                      <a:lnTo>
                        <a:pt x="87" y="381"/>
                      </a:lnTo>
                      <a:lnTo>
                        <a:pt x="85" y="383"/>
                      </a:lnTo>
                      <a:lnTo>
                        <a:pt x="83" y="386"/>
                      </a:lnTo>
                      <a:lnTo>
                        <a:pt x="81" y="388"/>
                      </a:lnTo>
                      <a:lnTo>
                        <a:pt x="78" y="390"/>
                      </a:lnTo>
                      <a:lnTo>
                        <a:pt x="76" y="393"/>
                      </a:lnTo>
                      <a:lnTo>
                        <a:pt x="73" y="395"/>
                      </a:lnTo>
                      <a:lnTo>
                        <a:pt x="57" y="406"/>
                      </a:lnTo>
                      <a:lnTo>
                        <a:pt x="63" y="437"/>
                      </a:lnTo>
                      <a:lnTo>
                        <a:pt x="0" y="466"/>
                      </a:lnTo>
                      <a:lnTo>
                        <a:pt x="0" y="473"/>
                      </a:lnTo>
                      <a:lnTo>
                        <a:pt x="162" y="473"/>
                      </a:lnTo>
                      <a:lnTo>
                        <a:pt x="162" y="0"/>
                      </a:lnTo>
                      <a:lnTo>
                        <a:pt x="51" y="0"/>
                      </a:lnTo>
                      <a:close/>
                    </a:path>
                  </a:pathLst>
                </a:custGeom>
                <a:solidFill>
                  <a:srgbClr val="E0F7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219" name="Freeform 545"/>
                <p:cNvSpPr>
                  <a:spLocks/>
                </p:cNvSpPr>
                <p:nvPr/>
              </p:nvSpPr>
              <p:spPr bwMode="auto">
                <a:xfrm>
                  <a:off x="4433" y="2068"/>
                  <a:ext cx="238" cy="462"/>
                </a:xfrm>
                <a:custGeom>
                  <a:avLst/>
                  <a:gdLst>
                    <a:gd name="T0" fmla="*/ 237 w 238"/>
                    <a:gd name="T1" fmla="*/ 118 h 462"/>
                    <a:gd name="T2" fmla="*/ 234 w 238"/>
                    <a:gd name="T3" fmla="*/ 117 h 462"/>
                    <a:gd name="T4" fmla="*/ 231 w 238"/>
                    <a:gd name="T5" fmla="*/ 116 h 462"/>
                    <a:gd name="T6" fmla="*/ 227 w 238"/>
                    <a:gd name="T7" fmla="*/ 116 h 462"/>
                    <a:gd name="T8" fmla="*/ 223 w 238"/>
                    <a:gd name="T9" fmla="*/ 115 h 462"/>
                    <a:gd name="T10" fmla="*/ 218 w 238"/>
                    <a:gd name="T11" fmla="*/ 114 h 462"/>
                    <a:gd name="T12" fmla="*/ 212 w 238"/>
                    <a:gd name="T13" fmla="*/ 113 h 462"/>
                    <a:gd name="T14" fmla="*/ 206 w 238"/>
                    <a:gd name="T15" fmla="*/ 112 h 462"/>
                    <a:gd name="T16" fmla="*/ 198 w 238"/>
                    <a:gd name="T17" fmla="*/ 111 h 462"/>
                    <a:gd name="T18" fmla="*/ 191 w 238"/>
                    <a:gd name="T19" fmla="*/ 111 h 462"/>
                    <a:gd name="T20" fmla="*/ 184 w 238"/>
                    <a:gd name="T21" fmla="*/ 110 h 462"/>
                    <a:gd name="T22" fmla="*/ 176 w 238"/>
                    <a:gd name="T23" fmla="*/ 110 h 462"/>
                    <a:gd name="T24" fmla="*/ 167 w 238"/>
                    <a:gd name="T25" fmla="*/ 110 h 462"/>
                    <a:gd name="T26" fmla="*/ 159 w 238"/>
                    <a:gd name="T27" fmla="*/ 111 h 462"/>
                    <a:gd name="T28" fmla="*/ 150 w 238"/>
                    <a:gd name="T29" fmla="*/ 113 h 462"/>
                    <a:gd name="T30" fmla="*/ 142 w 238"/>
                    <a:gd name="T31" fmla="*/ 114 h 462"/>
                    <a:gd name="T32" fmla="*/ 133 w 238"/>
                    <a:gd name="T33" fmla="*/ 116 h 462"/>
                    <a:gd name="T34" fmla="*/ 124 w 238"/>
                    <a:gd name="T35" fmla="*/ 119 h 462"/>
                    <a:gd name="T36" fmla="*/ 116 w 238"/>
                    <a:gd name="T37" fmla="*/ 122 h 462"/>
                    <a:gd name="T38" fmla="*/ 107 w 238"/>
                    <a:gd name="T39" fmla="*/ 126 h 462"/>
                    <a:gd name="T40" fmla="*/ 69 w 238"/>
                    <a:gd name="T41" fmla="*/ 169 h 462"/>
                    <a:gd name="T42" fmla="*/ 69 w 238"/>
                    <a:gd name="T43" fmla="*/ 186 h 462"/>
                    <a:gd name="T44" fmla="*/ 66 w 238"/>
                    <a:gd name="T45" fmla="*/ 188 h 462"/>
                    <a:gd name="T46" fmla="*/ 62 w 238"/>
                    <a:gd name="T47" fmla="*/ 190 h 462"/>
                    <a:gd name="T48" fmla="*/ 58 w 238"/>
                    <a:gd name="T49" fmla="*/ 192 h 462"/>
                    <a:gd name="T50" fmla="*/ 53 w 238"/>
                    <a:gd name="T51" fmla="*/ 195 h 462"/>
                    <a:gd name="T52" fmla="*/ 49 w 238"/>
                    <a:gd name="T53" fmla="*/ 199 h 462"/>
                    <a:gd name="T54" fmla="*/ 44 w 238"/>
                    <a:gd name="T55" fmla="*/ 204 h 462"/>
                    <a:gd name="T56" fmla="*/ 38 w 238"/>
                    <a:gd name="T57" fmla="*/ 209 h 462"/>
                    <a:gd name="T58" fmla="*/ 34 w 238"/>
                    <a:gd name="T59" fmla="*/ 216 h 462"/>
                    <a:gd name="T60" fmla="*/ 29 w 238"/>
                    <a:gd name="T61" fmla="*/ 223 h 462"/>
                    <a:gd name="T62" fmla="*/ 25 w 238"/>
                    <a:gd name="T63" fmla="*/ 231 h 462"/>
                    <a:gd name="T64" fmla="*/ 21 w 238"/>
                    <a:gd name="T65" fmla="*/ 240 h 462"/>
                    <a:gd name="T66" fmla="*/ 19 w 238"/>
                    <a:gd name="T67" fmla="*/ 251 h 462"/>
                    <a:gd name="T68" fmla="*/ 17 w 238"/>
                    <a:gd name="T69" fmla="*/ 262 h 462"/>
                    <a:gd name="T70" fmla="*/ 16 w 238"/>
                    <a:gd name="T71" fmla="*/ 275 h 462"/>
                    <a:gd name="T72" fmla="*/ 16 w 238"/>
                    <a:gd name="T73" fmla="*/ 288 h 462"/>
                    <a:gd name="T74" fmla="*/ 17 w 238"/>
                    <a:gd name="T75" fmla="*/ 303 h 462"/>
                    <a:gd name="T76" fmla="*/ 21 w 238"/>
                    <a:gd name="T77" fmla="*/ 319 h 462"/>
                    <a:gd name="T78" fmla="*/ 25 w 238"/>
                    <a:gd name="T79" fmla="*/ 337 h 462"/>
                    <a:gd name="T80" fmla="*/ 32 w 238"/>
                    <a:gd name="T81" fmla="*/ 356 h 462"/>
                    <a:gd name="T82" fmla="*/ 49 w 238"/>
                    <a:gd name="T83" fmla="*/ 446 h 462"/>
                    <a:gd name="T84" fmla="*/ 1 w 238"/>
                    <a:gd name="T85" fmla="*/ 461 h 462"/>
                    <a:gd name="T86" fmla="*/ 217 w 238"/>
                    <a:gd name="T87" fmla="*/ 0 h 46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38"/>
                    <a:gd name="T133" fmla="*/ 0 h 462"/>
                    <a:gd name="T134" fmla="*/ 238 w 238"/>
                    <a:gd name="T135" fmla="*/ 462 h 46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38" h="462">
                      <a:moveTo>
                        <a:pt x="217" y="0"/>
                      </a:moveTo>
                      <a:lnTo>
                        <a:pt x="238" y="119"/>
                      </a:lnTo>
                      <a:lnTo>
                        <a:pt x="237" y="118"/>
                      </a:lnTo>
                      <a:lnTo>
                        <a:pt x="235" y="118"/>
                      </a:lnTo>
                      <a:lnTo>
                        <a:pt x="234" y="117"/>
                      </a:lnTo>
                      <a:lnTo>
                        <a:pt x="233" y="117"/>
                      </a:lnTo>
                      <a:lnTo>
                        <a:pt x="232" y="117"/>
                      </a:lnTo>
                      <a:lnTo>
                        <a:pt x="231" y="116"/>
                      </a:lnTo>
                      <a:lnTo>
                        <a:pt x="230" y="116"/>
                      </a:lnTo>
                      <a:lnTo>
                        <a:pt x="229" y="116"/>
                      </a:lnTo>
                      <a:lnTo>
                        <a:pt x="227" y="116"/>
                      </a:lnTo>
                      <a:lnTo>
                        <a:pt x="226" y="116"/>
                      </a:lnTo>
                      <a:lnTo>
                        <a:pt x="224" y="115"/>
                      </a:lnTo>
                      <a:lnTo>
                        <a:pt x="223" y="115"/>
                      </a:lnTo>
                      <a:lnTo>
                        <a:pt x="221" y="115"/>
                      </a:lnTo>
                      <a:lnTo>
                        <a:pt x="219" y="114"/>
                      </a:lnTo>
                      <a:lnTo>
                        <a:pt x="218" y="114"/>
                      </a:lnTo>
                      <a:lnTo>
                        <a:pt x="216" y="113"/>
                      </a:lnTo>
                      <a:lnTo>
                        <a:pt x="214" y="113"/>
                      </a:lnTo>
                      <a:lnTo>
                        <a:pt x="212" y="113"/>
                      </a:lnTo>
                      <a:lnTo>
                        <a:pt x="210" y="113"/>
                      </a:lnTo>
                      <a:lnTo>
                        <a:pt x="207" y="113"/>
                      </a:lnTo>
                      <a:lnTo>
                        <a:pt x="206" y="112"/>
                      </a:lnTo>
                      <a:lnTo>
                        <a:pt x="203" y="112"/>
                      </a:lnTo>
                      <a:lnTo>
                        <a:pt x="201" y="112"/>
                      </a:lnTo>
                      <a:lnTo>
                        <a:pt x="198" y="111"/>
                      </a:lnTo>
                      <a:lnTo>
                        <a:pt x="196" y="111"/>
                      </a:lnTo>
                      <a:lnTo>
                        <a:pt x="194" y="111"/>
                      </a:lnTo>
                      <a:lnTo>
                        <a:pt x="191" y="111"/>
                      </a:lnTo>
                      <a:lnTo>
                        <a:pt x="189" y="111"/>
                      </a:lnTo>
                      <a:lnTo>
                        <a:pt x="186" y="110"/>
                      </a:lnTo>
                      <a:lnTo>
                        <a:pt x="184" y="110"/>
                      </a:lnTo>
                      <a:lnTo>
                        <a:pt x="181" y="110"/>
                      </a:lnTo>
                      <a:lnTo>
                        <a:pt x="178" y="110"/>
                      </a:lnTo>
                      <a:lnTo>
                        <a:pt x="176" y="110"/>
                      </a:lnTo>
                      <a:lnTo>
                        <a:pt x="173" y="110"/>
                      </a:lnTo>
                      <a:lnTo>
                        <a:pt x="170" y="110"/>
                      </a:lnTo>
                      <a:lnTo>
                        <a:pt x="167" y="110"/>
                      </a:lnTo>
                      <a:lnTo>
                        <a:pt x="165" y="111"/>
                      </a:lnTo>
                      <a:lnTo>
                        <a:pt x="162" y="111"/>
                      </a:lnTo>
                      <a:lnTo>
                        <a:pt x="159" y="111"/>
                      </a:lnTo>
                      <a:lnTo>
                        <a:pt x="156" y="112"/>
                      </a:lnTo>
                      <a:lnTo>
                        <a:pt x="153" y="112"/>
                      </a:lnTo>
                      <a:lnTo>
                        <a:pt x="150" y="113"/>
                      </a:lnTo>
                      <a:lnTo>
                        <a:pt x="148" y="113"/>
                      </a:lnTo>
                      <a:lnTo>
                        <a:pt x="145" y="113"/>
                      </a:lnTo>
                      <a:lnTo>
                        <a:pt x="142" y="114"/>
                      </a:lnTo>
                      <a:lnTo>
                        <a:pt x="139" y="115"/>
                      </a:lnTo>
                      <a:lnTo>
                        <a:pt x="136" y="115"/>
                      </a:lnTo>
                      <a:lnTo>
                        <a:pt x="133" y="116"/>
                      </a:lnTo>
                      <a:lnTo>
                        <a:pt x="130" y="117"/>
                      </a:lnTo>
                      <a:lnTo>
                        <a:pt x="127" y="118"/>
                      </a:lnTo>
                      <a:lnTo>
                        <a:pt x="124" y="119"/>
                      </a:lnTo>
                      <a:lnTo>
                        <a:pt x="121" y="120"/>
                      </a:lnTo>
                      <a:lnTo>
                        <a:pt x="119" y="121"/>
                      </a:lnTo>
                      <a:lnTo>
                        <a:pt x="116" y="122"/>
                      </a:lnTo>
                      <a:lnTo>
                        <a:pt x="113" y="124"/>
                      </a:lnTo>
                      <a:lnTo>
                        <a:pt x="110" y="125"/>
                      </a:lnTo>
                      <a:lnTo>
                        <a:pt x="107" y="126"/>
                      </a:lnTo>
                      <a:lnTo>
                        <a:pt x="105" y="127"/>
                      </a:lnTo>
                      <a:lnTo>
                        <a:pt x="102" y="129"/>
                      </a:lnTo>
                      <a:lnTo>
                        <a:pt x="69" y="169"/>
                      </a:lnTo>
                      <a:lnTo>
                        <a:pt x="71" y="186"/>
                      </a:lnTo>
                      <a:lnTo>
                        <a:pt x="70" y="186"/>
                      </a:lnTo>
                      <a:lnTo>
                        <a:pt x="69" y="186"/>
                      </a:lnTo>
                      <a:lnTo>
                        <a:pt x="68" y="187"/>
                      </a:lnTo>
                      <a:lnTo>
                        <a:pt x="67" y="188"/>
                      </a:lnTo>
                      <a:lnTo>
                        <a:pt x="66" y="188"/>
                      </a:lnTo>
                      <a:lnTo>
                        <a:pt x="64" y="188"/>
                      </a:lnTo>
                      <a:lnTo>
                        <a:pt x="63" y="189"/>
                      </a:lnTo>
                      <a:lnTo>
                        <a:pt x="62" y="190"/>
                      </a:lnTo>
                      <a:lnTo>
                        <a:pt x="61" y="190"/>
                      </a:lnTo>
                      <a:lnTo>
                        <a:pt x="59" y="191"/>
                      </a:lnTo>
                      <a:lnTo>
                        <a:pt x="58" y="192"/>
                      </a:lnTo>
                      <a:lnTo>
                        <a:pt x="57" y="193"/>
                      </a:lnTo>
                      <a:lnTo>
                        <a:pt x="55" y="194"/>
                      </a:lnTo>
                      <a:lnTo>
                        <a:pt x="53" y="195"/>
                      </a:lnTo>
                      <a:lnTo>
                        <a:pt x="52" y="197"/>
                      </a:lnTo>
                      <a:lnTo>
                        <a:pt x="50" y="198"/>
                      </a:lnTo>
                      <a:lnTo>
                        <a:pt x="49" y="199"/>
                      </a:lnTo>
                      <a:lnTo>
                        <a:pt x="47" y="201"/>
                      </a:lnTo>
                      <a:lnTo>
                        <a:pt x="45" y="202"/>
                      </a:lnTo>
                      <a:lnTo>
                        <a:pt x="44" y="204"/>
                      </a:lnTo>
                      <a:lnTo>
                        <a:pt x="42" y="205"/>
                      </a:lnTo>
                      <a:lnTo>
                        <a:pt x="40" y="207"/>
                      </a:lnTo>
                      <a:lnTo>
                        <a:pt x="38" y="209"/>
                      </a:lnTo>
                      <a:lnTo>
                        <a:pt x="37" y="211"/>
                      </a:lnTo>
                      <a:lnTo>
                        <a:pt x="35" y="213"/>
                      </a:lnTo>
                      <a:lnTo>
                        <a:pt x="34" y="216"/>
                      </a:lnTo>
                      <a:lnTo>
                        <a:pt x="32" y="218"/>
                      </a:lnTo>
                      <a:lnTo>
                        <a:pt x="31" y="220"/>
                      </a:lnTo>
                      <a:lnTo>
                        <a:pt x="29" y="223"/>
                      </a:lnTo>
                      <a:lnTo>
                        <a:pt x="28" y="226"/>
                      </a:lnTo>
                      <a:lnTo>
                        <a:pt x="26" y="228"/>
                      </a:lnTo>
                      <a:lnTo>
                        <a:pt x="25" y="231"/>
                      </a:lnTo>
                      <a:lnTo>
                        <a:pt x="23" y="234"/>
                      </a:lnTo>
                      <a:lnTo>
                        <a:pt x="22" y="237"/>
                      </a:lnTo>
                      <a:lnTo>
                        <a:pt x="21" y="240"/>
                      </a:lnTo>
                      <a:lnTo>
                        <a:pt x="20" y="244"/>
                      </a:lnTo>
                      <a:lnTo>
                        <a:pt x="19" y="247"/>
                      </a:lnTo>
                      <a:lnTo>
                        <a:pt x="19" y="251"/>
                      </a:lnTo>
                      <a:lnTo>
                        <a:pt x="17" y="254"/>
                      </a:lnTo>
                      <a:lnTo>
                        <a:pt x="17" y="258"/>
                      </a:lnTo>
                      <a:lnTo>
                        <a:pt x="17" y="262"/>
                      </a:lnTo>
                      <a:lnTo>
                        <a:pt x="16" y="266"/>
                      </a:lnTo>
                      <a:lnTo>
                        <a:pt x="16" y="270"/>
                      </a:lnTo>
                      <a:lnTo>
                        <a:pt x="16" y="275"/>
                      </a:lnTo>
                      <a:lnTo>
                        <a:pt x="15" y="279"/>
                      </a:lnTo>
                      <a:lnTo>
                        <a:pt x="16" y="283"/>
                      </a:lnTo>
                      <a:lnTo>
                        <a:pt x="16" y="288"/>
                      </a:lnTo>
                      <a:lnTo>
                        <a:pt x="16" y="293"/>
                      </a:lnTo>
                      <a:lnTo>
                        <a:pt x="17" y="298"/>
                      </a:lnTo>
                      <a:lnTo>
                        <a:pt x="17" y="303"/>
                      </a:lnTo>
                      <a:lnTo>
                        <a:pt x="19" y="308"/>
                      </a:lnTo>
                      <a:lnTo>
                        <a:pt x="20" y="314"/>
                      </a:lnTo>
                      <a:lnTo>
                        <a:pt x="21" y="319"/>
                      </a:lnTo>
                      <a:lnTo>
                        <a:pt x="22" y="325"/>
                      </a:lnTo>
                      <a:lnTo>
                        <a:pt x="23" y="331"/>
                      </a:lnTo>
                      <a:lnTo>
                        <a:pt x="25" y="337"/>
                      </a:lnTo>
                      <a:lnTo>
                        <a:pt x="27" y="343"/>
                      </a:lnTo>
                      <a:lnTo>
                        <a:pt x="30" y="349"/>
                      </a:lnTo>
                      <a:lnTo>
                        <a:pt x="32" y="356"/>
                      </a:lnTo>
                      <a:lnTo>
                        <a:pt x="35" y="363"/>
                      </a:lnTo>
                      <a:lnTo>
                        <a:pt x="66" y="380"/>
                      </a:lnTo>
                      <a:lnTo>
                        <a:pt x="49" y="446"/>
                      </a:lnTo>
                      <a:lnTo>
                        <a:pt x="224" y="454"/>
                      </a:lnTo>
                      <a:lnTo>
                        <a:pt x="230" y="462"/>
                      </a:lnTo>
                      <a:lnTo>
                        <a:pt x="1" y="461"/>
                      </a:lnTo>
                      <a:lnTo>
                        <a:pt x="0" y="4"/>
                      </a:lnTo>
                      <a:lnTo>
                        <a:pt x="217" y="0"/>
                      </a:lnTo>
                      <a:close/>
                    </a:path>
                  </a:pathLst>
                </a:custGeom>
                <a:solidFill>
                  <a:srgbClr val="CFE8C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220" name="Freeform 546"/>
                <p:cNvSpPr>
                  <a:spLocks/>
                </p:cNvSpPr>
                <p:nvPr/>
              </p:nvSpPr>
              <p:spPr bwMode="auto">
                <a:xfrm>
                  <a:off x="4784" y="2064"/>
                  <a:ext cx="142" cy="466"/>
                </a:xfrm>
                <a:custGeom>
                  <a:avLst/>
                  <a:gdLst>
                    <a:gd name="T0" fmla="*/ 26 w 142"/>
                    <a:gd name="T1" fmla="*/ 196 h 466"/>
                    <a:gd name="T2" fmla="*/ 30 w 142"/>
                    <a:gd name="T3" fmla="*/ 196 h 466"/>
                    <a:gd name="T4" fmla="*/ 34 w 142"/>
                    <a:gd name="T5" fmla="*/ 197 h 466"/>
                    <a:gd name="T6" fmla="*/ 38 w 142"/>
                    <a:gd name="T7" fmla="*/ 197 h 466"/>
                    <a:gd name="T8" fmla="*/ 41 w 142"/>
                    <a:gd name="T9" fmla="*/ 197 h 466"/>
                    <a:gd name="T10" fmla="*/ 44 w 142"/>
                    <a:gd name="T11" fmla="*/ 198 h 466"/>
                    <a:gd name="T12" fmla="*/ 47 w 142"/>
                    <a:gd name="T13" fmla="*/ 198 h 466"/>
                    <a:gd name="T14" fmla="*/ 50 w 142"/>
                    <a:gd name="T15" fmla="*/ 199 h 466"/>
                    <a:gd name="T16" fmla="*/ 54 w 142"/>
                    <a:gd name="T17" fmla="*/ 200 h 466"/>
                    <a:gd name="T18" fmla="*/ 57 w 142"/>
                    <a:gd name="T19" fmla="*/ 201 h 466"/>
                    <a:gd name="T20" fmla="*/ 60 w 142"/>
                    <a:gd name="T21" fmla="*/ 201 h 466"/>
                    <a:gd name="T22" fmla="*/ 64 w 142"/>
                    <a:gd name="T23" fmla="*/ 203 h 466"/>
                    <a:gd name="T24" fmla="*/ 67 w 142"/>
                    <a:gd name="T25" fmla="*/ 204 h 466"/>
                    <a:gd name="T26" fmla="*/ 70 w 142"/>
                    <a:gd name="T27" fmla="*/ 206 h 466"/>
                    <a:gd name="T28" fmla="*/ 75 w 142"/>
                    <a:gd name="T29" fmla="*/ 210 h 466"/>
                    <a:gd name="T30" fmla="*/ 79 w 142"/>
                    <a:gd name="T31" fmla="*/ 216 h 466"/>
                    <a:gd name="T32" fmla="*/ 81 w 142"/>
                    <a:gd name="T33" fmla="*/ 222 h 466"/>
                    <a:gd name="T34" fmla="*/ 82 w 142"/>
                    <a:gd name="T35" fmla="*/ 226 h 466"/>
                    <a:gd name="T36" fmla="*/ 83 w 142"/>
                    <a:gd name="T37" fmla="*/ 230 h 466"/>
                    <a:gd name="T38" fmla="*/ 83 w 142"/>
                    <a:gd name="T39" fmla="*/ 233 h 466"/>
                    <a:gd name="T40" fmla="*/ 83 w 142"/>
                    <a:gd name="T41" fmla="*/ 236 h 466"/>
                    <a:gd name="T42" fmla="*/ 82 w 142"/>
                    <a:gd name="T43" fmla="*/ 240 h 466"/>
                    <a:gd name="T44" fmla="*/ 81 w 142"/>
                    <a:gd name="T45" fmla="*/ 243 h 466"/>
                    <a:gd name="T46" fmla="*/ 81 w 142"/>
                    <a:gd name="T47" fmla="*/ 246 h 466"/>
                    <a:gd name="T48" fmla="*/ 80 w 142"/>
                    <a:gd name="T49" fmla="*/ 250 h 466"/>
                    <a:gd name="T50" fmla="*/ 79 w 142"/>
                    <a:gd name="T51" fmla="*/ 255 h 466"/>
                    <a:gd name="T52" fmla="*/ 77 w 142"/>
                    <a:gd name="T53" fmla="*/ 260 h 466"/>
                    <a:gd name="T54" fmla="*/ 75 w 142"/>
                    <a:gd name="T55" fmla="*/ 264 h 466"/>
                    <a:gd name="T56" fmla="*/ 74 w 142"/>
                    <a:gd name="T57" fmla="*/ 268 h 466"/>
                    <a:gd name="T58" fmla="*/ 73 w 142"/>
                    <a:gd name="T59" fmla="*/ 270 h 466"/>
                    <a:gd name="T60" fmla="*/ 75 w 142"/>
                    <a:gd name="T61" fmla="*/ 273 h 466"/>
                    <a:gd name="T62" fmla="*/ 78 w 142"/>
                    <a:gd name="T63" fmla="*/ 276 h 466"/>
                    <a:gd name="T64" fmla="*/ 80 w 142"/>
                    <a:gd name="T65" fmla="*/ 280 h 466"/>
                    <a:gd name="T66" fmla="*/ 83 w 142"/>
                    <a:gd name="T67" fmla="*/ 283 h 466"/>
                    <a:gd name="T68" fmla="*/ 85 w 142"/>
                    <a:gd name="T69" fmla="*/ 287 h 466"/>
                    <a:gd name="T70" fmla="*/ 88 w 142"/>
                    <a:gd name="T71" fmla="*/ 292 h 466"/>
                    <a:gd name="T72" fmla="*/ 91 w 142"/>
                    <a:gd name="T73" fmla="*/ 297 h 466"/>
                    <a:gd name="T74" fmla="*/ 93 w 142"/>
                    <a:gd name="T75" fmla="*/ 303 h 466"/>
                    <a:gd name="T76" fmla="*/ 95 w 142"/>
                    <a:gd name="T77" fmla="*/ 308 h 466"/>
                    <a:gd name="T78" fmla="*/ 96 w 142"/>
                    <a:gd name="T79" fmla="*/ 315 h 466"/>
                    <a:gd name="T80" fmla="*/ 98 w 142"/>
                    <a:gd name="T81" fmla="*/ 321 h 466"/>
                    <a:gd name="T82" fmla="*/ 98 w 142"/>
                    <a:gd name="T83" fmla="*/ 328 h 466"/>
                    <a:gd name="T84" fmla="*/ 98 w 142"/>
                    <a:gd name="T85" fmla="*/ 335 h 466"/>
                    <a:gd name="T86" fmla="*/ 98 w 142"/>
                    <a:gd name="T87" fmla="*/ 342 h 466"/>
                    <a:gd name="T88" fmla="*/ 96 w 142"/>
                    <a:gd name="T89" fmla="*/ 348 h 466"/>
                    <a:gd name="T90" fmla="*/ 93 w 142"/>
                    <a:gd name="T91" fmla="*/ 356 h 466"/>
                    <a:gd name="T92" fmla="*/ 90 w 142"/>
                    <a:gd name="T93" fmla="*/ 363 h 466"/>
                    <a:gd name="T94" fmla="*/ 85 w 142"/>
                    <a:gd name="T95" fmla="*/ 370 h 466"/>
                    <a:gd name="T96" fmla="*/ 79 w 142"/>
                    <a:gd name="T97" fmla="*/ 378 h 466"/>
                    <a:gd name="T98" fmla="*/ 1 w 142"/>
                    <a:gd name="T99" fmla="*/ 460 h 466"/>
                    <a:gd name="T100" fmla="*/ 140 w 142"/>
                    <a:gd name="T101" fmla="*/ 2 h 46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42"/>
                    <a:gd name="T154" fmla="*/ 0 h 466"/>
                    <a:gd name="T155" fmla="*/ 142 w 142"/>
                    <a:gd name="T156" fmla="*/ 466 h 46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42" h="466">
                      <a:moveTo>
                        <a:pt x="38" y="0"/>
                      </a:moveTo>
                      <a:lnTo>
                        <a:pt x="26" y="197"/>
                      </a:lnTo>
                      <a:lnTo>
                        <a:pt x="26" y="196"/>
                      </a:lnTo>
                      <a:lnTo>
                        <a:pt x="28" y="196"/>
                      </a:lnTo>
                      <a:lnTo>
                        <a:pt x="29" y="196"/>
                      </a:lnTo>
                      <a:lnTo>
                        <a:pt x="30" y="196"/>
                      </a:lnTo>
                      <a:lnTo>
                        <a:pt x="31" y="196"/>
                      </a:lnTo>
                      <a:lnTo>
                        <a:pt x="33" y="197"/>
                      </a:lnTo>
                      <a:lnTo>
                        <a:pt x="34" y="197"/>
                      </a:lnTo>
                      <a:lnTo>
                        <a:pt x="36" y="197"/>
                      </a:lnTo>
                      <a:lnTo>
                        <a:pt x="37" y="197"/>
                      </a:lnTo>
                      <a:lnTo>
                        <a:pt x="38" y="197"/>
                      </a:lnTo>
                      <a:lnTo>
                        <a:pt x="39" y="197"/>
                      </a:lnTo>
                      <a:lnTo>
                        <a:pt x="40" y="197"/>
                      </a:lnTo>
                      <a:lnTo>
                        <a:pt x="41" y="197"/>
                      </a:lnTo>
                      <a:lnTo>
                        <a:pt x="42" y="197"/>
                      </a:lnTo>
                      <a:lnTo>
                        <a:pt x="43" y="198"/>
                      </a:lnTo>
                      <a:lnTo>
                        <a:pt x="44" y="198"/>
                      </a:lnTo>
                      <a:lnTo>
                        <a:pt x="45" y="198"/>
                      </a:lnTo>
                      <a:lnTo>
                        <a:pt x="46" y="198"/>
                      </a:lnTo>
                      <a:lnTo>
                        <a:pt x="47" y="198"/>
                      </a:lnTo>
                      <a:lnTo>
                        <a:pt x="48" y="199"/>
                      </a:lnTo>
                      <a:lnTo>
                        <a:pt x="49" y="199"/>
                      </a:lnTo>
                      <a:lnTo>
                        <a:pt x="50" y="199"/>
                      </a:lnTo>
                      <a:lnTo>
                        <a:pt x="52" y="199"/>
                      </a:lnTo>
                      <a:lnTo>
                        <a:pt x="53" y="199"/>
                      </a:lnTo>
                      <a:lnTo>
                        <a:pt x="54" y="200"/>
                      </a:lnTo>
                      <a:lnTo>
                        <a:pt x="55" y="200"/>
                      </a:lnTo>
                      <a:lnTo>
                        <a:pt x="56" y="200"/>
                      </a:lnTo>
                      <a:lnTo>
                        <a:pt x="57" y="201"/>
                      </a:lnTo>
                      <a:lnTo>
                        <a:pt x="58" y="201"/>
                      </a:lnTo>
                      <a:lnTo>
                        <a:pt x="59" y="201"/>
                      </a:lnTo>
                      <a:lnTo>
                        <a:pt x="60" y="201"/>
                      </a:lnTo>
                      <a:lnTo>
                        <a:pt x="62" y="202"/>
                      </a:lnTo>
                      <a:lnTo>
                        <a:pt x="63" y="203"/>
                      </a:lnTo>
                      <a:lnTo>
                        <a:pt x="64" y="203"/>
                      </a:lnTo>
                      <a:lnTo>
                        <a:pt x="65" y="204"/>
                      </a:lnTo>
                      <a:lnTo>
                        <a:pt x="66" y="204"/>
                      </a:lnTo>
                      <a:lnTo>
                        <a:pt x="67" y="204"/>
                      </a:lnTo>
                      <a:lnTo>
                        <a:pt x="68" y="205"/>
                      </a:lnTo>
                      <a:lnTo>
                        <a:pt x="69" y="206"/>
                      </a:lnTo>
                      <a:lnTo>
                        <a:pt x="70" y="206"/>
                      </a:lnTo>
                      <a:lnTo>
                        <a:pt x="72" y="207"/>
                      </a:lnTo>
                      <a:lnTo>
                        <a:pt x="73" y="209"/>
                      </a:lnTo>
                      <a:lnTo>
                        <a:pt x="75" y="210"/>
                      </a:lnTo>
                      <a:lnTo>
                        <a:pt x="76" y="212"/>
                      </a:lnTo>
                      <a:lnTo>
                        <a:pt x="78" y="214"/>
                      </a:lnTo>
                      <a:lnTo>
                        <a:pt x="79" y="216"/>
                      </a:lnTo>
                      <a:lnTo>
                        <a:pt x="80" y="218"/>
                      </a:lnTo>
                      <a:lnTo>
                        <a:pt x="81" y="220"/>
                      </a:lnTo>
                      <a:lnTo>
                        <a:pt x="81" y="222"/>
                      </a:lnTo>
                      <a:lnTo>
                        <a:pt x="82" y="224"/>
                      </a:lnTo>
                      <a:lnTo>
                        <a:pt x="82" y="225"/>
                      </a:lnTo>
                      <a:lnTo>
                        <a:pt x="82" y="226"/>
                      </a:lnTo>
                      <a:lnTo>
                        <a:pt x="82" y="227"/>
                      </a:lnTo>
                      <a:lnTo>
                        <a:pt x="83" y="228"/>
                      </a:lnTo>
                      <a:lnTo>
                        <a:pt x="83" y="230"/>
                      </a:lnTo>
                      <a:lnTo>
                        <a:pt x="83" y="232"/>
                      </a:lnTo>
                      <a:lnTo>
                        <a:pt x="83" y="233"/>
                      </a:lnTo>
                      <a:lnTo>
                        <a:pt x="83" y="234"/>
                      </a:lnTo>
                      <a:lnTo>
                        <a:pt x="83" y="235"/>
                      </a:lnTo>
                      <a:lnTo>
                        <a:pt x="83" y="236"/>
                      </a:lnTo>
                      <a:lnTo>
                        <a:pt x="83" y="237"/>
                      </a:lnTo>
                      <a:lnTo>
                        <a:pt x="82" y="238"/>
                      </a:lnTo>
                      <a:lnTo>
                        <a:pt x="82" y="240"/>
                      </a:lnTo>
                      <a:lnTo>
                        <a:pt x="82" y="241"/>
                      </a:lnTo>
                      <a:lnTo>
                        <a:pt x="82" y="242"/>
                      </a:lnTo>
                      <a:lnTo>
                        <a:pt x="81" y="243"/>
                      </a:lnTo>
                      <a:lnTo>
                        <a:pt x="81" y="244"/>
                      </a:lnTo>
                      <a:lnTo>
                        <a:pt x="81" y="245"/>
                      </a:lnTo>
                      <a:lnTo>
                        <a:pt x="81" y="246"/>
                      </a:lnTo>
                      <a:lnTo>
                        <a:pt x="81" y="247"/>
                      </a:lnTo>
                      <a:lnTo>
                        <a:pt x="80" y="249"/>
                      </a:lnTo>
                      <a:lnTo>
                        <a:pt x="80" y="250"/>
                      </a:lnTo>
                      <a:lnTo>
                        <a:pt x="80" y="251"/>
                      </a:lnTo>
                      <a:lnTo>
                        <a:pt x="80" y="253"/>
                      </a:lnTo>
                      <a:lnTo>
                        <a:pt x="79" y="255"/>
                      </a:lnTo>
                      <a:lnTo>
                        <a:pt x="78" y="256"/>
                      </a:lnTo>
                      <a:lnTo>
                        <a:pt x="78" y="258"/>
                      </a:lnTo>
                      <a:lnTo>
                        <a:pt x="77" y="260"/>
                      </a:lnTo>
                      <a:lnTo>
                        <a:pt x="76" y="261"/>
                      </a:lnTo>
                      <a:lnTo>
                        <a:pt x="76" y="263"/>
                      </a:lnTo>
                      <a:lnTo>
                        <a:pt x="75" y="264"/>
                      </a:lnTo>
                      <a:lnTo>
                        <a:pt x="75" y="266"/>
                      </a:lnTo>
                      <a:lnTo>
                        <a:pt x="74" y="267"/>
                      </a:lnTo>
                      <a:lnTo>
                        <a:pt x="74" y="268"/>
                      </a:lnTo>
                      <a:lnTo>
                        <a:pt x="74" y="269"/>
                      </a:lnTo>
                      <a:lnTo>
                        <a:pt x="73" y="270"/>
                      </a:lnTo>
                      <a:lnTo>
                        <a:pt x="73" y="271"/>
                      </a:lnTo>
                      <a:lnTo>
                        <a:pt x="74" y="271"/>
                      </a:lnTo>
                      <a:lnTo>
                        <a:pt x="75" y="273"/>
                      </a:lnTo>
                      <a:lnTo>
                        <a:pt x="76" y="274"/>
                      </a:lnTo>
                      <a:lnTo>
                        <a:pt x="78" y="276"/>
                      </a:lnTo>
                      <a:lnTo>
                        <a:pt x="79" y="278"/>
                      </a:lnTo>
                      <a:lnTo>
                        <a:pt x="80" y="279"/>
                      </a:lnTo>
                      <a:lnTo>
                        <a:pt x="80" y="280"/>
                      </a:lnTo>
                      <a:lnTo>
                        <a:pt x="81" y="281"/>
                      </a:lnTo>
                      <a:lnTo>
                        <a:pt x="82" y="282"/>
                      </a:lnTo>
                      <a:lnTo>
                        <a:pt x="83" y="283"/>
                      </a:lnTo>
                      <a:lnTo>
                        <a:pt x="84" y="285"/>
                      </a:lnTo>
                      <a:lnTo>
                        <a:pt x="85" y="286"/>
                      </a:lnTo>
                      <a:lnTo>
                        <a:pt x="85" y="287"/>
                      </a:lnTo>
                      <a:lnTo>
                        <a:pt x="86" y="289"/>
                      </a:lnTo>
                      <a:lnTo>
                        <a:pt x="87" y="290"/>
                      </a:lnTo>
                      <a:lnTo>
                        <a:pt x="88" y="292"/>
                      </a:lnTo>
                      <a:lnTo>
                        <a:pt x="89" y="294"/>
                      </a:lnTo>
                      <a:lnTo>
                        <a:pt x="89" y="296"/>
                      </a:lnTo>
                      <a:lnTo>
                        <a:pt x="91" y="297"/>
                      </a:lnTo>
                      <a:lnTo>
                        <a:pt x="91" y="299"/>
                      </a:lnTo>
                      <a:lnTo>
                        <a:pt x="92" y="301"/>
                      </a:lnTo>
                      <a:lnTo>
                        <a:pt x="93" y="303"/>
                      </a:lnTo>
                      <a:lnTo>
                        <a:pt x="94" y="305"/>
                      </a:lnTo>
                      <a:lnTo>
                        <a:pt x="94" y="307"/>
                      </a:lnTo>
                      <a:lnTo>
                        <a:pt x="95" y="308"/>
                      </a:lnTo>
                      <a:lnTo>
                        <a:pt x="95" y="311"/>
                      </a:lnTo>
                      <a:lnTo>
                        <a:pt x="96" y="313"/>
                      </a:lnTo>
                      <a:lnTo>
                        <a:pt x="96" y="315"/>
                      </a:lnTo>
                      <a:lnTo>
                        <a:pt x="97" y="317"/>
                      </a:lnTo>
                      <a:lnTo>
                        <a:pt x="97" y="319"/>
                      </a:lnTo>
                      <a:lnTo>
                        <a:pt x="98" y="321"/>
                      </a:lnTo>
                      <a:lnTo>
                        <a:pt x="98" y="323"/>
                      </a:lnTo>
                      <a:lnTo>
                        <a:pt x="98" y="325"/>
                      </a:lnTo>
                      <a:lnTo>
                        <a:pt x="98" y="328"/>
                      </a:lnTo>
                      <a:lnTo>
                        <a:pt x="98" y="330"/>
                      </a:lnTo>
                      <a:lnTo>
                        <a:pt x="98" y="332"/>
                      </a:lnTo>
                      <a:lnTo>
                        <a:pt x="98" y="335"/>
                      </a:lnTo>
                      <a:lnTo>
                        <a:pt x="98" y="337"/>
                      </a:lnTo>
                      <a:lnTo>
                        <a:pt x="98" y="339"/>
                      </a:lnTo>
                      <a:lnTo>
                        <a:pt x="98" y="342"/>
                      </a:lnTo>
                      <a:lnTo>
                        <a:pt x="97" y="344"/>
                      </a:lnTo>
                      <a:lnTo>
                        <a:pt x="96" y="346"/>
                      </a:lnTo>
                      <a:lnTo>
                        <a:pt x="96" y="348"/>
                      </a:lnTo>
                      <a:lnTo>
                        <a:pt x="95" y="351"/>
                      </a:lnTo>
                      <a:lnTo>
                        <a:pt x="94" y="353"/>
                      </a:lnTo>
                      <a:lnTo>
                        <a:pt x="93" y="356"/>
                      </a:lnTo>
                      <a:lnTo>
                        <a:pt x="93" y="358"/>
                      </a:lnTo>
                      <a:lnTo>
                        <a:pt x="91" y="360"/>
                      </a:lnTo>
                      <a:lnTo>
                        <a:pt x="90" y="363"/>
                      </a:lnTo>
                      <a:lnTo>
                        <a:pt x="88" y="365"/>
                      </a:lnTo>
                      <a:lnTo>
                        <a:pt x="87" y="368"/>
                      </a:lnTo>
                      <a:lnTo>
                        <a:pt x="85" y="370"/>
                      </a:lnTo>
                      <a:lnTo>
                        <a:pt x="83" y="373"/>
                      </a:lnTo>
                      <a:lnTo>
                        <a:pt x="81" y="375"/>
                      </a:lnTo>
                      <a:lnTo>
                        <a:pt x="79" y="378"/>
                      </a:lnTo>
                      <a:lnTo>
                        <a:pt x="56" y="404"/>
                      </a:lnTo>
                      <a:lnTo>
                        <a:pt x="61" y="422"/>
                      </a:lnTo>
                      <a:lnTo>
                        <a:pt x="1" y="460"/>
                      </a:lnTo>
                      <a:lnTo>
                        <a:pt x="0" y="466"/>
                      </a:lnTo>
                      <a:lnTo>
                        <a:pt x="142" y="461"/>
                      </a:lnTo>
                      <a:lnTo>
                        <a:pt x="140" y="2"/>
                      </a:lnTo>
                      <a:lnTo>
                        <a:pt x="38" y="0"/>
                      </a:lnTo>
                      <a:close/>
                    </a:path>
                  </a:pathLst>
                </a:custGeom>
                <a:solidFill>
                  <a:srgbClr val="CFE8C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221" name="Freeform 547"/>
                <p:cNvSpPr>
                  <a:spLocks/>
                </p:cNvSpPr>
                <p:nvPr/>
              </p:nvSpPr>
              <p:spPr bwMode="auto">
                <a:xfrm>
                  <a:off x="4460" y="2166"/>
                  <a:ext cx="26" cy="24"/>
                </a:xfrm>
                <a:custGeom>
                  <a:avLst/>
                  <a:gdLst>
                    <a:gd name="T0" fmla="*/ 0 w 26"/>
                    <a:gd name="T1" fmla="*/ 8 h 24"/>
                    <a:gd name="T2" fmla="*/ 26 w 26"/>
                    <a:gd name="T3" fmla="*/ 24 h 24"/>
                    <a:gd name="T4" fmla="*/ 22 w 26"/>
                    <a:gd name="T5" fmla="*/ 17 h 24"/>
                    <a:gd name="T6" fmla="*/ 5 w 26"/>
                    <a:gd name="T7" fmla="*/ 0 h 24"/>
                    <a:gd name="T8" fmla="*/ 0 w 26"/>
                    <a:gd name="T9" fmla="*/ 8 h 24"/>
                    <a:gd name="T10" fmla="*/ 0 w 26"/>
                    <a:gd name="T11" fmla="*/ 8 h 24"/>
                    <a:gd name="T12" fmla="*/ 0 60000 65536"/>
                    <a:gd name="T13" fmla="*/ 0 60000 65536"/>
                    <a:gd name="T14" fmla="*/ 0 60000 65536"/>
                    <a:gd name="T15" fmla="*/ 0 60000 65536"/>
                    <a:gd name="T16" fmla="*/ 0 60000 65536"/>
                    <a:gd name="T17" fmla="*/ 0 60000 65536"/>
                    <a:gd name="T18" fmla="*/ 0 w 26"/>
                    <a:gd name="T19" fmla="*/ 0 h 24"/>
                    <a:gd name="T20" fmla="*/ 26 w 26"/>
                    <a:gd name="T21" fmla="*/ 24 h 24"/>
                  </a:gdLst>
                  <a:ahLst/>
                  <a:cxnLst>
                    <a:cxn ang="T12">
                      <a:pos x="T0" y="T1"/>
                    </a:cxn>
                    <a:cxn ang="T13">
                      <a:pos x="T2" y="T3"/>
                    </a:cxn>
                    <a:cxn ang="T14">
                      <a:pos x="T4" y="T5"/>
                    </a:cxn>
                    <a:cxn ang="T15">
                      <a:pos x="T6" y="T7"/>
                    </a:cxn>
                    <a:cxn ang="T16">
                      <a:pos x="T8" y="T9"/>
                    </a:cxn>
                    <a:cxn ang="T17">
                      <a:pos x="T10" y="T11"/>
                    </a:cxn>
                  </a:cxnLst>
                  <a:rect l="T18" t="T19" r="T20" b="T21"/>
                  <a:pathLst>
                    <a:path w="26" h="24">
                      <a:moveTo>
                        <a:pt x="0" y="8"/>
                      </a:moveTo>
                      <a:lnTo>
                        <a:pt x="26" y="24"/>
                      </a:lnTo>
                      <a:lnTo>
                        <a:pt x="22" y="17"/>
                      </a:lnTo>
                      <a:lnTo>
                        <a:pt x="5" y="0"/>
                      </a:lnTo>
                      <a:lnTo>
                        <a:pt x="0" y="8"/>
                      </a:lnTo>
                      <a:close/>
                    </a:path>
                  </a:pathLst>
                </a:custGeom>
                <a:solidFill>
                  <a:srgbClr val="E0F7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222" name="Freeform 548"/>
                <p:cNvSpPr>
                  <a:spLocks/>
                </p:cNvSpPr>
                <p:nvPr/>
              </p:nvSpPr>
              <p:spPr bwMode="auto">
                <a:xfrm>
                  <a:off x="4500" y="2092"/>
                  <a:ext cx="65" cy="91"/>
                </a:xfrm>
                <a:custGeom>
                  <a:avLst/>
                  <a:gdLst>
                    <a:gd name="T0" fmla="*/ 26 w 65"/>
                    <a:gd name="T1" fmla="*/ 91 h 91"/>
                    <a:gd name="T2" fmla="*/ 31 w 65"/>
                    <a:gd name="T3" fmla="*/ 89 h 91"/>
                    <a:gd name="T4" fmla="*/ 36 w 65"/>
                    <a:gd name="T5" fmla="*/ 86 h 91"/>
                    <a:gd name="T6" fmla="*/ 40 w 65"/>
                    <a:gd name="T7" fmla="*/ 84 h 91"/>
                    <a:gd name="T8" fmla="*/ 44 w 65"/>
                    <a:gd name="T9" fmla="*/ 81 h 91"/>
                    <a:gd name="T10" fmla="*/ 49 w 65"/>
                    <a:gd name="T11" fmla="*/ 78 h 91"/>
                    <a:gd name="T12" fmla="*/ 53 w 65"/>
                    <a:gd name="T13" fmla="*/ 74 h 91"/>
                    <a:gd name="T14" fmla="*/ 57 w 65"/>
                    <a:gd name="T15" fmla="*/ 69 h 91"/>
                    <a:gd name="T16" fmla="*/ 61 w 65"/>
                    <a:gd name="T17" fmla="*/ 64 h 91"/>
                    <a:gd name="T18" fmla="*/ 63 w 65"/>
                    <a:gd name="T19" fmla="*/ 58 h 91"/>
                    <a:gd name="T20" fmla="*/ 64 w 65"/>
                    <a:gd name="T21" fmla="*/ 51 h 91"/>
                    <a:gd name="T22" fmla="*/ 65 w 65"/>
                    <a:gd name="T23" fmla="*/ 44 h 91"/>
                    <a:gd name="T24" fmla="*/ 64 w 65"/>
                    <a:gd name="T25" fmla="*/ 36 h 91"/>
                    <a:gd name="T26" fmla="*/ 62 w 65"/>
                    <a:gd name="T27" fmla="*/ 27 h 91"/>
                    <a:gd name="T28" fmla="*/ 58 w 65"/>
                    <a:gd name="T29" fmla="*/ 18 h 91"/>
                    <a:gd name="T30" fmla="*/ 54 w 65"/>
                    <a:gd name="T31" fmla="*/ 11 h 91"/>
                    <a:gd name="T32" fmla="*/ 49 w 65"/>
                    <a:gd name="T33" fmla="*/ 6 h 91"/>
                    <a:gd name="T34" fmla="*/ 44 w 65"/>
                    <a:gd name="T35" fmla="*/ 2 h 91"/>
                    <a:gd name="T36" fmla="*/ 39 w 65"/>
                    <a:gd name="T37" fmla="*/ 0 h 91"/>
                    <a:gd name="T38" fmla="*/ 34 w 65"/>
                    <a:gd name="T39" fmla="*/ 0 h 91"/>
                    <a:gd name="T40" fmla="*/ 28 w 65"/>
                    <a:gd name="T41" fmla="*/ 1 h 91"/>
                    <a:gd name="T42" fmla="*/ 24 w 65"/>
                    <a:gd name="T43" fmla="*/ 3 h 91"/>
                    <a:gd name="T44" fmla="*/ 19 w 65"/>
                    <a:gd name="T45" fmla="*/ 5 h 91"/>
                    <a:gd name="T46" fmla="*/ 14 w 65"/>
                    <a:gd name="T47" fmla="*/ 9 h 91"/>
                    <a:gd name="T48" fmla="*/ 10 w 65"/>
                    <a:gd name="T49" fmla="*/ 14 h 91"/>
                    <a:gd name="T50" fmla="*/ 7 w 65"/>
                    <a:gd name="T51" fmla="*/ 19 h 91"/>
                    <a:gd name="T52" fmla="*/ 4 w 65"/>
                    <a:gd name="T53" fmla="*/ 25 h 91"/>
                    <a:gd name="T54" fmla="*/ 2 w 65"/>
                    <a:gd name="T55" fmla="*/ 30 h 91"/>
                    <a:gd name="T56" fmla="*/ 0 w 65"/>
                    <a:gd name="T57" fmla="*/ 36 h 91"/>
                    <a:gd name="T58" fmla="*/ 0 w 65"/>
                    <a:gd name="T59" fmla="*/ 43 h 91"/>
                    <a:gd name="T60" fmla="*/ 0 w 65"/>
                    <a:gd name="T61" fmla="*/ 48 h 91"/>
                    <a:gd name="T62" fmla="*/ 1 w 65"/>
                    <a:gd name="T63" fmla="*/ 53 h 91"/>
                    <a:gd name="T64" fmla="*/ 4 w 65"/>
                    <a:gd name="T65" fmla="*/ 60 h 91"/>
                    <a:gd name="T66" fmla="*/ 8 w 65"/>
                    <a:gd name="T67" fmla="*/ 66 h 91"/>
                    <a:gd name="T68" fmla="*/ 14 w 65"/>
                    <a:gd name="T69" fmla="*/ 69 h 91"/>
                    <a:gd name="T70" fmla="*/ 20 w 65"/>
                    <a:gd name="T71" fmla="*/ 70 h 91"/>
                    <a:gd name="T72" fmla="*/ 26 w 65"/>
                    <a:gd name="T73" fmla="*/ 69 h 91"/>
                    <a:gd name="T74" fmla="*/ 31 w 65"/>
                    <a:gd name="T75" fmla="*/ 67 h 91"/>
                    <a:gd name="T76" fmla="*/ 36 w 65"/>
                    <a:gd name="T77" fmla="*/ 64 h 91"/>
                    <a:gd name="T78" fmla="*/ 40 w 65"/>
                    <a:gd name="T79" fmla="*/ 59 h 91"/>
                    <a:gd name="T80" fmla="*/ 42 w 65"/>
                    <a:gd name="T81" fmla="*/ 54 h 91"/>
                    <a:gd name="T82" fmla="*/ 44 w 65"/>
                    <a:gd name="T83" fmla="*/ 48 h 91"/>
                    <a:gd name="T84" fmla="*/ 45 w 65"/>
                    <a:gd name="T85" fmla="*/ 43 h 91"/>
                    <a:gd name="T86" fmla="*/ 45 w 65"/>
                    <a:gd name="T87" fmla="*/ 37 h 91"/>
                    <a:gd name="T88" fmla="*/ 44 w 65"/>
                    <a:gd name="T89" fmla="*/ 31 h 91"/>
                    <a:gd name="T90" fmla="*/ 42 w 65"/>
                    <a:gd name="T91" fmla="*/ 25 h 91"/>
                    <a:gd name="T92" fmla="*/ 38 w 65"/>
                    <a:gd name="T93" fmla="*/ 21 h 91"/>
                    <a:gd name="T94" fmla="*/ 33 w 65"/>
                    <a:gd name="T95" fmla="*/ 18 h 91"/>
                    <a:gd name="T96" fmla="*/ 28 w 65"/>
                    <a:gd name="T97" fmla="*/ 17 h 91"/>
                    <a:gd name="T98" fmla="*/ 25 w 65"/>
                    <a:gd name="T99" fmla="*/ 19 h 91"/>
                    <a:gd name="T100" fmla="*/ 20 w 65"/>
                    <a:gd name="T101" fmla="*/ 25 h 91"/>
                    <a:gd name="T102" fmla="*/ 16 w 65"/>
                    <a:gd name="T103" fmla="*/ 32 h 91"/>
                    <a:gd name="T104" fmla="*/ 36 w 65"/>
                    <a:gd name="T105" fmla="*/ 31 h 91"/>
                    <a:gd name="T106" fmla="*/ 43 w 65"/>
                    <a:gd name="T107" fmla="*/ 10 h 91"/>
                    <a:gd name="T108" fmla="*/ 25 w 65"/>
                    <a:gd name="T109" fmla="*/ 91 h 91"/>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65"/>
                    <a:gd name="T166" fmla="*/ 0 h 91"/>
                    <a:gd name="T167" fmla="*/ 65 w 65"/>
                    <a:gd name="T168" fmla="*/ 91 h 91"/>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65" h="91">
                      <a:moveTo>
                        <a:pt x="25" y="91"/>
                      </a:moveTo>
                      <a:lnTo>
                        <a:pt x="25" y="91"/>
                      </a:lnTo>
                      <a:lnTo>
                        <a:pt x="26" y="91"/>
                      </a:lnTo>
                      <a:lnTo>
                        <a:pt x="27" y="90"/>
                      </a:lnTo>
                      <a:lnTo>
                        <a:pt x="28" y="90"/>
                      </a:lnTo>
                      <a:lnTo>
                        <a:pt x="30" y="89"/>
                      </a:lnTo>
                      <a:lnTo>
                        <a:pt x="31" y="89"/>
                      </a:lnTo>
                      <a:lnTo>
                        <a:pt x="33" y="88"/>
                      </a:lnTo>
                      <a:lnTo>
                        <a:pt x="34" y="87"/>
                      </a:lnTo>
                      <a:lnTo>
                        <a:pt x="35" y="87"/>
                      </a:lnTo>
                      <a:lnTo>
                        <a:pt x="36" y="86"/>
                      </a:lnTo>
                      <a:lnTo>
                        <a:pt x="37" y="86"/>
                      </a:lnTo>
                      <a:lnTo>
                        <a:pt x="38" y="85"/>
                      </a:lnTo>
                      <a:lnTo>
                        <a:pt x="40" y="85"/>
                      </a:lnTo>
                      <a:lnTo>
                        <a:pt x="40" y="84"/>
                      </a:lnTo>
                      <a:lnTo>
                        <a:pt x="41" y="83"/>
                      </a:lnTo>
                      <a:lnTo>
                        <a:pt x="43" y="83"/>
                      </a:lnTo>
                      <a:lnTo>
                        <a:pt x="44" y="82"/>
                      </a:lnTo>
                      <a:lnTo>
                        <a:pt x="44" y="81"/>
                      </a:lnTo>
                      <a:lnTo>
                        <a:pt x="46" y="80"/>
                      </a:lnTo>
                      <a:lnTo>
                        <a:pt x="47" y="80"/>
                      </a:lnTo>
                      <a:lnTo>
                        <a:pt x="48" y="79"/>
                      </a:lnTo>
                      <a:lnTo>
                        <a:pt x="49" y="78"/>
                      </a:lnTo>
                      <a:lnTo>
                        <a:pt x="50" y="77"/>
                      </a:lnTo>
                      <a:lnTo>
                        <a:pt x="51" y="76"/>
                      </a:lnTo>
                      <a:lnTo>
                        <a:pt x="52" y="75"/>
                      </a:lnTo>
                      <a:lnTo>
                        <a:pt x="53" y="74"/>
                      </a:lnTo>
                      <a:lnTo>
                        <a:pt x="54" y="73"/>
                      </a:lnTo>
                      <a:lnTo>
                        <a:pt x="55" y="72"/>
                      </a:lnTo>
                      <a:lnTo>
                        <a:pt x="56" y="71"/>
                      </a:lnTo>
                      <a:lnTo>
                        <a:pt x="57" y="69"/>
                      </a:lnTo>
                      <a:lnTo>
                        <a:pt x="58" y="68"/>
                      </a:lnTo>
                      <a:lnTo>
                        <a:pt x="59" y="67"/>
                      </a:lnTo>
                      <a:lnTo>
                        <a:pt x="60" y="66"/>
                      </a:lnTo>
                      <a:lnTo>
                        <a:pt x="61" y="64"/>
                      </a:lnTo>
                      <a:lnTo>
                        <a:pt x="61" y="63"/>
                      </a:lnTo>
                      <a:lnTo>
                        <a:pt x="62" y="61"/>
                      </a:lnTo>
                      <a:lnTo>
                        <a:pt x="62" y="60"/>
                      </a:lnTo>
                      <a:lnTo>
                        <a:pt x="63" y="58"/>
                      </a:lnTo>
                      <a:lnTo>
                        <a:pt x="64" y="57"/>
                      </a:lnTo>
                      <a:lnTo>
                        <a:pt x="64" y="55"/>
                      </a:lnTo>
                      <a:lnTo>
                        <a:pt x="64" y="53"/>
                      </a:lnTo>
                      <a:lnTo>
                        <a:pt x="64" y="51"/>
                      </a:lnTo>
                      <a:lnTo>
                        <a:pt x="65" y="50"/>
                      </a:lnTo>
                      <a:lnTo>
                        <a:pt x="65" y="48"/>
                      </a:lnTo>
                      <a:lnTo>
                        <a:pt x="65" y="46"/>
                      </a:lnTo>
                      <a:lnTo>
                        <a:pt x="65" y="44"/>
                      </a:lnTo>
                      <a:lnTo>
                        <a:pt x="65" y="43"/>
                      </a:lnTo>
                      <a:lnTo>
                        <a:pt x="65" y="40"/>
                      </a:lnTo>
                      <a:lnTo>
                        <a:pt x="65" y="38"/>
                      </a:lnTo>
                      <a:lnTo>
                        <a:pt x="64" y="36"/>
                      </a:lnTo>
                      <a:lnTo>
                        <a:pt x="64" y="34"/>
                      </a:lnTo>
                      <a:lnTo>
                        <a:pt x="63" y="32"/>
                      </a:lnTo>
                      <a:lnTo>
                        <a:pt x="63" y="30"/>
                      </a:lnTo>
                      <a:lnTo>
                        <a:pt x="62" y="27"/>
                      </a:lnTo>
                      <a:lnTo>
                        <a:pt x="61" y="25"/>
                      </a:lnTo>
                      <a:lnTo>
                        <a:pt x="60" y="23"/>
                      </a:lnTo>
                      <a:lnTo>
                        <a:pt x="59" y="20"/>
                      </a:lnTo>
                      <a:lnTo>
                        <a:pt x="58" y="18"/>
                      </a:lnTo>
                      <a:lnTo>
                        <a:pt x="57" y="17"/>
                      </a:lnTo>
                      <a:lnTo>
                        <a:pt x="56" y="14"/>
                      </a:lnTo>
                      <a:lnTo>
                        <a:pt x="55" y="13"/>
                      </a:lnTo>
                      <a:lnTo>
                        <a:pt x="54" y="11"/>
                      </a:lnTo>
                      <a:lnTo>
                        <a:pt x="53" y="10"/>
                      </a:lnTo>
                      <a:lnTo>
                        <a:pt x="51" y="8"/>
                      </a:lnTo>
                      <a:lnTo>
                        <a:pt x="50" y="7"/>
                      </a:lnTo>
                      <a:lnTo>
                        <a:pt x="49" y="6"/>
                      </a:lnTo>
                      <a:lnTo>
                        <a:pt x="48" y="5"/>
                      </a:lnTo>
                      <a:lnTo>
                        <a:pt x="46" y="4"/>
                      </a:lnTo>
                      <a:lnTo>
                        <a:pt x="45" y="3"/>
                      </a:lnTo>
                      <a:lnTo>
                        <a:pt x="44" y="2"/>
                      </a:lnTo>
                      <a:lnTo>
                        <a:pt x="43" y="2"/>
                      </a:lnTo>
                      <a:lnTo>
                        <a:pt x="41" y="2"/>
                      </a:lnTo>
                      <a:lnTo>
                        <a:pt x="40" y="1"/>
                      </a:lnTo>
                      <a:lnTo>
                        <a:pt x="39" y="0"/>
                      </a:lnTo>
                      <a:lnTo>
                        <a:pt x="38" y="0"/>
                      </a:lnTo>
                      <a:lnTo>
                        <a:pt x="36" y="0"/>
                      </a:lnTo>
                      <a:lnTo>
                        <a:pt x="35" y="0"/>
                      </a:lnTo>
                      <a:lnTo>
                        <a:pt x="34" y="0"/>
                      </a:lnTo>
                      <a:lnTo>
                        <a:pt x="33" y="0"/>
                      </a:lnTo>
                      <a:lnTo>
                        <a:pt x="31" y="0"/>
                      </a:lnTo>
                      <a:lnTo>
                        <a:pt x="30" y="0"/>
                      </a:lnTo>
                      <a:lnTo>
                        <a:pt x="28" y="1"/>
                      </a:lnTo>
                      <a:lnTo>
                        <a:pt x="27" y="1"/>
                      </a:lnTo>
                      <a:lnTo>
                        <a:pt x="26" y="2"/>
                      </a:lnTo>
                      <a:lnTo>
                        <a:pt x="25" y="2"/>
                      </a:lnTo>
                      <a:lnTo>
                        <a:pt x="24" y="3"/>
                      </a:lnTo>
                      <a:lnTo>
                        <a:pt x="23" y="4"/>
                      </a:lnTo>
                      <a:lnTo>
                        <a:pt x="21" y="4"/>
                      </a:lnTo>
                      <a:lnTo>
                        <a:pt x="20" y="5"/>
                      </a:lnTo>
                      <a:lnTo>
                        <a:pt x="19" y="5"/>
                      </a:lnTo>
                      <a:lnTo>
                        <a:pt x="18" y="7"/>
                      </a:lnTo>
                      <a:lnTo>
                        <a:pt x="17" y="7"/>
                      </a:lnTo>
                      <a:lnTo>
                        <a:pt x="15" y="8"/>
                      </a:lnTo>
                      <a:lnTo>
                        <a:pt x="14" y="9"/>
                      </a:lnTo>
                      <a:lnTo>
                        <a:pt x="13" y="11"/>
                      </a:lnTo>
                      <a:lnTo>
                        <a:pt x="12" y="11"/>
                      </a:lnTo>
                      <a:lnTo>
                        <a:pt x="11" y="13"/>
                      </a:lnTo>
                      <a:lnTo>
                        <a:pt x="10" y="14"/>
                      </a:lnTo>
                      <a:lnTo>
                        <a:pt x="9" y="15"/>
                      </a:lnTo>
                      <a:lnTo>
                        <a:pt x="8" y="17"/>
                      </a:lnTo>
                      <a:lnTo>
                        <a:pt x="8" y="18"/>
                      </a:lnTo>
                      <a:lnTo>
                        <a:pt x="7" y="19"/>
                      </a:lnTo>
                      <a:lnTo>
                        <a:pt x="6" y="20"/>
                      </a:lnTo>
                      <a:lnTo>
                        <a:pt x="5" y="22"/>
                      </a:lnTo>
                      <a:lnTo>
                        <a:pt x="5" y="23"/>
                      </a:lnTo>
                      <a:lnTo>
                        <a:pt x="4" y="25"/>
                      </a:lnTo>
                      <a:lnTo>
                        <a:pt x="3" y="26"/>
                      </a:lnTo>
                      <a:lnTo>
                        <a:pt x="3" y="27"/>
                      </a:lnTo>
                      <a:lnTo>
                        <a:pt x="2" y="29"/>
                      </a:lnTo>
                      <a:lnTo>
                        <a:pt x="2" y="30"/>
                      </a:lnTo>
                      <a:lnTo>
                        <a:pt x="1" y="32"/>
                      </a:lnTo>
                      <a:lnTo>
                        <a:pt x="1" y="33"/>
                      </a:lnTo>
                      <a:lnTo>
                        <a:pt x="0" y="35"/>
                      </a:lnTo>
                      <a:lnTo>
                        <a:pt x="0" y="36"/>
                      </a:lnTo>
                      <a:lnTo>
                        <a:pt x="0" y="38"/>
                      </a:lnTo>
                      <a:lnTo>
                        <a:pt x="0" y="39"/>
                      </a:lnTo>
                      <a:lnTo>
                        <a:pt x="0" y="41"/>
                      </a:lnTo>
                      <a:lnTo>
                        <a:pt x="0" y="43"/>
                      </a:lnTo>
                      <a:lnTo>
                        <a:pt x="0" y="44"/>
                      </a:lnTo>
                      <a:lnTo>
                        <a:pt x="0" y="46"/>
                      </a:lnTo>
                      <a:lnTo>
                        <a:pt x="0" y="47"/>
                      </a:lnTo>
                      <a:lnTo>
                        <a:pt x="0" y="48"/>
                      </a:lnTo>
                      <a:lnTo>
                        <a:pt x="0" y="49"/>
                      </a:lnTo>
                      <a:lnTo>
                        <a:pt x="0" y="50"/>
                      </a:lnTo>
                      <a:lnTo>
                        <a:pt x="1" y="51"/>
                      </a:lnTo>
                      <a:lnTo>
                        <a:pt x="1" y="53"/>
                      </a:lnTo>
                      <a:lnTo>
                        <a:pt x="2" y="54"/>
                      </a:lnTo>
                      <a:lnTo>
                        <a:pt x="2" y="56"/>
                      </a:lnTo>
                      <a:lnTo>
                        <a:pt x="3" y="58"/>
                      </a:lnTo>
                      <a:lnTo>
                        <a:pt x="4" y="60"/>
                      </a:lnTo>
                      <a:lnTo>
                        <a:pt x="5" y="62"/>
                      </a:lnTo>
                      <a:lnTo>
                        <a:pt x="6" y="63"/>
                      </a:lnTo>
                      <a:lnTo>
                        <a:pt x="7" y="64"/>
                      </a:lnTo>
                      <a:lnTo>
                        <a:pt x="8" y="66"/>
                      </a:lnTo>
                      <a:lnTo>
                        <a:pt x="10" y="67"/>
                      </a:lnTo>
                      <a:lnTo>
                        <a:pt x="11" y="68"/>
                      </a:lnTo>
                      <a:lnTo>
                        <a:pt x="12" y="69"/>
                      </a:lnTo>
                      <a:lnTo>
                        <a:pt x="14" y="69"/>
                      </a:lnTo>
                      <a:lnTo>
                        <a:pt x="15" y="70"/>
                      </a:lnTo>
                      <a:lnTo>
                        <a:pt x="17" y="70"/>
                      </a:lnTo>
                      <a:lnTo>
                        <a:pt x="18" y="70"/>
                      </a:lnTo>
                      <a:lnTo>
                        <a:pt x="20" y="70"/>
                      </a:lnTo>
                      <a:lnTo>
                        <a:pt x="22" y="70"/>
                      </a:lnTo>
                      <a:lnTo>
                        <a:pt x="23" y="70"/>
                      </a:lnTo>
                      <a:lnTo>
                        <a:pt x="24" y="70"/>
                      </a:lnTo>
                      <a:lnTo>
                        <a:pt x="26" y="69"/>
                      </a:lnTo>
                      <a:lnTo>
                        <a:pt x="28" y="69"/>
                      </a:lnTo>
                      <a:lnTo>
                        <a:pt x="29" y="69"/>
                      </a:lnTo>
                      <a:lnTo>
                        <a:pt x="30" y="68"/>
                      </a:lnTo>
                      <a:lnTo>
                        <a:pt x="31" y="67"/>
                      </a:lnTo>
                      <a:lnTo>
                        <a:pt x="33" y="67"/>
                      </a:lnTo>
                      <a:lnTo>
                        <a:pt x="34" y="66"/>
                      </a:lnTo>
                      <a:lnTo>
                        <a:pt x="35" y="65"/>
                      </a:lnTo>
                      <a:lnTo>
                        <a:pt x="36" y="64"/>
                      </a:lnTo>
                      <a:lnTo>
                        <a:pt x="37" y="63"/>
                      </a:lnTo>
                      <a:lnTo>
                        <a:pt x="38" y="62"/>
                      </a:lnTo>
                      <a:lnTo>
                        <a:pt x="39" y="60"/>
                      </a:lnTo>
                      <a:lnTo>
                        <a:pt x="40" y="59"/>
                      </a:lnTo>
                      <a:lnTo>
                        <a:pt x="40" y="58"/>
                      </a:lnTo>
                      <a:lnTo>
                        <a:pt x="41" y="57"/>
                      </a:lnTo>
                      <a:lnTo>
                        <a:pt x="42" y="55"/>
                      </a:lnTo>
                      <a:lnTo>
                        <a:pt x="42" y="54"/>
                      </a:lnTo>
                      <a:lnTo>
                        <a:pt x="43" y="53"/>
                      </a:lnTo>
                      <a:lnTo>
                        <a:pt x="43" y="51"/>
                      </a:lnTo>
                      <a:lnTo>
                        <a:pt x="44" y="50"/>
                      </a:lnTo>
                      <a:lnTo>
                        <a:pt x="44" y="48"/>
                      </a:lnTo>
                      <a:lnTo>
                        <a:pt x="44" y="47"/>
                      </a:lnTo>
                      <a:lnTo>
                        <a:pt x="45" y="46"/>
                      </a:lnTo>
                      <a:lnTo>
                        <a:pt x="45" y="44"/>
                      </a:lnTo>
                      <a:lnTo>
                        <a:pt x="45" y="43"/>
                      </a:lnTo>
                      <a:lnTo>
                        <a:pt x="46" y="41"/>
                      </a:lnTo>
                      <a:lnTo>
                        <a:pt x="46" y="40"/>
                      </a:lnTo>
                      <a:lnTo>
                        <a:pt x="46" y="38"/>
                      </a:lnTo>
                      <a:lnTo>
                        <a:pt x="45" y="37"/>
                      </a:lnTo>
                      <a:lnTo>
                        <a:pt x="45" y="35"/>
                      </a:lnTo>
                      <a:lnTo>
                        <a:pt x="45" y="34"/>
                      </a:lnTo>
                      <a:lnTo>
                        <a:pt x="44" y="32"/>
                      </a:lnTo>
                      <a:lnTo>
                        <a:pt x="44" y="31"/>
                      </a:lnTo>
                      <a:lnTo>
                        <a:pt x="44" y="30"/>
                      </a:lnTo>
                      <a:lnTo>
                        <a:pt x="43" y="28"/>
                      </a:lnTo>
                      <a:lnTo>
                        <a:pt x="42" y="27"/>
                      </a:lnTo>
                      <a:lnTo>
                        <a:pt x="42" y="25"/>
                      </a:lnTo>
                      <a:lnTo>
                        <a:pt x="41" y="25"/>
                      </a:lnTo>
                      <a:lnTo>
                        <a:pt x="40" y="23"/>
                      </a:lnTo>
                      <a:lnTo>
                        <a:pt x="39" y="22"/>
                      </a:lnTo>
                      <a:lnTo>
                        <a:pt x="38" y="21"/>
                      </a:lnTo>
                      <a:lnTo>
                        <a:pt x="37" y="20"/>
                      </a:lnTo>
                      <a:lnTo>
                        <a:pt x="35" y="19"/>
                      </a:lnTo>
                      <a:lnTo>
                        <a:pt x="34" y="18"/>
                      </a:lnTo>
                      <a:lnTo>
                        <a:pt x="33" y="18"/>
                      </a:lnTo>
                      <a:lnTo>
                        <a:pt x="32" y="18"/>
                      </a:lnTo>
                      <a:lnTo>
                        <a:pt x="31" y="17"/>
                      </a:lnTo>
                      <a:lnTo>
                        <a:pt x="30" y="17"/>
                      </a:lnTo>
                      <a:lnTo>
                        <a:pt x="28" y="17"/>
                      </a:lnTo>
                      <a:lnTo>
                        <a:pt x="28" y="18"/>
                      </a:lnTo>
                      <a:lnTo>
                        <a:pt x="26" y="18"/>
                      </a:lnTo>
                      <a:lnTo>
                        <a:pt x="26" y="19"/>
                      </a:lnTo>
                      <a:lnTo>
                        <a:pt x="25" y="19"/>
                      </a:lnTo>
                      <a:lnTo>
                        <a:pt x="24" y="20"/>
                      </a:lnTo>
                      <a:lnTo>
                        <a:pt x="22" y="22"/>
                      </a:lnTo>
                      <a:lnTo>
                        <a:pt x="21" y="23"/>
                      </a:lnTo>
                      <a:lnTo>
                        <a:pt x="20" y="25"/>
                      </a:lnTo>
                      <a:lnTo>
                        <a:pt x="18" y="27"/>
                      </a:lnTo>
                      <a:lnTo>
                        <a:pt x="18" y="29"/>
                      </a:lnTo>
                      <a:lnTo>
                        <a:pt x="17" y="31"/>
                      </a:lnTo>
                      <a:lnTo>
                        <a:pt x="16" y="32"/>
                      </a:lnTo>
                      <a:lnTo>
                        <a:pt x="16" y="34"/>
                      </a:lnTo>
                      <a:lnTo>
                        <a:pt x="16" y="35"/>
                      </a:lnTo>
                      <a:lnTo>
                        <a:pt x="36" y="31"/>
                      </a:lnTo>
                      <a:lnTo>
                        <a:pt x="36" y="56"/>
                      </a:lnTo>
                      <a:lnTo>
                        <a:pt x="9" y="56"/>
                      </a:lnTo>
                      <a:lnTo>
                        <a:pt x="14" y="17"/>
                      </a:lnTo>
                      <a:lnTo>
                        <a:pt x="43" y="10"/>
                      </a:lnTo>
                      <a:lnTo>
                        <a:pt x="52" y="64"/>
                      </a:lnTo>
                      <a:lnTo>
                        <a:pt x="23" y="81"/>
                      </a:lnTo>
                      <a:lnTo>
                        <a:pt x="25" y="91"/>
                      </a:lnTo>
                      <a:close/>
                    </a:path>
                  </a:pathLst>
                </a:custGeom>
                <a:solidFill>
                  <a:srgbClr val="CCFF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223" name="Freeform 549"/>
                <p:cNvSpPr>
                  <a:spLocks/>
                </p:cNvSpPr>
                <p:nvPr/>
              </p:nvSpPr>
              <p:spPr bwMode="auto">
                <a:xfrm>
                  <a:off x="4857" y="2094"/>
                  <a:ext cx="25" cy="20"/>
                </a:xfrm>
                <a:custGeom>
                  <a:avLst/>
                  <a:gdLst>
                    <a:gd name="T0" fmla="*/ 1 w 25"/>
                    <a:gd name="T1" fmla="*/ 20 h 20"/>
                    <a:gd name="T2" fmla="*/ 25 w 25"/>
                    <a:gd name="T3" fmla="*/ 9 h 20"/>
                    <a:gd name="T4" fmla="*/ 20 w 25"/>
                    <a:gd name="T5" fmla="*/ 0 h 20"/>
                    <a:gd name="T6" fmla="*/ 0 w 25"/>
                    <a:gd name="T7" fmla="*/ 17 h 20"/>
                    <a:gd name="T8" fmla="*/ 1 w 25"/>
                    <a:gd name="T9" fmla="*/ 20 h 20"/>
                    <a:gd name="T10" fmla="*/ 1 w 25"/>
                    <a:gd name="T11" fmla="*/ 20 h 20"/>
                    <a:gd name="T12" fmla="*/ 0 60000 65536"/>
                    <a:gd name="T13" fmla="*/ 0 60000 65536"/>
                    <a:gd name="T14" fmla="*/ 0 60000 65536"/>
                    <a:gd name="T15" fmla="*/ 0 60000 65536"/>
                    <a:gd name="T16" fmla="*/ 0 60000 65536"/>
                    <a:gd name="T17" fmla="*/ 0 60000 65536"/>
                    <a:gd name="T18" fmla="*/ 0 w 25"/>
                    <a:gd name="T19" fmla="*/ 0 h 20"/>
                    <a:gd name="T20" fmla="*/ 25 w 25"/>
                    <a:gd name="T21" fmla="*/ 20 h 20"/>
                  </a:gdLst>
                  <a:ahLst/>
                  <a:cxnLst>
                    <a:cxn ang="T12">
                      <a:pos x="T0" y="T1"/>
                    </a:cxn>
                    <a:cxn ang="T13">
                      <a:pos x="T2" y="T3"/>
                    </a:cxn>
                    <a:cxn ang="T14">
                      <a:pos x="T4" y="T5"/>
                    </a:cxn>
                    <a:cxn ang="T15">
                      <a:pos x="T6" y="T7"/>
                    </a:cxn>
                    <a:cxn ang="T16">
                      <a:pos x="T8" y="T9"/>
                    </a:cxn>
                    <a:cxn ang="T17">
                      <a:pos x="T10" y="T11"/>
                    </a:cxn>
                  </a:cxnLst>
                  <a:rect l="T18" t="T19" r="T20" b="T21"/>
                  <a:pathLst>
                    <a:path w="25" h="20">
                      <a:moveTo>
                        <a:pt x="1" y="20"/>
                      </a:moveTo>
                      <a:lnTo>
                        <a:pt x="25" y="9"/>
                      </a:lnTo>
                      <a:lnTo>
                        <a:pt x="20" y="0"/>
                      </a:lnTo>
                      <a:lnTo>
                        <a:pt x="0" y="17"/>
                      </a:lnTo>
                      <a:lnTo>
                        <a:pt x="1" y="20"/>
                      </a:lnTo>
                      <a:close/>
                    </a:path>
                  </a:pathLst>
                </a:custGeom>
                <a:solidFill>
                  <a:srgbClr val="96B3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224" name="Freeform 550"/>
                <p:cNvSpPr>
                  <a:spLocks/>
                </p:cNvSpPr>
                <p:nvPr/>
              </p:nvSpPr>
              <p:spPr bwMode="auto">
                <a:xfrm>
                  <a:off x="4867" y="2431"/>
                  <a:ext cx="42" cy="52"/>
                </a:xfrm>
                <a:custGeom>
                  <a:avLst/>
                  <a:gdLst>
                    <a:gd name="T0" fmla="*/ 17 w 42"/>
                    <a:gd name="T1" fmla="*/ 51 h 52"/>
                    <a:gd name="T2" fmla="*/ 20 w 42"/>
                    <a:gd name="T3" fmla="*/ 50 h 52"/>
                    <a:gd name="T4" fmla="*/ 23 w 42"/>
                    <a:gd name="T5" fmla="*/ 49 h 52"/>
                    <a:gd name="T6" fmla="*/ 28 w 42"/>
                    <a:gd name="T7" fmla="*/ 47 h 52"/>
                    <a:gd name="T8" fmla="*/ 32 w 42"/>
                    <a:gd name="T9" fmla="*/ 44 h 52"/>
                    <a:gd name="T10" fmla="*/ 36 w 42"/>
                    <a:gd name="T11" fmla="*/ 40 h 52"/>
                    <a:gd name="T12" fmla="*/ 39 w 42"/>
                    <a:gd name="T13" fmla="*/ 36 h 52"/>
                    <a:gd name="T14" fmla="*/ 41 w 42"/>
                    <a:gd name="T15" fmla="*/ 30 h 52"/>
                    <a:gd name="T16" fmla="*/ 42 w 42"/>
                    <a:gd name="T17" fmla="*/ 24 h 52"/>
                    <a:gd name="T18" fmla="*/ 41 w 42"/>
                    <a:gd name="T19" fmla="*/ 21 h 52"/>
                    <a:gd name="T20" fmla="*/ 40 w 42"/>
                    <a:gd name="T21" fmla="*/ 17 h 52"/>
                    <a:gd name="T22" fmla="*/ 38 w 42"/>
                    <a:gd name="T23" fmla="*/ 13 h 52"/>
                    <a:gd name="T24" fmla="*/ 36 w 42"/>
                    <a:gd name="T25" fmla="*/ 10 h 52"/>
                    <a:gd name="T26" fmla="*/ 32 w 42"/>
                    <a:gd name="T27" fmla="*/ 4 h 52"/>
                    <a:gd name="T28" fmla="*/ 27 w 42"/>
                    <a:gd name="T29" fmla="*/ 1 h 52"/>
                    <a:gd name="T30" fmla="*/ 22 w 42"/>
                    <a:gd name="T31" fmla="*/ 0 h 52"/>
                    <a:gd name="T32" fmla="*/ 17 w 42"/>
                    <a:gd name="T33" fmla="*/ 1 h 52"/>
                    <a:gd name="T34" fmla="*/ 13 w 42"/>
                    <a:gd name="T35" fmla="*/ 3 h 52"/>
                    <a:gd name="T36" fmla="*/ 8 w 42"/>
                    <a:gd name="T37" fmla="*/ 6 h 52"/>
                    <a:gd name="T38" fmla="*/ 5 w 42"/>
                    <a:gd name="T39" fmla="*/ 10 h 52"/>
                    <a:gd name="T40" fmla="*/ 2 w 42"/>
                    <a:gd name="T41" fmla="*/ 15 h 52"/>
                    <a:gd name="T42" fmla="*/ 0 w 42"/>
                    <a:gd name="T43" fmla="*/ 20 h 52"/>
                    <a:gd name="T44" fmla="*/ 0 w 42"/>
                    <a:gd name="T45" fmla="*/ 25 h 52"/>
                    <a:gd name="T46" fmla="*/ 0 w 42"/>
                    <a:gd name="T47" fmla="*/ 30 h 52"/>
                    <a:gd name="T48" fmla="*/ 2 w 42"/>
                    <a:gd name="T49" fmla="*/ 33 h 52"/>
                    <a:gd name="T50" fmla="*/ 4 w 42"/>
                    <a:gd name="T51" fmla="*/ 37 h 52"/>
                    <a:gd name="T52" fmla="*/ 8 w 42"/>
                    <a:gd name="T53" fmla="*/ 39 h 52"/>
                    <a:gd name="T54" fmla="*/ 11 w 42"/>
                    <a:gd name="T55" fmla="*/ 40 h 52"/>
                    <a:gd name="T56" fmla="*/ 13 w 42"/>
                    <a:gd name="T57" fmla="*/ 40 h 52"/>
                    <a:gd name="T58" fmla="*/ 16 w 42"/>
                    <a:gd name="T59" fmla="*/ 40 h 52"/>
                    <a:gd name="T60" fmla="*/ 21 w 42"/>
                    <a:gd name="T61" fmla="*/ 38 h 52"/>
                    <a:gd name="T62" fmla="*/ 24 w 42"/>
                    <a:gd name="T63" fmla="*/ 35 h 52"/>
                    <a:gd name="T64" fmla="*/ 27 w 42"/>
                    <a:gd name="T65" fmla="*/ 30 h 52"/>
                    <a:gd name="T66" fmla="*/ 29 w 42"/>
                    <a:gd name="T67" fmla="*/ 25 h 52"/>
                    <a:gd name="T68" fmla="*/ 29 w 42"/>
                    <a:gd name="T69" fmla="*/ 20 h 52"/>
                    <a:gd name="T70" fmla="*/ 27 w 42"/>
                    <a:gd name="T71" fmla="*/ 16 h 52"/>
                    <a:gd name="T72" fmla="*/ 23 w 42"/>
                    <a:gd name="T73" fmla="*/ 12 h 52"/>
                    <a:gd name="T74" fmla="*/ 19 w 42"/>
                    <a:gd name="T75" fmla="*/ 10 h 52"/>
                    <a:gd name="T76" fmla="*/ 15 w 42"/>
                    <a:gd name="T77" fmla="*/ 12 h 52"/>
                    <a:gd name="T78" fmla="*/ 12 w 42"/>
                    <a:gd name="T79" fmla="*/ 15 h 52"/>
                    <a:gd name="T80" fmla="*/ 11 w 42"/>
                    <a:gd name="T81" fmla="*/ 18 h 52"/>
                    <a:gd name="T82" fmla="*/ 23 w 42"/>
                    <a:gd name="T83" fmla="*/ 18 h 52"/>
                    <a:gd name="T84" fmla="*/ 8 w 42"/>
                    <a:gd name="T85" fmla="*/ 10 h 52"/>
                    <a:gd name="T86" fmla="*/ 15 w 42"/>
                    <a:gd name="T87" fmla="*/ 46 h 5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2"/>
                    <a:gd name="T133" fmla="*/ 0 h 52"/>
                    <a:gd name="T134" fmla="*/ 42 w 42"/>
                    <a:gd name="T135" fmla="*/ 52 h 5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2" h="52">
                      <a:moveTo>
                        <a:pt x="16" y="52"/>
                      </a:moveTo>
                      <a:lnTo>
                        <a:pt x="16" y="52"/>
                      </a:lnTo>
                      <a:lnTo>
                        <a:pt x="17" y="51"/>
                      </a:lnTo>
                      <a:lnTo>
                        <a:pt x="18" y="51"/>
                      </a:lnTo>
                      <a:lnTo>
                        <a:pt x="19" y="51"/>
                      </a:lnTo>
                      <a:lnTo>
                        <a:pt x="20" y="50"/>
                      </a:lnTo>
                      <a:lnTo>
                        <a:pt x="21" y="50"/>
                      </a:lnTo>
                      <a:lnTo>
                        <a:pt x="22" y="50"/>
                      </a:lnTo>
                      <a:lnTo>
                        <a:pt x="23" y="49"/>
                      </a:lnTo>
                      <a:lnTo>
                        <a:pt x="25" y="48"/>
                      </a:lnTo>
                      <a:lnTo>
                        <a:pt x="26" y="47"/>
                      </a:lnTo>
                      <a:lnTo>
                        <a:pt x="28" y="47"/>
                      </a:lnTo>
                      <a:lnTo>
                        <a:pt x="29" y="46"/>
                      </a:lnTo>
                      <a:lnTo>
                        <a:pt x="31" y="45"/>
                      </a:lnTo>
                      <a:lnTo>
                        <a:pt x="32" y="44"/>
                      </a:lnTo>
                      <a:lnTo>
                        <a:pt x="33" y="43"/>
                      </a:lnTo>
                      <a:lnTo>
                        <a:pt x="34" y="42"/>
                      </a:lnTo>
                      <a:lnTo>
                        <a:pt x="36" y="40"/>
                      </a:lnTo>
                      <a:lnTo>
                        <a:pt x="37" y="39"/>
                      </a:lnTo>
                      <a:lnTo>
                        <a:pt x="38" y="37"/>
                      </a:lnTo>
                      <a:lnTo>
                        <a:pt x="39" y="36"/>
                      </a:lnTo>
                      <a:lnTo>
                        <a:pt x="40" y="34"/>
                      </a:lnTo>
                      <a:lnTo>
                        <a:pt x="41" y="33"/>
                      </a:lnTo>
                      <a:lnTo>
                        <a:pt x="41" y="30"/>
                      </a:lnTo>
                      <a:lnTo>
                        <a:pt x="41" y="28"/>
                      </a:lnTo>
                      <a:lnTo>
                        <a:pt x="41" y="26"/>
                      </a:lnTo>
                      <a:lnTo>
                        <a:pt x="42" y="24"/>
                      </a:lnTo>
                      <a:lnTo>
                        <a:pt x="41" y="23"/>
                      </a:lnTo>
                      <a:lnTo>
                        <a:pt x="41" y="22"/>
                      </a:lnTo>
                      <a:lnTo>
                        <a:pt x="41" y="21"/>
                      </a:lnTo>
                      <a:lnTo>
                        <a:pt x="41" y="20"/>
                      </a:lnTo>
                      <a:lnTo>
                        <a:pt x="40" y="18"/>
                      </a:lnTo>
                      <a:lnTo>
                        <a:pt x="40" y="17"/>
                      </a:lnTo>
                      <a:lnTo>
                        <a:pt x="39" y="16"/>
                      </a:lnTo>
                      <a:lnTo>
                        <a:pt x="39" y="15"/>
                      </a:lnTo>
                      <a:lnTo>
                        <a:pt x="38" y="13"/>
                      </a:lnTo>
                      <a:lnTo>
                        <a:pt x="37" y="12"/>
                      </a:lnTo>
                      <a:lnTo>
                        <a:pt x="37" y="11"/>
                      </a:lnTo>
                      <a:lnTo>
                        <a:pt x="36" y="10"/>
                      </a:lnTo>
                      <a:lnTo>
                        <a:pt x="35" y="7"/>
                      </a:lnTo>
                      <a:lnTo>
                        <a:pt x="33" y="6"/>
                      </a:lnTo>
                      <a:lnTo>
                        <a:pt x="32" y="4"/>
                      </a:lnTo>
                      <a:lnTo>
                        <a:pt x="30" y="3"/>
                      </a:lnTo>
                      <a:lnTo>
                        <a:pt x="29" y="2"/>
                      </a:lnTo>
                      <a:lnTo>
                        <a:pt x="27" y="1"/>
                      </a:lnTo>
                      <a:lnTo>
                        <a:pt x="25" y="1"/>
                      </a:lnTo>
                      <a:lnTo>
                        <a:pt x="24" y="0"/>
                      </a:lnTo>
                      <a:lnTo>
                        <a:pt x="22" y="0"/>
                      </a:lnTo>
                      <a:lnTo>
                        <a:pt x="21" y="0"/>
                      </a:lnTo>
                      <a:lnTo>
                        <a:pt x="19" y="0"/>
                      </a:lnTo>
                      <a:lnTo>
                        <a:pt x="17" y="1"/>
                      </a:lnTo>
                      <a:lnTo>
                        <a:pt x="16" y="1"/>
                      </a:lnTo>
                      <a:lnTo>
                        <a:pt x="14" y="2"/>
                      </a:lnTo>
                      <a:lnTo>
                        <a:pt x="13" y="3"/>
                      </a:lnTo>
                      <a:lnTo>
                        <a:pt x="11" y="4"/>
                      </a:lnTo>
                      <a:lnTo>
                        <a:pt x="10" y="5"/>
                      </a:lnTo>
                      <a:lnTo>
                        <a:pt x="8" y="6"/>
                      </a:lnTo>
                      <a:lnTo>
                        <a:pt x="7" y="7"/>
                      </a:lnTo>
                      <a:lnTo>
                        <a:pt x="6" y="9"/>
                      </a:lnTo>
                      <a:lnTo>
                        <a:pt x="5" y="10"/>
                      </a:lnTo>
                      <a:lnTo>
                        <a:pt x="4" y="12"/>
                      </a:lnTo>
                      <a:lnTo>
                        <a:pt x="3" y="13"/>
                      </a:lnTo>
                      <a:lnTo>
                        <a:pt x="2" y="15"/>
                      </a:lnTo>
                      <a:lnTo>
                        <a:pt x="1" y="16"/>
                      </a:lnTo>
                      <a:lnTo>
                        <a:pt x="1" y="18"/>
                      </a:lnTo>
                      <a:lnTo>
                        <a:pt x="0" y="20"/>
                      </a:lnTo>
                      <a:lnTo>
                        <a:pt x="0" y="22"/>
                      </a:lnTo>
                      <a:lnTo>
                        <a:pt x="0" y="24"/>
                      </a:lnTo>
                      <a:lnTo>
                        <a:pt x="0" y="25"/>
                      </a:lnTo>
                      <a:lnTo>
                        <a:pt x="0" y="27"/>
                      </a:lnTo>
                      <a:lnTo>
                        <a:pt x="0" y="28"/>
                      </a:lnTo>
                      <a:lnTo>
                        <a:pt x="0" y="30"/>
                      </a:lnTo>
                      <a:lnTo>
                        <a:pt x="1" y="31"/>
                      </a:lnTo>
                      <a:lnTo>
                        <a:pt x="1" y="32"/>
                      </a:lnTo>
                      <a:lnTo>
                        <a:pt x="2" y="33"/>
                      </a:lnTo>
                      <a:lnTo>
                        <a:pt x="2" y="34"/>
                      </a:lnTo>
                      <a:lnTo>
                        <a:pt x="3" y="35"/>
                      </a:lnTo>
                      <a:lnTo>
                        <a:pt x="4" y="37"/>
                      </a:lnTo>
                      <a:lnTo>
                        <a:pt x="6" y="38"/>
                      </a:lnTo>
                      <a:lnTo>
                        <a:pt x="7" y="39"/>
                      </a:lnTo>
                      <a:lnTo>
                        <a:pt x="8" y="39"/>
                      </a:lnTo>
                      <a:lnTo>
                        <a:pt x="9" y="39"/>
                      </a:lnTo>
                      <a:lnTo>
                        <a:pt x="10" y="40"/>
                      </a:lnTo>
                      <a:lnTo>
                        <a:pt x="11" y="40"/>
                      </a:lnTo>
                      <a:lnTo>
                        <a:pt x="13" y="40"/>
                      </a:lnTo>
                      <a:lnTo>
                        <a:pt x="15" y="40"/>
                      </a:lnTo>
                      <a:lnTo>
                        <a:pt x="16" y="40"/>
                      </a:lnTo>
                      <a:lnTo>
                        <a:pt x="17" y="40"/>
                      </a:lnTo>
                      <a:lnTo>
                        <a:pt x="19" y="39"/>
                      </a:lnTo>
                      <a:lnTo>
                        <a:pt x="21" y="38"/>
                      </a:lnTo>
                      <a:lnTo>
                        <a:pt x="22" y="37"/>
                      </a:lnTo>
                      <a:lnTo>
                        <a:pt x="24" y="36"/>
                      </a:lnTo>
                      <a:lnTo>
                        <a:pt x="24" y="35"/>
                      </a:lnTo>
                      <a:lnTo>
                        <a:pt x="26" y="33"/>
                      </a:lnTo>
                      <a:lnTo>
                        <a:pt x="26" y="32"/>
                      </a:lnTo>
                      <a:lnTo>
                        <a:pt x="27" y="30"/>
                      </a:lnTo>
                      <a:lnTo>
                        <a:pt x="28" y="28"/>
                      </a:lnTo>
                      <a:lnTo>
                        <a:pt x="28" y="27"/>
                      </a:lnTo>
                      <a:lnTo>
                        <a:pt x="29" y="25"/>
                      </a:lnTo>
                      <a:lnTo>
                        <a:pt x="29" y="24"/>
                      </a:lnTo>
                      <a:lnTo>
                        <a:pt x="29" y="22"/>
                      </a:lnTo>
                      <a:lnTo>
                        <a:pt x="29" y="20"/>
                      </a:lnTo>
                      <a:lnTo>
                        <a:pt x="28" y="19"/>
                      </a:lnTo>
                      <a:lnTo>
                        <a:pt x="28" y="17"/>
                      </a:lnTo>
                      <a:lnTo>
                        <a:pt x="27" y="16"/>
                      </a:lnTo>
                      <a:lnTo>
                        <a:pt x="26" y="14"/>
                      </a:lnTo>
                      <a:lnTo>
                        <a:pt x="25" y="13"/>
                      </a:lnTo>
                      <a:lnTo>
                        <a:pt x="23" y="12"/>
                      </a:lnTo>
                      <a:lnTo>
                        <a:pt x="21" y="11"/>
                      </a:lnTo>
                      <a:lnTo>
                        <a:pt x="20" y="10"/>
                      </a:lnTo>
                      <a:lnTo>
                        <a:pt x="19" y="10"/>
                      </a:lnTo>
                      <a:lnTo>
                        <a:pt x="18" y="10"/>
                      </a:lnTo>
                      <a:lnTo>
                        <a:pt x="16" y="11"/>
                      </a:lnTo>
                      <a:lnTo>
                        <a:pt x="15" y="12"/>
                      </a:lnTo>
                      <a:lnTo>
                        <a:pt x="14" y="13"/>
                      </a:lnTo>
                      <a:lnTo>
                        <a:pt x="13" y="13"/>
                      </a:lnTo>
                      <a:lnTo>
                        <a:pt x="12" y="15"/>
                      </a:lnTo>
                      <a:lnTo>
                        <a:pt x="12" y="16"/>
                      </a:lnTo>
                      <a:lnTo>
                        <a:pt x="11" y="16"/>
                      </a:lnTo>
                      <a:lnTo>
                        <a:pt x="11" y="18"/>
                      </a:lnTo>
                      <a:lnTo>
                        <a:pt x="10" y="19"/>
                      </a:lnTo>
                      <a:lnTo>
                        <a:pt x="10" y="20"/>
                      </a:lnTo>
                      <a:lnTo>
                        <a:pt x="23" y="18"/>
                      </a:lnTo>
                      <a:lnTo>
                        <a:pt x="23" y="33"/>
                      </a:lnTo>
                      <a:lnTo>
                        <a:pt x="5" y="32"/>
                      </a:lnTo>
                      <a:lnTo>
                        <a:pt x="8" y="10"/>
                      </a:lnTo>
                      <a:lnTo>
                        <a:pt x="27" y="6"/>
                      </a:lnTo>
                      <a:lnTo>
                        <a:pt x="33" y="36"/>
                      </a:lnTo>
                      <a:lnTo>
                        <a:pt x="15" y="46"/>
                      </a:lnTo>
                      <a:lnTo>
                        <a:pt x="16" y="52"/>
                      </a:lnTo>
                      <a:close/>
                    </a:path>
                  </a:pathLst>
                </a:custGeom>
                <a:solidFill>
                  <a:srgbClr val="FFFFC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225" name="Freeform 551"/>
                <p:cNvSpPr>
                  <a:spLocks/>
                </p:cNvSpPr>
                <p:nvPr/>
              </p:nvSpPr>
              <p:spPr bwMode="auto">
                <a:xfrm>
                  <a:off x="4449" y="2097"/>
                  <a:ext cx="25" cy="29"/>
                </a:xfrm>
                <a:custGeom>
                  <a:avLst/>
                  <a:gdLst>
                    <a:gd name="T0" fmla="*/ 24 w 25"/>
                    <a:gd name="T1" fmla="*/ 29 h 29"/>
                    <a:gd name="T2" fmla="*/ 0 w 25"/>
                    <a:gd name="T3" fmla="*/ 8 h 29"/>
                    <a:gd name="T4" fmla="*/ 7 w 25"/>
                    <a:gd name="T5" fmla="*/ 0 h 29"/>
                    <a:gd name="T6" fmla="*/ 25 w 25"/>
                    <a:gd name="T7" fmla="*/ 26 h 29"/>
                    <a:gd name="T8" fmla="*/ 24 w 25"/>
                    <a:gd name="T9" fmla="*/ 29 h 29"/>
                    <a:gd name="T10" fmla="*/ 24 w 25"/>
                    <a:gd name="T11" fmla="*/ 29 h 29"/>
                    <a:gd name="T12" fmla="*/ 0 60000 65536"/>
                    <a:gd name="T13" fmla="*/ 0 60000 65536"/>
                    <a:gd name="T14" fmla="*/ 0 60000 65536"/>
                    <a:gd name="T15" fmla="*/ 0 60000 65536"/>
                    <a:gd name="T16" fmla="*/ 0 60000 65536"/>
                    <a:gd name="T17" fmla="*/ 0 60000 65536"/>
                    <a:gd name="T18" fmla="*/ 0 w 25"/>
                    <a:gd name="T19" fmla="*/ 0 h 29"/>
                    <a:gd name="T20" fmla="*/ 25 w 25"/>
                    <a:gd name="T21" fmla="*/ 29 h 29"/>
                  </a:gdLst>
                  <a:ahLst/>
                  <a:cxnLst>
                    <a:cxn ang="T12">
                      <a:pos x="T0" y="T1"/>
                    </a:cxn>
                    <a:cxn ang="T13">
                      <a:pos x="T2" y="T3"/>
                    </a:cxn>
                    <a:cxn ang="T14">
                      <a:pos x="T4" y="T5"/>
                    </a:cxn>
                    <a:cxn ang="T15">
                      <a:pos x="T6" y="T7"/>
                    </a:cxn>
                    <a:cxn ang="T16">
                      <a:pos x="T8" y="T9"/>
                    </a:cxn>
                    <a:cxn ang="T17">
                      <a:pos x="T10" y="T11"/>
                    </a:cxn>
                  </a:cxnLst>
                  <a:rect l="T18" t="T19" r="T20" b="T21"/>
                  <a:pathLst>
                    <a:path w="25" h="29">
                      <a:moveTo>
                        <a:pt x="24" y="29"/>
                      </a:moveTo>
                      <a:lnTo>
                        <a:pt x="0" y="8"/>
                      </a:lnTo>
                      <a:lnTo>
                        <a:pt x="7" y="0"/>
                      </a:lnTo>
                      <a:lnTo>
                        <a:pt x="25" y="26"/>
                      </a:lnTo>
                      <a:lnTo>
                        <a:pt x="24" y="29"/>
                      </a:lnTo>
                      <a:close/>
                    </a:path>
                  </a:pathLst>
                </a:custGeom>
                <a:solidFill>
                  <a:srgbClr val="FFFF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226" name="Freeform 552"/>
                <p:cNvSpPr>
                  <a:spLocks/>
                </p:cNvSpPr>
                <p:nvPr/>
              </p:nvSpPr>
              <p:spPr bwMode="auto">
                <a:xfrm>
                  <a:off x="4443" y="2461"/>
                  <a:ext cx="28" cy="28"/>
                </a:xfrm>
                <a:custGeom>
                  <a:avLst/>
                  <a:gdLst>
                    <a:gd name="T0" fmla="*/ 25 w 28"/>
                    <a:gd name="T1" fmla="*/ 0 h 28"/>
                    <a:gd name="T2" fmla="*/ 0 w 28"/>
                    <a:gd name="T3" fmla="*/ 20 h 28"/>
                    <a:gd name="T4" fmla="*/ 8 w 28"/>
                    <a:gd name="T5" fmla="*/ 28 h 28"/>
                    <a:gd name="T6" fmla="*/ 28 w 28"/>
                    <a:gd name="T7" fmla="*/ 2 h 28"/>
                    <a:gd name="T8" fmla="*/ 25 w 28"/>
                    <a:gd name="T9" fmla="*/ 0 h 28"/>
                    <a:gd name="T10" fmla="*/ 25 w 28"/>
                    <a:gd name="T11" fmla="*/ 0 h 28"/>
                    <a:gd name="T12" fmla="*/ 0 60000 65536"/>
                    <a:gd name="T13" fmla="*/ 0 60000 65536"/>
                    <a:gd name="T14" fmla="*/ 0 60000 65536"/>
                    <a:gd name="T15" fmla="*/ 0 60000 65536"/>
                    <a:gd name="T16" fmla="*/ 0 60000 65536"/>
                    <a:gd name="T17" fmla="*/ 0 60000 65536"/>
                    <a:gd name="T18" fmla="*/ 0 w 28"/>
                    <a:gd name="T19" fmla="*/ 0 h 28"/>
                    <a:gd name="T20" fmla="*/ 28 w 28"/>
                    <a:gd name="T21" fmla="*/ 28 h 28"/>
                  </a:gdLst>
                  <a:ahLst/>
                  <a:cxnLst>
                    <a:cxn ang="T12">
                      <a:pos x="T0" y="T1"/>
                    </a:cxn>
                    <a:cxn ang="T13">
                      <a:pos x="T2" y="T3"/>
                    </a:cxn>
                    <a:cxn ang="T14">
                      <a:pos x="T4" y="T5"/>
                    </a:cxn>
                    <a:cxn ang="T15">
                      <a:pos x="T6" y="T7"/>
                    </a:cxn>
                    <a:cxn ang="T16">
                      <a:pos x="T8" y="T9"/>
                    </a:cxn>
                    <a:cxn ang="T17">
                      <a:pos x="T10" y="T11"/>
                    </a:cxn>
                  </a:cxnLst>
                  <a:rect l="T18" t="T19" r="T20" b="T21"/>
                  <a:pathLst>
                    <a:path w="28" h="28">
                      <a:moveTo>
                        <a:pt x="25" y="0"/>
                      </a:moveTo>
                      <a:lnTo>
                        <a:pt x="0" y="20"/>
                      </a:lnTo>
                      <a:lnTo>
                        <a:pt x="8" y="28"/>
                      </a:lnTo>
                      <a:lnTo>
                        <a:pt x="28" y="2"/>
                      </a:lnTo>
                      <a:lnTo>
                        <a:pt x="25" y="0"/>
                      </a:lnTo>
                      <a:close/>
                    </a:path>
                  </a:pathLst>
                </a:custGeom>
                <a:solidFill>
                  <a:srgbClr val="FFC4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227" name="Freeform 553"/>
                <p:cNvSpPr>
                  <a:spLocks/>
                </p:cNvSpPr>
                <p:nvPr/>
              </p:nvSpPr>
              <p:spPr bwMode="auto">
                <a:xfrm>
                  <a:off x="4618" y="2103"/>
                  <a:ext cx="12" cy="29"/>
                </a:xfrm>
                <a:custGeom>
                  <a:avLst/>
                  <a:gdLst>
                    <a:gd name="T0" fmla="*/ 1 w 12"/>
                    <a:gd name="T1" fmla="*/ 29 h 29"/>
                    <a:gd name="T2" fmla="*/ 12 w 12"/>
                    <a:gd name="T3" fmla="*/ 6 h 29"/>
                    <a:gd name="T4" fmla="*/ 6 w 12"/>
                    <a:gd name="T5" fmla="*/ 0 h 29"/>
                    <a:gd name="T6" fmla="*/ 0 w 12"/>
                    <a:gd name="T7" fmla="*/ 26 h 29"/>
                    <a:gd name="T8" fmla="*/ 1 w 12"/>
                    <a:gd name="T9" fmla="*/ 29 h 29"/>
                    <a:gd name="T10" fmla="*/ 1 w 12"/>
                    <a:gd name="T11" fmla="*/ 29 h 29"/>
                    <a:gd name="T12" fmla="*/ 0 60000 65536"/>
                    <a:gd name="T13" fmla="*/ 0 60000 65536"/>
                    <a:gd name="T14" fmla="*/ 0 60000 65536"/>
                    <a:gd name="T15" fmla="*/ 0 60000 65536"/>
                    <a:gd name="T16" fmla="*/ 0 60000 65536"/>
                    <a:gd name="T17" fmla="*/ 0 60000 65536"/>
                    <a:gd name="T18" fmla="*/ 0 w 12"/>
                    <a:gd name="T19" fmla="*/ 0 h 29"/>
                    <a:gd name="T20" fmla="*/ 12 w 12"/>
                    <a:gd name="T21" fmla="*/ 29 h 29"/>
                  </a:gdLst>
                  <a:ahLst/>
                  <a:cxnLst>
                    <a:cxn ang="T12">
                      <a:pos x="T0" y="T1"/>
                    </a:cxn>
                    <a:cxn ang="T13">
                      <a:pos x="T2" y="T3"/>
                    </a:cxn>
                    <a:cxn ang="T14">
                      <a:pos x="T4" y="T5"/>
                    </a:cxn>
                    <a:cxn ang="T15">
                      <a:pos x="T6" y="T7"/>
                    </a:cxn>
                    <a:cxn ang="T16">
                      <a:pos x="T8" y="T9"/>
                    </a:cxn>
                    <a:cxn ang="T17">
                      <a:pos x="T10" y="T11"/>
                    </a:cxn>
                  </a:cxnLst>
                  <a:rect l="T18" t="T19" r="T20" b="T21"/>
                  <a:pathLst>
                    <a:path w="12" h="29">
                      <a:moveTo>
                        <a:pt x="1" y="29"/>
                      </a:moveTo>
                      <a:lnTo>
                        <a:pt x="12" y="6"/>
                      </a:lnTo>
                      <a:lnTo>
                        <a:pt x="6" y="0"/>
                      </a:lnTo>
                      <a:lnTo>
                        <a:pt x="0" y="26"/>
                      </a:lnTo>
                      <a:lnTo>
                        <a:pt x="1" y="29"/>
                      </a:lnTo>
                      <a:close/>
                    </a:path>
                  </a:pathLst>
                </a:custGeom>
                <a:solidFill>
                  <a:srgbClr val="FFC4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228" name="Freeform 554"/>
                <p:cNvSpPr>
                  <a:spLocks/>
                </p:cNvSpPr>
                <p:nvPr/>
              </p:nvSpPr>
              <p:spPr bwMode="auto">
                <a:xfrm>
                  <a:off x="4873" y="2284"/>
                  <a:ext cx="28" cy="27"/>
                </a:xfrm>
                <a:custGeom>
                  <a:avLst/>
                  <a:gdLst>
                    <a:gd name="T0" fmla="*/ 4 w 28"/>
                    <a:gd name="T1" fmla="*/ 0 h 27"/>
                    <a:gd name="T2" fmla="*/ 28 w 28"/>
                    <a:gd name="T3" fmla="*/ 20 h 27"/>
                    <a:gd name="T4" fmla="*/ 20 w 28"/>
                    <a:gd name="T5" fmla="*/ 27 h 27"/>
                    <a:gd name="T6" fmla="*/ 0 w 28"/>
                    <a:gd name="T7" fmla="*/ 2 h 27"/>
                    <a:gd name="T8" fmla="*/ 4 w 28"/>
                    <a:gd name="T9" fmla="*/ 0 h 27"/>
                    <a:gd name="T10" fmla="*/ 4 w 28"/>
                    <a:gd name="T11" fmla="*/ 0 h 27"/>
                    <a:gd name="T12" fmla="*/ 0 60000 65536"/>
                    <a:gd name="T13" fmla="*/ 0 60000 65536"/>
                    <a:gd name="T14" fmla="*/ 0 60000 65536"/>
                    <a:gd name="T15" fmla="*/ 0 60000 65536"/>
                    <a:gd name="T16" fmla="*/ 0 60000 65536"/>
                    <a:gd name="T17" fmla="*/ 0 60000 65536"/>
                    <a:gd name="T18" fmla="*/ 0 w 28"/>
                    <a:gd name="T19" fmla="*/ 0 h 27"/>
                    <a:gd name="T20" fmla="*/ 28 w 28"/>
                    <a:gd name="T21" fmla="*/ 27 h 27"/>
                  </a:gdLst>
                  <a:ahLst/>
                  <a:cxnLst>
                    <a:cxn ang="T12">
                      <a:pos x="T0" y="T1"/>
                    </a:cxn>
                    <a:cxn ang="T13">
                      <a:pos x="T2" y="T3"/>
                    </a:cxn>
                    <a:cxn ang="T14">
                      <a:pos x="T4" y="T5"/>
                    </a:cxn>
                    <a:cxn ang="T15">
                      <a:pos x="T6" y="T7"/>
                    </a:cxn>
                    <a:cxn ang="T16">
                      <a:pos x="T8" y="T9"/>
                    </a:cxn>
                    <a:cxn ang="T17">
                      <a:pos x="T10" y="T11"/>
                    </a:cxn>
                  </a:cxnLst>
                  <a:rect l="T18" t="T19" r="T20" b="T21"/>
                  <a:pathLst>
                    <a:path w="28" h="27">
                      <a:moveTo>
                        <a:pt x="4" y="0"/>
                      </a:moveTo>
                      <a:lnTo>
                        <a:pt x="28" y="20"/>
                      </a:lnTo>
                      <a:lnTo>
                        <a:pt x="20" y="27"/>
                      </a:lnTo>
                      <a:lnTo>
                        <a:pt x="0" y="2"/>
                      </a:lnTo>
                      <a:lnTo>
                        <a:pt x="4" y="0"/>
                      </a:lnTo>
                      <a:close/>
                    </a:path>
                  </a:pathLst>
                </a:custGeom>
                <a:solidFill>
                  <a:srgbClr val="FFC4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229" name="Freeform 555"/>
                <p:cNvSpPr>
                  <a:spLocks/>
                </p:cNvSpPr>
                <p:nvPr/>
              </p:nvSpPr>
              <p:spPr bwMode="auto">
                <a:xfrm>
                  <a:off x="4447" y="2244"/>
                  <a:ext cx="28" cy="10"/>
                </a:xfrm>
                <a:custGeom>
                  <a:avLst/>
                  <a:gdLst>
                    <a:gd name="T0" fmla="*/ 5 w 28"/>
                    <a:gd name="T1" fmla="*/ 0 h 10"/>
                    <a:gd name="T2" fmla="*/ 28 w 28"/>
                    <a:gd name="T3" fmla="*/ 2 h 10"/>
                    <a:gd name="T4" fmla="*/ 22 w 28"/>
                    <a:gd name="T5" fmla="*/ 8 h 10"/>
                    <a:gd name="T6" fmla="*/ 0 w 28"/>
                    <a:gd name="T7" fmla="*/ 10 h 10"/>
                    <a:gd name="T8" fmla="*/ 5 w 28"/>
                    <a:gd name="T9" fmla="*/ 0 h 10"/>
                    <a:gd name="T10" fmla="*/ 5 w 28"/>
                    <a:gd name="T11" fmla="*/ 0 h 10"/>
                    <a:gd name="T12" fmla="*/ 0 60000 65536"/>
                    <a:gd name="T13" fmla="*/ 0 60000 65536"/>
                    <a:gd name="T14" fmla="*/ 0 60000 65536"/>
                    <a:gd name="T15" fmla="*/ 0 60000 65536"/>
                    <a:gd name="T16" fmla="*/ 0 60000 65536"/>
                    <a:gd name="T17" fmla="*/ 0 60000 65536"/>
                    <a:gd name="T18" fmla="*/ 0 w 28"/>
                    <a:gd name="T19" fmla="*/ 0 h 10"/>
                    <a:gd name="T20" fmla="*/ 28 w 28"/>
                    <a:gd name="T21" fmla="*/ 10 h 10"/>
                  </a:gdLst>
                  <a:ahLst/>
                  <a:cxnLst>
                    <a:cxn ang="T12">
                      <a:pos x="T0" y="T1"/>
                    </a:cxn>
                    <a:cxn ang="T13">
                      <a:pos x="T2" y="T3"/>
                    </a:cxn>
                    <a:cxn ang="T14">
                      <a:pos x="T4" y="T5"/>
                    </a:cxn>
                    <a:cxn ang="T15">
                      <a:pos x="T6" y="T7"/>
                    </a:cxn>
                    <a:cxn ang="T16">
                      <a:pos x="T8" y="T9"/>
                    </a:cxn>
                    <a:cxn ang="T17">
                      <a:pos x="T10" y="T11"/>
                    </a:cxn>
                  </a:cxnLst>
                  <a:rect l="T18" t="T19" r="T20" b="T21"/>
                  <a:pathLst>
                    <a:path w="28" h="10">
                      <a:moveTo>
                        <a:pt x="5" y="0"/>
                      </a:moveTo>
                      <a:lnTo>
                        <a:pt x="28" y="2"/>
                      </a:lnTo>
                      <a:lnTo>
                        <a:pt x="22" y="8"/>
                      </a:lnTo>
                      <a:lnTo>
                        <a:pt x="0" y="10"/>
                      </a:lnTo>
                      <a:lnTo>
                        <a:pt x="5" y="0"/>
                      </a:lnTo>
                      <a:close/>
                    </a:path>
                  </a:pathLst>
                </a:custGeom>
                <a:solidFill>
                  <a:srgbClr val="CCFF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230" name="Freeform 556"/>
                <p:cNvSpPr>
                  <a:spLocks/>
                </p:cNvSpPr>
                <p:nvPr/>
              </p:nvSpPr>
              <p:spPr bwMode="auto">
                <a:xfrm>
                  <a:off x="4837" y="2154"/>
                  <a:ext cx="60" cy="77"/>
                </a:xfrm>
                <a:custGeom>
                  <a:avLst/>
                  <a:gdLst>
                    <a:gd name="T0" fmla="*/ 24 w 60"/>
                    <a:gd name="T1" fmla="*/ 77 h 77"/>
                    <a:gd name="T2" fmla="*/ 29 w 60"/>
                    <a:gd name="T3" fmla="*/ 75 h 77"/>
                    <a:gd name="T4" fmla="*/ 35 w 60"/>
                    <a:gd name="T5" fmla="*/ 72 h 77"/>
                    <a:gd name="T6" fmla="*/ 39 w 60"/>
                    <a:gd name="T7" fmla="*/ 70 h 77"/>
                    <a:gd name="T8" fmla="*/ 43 w 60"/>
                    <a:gd name="T9" fmla="*/ 68 h 77"/>
                    <a:gd name="T10" fmla="*/ 48 w 60"/>
                    <a:gd name="T11" fmla="*/ 64 h 77"/>
                    <a:gd name="T12" fmla="*/ 54 w 60"/>
                    <a:gd name="T13" fmla="*/ 57 h 77"/>
                    <a:gd name="T14" fmla="*/ 57 w 60"/>
                    <a:gd name="T15" fmla="*/ 52 h 77"/>
                    <a:gd name="T16" fmla="*/ 59 w 60"/>
                    <a:gd name="T17" fmla="*/ 47 h 77"/>
                    <a:gd name="T18" fmla="*/ 60 w 60"/>
                    <a:gd name="T19" fmla="*/ 41 h 77"/>
                    <a:gd name="T20" fmla="*/ 59 w 60"/>
                    <a:gd name="T21" fmla="*/ 35 h 77"/>
                    <a:gd name="T22" fmla="*/ 58 w 60"/>
                    <a:gd name="T23" fmla="*/ 27 h 77"/>
                    <a:gd name="T24" fmla="*/ 55 w 60"/>
                    <a:gd name="T25" fmla="*/ 20 h 77"/>
                    <a:gd name="T26" fmla="*/ 51 w 60"/>
                    <a:gd name="T27" fmla="*/ 13 h 77"/>
                    <a:gd name="T28" fmla="*/ 47 w 60"/>
                    <a:gd name="T29" fmla="*/ 7 h 77"/>
                    <a:gd name="T30" fmla="*/ 43 w 60"/>
                    <a:gd name="T31" fmla="*/ 4 h 77"/>
                    <a:gd name="T32" fmla="*/ 38 w 60"/>
                    <a:gd name="T33" fmla="*/ 1 h 77"/>
                    <a:gd name="T34" fmla="*/ 33 w 60"/>
                    <a:gd name="T35" fmla="*/ 0 h 77"/>
                    <a:gd name="T36" fmla="*/ 29 w 60"/>
                    <a:gd name="T37" fmla="*/ 0 h 77"/>
                    <a:gd name="T38" fmla="*/ 24 w 60"/>
                    <a:gd name="T39" fmla="*/ 1 h 77"/>
                    <a:gd name="T40" fmla="*/ 20 w 60"/>
                    <a:gd name="T41" fmla="*/ 4 h 77"/>
                    <a:gd name="T42" fmla="*/ 15 w 60"/>
                    <a:gd name="T43" fmla="*/ 7 h 77"/>
                    <a:gd name="T44" fmla="*/ 11 w 60"/>
                    <a:gd name="T45" fmla="*/ 10 h 77"/>
                    <a:gd name="T46" fmla="*/ 8 w 60"/>
                    <a:gd name="T47" fmla="*/ 14 h 77"/>
                    <a:gd name="T48" fmla="*/ 5 w 60"/>
                    <a:gd name="T49" fmla="*/ 18 h 77"/>
                    <a:gd name="T50" fmla="*/ 3 w 60"/>
                    <a:gd name="T51" fmla="*/ 23 h 77"/>
                    <a:gd name="T52" fmla="*/ 1 w 60"/>
                    <a:gd name="T53" fmla="*/ 28 h 77"/>
                    <a:gd name="T54" fmla="*/ 0 w 60"/>
                    <a:gd name="T55" fmla="*/ 33 h 77"/>
                    <a:gd name="T56" fmla="*/ 0 w 60"/>
                    <a:gd name="T57" fmla="*/ 39 h 77"/>
                    <a:gd name="T58" fmla="*/ 1 w 60"/>
                    <a:gd name="T59" fmla="*/ 44 h 77"/>
                    <a:gd name="T60" fmla="*/ 4 w 60"/>
                    <a:gd name="T61" fmla="*/ 51 h 77"/>
                    <a:gd name="T62" fmla="*/ 8 w 60"/>
                    <a:gd name="T63" fmla="*/ 56 h 77"/>
                    <a:gd name="T64" fmla="*/ 13 w 60"/>
                    <a:gd name="T65" fmla="*/ 59 h 77"/>
                    <a:gd name="T66" fmla="*/ 19 w 60"/>
                    <a:gd name="T67" fmla="*/ 59 h 77"/>
                    <a:gd name="T68" fmla="*/ 24 w 60"/>
                    <a:gd name="T69" fmla="*/ 59 h 77"/>
                    <a:gd name="T70" fmla="*/ 29 w 60"/>
                    <a:gd name="T71" fmla="*/ 57 h 77"/>
                    <a:gd name="T72" fmla="*/ 33 w 60"/>
                    <a:gd name="T73" fmla="*/ 55 h 77"/>
                    <a:gd name="T74" fmla="*/ 36 w 60"/>
                    <a:gd name="T75" fmla="*/ 50 h 77"/>
                    <a:gd name="T76" fmla="*/ 39 w 60"/>
                    <a:gd name="T77" fmla="*/ 46 h 77"/>
                    <a:gd name="T78" fmla="*/ 41 w 60"/>
                    <a:gd name="T79" fmla="*/ 41 h 77"/>
                    <a:gd name="T80" fmla="*/ 42 w 60"/>
                    <a:gd name="T81" fmla="*/ 36 h 77"/>
                    <a:gd name="T82" fmla="*/ 41 w 60"/>
                    <a:gd name="T83" fmla="*/ 31 h 77"/>
                    <a:gd name="T84" fmla="*/ 41 w 60"/>
                    <a:gd name="T85" fmla="*/ 27 h 77"/>
                    <a:gd name="T86" fmla="*/ 38 w 60"/>
                    <a:gd name="T87" fmla="*/ 22 h 77"/>
                    <a:gd name="T88" fmla="*/ 35 w 60"/>
                    <a:gd name="T89" fmla="*/ 18 h 77"/>
                    <a:gd name="T90" fmla="*/ 30 w 60"/>
                    <a:gd name="T91" fmla="*/ 15 h 77"/>
                    <a:gd name="T92" fmla="*/ 26 w 60"/>
                    <a:gd name="T93" fmla="*/ 15 h 77"/>
                    <a:gd name="T94" fmla="*/ 20 w 60"/>
                    <a:gd name="T95" fmla="*/ 18 h 77"/>
                    <a:gd name="T96" fmla="*/ 16 w 60"/>
                    <a:gd name="T97" fmla="*/ 25 h 77"/>
                    <a:gd name="T98" fmla="*/ 15 w 60"/>
                    <a:gd name="T99" fmla="*/ 30 h 77"/>
                    <a:gd name="T100" fmla="*/ 9 w 60"/>
                    <a:gd name="T101" fmla="*/ 47 h 77"/>
                    <a:gd name="T102" fmla="*/ 22 w 60"/>
                    <a:gd name="T103" fmla="*/ 69 h 7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60"/>
                    <a:gd name="T157" fmla="*/ 0 h 77"/>
                    <a:gd name="T158" fmla="*/ 60 w 60"/>
                    <a:gd name="T159" fmla="*/ 77 h 77"/>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60" h="77">
                      <a:moveTo>
                        <a:pt x="23" y="77"/>
                      </a:moveTo>
                      <a:lnTo>
                        <a:pt x="23" y="77"/>
                      </a:lnTo>
                      <a:lnTo>
                        <a:pt x="24" y="77"/>
                      </a:lnTo>
                      <a:lnTo>
                        <a:pt x="25" y="76"/>
                      </a:lnTo>
                      <a:lnTo>
                        <a:pt x="26" y="76"/>
                      </a:lnTo>
                      <a:lnTo>
                        <a:pt x="27" y="76"/>
                      </a:lnTo>
                      <a:lnTo>
                        <a:pt x="29" y="75"/>
                      </a:lnTo>
                      <a:lnTo>
                        <a:pt x="31" y="75"/>
                      </a:lnTo>
                      <a:lnTo>
                        <a:pt x="32" y="74"/>
                      </a:lnTo>
                      <a:lnTo>
                        <a:pt x="34" y="73"/>
                      </a:lnTo>
                      <a:lnTo>
                        <a:pt x="35" y="72"/>
                      </a:lnTo>
                      <a:lnTo>
                        <a:pt x="36" y="72"/>
                      </a:lnTo>
                      <a:lnTo>
                        <a:pt x="37" y="71"/>
                      </a:lnTo>
                      <a:lnTo>
                        <a:pt x="38" y="71"/>
                      </a:lnTo>
                      <a:lnTo>
                        <a:pt x="39" y="70"/>
                      </a:lnTo>
                      <a:lnTo>
                        <a:pt x="40" y="70"/>
                      </a:lnTo>
                      <a:lnTo>
                        <a:pt x="41" y="69"/>
                      </a:lnTo>
                      <a:lnTo>
                        <a:pt x="42" y="69"/>
                      </a:lnTo>
                      <a:lnTo>
                        <a:pt x="43" y="68"/>
                      </a:lnTo>
                      <a:lnTo>
                        <a:pt x="44" y="67"/>
                      </a:lnTo>
                      <a:lnTo>
                        <a:pt x="45" y="66"/>
                      </a:lnTo>
                      <a:lnTo>
                        <a:pt x="46" y="66"/>
                      </a:lnTo>
                      <a:lnTo>
                        <a:pt x="48" y="64"/>
                      </a:lnTo>
                      <a:lnTo>
                        <a:pt x="50" y="62"/>
                      </a:lnTo>
                      <a:lnTo>
                        <a:pt x="52" y="60"/>
                      </a:lnTo>
                      <a:lnTo>
                        <a:pt x="53" y="58"/>
                      </a:lnTo>
                      <a:lnTo>
                        <a:pt x="54" y="57"/>
                      </a:lnTo>
                      <a:lnTo>
                        <a:pt x="55" y="56"/>
                      </a:lnTo>
                      <a:lnTo>
                        <a:pt x="56" y="55"/>
                      </a:lnTo>
                      <a:lnTo>
                        <a:pt x="56" y="54"/>
                      </a:lnTo>
                      <a:lnTo>
                        <a:pt x="57" y="52"/>
                      </a:lnTo>
                      <a:lnTo>
                        <a:pt x="57" y="51"/>
                      </a:lnTo>
                      <a:lnTo>
                        <a:pt x="58" y="50"/>
                      </a:lnTo>
                      <a:lnTo>
                        <a:pt x="59" y="49"/>
                      </a:lnTo>
                      <a:lnTo>
                        <a:pt x="59" y="47"/>
                      </a:lnTo>
                      <a:lnTo>
                        <a:pt x="59" y="46"/>
                      </a:lnTo>
                      <a:lnTo>
                        <a:pt x="59" y="44"/>
                      </a:lnTo>
                      <a:lnTo>
                        <a:pt x="60" y="43"/>
                      </a:lnTo>
                      <a:lnTo>
                        <a:pt x="60" y="41"/>
                      </a:lnTo>
                      <a:lnTo>
                        <a:pt x="60" y="39"/>
                      </a:lnTo>
                      <a:lnTo>
                        <a:pt x="60" y="38"/>
                      </a:lnTo>
                      <a:lnTo>
                        <a:pt x="60" y="36"/>
                      </a:lnTo>
                      <a:lnTo>
                        <a:pt x="59" y="35"/>
                      </a:lnTo>
                      <a:lnTo>
                        <a:pt x="59" y="33"/>
                      </a:lnTo>
                      <a:lnTo>
                        <a:pt x="59" y="31"/>
                      </a:lnTo>
                      <a:lnTo>
                        <a:pt x="59" y="29"/>
                      </a:lnTo>
                      <a:lnTo>
                        <a:pt x="58" y="27"/>
                      </a:lnTo>
                      <a:lnTo>
                        <a:pt x="58" y="25"/>
                      </a:lnTo>
                      <a:lnTo>
                        <a:pt x="57" y="24"/>
                      </a:lnTo>
                      <a:lnTo>
                        <a:pt x="56" y="22"/>
                      </a:lnTo>
                      <a:lnTo>
                        <a:pt x="55" y="20"/>
                      </a:lnTo>
                      <a:lnTo>
                        <a:pt x="54" y="18"/>
                      </a:lnTo>
                      <a:lnTo>
                        <a:pt x="53" y="16"/>
                      </a:lnTo>
                      <a:lnTo>
                        <a:pt x="53" y="14"/>
                      </a:lnTo>
                      <a:lnTo>
                        <a:pt x="51" y="13"/>
                      </a:lnTo>
                      <a:lnTo>
                        <a:pt x="50" y="11"/>
                      </a:lnTo>
                      <a:lnTo>
                        <a:pt x="49" y="10"/>
                      </a:lnTo>
                      <a:lnTo>
                        <a:pt x="48" y="9"/>
                      </a:lnTo>
                      <a:lnTo>
                        <a:pt x="47" y="7"/>
                      </a:lnTo>
                      <a:lnTo>
                        <a:pt x="46" y="6"/>
                      </a:lnTo>
                      <a:lnTo>
                        <a:pt x="45" y="5"/>
                      </a:lnTo>
                      <a:lnTo>
                        <a:pt x="44" y="4"/>
                      </a:lnTo>
                      <a:lnTo>
                        <a:pt x="43" y="4"/>
                      </a:lnTo>
                      <a:lnTo>
                        <a:pt x="41" y="3"/>
                      </a:lnTo>
                      <a:lnTo>
                        <a:pt x="41" y="2"/>
                      </a:lnTo>
                      <a:lnTo>
                        <a:pt x="40" y="2"/>
                      </a:lnTo>
                      <a:lnTo>
                        <a:pt x="38" y="1"/>
                      </a:lnTo>
                      <a:lnTo>
                        <a:pt x="37" y="1"/>
                      </a:lnTo>
                      <a:lnTo>
                        <a:pt x="36" y="1"/>
                      </a:lnTo>
                      <a:lnTo>
                        <a:pt x="35" y="1"/>
                      </a:lnTo>
                      <a:lnTo>
                        <a:pt x="33" y="0"/>
                      </a:lnTo>
                      <a:lnTo>
                        <a:pt x="32" y="0"/>
                      </a:lnTo>
                      <a:lnTo>
                        <a:pt x="31" y="0"/>
                      </a:lnTo>
                      <a:lnTo>
                        <a:pt x="30" y="0"/>
                      </a:lnTo>
                      <a:lnTo>
                        <a:pt x="29" y="0"/>
                      </a:lnTo>
                      <a:lnTo>
                        <a:pt x="27" y="1"/>
                      </a:lnTo>
                      <a:lnTo>
                        <a:pt x="26" y="1"/>
                      </a:lnTo>
                      <a:lnTo>
                        <a:pt x="25" y="1"/>
                      </a:lnTo>
                      <a:lnTo>
                        <a:pt x="24" y="1"/>
                      </a:lnTo>
                      <a:lnTo>
                        <a:pt x="23" y="2"/>
                      </a:lnTo>
                      <a:lnTo>
                        <a:pt x="22" y="3"/>
                      </a:lnTo>
                      <a:lnTo>
                        <a:pt x="21" y="3"/>
                      </a:lnTo>
                      <a:lnTo>
                        <a:pt x="20" y="4"/>
                      </a:lnTo>
                      <a:lnTo>
                        <a:pt x="19" y="4"/>
                      </a:lnTo>
                      <a:lnTo>
                        <a:pt x="17" y="5"/>
                      </a:lnTo>
                      <a:lnTo>
                        <a:pt x="16" y="6"/>
                      </a:lnTo>
                      <a:lnTo>
                        <a:pt x="15" y="7"/>
                      </a:lnTo>
                      <a:lnTo>
                        <a:pt x="14" y="7"/>
                      </a:lnTo>
                      <a:lnTo>
                        <a:pt x="13" y="8"/>
                      </a:lnTo>
                      <a:lnTo>
                        <a:pt x="12" y="9"/>
                      </a:lnTo>
                      <a:lnTo>
                        <a:pt x="11" y="10"/>
                      </a:lnTo>
                      <a:lnTo>
                        <a:pt x="10" y="11"/>
                      </a:lnTo>
                      <a:lnTo>
                        <a:pt x="9" y="12"/>
                      </a:lnTo>
                      <a:lnTo>
                        <a:pt x="9" y="13"/>
                      </a:lnTo>
                      <a:lnTo>
                        <a:pt x="8" y="14"/>
                      </a:lnTo>
                      <a:lnTo>
                        <a:pt x="7" y="15"/>
                      </a:lnTo>
                      <a:lnTo>
                        <a:pt x="6" y="16"/>
                      </a:lnTo>
                      <a:lnTo>
                        <a:pt x="6" y="18"/>
                      </a:lnTo>
                      <a:lnTo>
                        <a:pt x="5" y="18"/>
                      </a:lnTo>
                      <a:lnTo>
                        <a:pt x="4" y="20"/>
                      </a:lnTo>
                      <a:lnTo>
                        <a:pt x="4" y="21"/>
                      </a:lnTo>
                      <a:lnTo>
                        <a:pt x="3" y="22"/>
                      </a:lnTo>
                      <a:lnTo>
                        <a:pt x="3" y="23"/>
                      </a:lnTo>
                      <a:lnTo>
                        <a:pt x="2" y="24"/>
                      </a:lnTo>
                      <a:lnTo>
                        <a:pt x="2" y="26"/>
                      </a:lnTo>
                      <a:lnTo>
                        <a:pt x="1" y="27"/>
                      </a:lnTo>
                      <a:lnTo>
                        <a:pt x="1" y="28"/>
                      </a:lnTo>
                      <a:lnTo>
                        <a:pt x="1" y="30"/>
                      </a:lnTo>
                      <a:lnTo>
                        <a:pt x="1" y="31"/>
                      </a:lnTo>
                      <a:lnTo>
                        <a:pt x="0" y="32"/>
                      </a:lnTo>
                      <a:lnTo>
                        <a:pt x="0" y="33"/>
                      </a:lnTo>
                      <a:lnTo>
                        <a:pt x="0" y="35"/>
                      </a:lnTo>
                      <a:lnTo>
                        <a:pt x="0" y="36"/>
                      </a:lnTo>
                      <a:lnTo>
                        <a:pt x="0" y="38"/>
                      </a:lnTo>
                      <a:lnTo>
                        <a:pt x="0" y="39"/>
                      </a:lnTo>
                      <a:lnTo>
                        <a:pt x="0" y="40"/>
                      </a:lnTo>
                      <a:lnTo>
                        <a:pt x="0" y="41"/>
                      </a:lnTo>
                      <a:lnTo>
                        <a:pt x="1" y="42"/>
                      </a:lnTo>
                      <a:lnTo>
                        <a:pt x="1" y="44"/>
                      </a:lnTo>
                      <a:lnTo>
                        <a:pt x="1" y="46"/>
                      </a:lnTo>
                      <a:lnTo>
                        <a:pt x="2" y="47"/>
                      </a:lnTo>
                      <a:lnTo>
                        <a:pt x="3" y="50"/>
                      </a:lnTo>
                      <a:lnTo>
                        <a:pt x="4" y="51"/>
                      </a:lnTo>
                      <a:lnTo>
                        <a:pt x="5" y="52"/>
                      </a:lnTo>
                      <a:lnTo>
                        <a:pt x="5" y="53"/>
                      </a:lnTo>
                      <a:lnTo>
                        <a:pt x="7" y="55"/>
                      </a:lnTo>
                      <a:lnTo>
                        <a:pt x="8" y="56"/>
                      </a:lnTo>
                      <a:lnTo>
                        <a:pt x="9" y="56"/>
                      </a:lnTo>
                      <a:lnTo>
                        <a:pt x="10" y="57"/>
                      </a:lnTo>
                      <a:lnTo>
                        <a:pt x="12" y="58"/>
                      </a:lnTo>
                      <a:lnTo>
                        <a:pt x="13" y="59"/>
                      </a:lnTo>
                      <a:lnTo>
                        <a:pt x="14" y="59"/>
                      </a:lnTo>
                      <a:lnTo>
                        <a:pt x="15" y="59"/>
                      </a:lnTo>
                      <a:lnTo>
                        <a:pt x="17" y="59"/>
                      </a:lnTo>
                      <a:lnTo>
                        <a:pt x="19" y="59"/>
                      </a:lnTo>
                      <a:lnTo>
                        <a:pt x="20" y="60"/>
                      </a:lnTo>
                      <a:lnTo>
                        <a:pt x="21" y="59"/>
                      </a:lnTo>
                      <a:lnTo>
                        <a:pt x="23" y="59"/>
                      </a:lnTo>
                      <a:lnTo>
                        <a:pt x="24" y="59"/>
                      </a:lnTo>
                      <a:lnTo>
                        <a:pt x="25" y="59"/>
                      </a:lnTo>
                      <a:lnTo>
                        <a:pt x="27" y="59"/>
                      </a:lnTo>
                      <a:lnTo>
                        <a:pt x="28" y="58"/>
                      </a:lnTo>
                      <a:lnTo>
                        <a:pt x="29" y="57"/>
                      </a:lnTo>
                      <a:lnTo>
                        <a:pt x="30" y="57"/>
                      </a:lnTo>
                      <a:lnTo>
                        <a:pt x="32" y="56"/>
                      </a:lnTo>
                      <a:lnTo>
                        <a:pt x="33" y="55"/>
                      </a:lnTo>
                      <a:lnTo>
                        <a:pt x="35" y="54"/>
                      </a:lnTo>
                      <a:lnTo>
                        <a:pt x="35" y="53"/>
                      </a:lnTo>
                      <a:lnTo>
                        <a:pt x="36" y="52"/>
                      </a:lnTo>
                      <a:lnTo>
                        <a:pt x="36" y="50"/>
                      </a:lnTo>
                      <a:lnTo>
                        <a:pt x="37" y="50"/>
                      </a:lnTo>
                      <a:lnTo>
                        <a:pt x="38" y="48"/>
                      </a:lnTo>
                      <a:lnTo>
                        <a:pt x="38" y="47"/>
                      </a:lnTo>
                      <a:lnTo>
                        <a:pt x="39" y="46"/>
                      </a:lnTo>
                      <a:lnTo>
                        <a:pt x="40" y="45"/>
                      </a:lnTo>
                      <a:lnTo>
                        <a:pt x="40" y="44"/>
                      </a:lnTo>
                      <a:lnTo>
                        <a:pt x="40" y="42"/>
                      </a:lnTo>
                      <a:lnTo>
                        <a:pt x="41" y="41"/>
                      </a:lnTo>
                      <a:lnTo>
                        <a:pt x="41" y="40"/>
                      </a:lnTo>
                      <a:lnTo>
                        <a:pt x="41" y="39"/>
                      </a:lnTo>
                      <a:lnTo>
                        <a:pt x="41" y="38"/>
                      </a:lnTo>
                      <a:lnTo>
                        <a:pt x="42" y="36"/>
                      </a:lnTo>
                      <a:lnTo>
                        <a:pt x="42" y="35"/>
                      </a:lnTo>
                      <a:lnTo>
                        <a:pt x="42" y="34"/>
                      </a:lnTo>
                      <a:lnTo>
                        <a:pt x="42" y="33"/>
                      </a:lnTo>
                      <a:lnTo>
                        <a:pt x="41" y="31"/>
                      </a:lnTo>
                      <a:lnTo>
                        <a:pt x="41" y="30"/>
                      </a:lnTo>
                      <a:lnTo>
                        <a:pt x="41" y="29"/>
                      </a:lnTo>
                      <a:lnTo>
                        <a:pt x="41" y="27"/>
                      </a:lnTo>
                      <a:lnTo>
                        <a:pt x="40" y="25"/>
                      </a:lnTo>
                      <a:lnTo>
                        <a:pt x="40" y="24"/>
                      </a:lnTo>
                      <a:lnTo>
                        <a:pt x="39" y="23"/>
                      </a:lnTo>
                      <a:lnTo>
                        <a:pt x="38" y="22"/>
                      </a:lnTo>
                      <a:lnTo>
                        <a:pt x="38" y="21"/>
                      </a:lnTo>
                      <a:lnTo>
                        <a:pt x="37" y="20"/>
                      </a:lnTo>
                      <a:lnTo>
                        <a:pt x="36" y="19"/>
                      </a:lnTo>
                      <a:lnTo>
                        <a:pt x="35" y="18"/>
                      </a:lnTo>
                      <a:lnTo>
                        <a:pt x="34" y="18"/>
                      </a:lnTo>
                      <a:lnTo>
                        <a:pt x="33" y="17"/>
                      </a:lnTo>
                      <a:lnTo>
                        <a:pt x="32" y="16"/>
                      </a:lnTo>
                      <a:lnTo>
                        <a:pt x="30" y="15"/>
                      </a:lnTo>
                      <a:lnTo>
                        <a:pt x="29" y="15"/>
                      </a:lnTo>
                      <a:lnTo>
                        <a:pt x="28" y="15"/>
                      </a:lnTo>
                      <a:lnTo>
                        <a:pt x="27" y="15"/>
                      </a:lnTo>
                      <a:lnTo>
                        <a:pt x="26" y="15"/>
                      </a:lnTo>
                      <a:lnTo>
                        <a:pt x="25" y="15"/>
                      </a:lnTo>
                      <a:lnTo>
                        <a:pt x="23" y="16"/>
                      </a:lnTo>
                      <a:lnTo>
                        <a:pt x="22" y="18"/>
                      </a:lnTo>
                      <a:lnTo>
                        <a:pt x="20" y="18"/>
                      </a:lnTo>
                      <a:lnTo>
                        <a:pt x="19" y="20"/>
                      </a:lnTo>
                      <a:lnTo>
                        <a:pt x="18" y="22"/>
                      </a:lnTo>
                      <a:lnTo>
                        <a:pt x="17" y="24"/>
                      </a:lnTo>
                      <a:lnTo>
                        <a:pt x="16" y="25"/>
                      </a:lnTo>
                      <a:lnTo>
                        <a:pt x="16" y="27"/>
                      </a:lnTo>
                      <a:lnTo>
                        <a:pt x="15" y="28"/>
                      </a:lnTo>
                      <a:lnTo>
                        <a:pt x="15" y="29"/>
                      </a:lnTo>
                      <a:lnTo>
                        <a:pt x="15" y="30"/>
                      </a:lnTo>
                      <a:lnTo>
                        <a:pt x="33" y="27"/>
                      </a:lnTo>
                      <a:lnTo>
                        <a:pt x="33" y="48"/>
                      </a:lnTo>
                      <a:lnTo>
                        <a:pt x="9" y="47"/>
                      </a:lnTo>
                      <a:lnTo>
                        <a:pt x="13" y="14"/>
                      </a:lnTo>
                      <a:lnTo>
                        <a:pt x="39" y="9"/>
                      </a:lnTo>
                      <a:lnTo>
                        <a:pt x="48" y="55"/>
                      </a:lnTo>
                      <a:lnTo>
                        <a:pt x="22" y="69"/>
                      </a:lnTo>
                      <a:lnTo>
                        <a:pt x="23" y="77"/>
                      </a:lnTo>
                      <a:close/>
                    </a:path>
                  </a:pathLst>
                </a:custGeom>
                <a:solidFill>
                  <a:srgbClr val="E6FF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231" name="Freeform 557"/>
                <p:cNvSpPr>
                  <a:spLocks/>
                </p:cNvSpPr>
                <p:nvPr/>
              </p:nvSpPr>
              <p:spPr bwMode="auto">
                <a:xfrm>
                  <a:off x="4886" y="2330"/>
                  <a:ext cx="25" cy="19"/>
                </a:xfrm>
                <a:custGeom>
                  <a:avLst/>
                  <a:gdLst>
                    <a:gd name="T0" fmla="*/ 1 w 25"/>
                    <a:gd name="T1" fmla="*/ 19 h 19"/>
                    <a:gd name="T2" fmla="*/ 25 w 25"/>
                    <a:gd name="T3" fmla="*/ 8 h 19"/>
                    <a:gd name="T4" fmla="*/ 20 w 25"/>
                    <a:gd name="T5" fmla="*/ 0 h 19"/>
                    <a:gd name="T6" fmla="*/ 0 w 25"/>
                    <a:gd name="T7" fmla="*/ 16 h 19"/>
                    <a:gd name="T8" fmla="*/ 1 w 25"/>
                    <a:gd name="T9" fmla="*/ 19 h 19"/>
                    <a:gd name="T10" fmla="*/ 1 w 25"/>
                    <a:gd name="T11" fmla="*/ 19 h 19"/>
                    <a:gd name="T12" fmla="*/ 0 60000 65536"/>
                    <a:gd name="T13" fmla="*/ 0 60000 65536"/>
                    <a:gd name="T14" fmla="*/ 0 60000 65536"/>
                    <a:gd name="T15" fmla="*/ 0 60000 65536"/>
                    <a:gd name="T16" fmla="*/ 0 60000 65536"/>
                    <a:gd name="T17" fmla="*/ 0 60000 65536"/>
                    <a:gd name="T18" fmla="*/ 0 w 25"/>
                    <a:gd name="T19" fmla="*/ 0 h 19"/>
                    <a:gd name="T20" fmla="*/ 25 w 25"/>
                    <a:gd name="T21" fmla="*/ 19 h 19"/>
                  </a:gdLst>
                  <a:ahLst/>
                  <a:cxnLst>
                    <a:cxn ang="T12">
                      <a:pos x="T0" y="T1"/>
                    </a:cxn>
                    <a:cxn ang="T13">
                      <a:pos x="T2" y="T3"/>
                    </a:cxn>
                    <a:cxn ang="T14">
                      <a:pos x="T4" y="T5"/>
                    </a:cxn>
                    <a:cxn ang="T15">
                      <a:pos x="T6" y="T7"/>
                    </a:cxn>
                    <a:cxn ang="T16">
                      <a:pos x="T8" y="T9"/>
                    </a:cxn>
                    <a:cxn ang="T17">
                      <a:pos x="T10" y="T11"/>
                    </a:cxn>
                  </a:cxnLst>
                  <a:rect l="T18" t="T19" r="T20" b="T21"/>
                  <a:pathLst>
                    <a:path w="25" h="19">
                      <a:moveTo>
                        <a:pt x="1" y="19"/>
                      </a:moveTo>
                      <a:lnTo>
                        <a:pt x="25" y="8"/>
                      </a:lnTo>
                      <a:lnTo>
                        <a:pt x="20" y="0"/>
                      </a:lnTo>
                      <a:lnTo>
                        <a:pt x="0" y="16"/>
                      </a:lnTo>
                      <a:lnTo>
                        <a:pt x="1" y="19"/>
                      </a:lnTo>
                      <a:close/>
                    </a:path>
                  </a:pathLst>
                </a:custGeom>
                <a:solidFill>
                  <a:srgbClr val="96B3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232" name="Freeform 558"/>
                <p:cNvSpPr>
                  <a:spLocks/>
                </p:cNvSpPr>
                <p:nvPr/>
              </p:nvSpPr>
              <p:spPr bwMode="auto">
                <a:xfrm>
                  <a:off x="4865" y="2486"/>
                  <a:ext cx="21" cy="25"/>
                </a:xfrm>
                <a:custGeom>
                  <a:avLst/>
                  <a:gdLst>
                    <a:gd name="T0" fmla="*/ 2 w 21"/>
                    <a:gd name="T1" fmla="*/ 0 h 25"/>
                    <a:gd name="T2" fmla="*/ 21 w 21"/>
                    <a:gd name="T3" fmla="*/ 18 h 25"/>
                    <a:gd name="T4" fmla="*/ 15 w 21"/>
                    <a:gd name="T5" fmla="*/ 25 h 25"/>
                    <a:gd name="T6" fmla="*/ 0 w 21"/>
                    <a:gd name="T7" fmla="*/ 3 h 25"/>
                    <a:gd name="T8" fmla="*/ 2 w 21"/>
                    <a:gd name="T9" fmla="*/ 0 h 25"/>
                    <a:gd name="T10" fmla="*/ 2 w 21"/>
                    <a:gd name="T11" fmla="*/ 0 h 25"/>
                    <a:gd name="T12" fmla="*/ 0 60000 65536"/>
                    <a:gd name="T13" fmla="*/ 0 60000 65536"/>
                    <a:gd name="T14" fmla="*/ 0 60000 65536"/>
                    <a:gd name="T15" fmla="*/ 0 60000 65536"/>
                    <a:gd name="T16" fmla="*/ 0 60000 65536"/>
                    <a:gd name="T17" fmla="*/ 0 60000 65536"/>
                    <a:gd name="T18" fmla="*/ 0 w 21"/>
                    <a:gd name="T19" fmla="*/ 0 h 25"/>
                    <a:gd name="T20" fmla="*/ 21 w 21"/>
                    <a:gd name="T21" fmla="*/ 25 h 25"/>
                  </a:gdLst>
                  <a:ahLst/>
                  <a:cxnLst>
                    <a:cxn ang="T12">
                      <a:pos x="T0" y="T1"/>
                    </a:cxn>
                    <a:cxn ang="T13">
                      <a:pos x="T2" y="T3"/>
                    </a:cxn>
                    <a:cxn ang="T14">
                      <a:pos x="T4" y="T5"/>
                    </a:cxn>
                    <a:cxn ang="T15">
                      <a:pos x="T6" y="T7"/>
                    </a:cxn>
                    <a:cxn ang="T16">
                      <a:pos x="T8" y="T9"/>
                    </a:cxn>
                    <a:cxn ang="T17">
                      <a:pos x="T10" y="T11"/>
                    </a:cxn>
                  </a:cxnLst>
                  <a:rect l="T18" t="T19" r="T20" b="T21"/>
                  <a:pathLst>
                    <a:path w="21" h="25">
                      <a:moveTo>
                        <a:pt x="2" y="0"/>
                      </a:moveTo>
                      <a:lnTo>
                        <a:pt x="21" y="18"/>
                      </a:lnTo>
                      <a:lnTo>
                        <a:pt x="15" y="25"/>
                      </a:lnTo>
                      <a:lnTo>
                        <a:pt x="0" y="3"/>
                      </a:lnTo>
                      <a:lnTo>
                        <a:pt x="2" y="0"/>
                      </a:lnTo>
                      <a:close/>
                    </a:path>
                  </a:pathLst>
                </a:custGeom>
                <a:solidFill>
                  <a:srgbClr val="FFFF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233" name="Freeform 559"/>
                <p:cNvSpPr>
                  <a:spLocks/>
                </p:cNvSpPr>
                <p:nvPr/>
              </p:nvSpPr>
              <p:spPr bwMode="auto">
                <a:xfrm>
                  <a:off x="4874" y="2235"/>
                  <a:ext cx="26" cy="9"/>
                </a:xfrm>
                <a:custGeom>
                  <a:avLst/>
                  <a:gdLst>
                    <a:gd name="T0" fmla="*/ 0 w 26"/>
                    <a:gd name="T1" fmla="*/ 7 h 9"/>
                    <a:gd name="T2" fmla="*/ 24 w 26"/>
                    <a:gd name="T3" fmla="*/ 9 h 9"/>
                    <a:gd name="T4" fmla="*/ 26 w 26"/>
                    <a:gd name="T5" fmla="*/ 0 h 9"/>
                    <a:gd name="T6" fmla="*/ 3 w 26"/>
                    <a:gd name="T7" fmla="*/ 4 h 9"/>
                    <a:gd name="T8" fmla="*/ 0 w 26"/>
                    <a:gd name="T9" fmla="*/ 7 h 9"/>
                    <a:gd name="T10" fmla="*/ 0 w 26"/>
                    <a:gd name="T11" fmla="*/ 7 h 9"/>
                    <a:gd name="T12" fmla="*/ 0 60000 65536"/>
                    <a:gd name="T13" fmla="*/ 0 60000 65536"/>
                    <a:gd name="T14" fmla="*/ 0 60000 65536"/>
                    <a:gd name="T15" fmla="*/ 0 60000 65536"/>
                    <a:gd name="T16" fmla="*/ 0 60000 65536"/>
                    <a:gd name="T17" fmla="*/ 0 60000 65536"/>
                    <a:gd name="T18" fmla="*/ 0 w 26"/>
                    <a:gd name="T19" fmla="*/ 0 h 9"/>
                    <a:gd name="T20" fmla="*/ 26 w 26"/>
                    <a:gd name="T21" fmla="*/ 9 h 9"/>
                  </a:gdLst>
                  <a:ahLst/>
                  <a:cxnLst>
                    <a:cxn ang="T12">
                      <a:pos x="T0" y="T1"/>
                    </a:cxn>
                    <a:cxn ang="T13">
                      <a:pos x="T2" y="T3"/>
                    </a:cxn>
                    <a:cxn ang="T14">
                      <a:pos x="T4" y="T5"/>
                    </a:cxn>
                    <a:cxn ang="T15">
                      <a:pos x="T6" y="T7"/>
                    </a:cxn>
                    <a:cxn ang="T16">
                      <a:pos x="T8" y="T9"/>
                    </a:cxn>
                    <a:cxn ang="T17">
                      <a:pos x="T10" y="T11"/>
                    </a:cxn>
                  </a:cxnLst>
                  <a:rect l="T18" t="T19" r="T20" b="T21"/>
                  <a:pathLst>
                    <a:path w="26" h="9">
                      <a:moveTo>
                        <a:pt x="0" y="7"/>
                      </a:moveTo>
                      <a:lnTo>
                        <a:pt x="24" y="9"/>
                      </a:lnTo>
                      <a:lnTo>
                        <a:pt x="26" y="0"/>
                      </a:lnTo>
                      <a:lnTo>
                        <a:pt x="3" y="4"/>
                      </a:lnTo>
                      <a:lnTo>
                        <a:pt x="0" y="7"/>
                      </a:lnTo>
                      <a:close/>
                    </a:path>
                  </a:pathLst>
                </a:custGeom>
                <a:solidFill>
                  <a:srgbClr val="FFC4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grpSp>
          <p:grpSp>
            <p:nvGrpSpPr>
              <p:cNvPr id="40858" name="Group 614"/>
              <p:cNvGrpSpPr>
                <a:grpSpLocks/>
              </p:cNvGrpSpPr>
              <p:nvPr/>
            </p:nvGrpSpPr>
            <p:grpSpPr bwMode="auto">
              <a:xfrm>
                <a:off x="1928" y="1443"/>
                <a:ext cx="453" cy="363"/>
                <a:chOff x="1648" y="2056"/>
                <a:chExt cx="509" cy="478"/>
              </a:xfrm>
            </p:grpSpPr>
            <p:sp>
              <p:nvSpPr>
                <p:cNvPr id="41117" name="Freeform 561"/>
                <p:cNvSpPr>
                  <a:spLocks/>
                </p:cNvSpPr>
                <p:nvPr/>
              </p:nvSpPr>
              <p:spPr bwMode="auto">
                <a:xfrm>
                  <a:off x="1695" y="2072"/>
                  <a:ext cx="421" cy="451"/>
                </a:xfrm>
                <a:custGeom>
                  <a:avLst/>
                  <a:gdLst>
                    <a:gd name="T0" fmla="*/ 155 w 421"/>
                    <a:gd name="T1" fmla="*/ 68 h 451"/>
                    <a:gd name="T2" fmla="*/ 153 w 421"/>
                    <a:gd name="T3" fmla="*/ 62 h 451"/>
                    <a:gd name="T4" fmla="*/ 152 w 421"/>
                    <a:gd name="T5" fmla="*/ 57 h 451"/>
                    <a:gd name="T6" fmla="*/ 150 w 421"/>
                    <a:gd name="T7" fmla="*/ 51 h 451"/>
                    <a:gd name="T8" fmla="*/ 149 w 421"/>
                    <a:gd name="T9" fmla="*/ 43 h 451"/>
                    <a:gd name="T10" fmla="*/ 149 w 421"/>
                    <a:gd name="T11" fmla="*/ 36 h 451"/>
                    <a:gd name="T12" fmla="*/ 151 w 421"/>
                    <a:gd name="T13" fmla="*/ 28 h 451"/>
                    <a:gd name="T14" fmla="*/ 155 w 421"/>
                    <a:gd name="T15" fmla="*/ 21 h 451"/>
                    <a:gd name="T16" fmla="*/ 160 w 421"/>
                    <a:gd name="T17" fmla="*/ 14 h 451"/>
                    <a:gd name="T18" fmla="*/ 169 w 421"/>
                    <a:gd name="T19" fmla="*/ 8 h 451"/>
                    <a:gd name="T20" fmla="*/ 180 w 421"/>
                    <a:gd name="T21" fmla="*/ 3 h 451"/>
                    <a:gd name="T22" fmla="*/ 195 w 421"/>
                    <a:gd name="T23" fmla="*/ 1 h 451"/>
                    <a:gd name="T24" fmla="*/ 213 w 421"/>
                    <a:gd name="T25" fmla="*/ 0 h 451"/>
                    <a:gd name="T26" fmla="*/ 236 w 421"/>
                    <a:gd name="T27" fmla="*/ 1 h 451"/>
                    <a:gd name="T28" fmla="*/ 263 w 421"/>
                    <a:gd name="T29" fmla="*/ 6 h 451"/>
                    <a:gd name="T30" fmla="*/ 293 w 421"/>
                    <a:gd name="T31" fmla="*/ 13 h 451"/>
                    <a:gd name="T32" fmla="*/ 318 w 421"/>
                    <a:gd name="T33" fmla="*/ 23 h 451"/>
                    <a:gd name="T34" fmla="*/ 340 w 421"/>
                    <a:gd name="T35" fmla="*/ 35 h 451"/>
                    <a:gd name="T36" fmla="*/ 359 w 421"/>
                    <a:gd name="T37" fmla="*/ 49 h 451"/>
                    <a:gd name="T38" fmla="*/ 375 w 421"/>
                    <a:gd name="T39" fmla="*/ 65 h 451"/>
                    <a:gd name="T40" fmla="*/ 388 w 421"/>
                    <a:gd name="T41" fmla="*/ 82 h 451"/>
                    <a:gd name="T42" fmla="*/ 397 w 421"/>
                    <a:gd name="T43" fmla="*/ 100 h 451"/>
                    <a:gd name="T44" fmla="*/ 406 w 421"/>
                    <a:gd name="T45" fmla="*/ 118 h 451"/>
                    <a:gd name="T46" fmla="*/ 412 w 421"/>
                    <a:gd name="T47" fmla="*/ 136 h 451"/>
                    <a:gd name="T48" fmla="*/ 416 w 421"/>
                    <a:gd name="T49" fmla="*/ 153 h 451"/>
                    <a:gd name="T50" fmla="*/ 418 w 421"/>
                    <a:gd name="T51" fmla="*/ 168 h 451"/>
                    <a:gd name="T52" fmla="*/ 420 w 421"/>
                    <a:gd name="T53" fmla="*/ 182 h 451"/>
                    <a:gd name="T54" fmla="*/ 421 w 421"/>
                    <a:gd name="T55" fmla="*/ 194 h 451"/>
                    <a:gd name="T56" fmla="*/ 421 w 421"/>
                    <a:gd name="T57" fmla="*/ 204 h 451"/>
                    <a:gd name="T58" fmla="*/ 421 w 421"/>
                    <a:gd name="T59" fmla="*/ 210 h 451"/>
                    <a:gd name="T60" fmla="*/ 386 w 421"/>
                    <a:gd name="T61" fmla="*/ 240 h 451"/>
                    <a:gd name="T62" fmla="*/ 246 w 421"/>
                    <a:gd name="T63" fmla="*/ 384 h 451"/>
                    <a:gd name="T64" fmla="*/ 242 w 421"/>
                    <a:gd name="T65" fmla="*/ 382 h 451"/>
                    <a:gd name="T66" fmla="*/ 238 w 421"/>
                    <a:gd name="T67" fmla="*/ 381 h 451"/>
                    <a:gd name="T68" fmla="*/ 233 w 421"/>
                    <a:gd name="T69" fmla="*/ 380 h 451"/>
                    <a:gd name="T70" fmla="*/ 227 w 421"/>
                    <a:gd name="T71" fmla="*/ 380 h 451"/>
                    <a:gd name="T72" fmla="*/ 221 w 421"/>
                    <a:gd name="T73" fmla="*/ 382 h 451"/>
                    <a:gd name="T74" fmla="*/ 216 w 421"/>
                    <a:gd name="T75" fmla="*/ 385 h 451"/>
                    <a:gd name="T76" fmla="*/ 210 w 421"/>
                    <a:gd name="T77" fmla="*/ 391 h 451"/>
                    <a:gd name="T78" fmla="*/ 206 w 421"/>
                    <a:gd name="T79" fmla="*/ 398 h 451"/>
                    <a:gd name="T80" fmla="*/ 204 w 421"/>
                    <a:gd name="T81" fmla="*/ 405 h 451"/>
                    <a:gd name="T82" fmla="*/ 204 w 421"/>
                    <a:gd name="T83" fmla="*/ 411 h 451"/>
                    <a:gd name="T84" fmla="*/ 204 w 421"/>
                    <a:gd name="T85" fmla="*/ 417 h 451"/>
                    <a:gd name="T86" fmla="*/ 205 w 421"/>
                    <a:gd name="T87" fmla="*/ 420 h 451"/>
                    <a:gd name="T88" fmla="*/ 208 w 421"/>
                    <a:gd name="T89" fmla="*/ 426 h 451"/>
                    <a:gd name="T90" fmla="*/ 156 w 421"/>
                    <a:gd name="T91" fmla="*/ 396 h 451"/>
                    <a:gd name="T92" fmla="*/ 37 w 421"/>
                    <a:gd name="T93" fmla="*/ 248 h 451"/>
                    <a:gd name="T94" fmla="*/ 2 w 421"/>
                    <a:gd name="T95" fmla="*/ 233 h 451"/>
                    <a:gd name="T96" fmla="*/ 1 w 421"/>
                    <a:gd name="T97" fmla="*/ 228 h 451"/>
                    <a:gd name="T98" fmla="*/ 0 w 421"/>
                    <a:gd name="T99" fmla="*/ 223 h 451"/>
                    <a:gd name="T100" fmla="*/ 0 w 421"/>
                    <a:gd name="T101" fmla="*/ 217 h 451"/>
                    <a:gd name="T102" fmla="*/ 0 w 421"/>
                    <a:gd name="T103" fmla="*/ 211 h 451"/>
                    <a:gd name="T104" fmla="*/ 0 w 421"/>
                    <a:gd name="T105" fmla="*/ 204 h 451"/>
                    <a:gd name="T106" fmla="*/ 1 w 421"/>
                    <a:gd name="T107" fmla="*/ 197 h 451"/>
                    <a:gd name="T108" fmla="*/ 3 w 421"/>
                    <a:gd name="T109" fmla="*/ 190 h 451"/>
                    <a:gd name="T110" fmla="*/ 6 w 421"/>
                    <a:gd name="T111" fmla="*/ 183 h 451"/>
                    <a:gd name="T112" fmla="*/ 11 w 421"/>
                    <a:gd name="T113" fmla="*/ 176 h 451"/>
                    <a:gd name="T114" fmla="*/ 17 w 421"/>
                    <a:gd name="T115" fmla="*/ 170 h 451"/>
                    <a:gd name="T116" fmla="*/ 24 w 421"/>
                    <a:gd name="T117" fmla="*/ 164 h 451"/>
                    <a:gd name="T118" fmla="*/ 32 w 421"/>
                    <a:gd name="T119" fmla="*/ 160 h 451"/>
                    <a:gd name="T120" fmla="*/ 43 w 421"/>
                    <a:gd name="T121" fmla="*/ 156 h 451"/>
                    <a:gd name="T122" fmla="*/ 52 w 421"/>
                    <a:gd name="T123" fmla="*/ 135 h 45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21"/>
                    <a:gd name="T187" fmla="*/ 0 h 451"/>
                    <a:gd name="T188" fmla="*/ 421 w 421"/>
                    <a:gd name="T189" fmla="*/ 451 h 45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21" h="451">
                      <a:moveTo>
                        <a:pt x="156" y="71"/>
                      </a:moveTo>
                      <a:lnTo>
                        <a:pt x="156" y="70"/>
                      </a:lnTo>
                      <a:lnTo>
                        <a:pt x="156" y="69"/>
                      </a:lnTo>
                      <a:lnTo>
                        <a:pt x="155" y="68"/>
                      </a:lnTo>
                      <a:lnTo>
                        <a:pt x="155" y="66"/>
                      </a:lnTo>
                      <a:lnTo>
                        <a:pt x="154" y="65"/>
                      </a:lnTo>
                      <a:lnTo>
                        <a:pt x="154" y="64"/>
                      </a:lnTo>
                      <a:lnTo>
                        <a:pt x="153" y="62"/>
                      </a:lnTo>
                      <a:lnTo>
                        <a:pt x="152" y="60"/>
                      </a:lnTo>
                      <a:lnTo>
                        <a:pt x="152" y="59"/>
                      </a:lnTo>
                      <a:lnTo>
                        <a:pt x="152" y="57"/>
                      </a:lnTo>
                      <a:lnTo>
                        <a:pt x="151" y="56"/>
                      </a:lnTo>
                      <a:lnTo>
                        <a:pt x="151" y="54"/>
                      </a:lnTo>
                      <a:lnTo>
                        <a:pt x="150" y="52"/>
                      </a:lnTo>
                      <a:lnTo>
                        <a:pt x="150" y="51"/>
                      </a:lnTo>
                      <a:lnTo>
                        <a:pt x="150" y="49"/>
                      </a:lnTo>
                      <a:lnTo>
                        <a:pt x="149" y="47"/>
                      </a:lnTo>
                      <a:lnTo>
                        <a:pt x="149" y="45"/>
                      </a:lnTo>
                      <a:lnTo>
                        <a:pt x="149" y="43"/>
                      </a:lnTo>
                      <a:lnTo>
                        <a:pt x="149" y="42"/>
                      </a:lnTo>
                      <a:lnTo>
                        <a:pt x="149" y="39"/>
                      </a:lnTo>
                      <a:lnTo>
                        <a:pt x="149" y="38"/>
                      </a:lnTo>
                      <a:lnTo>
                        <a:pt x="149" y="36"/>
                      </a:lnTo>
                      <a:lnTo>
                        <a:pt x="150" y="34"/>
                      </a:lnTo>
                      <a:lnTo>
                        <a:pt x="150" y="32"/>
                      </a:lnTo>
                      <a:lnTo>
                        <a:pt x="151" y="30"/>
                      </a:lnTo>
                      <a:lnTo>
                        <a:pt x="151" y="28"/>
                      </a:lnTo>
                      <a:lnTo>
                        <a:pt x="152" y="26"/>
                      </a:lnTo>
                      <a:lnTo>
                        <a:pt x="153" y="24"/>
                      </a:lnTo>
                      <a:lnTo>
                        <a:pt x="154" y="23"/>
                      </a:lnTo>
                      <a:lnTo>
                        <a:pt x="155" y="21"/>
                      </a:lnTo>
                      <a:lnTo>
                        <a:pt x="156" y="19"/>
                      </a:lnTo>
                      <a:lnTo>
                        <a:pt x="157" y="17"/>
                      </a:lnTo>
                      <a:lnTo>
                        <a:pt x="159" y="16"/>
                      </a:lnTo>
                      <a:lnTo>
                        <a:pt x="160" y="14"/>
                      </a:lnTo>
                      <a:lnTo>
                        <a:pt x="163" y="12"/>
                      </a:lnTo>
                      <a:lnTo>
                        <a:pt x="164" y="11"/>
                      </a:lnTo>
                      <a:lnTo>
                        <a:pt x="167" y="10"/>
                      </a:lnTo>
                      <a:lnTo>
                        <a:pt x="169" y="8"/>
                      </a:lnTo>
                      <a:lnTo>
                        <a:pt x="171" y="7"/>
                      </a:lnTo>
                      <a:lnTo>
                        <a:pt x="174" y="5"/>
                      </a:lnTo>
                      <a:lnTo>
                        <a:pt x="177" y="5"/>
                      </a:lnTo>
                      <a:lnTo>
                        <a:pt x="180" y="3"/>
                      </a:lnTo>
                      <a:lnTo>
                        <a:pt x="184" y="3"/>
                      </a:lnTo>
                      <a:lnTo>
                        <a:pt x="187" y="2"/>
                      </a:lnTo>
                      <a:lnTo>
                        <a:pt x="191" y="1"/>
                      </a:lnTo>
                      <a:lnTo>
                        <a:pt x="195" y="1"/>
                      </a:lnTo>
                      <a:lnTo>
                        <a:pt x="199" y="1"/>
                      </a:lnTo>
                      <a:lnTo>
                        <a:pt x="204" y="0"/>
                      </a:lnTo>
                      <a:lnTo>
                        <a:pt x="208" y="0"/>
                      </a:lnTo>
                      <a:lnTo>
                        <a:pt x="213" y="0"/>
                      </a:lnTo>
                      <a:lnTo>
                        <a:pt x="219" y="0"/>
                      </a:lnTo>
                      <a:lnTo>
                        <a:pt x="224" y="1"/>
                      </a:lnTo>
                      <a:lnTo>
                        <a:pt x="230" y="1"/>
                      </a:lnTo>
                      <a:lnTo>
                        <a:pt x="236" y="1"/>
                      </a:lnTo>
                      <a:lnTo>
                        <a:pt x="243" y="3"/>
                      </a:lnTo>
                      <a:lnTo>
                        <a:pt x="249" y="3"/>
                      </a:lnTo>
                      <a:lnTo>
                        <a:pt x="256" y="5"/>
                      </a:lnTo>
                      <a:lnTo>
                        <a:pt x="263" y="6"/>
                      </a:lnTo>
                      <a:lnTo>
                        <a:pt x="271" y="7"/>
                      </a:lnTo>
                      <a:lnTo>
                        <a:pt x="279" y="9"/>
                      </a:lnTo>
                      <a:lnTo>
                        <a:pt x="286" y="11"/>
                      </a:lnTo>
                      <a:lnTo>
                        <a:pt x="293" y="13"/>
                      </a:lnTo>
                      <a:lnTo>
                        <a:pt x="300" y="15"/>
                      </a:lnTo>
                      <a:lnTo>
                        <a:pt x="306" y="17"/>
                      </a:lnTo>
                      <a:lnTo>
                        <a:pt x="312" y="20"/>
                      </a:lnTo>
                      <a:lnTo>
                        <a:pt x="318" y="23"/>
                      </a:lnTo>
                      <a:lnTo>
                        <a:pt x="325" y="26"/>
                      </a:lnTo>
                      <a:lnTo>
                        <a:pt x="330" y="29"/>
                      </a:lnTo>
                      <a:lnTo>
                        <a:pt x="335" y="32"/>
                      </a:lnTo>
                      <a:lnTo>
                        <a:pt x="340" y="35"/>
                      </a:lnTo>
                      <a:lnTo>
                        <a:pt x="346" y="38"/>
                      </a:lnTo>
                      <a:lnTo>
                        <a:pt x="350" y="42"/>
                      </a:lnTo>
                      <a:lnTo>
                        <a:pt x="355" y="46"/>
                      </a:lnTo>
                      <a:lnTo>
                        <a:pt x="359" y="49"/>
                      </a:lnTo>
                      <a:lnTo>
                        <a:pt x="364" y="54"/>
                      </a:lnTo>
                      <a:lnTo>
                        <a:pt x="367" y="57"/>
                      </a:lnTo>
                      <a:lnTo>
                        <a:pt x="371" y="61"/>
                      </a:lnTo>
                      <a:lnTo>
                        <a:pt x="375" y="65"/>
                      </a:lnTo>
                      <a:lnTo>
                        <a:pt x="378" y="70"/>
                      </a:lnTo>
                      <a:lnTo>
                        <a:pt x="381" y="74"/>
                      </a:lnTo>
                      <a:lnTo>
                        <a:pt x="385" y="78"/>
                      </a:lnTo>
                      <a:lnTo>
                        <a:pt x="388" y="82"/>
                      </a:lnTo>
                      <a:lnTo>
                        <a:pt x="391" y="87"/>
                      </a:lnTo>
                      <a:lnTo>
                        <a:pt x="393" y="91"/>
                      </a:lnTo>
                      <a:lnTo>
                        <a:pt x="395" y="96"/>
                      </a:lnTo>
                      <a:lnTo>
                        <a:pt x="397" y="100"/>
                      </a:lnTo>
                      <a:lnTo>
                        <a:pt x="400" y="105"/>
                      </a:lnTo>
                      <a:lnTo>
                        <a:pt x="402" y="109"/>
                      </a:lnTo>
                      <a:lnTo>
                        <a:pt x="404" y="114"/>
                      </a:lnTo>
                      <a:lnTo>
                        <a:pt x="406" y="118"/>
                      </a:lnTo>
                      <a:lnTo>
                        <a:pt x="407" y="123"/>
                      </a:lnTo>
                      <a:lnTo>
                        <a:pt x="409" y="127"/>
                      </a:lnTo>
                      <a:lnTo>
                        <a:pt x="410" y="131"/>
                      </a:lnTo>
                      <a:lnTo>
                        <a:pt x="412" y="136"/>
                      </a:lnTo>
                      <a:lnTo>
                        <a:pt x="413" y="140"/>
                      </a:lnTo>
                      <a:lnTo>
                        <a:pt x="414" y="144"/>
                      </a:lnTo>
                      <a:lnTo>
                        <a:pt x="415" y="148"/>
                      </a:lnTo>
                      <a:lnTo>
                        <a:pt x="416" y="153"/>
                      </a:lnTo>
                      <a:lnTo>
                        <a:pt x="417" y="157"/>
                      </a:lnTo>
                      <a:lnTo>
                        <a:pt x="417" y="161"/>
                      </a:lnTo>
                      <a:lnTo>
                        <a:pt x="418" y="165"/>
                      </a:lnTo>
                      <a:lnTo>
                        <a:pt x="418" y="168"/>
                      </a:lnTo>
                      <a:lnTo>
                        <a:pt x="419" y="172"/>
                      </a:lnTo>
                      <a:lnTo>
                        <a:pt x="419" y="175"/>
                      </a:lnTo>
                      <a:lnTo>
                        <a:pt x="420" y="179"/>
                      </a:lnTo>
                      <a:lnTo>
                        <a:pt x="420" y="182"/>
                      </a:lnTo>
                      <a:lnTo>
                        <a:pt x="421" y="186"/>
                      </a:lnTo>
                      <a:lnTo>
                        <a:pt x="421" y="188"/>
                      </a:lnTo>
                      <a:lnTo>
                        <a:pt x="421" y="192"/>
                      </a:lnTo>
                      <a:lnTo>
                        <a:pt x="421" y="194"/>
                      </a:lnTo>
                      <a:lnTo>
                        <a:pt x="421" y="197"/>
                      </a:lnTo>
                      <a:lnTo>
                        <a:pt x="421" y="199"/>
                      </a:lnTo>
                      <a:lnTo>
                        <a:pt x="421" y="201"/>
                      </a:lnTo>
                      <a:lnTo>
                        <a:pt x="421" y="204"/>
                      </a:lnTo>
                      <a:lnTo>
                        <a:pt x="421" y="206"/>
                      </a:lnTo>
                      <a:lnTo>
                        <a:pt x="421" y="207"/>
                      </a:lnTo>
                      <a:lnTo>
                        <a:pt x="421" y="209"/>
                      </a:lnTo>
                      <a:lnTo>
                        <a:pt x="421" y="210"/>
                      </a:lnTo>
                      <a:lnTo>
                        <a:pt x="421" y="211"/>
                      </a:lnTo>
                      <a:lnTo>
                        <a:pt x="421" y="213"/>
                      </a:lnTo>
                      <a:lnTo>
                        <a:pt x="386" y="240"/>
                      </a:lnTo>
                      <a:lnTo>
                        <a:pt x="393" y="299"/>
                      </a:lnTo>
                      <a:lnTo>
                        <a:pt x="379" y="302"/>
                      </a:lnTo>
                      <a:lnTo>
                        <a:pt x="358" y="281"/>
                      </a:lnTo>
                      <a:lnTo>
                        <a:pt x="246" y="384"/>
                      </a:lnTo>
                      <a:lnTo>
                        <a:pt x="245" y="384"/>
                      </a:lnTo>
                      <a:lnTo>
                        <a:pt x="243" y="383"/>
                      </a:lnTo>
                      <a:lnTo>
                        <a:pt x="242" y="382"/>
                      </a:lnTo>
                      <a:lnTo>
                        <a:pt x="241" y="382"/>
                      </a:lnTo>
                      <a:lnTo>
                        <a:pt x="240" y="382"/>
                      </a:lnTo>
                      <a:lnTo>
                        <a:pt x="239" y="381"/>
                      </a:lnTo>
                      <a:lnTo>
                        <a:pt x="238" y="381"/>
                      </a:lnTo>
                      <a:lnTo>
                        <a:pt x="236" y="380"/>
                      </a:lnTo>
                      <a:lnTo>
                        <a:pt x="235" y="380"/>
                      </a:lnTo>
                      <a:lnTo>
                        <a:pt x="234" y="380"/>
                      </a:lnTo>
                      <a:lnTo>
                        <a:pt x="233" y="380"/>
                      </a:lnTo>
                      <a:lnTo>
                        <a:pt x="231" y="380"/>
                      </a:lnTo>
                      <a:lnTo>
                        <a:pt x="230" y="380"/>
                      </a:lnTo>
                      <a:lnTo>
                        <a:pt x="228" y="380"/>
                      </a:lnTo>
                      <a:lnTo>
                        <a:pt x="227" y="380"/>
                      </a:lnTo>
                      <a:lnTo>
                        <a:pt x="226" y="380"/>
                      </a:lnTo>
                      <a:lnTo>
                        <a:pt x="224" y="380"/>
                      </a:lnTo>
                      <a:lnTo>
                        <a:pt x="223" y="381"/>
                      </a:lnTo>
                      <a:lnTo>
                        <a:pt x="221" y="382"/>
                      </a:lnTo>
                      <a:lnTo>
                        <a:pt x="220" y="382"/>
                      </a:lnTo>
                      <a:lnTo>
                        <a:pt x="218" y="383"/>
                      </a:lnTo>
                      <a:lnTo>
                        <a:pt x="217" y="384"/>
                      </a:lnTo>
                      <a:lnTo>
                        <a:pt x="216" y="385"/>
                      </a:lnTo>
                      <a:lnTo>
                        <a:pt x="214" y="386"/>
                      </a:lnTo>
                      <a:lnTo>
                        <a:pt x="213" y="388"/>
                      </a:lnTo>
                      <a:lnTo>
                        <a:pt x="211" y="389"/>
                      </a:lnTo>
                      <a:lnTo>
                        <a:pt x="210" y="391"/>
                      </a:lnTo>
                      <a:lnTo>
                        <a:pt x="209" y="393"/>
                      </a:lnTo>
                      <a:lnTo>
                        <a:pt x="208" y="395"/>
                      </a:lnTo>
                      <a:lnTo>
                        <a:pt x="207" y="397"/>
                      </a:lnTo>
                      <a:lnTo>
                        <a:pt x="206" y="398"/>
                      </a:lnTo>
                      <a:lnTo>
                        <a:pt x="205" y="400"/>
                      </a:lnTo>
                      <a:lnTo>
                        <a:pt x="205" y="402"/>
                      </a:lnTo>
                      <a:lnTo>
                        <a:pt x="204" y="404"/>
                      </a:lnTo>
                      <a:lnTo>
                        <a:pt x="204" y="405"/>
                      </a:lnTo>
                      <a:lnTo>
                        <a:pt x="204" y="406"/>
                      </a:lnTo>
                      <a:lnTo>
                        <a:pt x="204" y="408"/>
                      </a:lnTo>
                      <a:lnTo>
                        <a:pt x="204" y="410"/>
                      </a:lnTo>
                      <a:lnTo>
                        <a:pt x="204" y="411"/>
                      </a:lnTo>
                      <a:lnTo>
                        <a:pt x="204" y="413"/>
                      </a:lnTo>
                      <a:lnTo>
                        <a:pt x="204" y="414"/>
                      </a:lnTo>
                      <a:lnTo>
                        <a:pt x="204" y="415"/>
                      </a:lnTo>
                      <a:lnTo>
                        <a:pt x="204" y="417"/>
                      </a:lnTo>
                      <a:lnTo>
                        <a:pt x="205" y="419"/>
                      </a:lnTo>
                      <a:lnTo>
                        <a:pt x="205" y="420"/>
                      </a:lnTo>
                      <a:lnTo>
                        <a:pt x="206" y="422"/>
                      </a:lnTo>
                      <a:lnTo>
                        <a:pt x="207" y="424"/>
                      </a:lnTo>
                      <a:lnTo>
                        <a:pt x="208" y="425"/>
                      </a:lnTo>
                      <a:lnTo>
                        <a:pt x="208" y="426"/>
                      </a:lnTo>
                      <a:lnTo>
                        <a:pt x="209" y="426"/>
                      </a:lnTo>
                      <a:lnTo>
                        <a:pt x="167" y="451"/>
                      </a:lnTo>
                      <a:lnTo>
                        <a:pt x="156" y="396"/>
                      </a:lnTo>
                      <a:lnTo>
                        <a:pt x="42" y="344"/>
                      </a:lnTo>
                      <a:lnTo>
                        <a:pt x="46" y="305"/>
                      </a:lnTo>
                      <a:lnTo>
                        <a:pt x="20" y="275"/>
                      </a:lnTo>
                      <a:lnTo>
                        <a:pt x="37" y="248"/>
                      </a:lnTo>
                      <a:lnTo>
                        <a:pt x="3" y="235"/>
                      </a:lnTo>
                      <a:lnTo>
                        <a:pt x="2" y="235"/>
                      </a:lnTo>
                      <a:lnTo>
                        <a:pt x="2" y="234"/>
                      </a:lnTo>
                      <a:lnTo>
                        <a:pt x="2" y="233"/>
                      </a:lnTo>
                      <a:lnTo>
                        <a:pt x="2" y="232"/>
                      </a:lnTo>
                      <a:lnTo>
                        <a:pt x="1" y="230"/>
                      </a:lnTo>
                      <a:lnTo>
                        <a:pt x="1" y="228"/>
                      </a:lnTo>
                      <a:lnTo>
                        <a:pt x="0" y="226"/>
                      </a:lnTo>
                      <a:lnTo>
                        <a:pt x="0" y="225"/>
                      </a:lnTo>
                      <a:lnTo>
                        <a:pt x="0" y="224"/>
                      </a:lnTo>
                      <a:lnTo>
                        <a:pt x="0" y="223"/>
                      </a:lnTo>
                      <a:lnTo>
                        <a:pt x="0" y="221"/>
                      </a:lnTo>
                      <a:lnTo>
                        <a:pt x="0" y="220"/>
                      </a:lnTo>
                      <a:lnTo>
                        <a:pt x="0" y="219"/>
                      </a:lnTo>
                      <a:lnTo>
                        <a:pt x="0" y="217"/>
                      </a:lnTo>
                      <a:lnTo>
                        <a:pt x="0" y="215"/>
                      </a:lnTo>
                      <a:lnTo>
                        <a:pt x="0" y="214"/>
                      </a:lnTo>
                      <a:lnTo>
                        <a:pt x="0" y="212"/>
                      </a:lnTo>
                      <a:lnTo>
                        <a:pt x="0" y="211"/>
                      </a:lnTo>
                      <a:lnTo>
                        <a:pt x="0" y="209"/>
                      </a:lnTo>
                      <a:lnTo>
                        <a:pt x="0" y="207"/>
                      </a:lnTo>
                      <a:lnTo>
                        <a:pt x="0" y="206"/>
                      </a:lnTo>
                      <a:lnTo>
                        <a:pt x="0" y="204"/>
                      </a:lnTo>
                      <a:lnTo>
                        <a:pt x="0" y="202"/>
                      </a:lnTo>
                      <a:lnTo>
                        <a:pt x="0" y="200"/>
                      </a:lnTo>
                      <a:lnTo>
                        <a:pt x="1" y="199"/>
                      </a:lnTo>
                      <a:lnTo>
                        <a:pt x="1" y="197"/>
                      </a:lnTo>
                      <a:lnTo>
                        <a:pt x="2" y="195"/>
                      </a:lnTo>
                      <a:lnTo>
                        <a:pt x="2" y="193"/>
                      </a:lnTo>
                      <a:lnTo>
                        <a:pt x="3" y="192"/>
                      </a:lnTo>
                      <a:lnTo>
                        <a:pt x="3" y="190"/>
                      </a:lnTo>
                      <a:lnTo>
                        <a:pt x="4" y="188"/>
                      </a:lnTo>
                      <a:lnTo>
                        <a:pt x="5" y="186"/>
                      </a:lnTo>
                      <a:lnTo>
                        <a:pt x="6" y="185"/>
                      </a:lnTo>
                      <a:lnTo>
                        <a:pt x="6" y="183"/>
                      </a:lnTo>
                      <a:lnTo>
                        <a:pt x="7" y="181"/>
                      </a:lnTo>
                      <a:lnTo>
                        <a:pt x="9" y="179"/>
                      </a:lnTo>
                      <a:lnTo>
                        <a:pt x="10" y="178"/>
                      </a:lnTo>
                      <a:lnTo>
                        <a:pt x="11" y="176"/>
                      </a:lnTo>
                      <a:lnTo>
                        <a:pt x="12" y="175"/>
                      </a:lnTo>
                      <a:lnTo>
                        <a:pt x="14" y="173"/>
                      </a:lnTo>
                      <a:lnTo>
                        <a:pt x="15" y="172"/>
                      </a:lnTo>
                      <a:lnTo>
                        <a:pt x="17" y="170"/>
                      </a:lnTo>
                      <a:lnTo>
                        <a:pt x="18" y="168"/>
                      </a:lnTo>
                      <a:lnTo>
                        <a:pt x="20" y="167"/>
                      </a:lnTo>
                      <a:lnTo>
                        <a:pt x="22" y="166"/>
                      </a:lnTo>
                      <a:lnTo>
                        <a:pt x="24" y="164"/>
                      </a:lnTo>
                      <a:lnTo>
                        <a:pt x="26" y="163"/>
                      </a:lnTo>
                      <a:lnTo>
                        <a:pt x="28" y="162"/>
                      </a:lnTo>
                      <a:lnTo>
                        <a:pt x="30" y="161"/>
                      </a:lnTo>
                      <a:lnTo>
                        <a:pt x="32" y="160"/>
                      </a:lnTo>
                      <a:lnTo>
                        <a:pt x="35" y="159"/>
                      </a:lnTo>
                      <a:lnTo>
                        <a:pt x="37" y="158"/>
                      </a:lnTo>
                      <a:lnTo>
                        <a:pt x="41" y="157"/>
                      </a:lnTo>
                      <a:lnTo>
                        <a:pt x="43" y="156"/>
                      </a:lnTo>
                      <a:lnTo>
                        <a:pt x="47" y="156"/>
                      </a:lnTo>
                      <a:lnTo>
                        <a:pt x="49" y="155"/>
                      </a:lnTo>
                      <a:lnTo>
                        <a:pt x="53" y="155"/>
                      </a:lnTo>
                      <a:lnTo>
                        <a:pt x="52" y="135"/>
                      </a:lnTo>
                      <a:lnTo>
                        <a:pt x="156" y="7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118" name="Freeform 562"/>
                <p:cNvSpPr>
                  <a:spLocks/>
                </p:cNvSpPr>
                <p:nvPr/>
              </p:nvSpPr>
              <p:spPr bwMode="auto">
                <a:xfrm>
                  <a:off x="1764" y="2084"/>
                  <a:ext cx="328" cy="220"/>
                </a:xfrm>
                <a:custGeom>
                  <a:avLst/>
                  <a:gdLst>
                    <a:gd name="T0" fmla="*/ 238 w 328"/>
                    <a:gd name="T1" fmla="*/ 131 h 220"/>
                    <a:gd name="T2" fmla="*/ 240 w 328"/>
                    <a:gd name="T3" fmla="*/ 132 h 220"/>
                    <a:gd name="T4" fmla="*/ 243 w 328"/>
                    <a:gd name="T5" fmla="*/ 133 h 220"/>
                    <a:gd name="T6" fmla="*/ 247 w 328"/>
                    <a:gd name="T7" fmla="*/ 134 h 220"/>
                    <a:gd name="T8" fmla="*/ 252 w 328"/>
                    <a:gd name="T9" fmla="*/ 135 h 220"/>
                    <a:gd name="T10" fmla="*/ 257 w 328"/>
                    <a:gd name="T11" fmla="*/ 137 h 220"/>
                    <a:gd name="T12" fmla="*/ 264 w 328"/>
                    <a:gd name="T13" fmla="*/ 138 h 220"/>
                    <a:gd name="T14" fmla="*/ 270 w 328"/>
                    <a:gd name="T15" fmla="*/ 140 h 220"/>
                    <a:gd name="T16" fmla="*/ 277 w 328"/>
                    <a:gd name="T17" fmla="*/ 141 h 220"/>
                    <a:gd name="T18" fmla="*/ 285 w 328"/>
                    <a:gd name="T19" fmla="*/ 142 h 220"/>
                    <a:gd name="T20" fmla="*/ 292 w 328"/>
                    <a:gd name="T21" fmla="*/ 142 h 220"/>
                    <a:gd name="T22" fmla="*/ 298 w 328"/>
                    <a:gd name="T23" fmla="*/ 142 h 220"/>
                    <a:gd name="T24" fmla="*/ 305 w 328"/>
                    <a:gd name="T25" fmla="*/ 141 h 220"/>
                    <a:gd name="T26" fmla="*/ 311 w 328"/>
                    <a:gd name="T27" fmla="*/ 140 h 220"/>
                    <a:gd name="T28" fmla="*/ 317 w 328"/>
                    <a:gd name="T29" fmla="*/ 138 h 220"/>
                    <a:gd name="T30" fmla="*/ 321 w 328"/>
                    <a:gd name="T31" fmla="*/ 134 h 220"/>
                    <a:gd name="T32" fmla="*/ 325 w 328"/>
                    <a:gd name="T33" fmla="*/ 131 h 220"/>
                    <a:gd name="T34" fmla="*/ 327 w 328"/>
                    <a:gd name="T35" fmla="*/ 125 h 220"/>
                    <a:gd name="T36" fmla="*/ 328 w 328"/>
                    <a:gd name="T37" fmla="*/ 119 h 220"/>
                    <a:gd name="T38" fmla="*/ 328 w 328"/>
                    <a:gd name="T39" fmla="*/ 111 h 220"/>
                    <a:gd name="T40" fmla="*/ 326 w 328"/>
                    <a:gd name="T41" fmla="*/ 102 h 220"/>
                    <a:gd name="T42" fmla="*/ 323 w 328"/>
                    <a:gd name="T43" fmla="*/ 92 h 220"/>
                    <a:gd name="T44" fmla="*/ 317 w 328"/>
                    <a:gd name="T45" fmla="*/ 81 h 220"/>
                    <a:gd name="T46" fmla="*/ 310 w 328"/>
                    <a:gd name="T47" fmla="*/ 72 h 220"/>
                    <a:gd name="T48" fmla="*/ 302 w 328"/>
                    <a:gd name="T49" fmla="*/ 62 h 220"/>
                    <a:gd name="T50" fmla="*/ 292 w 328"/>
                    <a:gd name="T51" fmla="*/ 54 h 220"/>
                    <a:gd name="T52" fmla="*/ 282 w 328"/>
                    <a:gd name="T53" fmla="*/ 46 h 220"/>
                    <a:gd name="T54" fmla="*/ 270 w 328"/>
                    <a:gd name="T55" fmla="*/ 38 h 220"/>
                    <a:gd name="T56" fmla="*/ 258 w 328"/>
                    <a:gd name="T57" fmla="*/ 31 h 220"/>
                    <a:gd name="T58" fmla="*/ 245 w 328"/>
                    <a:gd name="T59" fmla="*/ 25 h 220"/>
                    <a:gd name="T60" fmla="*/ 232 w 328"/>
                    <a:gd name="T61" fmla="*/ 20 h 220"/>
                    <a:gd name="T62" fmla="*/ 219 w 328"/>
                    <a:gd name="T63" fmla="*/ 15 h 220"/>
                    <a:gd name="T64" fmla="*/ 206 w 328"/>
                    <a:gd name="T65" fmla="*/ 11 h 220"/>
                    <a:gd name="T66" fmla="*/ 192 w 328"/>
                    <a:gd name="T67" fmla="*/ 7 h 220"/>
                    <a:gd name="T68" fmla="*/ 179 w 328"/>
                    <a:gd name="T69" fmla="*/ 4 h 220"/>
                    <a:gd name="T70" fmla="*/ 167 w 328"/>
                    <a:gd name="T71" fmla="*/ 2 h 220"/>
                    <a:gd name="T72" fmla="*/ 155 w 328"/>
                    <a:gd name="T73" fmla="*/ 1 h 220"/>
                    <a:gd name="T74" fmla="*/ 144 w 328"/>
                    <a:gd name="T75" fmla="*/ 0 h 220"/>
                    <a:gd name="T76" fmla="*/ 134 w 328"/>
                    <a:gd name="T77" fmla="*/ 0 h 220"/>
                    <a:gd name="T78" fmla="*/ 125 w 328"/>
                    <a:gd name="T79" fmla="*/ 1 h 220"/>
                    <a:gd name="T80" fmla="*/ 117 w 328"/>
                    <a:gd name="T81" fmla="*/ 2 h 220"/>
                    <a:gd name="T82" fmla="*/ 111 w 328"/>
                    <a:gd name="T83" fmla="*/ 4 h 220"/>
                    <a:gd name="T84" fmla="*/ 107 w 328"/>
                    <a:gd name="T85" fmla="*/ 8 h 220"/>
                    <a:gd name="T86" fmla="*/ 103 w 328"/>
                    <a:gd name="T87" fmla="*/ 11 h 220"/>
                    <a:gd name="T88" fmla="*/ 101 w 328"/>
                    <a:gd name="T89" fmla="*/ 15 h 220"/>
                    <a:gd name="T90" fmla="*/ 98 w 328"/>
                    <a:gd name="T91" fmla="*/ 18 h 220"/>
                    <a:gd name="T92" fmla="*/ 96 w 328"/>
                    <a:gd name="T93" fmla="*/ 22 h 220"/>
                    <a:gd name="T94" fmla="*/ 95 w 328"/>
                    <a:gd name="T95" fmla="*/ 25 h 220"/>
                    <a:gd name="T96" fmla="*/ 94 w 328"/>
                    <a:gd name="T97" fmla="*/ 29 h 220"/>
                    <a:gd name="T98" fmla="*/ 92 w 328"/>
                    <a:gd name="T99" fmla="*/ 33 h 220"/>
                    <a:gd name="T100" fmla="*/ 92 w 328"/>
                    <a:gd name="T101" fmla="*/ 36 h 220"/>
                    <a:gd name="T102" fmla="*/ 92 w 328"/>
                    <a:gd name="T103" fmla="*/ 39 h 220"/>
                    <a:gd name="T104" fmla="*/ 92 w 328"/>
                    <a:gd name="T105" fmla="*/ 42 h 220"/>
                    <a:gd name="T106" fmla="*/ 92 w 328"/>
                    <a:gd name="T107" fmla="*/ 46 h 220"/>
                    <a:gd name="T108" fmla="*/ 93 w 328"/>
                    <a:gd name="T109" fmla="*/ 52 h 220"/>
                    <a:gd name="T110" fmla="*/ 94 w 328"/>
                    <a:gd name="T111" fmla="*/ 56 h 220"/>
                    <a:gd name="T112" fmla="*/ 95 w 328"/>
                    <a:gd name="T113" fmla="*/ 59 h 220"/>
                    <a:gd name="T114" fmla="*/ 97 w 328"/>
                    <a:gd name="T115" fmla="*/ 62 h 220"/>
                    <a:gd name="T116" fmla="*/ 0 w 328"/>
                    <a:gd name="T117" fmla="*/ 129 h 22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28"/>
                    <a:gd name="T178" fmla="*/ 0 h 220"/>
                    <a:gd name="T179" fmla="*/ 328 w 328"/>
                    <a:gd name="T180" fmla="*/ 220 h 220"/>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28" h="220">
                      <a:moveTo>
                        <a:pt x="0" y="129"/>
                      </a:moveTo>
                      <a:lnTo>
                        <a:pt x="121" y="220"/>
                      </a:lnTo>
                      <a:lnTo>
                        <a:pt x="238" y="131"/>
                      </a:lnTo>
                      <a:lnTo>
                        <a:pt x="240" y="132"/>
                      </a:lnTo>
                      <a:lnTo>
                        <a:pt x="241" y="132"/>
                      </a:lnTo>
                      <a:lnTo>
                        <a:pt x="242" y="132"/>
                      </a:lnTo>
                      <a:lnTo>
                        <a:pt x="243" y="133"/>
                      </a:lnTo>
                      <a:lnTo>
                        <a:pt x="244" y="133"/>
                      </a:lnTo>
                      <a:lnTo>
                        <a:pt x="245" y="133"/>
                      </a:lnTo>
                      <a:lnTo>
                        <a:pt x="247" y="134"/>
                      </a:lnTo>
                      <a:lnTo>
                        <a:pt x="248" y="134"/>
                      </a:lnTo>
                      <a:lnTo>
                        <a:pt x="250" y="134"/>
                      </a:lnTo>
                      <a:lnTo>
                        <a:pt x="252" y="135"/>
                      </a:lnTo>
                      <a:lnTo>
                        <a:pt x="253" y="136"/>
                      </a:lnTo>
                      <a:lnTo>
                        <a:pt x="256" y="136"/>
                      </a:lnTo>
                      <a:lnTo>
                        <a:pt x="257" y="137"/>
                      </a:lnTo>
                      <a:lnTo>
                        <a:pt x="259" y="137"/>
                      </a:lnTo>
                      <a:lnTo>
                        <a:pt x="262" y="138"/>
                      </a:lnTo>
                      <a:lnTo>
                        <a:pt x="264" y="138"/>
                      </a:lnTo>
                      <a:lnTo>
                        <a:pt x="266" y="139"/>
                      </a:lnTo>
                      <a:lnTo>
                        <a:pt x="268" y="139"/>
                      </a:lnTo>
                      <a:lnTo>
                        <a:pt x="270" y="140"/>
                      </a:lnTo>
                      <a:lnTo>
                        <a:pt x="273" y="140"/>
                      </a:lnTo>
                      <a:lnTo>
                        <a:pt x="275" y="140"/>
                      </a:lnTo>
                      <a:lnTo>
                        <a:pt x="277" y="141"/>
                      </a:lnTo>
                      <a:lnTo>
                        <a:pt x="280" y="141"/>
                      </a:lnTo>
                      <a:lnTo>
                        <a:pt x="282" y="141"/>
                      </a:lnTo>
                      <a:lnTo>
                        <a:pt x="285" y="142"/>
                      </a:lnTo>
                      <a:lnTo>
                        <a:pt x="287" y="142"/>
                      </a:lnTo>
                      <a:lnTo>
                        <a:pt x="289" y="142"/>
                      </a:lnTo>
                      <a:lnTo>
                        <a:pt x="292" y="142"/>
                      </a:lnTo>
                      <a:lnTo>
                        <a:pt x="294" y="142"/>
                      </a:lnTo>
                      <a:lnTo>
                        <a:pt x="296" y="142"/>
                      </a:lnTo>
                      <a:lnTo>
                        <a:pt x="298" y="142"/>
                      </a:lnTo>
                      <a:lnTo>
                        <a:pt x="301" y="142"/>
                      </a:lnTo>
                      <a:lnTo>
                        <a:pt x="303" y="141"/>
                      </a:lnTo>
                      <a:lnTo>
                        <a:pt x="305" y="141"/>
                      </a:lnTo>
                      <a:lnTo>
                        <a:pt x="307" y="141"/>
                      </a:lnTo>
                      <a:lnTo>
                        <a:pt x="309" y="140"/>
                      </a:lnTo>
                      <a:lnTo>
                        <a:pt x="311" y="140"/>
                      </a:lnTo>
                      <a:lnTo>
                        <a:pt x="313" y="139"/>
                      </a:lnTo>
                      <a:lnTo>
                        <a:pt x="315" y="138"/>
                      </a:lnTo>
                      <a:lnTo>
                        <a:pt x="317" y="138"/>
                      </a:lnTo>
                      <a:lnTo>
                        <a:pt x="318" y="137"/>
                      </a:lnTo>
                      <a:lnTo>
                        <a:pt x="320" y="136"/>
                      </a:lnTo>
                      <a:lnTo>
                        <a:pt x="321" y="134"/>
                      </a:lnTo>
                      <a:lnTo>
                        <a:pt x="323" y="134"/>
                      </a:lnTo>
                      <a:lnTo>
                        <a:pt x="324" y="132"/>
                      </a:lnTo>
                      <a:lnTo>
                        <a:pt x="325" y="131"/>
                      </a:lnTo>
                      <a:lnTo>
                        <a:pt x="326" y="129"/>
                      </a:lnTo>
                      <a:lnTo>
                        <a:pt x="327" y="127"/>
                      </a:lnTo>
                      <a:lnTo>
                        <a:pt x="327" y="125"/>
                      </a:lnTo>
                      <a:lnTo>
                        <a:pt x="328" y="123"/>
                      </a:lnTo>
                      <a:lnTo>
                        <a:pt x="328" y="121"/>
                      </a:lnTo>
                      <a:lnTo>
                        <a:pt x="328" y="119"/>
                      </a:lnTo>
                      <a:lnTo>
                        <a:pt x="328" y="117"/>
                      </a:lnTo>
                      <a:lnTo>
                        <a:pt x="328" y="114"/>
                      </a:lnTo>
                      <a:lnTo>
                        <a:pt x="328" y="111"/>
                      </a:lnTo>
                      <a:lnTo>
                        <a:pt x="328" y="109"/>
                      </a:lnTo>
                      <a:lnTo>
                        <a:pt x="327" y="106"/>
                      </a:lnTo>
                      <a:lnTo>
                        <a:pt x="326" y="102"/>
                      </a:lnTo>
                      <a:lnTo>
                        <a:pt x="325" y="99"/>
                      </a:lnTo>
                      <a:lnTo>
                        <a:pt x="324" y="96"/>
                      </a:lnTo>
                      <a:lnTo>
                        <a:pt x="323" y="92"/>
                      </a:lnTo>
                      <a:lnTo>
                        <a:pt x="321" y="88"/>
                      </a:lnTo>
                      <a:lnTo>
                        <a:pt x="319" y="85"/>
                      </a:lnTo>
                      <a:lnTo>
                        <a:pt x="317" y="81"/>
                      </a:lnTo>
                      <a:lnTo>
                        <a:pt x="315" y="78"/>
                      </a:lnTo>
                      <a:lnTo>
                        <a:pt x="313" y="75"/>
                      </a:lnTo>
                      <a:lnTo>
                        <a:pt x="310" y="72"/>
                      </a:lnTo>
                      <a:lnTo>
                        <a:pt x="308" y="68"/>
                      </a:lnTo>
                      <a:lnTo>
                        <a:pt x="305" y="65"/>
                      </a:lnTo>
                      <a:lnTo>
                        <a:pt x="302" y="62"/>
                      </a:lnTo>
                      <a:lnTo>
                        <a:pt x="298" y="59"/>
                      </a:lnTo>
                      <a:lnTo>
                        <a:pt x="296" y="57"/>
                      </a:lnTo>
                      <a:lnTo>
                        <a:pt x="292" y="54"/>
                      </a:lnTo>
                      <a:lnTo>
                        <a:pt x="289" y="51"/>
                      </a:lnTo>
                      <a:lnTo>
                        <a:pt x="285" y="48"/>
                      </a:lnTo>
                      <a:lnTo>
                        <a:pt x="282" y="46"/>
                      </a:lnTo>
                      <a:lnTo>
                        <a:pt x="278" y="43"/>
                      </a:lnTo>
                      <a:lnTo>
                        <a:pt x="274" y="41"/>
                      </a:lnTo>
                      <a:lnTo>
                        <a:pt x="270" y="38"/>
                      </a:lnTo>
                      <a:lnTo>
                        <a:pt x="266" y="36"/>
                      </a:lnTo>
                      <a:lnTo>
                        <a:pt x="262" y="33"/>
                      </a:lnTo>
                      <a:lnTo>
                        <a:pt x="258" y="31"/>
                      </a:lnTo>
                      <a:lnTo>
                        <a:pt x="253" y="29"/>
                      </a:lnTo>
                      <a:lnTo>
                        <a:pt x="249" y="27"/>
                      </a:lnTo>
                      <a:lnTo>
                        <a:pt x="245" y="25"/>
                      </a:lnTo>
                      <a:lnTo>
                        <a:pt x="241" y="23"/>
                      </a:lnTo>
                      <a:lnTo>
                        <a:pt x="236" y="22"/>
                      </a:lnTo>
                      <a:lnTo>
                        <a:pt x="232" y="20"/>
                      </a:lnTo>
                      <a:lnTo>
                        <a:pt x="227" y="18"/>
                      </a:lnTo>
                      <a:lnTo>
                        <a:pt x="223" y="16"/>
                      </a:lnTo>
                      <a:lnTo>
                        <a:pt x="219" y="15"/>
                      </a:lnTo>
                      <a:lnTo>
                        <a:pt x="214" y="13"/>
                      </a:lnTo>
                      <a:lnTo>
                        <a:pt x="210" y="12"/>
                      </a:lnTo>
                      <a:lnTo>
                        <a:pt x="206" y="11"/>
                      </a:lnTo>
                      <a:lnTo>
                        <a:pt x="201" y="9"/>
                      </a:lnTo>
                      <a:lnTo>
                        <a:pt x="196" y="8"/>
                      </a:lnTo>
                      <a:lnTo>
                        <a:pt x="192" y="7"/>
                      </a:lnTo>
                      <a:lnTo>
                        <a:pt x="188" y="6"/>
                      </a:lnTo>
                      <a:lnTo>
                        <a:pt x="183" y="5"/>
                      </a:lnTo>
                      <a:lnTo>
                        <a:pt x="179" y="4"/>
                      </a:lnTo>
                      <a:lnTo>
                        <a:pt x="175" y="3"/>
                      </a:lnTo>
                      <a:lnTo>
                        <a:pt x="171" y="2"/>
                      </a:lnTo>
                      <a:lnTo>
                        <a:pt x="167" y="2"/>
                      </a:lnTo>
                      <a:lnTo>
                        <a:pt x="163" y="2"/>
                      </a:lnTo>
                      <a:lnTo>
                        <a:pt x="159" y="1"/>
                      </a:lnTo>
                      <a:lnTo>
                        <a:pt x="155" y="1"/>
                      </a:lnTo>
                      <a:lnTo>
                        <a:pt x="151" y="0"/>
                      </a:lnTo>
                      <a:lnTo>
                        <a:pt x="148" y="0"/>
                      </a:lnTo>
                      <a:lnTo>
                        <a:pt x="144" y="0"/>
                      </a:lnTo>
                      <a:lnTo>
                        <a:pt x="140" y="0"/>
                      </a:lnTo>
                      <a:lnTo>
                        <a:pt x="137" y="0"/>
                      </a:lnTo>
                      <a:lnTo>
                        <a:pt x="134" y="0"/>
                      </a:lnTo>
                      <a:lnTo>
                        <a:pt x="131" y="0"/>
                      </a:lnTo>
                      <a:lnTo>
                        <a:pt x="128" y="0"/>
                      </a:lnTo>
                      <a:lnTo>
                        <a:pt x="125" y="1"/>
                      </a:lnTo>
                      <a:lnTo>
                        <a:pt x="122" y="1"/>
                      </a:lnTo>
                      <a:lnTo>
                        <a:pt x="120" y="2"/>
                      </a:lnTo>
                      <a:lnTo>
                        <a:pt x="117" y="2"/>
                      </a:lnTo>
                      <a:lnTo>
                        <a:pt x="115" y="3"/>
                      </a:lnTo>
                      <a:lnTo>
                        <a:pt x="113" y="4"/>
                      </a:lnTo>
                      <a:lnTo>
                        <a:pt x="111" y="4"/>
                      </a:lnTo>
                      <a:lnTo>
                        <a:pt x="110" y="5"/>
                      </a:lnTo>
                      <a:lnTo>
                        <a:pt x="108" y="6"/>
                      </a:lnTo>
                      <a:lnTo>
                        <a:pt x="107" y="8"/>
                      </a:lnTo>
                      <a:lnTo>
                        <a:pt x="106" y="9"/>
                      </a:lnTo>
                      <a:lnTo>
                        <a:pt x="105" y="10"/>
                      </a:lnTo>
                      <a:lnTo>
                        <a:pt x="103" y="11"/>
                      </a:lnTo>
                      <a:lnTo>
                        <a:pt x="102" y="13"/>
                      </a:lnTo>
                      <a:lnTo>
                        <a:pt x="101" y="13"/>
                      </a:lnTo>
                      <a:lnTo>
                        <a:pt x="101" y="15"/>
                      </a:lnTo>
                      <a:lnTo>
                        <a:pt x="99" y="16"/>
                      </a:lnTo>
                      <a:lnTo>
                        <a:pt x="99" y="17"/>
                      </a:lnTo>
                      <a:lnTo>
                        <a:pt x="98" y="18"/>
                      </a:lnTo>
                      <a:lnTo>
                        <a:pt x="97" y="20"/>
                      </a:lnTo>
                      <a:lnTo>
                        <a:pt x="97" y="21"/>
                      </a:lnTo>
                      <a:lnTo>
                        <a:pt x="96" y="22"/>
                      </a:lnTo>
                      <a:lnTo>
                        <a:pt x="96" y="23"/>
                      </a:lnTo>
                      <a:lnTo>
                        <a:pt x="95" y="24"/>
                      </a:lnTo>
                      <a:lnTo>
                        <a:pt x="95" y="25"/>
                      </a:lnTo>
                      <a:lnTo>
                        <a:pt x="95" y="27"/>
                      </a:lnTo>
                      <a:lnTo>
                        <a:pt x="94" y="28"/>
                      </a:lnTo>
                      <a:lnTo>
                        <a:pt x="94" y="29"/>
                      </a:lnTo>
                      <a:lnTo>
                        <a:pt x="93" y="30"/>
                      </a:lnTo>
                      <a:lnTo>
                        <a:pt x="93" y="31"/>
                      </a:lnTo>
                      <a:lnTo>
                        <a:pt x="92" y="33"/>
                      </a:lnTo>
                      <a:lnTo>
                        <a:pt x="92" y="35"/>
                      </a:lnTo>
                      <a:lnTo>
                        <a:pt x="92" y="36"/>
                      </a:lnTo>
                      <a:lnTo>
                        <a:pt x="92" y="37"/>
                      </a:lnTo>
                      <a:lnTo>
                        <a:pt x="92" y="38"/>
                      </a:lnTo>
                      <a:lnTo>
                        <a:pt x="92" y="39"/>
                      </a:lnTo>
                      <a:lnTo>
                        <a:pt x="92" y="40"/>
                      </a:lnTo>
                      <a:lnTo>
                        <a:pt x="92" y="41"/>
                      </a:lnTo>
                      <a:lnTo>
                        <a:pt x="92" y="42"/>
                      </a:lnTo>
                      <a:lnTo>
                        <a:pt x="92" y="44"/>
                      </a:lnTo>
                      <a:lnTo>
                        <a:pt x="92" y="46"/>
                      </a:lnTo>
                      <a:lnTo>
                        <a:pt x="92" y="48"/>
                      </a:lnTo>
                      <a:lnTo>
                        <a:pt x="93" y="50"/>
                      </a:lnTo>
                      <a:lnTo>
                        <a:pt x="93" y="52"/>
                      </a:lnTo>
                      <a:lnTo>
                        <a:pt x="94" y="53"/>
                      </a:lnTo>
                      <a:lnTo>
                        <a:pt x="94" y="55"/>
                      </a:lnTo>
                      <a:lnTo>
                        <a:pt x="94" y="56"/>
                      </a:lnTo>
                      <a:lnTo>
                        <a:pt x="95" y="57"/>
                      </a:lnTo>
                      <a:lnTo>
                        <a:pt x="95" y="59"/>
                      </a:lnTo>
                      <a:lnTo>
                        <a:pt x="96" y="60"/>
                      </a:lnTo>
                      <a:lnTo>
                        <a:pt x="96" y="61"/>
                      </a:lnTo>
                      <a:lnTo>
                        <a:pt x="97" y="62"/>
                      </a:lnTo>
                      <a:lnTo>
                        <a:pt x="97" y="63"/>
                      </a:lnTo>
                      <a:lnTo>
                        <a:pt x="0" y="129"/>
                      </a:lnTo>
                      <a:close/>
                    </a:path>
                  </a:pathLst>
                </a:custGeom>
                <a:solidFill>
                  <a:srgbClr val="FFCC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119" name="Freeform 563"/>
                <p:cNvSpPr>
                  <a:spLocks/>
                </p:cNvSpPr>
                <p:nvPr/>
              </p:nvSpPr>
              <p:spPr bwMode="auto">
                <a:xfrm>
                  <a:off x="1763" y="2225"/>
                  <a:ext cx="120" cy="100"/>
                </a:xfrm>
                <a:custGeom>
                  <a:avLst/>
                  <a:gdLst>
                    <a:gd name="T0" fmla="*/ 0 w 120"/>
                    <a:gd name="T1" fmla="*/ 0 h 100"/>
                    <a:gd name="T2" fmla="*/ 3 w 120"/>
                    <a:gd name="T3" fmla="*/ 41 h 100"/>
                    <a:gd name="T4" fmla="*/ 117 w 120"/>
                    <a:gd name="T5" fmla="*/ 100 h 100"/>
                    <a:gd name="T6" fmla="*/ 120 w 120"/>
                    <a:gd name="T7" fmla="*/ 87 h 100"/>
                    <a:gd name="T8" fmla="*/ 0 w 120"/>
                    <a:gd name="T9" fmla="*/ 0 h 100"/>
                    <a:gd name="T10" fmla="*/ 0 w 120"/>
                    <a:gd name="T11" fmla="*/ 0 h 100"/>
                    <a:gd name="T12" fmla="*/ 0 60000 65536"/>
                    <a:gd name="T13" fmla="*/ 0 60000 65536"/>
                    <a:gd name="T14" fmla="*/ 0 60000 65536"/>
                    <a:gd name="T15" fmla="*/ 0 60000 65536"/>
                    <a:gd name="T16" fmla="*/ 0 60000 65536"/>
                    <a:gd name="T17" fmla="*/ 0 60000 65536"/>
                    <a:gd name="T18" fmla="*/ 0 w 120"/>
                    <a:gd name="T19" fmla="*/ 0 h 100"/>
                    <a:gd name="T20" fmla="*/ 120 w 120"/>
                    <a:gd name="T21" fmla="*/ 100 h 100"/>
                  </a:gdLst>
                  <a:ahLst/>
                  <a:cxnLst>
                    <a:cxn ang="T12">
                      <a:pos x="T0" y="T1"/>
                    </a:cxn>
                    <a:cxn ang="T13">
                      <a:pos x="T2" y="T3"/>
                    </a:cxn>
                    <a:cxn ang="T14">
                      <a:pos x="T4" y="T5"/>
                    </a:cxn>
                    <a:cxn ang="T15">
                      <a:pos x="T6" y="T7"/>
                    </a:cxn>
                    <a:cxn ang="T16">
                      <a:pos x="T8" y="T9"/>
                    </a:cxn>
                    <a:cxn ang="T17">
                      <a:pos x="T10" y="T11"/>
                    </a:cxn>
                  </a:cxnLst>
                  <a:rect l="T18" t="T19" r="T20" b="T21"/>
                  <a:pathLst>
                    <a:path w="120" h="100">
                      <a:moveTo>
                        <a:pt x="0" y="0"/>
                      </a:moveTo>
                      <a:lnTo>
                        <a:pt x="3" y="41"/>
                      </a:lnTo>
                      <a:lnTo>
                        <a:pt x="117" y="100"/>
                      </a:lnTo>
                      <a:lnTo>
                        <a:pt x="120" y="87"/>
                      </a:lnTo>
                      <a:lnTo>
                        <a:pt x="0" y="0"/>
                      </a:lnTo>
                      <a:close/>
                    </a:path>
                  </a:pathLst>
                </a:custGeom>
                <a:solidFill>
                  <a:srgbClr val="C47A1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120" name="Freeform 564"/>
                <p:cNvSpPr>
                  <a:spLocks/>
                </p:cNvSpPr>
                <p:nvPr/>
              </p:nvSpPr>
              <p:spPr bwMode="auto">
                <a:xfrm>
                  <a:off x="1886" y="2227"/>
                  <a:ext cx="198" cy="97"/>
                </a:xfrm>
                <a:custGeom>
                  <a:avLst/>
                  <a:gdLst>
                    <a:gd name="T0" fmla="*/ 116 w 198"/>
                    <a:gd name="T1" fmla="*/ 0 h 97"/>
                    <a:gd name="T2" fmla="*/ 119 w 198"/>
                    <a:gd name="T3" fmla="*/ 1 h 97"/>
                    <a:gd name="T4" fmla="*/ 122 w 198"/>
                    <a:gd name="T5" fmla="*/ 2 h 97"/>
                    <a:gd name="T6" fmla="*/ 125 w 198"/>
                    <a:gd name="T7" fmla="*/ 4 h 97"/>
                    <a:gd name="T8" fmla="*/ 129 w 198"/>
                    <a:gd name="T9" fmla="*/ 5 h 97"/>
                    <a:gd name="T10" fmla="*/ 133 w 198"/>
                    <a:gd name="T11" fmla="*/ 7 h 97"/>
                    <a:gd name="T12" fmla="*/ 137 w 198"/>
                    <a:gd name="T13" fmla="*/ 7 h 97"/>
                    <a:gd name="T14" fmla="*/ 141 w 198"/>
                    <a:gd name="T15" fmla="*/ 8 h 97"/>
                    <a:gd name="T16" fmla="*/ 145 w 198"/>
                    <a:gd name="T17" fmla="*/ 9 h 97"/>
                    <a:gd name="T18" fmla="*/ 149 w 198"/>
                    <a:gd name="T19" fmla="*/ 10 h 97"/>
                    <a:gd name="T20" fmla="*/ 153 w 198"/>
                    <a:gd name="T21" fmla="*/ 10 h 97"/>
                    <a:gd name="T22" fmla="*/ 157 w 198"/>
                    <a:gd name="T23" fmla="*/ 11 h 97"/>
                    <a:gd name="T24" fmla="*/ 161 w 198"/>
                    <a:gd name="T25" fmla="*/ 11 h 97"/>
                    <a:gd name="T26" fmla="*/ 166 w 198"/>
                    <a:gd name="T27" fmla="*/ 11 h 97"/>
                    <a:gd name="T28" fmla="*/ 170 w 198"/>
                    <a:gd name="T29" fmla="*/ 11 h 97"/>
                    <a:gd name="T30" fmla="*/ 174 w 198"/>
                    <a:gd name="T31" fmla="*/ 11 h 97"/>
                    <a:gd name="T32" fmla="*/ 178 w 198"/>
                    <a:gd name="T33" fmla="*/ 11 h 97"/>
                    <a:gd name="T34" fmla="*/ 183 w 198"/>
                    <a:gd name="T35" fmla="*/ 10 h 97"/>
                    <a:gd name="T36" fmla="*/ 187 w 198"/>
                    <a:gd name="T37" fmla="*/ 9 h 97"/>
                    <a:gd name="T38" fmla="*/ 191 w 198"/>
                    <a:gd name="T39" fmla="*/ 9 h 97"/>
                    <a:gd name="T40" fmla="*/ 194 w 198"/>
                    <a:gd name="T41" fmla="*/ 8 h 97"/>
                    <a:gd name="T42" fmla="*/ 198 w 198"/>
                    <a:gd name="T43" fmla="*/ 7 h 97"/>
                    <a:gd name="T44" fmla="*/ 197 w 198"/>
                    <a:gd name="T45" fmla="*/ 18 h 97"/>
                    <a:gd name="T46" fmla="*/ 194 w 198"/>
                    <a:gd name="T47" fmla="*/ 18 h 97"/>
                    <a:gd name="T48" fmla="*/ 189 w 198"/>
                    <a:gd name="T49" fmla="*/ 18 h 97"/>
                    <a:gd name="T50" fmla="*/ 186 w 198"/>
                    <a:gd name="T51" fmla="*/ 18 h 97"/>
                    <a:gd name="T52" fmla="*/ 183 w 198"/>
                    <a:gd name="T53" fmla="*/ 17 h 97"/>
                    <a:gd name="T54" fmla="*/ 179 w 198"/>
                    <a:gd name="T55" fmla="*/ 17 h 97"/>
                    <a:gd name="T56" fmla="*/ 175 w 198"/>
                    <a:gd name="T57" fmla="*/ 17 h 97"/>
                    <a:gd name="T58" fmla="*/ 171 w 198"/>
                    <a:gd name="T59" fmla="*/ 17 h 97"/>
                    <a:gd name="T60" fmla="*/ 166 w 198"/>
                    <a:gd name="T61" fmla="*/ 17 h 97"/>
                    <a:gd name="T62" fmla="*/ 161 w 198"/>
                    <a:gd name="T63" fmla="*/ 17 h 97"/>
                    <a:gd name="T64" fmla="*/ 156 w 198"/>
                    <a:gd name="T65" fmla="*/ 18 h 97"/>
                    <a:gd name="T66" fmla="*/ 151 w 198"/>
                    <a:gd name="T67" fmla="*/ 18 h 97"/>
                    <a:gd name="T68" fmla="*/ 146 w 198"/>
                    <a:gd name="T69" fmla="*/ 18 h 97"/>
                    <a:gd name="T70" fmla="*/ 141 w 198"/>
                    <a:gd name="T71" fmla="*/ 18 h 97"/>
                    <a:gd name="T72" fmla="*/ 136 w 198"/>
                    <a:gd name="T73" fmla="*/ 19 h 97"/>
                    <a:gd name="T74" fmla="*/ 131 w 198"/>
                    <a:gd name="T75" fmla="*/ 19 h 97"/>
                    <a:gd name="T76" fmla="*/ 126 w 198"/>
                    <a:gd name="T77" fmla="*/ 20 h 97"/>
                    <a:gd name="T78" fmla="*/ 120 w 198"/>
                    <a:gd name="T79" fmla="*/ 21 h 97"/>
                    <a:gd name="T80" fmla="*/ 116 w 198"/>
                    <a:gd name="T81" fmla="*/ 22 h 97"/>
                    <a:gd name="T82" fmla="*/ 110 w 198"/>
                    <a:gd name="T83" fmla="*/ 23 h 97"/>
                    <a:gd name="T84" fmla="*/ 105 w 198"/>
                    <a:gd name="T85" fmla="*/ 25 h 97"/>
                    <a:gd name="T86" fmla="*/ 99 w 198"/>
                    <a:gd name="T87" fmla="*/ 28 h 97"/>
                    <a:gd name="T88" fmla="*/ 92 w 198"/>
                    <a:gd name="T89" fmla="*/ 31 h 97"/>
                    <a:gd name="T90" fmla="*/ 85 w 198"/>
                    <a:gd name="T91" fmla="*/ 35 h 97"/>
                    <a:gd name="T92" fmla="*/ 78 w 198"/>
                    <a:gd name="T93" fmla="*/ 39 h 97"/>
                    <a:gd name="T94" fmla="*/ 71 w 198"/>
                    <a:gd name="T95" fmla="*/ 43 h 97"/>
                    <a:gd name="T96" fmla="*/ 64 w 198"/>
                    <a:gd name="T97" fmla="*/ 48 h 97"/>
                    <a:gd name="T98" fmla="*/ 57 w 198"/>
                    <a:gd name="T99" fmla="*/ 53 h 97"/>
                    <a:gd name="T100" fmla="*/ 50 w 198"/>
                    <a:gd name="T101" fmla="*/ 58 h 97"/>
                    <a:gd name="T102" fmla="*/ 43 w 198"/>
                    <a:gd name="T103" fmla="*/ 63 h 97"/>
                    <a:gd name="T104" fmla="*/ 36 w 198"/>
                    <a:gd name="T105" fmla="*/ 68 h 97"/>
                    <a:gd name="T106" fmla="*/ 29 w 198"/>
                    <a:gd name="T107" fmla="*/ 73 h 97"/>
                    <a:gd name="T108" fmla="*/ 24 w 198"/>
                    <a:gd name="T109" fmla="*/ 77 h 97"/>
                    <a:gd name="T110" fmla="*/ 18 w 198"/>
                    <a:gd name="T111" fmla="*/ 82 h 97"/>
                    <a:gd name="T112" fmla="*/ 14 w 198"/>
                    <a:gd name="T113" fmla="*/ 86 h 97"/>
                    <a:gd name="T114" fmla="*/ 9 w 198"/>
                    <a:gd name="T115" fmla="*/ 89 h 97"/>
                    <a:gd name="T116" fmla="*/ 6 w 198"/>
                    <a:gd name="T117" fmla="*/ 92 h 97"/>
                    <a:gd name="T118" fmla="*/ 2 w 198"/>
                    <a:gd name="T119" fmla="*/ 95 h 97"/>
                    <a:gd name="T120" fmla="*/ 0 w 198"/>
                    <a:gd name="T121" fmla="*/ 97 h 9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98"/>
                    <a:gd name="T184" fmla="*/ 0 h 97"/>
                    <a:gd name="T185" fmla="*/ 198 w 198"/>
                    <a:gd name="T186" fmla="*/ 97 h 9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98" h="97">
                      <a:moveTo>
                        <a:pt x="3" y="83"/>
                      </a:moveTo>
                      <a:lnTo>
                        <a:pt x="115" y="0"/>
                      </a:lnTo>
                      <a:lnTo>
                        <a:pt x="116" y="0"/>
                      </a:lnTo>
                      <a:lnTo>
                        <a:pt x="117" y="0"/>
                      </a:lnTo>
                      <a:lnTo>
                        <a:pt x="118" y="1"/>
                      </a:lnTo>
                      <a:lnTo>
                        <a:pt x="119" y="1"/>
                      </a:lnTo>
                      <a:lnTo>
                        <a:pt x="120" y="2"/>
                      </a:lnTo>
                      <a:lnTo>
                        <a:pt x="121" y="2"/>
                      </a:lnTo>
                      <a:lnTo>
                        <a:pt x="122" y="2"/>
                      </a:lnTo>
                      <a:lnTo>
                        <a:pt x="123" y="3"/>
                      </a:lnTo>
                      <a:lnTo>
                        <a:pt x="124" y="4"/>
                      </a:lnTo>
                      <a:lnTo>
                        <a:pt x="125" y="4"/>
                      </a:lnTo>
                      <a:lnTo>
                        <a:pt x="126" y="4"/>
                      </a:lnTo>
                      <a:lnTo>
                        <a:pt x="127" y="5"/>
                      </a:lnTo>
                      <a:lnTo>
                        <a:pt x="129" y="5"/>
                      </a:lnTo>
                      <a:lnTo>
                        <a:pt x="130" y="6"/>
                      </a:lnTo>
                      <a:lnTo>
                        <a:pt x="131" y="6"/>
                      </a:lnTo>
                      <a:lnTo>
                        <a:pt x="133" y="7"/>
                      </a:lnTo>
                      <a:lnTo>
                        <a:pt x="134" y="7"/>
                      </a:lnTo>
                      <a:lnTo>
                        <a:pt x="135" y="7"/>
                      </a:lnTo>
                      <a:lnTo>
                        <a:pt x="137" y="7"/>
                      </a:lnTo>
                      <a:lnTo>
                        <a:pt x="138" y="8"/>
                      </a:lnTo>
                      <a:lnTo>
                        <a:pt x="139" y="8"/>
                      </a:lnTo>
                      <a:lnTo>
                        <a:pt x="141" y="8"/>
                      </a:lnTo>
                      <a:lnTo>
                        <a:pt x="142" y="8"/>
                      </a:lnTo>
                      <a:lnTo>
                        <a:pt x="143" y="9"/>
                      </a:lnTo>
                      <a:lnTo>
                        <a:pt x="145" y="9"/>
                      </a:lnTo>
                      <a:lnTo>
                        <a:pt x="146" y="9"/>
                      </a:lnTo>
                      <a:lnTo>
                        <a:pt x="147" y="9"/>
                      </a:lnTo>
                      <a:lnTo>
                        <a:pt x="149" y="10"/>
                      </a:lnTo>
                      <a:lnTo>
                        <a:pt x="150" y="10"/>
                      </a:lnTo>
                      <a:lnTo>
                        <a:pt x="152" y="10"/>
                      </a:lnTo>
                      <a:lnTo>
                        <a:pt x="153" y="10"/>
                      </a:lnTo>
                      <a:lnTo>
                        <a:pt x="155" y="11"/>
                      </a:lnTo>
                      <a:lnTo>
                        <a:pt x="156" y="11"/>
                      </a:lnTo>
                      <a:lnTo>
                        <a:pt x="157" y="11"/>
                      </a:lnTo>
                      <a:lnTo>
                        <a:pt x="159" y="11"/>
                      </a:lnTo>
                      <a:lnTo>
                        <a:pt x="160" y="11"/>
                      </a:lnTo>
                      <a:lnTo>
                        <a:pt x="161" y="11"/>
                      </a:lnTo>
                      <a:lnTo>
                        <a:pt x="163" y="11"/>
                      </a:lnTo>
                      <a:lnTo>
                        <a:pt x="164" y="11"/>
                      </a:lnTo>
                      <a:lnTo>
                        <a:pt x="166" y="11"/>
                      </a:lnTo>
                      <a:lnTo>
                        <a:pt x="167" y="11"/>
                      </a:lnTo>
                      <a:lnTo>
                        <a:pt x="169" y="11"/>
                      </a:lnTo>
                      <a:lnTo>
                        <a:pt x="170" y="11"/>
                      </a:lnTo>
                      <a:lnTo>
                        <a:pt x="171" y="11"/>
                      </a:lnTo>
                      <a:lnTo>
                        <a:pt x="173" y="11"/>
                      </a:lnTo>
                      <a:lnTo>
                        <a:pt x="174" y="11"/>
                      </a:lnTo>
                      <a:lnTo>
                        <a:pt x="176" y="11"/>
                      </a:lnTo>
                      <a:lnTo>
                        <a:pt x="177" y="11"/>
                      </a:lnTo>
                      <a:lnTo>
                        <a:pt x="178" y="11"/>
                      </a:lnTo>
                      <a:lnTo>
                        <a:pt x="180" y="10"/>
                      </a:lnTo>
                      <a:lnTo>
                        <a:pt x="181" y="10"/>
                      </a:lnTo>
                      <a:lnTo>
                        <a:pt x="183" y="10"/>
                      </a:lnTo>
                      <a:lnTo>
                        <a:pt x="184" y="10"/>
                      </a:lnTo>
                      <a:lnTo>
                        <a:pt x="186" y="9"/>
                      </a:lnTo>
                      <a:lnTo>
                        <a:pt x="187" y="9"/>
                      </a:lnTo>
                      <a:lnTo>
                        <a:pt x="188" y="9"/>
                      </a:lnTo>
                      <a:lnTo>
                        <a:pt x="189" y="9"/>
                      </a:lnTo>
                      <a:lnTo>
                        <a:pt x="191" y="9"/>
                      </a:lnTo>
                      <a:lnTo>
                        <a:pt x="192" y="8"/>
                      </a:lnTo>
                      <a:lnTo>
                        <a:pt x="193" y="8"/>
                      </a:lnTo>
                      <a:lnTo>
                        <a:pt x="194" y="8"/>
                      </a:lnTo>
                      <a:lnTo>
                        <a:pt x="196" y="7"/>
                      </a:lnTo>
                      <a:lnTo>
                        <a:pt x="197" y="7"/>
                      </a:lnTo>
                      <a:lnTo>
                        <a:pt x="198" y="7"/>
                      </a:lnTo>
                      <a:lnTo>
                        <a:pt x="197" y="18"/>
                      </a:lnTo>
                      <a:lnTo>
                        <a:pt x="196" y="18"/>
                      </a:lnTo>
                      <a:lnTo>
                        <a:pt x="195" y="18"/>
                      </a:lnTo>
                      <a:lnTo>
                        <a:pt x="194" y="18"/>
                      </a:lnTo>
                      <a:lnTo>
                        <a:pt x="193" y="18"/>
                      </a:lnTo>
                      <a:lnTo>
                        <a:pt x="191" y="18"/>
                      </a:lnTo>
                      <a:lnTo>
                        <a:pt x="189" y="18"/>
                      </a:lnTo>
                      <a:lnTo>
                        <a:pt x="188" y="18"/>
                      </a:lnTo>
                      <a:lnTo>
                        <a:pt x="187" y="18"/>
                      </a:lnTo>
                      <a:lnTo>
                        <a:pt x="186" y="18"/>
                      </a:lnTo>
                      <a:lnTo>
                        <a:pt x="185" y="18"/>
                      </a:lnTo>
                      <a:lnTo>
                        <a:pt x="184" y="17"/>
                      </a:lnTo>
                      <a:lnTo>
                        <a:pt x="183" y="17"/>
                      </a:lnTo>
                      <a:lnTo>
                        <a:pt x="182" y="17"/>
                      </a:lnTo>
                      <a:lnTo>
                        <a:pt x="181" y="17"/>
                      </a:lnTo>
                      <a:lnTo>
                        <a:pt x="179" y="17"/>
                      </a:lnTo>
                      <a:lnTo>
                        <a:pt x="178" y="17"/>
                      </a:lnTo>
                      <a:lnTo>
                        <a:pt x="176" y="17"/>
                      </a:lnTo>
                      <a:lnTo>
                        <a:pt x="175" y="17"/>
                      </a:lnTo>
                      <a:lnTo>
                        <a:pt x="174" y="17"/>
                      </a:lnTo>
                      <a:lnTo>
                        <a:pt x="172" y="17"/>
                      </a:lnTo>
                      <a:lnTo>
                        <a:pt x="171" y="17"/>
                      </a:lnTo>
                      <a:lnTo>
                        <a:pt x="169" y="17"/>
                      </a:lnTo>
                      <a:lnTo>
                        <a:pt x="168" y="17"/>
                      </a:lnTo>
                      <a:lnTo>
                        <a:pt x="166" y="17"/>
                      </a:lnTo>
                      <a:lnTo>
                        <a:pt x="164" y="17"/>
                      </a:lnTo>
                      <a:lnTo>
                        <a:pt x="163" y="17"/>
                      </a:lnTo>
                      <a:lnTo>
                        <a:pt x="161" y="17"/>
                      </a:lnTo>
                      <a:lnTo>
                        <a:pt x="160" y="17"/>
                      </a:lnTo>
                      <a:lnTo>
                        <a:pt x="158" y="17"/>
                      </a:lnTo>
                      <a:lnTo>
                        <a:pt x="156" y="18"/>
                      </a:lnTo>
                      <a:lnTo>
                        <a:pt x="155" y="18"/>
                      </a:lnTo>
                      <a:lnTo>
                        <a:pt x="153" y="18"/>
                      </a:lnTo>
                      <a:lnTo>
                        <a:pt x="151" y="18"/>
                      </a:lnTo>
                      <a:lnTo>
                        <a:pt x="150" y="18"/>
                      </a:lnTo>
                      <a:lnTo>
                        <a:pt x="148" y="18"/>
                      </a:lnTo>
                      <a:lnTo>
                        <a:pt x="146" y="18"/>
                      </a:lnTo>
                      <a:lnTo>
                        <a:pt x="144" y="18"/>
                      </a:lnTo>
                      <a:lnTo>
                        <a:pt x="143" y="18"/>
                      </a:lnTo>
                      <a:lnTo>
                        <a:pt x="141" y="18"/>
                      </a:lnTo>
                      <a:lnTo>
                        <a:pt x="139" y="18"/>
                      </a:lnTo>
                      <a:lnTo>
                        <a:pt x="137" y="19"/>
                      </a:lnTo>
                      <a:lnTo>
                        <a:pt x="136" y="19"/>
                      </a:lnTo>
                      <a:lnTo>
                        <a:pt x="134" y="19"/>
                      </a:lnTo>
                      <a:lnTo>
                        <a:pt x="132" y="19"/>
                      </a:lnTo>
                      <a:lnTo>
                        <a:pt x="131" y="19"/>
                      </a:lnTo>
                      <a:lnTo>
                        <a:pt x="129" y="20"/>
                      </a:lnTo>
                      <a:lnTo>
                        <a:pt x="127" y="20"/>
                      </a:lnTo>
                      <a:lnTo>
                        <a:pt x="126" y="20"/>
                      </a:lnTo>
                      <a:lnTo>
                        <a:pt x="124" y="20"/>
                      </a:lnTo>
                      <a:lnTo>
                        <a:pt x="122" y="20"/>
                      </a:lnTo>
                      <a:lnTo>
                        <a:pt x="120" y="21"/>
                      </a:lnTo>
                      <a:lnTo>
                        <a:pt x="119" y="21"/>
                      </a:lnTo>
                      <a:lnTo>
                        <a:pt x="117" y="21"/>
                      </a:lnTo>
                      <a:lnTo>
                        <a:pt x="116" y="22"/>
                      </a:lnTo>
                      <a:lnTo>
                        <a:pt x="114" y="22"/>
                      </a:lnTo>
                      <a:lnTo>
                        <a:pt x="112" y="22"/>
                      </a:lnTo>
                      <a:lnTo>
                        <a:pt x="110" y="23"/>
                      </a:lnTo>
                      <a:lnTo>
                        <a:pt x="109" y="24"/>
                      </a:lnTo>
                      <a:lnTo>
                        <a:pt x="107" y="24"/>
                      </a:lnTo>
                      <a:lnTo>
                        <a:pt x="105" y="25"/>
                      </a:lnTo>
                      <a:lnTo>
                        <a:pt x="103" y="26"/>
                      </a:lnTo>
                      <a:lnTo>
                        <a:pt x="101" y="27"/>
                      </a:lnTo>
                      <a:lnTo>
                        <a:pt x="99" y="28"/>
                      </a:lnTo>
                      <a:lnTo>
                        <a:pt x="96" y="29"/>
                      </a:lnTo>
                      <a:lnTo>
                        <a:pt x="94" y="30"/>
                      </a:lnTo>
                      <a:lnTo>
                        <a:pt x="92" y="31"/>
                      </a:lnTo>
                      <a:lnTo>
                        <a:pt x="90" y="32"/>
                      </a:lnTo>
                      <a:lnTo>
                        <a:pt x="88" y="33"/>
                      </a:lnTo>
                      <a:lnTo>
                        <a:pt x="85" y="35"/>
                      </a:lnTo>
                      <a:lnTo>
                        <a:pt x="83" y="36"/>
                      </a:lnTo>
                      <a:lnTo>
                        <a:pt x="81" y="38"/>
                      </a:lnTo>
                      <a:lnTo>
                        <a:pt x="78" y="39"/>
                      </a:lnTo>
                      <a:lnTo>
                        <a:pt x="76" y="40"/>
                      </a:lnTo>
                      <a:lnTo>
                        <a:pt x="74" y="42"/>
                      </a:lnTo>
                      <a:lnTo>
                        <a:pt x="71" y="43"/>
                      </a:lnTo>
                      <a:lnTo>
                        <a:pt x="69" y="45"/>
                      </a:lnTo>
                      <a:lnTo>
                        <a:pt x="66" y="46"/>
                      </a:lnTo>
                      <a:lnTo>
                        <a:pt x="64" y="48"/>
                      </a:lnTo>
                      <a:lnTo>
                        <a:pt x="62" y="50"/>
                      </a:lnTo>
                      <a:lnTo>
                        <a:pt x="59" y="51"/>
                      </a:lnTo>
                      <a:lnTo>
                        <a:pt x="57" y="53"/>
                      </a:lnTo>
                      <a:lnTo>
                        <a:pt x="54" y="55"/>
                      </a:lnTo>
                      <a:lnTo>
                        <a:pt x="52" y="57"/>
                      </a:lnTo>
                      <a:lnTo>
                        <a:pt x="50" y="58"/>
                      </a:lnTo>
                      <a:lnTo>
                        <a:pt x="47" y="60"/>
                      </a:lnTo>
                      <a:lnTo>
                        <a:pt x="45" y="62"/>
                      </a:lnTo>
                      <a:lnTo>
                        <a:pt x="43" y="63"/>
                      </a:lnTo>
                      <a:lnTo>
                        <a:pt x="40" y="65"/>
                      </a:lnTo>
                      <a:lnTo>
                        <a:pt x="38" y="66"/>
                      </a:lnTo>
                      <a:lnTo>
                        <a:pt x="36" y="68"/>
                      </a:lnTo>
                      <a:lnTo>
                        <a:pt x="34" y="70"/>
                      </a:lnTo>
                      <a:lnTo>
                        <a:pt x="32" y="71"/>
                      </a:lnTo>
                      <a:lnTo>
                        <a:pt x="29" y="73"/>
                      </a:lnTo>
                      <a:lnTo>
                        <a:pt x="28" y="75"/>
                      </a:lnTo>
                      <a:lnTo>
                        <a:pt x="26" y="76"/>
                      </a:lnTo>
                      <a:lnTo>
                        <a:pt x="24" y="77"/>
                      </a:lnTo>
                      <a:lnTo>
                        <a:pt x="22" y="79"/>
                      </a:lnTo>
                      <a:lnTo>
                        <a:pt x="20" y="81"/>
                      </a:lnTo>
                      <a:lnTo>
                        <a:pt x="18" y="82"/>
                      </a:lnTo>
                      <a:lnTo>
                        <a:pt x="17" y="83"/>
                      </a:lnTo>
                      <a:lnTo>
                        <a:pt x="15" y="84"/>
                      </a:lnTo>
                      <a:lnTo>
                        <a:pt x="14" y="86"/>
                      </a:lnTo>
                      <a:lnTo>
                        <a:pt x="12" y="87"/>
                      </a:lnTo>
                      <a:lnTo>
                        <a:pt x="10" y="88"/>
                      </a:lnTo>
                      <a:lnTo>
                        <a:pt x="9" y="89"/>
                      </a:lnTo>
                      <a:lnTo>
                        <a:pt x="8" y="90"/>
                      </a:lnTo>
                      <a:lnTo>
                        <a:pt x="7" y="91"/>
                      </a:lnTo>
                      <a:lnTo>
                        <a:pt x="6" y="92"/>
                      </a:lnTo>
                      <a:lnTo>
                        <a:pt x="4" y="93"/>
                      </a:lnTo>
                      <a:lnTo>
                        <a:pt x="4" y="94"/>
                      </a:lnTo>
                      <a:lnTo>
                        <a:pt x="2" y="95"/>
                      </a:lnTo>
                      <a:lnTo>
                        <a:pt x="1" y="96"/>
                      </a:lnTo>
                      <a:lnTo>
                        <a:pt x="0" y="97"/>
                      </a:lnTo>
                      <a:lnTo>
                        <a:pt x="3" y="83"/>
                      </a:lnTo>
                      <a:close/>
                    </a:path>
                  </a:pathLst>
                </a:custGeom>
                <a:solidFill>
                  <a:srgbClr val="E680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121" name="Freeform 565"/>
                <p:cNvSpPr>
                  <a:spLocks/>
                </p:cNvSpPr>
                <p:nvPr/>
              </p:nvSpPr>
              <p:spPr bwMode="auto">
                <a:xfrm>
                  <a:off x="1704" y="2238"/>
                  <a:ext cx="95" cy="61"/>
                </a:xfrm>
                <a:custGeom>
                  <a:avLst/>
                  <a:gdLst>
                    <a:gd name="T0" fmla="*/ 45 w 95"/>
                    <a:gd name="T1" fmla="*/ 0 h 61"/>
                    <a:gd name="T2" fmla="*/ 44 w 95"/>
                    <a:gd name="T3" fmla="*/ 0 h 61"/>
                    <a:gd name="T4" fmla="*/ 42 w 95"/>
                    <a:gd name="T5" fmla="*/ 0 h 61"/>
                    <a:gd name="T6" fmla="*/ 39 w 95"/>
                    <a:gd name="T7" fmla="*/ 0 h 61"/>
                    <a:gd name="T8" fmla="*/ 36 w 95"/>
                    <a:gd name="T9" fmla="*/ 1 h 61"/>
                    <a:gd name="T10" fmla="*/ 34 w 95"/>
                    <a:gd name="T11" fmla="*/ 1 h 61"/>
                    <a:gd name="T12" fmla="*/ 32 w 95"/>
                    <a:gd name="T13" fmla="*/ 2 h 61"/>
                    <a:gd name="T14" fmla="*/ 30 w 95"/>
                    <a:gd name="T15" fmla="*/ 2 h 61"/>
                    <a:gd name="T16" fmla="*/ 28 w 95"/>
                    <a:gd name="T17" fmla="*/ 3 h 61"/>
                    <a:gd name="T18" fmla="*/ 25 w 95"/>
                    <a:gd name="T19" fmla="*/ 3 h 61"/>
                    <a:gd name="T20" fmla="*/ 23 w 95"/>
                    <a:gd name="T21" fmla="*/ 4 h 61"/>
                    <a:gd name="T22" fmla="*/ 21 w 95"/>
                    <a:gd name="T23" fmla="*/ 5 h 61"/>
                    <a:gd name="T24" fmla="*/ 19 w 95"/>
                    <a:gd name="T25" fmla="*/ 6 h 61"/>
                    <a:gd name="T26" fmla="*/ 16 w 95"/>
                    <a:gd name="T27" fmla="*/ 7 h 61"/>
                    <a:gd name="T28" fmla="*/ 14 w 95"/>
                    <a:gd name="T29" fmla="*/ 8 h 61"/>
                    <a:gd name="T30" fmla="*/ 12 w 95"/>
                    <a:gd name="T31" fmla="*/ 9 h 61"/>
                    <a:gd name="T32" fmla="*/ 10 w 95"/>
                    <a:gd name="T33" fmla="*/ 11 h 61"/>
                    <a:gd name="T34" fmla="*/ 8 w 95"/>
                    <a:gd name="T35" fmla="*/ 12 h 61"/>
                    <a:gd name="T36" fmla="*/ 5 w 95"/>
                    <a:gd name="T37" fmla="*/ 15 h 61"/>
                    <a:gd name="T38" fmla="*/ 3 w 95"/>
                    <a:gd name="T39" fmla="*/ 18 h 61"/>
                    <a:gd name="T40" fmla="*/ 2 w 95"/>
                    <a:gd name="T41" fmla="*/ 20 h 61"/>
                    <a:gd name="T42" fmla="*/ 1 w 95"/>
                    <a:gd name="T43" fmla="*/ 22 h 61"/>
                    <a:gd name="T44" fmla="*/ 1 w 95"/>
                    <a:gd name="T45" fmla="*/ 24 h 61"/>
                    <a:gd name="T46" fmla="*/ 0 w 95"/>
                    <a:gd name="T47" fmla="*/ 27 h 61"/>
                    <a:gd name="T48" fmla="*/ 0 w 95"/>
                    <a:gd name="T49" fmla="*/ 29 h 61"/>
                    <a:gd name="T50" fmla="*/ 0 w 95"/>
                    <a:gd name="T51" fmla="*/ 32 h 61"/>
                    <a:gd name="T52" fmla="*/ 1 w 95"/>
                    <a:gd name="T53" fmla="*/ 35 h 61"/>
                    <a:gd name="T54" fmla="*/ 2 w 95"/>
                    <a:gd name="T55" fmla="*/ 38 h 61"/>
                    <a:gd name="T56" fmla="*/ 3 w 95"/>
                    <a:gd name="T57" fmla="*/ 41 h 61"/>
                    <a:gd name="T58" fmla="*/ 5 w 95"/>
                    <a:gd name="T59" fmla="*/ 44 h 61"/>
                    <a:gd name="T60" fmla="*/ 7 w 95"/>
                    <a:gd name="T61" fmla="*/ 46 h 61"/>
                    <a:gd name="T62" fmla="*/ 9 w 95"/>
                    <a:gd name="T63" fmla="*/ 49 h 61"/>
                    <a:gd name="T64" fmla="*/ 12 w 95"/>
                    <a:gd name="T65" fmla="*/ 51 h 61"/>
                    <a:gd name="T66" fmla="*/ 14 w 95"/>
                    <a:gd name="T67" fmla="*/ 52 h 61"/>
                    <a:gd name="T68" fmla="*/ 17 w 95"/>
                    <a:gd name="T69" fmla="*/ 54 h 61"/>
                    <a:gd name="T70" fmla="*/ 21 w 95"/>
                    <a:gd name="T71" fmla="*/ 55 h 61"/>
                    <a:gd name="T72" fmla="*/ 24 w 95"/>
                    <a:gd name="T73" fmla="*/ 56 h 61"/>
                    <a:gd name="T74" fmla="*/ 27 w 95"/>
                    <a:gd name="T75" fmla="*/ 57 h 61"/>
                    <a:gd name="T76" fmla="*/ 31 w 95"/>
                    <a:gd name="T77" fmla="*/ 58 h 61"/>
                    <a:gd name="T78" fmla="*/ 35 w 95"/>
                    <a:gd name="T79" fmla="*/ 59 h 61"/>
                    <a:gd name="T80" fmla="*/ 39 w 95"/>
                    <a:gd name="T81" fmla="*/ 60 h 61"/>
                    <a:gd name="T82" fmla="*/ 43 w 95"/>
                    <a:gd name="T83" fmla="*/ 60 h 61"/>
                    <a:gd name="T84" fmla="*/ 47 w 95"/>
                    <a:gd name="T85" fmla="*/ 60 h 61"/>
                    <a:gd name="T86" fmla="*/ 51 w 95"/>
                    <a:gd name="T87" fmla="*/ 61 h 61"/>
                    <a:gd name="T88" fmla="*/ 54 w 95"/>
                    <a:gd name="T89" fmla="*/ 61 h 61"/>
                    <a:gd name="T90" fmla="*/ 58 w 95"/>
                    <a:gd name="T91" fmla="*/ 60 h 61"/>
                    <a:gd name="T92" fmla="*/ 62 w 95"/>
                    <a:gd name="T93" fmla="*/ 60 h 61"/>
                    <a:gd name="T94" fmla="*/ 66 w 95"/>
                    <a:gd name="T95" fmla="*/ 60 h 61"/>
                    <a:gd name="T96" fmla="*/ 69 w 95"/>
                    <a:gd name="T97" fmla="*/ 60 h 61"/>
                    <a:gd name="T98" fmla="*/ 73 w 95"/>
                    <a:gd name="T99" fmla="*/ 60 h 61"/>
                    <a:gd name="T100" fmla="*/ 76 w 95"/>
                    <a:gd name="T101" fmla="*/ 59 h 61"/>
                    <a:gd name="T102" fmla="*/ 79 w 95"/>
                    <a:gd name="T103" fmla="*/ 59 h 61"/>
                    <a:gd name="T104" fmla="*/ 83 w 95"/>
                    <a:gd name="T105" fmla="*/ 58 h 61"/>
                    <a:gd name="T106" fmla="*/ 85 w 95"/>
                    <a:gd name="T107" fmla="*/ 57 h 61"/>
                    <a:gd name="T108" fmla="*/ 88 w 95"/>
                    <a:gd name="T109" fmla="*/ 57 h 61"/>
                    <a:gd name="T110" fmla="*/ 90 w 95"/>
                    <a:gd name="T111" fmla="*/ 57 h 61"/>
                    <a:gd name="T112" fmla="*/ 92 w 95"/>
                    <a:gd name="T113" fmla="*/ 56 h 61"/>
                    <a:gd name="T114" fmla="*/ 94 w 95"/>
                    <a:gd name="T115" fmla="*/ 55 h 61"/>
                    <a:gd name="T116" fmla="*/ 48 w 95"/>
                    <a:gd name="T117" fmla="*/ 27 h 61"/>
                    <a:gd name="T118" fmla="*/ 46 w 95"/>
                    <a:gd name="T119" fmla="*/ 0 h 61"/>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5"/>
                    <a:gd name="T181" fmla="*/ 0 h 61"/>
                    <a:gd name="T182" fmla="*/ 95 w 95"/>
                    <a:gd name="T183" fmla="*/ 61 h 61"/>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5" h="61">
                      <a:moveTo>
                        <a:pt x="46" y="0"/>
                      </a:moveTo>
                      <a:lnTo>
                        <a:pt x="45" y="0"/>
                      </a:lnTo>
                      <a:lnTo>
                        <a:pt x="44" y="0"/>
                      </a:lnTo>
                      <a:lnTo>
                        <a:pt x="43" y="0"/>
                      </a:lnTo>
                      <a:lnTo>
                        <a:pt x="42" y="0"/>
                      </a:lnTo>
                      <a:lnTo>
                        <a:pt x="40" y="0"/>
                      </a:lnTo>
                      <a:lnTo>
                        <a:pt x="39" y="0"/>
                      </a:lnTo>
                      <a:lnTo>
                        <a:pt x="37" y="1"/>
                      </a:lnTo>
                      <a:lnTo>
                        <a:pt x="36" y="1"/>
                      </a:lnTo>
                      <a:lnTo>
                        <a:pt x="35" y="1"/>
                      </a:lnTo>
                      <a:lnTo>
                        <a:pt x="34" y="1"/>
                      </a:lnTo>
                      <a:lnTo>
                        <a:pt x="33" y="1"/>
                      </a:lnTo>
                      <a:lnTo>
                        <a:pt x="32" y="2"/>
                      </a:lnTo>
                      <a:lnTo>
                        <a:pt x="31" y="2"/>
                      </a:lnTo>
                      <a:lnTo>
                        <a:pt x="30" y="2"/>
                      </a:lnTo>
                      <a:lnTo>
                        <a:pt x="29" y="2"/>
                      </a:lnTo>
                      <a:lnTo>
                        <a:pt x="28" y="3"/>
                      </a:lnTo>
                      <a:lnTo>
                        <a:pt x="26" y="3"/>
                      </a:lnTo>
                      <a:lnTo>
                        <a:pt x="25" y="3"/>
                      </a:lnTo>
                      <a:lnTo>
                        <a:pt x="24" y="4"/>
                      </a:lnTo>
                      <a:lnTo>
                        <a:pt x="23" y="4"/>
                      </a:lnTo>
                      <a:lnTo>
                        <a:pt x="22" y="5"/>
                      </a:lnTo>
                      <a:lnTo>
                        <a:pt x="21" y="5"/>
                      </a:lnTo>
                      <a:lnTo>
                        <a:pt x="20" y="6"/>
                      </a:lnTo>
                      <a:lnTo>
                        <a:pt x="19" y="6"/>
                      </a:lnTo>
                      <a:lnTo>
                        <a:pt x="17" y="7"/>
                      </a:lnTo>
                      <a:lnTo>
                        <a:pt x="16" y="7"/>
                      </a:lnTo>
                      <a:lnTo>
                        <a:pt x="15" y="8"/>
                      </a:lnTo>
                      <a:lnTo>
                        <a:pt x="14" y="8"/>
                      </a:lnTo>
                      <a:lnTo>
                        <a:pt x="13" y="9"/>
                      </a:lnTo>
                      <a:lnTo>
                        <a:pt x="12" y="9"/>
                      </a:lnTo>
                      <a:lnTo>
                        <a:pt x="11" y="10"/>
                      </a:lnTo>
                      <a:lnTo>
                        <a:pt x="10" y="11"/>
                      </a:lnTo>
                      <a:lnTo>
                        <a:pt x="9" y="11"/>
                      </a:lnTo>
                      <a:lnTo>
                        <a:pt x="8" y="12"/>
                      </a:lnTo>
                      <a:lnTo>
                        <a:pt x="7" y="13"/>
                      </a:lnTo>
                      <a:lnTo>
                        <a:pt x="5" y="15"/>
                      </a:lnTo>
                      <a:lnTo>
                        <a:pt x="4" y="17"/>
                      </a:lnTo>
                      <a:lnTo>
                        <a:pt x="3" y="18"/>
                      </a:lnTo>
                      <a:lnTo>
                        <a:pt x="3" y="19"/>
                      </a:lnTo>
                      <a:lnTo>
                        <a:pt x="2" y="20"/>
                      </a:lnTo>
                      <a:lnTo>
                        <a:pt x="2" y="21"/>
                      </a:lnTo>
                      <a:lnTo>
                        <a:pt x="1" y="22"/>
                      </a:lnTo>
                      <a:lnTo>
                        <a:pt x="1" y="23"/>
                      </a:lnTo>
                      <a:lnTo>
                        <a:pt x="1" y="24"/>
                      </a:lnTo>
                      <a:lnTo>
                        <a:pt x="1" y="26"/>
                      </a:lnTo>
                      <a:lnTo>
                        <a:pt x="0" y="27"/>
                      </a:lnTo>
                      <a:lnTo>
                        <a:pt x="0" y="28"/>
                      </a:lnTo>
                      <a:lnTo>
                        <a:pt x="0" y="29"/>
                      </a:lnTo>
                      <a:lnTo>
                        <a:pt x="0" y="31"/>
                      </a:lnTo>
                      <a:lnTo>
                        <a:pt x="0" y="32"/>
                      </a:lnTo>
                      <a:lnTo>
                        <a:pt x="1" y="33"/>
                      </a:lnTo>
                      <a:lnTo>
                        <a:pt x="1" y="35"/>
                      </a:lnTo>
                      <a:lnTo>
                        <a:pt x="2" y="37"/>
                      </a:lnTo>
                      <a:lnTo>
                        <a:pt x="2" y="38"/>
                      </a:lnTo>
                      <a:lnTo>
                        <a:pt x="2" y="40"/>
                      </a:lnTo>
                      <a:lnTo>
                        <a:pt x="3" y="41"/>
                      </a:lnTo>
                      <a:lnTo>
                        <a:pt x="4" y="43"/>
                      </a:lnTo>
                      <a:lnTo>
                        <a:pt x="5" y="44"/>
                      </a:lnTo>
                      <a:lnTo>
                        <a:pt x="6" y="45"/>
                      </a:lnTo>
                      <a:lnTo>
                        <a:pt x="7" y="46"/>
                      </a:lnTo>
                      <a:lnTo>
                        <a:pt x="8" y="48"/>
                      </a:lnTo>
                      <a:lnTo>
                        <a:pt x="9" y="49"/>
                      </a:lnTo>
                      <a:lnTo>
                        <a:pt x="10" y="49"/>
                      </a:lnTo>
                      <a:lnTo>
                        <a:pt x="12" y="51"/>
                      </a:lnTo>
                      <a:lnTo>
                        <a:pt x="13" y="51"/>
                      </a:lnTo>
                      <a:lnTo>
                        <a:pt x="14" y="52"/>
                      </a:lnTo>
                      <a:lnTo>
                        <a:pt x="16" y="53"/>
                      </a:lnTo>
                      <a:lnTo>
                        <a:pt x="17" y="54"/>
                      </a:lnTo>
                      <a:lnTo>
                        <a:pt x="19" y="55"/>
                      </a:lnTo>
                      <a:lnTo>
                        <a:pt x="21" y="55"/>
                      </a:lnTo>
                      <a:lnTo>
                        <a:pt x="22" y="56"/>
                      </a:lnTo>
                      <a:lnTo>
                        <a:pt x="24" y="56"/>
                      </a:lnTo>
                      <a:lnTo>
                        <a:pt x="26" y="57"/>
                      </a:lnTo>
                      <a:lnTo>
                        <a:pt x="27" y="57"/>
                      </a:lnTo>
                      <a:lnTo>
                        <a:pt x="29" y="58"/>
                      </a:lnTo>
                      <a:lnTo>
                        <a:pt x="31" y="58"/>
                      </a:lnTo>
                      <a:lnTo>
                        <a:pt x="33" y="59"/>
                      </a:lnTo>
                      <a:lnTo>
                        <a:pt x="35" y="59"/>
                      </a:lnTo>
                      <a:lnTo>
                        <a:pt x="37" y="59"/>
                      </a:lnTo>
                      <a:lnTo>
                        <a:pt x="39" y="60"/>
                      </a:lnTo>
                      <a:lnTo>
                        <a:pt x="40" y="60"/>
                      </a:lnTo>
                      <a:lnTo>
                        <a:pt x="43" y="60"/>
                      </a:lnTo>
                      <a:lnTo>
                        <a:pt x="45" y="60"/>
                      </a:lnTo>
                      <a:lnTo>
                        <a:pt x="47" y="60"/>
                      </a:lnTo>
                      <a:lnTo>
                        <a:pt x="49" y="61"/>
                      </a:lnTo>
                      <a:lnTo>
                        <a:pt x="51" y="61"/>
                      </a:lnTo>
                      <a:lnTo>
                        <a:pt x="53" y="61"/>
                      </a:lnTo>
                      <a:lnTo>
                        <a:pt x="54" y="61"/>
                      </a:lnTo>
                      <a:lnTo>
                        <a:pt x="56" y="61"/>
                      </a:lnTo>
                      <a:lnTo>
                        <a:pt x="58" y="60"/>
                      </a:lnTo>
                      <a:lnTo>
                        <a:pt x="60" y="60"/>
                      </a:lnTo>
                      <a:lnTo>
                        <a:pt x="62" y="60"/>
                      </a:lnTo>
                      <a:lnTo>
                        <a:pt x="64" y="60"/>
                      </a:lnTo>
                      <a:lnTo>
                        <a:pt x="66" y="60"/>
                      </a:lnTo>
                      <a:lnTo>
                        <a:pt x="68" y="60"/>
                      </a:lnTo>
                      <a:lnTo>
                        <a:pt x="69" y="60"/>
                      </a:lnTo>
                      <a:lnTo>
                        <a:pt x="71" y="60"/>
                      </a:lnTo>
                      <a:lnTo>
                        <a:pt x="73" y="60"/>
                      </a:lnTo>
                      <a:lnTo>
                        <a:pt x="75" y="59"/>
                      </a:lnTo>
                      <a:lnTo>
                        <a:pt x="76" y="59"/>
                      </a:lnTo>
                      <a:lnTo>
                        <a:pt x="78" y="59"/>
                      </a:lnTo>
                      <a:lnTo>
                        <a:pt x="79" y="59"/>
                      </a:lnTo>
                      <a:lnTo>
                        <a:pt x="81" y="59"/>
                      </a:lnTo>
                      <a:lnTo>
                        <a:pt x="83" y="58"/>
                      </a:lnTo>
                      <a:lnTo>
                        <a:pt x="84" y="58"/>
                      </a:lnTo>
                      <a:lnTo>
                        <a:pt x="85" y="57"/>
                      </a:lnTo>
                      <a:lnTo>
                        <a:pt x="86" y="57"/>
                      </a:lnTo>
                      <a:lnTo>
                        <a:pt x="88" y="57"/>
                      </a:lnTo>
                      <a:lnTo>
                        <a:pt x="89" y="57"/>
                      </a:lnTo>
                      <a:lnTo>
                        <a:pt x="90" y="57"/>
                      </a:lnTo>
                      <a:lnTo>
                        <a:pt x="91" y="56"/>
                      </a:lnTo>
                      <a:lnTo>
                        <a:pt x="92" y="56"/>
                      </a:lnTo>
                      <a:lnTo>
                        <a:pt x="93" y="56"/>
                      </a:lnTo>
                      <a:lnTo>
                        <a:pt x="94" y="55"/>
                      </a:lnTo>
                      <a:lnTo>
                        <a:pt x="95" y="55"/>
                      </a:lnTo>
                      <a:lnTo>
                        <a:pt x="48" y="27"/>
                      </a:lnTo>
                      <a:lnTo>
                        <a:pt x="46" y="0"/>
                      </a:lnTo>
                      <a:close/>
                    </a:path>
                  </a:pathLst>
                </a:custGeom>
                <a:solidFill>
                  <a:srgbClr val="DEAD9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122" name="Freeform 566"/>
                <p:cNvSpPr>
                  <a:spLocks/>
                </p:cNvSpPr>
                <p:nvPr/>
              </p:nvSpPr>
              <p:spPr bwMode="auto">
                <a:xfrm>
                  <a:off x="1799" y="2273"/>
                  <a:ext cx="184" cy="90"/>
                </a:xfrm>
                <a:custGeom>
                  <a:avLst/>
                  <a:gdLst>
                    <a:gd name="T0" fmla="*/ 91 w 184"/>
                    <a:gd name="T1" fmla="*/ 89 h 90"/>
                    <a:gd name="T2" fmla="*/ 82 w 184"/>
                    <a:gd name="T3" fmla="*/ 89 h 90"/>
                    <a:gd name="T4" fmla="*/ 73 w 184"/>
                    <a:gd name="T5" fmla="*/ 87 h 90"/>
                    <a:gd name="T6" fmla="*/ 64 w 184"/>
                    <a:gd name="T7" fmla="*/ 85 h 90"/>
                    <a:gd name="T8" fmla="*/ 55 w 184"/>
                    <a:gd name="T9" fmla="*/ 82 h 90"/>
                    <a:gd name="T10" fmla="*/ 47 w 184"/>
                    <a:gd name="T11" fmla="*/ 79 h 90"/>
                    <a:gd name="T12" fmla="*/ 39 w 184"/>
                    <a:gd name="T13" fmla="*/ 75 h 90"/>
                    <a:gd name="T14" fmla="*/ 32 w 184"/>
                    <a:gd name="T15" fmla="*/ 71 h 90"/>
                    <a:gd name="T16" fmla="*/ 25 w 184"/>
                    <a:gd name="T17" fmla="*/ 66 h 90"/>
                    <a:gd name="T18" fmla="*/ 19 w 184"/>
                    <a:gd name="T19" fmla="*/ 61 h 90"/>
                    <a:gd name="T20" fmla="*/ 14 w 184"/>
                    <a:gd name="T21" fmla="*/ 56 h 90"/>
                    <a:gd name="T22" fmla="*/ 10 w 184"/>
                    <a:gd name="T23" fmla="*/ 50 h 90"/>
                    <a:gd name="T24" fmla="*/ 6 w 184"/>
                    <a:gd name="T25" fmla="*/ 44 h 90"/>
                    <a:gd name="T26" fmla="*/ 3 w 184"/>
                    <a:gd name="T27" fmla="*/ 38 h 90"/>
                    <a:gd name="T28" fmla="*/ 1 w 184"/>
                    <a:gd name="T29" fmla="*/ 32 h 90"/>
                    <a:gd name="T30" fmla="*/ 0 w 184"/>
                    <a:gd name="T31" fmla="*/ 26 h 90"/>
                    <a:gd name="T32" fmla="*/ 1 w 184"/>
                    <a:gd name="T33" fmla="*/ 22 h 90"/>
                    <a:gd name="T34" fmla="*/ 4 w 184"/>
                    <a:gd name="T35" fmla="*/ 24 h 90"/>
                    <a:gd name="T36" fmla="*/ 8 w 184"/>
                    <a:gd name="T37" fmla="*/ 26 h 90"/>
                    <a:gd name="T38" fmla="*/ 14 w 184"/>
                    <a:gd name="T39" fmla="*/ 29 h 90"/>
                    <a:gd name="T40" fmla="*/ 20 w 184"/>
                    <a:gd name="T41" fmla="*/ 32 h 90"/>
                    <a:gd name="T42" fmla="*/ 27 w 184"/>
                    <a:gd name="T43" fmla="*/ 36 h 90"/>
                    <a:gd name="T44" fmla="*/ 35 w 184"/>
                    <a:gd name="T45" fmla="*/ 40 h 90"/>
                    <a:gd name="T46" fmla="*/ 43 w 184"/>
                    <a:gd name="T47" fmla="*/ 44 h 90"/>
                    <a:gd name="T48" fmla="*/ 51 w 184"/>
                    <a:gd name="T49" fmla="*/ 48 h 90"/>
                    <a:gd name="T50" fmla="*/ 59 w 184"/>
                    <a:gd name="T51" fmla="*/ 51 h 90"/>
                    <a:gd name="T52" fmla="*/ 66 w 184"/>
                    <a:gd name="T53" fmla="*/ 55 h 90"/>
                    <a:gd name="T54" fmla="*/ 72 w 184"/>
                    <a:gd name="T55" fmla="*/ 59 h 90"/>
                    <a:gd name="T56" fmla="*/ 78 w 184"/>
                    <a:gd name="T57" fmla="*/ 62 h 90"/>
                    <a:gd name="T58" fmla="*/ 83 w 184"/>
                    <a:gd name="T59" fmla="*/ 64 h 90"/>
                    <a:gd name="T60" fmla="*/ 87 w 184"/>
                    <a:gd name="T61" fmla="*/ 66 h 90"/>
                    <a:gd name="T62" fmla="*/ 179 w 184"/>
                    <a:gd name="T63" fmla="*/ 3 h 90"/>
                    <a:gd name="T64" fmla="*/ 182 w 184"/>
                    <a:gd name="T65" fmla="*/ 9 h 90"/>
                    <a:gd name="T66" fmla="*/ 184 w 184"/>
                    <a:gd name="T67" fmla="*/ 14 h 90"/>
                    <a:gd name="T68" fmla="*/ 184 w 184"/>
                    <a:gd name="T69" fmla="*/ 20 h 90"/>
                    <a:gd name="T70" fmla="*/ 184 w 184"/>
                    <a:gd name="T71" fmla="*/ 27 h 90"/>
                    <a:gd name="T72" fmla="*/ 183 w 184"/>
                    <a:gd name="T73" fmla="*/ 33 h 90"/>
                    <a:gd name="T74" fmla="*/ 182 w 184"/>
                    <a:gd name="T75" fmla="*/ 40 h 90"/>
                    <a:gd name="T76" fmla="*/ 179 w 184"/>
                    <a:gd name="T77" fmla="*/ 46 h 90"/>
                    <a:gd name="T78" fmla="*/ 176 w 184"/>
                    <a:gd name="T79" fmla="*/ 51 h 90"/>
                    <a:gd name="T80" fmla="*/ 172 w 184"/>
                    <a:gd name="T81" fmla="*/ 57 h 90"/>
                    <a:gd name="T82" fmla="*/ 168 w 184"/>
                    <a:gd name="T83" fmla="*/ 62 h 90"/>
                    <a:gd name="T84" fmla="*/ 163 w 184"/>
                    <a:gd name="T85" fmla="*/ 67 h 90"/>
                    <a:gd name="T86" fmla="*/ 157 w 184"/>
                    <a:gd name="T87" fmla="*/ 72 h 90"/>
                    <a:gd name="T88" fmla="*/ 151 w 184"/>
                    <a:gd name="T89" fmla="*/ 76 h 90"/>
                    <a:gd name="T90" fmla="*/ 144 w 184"/>
                    <a:gd name="T91" fmla="*/ 80 h 90"/>
                    <a:gd name="T92" fmla="*/ 137 w 184"/>
                    <a:gd name="T93" fmla="*/ 83 h 90"/>
                    <a:gd name="T94" fmla="*/ 129 w 184"/>
                    <a:gd name="T95" fmla="*/ 86 h 90"/>
                    <a:gd name="T96" fmla="*/ 121 w 184"/>
                    <a:gd name="T97" fmla="*/ 87 h 90"/>
                    <a:gd name="T98" fmla="*/ 112 w 184"/>
                    <a:gd name="T99" fmla="*/ 89 h 90"/>
                    <a:gd name="T100" fmla="*/ 103 w 184"/>
                    <a:gd name="T101" fmla="*/ 90 h 9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84"/>
                    <a:gd name="T154" fmla="*/ 0 h 90"/>
                    <a:gd name="T155" fmla="*/ 184 w 184"/>
                    <a:gd name="T156" fmla="*/ 90 h 90"/>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84" h="90">
                      <a:moveTo>
                        <a:pt x="99" y="90"/>
                      </a:moveTo>
                      <a:lnTo>
                        <a:pt x="96" y="90"/>
                      </a:lnTo>
                      <a:lnTo>
                        <a:pt x="94" y="90"/>
                      </a:lnTo>
                      <a:lnTo>
                        <a:pt x="91" y="89"/>
                      </a:lnTo>
                      <a:lnTo>
                        <a:pt x="89" y="89"/>
                      </a:lnTo>
                      <a:lnTo>
                        <a:pt x="87" y="89"/>
                      </a:lnTo>
                      <a:lnTo>
                        <a:pt x="84" y="89"/>
                      </a:lnTo>
                      <a:lnTo>
                        <a:pt x="82" y="89"/>
                      </a:lnTo>
                      <a:lnTo>
                        <a:pt x="80" y="89"/>
                      </a:lnTo>
                      <a:lnTo>
                        <a:pt x="77" y="88"/>
                      </a:lnTo>
                      <a:lnTo>
                        <a:pt x="75" y="87"/>
                      </a:lnTo>
                      <a:lnTo>
                        <a:pt x="73" y="87"/>
                      </a:lnTo>
                      <a:lnTo>
                        <a:pt x="71" y="86"/>
                      </a:lnTo>
                      <a:lnTo>
                        <a:pt x="68" y="86"/>
                      </a:lnTo>
                      <a:lnTo>
                        <a:pt x="66" y="86"/>
                      </a:lnTo>
                      <a:lnTo>
                        <a:pt x="64" y="85"/>
                      </a:lnTo>
                      <a:lnTo>
                        <a:pt x="62" y="84"/>
                      </a:lnTo>
                      <a:lnTo>
                        <a:pt x="60" y="83"/>
                      </a:lnTo>
                      <a:lnTo>
                        <a:pt x="57" y="83"/>
                      </a:lnTo>
                      <a:lnTo>
                        <a:pt x="55" y="82"/>
                      </a:lnTo>
                      <a:lnTo>
                        <a:pt x="53" y="81"/>
                      </a:lnTo>
                      <a:lnTo>
                        <a:pt x="51" y="80"/>
                      </a:lnTo>
                      <a:lnTo>
                        <a:pt x="49" y="80"/>
                      </a:lnTo>
                      <a:lnTo>
                        <a:pt x="47" y="79"/>
                      </a:lnTo>
                      <a:lnTo>
                        <a:pt x="45" y="78"/>
                      </a:lnTo>
                      <a:lnTo>
                        <a:pt x="43" y="77"/>
                      </a:lnTo>
                      <a:lnTo>
                        <a:pt x="41" y="76"/>
                      </a:lnTo>
                      <a:lnTo>
                        <a:pt x="39" y="75"/>
                      </a:lnTo>
                      <a:lnTo>
                        <a:pt x="37" y="74"/>
                      </a:lnTo>
                      <a:lnTo>
                        <a:pt x="36" y="73"/>
                      </a:lnTo>
                      <a:lnTo>
                        <a:pt x="34" y="72"/>
                      </a:lnTo>
                      <a:lnTo>
                        <a:pt x="32" y="71"/>
                      </a:lnTo>
                      <a:lnTo>
                        <a:pt x="30" y="70"/>
                      </a:lnTo>
                      <a:lnTo>
                        <a:pt x="29" y="69"/>
                      </a:lnTo>
                      <a:lnTo>
                        <a:pt x="27" y="67"/>
                      </a:lnTo>
                      <a:lnTo>
                        <a:pt x="25" y="66"/>
                      </a:lnTo>
                      <a:lnTo>
                        <a:pt x="24" y="65"/>
                      </a:lnTo>
                      <a:lnTo>
                        <a:pt x="22" y="64"/>
                      </a:lnTo>
                      <a:lnTo>
                        <a:pt x="21" y="62"/>
                      </a:lnTo>
                      <a:lnTo>
                        <a:pt x="19" y="61"/>
                      </a:lnTo>
                      <a:lnTo>
                        <a:pt x="18" y="60"/>
                      </a:lnTo>
                      <a:lnTo>
                        <a:pt x="16" y="58"/>
                      </a:lnTo>
                      <a:lnTo>
                        <a:pt x="15" y="57"/>
                      </a:lnTo>
                      <a:lnTo>
                        <a:pt x="14" y="56"/>
                      </a:lnTo>
                      <a:lnTo>
                        <a:pt x="13" y="54"/>
                      </a:lnTo>
                      <a:lnTo>
                        <a:pt x="12" y="53"/>
                      </a:lnTo>
                      <a:lnTo>
                        <a:pt x="10" y="51"/>
                      </a:lnTo>
                      <a:lnTo>
                        <a:pt x="10" y="50"/>
                      </a:lnTo>
                      <a:lnTo>
                        <a:pt x="8" y="49"/>
                      </a:lnTo>
                      <a:lnTo>
                        <a:pt x="8" y="47"/>
                      </a:lnTo>
                      <a:lnTo>
                        <a:pt x="7" y="46"/>
                      </a:lnTo>
                      <a:lnTo>
                        <a:pt x="6" y="44"/>
                      </a:lnTo>
                      <a:lnTo>
                        <a:pt x="5" y="43"/>
                      </a:lnTo>
                      <a:lnTo>
                        <a:pt x="4" y="41"/>
                      </a:lnTo>
                      <a:lnTo>
                        <a:pt x="3" y="40"/>
                      </a:lnTo>
                      <a:lnTo>
                        <a:pt x="3" y="38"/>
                      </a:lnTo>
                      <a:lnTo>
                        <a:pt x="3" y="37"/>
                      </a:lnTo>
                      <a:lnTo>
                        <a:pt x="2" y="35"/>
                      </a:lnTo>
                      <a:lnTo>
                        <a:pt x="1" y="33"/>
                      </a:lnTo>
                      <a:lnTo>
                        <a:pt x="1" y="32"/>
                      </a:lnTo>
                      <a:lnTo>
                        <a:pt x="1" y="30"/>
                      </a:lnTo>
                      <a:lnTo>
                        <a:pt x="0" y="29"/>
                      </a:lnTo>
                      <a:lnTo>
                        <a:pt x="0" y="27"/>
                      </a:lnTo>
                      <a:lnTo>
                        <a:pt x="0" y="26"/>
                      </a:lnTo>
                      <a:lnTo>
                        <a:pt x="0" y="24"/>
                      </a:lnTo>
                      <a:lnTo>
                        <a:pt x="0" y="23"/>
                      </a:lnTo>
                      <a:lnTo>
                        <a:pt x="0" y="22"/>
                      </a:lnTo>
                      <a:lnTo>
                        <a:pt x="1" y="22"/>
                      </a:lnTo>
                      <a:lnTo>
                        <a:pt x="2" y="22"/>
                      </a:lnTo>
                      <a:lnTo>
                        <a:pt x="2" y="23"/>
                      </a:lnTo>
                      <a:lnTo>
                        <a:pt x="3" y="23"/>
                      </a:lnTo>
                      <a:lnTo>
                        <a:pt x="4" y="24"/>
                      </a:lnTo>
                      <a:lnTo>
                        <a:pt x="5" y="24"/>
                      </a:lnTo>
                      <a:lnTo>
                        <a:pt x="6" y="25"/>
                      </a:lnTo>
                      <a:lnTo>
                        <a:pt x="7" y="25"/>
                      </a:lnTo>
                      <a:lnTo>
                        <a:pt x="8" y="26"/>
                      </a:lnTo>
                      <a:lnTo>
                        <a:pt x="9" y="27"/>
                      </a:lnTo>
                      <a:lnTo>
                        <a:pt x="11" y="27"/>
                      </a:lnTo>
                      <a:lnTo>
                        <a:pt x="12" y="28"/>
                      </a:lnTo>
                      <a:lnTo>
                        <a:pt x="14" y="29"/>
                      </a:lnTo>
                      <a:lnTo>
                        <a:pt x="15" y="30"/>
                      </a:lnTo>
                      <a:lnTo>
                        <a:pt x="17" y="30"/>
                      </a:lnTo>
                      <a:lnTo>
                        <a:pt x="18" y="31"/>
                      </a:lnTo>
                      <a:lnTo>
                        <a:pt x="20" y="32"/>
                      </a:lnTo>
                      <a:lnTo>
                        <a:pt x="22" y="33"/>
                      </a:lnTo>
                      <a:lnTo>
                        <a:pt x="23" y="33"/>
                      </a:lnTo>
                      <a:lnTo>
                        <a:pt x="25" y="35"/>
                      </a:lnTo>
                      <a:lnTo>
                        <a:pt x="27" y="36"/>
                      </a:lnTo>
                      <a:lnTo>
                        <a:pt x="29" y="37"/>
                      </a:lnTo>
                      <a:lnTo>
                        <a:pt x="31" y="38"/>
                      </a:lnTo>
                      <a:lnTo>
                        <a:pt x="33" y="38"/>
                      </a:lnTo>
                      <a:lnTo>
                        <a:pt x="35" y="40"/>
                      </a:lnTo>
                      <a:lnTo>
                        <a:pt x="37" y="41"/>
                      </a:lnTo>
                      <a:lnTo>
                        <a:pt x="39" y="42"/>
                      </a:lnTo>
                      <a:lnTo>
                        <a:pt x="41" y="42"/>
                      </a:lnTo>
                      <a:lnTo>
                        <a:pt x="43" y="44"/>
                      </a:lnTo>
                      <a:lnTo>
                        <a:pt x="45" y="45"/>
                      </a:lnTo>
                      <a:lnTo>
                        <a:pt x="47" y="46"/>
                      </a:lnTo>
                      <a:lnTo>
                        <a:pt x="49" y="47"/>
                      </a:lnTo>
                      <a:lnTo>
                        <a:pt x="51" y="48"/>
                      </a:lnTo>
                      <a:lnTo>
                        <a:pt x="53" y="49"/>
                      </a:lnTo>
                      <a:lnTo>
                        <a:pt x="55" y="49"/>
                      </a:lnTo>
                      <a:lnTo>
                        <a:pt x="57" y="51"/>
                      </a:lnTo>
                      <a:lnTo>
                        <a:pt x="59" y="51"/>
                      </a:lnTo>
                      <a:lnTo>
                        <a:pt x="61" y="53"/>
                      </a:lnTo>
                      <a:lnTo>
                        <a:pt x="62" y="53"/>
                      </a:lnTo>
                      <a:lnTo>
                        <a:pt x="64" y="54"/>
                      </a:lnTo>
                      <a:lnTo>
                        <a:pt x="66" y="55"/>
                      </a:lnTo>
                      <a:lnTo>
                        <a:pt x="68" y="56"/>
                      </a:lnTo>
                      <a:lnTo>
                        <a:pt x="70" y="57"/>
                      </a:lnTo>
                      <a:lnTo>
                        <a:pt x="71" y="58"/>
                      </a:lnTo>
                      <a:lnTo>
                        <a:pt x="72" y="59"/>
                      </a:lnTo>
                      <a:lnTo>
                        <a:pt x="74" y="60"/>
                      </a:lnTo>
                      <a:lnTo>
                        <a:pt x="76" y="60"/>
                      </a:lnTo>
                      <a:lnTo>
                        <a:pt x="77" y="61"/>
                      </a:lnTo>
                      <a:lnTo>
                        <a:pt x="78" y="62"/>
                      </a:lnTo>
                      <a:lnTo>
                        <a:pt x="79" y="62"/>
                      </a:lnTo>
                      <a:lnTo>
                        <a:pt x="81" y="63"/>
                      </a:lnTo>
                      <a:lnTo>
                        <a:pt x="82" y="63"/>
                      </a:lnTo>
                      <a:lnTo>
                        <a:pt x="83" y="64"/>
                      </a:lnTo>
                      <a:lnTo>
                        <a:pt x="84" y="64"/>
                      </a:lnTo>
                      <a:lnTo>
                        <a:pt x="85" y="65"/>
                      </a:lnTo>
                      <a:lnTo>
                        <a:pt x="87" y="66"/>
                      </a:lnTo>
                      <a:lnTo>
                        <a:pt x="87" y="67"/>
                      </a:lnTo>
                      <a:lnTo>
                        <a:pt x="176" y="0"/>
                      </a:lnTo>
                      <a:lnTo>
                        <a:pt x="177" y="1"/>
                      </a:lnTo>
                      <a:lnTo>
                        <a:pt x="179" y="3"/>
                      </a:lnTo>
                      <a:lnTo>
                        <a:pt x="180" y="4"/>
                      </a:lnTo>
                      <a:lnTo>
                        <a:pt x="180" y="6"/>
                      </a:lnTo>
                      <a:lnTo>
                        <a:pt x="181" y="7"/>
                      </a:lnTo>
                      <a:lnTo>
                        <a:pt x="182" y="9"/>
                      </a:lnTo>
                      <a:lnTo>
                        <a:pt x="182" y="10"/>
                      </a:lnTo>
                      <a:lnTo>
                        <a:pt x="183" y="11"/>
                      </a:lnTo>
                      <a:lnTo>
                        <a:pt x="183" y="13"/>
                      </a:lnTo>
                      <a:lnTo>
                        <a:pt x="184" y="14"/>
                      </a:lnTo>
                      <a:lnTo>
                        <a:pt x="184" y="16"/>
                      </a:lnTo>
                      <a:lnTo>
                        <a:pt x="184" y="17"/>
                      </a:lnTo>
                      <a:lnTo>
                        <a:pt x="184" y="19"/>
                      </a:lnTo>
                      <a:lnTo>
                        <a:pt x="184" y="20"/>
                      </a:lnTo>
                      <a:lnTo>
                        <a:pt x="184" y="22"/>
                      </a:lnTo>
                      <a:lnTo>
                        <a:pt x="184" y="24"/>
                      </a:lnTo>
                      <a:lnTo>
                        <a:pt x="184" y="26"/>
                      </a:lnTo>
                      <a:lnTo>
                        <a:pt x="184" y="27"/>
                      </a:lnTo>
                      <a:lnTo>
                        <a:pt x="184" y="29"/>
                      </a:lnTo>
                      <a:lnTo>
                        <a:pt x="184" y="30"/>
                      </a:lnTo>
                      <a:lnTo>
                        <a:pt x="184" y="32"/>
                      </a:lnTo>
                      <a:lnTo>
                        <a:pt x="183" y="33"/>
                      </a:lnTo>
                      <a:lnTo>
                        <a:pt x="183" y="35"/>
                      </a:lnTo>
                      <a:lnTo>
                        <a:pt x="183" y="37"/>
                      </a:lnTo>
                      <a:lnTo>
                        <a:pt x="182" y="38"/>
                      </a:lnTo>
                      <a:lnTo>
                        <a:pt x="182" y="40"/>
                      </a:lnTo>
                      <a:lnTo>
                        <a:pt x="181" y="41"/>
                      </a:lnTo>
                      <a:lnTo>
                        <a:pt x="181" y="43"/>
                      </a:lnTo>
                      <a:lnTo>
                        <a:pt x="180" y="44"/>
                      </a:lnTo>
                      <a:lnTo>
                        <a:pt x="179" y="46"/>
                      </a:lnTo>
                      <a:lnTo>
                        <a:pt x="179" y="47"/>
                      </a:lnTo>
                      <a:lnTo>
                        <a:pt x="178" y="49"/>
                      </a:lnTo>
                      <a:lnTo>
                        <a:pt x="177" y="50"/>
                      </a:lnTo>
                      <a:lnTo>
                        <a:pt x="176" y="51"/>
                      </a:lnTo>
                      <a:lnTo>
                        <a:pt x="175" y="53"/>
                      </a:lnTo>
                      <a:lnTo>
                        <a:pt x="175" y="54"/>
                      </a:lnTo>
                      <a:lnTo>
                        <a:pt x="173" y="56"/>
                      </a:lnTo>
                      <a:lnTo>
                        <a:pt x="172" y="57"/>
                      </a:lnTo>
                      <a:lnTo>
                        <a:pt x="171" y="58"/>
                      </a:lnTo>
                      <a:lnTo>
                        <a:pt x="171" y="60"/>
                      </a:lnTo>
                      <a:lnTo>
                        <a:pt x="169" y="61"/>
                      </a:lnTo>
                      <a:lnTo>
                        <a:pt x="168" y="62"/>
                      </a:lnTo>
                      <a:lnTo>
                        <a:pt x="167" y="64"/>
                      </a:lnTo>
                      <a:lnTo>
                        <a:pt x="166" y="65"/>
                      </a:lnTo>
                      <a:lnTo>
                        <a:pt x="164" y="66"/>
                      </a:lnTo>
                      <a:lnTo>
                        <a:pt x="163" y="67"/>
                      </a:lnTo>
                      <a:lnTo>
                        <a:pt x="162" y="69"/>
                      </a:lnTo>
                      <a:lnTo>
                        <a:pt x="161" y="70"/>
                      </a:lnTo>
                      <a:lnTo>
                        <a:pt x="159" y="71"/>
                      </a:lnTo>
                      <a:lnTo>
                        <a:pt x="157" y="72"/>
                      </a:lnTo>
                      <a:lnTo>
                        <a:pt x="156" y="73"/>
                      </a:lnTo>
                      <a:lnTo>
                        <a:pt x="154" y="74"/>
                      </a:lnTo>
                      <a:lnTo>
                        <a:pt x="153" y="75"/>
                      </a:lnTo>
                      <a:lnTo>
                        <a:pt x="151" y="76"/>
                      </a:lnTo>
                      <a:lnTo>
                        <a:pt x="149" y="77"/>
                      </a:lnTo>
                      <a:lnTo>
                        <a:pt x="148" y="78"/>
                      </a:lnTo>
                      <a:lnTo>
                        <a:pt x="146" y="79"/>
                      </a:lnTo>
                      <a:lnTo>
                        <a:pt x="144" y="80"/>
                      </a:lnTo>
                      <a:lnTo>
                        <a:pt x="143" y="80"/>
                      </a:lnTo>
                      <a:lnTo>
                        <a:pt x="141" y="81"/>
                      </a:lnTo>
                      <a:lnTo>
                        <a:pt x="139" y="82"/>
                      </a:lnTo>
                      <a:lnTo>
                        <a:pt x="137" y="83"/>
                      </a:lnTo>
                      <a:lnTo>
                        <a:pt x="135" y="83"/>
                      </a:lnTo>
                      <a:lnTo>
                        <a:pt x="134" y="84"/>
                      </a:lnTo>
                      <a:lnTo>
                        <a:pt x="131" y="85"/>
                      </a:lnTo>
                      <a:lnTo>
                        <a:pt x="129" y="86"/>
                      </a:lnTo>
                      <a:lnTo>
                        <a:pt x="127" y="86"/>
                      </a:lnTo>
                      <a:lnTo>
                        <a:pt x="125" y="86"/>
                      </a:lnTo>
                      <a:lnTo>
                        <a:pt x="123" y="87"/>
                      </a:lnTo>
                      <a:lnTo>
                        <a:pt x="121" y="87"/>
                      </a:lnTo>
                      <a:lnTo>
                        <a:pt x="119" y="88"/>
                      </a:lnTo>
                      <a:lnTo>
                        <a:pt x="117" y="89"/>
                      </a:lnTo>
                      <a:lnTo>
                        <a:pt x="114" y="89"/>
                      </a:lnTo>
                      <a:lnTo>
                        <a:pt x="112" y="89"/>
                      </a:lnTo>
                      <a:lnTo>
                        <a:pt x="110" y="89"/>
                      </a:lnTo>
                      <a:lnTo>
                        <a:pt x="108" y="89"/>
                      </a:lnTo>
                      <a:lnTo>
                        <a:pt x="105" y="89"/>
                      </a:lnTo>
                      <a:lnTo>
                        <a:pt x="103" y="90"/>
                      </a:lnTo>
                      <a:lnTo>
                        <a:pt x="101" y="90"/>
                      </a:lnTo>
                      <a:lnTo>
                        <a:pt x="99" y="90"/>
                      </a:lnTo>
                      <a:close/>
                    </a:path>
                  </a:pathLst>
                </a:custGeom>
                <a:solidFill>
                  <a:srgbClr val="FF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123" name="Freeform 567"/>
                <p:cNvSpPr>
                  <a:spLocks/>
                </p:cNvSpPr>
                <p:nvPr/>
              </p:nvSpPr>
              <p:spPr bwMode="auto">
                <a:xfrm>
                  <a:off x="1992" y="2232"/>
                  <a:ext cx="108" cy="40"/>
                </a:xfrm>
                <a:custGeom>
                  <a:avLst/>
                  <a:gdLst>
                    <a:gd name="T0" fmla="*/ 2 w 108"/>
                    <a:gd name="T1" fmla="*/ 31 h 40"/>
                    <a:gd name="T2" fmla="*/ 6 w 108"/>
                    <a:gd name="T3" fmla="*/ 32 h 40"/>
                    <a:gd name="T4" fmla="*/ 9 w 108"/>
                    <a:gd name="T5" fmla="*/ 33 h 40"/>
                    <a:gd name="T6" fmla="*/ 13 w 108"/>
                    <a:gd name="T7" fmla="*/ 34 h 40"/>
                    <a:gd name="T8" fmla="*/ 16 w 108"/>
                    <a:gd name="T9" fmla="*/ 35 h 40"/>
                    <a:gd name="T10" fmla="*/ 20 w 108"/>
                    <a:gd name="T11" fmla="*/ 35 h 40"/>
                    <a:gd name="T12" fmla="*/ 24 w 108"/>
                    <a:gd name="T13" fmla="*/ 36 h 40"/>
                    <a:gd name="T14" fmla="*/ 28 w 108"/>
                    <a:gd name="T15" fmla="*/ 37 h 40"/>
                    <a:gd name="T16" fmla="*/ 33 w 108"/>
                    <a:gd name="T17" fmla="*/ 38 h 40"/>
                    <a:gd name="T18" fmla="*/ 38 w 108"/>
                    <a:gd name="T19" fmla="*/ 39 h 40"/>
                    <a:gd name="T20" fmla="*/ 43 w 108"/>
                    <a:gd name="T21" fmla="*/ 39 h 40"/>
                    <a:gd name="T22" fmla="*/ 48 w 108"/>
                    <a:gd name="T23" fmla="*/ 39 h 40"/>
                    <a:gd name="T24" fmla="*/ 54 w 108"/>
                    <a:gd name="T25" fmla="*/ 40 h 40"/>
                    <a:gd name="T26" fmla="*/ 59 w 108"/>
                    <a:gd name="T27" fmla="*/ 40 h 40"/>
                    <a:gd name="T28" fmla="*/ 64 w 108"/>
                    <a:gd name="T29" fmla="*/ 40 h 40"/>
                    <a:gd name="T30" fmla="*/ 70 w 108"/>
                    <a:gd name="T31" fmla="*/ 40 h 40"/>
                    <a:gd name="T32" fmla="*/ 75 w 108"/>
                    <a:gd name="T33" fmla="*/ 40 h 40"/>
                    <a:gd name="T34" fmla="*/ 80 w 108"/>
                    <a:gd name="T35" fmla="*/ 39 h 40"/>
                    <a:gd name="T36" fmla="*/ 85 w 108"/>
                    <a:gd name="T37" fmla="*/ 38 h 40"/>
                    <a:gd name="T38" fmla="*/ 90 w 108"/>
                    <a:gd name="T39" fmla="*/ 37 h 40"/>
                    <a:gd name="T40" fmla="*/ 94 w 108"/>
                    <a:gd name="T41" fmla="*/ 35 h 40"/>
                    <a:gd name="T42" fmla="*/ 97 w 108"/>
                    <a:gd name="T43" fmla="*/ 33 h 40"/>
                    <a:gd name="T44" fmla="*/ 100 w 108"/>
                    <a:gd name="T45" fmla="*/ 31 h 40"/>
                    <a:gd name="T46" fmla="*/ 103 w 108"/>
                    <a:gd name="T47" fmla="*/ 28 h 40"/>
                    <a:gd name="T48" fmla="*/ 106 w 108"/>
                    <a:gd name="T49" fmla="*/ 24 h 40"/>
                    <a:gd name="T50" fmla="*/ 107 w 108"/>
                    <a:gd name="T51" fmla="*/ 19 h 40"/>
                    <a:gd name="T52" fmla="*/ 108 w 108"/>
                    <a:gd name="T53" fmla="*/ 14 h 40"/>
                    <a:gd name="T54" fmla="*/ 107 w 108"/>
                    <a:gd name="T55" fmla="*/ 9 h 40"/>
                    <a:gd name="T56" fmla="*/ 107 w 108"/>
                    <a:gd name="T57" fmla="*/ 6 h 40"/>
                    <a:gd name="T58" fmla="*/ 106 w 108"/>
                    <a:gd name="T59" fmla="*/ 2 h 40"/>
                    <a:gd name="T60" fmla="*/ 105 w 108"/>
                    <a:gd name="T61" fmla="*/ 0 h 40"/>
                    <a:gd name="T62" fmla="*/ 97 w 108"/>
                    <a:gd name="T63" fmla="*/ 20 h 40"/>
                    <a:gd name="T64" fmla="*/ 95 w 108"/>
                    <a:gd name="T65" fmla="*/ 20 h 40"/>
                    <a:gd name="T66" fmla="*/ 91 w 108"/>
                    <a:gd name="T67" fmla="*/ 20 h 40"/>
                    <a:gd name="T68" fmla="*/ 87 w 108"/>
                    <a:gd name="T69" fmla="*/ 20 h 40"/>
                    <a:gd name="T70" fmla="*/ 84 w 108"/>
                    <a:gd name="T71" fmla="*/ 20 h 40"/>
                    <a:gd name="T72" fmla="*/ 81 w 108"/>
                    <a:gd name="T73" fmla="*/ 20 h 40"/>
                    <a:gd name="T74" fmla="*/ 77 w 108"/>
                    <a:gd name="T75" fmla="*/ 20 h 40"/>
                    <a:gd name="T76" fmla="*/ 73 w 108"/>
                    <a:gd name="T77" fmla="*/ 20 h 40"/>
                    <a:gd name="T78" fmla="*/ 69 w 108"/>
                    <a:gd name="T79" fmla="*/ 20 h 40"/>
                    <a:gd name="T80" fmla="*/ 65 w 108"/>
                    <a:gd name="T81" fmla="*/ 20 h 40"/>
                    <a:gd name="T82" fmla="*/ 61 w 108"/>
                    <a:gd name="T83" fmla="*/ 20 h 40"/>
                    <a:gd name="T84" fmla="*/ 57 w 108"/>
                    <a:gd name="T85" fmla="*/ 20 h 40"/>
                    <a:gd name="T86" fmla="*/ 53 w 108"/>
                    <a:gd name="T87" fmla="*/ 20 h 40"/>
                    <a:gd name="T88" fmla="*/ 49 w 108"/>
                    <a:gd name="T89" fmla="*/ 21 h 40"/>
                    <a:gd name="T90" fmla="*/ 45 w 108"/>
                    <a:gd name="T91" fmla="*/ 21 h 40"/>
                    <a:gd name="T92" fmla="*/ 41 w 108"/>
                    <a:gd name="T93" fmla="*/ 21 h 40"/>
                    <a:gd name="T94" fmla="*/ 38 w 108"/>
                    <a:gd name="T95" fmla="*/ 22 h 40"/>
                    <a:gd name="T96" fmla="*/ 35 w 108"/>
                    <a:gd name="T97" fmla="*/ 22 h 40"/>
                    <a:gd name="T98" fmla="*/ 32 w 108"/>
                    <a:gd name="T99" fmla="*/ 22 h 40"/>
                    <a:gd name="T100" fmla="*/ 27 w 108"/>
                    <a:gd name="T101" fmla="*/ 23 h 40"/>
                    <a:gd name="T102" fmla="*/ 23 w 108"/>
                    <a:gd name="T103" fmla="*/ 24 h 40"/>
                    <a:gd name="T104" fmla="*/ 18 w 108"/>
                    <a:gd name="T105" fmla="*/ 25 h 40"/>
                    <a:gd name="T106" fmla="*/ 14 w 108"/>
                    <a:gd name="T107" fmla="*/ 26 h 40"/>
                    <a:gd name="T108" fmla="*/ 10 w 108"/>
                    <a:gd name="T109" fmla="*/ 26 h 40"/>
                    <a:gd name="T110" fmla="*/ 8 w 108"/>
                    <a:gd name="T111" fmla="*/ 27 h 40"/>
                    <a:gd name="T112" fmla="*/ 5 w 108"/>
                    <a:gd name="T113" fmla="*/ 28 h 40"/>
                    <a:gd name="T114" fmla="*/ 1 w 108"/>
                    <a:gd name="T115" fmla="*/ 29 h 40"/>
                    <a:gd name="T116" fmla="*/ 0 w 108"/>
                    <a:gd name="T117" fmla="*/ 30 h 4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08"/>
                    <a:gd name="T178" fmla="*/ 0 h 40"/>
                    <a:gd name="T179" fmla="*/ 108 w 108"/>
                    <a:gd name="T180" fmla="*/ 40 h 40"/>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08" h="40">
                      <a:moveTo>
                        <a:pt x="0" y="30"/>
                      </a:moveTo>
                      <a:lnTo>
                        <a:pt x="1" y="30"/>
                      </a:lnTo>
                      <a:lnTo>
                        <a:pt x="2" y="31"/>
                      </a:lnTo>
                      <a:lnTo>
                        <a:pt x="3" y="31"/>
                      </a:lnTo>
                      <a:lnTo>
                        <a:pt x="5" y="31"/>
                      </a:lnTo>
                      <a:lnTo>
                        <a:pt x="6" y="32"/>
                      </a:lnTo>
                      <a:lnTo>
                        <a:pt x="8" y="33"/>
                      </a:lnTo>
                      <a:lnTo>
                        <a:pt x="9" y="33"/>
                      </a:lnTo>
                      <a:lnTo>
                        <a:pt x="10" y="33"/>
                      </a:lnTo>
                      <a:lnTo>
                        <a:pt x="12" y="33"/>
                      </a:lnTo>
                      <a:lnTo>
                        <a:pt x="13" y="34"/>
                      </a:lnTo>
                      <a:lnTo>
                        <a:pt x="15" y="34"/>
                      </a:lnTo>
                      <a:lnTo>
                        <a:pt x="16" y="35"/>
                      </a:lnTo>
                      <a:lnTo>
                        <a:pt x="17" y="35"/>
                      </a:lnTo>
                      <a:lnTo>
                        <a:pt x="19" y="35"/>
                      </a:lnTo>
                      <a:lnTo>
                        <a:pt x="20" y="35"/>
                      </a:lnTo>
                      <a:lnTo>
                        <a:pt x="21" y="36"/>
                      </a:lnTo>
                      <a:lnTo>
                        <a:pt x="23" y="36"/>
                      </a:lnTo>
                      <a:lnTo>
                        <a:pt x="24" y="36"/>
                      </a:lnTo>
                      <a:lnTo>
                        <a:pt x="25" y="37"/>
                      </a:lnTo>
                      <a:lnTo>
                        <a:pt x="27" y="37"/>
                      </a:lnTo>
                      <a:lnTo>
                        <a:pt x="28" y="37"/>
                      </a:lnTo>
                      <a:lnTo>
                        <a:pt x="30" y="37"/>
                      </a:lnTo>
                      <a:lnTo>
                        <a:pt x="32" y="37"/>
                      </a:lnTo>
                      <a:lnTo>
                        <a:pt x="33" y="38"/>
                      </a:lnTo>
                      <a:lnTo>
                        <a:pt x="35" y="38"/>
                      </a:lnTo>
                      <a:lnTo>
                        <a:pt x="36" y="38"/>
                      </a:lnTo>
                      <a:lnTo>
                        <a:pt x="38" y="39"/>
                      </a:lnTo>
                      <a:lnTo>
                        <a:pt x="40" y="39"/>
                      </a:lnTo>
                      <a:lnTo>
                        <a:pt x="41" y="39"/>
                      </a:lnTo>
                      <a:lnTo>
                        <a:pt x="43" y="39"/>
                      </a:lnTo>
                      <a:lnTo>
                        <a:pt x="45" y="39"/>
                      </a:lnTo>
                      <a:lnTo>
                        <a:pt x="46" y="39"/>
                      </a:lnTo>
                      <a:lnTo>
                        <a:pt x="48" y="39"/>
                      </a:lnTo>
                      <a:lnTo>
                        <a:pt x="50" y="40"/>
                      </a:lnTo>
                      <a:lnTo>
                        <a:pt x="52" y="40"/>
                      </a:lnTo>
                      <a:lnTo>
                        <a:pt x="54" y="40"/>
                      </a:lnTo>
                      <a:lnTo>
                        <a:pt x="55" y="40"/>
                      </a:lnTo>
                      <a:lnTo>
                        <a:pt x="57" y="40"/>
                      </a:lnTo>
                      <a:lnTo>
                        <a:pt x="59" y="40"/>
                      </a:lnTo>
                      <a:lnTo>
                        <a:pt x="61" y="40"/>
                      </a:lnTo>
                      <a:lnTo>
                        <a:pt x="62" y="40"/>
                      </a:lnTo>
                      <a:lnTo>
                        <a:pt x="64" y="40"/>
                      </a:lnTo>
                      <a:lnTo>
                        <a:pt x="66" y="40"/>
                      </a:lnTo>
                      <a:lnTo>
                        <a:pt x="68" y="40"/>
                      </a:lnTo>
                      <a:lnTo>
                        <a:pt x="70" y="40"/>
                      </a:lnTo>
                      <a:lnTo>
                        <a:pt x="72" y="40"/>
                      </a:lnTo>
                      <a:lnTo>
                        <a:pt x="73" y="40"/>
                      </a:lnTo>
                      <a:lnTo>
                        <a:pt x="75" y="40"/>
                      </a:lnTo>
                      <a:lnTo>
                        <a:pt x="77" y="39"/>
                      </a:lnTo>
                      <a:lnTo>
                        <a:pt x="79" y="39"/>
                      </a:lnTo>
                      <a:lnTo>
                        <a:pt x="80" y="39"/>
                      </a:lnTo>
                      <a:lnTo>
                        <a:pt x="82" y="39"/>
                      </a:lnTo>
                      <a:lnTo>
                        <a:pt x="84" y="39"/>
                      </a:lnTo>
                      <a:lnTo>
                        <a:pt x="85" y="38"/>
                      </a:lnTo>
                      <a:lnTo>
                        <a:pt x="87" y="38"/>
                      </a:lnTo>
                      <a:lnTo>
                        <a:pt x="88" y="37"/>
                      </a:lnTo>
                      <a:lnTo>
                        <a:pt x="90" y="37"/>
                      </a:lnTo>
                      <a:lnTo>
                        <a:pt x="91" y="36"/>
                      </a:lnTo>
                      <a:lnTo>
                        <a:pt x="92" y="36"/>
                      </a:lnTo>
                      <a:lnTo>
                        <a:pt x="94" y="35"/>
                      </a:lnTo>
                      <a:lnTo>
                        <a:pt x="95" y="35"/>
                      </a:lnTo>
                      <a:lnTo>
                        <a:pt x="96" y="34"/>
                      </a:lnTo>
                      <a:lnTo>
                        <a:pt x="97" y="33"/>
                      </a:lnTo>
                      <a:lnTo>
                        <a:pt x="98" y="33"/>
                      </a:lnTo>
                      <a:lnTo>
                        <a:pt x="99" y="32"/>
                      </a:lnTo>
                      <a:lnTo>
                        <a:pt x="100" y="31"/>
                      </a:lnTo>
                      <a:lnTo>
                        <a:pt x="101" y="30"/>
                      </a:lnTo>
                      <a:lnTo>
                        <a:pt x="102" y="30"/>
                      </a:lnTo>
                      <a:lnTo>
                        <a:pt x="103" y="28"/>
                      </a:lnTo>
                      <a:lnTo>
                        <a:pt x="104" y="27"/>
                      </a:lnTo>
                      <a:lnTo>
                        <a:pt x="105" y="25"/>
                      </a:lnTo>
                      <a:lnTo>
                        <a:pt x="106" y="24"/>
                      </a:lnTo>
                      <a:lnTo>
                        <a:pt x="106" y="22"/>
                      </a:lnTo>
                      <a:lnTo>
                        <a:pt x="107" y="20"/>
                      </a:lnTo>
                      <a:lnTo>
                        <a:pt x="107" y="19"/>
                      </a:lnTo>
                      <a:lnTo>
                        <a:pt x="108" y="17"/>
                      </a:lnTo>
                      <a:lnTo>
                        <a:pt x="108" y="15"/>
                      </a:lnTo>
                      <a:lnTo>
                        <a:pt x="108" y="14"/>
                      </a:lnTo>
                      <a:lnTo>
                        <a:pt x="108" y="12"/>
                      </a:lnTo>
                      <a:lnTo>
                        <a:pt x="108" y="11"/>
                      </a:lnTo>
                      <a:lnTo>
                        <a:pt x="107" y="9"/>
                      </a:lnTo>
                      <a:lnTo>
                        <a:pt x="107" y="8"/>
                      </a:lnTo>
                      <a:lnTo>
                        <a:pt x="107" y="6"/>
                      </a:lnTo>
                      <a:lnTo>
                        <a:pt x="106" y="4"/>
                      </a:lnTo>
                      <a:lnTo>
                        <a:pt x="106" y="3"/>
                      </a:lnTo>
                      <a:lnTo>
                        <a:pt x="106" y="2"/>
                      </a:lnTo>
                      <a:lnTo>
                        <a:pt x="105" y="1"/>
                      </a:lnTo>
                      <a:lnTo>
                        <a:pt x="105" y="0"/>
                      </a:lnTo>
                      <a:lnTo>
                        <a:pt x="96" y="0"/>
                      </a:lnTo>
                      <a:lnTo>
                        <a:pt x="97" y="20"/>
                      </a:lnTo>
                      <a:lnTo>
                        <a:pt x="96" y="20"/>
                      </a:lnTo>
                      <a:lnTo>
                        <a:pt x="95" y="20"/>
                      </a:lnTo>
                      <a:lnTo>
                        <a:pt x="94" y="20"/>
                      </a:lnTo>
                      <a:lnTo>
                        <a:pt x="92" y="20"/>
                      </a:lnTo>
                      <a:lnTo>
                        <a:pt x="91" y="20"/>
                      </a:lnTo>
                      <a:lnTo>
                        <a:pt x="89" y="20"/>
                      </a:lnTo>
                      <a:lnTo>
                        <a:pt x="88" y="20"/>
                      </a:lnTo>
                      <a:lnTo>
                        <a:pt x="87" y="20"/>
                      </a:lnTo>
                      <a:lnTo>
                        <a:pt x="86" y="20"/>
                      </a:lnTo>
                      <a:lnTo>
                        <a:pt x="85" y="20"/>
                      </a:lnTo>
                      <a:lnTo>
                        <a:pt x="84" y="20"/>
                      </a:lnTo>
                      <a:lnTo>
                        <a:pt x="83" y="20"/>
                      </a:lnTo>
                      <a:lnTo>
                        <a:pt x="82" y="20"/>
                      </a:lnTo>
                      <a:lnTo>
                        <a:pt x="81" y="20"/>
                      </a:lnTo>
                      <a:lnTo>
                        <a:pt x="79" y="20"/>
                      </a:lnTo>
                      <a:lnTo>
                        <a:pt x="78" y="20"/>
                      </a:lnTo>
                      <a:lnTo>
                        <a:pt x="77" y="20"/>
                      </a:lnTo>
                      <a:lnTo>
                        <a:pt x="76" y="20"/>
                      </a:lnTo>
                      <a:lnTo>
                        <a:pt x="75" y="20"/>
                      </a:lnTo>
                      <a:lnTo>
                        <a:pt x="73" y="20"/>
                      </a:lnTo>
                      <a:lnTo>
                        <a:pt x="72" y="20"/>
                      </a:lnTo>
                      <a:lnTo>
                        <a:pt x="70" y="20"/>
                      </a:lnTo>
                      <a:lnTo>
                        <a:pt x="69" y="20"/>
                      </a:lnTo>
                      <a:lnTo>
                        <a:pt x="68" y="20"/>
                      </a:lnTo>
                      <a:lnTo>
                        <a:pt x="66" y="20"/>
                      </a:lnTo>
                      <a:lnTo>
                        <a:pt x="65" y="20"/>
                      </a:lnTo>
                      <a:lnTo>
                        <a:pt x="64" y="20"/>
                      </a:lnTo>
                      <a:lnTo>
                        <a:pt x="62" y="20"/>
                      </a:lnTo>
                      <a:lnTo>
                        <a:pt x="61" y="20"/>
                      </a:lnTo>
                      <a:lnTo>
                        <a:pt x="60" y="20"/>
                      </a:lnTo>
                      <a:lnTo>
                        <a:pt x="58" y="20"/>
                      </a:lnTo>
                      <a:lnTo>
                        <a:pt x="57" y="20"/>
                      </a:lnTo>
                      <a:lnTo>
                        <a:pt x="55" y="20"/>
                      </a:lnTo>
                      <a:lnTo>
                        <a:pt x="54" y="20"/>
                      </a:lnTo>
                      <a:lnTo>
                        <a:pt x="53" y="20"/>
                      </a:lnTo>
                      <a:lnTo>
                        <a:pt x="51" y="21"/>
                      </a:lnTo>
                      <a:lnTo>
                        <a:pt x="50" y="21"/>
                      </a:lnTo>
                      <a:lnTo>
                        <a:pt x="49" y="21"/>
                      </a:lnTo>
                      <a:lnTo>
                        <a:pt x="47" y="21"/>
                      </a:lnTo>
                      <a:lnTo>
                        <a:pt x="46" y="21"/>
                      </a:lnTo>
                      <a:lnTo>
                        <a:pt x="45" y="21"/>
                      </a:lnTo>
                      <a:lnTo>
                        <a:pt x="43" y="21"/>
                      </a:lnTo>
                      <a:lnTo>
                        <a:pt x="42" y="21"/>
                      </a:lnTo>
                      <a:lnTo>
                        <a:pt x="41" y="21"/>
                      </a:lnTo>
                      <a:lnTo>
                        <a:pt x="40" y="21"/>
                      </a:lnTo>
                      <a:lnTo>
                        <a:pt x="39" y="22"/>
                      </a:lnTo>
                      <a:lnTo>
                        <a:pt x="38" y="22"/>
                      </a:lnTo>
                      <a:lnTo>
                        <a:pt x="36" y="22"/>
                      </a:lnTo>
                      <a:lnTo>
                        <a:pt x="35" y="22"/>
                      </a:lnTo>
                      <a:lnTo>
                        <a:pt x="34" y="22"/>
                      </a:lnTo>
                      <a:lnTo>
                        <a:pt x="32" y="22"/>
                      </a:lnTo>
                      <a:lnTo>
                        <a:pt x="31" y="22"/>
                      </a:lnTo>
                      <a:lnTo>
                        <a:pt x="29" y="22"/>
                      </a:lnTo>
                      <a:lnTo>
                        <a:pt x="27" y="23"/>
                      </a:lnTo>
                      <a:lnTo>
                        <a:pt x="26" y="23"/>
                      </a:lnTo>
                      <a:lnTo>
                        <a:pt x="24" y="23"/>
                      </a:lnTo>
                      <a:lnTo>
                        <a:pt x="23" y="24"/>
                      </a:lnTo>
                      <a:lnTo>
                        <a:pt x="21" y="24"/>
                      </a:lnTo>
                      <a:lnTo>
                        <a:pt x="20" y="24"/>
                      </a:lnTo>
                      <a:lnTo>
                        <a:pt x="18" y="25"/>
                      </a:lnTo>
                      <a:lnTo>
                        <a:pt x="17" y="25"/>
                      </a:lnTo>
                      <a:lnTo>
                        <a:pt x="15" y="25"/>
                      </a:lnTo>
                      <a:lnTo>
                        <a:pt x="14" y="26"/>
                      </a:lnTo>
                      <a:lnTo>
                        <a:pt x="13" y="26"/>
                      </a:lnTo>
                      <a:lnTo>
                        <a:pt x="12" y="26"/>
                      </a:lnTo>
                      <a:lnTo>
                        <a:pt x="10" y="26"/>
                      </a:lnTo>
                      <a:lnTo>
                        <a:pt x="10" y="27"/>
                      </a:lnTo>
                      <a:lnTo>
                        <a:pt x="9" y="27"/>
                      </a:lnTo>
                      <a:lnTo>
                        <a:pt x="8" y="27"/>
                      </a:lnTo>
                      <a:lnTo>
                        <a:pt x="6" y="28"/>
                      </a:lnTo>
                      <a:lnTo>
                        <a:pt x="5" y="28"/>
                      </a:lnTo>
                      <a:lnTo>
                        <a:pt x="3" y="28"/>
                      </a:lnTo>
                      <a:lnTo>
                        <a:pt x="2" y="29"/>
                      </a:lnTo>
                      <a:lnTo>
                        <a:pt x="1" y="29"/>
                      </a:lnTo>
                      <a:lnTo>
                        <a:pt x="1" y="30"/>
                      </a:lnTo>
                      <a:lnTo>
                        <a:pt x="0" y="30"/>
                      </a:lnTo>
                      <a:close/>
                    </a:path>
                  </a:pathLst>
                </a:custGeom>
                <a:solidFill>
                  <a:srgbClr val="DEAD9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124" name="Freeform 568"/>
                <p:cNvSpPr>
                  <a:spLocks/>
                </p:cNvSpPr>
                <p:nvPr/>
              </p:nvSpPr>
              <p:spPr bwMode="auto">
                <a:xfrm>
                  <a:off x="1728" y="2268"/>
                  <a:ext cx="378" cy="134"/>
                </a:xfrm>
                <a:custGeom>
                  <a:avLst/>
                  <a:gdLst>
                    <a:gd name="T0" fmla="*/ 9 w 378"/>
                    <a:gd name="T1" fmla="*/ 46 h 134"/>
                    <a:gd name="T2" fmla="*/ 22 w 378"/>
                    <a:gd name="T3" fmla="*/ 50 h 134"/>
                    <a:gd name="T4" fmla="*/ 36 w 378"/>
                    <a:gd name="T5" fmla="*/ 56 h 134"/>
                    <a:gd name="T6" fmla="*/ 51 w 378"/>
                    <a:gd name="T7" fmla="*/ 64 h 134"/>
                    <a:gd name="T8" fmla="*/ 63 w 378"/>
                    <a:gd name="T9" fmla="*/ 75 h 134"/>
                    <a:gd name="T10" fmla="*/ 72 w 378"/>
                    <a:gd name="T11" fmla="*/ 87 h 134"/>
                    <a:gd name="T12" fmla="*/ 77 w 378"/>
                    <a:gd name="T13" fmla="*/ 100 h 134"/>
                    <a:gd name="T14" fmla="*/ 86 w 378"/>
                    <a:gd name="T15" fmla="*/ 107 h 134"/>
                    <a:gd name="T16" fmla="*/ 98 w 378"/>
                    <a:gd name="T17" fmla="*/ 108 h 134"/>
                    <a:gd name="T18" fmla="*/ 112 w 378"/>
                    <a:gd name="T19" fmla="*/ 107 h 134"/>
                    <a:gd name="T20" fmla="*/ 123 w 378"/>
                    <a:gd name="T21" fmla="*/ 105 h 134"/>
                    <a:gd name="T22" fmla="*/ 132 w 378"/>
                    <a:gd name="T23" fmla="*/ 105 h 134"/>
                    <a:gd name="T24" fmla="*/ 128 w 378"/>
                    <a:gd name="T25" fmla="*/ 115 h 134"/>
                    <a:gd name="T26" fmla="*/ 132 w 378"/>
                    <a:gd name="T27" fmla="*/ 124 h 134"/>
                    <a:gd name="T28" fmla="*/ 150 w 378"/>
                    <a:gd name="T29" fmla="*/ 131 h 134"/>
                    <a:gd name="T30" fmla="*/ 178 w 378"/>
                    <a:gd name="T31" fmla="*/ 134 h 134"/>
                    <a:gd name="T32" fmla="*/ 209 w 378"/>
                    <a:gd name="T33" fmla="*/ 133 h 134"/>
                    <a:gd name="T34" fmla="*/ 238 w 378"/>
                    <a:gd name="T35" fmla="*/ 127 h 134"/>
                    <a:gd name="T36" fmla="*/ 257 w 378"/>
                    <a:gd name="T37" fmla="*/ 116 h 134"/>
                    <a:gd name="T38" fmla="*/ 262 w 378"/>
                    <a:gd name="T39" fmla="*/ 99 h 134"/>
                    <a:gd name="T40" fmla="*/ 260 w 378"/>
                    <a:gd name="T41" fmla="*/ 80 h 134"/>
                    <a:gd name="T42" fmla="*/ 262 w 378"/>
                    <a:gd name="T43" fmla="*/ 65 h 134"/>
                    <a:gd name="T44" fmla="*/ 268 w 378"/>
                    <a:gd name="T45" fmla="*/ 53 h 134"/>
                    <a:gd name="T46" fmla="*/ 281 w 378"/>
                    <a:gd name="T47" fmla="*/ 49 h 134"/>
                    <a:gd name="T48" fmla="*/ 288 w 378"/>
                    <a:gd name="T49" fmla="*/ 59 h 134"/>
                    <a:gd name="T50" fmla="*/ 296 w 378"/>
                    <a:gd name="T51" fmla="*/ 63 h 134"/>
                    <a:gd name="T52" fmla="*/ 310 w 378"/>
                    <a:gd name="T53" fmla="*/ 49 h 134"/>
                    <a:gd name="T54" fmla="*/ 322 w 378"/>
                    <a:gd name="T55" fmla="*/ 39 h 134"/>
                    <a:gd name="T56" fmla="*/ 321 w 378"/>
                    <a:gd name="T57" fmla="*/ 48 h 134"/>
                    <a:gd name="T58" fmla="*/ 328 w 378"/>
                    <a:gd name="T59" fmla="*/ 51 h 134"/>
                    <a:gd name="T60" fmla="*/ 338 w 378"/>
                    <a:gd name="T61" fmla="*/ 45 h 134"/>
                    <a:gd name="T62" fmla="*/ 351 w 378"/>
                    <a:gd name="T63" fmla="*/ 35 h 134"/>
                    <a:gd name="T64" fmla="*/ 363 w 378"/>
                    <a:gd name="T65" fmla="*/ 25 h 134"/>
                    <a:gd name="T66" fmla="*/ 374 w 378"/>
                    <a:gd name="T67" fmla="*/ 16 h 134"/>
                    <a:gd name="T68" fmla="*/ 370 w 378"/>
                    <a:gd name="T69" fmla="*/ 15 h 134"/>
                    <a:gd name="T70" fmla="*/ 358 w 378"/>
                    <a:gd name="T71" fmla="*/ 23 h 134"/>
                    <a:gd name="T72" fmla="*/ 347 w 378"/>
                    <a:gd name="T73" fmla="*/ 26 h 134"/>
                    <a:gd name="T74" fmla="*/ 334 w 378"/>
                    <a:gd name="T75" fmla="*/ 27 h 134"/>
                    <a:gd name="T76" fmla="*/ 318 w 378"/>
                    <a:gd name="T77" fmla="*/ 26 h 134"/>
                    <a:gd name="T78" fmla="*/ 301 w 378"/>
                    <a:gd name="T79" fmla="*/ 22 h 134"/>
                    <a:gd name="T80" fmla="*/ 287 w 378"/>
                    <a:gd name="T81" fmla="*/ 17 h 134"/>
                    <a:gd name="T82" fmla="*/ 277 w 378"/>
                    <a:gd name="T83" fmla="*/ 12 h 134"/>
                    <a:gd name="T84" fmla="*/ 266 w 378"/>
                    <a:gd name="T85" fmla="*/ 6 h 134"/>
                    <a:gd name="T86" fmla="*/ 259 w 378"/>
                    <a:gd name="T87" fmla="*/ 0 h 134"/>
                    <a:gd name="T88" fmla="*/ 260 w 378"/>
                    <a:gd name="T89" fmla="*/ 11 h 134"/>
                    <a:gd name="T90" fmla="*/ 260 w 378"/>
                    <a:gd name="T91" fmla="*/ 27 h 134"/>
                    <a:gd name="T92" fmla="*/ 258 w 378"/>
                    <a:gd name="T93" fmla="*/ 47 h 134"/>
                    <a:gd name="T94" fmla="*/ 252 w 378"/>
                    <a:gd name="T95" fmla="*/ 68 h 134"/>
                    <a:gd name="T96" fmla="*/ 242 w 378"/>
                    <a:gd name="T97" fmla="*/ 87 h 134"/>
                    <a:gd name="T98" fmla="*/ 224 w 378"/>
                    <a:gd name="T99" fmla="*/ 101 h 134"/>
                    <a:gd name="T100" fmla="*/ 200 w 378"/>
                    <a:gd name="T101" fmla="*/ 108 h 134"/>
                    <a:gd name="T102" fmla="*/ 180 w 378"/>
                    <a:gd name="T103" fmla="*/ 110 h 134"/>
                    <a:gd name="T104" fmla="*/ 165 w 378"/>
                    <a:gd name="T105" fmla="*/ 109 h 134"/>
                    <a:gd name="T106" fmla="*/ 153 w 378"/>
                    <a:gd name="T107" fmla="*/ 105 h 134"/>
                    <a:gd name="T108" fmla="*/ 142 w 378"/>
                    <a:gd name="T109" fmla="*/ 99 h 134"/>
                    <a:gd name="T110" fmla="*/ 131 w 378"/>
                    <a:gd name="T111" fmla="*/ 94 h 134"/>
                    <a:gd name="T112" fmla="*/ 119 w 378"/>
                    <a:gd name="T113" fmla="*/ 90 h 134"/>
                    <a:gd name="T114" fmla="*/ 0 w 378"/>
                    <a:gd name="T115" fmla="*/ 43 h 134"/>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378"/>
                    <a:gd name="T175" fmla="*/ 0 h 134"/>
                    <a:gd name="T176" fmla="*/ 378 w 378"/>
                    <a:gd name="T177" fmla="*/ 134 h 134"/>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378" h="134">
                      <a:moveTo>
                        <a:pt x="0" y="43"/>
                      </a:moveTo>
                      <a:lnTo>
                        <a:pt x="1" y="43"/>
                      </a:lnTo>
                      <a:lnTo>
                        <a:pt x="2" y="43"/>
                      </a:lnTo>
                      <a:lnTo>
                        <a:pt x="3" y="44"/>
                      </a:lnTo>
                      <a:lnTo>
                        <a:pt x="4" y="44"/>
                      </a:lnTo>
                      <a:lnTo>
                        <a:pt x="6" y="45"/>
                      </a:lnTo>
                      <a:lnTo>
                        <a:pt x="7" y="45"/>
                      </a:lnTo>
                      <a:lnTo>
                        <a:pt x="8" y="45"/>
                      </a:lnTo>
                      <a:lnTo>
                        <a:pt x="9" y="46"/>
                      </a:lnTo>
                      <a:lnTo>
                        <a:pt x="11" y="46"/>
                      </a:lnTo>
                      <a:lnTo>
                        <a:pt x="12" y="46"/>
                      </a:lnTo>
                      <a:lnTo>
                        <a:pt x="13" y="47"/>
                      </a:lnTo>
                      <a:lnTo>
                        <a:pt x="14" y="47"/>
                      </a:lnTo>
                      <a:lnTo>
                        <a:pt x="16" y="48"/>
                      </a:lnTo>
                      <a:lnTo>
                        <a:pt x="17" y="48"/>
                      </a:lnTo>
                      <a:lnTo>
                        <a:pt x="19" y="49"/>
                      </a:lnTo>
                      <a:lnTo>
                        <a:pt x="20" y="49"/>
                      </a:lnTo>
                      <a:lnTo>
                        <a:pt x="22" y="50"/>
                      </a:lnTo>
                      <a:lnTo>
                        <a:pt x="23" y="51"/>
                      </a:lnTo>
                      <a:lnTo>
                        <a:pt x="25" y="51"/>
                      </a:lnTo>
                      <a:lnTo>
                        <a:pt x="26" y="52"/>
                      </a:lnTo>
                      <a:lnTo>
                        <a:pt x="28" y="52"/>
                      </a:lnTo>
                      <a:lnTo>
                        <a:pt x="29" y="53"/>
                      </a:lnTo>
                      <a:lnTo>
                        <a:pt x="31" y="54"/>
                      </a:lnTo>
                      <a:lnTo>
                        <a:pt x="33" y="54"/>
                      </a:lnTo>
                      <a:lnTo>
                        <a:pt x="34" y="56"/>
                      </a:lnTo>
                      <a:lnTo>
                        <a:pt x="36" y="56"/>
                      </a:lnTo>
                      <a:lnTo>
                        <a:pt x="38" y="57"/>
                      </a:lnTo>
                      <a:lnTo>
                        <a:pt x="39" y="58"/>
                      </a:lnTo>
                      <a:lnTo>
                        <a:pt x="41" y="59"/>
                      </a:lnTo>
                      <a:lnTo>
                        <a:pt x="42" y="60"/>
                      </a:lnTo>
                      <a:lnTo>
                        <a:pt x="44" y="61"/>
                      </a:lnTo>
                      <a:lnTo>
                        <a:pt x="46" y="61"/>
                      </a:lnTo>
                      <a:lnTo>
                        <a:pt x="48" y="63"/>
                      </a:lnTo>
                      <a:lnTo>
                        <a:pt x="49" y="63"/>
                      </a:lnTo>
                      <a:lnTo>
                        <a:pt x="51" y="64"/>
                      </a:lnTo>
                      <a:lnTo>
                        <a:pt x="52" y="65"/>
                      </a:lnTo>
                      <a:lnTo>
                        <a:pt x="54" y="66"/>
                      </a:lnTo>
                      <a:lnTo>
                        <a:pt x="55" y="67"/>
                      </a:lnTo>
                      <a:lnTo>
                        <a:pt x="56" y="69"/>
                      </a:lnTo>
                      <a:lnTo>
                        <a:pt x="58" y="70"/>
                      </a:lnTo>
                      <a:lnTo>
                        <a:pt x="60" y="71"/>
                      </a:lnTo>
                      <a:lnTo>
                        <a:pt x="61" y="72"/>
                      </a:lnTo>
                      <a:lnTo>
                        <a:pt x="62" y="74"/>
                      </a:lnTo>
                      <a:lnTo>
                        <a:pt x="63" y="75"/>
                      </a:lnTo>
                      <a:lnTo>
                        <a:pt x="64" y="76"/>
                      </a:lnTo>
                      <a:lnTo>
                        <a:pt x="66" y="77"/>
                      </a:lnTo>
                      <a:lnTo>
                        <a:pt x="67" y="78"/>
                      </a:lnTo>
                      <a:lnTo>
                        <a:pt x="68" y="80"/>
                      </a:lnTo>
                      <a:lnTo>
                        <a:pt x="69" y="81"/>
                      </a:lnTo>
                      <a:lnTo>
                        <a:pt x="70" y="83"/>
                      </a:lnTo>
                      <a:lnTo>
                        <a:pt x="71" y="84"/>
                      </a:lnTo>
                      <a:lnTo>
                        <a:pt x="71" y="85"/>
                      </a:lnTo>
                      <a:lnTo>
                        <a:pt x="72" y="87"/>
                      </a:lnTo>
                      <a:lnTo>
                        <a:pt x="72" y="89"/>
                      </a:lnTo>
                      <a:lnTo>
                        <a:pt x="73" y="90"/>
                      </a:lnTo>
                      <a:lnTo>
                        <a:pt x="74" y="92"/>
                      </a:lnTo>
                      <a:lnTo>
                        <a:pt x="74" y="94"/>
                      </a:lnTo>
                      <a:lnTo>
                        <a:pt x="74" y="95"/>
                      </a:lnTo>
                      <a:lnTo>
                        <a:pt x="75" y="96"/>
                      </a:lnTo>
                      <a:lnTo>
                        <a:pt x="75" y="98"/>
                      </a:lnTo>
                      <a:lnTo>
                        <a:pt x="76" y="99"/>
                      </a:lnTo>
                      <a:lnTo>
                        <a:pt x="77" y="100"/>
                      </a:lnTo>
                      <a:lnTo>
                        <a:pt x="78" y="101"/>
                      </a:lnTo>
                      <a:lnTo>
                        <a:pt x="78" y="102"/>
                      </a:lnTo>
                      <a:lnTo>
                        <a:pt x="79" y="103"/>
                      </a:lnTo>
                      <a:lnTo>
                        <a:pt x="80" y="103"/>
                      </a:lnTo>
                      <a:lnTo>
                        <a:pt x="81" y="104"/>
                      </a:lnTo>
                      <a:lnTo>
                        <a:pt x="82" y="105"/>
                      </a:lnTo>
                      <a:lnTo>
                        <a:pt x="83" y="105"/>
                      </a:lnTo>
                      <a:lnTo>
                        <a:pt x="85" y="106"/>
                      </a:lnTo>
                      <a:lnTo>
                        <a:pt x="86" y="107"/>
                      </a:lnTo>
                      <a:lnTo>
                        <a:pt x="87" y="107"/>
                      </a:lnTo>
                      <a:lnTo>
                        <a:pt x="89" y="107"/>
                      </a:lnTo>
                      <a:lnTo>
                        <a:pt x="90" y="107"/>
                      </a:lnTo>
                      <a:lnTo>
                        <a:pt x="91" y="108"/>
                      </a:lnTo>
                      <a:lnTo>
                        <a:pt x="93" y="108"/>
                      </a:lnTo>
                      <a:lnTo>
                        <a:pt x="94" y="108"/>
                      </a:lnTo>
                      <a:lnTo>
                        <a:pt x="96" y="108"/>
                      </a:lnTo>
                      <a:lnTo>
                        <a:pt x="97" y="108"/>
                      </a:lnTo>
                      <a:lnTo>
                        <a:pt x="98" y="108"/>
                      </a:lnTo>
                      <a:lnTo>
                        <a:pt x="100" y="108"/>
                      </a:lnTo>
                      <a:lnTo>
                        <a:pt x="101" y="108"/>
                      </a:lnTo>
                      <a:lnTo>
                        <a:pt x="103" y="108"/>
                      </a:lnTo>
                      <a:lnTo>
                        <a:pt x="104" y="107"/>
                      </a:lnTo>
                      <a:lnTo>
                        <a:pt x="106" y="107"/>
                      </a:lnTo>
                      <a:lnTo>
                        <a:pt x="107" y="107"/>
                      </a:lnTo>
                      <a:lnTo>
                        <a:pt x="109" y="107"/>
                      </a:lnTo>
                      <a:lnTo>
                        <a:pt x="110" y="107"/>
                      </a:lnTo>
                      <a:lnTo>
                        <a:pt x="112" y="107"/>
                      </a:lnTo>
                      <a:lnTo>
                        <a:pt x="113" y="107"/>
                      </a:lnTo>
                      <a:lnTo>
                        <a:pt x="115" y="106"/>
                      </a:lnTo>
                      <a:lnTo>
                        <a:pt x="116" y="106"/>
                      </a:lnTo>
                      <a:lnTo>
                        <a:pt x="117" y="106"/>
                      </a:lnTo>
                      <a:lnTo>
                        <a:pt x="118" y="105"/>
                      </a:lnTo>
                      <a:lnTo>
                        <a:pt x="120" y="105"/>
                      </a:lnTo>
                      <a:lnTo>
                        <a:pt x="121" y="105"/>
                      </a:lnTo>
                      <a:lnTo>
                        <a:pt x="122" y="105"/>
                      </a:lnTo>
                      <a:lnTo>
                        <a:pt x="123" y="105"/>
                      </a:lnTo>
                      <a:lnTo>
                        <a:pt x="124" y="105"/>
                      </a:lnTo>
                      <a:lnTo>
                        <a:pt x="125" y="105"/>
                      </a:lnTo>
                      <a:lnTo>
                        <a:pt x="126" y="105"/>
                      </a:lnTo>
                      <a:lnTo>
                        <a:pt x="127" y="105"/>
                      </a:lnTo>
                      <a:lnTo>
                        <a:pt x="128" y="105"/>
                      </a:lnTo>
                      <a:lnTo>
                        <a:pt x="129" y="105"/>
                      </a:lnTo>
                      <a:lnTo>
                        <a:pt x="130" y="105"/>
                      </a:lnTo>
                      <a:lnTo>
                        <a:pt x="131" y="105"/>
                      </a:lnTo>
                      <a:lnTo>
                        <a:pt x="132" y="105"/>
                      </a:lnTo>
                      <a:lnTo>
                        <a:pt x="132" y="106"/>
                      </a:lnTo>
                      <a:lnTo>
                        <a:pt x="132" y="107"/>
                      </a:lnTo>
                      <a:lnTo>
                        <a:pt x="132" y="108"/>
                      </a:lnTo>
                      <a:lnTo>
                        <a:pt x="132" y="110"/>
                      </a:lnTo>
                      <a:lnTo>
                        <a:pt x="131" y="111"/>
                      </a:lnTo>
                      <a:lnTo>
                        <a:pt x="130" y="113"/>
                      </a:lnTo>
                      <a:lnTo>
                        <a:pt x="129" y="114"/>
                      </a:lnTo>
                      <a:lnTo>
                        <a:pt x="128" y="115"/>
                      </a:lnTo>
                      <a:lnTo>
                        <a:pt x="128" y="116"/>
                      </a:lnTo>
                      <a:lnTo>
                        <a:pt x="127" y="117"/>
                      </a:lnTo>
                      <a:lnTo>
                        <a:pt x="127" y="118"/>
                      </a:lnTo>
                      <a:lnTo>
                        <a:pt x="127" y="119"/>
                      </a:lnTo>
                      <a:lnTo>
                        <a:pt x="128" y="120"/>
                      </a:lnTo>
                      <a:lnTo>
                        <a:pt x="128" y="121"/>
                      </a:lnTo>
                      <a:lnTo>
                        <a:pt x="130" y="122"/>
                      </a:lnTo>
                      <a:lnTo>
                        <a:pt x="130" y="123"/>
                      </a:lnTo>
                      <a:lnTo>
                        <a:pt x="132" y="124"/>
                      </a:lnTo>
                      <a:lnTo>
                        <a:pt x="133" y="125"/>
                      </a:lnTo>
                      <a:lnTo>
                        <a:pt x="135" y="126"/>
                      </a:lnTo>
                      <a:lnTo>
                        <a:pt x="137" y="127"/>
                      </a:lnTo>
                      <a:lnTo>
                        <a:pt x="138" y="127"/>
                      </a:lnTo>
                      <a:lnTo>
                        <a:pt x="141" y="128"/>
                      </a:lnTo>
                      <a:lnTo>
                        <a:pt x="143" y="129"/>
                      </a:lnTo>
                      <a:lnTo>
                        <a:pt x="145" y="129"/>
                      </a:lnTo>
                      <a:lnTo>
                        <a:pt x="148" y="130"/>
                      </a:lnTo>
                      <a:lnTo>
                        <a:pt x="150" y="131"/>
                      </a:lnTo>
                      <a:lnTo>
                        <a:pt x="153" y="131"/>
                      </a:lnTo>
                      <a:lnTo>
                        <a:pt x="156" y="131"/>
                      </a:lnTo>
                      <a:lnTo>
                        <a:pt x="159" y="132"/>
                      </a:lnTo>
                      <a:lnTo>
                        <a:pt x="162" y="133"/>
                      </a:lnTo>
                      <a:lnTo>
                        <a:pt x="165" y="133"/>
                      </a:lnTo>
                      <a:lnTo>
                        <a:pt x="168" y="133"/>
                      </a:lnTo>
                      <a:lnTo>
                        <a:pt x="172" y="133"/>
                      </a:lnTo>
                      <a:lnTo>
                        <a:pt x="175" y="133"/>
                      </a:lnTo>
                      <a:lnTo>
                        <a:pt x="178" y="134"/>
                      </a:lnTo>
                      <a:lnTo>
                        <a:pt x="182" y="134"/>
                      </a:lnTo>
                      <a:lnTo>
                        <a:pt x="185" y="134"/>
                      </a:lnTo>
                      <a:lnTo>
                        <a:pt x="188" y="134"/>
                      </a:lnTo>
                      <a:lnTo>
                        <a:pt x="192" y="134"/>
                      </a:lnTo>
                      <a:lnTo>
                        <a:pt x="195" y="134"/>
                      </a:lnTo>
                      <a:lnTo>
                        <a:pt x="199" y="134"/>
                      </a:lnTo>
                      <a:lnTo>
                        <a:pt x="202" y="133"/>
                      </a:lnTo>
                      <a:lnTo>
                        <a:pt x="206" y="133"/>
                      </a:lnTo>
                      <a:lnTo>
                        <a:pt x="209" y="133"/>
                      </a:lnTo>
                      <a:lnTo>
                        <a:pt x="212" y="133"/>
                      </a:lnTo>
                      <a:lnTo>
                        <a:pt x="216" y="132"/>
                      </a:lnTo>
                      <a:lnTo>
                        <a:pt x="219" y="132"/>
                      </a:lnTo>
                      <a:lnTo>
                        <a:pt x="223" y="131"/>
                      </a:lnTo>
                      <a:lnTo>
                        <a:pt x="225" y="131"/>
                      </a:lnTo>
                      <a:lnTo>
                        <a:pt x="229" y="130"/>
                      </a:lnTo>
                      <a:lnTo>
                        <a:pt x="232" y="129"/>
                      </a:lnTo>
                      <a:lnTo>
                        <a:pt x="235" y="128"/>
                      </a:lnTo>
                      <a:lnTo>
                        <a:pt x="238" y="127"/>
                      </a:lnTo>
                      <a:lnTo>
                        <a:pt x="240" y="127"/>
                      </a:lnTo>
                      <a:lnTo>
                        <a:pt x="243" y="126"/>
                      </a:lnTo>
                      <a:lnTo>
                        <a:pt x="245" y="124"/>
                      </a:lnTo>
                      <a:lnTo>
                        <a:pt x="247" y="123"/>
                      </a:lnTo>
                      <a:lnTo>
                        <a:pt x="250" y="122"/>
                      </a:lnTo>
                      <a:lnTo>
                        <a:pt x="252" y="121"/>
                      </a:lnTo>
                      <a:lnTo>
                        <a:pt x="254" y="119"/>
                      </a:lnTo>
                      <a:lnTo>
                        <a:pt x="255" y="118"/>
                      </a:lnTo>
                      <a:lnTo>
                        <a:pt x="257" y="116"/>
                      </a:lnTo>
                      <a:lnTo>
                        <a:pt x="258" y="115"/>
                      </a:lnTo>
                      <a:lnTo>
                        <a:pt x="259" y="113"/>
                      </a:lnTo>
                      <a:lnTo>
                        <a:pt x="261" y="111"/>
                      </a:lnTo>
                      <a:lnTo>
                        <a:pt x="261" y="109"/>
                      </a:lnTo>
                      <a:lnTo>
                        <a:pt x="262" y="107"/>
                      </a:lnTo>
                      <a:lnTo>
                        <a:pt x="262" y="105"/>
                      </a:lnTo>
                      <a:lnTo>
                        <a:pt x="262" y="103"/>
                      </a:lnTo>
                      <a:lnTo>
                        <a:pt x="262" y="101"/>
                      </a:lnTo>
                      <a:lnTo>
                        <a:pt x="262" y="99"/>
                      </a:lnTo>
                      <a:lnTo>
                        <a:pt x="262" y="96"/>
                      </a:lnTo>
                      <a:lnTo>
                        <a:pt x="261" y="94"/>
                      </a:lnTo>
                      <a:lnTo>
                        <a:pt x="261" y="92"/>
                      </a:lnTo>
                      <a:lnTo>
                        <a:pt x="261" y="90"/>
                      </a:lnTo>
                      <a:lnTo>
                        <a:pt x="260" y="87"/>
                      </a:lnTo>
                      <a:lnTo>
                        <a:pt x="260" y="85"/>
                      </a:lnTo>
                      <a:lnTo>
                        <a:pt x="260" y="83"/>
                      </a:lnTo>
                      <a:lnTo>
                        <a:pt x="260" y="82"/>
                      </a:lnTo>
                      <a:lnTo>
                        <a:pt x="260" y="80"/>
                      </a:lnTo>
                      <a:lnTo>
                        <a:pt x="260" y="78"/>
                      </a:lnTo>
                      <a:lnTo>
                        <a:pt x="260" y="76"/>
                      </a:lnTo>
                      <a:lnTo>
                        <a:pt x="260" y="74"/>
                      </a:lnTo>
                      <a:lnTo>
                        <a:pt x="260" y="73"/>
                      </a:lnTo>
                      <a:lnTo>
                        <a:pt x="260" y="71"/>
                      </a:lnTo>
                      <a:lnTo>
                        <a:pt x="261" y="69"/>
                      </a:lnTo>
                      <a:lnTo>
                        <a:pt x="261" y="68"/>
                      </a:lnTo>
                      <a:lnTo>
                        <a:pt x="261" y="67"/>
                      </a:lnTo>
                      <a:lnTo>
                        <a:pt x="262" y="65"/>
                      </a:lnTo>
                      <a:lnTo>
                        <a:pt x="262" y="64"/>
                      </a:lnTo>
                      <a:lnTo>
                        <a:pt x="262" y="63"/>
                      </a:lnTo>
                      <a:lnTo>
                        <a:pt x="263" y="61"/>
                      </a:lnTo>
                      <a:lnTo>
                        <a:pt x="263" y="60"/>
                      </a:lnTo>
                      <a:lnTo>
                        <a:pt x="264" y="59"/>
                      </a:lnTo>
                      <a:lnTo>
                        <a:pt x="265" y="58"/>
                      </a:lnTo>
                      <a:lnTo>
                        <a:pt x="265" y="56"/>
                      </a:lnTo>
                      <a:lnTo>
                        <a:pt x="267" y="54"/>
                      </a:lnTo>
                      <a:lnTo>
                        <a:pt x="268" y="53"/>
                      </a:lnTo>
                      <a:lnTo>
                        <a:pt x="270" y="52"/>
                      </a:lnTo>
                      <a:lnTo>
                        <a:pt x="271" y="51"/>
                      </a:lnTo>
                      <a:lnTo>
                        <a:pt x="272" y="50"/>
                      </a:lnTo>
                      <a:lnTo>
                        <a:pt x="274" y="49"/>
                      </a:lnTo>
                      <a:lnTo>
                        <a:pt x="275" y="49"/>
                      </a:lnTo>
                      <a:lnTo>
                        <a:pt x="277" y="48"/>
                      </a:lnTo>
                      <a:lnTo>
                        <a:pt x="278" y="48"/>
                      </a:lnTo>
                      <a:lnTo>
                        <a:pt x="279" y="49"/>
                      </a:lnTo>
                      <a:lnTo>
                        <a:pt x="281" y="49"/>
                      </a:lnTo>
                      <a:lnTo>
                        <a:pt x="282" y="49"/>
                      </a:lnTo>
                      <a:lnTo>
                        <a:pt x="283" y="50"/>
                      </a:lnTo>
                      <a:lnTo>
                        <a:pt x="284" y="52"/>
                      </a:lnTo>
                      <a:lnTo>
                        <a:pt x="285" y="53"/>
                      </a:lnTo>
                      <a:lnTo>
                        <a:pt x="287" y="54"/>
                      </a:lnTo>
                      <a:lnTo>
                        <a:pt x="287" y="56"/>
                      </a:lnTo>
                      <a:lnTo>
                        <a:pt x="288" y="57"/>
                      </a:lnTo>
                      <a:lnTo>
                        <a:pt x="288" y="58"/>
                      </a:lnTo>
                      <a:lnTo>
                        <a:pt x="288" y="59"/>
                      </a:lnTo>
                      <a:lnTo>
                        <a:pt x="289" y="60"/>
                      </a:lnTo>
                      <a:lnTo>
                        <a:pt x="289" y="62"/>
                      </a:lnTo>
                      <a:lnTo>
                        <a:pt x="289" y="63"/>
                      </a:lnTo>
                      <a:lnTo>
                        <a:pt x="291" y="64"/>
                      </a:lnTo>
                      <a:lnTo>
                        <a:pt x="292" y="65"/>
                      </a:lnTo>
                      <a:lnTo>
                        <a:pt x="294" y="65"/>
                      </a:lnTo>
                      <a:lnTo>
                        <a:pt x="295" y="64"/>
                      </a:lnTo>
                      <a:lnTo>
                        <a:pt x="296" y="63"/>
                      </a:lnTo>
                      <a:lnTo>
                        <a:pt x="298" y="63"/>
                      </a:lnTo>
                      <a:lnTo>
                        <a:pt x="299" y="61"/>
                      </a:lnTo>
                      <a:lnTo>
                        <a:pt x="301" y="60"/>
                      </a:lnTo>
                      <a:lnTo>
                        <a:pt x="302" y="58"/>
                      </a:lnTo>
                      <a:lnTo>
                        <a:pt x="304" y="57"/>
                      </a:lnTo>
                      <a:lnTo>
                        <a:pt x="306" y="55"/>
                      </a:lnTo>
                      <a:lnTo>
                        <a:pt x="307" y="53"/>
                      </a:lnTo>
                      <a:lnTo>
                        <a:pt x="309" y="52"/>
                      </a:lnTo>
                      <a:lnTo>
                        <a:pt x="310" y="49"/>
                      </a:lnTo>
                      <a:lnTo>
                        <a:pt x="312" y="47"/>
                      </a:lnTo>
                      <a:lnTo>
                        <a:pt x="314" y="46"/>
                      </a:lnTo>
                      <a:lnTo>
                        <a:pt x="315" y="44"/>
                      </a:lnTo>
                      <a:lnTo>
                        <a:pt x="316" y="43"/>
                      </a:lnTo>
                      <a:lnTo>
                        <a:pt x="317" y="41"/>
                      </a:lnTo>
                      <a:lnTo>
                        <a:pt x="318" y="41"/>
                      </a:lnTo>
                      <a:lnTo>
                        <a:pt x="319" y="40"/>
                      </a:lnTo>
                      <a:lnTo>
                        <a:pt x="321" y="38"/>
                      </a:lnTo>
                      <a:lnTo>
                        <a:pt x="322" y="39"/>
                      </a:lnTo>
                      <a:lnTo>
                        <a:pt x="322" y="40"/>
                      </a:lnTo>
                      <a:lnTo>
                        <a:pt x="322" y="41"/>
                      </a:lnTo>
                      <a:lnTo>
                        <a:pt x="322" y="42"/>
                      </a:lnTo>
                      <a:lnTo>
                        <a:pt x="322" y="43"/>
                      </a:lnTo>
                      <a:lnTo>
                        <a:pt x="322" y="44"/>
                      </a:lnTo>
                      <a:lnTo>
                        <a:pt x="322" y="45"/>
                      </a:lnTo>
                      <a:lnTo>
                        <a:pt x="321" y="46"/>
                      </a:lnTo>
                      <a:lnTo>
                        <a:pt x="321" y="47"/>
                      </a:lnTo>
                      <a:lnTo>
                        <a:pt x="321" y="48"/>
                      </a:lnTo>
                      <a:lnTo>
                        <a:pt x="321" y="49"/>
                      </a:lnTo>
                      <a:lnTo>
                        <a:pt x="321" y="50"/>
                      </a:lnTo>
                      <a:lnTo>
                        <a:pt x="322" y="52"/>
                      </a:lnTo>
                      <a:lnTo>
                        <a:pt x="323" y="52"/>
                      </a:lnTo>
                      <a:lnTo>
                        <a:pt x="324" y="52"/>
                      </a:lnTo>
                      <a:lnTo>
                        <a:pt x="325" y="52"/>
                      </a:lnTo>
                      <a:lnTo>
                        <a:pt x="326" y="52"/>
                      </a:lnTo>
                      <a:lnTo>
                        <a:pt x="327" y="51"/>
                      </a:lnTo>
                      <a:lnTo>
                        <a:pt x="328" y="51"/>
                      </a:lnTo>
                      <a:lnTo>
                        <a:pt x="329" y="50"/>
                      </a:lnTo>
                      <a:lnTo>
                        <a:pt x="330" y="50"/>
                      </a:lnTo>
                      <a:lnTo>
                        <a:pt x="331" y="49"/>
                      </a:lnTo>
                      <a:lnTo>
                        <a:pt x="332" y="49"/>
                      </a:lnTo>
                      <a:lnTo>
                        <a:pt x="333" y="48"/>
                      </a:lnTo>
                      <a:lnTo>
                        <a:pt x="334" y="47"/>
                      </a:lnTo>
                      <a:lnTo>
                        <a:pt x="336" y="46"/>
                      </a:lnTo>
                      <a:lnTo>
                        <a:pt x="337" y="46"/>
                      </a:lnTo>
                      <a:lnTo>
                        <a:pt x="338" y="45"/>
                      </a:lnTo>
                      <a:lnTo>
                        <a:pt x="339" y="44"/>
                      </a:lnTo>
                      <a:lnTo>
                        <a:pt x="341" y="43"/>
                      </a:lnTo>
                      <a:lnTo>
                        <a:pt x="342" y="42"/>
                      </a:lnTo>
                      <a:lnTo>
                        <a:pt x="344" y="41"/>
                      </a:lnTo>
                      <a:lnTo>
                        <a:pt x="345" y="40"/>
                      </a:lnTo>
                      <a:lnTo>
                        <a:pt x="347" y="38"/>
                      </a:lnTo>
                      <a:lnTo>
                        <a:pt x="348" y="38"/>
                      </a:lnTo>
                      <a:lnTo>
                        <a:pt x="349" y="36"/>
                      </a:lnTo>
                      <a:lnTo>
                        <a:pt x="351" y="35"/>
                      </a:lnTo>
                      <a:lnTo>
                        <a:pt x="352" y="34"/>
                      </a:lnTo>
                      <a:lnTo>
                        <a:pt x="354" y="33"/>
                      </a:lnTo>
                      <a:lnTo>
                        <a:pt x="355" y="32"/>
                      </a:lnTo>
                      <a:lnTo>
                        <a:pt x="356" y="30"/>
                      </a:lnTo>
                      <a:lnTo>
                        <a:pt x="358" y="29"/>
                      </a:lnTo>
                      <a:lnTo>
                        <a:pt x="359" y="28"/>
                      </a:lnTo>
                      <a:lnTo>
                        <a:pt x="360" y="27"/>
                      </a:lnTo>
                      <a:lnTo>
                        <a:pt x="362" y="26"/>
                      </a:lnTo>
                      <a:lnTo>
                        <a:pt x="363" y="25"/>
                      </a:lnTo>
                      <a:lnTo>
                        <a:pt x="364" y="23"/>
                      </a:lnTo>
                      <a:lnTo>
                        <a:pt x="366" y="23"/>
                      </a:lnTo>
                      <a:lnTo>
                        <a:pt x="367" y="21"/>
                      </a:lnTo>
                      <a:lnTo>
                        <a:pt x="368" y="21"/>
                      </a:lnTo>
                      <a:lnTo>
                        <a:pt x="370" y="19"/>
                      </a:lnTo>
                      <a:lnTo>
                        <a:pt x="370" y="18"/>
                      </a:lnTo>
                      <a:lnTo>
                        <a:pt x="371" y="17"/>
                      </a:lnTo>
                      <a:lnTo>
                        <a:pt x="373" y="16"/>
                      </a:lnTo>
                      <a:lnTo>
                        <a:pt x="374" y="16"/>
                      </a:lnTo>
                      <a:lnTo>
                        <a:pt x="375" y="14"/>
                      </a:lnTo>
                      <a:lnTo>
                        <a:pt x="377" y="13"/>
                      </a:lnTo>
                      <a:lnTo>
                        <a:pt x="378" y="12"/>
                      </a:lnTo>
                      <a:lnTo>
                        <a:pt x="375" y="11"/>
                      </a:lnTo>
                      <a:lnTo>
                        <a:pt x="374" y="11"/>
                      </a:lnTo>
                      <a:lnTo>
                        <a:pt x="374" y="12"/>
                      </a:lnTo>
                      <a:lnTo>
                        <a:pt x="373" y="12"/>
                      </a:lnTo>
                      <a:lnTo>
                        <a:pt x="371" y="14"/>
                      </a:lnTo>
                      <a:lnTo>
                        <a:pt x="370" y="15"/>
                      </a:lnTo>
                      <a:lnTo>
                        <a:pt x="369" y="16"/>
                      </a:lnTo>
                      <a:lnTo>
                        <a:pt x="367" y="17"/>
                      </a:lnTo>
                      <a:lnTo>
                        <a:pt x="366" y="18"/>
                      </a:lnTo>
                      <a:lnTo>
                        <a:pt x="364" y="19"/>
                      </a:lnTo>
                      <a:lnTo>
                        <a:pt x="363" y="20"/>
                      </a:lnTo>
                      <a:lnTo>
                        <a:pt x="361" y="21"/>
                      </a:lnTo>
                      <a:lnTo>
                        <a:pt x="359" y="22"/>
                      </a:lnTo>
                      <a:lnTo>
                        <a:pt x="358" y="23"/>
                      </a:lnTo>
                      <a:lnTo>
                        <a:pt x="356" y="23"/>
                      </a:lnTo>
                      <a:lnTo>
                        <a:pt x="355" y="23"/>
                      </a:lnTo>
                      <a:lnTo>
                        <a:pt x="354" y="23"/>
                      </a:lnTo>
                      <a:lnTo>
                        <a:pt x="353" y="24"/>
                      </a:lnTo>
                      <a:lnTo>
                        <a:pt x="352" y="24"/>
                      </a:lnTo>
                      <a:lnTo>
                        <a:pt x="351" y="25"/>
                      </a:lnTo>
                      <a:lnTo>
                        <a:pt x="349" y="25"/>
                      </a:lnTo>
                      <a:lnTo>
                        <a:pt x="348" y="25"/>
                      </a:lnTo>
                      <a:lnTo>
                        <a:pt x="347" y="26"/>
                      </a:lnTo>
                      <a:lnTo>
                        <a:pt x="346" y="26"/>
                      </a:lnTo>
                      <a:lnTo>
                        <a:pt x="344" y="26"/>
                      </a:lnTo>
                      <a:lnTo>
                        <a:pt x="343" y="27"/>
                      </a:lnTo>
                      <a:lnTo>
                        <a:pt x="341" y="27"/>
                      </a:lnTo>
                      <a:lnTo>
                        <a:pt x="340" y="27"/>
                      </a:lnTo>
                      <a:lnTo>
                        <a:pt x="339" y="27"/>
                      </a:lnTo>
                      <a:lnTo>
                        <a:pt x="337" y="27"/>
                      </a:lnTo>
                      <a:lnTo>
                        <a:pt x="336" y="27"/>
                      </a:lnTo>
                      <a:lnTo>
                        <a:pt x="334" y="27"/>
                      </a:lnTo>
                      <a:lnTo>
                        <a:pt x="332" y="27"/>
                      </a:lnTo>
                      <a:lnTo>
                        <a:pt x="330" y="27"/>
                      </a:lnTo>
                      <a:lnTo>
                        <a:pt x="329" y="27"/>
                      </a:lnTo>
                      <a:lnTo>
                        <a:pt x="327" y="27"/>
                      </a:lnTo>
                      <a:lnTo>
                        <a:pt x="325" y="27"/>
                      </a:lnTo>
                      <a:lnTo>
                        <a:pt x="324" y="27"/>
                      </a:lnTo>
                      <a:lnTo>
                        <a:pt x="322" y="27"/>
                      </a:lnTo>
                      <a:lnTo>
                        <a:pt x="320" y="27"/>
                      </a:lnTo>
                      <a:lnTo>
                        <a:pt x="318" y="26"/>
                      </a:lnTo>
                      <a:lnTo>
                        <a:pt x="316" y="26"/>
                      </a:lnTo>
                      <a:lnTo>
                        <a:pt x="314" y="25"/>
                      </a:lnTo>
                      <a:lnTo>
                        <a:pt x="313" y="25"/>
                      </a:lnTo>
                      <a:lnTo>
                        <a:pt x="310" y="25"/>
                      </a:lnTo>
                      <a:lnTo>
                        <a:pt x="309" y="24"/>
                      </a:lnTo>
                      <a:lnTo>
                        <a:pt x="307" y="23"/>
                      </a:lnTo>
                      <a:lnTo>
                        <a:pt x="305" y="23"/>
                      </a:lnTo>
                      <a:lnTo>
                        <a:pt x="303" y="23"/>
                      </a:lnTo>
                      <a:lnTo>
                        <a:pt x="301" y="22"/>
                      </a:lnTo>
                      <a:lnTo>
                        <a:pt x="299" y="21"/>
                      </a:lnTo>
                      <a:lnTo>
                        <a:pt x="298" y="21"/>
                      </a:lnTo>
                      <a:lnTo>
                        <a:pt x="296" y="21"/>
                      </a:lnTo>
                      <a:lnTo>
                        <a:pt x="295" y="20"/>
                      </a:lnTo>
                      <a:lnTo>
                        <a:pt x="293" y="19"/>
                      </a:lnTo>
                      <a:lnTo>
                        <a:pt x="292" y="19"/>
                      </a:lnTo>
                      <a:lnTo>
                        <a:pt x="290" y="19"/>
                      </a:lnTo>
                      <a:lnTo>
                        <a:pt x="289" y="18"/>
                      </a:lnTo>
                      <a:lnTo>
                        <a:pt x="287" y="17"/>
                      </a:lnTo>
                      <a:lnTo>
                        <a:pt x="286" y="17"/>
                      </a:lnTo>
                      <a:lnTo>
                        <a:pt x="285" y="16"/>
                      </a:lnTo>
                      <a:lnTo>
                        <a:pt x="284" y="16"/>
                      </a:lnTo>
                      <a:lnTo>
                        <a:pt x="282" y="15"/>
                      </a:lnTo>
                      <a:lnTo>
                        <a:pt x="281" y="15"/>
                      </a:lnTo>
                      <a:lnTo>
                        <a:pt x="280" y="14"/>
                      </a:lnTo>
                      <a:lnTo>
                        <a:pt x="279" y="14"/>
                      </a:lnTo>
                      <a:lnTo>
                        <a:pt x="278" y="13"/>
                      </a:lnTo>
                      <a:lnTo>
                        <a:pt x="277" y="12"/>
                      </a:lnTo>
                      <a:lnTo>
                        <a:pt x="276" y="12"/>
                      </a:lnTo>
                      <a:lnTo>
                        <a:pt x="275" y="12"/>
                      </a:lnTo>
                      <a:lnTo>
                        <a:pt x="274" y="11"/>
                      </a:lnTo>
                      <a:lnTo>
                        <a:pt x="273" y="10"/>
                      </a:lnTo>
                      <a:lnTo>
                        <a:pt x="271" y="10"/>
                      </a:lnTo>
                      <a:lnTo>
                        <a:pt x="270" y="9"/>
                      </a:lnTo>
                      <a:lnTo>
                        <a:pt x="268" y="8"/>
                      </a:lnTo>
                      <a:lnTo>
                        <a:pt x="267" y="7"/>
                      </a:lnTo>
                      <a:lnTo>
                        <a:pt x="266" y="6"/>
                      </a:lnTo>
                      <a:lnTo>
                        <a:pt x="265" y="5"/>
                      </a:lnTo>
                      <a:lnTo>
                        <a:pt x="263" y="4"/>
                      </a:lnTo>
                      <a:lnTo>
                        <a:pt x="263" y="3"/>
                      </a:lnTo>
                      <a:lnTo>
                        <a:pt x="262" y="3"/>
                      </a:lnTo>
                      <a:lnTo>
                        <a:pt x="261" y="2"/>
                      </a:lnTo>
                      <a:lnTo>
                        <a:pt x="260" y="1"/>
                      </a:lnTo>
                      <a:lnTo>
                        <a:pt x="259" y="1"/>
                      </a:lnTo>
                      <a:lnTo>
                        <a:pt x="259" y="0"/>
                      </a:lnTo>
                      <a:lnTo>
                        <a:pt x="259" y="1"/>
                      </a:lnTo>
                      <a:lnTo>
                        <a:pt x="259" y="2"/>
                      </a:lnTo>
                      <a:lnTo>
                        <a:pt x="259" y="4"/>
                      </a:lnTo>
                      <a:lnTo>
                        <a:pt x="259" y="5"/>
                      </a:lnTo>
                      <a:lnTo>
                        <a:pt x="259" y="6"/>
                      </a:lnTo>
                      <a:lnTo>
                        <a:pt x="259" y="7"/>
                      </a:lnTo>
                      <a:lnTo>
                        <a:pt x="260" y="8"/>
                      </a:lnTo>
                      <a:lnTo>
                        <a:pt x="260" y="10"/>
                      </a:lnTo>
                      <a:lnTo>
                        <a:pt x="260" y="11"/>
                      </a:lnTo>
                      <a:lnTo>
                        <a:pt x="260" y="12"/>
                      </a:lnTo>
                      <a:lnTo>
                        <a:pt x="260" y="14"/>
                      </a:lnTo>
                      <a:lnTo>
                        <a:pt x="260" y="16"/>
                      </a:lnTo>
                      <a:lnTo>
                        <a:pt x="260" y="18"/>
                      </a:lnTo>
                      <a:lnTo>
                        <a:pt x="260" y="19"/>
                      </a:lnTo>
                      <a:lnTo>
                        <a:pt x="260" y="21"/>
                      </a:lnTo>
                      <a:lnTo>
                        <a:pt x="260" y="23"/>
                      </a:lnTo>
                      <a:lnTo>
                        <a:pt x="260" y="25"/>
                      </a:lnTo>
                      <a:lnTo>
                        <a:pt x="260" y="27"/>
                      </a:lnTo>
                      <a:lnTo>
                        <a:pt x="260" y="29"/>
                      </a:lnTo>
                      <a:lnTo>
                        <a:pt x="260" y="32"/>
                      </a:lnTo>
                      <a:lnTo>
                        <a:pt x="259" y="34"/>
                      </a:lnTo>
                      <a:lnTo>
                        <a:pt x="259" y="36"/>
                      </a:lnTo>
                      <a:lnTo>
                        <a:pt x="259" y="38"/>
                      </a:lnTo>
                      <a:lnTo>
                        <a:pt x="259" y="41"/>
                      </a:lnTo>
                      <a:lnTo>
                        <a:pt x="259" y="43"/>
                      </a:lnTo>
                      <a:lnTo>
                        <a:pt x="258" y="45"/>
                      </a:lnTo>
                      <a:lnTo>
                        <a:pt x="258" y="47"/>
                      </a:lnTo>
                      <a:lnTo>
                        <a:pt x="258" y="49"/>
                      </a:lnTo>
                      <a:lnTo>
                        <a:pt x="257" y="52"/>
                      </a:lnTo>
                      <a:lnTo>
                        <a:pt x="257" y="54"/>
                      </a:lnTo>
                      <a:lnTo>
                        <a:pt x="256" y="56"/>
                      </a:lnTo>
                      <a:lnTo>
                        <a:pt x="255" y="59"/>
                      </a:lnTo>
                      <a:lnTo>
                        <a:pt x="255" y="61"/>
                      </a:lnTo>
                      <a:lnTo>
                        <a:pt x="254" y="63"/>
                      </a:lnTo>
                      <a:lnTo>
                        <a:pt x="253" y="65"/>
                      </a:lnTo>
                      <a:lnTo>
                        <a:pt x="252" y="68"/>
                      </a:lnTo>
                      <a:lnTo>
                        <a:pt x="251" y="70"/>
                      </a:lnTo>
                      <a:lnTo>
                        <a:pt x="250" y="72"/>
                      </a:lnTo>
                      <a:lnTo>
                        <a:pt x="250" y="74"/>
                      </a:lnTo>
                      <a:lnTo>
                        <a:pt x="248" y="77"/>
                      </a:lnTo>
                      <a:lnTo>
                        <a:pt x="247" y="79"/>
                      </a:lnTo>
                      <a:lnTo>
                        <a:pt x="246" y="81"/>
                      </a:lnTo>
                      <a:lnTo>
                        <a:pt x="245" y="83"/>
                      </a:lnTo>
                      <a:lnTo>
                        <a:pt x="243" y="85"/>
                      </a:lnTo>
                      <a:lnTo>
                        <a:pt x="242" y="87"/>
                      </a:lnTo>
                      <a:lnTo>
                        <a:pt x="240" y="89"/>
                      </a:lnTo>
                      <a:lnTo>
                        <a:pt x="238" y="91"/>
                      </a:lnTo>
                      <a:lnTo>
                        <a:pt x="236" y="92"/>
                      </a:lnTo>
                      <a:lnTo>
                        <a:pt x="235" y="94"/>
                      </a:lnTo>
                      <a:lnTo>
                        <a:pt x="233" y="95"/>
                      </a:lnTo>
                      <a:lnTo>
                        <a:pt x="231" y="97"/>
                      </a:lnTo>
                      <a:lnTo>
                        <a:pt x="229" y="98"/>
                      </a:lnTo>
                      <a:lnTo>
                        <a:pt x="227" y="100"/>
                      </a:lnTo>
                      <a:lnTo>
                        <a:pt x="224" y="101"/>
                      </a:lnTo>
                      <a:lnTo>
                        <a:pt x="222" y="102"/>
                      </a:lnTo>
                      <a:lnTo>
                        <a:pt x="219" y="103"/>
                      </a:lnTo>
                      <a:lnTo>
                        <a:pt x="217" y="105"/>
                      </a:lnTo>
                      <a:lnTo>
                        <a:pt x="214" y="105"/>
                      </a:lnTo>
                      <a:lnTo>
                        <a:pt x="211" y="106"/>
                      </a:lnTo>
                      <a:lnTo>
                        <a:pt x="208" y="107"/>
                      </a:lnTo>
                      <a:lnTo>
                        <a:pt x="205" y="107"/>
                      </a:lnTo>
                      <a:lnTo>
                        <a:pt x="203" y="108"/>
                      </a:lnTo>
                      <a:lnTo>
                        <a:pt x="200" y="108"/>
                      </a:lnTo>
                      <a:lnTo>
                        <a:pt x="198" y="109"/>
                      </a:lnTo>
                      <a:lnTo>
                        <a:pt x="195" y="109"/>
                      </a:lnTo>
                      <a:lnTo>
                        <a:pt x="193" y="109"/>
                      </a:lnTo>
                      <a:lnTo>
                        <a:pt x="190" y="110"/>
                      </a:lnTo>
                      <a:lnTo>
                        <a:pt x="188" y="110"/>
                      </a:lnTo>
                      <a:lnTo>
                        <a:pt x="186" y="110"/>
                      </a:lnTo>
                      <a:lnTo>
                        <a:pt x="184" y="110"/>
                      </a:lnTo>
                      <a:lnTo>
                        <a:pt x="182" y="110"/>
                      </a:lnTo>
                      <a:lnTo>
                        <a:pt x="180" y="110"/>
                      </a:lnTo>
                      <a:lnTo>
                        <a:pt x="178" y="110"/>
                      </a:lnTo>
                      <a:lnTo>
                        <a:pt x="176" y="110"/>
                      </a:lnTo>
                      <a:lnTo>
                        <a:pt x="175" y="110"/>
                      </a:lnTo>
                      <a:lnTo>
                        <a:pt x="173" y="110"/>
                      </a:lnTo>
                      <a:lnTo>
                        <a:pt x="171" y="110"/>
                      </a:lnTo>
                      <a:lnTo>
                        <a:pt x="169" y="109"/>
                      </a:lnTo>
                      <a:lnTo>
                        <a:pt x="168" y="109"/>
                      </a:lnTo>
                      <a:lnTo>
                        <a:pt x="166" y="109"/>
                      </a:lnTo>
                      <a:lnTo>
                        <a:pt x="165" y="109"/>
                      </a:lnTo>
                      <a:lnTo>
                        <a:pt x="163" y="108"/>
                      </a:lnTo>
                      <a:lnTo>
                        <a:pt x="162" y="108"/>
                      </a:lnTo>
                      <a:lnTo>
                        <a:pt x="160" y="107"/>
                      </a:lnTo>
                      <a:lnTo>
                        <a:pt x="159" y="107"/>
                      </a:lnTo>
                      <a:lnTo>
                        <a:pt x="158" y="107"/>
                      </a:lnTo>
                      <a:lnTo>
                        <a:pt x="156" y="106"/>
                      </a:lnTo>
                      <a:lnTo>
                        <a:pt x="155" y="106"/>
                      </a:lnTo>
                      <a:lnTo>
                        <a:pt x="154" y="105"/>
                      </a:lnTo>
                      <a:lnTo>
                        <a:pt x="153" y="105"/>
                      </a:lnTo>
                      <a:lnTo>
                        <a:pt x="152" y="104"/>
                      </a:lnTo>
                      <a:lnTo>
                        <a:pt x="150" y="103"/>
                      </a:lnTo>
                      <a:lnTo>
                        <a:pt x="149" y="103"/>
                      </a:lnTo>
                      <a:lnTo>
                        <a:pt x="148" y="102"/>
                      </a:lnTo>
                      <a:lnTo>
                        <a:pt x="147" y="102"/>
                      </a:lnTo>
                      <a:lnTo>
                        <a:pt x="146" y="101"/>
                      </a:lnTo>
                      <a:lnTo>
                        <a:pt x="144" y="100"/>
                      </a:lnTo>
                      <a:lnTo>
                        <a:pt x="143" y="100"/>
                      </a:lnTo>
                      <a:lnTo>
                        <a:pt x="142" y="99"/>
                      </a:lnTo>
                      <a:lnTo>
                        <a:pt x="141" y="99"/>
                      </a:lnTo>
                      <a:lnTo>
                        <a:pt x="140" y="98"/>
                      </a:lnTo>
                      <a:lnTo>
                        <a:pt x="138" y="98"/>
                      </a:lnTo>
                      <a:lnTo>
                        <a:pt x="137" y="97"/>
                      </a:lnTo>
                      <a:lnTo>
                        <a:pt x="136" y="96"/>
                      </a:lnTo>
                      <a:lnTo>
                        <a:pt x="135" y="96"/>
                      </a:lnTo>
                      <a:lnTo>
                        <a:pt x="134" y="95"/>
                      </a:lnTo>
                      <a:lnTo>
                        <a:pt x="133" y="95"/>
                      </a:lnTo>
                      <a:lnTo>
                        <a:pt x="131" y="94"/>
                      </a:lnTo>
                      <a:lnTo>
                        <a:pt x="130" y="94"/>
                      </a:lnTo>
                      <a:lnTo>
                        <a:pt x="128" y="93"/>
                      </a:lnTo>
                      <a:lnTo>
                        <a:pt x="127" y="92"/>
                      </a:lnTo>
                      <a:lnTo>
                        <a:pt x="126" y="92"/>
                      </a:lnTo>
                      <a:lnTo>
                        <a:pt x="124" y="91"/>
                      </a:lnTo>
                      <a:lnTo>
                        <a:pt x="123" y="91"/>
                      </a:lnTo>
                      <a:lnTo>
                        <a:pt x="122" y="91"/>
                      </a:lnTo>
                      <a:lnTo>
                        <a:pt x="120" y="90"/>
                      </a:lnTo>
                      <a:lnTo>
                        <a:pt x="119" y="90"/>
                      </a:lnTo>
                      <a:lnTo>
                        <a:pt x="117" y="90"/>
                      </a:lnTo>
                      <a:lnTo>
                        <a:pt x="115" y="90"/>
                      </a:lnTo>
                      <a:lnTo>
                        <a:pt x="113" y="89"/>
                      </a:lnTo>
                      <a:lnTo>
                        <a:pt x="112" y="89"/>
                      </a:lnTo>
                      <a:lnTo>
                        <a:pt x="110" y="89"/>
                      </a:lnTo>
                      <a:lnTo>
                        <a:pt x="108" y="89"/>
                      </a:lnTo>
                      <a:lnTo>
                        <a:pt x="64" y="44"/>
                      </a:lnTo>
                      <a:lnTo>
                        <a:pt x="19" y="42"/>
                      </a:lnTo>
                      <a:lnTo>
                        <a:pt x="0" y="43"/>
                      </a:lnTo>
                      <a:close/>
                    </a:path>
                  </a:pathLst>
                </a:custGeom>
                <a:solidFill>
                  <a:srgbClr val="599E2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125" name="Freeform 569"/>
                <p:cNvSpPr>
                  <a:spLocks/>
                </p:cNvSpPr>
                <p:nvPr/>
              </p:nvSpPr>
              <p:spPr bwMode="auto">
                <a:xfrm>
                  <a:off x="1705" y="2279"/>
                  <a:ext cx="91" cy="28"/>
                </a:xfrm>
                <a:custGeom>
                  <a:avLst/>
                  <a:gdLst>
                    <a:gd name="T0" fmla="*/ 3 w 91"/>
                    <a:gd name="T1" fmla="*/ 23 h 28"/>
                    <a:gd name="T2" fmla="*/ 6 w 91"/>
                    <a:gd name="T3" fmla="*/ 24 h 28"/>
                    <a:gd name="T4" fmla="*/ 10 w 91"/>
                    <a:gd name="T5" fmla="*/ 24 h 28"/>
                    <a:gd name="T6" fmla="*/ 14 w 91"/>
                    <a:gd name="T7" fmla="*/ 25 h 28"/>
                    <a:gd name="T8" fmla="*/ 16 w 91"/>
                    <a:gd name="T9" fmla="*/ 25 h 28"/>
                    <a:gd name="T10" fmla="*/ 20 w 91"/>
                    <a:gd name="T11" fmla="*/ 26 h 28"/>
                    <a:gd name="T12" fmla="*/ 24 w 91"/>
                    <a:gd name="T13" fmla="*/ 26 h 28"/>
                    <a:gd name="T14" fmla="*/ 28 w 91"/>
                    <a:gd name="T15" fmla="*/ 27 h 28"/>
                    <a:gd name="T16" fmla="*/ 32 w 91"/>
                    <a:gd name="T17" fmla="*/ 27 h 28"/>
                    <a:gd name="T18" fmla="*/ 37 w 91"/>
                    <a:gd name="T19" fmla="*/ 27 h 28"/>
                    <a:gd name="T20" fmla="*/ 42 w 91"/>
                    <a:gd name="T21" fmla="*/ 27 h 28"/>
                    <a:gd name="T22" fmla="*/ 47 w 91"/>
                    <a:gd name="T23" fmla="*/ 28 h 28"/>
                    <a:gd name="T24" fmla="*/ 53 w 91"/>
                    <a:gd name="T25" fmla="*/ 28 h 28"/>
                    <a:gd name="T26" fmla="*/ 59 w 91"/>
                    <a:gd name="T27" fmla="*/ 28 h 28"/>
                    <a:gd name="T28" fmla="*/ 65 w 91"/>
                    <a:gd name="T29" fmla="*/ 28 h 28"/>
                    <a:gd name="T30" fmla="*/ 71 w 91"/>
                    <a:gd name="T31" fmla="*/ 28 h 28"/>
                    <a:gd name="T32" fmla="*/ 78 w 91"/>
                    <a:gd name="T33" fmla="*/ 28 h 28"/>
                    <a:gd name="T34" fmla="*/ 85 w 91"/>
                    <a:gd name="T35" fmla="*/ 27 h 28"/>
                    <a:gd name="T36" fmla="*/ 91 w 91"/>
                    <a:gd name="T37" fmla="*/ 19 h 28"/>
                    <a:gd name="T38" fmla="*/ 87 w 91"/>
                    <a:gd name="T39" fmla="*/ 20 h 28"/>
                    <a:gd name="T40" fmla="*/ 84 w 91"/>
                    <a:gd name="T41" fmla="*/ 21 h 28"/>
                    <a:gd name="T42" fmla="*/ 80 w 91"/>
                    <a:gd name="T43" fmla="*/ 22 h 28"/>
                    <a:gd name="T44" fmla="*/ 76 w 91"/>
                    <a:gd name="T45" fmla="*/ 23 h 28"/>
                    <a:gd name="T46" fmla="*/ 74 w 91"/>
                    <a:gd name="T47" fmla="*/ 23 h 28"/>
                    <a:gd name="T48" fmla="*/ 70 w 91"/>
                    <a:gd name="T49" fmla="*/ 23 h 28"/>
                    <a:gd name="T50" fmla="*/ 67 w 91"/>
                    <a:gd name="T51" fmla="*/ 24 h 28"/>
                    <a:gd name="T52" fmla="*/ 64 w 91"/>
                    <a:gd name="T53" fmla="*/ 24 h 28"/>
                    <a:gd name="T54" fmla="*/ 60 w 91"/>
                    <a:gd name="T55" fmla="*/ 24 h 28"/>
                    <a:gd name="T56" fmla="*/ 56 w 91"/>
                    <a:gd name="T57" fmla="*/ 24 h 28"/>
                    <a:gd name="T58" fmla="*/ 52 w 91"/>
                    <a:gd name="T59" fmla="*/ 24 h 28"/>
                    <a:gd name="T60" fmla="*/ 48 w 91"/>
                    <a:gd name="T61" fmla="*/ 24 h 28"/>
                    <a:gd name="T62" fmla="*/ 44 w 91"/>
                    <a:gd name="T63" fmla="*/ 23 h 28"/>
                    <a:gd name="T64" fmla="*/ 39 w 91"/>
                    <a:gd name="T65" fmla="*/ 23 h 28"/>
                    <a:gd name="T66" fmla="*/ 34 w 91"/>
                    <a:gd name="T67" fmla="*/ 22 h 28"/>
                    <a:gd name="T68" fmla="*/ 30 w 91"/>
                    <a:gd name="T69" fmla="*/ 21 h 28"/>
                    <a:gd name="T70" fmla="*/ 26 w 91"/>
                    <a:gd name="T71" fmla="*/ 20 h 28"/>
                    <a:gd name="T72" fmla="*/ 22 w 91"/>
                    <a:gd name="T73" fmla="*/ 19 h 28"/>
                    <a:gd name="T74" fmla="*/ 19 w 91"/>
                    <a:gd name="T75" fmla="*/ 18 h 28"/>
                    <a:gd name="T76" fmla="*/ 16 w 91"/>
                    <a:gd name="T77" fmla="*/ 16 h 28"/>
                    <a:gd name="T78" fmla="*/ 14 w 91"/>
                    <a:gd name="T79" fmla="*/ 15 h 28"/>
                    <a:gd name="T80" fmla="*/ 9 w 91"/>
                    <a:gd name="T81" fmla="*/ 12 h 28"/>
                    <a:gd name="T82" fmla="*/ 6 w 91"/>
                    <a:gd name="T83" fmla="*/ 10 h 28"/>
                    <a:gd name="T84" fmla="*/ 4 w 91"/>
                    <a:gd name="T85" fmla="*/ 7 h 28"/>
                    <a:gd name="T86" fmla="*/ 1 w 91"/>
                    <a:gd name="T87" fmla="*/ 3 h 28"/>
                    <a:gd name="T88" fmla="*/ 0 w 91"/>
                    <a:gd name="T89" fmla="*/ 0 h 2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91"/>
                    <a:gd name="T136" fmla="*/ 0 h 28"/>
                    <a:gd name="T137" fmla="*/ 91 w 91"/>
                    <a:gd name="T138" fmla="*/ 28 h 28"/>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91" h="28">
                      <a:moveTo>
                        <a:pt x="0" y="0"/>
                      </a:moveTo>
                      <a:lnTo>
                        <a:pt x="3" y="23"/>
                      </a:lnTo>
                      <a:lnTo>
                        <a:pt x="4" y="23"/>
                      </a:lnTo>
                      <a:lnTo>
                        <a:pt x="5" y="23"/>
                      </a:lnTo>
                      <a:lnTo>
                        <a:pt x="6" y="24"/>
                      </a:lnTo>
                      <a:lnTo>
                        <a:pt x="7" y="24"/>
                      </a:lnTo>
                      <a:lnTo>
                        <a:pt x="8" y="24"/>
                      </a:lnTo>
                      <a:lnTo>
                        <a:pt x="10" y="24"/>
                      </a:lnTo>
                      <a:lnTo>
                        <a:pt x="12" y="25"/>
                      </a:lnTo>
                      <a:lnTo>
                        <a:pt x="14" y="25"/>
                      </a:lnTo>
                      <a:lnTo>
                        <a:pt x="15" y="25"/>
                      </a:lnTo>
                      <a:lnTo>
                        <a:pt x="16" y="25"/>
                      </a:lnTo>
                      <a:lnTo>
                        <a:pt x="18" y="25"/>
                      </a:lnTo>
                      <a:lnTo>
                        <a:pt x="19" y="26"/>
                      </a:lnTo>
                      <a:lnTo>
                        <a:pt x="20" y="26"/>
                      </a:lnTo>
                      <a:lnTo>
                        <a:pt x="21" y="26"/>
                      </a:lnTo>
                      <a:lnTo>
                        <a:pt x="22" y="26"/>
                      </a:lnTo>
                      <a:lnTo>
                        <a:pt x="24" y="26"/>
                      </a:lnTo>
                      <a:lnTo>
                        <a:pt x="25" y="27"/>
                      </a:lnTo>
                      <a:lnTo>
                        <a:pt x="26" y="27"/>
                      </a:lnTo>
                      <a:lnTo>
                        <a:pt x="28" y="27"/>
                      </a:lnTo>
                      <a:lnTo>
                        <a:pt x="29" y="27"/>
                      </a:lnTo>
                      <a:lnTo>
                        <a:pt x="31" y="27"/>
                      </a:lnTo>
                      <a:lnTo>
                        <a:pt x="32" y="27"/>
                      </a:lnTo>
                      <a:lnTo>
                        <a:pt x="34" y="27"/>
                      </a:lnTo>
                      <a:lnTo>
                        <a:pt x="35" y="27"/>
                      </a:lnTo>
                      <a:lnTo>
                        <a:pt x="37" y="27"/>
                      </a:lnTo>
                      <a:lnTo>
                        <a:pt x="39" y="27"/>
                      </a:lnTo>
                      <a:lnTo>
                        <a:pt x="40" y="27"/>
                      </a:lnTo>
                      <a:lnTo>
                        <a:pt x="42" y="27"/>
                      </a:lnTo>
                      <a:lnTo>
                        <a:pt x="44" y="28"/>
                      </a:lnTo>
                      <a:lnTo>
                        <a:pt x="45" y="28"/>
                      </a:lnTo>
                      <a:lnTo>
                        <a:pt x="47" y="28"/>
                      </a:lnTo>
                      <a:lnTo>
                        <a:pt x="49" y="28"/>
                      </a:lnTo>
                      <a:lnTo>
                        <a:pt x="51" y="28"/>
                      </a:lnTo>
                      <a:lnTo>
                        <a:pt x="53" y="28"/>
                      </a:lnTo>
                      <a:lnTo>
                        <a:pt x="54" y="28"/>
                      </a:lnTo>
                      <a:lnTo>
                        <a:pt x="57" y="28"/>
                      </a:lnTo>
                      <a:lnTo>
                        <a:pt x="59" y="28"/>
                      </a:lnTo>
                      <a:lnTo>
                        <a:pt x="61" y="28"/>
                      </a:lnTo>
                      <a:lnTo>
                        <a:pt x="63" y="28"/>
                      </a:lnTo>
                      <a:lnTo>
                        <a:pt x="65" y="28"/>
                      </a:lnTo>
                      <a:lnTo>
                        <a:pt x="67" y="28"/>
                      </a:lnTo>
                      <a:lnTo>
                        <a:pt x="69" y="28"/>
                      </a:lnTo>
                      <a:lnTo>
                        <a:pt x="71" y="28"/>
                      </a:lnTo>
                      <a:lnTo>
                        <a:pt x="74" y="28"/>
                      </a:lnTo>
                      <a:lnTo>
                        <a:pt x="76" y="28"/>
                      </a:lnTo>
                      <a:lnTo>
                        <a:pt x="78" y="28"/>
                      </a:lnTo>
                      <a:lnTo>
                        <a:pt x="80" y="28"/>
                      </a:lnTo>
                      <a:lnTo>
                        <a:pt x="82" y="27"/>
                      </a:lnTo>
                      <a:lnTo>
                        <a:pt x="85" y="27"/>
                      </a:lnTo>
                      <a:lnTo>
                        <a:pt x="91" y="27"/>
                      </a:lnTo>
                      <a:lnTo>
                        <a:pt x="91" y="19"/>
                      </a:lnTo>
                      <a:lnTo>
                        <a:pt x="90" y="19"/>
                      </a:lnTo>
                      <a:lnTo>
                        <a:pt x="89" y="20"/>
                      </a:lnTo>
                      <a:lnTo>
                        <a:pt x="87" y="20"/>
                      </a:lnTo>
                      <a:lnTo>
                        <a:pt x="87" y="21"/>
                      </a:lnTo>
                      <a:lnTo>
                        <a:pt x="86" y="21"/>
                      </a:lnTo>
                      <a:lnTo>
                        <a:pt x="84" y="21"/>
                      </a:lnTo>
                      <a:lnTo>
                        <a:pt x="83" y="21"/>
                      </a:lnTo>
                      <a:lnTo>
                        <a:pt x="82" y="21"/>
                      </a:lnTo>
                      <a:lnTo>
                        <a:pt x="80" y="22"/>
                      </a:lnTo>
                      <a:lnTo>
                        <a:pt x="79" y="22"/>
                      </a:lnTo>
                      <a:lnTo>
                        <a:pt x="77" y="23"/>
                      </a:lnTo>
                      <a:lnTo>
                        <a:pt x="76" y="23"/>
                      </a:lnTo>
                      <a:lnTo>
                        <a:pt x="75" y="23"/>
                      </a:lnTo>
                      <a:lnTo>
                        <a:pt x="74" y="23"/>
                      </a:lnTo>
                      <a:lnTo>
                        <a:pt x="72" y="23"/>
                      </a:lnTo>
                      <a:lnTo>
                        <a:pt x="71" y="23"/>
                      </a:lnTo>
                      <a:lnTo>
                        <a:pt x="70" y="23"/>
                      </a:lnTo>
                      <a:lnTo>
                        <a:pt x="69" y="24"/>
                      </a:lnTo>
                      <a:lnTo>
                        <a:pt x="68" y="24"/>
                      </a:lnTo>
                      <a:lnTo>
                        <a:pt x="67" y="24"/>
                      </a:lnTo>
                      <a:lnTo>
                        <a:pt x="66" y="24"/>
                      </a:lnTo>
                      <a:lnTo>
                        <a:pt x="65" y="24"/>
                      </a:lnTo>
                      <a:lnTo>
                        <a:pt x="64" y="24"/>
                      </a:lnTo>
                      <a:lnTo>
                        <a:pt x="63" y="24"/>
                      </a:lnTo>
                      <a:lnTo>
                        <a:pt x="61" y="24"/>
                      </a:lnTo>
                      <a:lnTo>
                        <a:pt x="60" y="24"/>
                      </a:lnTo>
                      <a:lnTo>
                        <a:pt x="59" y="24"/>
                      </a:lnTo>
                      <a:lnTo>
                        <a:pt x="57" y="24"/>
                      </a:lnTo>
                      <a:lnTo>
                        <a:pt x="56" y="24"/>
                      </a:lnTo>
                      <a:lnTo>
                        <a:pt x="55" y="24"/>
                      </a:lnTo>
                      <a:lnTo>
                        <a:pt x="53" y="24"/>
                      </a:lnTo>
                      <a:lnTo>
                        <a:pt x="52" y="24"/>
                      </a:lnTo>
                      <a:lnTo>
                        <a:pt x="51" y="24"/>
                      </a:lnTo>
                      <a:lnTo>
                        <a:pt x="50" y="24"/>
                      </a:lnTo>
                      <a:lnTo>
                        <a:pt x="48" y="24"/>
                      </a:lnTo>
                      <a:lnTo>
                        <a:pt x="47" y="23"/>
                      </a:lnTo>
                      <a:lnTo>
                        <a:pt x="45" y="23"/>
                      </a:lnTo>
                      <a:lnTo>
                        <a:pt x="44" y="23"/>
                      </a:lnTo>
                      <a:lnTo>
                        <a:pt x="42" y="23"/>
                      </a:lnTo>
                      <a:lnTo>
                        <a:pt x="41" y="23"/>
                      </a:lnTo>
                      <a:lnTo>
                        <a:pt x="39" y="23"/>
                      </a:lnTo>
                      <a:lnTo>
                        <a:pt x="38" y="23"/>
                      </a:lnTo>
                      <a:lnTo>
                        <a:pt x="36" y="22"/>
                      </a:lnTo>
                      <a:lnTo>
                        <a:pt x="34" y="22"/>
                      </a:lnTo>
                      <a:lnTo>
                        <a:pt x="33" y="21"/>
                      </a:lnTo>
                      <a:lnTo>
                        <a:pt x="31" y="21"/>
                      </a:lnTo>
                      <a:lnTo>
                        <a:pt x="30" y="21"/>
                      </a:lnTo>
                      <a:lnTo>
                        <a:pt x="29" y="21"/>
                      </a:lnTo>
                      <a:lnTo>
                        <a:pt x="27" y="20"/>
                      </a:lnTo>
                      <a:lnTo>
                        <a:pt x="26" y="20"/>
                      </a:lnTo>
                      <a:lnTo>
                        <a:pt x="25" y="19"/>
                      </a:lnTo>
                      <a:lnTo>
                        <a:pt x="24" y="19"/>
                      </a:lnTo>
                      <a:lnTo>
                        <a:pt x="22" y="19"/>
                      </a:lnTo>
                      <a:lnTo>
                        <a:pt x="20" y="18"/>
                      </a:lnTo>
                      <a:lnTo>
                        <a:pt x="19" y="18"/>
                      </a:lnTo>
                      <a:lnTo>
                        <a:pt x="18" y="17"/>
                      </a:lnTo>
                      <a:lnTo>
                        <a:pt x="17" y="17"/>
                      </a:lnTo>
                      <a:lnTo>
                        <a:pt x="16" y="16"/>
                      </a:lnTo>
                      <a:lnTo>
                        <a:pt x="15" y="16"/>
                      </a:lnTo>
                      <a:lnTo>
                        <a:pt x="15" y="15"/>
                      </a:lnTo>
                      <a:lnTo>
                        <a:pt x="14" y="15"/>
                      </a:lnTo>
                      <a:lnTo>
                        <a:pt x="12" y="14"/>
                      </a:lnTo>
                      <a:lnTo>
                        <a:pt x="11" y="13"/>
                      </a:lnTo>
                      <a:lnTo>
                        <a:pt x="9" y="12"/>
                      </a:lnTo>
                      <a:lnTo>
                        <a:pt x="8" y="11"/>
                      </a:lnTo>
                      <a:lnTo>
                        <a:pt x="7" y="10"/>
                      </a:lnTo>
                      <a:lnTo>
                        <a:pt x="6" y="10"/>
                      </a:lnTo>
                      <a:lnTo>
                        <a:pt x="5" y="8"/>
                      </a:lnTo>
                      <a:lnTo>
                        <a:pt x="4" y="8"/>
                      </a:lnTo>
                      <a:lnTo>
                        <a:pt x="4" y="7"/>
                      </a:lnTo>
                      <a:lnTo>
                        <a:pt x="3" y="6"/>
                      </a:lnTo>
                      <a:lnTo>
                        <a:pt x="2" y="4"/>
                      </a:lnTo>
                      <a:lnTo>
                        <a:pt x="1" y="3"/>
                      </a:lnTo>
                      <a:lnTo>
                        <a:pt x="1" y="1"/>
                      </a:lnTo>
                      <a:lnTo>
                        <a:pt x="0" y="1"/>
                      </a:lnTo>
                      <a:lnTo>
                        <a:pt x="0" y="0"/>
                      </a:lnTo>
                      <a:close/>
                    </a:path>
                  </a:pathLst>
                </a:custGeom>
                <a:solidFill>
                  <a:srgbClr val="B34D1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126" name="Freeform 570"/>
                <p:cNvSpPr>
                  <a:spLocks/>
                </p:cNvSpPr>
                <p:nvPr/>
              </p:nvSpPr>
              <p:spPr bwMode="auto">
                <a:xfrm>
                  <a:off x="1909" y="2153"/>
                  <a:ext cx="20" cy="12"/>
                </a:xfrm>
                <a:custGeom>
                  <a:avLst/>
                  <a:gdLst>
                    <a:gd name="T0" fmla="*/ 10 w 20"/>
                    <a:gd name="T1" fmla="*/ 12 h 12"/>
                    <a:gd name="T2" fmla="*/ 11 w 20"/>
                    <a:gd name="T3" fmla="*/ 12 h 12"/>
                    <a:gd name="T4" fmla="*/ 12 w 20"/>
                    <a:gd name="T5" fmla="*/ 12 h 12"/>
                    <a:gd name="T6" fmla="*/ 13 w 20"/>
                    <a:gd name="T7" fmla="*/ 11 h 12"/>
                    <a:gd name="T8" fmla="*/ 14 w 20"/>
                    <a:gd name="T9" fmla="*/ 11 h 12"/>
                    <a:gd name="T10" fmla="*/ 15 w 20"/>
                    <a:gd name="T11" fmla="*/ 10 h 12"/>
                    <a:gd name="T12" fmla="*/ 17 w 20"/>
                    <a:gd name="T13" fmla="*/ 10 h 12"/>
                    <a:gd name="T14" fmla="*/ 18 w 20"/>
                    <a:gd name="T15" fmla="*/ 9 h 12"/>
                    <a:gd name="T16" fmla="*/ 19 w 20"/>
                    <a:gd name="T17" fmla="*/ 8 h 12"/>
                    <a:gd name="T18" fmla="*/ 19 w 20"/>
                    <a:gd name="T19" fmla="*/ 7 h 12"/>
                    <a:gd name="T20" fmla="*/ 20 w 20"/>
                    <a:gd name="T21" fmla="*/ 6 h 12"/>
                    <a:gd name="T22" fmla="*/ 19 w 20"/>
                    <a:gd name="T23" fmla="*/ 5 h 12"/>
                    <a:gd name="T24" fmla="*/ 19 w 20"/>
                    <a:gd name="T25" fmla="*/ 4 h 12"/>
                    <a:gd name="T26" fmla="*/ 18 w 20"/>
                    <a:gd name="T27" fmla="*/ 2 h 12"/>
                    <a:gd name="T28" fmla="*/ 17 w 20"/>
                    <a:gd name="T29" fmla="*/ 2 h 12"/>
                    <a:gd name="T30" fmla="*/ 15 w 20"/>
                    <a:gd name="T31" fmla="*/ 1 h 12"/>
                    <a:gd name="T32" fmla="*/ 14 w 20"/>
                    <a:gd name="T33" fmla="*/ 0 h 12"/>
                    <a:gd name="T34" fmla="*/ 13 w 20"/>
                    <a:gd name="T35" fmla="*/ 0 h 12"/>
                    <a:gd name="T36" fmla="*/ 12 w 20"/>
                    <a:gd name="T37" fmla="*/ 0 h 12"/>
                    <a:gd name="T38" fmla="*/ 11 w 20"/>
                    <a:gd name="T39" fmla="*/ 0 h 12"/>
                    <a:gd name="T40" fmla="*/ 10 w 20"/>
                    <a:gd name="T41" fmla="*/ 0 h 12"/>
                    <a:gd name="T42" fmla="*/ 9 w 20"/>
                    <a:gd name="T43" fmla="*/ 0 h 12"/>
                    <a:gd name="T44" fmla="*/ 8 w 20"/>
                    <a:gd name="T45" fmla="*/ 0 h 12"/>
                    <a:gd name="T46" fmla="*/ 7 w 20"/>
                    <a:gd name="T47" fmla="*/ 0 h 12"/>
                    <a:gd name="T48" fmla="*/ 6 w 20"/>
                    <a:gd name="T49" fmla="*/ 0 h 12"/>
                    <a:gd name="T50" fmla="*/ 4 w 20"/>
                    <a:gd name="T51" fmla="*/ 1 h 12"/>
                    <a:gd name="T52" fmla="*/ 3 w 20"/>
                    <a:gd name="T53" fmla="*/ 2 h 12"/>
                    <a:gd name="T54" fmla="*/ 2 w 20"/>
                    <a:gd name="T55" fmla="*/ 2 h 12"/>
                    <a:gd name="T56" fmla="*/ 1 w 20"/>
                    <a:gd name="T57" fmla="*/ 4 h 12"/>
                    <a:gd name="T58" fmla="*/ 0 w 20"/>
                    <a:gd name="T59" fmla="*/ 5 h 12"/>
                    <a:gd name="T60" fmla="*/ 0 w 20"/>
                    <a:gd name="T61" fmla="*/ 6 h 12"/>
                    <a:gd name="T62" fmla="*/ 0 w 20"/>
                    <a:gd name="T63" fmla="*/ 7 h 12"/>
                    <a:gd name="T64" fmla="*/ 1 w 20"/>
                    <a:gd name="T65" fmla="*/ 8 h 12"/>
                    <a:gd name="T66" fmla="*/ 2 w 20"/>
                    <a:gd name="T67" fmla="*/ 9 h 12"/>
                    <a:gd name="T68" fmla="*/ 3 w 20"/>
                    <a:gd name="T69" fmla="*/ 10 h 12"/>
                    <a:gd name="T70" fmla="*/ 4 w 20"/>
                    <a:gd name="T71" fmla="*/ 10 h 12"/>
                    <a:gd name="T72" fmla="*/ 6 w 20"/>
                    <a:gd name="T73" fmla="*/ 11 h 12"/>
                    <a:gd name="T74" fmla="*/ 7 w 20"/>
                    <a:gd name="T75" fmla="*/ 11 h 12"/>
                    <a:gd name="T76" fmla="*/ 8 w 20"/>
                    <a:gd name="T77" fmla="*/ 12 h 12"/>
                    <a:gd name="T78" fmla="*/ 9 w 20"/>
                    <a:gd name="T79" fmla="*/ 12 h 12"/>
                    <a:gd name="T80" fmla="*/ 10 w 20"/>
                    <a:gd name="T81" fmla="*/ 12 h 12"/>
                    <a:gd name="T82" fmla="*/ 10 w 20"/>
                    <a:gd name="T83" fmla="*/ 12 h 1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20"/>
                    <a:gd name="T127" fmla="*/ 0 h 12"/>
                    <a:gd name="T128" fmla="*/ 20 w 20"/>
                    <a:gd name="T129" fmla="*/ 12 h 1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20" h="12">
                      <a:moveTo>
                        <a:pt x="10" y="12"/>
                      </a:moveTo>
                      <a:lnTo>
                        <a:pt x="11" y="12"/>
                      </a:lnTo>
                      <a:lnTo>
                        <a:pt x="12" y="12"/>
                      </a:lnTo>
                      <a:lnTo>
                        <a:pt x="13" y="11"/>
                      </a:lnTo>
                      <a:lnTo>
                        <a:pt x="14" y="11"/>
                      </a:lnTo>
                      <a:lnTo>
                        <a:pt x="15" y="10"/>
                      </a:lnTo>
                      <a:lnTo>
                        <a:pt x="17" y="10"/>
                      </a:lnTo>
                      <a:lnTo>
                        <a:pt x="18" y="9"/>
                      </a:lnTo>
                      <a:lnTo>
                        <a:pt x="19" y="8"/>
                      </a:lnTo>
                      <a:lnTo>
                        <a:pt x="19" y="7"/>
                      </a:lnTo>
                      <a:lnTo>
                        <a:pt x="20" y="6"/>
                      </a:lnTo>
                      <a:lnTo>
                        <a:pt x="19" y="5"/>
                      </a:lnTo>
                      <a:lnTo>
                        <a:pt x="19" y="4"/>
                      </a:lnTo>
                      <a:lnTo>
                        <a:pt x="18" y="2"/>
                      </a:lnTo>
                      <a:lnTo>
                        <a:pt x="17" y="2"/>
                      </a:lnTo>
                      <a:lnTo>
                        <a:pt x="15" y="1"/>
                      </a:lnTo>
                      <a:lnTo>
                        <a:pt x="14" y="0"/>
                      </a:lnTo>
                      <a:lnTo>
                        <a:pt x="13" y="0"/>
                      </a:lnTo>
                      <a:lnTo>
                        <a:pt x="12" y="0"/>
                      </a:lnTo>
                      <a:lnTo>
                        <a:pt x="11" y="0"/>
                      </a:lnTo>
                      <a:lnTo>
                        <a:pt x="10" y="0"/>
                      </a:lnTo>
                      <a:lnTo>
                        <a:pt x="9" y="0"/>
                      </a:lnTo>
                      <a:lnTo>
                        <a:pt x="8" y="0"/>
                      </a:lnTo>
                      <a:lnTo>
                        <a:pt x="7" y="0"/>
                      </a:lnTo>
                      <a:lnTo>
                        <a:pt x="6" y="0"/>
                      </a:lnTo>
                      <a:lnTo>
                        <a:pt x="4" y="1"/>
                      </a:lnTo>
                      <a:lnTo>
                        <a:pt x="3" y="2"/>
                      </a:lnTo>
                      <a:lnTo>
                        <a:pt x="2" y="2"/>
                      </a:lnTo>
                      <a:lnTo>
                        <a:pt x="1" y="4"/>
                      </a:lnTo>
                      <a:lnTo>
                        <a:pt x="0" y="5"/>
                      </a:lnTo>
                      <a:lnTo>
                        <a:pt x="0" y="6"/>
                      </a:lnTo>
                      <a:lnTo>
                        <a:pt x="0" y="7"/>
                      </a:lnTo>
                      <a:lnTo>
                        <a:pt x="1" y="8"/>
                      </a:lnTo>
                      <a:lnTo>
                        <a:pt x="2" y="9"/>
                      </a:lnTo>
                      <a:lnTo>
                        <a:pt x="3" y="10"/>
                      </a:lnTo>
                      <a:lnTo>
                        <a:pt x="4" y="10"/>
                      </a:lnTo>
                      <a:lnTo>
                        <a:pt x="6" y="11"/>
                      </a:lnTo>
                      <a:lnTo>
                        <a:pt x="7" y="11"/>
                      </a:lnTo>
                      <a:lnTo>
                        <a:pt x="8" y="12"/>
                      </a:lnTo>
                      <a:lnTo>
                        <a:pt x="9" y="12"/>
                      </a:lnTo>
                      <a:lnTo>
                        <a:pt x="10" y="12"/>
                      </a:lnTo>
                      <a:close/>
                    </a:path>
                  </a:pathLst>
                </a:custGeom>
                <a:solidFill>
                  <a:srgbClr val="CC80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127" name="Freeform 571"/>
                <p:cNvSpPr>
                  <a:spLocks/>
                </p:cNvSpPr>
                <p:nvPr/>
              </p:nvSpPr>
              <p:spPr bwMode="auto">
                <a:xfrm>
                  <a:off x="1994" y="2137"/>
                  <a:ext cx="20" cy="11"/>
                </a:xfrm>
                <a:custGeom>
                  <a:avLst/>
                  <a:gdLst>
                    <a:gd name="T0" fmla="*/ 10 w 20"/>
                    <a:gd name="T1" fmla="*/ 11 h 11"/>
                    <a:gd name="T2" fmla="*/ 11 w 20"/>
                    <a:gd name="T3" fmla="*/ 11 h 11"/>
                    <a:gd name="T4" fmla="*/ 12 w 20"/>
                    <a:gd name="T5" fmla="*/ 11 h 11"/>
                    <a:gd name="T6" fmla="*/ 13 w 20"/>
                    <a:gd name="T7" fmla="*/ 11 h 11"/>
                    <a:gd name="T8" fmla="*/ 14 w 20"/>
                    <a:gd name="T9" fmla="*/ 11 h 11"/>
                    <a:gd name="T10" fmla="*/ 16 w 20"/>
                    <a:gd name="T11" fmla="*/ 10 h 11"/>
                    <a:gd name="T12" fmla="*/ 17 w 20"/>
                    <a:gd name="T13" fmla="*/ 9 h 11"/>
                    <a:gd name="T14" fmla="*/ 18 w 20"/>
                    <a:gd name="T15" fmla="*/ 9 h 11"/>
                    <a:gd name="T16" fmla="*/ 19 w 20"/>
                    <a:gd name="T17" fmla="*/ 8 h 11"/>
                    <a:gd name="T18" fmla="*/ 20 w 20"/>
                    <a:gd name="T19" fmla="*/ 6 h 11"/>
                    <a:gd name="T20" fmla="*/ 20 w 20"/>
                    <a:gd name="T21" fmla="*/ 6 h 11"/>
                    <a:gd name="T22" fmla="*/ 20 w 20"/>
                    <a:gd name="T23" fmla="*/ 4 h 11"/>
                    <a:gd name="T24" fmla="*/ 19 w 20"/>
                    <a:gd name="T25" fmla="*/ 3 h 11"/>
                    <a:gd name="T26" fmla="*/ 18 w 20"/>
                    <a:gd name="T27" fmla="*/ 2 h 11"/>
                    <a:gd name="T28" fmla="*/ 17 w 20"/>
                    <a:gd name="T29" fmla="*/ 2 h 11"/>
                    <a:gd name="T30" fmla="*/ 16 w 20"/>
                    <a:gd name="T31" fmla="*/ 0 h 11"/>
                    <a:gd name="T32" fmla="*/ 14 w 20"/>
                    <a:gd name="T33" fmla="*/ 0 h 11"/>
                    <a:gd name="T34" fmla="*/ 13 w 20"/>
                    <a:gd name="T35" fmla="*/ 0 h 11"/>
                    <a:gd name="T36" fmla="*/ 12 w 20"/>
                    <a:gd name="T37" fmla="*/ 0 h 11"/>
                    <a:gd name="T38" fmla="*/ 11 w 20"/>
                    <a:gd name="T39" fmla="*/ 0 h 11"/>
                    <a:gd name="T40" fmla="*/ 10 w 20"/>
                    <a:gd name="T41" fmla="*/ 0 h 11"/>
                    <a:gd name="T42" fmla="*/ 9 w 20"/>
                    <a:gd name="T43" fmla="*/ 0 h 11"/>
                    <a:gd name="T44" fmla="*/ 8 w 20"/>
                    <a:gd name="T45" fmla="*/ 0 h 11"/>
                    <a:gd name="T46" fmla="*/ 7 w 20"/>
                    <a:gd name="T47" fmla="*/ 0 h 11"/>
                    <a:gd name="T48" fmla="*/ 6 w 20"/>
                    <a:gd name="T49" fmla="*/ 0 h 11"/>
                    <a:gd name="T50" fmla="*/ 4 w 20"/>
                    <a:gd name="T51" fmla="*/ 0 h 11"/>
                    <a:gd name="T52" fmla="*/ 3 w 20"/>
                    <a:gd name="T53" fmla="*/ 2 h 11"/>
                    <a:gd name="T54" fmla="*/ 2 w 20"/>
                    <a:gd name="T55" fmla="*/ 2 h 11"/>
                    <a:gd name="T56" fmla="*/ 1 w 20"/>
                    <a:gd name="T57" fmla="*/ 3 h 11"/>
                    <a:gd name="T58" fmla="*/ 0 w 20"/>
                    <a:gd name="T59" fmla="*/ 4 h 11"/>
                    <a:gd name="T60" fmla="*/ 0 w 20"/>
                    <a:gd name="T61" fmla="*/ 6 h 11"/>
                    <a:gd name="T62" fmla="*/ 0 w 20"/>
                    <a:gd name="T63" fmla="*/ 6 h 11"/>
                    <a:gd name="T64" fmla="*/ 1 w 20"/>
                    <a:gd name="T65" fmla="*/ 8 h 11"/>
                    <a:gd name="T66" fmla="*/ 2 w 20"/>
                    <a:gd name="T67" fmla="*/ 9 h 11"/>
                    <a:gd name="T68" fmla="*/ 3 w 20"/>
                    <a:gd name="T69" fmla="*/ 9 h 11"/>
                    <a:gd name="T70" fmla="*/ 4 w 20"/>
                    <a:gd name="T71" fmla="*/ 10 h 11"/>
                    <a:gd name="T72" fmla="*/ 6 w 20"/>
                    <a:gd name="T73" fmla="*/ 11 h 11"/>
                    <a:gd name="T74" fmla="*/ 7 w 20"/>
                    <a:gd name="T75" fmla="*/ 11 h 11"/>
                    <a:gd name="T76" fmla="*/ 8 w 20"/>
                    <a:gd name="T77" fmla="*/ 11 h 11"/>
                    <a:gd name="T78" fmla="*/ 9 w 20"/>
                    <a:gd name="T79" fmla="*/ 11 h 11"/>
                    <a:gd name="T80" fmla="*/ 10 w 20"/>
                    <a:gd name="T81" fmla="*/ 11 h 11"/>
                    <a:gd name="T82" fmla="*/ 10 w 20"/>
                    <a:gd name="T83" fmla="*/ 11 h 1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20"/>
                    <a:gd name="T127" fmla="*/ 0 h 11"/>
                    <a:gd name="T128" fmla="*/ 20 w 20"/>
                    <a:gd name="T129" fmla="*/ 11 h 1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20" h="11">
                      <a:moveTo>
                        <a:pt x="10" y="11"/>
                      </a:moveTo>
                      <a:lnTo>
                        <a:pt x="11" y="11"/>
                      </a:lnTo>
                      <a:lnTo>
                        <a:pt x="12" y="11"/>
                      </a:lnTo>
                      <a:lnTo>
                        <a:pt x="13" y="11"/>
                      </a:lnTo>
                      <a:lnTo>
                        <a:pt x="14" y="11"/>
                      </a:lnTo>
                      <a:lnTo>
                        <a:pt x="16" y="10"/>
                      </a:lnTo>
                      <a:lnTo>
                        <a:pt x="17" y="9"/>
                      </a:lnTo>
                      <a:lnTo>
                        <a:pt x="18" y="9"/>
                      </a:lnTo>
                      <a:lnTo>
                        <a:pt x="19" y="8"/>
                      </a:lnTo>
                      <a:lnTo>
                        <a:pt x="20" y="6"/>
                      </a:lnTo>
                      <a:lnTo>
                        <a:pt x="20" y="4"/>
                      </a:lnTo>
                      <a:lnTo>
                        <a:pt x="19" y="3"/>
                      </a:lnTo>
                      <a:lnTo>
                        <a:pt x="18" y="2"/>
                      </a:lnTo>
                      <a:lnTo>
                        <a:pt x="17" y="2"/>
                      </a:lnTo>
                      <a:lnTo>
                        <a:pt x="16" y="0"/>
                      </a:lnTo>
                      <a:lnTo>
                        <a:pt x="14" y="0"/>
                      </a:lnTo>
                      <a:lnTo>
                        <a:pt x="13" y="0"/>
                      </a:lnTo>
                      <a:lnTo>
                        <a:pt x="12" y="0"/>
                      </a:lnTo>
                      <a:lnTo>
                        <a:pt x="11" y="0"/>
                      </a:lnTo>
                      <a:lnTo>
                        <a:pt x="10" y="0"/>
                      </a:lnTo>
                      <a:lnTo>
                        <a:pt x="9" y="0"/>
                      </a:lnTo>
                      <a:lnTo>
                        <a:pt x="8" y="0"/>
                      </a:lnTo>
                      <a:lnTo>
                        <a:pt x="7" y="0"/>
                      </a:lnTo>
                      <a:lnTo>
                        <a:pt x="6" y="0"/>
                      </a:lnTo>
                      <a:lnTo>
                        <a:pt x="4" y="0"/>
                      </a:lnTo>
                      <a:lnTo>
                        <a:pt x="3" y="2"/>
                      </a:lnTo>
                      <a:lnTo>
                        <a:pt x="2" y="2"/>
                      </a:lnTo>
                      <a:lnTo>
                        <a:pt x="1" y="3"/>
                      </a:lnTo>
                      <a:lnTo>
                        <a:pt x="0" y="4"/>
                      </a:lnTo>
                      <a:lnTo>
                        <a:pt x="0" y="6"/>
                      </a:lnTo>
                      <a:lnTo>
                        <a:pt x="1" y="8"/>
                      </a:lnTo>
                      <a:lnTo>
                        <a:pt x="2" y="9"/>
                      </a:lnTo>
                      <a:lnTo>
                        <a:pt x="3" y="9"/>
                      </a:lnTo>
                      <a:lnTo>
                        <a:pt x="4" y="10"/>
                      </a:lnTo>
                      <a:lnTo>
                        <a:pt x="6" y="11"/>
                      </a:lnTo>
                      <a:lnTo>
                        <a:pt x="7" y="11"/>
                      </a:lnTo>
                      <a:lnTo>
                        <a:pt x="8" y="11"/>
                      </a:lnTo>
                      <a:lnTo>
                        <a:pt x="9" y="11"/>
                      </a:lnTo>
                      <a:lnTo>
                        <a:pt x="10" y="11"/>
                      </a:lnTo>
                      <a:close/>
                    </a:path>
                  </a:pathLst>
                </a:custGeom>
                <a:solidFill>
                  <a:srgbClr val="CC80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128" name="Freeform 572"/>
                <p:cNvSpPr>
                  <a:spLocks/>
                </p:cNvSpPr>
                <p:nvPr/>
              </p:nvSpPr>
              <p:spPr bwMode="auto">
                <a:xfrm>
                  <a:off x="1850" y="2225"/>
                  <a:ext cx="35" cy="16"/>
                </a:xfrm>
                <a:custGeom>
                  <a:avLst/>
                  <a:gdLst>
                    <a:gd name="T0" fmla="*/ 17 w 35"/>
                    <a:gd name="T1" fmla="*/ 16 h 16"/>
                    <a:gd name="T2" fmla="*/ 19 w 35"/>
                    <a:gd name="T3" fmla="*/ 16 h 16"/>
                    <a:gd name="T4" fmla="*/ 21 w 35"/>
                    <a:gd name="T5" fmla="*/ 16 h 16"/>
                    <a:gd name="T6" fmla="*/ 22 w 35"/>
                    <a:gd name="T7" fmla="*/ 16 h 16"/>
                    <a:gd name="T8" fmla="*/ 24 w 35"/>
                    <a:gd name="T9" fmla="*/ 16 h 16"/>
                    <a:gd name="T10" fmla="*/ 25 w 35"/>
                    <a:gd name="T11" fmla="*/ 15 h 16"/>
                    <a:gd name="T12" fmla="*/ 27 w 35"/>
                    <a:gd name="T13" fmla="*/ 15 h 16"/>
                    <a:gd name="T14" fmla="*/ 28 w 35"/>
                    <a:gd name="T15" fmla="*/ 14 h 16"/>
                    <a:gd name="T16" fmla="*/ 30 w 35"/>
                    <a:gd name="T17" fmla="*/ 14 h 16"/>
                    <a:gd name="T18" fmla="*/ 31 w 35"/>
                    <a:gd name="T19" fmla="*/ 13 h 16"/>
                    <a:gd name="T20" fmla="*/ 32 w 35"/>
                    <a:gd name="T21" fmla="*/ 13 h 16"/>
                    <a:gd name="T22" fmla="*/ 33 w 35"/>
                    <a:gd name="T23" fmla="*/ 12 h 16"/>
                    <a:gd name="T24" fmla="*/ 34 w 35"/>
                    <a:gd name="T25" fmla="*/ 11 h 16"/>
                    <a:gd name="T26" fmla="*/ 35 w 35"/>
                    <a:gd name="T27" fmla="*/ 10 h 16"/>
                    <a:gd name="T28" fmla="*/ 35 w 35"/>
                    <a:gd name="T29" fmla="*/ 8 h 16"/>
                    <a:gd name="T30" fmla="*/ 35 w 35"/>
                    <a:gd name="T31" fmla="*/ 6 h 16"/>
                    <a:gd name="T32" fmla="*/ 34 w 35"/>
                    <a:gd name="T33" fmla="*/ 5 h 16"/>
                    <a:gd name="T34" fmla="*/ 33 w 35"/>
                    <a:gd name="T35" fmla="*/ 4 h 16"/>
                    <a:gd name="T36" fmla="*/ 32 w 35"/>
                    <a:gd name="T37" fmla="*/ 4 h 16"/>
                    <a:gd name="T38" fmla="*/ 31 w 35"/>
                    <a:gd name="T39" fmla="*/ 3 h 16"/>
                    <a:gd name="T40" fmla="*/ 30 w 35"/>
                    <a:gd name="T41" fmla="*/ 2 h 16"/>
                    <a:gd name="T42" fmla="*/ 28 w 35"/>
                    <a:gd name="T43" fmla="*/ 2 h 16"/>
                    <a:gd name="T44" fmla="*/ 27 w 35"/>
                    <a:gd name="T45" fmla="*/ 1 h 16"/>
                    <a:gd name="T46" fmla="*/ 25 w 35"/>
                    <a:gd name="T47" fmla="*/ 1 h 16"/>
                    <a:gd name="T48" fmla="*/ 24 w 35"/>
                    <a:gd name="T49" fmla="*/ 1 h 16"/>
                    <a:gd name="T50" fmla="*/ 22 w 35"/>
                    <a:gd name="T51" fmla="*/ 0 h 16"/>
                    <a:gd name="T52" fmla="*/ 21 w 35"/>
                    <a:gd name="T53" fmla="*/ 0 h 16"/>
                    <a:gd name="T54" fmla="*/ 19 w 35"/>
                    <a:gd name="T55" fmla="*/ 0 h 16"/>
                    <a:gd name="T56" fmla="*/ 17 w 35"/>
                    <a:gd name="T57" fmla="*/ 0 h 16"/>
                    <a:gd name="T58" fmla="*/ 16 w 35"/>
                    <a:gd name="T59" fmla="*/ 0 h 16"/>
                    <a:gd name="T60" fmla="*/ 15 w 35"/>
                    <a:gd name="T61" fmla="*/ 0 h 16"/>
                    <a:gd name="T62" fmla="*/ 15 w 35"/>
                    <a:gd name="T63" fmla="*/ 0 h 16"/>
                    <a:gd name="T64" fmla="*/ 13 w 35"/>
                    <a:gd name="T65" fmla="*/ 0 h 16"/>
                    <a:gd name="T66" fmla="*/ 12 w 35"/>
                    <a:gd name="T67" fmla="*/ 0 h 16"/>
                    <a:gd name="T68" fmla="*/ 10 w 35"/>
                    <a:gd name="T69" fmla="*/ 1 h 16"/>
                    <a:gd name="T70" fmla="*/ 9 w 35"/>
                    <a:gd name="T71" fmla="*/ 1 h 16"/>
                    <a:gd name="T72" fmla="*/ 7 w 35"/>
                    <a:gd name="T73" fmla="*/ 1 h 16"/>
                    <a:gd name="T74" fmla="*/ 6 w 35"/>
                    <a:gd name="T75" fmla="*/ 2 h 16"/>
                    <a:gd name="T76" fmla="*/ 5 w 35"/>
                    <a:gd name="T77" fmla="*/ 2 h 16"/>
                    <a:gd name="T78" fmla="*/ 4 w 35"/>
                    <a:gd name="T79" fmla="*/ 3 h 16"/>
                    <a:gd name="T80" fmla="*/ 2 w 35"/>
                    <a:gd name="T81" fmla="*/ 4 h 16"/>
                    <a:gd name="T82" fmla="*/ 1 w 35"/>
                    <a:gd name="T83" fmla="*/ 4 h 16"/>
                    <a:gd name="T84" fmla="*/ 1 w 35"/>
                    <a:gd name="T85" fmla="*/ 5 h 16"/>
                    <a:gd name="T86" fmla="*/ 0 w 35"/>
                    <a:gd name="T87" fmla="*/ 6 h 16"/>
                    <a:gd name="T88" fmla="*/ 0 w 35"/>
                    <a:gd name="T89" fmla="*/ 8 h 16"/>
                    <a:gd name="T90" fmla="*/ 0 w 35"/>
                    <a:gd name="T91" fmla="*/ 10 h 16"/>
                    <a:gd name="T92" fmla="*/ 1 w 35"/>
                    <a:gd name="T93" fmla="*/ 11 h 16"/>
                    <a:gd name="T94" fmla="*/ 1 w 35"/>
                    <a:gd name="T95" fmla="*/ 12 h 16"/>
                    <a:gd name="T96" fmla="*/ 2 w 35"/>
                    <a:gd name="T97" fmla="*/ 13 h 16"/>
                    <a:gd name="T98" fmla="*/ 4 w 35"/>
                    <a:gd name="T99" fmla="*/ 13 h 16"/>
                    <a:gd name="T100" fmla="*/ 5 w 35"/>
                    <a:gd name="T101" fmla="*/ 14 h 16"/>
                    <a:gd name="T102" fmla="*/ 6 w 35"/>
                    <a:gd name="T103" fmla="*/ 14 h 16"/>
                    <a:gd name="T104" fmla="*/ 7 w 35"/>
                    <a:gd name="T105" fmla="*/ 15 h 16"/>
                    <a:gd name="T106" fmla="*/ 9 w 35"/>
                    <a:gd name="T107" fmla="*/ 15 h 16"/>
                    <a:gd name="T108" fmla="*/ 10 w 35"/>
                    <a:gd name="T109" fmla="*/ 16 h 16"/>
                    <a:gd name="T110" fmla="*/ 12 w 35"/>
                    <a:gd name="T111" fmla="*/ 16 h 16"/>
                    <a:gd name="T112" fmla="*/ 13 w 35"/>
                    <a:gd name="T113" fmla="*/ 16 h 16"/>
                    <a:gd name="T114" fmla="*/ 15 w 35"/>
                    <a:gd name="T115" fmla="*/ 16 h 16"/>
                    <a:gd name="T116" fmla="*/ 15 w 35"/>
                    <a:gd name="T117" fmla="*/ 16 h 16"/>
                    <a:gd name="T118" fmla="*/ 16 w 35"/>
                    <a:gd name="T119" fmla="*/ 16 h 16"/>
                    <a:gd name="T120" fmla="*/ 17 w 35"/>
                    <a:gd name="T121" fmla="*/ 16 h 16"/>
                    <a:gd name="T122" fmla="*/ 17 w 35"/>
                    <a:gd name="T123" fmla="*/ 16 h 1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35"/>
                    <a:gd name="T187" fmla="*/ 0 h 16"/>
                    <a:gd name="T188" fmla="*/ 35 w 35"/>
                    <a:gd name="T189" fmla="*/ 16 h 1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35" h="16">
                      <a:moveTo>
                        <a:pt x="17" y="16"/>
                      </a:moveTo>
                      <a:lnTo>
                        <a:pt x="19" y="16"/>
                      </a:lnTo>
                      <a:lnTo>
                        <a:pt x="21" y="16"/>
                      </a:lnTo>
                      <a:lnTo>
                        <a:pt x="22" y="16"/>
                      </a:lnTo>
                      <a:lnTo>
                        <a:pt x="24" y="16"/>
                      </a:lnTo>
                      <a:lnTo>
                        <a:pt x="25" y="15"/>
                      </a:lnTo>
                      <a:lnTo>
                        <a:pt x="27" y="15"/>
                      </a:lnTo>
                      <a:lnTo>
                        <a:pt x="28" y="14"/>
                      </a:lnTo>
                      <a:lnTo>
                        <a:pt x="30" y="14"/>
                      </a:lnTo>
                      <a:lnTo>
                        <a:pt x="31" y="13"/>
                      </a:lnTo>
                      <a:lnTo>
                        <a:pt x="32" y="13"/>
                      </a:lnTo>
                      <a:lnTo>
                        <a:pt x="33" y="12"/>
                      </a:lnTo>
                      <a:lnTo>
                        <a:pt x="34" y="11"/>
                      </a:lnTo>
                      <a:lnTo>
                        <a:pt x="35" y="10"/>
                      </a:lnTo>
                      <a:lnTo>
                        <a:pt x="35" y="8"/>
                      </a:lnTo>
                      <a:lnTo>
                        <a:pt x="35" y="6"/>
                      </a:lnTo>
                      <a:lnTo>
                        <a:pt x="34" y="5"/>
                      </a:lnTo>
                      <a:lnTo>
                        <a:pt x="33" y="4"/>
                      </a:lnTo>
                      <a:lnTo>
                        <a:pt x="32" y="4"/>
                      </a:lnTo>
                      <a:lnTo>
                        <a:pt x="31" y="3"/>
                      </a:lnTo>
                      <a:lnTo>
                        <a:pt x="30" y="2"/>
                      </a:lnTo>
                      <a:lnTo>
                        <a:pt x="28" y="2"/>
                      </a:lnTo>
                      <a:lnTo>
                        <a:pt x="27" y="1"/>
                      </a:lnTo>
                      <a:lnTo>
                        <a:pt x="25" y="1"/>
                      </a:lnTo>
                      <a:lnTo>
                        <a:pt x="24" y="1"/>
                      </a:lnTo>
                      <a:lnTo>
                        <a:pt x="22" y="0"/>
                      </a:lnTo>
                      <a:lnTo>
                        <a:pt x="21" y="0"/>
                      </a:lnTo>
                      <a:lnTo>
                        <a:pt x="19" y="0"/>
                      </a:lnTo>
                      <a:lnTo>
                        <a:pt x="17" y="0"/>
                      </a:lnTo>
                      <a:lnTo>
                        <a:pt x="16" y="0"/>
                      </a:lnTo>
                      <a:lnTo>
                        <a:pt x="15" y="0"/>
                      </a:lnTo>
                      <a:lnTo>
                        <a:pt x="13" y="0"/>
                      </a:lnTo>
                      <a:lnTo>
                        <a:pt x="12" y="0"/>
                      </a:lnTo>
                      <a:lnTo>
                        <a:pt x="10" y="1"/>
                      </a:lnTo>
                      <a:lnTo>
                        <a:pt x="9" y="1"/>
                      </a:lnTo>
                      <a:lnTo>
                        <a:pt x="7" y="1"/>
                      </a:lnTo>
                      <a:lnTo>
                        <a:pt x="6" y="2"/>
                      </a:lnTo>
                      <a:lnTo>
                        <a:pt x="5" y="2"/>
                      </a:lnTo>
                      <a:lnTo>
                        <a:pt x="4" y="3"/>
                      </a:lnTo>
                      <a:lnTo>
                        <a:pt x="2" y="4"/>
                      </a:lnTo>
                      <a:lnTo>
                        <a:pt x="1" y="4"/>
                      </a:lnTo>
                      <a:lnTo>
                        <a:pt x="1" y="5"/>
                      </a:lnTo>
                      <a:lnTo>
                        <a:pt x="0" y="6"/>
                      </a:lnTo>
                      <a:lnTo>
                        <a:pt x="0" y="8"/>
                      </a:lnTo>
                      <a:lnTo>
                        <a:pt x="0" y="10"/>
                      </a:lnTo>
                      <a:lnTo>
                        <a:pt x="1" y="11"/>
                      </a:lnTo>
                      <a:lnTo>
                        <a:pt x="1" y="12"/>
                      </a:lnTo>
                      <a:lnTo>
                        <a:pt x="2" y="13"/>
                      </a:lnTo>
                      <a:lnTo>
                        <a:pt x="4" y="13"/>
                      </a:lnTo>
                      <a:lnTo>
                        <a:pt x="5" y="14"/>
                      </a:lnTo>
                      <a:lnTo>
                        <a:pt x="6" y="14"/>
                      </a:lnTo>
                      <a:lnTo>
                        <a:pt x="7" y="15"/>
                      </a:lnTo>
                      <a:lnTo>
                        <a:pt x="9" y="15"/>
                      </a:lnTo>
                      <a:lnTo>
                        <a:pt x="10" y="16"/>
                      </a:lnTo>
                      <a:lnTo>
                        <a:pt x="12" y="16"/>
                      </a:lnTo>
                      <a:lnTo>
                        <a:pt x="13" y="16"/>
                      </a:lnTo>
                      <a:lnTo>
                        <a:pt x="15" y="16"/>
                      </a:lnTo>
                      <a:lnTo>
                        <a:pt x="16" y="16"/>
                      </a:lnTo>
                      <a:lnTo>
                        <a:pt x="17" y="16"/>
                      </a:lnTo>
                      <a:close/>
                    </a:path>
                  </a:pathLst>
                </a:custGeom>
                <a:solidFill>
                  <a:srgbClr val="CC80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129" name="Freeform 573"/>
                <p:cNvSpPr>
                  <a:spLocks/>
                </p:cNvSpPr>
                <p:nvPr/>
              </p:nvSpPr>
              <p:spPr bwMode="auto">
                <a:xfrm>
                  <a:off x="1879" y="2272"/>
                  <a:ext cx="22" cy="11"/>
                </a:xfrm>
                <a:custGeom>
                  <a:avLst/>
                  <a:gdLst>
                    <a:gd name="T0" fmla="*/ 11 w 22"/>
                    <a:gd name="T1" fmla="*/ 11 h 11"/>
                    <a:gd name="T2" fmla="*/ 12 w 22"/>
                    <a:gd name="T3" fmla="*/ 10 h 11"/>
                    <a:gd name="T4" fmla="*/ 13 w 22"/>
                    <a:gd name="T5" fmla="*/ 10 h 11"/>
                    <a:gd name="T6" fmla="*/ 14 w 22"/>
                    <a:gd name="T7" fmla="*/ 10 h 11"/>
                    <a:gd name="T8" fmla="*/ 15 w 22"/>
                    <a:gd name="T9" fmla="*/ 10 h 11"/>
                    <a:gd name="T10" fmla="*/ 16 w 22"/>
                    <a:gd name="T11" fmla="*/ 10 h 11"/>
                    <a:gd name="T12" fmla="*/ 17 w 22"/>
                    <a:gd name="T13" fmla="*/ 10 h 11"/>
                    <a:gd name="T14" fmla="*/ 18 w 22"/>
                    <a:gd name="T15" fmla="*/ 9 h 11"/>
                    <a:gd name="T16" fmla="*/ 19 w 22"/>
                    <a:gd name="T17" fmla="*/ 9 h 11"/>
                    <a:gd name="T18" fmla="*/ 20 w 22"/>
                    <a:gd name="T19" fmla="*/ 8 h 11"/>
                    <a:gd name="T20" fmla="*/ 21 w 22"/>
                    <a:gd name="T21" fmla="*/ 8 h 11"/>
                    <a:gd name="T22" fmla="*/ 22 w 22"/>
                    <a:gd name="T23" fmla="*/ 6 h 11"/>
                    <a:gd name="T24" fmla="*/ 22 w 22"/>
                    <a:gd name="T25" fmla="*/ 5 h 11"/>
                    <a:gd name="T26" fmla="*/ 22 w 22"/>
                    <a:gd name="T27" fmla="*/ 4 h 11"/>
                    <a:gd name="T28" fmla="*/ 21 w 22"/>
                    <a:gd name="T29" fmla="*/ 3 h 11"/>
                    <a:gd name="T30" fmla="*/ 20 w 22"/>
                    <a:gd name="T31" fmla="*/ 2 h 11"/>
                    <a:gd name="T32" fmla="*/ 19 w 22"/>
                    <a:gd name="T33" fmla="*/ 2 h 11"/>
                    <a:gd name="T34" fmla="*/ 18 w 22"/>
                    <a:gd name="T35" fmla="*/ 1 h 11"/>
                    <a:gd name="T36" fmla="*/ 17 w 22"/>
                    <a:gd name="T37" fmla="*/ 1 h 11"/>
                    <a:gd name="T38" fmla="*/ 16 w 22"/>
                    <a:gd name="T39" fmla="*/ 1 h 11"/>
                    <a:gd name="T40" fmla="*/ 15 w 22"/>
                    <a:gd name="T41" fmla="*/ 1 h 11"/>
                    <a:gd name="T42" fmla="*/ 14 w 22"/>
                    <a:gd name="T43" fmla="*/ 0 h 11"/>
                    <a:gd name="T44" fmla="*/ 13 w 22"/>
                    <a:gd name="T45" fmla="*/ 0 h 11"/>
                    <a:gd name="T46" fmla="*/ 12 w 22"/>
                    <a:gd name="T47" fmla="*/ 0 h 11"/>
                    <a:gd name="T48" fmla="*/ 11 w 22"/>
                    <a:gd name="T49" fmla="*/ 0 h 11"/>
                    <a:gd name="T50" fmla="*/ 10 w 22"/>
                    <a:gd name="T51" fmla="*/ 0 h 11"/>
                    <a:gd name="T52" fmla="*/ 9 w 22"/>
                    <a:gd name="T53" fmla="*/ 0 h 11"/>
                    <a:gd name="T54" fmla="*/ 7 w 22"/>
                    <a:gd name="T55" fmla="*/ 0 h 11"/>
                    <a:gd name="T56" fmla="*/ 7 w 22"/>
                    <a:gd name="T57" fmla="*/ 1 h 11"/>
                    <a:gd name="T58" fmla="*/ 5 w 22"/>
                    <a:gd name="T59" fmla="*/ 1 h 11"/>
                    <a:gd name="T60" fmla="*/ 3 w 22"/>
                    <a:gd name="T61" fmla="*/ 2 h 11"/>
                    <a:gd name="T62" fmla="*/ 2 w 22"/>
                    <a:gd name="T63" fmla="*/ 2 h 11"/>
                    <a:gd name="T64" fmla="*/ 1 w 22"/>
                    <a:gd name="T65" fmla="*/ 3 h 11"/>
                    <a:gd name="T66" fmla="*/ 0 w 22"/>
                    <a:gd name="T67" fmla="*/ 4 h 11"/>
                    <a:gd name="T68" fmla="*/ 0 w 22"/>
                    <a:gd name="T69" fmla="*/ 5 h 11"/>
                    <a:gd name="T70" fmla="*/ 0 w 22"/>
                    <a:gd name="T71" fmla="*/ 6 h 11"/>
                    <a:gd name="T72" fmla="*/ 1 w 22"/>
                    <a:gd name="T73" fmla="*/ 8 h 11"/>
                    <a:gd name="T74" fmla="*/ 2 w 22"/>
                    <a:gd name="T75" fmla="*/ 8 h 11"/>
                    <a:gd name="T76" fmla="*/ 3 w 22"/>
                    <a:gd name="T77" fmla="*/ 9 h 11"/>
                    <a:gd name="T78" fmla="*/ 5 w 22"/>
                    <a:gd name="T79" fmla="*/ 10 h 11"/>
                    <a:gd name="T80" fmla="*/ 7 w 22"/>
                    <a:gd name="T81" fmla="*/ 10 h 11"/>
                    <a:gd name="T82" fmla="*/ 7 w 22"/>
                    <a:gd name="T83" fmla="*/ 10 h 11"/>
                    <a:gd name="T84" fmla="*/ 9 w 22"/>
                    <a:gd name="T85" fmla="*/ 10 h 11"/>
                    <a:gd name="T86" fmla="*/ 10 w 22"/>
                    <a:gd name="T87" fmla="*/ 10 h 11"/>
                    <a:gd name="T88" fmla="*/ 11 w 22"/>
                    <a:gd name="T89" fmla="*/ 11 h 11"/>
                    <a:gd name="T90" fmla="*/ 11 w 22"/>
                    <a:gd name="T91" fmla="*/ 11 h 11"/>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2"/>
                    <a:gd name="T139" fmla="*/ 0 h 11"/>
                    <a:gd name="T140" fmla="*/ 22 w 22"/>
                    <a:gd name="T141" fmla="*/ 11 h 11"/>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2" h="11">
                      <a:moveTo>
                        <a:pt x="11" y="11"/>
                      </a:moveTo>
                      <a:lnTo>
                        <a:pt x="12" y="10"/>
                      </a:lnTo>
                      <a:lnTo>
                        <a:pt x="13" y="10"/>
                      </a:lnTo>
                      <a:lnTo>
                        <a:pt x="14" y="10"/>
                      </a:lnTo>
                      <a:lnTo>
                        <a:pt x="15" y="10"/>
                      </a:lnTo>
                      <a:lnTo>
                        <a:pt x="16" y="10"/>
                      </a:lnTo>
                      <a:lnTo>
                        <a:pt x="17" y="10"/>
                      </a:lnTo>
                      <a:lnTo>
                        <a:pt x="18" y="9"/>
                      </a:lnTo>
                      <a:lnTo>
                        <a:pt x="19" y="9"/>
                      </a:lnTo>
                      <a:lnTo>
                        <a:pt x="20" y="8"/>
                      </a:lnTo>
                      <a:lnTo>
                        <a:pt x="21" y="8"/>
                      </a:lnTo>
                      <a:lnTo>
                        <a:pt x="22" y="6"/>
                      </a:lnTo>
                      <a:lnTo>
                        <a:pt x="22" y="5"/>
                      </a:lnTo>
                      <a:lnTo>
                        <a:pt x="22" y="4"/>
                      </a:lnTo>
                      <a:lnTo>
                        <a:pt x="21" y="3"/>
                      </a:lnTo>
                      <a:lnTo>
                        <a:pt x="20" y="2"/>
                      </a:lnTo>
                      <a:lnTo>
                        <a:pt x="19" y="2"/>
                      </a:lnTo>
                      <a:lnTo>
                        <a:pt x="18" y="1"/>
                      </a:lnTo>
                      <a:lnTo>
                        <a:pt x="17" y="1"/>
                      </a:lnTo>
                      <a:lnTo>
                        <a:pt x="16" y="1"/>
                      </a:lnTo>
                      <a:lnTo>
                        <a:pt x="15" y="1"/>
                      </a:lnTo>
                      <a:lnTo>
                        <a:pt x="14" y="0"/>
                      </a:lnTo>
                      <a:lnTo>
                        <a:pt x="13" y="0"/>
                      </a:lnTo>
                      <a:lnTo>
                        <a:pt x="12" y="0"/>
                      </a:lnTo>
                      <a:lnTo>
                        <a:pt x="11" y="0"/>
                      </a:lnTo>
                      <a:lnTo>
                        <a:pt x="10" y="0"/>
                      </a:lnTo>
                      <a:lnTo>
                        <a:pt x="9" y="0"/>
                      </a:lnTo>
                      <a:lnTo>
                        <a:pt x="7" y="0"/>
                      </a:lnTo>
                      <a:lnTo>
                        <a:pt x="7" y="1"/>
                      </a:lnTo>
                      <a:lnTo>
                        <a:pt x="5" y="1"/>
                      </a:lnTo>
                      <a:lnTo>
                        <a:pt x="3" y="2"/>
                      </a:lnTo>
                      <a:lnTo>
                        <a:pt x="2" y="2"/>
                      </a:lnTo>
                      <a:lnTo>
                        <a:pt x="1" y="3"/>
                      </a:lnTo>
                      <a:lnTo>
                        <a:pt x="0" y="4"/>
                      </a:lnTo>
                      <a:lnTo>
                        <a:pt x="0" y="5"/>
                      </a:lnTo>
                      <a:lnTo>
                        <a:pt x="0" y="6"/>
                      </a:lnTo>
                      <a:lnTo>
                        <a:pt x="1" y="8"/>
                      </a:lnTo>
                      <a:lnTo>
                        <a:pt x="2" y="8"/>
                      </a:lnTo>
                      <a:lnTo>
                        <a:pt x="3" y="9"/>
                      </a:lnTo>
                      <a:lnTo>
                        <a:pt x="5" y="10"/>
                      </a:lnTo>
                      <a:lnTo>
                        <a:pt x="7" y="10"/>
                      </a:lnTo>
                      <a:lnTo>
                        <a:pt x="9" y="10"/>
                      </a:lnTo>
                      <a:lnTo>
                        <a:pt x="10" y="10"/>
                      </a:lnTo>
                      <a:lnTo>
                        <a:pt x="11" y="11"/>
                      </a:lnTo>
                      <a:close/>
                    </a:path>
                  </a:pathLst>
                </a:custGeom>
                <a:solidFill>
                  <a:srgbClr val="CC80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130" name="Freeform 574"/>
                <p:cNvSpPr>
                  <a:spLocks/>
                </p:cNvSpPr>
                <p:nvPr/>
              </p:nvSpPr>
              <p:spPr bwMode="auto">
                <a:xfrm>
                  <a:off x="1757" y="2387"/>
                  <a:ext cx="87" cy="58"/>
                </a:xfrm>
                <a:custGeom>
                  <a:avLst/>
                  <a:gdLst>
                    <a:gd name="T0" fmla="*/ 1 w 87"/>
                    <a:gd name="T1" fmla="*/ 25 h 58"/>
                    <a:gd name="T2" fmla="*/ 86 w 87"/>
                    <a:gd name="T3" fmla="*/ 57 h 58"/>
                    <a:gd name="T4" fmla="*/ 85 w 87"/>
                    <a:gd name="T5" fmla="*/ 56 h 58"/>
                    <a:gd name="T6" fmla="*/ 83 w 87"/>
                    <a:gd name="T7" fmla="*/ 54 h 58"/>
                    <a:gd name="T8" fmla="*/ 80 w 87"/>
                    <a:gd name="T9" fmla="*/ 50 h 58"/>
                    <a:gd name="T10" fmla="*/ 77 w 87"/>
                    <a:gd name="T11" fmla="*/ 47 h 58"/>
                    <a:gd name="T12" fmla="*/ 75 w 87"/>
                    <a:gd name="T13" fmla="*/ 45 h 58"/>
                    <a:gd name="T14" fmla="*/ 72 w 87"/>
                    <a:gd name="T15" fmla="*/ 43 h 58"/>
                    <a:gd name="T16" fmla="*/ 70 w 87"/>
                    <a:gd name="T17" fmla="*/ 40 h 58"/>
                    <a:gd name="T18" fmla="*/ 67 w 87"/>
                    <a:gd name="T19" fmla="*/ 38 h 58"/>
                    <a:gd name="T20" fmla="*/ 64 w 87"/>
                    <a:gd name="T21" fmla="*/ 35 h 58"/>
                    <a:gd name="T22" fmla="*/ 60 w 87"/>
                    <a:gd name="T23" fmla="*/ 32 h 58"/>
                    <a:gd name="T24" fmla="*/ 57 w 87"/>
                    <a:gd name="T25" fmla="*/ 31 h 58"/>
                    <a:gd name="T26" fmla="*/ 56 w 87"/>
                    <a:gd name="T27" fmla="*/ 29 h 58"/>
                    <a:gd name="T28" fmla="*/ 54 w 87"/>
                    <a:gd name="T29" fmla="*/ 28 h 58"/>
                    <a:gd name="T30" fmla="*/ 52 w 87"/>
                    <a:gd name="T31" fmla="*/ 26 h 58"/>
                    <a:gd name="T32" fmla="*/ 49 w 87"/>
                    <a:gd name="T33" fmla="*/ 25 h 58"/>
                    <a:gd name="T34" fmla="*/ 47 w 87"/>
                    <a:gd name="T35" fmla="*/ 23 h 58"/>
                    <a:gd name="T36" fmla="*/ 45 w 87"/>
                    <a:gd name="T37" fmla="*/ 22 h 58"/>
                    <a:gd name="T38" fmla="*/ 42 w 87"/>
                    <a:gd name="T39" fmla="*/ 21 h 58"/>
                    <a:gd name="T40" fmla="*/ 40 w 87"/>
                    <a:gd name="T41" fmla="*/ 20 h 58"/>
                    <a:gd name="T42" fmla="*/ 38 w 87"/>
                    <a:gd name="T43" fmla="*/ 19 h 58"/>
                    <a:gd name="T44" fmla="*/ 36 w 87"/>
                    <a:gd name="T45" fmla="*/ 17 h 58"/>
                    <a:gd name="T46" fmla="*/ 34 w 87"/>
                    <a:gd name="T47" fmla="*/ 16 h 58"/>
                    <a:gd name="T48" fmla="*/ 31 w 87"/>
                    <a:gd name="T49" fmla="*/ 14 h 58"/>
                    <a:gd name="T50" fmla="*/ 29 w 87"/>
                    <a:gd name="T51" fmla="*/ 14 h 58"/>
                    <a:gd name="T52" fmla="*/ 27 w 87"/>
                    <a:gd name="T53" fmla="*/ 12 h 58"/>
                    <a:gd name="T54" fmla="*/ 24 w 87"/>
                    <a:gd name="T55" fmla="*/ 11 h 58"/>
                    <a:gd name="T56" fmla="*/ 23 w 87"/>
                    <a:gd name="T57" fmla="*/ 10 h 58"/>
                    <a:gd name="T58" fmla="*/ 20 w 87"/>
                    <a:gd name="T59" fmla="*/ 9 h 58"/>
                    <a:gd name="T60" fmla="*/ 18 w 87"/>
                    <a:gd name="T61" fmla="*/ 8 h 58"/>
                    <a:gd name="T62" fmla="*/ 16 w 87"/>
                    <a:gd name="T63" fmla="*/ 7 h 58"/>
                    <a:gd name="T64" fmla="*/ 13 w 87"/>
                    <a:gd name="T65" fmla="*/ 5 h 58"/>
                    <a:gd name="T66" fmla="*/ 10 w 87"/>
                    <a:gd name="T67" fmla="*/ 4 h 58"/>
                    <a:gd name="T68" fmla="*/ 7 w 87"/>
                    <a:gd name="T69" fmla="*/ 3 h 58"/>
                    <a:gd name="T70" fmla="*/ 4 w 87"/>
                    <a:gd name="T71" fmla="*/ 1 h 58"/>
                    <a:gd name="T72" fmla="*/ 2 w 87"/>
                    <a:gd name="T73" fmla="*/ 1 h 58"/>
                    <a:gd name="T74" fmla="*/ 1 w 87"/>
                    <a:gd name="T75" fmla="*/ 0 h 58"/>
                    <a:gd name="T76" fmla="*/ 0 w 87"/>
                    <a:gd name="T77" fmla="*/ 0 h 58"/>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87"/>
                    <a:gd name="T118" fmla="*/ 0 h 58"/>
                    <a:gd name="T119" fmla="*/ 87 w 87"/>
                    <a:gd name="T120" fmla="*/ 58 h 58"/>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87" h="58">
                      <a:moveTo>
                        <a:pt x="0" y="0"/>
                      </a:moveTo>
                      <a:lnTo>
                        <a:pt x="1" y="25"/>
                      </a:lnTo>
                      <a:lnTo>
                        <a:pt x="87" y="58"/>
                      </a:lnTo>
                      <a:lnTo>
                        <a:pt x="86" y="57"/>
                      </a:lnTo>
                      <a:lnTo>
                        <a:pt x="85" y="56"/>
                      </a:lnTo>
                      <a:lnTo>
                        <a:pt x="84" y="55"/>
                      </a:lnTo>
                      <a:lnTo>
                        <a:pt x="83" y="54"/>
                      </a:lnTo>
                      <a:lnTo>
                        <a:pt x="82" y="52"/>
                      </a:lnTo>
                      <a:lnTo>
                        <a:pt x="80" y="50"/>
                      </a:lnTo>
                      <a:lnTo>
                        <a:pt x="79" y="48"/>
                      </a:lnTo>
                      <a:lnTo>
                        <a:pt x="77" y="47"/>
                      </a:lnTo>
                      <a:lnTo>
                        <a:pt x="76" y="46"/>
                      </a:lnTo>
                      <a:lnTo>
                        <a:pt x="75" y="45"/>
                      </a:lnTo>
                      <a:lnTo>
                        <a:pt x="74" y="44"/>
                      </a:lnTo>
                      <a:lnTo>
                        <a:pt x="72" y="43"/>
                      </a:lnTo>
                      <a:lnTo>
                        <a:pt x="71" y="42"/>
                      </a:lnTo>
                      <a:lnTo>
                        <a:pt x="70" y="40"/>
                      </a:lnTo>
                      <a:lnTo>
                        <a:pt x="69" y="39"/>
                      </a:lnTo>
                      <a:lnTo>
                        <a:pt x="67" y="38"/>
                      </a:lnTo>
                      <a:lnTo>
                        <a:pt x="65" y="36"/>
                      </a:lnTo>
                      <a:lnTo>
                        <a:pt x="64" y="35"/>
                      </a:lnTo>
                      <a:lnTo>
                        <a:pt x="62" y="34"/>
                      </a:lnTo>
                      <a:lnTo>
                        <a:pt x="60" y="32"/>
                      </a:lnTo>
                      <a:lnTo>
                        <a:pt x="58" y="31"/>
                      </a:lnTo>
                      <a:lnTo>
                        <a:pt x="57" y="31"/>
                      </a:lnTo>
                      <a:lnTo>
                        <a:pt x="57" y="30"/>
                      </a:lnTo>
                      <a:lnTo>
                        <a:pt x="56" y="29"/>
                      </a:lnTo>
                      <a:lnTo>
                        <a:pt x="55" y="29"/>
                      </a:lnTo>
                      <a:lnTo>
                        <a:pt x="54" y="28"/>
                      </a:lnTo>
                      <a:lnTo>
                        <a:pt x="53" y="27"/>
                      </a:lnTo>
                      <a:lnTo>
                        <a:pt x="52" y="26"/>
                      </a:lnTo>
                      <a:lnTo>
                        <a:pt x="50" y="26"/>
                      </a:lnTo>
                      <a:lnTo>
                        <a:pt x="49" y="25"/>
                      </a:lnTo>
                      <a:lnTo>
                        <a:pt x="48" y="24"/>
                      </a:lnTo>
                      <a:lnTo>
                        <a:pt x="47" y="23"/>
                      </a:lnTo>
                      <a:lnTo>
                        <a:pt x="46" y="23"/>
                      </a:lnTo>
                      <a:lnTo>
                        <a:pt x="45" y="22"/>
                      </a:lnTo>
                      <a:lnTo>
                        <a:pt x="44" y="22"/>
                      </a:lnTo>
                      <a:lnTo>
                        <a:pt x="42" y="21"/>
                      </a:lnTo>
                      <a:lnTo>
                        <a:pt x="42" y="20"/>
                      </a:lnTo>
                      <a:lnTo>
                        <a:pt x="40" y="20"/>
                      </a:lnTo>
                      <a:lnTo>
                        <a:pt x="39" y="19"/>
                      </a:lnTo>
                      <a:lnTo>
                        <a:pt x="38" y="19"/>
                      </a:lnTo>
                      <a:lnTo>
                        <a:pt x="37" y="18"/>
                      </a:lnTo>
                      <a:lnTo>
                        <a:pt x="36" y="17"/>
                      </a:lnTo>
                      <a:lnTo>
                        <a:pt x="35" y="16"/>
                      </a:lnTo>
                      <a:lnTo>
                        <a:pt x="34" y="16"/>
                      </a:lnTo>
                      <a:lnTo>
                        <a:pt x="32" y="15"/>
                      </a:lnTo>
                      <a:lnTo>
                        <a:pt x="31" y="14"/>
                      </a:lnTo>
                      <a:lnTo>
                        <a:pt x="30" y="14"/>
                      </a:lnTo>
                      <a:lnTo>
                        <a:pt x="29" y="14"/>
                      </a:lnTo>
                      <a:lnTo>
                        <a:pt x="28" y="13"/>
                      </a:lnTo>
                      <a:lnTo>
                        <a:pt x="27" y="12"/>
                      </a:lnTo>
                      <a:lnTo>
                        <a:pt x="26" y="12"/>
                      </a:lnTo>
                      <a:lnTo>
                        <a:pt x="24" y="11"/>
                      </a:lnTo>
                      <a:lnTo>
                        <a:pt x="23" y="11"/>
                      </a:lnTo>
                      <a:lnTo>
                        <a:pt x="23" y="10"/>
                      </a:lnTo>
                      <a:lnTo>
                        <a:pt x="22" y="10"/>
                      </a:lnTo>
                      <a:lnTo>
                        <a:pt x="20" y="9"/>
                      </a:lnTo>
                      <a:lnTo>
                        <a:pt x="19" y="9"/>
                      </a:lnTo>
                      <a:lnTo>
                        <a:pt x="18" y="8"/>
                      </a:lnTo>
                      <a:lnTo>
                        <a:pt x="17" y="8"/>
                      </a:lnTo>
                      <a:lnTo>
                        <a:pt x="16" y="7"/>
                      </a:lnTo>
                      <a:lnTo>
                        <a:pt x="15" y="6"/>
                      </a:lnTo>
                      <a:lnTo>
                        <a:pt x="13" y="5"/>
                      </a:lnTo>
                      <a:lnTo>
                        <a:pt x="12" y="5"/>
                      </a:lnTo>
                      <a:lnTo>
                        <a:pt x="10" y="4"/>
                      </a:lnTo>
                      <a:lnTo>
                        <a:pt x="8" y="3"/>
                      </a:lnTo>
                      <a:lnTo>
                        <a:pt x="7" y="3"/>
                      </a:lnTo>
                      <a:lnTo>
                        <a:pt x="6" y="2"/>
                      </a:lnTo>
                      <a:lnTo>
                        <a:pt x="4" y="1"/>
                      </a:lnTo>
                      <a:lnTo>
                        <a:pt x="3" y="1"/>
                      </a:lnTo>
                      <a:lnTo>
                        <a:pt x="2" y="1"/>
                      </a:lnTo>
                      <a:lnTo>
                        <a:pt x="2" y="0"/>
                      </a:lnTo>
                      <a:lnTo>
                        <a:pt x="1" y="0"/>
                      </a:lnTo>
                      <a:lnTo>
                        <a:pt x="0" y="0"/>
                      </a:lnTo>
                      <a:close/>
                    </a:path>
                  </a:pathLst>
                </a:custGeom>
                <a:solidFill>
                  <a:srgbClr val="BF66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131" name="Freeform 575"/>
                <p:cNvSpPr>
                  <a:spLocks/>
                </p:cNvSpPr>
                <p:nvPr/>
              </p:nvSpPr>
              <p:spPr bwMode="auto">
                <a:xfrm>
                  <a:off x="1900" y="2316"/>
                  <a:ext cx="38" cy="28"/>
                </a:xfrm>
                <a:custGeom>
                  <a:avLst/>
                  <a:gdLst>
                    <a:gd name="T0" fmla="*/ 0 w 38"/>
                    <a:gd name="T1" fmla="*/ 27 h 28"/>
                    <a:gd name="T2" fmla="*/ 1 w 38"/>
                    <a:gd name="T3" fmla="*/ 27 h 28"/>
                    <a:gd name="T4" fmla="*/ 2 w 38"/>
                    <a:gd name="T5" fmla="*/ 27 h 28"/>
                    <a:gd name="T6" fmla="*/ 3 w 38"/>
                    <a:gd name="T7" fmla="*/ 27 h 28"/>
                    <a:gd name="T8" fmla="*/ 4 w 38"/>
                    <a:gd name="T9" fmla="*/ 28 h 28"/>
                    <a:gd name="T10" fmla="*/ 5 w 38"/>
                    <a:gd name="T11" fmla="*/ 27 h 28"/>
                    <a:gd name="T12" fmla="*/ 7 w 38"/>
                    <a:gd name="T13" fmla="*/ 27 h 28"/>
                    <a:gd name="T14" fmla="*/ 8 w 38"/>
                    <a:gd name="T15" fmla="*/ 27 h 28"/>
                    <a:gd name="T16" fmla="*/ 10 w 38"/>
                    <a:gd name="T17" fmla="*/ 27 h 28"/>
                    <a:gd name="T18" fmla="*/ 11 w 38"/>
                    <a:gd name="T19" fmla="*/ 27 h 28"/>
                    <a:gd name="T20" fmla="*/ 13 w 38"/>
                    <a:gd name="T21" fmla="*/ 27 h 28"/>
                    <a:gd name="T22" fmla="*/ 15 w 38"/>
                    <a:gd name="T23" fmla="*/ 26 h 28"/>
                    <a:gd name="T24" fmla="*/ 16 w 38"/>
                    <a:gd name="T25" fmla="*/ 26 h 28"/>
                    <a:gd name="T26" fmla="*/ 18 w 38"/>
                    <a:gd name="T27" fmla="*/ 26 h 28"/>
                    <a:gd name="T28" fmla="*/ 19 w 38"/>
                    <a:gd name="T29" fmla="*/ 26 h 28"/>
                    <a:gd name="T30" fmla="*/ 21 w 38"/>
                    <a:gd name="T31" fmla="*/ 26 h 28"/>
                    <a:gd name="T32" fmla="*/ 23 w 38"/>
                    <a:gd name="T33" fmla="*/ 26 h 28"/>
                    <a:gd name="T34" fmla="*/ 24 w 38"/>
                    <a:gd name="T35" fmla="*/ 25 h 28"/>
                    <a:gd name="T36" fmla="*/ 26 w 38"/>
                    <a:gd name="T37" fmla="*/ 24 h 28"/>
                    <a:gd name="T38" fmla="*/ 27 w 38"/>
                    <a:gd name="T39" fmla="*/ 24 h 28"/>
                    <a:gd name="T40" fmla="*/ 28 w 38"/>
                    <a:gd name="T41" fmla="*/ 24 h 28"/>
                    <a:gd name="T42" fmla="*/ 30 w 38"/>
                    <a:gd name="T43" fmla="*/ 23 h 28"/>
                    <a:gd name="T44" fmla="*/ 31 w 38"/>
                    <a:gd name="T45" fmla="*/ 23 h 28"/>
                    <a:gd name="T46" fmla="*/ 32 w 38"/>
                    <a:gd name="T47" fmla="*/ 22 h 28"/>
                    <a:gd name="T48" fmla="*/ 33 w 38"/>
                    <a:gd name="T49" fmla="*/ 21 h 28"/>
                    <a:gd name="T50" fmla="*/ 34 w 38"/>
                    <a:gd name="T51" fmla="*/ 21 h 28"/>
                    <a:gd name="T52" fmla="*/ 35 w 38"/>
                    <a:gd name="T53" fmla="*/ 20 h 28"/>
                    <a:gd name="T54" fmla="*/ 36 w 38"/>
                    <a:gd name="T55" fmla="*/ 19 h 28"/>
                    <a:gd name="T56" fmla="*/ 36 w 38"/>
                    <a:gd name="T57" fmla="*/ 19 h 28"/>
                    <a:gd name="T58" fmla="*/ 37 w 38"/>
                    <a:gd name="T59" fmla="*/ 17 h 28"/>
                    <a:gd name="T60" fmla="*/ 38 w 38"/>
                    <a:gd name="T61" fmla="*/ 15 h 28"/>
                    <a:gd name="T62" fmla="*/ 37 w 38"/>
                    <a:gd name="T63" fmla="*/ 14 h 28"/>
                    <a:gd name="T64" fmla="*/ 37 w 38"/>
                    <a:gd name="T65" fmla="*/ 12 h 28"/>
                    <a:gd name="T66" fmla="*/ 36 w 38"/>
                    <a:gd name="T67" fmla="*/ 10 h 28"/>
                    <a:gd name="T68" fmla="*/ 34 w 38"/>
                    <a:gd name="T69" fmla="*/ 9 h 28"/>
                    <a:gd name="T70" fmla="*/ 33 w 38"/>
                    <a:gd name="T71" fmla="*/ 8 h 28"/>
                    <a:gd name="T72" fmla="*/ 31 w 38"/>
                    <a:gd name="T73" fmla="*/ 6 h 28"/>
                    <a:gd name="T74" fmla="*/ 30 w 38"/>
                    <a:gd name="T75" fmla="*/ 5 h 28"/>
                    <a:gd name="T76" fmla="*/ 28 w 38"/>
                    <a:gd name="T77" fmla="*/ 4 h 28"/>
                    <a:gd name="T78" fmla="*/ 27 w 38"/>
                    <a:gd name="T79" fmla="*/ 4 h 28"/>
                    <a:gd name="T80" fmla="*/ 26 w 38"/>
                    <a:gd name="T81" fmla="*/ 3 h 28"/>
                    <a:gd name="T82" fmla="*/ 25 w 38"/>
                    <a:gd name="T83" fmla="*/ 3 h 28"/>
                    <a:gd name="T84" fmla="*/ 24 w 38"/>
                    <a:gd name="T85" fmla="*/ 2 h 28"/>
                    <a:gd name="T86" fmla="*/ 22 w 38"/>
                    <a:gd name="T87" fmla="*/ 1 h 28"/>
                    <a:gd name="T88" fmla="*/ 21 w 38"/>
                    <a:gd name="T89" fmla="*/ 1 h 28"/>
                    <a:gd name="T90" fmla="*/ 20 w 38"/>
                    <a:gd name="T91" fmla="*/ 1 h 28"/>
                    <a:gd name="T92" fmla="*/ 19 w 38"/>
                    <a:gd name="T93" fmla="*/ 1 h 28"/>
                    <a:gd name="T94" fmla="*/ 18 w 38"/>
                    <a:gd name="T95" fmla="*/ 0 h 28"/>
                    <a:gd name="T96" fmla="*/ 1 w 38"/>
                    <a:gd name="T97" fmla="*/ 12 h 28"/>
                    <a:gd name="T98" fmla="*/ 0 w 38"/>
                    <a:gd name="T99" fmla="*/ 27 h 28"/>
                    <a:gd name="T100" fmla="*/ 0 w 38"/>
                    <a:gd name="T101" fmla="*/ 27 h 28"/>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38"/>
                    <a:gd name="T154" fmla="*/ 0 h 28"/>
                    <a:gd name="T155" fmla="*/ 38 w 38"/>
                    <a:gd name="T156" fmla="*/ 28 h 28"/>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38" h="28">
                      <a:moveTo>
                        <a:pt x="0" y="27"/>
                      </a:moveTo>
                      <a:lnTo>
                        <a:pt x="1" y="27"/>
                      </a:lnTo>
                      <a:lnTo>
                        <a:pt x="2" y="27"/>
                      </a:lnTo>
                      <a:lnTo>
                        <a:pt x="3" y="27"/>
                      </a:lnTo>
                      <a:lnTo>
                        <a:pt x="4" y="28"/>
                      </a:lnTo>
                      <a:lnTo>
                        <a:pt x="5" y="27"/>
                      </a:lnTo>
                      <a:lnTo>
                        <a:pt x="7" y="27"/>
                      </a:lnTo>
                      <a:lnTo>
                        <a:pt x="8" y="27"/>
                      </a:lnTo>
                      <a:lnTo>
                        <a:pt x="10" y="27"/>
                      </a:lnTo>
                      <a:lnTo>
                        <a:pt x="11" y="27"/>
                      </a:lnTo>
                      <a:lnTo>
                        <a:pt x="13" y="27"/>
                      </a:lnTo>
                      <a:lnTo>
                        <a:pt x="15" y="26"/>
                      </a:lnTo>
                      <a:lnTo>
                        <a:pt x="16" y="26"/>
                      </a:lnTo>
                      <a:lnTo>
                        <a:pt x="18" y="26"/>
                      </a:lnTo>
                      <a:lnTo>
                        <a:pt x="19" y="26"/>
                      </a:lnTo>
                      <a:lnTo>
                        <a:pt x="21" y="26"/>
                      </a:lnTo>
                      <a:lnTo>
                        <a:pt x="23" y="26"/>
                      </a:lnTo>
                      <a:lnTo>
                        <a:pt x="24" y="25"/>
                      </a:lnTo>
                      <a:lnTo>
                        <a:pt x="26" y="24"/>
                      </a:lnTo>
                      <a:lnTo>
                        <a:pt x="27" y="24"/>
                      </a:lnTo>
                      <a:lnTo>
                        <a:pt x="28" y="24"/>
                      </a:lnTo>
                      <a:lnTo>
                        <a:pt x="30" y="23"/>
                      </a:lnTo>
                      <a:lnTo>
                        <a:pt x="31" y="23"/>
                      </a:lnTo>
                      <a:lnTo>
                        <a:pt x="32" y="22"/>
                      </a:lnTo>
                      <a:lnTo>
                        <a:pt x="33" y="21"/>
                      </a:lnTo>
                      <a:lnTo>
                        <a:pt x="34" y="21"/>
                      </a:lnTo>
                      <a:lnTo>
                        <a:pt x="35" y="20"/>
                      </a:lnTo>
                      <a:lnTo>
                        <a:pt x="36" y="19"/>
                      </a:lnTo>
                      <a:lnTo>
                        <a:pt x="37" y="17"/>
                      </a:lnTo>
                      <a:lnTo>
                        <a:pt x="38" y="15"/>
                      </a:lnTo>
                      <a:lnTo>
                        <a:pt x="37" y="14"/>
                      </a:lnTo>
                      <a:lnTo>
                        <a:pt x="37" y="12"/>
                      </a:lnTo>
                      <a:lnTo>
                        <a:pt x="36" y="10"/>
                      </a:lnTo>
                      <a:lnTo>
                        <a:pt x="34" y="9"/>
                      </a:lnTo>
                      <a:lnTo>
                        <a:pt x="33" y="8"/>
                      </a:lnTo>
                      <a:lnTo>
                        <a:pt x="31" y="6"/>
                      </a:lnTo>
                      <a:lnTo>
                        <a:pt x="30" y="5"/>
                      </a:lnTo>
                      <a:lnTo>
                        <a:pt x="28" y="4"/>
                      </a:lnTo>
                      <a:lnTo>
                        <a:pt x="27" y="4"/>
                      </a:lnTo>
                      <a:lnTo>
                        <a:pt x="26" y="3"/>
                      </a:lnTo>
                      <a:lnTo>
                        <a:pt x="25" y="3"/>
                      </a:lnTo>
                      <a:lnTo>
                        <a:pt x="24" y="2"/>
                      </a:lnTo>
                      <a:lnTo>
                        <a:pt x="22" y="1"/>
                      </a:lnTo>
                      <a:lnTo>
                        <a:pt x="21" y="1"/>
                      </a:lnTo>
                      <a:lnTo>
                        <a:pt x="20" y="1"/>
                      </a:lnTo>
                      <a:lnTo>
                        <a:pt x="19" y="1"/>
                      </a:lnTo>
                      <a:lnTo>
                        <a:pt x="18" y="0"/>
                      </a:lnTo>
                      <a:lnTo>
                        <a:pt x="1" y="12"/>
                      </a:lnTo>
                      <a:lnTo>
                        <a:pt x="0" y="27"/>
                      </a:lnTo>
                      <a:close/>
                    </a:path>
                  </a:pathLst>
                </a:custGeom>
                <a:solidFill>
                  <a:srgbClr val="AD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132" name="Freeform 576"/>
                <p:cNvSpPr>
                  <a:spLocks/>
                </p:cNvSpPr>
                <p:nvPr/>
              </p:nvSpPr>
              <p:spPr bwMode="auto">
                <a:xfrm>
                  <a:off x="1928" y="2277"/>
                  <a:ext cx="44" cy="43"/>
                </a:xfrm>
                <a:custGeom>
                  <a:avLst/>
                  <a:gdLst>
                    <a:gd name="T0" fmla="*/ 0 w 44"/>
                    <a:gd name="T1" fmla="*/ 32 h 43"/>
                    <a:gd name="T2" fmla="*/ 0 w 44"/>
                    <a:gd name="T3" fmla="*/ 32 h 43"/>
                    <a:gd name="T4" fmla="*/ 1 w 44"/>
                    <a:gd name="T5" fmla="*/ 32 h 43"/>
                    <a:gd name="T6" fmla="*/ 2 w 44"/>
                    <a:gd name="T7" fmla="*/ 33 h 43"/>
                    <a:gd name="T8" fmla="*/ 3 w 44"/>
                    <a:gd name="T9" fmla="*/ 34 h 43"/>
                    <a:gd name="T10" fmla="*/ 4 w 44"/>
                    <a:gd name="T11" fmla="*/ 34 h 43"/>
                    <a:gd name="T12" fmla="*/ 5 w 44"/>
                    <a:gd name="T13" fmla="*/ 35 h 43"/>
                    <a:gd name="T14" fmla="*/ 6 w 44"/>
                    <a:gd name="T15" fmla="*/ 36 h 43"/>
                    <a:gd name="T16" fmla="*/ 7 w 44"/>
                    <a:gd name="T17" fmla="*/ 36 h 43"/>
                    <a:gd name="T18" fmla="*/ 8 w 44"/>
                    <a:gd name="T19" fmla="*/ 37 h 43"/>
                    <a:gd name="T20" fmla="*/ 9 w 44"/>
                    <a:gd name="T21" fmla="*/ 38 h 43"/>
                    <a:gd name="T22" fmla="*/ 10 w 44"/>
                    <a:gd name="T23" fmla="*/ 38 h 43"/>
                    <a:gd name="T24" fmla="*/ 12 w 44"/>
                    <a:gd name="T25" fmla="*/ 39 h 43"/>
                    <a:gd name="T26" fmla="*/ 13 w 44"/>
                    <a:gd name="T27" fmla="*/ 40 h 43"/>
                    <a:gd name="T28" fmla="*/ 14 w 44"/>
                    <a:gd name="T29" fmla="*/ 40 h 43"/>
                    <a:gd name="T30" fmla="*/ 16 w 44"/>
                    <a:gd name="T31" fmla="*/ 40 h 43"/>
                    <a:gd name="T32" fmla="*/ 17 w 44"/>
                    <a:gd name="T33" fmla="*/ 41 h 43"/>
                    <a:gd name="T34" fmla="*/ 18 w 44"/>
                    <a:gd name="T35" fmla="*/ 42 h 43"/>
                    <a:gd name="T36" fmla="*/ 20 w 44"/>
                    <a:gd name="T37" fmla="*/ 42 h 43"/>
                    <a:gd name="T38" fmla="*/ 21 w 44"/>
                    <a:gd name="T39" fmla="*/ 43 h 43"/>
                    <a:gd name="T40" fmla="*/ 22 w 44"/>
                    <a:gd name="T41" fmla="*/ 43 h 43"/>
                    <a:gd name="T42" fmla="*/ 23 w 44"/>
                    <a:gd name="T43" fmla="*/ 43 h 43"/>
                    <a:gd name="T44" fmla="*/ 24 w 44"/>
                    <a:gd name="T45" fmla="*/ 43 h 43"/>
                    <a:gd name="T46" fmla="*/ 25 w 44"/>
                    <a:gd name="T47" fmla="*/ 43 h 43"/>
                    <a:gd name="T48" fmla="*/ 27 w 44"/>
                    <a:gd name="T49" fmla="*/ 43 h 43"/>
                    <a:gd name="T50" fmla="*/ 28 w 44"/>
                    <a:gd name="T51" fmla="*/ 43 h 43"/>
                    <a:gd name="T52" fmla="*/ 29 w 44"/>
                    <a:gd name="T53" fmla="*/ 43 h 43"/>
                    <a:gd name="T54" fmla="*/ 30 w 44"/>
                    <a:gd name="T55" fmla="*/ 42 h 43"/>
                    <a:gd name="T56" fmla="*/ 31 w 44"/>
                    <a:gd name="T57" fmla="*/ 42 h 43"/>
                    <a:gd name="T58" fmla="*/ 32 w 44"/>
                    <a:gd name="T59" fmla="*/ 40 h 43"/>
                    <a:gd name="T60" fmla="*/ 32 w 44"/>
                    <a:gd name="T61" fmla="*/ 40 h 43"/>
                    <a:gd name="T62" fmla="*/ 33 w 44"/>
                    <a:gd name="T63" fmla="*/ 39 h 43"/>
                    <a:gd name="T64" fmla="*/ 34 w 44"/>
                    <a:gd name="T65" fmla="*/ 38 h 43"/>
                    <a:gd name="T66" fmla="*/ 35 w 44"/>
                    <a:gd name="T67" fmla="*/ 37 h 43"/>
                    <a:gd name="T68" fmla="*/ 36 w 44"/>
                    <a:gd name="T69" fmla="*/ 36 h 43"/>
                    <a:gd name="T70" fmla="*/ 36 w 44"/>
                    <a:gd name="T71" fmla="*/ 34 h 43"/>
                    <a:gd name="T72" fmla="*/ 37 w 44"/>
                    <a:gd name="T73" fmla="*/ 33 h 43"/>
                    <a:gd name="T74" fmla="*/ 38 w 44"/>
                    <a:gd name="T75" fmla="*/ 32 h 43"/>
                    <a:gd name="T76" fmla="*/ 38 w 44"/>
                    <a:gd name="T77" fmla="*/ 30 h 43"/>
                    <a:gd name="T78" fmla="*/ 39 w 44"/>
                    <a:gd name="T79" fmla="*/ 28 h 43"/>
                    <a:gd name="T80" fmla="*/ 40 w 44"/>
                    <a:gd name="T81" fmla="*/ 27 h 43"/>
                    <a:gd name="T82" fmla="*/ 40 w 44"/>
                    <a:gd name="T83" fmla="*/ 26 h 43"/>
                    <a:gd name="T84" fmla="*/ 41 w 44"/>
                    <a:gd name="T85" fmla="*/ 24 h 43"/>
                    <a:gd name="T86" fmla="*/ 41 w 44"/>
                    <a:gd name="T87" fmla="*/ 23 h 43"/>
                    <a:gd name="T88" fmla="*/ 42 w 44"/>
                    <a:gd name="T89" fmla="*/ 21 h 43"/>
                    <a:gd name="T90" fmla="*/ 42 w 44"/>
                    <a:gd name="T91" fmla="*/ 19 h 43"/>
                    <a:gd name="T92" fmla="*/ 42 w 44"/>
                    <a:gd name="T93" fmla="*/ 18 h 43"/>
                    <a:gd name="T94" fmla="*/ 43 w 44"/>
                    <a:gd name="T95" fmla="*/ 16 h 43"/>
                    <a:gd name="T96" fmla="*/ 43 w 44"/>
                    <a:gd name="T97" fmla="*/ 14 h 43"/>
                    <a:gd name="T98" fmla="*/ 43 w 44"/>
                    <a:gd name="T99" fmla="*/ 13 h 43"/>
                    <a:gd name="T100" fmla="*/ 43 w 44"/>
                    <a:gd name="T101" fmla="*/ 12 h 43"/>
                    <a:gd name="T102" fmla="*/ 43 w 44"/>
                    <a:gd name="T103" fmla="*/ 10 h 43"/>
                    <a:gd name="T104" fmla="*/ 44 w 44"/>
                    <a:gd name="T105" fmla="*/ 9 h 43"/>
                    <a:gd name="T106" fmla="*/ 43 w 44"/>
                    <a:gd name="T107" fmla="*/ 7 h 43"/>
                    <a:gd name="T108" fmla="*/ 43 w 44"/>
                    <a:gd name="T109" fmla="*/ 6 h 43"/>
                    <a:gd name="T110" fmla="*/ 43 w 44"/>
                    <a:gd name="T111" fmla="*/ 5 h 43"/>
                    <a:gd name="T112" fmla="*/ 43 w 44"/>
                    <a:gd name="T113" fmla="*/ 3 h 43"/>
                    <a:gd name="T114" fmla="*/ 43 w 44"/>
                    <a:gd name="T115" fmla="*/ 3 h 43"/>
                    <a:gd name="T116" fmla="*/ 43 w 44"/>
                    <a:gd name="T117" fmla="*/ 1 h 43"/>
                    <a:gd name="T118" fmla="*/ 43 w 44"/>
                    <a:gd name="T119" fmla="*/ 1 h 43"/>
                    <a:gd name="T120" fmla="*/ 42 w 44"/>
                    <a:gd name="T121" fmla="*/ 0 h 43"/>
                    <a:gd name="T122" fmla="*/ 0 w 44"/>
                    <a:gd name="T123" fmla="*/ 32 h 43"/>
                    <a:gd name="T124" fmla="*/ 0 w 44"/>
                    <a:gd name="T125" fmla="*/ 32 h 43"/>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44"/>
                    <a:gd name="T190" fmla="*/ 0 h 43"/>
                    <a:gd name="T191" fmla="*/ 44 w 44"/>
                    <a:gd name="T192" fmla="*/ 43 h 43"/>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44" h="43">
                      <a:moveTo>
                        <a:pt x="0" y="32"/>
                      </a:moveTo>
                      <a:lnTo>
                        <a:pt x="0" y="32"/>
                      </a:lnTo>
                      <a:lnTo>
                        <a:pt x="1" y="32"/>
                      </a:lnTo>
                      <a:lnTo>
                        <a:pt x="2" y="33"/>
                      </a:lnTo>
                      <a:lnTo>
                        <a:pt x="3" y="34"/>
                      </a:lnTo>
                      <a:lnTo>
                        <a:pt x="4" y="34"/>
                      </a:lnTo>
                      <a:lnTo>
                        <a:pt x="5" y="35"/>
                      </a:lnTo>
                      <a:lnTo>
                        <a:pt x="6" y="36"/>
                      </a:lnTo>
                      <a:lnTo>
                        <a:pt x="7" y="36"/>
                      </a:lnTo>
                      <a:lnTo>
                        <a:pt x="8" y="37"/>
                      </a:lnTo>
                      <a:lnTo>
                        <a:pt x="9" y="38"/>
                      </a:lnTo>
                      <a:lnTo>
                        <a:pt x="10" y="38"/>
                      </a:lnTo>
                      <a:lnTo>
                        <a:pt x="12" y="39"/>
                      </a:lnTo>
                      <a:lnTo>
                        <a:pt x="13" y="40"/>
                      </a:lnTo>
                      <a:lnTo>
                        <a:pt x="14" y="40"/>
                      </a:lnTo>
                      <a:lnTo>
                        <a:pt x="16" y="40"/>
                      </a:lnTo>
                      <a:lnTo>
                        <a:pt x="17" y="41"/>
                      </a:lnTo>
                      <a:lnTo>
                        <a:pt x="18" y="42"/>
                      </a:lnTo>
                      <a:lnTo>
                        <a:pt x="20" y="42"/>
                      </a:lnTo>
                      <a:lnTo>
                        <a:pt x="21" y="43"/>
                      </a:lnTo>
                      <a:lnTo>
                        <a:pt x="22" y="43"/>
                      </a:lnTo>
                      <a:lnTo>
                        <a:pt x="23" y="43"/>
                      </a:lnTo>
                      <a:lnTo>
                        <a:pt x="24" y="43"/>
                      </a:lnTo>
                      <a:lnTo>
                        <a:pt x="25" y="43"/>
                      </a:lnTo>
                      <a:lnTo>
                        <a:pt x="27" y="43"/>
                      </a:lnTo>
                      <a:lnTo>
                        <a:pt x="28" y="43"/>
                      </a:lnTo>
                      <a:lnTo>
                        <a:pt x="29" y="43"/>
                      </a:lnTo>
                      <a:lnTo>
                        <a:pt x="30" y="42"/>
                      </a:lnTo>
                      <a:lnTo>
                        <a:pt x="31" y="42"/>
                      </a:lnTo>
                      <a:lnTo>
                        <a:pt x="32" y="40"/>
                      </a:lnTo>
                      <a:lnTo>
                        <a:pt x="33" y="39"/>
                      </a:lnTo>
                      <a:lnTo>
                        <a:pt x="34" y="38"/>
                      </a:lnTo>
                      <a:lnTo>
                        <a:pt x="35" y="37"/>
                      </a:lnTo>
                      <a:lnTo>
                        <a:pt x="36" y="36"/>
                      </a:lnTo>
                      <a:lnTo>
                        <a:pt x="36" y="34"/>
                      </a:lnTo>
                      <a:lnTo>
                        <a:pt x="37" y="33"/>
                      </a:lnTo>
                      <a:lnTo>
                        <a:pt x="38" y="32"/>
                      </a:lnTo>
                      <a:lnTo>
                        <a:pt x="38" y="30"/>
                      </a:lnTo>
                      <a:lnTo>
                        <a:pt x="39" y="28"/>
                      </a:lnTo>
                      <a:lnTo>
                        <a:pt x="40" y="27"/>
                      </a:lnTo>
                      <a:lnTo>
                        <a:pt x="40" y="26"/>
                      </a:lnTo>
                      <a:lnTo>
                        <a:pt x="41" y="24"/>
                      </a:lnTo>
                      <a:lnTo>
                        <a:pt x="41" y="23"/>
                      </a:lnTo>
                      <a:lnTo>
                        <a:pt x="42" y="21"/>
                      </a:lnTo>
                      <a:lnTo>
                        <a:pt x="42" y="19"/>
                      </a:lnTo>
                      <a:lnTo>
                        <a:pt x="42" y="18"/>
                      </a:lnTo>
                      <a:lnTo>
                        <a:pt x="43" y="16"/>
                      </a:lnTo>
                      <a:lnTo>
                        <a:pt x="43" y="14"/>
                      </a:lnTo>
                      <a:lnTo>
                        <a:pt x="43" y="13"/>
                      </a:lnTo>
                      <a:lnTo>
                        <a:pt x="43" y="12"/>
                      </a:lnTo>
                      <a:lnTo>
                        <a:pt x="43" y="10"/>
                      </a:lnTo>
                      <a:lnTo>
                        <a:pt x="44" y="9"/>
                      </a:lnTo>
                      <a:lnTo>
                        <a:pt x="43" y="7"/>
                      </a:lnTo>
                      <a:lnTo>
                        <a:pt x="43" y="6"/>
                      </a:lnTo>
                      <a:lnTo>
                        <a:pt x="43" y="5"/>
                      </a:lnTo>
                      <a:lnTo>
                        <a:pt x="43" y="3"/>
                      </a:lnTo>
                      <a:lnTo>
                        <a:pt x="43" y="1"/>
                      </a:lnTo>
                      <a:lnTo>
                        <a:pt x="42" y="0"/>
                      </a:lnTo>
                      <a:lnTo>
                        <a:pt x="0" y="32"/>
                      </a:lnTo>
                      <a:close/>
                    </a:path>
                  </a:pathLst>
                </a:custGeom>
                <a:solidFill>
                  <a:srgbClr val="AD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133" name="Freeform 577"/>
                <p:cNvSpPr>
                  <a:spLocks/>
                </p:cNvSpPr>
                <p:nvPr/>
              </p:nvSpPr>
              <p:spPr bwMode="auto">
                <a:xfrm>
                  <a:off x="1810" y="2301"/>
                  <a:ext cx="34" cy="22"/>
                </a:xfrm>
                <a:custGeom>
                  <a:avLst/>
                  <a:gdLst>
                    <a:gd name="T0" fmla="*/ 0 w 34"/>
                    <a:gd name="T1" fmla="*/ 0 h 22"/>
                    <a:gd name="T2" fmla="*/ 0 w 34"/>
                    <a:gd name="T3" fmla="*/ 0 h 22"/>
                    <a:gd name="T4" fmla="*/ 0 w 34"/>
                    <a:gd name="T5" fmla="*/ 1 h 22"/>
                    <a:gd name="T6" fmla="*/ 0 w 34"/>
                    <a:gd name="T7" fmla="*/ 2 h 22"/>
                    <a:gd name="T8" fmla="*/ 1 w 34"/>
                    <a:gd name="T9" fmla="*/ 3 h 22"/>
                    <a:gd name="T10" fmla="*/ 1 w 34"/>
                    <a:gd name="T11" fmla="*/ 4 h 22"/>
                    <a:gd name="T12" fmla="*/ 2 w 34"/>
                    <a:gd name="T13" fmla="*/ 6 h 22"/>
                    <a:gd name="T14" fmla="*/ 3 w 34"/>
                    <a:gd name="T15" fmla="*/ 8 h 22"/>
                    <a:gd name="T16" fmla="*/ 3 w 34"/>
                    <a:gd name="T17" fmla="*/ 9 h 22"/>
                    <a:gd name="T18" fmla="*/ 4 w 34"/>
                    <a:gd name="T19" fmla="*/ 11 h 22"/>
                    <a:gd name="T20" fmla="*/ 6 w 34"/>
                    <a:gd name="T21" fmla="*/ 13 h 22"/>
                    <a:gd name="T22" fmla="*/ 7 w 34"/>
                    <a:gd name="T23" fmla="*/ 14 h 22"/>
                    <a:gd name="T24" fmla="*/ 8 w 34"/>
                    <a:gd name="T25" fmla="*/ 15 h 22"/>
                    <a:gd name="T26" fmla="*/ 9 w 34"/>
                    <a:gd name="T27" fmla="*/ 16 h 22"/>
                    <a:gd name="T28" fmla="*/ 10 w 34"/>
                    <a:gd name="T29" fmla="*/ 16 h 22"/>
                    <a:gd name="T30" fmla="*/ 11 w 34"/>
                    <a:gd name="T31" fmla="*/ 17 h 22"/>
                    <a:gd name="T32" fmla="*/ 12 w 34"/>
                    <a:gd name="T33" fmla="*/ 18 h 22"/>
                    <a:gd name="T34" fmla="*/ 14 w 34"/>
                    <a:gd name="T35" fmla="*/ 19 h 22"/>
                    <a:gd name="T36" fmla="*/ 15 w 34"/>
                    <a:gd name="T37" fmla="*/ 19 h 22"/>
                    <a:gd name="T38" fmla="*/ 17 w 34"/>
                    <a:gd name="T39" fmla="*/ 20 h 22"/>
                    <a:gd name="T40" fmla="*/ 18 w 34"/>
                    <a:gd name="T41" fmla="*/ 20 h 22"/>
                    <a:gd name="T42" fmla="*/ 19 w 34"/>
                    <a:gd name="T43" fmla="*/ 21 h 22"/>
                    <a:gd name="T44" fmla="*/ 21 w 34"/>
                    <a:gd name="T45" fmla="*/ 21 h 22"/>
                    <a:gd name="T46" fmla="*/ 22 w 34"/>
                    <a:gd name="T47" fmla="*/ 21 h 22"/>
                    <a:gd name="T48" fmla="*/ 23 w 34"/>
                    <a:gd name="T49" fmla="*/ 21 h 22"/>
                    <a:gd name="T50" fmla="*/ 24 w 34"/>
                    <a:gd name="T51" fmla="*/ 21 h 22"/>
                    <a:gd name="T52" fmla="*/ 25 w 34"/>
                    <a:gd name="T53" fmla="*/ 21 h 22"/>
                    <a:gd name="T54" fmla="*/ 26 w 34"/>
                    <a:gd name="T55" fmla="*/ 22 h 22"/>
                    <a:gd name="T56" fmla="*/ 28 w 34"/>
                    <a:gd name="T57" fmla="*/ 21 h 22"/>
                    <a:gd name="T58" fmla="*/ 29 w 34"/>
                    <a:gd name="T59" fmla="*/ 21 h 22"/>
                    <a:gd name="T60" fmla="*/ 30 w 34"/>
                    <a:gd name="T61" fmla="*/ 21 h 22"/>
                    <a:gd name="T62" fmla="*/ 31 w 34"/>
                    <a:gd name="T63" fmla="*/ 21 h 22"/>
                    <a:gd name="T64" fmla="*/ 33 w 34"/>
                    <a:gd name="T65" fmla="*/ 19 h 22"/>
                    <a:gd name="T66" fmla="*/ 34 w 34"/>
                    <a:gd name="T67" fmla="*/ 19 h 22"/>
                    <a:gd name="T68" fmla="*/ 34 w 34"/>
                    <a:gd name="T69" fmla="*/ 17 h 22"/>
                    <a:gd name="T70" fmla="*/ 34 w 34"/>
                    <a:gd name="T71" fmla="*/ 17 h 22"/>
                    <a:gd name="T72" fmla="*/ 0 w 34"/>
                    <a:gd name="T73" fmla="*/ 0 h 22"/>
                    <a:gd name="T74" fmla="*/ 0 w 34"/>
                    <a:gd name="T75" fmla="*/ 0 h 2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4"/>
                    <a:gd name="T115" fmla="*/ 0 h 22"/>
                    <a:gd name="T116" fmla="*/ 34 w 34"/>
                    <a:gd name="T117" fmla="*/ 22 h 2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4" h="22">
                      <a:moveTo>
                        <a:pt x="0" y="0"/>
                      </a:moveTo>
                      <a:lnTo>
                        <a:pt x="0" y="0"/>
                      </a:lnTo>
                      <a:lnTo>
                        <a:pt x="0" y="1"/>
                      </a:lnTo>
                      <a:lnTo>
                        <a:pt x="0" y="2"/>
                      </a:lnTo>
                      <a:lnTo>
                        <a:pt x="1" y="3"/>
                      </a:lnTo>
                      <a:lnTo>
                        <a:pt x="1" y="4"/>
                      </a:lnTo>
                      <a:lnTo>
                        <a:pt x="2" y="6"/>
                      </a:lnTo>
                      <a:lnTo>
                        <a:pt x="3" y="8"/>
                      </a:lnTo>
                      <a:lnTo>
                        <a:pt x="3" y="9"/>
                      </a:lnTo>
                      <a:lnTo>
                        <a:pt x="4" y="11"/>
                      </a:lnTo>
                      <a:lnTo>
                        <a:pt x="6" y="13"/>
                      </a:lnTo>
                      <a:lnTo>
                        <a:pt x="7" y="14"/>
                      </a:lnTo>
                      <a:lnTo>
                        <a:pt x="8" y="15"/>
                      </a:lnTo>
                      <a:lnTo>
                        <a:pt x="9" y="16"/>
                      </a:lnTo>
                      <a:lnTo>
                        <a:pt x="10" y="16"/>
                      </a:lnTo>
                      <a:lnTo>
                        <a:pt x="11" y="17"/>
                      </a:lnTo>
                      <a:lnTo>
                        <a:pt x="12" y="18"/>
                      </a:lnTo>
                      <a:lnTo>
                        <a:pt x="14" y="19"/>
                      </a:lnTo>
                      <a:lnTo>
                        <a:pt x="15" y="19"/>
                      </a:lnTo>
                      <a:lnTo>
                        <a:pt x="17" y="20"/>
                      </a:lnTo>
                      <a:lnTo>
                        <a:pt x="18" y="20"/>
                      </a:lnTo>
                      <a:lnTo>
                        <a:pt x="19" y="21"/>
                      </a:lnTo>
                      <a:lnTo>
                        <a:pt x="21" y="21"/>
                      </a:lnTo>
                      <a:lnTo>
                        <a:pt x="22" y="21"/>
                      </a:lnTo>
                      <a:lnTo>
                        <a:pt x="23" y="21"/>
                      </a:lnTo>
                      <a:lnTo>
                        <a:pt x="24" y="21"/>
                      </a:lnTo>
                      <a:lnTo>
                        <a:pt x="25" y="21"/>
                      </a:lnTo>
                      <a:lnTo>
                        <a:pt x="26" y="22"/>
                      </a:lnTo>
                      <a:lnTo>
                        <a:pt x="28" y="21"/>
                      </a:lnTo>
                      <a:lnTo>
                        <a:pt x="29" y="21"/>
                      </a:lnTo>
                      <a:lnTo>
                        <a:pt x="30" y="21"/>
                      </a:lnTo>
                      <a:lnTo>
                        <a:pt x="31" y="21"/>
                      </a:lnTo>
                      <a:lnTo>
                        <a:pt x="33" y="19"/>
                      </a:lnTo>
                      <a:lnTo>
                        <a:pt x="34" y="19"/>
                      </a:lnTo>
                      <a:lnTo>
                        <a:pt x="34" y="17"/>
                      </a:lnTo>
                      <a:lnTo>
                        <a:pt x="0" y="0"/>
                      </a:lnTo>
                      <a:close/>
                    </a:path>
                  </a:pathLst>
                </a:custGeom>
                <a:solidFill>
                  <a:srgbClr val="AD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134" name="Freeform 578"/>
                <p:cNvSpPr>
                  <a:spLocks/>
                </p:cNvSpPr>
                <p:nvPr/>
              </p:nvSpPr>
              <p:spPr bwMode="auto">
                <a:xfrm>
                  <a:off x="1846" y="2323"/>
                  <a:ext cx="41" cy="21"/>
                </a:xfrm>
                <a:custGeom>
                  <a:avLst/>
                  <a:gdLst>
                    <a:gd name="T0" fmla="*/ 9 w 41"/>
                    <a:gd name="T1" fmla="*/ 0 h 21"/>
                    <a:gd name="T2" fmla="*/ 8 w 41"/>
                    <a:gd name="T3" fmla="*/ 0 h 21"/>
                    <a:gd name="T4" fmla="*/ 8 w 41"/>
                    <a:gd name="T5" fmla="*/ 0 h 21"/>
                    <a:gd name="T6" fmla="*/ 7 w 41"/>
                    <a:gd name="T7" fmla="*/ 1 h 21"/>
                    <a:gd name="T8" fmla="*/ 6 w 41"/>
                    <a:gd name="T9" fmla="*/ 1 h 21"/>
                    <a:gd name="T10" fmla="*/ 5 w 41"/>
                    <a:gd name="T11" fmla="*/ 2 h 21"/>
                    <a:gd name="T12" fmla="*/ 4 w 41"/>
                    <a:gd name="T13" fmla="*/ 3 h 21"/>
                    <a:gd name="T14" fmla="*/ 3 w 41"/>
                    <a:gd name="T15" fmla="*/ 4 h 21"/>
                    <a:gd name="T16" fmla="*/ 2 w 41"/>
                    <a:gd name="T17" fmla="*/ 5 h 21"/>
                    <a:gd name="T18" fmla="*/ 1 w 41"/>
                    <a:gd name="T19" fmla="*/ 6 h 21"/>
                    <a:gd name="T20" fmla="*/ 1 w 41"/>
                    <a:gd name="T21" fmla="*/ 8 h 21"/>
                    <a:gd name="T22" fmla="*/ 0 w 41"/>
                    <a:gd name="T23" fmla="*/ 9 h 21"/>
                    <a:gd name="T24" fmla="*/ 1 w 41"/>
                    <a:gd name="T25" fmla="*/ 10 h 21"/>
                    <a:gd name="T26" fmla="*/ 1 w 41"/>
                    <a:gd name="T27" fmla="*/ 12 h 21"/>
                    <a:gd name="T28" fmla="*/ 3 w 41"/>
                    <a:gd name="T29" fmla="*/ 14 h 21"/>
                    <a:gd name="T30" fmla="*/ 4 w 41"/>
                    <a:gd name="T31" fmla="*/ 14 h 21"/>
                    <a:gd name="T32" fmla="*/ 5 w 41"/>
                    <a:gd name="T33" fmla="*/ 15 h 21"/>
                    <a:gd name="T34" fmla="*/ 6 w 41"/>
                    <a:gd name="T35" fmla="*/ 16 h 21"/>
                    <a:gd name="T36" fmla="*/ 7 w 41"/>
                    <a:gd name="T37" fmla="*/ 17 h 21"/>
                    <a:gd name="T38" fmla="*/ 9 w 41"/>
                    <a:gd name="T39" fmla="*/ 18 h 21"/>
                    <a:gd name="T40" fmla="*/ 10 w 41"/>
                    <a:gd name="T41" fmla="*/ 19 h 21"/>
                    <a:gd name="T42" fmla="*/ 12 w 41"/>
                    <a:gd name="T43" fmla="*/ 19 h 21"/>
                    <a:gd name="T44" fmla="*/ 13 w 41"/>
                    <a:gd name="T45" fmla="*/ 20 h 21"/>
                    <a:gd name="T46" fmla="*/ 14 w 41"/>
                    <a:gd name="T47" fmla="*/ 20 h 21"/>
                    <a:gd name="T48" fmla="*/ 16 w 41"/>
                    <a:gd name="T49" fmla="*/ 20 h 21"/>
                    <a:gd name="T50" fmla="*/ 17 w 41"/>
                    <a:gd name="T51" fmla="*/ 21 h 21"/>
                    <a:gd name="T52" fmla="*/ 19 w 41"/>
                    <a:gd name="T53" fmla="*/ 21 h 21"/>
                    <a:gd name="T54" fmla="*/ 20 w 41"/>
                    <a:gd name="T55" fmla="*/ 21 h 21"/>
                    <a:gd name="T56" fmla="*/ 22 w 41"/>
                    <a:gd name="T57" fmla="*/ 21 h 21"/>
                    <a:gd name="T58" fmla="*/ 23 w 41"/>
                    <a:gd name="T59" fmla="*/ 21 h 21"/>
                    <a:gd name="T60" fmla="*/ 25 w 41"/>
                    <a:gd name="T61" fmla="*/ 21 h 21"/>
                    <a:gd name="T62" fmla="*/ 26 w 41"/>
                    <a:gd name="T63" fmla="*/ 21 h 21"/>
                    <a:gd name="T64" fmla="*/ 27 w 41"/>
                    <a:gd name="T65" fmla="*/ 21 h 21"/>
                    <a:gd name="T66" fmla="*/ 28 w 41"/>
                    <a:gd name="T67" fmla="*/ 20 h 21"/>
                    <a:gd name="T68" fmla="*/ 30 w 41"/>
                    <a:gd name="T69" fmla="*/ 20 h 21"/>
                    <a:gd name="T70" fmla="*/ 31 w 41"/>
                    <a:gd name="T71" fmla="*/ 20 h 21"/>
                    <a:gd name="T72" fmla="*/ 32 w 41"/>
                    <a:gd name="T73" fmla="*/ 19 h 21"/>
                    <a:gd name="T74" fmla="*/ 33 w 41"/>
                    <a:gd name="T75" fmla="*/ 19 h 21"/>
                    <a:gd name="T76" fmla="*/ 34 w 41"/>
                    <a:gd name="T77" fmla="*/ 19 h 21"/>
                    <a:gd name="T78" fmla="*/ 36 w 41"/>
                    <a:gd name="T79" fmla="*/ 19 h 21"/>
                    <a:gd name="T80" fmla="*/ 38 w 41"/>
                    <a:gd name="T81" fmla="*/ 18 h 21"/>
                    <a:gd name="T82" fmla="*/ 39 w 41"/>
                    <a:gd name="T83" fmla="*/ 17 h 21"/>
                    <a:gd name="T84" fmla="*/ 40 w 41"/>
                    <a:gd name="T85" fmla="*/ 17 h 21"/>
                    <a:gd name="T86" fmla="*/ 40 w 41"/>
                    <a:gd name="T87" fmla="*/ 17 h 21"/>
                    <a:gd name="T88" fmla="*/ 41 w 41"/>
                    <a:gd name="T89" fmla="*/ 17 h 21"/>
                    <a:gd name="T90" fmla="*/ 9 w 41"/>
                    <a:gd name="T91" fmla="*/ 0 h 21"/>
                    <a:gd name="T92" fmla="*/ 9 w 41"/>
                    <a:gd name="T93" fmla="*/ 0 h 2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41"/>
                    <a:gd name="T142" fmla="*/ 0 h 21"/>
                    <a:gd name="T143" fmla="*/ 41 w 41"/>
                    <a:gd name="T144" fmla="*/ 21 h 2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41" h="21">
                      <a:moveTo>
                        <a:pt x="9" y="0"/>
                      </a:moveTo>
                      <a:lnTo>
                        <a:pt x="8" y="0"/>
                      </a:lnTo>
                      <a:lnTo>
                        <a:pt x="7" y="1"/>
                      </a:lnTo>
                      <a:lnTo>
                        <a:pt x="6" y="1"/>
                      </a:lnTo>
                      <a:lnTo>
                        <a:pt x="5" y="2"/>
                      </a:lnTo>
                      <a:lnTo>
                        <a:pt x="4" y="3"/>
                      </a:lnTo>
                      <a:lnTo>
                        <a:pt x="3" y="4"/>
                      </a:lnTo>
                      <a:lnTo>
                        <a:pt x="2" y="5"/>
                      </a:lnTo>
                      <a:lnTo>
                        <a:pt x="1" y="6"/>
                      </a:lnTo>
                      <a:lnTo>
                        <a:pt x="1" y="8"/>
                      </a:lnTo>
                      <a:lnTo>
                        <a:pt x="0" y="9"/>
                      </a:lnTo>
                      <a:lnTo>
                        <a:pt x="1" y="10"/>
                      </a:lnTo>
                      <a:lnTo>
                        <a:pt x="1" y="12"/>
                      </a:lnTo>
                      <a:lnTo>
                        <a:pt x="3" y="14"/>
                      </a:lnTo>
                      <a:lnTo>
                        <a:pt x="4" y="14"/>
                      </a:lnTo>
                      <a:lnTo>
                        <a:pt x="5" y="15"/>
                      </a:lnTo>
                      <a:lnTo>
                        <a:pt x="6" y="16"/>
                      </a:lnTo>
                      <a:lnTo>
                        <a:pt x="7" y="17"/>
                      </a:lnTo>
                      <a:lnTo>
                        <a:pt x="9" y="18"/>
                      </a:lnTo>
                      <a:lnTo>
                        <a:pt x="10" y="19"/>
                      </a:lnTo>
                      <a:lnTo>
                        <a:pt x="12" y="19"/>
                      </a:lnTo>
                      <a:lnTo>
                        <a:pt x="13" y="20"/>
                      </a:lnTo>
                      <a:lnTo>
                        <a:pt x="14" y="20"/>
                      </a:lnTo>
                      <a:lnTo>
                        <a:pt x="16" y="20"/>
                      </a:lnTo>
                      <a:lnTo>
                        <a:pt x="17" y="21"/>
                      </a:lnTo>
                      <a:lnTo>
                        <a:pt x="19" y="21"/>
                      </a:lnTo>
                      <a:lnTo>
                        <a:pt x="20" y="21"/>
                      </a:lnTo>
                      <a:lnTo>
                        <a:pt x="22" y="21"/>
                      </a:lnTo>
                      <a:lnTo>
                        <a:pt x="23" y="21"/>
                      </a:lnTo>
                      <a:lnTo>
                        <a:pt x="25" y="21"/>
                      </a:lnTo>
                      <a:lnTo>
                        <a:pt x="26" y="21"/>
                      </a:lnTo>
                      <a:lnTo>
                        <a:pt x="27" y="21"/>
                      </a:lnTo>
                      <a:lnTo>
                        <a:pt x="28" y="20"/>
                      </a:lnTo>
                      <a:lnTo>
                        <a:pt x="30" y="20"/>
                      </a:lnTo>
                      <a:lnTo>
                        <a:pt x="31" y="20"/>
                      </a:lnTo>
                      <a:lnTo>
                        <a:pt x="32" y="19"/>
                      </a:lnTo>
                      <a:lnTo>
                        <a:pt x="33" y="19"/>
                      </a:lnTo>
                      <a:lnTo>
                        <a:pt x="34" y="19"/>
                      </a:lnTo>
                      <a:lnTo>
                        <a:pt x="36" y="19"/>
                      </a:lnTo>
                      <a:lnTo>
                        <a:pt x="38" y="18"/>
                      </a:lnTo>
                      <a:lnTo>
                        <a:pt x="39" y="17"/>
                      </a:lnTo>
                      <a:lnTo>
                        <a:pt x="40" y="17"/>
                      </a:lnTo>
                      <a:lnTo>
                        <a:pt x="41" y="17"/>
                      </a:lnTo>
                      <a:lnTo>
                        <a:pt x="9" y="0"/>
                      </a:lnTo>
                      <a:close/>
                    </a:path>
                  </a:pathLst>
                </a:custGeom>
                <a:solidFill>
                  <a:srgbClr val="AD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135" name="Freeform 579"/>
                <p:cNvSpPr>
                  <a:spLocks/>
                </p:cNvSpPr>
                <p:nvPr/>
              </p:nvSpPr>
              <p:spPr bwMode="auto">
                <a:xfrm>
                  <a:off x="1993" y="2262"/>
                  <a:ext cx="114" cy="24"/>
                </a:xfrm>
                <a:custGeom>
                  <a:avLst/>
                  <a:gdLst>
                    <a:gd name="T0" fmla="*/ 1 w 114"/>
                    <a:gd name="T1" fmla="*/ 4 h 24"/>
                    <a:gd name="T2" fmla="*/ 5 w 114"/>
                    <a:gd name="T3" fmla="*/ 6 h 24"/>
                    <a:gd name="T4" fmla="*/ 8 w 114"/>
                    <a:gd name="T5" fmla="*/ 7 h 24"/>
                    <a:gd name="T6" fmla="*/ 12 w 114"/>
                    <a:gd name="T7" fmla="*/ 8 h 24"/>
                    <a:gd name="T8" fmla="*/ 16 w 114"/>
                    <a:gd name="T9" fmla="*/ 9 h 24"/>
                    <a:gd name="T10" fmla="*/ 20 w 114"/>
                    <a:gd name="T11" fmla="*/ 11 h 24"/>
                    <a:gd name="T12" fmla="*/ 25 w 114"/>
                    <a:gd name="T13" fmla="*/ 12 h 24"/>
                    <a:gd name="T14" fmla="*/ 30 w 114"/>
                    <a:gd name="T15" fmla="*/ 13 h 24"/>
                    <a:gd name="T16" fmla="*/ 35 w 114"/>
                    <a:gd name="T17" fmla="*/ 14 h 24"/>
                    <a:gd name="T18" fmla="*/ 41 w 114"/>
                    <a:gd name="T19" fmla="*/ 16 h 24"/>
                    <a:gd name="T20" fmla="*/ 47 w 114"/>
                    <a:gd name="T21" fmla="*/ 16 h 24"/>
                    <a:gd name="T22" fmla="*/ 53 w 114"/>
                    <a:gd name="T23" fmla="*/ 17 h 24"/>
                    <a:gd name="T24" fmla="*/ 59 w 114"/>
                    <a:gd name="T25" fmla="*/ 18 h 24"/>
                    <a:gd name="T26" fmla="*/ 65 w 114"/>
                    <a:gd name="T27" fmla="*/ 18 h 24"/>
                    <a:gd name="T28" fmla="*/ 71 w 114"/>
                    <a:gd name="T29" fmla="*/ 18 h 24"/>
                    <a:gd name="T30" fmla="*/ 76 w 114"/>
                    <a:gd name="T31" fmla="*/ 17 h 24"/>
                    <a:gd name="T32" fmla="*/ 82 w 114"/>
                    <a:gd name="T33" fmla="*/ 16 h 24"/>
                    <a:gd name="T34" fmla="*/ 88 w 114"/>
                    <a:gd name="T35" fmla="*/ 15 h 24"/>
                    <a:gd name="T36" fmla="*/ 93 w 114"/>
                    <a:gd name="T37" fmla="*/ 14 h 24"/>
                    <a:gd name="T38" fmla="*/ 97 w 114"/>
                    <a:gd name="T39" fmla="*/ 12 h 24"/>
                    <a:gd name="T40" fmla="*/ 100 w 114"/>
                    <a:gd name="T41" fmla="*/ 10 h 24"/>
                    <a:gd name="T42" fmla="*/ 103 w 114"/>
                    <a:gd name="T43" fmla="*/ 9 h 24"/>
                    <a:gd name="T44" fmla="*/ 107 w 114"/>
                    <a:gd name="T45" fmla="*/ 5 h 24"/>
                    <a:gd name="T46" fmla="*/ 110 w 114"/>
                    <a:gd name="T47" fmla="*/ 3 h 24"/>
                    <a:gd name="T48" fmla="*/ 113 w 114"/>
                    <a:gd name="T49" fmla="*/ 0 h 24"/>
                    <a:gd name="T50" fmla="*/ 114 w 114"/>
                    <a:gd name="T51" fmla="*/ 9 h 24"/>
                    <a:gd name="T52" fmla="*/ 111 w 114"/>
                    <a:gd name="T53" fmla="*/ 12 h 24"/>
                    <a:gd name="T54" fmla="*/ 108 w 114"/>
                    <a:gd name="T55" fmla="*/ 14 h 24"/>
                    <a:gd name="T56" fmla="*/ 105 w 114"/>
                    <a:gd name="T57" fmla="*/ 16 h 24"/>
                    <a:gd name="T58" fmla="*/ 102 w 114"/>
                    <a:gd name="T59" fmla="*/ 18 h 24"/>
                    <a:gd name="T60" fmla="*/ 99 w 114"/>
                    <a:gd name="T61" fmla="*/ 19 h 24"/>
                    <a:gd name="T62" fmla="*/ 95 w 114"/>
                    <a:gd name="T63" fmla="*/ 20 h 24"/>
                    <a:gd name="T64" fmla="*/ 90 w 114"/>
                    <a:gd name="T65" fmla="*/ 22 h 24"/>
                    <a:gd name="T66" fmla="*/ 85 w 114"/>
                    <a:gd name="T67" fmla="*/ 23 h 24"/>
                    <a:gd name="T68" fmla="*/ 79 w 114"/>
                    <a:gd name="T69" fmla="*/ 24 h 24"/>
                    <a:gd name="T70" fmla="*/ 73 w 114"/>
                    <a:gd name="T71" fmla="*/ 24 h 24"/>
                    <a:gd name="T72" fmla="*/ 66 w 114"/>
                    <a:gd name="T73" fmla="*/ 24 h 24"/>
                    <a:gd name="T74" fmla="*/ 58 w 114"/>
                    <a:gd name="T75" fmla="*/ 23 h 24"/>
                    <a:gd name="T76" fmla="*/ 49 w 114"/>
                    <a:gd name="T77" fmla="*/ 22 h 24"/>
                    <a:gd name="T78" fmla="*/ 40 w 114"/>
                    <a:gd name="T79" fmla="*/ 20 h 24"/>
                    <a:gd name="T80" fmla="*/ 30 w 114"/>
                    <a:gd name="T81" fmla="*/ 18 h 24"/>
                    <a:gd name="T82" fmla="*/ 19 w 114"/>
                    <a:gd name="T83" fmla="*/ 14 h 24"/>
                    <a:gd name="T84" fmla="*/ 8 w 114"/>
                    <a:gd name="T85" fmla="*/ 10 h 24"/>
                    <a:gd name="T86" fmla="*/ 0 w 114"/>
                    <a:gd name="T87" fmla="*/ 4 h 2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14"/>
                    <a:gd name="T133" fmla="*/ 0 h 24"/>
                    <a:gd name="T134" fmla="*/ 114 w 114"/>
                    <a:gd name="T135" fmla="*/ 24 h 2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14" h="24">
                      <a:moveTo>
                        <a:pt x="0" y="4"/>
                      </a:moveTo>
                      <a:lnTo>
                        <a:pt x="0" y="4"/>
                      </a:lnTo>
                      <a:lnTo>
                        <a:pt x="1" y="4"/>
                      </a:lnTo>
                      <a:lnTo>
                        <a:pt x="2" y="5"/>
                      </a:lnTo>
                      <a:lnTo>
                        <a:pt x="4" y="5"/>
                      </a:lnTo>
                      <a:lnTo>
                        <a:pt x="5" y="6"/>
                      </a:lnTo>
                      <a:lnTo>
                        <a:pt x="6" y="6"/>
                      </a:lnTo>
                      <a:lnTo>
                        <a:pt x="7" y="7"/>
                      </a:lnTo>
                      <a:lnTo>
                        <a:pt x="8" y="7"/>
                      </a:lnTo>
                      <a:lnTo>
                        <a:pt x="9" y="7"/>
                      </a:lnTo>
                      <a:lnTo>
                        <a:pt x="11" y="7"/>
                      </a:lnTo>
                      <a:lnTo>
                        <a:pt x="12" y="8"/>
                      </a:lnTo>
                      <a:lnTo>
                        <a:pt x="13" y="8"/>
                      </a:lnTo>
                      <a:lnTo>
                        <a:pt x="14" y="9"/>
                      </a:lnTo>
                      <a:lnTo>
                        <a:pt x="16" y="9"/>
                      </a:lnTo>
                      <a:lnTo>
                        <a:pt x="17" y="9"/>
                      </a:lnTo>
                      <a:lnTo>
                        <a:pt x="19" y="10"/>
                      </a:lnTo>
                      <a:lnTo>
                        <a:pt x="20" y="11"/>
                      </a:lnTo>
                      <a:lnTo>
                        <a:pt x="22" y="11"/>
                      </a:lnTo>
                      <a:lnTo>
                        <a:pt x="23" y="11"/>
                      </a:lnTo>
                      <a:lnTo>
                        <a:pt x="25" y="12"/>
                      </a:lnTo>
                      <a:lnTo>
                        <a:pt x="27" y="12"/>
                      </a:lnTo>
                      <a:lnTo>
                        <a:pt x="28" y="13"/>
                      </a:lnTo>
                      <a:lnTo>
                        <a:pt x="30" y="13"/>
                      </a:lnTo>
                      <a:lnTo>
                        <a:pt x="32" y="14"/>
                      </a:lnTo>
                      <a:lnTo>
                        <a:pt x="34" y="14"/>
                      </a:lnTo>
                      <a:lnTo>
                        <a:pt x="35" y="14"/>
                      </a:lnTo>
                      <a:lnTo>
                        <a:pt x="37" y="15"/>
                      </a:lnTo>
                      <a:lnTo>
                        <a:pt x="39" y="15"/>
                      </a:lnTo>
                      <a:lnTo>
                        <a:pt x="41" y="16"/>
                      </a:lnTo>
                      <a:lnTo>
                        <a:pt x="43" y="16"/>
                      </a:lnTo>
                      <a:lnTo>
                        <a:pt x="45" y="16"/>
                      </a:lnTo>
                      <a:lnTo>
                        <a:pt x="47" y="16"/>
                      </a:lnTo>
                      <a:lnTo>
                        <a:pt x="49" y="17"/>
                      </a:lnTo>
                      <a:lnTo>
                        <a:pt x="51" y="17"/>
                      </a:lnTo>
                      <a:lnTo>
                        <a:pt x="53" y="17"/>
                      </a:lnTo>
                      <a:lnTo>
                        <a:pt x="54" y="17"/>
                      </a:lnTo>
                      <a:lnTo>
                        <a:pt x="57" y="18"/>
                      </a:lnTo>
                      <a:lnTo>
                        <a:pt x="59" y="18"/>
                      </a:lnTo>
                      <a:lnTo>
                        <a:pt x="61" y="18"/>
                      </a:lnTo>
                      <a:lnTo>
                        <a:pt x="63" y="18"/>
                      </a:lnTo>
                      <a:lnTo>
                        <a:pt x="65" y="18"/>
                      </a:lnTo>
                      <a:lnTo>
                        <a:pt x="67" y="18"/>
                      </a:lnTo>
                      <a:lnTo>
                        <a:pt x="69" y="18"/>
                      </a:lnTo>
                      <a:lnTo>
                        <a:pt x="71" y="18"/>
                      </a:lnTo>
                      <a:lnTo>
                        <a:pt x="73" y="18"/>
                      </a:lnTo>
                      <a:lnTo>
                        <a:pt x="75" y="18"/>
                      </a:lnTo>
                      <a:lnTo>
                        <a:pt x="76" y="17"/>
                      </a:lnTo>
                      <a:lnTo>
                        <a:pt x="79" y="17"/>
                      </a:lnTo>
                      <a:lnTo>
                        <a:pt x="80" y="17"/>
                      </a:lnTo>
                      <a:lnTo>
                        <a:pt x="82" y="16"/>
                      </a:lnTo>
                      <a:lnTo>
                        <a:pt x="84" y="16"/>
                      </a:lnTo>
                      <a:lnTo>
                        <a:pt x="86" y="16"/>
                      </a:lnTo>
                      <a:lnTo>
                        <a:pt x="88" y="15"/>
                      </a:lnTo>
                      <a:lnTo>
                        <a:pt x="90" y="15"/>
                      </a:lnTo>
                      <a:lnTo>
                        <a:pt x="91" y="14"/>
                      </a:lnTo>
                      <a:lnTo>
                        <a:pt x="93" y="14"/>
                      </a:lnTo>
                      <a:lnTo>
                        <a:pt x="95" y="13"/>
                      </a:lnTo>
                      <a:lnTo>
                        <a:pt x="96" y="13"/>
                      </a:lnTo>
                      <a:lnTo>
                        <a:pt x="97" y="12"/>
                      </a:lnTo>
                      <a:lnTo>
                        <a:pt x="98" y="11"/>
                      </a:lnTo>
                      <a:lnTo>
                        <a:pt x="99" y="11"/>
                      </a:lnTo>
                      <a:lnTo>
                        <a:pt x="100" y="10"/>
                      </a:lnTo>
                      <a:lnTo>
                        <a:pt x="101" y="9"/>
                      </a:lnTo>
                      <a:lnTo>
                        <a:pt x="102" y="9"/>
                      </a:lnTo>
                      <a:lnTo>
                        <a:pt x="103" y="9"/>
                      </a:lnTo>
                      <a:lnTo>
                        <a:pt x="104" y="7"/>
                      </a:lnTo>
                      <a:lnTo>
                        <a:pt x="106" y="7"/>
                      </a:lnTo>
                      <a:lnTo>
                        <a:pt x="107" y="5"/>
                      </a:lnTo>
                      <a:lnTo>
                        <a:pt x="108" y="5"/>
                      </a:lnTo>
                      <a:lnTo>
                        <a:pt x="109" y="3"/>
                      </a:lnTo>
                      <a:lnTo>
                        <a:pt x="110" y="3"/>
                      </a:lnTo>
                      <a:lnTo>
                        <a:pt x="111" y="2"/>
                      </a:lnTo>
                      <a:lnTo>
                        <a:pt x="112" y="1"/>
                      </a:lnTo>
                      <a:lnTo>
                        <a:pt x="113" y="0"/>
                      </a:lnTo>
                      <a:lnTo>
                        <a:pt x="114" y="9"/>
                      </a:lnTo>
                      <a:lnTo>
                        <a:pt x="113" y="10"/>
                      </a:lnTo>
                      <a:lnTo>
                        <a:pt x="112" y="11"/>
                      </a:lnTo>
                      <a:lnTo>
                        <a:pt x="111" y="12"/>
                      </a:lnTo>
                      <a:lnTo>
                        <a:pt x="110" y="13"/>
                      </a:lnTo>
                      <a:lnTo>
                        <a:pt x="109" y="14"/>
                      </a:lnTo>
                      <a:lnTo>
                        <a:pt x="108" y="14"/>
                      </a:lnTo>
                      <a:lnTo>
                        <a:pt x="107" y="15"/>
                      </a:lnTo>
                      <a:lnTo>
                        <a:pt x="106" y="15"/>
                      </a:lnTo>
                      <a:lnTo>
                        <a:pt x="105" y="16"/>
                      </a:lnTo>
                      <a:lnTo>
                        <a:pt x="104" y="16"/>
                      </a:lnTo>
                      <a:lnTo>
                        <a:pt x="104" y="17"/>
                      </a:lnTo>
                      <a:lnTo>
                        <a:pt x="102" y="18"/>
                      </a:lnTo>
                      <a:lnTo>
                        <a:pt x="101" y="18"/>
                      </a:lnTo>
                      <a:lnTo>
                        <a:pt x="100" y="18"/>
                      </a:lnTo>
                      <a:lnTo>
                        <a:pt x="99" y="19"/>
                      </a:lnTo>
                      <a:lnTo>
                        <a:pt x="98" y="20"/>
                      </a:lnTo>
                      <a:lnTo>
                        <a:pt x="96" y="20"/>
                      </a:lnTo>
                      <a:lnTo>
                        <a:pt x="95" y="20"/>
                      </a:lnTo>
                      <a:lnTo>
                        <a:pt x="93" y="21"/>
                      </a:lnTo>
                      <a:lnTo>
                        <a:pt x="92" y="21"/>
                      </a:lnTo>
                      <a:lnTo>
                        <a:pt x="90" y="22"/>
                      </a:lnTo>
                      <a:lnTo>
                        <a:pt x="89" y="22"/>
                      </a:lnTo>
                      <a:lnTo>
                        <a:pt x="87" y="22"/>
                      </a:lnTo>
                      <a:lnTo>
                        <a:pt x="85" y="23"/>
                      </a:lnTo>
                      <a:lnTo>
                        <a:pt x="83" y="23"/>
                      </a:lnTo>
                      <a:lnTo>
                        <a:pt x="81" y="23"/>
                      </a:lnTo>
                      <a:lnTo>
                        <a:pt x="79" y="24"/>
                      </a:lnTo>
                      <a:lnTo>
                        <a:pt x="77" y="24"/>
                      </a:lnTo>
                      <a:lnTo>
                        <a:pt x="75" y="24"/>
                      </a:lnTo>
                      <a:lnTo>
                        <a:pt x="73" y="24"/>
                      </a:lnTo>
                      <a:lnTo>
                        <a:pt x="71" y="24"/>
                      </a:lnTo>
                      <a:lnTo>
                        <a:pt x="68" y="24"/>
                      </a:lnTo>
                      <a:lnTo>
                        <a:pt x="66" y="24"/>
                      </a:lnTo>
                      <a:lnTo>
                        <a:pt x="63" y="24"/>
                      </a:lnTo>
                      <a:lnTo>
                        <a:pt x="61" y="23"/>
                      </a:lnTo>
                      <a:lnTo>
                        <a:pt x="58" y="23"/>
                      </a:lnTo>
                      <a:lnTo>
                        <a:pt x="55" y="23"/>
                      </a:lnTo>
                      <a:lnTo>
                        <a:pt x="52" y="22"/>
                      </a:lnTo>
                      <a:lnTo>
                        <a:pt x="49" y="22"/>
                      </a:lnTo>
                      <a:lnTo>
                        <a:pt x="46" y="21"/>
                      </a:lnTo>
                      <a:lnTo>
                        <a:pt x="44" y="21"/>
                      </a:lnTo>
                      <a:lnTo>
                        <a:pt x="40" y="20"/>
                      </a:lnTo>
                      <a:lnTo>
                        <a:pt x="37" y="19"/>
                      </a:lnTo>
                      <a:lnTo>
                        <a:pt x="34" y="18"/>
                      </a:lnTo>
                      <a:lnTo>
                        <a:pt x="30" y="18"/>
                      </a:lnTo>
                      <a:lnTo>
                        <a:pt x="27" y="16"/>
                      </a:lnTo>
                      <a:lnTo>
                        <a:pt x="23" y="15"/>
                      </a:lnTo>
                      <a:lnTo>
                        <a:pt x="19" y="14"/>
                      </a:lnTo>
                      <a:lnTo>
                        <a:pt x="16" y="13"/>
                      </a:lnTo>
                      <a:lnTo>
                        <a:pt x="12" y="11"/>
                      </a:lnTo>
                      <a:lnTo>
                        <a:pt x="8" y="10"/>
                      </a:lnTo>
                      <a:lnTo>
                        <a:pt x="4" y="8"/>
                      </a:lnTo>
                      <a:lnTo>
                        <a:pt x="0" y="7"/>
                      </a:lnTo>
                      <a:lnTo>
                        <a:pt x="0" y="4"/>
                      </a:lnTo>
                      <a:close/>
                    </a:path>
                  </a:pathLst>
                </a:custGeom>
                <a:solidFill>
                  <a:srgbClr val="B34D1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136" name="Freeform 580"/>
                <p:cNvSpPr>
                  <a:spLocks/>
                </p:cNvSpPr>
                <p:nvPr/>
              </p:nvSpPr>
              <p:spPr bwMode="auto">
                <a:xfrm>
                  <a:off x="2002" y="2340"/>
                  <a:ext cx="21" cy="17"/>
                </a:xfrm>
                <a:custGeom>
                  <a:avLst/>
                  <a:gdLst>
                    <a:gd name="T0" fmla="*/ 7 w 21"/>
                    <a:gd name="T1" fmla="*/ 15 h 17"/>
                    <a:gd name="T2" fmla="*/ 9 w 21"/>
                    <a:gd name="T3" fmla="*/ 15 h 17"/>
                    <a:gd name="T4" fmla="*/ 11 w 21"/>
                    <a:gd name="T5" fmla="*/ 16 h 17"/>
                    <a:gd name="T6" fmla="*/ 12 w 21"/>
                    <a:gd name="T7" fmla="*/ 17 h 17"/>
                    <a:gd name="T8" fmla="*/ 13 w 21"/>
                    <a:gd name="T9" fmla="*/ 17 h 17"/>
                    <a:gd name="T10" fmla="*/ 14 w 21"/>
                    <a:gd name="T11" fmla="*/ 17 h 17"/>
                    <a:gd name="T12" fmla="*/ 15 w 21"/>
                    <a:gd name="T13" fmla="*/ 17 h 17"/>
                    <a:gd name="T14" fmla="*/ 16 w 21"/>
                    <a:gd name="T15" fmla="*/ 17 h 17"/>
                    <a:gd name="T16" fmla="*/ 18 w 21"/>
                    <a:gd name="T17" fmla="*/ 17 h 17"/>
                    <a:gd name="T18" fmla="*/ 19 w 21"/>
                    <a:gd name="T19" fmla="*/ 16 h 17"/>
                    <a:gd name="T20" fmla="*/ 20 w 21"/>
                    <a:gd name="T21" fmla="*/ 15 h 17"/>
                    <a:gd name="T22" fmla="*/ 21 w 21"/>
                    <a:gd name="T23" fmla="*/ 14 h 17"/>
                    <a:gd name="T24" fmla="*/ 21 w 21"/>
                    <a:gd name="T25" fmla="*/ 12 h 17"/>
                    <a:gd name="T26" fmla="*/ 20 w 21"/>
                    <a:gd name="T27" fmla="*/ 11 h 17"/>
                    <a:gd name="T28" fmla="*/ 20 w 21"/>
                    <a:gd name="T29" fmla="*/ 9 h 17"/>
                    <a:gd name="T30" fmla="*/ 19 w 21"/>
                    <a:gd name="T31" fmla="*/ 7 h 17"/>
                    <a:gd name="T32" fmla="*/ 18 w 21"/>
                    <a:gd name="T33" fmla="*/ 5 h 17"/>
                    <a:gd name="T34" fmla="*/ 16 w 21"/>
                    <a:gd name="T35" fmla="*/ 4 h 17"/>
                    <a:gd name="T36" fmla="*/ 14 w 21"/>
                    <a:gd name="T37" fmla="*/ 2 h 17"/>
                    <a:gd name="T38" fmla="*/ 13 w 21"/>
                    <a:gd name="T39" fmla="*/ 2 h 17"/>
                    <a:gd name="T40" fmla="*/ 13 w 21"/>
                    <a:gd name="T41" fmla="*/ 1 h 17"/>
                    <a:gd name="T42" fmla="*/ 11 w 21"/>
                    <a:gd name="T43" fmla="*/ 1 h 17"/>
                    <a:gd name="T44" fmla="*/ 10 w 21"/>
                    <a:gd name="T45" fmla="*/ 0 h 17"/>
                    <a:gd name="T46" fmla="*/ 9 w 21"/>
                    <a:gd name="T47" fmla="*/ 0 h 17"/>
                    <a:gd name="T48" fmla="*/ 8 w 21"/>
                    <a:gd name="T49" fmla="*/ 0 h 17"/>
                    <a:gd name="T50" fmla="*/ 7 w 21"/>
                    <a:gd name="T51" fmla="*/ 0 h 17"/>
                    <a:gd name="T52" fmla="*/ 7 w 21"/>
                    <a:gd name="T53" fmla="*/ 0 h 17"/>
                    <a:gd name="T54" fmla="*/ 5 w 21"/>
                    <a:gd name="T55" fmla="*/ 0 h 17"/>
                    <a:gd name="T56" fmla="*/ 3 w 21"/>
                    <a:gd name="T57" fmla="*/ 0 h 17"/>
                    <a:gd name="T58" fmla="*/ 2 w 21"/>
                    <a:gd name="T59" fmla="*/ 1 h 17"/>
                    <a:gd name="T60" fmla="*/ 2 w 21"/>
                    <a:gd name="T61" fmla="*/ 2 h 17"/>
                    <a:gd name="T62" fmla="*/ 1 w 21"/>
                    <a:gd name="T63" fmla="*/ 3 h 17"/>
                    <a:gd name="T64" fmla="*/ 0 w 21"/>
                    <a:gd name="T65" fmla="*/ 5 h 17"/>
                    <a:gd name="T66" fmla="*/ 1 w 21"/>
                    <a:gd name="T67" fmla="*/ 6 h 17"/>
                    <a:gd name="T68" fmla="*/ 2 w 21"/>
                    <a:gd name="T69" fmla="*/ 8 h 17"/>
                    <a:gd name="T70" fmla="*/ 2 w 21"/>
                    <a:gd name="T71" fmla="*/ 9 h 17"/>
                    <a:gd name="T72" fmla="*/ 4 w 21"/>
                    <a:gd name="T73" fmla="*/ 11 h 17"/>
                    <a:gd name="T74" fmla="*/ 4 w 21"/>
                    <a:gd name="T75" fmla="*/ 12 h 17"/>
                    <a:gd name="T76" fmla="*/ 5 w 21"/>
                    <a:gd name="T77" fmla="*/ 13 h 17"/>
                    <a:gd name="T78" fmla="*/ 6 w 21"/>
                    <a:gd name="T79" fmla="*/ 13 h 17"/>
                    <a:gd name="T80" fmla="*/ 7 w 21"/>
                    <a:gd name="T81" fmla="*/ 15 h 17"/>
                    <a:gd name="T82" fmla="*/ 7 w 21"/>
                    <a:gd name="T83" fmla="*/ 15 h 17"/>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21"/>
                    <a:gd name="T127" fmla="*/ 0 h 17"/>
                    <a:gd name="T128" fmla="*/ 21 w 21"/>
                    <a:gd name="T129" fmla="*/ 17 h 17"/>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21" h="17">
                      <a:moveTo>
                        <a:pt x="7" y="15"/>
                      </a:moveTo>
                      <a:lnTo>
                        <a:pt x="9" y="15"/>
                      </a:lnTo>
                      <a:lnTo>
                        <a:pt x="11" y="16"/>
                      </a:lnTo>
                      <a:lnTo>
                        <a:pt x="12" y="17"/>
                      </a:lnTo>
                      <a:lnTo>
                        <a:pt x="13" y="17"/>
                      </a:lnTo>
                      <a:lnTo>
                        <a:pt x="14" y="17"/>
                      </a:lnTo>
                      <a:lnTo>
                        <a:pt x="15" y="17"/>
                      </a:lnTo>
                      <a:lnTo>
                        <a:pt x="16" y="17"/>
                      </a:lnTo>
                      <a:lnTo>
                        <a:pt x="18" y="17"/>
                      </a:lnTo>
                      <a:lnTo>
                        <a:pt x="19" y="16"/>
                      </a:lnTo>
                      <a:lnTo>
                        <a:pt x="20" y="15"/>
                      </a:lnTo>
                      <a:lnTo>
                        <a:pt x="21" y="14"/>
                      </a:lnTo>
                      <a:lnTo>
                        <a:pt x="21" y="12"/>
                      </a:lnTo>
                      <a:lnTo>
                        <a:pt x="20" y="11"/>
                      </a:lnTo>
                      <a:lnTo>
                        <a:pt x="20" y="9"/>
                      </a:lnTo>
                      <a:lnTo>
                        <a:pt x="19" y="7"/>
                      </a:lnTo>
                      <a:lnTo>
                        <a:pt x="18" y="5"/>
                      </a:lnTo>
                      <a:lnTo>
                        <a:pt x="16" y="4"/>
                      </a:lnTo>
                      <a:lnTo>
                        <a:pt x="14" y="2"/>
                      </a:lnTo>
                      <a:lnTo>
                        <a:pt x="13" y="2"/>
                      </a:lnTo>
                      <a:lnTo>
                        <a:pt x="13" y="1"/>
                      </a:lnTo>
                      <a:lnTo>
                        <a:pt x="11" y="1"/>
                      </a:lnTo>
                      <a:lnTo>
                        <a:pt x="10" y="0"/>
                      </a:lnTo>
                      <a:lnTo>
                        <a:pt x="9" y="0"/>
                      </a:lnTo>
                      <a:lnTo>
                        <a:pt x="8" y="0"/>
                      </a:lnTo>
                      <a:lnTo>
                        <a:pt x="7" y="0"/>
                      </a:lnTo>
                      <a:lnTo>
                        <a:pt x="5" y="0"/>
                      </a:lnTo>
                      <a:lnTo>
                        <a:pt x="3" y="0"/>
                      </a:lnTo>
                      <a:lnTo>
                        <a:pt x="2" y="1"/>
                      </a:lnTo>
                      <a:lnTo>
                        <a:pt x="2" y="2"/>
                      </a:lnTo>
                      <a:lnTo>
                        <a:pt x="1" y="3"/>
                      </a:lnTo>
                      <a:lnTo>
                        <a:pt x="0" y="5"/>
                      </a:lnTo>
                      <a:lnTo>
                        <a:pt x="1" y="6"/>
                      </a:lnTo>
                      <a:lnTo>
                        <a:pt x="2" y="8"/>
                      </a:lnTo>
                      <a:lnTo>
                        <a:pt x="2" y="9"/>
                      </a:lnTo>
                      <a:lnTo>
                        <a:pt x="4" y="11"/>
                      </a:lnTo>
                      <a:lnTo>
                        <a:pt x="4" y="12"/>
                      </a:lnTo>
                      <a:lnTo>
                        <a:pt x="5" y="13"/>
                      </a:lnTo>
                      <a:lnTo>
                        <a:pt x="6" y="13"/>
                      </a:lnTo>
                      <a:lnTo>
                        <a:pt x="7" y="15"/>
                      </a:lnTo>
                      <a:close/>
                    </a:path>
                  </a:pathLst>
                </a:custGeom>
                <a:solidFill>
                  <a:srgbClr val="FFA6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137" name="Freeform 581"/>
                <p:cNvSpPr>
                  <a:spLocks/>
                </p:cNvSpPr>
                <p:nvPr/>
              </p:nvSpPr>
              <p:spPr bwMode="auto">
                <a:xfrm>
                  <a:off x="1723" y="2253"/>
                  <a:ext cx="22" cy="10"/>
                </a:xfrm>
                <a:custGeom>
                  <a:avLst/>
                  <a:gdLst>
                    <a:gd name="T0" fmla="*/ 11 w 22"/>
                    <a:gd name="T1" fmla="*/ 10 h 10"/>
                    <a:gd name="T2" fmla="*/ 12 w 22"/>
                    <a:gd name="T3" fmla="*/ 10 h 10"/>
                    <a:gd name="T4" fmla="*/ 13 w 22"/>
                    <a:gd name="T5" fmla="*/ 10 h 10"/>
                    <a:gd name="T6" fmla="*/ 14 w 22"/>
                    <a:gd name="T7" fmla="*/ 10 h 10"/>
                    <a:gd name="T8" fmla="*/ 15 w 22"/>
                    <a:gd name="T9" fmla="*/ 9 h 10"/>
                    <a:gd name="T10" fmla="*/ 17 w 22"/>
                    <a:gd name="T11" fmla="*/ 9 h 10"/>
                    <a:gd name="T12" fmla="*/ 19 w 22"/>
                    <a:gd name="T13" fmla="*/ 9 h 10"/>
                    <a:gd name="T14" fmla="*/ 20 w 22"/>
                    <a:gd name="T15" fmla="*/ 7 h 10"/>
                    <a:gd name="T16" fmla="*/ 21 w 22"/>
                    <a:gd name="T17" fmla="*/ 7 h 10"/>
                    <a:gd name="T18" fmla="*/ 21 w 22"/>
                    <a:gd name="T19" fmla="*/ 6 h 10"/>
                    <a:gd name="T20" fmla="*/ 22 w 22"/>
                    <a:gd name="T21" fmla="*/ 5 h 10"/>
                    <a:gd name="T22" fmla="*/ 21 w 22"/>
                    <a:gd name="T23" fmla="*/ 4 h 10"/>
                    <a:gd name="T24" fmla="*/ 21 w 22"/>
                    <a:gd name="T25" fmla="*/ 3 h 10"/>
                    <a:gd name="T26" fmla="*/ 20 w 22"/>
                    <a:gd name="T27" fmla="*/ 2 h 10"/>
                    <a:gd name="T28" fmla="*/ 19 w 22"/>
                    <a:gd name="T29" fmla="*/ 1 h 10"/>
                    <a:gd name="T30" fmla="*/ 17 w 22"/>
                    <a:gd name="T31" fmla="*/ 1 h 10"/>
                    <a:gd name="T32" fmla="*/ 15 w 22"/>
                    <a:gd name="T33" fmla="*/ 0 h 10"/>
                    <a:gd name="T34" fmla="*/ 14 w 22"/>
                    <a:gd name="T35" fmla="*/ 0 h 10"/>
                    <a:gd name="T36" fmla="*/ 13 w 22"/>
                    <a:gd name="T37" fmla="*/ 0 h 10"/>
                    <a:gd name="T38" fmla="*/ 12 w 22"/>
                    <a:gd name="T39" fmla="*/ 0 h 10"/>
                    <a:gd name="T40" fmla="*/ 11 w 22"/>
                    <a:gd name="T41" fmla="*/ 0 h 10"/>
                    <a:gd name="T42" fmla="*/ 10 w 22"/>
                    <a:gd name="T43" fmla="*/ 0 h 10"/>
                    <a:gd name="T44" fmla="*/ 9 w 22"/>
                    <a:gd name="T45" fmla="*/ 0 h 10"/>
                    <a:gd name="T46" fmla="*/ 8 w 22"/>
                    <a:gd name="T47" fmla="*/ 0 h 10"/>
                    <a:gd name="T48" fmla="*/ 7 w 22"/>
                    <a:gd name="T49" fmla="*/ 0 h 10"/>
                    <a:gd name="T50" fmla="*/ 5 w 22"/>
                    <a:gd name="T51" fmla="*/ 1 h 10"/>
                    <a:gd name="T52" fmla="*/ 3 w 22"/>
                    <a:gd name="T53" fmla="*/ 1 h 10"/>
                    <a:gd name="T54" fmla="*/ 2 w 22"/>
                    <a:gd name="T55" fmla="*/ 2 h 10"/>
                    <a:gd name="T56" fmla="*/ 1 w 22"/>
                    <a:gd name="T57" fmla="*/ 3 h 10"/>
                    <a:gd name="T58" fmla="*/ 0 w 22"/>
                    <a:gd name="T59" fmla="*/ 4 h 10"/>
                    <a:gd name="T60" fmla="*/ 0 w 22"/>
                    <a:gd name="T61" fmla="*/ 5 h 10"/>
                    <a:gd name="T62" fmla="*/ 0 w 22"/>
                    <a:gd name="T63" fmla="*/ 6 h 10"/>
                    <a:gd name="T64" fmla="*/ 1 w 22"/>
                    <a:gd name="T65" fmla="*/ 7 h 10"/>
                    <a:gd name="T66" fmla="*/ 2 w 22"/>
                    <a:gd name="T67" fmla="*/ 7 h 10"/>
                    <a:gd name="T68" fmla="*/ 3 w 22"/>
                    <a:gd name="T69" fmla="*/ 9 h 10"/>
                    <a:gd name="T70" fmla="*/ 5 w 22"/>
                    <a:gd name="T71" fmla="*/ 9 h 10"/>
                    <a:gd name="T72" fmla="*/ 7 w 22"/>
                    <a:gd name="T73" fmla="*/ 9 h 10"/>
                    <a:gd name="T74" fmla="*/ 8 w 22"/>
                    <a:gd name="T75" fmla="*/ 10 h 10"/>
                    <a:gd name="T76" fmla="*/ 9 w 22"/>
                    <a:gd name="T77" fmla="*/ 10 h 10"/>
                    <a:gd name="T78" fmla="*/ 10 w 22"/>
                    <a:gd name="T79" fmla="*/ 10 h 10"/>
                    <a:gd name="T80" fmla="*/ 11 w 22"/>
                    <a:gd name="T81" fmla="*/ 10 h 10"/>
                    <a:gd name="T82" fmla="*/ 11 w 22"/>
                    <a:gd name="T83" fmla="*/ 10 h 1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22"/>
                    <a:gd name="T127" fmla="*/ 0 h 10"/>
                    <a:gd name="T128" fmla="*/ 22 w 22"/>
                    <a:gd name="T129" fmla="*/ 10 h 1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22" h="10">
                      <a:moveTo>
                        <a:pt x="11" y="10"/>
                      </a:moveTo>
                      <a:lnTo>
                        <a:pt x="12" y="10"/>
                      </a:lnTo>
                      <a:lnTo>
                        <a:pt x="13" y="10"/>
                      </a:lnTo>
                      <a:lnTo>
                        <a:pt x="14" y="10"/>
                      </a:lnTo>
                      <a:lnTo>
                        <a:pt x="15" y="9"/>
                      </a:lnTo>
                      <a:lnTo>
                        <a:pt x="17" y="9"/>
                      </a:lnTo>
                      <a:lnTo>
                        <a:pt x="19" y="9"/>
                      </a:lnTo>
                      <a:lnTo>
                        <a:pt x="20" y="7"/>
                      </a:lnTo>
                      <a:lnTo>
                        <a:pt x="21" y="7"/>
                      </a:lnTo>
                      <a:lnTo>
                        <a:pt x="21" y="6"/>
                      </a:lnTo>
                      <a:lnTo>
                        <a:pt x="22" y="5"/>
                      </a:lnTo>
                      <a:lnTo>
                        <a:pt x="21" y="4"/>
                      </a:lnTo>
                      <a:lnTo>
                        <a:pt x="21" y="3"/>
                      </a:lnTo>
                      <a:lnTo>
                        <a:pt x="20" y="2"/>
                      </a:lnTo>
                      <a:lnTo>
                        <a:pt x="19" y="1"/>
                      </a:lnTo>
                      <a:lnTo>
                        <a:pt x="17" y="1"/>
                      </a:lnTo>
                      <a:lnTo>
                        <a:pt x="15" y="0"/>
                      </a:lnTo>
                      <a:lnTo>
                        <a:pt x="14" y="0"/>
                      </a:lnTo>
                      <a:lnTo>
                        <a:pt x="13" y="0"/>
                      </a:lnTo>
                      <a:lnTo>
                        <a:pt x="12" y="0"/>
                      </a:lnTo>
                      <a:lnTo>
                        <a:pt x="11" y="0"/>
                      </a:lnTo>
                      <a:lnTo>
                        <a:pt x="10" y="0"/>
                      </a:lnTo>
                      <a:lnTo>
                        <a:pt x="9" y="0"/>
                      </a:lnTo>
                      <a:lnTo>
                        <a:pt x="8" y="0"/>
                      </a:lnTo>
                      <a:lnTo>
                        <a:pt x="7" y="0"/>
                      </a:lnTo>
                      <a:lnTo>
                        <a:pt x="5" y="1"/>
                      </a:lnTo>
                      <a:lnTo>
                        <a:pt x="3" y="1"/>
                      </a:lnTo>
                      <a:lnTo>
                        <a:pt x="2" y="2"/>
                      </a:lnTo>
                      <a:lnTo>
                        <a:pt x="1" y="3"/>
                      </a:lnTo>
                      <a:lnTo>
                        <a:pt x="0" y="4"/>
                      </a:lnTo>
                      <a:lnTo>
                        <a:pt x="0" y="5"/>
                      </a:lnTo>
                      <a:lnTo>
                        <a:pt x="0" y="6"/>
                      </a:lnTo>
                      <a:lnTo>
                        <a:pt x="1" y="7"/>
                      </a:lnTo>
                      <a:lnTo>
                        <a:pt x="2" y="7"/>
                      </a:lnTo>
                      <a:lnTo>
                        <a:pt x="3" y="9"/>
                      </a:lnTo>
                      <a:lnTo>
                        <a:pt x="5" y="9"/>
                      </a:lnTo>
                      <a:lnTo>
                        <a:pt x="7" y="9"/>
                      </a:lnTo>
                      <a:lnTo>
                        <a:pt x="8" y="10"/>
                      </a:lnTo>
                      <a:lnTo>
                        <a:pt x="9" y="10"/>
                      </a:lnTo>
                      <a:lnTo>
                        <a:pt x="10" y="10"/>
                      </a:lnTo>
                      <a:lnTo>
                        <a:pt x="11" y="10"/>
                      </a:lnTo>
                      <a:close/>
                    </a:path>
                  </a:pathLst>
                </a:custGeom>
                <a:solidFill>
                  <a:srgbClr val="E0857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138" name="Freeform 582"/>
                <p:cNvSpPr>
                  <a:spLocks/>
                </p:cNvSpPr>
                <p:nvPr/>
              </p:nvSpPr>
              <p:spPr bwMode="auto">
                <a:xfrm>
                  <a:off x="1759" y="2278"/>
                  <a:ext cx="26" cy="12"/>
                </a:xfrm>
                <a:custGeom>
                  <a:avLst/>
                  <a:gdLst>
                    <a:gd name="T0" fmla="*/ 13 w 26"/>
                    <a:gd name="T1" fmla="*/ 12 h 12"/>
                    <a:gd name="T2" fmla="*/ 11 w 26"/>
                    <a:gd name="T3" fmla="*/ 12 h 12"/>
                    <a:gd name="T4" fmla="*/ 10 w 26"/>
                    <a:gd name="T5" fmla="*/ 12 h 12"/>
                    <a:gd name="T6" fmla="*/ 9 w 26"/>
                    <a:gd name="T7" fmla="*/ 12 h 12"/>
                    <a:gd name="T8" fmla="*/ 8 w 26"/>
                    <a:gd name="T9" fmla="*/ 12 h 12"/>
                    <a:gd name="T10" fmla="*/ 7 w 26"/>
                    <a:gd name="T11" fmla="*/ 11 h 12"/>
                    <a:gd name="T12" fmla="*/ 6 w 26"/>
                    <a:gd name="T13" fmla="*/ 11 h 12"/>
                    <a:gd name="T14" fmla="*/ 5 w 26"/>
                    <a:gd name="T15" fmla="*/ 11 h 12"/>
                    <a:gd name="T16" fmla="*/ 4 w 26"/>
                    <a:gd name="T17" fmla="*/ 11 h 12"/>
                    <a:gd name="T18" fmla="*/ 2 w 26"/>
                    <a:gd name="T19" fmla="*/ 9 h 12"/>
                    <a:gd name="T20" fmla="*/ 1 w 26"/>
                    <a:gd name="T21" fmla="*/ 9 h 12"/>
                    <a:gd name="T22" fmla="*/ 0 w 26"/>
                    <a:gd name="T23" fmla="*/ 7 h 12"/>
                    <a:gd name="T24" fmla="*/ 0 w 26"/>
                    <a:gd name="T25" fmla="*/ 6 h 12"/>
                    <a:gd name="T26" fmla="*/ 0 w 26"/>
                    <a:gd name="T27" fmla="*/ 5 h 12"/>
                    <a:gd name="T28" fmla="*/ 1 w 26"/>
                    <a:gd name="T29" fmla="*/ 4 h 12"/>
                    <a:gd name="T30" fmla="*/ 2 w 26"/>
                    <a:gd name="T31" fmla="*/ 2 h 12"/>
                    <a:gd name="T32" fmla="*/ 4 w 26"/>
                    <a:gd name="T33" fmla="*/ 2 h 12"/>
                    <a:gd name="T34" fmla="*/ 5 w 26"/>
                    <a:gd name="T35" fmla="*/ 1 h 12"/>
                    <a:gd name="T36" fmla="*/ 6 w 26"/>
                    <a:gd name="T37" fmla="*/ 1 h 12"/>
                    <a:gd name="T38" fmla="*/ 7 w 26"/>
                    <a:gd name="T39" fmla="*/ 0 h 12"/>
                    <a:gd name="T40" fmla="*/ 8 w 26"/>
                    <a:gd name="T41" fmla="*/ 0 h 12"/>
                    <a:gd name="T42" fmla="*/ 9 w 26"/>
                    <a:gd name="T43" fmla="*/ 0 h 12"/>
                    <a:gd name="T44" fmla="*/ 10 w 26"/>
                    <a:gd name="T45" fmla="*/ 0 h 12"/>
                    <a:gd name="T46" fmla="*/ 11 w 26"/>
                    <a:gd name="T47" fmla="*/ 0 h 12"/>
                    <a:gd name="T48" fmla="*/ 13 w 26"/>
                    <a:gd name="T49" fmla="*/ 0 h 12"/>
                    <a:gd name="T50" fmla="*/ 14 w 26"/>
                    <a:gd name="T51" fmla="*/ 0 h 12"/>
                    <a:gd name="T52" fmla="*/ 16 w 26"/>
                    <a:gd name="T53" fmla="*/ 0 h 12"/>
                    <a:gd name="T54" fmla="*/ 17 w 26"/>
                    <a:gd name="T55" fmla="*/ 1 h 12"/>
                    <a:gd name="T56" fmla="*/ 18 w 26"/>
                    <a:gd name="T57" fmla="*/ 2 h 12"/>
                    <a:gd name="T58" fmla="*/ 20 w 26"/>
                    <a:gd name="T59" fmla="*/ 2 h 12"/>
                    <a:gd name="T60" fmla="*/ 21 w 26"/>
                    <a:gd name="T61" fmla="*/ 3 h 12"/>
                    <a:gd name="T62" fmla="*/ 22 w 26"/>
                    <a:gd name="T63" fmla="*/ 4 h 12"/>
                    <a:gd name="T64" fmla="*/ 24 w 26"/>
                    <a:gd name="T65" fmla="*/ 5 h 12"/>
                    <a:gd name="T66" fmla="*/ 25 w 26"/>
                    <a:gd name="T67" fmla="*/ 6 h 12"/>
                    <a:gd name="T68" fmla="*/ 26 w 26"/>
                    <a:gd name="T69" fmla="*/ 7 h 12"/>
                    <a:gd name="T70" fmla="*/ 26 w 26"/>
                    <a:gd name="T71" fmla="*/ 8 h 12"/>
                    <a:gd name="T72" fmla="*/ 25 w 26"/>
                    <a:gd name="T73" fmla="*/ 9 h 12"/>
                    <a:gd name="T74" fmla="*/ 24 w 26"/>
                    <a:gd name="T75" fmla="*/ 10 h 12"/>
                    <a:gd name="T76" fmla="*/ 22 w 26"/>
                    <a:gd name="T77" fmla="*/ 11 h 12"/>
                    <a:gd name="T78" fmla="*/ 21 w 26"/>
                    <a:gd name="T79" fmla="*/ 11 h 12"/>
                    <a:gd name="T80" fmla="*/ 20 w 26"/>
                    <a:gd name="T81" fmla="*/ 11 h 12"/>
                    <a:gd name="T82" fmla="*/ 19 w 26"/>
                    <a:gd name="T83" fmla="*/ 11 h 12"/>
                    <a:gd name="T84" fmla="*/ 18 w 26"/>
                    <a:gd name="T85" fmla="*/ 12 h 12"/>
                    <a:gd name="T86" fmla="*/ 17 w 26"/>
                    <a:gd name="T87" fmla="*/ 12 h 12"/>
                    <a:gd name="T88" fmla="*/ 15 w 26"/>
                    <a:gd name="T89" fmla="*/ 12 h 12"/>
                    <a:gd name="T90" fmla="*/ 14 w 26"/>
                    <a:gd name="T91" fmla="*/ 12 h 12"/>
                    <a:gd name="T92" fmla="*/ 13 w 26"/>
                    <a:gd name="T93" fmla="*/ 12 h 12"/>
                    <a:gd name="T94" fmla="*/ 13 w 26"/>
                    <a:gd name="T95" fmla="*/ 12 h 1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26"/>
                    <a:gd name="T145" fmla="*/ 0 h 12"/>
                    <a:gd name="T146" fmla="*/ 26 w 26"/>
                    <a:gd name="T147" fmla="*/ 12 h 1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26" h="12">
                      <a:moveTo>
                        <a:pt x="13" y="12"/>
                      </a:moveTo>
                      <a:lnTo>
                        <a:pt x="11" y="12"/>
                      </a:lnTo>
                      <a:lnTo>
                        <a:pt x="10" y="12"/>
                      </a:lnTo>
                      <a:lnTo>
                        <a:pt x="9" y="12"/>
                      </a:lnTo>
                      <a:lnTo>
                        <a:pt x="8" y="12"/>
                      </a:lnTo>
                      <a:lnTo>
                        <a:pt x="7" y="11"/>
                      </a:lnTo>
                      <a:lnTo>
                        <a:pt x="6" y="11"/>
                      </a:lnTo>
                      <a:lnTo>
                        <a:pt x="5" y="11"/>
                      </a:lnTo>
                      <a:lnTo>
                        <a:pt x="4" y="11"/>
                      </a:lnTo>
                      <a:lnTo>
                        <a:pt x="2" y="9"/>
                      </a:lnTo>
                      <a:lnTo>
                        <a:pt x="1" y="9"/>
                      </a:lnTo>
                      <a:lnTo>
                        <a:pt x="0" y="7"/>
                      </a:lnTo>
                      <a:lnTo>
                        <a:pt x="0" y="6"/>
                      </a:lnTo>
                      <a:lnTo>
                        <a:pt x="0" y="5"/>
                      </a:lnTo>
                      <a:lnTo>
                        <a:pt x="1" y="4"/>
                      </a:lnTo>
                      <a:lnTo>
                        <a:pt x="2" y="2"/>
                      </a:lnTo>
                      <a:lnTo>
                        <a:pt x="4" y="2"/>
                      </a:lnTo>
                      <a:lnTo>
                        <a:pt x="5" y="1"/>
                      </a:lnTo>
                      <a:lnTo>
                        <a:pt x="6" y="1"/>
                      </a:lnTo>
                      <a:lnTo>
                        <a:pt x="7" y="0"/>
                      </a:lnTo>
                      <a:lnTo>
                        <a:pt x="8" y="0"/>
                      </a:lnTo>
                      <a:lnTo>
                        <a:pt x="9" y="0"/>
                      </a:lnTo>
                      <a:lnTo>
                        <a:pt x="10" y="0"/>
                      </a:lnTo>
                      <a:lnTo>
                        <a:pt x="11" y="0"/>
                      </a:lnTo>
                      <a:lnTo>
                        <a:pt x="13" y="0"/>
                      </a:lnTo>
                      <a:lnTo>
                        <a:pt x="14" y="0"/>
                      </a:lnTo>
                      <a:lnTo>
                        <a:pt x="16" y="0"/>
                      </a:lnTo>
                      <a:lnTo>
                        <a:pt x="17" y="1"/>
                      </a:lnTo>
                      <a:lnTo>
                        <a:pt x="18" y="2"/>
                      </a:lnTo>
                      <a:lnTo>
                        <a:pt x="20" y="2"/>
                      </a:lnTo>
                      <a:lnTo>
                        <a:pt x="21" y="3"/>
                      </a:lnTo>
                      <a:lnTo>
                        <a:pt x="22" y="4"/>
                      </a:lnTo>
                      <a:lnTo>
                        <a:pt x="24" y="5"/>
                      </a:lnTo>
                      <a:lnTo>
                        <a:pt x="25" y="6"/>
                      </a:lnTo>
                      <a:lnTo>
                        <a:pt x="26" y="7"/>
                      </a:lnTo>
                      <a:lnTo>
                        <a:pt x="26" y="8"/>
                      </a:lnTo>
                      <a:lnTo>
                        <a:pt x="25" y="9"/>
                      </a:lnTo>
                      <a:lnTo>
                        <a:pt x="24" y="10"/>
                      </a:lnTo>
                      <a:lnTo>
                        <a:pt x="22" y="11"/>
                      </a:lnTo>
                      <a:lnTo>
                        <a:pt x="21" y="11"/>
                      </a:lnTo>
                      <a:lnTo>
                        <a:pt x="20" y="11"/>
                      </a:lnTo>
                      <a:lnTo>
                        <a:pt x="19" y="11"/>
                      </a:lnTo>
                      <a:lnTo>
                        <a:pt x="18" y="12"/>
                      </a:lnTo>
                      <a:lnTo>
                        <a:pt x="17" y="12"/>
                      </a:lnTo>
                      <a:lnTo>
                        <a:pt x="15" y="12"/>
                      </a:lnTo>
                      <a:lnTo>
                        <a:pt x="14" y="12"/>
                      </a:lnTo>
                      <a:lnTo>
                        <a:pt x="13" y="12"/>
                      </a:lnTo>
                      <a:close/>
                    </a:path>
                  </a:pathLst>
                </a:custGeom>
                <a:solidFill>
                  <a:srgbClr val="E0857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139" name="Freeform 583"/>
                <p:cNvSpPr>
                  <a:spLocks/>
                </p:cNvSpPr>
                <p:nvPr/>
              </p:nvSpPr>
              <p:spPr bwMode="auto">
                <a:xfrm>
                  <a:off x="1724" y="2280"/>
                  <a:ext cx="10" cy="4"/>
                </a:xfrm>
                <a:custGeom>
                  <a:avLst/>
                  <a:gdLst>
                    <a:gd name="T0" fmla="*/ 5 w 10"/>
                    <a:gd name="T1" fmla="*/ 4 h 4"/>
                    <a:gd name="T2" fmla="*/ 6 w 10"/>
                    <a:gd name="T3" fmla="*/ 4 h 4"/>
                    <a:gd name="T4" fmla="*/ 7 w 10"/>
                    <a:gd name="T5" fmla="*/ 4 h 4"/>
                    <a:gd name="T6" fmla="*/ 8 w 10"/>
                    <a:gd name="T7" fmla="*/ 4 h 4"/>
                    <a:gd name="T8" fmla="*/ 8 w 10"/>
                    <a:gd name="T9" fmla="*/ 4 h 4"/>
                    <a:gd name="T10" fmla="*/ 10 w 10"/>
                    <a:gd name="T11" fmla="*/ 3 h 4"/>
                    <a:gd name="T12" fmla="*/ 10 w 10"/>
                    <a:gd name="T13" fmla="*/ 2 h 4"/>
                    <a:gd name="T14" fmla="*/ 10 w 10"/>
                    <a:gd name="T15" fmla="*/ 1 h 4"/>
                    <a:gd name="T16" fmla="*/ 8 w 10"/>
                    <a:gd name="T17" fmla="*/ 0 h 4"/>
                    <a:gd name="T18" fmla="*/ 8 w 10"/>
                    <a:gd name="T19" fmla="*/ 0 h 4"/>
                    <a:gd name="T20" fmla="*/ 7 w 10"/>
                    <a:gd name="T21" fmla="*/ 0 h 4"/>
                    <a:gd name="T22" fmla="*/ 6 w 10"/>
                    <a:gd name="T23" fmla="*/ 0 h 4"/>
                    <a:gd name="T24" fmla="*/ 5 w 10"/>
                    <a:gd name="T25" fmla="*/ 0 h 4"/>
                    <a:gd name="T26" fmla="*/ 4 w 10"/>
                    <a:gd name="T27" fmla="*/ 0 h 4"/>
                    <a:gd name="T28" fmla="*/ 3 w 10"/>
                    <a:gd name="T29" fmla="*/ 0 h 4"/>
                    <a:gd name="T30" fmla="*/ 2 w 10"/>
                    <a:gd name="T31" fmla="*/ 0 h 4"/>
                    <a:gd name="T32" fmla="*/ 1 w 10"/>
                    <a:gd name="T33" fmla="*/ 0 h 4"/>
                    <a:gd name="T34" fmla="*/ 1 w 10"/>
                    <a:gd name="T35" fmla="*/ 1 h 4"/>
                    <a:gd name="T36" fmla="*/ 0 w 10"/>
                    <a:gd name="T37" fmla="*/ 2 h 4"/>
                    <a:gd name="T38" fmla="*/ 1 w 10"/>
                    <a:gd name="T39" fmla="*/ 3 h 4"/>
                    <a:gd name="T40" fmla="*/ 1 w 10"/>
                    <a:gd name="T41" fmla="*/ 4 h 4"/>
                    <a:gd name="T42" fmla="*/ 2 w 10"/>
                    <a:gd name="T43" fmla="*/ 4 h 4"/>
                    <a:gd name="T44" fmla="*/ 3 w 10"/>
                    <a:gd name="T45" fmla="*/ 4 h 4"/>
                    <a:gd name="T46" fmla="*/ 4 w 10"/>
                    <a:gd name="T47" fmla="*/ 4 h 4"/>
                    <a:gd name="T48" fmla="*/ 5 w 10"/>
                    <a:gd name="T49" fmla="*/ 4 h 4"/>
                    <a:gd name="T50" fmla="*/ 5 w 10"/>
                    <a:gd name="T51" fmla="*/ 4 h 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0"/>
                    <a:gd name="T79" fmla="*/ 0 h 4"/>
                    <a:gd name="T80" fmla="*/ 10 w 10"/>
                    <a:gd name="T81" fmla="*/ 4 h 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0" h="4">
                      <a:moveTo>
                        <a:pt x="5" y="4"/>
                      </a:moveTo>
                      <a:lnTo>
                        <a:pt x="6" y="4"/>
                      </a:lnTo>
                      <a:lnTo>
                        <a:pt x="7" y="4"/>
                      </a:lnTo>
                      <a:lnTo>
                        <a:pt x="8" y="4"/>
                      </a:lnTo>
                      <a:lnTo>
                        <a:pt x="10" y="3"/>
                      </a:lnTo>
                      <a:lnTo>
                        <a:pt x="10" y="2"/>
                      </a:lnTo>
                      <a:lnTo>
                        <a:pt x="10" y="1"/>
                      </a:lnTo>
                      <a:lnTo>
                        <a:pt x="8" y="0"/>
                      </a:lnTo>
                      <a:lnTo>
                        <a:pt x="7" y="0"/>
                      </a:lnTo>
                      <a:lnTo>
                        <a:pt x="6" y="0"/>
                      </a:lnTo>
                      <a:lnTo>
                        <a:pt x="5" y="0"/>
                      </a:lnTo>
                      <a:lnTo>
                        <a:pt x="4" y="0"/>
                      </a:lnTo>
                      <a:lnTo>
                        <a:pt x="3" y="0"/>
                      </a:lnTo>
                      <a:lnTo>
                        <a:pt x="2" y="0"/>
                      </a:lnTo>
                      <a:lnTo>
                        <a:pt x="1" y="0"/>
                      </a:lnTo>
                      <a:lnTo>
                        <a:pt x="1" y="1"/>
                      </a:lnTo>
                      <a:lnTo>
                        <a:pt x="0" y="2"/>
                      </a:lnTo>
                      <a:lnTo>
                        <a:pt x="1" y="3"/>
                      </a:lnTo>
                      <a:lnTo>
                        <a:pt x="1" y="4"/>
                      </a:lnTo>
                      <a:lnTo>
                        <a:pt x="2" y="4"/>
                      </a:lnTo>
                      <a:lnTo>
                        <a:pt x="3" y="4"/>
                      </a:lnTo>
                      <a:lnTo>
                        <a:pt x="4" y="4"/>
                      </a:lnTo>
                      <a:lnTo>
                        <a:pt x="5" y="4"/>
                      </a:lnTo>
                      <a:close/>
                    </a:path>
                  </a:pathLst>
                </a:custGeom>
                <a:solidFill>
                  <a:srgbClr val="E0857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140" name="Freeform 584"/>
                <p:cNvSpPr>
                  <a:spLocks/>
                </p:cNvSpPr>
                <p:nvPr/>
              </p:nvSpPr>
              <p:spPr bwMode="auto">
                <a:xfrm>
                  <a:off x="2000" y="2282"/>
                  <a:ext cx="45" cy="36"/>
                </a:xfrm>
                <a:custGeom>
                  <a:avLst/>
                  <a:gdLst>
                    <a:gd name="T0" fmla="*/ 0 w 45"/>
                    <a:gd name="T1" fmla="*/ 0 h 36"/>
                    <a:gd name="T2" fmla="*/ 45 w 45"/>
                    <a:gd name="T3" fmla="*/ 24 h 36"/>
                    <a:gd name="T4" fmla="*/ 44 w 45"/>
                    <a:gd name="T5" fmla="*/ 24 h 36"/>
                    <a:gd name="T6" fmla="*/ 44 w 45"/>
                    <a:gd name="T7" fmla="*/ 25 h 36"/>
                    <a:gd name="T8" fmla="*/ 43 w 45"/>
                    <a:gd name="T9" fmla="*/ 26 h 36"/>
                    <a:gd name="T10" fmla="*/ 43 w 45"/>
                    <a:gd name="T11" fmla="*/ 27 h 36"/>
                    <a:gd name="T12" fmla="*/ 42 w 45"/>
                    <a:gd name="T13" fmla="*/ 28 h 36"/>
                    <a:gd name="T14" fmla="*/ 42 w 45"/>
                    <a:gd name="T15" fmla="*/ 29 h 36"/>
                    <a:gd name="T16" fmla="*/ 41 w 45"/>
                    <a:gd name="T17" fmla="*/ 31 h 36"/>
                    <a:gd name="T18" fmla="*/ 40 w 45"/>
                    <a:gd name="T19" fmla="*/ 32 h 36"/>
                    <a:gd name="T20" fmla="*/ 39 w 45"/>
                    <a:gd name="T21" fmla="*/ 33 h 36"/>
                    <a:gd name="T22" fmla="*/ 38 w 45"/>
                    <a:gd name="T23" fmla="*/ 34 h 36"/>
                    <a:gd name="T24" fmla="*/ 36 w 45"/>
                    <a:gd name="T25" fmla="*/ 35 h 36"/>
                    <a:gd name="T26" fmla="*/ 35 w 45"/>
                    <a:gd name="T27" fmla="*/ 36 h 36"/>
                    <a:gd name="T28" fmla="*/ 33 w 45"/>
                    <a:gd name="T29" fmla="*/ 36 h 36"/>
                    <a:gd name="T30" fmla="*/ 32 w 45"/>
                    <a:gd name="T31" fmla="*/ 36 h 36"/>
                    <a:gd name="T32" fmla="*/ 30 w 45"/>
                    <a:gd name="T33" fmla="*/ 35 h 36"/>
                    <a:gd name="T34" fmla="*/ 28 w 45"/>
                    <a:gd name="T35" fmla="*/ 34 h 36"/>
                    <a:gd name="T36" fmla="*/ 27 w 45"/>
                    <a:gd name="T37" fmla="*/ 33 h 36"/>
                    <a:gd name="T38" fmla="*/ 26 w 45"/>
                    <a:gd name="T39" fmla="*/ 32 h 36"/>
                    <a:gd name="T40" fmla="*/ 25 w 45"/>
                    <a:gd name="T41" fmla="*/ 31 h 36"/>
                    <a:gd name="T42" fmla="*/ 24 w 45"/>
                    <a:gd name="T43" fmla="*/ 31 h 36"/>
                    <a:gd name="T44" fmla="*/ 23 w 45"/>
                    <a:gd name="T45" fmla="*/ 29 h 36"/>
                    <a:gd name="T46" fmla="*/ 21 w 45"/>
                    <a:gd name="T47" fmla="*/ 28 h 36"/>
                    <a:gd name="T48" fmla="*/ 20 w 45"/>
                    <a:gd name="T49" fmla="*/ 27 h 36"/>
                    <a:gd name="T50" fmla="*/ 19 w 45"/>
                    <a:gd name="T51" fmla="*/ 26 h 36"/>
                    <a:gd name="T52" fmla="*/ 18 w 45"/>
                    <a:gd name="T53" fmla="*/ 24 h 36"/>
                    <a:gd name="T54" fmla="*/ 17 w 45"/>
                    <a:gd name="T55" fmla="*/ 23 h 36"/>
                    <a:gd name="T56" fmla="*/ 15 w 45"/>
                    <a:gd name="T57" fmla="*/ 21 h 36"/>
                    <a:gd name="T58" fmla="*/ 15 w 45"/>
                    <a:gd name="T59" fmla="*/ 20 h 36"/>
                    <a:gd name="T60" fmla="*/ 13 w 45"/>
                    <a:gd name="T61" fmla="*/ 18 h 36"/>
                    <a:gd name="T62" fmla="*/ 12 w 45"/>
                    <a:gd name="T63" fmla="*/ 17 h 36"/>
                    <a:gd name="T64" fmla="*/ 11 w 45"/>
                    <a:gd name="T65" fmla="*/ 16 h 36"/>
                    <a:gd name="T66" fmla="*/ 10 w 45"/>
                    <a:gd name="T67" fmla="*/ 14 h 36"/>
                    <a:gd name="T68" fmla="*/ 9 w 45"/>
                    <a:gd name="T69" fmla="*/ 13 h 36"/>
                    <a:gd name="T70" fmla="*/ 8 w 45"/>
                    <a:gd name="T71" fmla="*/ 11 h 36"/>
                    <a:gd name="T72" fmla="*/ 7 w 45"/>
                    <a:gd name="T73" fmla="*/ 10 h 36"/>
                    <a:gd name="T74" fmla="*/ 6 w 45"/>
                    <a:gd name="T75" fmla="*/ 9 h 36"/>
                    <a:gd name="T76" fmla="*/ 5 w 45"/>
                    <a:gd name="T77" fmla="*/ 7 h 36"/>
                    <a:gd name="T78" fmla="*/ 4 w 45"/>
                    <a:gd name="T79" fmla="*/ 7 h 36"/>
                    <a:gd name="T80" fmla="*/ 3 w 45"/>
                    <a:gd name="T81" fmla="*/ 5 h 36"/>
                    <a:gd name="T82" fmla="*/ 2 w 45"/>
                    <a:gd name="T83" fmla="*/ 4 h 36"/>
                    <a:gd name="T84" fmla="*/ 1 w 45"/>
                    <a:gd name="T85" fmla="*/ 2 h 36"/>
                    <a:gd name="T86" fmla="*/ 0 w 45"/>
                    <a:gd name="T87" fmla="*/ 1 h 36"/>
                    <a:gd name="T88" fmla="*/ 0 w 45"/>
                    <a:gd name="T89" fmla="*/ 0 h 36"/>
                    <a:gd name="T90" fmla="*/ 0 w 45"/>
                    <a:gd name="T91" fmla="*/ 0 h 36"/>
                    <a:gd name="T92" fmla="*/ 0 w 45"/>
                    <a:gd name="T93" fmla="*/ 0 h 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45"/>
                    <a:gd name="T142" fmla="*/ 0 h 36"/>
                    <a:gd name="T143" fmla="*/ 45 w 45"/>
                    <a:gd name="T144" fmla="*/ 36 h 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45" h="36">
                      <a:moveTo>
                        <a:pt x="0" y="0"/>
                      </a:moveTo>
                      <a:lnTo>
                        <a:pt x="45" y="24"/>
                      </a:lnTo>
                      <a:lnTo>
                        <a:pt x="44" y="24"/>
                      </a:lnTo>
                      <a:lnTo>
                        <a:pt x="44" y="25"/>
                      </a:lnTo>
                      <a:lnTo>
                        <a:pt x="43" y="26"/>
                      </a:lnTo>
                      <a:lnTo>
                        <a:pt x="43" y="27"/>
                      </a:lnTo>
                      <a:lnTo>
                        <a:pt x="42" y="28"/>
                      </a:lnTo>
                      <a:lnTo>
                        <a:pt x="42" y="29"/>
                      </a:lnTo>
                      <a:lnTo>
                        <a:pt x="41" y="31"/>
                      </a:lnTo>
                      <a:lnTo>
                        <a:pt x="40" y="32"/>
                      </a:lnTo>
                      <a:lnTo>
                        <a:pt x="39" y="33"/>
                      </a:lnTo>
                      <a:lnTo>
                        <a:pt x="38" y="34"/>
                      </a:lnTo>
                      <a:lnTo>
                        <a:pt x="36" y="35"/>
                      </a:lnTo>
                      <a:lnTo>
                        <a:pt x="35" y="36"/>
                      </a:lnTo>
                      <a:lnTo>
                        <a:pt x="33" y="36"/>
                      </a:lnTo>
                      <a:lnTo>
                        <a:pt x="32" y="36"/>
                      </a:lnTo>
                      <a:lnTo>
                        <a:pt x="30" y="35"/>
                      </a:lnTo>
                      <a:lnTo>
                        <a:pt x="28" y="34"/>
                      </a:lnTo>
                      <a:lnTo>
                        <a:pt x="27" y="33"/>
                      </a:lnTo>
                      <a:lnTo>
                        <a:pt x="26" y="32"/>
                      </a:lnTo>
                      <a:lnTo>
                        <a:pt x="25" y="31"/>
                      </a:lnTo>
                      <a:lnTo>
                        <a:pt x="24" y="31"/>
                      </a:lnTo>
                      <a:lnTo>
                        <a:pt x="23" y="29"/>
                      </a:lnTo>
                      <a:lnTo>
                        <a:pt x="21" y="28"/>
                      </a:lnTo>
                      <a:lnTo>
                        <a:pt x="20" y="27"/>
                      </a:lnTo>
                      <a:lnTo>
                        <a:pt x="19" y="26"/>
                      </a:lnTo>
                      <a:lnTo>
                        <a:pt x="18" y="24"/>
                      </a:lnTo>
                      <a:lnTo>
                        <a:pt x="17" y="23"/>
                      </a:lnTo>
                      <a:lnTo>
                        <a:pt x="15" y="21"/>
                      </a:lnTo>
                      <a:lnTo>
                        <a:pt x="15" y="20"/>
                      </a:lnTo>
                      <a:lnTo>
                        <a:pt x="13" y="18"/>
                      </a:lnTo>
                      <a:lnTo>
                        <a:pt x="12" y="17"/>
                      </a:lnTo>
                      <a:lnTo>
                        <a:pt x="11" y="16"/>
                      </a:lnTo>
                      <a:lnTo>
                        <a:pt x="10" y="14"/>
                      </a:lnTo>
                      <a:lnTo>
                        <a:pt x="9" y="13"/>
                      </a:lnTo>
                      <a:lnTo>
                        <a:pt x="8" y="11"/>
                      </a:lnTo>
                      <a:lnTo>
                        <a:pt x="7" y="10"/>
                      </a:lnTo>
                      <a:lnTo>
                        <a:pt x="6" y="9"/>
                      </a:lnTo>
                      <a:lnTo>
                        <a:pt x="5" y="7"/>
                      </a:lnTo>
                      <a:lnTo>
                        <a:pt x="4" y="7"/>
                      </a:lnTo>
                      <a:lnTo>
                        <a:pt x="3" y="5"/>
                      </a:lnTo>
                      <a:lnTo>
                        <a:pt x="2" y="4"/>
                      </a:lnTo>
                      <a:lnTo>
                        <a:pt x="1" y="2"/>
                      </a:lnTo>
                      <a:lnTo>
                        <a:pt x="0" y="1"/>
                      </a:lnTo>
                      <a:lnTo>
                        <a:pt x="0" y="0"/>
                      </a:lnTo>
                      <a:close/>
                    </a:path>
                  </a:pathLst>
                </a:custGeom>
                <a:solidFill>
                  <a:srgbClr val="7DB8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141" name="Freeform 585"/>
                <p:cNvSpPr>
                  <a:spLocks/>
                </p:cNvSpPr>
                <p:nvPr/>
              </p:nvSpPr>
              <p:spPr bwMode="auto">
                <a:xfrm>
                  <a:off x="1990" y="2278"/>
                  <a:ext cx="8" cy="36"/>
                </a:xfrm>
                <a:custGeom>
                  <a:avLst/>
                  <a:gdLst>
                    <a:gd name="T0" fmla="*/ 1 w 8"/>
                    <a:gd name="T1" fmla="*/ 0 h 36"/>
                    <a:gd name="T2" fmla="*/ 8 w 8"/>
                    <a:gd name="T3" fmla="*/ 36 h 36"/>
                    <a:gd name="T4" fmla="*/ 7 w 8"/>
                    <a:gd name="T5" fmla="*/ 36 h 36"/>
                    <a:gd name="T6" fmla="*/ 6 w 8"/>
                    <a:gd name="T7" fmla="*/ 36 h 36"/>
                    <a:gd name="T8" fmla="*/ 5 w 8"/>
                    <a:gd name="T9" fmla="*/ 36 h 36"/>
                    <a:gd name="T10" fmla="*/ 4 w 8"/>
                    <a:gd name="T11" fmla="*/ 36 h 36"/>
                    <a:gd name="T12" fmla="*/ 3 w 8"/>
                    <a:gd name="T13" fmla="*/ 35 h 36"/>
                    <a:gd name="T14" fmla="*/ 1 w 8"/>
                    <a:gd name="T15" fmla="*/ 35 h 36"/>
                    <a:gd name="T16" fmla="*/ 1 w 8"/>
                    <a:gd name="T17" fmla="*/ 33 h 36"/>
                    <a:gd name="T18" fmla="*/ 0 w 8"/>
                    <a:gd name="T19" fmla="*/ 32 h 36"/>
                    <a:gd name="T20" fmla="*/ 0 w 8"/>
                    <a:gd name="T21" fmla="*/ 30 h 36"/>
                    <a:gd name="T22" fmla="*/ 0 w 8"/>
                    <a:gd name="T23" fmla="*/ 28 h 36"/>
                    <a:gd name="T24" fmla="*/ 0 w 8"/>
                    <a:gd name="T25" fmla="*/ 27 h 36"/>
                    <a:gd name="T26" fmla="*/ 0 w 8"/>
                    <a:gd name="T27" fmla="*/ 26 h 36"/>
                    <a:gd name="T28" fmla="*/ 0 w 8"/>
                    <a:gd name="T29" fmla="*/ 25 h 36"/>
                    <a:gd name="T30" fmla="*/ 0 w 8"/>
                    <a:gd name="T31" fmla="*/ 24 h 36"/>
                    <a:gd name="T32" fmla="*/ 0 w 8"/>
                    <a:gd name="T33" fmla="*/ 23 h 36"/>
                    <a:gd name="T34" fmla="*/ 0 w 8"/>
                    <a:gd name="T35" fmla="*/ 22 h 36"/>
                    <a:gd name="T36" fmla="*/ 0 w 8"/>
                    <a:gd name="T37" fmla="*/ 20 h 36"/>
                    <a:gd name="T38" fmla="*/ 0 w 8"/>
                    <a:gd name="T39" fmla="*/ 19 h 36"/>
                    <a:gd name="T40" fmla="*/ 0 w 8"/>
                    <a:gd name="T41" fmla="*/ 17 h 36"/>
                    <a:gd name="T42" fmla="*/ 0 w 8"/>
                    <a:gd name="T43" fmla="*/ 16 h 36"/>
                    <a:gd name="T44" fmla="*/ 0 w 8"/>
                    <a:gd name="T45" fmla="*/ 15 h 36"/>
                    <a:gd name="T46" fmla="*/ 0 w 8"/>
                    <a:gd name="T47" fmla="*/ 13 h 36"/>
                    <a:gd name="T48" fmla="*/ 0 w 8"/>
                    <a:gd name="T49" fmla="*/ 12 h 36"/>
                    <a:gd name="T50" fmla="*/ 0 w 8"/>
                    <a:gd name="T51" fmla="*/ 11 h 36"/>
                    <a:gd name="T52" fmla="*/ 0 w 8"/>
                    <a:gd name="T53" fmla="*/ 9 h 36"/>
                    <a:gd name="T54" fmla="*/ 0 w 8"/>
                    <a:gd name="T55" fmla="*/ 8 h 36"/>
                    <a:gd name="T56" fmla="*/ 0 w 8"/>
                    <a:gd name="T57" fmla="*/ 7 h 36"/>
                    <a:gd name="T58" fmla="*/ 0 w 8"/>
                    <a:gd name="T59" fmla="*/ 6 h 36"/>
                    <a:gd name="T60" fmla="*/ 0 w 8"/>
                    <a:gd name="T61" fmla="*/ 5 h 36"/>
                    <a:gd name="T62" fmla="*/ 1 w 8"/>
                    <a:gd name="T63" fmla="*/ 4 h 36"/>
                    <a:gd name="T64" fmla="*/ 1 w 8"/>
                    <a:gd name="T65" fmla="*/ 2 h 36"/>
                    <a:gd name="T66" fmla="*/ 1 w 8"/>
                    <a:gd name="T67" fmla="*/ 1 h 36"/>
                    <a:gd name="T68" fmla="*/ 1 w 8"/>
                    <a:gd name="T69" fmla="*/ 0 h 36"/>
                    <a:gd name="T70" fmla="*/ 1 w 8"/>
                    <a:gd name="T71" fmla="*/ 0 h 36"/>
                    <a:gd name="T72" fmla="*/ 1 w 8"/>
                    <a:gd name="T73" fmla="*/ 0 h 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8"/>
                    <a:gd name="T112" fmla="*/ 0 h 36"/>
                    <a:gd name="T113" fmla="*/ 8 w 8"/>
                    <a:gd name="T114" fmla="*/ 36 h 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8" h="36">
                      <a:moveTo>
                        <a:pt x="1" y="0"/>
                      </a:moveTo>
                      <a:lnTo>
                        <a:pt x="8" y="36"/>
                      </a:lnTo>
                      <a:lnTo>
                        <a:pt x="7" y="36"/>
                      </a:lnTo>
                      <a:lnTo>
                        <a:pt x="6" y="36"/>
                      </a:lnTo>
                      <a:lnTo>
                        <a:pt x="5" y="36"/>
                      </a:lnTo>
                      <a:lnTo>
                        <a:pt x="4" y="36"/>
                      </a:lnTo>
                      <a:lnTo>
                        <a:pt x="3" y="35"/>
                      </a:lnTo>
                      <a:lnTo>
                        <a:pt x="1" y="35"/>
                      </a:lnTo>
                      <a:lnTo>
                        <a:pt x="1" y="33"/>
                      </a:lnTo>
                      <a:lnTo>
                        <a:pt x="0" y="32"/>
                      </a:lnTo>
                      <a:lnTo>
                        <a:pt x="0" y="30"/>
                      </a:lnTo>
                      <a:lnTo>
                        <a:pt x="0" y="28"/>
                      </a:lnTo>
                      <a:lnTo>
                        <a:pt x="0" y="27"/>
                      </a:lnTo>
                      <a:lnTo>
                        <a:pt x="0" y="26"/>
                      </a:lnTo>
                      <a:lnTo>
                        <a:pt x="0" y="25"/>
                      </a:lnTo>
                      <a:lnTo>
                        <a:pt x="0" y="24"/>
                      </a:lnTo>
                      <a:lnTo>
                        <a:pt x="0" y="23"/>
                      </a:lnTo>
                      <a:lnTo>
                        <a:pt x="0" y="22"/>
                      </a:lnTo>
                      <a:lnTo>
                        <a:pt x="0" y="20"/>
                      </a:lnTo>
                      <a:lnTo>
                        <a:pt x="0" y="19"/>
                      </a:lnTo>
                      <a:lnTo>
                        <a:pt x="0" y="17"/>
                      </a:lnTo>
                      <a:lnTo>
                        <a:pt x="0" y="16"/>
                      </a:lnTo>
                      <a:lnTo>
                        <a:pt x="0" y="15"/>
                      </a:lnTo>
                      <a:lnTo>
                        <a:pt x="0" y="13"/>
                      </a:lnTo>
                      <a:lnTo>
                        <a:pt x="0" y="12"/>
                      </a:lnTo>
                      <a:lnTo>
                        <a:pt x="0" y="11"/>
                      </a:lnTo>
                      <a:lnTo>
                        <a:pt x="0" y="9"/>
                      </a:lnTo>
                      <a:lnTo>
                        <a:pt x="0" y="8"/>
                      </a:lnTo>
                      <a:lnTo>
                        <a:pt x="0" y="7"/>
                      </a:lnTo>
                      <a:lnTo>
                        <a:pt x="0" y="6"/>
                      </a:lnTo>
                      <a:lnTo>
                        <a:pt x="0" y="5"/>
                      </a:lnTo>
                      <a:lnTo>
                        <a:pt x="1" y="4"/>
                      </a:lnTo>
                      <a:lnTo>
                        <a:pt x="1" y="2"/>
                      </a:lnTo>
                      <a:lnTo>
                        <a:pt x="1" y="1"/>
                      </a:lnTo>
                      <a:lnTo>
                        <a:pt x="1" y="0"/>
                      </a:lnTo>
                      <a:close/>
                    </a:path>
                  </a:pathLst>
                </a:custGeom>
                <a:solidFill>
                  <a:srgbClr val="7DB8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142" name="Freeform 586"/>
                <p:cNvSpPr>
                  <a:spLocks/>
                </p:cNvSpPr>
                <p:nvPr/>
              </p:nvSpPr>
              <p:spPr bwMode="auto">
                <a:xfrm>
                  <a:off x="1945" y="2340"/>
                  <a:ext cx="42" cy="52"/>
                </a:xfrm>
                <a:custGeom>
                  <a:avLst/>
                  <a:gdLst>
                    <a:gd name="T0" fmla="*/ 38 w 42"/>
                    <a:gd name="T1" fmla="*/ 0 h 52"/>
                    <a:gd name="T2" fmla="*/ 42 w 42"/>
                    <a:gd name="T3" fmla="*/ 32 h 52"/>
                    <a:gd name="T4" fmla="*/ 42 w 42"/>
                    <a:gd name="T5" fmla="*/ 32 h 52"/>
                    <a:gd name="T6" fmla="*/ 42 w 42"/>
                    <a:gd name="T7" fmla="*/ 33 h 52"/>
                    <a:gd name="T8" fmla="*/ 41 w 42"/>
                    <a:gd name="T9" fmla="*/ 33 h 52"/>
                    <a:gd name="T10" fmla="*/ 40 w 42"/>
                    <a:gd name="T11" fmla="*/ 35 h 52"/>
                    <a:gd name="T12" fmla="*/ 38 w 42"/>
                    <a:gd name="T13" fmla="*/ 35 h 52"/>
                    <a:gd name="T14" fmla="*/ 38 w 42"/>
                    <a:gd name="T15" fmla="*/ 36 h 52"/>
                    <a:gd name="T16" fmla="*/ 37 w 42"/>
                    <a:gd name="T17" fmla="*/ 37 h 52"/>
                    <a:gd name="T18" fmla="*/ 36 w 42"/>
                    <a:gd name="T19" fmla="*/ 38 h 52"/>
                    <a:gd name="T20" fmla="*/ 35 w 42"/>
                    <a:gd name="T21" fmla="*/ 39 h 52"/>
                    <a:gd name="T22" fmla="*/ 33 w 42"/>
                    <a:gd name="T23" fmla="*/ 40 h 52"/>
                    <a:gd name="T24" fmla="*/ 32 w 42"/>
                    <a:gd name="T25" fmla="*/ 41 h 52"/>
                    <a:gd name="T26" fmla="*/ 31 w 42"/>
                    <a:gd name="T27" fmla="*/ 42 h 52"/>
                    <a:gd name="T28" fmla="*/ 30 w 42"/>
                    <a:gd name="T29" fmla="*/ 43 h 52"/>
                    <a:gd name="T30" fmla="*/ 28 w 42"/>
                    <a:gd name="T31" fmla="*/ 44 h 52"/>
                    <a:gd name="T32" fmla="*/ 26 w 42"/>
                    <a:gd name="T33" fmla="*/ 45 h 52"/>
                    <a:gd name="T34" fmla="*/ 25 w 42"/>
                    <a:gd name="T35" fmla="*/ 46 h 52"/>
                    <a:gd name="T36" fmla="*/ 23 w 42"/>
                    <a:gd name="T37" fmla="*/ 46 h 52"/>
                    <a:gd name="T38" fmla="*/ 21 w 42"/>
                    <a:gd name="T39" fmla="*/ 47 h 52"/>
                    <a:gd name="T40" fmla="*/ 19 w 42"/>
                    <a:gd name="T41" fmla="*/ 48 h 52"/>
                    <a:gd name="T42" fmla="*/ 18 w 42"/>
                    <a:gd name="T43" fmla="*/ 49 h 52"/>
                    <a:gd name="T44" fmla="*/ 16 w 42"/>
                    <a:gd name="T45" fmla="*/ 49 h 52"/>
                    <a:gd name="T46" fmla="*/ 15 w 42"/>
                    <a:gd name="T47" fmla="*/ 50 h 52"/>
                    <a:gd name="T48" fmla="*/ 14 w 42"/>
                    <a:gd name="T49" fmla="*/ 50 h 52"/>
                    <a:gd name="T50" fmla="*/ 13 w 42"/>
                    <a:gd name="T51" fmla="*/ 50 h 52"/>
                    <a:gd name="T52" fmla="*/ 12 w 42"/>
                    <a:gd name="T53" fmla="*/ 50 h 52"/>
                    <a:gd name="T54" fmla="*/ 11 w 42"/>
                    <a:gd name="T55" fmla="*/ 50 h 52"/>
                    <a:gd name="T56" fmla="*/ 10 w 42"/>
                    <a:gd name="T57" fmla="*/ 51 h 52"/>
                    <a:gd name="T58" fmla="*/ 9 w 42"/>
                    <a:gd name="T59" fmla="*/ 51 h 52"/>
                    <a:gd name="T60" fmla="*/ 8 w 42"/>
                    <a:gd name="T61" fmla="*/ 51 h 52"/>
                    <a:gd name="T62" fmla="*/ 7 w 42"/>
                    <a:gd name="T63" fmla="*/ 51 h 52"/>
                    <a:gd name="T64" fmla="*/ 6 w 42"/>
                    <a:gd name="T65" fmla="*/ 52 h 52"/>
                    <a:gd name="T66" fmla="*/ 4 w 42"/>
                    <a:gd name="T67" fmla="*/ 52 h 52"/>
                    <a:gd name="T68" fmla="*/ 3 w 42"/>
                    <a:gd name="T69" fmla="*/ 52 h 52"/>
                    <a:gd name="T70" fmla="*/ 2 w 42"/>
                    <a:gd name="T71" fmla="*/ 52 h 52"/>
                    <a:gd name="T72" fmla="*/ 1 w 42"/>
                    <a:gd name="T73" fmla="*/ 52 h 52"/>
                    <a:gd name="T74" fmla="*/ 0 w 42"/>
                    <a:gd name="T75" fmla="*/ 52 h 52"/>
                    <a:gd name="T76" fmla="*/ 38 w 42"/>
                    <a:gd name="T77" fmla="*/ 0 h 52"/>
                    <a:gd name="T78" fmla="*/ 38 w 42"/>
                    <a:gd name="T79" fmla="*/ 0 h 52"/>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42"/>
                    <a:gd name="T121" fmla="*/ 0 h 52"/>
                    <a:gd name="T122" fmla="*/ 42 w 42"/>
                    <a:gd name="T123" fmla="*/ 52 h 52"/>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42" h="52">
                      <a:moveTo>
                        <a:pt x="38" y="0"/>
                      </a:moveTo>
                      <a:lnTo>
                        <a:pt x="42" y="32"/>
                      </a:lnTo>
                      <a:lnTo>
                        <a:pt x="42" y="33"/>
                      </a:lnTo>
                      <a:lnTo>
                        <a:pt x="41" y="33"/>
                      </a:lnTo>
                      <a:lnTo>
                        <a:pt x="40" y="35"/>
                      </a:lnTo>
                      <a:lnTo>
                        <a:pt x="38" y="35"/>
                      </a:lnTo>
                      <a:lnTo>
                        <a:pt x="38" y="36"/>
                      </a:lnTo>
                      <a:lnTo>
                        <a:pt x="37" y="37"/>
                      </a:lnTo>
                      <a:lnTo>
                        <a:pt x="36" y="38"/>
                      </a:lnTo>
                      <a:lnTo>
                        <a:pt x="35" y="39"/>
                      </a:lnTo>
                      <a:lnTo>
                        <a:pt x="33" y="40"/>
                      </a:lnTo>
                      <a:lnTo>
                        <a:pt x="32" y="41"/>
                      </a:lnTo>
                      <a:lnTo>
                        <a:pt x="31" y="42"/>
                      </a:lnTo>
                      <a:lnTo>
                        <a:pt x="30" y="43"/>
                      </a:lnTo>
                      <a:lnTo>
                        <a:pt x="28" y="44"/>
                      </a:lnTo>
                      <a:lnTo>
                        <a:pt x="26" y="45"/>
                      </a:lnTo>
                      <a:lnTo>
                        <a:pt x="25" y="46"/>
                      </a:lnTo>
                      <a:lnTo>
                        <a:pt x="23" y="46"/>
                      </a:lnTo>
                      <a:lnTo>
                        <a:pt x="21" y="47"/>
                      </a:lnTo>
                      <a:lnTo>
                        <a:pt x="19" y="48"/>
                      </a:lnTo>
                      <a:lnTo>
                        <a:pt x="18" y="49"/>
                      </a:lnTo>
                      <a:lnTo>
                        <a:pt x="16" y="49"/>
                      </a:lnTo>
                      <a:lnTo>
                        <a:pt x="15" y="50"/>
                      </a:lnTo>
                      <a:lnTo>
                        <a:pt x="14" y="50"/>
                      </a:lnTo>
                      <a:lnTo>
                        <a:pt x="13" y="50"/>
                      </a:lnTo>
                      <a:lnTo>
                        <a:pt x="12" y="50"/>
                      </a:lnTo>
                      <a:lnTo>
                        <a:pt x="11" y="50"/>
                      </a:lnTo>
                      <a:lnTo>
                        <a:pt x="10" y="51"/>
                      </a:lnTo>
                      <a:lnTo>
                        <a:pt x="9" y="51"/>
                      </a:lnTo>
                      <a:lnTo>
                        <a:pt x="8" y="51"/>
                      </a:lnTo>
                      <a:lnTo>
                        <a:pt x="7" y="51"/>
                      </a:lnTo>
                      <a:lnTo>
                        <a:pt x="6" y="52"/>
                      </a:lnTo>
                      <a:lnTo>
                        <a:pt x="4" y="52"/>
                      </a:lnTo>
                      <a:lnTo>
                        <a:pt x="3" y="52"/>
                      </a:lnTo>
                      <a:lnTo>
                        <a:pt x="2" y="52"/>
                      </a:lnTo>
                      <a:lnTo>
                        <a:pt x="1" y="52"/>
                      </a:lnTo>
                      <a:lnTo>
                        <a:pt x="0" y="52"/>
                      </a:lnTo>
                      <a:lnTo>
                        <a:pt x="38" y="0"/>
                      </a:lnTo>
                      <a:close/>
                    </a:path>
                  </a:pathLst>
                </a:custGeom>
                <a:solidFill>
                  <a:srgbClr val="7DB8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143" name="Freeform 587"/>
                <p:cNvSpPr>
                  <a:spLocks/>
                </p:cNvSpPr>
                <p:nvPr/>
              </p:nvSpPr>
              <p:spPr bwMode="auto">
                <a:xfrm>
                  <a:off x="1824" y="2358"/>
                  <a:ext cx="32" cy="15"/>
                </a:xfrm>
                <a:custGeom>
                  <a:avLst/>
                  <a:gdLst>
                    <a:gd name="T0" fmla="*/ 0 w 32"/>
                    <a:gd name="T1" fmla="*/ 15 h 15"/>
                    <a:gd name="T2" fmla="*/ 1 w 32"/>
                    <a:gd name="T3" fmla="*/ 15 h 15"/>
                    <a:gd name="T4" fmla="*/ 2 w 32"/>
                    <a:gd name="T5" fmla="*/ 15 h 15"/>
                    <a:gd name="T6" fmla="*/ 3 w 32"/>
                    <a:gd name="T7" fmla="*/ 15 h 15"/>
                    <a:gd name="T8" fmla="*/ 4 w 32"/>
                    <a:gd name="T9" fmla="*/ 15 h 15"/>
                    <a:gd name="T10" fmla="*/ 6 w 32"/>
                    <a:gd name="T11" fmla="*/ 15 h 15"/>
                    <a:gd name="T12" fmla="*/ 6 w 32"/>
                    <a:gd name="T13" fmla="*/ 15 h 15"/>
                    <a:gd name="T14" fmla="*/ 8 w 32"/>
                    <a:gd name="T15" fmla="*/ 15 h 15"/>
                    <a:gd name="T16" fmla="*/ 9 w 32"/>
                    <a:gd name="T17" fmla="*/ 15 h 15"/>
                    <a:gd name="T18" fmla="*/ 10 w 32"/>
                    <a:gd name="T19" fmla="*/ 15 h 15"/>
                    <a:gd name="T20" fmla="*/ 11 w 32"/>
                    <a:gd name="T21" fmla="*/ 15 h 15"/>
                    <a:gd name="T22" fmla="*/ 12 w 32"/>
                    <a:gd name="T23" fmla="*/ 15 h 15"/>
                    <a:gd name="T24" fmla="*/ 13 w 32"/>
                    <a:gd name="T25" fmla="*/ 15 h 15"/>
                    <a:gd name="T26" fmla="*/ 14 w 32"/>
                    <a:gd name="T27" fmla="*/ 15 h 15"/>
                    <a:gd name="T28" fmla="*/ 15 w 32"/>
                    <a:gd name="T29" fmla="*/ 15 h 15"/>
                    <a:gd name="T30" fmla="*/ 17 w 32"/>
                    <a:gd name="T31" fmla="*/ 15 h 15"/>
                    <a:gd name="T32" fmla="*/ 18 w 32"/>
                    <a:gd name="T33" fmla="*/ 15 h 15"/>
                    <a:gd name="T34" fmla="*/ 19 w 32"/>
                    <a:gd name="T35" fmla="*/ 15 h 15"/>
                    <a:gd name="T36" fmla="*/ 20 w 32"/>
                    <a:gd name="T37" fmla="*/ 15 h 15"/>
                    <a:gd name="T38" fmla="*/ 22 w 32"/>
                    <a:gd name="T39" fmla="*/ 14 h 15"/>
                    <a:gd name="T40" fmla="*/ 23 w 32"/>
                    <a:gd name="T41" fmla="*/ 14 h 15"/>
                    <a:gd name="T42" fmla="*/ 24 w 32"/>
                    <a:gd name="T43" fmla="*/ 14 h 15"/>
                    <a:gd name="T44" fmla="*/ 26 w 32"/>
                    <a:gd name="T45" fmla="*/ 13 h 15"/>
                    <a:gd name="T46" fmla="*/ 27 w 32"/>
                    <a:gd name="T47" fmla="*/ 13 h 15"/>
                    <a:gd name="T48" fmla="*/ 28 w 32"/>
                    <a:gd name="T49" fmla="*/ 12 h 15"/>
                    <a:gd name="T50" fmla="*/ 30 w 32"/>
                    <a:gd name="T51" fmla="*/ 12 h 15"/>
                    <a:gd name="T52" fmla="*/ 30 w 32"/>
                    <a:gd name="T53" fmla="*/ 12 h 15"/>
                    <a:gd name="T54" fmla="*/ 31 w 32"/>
                    <a:gd name="T55" fmla="*/ 12 h 15"/>
                    <a:gd name="T56" fmla="*/ 32 w 32"/>
                    <a:gd name="T57" fmla="*/ 11 h 15"/>
                    <a:gd name="T58" fmla="*/ 32 w 32"/>
                    <a:gd name="T59" fmla="*/ 10 h 15"/>
                    <a:gd name="T60" fmla="*/ 32 w 32"/>
                    <a:gd name="T61" fmla="*/ 9 h 15"/>
                    <a:gd name="T62" fmla="*/ 32 w 32"/>
                    <a:gd name="T63" fmla="*/ 8 h 15"/>
                    <a:gd name="T64" fmla="*/ 31 w 32"/>
                    <a:gd name="T65" fmla="*/ 7 h 15"/>
                    <a:gd name="T66" fmla="*/ 30 w 32"/>
                    <a:gd name="T67" fmla="*/ 6 h 15"/>
                    <a:gd name="T68" fmla="*/ 29 w 32"/>
                    <a:gd name="T69" fmla="*/ 6 h 15"/>
                    <a:gd name="T70" fmla="*/ 28 w 32"/>
                    <a:gd name="T71" fmla="*/ 6 h 15"/>
                    <a:gd name="T72" fmla="*/ 27 w 32"/>
                    <a:gd name="T73" fmla="*/ 5 h 15"/>
                    <a:gd name="T74" fmla="*/ 26 w 32"/>
                    <a:gd name="T75" fmla="*/ 4 h 15"/>
                    <a:gd name="T76" fmla="*/ 25 w 32"/>
                    <a:gd name="T77" fmla="*/ 4 h 15"/>
                    <a:gd name="T78" fmla="*/ 24 w 32"/>
                    <a:gd name="T79" fmla="*/ 4 h 15"/>
                    <a:gd name="T80" fmla="*/ 23 w 32"/>
                    <a:gd name="T81" fmla="*/ 3 h 15"/>
                    <a:gd name="T82" fmla="*/ 21 w 32"/>
                    <a:gd name="T83" fmla="*/ 3 h 15"/>
                    <a:gd name="T84" fmla="*/ 20 w 32"/>
                    <a:gd name="T85" fmla="*/ 2 h 15"/>
                    <a:gd name="T86" fmla="*/ 19 w 32"/>
                    <a:gd name="T87" fmla="*/ 2 h 15"/>
                    <a:gd name="T88" fmla="*/ 18 w 32"/>
                    <a:gd name="T89" fmla="*/ 1 h 15"/>
                    <a:gd name="T90" fmla="*/ 17 w 32"/>
                    <a:gd name="T91" fmla="*/ 1 h 15"/>
                    <a:gd name="T92" fmla="*/ 16 w 32"/>
                    <a:gd name="T93" fmla="*/ 1 h 15"/>
                    <a:gd name="T94" fmla="*/ 16 w 32"/>
                    <a:gd name="T95" fmla="*/ 1 h 15"/>
                    <a:gd name="T96" fmla="*/ 15 w 32"/>
                    <a:gd name="T97" fmla="*/ 0 h 15"/>
                    <a:gd name="T98" fmla="*/ 14 w 32"/>
                    <a:gd name="T99" fmla="*/ 0 h 15"/>
                    <a:gd name="T100" fmla="*/ 13 w 32"/>
                    <a:gd name="T101" fmla="*/ 0 h 15"/>
                    <a:gd name="T102" fmla="*/ 13 w 32"/>
                    <a:gd name="T103" fmla="*/ 0 h 15"/>
                    <a:gd name="T104" fmla="*/ 0 w 32"/>
                    <a:gd name="T105" fmla="*/ 15 h 15"/>
                    <a:gd name="T106" fmla="*/ 0 w 32"/>
                    <a:gd name="T107" fmla="*/ 15 h 15"/>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32"/>
                    <a:gd name="T163" fmla="*/ 0 h 15"/>
                    <a:gd name="T164" fmla="*/ 32 w 32"/>
                    <a:gd name="T165" fmla="*/ 15 h 15"/>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32" h="15">
                      <a:moveTo>
                        <a:pt x="0" y="15"/>
                      </a:moveTo>
                      <a:lnTo>
                        <a:pt x="1" y="15"/>
                      </a:lnTo>
                      <a:lnTo>
                        <a:pt x="2" y="15"/>
                      </a:lnTo>
                      <a:lnTo>
                        <a:pt x="3" y="15"/>
                      </a:lnTo>
                      <a:lnTo>
                        <a:pt x="4" y="15"/>
                      </a:lnTo>
                      <a:lnTo>
                        <a:pt x="6" y="15"/>
                      </a:lnTo>
                      <a:lnTo>
                        <a:pt x="8" y="15"/>
                      </a:lnTo>
                      <a:lnTo>
                        <a:pt x="9" y="15"/>
                      </a:lnTo>
                      <a:lnTo>
                        <a:pt x="10" y="15"/>
                      </a:lnTo>
                      <a:lnTo>
                        <a:pt x="11" y="15"/>
                      </a:lnTo>
                      <a:lnTo>
                        <a:pt x="12" y="15"/>
                      </a:lnTo>
                      <a:lnTo>
                        <a:pt x="13" y="15"/>
                      </a:lnTo>
                      <a:lnTo>
                        <a:pt x="14" y="15"/>
                      </a:lnTo>
                      <a:lnTo>
                        <a:pt x="15" y="15"/>
                      </a:lnTo>
                      <a:lnTo>
                        <a:pt x="17" y="15"/>
                      </a:lnTo>
                      <a:lnTo>
                        <a:pt x="18" y="15"/>
                      </a:lnTo>
                      <a:lnTo>
                        <a:pt x="19" y="15"/>
                      </a:lnTo>
                      <a:lnTo>
                        <a:pt x="20" y="15"/>
                      </a:lnTo>
                      <a:lnTo>
                        <a:pt x="22" y="14"/>
                      </a:lnTo>
                      <a:lnTo>
                        <a:pt x="23" y="14"/>
                      </a:lnTo>
                      <a:lnTo>
                        <a:pt x="24" y="14"/>
                      </a:lnTo>
                      <a:lnTo>
                        <a:pt x="26" y="13"/>
                      </a:lnTo>
                      <a:lnTo>
                        <a:pt x="27" y="13"/>
                      </a:lnTo>
                      <a:lnTo>
                        <a:pt x="28" y="12"/>
                      </a:lnTo>
                      <a:lnTo>
                        <a:pt x="30" y="12"/>
                      </a:lnTo>
                      <a:lnTo>
                        <a:pt x="31" y="12"/>
                      </a:lnTo>
                      <a:lnTo>
                        <a:pt x="32" y="11"/>
                      </a:lnTo>
                      <a:lnTo>
                        <a:pt x="32" y="10"/>
                      </a:lnTo>
                      <a:lnTo>
                        <a:pt x="32" y="9"/>
                      </a:lnTo>
                      <a:lnTo>
                        <a:pt x="32" y="8"/>
                      </a:lnTo>
                      <a:lnTo>
                        <a:pt x="31" y="7"/>
                      </a:lnTo>
                      <a:lnTo>
                        <a:pt x="30" y="6"/>
                      </a:lnTo>
                      <a:lnTo>
                        <a:pt x="29" y="6"/>
                      </a:lnTo>
                      <a:lnTo>
                        <a:pt x="28" y="6"/>
                      </a:lnTo>
                      <a:lnTo>
                        <a:pt x="27" y="5"/>
                      </a:lnTo>
                      <a:lnTo>
                        <a:pt x="26" y="4"/>
                      </a:lnTo>
                      <a:lnTo>
                        <a:pt x="25" y="4"/>
                      </a:lnTo>
                      <a:lnTo>
                        <a:pt x="24" y="4"/>
                      </a:lnTo>
                      <a:lnTo>
                        <a:pt x="23" y="3"/>
                      </a:lnTo>
                      <a:lnTo>
                        <a:pt x="21" y="3"/>
                      </a:lnTo>
                      <a:lnTo>
                        <a:pt x="20" y="2"/>
                      </a:lnTo>
                      <a:lnTo>
                        <a:pt x="19" y="2"/>
                      </a:lnTo>
                      <a:lnTo>
                        <a:pt x="18" y="1"/>
                      </a:lnTo>
                      <a:lnTo>
                        <a:pt x="17" y="1"/>
                      </a:lnTo>
                      <a:lnTo>
                        <a:pt x="16" y="1"/>
                      </a:lnTo>
                      <a:lnTo>
                        <a:pt x="15" y="0"/>
                      </a:lnTo>
                      <a:lnTo>
                        <a:pt x="14" y="0"/>
                      </a:lnTo>
                      <a:lnTo>
                        <a:pt x="13" y="0"/>
                      </a:lnTo>
                      <a:lnTo>
                        <a:pt x="0" y="15"/>
                      </a:lnTo>
                      <a:close/>
                    </a:path>
                  </a:pathLst>
                </a:custGeom>
                <a:solidFill>
                  <a:srgbClr val="7DB8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144" name="Freeform 588"/>
                <p:cNvSpPr>
                  <a:spLocks/>
                </p:cNvSpPr>
                <p:nvPr/>
              </p:nvSpPr>
              <p:spPr bwMode="auto">
                <a:xfrm>
                  <a:off x="2036" y="2260"/>
                  <a:ext cx="22" cy="10"/>
                </a:xfrm>
                <a:custGeom>
                  <a:avLst/>
                  <a:gdLst>
                    <a:gd name="T0" fmla="*/ 11 w 22"/>
                    <a:gd name="T1" fmla="*/ 10 h 10"/>
                    <a:gd name="T2" fmla="*/ 12 w 22"/>
                    <a:gd name="T3" fmla="*/ 9 h 10"/>
                    <a:gd name="T4" fmla="*/ 13 w 22"/>
                    <a:gd name="T5" fmla="*/ 9 h 10"/>
                    <a:gd name="T6" fmla="*/ 14 w 22"/>
                    <a:gd name="T7" fmla="*/ 9 h 10"/>
                    <a:gd name="T8" fmla="*/ 15 w 22"/>
                    <a:gd name="T9" fmla="*/ 9 h 10"/>
                    <a:gd name="T10" fmla="*/ 16 w 22"/>
                    <a:gd name="T11" fmla="*/ 9 h 10"/>
                    <a:gd name="T12" fmla="*/ 17 w 22"/>
                    <a:gd name="T13" fmla="*/ 9 h 10"/>
                    <a:gd name="T14" fmla="*/ 18 w 22"/>
                    <a:gd name="T15" fmla="*/ 9 h 10"/>
                    <a:gd name="T16" fmla="*/ 19 w 22"/>
                    <a:gd name="T17" fmla="*/ 8 h 10"/>
                    <a:gd name="T18" fmla="*/ 20 w 22"/>
                    <a:gd name="T19" fmla="*/ 7 h 10"/>
                    <a:gd name="T20" fmla="*/ 21 w 22"/>
                    <a:gd name="T21" fmla="*/ 7 h 10"/>
                    <a:gd name="T22" fmla="*/ 22 w 22"/>
                    <a:gd name="T23" fmla="*/ 6 h 10"/>
                    <a:gd name="T24" fmla="*/ 22 w 22"/>
                    <a:gd name="T25" fmla="*/ 5 h 10"/>
                    <a:gd name="T26" fmla="*/ 22 w 22"/>
                    <a:gd name="T27" fmla="*/ 4 h 10"/>
                    <a:gd name="T28" fmla="*/ 21 w 22"/>
                    <a:gd name="T29" fmla="*/ 2 h 10"/>
                    <a:gd name="T30" fmla="*/ 20 w 22"/>
                    <a:gd name="T31" fmla="*/ 2 h 10"/>
                    <a:gd name="T32" fmla="*/ 19 w 22"/>
                    <a:gd name="T33" fmla="*/ 1 h 10"/>
                    <a:gd name="T34" fmla="*/ 18 w 22"/>
                    <a:gd name="T35" fmla="*/ 0 h 10"/>
                    <a:gd name="T36" fmla="*/ 17 w 22"/>
                    <a:gd name="T37" fmla="*/ 0 h 10"/>
                    <a:gd name="T38" fmla="*/ 16 w 22"/>
                    <a:gd name="T39" fmla="*/ 0 h 10"/>
                    <a:gd name="T40" fmla="*/ 15 w 22"/>
                    <a:gd name="T41" fmla="*/ 0 h 10"/>
                    <a:gd name="T42" fmla="*/ 14 w 22"/>
                    <a:gd name="T43" fmla="*/ 0 h 10"/>
                    <a:gd name="T44" fmla="*/ 13 w 22"/>
                    <a:gd name="T45" fmla="*/ 0 h 10"/>
                    <a:gd name="T46" fmla="*/ 12 w 22"/>
                    <a:gd name="T47" fmla="*/ 0 h 10"/>
                    <a:gd name="T48" fmla="*/ 11 w 22"/>
                    <a:gd name="T49" fmla="*/ 0 h 10"/>
                    <a:gd name="T50" fmla="*/ 10 w 22"/>
                    <a:gd name="T51" fmla="*/ 0 h 10"/>
                    <a:gd name="T52" fmla="*/ 9 w 22"/>
                    <a:gd name="T53" fmla="*/ 0 h 10"/>
                    <a:gd name="T54" fmla="*/ 7 w 22"/>
                    <a:gd name="T55" fmla="*/ 0 h 10"/>
                    <a:gd name="T56" fmla="*/ 6 w 22"/>
                    <a:gd name="T57" fmla="*/ 0 h 10"/>
                    <a:gd name="T58" fmla="*/ 5 w 22"/>
                    <a:gd name="T59" fmla="*/ 0 h 10"/>
                    <a:gd name="T60" fmla="*/ 3 w 22"/>
                    <a:gd name="T61" fmla="*/ 1 h 10"/>
                    <a:gd name="T62" fmla="*/ 2 w 22"/>
                    <a:gd name="T63" fmla="*/ 2 h 10"/>
                    <a:gd name="T64" fmla="*/ 1 w 22"/>
                    <a:gd name="T65" fmla="*/ 2 h 10"/>
                    <a:gd name="T66" fmla="*/ 0 w 22"/>
                    <a:gd name="T67" fmla="*/ 4 h 10"/>
                    <a:gd name="T68" fmla="*/ 0 w 22"/>
                    <a:gd name="T69" fmla="*/ 5 h 10"/>
                    <a:gd name="T70" fmla="*/ 0 w 22"/>
                    <a:gd name="T71" fmla="*/ 6 h 10"/>
                    <a:gd name="T72" fmla="*/ 1 w 22"/>
                    <a:gd name="T73" fmla="*/ 7 h 10"/>
                    <a:gd name="T74" fmla="*/ 2 w 22"/>
                    <a:gd name="T75" fmla="*/ 7 h 10"/>
                    <a:gd name="T76" fmla="*/ 3 w 22"/>
                    <a:gd name="T77" fmla="*/ 8 h 10"/>
                    <a:gd name="T78" fmla="*/ 5 w 22"/>
                    <a:gd name="T79" fmla="*/ 9 h 10"/>
                    <a:gd name="T80" fmla="*/ 6 w 22"/>
                    <a:gd name="T81" fmla="*/ 9 h 10"/>
                    <a:gd name="T82" fmla="*/ 7 w 22"/>
                    <a:gd name="T83" fmla="*/ 9 h 10"/>
                    <a:gd name="T84" fmla="*/ 9 w 22"/>
                    <a:gd name="T85" fmla="*/ 9 h 10"/>
                    <a:gd name="T86" fmla="*/ 10 w 22"/>
                    <a:gd name="T87" fmla="*/ 9 h 10"/>
                    <a:gd name="T88" fmla="*/ 11 w 22"/>
                    <a:gd name="T89" fmla="*/ 10 h 10"/>
                    <a:gd name="T90" fmla="*/ 11 w 22"/>
                    <a:gd name="T91" fmla="*/ 10 h 10"/>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2"/>
                    <a:gd name="T139" fmla="*/ 0 h 10"/>
                    <a:gd name="T140" fmla="*/ 22 w 22"/>
                    <a:gd name="T141" fmla="*/ 10 h 10"/>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2" h="10">
                      <a:moveTo>
                        <a:pt x="11" y="10"/>
                      </a:moveTo>
                      <a:lnTo>
                        <a:pt x="12" y="9"/>
                      </a:lnTo>
                      <a:lnTo>
                        <a:pt x="13" y="9"/>
                      </a:lnTo>
                      <a:lnTo>
                        <a:pt x="14" y="9"/>
                      </a:lnTo>
                      <a:lnTo>
                        <a:pt x="15" y="9"/>
                      </a:lnTo>
                      <a:lnTo>
                        <a:pt x="16" y="9"/>
                      </a:lnTo>
                      <a:lnTo>
                        <a:pt x="17" y="9"/>
                      </a:lnTo>
                      <a:lnTo>
                        <a:pt x="18" y="9"/>
                      </a:lnTo>
                      <a:lnTo>
                        <a:pt x="19" y="8"/>
                      </a:lnTo>
                      <a:lnTo>
                        <a:pt x="20" y="7"/>
                      </a:lnTo>
                      <a:lnTo>
                        <a:pt x="21" y="7"/>
                      </a:lnTo>
                      <a:lnTo>
                        <a:pt x="22" y="6"/>
                      </a:lnTo>
                      <a:lnTo>
                        <a:pt x="22" y="5"/>
                      </a:lnTo>
                      <a:lnTo>
                        <a:pt x="22" y="4"/>
                      </a:lnTo>
                      <a:lnTo>
                        <a:pt x="21" y="2"/>
                      </a:lnTo>
                      <a:lnTo>
                        <a:pt x="20" y="2"/>
                      </a:lnTo>
                      <a:lnTo>
                        <a:pt x="19" y="1"/>
                      </a:lnTo>
                      <a:lnTo>
                        <a:pt x="18" y="0"/>
                      </a:lnTo>
                      <a:lnTo>
                        <a:pt x="17" y="0"/>
                      </a:lnTo>
                      <a:lnTo>
                        <a:pt x="16" y="0"/>
                      </a:lnTo>
                      <a:lnTo>
                        <a:pt x="15" y="0"/>
                      </a:lnTo>
                      <a:lnTo>
                        <a:pt x="14" y="0"/>
                      </a:lnTo>
                      <a:lnTo>
                        <a:pt x="13" y="0"/>
                      </a:lnTo>
                      <a:lnTo>
                        <a:pt x="12" y="0"/>
                      </a:lnTo>
                      <a:lnTo>
                        <a:pt x="11" y="0"/>
                      </a:lnTo>
                      <a:lnTo>
                        <a:pt x="10" y="0"/>
                      </a:lnTo>
                      <a:lnTo>
                        <a:pt x="9" y="0"/>
                      </a:lnTo>
                      <a:lnTo>
                        <a:pt x="7" y="0"/>
                      </a:lnTo>
                      <a:lnTo>
                        <a:pt x="6" y="0"/>
                      </a:lnTo>
                      <a:lnTo>
                        <a:pt x="5" y="0"/>
                      </a:lnTo>
                      <a:lnTo>
                        <a:pt x="3" y="1"/>
                      </a:lnTo>
                      <a:lnTo>
                        <a:pt x="2" y="2"/>
                      </a:lnTo>
                      <a:lnTo>
                        <a:pt x="1" y="2"/>
                      </a:lnTo>
                      <a:lnTo>
                        <a:pt x="0" y="4"/>
                      </a:lnTo>
                      <a:lnTo>
                        <a:pt x="0" y="5"/>
                      </a:lnTo>
                      <a:lnTo>
                        <a:pt x="0" y="6"/>
                      </a:lnTo>
                      <a:lnTo>
                        <a:pt x="1" y="7"/>
                      </a:lnTo>
                      <a:lnTo>
                        <a:pt x="2" y="7"/>
                      </a:lnTo>
                      <a:lnTo>
                        <a:pt x="3" y="8"/>
                      </a:lnTo>
                      <a:lnTo>
                        <a:pt x="5" y="9"/>
                      </a:lnTo>
                      <a:lnTo>
                        <a:pt x="6" y="9"/>
                      </a:lnTo>
                      <a:lnTo>
                        <a:pt x="7" y="9"/>
                      </a:lnTo>
                      <a:lnTo>
                        <a:pt x="9" y="9"/>
                      </a:lnTo>
                      <a:lnTo>
                        <a:pt x="10" y="9"/>
                      </a:lnTo>
                      <a:lnTo>
                        <a:pt x="11" y="10"/>
                      </a:lnTo>
                      <a:close/>
                    </a:path>
                  </a:pathLst>
                </a:custGeom>
                <a:solidFill>
                  <a:srgbClr val="E0857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145" name="Freeform 589"/>
                <p:cNvSpPr>
                  <a:spLocks/>
                </p:cNvSpPr>
                <p:nvPr/>
              </p:nvSpPr>
              <p:spPr bwMode="auto">
                <a:xfrm>
                  <a:off x="2074" y="2246"/>
                  <a:ext cx="23" cy="10"/>
                </a:xfrm>
                <a:custGeom>
                  <a:avLst/>
                  <a:gdLst>
                    <a:gd name="T0" fmla="*/ 11 w 23"/>
                    <a:gd name="T1" fmla="*/ 10 h 10"/>
                    <a:gd name="T2" fmla="*/ 12 w 23"/>
                    <a:gd name="T3" fmla="*/ 10 h 10"/>
                    <a:gd name="T4" fmla="*/ 13 w 23"/>
                    <a:gd name="T5" fmla="*/ 10 h 10"/>
                    <a:gd name="T6" fmla="*/ 14 w 23"/>
                    <a:gd name="T7" fmla="*/ 10 h 10"/>
                    <a:gd name="T8" fmla="*/ 15 w 23"/>
                    <a:gd name="T9" fmla="*/ 10 h 10"/>
                    <a:gd name="T10" fmla="*/ 16 w 23"/>
                    <a:gd name="T11" fmla="*/ 10 h 10"/>
                    <a:gd name="T12" fmla="*/ 17 w 23"/>
                    <a:gd name="T13" fmla="*/ 9 h 10"/>
                    <a:gd name="T14" fmla="*/ 18 w 23"/>
                    <a:gd name="T15" fmla="*/ 9 h 10"/>
                    <a:gd name="T16" fmla="*/ 19 w 23"/>
                    <a:gd name="T17" fmla="*/ 9 h 10"/>
                    <a:gd name="T18" fmla="*/ 20 w 23"/>
                    <a:gd name="T19" fmla="*/ 8 h 10"/>
                    <a:gd name="T20" fmla="*/ 21 w 23"/>
                    <a:gd name="T21" fmla="*/ 8 h 10"/>
                    <a:gd name="T22" fmla="*/ 22 w 23"/>
                    <a:gd name="T23" fmla="*/ 6 h 10"/>
                    <a:gd name="T24" fmla="*/ 23 w 23"/>
                    <a:gd name="T25" fmla="*/ 5 h 10"/>
                    <a:gd name="T26" fmla="*/ 22 w 23"/>
                    <a:gd name="T27" fmla="*/ 3 h 10"/>
                    <a:gd name="T28" fmla="*/ 21 w 23"/>
                    <a:gd name="T29" fmla="*/ 2 h 10"/>
                    <a:gd name="T30" fmla="*/ 20 w 23"/>
                    <a:gd name="T31" fmla="*/ 1 h 10"/>
                    <a:gd name="T32" fmla="*/ 19 w 23"/>
                    <a:gd name="T33" fmla="*/ 1 h 10"/>
                    <a:gd name="T34" fmla="*/ 18 w 23"/>
                    <a:gd name="T35" fmla="*/ 0 h 10"/>
                    <a:gd name="T36" fmla="*/ 17 w 23"/>
                    <a:gd name="T37" fmla="*/ 0 h 10"/>
                    <a:gd name="T38" fmla="*/ 16 w 23"/>
                    <a:gd name="T39" fmla="*/ 0 h 10"/>
                    <a:gd name="T40" fmla="*/ 15 w 23"/>
                    <a:gd name="T41" fmla="*/ 0 h 10"/>
                    <a:gd name="T42" fmla="*/ 15 w 23"/>
                    <a:gd name="T43" fmla="*/ 6 h 10"/>
                    <a:gd name="T44" fmla="*/ 0 w 23"/>
                    <a:gd name="T45" fmla="*/ 6 h 10"/>
                    <a:gd name="T46" fmla="*/ 1 w 23"/>
                    <a:gd name="T47" fmla="*/ 6 h 10"/>
                    <a:gd name="T48" fmla="*/ 1 w 23"/>
                    <a:gd name="T49" fmla="*/ 8 h 10"/>
                    <a:gd name="T50" fmla="*/ 2 w 23"/>
                    <a:gd name="T51" fmla="*/ 8 h 10"/>
                    <a:gd name="T52" fmla="*/ 4 w 23"/>
                    <a:gd name="T53" fmla="*/ 9 h 10"/>
                    <a:gd name="T54" fmla="*/ 5 w 23"/>
                    <a:gd name="T55" fmla="*/ 9 h 10"/>
                    <a:gd name="T56" fmla="*/ 5 w 23"/>
                    <a:gd name="T57" fmla="*/ 9 h 10"/>
                    <a:gd name="T58" fmla="*/ 6 w 23"/>
                    <a:gd name="T59" fmla="*/ 10 h 10"/>
                    <a:gd name="T60" fmla="*/ 7 w 23"/>
                    <a:gd name="T61" fmla="*/ 10 h 10"/>
                    <a:gd name="T62" fmla="*/ 8 w 23"/>
                    <a:gd name="T63" fmla="*/ 10 h 10"/>
                    <a:gd name="T64" fmla="*/ 9 w 23"/>
                    <a:gd name="T65" fmla="*/ 10 h 10"/>
                    <a:gd name="T66" fmla="*/ 10 w 23"/>
                    <a:gd name="T67" fmla="*/ 10 h 10"/>
                    <a:gd name="T68" fmla="*/ 11 w 23"/>
                    <a:gd name="T69" fmla="*/ 10 h 10"/>
                    <a:gd name="T70" fmla="*/ 11 w 23"/>
                    <a:gd name="T71" fmla="*/ 10 h 1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23"/>
                    <a:gd name="T109" fmla="*/ 0 h 10"/>
                    <a:gd name="T110" fmla="*/ 23 w 23"/>
                    <a:gd name="T111" fmla="*/ 10 h 10"/>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23" h="10">
                      <a:moveTo>
                        <a:pt x="11" y="10"/>
                      </a:moveTo>
                      <a:lnTo>
                        <a:pt x="12" y="10"/>
                      </a:lnTo>
                      <a:lnTo>
                        <a:pt x="13" y="10"/>
                      </a:lnTo>
                      <a:lnTo>
                        <a:pt x="14" y="10"/>
                      </a:lnTo>
                      <a:lnTo>
                        <a:pt x="15" y="10"/>
                      </a:lnTo>
                      <a:lnTo>
                        <a:pt x="16" y="10"/>
                      </a:lnTo>
                      <a:lnTo>
                        <a:pt x="17" y="9"/>
                      </a:lnTo>
                      <a:lnTo>
                        <a:pt x="18" y="9"/>
                      </a:lnTo>
                      <a:lnTo>
                        <a:pt x="19" y="9"/>
                      </a:lnTo>
                      <a:lnTo>
                        <a:pt x="20" y="8"/>
                      </a:lnTo>
                      <a:lnTo>
                        <a:pt x="21" y="8"/>
                      </a:lnTo>
                      <a:lnTo>
                        <a:pt x="22" y="6"/>
                      </a:lnTo>
                      <a:lnTo>
                        <a:pt x="23" y="5"/>
                      </a:lnTo>
                      <a:lnTo>
                        <a:pt x="22" y="3"/>
                      </a:lnTo>
                      <a:lnTo>
                        <a:pt x="21" y="2"/>
                      </a:lnTo>
                      <a:lnTo>
                        <a:pt x="20" y="1"/>
                      </a:lnTo>
                      <a:lnTo>
                        <a:pt x="19" y="1"/>
                      </a:lnTo>
                      <a:lnTo>
                        <a:pt x="18" y="0"/>
                      </a:lnTo>
                      <a:lnTo>
                        <a:pt x="17" y="0"/>
                      </a:lnTo>
                      <a:lnTo>
                        <a:pt x="16" y="0"/>
                      </a:lnTo>
                      <a:lnTo>
                        <a:pt x="15" y="0"/>
                      </a:lnTo>
                      <a:lnTo>
                        <a:pt x="15" y="6"/>
                      </a:lnTo>
                      <a:lnTo>
                        <a:pt x="0" y="6"/>
                      </a:lnTo>
                      <a:lnTo>
                        <a:pt x="1" y="6"/>
                      </a:lnTo>
                      <a:lnTo>
                        <a:pt x="1" y="8"/>
                      </a:lnTo>
                      <a:lnTo>
                        <a:pt x="2" y="8"/>
                      </a:lnTo>
                      <a:lnTo>
                        <a:pt x="4" y="9"/>
                      </a:lnTo>
                      <a:lnTo>
                        <a:pt x="5" y="9"/>
                      </a:lnTo>
                      <a:lnTo>
                        <a:pt x="6" y="10"/>
                      </a:lnTo>
                      <a:lnTo>
                        <a:pt x="7" y="10"/>
                      </a:lnTo>
                      <a:lnTo>
                        <a:pt x="8" y="10"/>
                      </a:lnTo>
                      <a:lnTo>
                        <a:pt x="9" y="10"/>
                      </a:lnTo>
                      <a:lnTo>
                        <a:pt x="10" y="10"/>
                      </a:lnTo>
                      <a:lnTo>
                        <a:pt x="11" y="10"/>
                      </a:lnTo>
                      <a:close/>
                    </a:path>
                  </a:pathLst>
                </a:custGeom>
                <a:solidFill>
                  <a:srgbClr val="E0857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146" name="Freeform 590"/>
                <p:cNvSpPr>
                  <a:spLocks/>
                </p:cNvSpPr>
                <p:nvPr/>
              </p:nvSpPr>
              <p:spPr bwMode="auto">
                <a:xfrm>
                  <a:off x="2025" y="2256"/>
                  <a:ext cx="10" cy="5"/>
                </a:xfrm>
                <a:custGeom>
                  <a:avLst/>
                  <a:gdLst>
                    <a:gd name="T0" fmla="*/ 5 w 10"/>
                    <a:gd name="T1" fmla="*/ 5 h 5"/>
                    <a:gd name="T2" fmla="*/ 6 w 10"/>
                    <a:gd name="T3" fmla="*/ 4 h 5"/>
                    <a:gd name="T4" fmla="*/ 7 w 10"/>
                    <a:gd name="T5" fmla="*/ 4 h 5"/>
                    <a:gd name="T6" fmla="*/ 7 w 10"/>
                    <a:gd name="T7" fmla="*/ 4 h 5"/>
                    <a:gd name="T8" fmla="*/ 8 w 10"/>
                    <a:gd name="T9" fmla="*/ 4 h 5"/>
                    <a:gd name="T10" fmla="*/ 9 w 10"/>
                    <a:gd name="T11" fmla="*/ 3 h 5"/>
                    <a:gd name="T12" fmla="*/ 10 w 10"/>
                    <a:gd name="T13" fmla="*/ 2 h 5"/>
                    <a:gd name="T14" fmla="*/ 9 w 10"/>
                    <a:gd name="T15" fmla="*/ 1 h 5"/>
                    <a:gd name="T16" fmla="*/ 8 w 10"/>
                    <a:gd name="T17" fmla="*/ 1 h 5"/>
                    <a:gd name="T18" fmla="*/ 7 w 10"/>
                    <a:gd name="T19" fmla="*/ 0 h 5"/>
                    <a:gd name="T20" fmla="*/ 7 w 10"/>
                    <a:gd name="T21" fmla="*/ 0 h 5"/>
                    <a:gd name="T22" fmla="*/ 6 w 10"/>
                    <a:gd name="T23" fmla="*/ 0 h 5"/>
                    <a:gd name="T24" fmla="*/ 5 w 10"/>
                    <a:gd name="T25" fmla="*/ 0 h 5"/>
                    <a:gd name="T26" fmla="*/ 4 w 10"/>
                    <a:gd name="T27" fmla="*/ 0 h 5"/>
                    <a:gd name="T28" fmla="*/ 3 w 10"/>
                    <a:gd name="T29" fmla="*/ 0 h 5"/>
                    <a:gd name="T30" fmla="*/ 2 w 10"/>
                    <a:gd name="T31" fmla="*/ 0 h 5"/>
                    <a:gd name="T32" fmla="*/ 1 w 10"/>
                    <a:gd name="T33" fmla="*/ 1 h 5"/>
                    <a:gd name="T34" fmla="*/ 0 w 10"/>
                    <a:gd name="T35" fmla="*/ 1 h 5"/>
                    <a:gd name="T36" fmla="*/ 0 w 10"/>
                    <a:gd name="T37" fmla="*/ 2 h 5"/>
                    <a:gd name="T38" fmla="*/ 0 w 10"/>
                    <a:gd name="T39" fmla="*/ 3 h 5"/>
                    <a:gd name="T40" fmla="*/ 1 w 10"/>
                    <a:gd name="T41" fmla="*/ 4 h 5"/>
                    <a:gd name="T42" fmla="*/ 2 w 10"/>
                    <a:gd name="T43" fmla="*/ 4 h 5"/>
                    <a:gd name="T44" fmla="*/ 3 w 10"/>
                    <a:gd name="T45" fmla="*/ 4 h 5"/>
                    <a:gd name="T46" fmla="*/ 4 w 10"/>
                    <a:gd name="T47" fmla="*/ 4 h 5"/>
                    <a:gd name="T48" fmla="*/ 5 w 10"/>
                    <a:gd name="T49" fmla="*/ 5 h 5"/>
                    <a:gd name="T50" fmla="*/ 5 w 10"/>
                    <a:gd name="T51" fmla="*/ 5 h 5"/>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0"/>
                    <a:gd name="T79" fmla="*/ 0 h 5"/>
                    <a:gd name="T80" fmla="*/ 10 w 10"/>
                    <a:gd name="T81" fmla="*/ 5 h 5"/>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0" h="5">
                      <a:moveTo>
                        <a:pt x="5" y="5"/>
                      </a:moveTo>
                      <a:lnTo>
                        <a:pt x="6" y="4"/>
                      </a:lnTo>
                      <a:lnTo>
                        <a:pt x="7" y="4"/>
                      </a:lnTo>
                      <a:lnTo>
                        <a:pt x="8" y="4"/>
                      </a:lnTo>
                      <a:lnTo>
                        <a:pt x="9" y="3"/>
                      </a:lnTo>
                      <a:lnTo>
                        <a:pt x="10" y="2"/>
                      </a:lnTo>
                      <a:lnTo>
                        <a:pt x="9" y="1"/>
                      </a:lnTo>
                      <a:lnTo>
                        <a:pt x="8" y="1"/>
                      </a:lnTo>
                      <a:lnTo>
                        <a:pt x="7" y="0"/>
                      </a:lnTo>
                      <a:lnTo>
                        <a:pt x="6" y="0"/>
                      </a:lnTo>
                      <a:lnTo>
                        <a:pt x="5" y="0"/>
                      </a:lnTo>
                      <a:lnTo>
                        <a:pt x="4" y="0"/>
                      </a:lnTo>
                      <a:lnTo>
                        <a:pt x="3" y="0"/>
                      </a:lnTo>
                      <a:lnTo>
                        <a:pt x="2" y="0"/>
                      </a:lnTo>
                      <a:lnTo>
                        <a:pt x="1" y="1"/>
                      </a:lnTo>
                      <a:lnTo>
                        <a:pt x="0" y="1"/>
                      </a:lnTo>
                      <a:lnTo>
                        <a:pt x="0" y="2"/>
                      </a:lnTo>
                      <a:lnTo>
                        <a:pt x="0" y="3"/>
                      </a:lnTo>
                      <a:lnTo>
                        <a:pt x="1" y="4"/>
                      </a:lnTo>
                      <a:lnTo>
                        <a:pt x="2" y="4"/>
                      </a:lnTo>
                      <a:lnTo>
                        <a:pt x="3" y="4"/>
                      </a:lnTo>
                      <a:lnTo>
                        <a:pt x="4" y="4"/>
                      </a:lnTo>
                      <a:lnTo>
                        <a:pt x="5" y="5"/>
                      </a:lnTo>
                      <a:close/>
                    </a:path>
                  </a:pathLst>
                </a:custGeom>
                <a:solidFill>
                  <a:srgbClr val="E0857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147" name="Freeform 591"/>
                <p:cNvSpPr>
                  <a:spLocks/>
                </p:cNvSpPr>
                <p:nvPr/>
              </p:nvSpPr>
              <p:spPr bwMode="auto">
                <a:xfrm>
                  <a:off x="1977" y="2194"/>
                  <a:ext cx="22" cy="10"/>
                </a:xfrm>
                <a:custGeom>
                  <a:avLst/>
                  <a:gdLst>
                    <a:gd name="T0" fmla="*/ 11 w 22"/>
                    <a:gd name="T1" fmla="*/ 10 h 10"/>
                    <a:gd name="T2" fmla="*/ 12 w 22"/>
                    <a:gd name="T3" fmla="*/ 10 h 10"/>
                    <a:gd name="T4" fmla="*/ 13 w 22"/>
                    <a:gd name="T5" fmla="*/ 10 h 10"/>
                    <a:gd name="T6" fmla="*/ 14 w 22"/>
                    <a:gd name="T7" fmla="*/ 10 h 10"/>
                    <a:gd name="T8" fmla="*/ 15 w 22"/>
                    <a:gd name="T9" fmla="*/ 10 h 10"/>
                    <a:gd name="T10" fmla="*/ 16 w 22"/>
                    <a:gd name="T11" fmla="*/ 9 h 10"/>
                    <a:gd name="T12" fmla="*/ 17 w 22"/>
                    <a:gd name="T13" fmla="*/ 9 h 10"/>
                    <a:gd name="T14" fmla="*/ 18 w 22"/>
                    <a:gd name="T15" fmla="*/ 9 h 10"/>
                    <a:gd name="T16" fmla="*/ 19 w 22"/>
                    <a:gd name="T17" fmla="*/ 9 h 10"/>
                    <a:gd name="T18" fmla="*/ 20 w 22"/>
                    <a:gd name="T19" fmla="*/ 8 h 10"/>
                    <a:gd name="T20" fmla="*/ 21 w 22"/>
                    <a:gd name="T21" fmla="*/ 7 h 10"/>
                    <a:gd name="T22" fmla="*/ 22 w 22"/>
                    <a:gd name="T23" fmla="*/ 6 h 10"/>
                    <a:gd name="T24" fmla="*/ 22 w 22"/>
                    <a:gd name="T25" fmla="*/ 5 h 10"/>
                    <a:gd name="T26" fmla="*/ 22 w 22"/>
                    <a:gd name="T27" fmla="*/ 4 h 10"/>
                    <a:gd name="T28" fmla="*/ 21 w 22"/>
                    <a:gd name="T29" fmla="*/ 3 h 10"/>
                    <a:gd name="T30" fmla="*/ 20 w 22"/>
                    <a:gd name="T31" fmla="*/ 2 h 10"/>
                    <a:gd name="T32" fmla="*/ 19 w 22"/>
                    <a:gd name="T33" fmla="*/ 2 h 10"/>
                    <a:gd name="T34" fmla="*/ 18 w 22"/>
                    <a:gd name="T35" fmla="*/ 1 h 10"/>
                    <a:gd name="T36" fmla="*/ 17 w 22"/>
                    <a:gd name="T37" fmla="*/ 1 h 10"/>
                    <a:gd name="T38" fmla="*/ 16 w 22"/>
                    <a:gd name="T39" fmla="*/ 0 h 10"/>
                    <a:gd name="T40" fmla="*/ 15 w 22"/>
                    <a:gd name="T41" fmla="*/ 0 h 10"/>
                    <a:gd name="T42" fmla="*/ 14 w 22"/>
                    <a:gd name="T43" fmla="*/ 0 h 10"/>
                    <a:gd name="T44" fmla="*/ 13 w 22"/>
                    <a:gd name="T45" fmla="*/ 0 h 10"/>
                    <a:gd name="T46" fmla="*/ 12 w 22"/>
                    <a:gd name="T47" fmla="*/ 0 h 10"/>
                    <a:gd name="T48" fmla="*/ 11 w 22"/>
                    <a:gd name="T49" fmla="*/ 0 h 10"/>
                    <a:gd name="T50" fmla="*/ 10 w 22"/>
                    <a:gd name="T51" fmla="*/ 0 h 10"/>
                    <a:gd name="T52" fmla="*/ 9 w 22"/>
                    <a:gd name="T53" fmla="*/ 0 h 10"/>
                    <a:gd name="T54" fmla="*/ 8 w 22"/>
                    <a:gd name="T55" fmla="*/ 0 h 10"/>
                    <a:gd name="T56" fmla="*/ 6 w 22"/>
                    <a:gd name="T57" fmla="*/ 0 h 10"/>
                    <a:gd name="T58" fmla="*/ 5 w 22"/>
                    <a:gd name="T59" fmla="*/ 1 h 10"/>
                    <a:gd name="T60" fmla="*/ 3 w 22"/>
                    <a:gd name="T61" fmla="*/ 2 h 10"/>
                    <a:gd name="T62" fmla="*/ 2 w 22"/>
                    <a:gd name="T63" fmla="*/ 2 h 10"/>
                    <a:gd name="T64" fmla="*/ 1 w 22"/>
                    <a:gd name="T65" fmla="*/ 3 h 10"/>
                    <a:gd name="T66" fmla="*/ 0 w 22"/>
                    <a:gd name="T67" fmla="*/ 4 h 10"/>
                    <a:gd name="T68" fmla="*/ 0 w 22"/>
                    <a:gd name="T69" fmla="*/ 5 h 10"/>
                    <a:gd name="T70" fmla="*/ 0 w 22"/>
                    <a:gd name="T71" fmla="*/ 6 h 10"/>
                    <a:gd name="T72" fmla="*/ 1 w 22"/>
                    <a:gd name="T73" fmla="*/ 7 h 10"/>
                    <a:gd name="T74" fmla="*/ 2 w 22"/>
                    <a:gd name="T75" fmla="*/ 8 h 10"/>
                    <a:gd name="T76" fmla="*/ 3 w 22"/>
                    <a:gd name="T77" fmla="*/ 9 h 10"/>
                    <a:gd name="T78" fmla="*/ 5 w 22"/>
                    <a:gd name="T79" fmla="*/ 9 h 10"/>
                    <a:gd name="T80" fmla="*/ 6 w 22"/>
                    <a:gd name="T81" fmla="*/ 10 h 10"/>
                    <a:gd name="T82" fmla="*/ 8 w 22"/>
                    <a:gd name="T83" fmla="*/ 10 h 10"/>
                    <a:gd name="T84" fmla="*/ 9 w 22"/>
                    <a:gd name="T85" fmla="*/ 10 h 10"/>
                    <a:gd name="T86" fmla="*/ 10 w 22"/>
                    <a:gd name="T87" fmla="*/ 10 h 10"/>
                    <a:gd name="T88" fmla="*/ 11 w 22"/>
                    <a:gd name="T89" fmla="*/ 10 h 10"/>
                    <a:gd name="T90" fmla="*/ 11 w 22"/>
                    <a:gd name="T91" fmla="*/ 10 h 10"/>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2"/>
                    <a:gd name="T139" fmla="*/ 0 h 10"/>
                    <a:gd name="T140" fmla="*/ 22 w 22"/>
                    <a:gd name="T141" fmla="*/ 10 h 10"/>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2" h="10">
                      <a:moveTo>
                        <a:pt x="11" y="10"/>
                      </a:moveTo>
                      <a:lnTo>
                        <a:pt x="12" y="10"/>
                      </a:lnTo>
                      <a:lnTo>
                        <a:pt x="13" y="10"/>
                      </a:lnTo>
                      <a:lnTo>
                        <a:pt x="14" y="10"/>
                      </a:lnTo>
                      <a:lnTo>
                        <a:pt x="15" y="10"/>
                      </a:lnTo>
                      <a:lnTo>
                        <a:pt x="16" y="9"/>
                      </a:lnTo>
                      <a:lnTo>
                        <a:pt x="17" y="9"/>
                      </a:lnTo>
                      <a:lnTo>
                        <a:pt x="18" y="9"/>
                      </a:lnTo>
                      <a:lnTo>
                        <a:pt x="19" y="9"/>
                      </a:lnTo>
                      <a:lnTo>
                        <a:pt x="20" y="8"/>
                      </a:lnTo>
                      <a:lnTo>
                        <a:pt x="21" y="7"/>
                      </a:lnTo>
                      <a:lnTo>
                        <a:pt x="22" y="6"/>
                      </a:lnTo>
                      <a:lnTo>
                        <a:pt x="22" y="5"/>
                      </a:lnTo>
                      <a:lnTo>
                        <a:pt x="22" y="4"/>
                      </a:lnTo>
                      <a:lnTo>
                        <a:pt x="21" y="3"/>
                      </a:lnTo>
                      <a:lnTo>
                        <a:pt x="20" y="2"/>
                      </a:lnTo>
                      <a:lnTo>
                        <a:pt x="19" y="2"/>
                      </a:lnTo>
                      <a:lnTo>
                        <a:pt x="18" y="1"/>
                      </a:lnTo>
                      <a:lnTo>
                        <a:pt x="17" y="1"/>
                      </a:lnTo>
                      <a:lnTo>
                        <a:pt x="16" y="0"/>
                      </a:lnTo>
                      <a:lnTo>
                        <a:pt x="15" y="0"/>
                      </a:lnTo>
                      <a:lnTo>
                        <a:pt x="14" y="0"/>
                      </a:lnTo>
                      <a:lnTo>
                        <a:pt x="13" y="0"/>
                      </a:lnTo>
                      <a:lnTo>
                        <a:pt x="12" y="0"/>
                      </a:lnTo>
                      <a:lnTo>
                        <a:pt x="11" y="0"/>
                      </a:lnTo>
                      <a:lnTo>
                        <a:pt x="10" y="0"/>
                      </a:lnTo>
                      <a:lnTo>
                        <a:pt x="9" y="0"/>
                      </a:lnTo>
                      <a:lnTo>
                        <a:pt x="8" y="0"/>
                      </a:lnTo>
                      <a:lnTo>
                        <a:pt x="6" y="0"/>
                      </a:lnTo>
                      <a:lnTo>
                        <a:pt x="5" y="1"/>
                      </a:lnTo>
                      <a:lnTo>
                        <a:pt x="3" y="2"/>
                      </a:lnTo>
                      <a:lnTo>
                        <a:pt x="2" y="2"/>
                      </a:lnTo>
                      <a:lnTo>
                        <a:pt x="1" y="3"/>
                      </a:lnTo>
                      <a:lnTo>
                        <a:pt x="0" y="4"/>
                      </a:lnTo>
                      <a:lnTo>
                        <a:pt x="0" y="5"/>
                      </a:lnTo>
                      <a:lnTo>
                        <a:pt x="0" y="6"/>
                      </a:lnTo>
                      <a:lnTo>
                        <a:pt x="1" y="7"/>
                      </a:lnTo>
                      <a:lnTo>
                        <a:pt x="2" y="8"/>
                      </a:lnTo>
                      <a:lnTo>
                        <a:pt x="3" y="9"/>
                      </a:lnTo>
                      <a:lnTo>
                        <a:pt x="5" y="9"/>
                      </a:lnTo>
                      <a:lnTo>
                        <a:pt x="6" y="10"/>
                      </a:lnTo>
                      <a:lnTo>
                        <a:pt x="8" y="10"/>
                      </a:lnTo>
                      <a:lnTo>
                        <a:pt x="9" y="10"/>
                      </a:lnTo>
                      <a:lnTo>
                        <a:pt x="10" y="10"/>
                      </a:lnTo>
                      <a:lnTo>
                        <a:pt x="11" y="10"/>
                      </a:lnTo>
                      <a:close/>
                    </a:path>
                  </a:pathLst>
                </a:custGeom>
                <a:solidFill>
                  <a:srgbClr val="CC80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148" name="Freeform 592"/>
                <p:cNvSpPr>
                  <a:spLocks/>
                </p:cNvSpPr>
                <p:nvPr/>
              </p:nvSpPr>
              <p:spPr bwMode="auto">
                <a:xfrm>
                  <a:off x="2043" y="2200"/>
                  <a:ext cx="22" cy="10"/>
                </a:xfrm>
                <a:custGeom>
                  <a:avLst/>
                  <a:gdLst>
                    <a:gd name="T0" fmla="*/ 11 w 22"/>
                    <a:gd name="T1" fmla="*/ 10 h 10"/>
                    <a:gd name="T2" fmla="*/ 12 w 22"/>
                    <a:gd name="T3" fmla="*/ 10 h 10"/>
                    <a:gd name="T4" fmla="*/ 13 w 22"/>
                    <a:gd name="T5" fmla="*/ 10 h 10"/>
                    <a:gd name="T6" fmla="*/ 14 w 22"/>
                    <a:gd name="T7" fmla="*/ 10 h 10"/>
                    <a:gd name="T8" fmla="*/ 15 w 22"/>
                    <a:gd name="T9" fmla="*/ 9 h 10"/>
                    <a:gd name="T10" fmla="*/ 16 w 22"/>
                    <a:gd name="T11" fmla="*/ 9 h 10"/>
                    <a:gd name="T12" fmla="*/ 17 w 22"/>
                    <a:gd name="T13" fmla="*/ 9 h 10"/>
                    <a:gd name="T14" fmla="*/ 18 w 22"/>
                    <a:gd name="T15" fmla="*/ 9 h 10"/>
                    <a:gd name="T16" fmla="*/ 19 w 22"/>
                    <a:gd name="T17" fmla="*/ 9 h 10"/>
                    <a:gd name="T18" fmla="*/ 20 w 22"/>
                    <a:gd name="T19" fmla="*/ 7 h 10"/>
                    <a:gd name="T20" fmla="*/ 21 w 22"/>
                    <a:gd name="T21" fmla="*/ 7 h 10"/>
                    <a:gd name="T22" fmla="*/ 22 w 22"/>
                    <a:gd name="T23" fmla="*/ 6 h 10"/>
                    <a:gd name="T24" fmla="*/ 22 w 22"/>
                    <a:gd name="T25" fmla="*/ 5 h 10"/>
                    <a:gd name="T26" fmla="*/ 22 w 22"/>
                    <a:gd name="T27" fmla="*/ 4 h 10"/>
                    <a:gd name="T28" fmla="*/ 21 w 22"/>
                    <a:gd name="T29" fmla="*/ 3 h 10"/>
                    <a:gd name="T30" fmla="*/ 20 w 22"/>
                    <a:gd name="T31" fmla="*/ 2 h 10"/>
                    <a:gd name="T32" fmla="*/ 19 w 22"/>
                    <a:gd name="T33" fmla="*/ 1 h 10"/>
                    <a:gd name="T34" fmla="*/ 18 w 22"/>
                    <a:gd name="T35" fmla="*/ 1 h 10"/>
                    <a:gd name="T36" fmla="*/ 17 w 22"/>
                    <a:gd name="T37" fmla="*/ 1 h 10"/>
                    <a:gd name="T38" fmla="*/ 16 w 22"/>
                    <a:gd name="T39" fmla="*/ 0 h 10"/>
                    <a:gd name="T40" fmla="*/ 15 w 22"/>
                    <a:gd name="T41" fmla="*/ 0 h 10"/>
                    <a:gd name="T42" fmla="*/ 14 w 22"/>
                    <a:gd name="T43" fmla="*/ 0 h 10"/>
                    <a:gd name="T44" fmla="*/ 13 w 22"/>
                    <a:gd name="T45" fmla="*/ 0 h 10"/>
                    <a:gd name="T46" fmla="*/ 12 w 22"/>
                    <a:gd name="T47" fmla="*/ 0 h 10"/>
                    <a:gd name="T48" fmla="*/ 11 w 22"/>
                    <a:gd name="T49" fmla="*/ 0 h 10"/>
                    <a:gd name="T50" fmla="*/ 10 w 22"/>
                    <a:gd name="T51" fmla="*/ 0 h 10"/>
                    <a:gd name="T52" fmla="*/ 9 w 22"/>
                    <a:gd name="T53" fmla="*/ 0 h 10"/>
                    <a:gd name="T54" fmla="*/ 7 w 22"/>
                    <a:gd name="T55" fmla="*/ 0 h 10"/>
                    <a:gd name="T56" fmla="*/ 6 w 22"/>
                    <a:gd name="T57" fmla="*/ 0 h 10"/>
                    <a:gd name="T58" fmla="*/ 4 w 22"/>
                    <a:gd name="T59" fmla="*/ 1 h 10"/>
                    <a:gd name="T60" fmla="*/ 3 w 22"/>
                    <a:gd name="T61" fmla="*/ 1 h 10"/>
                    <a:gd name="T62" fmla="*/ 2 w 22"/>
                    <a:gd name="T63" fmla="*/ 2 h 10"/>
                    <a:gd name="T64" fmla="*/ 0 w 22"/>
                    <a:gd name="T65" fmla="*/ 3 h 10"/>
                    <a:gd name="T66" fmla="*/ 0 w 22"/>
                    <a:gd name="T67" fmla="*/ 4 h 10"/>
                    <a:gd name="T68" fmla="*/ 0 w 22"/>
                    <a:gd name="T69" fmla="*/ 5 h 10"/>
                    <a:gd name="T70" fmla="*/ 0 w 22"/>
                    <a:gd name="T71" fmla="*/ 6 h 10"/>
                    <a:gd name="T72" fmla="*/ 0 w 22"/>
                    <a:gd name="T73" fmla="*/ 7 h 10"/>
                    <a:gd name="T74" fmla="*/ 2 w 22"/>
                    <a:gd name="T75" fmla="*/ 7 h 10"/>
                    <a:gd name="T76" fmla="*/ 3 w 22"/>
                    <a:gd name="T77" fmla="*/ 9 h 10"/>
                    <a:gd name="T78" fmla="*/ 4 w 22"/>
                    <a:gd name="T79" fmla="*/ 9 h 10"/>
                    <a:gd name="T80" fmla="*/ 6 w 22"/>
                    <a:gd name="T81" fmla="*/ 9 h 10"/>
                    <a:gd name="T82" fmla="*/ 7 w 22"/>
                    <a:gd name="T83" fmla="*/ 10 h 10"/>
                    <a:gd name="T84" fmla="*/ 9 w 22"/>
                    <a:gd name="T85" fmla="*/ 10 h 10"/>
                    <a:gd name="T86" fmla="*/ 10 w 22"/>
                    <a:gd name="T87" fmla="*/ 10 h 10"/>
                    <a:gd name="T88" fmla="*/ 11 w 22"/>
                    <a:gd name="T89" fmla="*/ 10 h 10"/>
                    <a:gd name="T90" fmla="*/ 11 w 22"/>
                    <a:gd name="T91" fmla="*/ 10 h 10"/>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2"/>
                    <a:gd name="T139" fmla="*/ 0 h 10"/>
                    <a:gd name="T140" fmla="*/ 22 w 22"/>
                    <a:gd name="T141" fmla="*/ 10 h 10"/>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2" h="10">
                      <a:moveTo>
                        <a:pt x="11" y="10"/>
                      </a:moveTo>
                      <a:lnTo>
                        <a:pt x="12" y="10"/>
                      </a:lnTo>
                      <a:lnTo>
                        <a:pt x="13" y="10"/>
                      </a:lnTo>
                      <a:lnTo>
                        <a:pt x="14" y="10"/>
                      </a:lnTo>
                      <a:lnTo>
                        <a:pt x="15" y="9"/>
                      </a:lnTo>
                      <a:lnTo>
                        <a:pt x="16" y="9"/>
                      </a:lnTo>
                      <a:lnTo>
                        <a:pt x="17" y="9"/>
                      </a:lnTo>
                      <a:lnTo>
                        <a:pt x="18" y="9"/>
                      </a:lnTo>
                      <a:lnTo>
                        <a:pt x="19" y="9"/>
                      </a:lnTo>
                      <a:lnTo>
                        <a:pt x="20" y="7"/>
                      </a:lnTo>
                      <a:lnTo>
                        <a:pt x="21" y="7"/>
                      </a:lnTo>
                      <a:lnTo>
                        <a:pt x="22" y="6"/>
                      </a:lnTo>
                      <a:lnTo>
                        <a:pt x="22" y="5"/>
                      </a:lnTo>
                      <a:lnTo>
                        <a:pt x="22" y="4"/>
                      </a:lnTo>
                      <a:lnTo>
                        <a:pt x="21" y="3"/>
                      </a:lnTo>
                      <a:lnTo>
                        <a:pt x="20" y="2"/>
                      </a:lnTo>
                      <a:lnTo>
                        <a:pt x="19" y="1"/>
                      </a:lnTo>
                      <a:lnTo>
                        <a:pt x="18" y="1"/>
                      </a:lnTo>
                      <a:lnTo>
                        <a:pt x="17" y="1"/>
                      </a:lnTo>
                      <a:lnTo>
                        <a:pt x="16" y="0"/>
                      </a:lnTo>
                      <a:lnTo>
                        <a:pt x="15" y="0"/>
                      </a:lnTo>
                      <a:lnTo>
                        <a:pt x="14" y="0"/>
                      </a:lnTo>
                      <a:lnTo>
                        <a:pt x="13" y="0"/>
                      </a:lnTo>
                      <a:lnTo>
                        <a:pt x="12" y="0"/>
                      </a:lnTo>
                      <a:lnTo>
                        <a:pt x="11" y="0"/>
                      </a:lnTo>
                      <a:lnTo>
                        <a:pt x="10" y="0"/>
                      </a:lnTo>
                      <a:lnTo>
                        <a:pt x="9" y="0"/>
                      </a:lnTo>
                      <a:lnTo>
                        <a:pt x="7" y="0"/>
                      </a:lnTo>
                      <a:lnTo>
                        <a:pt x="6" y="0"/>
                      </a:lnTo>
                      <a:lnTo>
                        <a:pt x="4" y="1"/>
                      </a:lnTo>
                      <a:lnTo>
                        <a:pt x="3" y="1"/>
                      </a:lnTo>
                      <a:lnTo>
                        <a:pt x="2" y="2"/>
                      </a:lnTo>
                      <a:lnTo>
                        <a:pt x="0" y="3"/>
                      </a:lnTo>
                      <a:lnTo>
                        <a:pt x="0" y="4"/>
                      </a:lnTo>
                      <a:lnTo>
                        <a:pt x="0" y="5"/>
                      </a:lnTo>
                      <a:lnTo>
                        <a:pt x="0" y="6"/>
                      </a:lnTo>
                      <a:lnTo>
                        <a:pt x="0" y="7"/>
                      </a:lnTo>
                      <a:lnTo>
                        <a:pt x="2" y="7"/>
                      </a:lnTo>
                      <a:lnTo>
                        <a:pt x="3" y="9"/>
                      </a:lnTo>
                      <a:lnTo>
                        <a:pt x="4" y="9"/>
                      </a:lnTo>
                      <a:lnTo>
                        <a:pt x="6" y="9"/>
                      </a:lnTo>
                      <a:lnTo>
                        <a:pt x="7" y="10"/>
                      </a:lnTo>
                      <a:lnTo>
                        <a:pt x="9" y="10"/>
                      </a:lnTo>
                      <a:lnTo>
                        <a:pt x="10" y="10"/>
                      </a:lnTo>
                      <a:lnTo>
                        <a:pt x="11" y="10"/>
                      </a:lnTo>
                      <a:close/>
                    </a:path>
                  </a:pathLst>
                </a:custGeom>
                <a:solidFill>
                  <a:srgbClr val="CC80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149" name="Freeform 593"/>
                <p:cNvSpPr>
                  <a:spLocks/>
                </p:cNvSpPr>
                <p:nvPr/>
              </p:nvSpPr>
              <p:spPr bwMode="auto">
                <a:xfrm>
                  <a:off x="1727" y="2319"/>
                  <a:ext cx="352" cy="182"/>
                </a:xfrm>
                <a:custGeom>
                  <a:avLst/>
                  <a:gdLst>
                    <a:gd name="T0" fmla="*/ 23 w 352"/>
                    <a:gd name="T1" fmla="*/ 5 h 182"/>
                    <a:gd name="T2" fmla="*/ 24 w 352"/>
                    <a:gd name="T3" fmla="*/ 15 h 182"/>
                    <a:gd name="T4" fmla="*/ 23 w 352"/>
                    <a:gd name="T5" fmla="*/ 27 h 182"/>
                    <a:gd name="T6" fmla="*/ 35 w 352"/>
                    <a:gd name="T7" fmla="*/ 36 h 182"/>
                    <a:gd name="T8" fmla="*/ 49 w 352"/>
                    <a:gd name="T9" fmla="*/ 31 h 182"/>
                    <a:gd name="T10" fmla="*/ 59 w 352"/>
                    <a:gd name="T11" fmla="*/ 36 h 182"/>
                    <a:gd name="T12" fmla="*/ 69 w 352"/>
                    <a:gd name="T13" fmla="*/ 48 h 182"/>
                    <a:gd name="T14" fmla="*/ 80 w 352"/>
                    <a:gd name="T15" fmla="*/ 59 h 182"/>
                    <a:gd name="T16" fmla="*/ 92 w 352"/>
                    <a:gd name="T17" fmla="*/ 65 h 182"/>
                    <a:gd name="T18" fmla="*/ 105 w 352"/>
                    <a:gd name="T19" fmla="*/ 69 h 182"/>
                    <a:gd name="T20" fmla="*/ 117 w 352"/>
                    <a:gd name="T21" fmla="*/ 70 h 182"/>
                    <a:gd name="T22" fmla="*/ 140 w 352"/>
                    <a:gd name="T23" fmla="*/ 101 h 182"/>
                    <a:gd name="T24" fmla="*/ 148 w 352"/>
                    <a:gd name="T25" fmla="*/ 113 h 182"/>
                    <a:gd name="T26" fmla="*/ 163 w 352"/>
                    <a:gd name="T27" fmla="*/ 111 h 182"/>
                    <a:gd name="T28" fmla="*/ 168 w 352"/>
                    <a:gd name="T29" fmla="*/ 97 h 182"/>
                    <a:gd name="T30" fmla="*/ 177 w 352"/>
                    <a:gd name="T31" fmla="*/ 93 h 182"/>
                    <a:gd name="T32" fmla="*/ 190 w 352"/>
                    <a:gd name="T33" fmla="*/ 93 h 182"/>
                    <a:gd name="T34" fmla="*/ 203 w 352"/>
                    <a:gd name="T35" fmla="*/ 91 h 182"/>
                    <a:gd name="T36" fmla="*/ 217 w 352"/>
                    <a:gd name="T37" fmla="*/ 89 h 182"/>
                    <a:gd name="T38" fmla="*/ 229 w 352"/>
                    <a:gd name="T39" fmla="*/ 87 h 182"/>
                    <a:gd name="T40" fmla="*/ 243 w 352"/>
                    <a:gd name="T41" fmla="*/ 82 h 182"/>
                    <a:gd name="T42" fmla="*/ 256 w 352"/>
                    <a:gd name="T43" fmla="*/ 74 h 182"/>
                    <a:gd name="T44" fmla="*/ 267 w 352"/>
                    <a:gd name="T45" fmla="*/ 59 h 182"/>
                    <a:gd name="T46" fmla="*/ 270 w 352"/>
                    <a:gd name="T47" fmla="*/ 45 h 182"/>
                    <a:gd name="T48" fmla="*/ 270 w 352"/>
                    <a:gd name="T49" fmla="*/ 30 h 182"/>
                    <a:gd name="T50" fmla="*/ 271 w 352"/>
                    <a:gd name="T51" fmla="*/ 15 h 182"/>
                    <a:gd name="T52" fmla="*/ 284 w 352"/>
                    <a:gd name="T53" fmla="*/ 18 h 182"/>
                    <a:gd name="T54" fmla="*/ 296 w 352"/>
                    <a:gd name="T55" fmla="*/ 18 h 182"/>
                    <a:gd name="T56" fmla="*/ 311 w 352"/>
                    <a:gd name="T57" fmla="*/ 14 h 182"/>
                    <a:gd name="T58" fmla="*/ 325 w 352"/>
                    <a:gd name="T59" fmla="*/ 10 h 182"/>
                    <a:gd name="T60" fmla="*/ 338 w 352"/>
                    <a:gd name="T61" fmla="*/ 4 h 182"/>
                    <a:gd name="T62" fmla="*/ 344 w 352"/>
                    <a:gd name="T63" fmla="*/ 12 h 182"/>
                    <a:gd name="T64" fmla="*/ 348 w 352"/>
                    <a:gd name="T65" fmla="*/ 24 h 182"/>
                    <a:gd name="T66" fmla="*/ 352 w 352"/>
                    <a:gd name="T67" fmla="*/ 39 h 182"/>
                    <a:gd name="T68" fmla="*/ 342 w 352"/>
                    <a:gd name="T69" fmla="*/ 33 h 182"/>
                    <a:gd name="T70" fmla="*/ 328 w 352"/>
                    <a:gd name="T71" fmla="*/ 21 h 182"/>
                    <a:gd name="T72" fmla="*/ 316 w 352"/>
                    <a:gd name="T73" fmla="*/ 27 h 182"/>
                    <a:gd name="T74" fmla="*/ 312 w 352"/>
                    <a:gd name="T75" fmla="*/ 37 h 182"/>
                    <a:gd name="T76" fmla="*/ 296 w 352"/>
                    <a:gd name="T77" fmla="*/ 45 h 182"/>
                    <a:gd name="T78" fmla="*/ 281 w 352"/>
                    <a:gd name="T79" fmla="*/ 55 h 182"/>
                    <a:gd name="T80" fmla="*/ 268 w 352"/>
                    <a:gd name="T81" fmla="*/ 65 h 182"/>
                    <a:gd name="T82" fmla="*/ 255 w 352"/>
                    <a:gd name="T83" fmla="*/ 75 h 182"/>
                    <a:gd name="T84" fmla="*/ 245 w 352"/>
                    <a:gd name="T85" fmla="*/ 84 h 182"/>
                    <a:gd name="T86" fmla="*/ 230 w 352"/>
                    <a:gd name="T87" fmla="*/ 100 h 182"/>
                    <a:gd name="T88" fmla="*/ 219 w 352"/>
                    <a:gd name="T89" fmla="*/ 111 h 182"/>
                    <a:gd name="T90" fmla="*/ 208 w 352"/>
                    <a:gd name="T91" fmla="*/ 122 h 182"/>
                    <a:gd name="T92" fmla="*/ 197 w 352"/>
                    <a:gd name="T93" fmla="*/ 121 h 182"/>
                    <a:gd name="T94" fmla="*/ 186 w 352"/>
                    <a:gd name="T95" fmla="*/ 122 h 182"/>
                    <a:gd name="T96" fmla="*/ 172 w 352"/>
                    <a:gd name="T97" fmla="*/ 129 h 182"/>
                    <a:gd name="T98" fmla="*/ 164 w 352"/>
                    <a:gd name="T99" fmla="*/ 141 h 182"/>
                    <a:gd name="T100" fmla="*/ 164 w 352"/>
                    <a:gd name="T101" fmla="*/ 154 h 182"/>
                    <a:gd name="T102" fmla="*/ 165 w 352"/>
                    <a:gd name="T103" fmla="*/ 166 h 182"/>
                    <a:gd name="T104" fmla="*/ 153 w 352"/>
                    <a:gd name="T105" fmla="*/ 179 h 182"/>
                    <a:gd name="T106" fmla="*/ 148 w 352"/>
                    <a:gd name="T107" fmla="*/ 174 h 182"/>
                    <a:gd name="T108" fmla="*/ 142 w 352"/>
                    <a:gd name="T109" fmla="*/ 157 h 182"/>
                    <a:gd name="T110" fmla="*/ 132 w 352"/>
                    <a:gd name="T111" fmla="*/ 137 h 182"/>
                    <a:gd name="T112" fmla="*/ 118 w 352"/>
                    <a:gd name="T113" fmla="*/ 115 h 182"/>
                    <a:gd name="T114" fmla="*/ 102 w 352"/>
                    <a:gd name="T115" fmla="*/ 94 h 182"/>
                    <a:gd name="T116" fmla="*/ 83 w 352"/>
                    <a:gd name="T117" fmla="*/ 76 h 18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52"/>
                    <a:gd name="T178" fmla="*/ 0 h 182"/>
                    <a:gd name="T179" fmla="*/ 352 w 352"/>
                    <a:gd name="T180" fmla="*/ 182 h 182"/>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52" h="182">
                      <a:moveTo>
                        <a:pt x="0" y="32"/>
                      </a:moveTo>
                      <a:lnTo>
                        <a:pt x="14" y="0"/>
                      </a:lnTo>
                      <a:lnTo>
                        <a:pt x="15" y="0"/>
                      </a:lnTo>
                      <a:lnTo>
                        <a:pt x="16" y="1"/>
                      </a:lnTo>
                      <a:lnTo>
                        <a:pt x="18" y="2"/>
                      </a:lnTo>
                      <a:lnTo>
                        <a:pt x="19" y="2"/>
                      </a:lnTo>
                      <a:lnTo>
                        <a:pt x="20" y="3"/>
                      </a:lnTo>
                      <a:lnTo>
                        <a:pt x="21" y="3"/>
                      </a:lnTo>
                      <a:lnTo>
                        <a:pt x="22" y="4"/>
                      </a:lnTo>
                      <a:lnTo>
                        <a:pt x="23" y="5"/>
                      </a:lnTo>
                      <a:lnTo>
                        <a:pt x="24" y="6"/>
                      </a:lnTo>
                      <a:lnTo>
                        <a:pt x="26" y="7"/>
                      </a:lnTo>
                      <a:lnTo>
                        <a:pt x="28" y="8"/>
                      </a:lnTo>
                      <a:lnTo>
                        <a:pt x="27" y="8"/>
                      </a:lnTo>
                      <a:lnTo>
                        <a:pt x="26" y="8"/>
                      </a:lnTo>
                      <a:lnTo>
                        <a:pt x="26" y="9"/>
                      </a:lnTo>
                      <a:lnTo>
                        <a:pt x="25" y="10"/>
                      </a:lnTo>
                      <a:lnTo>
                        <a:pt x="25" y="12"/>
                      </a:lnTo>
                      <a:lnTo>
                        <a:pt x="24" y="13"/>
                      </a:lnTo>
                      <a:lnTo>
                        <a:pt x="24" y="15"/>
                      </a:lnTo>
                      <a:lnTo>
                        <a:pt x="23" y="16"/>
                      </a:lnTo>
                      <a:lnTo>
                        <a:pt x="23" y="17"/>
                      </a:lnTo>
                      <a:lnTo>
                        <a:pt x="23" y="18"/>
                      </a:lnTo>
                      <a:lnTo>
                        <a:pt x="23" y="19"/>
                      </a:lnTo>
                      <a:lnTo>
                        <a:pt x="23" y="20"/>
                      </a:lnTo>
                      <a:lnTo>
                        <a:pt x="23" y="21"/>
                      </a:lnTo>
                      <a:lnTo>
                        <a:pt x="23" y="23"/>
                      </a:lnTo>
                      <a:lnTo>
                        <a:pt x="23" y="25"/>
                      </a:lnTo>
                      <a:lnTo>
                        <a:pt x="23" y="26"/>
                      </a:lnTo>
                      <a:lnTo>
                        <a:pt x="23" y="27"/>
                      </a:lnTo>
                      <a:lnTo>
                        <a:pt x="24" y="28"/>
                      </a:lnTo>
                      <a:lnTo>
                        <a:pt x="25" y="30"/>
                      </a:lnTo>
                      <a:lnTo>
                        <a:pt x="26" y="32"/>
                      </a:lnTo>
                      <a:lnTo>
                        <a:pt x="27" y="32"/>
                      </a:lnTo>
                      <a:lnTo>
                        <a:pt x="28" y="34"/>
                      </a:lnTo>
                      <a:lnTo>
                        <a:pt x="29" y="34"/>
                      </a:lnTo>
                      <a:lnTo>
                        <a:pt x="30" y="35"/>
                      </a:lnTo>
                      <a:lnTo>
                        <a:pt x="31" y="35"/>
                      </a:lnTo>
                      <a:lnTo>
                        <a:pt x="32" y="36"/>
                      </a:lnTo>
                      <a:lnTo>
                        <a:pt x="34" y="36"/>
                      </a:lnTo>
                      <a:lnTo>
                        <a:pt x="35" y="36"/>
                      </a:lnTo>
                      <a:lnTo>
                        <a:pt x="36" y="36"/>
                      </a:lnTo>
                      <a:lnTo>
                        <a:pt x="37" y="36"/>
                      </a:lnTo>
                      <a:lnTo>
                        <a:pt x="38" y="36"/>
                      </a:lnTo>
                      <a:lnTo>
                        <a:pt x="39" y="36"/>
                      </a:lnTo>
                      <a:lnTo>
                        <a:pt x="41" y="36"/>
                      </a:lnTo>
                      <a:lnTo>
                        <a:pt x="42" y="35"/>
                      </a:lnTo>
                      <a:lnTo>
                        <a:pt x="44" y="34"/>
                      </a:lnTo>
                      <a:lnTo>
                        <a:pt x="46" y="34"/>
                      </a:lnTo>
                      <a:lnTo>
                        <a:pt x="47" y="33"/>
                      </a:lnTo>
                      <a:lnTo>
                        <a:pt x="48" y="32"/>
                      </a:lnTo>
                      <a:lnTo>
                        <a:pt x="49" y="31"/>
                      </a:lnTo>
                      <a:lnTo>
                        <a:pt x="50" y="30"/>
                      </a:lnTo>
                      <a:lnTo>
                        <a:pt x="50" y="29"/>
                      </a:lnTo>
                      <a:lnTo>
                        <a:pt x="51" y="28"/>
                      </a:lnTo>
                      <a:lnTo>
                        <a:pt x="52" y="29"/>
                      </a:lnTo>
                      <a:lnTo>
                        <a:pt x="53" y="30"/>
                      </a:lnTo>
                      <a:lnTo>
                        <a:pt x="54" y="32"/>
                      </a:lnTo>
                      <a:lnTo>
                        <a:pt x="55" y="32"/>
                      </a:lnTo>
                      <a:lnTo>
                        <a:pt x="56" y="34"/>
                      </a:lnTo>
                      <a:lnTo>
                        <a:pt x="57" y="34"/>
                      </a:lnTo>
                      <a:lnTo>
                        <a:pt x="58" y="35"/>
                      </a:lnTo>
                      <a:lnTo>
                        <a:pt x="59" y="36"/>
                      </a:lnTo>
                      <a:lnTo>
                        <a:pt x="60" y="37"/>
                      </a:lnTo>
                      <a:lnTo>
                        <a:pt x="61" y="38"/>
                      </a:lnTo>
                      <a:lnTo>
                        <a:pt x="62" y="39"/>
                      </a:lnTo>
                      <a:lnTo>
                        <a:pt x="64" y="40"/>
                      </a:lnTo>
                      <a:lnTo>
                        <a:pt x="65" y="41"/>
                      </a:lnTo>
                      <a:lnTo>
                        <a:pt x="65" y="43"/>
                      </a:lnTo>
                      <a:lnTo>
                        <a:pt x="67" y="43"/>
                      </a:lnTo>
                      <a:lnTo>
                        <a:pt x="68" y="45"/>
                      </a:lnTo>
                      <a:lnTo>
                        <a:pt x="68" y="46"/>
                      </a:lnTo>
                      <a:lnTo>
                        <a:pt x="69" y="47"/>
                      </a:lnTo>
                      <a:lnTo>
                        <a:pt x="69" y="48"/>
                      </a:lnTo>
                      <a:lnTo>
                        <a:pt x="71" y="49"/>
                      </a:lnTo>
                      <a:lnTo>
                        <a:pt x="71" y="51"/>
                      </a:lnTo>
                      <a:lnTo>
                        <a:pt x="72" y="51"/>
                      </a:lnTo>
                      <a:lnTo>
                        <a:pt x="73" y="53"/>
                      </a:lnTo>
                      <a:lnTo>
                        <a:pt x="74" y="54"/>
                      </a:lnTo>
                      <a:lnTo>
                        <a:pt x="75" y="55"/>
                      </a:lnTo>
                      <a:lnTo>
                        <a:pt x="76" y="56"/>
                      </a:lnTo>
                      <a:lnTo>
                        <a:pt x="77" y="57"/>
                      </a:lnTo>
                      <a:lnTo>
                        <a:pt x="78" y="58"/>
                      </a:lnTo>
                      <a:lnTo>
                        <a:pt x="79" y="58"/>
                      </a:lnTo>
                      <a:lnTo>
                        <a:pt x="80" y="59"/>
                      </a:lnTo>
                      <a:lnTo>
                        <a:pt x="81" y="60"/>
                      </a:lnTo>
                      <a:lnTo>
                        <a:pt x="82" y="61"/>
                      </a:lnTo>
                      <a:lnTo>
                        <a:pt x="83" y="61"/>
                      </a:lnTo>
                      <a:lnTo>
                        <a:pt x="84" y="62"/>
                      </a:lnTo>
                      <a:lnTo>
                        <a:pt x="85" y="62"/>
                      </a:lnTo>
                      <a:lnTo>
                        <a:pt x="87" y="63"/>
                      </a:lnTo>
                      <a:lnTo>
                        <a:pt x="89" y="64"/>
                      </a:lnTo>
                      <a:lnTo>
                        <a:pt x="90" y="65"/>
                      </a:lnTo>
                      <a:lnTo>
                        <a:pt x="91" y="65"/>
                      </a:lnTo>
                      <a:lnTo>
                        <a:pt x="92" y="65"/>
                      </a:lnTo>
                      <a:lnTo>
                        <a:pt x="93" y="66"/>
                      </a:lnTo>
                      <a:lnTo>
                        <a:pt x="94" y="66"/>
                      </a:lnTo>
                      <a:lnTo>
                        <a:pt x="96" y="67"/>
                      </a:lnTo>
                      <a:lnTo>
                        <a:pt x="97" y="67"/>
                      </a:lnTo>
                      <a:lnTo>
                        <a:pt x="98" y="67"/>
                      </a:lnTo>
                      <a:lnTo>
                        <a:pt x="99" y="68"/>
                      </a:lnTo>
                      <a:lnTo>
                        <a:pt x="100" y="68"/>
                      </a:lnTo>
                      <a:lnTo>
                        <a:pt x="101" y="68"/>
                      </a:lnTo>
                      <a:lnTo>
                        <a:pt x="102" y="68"/>
                      </a:lnTo>
                      <a:lnTo>
                        <a:pt x="103" y="69"/>
                      </a:lnTo>
                      <a:lnTo>
                        <a:pt x="105" y="69"/>
                      </a:lnTo>
                      <a:lnTo>
                        <a:pt x="106" y="69"/>
                      </a:lnTo>
                      <a:lnTo>
                        <a:pt x="107" y="69"/>
                      </a:lnTo>
                      <a:lnTo>
                        <a:pt x="108" y="69"/>
                      </a:lnTo>
                      <a:lnTo>
                        <a:pt x="109" y="69"/>
                      </a:lnTo>
                      <a:lnTo>
                        <a:pt x="110" y="69"/>
                      </a:lnTo>
                      <a:lnTo>
                        <a:pt x="112" y="69"/>
                      </a:lnTo>
                      <a:lnTo>
                        <a:pt x="112" y="70"/>
                      </a:lnTo>
                      <a:lnTo>
                        <a:pt x="114" y="70"/>
                      </a:lnTo>
                      <a:lnTo>
                        <a:pt x="116" y="70"/>
                      </a:lnTo>
                      <a:lnTo>
                        <a:pt x="117" y="70"/>
                      </a:lnTo>
                      <a:lnTo>
                        <a:pt x="118" y="70"/>
                      </a:lnTo>
                      <a:lnTo>
                        <a:pt x="119" y="70"/>
                      </a:lnTo>
                      <a:lnTo>
                        <a:pt x="121" y="70"/>
                      </a:lnTo>
                      <a:lnTo>
                        <a:pt x="122" y="70"/>
                      </a:lnTo>
                      <a:lnTo>
                        <a:pt x="123" y="70"/>
                      </a:lnTo>
                      <a:lnTo>
                        <a:pt x="141" y="93"/>
                      </a:lnTo>
                      <a:lnTo>
                        <a:pt x="140" y="94"/>
                      </a:lnTo>
                      <a:lnTo>
                        <a:pt x="140" y="96"/>
                      </a:lnTo>
                      <a:lnTo>
                        <a:pt x="140" y="98"/>
                      </a:lnTo>
                      <a:lnTo>
                        <a:pt x="140" y="99"/>
                      </a:lnTo>
                      <a:lnTo>
                        <a:pt x="140" y="101"/>
                      </a:lnTo>
                      <a:lnTo>
                        <a:pt x="140" y="102"/>
                      </a:lnTo>
                      <a:lnTo>
                        <a:pt x="140" y="104"/>
                      </a:lnTo>
                      <a:lnTo>
                        <a:pt x="141" y="105"/>
                      </a:lnTo>
                      <a:lnTo>
                        <a:pt x="141" y="107"/>
                      </a:lnTo>
                      <a:lnTo>
                        <a:pt x="142" y="108"/>
                      </a:lnTo>
                      <a:lnTo>
                        <a:pt x="143" y="109"/>
                      </a:lnTo>
                      <a:lnTo>
                        <a:pt x="144" y="110"/>
                      </a:lnTo>
                      <a:lnTo>
                        <a:pt x="145" y="111"/>
                      </a:lnTo>
                      <a:lnTo>
                        <a:pt x="146" y="112"/>
                      </a:lnTo>
                      <a:lnTo>
                        <a:pt x="147" y="113"/>
                      </a:lnTo>
                      <a:lnTo>
                        <a:pt x="148" y="113"/>
                      </a:lnTo>
                      <a:lnTo>
                        <a:pt x="150" y="114"/>
                      </a:lnTo>
                      <a:lnTo>
                        <a:pt x="151" y="115"/>
                      </a:lnTo>
                      <a:lnTo>
                        <a:pt x="153" y="115"/>
                      </a:lnTo>
                      <a:lnTo>
                        <a:pt x="154" y="115"/>
                      </a:lnTo>
                      <a:lnTo>
                        <a:pt x="155" y="115"/>
                      </a:lnTo>
                      <a:lnTo>
                        <a:pt x="157" y="115"/>
                      </a:lnTo>
                      <a:lnTo>
                        <a:pt x="158" y="114"/>
                      </a:lnTo>
                      <a:lnTo>
                        <a:pt x="159" y="113"/>
                      </a:lnTo>
                      <a:lnTo>
                        <a:pt x="161" y="113"/>
                      </a:lnTo>
                      <a:lnTo>
                        <a:pt x="162" y="112"/>
                      </a:lnTo>
                      <a:lnTo>
                        <a:pt x="163" y="111"/>
                      </a:lnTo>
                      <a:lnTo>
                        <a:pt x="164" y="110"/>
                      </a:lnTo>
                      <a:lnTo>
                        <a:pt x="165" y="109"/>
                      </a:lnTo>
                      <a:lnTo>
                        <a:pt x="165" y="108"/>
                      </a:lnTo>
                      <a:lnTo>
                        <a:pt x="166" y="107"/>
                      </a:lnTo>
                      <a:lnTo>
                        <a:pt x="167" y="105"/>
                      </a:lnTo>
                      <a:lnTo>
                        <a:pt x="167" y="104"/>
                      </a:lnTo>
                      <a:lnTo>
                        <a:pt x="168" y="102"/>
                      </a:lnTo>
                      <a:lnTo>
                        <a:pt x="168" y="101"/>
                      </a:lnTo>
                      <a:lnTo>
                        <a:pt x="168" y="99"/>
                      </a:lnTo>
                      <a:lnTo>
                        <a:pt x="168" y="98"/>
                      </a:lnTo>
                      <a:lnTo>
                        <a:pt x="168" y="97"/>
                      </a:lnTo>
                      <a:lnTo>
                        <a:pt x="168" y="95"/>
                      </a:lnTo>
                      <a:lnTo>
                        <a:pt x="168" y="94"/>
                      </a:lnTo>
                      <a:lnTo>
                        <a:pt x="169" y="94"/>
                      </a:lnTo>
                      <a:lnTo>
                        <a:pt x="170" y="94"/>
                      </a:lnTo>
                      <a:lnTo>
                        <a:pt x="172" y="94"/>
                      </a:lnTo>
                      <a:lnTo>
                        <a:pt x="173" y="94"/>
                      </a:lnTo>
                      <a:lnTo>
                        <a:pt x="174" y="94"/>
                      </a:lnTo>
                      <a:lnTo>
                        <a:pt x="175" y="94"/>
                      </a:lnTo>
                      <a:lnTo>
                        <a:pt x="176" y="94"/>
                      </a:lnTo>
                      <a:lnTo>
                        <a:pt x="177" y="93"/>
                      </a:lnTo>
                      <a:lnTo>
                        <a:pt x="178" y="93"/>
                      </a:lnTo>
                      <a:lnTo>
                        <a:pt x="179" y="93"/>
                      </a:lnTo>
                      <a:lnTo>
                        <a:pt x="181" y="93"/>
                      </a:lnTo>
                      <a:lnTo>
                        <a:pt x="183" y="93"/>
                      </a:lnTo>
                      <a:lnTo>
                        <a:pt x="184" y="93"/>
                      </a:lnTo>
                      <a:lnTo>
                        <a:pt x="185" y="93"/>
                      </a:lnTo>
                      <a:lnTo>
                        <a:pt x="186" y="93"/>
                      </a:lnTo>
                      <a:lnTo>
                        <a:pt x="188" y="93"/>
                      </a:lnTo>
                      <a:lnTo>
                        <a:pt x="189" y="93"/>
                      </a:lnTo>
                      <a:lnTo>
                        <a:pt x="190" y="93"/>
                      </a:lnTo>
                      <a:lnTo>
                        <a:pt x="191" y="93"/>
                      </a:lnTo>
                      <a:lnTo>
                        <a:pt x="192" y="93"/>
                      </a:lnTo>
                      <a:lnTo>
                        <a:pt x="194" y="92"/>
                      </a:lnTo>
                      <a:lnTo>
                        <a:pt x="195" y="92"/>
                      </a:lnTo>
                      <a:lnTo>
                        <a:pt x="196" y="92"/>
                      </a:lnTo>
                      <a:lnTo>
                        <a:pt x="197" y="92"/>
                      </a:lnTo>
                      <a:lnTo>
                        <a:pt x="199" y="92"/>
                      </a:lnTo>
                      <a:lnTo>
                        <a:pt x="200" y="92"/>
                      </a:lnTo>
                      <a:lnTo>
                        <a:pt x="201" y="91"/>
                      </a:lnTo>
                      <a:lnTo>
                        <a:pt x="202" y="91"/>
                      </a:lnTo>
                      <a:lnTo>
                        <a:pt x="203" y="91"/>
                      </a:lnTo>
                      <a:lnTo>
                        <a:pt x="205" y="91"/>
                      </a:lnTo>
                      <a:lnTo>
                        <a:pt x="206" y="91"/>
                      </a:lnTo>
                      <a:lnTo>
                        <a:pt x="207" y="91"/>
                      </a:lnTo>
                      <a:lnTo>
                        <a:pt x="208" y="91"/>
                      </a:lnTo>
                      <a:lnTo>
                        <a:pt x="210" y="91"/>
                      </a:lnTo>
                      <a:lnTo>
                        <a:pt x="211" y="90"/>
                      </a:lnTo>
                      <a:lnTo>
                        <a:pt x="212" y="90"/>
                      </a:lnTo>
                      <a:lnTo>
                        <a:pt x="213" y="90"/>
                      </a:lnTo>
                      <a:lnTo>
                        <a:pt x="214" y="90"/>
                      </a:lnTo>
                      <a:lnTo>
                        <a:pt x="215" y="89"/>
                      </a:lnTo>
                      <a:lnTo>
                        <a:pt x="217" y="89"/>
                      </a:lnTo>
                      <a:lnTo>
                        <a:pt x="218" y="89"/>
                      </a:lnTo>
                      <a:lnTo>
                        <a:pt x="219" y="89"/>
                      </a:lnTo>
                      <a:lnTo>
                        <a:pt x="220" y="88"/>
                      </a:lnTo>
                      <a:lnTo>
                        <a:pt x="221" y="88"/>
                      </a:lnTo>
                      <a:lnTo>
                        <a:pt x="222" y="88"/>
                      </a:lnTo>
                      <a:lnTo>
                        <a:pt x="224" y="88"/>
                      </a:lnTo>
                      <a:lnTo>
                        <a:pt x="225" y="87"/>
                      </a:lnTo>
                      <a:lnTo>
                        <a:pt x="226" y="87"/>
                      </a:lnTo>
                      <a:lnTo>
                        <a:pt x="228" y="87"/>
                      </a:lnTo>
                      <a:lnTo>
                        <a:pt x="229" y="87"/>
                      </a:lnTo>
                      <a:lnTo>
                        <a:pt x="230" y="86"/>
                      </a:lnTo>
                      <a:lnTo>
                        <a:pt x="232" y="86"/>
                      </a:lnTo>
                      <a:lnTo>
                        <a:pt x="233" y="85"/>
                      </a:lnTo>
                      <a:lnTo>
                        <a:pt x="235" y="85"/>
                      </a:lnTo>
                      <a:lnTo>
                        <a:pt x="237" y="84"/>
                      </a:lnTo>
                      <a:lnTo>
                        <a:pt x="239" y="84"/>
                      </a:lnTo>
                      <a:lnTo>
                        <a:pt x="240" y="84"/>
                      </a:lnTo>
                      <a:lnTo>
                        <a:pt x="241" y="83"/>
                      </a:lnTo>
                      <a:lnTo>
                        <a:pt x="242" y="82"/>
                      </a:lnTo>
                      <a:lnTo>
                        <a:pt x="243" y="82"/>
                      </a:lnTo>
                      <a:lnTo>
                        <a:pt x="244" y="82"/>
                      </a:lnTo>
                      <a:lnTo>
                        <a:pt x="245" y="81"/>
                      </a:lnTo>
                      <a:lnTo>
                        <a:pt x="247" y="80"/>
                      </a:lnTo>
                      <a:lnTo>
                        <a:pt x="248" y="80"/>
                      </a:lnTo>
                      <a:lnTo>
                        <a:pt x="248" y="79"/>
                      </a:lnTo>
                      <a:lnTo>
                        <a:pt x="249" y="79"/>
                      </a:lnTo>
                      <a:lnTo>
                        <a:pt x="251" y="78"/>
                      </a:lnTo>
                      <a:lnTo>
                        <a:pt x="253" y="76"/>
                      </a:lnTo>
                      <a:lnTo>
                        <a:pt x="255" y="75"/>
                      </a:lnTo>
                      <a:lnTo>
                        <a:pt x="256" y="74"/>
                      </a:lnTo>
                      <a:lnTo>
                        <a:pt x="258" y="73"/>
                      </a:lnTo>
                      <a:lnTo>
                        <a:pt x="259" y="71"/>
                      </a:lnTo>
                      <a:lnTo>
                        <a:pt x="260" y="70"/>
                      </a:lnTo>
                      <a:lnTo>
                        <a:pt x="262" y="68"/>
                      </a:lnTo>
                      <a:lnTo>
                        <a:pt x="263" y="67"/>
                      </a:lnTo>
                      <a:lnTo>
                        <a:pt x="263" y="66"/>
                      </a:lnTo>
                      <a:lnTo>
                        <a:pt x="264" y="65"/>
                      </a:lnTo>
                      <a:lnTo>
                        <a:pt x="265" y="63"/>
                      </a:lnTo>
                      <a:lnTo>
                        <a:pt x="266" y="62"/>
                      </a:lnTo>
                      <a:lnTo>
                        <a:pt x="267" y="60"/>
                      </a:lnTo>
                      <a:lnTo>
                        <a:pt x="267" y="59"/>
                      </a:lnTo>
                      <a:lnTo>
                        <a:pt x="268" y="57"/>
                      </a:lnTo>
                      <a:lnTo>
                        <a:pt x="268" y="56"/>
                      </a:lnTo>
                      <a:lnTo>
                        <a:pt x="269" y="55"/>
                      </a:lnTo>
                      <a:lnTo>
                        <a:pt x="269" y="54"/>
                      </a:lnTo>
                      <a:lnTo>
                        <a:pt x="269" y="52"/>
                      </a:lnTo>
                      <a:lnTo>
                        <a:pt x="270" y="51"/>
                      </a:lnTo>
                      <a:lnTo>
                        <a:pt x="270" y="50"/>
                      </a:lnTo>
                      <a:lnTo>
                        <a:pt x="270" y="49"/>
                      </a:lnTo>
                      <a:lnTo>
                        <a:pt x="270" y="47"/>
                      </a:lnTo>
                      <a:lnTo>
                        <a:pt x="270" y="46"/>
                      </a:lnTo>
                      <a:lnTo>
                        <a:pt x="270" y="45"/>
                      </a:lnTo>
                      <a:lnTo>
                        <a:pt x="270" y="44"/>
                      </a:lnTo>
                      <a:lnTo>
                        <a:pt x="270" y="43"/>
                      </a:lnTo>
                      <a:lnTo>
                        <a:pt x="270" y="42"/>
                      </a:lnTo>
                      <a:lnTo>
                        <a:pt x="270" y="40"/>
                      </a:lnTo>
                      <a:lnTo>
                        <a:pt x="270" y="39"/>
                      </a:lnTo>
                      <a:lnTo>
                        <a:pt x="270" y="38"/>
                      </a:lnTo>
                      <a:lnTo>
                        <a:pt x="270" y="36"/>
                      </a:lnTo>
                      <a:lnTo>
                        <a:pt x="270" y="35"/>
                      </a:lnTo>
                      <a:lnTo>
                        <a:pt x="270" y="34"/>
                      </a:lnTo>
                      <a:lnTo>
                        <a:pt x="270" y="32"/>
                      </a:lnTo>
                      <a:lnTo>
                        <a:pt x="270" y="30"/>
                      </a:lnTo>
                      <a:lnTo>
                        <a:pt x="270" y="29"/>
                      </a:lnTo>
                      <a:lnTo>
                        <a:pt x="270" y="27"/>
                      </a:lnTo>
                      <a:lnTo>
                        <a:pt x="270" y="26"/>
                      </a:lnTo>
                      <a:lnTo>
                        <a:pt x="270" y="25"/>
                      </a:lnTo>
                      <a:lnTo>
                        <a:pt x="270" y="23"/>
                      </a:lnTo>
                      <a:lnTo>
                        <a:pt x="270" y="22"/>
                      </a:lnTo>
                      <a:lnTo>
                        <a:pt x="270" y="20"/>
                      </a:lnTo>
                      <a:lnTo>
                        <a:pt x="270" y="19"/>
                      </a:lnTo>
                      <a:lnTo>
                        <a:pt x="270" y="18"/>
                      </a:lnTo>
                      <a:lnTo>
                        <a:pt x="271" y="17"/>
                      </a:lnTo>
                      <a:lnTo>
                        <a:pt x="271" y="15"/>
                      </a:lnTo>
                      <a:lnTo>
                        <a:pt x="272" y="14"/>
                      </a:lnTo>
                      <a:lnTo>
                        <a:pt x="273" y="13"/>
                      </a:lnTo>
                      <a:lnTo>
                        <a:pt x="275" y="13"/>
                      </a:lnTo>
                      <a:lnTo>
                        <a:pt x="275" y="14"/>
                      </a:lnTo>
                      <a:lnTo>
                        <a:pt x="276" y="14"/>
                      </a:lnTo>
                      <a:lnTo>
                        <a:pt x="277" y="15"/>
                      </a:lnTo>
                      <a:lnTo>
                        <a:pt x="278" y="16"/>
                      </a:lnTo>
                      <a:lnTo>
                        <a:pt x="279" y="17"/>
                      </a:lnTo>
                      <a:lnTo>
                        <a:pt x="281" y="18"/>
                      </a:lnTo>
                      <a:lnTo>
                        <a:pt x="282" y="18"/>
                      </a:lnTo>
                      <a:lnTo>
                        <a:pt x="284" y="18"/>
                      </a:lnTo>
                      <a:lnTo>
                        <a:pt x="285" y="18"/>
                      </a:lnTo>
                      <a:lnTo>
                        <a:pt x="286" y="18"/>
                      </a:lnTo>
                      <a:lnTo>
                        <a:pt x="287" y="18"/>
                      </a:lnTo>
                      <a:lnTo>
                        <a:pt x="288" y="18"/>
                      </a:lnTo>
                      <a:lnTo>
                        <a:pt x="289" y="18"/>
                      </a:lnTo>
                      <a:lnTo>
                        <a:pt x="290" y="18"/>
                      </a:lnTo>
                      <a:lnTo>
                        <a:pt x="291" y="18"/>
                      </a:lnTo>
                      <a:lnTo>
                        <a:pt x="293" y="18"/>
                      </a:lnTo>
                      <a:lnTo>
                        <a:pt x="295" y="18"/>
                      </a:lnTo>
                      <a:lnTo>
                        <a:pt x="296" y="18"/>
                      </a:lnTo>
                      <a:lnTo>
                        <a:pt x="297" y="18"/>
                      </a:lnTo>
                      <a:lnTo>
                        <a:pt x="299" y="17"/>
                      </a:lnTo>
                      <a:lnTo>
                        <a:pt x="300" y="17"/>
                      </a:lnTo>
                      <a:lnTo>
                        <a:pt x="301" y="17"/>
                      </a:lnTo>
                      <a:lnTo>
                        <a:pt x="303" y="16"/>
                      </a:lnTo>
                      <a:lnTo>
                        <a:pt x="304" y="16"/>
                      </a:lnTo>
                      <a:lnTo>
                        <a:pt x="305" y="16"/>
                      </a:lnTo>
                      <a:lnTo>
                        <a:pt x="307" y="15"/>
                      </a:lnTo>
                      <a:lnTo>
                        <a:pt x="308" y="15"/>
                      </a:lnTo>
                      <a:lnTo>
                        <a:pt x="309" y="14"/>
                      </a:lnTo>
                      <a:lnTo>
                        <a:pt x="311" y="14"/>
                      </a:lnTo>
                      <a:lnTo>
                        <a:pt x="312" y="14"/>
                      </a:lnTo>
                      <a:lnTo>
                        <a:pt x="313" y="14"/>
                      </a:lnTo>
                      <a:lnTo>
                        <a:pt x="315" y="13"/>
                      </a:lnTo>
                      <a:lnTo>
                        <a:pt x="316" y="13"/>
                      </a:lnTo>
                      <a:lnTo>
                        <a:pt x="317" y="12"/>
                      </a:lnTo>
                      <a:lnTo>
                        <a:pt x="318" y="12"/>
                      </a:lnTo>
                      <a:lnTo>
                        <a:pt x="319" y="11"/>
                      </a:lnTo>
                      <a:lnTo>
                        <a:pt x="321" y="11"/>
                      </a:lnTo>
                      <a:lnTo>
                        <a:pt x="322" y="10"/>
                      </a:lnTo>
                      <a:lnTo>
                        <a:pt x="323" y="10"/>
                      </a:lnTo>
                      <a:lnTo>
                        <a:pt x="325" y="10"/>
                      </a:lnTo>
                      <a:lnTo>
                        <a:pt x="326" y="9"/>
                      </a:lnTo>
                      <a:lnTo>
                        <a:pt x="327" y="9"/>
                      </a:lnTo>
                      <a:lnTo>
                        <a:pt x="328" y="8"/>
                      </a:lnTo>
                      <a:lnTo>
                        <a:pt x="329" y="7"/>
                      </a:lnTo>
                      <a:lnTo>
                        <a:pt x="330" y="7"/>
                      </a:lnTo>
                      <a:lnTo>
                        <a:pt x="331" y="7"/>
                      </a:lnTo>
                      <a:lnTo>
                        <a:pt x="332" y="7"/>
                      </a:lnTo>
                      <a:lnTo>
                        <a:pt x="333" y="6"/>
                      </a:lnTo>
                      <a:lnTo>
                        <a:pt x="335" y="5"/>
                      </a:lnTo>
                      <a:lnTo>
                        <a:pt x="337" y="5"/>
                      </a:lnTo>
                      <a:lnTo>
                        <a:pt x="338" y="4"/>
                      </a:lnTo>
                      <a:lnTo>
                        <a:pt x="338" y="3"/>
                      </a:lnTo>
                      <a:lnTo>
                        <a:pt x="340" y="3"/>
                      </a:lnTo>
                      <a:lnTo>
                        <a:pt x="340" y="4"/>
                      </a:lnTo>
                      <a:lnTo>
                        <a:pt x="341" y="5"/>
                      </a:lnTo>
                      <a:lnTo>
                        <a:pt x="341" y="6"/>
                      </a:lnTo>
                      <a:lnTo>
                        <a:pt x="342" y="7"/>
                      </a:lnTo>
                      <a:lnTo>
                        <a:pt x="342" y="9"/>
                      </a:lnTo>
                      <a:lnTo>
                        <a:pt x="343" y="10"/>
                      </a:lnTo>
                      <a:lnTo>
                        <a:pt x="344" y="12"/>
                      </a:lnTo>
                      <a:lnTo>
                        <a:pt x="344" y="13"/>
                      </a:lnTo>
                      <a:lnTo>
                        <a:pt x="345" y="14"/>
                      </a:lnTo>
                      <a:lnTo>
                        <a:pt x="345" y="15"/>
                      </a:lnTo>
                      <a:lnTo>
                        <a:pt x="345" y="16"/>
                      </a:lnTo>
                      <a:lnTo>
                        <a:pt x="346" y="18"/>
                      </a:lnTo>
                      <a:lnTo>
                        <a:pt x="346" y="19"/>
                      </a:lnTo>
                      <a:lnTo>
                        <a:pt x="347" y="20"/>
                      </a:lnTo>
                      <a:lnTo>
                        <a:pt x="348" y="21"/>
                      </a:lnTo>
                      <a:lnTo>
                        <a:pt x="348" y="22"/>
                      </a:lnTo>
                      <a:lnTo>
                        <a:pt x="348" y="23"/>
                      </a:lnTo>
                      <a:lnTo>
                        <a:pt x="348" y="24"/>
                      </a:lnTo>
                      <a:lnTo>
                        <a:pt x="349" y="25"/>
                      </a:lnTo>
                      <a:lnTo>
                        <a:pt x="349" y="27"/>
                      </a:lnTo>
                      <a:lnTo>
                        <a:pt x="350" y="28"/>
                      </a:lnTo>
                      <a:lnTo>
                        <a:pt x="350" y="29"/>
                      </a:lnTo>
                      <a:lnTo>
                        <a:pt x="350" y="30"/>
                      </a:lnTo>
                      <a:lnTo>
                        <a:pt x="351" y="32"/>
                      </a:lnTo>
                      <a:lnTo>
                        <a:pt x="352" y="34"/>
                      </a:lnTo>
                      <a:lnTo>
                        <a:pt x="352" y="35"/>
                      </a:lnTo>
                      <a:lnTo>
                        <a:pt x="352" y="37"/>
                      </a:lnTo>
                      <a:lnTo>
                        <a:pt x="352" y="38"/>
                      </a:lnTo>
                      <a:lnTo>
                        <a:pt x="352" y="39"/>
                      </a:lnTo>
                      <a:lnTo>
                        <a:pt x="352" y="40"/>
                      </a:lnTo>
                      <a:lnTo>
                        <a:pt x="351" y="40"/>
                      </a:lnTo>
                      <a:lnTo>
                        <a:pt x="350" y="40"/>
                      </a:lnTo>
                      <a:lnTo>
                        <a:pt x="348" y="39"/>
                      </a:lnTo>
                      <a:lnTo>
                        <a:pt x="347" y="38"/>
                      </a:lnTo>
                      <a:lnTo>
                        <a:pt x="346" y="37"/>
                      </a:lnTo>
                      <a:lnTo>
                        <a:pt x="345" y="36"/>
                      </a:lnTo>
                      <a:lnTo>
                        <a:pt x="344" y="35"/>
                      </a:lnTo>
                      <a:lnTo>
                        <a:pt x="343" y="34"/>
                      </a:lnTo>
                      <a:lnTo>
                        <a:pt x="342" y="33"/>
                      </a:lnTo>
                      <a:lnTo>
                        <a:pt x="341" y="32"/>
                      </a:lnTo>
                      <a:lnTo>
                        <a:pt x="340" y="30"/>
                      </a:lnTo>
                      <a:lnTo>
                        <a:pt x="338" y="29"/>
                      </a:lnTo>
                      <a:lnTo>
                        <a:pt x="334" y="31"/>
                      </a:lnTo>
                      <a:lnTo>
                        <a:pt x="333" y="29"/>
                      </a:lnTo>
                      <a:lnTo>
                        <a:pt x="333" y="28"/>
                      </a:lnTo>
                      <a:lnTo>
                        <a:pt x="332" y="27"/>
                      </a:lnTo>
                      <a:lnTo>
                        <a:pt x="331" y="25"/>
                      </a:lnTo>
                      <a:lnTo>
                        <a:pt x="330" y="23"/>
                      </a:lnTo>
                      <a:lnTo>
                        <a:pt x="329" y="23"/>
                      </a:lnTo>
                      <a:lnTo>
                        <a:pt x="328" y="21"/>
                      </a:lnTo>
                      <a:lnTo>
                        <a:pt x="326" y="21"/>
                      </a:lnTo>
                      <a:lnTo>
                        <a:pt x="325" y="21"/>
                      </a:lnTo>
                      <a:lnTo>
                        <a:pt x="324" y="21"/>
                      </a:lnTo>
                      <a:lnTo>
                        <a:pt x="323" y="21"/>
                      </a:lnTo>
                      <a:lnTo>
                        <a:pt x="322" y="21"/>
                      </a:lnTo>
                      <a:lnTo>
                        <a:pt x="320" y="22"/>
                      </a:lnTo>
                      <a:lnTo>
                        <a:pt x="319" y="23"/>
                      </a:lnTo>
                      <a:lnTo>
                        <a:pt x="318" y="23"/>
                      </a:lnTo>
                      <a:lnTo>
                        <a:pt x="316" y="24"/>
                      </a:lnTo>
                      <a:lnTo>
                        <a:pt x="316" y="25"/>
                      </a:lnTo>
                      <a:lnTo>
                        <a:pt x="316" y="27"/>
                      </a:lnTo>
                      <a:lnTo>
                        <a:pt x="315" y="28"/>
                      </a:lnTo>
                      <a:lnTo>
                        <a:pt x="315" y="29"/>
                      </a:lnTo>
                      <a:lnTo>
                        <a:pt x="315" y="30"/>
                      </a:lnTo>
                      <a:lnTo>
                        <a:pt x="315" y="32"/>
                      </a:lnTo>
                      <a:lnTo>
                        <a:pt x="316" y="34"/>
                      </a:lnTo>
                      <a:lnTo>
                        <a:pt x="316" y="35"/>
                      </a:lnTo>
                      <a:lnTo>
                        <a:pt x="315" y="36"/>
                      </a:lnTo>
                      <a:lnTo>
                        <a:pt x="313" y="36"/>
                      </a:lnTo>
                      <a:lnTo>
                        <a:pt x="312" y="37"/>
                      </a:lnTo>
                      <a:lnTo>
                        <a:pt x="311" y="37"/>
                      </a:lnTo>
                      <a:lnTo>
                        <a:pt x="309" y="38"/>
                      </a:lnTo>
                      <a:lnTo>
                        <a:pt x="308" y="39"/>
                      </a:lnTo>
                      <a:lnTo>
                        <a:pt x="306" y="40"/>
                      </a:lnTo>
                      <a:lnTo>
                        <a:pt x="305" y="40"/>
                      </a:lnTo>
                      <a:lnTo>
                        <a:pt x="303" y="41"/>
                      </a:lnTo>
                      <a:lnTo>
                        <a:pt x="302" y="42"/>
                      </a:lnTo>
                      <a:lnTo>
                        <a:pt x="301" y="43"/>
                      </a:lnTo>
                      <a:lnTo>
                        <a:pt x="299" y="44"/>
                      </a:lnTo>
                      <a:lnTo>
                        <a:pt x="298" y="45"/>
                      </a:lnTo>
                      <a:lnTo>
                        <a:pt x="296" y="45"/>
                      </a:lnTo>
                      <a:lnTo>
                        <a:pt x="295" y="46"/>
                      </a:lnTo>
                      <a:lnTo>
                        <a:pt x="294" y="47"/>
                      </a:lnTo>
                      <a:lnTo>
                        <a:pt x="292" y="48"/>
                      </a:lnTo>
                      <a:lnTo>
                        <a:pt x="291" y="49"/>
                      </a:lnTo>
                      <a:lnTo>
                        <a:pt x="289" y="50"/>
                      </a:lnTo>
                      <a:lnTo>
                        <a:pt x="288" y="51"/>
                      </a:lnTo>
                      <a:lnTo>
                        <a:pt x="286" y="51"/>
                      </a:lnTo>
                      <a:lnTo>
                        <a:pt x="285" y="53"/>
                      </a:lnTo>
                      <a:lnTo>
                        <a:pt x="284" y="54"/>
                      </a:lnTo>
                      <a:lnTo>
                        <a:pt x="283" y="54"/>
                      </a:lnTo>
                      <a:lnTo>
                        <a:pt x="281" y="55"/>
                      </a:lnTo>
                      <a:lnTo>
                        <a:pt x="280" y="56"/>
                      </a:lnTo>
                      <a:lnTo>
                        <a:pt x="278" y="57"/>
                      </a:lnTo>
                      <a:lnTo>
                        <a:pt x="277" y="58"/>
                      </a:lnTo>
                      <a:lnTo>
                        <a:pt x="276" y="59"/>
                      </a:lnTo>
                      <a:lnTo>
                        <a:pt x="275" y="60"/>
                      </a:lnTo>
                      <a:lnTo>
                        <a:pt x="274" y="61"/>
                      </a:lnTo>
                      <a:lnTo>
                        <a:pt x="273" y="62"/>
                      </a:lnTo>
                      <a:lnTo>
                        <a:pt x="271" y="62"/>
                      </a:lnTo>
                      <a:lnTo>
                        <a:pt x="270" y="63"/>
                      </a:lnTo>
                      <a:lnTo>
                        <a:pt x="269" y="64"/>
                      </a:lnTo>
                      <a:lnTo>
                        <a:pt x="268" y="65"/>
                      </a:lnTo>
                      <a:lnTo>
                        <a:pt x="267" y="66"/>
                      </a:lnTo>
                      <a:lnTo>
                        <a:pt x="266" y="67"/>
                      </a:lnTo>
                      <a:lnTo>
                        <a:pt x="265" y="67"/>
                      </a:lnTo>
                      <a:lnTo>
                        <a:pt x="264" y="68"/>
                      </a:lnTo>
                      <a:lnTo>
                        <a:pt x="263" y="69"/>
                      </a:lnTo>
                      <a:lnTo>
                        <a:pt x="262" y="70"/>
                      </a:lnTo>
                      <a:lnTo>
                        <a:pt x="261" y="71"/>
                      </a:lnTo>
                      <a:lnTo>
                        <a:pt x="260" y="71"/>
                      </a:lnTo>
                      <a:lnTo>
                        <a:pt x="258" y="73"/>
                      </a:lnTo>
                      <a:lnTo>
                        <a:pt x="257" y="74"/>
                      </a:lnTo>
                      <a:lnTo>
                        <a:pt x="255" y="75"/>
                      </a:lnTo>
                      <a:lnTo>
                        <a:pt x="254" y="76"/>
                      </a:lnTo>
                      <a:lnTo>
                        <a:pt x="253" y="76"/>
                      </a:lnTo>
                      <a:lnTo>
                        <a:pt x="252" y="78"/>
                      </a:lnTo>
                      <a:lnTo>
                        <a:pt x="251" y="78"/>
                      </a:lnTo>
                      <a:lnTo>
                        <a:pt x="251" y="79"/>
                      </a:lnTo>
                      <a:lnTo>
                        <a:pt x="250" y="80"/>
                      </a:lnTo>
                      <a:lnTo>
                        <a:pt x="249" y="81"/>
                      </a:lnTo>
                      <a:lnTo>
                        <a:pt x="247" y="82"/>
                      </a:lnTo>
                      <a:lnTo>
                        <a:pt x="246" y="83"/>
                      </a:lnTo>
                      <a:lnTo>
                        <a:pt x="245" y="84"/>
                      </a:lnTo>
                      <a:lnTo>
                        <a:pt x="244" y="85"/>
                      </a:lnTo>
                      <a:lnTo>
                        <a:pt x="243" y="87"/>
                      </a:lnTo>
                      <a:lnTo>
                        <a:pt x="241" y="88"/>
                      </a:lnTo>
                      <a:lnTo>
                        <a:pt x="240" y="89"/>
                      </a:lnTo>
                      <a:lnTo>
                        <a:pt x="239" y="91"/>
                      </a:lnTo>
                      <a:lnTo>
                        <a:pt x="237" y="93"/>
                      </a:lnTo>
                      <a:lnTo>
                        <a:pt x="236" y="94"/>
                      </a:lnTo>
                      <a:lnTo>
                        <a:pt x="234" y="95"/>
                      </a:lnTo>
                      <a:lnTo>
                        <a:pt x="233" y="97"/>
                      </a:lnTo>
                      <a:lnTo>
                        <a:pt x="231" y="99"/>
                      </a:lnTo>
                      <a:lnTo>
                        <a:pt x="230" y="100"/>
                      </a:lnTo>
                      <a:lnTo>
                        <a:pt x="229" y="101"/>
                      </a:lnTo>
                      <a:lnTo>
                        <a:pt x="228" y="102"/>
                      </a:lnTo>
                      <a:lnTo>
                        <a:pt x="227" y="102"/>
                      </a:lnTo>
                      <a:lnTo>
                        <a:pt x="226" y="104"/>
                      </a:lnTo>
                      <a:lnTo>
                        <a:pt x="225" y="104"/>
                      </a:lnTo>
                      <a:lnTo>
                        <a:pt x="224" y="105"/>
                      </a:lnTo>
                      <a:lnTo>
                        <a:pt x="224" y="107"/>
                      </a:lnTo>
                      <a:lnTo>
                        <a:pt x="222" y="108"/>
                      </a:lnTo>
                      <a:lnTo>
                        <a:pt x="221" y="109"/>
                      </a:lnTo>
                      <a:lnTo>
                        <a:pt x="220" y="109"/>
                      </a:lnTo>
                      <a:lnTo>
                        <a:pt x="219" y="111"/>
                      </a:lnTo>
                      <a:lnTo>
                        <a:pt x="218" y="111"/>
                      </a:lnTo>
                      <a:lnTo>
                        <a:pt x="217" y="113"/>
                      </a:lnTo>
                      <a:lnTo>
                        <a:pt x="216" y="113"/>
                      </a:lnTo>
                      <a:lnTo>
                        <a:pt x="215" y="115"/>
                      </a:lnTo>
                      <a:lnTo>
                        <a:pt x="214" y="116"/>
                      </a:lnTo>
                      <a:lnTo>
                        <a:pt x="213" y="117"/>
                      </a:lnTo>
                      <a:lnTo>
                        <a:pt x="212" y="118"/>
                      </a:lnTo>
                      <a:lnTo>
                        <a:pt x="211" y="119"/>
                      </a:lnTo>
                      <a:lnTo>
                        <a:pt x="210" y="120"/>
                      </a:lnTo>
                      <a:lnTo>
                        <a:pt x="209" y="122"/>
                      </a:lnTo>
                      <a:lnTo>
                        <a:pt x="208" y="122"/>
                      </a:lnTo>
                      <a:lnTo>
                        <a:pt x="207" y="124"/>
                      </a:lnTo>
                      <a:lnTo>
                        <a:pt x="206" y="123"/>
                      </a:lnTo>
                      <a:lnTo>
                        <a:pt x="205" y="123"/>
                      </a:lnTo>
                      <a:lnTo>
                        <a:pt x="204" y="122"/>
                      </a:lnTo>
                      <a:lnTo>
                        <a:pt x="203" y="122"/>
                      </a:lnTo>
                      <a:lnTo>
                        <a:pt x="202" y="122"/>
                      </a:lnTo>
                      <a:lnTo>
                        <a:pt x="201" y="122"/>
                      </a:lnTo>
                      <a:lnTo>
                        <a:pt x="200" y="122"/>
                      </a:lnTo>
                      <a:lnTo>
                        <a:pt x="199" y="122"/>
                      </a:lnTo>
                      <a:lnTo>
                        <a:pt x="198" y="122"/>
                      </a:lnTo>
                      <a:lnTo>
                        <a:pt x="197" y="121"/>
                      </a:lnTo>
                      <a:lnTo>
                        <a:pt x="196" y="121"/>
                      </a:lnTo>
                      <a:lnTo>
                        <a:pt x="195" y="121"/>
                      </a:lnTo>
                      <a:lnTo>
                        <a:pt x="194" y="121"/>
                      </a:lnTo>
                      <a:lnTo>
                        <a:pt x="193" y="121"/>
                      </a:lnTo>
                      <a:lnTo>
                        <a:pt x="192" y="122"/>
                      </a:lnTo>
                      <a:lnTo>
                        <a:pt x="191" y="122"/>
                      </a:lnTo>
                      <a:lnTo>
                        <a:pt x="190" y="122"/>
                      </a:lnTo>
                      <a:lnTo>
                        <a:pt x="189" y="122"/>
                      </a:lnTo>
                      <a:lnTo>
                        <a:pt x="188" y="122"/>
                      </a:lnTo>
                      <a:lnTo>
                        <a:pt x="187" y="122"/>
                      </a:lnTo>
                      <a:lnTo>
                        <a:pt x="186" y="122"/>
                      </a:lnTo>
                      <a:lnTo>
                        <a:pt x="185" y="123"/>
                      </a:lnTo>
                      <a:lnTo>
                        <a:pt x="184" y="123"/>
                      </a:lnTo>
                      <a:lnTo>
                        <a:pt x="183" y="124"/>
                      </a:lnTo>
                      <a:lnTo>
                        <a:pt x="181" y="124"/>
                      </a:lnTo>
                      <a:lnTo>
                        <a:pt x="180" y="124"/>
                      </a:lnTo>
                      <a:lnTo>
                        <a:pt x="178" y="125"/>
                      </a:lnTo>
                      <a:lnTo>
                        <a:pt x="177" y="126"/>
                      </a:lnTo>
                      <a:lnTo>
                        <a:pt x="175" y="128"/>
                      </a:lnTo>
                      <a:lnTo>
                        <a:pt x="174" y="129"/>
                      </a:lnTo>
                      <a:lnTo>
                        <a:pt x="172" y="129"/>
                      </a:lnTo>
                      <a:lnTo>
                        <a:pt x="172" y="130"/>
                      </a:lnTo>
                      <a:lnTo>
                        <a:pt x="170" y="131"/>
                      </a:lnTo>
                      <a:lnTo>
                        <a:pt x="169" y="132"/>
                      </a:lnTo>
                      <a:lnTo>
                        <a:pt x="169" y="133"/>
                      </a:lnTo>
                      <a:lnTo>
                        <a:pt x="168" y="134"/>
                      </a:lnTo>
                      <a:lnTo>
                        <a:pt x="167" y="135"/>
                      </a:lnTo>
                      <a:lnTo>
                        <a:pt x="166" y="137"/>
                      </a:lnTo>
                      <a:lnTo>
                        <a:pt x="166" y="138"/>
                      </a:lnTo>
                      <a:lnTo>
                        <a:pt x="165" y="139"/>
                      </a:lnTo>
                      <a:lnTo>
                        <a:pt x="165" y="140"/>
                      </a:lnTo>
                      <a:lnTo>
                        <a:pt x="164" y="141"/>
                      </a:lnTo>
                      <a:lnTo>
                        <a:pt x="164" y="142"/>
                      </a:lnTo>
                      <a:lnTo>
                        <a:pt x="163" y="144"/>
                      </a:lnTo>
                      <a:lnTo>
                        <a:pt x="163" y="145"/>
                      </a:lnTo>
                      <a:lnTo>
                        <a:pt x="163" y="146"/>
                      </a:lnTo>
                      <a:lnTo>
                        <a:pt x="163" y="147"/>
                      </a:lnTo>
                      <a:lnTo>
                        <a:pt x="163" y="148"/>
                      </a:lnTo>
                      <a:lnTo>
                        <a:pt x="163" y="150"/>
                      </a:lnTo>
                      <a:lnTo>
                        <a:pt x="163" y="151"/>
                      </a:lnTo>
                      <a:lnTo>
                        <a:pt x="163" y="152"/>
                      </a:lnTo>
                      <a:lnTo>
                        <a:pt x="163" y="153"/>
                      </a:lnTo>
                      <a:lnTo>
                        <a:pt x="164" y="154"/>
                      </a:lnTo>
                      <a:lnTo>
                        <a:pt x="164" y="155"/>
                      </a:lnTo>
                      <a:lnTo>
                        <a:pt x="165" y="156"/>
                      </a:lnTo>
                      <a:lnTo>
                        <a:pt x="165" y="157"/>
                      </a:lnTo>
                      <a:lnTo>
                        <a:pt x="166" y="159"/>
                      </a:lnTo>
                      <a:lnTo>
                        <a:pt x="167" y="161"/>
                      </a:lnTo>
                      <a:lnTo>
                        <a:pt x="168" y="162"/>
                      </a:lnTo>
                      <a:lnTo>
                        <a:pt x="169" y="163"/>
                      </a:lnTo>
                      <a:lnTo>
                        <a:pt x="168" y="164"/>
                      </a:lnTo>
                      <a:lnTo>
                        <a:pt x="166" y="165"/>
                      </a:lnTo>
                      <a:lnTo>
                        <a:pt x="165" y="166"/>
                      </a:lnTo>
                      <a:lnTo>
                        <a:pt x="164" y="167"/>
                      </a:lnTo>
                      <a:lnTo>
                        <a:pt x="163" y="168"/>
                      </a:lnTo>
                      <a:lnTo>
                        <a:pt x="162" y="169"/>
                      </a:lnTo>
                      <a:lnTo>
                        <a:pt x="161" y="170"/>
                      </a:lnTo>
                      <a:lnTo>
                        <a:pt x="159" y="172"/>
                      </a:lnTo>
                      <a:lnTo>
                        <a:pt x="157" y="174"/>
                      </a:lnTo>
                      <a:lnTo>
                        <a:pt x="156" y="175"/>
                      </a:lnTo>
                      <a:lnTo>
                        <a:pt x="155" y="177"/>
                      </a:lnTo>
                      <a:lnTo>
                        <a:pt x="153" y="178"/>
                      </a:lnTo>
                      <a:lnTo>
                        <a:pt x="153" y="179"/>
                      </a:lnTo>
                      <a:lnTo>
                        <a:pt x="151" y="180"/>
                      </a:lnTo>
                      <a:lnTo>
                        <a:pt x="151" y="181"/>
                      </a:lnTo>
                      <a:lnTo>
                        <a:pt x="150" y="181"/>
                      </a:lnTo>
                      <a:lnTo>
                        <a:pt x="150" y="182"/>
                      </a:lnTo>
                      <a:lnTo>
                        <a:pt x="149" y="181"/>
                      </a:lnTo>
                      <a:lnTo>
                        <a:pt x="149" y="180"/>
                      </a:lnTo>
                      <a:lnTo>
                        <a:pt x="149" y="179"/>
                      </a:lnTo>
                      <a:lnTo>
                        <a:pt x="149" y="178"/>
                      </a:lnTo>
                      <a:lnTo>
                        <a:pt x="148" y="177"/>
                      </a:lnTo>
                      <a:lnTo>
                        <a:pt x="148" y="175"/>
                      </a:lnTo>
                      <a:lnTo>
                        <a:pt x="148" y="174"/>
                      </a:lnTo>
                      <a:lnTo>
                        <a:pt x="148" y="173"/>
                      </a:lnTo>
                      <a:lnTo>
                        <a:pt x="147" y="171"/>
                      </a:lnTo>
                      <a:lnTo>
                        <a:pt x="147" y="170"/>
                      </a:lnTo>
                      <a:lnTo>
                        <a:pt x="146" y="168"/>
                      </a:lnTo>
                      <a:lnTo>
                        <a:pt x="146" y="167"/>
                      </a:lnTo>
                      <a:lnTo>
                        <a:pt x="145" y="165"/>
                      </a:lnTo>
                      <a:lnTo>
                        <a:pt x="144" y="164"/>
                      </a:lnTo>
                      <a:lnTo>
                        <a:pt x="144" y="162"/>
                      </a:lnTo>
                      <a:lnTo>
                        <a:pt x="143" y="161"/>
                      </a:lnTo>
                      <a:lnTo>
                        <a:pt x="143" y="159"/>
                      </a:lnTo>
                      <a:lnTo>
                        <a:pt x="142" y="157"/>
                      </a:lnTo>
                      <a:lnTo>
                        <a:pt x="141" y="155"/>
                      </a:lnTo>
                      <a:lnTo>
                        <a:pt x="140" y="154"/>
                      </a:lnTo>
                      <a:lnTo>
                        <a:pt x="139" y="152"/>
                      </a:lnTo>
                      <a:lnTo>
                        <a:pt x="139" y="150"/>
                      </a:lnTo>
                      <a:lnTo>
                        <a:pt x="138" y="148"/>
                      </a:lnTo>
                      <a:lnTo>
                        <a:pt x="137" y="146"/>
                      </a:lnTo>
                      <a:lnTo>
                        <a:pt x="136" y="144"/>
                      </a:lnTo>
                      <a:lnTo>
                        <a:pt x="135" y="143"/>
                      </a:lnTo>
                      <a:lnTo>
                        <a:pt x="134" y="141"/>
                      </a:lnTo>
                      <a:lnTo>
                        <a:pt x="133" y="139"/>
                      </a:lnTo>
                      <a:lnTo>
                        <a:pt x="132" y="137"/>
                      </a:lnTo>
                      <a:lnTo>
                        <a:pt x="131" y="135"/>
                      </a:lnTo>
                      <a:lnTo>
                        <a:pt x="129" y="133"/>
                      </a:lnTo>
                      <a:lnTo>
                        <a:pt x="129" y="131"/>
                      </a:lnTo>
                      <a:lnTo>
                        <a:pt x="127" y="129"/>
                      </a:lnTo>
                      <a:lnTo>
                        <a:pt x="126" y="127"/>
                      </a:lnTo>
                      <a:lnTo>
                        <a:pt x="125" y="125"/>
                      </a:lnTo>
                      <a:lnTo>
                        <a:pt x="124" y="123"/>
                      </a:lnTo>
                      <a:lnTo>
                        <a:pt x="122" y="121"/>
                      </a:lnTo>
                      <a:lnTo>
                        <a:pt x="121" y="119"/>
                      </a:lnTo>
                      <a:lnTo>
                        <a:pt x="120" y="117"/>
                      </a:lnTo>
                      <a:lnTo>
                        <a:pt x="118" y="115"/>
                      </a:lnTo>
                      <a:lnTo>
                        <a:pt x="117" y="113"/>
                      </a:lnTo>
                      <a:lnTo>
                        <a:pt x="116" y="111"/>
                      </a:lnTo>
                      <a:lnTo>
                        <a:pt x="114" y="109"/>
                      </a:lnTo>
                      <a:lnTo>
                        <a:pt x="113" y="107"/>
                      </a:lnTo>
                      <a:lnTo>
                        <a:pt x="111" y="105"/>
                      </a:lnTo>
                      <a:lnTo>
                        <a:pt x="110" y="104"/>
                      </a:lnTo>
                      <a:lnTo>
                        <a:pt x="108" y="102"/>
                      </a:lnTo>
                      <a:lnTo>
                        <a:pt x="107" y="100"/>
                      </a:lnTo>
                      <a:lnTo>
                        <a:pt x="105" y="98"/>
                      </a:lnTo>
                      <a:lnTo>
                        <a:pt x="103" y="96"/>
                      </a:lnTo>
                      <a:lnTo>
                        <a:pt x="102" y="94"/>
                      </a:lnTo>
                      <a:lnTo>
                        <a:pt x="100" y="92"/>
                      </a:lnTo>
                      <a:lnTo>
                        <a:pt x="99" y="91"/>
                      </a:lnTo>
                      <a:lnTo>
                        <a:pt x="97" y="89"/>
                      </a:lnTo>
                      <a:lnTo>
                        <a:pt x="95" y="87"/>
                      </a:lnTo>
                      <a:lnTo>
                        <a:pt x="94" y="85"/>
                      </a:lnTo>
                      <a:lnTo>
                        <a:pt x="92" y="84"/>
                      </a:lnTo>
                      <a:lnTo>
                        <a:pt x="90" y="82"/>
                      </a:lnTo>
                      <a:lnTo>
                        <a:pt x="88" y="80"/>
                      </a:lnTo>
                      <a:lnTo>
                        <a:pt x="87" y="79"/>
                      </a:lnTo>
                      <a:lnTo>
                        <a:pt x="85" y="78"/>
                      </a:lnTo>
                      <a:lnTo>
                        <a:pt x="83" y="76"/>
                      </a:lnTo>
                      <a:lnTo>
                        <a:pt x="82" y="75"/>
                      </a:lnTo>
                      <a:lnTo>
                        <a:pt x="80" y="73"/>
                      </a:lnTo>
                      <a:lnTo>
                        <a:pt x="0" y="32"/>
                      </a:lnTo>
                      <a:close/>
                    </a:path>
                  </a:pathLst>
                </a:custGeom>
                <a:solidFill>
                  <a:srgbClr val="FFCC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150" name="Freeform 594"/>
                <p:cNvSpPr>
                  <a:spLocks/>
                </p:cNvSpPr>
                <p:nvPr/>
              </p:nvSpPr>
              <p:spPr bwMode="auto">
                <a:xfrm>
                  <a:off x="1648" y="2056"/>
                  <a:ext cx="270" cy="478"/>
                </a:xfrm>
                <a:custGeom>
                  <a:avLst/>
                  <a:gdLst>
                    <a:gd name="T0" fmla="*/ 0 w 270"/>
                    <a:gd name="T1" fmla="*/ 478 h 478"/>
                    <a:gd name="T2" fmla="*/ 75 w 270"/>
                    <a:gd name="T3" fmla="*/ 365 h 478"/>
                    <a:gd name="T4" fmla="*/ 55 w 270"/>
                    <a:gd name="T5" fmla="*/ 273 h 478"/>
                    <a:gd name="T6" fmla="*/ 52 w 270"/>
                    <a:gd name="T7" fmla="*/ 272 h 478"/>
                    <a:gd name="T8" fmla="*/ 49 w 270"/>
                    <a:gd name="T9" fmla="*/ 269 h 478"/>
                    <a:gd name="T10" fmla="*/ 46 w 270"/>
                    <a:gd name="T11" fmla="*/ 267 h 478"/>
                    <a:gd name="T12" fmla="*/ 43 w 270"/>
                    <a:gd name="T13" fmla="*/ 264 h 478"/>
                    <a:gd name="T14" fmla="*/ 39 w 270"/>
                    <a:gd name="T15" fmla="*/ 259 h 478"/>
                    <a:gd name="T16" fmla="*/ 36 w 270"/>
                    <a:gd name="T17" fmla="*/ 254 h 478"/>
                    <a:gd name="T18" fmla="*/ 35 w 270"/>
                    <a:gd name="T19" fmla="*/ 249 h 478"/>
                    <a:gd name="T20" fmla="*/ 34 w 270"/>
                    <a:gd name="T21" fmla="*/ 246 h 478"/>
                    <a:gd name="T22" fmla="*/ 33 w 270"/>
                    <a:gd name="T23" fmla="*/ 242 h 478"/>
                    <a:gd name="T24" fmla="*/ 32 w 270"/>
                    <a:gd name="T25" fmla="*/ 238 h 478"/>
                    <a:gd name="T26" fmla="*/ 32 w 270"/>
                    <a:gd name="T27" fmla="*/ 235 h 478"/>
                    <a:gd name="T28" fmla="*/ 32 w 270"/>
                    <a:gd name="T29" fmla="*/ 230 h 478"/>
                    <a:gd name="T30" fmla="*/ 33 w 270"/>
                    <a:gd name="T31" fmla="*/ 226 h 478"/>
                    <a:gd name="T32" fmla="*/ 34 w 270"/>
                    <a:gd name="T33" fmla="*/ 221 h 478"/>
                    <a:gd name="T34" fmla="*/ 35 w 270"/>
                    <a:gd name="T35" fmla="*/ 217 h 478"/>
                    <a:gd name="T36" fmla="*/ 36 w 270"/>
                    <a:gd name="T37" fmla="*/ 213 h 478"/>
                    <a:gd name="T38" fmla="*/ 38 w 270"/>
                    <a:gd name="T39" fmla="*/ 209 h 478"/>
                    <a:gd name="T40" fmla="*/ 39 w 270"/>
                    <a:gd name="T41" fmla="*/ 204 h 478"/>
                    <a:gd name="T42" fmla="*/ 42 w 270"/>
                    <a:gd name="T43" fmla="*/ 200 h 478"/>
                    <a:gd name="T44" fmla="*/ 44 w 270"/>
                    <a:gd name="T45" fmla="*/ 197 h 478"/>
                    <a:gd name="T46" fmla="*/ 46 w 270"/>
                    <a:gd name="T47" fmla="*/ 193 h 478"/>
                    <a:gd name="T48" fmla="*/ 49 w 270"/>
                    <a:gd name="T49" fmla="*/ 189 h 478"/>
                    <a:gd name="T50" fmla="*/ 52 w 270"/>
                    <a:gd name="T51" fmla="*/ 186 h 478"/>
                    <a:gd name="T52" fmla="*/ 54 w 270"/>
                    <a:gd name="T53" fmla="*/ 183 h 478"/>
                    <a:gd name="T54" fmla="*/ 58 w 270"/>
                    <a:gd name="T55" fmla="*/ 180 h 478"/>
                    <a:gd name="T56" fmla="*/ 61 w 270"/>
                    <a:gd name="T57" fmla="*/ 177 h 478"/>
                    <a:gd name="T58" fmla="*/ 64 w 270"/>
                    <a:gd name="T59" fmla="*/ 175 h 478"/>
                    <a:gd name="T60" fmla="*/ 67 w 270"/>
                    <a:gd name="T61" fmla="*/ 173 h 478"/>
                    <a:gd name="T62" fmla="*/ 71 w 270"/>
                    <a:gd name="T63" fmla="*/ 170 h 478"/>
                    <a:gd name="T64" fmla="*/ 74 w 270"/>
                    <a:gd name="T65" fmla="*/ 169 h 478"/>
                    <a:gd name="T66" fmla="*/ 77 w 270"/>
                    <a:gd name="T67" fmla="*/ 167 h 478"/>
                    <a:gd name="T68" fmla="*/ 81 w 270"/>
                    <a:gd name="T69" fmla="*/ 166 h 478"/>
                    <a:gd name="T70" fmla="*/ 84 w 270"/>
                    <a:gd name="T71" fmla="*/ 165 h 478"/>
                    <a:gd name="T72" fmla="*/ 197 w 270"/>
                    <a:gd name="T73" fmla="*/ 85 h 478"/>
                    <a:gd name="T74" fmla="*/ 196 w 270"/>
                    <a:gd name="T75" fmla="*/ 83 h 478"/>
                    <a:gd name="T76" fmla="*/ 195 w 270"/>
                    <a:gd name="T77" fmla="*/ 78 h 478"/>
                    <a:gd name="T78" fmla="*/ 193 w 270"/>
                    <a:gd name="T79" fmla="*/ 74 h 478"/>
                    <a:gd name="T80" fmla="*/ 193 w 270"/>
                    <a:gd name="T81" fmla="*/ 70 h 478"/>
                    <a:gd name="T82" fmla="*/ 192 w 270"/>
                    <a:gd name="T83" fmla="*/ 65 h 478"/>
                    <a:gd name="T84" fmla="*/ 191 w 270"/>
                    <a:gd name="T85" fmla="*/ 61 h 478"/>
                    <a:gd name="T86" fmla="*/ 191 w 270"/>
                    <a:gd name="T87" fmla="*/ 56 h 478"/>
                    <a:gd name="T88" fmla="*/ 192 w 270"/>
                    <a:gd name="T89" fmla="*/ 51 h 478"/>
                    <a:gd name="T90" fmla="*/ 193 w 270"/>
                    <a:gd name="T91" fmla="*/ 45 h 478"/>
                    <a:gd name="T92" fmla="*/ 195 w 270"/>
                    <a:gd name="T93" fmla="*/ 40 h 478"/>
                    <a:gd name="T94" fmla="*/ 197 w 270"/>
                    <a:gd name="T95" fmla="*/ 35 h 478"/>
                    <a:gd name="T96" fmla="*/ 201 w 270"/>
                    <a:gd name="T97" fmla="*/ 30 h 478"/>
                    <a:gd name="T98" fmla="*/ 205 w 270"/>
                    <a:gd name="T99" fmla="*/ 25 h 478"/>
                    <a:gd name="T100" fmla="*/ 211 w 270"/>
                    <a:gd name="T101" fmla="*/ 21 h 478"/>
                    <a:gd name="T102" fmla="*/ 218 w 270"/>
                    <a:gd name="T103" fmla="*/ 17 h 478"/>
                    <a:gd name="T104" fmla="*/ 226 w 270"/>
                    <a:gd name="T105" fmla="*/ 14 h 478"/>
                    <a:gd name="T106" fmla="*/ 236 w 270"/>
                    <a:gd name="T107" fmla="*/ 11 h 478"/>
                    <a:gd name="T108" fmla="*/ 248 w 270"/>
                    <a:gd name="T109" fmla="*/ 10 h 478"/>
                    <a:gd name="T110" fmla="*/ 261 w 270"/>
                    <a:gd name="T111" fmla="*/ 9 h 478"/>
                    <a:gd name="T112" fmla="*/ 270 w 270"/>
                    <a:gd name="T113" fmla="*/ 0 h 478"/>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270"/>
                    <a:gd name="T172" fmla="*/ 0 h 478"/>
                    <a:gd name="T173" fmla="*/ 270 w 270"/>
                    <a:gd name="T174" fmla="*/ 478 h 478"/>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270" h="478">
                      <a:moveTo>
                        <a:pt x="270" y="0"/>
                      </a:moveTo>
                      <a:lnTo>
                        <a:pt x="0" y="0"/>
                      </a:lnTo>
                      <a:lnTo>
                        <a:pt x="0" y="478"/>
                      </a:lnTo>
                      <a:lnTo>
                        <a:pt x="207" y="478"/>
                      </a:lnTo>
                      <a:lnTo>
                        <a:pt x="195" y="412"/>
                      </a:lnTo>
                      <a:lnTo>
                        <a:pt x="75" y="365"/>
                      </a:lnTo>
                      <a:lnTo>
                        <a:pt x="79" y="317"/>
                      </a:lnTo>
                      <a:lnTo>
                        <a:pt x="47" y="295"/>
                      </a:lnTo>
                      <a:lnTo>
                        <a:pt x="55" y="273"/>
                      </a:lnTo>
                      <a:lnTo>
                        <a:pt x="54" y="273"/>
                      </a:lnTo>
                      <a:lnTo>
                        <a:pt x="52" y="272"/>
                      </a:lnTo>
                      <a:lnTo>
                        <a:pt x="51" y="271"/>
                      </a:lnTo>
                      <a:lnTo>
                        <a:pt x="50" y="270"/>
                      </a:lnTo>
                      <a:lnTo>
                        <a:pt x="49" y="269"/>
                      </a:lnTo>
                      <a:lnTo>
                        <a:pt x="48" y="269"/>
                      </a:lnTo>
                      <a:lnTo>
                        <a:pt x="47" y="268"/>
                      </a:lnTo>
                      <a:lnTo>
                        <a:pt x="46" y="267"/>
                      </a:lnTo>
                      <a:lnTo>
                        <a:pt x="45" y="266"/>
                      </a:lnTo>
                      <a:lnTo>
                        <a:pt x="44" y="265"/>
                      </a:lnTo>
                      <a:lnTo>
                        <a:pt x="43" y="264"/>
                      </a:lnTo>
                      <a:lnTo>
                        <a:pt x="42" y="262"/>
                      </a:lnTo>
                      <a:lnTo>
                        <a:pt x="41" y="261"/>
                      </a:lnTo>
                      <a:lnTo>
                        <a:pt x="39" y="259"/>
                      </a:lnTo>
                      <a:lnTo>
                        <a:pt x="39" y="258"/>
                      </a:lnTo>
                      <a:lnTo>
                        <a:pt x="38" y="256"/>
                      </a:lnTo>
                      <a:lnTo>
                        <a:pt x="36" y="254"/>
                      </a:lnTo>
                      <a:lnTo>
                        <a:pt x="36" y="253"/>
                      </a:lnTo>
                      <a:lnTo>
                        <a:pt x="35" y="250"/>
                      </a:lnTo>
                      <a:lnTo>
                        <a:pt x="35" y="249"/>
                      </a:lnTo>
                      <a:lnTo>
                        <a:pt x="34" y="248"/>
                      </a:lnTo>
                      <a:lnTo>
                        <a:pt x="34" y="247"/>
                      </a:lnTo>
                      <a:lnTo>
                        <a:pt x="34" y="246"/>
                      </a:lnTo>
                      <a:lnTo>
                        <a:pt x="33" y="244"/>
                      </a:lnTo>
                      <a:lnTo>
                        <a:pt x="33" y="242"/>
                      </a:lnTo>
                      <a:lnTo>
                        <a:pt x="33" y="241"/>
                      </a:lnTo>
                      <a:lnTo>
                        <a:pt x="32" y="240"/>
                      </a:lnTo>
                      <a:lnTo>
                        <a:pt x="32" y="238"/>
                      </a:lnTo>
                      <a:lnTo>
                        <a:pt x="32" y="237"/>
                      </a:lnTo>
                      <a:lnTo>
                        <a:pt x="32" y="236"/>
                      </a:lnTo>
                      <a:lnTo>
                        <a:pt x="32" y="235"/>
                      </a:lnTo>
                      <a:lnTo>
                        <a:pt x="32" y="233"/>
                      </a:lnTo>
                      <a:lnTo>
                        <a:pt x="32" y="232"/>
                      </a:lnTo>
                      <a:lnTo>
                        <a:pt x="32" y="230"/>
                      </a:lnTo>
                      <a:lnTo>
                        <a:pt x="32" y="228"/>
                      </a:lnTo>
                      <a:lnTo>
                        <a:pt x="32" y="227"/>
                      </a:lnTo>
                      <a:lnTo>
                        <a:pt x="33" y="226"/>
                      </a:lnTo>
                      <a:lnTo>
                        <a:pt x="33" y="224"/>
                      </a:lnTo>
                      <a:lnTo>
                        <a:pt x="33" y="223"/>
                      </a:lnTo>
                      <a:lnTo>
                        <a:pt x="34" y="221"/>
                      </a:lnTo>
                      <a:lnTo>
                        <a:pt x="34" y="220"/>
                      </a:lnTo>
                      <a:lnTo>
                        <a:pt x="35" y="219"/>
                      </a:lnTo>
                      <a:lnTo>
                        <a:pt x="35" y="217"/>
                      </a:lnTo>
                      <a:lnTo>
                        <a:pt x="35" y="215"/>
                      </a:lnTo>
                      <a:lnTo>
                        <a:pt x="35" y="214"/>
                      </a:lnTo>
                      <a:lnTo>
                        <a:pt x="36" y="213"/>
                      </a:lnTo>
                      <a:lnTo>
                        <a:pt x="36" y="211"/>
                      </a:lnTo>
                      <a:lnTo>
                        <a:pt x="37" y="210"/>
                      </a:lnTo>
                      <a:lnTo>
                        <a:pt x="38" y="209"/>
                      </a:lnTo>
                      <a:lnTo>
                        <a:pt x="38" y="207"/>
                      </a:lnTo>
                      <a:lnTo>
                        <a:pt x="39" y="206"/>
                      </a:lnTo>
                      <a:lnTo>
                        <a:pt x="39" y="204"/>
                      </a:lnTo>
                      <a:lnTo>
                        <a:pt x="40" y="203"/>
                      </a:lnTo>
                      <a:lnTo>
                        <a:pt x="41" y="202"/>
                      </a:lnTo>
                      <a:lnTo>
                        <a:pt x="42" y="200"/>
                      </a:lnTo>
                      <a:lnTo>
                        <a:pt x="42" y="199"/>
                      </a:lnTo>
                      <a:lnTo>
                        <a:pt x="43" y="198"/>
                      </a:lnTo>
                      <a:lnTo>
                        <a:pt x="44" y="197"/>
                      </a:lnTo>
                      <a:lnTo>
                        <a:pt x="45" y="195"/>
                      </a:lnTo>
                      <a:lnTo>
                        <a:pt x="45" y="194"/>
                      </a:lnTo>
                      <a:lnTo>
                        <a:pt x="46" y="193"/>
                      </a:lnTo>
                      <a:lnTo>
                        <a:pt x="47" y="192"/>
                      </a:lnTo>
                      <a:lnTo>
                        <a:pt x="48" y="191"/>
                      </a:lnTo>
                      <a:lnTo>
                        <a:pt x="49" y="189"/>
                      </a:lnTo>
                      <a:lnTo>
                        <a:pt x="50" y="188"/>
                      </a:lnTo>
                      <a:lnTo>
                        <a:pt x="51" y="187"/>
                      </a:lnTo>
                      <a:lnTo>
                        <a:pt x="52" y="186"/>
                      </a:lnTo>
                      <a:lnTo>
                        <a:pt x="53" y="185"/>
                      </a:lnTo>
                      <a:lnTo>
                        <a:pt x="54" y="184"/>
                      </a:lnTo>
                      <a:lnTo>
                        <a:pt x="54" y="183"/>
                      </a:lnTo>
                      <a:lnTo>
                        <a:pt x="56" y="182"/>
                      </a:lnTo>
                      <a:lnTo>
                        <a:pt x="57" y="181"/>
                      </a:lnTo>
                      <a:lnTo>
                        <a:pt x="58" y="180"/>
                      </a:lnTo>
                      <a:lnTo>
                        <a:pt x="59" y="179"/>
                      </a:lnTo>
                      <a:lnTo>
                        <a:pt x="60" y="178"/>
                      </a:lnTo>
                      <a:lnTo>
                        <a:pt x="61" y="177"/>
                      </a:lnTo>
                      <a:lnTo>
                        <a:pt x="62" y="176"/>
                      </a:lnTo>
                      <a:lnTo>
                        <a:pt x="63" y="175"/>
                      </a:lnTo>
                      <a:lnTo>
                        <a:pt x="64" y="175"/>
                      </a:lnTo>
                      <a:lnTo>
                        <a:pt x="65" y="174"/>
                      </a:lnTo>
                      <a:lnTo>
                        <a:pt x="66" y="173"/>
                      </a:lnTo>
                      <a:lnTo>
                        <a:pt x="67" y="173"/>
                      </a:lnTo>
                      <a:lnTo>
                        <a:pt x="68" y="172"/>
                      </a:lnTo>
                      <a:lnTo>
                        <a:pt x="69" y="171"/>
                      </a:lnTo>
                      <a:lnTo>
                        <a:pt x="71" y="170"/>
                      </a:lnTo>
                      <a:lnTo>
                        <a:pt x="72" y="170"/>
                      </a:lnTo>
                      <a:lnTo>
                        <a:pt x="73" y="169"/>
                      </a:lnTo>
                      <a:lnTo>
                        <a:pt x="74" y="169"/>
                      </a:lnTo>
                      <a:lnTo>
                        <a:pt x="75" y="168"/>
                      </a:lnTo>
                      <a:lnTo>
                        <a:pt x="76" y="168"/>
                      </a:lnTo>
                      <a:lnTo>
                        <a:pt x="77" y="167"/>
                      </a:lnTo>
                      <a:lnTo>
                        <a:pt x="79" y="167"/>
                      </a:lnTo>
                      <a:lnTo>
                        <a:pt x="80" y="166"/>
                      </a:lnTo>
                      <a:lnTo>
                        <a:pt x="81" y="166"/>
                      </a:lnTo>
                      <a:lnTo>
                        <a:pt x="82" y="165"/>
                      </a:lnTo>
                      <a:lnTo>
                        <a:pt x="83" y="165"/>
                      </a:lnTo>
                      <a:lnTo>
                        <a:pt x="84" y="165"/>
                      </a:lnTo>
                      <a:lnTo>
                        <a:pt x="86" y="165"/>
                      </a:lnTo>
                      <a:lnTo>
                        <a:pt x="81" y="140"/>
                      </a:lnTo>
                      <a:lnTo>
                        <a:pt x="197" y="85"/>
                      </a:lnTo>
                      <a:lnTo>
                        <a:pt x="197" y="84"/>
                      </a:lnTo>
                      <a:lnTo>
                        <a:pt x="196" y="83"/>
                      </a:lnTo>
                      <a:lnTo>
                        <a:pt x="196" y="81"/>
                      </a:lnTo>
                      <a:lnTo>
                        <a:pt x="195" y="80"/>
                      </a:lnTo>
                      <a:lnTo>
                        <a:pt x="195" y="78"/>
                      </a:lnTo>
                      <a:lnTo>
                        <a:pt x="194" y="76"/>
                      </a:lnTo>
                      <a:lnTo>
                        <a:pt x="194" y="75"/>
                      </a:lnTo>
                      <a:lnTo>
                        <a:pt x="193" y="74"/>
                      </a:lnTo>
                      <a:lnTo>
                        <a:pt x="193" y="73"/>
                      </a:lnTo>
                      <a:lnTo>
                        <a:pt x="193" y="72"/>
                      </a:lnTo>
                      <a:lnTo>
                        <a:pt x="193" y="70"/>
                      </a:lnTo>
                      <a:lnTo>
                        <a:pt x="192" y="69"/>
                      </a:lnTo>
                      <a:lnTo>
                        <a:pt x="192" y="67"/>
                      </a:lnTo>
                      <a:lnTo>
                        <a:pt x="192" y="65"/>
                      </a:lnTo>
                      <a:lnTo>
                        <a:pt x="192" y="64"/>
                      </a:lnTo>
                      <a:lnTo>
                        <a:pt x="191" y="63"/>
                      </a:lnTo>
                      <a:lnTo>
                        <a:pt x="191" y="61"/>
                      </a:lnTo>
                      <a:lnTo>
                        <a:pt x="191" y="59"/>
                      </a:lnTo>
                      <a:lnTo>
                        <a:pt x="191" y="58"/>
                      </a:lnTo>
                      <a:lnTo>
                        <a:pt x="191" y="56"/>
                      </a:lnTo>
                      <a:lnTo>
                        <a:pt x="191" y="54"/>
                      </a:lnTo>
                      <a:lnTo>
                        <a:pt x="191" y="52"/>
                      </a:lnTo>
                      <a:lnTo>
                        <a:pt x="192" y="51"/>
                      </a:lnTo>
                      <a:lnTo>
                        <a:pt x="192" y="49"/>
                      </a:lnTo>
                      <a:lnTo>
                        <a:pt x="192" y="47"/>
                      </a:lnTo>
                      <a:lnTo>
                        <a:pt x="193" y="45"/>
                      </a:lnTo>
                      <a:lnTo>
                        <a:pt x="193" y="44"/>
                      </a:lnTo>
                      <a:lnTo>
                        <a:pt x="194" y="42"/>
                      </a:lnTo>
                      <a:lnTo>
                        <a:pt x="195" y="40"/>
                      </a:lnTo>
                      <a:lnTo>
                        <a:pt x="195" y="39"/>
                      </a:lnTo>
                      <a:lnTo>
                        <a:pt x="196" y="37"/>
                      </a:lnTo>
                      <a:lnTo>
                        <a:pt x="197" y="35"/>
                      </a:lnTo>
                      <a:lnTo>
                        <a:pt x="198" y="33"/>
                      </a:lnTo>
                      <a:lnTo>
                        <a:pt x="199" y="32"/>
                      </a:lnTo>
                      <a:lnTo>
                        <a:pt x="201" y="30"/>
                      </a:lnTo>
                      <a:lnTo>
                        <a:pt x="202" y="28"/>
                      </a:lnTo>
                      <a:lnTo>
                        <a:pt x="203" y="27"/>
                      </a:lnTo>
                      <a:lnTo>
                        <a:pt x="205" y="25"/>
                      </a:lnTo>
                      <a:lnTo>
                        <a:pt x="207" y="24"/>
                      </a:lnTo>
                      <a:lnTo>
                        <a:pt x="209" y="22"/>
                      </a:lnTo>
                      <a:lnTo>
                        <a:pt x="211" y="21"/>
                      </a:lnTo>
                      <a:lnTo>
                        <a:pt x="213" y="20"/>
                      </a:lnTo>
                      <a:lnTo>
                        <a:pt x="215" y="19"/>
                      </a:lnTo>
                      <a:lnTo>
                        <a:pt x="218" y="17"/>
                      </a:lnTo>
                      <a:lnTo>
                        <a:pt x="221" y="16"/>
                      </a:lnTo>
                      <a:lnTo>
                        <a:pt x="223" y="15"/>
                      </a:lnTo>
                      <a:lnTo>
                        <a:pt x="226" y="14"/>
                      </a:lnTo>
                      <a:lnTo>
                        <a:pt x="229" y="13"/>
                      </a:lnTo>
                      <a:lnTo>
                        <a:pt x="233" y="12"/>
                      </a:lnTo>
                      <a:lnTo>
                        <a:pt x="236" y="11"/>
                      </a:lnTo>
                      <a:lnTo>
                        <a:pt x="240" y="11"/>
                      </a:lnTo>
                      <a:lnTo>
                        <a:pt x="244" y="10"/>
                      </a:lnTo>
                      <a:lnTo>
                        <a:pt x="248" y="10"/>
                      </a:lnTo>
                      <a:lnTo>
                        <a:pt x="252" y="9"/>
                      </a:lnTo>
                      <a:lnTo>
                        <a:pt x="256" y="9"/>
                      </a:lnTo>
                      <a:lnTo>
                        <a:pt x="261" y="9"/>
                      </a:lnTo>
                      <a:lnTo>
                        <a:pt x="266" y="9"/>
                      </a:lnTo>
                      <a:lnTo>
                        <a:pt x="270" y="0"/>
                      </a:lnTo>
                      <a:close/>
                    </a:path>
                  </a:pathLst>
                </a:custGeom>
                <a:solidFill>
                  <a:srgbClr val="FFFFC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151" name="Freeform 595"/>
                <p:cNvSpPr>
                  <a:spLocks/>
                </p:cNvSpPr>
                <p:nvPr/>
              </p:nvSpPr>
              <p:spPr bwMode="auto">
                <a:xfrm>
                  <a:off x="1870" y="2057"/>
                  <a:ext cx="287" cy="476"/>
                </a:xfrm>
                <a:custGeom>
                  <a:avLst/>
                  <a:gdLst>
                    <a:gd name="T0" fmla="*/ 49 w 287"/>
                    <a:gd name="T1" fmla="*/ 7 h 476"/>
                    <a:gd name="T2" fmla="*/ 55 w 287"/>
                    <a:gd name="T3" fmla="*/ 7 h 476"/>
                    <a:gd name="T4" fmla="*/ 66 w 287"/>
                    <a:gd name="T5" fmla="*/ 7 h 476"/>
                    <a:gd name="T6" fmla="*/ 79 w 287"/>
                    <a:gd name="T7" fmla="*/ 8 h 476"/>
                    <a:gd name="T8" fmla="*/ 95 w 287"/>
                    <a:gd name="T9" fmla="*/ 9 h 476"/>
                    <a:gd name="T10" fmla="*/ 113 w 287"/>
                    <a:gd name="T11" fmla="*/ 13 h 476"/>
                    <a:gd name="T12" fmla="*/ 131 w 287"/>
                    <a:gd name="T13" fmla="*/ 18 h 476"/>
                    <a:gd name="T14" fmla="*/ 151 w 287"/>
                    <a:gd name="T15" fmla="*/ 26 h 476"/>
                    <a:gd name="T16" fmla="*/ 170 w 287"/>
                    <a:gd name="T17" fmla="*/ 37 h 476"/>
                    <a:gd name="T18" fmla="*/ 189 w 287"/>
                    <a:gd name="T19" fmla="*/ 51 h 476"/>
                    <a:gd name="T20" fmla="*/ 206 w 287"/>
                    <a:gd name="T21" fmla="*/ 68 h 476"/>
                    <a:gd name="T22" fmla="*/ 222 w 287"/>
                    <a:gd name="T23" fmla="*/ 90 h 476"/>
                    <a:gd name="T24" fmla="*/ 234 w 287"/>
                    <a:gd name="T25" fmla="*/ 116 h 476"/>
                    <a:gd name="T26" fmla="*/ 244 w 287"/>
                    <a:gd name="T27" fmla="*/ 147 h 476"/>
                    <a:gd name="T28" fmla="*/ 250 w 287"/>
                    <a:gd name="T29" fmla="*/ 183 h 476"/>
                    <a:gd name="T30" fmla="*/ 251 w 287"/>
                    <a:gd name="T31" fmla="*/ 226 h 476"/>
                    <a:gd name="T32" fmla="*/ 185 w 287"/>
                    <a:gd name="T33" fmla="*/ 324 h 476"/>
                    <a:gd name="T34" fmla="*/ 181 w 287"/>
                    <a:gd name="T35" fmla="*/ 326 h 476"/>
                    <a:gd name="T36" fmla="*/ 176 w 287"/>
                    <a:gd name="T37" fmla="*/ 328 h 476"/>
                    <a:gd name="T38" fmla="*/ 171 w 287"/>
                    <a:gd name="T39" fmla="*/ 330 h 476"/>
                    <a:gd name="T40" fmla="*/ 166 w 287"/>
                    <a:gd name="T41" fmla="*/ 332 h 476"/>
                    <a:gd name="T42" fmla="*/ 160 w 287"/>
                    <a:gd name="T43" fmla="*/ 335 h 476"/>
                    <a:gd name="T44" fmla="*/ 153 w 287"/>
                    <a:gd name="T45" fmla="*/ 339 h 476"/>
                    <a:gd name="T46" fmla="*/ 146 w 287"/>
                    <a:gd name="T47" fmla="*/ 342 h 476"/>
                    <a:gd name="T48" fmla="*/ 139 w 287"/>
                    <a:gd name="T49" fmla="*/ 346 h 476"/>
                    <a:gd name="T50" fmla="*/ 132 w 287"/>
                    <a:gd name="T51" fmla="*/ 351 h 476"/>
                    <a:gd name="T52" fmla="*/ 125 w 287"/>
                    <a:gd name="T53" fmla="*/ 355 h 476"/>
                    <a:gd name="T54" fmla="*/ 118 w 287"/>
                    <a:gd name="T55" fmla="*/ 360 h 476"/>
                    <a:gd name="T56" fmla="*/ 112 w 287"/>
                    <a:gd name="T57" fmla="*/ 364 h 476"/>
                    <a:gd name="T58" fmla="*/ 106 w 287"/>
                    <a:gd name="T59" fmla="*/ 370 h 476"/>
                    <a:gd name="T60" fmla="*/ 102 w 287"/>
                    <a:gd name="T61" fmla="*/ 375 h 476"/>
                    <a:gd name="T62" fmla="*/ 98 w 287"/>
                    <a:gd name="T63" fmla="*/ 380 h 476"/>
                    <a:gd name="T64" fmla="*/ 94 w 287"/>
                    <a:gd name="T65" fmla="*/ 384 h 476"/>
                    <a:gd name="T66" fmla="*/ 90 w 287"/>
                    <a:gd name="T67" fmla="*/ 388 h 476"/>
                    <a:gd name="T68" fmla="*/ 85 w 287"/>
                    <a:gd name="T69" fmla="*/ 395 h 476"/>
                    <a:gd name="T70" fmla="*/ 80 w 287"/>
                    <a:gd name="T71" fmla="*/ 402 h 476"/>
                    <a:gd name="T72" fmla="*/ 76 w 287"/>
                    <a:gd name="T73" fmla="*/ 407 h 476"/>
                    <a:gd name="T74" fmla="*/ 73 w 287"/>
                    <a:gd name="T75" fmla="*/ 412 h 476"/>
                    <a:gd name="T76" fmla="*/ 71 w 287"/>
                    <a:gd name="T77" fmla="*/ 415 h 476"/>
                    <a:gd name="T78" fmla="*/ 69 w 287"/>
                    <a:gd name="T79" fmla="*/ 414 h 476"/>
                    <a:gd name="T80" fmla="*/ 64 w 287"/>
                    <a:gd name="T81" fmla="*/ 412 h 476"/>
                    <a:gd name="T82" fmla="*/ 60 w 287"/>
                    <a:gd name="T83" fmla="*/ 411 h 476"/>
                    <a:gd name="T84" fmla="*/ 56 w 287"/>
                    <a:gd name="T85" fmla="*/ 411 h 476"/>
                    <a:gd name="T86" fmla="*/ 52 w 287"/>
                    <a:gd name="T87" fmla="*/ 411 h 476"/>
                    <a:gd name="T88" fmla="*/ 48 w 287"/>
                    <a:gd name="T89" fmla="*/ 413 h 476"/>
                    <a:gd name="T90" fmla="*/ 43 w 287"/>
                    <a:gd name="T91" fmla="*/ 417 h 476"/>
                    <a:gd name="T92" fmla="*/ 41 w 287"/>
                    <a:gd name="T93" fmla="*/ 421 h 476"/>
                    <a:gd name="T94" fmla="*/ 40 w 287"/>
                    <a:gd name="T95" fmla="*/ 426 h 476"/>
                    <a:gd name="T96" fmla="*/ 39 w 287"/>
                    <a:gd name="T97" fmla="*/ 431 h 476"/>
                    <a:gd name="T98" fmla="*/ 39 w 287"/>
                    <a:gd name="T99" fmla="*/ 435 h 476"/>
                    <a:gd name="T100" fmla="*/ 40 w 287"/>
                    <a:gd name="T101" fmla="*/ 442 h 476"/>
                    <a:gd name="T102" fmla="*/ 0 w 287"/>
                    <a:gd name="T103" fmla="*/ 476 h 476"/>
                    <a:gd name="T104" fmla="*/ 61 w 287"/>
                    <a:gd name="T105" fmla="*/ 0 h 47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287"/>
                    <a:gd name="T160" fmla="*/ 0 h 476"/>
                    <a:gd name="T161" fmla="*/ 287 w 287"/>
                    <a:gd name="T162" fmla="*/ 476 h 47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287" h="476">
                      <a:moveTo>
                        <a:pt x="61" y="0"/>
                      </a:moveTo>
                      <a:lnTo>
                        <a:pt x="47" y="8"/>
                      </a:lnTo>
                      <a:lnTo>
                        <a:pt x="48" y="7"/>
                      </a:lnTo>
                      <a:lnTo>
                        <a:pt x="49" y="7"/>
                      </a:lnTo>
                      <a:lnTo>
                        <a:pt x="50" y="7"/>
                      </a:lnTo>
                      <a:lnTo>
                        <a:pt x="51" y="7"/>
                      </a:lnTo>
                      <a:lnTo>
                        <a:pt x="53" y="7"/>
                      </a:lnTo>
                      <a:lnTo>
                        <a:pt x="55" y="7"/>
                      </a:lnTo>
                      <a:lnTo>
                        <a:pt x="57" y="7"/>
                      </a:lnTo>
                      <a:lnTo>
                        <a:pt x="60" y="7"/>
                      </a:lnTo>
                      <a:lnTo>
                        <a:pt x="63" y="7"/>
                      </a:lnTo>
                      <a:lnTo>
                        <a:pt x="66" y="7"/>
                      </a:lnTo>
                      <a:lnTo>
                        <a:pt x="68" y="7"/>
                      </a:lnTo>
                      <a:lnTo>
                        <a:pt x="72" y="7"/>
                      </a:lnTo>
                      <a:lnTo>
                        <a:pt x="75" y="7"/>
                      </a:lnTo>
                      <a:lnTo>
                        <a:pt x="79" y="8"/>
                      </a:lnTo>
                      <a:lnTo>
                        <a:pt x="83" y="8"/>
                      </a:lnTo>
                      <a:lnTo>
                        <a:pt x="87" y="9"/>
                      </a:lnTo>
                      <a:lnTo>
                        <a:pt x="91" y="9"/>
                      </a:lnTo>
                      <a:lnTo>
                        <a:pt x="95" y="9"/>
                      </a:lnTo>
                      <a:lnTo>
                        <a:pt x="99" y="10"/>
                      </a:lnTo>
                      <a:lnTo>
                        <a:pt x="104" y="11"/>
                      </a:lnTo>
                      <a:lnTo>
                        <a:pt x="108" y="12"/>
                      </a:lnTo>
                      <a:lnTo>
                        <a:pt x="113" y="13"/>
                      </a:lnTo>
                      <a:lnTo>
                        <a:pt x="117" y="14"/>
                      </a:lnTo>
                      <a:lnTo>
                        <a:pt x="122" y="15"/>
                      </a:lnTo>
                      <a:lnTo>
                        <a:pt x="127" y="17"/>
                      </a:lnTo>
                      <a:lnTo>
                        <a:pt x="131" y="18"/>
                      </a:lnTo>
                      <a:lnTo>
                        <a:pt x="136" y="20"/>
                      </a:lnTo>
                      <a:lnTo>
                        <a:pt x="141" y="22"/>
                      </a:lnTo>
                      <a:lnTo>
                        <a:pt x="146" y="24"/>
                      </a:lnTo>
                      <a:lnTo>
                        <a:pt x="151" y="26"/>
                      </a:lnTo>
                      <a:lnTo>
                        <a:pt x="156" y="29"/>
                      </a:lnTo>
                      <a:lnTo>
                        <a:pt x="161" y="31"/>
                      </a:lnTo>
                      <a:lnTo>
                        <a:pt x="165" y="34"/>
                      </a:lnTo>
                      <a:lnTo>
                        <a:pt x="170" y="37"/>
                      </a:lnTo>
                      <a:lnTo>
                        <a:pt x="175" y="40"/>
                      </a:lnTo>
                      <a:lnTo>
                        <a:pt x="180" y="43"/>
                      </a:lnTo>
                      <a:lnTo>
                        <a:pt x="184" y="47"/>
                      </a:lnTo>
                      <a:lnTo>
                        <a:pt x="189" y="51"/>
                      </a:lnTo>
                      <a:lnTo>
                        <a:pt x="193" y="54"/>
                      </a:lnTo>
                      <a:lnTo>
                        <a:pt x="198" y="59"/>
                      </a:lnTo>
                      <a:lnTo>
                        <a:pt x="202" y="63"/>
                      </a:lnTo>
                      <a:lnTo>
                        <a:pt x="206" y="68"/>
                      </a:lnTo>
                      <a:lnTo>
                        <a:pt x="210" y="73"/>
                      </a:lnTo>
                      <a:lnTo>
                        <a:pt x="214" y="78"/>
                      </a:lnTo>
                      <a:lnTo>
                        <a:pt x="218" y="84"/>
                      </a:lnTo>
                      <a:lnTo>
                        <a:pt x="222" y="90"/>
                      </a:lnTo>
                      <a:lnTo>
                        <a:pt x="225" y="96"/>
                      </a:lnTo>
                      <a:lnTo>
                        <a:pt x="228" y="102"/>
                      </a:lnTo>
                      <a:lnTo>
                        <a:pt x="231" y="108"/>
                      </a:lnTo>
                      <a:lnTo>
                        <a:pt x="234" y="116"/>
                      </a:lnTo>
                      <a:lnTo>
                        <a:pt x="237" y="123"/>
                      </a:lnTo>
                      <a:lnTo>
                        <a:pt x="239" y="130"/>
                      </a:lnTo>
                      <a:lnTo>
                        <a:pt x="242" y="139"/>
                      </a:lnTo>
                      <a:lnTo>
                        <a:pt x="244" y="147"/>
                      </a:lnTo>
                      <a:lnTo>
                        <a:pt x="246" y="155"/>
                      </a:lnTo>
                      <a:lnTo>
                        <a:pt x="247" y="164"/>
                      </a:lnTo>
                      <a:lnTo>
                        <a:pt x="248" y="173"/>
                      </a:lnTo>
                      <a:lnTo>
                        <a:pt x="250" y="183"/>
                      </a:lnTo>
                      <a:lnTo>
                        <a:pt x="250" y="193"/>
                      </a:lnTo>
                      <a:lnTo>
                        <a:pt x="251" y="203"/>
                      </a:lnTo>
                      <a:lnTo>
                        <a:pt x="251" y="214"/>
                      </a:lnTo>
                      <a:lnTo>
                        <a:pt x="251" y="226"/>
                      </a:lnTo>
                      <a:lnTo>
                        <a:pt x="221" y="262"/>
                      </a:lnTo>
                      <a:lnTo>
                        <a:pt x="237" y="338"/>
                      </a:lnTo>
                      <a:lnTo>
                        <a:pt x="186" y="324"/>
                      </a:lnTo>
                      <a:lnTo>
                        <a:pt x="185" y="324"/>
                      </a:lnTo>
                      <a:lnTo>
                        <a:pt x="184" y="324"/>
                      </a:lnTo>
                      <a:lnTo>
                        <a:pt x="183" y="325"/>
                      </a:lnTo>
                      <a:lnTo>
                        <a:pt x="181" y="326"/>
                      </a:lnTo>
                      <a:lnTo>
                        <a:pt x="180" y="327"/>
                      </a:lnTo>
                      <a:lnTo>
                        <a:pt x="179" y="327"/>
                      </a:lnTo>
                      <a:lnTo>
                        <a:pt x="177" y="327"/>
                      </a:lnTo>
                      <a:lnTo>
                        <a:pt x="176" y="328"/>
                      </a:lnTo>
                      <a:lnTo>
                        <a:pt x="175" y="328"/>
                      </a:lnTo>
                      <a:lnTo>
                        <a:pt x="174" y="329"/>
                      </a:lnTo>
                      <a:lnTo>
                        <a:pt x="173" y="329"/>
                      </a:lnTo>
                      <a:lnTo>
                        <a:pt x="171" y="330"/>
                      </a:lnTo>
                      <a:lnTo>
                        <a:pt x="170" y="330"/>
                      </a:lnTo>
                      <a:lnTo>
                        <a:pt x="169" y="331"/>
                      </a:lnTo>
                      <a:lnTo>
                        <a:pt x="167" y="331"/>
                      </a:lnTo>
                      <a:lnTo>
                        <a:pt x="166" y="332"/>
                      </a:lnTo>
                      <a:lnTo>
                        <a:pt x="165" y="333"/>
                      </a:lnTo>
                      <a:lnTo>
                        <a:pt x="163" y="334"/>
                      </a:lnTo>
                      <a:lnTo>
                        <a:pt x="161" y="335"/>
                      </a:lnTo>
                      <a:lnTo>
                        <a:pt x="160" y="335"/>
                      </a:lnTo>
                      <a:lnTo>
                        <a:pt x="158" y="336"/>
                      </a:lnTo>
                      <a:lnTo>
                        <a:pt x="157" y="337"/>
                      </a:lnTo>
                      <a:lnTo>
                        <a:pt x="155" y="338"/>
                      </a:lnTo>
                      <a:lnTo>
                        <a:pt x="153" y="339"/>
                      </a:lnTo>
                      <a:lnTo>
                        <a:pt x="151" y="340"/>
                      </a:lnTo>
                      <a:lnTo>
                        <a:pt x="150" y="341"/>
                      </a:lnTo>
                      <a:lnTo>
                        <a:pt x="148" y="342"/>
                      </a:lnTo>
                      <a:lnTo>
                        <a:pt x="146" y="342"/>
                      </a:lnTo>
                      <a:lnTo>
                        <a:pt x="145" y="344"/>
                      </a:lnTo>
                      <a:lnTo>
                        <a:pt x="142" y="344"/>
                      </a:lnTo>
                      <a:lnTo>
                        <a:pt x="141" y="345"/>
                      </a:lnTo>
                      <a:lnTo>
                        <a:pt x="139" y="346"/>
                      </a:lnTo>
                      <a:lnTo>
                        <a:pt x="137" y="347"/>
                      </a:lnTo>
                      <a:lnTo>
                        <a:pt x="135" y="349"/>
                      </a:lnTo>
                      <a:lnTo>
                        <a:pt x="134" y="350"/>
                      </a:lnTo>
                      <a:lnTo>
                        <a:pt x="132" y="351"/>
                      </a:lnTo>
                      <a:lnTo>
                        <a:pt x="130" y="352"/>
                      </a:lnTo>
                      <a:lnTo>
                        <a:pt x="128" y="353"/>
                      </a:lnTo>
                      <a:lnTo>
                        <a:pt x="127" y="354"/>
                      </a:lnTo>
                      <a:lnTo>
                        <a:pt x="125" y="355"/>
                      </a:lnTo>
                      <a:lnTo>
                        <a:pt x="123" y="356"/>
                      </a:lnTo>
                      <a:lnTo>
                        <a:pt x="121" y="357"/>
                      </a:lnTo>
                      <a:lnTo>
                        <a:pt x="120" y="359"/>
                      </a:lnTo>
                      <a:lnTo>
                        <a:pt x="118" y="360"/>
                      </a:lnTo>
                      <a:lnTo>
                        <a:pt x="117" y="361"/>
                      </a:lnTo>
                      <a:lnTo>
                        <a:pt x="115" y="362"/>
                      </a:lnTo>
                      <a:lnTo>
                        <a:pt x="113" y="363"/>
                      </a:lnTo>
                      <a:lnTo>
                        <a:pt x="112" y="364"/>
                      </a:lnTo>
                      <a:lnTo>
                        <a:pt x="111" y="366"/>
                      </a:lnTo>
                      <a:lnTo>
                        <a:pt x="109" y="367"/>
                      </a:lnTo>
                      <a:lnTo>
                        <a:pt x="108" y="368"/>
                      </a:lnTo>
                      <a:lnTo>
                        <a:pt x="106" y="370"/>
                      </a:lnTo>
                      <a:lnTo>
                        <a:pt x="105" y="371"/>
                      </a:lnTo>
                      <a:lnTo>
                        <a:pt x="104" y="372"/>
                      </a:lnTo>
                      <a:lnTo>
                        <a:pt x="103" y="373"/>
                      </a:lnTo>
                      <a:lnTo>
                        <a:pt x="102" y="375"/>
                      </a:lnTo>
                      <a:lnTo>
                        <a:pt x="101" y="376"/>
                      </a:lnTo>
                      <a:lnTo>
                        <a:pt x="100" y="377"/>
                      </a:lnTo>
                      <a:lnTo>
                        <a:pt x="98" y="378"/>
                      </a:lnTo>
                      <a:lnTo>
                        <a:pt x="98" y="380"/>
                      </a:lnTo>
                      <a:lnTo>
                        <a:pt x="97" y="381"/>
                      </a:lnTo>
                      <a:lnTo>
                        <a:pt x="96" y="382"/>
                      </a:lnTo>
                      <a:lnTo>
                        <a:pt x="94" y="383"/>
                      </a:lnTo>
                      <a:lnTo>
                        <a:pt x="94" y="384"/>
                      </a:lnTo>
                      <a:lnTo>
                        <a:pt x="93" y="385"/>
                      </a:lnTo>
                      <a:lnTo>
                        <a:pt x="92" y="386"/>
                      </a:lnTo>
                      <a:lnTo>
                        <a:pt x="91" y="387"/>
                      </a:lnTo>
                      <a:lnTo>
                        <a:pt x="90" y="388"/>
                      </a:lnTo>
                      <a:lnTo>
                        <a:pt x="89" y="389"/>
                      </a:lnTo>
                      <a:lnTo>
                        <a:pt x="88" y="391"/>
                      </a:lnTo>
                      <a:lnTo>
                        <a:pt x="86" y="393"/>
                      </a:lnTo>
                      <a:lnTo>
                        <a:pt x="85" y="395"/>
                      </a:lnTo>
                      <a:lnTo>
                        <a:pt x="83" y="397"/>
                      </a:lnTo>
                      <a:lnTo>
                        <a:pt x="82" y="398"/>
                      </a:lnTo>
                      <a:lnTo>
                        <a:pt x="81" y="400"/>
                      </a:lnTo>
                      <a:lnTo>
                        <a:pt x="80" y="402"/>
                      </a:lnTo>
                      <a:lnTo>
                        <a:pt x="79" y="403"/>
                      </a:lnTo>
                      <a:lnTo>
                        <a:pt x="78" y="404"/>
                      </a:lnTo>
                      <a:lnTo>
                        <a:pt x="77" y="406"/>
                      </a:lnTo>
                      <a:lnTo>
                        <a:pt x="76" y="407"/>
                      </a:lnTo>
                      <a:lnTo>
                        <a:pt x="75" y="408"/>
                      </a:lnTo>
                      <a:lnTo>
                        <a:pt x="74" y="409"/>
                      </a:lnTo>
                      <a:lnTo>
                        <a:pt x="74" y="410"/>
                      </a:lnTo>
                      <a:lnTo>
                        <a:pt x="73" y="412"/>
                      </a:lnTo>
                      <a:lnTo>
                        <a:pt x="72" y="413"/>
                      </a:lnTo>
                      <a:lnTo>
                        <a:pt x="71" y="414"/>
                      </a:lnTo>
                      <a:lnTo>
                        <a:pt x="71" y="415"/>
                      </a:lnTo>
                      <a:lnTo>
                        <a:pt x="70" y="415"/>
                      </a:lnTo>
                      <a:lnTo>
                        <a:pt x="69" y="414"/>
                      </a:lnTo>
                      <a:lnTo>
                        <a:pt x="68" y="414"/>
                      </a:lnTo>
                      <a:lnTo>
                        <a:pt x="67" y="413"/>
                      </a:lnTo>
                      <a:lnTo>
                        <a:pt x="66" y="413"/>
                      </a:lnTo>
                      <a:lnTo>
                        <a:pt x="64" y="412"/>
                      </a:lnTo>
                      <a:lnTo>
                        <a:pt x="63" y="412"/>
                      </a:lnTo>
                      <a:lnTo>
                        <a:pt x="62" y="411"/>
                      </a:lnTo>
                      <a:lnTo>
                        <a:pt x="61" y="411"/>
                      </a:lnTo>
                      <a:lnTo>
                        <a:pt x="60" y="411"/>
                      </a:lnTo>
                      <a:lnTo>
                        <a:pt x="59" y="411"/>
                      </a:lnTo>
                      <a:lnTo>
                        <a:pt x="58" y="411"/>
                      </a:lnTo>
                      <a:lnTo>
                        <a:pt x="57" y="411"/>
                      </a:lnTo>
                      <a:lnTo>
                        <a:pt x="56" y="411"/>
                      </a:lnTo>
                      <a:lnTo>
                        <a:pt x="55" y="411"/>
                      </a:lnTo>
                      <a:lnTo>
                        <a:pt x="54" y="411"/>
                      </a:lnTo>
                      <a:lnTo>
                        <a:pt x="53" y="411"/>
                      </a:lnTo>
                      <a:lnTo>
                        <a:pt x="52" y="411"/>
                      </a:lnTo>
                      <a:lnTo>
                        <a:pt x="51" y="412"/>
                      </a:lnTo>
                      <a:lnTo>
                        <a:pt x="49" y="412"/>
                      </a:lnTo>
                      <a:lnTo>
                        <a:pt x="48" y="413"/>
                      </a:lnTo>
                      <a:lnTo>
                        <a:pt x="46" y="414"/>
                      </a:lnTo>
                      <a:lnTo>
                        <a:pt x="45" y="415"/>
                      </a:lnTo>
                      <a:lnTo>
                        <a:pt x="44" y="416"/>
                      </a:lnTo>
                      <a:lnTo>
                        <a:pt x="43" y="417"/>
                      </a:lnTo>
                      <a:lnTo>
                        <a:pt x="42" y="419"/>
                      </a:lnTo>
                      <a:lnTo>
                        <a:pt x="41" y="420"/>
                      </a:lnTo>
                      <a:lnTo>
                        <a:pt x="41" y="421"/>
                      </a:lnTo>
                      <a:lnTo>
                        <a:pt x="41" y="422"/>
                      </a:lnTo>
                      <a:lnTo>
                        <a:pt x="40" y="423"/>
                      </a:lnTo>
                      <a:lnTo>
                        <a:pt x="40" y="424"/>
                      </a:lnTo>
                      <a:lnTo>
                        <a:pt x="40" y="426"/>
                      </a:lnTo>
                      <a:lnTo>
                        <a:pt x="40" y="427"/>
                      </a:lnTo>
                      <a:lnTo>
                        <a:pt x="39" y="428"/>
                      </a:lnTo>
                      <a:lnTo>
                        <a:pt x="39" y="429"/>
                      </a:lnTo>
                      <a:lnTo>
                        <a:pt x="39" y="431"/>
                      </a:lnTo>
                      <a:lnTo>
                        <a:pt x="39" y="432"/>
                      </a:lnTo>
                      <a:lnTo>
                        <a:pt x="39" y="433"/>
                      </a:lnTo>
                      <a:lnTo>
                        <a:pt x="39" y="434"/>
                      </a:lnTo>
                      <a:lnTo>
                        <a:pt x="39" y="435"/>
                      </a:lnTo>
                      <a:lnTo>
                        <a:pt x="40" y="437"/>
                      </a:lnTo>
                      <a:lnTo>
                        <a:pt x="40" y="439"/>
                      </a:lnTo>
                      <a:lnTo>
                        <a:pt x="40" y="440"/>
                      </a:lnTo>
                      <a:lnTo>
                        <a:pt x="40" y="442"/>
                      </a:lnTo>
                      <a:lnTo>
                        <a:pt x="41" y="443"/>
                      </a:lnTo>
                      <a:lnTo>
                        <a:pt x="41" y="444"/>
                      </a:lnTo>
                      <a:lnTo>
                        <a:pt x="0" y="476"/>
                      </a:lnTo>
                      <a:lnTo>
                        <a:pt x="287" y="476"/>
                      </a:lnTo>
                      <a:lnTo>
                        <a:pt x="287" y="0"/>
                      </a:lnTo>
                      <a:lnTo>
                        <a:pt x="61" y="0"/>
                      </a:lnTo>
                      <a:close/>
                    </a:path>
                  </a:pathLst>
                </a:custGeom>
                <a:solidFill>
                  <a:srgbClr val="FFFFC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152" name="Freeform 596"/>
                <p:cNvSpPr>
                  <a:spLocks/>
                </p:cNvSpPr>
                <p:nvPr/>
              </p:nvSpPr>
              <p:spPr bwMode="auto">
                <a:xfrm>
                  <a:off x="1762" y="2083"/>
                  <a:ext cx="241" cy="193"/>
                </a:xfrm>
                <a:custGeom>
                  <a:avLst/>
                  <a:gdLst>
                    <a:gd name="T0" fmla="*/ 87 w 241"/>
                    <a:gd name="T1" fmla="*/ 190 h 193"/>
                    <a:gd name="T2" fmla="*/ 86 w 241"/>
                    <a:gd name="T3" fmla="*/ 183 h 193"/>
                    <a:gd name="T4" fmla="*/ 85 w 241"/>
                    <a:gd name="T5" fmla="*/ 177 h 193"/>
                    <a:gd name="T6" fmla="*/ 84 w 241"/>
                    <a:gd name="T7" fmla="*/ 169 h 193"/>
                    <a:gd name="T8" fmla="*/ 84 w 241"/>
                    <a:gd name="T9" fmla="*/ 161 h 193"/>
                    <a:gd name="T10" fmla="*/ 83 w 241"/>
                    <a:gd name="T11" fmla="*/ 152 h 193"/>
                    <a:gd name="T12" fmla="*/ 83 w 241"/>
                    <a:gd name="T13" fmla="*/ 143 h 193"/>
                    <a:gd name="T14" fmla="*/ 83 w 241"/>
                    <a:gd name="T15" fmla="*/ 133 h 193"/>
                    <a:gd name="T16" fmla="*/ 84 w 241"/>
                    <a:gd name="T17" fmla="*/ 124 h 193"/>
                    <a:gd name="T18" fmla="*/ 85 w 241"/>
                    <a:gd name="T19" fmla="*/ 115 h 193"/>
                    <a:gd name="T20" fmla="*/ 87 w 241"/>
                    <a:gd name="T21" fmla="*/ 107 h 193"/>
                    <a:gd name="T22" fmla="*/ 89 w 241"/>
                    <a:gd name="T23" fmla="*/ 100 h 193"/>
                    <a:gd name="T24" fmla="*/ 91 w 241"/>
                    <a:gd name="T25" fmla="*/ 94 h 193"/>
                    <a:gd name="T26" fmla="*/ 94 w 241"/>
                    <a:gd name="T27" fmla="*/ 89 h 193"/>
                    <a:gd name="T28" fmla="*/ 98 w 241"/>
                    <a:gd name="T29" fmla="*/ 80 h 193"/>
                    <a:gd name="T30" fmla="*/ 101 w 241"/>
                    <a:gd name="T31" fmla="*/ 74 h 193"/>
                    <a:gd name="T32" fmla="*/ 107 w 241"/>
                    <a:gd name="T33" fmla="*/ 68 h 193"/>
                    <a:gd name="T34" fmla="*/ 108 w 241"/>
                    <a:gd name="T35" fmla="*/ 63 h 193"/>
                    <a:gd name="T36" fmla="*/ 107 w 241"/>
                    <a:gd name="T37" fmla="*/ 54 h 193"/>
                    <a:gd name="T38" fmla="*/ 107 w 241"/>
                    <a:gd name="T39" fmla="*/ 48 h 193"/>
                    <a:gd name="T40" fmla="*/ 107 w 241"/>
                    <a:gd name="T41" fmla="*/ 42 h 193"/>
                    <a:gd name="T42" fmla="*/ 108 w 241"/>
                    <a:gd name="T43" fmla="*/ 36 h 193"/>
                    <a:gd name="T44" fmla="*/ 110 w 241"/>
                    <a:gd name="T45" fmla="*/ 30 h 193"/>
                    <a:gd name="T46" fmla="*/ 113 w 241"/>
                    <a:gd name="T47" fmla="*/ 25 h 193"/>
                    <a:gd name="T48" fmla="*/ 119 w 241"/>
                    <a:gd name="T49" fmla="*/ 18 h 193"/>
                    <a:gd name="T50" fmla="*/ 124 w 241"/>
                    <a:gd name="T51" fmla="*/ 14 h 193"/>
                    <a:gd name="T52" fmla="*/ 131 w 241"/>
                    <a:gd name="T53" fmla="*/ 12 h 193"/>
                    <a:gd name="T54" fmla="*/ 140 w 241"/>
                    <a:gd name="T55" fmla="*/ 12 h 193"/>
                    <a:gd name="T56" fmla="*/ 150 w 241"/>
                    <a:gd name="T57" fmla="*/ 12 h 193"/>
                    <a:gd name="T58" fmla="*/ 160 w 241"/>
                    <a:gd name="T59" fmla="*/ 12 h 193"/>
                    <a:gd name="T60" fmla="*/ 171 w 241"/>
                    <a:gd name="T61" fmla="*/ 13 h 193"/>
                    <a:gd name="T62" fmla="*/ 182 w 241"/>
                    <a:gd name="T63" fmla="*/ 14 h 193"/>
                    <a:gd name="T64" fmla="*/ 193 w 241"/>
                    <a:gd name="T65" fmla="*/ 16 h 193"/>
                    <a:gd name="T66" fmla="*/ 203 w 241"/>
                    <a:gd name="T67" fmla="*/ 17 h 193"/>
                    <a:gd name="T68" fmla="*/ 212 w 241"/>
                    <a:gd name="T69" fmla="*/ 19 h 193"/>
                    <a:gd name="T70" fmla="*/ 221 w 241"/>
                    <a:gd name="T71" fmla="*/ 21 h 193"/>
                    <a:gd name="T72" fmla="*/ 228 w 241"/>
                    <a:gd name="T73" fmla="*/ 22 h 193"/>
                    <a:gd name="T74" fmla="*/ 233 w 241"/>
                    <a:gd name="T75" fmla="*/ 23 h 193"/>
                    <a:gd name="T76" fmla="*/ 238 w 241"/>
                    <a:gd name="T77" fmla="*/ 24 h 193"/>
                    <a:gd name="T78" fmla="*/ 240 w 241"/>
                    <a:gd name="T79" fmla="*/ 23 h 193"/>
                    <a:gd name="T80" fmla="*/ 234 w 241"/>
                    <a:gd name="T81" fmla="*/ 20 h 193"/>
                    <a:gd name="T82" fmla="*/ 227 w 241"/>
                    <a:gd name="T83" fmla="*/ 18 h 193"/>
                    <a:gd name="T84" fmla="*/ 218 w 241"/>
                    <a:gd name="T85" fmla="*/ 14 h 193"/>
                    <a:gd name="T86" fmla="*/ 208 w 241"/>
                    <a:gd name="T87" fmla="*/ 11 h 193"/>
                    <a:gd name="T88" fmla="*/ 196 w 241"/>
                    <a:gd name="T89" fmla="*/ 8 h 193"/>
                    <a:gd name="T90" fmla="*/ 183 w 241"/>
                    <a:gd name="T91" fmla="*/ 5 h 193"/>
                    <a:gd name="T92" fmla="*/ 170 w 241"/>
                    <a:gd name="T93" fmla="*/ 2 h 193"/>
                    <a:gd name="T94" fmla="*/ 157 w 241"/>
                    <a:gd name="T95" fmla="*/ 0 h 193"/>
                    <a:gd name="T96" fmla="*/ 143 w 241"/>
                    <a:gd name="T97" fmla="*/ 0 h 193"/>
                    <a:gd name="T98" fmla="*/ 131 w 241"/>
                    <a:gd name="T99" fmla="*/ 1 h 193"/>
                    <a:gd name="T100" fmla="*/ 119 w 241"/>
                    <a:gd name="T101" fmla="*/ 3 h 193"/>
                    <a:gd name="T102" fmla="*/ 111 w 241"/>
                    <a:gd name="T103" fmla="*/ 6 h 193"/>
                    <a:gd name="T104" fmla="*/ 107 w 241"/>
                    <a:gd name="T105" fmla="*/ 9 h 193"/>
                    <a:gd name="T106" fmla="*/ 101 w 241"/>
                    <a:gd name="T107" fmla="*/ 14 h 193"/>
                    <a:gd name="T108" fmla="*/ 97 w 241"/>
                    <a:gd name="T109" fmla="*/ 22 h 193"/>
                    <a:gd name="T110" fmla="*/ 94 w 241"/>
                    <a:gd name="T111" fmla="*/ 27 h 193"/>
                    <a:gd name="T112" fmla="*/ 93 w 241"/>
                    <a:gd name="T113" fmla="*/ 34 h 193"/>
                    <a:gd name="T114" fmla="*/ 93 w 241"/>
                    <a:gd name="T115" fmla="*/ 41 h 193"/>
                    <a:gd name="T116" fmla="*/ 94 w 241"/>
                    <a:gd name="T117" fmla="*/ 49 h 193"/>
                    <a:gd name="T118" fmla="*/ 96 w 241"/>
                    <a:gd name="T119" fmla="*/ 58 h 193"/>
                    <a:gd name="T120" fmla="*/ 87 w 241"/>
                    <a:gd name="T121" fmla="*/ 193 h 19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41"/>
                    <a:gd name="T184" fmla="*/ 0 h 193"/>
                    <a:gd name="T185" fmla="*/ 241 w 241"/>
                    <a:gd name="T186" fmla="*/ 193 h 19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41" h="193">
                      <a:moveTo>
                        <a:pt x="87" y="193"/>
                      </a:moveTo>
                      <a:lnTo>
                        <a:pt x="87" y="192"/>
                      </a:lnTo>
                      <a:lnTo>
                        <a:pt x="87" y="190"/>
                      </a:lnTo>
                      <a:lnTo>
                        <a:pt x="86" y="188"/>
                      </a:lnTo>
                      <a:lnTo>
                        <a:pt x="86" y="186"/>
                      </a:lnTo>
                      <a:lnTo>
                        <a:pt x="86" y="185"/>
                      </a:lnTo>
                      <a:lnTo>
                        <a:pt x="86" y="184"/>
                      </a:lnTo>
                      <a:lnTo>
                        <a:pt x="86" y="183"/>
                      </a:lnTo>
                      <a:lnTo>
                        <a:pt x="86" y="182"/>
                      </a:lnTo>
                      <a:lnTo>
                        <a:pt x="85" y="181"/>
                      </a:lnTo>
                      <a:lnTo>
                        <a:pt x="85" y="179"/>
                      </a:lnTo>
                      <a:lnTo>
                        <a:pt x="85" y="178"/>
                      </a:lnTo>
                      <a:lnTo>
                        <a:pt x="85" y="177"/>
                      </a:lnTo>
                      <a:lnTo>
                        <a:pt x="85" y="175"/>
                      </a:lnTo>
                      <a:lnTo>
                        <a:pt x="85" y="174"/>
                      </a:lnTo>
                      <a:lnTo>
                        <a:pt x="85" y="172"/>
                      </a:lnTo>
                      <a:lnTo>
                        <a:pt x="85" y="171"/>
                      </a:lnTo>
                      <a:lnTo>
                        <a:pt x="84" y="169"/>
                      </a:lnTo>
                      <a:lnTo>
                        <a:pt x="84" y="168"/>
                      </a:lnTo>
                      <a:lnTo>
                        <a:pt x="84" y="166"/>
                      </a:lnTo>
                      <a:lnTo>
                        <a:pt x="84" y="164"/>
                      </a:lnTo>
                      <a:lnTo>
                        <a:pt x="84" y="163"/>
                      </a:lnTo>
                      <a:lnTo>
                        <a:pt x="84" y="161"/>
                      </a:lnTo>
                      <a:lnTo>
                        <a:pt x="84" y="159"/>
                      </a:lnTo>
                      <a:lnTo>
                        <a:pt x="84" y="157"/>
                      </a:lnTo>
                      <a:lnTo>
                        <a:pt x="84" y="155"/>
                      </a:lnTo>
                      <a:lnTo>
                        <a:pt x="83" y="154"/>
                      </a:lnTo>
                      <a:lnTo>
                        <a:pt x="83" y="152"/>
                      </a:lnTo>
                      <a:lnTo>
                        <a:pt x="83" y="150"/>
                      </a:lnTo>
                      <a:lnTo>
                        <a:pt x="83" y="148"/>
                      </a:lnTo>
                      <a:lnTo>
                        <a:pt x="83" y="146"/>
                      </a:lnTo>
                      <a:lnTo>
                        <a:pt x="83" y="144"/>
                      </a:lnTo>
                      <a:lnTo>
                        <a:pt x="83" y="143"/>
                      </a:lnTo>
                      <a:lnTo>
                        <a:pt x="83" y="141"/>
                      </a:lnTo>
                      <a:lnTo>
                        <a:pt x="83" y="139"/>
                      </a:lnTo>
                      <a:lnTo>
                        <a:pt x="83" y="137"/>
                      </a:lnTo>
                      <a:lnTo>
                        <a:pt x="83" y="135"/>
                      </a:lnTo>
                      <a:lnTo>
                        <a:pt x="83" y="133"/>
                      </a:lnTo>
                      <a:lnTo>
                        <a:pt x="83" y="131"/>
                      </a:lnTo>
                      <a:lnTo>
                        <a:pt x="84" y="129"/>
                      </a:lnTo>
                      <a:lnTo>
                        <a:pt x="84" y="128"/>
                      </a:lnTo>
                      <a:lnTo>
                        <a:pt x="84" y="126"/>
                      </a:lnTo>
                      <a:lnTo>
                        <a:pt x="84" y="124"/>
                      </a:lnTo>
                      <a:lnTo>
                        <a:pt x="84" y="122"/>
                      </a:lnTo>
                      <a:lnTo>
                        <a:pt x="84" y="120"/>
                      </a:lnTo>
                      <a:lnTo>
                        <a:pt x="85" y="118"/>
                      </a:lnTo>
                      <a:lnTo>
                        <a:pt x="85" y="117"/>
                      </a:lnTo>
                      <a:lnTo>
                        <a:pt x="85" y="115"/>
                      </a:lnTo>
                      <a:lnTo>
                        <a:pt x="85" y="113"/>
                      </a:lnTo>
                      <a:lnTo>
                        <a:pt x="86" y="112"/>
                      </a:lnTo>
                      <a:lnTo>
                        <a:pt x="86" y="110"/>
                      </a:lnTo>
                      <a:lnTo>
                        <a:pt x="86" y="109"/>
                      </a:lnTo>
                      <a:lnTo>
                        <a:pt x="87" y="107"/>
                      </a:lnTo>
                      <a:lnTo>
                        <a:pt x="87" y="105"/>
                      </a:lnTo>
                      <a:lnTo>
                        <a:pt x="88" y="104"/>
                      </a:lnTo>
                      <a:lnTo>
                        <a:pt x="88" y="103"/>
                      </a:lnTo>
                      <a:lnTo>
                        <a:pt x="89" y="102"/>
                      </a:lnTo>
                      <a:lnTo>
                        <a:pt x="89" y="100"/>
                      </a:lnTo>
                      <a:lnTo>
                        <a:pt x="89" y="99"/>
                      </a:lnTo>
                      <a:lnTo>
                        <a:pt x="90" y="98"/>
                      </a:lnTo>
                      <a:lnTo>
                        <a:pt x="90" y="96"/>
                      </a:lnTo>
                      <a:lnTo>
                        <a:pt x="91" y="95"/>
                      </a:lnTo>
                      <a:lnTo>
                        <a:pt x="91" y="94"/>
                      </a:lnTo>
                      <a:lnTo>
                        <a:pt x="92" y="93"/>
                      </a:lnTo>
                      <a:lnTo>
                        <a:pt x="92" y="92"/>
                      </a:lnTo>
                      <a:lnTo>
                        <a:pt x="93" y="91"/>
                      </a:lnTo>
                      <a:lnTo>
                        <a:pt x="93" y="89"/>
                      </a:lnTo>
                      <a:lnTo>
                        <a:pt x="94" y="89"/>
                      </a:lnTo>
                      <a:lnTo>
                        <a:pt x="94" y="87"/>
                      </a:lnTo>
                      <a:lnTo>
                        <a:pt x="95" y="86"/>
                      </a:lnTo>
                      <a:lnTo>
                        <a:pt x="96" y="84"/>
                      </a:lnTo>
                      <a:lnTo>
                        <a:pt x="97" y="82"/>
                      </a:lnTo>
                      <a:lnTo>
                        <a:pt x="98" y="80"/>
                      </a:lnTo>
                      <a:lnTo>
                        <a:pt x="98" y="79"/>
                      </a:lnTo>
                      <a:lnTo>
                        <a:pt x="99" y="78"/>
                      </a:lnTo>
                      <a:lnTo>
                        <a:pt x="100" y="76"/>
                      </a:lnTo>
                      <a:lnTo>
                        <a:pt x="101" y="75"/>
                      </a:lnTo>
                      <a:lnTo>
                        <a:pt x="101" y="74"/>
                      </a:lnTo>
                      <a:lnTo>
                        <a:pt x="103" y="73"/>
                      </a:lnTo>
                      <a:lnTo>
                        <a:pt x="104" y="71"/>
                      </a:lnTo>
                      <a:lnTo>
                        <a:pt x="105" y="70"/>
                      </a:lnTo>
                      <a:lnTo>
                        <a:pt x="106" y="68"/>
                      </a:lnTo>
                      <a:lnTo>
                        <a:pt x="107" y="68"/>
                      </a:lnTo>
                      <a:lnTo>
                        <a:pt x="108" y="66"/>
                      </a:lnTo>
                      <a:lnTo>
                        <a:pt x="109" y="66"/>
                      </a:lnTo>
                      <a:lnTo>
                        <a:pt x="108" y="65"/>
                      </a:lnTo>
                      <a:lnTo>
                        <a:pt x="108" y="64"/>
                      </a:lnTo>
                      <a:lnTo>
                        <a:pt x="108" y="63"/>
                      </a:lnTo>
                      <a:lnTo>
                        <a:pt x="108" y="61"/>
                      </a:lnTo>
                      <a:lnTo>
                        <a:pt x="107" y="60"/>
                      </a:lnTo>
                      <a:lnTo>
                        <a:pt x="107" y="58"/>
                      </a:lnTo>
                      <a:lnTo>
                        <a:pt x="107" y="56"/>
                      </a:lnTo>
                      <a:lnTo>
                        <a:pt x="107" y="54"/>
                      </a:lnTo>
                      <a:lnTo>
                        <a:pt x="107" y="53"/>
                      </a:lnTo>
                      <a:lnTo>
                        <a:pt x="107" y="51"/>
                      </a:lnTo>
                      <a:lnTo>
                        <a:pt x="107" y="49"/>
                      </a:lnTo>
                      <a:lnTo>
                        <a:pt x="107" y="48"/>
                      </a:lnTo>
                      <a:lnTo>
                        <a:pt x="107" y="47"/>
                      </a:lnTo>
                      <a:lnTo>
                        <a:pt x="107" y="46"/>
                      </a:lnTo>
                      <a:lnTo>
                        <a:pt x="107" y="45"/>
                      </a:lnTo>
                      <a:lnTo>
                        <a:pt x="107" y="43"/>
                      </a:lnTo>
                      <a:lnTo>
                        <a:pt x="107" y="42"/>
                      </a:lnTo>
                      <a:lnTo>
                        <a:pt x="108" y="41"/>
                      </a:lnTo>
                      <a:lnTo>
                        <a:pt x="108" y="40"/>
                      </a:lnTo>
                      <a:lnTo>
                        <a:pt x="108" y="39"/>
                      </a:lnTo>
                      <a:lnTo>
                        <a:pt x="108" y="37"/>
                      </a:lnTo>
                      <a:lnTo>
                        <a:pt x="108" y="36"/>
                      </a:lnTo>
                      <a:lnTo>
                        <a:pt x="109" y="35"/>
                      </a:lnTo>
                      <a:lnTo>
                        <a:pt x="109" y="34"/>
                      </a:lnTo>
                      <a:lnTo>
                        <a:pt x="109" y="32"/>
                      </a:lnTo>
                      <a:lnTo>
                        <a:pt x="110" y="32"/>
                      </a:lnTo>
                      <a:lnTo>
                        <a:pt x="110" y="30"/>
                      </a:lnTo>
                      <a:lnTo>
                        <a:pt x="111" y="29"/>
                      </a:lnTo>
                      <a:lnTo>
                        <a:pt x="111" y="28"/>
                      </a:lnTo>
                      <a:lnTo>
                        <a:pt x="112" y="27"/>
                      </a:lnTo>
                      <a:lnTo>
                        <a:pt x="112" y="26"/>
                      </a:lnTo>
                      <a:lnTo>
                        <a:pt x="113" y="25"/>
                      </a:lnTo>
                      <a:lnTo>
                        <a:pt x="113" y="23"/>
                      </a:lnTo>
                      <a:lnTo>
                        <a:pt x="114" y="23"/>
                      </a:lnTo>
                      <a:lnTo>
                        <a:pt x="115" y="22"/>
                      </a:lnTo>
                      <a:lnTo>
                        <a:pt x="117" y="20"/>
                      </a:lnTo>
                      <a:lnTo>
                        <a:pt x="119" y="18"/>
                      </a:lnTo>
                      <a:lnTo>
                        <a:pt x="120" y="17"/>
                      </a:lnTo>
                      <a:lnTo>
                        <a:pt x="121" y="16"/>
                      </a:lnTo>
                      <a:lnTo>
                        <a:pt x="122" y="16"/>
                      </a:lnTo>
                      <a:lnTo>
                        <a:pt x="123" y="15"/>
                      </a:lnTo>
                      <a:lnTo>
                        <a:pt x="124" y="14"/>
                      </a:lnTo>
                      <a:lnTo>
                        <a:pt x="126" y="14"/>
                      </a:lnTo>
                      <a:lnTo>
                        <a:pt x="127" y="13"/>
                      </a:lnTo>
                      <a:lnTo>
                        <a:pt x="128" y="13"/>
                      </a:lnTo>
                      <a:lnTo>
                        <a:pt x="130" y="12"/>
                      </a:lnTo>
                      <a:lnTo>
                        <a:pt x="131" y="12"/>
                      </a:lnTo>
                      <a:lnTo>
                        <a:pt x="133" y="12"/>
                      </a:lnTo>
                      <a:lnTo>
                        <a:pt x="135" y="12"/>
                      </a:lnTo>
                      <a:lnTo>
                        <a:pt x="137" y="12"/>
                      </a:lnTo>
                      <a:lnTo>
                        <a:pt x="139" y="12"/>
                      </a:lnTo>
                      <a:lnTo>
                        <a:pt x="140" y="12"/>
                      </a:lnTo>
                      <a:lnTo>
                        <a:pt x="142" y="12"/>
                      </a:lnTo>
                      <a:lnTo>
                        <a:pt x="144" y="12"/>
                      </a:lnTo>
                      <a:lnTo>
                        <a:pt x="146" y="12"/>
                      </a:lnTo>
                      <a:lnTo>
                        <a:pt x="148" y="12"/>
                      </a:lnTo>
                      <a:lnTo>
                        <a:pt x="150" y="12"/>
                      </a:lnTo>
                      <a:lnTo>
                        <a:pt x="152" y="12"/>
                      </a:lnTo>
                      <a:lnTo>
                        <a:pt x="154" y="12"/>
                      </a:lnTo>
                      <a:lnTo>
                        <a:pt x="156" y="12"/>
                      </a:lnTo>
                      <a:lnTo>
                        <a:pt x="158" y="12"/>
                      </a:lnTo>
                      <a:lnTo>
                        <a:pt x="160" y="12"/>
                      </a:lnTo>
                      <a:lnTo>
                        <a:pt x="163" y="12"/>
                      </a:lnTo>
                      <a:lnTo>
                        <a:pt x="165" y="12"/>
                      </a:lnTo>
                      <a:lnTo>
                        <a:pt x="167" y="13"/>
                      </a:lnTo>
                      <a:lnTo>
                        <a:pt x="169" y="13"/>
                      </a:lnTo>
                      <a:lnTo>
                        <a:pt x="171" y="13"/>
                      </a:lnTo>
                      <a:lnTo>
                        <a:pt x="173" y="13"/>
                      </a:lnTo>
                      <a:lnTo>
                        <a:pt x="175" y="14"/>
                      </a:lnTo>
                      <a:lnTo>
                        <a:pt x="178" y="14"/>
                      </a:lnTo>
                      <a:lnTo>
                        <a:pt x="180" y="14"/>
                      </a:lnTo>
                      <a:lnTo>
                        <a:pt x="182" y="14"/>
                      </a:lnTo>
                      <a:lnTo>
                        <a:pt x="184" y="15"/>
                      </a:lnTo>
                      <a:lnTo>
                        <a:pt x="186" y="15"/>
                      </a:lnTo>
                      <a:lnTo>
                        <a:pt x="188" y="15"/>
                      </a:lnTo>
                      <a:lnTo>
                        <a:pt x="190" y="16"/>
                      </a:lnTo>
                      <a:lnTo>
                        <a:pt x="193" y="16"/>
                      </a:lnTo>
                      <a:lnTo>
                        <a:pt x="194" y="16"/>
                      </a:lnTo>
                      <a:lnTo>
                        <a:pt x="197" y="16"/>
                      </a:lnTo>
                      <a:lnTo>
                        <a:pt x="198" y="17"/>
                      </a:lnTo>
                      <a:lnTo>
                        <a:pt x="201" y="17"/>
                      </a:lnTo>
                      <a:lnTo>
                        <a:pt x="203" y="17"/>
                      </a:lnTo>
                      <a:lnTo>
                        <a:pt x="205" y="18"/>
                      </a:lnTo>
                      <a:lnTo>
                        <a:pt x="206" y="18"/>
                      </a:lnTo>
                      <a:lnTo>
                        <a:pt x="208" y="18"/>
                      </a:lnTo>
                      <a:lnTo>
                        <a:pt x="210" y="18"/>
                      </a:lnTo>
                      <a:lnTo>
                        <a:pt x="212" y="19"/>
                      </a:lnTo>
                      <a:lnTo>
                        <a:pt x="214" y="19"/>
                      </a:lnTo>
                      <a:lnTo>
                        <a:pt x="216" y="20"/>
                      </a:lnTo>
                      <a:lnTo>
                        <a:pt x="217" y="20"/>
                      </a:lnTo>
                      <a:lnTo>
                        <a:pt x="219" y="20"/>
                      </a:lnTo>
                      <a:lnTo>
                        <a:pt x="221" y="21"/>
                      </a:lnTo>
                      <a:lnTo>
                        <a:pt x="222" y="21"/>
                      </a:lnTo>
                      <a:lnTo>
                        <a:pt x="224" y="21"/>
                      </a:lnTo>
                      <a:lnTo>
                        <a:pt x="225" y="21"/>
                      </a:lnTo>
                      <a:lnTo>
                        <a:pt x="227" y="22"/>
                      </a:lnTo>
                      <a:lnTo>
                        <a:pt x="228" y="22"/>
                      </a:lnTo>
                      <a:lnTo>
                        <a:pt x="229" y="22"/>
                      </a:lnTo>
                      <a:lnTo>
                        <a:pt x="230" y="23"/>
                      </a:lnTo>
                      <a:lnTo>
                        <a:pt x="231" y="23"/>
                      </a:lnTo>
                      <a:lnTo>
                        <a:pt x="232" y="23"/>
                      </a:lnTo>
                      <a:lnTo>
                        <a:pt x="233" y="23"/>
                      </a:lnTo>
                      <a:lnTo>
                        <a:pt x="234" y="23"/>
                      </a:lnTo>
                      <a:lnTo>
                        <a:pt x="235" y="23"/>
                      </a:lnTo>
                      <a:lnTo>
                        <a:pt x="236" y="24"/>
                      </a:lnTo>
                      <a:lnTo>
                        <a:pt x="237" y="24"/>
                      </a:lnTo>
                      <a:lnTo>
                        <a:pt x="238" y="24"/>
                      </a:lnTo>
                      <a:lnTo>
                        <a:pt x="239" y="24"/>
                      </a:lnTo>
                      <a:lnTo>
                        <a:pt x="239" y="25"/>
                      </a:lnTo>
                      <a:lnTo>
                        <a:pt x="241" y="23"/>
                      </a:lnTo>
                      <a:lnTo>
                        <a:pt x="240" y="23"/>
                      </a:lnTo>
                      <a:lnTo>
                        <a:pt x="239" y="23"/>
                      </a:lnTo>
                      <a:lnTo>
                        <a:pt x="237" y="22"/>
                      </a:lnTo>
                      <a:lnTo>
                        <a:pt x="236" y="21"/>
                      </a:lnTo>
                      <a:lnTo>
                        <a:pt x="235" y="21"/>
                      </a:lnTo>
                      <a:lnTo>
                        <a:pt x="234" y="20"/>
                      </a:lnTo>
                      <a:lnTo>
                        <a:pt x="233" y="20"/>
                      </a:lnTo>
                      <a:lnTo>
                        <a:pt x="231" y="19"/>
                      </a:lnTo>
                      <a:lnTo>
                        <a:pt x="230" y="19"/>
                      </a:lnTo>
                      <a:lnTo>
                        <a:pt x="228" y="18"/>
                      </a:lnTo>
                      <a:lnTo>
                        <a:pt x="227" y="18"/>
                      </a:lnTo>
                      <a:lnTo>
                        <a:pt x="225" y="17"/>
                      </a:lnTo>
                      <a:lnTo>
                        <a:pt x="224" y="16"/>
                      </a:lnTo>
                      <a:lnTo>
                        <a:pt x="222" y="16"/>
                      </a:lnTo>
                      <a:lnTo>
                        <a:pt x="220" y="15"/>
                      </a:lnTo>
                      <a:lnTo>
                        <a:pt x="218" y="14"/>
                      </a:lnTo>
                      <a:lnTo>
                        <a:pt x="216" y="14"/>
                      </a:lnTo>
                      <a:lnTo>
                        <a:pt x="214" y="13"/>
                      </a:lnTo>
                      <a:lnTo>
                        <a:pt x="212" y="12"/>
                      </a:lnTo>
                      <a:lnTo>
                        <a:pt x="210" y="12"/>
                      </a:lnTo>
                      <a:lnTo>
                        <a:pt x="208" y="11"/>
                      </a:lnTo>
                      <a:lnTo>
                        <a:pt x="205" y="10"/>
                      </a:lnTo>
                      <a:lnTo>
                        <a:pt x="203" y="10"/>
                      </a:lnTo>
                      <a:lnTo>
                        <a:pt x="201" y="9"/>
                      </a:lnTo>
                      <a:lnTo>
                        <a:pt x="198" y="8"/>
                      </a:lnTo>
                      <a:lnTo>
                        <a:pt x="196" y="8"/>
                      </a:lnTo>
                      <a:lnTo>
                        <a:pt x="194" y="7"/>
                      </a:lnTo>
                      <a:lnTo>
                        <a:pt x="191" y="6"/>
                      </a:lnTo>
                      <a:lnTo>
                        <a:pt x="189" y="6"/>
                      </a:lnTo>
                      <a:lnTo>
                        <a:pt x="186" y="5"/>
                      </a:lnTo>
                      <a:lnTo>
                        <a:pt x="183" y="5"/>
                      </a:lnTo>
                      <a:lnTo>
                        <a:pt x="181" y="4"/>
                      </a:lnTo>
                      <a:lnTo>
                        <a:pt x="178" y="3"/>
                      </a:lnTo>
                      <a:lnTo>
                        <a:pt x="175" y="3"/>
                      </a:lnTo>
                      <a:lnTo>
                        <a:pt x="173" y="3"/>
                      </a:lnTo>
                      <a:lnTo>
                        <a:pt x="170" y="2"/>
                      </a:lnTo>
                      <a:lnTo>
                        <a:pt x="167" y="1"/>
                      </a:lnTo>
                      <a:lnTo>
                        <a:pt x="165" y="1"/>
                      </a:lnTo>
                      <a:lnTo>
                        <a:pt x="162" y="1"/>
                      </a:lnTo>
                      <a:lnTo>
                        <a:pt x="159" y="0"/>
                      </a:lnTo>
                      <a:lnTo>
                        <a:pt x="157" y="0"/>
                      </a:lnTo>
                      <a:lnTo>
                        <a:pt x="154" y="0"/>
                      </a:lnTo>
                      <a:lnTo>
                        <a:pt x="152" y="0"/>
                      </a:lnTo>
                      <a:lnTo>
                        <a:pt x="149" y="0"/>
                      </a:lnTo>
                      <a:lnTo>
                        <a:pt x="146" y="0"/>
                      </a:lnTo>
                      <a:lnTo>
                        <a:pt x="143" y="0"/>
                      </a:lnTo>
                      <a:lnTo>
                        <a:pt x="141" y="0"/>
                      </a:lnTo>
                      <a:lnTo>
                        <a:pt x="138" y="0"/>
                      </a:lnTo>
                      <a:lnTo>
                        <a:pt x="136" y="0"/>
                      </a:lnTo>
                      <a:lnTo>
                        <a:pt x="133" y="0"/>
                      </a:lnTo>
                      <a:lnTo>
                        <a:pt x="131" y="1"/>
                      </a:lnTo>
                      <a:lnTo>
                        <a:pt x="128" y="1"/>
                      </a:lnTo>
                      <a:lnTo>
                        <a:pt x="126" y="1"/>
                      </a:lnTo>
                      <a:lnTo>
                        <a:pt x="123" y="2"/>
                      </a:lnTo>
                      <a:lnTo>
                        <a:pt x="121" y="3"/>
                      </a:lnTo>
                      <a:lnTo>
                        <a:pt x="119" y="3"/>
                      </a:lnTo>
                      <a:lnTo>
                        <a:pt x="117" y="4"/>
                      </a:lnTo>
                      <a:lnTo>
                        <a:pt x="115" y="5"/>
                      </a:lnTo>
                      <a:lnTo>
                        <a:pt x="113" y="6"/>
                      </a:lnTo>
                      <a:lnTo>
                        <a:pt x="112" y="6"/>
                      </a:lnTo>
                      <a:lnTo>
                        <a:pt x="111" y="6"/>
                      </a:lnTo>
                      <a:lnTo>
                        <a:pt x="111" y="7"/>
                      </a:lnTo>
                      <a:lnTo>
                        <a:pt x="110" y="7"/>
                      </a:lnTo>
                      <a:lnTo>
                        <a:pt x="109" y="8"/>
                      </a:lnTo>
                      <a:lnTo>
                        <a:pt x="108" y="8"/>
                      </a:lnTo>
                      <a:lnTo>
                        <a:pt x="107" y="9"/>
                      </a:lnTo>
                      <a:lnTo>
                        <a:pt x="106" y="10"/>
                      </a:lnTo>
                      <a:lnTo>
                        <a:pt x="105" y="11"/>
                      </a:lnTo>
                      <a:lnTo>
                        <a:pt x="104" y="12"/>
                      </a:lnTo>
                      <a:lnTo>
                        <a:pt x="103" y="13"/>
                      </a:lnTo>
                      <a:lnTo>
                        <a:pt x="101" y="14"/>
                      </a:lnTo>
                      <a:lnTo>
                        <a:pt x="100" y="16"/>
                      </a:lnTo>
                      <a:lnTo>
                        <a:pt x="99" y="18"/>
                      </a:lnTo>
                      <a:lnTo>
                        <a:pt x="98" y="19"/>
                      </a:lnTo>
                      <a:lnTo>
                        <a:pt x="97" y="21"/>
                      </a:lnTo>
                      <a:lnTo>
                        <a:pt x="97" y="22"/>
                      </a:lnTo>
                      <a:lnTo>
                        <a:pt x="96" y="23"/>
                      </a:lnTo>
                      <a:lnTo>
                        <a:pt x="96" y="24"/>
                      </a:lnTo>
                      <a:lnTo>
                        <a:pt x="96" y="25"/>
                      </a:lnTo>
                      <a:lnTo>
                        <a:pt x="95" y="26"/>
                      </a:lnTo>
                      <a:lnTo>
                        <a:pt x="94" y="27"/>
                      </a:lnTo>
                      <a:lnTo>
                        <a:pt x="94" y="28"/>
                      </a:lnTo>
                      <a:lnTo>
                        <a:pt x="94" y="30"/>
                      </a:lnTo>
                      <a:lnTo>
                        <a:pt x="94" y="31"/>
                      </a:lnTo>
                      <a:lnTo>
                        <a:pt x="94" y="32"/>
                      </a:lnTo>
                      <a:lnTo>
                        <a:pt x="93" y="34"/>
                      </a:lnTo>
                      <a:lnTo>
                        <a:pt x="93" y="35"/>
                      </a:lnTo>
                      <a:lnTo>
                        <a:pt x="93" y="36"/>
                      </a:lnTo>
                      <a:lnTo>
                        <a:pt x="93" y="38"/>
                      </a:lnTo>
                      <a:lnTo>
                        <a:pt x="93" y="39"/>
                      </a:lnTo>
                      <a:lnTo>
                        <a:pt x="93" y="41"/>
                      </a:lnTo>
                      <a:lnTo>
                        <a:pt x="93" y="42"/>
                      </a:lnTo>
                      <a:lnTo>
                        <a:pt x="93" y="44"/>
                      </a:lnTo>
                      <a:lnTo>
                        <a:pt x="93" y="46"/>
                      </a:lnTo>
                      <a:lnTo>
                        <a:pt x="93" y="47"/>
                      </a:lnTo>
                      <a:lnTo>
                        <a:pt x="94" y="49"/>
                      </a:lnTo>
                      <a:lnTo>
                        <a:pt x="94" y="51"/>
                      </a:lnTo>
                      <a:lnTo>
                        <a:pt x="94" y="53"/>
                      </a:lnTo>
                      <a:lnTo>
                        <a:pt x="95" y="55"/>
                      </a:lnTo>
                      <a:lnTo>
                        <a:pt x="95" y="56"/>
                      </a:lnTo>
                      <a:lnTo>
                        <a:pt x="96" y="58"/>
                      </a:lnTo>
                      <a:lnTo>
                        <a:pt x="96" y="60"/>
                      </a:lnTo>
                      <a:lnTo>
                        <a:pt x="97" y="63"/>
                      </a:lnTo>
                      <a:lnTo>
                        <a:pt x="0" y="130"/>
                      </a:lnTo>
                      <a:lnTo>
                        <a:pt x="87" y="193"/>
                      </a:lnTo>
                      <a:close/>
                    </a:path>
                  </a:pathLst>
                </a:custGeom>
                <a:solidFill>
                  <a:srgbClr val="FFDBA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153" name="Freeform 597"/>
                <p:cNvSpPr>
                  <a:spLocks/>
                </p:cNvSpPr>
                <p:nvPr/>
              </p:nvSpPr>
              <p:spPr bwMode="auto">
                <a:xfrm>
                  <a:off x="1839" y="2184"/>
                  <a:ext cx="22" cy="10"/>
                </a:xfrm>
                <a:custGeom>
                  <a:avLst/>
                  <a:gdLst>
                    <a:gd name="T0" fmla="*/ 11 w 22"/>
                    <a:gd name="T1" fmla="*/ 10 h 10"/>
                    <a:gd name="T2" fmla="*/ 12 w 22"/>
                    <a:gd name="T3" fmla="*/ 10 h 10"/>
                    <a:gd name="T4" fmla="*/ 13 w 22"/>
                    <a:gd name="T5" fmla="*/ 10 h 10"/>
                    <a:gd name="T6" fmla="*/ 14 w 22"/>
                    <a:gd name="T7" fmla="*/ 10 h 10"/>
                    <a:gd name="T8" fmla="*/ 15 w 22"/>
                    <a:gd name="T9" fmla="*/ 9 h 10"/>
                    <a:gd name="T10" fmla="*/ 16 w 22"/>
                    <a:gd name="T11" fmla="*/ 9 h 10"/>
                    <a:gd name="T12" fmla="*/ 17 w 22"/>
                    <a:gd name="T13" fmla="*/ 9 h 10"/>
                    <a:gd name="T14" fmla="*/ 17 w 22"/>
                    <a:gd name="T15" fmla="*/ 9 h 10"/>
                    <a:gd name="T16" fmla="*/ 18 w 22"/>
                    <a:gd name="T17" fmla="*/ 8 h 10"/>
                    <a:gd name="T18" fmla="*/ 20 w 22"/>
                    <a:gd name="T19" fmla="*/ 8 h 10"/>
                    <a:gd name="T20" fmla="*/ 21 w 22"/>
                    <a:gd name="T21" fmla="*/ 7 h 10"/>
                    <a:gd name="T22" fmla="*/ 21 w 22"/>
                    <a:gd name="T23" fmla="*/ 6 h 10"/>
                    <a:gd name="T24" fmla="*/ 22 w 22"/>
                    <a:gd name="T25" fmla="*/ 5 h 10"/>
                    <a:gd name="T26" fmla="*/ 21 w 22"/>
                    <a:gd name="T27" fmla="*/ 4 h 10"/>
                    <a:gd name="T28" fmla="*/ 21 w 22"/>
                    <a:gd name="T29" fmla="*/ 3 h 10"/>
                    <a:gd name="T30" fmla="*/ 20 w 22"/>
                    <a:gd name="T31" fmla="*/ 2 h 10"/>
                    <a:gd name="T32" fmla="*/ 18 w 22"/>
                    <a:gd name="T33" fmla="*/ 1 h 10"/>
                    <a:gd name="T34" fmla="*/ 17 w 22"/>
                    <a:gd name="T35" fmla="*/ 1 h 10"/>
                    <a:gd name="T36" fmla="*/ 17 w 22"/>
                    <a:gd name="T37" fmla="*/ 1 h 10"/>
                    <a:gd name="T38" fmla="*/ 16 w 22"/>
                    <a:gd name="T39" fmla="*/ 0 h 10"/>
                    <a:gd name="T40" fmla="*/ 15 w 22"/>
                    <a:gd name="T41" fmla="*/ 0 h 10"/>
                    <a:gd name="T42" fmla="*/ 14 w 22"/>
                    <a:gd name="T43" fmla="*/ 0 h 10"/>
                    <a:gd name="T44" fmla="*/ 13 w 22"/>
                    <a:gd name="T45" fmla="*/ 0 h 10"/>
                    <a:gd name="T46" fmla="*/ 12 w 22"/>
                    <a:gd name="T47" fmla="*/ 0 h 10"/>
                    <a:gd name="T48" fmla="*/ 11 w 22"/>
                    <a:gd name="T49" fmla="*/ 0 h 10"/>
                    <a:gd name="T50" fmla="*/ 9 w 22"/>
                    <a:gd name="T51" fmla="*/ 0 h 10"/>
                    <a:gd name="T52" fmla="*/ 8 w 22"/>
                    <a:gd name="T53" fmla="*/ 0 h 10"/>
                    <a:gd name="T54" fmla="*/ 7 w 22"/>
                    <a:gd name="T55" fmla="*/ 0 h 10"/>
                    <a:gd name="T56" fmla="*/ 6 w 22"/>
                    <a:gd name="T57" fmla="*/ 0 h 10"/>
                    <a:gd name="T58" fmla="*/ 4 w 22"/>
                    <a:gd name="T59" fmla="*/ 1 h 10"/>
                    <a:gd name="T60" fmla="*/ 3 w 22"/>
                    <a:gd name="T61" fmla="*/ 1 h 10"/>
                    <a:gd name="T62" fmla="*/ 1 w 22"/>
                    <a:gd name="T63" fmla="*/ 2 h 10"/>
                    <a:gd name="T64" fmla="*/ 0 w 22"/>
                    <a:gd name="T65" fmla="*/ 3 h 10"/>
                    <a:gd name="T66" fmla="*/ 0 w 22"/>
                    <a:gd name="T67" fmla="*/ 4 h 10"/>
                    <a:gd name="T68" fmla="*/ 0 w 22"/>
                    <a:gd name="T69" fmla="*/ 5 h 10"/>
                    <a:gd name="T70" fmla="*/ 0 w 22"/>
                    <a:gd name="T71" fmla="*/ 6 h 10"/>
                    <a:gd name="T72" fmla="*/ 0 w 22"/>
                    <a:gd name="T73" fmla="*/ 7 h 10"/>
                    <a:gd name="T74" fmla="*/ 1 w 22"/>
                    <a:gd name="T75" fmla="*/ 8 h 10"/>
                    <a:gd name="T76" fmla="*/ 3 w 22"/>
                    <a:gd name="T77" fmla="*/ 8 h 10"/>
                    <a:gd name="T78" fmla="*/ 4 w 22"/>
                    <a:gd name="T79" fmla="*/ 9 h 10"/>
                    <a:gd name="T80" fmla="*/ 6 w 22"/>
                    <a:gd name="T81" fmla="*/ 9 h 10"/>
                    <a:gd name="T82" fmla="*/ 7 w 22"/>
                    <a:gd name="T83" fmla="*/ 10 h 10"/>
                    <a:gd name="T84" fmla="*/ 8 w 22"/>
                    <a:gd name="T85" fmla="*/ 10 h 10"/>
                    <a:gd name="T86" fmla="*/ 9 w 22"/>
                    <a:gd name="T87" fmla="*/ 10 h 10"/>
                    <a:gd name="T88" fmla="*/ 11 w 22"/>
                    <a:gd name="T89" fmla="*/ 10 h 10"/>
                    <a:gd name="T90" fmla="*/ 11 w 22"/>
                    <a:gd name="T91" fmla="*/ 10 h 10"/>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2"/>
                    <a:gd name="T139" fmla="*/ 0 h 10"/>
                    <a:gd name="T140" fmla="*/ 22 w 22"/>
                    <a:gd name="T141" fmla="*/ 10 h 10"/>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2" h="10">
                      <a:moveTo>
                        <a:pt x="11" y="10"/>
                      </a:moveTo>
                      <a:lnTo>
                        <a:pt x="12" y="10"/>
                      </a:lnTo>
                      <a:lnTo>
                        <a:pt x="13" y="10"/>
                      </a:lnTo>
                      <a:lnTo>
                        <a:pt x="14" y="10"/>
                      </a:lnTo>
                      <a:lnTo>
                        <a:pt x="15" y="9"/>
                      </a:lnTo>
                      <a:lnTo>
                        <a:pt x="16" y="9"/>
                      </a:lnTo>
                      <a:lnTo>
                        <a:pt x="17" y="9"/>
                      </a:lnTo>
                      <a:lnTo>
                        <a:pt x="18" y="8"/>
                      </a:lnTo>
                      <a:lnTo>
                        <a:pt x="20" y="8"/>
                      </a:lnTo>
                      <a:lnTo>
                        <a:pt x="21" y="7"/>
                      </a:lnTo>
                      <a:lnTo>
                        <a:pt x="21" y="6"/>
                      </a:lnTo>
                      <a:lnTo>
                        <a:pt x="22" y="5"/>
                      </a:lnTo>
                      <a:lnTo>
                        <a:pt x="21" y="4"/>
                      </a:lnTo>
                      <a:lnTo>
                        <a:pt x="21" y="3"/>
                      </a:lnTo>
                      <a:lnTo>
                        <a:pt x="20" y="2"/>
                      </a:lnTo>
                      <a:lnTo>
                        <a:pt x="18" y="1"/>
                      </a:lnTo>
                      <a:lnTo>
                        <a:pt x="17" y="1"/>
                      </a:lnTo>
                      <a:lnTo>
                        <a:pt x="16" y="0"/>
                      </a:lnTo>
                      <a:lnTo>
                        <a:pt x="15" y="0"/>
                      </a:lnTo>
                      <a:lnTo>
                        <a:pt x="14" y="0"/>
                      </a:lnTo>
                      <a:lnTo>
                        <a:pt x="13" y="0"/>
                      </a:lnTo>
                      <a:lnTo>
                        <a:pt x="12" y="0"/>
                      </a:lnTo>
                      <a:lnTo>
                        <a:pt x="11" y="0"/>
                      </a:lnTo>
                      <a:lnTo>
                        <a:pt x="9" y="0"/>
                      </a:lnTo>
                      <a:lnTo>
                        <a:pt x="8" y="0"/>
                      </a:lnTo>
                      <a:lnTo>
                        <a:pt x="7" y="0"/>
                      </a:lnTo>
                      <a:lnTo>
                        <a:pt x="6" y="0"/>
                      </a:lnTo>
                      <a:lnTo>
                        <a:pt x="4" y="1"/>
                      </a:lnTo>
                      <a:lnTo>
                        <a:pt x="3" y="1"/>
                      </a:lnTo>
                      <a:lnTo>
                        <a:pt x="1" y="2"/>
                      </a:lnTo>
                      <a:lnTo>
                        <a:pt x="0" y="3"/>
                      </a:lnTo>
                      <a:lnTo>
                        <a:pt x="0" y="4"/>
                      </a:lnTo>
                      <a:lnTo>
                        <a:pt x="0" y="5"/>
                      </a:lnTo>
                      <a:lnTo>
                        <a:pt x="0" y="6"/>
                      </a:lnTo>
                      <a:lnTo>
                        <a:pt x="0" y="7"/>
                      </a:lnTo>
                      <a:lnTo>
                        <a:pt x="1" y="8"/>
                      </a:lnTo>
                      <a:lnTo>
                        <a:pt x="3" y="8"/>
                      </a:lnTo>
                      <a:lnTo>
                        <a:pt x="4" y="9"/>
                      </a:lnTo>
                      <a:lnTo>
                        <a:pt x="6" y="9"/>
                      </a:lnTo>
                      <a:lnTo>
                        <a:pt x="7" y="10"/>
                      </a:lnTo>
                      <a:lnTo>
                        <a:pt x="8" y="10"/>
                      </a:lnTo>
                      <a:lnTo>
                        <a:pt x="9" y="10"/>
                      </a:lnTo>
                      <a:lnTo>
                        <a:pt x="11" y="10"/>
                      </a:lnTo>
                      <a:close/>
                    </a:path>
                  </a:pathLst>
                </a:custGeom>
                <a:solidFill>
                  <a:srgbClr val="CC80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154" name="Freeform 598"/>
                <p:cNvSpPr>
                  <a:spLocks/>
                </p:cNvSpPr>
                <p:nvPr/>
              </p:nvSpPr>
              <p:spPr bwMode="auto">
                <a:xfrm>
                  <a:off x="1881" y="2122"/>
                  <a:ext cx="19" cy="12"/>
                </a:xfrm>
                <a:custGeom>
                  <a:avLst/>
                  <a:gdLst>
                    <a:gd name="T0" fmla="*/ 9 w 19"/>
                    <a:gd name="T1" fmla="*/ 12 h 12"/>
                    <a:gd name="T2" fmla="*/ 10 w 19"/>
                    <a:gd name="T3" fmla="*/ 12 h 12"/>
                    <a:gd name="T4" fmla="*/ 11 w 19"/>
                    <a:gd name="T5" fmla="*/ 12 h 12"/>
                    <a:gd name="T6" fmla="*/ 12 w 19"/>
                    <a:gd name="T7" fmla="*/ 11 h 12"/>
                    <a:gd name="T8" fmla="*/ 13 w 19"/>
                    <a:gd name="T9" fmla="*/ 11 h 12"/>
                    <a:gd name="T10" fmla="*/ 15 w 19"/>
                    <a:gd name="T11" fmla="*/ 10 h 12"/>
                    <a:gd name="T12" fmla="*/ 16 w 19"/>
                    <a:gd name="T13" fmla="*/ 10 h 12"/>
                    <a:gd name="T14" fmla="*/ 18 w 19"/>
                    <a:gd name="T15" fmla="*/ 9 h 12"/>
                    <a:gd name="T16" fmla="*/ 19 w 19"/>
                    <a:gd name="T17" fmla="*/ 8 h 12"/>
                    <a:gd name="T18" fmla="*/ 19 w 19"/>
                    <a:gd name="T19" fmla="*/ 7 h 12"/>
                    <a:gd name="T20" fmla="*/ 19 w 19"/>
                    <a:gd name="T21" fmla="*/ 6 h 12"/>
                    <a:gd name="T22" fmla="*/ 19 w 19"/>
                    <a:gd name="T23" fmla="*/ 5 h 12"/>
                    <a:gd name="T24" fmla="*/ 19 w 19"/>
                    <a:gd name="T25" fmla="*/ 4 h 12"/>
                    <a:gd name="T26" fmla="*/ 18 w 19"/>
                    <a:gd name="T27" fmla="*/ 2 h 12"/>
                    <a:gd name="T28" fmla="*/ 16 w 19"/>
                    <a:gd name="T29" fmla="*/ 2 h 12"/>
                    <a:gd name="T30" fmla="*/ 15 w 19"/>
                    <a:gd name="T31" fmla="*/ 1 h 12"/>
                    <a:gd name="T32" fmla="*/ 13 w 19"/>
                    <a:gd name="T33" fmla="*/ 1 h 12"/>
                    <a:gd name="T34" fmla="*/ 12 w 19"/>
                    <a:gd name="T35" fmla="*/ 0 h 12"/>
                    <a:gd name="T36" fmla="*/ 11 w 19"/>
                    <a:gd name="T37" fmla="*/ 0 h 12"/>
                    <a:gd name="T38" fmla="*/ 10 w 19"/>
                    <a:gd name="T39" fmla="*/ 0 h 12"/>
                    <a:gd name="T40" fmla="*/ 9 w 19"/>
                    <a:gd name="T41" fmla="*/ 0 h 12"/>
                    <a:gd name="T42" fmla="*/ 8 w 19"/>
                    <a:gd name="T43" fmla="*/ 0 h 12"/>
                    <a:gd name="T44" fmla="*/ 7 w 19"/>
                    <a:gd name="T45" fmla="*/ 0 h 12"/>
                    <a:gd name="T46" fmla="*/ 7 w 19"/>
                    <a:gd name="T47" fmla="*/ 0 h 12"/>
                    <a:gd name="T48" fmla="*/ 5 w 19"/>
                    <a:gd name="T49" fmla="*/ 1 h 12"/>
                    <a:gd name="T50" fmla="*/ 4 w 19"/>
                    <a:gd name="T51" fmla="*/ 1 h 12"/>
                    <a:gd name="T52" fmla="*/ 3 w 19"/>
                    <a:gd name="T53" fmla="*/ 2 h 12"/>
                    <a:gd name="T54" fmla="*/ 1 w 19"/>
                    <a:gd name="T55" fmla="*/ 2 h 12"/>
                    <a:gd name="T56" fmla="*/ 0 w 19"/>
                    <a:gd name="T57" fmla="*/ 4 h 12"/>
                    <a:gd name="T58" fmla="*/ 0 w 19"/>
                    <a:gd name="T59" fmla="*/ 5 h 12"/>
                    <a:gd name="T60" fmla="*/ 0 w 19"/>
                    <a:gd name="T61" fmla="*/ 6 h 12"/>
                    <a:gd name="T62" fmla="*/ 0 w 19"/>
                    <a:gd name="T63" fmla="*/ 7 h 12"/>
                    <a:gd name="T64" fmla="*/ 0 w 19"/>
                    <a:gd name="T65" fmla="*/ 8 h 12"/>
                    <a:gd name="T66" fmla="*/ 1 w 19"/>
                    <a:gd name="T67" fmla="*/ 9 h 12"/>
                    <a:gd name="T68" fmla="*/ 3 w 19"/>
                    <a:gd name="T69" fmla="*/ 10 h 12"/>
                    <a:gd name="T70" fmla="*/ 4 w 19"/>
                    <a:gd name="T71" fmla="*/ 10 h 12"/>
                    <a:gd name="T72" fmla="*/ 5 w 19"/>
                    <a:gd name="T73" fmla="*/ 11 h 12"/>
                    <a:gd name="T74" fmla="*/ 7 w 19"/>
                    <a:gd name="T75" fmla="*/ 11 h 12"/>
                    <a:gd name="T76" fmla="*/ 7 w 19"/>
                    <a:gd name="T77" fmla="*/ 12 h 12"/>
                    <a:gd name="T78" fmla="*/ 8 w 19"/>
                    <a:gd name="T79" fmla="*/ 12 h 12"/>
                    <a:gd name="T80" fmla="*/ 9 w 19"/>
                    <a:gd name="T81" fmla="*/ 12 h 12"/>
                    <a:gd name="T82" fmla="*/ 9 w 19"/>
                    <a:gd name="T83" fmla="*/ 12 h 1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9"/>
                    <a:gd name="T127" fmla="*/ 0 h 12"/>
                    <a:gd name="T128" fmla="*/ 19 w 19"/>
                    <a:gd name="T129" fmla="*/ 12 h 1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9" h="12">
                      <a:moveTo>
                        <a:pt x="9" y="12"/>
                      </a:moveTo>
                      <a:lnTo>
                        <a:pt x="10" y="12"/>
                      </a:lnTo>
                      <a:lnTo>
                        <a:pt x="11" y="12"/>
                      </a:lnTo>
                      <a:lnTo>
                        <a:pt x="12" y="11"/>
                      </a:lnTo>
                      <a:lnTo>
                        <a:pt x="13" y="11"/>
                      </a:lnTo>
                      <a:lnTo>
                        <a:pt x="15" y="10"/>
                      </a:lnTo>
                      <a:lnTo>
                        <a:pt x="16" y="10"/>
                      </a:lnTo>
                      <a:lnTo>
                        <a:pt x="18" y="9"/>
                      </a:lnTo>
                      <a:lnTo>
                        <a:pt x="19" y="8"/>
                      </a:lnTo>
                      <a:lnTo>
                        <a:pt x="19" y="7"/>
                      </a:lnTo>
                      <a:lnTo>
                        <a:pt x="19" y="6"/>
                      </a:lnTo>
                      <a:lnTo>
                        <a:pt x="19" y="5"/>
                      </a:lnTo>
                      <a:lnTo>
                        <a:pt x="19" y="4"/>
                      </a:lnTo>
                      <a:lnTo>
                        <a:pt x="18" y="2"/>
                      </a:lnTo>
                      <a:lnTo>
                        <a:pt x="16" y="2"/>
                      </a:lnTo>
                      <a:lnTo>
                        <a:pt x="15" y="1"/>
                      </a:lnTo>
                      <a:lnTo>
                        <a:pt x="13" y="1"/>
                      </a:lnTo>
                      <a:lnTo>
                        <a:pt x="12" y="0"/>
                      </a:lnTo>
                      <a:lnTo>
                        <a:pt x="11" y="0"/>
                      </a:lnTo>
                      <a:lnTo>
                        <a:pt x="10" y="0"/>
                      </a:lnTo>
                      <a:lnTo>
                        <a:pt x="9" y="0"/>
                      </a:lnTo>
                      <a:lnTo>
                        <a:pt x="8" y="0"/>
                      </a:lnTo>
                      <a:lnTo>
                        <a:pt x="7" y="0"/>
                      </a:lnTo>
                      <a:lnTo>
                        <a:pt x="5" y="1"/>
                      </a:lnTo>
                      <a:lnTo>
                        <a:pt x="4" y="1"/>
                      </a:lnTo>
                      <a:lnTo>
                        <a:pt x="3" y="2"/>
                      </a:lnTo>
                      <a:lnTo>
                        <a:pt x="1" y="2"/>
                      </a:lnTo>
                      <a:lnTo>
                        <a:pt x="0" y="4"/>
                      </a:lnTo>
                      <a:lnTo>
                        <a:pt x="0" y="5"/>
                      </a:lnTo>
                      <a:lnTo>
                        <a:pt x="0" y="6"/>
                      </a:lnTo>
                      <a:lnTo>
                        <a:pt x="0" y="7"/>
                      </a:lnTo>
                      <a:lnTo>
                        <a:pt x="0" y="8"/>
                      </a:lnTo>
                      <a:lnTo>
                        <a:pt x="1" y="9"/>
                      </a:lnTo>
                      <a:lnTo>
                        <a:pt x="3" y="10"/>
                      </a:lnTo>
                      <a:lnTo>
                        <a:pt x="4" y="10"/>
                      </a:lnTo>
                      <a:lnTo>
                        <a:pt x="5" y="11"/>
                      </a:lnTo>
                      <a:lnTo>
                        <a:pt x="7" y="11"/>
                      </a:lnTo>
                      <a:lnTo>
                        <a:pt x="7" y="12"/>
                      </a:lnTo>
                      <a:lnTo>
                        <a:pt x="8" y="12"/>
                      </a:lnTo>
                      <a:lnTo>
                        <a:pt x="9" y="12"/>
                      </a:lnTo>
                      <a:close/>
                    </a:path>
                  </a:pathLst>
                </a:custGeom>
                <a:solidFill>
                  <a:srgbClr val="CC80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155" name="Freeform 599"/>
                <p:cNvSpPr>
                  <a:spLocks/>
                </p:cNvSpPr>
                <p:nvPr/>
              </p:nvSpPr>
              <p:spPr bwMode="auto">
                <a:xfrm>
                  <a:off x="1913" y="2092"/>
                  <a:ext cx="19" cy="12"/>
                </a:xfrm>
                <a:custGeom>
                  <a:avLst/>
                  <a:gdLst>
                    <a:gd name="T0" fmla="*/ 9 w 19"/>
                    <a:gd name="T1" fmla="*/ 12 h 12"/>
                    <a:gd name="T2" fmla="*/ 10 w 19"/>
                    <a:gd name="T3" fmla="*/ 11 h 12"/>
                    <a:gd name="T4" fmla="*/ 11 w 19"/>
                    <a:gd name="T5" fmla="*/ 11 h 12"/>
                    <a:gd name="T6" fmla="*/ 12 w 19"/>
                    <a:gd name="T7" fmla="*/ 11 h 12"/>
                    <a:gd name="T8" fmla="*/ 13 w 19"/>
                    <a:gd name="T9" fmla="*/ 11 h 12"/>
                    <a:gd name="T10" fmla="*/ 15 w 19"/>
                    <a:gd name="T11" fmla="*/ 10 h 12"/>
                    <a:gd name="T12" fmla="*/ 16 w 19"/>
                    <a:gd name="T13" fmla="*/ 9 h 12"/>
                    <a:gd name="T14" fmla="*/ 17 w 19"/>
                    <a:gd name="T15" fmla="*/ 9 h 12"/>
                    <a:gd name="T16" fmla="*/ 18 w 19"/>
                    <a:gd name="T17" fmla="*/ 8 h 12"/>
                    <a:gd name="T18" fmla="*/ 19 w 19"/>
                    <a:gd name="T19" fmla="*/ 7 h 12"/>
                    <a:gd name="T20" fmla="*/ 19 w 19"/>
                    <a:gd name="T21" fmla="*/ 5 h 12"/>
                    <a:gd name="T22" fmla="*/ 19 w 19"/>
                    <a:gd name="T23" fmla="*/ 4 h 12"/>
                    <a:gd name="T24" fmla="*/ 18 w 19"/>
                    <a:gd name="T25" fmla="*/ 3 h 12"/>
                    <a:gd name="T26" fmla="*/ 17 w 19"/>
                    <a:gd name="T27" fmla="*/ 2 h 12"/>
                    <a:gd name="T28" fmla="*/ 16 w 19"/>
                    <a:gd name="T29" fmla="*/ 1 h 12"/>
                    <a:gd name="T30" fmla="*/ 15 w 19"/>
                    <a:gd name="T31" fmla="*/ 1 h 12"/>
                    <a:gd name="T32" fmla="*/ 13 w 19"/>
                    <a:gd name="T33" fmla="*/ 0 h 12"/>
                    <a:gd name="T34" fmla="*/ 12 w 19"/>
                    <a:gd name="T35" fmla="*/ 0 h 12"/>
                    <a:gd name="T36" fmla="*/ 11 w 19"/>
                    <a:gd name="T37" fmla="*/ 0 h 12"/>
                    <a:gd name="T38" fmla="*/ 10 w 19"/>
                    <a:gd name="T39" fmla="*/ 0 h 12"/>
                    <a:gd name="T40" fmla="*/ 9 w 19"/>
                    <a:gd name="T41" fmla="*/ 0 h 12"/>
                    <a:gd name="T42" fmla="*/ 8 w 19"/>
                    <a:gd name="T43" fmla="*/ 0 h 12"/>
                    <a:gd name="T44" fmla="*/ 8 w 19"/>
                    <a:gd name="T45" fmla="*/ 0 h 12"/>
                    <a:gd name="T46" fmla="*/ 6 w 19"/>
                    <a:gd name="T47" fmla="*/ 0 h 12"/>
                    <a:gd name="T48" fmla="*/ 5 w 19"/>
                    <a:gd name="T49" fmla="*/ 0 h 12"/>
                    <a:gd name="T50" fmla="*/ 4 w 19"/>
                    <a:gd name="T51" fmla="*/ 1 h 12"/>
                    <a:gd name="T52" fmla="*/ 2 w 19"/>
                    <a:gd name="T53" fmla="*/ 1 h 12"/>
                    <a:gd name="T54" fmla="*/ 1 w 19"/>
                    <a:gd name="T55" fmla="*/ 2 h 12"/>
                    <a:gd name="T56" fmla="*/ 0 w 19"/>
                    <a:gd name="T57" fmla="*/ 3 h 12"/>
                    <a:gd name="T58" fmla="*/ 0 w 19"/>
                    <a:gd name="T59" fmla="*/ 4 h 12"/>
                    <a:gd name="T60" fmla="*/ 0 w 19"/>
                    <a:gd name="T61" fmla="*/ 5 h 12"/>
                    <a:gd name="T62" fmla="*/ 0 w 19"/>
                    <a:gd name="T63" fmla="*/ 7 h 12"/>
                    <a:gd name="T64" fmla="*/ 0 w 19"/>
                    <a:gd name="T65" fmla="*/ 8 h 12"/>
                    <a:gd name="T66" fmla="*/ 1 w 19"/>
                    <a:gd name="T67" fmla="*/ 9 h 12"/>
                    <a:gd name="T68" fmla="*/ 2 w 19"/>
                    <a:gd name="T69" fmla="*/ 9 h 12"/>
                    <a:gd name="T70" fmla="*/ 4 w 19"/>
                    <a:gd name="T71" fmla="*/ 10 h 12"/>
                    <a:gd name="T72" fmla="*/ 5 w 19"/>
                    <a:gd name="T73" fmla="*/ 11 h 12"/>
                    <a:gd name="T74" fmla="*/ 6 w 19"/>
                    <a:gd name="T75" fmla="*/ 11 h 12"/>
                    <a:gd name="T76" fmla="*/ 8 w 19"/>
                    <a:gd name="T77" fmla="*/ 11 h 12"/>
                    <a:gd name="T78" fmla="*/ 8 w 19"/>
                    <a:gd name="T79" fmla="*/ 11 h 12"/>
                    <a:gd name="T80" fmla="*/ 9 w 19"/>
                    <a:gd name="T81" fmla="*/ 12 h 12"/>
                    <a:gd name="T82" fmla="*/ 9 w 19"/>
                    <a:gd name="T83" fmla="*/ 12 h 1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9"/>
                    <a:gd name="T127" fmla="*/ 0 h 12"/>
                    <a:gd name="T128" fmla="*/ 19 w 19"/>
                    <a:gd name="T129" fmla="*/ 12 h 1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9" h="12">
                      <a:moveTo>
                        <a:pt x="9" y="12"/>
                      </a:moveTo>
                      <a:lnTo>
                        <a:pt x="10" y="11"/>
                      </a:lnTo>
                      <a:lnTo>
                        <a:pt x="11" y="11"/>
                      </a:lnTo>
                      <a:lnTo>
                        <a:pt x="12" y="11"/>
                      </a:lnTo>
                      <a:lnTo>
                        <a:pt x="13" y="11"/>
                      </a:lnTo>
                      <a:lnTo>
                        <a:pt x="15" y="10"/>
                      </a:lnTo>
                      <a:lnTo>
                        <a:pt x="16" y="9"/>
                      </a:lnTo>
                      <a:lnTo>
                        <a:pt x="17" y="9"/>
                      </a:lnTo>
                      <a:lnTo>
                        <a:pt x="18" y="8"/>
                      </a:lnTo>
                      <a:lnTo>
                        <a:pt x="19" y="7"/>
                      </a:lnTo>
                      <a:lnTo>
                        <a:pt x="19" y="5"/>
                      </a:lnTo>
                      <a:lnTo>
                        <a:pt x="19" y="4"/>
                      </a:lnTo>
                      <a:lnTo>
                        <a:pt x="18" y="3"/>
                      </a:lnTo>
                      <a:lnTo>
                        <a:pt x="17" y="2"/>
                      </a:lnTo>
                      <a:lnTo>
                        <a:pt x="16" y="1"/>
                      </a:lnTo>
                      <a:lnTo>
                        <a:pt x="15" y="1"/>
                      </a:lnTo>
                      <a:lnTo>
                        <a:pt x="13" y="0"/>
                      </a:lnTo>
                      <a:lnTo>
                        <a:pt x="12" y="0"/>
                      </a:lnTo>
                      <a:lnTo>
                        <a:pt x="11" y="0"/>
                      </a:lnTo>
                      <a:lnTo>
                        <a:pt x="10" y="0"/>
                      </a:lnTo>
                      <a:lnTo>
                        <a:pt x="9" y="0"/>
                      </a:lnTo>
                      <a:lnTo>
                        <a:pt x="8" y="0"/>
                      </a:lnTo>
                      <a:lnTo>
                        <a:pt x="6" y="0"/>
                      </a:lnTo>
                      <a:lnTo>
                        <a:pt x="5" y="0"/>
                      </a:lnTo>
                      <a:lnTo>
                        <a:pt x="4" y="1"/>
                      </a:lnTo>
                      <a:lnTo>
                        <a:pt x="2" y="1"/>
                      </a:lnTo>
                      <a:lnTo>
                        <a:pt x="1" y="2"/>
                      </a:lnTo>
                      <a:lnTo>
                        <a:pt x="0" y="3"/>
                      </a:lnTo>
                      <a:lnTo>
                        <a:pt x="0" y="4"/>
                      </a:lnTo>
                      <a:lnTo>
                        <a:pt x="0" y="5"/>
                      </a:lnTo>
                      <a:lnTo>
                        <a:pt x="0" y="7"/>
                      </a:lnTo>
                      <a:lnTo>
                        <a:pt x="0" y="8"/>
                      </a:lnTo>
                      <a:lnTo>
                        <a:pt x="1" y="9"/>
                      </a:lnTo>
                      <a:lnTo>
                        <a:pt x="2" y="9"/>
                      </a:lnTo>
                      <a:lnTo>
                        <a:pt x="4" y="10"/>
                      </a:lnTo>
                      <a:lnTo>
                        <a:pt x="5" y="11"/>
                      </a:lnTo>
                      <a:lnTo>
                        <a:pt x="6" y="11"/>
                      </a:lnTo>
                      <a:lnTo>
                        <a:pt x="8" y="11"/>
                      </a:lnTo>
                      <a:lnTo>
                        <a:pt x="9" y="12"/>
                      </a:lnTo>
                      <a:close/>
                    </a:path>
                  </a:pathLst>
                </a:custGeom>
                <a:solidFill>
                  <a:srgbClr val="CC80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156" name="Freeform 600"/>
                <p:cNvSpPr>
                  <a:spLocks/>
                </p:cNvSpPr>
                <p:nvPr/>
              </p:nvSpPr>
              <p:spPr bwMode="auto">
                <a:xfrm>
                  <a:off x="1794" y="2206"/>
                  <a:ext cx="22" cy="10"/>
                </a:xfrm>
                <a:custGeom>
                  <a:avLst/>
                  <a:gdLst>
                    <a:gd name="T0" fmla="*/ 11 w 22"/>
                    <a:gd name="T1" fmla="*/ 10 h 10"/>
                    <a:gd name="T2" fmla="*/ 12 w 22"/>
                    <a:gd name="T3" fmla="*/ 10 h 10"/>
                    <a:gd name="T4" fmla="*/ 13 w 22"/>
                    <a:gd name="T5" fmla="*/ 10 h 10"/>
                    <a:gd name="T6" fmla="*/ 14 w 22"/>
                    <a:gd name="T7" fmla="*/ 10 h 10"/>
                    <a:gd name="T8" fmla="*/ 15 w 22"/>
                    <a:gd name="T9" fmla="*/ 10 h 10"/>
                    <a:gd name="T10" fmla="*/ 16 w 22"/>
                    <a:gd name="T11" fmla="*/ 9 h 10"/>
                    <a:gd name="T12" fmla="*/ 17 w 22"/>
                    <a:gd name="T13" fmla="*/ 9 h 10"/>
                    <a:gd name="T14" fmla="*/ 17 w 22"/>
                    <a:gd name="T15" fmla="*/ 9 h 10"/>
                    <a:gd name="T16" fmla="*/ 18 w 22"/>
                    <a:gd name="T17" fmla="*/ 9 h 10"/>
                    <a:gd name="T18" fmla="*/ 20 w 22"/>
                    <a:gd name="T19" fmla="*/ 8 h 10"/>
                    <a:gd name="T20" fmla="*/ 21 w 22"/>
                    <a:gd name="T21" fmla="*/ 7 h 10"/>
                    <a:gd name="T22" fmla="*/ 21 w 22"/>
                    <a:gd name="T23" fmla="*/ 6 h 10"/>
                    <a:gd name="T24" fmla="*/ 22 w 22"/>
                    <a:gd name="T25" fmla="*/ 5 h 10"/>
                    <a:gd name="T26" fmla="*/ 21 w 22"/>
                    <a:gd name="T27" fmla="*/ 3 h 10"/>
                    <a:gd name="T28" fmla="*/ 21 w 22"/>
                    <a:gd name="T29" fmla="*/ 3 h 10"/>
                    <a:gd name="T30" fmla="*/ 20 w 22"/>
                    <a:gd name="T31" fmla="*/ 2 h 10"/>
                    <a:gd name="T32" fmla="*/ 18 w 22"/>
                    <a:gd name="T33" fmla="*/ 1 h 10"/>
                    <a:gd name="T34" fmla="*/ 17 w 22"/>
                    <a:gd name="T35" fmla="*/ 1 h 10"/>
                    <a:gd name="T36" fmla="*/ 17 w 22"/>
                    <a:gd name="T37" fmla="*/ 1 h 10"/>
                    <a:gd name="T38" fmla="*/ 16 w 22"/>
                    <a:gd name="T39" fmla="*/ 0 h 10"/>
                    <a:gd name="T40" fmla="*/ 15 w 22"/>
                    <a:gd name="T41" fmla="*/ 0 h 10"/>
                    <a:gd name="T42" fmla="*/ 14 w 22"/>
                    <a:gd name="T43" fmla="*/ 0 h 10"/>
                    <a:gd name="T44" fmla="*/ 13 w 22"/>
                    <a:gd name="T45" fmla="*/ 0 h 10"/>
                    <a:gd name="T46" fmla="*/ 12 w 22"/>
                    <a:gd name="T47" fmla="*/ 0 h 10"/>
                    <a:gd name="T48" fmla="*/ 11 w 22"/>
                    <a:gd name="T49" fmla="*/ 0 h 10"/>
                    <a:gd name="T50" fmla="*/ 9 w 22"/>
                    <a:gd name="T51" fmla="*/ 0 h 10"/>
                    <a:gd name="T52" fmla="*/ 8 w 22"/>
                    <a:gd name="T53" fmla="*/ 0 h 10"/>
                    <a:gd name="T54" fmla="*/ 7 w 22"/>
                    <a:gd name="T55" fmla="*/ 0 h 10"/>
                    <a:gd name="T56" fmla="*/ 6 w 22"/>
                    <a:gd name="T57" fmla="*/ 0 h 10"/>
                    <a:gd name="T58" fmla="*/ 4 w 22"/>
                    <a:gd name="T59" fmla="*/ 1 h 10"/>
                    <a:gd name="T60" fmla="*/ 2 w 22"/>
                    <a:gd name="T61" fmla="*/ 1 h 10"/>
                    <a:gd name="T62" fmla="*/ 1 w 22"/>
                    <a:gd name="T63" fmla="*/ 2 h 10"/>
                    <a:gd name="T64" fmla="*/ 0 w 22"/>
                    <a:gd name="T65" fmla="*/ 3 h 10"/>
                    <a:gd name="T66" fmla="*/ 0 w 22"/>
                    <a:gd name="T67" fmla="*/ 3 h 10"/>
                    <a:gd name="T68" fmla="*/ 0 w 22"/>
                    <a:gd name="T69" fmla="*/ 5 h 10"/>
                    <a:gd name="T70" fmla="*/ 0 w 22"/>
                    <a:gd name="T71" fmla="*/ 6 h 10"/>
                    <a:gd name="T72" fmla="*/ 0 w 22"/>
                    <a:gd name="T73" fmla="*/ 7 h 10"/>
                    <a:gd name="T74" fmla="*/ 1 w 22"/>
                    <a:gd name="T75" fmla="*/ 8 h 10"/>
                    <a:gd name="T76" fmla="*/ 2 w 22"/>
                    <a:gd name="T77" fmla="*/ 9 h 10"/>
                    <a:gd name="T78" fmla="*/ 4 w 22"/>
                    <a:gd name="T79" fmla="*/ 9 h 10"/>
                    <a:gd name="T80" fmla="*/ 6 w 22"/>
                    <a:gd name="T81" fmla="*/ 10 h 10"/>
                    <a:gd name="T82" fmla="*/ 7 w 22"/>
                    <a:gd name="T83" fmla="*/ 10 h 10"/>
                    <a:gd name="T84" fmla="*/ 8 w 22"/>
                    <a:gd name="T85" fmla="*/ 10 h 10"/>
                    <a:gd name="T86" fmla="*/ 9 w 22"/>
                    <a:gd name="T87" fmla="*/ 10 h 10"/>
                    <a:gd name="T88" fmla="*/ 11 w 22"/>
                    <a:gd name="T89" fmla="*/ 10 h 10"/>
                    <a:gd name="T90" fmla="*/ 11 w 22"/>
                    <a:gd name="T91" fmla="*/ 10 h 10"/>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2"/>
                    <a:gd name="T139" fmla="*/ 0 h 10"/>
                    <a:gd name="T140" fmla="*/ 22 w 22"/>
                    <a:gd name="T141" fmla="*/ 10 h 10"/>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2" h="10">
                      <a:moveTo>
                        <a:pt x="11" y="10"/>
                      </a:moveTo>
                      <a:lnTo>
                        <a:pt x="12" y="10"/>
                      </a:lnTo>
                      <a:lnTo>
                        <a:pt x="13" y="10"/>
                      </a:lnTo>
                      <a:lnTo>
                        <a:pt x="14" y="10"/>
                      </a:lnTo>
                      <a:lnTo>
                        <a:pt x="15" y="10"/>
                      </a:lnTo>
                      <a:lnTo>
                        <a:pt x="16" y="9"/>
                      </a:lnTo>
                      <a:lnTo>
                        <a:pt x="17" y="9"/>
                      </a:lnTo>
                      <a:lnTo>
                        <a:pt x="18" y="9"/>
                      </a:lnTo>
                      <a:lnTo>
                        <a:pt x="20" y="8"/>
                      </a:lnTo>
                      <a:lnTo>
                        <a:pt x="21" y="7"/>
                      </a:lnTo>
                      <a:lnTo>
                        <a:pt x="21" y="6"/>
                      </a:lnTo>
                      <a:lnTo>
                        <a:pt x="22" y="5"/>
                      </a:lnTo>
                      <a:lnTo>
                        <a:pt x="21" y="3"/>
                      </a:lnTo>
                      <a:lnTo>
                        <a:pt x="20" y="2"/>
                      </a:lnTo>
                      <a:lnTo>
                        <a:pt x="18" y="1"/>
                      </a:lnTo>
                      <a:lnTo>
                        <a:pt x="17" y="1"/>
                      </a:lnTo>
                      <a:lnTo>
                        <a:pt x="16" y="0"/>
                      </a:lnTo>
                      <a:lnTo>
                        <a:pt x="15" y="0"/>
                      </a:lnTo>
                      <a:lnTo>
                        <a:pt x="14" y="0"/>
                      </a:lnTo>
                      <a:lnTo>
                        <a:pt x="13" y="0"/>
                      </a:lnTo>
                      <a:lnTo>
                        <a:pt x="12" y="0"/>
                      </a:lnTo>
                      <a:lnTo>
                        <a:pt x="11" y="0"/>
                      </a:lnTo>
                      <a:lnTo>
                        <a:pt x="9" y="0"/>
                      </a:lnTo>
                      <a:lnTo>
                        <a:pt x="8" y="0"/>
                      </a:lnTo>
                      <a:lnTo>
                        <a:pt x="7" y="0"/>
                      </a:lnTo>
                      <a:lnTo>
                        <a:pt x="6" y="0"/>
                      </a:lnTo>
                      <a:lnTo>
                        <a:pt x="4" y="1"/>
                      </a:lnTo>
                      <a:lnTo>
                        <a:pt x="2" y="1"/>
                      </a:lnTo>
                      <a:lnTo>
                        <a:pt x="1" y="2"/>
                      </a:lnTo>
                      <a:lnTo>
                        <a:pt x="0" y="3"/>
                      </a:lnTo>
                      <a:lnTo>
                        <a:pt x="0" y="5"/>
                      </a:lnTo>
                      <a:lnTo>
                        <a:pt x="0" y="6"/>
                      </a:lnTo>
                      <a:lnTo>
                        <a:pt x="0" y="7"/>
                      </a:lnTo>
                      <a:lnTo>
                        <a:pt x="1" y="8"/>
                      </a:lnTo>
                      <a:lnTo>
                        <a:pt x="2" y="9"/>
                      </a:lnTo>
                      <a:lnTo>
                        <a:pt x="4" y="9"/>
                      </a:lnTo>
                      <a:lnTo>
                        <a:pt x="6" y="10"/>
                      </a:lnTo>
                      <a:lnTo>
                        <a:pt x="7" y="10"/>
                      </a:lnTo>
                      <a:lnTo>
                        <a:pt x="8" y="10"/>
                      </a:lnTo>
                      <a:lnTo>
                        <a:pt x="9" y="10"/>
                      </a:lnTo>
                      <a:lnTo>
                        <a:pt x="11" y="10"/>
                      </a:lnTo>
                      <a:close/>
                    </a:path>
                  </a:pathLst>
                </a:custGeom>
                <a:solidFill>
                  <a:srgbClr val="FFA6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157" name="Freeform 601"/>
                <p:cNvSpPr>
                  <a:spLocks/>
                </p:cNvSpPr>
                <p:nvPr/>
              </p:nvSpPr>
              <p:spPr bwMode="auto">
                <a:xfrm>
                  <a:off x="1648" y="2059"/>
                  <a:ext cx="255" cy="468"/>
                </a:xfrm>
                <a:custGeom>
                  <a:avLst/>
                  <a:gdLst>
                    <a:gd name="T0" fmla="*/ 229 w 255"/>
                    <a:gd name="T1" fmla="*/ 4 h 468"/>
                    <a:gd name="T2" fmla="*/ 226 w 255"/>
                    <a:gd name="T3" fmla="*/ 5 h 468"/>
                    <a:gd name="T4" fmla="*/ 222 w 255"/>
                    <a:gd name="T5" fmla="*/ 6 h 468"/>
                    <a:gd name="T6" fmla="*/ 218 w 255"/>
                    <a:gd name="T7" fmla="*/ 7 h 468"/>
                    <a:gd name="T8" fmla="*/ 213 w 255"/>
                    <a:gd name="T9" fmla="*/ 9 h 468"/>
                    <a:gd name="T10" fmla="*/ 209 w 255"/>
                    <a:gd name="T11" fmla="*/ 11 h 468"/>
                    <a:gd name="T12" fmla="*/ 204 w 255"/>
                    <a:gd name="T13" fmla="*/ 13 h 468"/>
                    <a:gd name="T14" fmla="*/ 200 w 255"/>
                    <a:gd name="T15" fmla="*/ 16 h 468"/>
                    <a:gd name="T16" fmla="*/ 196 w 255"/>
                    <a:gd name="T17" fmla="*/ 19 h 468"/>
                    <a:gd name="T18" fmla="*/ 192 w 255"/>
                    <a:gd name="T19" fmla="*/ 23 h 468"/>
                    <a:gd name="T20" fmla="*/ 188 w 255"/>
                    <a:gd name="T21" fmla="*/ 27 h 468"/>
                    <a:gd name="T22" fmla="*/ 186 w 255"/>
                    <a:gd name="T23" fmla="*/ 32 h 468"/>
                    <a:gd name="T24" fmla="*/ 184 w 255"/>
                    <a:gd name="T25" fmla="*/ 38 h 468"/>
                    <a:gd name="T26" fmla="*/ 184 w 255"/>
                    <a:gd name="T27" fmla="*/ 41 h 468"/>
                    <a:gd name="T28" fmla="*/ 185 w 255"/>
                    <a:gd name="T29" fmla="*/ 45 h 468"/>
                    <a:gd name="T30" fmla="*/ 185 w 255"/>
                    <a:gd name="T31" fmla="*/ 50 h 468"/>
                    <a:gd name="T32" fmla="*/ 185 w 255"/>
                    <a:gd name="T33" fmla="*/ 53 h 468"/>
                    <a:gd name="T34" fmla="*/ 186 w 255"/>
                    <a:gd name="T35" fmla="*/ 56 h 468"/>
                    <a:gd name="T36" fmla="*/ 187 w 255"/>
                    <a:gd name="T37" fmla="*/ 60 h 468"/>
                    <a:gd name="T38" fmla="*/ 188 w 255"/>
                    <a:gd name="T39" fmla="*/ 64 h 468"/>
                    <a:gd name="T40" fmla="*/ 190 w 255"/>
                    <a:gd name="T41" fmla="*/ 70 h 468"/>
                    <a:gd name="T42" fmla="*/ 191 w 255"/>
                    <a:gd name="T43" fmla="*/ 75 h 468"/>
                    <a:gd name="T44" fmla="*/ 192 w 255"/>
                    <a:gd name="T45" fmla="*/ 78 h 468"/>
                    <a:gd name="T46" fmla="*/ 193 w 255"/>
                    <a:gd name="T47" fmla="*/ 81 h 468"/>
                    <a:gd name="T48" fmla="*/ 72 w 255"/>
                    <a:gd name="T49" fmla="*/ 158 h 468"/>
                    <a:gd name="T50" fmla="*/ 70 w 255"/>
                    <a:gd name="T51" fmla="*/ 159 h 468"/>
                    <a:gd name="T52" fmla="*/ 66 w 255"/>
                    <a:gd name="T53" fmla="*/ 161 h 468"/>
                    <a:gd name="T54" fmla="*/ 62 w 255"/>
                    <a:gd name="T55" fmla="*/ 164 h 468"/>
                    <a:gd name="T56" fmla="*/ 60 w 255"/>
                    <a:gd name="T57" fmla="*/ 166 h 468"/>
                    <a:gd name="T58" fmla="*/ 57 w 255"/>
                    <a:gd name="T59" fmla="*/ 169 h 468"/>
                    <a:gd name="T60" fmla="*/ 53 w 255"/>
                    <a:gd name="T61" fmla="*/ 172 h 468"/>
                    <a:gd name="T62" fmla="*/ 50 w 255"/>
                    <a:gd name="T63" fmla="*/ 175 h 468"/>
                    <a:gd name="T64" fmla="*/ 47 w 255"/>
                    <a:gd name="T65" fmla="*/ 179 h 468"/>
                    <a:gd name="T66" fmla="*/ 43 w 255"/>
                    <a:gd name="T67" fmla="*/ 182 h 468"/>
                    <a:gd name="T68" fmla="*/ 40 w 255"/>
                    <a:gd name="T69" fmla="*/ 186 h 468"/>
                    <a:gd name="T70" fmla="*/ 37 w 255"/>
                    <a:gd name="T71" fmla="*/ 190 h 468"/>
                    <a:gd name="T72" fmla="*/ 34 w 255"/>
                    <a:gd name="T73" fmla="*/ 195 h 468"/>
                    <a:gd name="T74" fmla="*/ 31 w 255"/>
                    <a:gd name="T75" fmla="*/ 201 h 468"/>
                    <a:gd name="T76" fmla="*/ 28 w 255"/>
                    <a:gd name="T77" fmla="*/ 206 h 468"/>
                    <a:gd name="T78" fmla="*/ 27 w 255"/>
                    <a:gd name="T79" fmla="*/ 211 h 468"/>
                    <a:gd name="T80" fmla="*/ 25 w 255"/>
                    <a:gd name="T81" fmla="*/ 217 h 468"/>
                    <a:gd name="T82" fmla="*/ 24 w 255"/>
                    <a:gd name="T83" fmla="*/ 223 h 468"/>
                    <a:gd name="T84" fmla="*/ 24 w 255"/>
                    <a:gd name="T85" fmla="*/ 230 h 468"/>
                    <a:gd name="T86" fmla="*/ 24 w 255"/>
                    <a:gd name="T87" fmla="*/ 236 h 468"/>
                    <a:gd name="T88" fmla="*/ 24 w 255"/>
                    <a:gd name="T89" fmla="*/ 242 h 468"/>
                    <a:gd name="T90" fmla="*/ 25 w 255"/>
                    <a:gd name="T91" fmla="*/ 247 h 468"/>
                    <a:gd name="T92" fmla="*/ 26 w 255"/>
                    <a:gd name="T93" fmla="*/ 252 h 468"/>
                    <a:gd name="T94" fmla="*/ 27 w 255"/>
                    <a:gd name="T95" fmla="*/ 256 h 468"/>
                    <a:gd name="T96" fmla="*/ 28 w 255"/>
                    <a:gd name="T97" fmla="*/ 259 h 468"/>
                    <a:gd name="T98" fmla="*/ 29 w 255"/>
                    <a:gd name="T99" fmla="*/ 263 h 468"/>
                    <a:gd name="T100" fmla="*/ 31 w 255"/>
                    <a:gd name="T101" fmla="*/ 267 h 468"/>
                    <a:gd name="T102" fmla="*/ 34 w 255"/>
                    <a:gd name="T103" fmla="*/ 272 h 468"/>
                    <a:gd name="T104" fmla="*/ 39 w 255"/>
                    <a:gd name="T105" fmla="*/ 275 h 468"/>
                    <a:gd name="T106" fmla="*/ 42 w 255"/>
                    <a:gd name="T107" fmla="*/ 276 h 468"/>
                    <a:gd name="T108" fmla="*/ 39 w 255"/>
                    <a:gd name="T109" fmla="*/ 294 h 468"/>
                    <a:gd name="T110" fmla="*/ 188 w 255"/>
                    <a:gd name="T111" fmla="*/ 414 h 468"/>
                    <a:gd name="T112" fmla="*/ 0 w 255"/>
                    <a:gd name="T113" fmla="*/ 1 h 468"/>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255"/>
                    <a:gd name="T172" fmla="*/ 0 h 468"/>
                    <a:gd name="T173" fmla="*/ 255 w 255"/>
                    <a:gd name="T174" fmla="*/ 468 h 468"/>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255" h="468">
                      <a:moveTo>
                        <a:pt x="255" y="0"/>
                      </a:moveTo>
                      <a:lnTo>
                        <a:pt x="230" y="4"/>
                      </a:lnTo>
                      <a:lnTo>
                        <a:pt x="229" y="4"/>
                      </a:lnTo>
                      <a:lnTo>
                        <a:pt x="228" y="4"/>
                      </a:lnTo>
                      <a:lnTo>
                        <a:pt x="227" y="5"/>
                      </a:lnTo>
                      <a:lnTo>
                        <a:pt x="226" y="5"/>
                      </a:lnTo>
                      <a:lnTo>
                        <a:pt x="224" y="5"/>
                      </a:lnTo>
                      <a:lnTo>
                        <a:pt x="223" y="6"/>
                      </a:lnTo>
                      <a:lnTo>
                        <a:pt x="222" y="6"/>
                      </a:lnTo>
                      <a:lnTo>
                        <a:pt x="221" y="7"/>
                      </a:lnTo>
                      <a:lnTo>
                        <a:pt x="219" y="7"/>
                      </a:lnTo>
                      <a:lnTo>
                        <a:pt x="218" y="7"/>
                      </a:lnTo>
                      <a:lnTo>
                        <a:pt x="216" y="8"/>
                      </a:lnTo>
                      <a:lnTo>
                        <a:pt x="215" y="8"/>
                      </a:lnTo>
                      <a:lnTo>
                        <a:pt x="213" y="9"/>
                      </a:lnTo>
                      <a:lnTo>
                        <a:pt x="212" y="9"/>
                      </a:lnTo>
                      <a:lnTo>
                        <a:pt x="210" y="10"/>
                      </a:lnTo>
                      <a:lnTo>
                        <a:pt x="209" y="11"/>
                      </a:lnTo>
                      <a:lnTo>
                        <a:pt x="207" y="12"/>
                      </a:lnTo>
                      <a:lnTo>
                        <a:pt x="206" y="12"/>
                      </a:lnTo>
                      <a:lnTo>
                        <a:pt x="204" y="13"/>
                      </a:lnTo>
                      <a:lnTo>
                        <a:pt x="203" y="14"/>
                      </a:lnTo>
                      <a:lnTo>
                        <a:pt x="201" y="14"/>
                      </a:lnTo>
                      <a:lnTo>
                        <a:pt x="200" y="16"/>
                      </a:lnTo>
                      <a:lnTo>
                        <a:pt x="198" y="16"/>
                      </a:lnTo>
                      <a:lnTo>
                        <a:pt x="197" y="18"/>
                      </a:lnTo>
                      <a:lnTo>
                        <a:pt x="196" y="19"/>
                      </a:lnTo>
                      <a:lnTo>
                        <a:pt x="194" y="20"/>
                      </a:lnTo>
                      <a:lnTo>
                        <a:pt x="193" y="21"/>
                      </a:lnTo>
                      <a:lnTo>
                        <a:pt x="192" y="23"/>
                      </a:lnTo>
                      <a:lnTo>
                        <a:pt x="191" y="24"/>
                      </a:lnTo>
                      <a:lnTo>
                        <a:pt x="189" y="26"/>
                      </a:lnTo>
                      <a:lnTo>
                        <a:pt x="188" y="27"/>
                      </a:lnTo>
                      <a:lnTo>
                        <a:pt x="187" y="29"/>
                      </a:lnTo>
                      <a:lnTo>
                        <a:pt x="186" y="31"/>
                      </a:lnTo>
                      <a:lnTo>
                        <a:pt x="186" y="32"/>
                      </a:lnTo>
                      <a:lnTo>
                        <a:pt x="185" y="34"/>
                      </a:lnTo>
                      <a:lnTo>
                        <a:pt x="185" y="36"/>
                      </a:lnTo>
                      <a:lnTo>
                        <a:pt x="184" y="38"/>
                      </a:lnTo>
                      <a:lnTo>
                        <a:pt x="184" y="39"/>
                      </a:lnTo>
                      <a:lnTo>
                        <a:pt x="184" y="40"/>
                      </a:lnTo>
                      <a:lnTo>
                        <a:pt x="184" y="41"/>
                      </a:lnTo>
                      <a:lnTo>
                        <a:pt x="184" y="42"/>
                      </a:lnTo>
                      <a:lnTo>
                        <a:pt x="185" y="44"/>
                      </a:lnTo>
                      <a:lnTo>
                        <a:pt x="185" y="45"/>
                      </a:lnTo>
                      <a:lnTo>
                        <a:pt x="185" y="47"/>
                      </a:lnTo>
                      <a:lnTo>
                        <a:pt x="185" y="49"/>
                      </a:lnTo>
                      <a:lnTo>
                        <a:pt x="185" y="50"/>
                      </a:lnTo>
                      <a:lnTo>
                        <a:pt x="185" y="51"/>
                      </a:lnTo>
                      <a:lnTo>
                        <a:pt x="185" y="52"/>
                      </a:lnTo>
                      <a:lnTo>
                        <a:pt x="185" y="53"/>
                      </a:lnTo>
                      <a:lnTo>
                        <a:pt x="186" y="54"/>
                      </a:lnTo>
                      <a:lnTo>
                        <a:pt x="186" y="56"/>
                      </a:lnTo>
                      <a:lnTo>
                        <a:pt x="186" y="58"/>
                      </a:lnTo>
                      <a:lnTo>
                        <a:pt x="187" y="58"/>
                      </a:lnTo>
                      <a:lnTo>
                        <a:pt x="187" y="60"/>
                      </a:lnTo>
                      <a:lnTo>
                        <a:pt x="187" y="61"/>
                      </a:lnTo>
                      <a:lnTo>
                        <a:pt x="188" y="63"/>
                      </a:lnTo>
                      <a:lnTo>
                        <a:pt x="188" y="64"/>
                      </a:lnTo>
                      <a:lnTo>
                        <a:pt x="189" y="67"/>
                      </a:lnTo>
                      <a:lnTo>
                        <a:pt x="189" y="69"/>
                      </a:lnTo>
                      <a:lnTo>
                        <a:pt x="190" y="70"/>
                      </a:lnTo>
                      <a:lnTo>
                        <a:pt x="190" y="72"/>
                      </a:lnTo>
                      <a:lnTo>
                        <a:pt x="191" y="73"/>
                      </a:lnTo>
                      <a:lnTo>
                        <a:pt x="191" y="75"/>
                      </a:lnTo>
                      <a:lnTo>
                        <a:pt x="192" y="76"/>
                      </a:lnTo>
                      <a:lnTo>
                        <a:pt x="192" y="78"/>
                      </a:lnTo>
                      <a:lnTo>
                        <a:pt x="193" y="80"/>
                      </a:lnTo>
                      <a:lnTo>
                        <a:pt x="193" y="81"/>
                      </a:lnTo>
                      <a:lnTo>
                        <a:pt x="71" y="122"/>
                      </a:lnTo>
                      <a:lnTo>
                        <a:pt x="72" y="158"/>
                      </a:lnTo>
                      <a:lnTo>
                        <a:pt x="71" y="159"/>
                      </a:lnTo>
                      <a:lnTo>
                        <a:pt x="70" y="159"/>
                      </a:lnTo>
                      <a:lnTo>
                        <a:pt x="69" y="160"/>
                      </a:lnTo>
                      <a:lnTo>
                        <a:pt x="68" y="161"/>
                      </a:lnTo>
                      <a:lnTo>
                        <a:pt x="66" y="161"/>
                      </a:lnTo>
                      <a:lnTo>
                        <a:pt x="64" y="163"/>
                      </a:lnTo>
                      <a:lnTo>
                        <a:pt x="64" y="164"/>
                      </a:lnTo>
                      <a:lnTo>
                        <a:pt x="62" y="164"/>
                      </a:lnTo>
                      <a:lnTo>
                        <a:pt x="61" y="165"/>
                      </a:lnTo>
                      <a:lnTo>
                        <a:pt x="61" y="166"/>
                      </a:lnTo>
                      <a:lnTo>
                        <a:pt x="60" y="166"/>
                      </a:lnTo>
                      <a:lnTo>
                        <a:pt x="58" y="167"/>
                      </a:lnTo>
                      <a:lnTo>
                        <a:pt x="57" y="168"/>
                      </a:lnTo>
                      <a:lnTo>
                        <a:pt x="57" y="169"/>
                      </a:lnTo>
                      <a:lnTo>
                        <a:pt x="56" y="170"/>
                      </a:lnTo>
                      <a:lnTo>
                        <a:pt x="54" y="170"/>
                      </a:lnTo>
                      <a:lnTo>
                        <a:pt x="53" y="172"/>
                      </a:lnTo>
                      <a:lnTo>
                        <a:pt x="52" y="173"/>
                      </a:lnTo>
                      <a:lnTo>
                        <a:pt x="51" y="174"/>
                      </a:lnTo>
                      <a:lnTo>
                        <a:pt x="50" y="175"/>
                      </a:lnTo>
                      <a:lnTo>
                        <a:pt x="49" y="176"/>
                      </a:lnTo>
                      <a:lnTo>
                        <a:pt x="48" y="177"/>
                      </a:lnTo>
                      <a:lnTo>
                        <a:pt x="47" y="179"/>
                      </a:lnTo>
                      <a:lnTo>
                        <a:pt x="45" y="179"/>
                      </a:lnTo>
                      <a:lnTo>
                        <a:pt x="44" y="181"/>
                      </a:lnTo>
                      <a:lnTo>
                        <a:pt x="43" y="182"/>
                      </a:lnTo>
                      <a:lnTo>
                        <a:pt x="42" y="184"/>
                      </a:lnTo>
                      <a:lnTo>
                        <a:pt x="41" y="185"/>
                      </a:lnTo>
                      <a:lnTo>
                        <a:pt x="40" y="186"/>
                      </a:lnTo>
                      <a:lnTo>
                        <a:pt x="39" y="188"/>
                      </a:lnTo>
                      <a:lnTo>
                        <a:pt x="38" y="189"/>
                      </a:lnTo>
                      <a:lnTo>
                        <a:pt x="37" y="190"/>
                      </a:lnTo>
                      <a:lnTo>
                        <a:pt x="36" y="192"/>
                      </a:lnTo>
                      <a:lnTo>
                        <a:pt x="35" y="194"/>
                      </a:lnTo>
                      <a:lnTo>
                        <a:pt x="34" y="195"/>
                      </a:lnTo>
                      <a:lnTo>
                        <a:pt x="32" y="197"/>
                      </a:lnTo>
                      <a:lnTo>
                        <a:pt x="32" y="199"/>
                      </a:lnTo>
                      <a:lnTo>
                        <a:pt x="31" y="201"/>
                      </a:lnTo>
                      <a:lnTo>
                        <a:pt x="30" y="202"/>
                      </a:lnTo>
                      <a:lnTo>
                        <a:pt x="30" y="204"/>
                      </a:lnTo>
                      <a:lnTo>
                        <a:pt x="28" y="206"/>
                      </a:lnTo>
                      <a:lnTo>
                        <a:pt x="28" y="208"/>
                      </a:lnTo>
                      <a:lnTo>
                        <a:pt x="27" y="209"/>
                      </a:lnTo>
                      <a:lnTo>
                        <a:pt x="27" y="211"/>
                      </a:lnTo>
                      <a:lnTo>
                        <a:pt x="26" y="213"/>
                      </a:lnTo>
                      <a:lnTo>
                        <a:pt x="26" y="215"/>
                      </a:lnTo>
                      <a:lnTo>
                        <a:pt x="25" y="217"/>
                      </a:lnTo>
                      <a:lnTo>
                        <a:pt x="25" y="219"/>
                      </a:lnTo>
                      <a:lnTo>
                        <a:pt x="24" y="221"/>
                      </a:lnTo>
                      <a:lnTo>
                        <a:pt x="24" y="223"/>
                      </a:lnTo>
                      <a:lnTo>
                        <a:pt x="24" y="225"/>
                      </a:lnTo>
                      <a:lnTo>
                        <a:pt x="24" y="228"/>
                      </a:lnTo>
                      <a:lnTo>
                        <a:pt x="24" y="230"/>
                      </a:lnTo>
                      <a:lnTo>
                        <a:pt x="24" y="232"/>
                      </a:lnTo>
                      <a:lnTo>
                        <a:pt x="24" y="234"/>
                      </a:lnTo>
                      <a:lnTo>
                        <a:pt x="24" y="236"/>
                      </a:lnTo>
                      <a:lnTo>
                        <a:pt x="24" y="238"/>
                      </a:lnTo>
                      <a:lnTo>
                        <a:pt x="24" y="240"/>
                      </a:lnTo>
                      <a:lnTo>
                        <a:pt x="24" y="242"/>
                      </a:lnTo>
                      <a:lnTo>
                        <a:pt x="25" y="244"/>
                      </a:lnTo>
                      <a:lnTo>
                        <a:pt x="25" y="245"/>
                      </a:lnTo>
                      <a:lnTo>
                        <a:pt x="25" y="247"/>
                      </a:lnTo>
                      <a:lnTo>
                        <a:pt x="25" y="249"/>
                      </a:lnTo>
                      <a:lnTo>
                        <a:pt x="26" y="250"/>
                      </a:lnTo>
                      <a:lnTo>
                        <a:pt x="26" y="252"/>
                      </a:lnTo>
                      <a:lnTo>
                        <a:pt x="26" y="253"/>
                      </a:lnTo>
                      <a:lnTo>
                        <a:pt x="27" y="254"/>
                      </a:lnTo>
                      <a:lnTo>
                        <a:pt x="27" y="256"/>
                      </a:lnTo>
                      <a:lnTo>
                        <a:pt x="27" y="257"/>
                      </a:lnTo>
                      <a:lnTo>
                        <a:pt x="28" y="258"/>
                      </a:lnTo>
                      <a:lnTo>
                        <a:pt x="28" y="259"/>
                      </a:lnTo>
                      <a:lnTo>
                        <a:pt x="28" y="261"/>
                      </a:lnTo>
                      <a:lnTo>
                        <a:pt x="29" y="263"/>
                      </a:lnTo>
                      <a:lnTo>
                        <a:pt x="30" y="264"/>
                      </a:lnTo>
                      <a:lnTo>
                        <a:pt x="31" y="266"/>
                      </a:lnTo>
                      <a:lnTo>
                        <a:pt x="31" y="267"/>
                      </a:lnTo>
                      <a:lnTo>
                        <a:pt x="32" y="269"/>
                      </a:lnTo>
                      <a:lnTo>
                        <a:pt x="33" y="270"/>
                      </a:lnTo>
                      <a:lnTo>
                        <a:pt x="34" y="272"/>
                      </a:lnTo>
                      <a:lnTo>
                        <a:pt x="35" y="273"/>
                      </a:lnTo>
                      <a:lnTo>
                        <a:pt x="37" y="274"/>
                      </a:lnTo>
                      <a:lnTo>
                        <a:pt x="39" y="275"/>
                      </a:lnTo>
                      <a:lnTo>
                        <a:pt x="40" y="276"/>
                      </a:lnTo>
                      <a:lnTo>
                        <a:pt x="41" y="276"/>
                      </a:lnTo>
                      <a:lnTo>
                        <a:pt x="42" y="276"/>
                      </a:lnTo>
                      <a:lnTo>
                        <a:pt x="43" y="276"/>
                      </a:lnTo>
                      <a:lnTo>
                        <a:pt x="39" y="294"/>
                      </a:lnTo>
                      <a:lnTo>
                        <a:pt x="69" y="325"/>
                      </a:lnTo>
                      <a:lnTo>
                        <a:pt x="66" y="381"/>
                      </a:lnTo>
                      <a:lnTo>
                        <a:pt x="188" y="414"/>
                      </a:lnTo>
                      <a:lnTo>
                        <a:pt x="188" y="468"/>
                      </a:lnTo>
                      <a:lnTo>
                        <a:pt x="3" y="468"/>
                      </a:lnTo>
                      <a:lnTo>
                        <a:pt x="0" y="1"/>
                      </a:lnTo>
                      <a:lnTo>
                        <a:pt x="255" y="0"/>
                      </a:lnTo>
                      <a:close/>
                    </a:path>
                  </a:pathLst>
                </a:custGeom>
                <a:solidFill>
                  <a:srgbClr val="FFE3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158" name="Freeform 602"/>
                <p:cNvSpPr>
                  <a:spLocks/>
                </p:cNvSpPr>
                <p:nvPr/>
              </p:nvSpPr>
              <p:spPr bwMode="auto">
                <a:xfrm>
                  <a:off x="1886" y="2061"/>
                  <a:ext cx="268" cy="469"/>
                </a:xfrm>
                <a:custGeom>
                  <a:avLst/>
                  <a:gdLst>
                    <a:gd name="T0" fmla="*/ 103 w 268"/>
                    <a:gd name="T1" fmla="*/ 5 h 469"/>
                    <a:gd name="T2" fmla="*/ 107 w 268"/>
                    <a:gd name="T3" fmla="*/ 6 h 469"/>
                    <a:gd name="T4" fmla="*/ 112 w 268"/>
                    <a:gd name="T5" fmla="*/ 7 h 469"/>
                    <a:gd name="T6" fmla="*/ 118 w 268"/>
                    <a:gd name="T7" fmla="*/ 10 h 469"/>
                    <a:gd name="T8" fmla="*/ 125 w 268"/>
                    <a:gd name="T9" fmla="*/ 12 h 469"/>
                    <a:gd name="T10" fmla="*/ 133 w 268"/>
                    <a:gd name="T11" fmla="*/ 15 h 469"/>
                    <a:gd name="T12" fmla="*/ 141 w 268"/>
                    <a:gd name="T13" fmla="*/ 19 h 469"/>
                    <a:gd name="T14" fmla="*/ 150 w 268"/>
                    <a:gd name="T15" fmla="*/ 24 h 469"/>
                    <a:gd name="T16" fmla="*/ 159 w 268"/>
                    <a:gd name="T17" fmla="*/ 29 h 469"/>
                    <a:gd name="T18" fmla="*/ 169 w 268"/>
                    <a:gd name="T19" fmla="*/ 36 h 469"/>
                    <a:gd name="T20" fmla="*/ 178 w 268"/>
                    <a:gd name="T21" fmla="*/ 43 h 469"/>
                    <a:gd name="T22" fmla="*/ 187 w 268"/>
                    <a:gd name="T23" fmla="*/ 50 h 469"/>
                    <a:gd name="T24" fmla="*/ 196 w 268"/>
                    <a:gd name="T25" fmla="*/ 59 h 469"/>
                    <a:gd name="T26" fmla="*/ 205 w 268"/>
                    <a:gd name="T27" fmla="*/ 69 h 469"/>
                    <a:gd name="T28" fmla="*/ 213 w 268"/>
                    <a:gd name="T29" fmla="*/ 80 h 469"/>
                    <a:gd name="T30" fmla="*/ 220 w 268"/>
                    <a:gd name="T31" fmla="*/ 92 h 469"/>
                    <a:gd name="T32" fmla="*/ 226 w 268"/>
                    <a:gd name="T33" fmla="*/ 104 h 469"/>
                    <a:gd name="T34" fmla="*/ 231 w 268"/>
                    <a:gd name="T35" fmla="*/ 118 h 469"/>
                    <a:gd name="T36" fmla="*/ 235 w 268"/>
                    <a:gd name="T37" fmla="*/ 131 h 469"/>
                    <a:gd name="T38" fmla="*/ 239 w 268"/>
                    <a:gd name="T39" fmla="*/ 144 h 469"/>
                    <a:gd name="T40" fmla="*/ 242 w 268"/>
                    <a:gd name="T41" fmla="*/ 157 h 469"/>
                    <a:gd name="T42" fmla="*/ 244 w 268"/>
                    <a:gd name="T43" fmla="*/ 170 h 469"/>
                    <a:gd name="T44" fmla="*/ 246 w 268"/>
                    <a:gd name="T45" fmla="*/ 182 h 469"/>
                    <a:gd name="T46" fmla="*/ 247 w 268"/>
                    <a:gd name="T47" fmla="*/ 194 h 469"/>
                    <a:gd name="T48" fmla="*/ 249 w 268"/>
                    <a:gd name="T49" fmla="*/ 204 h 469"/>
                    <a:gd name="T50" fmla="*/ 249 w 268"/>
                    <a:gd name="T51" fmla="*/ 214 h 469"/>
                    <a:gd name="T52" fmla="*/ 250 w 268"/>
                    <a:gd name="T53" fmla="*/ 222 h 469"/>
                    <a:gd name="T54" fmla="*/ 250 w 268"/>
                    <a:gd name="T55" fmla="*/ 229 h 469"/>
                    <a:gd name="T56" fmla="*/ 250 w 268"/>
                    <a:gd name="T57" fmla="*/ 234 h 469"/>
                    <a:gd name="T58" fmla="*/ 250 w 268"/>
                    <a:gd name="T59" fmla="*/ 239 h 469"/>
                    <a:gd name="T60" fmla="*/ 168 w 268"/>
                    <a:gd name="T61" fmla="*/ 329 h 469"/>
                    <a:gd name="T62" fmla="*/ 164 w 268"/>
                    <a:gd name="T63" fmla="*/ 331 h 469"/>
                    <a:gd name="T64" fmla="*/ 160 w 268"/>
                    <a:gd name="T65" fmla="*/ 333 h 469"/>
                    <a:gd name="T66" fmla="*/ 154 w 268"/>
                    <a:gd name="T67" fmla="*/ 337 h 469"/>
                    <a:gd name="T68" fmla="*/ 147 w 268"/>
                    <a:gd name="T69" fmla="*/ 341 h 469"/>
                    <a:gd name="T70" fmla="*/ 138 w 268"/>
                    <a:gd name="T71" fmla="*/ 347 h 469"/>
                    <a:gd name="T72" fmla="*/ 129 w 268"/>
                    <a:gd name="T73" fmla="*/ 352 h 469"/>
                    <a:gd name="T74" fmla="*/ 120 w 268"/>
                    <a:gd name="T75" fmla="*/ 359 h 469"/>
                    <a:gd name="T76" fmla="*/ 110 w 268"/>
                    <a:gd name="T77" fmla="*/ 366 h 469"/>
                    <a:gd name="T78" fmla="*/ 100 w 268"/>
                    <a:gd name="T79" fmla="*/ 373 h 469"/>
                    <a:gd name="T80" fmla="*/ 91 w 268"/>
                    <a:gd name="T81" fmla="*/ 380 h 469"/>
                    <a:gd name="T82" fmla="*/ 82 w 268"/>
                    <a:gd name="T83" fmla="*/ 389 h 469"/>
                    <a:gd name="T84" fmla="*/ 74 w 268"/>
                    <a:gd name="T85" fmla="*/ 396 h 469"/>
                    <a:gd name="T86" fmla="*/ 67 w 268"/>
                    <a:gd name="T87" fmla="*/ 404 h 469"/>
                    <a:gd name="T88" fmla="*/ 61 w 268"/>
                    <a:gd name="T89" fmla="*/ 412 h 469"/>
                    <a:gd name="T90" fmla="*/ 57 w 268"/>
                    <a:gd name="T91" fmla="*/ 420 h 469"/>
                    <a:gd name="T92" fmla="*/ 54 w 268"/>
                    <a:gd name="T93" fmla="*/ 418 h 469"/>
                    <a:gd name="T94" fmla="*/ 48 w 268"/>
                    <a:gd name="T95" fmla="*/ 414 h 469"/>
                    <a:gd name="T96" fmla="*/ 43 w 268"/>
                    <a:gd name="T97" fmla="*/ 413 h 469"/>
                    <a:gd name="T98" fmla="*/ 39 w 268"/>
                    <a:gd name="T99" fmla="*/ 415 h 469"/>
                    <a:gd name="T100" fmla="*/ 37 w 268"/>
                    <a:gd name="T101" fmla="*/ 419 h 469"/>
                    <a:gd name="T102" fmla="*/ 36 w 268"/>
                    <a:gd name="T103" fmla="*/ 424 h 469"/>
                    <a:gd name="T104" fmla="*/ 35 w 268"/>
                    <a:gd name="T105" fmla="*/ 430 h 469"/>
                    <a:gd name="T106" fmla="*/ 35 w 268"/>
                    <a:gd name="T107" fmla="*/ 435 h 469"/>
                    <a:gd name="T108" fmla="*/ 35 w 268"/>
                    <a:gd name="T109" fmla="*/ 440 h 469"/>
                    <a:gd name="T110" fmla="*/ 0 w 268"/>
                    <a:gd name="T111" fmla="*/ 469 h 469"/>
                    <a:gd name="T112" fmla="*/ 100 w 268"/>
                    <a:gd name="T113" fmla="*/ 4 h 46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268"/>
                    <a:gd name="T172" fmla="*/ 0 h 469"/>
                    <a:gd name="T173" fmla="*/ 268 w 268"/>
                    <a:gd name="T174" fmla="*/ 469 h 469"/>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268" h="469">
                      <a:moveTo>
                        <a:pt x="100" y="4"/>
                      </a:moveTo>
                      <a:lnTo>
                        <a:pt x="101" y="4"/>
                      </a:lnTo>
                      <a:lnTo>
                        <a:pt x="101" y="5"/>
                      </a:lnTo>
                      <a:lnTo>
                        <a:pt x="103" y="5"/>
                      </a:lnTo>
                      <a:lnTo>
                        <a:pt x="104" y="5"/>
                      </a:lnTo>
                      <a:lnTo>
                        <a:pt x="105" y="5"/>
                      </a:lnTo>
                      <a:lnTo>
                        <a:pt x="107" y="6"/>
                      </a:lnTo>
                      <a:lnTo>
                        <a:pt x="108" y="6"/>
                      </a:lnTo>
                      <a:lnTo>
                        <a:pt x="109" y="6"/>
                      </a:lnTo>
                      <a:lnTo>
                        <a:pt x="110" y="7"/>
                      </a:lnTo>
                      <a:lnTo>
                        <a:pt x="112" y="7"/>
                      </a:lnTo>
                      <a:lnTo>
                        <a:pt x="113" y="8"/>
                      </a:lnTo>
                      <a:lnTo>
                        <a:pt x="115" y="8"/>
                      </a:lnTo>
                      <a:lnTo>
                        <a:pt x="116" y="9"/>
                      </a:lnTo>
                      <a:lnTo>
                        <a:pt x="118" y="10"/>
                      </a:lnTo>
                      <a:lnTo>
                        <a:pt x="119" y="10"/>
                      </a:lnTo>
                      <a:lnTo>
                        <a:pt x="121" y="11"/>
                      </a:lnTo>
                      <a:lnTo>
                        <a:pt x="123" y="11"/>
                      </a:lnTo>
                      <a:lnTo>
                        <a:pt x="125" y="12"/>
                      </a:lnTo>
                      <a:lnTo>
                        <a:pt x="127" y="13"/>
                      </a:lnTo>
                      <a:lnTo>
                        <a:pt x="129" y="14"/>
                      </a:lnTo>
                      <a:lnTo>
                        <a:pt x="131" y="14"/>
                      </a:lnTo>
                      <a:lnTo>
                        <a:pt x="133" y="15"/>
                      </a:lnTo>
                      <a:lnTo>
                        <a:pt x="135" y="16"/>
                      </a:lnTo>
                      <a:lnTo>
                        <a:pt x="137" y="17"/>
                      </a:lnTo>
                      <a:lnTo>
                        <a:pt x="139" y="18"/>
                      </a:lnTo>
                      <a:lnTo>
                        <a:pt x="141" y="19"/>
                      </a:lnTo>
                      <a:lnTo>
                        <a:pt x="144" y="20"/>
                      </a:lnTo>
                      <a:lnTo>
                        <a:pt x="146" y="21"/>
                      </a:lnTo>
                      <a:lnTo>
                        <a:pt x="148" y="23"/>
                      </a:lnTo>
                      <a:lnTo>
                        <a:pt x="150" y="24"/>
                      </a:lnTo>
                      <a:lnTo>
                        <a:pt x="152" y="25"/>
                      </a:lnTo>
                      <a:lnTo>
                        <a:pt x="155" y="26"/>
                      </a:lnTo>
                      <a:lnTo>
                        <a:pt x="157" y="28"/>
                      </a:lnTo>
                      <a:lnTo>
                        <a:pt x="159" y="29"/>
                      </a:lnTo>
                      <a:lnTo>
                        <a:pt x="161" y="30"/>
                      </a:lnTo>
                      <a:lnTo>
                        <a:pt x="164" y="32"/>
                      </a:lnTo>
                      <a:lnTo>
                        <a:pt x="166" y="34"/>
                      </a:lnTo>
                      <a:lnTo>
                        <a:pt x="169" y="36"/>
                      </a:lnTo>
                      <a:lnTo>
                        <a:pt x="171" y="37"/>
                      </a:lnTo>
                      <a:lnTo>
                        <a:pt x="174" y="39"/>
                      </a:lnTo>
                      <a:lnTo>
                        <a:pt x="176" y="40"/>
                      </a:lnTo>
                      <a:lnTo>
                        <a:pt x="178" y="43"/>
                      </a:lnTo>
                      <a:lnTo>
                        <a:pt x="181" y="44"/>
                      </a:lnTo>
                      <a:lnTo>
                        <a:pt x="183" y="46"/>
                      </a:lnTo>
                      <a:lnTo>
                        <a:pt x="185" y="48"/>
                      </a:lnTo>
                      <a:lnTo>
                        <a:pt x="187" y="50"/>
                      </a:lnTo>
                      <a:lnTo>
                        <a:pt x="190" y="52"/>
                      </a:lnTo>
                      <a:lnTo>
                        <a:pt x="192" y="55"/>
                      </a:lnTo>
                      <a:lnTo>
                        <a:pt x="194" y="57"/>
                      </a:lnTo>
                      <a:lnTo>
                        <a:pt x="196" y="59"/>
                      </a:lnTo>
                      <a:lnTo>
                        <a:pt x="198" y="62"/>
                      </a:lnTo>
                      <a:lnTo>
                        <a:pt x="201" y="64"/>
                      </a:lnTo>
                      <a:lnTo>
                        <a:pt x="203" y="67"/>
                      </a:lnTo>
                      <a:lnTo>
                        <a:pt x="205" y="69"/>
                      </a:lnTo>
                      <a:lnTo>
                        <a:pt x="207" y="72"/>
                      </a:lnTo>
                      <a:lnTo>
                        <a:pt x="209" y="74"/>
                      </a:lnTo>
                      <a:lnTo>
                        <a:pt x="211" y="77"/>
                      </a:lnTo>
                      <a:lnTo>
                        <a:pt x="213" y="80"/>
                      </a:lnTo>
                      <a:lnTo>
                        <a:pt x="215" y="83"/>
                      </a:lnTo>
                      <a:lnTo>
                        <a:pt x="216" y="86"/>
                      </a:lnTo>
                      <a:lnTo>
                        <a:pt x="218" y="89"/>
                      </a:lnTo>
                      <a:lnTo>
                        <a:pt x="220" y="92"/>
                      </a:lnTo>
                      <a:lnTo>
                        <a:pt x="221" y="95"/>
                      </a:lnTo>
                      <a:lnTo>
                        <a:pt x="223" y="98"/>
                      </a:lnTo>
                      <a:lnTo>
                        <a:pt x="224" y="101"/>
                      </a:lnTo>
                      <a:lnTo>
                        <a:pt x="226" y="104"/>
                      </a:lnTo>
                      <a:lnTo>
                        <a:pt x="227" y="107"/>
                      </a:lnTo>
                      <a:lnTo>
                        <a:pt x="228" y="111"/>
                      </a:lnTo>
                      <a:lnTo>
                        <a:pt x="230" y="114"/>
                      </a:lnTo>
                      <a:lnTo>
                        <a:pt x="231" y="118"/>
                      </a:lnTo>
                      <a:lnTo>
                        <a:pt x="232" y="120"/>
                      </a:lnTo>
                      <a:lnTo>
                        <a:pt x="233" y="124"/>
                      </a:lnTo>
                      <a:lnTo>
                        <a:pt x="234" y="127"/>
                      </a:lnTo>
                      <a:lnTo>
                        <a:pt x="235" y="131"/>
                      </a:lnTo>
                      <a:lnTo>
                        <a:pt x="236" y="134"/>
                      </a:lnTo>
                      <a:lnTo>
                        <a:pt x="237" y="137"/>
                      </a:lnTo>
                      <a:lnTo>
                        <a:pt x="238" y="140"/>
                      </a:lnTo>
                      <a:lnTo>
                        <a:pt x="239" y="144"/>
                      </a:lnTo>
                      <a:lnTo>
                        <a:pt x="239" y="147"/>
                      </a:lnTo>
                      <a:lnTo>
                        <a:pt x="241" y="150"/>
                      </a:lnTo>
                      <a:lnTo>
                        <a:pt x="241" y="153"/>
                      </a:lnTo>
                      <a:lnTo>
                        <a:pt x="242" y="157"/>
                      </a:lnTo>
                      <a:lnTo>
                        <a:pt x="242" y="160"/>
                      </a:lnTo>
                      <a:lnTo>
                        <a:pt x="243" y="163"/>
                      </a:lnTo>
                      <a:lnTo>
                        <a:pt x="243" y="166"/>
                      </a:lnTo>
                      <a:lnTo>
                        <a:pt x="244" y="170"/>
                      </a:lnTo>
                      <a:lnTo>
                        <a:pt x="245" y="173"/>
                      </a:lnTo>
                      <a:lnTo>
                        <a:pt x="245" y="176"/>
                      </a:lnTo>
                      <a:lnTo>
                        <a:pt x="246" y="179"/>
                      </a:lnTo>
                      <a:lnTo>
                        <a:pt x="246" y="182"/>
                      </a:lnTo>
                      <a:lnTo>
                        <a:pt x="246" y="185"/>
                      </a:lnTo>
                      <a:lnTo>
                        <a:pt x="247" y="188"/>
                      </a:lnTo>
                      <a:lnTo>
                        <a:pt x="247" y="191"/>
                      </a:lnTo>
                      <a:lnTo>
                        <a:pt x="247" y="194"/>
                      </a:lnTo>
                      <a:lnTo>
                        <a:pt x="248" y="196"/>
                      </a:lnTo>
                      <a:lnTo>
                        <a:pt x="248" y="199"/>
                      </a:lnTo>
                      <a:lnTo>
                        <a:pt x="248" y="202"/>
                      </a:lnTo>
                      <a:lnTo>
                        <a:pt x="249" y="204"/>
                      </a:lnTo>
                      <a:lnTo>
                        <a:pt x="249" y="207"/>
                      </a:lnTo>
                      <a:lnTo>
                        <a:pt x="249" y="209"/>
                      </a:lnTo>
                      <a:lnTo>
                        <a:pt x="249" y="211"/>
                      </a:lnTo>
                      <a:lnTo>
                        <a:pt x="249" y="214"/>
                      </a:lnTo>
                      <a:lnTo>
                        <a:pt x="249" y="216"/>
                      </a:lnTo>
                      <a:lnTo>
                        <a:pt x="249" y="218"/>
                      </a:lnTo>
                      <a:lnTo>
                        <a:pt x="249" y="220"/>
                      </a:lnTo>
                      <a:lnTo>
                        <a:pt x="250" y="222"/>
                      </a:lnTo>
                      <a:lnTo>
                        <a:pt x="250" y="224"/>
                      </a:lnTo>
                      <a:lnTo>
                        <a:pt x="250" y="226"/>
                      </a:lnTo>
                      <a:lnTo>
                        <a:pt x="250" y="227"/>
                      </a:lnTo>
                      <a:lnTo>
                        <a:pt x="250" y="229"/>
                      </a:lnTo>
                      <a:lnTo>
                        <a:pt x="250" y="230"/>
                      </a:lnTo>
                      <a:lnTo>
                        <a:pt x="250" y="232"/>
                      </a:lnTo>
                      <a:lnTo>
                        <a:pt x="250" y="233"/>
                      </a:lnTo>
                      <a:lnTo>
                        <a:pt x="250" y="234"/>
                      </a:lnTo>
                      <a:lnTo>
                        <a:pt x="250" y="236"/>
                      </a:lnTo>
                      <a:lnTo>
                        <a:pt x="250" y="237"/>
                      </a:lnTo>
                      <a:lnTo>
                        <a:pt x="250" y="238"/>
                      </a:lnTo>
                      <a:lnTo>
                        <a:pt x="250" y="239"/>
                      </a:lnTo>
                      <a:lnTo>
                        <a:pt x="219" y="255"/>
                      </a:lnTo>
                      <a:lnTo>
                        <a:pt x="234" y="356"/>
                      </a:lnTo>
                      <a:lnTo>
                        <a:pt x="168" y="329"/>
                      </a:lnTo>
                      <a:lnTo>
                        <a:pt x="167" y="329"/>
                      </a:lnTo>
                      <a:lnTo>
                        <a:pt x="166" y="330"/>
                      </a:lnTo>
                      <a:lnTo>
                        <a:pt x="164" y="331"/>
                      </a:lnTo>
                      <a:lnTo>
                        <a:pt x="163" y="332"/>
                      </a:lnTo>
                      <a:lnTo>
                        <a:pt x="161" y="332"/>
                      </a:lnTo>
                      <a:lnTo>
                        <a:pt x="160" y="333"/>
                      </a:lnTo>
                      <a:lnTo>
                        <a:pt x="159" y="334"/>
                      </a:lnTo>
                      <a:lnTo>
                        <a:pt x="157" y="335"/>
                      </a:lnTo>
                      <a:lnTo>
                        <a:pt x="156" y="336"/>
                      </a:lnTo>
                      <a:lnTo>
                        <a:pt x="154" y="337"/>
                      </a:lnTo>
                      <a:lnTo>
                        <a:pt x="152" y="338"/>
                      </a:lnTo>
                      <a:lnTo>
                        <a:pt x="151" y="339"/>
                      </a:lnTo>
                      <a:lnTo>
                        <a:pt x="149" y="340"/>
                      </a:lnTo>
                      <a:lnTo>
                        <a:pt x="147" y="341"/>
                      </a:lnTo>
                      <a:lnTo>
                        <a:pt x="145" y="342"/>
                      </a:lnTo>
                      <a:lnTo>
                        <a:pt x="143" y="344"/>
                      </a:lnTo>
                      <a:lnTo>
                        <a:pt x="141" y="345"/>
                      </a:lnTo>
                      <a:lnTo>
                        <a:pt x="138" y="347"/>
                      </a:lnTo>
                      <a:lnTo>
                        <a:pt x="137" y="348"/>
                      </a:lnTo>
                      <a:lnTo>
                        <a:pt x="134" y="349"/>
                      </a:lnTo>
                      <a:lnTo>
                        <a:pt x="132" y="351"/>
                      </a:lnTo>
                      <a:lnTo>
                        <a:pt x="129" y="352"/>
                      </a:lnTo>
                      <a:lnTo>
                        <a:pt x="127" y="354"/>
                      </a:lnTo>
                      <a:lnTo>
                        <a:pt x="125" y="356"/>
                      </a:lnTo>
                      <a:lnTo>
                        <a:pt x="122" y="357"/>
                      </a:lnTo>
                      <a:lnTo>
                        <a:pt x="120" y="359"/>
                      </a:lnTo>
                      <a:lnTo>
                        <a:pt x="118" y="361"/>
                      </a:lnTo>
                      <a:lnTo>
                        <a:pt x="115" y="362"/>
                      </a:lnTo>
                      <a:lnTo>
                        <a:pt x="112" y="364"/>
                      </a:lnTo>
                      <a:lnTo>
                        <a:pt x="110" y="366"/>
                      </a:lnTo>
                      <a:lnTo>
                        <a:pt x="108" y="368"/>
                      </a:lnTo>
                      <a:lnTo>
                        <a:pt x="105" y="369"/>
                      </a:lnTo>
                      <a:lnTo>
                        <a:pt x="103" y="371"/>
                      </a:lnTo>
                      <a:lnTo>
                        <a:pt x="100" y="373"/>
                      </a:lnTo>
                      <a:lnTo>
                        <a:pt x="98" y="375"/>
                      </a:lnTo>
                      <a:lnTo>
                        <a:pt x="95" y="377"/>
                      </a:lnTo>
                      <a:lnTo>
                        <a:pt x="93" y="379"/>
                      </a:lnTo>
                      <a:lnTo>
                        <a:pt x="91" y="380"/>
                      </a:lnTo>
                      <a:lnTo>
                        <a:pt x="89" y="382"/>
                      </a:lnTo>
                      <a:lnTo>
                        <a:pt x="86" y="384"/>
                      </a:lnTo>
                      <a:lnTo>
                        <a:pt x="84" y="387"/>
                      </a:lnTo>
                      <a:lnTo>
                        <a:pt x="82" y="389"/>
                      </a:lnTo>
                      <a:lnTo>
                        <a:pt x="80" y="391"/>
                      </a:lnTo>
                      <a:lnTo>
                        <a:pt x="78" y="393"/>
                      </a:lnTo>
                      <a:lnTo>
                        <a:pt x="75" y="394"/>
                      </a:lnTo>
                      <a:lnTo>
                        <a:pt x="74" y="396"/>
                      </a:lnTo>
                      <a:lnTo>
                        <a:pt x="72" y="398"/>
                      </a:lnTo>
                      <a:lnTo>
                        <a:pt x="70" y="400"/>
                      </a:lnTo>
                      <a:lnTo>
                        <a:pt x="68" y="402"/>
                      </a:lnTo>
                      <a:lnTo>
                        <a:pt x="67" y="404"/>
                      </a:lnTo>
                      <a:lnTo>
                        <a:pt x="65" y="406"/>
                      </a:lnTo>
                      <a:lnTo>
                        <a:pt x="64" y="408"/>
                      </a:lnTo>
                      <a:lnTo>
                        <a:pt x="62" y="410"/>
                      </a:lnTo>
                      <a:lnTo>
                        <a:pt x="61" y="412"/>
                      </a:lnTo>
                      <a:lnTo>
                        <a:pt x="60" y="414"/>
                      </a:lnTo>
                      <a:lnTo>
                        <a:pt x="59" y="416"/>
                      </a:lnTo>
                      <a:lnTo>
                        <a:pt x="58" y="418"/>
                      </a:lnTo>
                      <a:lnTo>
                        <a:pt x="57" y="420"/>
                      </a:lnTo>
                      <a:lnTo>
                        <a:pt x="56" y="422"/>
                      </a:lnTo>
                      <a:lnTo>
                        <a:pt x="56" y="421"/>
                      </a:lnTo>
                      <a:lnTo>
                        <a:pt x="55" y="420"/>
                      </a:lnTo>
                      <a:lnTo>
                        <a:pt x="54" y="418"/>
                      </a:lnTo>
                      <a:lnTo>
                        <a:pt x="52" y="417"/>
                      </a:lnTo>
                      <a:lnTo>
                        <a:pt x="51" y="416"/>
                      </a:lnTo>
                      <a:lnTo>
                        <a:pt x="50" y="415"/>
                      </a:lnTo>
                      <a:lnTo>
                        <a:pt x="48" y="414"/>
                      </a:lnTo>
                      <a:lnTo>
                        <a:pt x="47" y="413"/>
                      </a:lnTo>
                      <a:lnTo>
                        <a:pt x="46" y="413"/>
                      </a:lnTo>
                      <a:lnTo>
                        <a:pt x="45" y="413"/>
                      </a:lnTo>
                      <a:lnTo>
                        <a:pt x="43" y="413"/>
                      </a:lnTo>
                      <a:lnTo>
                        <a:pt x="42" y="413"/>
                      </a:lnTo>
                      <a:lnTo>
                        <a:pt x="41" y="413"/>
                      </a:lnTo>
                      <a:lnTo>
                        <a:pt x="40" y="414"/>
                      </a:lnTo>
                      <a:lnTo>
                        <a:pt x="39" y="415"/>
                      </a:lnTo>
                      <a:lnTo>
                        <a:pt x="39" y="416"/>
                      </a:lnTo>
                      <a:lnTo>
                        <a:pt x="38" y="417"/>
                      </a:lnTo>
                      <a:lnTo>
                        <a:pt x="38" y="418"/>
                      </a:lnTo>
                      <a:lnTo>
                        <a:pt x="37" y="419"/>
                      </a:lnTo>
                      <a:lnTo>
                        <a:pt x="37" y="420"/>
                      </a:lnTo>
                      <a:lnTo>
                        <a:pt x="37" y="422"/>
                      </a:lnTo>
                      <a:lnTo>
                        <a:pt x="36" y="423"/>
                      </a:lnTo>
                      <a:lnTo>
                        <a:pt x="36" y="424"/>
                      </a:lnTo>
                      <a:lnTo>
                        <a:pt x="36" y="426"/>
                      </a:lnTo>
                      <a:lnTo>
                        <a:pt x="36" y="427"/>
                      </a:lnTo>
                      <a:lnTo>
                        <a:pt x="36" y="428"/>
                      </a:lnTo>
                      <a:lnTo>
                        <a:pt x="35" y="430"/>
                      </a:lnTo>
                      <a:lnTo>
                        <a:pt x="35" y="431"/>
                      </a:lnTo>
                      <a:lnTo>
                        <a:pt x="35" y="433"/>
                      </a:lnTo>
                      <a:lnTo>
                        <a:pt x="35" y="434"/>
                      </a:lnTo>
                      <a:lnTo>
                        <a:pt x="35" y="435"/>
                      </a:lnTo>
                      <a:lnTo>
                        <a:pt x="35" y="436"/>
                      </a:lnTo>
                      <a:lnTo>
                        <a:pt x="35" y="437"/>
                      </a:lnTo>
                      <a:lnTo>
                        <a:pt x="35" y="439"/>
                      </a:lnTo>
                      <a:lnTo>
                        <a:pt x="35" y="440"/>
                      </a:lnTo>
                      <a:lnTo>
                        <a:pt x="35" y="442"/>
                      </a:lnTo>
                      <a:lnTo>
                        <a:pt x="35" y="443"/>
                      </a:lnTo>
                      <a:lnTo>
                        <a:pt x="35" y="444"/>
                      </a:lnTo>
                      <a:lnTo>
                        <a:pt x="0" y="469"/>
                      </a:lnTo>
                      <a:lnTo>
                        <a:pt x="268" y="468"/>
                      </a:lnTo>
                      <a:lnTo>
                        <a:pt x="267" y="2"/>
                      </a:lnTo>
                      <a:lnTo>
                        <a:pt x="73" y="0"/>
                      </a:lnTo>
                      <a:lnTo>
                        <a:pt x="100" y="4"/>
                      </a:lnTo>
                      <a:close/>
                    </a:path>
                  </a:pathLst>
                </a:custGeom>
                <a:solidFill>
                  <a:srgbClr val="FFE3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159" name="Freeform 603"/>
                <p:cNvSpPr>
                  <a:spLocks/>
                </p:cNvSpPr>
                <p:nvPr/>
              </p:nvSpPr>
              <p:spPr bwMode="auto">
                <a:xfrm>
                  <a:off x="1998" y="2413"/>
                  <a:ext cx="82" cy="104"/>
                </a:xfrm>
                <a:custGeom>
                  <a:avLst/>
                  <a:gdLst>
                    <a:gd name="T0" fmla="*/ 33 w 82"/>
                    <a:gd name="T1" fmla="*/ 103 h 104"/>
                    <a:gd name="T2" fmla="*/ 39 w 82"/>
                    <a:gd name="T3" fmla="*/ 101 h 104"/>
                    <a:gd name="T4" fmla="*/ 43 w 82"/>
                    <a:gd name="T5" fmla="*/ 100 h 104"/>
                    <a:gd name="T6" fmla="*/ 48 w 82"/>
                    <a:gd name="T7" fmla="*/ 97 h 104"/>
                    <a:gd name="T8" fmla="*/ 54 w 82"/>
                    <a:gd name="T9" fmla="*/ 94 h 104"/>
                    <a:gd name="T10" fmla="*/ 59 w 82"/>
                    <a:gd name="T11" fmla="*/ 91 h 104"/>
                    <a:gd name="T12" fmla="*/ 64 w 82"/>
                    <a:gd name="T13" fmla="*/ 87 h 104"/>
                    <a:gd name="T14" fmla="*/ 70 w 82"/>
                    <a:gd name="T15" fmla="*/ 82 h 104"/>
                    <a:gd name="T16" fmla="*/ 74 w 82"/>
                    <a:gd name="T17" fmla="*/ 76 h 104"/>
                    <a:gd name="T18" fmla="*/ 78 w 82"/>
                    <a:gd name="T19" fmla="*/ 70 h 104"/>
                    <a:gd name="T20" fmla="*/ 80 w 82"/>
                    <a:gd name="T21" fmla="*/ 63 h 104"/>
                    <a:gd name="T22" fmla="*/ 82 w 82"/>
                    <a:gd name="T23" fmla="*/ 55 h 104"/>
                    <a:gd name="T24" fmla="*/ 81 w 82"/>
                    <a:gd name="T25" fmla="*/ 46 h 104"/>
                    <a:gd name="T26" fmla="*/ 79 w 82"/>
                    <a:gd name="T27" fmla="*/ 36 h 104"/>
                    <a:gd name="T28" fmla="*/ 75 w 82"/>
                    <a:gd name="T29" fmla="*/ 26 h 104"/>
                    <a:gd name="T30" fmla="*/ 70 w 82"/>
                    <a:gd name="T31" fmla="*/ 17 h 104"/>
                    <a:gd name="T32" fmla="*/ 64 w 82"/>
                    <a:gd name="T33" fmla="*/ 10 h 104"/>
                    <a:gd name="T34" fmla="*/ 58 w 82"/>
                    <a:gd name="T35" fmla="*/ 5 h 104"/>
                    <a:gd name="T36" fmla="*/ 52 w 82"/>
                    <a:gd name="T37" fmla="*/ 2 h 104"/>
                    <a:gd name="T38" fmla="*/ 45 w 82"/>
                    <a:gd name="T39" fmla="*/ 0 h 104"/>
                    <a:gd name="T40" fmla="*/ 39 w 82"/>
                    <a:gd name="T41" fmla="*/ 1 h 104"/>
                    <a:gd name="T42" fmla="*/ 33 w 82"/>
                    <a:gd name="T43" fmla="*/ 2 h 104"/>
                    <a:gd name="T44" fmla="*/ 27 w 82"/>
                    <a:gd name="T45" fmla="*/ 5 h 104"/>
                    <a:gd name="T46" fmla="*/ 21 w 82"/>
                    <a:gd name="T47" fmla="*/ 9 h 104"/>
                    <a:gd name="T48" fmla="*/ 15 w 82"/>
                    <a:gd name="T49" fmla="*/ 14 h 104"/>
                    <a:gd name="T50" fmla="*/ 10 w 82"/>
                    <a:gd name="T51" fmla="*/ 19 h 104"/>
                    <a:gd name="T52" fmla="*/ 7 w 82"/>
                    <a:gd name="T53" fmla="*/ 25 h 104"/>
                    <a:gd name="T54" fmla="*/ 3 w 82"/>
                    <a:gd name="T55" fmla="*/ 31 h 104"/>
                    <a:gd name="T56" fmla="*/ 1 w 82"/>
                    <a:gd name="T57" fmla="*/ 38 h 104"/>
                    <a:gd name="T58" fmla="*/ 0 w 82"/>
                    <a:gd name="T59" fmla="*/ 45 h 104"/>
                    <a:gd name="T60" fmla="*/ 0 w 82"/>
                    <a:gd name="T61" fmla="*/ 52 h 104"/>
                    <a:gd name="T62" fmla="*/ 0 w 82"/>
                    <a:gd name="T63" fmla="*/ 58 h 104"/>
                    <a:gd name="T64" fmla="*/ 2 w 82"/>
                    <a:gd name="T65" fmla="*/ 63 h 104"/>
                    <a:gd name="T66" fmla="*/ 4 w 82"/>
                    <a:gd name="T67" fmla="*/ 67 h 104"/>
                    <a:gd name="T68" fmla="*/ 7 w 82"/>
                    <a:gd name="T69" fmla="*/ 72 h 104"/>
                    <a:gd name="T70" fmla="*/ 14 w 82"/>
                    <a:gd name="T71" fmla="*/ 77 h 104"/>
                    <a:gd name="T72" fmla="*/ 18 w 82"/>
                    <a:gd name="T73" fmla="*/ 79 h 104"/>
                    <a:gd name="T74" fmla="*/ 24 w 82"/>
                    <a:gd name="T75" fmla="*/ 80 h 104"/>
                    <a:gd name="T76" fmla="*/ 28 w 82"/>
                    <a:gd name="T77" fmla="*/ 80 h 104"/>
                    <a:gd name="T78" fmla="*/ 32 w 82"/>
                    <a:gd name="T79" fmla="*/ 79 h 104"/>
                    <a:gd name="T80" fmla="*/ 36 w 82"/>
                    <a:gd name="T81" fmla="*/ 78 h 104"/>
                    <a:gd name="T82" fmla="*/ 43 w 82"/>
                    <a:gd name="T83" fmla="*/ 75 h 104"/>
                    <a:gd name="T84" fmla="*/ 48 w 82"/>
                    <a:gd name="T85" fmla="*/ 70 h 104"/>
                    <a:gd name="T86" fmla="*/ 52 w 82"/>
                    <a:gd name="T87" fmla="*/ 65 h 104"/>
                    <a:gd name="T88" fmla="*/ 54 w 82"/>
                    <a:gd name="T89" fmla="*/ 59 h 104"/>
                    <a:gd name="T90" fmla="*/ 56 w 82"/>
                    <a:gd name="T91" fmla="*/ 52 h 104"/>
                    <a:gd name="T92" fmla="*/ 57 w 82"/>
                    <a:gd name="T93" fmla="*/ 45 h 104"/>
                    <a:gd name="T94" fmla="*/ 56 w 82"/>
                    <a:gd name="T95" fmla="*/ 39 h 104"/>
                    <a:gd name="T96" fmla="*/ 54 w 82"/>
                    <a:gd name="T97" fmla="*/ 32 h 104"/>
                    <a:gd name="T98" fmla="*/ 50 w 82"/>
                    <a:gd name="T99" fmla="*/ 27 h 104"/>
                    <a:gd name="T100" fmla="*/ 44 w 82"/>
                    <a:gd name="T101" fmla="*/ 22 h 104"/>
                    <a:gd name="T102" fmla="*/ 39 w 82"/>
                    <a:gd name="T103" fmla="*/ 20 h 104"/>
                    <a:gd name="T104" fmla="*/ 33 w 82"/>
                    <a:gd name="T105" fmla="*/ 21 h 104"/>
                    <a:gd name="T106" fmla="*/ 29 w 82"/>
                    <a:gd name="T107" fmla="*/ 24 h 104"/>
                    <a:gd name="T108" fmla="*/ 25 w 82"/>
                    <a:gd name="T109" fmla="*/ 28 h 104"/>
                    <a:gd name="T110" fmla="*/ 23 w 82"/>
                    <a:gd name="T111" fmla="*/ 32 h 104"/>
                    <a:gd name="T112" fmla="*/ 21 w 82"/>
                    <a:gd name="T113" fmla="*/ 37 h 104"/>
                    <a:gd name="T114" fmla="*/ 45 w 82"/>
                    <a:gd name="T115" fmla="*/ 36 h 104"/>
                    <a:gd name="T116" fmla="*/ 53 w 82"/>
                    <a:gd name="T117" fmla="*/ 11 h 104"/>
                    <a:gd name="T118" fmla="*/ 31 w 82"/>
                    <a:gd name="T119" fmla="*/ 104 h 104"/>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82"/>
                    <a:gd name="T181" fmla="*/ 0 h 104"/>
                    <a:gd name="T182" fmla="*/ 82 w 82"/>
                    <a:gd name="T183" fmla="*/ 104 h 104"/>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82" h="104">
                      <a:moveTo>
                        <a:pt x="31" y="104"/>
                      </a:moveTo>
                      <a:lnTo>
                        <a:pt x="31" y="104"/>
                      </a:lnTo>
                      <a:lnTo>
                        <a:pt x="32" y="103"/>
                      </a:lnTo>
                      <a:lnTo>
                        <a:pt x="33" y="103"/>
                      </a:lnTo>
                      <a:lnTo>
                        <a:pt x="34" y="103"/>
                      </a:lnTo>
                      <a:lnTo>
                        <a:pt x="36" y="102"/>
                      </a:lnTo>
                      <a:lnTo>
                        <a:pt x="37" y="102"/>
                      </a:lnTo>
                      <a:lnTo>
                        <a:pt x="39" y="101"/>
                      </a:lnTo>
                      <a:lnTo>
                        <a:pt x="40" y="101"/>
                      </a:lnTo>
                      <a:lnTo>
                        <a:pt x="42" y="100"/>
                      </a:lnTo>
                      <a:lnTo>
                        <a:pt x="43" y="100"/>
                      </a:lnTo>
                      <a:lnTo>
                        <a:pt x="44" y="99"/>
                      </a:lnTo>
                      <a:lnTo>
                        <a:pt x="45" y="99"/>
                      </a:lnTo>
                      <a:lnTo>
                        <a:pt x="47" y="98"/>
                      </a:lnTo>
                      <a:lnTo>
                        <a:pt x="48" y="97"/>
                      </a:lnTo>
                      <a:lnTo>
                        <a:pt x="49" y="96"/>
                      </a:lnTo>
                      <a:lnTo>
                        <a:pt x="51" y="96"/>
                      </a:lnTo>
                      <a:lnTo>
                        <a:pt x="52" y="95"/>
                      </a:lnTo>
                      <a:lnTo>
                        <a:pt x="54" y="94"/>
                      </a:lnTo>
                      <a:lnTo>
                        <a:pt x="55" y="94"/>
                      </a:lnTo>
                      <a:lnTo>
                        <a:pt x="56" y="92"/>
                      </a:lnTo>
                      <a:lnTo>
                        <a:pt x="58" y="92"/>
                      </a:lnTo>
                      <a:lnTo>
                        <a:pt x="59" y="91"/>
                      </a:lnTo>
                      <a:lnTo>
                        <a:pt x="60" y="90"/>
                      </a:lnTo>
                      <a:lnTo>
                        <a:pt x="62" y="89"/>
                      </a:lnTo>
                      <a:lnTo>
                        <a:pt x="63" y="88"/>
                      </a:lnTo>
                      <a:lnTo>
                        <a:pt x="64" y="87"/>
                      </a:lnTo>
                      <a:lnTo>
                        <a:pt x="66" y="85"/>
                      </a:lnTo>
                      <a:lnTo>
                        <a:pt x="67" y="84"/>
                      </a:lnTo>
                      <a:lnTo>
                        <a:pt x="69" y="83"/>
                      </a:lnTo>
                      <a:lnTo>
                        <a:pt x="70" y="82"/>
                      </a:lnTo>
                      <a:lnTo>
                        <a:pt x="71" y="81"/>
                      </a:lnTo>
                      <a:lnTo>
                        <a:pt x="72" y="79"/>
                      </a:lnTo>
                      <a:lnTo>
                        <a:pt x="73" y="78"/>
                      </a:lnTo>
                      <a:lnTo>
                        <a:pt x="74" y="76"/>
                      </a:lnTo>
                      <a:lnTo>
                        <a:pt x="75" y="75"/>
                      </a:lnTo>
                      <a:lnTo>
                        <a:pt x="76" y="73"/>
                      </a:lnTo>
                      <a:lnTo>
                        <a:pt x="77" y="72"/>
                      </a:lnTo>
                      <a:lnTo>
                        <a:pt x="78" y="70"/>
                      </a:lnTo>
                      <a:lnTo>
                        <a:pt x="78" y="68"/>
                      </a:lnTo>
                      <a:lnTo>
                        <a:pt x="79" y="66"/>
                      </a:lnTo>
                      <a:lnTo>
                        <a:pt x="80" y="65"/>
                      </a:lnTo>
                      <a:lnTo>
                        <a:pt x="80" y="63"/>
                      </a:lnTo>
                      <a:lnTo>
                        <a:pt x="81" y="61"/>
                      </a:lnTo>
                      <a:lnTo>
                        <a:pt x="81" y="59"/>
                      </a:lnTo>
                      <a:lnTo>
                        <a:pt x="82" y="57"/>
                      </a:lnTo>
                      <a:lnTo>
                        <a:pt x="82" y="55"/>
                      </a:lnTo>
                      <a:lnTo>
                        <a:pt x="82" y="53"/>
                      </a:lnTo>
                      <a:lnTo>
                        <a:pt x="82" y="50"/>
                      </a:lnTo>
                      <a:lnTo>
                        <a:pt x="82" y="48"/>
                      </a:lnTo>
                      <a:lnTo>
                        <a:pt x="81" y="46"/>
                      </a:lnTo>
                      <a:lnTo>
                        <a:pt x="81" y="44"/>
                      </a:lnTo>
                      <a:lnTo>
                        <a:pt x="81" y="41"/>
                      </a:lnTo>
                      <a:lnTo>
                        <a:pt x="80" y="39"/>
                      </a:lnTo>
                      <a:lnTo>
                        <a:pt x="79" y="36"/>
                      </a:lnTo>
                      <a:lnTo>
                        <a:pt x="78" y="34"/>
                      </a:lnTo>
                      <a:lnTo>
                        <a:pt x="77" y="31"/>
                      </a:lnTo>
                      <a:lnTo>
                        <a:pt x="77" y="29"/>
                      </a:lnTo>
                      <a:lnTo>
                        <a:pt x="75" y="26"/>
                      </a:lnTo>
                      <a:lnTo>
                        <a:pt x="74" y="24"/>
                      </a:lnTo>
                      <a:lnTo>
                        <a:pt x="73" y="21"/>
                      </a:lnTo>
                      <a:lnTo>
                        <a:pt x="71" y="19"/>
                      </a:lnTo>
                      <a:lnTo>
                        <a:pt x="70" y="17"/>
                      </a:lnTo>
                      <a:lnTo>
                        <a:pt x="69" y="15"/>
                      </a:lnTo>
                      <a:lnTo>
                        <a:pt x="67" y="13"/>
                      </a:lnTo>
                      <a:lnTo>
                        <a:pt x="66" y="11"/>
                      </a:lnTo>
                      <a:lnTo>
                        <a:pt x="64" y="10"/>
                      </a:lnTo>
                      <a:lnTo>
                        <a:pt x="63" y="8"/>
                      </a:lnTo>
                      <a:lnTo>
                        <a:pt x="61" y="7"/>
                      </a:lnTo>
                      <a:lnTo>
                        <a:pt x="60" y="6"/>
                      </a:lnTo>
                      <a:lnTo>
                        <a:pt x="58" y="5"/>
                      </a:lnTo>
                      <a:lnTo>
                        <a:pt x="57" y="4"/>
                      </a:lnTo>
                      <a:lnTo>
                        <a:pt x="55" y="3"/>
                      </a:lnTo>
                      <a:lnTo>
                        <a:pt x="54" y="2"/>
                      </a:lnTo>
                      <a:lnTo>
                        <a:pt x="52" y="2"/>
                      </a:lnTo>
                      <a:lnTo>
                        <a:pt x="50" y="1"/>
                      </a:lnTo>
                      <a:lnTo>
                        <a:pt x="49" y="1"/>
                      </a:lnTo>
                      <a:lnTo>
                        <a:pt x="47" y="1"/>
                      </a:lnTo>
                      <a:lnTo>
                        <a:pt x="45" y="0"/>
                      </a:lnTo>
                      <a:lnTo>
                        <a:pt x="44" y="0"/>
                      </a:lnTo>
                      <a:lnTo>
                        <a:pt x="42" y="0"/>
                      </a:lnTo>
                      <a:lnTo>
                        <a:pt x="41" y="1"/>
                      </a:lnTo>
                      <a:lnTo>
                        <a:pt x="39" y="1"/>
                      </a:lnTo>
                      <a:lnTo>
                        <a:pt x="37" y="1"/>
                      </a:lnTo>
                      <a:lnTo>
                        <a:pt x="36" y="1"/>
                      </a:lnTo>
                      <a:lnTo>
                        <a:pt x="34" y="2"/>
                      </a:lnTo>
                      <a:lnTo>
                        <a:pt x="33" y="2"/>
                      </a:lnTo>
                      <a:lnTo>
                        <a:pt x="31" y="3"/>
                      </a:lnTo>
                      <a:lnTo>
                        <a:pt x="29" y="4"/>
                      </a:lnTo>
                      <a:lnTo>
                        <a:pt x="28" y="4"/>
                      </a:lnTo>
                      <a:lnTo>
                        <a:pt x="27" y="5"/>
                      </a:lnTo>
                      <a:lnTo>
                        <a:pt x="25" y="6"/>
                      </a:lnTo>
                      <a:lnTo>
                        <a:pt x="23" y="7"/>
                      </a:lnTo>
                      <a:lnTo>
                        <a:pt x="22" y="8"/>
                      </a:lnTo>
                      <a:lnTo>
                        <a:pt x="21" y="9"/>
                      </a:lnTo>
                      <a:lnTo>
                        <a:pt x="19" y="10"/>
                      </a:lnTo>
                      <a:lnTo>
                        <a:pt x="18" y="11"/>
                      </a:lnTo>
                      <a:lnTo>
                        <a:pt x="17" y="13"/>
                      </a:lnTo>
                      <a:lnTo>
                        <a:pt x="15" y="14"/>
                      </a:lnTo>
                      <a:lnTo>
                        <a:pt x="14" y="15"/>
                      </a:lnTo>
                      <a:lnTo>
                        <a:pt x="13" y="16"/>
                      </a:lnTo>
                      <a:lnTo>
                        <a:pt x="12" y="17"/>
                      </a:lnTo>
                      <a:lnTo>
                        <a:pt x="10" y="19"/>
                      </a:lnTo>
                      <a:lnTo>
                        <a:pt x="9" y="20"/>
                      </a:lnTo>
                      <a:lnTo>
                        <a:pt x="8" y="22"/>
                      </a:lnTo>
                      <a:lnTo>
                        <a:pt x="7" y="24"/>
                      </a:lnTo>
                      <a:lnTo>
                        <a:pt x="7" y="25"/>
                      </a:lnTo>
                      <a:lnTo>
                        <a:pt x="6" y="26"/>
                      </a:lnTo>
                      <a:lnTo>
                        <a:pt x="4" y="28"/>
                      </a:lnTo>
                      <a:lnTo>
                        <a:pt x="4" y="30"/>
                      </a:lnTo>
                      <a:lnTo>
                        <a:pt x="3" y="31"/>
                      </a:lnTo>
                      <a:lnTo>
                        <a:pt x="3" y="33"/>
                      </a:lnTo>
                      <a:lnTo>
                        <a:pt x="2" y="35"/>
                      </a:lnTo>
                      <a:lnTo>
                        <a:pt x="2" y="37"/>
                      </a:lnTo>
                      <a:lnTo>
                        <a:pt x="1" y="38"/>
                      </a:lnTo>
                      <a:lnTo>
                        <a:pt x="0" y="40"/>
                      </a:lnTo>
                      <a:lnTo>
                        <a:pt x="0" y="42"/>
                      </a:lnTo>
                      <a:lnTo>
                        <a:pt x="0" y="43"/>
                      </a:lnTo>
                      <a:lnTo>
                        <a:pt x="0" y="45"/>
                      </a:lnTo>
                      <a:lnTo>
                        <a:pt x="0" y="47"/>
                      </a:lnTo>
                      <a:lnTo>
                        <a:pt x="0" y="48"/>
                      </a:lnTo>
                      <a:lnTo>
                        <a:pt x="0" y="50"/>
                      </a:lnTo>
                      <a:lnTo>
                        <a:pt x="0" y="52"/>
                      </a:lnTo>
                      <a:lnTo>
                        <a:pt x="0" y="53"/>
                      </a:lnTo>
                      <a:lnTo>
                        <a:pt x="0" y="55"/>
                      </a:lnTo>
                      <a:lnTo>
                        <a:pt x="0" y="56"/>
                      </a:lnTo>
                      <a:lnTo>
                        <a:pt x="0" y="58"/>
                      </a:lnTo>
                      <a:lnTo>
                        <a:pt x="1" y="59"/>
                      </a:lnTo>
                      <a:lnTo>
                        <a:pt x="1" y="60"/>
                      </a:lnTo>
                      <a:lnTo>
                        <a:pt x="2" y="61"/>
                      </a:lnTo>
                      <a:lnTo>
                        <a:pt x="2" y="63"/>
                      </a:lnTo>
                      <a:lnTo>
                        <a:pt x="2" y="64"/>
                      </a:lnTo>
                      <a:lnTo>
                        <a:pt x="3" y="65"/>
                      </a:lnTo>
                      <a:lnTo>
                        <a:pt x="4" y="66"/>
                      </a:lnTo>
                      <a:lnTo>
                        <a:pt x="4" y="67"/>
                      </a:lnTo>
                      <a:lnTo>
                        <a:pt x="4" y="68"/>
                      </a:lnTo>
                      <a:lnTo>
                        <a:pt x="5" y="69"/>
                      </a:lnTo>
                      <a:lnTo>
                        <a:pt x="6" y="70"/>
                      </a:lnTo>
                      <a:lnTo>
                        <a:pt x="7" y="72"/>
                      </a:lnTo>
                      <a:lnTo>
                        <a:pt x="9" y="73"/>
                      </a:lnTo>
                      <a:lnTo>
                        <a:pt x="10" y="75"/>
                      </a:lnTo>
                      <a:lnTo>
                        <a:pt x="12" y="76"/>
                      </a:lnTo>
                      <a:lnTo>
                        <a:pt x="14" y="77"/>
                      </a:lnTo>
                      <a:lnTo>
                        <a:pt x="15" y="78"/>
                      </a:lnTo>
                      <a:lnTo>
                        <a:pt x="17" y="78"/>
                      </a:lnTo>
                      <a:lnTo>
                        <a:pt x="17" y="79"/>
                      </a:lnTo>
                      <a:lnTo>
                        <a:pt x="18" y="79"/>
                      </a:lnTo>
                      <a:lnTo>
                        <a:pt x="19" y="79"/>
                      </a:lnTo>
                      <a:lnTo>
                        <a:pt x="21" y="79"/>
                      </a:lnTo>
                      <a:lnTo>
                        <a:pt x="23" y="80"/>
                      </a:lnTo>
                      <a:lnTo>
                        <a:pt x="24" y="80"/>
                      </a:lnTo>
                      <a:lnTo>
                        <a:pt x="25" y="80"/>
                      </a:lnTo>
                      <a:lnTo>
                        <a:pt x="26" y="80"/>
                      </a:lnTo>
                      <a:lnTo>
                        <a:pt x="27" y="80"/>
                      </a:lnTo>
                      <a:lnTo>
                        <a:pt x="28" y="80"/>
                      </a:lnTo>
                      <a:lnTo>
                        <a:pt x="29" y="80"/>
                      </a:lnTo>
                      <a:lnTo>
                        <a:pt x="30" y="80"/>
                      </a:lnTo>
                      <a:lnTo>
                        <a:pt x="31" y="80"/>
                      </a:lnTo>
                      <a:lnTo>
                        <a:pt x="32" y="79"/>
                      </a:lnTo>
                      <a:lnTo>
                        <a:pt x="33" y="79"/>
                      </a:lnTo>
                      <a:lnTo>
                        <a:pt x="34" y="79"/>
                      </a:lnTo>
                      <a:lnTo>
                        <a:pt x="36" y="78"/>
                      </a:lnTo>
                      <a:lnTo>
                        <a:pt x="38" y="78"/>
                      </a:lnTo>
                      <a:lnTo>
                        <a:pt x="40" y="77"/>
                      </a:lnTo>
                      <a:lnTo>
                        <a:pt x="41" y="76"/>
                      </a:lnTo>
                      <a:lnTo>
                        <a:pt x="43" y="75"/>
                      </a:lnTo>
                      <a:lnTo>
                        <a:pt x="44" y="74"/>
                      </a:lnTo>
                      <a:lnTo>
                        <a:pt x="45" y="73"/>
                      </a:lnTo>
                      <a:lnTo>
                        <a:pt x="47" y="72"/>
                      </a:lnTo>
                      <a:lnTo>
                        <a:pt x="48" y="70"/>
                      </a:lnTo>
                      <a:lnTo>
                        <a:pt x="49" y="69"/>
                      </a:lnTo>
                      <a:lnTo>
                        <a:pt x="49" y="68"/>
                      </a:lnTo>
                      <a:lnTo>
                        <a:pt x="51" y="66"/>
                      </a:lnTo>
                      <a:lnTo>
                        <a:pt x="52" y="65"/>
                      </a:lnTo>
                      <a:lnTo>
                        <a:pt x="52" y="63"/>
                      </a:lnTo>
                      <a:lnTo>
                        <a:pt x="53" y="61"/>
                      </a:lnTo>
                      <a:lnTo>
                        <a:pt x="54" y="60"/>
                      </a:lnTo>
                      <a:lnTo>
                        <a:pt x="54" y="59"/>
                      </a:lnTo>
                      <a:lnTo>
                        <a:pt x="55" y="57"/>
                      </a:lnTo>
                      <a:lnTo>
                        <a:pt x="55" y="55"/>
                      </a:lnTo>
                      <a:lnTo>
                        <a:pt x="56" y="54"/>
                      </a:lnTo>
                      <a:lnTo>
                        <a:pt x="56" y="52"/>
                      </a:lnTo>
                      <a:lnTo>
                        <a:pt x="57" y="50"/>
                      </a:lnTo>
                      <a:lnTo>
                        <a:pt x="57" y="48"/>
                      </a:lnTo>
                      <a:lnTo>
                        <a:pt x="57" y="47"/>
                      </a:lnTo>
                      <a:lnTo>
                        <a:pt x="57" y="45"/>
                      </a:lnTo>
                      <a:lnTo>
                        <a:pt x="57" y="43"/>
                      </a:lnTo>
                      <a:lnTo>
                        <a:pt x="57" y="42"/>
                      </a:lnTo>
                      <a:lnTo>
                        <a:pt x="57" y="40"/>
                      </a:lnTo>
                      <a:lnTo>
                        <a:pt x="56" y="39"/>
                      </a:lnTo>
                      <a:lnTo>
                        <a:pt x="56" y="37"/>
                      </a:lnTo>
                      <a:lnTo>
                        <a:pt x="55" y="35"/>
                      </a:lnTo>
                      <a:lnTo>
                        <a:pt x="55" y="34"/>
                      </a:lnTo>
                      <a:lnTo>
                        <a:pt x="54" y="32"/>
                      </a:lnTo>
                      <a:lnTo>
                        <a:pt x="53" y="31"/>
                      </a:lnTo>
                      <a:lnTo>
                        <a:pt x="52" y="29"/>
                      </a:lnTo>
                      <a:lnTo>
                        <a:pt x="51" y="28"/>
                      </a:lnTo>
                      <a:lnTo>
                        <a:pt x="50" y="27"/>
                      </a:lnTo>
                      <a:lnTo>
                        <a:pt x="49" y="26"/>
                      </a:lnTo>
                      <a:lnTo>
                        <a:pt x="47" y="24"/>
                      </a:lnTo>
                      <a:lnTo>
                        <a:pt x="46" y="24"/>
                      </a:lnTo>
                      <a:lnTo>
                        <a:pt x="44" y="22"/>
                      </a:lnTo>
                      <a:lnTo>
                        <a:pt x="43" y="21"/>
                      </a:lnTo>
                      <a:lnTo>
                        <a:pt x="41" y="21"/>
                      </a:lnTo>
                      <a:lnTo>
                        <a:pt x="40" y="21"/>
                      </a:lnTo>
                      <a:lnTo>
                        <a:pt x="39" y="20"/>
                      </a:lnTo>
                      <a:lnTo>
                        <a:pt x="37" y="20"/>
                      </a:lnTo>
                      <a:lnTo>
                        <a:pt x="36" y="20"/>
                      </a:lnTo>
                      <a:lnTo>
                        <a:pt x="34" y="21"/>
                      </a:lnTo>
                      <a:lnTo>
                        <a:pt x="33" y="21"/>
                      </a:lnTo>
                      <a:lnTo>
                        <a:pt x="32" y="21"/>
                      </a:lnTo>
                      <a:lnTo>
                        <a:pt x="31" y="22"/>
                      </a:lnTo>
                      <a:lnTo>
                        <a:pt x="30" y="23"/>
                      </a:lnTo>
                      <a:lnTo>
                        <a:pt x="29" y="24"/>
                      </a:lnTo>
                      <a:lnTo>
                        <a:pt x="28" y="25"/>
                      </a:lnTo>
                      <a:lnTo>
                        <a:pt x="27" y="26"/>
                      </a:lnTo>
                      <a:lnTo>
                        <a:pt x="26" y="27"/>
                      </a:lnTo>
                      <a:lnTo>
                        <a:pt x="25" y="28"/>
                      </a:lnTo>
                      <a:lnTo>
                        <a:pt x="25" y="29"/>
                      </a:lnTo>
                      <a:lnTo>
                        <a:pt x="24" y="30"/>
                      </a:lnTo>
                      <a:lnTo>
                        <a:pt x="23" y="31"/>
                      </a:lnTo>
                      <a:lnTo>
                        <a:pt x="23" y="32"/>
                      </a:lnTo>
                      <a:lnTo>
                        <a:pt x="22" y="33"/>
                      </a:lnTo>
                      <a:lnTo>
                        <a:pt x="22" y="35"/>
                      </a:lnTo>
                      <a:lnTo>
                        <a:pt x="21" y="36"/>
                      </a:lnTo>
                      <a:lnTo>
                        <a:pt x="21" y="37"/>
                      </a:lnTo>
                      <a:lnTo>
                        <a:pt x="20" y="39"/>
                      </a:lnTo>
                      <a:lnTo>
                        <a:pt x="20" y="40"/>
                      </a:lnTo>
                      <a:lnTo>
                        <a:pt x="45" y="36"/>
                      </a:lnTo>
                      <a:lnTo>
                        <a:pt x="44" y="64"/>
                      </a:lnTo>
                      <a:lnTo>
                        <a:pt x="11" y="63"/>
                      </a:lnTo>
                      <a:lnTo>
                        <a:pt x="17" y="19"/>
                      </a:lnTo>
                      <a:lnTo>
                        <a:pt x="53" y="11"/>
                      </a:lnTo>
                      <a:lnTo>
                        <a:pt x="66" y="73"/>
                      </a:lnTo>
                      <a:lnTo>
                        <a:pt x="29" y="92"/>
                      </a:lnTo>
                      <a:lnTo>
                        <a:pt x="31" y="104"/>
                      </a:lnTo>
                      <a:close/>
                    </a:path>
                  </a:pathLst>
                </a:custGeom>
                <a:solidFill>
                  <a:srgbClr val="FFF2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160" name="Freeform 604"/>
                <p:cNvSpPr>
                  <a:spLocks/>
                </p:cNvSpPr>
                <p:nvPr/>
              </p:nvSpPr>
              <p:spPr bwMode="auto">
                <a:xfrm>
                  <a:off x="1690" y="2098"/>
                  <a:ext cx="45" cy="55"/>
                </a:xfrm>
                <a:custGeom>
                  <a:avLst/>
                  <a:gdLst>
                    <a:gd name="T0" fmla="*/ 19 w 45"/>
                    <a:gd name="T1" fmla="*/ 54 h 55"/>
                    <a:gd name="T2" fmla="*/ 22 w 45"/>
                    <a:gd name="T3" fmla="*/ 53 h 55"/>
                    <a:gd name="T4" fmla="*/ 26 w 45"/>
                    <a:gd name="T5" fmla="*/ 52 h 55"/>
                    <a:gd name="T6" fmla="*/ 31 w 45"/>
                    <a:gd name="T7" fmla="*/ 49 h 55"/>
                    <a:gd name="T8" fmla="*/ 35 w 45"/>
                    <a:gd name="T9" fmla="*/ 46 h 55"/>
                    <a:gd name="T10" fmla="*/ 39 w 45"/>
                    <a:gd name="T11" fmla="*/ 42 h 55"/>
                    <a:gd name="T12" fmla="*/ 43 w 45"/>
                    <a:gd name="T13" fmla="*/ 38 h 55"/>
                    <a:gd name="T14" fmla="*/ 45 w 45"/>
                    <a:gd name="T15" fmla="*/ 33 h 55"/>
                    <a:gd name="T16" fmla="*/ 45 w 45"/>
                    <a:gd name="T17" fmla="*/ 30 h 55"/>
                    <a:gd name="T18" fmla="*/ 45 w 45"/>
                    <a:gd name="T19" fmla="*/ 27 h 55"/>
                    <a:gd name="T20" fmla="*/ 45 w 45"/>
                    <a:gd name="T21" fmla="*/ 23 h 55"/>
                    <a:gd name="T22" fmla="*/ 44 w 45"/>
                    <a:gd name="T23" fmla="*/ 19 h 55"/>
                    <a:gd name="T24" fmla="*/ 43 w 45"/>
                    <a:gd name="T25" fmla="*/ 15 h 55"/>
                    <a:gd name="T26" fmla="*/ 41 w 45"/>
                    <a:gd name="T27" fmla="*/ 11 h 55"/>
                    <a:gd name="T28" fmla="*/ 38 w 45"/>
                    <a:gd name="T29" fmla="*/ 8 h 55"/>
                    <a:gd name="T30" fmla="*/ 35 w 45"/>
                    <a:gd name="T31" fmla="*/ 5 h 55"/>
                    <a:gd name="T32" fmla="*/ 30 w 45"/>
                    <a:gd name="T33" fmla="*/ 2 h 55"/>
                    <a:gd name="T34" fmla="*/ 25 w 45"/>
                    <a:gd name="T35" fmla="*/ 0 h 55"/>
                    <a:gd name="T36" fmla="*/ 19 w 45"/>
                    <a:gd name="T37" fmla="*/ 1 h 55"/>
                    <a:gd name="T38" fmla="*/ 14 w 45"/>
                    <a:gd name="T39" fmla="*/ 3 h 55"/>
                    <a:gd name="T40" fmla="*/ 10 w 45"/>
                    <a:gd name="T41" fmla="*/ 7 h 55"/>
                    <a:gd name="T42" fmla="*/ 6 w 45"/>
                    <a:gd name="T43" fmla="*/ 11 h 55"/>
                    <a:gd name="T44" fmla="*/ 3 w 45"/>
                    <a:gd name="T45" fmla="*/ 16 h 55"/>
                    <a:gd name="T46" fmla="*/ 1 w 45"/>
                    <a:gd name="T47" fmla="*/ 21 h 55"/>
                    <a:gd name="T48" fmla="*/ 0 w 45"/>
                    <a:gd name="T49" fmla="*/ 27 h 55"/>
                    <a:gd name="T50" fmla="*/ 1 w 45"/>
                    <a:gd name="T51" fmla="*/ 31 h 55"/>
                    <a:gd name="T52" fmla="*/ 3 w 45"/>
                    <a:gd name="T53" fmla="*/ 35 h 55"/>
                    <a:gd name="T54" fmla="*/ 4 w 45"/>
                    <a:gd name="T55" fmla="*/ 38 h 55"/>
                    <a:gd name="T56" fmla="*/ 7 w 45"/>
                    <a:gd name="T57" fmla="*/ 40 h 55"/>
                    <a:gd name="T58" fmla="*/ 10 w 45"/>
                    <a:gd name="T59" fmla="*/ 41 h 55"/>
                    <a:gd name="T60" fmla="*/ 13 w 45"/>
                    <a:gd name="T61" fmla="*/ 42 h 55"/>
                    <a:gd name="T62" fmla="*/ 16 w 45"/>
                    <a:gd name="T63" fmla="*/ 42 h 55"/>
                    <a:gd name="T64" fmla="*/ 19 w 45"/>
                    <a:gd name="T65" fmla="*/ 41 h 55"/>
                    <a:gd name="T66" fmla="*/ 22 w 45"/>
                    <a:gd name="T67" fmla="*/ 41 h 55"/>
                    <a:gd name="T68" fmla="*/ 26 w 45"/>
                    <a:gd name="T69" fmla="*/ 38 h 55"/>
                    <a:gd name="T70" fmla="*/ 29 w 45"/>
                    <a:gd name="T71" fmla="*/ 33 h 55"/>
                    <a:gd name="T72" fmla="*/ 31 w 45"/>
                    <a:gd name="T73" fmla="*/ 28 h 55"/>
                    <a:gd name="T74" fmla="*/ 32 w 45"/>
                    <a:gd name="T75" fmla="*/ 23 h 55"/>
                    <a:gd name="T76" fmla="*/ 31 w 45"/>
                    <a:gd name="T77" fmla="*/ 18 h 55"/>
                    <a:gd name="T78" fmla="*/ 27 w 45"/>
                    <a:gd name="T79" fmla="*/ 14 h 55"/>
                    <a:gd name="T80" fmla="*/ 22 w 45"/>
                    <a:gd name="T81" fmla="*/ 11 h 55"/>
                    <a:gd name="T82" fmla="*/ 18 w 45"/>
                    <a:gd name="T83" fmla="*/ 11 h 55"/>
                    <a:gd name="T84" fmla="*/ 15 w 45"/>
                    <a:gd name="T85" fmla="*/ 14 h 55"/>
                    <a:gd name="T86" fmla="*/ 13 w 45"/>
                    <a:gd name="T87" fmla="*/ 18 h 55"/>
                    <a:gd name="T88" fmla="*/ 12 w 45"/>
                    <a:gd name="T89" fmla="*/ 21 h 55"/>
                    <a:gd name="T90" fmla="*/ 7 w 45"/>
                    <a:gd name="T91" fmla="*/ 34 h 55"/>
                    <a:gd name="T92" fmla="*/ 37 w 45"/>
                    <a:gd name="T93" fmla="*/ 39 h 55"/>
                    <a:gd name="T94" fmla="*/ 18 w 45"/>
                    <a:gd name="T95" fmla="*/ 55 h 5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45"/>
                    <a:gd name="T145" fmla="*/ 0 h 55"/>
                    <a:gd name="T146" fmla="*/ 45 w 45"/>
                    <a:gd name="T147" fmla="*/ 55 h 5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45" h="55">
                      <a:moveTo>
                        <a:pt x="18" y="55"/>
                      </a:moveTo>
                      <a:lnTo>
                        <a:pt x="18" y="54"/>
                      </a:lnTo>
                      <a:lnTo>
                        <a:pt x="19" y="54"/>
                      </a:lnTo>
                      <a:lnTo>
                        <a:pt x="20" y="54"/>
                      </a:lnTo>
                      <a:lnTo>
                        <a:pt x="21" y="54"/>
                      </a:lnTo>
                      <a:lnTo>
                        <a:pt x="22" y="53"/>
                      </a:lnTo>
                      <a:lnTo>
                        <a:pt x="23" y="53"/>
                      </a:lnTo>
                      <a:lnTo>
                        <a:pt x="25" y="52"/>
                      </a:lnTo>
                      <a:lnTo>
                        <a:pt x="26" y="52"/>
                      </a:lnTo>
                      <a:lnTo>
                        <a:pt x="27" y="51"/>
                      </a:lnTo>
                      <a:lnTo>
                        <a:pt x="29" y="50"/>
                      </a:lnTo>
                      <a:lnTo>
                        <a:pt x="31" y="49"/>
                      </a:lnTo>
                      <a:lnTo>
                        <a:pt x="32" y="48"/>
                      </a:lnTo>
                      <a:lnTo>
                        <a:pt x="34" y="47"/>
                      </a:lnTo>
                      <a:lnTo>
                        <a:pt x="35" y="46"/>
                      </a:lnTo>
                      <a:lnTo>
                        <a:pt x="37" y="45"/>
                      </a:lnTo>
                      <a:lnTo>
                        <a:pt x="38" y="44"/>
                      </a:lnTo>
                      <a:lnTo>
                        <a:pt x="39" y="42"/>
                      </a:lnTo>
                      <a:lnTo>
                        <a:pt x="41" y="41"/>
                      </a:lnTo>
                      <a:lnTo>
                        <a:pt x="42" y="39"/>
                      </a:lnTo>
                      <a:lnTo>
                        <a:pt x="43" y="38"/>
                      </a:lnTo>
                      <a:lnTo>
                        <a:pt x="44" y="36"/>
                      </a:lnTo>
                      <a:lnTo>
                        <a:pt x="45" y="34"/>
                      </a:lnTo>
                      <a:lnTo>
                        <a:pt x="45" y="33"/>
                      </a:lnTo>
                      <a:lnTo>
                        <a:pt x="45" y="32"/>
                      </a:lnTo>
                      <a:lnTo>
                        <a:pt x="45" y="31"/>
                      </a:lnTo>
                      <a:lnTo>
                        <a:pt x="45" y="30"/>
                      </a:lnTo>
                      <a:lnTo>
                        <a:pt x="45" y="29"/>
                      </a:lnTo>
                      <a:lnTo>
                        <a:pt x="45" y="28"/>
                      </a:lnTo>
                      <a:lnTo>
                        <a:pt x="45" y="27"/>
                      </a:lnTo>
                      <a:lnTo>
                        <a:pt x="45" y="25"/>
                      </a:lnTo>
                      <a:lnTo>
                        <a:pt x="45" y="24"/>
                      </a:lnTo>
                      <a:lnTo>
                        <a:pt x="45" y="23"/>
                      </a:lnTo>
                      <a:lnTo>
                        <a:pt x="45" y="22"/>
                      </a:lnTo>
                      <a:lnTo>
                        <a:pt x="45" y="21"/>
                      </a:lnTo>
                      <a:lnTo>
                        <a:pt x="44" y="19"/>
                      </a:lnTo>
                      <a:lnTo>
                        <a:pt x="44" y="18"/>
                      </a:lnTo>
                      <a:lnTo>
                        <a:pt x="43" y="17"/>
                      </a:lnTo>
                      <a:lnTo>
                        <a:pt x="43" y="15"/>
                      </a:lnTo>
                      <a:lnTo>
                        <a:pt x="42" y="14"/>
                      </a:lnTo>
                      <a:lnTo>
                        <a:pt x="41" y="12"/>
                      </a:lnTo>
                      <a:lnTo>
                        <a:pt x="41" y="11"/>
                      </a:lnTo>
                      <a:lnTo>
                        <a:pt x="40" y="10"/>
                      </a:lnTo>
                      <a:lnTo>
                        <a:pt x="39" y="9"/>
                      </a:lnTo>
                      <a:lnTo>
                        <a:pt x="38" y="8"/>
                      </a:lnTo>
                      <a:lnTo>
                        <a:pt x="38" y="7"/>
                      </a:lnTo>
                      <a:lnTo>
                        <a:pt x="37" y="6"/>
                      </a:lnTo>
                      <a:lnTo>
                        <a:pt x="35" y="5"/>
                      </a:lnTo>
                      <a:lnTo>
                        <a:pt x="34" y="3"/>
                      </a:lnTo>
                      <a:lnTo>
                        <a:pt x="32" y="2"/>
                      </a:lnTo>
                      <a:lnTo>
                        <a:pt x="30" y="2"/>
                      </a:lnTo>
                      <a:lnTo>
                        <a:pt x="28" y="1"/>
                      </a:lnTo>
                      <a:lnTo>
                        <a:pt x="27" y="1"/>
                      </a:lnTo>
                      <a:lnTo>
                        <a:pt x="25" y="0"/>
                      </a:lnTo>
                      <a:lnTo>
                        <a:pt x="23" y="1"/>
                      </a:lnTo>
                      <a:lnTo>
                        <a:pt x="21" y="1"/>
                      </a:lnTo>
                      <a:lnTo>
                        <a:pt x="19" y="1"/>
                      </a:lnTo>
                      <a:lnTo>
                        <a:pt x="18" y="2"/>
                      </a:lnTo>
                      <a:lnTo>
                        <a:pt x="16" y="3"/>
                      </a:lnTo>
                      <a:lnTo>
                        <a:pt x="14" y="3"/>
                      </a:lnTo>
                      <a:lnTo>
                        <a:pt x="12" y="4"/>
                      </a:lnTo>
                      <a:lnTo>
                        <a:pt x="11" y="6"/>
                      </a:lnTo>
                      <a:lnTo>
                        <a:pt x="10" y="7"/>
                      </a:lnTo>
                      <a:lnTo>
                        <a:pt x="8" y="8"/>
                      </a:lnTo>
                      <a:lnTo>
                        <a:pt x="7" y="10"/>
                      </a:lnTo>
                      <a:lnTo>
                        <a:pt x="6" y="11"/>
                      </a:lnTo>
                      <a:lnTo>
                        <a:pt x="5" y="13"/>
                      </a:lnTo>
                      <a:lnTo>
                        <a:pt x="4" y="14"/>
                      </a:lnTo>
                      <a:lnTo>
                        <a:pt x="3" y="16"/>
                      </a:lnTo>
                      <a:lnTo>
                        <a:pt x="2" y="18"/>
                      </a:lnTo>
                      <a:lnTo>
                        <a:pt x="1" y="19"/>
                      </a:lnTo>
                      <a:lnTo>
                        <a:pt x="1" y="21"/>
                      </a:lnTo>
                      <a:lnTo>
                        <a:pt x="0" y="23"/>
                      </a:lnTo>
                      <a:lnTo>
                        <a:pt x="0" y="25"/>
                      </a:lnTo>
                      <a:lnTo>
                        <a:pt x="0" y="27"/>
                      </a:lnTo>
                      <a:lnTo>
                        <a:pt x="0" y="28"/>
                      </a:lnTo>
                      <a:lnTo>
                        <a:pt x="1" y="30"/>
                      </a:lnTo>
                      <a:lnTo>
                        <a:pt x="1" y="31"/>
                      </a:lnTo>
                      <a:lnTo>
                        <a:pt x="1" y="33"/>
                      </a:lnTo>
                      <a:lnTo>
                        <a:pt x="2" y="34"/>
                      </a:lnTo>
                      <a:lnTo>
                        <a:pt x="3" y="35"/>
                      </a:lnTo>
                      <a:lnTo>
                        <a:pt x="3" y="36"/>
                      </a:lnTo>
                      <a:lnTo>
                        <a:pt x="4" y="37"/>
                      </a:lnTo>
                      <a:lnTo>
                        <a:pt x="4" y="38"/>
                      </a:lnTo>
                      <a:lnTo>
                        <a:pt x="5" y="39"/>
                      </a:lnTo>
                      <a:lnTo>
                        <a:pt x="6" y="39"/>
                      </a:lnTo>
                      <a:lnTo>
                        <a:pt x="7" y="40"/>
                      </a:lnTo>
                      <a:lnTo>
                        <a:pt x="8" y="41"/>
                      </a:lnTo>
                      <a:lnTo>
                        <a:pt x="9" y="41"/>
                      </a:lnTo>
                      <a:lnTo>
                        <a:pt x="10" y="41"/>
                      </a:lnTo>
                      <a:lnTo>
                        <a:pt x="11" y="42"/>
                      </a:lnTo>
                      <a:lnTo>
                        <a:pt x="12" y="42"/>
                      </a:lnTo>
                      <a:lnTo>
                        <a:pt x="13" y="42"/>
                      </a:lnTo>
                      <a:lnTo>
                        <a:pt x="14" y="42"/>
                      </a:lnTo>
                      <a:lnTo>
                        <a:pt x="15" y="42"/>
                      </a:lnTo>
                      <a:lnTo>
                        <a:pt x="16" y="42"/>
                      </a:lnTo>
                      <a:lnTo>
                        <a:pt x="17" y="42"/>
                      </a:lnTo>
                      <a:lnTo>
                        <a:pt x="18" y="42"/>
                      </a:lnTo>
                      <a:lnTo>
                        <a:pt x="19" y="41"/>
                      </a:lnTo>
                      <a:lnTo>
                        <a:pt x="20" y="41"/>
                      </a:lnTo>
                      <a:lnTo>
                        <a:pt x="21" y="41"/>
                      </a:lnTo>
                      <a:lnTo>
                        <a:pt x="22" y="41"/>
                      </a:lnTo>
                      <a:lnTo>
                        <a:pt x="23" y="40"/>
                      </a:lnTo>
                      <a:lnTo>
                        <a:pt x="24" y="39"/>
                      </a:lnTo>
                      <a:lnTo>
                        <a:pt x="26" y="38"/>
                      </a:lnTo>
                      <a:lnTo>
                        <a:pt x="27" y="36"/>
                      </a:lnTo>
                      <a:lnTo>
                        <a:pt x="28" y="35"/>
                      </a:lnTo>
                      <a:lnTo>
                        <a:pt x="29" y="33"/>
                      </a:lnTo>
                      <a:lnTo>
                        <a:pt x="30" y="32"/>
                      </a:lnTo>
                      <a:lnTo>
                        <a:pt x="31" y="30"/>
                      </a:lnTo>
                      <a:lnTo>
                        <a:pt x="31" y="28"/>
                      </a:lnTo>
                      <a:lnTo>
                        <a:pt x="32" y="27"/>
                      </a:lnTo>
                      <a:lnTo>
                        <a:pt x="32" y="25"/>
                      </a:lnTo>
                      <a:lnTo>
                        <a:pt x="32" y="23"/>
                      </a:lnTo>
                      <a:lnTo>
                        <a:pt x="32" y="21"/>
                      </a:lnTo>
                      <a:lnTo>
                        <a:pt x="31" y="19"/>
                      </a:lnTo>
                      <a:lnTo>
                        <a:pt x="31" y="18"/>
                      </a:lnTo>
                      <a:lnTo>
                        <a:pt x="30" y="17"/>
                      </a:lnTo>
                      <a:lnTo>
                        <a:pt x="29" y="15"/>
                      </a:lnTo>
                      <a:lnTo>
                        <a:pt x="27" y="14"/>
                      </a:lnTo>
                      <a:lnTo>
                        <a:pt x="26" y="12"/>
                      </a:lnTo>
                      <a:lnTo>
                        <a:pt x="24" y="11"/>
                      </a:lnTo>
                      <a:lnTo>
                        <a:pt x="22" y="11"/>
                      </a:lnTo>
                      <a:lnTo>
                        <a:pt x="21" y="11"/>
                      </a:lnTo>
                      <a:lnTo>
                        <a:pt x="20" y="11"/>
                      </a:lnTo>
                      <a:lnTo>
                        <a:pt x="18" y="11"/>
                      </a:lnTo>
                      <a:lnTo>
                        <a:pt x="17" y="12"/>
                      </a:lnTo>
                      <a:lnTo>
                        <a:pt x="16" y="13"/>
                      </a:lnTo>
                      <a:lnTo>
                        <a:pt x="15" y="14"/>
                      </a:lnTo>
                      <a:lnTo>
                        <a:pt x="14" y="15"/>
                      </a:lnTo>
                      <a:lnTo>
                        <a:pt x="14" y="17"/>
                      </a:lnTo>
                      <a:lnTo>
                        <a:pt x="13" y="18"/>
                      </a:lnTo>
                      <a:lnTo>
                        <a:pt x="12" y="19"/>
                      </a:lnTo>
                      <a:lnTo>
                        <a:pt x="12" y="20"/>
                      </a:lnTo>
                      <a:lnTo>
                        <a:pt x="12" y="21"/>
                      </a:lnTo>
                      <a:lnTo>
                        <a:pt x="26" y="19"/>
                      </a:lnTo>
                      <a:lnTo>
                        <a:pt x="25" y="34"/>
                      </a:lnTo>
                      <a:lnTo>
                        <a:pt x="7" y="34"/>
                      </a:lnTo>
                      <a:lnTo>
                        <a:pt x="10" y="10"/>
                      </a:lnTo>
                      <a:lnTo>
                        <a:pt x="30" y="6"/>
                      </a:lnTo>
                      <a:lnTo>
                        <a:pt x="37" y="39"/>
                      </a:lnTo>
                      <a:lnTo>
                        <a:pt x="16" y="48"/>
                      </a:lnTo>
                      <a:lnTo>
                        <a:pt x="18" y="55"/>
                      </a:lnTo>
                      <a:close/>
                    </a:path>
                  </a:pathLst>
                </a:custGeom>
                <a:solidFill>
                  <a:srgbClr val="FFFFC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161" name="Freeform 605"/>
                <p:cNvSpPr>
                  <a:spLocks/>
                </p:cNvSpPr>
                <p:nvPr/>
              </p:nvSpPr>
              <p:spPr bwMode="auto">
                <a:xfrm>
                  <a:off x="2109" y="2083"/>
                  <a:ext cx="27" cy="23"/>
                </a:xfrm>
                <a:custGeom>
                  <a:avLst/>
                  <a:gdLst>
                    <a:gd name="T0" fmla="*/ 1 w 27"/>
                    <a:gd name="T1" fmla="*/ 23 h 23"/>
                    <a:gd name="T2" fmla="*/ 27 w 27"/>
                    <a:gd name="T3" fmla="*/ 10 h 23"/>
                    <a:gd name="T4" fmla="*/ 22 w 27"/>
                    <a:gd name="T5" fmla="*/ 0 h 23"/>
                    <a:gd name="T6" fmla="*/ 0 w 27"/>
                    <a:gd name="T7" fmla="*/ 20 h 23"/>
                    <a:gd name="T8" fmla="*/ 1 w 27"/>
                    <a:gd name="T9" fmla="*/ 23 h 23"/>
                    <a:gd name="T10" fmla="*/ 1 w 27"/>
                    <a:gd name="T11" fmla="*/ 23 h 23"/>
                    <a:gd name="T12" fmla="*/ 0 60000 65536"/>
                    <a:gd name="T13" fmla="*/ 0 60000 65536"/>
                    <a:gd name="T14" fmla="*/ 0 60000 65536"/>
                    <a:gd name="T15" fmla="*/ 0 60000 65536"/>
                    <a:gd name="T16" fmla="*/ 0 60000 65536"/>
                    <a:gd name="T17" fmla="*/ 0 60000 65536"/>
                    <a:gd name="T18" fmla="*/ 0 w 27"/>
                    <a:gd name="T19" fmla="*/ 0 h 23"/>
                    <a:gd name="T20" fmla="*/ 27 w 27"/>
                    <a:gd name="T21" fmla="*/ 23 h 23"/>
                  </a:gdLst>
                  <a:ahLst/>
                  <a:cxnLst>
                    <a:cxn ang="T12">
                      <a:pos x="T0" y="T1"/>
                    </a:cxn>
                    <a:cxn ang="T13">
                      <a:pos x="T2" y="T3"/>
                    </a:cxn>
                    <a:cxn ang="T14">
                      <a:pos x="T4" y="T5"/>
                    </a:cxn>
                    <a:cxn ang="T15">
                      <a:pos x="T6" y="T7"/>
                    </a:cxn>
                    <a:cxn ang="T16">
                      <a:pos x="T8" y="T9"/>
                    </a:cxn>
                    <a:cxn ang="T17">
                      <a:pos x="T10" y="T11"/>
                    </a:cxn>
                  </a:cxnLst>
                  <a:rect l="T18" t="T19" r="T20" b="T21"/>
                  <a:pathLst>
                    <a:path w="27" h="23">
                      <a:moveTo>
                        <a:pt x="1" y="23"/>
                      </a:moveTo>
                      <a:lnTo>
                        <a:pt x="27" y="10"/>
                      </a:lnTo>
                      <a:lnTo>
                        <a:pt x="22" y="0"/>
                      </a:lnTo>
                      <a:lnTo>
                        <a:pt x="0" y="20"/>
                      </a:lnTo>
                      <a:lnTo>
                        <a:pt x="1" y="23"/>
                      </a:lnTo>
                      <a:close/>
                    </a:path>
                  </a:pathLst>
                </a:custGeom>
                <a:solidFill>
                  <a:srgbClr val="A1DE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162" name="Freeform 606"/>
                <p:cNvSpPr>
                  <a:spLocks/>
                </p:cNvSpPr>
                <p:nvPr/>
              </p:nvSpPr>
              <p:spPr bwMode="auto">
                <a:xfrm>
                  <a:off x="1660" y="2137"/>
                  <a:ext cx="31" cy="34"/>
                </a:xfrm>
                <a:custGeom>
                  <a:avLst/>
                  <a:gdLst>
                    <a:gd name="T0" fmla="*/ 0 w 31"/>
                    <a:gd name="T1" fmla="*/ 13 h 34"/>
                    <a:gd name="T2" fmla="*/ 31 w 31"/>
                    <a:gd name="T3" fmla="*/ 34 h 34"/>
                    <a:gd name="T4" fmla="*/ 30 w 31"/>
                    <a:gd name="T5" fmla="*/ 25 h 34"/>
                    <a:gd name="T6" fmla="*/ 5 w 31"/>
                    <a:gd name="T7" fmla="*/ 0 h 34"/>
                    <a:gd name="T8" fmla="*/ 0 w 31"/>
                    <a:gd name="T9" fmla="*/ 13 h 34"/>
                    <a:gd name="T10" fmla="*/ 0 w 31"/>
                    <a:gd name="T11" fmla="*/ 13 h 34"/>
                    <a:gd name="T12" fmla="*/ 0 60000 65536"/>
                    <a:gd name="T13" fmla="*/ 0 60000 65536"/>
                    <a:gd name="T14" fmla="*/ 0 60000 65536"/>
                    <a:gd name="T15" fmla="*/ 0 60000 65536"/>
                    <a:gd name="T16" fmla="*/ 0 60000 65536"/>
                    <a:gd name="T17" fmla="*/ 0 60000 65536"/>
                    <a:gd name="T18" fmla="*/ 0 w 31"/>
                    <a:gd name="T19" fmla="*/ 0 h 34"/>
                    <a:gd name="T20" fmla="*/ 31 w 31"/>
                    <a:gd name="T21" fmla="*/ 34 h 34"/>
                  </a:gdLst>
                  <a:ahLst/>
                  <a:cxnLst>
                    <a:cxn ang="T12">
                      <a:pos x="T0" y="T1"/>
                    </a:cxn>
                    <a:cxn ang="T13">
                      <a:pos x="T2" y="T3"/>
                    </a:cxn>
                    <a:cxn ang="T14">
                      <a:pos x="T4" y="T5"/>
                    </a:cxn>
                    <a:cxn ang="T15">
                      <a:pos x="T6" y="T7"/>
                    </a:cxn>
                    <a:cxn ang="T16">
                      <a:pos x="T8" y="T9"/>
                    </a:cxn>
                    <a:cxn ang="T17">
                      <a:pos x="T10" y="T11"/>
                    </a:cxn>
                  </a:cxnLst>
                  <a:rect l="T18" t="T19" r="T20" b="T21"/>
                  <a:pathLst>
                    <a:path w="31" h="34">
                      <a:moveTo>
                        <a:pt x="0" y="13"/>
                      </a:moveTo>
                      <a:lnTo>
                        <a:pt x="31" y="34"/>
                      </a:lnTo>
                      <a:lnTo>
                        <a:pt x="30" y="25"/>
                      </a:lnTo>
                      <a:lnTo>
                        <a:pt x="5" y="0"/>
                      </a:lnTo>
                      <a:lnTo>
                        <a:pt x="0" y="13"/>
                      </a:lnTo>
                      <a:close/>
                    </a:path>
                  </a:pathLst>
                </a:custGeom>
                <a:solidFill>
                  <a:srgbClr val="FAF79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163" name="Freeform 607"/>
                <p:cNvSpPr>
                  <a:spLocks/>
                </p:cNvSpPr>
                <p:nvPr/>
              </p:nvSpPr>
              <p:spPr bwMode="auto">
                <a:xfrm>
                  <a:off x="1763" y="2070"/>
                  <a:ext cx="15" cy="26"/>
                </a:xfrm>
                <a:custGeom>
                  <a:avLst/>
                  <a:gdLst>
                    <a:gd name="T0" fmla="*/ 15 w 15"/>
                    <a:gd name="T1" fmla="*/ 24 h 26"/>
                    <a:gd name="T2" fmla="*/ 6 w 15"/>
                    <a:gd name="T3" fmla="*/ 0 h 26"/>
                    <a:gd name="T4" fmla="*/ 0 w 15"/>
                    <a:gd name="T5" fmla="*/ 6 h 26"/>
                    <a:gd name="T6" fmla="*/ 11 w 15"/>
                    <a:gd name="T7" fmla="*/ 26 h 26"/>
                    <a:gd name="T8" fmla="*/ 15 w 15"/>
                    <a:gd name="T9" fmla="*/ 24 h 26"/>
                    <a:gd name="T10" fmla="*/ 15 w 15"/>
                    <a:gd name="T11" fmla="*/ 24 h 26"/>
                    <a:gd name="T12" fmla="*/ 0 60000 65536"/>
                    <a:gd name="T13" fmla="*/ 0 60000 65536"/>
                    <a:gd name="T14" fmla="*/ 0 60000 65536"/>
                    <a:gd name="T15" fmla="*/ 0 60000 65536"/>
                    <a:gd name="T16" fmla="*/ 0 60000 65536"/>
                    <a:gd name="T17" fmla="*/ 0 60000 65536"/>
                    <a:gd name="T18" fmla="*/ 0 w 15"/>
                    <a:gd name="T19" fmla="*/ 0 h 26"/>
                    <a:gd name="T20" fmla="*/ 15 w 15"/>
                    <a:gd name="T21" fmla="*/ 26 h 26"/>
                  </a:gdLst>
                  <a:ahLst/>
                  <a:cxnLst>
                    <a:cxn ang="T12">
                      <a:pos x="T0" y="T1"/>
                    </a:cxn>
                    <a:cxn ang="T13">
                      <a:pos x="T2" y="T3"/>
                    </a:cxn>
                    <a:cxn ang="T14">
                      <a:pos x="T4" y="T5"/>
                    </a:cxn>
                    <a:cxn ang="T15">
                      <a:pos x="T6" y="T7"/>
                    </a:cxn>
                    <a:cxn ang="T16">
                      <a:pos x="T8" y="T9"/>
                    </a:cxn>
                    <a:cxn ang="T17">
                      <a:pos x="T10" y="T11"/>
                    </a:cxn>
                  </a:cxnLst>
                  <a:rect l="T18" t="T19" r="T20" b="T21"/>
                  <a:pathLst>
                    <a:path w="15" h="26">
                      <a:moveTo>
                        <a:pt x="15" y="24"/>
                      </a:moveTo>
                      <a:lnTo>
                        <a:pt x="6" y="0"/>
                      </a:lnTo>
                      <a:lnTo>
                        <a:pt x="0" y="6"/>
                      </a:lnTo>
                      <a:lnTo>
                        <a:pt x="11" y="26"/>
                      </a:lnTo>
                      <a:lnTo>
                        <a:pt x="15" y="24"/>
                      </a:lnTo>
                      <a:close/>
                    </a:path>
                  </a:pathLst>
                </a:custGeom>
                <a:solidFill>
                  <a:srgbClr val="FFC4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164" name="Freeform 608"/>
                <p:cNvSpPr>
                  <a:spLocks/>
                </p:cNvSpPr>
                <p:nvPr/>
              </p:nvSpPr>
              <p:spPr bwMode="auto">
                <a:xfrm>
                  <a:off x="2096" y="2446"/>
                  <a:ext cx="33" cy="39"/>
                </a:xfrm>
                <a:custGeom>
                  <a:avLst/>
                  <a:gdLst>
                    <a:gd name="T0" fmla="*/ 33 w 33"/>
                    <a:gd name="T1" fmla="*/ 35 h 39"/>
                    <a:gd name="T2" fmla="*/ 8 w 33"/>
                    <a:gd name="T3" fmla="*/ 0 h 39"/>
                    <a:gd name="T4" fmla="*/ 0 w 33"/>
                    <a:gd name="T5" fmla="*/ 11 h 39"/>
                    <a:gd name="T6" fmla="*/ 31 w 33"/>
                    <a:gd name="T7" fmla="*/ 39 h 39"/>
                    <a:gd name="T8" fmla="*/ 33 w 33"/>
                    <a:gd name="T9" fmla="*/ 35 h 39"/>
                    <a:gd name="T10" fmla="*/ 33 w 33"/>
                    <a:gd name="T11" fmla="*/ 35 h 39"/>
                    <a:gd name="T12" fmla="*/ 0 60000 65536"/>
                    <a:gd name="T13" fmla="*/ 0 60000 65536"/>
                    <a:gd name="T14" fmla="*/ 0 60000 65536"/>
                    <a:gd name="T15" fmla="*/ 0 60000 65536"/>
                    <a:gd name="T16" fmla="*/ 0 60000 65536"/>
                    <a:gd name="T17" fmla="*/ 0 60000 65536"/>
                    <a:gd name="T18" fmla="*/ 0 w 33"/>
                    <a:gd name="T19" fmla="*/ 0 h 39"/>
                    <a:gd name="T20" fmla="*/ 33 w 33"/>
                    <a:gd name="T21" fmla="*/ 39 h 39"/>
                  </a:gdLst>
                  <a:ahLst/>
                  <a:cxnLst>
                    <a:cxn ang="T12">
                      <a:pos x="T0" y="T1"/>
                    </a:cxn>
                    <a:cxn ang="T13">
                      <a:pos x="T2" y="T3"/>
                    </a:cxn>
                    <a:cxn ang="T14">
                      <a:pos x="T4" y="T5"/>
                    </a:cxn>
                    <a:cxn ang="T15">
                      <a:pos x="T6" y="T7"/>
                    </a:cxn>
                    <a:cxn ang="T16">
                      <a:pos x="T8" y="T9"/>
                    </a:cxn>
                    <a:cxn ang="T17">
                      <a:pos x="T10" y="T11"/>
                    </a:cxn>
                  </a:cxnLst>
                  <a:rect l="T18" t="T19" r="T20" b="T21"/>
                  <a:pathLst>
                    <a:path w="33" h="39">
                      <a:moveTo>
                        <a:pt x="33" y="35"/>
                      </a:moveTo>
                      <a:lnTo>
                        <a:pt x="8" y="0"/>
                      </a:lnTo>
                      <a:lnTo>
                        <a:pt x="0" y="11"/>
                      </a:lnTo>
                      <a:lnTo>
                        <a:pt x="31" y="39"/>
                      </a:lnTo>
                      <a:lnTo>
                        <a:pt x="33" y="35"/>
                      </a:lnTo>
                      <a:close/>
                    </a:path>
                  </a:pathLst>
                </a:custGeom>
                <a:solidFill>
                  <a:srgbClr val="FFC4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165" name="Freeform 609"/>
                <p:cNvSpPr>
                  <a:spLocks/>
                </p:cNvSpPr>
                <p:nvPr/>
              </p:nvSpPr>
              <p:spPr bwMode="auto">
                <a:xfrm>
                  <a:off x="1664" y="2385"/>
                  <a:ext cx="31" cy="12"/>
                </a:xfrm>
                <a:custGeom>
                  <a:avLst/>
                  <a:gdLst>
                    <a:gd name="T0" fmla="*/ 31 w 31"/>
                    <a:gd name="T1" fmla="*/ 1 h 12"/>
                    <a:gd name="T2" fmla="*/ 1 w 31"/>
                    <a:gd name="T3" fmla="*/ 0 h 12"/>
                    <a:gd name="T4" fmla="*/ 0 w 31"/>
                    <a:gd name="T5" fmla="*/ 12 h 12"/>
                    <a:gd name="T6" fmla="*/ 28 w 31"/>
                    <a:gd name="T7" fmla="*/ 5 h 12"/>
                    <a:gd name="T8" fmla="*/ 31 w 31"/>
                    <a:gd name="T9" fmla="*/ 1 h 12"/>
                    <a:gd name="T10" fmla="*/ 31 w 31"/>
                    <a:gd name="T11" fmla="*/ 1 h 12"/>
                    <a:gd name="T12" fmla="*/ 0 60000 65536"/>
                    <a:gd name="T13" fmla="*/ 0 60000 65536"/>
                    <a:gd name="T14" fmla="*/ 0 60000 65536"/>
                    <a:gd name="T15" fmla="*/ 0 60000 65536"/>
                    <a:gd name="T16" fmla="*/ 0 60000 65536"/>
                    <a:gd name="T17" fmla="*/ 0 60000 65536"/>
                    <a:gd name="T18" fmla="*/ 0 w 31"/>
                    <a:gd name="T19" fmla="*/ 0 h 12"/>
                    <a:gd name="T20" fmla="*/ 31 w 31"/>
                    <a:gd name="T21" fmla="*/ 12 h 12"/>
                  </a:gdLst>
                  <a:ahLst/>
                  <a:cxnLst>
                    <a:cxn ang="T12">
                      <a:pos x="T0" y="T1"/>
                    </a:cxn>
                    <a:cxn ang="T13">
                      <a:pos x="T2" y="T3"/>
                    </a:cxn>
                    <a:cxn ang="T14">
                      <a:pos x="T4" y="T5"/>
                    </a:cxn>
                    <a:cxn ang="T15">
                      <a:pos x="T6" y="T7"/>
                    </a:cxn>
                    <a:cxn ang="T16">
                      <a:pos x="T8" y="T9"/>
                    </a:cxn>
                    <a:cxn ang="T17">
                      <a:pos x="T10" y="T11"/>
                    </a:cxn>
                  </a:cxnLst>
                  <a:rect l="T18" t="T19" r="T20" b="T21"/>
                  <a:pathLst>
                    <a:path w="31" h="12">
                      <a:moveTo>
                        <a:pt x="31" y="1"/>
                      </a:moveTo>
                      <a:lnTo>
                        <a:pt x="1" y="0"/>
                      </a:lnTo>
                      <a:lnTo>
                        <a:pt x="0" y="12"/>
                      </a:lnTo>
                      <a:lnTo>
                        <a:pt x="28" y="5"/>
                      </a:lnTo>
                      <a:lnTo>
                        <a:pt x="31" y="1"/>
                      </a:lnTo>
                      <a:close/>
                    </a:path>
                  </a:pathLst>
                </a:custGeom>
                <a:solidFill>
                  <a:srgbClr val="A1DE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166" name="Freeform 610"/>
                <p:cNvSpPr>
                  <a:spLocks/>
                </p:cNvSpPr>
                <p:nvPr/>
              </p:nvSpPr>
              <p:spPr bwMode="auto">
                <a:xfrm>
                  <a:off x="1723" y="2478"/>
                  <a:ext cx="29" cy="35"/>
                </a:xfrm>
                <a:custGeom>
                  <a:avLst/>
                  <a:gdLst>
                    <a:gd name="T0" fmla="*/ 4 w 29"/>
                    <a:gd name="T1" fmla="*/ 35 h 35"/>
                    <a:gd name="T2" fmla="*/ 29 w 29"/>
                    <a:gd name="T3" fmla="*/ 4 h 35"/>
                    <a:gd name="T4" fmla="*/ 23 w 29"/>
                    <a:gd name="T5" fmla="*/ 0 h 35"/>
                    <a:gd name="T6" fmla="*/ 0 w 29"/>
                    <a:gd name="T7" fmla="*/ 21 h 35"/>
                    <a:gd name="T8" fmla="*/ 4 w 29"/>
                    <a:gd name="T9" fmla="*/ 35 h 35"/>
                    <a:gd name="T10" fmla="*/ 4 w 29"/>
                    <a:gd name="T11" fmla="*/ 35 h 35"/>
                    <a:gd name="T12" fmla="*/ 0 60000 65536"/>
                    <a:gd name="T13" fmla="*/ 0 60000 65536"/>
                    <a:gd name="T14" fmla="*/ 0 60000 65536"/>
                    <a:gd name="T15" fmla="*/ 0 60000 65536"/>
                    <a:gd name="T16" fmla="*/ 0 60000 65536"/>
                    <a:gd name="T17" fmla="*/ 0 60000 65536"/>
                    <a:gd name="T18" fmla="*/ 0 w 29"/>
                    <a:gd name="T19" fmla="*/ 0 h 35"/>
                    <a:gd name="T20" fmla="*/ 29 w 29"/>
                    <a:gd name="T21" fmla="*/ 35 h 35"/>
                  </a:gdLst>
                  <a:ahLst/>
                  <a:cxnLst>
                    <a:cxn ang="T12">
                      <a:pos x="T0" y="T1"/>
                    </a:cxn>
                    <a:cxn ang="T13">
                      <a:pos x="T2" y="T3"/>
                    </a:cxn>
                    <a:cxn ang="T14">
                      <a:pos x="T4" y="T5"/>
                    </a:cxn>
                    <a:cxn ang="T15">
                      <a:pos x="T6" y="T7"/>
                    </a:cxn>
                    <a:cxn ang="T16">
                      <a:pos x="T8" y="T9"/>
                    </a:cxn>
                    <a:cxn ang="T17">
                      <a:pos x="T10" y="T11"/>
                    </a:cxn>
                  </a:cxnLst>
                  <a:rect l="T18" t="T19" r="T20" b="T21"/>
                  <a:pathLst>
                    <a:path w="29" h="35">
                      <a:moveTo>
                        <a:pt x="4" y="35"/>
                      </a:moveTo>
                      <a:lnTo>
                        <a:pt x="29" y="4"/>
                      </a:lnTo>
                      <a:lnTo>
                        <a:pt x="23" y="0"/>
                      </a:lnTo>
                      <a:lnTo>
                        <a:pt x="0" y="21"/>
                      </a:lnTo>
                      <a:lnTo>
                        <a:pt x="4" y="35"/>
                      </a:lnTo>
                      <a:close/>
                    </a:path>
                  </a:pathLst>
                </a:custGeom>
                <a:solidFill>
                  <a:srgbClr val="FFFFC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167" name="Freeform 611"/>
                <p:cNvSpPr>
                  <a:spLocks/>
                </p:cNvSpPr>
                <p:nvPr/>
              </p:nvSpPr>
              <p:spPr bwMode="auto">
                <a:xfrm>
                  <a:off x="1813" y="2394"/>
                  <a:ext cx="79" cy="99"/>
                </a:xfrm>
                <a:custGeom>
                  <a:avLst/>
                  <a:gdLst>
                    <a:gd name="T0" fmla="*/ 26 w 79"/>
                    <a:gd name="T1" fmla="*/ 24 h 99"/>
                    <a:gd name="T2" fmla="*/ 0 w 79"/>
                    <a:gd name="T3" fmla="*/ 0 h 99"/>
                    <a:gd name="T4" fmla="*/ 2 w 79"/>
                    <a:gd name="T5" fmla="*/ 1 h 99"/>
                    <a:gd name="T6" fmla="*/ 4 w 79"/>
                    <a:gd name="T7" fmla="*/ 2 h 99"/>
                    <a:gd name="T8" fmla="*/ 6 w 79"/>
                    <a:gd name="T9" fmla="*/ 3 h 99"/>
                    <a:gd name="T10" fmla="*/ 8 w 79"/>
                    <a:gd name="T11" fmla="*/ 4 h 99"/>
                    <a:gd name="T12" fmla="*/ 11 w 79"/>
                    <a:gd name="T13" fmla="*/ 5 h 99"/>
                    <a:gd name="T14" fmla="*/ 14 w 79"/>
                    <a:gd name="T15" fmla="*/ 7 h 99"/>
                    <a:gd name="T16" fmla="*/ 17 w 79"/>
                    <a:gd name="T17" fmla="*/ 9 h 99"/>
                    <a:gd name="T18" fmla="*/ 20 w 79"/>
                    <a:gd name="T19" fmla="*/ 11 h 99"/>
                    <a:gd name="T20" fmla="*/ 23 w 79"/>
                    <a:gd name="T21" fmla="*/ 13 h 99"/>
                    <a:gd name="T22" fmla="*/ 27 w 79"/>
                    <a:gd name="T23" fmla="*/ 15 h 99"/>
                    <a:gd name="T24" fmla="*/ 30 w 79"/>
                    <a:gd name="T25" fmla="*/ 17 h 99"/>
                    <a:gd name="T26" fmla="*/ 33 w 79"/>
                    <a:gd name="T27" fmla="*/ 20 h 99"/>
                    <a:gd name="T28" fmla="*/ 37 w 79"/>
                    <a:gd name="T29" fmla="*/ 22 h 99"/>
                    <a:gd name="T30" fmla="*/ 41 w 79"/>
                    <a:gd name="T31" fmla="*/ 24 h 99"/>
                    <a:gd name="T32" fmla="*/ 44 w 79"/>
                    <a:gd name="T33" fmla="*/ 27 h 99"/>
                    <a:gd name="T34" fmla="*/ 46 w 79"/>
                    <a:gd name="T35" fmla="*/ 29 h 99"/>
                    <a:gd name="T36" fmla="*/ 46 w 79"/>
                    <a:gd name="T37" fmla="*/ 31 h 99"/>
                    <a:gd name="T38" fmla="*/ 46 w 79"/>
                    <a:gd name="T39" fmla="*/ 33 h 99"/>
                    <a:gd name="T40" fmla="*/ 47 w 79"/>
                    <a:gd name="T41" fmla="*/ 35 h 99"/>
                    <a:gd name="T42" fmla="*/ 49 w 79"/>
                    <a:gd name="T43" fmla="*/ 38 h 99"/>
                    <a:gd name="T44" fmla="*/ 51 w 79"/>
                    <a:gd name="T45" fmla="*/ 42 h 99"/>
                    <a:gd name="T46" fmla="*/ 53 w 79"/>
                    <a:gd name="T47" fmla="*/ 45 h 99"/>
                    <a:gd name="T48" fmla="*/ 57 w 79"/>
                    <a:gd name="T49" fmla="*/ 47 h 99"/>
                    <a:gd name="T50" fmla="*/ 60 w 79"/>
                    <a:gd name="T51" fmla="*/ 48 h 99"/>
                    <a:gd name="T52" fmla="*/ 61 w 79"/>
                    <a:gd name="T53" fmla="*/ 49 h 99"/>
                    <a:gd name="T54" fmla="*/ 63 w 79"/>
                    <a:gd name="T55" fmla="*/ 49 h 99"/>
                    <a:gd name="T56" fmla="*/ 65 w 79"/>
                    <a:gd name="T57" fmla="*/ 50 h 99"/>
                    <a:gd name="T58" fmla="*/ 68 w 79"/>
                    <a:gd name="T59" fmla="*/ 50 h 99"/>
                    <a:gd name="T60" fmla="*/ 71 w 79"/>
                    <a:gd name="T61" fmla="*/ 49 h 99"/>
                    <a:gd name="T62" fmla="*/ 73 w 79"/>
                    <a:gd name="T63" fmla="*/ 50 h 99"/>
                    <a:gd name="T64" fmla="*/ 75 w 79"/>
                    <a:gd name="T65" fmla="*/ 52 h 99"/>
                    <a:gd name="T66" fmla="*/ 78 w 79"/>
                    <a:gd name="T67" fmla="*/ 55 h 99"/>
                    <a:gd name="T68" fmla="*/ 65 w 79"/>
                    <a:gd name="T69" fmla="*/ 99 h 99"/>
                    <a:gd name="T70" fmla="*/ 53 w 79"/>
                    <a:gd name="T71" fmla="*/ 59 h 9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79"/>
                    <a:gd name="T109" fmla="*/ 0 h 99"/>
                    <a:gd name="T110" fmla="*/ 79 w 79"/>
                    <a:gd name="T111" fmla="*/ 99 h 99"/>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79" h="99">
                      <a:moveTo>
                        <a:pt x="53" y="59"/>
                      </a:moveTo>
                      <a:lnTo>
                        <a:pt x="26" y="24"/>
                      </a:lnTo>
                      <a:lnTo>
                        <a:pt x="0" y="0"/>
                      </a:lnTo>
                      <a:lnTo>
                        <a:pt x="1" y="1"/>
                      </a:lnTo>
                      <a:lnTo>
                        <a:pt x="2" y="1"/>
                      </a:lnTo>
                      <a:lnTo>
                        <a:pt x="3" y="1"/>
                      </a:lnTo>
                      <a:lnTo>
                        <a:pt x="4" y="2"/>
                      </a:lnTo>
                      <a:lnTo>
                        <a:pt x="5" y="2"/>
                      </a:lnTo>
                      <a:lnTo>
                        <a:pt x="6" y="3"/>
                      </a:lnTo>
                      <a:lnTo>
                        <a:pt x="8" y="4"/>
                      </a:lnTo>
                      <a:lnTo>
                        <a:pt x="10" y="5"/>
                      </a:lnTo>
                      <a:lnTo>
                        <a:pt x="11" y="5"/>
                      </a:lnTo>
                      <a:lnTo>
                        <a:pt x="13" y="7"/>
                      </a:lnTo>
                      <a:lnTo>
                        <a:pt x="14" y="7"/>
                      </a:lnTo>
                      <a:lnTo>
                        <a:pt x="16" y="8"/>
                      </a:lnTo>
                      <a:lnTo>
                        <a:pt x="17" y="9"/>
                      </a:lnTo>
                      <a:lnTo>
                        <a:pt x="19" y="10"/>
                      </a:lnTo>
                      <a:lnTo>
                        <a:pt x="20" y="11"/>
                      </a:lnTo>
                      <a:lnTo>
                        <a:pt x="22" y="12"/>
                      </a:lnTo>
                      <a:lnTo>
                        <a:pt x="23" y="13"/>
                      </a:lnTo>
                      <a:lnTo>
                        <a:pt x="25" y="14"/>
                      </a:lnTo>
                      <a:lnTo>
                        <a:pt x="27" y="15"/>
                      </a:lnTo>
                      <a:lnTo>
                        <a:pt x="28" y="16"/>
                      </a:lnTo>
                      <a:lnTo>
                        <a:pt x="30" y="17"/>
                      </a:lnTo>
                      <a:lnTo>
                        <a:pt x="32" y="18"/>
                      </a:lnTo>
                      <a:lnTo>
                        <a:pt x="33" y="20"/>
                      </a:lnTo>
                      <a:lnTo>
                        <a:pt x="35" y="21"/>
                      </a:lnTo>
                      <a:lnTo>
                        <a:pt x="37" y="22"/>
                      </a:lnTo>
                      <a:lnTo>
                        <a:pt x="39" y="23"/>
                      </a:lnTo>
                      <a:lnTo>
                        <a:pt x="41" y="24"/>
                      </a:lnTo>
                      <a:lnTo>
                        <a:pt x="42" y="25"/>
                      </a:lnTo>
                      <a:lnTo>
                        <a:pt x="44" y="27"/>
                      </a:lnTo>
                      <a:lnTo>
                        <a:pt x="46" y="28"/>
                      </a:lnTo>
                      <a:lnTo>
                        <a:pt x="46" y="29"/>
                      </a:lnTo>
                      <a:lnTo>
                        <a:pt x="46" y="30"/>
                      </a:lnTo>
                      <a:lnTo>
                        <a:pt x="46" y="31"/>
                      </a:lnTo>
                      <a:lnTo>
                        <a:pt x="46" y="32"/>
                      </a:lnTo>
                      <a:lnTo>
                        <a:pt x="46" y="33"/>
                      </a:lnTo>
                      <a:lnTo>
                        <a:pt x="47" y="34"/>
                      </a:lnTo>
                      <a:lnTo>
                        <a:pt x="47" y="35"/>
                      </a:lnTo>
                      <a:lnTo>
                        <a:pt x="48" y="36"/>
                      </a:lnTo>
                      <a:lnTo>
                        <a:pt x="49" y="38"/>
                      </a:lnTo>
                      <a:lnTo>
                        <a:pt x="50" y="40"/>
                      </a:lnTo>
                      <a:lnTo>
                        <a:pt x="51" y="42"/>
                      </a:lnTo>
                      <a:lnTo>
                        <a:pt x="52" y="43"/>
                      </a:lnTo>
                      <a:lnTo>
                        <a:pt x="53" y="45"/>
                      </a:lnTo>
                      <a:lnTo>
                        <a:pt x="55" y="46"/>
                      </a:lnTo>
                      <a:lnTo>
                        <a:pt x="57" y="47"/>
                      </a:lnTo>
                      <a:lnTo>
                        <a:pt x="58" y="48"/>
                      </a:lnTo>
                      <a:lnTo>
                        <a:pt x="60" y="48"/>
                      </a:lnTo>
                      <a:lnTo>
                        <a:pt x="60" y="49"/>
                      </a:lnTo>
                      <a:lnTo>
                        <a:pt x="61" y="49"/>
                      </a:lnTo>
                      <a:lnTo>
                        <a:pt x="62" y="49"/>
                      </a:lnTo>
                      <a:lnTo>
                        <a:pt x="63" y="49"/>
                      </a:lnTo>
                      <a:lnTo>
                        <a:pt x="64" y="50"/>
                      </a:lnTo>
                      <a:lnTo>
                        <a:pt x="65" y="50"/>
                      </a:lnTo>
                      <a:lnTo>
                        <a:pt x="67" y="50"/>
                      </a:lnTo>
                      <a:lnTo>
                        <a:pt x="68" y="50"/>
                      </a:lnTo>
                      <a:lnTo>
                        <a:pt x="69" y="49"/>
                      </a:lnTo>
                      <a:lnTo>
                        <a:pt x="71" y="49"/>
                      </a:lnTo>
                      <a:lnTo>
                        <a:pt x="72" y="49"/>
                      </a:lnTo>
                      <a:lnTo>
                        <a:pt x="73" y="50"/>
                      </a:lnTo>
                      <a:lnTo>
                        <a:pt x="75" y="51"/>
                      </a:lnTo>
                      <a:lnTo>
                        <a:pt x="75" y="52"/>
                      </a:lnTo>
                      <a:lnTo>
                        <a:pt x="76" y="54"/>
                      </a:lnTo>
                      <a:lnTo>
                        <a:pt x="78" y="55"/>
                      </a:lnTo>
                      <a:lnTo>
                        <a:pt x="79" y="57"/>
                      </a:lnTo>
                      <a:lnTo>
                        <a:pt x="65" y="99"/>
                      </a:lnTo>
                      <a:lnTo>
                        <a:pt x="53" y="59"/>
                      </a:lnTo>
                      <a:close/>
                    </a:path>
                  </a:pathLst>
                </a:custGeom>
                <a:solidFill>
                  <a:srgbClr val="FFE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168" name="Freeform 612"/>
                <p:cNvSpPr>
                  <a:spLocks/>
                </p:cNvSpPr>
                <p:nvPr/>
              </p:nvSpPr>
              <p:spPr bwMode="auto">
                <a:xfrm>
                  <a:off x="1838" y="2183"/>
                  <a:ext cx="13" cy="11"/>
                </a:xfrm>
                <a:custGeom>
                  <a:avLst/>
                  <a:gdLst>
                    <a:gd name="T0" fmla="*/ 13 w 13"/>
                    <a:gd name="T1" fmla="*/ 1 h 11"/>
                    <a:gd name="T2" fmla="*/ 13 w 13"/>
                    <a:gd name="T3" fmla="*/ 1 h 11"/>
                    <a:gd name="T4" fmla="*/ 12 w 13"/>
                    <a:gd name="T5" fmla="*/ 2 h 11"/>
                    <a:gd name="T6" fmla="*/ 12 w 13"/>
                    <a:gd name="T7" fmla="*/ 3 h 11"/>
                    <a:gd name="T8" fmla="*/ 12 w 13"/>
                    <a:gd name="T9" fmla="*/ 4 h 11"/>
                    <a:gd name="T10" fmla="*/ 11 w 13"/>
                    <a:gd name="T11" fmla="*/ 7 h 11"/>
                    <a:gd name="T12" fmla="*/ 10 w 13"/>
                    <a:gd name="T13" fmla="*/ 8 h 11"/>
                    <a:gd name="T14" fmla="*/ 10 w 13"/>
                    <a:gd name="T15" fmla="*/ 10 h 11"/>
                    <a:gd name="T16" fmla="*/ 10 w 13"/>
                    <a:gd name="T17" fmla="*/ 11 h 11"/>
                    <a:gd name="T18" fmla="*/ 9 w 13"/>
                    <a:gd name="T19" fmla="*/ 11 h 11"/>
                    <a:gd name="T20" fmla="*/ 8 w 13"/>
                    <a:gd name="T21" fmla="*/ 11 h 11"/>
                    <a:gd name="T22" fmla="*/ 7 w 13"/>
                    <a:gd name="T23" fmla="*/ 11 h 11"/>
                    <a:gd name="T24" fmla="*/ 6 w 13"/>
                    <a:gd name="T25" fmla="*/ 11 h 11"/>
                    <a:gd name="T26" fmla="*/ 6 w 13"/>
                    <a:gd name="T27" fmla="*/ 10 h 11"/>
                    <a:gd name="T28" fmla="*/ 5 w 13"/>
                    <a:gd name="T29" fmla="*/ 10 h 11"/>
                    <a:gd name="T30" fmla="*/ 3 w 13"/>
                    <a:gd name="T31" fmla="*/ 10 h 11"/>
                    <a:gd name="T32" fmla="*/ 3 w 13"/>
                    <a:gd name="T33" fmla="*/ 9 h 11"/>
                    <a:gd name="T34" fmla="*/ 2 w 13"/>
                    <a:gd name="T35" fmla="*/ 9 h 11"/>
                    <a:gd name="T36" fmla="*/ 1 w 13"/>
                    <a:gd name="T37" fmla="*/ 8 h 11"/>
                    <a:gd name="T38" fmla="*/ 0 w 13"/>
                    <a:gd name="T39" fmla="*/ 7 h 11"/>
                    <a:gd name="T40" fmla="*/ 1 w 13"/>
                    <a:gd name="T41" fmla="*/ 5 h 11"/>
                    <a:gd name="T42" fmla="*/ 1 w 13"/>
                    <a:gd name="T43" fmla="*/ 3 h 11"/>
                    <a:gd name="T44" fmla="*/ 3 w 13"/>
                    <a:gd name="T45" fmla="*/ 2 h 11"/>
                    <a:gd name="T46" fmla="*/ 3 w 13"/>
                    <a:gd name="T47" fmla="*/ 1 h 11"/>
                    <a:gd name="T48" fmla="*/ 5 w 13"/>
                    <a:gd name="T49" fmla="*/ 1 h 11"/>
                    <a:gd name="T50" fmla="*/ 6 w 13"/>
                    <a:gd name="T51" fmla="*/ 1 h 11"/>
                    <a:gd name="T52" fmla="*/ 7 w 13"/>
                    <a:gd name="T53" fmla="*/ 1 h 11"/>
                    <a:gd name="T54" fmla="*/ 8 w 13"/>
                    <a:gd name="T55" fmla="*/ 0 h 11"/>
                    <a:gd name="T56" fmla="*/ 9 w 13"/>
                    <a:gd name="T57" fmla="*/ 0 h 11"/>
                    <a:gd name="T58" fmla="*/ 10 w 13"/>
                    <a:gd name="T59" fmla="*/ 0 h 11"/>
                    <a:gd name="T60" fmla="*/ 11 w 13"/>
                    <a:gd name="T61" fmla="*/ 0 h 11"/>
                    <a:gd name="T62" fmla="*/ 12 w 13"/>
                    <a:gd name="T63" fmla="*/ 0 h 11"/>
                    <a:gd name="T64" fmla="*/ 13 w 13"/>
                    <a:gd name="T65" fmla="*/ 1 h 11"/>
                    <a:gd name="T66" fmla="*/ 13 w 13"/>
                    <a:gd name="T67" fmla="*/ 1 h 1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3"/>
                    <a:gd name="T103" fmla="*/ 0 h 11"/>
                    <a:gd name="T104" fmla="*/ 13 w 13"/>
                    <a:gd name="T105" fmla="*/ 11 h 11"/>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3" h="11">
                      <a:moveTo>
                        <a:pt x="13" y="1"/>
                      </a:moveTo>
                      <a:lnTo>
                        <a:pt x="13" y="1"/>
                      </a:lnTo>
                      <a:lnTo>
                        <a:pt x="12" y="2"/>
                      </a:lnTo>
                      <a:lnTo>
                        <a:pt x="12" y="3"/>
                      </a:lnTo>
                      <a:lnTo>
                        <a:pt x="12" y="4"/>
                      </a:lnTo>
                      <a:lnTo>
                        <a:pt x="11" y="7"/>
                      </a:lnTo>
                      <a:lnTo>
                        <a:pt x="10" y="8"/>
                      </a:lnTo>
                      <a:lnTo>
                        <a:pt x="10" y="10"/>
                      </a:lnTo>
                      <a:lnTo>
                        <a:pt x="10" y="11"/>
                      </a:lnTo>
                      <a:lnTo>
                        <a:pt x="9" y="11"/>
                      </a:lnTo>
                      <a:lnTo>
                        <a:pt x="8" y="11"/>
                      </a:lnTo>
                      <a:lnTo>
                        <a:pt x="7" y="11"/>
                      </a:lnTo>
                      <a:lnTo>
                        <a:pt x="6" y="11"/>
                      </a:lnTo>
                      <a:lnTo>
                        <a:pt x="6" y="10"/>
                      </a:lnTo>
                      <a:lnTo>
                        <a:pt x="5" y="10"/>
                      </a:lnTo>
                      <a:lnTo>
                        <a:pt x="3" y="10"/>
                      </a:lnTo>
                      <a:lnTo>
                        <a:pt x="3" y="9"/>
                      </a:lnTo>
                      <a:lnTo>
                        <a:pt x="2" y="9"/>
                      </a:lnTo>
                      <a:lnTo>
                        <a:pt x="1" y="8"/>
                      </a:lnTo>
                      <a:lnTo>
                        <a:pt x="0" y="7"/>
                      </a:lnTo>
                      <a:lnTo>
                        <a:pt x="1" y="5"/>
                      </a:lnTo>
                      <a:lnTo>
                        <a:pt x="1" y="3"/>
                      </a:lnTo>
                      <a:lnTo>
                        <a:pt x="3" y="2"/>
                      </a:lnTo>
                      <a:lnTo>
                        <a:pt x="3" y="1"/>
                      </a:lnTo>
                      <a:lnTo>
                        <a:pt x="5" y="1"/>
                      </a:lnTo>
                      <a:lnTo>
                        <a:pt x="6" y="1"/>
                      </a:lnTo>
                      <a:lnTo>
                        <a:pt x="7" y="1"/>
                      </a:lnTo>
                      <a:lnTo>
                        <a:pt x="8" y="0"/>
                      </a:lnTo>
                      <a:lnTo>
                        <a:pt x="9" y="0"/>
                      </a:lnTo>
                      <a:lnTo>
                        <a:pt x="10" y="0"/>
                      </a:lnTo>
                      <a:lnTo>
                        <a:pt x="11" y="0"/>
                      </a:lnTo>
                      <a:lnTo>
                        <a:pt x="12" y="0"/>
                      </a:lnTo>
                      <a:lnTo>
                        <a:pt x="13" y="1"/>
                      </a:lnTo>
                      <a:close/>
                    </a:path>
                  </a:pathLst>
                </a:custGeom>
                <a:solidFill>
                  <a:srgbClr val="FFA6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169" name="Freeform 613"/>
                <p:cNvSpPr>
                  <a:spLocks/>
                </p:cNvSpPr>
                <p:nvPr/>
              </p:nvSpPr>
              <p:spPr bwMode="auto">
                <a:xfrm>
                  <a:off x="1952" y="2484"/>
                  <a:ext cx="11" cy="32"/>
                </a:xfrm>
                <a:custGeom>
                  <a:avLst/>
                  <a:gdLst>
                    <a:gd name="T0" fmla="*/ 3 w 11"/>
                    <a:gd name="T1" fmla="*/ 0 h 32"/>
                    <a:gd name="T2" fmla="*/ 0 w 11"/>
                    <a:gd name="T3" fmla="*/ 32 h 32"/>
                    <a:gd name="T4" fmla="*/ 11 w 11"/>
                    <a:gd name="T5" fmla="*/ 32 h 32"/>
                    <a:gd name="T6" fmla="*/ 7 w 11"/>
                    <a:gd name="T7" fmla="*/ 1 h 32"/>
                    <a:gd name="T8" fmla="*/ 3 w 11"/>
                    <a:gd name="T9" fmla="*/ 0 h 32"/>
                    <a:gd name="T10" fmla="*/ 3 w 11"/>
                    <a:gd name="T11" fmla="*/ 0 h 32"/>
                    <a:gd name="T12" fmla="*/ 0 60000 65536"/>
                    <a:gd name="T13" fmla="*/ 0 60000 65536"/>
                    <a:gd name="T14" fmla="*/ 0 60000 65536"/>
                    <a:gd name="T15" fmla="*/ 0 60000 65536"/>
                    <a:gd name="T16" fmla="*/ 0 60000 65536"/>
                    <a:gd name="T17" fmla="*/ 0 60000 65536"/>
                    <a:gd name="T18" fmla="*/ 0 w 11"/>
                    <a:gd name="T19" fmla="*/ 0 h 32"/>
                    <a:gd name="T20" fmla="*/ 11 w 11"/>
                    <a:gd name="T21" fmla="*/ 32 h 32"/>
                  </a:gdLst>
                  <a:ahLst/>
                  <a:cxnLst>
                    <a:cxn ang="T12">
                      <a:pos x="T0" y="T1"/>
                    </a:cxn>
                    <a:cxn ang="T13">
                      <a:pos x="T2" y="T3"/>
                    </a:cxn>
                    <a:cxn ang="T14">
                      <a:pos x="T4" y="T5"/>
                    </a:cxn>
                    <a:cxn ang="T15">
                      <a:pos x="T6" y="T7"/>
                    </a:cxn>
                    <a:cxn ang="T16">
                      <a:pos x="T8" y="T9"/>
                    </a:cxn>
                    <a:cxn ang="T17">
                      <a:pos x="T10" y="T11"/>
                    </a:cxn>
                  </a:cxnLst>
                  <a:rect l="T18" t="T19" r="T20" b="T21"/>
                  <a:pathLst>
                    <a:path w="11" h="32">
                      <a:moveTo>
                        <a:pt x="3" y="0"/>
                      </a:moveTo>
                      <a:lnTo>
                        <a:pt x="0" y="32"/>
                      </a:lnTo>
                      <a:lnTo>
                        <a:pt x="11" y="32"/>
                      </a:lnTo>
                      <a:lnTo>
                        <a:pt x="7" y="1"/>
                      </a:lnTo>
                      <a:lnTo>
                        <a:pt x="3" y="0"/>
                      </a:lnTo>
                      <a:close/>
                    </a:path>
                  </a:pathLst>
                </a:custGeom>
                <a:solidFill>
                  <a:srgbClr val="A1DE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grpSp>
          <p:grpSp>
            <p:nvGrpSpPr>
              <p:cNvPr id="40859" name="Group 684"/>
              <p:cNvGrpSpPr>
                <a:grpSpLocks/>
              </p:cNvGrpSpPr>
              <p:nvPr/>
            </p:nvGrpSpPr>
            <p:grpSpPr bwMode="auto">
              <a:xfrm>
                <a:off x="3151" y="1446"/>
                <a:ext cx="453" cy="358"/>
                <a:chOff x="3023" y="2060"/>
                <a:chExt cx="509" cy="472"/>
              </a:xfrm>
            </p:grpSpPr>
            <p:sp>
              <p:nvSpPr>
                <p:cNvPr id="41048" name="Freeform 615"/>
                <p:cNvSpPr>
                  <a:spLocks/>
                </p:cNvSpPr>
                <p:nvPr/>
              </p:nvSpPr>
              <p:spPr bwMode="auto">
                <a:xfrm>
                  <a:off x="3052" y="2065"/>
                  <a:ext cx="432" cy="441"/>
                </a:xfrm>
                <a:custGeom>
                  <a:avLst/>
                  <a:gdLst>
                    <a:gd name="T0" fmla="*/ 75 w 432"/>
                    <a:gd name="T1" fmla="*/ 122 h 441"/>
                    <a:gd name="T2" fmla="*/ 81 w 432"/>
                    <a:gd name="T3" fmla="*/ 108 h 441"/>
                    <a:gd name="T4" fmla="*/ 90 w 432"/>
                    <a:gd name="T5" fmla="*/ 90 h 441"/>
                    <a:gd name="T6" fmla="*/ 100 w 432"/>
                    <a:gd name="T7" fmla="*/ 70 h 441"/>
                    <a:gd name="T8" fmla="*/ 110 w 432"/>
                    <a:gd name="T9" fmla="*/ 48 h 441"/>
                    <a:gd name="T10" fmla="*/ 121 w 432"/>
                    <a:gd name="T11" fmla="*/ 29 h 441"/>
                    <a:gd name="T12" fmla="*/ 131 w 432"/>
                    <a:gd name="T13" fmla="*/ 13 h 441"/>
                    <a:gd name="T14" fmla="*/ 141 w 432"/>
                    <a:gd name="T15" fmla="*/ 2 h 441"/>
                    <a:gd name="T16" fmla="*/ 152 w 432"/>
                    <a:gd name="T17" fmla="*/ 4 h 441"/>
                    <a:gd name="T18" fmla="*/ 159 w 432"/>
                    <a:gd name="T19" fmla="*/ 16 h 441"/>
                    <a:gd name="T20" fmla="*/ 162 w 432"/>
                    <a:gd name="T21" fmla="*/ 30 h 441"/>
                    <a:gd name="T22" fmla="*/ 200 w 432"/>
                    <a:gd name="T23" fmla="*/ 115 h 441"/>
                    <a:gd name="T24" fmla="*/ 209 w 432"/>
                    <a:gd name="T25" fmla="*/ 113 h 441"/>
                    <a:gd name="T26" fmla="*/ 227 w 432"/>
                    <a:gd name="T27" fmla="*/ 111 h 441"/>
                    <a:gd name="T28" fmla="*/ 252 w 432"/>
                    <a:gd name="T29" fmla="*/ 109 h 441"/>
                    <a:gd name="T30" fmla="*/ 281 w 432"/>
                    <a:gd name="T31" fmla="*/ 110 h 441"/>
                    <a:gd name="T32" fmla="*/ 312 w 432"/>
                    <a:gd name="T33" fmla="*/ 114 h 441"/>
                    <a:gd name="T34" fmla="*/ 345 w 432"/>
                    <a:gd name="T35" fmla="*/ 122 h 441"/>
                    <a:gd name="T36" fmla="*/ 377 w 432"/>
                    <a:gd name="T37" fmla="*/ 135 h 441"/>
                    <a:gd name="T38" fmla="*/ 432 w 432"/>
                    <a:gd name="T39" fmla="*/ 262 h 441"/>
                    <a:gd name="T40" fmla="*/ 431 w 432"/>
                    <a:gd name="T41" fmla="*/ 302 h 441"/>
                    <a:gd name="T42" fmla="*/ 424 w 432"/>
                    <a:gd name="T43" fmla="*/ 336 h 441"/>
                    <a:gd name="T44" fmla="*/ 412 w 432"/>
                    <a:gd name="T45" fmla="*/ 366 h 441"/>
                    <a:gd name="T46" fmla="*/ 394 w 432"/>
                    <a:gd name="T47" fmla="*/ 390 h 441"/>
                    <a:gd name="T48" fmla="*/ 373 w 432"/>
                    <a:gd name="T49" fmla="*/ 409 h 441"/>
                    <a:gd name="T50" fmla="*/ 348 w 432"/>
                    <a:gd name="T51" fmla="*/ 423 h 441"/>
                    <a:gd name="T52" fmla="*/ 320 w 432"/>
                    <a:gd name="T53" fmla="*/ 434 h 441"/>
                    <a:gd name="T54" fmla="*/ 290 w 432"/>
                    <a:gd name="T55" fmla="*/ 440 h 441"/>
                    <a:gd name="T56" fmla="*/ 258 w 432"/>
                    <a:gd name="T57" fmla="*/ 440 h 441"/>
                    <a:gd name="T58" fmla="*/ 227 w 432"/>
                    <a:gd name="T59" fmla="*/ 433 h 441"/>
                    <a:gd name="T60" fmla="*/ 196 w 432"/>
                    <a:gd name="T61" fmla="*/ 418 h 441"/>
                    <a:gd name="T62" fmla="*/ 167 w 432"/>
                    <a:gd name="T63" fmla="*/ 398 h 441"/>
                    <a:gd name="T64" fmla="*/ 143 w 432"/>
                    <a:gd name="T65" fmla="*/ 371 h 441"/>
                    <a:gd name="T66" fmla="*/ 124 w 432"/>
                    <a:gd name="T67" fmla="*/ 339 h 441"/>
                    <a:gd name="T68" fmla="*/ 111 w 432"/>
                    <a:gd name="T69" fmla="*/ 301 h 441"/>
                    <a:gd name="T70" fmla="*/ 104 w 432"/>
                    <a:gd name="T71" fmla="*/ 285 h 441"/>
                    <a:gd name="T72" fmla="*/ 102 w 432"/>
                    <a:gd name="T73" fmla="*/ 296 h 441"/>
                    <a:gd name="T74" fmla="*/ 100 w 432"/>
                    <a:gd name="T75" fmla="*/ 307 h 441"/>
                    <a:gd name="T76" fmla="*/ 97 w 432"/>
                    <a:gd name="T77" fmla="*/ 320 h 441"/>
                    <a:gd name="T78" fmla="*/ 92 w 432"/>
                    <a:gd name="T79" fmla="*/ 333 h 441"/>
                    <a:gd name="T80" fmla="*/ 86 w 432"/>
                    <a:gd name="T81" fmla="*/ 342 h 441"/>
                    <a:gd name="T82" fmla="*/ 76 w 432"/>
                    <a:gd name="T83" fmla="*/ 348 h 441"/>
                    <a:gd name="T84" fmla="*/ 65 w 432"/>
                    <a:gd name="T85" fmla="*/ 346 h 441"/>
                    <a:gd name="T86" fmla="*/ 56 w 432"/>
                    <a:gd name="T87" fmla="*/ 336 h 441"/>
                    <a:gd name="T88" fmla="*/ 52 w 432"/>
                    <a:gd name="T89" fmla="*/ 324 h 441"/>
                    <a:gd name="T90" fmla="*/ 52 w 432"/>
                    <a:gd name="T91" fmla="*/ 313 h 441"/>
                    <a:gd name="T92" fmla="*/ 54 w 432"/>
                    <a:gd name="T93" fmla="*/ 302 h 441"/>
                    <a:gd name="T94" fmla="*/ 57 w 432"/>
                    <a:gd name="T95" fmla="*/ 290 h 441"/>
                    <a:gd name="T96" fmla="*/ 55 w 432"/>
                    <a:gd name="T97" fmla="*/ 279 h 441"/>
                    <a:gd name="T98" fmla="*/ 47 w 432"/>
                    <a:gd name="T99" fmla="*/ 289 h 441"/>
                    <a:gd name="T100" fmla="*/ 34 w 432"/>
                    <a:gd name="T101" fmla="*/ 303 h 441"/>
                    <a:gd name="T102" fmla="*/ 26 w 432"/>
                    <a:gd name="T103" fmla="*/ 308 h 441"/>
                    <a:gd name="T104" fmla="*/ 18 w 432"/>
                    <a:gd name="T105" fmla="*/ 310 h 441"/>
                    <a:gd name="T106" fmla="*/ 10 w 432"/>
                    <a:gd name="T107" fmla="*/ 308 h 441"/>
                    <a:gd name="T108" fmla="*/ 2 w 432"/>
                    <a:gd name="T109" fmla="*/ 300 h 441"/>
                    <a:gd name="T110" fmla="*/ 0 w 432"/>
                    <a:gd name="T111" fmla="*/ 286 h 441"/>
                    <a:gd name="T112" fmla="*/ 2 w 432"/>
                    <a:gd name="T113" fmla="*/ 275 h 441"/>
                    <a:gd name="T114" fmla="*/ 6 w 432"/>
                    <a:gd name="T115" fmla="*/ 264 h 441"/>
                    <a:gd name="T116" fmla="*/ 11 w 432"/>
                    <a:gd name="T117" fmla="*/ 252 h 441"/>
                    <a:gd name="T118" fmla="*/ 16 w 432"/>
                    <a:gd name="T119" fmla="*/ 240 h 441"/>
                    <a:gd name="T120" fmla="*/ 22 w 432"/>
                    <a:gd name="T121" fmla="*/ 229 h 44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32"/>
                    <a:gd name="T184" fmla="*/ 0 h 441"/>
                    <a:gd name="T185" fmla="*/ 432 w 432"/>
                    <a:gd name="T186" fmla="*/ 441 h 441"/>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32" h="441">
                      <a:moveTo>
                        <a:pt x="72" y="130"/>
                      </a:moveTo>
                      <a:lnTo>
                        <a:pt x="72" y="130"/>
                      </a:lnTo>
                      <a:lnTo>
                        <a:pt x="73" y="128"/>
                      </a:lnTo>
                      <a:lnTo>
                        <a:pt x="73" y="127"/>
                      </a:lnTo>
                      <a:lnTo>
                        <a:pt x="74" y="125"/>
                      </a:lnTo>
                      <a:lnTo>
                        <a:pt x="74" y="124"/>
                      </a:lnTo>
                      <a:lnTo>
                        <a:pt x="75" y="123"/>
                      </a:lnTo>
                      <a:lnTo>
                        <a:pt x="75" y="122"/>
                      </a:lnTo>
                      <a:lnTo>
                        <a:pt x="76" y="120"/>
                      </a:lnTo>
                      <a:lnTo>
                        <a:pt x="77" y="119"/>
                      </a:lnTo>
                      <a:lnTo>
                        <a:pt x="77" y="117"/>
                      </a:lnTo>
                      <a:lnTo>
                        <a:pt x="78" y="115"/>
                      </a:lnTo>
                      <a:lnTo>
                        <a:pt x="79" y="114"/>
                      </a:lnTo>
                      <a:lnTo>
                        <a:pt x="80" y="112"/>
                      </a:lnTo>
                      <a:lnTo>
                        <a:pt x="81" y="110"/>
                      </a:lnTo>
                      <a:lnTo>
                        <a:pt x="81" y="108"/>
                      </a:lnTo>
                      <a:lnTo>
                        <a:pt x="83" y="106"/>
                      </a:lnTo>
                      <a:lnTo>
                        <a:pt x="84" y="104"/>
                      </a:lnTo>
                      <a:lnTo>
                        <a:pt x="85" y="101"/>
                      </a:lnTo>
                      <a:lnTo>
                        <a:pt x="85" y="99"/>
                      </a:lnTo>
                      <a:lnTo>
                        <a:pt x="87" y="97"/>
                      </a:lnTo>
                      <a:lnTo>
                        <a:pt x="88" y="95"/>
                      </a:lnTo>
                      <a:lnTo>
                        <a:pt x="89" y="92"/>
                      </a:lnTo>
                      <a:lnTo>
                        <a:pt x="90" y="90"/>
                      </a:lnTo>
                      <a:lnTo>
                        <a:pt x="91" y="88"/>
                      </a:lnTo>
                      <a:lnTo>
                        <a:pt x="92" y="85"/>
                      </a:lnTo>
                      <a:lnTo>
                        <a:pt x="93" y="82"/>
                      </a:lnTo>
                      <a:lnTo>
                        <a:pt x="95" y="80"/>
                      </a:lnTo>
                      <a:lnTo>
                        <a:pt x="96" y="77"/>
                      </a:lnTo>
                      <a:lnTo>
                        <a:pt x="97" y="75"/>
                      </a:lnTo>
                      <a:lnTo>
                        <a:pt x="99" y="72"/>
                      </a:lnTo>
                      <a:lnTo>
                        <a:pt x="100" y="70"/>
                      </a:lnTo>
                      <a:lnTo>
                        <a:pt x="101" y="67"/>
                      </a:lnTo>
                      <a:lnTo>
                        <a:pt x="102" y="64"/>
                      </a:lnTo>
                      <a:lnTo>
                        <a:pt x="104" y="61"/>
                      </a:lnTo>
                      <a:lnTo>
                        <a:pt x="105" y="59"/>
                      </a:lnTo>
                      <a:lnTo>
                        <a:pt x="107" y="56"/>
                      </a:lnTo>
                      <a:lnTo>
                        <a:pt x="108" y="54"/>
                      </a:lnTo>
                      <a:lnTo>
                        <a:pt x="109" y="51"/>
                      </a:lnTo>
                      <a:lnTo>
                        <a:pt x="110" y="48"/>
                      </a:lnTo>
                      <a:lnTo>
                        <a:pt x="112" y="46"/>
                      </a:lnTo>
                      <a:lnTo>
                        <a:pt x="113" y="43"/>
                      </a:lnTo>
                      <a:lnTo>
                        <a:pt x="114" y="41"/>
                      </a:lnTo>
                      <a:lnTo>
                        <a:pt x="116" y="38"/>
                      </a:lnTo>
                      <a:lnTo>
                        <a:pt x="117" y="36"/>
                      </a:lnTo>
                      <a:lnTo>
                        <a:pt x="118" y="34"/>
                      </a:lnTo>
                      <a:lnTo>
                        <a:pt x="120" y="32"/>
                      </a:lnTo>
                      <a:lnTo>
                        <a:pt x="121" y="29"/>
                      </a:lnTo>
                      <a:lnTo>
                        <a:pt x="122" y="27"/>
                      </a:lnTo>
                      <a:lnTo>
                        <a:pt x="124" y="25"/>
                      </a:lnTo>
                      <a:lnTo>
                        <a:pt x="125" y="23"/>
                      </a:lnTo>
                      <a:lnTo>
                        <a:pt x="126" y="21"/>
                      </a:lnTo>
                      <a:lnTo>
                        <a:pt x="127" y="19"/>
                      </a:lnTo>
                      <a:lnTo>
                        <a:pt x="128" y="17"/>
                      </a:lnTo>
                      <a:lnTo>
                        <a:pt x="129" y="16"/>
                      </a:lnTo>
                      <a:lnTo>
                        <a:pt x="131" y="13"/>
                      </a:lnTo>
                      <a:lnTo>
                        <a:pt x="132" y="12"/>
                      </a:lnTo>
                      <a:lnTo>
                        <a:pt x="133" y="11"/>
                      </a:lnTo>
                      <a:lnTo>
                        <a:pt x="134" y="10"/>
                      </a:lnTo>
                      <a:lnTo>
                        <a:pt x="135" y="8"/>
                      </a:lnTo>
                      <a:lnTo>
                        <a:pt x="136" y="7"/>
                      </a:lnTo>
                      <a:lnTo>
                        <a:pt x="138" y="5"/>
                      </a:lnTo>
                      <a:lnTo>
                        <a:pt x="140" y="4"/>
                      </a:lnTo>
                      <a:lnTo>
                        <a:pt x="141" y="2"/>
                      </a:lnTo>
                      <a:lnTo>
                        <a:pt x="143" y="1"/>
                      </a:lnTo>
                      <a:lnTo>
                        <a:pt x="145" y="0"/>
                      </a:lnTo>
                      <a:lnTo>
                        <a:pt x="146" y="0"/>
                      </a:lnTo>
                      <a:lnTo>
                        <a:pt x="148" y="0"/>
                      </a:lnTo>
                      <a:lnTo>
                        <a:pt x="149" y="1"/>
                      </a:lnTo>
                      <a:lnTo>
                        <a:pt x="150" y="1"/>
                      </a:lnTo>
                      <a:lnTo>
                        <a:pt x="151" y="2"/>
                      </a:lnTo>
                      <a:lnTo>
                        <a:pt x="152" y="4"/>
                      </a:lnTo>
                      <a:lnTo>
                        <a:pt x="154" y="5"/>
                      </a:lnTo>
                      <a:lnTo>
                        <a:pt x="155" y="6"/>
                      </a:lnTo>
                      <a:lnTo>
                        <a:pt x="155" y="7"/>
                      </a:lnTo>
                      <a:lnTo>
                        <a:pt x="157" y="9"/>
                      </a:lnTo>
                      <a:lnTo>
                        <a:pt x="157" y="11"/>
                      </a:lnTo>
                      <a:lnTo>
                        <a:pt x="158" y="12"/>
                      </a:lnTo>
                      <a:lnTo>
                        <a:pt x="159" y="15"/>
                      </a:lnTo>
                      <a:lnTo>
                        <a:pt x="159" y="16"/>
                      </a:lnTo>
                      <a:lnTo>
                        <a:pt x="160" y="18"/>
                      </a:lnTo>
                      <a:lnTo>
                        <a:pt x="160" y="20"/>
                      </a:lnTo>
                      <a:lnTo>
                        <a:pt x="161" y="22"/>
                      </a:lnTo>
                      <a:lnTo>
                        <a:pt x="161" y="23"/>
                      </a:lnTo>
                      <a:lnTo>
                        <a:pt x="162" y="26"/>
                      </a:lnTo>
                      <a:lnTo>
                        <a:pt x="162" y="27"/>
                      </a:lnTo>
                      <a:lnTo>
                        <a:pt x="162" y="28"/>
                      </a:lnTo>
                      <a:lnTo>
                        <a:pt x="162" y="30"/>
                      </a:lnTo>
                      <a:lnTo>
                        <a:pt x="163" y="31"/>
                      </a:lnTo>
                      <a:lnTo>
                        <a:pt x="163" y="33"/>
                      </a:lnTo>
                      <a:lnTo>
                        <a:pt x="210" y="43"/>
                      </a:lnTo>
                      <a:lnTo>
                        <a:pt x="194" y="103"/>
                      </a:lnTo>
                      <a:lnTo>
                        <a:pt x="198" y="115"/>
                      </a:lnTo>
                      <a:lnTo>
                        <a:pt x="200" y="115"/>
                      </a:lnTo>
                      <a:lnTo>
                        <a:pt x="201" y="114"/>
                      </a:lnTo>
                      <a:lnTo>
                        <a:pt x="202" y="114"/>
                      </a:lnTo>
                      <a:lnTo>
                        <a:pt x="203" y="114"/>
                      </a:lnTo>
                      <a:lnTo>
                        <a:pt x="205" y="114"/>
                      </a:lnTo>
                      <a:lnTo>
                        <a:pt x="206" y="114"/>
                      </a:lnTo>
                      <a:lnTo>
                        <a:pt x="207" y="113"/>
                      </a:lnTo>
                      <a:lnTo>
                        <a:pt x="209" y="113"/>
                      </a:lnTo>
                      <a:lnTo>
                        <a:pt x="211" y="112"/>
                      </a:lnTo>
                      <a:lnTo>
                        <a:pt x="213" y="112"/>
                      </a:lnTo>
                      <a:lnTo>
                        <a:pt x="215" y="112"/>
                      </a:lnTo>
                      <a:lnTo>
                        <a:pt x="217" y="112"/>
                      </a:lnTo>
                      <a:lnTo>
                        <a:pt x="220" y="111"/>
                      </a:lnTo>
                      <a:lnTo>
                        <a:pt x="222" y="111"/>
                      </a:lnTo>
                      <a:lnTo>
                        <a:pt x="225" y="111"/>
                      </a:lnTo>
                      <a:lnTo>
                        <a:pt x="227" y="111"/>
                      </a:lnTo>
                      <a:lnTo>
                        <a:pt x="230" y="110"/>
                      </a:lnTo>
                      <a:lnTo>
                        <a:pt x="233" y="110"/>
                      </a:lnTo>
                      <a:lnTo>
                        <a:pt x="236" y="110"/>
                      </a:lnTo>
                      <a:lnTo>
                        <a:pt x="239" y="110"/>
                      </a:lnTo>
                      <a:lnTo>
                        <a:pt x="242" y="110"/>
                      </a:lnTo>
                      <a:lnTo>
                        <a:pt x="245" y="110"/>
                      </a:lnTo>
                      <a:lnTo>
                        <a:pt x="248" y="109"/>
                      </a:lnTo>
                      <a:lnTo>
                        <a:pt x="252" y="109"/>
                      </a:lnTo>
                      <a:lnTo>
                        <a:pt x="255" y="109"/>
                      </a:lnTo>
                      <a:lnTo>
                        <a:pt x="259" y="109"/>
                      </a:lnTo>
                      <a:lnTo>
                        <a:pt x="262" y="109"/>
                      </a:lnTo>
                      <a:lnTo>
                        <a:pt x="266" y="110"/>
                      </a:lnTo>
                      <a:lnTo>
                        <a:pt x="270" y="110"/>
                      </a:lnTo>
                      <a:lnTo>
                        <a:pt x="273" y="110"/>
                      </a:lnTo>
                      <a:lnTo>
                        <a:pt x="277" y="110"/>
                      </a:lnTo>
                      <a:lnTo>
                        <a:pt x="281" y="110"/>
                      </a:lnTo>
                      <a:lnTo>
                        <a:pt x="284" y="110"/>
                      </a:lnTo>
                      <a:lnTo>
                        <a:pt x="288" y="110"/>
                      </a:lnTo>
                      <a:lnTo>
                        <a:pt x="292" y="111"/>
                      </a:lnTo>
                      <a:lnTo>
                        <a:pt x="296" y="111"/>
                      </a:lnTo>
                      <a:lnTo>
                        <a:pt x="300" y="111"/>
                      </a:lnTo>
                      <a:lnTo>
                        <a:pt x="304" y="112"/>
                      </a:lnTo>
                      <a:lnTo>
                        <a:pt x="308" y="113"/>
                      </a:lnTo>
                      <a:lnTo>
                        <a:pt x="312" y="114"/>
                      </a:lnTo>
                      <a:lnTo>
                        <a:pt x="316" y="114"/>
                      </a:lnTo>
                      <a:lnTo>
                        <a:pt x="320" y="115"/>
                      </a:lnTo>
                      <a:lnTo>
                        <a:pt x="325" y="116"/>
                      </a:lnTo>
                      <a:lnTo>
                        <a:pt x="329" y="117"/>
                      </a:lnTo>
                      <a:lnTo>
                        <a:pt x="333" y="118"/>
                      </a:lnTo>
                      <a:lnTo>
                        <a:pt x="337" y="119"/>
                      </a:lnTo>
                      <a:lnTo>
                        <a:pt x="341" y="120"/>
                      </a:lnTo>
                      <a:lnTo>
                        <a:pt x="345" y="122"/>
                      </a:lnTo>
                      <a:lnTo>
                        <a:pt x="349" y="123"/>
                      </a:lnTo>
                      <a:lnTo>
                        <a:pt x="353" y="124"/>
                      </a:lnTo>
                      <a:lnTo>
                        <a:pt x="357" y="126"/>
                      </a:lnTo>
                      <a:lnTo>
                        <a:pt x="361" y="127"/>
                      </a:lnTo>
                      <a:lnTo>
                        <a:pt x="365" y="129"/>
                      </a:lnTo>
                      <a:lnTo>
                        <a:pt x="369" y="131"/>
                      </a:lnTo>
                      <a:lnTo>
                        <a:pt x="373" y="133"/>
                      </a:lnTo>
                      <a:lnTo>
                        <a:pt x="377" y="135"/>
                      </a:lnTo>
                      <a:lnTo>
                        <a:pt x="380" y="137"/>
                      </a:lnTo>
                      <a:lnTo>
                        <a:pt x="384" y="139"/>
                      </a:lnTo>
                      <a:lnTo>
                        <a:pt x="388" y="142"/>
                      </a:lnTo>
                      <a:lnTo>
                        <a:pt x="391" y="144"/>
                      </a:lnTo>
                      <a:lnTo>
                        <a:pt x="430" y="245"/>
                      </a:lnTo>
                      <a:lnTo>
                        <a:pt x="431" y="251"/>
                      </a:lnTo>
                      <a:lnTo>
                        <a:pt x="431" y="256"/>
                      </a:lnTo>
                      <a:lnTo>
                        <a:pt x="432" y="262"/>
                      </a:lnTo>
                      <a:lnTo>
                        <a:pt x="432" y="267"/>
                      </a:lnTo>
                      <a:lnTo>
                        <a:pt x="432" y="272"/>
                      </a:lnTo>
                      <a:lnTo>
                        <a:pt x="432" y="277"/>
                      </a:lnTo>
                      <a:lnTo>
                        <a:pt x="432" y="282"/>
                      </a:lnTo>
                      <a:lnTo>
                        <a:pt x="432" y="287"/>
                      </a:lnTo>
                      <a:lnTo>
                        <a:pt x="432" y="292"/>
                      </a:lnTo>
                      <a:lnTo>
                        <a:pt x="432" y="297"/>
                      </a:lnTo>
                      <a:lnTo>
                        <a:pt x="431" y="302"/>
                      </a:lnTo>
                      <a:lnTo>
                        <a:pt x="431" y="307"/>
                      </a:lnTo>
                      <a:lnTo>
                        <a:pt x="430" y="311"/>
                      </a:lnTo>
                      <a:lnTo>
                        <a:pt x="429" y="315"/>
                      </a:lnTo>
                      <a:lnTo>
                        <a:pt x="428" y="320"/>
                      </a:lnTo>
                      <a:lnTo>
                        <a:pt x="428" y="324"/>
                      </a:lnTo>
                      <a:lnTo>
                        <a:pt x="426" y="328"/>
                      </a:lnTo>
                      <a:lnTo>
                        <a:pt x="425" y="333"/>
                      </a:lnTo>
                      <a:lnTo>
                        <a:pt x="424" y="336"/>
                      </a:lnTo>
                      <a:lnTo>
                        <a:pt x="423" y="340"/>
                      </a:lnTo>
                      <a:lnTo>
                        <a:pt x="421" y="344"/>
                      </a:lnTo>
                      <a:lnTo>
                        <a:pt x="420" y="348"/>
                      </a:lnTo>
                      <a:lnTo>
                        <a:pt x="419" y="352"/>
                      </a:lnTo>
                      <a:lnTo>
                        <a:pt x="417" y="356"/>
                      </a:lnTo>
                      <a:lnTo>
                        <a:pt x="415" y="359"/>
                      </a:lnTo>
                      <a:lnTo>
                        <a:pt x="413" y="362"/>
                      </a:lnTo>
                      <a:lnTo>
                        <a:pt x="412" y="366"/>
                      </a:lnTo>
                      <a:lnTo>
                        <a:pt x="410" y="369"/>
                      </a:lnTo>
                      <a:lnTo>
                        <a:pt x="408" y="372"/>
                      </a:lnTo>
                      <a:lnTo>
                        <a:pt x="406" y="375"/>
                      </a:lnTo>
                      <a:lnTo>
                        <a:pt x="404" y="379"/>
                      </a:lnTo>
                      <a:lnTo>
                        <a:pt x="401" y="381"/>
                      </a:lnTo>
                      <a:lnTo>
                        <a:pt x="399" y="384"/>
                      </a:lnTo>
                      <a:lnTo>
                        <a:pt x="396" y="387"/>
                      </a:lnTo>
                      <a:lnTo>
                        <a:pt x="394" y="390"/>
                      </a:lnTo>
                      <a:lnTo>
                        <a:pt x="392" y="392"/>
                      </a:lnTo>
                      <a:lnTo>
                        <a:pt x="389" y="395"/>
                      </a:lnTo>
                      <a:lnTo>
                        <a:pt x="386" y="397"/>
                      </a:lnTo>
                      <a:lnTo>
                        <a:pt x="384" y="400"/>
                      </a:lnTo>
                      <a:lnTo>
                        <a:pt x="381" y="402"/>
                      </a:lnTo>
                      <a:lnTo>
                        <a:pt x="378" y="405"/>
                      </a:lnTo>
                      <a:lnTo>
                        <a:pt x="376" y="407"/>
                      </a:lnTo>
                      <a:lnTo>
                        <a:pt x="373" y="409"/>
                      </a:lnTo>
                      <a:lnTo>
                        <a:pt x="369" y="411"/>
                      </a:lnTo>
                      <a:lnTo>
                        <a:pt x="367" y="413"/>
                      </a:lnTo>
                      <a:lnTo>
                        <a:pt x="364" y="415"/>
                      </a:lnTo>
                      <a:lnTo>
                        <a:pt x="361" y="417"/>
                      </a:lnTo>
                      <a:lnTo>
                        <a:pt x="357" y="419"/>
                      </a:lnTo>
                      <a:lnTo>
                        <a:pt x="354" y="421"/>
                      </a:lnTo>
                      <a:lnTo>
                        <a:pt x="351" y="422"/>
                      </a:lnTo>
                      <a:lnTo>
                        <a:pt x="348" y="423"/>
                      </a:lnTo>
                      <a:lnTo>
                        <a:pt x="344" y="425"/>
                      </a:lnTo>
                      <a:lnTo>
                        <a:pt x="341" y="427"/>
                      </a:lnTo>
                      <a:lnTo>
                        <a:pt x="337" y="428"/>
                      </a:lnTo>
                      <a:lnTo>
                        <a:pt x="334" y="429"/>
                      </a:lnTo>
                      <a:lnTo>
                        <a:pt x="330" y="430"/>
                      </a:lnTo>
                      <a:lnTo>
                        <a:pt x="327" y="432"/>
                      </a:lnTo>
                      <a:lnTo>
                        <a:pt x="323" y="433"/>
                      </a:lnTo>
                      <a:lnTo>
                        <a:pt x="320" y="434"/>
                      </a:lnTo>
                      <a:lnTo>
                        <a:pt x="316" y="435"/>
                      </a:lnTo>
                      <a:lnTo>
                        <a:pt x="312" y="436"/>
                      </a:lnTo>
                      <a:lnTo>
                        <a:pt x="309" y="437"/>
                      </a:lnTo>
                      <a:lnTo>
                        <a:pt x="305" y="438"/>
                      </a:lnTo>
                      <a:lnTo>
                        <a:pt x="302" y="439"/>
                      </a:lnTo>
                      <a:lnTo>
                        <a:pt x="298" y="439"/>
                      </a:lnTo>
                      <a:lnTo>
                        <a:pt x="294" y="440"/>
                      </a:lnTo>
                      <a:lnTo>
                        <a:pt x="290" y="440"/>
                      </a:lnTo>
                      <a:lnTo>
                        <a:pt x="286" y="441"/>
                      </a:lnTo>
                      <a:lnTo>
                        <a:pt x="282" y="441"/>
                      </a:lnTo>
                      <a:lnTo>
                        <a:pt x="278" y="441"/>
                      </a:lnTo>
                      <a:lnTo>
                        <a:pt x="274" y="441"/>
                      </a:lnTo>
                      <a:lnTo>
                        <a:pt x="271" y="441"/>
                      </a:lnTo>
                      <a:lnTo>
                        <a:pt x="267" y="440"/>
                      </a:lnTo>
                      <a:lnTo>
                        <a:pt x="262" y="440"/>
                      </a:lnTo>
                      <a:lnTo>
                        <a:pt x="258" y="440"/>
                      </a:lnTo>
                      <a:lnTo>
                        <a:pt x="255" y="439"/>
                      </a:lnTo>
                      <a:lnTo>
                        <a:pt x="250" y="439"/>
                      </a:lnTo>
                      <a:lnTo>
                        <a:pt x="247" y="438"/>
                      </a:lnTo>
                      <a:lnTo>
                        <a:pt x="242" y="437"/>
                      </a:lnTo>
                      <a:lnTo>
                        <a:pt x="239" y="436"/>
                      </a:lnTo>
                      <a:lnTo>
                        <a:pt x="235" y="435"/>
                      </a:lnTo>
                      <a:lnTo>
                        <a:pt x="231" y="434"/>
                      </a:lnTo>
                      <a:lnTo>
                        <a:pt x="227" y="433"/>
                      </a:lnTo>
                      <a:lnTo>
                        <a:pt x="223" y="432"/>
                      </a:lnTo>
                      <a:lnTo>
                        <a:pt x="219" y="429"/>
                      </a:lnTo>
                      <a:lnTo>
                        <a:pt x="215" y="428"/>
                      </a:lnTo>
                      <a:lnTo>
                        <a:pt x="211" y="426"/>
                      </a:lnTo>
                      <a:lnTo>
                        <a:pt x="207" y="424"/>
                      </a:lnTo>
                      <a:lnTo>
                        <a:pt x="203" y="423"/>
                      </a:lnTo>
                      <a:lnTo>
                        <a:pt x="200" y="421"/>
                      </a:lnTo>
                      <a:lnTo>
                        <a:pt x="196" y="418"/>
                      </a:lnTo>
                      <a:lnTo>
                        <a:pt x="192" y="417"/>
                      </a:lnTo>
                      <a:lnTo>
                        <a:pt x="188" y="414"/>
                      </a:lnTo>
                      <a:lnTo>
                        <a:pt x="185" y="412"/>
                      </a:lnTo>
                      <a:lnTo>
                        <a:pt x="181" y="410"/>
                      </a:lnTo>
                      <a:lnTo>
                        <a:pt x="178" y="407"/>
                      </a:lnTo>
                      <a:lnTo>
                        <a:pt x="174" y="404"/>
                      </a:lnTo>
                      <a:lnTo>
                        <a:pt x="170" y="401"/>
                      </a:lnTo>
                      <a:lnTo>
                        <a:pt x="167" y="398"/>
                      </a:lnTo>
                      <a:lnTo>
                        <a:pt x="164" y="395"/>
                      </a:lnTo>
                      <a:lnTo>
                        <a:pt x="161" y="392"/>
                      </a:lnTo>
                      <a:lnTo>
                        <a:pt x="158" y="389"/>
                      </a:lnTo>
                      <a:lnTo>
                        <a:pt x="155" y="385"/>
                      </a:lnTo>
                      <a:lnTo>
                        <a:pt x="151" y="382"/>
                      </a:lnTo>
                      <a:lnTo>
                        <a:pt x="148" y="379"/>
                      </a:lnTo>
                      <a:lnTo>
                        <a:pt x="146" y="375"/>
                      </a:lnTo>
                      <a:lnTo>
                        <a:pt x="143" y="371"/>
                      </a:lnTo>
                      <a:lnTo>
                        <a:pt x="140" y="368"/>
                      </a:lnTo>
                      <a:lnTo>
                        <a:pt x="137" y="364"/>
                      </a:lnTo>
                      <a:lnTo>
                        <a:pt x="135" y="360"/>
                      </a:lnTo>
                      <a:lnTo>
                        <a:pt x="132" y="356"/>
                      </a:lnTo>
                      <a:lnTo>
                        <a:pt x="130" y="352"/>
                      </a:lnTo>
                      <a:lnTo>
                        <a:pt x="127" y="347"/>
                      </a:lnTo>
                      <a:lnTo>
                        <a:pt x="126" y="343"/>
                      </a:lnTo>
                      <a:lnTo>
                        <a:pt x="124" y="339"/>
                      </a:lnTo>
                      <a:lnTo>
                        <a:pt x="121" y="334"/>
                      </a:lnTo>
                      <a:lnTo>
                        <a:pt x="120" y="330"/>
                      </a:lnTo>
                      <a:lnTo>
                        <a:pt x="118" y="325"/>
                      </a:lnTo>
                      <a:lnTo>
                        <a:pt x="116" y="320"/>
                      </a:lnTo>
                      <a:lnTo>
                        <a:pt x="115" y="315"/>
                      </a:lnTo>
                      <a:lnTo>
                        <a:pt x="113" y="311"/>
                      </a:lnTo>
                      <a:lnTo>
                        <a:pt x="112" y="306"/>
                      </a:lnTo>
                      <a:lnTo>
                        <a:pt x="111" y="301"/>
                      </a:lnTo>
                      <a:lnTo>
                        <a:pt x="110" y="296"/>
                      </a:lnTo>
                      <a:lnTo>
                        <a:pt x="109" y="290"/>
                      </a:lnTo>
                      <a:lnTo>
                        <a:pt x="108" y="285"/>
                      </a:lnTo>
                      <a:lnTo>
                        <a:pt x="108" y="279"/>
                      </a:lnTo>
                      <a:lnTo>
                        <a:pt x="107" y="274"/>
                      </a:lnTo>
                      <a:lnTo>
                        <a:pt x="104" y="284"/>
                      </a:lnTo>
                      <a:lnTo>
                        <a:pt x="104" y="285"/>
                      </a:lnTo>
                      <a:lnTo>
                        <a:pt x="104" y="286"/>
                      </a:lnTo>
                      <a:lnTo>
                        <a:pt x="103" y="287"/>
                      </a:lnTo>
                      <a:lnTo>
                        <a:pt x="103" y="289"/>
                      </a:lnTo>
                      <a:lnTo>
                        <a:pt x="103" y="291"/>
                      </a:lnTo>
                      <a:lnTo>
                        <a:pt x="103" y="292"/>
                      </a:lnTo>
                      <a:lnTo>
                        <a:pt x="102" y="293"/>
                      </a:lnTo>
                      <a:lnTo>
                        <a:pt x="102" y="295"/>
                      </a:lnTo>
                      <a:lnTo>
                        <a:pt x="102" y="296"/>
                      </a:lnTo>
                      <a:lnTo>
                        <a:pt x="102" y="297"/>
                      </a:lnTo>
                      <a:lnTo>
                        <a:pt x="102" y="298"/>
                      </a:lnTo>
                      <a:lnTo>
                        <a:pt x="101" y="300"/>
                      </a:lnTo>
                      <a:lnTo>
                        <a:pt x="101" y="301"/>
                      </a:lnTo>
                      <a:lnTo>
                        <a:pt x="101" y="302"/>
                      </a:lnTo>
                      <a:lnTo>
                        <a:pt x="100" y="304"/>
                      </a:lnTo>
                      <a:lnTo>
                        <a:pt x="100" y="306"/>
                      </a:lnTo>
                      <a:lnTo>
                        <a:pt x="100" y="307"/>
                      </a:lnTo>
                      <a:lnTo>
                        <a:pt x="100" y="308"/>
                      </a:lnTo>
                      <a:lnTo>
                        <a:pt x="99" y="310"/>
                      </a:lnTo>
                      <a:lnTo>
                        <a:pt x="99" y="312"/>
                      </a:lnTo>
                      <a:lnTo>
                        <a:pt x="98" y="313"/>
                      </a:lnTo>
                      <a:lnTo>
                        <a:pt x="98" y="315"/>
                      </a:lnTo>
                      <a:lnTo>
                        <a:pt x="97" y="317"/>
                      </a:lnTo>
                      <a:lnTo>
                        <a:pt x="97" y="319"/>
                      </a:lnTo>
                      <a:lnTo>
                        <a:pt x="97" y="320"/>
                      </a:lnTo>
                      <a:lnTo>
                        <a:pt x="96" y="322"/>
                      </a:lnTo>
                      <a:lnTo>
                        <a:pt x="96" y="323"/>
                      </a:lnTo>
                      <a:lnTo>
                        <a:pt x="95" y="325"/>
                      </a:lnTo>
                      <a:lnTo>
                        <a:pt x="94" y="326"/>
                      </a:lnTo>
                      <a:lnTo>
                        <a:pt x="94" y="328"/>
                      </a:lnTo>
                      <a:lnTo>
                        <a:pt x="93" y="329"/>
                      </a:lnTo>
                      <a:lnTo>
                        <a:pt x="92" y="331"/>
                      </a:lnTo>
                      <a:lnTo>
                        <a:pt x="92" y="333"/>
                      </a:lnTo>
                      <a:lnTo>
                        <a:pt x="91" y="334"/>
                      </a:lnTo>
                      <a:lnTo>
                        <a:pt x="90" y="335"/>
                      </a:lnTo>
                      <a:lnTo>
                        <a:pt x="90" y="336"/>
                      </a:lnTo>
                      <a:lnTo>
                        <a:pt x="89" y="337"/>
                      </a:lnTo>
                      <a:lnTo>
                        <a:pt x="88" y="339"/>
                      </a:lnTo>
                      <a:lnTo>
                        <a:pt x="87" y="340"/>
                      </a:lnTo>
                      <a:lnTo>
                        <a:pt x="86" y="341"/>
                      </a:lnTo>
                      <a:lnTo>
                        <a:pt x="86" y="342"/>
                      </a:lnTo>
                      <a:lnTo>
                        <a:pt x="84" y="344"/>
                      </a:lnTo>
                      <a:lnTo>
                        <a:pt x="82" y="346"/>
                      </a:lnTo>
                      <a:lnTo>
                        <a:pt x="81" y="346"/>
                      </a:lnTo>
                      <a:lnTo>
                        <a:pt x="80" y="347"/>
                      </a:lnTo>
                      <a:lnTo>
                        <a:pt x="79" y="347"/>
                      </a:lnTo>
                      <a:lnTo>
                        <a:pt x="78" y="348"/>
                      </a:lnTo>
                      <a:lnTo>
                        <a:pt x="77" y="348"/>
                      </a:lnTo>
                      <a:lnTo>
                        <a:pt x="76" y="348"/>
                      </a:lnTo>
                      <a:lnTo>
                        <a:pt x="74" y="348"/>
                      </a:lnTo>
                      <a:lnTo>
                        <a:pt x="73" y="348"/>
                      </a:lnTo>
                      <a:lnTo>
                        <a:pt x="72" y="348"/>
                      </a:lnTo>
                      <a:lnTo>
                        <a:pt x="71" y="348"/>
                      </a:lnTo>
                      <a:lnTo>
                        <a:pt x="69" y="347"/>
                      </a:lnTo>
                      <a:lnTo>
                        <a:pt x="68" y="347"/>
                      </a:lnTo>
                      <a:lnTo>
                        <a:pt x="66" y="346"/>
                      </a:lnTo>
                      <a:lnTo>
                        <a:pt x="65" y="346"/>
                      </a:lnTo>
                      <a:lnTo>
                        <a:pt x="64" y="345"/>
                      </a:lnTo>
                      <a:lnTo>
                        <a:pt x="63" y="345"/>
                      </a:lnTo>
                      <a:lnTo>
                        <a:pt x="62" y="344"/>
                      </a:lnTo>
                      <a:lnTo>
                        <a:pt x="61" y="342"/>
                      </a:lnTo>
                      <a:lnTo>
                        <a:pt x="60" y="342"/>
                      </a:lnTo>
                      <a:lnTo>
                        <a:pt x="59" y="341"/>
                      </a:lnTo>
                      <a:lnTo>
                        <a:pt x="57" y="339"/>
                      </a:lnTo>
                      <a:lnTo>
                        <a:pt x="56" y="336"/>
                      </a:lnTo>
                      <a:lnTo>
                        <a:pt x="55" y="334"/>
                      </a:lnTo>
                      <a:lnTo>
                        <a:pt x="54" y="332"/>
                      </a:lnTo>
                      <a:lnTo>
                        <a:pt x="53" y="330"/>
                      </a:lnTo>
                      <a:lnTo>
                        <a:pt x="53" y="329"/>
                      </a:lnTo>
                      <a:lnTo>
                        <a:pt x="53" y="328"/>
                      </a:lnTo>
                      <a:lnTo>
                        <a:pt x="53" y="326"/>
                      </a:lnTo>
                      <a:lnTo>
                        <a:pt x="52" y="325"/>
                      </a:lnTo>
                      <a:lnTo>
                        <a:pt x="52" y="324"/>
                      </a:lnTo>
                      <a:lnTo>
                        <a:pt x="52" y="323"/>
                      </a:lnTo>
                      <a:lnTo>
                        <a:pt x="52" y="321"/>
                      </a:lnTo>
                      <a:lnTo>
                        <a:pt x="52" y="320"/>
                      </a:lnTo>
                      <a:lnTo>
                        <a:pt x="52" y="318"/>
                      </a:lnTo>
                      <a:lnTo>
                        <a:pt x="52" y="317"/>
                      </a:lnTo>
                      <a:lnTo>
                        <a:pt x="52" y="315"/>
                      </a:lnTo>
                      <a:lnTo>
                        <a:pt x="52" y="314"/>
                      </a:lnTo>
                      <a:lnTo>
                        <a:pt x="52" y="313"/>
                      </a:lnTo>
                      <a:lnTo>
                        <a:pt x="52" y="312"/>
                      </a:lnTo>
                      <a:lnTo>
                        <a:pt x="53" y="310"/>
                      </a:lnTo>
                      <a:lnTo>
                        <a:pt x="53" y="309"/>
                      </a:lnTo>
                      <a:lnTo>
                        <a:pt x="53" y="307"/>
                      </a:lnTo>
                      <a:lnTo>
                        <a:pt x="53" y="306"/>
                      </a:lnTo>
                      <a:lnTo>
                        <a:pt x="53" y="304"/>
                      </a:lnTo>
                      <a:lnTo>
                        <a:pt x="53" y="303"/>
                      </a:lnTo>
                      <a:lnTo>
                        <a:pt x="54" y="302"/>
                      </a:lnTo>
                      <a:lnTo>
                        <a:pt x="54" y="301"/>
                      </a:lnTo>
                      <a:lnTo>
                        <a:pt x="54" y="300"/>
                      </a:lnTo>
                      <a:lnTo>
                        <a:pt x="55" y="298"/>
                      </a:lnTo>
                      <a:lnTo>
                        <a:pt x="55" y="297"/>
                      </a:lnTo>
                      <a:lnTo>
                        <a:pt x="55" y="296"/>
                      </a:lnTo>
                      <a:lnTo>
                        <a:pt x="56" y="295"/>
                      </a:lnTo>
                      <a:lnTo>
                        <a:pt x="56" y="292"/>
                      </a:lnTo>
                      <a:lnTo>
                        <a:pt x="57" y="290"/>
                      </a:lnTo>
                      <a:lnTo>
                        <a:pt x="57" y="289"/>
                      </a:lnTo>
                      <a:lnTo>
                        <a:pt x="57" y="287"/>
                      </a:lnTo>
                      <a:lnTo>
                        <a:pt x="58" y="285"/>
                      </a:lnTo>
                      <a:lnTo>
                        <a:pt x="59" y="284"/>
                      </a:lnTo>
                      <a:lnTo>
                        <a:pt x="59" y="282"/>
                      </a:lnTo>
                      <a:lnTo>
                        <a:pt x="60" y="282"/>
                      </a:lnTo>
                      <a:lnTo>
                        <a:pt x="56" y="278"/>
                      </a:lnTo>
                      <a:lnTo>
                        <a:pt x="55" y="279"/>
                      </a:lnTo>
                      <a:lnTo>
                        <a:pt x="54" y="280"/>
                      </a:lnTo>
                      <a:lnTo>
                        <a:pt x="53" y="281"/>
                      </a:lnTo>
                      <a:lnTo>
                        <a:pt x="53" y="282"/>
                      </a:lnTo>
                      <a:lnTo>
                        <a:pt x="52" y="283"/>
                      </a:lnTo>
                      <a:lnTo>
                        <a:pt x="51" y="285"/>
                      </a:lnTo>
                      <a:lnTo>
                        <a:pt x="50" y="286"/>
                      </a:lnTo>
                      <a:lnTo>
                        <a:pt x="49" y="288"/>
                      </a:lnTo>
                      <a:lnTo>
                        <a:pt x="47" y="289"/>
                      </a:lnTo>
                      <a:lnTo>
                        <a:pt x="46" y="291"/>
                      </a:lnTo>
                      <a:lnTo>
                        <a:pt x="45" y="292"/>
                      </a:lnTo>
                      <a:lnTo>
                        <a:pt x="43" y="295"/>
                      </a:lnTo>
                      <a:lnTo>
                        <a:pt x="42" y="296"/>
                      </a:lnTo>
                      <a:lnTo>
                        <a:pt x="40" y="298"/>
                      </a:lnTo>
                      <a:lnTo>
                        <a:pt x="38" y="300"/>
                      </a:lnTo>
                      <a:lnTo>
                        <a:pt x="37" y="301"/>
                      </a:lnTo>
                      <a:lnTo>
                        <a:pt x="34" y="303"/>
                      </a:lnTo>
                      <a:lnTo>
                        <a:pt x="33" y="304"/>
                      </a:lnTo>
                      <a:lnTo>
                        <a:pt x="32" y="304"/>
                      </a:lnTo>
                      <a:lnTo>
                        <a:pt x="31" y="306"/>
                      </a:lnTo>
                      <a:lnTo>
                        <a:pt x="30" y="306"/>
                      </a:lnTo>
                      <a:lnTo>
                        <a:pt x="29" y="307"/>
                      </a:lnTo>
                      <a:lnTo>
                        <a:pt x="28" y="307"/>
                      </a:lnTo>
                      <a:lnTo>
                        <a:pt x="27" y="308"/>
                      </a:lnTo>
                      <a:lnTo>
                        <a:pt x="26" y="308"/>
                      </a:lnTo>
                      <a:lnTo>
                        <a:pt x="25" y="309"/>
                      </a:lnTo>
                      <a:lnTo>
                        <a:pt x="24" y="309"/>
                      </a:lnTo>
                      <a:lnTo>
                        <a:pt x="23" y="309"/>
                      </a:lnTo>
                      <a:lnTo>
                        <a:pt x="22" y="309"/>
                      </a:lnTo>
                      <a:lnTo>
                        <a:pt x="21" y="310"/>
                      </a:lnTo>
                      <a:lnTo>
                        <a:pt x="20" y="310"/>
                      </a:lnTo>
                      <a:lnTo>
                        <a:pt x="18" y="310"/>
                      </a:lnTo>
                      <a:lnTo>
                        <a:pt x="17" y="310"/>
                      </a:lnTo>
                      <a:lnTo>
                        <a:pt x="15" y="310"/>
                      </a:lnTo>
                      <a:lnTo>
                        <a:pt x="14" y="310"/>
                      </a:lnTo>
                      <a:lnTo>
                        <a:pt x="13" y="309"/>
                      </a:lnTo>
                      <a:lnTo>
                        <a:pt x="11" y="309"/>
                      </a:lnTo>
                      <a:lnTo>
                        <a:pt x="10" y="308"/>
                      </a:lnTo>
                      <a:lnTo>
                        <a:pt x="9" y="308"/>
                      </a:lnTo>
                      <a:lnTo>
                        <a:pt x="7" y="307"/>
                      </a:lnTo>
                      <a:lnTo>
                        <a:pt x="7" y="306"/>
                      </a:lnTo>
                      <a:lnTo>
                        <a:pt x="6" y="306"/>
                      </a:lnTo>
                      <a:lnTo>
                        <a:pt x="5" y="304"/>
                      </a:lnTo>
                      <a:lnTo>
                        <a:pt x="3" y="303"/>
                      </a:lnTo>
                      <a:lnTo>
                        <a:pt x="3" y="301"/>
                      </a:lnTo>
                      <a:lnTo>
                        <a:pt x="2" y="300"/>
                      </a:lnTo>
                      <a:lnTo>
                        <a:pt x="1" y="297"/>
                      </a:lnTo>
                      <a:lnTo>
                        <a:pt x="0" y="296"/>
                      </a:lnTo>
                      <a:lnTo>
                        <a:pt x="0" y="293"/>
                      </a:lnTo>
                      <a:lnTo>
                        <a:pt x="0" y="292"/>
                      </a:lnTo>
                      <a:lnTo>
                        <a:pt x="0" y="291"/>
                      </a:lnTo>
                      <a:lnTo>
                        <a:pt x="0" y="290"/>
                      </a:lnTo>
                      <a:lnTo>
                        <a:pt x="0" y="289"/>
                      </a:lnTo>
                      <a:lnTo>
                        <a:pt x="0" y="286"/>
                      </a:lnTo>
                      <a:lnTo>
                        <a:pt x="0" y="284"/>
                      </a:lnTo>
                      <a:lnTo>
                        <a:pt x="0" y="282"/>
                      </a:lnTo>
                      <a:lnTo>
                        <a:pt x="0" y="281"/>
                      </a:lnTo>
                      <a:lnTo>
                        <a:pt x="0" y="280"/>
                      </a:lnTo>
                      <a:lnTo>
                        <a:pt x="1" y="279"/>
                      </a:lnTo>
                      <a:lnTo>
                        <a:pt x="1" y="278"/>
                      </a:lnTo>
                      <a:lnTo>
                        <a:pt x="2" y="276"/>
                      </a:lnTo>
                      <a:lnTo>
                        <a:pt x="2" y="275"/>
                      </a:lnTo>
                      <a:lnTo>
                        <a:pt x="3" y="274"/>
                      </a:lnTo>
                      <a:lnTo>
                        <a:pt x="3" y="272"/>
                      </a:lnTo>
                      <a:lnTo>
                        <a:pt x="3" y="271"/>
                      </a:lnTo>
                      <a:lnTo>
                        <a:pt x="3" y="269"/>
                      </a:lnTo>
                      <a:lnTo>
                        <a:pt x="4" y="268"/>
                      </a:lnTo>
                      <a:lnTo>
                        <a:pt x="5" y="267"/>
                      </a:lnTo>
                      <a:lnTo>
                        <a:pt x="5" y="265"/>
                      </a:lnTo>
                      <a:lnTo>
                        <a:pt x="6" y="264"/>
                      </a:lnTo>
                      <a:lnTo>
                        <a:pt x="7" y="262"/>
                      </a:lnTo>
                      <a:lnTo>
                        <a:pt x="7" y="260"/>
                      </a:lnTo>
                      <a:lnTo>
                        <a:pt x="7" y="259"/>
                      </a:lnTo>
                      <a:lnTo>
                        <a:pt x="8" y="258"/>
                      </a:lnTo>
                      <a:lnTo>
                        <a:pt x="9" y="257"/>
                      </a:lnTo>
                      <a:lnTo>
                        <a:pt x="9" y="255"/>
                      </a:lnTo>
                      <a:lnTo>
                        <a:pt x="10" y="253"/>
                      </a:lnTo>
                      <a:lnTo>
                        <a:pt x="11" y="252"/>
                      </a:lnTo>
                      <a:lnTo>
                        <a:pt x="11" y="251"/>
                      </a:lnTo>
                      <a:lnTo>
                        <a:pt x="12" y="249"/>
                      </a:lnTo>
                      <a:lnTo>
                        <a:pt x="13" y="248"/>
                      </a:lnTo>
                      <a:lnTo>
                        <a:pt x="14" y="246"/>
                      </a:lnTo>
                      <a:lnTo>
                        <a:pt x="14" y="245"/>
                      </a:lnTo>
                      <a:lnTo>
                        <a:pt x="14" y="243"/>
                      </a:lnTo>
                      <a:lnTo>
                        <a:pt x="15" y="242"/>
                      </a:lnTo>
                      <a:lnTo>
                        <a:pt x="16" y="240"/>
                      </a:lnTo>
                      <a:lnTo>
                        <a:pt x="17" y="239"/>
                      </a:lnTo>
                      <a:lnTo>
                        <a:pt x="17" y="237"/>
                      </a:lnTo>
                      <a:lnTo>
                        <a:pt x="18" y="236"/>
                      </a:lnTo>
                      <a:lnTo>
                        <a:pt x="19" y="234"/>
                      </a:lnTo>
                      <a:lnTo>
                        <a:pt x="19" y="233"/>
                      </a:lnTo>
                      <a:lnTo>
                        <a:pt x="20" y="231"/>
                      </a:lnTo>
                      <a:lnTo>
                        <a:pt x="21" y="230"/>
                      </a:lnTo>
                      <a:lnTo>
                        <a:pt x="22" y="229"/>
                      </a:lnTo>
                      <a:lnTo>
                        <a:pt x="22" y="227"/>
                      </a:lnTo>
                      <a:lnTo>
                        <a:pt x="76" y="137"/>
                      </a:lnTo>
                      <a:lnTo>
                        <a:pt x="72" y="1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049" name="Freeform 616"/>
                <p:cNvSpPr>
                  <a:spLocks/>
                </p:cNvSpPr>
                <p:nvPr/>
              </p:nvSpPr>
              <p:spPr bwMode="auto">
                <a:xfrm>
                  <a:off x="3352" y="2330"/>
                  <a:ext cx="83" cy="84"/>
                </a:xfrm>
                <a:custGeom>
                  <a:avLst/>
                  <a:gdLst>
                    <a:gd name="T0" fmla="*/ 69 w 83"/>
                    <a:gd name="T1" fmla="*/ 0 h 84"/>
                    <a:gd name="T2" fmla="*/ 71 w 83"/>
                    <a:gd name="T3" fmla="*/ 1 h 84"/>
                    <a:gd name="T4" fmla="*/ 73 w 83"/>
                    <a:gd name="T5" fmla="*/ 2 h 84"/>
                    <a:gd name="T6" fmla="*/ 76 w 83"/>
                    <a:gd name="T7" fmla="*/ 3 h 84"/>
                    <a:gd name="T8" fmla="*/ 77 w 83"/>
                    <a:gd name="T9" fmla="*/ 5 h 84"/>
                    <a:gd name="T10" fmla="*/ 79 w 83"/>
                    <a:gd name="T11" fmla="*/ 8 h 84"/>
                    <a:gd name="T12" fmla="*/ 81 w 83"/>
                    <a:gd name="T13" fmla="*/ 11 h 84"/>
                    <a:gd name="T14" fmla="*/ 81 w 83"/>
                    <a:gd name="T15" fmla="*/ 15 h 84"/>
                    <a:gd name="T16" fmla="*/ 81 w 83"/>
                    <a:gd name="T17" fmla="*/ 18 h 84"/>
                    <a:gd name="T18" fmla="*/ 82 w 83"/>
                    <a:gd name="T19" fmla="*/ 21 h 84"/>
                    <a:gd name="T20" fmla="*/ 82 w 83"/>
                    <a:gd name="T21" fmla="*/ 24 h 84"/>
                    <a:gd name="T22" fmla="*/ 83 w 83"/>
                    <a:gd name="T23" fmla="*/ 27 h 84"/>
                    <a:gd name="T24" fmla="*/ 83 w 83"/>
                    <a:gd name="T25" fmla="*/ 30 h 84"/>
                    <a:gd name="T26" fmla="*/ 83 w 83"/>
                    <a:gd name="T27" fmla="*/ 33 h 84"/>
                    <a:gd name="T28" fmla="*/ 83 w 83"/>
                    <a:gd name="T29" fmla="*/ 36 h 84"/>
                    <a:gd name="T30" fmla="*/ 83 w 83"/>
                    <a:gd name="T31" fmla="*/ 39 h 84"/>
                    <a:gd name="T32" fmla="*/ 83 w 83"/>
                    <a:gd name="T33" fmla="*/ 43 h 84"/>
                    <a:gd name="T34" fmla="*/ 83 w 83"/>
                    <a:gd name="T35" fmla="*/ 47 h 84"/>
                    <a:gd name="T36" fmla="*/ 82 w 83"/>
                    <a:gd name="T37" fmla="*/ 50 h 84"/>
                    <a:gd name="T38" fmla="*/ 81 w 83"/>
                    <a:gd name="T39" fmla="*/ 54 h 84"/>
                    <a:gd name="T40" fmla="*/ 80 w 83"/>
                    <a:gd name="T41" fmla="*/ 57 h 84"/>
                    <a:gd name="T42" fmla="*/ 79 w 83"/>
                    <a:gd name="T43" fmla="*/ 60 h 84"/>
                    <a:gd name="T44" fmla="*/ 77 w 83"/>
                    <a:gd name="T45" fmla="*/ 64 h 84"/>
                    <a:gd name="T46" fmla="*/ 75 w 83"/>
                    <a:gd name="T47" fmla="*/ 67 h 84"/>
                    <a:gd name="T48" fmla="*/ 73 w 83"/>
                    <a:gd name="T49" fmla="*/ 70 h 84"/>
                    <a:gd name="T50" fmla="*/ 69 w 83"/>
                    <a:gd name="T51" fmla="*/ 72 h 84"/>
                    <a:gd name="T52" fmla="*/ 66 w 83"/>
                    <a:gd name="T53" fmla="*/ 75 h 84"/>
                    <a:gd name="T54" fmla="*/ 62 w 83"/>
                    <a:gd name="T55" fmla="*/ 77 h 84"/>
                    <a:gd name="T56" fmla="*/ 58 w 83"/>
                    <a:gd name="T57" fmla="*/ 79 h 84"/>
                    <a:gd name="T58" fmla="*/ 54 w 83"/>
                    <a:gd name="T59" fmla="*/ 81 h 84"/>
                    <a:gd name="T60" fmla="*/ 49 w 83"/>
                    <a:gd name="T61" fmla="*/ 82 h 84"/>
                    <a:gd name="T62" fmla="*/ 43 w 83"/>
                    <a:gd name="T63" fmla="*/ 83 h 84"/>
                    <a:gd name="T64" fmla="*/ 36 w 83"/>
                    <a:gd name="T65" fmla="*/ 83 h 84"/>
                    <a:gd name="T66" fmla="*/ 30 w 83"/>
                    <a:gd name="T67" fmla="*/ 83 h 84"/>
                    <a:gd name="T68" fmla="*/ 22 w 83"/>
                    <a:gd name="T69" fmla="*/ 83 h 84"/>
                    <a:gd name="T70" fmla="*/ 14 w 83"/>
                    <a:gd name="T71" fmla="*/ 82 h 84"/>
                    <a:gd name="T72" fmla="*/ 5 w 83"/>
                    <a:gd name="T73" fmla="*/ 81 h 84"/>
                    <a:gd name="T74" fmla="*/ 76 w 83"/>
                    <a:gd name="T75" fmla="*/ 60 h 84"/>
                    <a:gd name="T76" fmla="*/ 58 w 83"/>
                    <a:gd name="T77" fmla="*/ 22 h 84"/>
                    <a:gd name="T78" fmla="*/ 69 w 83"/>
                    <a:gd name="T79" fmla="*/ 0 h 84"/>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83"/>
                    <a:gd name="T121" fmla="*/ 0 h 84"/>
                    <a:gd name="T122" fmla="*/ 83 w 83"/>
                    <a:gd name="T123" fmla="*/ 84 h 84"/>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83" h="84">
                      <a:moveTo>
                        <a:pt x="69" y="0"/>
                      </a:moveTo>
                      <a:lnTo>
                        <a:pt x="69" y="0"/>
                      </a:lnTo>
                      <a:lnTo>
                        <a:pt x="71" y="0"/>
                      </a:lnTo>
                      <a:lnTo>
                        <a:pt x="71" y="1"/>
                      </a:lnTo>
                      <a:lnTo>
                        <a:pt x="73" y="1"/>
                      </a:lnTo>
                      <a:lnTo>
                        <a:pt x="73" y="2"/>
                      </a:lnTo>
                      <a:lnTo>
                        <a:pt x="75" y="3"/>
                      </a:lnTo>
                      <a:lnTo>
                        <a:pt x="76" y="3"/>
                      </a:lnTo>
                      <a:lnTo>
                        <a:pt x="77" y="4"/>
                      </a:lnTo>
                      <a:lnTo>
                        <a:pt x="77" y="5"/>
                      </a:lnTo>
                      <a:lnTo>
                        <a:pt x="79" y="7"/>
                      </a:lnTo>
                      <a:lnTo>
                        <a:pt x="79" y="8"/>
                      </a:lnTo>
                      <a:lnTo>
                        <a:pt x="80" y="10"/>
                      </a:lnTo>
                      <a:lnTo>
                        <a:pt x="81" y="11"/>
                      </a:lnTo>
                      <a:lnTo>
                        <a:pt x="81" y="14"/>
                      </a:lnTo>
                      <a:lnTo>
                        <a:pt x="81" y="15"/>
                      </a:lnTo>
                      <a:lnTo>
                        <a:pt x="81" y="16"/>
                      </a:lnTo>
                      <a:lnTo>
                        <a:pt x="81" y="18"/>
                      </a:lnTo>
                      <a:lnTo>
                        <a:pt x="82" y="20"/>
                      </a:lnTo>
                      <a:lnTo>
                        <a:pt x="82" y="21"/>
                      </a:lnTo>
                      <a:lnTo>
                        <a:pt x="82" y="23"/>
                      </a:lnTo>
                      <a:lnTo>
                        <a:pt x="82" y="24"/>
                      </a:lnTo>
                      <a:lnTo>
                        <a:pt x="83" y="25"/>
                      </a:lnTo>
                      <a:lnTo>
                        <a:pt x="83" y="27"/>
                      </a:lnTo>
                      <a:lnTo>
                        <a:pt x="83" y="28"/>
                      </a:lnTo>
                      <a:lnTo>
                        <a:pt x="83" y="30"/>
                      </a:lnTo>
                      <a:lnTo>
                        <a:pt x="83" y="32"/>
                      </a:lnTo>
                      <a:lnTo>
                        <a:pt x="83" y="33"/>
                      </a:lnTo>
                      <a:lnTo>
                        <a:pt x="83" y="35"/>
                      </a:lnTo>
                      <a:lnTo>
                        <a:pt x="83" y="36"/>
                      </a:lnTo>
                      <a:lnTo>
                        <a:pt x="83" y="38"/>
                      </a:lnTo>
                      <a:lnTo>
                        <a:pt x="83" y="39"/>
                      </a:lnTo>
                      <a:lnTo>
                        <a:pt x="83" y="42"/>
                      </a:lnTo>
                      <a:lnTo>
                        <a:pt x="83" y="43"/>
                      </a:lnTo>
                      <a:lnTo>
                        <a:pt x="83" y="45"/>
                      </a:lnTo>
                      <a:lnTo>
                        <a:pt x="83" y="47"/>
                      </a:lnTo>
                      <a:lnTo>
                        <a:pt x="82" y="48"/>
                      </a:lnTo>
                      <a:lnTo>
                        <a:pt x="82" y="50"/>
                      </a:lnTo>
                      <a:lnTo>
                        <a:pt x="82" y="52"/>
                      </a:lnTo>
                      <a:lnTo>
                        <a:pt x="81" y="54"/>
                      </a:lnTo>
                      <a:lnTo>
                        <a:pt x="81" y="55"/>
                      </a:lnTo>
                      <a:lnTo>
                        <a:pt x="80" y="57"/>
                      </a:lnTo>
                      <a:lnTo>
                        <a:pt x="80" y="59"/>
                      </a:lnTo>
                      <a:lnTo>
                        <a:pt x="79" y="60"/>
                      </a:lnTo>
                      <a:lnTo>
                        <a:pt x="78" y="62"/>
                      </a:lnTo>
                      <a:lnTo>
                        <a:pt x="77" y="64"/>
                      </a:lnTo>
                      <a:lnTo>
                        <a:pt x="76" y="65"/>
                      </a:lnTo>
                      <a:lnTo>
                        <a:pt x="75" y="67"/>
                      </a:lnTo>
                      <a:lnTo>
                        <a:pt x="74" y="68"/>
                      </a:lnTo>
                      <a:lnTo>
                        <a:pt x="73" y="70"/>
                      </a:lnTo>
                      <a:lnTo>
                        <a:pt x="71" y="71"/>
                      </a:lnTo>
                      <a:lnTo>
                        <a:pt x="69" y="72"/>
                      </a:lnTo>
                      <a:lnTo>
                        <a:pt x="68" y="74"/>
                      </a:lnTo>
                      <a:lnTo>
                        <a:pt x="66" y="75"/>
                      </a:lnTo>
                      <a:lnTo>
                        <a:pt x="65" y="76"/>
                      </a:lnTo>
                      <a:lnTo>
                        <a:pt x="62" y="77"/>
                      </a:lnTo>
                      <a:lnTo>
                        <a:pt x="61" y="78"/>
                      </a:lnTo>
                      <a:lnTo>
                        <a:pt x="58" y="79"/>
                      </a:lnTo>
                      <a:lnTo>
                        <a:pt x="56" y="80"/>
                      </a:lnTo>
                      <a:lnTo>
                        <a:pt x="54" y="81"/>
                      </a:lnTo>
                      <a:lnTo>
                        <a:pt x="51" y="82"/>
                      </a:lnTo>
                      <a:lnTo>
                        <a:pt x="49" y="82"/>
                      </a:lnTo>
                      <a:lnTo>
                        <a:pt x="46" y="83"/>
                      </a:lnTo>
                      <a:lnTo>
                        <a:pt x="43" y="83"/>
                      </a:lnTo>
                      <a:lnTo>
                        <a:pt x="40" y="83"/>
                      </a:lnTo>
                      <a:lnTo>
                        <a:pt x="36" y="83"/>
                      </a:lnTo>
                      <a:lnTo>
                        <a:pt x="33" y="84"/>
                      </a:lnTo>
                      <a:lnTo>
                        <a:pt x="30" y="83"/>
                      </a:lnTo>
                      <a:lnTo>
                        <a:pt x="26" y="83"/>
                      </a:lnTo>
                      <a:lnTo>
                        <a:pt x="22" y="83"/>
                      </a:lnTo>
                      <a:lnTo>
                        <a:pt x="18" y="83"/>
                      </a:lnTo>
                      <a:lnTo>
                        <a:pt x="14" y="82"/>
                      </a:lnTo>
                      <a:lnTo>
                        <a:pt x="9" y="82"/>
                      </a:lnTo>
                      <a:lnTo>
                        <a:pt x="5" y="81"/>
                      </a:lnTo>
                      <a:lnTo>
                        <a:pt x="0" y="81"/>
                      </a:lnTo>
                      <a:lnTo>
                        <a:pt x="76" y="60"/>
                      </a:lnTo>
                      <a:lnTo>
                        <a:pt x="74" y="25"/>
                      </a:lnTo>
                      <a:lnTo>
                        <a:pt x="58" y="22"/>
                      </a:lnTo>
                      <a:lnTo>
                        <a:pt x="69" y="0"/>
                      </a:lnTo>
                      <a:close/>
                    </a:path>
                  </a:pathLst>
                </a:custGeom>
                <a:solidFill>
                  <a:srgbClr val="FFB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050" name="Freeform 617"/>
                <p:cNvSpPr>
                  <a:spLocks/>
                </p:cNvSpPr>
                <p:nvPr/>
              </p:nvSpPr>
              <p:spPr bwMode="auto">
                <a:xfrm>
                  <a:off x="3211" y="2223"/>
                  <a:ext cx="215" cy="143"/>
                </a:xfrm>
                <a:custGeom>
                  <a:avLst/>
                  <a:gdLst>
                    <a:gd name="T0" fmla="*/ 11 w 215"/>
                    <a:gd name="T1" fmla="*/ 2 h 143"/>
                    <a:gd name="T2" fmla="*/ 8 w 215"/>
                    <a:gd name="T3" fmla="*/ 5 h 143"/>
                    <a:gd name="T4" fmla="*/ 6 w 215"/>
                    <a:gd name="T5" fmla="*/ 8 h 143"/>
                    <a:gd name="T6" fmla="*/ 4 w 215"/>
                    <a:gd name="T7" fmla="*/ 13 h 143"/>
                    <a:gd name="T8" fmla="*/ 2 w 215"/>
                    <a:gd name="T9" fmla="*/ 17 h 143"/>
                    <a:gd name="T10" fmla="*/ 1 w 215"/>
                    <a:gd name="T11" fmla="*/ 19 h 143"/>
                    <a:gd name="T12" fmla="*/ 0 w 215"/>
                    <a:gd name="T13" fmla="*/ 23 h 143"/>
                    <a:gd name="T14" fmla="*/ 0 w 215"/>
                    <a:gd name="T15" fmla="*/ 27 h 143"/>
                    <a:gd name="T16" fmla="*/ 0 w 215"/>
                    <a:gd name="T17" fmla="*/ 32 h 143"/>
                    <a:gd name="T18" fmla="*/ 0 w 215"/>
                    <a:gd name="T19" fmla="*/ 38 h 143"/>
                    <a:gd name="T20" fmla="*/ 1 w 215"/>
                    <a:gd name="T21" fmla="*/ 44 h 143"/>
                    <a:gd name="T22" fmla="*/ 2 w 215"/>
                    <a:gd name="T23" fmla="*/ 51 h 143"/>
                    <a:gd name="T24" fmla="*/ 3 w 215"/>
                    <a:gd name="T25" fmla="*/ 58 h 143"/>
                    <a:gd name="T26" fmla="*/ 5 w 215"/>
                    <a:gd name="T27" fmla="*/ 66 h 143"/>
                    <a:gd name="T28" fmla="*/ 8 w 215"/>
                    <a:gd name="T29" fmla="*/ 73 h 143"/>
                    <a:gd name="T30" fmla="*/ 11 w 215"/>
                    <a:gd name="T31" fmla="*/ 80 h 143"/>
                    <a:gd name="T32" fmla="*/ 15 w 215"/>
                    <a:gd name="T33" fmla="*/ 88 h 143"/>
                    <a:gd name="T34" fmla="*/ 20 w 215"/>
                    <a:gd name="T35" fmla="*/ 96 h 143"/>
                    <a:gd name="T36" fmla="*/ 26 w 215"/>
                    <a:gd name="T37" fmla="*/ 103 h 143"/>
                    <a:gd name="T38" fmla="*/ 33 w 215"/>
                    <a:gd name="T39" fmla="*/ 110 h 143"/>
                    <a:gd name="T40" fmla="*/ 41 w 215"/>
                    <a:gd name="T41" fmla="*/ 117 h 143"/>
                    <a:gd name="T42" fmla="*/ 50 w 215"/>
                    <a:gd name="T43" fmla="*/ 123 h 143"/>
                    <a:gd name="T44" fmla="*/ 61 w 215"/>
                    <a:gd name="T45" fmla="*/ 128 h 143"/>
                    <a:gd name="T46" fmla="*/ 72 w 215"/>
                    <a:gd name="T47" fmla="*/ 133 h 143"/>
                    <a:gd name="T48" fmla="*/ 85 w 215"/>
                    <a:gd name="T49" fmla="*/ 137 h 143"/>
                    <a:gd name="T50" fmla="*/ 97 w 215"/>
                    <a:gd name="T51" fmla="*/ 139 h 143"/>
                    <a:gd name="T52" fmla="*/ 105 w 215"/>
                    <a:gd name="T53" fmla="*/ 140 h 143"/>
                    <a:gd name="T54" fmla="*/ 113 w 215"/>
                    <a:gd name="T55" fmla="*/ 141 h 143"/>
                    <a:gd name="T56" fmla="*/ 120 w 215"/>
                    <a:gd name="T57" fmla="*/ 142 h 143"/>
                    <a:gd name="T58" fmla="*/ 126 w 215"/>
                    <a:gd name="T59" fmla="*/ 143 h 143"/>
                    <a:gd name="T60" fmla="*/ 133 w 215"/>
                    <a:gd name="T61" fmla="*/ 143 h 143"/>
                    <a:gd name="T62" fmla="*/ 139 w 215"/>
                    <a:gd name="T63" fmla="*/ 143 h 143"/>
                    <a:gd name="T64" fmla="*/ 144 w 215"/>
                    <a:gd name="T65" fmla="*/ 143 h 143"/>
                    <a:gd name="T66" fmla="*/ 150 w 215"/>
                    <a:gd name="T67" fmla="*/ 143 h 143"/>
                    <a:gd name="T68" fmla="*/ 156 w 215"/>
                    <a:gd name="T69" fmla="*/ 143 h 143"/>
                    <a:gd name="T70" fmla="*/ 160 w 215"/>
                    <a:gd name="T71" fmla="*/ 142 h 143"/>
                    <a:gd name="T72" fmla="*/ 165 w 215"/>
                    <a:gd name="T73" fmla="*/ 142 h 143"/>
                    <a:gd name="T74" fmla="*/ 169 w 215"/>
                    <a:gd name="T75" fmla="*/ 140 h 143"/>
                    <a:gd name="T76" fmla="*/ 174 w 215"/>
                    <a:gd name="T77" fmla="*/ 140 h 143"/>
                    <a:gd name="T78" fmla="*/ 178 w 215"/>
                    <a:gd name="T79" fmla="*/ 138 h 143"/>
                    <a:gd name="T80" fmla="*/ 181 w 215"/>
                    <a:gd name="T81" fmla="*/ 138 h 143"/>
                    <a:gd name="T82" fmla="*/ 185 w 215"/>
                    <a:gd name="T83" fmla="*/ 136 h 143"/>
                    <a:gd name="T84" fmla="*/ 188 w 215"/>
                    <a:gd name="T85" fmla="*/ 135 h 143"/>
                    <a:gd name="T86" fmla="*/ 191 w 215"/>
                    <a:gd name="T87" fmla="*/ 133 h 143"/>
                    <a:gd name="T88" fmla="*/ 196 w 215"/>
                    <a:gd name="T89" fmla="*/ 131 h 143"/>
                    <a:gd name="T90" fmla="*/ 215 w 215"/>
                    <a:gd name="T91" fmla="*/ 109 h 143"/>
                    <a:gd name="T92" fmla="*/ 11 w 215"/>
                    <a:gd name="T93" fmla="*/ 0 h 143"/>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15"/>
                    <a:gd name="T142" fmla="*/ 0 h 143"/>
                    <a:gd name="T143" fmla="*/ 215 w 215"/>
                    <a:gd name="T144" fmla="*/ 143 h 143"/>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15" h="143">
                      <a:moveTo>
                        <a:pt x="11" y="0"/>
                      </a:moveTo>
                      <a:lnTo>
                        <a:pt x="11" y="0"/>
                      </a:lnTo>
                      <a:lnTo>
                        <a:pt x="11" y="2"/>
                      </a:lnTo>
                      <a:lnTo>
                        <a:pt x="10" y="2"/>
                      </a:lnTo>
                      <a:lnTo>
                        <a:pt x="9" y="3"/>
                      </a:lnTo>
                      <a:lnTo>
                        <a:pt x="8" y="5"/>
                      </a:lnTo>
                      <a:lnTo>
                        <a:pt x="7" y="6"/>
                      </a:lnTo>
                      <a:lnTo>
                        <a:pt x="7" y="7"/>
                      </a:lnTo>
                      <a:lnTo>
                        <a:pt x="6" y="8"/>
                      </a:lnTo>
                      <a:lnTo>
                        <a:pt x="5" y="10"/>
                      </a:lnTo>
                      <a:lnTo>
                        <a:pt x="4" y="12"/>
                      </a:lnTo>
                      <a:lnTo>
                        <a:pt x="4" y="13"/>
                      </a:lnTo>
                      <a:lnTo>
                        <a:pt x="3" y="14"/>
                      </a:lnTo>
                      <a:lnTo>
                        <a:pt x="2" y="16"/>
                      </a:lnTo>
                      <a:lnTo>
                        <a:pt x="2" y="17"/>
                      </a:lnTo>
                      <a:lnTo>
                        <a:pt x="1" y="18"/>
                      </a:lnTo>
                      <a:lnTo>
                        <a:pt x="1" y="19"/>
                      </a:lnTo>
                      <a:lnTo>
                        <a:pt x="1" y="21"/>
                      </a:lnTo>
                      <a:lnTo>
                        <a:pt x="0" y="22"/>
                      </a:lnTo>
                      <a:lnTo>
                        <a:pt x="0" y="23"/>
                      </a:lnTo>
                      <a:lnTo>
                        <a:pt x="0" y="24"/>
                      </a:lnTo>
                      <a:lnTo>
                        <a:pt x="0" y="25"/>
                      </a:lnTo>
                      <a:lnTo>
                        <a:pt x="0" y="27"/>
                      </a:lnTo>
                      <a:lnTo>
                        <a:pt x="0" y="29"/>
                      </a:lnTo>
                      <a:lnTo>
                        <a:pt x="0" y="30"/>
                      </a:lnTo>
                      <a:lnTo>
                        <a:pt x="0" y="32"/>
                      </a:lnTo>
                      <a:lnTo>
                        <a:pt x="0" y="34"/>
                      </a:lnTo>
                      <a:lnTo>
                        <a:pt x="0" y="36"/>
                      </a:lnTo>
                      <a:lnTo>
                        <a:pt x="0" y="38"/>
                      </a:lnTo>
                      <a:lnTo>
                        <a:pt x="0" y="40"/>
                      </a:lnTo>
                      <a:lnTo>
                        <a:pt x="0" y="42"/>
                      </a:lnTo>
                      <a:lnTo>
                        <a:pt x="1" y="44"/>
                      </a:lnTo>
                      <a:lnTo>
                        <a:pt x="1" y="46"/>
                      </a:lnTo>
                      <a:lnTo>
                        <a:pt x="1" y="49"/>
                      </a:lnTo>
                      <a:lnTo>
                        <a:pt x="2" y="51"/>
                      </a:lnTo>
                      <a:lnTo>
                        <a:pt x="2" y="54"/>
                      </a:lnTo>
                      <a:lnTo>
                        <a:pt x="3" y="56"/>
                      </a:lnTo>
                      <a:lnTo>
                        <a:pt x="3" y="58"/>
                      </a:lnTo>
                      <a:lnTo>
                        <a:pt x="4" y="60"/>
                      </a:lnTo>
                      <a:lnTo>
                        <a:pt x="4" y="63"/>
                      </a:lnTo>
                      <a:lnTo>
                        <a:pt x="5" y="66"/>
                      </a:lnTo>
                      <a:lnTo>
                        <a:pt x="6" y="68"/>
                      </a:lnTo>
                      <a:lnTo>
                        <a:pt x="7" y="71"/>
                      </a:lnTo>
                      <a:lnTo>
                        <a:pt x="8" y="73"/>
                      </a:lnTo>
                      <a:lnTo>
                        <a:pt x="9" y="76"/>
                      </a:lnTo>
                      <a:lnTo>
                        <a:pt x="10" y="78"/>
                      </a:lnTo>
                      <a:lnTo>
                        <a:pt x="11" y="80"/>
                      </a:lnTo>
                      <a:lnTo>
                        <a:pt x="12" y="83"/>
                      </a:lnTo>
                      <a:lnTo>
                        <a:pt x="14" y="86"/>
                      </a:lnTo>
                      <a:lnTo>
                        <a:pt x="15" y="88"/>
                      </a:lnTo>
                      <a:lnTo>
                        <a:pt x="17" y="91"/>
                      </a:lnTo>
                      <a:lnTo>
                        <a:pt x="19" y="94"/>
                      </a:lnTo>
                      <a:lnTo>
                        <a:pt x="20" y="96"/>
                      </a:lnTo>
                      <a:lnTo>
                        <a:pt x="22" y="98"/>
                      </a:lnTo>
                      <a:lnTo>
                        <a:pt x="24" y="101"/>
                      </a:lnTo>
                      <a:lnTo>
                        <a:pt x="26" y="103"/>
                      </a:lnTo>
                      <a:lnTo>
                        <a:pt x="28" y="105"/>
                      </a:lnTo>
                      <a:lnTo>
                        <a:pt x="31" y="108"/>
                      </a:lnTo>
                      <a:lnTo>
                        <a:pt x="33" y="110"/>
                      </a:lnTo>
                      <a:lnTo>
                        <a:pt x="36" y="112"/>
                      </a:lnTo>
                      <a:lnTo>
                        <a:pt x="38" y="115"/>
                      </a:lnTo>
                      <a:lnTo>
                        <a:pt x="41" y="117"/>
                      </a:lnTo>
                      <a:lnTo>
                        <a:pt x="44" y="119"/>
                      </a:lnTo>
                      <a:lnTo>
                        <a:pt x="47" y="121"/>
                      </a:lnTo>
                      <a:lnTo>
                        <a:pt x="50" y="123"/>
                      </a:lnTo>
                      <a:lnTo>
                        <a:pt x="54" y="124"/>
                      </a:lnTo>
                      <a:lnTo>
                        <a:pt x="57" y="127"/>
                      </a:lnTo>
                      <a:lnTo>
                        <a:pt x="61" y="128"/>
                      </a:lnTo>
                      <a:lnTo>
                        <a:pt x="64" y="130"/>
                      </a:lnTo>
                      <a:lnTo>
                        <a:pt x="68" y="132"/>
                      </a:lnTo>
                      <a:lnTo>
                        <a:pt x="72" y="133"/>
                      </a:lnTo>
                      <a:lnTo>
                        <a:pt x="77" y="134"/>
                      </a:lnTo>
                      <a:lnTo>
                        <a:pt x="81" y="135"/>
                      </a:lnTo>
                      <a:lnTo>
                        <a:pt x="85" y="137"/>
                      </a:lnTo>
                      <a:lnTo>
                        <a:pt x="90" y="138"/>
                      </a:lnTo>
                      <a:lnTo>
                        <a:pt x="95" y="139"/>
                      </a:lnTo>
                      <a:lnTo>
                        <a:pt x="97" y="139"/>
                      </a:lnTo>
                      <a:lnTo>
                        <a:pt x="100" y="140"/>
                      </a:lnTo>
                      <a:lnTo>
                        <a:pt x="103" y="140"/>
                      </a:lnTo>
                      <a:lnTo>
                        <a:pt x="105" y="140"/>
                      </a:lnTo>
                      <a:lnTo>
                        <a:pt x="108" y="140"/>
                      </a:lnTo>
                      <a:lnTo>
                        <a:pt x="110" y="141"/>
                      </a:lnTo>
                      <a:lnTo>
                        <a:pt x="113" y="141"/>
                      </a:lnTo>
                      <a:lnTo>
                        <a:pt x="115" y="142"/>
                      </a:lnTo>
                      <a:lnTo>
                        <a:pt x="117" y="142"/>
                      </a:lnTo>
                      <a:lnTo>
                        <a:pt x="120" y="142"/>
                      </a:lnTo>
                      <a:lnTo>
                        <a:pt x="122" y="142"/>
                      </a:lnTo>
                      <a:lnTo>
                        <a:pt x="124" y="143"/>
                      </a:lnTo>
                      <a:lnTo>
                        <a:pt x="126" y="143"/>
                      </a:lnTo>
                      <a:lnTo>
                        <a:pt x="128" y="143"/>
                      </a:lnTo>
                      <a:lnTo>
                        <a:pt x="131" y="143"/>
                      </a:lnTo>
                      <a:lnTo>
                        <a:pt x="133" y="143"/>
                      </a:lnTo>
                      <a:lnTo>
                        <a:pt x="135" y="143"/>
                      </a:lnTo>
                      <a:lnTo>
                        <a:pt x="137" y="143"/>
                      </a:lnTo>
                      <a:lnTo>
                        <a:pt x="139" y="143"/>
                      </a:lnTo>
                      <a:lnTo>
                        <a:pt x="141" y="143"/>
                      </a:lnTo>
                      <a:lnTo>
                        <a:pt x="143" y="143"/>
                      </a:lnTo>
                      <a:lnTo>
                        <a:pt x="144" y="143"/>
                      </a:lnTo>
                      <a:lnTo>
                        <a:pt x="146" y="143"/>
                      </a:lnTo>
                      <a:lnTo>
                        <a:pt x="148" y="143"/>
                      </a:lnTo>
                      <a:lnTo>
                        <a:pt x="150" y="143"/>
                      </a:lnTo>
                      <a:lnTo>
                        <a:pt x="152" y="143"/>
                      </a:lnTo>
                      <a:lnTo>
                        <a:pt x="154" y="143"/>
                      </a:lnTo>
                      <a:lnTo>
                        <a:pt x="156" y="143"/>
                      </a:lnTo>
                      <a:lnTo>
                        <a:pt x="157" y="142"/>
                      </a:lnTo>
                      <a:lnTo>
                        <a:pt x="159" y="142"/>
                      </a:lnTo>
                      <a:lnTo>
                        <a:pt x="160" y="142"/>
                      </a:lnTo>
                      <a:lnTo>
                        <a:pt x="162" y="142"/>
                      </a:lnTo>
                      <a:lnTo>
                        <a:pt x="163" y="142"/>
                      </a:lnTo>
                      <a:lnTo>
                        <a:pt x="165" y="142"/>
                      </a:lnTo>
                      <a:lnTo>
                        <a:pt x="167" y="141"/>
                      </a:lnTo>
                      <a:lnTo>
                        <a:pt x="168" y="141"/>
                      </a:lnTo>
                      <a:lnTo>
                        <a:pt x="169" y="140"/>
                      </a:lnTo>
                      <a:lnTo>
                        <a:pt x="171" y="140"/>
                      </a:lnTo>
                      <a:lnTo>
                        <a:pt x="172" y="140"/>
                      </a:lnTo>
                      <a:lnTo>
                        <a:pt x="174" y="140"/>
                      </a:lnTo>
                      <a:lnTo>
                        <a:pt x="175" y="139"/>
                      </a:lnTo>
                      <a:lnTo>
                        <a:pt x="176" y="139"/>
                      </a:lnTo>
                      <a:lnTo>
                        <a:pt x="178" y="138"/>
                      </a:lnTo>
                      <a:lnTo>
                        <a:pt x="179" y="138"/>
                      </a:lnTo>
                      <a:lnTo>
                        <a:pt x="180" y="138"/>
                      </a:lnTo>
                      <a:lnTo>
                        <a:pt x="181" y="138"/>
                      </a:lnTo>
                      <a:lnTo>
                        <a:pt x="183" y="137"/>
                      </a:lnTo>
                      <a:lnTo>
                        <a:pt x="184" y="137"/>
                      </a:lnTo>
                      <a:lnTo>
                        <a:pt x="185" y="136"/>
                      </a:lnTo>
                      <a:lnTo>
                        <a:pt x="186" y="135"/>
                      </a:lnTo>
                      <a:lnTo>
                        <a:pt x="187" y="135"/>
                      </a:lnTo>
                      <a:lnTo>
                        <a:pt x="188" y="135"/>
                      </a:lnTo>
                      <a:lnTo>
                        <a:pt x="189" y="134"/>
                      </a:lnTo>
                      <a:lnTo>
                        <a:pt x="190" y="134"/>
                      </a:lnTo>
                      <a:lnTo>
                        <a:pt x="191" y="133"/>
                      </a:lnTo>
                      <a:lnTo>
                        <a:pt x="192" y="133"/>
                      </a:lnTo>
                      <a:lnTo>
                        <a:pt x="194" y="132"/>
                      </a:lnTo>
                      <a:lnTo>
                        <a:pt x="196" y="131"/>
                      </a:lnTo>
                      <a:lnTo>
                        <a:pt x="197" y="131"/>
                      </a:lnTo>
                      <a:lnTo>
                        <a:pt x="199" y="129"/>
                      </a:lnTo>
                      <a:lnTo>
                        <a:pt x="215" y="109"/>
                      </a:lnTo>
                      <a:lnTo>
                        <a:pt x="107" y="51"/>
                      </a:lnTo>
                      <a:lnTo>
                        <a:pt x="11" y="0"/>
                      </a:lnTo>
                      <a:close/>
                    </a:path>
                  </a:pathLst>
                </a:custGeom>
                <a:solidFill>
                  <a:srgbClr val="FFCC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051" name="Freeform 618"/>
                <p:cNvSpPr>
                  <a:spLocks/>
                </p:cNvSpPr>
                <p:nvPr/>
              </p:nvSpPr>
              <p:spPr bwMode="auto">
                <a:xfrm>
                  <a:off x="3230" y="2341"/>
                  <a:ext cx="60" cy="37"/>
                </a:xfrm>
                <a:custGeom>
                  <a:avLst/>
                  <a:gdLst>
                    <a:gd name="T0" fmla="*/ 14 w 60"/>
                    <a:gd name="T1" fmla="*/ 1 h 37"/>
                    <a:gd name="T2" fmla="*/ 16 w 60"/>
                    <a:gd name="T3" fmla="*/ 4 h 37"/>
                    <a:gd name="T4" fmla="*/ 18 w 60"/>
                    <a:gd name="T5" fmla="*/ 8 h 37"/>
                    <a:gd name="T6" fmla="*/ 20 w 60"/>
                    <a:gd name="T7" fmla="*/ 10 h 37"/>
                    <a:gd name="T8" fmla="*/ 21 w 60"/>
                    <a:gd name="T9" fmla="*/ 13 h 37"/>
                    <a:gd name="T10" fmla="*/ 23 w 60"/>
                    <a:gd name="T11" fmla="*/ 15 h 37"/>
                    <a:gd name="T12" fmla="*/ 24 w 60"/>
                    <a:gd name="T13" fmla="*/ 18 h 37"/>
                    <a:gd name="T14" fmla="*/ 27 w 60"/>
                    <a:gd name="T15" fmla="*/ 20 h 37"/>
                    <a:gd name="T16" fmla="*/ 28 w 60"/>
                    <a:gd name="T17" fmla="*/ 23 h 37"/>
                    <a:gd name="T18" fmla="*/ 31 w 60"/>
                    <a:gd name="T19" fmla="*/ 25 h 37"/>
                    <a:gd name="T20" fmla="*/ 33 w 60"/>
                    <a:gd name="T21" fmla="*/ 26 h 37"/>
                    <a:gd name="T22" fmla="*/ 35 w 60"/>
                    <a:gd name="T23" fmla="*/ 27 h 37"/>
                    <a:gd name="T24" fmla="*/ 38 w 60"/>
                    <a:gd name="T25" fmla="*/ 28 h 37"/>
                    <a:gd name="T26" fmla="*/ 41 w 60"/>
                    <a:gd name="T27" fmla="*/ 29 h 37"/>
                    <a:gd name="T28" fmla="*/ 43 w 60"/>
                    <a:gd name="T29" fmla="*/ 29 h 37"/>
                    <a:gd name="T30" fmla="*/ 45 w 60"/>
                    <a:gd name="T31" fmla="*/ 29 h 37"/>
                    <a:gd name="T32" fmla="*/ 47 w 60"/>
                    <a:gd name="T33" fmla="*/ 29 h 37"/>
                    <a:gd name="T34" fmla="*/ 49 w 60"/>
                    <a:gd name="T35" fmla="*/ 28 h 37"/>
                    <a:gd name="T36" fmla="*/ 52 w 60"/>
                    <a:gd name="T37" fmla="*/ 27 h 37"/>
                    <a:gd name="T38" fmla="*/ 55 w 60"/>
                    <a:gd name="T39" fmla="*/ 24 h 37"/>
                    <a:gd name="T40" fmla="*/ 55 w 60"/>
                    <a:gd name="T41" fmla="*/ 23 h 37"/>
                    <a:gd name="T42" fmla="*/ 60 w 60"/>
                    <a:gd name="T43" fmla="*/ 27 h 37"/>
                    <a:gd name="T44" fmla="*/ 58 w 60"/>
                    <a:gd name="T45" fmla="*/ 28 h 37"/>
                    <a:gd name="T46" fmla="*/ 55 w 60"/>
                    <a:gd name="T47" fmla="*/ 30 h 37"/>
                    <a:gd name="T48" fmla="*/ 53 w 60"/>
                    <a:gd name="T49" fmla="*/ 32 h 37"/>
                    <a:gd name="T50" fmla="*/ 51 w 60"/>
                    <a:gd name="T51" fmla="*/ 33 h 37"/>
                    <a:gd name="T52" fmla="*/ 49 w 60"/>
                    <a:gd name="T53" fmla="*/ 33 h 37"/>
                    <a:gd name="T54" fmla="*/ 47 w 60"/>
                    <a:gd name="T55" fmla="*/ 35 h 37"/>
                    <a:gd name="T56" fmla="*/ 44 w 60"/>
                    <a:gd name="T57" fmla="*/ 35 h 37"/>
                    <a:gd name="T58" fmla="*/ 42 w 60"/>
                    <a:gd name="T59" fmla="*/ 36 h 37"/>
                    <a:gd name="T60" fmla="*/ 39 w 60"/>
                    <a:gd name="T61" fmla="*/ 36 h 37"/>
                    <a:gd name="T62" fmla="*/ 36 w 60"/>
                    <a:gd name="T63" fmla="*/ 37 h 37"/>
                    <a:gd name="T64" fmla="*/ 33 w 60"/>
                    <a:gd name="T65" fmla="*/ 37 h 37"/>
                    <a:gd name="T66" fmla="*/ 30 w 60"/>
                    <a:gd name="T67" fmla="*/ 36 h 37"/>
                    <a:gd name="T68" fmla="*/ 27 w 60"/>
                    <a:gd name="T69" fmla="*/ 35 h 37"/>
                    <a:gd name="T70" fmla="*/ 24 w 60"/>
                    <a:gd name="T71" fmla="*/ 34 h 37"/>
                    <a:gd name="T72" fmla="*/ 21 w 60"/>
                    <a:gd name="T73" fmla="*/ 32 h 37"/>
                    <a:gd name="T74" fmla="*/ 18 w 60"/>
                    <a:gd name="T75" fmla="*/ 30 h 37"/>
                    <a:gd name="T76" fmla="*/ 15 w 60"/>
                    <a:gd name="T77" fmla="*/ 28 h 37"/>
                    <a:gd name="T78" fmla="*/ 12 w 60"/>
                    <a:gd name="T79" fmla="*/ 26 h 37"/>
                    <a:gd name="T80" fmla="*/ 10 w 60"/>
                    <a:gd name="T81" fmla="*/ 24 h 37"/>
                    <a:gd name="T82" fmla="*/ 8 w 60"/>
                    <a:gd name="T83" fmla="*/ 21 h 37"/>
                    <a:gd name="T84" fmla="*/ 5 w 60"/>
                    <a:gd name="T85" fmla="*/ 19 h 37"/>
                    <a:gd name="T86" fmla="*/ 2 w 60"/>
                    <a:gd name="T87" fmla="*/ 15 h 37"/>
                    <a:gd name="T88" fmla="*/ 0 w 60"/>
                    <a:gd name="T89" fmla="*/ 13 h 37"/>
                    <a:gd name="T90" fmla="*/ 14 w 60"/>
                    <a:gd name="T91" fmla="*/ 0 h 37"/>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60"/>
                    <a:gd name="T139" fmla="*/ 0 h 37"/>
                    <a:gd name="T140" fmla="*/ 60 w 60"/>
                    <a:gd name="T141" fmla="*/ 37 h 37"/>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60" h="37">
                      <a:moveTo>
                        <a:pt x="14" y="0"/>
                      </a:moveTo>
                      <a:lnTo>
                        <a:pt x="14" y="1"/>
                      </a:lnTo>
                      <a:lnTo>
                        <a:pt x="15" y="2"/>
                      </a:lnTo>
                      <a:lnTo>
                        <a:pt x="16" y="4"/>
                      </a:lnTo>
                      <a:lnTo>
                        <a:pt x="17" y="6"/>
                      </a:lnTo>
                      <a:lnTo>
                        <a:pt x="18" y="8"/>
                      </a:lnTo>
                      <a:lnTo>
                        <a:pt x="19" y="9"/>
                      </a:lnTo>
                      <a:lnTo>
                        <a:pt x="20" y="10"/>
                      </a:lnTo>
                      <a:lnTo>
                        <a:pt x="20" y="12"/>
                      </a:lnTo>
                      <a:lnTo>
                        <a:pt x="21" y="13"/>
                      </a:lnTo>
                      <a:lnTo>
                        <a:pt x="22" y="14"/>
                      </a:lnTo>
                      <a:lnTo>
                        <a:pt x="23" y="15"/>
                      </a:lnTo>
                      <a:lnTo>
                        <a:pt x="24" y="16"/>
                      </a:lnTo>
                      <a:lnTo>
                        <a:pt x="24" y="18"/>
                      </a:lnTo>
                      <a:lnTo>
                        <a:pt x="25" y="19"/>
                      </a:lnTo>
                      <a:lnTo>
                        <a:pt x="27" y="20"/>
                      </a:lnTo>
                      <a:lnTo>
                        <a:pt x="27" y="21"/>
                      </a:lnTo>
                      <a:lnTo>
                        <a:pt x="28" y="23"/>
                      </a:lnTo>
                      <a:lnTo>
                        <a:pt x="30" y="24"/>
                      </a:lnTo>
                      <a:lnTo>
                        <a:pt x="31" y="25"/>
                      </a:lnTo>
                      <a:lnTo>
                        <a:pt x="32" y="25"/>
                      </a:lnTo>
                      <a:lnTo>
                        <a:pt x="33" y="26"/>
                      </a:lnTo>
                      <a:lnTo>
                        <a:pt x="34" y="27"/>
                      </a:lnTo>
                      <a:lnTo>
                        <a:pt x="35" y="27"/>
                      </a:lnTo>
                      <a:lnTo>
                        <a:pt x="37" y="28"/>
                      </a:lnTo>
                      <a:lnTo>
                        <a:pt x="38" y="28"/>
                      </a:lnTo>
                      <a:lnTo>
                        <a:pt x="39" y="28"/>
                      </a:lnTo>
                      <a:lnTo>
                        <a:pt x="41" y="29"/>
                      </a:lnTo>
                      <a:lnTo>
                        <a:pt x="42" y="29"/>
                      </a:lnTo>
                      <a:lnTo>
                        <a:pt x="43" y="29"/>
                      </a:lnTo>
                      <a:lnTo>
                        <a:pt x="45" y="29"/>
                      </a:lnTo>
                      <a:lnTo>
                        <a:pt x="46" y="29"/>
                      </a:lnTo>
                      <a:lnTo>
                        <a:pt x="47" y="29"/>
                      </a:lnTo>
                      <a:lnTo>
                        <a:pt x="48" y="28"/>
                      </a:lnTo>
                      <a:lnTo>
                        <a:pt x="49" y="28"/>
                      </a:lnTo>
                      <a:lnTo>
                        <a:pt x="51" y="27"/>
                      </a:lnTo>
                      <a:lnTo>
                        <a:pt x="52" y="27"/>
                      </a:lnTo>
                      <a:lnTo>
                        <a:pt x="54" y="25"/>
                      </a:lnTo>
                      <a:lnTo>
                        <a:pt x="55" y="24"/>
                      </a:lnTo>
                      <a:lnTo>
                        <a:pt x="55" y="23"/>
                      </a:lnTo>
                      <a:lnTo>
                        <a:pt x="60" y="26"/>
                      </a:lnTo>
                      <a:lnTo>
                        <a:pt x="60" y="27"/>
                      </a:lnTo>
                      <a:lnTo>
                        <a:pt x="59" y="28"/>
                      </a:lnTo>
                      <a:lnTo>
                        <a:pt x="58" y="28"/>
                      </a:lnTo>
                      <a:lnTo>
                        <a:pt x="57" y="30"/>
                      </a:lnTo>
                      <a:lnTo>
                        <a:pt x="55" y="30"/>
                      </a:lnTo>
                      <a:lnTo>
                        <a:pt x="54" y="31"/>
                      </a:lnTo>
                      <a:lnTo>
                        <a:pt x="53" y="32"/>
                      </a:lnTo>
                      <a:lnTo>
                        <a:pt x="52" y="32"/>
                      </a:lnTo>
                      <a:lnTo>
                        <a:pt x="51" y="33"/>
                      </a:lnTo>
                      <a:lnTo>
                        <a:pt x="50" y="33"/>
                      </a:lnTo>
                      <a:lnTo>
                        <a:pt x="49" y="33"/>
                      </a:lnTo>
                      <a:lnTo>
                        <a:pt x="48" y="34"/>
                      </a:lnTo>
                      <a:lnTo>
                        <a:pt x="47" y="35"/>
                      </a:lnTo>
                      <a:lnTo>
                        <a:pt x="46" y="35"/>
                      </a:lnTo>
                      <a:lnTo>
                        <a:pt x="44" y="35"/>
                      </a:lnTo>
                      <a:lnTo>
                        <a:pt x="43" y="36"/>
                      </a:lnTo>
                      <a:lnTo>
                        <a:pt x="42" y="36"/>
                      </a:lnTo>
                      <a:lnTo>
                        <a:pt x="41" y="36"/>
                      </a:lnTo>
                      <a:lnTo>
                        <a:pt x="39" y="36"/>
                      </a:lnTo>
                      <a:lnTo>
                        <a:pt x="38" y="36"/>
                      </a:lnTo>
                      <a:lnTo>
                        <a:pt x="36" y="37"/>
                      </a:lnTo>
                      <a:lnTo>
                        <a:pt x="35" y="37"/>
                      </a:lnTo>
                      <a:lnTo>
                        <a:pt x="33" y="37"/>
                      </a:lnTo>
                      <a:lnTo>
                        <a:pt x="32" y="36"/>
                      </a:lnTo>
                      <a:lnTo>
                        <a:pt x="30" y="36"/>
                      </a:lnTo>
                      <a:lnTo>
                        <a:pt x="28" y="36"/>
                      </a:lnTo>
                      <a:lnTo>
                        <a:pt x="27" y="35"/>
                      </a:lnTo>
                      <a:lnTo>
                        <a:pt x="25" y="35"/>
                      </a:lnTo>
                      <a:lnTo>
                        <a:pt x="24" y="34"/>
                      </a:lnTo>
                      <a:lnTo>
                        <a:pt x="23" y="33"/>
                      </a:lnTo>
                      <a:lnTo>
                        <a:pt x="21" y="32"/>
                      </a:lnTo>
                      <a:lnTo>
                        <a:pt x="20" y="31"/>
                      </a:lnTo>
                      <a:lnTo>
                        <a:pt x="18" y="30"/>
                      </a:lnTo>
                      <a:lnTo>
                        <a:pt x="17" y="29"/>
                      </a:lnTo>
                      <a:lnTo>
                        <a:pt x="15" y="28"/>
                      </a:lnTo>
                      <a:lnTo>
                        <a:pt x="14" y="27"/>
                      </a:lnTo>
                      <a:lnTo>
                        <a:pt x="12" y="26"/>
                      </a:lnTo>
                      <a:lnTo>
                        <a:pt x="12" y="25"/>
                      </a:lnTo>
                      <a:lnTo>
                        <a:pt x="10" y="24"/>
                      </a:lnTo>
                      <a:lnTo>
                        <a:pt x="9" y="22"/>
                      </a:lnTo>
                      <a:lnTo>
                        <a:pt x="8" y="21"/>
                      </a:lnTo>
                      <a:lnTo>
                        <a:pt x="7" y="20"/>
                      </a:lnTo>
                      <a:lnTo>
                        <a:pt x="5" y="19"/>
                      </a:lnTo>
                      <a:lnTo>
                        <a:pt x="4" y="16"/>
                      </a:lnTo>
                      <a:lnTo>
                        <a:pt x="2" y="15"/>
                      </a:lnTo>
                      <a:lnTo>
                        <a:pt x="1" y="14"/>
                      </a:lnTo>
                      <a:lnTo>
                        <a:pt x="0" y="13"/>
                      </a:lnTo>
                      <a:lnTo>
                        <a:pt x="14" y="0"/>
                      </a:lnTo>
                      <a:close/>
                    </a:path>
                  </a:pathLst>
                </a:custGeom>
                <a:solidFill>
                  <a:srgbClr val="216B2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052" name="Freeform 619"/>
                <p:cNvSpPr>
                  <a:spLocks/>
                </p:cNvSpPr>
                <p:nvPr/>
              </p:nvSpPr>
              <p:spPr bwMode="auto">
                <a:xfrm>
                  <a:off x="3282" y="2355"/>
                  <a:ext cx="141" cy="71"/>
                </a:xfrm>
                <a:custGeom>
                  <a:avLst/>
                  <a:gdLst>
                    <a:gd name="T0" fmla="*/ 132 w 141"/>
                    <a:gd name="T1" fmla="*/ 5 h 71"/>
                    <a:gd name="T2" fmla="*/ 137 w 141"/>
                    <a:gd name="T3" fmla="*/ 11 h 71"/>
                    <a:gd name="T4" fmla="*/ 140 w 141"/>
                    <a:gd name="T5" fmla="*/ 17 h 71"/>
                    <a:gd name="T6" fmla="*/ 140 w 141"/>
                    <a:gd name="T7" fmla="*/ 26 h 71"/>
                    <a:gd name="T8" fmla="*/ 136 w 141"/>
                    <a:gd name="T9" fmla="*/ 30 h 71"/>
                    <a:gd name="T10" fmla="*/ 130 w 141"/>
                    <a:gd name="T11" fmla="*/ 35 h 71"/>
                    <a:gd name="T12" fmla="*/ 123 w 141"/>
                    <a:gd name="T13" fmla="*/ 37 h 71"/>
                    <a:gd name="T14" fmla="*/ 117 w 141"/>
                    <a:gd name="T15" fmla="*/ 38 h 71"/>
                    <a:gd name="T16" fmla="*/ 111 w 141"/>
                    <a:gd name="T17" fmla="*/ 35 h 71"/>
                    <a:gd name="T18" fmla="*/ 108 w 141"/>
                    <a:gd name="T19" fmla="*/ 28 h 71"/>
                    <a:gd name="T20" fmla="*/ 110 w 141"/>
                    <a:gd name="T21" fmla="*/ 18 h 71"/>
                    <a:gd name="T22" fmla="*/ 107 w 141"/>
                    <a:gd name="T23" fmla="*/ 16 h 71"/>
                    <a:gd name="T24" fmla="*/ 101 w 141"/>
                    <a:gd name="T25" fmla="*/ 19 h 71"/>
                    <a:gd name="T26" fmla="*/ 96 w 141"/>
                    <a:gd name="T27" fmla="*/ 24 h 71"/>
                    <a:gd name="T28" fmla="*/ 89 w 141"/>
                    <a:gd name="T29" fmla="*/ 31 h 71"/>
                    <a:gd name="T30" fmla="*/ 83 w 141"/>
                    <a:gd name="T31" fmla="*/ 38 h 71"/>
                    <a:gd name="T32" fmla="*/ 76 w 141"/>
                    <a:gd name="T33" fmla="*/ 45 h 71"/>
                    <a:gd name="T34" fmla="*/ 69 w 141"/>
                    <a:gd name="T35" fmla="*/ 52 h 71"/>
                    <a:gd name="T36" fmla="*/ 63 w 141"/>
                    <a:gd name="T37" fmla="*/ 60 h 71"/>
                    <a:gd name="T38" fmla="*/ 57 w 141"/>
                    <a:gd name="T39" fmla="*/ 65 h 71"/>
                    <a:gd name="T40" fmla="*/ 50 w 141"/>
                    <a:gd name="T41" fmla="*/ 70 h 71"/>
                    <a:gd name="T42" fmla="*/ 46 w 141"/>
                    <a:gd name="T43" fmla="*/ 70 h 71"/>
                    <a:gd name="T44" fmla="*/ 42 w 141"/>
                    <a:gd name="T45" fmla="*/ 63 h 71"/>
                    <a:gd name="T46" fmla="*/ 42 w 141"/>
                    <a:gd name="T47" fmla="*/ 56 h 71"/>
                    <a:gd name="T48" fmla="*/ 40 w 141"/>
                    <a:gd name="T49" fmla="*/ 49 h 71"/>
                    <a:gd name="T50" fmla="*/ 37 w 141"/>
                    <a:gd name="T51" fmla="*/ 44 h 71"/>
                    <a:gd name="T52" fmla="*/ 30 w 141"/>
                    <a:gd name="T53" fmla="*/ 44 h 71"/>
                    <a:gd name="T54" fmla="*/ 25 w 141"/>
                    <a:gd name="T55" fmla="*/ 46 h 71"/>
                    <a:gd name="T56" fmla="*/ 18 w 141"/>
                    <a:gd name="T57" fmla="*/ 40 h 71"/>
                    <a:gd name="T58" fmla="*/ 14 w 141"/>
                    <a:gd name="T59" fmla="*/ 38 h 71"/>
                    <a:gd name="T60" fmla="*/ 8 w 141"/>
                    <a:gd name="T61" fmla="*/ 36 h 71"/>
                    <a:gd name="T62" fmla="*/ 3 w 141"/>
                    <a:gd name="T63" fmla="*/ 36 h 71"/>
                    <a:gd name="T64" fmla="*/ 1 w 141"/>
                    <a:gd name="T65" fmla="*/ 34 h 71"/>
                    <a:gd name="T66" fmla="*/ 8 w 141"/>
                    <a:gd name="T67" fmla="*/ 27 h 71"/>
                    <a:gd name="T68" fmla="*/ 14 w 141"/>
                    <a:gd name="T69" fmla="*/ 21 h 71"/>
                    <a:gd name="T70" fmla="*/ 22 w 141"/>
                    <a:gd name="T71" fmla="*/ 17 h 71"/>
                    <a:gd name="T72" fmla="*/ 27 w 141"/>
                    <a:gd name="T73" fmla="*/ 16 h 71"/>
                    <a:gd name="T74" fmla="*/ 33 w 141"/>
                    <a:gd name="T75" fmla="*/ 17 h 71"/>
                    <a:gd name="T76" fmla="*/ 39 w 141"/>
                    <a:gd name="T77" fmla="*/ 20 h 71"/>
                    <a:gd name="T78" fmla="*/ 45 w 141"/>
                    <a:gd name="T79" fmla="*/ 25 h 71"/>
                    <a:gd name="T80" fmla="*/ 50 w 141"/>
                    <a:gd name="T81" fmla="*/ 28 h 71"/>
                    <a:gd name="T82" fmla="*/ 57 w 141"/>
                    <a:gd name="T83" fmla="*/ 28 h 71"/>
                    <a:gd name="T84" fmla="*/ 63 w 141"/>
                    <a:gd name="T85" fmla="*/ 25 h 71"/>
                    <a:gd name="T86" fmla="*/ 69 w 141"/>
                    <a:gd name="T87" fmla="*/ 22 h 71"/>
                    <a:gd name="T88" fmla="*/ 75 w 141"/>
                    <a:gd name="T89" fmla="*/ 17 h 71"/>
                    <a:gd name="T90" fmla="*/ 81 w 141"/>
                    <a:gd name="T91" fmla="*/ 14 h 71"/>
                    <a:gd name="T92" fmla="*/ 88 w 141"/>
                    <a:gd name="T93" fmla="*/ 12 h 71"/>
                    <a:gd name="T94" fmla="*/ 93 w 141"/>
                    <a:gd name="T95" fmla="*/ 12 h 71"/>
                    <a:gd name="T96" fmla="*/ 99 w 141"/>
                    <a:gd name="T97" fmla="*/ 12 h 71"/>
                    <a:gd name="T98" fmla="*/ 104 w 141"/>
                    <a:gd name="T99" fmla="*/ 12 h 71"/>
                    <a:gd name="T100" fmla="*/ 112 w 141"/>
                    <a:gd name="T101" fmla="*/ 14 h 71"/>
                    <a:gd name="T102" fmla="*/ 118 w 141"/>
                    <a:gd name="T103" fmla="*/ 17 h 71"/>
                    <a:gd name="T104" fmla="*/ 123 w 141"/>
                    <a:gd name="T105" fmla="*/ 20 h 71"/>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41"/>
                    <a:gd name="T160" fmla="*/ 0 h 71"/>
                    <a:gd name="T161" fmla="*/ 141 w 141"/>
                    <a:gd name="T162" fmla="*/ 71 h 71"/>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41" h="71">
                      <a:moveTo>
                        <a:pt x="128" y="0"/>
                      </a:moveTo>
                      <a:lnTo>
                        <a:pt x="128" y="0"/>
                      </a:lnTo>
                      <a:lnTo>
                        <a:pt x="129" y="1"/>
                      </a:lnTo>
                      <a:lnTo>
                        <a:pt x="131" y="3"/>
                      </a:lnTo>
                      <a:lnTo>
                        <a:pt x="132" y="5"/>
                      </a:lnTo>
                      <a:lnTo>
                        <a:pt x="134" y="7"/>
                      </a:lnTo>
                      <a:lnTo>
                        <a:pt x="135" y="7"/>
                      </a:lnTo>
                      <a:lnTo>
                        <a:pt x="135" y="8"/>
                      </a:lnTo>
                      <a:lnTo>
                        <a:pt x="136" y="10"/>
                      </a:lnTo>
                      <a:lnTo>
                        <a:pt x="137" y="11"/>
                      </a:lnTo>
                      <a:lnTo>
                        <a:pt x="138" y="12"/>
                      </a:lnTo>
                      <a:lnTo>
                        <a:pt x="138" y="13"/>
                      </a:lnTo>
                      <a:lnTo>
                        <a:pt x="139" y="15"/>
                      </a:lnTo>
                      <a:lnTo>
                        <a:pt x="139" y="16"/>
                      </a:lnTo>
                      <a:lnTo>
                        <a:pt x="140" y="17"/>
                      </a:lnTo>
                      <a:lnTo>
                        <a:pt x="140" y="19"/>
                      </a:lnTo>
                      <a:lnTo>
                        <a:pt x="140" y="20"/>
                      </a:lnTo>
                      <a:lnTo>
                        <a:pt x="141" y="21"/>
                      </a:lnTo>
                      <a:lnTo>
                        <a:pt x="141" y="23"/>
                      </a:lnTo>
                      <a:lnTo>
                        <a:pt x="140" y="26"/>
                      </a:lnTo>
                      <a:lnTo>
                        <a:pt x="139" y="27"/>
                      </a:lnTo>
                      <a:lnTo>
                        <a:pt x="139" y="28"/>
                      </a:lnTo>
                      <a:lnTo>
                        <a:pt x="139" y="29"/>
                      </a:lnTo>
                      <a:lnTo>
                        <a:pt x="138" y="30"/>
                      </a:lnTo>
                      <a:lnTo>
                        <a:pt x="136" y="30"/>
                      </a:lnTo>
                      <a:lnTo>
                        <a:pt x="135" y="32"/>
                      </a:lnTo>
                      <a:lnTo>
                        <a:pt x="134" y="33"/>
                      </a:lnTo>
                      <a:lnTo>
                        <a:pt x="132" y="33"/>
                      </a:lnTo>
                      <a:lnTo>
                        <a:pt x="131" y="34"/>
                      </a:lnTo>
                      <a:lnTo>
                        <a:pt x="130" y="35"/>
                      </a:lnTo>
                      <a:lnTo>
                        <a:pt x="128" y="35"/>
                      </a:lnTo>
                      <a:lnTo>
                        <a:pt x="127" y="36"/>
                      </a:lnTo>
                      <a:lnTo>
                        <a:pt x="126" y="36"/>
                      </a:lnTo>
                      <a:lnTo>
                        <a:pt x="124" y="37"/>
                      </a:lnTo>
                      <a:lnTo>
                        <a:pt x="123" y="37"/>
                      </a:lnTo>
                      <a:lnTo>
                        <a:pt x="122" y="38"/>
                      </a:lnTo>
                      <a:lnTo>
                        <a:pt x="120" y="38"/>
                      </a:lnTo>
                      <a:lnTo>
                        <a:pt x="119" y="38"/>
                      </a:lnTo>
                      <a:lnTo>
                        <a:pt x="118" y="38"/>
                      </a:lnTo>
                      <a:lnTo>
                        <a:pt x="117" y="38"/>
                      </a:lnTo>
                      <a:lnTo>
                        <a:pt x="116" y="38"/>
                      </a:lnTo>
                      <a:lnTo>
                        <a:pt x="115" y="38"/>
                      </a:lnTo>
                      <a:lnTo>
                        <a:pt x="113" y="37"/>
                      </a:lnTo>
                      <a:lnTo>
                        <a:pt x="112" y="36"/>
                      </a:lnTo>
                      <a:lnTo>
                        <a:pt x="111" y="35"/>
                      </a:lnTo>
                      <a:lnTo>
                        <a:pt x="110" y="33"/>
                      </a:lnTo>
                      <a:lnTo>
                        <a:pt x="109" y="32"/>
                      </a:lnTo>
                      <a:lnTo>
                        <a:pt x="109" y="30"/>
                      </a:lnTo>
                      <a:lnTo>
                        <a:pt x="108" y="29"/>
                      </a:lnTo>
                      <a:lnTo>
                        <a:pt x="108" y="28"/>
                      </a:lnTo>
                      <a:lnTo>
                        <a:pt x="108" y="26"/>
                      </a:lnTo>
                      <a:lnTo>
                        <a:pt x="108" y="24"/>
                      </a:lnTo>
                      <a:lnTo>
                        <a:pt x="109" y="22"/>
                      </a:lnTo>
                      <a:lnTo>
                        <a:pt x="110" y="20"/>
                      </a:lnTo>
                      <a:lnTo>
                        <a:pt x="110" y="18"/>
                      </a:lnTo>
                      <a:lnTo>
                        <a:pt x="110" y="17"/>
                      </a:lnTo>
                      <a:lnTo>
                        <a:pt x="109" y="16"/>
                      </a:lnTo>
                      <a:lnTo>
                        <a:pt x="109" y="15"/>
                      </a:lnTo>
                      <a:lnTo>
                        <a:pt x="108" y="15"/>
                      </a:lnTo>
                      <a:lnTo>
                        <a:pt x="107" y="16"/>
                      </a:lnTo>
                      <a:lnTo>
                        <a:pt x="105" y="16"/>
                      </a:lnTo>
                      <a:lnTo>
                        <a:pt x="104" y="17"/>
                      </a:lnTo>
                      <a:lnTo>
                        <a:pt x="103" y="18"/>
                      </a:lnTo>
                      <a:lnTo>
                        <a:pt x="102" y="19"/>
                      </a:lnTo>
                      <a:lnTo>
                        <a:pt x="101" y="19"/>
                      </a:lnTo>
                      <a:lnTo>
                        <a:pt x="100" y="21"/>
                      </a:lnTo>
                      <a:lnTo>
                        <a:pt x="99" y="21"/>
                      </a:lnTo>
                      <a:lnTo>
                        <a:pt x="98" y="22"/>
                      </a:lnTo>
                      <a:lnTo>
                        <a:pt x="97" y="23"/>
                      </a:lnTo>
                      <a:lnTo>
                        <a:pt x="96" y="24"/>
                      </a:lnTo>
                      <a:lnTo>
                        <a:pt x="95" y="25"/>
                      </a:lnTo>
                      <a:lnTo>
                        <a:pt x="93" y="27"/>
                      </a:lnTo>
                      <a:lnTo>
                        <a:pt x="92" y="28"/>
                      </a:lnTo>
                      <a:lnTo>
                        <a:pt x="91" y="30"/>
                      </a:lnTo>
                      <a:lnTo>
                        <a:pt x="89" y="31"/>
                      </a:lnTo>
                      <a:lnTo>
                        <a:pt x="88" y="32"/>
                      </a:lnTo>
                      <a:lnTo>
                        <a:pt x="87" y="34"/>
                      </a:lnTo>
                      <a:lnTo>
                        <a:pt x="86" y="35"/>
                      </a:lnTo>
                      <a:lnTo>
                        <a:pt x="84" y="36"/>
                      </a:lnTo>
                      <a:lnTo>
                        <a:pt x="83" y="38"/>
                      </a:lnTo>
                      <a:lnTo>
                        <a:pt x="81" y="40"/>
                      </a:lnTo>
                      <a:lnTo>
                        <a:pt x="80" y="41"/>
                      </a:lnTo>
                      <a:lnTo>
                        <a:pt x="79" y="43"/>
                      </a:lnTo>
                      <a:lnTo>
                        <a:pt x="77" y="44"/>
                      </a:lnTo>
                      <a:lnTo>
                        <a:pt x="76" y="45"/>
                      </a:lnTo>
                      <a:lnTo>
                        <a:pt x="75" y="47"/>
                      </a:lnTo>
                      <a:lnTo>
                        <a:pt x="73" y="48"/>
                      </a:lnTo>
                      <a:lnTo>
                        <a:pt x="72" y="50"/>
                      </a:lnTo>
                      <a:lnTo>
                        <a:pt x="71" y="51"/>
                      </a:lnTo>
                      <a:lnTo>
                        <a:pt x="69" y="52"/>
                      </a:lnTo>
                      <a:lnTo>
                        <a:pt x="68" y="54"/>
                      </a:lnTo>
                      <a:lnTo>
                        <a:pt x="67" y="55"/>
                      </a:lnTo>
                      <a:lnTo>
                        <a:pt x="65" y="57"/>
                      </a:lnTo>
                      <a:lnTo>
                        <a:pt x="64" y="58"/>
                      </a:lnTo>
                      <a:lnTo>
                        <a:pt x="63" y="60"/>
                      </a:lnTo>
                      <a:lnTo>
                        <a:pt x="61" y="60"/>
                      </a:lnTo>
                      <a:lnTo>
                        <a:pt x="61" y="62"/>
                      </a:lnTo>
                      <a:lnTo>
                        <a:pt x="60" y="63"/>
                      </a:lnTo>
                      <a:lnTo>
                        <a:pt x="58" y="63"/>
                      </a:lnTo>
                      <a:lnTo>
                        <a:pt x="57" y="65"/>
                      </a:lnTo>
                      <a:lnTo>
                        <a:pt x="56" y="66"/>
                      </a:lnTo>
                      <a:lnTo>
                        <a:pt x="55" y="67"/>
                      </a:lnTo>
                      <a:lnTo>
                        <a:pt x="53" y="68"/>
                      </a:lnTo>
                      <a:lnTo>
                        <a:pt x="52" y="69"/>
                      </a:lnTo>
                      <a:lnTo>
                        <a:pt x="50" y="70"/>
                      </a:lnTo>
                      <a:lnTo>
                        <a:pt x="49" y="71"/>
                      </a:lnTo>
                      <a:lnTo>
                        <a:pt x="48" y="71"/>
                      </a:lnTo>
                      <a:lnTo>
                        <a:pt x="47" y="71"/>
                      </a:lnTo>
                      <a:lnTo>
                        <a:pt x="46" y="71"/>
                      </a:lnTo>
                      <a:lnTo>
                        <a:pt x="46" y="70"/>
                      </a:lnTo>
                      <a:lnTo>
                        <a:pt x="44" y="68"/>
                      </a:lnTo>
                      <a:lnTo>
                        <a:pt x="43" y="67"/>
                      </a:lnTo>
                      <a:lnTo>
                        <a:pt x="43" y="66"/>
                      </a:lnTo>
                      <a:lnTo>
                        <a:pt x="43" y="64"/>
                      </a:lnTo>
                      <a:lnTo>
                        <a:pt x="42" y="63"/>
                      </a:lnTo>
                      <a:lnTo>
                        <a:pt x="42" y="62"/>
                      </a:lnTo>
                      <a:lnTo>
                        <a:pt x="42" y="60"/>
                      </a:lnTo>
                      <a:lnTo>
                        <a:pt x="42" y="58"/>
                      </a:lnTo>
                      <a:lnTo>
                        <a:pt x="42" y="57"/>
                      </a:lnTo>
                      <a:lnTo>
                        <a:pt x="42" y="56"/>
                      </a:lnTo>
                      <a:lnTo>
                        <a:pt x="41" y="54"/>
                      </a:lnTo>
                      <a:lnTo>
                        <a:pt x="41" y="52"/>
                      </a:lnTo>
                      <a:lnTo>
                        <a:pt x="40" y="51"/>
                      </a:lnTo>
                      <a:lnTo>
                        <a:pt x="40" y="50"/>
                      </a:lnTo>
                      <a:lnTo>
                        <a:pt x="40" y="49"/>
                      </a:lnTo>
                      <a:lnTo>
                        <a:pt x="39" y="47"/>
                      </a:lnTo>
                      <a:lnTo>
                        <a:pt x="38" y="46"/>
                      </a:lnTo>
                      <a:lnTo>
                        <a:pt x="37" y="45"/>
                      </a:lnTo>
                      <a:lnTo>
                        <a:pt x="37" y="44"/>
                      </a:lnTo>
                      <a:lnTo>
                        <a:pt x="35" y="44"/>
                      </a:lnTo>
                      <a:lnTo>
                        <a:pt x="34" y="44"/>
                      </a:lnTo>
                      <a:lnTo>
                        <a:pt x="33" y="43"/>
                      </a:lnTo>
                      <a:lnTo>
                        <a:pt x="32" y="44"/>
                      </a:lnTo>
                      <a:lnTo>
                        <a:pt x="30" y="44"/>
                      </a:lnTo>
                      <a:lnTo>
                        <a:pt x="29" y="45"/>
                      </a:lnTo>
                      <a:lnTo>
                        <a:pt x="27" y="45"/>
                      </a:lnTo>
                      <a:lnTo>
                        <a:pt x="26" y="45"/>
                      </a:lnTo>
                      <a:lnTo>
                        <a:pt x="25" y="45"/>
                      </a:lnTo>
                      <a:lnTo>
                        <a:pt x="25" y="46"/>
                      </a:lnTo>
                      <a:lnTo>
                        <a:pt x="23" y="46"/>
                      </a:lnTo>
                      <a:lnTo>
                        <a:pt x="22" y="45"/>
                      </a:lnTo>
                      <a:lnTo>
                        <a:pt x="20" y="44"/>
                      </a:lnTo>
                      <a:lnTo>
                        <a:pt x="19" y="42"/>
                      </a:lnTo>
                      <a:lnTo>
                        <a:pt x="18" y="40"/>
                      </a:lnTo>
                      <a:lnTo>
                        <a:pt x="17" y="40"/>
                      </a:lnTo>
                      <a:lnTo>
                        <a:pt x="17" y="39"/>
                      </a:lnTo>
                      <a:lnTo>
                        <a:pt x="16" y="38"/>
                      </a:lnTo>
                      <a:lnTo>
                        <a:pt x="15" y="38"/>
                      </a:lnTo>
                      <a:lnTo>
                        <a:pt x="14" y="38"/>
                      </a:lnTo>
                      <a:lnTo>
                        <a:pt x="13" y="37"/>
                      </a:lnTo>
                      <a:lnTo>
                        <a:pt x="11" y="37"/>
                      </a:lnTo>
                      <a:lnTo>
                        <a:pt x="10" y="36"/>
                      </a:lnTo>
                      <a:lnTo>
                        <a:pt x="9" y="36"/>
                      </a:lnTo>
                      <a:lnTo>
                        <a:pt x="8" y="36"/>
                      </a:lnTo>
                      <a:lnTo>
                        <a:pt x="7" y="36"/>
                      </a:lnTo>
                      <a:lnTo>
                        <a:pt x="6" y="36"/>
                      </a:lnTo>
                      <a:lnTo>
                        <a:pt x="5" y="36"/>
                      </a:lnTo>
                      <a:lnTo>
                        <a:pt x="4" y="36"/>
                      </a:lnTo>
                      <a:lnTo>
                        <a:pt x="3" y="36"/>
                      </a:lnTo>
                      <a:lnTo>
                        <a:pt x="2" y="36"/>
                      </a:lnTo>
                      <a:lnTo>
                        <a:pt x="1" y="36"/>
                      </a:lnTo>
                      <a:lnTo>
                        <a:pt x="0" y="36"/>
                      </a:lnTo>
                      <a:lnTo>
                        <a:pt x="0" y="35"/>
                      </a:lnTo>
                      <a:lnTo>
                        <a:pt x="1" y="34"/>
                      </a:lnTo>
                      <a:lnTo>
                        <a:pt x="2" y="33"/>
                      </a:lnTo>
                      <a:lnTo>
                        <a:pt x="3" y="32"/>
                      </a:lnTo>
                      <a:lnTo>
                        <a:pt x="5" y="30"/>
                      </a:lnTo>
                      <a:lnTo>
                        <a:pt x="6" y="29"/>
                      </a:lnTo>
                      <a:lnTo>
                        <a:pt x="8" y="27"/>
                      </a:lnTo>
                      <a:lnTo>
                        <a:pt x="10" y="25"/>
                      </a:lnTo>
                      <a:lnTo>
                        <a:pt x="12" y="23"/>
                      </a:lnTo>
                      <a:lnTo>
                        <a:pt x="13" y="22"/>
                      </a:lnTo>
                      <a:lnTo>
                        <a:pt x="14" y="22"/>
                      </a:lnTo>
                      <a:lnTo>
                        <a:pt x="14" y="21"/>
                      </a:lnTo>
                      <a:lnTo>
                        <a:pt x="16" y="21"/>
                      </a:lnTo>
                      <a:lnTo>
                        <a:pt x="17" y="19"/>
                      </a:lnTo>
                      <a:lnTo>
                        <a:pt x="19" y="18"/>
                      </a:lnTo>
                      <a:lnTo>
                        <a:pt x="20" y="17"/>
                      </a:lnTo>
                      <a:lnTo>
                        <a:pt x="22" y="17"/>
                      </a:lnTo>
                      <a:lnTo>
                        <a:pt x="23" y="17"/>
                      </a:lnTo>
                      <a:lnTo>
                        <a:pt x="24" y="16"/>
                      </a:lnTo>
                      <a:lnTo>
                        <a:pt x="25" y="16"/>
                      </a:lnTo>
                      <a:lnTo>
                        <a:pt x="26" y="16"/>
                      </a:lnTo>
                      <a:lnTo>
                        <a:pt x="27" y="16"/>
                      </a:lnTo>
                      <a:lnTo>
                        <a:pt x="28" y="16"/>
                      </a:lnTo>
                      <a:lnTo>
                        <a:pt x="29" y="16"/>
                      </a:lnTo>
                      <a:lnTo>
                        <a:pt x="30" y="16"/>
                      </a:lnTo>
                      <a:lnTo>
                        <a:pt x="31" y="16"/>
                      </a:lnTo>
                      <a:lnTo>
                        <a:pt x="33" y="17"/>
                      </a:lnTo>
                      <a:lnTo>
                        <a:pt x="34" y="17"/>
                      </a:lnTo>
                      <a:lnTo>
                        <a:pt x="36" y="18"/>
                      </a:lnTo>
                      <a:lnTo>
                        <a:pt x="37" y="19"/>
                      </a:lnTo>
                      <a:lnTo>
                        <a:pt x="38" y="19"/>
                      </a:lnTo>
                      <a:lnTo>
                        <a:pt x="39" y="20"/>
                      </a:lnTo>
                      <a:lnTo>
                        <a:pt x="40" y="21"/>
                      </a:lnTo>
                      <a:lnTo>
                        <a:pt x="42" y="22"/>
                      </a:lnTo>
                      <a:lnTo>
                        <a:pt x="42" y="23"/>
                      </a:lnTo>
                      <a:lnTo>
                        <a:pt x="44" y="24"/>
                      </a:lnTo>
                      <a:lnTo>
                        <a:pt x="45" y="25"/>
                      </a:lnTo>
                      <a:lnTo>
                        <a:pt x="46" y="25"/>
                      </a:lnTo>
                      <a:lnTo>
                        <a:pt x="46" y="26"/>
                      </a:lnTo>
                      <a:lnTo>
                        <a:pt x="48" y="27"/>
                      </a:lnTo>
                      <a:lnTo>
                        <a:pt x="49" y="28"/>
                      </a:lnTo>
                      <a:lnTo>
                        <a:pt x="50" y="28"/>
                      </a:lnTo>
                      <a:lnTo>
                        <a:pt x="51" y="28"/>
                      </a:lnTo>
                      <a:lnTo>
                        <a:pt x="52" y="28"/>
                      </a:lnTo>
                      <a:lnTo>
                        <a:pt x="53" y="29"/>
                      </a:lnTo>
                      <a:lnTo>
                        <a:pt x="55" y="28"/>
                      </a:lnTo>
                      <a:lnTo>
                        <a:pt x="57" y="28"/>
                      </a:lnTo>
                      <a:lnTo>
                        <a:pt x="58" y="27"/>
                      </a:lnTo>
                      <a:lnTo>
                        <a:pt x="60" y="27"/>
                      </a:lnTo>
                      <a:lnTo>
                        <a:pt x="61" y="26"/>
                      </a:lnTo>
                      <a:lnTo>
                        <a:pt x="62" y="25"/>
                      </a:lnTo>
                      <a:lnTo>
                        <a:pt x="63" y="25"/>
                      </a:lnTo>
                      <a:lnTo>
                        <a:pt x="64" y="24"/>
                      </a:lnTo>
                      <a:lnTo>
                        <a:pt x="65" y="24"/>
                      </a:lnTo>
                      <a:lnTo>
                        <a:pt x="66" y="23"/>
                      </a:lnTo>
                      <a:lnTo>
                        <a:pt x="68" y="22"/>
                      </a:lnTo>
                      <a:lnTo>
                        <a:pt x="69" y="22"/>
                      </a:lnTo>
                      <a:lnTo>
                        <a:pt x="70" y="21"/>
                      </a:lnTo>
                      <a:lnTo>
                        <a:pt x="72" y="19"/>
                      </a:lnTo>
                      <a:lnTo>
                        <a:pt x="73" y="19"/>
                      </a:lnTo>
                      <a:lnTo>
                        <a:pt x="74" y="18"/>
                      </a:lnTo>
                      <a:lnTo>
                        <a:pt x="75" y="17"/>
                      </a:lnTo>
                      <a:lnTo>
                        <a:pt x="77" y="17"/>
                      </a:lnTo>
                      <a:lnTo>
                        <a:pt x="77" y="16"/>
                      </a:lnTo>
                      <a:lnTo>
                        <a:pt x="79" y="16"/>
                      </a:lnTo>
                      <a:lnTo>
                        <a:pt x="80" y="14"/>
                      </a:lnTo>
                      <a:lnTo>
                        <a:pt x="81" y="14"/>
                      </a:lnTo>
                      <a:lnTo>
                        <a:pt x="82" y="13"/>
                      </a:lnTo>
                      <a:lnTo>
                        <a:pt x="84" y="13"/>
                      </a:lnTo>
                      <a:lnTo>
                        <a:pt x="85" y="13"/>
                      </a:lnTo>
                      <a:lnTo>
                        <a:pt x="86" y="13"/>
                      </a:lnTo>
                      <a:lnTo>
                        <a:pt x="88" y="12"/>
                      </a:lnTo>
                      <a:lnTo>
                        <a:pt x="89" y="12"/>
                      </a:lnTo>
                      <a:lnTo>
                        <a:pt x="90" y="12"/>
                      </a:lnTo>
                      <a:lnTo>
                        <a:pt x="91" y="12"/>
                      </a:lnTo>
                      <a:lnTo>
                        <a:pt x="92" y="12"/>
                      </a:lnTo>
                      <a:lnTo>
                        <a:pt x="93" y="12"/>
                      </a:lnTo>
                      <a:lnTo>
                        <a:pt x="95" y="12"/>
                      </a:lnTo>
                      <a:lnTo>
                        <a:pt x="96" y="12"/>
                      </a:lnTo>
                      <a:lnTo>
                        <a:pt x="98" y="12"/>
                      </a:lnTo>
                      <a:lnTo>
                        <a:pt x="99" y="12"/>
                      </a:lnTo>
                      <a:lnTo>
                        <a:pt x="100" y="12"/>
                      </a:lnTo>
                      <a:lnTo>
                        <a:pt x="101" y="12"/>
                      </a:lnTo>
                      <a:lnTo>
                        <a:pt x="102" y="12"/>
                      </a:lnTo>
                      <a:lnTo>
                        <a:pt x="103" y="12"/>
                      </a:lnTo>
                      <a:lnTo>
                        <a:pt x="104" y="12"/>
                      </a:lnTo>
                      <a:lnTo>
                        <a:pt x="105" y="13"/>
                      </a:lnTo>
                      <a:lnTo>
                        <a:pt x="106" y="13"/>
                      </a:lnTo>
                      <a:lnTo>
                        <a:pt x="108" y="13"/>
                      </a:lnTo>
                      <a:lnTo>
                        <a:pt x="110" y="14"/>
                      </a:lnTo>
                      <a:lnTo>
                        <a:pt x="112" y="14"/>
                      </a:lnTo>
                      <a:lnTo>
                        <a:pt x="113" y="15"/>
                      </a:lnTo>
                      <a:lnTo>
                        <a:pt x="114" y="16"/>
                      </a:lnTo>
                      <a:lnTo>
                        <a:pt x="116" y="16"/>
                      </a:lnTo>
                      <a:lnTo>
                        <a:pt x="117" y="17"/>
                      </a:lnTo>
                      <a:lnTo>
                        <a:pt x="118" y="17"/>
                      </a:lnTo>
                      <a:lnTo>
                        <a:pt x="119" y="18"/>
                      </a:lnTo>
                      <a:lnTo>
                        <a:pt x="120" y="18"/>
                      </a:lnTo>
                      <a:lnTo>
                        <a:pt x="121" y="19"/>
                      </a:lnTo>
                      <a:lnTo>
                        <a:pt x="122" y="19"/>
                      </a:lnTo>
                      <a:lnTo>
                        <a:pt x="123" y="20"/>
                      </a:lnTo>
                      <a:lnTo>
                        <a:pt x="128" y="0"/>
                      </a:lnTo>
                      <a:close/>
                    </a:path>
                  </a:pathLst>
                </a:custGeom>
                <a:solidFill>
                  <a:srgbClr val="7DB8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053" name="Freeform 620"/>
                <p:cNvSpPr>
                  <a:spLocks/>
                </p:cNvSpPr>
                <p:nvPr/>
              </p:nvSpPr>
              <p:spPr bwMode="auto">
                <a:xfrm>
                  <a:off x="3190" y="2266"/>
                  <a:ext cx="39" cy="57"/>
                </a:xfrm>
                <a:custGeom>
                  <a:avLst/>
                  <a:gdLst>
                    <a:gd name="T0" fmla="*/ 16 w 39"/>
                    <a:gd name="T1" fmla="*/ 0 h 57"/>
                    <a:gd name="T2" fmla="*/ 17 w 39"/>
                    <a:gd name="T3" fmla="*/ 2 h 57"/>
                    <a:gd name="T4" fmla="*/ 17 w 39"/>
                    <a:gd name="T5" fmla="*/ 5 h 57"/>
                    <a:gd name="T6" fmla="*/ 18 w 39"/>
                    <a:gd name="T7" fmla="*/ 8 h 57"/>
                    <a:gd name="T8" fmla="*/ 19 w 39"/>
                    <a:gd name="T9" fmla="*/ 12 h 57"/>
                    <a:gd name="T10" fmla="*/ 20 w 39"/>
                    <a:gd name="T11" fmla="*/ 15 h 57"/>
                    <a:gd name="T12" fmla="*/ 21 w 39"/>
                    <a:gd name="T13" fmla="*/ 20 h 57"/>
                    <a:gd name="T14" fmla="*/ 22 w 39"/>
                    <a:gd name="T15" fmla="*/ 25 h 57"/>
                    <a:gd name="T16" fmla="*/ 24 w 39"/>
                    <a:gd name="T17" fmla="*/ 29 h 57"/>
                    <a:gd name="T18" fmla="*/ 25 w 39"/>
                    <a:gd name="T19" fmla="*/ 34 h 57"/>
                    <a:gd name="T20" fmla="*/ 27 w 39"/>
                    <a:gd name="T21" fmla="*/ 37 h 57"/>
                    <a:gd name="T22" fmla="*/ 28 w 39"/>
                    <a:gd name="T23" fmla="*/ 40 h 57"/>
                    <a:gd name="T24" fmla="*/ 30 w 39"/>
                    <a:gd name="T25" fmla="*/ 43 h 57"/>
                    <a:gd name="T26" fmla="*/ 32 w 39"/>
                    <a:gd name="T27" fmla="*/ 47 h 57"/>
                    <a:gd name="T28" fmla="*/ 34 w 39"/>
                    <a:gd name="T29" fmla="*/ 51 h 57"/>
                    <a:gd name="T30" fmla="*/ 37 w 39"/>
                    <a:gd name="T31" fmla="*/ 55 h 57"/>
                    <a:gd name="T32" fmla="*/ 38 w 39"/>
                    <a:gd name="T33" fmla="*/ 56 h 57"/>
                    <a:gd name="T34" fmla="*/ 36 w 39"/>
                    <a:gd name="T35" fmla="*/ 56 h 57"/>
                    <a:gd name="T36" fmla="*/ 35 w 39"/>
                    <a:gd name="T37" fmla="*/ 56 h 57"/>
                    <a:gd name="T38" fmla="*/ 32 w 39"/>
                    <a:gd name="T39" fmla="*/ 57 h 57"/>
                    <a:gd name="T40" fmla="*/ 30 w 39"/>
                    <a:gd name="T41" fmla="*/ 57 h 57"/>
                    <a:gd name="T42" fmla="*/ 27 w 39"/>
                    <a:gd name="T43" fmla="*/ 56 h 57"/>
                    <a:gd name="T44" fmla="*/ 24 w 39"/>
                    <a:gd name="T45" fmla="*/ 56 h 57"/>
                    <a:gd name="T46" fmla="*/ 21 w 39"/>
                    <a:gd name="T47" fmla="*/ 55 h 57"/>
                    <a:gd name="T48" fmla="*/ 17 w 39"/>
                    <a:gd name="T49" fmla="*/ 55 h 57"/>
                    <a:gd name="T50" fmla="*/ 14 w 39"/>
                    <a:gd name="T51" fmla="*/ 53 h 57"/>
                    <a:gd name="T52" fmla="*/ 12 w 39"/>
                    <a:gd name="T53" fmla="*/ 51 h 57"/>
                    <a:gd name="T54" fmla="*/ 9 w 39"/>
                    <a:gd name="T55" fmla="*/ 48 h 57"/>
                    <a:gd name="T56" fmla="*/ 6 w 39"/>
                    <a:gd name="T57" fmla="*/ 45 h 57"/>
                    <a:gd name="T58" fmla="*/ 4 w 39"/>
                    <a:gd name="T59" fmla="*/ 42 h 57"/>
                    <a:gd name="T60" fmla="*/ 2 w 39"/>
                    <a:gd name="T61" fmla="*/ 37 h 57"/>
                    <a:gd name="T62" fmla="*/ 1 w 39"/>
                    <a:gd name="T63" fmla="*/ 34 h 57"/>
                    <a:gd name="T64" fmla="*/ 0 w 39"/>
                    <a:gd name="T65" fmla="*/ 31 h 57"/>
                    <a:gd name="T66" fmla="*/ 0 w 39"/>
                    <a:gd name="T67" fmla="*/ 28 h 57"/>
                    <a:gd name="T68" fmla="*/ 0 w 39"/>
                    <a:gd name="T69" fmla="*/ 24 h 57"/>
                    <a:gd name="T70" fmla="*/ 0 w 39"/>
                    <a:gd name="T71" fmla="*/ 20 h 57"/>
                    <a:gd name="T72" fmla="*/ 1 w 39"/>
                    <a:gd name="T73" fmla="*/ 16 h 57"/>
                    <a:gd name="T74" fmla="*/ 2 w 39"/>
                    <a:gd name="T75" fmla="*/ 13 h 57"/>
                    <a:gd name="T76" fmla="*/ 4 w 39"/>
                    <a:gd name="T77" fmla="*/ 11 h 57"/>
                    <a:gd name="T78" fmla="*/ 5 w 39"/>
                    <a:gd name="T79" fmla="*/ 8 h 57"/>
                    <a:gd name="T80" fmla="*/ 8 w 39"/>
                    <a:gd name="T81" fmla="*/ 5 h 57"/>
                    <a:gd name="T82" fmla="*/ 11 w 39"/>
                    <a:gd name="T83" fmla="*/ 2 h 57"/>
                    <a:gd name="T84" fmla="*/ 14 w 39"/>
                    <a:gd name="T85" fmla="*/ 1 h 57"/>
                    <a:gd name="T86" fmla="*/ 16 w 39"/>
                    <a:gd name="T87" fmla="*/ 0 h 57"/>
                    <a:gd name="T88" fmla="*/ 16 w 39"/>
                    <a:gd name="T89" fmla="*/ 0 h 5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39"/>
                    <a:gd name="T136" fmla="*/ 0 h 57"/>
                    <a:gd name="T137" fmla="*/ 39 w 39"/>
                    <a:gd name="T138" fmla="*/ 57 h 57"/>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39" h="57">
                      <a:moveTo>
                        <a:pt x="16" y="0"/>
                      </a:moveTo>
                      <a:lnTo>
                        <a:pt x="16" y="0"/>
                      </a:lnTo>
                      <a:lnTo>
                        <a:pt x="17" y="2"/>
                      </a:lnTo>
                      <a:lnTo>
                        <a:pt x="17" y="4"/>
                      </a:lnTo>
                      <a:lnTo>
                        <a:pt x="17" y="5"/>
                      </a:lnTo>
                      <a:lnTo>
                        <a:pt x="17" y="7"/>
                      </a:lnTo>
                      <a:lnTo>
                        <a:pt x="18" y="8"/>
                      </a:lnTo>
                      <a:lnTo>
                        <a:pt x="18" y="9"/>
                      </a:lnTo>
                      <a:lnTo>
                        <a:pt x="19" y="12"/>
                      </a:lnTo>
                      <a:lnTo>
                        <a:pt x="19" y="14"/>
                      </a:lnTo>
                      <a:lnTo>
                        <a:pt x="20" y="15"/>
                      </a:lnTo>
                      <a:lnTo>
                        <a:pt x="21" y="18"/>
                      </a:lnTo>
                      <a:lnTo>
                        <a:pt x="21" y="20"/>
                      </a:lnTo>
                      <a:lnTo>
                        <a:pt x="22" y="23"/>
                      </a:lnTo>
                      <a:lnTo>
                        <a:pt x="22" y="25"/>
                      </a:lnTo>
                      <a:lnTo>
                        <a:pt x="23" y="27"/>
                      </a:lnTo>
                      <a:lnTo>
                        <a:pt x="24" y="29"/>
                      </a:lnTo>
                      <a:lnTo>
                        <a:pt x="25" y="31"/>
                      </a:lnTo>
                      <a:lnTo>
                        <a:pt x="25" y="34"/>
                      </a:lnTo>
                      <a:lnTo>
                        <a:pt x="27" y="36"/>
                      </a:lnTo>
                      <a:lnTo>
                        <a:pt x="27" y="37"/>
                      </a:lnTo>
                      <a:lnTo>
                        <a:pt x="28" y="39"/>
                      </a:lnTo>
                      <a:lnTo>
                        <a:pt x="28" y="40"/>
                      </a:lnTo>
                      <a:lnTo>
                        <a:pt x="29" y="41"/>
                      </a:lnTo>
                      <a:lnTo>
                        <a:pt x="30" y="43"/>
                      </a:lnTo>
                      <a:lnTo>
                        <a:pt x="31" y="45"/>
                      </a:lnTo>
                      <a:lnTo>
                        <a:pt x="32" y="47"/>
                      </a:lnTo>
                      <a:lnTo>
                        <a:pt x="33" y="49"/>
                      </a:lnTo>
                      <a:lnTo>
                        <a:pt x="34" y="51"/>
                      </a:lnTo>
                      <a:lnTo>
                        <a:pt x="36" y="53"/>
                      </a:lnTo>
                      <a:lnTo>
                        <a:pt x="37" y="55"/>
                      </a:lnTo>
                      <a:lnTo>
                        <a:pt x="39" y="56"/>
                      </a:lnTo>
                      <a:lnTo>
                        <a:pt x="38" y="56"/>
                      </a:lnTo>
                      <a:lnTo>
                        <a:pt x="37" y="56"/>
                      </a:lnTo>
                      <a:lnTo>
                        <a:pt x="36" y="56"/>
                      </a:lnTo>
                      <a:lnTo>
                        <a:pt x="35" y="56"/>
                      </a:lnTo>
                      <a:lnTo>
                        <a:pt x="34" y="57"/>
                      </a:lnTo>
                      <a:lnTo>
                        <a:pt x="32" y="57"/>
                      </a:lnTo>
                      <a:lnTo>
                        <a:pt x="31" y="57"/>
                      </a:lnTo>
                      <a:lnTo>
                        <a:pt x="30" y="57"/>
                      </a:lnTo>
                      <a:lnTo>
                        <a:pt x="28" y="57"/>
                      </a:lnTo>
                      <a:lnTo>
                        <a:pt x="27" y="56"/>
                      </a:lnTo>
                      <a:lnTo>
                        <a:pt x="25" y="56"/>
                      </a:lnTo>
                      <a:lnTo>
                        <a:pt x="24" y="56"/>
                      </a:lnTo>
                      <a:lnTo>
                        <a:pt x="23" y="56"/>
                      </a:lnTo>
                      <a:lnTo>
                        <a:pt x="21" y="55"/>
                      </a:lnTo>
                      <a:lnTo>
                        <a:pt x="19" y="55"/>
                      </a:lnTo>
                      <a:lnTo>
                        <a:pt x="17" y="55"/>
                      </a:lnTo>
                      <a:lnTo>
                        <a:pt x="16" y="53"/>
                      </a:lnTo>
                      <a:lnTo>
                        <a:pt x="14" y="53"/>
                      </a:lnTo>
                      <a:lnTo>
                        <a:pt x="13" y="52"/>
                      </a:lnTo>
                      <a:lnTo>
                        <a:pt x="12" y="51"/>
                      </a:lnTo>
                      <a:lnTo>
                        <a:pt x="10" y="50"/>
                      </a:lnTo>
                      <a:lnTo>
                        <a:pt x="9" y="48"/>
                      </a:lnTo>
                      <a:lnTo>
                        <a:pt x="7" y="47"/>
                      </a:lnTo>
                      <a:lnTo>
                        <a:pt x="6" y="45"/>
                      </a:lnTo>
                      <a:lnTo>
                        <a:pt x="5" y="44"/>
                      </a:lnTo>
                      <a:lnTo>
                        <a:pt x="4" y="42"/>
                      </a:lnTo>
                      <a:lnTo>
                        <a:pt x="3" y="40"/>
                      </a:lnTo>
                      <a:lnTo>
                        <a:pt x="2" y="37"/>
                      </a:lnTo>
                      <a:lnTo>
                        <a:pt x="1" y="35"/>
                      </a:lnTo>
                      <a:lnTo>
                        <a:pt x="1" y="34"/>
                      </a:lnTo>
                      <a:lnTo>
                        <a:pt x="1" y="33"/>
                      </a:lnTo>
                      <a:lnTo>
                        <a:pt x="0" y="31"/>
                      </a:lnTo>
                      <a:lnTo>
                        <a:pt x="0" y="30"/>
                      </a:lnTo>
                      <a:lnTo>
                        <a:pt x="0" y="28"/>
                      </a:lnTo>
                      <a:lnTo>
                        <a:pt x="0" y="26"/>
                      </a:lnTo>
                      <a:lnTo>
                        <a:pt x="0" y="24"/>
                      </a:lnTo>
                      <a:lnTo>
                        <a:pt x="0" y="22"/>
                      </a:lnTo>
                      <a:lnTo>
                        <a:pt x="0" y="20"/>
                      </a:lnTo>
                      <a:lnTo>
                        <a:pt x="1" y="18"/>
                      </a:lnTo>
                      <a:lnTo>
                        <a:pt x="1" y="16"/>
                      </a:lnTo>
                      <a:lnTo>
                        <a:pt x="1" y="15"/>
                      </a:lnTo>
                      <a:lnTo>
                        <a:pt x="2" y="13"/>
                      </a:lnTo>
                      <a:lnTo>
                        <a:pt x="3" y="12"/>
                      </a:lnTo>
                      <a:lnTo>
                        <a:pt x="4" y="11"/>
                      </a:lnTo>
                      <a:lnTo>
                        <a:pt x="5" y="9"/>
                      </a:lnTo>
                      <a:lnTo>
                        <a:pt x="5" y="8"/>
                      </a:lnTo>
                      <a:lnTo>
                        <a:pt x="6" y="7"/>
                      </a:lnTo>
                      <a:lnTo>
                        <a:pt x="8" y="5"/>
                      </a:lnTo>
                      <a:lnTo>
                        <a:pt x="9" y="4"/>
                      </a:lnTo>
                      <a:lnTo>
                        <a:pt x="11" y="2"/>
                      </a:lnTo>
                      <a:lnTo>
                        <a:pt x="13" y="2"/>
                      </a:lnTo>
                      <a:lnTo>
                        <a:pt x="14" y="1"/>
                      </a:lnTo>
                      <a:lnTo>
                        <a:pt x="15" y="0"/>
                      </a:lnTo>
                      <a:lnTo>
                        <a:pt x="16" y="0"/>
                      </a:lnTo>
                      <a:close/>
                    </a:path>
                  </a:pathLst>
                </a:custGeom>
                <a:solidFill>
                  <a:srgbClr val="F0242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054" name="Freeform 621"/>
                <p:cNvSpPr>
                  <a:spLocks/>
                </p:cNvSpPr>
                <p:nvPr/>
              </p:nvSpPr>
              <p:spPr bwMode="auto">
                <a:xfrm>
                  <a:off x="3186" y="2224"/>
                  <a:ext cx="32" cy="53"/>
                </a:xfrm>
                <a:custGeom>
                  <a:avLst/>
                  <a:gdLst>
                    <a:gd name="T0" fmla="*/ 32 w 32"/>
                    <a:gd name="T1" fmla="*/ 1 h 53"/>
                    <a:gd name="T2" fmla="*/ 31 w 32"/>
                    <a:gd name="T3" fmla="*/ 0 h 53"/>
                    <a:gd name="T4" fmla="*/ 29 w 32"/>
                    <a:gd name="T5" fmla="*/ 0 h 53"/>
                    <a:gd name="T6" fmla="*/ 27 w 32"/>
                    <a:gd name="T7" fmla="*/ 2 h 53"/>
                    <a:gd name="T8" fmla="*/ 25 w 32"/>
                    <a:gd name="T9" fmla="*/ 4 h 53"/>
                    <a:gd name="T10" fmla="*/ 23 w 32"/>
                    <a:gd name="T11" fmla="*/ 6 h 53"/>
                    <a:gd name="T12" fmla="*/ 20 w 32"/>
                    <a:gd name="T13" fmla="*/ 9 h 53"/>
                    <a:gd name="T14" fmla="*/ 17 w 32"/>
                    <a:gd name="T15" fmla="*/ 11 h 53"/>
                    <a:gd name="T16" fmla="*/ 14 w 32"/>
                    <a:gd name="T17" fmla="*/ 13 h 53"/>
                    <a:gd name="T18" fmla="*/ 12 w 32"/>
                    <a:gd name="T19" fmla="*/ 16 h 53"/>
                    <a:gd name="T20" fmla="*/ 10 w 32"/>
                    <a:gd name="T21" fmla="*/ 18 h 53"/>
                    <a:gd name="T22" fmla="*/ 9 w 32"/>
                    <a:gd name="T23" fmla="*/ 21 h 53"/>
                    <a:gd name="T24" fmla="*/ 7 w 32"/>
                    <a:gd name="T25" fmla="*/ 23 h 53"/>
                    <a:gd name="T26" fmla="*/ 8 w 32"/>
                    <a:gd name="T27" fmla="*/ 27 h 53"/>
                    <a:gd name="T28" fmla="*/ 9 w 32"/>
                    <a:gd name="T29" fmla="*/ 29 h 53"/>
                    <a:gd name="T30" fmla="*/ 9 w 32"/>
                    <a:gd name="T31" fmla="*/ 32 h 53"/>
                    <a:gd name="T32" fmla="*/ 8 w 32"/>
                    <a:gd name="T33" fmla="*/ 34 h 53"/>
                    <a:gd name="T34" fmla="*/ 7 w 32"/>
                    <a:gd name="T35" fmla="*/ 37 h 53"/>
                    <a:gd name="T36" fmla="*/ 5 w 32"/>
                    <a:gd name="T37" fmla="*/ 40 h 53"/>
                    <a:gd name="T38" fmla="*/ 4 w 32"/>
                    <a:gd name="T39" fmla="*/ 43 h 53"/>
                    <a:gd name="T40" fmla="*/ 3 w 32"/>
                    <a:gd name="T41" fmla="*/ 45 h 53"/>
                    <a:gd name="T42" fmla="*/ 1 w 32"/>
                    <a:gd name="T43" fmla="*/ 48 h 53"/>
                    <a:gd name="T44" fmla="*/ 0 w 32"/>
                    <a:gd name="T45" fmla="*/ 50 h 53"/>
                    <a:gd name="T46" fmla="*/ 0 w 32"/>
                    <a:gd name="T47" fmla="*/ 52 h 53"/>
                    <a:gd name="T48" fmla="*/ 1 w 32"/>
                    <a:gd name="T49" fmla="*/ 53 h 53"/>
                    <a:gd name="T50" fmla="*/ 3 w 32"/>
                    <a:gd name="T51" fmla="*/ 52 h 53"/>
                    <a:gd name="T52" fmla="*/ 6 w 32"/>
                    <a:gd name="T53" fmla="*/ 50 h 53"/>
                    <a:gd name="T54" fmla="*/ 9 w 32"/>
                    <a:gd name="T55" fmla="*/ 48 h 53"/>
                    <a:gd name="T56" fmla="*/ 11 w 32"/>
                    <a:gd name="T57" fmla="*/ 46 h 53"/>
                    <a:gd name="T58" fmla="*/ 14 w 32"/>
                    <a:gd name="T59" fmla="*/ 43 h 53"/>
                    <a:gd name="T60" fmla="*/ 17 w 32"/>
                    <a:gd name="T61" fmla="*/ 40 h 53"/>
                    <a:gd name="T62" fmla="*/ 20 w 32"/>
                    <a:gd name="T63" fmla="*/ 38 h 53"/>
                    <a:gd name="T64" fmla="*/ 21 w 32"/>
                    <a:gd name="T65" fmla="*/ 36 h 53"/>
                    <a:gd name="T66" fmla="*/ 23 w 32"/>
                    <a:gd name="T67" fmla="*/ 33 h 53"/>
                    <a:gd name="T68" fmla="*/ 23 w 32"/>
                    <a:gd name="T69" fmla="*/ 32 h 53"/>
                    <a:gd name="T70" fmla="*/ 21 w 32"/>
                    <a:gd name="T71" fmla="*/ 32 h 53"/>
                    <a:gd name="T72" fmla="*/ 19 w 32"/>
                    <a:gd name="T73" fmla="*/ 32 h 53"/>
                    <a:gd name="T74" fmla="*/ 17 w 32"/>
                    <a:gd name="T75" fmla="*/ 32 h 53"/>
                    <a:gd name="T76" fmla="*/ 16 w 32"/>
                    <a:gd name="T77" fmla="*/ 31 h 53"/>
                    <a:gd name="T78" fmla="*/ 16 w 32"/>
                    <a:gd name="T79" fmla="*/ 28 h 53"/>
                    <a:gd name="T80" fmla="*/ 17 w 32"/>
                    <a:gd name="T81" fmla="*/ 23 h 53"/>
                    <a:gd name="T82" fmla="*/ 19 w 32"/>
                    <a:gd name="T83" fmla="*/ 20 h 53"/>
                    <a:gd name="T84" fmla="*/ 21 w 32"/>
                    <a:gd name="T85" fmla="*/ 17 h 53"/>
                    <a:gd name="T86" fmla="*/ 23 w 32"/>
                    <a:gd name="T87" fmla="*/ 15 h 53"/>
                    <a:gd name="T88" fmla="*/ 25 w 32"/>
                    <a:gd name="T89" fmla="*/ 12 h 53"/>
                    <a:gd name="T90" fmla="*/ 26 w 32"/>
                    <a:gd name="T91" fmla="*/ 10 h 53"/>
                    <a:gd name="T92" fmla="*/ 28 w 32"/>
                    <a:gd name="T93" fmla="*/ 7 h 53"/>
                    <a:gd name="T94" fmla="*/ 29 w 32"/>
                    <a:gd name="T95" fmla="*/ 4 h 53"/>
                    <a:gd name="T96" fmla="*/ 31 w 32"/>
                    <a:gd name="T97" fmla="*/ 3 h 5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32"/>
                    <a:gd name="T148" fmla="*/ 0 h 53"/>
                    <a:gd name="T149" fmla="*/ 32 w 32"/>
                    <a:gd name="T150" fmla="*/ 53 h 53"/>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32" h="53">
                      <a:moveTo>
                        <a:pt x="31" y="3"/>
                      </a:moveTo>
                      <a:lnTo>
                        <a:pt x="32" y="1"/>
                      </a:lnTo>
                      <a:lnTo>
                        <a:pt x="32" y="0"/>
                      </a:lnTo>
                      <a:lnTo>
                        <a:pt x="31" y="0"/>
                      </a:lnTo>
                      <a:lnTo>
                        <a:pt x="30" y="0"/>
                      </a:lnTo>
                      <a:lnTo>
                        <a:pt x="29" y="0"/>
                      </a:lnTo>
                      <a:lnTo>
                        <a:pt x="29" y="1"/>
                      </a:lnTo>
                      <a:lnTo>
                        <a:pt x="27" y="2"/>
                      </a:lnTo>
                      <a:lnTo>
                        <a:pt x="26" y="3"/>
                      </a:lnTo>
                      <a:lnTo>
                        <a:pt x="25" y="4"/>
                      </a:lnTo>
                      <a:lnTo>
                        <a:pt x="24" y="5"/>
                      </a:lnTo>
                      <a:lnTo>
                        <a:pt x="23" y="6"/>
                      </a:lnTo>
                      <a:lnTo>
                        <a:pt x="21" y="7"/>
                      </a:lnTo>
                      <a:lnTo>
                        <a:pt x="20" y="9"/>
                      </a:lnTo>
                      <a:lnTo>
                        <a:pt x="18" y="10"/>
                      </a:lnTo>
                      <a:lnTo>
                        <a:pt x="17" y="11"/>
                      </a:lnTo>
                      <a:lnTo>
                        <a:pt x="16" y="12"/>
                      </a:lnTo>
                      <a:lnTo>
                        <a:pt x="14" y="13"/>
                      </a:lnTo>
                      <a:lnTo>
                        <a:pt x="13" y="15"/>
                      </a:lnTo>
                      <a:lnTo>
                        <a:pt x="12" y="16"/>
                      </a:lnTo>
                      <a:lnTo>
                        <a:pt x="11" y="17"/>
                      </a:lnTo>
                      <a:lnTo>
                        <a:pt x="10" y="18"/>
                      </a:lnTo>
                      <a:lnTo>
                        <a:pt x="9" y="20"/>
                      </a:lnTo>
                      <a:lnTo>
                        <a:pt x="9" y="21"/>
                      </a:lnTo>
                      <a:lnTo>
                        <a:pt x="8" y="22"/>
                      </a:lnTo>
                      <a:lnTo>
                        <a:pt x="7" y="23"/>
                      </a:lnTo>
                      <a:lnTo>
                        <a:pt x="8" y="25"/>
                      </a:lnTo>
                      <a:lnTo>
                        <a:pt x="8" y="27"/>
                      </a:lnTo>
                      <a:lnTo>
                        <a:pt x="9" y="28"/>
                      </a:lnTo>
                      <a:lnTo>
                        <a:pt x="9" y="29"/>
                      </a:lnTo>
                      <a:lnTo>
                        <a:pt x="9" y="31"/>
                      </a:lnTo>
                      <a:lnTo>
                        <a:pt x="9" y="32"/>
                      </a:lnTo>
                      <a:lnTo>
                        <a:pt x="9" y="33"/>
                      </a:lnTo>
                      <a:lnTo>
                        <a:pt x="8" y="34"/>
                      </a:lnTo>
                      <a:lnTo>
                        <a:pt x="7" y="36"/>
                      </a:lnTo>
                      <a:lnTo>
                        <a:pt x="7" y="37"/>
                      </a:lnTo>
                      <a:lnTo>
                        <a:pt x="6" y="39"/>
                      </a:lnTo>
                      <a:lnTo>
                        <a:pt x="5" y="40"/>
                      </a:lnTo>
                      <a:lnTo>
                        <a:pt x="5" y="42"/>
                      </a:lnTo>
                      <a:lnTo>
                        <a:pt x="4" y="43"/>
                      </a:lnTo>
                      <a:lnTo>
                        <a:pt x="4" y="44"/>
                      </a:lnTo>
                      <a:lnTo>
                        <a:pt x="3" y="45"/>
                      </a:lnTo>
                      <a:lnTo>
                        <a:pt x="2" y="46"/>
                      </a:lnTo>
                      <a:lnTo>
                        <a:pt x="1" y="48"/>
                      </a:lnTo>
                      <a:lnTo>
                        <a:pt x="1" y="49"/>
                      </a:lnTo>
                      <a:lnTo>
                        <a:pt x="0" y="50"/>
                      </a:lnTo>
                      <a:lnTo>
                        <a:pt x="0" y="51"/>
                      </a:lnTo>
                      <a:lnTo>
                        <a:pt x="0" y="52"/>
                      </a:lnTo>
                      <a:lnTo>
                        <a:pt x="0" y="53"/>
                      </a:lnTo>
                      <a:lnTo>
                        <a:pt x="1" y="53"/>
                      </a:lnTo>
                      <a:lnTo>
                        <a:pt x="2" y="53"/>
                      </a:lnTo>
                      <a:lnTo>
                        <a:pt x="3" y="52"/>
                      </a:lnTo>
                      <a:lnTo>
                        <a:pt x="5" y="51"/>
                      </a:lnTo>
                      <a:lnTo>
                        <a:pt x="6" y="50"/>
                      </a:lnTo>
                      <a:lnTo>
                        <a:pt x="7" y="49"/>
                      </a:lnTo>
                      <a:lnTo>
                        <a:pt x="9" y="48"/>
                      </a:lnTo>
                      <a:lnTo>
                        <a:pt x="10" y="47"/>
                      </a:lnTo>
                      <a:lnTo>
                        <a:pt x="11" y="46"/>
                      </a:lnTo>
                      <a:lnTo>
                        <a:pt x="13" y="45"/>
                      </a:lnTo>
                      <a:lnTo>
                        <a:pt x="14" y="43"/>
                      </a:lnTo>
                      <a:lnTo>
                        <a:pt x="16" y="42"/>
                      </a:lnTo>
                      <a:lnTo>
                        <a:pt x="17" y="40"/>
                      </a:lnTo>
                      <a:lnTo>
                        <a:pt x="18" y="39"/>
                      </a:lnTo>
                      <a:lnTo>
                        <a:pt x="20" y="38"/>
                      </a:lnTo>
                      <a:lnTo>
                        <a:pt x="21" y="37"/>
                      </a:lnTo>
                      <a:lnTo>
                        <a:pt x="21" y="36"/>
                      </a:lnTo>
                      <a:lnTo>
                        <a:pt x="22" y="35"/>
                      </a:lnTo>
                      <a:lnTo>
                        <a:pt x="23" y="33"/>
                      </a:lnTo>
                      <a:lnTo>
                        <a:pt x="23" y="32"/>
                      </a:lnTo>
                      <a:lnTo>
                        <a:pt x="21" y="32"/>
                      </a:lnTo>
                      <a:lnTo>
                        <a:pt x="19" y="32"/>
                      </a:lnTo>
                      <a:lnTo>
                        <a:pt x="18" y="32"/>
                      </a:lnTo>
                      <a:lnTo>
                        <a:pt x="17" y="32"/>
                      </a:lnTo>
                      <a:lnTo>
                        <a:pt x="16" y="31"/>
                      </a:lnTo>
                      <a:lnTo>
                        <a:pt x="16" y="29"/>
                      </a:lnTo>
                      <a:lnTo>
                        <a:pt x="16" y="28"/>
                      </a:lnTo>
                      <a:lnTo>
                        <a:pt x="17" y="26"/>
                      </a:lnTo>
                      <a:lnTo>
                        <a:pt x="17" y="23"/>
                      </a:lnTo>
                      <a:lnTo>
                        <a:pt x="19" y="21"/>
                      </a:lnTo>
                      <a:lnTo>
                        <a:pt x="19" y="20"/>
                      </a:lnTo>
                      <a:lnTo>
                        <a:pt x="20" y="18"/>
                      </a:lnTo>
                      <a:lnTo>
                        <a:pt x="21" y="17"/>
                      </a:lnTo>
                      <a:lnTo>
                        <a:pt x="22" y="16"/>
                      </a:lnTo>
                      <a:lnTo>
                        <a:pt x="23" y="15"/>
                      </a:lnTo>
                      <a:lnTo>
                        <a:pt x="23" y="13"/>
                      </a:lnTo>
                      <a:lnTo>
                        <a:pt x="25" y="12"/>
                      </a:lnTo>
                      <a:lnTo>
                        <a:pt x="25" y="11"/>
                      </a:lnTo>
                      <a:lnTo>
                        <a:pt x="26" y="10"/>
                      </a:lnTo>
                      <a:lnTo>
                        <a:pt x="27" y="8"/>
                      </a:lnTo>
                      <a:lnTo>
                        <a:pt x="28" y="7"/>
                      </a:lnTo>
                      <a:lnTo>
                        <a:pt x="29" y="6"/>
                      </a:lnTo>
                      <a:lnTo>
                        <a:pt x="29" y="4"/>
                      </a:lnTo>
                      <a:lnTo>
                        <a:pt x="31" y="3"/>
                      </a:lnTo>
                      <a:close/>
                    </a:path>
                  </a:pathLst>
                </a:custGeom>
                <a:solidFill>
                  <a:srgbClr val="599E2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055" name="Freeform 622"/>
                <p:cNvSpPr>
                  <a:spLocks/>
                </p:cNvSpPr>
                <p:nvPr/>
              </p:nvSpPr>
              <p:spPr bwMode="auto">
                <a:xfrm>
                  <a:off x="3201" y="2326"/>
                  <a:ext cx="38" cy="36"/>
                </a:xfrm>
                <a:custGeom>
                  <a:avLst/>
                  <a:gdLst>
                    <a:gd name="T0" fmla="*/ 2 w 38"/>
                    <a:gd name="T1" fmla="*/ 1 h 36"/>
                    <a:gd name="T2" fmla="*/ 2 w 38"/>
                    <a:gd name="T3" fmla="*/ 1 h 36"/>
                    <a:gd name="T4" fmla="*/ 2 w 38"/>
                    <a:gd name="T5" fmla="*/ 2 h 36"/>
                    <a:gd name="T6" fmla="*/ 1 w 38"/>
                    <a:gd name="T7" fmla="*/ 3 h 36"/>
                    <a:gd name="T8" fmla="*/ 1 w 38"/>
                    <a:gd name="T9" fmla="*/ 4 h 36"/>
                    <a:gd name="T10" fmla="*/ 0 w 38"/>
                    <a:gd name="T11" fmla="*/ 6 h 36"/>
                    <a:gd name="T12" fmla="*/ 0 w 38"/>
                    <a:gd name="T13" fmla="*/ 8 h 36"/>
                    <a:gd name="T14" fmla="*/ 0 w 38"/>
                    <a:gd name="T15" fmla="*/ 9 h 36"/>
                    <a:gd name="T16" fmla="*/ 0 w 38"/>
                    <a:gd name="T17" fmla="*/ 10 h 36"/>
                    <a:gd name="T18" fmla="*/ 0 w 38"/>
                    <a:gd name="T19" fmla="*/ 12 h 36"/>
                    <a:gd name="T20" fmla="*/ 0 w 38"/>
                    <a:gd name="T21" fmla="*/ 13 h 36"/>
                    <a:gd name="T22" fmla="*/ 0 w 38"/>
                    <a:gd name="T23" fmla="*/ 14 h 36"/>
                    <a:gd name="T24" fmla="*/ 0 w 38"/>
                    <a:gd name="T25" fmla="*/ 16 h 36"/>
                    <a:gd name="T26" fmla="*/ 0 w 38"/>
                    <a:gd name="T27" fmla="*/ 17 h 36"/>
                    <a:gd name="T28" fmla="*/ 0 w 38"/>
                    <a:gd name="T29" fmla="*/ 19 h 36"/>
                    <a:gd name="T30" fmla="*/ 0 w 38"/>
                    <a:gd name="T31" fmla="*/ 20 h 36"/>
                    <a:gd name="T32" fmla="*/ 1 w 38"/>
                    <a:gd name="T33" fmla="*/ 21 h 36"/>
                    <a:gd name="T34" fmla="*/ 1 w 38"/>
                    <a:gd name="T35" fmla="*/ 23 h 36"/>
                    <a:gd name="T36" fmla="*/ 2 w 38"/>
                    <a:gd name="T37" fmla="*/ 25 h 36"/>
                    <a:gd name="T38" fmla="*/ 2 w 38"/>
                    <a:gd name="T39" fmla="*/ 26 h 36"/>
                    <a:gd name="T40" fmla="*/ 3 w 38"/>
                    <a:gd name="T41" fmla="*/ 28 h 36"/>
                    <a:gd name="T42" fmla="*/ 4 w 38"/>
                    <a:gd name="T43" fmla="*/ 29 h 36"/>
                    <a:gd name="T44" fmla="*/ 5 w 38"/>
                    <a:gd name="T45" fmla="*/ 30 h 36"/>
                    <a:gd name="T46" fmla="*/ 6 w 38"/>
                    <a:gd name="T47" fmla="*/ 31 h 36"/>
                    <a:gd name="T48" fmla="*/ 7 w 38"/>
                    <a:gd name="T49" fmla="*/ 33 h 36"/>
                    <a:gd name="T50" fmla="*/ 9 w 38"/>
                    <a:gd name="T51" fmla="*/ 34 h 36"/>
                    <a:gd name="T52" fmla="*/ 10 w 38"/>
                    <a:gd name="T53" fmla="*/ 36 h 36"/>
                    <a:gd name="T54" fmla="*/ 38 w 38"/>
                    <a:gd name="T55" fmla="*/ 9 h 36"/>
                    <a:gd name="T56" fmla="*/ 31 w 38"/>
                    <a:gd name="T57" fmla="*/ 0 h 36"/>
                    <a:gd name="T58" fmla="*/ 14 w 38"/>
                    <a:gd name="T59" fmla="*/ 7 h 36"/>
                    <a:gd name="T60" fmla="*/ 2 w 38"/>
                    <a:gd name="T61" fmla="*/ 1 h 36"/>
                    <a:gd name="T62" fmla="*/ 2 w 38"/>
                    <a:gd name="T63" fmla="*/ 1 h 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8"/>
                    <a:gd name="T97" fmla="*/ 0 h 36"/>
                    <a:gd name="T98" fmla="*/ 38 w 38"/>
                    <a:gd name="T99" fmla="*/ 36 h 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8" h="36">
                      <a:moveTo>
                        <a:pt x="2" y="1"/>
                      </a:moveTo>
                      <a:lnTo>
                        <a:pt x="2" y="1"/>
                      </a:lnTo>
                      <a:lnTo>
                        <a:pt x="2" y="2"/>
                      </a:lnTo>
                      <a:lnTo>
                        <a:pt x="1" y="3"/>
                      </a:lnTo>
                      <a:lnTo>
                        <a:pt x="1" y="4"/>
                      </a:lnTo>
                      <a:lnTo>
                        <a:pt x="0" y="6"/>
                      </a:lnTo>
                      <a:lnTo>
                        <a:pt x="0" y="8"/>
                      </a:lnTo>
                      <a:lnTo>
                        <a:pt x="0" y="9"/>
                      </a:lnTo>
                      <a:lnTo>
                        <a:pt x="0" y="10"/>
                      </a:lnTo>
                      <a:lnTo>
                        <a:pt x="0" y="12"/>
                      </a:lnTo>
                      <a:lnTo>
                        <a:pt x="0" y="13"/>
                      </a:lnTo>
                      <a:lnTo>
                        <a:pt x="0" y="14"/>
                      </a:lnTo>
                      <a:lnTo>
                        <a:pt x="0" y="16"/>
                      </a:lnTo>
                      <a:lnTo>
                        <a:pt x="0" y="17"/>
                      </a:lnTo>
                      <a:lnTo>
                        <a:pt x="0" y="19"/>
                      </a:lnTo>
                      <a:lnTo>
                        <a:pt x="0" y="20"/>
                      </a:lnTo>
                      <a:lnTo>
                        <a:pt x="1" y="21"/>
                      </a:lnTo>
                      <a:lnTo>
                        <a:pt x="1" y="23"/>
                      </a:lnTo>
                      <a:lnTo>
                        <a:pt x="2" y="25"/>
                      </a:lnTo>
                      <a:lnTo>
                        <a:pt x="2" y="26"/>
                      </a:lnTo>
                      <a:lnTo>
                        <a:pt x="3" y="28"/>
                      </a:lnTo>
                      <a:lnTo>
                        <a:pt x="4" y="29"/>
                      </a:lnTo>
                      <a:lnTo>
                        <a:pt x="5" y="30"/>
                      </a:lnTo>
                      <a:lnTo>
                        <a:pt x="6" y="31"/>
                      </a:lnTo>
                      <a:lnTo>
                        <a:pt x="7" y="33"/>
                      </a:lnTo>
                      <a:lnTo>
                        <a:pt x="9" y="34"/>
                      </a:lnTo>
                      <a:lnTo>
                        <a:pt x="10" y="36"/>
                      </a:lnTo>
                      <a:lnTo>
                        <a:pt x="38" y="9"/>
                      </a:lnTo>
                      <a:lnTo>
                        <a:pt x="31" y="0"/>
                      </a:lnTo>
                      <a:lnTo>
                        <a:pt x="14" y="7"/>
                      </a:lnTo>
                      <a:lnTo>
                        <a:pt x="2" y="1"/>
                      </a:lnTo>
                      <a:close/>
                    </a:path>
                  </a:pathLst>
                </a:custGeom>
                <a:solidFill>
                  <a:srgbClr val="A82B1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056" name="Freeform 623"/>
                <p:cNvSpPr>
                  <a:spLocks/>
                </p:cNvSpPr>
                <p:nvPr/>
              </p:nvSpPr>
              <p:spPr bwMode="auto">
                <a:xfrm>
                  <a:off x="3240" y="2383"/>
                  <a:ext cx="68" cy="39"/>
                </a:xfrm>
                <a:custGeom>
                  <a:avLst/>
                  <a:gdLst>
                    <a:gd name="T0" fmla="*/ 0 w 68"/>
                    <a:gd name="T1" fmla="*/ 0 h 39"/>
                    <a:gd name="T2" fmla="*/ 1 w 68"/>
                    <a:gd name="T3" fmla="*/ 2 h 39"/>
                    <a:gd name="T4" fmla="*/ 1 w 68"/>
                    <a:gd name="T5" fmla="*/ 4 h 39"/>
                    <a:gd name="T6" fmla="*/ 2 w 68"/>
                    <a:gd name="T7" fmla="*/ 6 h 39"/>
                    <a:gd name="T8" fmla="*/ 3 w 68"/>
                    <a:gd name="T9" fmla="*/ 10 h 39"/>
                    <a:gd name="T10" fmla="*/ 4 w 68"/>
                    <a:gd name="T11" fmla="*/ 12 h 39"/>
                    <a:gd name="T12" fmla="*/ 6 w 68"/>
                    <a:gd name="T13" fmla="*/ 16 h 39"/>
                    <a:gd name="T14" fmla="*/ 8 w 68"/>
                    <a:gd name="T15" fmla="*/ 19 h 39"/>
                    <a:gd name="T16" fmla="*/ 10 w 68"/>
                    <a:gd name="T17" fmla="*/ 23 h 39"/>
                    <a:gd name="T18" fmla="*/ 12 w 68"/>
                    <a:gd name="T19" fmla="*/ 27 h 39"/>
                    <a:gd name="T20" fmla="*/ 15 w 68"/>
                    <a:gd name="T21" fmla="*/ 29 h 39"/>
                    <a:gd name="T22" fmla="*/ 19 w 68"/>
                    <a:gd name="T23" fmla="*/ 32 h 39"/>
                    <a:gd name="T24" fmla="*/ 21 w 68"/>
                    <a:gd name="T25" fmla="*/ 34 h 39"/>
                    <a:gd name="T26" fmla="*/ 24 w 68"/>
                    <a:gd name="T27" fmla="*/ 35 h 39"/>
                    <a:gd name="T28" fmla="*/ 25 w 68"/>
                    <a:gd name="T29" fmla="*/ 36 h 39"/>
                    <a:gd name="T30" fmla="*/ 28 w 68"/>
                    <a:gd name="T31" fmla="*/ 37 h 39"/>
                    <a:gd name="T32" fmla="*/ 30 w 68"/>
                    <a:gd name="T33" fmla="*/ 38 h 39"/>
                    <a:gd name="T34" fmla="*/ 33 w 68"/>
                    <a:gd name="T35" fmla="*/ 38 h 39"/>
                    <a:gd name="T36" fmla="*/ 35 w 68"/>
                    <a:gd name="T37" fmla="*/ 39 h 39"/>
                    <a:gd name="T38" fmla="*/ 38 w 68"/>
                    <a:gd name="T39" fmla="*/ 39 h 39"/>
                    <a:gd name="T40" fmla="*/ 40 w 68"/>
                    <a:gd name="T41" fmla="*/ 39 h 39"/>
                    <a:gd name="T42" fmla="*/ 42 w 68"/>
                    <a:gd name="T43" fmla="*/ 39 h 39"/>
                    <a:gd name="T44" fmla="*/ 44 w 68"/>
                    <a:gd name="T45" fmla="*/ 38 h 39"/>
                    <a:gd name="T46" fmla="*/ 46 w 68"/>
                    <a:gd name="T47" fmla="*/ 38 h 39"/>
                    <a:gd name="T48" fmla="*/ 49 w 68"/>
                    <a:gd name="T49" fmla="*/ 38 h 39"/>
                    <a:gd name="T50" fmla="*/ 53 w 68"/>
                    <a:gd name="T51" fmla="*/ 36 h 39"/>
                    <a:gd name="T52" fmla="*/ 55 w 68"/>
                    <a:gd name="T53" fmla="*/ 35 h 39"/>
                    <a:gd name="T54" fmla="*/ 58 w 68"/>
                    <a:gd name="T55" fmla="*/ 33 h 39"/>
                    <a:gd name="T56" fmla="*/ 60 w 68"/>
                    <a:gd name="T57" fmla="*/ 32 h 39"/>
                    <a:gd name="T58" fmla="*/ 63 w 68"/>
                    <a:gd name="T59" fmla="*/ 29 h 39"/>
                    <a:gd name="T60" fmla="*/ 65 w 68"/>
                    <a:gd name="T61" fmla="*/ 26 h 39"/>
                    <a:gd name="T62" fmla="*/ 67 w 68"/>
                    <a:gd name="T63" fmla="*/ 23 h 39"/>
                    <a:gd name="T64" fmla="*/ 68 w 68"/>
                    <a:gd name="T65" fmla="*/ 22 h 39"/>
                    <a:gd name="T66" fmla="*/ 42 w 68"/>
                    <a:gd name="T67" fmla="*/ 13 h 39"/>
                    <a:gd name="T68" fmla="*/ 0 w 68"/>
                    <a:gd name="T69" fmla="*/ 0 h 3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68"/>
                    <a:gd name="T106" fmla="*/ 0 h 39"/>
                    <a:gd name="T107" fmla="*/ 68 w 68"/>
                    <a:gd name="T108" fmla="*/ 39 h 39"/>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68" h="39">
                      <a:moveTo>
                        <a:pt x="0" y="0"/>
                      </a:moveTo>
                      <a:lnTo>
                        <a:pt x="0" y="0"/>
                      </a:lnTo>
                      <a:lnTo>
                        <a:pt x="0" y="1"/>
                      </a:lnTo>
                      <a:lnTo>
                        <a:pt x="1" y="2"/>
                      </a:lnTo>
                      <a:lnTo>
                        <a:pt x="1" y="3"/>
                      </a:lnTo>
                      <a:lnTo>
                        <a:pt x="1" y="4"/>
                      </a:lnTo>
                      <a:lnTo>
                        <a:pt x="2" y="5"/>
                      </a:lnTo>
                      <a:lnTo>
                        <a:pt x="2" y="6"/>
                      </a:lnTo>
                      <a:lnTo>
                        <a:pt x="2" y="8"/>
                      </a:lnTo>
                      <a:lnTo>
                        <a:pt x="3" y="10"/>
                      </a:lnTo>
                      <a:lnTo>
                        <a:pt x="4" y="11"/>
                      </a:lnTo>
                      <a:lnTo>
                        <a:pt x="4" y="12"/>
                      </a:lnTo>
                      <a:lnTo>
                        <a:pt x="5" y="15"/>
                      </a:lnTo>
                      <a:lnTo>
                        <a:pt x="6" y="16"/>
                      </a:lnTo>
                      <a:lnTo>
                        <a:pt x="7" y="18"/>
                      </a:lnTo>
                      <a:lnTo>
                        <a:pt x="8" y="19"/>
                      </a:lnTo>
                      <a:lnTo>
                        <a:pt x="9" y="22"/>
                      </a:lnTo>
                      <a:lnTo>
                        <a:pt x="10" y="23"/>
                      </a:lnTo>
                      <a:lnTo>
                        <a:pt x="11" y="25"/>
                      </a:lnTo>
                      <a:lnTo>
                        <a:pt x="12" y="27"/>
                      </a:lnTo>
                      <a:lnTo>
                        <a:pt x="14" y="28"/>
                      </a:lnTo>
                      <a:lnTo>
                        <a:pt x="15" y="29"/>
                      </a:lnTo>
                      <a:lnTo>
                        <a:pt x="17" y="32"/>
                      </a:lnTo>
                      <a:lnTo>
                        <a:pt x="19" y="32"/>
                      </a:lnTo>
                      <a:lnTo>
                        <a:pt x="21" y="34"/>
                      </a:lnTo>
                      <a:lnTo>
                        <a:pt x="22" y="35"/>
                      </a:lnTo>
                      <a:lnTo>
                        <a:pt x="24" y="35"/>
                      </a:lnTo>
                      <a:lnTo>
                        <a:pt x="25" y="36"/>
                      </a:lnTo>
                      <a:lnTo>
                        <a:pt x="27" y="37"/>
                      </a:lnTo>
                      <a:lnTo>
                        <a:pt x="28" y="37"/>
                      </a:lnTo>
                      <a:lnTo>
                        <a:pt x="29" y="38"/>
                      </a:lnTo>
                      <a:lnTo>
                        <a:pt x="30" y="38"/>
                      </a:lnTo>
                      <a:lnTo>
                        <a:pt x="32" y="38"/>
                      </a:lnTo>
                      <a:lnTo>
                        <a:pt x="33" y="38"/>
                      </a:lnTo>
                      <a:lnTo>
                        <a:pt x="34" y="39"/>
                      </a:lnTo>
                      <a:lnTo>
                        <a:pt x="35" y="39"/>
                      </a:lnTo>
                      <a:lnTo>
                        <a:pt x="37" y="39"/>
                      </a:lnTo>
                      <a:lnTo>
                        <a:pt x="38" y="39"/>
                      </a:lnTo>
                      <a:lnTo>
                        <a:pt x="39" y="39"/>
                      </a:lnTo>
                      <a:lnTo>
                        <a:pt x="40" y="39"/>
                      </a:lnTo>
                      <a:lnTo>
                        <a:pt x="41" y="39"/>
                      </a:lnTo>
                      <a:lnTo>
                        <a:pt x="42" y="39"/>
                      </a:lnTo>
                      <a:lnTo>
                        <a:pt x="43" y="39"/>
                      </a:lnTo>
                      <a:lnTo>
                        <a:pt x="44" y="38"/>
                      </a:lnTo>
                      <a:lnTo>
                        <a:pt x="45" y="38"/>
                      </a:lnTo>
                      <a:lnTo>
                        <a:pt x="46" y="38"/>
                      </a:lnTo>
                      <a:lnTo>
                        <a:pt x="47" y="38"/>
                      </a:lnTo>
                      <a:lnTo>
                        <a:pt x="49" y="38"/>
                      </a:lnTo>
                      <a:lnTo>
                        <a:pt x="51" y="37"/>
                      </a:lnTo>
                      <a:lnTo>
                        <a:pt x="53" y="36"/>
                      </a:lnTo>
                      <a:lnTo>
                        <a:pt x="54" y="35"/>
                      </a:lnTo>
                      <a:lnTo>
                        <a:pt x="55" y="35"/>
                      </a:lnTo>
                      <a:lnTo>
                        <a:pt x="57" y="34"/>
                      </a:lnTo>
                      <a:lnTo>
                        <a:pt x="58" y="33"/>
                      </a:lnTo>
                      <a:lnTo>
                        <a:pt x="59" y="33"/>
                      </a:lnTo>
                      <a:lnTo>
                        <a:pt x="60" y="32"/>
                      </a:lnTo>
                      <a:lnTo>
                        <a:pt x="61" y="31"/>
                      </a:lnTo>
                      <a:lnTo>
                        <a:pt x="63" y="29"/>
                      </a:lnTo>
                      <a:lnTo>
                        <a:pt x="64" y="27"/>
                      </a:lnTo>
                      <a:lnTo>
                        <a:pt x="65" y="26"/>
                      </a:lnTo>
                      <a:lnTo>
                        <a:pt x="66" y="24"/>
                      </a:lnTo>
                      <a:lnTo>
                        <a:pt x="67" y="23"/>
                      </a:lnTo>
                      <a:lnTo>
                        <a:pt x="67" y="22"/>
                      </a:lnTo>
                      <a:lnTo>
                        <a:pt x="68" y="22"/>
                      </a:lnTo>
                      <a:lnTo>
                        <a:pt x="42" y="13"/>
                      </a:lnTo>
                      <a:lnTo>
                        <a:pt x="35" y="0"/>
                      </a:lnTo>
                      <a:lnTo>
                        <a:pt x="0" y="0"/>
                      </a:lnTo>
                      <a:close/>
                    </a:path>
                  </a:pathLst>
                </a:custGeom>
                <a:solidFill>
                  <a:srgbClr val="D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057" name="Freeform 624"/>
                <p:cNvSpPr>
                  <a:spLocks/>
                </p:cNvSpPr>
                <p:nvPr/>
              </p:nvSpPr>
              <p:spPr bwMode="auto">
                <a:xfrm>
                  <a:off x="3340" y="2251"/>
                  <a:ext cx="98" cy="40"/>
                </a:xfrm>
                <a:custGeom>
                  <a:avLst/>
                  <a:gdLst>
                    <a:gd name="T0" fmla="*/ 0 w 98"/>
                    <a:gd name="T1" fmla="*/ 24 h 40"/>
                    <a:gd name="T2" fmla="*/ 92 w 98"/>
                    <a:gd name="T3" fmla="*/ 0 h 40"/>
                    <a:gd name="T4" fmla="*/ 98 w 98"/>
                    <a:gd name="T5" fmla="*/ 18 h 40"/>
                    <a:gd name="T6" fmla="*/ 54 w 98"/>
                    <a:gd name="T7" fmla="*/ 37 h 40"/>
                    <a:gd name="T8" fmla="*/ 30 w 98"/>
                    <a:gd name="T9" fmla="*/ 40 h 40"/>
                    <a:gd name="T10" fmla="*/ 0 w 98"/>
                    <a:gd name="T11" fmla="*/ 24 h 40"/>
                    <a:gd name="T12" fmla="*/ 0 w 98"/>
                    <a:gd name="T13" fmla="*/ 24 h 40"/>
                    <a:gd name="T14" fmla="*/ 0 60000 65536"/>
                    <a:gd name="T15" fmla="*/ 0 60000 65536"/>
                    <a:gd name="T16" fmla="*/ 0 60000 65536"/>
                    <a:gd name="T17" fmla="*/ 0 60000 65536"/>
                    <a:gd name="T18" fmla="*/ 0 60000 65536"/>
                    <a:gd name="T19" fmla="*/ 0 60000 65536"/>
                    <a:gd name="T20" fmla="*/ 0 60000 65536"/>
                    <a:gd name="T21" fmla="*/ 0 w 98"/>
                    <a:gd name="T22" fmla="*/ 0 h 40"/>
                    <a:gd name="T23" fmla="*/ 98 w 98"/>
                    <a:gd name="T24" fmla="*/ 40 h 4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98" h="40">
                      <a:moveTo>
                        <a:pt x="0" y="24"/>
                      </a:moveTo>
                      <a:lnTo>
                        <a:pt x="92" y="0"/>
                      </a:lnTo>
                      <a:lnTo>
                        <a:pt x="98" y="18"/>
                      </a:lnTo>
                      <a:lnTo>
                        <a:pt x="54" y="37"/>
                      </a:lnTo>
                      <a:lnTo>
                        <a:pt x="30" y="40"/>
                      </a:lnTo>
                      <a:lnTo>
                        <a:pt x="0" y="24"/>
                      </a:lnTo>
                      <a:close/>
                    </a:path>
                  </a:pathLst>
                </a:custGeom>
                <a:solidFill>
                  <a:srgbClr val="A82B1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058" name="Freeform 625"/>
                <p:cNvSpPr>
                  <a:spLocks/>
                </p:cNvSpPr>
                <p:nvPr/>
              </p:nvSpPr>
              <p:spPr bwMode="auto">
                <a:xfrm>
                  <a:off x="3376" y="2291"/>
                  <a:ext cx="69" cy="28"/>
                </a:xfrm>
                <a:custGeom>
                  <a:avLst/>
                  <a:gdLst>
                    <a:gd name="T0" fmla="*/ 0 w 69"/>
                    <a:gd name="T1" fmla="*/ 3 h 28"/>
                    <a:gd name="T2" fmla="*/ 57 w 69"/>
                    <a:gd name="T3" fmla="*/ 0 h 28"/>
                    <a:gd name="T4" fmla="*/ 58 w 69"/>
                    <a:gd name="T5" fmla="*/ 0 h 28"/>
                    <a:gd name="T6" fmla="*/ 59 w 69"/>
                    <a:gd name="T7" fmla="*/ 0 h 28"/>
                    <a:gd name="T8" fmla="*/ 60 w 69"/>
                    <a:gd name="T9" fmla="*/ 0 h 28"/>
                    <a:gd name="T10" fmla="*/ 61 w 69"/>
                    <a:gd name="T11" fmla="*/ 0 h 28"/>
                    <a:gd name="T12" fmla="*/ 63 w 69"/>
                    <a:gd name="T13" fmla="*/ 0 h 28"/>
                    <a:gd name="T14" fmla="*/ 64 w 69"/>
                    <a:gd name="T15" fmla="*/ 1 h 28"/>
                    <a:gd name="T16" fmla="*/ 65 w 69"/>
                    <a:gd name="T17" fmla="*/ 2 h 28"/>
                    <a:gd name="T18" fmla="*/ 66 w 69"/>
                    <a:gd name="T19" fmla="*/ 3 h 28"/>
                    <a:gd name="T20" fmla="*/ 67 w 69"/>
                    <a:gd name="T21" fmla="*/ 4 h 28"/>
                    <a:gd name="T22" fmla="*/ 68 w 69"/>
                    <a:gd name="T23" fmla="*/ 5 h 28"/>
                    <a:gd name="T24" fmla="*/ 68 w 69"/>
                    <a:gd name="T25" fmla="*/ 7 h 28"/>
                    <a:gd name="T26" fmla="*/ 69 w 69"/>
                    <a:gd name="T27" fmla="*/ 9 h 28"/>
                    <a:gd name="T28" fmla="*/ 68 w 69"/>
                    <a:gd name="T29" fmla="*/ 10 h 28"/>
                    <a:gd name="T30" fmla="*/ 68 w 69"/>
                    <a:gd name="T31" fmla="*/ 12 h 28"/>
                    <a:gd name="T32" fmla="*/ 68 w 69"/>
                    <a:gd name="T33" fmla="*/ 13 h 28"/>
                    <a:gd name="T34" fmla="*/ 67 w 69"/>
                    <a:gd name="T35" fmla="*/ 15 h 28"/>
                    <a:gd name="T36" fmla="*/ 67 w 69"/>
                    <a:gd name="T37" fmla="*/ 16 h 28"/>
                    <a:gd name="T38" fmla="*/ 66 w 69"/>
                    <a:gd name="T39" fmla="*/ 17 h 28"/>
                    <a:gd name="T40" fmla="*/ 65 w 69"/>
                    <a:gd name="T41" fmla="*/ 18 h 28"/>
                    <a:gd name="T42" fmla="*/ 65 w 69"/>
                    <a:gd name="T43" fmla="*/ 20 h 28"/>
                    <a:gd name="T44" fmla="*/ 64 w 69"/>
                    <a:gd name="T45" fmla="*/ 22 h 28"/>
                    <a:gd name="T46" fmla="*/ 62 w 69"/>
                    <a:gd name="T47" fmla="*/ 23 h 28"/>
                    <a:gd name="T48" fmla="*/ 61 w 69"/>
                    <a:gd name="T49" fmla="*/ 25 h 28"/>
                    <a:gd name="T50" fmla="*/ 60 w 69"/>
                    <a:gd name="T51" fmla="*/ 27 h 28"/>
                    <a:gd name="T52" fmla="*/ 59 w 69"/>
                    <a:gd name="T53" fmla="*/ 27 h 28"/>
                    <a:gd name="T54" fmla="*/ 59 w 69"/>
                    <a:gd name="T55" fmla="*/ 28 h 28"/>
                    <a:gd name="T56" fmla="*/ 29 w 69"/>
                    <a:gd name="T57" fmla="*/ 22 h 28"/>
                    <a:gd name="T58" fmla="*/ 0 w 69"/>
                    <a:gd name="T59" fmla="*/ 3 h 28"/>
                    <a:gd name="T60" fmla="*/ 0 w 69"/>
                    <a:gd name="T61" fmla="*/ 3 h 28"/>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69"/>
                    <a:gd name="T94" fmla="*/ 0 h 28"/>
                    <a:gd name="T95" fmla="*/ 69 w 69"/>
                    <a:gd name="T96" fmla="*/ 28 h 28"/>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69" h="28">
                      <a:moveTo>
                        <a:pt x="0" y="3"/>
                      </a:moveTo>
                      <a:lnTo>
                        <a:pt x="57" y="0"/>
                      </a:lnTo>
                      <a:lnTo>
                        <a:pt x="58" y="0"/>
                      </a:lnTo>
                      <a:lnTo>
                        <a:pt x="59" y="0"/>
                      </a:lnTo>
                      <a:lnTo>
                        <a:pt x="60" y="0"/>
                      </a:lnTo>
                      <a:lnTo>
                        <a:pt x="61" y="0"/>
                      </a:lnTo>
                      <a:lnTo>
                        <a:pt x="63" y="0"/>
                      </a:lnTo>
                      <a:lnTo>
                        <a:pt x="64" y="1"/>
                      </a:lnTo>
                      <a:lnTo>
                        <a:pt x="65" y="2"/>
                      </a:lnTo>
                      <a:lnTo>
                        <a:pt x="66" y="3"/>
                      </a:lnTo>
                      <a:lnTo>
                        <a:pt x="67" y="4"/>
                      </a:lnTo>
                      <a:lnTo>
                        <a:pt x="68" y="5"/>
                      </a:lnTo>
                      <a:lnTo>
                        <a:pt x="68" y="7"/>
                      </a:lnTo>
                      <a:lnTo>
                        <a:pt x="69" y="9"/>
                      </a:lnTo>
                      <a:lnTo>
                        <a:pt x="68" y="10"/>
                      </a:lnTo>
                      <a:lnTo>
                        <a:pt x="68" y="12"/>
                      </a:lnTo>
                      <a:lnTo>
                        <a:pt x="68" y="13"/>
                      </a:lnTo>
                      <a:lnTo>
                        <a:pt x="67" y="15"/>
                      </a:lnTo>
                      <a:lnTo>
                        <a:pt x="67" y="16"/>
                      </a:lnTo>
                      <a:lnTo>
                        <a:pt x="66" y="17"/>
                      </a:lnTo>
                      <a:lnTo>
                        <a:pt x="65" y="18"/>
                      </a:lnTo>
                      <a:lnTo>
                        <a:pt x="65" y="20"/>
                      </a:lnTo>
                      <a:lnTo>
                        <a:pt x="64" y="22"/>
                      </a:lnTo>
                      <a:lnTo>
                        <a:pt x="62" y="23"/>
                      </a:lnTo>
                      <a:lnTo>
                        <a:pt x="61" y="25"/>
                      </a:lnTo>
                      <a:lnTo>
                        <a:pt x="60" y="27"/>
                      </a:lnTo>
                      <a:lnTo>
                        <a:pt x="59" y="27"/>
                      </a:lnTo>
                      <a:lnTo>
                        <a:pt x="59" y="28"/>
                      </a:lnTo>
                      <a:lnTo>
                        <a:pt x="29" y="22"/>
                      </a:lnTo>
                      <a:lnTo>
                        <a:pt x="0" y="3"/>
                      </a:lnTo>
                      <a:close/>
                    </a:path>
                  </a:pathLst>
                </a:custGeom>
                <a:solidFill>
                  <a:srgbClr val="A82B1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059" name="Freeform 626"/>
                <p:cNvSpPr>
                  <a:spLocks/>
                </p:cNvSpPr>
                <p:nvPr/>
              </p:nvSpPr>
              <p:spPr bwMode="auto">
                <a:xfrm>
                  <a:off x="3332" y="2217"/>
                  <a:ext cx="62" cy="51"/>
                </a:xfrm>
                <a:custGeom>
                  <a:avLst/>
                  <a:gdLst>
                    <a:gd name="T0" fmla="*/ 0 w 62"/>
                    <a:gd name="T1" fmla="*/ 51 h 51"/>
                    <a:gd name="T2" fmla="*/ 56 w 62"/>
                    <a:gd name="T3" fmla="*/ 0 h 51"/>
                    <a:gd name="T4" fmla="*/ 56 w 62"/>
                    <a:gd name="T5" fmla="*/ 1 h 51"/>
                    <a:gd name="T6" fmla="*/ 57 w 62"/>
                    <a:gd name="T7" fmla="*/ 2 h 51"/>
                    <a:gd name="T8" fmla="*/ 58 w 62"/>
                    <a:gd name="T9" fmla="*/ 2 h 51"/>
                    <a:gd name="T10" fmla="*/ 58 w 62"/>
                    <a:gd name="T11" fmla="*/ 4 h 51"/>
                    <a:gd name="T12" fmla="*/ 58 w 62"/>
                    <a:gd name="T13" fmla="*/ 5 h 51"/>
                    <a:gd name="T14" fmla="*/ 59 w 62"/>
                    <a:gd name="T15" fmla="*/ 7 h 51"/>
                    <a:gd name="T16" fmla="*/ 60 w 62"/>
                    <a:gd name="T17" fmla="*/ 8 h 51"/>
                    <a:gd name="T18" fmla="*/ 60 w 62"/>
                    <a:gd name="T19" fmla="*/ 11 h 51"/>
                    <a:gd name="T20" fmla="*/ 61 w 62"/>
                    <a:gd name="T21" fmla="*/ 12 h 51"/>
                    <a:gd name="T22" fmla="*/ 62 w 62"/>
                    <a:gd name="T23" fmla="*/ 15 h 51"/>
                    <a:gd name="T24" fmla="*/ 62 w 62"/>
                    <a:gd name="T25" fmla="*/ 16 h 51"/>
                    <a:gd name="T26" fmla="*/ 62 w 62"/>
                    <a:gd name="T27" fmla="*/ 17 h 51"/>
                    <a:gd name="T28" fmla="*/ 62 w 62"/>
                    <a:gd name="T29" fmla="*/ 19 h 51"/>
                    <a:gd name="T30" fmla="*/ 62 w 62"/>
                    <a:gd name="T31" fmla="*/ 20 h 51"/>
                    <a:gd name="T32" fmla="*/ 62 w 62"/>
                    <a:gd name="T33" fmla="*/ 22 h 51"/>
                    <a:gd name="T34" fmla="*/ 62 w 62"/>
                    <a:gd name="T35" fmla="*/ 23 h 51"/>
                    <a:gd name="T36" fmla="*/ 62 w 62"/>
                    <a:gd name="T37" fmla="*/ 24 h 51"/>
                    <a:gd name="T38" fmla="*/ 62 w 62"/>
                    <a:gd name="T39" fmla="*/ 27 h 51"/>
                    <a:gd name="T40" fmla="*/ 38 w 62"/>
                    <a:gd name="T41" fmla="*/ 42 h 51"/>
                    <a:gd name="T42" fmla="*/ 0 w 62"/>
                    <a:gd name="T43" fmla="*/ 51 h 51"/>
                    <a:gd name="T44" fmla="*/ 0 w 62"/>
                    <a:gd name="T45" fmla="*/ 51 h 5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62"/>
                    <a:gd name="T70" fmla="*/ 0 h 51"/>
                    <a:gd name="T71" fmla="*/ 62 w 62"/>
                    <a:gd name="T72" fmla="*/ 51 h 51"/>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62" h="51">
                      <a:moveTo>
                        <a:pt x="0" y="51"/>
                      </a:moveTo>
                      <a:lnTo>
                        <a:pt x="56" y="0"/>
                      </a:lnTo>
                      <a:lnTo>
                        <a:pt x="56" y="1"/>
                      </a:lnTo>
                      <a:lnTo>
                        <a:pt x="57" y="2"/>
                      </a:lnTo>
                      <a:lnTo>
                        <a:pt x="58" y="2"/>
                      </a:lnTo>
                      <a:lnTo>
                        <a:pt x="58" y="4"/>
                      </a:lnTo>
                      <a:lnTo>
                        <a:pt x="58" y="5"/>
                      </a:lnTo>
                      <a:lnTo>
                        <a:pt x="59" y="7"/>
                      </a:lnTo>
                      <a:lnTo>
                        <a:pt x="60" y="8"/>
                      </a:lnTo>
                      <a:lnTo>
                        <a:pt x="60" y="11"/>
                      </a:lnTo>
                      <a:lnTo>
                        <a:pt x="61" y="12"/>
                      </a:lnTo>
                      <a:lnTo>
                        <a:pt x="62" y="15"/>
                      </a:lnTo>
                      <a:lnTo>
                        <a:pt x="62" y="16"/>
                      </a:lnTo>
                      <a:lnTo>
                        <a:pt x="62" y="17"/>
                      </a:lnTo>
                      <a:lnTo>
                        <a:pt x="62" y="19"/>
                      </a:lnTo>
                      <a:lnTo>
                        <a:pt x="62" y="20"/>
                      </a:lnTo>
                      <a:lnTo>
                        <a:pt x="62" y="22"/>
                      </a:lnTo>
                      <a:lnTo>
                        <a:pt x="62" y="23"/>
                      </a:lnTo>
                      <a:lnTo>
                        <a:pt x="62" y="24"/>
                      </a:lnTo>
                      <a:lnTo>
                        <a:pt x="62" y="27"/>
                      </a:lnTo>
                      <a:lnTo>
                        <a:pt x="38" y="42"/>
                      </a:lnTo>
                      <a:lnTo>
                        <a:pt x="0" y="51"/>
                      </a:lnTo>
                      <a:close/>
                    </a:path>
                  </a:pathLst>
                </a:custGeom>
                <a:solidFill>
                  <a:srgbClr val="A82B1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060" name="Freeform 627"/>
                <p:cNvSpPr>
                  <a:spLocks/>
                </p:cNvSpPr>
                <p:nvPr/>
              </p:nvSpPr>
              <p:spPr bwMode="auto">
                <a:xfrm>
                  <a:off x="3296" y="2196"/>
                  <a:ext cx="59" cy="66"/>
                </a:xfrm>
                <a:custGeom>
                  <a:avLst/>
                  <a:gdLst>
                    <a:gd name="T0" fmla="*/ 13 w 59"/>
                    <a:gd name="T1" fmla="*/ 4 h 66"/>
                    <a:gd name="T2" fmla="*/ 15 w 59"/>
                    <a:gd name="T3" fmla="*/ 3 h 66"/>
                    <a:gd name="T4" fmla="*/ 16 w 59"/>
                    <a:gd name="T5" fmla="*/ 2 h 66"/>
                    <a:gd name="T6" fmla="*/ 19 w 59"/>
                    <a:gd name="T7" fmla="*/ 1 h 66"/>
                    <a:gd name="T8" fmla="*/ 21 w 59"/>
                    <a:gd name="T9" fmla="*/ 1 h 66"/>
                    <a:gd name="T10" fmla="*/ 24 w 59"/>
                    <a:gd name="T11" fmla="*/ 0 h 66"/>
                    <a:gd name="T12" fmla="*/ 28 w 59"/>
                    <a:gd name="T13" fmla="*/ 0 h 66"/>
                    <a:gd name="T14" fmla="*/ 31 w 59"/>
                    <a:gd name="T15" fmla="*/ 0 h 66"/>
                    <a:gd name="T16" fmla="*/ 35 w 59"/>
                    <a:gd name="T17" fmla="*/ 0 h 66"/>
                    <a:gd name="T18" fmla="*/ 38 w 59"/>
                    <a:gd name="T19" fmla="*/ 1 h 66"/>
                    <a:gd name="T20" fmla="*/ 42 w 59"/>
                    <a:gd name="T21" fmla="*/ 1 h 66"/>
                    <a:gd name="T22" fmla="*/ 45 w 59"/>
                    <a:gd name="T23" fmla="*/ 4 h 66"/>
                    <a:gd name="T24" fmla="*/ 48 w 59"/>
                    <a:gd name="T25" fmla="*/ 6 h 66"/>
                    <a:gd name="T26" fmla="*/ 51 w 59"/>
                    <a:gd name="T27" fmla="*/ 9 h 66"/>
                    <a:gd name="T28" fmla="*/ 53 w 59"/>
                    <a:gd name="T29" fmla="*/ 12 h 66"/>
                    <a:gd name="T30" fmla="*/ 55 w 59"/>
                    <a:gd name="T31" fmla="*/ 15 h 66"/>
                    <a:gd name="T32" fmla="*/ 56 w 59"/>
                    <a:gd name="T33" fmla="*/ 18 h 66"/>
                    <a:gd name="T34" fmla="*/ 57 w 59"/>
                    <a:gd name="T35" fmla="*/ 22 h 66"/>
                    <a:gd name="T36" fmla="*/ 58 w 59"/>
                    <a:gd name="T37" fmla="*/ 24 h 66"/>
                    <a:gd name="T38" fmla="*/ 58 w 59"/>
                    <a:gd name="T39" fmla="*/ 28 h 66"/>
                    <a:gd name="T40" fmla="*/ 59 w 59"/>
                    <a:gd name="T41" fmla="*/ 32 h 66"/>
                    <a:gd name="T42" fmla="*/ 58 w 59"/>
                    <a:gd name="T43" fmla="*/ 37 h 66"/>
                    <a:gd name="T44" fmla="*/ 58 w 59"/>
                    <a:gd name="T45" fmla="*/ 40 h 66"/>
                    <a:gd name="T46" fmla="*/ 56 w 59"/>
                    <a:gd name="T47" fmla="*/ 44 h 66"/>
                    <a:gd name="T48" fmla="*/ 55 w 59"/>
                    <a:gd name="T49" fmla="*/ 48 h 66"/>
                    <a:gd name="T50" fmla="*/ 53 w 59"/>
                    <a:gd name="T51" fmla="*/ 50 h 66"/>
                    <a:gd name="T52" fmla="*/ 51 w 59"/>
                    <a:gd name="T53" fmla="*/ 53 h 66"/>
                    <a:gd name="T54" fmla="*/ 49 w 59"/>
                    <a:gd name="T55" fmla="*/ 56 h 66"/>
                    <a:gd name="T56" fmla="*/ 47 w 59"/>
                    <a:gd name="T57" fmla="*/ 58 h 66"/>
                    <a:gd name="T58" fmla="*/ 44 w 59"/>
                    <a:gd name="T59" fmla="*/ 60 h 66"/>
                    <a:gd name="T60" fmla="*/ 42 w 59"/>
                    <a:gd name="T61" fmla="*/ 62 h 66"/>
                    <a:gd name="T62" fmla="*/ 39 w 59"/>
                    <a:gd name="T63" fmla="*/ 63 h 66"/>
                    <a:gd name="T64" fmla="*/ 37 w 59"/>
                    <a:gd name="T65" fmla="*/ 64 h 66"/>
                    <a:gd name="T66" fmla="*/ 35 w 59"/>
                    <a:gd name="T67" fmla="*/ 65 h 66"/>
                    <a:gd name="T68" fmla="*/ 32 w 59"/>
                    <a:gd name="T69" fmla="*/ 66 h 66"/>
                    <a:gd name="T70" fmla="*/ 30 w 59"/>
                    <a:gd name="T71" fmla="*/ 66 h 66"/>
                    <a:gd name="T72" fmla="*/ 27 w 59"/>
                    <a:gd name="T73" fmla="*/ 66 h 66"/>
                    <a:gd name="T74" fmla="*/ 24 w 59"/>
                    <a:gd name="T75" fmla="*/ 66 h 66"/>
                    <a:gd name="T76" fmla="*/ 21 w 59"/>
                    <a:gd name="T77" fmla="*/ 66 h 66"/>
                    <a:gd name="T78" fmla="*/ 18 w 59"/>
                    <a:gd name="T79" fmla="*/ 66 h 66"/>
                    <a:gd name="T80" fmla="*/ 16 w 59"/>
                    <a:gd name="T81" fmla="*/ 66 h 66"/>
                    <a:gd name="T82" fmla="*/ 12 w 59"/>
                    <a:gd name="T83" fmla="*/ 65 h 66"/>
                    <a:gd name="T84" fmla="*/ 10 w 59"/>
                    <a:gd name="T85" fmla="*/ 65 h 66"/>
                    <a:gd name="T86" fmla="*/ 8 w 59"/>
                    <a:gd name="T87" fmla="*/ 65 h 66"/>
                    <a:gd name="T88" fmla="*/ 5 w 59"/>
                    <a:gd name="T89" fmla="*/ 64 h 66"/>
                    <a:gd name="T90" fmla="*/ 3 w 59"/>
                    <a:gd name="T91" fmla="*/ 64 h 66"/>
                    <a:gd name="T92" fmla="*/ 1 w 59"/>
                    <a:gd name="T93" fmla="*/ 63 h 66"/>
                    <a:gd name="T94" fmla="*/ 17 w 59"/>
                    <a:gd name="T95" fmla="*/ 35 h 66"/>
                    <a:gd name="T96" fmla="*/ 13 w 59"/>
                    <a:gd name="T97" fmla="*/ 4 h 6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9"/>
                    <a:gd name="T148" fmla="*/ 0 h 66"/>
                    <a:gd name="T149" fmla="*/ 59 w 59"/>
                    <a:gd name="T150" fmla="*/ 66 h 6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9" h="66">
                      <a:moveTo>
                        <a:pt x="13" y="4"/>
                      </a:moveTo>
                      <a:lnTo>
                        <a:pt x="13" y="4"/>
                      </a:lnTo>
                      <a:lnTo>
                        <a:pt x="14" y="4"/>
                      </a:lnTo>
                      <a:lnTo>
                        <a:pt x="15" y="3"/>
                      </a:lnTo>
                      <a:lnTo>
                        <a:pt x="16" y="3"/>
                      </a:lnTo>
                      <a:lnTo>
                        <a:pt x="16" y="2"/>
                      </a:lnTo>
                      <a:lnTo>
                        <a:pt x="18" y="2"/>
                      </a:lnTo>
                      <a:lnTo>
                        <a:pt x="19" y="1"/>
                      </a:lnTo>
                      <a:lnTo>
                        <a:pt x="20" y="1"/>
                      </a:lnTo>
                      <a:lnTo>
                        <a:pt x="21" y="1"/>
                      </a:lnTo>
                      <a:lnTo>
                        <a:pt x="23" y="1"/>
                      </a:lnTo>
                      <a:lnTo>
                        <a:pt x="24" y="0"/>
                      </a:lnTo>
                      <a:lnTo>
                        <a:pt x="26" y="0"/>
                      </a:lnTo>
                      <a:lnTo>
                        <a:pt x="28" y="0"/>
                      </a:lnTo>
                      <a:lnTo>
                        <a:pt x="30" y="0"/>
                      </a:lnTo>
                      <a:lnTo>
                        <a:pt x="31" y="0"/>
                      </a:lnTo>
                      <a:lnTo>
                        <a:pt x="33" y="0"/>
                      </a:lnTo>
                      <a:lnTo>
                        <a:pt x="35" y="0"/>
                      </a:lnTo>
                      <a:lnTo>
                        <a:pt x="36" y="0"/>
                      </a:lnTo>
                      <a:lnTo>
                        <a:pt x="38" y="1"/>
                      </a:lnTo>
                      <a:lnTo>
                        <a:pt x="40" y="1"/>
                      </a:lnTo>
                      <a:lnTo>
                        <a:pt x="42" y="1"/>
                      </a:lnTo>
                      <a:lnTo>
                        <a:pt x="43" y="3"/>
                      </a:lnTo>
                      <a:lnTo>
                        <a:pt x="45" y="4"/>
                      </a:lnTo>
                      <a:lnTo>
                        <a:pt x="47" y="5"/>
                      </a:lnTo>
                      <a:lnTo>
                        <a:pt x="48" y="6"/>
                      </a:lnTo>
                      <a:lnTo>
                        <a:pt x="50" y="8"/>
                      </a:lnTo>
                      <a:lnTo>
                        <a:pt x="51" y="9"/>
                      </a:lnTo>
                      <a:lnTo>
                        <a:pt x="52" y="11"/>
                      </a:lnTo>
                      <a:lnTo>
                        <a:pt x="53" y="12"/>
                      </a:lnTo>
                      <a:lnTo>
                        <a:pt x="54" y="13"/>
                      </a:lnTo>
                      <a:lnTo>
                        <a:pt x="55" y="15"/>
                      </a:lnTo>
                      <a:lnTo>
                        <a:pt x="55" y="16"/>
                      </a:lnTo>
                      <a:lnTo>
                        <a:pt x="56" y="18"/>
                      </a:lnTo>
                      <a:lnTo>
                        <a:pt x="57" y="21"/>
                      </a:lnTo>
                      <a:lnTo>
                        <a:pt x="57" y="22"/>
                      </a:lnTo>
                      <a:lnTo>
                        <a:pt x="57" y="23"/>
                      </a:lnTo>
                      <a:lnTo>
                        <a:pt x="58" y="24"/>
                      </a:lnTo>
                      <a:lnTo>
                        <a:pt x="58" y="26"/>
                      </a:lnTo>
                      <a:lnTo>
                        <a:pt x="58" y="28"/>
                      </a:lnTo>
                      <a:lnTo>
                        <a:pt x="59" y="30"/>
                      </a:lnTo>
                      <a:lnTo>
                        <a:pt x="59" y="32"/>
                      </a:lnTo>
                      <a:lnTo>
                        <a:pt x="59" y="34"/>
                      </a:lnTo>
                      <a:lnTo>
                        <a:pt x="58" y="37"/>
                      </a:lnTo>
                      <a:lnTo>
                        <a:pt x="58" y="38"/>
                      </a:lnTo>
                      <a:lnTo>
                        <a:pt x="58" y="40"/>
                      </a:lnTo>
                      <a:lnTo>
                        <a:pt x="57" y="42"/>
                      </a:lnTo>
                      <a:lnTo>
                        <a:pt x="56" y="44"/>
                      </a:lnTo>
                      <a:lnTo>
                        <a:pt x="56" y="45"/>
                      </a:lnTo>
                      <a:lnTo>
                        <a:pt x="55" y="48"/>
                      </a:lnTo>
                      <a:lnTo>
                        <a:pt x="55" y="49"/>
                      </a:lnTo>
                      <a:lnTo>
                        <a:pt x="53" y="50"/>
                      </a:lnTo>
                      <a:lnTo>
                        <a:pt x="52" y="52"/>
                      </a:lnTo>
                      <a:lnTo>
                        <a:pt x="51" y="53"/>
                      </a:lnTo>
                      <a:lnTo>
                        <a:pt x="50" y="55"/>
                      </a:lnTo>
                      <a:lnTo>
                        <a:pt x="49" y="56"/>
                      </a:lnTo>
                      <a:lnTo>
                        <a:pt x="48" y="57"/>
                      </a:lnTo>
                      <a:lnTo>
                        <a:pt x="47" y="58"/>
                      </a:lnTo>
                      <a:lnTo>
                        <a:pt x="46" y="59"/>
                      </a:lnTo>
                      <a:lnTo>
                        <a:pt x="44" y="60"/>
                      </a:lnTo>
                      <a:lnTo>
                        <a:pt x="43" y="61"/>
                      </a:lnTo>
                      <a:lnTo>
                        <a:pt x="42" y="62"/>
                      </a:lnTo>
                      <a:lnTo>
                        <a:pt x="41" y="62"/>
                      </a:lnTo>
                      <a:lnTo>
                        <a:pt x="39" y="63"/>
                      </a:lnTo>
                      <a:lnTo>
                        <a:pt x="39" y="64"/>
                      </a:lnTo>
                      <a:lnTo>
                        <a:pt x="37" y="64"/>
                      </a:lnTo>
                      <a:lnTo>
                        <a:pt x="36" y="65"/>
                      </a:lnTo>
                      <a:lnTo>
                        <a:pt x="35" y="65"/>
                      </a:lnTo>
                      <a:lnTo>
                        <a:pt x="34" y="65"/>
                      </a:lnTo>
                      <a:lnTo>
                        <a:pt x="32" y="66"/>
                      </a:lnTo>
                      <a:lnTo>
                        <a:pt x="30" y="66"/>
                      </a:lnTo>
                      <a:lnTo>
                        <a:pt x="28" y="66"/>
                      </a:lnTo>
                      <a:lnTo>
                        <a:pt x="27" y="66"/>
                      </a:lnTo>
                      <a:lnTo>
                        <a:pt x="26" y="66"/>
                      </a:lnTo>
                      <a:lnTo>
                        <a:pt x="24" y="66"/>
                      </a:lnTo>
                      <a:lnTo>
                        <a:pt x="23" y="66"/>
                      </a:lnTo>
                      <a:lnTo>
                        <a:pt x="21" y="66"/>
                      </a:lnTo>
                      <a:lnTo>
                        <a:pt x="20" y="66"/>
                      </a:lnTo>
                      <a:lnTo>
                        <a:pt x="18" y="66"/>
                      </a:lnTo>
                      <a:lnTo>
                        <a:pt x="17" y="66"/>
                      </a:lnTo>
                      <a:lnTo>
                        <a:pt x="16" y="66"/>
                      </a:lnTo>
                      <a:lnTo>
                        <a:pt x="14" y="66"/>
                      </a:lnTo>
                      <a:lnTo>
                        <a:pt x="12" y="65"/>
                      </a:lnTo>
                      <a:lnTo>
                        <a:pt x="11" y="65"/>
                      </a:lnTo>
                      <a:lnTo>
                        <a:pt x="10" y="65"/>
                      </a:lnTo>
                      <a:lnTo>
                        <a:pt x="9" y="65"/>
                      </a:lnTo>
                      <a:lnTo>
                        <a:pt x="8" y="65"/>
                      </a:lnTo>
                      <a:lnTo>
                        <a:pt x="6" y="65"/>
                      </a:lnTo>
                      <a:lnTo>
                        <a:pt x="5" y="64"/>
                      </a:lnTo>
                      <a:lnTo>
                        <a:pt x="4" y="64"/>
                      </a:lnTo>
                      <a:lnTo>
                        <a:pt x="3" y="64"/>
                      </a:lnTo>
                      <a:lnTo>
                        <a:pt x="1" y="63"/>
                      </a:lnTo>
                      <a:lnTo>
                        <a:pt x="0" y="63"/>
                      </a:lnTo>
                      <a:lnTo>
                        <a:pt x="17" y="35"/>
                      </a:lnTo>
                      <a:lnTo>
                        <a:pt x="13" y="4"/>
                      </a:lnTo>
                      <a:close/>
                    </a:path>
                  </a:pathLst>
                </a:custGeom>
                <a:solidFill>
                  <a:srgbClr val="D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061" name="Freeform 628"/>
                <p:cNvSpPr>
                  <a:spLocks/>
                </p:cNvSpPr>
                <p:nvPr/>
              </p:nvSpPr>
              <p:spPr bwMode="auto">
                <a:xfrm>
                  <a:off x="3230" y="2185"/>
                  <a:ext cx="76" cy="65"/>
                </a:xfrm>
                <a:custGeom>
                  <a:avLst/>
                  <a:gdLst>
                    <a:gd name="T0" fmla="*/ 6 w 76"/>
                    <a:gd name="T1" fmla="*/ 22 h 65"/>
                    <a:gd name="T2" fmla="*/ 8 w 76"/>
                    <a:gd name="T3" fmla="*/ 19 h 65"/>
                    <a:gd name="T4" fmla="*/ 10 w 76"/>
                    <a:gd name="T5" fmla="*/ 16 h 65"/>
                    <a:gd name="T6" fmla="*/ 12 w 76"/>
                    <a:gd name="T7" fmla="*/ 14 h 65"/>
                    <a:gd name="T8" fmla="*/ 15 w 76"/>
                    <a:gd name="T9" fmla="*/ 12 h 65"/>
                    <a:gd name="T10" fmla="*/ 18 w 76"/>
                    <a:gd name="T11" fmla="*/ 10 h 65"/>
                    <a:gd name="T12" fmla="*/ 21 w 76"/>
                    <a:gd name="T13" fmla="*/ 7 h 65"/>
                    <a:gd name="T14" fmla="*/ 24 w 76"/>
                    <a:gd name="T15" fmla="*/ 5 h 65"/>
                    <a:gd name="T16" fmla="*/ 27 w 76"/>
                    <a:gd name="T17" fmla="*/ 3 h 65"/>
                    <a:gd name="T18" fmla="*/ 29 w 76"/>
                    <a:gd name="T19" fmla="*/ 2 h 65"/>
                    <a:gd name="T20" fmla="*/ 31 w 76"/>
                    <a:gd name="T21" fmla="*/ 1 h 65"/>
                    <a:gd name="T22" fmla="*/ 34 w 76"/>
                    <a:gd name="T23" fmla="*/ 1 h 65"/>
                    <a:gd name="T24" fmla="*/ 36 w 76"/>
                    <a:gd name="T25" fmla="*/ 0 h 65"/>
                    <a:gd name="T26" fmla="*/ 38 w 76"/>
                    <a:gd name="T27" fmla="*/ 0 h 65"/>
                    <a:gd name="T28" fmla="*/ 40 w 76"/>
                    <a:gd name="T29" fmla="*/ 0 h 65"/>
                    <a:gd name="T30" fmla="*/ 43 w 76"/>
                    <a:gd name="T31" fmla="*/ 0 h 65"/>
                    <a:gd name="T32" fmla="*/ 45 w 76"/>
                    <a:gd name="T33" fmla="*/ 0 h 65"/>
                    <a:gd name="T34" fmla="*/ 47 w 76"/>
                    <a:gd name="T35" fmla="*/ 0 h 65"/>
                    <a:gd name="T36" fmla="*/ 50 w 76"/>
                    <a:gd name="T37" fmla="*/ 1 h 65"/>
                    <a:gd name="T38" fmla="*/ 52 w 76"/>
                    <a:gd name="T39" fmla="*/ 2 h 65"/>
                    <a:gd name="T40" fmla="*/ 55 w 76"/>
                    <a:gd name="T41" fmla="*/ 3 h 65"/>
                    <a:gd name="T42" fmla="*/ 57 w 76"/>
                    <a:gd name="T43" fmla="*/ 4 h 65"/>
                    <a:gd name="T44" fmla="*/ 59 w 76"/>
                    <a:gd name="T45" fmla="*/ 5 h 65"/>
                    <a:gd name="T46" fmla="*/ 61 w 76"/>
                    <a:gd name="T47" fmla="*/ 6 h 65"/>
                    <a:gd name="T48" fmla="*/ 63 w 76"/>
                    <a:gd name="T49" fmla="*/ 8 h 65"/>
                    <a:gd name="T50" fmla="*/ 67 w 76"/>
                    <a:gd name="T51" fmla="*/ 11 h 65"/>
                    <a:gd name="T52" fmla="*/ 70 w 76"/>
                    <a:gd name="T53" fmla="*/ 14 h 65"/>
                    <a:gd name="T54" fmla="*/ 71 w 76"/>
                    <a:gd name="T55" fmla="*/ 17 h 65"/>
                    <a:gd name="T56" fmla="*/ 73 w 76"/>
                    <a:gd name="T57" fmla="*/ 20 h 65"/>
                    <a:gd name="T58" fmla="*/ 74 w 76"/>
                    <a:gd name="T59" fmla="*/ 24 h 65"/>
                    <a:gd name="T60" fmla="*/ 75 w 76"/>
                    <a:gd name="T61" fmla="*/ 27 h 65"/>
                    <a:gd name="T62" fmla="*/ 76 w 76"/>
                    <a:gd name="T63" fmla="*/ 30 h 65"/>
                    <a:gd name="T64" fmla="*/ 76 w 76"/>
                    <a:gd name="T65" fmla="*/ 33 h 65"/>
                    <a:gd name="T66" fmla="*/ 76 w 76"/>
                    <a:gd name="T67" fmla="*/ 36 h 65"/>
                    <a:gd name="T68" fmla="*/ 76 w 76"/>
                    <a:gd name="T69" fmla="*/ 39 h 65"/>
                    <a:gd name="T70" fmla="*/ 76 w 76"/>
                    <a:gd name="T71" fmla="*/ 41 h 65"/>
                    <a:gd name="T72" fmla="*/ 75 w 76"/>
                    <a:gd name="T73" fmla="*/ 44 h 65"/>
                    <a:gd name="T74" fmla="*/ 75 w 76"/>
                    <a:gd name="T75" fmla="*/ 46 h 65"/>
                    <a:gd name="T76" fmla="*/ 74 w 76"/>
                    <a:gd name="T77" fmla="*/ 49 h 65"/>
                    <a:gd name="T78" fmla="*/ 72 w 76"/>
                    <a:gd name="T79" fmla="*/ 51 h 65"/>
                    <a:gd name="T80" fmla="*/ 70 w 76"/>
                    <a:gd name="T81" fmla="*/ 55 h 65"/>
                    <a:gd name="T82" fmla="*/ 68 w 76"/>
                    <a:gd name="T83" fmla="*/ 57 h 65"/>
                    <a:gd name="T84" fmla="*/ 65 w 76"/>
                    <a:gd name="T85" fmla="*/ 60 h 65"/>
                    <a:gd name="T86" fmla="*/ 63 w 76"/>
                    <a:gd name="T87" fmla="*/ 62 h 65"/>
                    <a:gd name="T88" fmla="*/ 60 w 76"/>
                    <a:gd name="T89" fmla="*/ 65 h 65"/>
                    <a:gd name="T90" fmla="*/ 29 w 76"/>
                    <a:gd name="T91" fmla="*/ 42 h 65"/>
                    <a:gd name="T92" fmla="*/ 5 w 76"/>
                    <a:gd name="T93" fmla="*/ 22 h 6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76"/>
                    <a:gd name="T142" fmla="*/ 0 h 65"/>
                    <a:gd name="T143" fmla="*/ 76 w 76"/>
                    <a:gd name="T144" fmla="*/ 65 h 6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76" h="65">
                      <a:moveTo>
                        <a:pt x="5" y="22"/>
                      </a:moveTo>
                      <a:lnTo>
                        <a:pt x="6" y="22"/>
                      </a:lnTo>
                      <a:lnTo>
                        <a:pt x="6" y="21"/>
                      </a:lnTo>
                      <a:lnTo>
                        <a:pt x="8" y="19"/>
                      </a:lnTo>
                      <a:lnTo>
                        <a:pt x="9" y="18"/>
                      </a:lnTo>
                      <a:lnTo>
                        <a:pt x="10" y="16"/>
                      </a:lnTo>
                      <a:lnTo>
                        <a:pt x="11" y="15"/>
                      </a:lnTo>
                      <a:lnTo>
                        <a:pt x="12" y="14"/>
                      </a:lnTo>
                      <a:lnTo>
                        <a:pt x="13" y="13"/>
                      </a:lnTo>
                      <a:lnTo>
                        <a:pt x="15" y="12"/>
                      </a:lnTo>
                      <a:lnTo>
                        <a:pt x="16" y="10"/>
                      </a:lnTo>
                      <a:lnTo>
                        <a:pt x="18" y="10"/>
                      </a:lnTo>
                      <a:lnTo>
                        <a:pt x="20" y="8"/>
                      </a:lnTo>
                      <a:lnTo>
                        <a:pt x="21" y="7"/>
                      </a:lnTo>
                      <a:lnTo>
                        <a:pt x="23" y="6"/>
                      </a:lnTo>
                      <a:lnTo>
                        <a:pt x="24" y="5"/>
                      </a:lnTo>
                      <a:lnTo>
                        <a:pt x="27" y="3"/>
                      </a:lnTo>
                      <a:lnTo>
                        <a:pt x="28" y="2"/>
                      </a:lnTo>
                      <a:lnTo>
                        <a:pt x="29" y="2"/>
                      </a:lnTo>
                      <a:lnTo>
                        <a:pt x="30" y="2"/>
                      </a:lnTo>
                      <a:lnTo>
                        <a:pt x="31" y="1"/>
                      </a:lnTo>
                      <a:lnTo>
                        <a:pt x="32" y="1"/>
                      </a:lnTo>
                      <a:lnTo>
                        <a:pt x="34" y="1"/>
                      </a:lnTo>
                      <a:lnTo>
                        <a:pt x="35" y="1"/>
                      </a:lnTo>
                      <a:lnTo>
                        <a:pt x="36" y="0"/>
                      </a:lnTo>
                      <a:lnTo>
                        <a:pt x="37" y="0"/>
                      </a:lnTo>
                      <a:lnTo>
                        <a:pt x="38" y="0"/>
                      </a:lnTo>
                      <a:lnTo>
                        <a:pt x="39" y="0"/>
                      </a:lnTo>
                      <a:lnTo>
                        <a:pt x="40" y="0"/>
                      </a:lnTo>
                      <a:lnTo>
                        <a:pt x="41" y="0"/>
                      </a:lnTo>
                      <a:lnTo>
                        <a:pt x="43" y="0"/>
                      </a:lnTo>
                      <a:lnTo>
                        <a:pt x="45" y="0"/>
                      </a:lnTo>
                      <a:lnTo>
                        <a:pt x="46" y="0"/>
                      </a:lnTo>
                      <a:lnTo>
                        <a:pt x="47" y="0"/>
                      </a:lnTo>
                      <a:lnTo>
                        <a:pt x="48" y="1"/>
                      </a:lnTo>
                      <a:lnTo>
                        <a:pt x="50" y="1"/>
                      </a:lnTo>
                      <a:lnTo>
                        <a:pt x="51" y="1"/>
                      </a:lnTo>
                      <a:lnTo>
                        <a:pt x="52" y="2"/>
                      </a:lnTo>
                      <a:lnTo>
                        <a:pt x="54" y="2"/>
                      </a:lnTo>
                      <a:lnTo>
                        <a:pt x="55" y="3"/>
                      </a:lnTo>
                      <a:lnTo>
                        <a:pt x="57" y="4"/>
                      </a:lnTo>
                      <a:lnTo>
                        <a:pt x="58" y="5"/>
                      </a:lnTo>
                      <a:lnTo>
                        <a:pt x="59" y="5"/>
                      </a:lnTo>
                      <a:lnTo>
                        <a:pt x="60" y="6"/>
                      </a:lnTo>
                      <a:lnTo>
                        <a:pt x="61" y="6"/>
                      </a:lnTo>
                      <a:lnTo>
                        <a:pt x="62" y="7"/>
                      </a:lnTo>
                      <a:lnTo>
                        <a:pt x="63" y="8"/>
                      </a:lnTo>
                      <a:lnTo>
                        <a:pt x="65" y="10"/>
                      </a:lnTo>
                      <a:lnTo>
                        <a:pt x="67" y="11"/>
                      </a:lnTo>
                      <a:lnTo>
                        <a:pt x="68" y="12"/>
                      </a:lnTo>
                      <a:lnTo>
                        <a:pt x="70" y="14"/>
                      </a:lnTo>
                      <a:lnTo>
                        <a:pt x="70" y="16"/>
                      </a:lnTo>
                      <a:lnTo>
                        <a:pt x="71" y="17"/>
                      </a:lnTo>
                      <a:lnTo>
                        <a:pt x="72" y="19"/>
                      </a:lnTo>
                      <a:lnTo>
                        <a:pt x="73" y="20"/>
                      </a:lnTo>
                      <a:lnTo>
                        <a:pt x="74" y="22"/>
                      </a:lnTo>
                      <a:lnTo>
                        <a:pt x="74" y="24"/>
                      </a:lnTo>
                      <a:lnTo>
                        <a:pt x="75" y="26"/>
                      </a:lnTo>
                      <a:lnTo>
                        <a:pt x="75" y="27"/>
                      </a:lnTo>
                      <a:lnTo>
                        <a:pt x="75" y="28"/>
                      </a:lnTo>
                      <a:lnTo>
                        <a:pt x="76" y="30"/>
                      </a:lnTo>
                      <a:lnTo>
                        <a:pt x="76" y="32"/>
                      </a:lnTo>
                      <a:lnTo>
                        <a:pt x="76" y="33"/>
                      </a:lnTo>
                      <a:lnTo>
                        <a:pt x="76" y="34"/>
                      </a:lnTo>
                      <a:lnTo>
                        <a:pt x="76" y="36"/>
                      </a:lnTo>
                      <a:lnTo>
                        <a:pt x="76" y="38"/>
                      </a:lnTo>
                      <a:lnTo>
                        <a:pt x="76" y="39"/>
                      </a:lnTo>
                      <a:lnTo>
                        <a:pt x="76" y="40"/>
                      </a:lnTo>
                      <a:lnTo>
                        <a:pt x="76" y="41"/>
                      </a:lnTo>
                      <a:lnTo>
                        <a:pt x="75" y="43"/>
                      </a:lnTo>
                      <a:lnTo>
                        <a:pt x="75" y="44"/>
                      </a:lnTo>
                      <a:lnTo>
                        <a:pt x="75" y="45"/>
                      </a:lnTo>
                      <a:lnTo>
                        <a:pt x="75" y="46"/>
                      </a:lnTo>
                      <a:lnTo>
                        <a:pt x="75" y="47"/>
                      </a:lnTo>
                      <a:lnTo>
                        <a:pt x="74" y="49"/>
                      </a:lnTo>
                      <a:lnTo>
                        <a:pt x="73" y="50"/>
                      </a:lnTo>
                      <a:lnTo>
                        <a:pt x="72" y="51"/>
                      </a:lnTo>
                      <a:lnTo>
                        <a:pt x="71" y="53"/>
                      </a:lnTo>
                      <a:lnTo>
                        <a:pt x="70" y="55"/>
                      </a:lnTo>
                      <a:lnTo>
                        <a:pt x="69" y="56"/>
                      </a:lnTo>
                      <a:lnTo>
                        <a:pt x="68" y="57"/>
                      </a:lnTo>
                      <a:lnTo>
                        <a:pt x="66" y="59"/>
                      </a:lnTo>
                      <a:lnTo>
                        <a:pt x="65" y="60"/>
                      </a:lnTo>
                      <a:lnTo>
                        <a:pt x="64" y="61"/>
                      </a:lnTo>
                      <a:lnTo>
                        <a:pt x="63" y="62"/>
                      </a:lnTo>
                      <a:lnTo>
                        <a:pt x="62" y="63"/>
                      </a:lnTo>
                      <a:lnTo>
                        <a:pt x="60" y="65"/>
                      </a:lnTo>
                      <a:lnTo>
                        <a:pt x="29" y="42"/>
                      </a:lnTo>
                      <a:lnTo>
                        <a:pt x="0" y="30"/>
                      </a:lnTo>
                      <a:lnTo>
                        <a:pt x="5" y="22"/>
                      </a:lnTo>
                      <a:close/>
                    </a:path>
                  </a:pathLst>
                </a:custGeom>
                <a:solidFill>
                  <a:srgbClr val="D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062" name="Freeform 629"/>
                <p:cNvSpPr>
                  <a:spLocks/>
                </p:cNvSpPr>
                <p:nvPr/>
              </p:nvSpPr>
              <p:spPr bwMode="auto">
                <a:xfrm>
                  <a:off x="3265" y="2189"/>
                  <a:ext cx="12" cy="30"/>
                </a:xfrm>
                <a:custGeom>
                  <a:avLst/>
                  <a:gdLst>
                    <a:gd name="T0" fmla="*/ 1 w 12"/>
                    <a:gd name="T1" fmla="*/ 30 h 30"/>
                    <a:gd name="T2" fmla="*/ 1 w 12"/>
                    <a:gd name="T3" fmla="*/ 30 h 30"/>
                    <a:gd name="T4" fmla="*/ 1 w 12"/>
                    <a:gd name="T5" fmla="*/ 28 h 30"/>
                    <a:gd name="T6" fmla="*/ 1 w 12"/>
                    <a:gd name="T7" fmla="*/ 26 h 30"/>
                    <a:gd name="T8" fmla="*/ 1 w 12"/>
                    <a:gd name="T9" fmla="*/ 25 h 30"/>
                    <a:gd name="T10" fmla="*/ 1 w 12"/>
                    <a:gd name="T11" fmla="*/ 24 h 30"/>
                    <a:gd name="T12" fmla="*/ 1 w 12"/>
                    <a:gd name="T13" fmla="*/ 23 h 30"/>
                    <a:gd name="T14" fmla="*/ 0 w 12"/>
                    <a:gd name="T15" fmla="*/ 20 h 30"/>
                    <a:gd name="T16" fmla="*/ 0 w 12"/>
                    <a:gd name="T17" fmla="*/ 19 h 30"/>
                    <a:gd name="T18" fmla="*/ 0 w 12"/>
                    <a:gd name="T19" fmla="*/ 17 h 30"/>
                    <a:gd name="T20" fmla="*/ 0 w 12"/>
                    <a:gd name="T21" fmla="*/ 15 h 30"/>
                    <a:gd name="T22" fmla="*/ 0 w 12"/>
                    <a:gd name="T23" fmla="*/ 13 h 30"/>
                    <a:gd name="T24" fmla="*/ 0 w 12"/>
                    <a:gd name="T25" fmla="*/ 11 h 30"/>
                    <a:gd name="T26" fmla="*/ 0 w 12"/>
                    <a:gd name="T27" fmla="*/ 9 h 30"/>
                    <a:gd name="T28" fmla="*/ 0 w 12"/>
                    <a:gd name="T29" fmla="*/ 8 h 30"/>
                    <a:gd name="T30" fmla="*/ 0 w 12"/>
                    <a:gd name="T31" fmla="*/ 6 h 30"/>
                    <a:gd name="T32" fmla="*/ 0 w 12"/>
                    <a:gd name="T33" fmla="*/ 4 h 30"/>
                    <a:gd name="T34" fmla="*/ 0 w 12"/>
                    <a:gd name="T35" fmla="*/ 3 h 30"/>
                    <a:gd name="T36" fmla="*/ 1 w 12"/>
                    <a:gd name="T37" fmla="*/ 2 h 30"/>
                    <a:gd name="T38" fmla="*/ 2 w 12"/>
                    <a:gd name="T39" fmla="*/ 1 h 30"/>
                    <a:gd name="T40" fmla="*/ 3 w 12"/>
                    <a:gd name="T41" fmla="*/ 1 h 30"/>
                    <a:gd name="T42" fmla="*/ 4 w 12"/>
                    <a:gd name="T43" fmla="*/ 0 h 30"/>
                    <a:gd name="T44" fmla="*/ 6 w 12"/>
                    <a:gd name="T45" fmla="*/ 0 h 30"/>
                    <a:gd name="T46" fmla="*/ 7 w 12"/>
                    <a:gd name="T47" fmla="*/ 0 h 30"/>
                    <a:gd name="T48" fmla="*/ 8 w 12"/>
                    <a:gd name="T49" fmla="*/ 0 h 30"/>
                    <a:gd name="T50" fmla="*/ 9 w 12"/>
                    <a:gd name="T51" fmla="*/ 0 h 30"/>
                    <a:gd name="T52" fmla="*/ 10 w 12"/>
                    <a:gd name="T53" fmla="*/ 0 h 30"/>
                    <a:gd name="T54" fmla="*/ 11 w 12"/>
                    <a:gd name="T55" fmla="*/ 0 h 30"/>
                    <a:gd name="T56" fmla="*/ 12 w 12"/>
                    <a:gd name="T57" fmla="*/ 1 h 30"/>
                    <a:gd name="T58" fmla="*/ 12 w 12"/>
                    <a:gd name="T59" fmla="*/ 1 h 30"/>
                    <a:gd name="T60" fmla="*/ 12 w 12"/>
                    <a:gd name="T61" fmla="*/ 1 h 30"/>
                    <a:gd name="T62" fmla="*/ 3 w 12"/>
                    <a:gd name="T63" fmla="*/ 30 h 30"/>
                    <a:gd name="T64" fmla="*/ 1 w 12"/>
                    <a:gd name="T65" fmla="*/ 30 h 30"/>
                    <a:gd name="T66" fmla="*/ 1 w 12"/>
                    <a:gd name="T67" fmla="*/ 30 h 3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2"/>
                    <a:gd name="T103" fmla="*/ 0 h 30"/>
                    <a:gd name="T104" fmla="*/ 12 w 12"/>
                    <a:gd name="T105" fmla="*/ 30 h 3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2" h="30">
                      <a:moveTo>
                        <a:pt x="1" y="30"/>
                      </a:moveTo>
                      <a:lnTo>
                        <a:pt x="1" y="30"/>
                      </a:lnTo>
                      <a:lnTo>
                        <a:pt x="1" y="28"/>
                      </a:lnTo>
                      <a:lnTo>
                        <a:pt x="1" y="26"/>
                      </a:lnTo>
                      <a:lnTo>
                        <a:pt x="1" y="25"/>
                      </a:lnTo>
                      <a:lnTo>
                        <a:pt x="1" y="24"/>
                      </a:lnTo>
                      <a:lnTo>
                        <a:pt x="1" y="23"/>
                      </a:lnTo>
                      <a:lnTo>
                        <a:pt x="0" y="20"/>
                      </a:lnTo>
                      <a:lnTo>
                        <a:pt x="0" y="19"/>
                      </a:lnTo>
                      <a:lnTo>
                        <a:pt x="0" y="17"/>
                      </a:lnTo>
                      <a:lnTo>
                        <a:pt x="0" y="15"/>
                      </a:lnTo>
                      <a:lnTo>
                        <a:pt x="0" y="13"/>
                      </a:lnTo>
                      <a:lnTo>
                        <a:pt x="0" y="11"/>
                      </a:lnTo>
                      <a:lnTo>
                        <a:pt x="0" y="9"/>
                      </a:lnTo>
                      <a:lnTo>
                        <a:pt x="0" y="8"/>
                      </a:lnTo>
                      <a:lnTo>
                        <a:pt x="0" y="6"/>
                      </a:lnTo>
                      <a:lnTo>
                        <a:pt x="0" y="4"/>
                      </a:lnTo>
                      <a:lnTo>
                        <a:pt x="0" y="3"/>
                      </a:lnTo>
                      <a:lnTo>
                        <a:pt x="1" y="2"/>
                      </a:lnTo>
                      <a:lnTo>
                        <a:pt x="2" y="1"/>
                      </a:lnTo>
                      <a:lnTo>
                        <a:pt x="3" y="1"/>
                      </a:lnTo>
                      <a:lnTo>
                        <a:pt x="4" y="0"/>
                      </a:lnTo>
                      <a:lnTo>
                        <a:pt x="6" y="0"/>
                      </a:lnTo>
                      <a:lnTo>
                        <a:pt x="7" y="0"/>
                      </a:lnTo>
                      <a:lnTo>
                        <a:pt x="8" y="0"/>
                      </a:lnTo>
                      <a:lnTo>
                        <a:pt x="9" y="0"/>
                      </a:lnTo>
                      <a:lnTo>
                        <a:pt x="10" y="0"/>
                      </a:lnTo>
                      <a:lnTo>
                        <a:pt x="11" y="0"/>
                      </a:lnTo>
                      <a:lnTo>
                        <a:pt x="12" y="1"/>
                      </a:lnTo>
                      <a:lnTo>
                        <a:pt x="3" y="30"/>
                      </a:lnTo>
                      <a:lnTo>
                        <a:pt x="1" y="30"/>
                      </a:lnTo>
                      <a:close/>
                    </a:path>
                  </a:pathLst>
                </a:custGeom>
                <a:solidFill>
                  <a:srgbClr val="FF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063" name="Freeform 630"/>
                <p:cNvSpPr>
                  <a:spLocks/>
                </p:cNvSpPr>
                <p:nvPr/>
              </p:nvSpPr>
              <p:spPr bwMode="auto">
                <a:xfrm>
                  <a:off x="3269" y="2192"/>
                  <a:ext cx="27" cy="30"/>
                </a:xfrm>
                <a:custGeom>
                  <a:avLst/>
                  <a:gdLst>
                    <a:gd name="T0" fmla="*/ 3 w 27"/>
                    <a:gd name="T1" fmla="*/ 26 h 30"/>
                    <a:gd name="T2" fmla="*/ 17 w 27"/>
                    <a:gd name="T3" fmla="*/ 0 h 30"/>
                    <a:gd name="T4" fmla="*/ 18 w 27"/>
                    <a:gd name="T5" fmla="*/ 0 h 30"/>
                    <a:gd name="T6" fmla="*/ 19 w 27"/>
                    <a:gd name="T7" fmla="*/ 1 h 30"/>
                    <a:gd name="T8" fmla="*/ 20 w 27"/>
                    <a:gd name="T9" fmla="*/ 3 h 30"/>
                    <a:gd name="T10" fmla="*/ 21 w 27"/>
                    <a:gd name="T11" fmla="*/ 4 h 30"/>
                    <a:gd name="T12" fmla="*/ 22 w 27"/>
                    <a:gd name="T13" fmla="*/ 5 h 30"/>
                    <a:gd name="T14" fmla="*/ 23 w 27"/>
                    <a:gd name="T15" fmla="*/ 6 h 30"/>
                    <a:gd name="T16" fmla="*/ 24 w 27"/>
                    <a:gd name="T17" fmla="*/ 8 h 30"/>
                    <a:gd name="T18" fmla="*/ 25 w 27"/>
                    <a:gd name="T19" fmla="*/ 10 h 30"/>
                    <a:gd name="T20" fmla="*/ 26 w 27"/>
                    <a:gd name="T21" fmla="*/ 11 h 30"/>
                    <a:gd name="T22" fmla="*/ 26 w 27"/>
                    <a:gd name="T23" fmla="*/ 13 h 30"/>
                    <a:gd name="T24" fmla="*/ 27 w 27"/>
                    <a:gd name="T25" fmla="*/ 15 h 30"/>
                    <a:gd name="T26" fmla="*/ 26 w 27"/>
                    <a:gd name="T27" fmla="*/ 16 h 30"/>
                    <a:gd name="T28" fmla="*/ 26 w 27"/>
                    <a:gd name="T29" fmla="*/ 17 h 30"/>
                    <a:gd name="T30" fmla="*/ 25 w 27"/>
                    <a:gd name="T31" fmla="*/ 17 h 30"/>
                    <a:gd name="T32" fmla="*/ 24 w 27"/>
                    <a:gd name="T33" fmla="*/ 18 h 30"/>
                    <a:gd name="T34" fmla="*/ 24 w 27"/>
                    <a:gd name="T35" fmla="*/ 19 h 30"/>
                    <a:gd name="T36" fmla="*/ 23 w 27"/>
                    <a:gd name="T37" fmla="*/ 19 h 30"/>
                    <a:gd name="T38" fmla="*/ 21 w 27"/>
                    <a:gd name="T39" fmla="*/ 19 h 30"/>
                    <a:gd name="T40" fmla="*/ 20 w 27"/>
                    <a:gd name="T41" fmla="*/ 20 h 30"/>
                    <a:gd name="T42" fmla="*/ 19 w 27"/>
                    <a:gd name="T43" fmla="*/ 20 h 30"/>
                    <a:gd name="T44" fmla="*/ 18 w 27"/>
                    <a:gd name="T45" fmla="*/ 20 h 30"/>
                    <a:gd name="T46" fmla="*/ 17 w 27"/>
                    <a:gd name="T47" fmla="*/ 20 h 30"/>
                    <a:gd name="T48" fmla="*/ 16 w 27"/>
                    <a:gd name="T49" fmla="*/ 21 h 30"/>
                    <a:gd name="T50" fmla="*/ 15 w 27"/>
                    <a:gd name="T51" fmla="*/ 21 h 30"/>
                    <a:gd name="T52" fmla="*/ 14 w 27"/>
                    <a:gd name="T53" fmla="*/ 22 h 30"/>
                    <a:gd name="T54" fmla="*/ 13 w 27"/>
                    <a:gd name="T55" fmla="*/ 22 h 30"/>
                    <a:gd name="T56" fmla="*/ 12 w 27"/>
                    <a:gd name="T57" fmla="*/ 22 h 30"/>
                    <a:gd name="T58" fmla="*/ 11 w 27"/>
                    <a:gd name="T59" fmla="*/ 23 h 30"/>
                    <a:gd name="T60" fmla="*/ 10 w 27"/>
                    <a:gd name="T61" fmla="*/ 23 h 30"/>
                    <a:gd name="T62" fmla="*/ 8 w 27"/>
                    <a:gd name="T63" fmla="*/ 24 h 30"/>
                    <a:gd name="T64" fmla="*/ 7 w 27"/>
                    <a:gd name="T65" fmla="*/ 25 h 30"/>
                    <a:gd name="T66" fmla="*/ 5 w 27"/>
                    <a:gd name="T67" fmla="*/ 26 h 30"/>
                    <a:gd name="T68" fmla="*/ 4 w 27"/>
                    <a:gd name="T69" fmla="*/ 27 h 30"/>
                    <a:gd name="T70" fmla="*/ 3 w 27"/>
                    <a:gd name="T71" fmla="*/ 27 h 30"/>
                    <a:gd name="T72" fmla="*/ 2 w 27"/>
                    <a:gd name="T73" fmla="*/ 28 h 30"/>
                    <a:gd name="T74" fmla="*/ 1 w 27"/>
                    <a:gd name="T75" fmla="*/ 29 h 30"/>
                    <a:gd name="T76" fmla="*/ 0 w 27"/>
                    <a:gd name="T77" fmla="*/ 30 h 30"/>
                    <a:gd name="T78" fmla="*/ 3 w 27"/>
                    <a:gd name="T79" fmla="*/ 26 h 30"/>
                    <a:gd name="T80" fmla="*/ 3 w 27"/>
                    <a:gd name="T81" fmla="*/ 26 h 3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7"/>
                    <a:gd name="T124" fmla="*/ 0 h 30"/>
                    <a:gd name="T125" fmla="*/ 27 w 27"/>
                    <a:gd name="T126" fmla="*/ 30 h 3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7" h="30">
                      <a:moveTo>
                        <a:pt x="3" y="26"/>
                      </a:moveTo>
                      <a:lnTo>
                        <a:pt x="17" y="0"/>
                      </a:lnTo>
                      <a:lnTo>
                        <a:pt x="18" y="0"/>
                      </a:lnTo>
                      <a:lnTo>
                        <a:pt x="19" y="1"/>
                      </a:lnTo>
                      <a:lnTo>
                        <a:pt x="20" y="3"/>
                      </a:lnTo>
                      <a:lnTo>
                        <a:pt x="21" y="4"/>
                      </a:lnTo>
                      <a:lnTo>
                        <a:pt x="22" y="5"/>
                      </a:lnTo>
                      <a:lnTo>
                        <a:pt x="23" y="6"/>
                      </a:lnTo>
                      <a:lnTo>
                        <a:pt x="24" y="8"/>
                      </a:lnTo>
                      <a:lnTo>
                        <a:pt x="25" y="10"/>
                      </a:lnTo>
                      <a:lnTo>
                        <a:pt x="26" y="11"/>
                      </a:lnTo>
                      <a:lnTo>
                        <a:pt x="26" y="13"/>
                      </a:lnTo>
                      <a:lnTo>
                        <a:pt x="27" y="15"/>
                      </a:lnTo>
                      <a:lnTo>
                        <a:pt x="26" y="16"/>
                      </a:lnTo>
                      <a:lnTo>
                        <a:pt x="26" y="17"/>
                      </a:lnTo>
                      <a:lnTo>
                        <a:pt x="25" y="17"/>
                      </a:lnTo>
                      <a:lnTo>
                        <a:pt x="24" y="18"/>
                      </a:lnTo>
                      <a:lnTo>
                        <a:pt x="24" y="19"/>
                      </a:lnTo>
                      <a:lnTo>
                        <a:pt x="23" y="19"/>
                      </a:lnTo>
                      <a:lnTo>
                        <a:pt x="21" y="19"/>
                      </a:lnTo>
                      <a:lnTo>
                        <a:pt x="20" y="20"/>
                      </a:lnTo>
                      <a:lnTo>
                        <a:pt x="19" y="20"/>
                      </a:lnTo>
                      <a:lnTo>
                        <a:pt x="18" y="20"/>
                      </a:lnTo>
                      <a:lnTo>
                        <a:pt x="17" y="20"/>
                      </a:lnTo>
                      <a:lnTo>
                        <a:pt x="16" y="21"/>
                      </a:lnTo>
                      <a:lnTo>
                        <a:pt x="15" y="21"/>
                      </a:lnTo>
                      <a:lnTo>
                        <a:pt x="14" y="22"/>
                      </a:lnTo>
                      <a:lnTo>
                        <a:pt x="13" y="22"/>
                      </a:lnTo>
                      <a:lnTo>
                        <a:pt x="12" y="22"/>
                      </a:lnTo>
                      <a:lnTo>
                        <a:pt x="11" y="23"/>
                      </a:lnTo>
                      <a:lnTo>
                        <a:pt x="10" y="23"/>
                      </a:lnTo>
                      <a:lnTo>
                        <a:pt x="8" y="24"/>
                      </a:lnTo>
                      <a:lnTo>
                        <a:pt x="7" y="25"/>
                      </a:lnTo>
                      <a:lnTo>
                        <a:pt x="5" y="26"/>
                      </a:lnTo>
                      <a:lnTo>
                        <a:pt x="4" y="27"/>
                      </a:lnTo>
                      <a:lnTo>
                        <a:pt x="3" y="27"/>
                      </a:lnTo>
                      <a:lnTo>
                        <a:pt x="2" y="28"/>
                      </a:lnTo>
                      <a:lnTo>
                        <a:pt x="1" y="29"/>
                      </a:lnTo>
                      <a:lnTo>
                        <a:pt x="0" y="30"/>
                      </a:lnTo>
                      <a:lnTo>
                        <a:pt x="3" y="26"/>
                      </a:lnTo>
                      <a:close/>
                    </a:path>
                  </a:pathLst>
                </a:custGeom>
                <a:solidFill>
                  <a:srgbClr val="FF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064" name="Freeform 631"/>
                <p:cNvSpPr>
                  <a:spLocks/>
                </p:cNvSpPr>
                <p:nvPr/>
              </p:nvSpPr>
              <p:spPr bwMode="auto">
                <a:xfrm>
                  <a:off x="3243" y="2195"/>
                  <a:ext cx="21" cy="25"/>
                </a:xfrm>
                <a:custGeom>
                  <a:avLst/>
                  <a:gdLst>
                    <a:gd name="T0" fmla="*/ 21 w 21"/>
                    <a:gd name="T1" fmla="*/ 23 h 25"/>
                    <a:gd name="T2" fmla="*/ 21 w 21"/>
                    <a:gd name="T3" fmla="*/ 23 h 25"/>
                    <a:gd name="T4" fmla="*/ 20 w 21"/>
                    <a:gd name="T5" fmla="*/ 22 h 25"/>
                    <a:gd name="T6" fmla="*/ 19 w 21"/>
                    <a:gd name="T7" fmla="*/ 20 h 25"/>
                    <a:gd name="T8" fmla="*/ 18 w 21"/>
                    <a:gd name="T9" fmla="*/ 19 h 25"/>
                    <a:gd name="T10" fmla="*/ 18 w 21"/>
                    <a:gd name="T11" fmla="*/ 18 h 25"/>
                    <a:gd name="T12" fmla="*/ 17 w 21"/>
                    <a:gd name="T13" fmla="*/ 17 h 25"/>
                    <a:gd name="T14" fmla="*/ 16 w 21"/>
                    <a:gd name="T15" fmla="*/ 16 h 25"/>
                    <a:gd name="T16" fmla="*/ 15 w 21"/>
                    <a:gd name="T17" fmla="*/ 14 h 25"/>
                    <a:gd name="T18" fmla="*/ 15 w 21"/>
                    <a:gd name="T19" fmla="*/ 12 h 25"/>
                    <a:gd name="T20" fmla="*/ 14 w 21"/>
                    <a:gd name="T21" fmla="*/ 11 h 25"/>
                    <a:gd name="T22" fmla="*/ 14 w 21"/>
                    <a:gd name="T23" fmla="*/ 9 h 25"/>
                    <a:gd name="T24" fmla="*/ 14 w 21"/>
                    <a:gd name="T25" fmla="*/ 7 h 25"/>
                    <a:gd name="T26" fmla="*/ 13 w 21"/>
                    <a:gd name="T27" fmla="*/ 6 h 25"/>
                    <a:gd name="T28" fmla="*/ 13 w 21"/>
                    <a:gd name="T29" fmla="*/ 4 h 25"/>
                    <a:gd name="T30" fmla="*/ 13 w 21"/>
                    <a:gd name="T31" fmla="*/ 2 h 25"/>
                    <a:gd name="T32" fmla="*/ 12 w 21"/>
                    <a:gd name="T33" fmla="*/ 1 h 25"/>
                    <a:gd name="T34" fmla="*/ 11 w 21"/>
                    <a:gd name="T35" fmla="*/ 0 h 25"/>
                    <a:gd name="T36" fmla="*/ 11 w 21"/>
                    <a:gd name="T37" fmla="*/ 0 h 25"/>
                    <a:gd name="T38" fmla="*/ 9 w 21"/>
                    <a:gd name="T39" fmla="*/ 1 h 25"/>
                    <a:gd name="T40" fmla="*/ 8 w 21"/>
                    <a:gd name="T41" fmla="*/ 1 h 25"/>
                    <a:gd name="T42" fmla="*/ 7 w 21"/>
                    <a:gd name="T43" fmla="*/ 2 h 25"/>
                    <a:gd name="T44" fmla="*/ 6 w 21"/>
                    <a:gd name="T45" fmla="*/ 3 h 25"/>
                    <a:gd name="T46" fmla="*/ 5 w 21"/>
                    <a:gd name="T47" fmla="*/ 5 h 25"/>
                    <a:gd name="T48" fmla="*/ 4 w 21"/>
                    <a:gd name="T49" fmla="*/ 6 h 25"/>
                    <a:gd name="T50" fmla="*/ 3 w 21"/>
                    <a:gd name="T51" fmla="*/ 7 h 25"/>
                    <a:gd name="T52" fmla="*/ 2 w 21"/>
                    <a:gd name="T53" fmla="*/ 8 h 25"/>
                    <a:gd name="T54" fmla="*/ 0 w 21"/>
                    <a:gd name="T55" fmla="*/ 9 h 25"/>
                    <a:gd name="T56" fmla="*/ 0 w 21"/>
                    <a:gd name="T57" fmla="*/ 11 h 25"/>
                    <a:gd name="T58" fmla="*/ 20 w 21"/>
                    <a:gd name="T59" fmla="*/ 25 h 25"/>
                    <a:gd name="T60" fmla="*/ 21 w 21"/>
                    <a:gd name="T61" fmla="*/ 23 h 25"/>
                    <a:gd name="T62" fmla="*/ 21 w 21"/>
                    <a:gd name="T63" fmla="*/ 23 h 2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1"/>
                    <a:gd name="T97" fmla="*/ 0 h 25"/>
                    <a:gd name="T98" fmla="*/ 21 w 21"/>
                    <a:gd name="T99" fmla="*/ 25 h 2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1" h="25">
                      <a:moveTo>
                        <a:pt x="21" y="23"/>
                      </a:moveTo>
                      <a:lnTo>
                        <a:pt x="21" y="23"/>
                      </a:lnTo>
                      <a:lnTo>
                        <a:pt x="20" y="22"/>
                      </a:lnTo>
                      <a:lnTo>
                        <a:pt x="19" y="20"/>
                      </a:lnTo>
                      <a:lnTo>
                        <a:pt x="18" y="19"/>
                      </a:lnTo>
                      <a:lnTo>
                        <a:pt x="18" y="18"/>
                      </a:lnTo>
                      <a:lnTo>
                        <a:pt x="17" y="17"/>
                      </a:lnTo>
                      <a:lnTo>
                        <a:pt x="16" y="16"/>
                      </a:lnTo>
                      <a:lnTo>
                        <a:pt x="15" y="14"/>
                      </a:lnTo>
                      <a:lnTo>
                        <a:pt x="15" y="12"/>
                      </a:lnTo>
                      <a:lnTo>
                        <a:pt x="14" y="11"/>
                      </a:lnTo>
                      <a:lnTo>
                        <a:pt x="14" y="9"/>
                      </a:lnTo>
                      <a:lnTo>
                        <a:pt x="14" y="7"/>
                      </a:lnTo>
                      <a:lnTo>
                        <a:pt x="13" y="6"/>
                      </a:lnTo>
                      <a:lnTo>
                        <a:pt x="13" y="4"/>
                      </a:lnTo>
                      <a:lnTo>
                        <a:pt x="13" y="2"/>
                      </a:lnTo>
                      <a:lnTo>
                        <a:pt x="12" y="1"/>
                      </a:lnTo>
                      <a:lnTo>
                        <a:pt x="11" y="0"/>
                      </a:lnTo>
                      <a:lnTo>
                        <a:pt x="9" y="1"/>
                      </a:lnTo>
                      <a:lnTo>
                        <a:pt x="8" y="1"/>
                      </a:lnTo>
                      <a:lnTo>
                        <a:pt x="7" y="2"/>
                      </a:lnTo>
                      <a:lnTo>
                        <a:pt x="6" y="3"/>
                      </a:lnTo>
                      <a:lnTo>
                        <a:pt x="5" y="5"/>
                      </a:lnTo>
                      <a:lnTo>
                        <a:pt x="4" y="6"/>
                      </a:lnTo>
                      <a:lnTo>
                        <a:pt x="3" y="7"/>
                      </a:lnTo>
                      <a:lnTo>
                        <a:pt x="2" y="8"/>
                      </a:lnTo>
                      <a:lnTo>
                        <a:pt x="0" y="9"/>
                      </a:lnTo>
                      <a:lnTo>
                        <a:pt x="0" y="11"/>
                      </a:lnTo>
                      <a:lnTo>
                        <a:pt x="20" y="25"/>
                      </a:lnTo>
                      <a:lnTo>
                        <a:pt x="21" y="23"/>
                      </a:lnTo>
                      <a:close/>
                    </a:path>
                  </a:pathLst>
                </a:custGeom>
                <a:solidFill>
                  <a:srgbClr val="FF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065" name="Freeform 632"/>
                <p:cNvSpPr>
                  <a:spLocks/>
                </p:cNvSpPr>
                <p:nvPr/>
              </p:nvSpPr>
              <p:spPr bwMode="auto">
                <a:xfrm>
                  <a:off x="3271" y="2215"/>
                  <a:ext cx="33" cy="15"/>
                </a:xfrm>
                <a:custGeom>
                  <a:avLst/>
                  <a:gdLst>
                    <a:gd name="T0" fmla="*/ 0 w 33"/>
                    <a:gd name="T1" fmla="*/ 9 h 15"/>
                    <a:gd name="T2" fmla="*/ 32 w 33"/>
                    <a:gd name="T3" fmla="*/ 0 h 15"/>
                    <a:gd name="T4" fmla="*/ 31 w 33"/>
                    <a:gd name="T5" fmla="*/ 3 h 15"/>
                    <a:gd name="T6" fmla="*/ 32 w 33"/>
                    <a:gd name="T7" fmla="*/ 5 h 15"/>
                    <a:gd name="T8" fmla="*/ 32 w 33"/>
                    <a:gd name="T9" fmla="*/ 7 h 15"/>
                    <a:gd name="T10" fmla="*/ 33 w 33"/>
                    <a:gd name="T11" fmla="*/ 9 h 15"/>
                    <a:gd name="T12" fmla="*/ 33 w 33"/>
                    <a:gd name="T13" fmla="*/ 10 h 15"/>
                    <a:gd name="T14" fmla="*/ 33 w 33"/>
                    <a:gd name="T15" fmla="*/ 12 h 15"/>
                    <a:gd name="T16" fmla="*/ 33 w 33"/>
                    <a:gd name="T17" fmla="*/ 13 h 15"/>
                    <a:gd name="T18" fmla="*/ 32 w 33"/>
                    <a:gd name="T19" fmla="*/ 13 h 15"/>
                    <a:gd name="T20" fmla="*/ 31 w 33"/>
                    <a:gd name="T21" fmla="*/ 14 h 15"/>
                    <a:gd name="T22" fmla="*/ 30 w 33"/>
                    <a:gd name="T23" fmla="*/ 15 h 15"/>
                    <a:gd name="T24" fmla="*/ 29 w 33"/>
                    <a:gd name="T25" fmla="*/ 15 h 15"/>
                    <a:gd name="T26" fmla="*/ 28 w 33"/>
                    <a:gd name="T27" fmla="*/ 15 h 15"/>
                    <a:gd name="T28" fmla="*/ 26 w 33"/>
                    <a:gd name="T29" fmla="*/ 15 h 15"/>
                    <a:gd name="T30" fmla="*/ 25 w 33"/>
                    <a:gd name="T31" fmla="*/ 15 h 15"/>
                    <a:gd name="T32" fmla="*/ 23 w 33"/>
                    <a:gd name="T33" fmla="*/ 15 h 15"/>
                    <a:gd name="T34" fmla="*/ 22 w 33"/>
                    <a:gd name="T35" fmla="*/ 15 h 15"/>
                    <a:gd name="T36" fmla="*/ 19 w 33"/>
                    <a:gd name="T37" fmla="*/ 15 h 15"/>
                    <a:gd name="T38" fmla="*/ 18 w 33"/>
                    <a:gd name="T39" fmla="*/ 15 h 15"/>
                    <a:gd name="T40" fmla="*/ 17 w 33"/>
                    <a:gd name="T41" fmla="*/ 15 h 15"/>
                    <a:gd name="T42" fmla="*/ 16 w 33"/>
                    <a:gd name="T43" fmla="*/ 15 h 15"/>
                    <a:gd name="T44" fmla="*/ 14 w 33"/>
                    <a:gd name="T45" fmla="*/ 15 h 15"/>
                    <a:gd name="T46" fmla="*/ 14 w 33"/>
                    <a:gd name="T47" fmla="*/ 14 h 15"/>
                    <a:gd name="T48" fmla="*/ 12 w 33"/>
                    <a:gd name="T49" fmla="*/ 14 h 15"/>
                    <a:gd name="T50" fmla="*/ 11 w 33"/>
                    <a:gd name="T51" fmla="*/ 14 h 15"/>
                    <a:gd name="T52" fmla="*/ 10 w 33"/>
                    <a:gd name="T53" fmla="*/ 14 h 15"/>
                    <a:gd name="T54" fmla="*/ 9 w 33"/>
                    <a:gd name="T55" fmla="*/ 14 h 15"/>
                    <a:gd name="T56" fmla="*/ 8 w 33"/>
                    <a:gd name="T57" fmla="*/ 13 h 15"/>
                    <a:gd name="T58" fmla="*/ 7 w 33"/>
                    <a:gd name="T59" fmla="*/ 13 h 15"/>
                    <a:gd name="T60" fmla="*/ 6 w 33"/>
                    <a:gd name="T61" fmla="*/ 13 h 15"/>
                    <a:gd name="T62" fmla="*/ 4 w 33"/>
                    <a:gd name="T63" fmla="*/ 12 h 15"/>
                    <a:gd name="T64" fmla="*/ 3 w 33"/>
                    <a:gd name="T65" fmla="*/ 12 h 15"/>
                    <a:gd name="T66" fmla="*/ 2 w 33"/>
                    <a:gd name="T67" fmla="*/ 11 h 15"/>
                    <a:gd name="T68" fmla="*/ 1 w 33"/>
                    <a:gd name="T69" fmla="*/ 11 h 15"/>
                    <a:gd name="T70" fmla="*/ 0 w 33"/>
                    <a:gd name="T71" fmla="*/ 11 h 15"/>
                    <a:gd name="T72" fmla="*/ 0 w 33"/>
                    <a:gd name="T73" fmla="*/ 9 h 15"/>
                    <a:gd name="T74" fmla="*/ 0 w 33"/>
                    <a:gd name="T75" fmla="*/ 9 h 15"/>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3"/>
                    <a:gd name="T115" fmla="*/ 0 h 15"/>
                    <a:gd name="T116" fmla="*/ 33 w 33"/>
                    <a:gd name="T117" fmla="*/ 15 h 15"/>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3" h="15">
                      <a:moveTo>
                        <a:pt x="0" y="9"/>
                      </a:moveTo>
                      <a:lnTo>
                        <a:pt x="32" y="0"/>
                      </a:lnTo>
                      <a:lnTo>
                        <a:pt x="31" y="3"/>
                      </a:lnTo>
                      <a:lnTo>
                        <a:pt x="32" y="5"/>
                      </a:lnTo>
                      <a:lnTo>
                        <a:pt x="32" y="7"/>
                      </a:lnTo>
                      <a:lnTo>
                        <a:pt x="33" y="9"/>
                      </a:lnTo>
                      <a:lnTo>
                        <a:pt x="33" y="10"/>
                      </a:lnTo>
                      <a:lnTo>
                        <a:pt x="33" y="12"/>
                      </a:lnTo>
                      <a:lnTo>
                        <a:pt x="33" y="13"/>
                      </a:lnTo>
                      <a:lnTo>
                        <a:pt x="32" y="13"/>
                      </a:lnTo>
                      <a:lnTo>
                        <a:pt x="31" y="14"/>
                      </a:lnTo>
                      <a:lnTo>
                        <a:pt x="30" y="15"/>
                      </a:lnTo>
                      <a:lnTo>
                        <a:pt x="29" y="15"/>
                      </a:lnTo>
                      <a:lnTo>
                        <a:pt x="28" y="15"/>
                      </a:lnTo>
                      <a:lnTo>
                        <a:pt x="26" y="15"/>
                      </a:lnTo>
                      <a:lnTo>
                        <a:pt x="25" y="15"/>
                      </a:lnTo>
                      <a:lnTo>
                        <a:pt x="23" y="15"/>
                      </a:lnTo>
                      <a:lnTo>
                        <a:pt x="22" y="15"/>
                      </a:lnTo>
                      <a:lnTo>
                        <a:pt x="19" y="15"/>
                      </a:lnTo>
                      <a:lnTo>
                        <a:pt x="18" y="15"/>
                      </a:lnTo>
                      <a:lnTo>
                        <a:pt x="17" y="15"/>
                      </a:lnTo>
                      <a:lnTo>
                        <a:pt x="16" y="15"/>
                      </a:lnTo>
                      <a:lnTo>
                        <a:pt x="14" y="15"/>
                      </a:lnTo>
                      <a:lnTo>
                        <a:pt x="14" y="14"/>
                      </a:lnTo>
                      <a:lnTo>
                        <a:pt x="12" y="14"/>
                      </a:lnTo>
                      <a:lnTo>
                        <a:pt x="11" y="14"/>
                      </a:lnTo>
                      <a:lnTo>
                        <a:pt x="10" y="14"/>
                      </a:lnTo>
                      <a:lnTo>
                        <a:pt x="9" y="14"/>
                      </a:lnTo>
                      <a:lnTo>
                        <a:pt x="8" y="13"/>
                      </a:lnTo>
                      <a:lnTo>
                        <a:pt x="7" y="13"/>
                      </a:lnTo>
                      <a:lnTo>
                        <a:pt x="6" y="13"/>
                      </a:lnTo>
                      <a:lnTo>
                        <a:pt x="4" y="12"/>
                      </a:lnTo>
                      <a:lnTo>
                        <a:pt x="3" y="12"/>
                      </a:lnTo>
                      <a:lnTo>
                        <a:pt x="2" y="11"/>
                      </a:lnTo>
                      <a:lnTo>
                        <a:pt x="1" y="11"/>
                      </a:lnTo>
                      <a:lnTo>
                        <a:pt x="0" y="11"/>
                      </a:lnTo>
                      <a:lnTo>
                        <a:pt x="0" y="9"/>
                      </a:lnTo>
                      <a:close/>
                    </a:path>
                  </a:pathLst>
                </a:custGeom>
                <a:solidFill>
                  <a:srgbClr val="FF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066" name="Freeform 633"/>
                <p:cNvSpPr>
                  <a:spLocks/>
                </p:cNvSpPr>
                <p:nvPr/>
              </p:nvSpPr>
              <p:spPr bwMode="auto">
                <a:xfrm>
                  <a:off x="3229" y="2239"/>
                  <a:ext cx="184" cy="119"/>
                </a:xfrm>
                <a:custGeom>
                  <a:avLst/>
                  <a:gdLst>
                    <a:gd name="T0" fmla="*/ 25 w 184"/>
                    <a:gd name="T1" fmla="*/ 3 h 119"/>
                    <a:gd name="T2" fmla="*/ 19 w 184"/>
                    <a:gd name="T3" fmla="*/ 2 h 119"/>
                    <a:gd name="T4" fmla="*/ 12 w 184"/>
                    <a:gd name="T5" fmla="*/ 0 h 119"/>
                    <a:gd name="T6" fmla="*/ 5 w 184"/>
                    <a:gd name="T7" fmla="*/ 0 h 119"/>
                    <a:gd name="T8" fmla="*/ 0 w 184"/>
                    <a:gd name="T9" fmla="*/ 5 h 119"/>
                    <a:gd name="T10" fmla="*/ 6 w 184"/>
                    <a:gd name="T11" fmla="*/ 12 h 119"/>
                    <a:gd name="T12" fmla="*/ 12 w 184"/>
                    <a:gd name="T13" fmla="*/ 20 h 119"/>
                    <a:gd name="T14" fmla="*/ 16 w 184"/>
                    <a:gd name="T15" fmla="*/ 30 h 119"/>
                    <a:gd name="T16" fmla="*/ 17 w 184"/>
                    <a:gd name="T17" fmla="*/ 43 h 119"/>
                    <a:gd name="T18" fmla="*/ 14 w 184"/>
                    <a:gd name="T19" fmla="*/ 55 h 119"/>
                    <a:gd name="T20" fmla="*/ 11 w 184"/>
                    <a:gd name="T21" fmla="*/ 66 h 119"/>
                    <a:gd name="T22" fmla="*/ 9 w 184"/>
                    <a:gd name="T23" fmla="*/ 75 h 119"/>
                    <a:gd name="T24" fmla="*/ 14 w 184"/>
                    <a:gd name="T25" fmla="*/ 84 h 119"/>
                    <a:gd name="T26" fmla="*/ 20 w 184"/>
                    <a:gd name="T27" fmla="*/ 88 h 119"/>
                    <a:gd name="T28" fmla="*/ 26 w 184"/>
                    <a:gd name="T29" fmla="*/ 90 h 119"/>
                    <a:gd name="T30" fmla="*/ 32 w 184"/>
                    <a:gd name="T31" fmla="*/ 90 h 119"/>
                    <a:gd name="T32" fmla="*/ 40 w 184"/>
                    <a:gd name="T33" fmla="*/ 90 h 119"/>
                    <a:gd name="T34" fmla="*/ 47 w 184"/>
                    <a:gd name="T35" fmla="*/ 88 h 119"/>
                    <a:gd name="T36" fmla="*/ 55 w 184"/>
                    <a:gd name="T37" fmla="*/ 86 h 119"/>
                    <a:gd name="T38" fmla="*/ 64 w 184"/>
                    <a:gd name="T39" fmla="*/ 84 h 119"/>
                    <a:gd name="T40" fmla="*/ 71 w 184"/>
                    <a:gd name="T41" fmla="*/ 82 h 119"/>
                    <a:gd name="T42" fmla="*/ 79 w 184"/>
                    <a:gd name="T43" fmla="*/ 82 h 119"/>
                    <a:gd name="T44" fmla="*/ 87 w 184"/>
                    <a:gd name="T45" fmla="*/ 82 h 119"/>
                    <a:gd name="T46" fmla="*/ 95 w 184"/>
                    <a:gd name="T47" fmla="*/ 84 h 119"/>
                    <a:gd name="T48" fmla="*/ 103 w 184"/>
                    <a:gd name="T49" fmla="*/ 88 h 119"/>
                    <a:gd name="T50" fmla="*/ 110 w 184"/>
                    <a:gd name="T51" fmla="*/ 91 h 119"/>
                    <a:gd name="T52" fmla="*/ 116 w 184"/>
                    <a:gd name="T53" fmla="*/ 96 h 119"/>
                    <a:gd name="T54" fmla="*/ 122 w 184"/>
                    <a:gd name="T55" fmla="*/ 101 h 119"/>
                    <a:gd name="T56" fmla="*/ 130 w 184"/>
                    <a:gd name="T57" fmla="*/ 107 h 119"/>
                    <a:gd name="T58" fmla="*/ 141 w 184"/>
                    <a:gd name="T59" fmla="*/ 115 h 119"/>
                    <a:gd name="T60" fmla="*/ 149 w 184"/>
                    <a:gd name="T61" fmla="*/ 119 h 119"/>
                    <a:gd name="T62" fmla="*/ 157 w 184"/>
                    <a:gd name="T63" fmla="*/ 118 h 119"/>
                    <a:gd name="T64" fmla="*/ 167 w 184"/>
                    <a:gd name="T65" fmla="*/ 113 h 119"/>
                    <a:gd name="T66" fmla="*/ 177 w 184"/>
                    <a:gd name="T67" fmla="*/ 106 h 119"/>
                    <a:gd name="T68" fmla="*/ 183 w 184"/>
                    <a:gd name="T69" fmla="*/ 99 h 119"/>
                    <a:gd name="T70" fmla="*/ 180 w 184"/>
                    <a:gd name="T71" fmla="*/ 92 h 119"/>
                    <a:gd name="T72" fmla="*/ 174 w 184"/>
                    <a:gd name="T73" fmla="*/ 91 h 119"/>
                    <a:gd name="T74" fmla="*/ 166 w 184"/>
                    <a:gd name="T75" fmla="*/ 91 h 119"/>
                    <a:gd name="T76" fmla="*/ 156 w 184"/>
                    <a:gd name="T77" fmla="*/ 91 h 119"/>
                    <a:gd name="T78" fmla="*/ 146 w 184"/>
                    <a:gd name="T79" fmla="*/ 91 h 119"/>
                    <a:gd name="T80" fmla="*/ 137 w 184"/>
                    <a:gd name="T81" fmla="*/ 91 h 119"/>
                    <a:gd name="T82" fmla="*/ 128 w 184"/>
                    <a:gd name="T83" fmla="*/ 90 h 119"/>
                    <a:gd name="T84" fmla="*/ 121 w 184"/>
                    <a:gd name="T85" fmla="*/ 89 h 119"/>
                    <a:gd name="T86" fmla="*/ 114 w 184"/>
                    <a:gd name="T87" fmla="*/ 86 h 119"/>
                    <a:gd name="T88" fmla="*/ 113 w 184"/>
                    <a:gd name="T89" fmla="*/ 79 h 119"/>
                    <a:gd name="T90" fmla="*/ 119 w 184"/>
                    <a:gd name="T91" fmla="*/ 73 h 119"/>
                    <a:gd name="T92" fmla="*/ 126 w 184"/>
                    <a:gd name="T93" fmla="*/ 67 h 119"/>
                    <a:gd name="T94" fmla="*/ 120 w 184"/>
                    <a:gd name="T95" fmla="*/ 64 h 119"/>
                    <a:gd name="T96" fmla="*/ 114 w 184"/>
                    <a:gd name="T97" fmla="*/ 63 h 119"/>
                    <a:gd name="T98" fmla="*/ 105 w 184"/>
                    <a:gd name="T99" fmla="*/ 62 h 119"/>
                    <a:gd name="T100" fmla="*/ 95 w 184"/>
                    <a:gd name="T101" fmla="*/ 61 h 119"/>
                    <a:gd name="T102" fmla="*/ 86 w 184"/>
                    <a:gd name="T103" fmla="*/ 60 h 119"/>
                    <a:gd name="T104" fmla="*/ 76 w 184"/>
                    <a:gd name="T105" fmla="*/ 58 h 119"/>
                    <a:gd name="T106" fmla="*/ 69 w 184"/>
                    <a:gd name="T107" fmla="*/ 56 h 119"/>
                    <a:gd name="T108" fmla="*/ 61 w 184"/>
                    <a:gd name="T109" fmla="*/ 52 h 119"/>
                    <a:gd name="T110" fmla="*/ 58 w 184"/>
                    <a:gd name="T111" fmla="*/ 44 h 119"/>
                    <a:gd name="T112" fmla="*/ 58 w 184"/>
                    <a:gd name="T113" fmla="*/ 35 h 119"/>
                    <a:gd name="T114" fmla="*/ 57 w 184"/>
                    <a:gd name="T115" fmla="*/ 24 h 119"/>
                    <a:gd name="T116" fmla="*/ 50 w 184"/>
                    <a:gd name="T117" fmla="*/ 14 h 119"/>
                    <a:gd name="T118" fmla="*/ 40 w 184"/>
                    <a:gd name="T119" fmla="*/ 14 h 119"/>
                    <a:gd name="T120" fmla="*/ 31 w 184"/>
                    <a:gd name="T121" fmla="*/ 20 h 119"/>
                    <a:gd name="T122" fmla="*/ 25 w 184"/>
                    <a:gd name="T123" fmla="*/ 17 h 119"/>
                    <a:gd name="T124" fmla="*/ 27 w 184"/>
                    <a:gd name="T125" fmla="*/ 8 h 119"/>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84"/>
                    <a:gd name="T190" fmla="*/ 0 h 119"/>
                    <a:gd name="T191" fmla="*/ 184 w 184"/>
                    <a:gd name="T192" fmla="*/ 119 h 119"/>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84" h="119">
                      <a:moveTo>
                        <a:pt x="29" y="5"/>
                      </a:moveTo>
                      <a:lnTo>
                        <a:pt x="29" y="5"/>
                      </a:lnTo>
                      <a:lnTo>
                        <a:pt x="28" y="5"/>
                      </a:lnTo>
                      <a:lnTo>
                        <a:pt x="27" y="5"/>
                      </a:lnTo>
                      <a:lnTo>
                        <a:pt x="26" y="4"/>
                      </a:lnTo>
                      <a:lnTo>
                        <a:pt x="25" y="3"/>
                      </a:lnTo>
                      <a:lnTo>
                        <a:pt x="24" y="3"/>
                      </a:lnTo>
                      <a:lnTo>
                        <a:pt x="23" y="3"/>
                      </a:lnTo>
                      <a:lnTo>
                        <a:pt x="22" y="3"/>
                      </a:lnTo>
                      <a:lnTo>
                        <a:pt x="21" y="2"/>
                      </a:lnTo>
                      <a:lnTo>
                        <a:pt x="20" y="2"/>
                      </a:lnTo>
                      <a:lnTo>
                        <a:pt x="19" y="2"/>
                      </a:lnTo>
                      <a:lnTo>
                        <a:pt x="18" y="2"/>
                      </a:lnTo>
                      <a:lnTo>
                        <a:pt x="17" y="1"/>
                      </a:lnTo>
                      <a:lnTo>
                        <a:pt x="16" y="1"/>
                      </a:lnTo>
                      <a:lnTo>
                        <a:pt x="14" y="1"/>
                      </a:lnTo>
                      <a:lnTo>
                        <a:pt x="13" y="1"/>
                      </a:lnTo>
                      <a:lnTo>
                        <a:pt x="12" y="0"/>
                      </a:lnTo>
                      <a:lnTo>
                        <a:pt x="11" y="0"/>
                      </a:lnTo>
                      <a:lnTo>
                        <a:pt x="10" y="0"/>
                      </a:lnTo>
                      <a:lnTo>
                        <a:pt x="9" y="0"/>
                      </a:lnTo>
                      <a:lnTo>
                        <a:pt x="8" y="0"/>
                      </a:lnTo>
                      <a:lnTo>
                        <a:pt x="7" y="0"/>
                      </a:lnTo>
                      <a:lnTo>
                        <a:pt x="5" y="0"/>
                      </a:lnTo>
                      <a:lnTo>
                        <a:pt x="5" y="1"/>
                      </a:lnTo>
                      <a:lnTo>
                        <a:pt x="3" y="1"/>
                      </a:lnTo>
                      <a:lnTo>
                        <a:pt x="1" y="2"/>
                      </a:lnTo>
                      <a:lnTo>
                        <a:pt x="1" y="3"/>
                      </a:lnTo>
                      <a:lnTo>
                        <a:pt x="0" y="4"/>
                      </a:lnTo>
                      <a:lnTo>
                        <a:pt x="0" y="5"/>
                      </a:lnTo>
                      <a:lnTo>
                        <a:pt x="0" y="6"/>
                      </a:lnTo>
                      <a:lnTo>
                        <a:pt x="1" y="7"/>
                      </a:lnTo>
                      <a:lnTo>
                        <a:pt x="2" y="8"/>
                      </a:lnTo>
                      <a:lnTo>
                        <a:pt x="3" y="9"/>
                      </a:lnTo>
                      <a:lnTo>
                        <a:pt x="5" y="11"/>
                      </a:lnTo>
                      <a:lnTo>
                        <a:pt x="6" y="12"/>
                      </a:lnTo>
                      <a:lnTo>
                        <a:pt x="8" y="14"/>
                      </a:lnTo>
                      <a:lnTo>
                        <a:pt x="9" y="15"/>
                      </a:lnTo>
                      <a:lnTo>
                        <a:pt x="9" y="16"/>
                      </a:lnTo>
                      <a:lnTo>
                        <a:pt x="10" y="18"/>
                      </a:lnTo>
                      <a:lnTo>
                        <a:pt x="11" y="19"/>
                      </a:lnTo>
                      <a:lnTo>
                        <a:pt x="12" y="20"/>
                      </a:lnTo>
                      <a:lnTo>
                        <a:pt x="13" y="22"/>
                      </a:lnTo>
                      <a:lnTo>
                        <a:pt x="13" y="23"/>
                      </a:lnTo>
                      <a:lnTo>
                        <a:pt x="14" y="25"/>
                      </a:lnTo>
                      <a:lnTo>
                        <a:pt x="15" y="27"/>
                      </a:lnTo>
                      <a:lnTo>
                        <a:pt x="15" y="29"/>
                      </a:lnTo>
                      <a:lnTo>
                        <a:pt x="16" y="30"/>
                      </a:lnTo>
                      <a:lnTo>
                        <a:pt x="17" y="33"/>
                      </a:lnTo>
                      <a:lnTo>
                        <a:pt x="17" y="35"/>
                      </a:lnTo>
                      <a:lnTo>
                        <a:pt x="17" y="36"/>
                      </a:lnTo>
                      <a:lnTo>
                        <a:pt x="17" y="39"/>
                      </a:lnTo>
                      <a:lnTo>
                        <a:pt x="17" y="41"/>
                      </a:lnTo>
                      <a:lnTo>
                        <a:pt x="17" y="43"/>
                      </a:lnTo>
                      <a:lnTo>
                        <a:pt x="16" y="45"/>
                      </a:lnTo>
                      <a:lnTo>
                        <a:pt x="16" y="47"/>
                      </a:lnTo>
                      <a:lnTo>
                        <a:pt x="15" y="49"/>
                      </a:lnTo>
                      <a:lnTo>
                        <a:pt x="15" y="51"/>
                      </a:lnTo>
                      <a:lnTo>
                        <a:pt x="14" y="53"/>
                      </a:lnTo>
                      <a:lnTo>
                        <a:pt x="14" y="55"/>
                      </a:lnTo>
                      <a:lnTo>
                        <a:pt x="13" y="57"/>
                      </a:lnTo>
                      <a:lnTo>
                        <a:pt x="13" y="58"/>
                      </a:lnTo>
                      <a:lnTo>
                        <a:pt x="12" y="61"/>
                      </a:lnTo>
                      <a:lnTo>
                        <a:pt x="12" y="62"/>
                      </a:lnTo>
                      <a:lnTo>
                        <a:pt x="11" y="64"/>
                      </a:lnTo>
                      <a:lnTo>
                        <a:pt x="11" y="66"/>
                      </a:lnTo>
                      <a:lnTo>
                        <a:pt x="10" y="68"/>
                      </a:lnTo>
                      <a:lnTo>
                        <a:pt x="10" y="69"/>
                      </a:lnTo>
                      <a:lnTo>
                        <a:pt x="10" y="71"/>
                      </a:lnTo>
                      <a:lnTo>
                        <a:pt x="9" y="73"/>
                      </a:lnTo>
                      <a:lnTo>
                        <a:pt x="9" y="74"/>
                      </a:lnTo>
                      <a:lnTo>
                        <a:pt x="9" y="75"/>
                      </a:lnTo>
                      <a:lnTo>
                        <a:pt x="10" y="78"/>
                      </a:lnTo>
                      <a:lnTo>
                        <a:pt x="10" y="79"/>
                      </a:lnTo>
                      <a:lnTo>
                        <a:pt x="11" y="80"/>
                      </a:lnTo>
                      <a:lnTo>
                        <a:pt x="12" y="82"/>
                      </a:lnTo>
                      <a:lnTo>
                        <a:pt x="13" y="83"/>
                      </a:lnTo>
                      <a:lnTo>
                        <a:pt x="14" y="84"/>
                      </a:lnTo>
                      <a:lnTo>
                        <a:pt x="15" y="85"/>
                      </a:lnTo>
                      <a:lnTo>
                        <a:pt x="16" y="86"/>
                      </a:lnTo>
                      <a:lnTo>
                        <a:pt x="17" y="86"/>
                      </a:lnTo>
                      <a:lnTo>
                        <a:pt x="18" y="88"/>
                      </a:lnTo>
                      <a:lnTo>
                        <a:pt x="19" y="88"/>
                      </a:lnTo>
                      <a:lnTo>
                        <a:pt x="20" y="88"/>
                      </a:lnTo>
                      <a:lnTo>
                        <a:pt x="21" y="89"/>
                      </a:lnTo>
                      <a:lnTo>
                        <a:pt x="23" y="90"/>
                      </a:lnTo>
                      <a:lnTo>
                        <a:pt x="24" y="90"/>
                      </a:lnTo>
                      <a:lnTo>
                        <a:pt x="25" y="90"/>
                      </a:lnTo>
                      <a:lnTo>
                        <a:pt x="26" y="90"/>
                      </a:lnTo>
                      <a:lnTo>
                        <a:pt x="27" y="90"/>
                      </a:lnTo>
                      <a:lnTo>
                        <a:pt x="28" y="90"/>
                      </a:lnTo>
                      <a:lnTo>
                        <a:pt x="29" y="90"/>
                      </a:lnTo>
                      <a:lnTo>
                        <a:pt x="30" y="90"/>
                      </a:lnTo>
                      <a:lnTo>
                        <a:pt x="31" y="91"/>
                      </a:lnTo>
                      <a:lnTo>
                        <a:pt x="32" y="90"/>
                      </a:lnTo>
                      <a:lnTo>
                        <a:pt x="34" y="90"/>
                      </a:lnTo>
                      <a:lnTo>
                        <a:pt x="35" y="90"/>
                      </a:lnTo>
                      <a:lnTo>
                        <a:pt x="36" y="90"/>
                      </a:lnTo>
                      <a:lnTo>
                        <a:pt x="37" y="90"/>
                      </a:lnTo>
                      <a:lnTo>
                        <a:pt x="38" y="90"/>
                      </a:lnTo>
                      <a:lnTo>
                        <a:pt x="40" y="90"/>
                      </a:lnTo>
                      <a:lnTo>
                        <a:pt x="41" y="90"/>
                      </a:lnTo>
                      <a:lnTo>
                        <a:pt x="42" y="89"/>
                      </a:lnTo>
                      <a:lnTo>
                        <a:pt x="44" y="89"/>
                      </a:lnTo>
                      <a:lnTo>
                        <a:pt x="45" y="89"/>
                      </a:lnTo>
                      <a:lnTo>
                        <a:pt x="46" y="89"/>
                      </a:lnTo>
                      <a:lnTo>
                        <a:pt x="47" y="88"/>
                      </a:lnTo>
                      <a:lnTo>
                        <a:pt x="49" y="88"/>
                      </a:lnTo>
                      <a:lnTo>
                        <a:pt x="50" y="88"/>
                      </a:lnTo>
                      <a:lnTo>
                        <a:pt x="52" y="87"/>
                      </a:lnTo>
                      <a:lnTo>
                        <a:pt x="52" y="86"/>
                      </a:lnTo>
                      <a:lnTo>
                        <a:pt x="54" y="86"/>
                      </a:lnTo>
                      <a:lnTo>
                        <a:pt x="55" y="86"/>
                      </a:lnTo>
                      <a:lnTo>
                        <a:pt x="57" y="86"/>
                      </a:lnTo>
                      <a:lnTo>
                        <a:pt x="58" y="85"/>
                      </a:lnTo>
                      <a:lnTo>
                        <a:pt x="60" y="85"/>
                      </a:lnTo>
                      <a:lnTo>
                        <a:pt x="61" y="84"/>
                      </a:lnTo>
                      <a:lnTo>
                        <a:pt x="62" y="84"/>
                      </a:lnTo>
                      <a:lnTo>
                        <a:pt x="64" y="84"/>
                      </a:lnTo>
                      <a:lnTo>
                        <a:pt x="65" y="84"/>
                      </a:lnTo>
                      <a:lnTo>
                        <a:pt x="66" y="83"/>
                      </a:lnTo>
                      <a:lnTo>
                        <a:pt x="67" y="83"/>
                      </a:lnTo>
                      <a:lnTo>
                        <a:pt x="69" y="83"/>
                      </a:lnTo>
                      <a:lnTo>
                        <a:pt x="70" y="82"/>
                      </a:lnTo>
                      <a:lnTo>
                        <a:pt x="71" y="82"/>
                      </a:lnTo>
                      <a:lnTo>
                        <a:pt x="73" y="82"/>
                      </a:lnTo>
                      <a:lnTo>
                        <a:pt x="74" y="82"/>
                      </a:lnTo>
                      <a:lnTo>
                        <a:pt x="75" y="82"/>
                      </a:lnTo>
                      <a:lnTo>
                        <a:pt x="77" y="82"/>
                      </a:lnTo>
                      <a:lnTo>
                        <a:pt x="79" y="82"/>
                      </a:lnTo>
                      <a:lnTo>
                        <a:pt x="81" y="82"/>
                      </a:lnTo>
                      <a:lnTo>
                        <a:pt x="82" y="82"/>
                      </a:lnTo>
                      <a:lnTo>
                        <a:pt x="83" y="82"/>
                      </a:lnTo>
                      <a:lnTo>
                        <a:pt x="85" y="82"/>
                      </a:lnTo>
                      <a:lnTo>
                        <a:pt x="86" y="82"/>
                      </a:lnTo>
                      <a:lnTo>
                        <a:pt x="87" y="82"/>
                      </a:lnTo>
                      <a:lnTo>
                        <a:pt x="89" y="82"/>
                      </a:lnTo>
                      <a:lnTo>
                        <a:pt x="90" y="82"/>
                      </a:lnTo>
                      <a:lnTo>
                        <a:pt x="91" y="82"/>
                      </a:lnTo>
                      <a:lnTo>
                        <a:pt x="93" y="83"/>
                      </a:lnTo>
                      <a:lnTo>
                        <a:pt x="94" y="83"/>
                      </a:lnTo>
                      <a:lnTo>
                        <a:pt x="95" y="84"/>
                      </a:lnTo>
                      <a:lnTo>
                        <a:pt x="96" y="84"/>
                      </a:lnTo>
                      <a:lnTo>
                        <a:pt x="98" y="85"/>
                      </a:lnTo>
                      <a:lnTo>
                        <a:pt x="99" y="85"/>
                      </a:lnTo>
                      <a:lnTo>
                        <a:pt x="100" y="86"/>
                      </a:lnTo>
                      <a:lnTo>
                        <a:pt x="101" y="86"/>
                      </a:lnTo>
                      <a:lnTo>
                        <a:pt x="103" y="88"/>
                      </a:lnTo>
                      <a:lnTo>
                        <a:pt x="104" y="88"/>
                      </a:lnTo>
                      <a:lnTo>
                        <a:pt x="105" y="89"/>
                      </a:lnTo>
                      <a:lnTo>
                        <a:pt x="106" y="89"/>
                      </a:lnTo>
                      <a:lnTo>
                        <a:pt x="107" y="90"/>
                      </a:lnTo>
                      <a:lnTo>
                        <a:pt x="108" y="91"/>
                      </a:lnTo>
                      <a:lnTo>
                        <a:pt x="110" y="91"/>
                      </a:lnTo>
                      <a:lnTo>
                        <a:pt x="110" y="92"/>
                      </a:lnTo>
                      <a:lnTo>
                        <a:pt x="112" y="93"/>
                      </a:lnTo>
                      <a:lnTo>
                        <a:pt x="113" y="94"/>
                      </a:lnTo>
                      <a:lnTo>
                        <a:pt x="114" y="94"/>
                      </a:lnTo>
                      <a:lnTo>
                        <a:pt x="115" y="95"/>
                      </a:lnTo>
                      <a:lnTo>
                        <a:pt x="116" y="96"/>
                      </a:lnTo>
                      <a:lnTo>
                        <a:pt x="117" y="97"/>
                      </a:lnTo>
                      <a:lnTo>
                        <a:pt x="118" y="97"/>
                      </a:lnTo>
                      <a:lnTo>
                        <a:pt x="119" y="99"/>
                      </a:lnTo>
                      <a:lnTo>
                        <a:pt x="120" y="99"/>
                      </a:lnTo>
                      <a:lnTo>
                        <a:pt x="121" y="100"/>
                      </a:lnTo>
                      <a:lnTo>
                        <a:pt x="122" y="101"/>
                      </a:lnTo>
                      <a:lnTo>
                        <a:pt x="123" y="101"/>
                      </a:lnTo>
                      <a:lnTo>
                        <a:pt x="124" y="102"/>
                      </a:lnTo>
                      <a:lnTo>
                        <a:pt x="125" y="103"/>
                      </a:lnTo>
                      <a:lnTo>
                        <a:pt x="127" y="105"/>
                      </a:lnTo>
                      <a:lnTo>
                        <a:pt x="129" y="106"/>
                      </a:lnTo>
                      <a:lnTo>
                        <a:pt x="130" y="107"/>
                      </a:lnTo>
                      <a:lnTo>
                        <a:pt x="133" y="109"/>
                      </a:lnTo>
                      <a:lnTo>
                        <a:pt x="134" y="110"/>
                      </a:lnTo>
                      <a:lnTo>
                        <a:pt x="136" y="112"/>
                      </a:lnTo>
                      <a:lnTo>
                        <a:pt x="137" y="113"/>
                      </a:lnTo>
                      <a:lnTo>
                        <a:pt x="139" y="114"/>
                      </a:lnTo>
                      <a:lnTo>
                        <a:pt x="141" y="115"/>
                      </a:lnTo>
                      <a:lnTo>
                        <a:pt x="142" y="116"/>
                      </a:lnTo>
                      <a:lnTo>
                        <a:pt x="144" y="117"/>
                      </a:lnTo>
                      <a:lnTo>
                        <a:pt x="145" y="117"/>
                      </a:lnTo>
                      <a:lnTo>
                        <a:pt x="146" y="118"/>
                      </a:lnTo>
                      <a:lnTo>
                        <a:pt x="148" y="118"/>
                      </a:lnTo>
                      <a:lnTo>
                        <a:pt x="149" y="119"/>
                      </a:lnTo>
                      <a:lnTo>
                        <a:pt x="150" y="119"/>
                      </a:lnTo>
                      <a:lnTo>
                        <a:pt x="152" y="119"/>
                      </a:lnTo>
                      <a:lnTo>
                        <a:pt x="153" y="119"/>
                      </a:lnTo>
                      <a:lnTo>
                        <a:pt x="154" y="119"/>
                      </a:lnTo>
                      <a:lnTo>
                        <a:pt x="156" y="119"/>
                      </a:lnTo>
                      <a:lnTo>
                        <a:pt x="157" y="118"/>
                      </a:lnTo>
                      <a:lnTo>
                        <a:pt x="158" y="118"/>
                      </a:lnTo>
                      <a:lnTo>
                        <a:pt x="160" y="117"/>
                      </a:lnTo>
                      <a:lnTo>
                        <a:pt x="162" y="116"/>
                      </a:lnTo>
                      <a:lnTo>
                        <a:pt x="163" y="115"/>
                      </a:lnTo>
                      <a:lnTo>
                        <a:pt x="165" y="114"/>
                      </a:lnTo>
                      <a:lnTo>
                        <a:pt x="167" y="113"/>
                      </a:lnTo>
                      <a:lnTo>
                        <a:pt x="169" y="112"/>
                      </a:lnTo>
                      <a:lnTo>
                        <a:pt x="170" y="111"/>
                      </a:lnTo>
                      <a:lnTo>
                        <a:pt x="172" y="110"/>
                      </a:lnTo>
                      <a:lnTo>
                        <a:pt x="173" y="108"/>
                      </a:lnTo>
                      <a:lnTo>
                        <a:pt x="175" y="107"/>
                      </a:lnTo>
                      <a:lnTo>
                        <a:pt x="177" y="106"/>
                      </a:lnTo>
                      <a:lnTo>
                        <a:pt x="178" y="105"/>
                      </a:lnTo>
                      <a:lnTo>
                        <a:pt x="179" y="104"/>
                      </a:lnTo>
                      <a:lnTo>
                        <a:pt x="180" y="103"/>
                      </a:lnTo>
                      <a:lnTo>
                        <a:pt x="181" y="101"/>
                      </a:lnTo>
                      <a:lnTo>
                        <a:pt x="182" y="100"/>
                      </a:lnTo>
                      <a:lnTo>
                        <a:pt x="183" y="99"/>
                      </a:lnTo>
                      <a:lnTo>
                        <a:pt x="184" y="98"/>
                      </a:lnTo>
                      <a:lnTo>
                        <a:pt x="184" y="96"/>
                      </a:lnTo>
                      <a:lnTo>
                        <a:pt x="184" y="94"/>
                      </a:lnTo>
                      <a:lnTo>
                        <a:pt x="183" y="94"/>
                      </a:lnTo>
                      <a:lnTo>
                        <a:pt x="182" y="93"/>
                      </a:lnTo>
                      <a:lnTo>
                        <a:pt x="180" y="92"/>
                      </a:lnTo>
                      <a:lnTo>
                        <a:pt x="179" y="92"/>
                      </a:lnTo>
                      <a:lnTo>
                        <a:pt x="178" y="91"/>
                      </a:lnTo>
                      <a:lnTo>
                        <a:pt x="177" y="91"/>
                      </a:lnTo>
                      <a:lnTo>
                        <a:pt x="176" y="91"/>
                      </a:lnTo>
                      <a:lnTo>
                        <a:pt x="174" y="91"/>
                      </a:lnTo>
                      <a:lnTo>
                        <a:pt x="173" y="91"/>
                      </a:lnTo>
                      <a:lnTo>
                        <a:pt x="172" y="91"/>
                      </a:lnTo>
                      <a:lnTo>
                        <a:pt x="171" y="91"/>
                      </a:lnTo>
                      <a:lnTo>
                        <a:pt x="169" y="91"/>
                      </a:lnTo>
                      <a:lnTo>
                        <a:pt x="167" y="91"/>
                      </a:lnTo>
                      <a:lnTo>
                        <a:pt x="166" y="91"/>
                      </a:lnTo>
                      <a:lnTo>
                        <a:pt x="164" y="91"/>
                      </a:lnTo>
                      <a:lnTo>
                        <a:pt x="163" y="91"/>
                      </a:lnTo>
                      <a:lnTo>
                        <a:pt x="161" y="91"/>
                      </a:lnTo>
                      <a:lnTo>
                        <a:pt x="159" y="91"/>
                      </a:lnTo>
                      <a:lnTo>
                        <a:pt x="158" y="91"/>
                      </a:lnTo>
                      <a:lnTo>
                        <a:pt x="156" y="91"/>
                      </a:lnTo>
                      <a:lnTo>
                        <a:pt x="155" y="91"/>
                      </a:lnTo>
                      <a:lnTo>
                        <a:pt x="153" y="91"/>
                      </a:lnTo>
                      <a:lnTo>
                        <a:pt x="151" y="91"/>
                      </a:lnTo>
                      <a:lnTo>
                        <a:pt x="149" y="91"/>
                      </a:lnTo>
                      <a:lnTo>
                        <a:pt x="148" y="91"/>
                      </a:lnTo>
                      <a:lnTo>
                        <a:pt x="146" y="91"/>
                      </a:lnTo>
                      <a:lnTo>
                        <a:pt x="145" y="91"/>
                      </a:lnTo>
                      <a:lnTo>
                        <a:pt x="143" y="91"/>
                      </a:lnTo>
                      <a:lnTo>
                        <a:pt x="141" y="91"/>
                      </a:lnTo>
                      <a:lnTo>
                        <a:pt x="140" y="91"/>
                      </a:lnTo>
                      <a:lnTo>
                        <a:pt x="138" y="91"/>
                      </a:lnTo>
                      <a:lnTo>
                        <a:pt x="137" y="91"/>
                      </a:lnTo>
                      <a:lnTo>
                        <a:pt x="135" y="91"/>
                      </a:lnTo>
                      <a:lnTo>
                        <a:pt x="134" y="91"/>
                      </a:lnTo>
                      <a:lnTo>
                        <a:pt x="133" y="91"/>
                      </a:lnTo>
                      <a:lnTo>
                        <a:pt x="131" y="90"/>
                      </a:lnTo>
                      <a:lnTo>
                        <a:pt x="130" y="90"/>
                      </a:lnTo>
                      <a:lnTo>
                        <a:pt x="128" y="90"/>
                      </a:lnTo>
                      <a:lnTo>
                        <a:pt x="127" y="90"/>
                      </a:lnTo>
                      <a:lnTo>
                        <a:pt x="126" y="90"/>
                      </a:lnTo>
                      <a:lnTo>
                        <a:pt x="125" y="90"/>
                      </a:lnTo>
                      <a:lnTo>
                        <a:pt x="123" y="90"/>
                      </a:lnTo>
                      <a:lnTo>
                        <a:pt x="122" y="90"/>
                      </a:lnTo>
                      <a:lnTo>
                        <a:pt x="121" y="89"/>
                      </a:lnTo>
                      <a:lnTo>
                        <a:pt x="120" y="89"/>
                      </a:lnTo>
                      <a:lnTo>
                        <a:pt x="119" y="89"/>
                      </a:lnTo>
                      <a:lnTo>
                        <a:pt x="118" y="88"/>
                      </a:lnTo>
                      <a:lnTo>
                        <a:pt x="116" y="88"/>
                      </a:lnTo>
                      <a:lnTo>
                        <a:pt x="115" y="87"/>
                      </a:lnTo>
                      <a:lnTo>
                        <a:pt x="114" y="86"/>
                      </a:lnTo>
                      <a:lnTo>
                        <a:pt x="113" y="85"/>
                      </a:lnTo>
                      <a:lnTo>
                        <a:pt x="112" y="84"/>
                      </a:lnTo>
                      <a:lnTo>
                        <a:pt x="112" y="83"/>
                      </a:lnTo>
                      <a:lnTo>
                        <a:pt x="112" y="82"/>
                      </a:lnTo>
                      <a:lnTo>
                        <a:pt x="112" y="80"/>
                      </a:lnTo>
                      <a:lnTo>
                        <a:pt x="113" y="79"/>
                      </a:lnTo>
                      <a:lnTo>
                        <a:pt x="114" y="78"/>
                      </a:lnTo>
                      <a:lnTo>
                        <a:pt x="115" y="77"/>
                      </a:lnTo>
                      <a:lnTo>
                        <a:pt x="116" y="75"/>
                      </a:lnTo>
                      <a:lnTo>
                        <a:pt x="117" y="75"/>
                      </a:lnTo>
                      <a:lnTo>
                        <a:pt x="118" y="74"/>
                      </a:lnTo>
                      <a:lnTo>
                        <a:pt x="119" y="73"/>
                      </a:lnTo>
                      <a:lnTo>
                        <a:pt x="121" y="72"/>
                      </a:lnTo>
                      <a:lnTo>
                        <a:pt x="122" y="71"/>
                      </a:lnTo>
                      <a:lnTo>
                        <a:pt x="123" y="70"/>
                      </a:lnTo>
                      <a:lnTo>
                        <a:pt x="125" y="69"/>
                      </a:lnTo>
                      <a:lnTo>
                        <a:pt x="125" y="68"/>
                      </a:lnTo>
                      <a:lnTo>
                        <a:pt x="126" y="67"/>
                      </a:lnTo>
                      <a:lnTo>
                        <a:pt x="125" y="66"/>
                      </a:lnTo>
                      <a:lnTo>
                        <a:pt x="124" y="65"/>
                      </a:lnTo>
                      <a:lnTo>
                        <a:pt x="122" y="64"/>
                      </a:lnTo>
                      <a:lnTo>
                        <a:pt x="121" y="64"/>
                      </a:lnTo>
                      <a:lnTo>
                        <a:pt x="120" y="64"/>
                      </a:lnTo>
                      <a:lnTo>
                        <a:pt x="119" y="64"/>
                      </a:lnTo>
                      <a:lnTo>
                        <a:pt x="118" y="63"/>
                      </a:lnTo>
                      <a:lnTo>
                        <a:pt x="117" y="63"/>
                      </a:lnTo>
                      <a:lnTo>
                        <a:pt x="116" y="63"/>
                      </a:lnTo>
                      <a:lnTo>
                        <a:pt x="114" y="63"/>
                      </a:lnTo>
                      <a:lnTo>
                        <a:pt x="112" y="63"/>
                      </a:lnTo>
                      <a:lnTo>
                        <a:pt x="111" y="62"/>
                      </a:lnTo>
                      <a:lnTo>
                        <a:pt x="109" y="62"/>
                      </a:lnTo>
                      <a:lnTo>
                        <a:pt x="108" y="62"/>
                      </a:lnTo>
                      <a:lnTo>
                        <a:pt x="106" y="62"/>
                      </a:lnTo>
                      <a:lnTo>
                        <a:pt x="105" y="62"/>
                      </a:lnTo>
                      <a:lnTo>
                        <a:pt x="103" y="62"/>
                      </a:lnTo>
                      <a:lnTo>
                        <a:pt x="102" y="62"/>
                      </a:lnTo>
                      <a:lnTo>
                        <a:pt x="100" y="62"/>
                      </a:lnTo>
                      <a:lnTo>
                        <a:pt x="99" y="62"/>
                      </a:lnTo>
                      <a:lnTo>
                        <a:pt x="97" y="62"/>
                      </a:lnTo>
                      <a:lnTo>
                        <a:pt x="95" y="61"/>
                      </a:lnTo>
                      <a:lnTo>
                        <a:pt x="94" y="61"/>
                      </a:lnTo>
                      <a:lnTo>
                        <a:pt x="92" y="61"/>
                      </a:lnTo>
                      <a:lnTo>
                        <a:pt x="91" y="61"/>
                      </a:lnTo>
                      <a:lnTo>
                        <a:pt x="89" y="60"/>
                      </a:lnTo>
                      <a:lnTo>
                        <a:pt x="87" y="60"/>
                      </a:lnTo>
                      <a:lnTo>
                        <a:pt x="86" y="60"/>
                      </a:lnTo>
                      <a:lnTo>
                        <a:pt x="84" y="60"/>
                      </a:lnTo>
                      <a:lnTo>
                        <a:pt x="83" y="60"/>
                      </a:lnTo>
                      <a:lnTo>
                        <a:pt x="81" y="60"/>
                      </a:lnTo>
                      <a:lnTo>
                        <a:pt x="79" y="59"/>
                      </a:lnTo>
                      <a:lnTo>
                        <a:pt x="78" y="59"/>
                      </a:lnTo>
                      <a:lnTo>
                        <a:pt x="76" y="58"/>
                      </a:lnTo>
                      <a:lnTo>
                        <a:pt x="75" y="58"/>
                      </a:lnTo>
                      <a:lnTo>
                        <a:pt x="74" y="58"/>
                      </a:lnTo>
                      <a:lnTo>
                        <a:pt x="72" y="57"/>
                      </a:lnTo>
                      <a:lnTo>
                        <a:pt x="71" y="57"/>
                      </a:lnTo>
                      <a:lnTo>
                        <a:pt x="70" y="57"/>
                      </a:lnTo>
                      <a:lnTo>
                        <a:pt x="69" y="56"/>
                      </a:lnTo>
                      <a:lnTo>
                        <a:pt x="67" y="56"/>
                      </a:lnTo>
                      <a:lnTo>
                        <a:pt x="66" y="56"/>
                      </a:lnTo>
                      <a:lnTo>
                        <a:pt x="65" y="55"/>
                      </a:lnTo>
                      <a:lnTo>
                        <a:pt x="64" y="54"/>
                      </a:lnTo>
                      <a:lnTo>
                        <a:pt x="62" y="53"/>
                      </a:lnTo>
                      <a:lnTo>
                        <a:pt x="61" y="52"/>
                      </a:lnTo>
                      <a:lnTo>
                        <a:pt x="60" y="51"/>
                      </a:lnTo>
                      <a:lnTo>
                        <a:pt x="60" y="49"/>
                      </a:lnTo>
                      <a:lnTo>
                        <a:pt x="59" y="47"/>
                      </a:lnTo>
                      <a:lnTo>
                        <a:pt x="59" y="46"/>
                      </a:lnTo>
                      <a:lnTo>
                        <a:pt x="58" y="45"/>
                      </a:lnTo>
                      <a:lnTo>
                        <a:pt x="58" y="44"/>
                      </a:lnTo>
                      <a:lnTo>
                        <a:pt x="58" y="42"/>
                      </a:lnTo>
                      <a:lnTo>
                        <a:pt x="58" y="41"/>
                      </a:lnTo>
                      <a:lnTo>
                        <a:pt x="58" y="40"/>
                      </a:lnTo>
                      <a:lnTo>
                        <a:pt x="58" y="39"/>
                      </a:lnTo>
                      <a:lnTo>
                        <a:pt x="58" y="36"/>
                      </a:lnTo>
                      <a:lnTo>
                        <a:pt x="58" y="35"/>
                      </a:lnTo>
                      <a:lnTo>
                        <a:pt x="58" y="33"/>
                      </a:lnTo>
                      <a:lnTo>
                        <a:pt x="58" y="31"/>
                      </a:lnTo>
                      <a:lnTo>
                        <a:pt x="58" y="30"/>
                      </a:lnTo>
                      <a:lnTo>
                        <a:pt x="58" y="28"/>
                      </a:lnTo>
                      <a:lnTo>
                        <a:pt x="58" y="27"/>
                      </a:lnTo>
                      <a:lnTo>
                        <a:pt x="57" y="24"/>
                      </a:lnTo>
                      <a:lnTo>
                        <a:pt x="56" y="22"/>
                      </a:lnTo>
                      <a:lnTo>
                        <a:pt x="55" y="20"/>
                      </a:lnTo>
                      <a:lnTo>
                        <a:pt x="53" y="18"/>
                      </a:lnTo>
                      <a:lnTo>
                        <a:pt x="52" y="17"/>
                      </a:lnTo>
                      <a:lnTo>
                        <a:pt x="52" y="16"/>
                      </a:lnTo>
                      <a:lnTo>
                        <a:pt x="50" y="14"/>
                      </a:lnTo>
                      <a:lnTo>
                        <a:pt x="48" y="13"/>
                      </a:lnTo>
                      <a:lnTo>
                        <a:pt x="46" y="13"/>
                      </a:lnTo>
                      <a:lnTo>
                        <a:pt x="44" y="13"/>
                      </a:lnTo>
                      <a:lnTo>
                        <a:pt x="42" y="13"/>
                      </a:lnTo>
                      <a:lnTo>
                        <a:pt x="40" y="14"/>
                      </a:lnTo>
                      <a:lnTo>
                        <a:pt x="39" y="16"/>
                      </a:lnTo>
                      <a:lnTo>
                        <a:pt x="37" y="17"/>
                      </a:lnTo>
                      <a:lnTo>
                        <a:pt x="36" y="18"/>
                      </a:lnTo>
                      <a:lnTo>
                        <a:pt x="34" y="19"/>
                      </a:lnTo>
                      <a:lnTo>
                        <a:pt x="32" y="20"/>
                      </a:lnTo>
                      <a:lnTo>
                        <a:pt x="31" y="20"/>
                      </a:lnTo>
                      <a:lnTo>
                        <a:pt x="30" y="20"/>
                      </a:lnTo>
                      <a:lnTo>
                        <a:pt x="28" y="20"/>
                      </a:lnTo>
                      <a:lnTo>
                        <a:pt x="26" y="19"/>
                      </a:lnTo>
                      <a:lnTo>
                        <a:pt x="26" y="18"/>
                      </a:lnTo>
                      <a:lnTo>
                        <a:pt x="25" y="17"/>
                      </a:lnTo>
                      <a:lnTo>
                        <a:pt x="25" y="16"/>
                      </a:lnTo>
                      <a:lnTo>
                        <a:pt x="25" y="14"/>
                      </a:lnTo>
                      <a:lnTo>
                        <a:pt x="25" y="13"/>
                      </a:lnTo>
                      <a:lnTo>
                        <a:pt x="26" y="12"/>
                      </a:lnTo>
                      <a:lnTo>
                        <a:pt x="26" y="11"/>
                      </a:lnTo>
                      <a:lnTo>
                        <a:pt x="27" y="8"/>
                      </a:lnTo>
                      <a:lnTo>
                        <a:pt x="28" y="7"/>
                      </a:lnTo>
                      <a:lnTo>
                        <a:pt x="29" y="6"/>
                      </a:lnTo>
                      <a:lnTo>
                        <a:pt x="29" y="5"/>
                      </a:lnTo>
                      <a:close/>
                    </a:path>
                  </a:pathLst>
                </a:custGeom>
                <a:solidFill>
                  <a:srgbClr val="FFB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067" name="Freeform 634"/>
                <p:cNvSpPr>
                  <a:spLocks/>
                </p:cNvSpPr>
                <p:nvPr/>
              </p:nvSpPr>
              <p:spPr bwMode="auto">
                <a:xfrm>
                  <a:off x="3274" y="2332"/>
                  <a:ext cx="70" cy="26"/>
                </a:xfrm>
                <a:custGeom>
                  <a:avLst/>
                  <a:gdLst>
                    <a:gd name="T0" fmla="*/ 27 w 70"/>
                    <a:gd name="T1" fmla="*/ 0 h 26"/>
                    <a:gd name="T2" fmla="*/ 31 w 70"/>
                    <a:gd name="T3" fmla="*/ 0 h 26"/>
                    <a:gd name="T4" fmla="*/ 36 w 70"/>
                    <a:gd name="T5" fmla="*/ 0 h 26"/>
                    <a:gd name="T6" fmla="*/ 39 w 70"/>
                    <a:gd name="T7" fmla="*/ 0 h 26"/>
                    <a:gd name="T8" fmla="*/ 42 w 70"/>
                    <a:gd name="T9" fmla="*/ 0 h 26"/>
                    <a:gd name="T10" fmla="*/ 45 w 70"/>
                    <a:gd name="T11" fmla="*/ 1 h 26"/>
                    <a:gd name="T12" fmla="*/ 49 w 70"/>
                    <a:gd name="T13" fmla="*/ 2 h 26"/>
                    <a:gd name="T14" fmla="*/ 52 w 70"/>
                    <a:gd name="T15" fmla="*/ 2 h 26"/>
                    <a:gd name="T16" fmla="*/ 55 w 70"/>
                    <a:gd name="T17" fmla="*/ 3 h 26"/>
                    <a:gd name="T18" fmla="*/ 59 w 70"/>
                    <a:gd name="T19" fmla="*/ 4 h 26"/>
                    <a:gd name="T20" fmla="*/ 64 w 70"/>
                    <a:gd name="T21" fmla="*/ 7 h 26"/>
                    <a:gd name="T22" fmla="*/ 68 w 70"/>
                    <a:gd name="T23" fmla="*/ 11 h 26"/>
                    <a:gd name="T24" fmla="*/ 70 w 70"/>
                    <a:gd name="T25" fmla="*/ 15 h 26"/>
                    <a:gd name="T26" fmla="*/ 70 w 70"/>
                    <a:gd name="T27" fmla="*/ 20 h 26"/>
                    <a:gd name="T28" fmla="*/ 69 w 70"/>
                    <a:gd name="T29" fmla="*/ 24 h 26"/>
                    <a:gd name="T30" fmla="*/ 66 w 70"/>
                    <a:gd name="T31" fmla="*/ 26 h 26"/>
                    <a:gd name="T32" fmla="*/ 62 w 70"/>
                    <a:gd name="T33" fmla="*/ 23 h 26"/>
                    <a:gd name="T34" fmla="*/ 58 w 70"/>
                    <a:gd name="T35" fmla="*/ 17 h 26"/>
                    <a:gd name="T36" fmla="*/ 54 w 70"/>
                    <a:gd name="T37" fmla="*/ 12 h 26"/>
                    <a:gd name="T38" fmla="*/ 51 w 70"/>
                    <a:gd name="T39" fmla="*/ 10 h 26"/>
                    <a:gd name="T40" fmla="*/ 48 w 70"/>
                    <a:gd name="T41" fmla="*/ 11 h 26"/>
                    <a:gd name="T42" fmla="*/ 44 w 70"/>
                    <a:gd name="T43" fmla="*/ 12 h 26"/>
                    <a:gd name="T44" fmla="*/ 39 w 70"/>
                    <a:gd name="T45" fmla="*/ 13 h 26"/>
                    <a:gd name="T46" fmla="*/ 34 w 70"/>
                    <a:gd name="T47" fmla="*/ 15 h 26"/>
                    <a:gd name="T48" fmla="*/ 29 w 70"/>
                    <a:gd name="T49" fmla="*/ 17 h 26"/>
                    <a:gd name="T50" fmla="*/ 26 w 70"/>
                    <a:gd name="T51" fmla="*/ 18 h 26"/>
                    <a:gd name="T52" fmla="*/ 21 w 70"/>
                    <a:gd name="T53" fmla="*/ 19 h 26"/>
                    <a:gd name="T54" fmla="*/ 16 w 70"/>
                    <a:gd name="T55" fmla="*/ 19 h 26"/>
                    <a:gd name="T56" fmla="*/ 11 w 70"/>
                    <a:gd name="T57" fmla="*/ 19 h 26"/>
                    <a:gd name="T58" fmla="*/ 7 w 70"/>
                    <a:gd name="T59" fmla="*/ 17 h 26"/>
                    <a:gd name="T60" fmla="*/ 3 w 70"/>
                    <a:gd name="T61" fmla="*/ 14 h 26"/>
                    <a:gd name="T62" fmla="*/ 1 w 70"/>
                    <a:gd name="T63" fmla="*/ 11 h 26"/>
                    <a:gd name="T64" fmla="*/ 0 w 70"/>
                    <a:gd name="T65" fmla="*/ 7 h 26"/>
                    <a:gd name="T66" fmla="*/ 2 w 70"/>
                    <a:gd name="T67" fmla="*/ 6 h 26"/>
                    <a:gd name="T68" fmla="*/ 7 w 70"/>
                    <a:gd name="T69" fmla="*/ 8 h 26"/>
                    <a:gd name="T70" fmla="*/ 10 w 70"/>
                    <a:gd name="T71" fmla="*/ 8 h 26"/>
                    <a:gd name="T72" fmla="*/ 14 w 70"/>
                    <a:gd name="T73" fmla="*/ 9 h 26"/>
                    <a:gd name="T74" fmla="*/ 18 w 70"/>
                    <a:gd name="T75" fmla="*/ 10 h 26"/>
                    <a:gd name="T76" fmla="*/ 22 w 70"/>
                    <a:gd name="T77" fmla="*/ 11 h 26"/>
                    <a:gd name="T78" fmla="*/ 25 w 70"/>
                    <a:gd name="T79" fmla="*/ 10 h 26"/>
                    <a:gd name="T80" fmla="*/ 28 w 70"/>
                    <a:gd name="T81" fmla="*/ 9 h 26"/>
                    <a:gd name="T82" fmla="*/ 28 w 70"/>
                    <a:gd name="T83" fmla="*/ 3 h 26"/>
                    <a:gd name="T84" fmla="*/ 25 w 70"/>
                    <a:gd name="T85" fmla="*/ 0 h 2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70"/>
                    <a:gd name="T130" fmla="*/ 0 h 26"/>
                    <a:gd name="T131" fmla="*/ 70 w 70"/>
                    <a:gd name="T132" fmla="*/ 26 h 2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70" h="26">
                      <a:moveTo>
                        <a:pt x="25" y="0"/>
                      </a:moveTo>
                      <a:lnTo>
                        <a:pt x="26" y="0"/>
                      </a:lnTo>
                      <a:lnTo>
                        <a:pt x="27" y="0"/>
                      </a:lnTo>
                      <a:lnTo>
                        <a:pt x="28" y="0"/>
                      </a:lnTo>
                      <a:lnTo>
                        <a:pt x="29" y="0"/>
                      </a:lnTo>
                      <a:lnTo>
                        <a:pt x="31" y="0"/>
                      </a:lnTo>
                      <a:lnTo>
                        <a:pt x="33" y="0"/>
                      </a:lnTo>
                      <a:lnTo>
                        <a:pt x="34" y="0"/>
                      </a:lnTo>
                      <a:lnTo>
                        <a:pt x="36" y="0"/>
                      </a:lnTo>
                      <a:lnTo>
                        <a:pt x="37" y="0"/>
                      </a:lnTo>
                      <a:lnTo>
                        <a:pt x="38" y="0"/>
                      </a:lnTo>
                      <a:lnTo>
                        <a:pt x="39" y="0"/>
                      </a:lnTo>
                      <a:lnTo>
                        <a:pt x="40" y="0"/>
                      </a:lnTo>
                      <a:lnTo>
                        <a:pt x="41" y="0"/>
                      </a:lnTo>
                      <a:lnTo>
                        <a:pt x="42" y="0"/>
                      </a:lnTo>
                      <a:lnTo>
                        <a:pt x="43" y="1"/>
                      </a:lnTo>
                      <a:lnTo>
                        <a:pt x="44" y="1"/>
                      </a:lnTo>
                      <a:lnTo>
                        <a:pt x="45" y="1"/>
                      </a:lnTo>
                      <a:lnTo>
                        <a:pt x="46" y="1"/>
                      </a:lnTo>
                      <a:lnTo>
                        <a:pt x="47" y="1"/>
                      </a:lnTo>
                      <a:lnTo>
                        <a:pt x="49" y="2"/>
                      </a:lnTo>
                      <a:lnTo>
                        <a:pt x="50" y="2"/>
                      </a:lnTo>
                      <a:lnTo>
                        <a:pt x="52" y="2"/>
                      </a:lnTo>
                      <a:lnTo>
                        <a:pt x="53" y="2"/>
                      </a:lnTo>
                      <a:lnTo>
                        <a:pt x="54" y="2"/>
                      </a:lnTo>
                      <a:lnTo>
                        <a:pt x="55" y="3"/>
                      </a:lnTo>
                      <a:lnTo>
                        <a:pt x="56" y="3"/>
                      </a:lnTo>
                      <a:lnTo>
                        <a:pt x="57" y="3"/>
                      </a:lnTo>
                      <a:lnTo>
                        <a:pt x="59" y="4"/>
                      </a:lnTo>
                      <a:lnTo>
                        <a:pt x="61" y="5"/>
                      </a:lnTo>
                      <a:lnTo>
                        <a:pt x="62" y="6"/>
                      </a:lnTo>
                      <a:lnTo>
                        <a:pt x="64" y="7"/>
                      </a:lnTo>
                      <a:lnTo>
                        <a:pt x="65" y="8"/>
                      </a:lnTo>
                      <a:lnTo>
                        <a:pt x="67" y="9"/>
                      </a:lnTo>
                      <a:lnTo>
                        <a:pt x="68" y="11"/>
                      </a:lnTo>
                      <a:lnTo>
                        <a:pt x="69" y="12"/>
                      </a:lnTo>
                      <a:lnTo>
                        <a:pt x="69" y="13"/>
                      </a:lnTo>
                      <a:lnTo>
                        <a:pt x="70" y="15"/>
                      </a:lnTo>
                      <a:lnTo>
                        <a:pt x="70" y="17"/>
                      </a:lnTo>
                      <a:lnTo>
                        <a:pt x="70" y="19"/>
                      </a:lnTo>
                      <a:lnTo>
                        <a:pt x="70" y="20"/>
                      </a:lnTo>
                      <a:lnTo>
                        <a:pt x="69" y="22"/>
                      </a:lnTo>
                      <a:lnTo>
                        <a:pt x="69" y="23"/>
                      </a:lnTo>
                      <a:lnTo>
                        <a:pt x="69" y="24"/>
                      </a:lnTo>
                      <a:lnTo>
                        <a:pt x="68" y="25"/>
                      </a:lnTo>
                      <a:lnTo>
                        <a:pt x="67" y="26"/>
                      </a:lnTo>
                      <a:lnTo>
                        <a:pt x="66" y="26"/>
                      </a:lnTo>
                      <a:lnTo>
                        <a:pt x="65" y="25"/>
                      </a:lnTo>
                      <a:lnTo>
                        <a:pt x="63" y="24"/>
                      </a:lnTo>
                      <a:lnTo>
                        <a:pt x="62" y="23"/>
                      </a:lnTo>
                      <a:lnTo>
                        <a:pt x="61" y="20"/>
                      </a:lnTo>
                      <a:lnTo>
                        <a:pt x="59" y="19"/>
                      </a:lnTo>
                      <a:lnTo>
                        <a:pt x="58" y="17"/>
                      </a:lnTo>
                      <a:lnTo>
                        <a:pt x="57" y="15"/>
                      </a:lnTo>
                      <a:lnTo>
                        <a:pt x="55" y="13"/>
                      </a:lnTo>
                      <a:lnTo>
                        <a:pt x="54" y="12"/>
                      </a:lnTo>
                      <a:lnTo>
                        <a:pt x="53" y="11"/>
                      </a:lnTo>
                      <a:lnTo>
                        <a:pt x="52" y="11"/>
                      </a:lnTo>
                      <a:lnTo>
                        <a:pt x="51" y="10"/>
                      </a:lnTo>
                      <a:lnTo>
                        <a:pt x="50" y="10"/>
                      </a:lnTo>
                      <a:lnTo>
                        <a:pt x="49" y="11"/>
                      </a:lnTo>
                      <a:lnTo>
                        <a:pt x="48" y="11"/>
                      </a:lnTo>
                      <a:lnTo>
                        <a:pt x="46" y="11"/>
                      </a:lnTo>
                      <a:lnTo>
                        <a:pt x="44" y="12"/>
                      </a:lnTo>
                      <a:lnTo>
                        <a:pt x="43" y="12"/>
                      </a:lnTo>
                      <a:lnTo>
                        <a:pt x="41" y="13"/>
                      </a:lnTo>
                      <a:lnTo>
                        <a:pt x="39" y="13"/>
                      </a:lnTo>
                      <a:lnTo>
                        <a:pt x="38" y="14"/>
                      </a:lnTo>
                      <a:lnTo>
                        <a:pt x="36" y="15"/>
                      </a:lnTo>
                      <a:lnTo>
                        <a:pt x="34" y="15"/>
                      </a:lnTo>
                      <a:lnTo>
                        <a:pt x="32" y="16"/>
                      </a:lnTo>
                      <a:lnTo>
                        <a:pt x="30" y="17"/>
                      </a:lnTo>
                      <a:lnTo>
                        <a:pt x="29" y="17"/>
                      </a:lnTo>
                      <a:lnTo>
                        <a:pt x="28" y="17"/>
                      </a:lnTo>
                      <a:lnTo>
                        <a:pt x="26" y="18"/>
                      </a:lnTo>
                      <a:lnTo>
                        <a:pt x="25" y="18"/>
                      </a:lnTo>
                      <a:lnTo>
                        <a:pt x="23" y="18"/>
                      </a:lnTo>
                      <a:lnTo>
                        <a:pt x="21" y="19"/>
                      </a:lnTo>
                      <a:lnTo>
                        <a:pt x="19" y="19"/>
                      </a:lnTo>
                      <a:lnTo>
                        <a:pt x="18" y="19"/>
                      </a:lnTo>
                      <a:lnTo>
                        <a:pt x="16" y="19"/>
                      </a:lnTo>
                      <a:lnTo>
                        <a:pt x="14" y="19"/>
                      </a:lnTo>
                      <a:lnTo>
                        <a:pt x="12" y="19"/>
                      </a:lnTo>
                      <a:lnTo>
                        <a:pt x="11" y="19"/>
                      </a:lnTo>
                      <a:lnTo>
                        <a:pt x="9" y="18"/>
                      </a:lnTo>
                      <a:lnTo>
                        <a:pt x="8" y="18"/>
                      </a:lnTo>
                      <a:lnTo>
                        <a:pt x="7" y="17"/>
                      </a:lnTo>
                      <a:lnTo>
                        <a:pt x="5" y="17"/>
                      </a:lnTo>
                      <a:lnTo>
                        <a:pt x="4" y="15"/>
                      </a:lnTo>
                      <a:lnTo>
                        <a:pt x="3" y="14"/>
                      </a:lnTo>
                      <a:lnTo>
                        <a:pt x="2" y="13"/>
                      </a:lnTo>
                      <a:lnTo>
                        <a:pt x="2" y="12"/>
                      </a:lnTo>
                      <a:lnTo>
                        <a:pt x="1" y="11"/>
                      </a:lnTo>
                      <a:lnTo>
                        <a:pt x="0" y="10"/>
                      </a:lnTo>
                      <a:lnTo>
                        <a:pt x="0" y="8"/>
                      </a:lnTo>
                      <a:lnTo>
                        <a:pt x="0" y="7"/>
                      </a:lnTo>
                      <a:lnTo>
                        <a:pt x="1" y="7"/>
                      </a:lnTo>
                      <a:lnTo>
                        <a:pt x="2" y="6"/>
                      </a:lnTo>
                      <a:lnTo>
                        <a:pt x="3" y="7"/>
                      </a:lnTo>
                      <a:lnTo>
                        <a:pt x="5" y="7"/>
                      </a:lnTo>
                      <a:lnTo>
                        <a:pt x="7" y="8"/>
                      </a:lnTo>
                      <a:lnTo>
                        <a:pt x="8" y="8"/>
                      </a:lnTo>
                      <a:lnTo>
                        <a:pt x="9" y="8"/>
                      </a:lnTo>
                      <a:lnTo>
                        <a:pt x="10" y="8"/>
                      </a:lnTo>
                      <a:lnTo>
                        <a:pt x="11" y="9"/>
                      </a:lnTo>
                      <a:lnTo>
                        <a:pt x="12" y="9"/>
                      </a:lnTo>
                      <a:lnTo>
                        <a:pt x="14" y="9"/>
                      </a:lnTo>
                      <a:lnTo>
                        <a:pt x="15" y="9"/>
                      </a:lnTo>
                      <a:lnTo>
                        <a:pt x="16" y="10"/>
                      </a:lnTo>
                      <a:lnTo>
                        <a:pt x="18" y="10"/>
                      </a:lnTo>
                      <a:lnTo>
                        <a:pt x="19" y="10"/>
                      </a:lnTo>
                      <a:lnTo>
                        <a:pt x="20" y="10"/>
                      </a:lnTo>
                      <a:lnTo>
                        <a:pt x="22" y="11"/>
                      </a:lnTo>
                      <a:lnTo>
                        <a:pt x="23" y="10"/>
                      </a:lnTo>
                      <a:lnTo>
                        <a:pt x="24" y="10"/>
                      </a:lnTo>
                      <a:lnTo>
                        <a:pt x="25" y="10"/>
                      </a:lnTo>
                      <a:lnTo>
                        <a:pt x="26" y="10"/>
                      </a:lnTo>
                      <a:lnTo>
                        <a:pt x="27" y="9"/>
                      </a:lnTo>
                      <a:lnTo>
                        <a:pt x="28" y="9"/>
                      </a:lnTo>
                      <a:lnTo>
                        <a:pt x="29" y="7"/>
                      </a:lnTo>
                      <a:lnTo>
                        <a:pt x="29" y="6"/>
                      </a:lnTo>
                      <a:lnTo>
                        <a:pt x="28" y="3"/>
                      </a:lnTo>
                      <a:lnTo>
                        <a:pt x="26" y="2"/>
                      </a:lnTo>
                      <a:lnTo>
                        <a:pt x="26" y="1"/>
                      </a:lnTo>
                      <a:lnTo>
                        <a:pt x="25" y="0"/>
                      </a:lnTo>
                      <a:close/>
                    </a:path>
                  </a:pathLst>
                </a:custGeom>
                <a:solidFill>
                  <a:srgbClr val="FFB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068" name="Freeform 635"/>
                <p:cNvSpPr>
                  <a:spLocks/>
                </p:cNvSpPr>
                <p:nvPr/>
              </p:nvSpPr>
              <p:spPr bwMode="auto">
                <a:xfrm>
                  <a:off x="3217" y="2239"/>
                  <a:ext cx="30" cy="61"/>
                </a:xfrm>
                <a:custGeom>
                  <a:avLst/>
                  <a:gdLst>
                    <a:gd name="T0" fmla="*/ 24 w 30"/>
                    <a:gd name="T1" fmla="*/ 19 h 61"/>
                    <a:gd name="T2" fmla="*/ 22 w 30"/>
                    <a:gd name="T3" fmla="*/ 18 h 61"/>
                    <a:gd name="T4" fmla="*/ 20 w 30"/>
                    <a:gd name="T5" fmla="*/ 16 h 61"/>
                    <a:gd name="T6" fmla="*/ 17 w 30"/>
                    <a:gd name="T7" fmla="*/ 13 h 61"/>
                    <a:gd name="T8" fmla="*/ 14 w 30"/>
                    <a:gd name="T9" fmla="*/ 11 h 61"/>
                    <a:gd name="T10" fmla="*/ 11 w 30"/>
                    <a:gd name="T11" fmla="*/ 10 h 61"/>
                    <a:gd name="T12" fmla="*/ 7 w 30"/>
                    <a:gd name="T13" fmla="*/ 11 h 61"/>
                    <a:gd name="T14" fmla="*/ 5 w 30"/>
                    <a:gd name="T15" fmla="*/ 13 h 61"/>
                    <a:gd name="T16" fmla="*/ 5 w 30"/>
                    <a:gd name="T17" fmla="*/ 16 h 61"/>
                    <a:gd name="T18" fmla="*/ 4 w 30"/>
                    <a:gd name="T19" fmla="*/ 18 h 61"/>
                    <a:gd name="T20" fmla="*/ 3 w 30"/>
                    <a:gd name="T21" fmla="*/ 21 h 61"/>
                    <a:gd name="T22" fmla="*/ 3 w 30"/>
                    <a:gd name="T23" fmla="*/ 24 h 61"/>
                    <a:gd name="T24" fmla="*/ 5 w 30"/>
                    <a:gd name="T25" fmla="*/ 28 h 61"/>
                    <a:gd name="T26" fmla="*/ 6 w 30"/>
                    <a:gd name="T27" fmla="*/ 30 h 61"/>
                    <a:gd name="T28" fmla="*/ 9 w 30"/>
                    <a:gd name="T29" fmla="*/ 33 h 61"/>
                    <a:gd name="T30" fmla="*/ 12 w 30"/>
                    <a:gd name="T31" fmla="*/ 34 h 61"/>
                    <a:gd name="T32" fmla="*/ 14 w 30"/>
                    <a:gd name="T33" fmla="*/ 36 h 61"/>
                    <a:gd name="T34" fmla="*/ 15 w 30"/>
                    <a:gd name="T35" fmla="*/ 39 h 61"/>
                    <a:gd name="T36" fmla="*/ 16 w 30"/>
                    <a:gd name="T37" fmla="*/ 42 h 61"/>
                    <a:gd name="T38" fmla="*/ 15 w 30"/>
                    <a:gd name="T39" fmla="*/ 46 h 61"/>
                    <a:gd name="T40" fmla="*/ 14 w 30"/>
                    <a:gd name="T41" fmla="*/ 50 h 61"/>
                    <a:gd name="T42" fmla="*/ 14 w 30"/>
                    <a:gd name="T43" fmla="*/ 52 h 61"/>
                    <a:gd name="T44" fmla="*/ 13 w 30"/>
                    <a:gd name="T45" fmla="*/ 55 h 61"/>
                    <a:gd name="T46" fmla="*/ 12 w 30"/>
                    <a:gd name="T47" fmla="*/ 58 h 61"/>
                    <a:gd name="T48" fmla="*/ 10 w 30"/>
                    <a:gd name="T49" fmla="*/ 61 h 61"/>
                    <a:gd name="T50" fmla="*/ 8 w 30"/>
                    <a:gd name="T51" fmla="*/ 60 h 61"/>
                    <a:gd name="T52" fmla="*/ 6 w 30"/>
                    <a:gd name="T53" fmla="*/ 57 h 61"/>
                    <a:gd name="T54" fmla="*/ 5 w 30"/>
                    <a:gd name="T55" fmla="*/ 55 h 61"/>
                    <a:gd name="T56" fmla="*/ 4 w 30"/>
                    <a:gd name="T57" fmla="*/ 51 h 61"/>
                    <a:gd name="T58" fmla="*/ 3 w 30"/>
                    <a:gd name="T59" fmla="*/ 46 h 61"/>
                    <a:gd name="T60" fmla="*/ 2 w 30"/>
                    <a:gd name="T61" fmla="*/ 43 h 61"/>
                    <a:gd name="T62" fmla="*/ 1 w 30"/>
                    <a:gd name="T63" fmla="*/ 39 h 61"/>
                    <a:gd name="T64" fmla="*/ 1 w 30"/>
                    <a:gd name="T65" fmla="*/ 36 h 61"/>
                    <a:gd name="T66" fmla="*/ 0 w 30"/>
                    <a:gd name="T67" fmla="*/ 33 h 61"/>
                    <a:gd name="T68" fmla="*/ 0 w 30"/>
                    <a:gd name="T69" fmla="*/ 30 h 61"/>
                    <a:gd name="T70" fmla="*/ 0 w 30"/>
                    <a:gd name="T71" fmla="*/ 27 h 61"/>
                    <a:gd name="T72" fmla="*/ 0 w 30"/>
                    <a:gd name="T73" fmla="*/ 24 h 61"/>
                    <a:gd name="T74" fmla="*/ 0 w 30"/>
                    <a:gd name="T75" fmla="*/ 21 h 61"/>
                    <a:gd name="T76" fmla="*/ 0 w 30"/>
                    <a:gd name="T77" fmla="*/ 19 h 61"/>
                    <a:gd name="T78" fmla="*/ 0 w 30"/>
                    <a:gd name="T79" fmla="*/ 16 h 61"/>
                    <a:gd name="T80" fmla="*/ 1 w 30"/>
                    <a:gd name="T81" fmla="*/ 13 h 61"/>
                    <a:gd name="T82" fmla="*/ 1 w 30"/>
                    <a:gd name="T83" fmla="*/ 11 h 61"/>
                    <a:gd name="T84" fmla="*/ 3 w 30"/>
                    <a:gd name="T85" fmla="*/ 8 h 61"/>
                    <a:gd name="T86" fmla="*/ 5 w 30"/>
                    <a:gd name="T87" fmla="*/ 3 h 61"/>
                    <a:gd name="T88" fmla="*/ 7 w 30"/>
                    <a:gd name="T89" fmla="*/ 1 h 61"/>
                    <a:gd name="T90" fmla="*/ 9 w 30"/>
                    <a:gd name="T91" fmla="*/ 0 h 61"/>
                    <a:gd name="T92" fmla="*/ 11 w 30"/>
                    <a:gd name="T93" fmla="*/ 0 h 61"/>
                    <a:gd name="T94" fmla="*/ 13 w 30"/>
                    <a:gd name="T95" fmla="*/ 0 h 61"/>
                    <a:gd name="T96" fmla="*/ 16 w 30"/>
                    <a:gd name="T97" fmla="*/ 0 h 61"/>
                    <a:gd name="T98" fmla="*/ 18 w 30"/>
                    <a:gd name="T99" fmla="*/ 0 h 61"/>
                    <a:gd name="T100" fmla="*/ 20 w 30"/>
                    <a:gd name="T101" fmla="*/ 0 h 61"/>
                    <a:gd name="T102" fmla="*/ 22 w 30"/>
                    <a:gd name="T103" fmla="*/ 0 h 61"/>
                    <a:gd name="T104" fmla="*/ 24 w 30"/>
                    <a:gd name="T105" fmla="*/ 1 h 61"/>
                    <a:gd name="T106" fmla="*/ 25 w 30"/>
                    <a:gd name="T107" fmla="*/ 1 h 61"/>
                    <a:gd name="T108" fmla="*/ 28 w 30"/>
                    <a:gd name="T109" fmla="*/ 2 h 61"/>
                    <a:gd name="T110" fmla="*/ 29 w 30"/>
                    <a:gd name="T111" fmla="*/ 2 h 61"/>
                    <a:gd name="T112" fmla="*/ 26 w 30"/>
                    <a:gd name="T113" fmla="*/ 10 h 61"/>
                    <a:gd name="T114" fmla="*/ 24 w 30"/>
                    <a:gd name="T115" fmla="*/ 20 h 6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30"/>
                    <a:gd name="T175" fmla="*/ 0 h 61"/>
                    <a:gd name="T176" fmla="*/ 30 w 30"/>
                    <a:gd name="T177" fmla="*/ 61 h 61"/>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30" h="61">
                      <a:moveTo>
                        <a:pt x="24" y="20"/>
                      </a:moveTo>
                      <a:lnTo>
                        <a:pt x="24" y="19"/>
                      </a:lnTo>
                      <a:lnTo>
                        <a:pt x="23" y="19"/>
                      </a:lnTo>
                      <a:lnTo>
                        <a:pt x="22" y="18"/>
                      </a:lnTo>
                      <a:lnTo>
                        <a:pt x="21" y="17"/>
                      </a:lnTo>
                      <a:lnTo>
                        <a:pt x="20" y="16"/>
                      </a:lnTo>
                      <a:lnTo>
                        <a:pt x="19" y="14"/>
                      </a:lnTo>
                      <a:lnTo>
                        <a:pt x="17" y="13"/>
                      </a:lnTo>
                      <a:lnTo>
                        <a:pt x="16" y="12"/>
                      </a:lnTo>
                      <a:lnTo>
                        <a:pt x="14" y="11"/>
                      </a:lnTo>
                      <a:lnTo>
                        <a:pt x="12" y="11"/>
                      </a:lnTo>
                      <a:lnTo>
                        <a:pt x="11" y="10"/>
                      </a:lnTo>
                      <a:lnTo>
                        <a:pt x="9" y="11"/>
                      </a:lnTo>
                      <a:lnTo>
                        <a:pt x="7" y="11"/>
                      </a:lnTo>
                      <a:lnTo>
                        <a:pt x="6" y="12"/>
                      </a:lnTo>
                      <a:lnTo>
                        <a:pt x="5" y="13"/>
                      </a:lnTo>
                      <a:lnTo>
                        <a:pt x="5" y="14"/>
                      </a:lnTo>
                      <a:lnTo>
                        <a:pt x="5" y="16"/>
                      </a:lnTo>
                      <a:lnTo>
                        <a:pt x="4" y="17"/>
                      </a:lnTo>
                      <a:lnTo>
                        <a:pt x="4" y="18"/>
                      </a:lnTo>
                      <a:lnTo>
                        <a:pt x="3" y="20"/>
                      </a:lnTo>
                      <a:lnTo>
                        <a:pt x="3" y="21"/>
                      </a:lnTo>
                      <a:lnTo>
                        <a:pt x="3" y="22"/>
                      </a:lnTo>
                      <a:lnTo>
                        <a:pt x="3" y="24"/>
                      </a:lnTo>
                      <a:lnTo>
                        <a:pt x="4" y="27"/>
                      </a:lnTo>
                      <a:lnTo>
                        <a:pt x="5" y="28"/>
                      </a:lnTo>
                      <a:lnTo>
                        <a:pt x="5" y="29"/>
                      </a:lnTo>
                      <a:lnTo>
                        <a:pt x="6" y="30"/>
                      </a:lnTo>
                      <a:lnTo>
                        <a:pt x="8" y="31"/>
                      </a:lnTo>
                      <a:lnTo>
                        <a:pt x="9" y="33"/>
                      </a:lnTo>
                      <a:lnTo>
                        <a:pt x="10" y="34"/>
                      </a:lnTo>
                      <a:lnTo>
                        <a:pt x="12" y="34"/>
                      </a:lnTo>
                      <a:lnTo>
                        <a:pt x="13" y="35"/>
                      </a:lnTo>
                      <a:lnTo>
                        <a:pt x="14" y="36"/>
                      </a:lnTo>
                      <a:lnTo>
                        <a:pt x="15" y="38"/>
                      </a:lnTo>
                      <a:lnTo>
                        <a:pt x="15" y="39"/>
                      </a:lnTo>
                      <a:lnTo>
                        <a:pt x="16" y="40"/>
                      </a:lnTo>
                      <a:lnTo>
                        <a:pt x="16" y="42"/>
                      </a:lnTo>
                      <a:lnTo>
                        <a:pt x="16" y="44"/>
                      </a:lnTo>
                      <a:lnTo>
                        <a:pt x="15" y="46"/>
                      </a:lnTo>
                      <a:lnTo>
                        <a:pt x="15" y="49"/>
                      </a:lnTo>
                      <a:lnTo>
                        <a:pt x="14" y="50"/>
                      </a:lnTo>
                      <a:lnTo>
                        <a:pt x="14" y="51"/>
                      </a:lnTo>
                      <a:lnTo>
                        <a:pt x="14" y="52"/>
                      </a:lnTo>
                      <a:lnTo>
                        <a:pt x="14" y="53"/>
                      </a:lnTo>
                      <a:lnTo>
                        <a:pt x="13" y="55"/>
                      </a:lnTo>
                      <a:lnTo>
                        <a:pt x="13" y="57"/>
                      </a:lnTo>
                      <a:lnTo>
                        <a:pt x="12" y="58"/>
                      </a:lnTo>
                      <a:lnTo>
                        <a:pt x="11" y="60"/>
                      </a:lnTo>
                      <a:lnTo>
                        <a:pt x="10" y="61"/>
                      </a:lnTo>
                      <a:lnTo>
                        <a:pt x="9" y="61"/>
                      </a:lnTo>
                      <a:lnTo>
                        <a:pt x="8" y="60"/>
                      </a:lnTo>
                      <a:lnTo>
                        <a:pt x="7" y="58"/>
                      </a:lnTo>
                      <a:lnTo>
                        <a:pt x="6" y="57"/>
                      </a:lnTo>
                      <a:lnTo>
                        <a:pt x="5" y="56"/>
                      </a:lnTo>
                      <a:lnTo>
                        <a:pt x="5" y="55"/>
                      </a:lnTo>
                      <a:lnTo>
                        <a:pt x="5" y="52"/>
                      </a:lnTo>
                      <a:lnTo>
                        <a:pt x="4" y="51"/>
                      </a:lnTo>
                      <a:lnTo>
                        <a:pt x="3" y="49"/>
                      </a:lnTo>
                      <a:lnTo>
                        <a:pt x="3" y="46"/>
                      </a:lnTo>
                      <a:lnTo>
                        <a:pt x="2" y="45"/>
                      </a:lnTo>
                      <a:lnTo>
                        <a:pt x="2" y="43"/>
                      </a:lnTo>
                      <a:lnTo>
                        <a:pt x="1" y="41"/>
                      </a:lnTo>
                      <a:lnTo>
                        <a:pt x="1" y="39"/>
                      </a:lnTo>
                      <a:lnTo>
                        <a:pt x="1" y="38"/>
                      </a:lnTo>
                      <a:lnTo>
                        <a:pt x="1" y="36"/>
                      </a:lnTo>
                      <a:lnTo>
                        <a:pt x="0" y="34"/>
                      </a:lnTo>
                      <a:lnTo>
                        <a:pt x="0" y="33"/>
                      </a:lnTo>
                      <a:lnTo>
                        <a:pt x="0" y="31"/>
                      </a:lnTo>
                      <a:lnTo>
                        <a:pt x="0" y="30"/>
                      </a:lnTo>
                      <a:lnTo>
                        <a:pt x="0" y="28"/>
                      </a:lnTo>
                      <a:lnTo>
                        <a:pt x="0" y="27"/>
                      </a:lnTo>
                      <a:lnTo>
                        <a:pt x="0" y="25"/>
                      </a:lnTo>
                      <a:lnTo>
                        <a:pt x="0" y="24"/>
                      </a:lnTo>
                      <a:lnTo>
                        <a:pt x="0" y="23"/>
                      </a:lnTo>
                      <a:lnTo>
                        <a:pt x="0" y="21"/>
                      </a:lnTo>
                      <a:lnTo>
                        <a:pt x="0" y="20"/>
                      </a:lnTo>
                      <a:lnTo>
                        <a:pt x="0" y="19"/>
                      </a:lnTo>
                      <a:lnTo>
                        <a:pt x="0" y="17"/>
                      </a:lnTo>
                      <a:lnTo>
                        <a:pt x="0" y="16"/>
                      </a:lnTo>
                      <a:lnTo>
                        <a:pt x="1" y="15"/>
                      </a:lnTo>
                      <a:lnTo>
                        <a:pt x="1" y="13"/>
                      </a:lnTo>
                      <a:lnTo>
                        <a:pt x="1" y="12"/>
                      </a:lnTo>
                      <a:lnTo>
                        <a:pt x="1" y="11"/>
                      </a:lnTo>
                      <a:lnTo>
                        <a:pt x="2" y="10"/>
                      </a:lnTo>
                      <a:lnTo>
                        <a:pt x="3" y="8"/>
                      </a:lnTo>
                      <a:lnTo>
                        <a:pt x="4" y="6"/>
                      </a:lnTo>
                      <a:lnTo>
                        <a:pt x="5" y="3"/>
                      </a:lnTo>
                      <a:lnTo>
                        <a:pt x="7" y="2"/>
                      </a:lnTo>
                      <a:lnTo>
                        <a:pt x="7" y="1"/>
                      </a:lnTo>
                      <a:lnTo>
                        <a:pt x="8" y="1"/>
                      </a:lnTo>
                      <a:lnTo>
                        <a:pt x="9" y="0"/>
                      </a:lnTo>
                      <a:lnTo>
                        <a:pt x="10" y="0"/>
                      </a:lnTo>
                      <a:lnTo>
                        <a:pt x="11" y="0"/>
                      </a:lnTo>
                      <a:lnTo>
                        <a:pt x="13" y="0"/>
                      </a:lnTo>
                      <a:lnTo>
                        <a:pt x="14" y="0"/>
                      </a:lnTo>
                      <a:lnTo>
                        <a:pt x="16" y="0"/>
                      </a:lnTo>
                      <a:lnTo>
                        <a:pt x="17" y="0"/>
                      </a:lnTo>
                      <a:lnTo>
                        <a:pt x="18" y="0"/>
                      </a:lnTo>
                      <a:lnTo>
                        <a:pt x="19" y="0"/>
                      </a:lnTo>
                      <a:lnTo>
                        <a:pt x="20" y="0"/>
                      </a:lnTo>
                      <a:lnTo>
                        <a:pt x="21" y="0"/>
                      </a:lnTo>
                      <a:lnTo>
                        <a:pt x="22" y="0"/>
                      </a:lnTo>
                      <a:lnTo>
                        <a:pt x="23" y="0"/>
                      </a:lnTo>
                      <a:lnTo>
                        <a:pt x="24" y="1"/>
                      </a:lnTo>
                      <a:lnTo>
                        <a:pt x="25" y="1"/>
                      </a:lnTo>
                      <a:lnTo>
                        <a:pt x="26" y="1"/>
                      </a:lnTo>
                      <a:lnTo>
                        <a:pt x="28" y="2"/>
                      </a:lnTo>
                      <a:lnTo>
                        <a:pt x="29" y="2"/>
                      </a:lnTo>
                      <a:lnTo>
                        <a:pt x="30" y="3"/>
                      </a:lnTo>
                      <a:lnTo>
                        <a:pt x="26" y="10"/>
                      </a:lnTo>
                      <a:lnTo>
                        <a:pt x="24" y="20"/>
                      </a:lnTo>
                      <a:close/>
                    </a:path>
                  </a:pathLst>
                </a:custGeom>
                <a:solidFill>
                  <a:srgbClr val="FFB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069" name="Freeform 636"/>
                <p:cNvSpPr>
                  <a:spLocks/>
                </p:cNvSpPr>
                <p:nvPr/>
              </p:nvSpPr>
              <p:spPr bwMode="auto">
                <a:xfrm>
                  <a:off x="3269" y="2227"/>
                  <a:ext cx="19" cy="21"/>
                </a:xfrm>
                <a:custGeom>
                  <a:avLst/>
                  <a:gdLst>
                    <a:gd name="T0" fmla="*/ 0 w 19"/>
                    <a:gd name="T1" fmla="*/ 0 h 21"/>
                    <a:gd name="T2" fmla="*/ 19 w 19"/>
                    <a:gd name="T3" fmla="*/ 20 h 21"/>
                    <a:gd name="T4" fmla="*/ 18 w 19"/>
                    <a:gd name="T5" fmla="*/ 21 h 21"/>
                    <a:gd name="T6" fmla="*/ 1 w 19"/>
                    <a:gd name="T7" fmla="*/ 9 h 21"/>
                    <a:gd name="T8" fmla="*/ 0 w 19"/>
                    <a:gd name="T9" fmla="*/ 0 h 21"/>
                    <a:gd name="T10" fmla="*/ 0 w 19"/>
                    <a:gd name="T11" fmla="*/ 0 h 21"/>
                    <a:gd name="T12" fmla="*/ 0 60000 65536"/>
                    <a:gd name="T13" fmla="*/ 0 60000 65536"/>
                    <a:gd name="T14" fmla="*/ 0 60000 65536"/>
                    <a:gd name="T15" fmla="*/ 0 60000 65536"/>
                    <a:gd name="T16" fmla="*/ 0 60000 65536"/>
                    <a:gd name="T17" fmla="*/ 0 60000 65536"/>
                    <a:gd name="T18" fmla="*/ 0 w 19"/>
                    <a:gd name="T19" fmla="*/ 0 h 21"/>
                    <a:gd name="T20" fmla="*/ 19 w 19"/>
                    <a:gd name="T21" fmla="*/ 21 h 21"/>
                  </a:gdLst>
                  <a:ahLst/>
                  <a:cxnLst>
                    <a:cxn ang="T12">
                      <a:pos x="T0" y="T1"/>
                    </a:cxn>
                    <a:cxn ang="T13">
                      <a:pos x="T2" y="T3"/>
                    </a:cxn>
                    <a:cxn ang="T14">
                      <a:pos x="T4" y="T5"/>
                    </a:cxn>
                    <a:cxn ang="T15">
                      <a:pos x="T6" y="T7"/>
                    </a:cxn>
                    <a:cxn ang="T16">
                      <a:pos x="T8" y="T9"/>
                    </a:cxn>
                    <a:cxn ang="T17">
                      <a:pos x="T10" y="T11"/>
                    </a:cxn>
                  </a:cxnLst>
                  <a:rect l="T18" t="T19" r="T20" b="T21"/>
                  <a:pathLst>
                    <a:path w="19" h="21">
                      <a:moveTo>
                        <a:pt x="0" y="0"/>
                      </a:moveTo>
                      <a:lnTo>
                        <a:pt x="19" y="20"/>
                      </a:lnTo>
                      <a:lnTo>
                        <a:pt x="18" y="21"/>
                      </a:lnTo>
                      <a:lnTo>
                        <a:pt x="1" y="9"/>
                      </a:lnTo>
                      <a:lnTo>
                        <a:pt x="0" y="0"/>
                      </a:lnTo>
                      <a:close/>
                    </a:path>
                  </a:pathLst>
                </a:custGeom>
                <a:solidFill>
                  <a:srgbClr val="FF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070" name="Freeform 637"/>
                <p:cNvSpPr>
                  <a:spLocks/>
                </p:cNvSpPr>
                <p:nvPr/>
              </p:nvSpPr>
              <p:spPr bwMode="auto">
                <a:xfrm>
                  <a:off x="3315" y="2199"/>
                  <a:ext cx="11" cy="31"/>
                </a:xfrm>
                <a:custGeom>
                  <a:avLst/>
                  <a:gdLst>
                    <a:gd name="T0" fmla="*/ 4 w 11"/>
                    <a:gd name="T1" fmla="*/ 31 h 31"/>
                    <a:gd name="T2" fmla="*/ 0 w 11"/>
                    <a:gd name="T3" fmla="*/ 4 h 31"/>
                    <a:gd name="T4" fmla="*/ 0 w 11"/>
                    <a:gd name="T5" fmla="*/ 4 h 31"/>
                    <a:gd name="T6" fmla="*/ 1 w 11"/>
                    <a:gd name="T7" fmla="*/ 3 h 31"/>
                    <a:gd name="T8" fmla="*/ 2 w 11"/>
                    <a:gd name="T9" fmla="*/ 2 h 31"/>
                    <a:gd name="T10" fmla="*/ 3 w 11"/>
                    <a:gd name="T11" fmla="*/ 2 h 31"/>
                    <a:gd name="T12" fmla="*/ 4 w 11"/>
                    <a:gd name="T13" fmla="*/ 1 h 31"/>
                    <a:gd name="T14" fmla="*/ 5 w 11"/>
                    <a:gd name="T15" fmla="*/ 1 h 31"/>
                    <a:gd name="T16" fmla="*/ 6 w 11"/>
                    <a:gd name="T17" fmla="*/ 0 h 31"/>
                    <a:gd name="T18" fmla="*/ 7 w 11"/>
                    <a:gd name="T19" fmla="*/ 0 h 31"/>
                    <a:gd name="T20" fmla="*/ 8 w 11"/>
                    <a:gd name="T21" fmla="*/ 0 h 31"/>
                    <a:gd name="T22" fmla="*/ 9 w 11"/>
                    <a:gd name="T23" fmla="*/ 0 h 31"/>
                    <a:gd name="T24" fmla="*/ 9 w 11"/>
                    <a:gd name="T25" fmla="*/ 1 h 31"/>
                    <a:gd name="T26" fmla="*/ 10 w 11"/>
                    <a:gd name="T27" fmla="*/ 1 h 31"/>
                    <a:gd name="T28" fmla="*/ 10 w 11"/>
                    <a:gd name="T29" fmla="*/ 2 h 31"/>
                    <a:gd name="T30" fmla="*/ 11 w 11"/>
                    <a:gd name="T31" fmla="*/ 3 h 31"/>
                    <a:gd name="T32" fmla="*/ 11 w 11"/>
                    <a:gd name="T33" fmla="*/ 5 h 31"/>
                    <a:gd name="T34" fmla="*/ 11 w 11"/>
                    <a:gd name="T35" fmla="*/ 7 h 31"/>
                    <a:gd name="T36" fmla="*/ 11 w 11"/>
                    <a:gd name="T37" fmla="*/ 8 h 31"/>
                    <a:gd name="T38" fmla="*/ 10 w 11"/>
                    <a:gd name="T39" fmla="*/ 10 h 31"/>
                    <a:gd name="T40" fmla="*/ 10 w 11"/>
                    <a:gd name="T41" fmla="*/ 13 h 31"/>
                    <a:gd name="T42" fmla="*/ 10 w 11"/>
                    <a:gd name="T43" fmla="*/ 15 h 31"/>
                    <a:gd name="T44" fmla="*/ 9 w 11"/>
                    <a:gd name="T45" fmla="*/ 16 h 31"/>
                    <a:gd name="T46" fmla="*/ 9 w 11"/>
                    <a:gd name="T47" fmla="*/ 18 h 31"/>
                    <a:gd name="T48" fmla="*/ 9 w 11"/>
                    <a:gd name="T49" fmla="*/ 19 h 31"/>
                    <a:gd name="T50" fmla="*/ 9 w 11"/>
                    <a:gd name="T51" fmla="*/ 20 h 31"/>
                    <a:gd name="T52" fmla="*/ 9 w 11"/>
                    <a:gd name="T53" fmla="*/ 22 h 31"/>
                    <a:gd name="T54" fmla="*/ 8 w 11"/>
                    <a:gd name="T55" fmla="*/ 24 h 31"/>
                    <a:gd name="T56" fmla="*/ 8 w 11"/>
                    <a:gd name="T57" fmla="*/ 26 h 31"/>
                    <a:gd name="T58" fmla="*/ 7 w 11"/>
                    <a:gd name="T59" fmla="*/ 28 h 31"/>
                    <a:gd name="T60" fmla="*/ 7 w 11"/>
                    <a:gd name="T61" fmla="*/ 29 h 31"/>
                    <a:gd name="T62" fmla="*/ 7 w 11"/>
                    <a:gd name="T63" fmla="*/ 30 h 31"/>
                    <a:gd name="T64" fmla="*/ 7 w 11"/>
                    <a:gd name="T65" fmla="*/ 31 h 31"/>
                    <a:gd name="T66" fmla="*/ 7 w 11"/>
                    <a:gd name="T67" fmla="*/ 31 h 31"/>
                    <a:gd name="T68" fmla="*/ 4 w 11"/>
                    <a:gd name="T69" fmla="*/ 31 h 31"/>
                    <a:gd name="T70" fmla="*/ 4 w 11"/>
                    <a:gd name="T71" fmla="*/ 31 h 3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1"/>
                    <a:gd name="T109" fmla="*/ 0 h 31"/>
                    <a:gd name="T110" fmla="*/ 11 w 11"/>
                    <a:gd name="T111" fmla="*/ 31 h 3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1" h="31">
                      <a:moveTo>
                        <a:pt x="4" y="31"/>
                      </a:moveTo>
                      <a:lnTo>
                        <a:pt x="0" y="4"/>
                      </a:lnTo>
                      <a:lnTo>
                        <a:pt x="1" y="3"/>
                      </a:lnTo>
                      <a:lnTo>
                        <a:pt x="2" y="2"/>
                      </a:lnTo>
                      <a:lnTo>
                        <a:pt x="3" y="2"/>
                      </a:lnTo>
                      <a:lnTo>
                        <a:pt x="4" y="1"/>
                      </a:lnTo>
                      <a:lnTo>
                        <a:pt x="5" y="1"/>
                      </a:lnTo>
                      <a:lnTo>
                        <a:pt x="6" y="0"/>
                      </a:lnTo>
                      <a:lnTo>
                        <a:pt x="7" y="0"/>
                      </a:lnTo>
                      <a:lnTo>
                        <a:pt x="8" y="0"/>
                      </a:lnTo>
                      <a:lnTo>
                        <a:pt x="9" y="0"/>
                      </a:lnTo>
                      <a:lnTo>
                        <a:pt x="9" y="1"/>
                      </a:lnTo>
                      <a:lnTo>
                        <a:pt x="10" y="1"/>
                      </a:lnTo>
                      <a:lnTo>
                        <a:pt x="10" y="2"/>
                      </a:lnTo>
                      <a:lnTo>
                        <a:pt x="11" y="3"/>
                      </a:lnTo>
                      <a:lnTo>
                        <a:pt x="11" y="5"/>
                      </a:lnTo>
                      <a:lnTo>
                        <a:pt x="11" y="7"/>
                      </a:lnTo>
                      <a:lnTo>
                        <a:pt x="11" y="8"/>
                      </a:lnTo>
                      <a:lnTo>
                        <a:pt x="10" y="10"/>
                      </a:lnTo>
                      <a:lnTo>
                        <a:pt x="10" y="13"/>
                      </a:lnTo>
                      <a:lnTo>
                        <a:pt x="10" y="15"/>
                      </a:lnTo>
                      <a:lnTo>
                        <a:pt x="9" y="16"/>
                      </a:lnTo>
                      <a:lnTo>
                        <a:pt x="9" y="18"/>
                      </a:lnTo>
                      <a:lnTo>
                        <a:pt x="9" y="19"/>
                      </a:lnTo>
                      <a:lnTo>
                        <a:pt x="9" y="20"/>
                      </a:lnTo>
                      <a:lnTo>
                        <a:pt x="9" y="22"/>
                      </a:lnTo>
                      <a:lnTo>
                        <a:pt x="8" y="24"/>
                      </a:lnTo>
                      <a:lnTo>
                        <a:pt x="8" y="26"/>
                      </a:lnTo>
                      <a:lnTo>
                        <a:pt x="7" y="28"/>
                      </a:lnTo>
                      <a:lnTo>
                        <a:pt x="7" y="29"/>
                      </a:lnTo>
                      <a:lnTo>
                        <a:pt x="7" y="30"/>
                      </a:lnTo>
                      <a:lnTo>
                        <a:pt x="7" y="31"/>
                      </a:lnTo>
                      <a:lnTo>
                        <a:pt x="4" y="31"/>
                      </a:lnTo>
                      <a:close/>
                    </a:path>
                  </a:pathLst>
                </a:custGeom>
                <a:solidFill>
                  <a:srgbClr val="FF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071" name="Freeform 638"/>
                <p:cNvSpPr>
                  <a:spLocks/>
                </p:cNvSpPr>
                <p:nvPr/>
              </p:nvSpPr>
              <p:spPr bwMode="auto">
                <a:xfrm>
                  <a:off x="3327" y="2206"/>
                  <a:ext cx="20" cy="24"/>
                </a:xfrm>
                <a:custGeom>
                  <a:avLst/>
                  <a:gdLst>
                    <a:gd name="T0" fmla="*/ 0 w 20"/>
                    <a:gd name="T1" fmla="*/ 22 h 24"/>
                    <a:gd name="T2" fmla="*/ 0 w 20"/>
                    <a:gd name="T3" fmla="*/ 22 h 24"/>
                    <a:gd name="T4" fmla="*/ 0 w 20"/>
                    <a:gd name="T5" fmla="*/ 21 h 24"/>
                    <a:gd name="T6" fmla="*/ 0 w 20"/>
                    <a:gd name="T7" fmla="*/ 19 h 24"/>
                    <a:gd name="T8" fmla="*/ 1 w 20"/>
                    <a:gd name="T9" fmla="*/ 18 h 24"/>
                    <a:gd name="T10" fmla="*/ 1 w 20"/>
                    <a:gd name="T11" fmla="*/ 16 h 24"/>
                    <a:gd name="T12" fmla="*/ 2 w 20"/>
                    <a:gd name="T13" fmla="*/ 13 h 24"/>
                    <a:gd name="T14" fmla="*/ 3 w 20"/>
                    <a:gd name="T15" fmla="*/ 11 h 24"/>
                    <a:gd name="T16" fmla="*/ 5 w 20"/>
                    <a:gd name="T17" fmla="*/ 9 h 24"/>
                    <a:gd name="T18" fmla="*/ 6 w 20"/>
                    <a:gd name="T19" fmla="*/ 7 h 24"/>
                    <a:gd name="T20" fmla="*/ 7 w 20"/>
                    <a:gd name="T21" fmla="*/ 5 h 24"/>
                    <a:gd name="T22" fmla="*/ 8 w 20"/>
                    <a:gd name="T23" fmla="*/ 3 h 24"/>
                    <a:gd name="T24" fmla="*/ 10 w 20"/>
                    <a:gd name="T25" fmla="*/ 1 h 24"/>
                    <a:gd name="T26" fmla="*/ 12 w 20"/>
                    <a:gd name="T27" fmla="*/ 1 h 24"/>
                    <a:gd name="T28" fmla="*/ 14 w 20"/>
                    <a:gd name="T29" fmla="*/ 0 h 24"/>
                    <a:gd name="T30" fmla="*/ 15 w 20"/>
                    <a:gd name="T31" fmla="*/ 0 h 24"/>
                    <a:gd name="T32" fmla="*/ 16 w 20"/>
                    <a:gd name="T33" fmla="*/ 0 h 24"/>
                    <a:gd name="T34" fmla="*/ 16 w 20"/>
                    <a:gd name="T35" fmla="*/ 1 h 24"/>
                    <a:gd name="T36" fmla="*/ 17 w 20"/>
                    <a:gd name="T37" fmla="*/ 1 h 24"/>
                    <a:gd name="T38" fmla="*/ 19 w 20"/>
                    <a:gd name="T39" fmla="*/ 3 h 24"/>
                    <a:gd name="T40" fmla="*/ 20 w 20"/>
                    <a:gd name="T41" fmla="*/ 5 h 24"/>
                    <a:gd name="T42" fmla="*/ 20 w 20"/>
                    <a:gd name="T43" fmla="*/ 6 h 24"/>
                    <a:gd name="T44" fmla="*/ 19 w 20"/>
                    <a:gd name="T45" fmla="*/ 8 h 24"/>
                    <a:gd name="T46" fmla="*/ 18 w 20"/>
                    <a:gd name="T47" fmla="*/ 9 h 24"/>
                    <a:gd name="T48" fmla="*/ 16 w 20"/>
                    <a:gd name="T49" fmla="*/ 12 h 24"/>
                    <a:gd name="T50" fmla="*/ 16 w 20"/>
                    <a:gd name="T51" fmla="*/ 13 h 24"/>
                    <a:gd name="T52" fmla="*/ 15 w 20"/>
                    <a:gd name="T53" fmla="*/ 13 h 24"/>
                    <a:gd name="T54" fmla="*/ 14 w 20"/>
                    <a:gd name="T55" fmla="*/ 14 h 24"/>
                    <a:gd name="T56" fmla="*/ 13 w 20"/>
                    <a:gd name="T57" fmla="*/ 16 h 24"/>
                    <a:gd name="T58" fmla="*/ 12 w 20"/>
                    <a:gd name="T59" fmla="*/ 16 h 24"/>
                    <a:gd name="T60" fmla="*/ 10 w 20"/>
                    <a:gd name="T61" fmla="*/ 17 h 24"/>
                    <a:gd name="T62" fmla="*/ 9 w 20"/>
                    <a:gd name="T63" fmla="*/ 18 h 24"/>
                    <a:gd name="T64" fmla="*/ 8 w 20"/>
                    <a:gd name="T65" fmla="*/ 19 h 24"/>
                    <a:gd name="T66" fmla="*/ 7 w 20"/>
                    <a:gd name="T67" fmla="*/ 19 h 24"/>
                    <a:gd name="T68" fmla="*/ 6 w 20"/>
                    <a:gd name="T69" fmla="*/ 20 h 24"/>
                    <a:gd name="T70" fmla="*/ 5 w 20"/>
                    <a:gd name="T71" fmla="*/ 21 h 24"/>
                    <a:gd name="T72" fmla="*/ 4 w 20"/>
                    <a:gd name="T73" fmla="*/ 22 h 24"/>
                    <a:gd name="T74" fmla="*/ 2 w 20"/>
                    <a:gd name="T75" fmla="*/ 23 h 24"/>
                    <a:gd name="T76" fmla="*/ 1 w 20"/>
                    <a:gd name="T77" fmla="*/ 24 h 24"/>
                    <a:gd name="T78" fmla="*/ 0 w 20"/>
                    <a:gd name="T79" fmla="*/ 24 h 24"/>
                    <a:gd name="T80" fmla="*/ 0 w 20"/>
                    <a:gd name="T81" fmla="*/ 24 h 24"/>
                    <a:gd name="T82" fmla="*/ 0 w 20"/>
                    <a:gd name="T83" fmla="*/ 22 h 24"/>
                    <a:gd name="T84" fmla="*/ 0 w 20"/>
                    <a:gd name="T85" fmla="*/ 22 h 2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0"/>
                    <a:gd name="T130" fmla="*/ 0 h 24"/>
                    <a:gd name="T131" fmla="*/ 20 w 20"/>
                    <a:gd name="T132" fmla="*/ 24 h 2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0" h="24">
                      <a:moveTo>
                        <a:pt x="0" y="22"/>
                      </a:moveTo>
                      <a:lnTo>
                        <a:pt x="0" y="22"/>
                      </a:lnTo>
                      <a:lnTo>
                        <a:pt x="0" y="21"/>
                      </a:lnTo>
                      <a:lnTo>
                        <a:pt x="0" y="19"/>
                      </a:lnTo>
                      <a:lnTo>
                        <a:pt x="1" y="18"/>
                      </a:lnTo>
                      <a:lnTo>
                        <a:pt x="1" y="16"/>
                      </a:lnTo>
                      <a:lnTo>
                        <a:pt x="2" y="13"/>
                      </a:lnTo>
                      <a:lnTo>
                        <a:pt x="3" y="11"/>
                      </a:lnTo>
                      <a:lnTo>
                        <a:pt x="5" y="9"/>
                      </a:lnTo>
                      <a:lnTo>
                        <a:pt x="6" y="7"/>
                      </a:lnTo>
                      <a:lnTo>
                        <a:pt x="7" y="5"/>
                      </a:lnTo>
                      <a:lnTo>
                        <a:pt x="8" y="3"/>
                      </a:lnTo>
                      <a:lnTo>
                        <a:pt x="10" y="1"/>
                      </a:lnTo>
                      <a:lnTo>
                        <a:pt x="12" y="1"/>
                      </a:lnTo>
                      <a:lnTo>
                        <a:pt x="14" y="0"/>
                      </a:lnTo>
                      <a:lnTo>
                        <a:pt x="15" y="0"/>
                      </a:lnTo>
                      <a:lnTo>
                        <a:pt x="16" y="0"/>
                      </a:lnTo>
                      <a:lnTo>
                        <a:pt x="16" y="1"/>
                      </a:lnTo>
                      <a:lnTo>
                        <a:pt x="17" y="1"/>
                      </a:lnTo>
                      <a:lnTo>
                        <a:pt x="19" y="3"/>
                      </a:lnTo>
                      <a:lnTo>
                        <a:pt x="20" y="5"/>
                      </a:lnTo>
                      <a:lnTo>
                        <a:pt x="20" y="6"/>
                      </a:lnTo>
                      <a:lnTo>
                        <a:pt x="19" y="8"/>
                      </a:lnTo>
                      <a:lnTo>
                        <a:pt x="18" y="9"/>
                      </a:lnTo>
                      <a:lnTo>
                        <a:pt x="16" y="12"/>
                      </a:lnTo>
                      <a:lnTo>
                        <a:pt x="16" y="13"/>
                      </a:lnTo>
                      <a:lnTo>
                        <a:pt x="15" y="13"/>
                      </a:lnTo>
                      <a:lnTo>
                        <a:pt x="14" y="14"/>
                      </a:lnTo>
                      <a:lnTo>
                        <a:pt x="13" y="16"/>
                      </a:lnTo>
                      <a:lnTo>
                        <a:pt x="12" y="16"/>
                      </a:lnTo>
                      <a:lnTo>
                        <a:pt x="10" y="17"/>
                      </a:lnTo>
                      <a:lnTo>
                        <a:pt x="9" y="18"/>
                      </a:lnTo>
                      <a:lnTo>
                        <a:pt x="8" y="19"/>
                      </a:lnTo>
                      <a:lnTo>
                        <a:pt x="7" y="19"/>
                      </a:lnTo>
                      <a:lnTo>
                        <a:pt x="6" y="20"/>
                      </a:lnTo>
                      <a:lnTo>
                        <a:pt x="5" y="21"/>
                      </a:lnTo>
                      <a:lnTo>
                        <a:pt x="4" y="22"/>
                      </a:lnTo>
                      <a:lnTo>
                        <a:pt x="2" y="23"/>
                      </a:lnTo>
                      <a:lnTo>
                        <a:pt x="1" y="24"/>
                      </a:lnTo>
                      <a:lnTo>
                        <a:pt x="0" y="24"/>
                      </a:lnTo>
                      <a:lnTo>
                        <a:pt x="0" y="22"/>
                      </a:lnTo>
                      <a:close/>
                    </a:path>
                  </a:pathLst>
                </a:custGeom>
                <a:solidFill>
                  <a:srgbClr val="FF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072" name="Freeform 639"/>
                <p:cNvSpPr>
                  <a:spLocks/>
                </p:cNvSpPr>
                <p:nvPr/>
              </p:nvSpPr>
              <p:spPr bwMode="auto">
                <a:xfrm>
                  <a:off x="3326" y="2228"/>
                  <a:ext cx="27" cy="16"/>
                </a:xfrm>
                <a:custGeom>
                  <a:avLst/>
                  <a:gdLst>
                    <a:gd name="T0" fmla="*/ 1 w 27"/>
                    <a:gd name="T1" fmla="*/ 5 h 16"/>
                    <a:gd name="T2" fmla="*/ 1 w 27"/>
                    <a:gd name="T3" fmla="*/ 5 h 16"/>
                    <a:gd name="T4" fmla="*/ 2 w 27"/>
                    <a:gd name="T5" fmla="*/ 5 h 16"/>
                    <a:gd name="T6" fmla="*/ 2 w 27"/>
                    <a:gd name="T7" fmla="*/ 3 h 16"/>
                    <a:gd name="T8" fmla="*/ 4 w 27"/>
                    <a:gd name="T9" fmla="*/ 3 h 16"/>
                    <a:gd name="T10" fmla="*/ 5 w 27"/>
                    <a:gd name="T11" fmla="*/ 3 h 16"/>
                    <a:gd name="T12" fmla="*/ 6 w 27"/>
                    <a:gd name="T13" fmla="*/ 2 h 16"/>
                    <a:gd name="T14" fmla="*/ 7 w 27"/>
                    <a:gd name="T15" fmla="*/ 2 h 16"/>
                    <a:gd name="T16" fmla="*/ 8 w 27"/>
                    <a:gd name="T17" fmla="*/ 2 h 16"/>
                    <a:gd name="T18" fmla="*/ 9 w 27"/>
                    <a:gd name="T19" fmla="*/ 2 h 16"/>
                    <a:gd name="T20" fmla="*/ 10 w 27"/>
                    <a:gd name="T21" fmla="*/ 1 h 16"/>
                    <a:gd name="T22" fmla="*/ 12 w 27"/>
                    <a:gd name="T23" fmla="*/ 1 h 16"/>
                    <a:gd name="T24" fmla="*/ 13 w 27"/>
                    <a:gd name="T25" fmla="*/ 1 h 16"/>
                    <a:gd name="T26" fmla="*/ 14 w 27"/>
                    <a:gd name="T27" fmla="*/ 1 h 16"/>
                    <a:gd name="T28" fmla="*/ 15 w 27"/>
                    <a:gd name="T29" fmla="*/ 0 h 16"/>
                    <a:gd name="T30" fmla="*/ 16 w 27"/>
                    <a:gd name="T31" fmla="*/ 0 h 16"/>
                    <a:gd name="T32" fmla="*/ 17 w 27"/>
                    <a:gd name="T33" fmla="*/ 0 h 16"/>
                    <a:gd name="T34" fmla="*/ 18 w 27"/>
                    <a:gd name="T35" fmla="*/ 0 h 16"/>
                    <a:gd name="T36" fmla="*/ 20 w 27"/>
                    <a:gd name="T37" fmla="*/ 0 h 16"/>
                    <a:gd name="T38" fmla="*/ 21 w 27"/>
                    <a:gd name="T39" fmla="*/ 0 h 16"/>
                    <a:gd name="T40" fmla="*/ 22 w 27"/>
                    <a:gd name="T41" fmla="*/ 0 h 16"/>
                    <a:gd name="T42" fmla="*/ 24 w 27"/>
                    <a:gd name="T43" fmla="*/ 0 h 16"/>
                    <a:gd name="T44" fmla="*/ 25 w 27"/>
                    <a:gd name="T45" fmla="*/ 1 h 16"/>
                    <a:gd name="T46" fmla="*/ 26 w 27"/>
                    <a:gd name="T47" fmla="*/ 1 h 16"/>
                    <a:gd name="T48" fmla="*/ 27 w 27"/>
                    <a:gd name="T49" fmla="*/ 2 h 16"/>
                    <a:gd name="T50" fmla="*/ 27 w 27"/>
                    <a:gd name="T51" fmla="*/ 3 h 16"/>
                    <a:gd name="T52" fmla="*/ 27 w 27"/>
                    <a:gd name="T53" fmla="*/ 5 h 16"/>
                    <a:gd name="T54" fmla="*/ 27 w 27"/>
                    <a:gd name="T55" fmla="*/ 6 h 16"/>
                    <a:gd name="T56" fmla="*/ 26 w 27"/>
                    <a:gd name="T57" fmla="*/ 7 h 16"/>
                    <a:gd name="T58" fmla="*/ 25 w 27"/>
                    <a:gd name="T59" fmla="*/ 9 h 16"/>
                    <a:gd name="T60" fmla="*/ 24 w 27"/>
                    <a:gd name="T61" fmla="*/ 12 h 16"/>
                    <a:gd name="T62" fmla="*/ 22 w 27"/>
                    <a:gd name="T63" fmla="*/ 13 h 16"/>
                    <a:gd name="T64" fmla="*/ 21 w 27"/>
                    <a:gd name="T65" fmla="*/ 15 h 16"/>
                    <a:gd name="T66" fmla="*/ 20 w 27"/>
                    <a:gd name="T67" fmla="*/ 16 h 16"/>
                    <a:gd name="T68" fmla="*/ 20 w 27"/>
                    <a:gd name="T69" fmla="*/ 16 h 16"/>
                    <a:gd name="T70" fmla="*/ 0 w 27"/>
                    <a:gd name="T71" fmla="*/ 6 h 16"/>
                    <a:gd name="T72" fmla="*/ 1 w 27"/>
                    <a:gd name="T73" fmla="*/ 5 h 16"/>
                    <a:gd name="T74" fmla="*/ 1 w 27"/>
                    <a:gd name="T75" fmla="*/ 5 h 1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7"/>
                    <a:gd name="T115" fmla="*/ 0 h 16"/>
                    <a:gd name="T116" fmla="*/ 27 w 27"/>
                    <a:gd name="T117" fmla="*/ 16 h 1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7" h="16">
                      <a:moveTo>
                        <a:pt x="1" y="5"/>
                      </a:moveTo>
                      <a:lnTo>
                        <a:pt x="1" y="5"/>
                      </a:lnTo>
                      <a:lnTo>
                        <a:pt x="2" y="5"/>
                      </a:lnTo>
                      <a:lnTo>
                        <a:pt x="2" y="3"/>
                      </a:lnTo>
                      <a:lnTo>
                        <a:pt x="4" y="3"/>
                      </a:lnTo>
                      <a:lnTo>
                        <a:pt x="5" y="3"/>
                      </a:lnTo>
                      <a:lnTo>
                        <a:pt x="6" y="2"/>
                      </a:lnTo>
                      <a:lnTo>
                        <a:pt x="7" y="2"/>
                      </a:lnTo>
                      <a:lnTo>
                        <a:pt x="8" y="2"/>
                      </a:lnTo>
                      <a:lnTo>
                        <a:pt x="9" y="2"/>
                      </a:lnTo>
                      <a:lnTo>
                        <a:pt x="10" y="1"/>
                      </a:lnTo>
                      <a:lnTo>
                        <a:pt x="12" y="1"/>
                      </a:lnTo>
                      <a:lnTo>
                        <a:pt x="13" y="1"/>
                      </a:lnTo>
                      <a:lnTo>
                        <a:pt x="14" y="1"/>
                      </a:lnTo>
                      <a:lnTo>
                        <a:pt x="15" y="0"/>
                      </a:lnTo>
                      <a:lnTo>
                        <a:pt x="16" y="0"/>
                      </a:lnTo>
                      <a:lnTo>
                        <a:pt x="17" y="0"/>
                      </a:lnTo>
                      <a:lnTo>
                        <a:pt x="18" y="0"/>
                      </a:lnTo>
                      <a:lnTo>
                        <a:pt x="20" y="0"/>
                      </a:lnTo>
                      <a:lnTo>
                        <a:pt x="21" y="0"/>
                      </a:lnTo>
                      <a:lnTo>
                        <a:pt x="22" y="0"/>
                      </a:lnTo>
                      <a:lnTo>
                        <a:pt x="24" y="0"/>
                      </a:lnTo>
                      <a:lnTo>
                        <a:pt x="25" y="1"/>
                      </a:lnTo>
                      <a:lnTo>
                        <a:pt x="26" y="1"/>
                      </a:lnTo>
                      <a:lnTo>
                        <a:pt x="27" y="2"/>
                      </a:lnTo>
                      <a:lnTo>
                        <a:pt x="27" y="3"/>
                      </a:lnTo>
                      <a:lnTo>
                        <a:pt x="27" y="5"/>
                      </a:lnTo>
                      <a:lnTo>
                        <a:pt x="27" y="6"/>
                      </a:lnTo>
                      <a:lnTo>
                        <a:pt x="26" y="7"/>
                      </a:lnTo>
                      <a:lnTo>
                        <a:pt x="25" y="9"/>
                      </a:lnTo>
                      <a:lnTo>
                        <a:pt x="24" y="12"/>
                      </a:lnTo>
                      <a:lnTo>
                        <a:pt x="22" y="13"/>
                      </a:lnTo>
                      <a:lnTo>
                        <a:pt x="21" y="15"/>
                      </a:lnTo>
                      <a:lnTo>
                        <a:pt x="20" y="16"/>
                      </a:lnTo>
                      <a:lnTo>
                        <a:pt x="0" y="6"/>
                      </a:lnTo>
                      <a:lnTo>
                        <a:pt x="1" y="5"/>
                      </a:lnTo>
                      <a:close/>
                    </a:path>
                  </a:pathLst>
                </a:custGeom>
                <a:solidFill>
                  <a:srgbClr val="FF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073" name="Freeform 640"/>
                <p:cNvSpPr>
                  <a:spLocks/>
                </p:cNvSpPr>
                <p:nvPr/>
              </p:nvSpPr>
              <p:spPr bwMode="auto">
                <a:xfrm>
                  <a:off x="3323" y="2234"/>
                  <a:ext cx="15" cy="23"/>
                </a:xfrm>
                <a:custGeom>
                  <a:avLst/>
                  <a:gdLst>
                    <a:gd name="T0" fmla="*/ 1 w 15"/>
                    <a:gd name="T1" fmla="*/ 0 h 23"/>
                    <a:gd name="T2" fmla="*/ 15 w 15"/>
                    <a:gd name="T3" fmla="*/ 18 h 23"/>
                    <a:gd name="T4" fmla="*/ 15 w 15"/>
                    <a:gd name="T5" fmla="*/ 18 h 23"/>
                    <a:gd name="T6" fmla="*/ 14 w 15"/>
                    <a:gd name="T7" fmla="*/ 18 h 23"/>
                    <a:gd name="T8" fmla="*/ 13 w 15"/>
                    <a:gd name="T9" fmla="*/ 19 h 23"/>
                    <a:gd name="T10" fmla="*/ 12 w 15"/>
                    <a:gd name="T11" fmla="*/ 19 h 23"/>
                    <a:gd name="T12" fmla="*/ 11 w 15"/>
                    <a:gd name="T13" fmla="*/ 20 h 23"/>
                    <a:gd name="T14" fmla="*/ 10 w 15"/>
                    <a:gd name="T15" fmla="*/ 21 h 23"/>
                    <a:gd name="T16" fmla="*/ 8 w 15"/>
                    <a:gd name="T17" fmla="*/ 22 h 23"/>
                    <a:gd name="T18" fmla="*/ 7 w 15"/>
                    <a:gd name="T19" fmla="*/ 22 h 23"/>
                    <a:gd name="T20" fmla="*/ 5 w 15"/>
                    <a:gd name="T21" fmla="*/ 23 h 23"/>
                    <a:gd name="T22" fmla="*/ 4 w 15"/>
                    <a:gd name="T23" fmla="*/ 23 h 23"/>
                    <a:gd name="T24" fmla="*/ 3 w 15"/>
                    <a:gd name="T25" fmla="*/ 23 h 23"/>
                    <a:gd name="T26" fmla="*/ 2 w 15"/>
                    <a:gd name="T27" fmla="*/ 23 h 23"/>
                    <a:gd name="T28" fmla="*/ 1 w 15"/>
                    <a:gd name="T29" fmla="*/ 23 h 23"/>
                    <a:gd name="T30" fmla="*/ 0 w 15"/>
                    <a:gd name="T31" fmla="*/ 22 h 23"/>
                    <a:gd name="T32" fmla="*/ 0 w 15"/>
                    <a:gd name="T33" fmla="*/ 21 h 23"/>
                    <a:gd name="T34" fmla="*/ 1 w 15"/>
                    <a:gd name="T35" fmla="*/ 19 h 23"/>
                    <a:gd name="T36" fmla="*/ 1 w 15"/>
                    <a:gd name="T37" fmla="*/ 18 h 23"/>
                    <a:gd name="T38" fmla="*/ 1 w 15"/>
                    <a:gd name="T39" fmla="*/ 17 h 23"/>
                    <a:gd name="T40" fmla="*/ 1 w 15"/>
                    <a:gd name="T41" fmla="*/ 16 h 23"/>
                    <a:gd name="T42" fmla="*/ 1 w 15"/>
                    <a:gd name="T43" fmla="*/ 14 h 23"/>
                    <a:gd name="T44" fmla="*/ 1 w 15"/>
                    <a:gd name="T45" fmla="*/ 12 h 23"/>
                    <a:gd name="T46" fmla="*/ 1 w 15"/>
                    <a:gd name="T47" fmla="*/ 10 h 23"/>
                    <a:gd name="T48" fmla="*/ 0 w 15"/>
                    <a:gd name="T49" fmla="*/ 7 h 23"/>
                    <a:gd name="T50" fmla="*/ 0 w 15"/>
                    <a:gd name="T51" fmla="*/ 6 h 23"/>
                    <a:gd name="T52" fmla="*/ 0 w 15"/>
                    <a:gd name="T53" fmla="*/ 3 h 23"/>
                    <a:gd name="T54" fmla="*/ 0 w 15"/>
                    <a:gd name="T55" fmla="*/ 2 h 23"/>
                    <a:gd name="T56" fmla="*/ 0 w 15"/>
                    <a:gd name="T57" fmla="*/ 1 h 23"/>
                    <a:gd name="T58" fmla="*/ 0 w 15"/>
                    <a:gd name="T59" fmla="*/ 0 h 23"/>
                    <a:gd name="T60" fmla="*/ 1 w 15"/>
                    <a:gd name="T61" fmla="*/ 0 h 23"/>
                    <a:gd name="T62" fmla="*/ 1 w 15"/>
                    <a:gd name="T63" fmla="*/ 0 h 23"/>
                    <a:gd name="T64" fmla="*/ 1 w 15"/>
                    <a:gd name="T65" fmla="*/ 0 h 2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5"/>
                    <a:gd name="T100" fmla="*/ 0 h 23"/>
                    <a:gd name="T101" fmla="*/ 15 w 15"/>
                    <a:gd name="T102" fmla="*/ 23 h 2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5" h="23">
                      <a:moveTo>
                        <a:pt x="1" y="0"/>
                      </a:moveTo>
                      <a:lnTo>
                        <a:pt x="15" y="18"/>
                      </a:lnTo>
                      <a:lnTo>
                        <a:pt x="14" y="18"/>
                      </a:lnTo>
                      <a:lnTo>
                        <a:pt x="13" y="19"/>
                      </a:lnTo>
                      <a:lnTo>
                        <a:pt x="12" y="19"/>
                      </a:lnTo>
                      <a:lnTo>
                        <a:pt x="11" y="20"/>
                      </a:lnTo>
                      <a:lnTo>
                        <a:pt x="10" y="21"/>
                      </a:lnTo>
                      <a:lnTo>
                        <a:pt x="8" y="22"/>
                      </a:lnTo>
                      <a:lnTo>
                        <a:pt x="7" y="22"/>
                      </a:lnTo>
                      <a:lnTo>
                        <a:pt x="5" y="23"/>
                      </a:lnTo>
                      <a:lnTo>
                        <a:pt x="4" y="23"/>
                      </a:lnTo>
                      <a:lnTo>
                        <a:pt x="3" y="23"/>
                      </a:lnTo>
                      <a:lnTo>
                        <a:pt x="2" y="23"/>
                      </a:lnTo>
                      <a:lnTo>
                        <a:pt x="1" y="23"/>
                      </a:lnTo>
                      <a:lnTo>
                        <a:pt x="0" y="22"/>
                      </a:lnTo>
                      <a:lnTo>
                        <a:pt x="0" y="21"/>
                      </a:lnTo>
                      <a:lnTo>
                        <a:pt x="1" y="19"/>
                      </a:lnTo>
                      <a:lnTo>
                        <a:pt x="1" y="18"/>
                      </a:lnTo>
                      <a:lnTo>
                        <a:pt x="1" y="17"/>
                      </a:lnTo>
                      <a:lnTo>
                        <a:pt x="1" y="16"/>
                      </a:lnTo>
                      <a:lnTo>
                        <a:pt x="1" y="14"/>
                      </a:lnTo>
                      <a:lnTo>
                        <a:pt x="1" y="12"/>
                      </a:lnTo>
                      <a:lnTo>
                        <a:pt x="1" y="10"/>
                      </a:lnTo>
                      <a:lnTo>
                        <a:pt x="0" y="7"/>
                      </a:lnTo>
                      <a:lnTo>
                        <a:pt x="0" y="6"/>
                      </a:lnTo>
                      <a:lnTo>
                        <a:pt x="0" y="3"/>
                      </a:lnTo>
                      <a:lnTo>
                        <a:pt x="0" y="2"/>
                      </a:lnTo>
                      <a:lnTo>
                        <a:pt x="0" y="1"/>
                      </a:lnTo>
                      <a:lnTo>
                        <a:pt x="0" y="0"/>
                      </a:lnTo>
                      <a:lnTo>
                        <a:pt x="1" y="0"/>
                      </a:lnTo>
                      <a:close/>
                    </a:path>
                  </a:pathLst>
                </a:custGeom>
                <a:solidFill>
                  <a:srgbClr val="FF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074" name="Freeform 641"/>
                <p:cNvSpPr>
                  <a:spLocks/>
                </p:cNvSpPr>
                <p:nvPr/>
              </p:nvSpPr>
              <p:spPr bwMode="auto">
                <a:xfrm>
                  <a:off x="3304" y="2235"/>
                  <a:ext cx="17" cy="24"/>
                </a:xfrm>
                <a:custGeom>
                  <a:avLst/>
                  <a:gdLst>
                    <a:gd name="T0" fmla="*/ 17 w 17"/>
                    <a:gd name="T1" fmla="*/ 0 h 24"/>
                    <a:gd name="T2" fmla="*/ 16 w 17"/>
                    <a:gd name="T3" fmla="*/ 0 h 24"/>
                    <a:gd name="T4" fmla="*/ 16 w 17"/>
                    <a:gd name="T5" fmla="*/ 1 h 24"/>
                    <a:gd name="T6" fmla="*/ 16 w 17"/>
                    <a:gd name="T7" fmla="*/ 2 h 24"/>
                    <a:gd name="T8" fmla="*/ 15 w 17"/>
                    <a:gd name="T9" fmla="*/ 4 h 24"/>
                    <a:gd name="T10" fmla="*/ 15 w 17"/>
                    <a:gd name="T11" fmla="*/ 5 h 24"/>
                    <a:gd name="T12" fmla="*/ 14 w 17"/>
                    <a:gd name="T13" fmla="*/ 7 h 24"/>
                    <a:gd name="T14" fmla="*/ 14 w 17"/>
                    <a:gd name="T15" fmla="*/ 8 h 24"/>
                    <a:gd name="T16" fmla="*/ 13 w 17"/>
                    <a:gd name="T17" fmla="*/ 10 h 24"/>
                    <a:gd name="T18" fmla="*/ 13 w 17"/>
                    <a:gd name="T19" fmla="*/ 11 h 24"/>
                    <a:gd name="T20" fmla="*/ 12 w 17"/>
                    <a:gd name="T21" fmla="*/ 13 h 24"/>
                    <a:gd name="T22" fmla="*/ 12 w 17"/>
                    <a:gd name="T23" fmla="*/ 15 h 24"/>
                    <a:gd name="T24" fmla="*/ 12 w 17"/>
                    <a:gd name="T25" fmla="*/ 16 h 24"/>
                    <a:gd name="T26" fmla="*/ 12 w 17"/>
                    <a:gd name="T27" fmla="*/ 17 h 24"/>
                    <a:gd name="T28" fmla="*/ 12 w 17"/>
                    <a:gd name="T29" fmla="*/ 19 h 24"/>
                    <a:gd name="T30" fmla="*/ 11 w 17"/>
                    <a:gd name="T31" fmla="*/ 20 h 24"/>
                    <a:gd name="T32" fmla="*/ 10 w 17"/>
                    <a:gd name="T33" fmla="*/ 21 h 24"/>
                    <a:gd name="T34" fmla="*/ 9 w 17"/>
                    <a:gd name="T35" fmla="*/ 22 h 24"/>
                    <a:gd name="T36" fmla="*/ 8 w 17"/>
                    <a:gd name="T37" fmla="*/ 23 h 24"/>
                    <a:gd name="T38" fmla="*/ 7 w 17"/>
                    <a:gd name="T39" fmla="*/ 23 h 24"/>
                    <a:gd name="T40" fmla="*/ 6 w 17"/>
                    <a:gd name="T41" fmla="*/ 24 h 24"/>
                    <a:gd name="T42" fmla="*/ 5 w 17"/>
                    <a:gd name="T43" fmla="*/ 24 h 24"/>
                    <a:gd name="T44" fmla="*/ 4 w 17"/>
                    <a:gd name="T45" fmla="*/ 24 h 24"/>
                    <a:gd name="T46" fmla="*/ 3 w 17"/>
                    <a:gd name="T47" fmla="*/ 24 h 24"/>
                    <a:gd name="T48" fmla="*/ 2 w 17"/>
                    <a:gd name="T49" fmla="*/ 24 h 24"/>
                    <a:gd name="T50" fmla="*/ 1 w 17"/>
                    <a:gd name="T51" fmla="*/ 23 h 24"/>
                    <a:gd name="T52" fmla="*/ 1 w 17"/>
                    <a:gd name="T53" fmla="*/ 23 h 24"/>
                    <a:gd name="T54" fmla="*/ 0 w 17"/>
                    <a:gd name="T55" fmla="*/ 22 h 24"/>
                    <a:gd name="T56" fmla="*/ 1 w 17"/>
                    <a:gd name="T57" fmla="*/ 21 h 24"/>
                    <a:gd name="T58" fmla="*/ 1 w 17"/>
                    <a:gd name="T59" fmla="*/ 19 h 24"/>
                    <a:gd name="T60" fmla="*/ 2 w 17"/>
                    <a:gd name="T61" fmla="*/ 18 h 24"/>
                    <a:gd name="T62" fmla="*/ 3 w 17"/>
                    <a:gd name="T63" fmla="*/ 16 h 24"/>
                    <a:gd name="T64" fmla="*/ 4 w 17"/>
                    <a:gd name="T65" fmla="*/ 14 h 24"/>
                    <a:gd name="T66" fmla="*/ 5 w 17"/>
                    <a:gd name="T67" fmla="*/ 12 h 24"/>
                    <a:gd name="T68" fmla="*/ 7 w 17"/>
                    <a:gd name="T69" fmla="*/ 11 h 24"/>
                    <a:gd name="T70" fmla="*/ 8 w 17"/>
                    <a:gd name="T71" fmla="*/ 9 h 24"/>
                    <a:gd name="T72" fmla="*/ 9 w 17"/>
                    <a:gd name="T73" fmla="*/ 7 h 24"/>
                    <a:gd name="T74" fmla="*/ 10 w 17"/>
                    <a:gd name="T75" fmla="*/ 6 h 24"/>
                    <a:gd name="T76" fmla="*/ 11 w 17"/>
                    <a:gd name="T77" fmla="*/ 5 h 24"/>
                    <a:gd name="T78" fmla="*/ 12 w 17"/>
                    <a:gd name="T79" fmla="*/ 4 h 24"/>
                    <a:gd name="T80" fmla="*/ 12 w 17"/>
                    <a:gd name="T81" fmla="*/ 3 h 24"/>
                    <a:gd name="T82" fmla="*/ 13 w 17"/>
                    <a:gd name="T83" fmla="*/ 2 h 24"/>
                    <a:gd name="T84" fmla="*/ 14 w 17"/>
                    <a:gd name="T85" fmla="*/ 1 h 24"/>
                    <a:gd name="T86" fmla="*/ 15 w 17"/>
                    <a:gd name="T87" fmla="*/ 0 h 24"/>
                    <a:gd name="T88" fmla="*/ 15 w 17"/>
                    <a:gd name="T89" fmla="*/ 0 h 24"/>
                    <a:gd name="T90" fmla="*/ 17 w 17"/>
                    <a:gd name="T91" fmla="*/ 0 h 24"/>
                    <a:gd name="T92" fmla="*/ 17 w 17"/>
                    <a:gd name="T93" fmla="*/ 0 h 2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7"/>
                    <a:gd name="T142" fmla="*/ 0 h 24"/>
                    <a:gd name="T143" fmla="*/ 17 w 17"/>
                    <a:gd name="T144" fmla="*/ 24 h 2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7" h="24">
                      <a:moveTo>
                        <a:pt x="17" y="0"/>
                      </a:moveTo>
                      <a:lnTo>
                        <a:pt x="16" y="0"/>
                      </a:lnTo>
                      <a:lnTo>
                        <a:pt x="16" y="1"/>
                      </a:lnTo>
                      <a:lnTo>
                        <a:pt x="16" y="2"/>
                      </a:lnTo>
                      <a:lnTo>
                        <a:pt x="15" y="4"/>
                      </a:lnTo>
                      <a:lnTo>
                        <a:pt x="15" y="5"/>
                      </a:lnTo>
                      <a:lnTo>
                        <a:pt x="14" y="7"/>
                      </a:lnTo>
                      <a:lnTo>
                        <a:pt x="14" y="8"/>
                      </a:lnTo>
                      <a:lnTo>
                        <a:pt x="13" y="10"/>
                      </a:lnTo>
                      <a:lnTo>
                        <a:pt x="13" y="11"/>
                      </a:lnTo>
                      <a:lnTo>
                        <a:pt x="12" y="13"/>
                      </a:lnTo>
                      <a:lnTo>
                        <a:pt x="12" y="15"/>
                      </a:lnTo>
                      <a:lnTo>
                        <a:pt x="12" y="16"/>
                      </a:lnTo>
                      <a:lnTo>
                        <a:pt x="12" y="17"/>
                      </a:lnTo>
                      <a:lnTo>
                        <a:pt x="12" y="19"/>
                      </a:lnTo>
                      <a:lnTo>
                        <a:pt x="11" y="20"/>
                      </a:lnTo>
                      <a:lnTo>
                        <a:pt x="10" y="21"/>
                      </a:lnTo>
                      <a:lnTo>
                        <a:pt x="9" y="22"/>
                      </a:lnTo>
                      <a:lnTo>
                        <a:pt x="8" y="23"/>
                      </a:lnTo>
                      <a:lnTo>
                        <a:pt x="7" y="23"/>
                      </a:lnTo>
                      <a:lnTo>
                        <a:pt x="6" y="24"/>
                      </a:lnTo>
                      <a:lnTo>
                        <a:pt x="5" y="24"/>
                      </a:lnTo>
                      <a:lnTo>
                        <a:pt x="4" y="24"/>
                      </a:lnTo>
                      <a:lnTo>
                        <a:pt x="3" y="24"/>
                      </a:lnTo>
                      <a:lnTo>
                        <a:pt x="2" y="24"/>
                      </a:lnTo>
                      <a:lnTo>
                        <a:pt x="1" y="23"/>
                      </a:lnTo>
                      <a:lnTo>
                        <a:pt x="0" y="22"/>
                      </a:lnTo>
                      <a:lnTo>
                        <a:pt x="1" y="21"/>
                      </a:lnTo>
                      <a:lnTo>
                        <a:pt x="1" y="19"/>
                      </a:lnTo>
                      <a:lnTo>
                        <a:pt x="2" y="18"/>
                      </a:lnTo>
                      <a:lnTo>
                        <a:pt x="3" y="16"/>
                      </a:lnTo>
                      <a:lnTo>
                        <a:pt x="4" y="14"/>
                      </a:lnTo>
                      <a:lnTo>
                        <a:pt x="5" y="12"/>
                      </a:lnTo>
                      <a:lnTo>
                        <a:pt x="7" y="11"/>
                      </a:lnTo>
                      <a:lnTo>
                        <a:pt x="8" y="9"/>
                      </a:lnTo>
                      <a:lnTo>
                        <a:pt x="9" y="7"/>
                      </a:lnTo>
                      <a:lnTo>
                        <a:pt x="10" y="6"/>
                      </a:lnTo>
                      <a:lnTo>
                        <a:pt x="11" y="5"/>
                      </a:lnTo>
                      <a:lnTo>
                        <a:pt x="12" y="4"/>
                      </a:lnTo>
                      <a:lnTo>
                        <a:pt x="12" y="3"/>
                      </a:lnTo>
                      <a:lnTo>
                        <a:pt x="13" y="2"/>
                      </a:lnTo>
                      <a:lnTo>
                        <a:pt x="14" y="1"/>
                      </a:lnTo>
                      <a:lnTo>
                        <a:pt x="15" y="0"/>
                      </a:lnTo>
                      <a:lnTo>
                        <a:pt x="17" y="0"/>
                      </a:lnTo>
                      <a:close/>
                    </a:path>
                  </a:pathLst>
                </a:custGeom>
                <a:solidFill>
                  <a:srgbClr val="FF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075" name="Freeform 642"/>
                <p:cNvSpPr>
                  <a:spLocks/>
                </p:cNvSpPr>
                <p:nvPr/>
              </p:nvSpPr>
              <p:spPr bwMode="auto">
                <a:xfrm>
                  <a:off x="3111" y="2103"/>
                  <a:ext cx="136" cy="294"/>
                </a:xfrm>
                <a:custGeom>
                  <a:avLst/>
                  <a:gdLst>
                    <a:gd name="T0" fmla="*/ 86 w 136"/>
                    <a:gd name="T1" fmla="*/ 49 h 294"/>
                    <a:gd name="T2" fmla="*/ 78 w 136"/>
                    <a:gd name="T3" fmla="*/ 57 h 294"/>
                    <a:gd name="T4" fmla="*/ 73 w 136"/>
                    <a:gd name="T5" fmla="*/ 65 h 294"/>
                    <a:gd name="T6" fmla="*/ 71 w 136"/>
                    <a:gd name="T7" fmla="*/ 74 h 294"/>
                    <a:gd name="T8" fmla="*/ 72 w 136"/>
                    <a:gd name="T9" fmla="*/ 84 h 294"/>
                    <a:gd name="T10" fmla="*/ 70 w 136"/>
                    <a:gd name="T11" fmla="*/ 98 h 294"/>
                    <a:gd name="T12" fmla="*/ 63 w 136"/>
                    <a:gd name="T13" fmla="*/ 113 h 294"/>
                    <a:gd name="T14" fmla="*/ 56 w 136"/>
                    <a:gd name="T15" fmla="*/ 127 h 294"/>
                    <a:gd name="T16" fmla="*/ 48 w 136"/>
                    <a:gd name="T17" fmla="*/ 142 h 294"/>
                    <a:gd name="T18" fmla="*/ 40 w 136"/>
                    <a:gd name="T19" fmla="*/ 156 h 294"/>
                    <a:gd name="T20" fmla="*/ 33 w 136"/>
                    <a:gd name="T21" fmla="*/ 170 h 294"/>
                    <a:gd name="T22" fmla="*/ 26 w 136"/>
                    <a:gd name="T23" fmla="*/ 185 h 294"/>
                    <a:gd name="T24" fmla="*/ 19 w 136"/>
                    <a:gd name="T25" fmla="*/ 200 h 294"/>
                    <a:gd name="T26" fmla="*/ 13 w 136"/>
                    <a:gd name="T27" fmla="*/ 215 h 294"/>
                    <a:gd name="T28" fmla="*/ 8 w 136"/>
                    <a:gd name="T29" fmla="*/ 231 h 294"/>
                    <a:gd name="T30" fmla="*/ 4 w 136"/>
                    <a:gd name="T31" fmla="*/ 249 h 294"/>
                    <a:gd name="T32" fmla="*/ 1 w 136"/>
                    <a:gd name="T33" fmla="*/ 265 h 294"/>
                    <a:gd name="T34" fmla="*/ 0 w 136"/>
                    <a:gd name="T35" fmla="*/ 278 h 294"/>
                    <a:gd name="T36" fmla="*/ 2 w 136"/>
                    <a:gd name="T37" fmla="*/ 288 h 294"/>
                    <a:gd name="T38" fmla="*/ 8 w 136"/>
                    <a:gd name="T39" fmla="*/ 294 h 294"/>
                    <a:gd name="T40" fmla="*/ 17 w 136"/>
                    <a:gd name="T41" fmla="*/ 288 h 294"/>
                    <a:gd name="T42" fmla="*/ 23 w 136"/>
                    <a:gd name="T43" fmla="*/ 280 h 294"/>
                    <a:gd name="T44" fmla="*/ 28 w 136"/>
                    <a:gd name="T45" fmla="*/ 270 h 294"/>
                    <a:gd name="T46" fmla="*/ 33 w 136"/>
                    <a:gd name="T47" fmla="*/ 257 h 294"/>
                    <a:gd name="T48" fmla="*/ 38 w 136"/>
                    <a:gd name="T49" fmla="*/ 242 h 294"/>
                    <a:gd name="T50" fmla="*/ 41 w 136"/>
                    <a:gd name="T51" fmla="*/ 226 h 294"/>
                    <a:gd name="T52" fmla="*/ 45 w 136"/>
                    <a:gd name="T53" fmla="*/ 210 h 294"/>
                    <a:gd name="T54" fmla="*/ 47 w 136"/>
                    <a:gd name="T55" fmla="*/ 196 h 294"/>
                    <a:gd name="T56" fmla="*/ 49 w 136"/>
                    <a:gd name="T57" fmla="*/ 182 h 294"/>
                    <a:gd name="T58" fmla="*/ 51 w 136"/>
                    <a:gd name="T59" fmla="*/ 169 h 294"/>
                    <a:gd name="T60" fmla="*/ 53 w 136"/>
                    <a:gd name="T61" fmla="*/ 157 h 294"/>
                    <a:gd name="T62" fmla="*/ 56 w 136"/>
                    <a:gd name="T63" fmla="*/ 145 h 294"/>
                    <a:gd name="T64" fmla="*/ 59 w 136"/>
                    <a:gd name="T65" fmla="*/ 135 h 294"/>
                    <a:gd name="T66" fmla="*/ 63 w 136"/>
                    <a:gd name="T67" fmla="*/ 126 h 294"/>
                    <a:gd name="T68" fmla="*/ 68 w 136"/>
                    <a:gd name="T69" fmla="*/ 117 h 294"/>
                    <a:gd name="T70" fmla="*/ 73 w 136"/>
                    <a:gd name="T71" fmla="*/ 110 h 294"/>
                    <a:gd name="T72" fmla="*/ 83 w 136"/>
                    <a:gd name="T73" fmla="*/ 104 h 294"/>
                    <a:gd name="T74" fmla="*/ 90 w 136"/>
                    <a:gd name="T75" fmla="*/ 104 h 294"/>
                    <a:gd name="T76" fmla="*/ 97 w 136"/>
                    <a:gd name="T77" fmla="*/ 105 h 294"/>
                    <a:gd name="T78" fmla="*/ 104 w 136"/>
                    <a:gd name="T79" fmla="*/ 106 h 294"/>
                    <a:gd name="T80" fmla="*/ 111 w 136"/>
                    <a:gd name="T81" fmla="*/ 99 h 294"/>
                    <a:gd name="T82" fmla="*/ 117 w 136"/>
                    <a:gd name="T83" fmla="*/ 92 h 294"/>
                    <a:gd name="T84" fmla="*/ 121 w 136"/>
                    <a:gd name="T85" fmla="*/ 83 h 294"/>
                    <a:gd name="T86" fmla="*/ 124 w 136"/>
                    <a:gd name="T87" fmla="*/ 73 h 294"/>
                    <a:gd name="T88" fmla="*/ 127 w 136"/>
                    <a:gd name="T89" fmla="*/ 62 h 294"/>
                    <a:gd name="T90" fmla="*/ 130 w 136"/>
                    <a:gd name="T91" fmla="*/ 51 h 294"/>
                    <a:gd name="T92" fmla="*/ 132 w 136"/>
                    <a:gd name="T93" fmla="*/ 41 h 294"/>
                    <a:gd name="T94" fmla="*/ 134 w 136"/>
                    <a:gd name="T95" fmla="*/ 31 h 294"/>
                    <a:gd name="T96" fmla="*/ 135 w 136"/>
                    <a:gd name="T97" fmla="*/ 23 h 294"/>
                    <a:gd name="T98" fmla="*/ 136 w 136"/>
                    <a:gd name="T99" fmla="*/ 13 h 294"/>
                    <a:gd name="T100" fmla="*/ 112 w 136"/>
                    <a:gd name="T101" fmla="*/ 58 h 294"/>
                    <a:gd name="T102" fmla="*/ 109 w 136"/>
                    <a:gd name="T103" fmla="*/ 0 h 294"/>
                    <a:gd name="T104" fmla="*/ 109 w 136"/>
                    <a:gd name="T105" fmla="*/ 7 h 294"/>
                    <a:gd name="T106" fmla="*/ 109 w 136"/>
                    <a:gd name="T107" fmla="*/ 16 h 294"/>
                    <a:gd name="T108" fmla="*/ 106 w 136"/>
                    <a:gd name="T109" fmla="*/ 26 h 294"/>
                    <a:gd name="T110" fmla="*/ 100 w 136"/>
                    <a:gd name="T111" fmla="*/ 37 h 294"/>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36"/>
                    <a:gd name="T169" fmla="*/ 0 h 294"/>
                    <a:gd name="T170" fmla="*/ 136 w 136"/>
                    <a:gd name="T171" fmla="*/ 294 h 294"/>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36" h="294">
                      <a:moveTo>
                        <a:pt x="95" y="43"/>
                      </a:moveTo>
                      <a:lnTo>
                        <a:pt x="92" y="44"/>
                      </a:lnTo>
                      <a:lnTo>
                        <a:pt x="91" y="45"/>
                      </a:lnTo>
                      <a:lnTo>
                        <a:pt x="89" y="46"/>
                      </a:lnTo>
                      <a:lnTo>
                        <a:pt x="88" y="48"/>
                      </a:lnTo>
                      <a:lnTo>
                        <a:pt x="86" y="49"/>
                      </a:lnTo>
                      <a:lnTo>
                        <a:pt x="84" y="51"/>
                      </a:lnTo>
                      <a:lnTo>
                        <a:pt x="83" y="52"/>
                      </a:lnTo>
                      <a:lnTo>
                        <a:pt x="82" y="54"/>
                      </a:lnTo>
                      <a:lnTo>
                        <a:pt x="80" y="55"/>
                      </a:lnTo>
                      <a:lnTo>
                        <a:pt x="79" y="56"/>
                      </a:lnTo>
                      <a:lnTo>
                        <a:pt x="78" y="57"/>
                      </a:lnTo>
                      <a:lnTo>
                        <a:pt x="77" y="59"/>
                      </a:lnTo>
                      <a:lnTo>
                        <a:pt x="76" y="60"/>
                      </a:lnTo>
                      <a:lnTo>
                        <a:pt x="75" y="61"/>
                      </a:lnTo>
                      <a:lnTo>
                        <a:pt x="74" y="62"/>
                      </a:lnTo>
                      <a:lnTo>
                        <a:pt x="74" y="64"/>
                      </a:lnTo>
                      <a:lnTo>
                        <a:pt x="73" y="65"/>
                      </a:lnTo>
                      <a:lnTo>
                        <a:pt x="72" y="66"/>
                      </a:lnTo>
                      <a:lnTo>
                        <a:pt x="72" y="68"/>
                      </a:lnTo>
                      <a:lnTo>
                        <a:pt x="72" y="70"/>
                      </a:lnTo>
                      <a:lnTo>
                        <a:pt x="71" y="71"/>
                      </a:lnTo>
                      <a:lnTo>
                        <a:pt x="71" y="72"/>
                      </a:lnTo>
                      <a:lnTo>
                        <a:pt x="71" y="74"/>
                      </a:lnTo>
                      <a:lnTo>
                        <a:pt x="71" y="76"/>
                      </a:lnTo>
                      <a:lnTo>
                        <a:pt x="71" y="77"/>
                      </a:lnTo>
                      <a:lnTo>
                        <a:pt x="71" y="79"/>
                      </a:lnTo>
                      <a:lnTo>
                        <a:pt x="71" y="81"/>
                      </a:lnTo>
                      <a:lnTo>
                        <a:pt x="71" y="82"/>
                      </a:lnTo>
                      <a:lnTo>
                        <a:pt x="72" y="84"/>
                      </a:lnTo>
                      <a:lnTo>
                        <a:pt x="72" y="86"/>
                      </a:lnTo>
                      <a:lnTo>
                        <a:pt x="73" y="88"/>
                      </a:lnTo>
                      <a:lnTo>
                        <a:pt x="74" y="90"/>
                      </a:lnTo>
                      <a:lnTo>
                        <a:pt x="72" y="93"/>
                      </a:lnTo>
                      <a:lnTo>
                        <a:pt x="71" y="95"/>
                      </a:lnTo>
                      <a:lnTo>
                        <a:pt x="70" y="98"/>
                      </a:lnTo>
                      <a:lnTo>
                        <a:pt x="69" y="100"/>
                      </a:lnTo>
                      <a:lnTo>
                        <a:pt x="68" y="103"/>
                      </a:lnTo>
                      <a:lnTo>
                        <a:pt x="67" y="106"/>
                      </a:lnTo>
                      <a:lnTo>
                        <a:pt x="65" y="108"/>
                      </a:lnTo>
                      <a:lnTo>
                        <a:pt x="65" y="111"/>
                      </a:lnTo>
                      <a:lnTo>
                        <a:pt x="63" y="113"/>
                      </a:lnTo>
                      <a:lnTo>
                        <a:pt x="62" y="116"/>
                      </a:lnTo>
                      <a:lnTo>
                        <a:pt x="61" y="118"/>
                      </a:lnTo>
                      <a:lnTo>
                        <a:pt x="59" y="120"/>
                      </a:lnTo>
                      <a:lnTo>
                        <a:pt x="58" y="123"/>
                      </a:lnTo>
                      <a:lnTo>
                        <a:pt x="57" y="125"/>
                      </a:lnTo>
                      <a:lnTo>
                        <a:pt x="56" y="127"/>
                      </a:lnTo>
                      <a:lnTo>
                        <a:pt x="55" y="130"/>
                      </a:lnTo>
                      <a:lnTo>
                        <a:pt x="53" y="132"/>
                      </a:lnTo>
                      <a:lnTo>
                        <a:pt x="52" y="135"/>
                      </a:lnTo>
                      <a:lnTo>
                        <a:pt x="50" y="137"/>
                      </a:lnTo>
                      <a:lnTo>
                        <a:pt x="49" y="139"/>
                      </a:lnTo>
                      <a:lnTo>
                        <a:pt x="48" y="142"/>
                      </a:lnTo>
                      <a:lnTo>
                        <a:pt x="47" y="144"/>
                      </a:lnTo>
                      <a:lnTo>
                        <a:pt x="45" y="147"/>
                      </a:lnTo>
                      <a:lnTo>
                        <a:pt x="44" y="149"/>
                      </a:lnTo>
                      <a:lnTo>
                        <a:pt x="43" y="152"/>
                      </a:lnTo>
                      <a:lnTo>
                        <a:pt x="41" y="154"/>
                      </a:lnTo>
                      <a:lnTo>
                        <a:pt x="40" y="156"/>
                      </a:lnTo>
                      <a:lnTo>
                        <a:pt x="39" y="159"/>
                      </a:lnTo>
                      <a:lnTo>
                        <a:pt x="38" y="161"/>
                      </a:lnTo>
                      <a:lnTo>
                        <a:pt x="37" y="164"/>
                      </a:lnTo>
                      <a:lnTo>
                        <a:pt x="35" y="166"/>
                      </a:lnTo>
                      <a:lnTo>
                        <a:pt x="34" y="168"/>
                      </a:lnTo>
                      <a:lnTo>
                        <a:pt x="33" y="170"/>
                      </a:lnTo>
                      <a:lnTo>
                        <a:pt x="32" y="173"/>
                      </a:lnTo>
                      <a:lnTo>
                        <a:pt x="30" y="175"/>
                      </a:lnTo>
                      <a:lnTo>
                        <a:pt x="29" y="177"/>
                      </a:lnTo>
                      <a:lnTo>
                        <a:pt x="28" y="180"/>
                      </a:lnTo>
                      <a:lnTo>
                        <a:pt x="27" y="182"/>
                      </a:lnTo>
                      <a:lnTo>
                        <a:pt x="26" y="185"/>
                      </a:lnTo>
                      <a:lnTo>
                        <a:pt x="25" y="187"/>
                      </a:lnTo>
                      <a:lnTo>
                        <a:pt x="23" y="190"/>
                      </a:lnTo>
                      <a:lnTo>
                        <a:pt x="22" y="192"/>
                      </a:lnTo>
                      <a:lnTo>
                        <a:pt x="21" y="194"/>
                      </a:lnTo>
                      <a:lnTo>
                        <a:pt x="20" y="197"/>
                      </a:lnTo>
                      <a:lnTo>
                        <a:pt x="19" y="200"/>
                      </a:lnTo>
                      <a:lnTo>
                        <a:pt x="18" y="202"/>
                      </a:lnTo>
                      <a:lnTo>
                        <a:pt x="17" y="205"/>
                      </a:lnTo>
                      <a:lnTo>
                        <a:pt x="16" y="208"/>
                      </a:lnTo>
                      <a:lnTo>
                        <a:pt x="15" y="210"/>
                      </a:lnTo>
                      <a:lnTo>
                        <a:pt x="14" y="213"/>
                      </a:lnTo>
                      <a:lnTo>
                        <a:pt x="13" y="215"/>
                      </a:lnTo>
                      <a:lnTo>
                        <a:pt x="12" y="218"/>
                      </a:lnTo>
                      <a:lnTo>
                        <a:pt x="11" y="220"/>
                      </a:lnTo>
                      <a:lnTo>
                        <a:pt x="10" y="223"/>
                      </a:lnTo>
                      <a:lnTo>
                        <a:pt x="10" y="226"/>
                      </a:lnTo>
                      <a:lnTo>
                        <a:pt x="9" y="229"/>
                      </a:lnTo>
                      <a:lnTo>
                        <a:pt x="8" y="231"/>
                      </a:lnTo>
                      <a:lnTo>
                        <a:pt x="7" y="234"/>
                      </a:lnTo>
                      <a:lnTo>
                        <a:pt x="6" y="237"/>
                      </a:lnTo>
                      <a:lnTo>
                        <a:pt x="6" y="240"/>
                      </a:lnTo>
                      <a:lnTo>
                        <a:pt x="5" y="243"/>
                      </a:lnTo>
                      <a:lnTo>
                        <a:pt x="4" y="246"/>
                      </a:lnTo>
                      <a:lnTo>
                        <a:pt x="4" y="249"/>
                      </a:lnTo>
                      <a:lnTo>
                        <a:pt x="3" y="252"/>
                      </a:lnTo>
                      <a:lnTo>
                        <a:pt x="2" y="255"/>
                      </a:lnTo>
                      <a:lnTo>
                        <a:pt x="2" y="258"/>
                      </a:lnTo>
                      <a:lnTo>
                        <a:pt x="2" y="260"/>
                      </a:lnTo>
                      <a:lnTo>
                        <a:pt x="1" y="263"/>
                      </a:lnTo>
                      <a:lnTo>
                        <a:pt x="1" y="265"/>
                      </a:lnTo>
                      <a:lnTo>
                        <a:pt x="1" y="268"/>
                      </a:lnTo>
                      <a:lnTo>
                        <a:pt x="0" y="270"/>
                      </a:lnTo>
                      <a:lnTo>
                        <a:pt x="0" y="273"/>
                      </a:lnTo>
                      <a:lnTo>
                        <a:pt x="0" y="274"/>
                      </a:lnTo>
                      <a:lnTo>
                        <a:pt x="0" y="276"/>
                      </a:lnTo>
                      <a:lnTo>
                        <a:pt x="0" y="278"/>
                      </a:lnTo>
                      <a:lnTo>
                        <a:pt x="0" y="280"/>
                      </a:lnTo>
                      <a:lnTo>
                        <a:pt x="0" y="281"/>
                      </a:lnTo>
                      <a:lnTo>
                        <a:pt x="1" y="283"/>
                      </a:lnTo>
                      <a:lnTo>
                        <a:pt x="1" y="285"/>
                      </a:lnTo>
                      <a:lnTo>
                        <a:pt x="1" y="286"/>
                      </a:lnTo>
                      <a:lnTo>
                        <a:pt x="2" y="288"/>
                      </a:lnTo>
                      <a:lnTo>
                        <a:pt x="2" y="290"/>
                      </a:lnTo>
                      <a:lnTo>
                        <a:pt x="3" y="292"/>
                      </a:lnTo>
                      <a:lnTo>
                        <a:pt x="5" y="293"/>
                      </a:lnTo>
                      <a:lnTo>
                        <a:pt x="6" y="293"/>
                      </a:lnTo>
                      <a:lnTo>
                        <a:pt x="7" y="294"/>
                      </a:lnTo>
                      <a:lnTo>
                        <a:pt x="8" y="294"/>
                      </a:lnTo>
                      <a:lnTo>
                        <a:pt x="10" y="294"/>
                      </a:lnTo>
                      <a:lnTo>
                        <a:pt x="11" y="293"/>
                      </a:lnTo>
                      <a:lnTo>
                        <a:pt x="13" y="292"/>
                      </a:lnTo>
                      <a:lnTo>
                        <a:pt x="15" y="290"/>
                      </a:lnTo>
                      <a:lnTo>
                        <a:pt x="17" y="289"/>
                      </a:lnTo>
                      <a:lnTo>
                        <a:pt x="17" y="288"/>
                      </a:lnTo>
                      <a:lnTo>
                        <a:pt x="18" y="287"/>
                      </a:lnTo>
                      <a:lnTo>
                        <a:pt x="19" y="285"/>
                      </a:lnTo>
                      <a:lnTo>
                        <a:pt x="20" y="284"/>
                      </a:lnTo>
                      <a:lnTo>
                        <a:pt x="21" y="283"/>
                      </a:lnTo>
                      <a:lnTo>
                        <a:pt x="22" y="282"/>
                      </a:lnTo>
                      <a:lnTo>
                        <a:pt x="23" y="280"/>
                      </a:lnTo>
                      <a:lnTo>
                        <a:pt x="24" y="279"/>
                      </a:lnTo>
                      <a:lnTo>
                        <a:pt x="25" y="277"/>
                      </a:lnTo>
                      <a:lnTo>
                        <a:pt x="26" y="275"/>
                      </a:lnTo>
                      <a:lnTo>
                        <a:pt x="26" y="274"/>
                      </a:lnTo>
                      <a:lnTo>
                        <a:pt x="27" y="272"/>
                      </a:lnTo>
                      <a:lnTo>
                        <a:pt x="28" y="270"/>
                      </a:lnTo>
                      <a:lnTo>
                        <a:pt x="29" y="268"/>
                      </a:lnTo>
                      <a:lnTo>
                        <a:pt x="30" y="266"/>
                      </a:lnTo>
                      <a:lnTo>
                        <a:pt x="31" y="264"/>
                      </a:lnTo>
                      <a:lnTo>
                        <a:pt x="32" y="262"/>
                      </a:lnTo>
                      <a:lnTo>
                        <a:pt x="33" y="259"/>
                      </a:lnTo>
                      <a:lnTo>
                        <a:pt x="33" y="257"/>
                      </a:lnTo>
                      <a:lnTo>
                        <a:pt x="34" y="254"/>
                      </a:lnTo>
                      <a:lnTo>
                        <a:pt x="35" y="252"/>
                      </a:lnTo>
                      <a:lnTo>
                        <a:pt x="36" y="249"/>
                      </a:lnTo>
                      <a:lnTo>
                        <a:pt x="37" y="247"/>
                      </a:lnTo>
                      <a:lnTo>
                        <a:pt x="37" y="244"/>
                      </a:lnTo>
                      <a:lnTo>
                        <a:pt x="38" y="242"/>
                      </a:lnTo>
                      <a:lnTo>
                        <a:pt x="39" y="239"/>
                      </a:lnTo>
                      <a:lnTo>
                        <a:pt x="39" y="236"/>
                      </a:lnTo>
                      <a:lnTo>
                        <a:pt x="40" y="233"/>
                      </a:lnTo>
                      <a:lnTo>
                        <a:pt x="41" y="231"/>
                      </a:lnTo>
                      <a:lnTo>
                        <a:pt x="41" y="228"/>
                      </a:lnTo>
                      <a:lnTo>
                        <a:pt x="41" y="226"/>
                      </a:lnTo>
                      <a:lnTo>
                        <a:pt x="42" y="223"/>
                      </a:lnTo>
                      <a:lnTo>
                        <a:pt x="43" y="220"/>
                      </a:lnTo>
                      <a:lnTo>
                        <a:pt x="43" y="218"/>
                      </a:lnTo>
                      <a:lnTo>
                        <a:pt x="44" y="215"/>
                      </a:lnTo>
                      <a:lnTo>
                        <a:pt x="44" y="213"/>
                      </a:lnTo>
                      <a:lnTo>
                        <a:pt x="45" y="210"/>
                      </a:lnTo>
                      <a:lnTo>
                        <a:pt x="45" y="208"/>
                      </a:lnTo>
                      <a:lnTo>
                        <a:pt x="45" y="205"/>
                      </a:lnTo>
                      <a:lnTo>
                        <a:pt x="46" y="203"/>
                      </a:lnTo>
                      <a:lnTo>
                        <a:pt x="46" y="200"/>
                      </a:lnTo>
                      <a:lnTo>
                        <a:pt x="47" y="198"/>
                      </a:lnTo>
                      <a:lnTo>
                        <a:pt x="47" y="196"/>
                      </a:lnTo>
                      <a:lnTo>
                        <a:pt x="48" y="193"/>
                      </a:lnTo>
                      <a:lnTo>
                        <a:pt x="48" y="191"/>
                      </a:lnTo>
                      <a:lnTo>
                        <a:pt x="48" y="189"/>
                      </a:lnTo>
                      <a:lnTo>
                        <a:pt x="49" y="187"/>
                      </a:lnTo>
                      <a:lnTo>
                        <a:pt x="49" y="185"/>
                      </a:lnTo>
                      <a:lnTo>
                        <a:pt x="49" y="182"/>
                      </a:lnTo>
                      <a:lnTo>
                        <a:pt x="49" y="180"/>
                      </a:lnTo>
                      <a:lnTo>
                        <a:pt x="50" y="177"/>
                      </a:lnTo>
                      <a:lnTo>
                        <a:pt x="50" y="176"/>
                      </a:lnTo>
                      <a:lnTo>
                        <a:pt x="51" y="174"/>
                      </a:lnTo>
                      <a:lnTo>
                        <a:pt x="51" y="171"/>
                      </a:lnTo>
                      <a:lnTo>
                        <a:pt x="51" y="169"/>
                      </a:lnTo>
                      <a:lnTo>
                        <a:pt x="52" y="167"/>
                      </a:lnTo>
                      <a:lnTo>
                        <a:pt x="52" y="165"/>
                      </a:lnTo>
                      <a:lnTo>
                        <a:pt x="53" y="163"/>
                      </a:lnTo>
                      <a:lnTo>
                        <a:pt x="53" y="161"/>
                      </a:lnTo>
                      <a:lnTo>
                        <a:pt x="53" y="159"/>
                      </a:lnTo>
                      <a:lnTo>
                        <a:pt x="53" y="157"/>
                      </a:lnTo>
                      <a:lnTo>
                        <a:pt x="54" y="155"/>
                      </a:lnTo>
                      <a:lnTo>
                        <a:pt x="54" y="153"/>
                      </a:lnTo>
                      <a:lnTo>
                        <a:pt x="55" y="151"/>
                      </a:lnTo>
                      <a:lnTo>
                        <a:pt x="55" y="149"/>
                      </a:lnTo>
                      <a:lnTo>
                        <a:pt x="56" y="147"/>
                      </a:lnTo>
                      <a:lnTo>
                        <a:pt x="56" y="145"/>
                      </a:lnTo>
                      <a:lnTo>
                        <a:pt x="57" y="144"/>
                      </a:lnTo>
                      <a:lnTo>
                        <a:pt x="57" y="142"/>
                      </a:lnTo>
                      <a:lnTo>
                        <a:pt x="57" y="140"/>
                      </a:lnTo>
                      <a:lnTo>
                        <a:pt x="58" y="138"/>
                      </a:lnTo>
                      <a:lnTo>
                        <a:pt x="59" y="137"/>
                      </a:lnTo>
                      <a:lnTo>
                        <a:pt x="59" y="135"/>
                      </a:lnTo>
                      <a:lnTo>
                        <a:pt x="60" y="133"/>
                      </a:lnTo>
                      <a:lnTo>
                        <a:pt x="60" y="132"/>
                      </a:lnTo>
                      <a:lnTo>
                        <a:pt x="61" y="130"/>
                      </a:lnTo>
                      <a:lnTo>
                        <a:pt x="61" y="128"/>
                      </a:lnTo>
                      <a:lnTo>
                        <a:pt x="62" y="127"/>
                      </a:lnTo>
                      <a:lnTo>
                        <a:pt x="63" y="126"/>
                      </a:lnTo>
                      <a:lnTo>
                        <a:pt x="64" y="124"/>
                      </a:lnTo>
                      <a:lnTo>
                        <a:pt x="65" y="123"/>
                      </a:lnTo>
                      <a:lnTo>
                        <a:pt x="65" y="121"/>
                      </a:lnTo>
                      <a:lnTo>
                        <a:pt x="66" y="120"/>
                      </a:lnTo>
                      <a:lnTo>
                        <a:pt x="67" y="119"/>
                      </a:lnTo>
                      <a:lnTo>
                        <a:pt x="68" y="117"/>
                      </a:lnTo>
                      <a:lnTo>
                        <a:pt x="68" y="116"/>
                      </a:lnTo>
                      <a:lnTo>
                        <a:pt x="70" y="115"/>
                      </a:lnTo>
                      <a:lnTo>
                        <a:pt x="71" y="114"/>
                      </a:lnTo>
                      <a:lnTo>
                        <a:pt x="72" y="112"/>
                      </a:lnTo>
                      <a:lnTo>
                        <a:pt x="72" y="111"/>
                      </a:lnTo>
                      <a:lnTo>
                        <a:pt x="73" y="110"/>
                      </a:lnTo>
                      <a:lnTo>
                        <a:pt x="75" y="110"/>
                      </a:lnTo>
                      <a:lnTo>
                        <a:pt x="76" y="108"/>
                      </a:lnTo>
                      <a:lnTo>
                        <a:pt x="78" y="107"/>
                      </a:lnTo>
                      <a:lnTo>
                        <a:pt x="80" y="106"/>
                      </a:lnTo>
                      <a:lnTo>
                        <a:pt x="81" y="105"/>
                      </a:lnTo>
                      <a:lnTo>
                        <a:pt x="83" y="104"/>
                      </a:lnTo>
                      <a:lnTo>
                        <a:pt x="84" y="104"/>
                      </a:lnTo>
                      <a:lnTo>
                        <a:pt x="85" y="104"/>
                      </a:lnTo>
                      <a:lnTo>
                        <a:pt x="86" y="104"/>
                      </a:lnTo>
                      <a:lnTo>
                        <a:pt x="88" y="104"/>
                      </a:lnTo>
                      <a:lnTo>
                        <a:pt x="89" y="104"/>
                      </a:lnTo>
                      <a:lnTo>
                        <a:pt x="90" y="104"/>
                      </a:lnTo>
                      <a:lnTo>
                        <a:pt x="92" y="104"/>
                      </a:lnTo>
                      <a:lnTo>
                        <a:pt x="94" y="105"/>
                      </a:lnTo>
                      <a:lnTo>
                        <a:pt x="95" y="105"/>
                      </a:lnTo>
                      <a:lnTo>
                        <a:pt x="96" y="105"/>
                      </a:lnTo>
                      <a:lnTo>
                        <a:pt x="97" y="105"/>
                      </a:lnTo>
                      <a:lnTo>
                        <a:pt x="98" y="106"/>
                      </a:lnTo>
                      <a:lnTo>
                        <a:pt x="99" y="106"/>
                      </a:lnTo>
                      <a:lnTo>
                        <a:pt x="100" y="106"/>
                      </a:lnTo>
                      <a:lnTo>
                        <a:pt x="101" y="106"/>
                      </a:lnTo>
                      <a:lnTo>
                        <a:pt x="102" y="106"/>
                      </a:lnTo>
                      <a:lnTo>
                        <a:pt x="104" y="106"/>
                      </a:lnTo>
                      <a:lnTo>
                        <a:pt x="104" y="105"/>
                      </a:lnTo>
                      <a:lnTo>
                        <a:pt x="106" y="104"/>
                      </a:lnTo>
                      <a:lnTo>
                        <a:pt x="107" y="104"/>
                      </a:lnTo>
                      <a:lnTo>
                        <a:pt x="108" y="102"/>
                      </a:lnTo>
                      <a:lnTo>
                        <a:pt x="110" y="101"/>
                      </a:lnTo>
                      <a:lnTo>
                        <a:pt x="111" y="99"/>
                      </a:lnTo>
                      <a:lnTo>
                        <a:pt x="113" y="98"/>
                      </a:lnTo>
                      <a:lnTo>
                        <a:pt x="114" y="97"/>
                      </a:lnTo>
                      <a:lnTo>
                        <a:pt x="115" y="95"/>
                      </a:lnTo>
                      <a:lnTo>
                        <a:pt x="115" y="94"/>
                      </a:lnTo>
                      <a:lnTo>
                        <a:pt x="116" y="93"/>
                      </a:lnTo>
                      <a:lnTo>
                        <a:pt x="117" y="92"/>
                      </a:lnTo>
                      <a:lnTo>
                        <a:pt x="118" y="90"/>
                      </a:lnTo>
                      <a:lnTo>
                        <a:pt x="118" y="89"/>
                      </a:lnTo>
                      <a:lnTo>
                        <a:pt x="119" y="87"/>
                      </a:lnTo>
                      <a:lnTo>
                        <a:pt x="119" y="85"/>
                      </a:lnTo>
                      <a:lnTo>
                        <a:pt x="120" y="84"/>
                      </a:lnTo>
                      <a:lnTo>
                        <a:pt x="121" y="83"/>
                      </a:lnTo>
                      <a:lnTo>
                        <a:pt x="121" y="81"/>
                      </a:lnTo>
                      <a:lnTo>
                        <a:pt x="122" y="79"/>
                      </a:lnTo>
                      <a:lnTo>
                        <a:pt x="123" y="78"/>
                      </a:lnTo>
                      <a:lnTo>
                        <a:pt x="123" y="76"/>
                      </a:lnTo>
                      <a:lnTo>
                        <a:pt x="124" y="74"/>
                      </a:lnTo>
                      <a:lnTo>
                        <a:pt x="124" y="73"/>
                      </a:lnTo>
                      <a:lnTo>
                        <a:pt x="125" y="71"/>
                      </a:lnTo>
                      <a:lnTo>
                        <a:pt x="125" y="69"/>
                      </a:lnTo>
                      <a:lnTo>
                        <a:pt x="126" y="67"/>
                      </a:lnTo>
                      <a:lnTo>
                        <a:pt x="126" y="66"/>
                      </a:lnTo>
                      <a:lnTo>
                        <a:pt x="127" y="64"/>
                      </a:lnTo>
                      <a:lnTo>
                        <a:pt x="127" y="62"/>
                      </a:lnTo>
                      <a:lnTo>
                        <a:pt x="128" y="60"/>
                      </a:lnTo>
                      <a:lnTo>
                        <a:pt x="128" y="59"/>
                      </a:lnTo>
                      <a:lnTo>
                        <a:pt x="128" y="56"/>
                      </a:lnTo>
                      <a:lnTo>
                        <a:pt x="129" y="55"/>
                      </a:lnTo>
                      <a:lnTo>
                        <a:pt x="129" y="53"/>
                      </a:lnTo>
                      <a:lnTo>
                        <a:pt x="130" y="51"/>
                      </a:lnTo>
                      <a:lnTo>
                        <a:pt x="130" y="50"/>
                      </a:lnTo>
                      <a:lnTo>
                        <a:pt x="131" y="48"/>
                      </a:lnTo>
                      <a:lnTo>
                        <a:pt x="131" y="46"/>
                      </a:lnTo>
                      <a:lnTo>
                        <a:pt x="131" y="44"/>
                      </a:lnTo>
                      <a:lnTo>
                        <a:pt x="131" y="43"/>
                      </a:lnTo>
                      <a:lnTo>
                        <a:pt x="132" y="41"/>
                      </a:lnTo>
                      <a:lnTo>
                        <a:pt x="132" y="39"/>
                      </a:lnTo>
                      <a:lnTo>
                        <a:pt x="132" y="37"/>
                      </a:lnTo>
                      <a:lnTo>
                        <a:pt x="133" y="35"/>
                      </a:lnTo>
                      <a:lnTo>
                        <a:pt x="133" y="34"/>
                      </a:lnTo>
                      <a:lnTo>
                        <a:pt x="133" y="33"/>
                      </a:lnTo>
                      <a:lnTo>
                        <a:pt x="134" y="31"/>
                      </a:lnTo>
                      <a:lnTo>
                        <a:pt x="134" y="29"/>
                      </a:lnTo>
                      <a:lnTo>
                        <a:pt x="134" y="28"/>
                      </a:lnTo>
                      <a:lnTo>
                        <a:pt x="135" y="27"/>
                      </a:lnTo>
                      <a:lnTo>
                        <a:pt x="135" y="25"/>
                      </a:lnTo>
                      <a:lnTo>
                        <a:pt x="135" y="24"/>
                      </a:lnTo>
                      <a:lnTo>
                        <a:pt x="135" y="23"/>
                      </a:lnTo>
                      <a:lnTo>
                        <a:pt x="135" y="22"/>
                      </a:lnTo>
                      <a:lnTo>
                        <a:pt x="135" y="19"/>
                      </a:lnTo>
                      <a:lnTo>
                        <a:pt x="135" y="17"/>
                      </a:lnTo>
                      <a:lnTo>
                        <a:pt x="135" y="16"/>
                      </a:lnTo>
                      <a:lnTo>
                        <a:pt x="136" y="14"/>
                      </a:lnTo>
                      <a:lnTo>
                        <a:pt x="136" y="13"/>
                      </a:lnTo>
                      <a:lnTo>
                        <a:pt x="136" y="12"/>
                      </a:lnTo>
                      <a:lnTo>
                        <a:pt x="130" y="8"/>
                      </a:lnTo>
                      <a:lnTo>
                        <a:pt x="121" y="66"/>
                      </a:lnTo>
                      <a:lnTo>
                        <a:pt x="112" y="58"/>
                      </a:lnTo>
                      <a:lnTo>
                        <a:pt x="127" y="7"/>
                      </a:lnTo>
                      <a:lnTo>
                        <a:pt x="119" y="4"/>
                      </a:lnTo>
                      <a:lnTo>
                        <a:pt x="108" y="54"/>
                      </a:lnTo>
                      <a:lnTo>
                        <a:pt x="102" y="49"/>
                      </a:lnTo>
                      <a:lnTo>
                        <a:pt x="118" y="3"/>
                      </a:lnTo>
                      <a:lnTo>
                        <a:pt x="109" y="0"/>
                      </a:lnTo>
                      <a:lnTo>
                        <a:pt x="109" y="1"/>
                      </a:lnTo>
                      <a:lnTo>
                        <a:pt x="109" y="2"/>
                      </a:lnTo>
                      <a:lnTo>
                        <a:pt x="109" y="5"/>
                      </a:lnTo>
                      <a:lnTo>
                        <a:pt x="109" y="7"/>
                      </a:lnTo>
                      <a:lnTo>
                        <a:pt x="109" y="8"/>
                      </a:lnTo>
                      <a:lnTo>
                        <a:pt x="109" y="10"/>
                      </a:lnTo>
                      <a:lnTo>
                        <a:pt x="109" y="11"/>
                      </a:lnTo>
                      <a:lnTo>
                        <a:pt x="109" y="12"/>
                      </a:lnTo>
                      <a:lnTo>
                        <a:pt x="109" y="14"/>
                      </a:lnTo>
                      <a:lnTo>
                        <a:pt x="109" y="16"/>
                      </a:lnTo>
                      <a:lnTo>
                        <a:pt x="108" y="17"/>
                      </a:lnTo>
                      <a:lnTo>
                        <a:pt x="108" y="19"/>
                      </a:lnTo>
                      <a:lnTo>
                        <a:pt x="107" y="21"/>
                      </a:lnTo>
                      <a:lnTo>
                        <a:pt x="107" y="22"/>
                      </a:lnTo>
                      <a:lnTo>
                        <a:pt x="106" y="24"/>
                      </a:lnTo>
                      <a:lnTo>
                        <a:pt x="106" y="26"/>
                      </a:lnTo>
                      <a:lnTo>
                        <a:pt x="105" y="28"/>
                      </a:lnTo>
                      <a:lnTo>
                        <a:pt x="104" y="29"/>
                      </a:lnTo>
                      <a:lnTo>
                        <a:pt x="104" y="31"/>
                      </a:lnTo>
                      <a:lnTo>
                        <a:pt x="103" y="33"/>
                      </a:lnTo>
                      <a:lnTo>
                        <a:pt x="101" y="34"/>
                      </a:lnTo>
                      <a:lnTo>
                        <a:pt x="100" y="37"/>
                      </a:lnTo>
                      <a:lnTo>
                        <a:pt x="99" y="38"/>
                      </a:lnTo>
                      <a:lnTo>
                        <a:pt x="98" y="40"/>
                      </a:lnTo>
                      <a:lnTo>
                        <a:pt x="96" y="41"/>
                      </a:lnTo>
                      <a:lnTo>
                        <a:pt x="95" y="43"/>
                      </a:lnTo>
                      <a:close/>
                    </a:path>
                  </a:pathLst>
                </a:custGeom>
                <a:solidFill>
                  <a:srgbClr val="DEEBF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076" name="Freeform 643"/>
                <p:cNvSpPr>
                  <a:spLocks/>
                </p:cNvSpPr>
                <p:nvPr/>
              </p:nvSpPr>
              <p:spPr bwMode="auto">
                <a:xfrm>
                  <a:off x="3137" y="2081"/>
                  <a:ext cx="66" cy="128"/>
                </a:xfrm>
                <a:custGeom>
                  <a:avLst/>
                  <a:gdLst>
                    <a:gd name="T0" fmla="*/ 40 w 66"/>
                    <a:gd name="T1" fmla="*/ 20 h 128"/>
                    <a:gd name="T2" fmla="*/ 42 w 66"/>
                    <a:gd name="T3" fmla="*/ 16 h 128"/>
                    <a:gd name="T4" fmla="*/ 44 w 66"/>
                    <a:gd name="T5" fmla="*/ 12 h 128"/>
                    <a:gd name="T6" fmla="*/ 46 w 66"/>
                    <a:gd name="T7" fmla="*/ 8 h 128"/>
                    <a:gd name="T8" fmla="*/ 48 w 66"/>
                    <a:gd name="T9" fmla="*/ 6 h 128"/>
                    <a:gd name="T10" fmla="*/ 50 w 66"/>
                    <a:gd name="T11" fmla="*/ 3 h 128"/>
                    <a:gd name="T12" fmla="*/ 51 w 66"/>
                    <a:gd name="T13" fmla="*/ 1 h 128"/>
                    <a:gd name="T14" fmla="*/ 55 w 66"/>
                    <a:gd name="T15" fmla="*/ 0 h 128"/>
                    <a:gd name="T16" fmla="*/ 58 w 66"/>
                    <a:gd name="T17" fmla="*/ 0 h 128"/>
                    <a:gd name="T18" fmla="*/ 61 w 66"/>
                    <a:gd name="T19" fmla="*/ 1 h 128"/>
                    <a:gd name="T20" fmla="*/ 62 w 66"/>
                    <a:gd name="T21" fmla="*/ 2 h 128"/>
                    <a:gd name="T22" fmla="*/ 64 w 66"/>
                    <a:gd name="T23" fmla="*/ 6 h 128"/>
                    <a:gd name="T24" fmla="*/ 65 w 66"/>
                    <a:gd name="T25" fmla="*/ 10 h 128"/>
                    <a:gd name="T26" fmla="*/ 66 w 66"/>
                    <a:gd name="T27" fmla="*/ 14 h 128"/>
                    <a:gd name="T28" fmla="*/ 66 w 66"/>
                    <a:gd name="T29" fmla="*/ 18 h 128"/>
                    <a:gd name="T30" fmla="*/ 66 w 66"/>
                    <a:gd name="T31" fmla="*/ 21 h 128"/>
                    <a:gd name="T32" fmla="*/ 66 w 66"/>
                    <a:gd name="T33" fmla="*/ 24 h 128"/>
                    <a:gd name="T34" fmla="*/ 66 w 66"/>
                    <a:gd name="T35" fmla="*/ 26 h 128"/>
                    <a:gd name="T36" fmla="*/ 65 w 66"/>
                    <a:gd name="T37" fmla="*/ 29 h 128"/>
                    <a:gd name="T38" fmla="*/ 65 w 66"/>
                    <a:gd name="T39" fmla="*/ 32 h 128"/>
                    <a:gd name="T40" fmla="*/ 65 w 66"/>
                    <a:gd name="T41" fmla="*/ 34 h 128"/>
                    <a:gd name="T42" fmla="*/ 64 w 66"/>
                    <a:gd name="T43" fmla="*/ 37 h 128"/>
                    <a:gd name="T44" fmla="*/ 64 w 66"/>
                    <a:gd name="T45" fmla="*/ 39 h 128"/>
                    <a:gd name="T46" fmla="*/ 63 w 66"/>
                    <a:gd name="T47" fmla="*/ 41 h 128"/>
                    <a:gd name="T48" fmla="*/ 63 w 66"/>
                    <a:gd name="T49" fmla="*/ 44 h 128"/>
                    <a:gd name="T50" fmla="*/ 62 w 66"/>
                    <a:gd name="T51" fmla="*/ 49 h 128"/>
                    <a:gd name="T52" fmla="*/ 61 w 66"/>
                    <a:gd name="T53" fmla="*/ 52 h 128"/>
                    <a:gd name="T54" fmla="*/ 60 w 66"/>
                    <a:gd name="T55" fmla="*/ 56 h 128"/>
                    <a:gd name="T56" fmla="*/ 60 w 66"/>
                    <a:gd name="T57" fmla="*/ 59 h 128"/>
                    <a:gd name="T58" fmla="*/ 58 w 66"/>
                    <a:gd name="T59" fmla="*/ 61 h 128"/>
                    <a:gd name="T60" fmla="*/ 56 w 66"/>
                    <a:gd name="T61" fmla="*/ 65 h 128"/>
                    <a:gd name="T62" fmla="*/ 53 w 66"/>
                    <a:gd name="T63" fmla="*/ 69 h 128"/>
                    <a:gd name="T64" fmla="*/ 51 w 66"/>
                    <a:gd name="T65" fmla="*/ 71 h 128"/>
                    <a:gd name="T66" fmla="*/ 50 w 66"/>
                    <a:gd name="T67" fmla="*/ 74 h 128"/>
                    <a:gd name="T68" fmla="*/ 48 w 66"/>
                    <a:gd name="T69" fmla="*/ 77 h 128"/>
                    <a:gd name="T70" fmla="*/ 46 w 66"/>
                    <a:gd name="T71" fmla="*/ 79 h 128"/>
                    <a:gd name="T72" fmla="*/ 44 w 66"/>
                    <a:gd name="T73" fmla="*/ 82 h 128"/>
                    <a:gd name="T74" fmla="*/ 42 w 66"/>
                    <a:gd name="T75" fmla="*/ 85 h 128"/>
                    <a:gd name="T76" fmla="*/ 40 w 66"/>
                    <a:gd name="T77" fmla="*/ 88 h 128"/>
                    <a:gd name="T78" fmla="*/ 38 w 66"/>
                    <a:gd name="T79" fmla="*/ 91 h 128"/>
                    <a:gd name="T80" fmla="*/ 35 w 66"/>
                    <a:gd name="T81" fmla="*/ 94 h 128"/>
                    <a:gd name="T82" fmla="*/ 34 w 66"/>
                    <a:gd name="T83" fmla="*/ 97 h 128"/>
                    <a:gd name="T84" fmla="*/ 31 w 66"/>
                    <a:gd name="T85" fmla="*/ 100 h 128"/>
                    <a:gd name="T86" fmla="*/ 29 w 66"/>
                    <a:gd name="T87" fmla="*/ 103 h 128"/>
                    <a:gd name="T88" fmla="*/ 27 w 66"/>
                    <a:gd name="T89" fmla="*/ 106 h 128"/>
                    <a:gd name="T90" fmla="*/ 25 w 66"/>
                    <a:gd name="T91" fmla="*/ 109 h 128"/>
                    <a:gd name="T92" fmla="*/ 23 w 66"/>
                    <a:gd name="T93" fmla="*/ 111 h 128"/>
                    <a:gd name="T94" fmla="*/ 21 w 66"/>
                    <a:gd name="T95" fmla="*/ 114 h 128"/>
                    <a:gd name="T96" fmla="*/ 18 w 66"/>
                    <a:gd name="T97" fmla="*/ 119 h 128"/>
                    <a:gd name="T98" fmla="*/ 15 w 66"/>
                    <a:gd name="T99" fmla="*/ 122 h 128"/>
                    <a:gd name="T100" fmla="*/ 13 w 66"/>
                    <a:gd name="T101" fmla="*/ 125 h 128"/>
                    <a:gd name="T102" fmla="*/ 11 w 66"/>
                    <a:gd name="T103" fmla="*/ 128 h 128"/>
                    <a:gd name="T104" fmla="*/ 0 w 66"/>
                    <a:gd name="T105" fmla="*/ 119 h 128"/>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66"/>
                    <a:gd name="T160" fmla="*/ 0 h 128"/>
                    <a:gd name="T161" fmla="*/ 66 w 66"/>
                    <a:gd name="T162" fmla="*/ 128 h 128"/>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66" h="128">
                      <a:moveTo>
                        <a:pt x="0" y="119"/>
                      </a:moveTo>
                      <a:lnTo>
                        <a:pt x="40" y="20"/>
                      </a:lnTo>
                      <a:lnTo>
                        <a:pt x="41" y="18"/>
                      </a:lnTo>
                      <a:lnTo>
                        <a:pt x="42" y="16"/>
                      </a:lnTo>
                      <a:lnTo>
                        <a:pt x="43" y="13"/>
                      </a:lnTo>
                      <a:lnTo>
                        <a:pt x="44" y="12"/>
                      </a:lnTo>
                      <a:lnTo>
                        <a:pt x="45" y="10"/>
                      </a:lnTo>
                      <a:lnTo>
                        <a:pt x="46" y="8"/>
                      </a:lnTo>
                      <a:lnTo>
                        <a:pt x="47" y="7"/>
                      </a:lnTo>
                      <a:lnTo>
                        <a:pt x="48" y="6"/>
                      </a:lnTo>
                      <a:lnTo>
                        <a:pt x="49" y="4"/>
                      </a:lnTo>
                      <a:lnTo>
                        <a:pt x="50" y="3"/>
                      </a:lnTo>
                      <a:lnTo>
                        <a:pt x="50" y="2"/>
                      </a:lnTo>
                      <a:lnTo>
                        <a:pt x="51" y="1"/>
                      </a:lnTo>
                      <a:lnTo>
                        <a:pt x="53" y="0"/>
                      </a:lnTo>
                      <a:lnTo>
                        <a:pt x="55" y="0"/>
                      </a:lnTo>
                      <a:lnTo>
                        <a:pt x="57" y="0"/>
                      </a:lnTo>
                      <a:lnTo>
                        <a:pt x="58" y="0"/>
                      </a:lnTo>
                      <a:lnTo>
                        <a:pt x="59" y="0"/>
                      </a:lnTo>
                      <a:lnTo>
                        <a:pt x="61" y="1"/>
                      </a:lnTo>
                      <a:lnTo>
                        <a:pt x="62" y="1"/>
                      </a:lnTo>
                      <a:lnTo>
                        <a:pt x="62" y="2"/>
                      </a:lnTo>
                      <a:lnTo>
                        <a:pt x="63" y="4"/>
                      </a:lnTo>
                      <a:lnTo>
                        <a:pt x="64" y="6"/>
                      </a:lnTo>
                      <a:lnTo>
                        <a:pt x="64" y="7"/>
                      </a:lnTo>
                      <a:lnTo>
                        <a:pt x="65" y="10"/>
                      </a:lnTo>
                      <a:lnTo>
                        <a:pt x="65" y="12"/>
                      </a:lnTo>
                      <a:lnTo>
                        <a:pt x="66" y="14"/>
                      </a:lnTo>
                      <a:lnTo>
                        <a:pt x="66" y="16"/>
                      </a:lnTo>
                      <a:lnTo>
                        <a:pt x="66" y="18"/>
                      </a:lnTo>
                      <a:lnTo>
                        <a:pt x="66" y="19"/>
                      </a:lnTo>
                      <a:lnTo>
                        <a:pt x="66" y="21"/>
                      </a:lnTo>
                      <a:lnTo>
                        <a:pt x="66" y="22"/>
                      </a:lnTo>
                      <a:lnTo>
                        <a:pt x="66" y="24"/>
                      </a:lnTo>
                      <a:lnTo>
                        <a:pt x="66" y="26"/>
                      </a:lnTo>
                      <a:lnTo>
                        <a:pt x="65" y="27"/>
                      </a:lnTo>
                      <a:lnTo>
                        <a:pt x="65" y="29"/>
                      </a:lnTo>
                      <a:lnTo>
                        <a:pt x="65" y="30"/>
                      </a:lnTo>
                      <a:lnTo>
                        <a:pt x="65" y="32"/>
                      </a:lnTo>
                      <a:lnTo>
                        <a:pt x="65" y="33"/>
                      </a:lnTo>
                      <a:lnTo>
                        <a:pt x="65" y="34"/>
                      </a:lnTo>
                      <a:lnTo>
                        <a:pt x="64" y="35"/>
                      </a:lnTo>
                      <a:lnTo>
                        <a:pt x="64" y="37"/>
                      </a:lnTo>
                      <a:lnTo>
                        <a:pt x="64" y="38"/>
                      </a:lnTo>
                      <a:lnTo>
                        <a:pt x="64" y="39"/>
                      </a:lnTo>
                      <a:lnTo>
                        <a:pt x="63" y="40"/>
                      </a:lnTo>
                      <a:lnTo>
                        <a:pt x="63" y="41"/>
                      </a:lnTo>
                      <a:lnTo>
                        <a:pt x="63" y="43"/>
                      </a:lnTo>
                      <a:lnTo>
                        <a:pt x="63" y="44"/>
                      </a:lnTo>
                      <a:lnTo>
                        <a:pt x="62" y="46"/>
                      </a:lnTo>
                      <a:lnTo>
                        <a:pt x="62" y="49"/>
                      </a:lnTo>
                      <a:lnTo>
                        <a:pt x="62" y="50"/>
                      </a:lnTo>
                      <a:lnTo>
                        <a:pt x="61" y="52"/>
                      </a:lnTo>
                      <a:lnTo>
                        <a:pt x="61" y="54"/>
                      </a:lnTo>
                      <a:lnTo>
                        <a:pt x="60" y="56"/>
                      </a:lnTo>
                      <a:lnTo>
                        <a:pt x="60" y="57"/>
                      </a:lnTo>
                      <a:lnTo>
                        <a:pt x="60" y="59"/>
                      </a:lnTo>
                      <a:lnTo>
                        <a:pt x="59" y="60"/>
                      </a:lnTo>
                      <a:lnTo>
                        <a:pt x="58" y="61"/>
                      </a:lnTo>
                      <a:lnTo>
                        <a:pt x="57" y="63"/>
                      </a:lnTo>
                      <a:lnTo>
                        <a:pt x="56" y="65"/>
                      </a:lnTo>
                      <a:lnTo>
                        <a:pt x="55" y="67"/>
                      </a:lnTo>
                      <a:lnTo>
                        <a:pt x="53" y="69"/>
                      </a:lnTo>
                      <a:lnTo>
                        <a:pt x="52" y="70"/>
                      </a:lnTo>
                      <a:lnTo>
                        <a:pt x="51" y="71"/>
                      </a:lnTo>
                      <a:lnTo>
                        <a:pt x="50" y="73"/>
                      </a:lnTo>
                      <a:lnTo>
                        <a:pt x="50" y="74"/>
                      </a:lnTo>
                      <a:lnTo>
                        <a:pt x="49" y="75"/>
                      </a:lnTo>
                      <a:lnTo>
                        <a:pt x="48" y="77"/>
                      </a:lnTo>
                      <a:lnTo>
                        <a:pt x="47" y="78"/>
                      </a:lnTo>
                      <a:lnTo>
                        <a:pt x="46" y="79"/>
                      </a:lnTo>
                      <a:lnTo>
                        <a:pt x="45" y="81"/>
                      </a:lnTo>
                      <a:lnTo>
                        <a:pt x="44" y="82"/>
                      </a:lnTo>
                      <a:lnTo>
                        <a:pt x="43" y="84"/>
                      </a:lnTo>
                      <a:lnTo>
                        <a:pt x="42" y="85"/>
                      </a:lnTo>
                      <a:lnTo>
                        <a:pt x="41" y="87"/>
                      </a:lnTo>
                      <a:lnTo>
                        <a:pt x="40" y="88"/>
                      </a:lnTo>
                      <a:lnTo>
                        <a:pt x="39" y="89"/>
                      </a:lnTo>
                      <a:lnTo>
                        <a:pt x="38" y="91"/>
                      </a:lnTo>
                      <a:lnTo>
                        <a:pt x="37" y="93"/>
                      </a:lnTo>
                      <a:lnTo>
                        <a:pt x="35" y="94"/>
                      </a:lnTo>
                      <a:lnTo>
                        <a:pt x="35" y="95"/>
                      </a:lnTo>
                      <a:lnTo>
                        <a:pt x="34" y="97"/>
                      </a:lnTo>
                      <a:lnTo>
                        <a:pt x="32" y="99"/>
                      </a:lnTo>
                      <a:lnTo>
                        <a:pt x="31" y="100"/>
                      </a:lnTo>
                      <a:lnTo>
                        <a:pt x="30" y="101"/>
                      </a:lnTo>
                      <a:lnTo>
                        <a:pt x="29" y="103"/>
                      </a:lnTo>
                      <a:lnTo>
                        <a:pt x="28" y="104"/>
                      </a:lnTo>
                      <a:lnTo>
                        <a:pt x="27" y="106"/>
                      </a:lnTo>
                      <a:lnTo>
                        <a:pt x="26" y="107"/>
                      </a:lnTo>
                      <a:lnTo>
                        <a:pt x="25" y="109"/>
                      </a:lnTo>
                      <a:lnTo>
                        <a:pt x="24" y="110"/>
                      </a:lnTo>
                      <a:lnTo>
                        <a:pt x="23" y="111"/>
                      </a:lnTo>
                      <a:lnTo>
                        <a:pt x="22" y="112"/>
                      </a:lnTo>
                      <a:lnTo>
                        <a:pt x="21" y="114"/>
                      </a:lnTo>
                      <a:lnTo>
                        <a:pt x="19" y="116"/>
                      </a:lnTo>
                      <a:lnTo>
                        <a:pt x="18" y="119"/>
                      </a:lnTo>
                      <a:lnTo>
                        <a:pt x="16" y="120"/>
                      </a:lnTo>
                      <a:lnTo>
                        <a:pt x="15" y="122"/>
                      </a:lnTo>
                      <a:lnTo>
                        <a:pt x="14" y="123"/>
                      </a:lnTo>
                      <a:lnTo>
                        <a:pt x="13" y="125"/>
                      </a:lnTo>
                      <a:lnTo>
                        <a:pt x="11" y="127"/>
                      </a:lnTo>
                      <a:lnTo>
                        <a:pt x="11" y="128"/>
                      </a:lnTo>
                      <a:lnTo>
                        <a:pt x="0" y="119"/>
                      </a:lnTo>
                      <a:close/>
                    </a:path>
                  </a:pathLst>
                </a:custGeom>
                <a:solidFill>
                  <a:srgbClr val="DEEBF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077" name="Freeform 644"/>
                <p:cNvSpPr>
                  <a:spLocks/>
                </p:cNvSpPr>
                <p:nvPr/>
              </p:nvSpPr>
              <p:spPr bwMode="auto">
                <a:xfrm>
                  <a:off x="3064" y="2207"/>
                  <a:ext cx="82" cy="155"/>
                </a:xfrm>
                <a:custGeom>
                  <a:avLst/>
                  <a:gdLst>
                    <a:gd name="T0" fmla="*/ 82 w 82"/>
                    <a:gd name="T1" fmla="*/ 16 h 155"/>
                    <a:gd name="T2" fmla="*/ 80 w 82"/>
                    <a:gd name="T3" fmla="*/ 17 h 155"/>
                    <a:gd name="T4" fmla="*/ 78 w 82"/>
                    <a:gd name="T5" fmla="*/ 18 h 155"/>
                    <a:gd name="T6" fmla="*/ 76 w 82"/>
                    <a:gd name="T7" fmla="*/ 21 h 155"/>
                    <a:gd name="T8" fmla="*/ 73 w 82"/>
                    <a:gd name="T9" fmla="*/ 23 h 155"/>
                    <a:gd name="T10" fmla="*/ 69 w 82"/>
                    <a:gd name="T11" fmla="*/ 27 h 155"/>
                    <a:gd name="T12" fmla="*/ 65 w 82"/>
                    <a:gd name="T13" fmla="*/ 30 h 155"/>
                    <a:gd name="T14" fmla="*/ 64 w 82"/>
                    <a:gd name="T15" fmla="*/ 33 h 155"/>
                    <a:gd name="T16" fmla="*/ 62 w 82"/>
                    <a:gd name="T17" fmla="*/ 35 h 155"/>
                    <a:gd name="T18" fmla="*/ 60 w 82"/>
                    <a:gd name="T19" fmla="*/ 38 h 155"/>
                    <a:gd name="T20" fmla="*/ 58 w 82"/>
                    <a:gd name="T21" fmla="*/ 41 h 155"/>
                    <a:gd name="T22" fmla="*/ 56 w 82"/>
                    <a:gd name="T23" fmla="*/ 44 h 155"/>
                    <a:gd name="T24" fmla="*/ 54 w 82"/>
                    <a:gd name="T25" fmla="*/ 48 h 155"/>
                    <a:gd name="T26" fmla="*/ 52 w 82"/>
                    <a:gd name="T27" fmla="*/ 51 h 155"/>
                    <a:gd name="T28" fmla="*/ 50 w 82"/>
                    <a:gd name="T29" fmla="*/ 55 h 155"/>
                    <a:gd name="T30" fmla="*/ 49 w 82"/>
                    <a:gd name="T31" fmla="*/ 59 h 155"/>
                    <a:gd name="T32" fmla="*/ 47 w 82"/>
                    <a:gd name="T33" fmla="*/ 63 h 155"/>
                    <a:gd name="T34" fmla="*/ 46 w 82"/>
                    <a:gd name="T35" fmla="*/ 67 h 155"/>
                    <a:gd name="T36" fmla="*/ 45 w 82"/>
                    <a:gd name="T37" fmla="*/ 72 h 155"/>
                    <a:gd name="T38" fmla="*/ 44 w 82"/>
                    <a:gd name="T39" fmla="*/ 77 h 155"/>
                    <a:gd name="T40" fmla="*/ 43 w 82"/>
                    <a:gd name="T41" fmla="*/ 82 h 155"/>
                    <a:gd name="T42" fmla="*/ 41 w 82"/>
                    <a:gd name="T43" fmla="*/ 87 h 155"/>
                    <a:gd name="T44" fmla="*/ 41 w 82"/>
                    <a:gd name="T45" fmla="*/ 93 h 155"/>
                    <a:gd name="T46" fmla="*/ 41 w 82"/>
                    <a:gd name="T47" fmla="*/ 99 h 155"/>
                    <a:gd name="T48" fmla="*/ 41 w 82"/>
                    <a:gd name="T49" fmla="*/ 106 h 155"/>
                    <a:gd name="T50" fmla="*/ 40 w 82"/>
                    <a:gd name="T51" fmla="*/ 111 h 155"/>
                    <a:gd name="T52" fmla="*/ 39 w 82"/>
                    <a:gd name="T53" fmla="*/ 117 h 155"/>
                    <a:gd name="T54" fmla="*/ 38 w 82"/>
                    <a:gd name="T55" fmla="*/ 122 h 155"/>
                    <a:gd name="T56" fmla="*/ 38 w 82"/>
                    <a:gd name="T57" fmla="*/ 127 h 155"/>
                    <a:gd name="T58" fmla="*/ 36 w 82"/>
                    <a:gd name="T59" fmla="*/ 132 h 155"/>
                    <a:gd name="T60" fmla="*/ 34 w 82"/>
                    <a:gd name="T61" fmla="*/ 136 h 155"/>
                    <a:gd name="T62" fmla="*/ 33 w 82"/>
                    <a:gd name="T63" fmla="*/ 139 h 155"/>
                    <a:gd name="T64" fmla="*/ 31 w 82"/>
                    <a:gd name="T65" fmla="*/ 143 h 155"/>
                    <a:gd name="T66" fmla="*/ 29 w 82"/>
                    <a:gd name="T67" fmla="*/ 145 h 155"/>
                    <a:gd name="T68" fmla="*/ 27 w 82"/>
                    <a:gd name="T69" fmla="*/ 148 h 155"/>
                    <a:gd name="T70" fmla="*/ 25 w 82"/>
                    <a:gd name="T71" fmla="*/ 150 h 155"/>
                    <a:gd name="T72" fmla="*/ 22 w 82"/>
                    <a:gd name="T73" fmla="*/ 152 h 155"/>
                    <a:gd name="T74" fmla="*/ 20 w 82"/>
                    <a:gd name="T75" fmla="*/ 153 h 155"/>
                    <a:gd name="T76" fmla="*/ 18 w 82"/>
                    <a:gd name="T77" fmla="*/ 154 h 155"/>
                    <a:gd name="T78" fmla="*/ 16 w 82"/>
                    <a:gd name="T79" fmla="*/ 155 h 155"/>
                    <a:gd name="T80" fmla="*/ 14 w 82"/>
                    <a:gd name="T81" fmla="*/ 155 h 155"/>
                    <a:gd name="T82" fmla="*/ 11 w 82"/>
                    <a:gd name="T83" fmla="*/ 155 h 155"/>
                    <a:gd name="T84" fmla="*/ 10 w 82"/>
                    <a:gd name="T85" fmla="*/ 155 h 155"/>
                    <a:gd name="T86" fmla="*/ 8 w 82"/>
                    <a:gd name="T87" fmla="*/ 154 h 155"/>
                    <a:gd name="T88" fmla="*/ 6 w 82"/>
                    <a:gd name="T89" fmla="*/ 153 h 155"/>
                    <a:gd name="T90" fmla="*/ 3 w 82"/>
                    <a:gd name="T91" fmla="*/ 150 h 155"/>
                    <a:gd name="T92" fmla="*/ 1 w 82"/>
                    <a:gd name="T93" fmla="*/ 147 h 155"/>
                    <a:gd name="T94" fmla="*/ 1 w 82"/>
                    <a:gd name="T95" fmla="*/ 144 h 155"/>
                    <a:gd name="T96" fmla="*/ 0 w 82"/>
                    <a:gd name="T97" fmla="*/ 141 h 155"/>
                    <a:gd name="T98" fmla="*/ 0 w 82"/>
                    <a:gd name="T99" fmla="*/ 138 h 155"/>
                    <a:gd name="T100" fmla="*/ 1 w 82"/>
                    <a:gd name="T101" fmla="*/ 136 h 155"/>
                    <a:gd name="T102" fmla="*/ 2 w 82"/>
                    <a:gd name="T103" fmla="*/ 132 h 155"/>
                    <a:gd name="T104" fmla="*/ 3 w 82"/>
                    <a:gd name="T105" fmla="*/ 128 h 155"/>
                    <a:gd name="T106" fmla="*/ 5 w 82"/>
                    <a:gd name="T107" fmla="*/ 124 h 155"/>
                    <a:gd name="T108" fmla="*/ 7 w 82"/>
                    <a:gd name="T109" fmla="*/ 121 h 155"/>
                    <a:gd name="T110" fmla="*/ 67 w 82"/>
                    <a:gd name="T111" fmla="*/ 0 h 15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82"/>
                    <a:gd name="T169" fmla="*/ 0 h 155"/>
                    <a:gd name="T170" fmla="*/ 82 w 82"/>
                    <a:gd name="T171" fmla="*/ 155 h 15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82" h="155">
                      <a:moveTo>
                        <a:pt x="67" y="0"/>
                      </a:moveTo>
                      <a:lnTo>
                        <a:pt x="82" y="16"/>
                      </a:lnTo>
                      <a:lnTo>
                        <a:pt x="81" y="16"/>
                      </a:lnTo>
                      <a:lnTo>
                        <a:pt x="80" y="17"/>
                      </a:lnTo>
                      <a:lnTo>
                        <a:pt x="79" y="18"/>
                      </a:lnTo>
                      <a:lnTo>
                        <a:pt x="78" y="18"/>
                      </a:lnTo>
                      <a:lnTo>
                        <a:pt x="77" y="19"/>
                      </a:lnTo>
                      <a:lnTo>
                        <a:pt x="76" y="21"/>
                      </a:lnTo>
                      <a:lnTo>
                        <a:pt x="74" y="22"/>
                      </a:lnTo>
                      <a:lnTo>
                        <a:pt x="73" y="23"/>
                      </a:lnTo>
                      <a:lnTo>
                        <a:pt x="71" y="24"/>
                      </a:lnTo>
                      <a:lnTo>
                        <a:pt x="69" y="27"/>
                      </a:lnTo>
                      <a:lnTo>
                        <a:pt x="67" y="28"/>
                      </a:lnTo>
                      <a:lnTo>
                        <a:pt x="65" y="30"/>
                      </a:lnTo>
                      <a:lnTo>
                        <a:pt x="65" y="32"/>
                      </a:lnTo>
                      <a:lnTo>
                        <a:pt x="64" y="33"/>
                      </a:lnTo>
                      <a:lnTo>
                        <a:pt x="63" y="34"/>
                      </a:lnTo>
                      <a:lnTo>
                        <a:pt x="62" y="35"/>
                      </a:lnTo>
                      <a:lnTo>
                        <a:pt x="61" y="37"/>
                      </a:lnTo>
                      <a:lnTo>
                        <a:pt x="60" y="38"/>
                      </a:lnTo>
                      <a:lnTo>
                        <a:pt x="59" y="39"/>
                      </a:lnTo>
                      <a:lnTo>
                        <a:pt x="58" y="41"/>
                      </a:lnTo>
                      <a:lnTo>
                        <a:pt x="57" y="42"/>
                      </a:lnTo>
                      <a:lnTo>
                        <a:pt x="56" y="44"/>
                      </a:lnTo>
                      <a:lnTo>
                        <a:pt x="55" y="45"/>
                      </a:lnTo>
                      <a:lnTo>
                        <a:pt x="54" y="48"/>
                      </a:lnTo>
                      <a:lnTo>
                        <a:pt x="53" y="49"/>
                      </a:lnTo>
                      <a:lnTo>
                        <a:pt x="52" y="51"/>
                      </a:lnTo>
                      <a:lnTo>
                        <a:pt x="51" y="52"/>
                      </a:lnTo>
                      <a:lnTo>
                        <a:pt x="50" y="55"/>
                      </a:lnTo>
                      <a:lnTo>
                        <a:pt x="49" y="56"/>
                      </a:lnTo>
                      <a:lnTo>
                        <a:pt x="49" y="59"/>
                      </a:lnTo>
                      <a:lnTo>
                        <a:pt x="48" y="61"/>
                      </a:lnTo>
                      <a:lnTo>
                        <a:pt x="47" y="63"/>
                      </a:lnTo>
                      <a:lnTo>
                        <a:pt x="46" y="65"/>
                      </a:lnTo>
                      <a:lnTo>
                        <a:pt x="46" y="67"/>
                      </a:lnTo>
                      <a:lnTo>
                        <a:pt x="45" y="70"/>
                      </a:lnTo>
                      <a:lnTo>
                        <a:pt x="45" y="72"/>
                      </a:lnTo>
                      <a:lnTo>
                        <a:pt x="44" y="74"/>
                      </a:lnTo>
                      <a:lnTo>
                        <a:pt x="44" y="77"/>
                      </a:lnTo>
                      <a:lnTo>
                        <a:pt x="43" y="79"/>
                      </a:lnTo>
                      <a:lnTo>
                        <a:pt x="43" y="82"/>
                      </a:lnTo>
                      <a:lnTo>
                        <a:pt x="42" y="84"/>
                      </a:lnTo>
                      <a:lnTo>
                        <a:pt x="41" y="87"/>
                      </a:lnTo>
                      <a:lnTo>
                        <a:pt x="41" y="90"/>
                      </a:lnTo>
                      <a:lnTo>
                        <a:pt x="41" y="93"/>
                      </a:lnTo>
                      <a:lnTo>
                        <a:pt x="41" y="96"/>
                      </a:lnTo>
                      <a:lnTo>
                        <a:pt x="41" y="99"/>
                      </a:lnTo>
                      <a:lnTo>
                        <a:pt x="41" y="102"/>
                      </a:lnTo>
                      <a:lnTo>
                        <a:pt x="41" y="106"/>
                      </a:lnTo>
                      <a:lnTo>
                        <a:pt x="40" y="109"/>
                      </a:lnTo>
                      <a:lnTo>
                        <a:pt x="40" y="111"/>
                      </a:lnTo>
                      <a:lnTo>
                        <a:pt x="40" y="114"/>
                      </a:lnTo>
                      <a:lnTo>
                        <a:pt x="39" y="117"/>
                      </a:lnTo>
                      <a:lnTo>
                        <a:pt x="39" y="120"/>
                      </a:lnTo>
                      <a:lnTo>
                        <a:pt x="38" y="122"/>
                      </a:lnTo>
                      <a:lnTo>
                        <a:pt x="38" y="125"/>
                      </a:lnTo>
                      <a:lnTo>
                        <a:pt x="38" y="127"/>
                      </a:lnTo>
                      <a:lnTo>
                        <a:pt x="37" y="129"/>
                      </a:lnTo>
                      <a:lnTo>
                        <a:pt x="36" y="132"/>
                      </a:lnTo>
                      <a:lnTo>
                        <a:pt x="35" y="134"/>
                      </a:lnTo>
                      <a:lnTo>
                        <a:pt x="34" y="136"/>
                      </a:lnTo>
                      <a:lnTo>
                        <a:pt x="34" y="138"/>
                      </a:lnTo>
                      <a:lnTo>
                        <a:pt x="33" y="139"/>
                      </a:lnTo>
                      <a:lnTo>
                        <a:pt x="32" y="141"/>
                      </a:lnTo>
                      <a:lnTo>
                        <a:pt x="31" y="143"/>
                      </a:lnTo>
                      <a:lnTo>
                        <a:pt x="30" y="144"/>
                      </a:lnTo>
                      <a:lnTo>
                        <a:pt x="29" y="145"/>
                      </a:lnTo>
                      <a:lnTo>
                        <a:pt x="28" y="147"/>
                      </a:lnTo>
                      <a:lnTo>
                        <a:pt x="27" y="148"/>
                      </a:lnTo>
                      <a:lnTo>
                        <a:pt x="26" y="149"/>
                      </a:lnTo>
                      <a:lnTo>
                        <a:pt x="25" y="150"/>
                      </a:lnTo>
                      <a:lnTo>
                        <a:pt x="23" y="151"/>
                      </a:lnTo>
                      <a:lnTo>
                        <a:pt x="22" y="152"/>
                      </a:lnTo>
                      <a:lnTo>
                        <a:pt x="21" y="153"/>
                      </a:lnTo>
                      <a:lnTo>
                        <a:pt x="20" y="153"/>
                      </a:lnTo>
                      <a:lnTo>
                        <a:pt x="19" y="154"/>
                      </a:lnTo>
                      <a:lnTo>
                        <a:pt x="18" y="154"/>
                      </a:lnTo>
                      <a:lnTo>
                        <a:pt x="17" y="155"/>
                      </a:lnTo>
                      <a:lnTo>
                        <a:pt x="16" y="155"/>
                      </a:lnTo>
                      <a:lnTo>
                        <a:pt x="15" y="155"/>
                      </a:lnTo>
                      <a:lnTo>
                        <a:pt x="14" y="155"/>
                      </a:lnTo>
                      <a:lnTo>
                        <a:pt x="13" y="155"/>
                      </a:lnTo>
                      <a:lnTo>
                        <a:pt x="11" y="155"/>
                      </a:lnTo>
                      <a:lnTo>
                        <a:pt x="10" y="155"/>
                      </a:lnTo>
                      <a:lnTo>
                        <a:pt x="9" y="154"/>
                      </a:lnTo>
                      <a:lnTo>
                        <a:pt x="8" y="154"/>
                      </a:lnTo>
                      <a:lnTo>
                        <a:pt x="7" y="154"/>
                      </a:lnTo>
                      <a:lnTo>
                        <a:pt x="6" y="153"/>
                      </a:lnTo>
                      <a:lnTo>
                        <a:pt x="4" y="151"/>
                      </a:lnTo>
                      <a:lnTo>
                        <a:pt x="3" y="150"/>
                      </a:lnTo>
                      <a:lnTo>
                        <a:pt x="2" y="148"/>
                      </a:lnTo>
                      <a:lnTo>
                        <a:pt x="1" y="147"/>
                      </a:lnTo>
                      <a:lnTo>
                        <a:pt x="1" y="145"/>
                      </a:lnTo>
                      <a:lnTo>
                        <a:pt x="1" y="144"/>
                      </a:lnTo>
                      <a:lnTo>
                        <a:pt x="0" y="143"/>
                      </a:lnTo>
                      <a:lnTo>
                        <a:pt x="0" y="141"/>
                      </a:lnTo>
                      <a:lnTo>
                        <a:pt x="0" y="139"/>
                      </a:lnTo>
                      <a:lnTo>
                        <a:pt x="0" y="138"/>
                      </a:lnTo>
                      <a:lnTo>
                        <a:pt x="1" y="137"/>
                      </a:lnTo>
                      <a:lnTo>
                        <a:pt x="1" y="136"/>
                      </a:lnTo>
                      <a:lnTo>
                        <a:pt x="1" y="134"/>
                      </a:lnTo>
                      <a:lnTo>
                        <a:pt x="2" y="132"/>
                      </a:lnTo>
                      <a:lnTo>
                        <a:pt x="2" y="130"/>
                      </a:lnTo>
                      <a:lnTo>
                        <a:pt x="3" y="128"/>
                      </a:lnTo>
                      <a:lnTo>
                        <a:pt x="3" y="126"/>
                      </a:lnTo>
                      <a:lnTo>
                        <a:pt x="5" y="124"/>
                      </a:lnTo>
                      <a:lnTo>
                        <a:pt x="6" y="122"/>
                      </a:lnTo>
                      <a:lnTo>
                        <a:pt x="7" y="121"/>
                      </a:lnTo>
                      <a:lnTo>
                        <a:pt x="67" y="0"/>
                      </a:lnTo>
                      <a:close/>
                    </a:path>
                  </a:pathLst>
                </a:custGeom>
                <a:solidFill>
                  <a:srgbClr val="DEEBF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078" name="Freeform 645"/>
                <p:cNvSpPr>
                  <a:spLocks/>
                </p:cNvSpPr>
                <p:nvPr/>
              </p:nvSpPr>
              <p:spPr bwMode="auto">
                <a:xfrm>
                  <a:off x="3243" y="2253"/>
                  <a:ext cx="36" cy="69"/>
                </a:xfrm>
                <a:custGeom>
                  <a:avLst/>
                  <a:gdLst>
                    <a:gd name="T0" fmla="*/ 9 w 36"/>
                    <a:gd name="T1" fmla="*/ 19 h 69"/>
                    <a:gd name="T2" fmla="*/ 8 w 36"/>
                    <a:gd name="T3" fmla="*/ 21 h 69"/>
                    <a:gd name="T4" fmla="*/ 7 w 36"/>
                    <a:gd name="T5" fmla="*/ 24 h 69"/>
                    <a:gd name="T6" fmla="*/ 6 w 36"/>
                    <a:gd name="T7" fmla="*/ 27 h 69"/>
                    <a:gd name="T8" fmla="*/ 4 w 36"/>
                    <a:gd name="T9" fmla="*/ 31 h 69"/>
                    <a:gd name="T10" fmla="*/ 3 w 36"/>
                    <a:gd name="T11" fmla="*/ 35 h 69"/>
                    <a:gd name="T12" fmla="*/ 2 w 36"/>
                    <a:gd name="T13" fmla="*/ 39 h 69"/>
                    <a:gd name="T14" fmla="*/ 1 w 36"/>
                    <a:gd name="T15" fmla="*/ 43 h 69"/>
                    <a:gd name="T16" fmla="*/ 0 w 36"/>
                    <a:gd name="T17" fmla="*/ 48 h 69"/>
                    <a:gd name="T18" fmla="*/ 0 w 36"/>
                    <a:gd name="T19" fmla="*/ 52 h 69"/>
                    <a:gd name="T20" fmla="*/ 0 w 36"/>
                    <a:gd name="T21" fmla="*/ 56 h 69"/>
                    <a:gd name="T22" fmla="*/ 1 w 36"/>
                    <a:gd name="T23" fmla="*/ 60 h 69"/>
                    <a:gd name="T24" fmla="*/ 2 w 36"/>
                    <a:gd name="T25" fmla="*/ 63 h 69"/>
                    <a:gd name="T26" fmla="*/ 4 w 36"/>
                    <a:gd name="T27" fmla="*/ 65 h 69"/>
                    <a:gd name="T28" fmla="*/ 7 w 36"/>
                    <a:gd name="T29" fmla="*/ 68 h 69"/>
                    <a:gd name="T30" fmla="*/ 10 w 36"/>
                    <a:gd name="T31" fmla="*/ 68 h 69"/>
                    <a:gd name="T32" fmla="*/ 13 w 36"/>
                    <a:gd name="T33" fmla="*/ 68 h 69"/>
                    <a:gd name="T34" fmla="*/ 16 w 36"/>
                    <a:gd name="T35" fmla="*/ 68 h 69"/>
                    <a:gd name="T36" fmla="*/ 20 w 36"/>
                    <a:gd name="T37" fmla="*/ 68 h 69"/>
                    <a:gd name="T38" fmla="*/ 23 w 36"/>
                    <a:gd name="T39" fmla="*/ 66 h 69"/>
                    <a:gd name="T40" fmla="*/ 26 w 36"/>
                    <a:gd name="T41" fmla="*/ 64 h 69"/>
                    <a:gd name="T42" fmla="*/ 29 w 36"/>
                    <a:gd name="T43" fmla="*/ 63 h 69"/>
                    <a:gd name="T44" fmla="*/ 31 w 36"/>
                    <a:gd name="T45" fmla="*/ 60 h 69"/>
                    <a:gd name="T46" fmla="*/ 34 w 36"/>
                    <a:gd name="T47" fmla="*/ 58 h 69"/>
                    <a:gd name="T48" fmla="*/ 35 w 36"/>
                    <a:gd name="T49" fmla="*/ 53 h 69"/>
                    <a:gd name="T50" fmla="*/ 35 w 36"/>
                    <a:gd name="T51" fmla="*/ 50 h 69"/>
                    <a:gd name="T52" fmla="*/ 33 w 36"/>
                    <a:gd name="T53" fmla="*/ 48 h 69"/>
                    <a:gd name="T54" fmla="*/ 30 w 36"/>
                    <a:gd name="T55" fmla="*/ 48 h 69"/>
                    <a:gd name="T56" fmla="*/ 27 w 36"/>
                    <a:gd name="T57" fmla="*/ 48 h 69"/>
                    <a:gd name="T58" fmla="*/ 24 w 36"/>
                    <a:gd name="T59" fmla="*/ 48 h 69"/>
                    <a:gd name="T60" fmla="*/ 21 w 36"/>
                    <a:gd name="T61" fmla="*/ 48 h 69"/>
                    <a:gd name="T62" fmla="*/ 18 w 36"/>
                    <a:gd name="T63" fmla="*/ 48 h 69"/>
                    <a:gd name="T64" fmla="*/ 16 w 36"/>
                    <a:gd name="T65" fmla="*/ 48 h 69"/>
                    <a:gd name="T66" fmla="*/ 14 w 36"/>
                    <a:gd name="T67" fmla="*/ 48 h 69"/>
                    <a:gd name="T68" fmla="*/ 12 w 36"/>
                    <a:gd name="T69" fmla="*/ 48 h 69"/>
                    <a:gd name="T70" fmla="*/ 10 w 36"/>
                    <a:gd name="T71" fmla="*/ 47 h 69"/>
                    <a:gd name="T72" fmla="*/ 8 w 36"/>
                    <a:gd name="T73" fmla="*/ 45 h 69"/>
                    <a:gd name="T74" fmla="*/ 7 w 36"/>
                    <a:gd name="T75" fmla="*/ 42 h 69"/>
                    <a:gd name="T76" fmla="*/ 7 w 36"/>
                    <a:gd name="T77" fmla="*/ 39 h 69"/>
                    <a:gd name="T78" fmla="*/ 8 w 36"/>
                    <a:gd name="T79" fmla="*/ 37 h 69"/>
                    <a:gd name="T80" fmla="*/ 8 w 36"/>
                    <a:gd name="T81" fmla="*/ 35 h 69"/>
                    <a:gd name="T82" fmla="*/ 9 w 36"/>
                    <a:gd name="T83" fmla="*/ 32 h 69"/>
                    <a:gd name="T84" fmla="*/ 9 w 36"/>
                    <a:gd name="T85" fmla="*/ 29 h 69"/>
                    <a:gd name="T86" fmla="*/ 10 w 36"/>
                    <a:gd name="T87" fmla="*/ 27 h 69"/>
                    <a:gd name="T88" fmla="*/ 10 w 36"/>
                    <a:gd name="T89" fmla="*/ 24 h 69"/>
                    <a:gd name="T90" fmla="*/ 11 w 36"/>
                    <a:gd name="T91" fmla="*/ 21 h 69"/>
                    <a:gd name="T92" fmla="*/ 11 w 36"/>
                    <a:gd name="T93" fmla="*/ 17 h 69"/>
                    <a:gd name="T94" fmla="*/ 11 w 36"/>
                    <a:gd name="T95" fmla="*/ 14 h 69"/>
                    <a:gd name="T96" fmla="*/ 11 w 36"/>
                    <a:gd name="T97" fmla="*/ 11 h 69"/>
                    <a:gd name="T98" fmla="*/ 11 w 36"/>
                    <a:gd name="T99" fmla="*/ 9 h 69"/>
                    <a:gd name="T100" fmla="*/ 10 w 36"/>
                    <a:gd name="T101" fmla="*/ 5 h 69"/>
                    <a:gd name="T102" fmla="*/ 8 w 36"/>
                    <a:gd name="T103" fmla="*/ 3 h 69"/>
                    <a:gd name="T104" fmla="*/ 5 w 36"/>
                    <a:gd name="T105" fmla="*/ 0 h 69"/>
                    <a:gd name="T106" fmla="*/ 3 w 36"/>
                    <a:gd name="T107" fmla="*/ 0 h 69"/>
                    <a:gd name="T108" fmla="*/ 3 w 36"/>
                    <a:gd name="T109" fmla="*/ 2 h 69"/>
                    <a:gd name="T110" fmla="*/ 3 w 36"/>
                    <a:gd name="T111" fmla="*/ 5 h 69"/>
                    <a:gd name="T112" fmla="*/ 5 w 36"/>
                    <a:gd name="T113" fmla="*/ 9 h 69"/>
                    <a:gd name="T114" fmla="*/ 9 w 36"/>
                    <a:gd name="T115" fmla="*/ 19 h 69"/>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36"/>
                    <a:gd name="T175" fmla="*/ 0 h 69"/>
                    <a:gd name="T176" fmla="*/ 36 w 36"/>
                    <a:gd name="T177" fmla="*/ 69 h 69"/>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36" h="69">
                      <a:moveTo>
                        <a:pt x="9" y="19"/>
                      </a:moveTo>
                      <a:lnTo>
                        <a:pt x="9" y="19"/>
                      </a:lnTo>
                      <a:lnTo>
                        <a:pt x="8" y="20"/>
                      </a:lnTo>
                      <a:lnTo>
                        <a:pt x="8" y="21"/>
                      </a:lnTo>
                      <a:lnTo>
                        <a:pt x="7" y="22"/>
                      </a:lnTo>
                      <a:lnTo>
                        <a:pt x="7" y="24"/>
                      </a:lnTo>
                      <a:lnTo>
                        <a:pt x="7" y="26"/>
                      </a:lnTo>
                      <a:lnTo>
                        <a:pt x="6" y="27"/>
                      </a:lnTo>
                      <a:lnTo>
                        <a:pt x="5" y="29"/>
                      </a:lnTo>
                      <a:lnTo>
                        <a:pt x="4" y="31"/>
                      </a:lnTo>
                      <a:lnTo>
                        <a:pt x="4" y="33"/>
                      </a:lnTo>
                      <a:lnTo>
                        <a:pt x="3" y="35"/>
                      </a:lnTo>
                      <a:lnTo>
                        <a:pt x="3" y="37"/>
                      </a:lnTo>
                      <a:lnTo>
                        <a:pt x="2" y="39"/>
                      </a:lnTo>
                      <a:lnTo>
                        <a:pt x="2" y="41"/>
                      </a:lnTo>
                      <a:lnTo>
                        <a:pt x="1" y="43"/>
                      </a:lnTo>
                      <a:lnTo>
                        <a:pt x="1" y="46"/>
                      </a:lnTo>
                      <a:lnTo>
                        <a:pt x="0" y="48"/>
                      </a:lnTo>
                      <a:lnTo>
                        <a:pt x="0" y="50"/>
                      </a:lnTo>
                      <a:lnTo>
                        <a:pt x="0" y="52"/>
                      </a:lnTo>
                      <a:lnTo>
                        <a:pt x="0" y="54"/>
                      </a:lnTo>
                      <a:lnTo>
                        <a:pt x="0" y="56"/>
                      </a:lnTo>
                      <a:lnTo>
                        <a:pt x="1" y="58"/>
                      </a:lnTo>
                      <a:lnTo>
                        <a:pt x="1" y="60"/>
                      </a:lnTo>
                      <a:lnTo>
                        <a:pt x="1" y="61"/>
                      </a:lnTo>
                      <a:lnTo>
                        <a:pt x="2" y="63"/>
                      </a:lnTo>
                      <a:lnTo>
                        <a:pt x="3" y="64"/>
                      </a:lnTo>
                      <a:lnTo>
                        <a:pt x="4" y="65"/>
                      </a:lnTo>
                      <a:lnTo>
                        <a:pt x="5" y="66"/>
                      </a:lnTo>
                      <a:lnTo>
                        <a:pt x="7" y="68"/>
                      </a:lnTo>
                      <a:lnTo>
                        <a:pt x="8" y="68"/>
                      </a:lnTo>
                      <a:lnTo>
                        <a:pt x="10" y="68"/>
                      </a:lnTo>
                      <a:lnTo>
                        <a:pt x="11" y="69"/>
                      </a:lnTo>
                      <a:lnTo>
                        <a:pt x="13" y="68"/>
                      </a:lnTo>
                      <a:lnTo>
                        <a:pt x="15" y="68"/>
                      </a:lnTo>
                      <a:lnTo>
                        <a:pt x="16" y="68"/>
                      </a:lnTo>
                      <a:lnTo>
                        <a:pt x="18" y="68"/>
                      </a:lnTo>
                      <a:lnTo>
                        <a:pt x="20" y="68"/>
                      </a:lnTo>
                      <a:lnTo>
                        <a:pt x="22" y="67"/>
                      </a:lnTo>
                      <a:lnTo>
                        <a:pt x="23" y="66"/>
                      </a:lnTo>
                      <a:lnTo>
                        <a:pt x="24" y="65"/>
                      </a:lnTo>
                      <a:lnTo>
                        <a:pt x="26" y="64"/>
                      </a:lnTo>
                      <a:lnTo>
                        <a:pt x="27" y="64"/>
                      </a:lnTo>
                      <a:lnTo>
                        <a:pt x="29" y="63"/>
                      </a:lnTo>
                      <a:lnTo>
                        <a:pt x="30" y="61"/>
                      </a:lnTo>
                      <a:lnTo>
                        <a:pt x="31" y="60"/>
                      </a:lnTo>
                      <a:lnTo>
                        <a:pt x="32" y="60"/>
                      </a:lnTo>
                      <a:lnTo>
                        <a:pt x="34" y="58"/>
                      </a:lnTo>
                      <a:lnTo>
                        <a:pt x="35" y="55"/>
                      </a:lnTo>
                      <a:lnTo>
                        <a:pt x="35" y="53"/>
                      </a:lnTo>
                      <a:lnTo>
                        <a:pt x="36" y="52"/>
                      </a:lnTo>
                      <a:lnTo>
                        <a:pt x="35" y="50"/>
                      </a:lnTo>
                      <a:lnTo>
                        <a:pt x="34" y="49"/>
                      </a:lnTo>
                      <a:lnTo>
                        <a:pt x="33" y="48"/>
                      </a:lnTo>
                      <a:lnTo>
                        <a:pt x="31" y="48"/>
                      </a:lnTo>
                      <a:lnTo>
                        <a:pt x="30" y="48"/>
                      </a:lnTo>
                      <a:lnTo>
                        <a:pt x="29" y="48"/>
                      </a:lnTo>
                      <a:lnTo>
                        <a:pt x="27" y="48"/>
                      </a:lnTo>
                      <a:lnTo>
                        <a:pt x="26" y="48"/>
                      </a:lnTo>
                      <a:lnTo>
                        <a:pt x="24" y="48"/>
                      </a:lnTo>
                      <a:lnTo>
                        <a:pt x="22" y="48"/>
                      </a:lnTo>
                      <a:lnTo>
                        <a:pt x="21" y="48"/>
                      </a:lnTo>
                      <a:lnTo>
                        <a:pt x="20" y="48"/>
                      </a:lnTo>
                      <a:lnTo>
                        <a:pt x="18" y="48"/>
                      </a:lnTo>
                      <a:lnTo>
                        <a:pt x="16" y="48"/>
                      </a:lnTo>
                      <a:lnTo>
                        <a:pt x="15" y="48"/>
                      </a:lnTo>
                      <a:lnTo>
                        <a:pt x="14" y="48"/>
                      </a:lnTo>
                      <a:lnTo>
                        <a:pt x="12" y="48"/>
                      </a:lnTo>
                      <a:lnTo>
                        <a:pt x="11" y="48"/>
                      </a:lnTo>
                      <a:lnTo>
                        <a:pt x="10" y="47"/>
                      </a:lnTo>
                      <a:lnTo>
                        <a:pt x="9" y="46"/>
                      </a:lnTo>
                      <a:lnTo>
                        <a:pt x="8" y="45"/>
                      </a:lnTo>
                      <a:lnTo>
                        <a:pt x="7" y="44"/>
                      </a:lnTo>
                      <a:lnTo>
                        <a:pt x="7" y="42"/>
                      </a:lnTo>
                      <a:lnTo>
                        <a:pt x="7" y="41"/>
                      </a:lnTo>
                      <a:lnTo>
                        <a:pt x="7" y="39"/>
                      </a:lnTo>
                      <a:lnTo>
                        <a:pt x="7" y="38"/>
                      </a:lnTo>
                      <a:lnTo>
                        <a:pt x="8" y="37"/>
                      </a:lnTo>
                      <a:lnTo>
                        <a:pt x="8" y="36"/>
                      </a:lnTo>
                      <a:lnTo>
                        <a:pt x="8" y="35"/>
                      </a:lnTo>
                      <a:lnTo>
                        <a:pt x="9" y="33"/>
                      </a:lnTo>
                      <a:lnTo>
                        <a:pt x="9" y="32"/>
                      </a:lnTo>
                      <a:lnTo>
                        <a:pt x="9" y="31"/>
                      </a:lnTo>
                      <a:lnTo>
                        <a:pt x="9" y="29"/>
                      </a:lnTo>
                      <a:lnTo>
                        <a:pt x="10" y="28"/>
                      </a:lnTo>
                      <a:lnTo>
                        <a:pt x="10" y="27"/>
                      </a:lnTo>
                      <a:lnTo>
                        <a:pt x="10" y="25"/>
                      </a:lnTo>
                      <a:lnTo>
                        <a:pt x="10" y="24"/>
                      </a:lnTo>
                      <a:lnTo>
                        <a:pt x="11" y="22"/>
                      </a:lnTo>
                      <a:lnTo>
                        <a:pt x="11" y="21"/>
                      </a:lnTo>
                      <a:lnTo>
                        <a:pt x="11" y="20"/>
                      </a:lnTo>
                      <a:lnTo>
                        <a:pt x="11" y="17"/>
                      </a:lnTo>
                      <a:lnTo>
                        <a:pt x="11" y="15"/>
                      </a:lnTo>
                      <a:lnTo>
                        <a:pt x="11" y="14"/>
                      </a:lnTo>
                      <a:lnTo>
                        <a:pt x="11" y="13"/>
                      </a:lnTo>
                      <a:lnTo>
                        <a:pt x="11" y="11"/>
                      </a:lnTo>
                      <a:lnTo>
                        <a:pt x="11" y="9"/>
                      </a:lnTo>
                      <a:lnTo>
                        <a:pt x="11" y="7"/>
                      </a:lnTo>
                      <a:lnTo>
                        <a:pt x="10" y="5"/>
                      </a:lnTo>
                      <a:lnTo>
                        <a:pt x="9" y="4"/>
                      </a:lnTo>
                      <a:lnTo>
                        <a:pt x="8" y="3"/>
                      </a:lnTo>
                      <a:lnTo>
                        <a:pt x="7" y="2"/>
                      </a:lnTo>
                      <a:lnTo>
                        <a:pt x="5" y="0"/>
                      </a:lnTo>
                      <a:lnTo>
                        <a:pt x="4" y="0"/>
                      </a:lnTo>
                      <a:lnTo>
                        <a:pt x="3" y="0"/>
                      </a:lnTo>
                      <a:lnTo>
                        <a:pt x="3" y="2"/>
                      </a:lnTo>
                      <a:lnTo>
                        <a:pt x="3" y="3"/>
                      </a:lnTo>
                      <a:lnTo>
                        <a:pt x="3" y="5"/>
                      </a:lnTo>
                      <a:lnTo>
                        <a:pt x="4" y="7"/>
                      </a:lnTo>
                      <a:lnTo>
                        <a:pt x="5" y="9"/>
                      </a:lnTo>
                      <a:lnTo>
                        <a:pt x="9" y="19"/>
                      </a:lnTo>
                      <a:close/>
                    </a:path>
                  </a:pathLst>
                </a:custGeom>
                <a:solidFill>
                  <a:srgbClr val="FF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079" name="Freeform 646"/>
                <p:cNvSpPr>
                  <a:spLocks/>
                </p:cNvSpPr>
                <p:nvPr/>
              </p:nvSpPr>
              <p:spPr bwMode="auto">
                <a:xfrm>
                  <a:off x="3111" y="2113"/>
                  <a:ext cx="136" cy="285"/>
                </a:xfrm>
                <a:custGeom>
                  <a:avLst/>
                  <a:gdLst>
                    <a:gd name="T0" fmla="*/ 131 w 136"/>
                    <a:gd name="T1" fmla="*/ 6 h 285"/>
                    <a:gd name="T2" fmla="*/ 131 w 136"/>
                    <a:gd name="T3" fmla="*/ 14 h 285"/>
                    <a:gd name="T4" fmla="*/ 130 w 136"/>
                    <a:gd name="T5" fmla="*/ 24 h 285"/>
                    <a:gd name="T6" fmla="*/ 129 w 136"/>
                    <a:gd name="T7" fmla="*/ 36 h 285"/>
                    <a:gd name="T8" fmla="*/ 127 w 136"/>
                    <a:gd name="T9" fmla="*/ 49 h 285"/>
                    <a:gd name="T10" fmla="*/ 124 w 136"/>
                    <a:gd name="T11" fmla="*/ 61 h 285"/>
                    <a:gd name="T12" fmla="*/ 120 w 136"/>
                    <a:gd name="T13" fmla="*/ 72 h 285"/>
                    <a:gd name="T14" fmla="*/ 112 w 136"/>
                    <a:gd name="T15" fmla="*/ 84 h 285"/>
                    <a:gd name="T16" fmla="*/ 102 w 136"/>
                    <a:gd name="T17" fmla="*/ 89 h 285"/>
                    <a:gd name="T18" fmla="*/ 93 w 136"/>
                    <a:gd name="T19" fmla="*/ 89 h 285"/>
                    <a:gd name="T20" fmla="*/ 84 w 136"/>
                    <a:gd name="T21" fmla="*/ 85 h 285"/>
                    <a:gd name="T22" fmla="*/ 79 w 136"/>
                    <a:gd name="T23" fmla="*/ 86 h 285"/>
                    <a:gd name="T24" fmla="*/ 69 w 136"/>
                    <a:gd name="T25" fmla="*/ 96 h 285"/>
                    <a:gd name="T26" fmla="*/ 63 w 136"/>
                    <a:gd name="T27" fmla="*/ 106 h 285"/>
                    <a:gd name="T28" fmla="*/ 57 w 136"/>
                    <a:gd name="T29" fmla="*/ 120 h 285"/>
                    <a:gd name="T30" fmla="*/ 53 w 136"/>
                    <a:gd name="T31" fmla="*/ 133 h 285"/>
                    <a:gd name="T32" fmla="*/ 49 w 136"/>
                    <a:gd name="T33" fmla="*/ 143 h 285"/>
                    <a:gd name="T34" fmla="*/ 47 w 136"/>
                    <a:gd name="T35" fmla="*/ 153 h 285"/>
                    <a:gd name="T36" fmla="*/ 44 w 136"/>
                    <a:gd name="T37" fmla="*/ 164 h 285"/>
                    <a:gd name="T38" fmla="*/ 42 w 136"/>
                    <a:gd name="T39" fmla="*/ 175 h 285"/>
                    <a:gd name="T40" fmla="*/ 40 w 136"/>
                    <a:gd name="T41" fmla="*/ 187 h 285"/>
                    <a:gd name="T42" fmla="*/ 39 w 136"/>
                    <a:gd name="T43" fmla="*/ 199 h 285"/>
                    <a:gd name="T44" fmla="*/ 39 w 136"/>
                    <a:gd name="T45" fmla="*/ 211 h 285"/>
                    <a:gd name="T46" fmla="*/ 38 w 136"/>
                    <a:gd name="T47" fmla="*/ 223 h 285"/>
                    <a:gd name="T48" fmla="*/ 33 w 136"/>
                    <a:gd name="T49" fmla="*/ 237 h 285"/>
                    <a:gd name="T50" fmla="*/ 25 w 136"/>
                    <a:gd name="T51" fmla="*/ 252 h 285"/>
                    <a:gd name="T52" fmla="*/ 16 w 136"/>
                    <a:gd name="T53" fmla="*/ 263 h 285"/>
                    <a:gd name="T54" fmla="*/ 0 w 136"/>
                    <a:gd name="T55" fmla="*/ 259 h 285"/>
                    <a:gd name="T56" fmla="*/ 0 w 136"/>
                    <a:gd name="T57" fmla="*/ 270 h 285"/>
                    <a:gd name="T58" fmla="*/ 4 w 136"/>
                    <a:gd name="T59" fmla="*/ 283 h 285"/>
                    <a:gd name="T60" fmla="*/ 14 w 136"/>
                    <a:gd name="T61" fmla="*/ 282 h 285"/>
                    <a:gd name="T62" fmla="*/ 22 w 136"/>
                    <a:gd name="T63" fmla="*/ 271 h 285"/>
                    <a:gd name="T64" fmla="*/ 28 w 136"/>
                    <a:gd name="T65" fmla="*/ 261 h 285"/>
                    <a:gd name="T66" fmla="*/ 34 w 136"/>
                    <a:gd name="T67" fmla="*/ 247 h 285"/>
                    <a:gd name="T68" fmla="*/ 39 w 136"/>
                    <a:gd name="T69" fmla="*/ 230 h 285"/>
                    <a:gd name="T70" fmla="*/ 43 w 136"/>
                    <a:gd name="T71" fmla="*/ 211 h 285"/>
                    <a:gd name="T72" fmla="*/ 47 w 136"/>
                    <a:gd name="T73" fmla="*/ 192 h 285"/>
                    <a:gd name="T74" fmla="*/ 50 w 136"/>
                    <a:gd name="T75" fmla="*/ 173 h 285"/>
                    <a:gd name="T76" fmla="*/ 53 w 136"/>
                    <a:gd name="T77" fmla="*/ 155 h 285"/>
                    <a:gd name="T78" fmla="*/ 57 w 136"/>
                    <a:gd name="T79" fmla="*/ 138 h 285"/>
                    <a:gd name="T80" fmla="*/ 61 w 136"/>
                    <a:gd name="T81" fmla="*/ 124 h 285"/>
                    <a:gd name="T82" fmla="*/ 65 w 136"/>
                    <a:gd name="T83" fmla="*/ 114 h 285"/>
                    <a:gd name="T84" fmla="*/ 72 w 136"/>
                    <a:gd name="T85" fmla="*/ 104 h 285"/>
                    <a:gd name="T86" fmla="*/ 80 w 136"/>
                    <a:gd name="T87" fmla="*/ 96 h 285"/>
                    <a:gd name="T88" fmla="*/ 88 w 136"/>
                    <a:gd name="T89" fmla="*/ 94 h 285"/>
                    <a:gd name="T90" fmla="*/ 93 w 136"/>
                    <a:gd name="T91" fmla="*/ 96 h 285"/>
                    <a:gd name="T92" fmla="*/ 101 w 136"/>
                    <a:gd name="T93" fmla="*/ 98 h 285"/>
                    <a:gd name="T94" fmla="*/ 111 w 136"/>
                    <a:gd name="T95" fmla="*/ 93 h 285"/>
                    <a:gd name="T96" fmla="*/ 118 w 136"/>
                    <a:gd name="T97" fmla="*/ 82 h 285"/>
                    <a:gd name="T98" fmla="*/ 122 w 136"/>
                    <a:gd name="T99" fmla="*/ 71 h 285"/>
                    <a:gd name="T100" fmla="*/ 125 w 136"/>
                    <a:gd name="T101" fmla="*/ 59 h 285"/>
                    <a:gd name="T102" fmla="*/ 128 w 136"/>
                    <a:gd name="T103" fmla="*/ 47 h 285"/>
                    <a:gd name="T104" fmla="*/ 130 w 136"/>
                    <a:gd name="T105" fmla="*/ 36 h 285"/>
                    <a:gd name="T106" fmla="*/ 132 w 136"/>
                    <a:gd name="T107" fmla="*/ 27 h 285"/>
                    <a:gd name="T108" fmla="*/ 134 w 136"/>
                    <a:gd name="T109" fmla="*/ 18 h 285"/>
                    <a:gd name="T110" fmla="*/ 135 w 136"/>
                    <a:gd name="T111" fmla="*/ 6 h 285"/>
                    <a:gd name="T112" fmla="*/ 131 w 136"/>
                    <a:gd name="T113" fmla="*/ 0 h 285"/>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36"/>
                    <a:gd name="T172" fmla="*/ 0 h 285"/>
                    <a:gd name="T173" fmla="*/ 136 w 136"/>
                    <a:gd name="T174" fmla="*/ 285 h 285"/>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36" h="285">
                      <a:moveTo>
                        <a:pt x="131" y="0"/>
                      </a:moveTo>
                      <a:lnTo>
                        <a:pt x="131" y="0"/>
                      </a:lnTo>
                      <a:lnTo>
                        <a:pt x="131" y="1"/>
                      </a:lnTo>
                      <a:lnTo>
                        <a:pt x="131" y="2"/>
                      </a:lnTo>
                      <a:lnTo>
                        <a:pt x="131" y="3"/>
                      </a:lnTo>
                      <a:lnTo>
                        <a:pt x="131" y="6"/>
                      </a:lnTo>
                      <a:lnTo>
                        <a:pt x="131" y="7"/>
                      </a:lnTo>
                      <a:lnTo>
                        <a:pt x="131" y="8"/>
                      </a:lnTo>
                      <a:lnTo>
                        <a:pt x="131" y="9"/>
                      </a:lnTo>
                      <a:lnTo>
                        <a:pt x="131" y="10"/>
                      </a:lnTo>
                      <a:lnTo>
                        <a:pt x="131" y="11"/>
                      </a:lnTo>
                      <a:lnTo>
                        <a:pt x="131" y="12"/>
                      </a:lnTo>
                      <a:lnTo>
                        <a:pt x="131" y="14"/>
                      </a:lnTo>
                      <a:lnTo>
                        <a:pt x="131" y="16"/>
                      </a:lnTo>
                      <a:lnTo>
                        <a:pt x="131" y="17"/>
                      </a:lnTo>
                      <a:lnTo>
                        <a:pt x="131" y="18"/>
                      </a:lnTo>
                      <a:lnTo>
                        <a:pt x="130" y="19"/>
                      </a:lnTo>
                      <a:lnTo>
                        <a:pt x="130" y="21"/>
                      </a:lnTo>
                      <a:lnTo>
                        <a:pt x="130" y="23"/>
                      </a:lnTo>
                      <a:lnTo>
                        <a:pt x="130" y="24"/>
                      </a:lnTo>
                      <a:lnTo>
                        <a:pt x="130" y="26"/>
                      </a:lnTo>
                      <a:lnTo>
                        <a:pt x="130" y="28"/>
                      </a:lnTo>
                      <a:lnTo>
                        <a:pt x="129" y="29"/>
                      </a:lnTo>
                      <a:lnTo>
                        <a:pt x="129" y="31"/>
                      </a:lnTo>
                      <a:lnTo>
                        <a:pt x="129" y="33"/>
                      </a:lnTo>
                      <a:lnTo>
                        <a:pt x="129" y="35"/>
                      </a:lnTo>
                      <a:lnTo>
                        <a:pt x="129" y="36"/>
                      </a:lnTo>
                      <a:lnTo>
                        <a:pt x="128" y="38"/>
                      </a:lnTo>
                      <a:lnTo>
                        <a:pt x="128" y="40"/>
                      </a:lnTo>
                      <a:lnTo>
                        <a:pt x="128" y="42"/>
                      </a:lnTo>
                      <a:lnTo>
                        <a:pt x="127" y="44"/>
                      </a:lnTo>
                      <a:lnTo>
                        <a:pt x="127" y="45"/>
                      </a:lnTo>
                      <a:lnTo>
                        <a:pt x="127" y="47"/>
                      </a:lnTo>
                      <a:lnTo>
                        <a:pt x="127" y="49"/>
                      </a:lnTo>
                      <a:lnTo>
                        <a:pt x="126" y="51"/>
                      </a:lnTo>
                      <a:lnTo>
                        <a:pt x="126" y="52"/>
                      </a:lnTo>
                      <a:lnTo>
                        <a:pt x="126" y="54"/>
                      </a:lnTo>
                      <a:lnTo>
                        <a:pt x="125" y="56"/>
                      </a:lnTo>
                      <a:lnTo>
                        <a:pt x="125" y="57"/>
                      </a:lnTo>
                      <a:lnTo>
                        <a:pt x="124" y="59"/>
                      </a:lnTo>
                      <a:lnTo>
                        <a:pt x="124" y="61"/>
                      </a:lnTo>
                      <a:lnTo>
                        <a:pt x="124" y="63"/>
                      </a:lnTo>
                      <a:lnTo>
                        <a:pt x="123" y="64"/>
                      </a:lnTo>
                      <a:lnTo>
                        <a:pt x="123" y="66"/>
                      </a:lnTo>
                      <a:lnTo>
                        <a:pt x="122" y="67"/>
                      </a:lnTo>
                      <a:lnTo>
                        <a:pt x="122" y="68"/>
                      </a:lnTo>
                      <a:lnTo>
                        <a:pt x="121" y="70"/>
                      </a:lnTo>
                      <a:lnTo>
                        <a:pt x="120" y="72"/>
                      </a:lnTo>
                      <a:lnTo>
                        <a:pt x="120" y="73"/>
                      </a:lnTo>
                      <a:lnTo>
                        <a:pt x="119" y="74"/>
                      </a:lnTo>
                      <a:lnTo>
                        <a:pt x="118" y="77"/>
                      </a:lnTo>
                      <a:lnTo>
                        <a:pt x="117" y="79"/>
                      </a:lnTo>
                      <a:lnTo>
                        <a:pt x="115" y="80"/>
                      </a:lnTo>
                      <a:lnTo>
                        <a:pt x="114" y="83"/>
                      </a:lnTo>
                      <a:lnTo>
                        <a:pt x="112" y="84"/>
                      </a:lnTo>
                      <a:lnTo>
                        <a:pt x="111" y="85"/>
                      </a:lnTo>
                      <a:lnTo>
                        <a:pt x="109" y="86"/>
                      </a:lnTo>
                      <a:lnTo>
                        <a:pt x="108" y="87"/>
                      </a:lnTo>
                      <a:lnTo>
                        <a:pt x="106" y="88"/>
                      </a:lnTo>
                      <a:lnTo>
                        <a:pt x="105" y="88"/>
                      </a:lnTo>
                      <a:lnTo>
                        <a:pt x="104" y="89"/>
                      </a:lnTo>
                      <a:lnTo>
                        <a:pt x="102" y="89"/>
                      </a:lnTo>
                      <a:lnTo>
                        <a:pt x="100" y="89"/>
                      </a:lnTo>
                      <a:lnTo>
                        <a:pt x="99" y="90"/>
                      </a:lnTo>
                      <a:lnTo>
                        <a:pt x="98" y="90"/>
                      </a:lnTo>
                      <a:lnTo>
                        <a:pt x="96" y="90"/>
                      </a:lnTo>
                      <a:lnTo>
                        <a:pt x="95" y="89"/>
                      </a:lnTo>
                      <a:lnTo>
                        <a:pt x="94" y="89"/>
                      </a:lnTo>
                      <a:lnTo>
                        <a:pt x="93" y="89"/>
                      </a:lnTo>
                      <a:lnTo>
                        <a:pt x="92" y="89"/>
                      </a:lnTo>
                      <a:lnTo>
                        <a:pt x="91" y="89"/>
                      </a:lnTo>
                      <a:lnTo>
                        <a:pt x="89" y="88"/>
                      </a:lnTo>
                      <a:lnTo>
                        <a:pt x="88" y="88"/>
                      </a:lnTo>
                      <a:lnTo>
                        <a:pt x="88" y="87"/>
                      </a:lnTo>
                      <a:lnTo>
                        <a:pt x="86" y="86"/>
                      </a:lnTo>
                      <a:lnTo>
                        <a:pt x="84" y="85"/>
                      </a:lnTo>
                      <a:lnTo>
                        <a:pt x="83" y="84"/>
                      </a:lnTo>
                      <a:lnTo>
                        <a:pt x="82" y="84"/>
                      </a:lnTo>
                      <a:lnTo>
                        <a:pt x="81" y="84"/>
                      </a:lnTo>
                      <a:lnTo>
                        <a:pt x="80" y="84"/>
                      </a:lnTo>
                      <a:lnTo>
                        <a:pt x="79" y="86"/>
                      </a:lnTo>
                      <a:lnTo>
                        <a:pt x="77" y="87"/>
                      </a:lnTo>
                      <a:lnTo>
                        <a:pt x="76" y="89"/>
                      </a:lnTo>
                      <a:lnTo>
                        <a:pt x="74" y="90"/>
                      </a:lnTo>
                      <a:lnTo>
                        <a:pt x="72" y="93"/>
                      </a:lnTo>
                      <a:lnTo>
                        <a:pt x="72" y="94"/>
                      </a:lnTo>
                      <a:lnTo>
                        <a:pt x="71" y="95"/>
                      </a:lnTo>
                      <a:lnTo>
                        <a:pt x="69" y="96"/>
                      </a:lnTo>
                      <a:lnTo>
                        <a:pt x="68" y="98"/>
                      </a:lnTo>
                      <a:lnTo>
                        <a:pt x="68" y="99"/>
                      </a:lnTo>
                      <a:lnTo>
                        <a:pt x="67" y="100"/>
                      </a:lnTo>
                      <a:lnTo>
                        <a:pt x="66" y="102"/>
                      </a:lnTo>
                      <a:lnTo>
                        <a:pt x="65" y="104"/>
                      </a:lnTo>
                      <a:lnTo>
                        <a:pt x="64" y="105"/>
                      </a:lnTo>
                      <a:lnTo>
                        <a:pt x="63" y="106"/>
                      </a:lnTo>
                      <a:lnTo>
                        <a:pt x="62" y="108"/>
                      </a:lnTo>
                      <a:lnTo>
                        <a:pt x="61" y="110"/>
                      </a:lnTo>
                      <a:lnTo>
                        <a:pt x="60" y="112"/>
                      </a:lnTo>
                      <a:lnTo>
                        <a:pt x="59" y="113"/>
                      </a:lnTo>
                      <a:lnTo>
                        <a:pt x="59" y="116"/>
                      </a:lnTo>
                      <a:lnTo>
                        <a:pt x="58" y="117"/>
                      </a:lnTo>
                      <a:lnTo>
                        <a:pt x="57" y="120"/>
                      </a:lnTo>
                      <a:lnTo>
                        <a:pt x="57" y="121"/>
                      </a:lnTo>
                      <a:lnTo>
                        <a:pt x="56" y="123"/>
                      </a:lnTo>
                      <a:lnTo>
                        <a:pt x="55" y="126"/>
                      </a:lnTo>
                      <a:lnTo>
                        <a:pt x="54" y="128"/>
                      </a:lnTo>
                      <a:lnTo>
                        <a:pt x="53" y="131"/>
                      </a:lnTo>
                      <a:lnTo>
                        <a:pt x="53" y="132"/>
                      </a:lnTo>
                      <a:lnTo>
                        <a:pt x="53" y="133"/>
                      </a:lnTo>
                      <a:lnTo>
                        <a:pt x="52" y="134"/>
                      </a:lnTo>
                      <a:lnTo>
                        <a:pt x="52" y="136"/>
                      </a:lnTo>
                      <a:lnTo>
                        <a:pt x="51" y="137"/>
                      </a:lnTo>
                      <a:lnTo>
                        <a:pt x="51" y="138"/>
                      </a:lnTo>
                      <a:lnTo>
                        <a:pt x="50" y="140"/>
                      </a:lnTo>
                      <a:lnTo>
                        <a:pt x="50" y="141"/>
                      </a:lnTo>
                      <a:lnTo>
                        <a:pt x="49" y="143"/>
                      </a:lnTo>
                      <a:lnTo>
                        <a:pt x="49" y="144"/>
                      </a:lnTo>
                      <a:lnTo>
                        <a:pt x="49" y="145"/>
                      </a:lnTo>
                      <a:lnTo>
                        <a:pt x="49" y="147"/>
                      </a:lnTo>
                      <a:lnTo>
                        <a:pt x="48" y="148"/>
                      </a:lnTo>
                      <a:lnTo>
                        <a:pt x="48" y="150"/>
                      </a:lnTo>
                      <a:lnTo>
                        <a:pt x="47" y="151"/>
                      </a:lnTo>
                      <a:lnTo>
                        <a:pt x="47" y="153"/>
                      </a:lnTo>
                      <a:lnTo>
                        <a:pt x="46" y="154"/>
                      </a:lnTo>
                      <a:lnTo>
                        <a:pt x="46" y="156"/>
                      </a:lnTo>
                      <a:lnTo>
                        <a:pt x="45" y="157"/>
                      </a:lnTo>
                      <a:lnTo>
                        <a:pt x="45" y="159"/>
                      </a:lnTo>
                      <a:lnTo>
                        <a:pt x="45" y="160"/>
                      </a:lnTo>
                      <a:lnTo>
                        <a:pt x="45" y="162"/>
                      </a:lnTo>
                      <a:lnTo>
                        <a:pt x="44" y="164"/>
                      </a:lnTo>
                      <a:lnTo>
                        <a:pt x="44" y="165"/>
                      </a:lnTo>
                      <a:lnTo>
                        <a:pt x="43" y="167"/>
                      </a:lnTo>
                      <a:lnTo>
                        <a:pt x="43" y="168"/>
                      </a:lnTo>
                      <a:lnTo>
                        <a:pt x="43" y="170"/>
                      </a:lnTo>
                      <a:lnTo>
                        <a:pt x="42" y="172"/>
                      </a:lnTo>
                      <a:lnTo>
                        <a:pt x="42" y="173"/>
                      </a:lnTo>
                      <a:lnTo>
                        <a:pt x="42" y="175"/>
                      </a:lnTo>
                      <a:lnTo>
                        <a:pt x="41" y="177"/>
                      </a:lnTo>
                      <a:lnTo>
                        <a:pt x="41" y="178"/>
                      </a:lnTo>
                      <a:lnTo>
                        <a:pt x="41" y="180"/>
                      </a:lnTo>
                      <a:lnTo>
                        <a:pt x="41" y="182"/>
                      </a:lnTo>
                      <a:lnTo>
                        <a:pt x="41" y="183"/>
                      </a:lnTo>
                      <a:lnTo>
                        <a:pt x="41" y="185"/>
                      </a:lnTo>
                      <a:lnTo>
                        <a:pt x="40" y="187"/>
                      </a:lnTo>
                      <a:lnTo>
                        <a:pt x="40" y="188"/>
                      </a:lnTo>
                      <a:lnTo>
                        <a:pt x="40" y="190"/>
                      </a:lnTo>
                      <a:lnTo>
                        <a:pt x="40" y="192"/>
                      </a:lnTo>
                      <a:lnTo>
                        <a:pt x="40" y="193"/>
                      </a:lnTo>
                      <a:lnTo>
                        <a:pt x="39" y="195"/>
                      </a:lnTo>
                      <a:lnTo>
                        <a:pt x="39" y="197"/>
                      </a:lnTo>
                      <a:lnTo>
                        <a:pt x="39" y="199"/>
                      </a:lnTo>
                      <a:lnTo>
                        <a:pt x="39" y="200"/>
                      </a:lnTo>
                      <a:lnTo>
                        <a:pt x="39" y="203"/>
                      </a:lnTo>
                      <a:lnTo>
                        <a:pt x="39" y="204"/>
                      </a:lnTo>
                      <a:lnTo>
                        <a:pt x="39" y="206"/>
                      </a:lnTo>
                      <a:lnTo>
                        <a:pt x="39" y="208"/>
                      </a:lnTo>
                      <a:lnTo>
                        <a:pt x="39" y="210"/>
                      </a:lnTo>
                      <a:lnTo>
                        <a:pt x="39" y="211"/>
                      </a:lnTo>
                      <a:lnTo>
                        <a:pt x="39" y="213"/>
                      </a:lnTo>
                      <a:lnTo>
                        <a:pt x="39" y="215"/>
                      </a:lnTo>
                      <a:lnTo>
                        <a:pt x="39" y="216"/>
                      </a:lnTo>
                      <a:lnTo>
                        <a:pt x="39" y="218"/>
                      </a:lnTo>
                      <a:lnTo>
                        <a:pt x="39" y="220"/>
                      </a:lnTo>
                      <a:lnTo>
                        <a:pt x="38" y="221"/>
                      </a:lnTo>
                      <a:lnTo>
                        <a:pt x="38" y="223"/>
                      </a:lnTo>
                      <a:lnTo>
                        <a:pt x="37" y="225"/>
                      </a:lnTo>
                      <a:lnTo>
                        <a:pt x="37" y="227"/>
                      </a:lnTo>
                      <a:lnTo>
                        <a:pt x="36" y="229"/>
                      </a:lnTo>
                      <a:lnTo>
                        <a:pt x="35" y="231"/>
                      </a:lnTo>
                      <a:lnTo>
                        <a:pt x="34" y="233"/>
                      </a:lnTo>
                      <a:lnTo>
                        <a:pt x="33" y="236"/>
                      </a:lnTo>
                      <a:lnTo>
                        <a:pt x="33" y="237"/>
                      </a:lnTo>
                      <a:lnTo>
                        <a:pt x="32" y="239"/>
                      </a:lnTo>
                      <a:lnTo>
                        <a:pt x="31" y="242"/>
                      </a:lnTo>
                      <a:lnTo>
                        <a:pt x="30" y="244"/>
                      </a:lnTo>
                      <a:lnTo>
                        <a:pt x="29" y="245"/>
                      </a:lnTo>
                      <a:lnTo>
                        <a:pt x="27" y="248"/>
                      </a:lnTo>
                      <a:lnTo>
                        <a:pt x="26" y="249"/>
                      </a:lnTo>
                      <a:lnTo>
                        <a:pt x="25" y="252"/>
                      </a:lnTo>
                      <a:lnTo>
                        <a:pt x="24" y="253"/>
                      </a:lnTo>
                      <a:lnTo>
                        <a:pt x="22" y="255"/>
                      </a:lnTo>
                      <a:lnTo>
                        <a:pt x="21" y="256"/>
                      </a:lnTo>
                      <a:lnTo>
                        <a:pt x="20" y="259"/>
                      </a:lnTo>
                      <a:lnTo>
                        <a:pt x="18" y="260"/>
                      </a:lnTo>
                      <a:lnTo>
                        <a:pt x="17" y="261"/>
                      </a:lnTo>
                      <a:lnTo>
                        <a:pt x="16" y="263"/>
                      </a:lnTo>
                      <a:lnTo>
                        <a:pt x="14" y="264"/>
                      </a:lnTo>
                      <a:lnTo>
                        <a:pt x="13" y="265"/>
                      </a:lnTo>
                      <a:lnTo>
                        <a:pt x="12" y="266"/>
                      </a:lnTo>
                      <a:lnTo>
                        <a:pt x="10" y="267"/>
                      </a:lnTo>
                      <a:lnTo>
                        <a:pt x="9" y="268"/>
                      </a:lnTo>
                      <a:lnTo>
                        <a:pt x="0" y="259"/>
                      </a:lnTo>
                      <a:lnTo>
                        <a:pt x="0" y="260"/>
                      </a:lnTo>
                      <a:lnTo>
                        <a:pt x="0" y="262"/>
                      </a:lnTo>
                      <a:lnTo>
                        <a:pt x="0" y="264"/>
                      </a:lnTo>
                      <a:lnTo>
                        <a:pt x="0" y="265"/>
                      </a:lnTo>
                      <a:lnTo>
                        <a:pt x="0" y="267"/>
                      </a:lnTo>
                      <a:lnTo>
                        <a:pt x="0" y="270"/>
                      </a:lnTo>
                      <a:lnTo>
                        <a:pt x="0" y="272"/>
                      </a:lnTo>
                      <a:lnTo>
                        <a:pt x="0" y="275"/>
                      </a:lnTo>
                      <a:lnTo>
                        <a:pt x="1" y="277"/>
                      </a:lnTo>
                      <a:lnTo>
                        <a:pt x="2" y="279"/>
                      </a:lnTo>
                      <a:lnTo>
                        <a:pt x="2" y="280"/>
                      </a:lnTo>
                      <a:lnTo>
                        <a:pt x="3" y="282"/>
                      </a:lnTo>
                      <a:lnTo>
                        <a:pt x="4" y="283"/>
                      </a:lnTo>
                      <a:lnTo>
                        <a:pt x="5" y="285"/>
                      </a:lnTo>
                      <a:lnTo>
                        <a:pt x="6" y="285"/>
                      </a:lnTo>
                      <a:lnTo>
                        <a:pt x="7" y="285"/>
                      </a:lnTo>
                      <a:lnTo>
                        <a:pt x="9" y="285"/>
                      </a:lnTo>
                      <a:lnTo>
                        <a:pt x="10" y="284"/>
                      </a:lnTo>
                      <a:lnTo>
                        <a:pt x="12" y="283"/>
                      </a:lnTo>
                      <a:lnTo>
                        <a:pt x="14" y="282"/>
                      </a:lnTo>
                      <a:lnTo>
                        <a:pt x="15" y="281"/>
                      </a:lnTo>
                      <a:lnTo>
                        <a:pt x="17" y="280"/>
                      </a:lnTo>
                      <a:lnTo>
                        <a:pt x="18" y="277"/>
                      </a:lnTo>
                      <a:lnTo>
                        <a:pt x="20" y="275"/>
                      </a:lnTo>
                      <a:lnTo>
                        <a:pt x="20" y="274"/>
                      </a:lnTo>
                      <a:lnTo>
                        <a:pt x="22" y="272"/>
                      </a:lnTo>
                      <a:lnTo>
                        <a:pt x="22" y="271"/>
                      </a:lnTo>
                      <a:lnTo>
                        <a:pt x="23" y="270"/>
                      </a:lnTo>
                      <a:lnTo>
                        <a:pt x="24" y="269"/>
                      </a:lnTo>
                      <a:lnTo>
                        <a:pt x="25" y="267"/>
                      </a:lnTo>
                      <a:lnTo>
                        <a:pt x="26" y="266"/>
                      </a:lnTo>
                      <a:lnTo>
                        <a:pt x="26" y="265"/>
                      </a:lnTo>
                      <a:lnTo>
                        <a:pt x="27" y="263"/>
                      </a:lnTo>
                      <a:lnTo>
                        <a:pt x="28" y="261"/>
                      </a:lnTo>
                      <a:lnTo>
                        <a:pt x="29" y="260"/>
                      </a:lnTo>
                      <a:lnTo>
                        <a:pt x="29" y="259"/>
                      </a:lnTo>
                      <a:lnTo>
                        <a:pt x="30" y="256"/>
                      </a:lnTo>
                      <a:lnTo>
                        <a:pt x="31" y="254"/>
                      </a:lnTo>
                      <a:lnTo>
                        <a:pt x="32" y="252"/>
                      </a:lnTo>
                      <a:lnTo>
                        <a:pt x="33" y="250"/>
                      </a:lnTo>
                      <a:lnTo>
                        <a:pt x="34" y="247"/>
                      </a:lnTo>
                      <a:lnTo>
                        <a:pt x="35" y="245"/>
                      </a:lnTo>
                      <a:lnTo>
                        <a:pt x="35" y="242"/>
                      </a:lnTo>
                      <a:lnTo>
                        <a:pt x="36" y="240"/>
                      </a:lnTo>
                      <a:lnTo>
                        <a:pt x="37" y="238"/>
                      </a:lnTo>
                      <a:lnTo>
                        <a:pt x="38" y="235"/>
                      </a:lnTo>
                      <a:lnTo>
                        <a:pt x="38" y="232"/>
                      </a:lnTo>
                      <a:lnTo>
                        <a:pt x="39" y="230"/>
                      </a:lnTo>
                      <a:lnTo>
                        <a:pt x="40" y="227"/>
                      </a:lnTo>
                      <a:lnTo>
                        <a:pt x="41" y="225"/>
                      </a:lnTo>
                      <a:lnTo>
                        <a:pt x="41" y="222"/>
                      </a:lnTo>
                      <a:lnTo>
                        <a:pt x="42" y="220"/>
                      </a:lnTo>
                      <a:lnTo>
                        <a:pt x="42" y="217"/>
                      </a:lnTo>
                      <a:lnTo>
                        <a:pt x="43" y="214"/>
                      </a:lnTo>
                      <a:lnTo>
                        <a:pt x="43" y="211"/>
                      </a:lnTo>
                      <a:lnTo>
                        <a:pt x="44" y="209"/>
                      </a:lnTo>
                      <a:lnTo>
                        <a:pt x="45" y="206"/>
                      </a:lnTo>
                      <a:lnTo>
                        <a:pt x="45" y="203"/>
                      </a:lnTo>
                      <a:lnTo>
                        <a:pt x="45" y="200"/>
                      </a:lnTo>
                      <a:lnTo>
                        <a:pt x="46" y="198"/>
                      </a:lnTo>
                      <a:lnTo>
                        <a:pt x="47" y="195"/>
                      </a:lnTo>
                      <a:lnTo>
                        <a:pt x="47" y="192"/>
                      </a:lnTo>
                      <a:lnTo>
                        <a:pt x="48" y="189"/>
                      </a:lnTo>
                      <a:lnTo>
                        <a:pt x="48" y="187"/>
                      </a:lnTo>
                      <a:lnTo>
                        <a:pt x="49" y="184"/>
                      </a:lnTo>
                      <a:lnTo>
                        <a:pt x="49" y="181"/>
                      </a:lnTo>
                      <a:lnTo>
                        <a:pt x="49" y="178"/>
                      </a:lnTo>
                      <a:lnTo>
                        <a:pt x="50" y="176"/>
                      </a:lnTo>
                      <a:lnTo>
                        <a:pt x="50" y="173"/>
                      </a:lnTo>
                      <a:lnTo>
                        <a:pt x="51" y="171"/>
                      </a:lnTo>
                      <a:lnTo>
                        <a:pt x="51" y="168"/>
                      </a:lnTo>
                      <a:lnTo>
                        <a:pt x="52" y="165"/>
                      </a:lnTo>
                      <a:lnTo>
                        <a:pt x="52" y="162"/>
                      </a:lnTo>
                      <a:lnTo>
                        <a:pt x="53" y="160"/>
                      </a:lnTo>
                      <a:lnTo>
                        <a:pt x="53" y="157"/>
                      </a:lnTo>
                      <a:lnTo>
                        <a:pt x="53" y="155"/>
                      </a:lnTo>
                      <a:lnTo>
                        <a:pt x="54" y="153"/>
                      </a:lnTo>
                      <a:lnTo>
                        <a:pt x="54" y="150"/>
                      </a:lnTo>
                      <a:lnTo>
                        <a:pt x="55" y="148"/>
                      </a:lnTo>
                      <a:lnTo>
                        <a:pt x="55" y="145"/>
                      </a:lnTo>
                      <a:lnTo>
                        <a:pt x="56" y="143"/>
                      </a:lnTo>
                      <a:lnTo>
                        <a:pt x="57" y="140"/>
                      </a:lnTo>
                      <a:lnTo>
                        <a:pt x="57" y="138"/>
                      </a:lnTo>
                      <a:lnTo>
                        <a:pt x="57" y="137"/>
                      </a:lnTo>
                      <a:lnTo>
                        <a:pt x="58" y="134"/>
                      </a:lnTo>
                      <a:lnTo>
                        <a:pt x="58" y="132"/>
                      </a:lnTo>
                      <a:lnTo>
                        <a:pt x="59" y="130"/>
                      </a:lnTo>
                      <a:lnTo>
                        <a:pt x="59" y="128"/>
                      </a:lnTo>
                      <a:lnTo>
                        <a:pt x="60" y="126"/>
                      </a:lnTo>
                      <a:lnTo>
                        <a:pt x="61" y="124"/>
                      </a:lnTo>
                      <a:lnTo>
                        <a:pt x="61" y="123"/>
                      </a:lnTo>
                      <a:lnTo>
                        <a:pt x="61" y="121"/>
                      </a:lnTo>
                      <a:lnTo>
                        <a:pt x="62" y="120"/>
                      </a:lnTo>
                      <a:lnTo>
                        <a:pt x="63" y="118"/>
                      </a:lnTo>
                      <a:lnTo>
                        <a:pt x="63" y="116"/>
                      </a:lnTo>
                      <a:lnTo>
                        <a:pt x="64" y="115"/>
                      </a:lnTo>
                      <a:lnTo>
                        <a:pt x="65" y="114"/>
                      </a:lnTo>
                      <a:lnTo>
                        <a:pt x="65" y="112"/>
                      </a:lnTo>
                      <a:lnTo>
                        <a:pt x="66" y="111"/>
                      </a:lnTo>
                      <a:lnTo>
                        <a:pt x="67" y="111"/>
                      </a:lnTo>
                      <a:lnTo>
                        <a:pt x="68" y="109"/>
                      </a:lnTo>
                      <a:lnTo>
                        <a:pt x="69" y="107"/>
                      </a:lnTo>
                      <a:lnTo>
                        <a:pt x="71" y="105"/>
                      </a:lnTo>
                      <a:lnTo>
                        <a:pt x="72" y="104"/>
                      </a:lnTo>
                      <a:lnTo>
                        <a:pt x="73" y="102"/>
                      </a:lnTo>
                      <a:lnTo>
                        <a:pt x="75" y="101"/>
                      </a:lnTo>
                      <a:lnTo>
                        <a:pt x="76" y="100"/>
                      </a:lnTo>
                      <a:lnTo>
                        <a:pt x="77" y="99"/>
                      </a:lnTo>
                      <a:lnTo>
                        <a:pt x="78" y="98"/>
                      </a:lnTo>
                      <a:lnTo>
                        <a:pt x="79" y="97"/>
                      </a:lnTo>
                      <a:lnTo>
                        <a:pt x="80" y="96"/>
                      </a:lnTo>
                      <a:lnTo>
                        <a:pt x="81" y="96"/>
                      </a:lnTo>
                      <a:lnTo>
                        <a:pt x="82" y="95"/>
                      </a:lnTo>
                      <a:lnTo>
                        <a:pt x="84" y="94"/>
                      </a:lnTo>
                      <a:lnTo>
                        <a:pt x="85" y="94"/>
                      </a:lnTo>
                      <a:lnTo>
                        <a:pt x="86" y="94"/>
                      </a:lnTo>
                      <a:lnTo>
                        <a:pt x="87" y="94"/>
                      </a:lnTo>
                      <a:lnTo>
                        <a:pt x="88" y="94"/>
                      </a:lnTo>
                      <a:lnTo>
                        <a:pt x="89" y="94"/>
                      </a:lnTo>
                      <a:lnTo>
                        <a:pt x="90" y="94"/>
                      </a:lnTo>
                      <a:lnTo>
                        <a:pt x="90" y="95"/>
                      </a:lnTo>
                      <a:lnTo>
                        <a:pt x="91" y="96"/>
                      </a:lnTo>
                      <a:lnTo>
                        <a:pt x="93" y="96"/>
                      </a:lnTo>
                      <a:lnTo>
                        <a:pt x="94" y="96"/>
                      </a:lnTo>
                      <a:lnTo>
                        <a:pt x="96" y="96"/>
                      </a:lnTo>
                      <a:lnTo>
                        <a:pt x="96" y="97"/>
                      </a:lnTo>
                      <a:lnTo>
                        <a:pt x="98" y="97"/>
                      </a:lnTo>
                      <a:lnTo>
                        <a:pt x="99" y="98"/>
                      </a:lnTo>
                      <a:lnTo>
                        <a:pt x="100" y="98"/>
                      </a:lnTo>
                      <a:lnTo>
                        <a:pt x="101" y="98"/>
                      </a:lnTo>
                      <a:lnTo>
                        <a:pt x="102" y="97"/>
                      </a:lnTo>
                      <a:lnTo>
                        <a:pt x="104" y="96"/>
                      </a:lnTo>
                      <a:lnTo>
                        <a:pt x="105" y="96"/>
                      </a:lnTo>
                      <a:lnTo>
                        <a:pt x="106" y="96"/>
                      </a:lnTo>
                      <a:lnTo>
                        <a:pt x="107" y="95"/>
                      </a:lnTo>
                      <a:lnTo>
                        <a:pt x="109" y="94"/>
                      </a:lnTo>
                      <a:lnTo>
                        <a:pt x="111" y="93"/>
                      </a:lnTo>
                      <a:lnTo>
                        <a:pt x="112" y="91"/>
                      </a:lnTo>
                      <a:lnTo>
                        <a:pt x="113" y="90"/>
                      </a:lnTo>
                      <a:lnTo>
                        <a:pt x="114" y="88"/>
                      </a:lnTo>
                      <a:lnTo>
                        <a:pt x="115" y="86"/>
                      </a:lnTo>
                      <a:lnTo>
                        <a:pt x="117" y="84"/>
                      </a:lnTo>
                      <a:lnTo>
                        <a:pt x="118" y="83"/>
                      </a:lnTo>
                      <a:lnTo>
                        <a:pt x="118" y="82"/>
                      </a:lnTo>
                      <a:lnTo>
                        <a:pt x="119" y="80"/>
                      </a:lnTo>
                      <a:lnTo>
                        <a:pt x="119" y="79"/>
                      </a:lnTo>
                      <a:lnTo>
                        <a:pt x="120" y="77"/>
                      </a:lnTo>
                      <a:lnTo>
                        <a:pt x="120" y="76"/>
                      </a:lnTo>
                      <a:lnTo>
                        <a:pt x="121" y="74"/>
                      </a:lnTo>
                      <a:lnTo>
                        <a:pt x="122" y="73"/>
                      </a:lnTo>
                      <a:lnTo>
                        <a:pt x="122" y="71"/>
                      </a:lnTo>
                      <a:lnTo>
                        <a:pt x="123" y="69"/>
                      </a:lnTo>
                      <a:lnTo>
                        <a:pt x="123" y="67"/>
                      </a:lnTo>
                      <a:lnTo>
                        <a:pt x="123" y="66"/>
                      </a:lnTo>
                      <a:lnTo>
                        <a:pt x="124" y="64"/>
                      </a:lnTo>
                      <a:lnTo>
                        <a:pt x="124" y="62"/>
                      </a:lnTo>
                      <a:lnTo>
                        <a:pt x="125" y="61"/>
                      </a:lnTo>
                      <a:lnTo>
                        <a:pt x="125" y="59"/>
                      </a:lnTo>
                      <a:lnTo>
                        <a:pt x="126" y="57"/>
                      </a:lnTo>
                      <a:lnTo>
                        <a:pt x="126" y="56"/>
                      </a:lnTo>
                      <a:lnTo>
                        <a:pt x="127" y="54"/>
                      </a:lnTo>
                      <a:lnTo>
                        <a:pt x="127" y="52"/>
                      </a:lnTo>
                      <a:lnTo>
                        <a:pt x="127" y="51"/>
                      </a:lnTo>
                      <a:lnTo>
                        <a:pt x="127" y="49"/>
                      </a:lnTo>
                      <a:lnTo>
                        <a:pt x="128" y="47"/>
                      </a:lnTo>
                      <a:lnTo>
                        <a:pt x="128" y="46"/>
                      </a:lnTo>
                      <a:lnTo>
                        <a:pt x="129" y="44"/>
                      </a:lnTo>
                      <a:lnTo>
                        <a:pt x="129" y="42"/>
                      </a:lnTo>
                      <a:lnTo>
                        <a:pt x="129" y="41"/>
                      </a:lnTo>
                      <a:lnTo>
                        <a:pt x="130" y="40"/>
                      </a:lnTo>
                      <a:lnTo>
                        <a:pt x="130" y="38"/>
                      </a:lnTo>
                      <a:lnTo>
                        <a:pt x="130" y="36"/>
                      </a:lnTo>
                      <a:lnTo>
                        <a:pt x="131" y="35"/>
                      </a:lnTo>
                      <a:lnTo>
                        <a:pt x="131" y="34"/>
                      </a:lnTo>
                      <a:lnTo>
                        <a:pt x="131" y="32"/>
                      </a:lnTo>
                      <a:lnTo>
                        <a:pt x="131" y="31"/>
                      </a:lnTo>
                      <a:lnTo>
                        <a:pt x="131" y="29"/>
                      </a:lnTo>
                      <a:lnTo>
                        <a:pt x="132" y="28"/>
                      </a:lnTo>
                      <a:lnTo>
                        <a:pt x="132" y="27"/>
                      </a:lnTo>
                      <a:lnTo>
                        <a:pt x="133" y="25"/>
                      </a:lnTo>
                      <a:lnTo>
                        <a:pt x="133" y="24"/>
                      </a:lnTo>
                      <a:lnTo>
                        <a:pt x="133" y="23"/>
                      </a:lnTo>
                      <a:lnTo>
                        <a:pt x="133" y="22"/>
                      </a:lnTo>
                      <a:lnTo>
                        <a:pt x="133" y="20"/>
                      </a:lnTo>
                      <a:lnTo>
                        <a:pt x="133" y="19"/>
                      </a:lnTo>
                      <a:lnTo>
                        <a:pt x="134" y="18"/>
                      </a:lnTo>
                      <a:lnTo>
                        <a:pt x="134" y="16"/>
                      </a:lnTo>
                      <a:lnTo>
                        <a:pt x="135" y="14"/>
                      </a:lnTo>
                      <a:lnTo>
                        <a:pt x="135" y="12"/>
                      </a:lnTo>
                      <a:lnTo>
                        <a:pt x="135" y="10"/>
                      </a:lnTo>
                      <a:lnTo>
                        <a:pt x="135" y="8"/>
                      </a:lnTo>
                      <a:lnTo>
                        <a:pt x="135" y="7"/>
                      </a:lnTo>
                      <a:lnTo>
                        <a:pt x="135" y="6"/>
                      </a:lnTo>
                      <a:lnTo>
                        <a:pt x="136" y="5"/>
                      </a:lnTo>
                      <a:lnTo>
                        <a:pt x="136" y="3"/>
                      </a:lnTo>
                      <a:lnTo>
                        <a:pt x="136" y="2"/>
                      </a:lnTo>
                      <a:lnTo>
                        <a:pt x="136" y="1"/>
                      </a:lnTo>
                      <a:lnTo>
                        <a:pt x="131" y="0"/>
                      </a:lnTo>
                      <a:close/>
                    </a:path>
                  </a:pathLst>
                </a:custGeom>
                <a:solidFill>
                  <a:srgbClr val="A3BDD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080" name="Freeform 647"/>
                <p:cNvSpPr>
                  <a:spLocks/>
                </p:cNvSpPr>
                <p:nvPr/>
              </p:nvSpPr>
              <p:spPr bwMode="auto">
                <a:xfrm>
                  <a:off x="3186" y="2136"/>
                  <a:ext cx="40" cy="48"/>
                </a:xfrm>
                <a:custGeom>
                  <a:avLst/>
                  <a:gdLst>
                    <a:gd name="T0" fmla="*/ 18 w 40"/>
                    <a:gd name="T1" fmla="*/ 17 h 48"/>
                    <a:gd name="T2" fmla="*/ 17 w 40"/>
                    <a:gd name="T3" fmla="*/ 17 h 48"/>
                    <a:gd name="T4" fmla="*/ 17 w 40"/>
                    <a:gd name="T5" fmla="*/ 17 h 48"/>
                    <a:gd name="T6" fmla="*/ 16 w 40"/>
                    <a:gd name="T7" fmla="*/ 17 h 48"/>
                    <a:gd name="T8" fmla="*/ 15 w 40"/>
                    <a:gd name="T9" fmla="*/ 18 h 48"/>
                    <a:gd name="T10" fmla="*/ 13 w 40"/>
                    <a:gd name="T11" fmla="*/ 18 h 48"/>
                    <a:gd name="T12" fmla="*/ 12 w 40"/>
                    <a:gd name="T13" fmla="*/ 19 h 48"/>
                    <a:gd name="T14" fmla="*/ 10 w 40"/>
                    <a:gd name="T15" fmla="*/ 19 h 48"/>
                    <a:gd name="T16" fmla="*/ 8 w 40"/>
                    <a:gd name="T17" fmla="*/ 21 h 48"/>
                    <a:gd name="T18" fmla="*/ 6 w 40"/>
                    <a:gd name="T19" fmla="*/ 22 h 48"/>
                    <a:gd name="T20" fmla="*/ 5 w 40"/>
                    <a:gd name="T21" fmla="*/ 24 h 48"/>
                    <a:gd name="T22" fmla="*/ 4 w 40"/>
                    <a:gd name="T23" fmla="*/ 24 h 48"/>
                    <a:gd name="T24" fmla="*/ 3 w 40"/>
                    <a:gd name="T25" fmla="*/ 26 h 48"/>
                    <a:gd name="T26" fmla="*/ 2 w 40"/>
                    <a:gd name="T27" fmla="*/ 27 h 48"/>
                    <a:gd name="T28" fmla="*/ 2 w 40"/>
                    <a:gd name="T29" fmla="*/ 28 h 48"/>
                    <a:gd name="T30" fmla="*/ 1 w 40"/>
                    <a:gd name="T31" fmla="*/ 29 h 48"/>
                    <a:gd name="T32" fmla="*/ 1 w 40"/>
                    <a:gd name="T33" fmla="*/ 30 h 48"/>
                    <a:gd name="T34" fmla="*/ 1 w 40"/>
                    <a:gd name="T35" fmla="*/ 32 h 48"/>
                    <a:gd name="T36" fmla="*/ 0 w 40"/>
                    <a:gd name="T37" fmla="*/ 33 h 48"/>
                    <a:gd name="T38" fmla="*/ 0 w 40"/>
                    <a:gd name="T39" fmla="*/ 35 h 48"/>
                    <a:gd name="T40" fmla="*/ 0 w 40"/>
                    <a:gd name="T41" fmla="*/ 37 h 48"/>
                    <a:gd name="T42" fmla="*/ 0 w 40"/>
                    <a:gd name="T43" fmla="*/ 39 h 48"/>
                    <a:gd name="T44" fmla="*/ 0 w 40"/>
                    <a:gd name="T45" fmla="*/ 41 h 48"/>
                    <a:gd name="T46" fmla="*/ 0 w 40"/>
                    <a:gd name="T47" fmla="*/ 43 h 48"/>
                    <a:gd name="T48" fmla="*/ 0 w 40"/>
                    <a:gd name="T49" fmla="*/ 44 h 48"/>
                    <a:gd name="T50" fmla="*/ 1 w 40"/>
                    <a:gd name="T51" fmla="*/ 45 h 48"/>
                    <a:gd name="T52" fmla="*/ 2 w 40"/>
                    <a:gd name="T53" fmla="*/ 46 h 48"/>
                    <a:gd name="T54" fmla="*/ 3 w 40"/>
                    <a:gd name="T55" fmla="*/ 47 h 48"/>
                    <a:gd name="T56" fmla="*/ 4 w 40"/>
                    <a:gd name="T57" fmla="*/ 48 h 48"/>
                    <a:gd name="T58" fmla="*/ 5 w 40"/>
                    <a:gd name="T59" fmla="*/ 48 h 48"/>
                    <a:gd name="T60" fmla="*/ 7 w 40"/>
                    <a:gd name="T61" fmla="*/ 48 h 48"/>
                    <a:gd name="T62" fmla="*/ 8 w 40"/>
                    <a:gd name="T63" fmla="*/ 48 h 48"/>
                    <a:gd name="T64" fmla="*/ 9 w 40"/>
                    <a:gd name="T65" fmla="*/ 48 h 48"/>
                    <a:gd name="T66" fmla="*/ 11 w 40"/>
                    <a:gd name="T67" fmla="*/ 48 h 48"/>
                    <a:gd name="T68" fmla="*/ 13 w 40"/>
                    <a:gd name="T69" fmla="*/ 47 h 48"/>
                    <a:gd name="T70" fmla="*/ 15 w 40"/>
                    <a:gd name="T71" fmla="*/ 46 h 48"/>
                    <a:gd name="T72" fmla="*/ 17 w 40"/>
                    <a:gd name="T73" fmla="*/ 45 h 48"/>
                    <a:gd name="T74" fmla="*/ 17 w 40"/>
                    <a:gd name="T75" fmla="*/ 45 h 48"/>
                    <a:gd name="T76" fmla="*/ 18 w 40"/>
                    <a:gd name="T77" fmla="*/ 45 h 48"/>
                    <a:gd name="T78" fmla="*/ 19 w 40"/>
                    <a:gd name="T79" fmla="*/ 44 h 48"/>
                    <a:gd name="T80" fmla="*/ 21 w 40"/>
                    <a:gd name="T81" fmla="*/ 44 h 48"/>
                    <a:gd name="T82" fmla="*/ 22 w 40"/>
                    <a:gd name="T83" fmla="*/ 43 h 48"/>
                    <a:gd name="T84" fmla="*/ 24 w 40"/>
                    <a:gd name="T85" fmla="*/ 41 h 48"/>
                    <a:gd name="T86" fmla="*/ 26 w 40"/>
                    <a:gd name="T87" fmla="*/ 40 h 48"/>
                    <a:gd name="T88" fmla="*/ 28 w 40"/>
                    <a:gd name="T89" fmla="*/ 39 h 48"/>
                    <a:gd name="T90" fmla="*/ 29 w 40"/>
                    <a:gd name="T91" fmla="*/ 38 h 48"/>
                    <a:gd name="T92" fmla="*/ 31 w 40"/>
                    <a:gd name="T93" fmla="*/ 37 h 48"/>
                    <a:gd name="T94" fmla="*/ 32 w 40"/>
                    <a:gd name="T95" fmla="*/ 36 h 48"/>
                    <a:gd name="T96" fmla="*/ 34 w 40"/>
                    <a:gd name="T97" fmla="*/ 35 h 48"/>
                    <a:gd name="T98" fmla="*/ 35 w 40"/>
                    <a:gd name="T99" fmla="*/ 34 h 48"/>
                    <a:gd name="T100" fmla="*/ 36 w 40"/>
                    <a:gd name="T101" fmla="*/ 33 h 48"/>
                    <a:gd name="T102" fmla="*/ 37 w 40"/>
                    <a:gd name="T103" fmla="*/ 32 h 48"/>
                    <a:gd name="T104" fmla="*/ 38 w 40"/>
                    <a:gd name="T105" fmla="*/ 32 h 48"/>
                    <a:gd name="T106" fmla="*/ 40 w 40"/>
                    <a:gd name="T107" fmla="*/ 31 h 48"/>
                    <a:gd name="T108" fmla="*/ 40 w 40"/>
                    <a:gd name="T109" fmla="*/ 30 h 48"/>
                    <a:gd name="T110" fmla="*/ 20 w 40"/>
                    <a:gd name="T111" fmla="*/ 18 h 48"/>
                    <a:gd name="T112" fmla="*/ 29 w 40"/>
                    <a:gd name="T113" fmla="*/ 6 h 48"/>
                    <a:gd name="T114" fmla="*/ 30 w 40"/>
                    <a:gd name="T115" fmla="*/ 0 h 48"/>
                    <a:gd name="T116" fmla="*/ 18 w 40"/>
                    <a:gd name="T117" fmla="*/ 17 h 48"/>
                    <a:gd name="T118" fmla="*/ 18 w 40"/>
                    <a:gd name="T119" fmla="*/ 17 h 4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40"/>
                    <a:gd name="T181" fmla="*/ 0 h 48"/>
                    <a:gd name="T182" fmla="*/ 40 w 40"/>
                    <a:gd name="T183" fmla="*/ 48 h 48"/>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40" h="48">
                      <a:moveTo>
                        <a:pt x="18" y="17"/>
                      </a:moveTo>
                      <a:lnTo>
                        <a:pt x="17" y="17"/>
                      </a:lnTo>
                      <a:lnTo>
                        <a:pt x="16" y="17"/>
                      </a:lnTo>
                      <a:lnTo>
                        <a:pt x="15" y="18"/>
                      </a:lnTo>
                      <a:lnTo>
                        <a:pt x="13" y="18"/>
                      </a:lnTo>
                      <a:lnTo>
                        <a:pt x="12" y="19"/>
                      </a:lnTo>
                      <a:lnTo>
                        <a:pt x="10" y="19"/>
                      </a:lnTo>
                      <a:lnTo>
                        <a:pt x="8" y="21"/>
                      </a:lnTo>
                      <a:lnTo>
                        <a:pt x="6" y="22"/>
                      </a:lnTo>
                      <a:lnTo>
                        <a:pt x="5" y="24"/>
                      </a:lnTo>
                      <a:lnTo>
                        <a:pt x="4" y="24"/>
                      </a:lnTo>
                      <a:lnTo>
                        <a:pt x="3" y="26"/>
                      </a:lnTo>
                      <a:lnTo>
                        <a:pt x="2" y="27"/>
                      </a:lnTo>
                      <a:lnTo>
                        <a:pt x="2" y="28"/>
                      </a:lnTo>
                      <a:lnTo>
                        <a:pt x="1" y="29"/>
                      </a:lnTo>
                      <a:lnTo>
                        <a:pt x="1" y="30"/>
                      </a:lnTo>
                      <a:lnTo>
                        <a:pt x="1" y="32"/>
                      </a:lnTo>
                      <a:lnTo>
                        <a:pt x="0" y="33"/>
                      </a:lnTo>
                      <a:lnTo>
                        <a:pt x="0" y="35"/>
                      </a:lnTo>
                      <a:lnTo>
                        <a:pt x="0" y="37"/>
                      </a:lnTo>
                      <a:lnTo>
                        <a:pt x="0" y="39"/>
                      </a:lnTo>
                      <a:lnTo>
                        <a:pt x="0" y="41"/>
                      </a:lnTo>
                      <a:lnTo>
                        <a:pt x="0" y="43"/>
                      </a:lnTo>
                      <a:lnTo>
                        <a:pt x="0" y="44"/>
                      </a:lnTo>
                      <a:lnTo>
                        <a:pt x="1" y="45"/>
                      </a:lnTo>
                      <a:lnTo>
                        <a:pt x="2" y="46"/>
                      </a:lnTo>
                      <a:lnTo>
                        <a:pt x="3" y="47"/>
                      </a:lnTo>
                      <a:lnTo>
                        <a:pt x="4" y="48"/>
                      </a:lnTo>
                      <a:lnTo>
                        <a:pt x="5" y="48"/>
                      </a:lnTo>
                      <a:lnTo>
                        <a:pt x="7" y="48"/>
                      </a:lnTo>
                      <a:lnTo>
                        <a:pt x="8" y="48"/>
                      </a:lnTo>
                      <a:lnTo>
                        <a:pt x="9" y="48"/>
                      </a:lnTo>
                      <a:lnTo>
                        <a:pt x="11" y="48"/>
                      </a:lnTo>
                      <a:lnTo>
                        <a:pt x="13" y="47"/>
                      </a:lnTo>
                      <a:lnTo>
                        <a:pt x="15" y="46"/>
                      </a:lnTo>
                      <a:lnTo>
                        <a:pt x="17" y="45"/>
                      </a:lnTo>
                      <a:lnTo>
                        <a:pt x="18" y="45"/>
                      </a:lnTo>
                      <a:lnTo>
                        <a:pt x="19" y="44"/>
                      </a:lnTo>
                      <a:lnTo>
                        <a:pt x="21" y="44"/>
                      </a:lnTo>
                      <a:lnTo>
                        <a:pt x="22" y="43"/>
                      </a:lnTo>
                      <a:lnTo>
                        <a:pt x="24" y="41"/>
                      </a:lnTo>
                      <a:lnTo>
                        <a:pt x="26" y="40"/>
                      </a:lnTo>
                      <a:lnTo>
                        <a:pt x="28" y="39"/>
                      </a:lnTo>
                      <a:lnTo>
                        <a:pt x="29" y="38"/>
                      </a:lnTo>
                      <a:lnTo>
                        <a:pt x="31" y="37"/>
                      </a:lnTo>
                      <a:lnTo>
                        <a:pt x="32" y="36"/>
                      </a:lnTo>
                      <a:lnTo>
                        <a:pt x="34" y="35"/>
                      </a:lnTo>
                      <a:lnTo>
                        <a:pt x="35" y="34"/>
                      </a:lnTo>
                      <a:lnTo>
                        <a:pt x="36" y="33"/>
                      </a:lnTo>
                      <a:lnTo>
                        <a:pt x="37" y="32"/>
                      </a:lnTo>
                      <a:lnTo>
                        <a:pt x="38" y="32"/>
                      </a:lnTo>
                      <a:lnTo>
                        <a:pt x="40" y="31"/>
                      </a:lnTo>
                      <a:lnTo>
                        <a:pt x="40" y="30"/>
                      </a:lnTo>
                      <a:lnTo>
                        <a:pt x="20" y="18"/>
                      </a:lnTo>
                      <a:lnTo>
                        <a:pt x="29" y="6"/>
                      </a:lnTo>
                      <a:lnTo>
                        <a:pt x="30" y="0"/>
                      </a:lnTo>
                      <a:lnTo>
                        <a:pt x="18" y="1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081" name="Freeform 648"/>
                <p:cNvSpPr>
                  <a:spLocks/>
                </p:cNvSpPr>
                <p:nvPr/>
              </p:nvSpPr>
              <p:spPr bwMode="auto">
                <a:xfrm>
                  <a:off x="3064" y="2215"/>
                  <a:ext cx="82" cy="150"/>
                </a:xfrm>
                <a:custGeom>
                  <a:avLst/>
                  <a:gdLst>
                    <a:gd name="T0" fmla="*/ 73 w 82"/>
                    <a:gd name="T1" fmla="*/ 4 h 150"/>
                    <a:gd name="T2" fmla="*/ 69 w 82"/>
                    <a:gd name="T3" fmla="*/ 9 h 150"/>
                    <a:gd name="T4" fmla="*/ 65 w 82"/>
                    <a:gd name="T5" fmla="*/ 14 h 150"/>
                    <a:gd name="T6" fmla="*/ 61 w 82"/>
                    <a:gd name="T7" fmla="*/ 22 h 150"/>
                    <a:gd name="T8" fmla="*/ 57 w 82"/>
                    <a:gd name="T9" fmla="*/ 30 h 150"/>
                    <a:gd name="T10" fmla="*/ 54 w 82"/>
                    <a:gd name="T11" fmla="*/ 35 h 150"/>
                    <a:gd name="T12" fmla="*/ 52 w 82"/>
                    <a:gd name="T13" fmla="*/ 40 h 150"/>
                    <a:gd name="T14" fmla="*/ 50 w 82"/>
                    <a:gd name="T15" fmla="*/ 46 h 150"/>
                    <a:gd name="T16" fmla="*/ 48 w 82"/>
                    <a:gd name="T17" fmla="*/ 52 h 150"/>
                    <a:gd name="T18" fmla="*/ 45 w 82"/>
                    <a:gd name="T19" fmla="*/ 58 h 150"/>
                    <a:gd name="T20" fmla="*/ 43 w 82"/>
                    <a:gd name="T21" fmla="*/ 65 h 150"/>
                    <a:gd name="T22" fmla="*/ 41 w 82"/>
                    <a:gd name="T23" fmla="*/ 71 h 150"/>
                    <a:gd name="T24" fmla="*/ 40 w 82"/>
                    <a:gd name="T25" fmla="*/ 77 h 150"/>
                    <a:gd name="T26" fmla="*/ 38 w 82"/>
                    <a:gd name="T27" fmla="*/ 84 h 150"/>
                    <a:gd name="T28" fmla="*/ 37 w 82"/>
                    <a:gd name="T29" fmla="*/ 90 h 150"/>
                    <a:gd name="T30" fmla="*/ 36 w 82"/>
                    <a:gd name="T31" fmla="*/ 96 h 150"/>
                    <a:gd name="T32" fmla="*/ 35 w 82"/>
                    <a:gd name="T33" fmla="*/ 102 h 150"/>
                    <a:gd name="T34" fmla="*/ 34 w 82"/>
                    <a:gd name="T35" fmla="*/ 107 h 150"/>
                    <a:gd name="T36" fmla="*/ 33 w 82"/>
                    <a:gd name="T37" fmla="*/ 112 h 150"/>
                    <a:gd name="T38" fmla="*/ 31 w 82"/>
                    <a:gd name="T39" fmla="*/ 118 h 150"/>
                    <a:gd name="T40" fmla="*/ 30 w 82"/>
                    <a:gd name="T41" fmla="*/ 124 h 150"/>
                    <a:gd name="T42" fmla="*/ 27 w 82"/>
                    <a:gd name="T43" fmla="*/ 131 h 150"/>
                    <a:gd name="T44" fmla="*/ 24 w 82"/>
                    <a:gd name="T45" fmla="*/ 139 h 150"/>
                    <a:gd name="T46" fmla="*/ 1 w 82"/>
                    <a:gd name="T47" fmla="*/ 130 h 150"/>
                    <a:gd name="T48" fmla="*/ 0 w 82"/>
                    <a:gd name="T49" fmla="*/ 135 h 150"/>
                    <a:gd name="T50" fmla="*/ 2 w 82"/>
                    <a:gd name="T51" fmla="*/ 142 h 150"/>
                    <a:gd name="T52" fmla="*/ 5 w 82"/>
                    <a:gd name="T53" fmla="*/ 147 h 150"/>
                    <a:gd name="T54" fmla="*/ 9 w 82"/>
                    <a:gd name="T55" fmla="*/ 149 h 150"/>
                    <a:gd name="T56" fmla="*/ 14 w 82"/>
                    <a:gd name="T57" fmla="*/ 150 h 150"/>
                    <a:gd name="T58" fmla="*/ 19 w 82"/>
                    <a:gd name="T59" fmla="*/ 150 h 150"/>
                    <a:gd name="T60" fmla="*/ 26 w 82"/>
                    <a:gd name="T61" fmla="*/ 147 h 150"/>
                    <a:gd name="T62" fmla="*/ 31 w 82"/>
                    <a:gd name="T63" fmla="*/ 141 h 150"/>
                    <a:gd name="T64" fmla="*/ 35 w 82"/>
                    <a:gd name="T65" fmla="*/ 135 h 150"/>
                    <a:gd name="T66" fmla="*/ 38 w 82"/>
                    <a:gd name="T67" fmla="*/ 128 h 150"/>
                    <a:gd name="T68" fmla="*/ 40 w 82"/>
                    <a:gd name="T69" fmla="*/ 121 h 150"/>
                    <a:gd name="T70" fmla="*/ 41 w 82"/>
                    <a:gd name="T71" fmla="*/ 116 h 150"/>
                    <a:gd name="T72" fmla="*/ 42 w 82"/>
                    <a:gd name="T73" fmla="*/ 112 h 150"/>
                    <a:gd name="T74" fmla="*/ 42 w 82"/>
                    <a:gd name="T75" fmla="*/ 110 h 150"/>
                    <a:gd name="T76" fmla="*/ 42 w 82"/>
                    <a:gd name="T77" fmla="*/ 105 h 150"/>
                    <a:gd name="T78" fmla="*/ 42 w 82"/>
                    <a:gd name="T79" fmla="*/ 97 h 150"/>
                    <a:gd name="T80" fmla="*/ 43 w 82"/>
                    <a:gd name="T81" fmla="*/ 92 h 150"/>
                    <a:gd name="T82" fmla="*/ 43 w 82"/>
                    <a:gd name="T83" fmla="*/ 86 h 150"/>
                    <a:gd name="T84" fmla="*/ 44 w 82"/>
                    <a:gd name="T85" fmla="*/ 80 h 150"/>
                    <a:gd name="T86" fmla="*/ 45 w 82"/>
                    <a:gd name="T87" fmla="*/ 73 h 150"/>
                    <a:gd name="T88" fmla="*/ 47 w 82"/>
                    <a:gd name="T89" fmla="*/ 66 h 150"/>
                    <a:gd name="T90" fmla="*/ 49 w 82"/>
                    <a:gd name="T91" fmla="*/ 59 h 150"/>
                    <a:gd name="T92" fmla="*/ 51 w 82"/>
                    <a:gd name="T93" fmla="*/ 52 h 150"/>
                    <a:gd name="T94" fmla="*/ 53 w 82"/>
                    <a:gd name="T95" fmla="*/ 46 h 150"/>
                    <a:gd name="T96" fmla="*/ 57 w 82"/>
                    <a:gd name="T97" fmla="*/ 39 h 150"/>
                    <a:gd name="T98" fmla="*/ 60 w 82"/>
                    <a:gd name="T99" fmla="*/ 33 h 150"/>
                    <a:gd name="T100" fmla="*/ 65 w 82"/>
                    <a:gd name="T101" fmla="*/ 27 h 150"/>
                    <a:gd name="T102" fmla="*/ 70 w 82"/>
                    <a:gd name="T103" fmla="*/ 21 h 150"/>
                    <a:gd name="T104" fmla="*/ 75 w 82"/>
                    <a:gd name="T105" fmla="*/ 15 h 150"/>
                    <a:gd name="T106" fmla="*/ 79 w 82"/>
                    <a:gd name="T107" fmla="*/ 11 h 150"/>
                    <a:gd name="T108" fmla="*/ 76 w 82"/>
                    <a:gd name="T109" fmla="*/ 0 h 15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82"/>
                    <a:gd name="T166" fmla="*/ 0 h 150"/>
                    <a:gd name="T167" fmla="*/ 82 w 82"/>
                    <a:gd name="T168" fmla="*/ 150 h 15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82" h="150">
                      <a:moveTo>
                        <a:pt x="76" y="0"/>
                      </a:moveTo>
                      <a:lnTo>
                        <a:pt x="75" y="1"/>
                      </a:lnTo>
                      <a:lnTo>
                        <a:pt x="73" y="2"/>
                      </a:lnTo>
                      <a:lnTo>
                        <a:pt x="73" y="4"/>
                      </a:lnTo>
                      <a:lnTo>
                        <a:pt x="71" y="5"/>
                      </a:lnTo>
                      <a:lnTo>
                        <a:pt x="70" y="7"/>
                      </a:lnTo>
                      <a:lnTo>
                        <a:pt x="69" y="8"/>
                      </a:lnTo>
                      <a:lnTo>
                        <a:pt x="69" y="9"/>
                      </a:lnTo>
                      <a:lnTo>
                        <a:pt x="68" y="10"/>
                      </a:lnTo>
                      <a:lnTo>
                        <a:pt x="67" y="11"/>
                      </a:lnTo>
                      <a:lnTo>
                        <a:pt x="66" y="13"/>
                      </a:lnTo>
                      <a:lnTo>
                        <a:pt x="65" y="14"/>
                      </a:lnTo>
                      <a:lnTo>
                        <a:pt x="64" y="16"/>
                      </a:lnTo>
                      <a:lnTo>
                        <a:pt x="63" y="18"/>
                      </a:lnTo>
                      <a:lnTo>
                        <a:pt x="62" y="20"/>
                      </a:lnTo>
                      <a:lnTo>
                        <a:pt x="61" y="22"/>
                      </a:lnTo>
                      <a:lnTo>
                        <a:pt x="60" y="24"/>
                      </a:lnTo>
                      <a:lnTo>
                        <a:pt x="59" y="26"/>
                      </a:lnTo>
                      <a:lnTo>
                        <a:pt x="57" y="29"/>
                      </a:lnTo>
                      <a:lnTo>
                        <a:pt x="57" y="30"/>
                      </a:lnTo>
                      <a:lnTo>
                        <a:pt x="56" y="31"/>
                      </a:lnTo>
                      <a:lnTo>
                        <a:pt x="56" y="32"/>
                      </a:lnTo>
                      <a:lnTo>
                        <a:pt x="55" y="33"/>
                      </a:lnTo>
                      <a:lnTo>
                        <a:pt x="54" y="35"/>
                      </a:lnTo>
                      <a:lnTo>
                        <a:pt x="54" y="36"/>
                      </a:lnTo>
                      <a:lnTo>
                        <a:pt x="53" y="37"/>
                      </a:lnTo>
                      <a:lnTo>
                        <a:pt x="53" y="38"/>
                      </a:lnTo>
                      <a:lnTo>
                        <a:pt x="52" y="40"/>
                      </a:lnTo>
                      <a:lnTo>
                        <a:pt x="52" y="41"/>
                      </a:lnTo>
                      <a:lnTo>
                        <a:pt x="51" y="43"/>
                      </a:lnTo>
                      <a:lnTo>
                        <a:pt x="51" y="44"/>
                      </a:lnTo>
                      <a:lnTo>
                        <a:pt x="50" y="46"/>
                      </a:lnTo>
                      <a:lnTo>
                        <a:pt x="49" y="47"/>
                      </a:lnTo>
                      <a:lnTo>
                        <a:pt x="49" y="48"/>
                      </a:lnTo>
                      <a:lnTo>
                        <a:pt x="48" y="50"/>
                      </a:lnTo>
                      <a:lnTo>
                        <a:pt x="48" y="52"/>
                      </a:lnTo>
                      <a:lnTo>
                        <a:pt x="47" y="53"/>
                      </a:lnTo>
                      <a:lnTo>
                        <a:pt x="46" y="55"/>
                      </a:lnTo>
                      <a:lnTo>
                        <a:pt x="46" y="57"/>
                      </a:lnTo>
                      <a:lnTo>
                        <a:pt x="45" y="58"/>
                      </a:lnTo>
                      <a:lnTo>
                        <a:pt x="45" y="60"/>
                      </a:lnTo>
                      <a:lnTo>
                        <a:pt x="44" y="62"/>
                      </a:lnTo>
                      <a:lnTo>
                        <a:pt x="44" y="63"/>
                      </a:lnTo>
                      <a:lnTo>
                        <a:pt x="43" y="65"/>
                      </a:lnTo>
                      <a:lnTo>
                        <a:pt x="43" y="66"/>
                      </a:lnTo>
                      <a:lnTo>
                        <a:pt x="42" y="68"/>
                      </a:lnTo>
                      <a:lnTo>
                        <a:pt x="42" y="70"/>
                      </a:lnTo>
                      <a:lnTo>
                        <a:pt x="41" y="71"/>
                      </a:lnTo>
                      <a:lnTo>
                        <a:pt x="41" y="73"/>
                      </a:lnTo>
                      <a:lnTo>
                        <a:pt x="41" y="75"/>
                      </a:lnTo>
                      <a:lnTo>
                        <a:pt x="40" y="76"/>
                      </a:lnTo>
                      <a:lnTo>
                        <a:pt x="40" y="77"/>
                      </a:lnTo>
                      <a:lnTo>
                        <a:pt x="39" y="79"/>
                      </a:lnTo>
                      <a:lnTo>
                        <a:pt x="39" y="81"/>
                      </a:lnTo>
                      <a:lnTo>
                        <a:pt x="39" y="82"/>
                      </a:lnTo>
                      <a:lnTo>
                        <a:pt x="38" y="84"/>
                      </a:lnTo>
                      <a:lnTo>
                        <a:pt x="38" y="86"/>
                      </a:lnTo>
                      <a:lnTo>
                        <a:pt x="38" y="87"/>
                      </a:lnTo>
                      <a:lnTo>
                        <a:pt x="38" y="88"/>
                      </a:lnTo>
                      <a:lnTo>
                        <a:pt x="37" y="90"/>
                      </a:lnTo>
                      <a:lnTo>
                        <a:pt x="37" y="91"/>
                      </a:lnTo>
                      <a:lnTo>
                        <a:pt x="37" y="93"/>
                      </a:lnTo>
                      <a:lnTo>
                        <a:pt x="36" y="95"/>
                      </a:lnTo>
                      <a:lnTo>
                        <a:pt x="36" y="96"/>
                      </a:lnTo>
                      <a:lnTo>
                        <a:pt x="36" y="97"/>
                      </a:lnTo>
                      <a:lnTo>
                        <a:pt x="35" y="98"/>
                      </a:lnTo>
                      <a:lnTo>
                        <a:pt x="35" y="100"/>
                      </a:lnTo>
                      <a:lnTo>
                        <a:pt x="35" y="102"/>
                      </a:lnTo>
                      <a:lnTo>
                        <a:pt x="35" y="103"/>
                      </a:lnTo>
                      <a:lnTo>
                        <a:pt x="34" y="104"/>
                      </a:lnTo>
                      <a:lnTo>
                        <a:pt x="34" y="106"/>
                      </a:lnTo>
                      <a:lnTo>
                        <a:pt x="34" y="107"/>
                      </a:lnTo>
                      <a:lnTo>
                        <a:pt x="34" y="108"/>
                      </a:lnTo>
                      <a:lnTo>
                        <a:pt x="33" y="109"/>
                      </a:lnTo>
                      <a:lnTo>
                        <a:pt x="33" y="111"/>
                      </a:lnTo>
                      <a:lnTo>
                        <a:pt x="33" y="112"/>
                      </a:lnTo>
                      <a:lnTo>
                        <a:pt x="32" y="113"/>
                      </a:lnTo>
                      <a:lnTo>
                        <a:pt x="32" y="115"/>
                      </a:lnTo>
                      <a:lnTo>
                        <a:pt x="32" y="116"/>
                      </a:lnTo>
                      <a:lnTo>
                        <a:pt x="31" y="118"/>
                      </a:lnTo>
                      <a:lnTo>
                        <a:pt x="30" y="120"/>
                      </a:lnTo>
                      <a:lnTo>
                        <a:pt x="30" y="121"/>
                      </a:lnTo>
                      <a:lnTo>
                        <a:pt x="30" y="123"/>
                      </a:lnTo>
                      <a:lnTo>
                        <a:pt x="30" y="124"/>
                      </a:lnTo>
                      <a:lnTo>
                        <a:pt x="30" y="125"/>
                      </a:lnTo>
                      <a:lnTo>
                        <a:pt x="29" y="128"/>
                      </a:lnTo>
                      <a:lnTo>
                        <a:pt x="28" y="130"/>
                      </a:lnTo>
                      <a:lnTo>
                        <a:pt x="27" y="131"/>
                      </a:lnTo>
                      <a:lnTo>
                        <a:pt x="26" y="134"/>
                      </a:lnTo>
                      <a:lnTo>
                        <a:pt x="26" y="136"/>
                      </a:lnTo>
                      <a:lnTo>
                        <a:pt x="25" y="137"/>
                      </a:lnTo>
                      <a:lnTo>
                        <a:pt x="24" y="139"/>
                      </a:lnTo>
                      <a:lnTo>
                        <a:pt x="23" y="141"/>
                      </a:lnTo>
                      <a:lnTo>
                        <a:pt x="9" y="144"/>
                      </a:lnTo>
                      <a:lnTo>
                        <a:pt x="1" y="130"/>
                      </a:lnTo>
                      <a:lnTo>
                        <a:pt x="0" y="131"/>
                      </a:lnTo>
                      <a:lnTo>
                        <a:pt x="0" y="133"/>
                      </a:lnTo>
                      <a:lnTo>
                        <a:pt x="0" y="135"/>
                      </a:lnTo>
                      <a:lnTo>
                        <a:pt x="0" y="136"/>
                      </a:lnTo>
                      <a:lnTo>
                        <a:pt x="1" y="138"/>
                      </a:lnTo>
                      <a:lnTo>
                        <a:pt x="1" y="140"/>
                      </a:lnTo>
                      <a:lnTo>
                        <a:pt x="2" y="142"/>
                      </a:lnTo>
                      <a:lnTo>
                        <a:pt x="3" y="144"/>
                      </a:lnTo>
                      <a:lnTo>
                        <a:pt x="3" y="145"/>
                      </a:lnTo>
                      <a:lnTo>
                        <a:pt x="4" y="146"/>
                      </a:lnTo>
                      <a:lnTo>
                        <a:pt x="5" y="147"/>
                      </a:lnTo>
                      <a:lnTo>
                        <a:pt x="6" y="147"/>
                      </a:lnTo>
                      <a:lnTo>
                        <a:pt x="7" y="148"/>
                      </a:lnTo>
                      <a:lnTo>
                        <a:pt x="8" y="148"/>
                      </a:lnTo>
                      <a:lnTo>
                        <a:pt x="9" y="149"/>
                      </a:lnTo>
                      <a:lnTo>
                        <a:pt x="10" y="150"/>
                      </a:lnTo>
                      <a:lnTo>
                        <a:pt x="12" y="150"/>
                      </a:lnTo>
                      <a:lnTo>
                        <a:pt x="14" y="150"/>
                      </a:lnTo>
                      <a:lnTo>
                        <a:pt x="15" y="150"/>
                      </a:lnTo>
                      <a:lnTo>
                        <a:pt x="17" y="150"/>
                      </a:lnTo>
                      <a:lnTo>
                        <a:pt x="18" y="150"/>
                      </a:lnTo>
                      <a:lnTo>
                        <a:pt x="19" y="150"/>
                      </a:lnTo>
                      <a:lnTo>
                        <a:pt x="21" y="149"/>
                      </a:lnTo>
                      <a:lnTo>
                        <a:pt x="23" y="148"/>
                      </a:lnTo>
                      <a:lnTo>
                        <a:pt x="25" y="148"/>
                      </a:lnTo>
                      <a:lnTo>
                        <a:pt x="26" y="147"/>
                      </a:lnTo>
                      <a:lnTo>
                        <a:pt x="27" y="146"/>
                      </a:lnTo>
                      <a:lnTo>
                        <a:pt x="29" y="144"/>
                      </a:lnTo>
                      <a:lnTo>
                        <a:pt x="30" y="143"/>
                      </a:lnTo>
                      <a:lnTo>
                        <a:pt x="31" y="141"/>
                      </a:lnTo>
                      <a:lnTo>
                        <a:pt x="32" y="140"/>
                      </a:lnTo>
                      <a:lnTo>
                        <a:pt x="34" y="139"/>
                      </a:lnTo>
                      <a:lnTo>
                        <a:pt x="34" y="137"/>
                      </a:lnTo>
                      <a:lnTo>
                        <a:pt x="35" y="135"/>
                      </a:lnTo>
                      <a:lnTo>
                        <a:pt x="36" y="134"/>
                      </a:lnTo>
                      <a:lnTo>
                        <a:pt x="37" y="131"/>
                      </a:lnTo>
                      <a:lnTo>
                        <a:pt x="38" y="130"/>
                      </a:lnTo>
                      <a:lnTo>
                        <a:pt x="38" y="128"/>
                      </a:lnTo>
                      <a:lnTo>
                        <a:pt x="39" y="126"/>
                      </a:lnTo>
                      <a:lnTo>
                        <a:pt x="39" y="125"/>
                      </a:lnTo>
                      <a:lnTo>
                        <a:pt x="40" y="123"/>
                      </a:lnTo>
                      <a:lnTo>
                        <a:pt x="40" y="121"/>
                      </a:lnTo>
                      <a:lnTo>
                        <a:pt x="41" y="120"/>
                      </a:lnTo>
                      <a:lnTo>
                        <a:pt x="41" y="119"/>
                      </a:lnTo>
                      <a:lnTo>
                        <a:pt x="41" y="118"/>
                      </a:lnTo>
                      <a:lnTo>
                        <a:pt x="41" y="116"/>
                      </a:lnTo>
                      <a:lnTo>
                        <a:pt x="41" y="115"/>
                      </a:lnTo>
                      <a:lnTo>
                        <a:pt x="42" y="114"/>
                      </a:lnTo>
                      <a:lnTo>
                        <a:pt x="42" y="113"/>
                      </a:lnTo>
                      <a:lnTo>
                        <a:pt x="42" y="112"/>
                      </a:lnTo>
                      <a:lnTo>
                        <a:pt x="42" y="110"/>
                      </a:lnTo>
                      <a:lnTo>
                        <a:pt x="42" y="109"/>
                      </a:lnTo>
                      <a:lnTo>
                        <a:pt x="42" y="108"/>
                      </a:lnTo>
                      <a:lnTo>
                        <a:pt x="42" y="107"/>
                      </a:lnTo>
                      <a:lnTo>
                        <a:pt x="42" y="105"/>
                      </a:lnTo>
                      <a:lnTo>
                        <a:pt x="42" y="103"/>
                      </a:lnTo>
                      <a:lnTo>
                        <a:pt x="42" y="101"/>
                      </a:lnTo>
                      <a:lnTo>
                        <a:pt x="42" y="98"/>
                      </a:lnTo>
                      <a:lnTo>
                        <a:pt x="42" y="97"/>
                      </a:lnTo>
                      <a:lnTo>
                        <a:pt x="42" y="96"/>
                      </a:lnTo>
                      <a:lnTo>
                        <a:pt x="43" y="95"/>
                      </a:lnTo>
                      <a:lnTo>
                        <a:pt x="43" y="93"/>
                      </a:lnTo>
                      <a:lnTo>
                        <a:pt x="43" y="92"/>
                      </a:lnTo>
                      <a:lnTo>
                        <a:pt x="43" y="90"/>
                      </a:lnTo>
                      <a:lnTo>
                        <a:pt x="43" y="88"/>
                      </a:lnTo>
                      <a:lnTo>
                        <a:pt x="43" y="87"/>
                      </a:lnTo>
                      <a:lnTo>
                        <a:pt x="43" y="86"/>
                      </a:lnTo>
                      <a:lnTo>
                        <a:pt x="44" y="84"/>
                      </a:lnTo>
                      <a:lnTo>
                        <a:pt x="44" y="82"/>
                      </a:lnTo>
                      <a:lnTo>
                        <a:pt x="44" y="81"/>
                      </a:lnTo>
                      <a:lnTo>
                        <a:pt x="44" y="80"/>
                      </a:lnTo>
                      <a:lnTo>
                        <a:pt x="45" y="78"/>
                      </a:lnTo>
                      <a:lnTo>
                        <a:pt x="45" y="76"/>
                      </a:lnTo>
                      <a:lnTo>
                        <a:pt x="45" y="75"/>
                      </a:lnTo>
                      <a:lnTo>
                        <a:pt x="45" y="73"/>
                      </a:lnTo>
                      <a:lnTo>
                        <a:pt x="46" y="71"/>
                      </a:lnTo>
                      <a:lnTo>
                        <a:pt x="46" y="69"/>
                      </a:lnTo>
                      <a:lnTo>
                        <a:pt x="46" y="68"/>
                      </a:lnTo>
                      <a:lnTo>
                        <a:pt x="47" y="66"/>
                      </a:lnTo>
                      <a:lnTo>
                        <a:pt x="47" y="64"/>
                      </a:lnTo>
                      <a:lnTo>
                        <a:pt x="48" y="63"/>
                      </a:lnTo>
                      <a:lnTo>
                        <a:pt x="48" y="61"/>
                      </a:lnTo>
                      <a:lnTo>
                        <a:pt x="49" y="59"/>
                      </a:lnTo>
                      <a:lnTo>
                        <a:pt x="49" y="57"/>
                      </a:lnTo>
                      <a:lnTo>
                        <a:pt x="50" y="55"/>
                      </a:lnTo>
                      <a:lnTo>
                        <a:pt x="50" y="54"/>
                      </a:lnTo>
                      <a:lnTo>
                        <a:pt x="51" y="52"/>
                      </a:lnTo>
                      <a:lnTo>
                        <a:pt x="52" y="51"/>
                      </a:lnTo>
                      <a:lnTo>
                        <a:pt x="52" y="49"/>
                      </a:lnTo>
                      <a:lnTo>
                        <a:pt x="53" y="47"/>
                      </a:lnTo>
                      <a:lnTo>
                        <a:pt x="53" y="46"/>
                      </a:lnTo>
                      <a:lnTo>
                        <a:pt x="54" y="44"/>
                      </a:lnTo>
                      <a:lnTo>
                        <a:pt x="55" y="42"/>
                      </a:lnTo>
                      <a:lnTo>
                        <a:pt x="56" y="41"/>
                      </a:lnTo>
                      <a:lnTo>
                        <a:pt x="57" y="39"/>
                      </a:lnTo>
                      <a:lnTo>
                        <a:pt x="57" y="37"/>
                      </a:lnTo>
                      <a:lnTo>
                        <a:pt x="58" y="36"/>
                      </a:lnTo>
                      <a:lnTo>
                        <a:pt x="59" y="35"/>
                      </a:lnTo>
                      <a:lnTo>
                        <a:pt x="60" y="33"/>
                      </a:lnTo>
                      <a:lnTo>
                        <a:pt x="61" y="32"/>
                      </a:lnTo>
                      <a:lnTo>
                        <a:pt x="62" y="31"/>
                      </a:lnTo>
                      <a:lnTo>
                        <a:pt x="63" y="29"/>
                      </a:lnTo>
                      <a:lnTo>
                        <a:pt x="65" y="27"/>
                      </a:lnTo>
                      <a:lnTo>
                        <a:pt x="66" y="25"/>
                      </a:lnTo>
                      <a:lnTo>
                        <a:pt x="67" y="24"/>
                      </a:lnTo>
                      <a:lnTo>
                        <a:pt x="69" y="22"/>
                      </a:lnTo>
                      <a:lnTo>
                        <a:pt x="70" y="21"/>
                      </a:lnTo>
                      <a:lnTo>
                        <a:pt x="71" y="19"/>
                      </a:lnTo>
                      <a:lnTo>
                        <a:pt x="73" y="18"/>
                      </a:lnTo>
                      <a:lnTo>
                        <a:pt x="74" y="16"/>
                      </a:lnTo>
                      <a:lnTo>
                        <a:pt x="75" y="15"/>
                      </a:lnTo>
                      <a:lnTo>
                        <a:pt x="76" y="14"/>
                      </a:lnTo>
                      <a:lnTo>
                        <a:pt x="77" y="13"/>
                      </a:lnTo>
                      <a:lnTo>
                        <a:pt x="78" y="12"/>
                      </a:lnTo>
                      <a:lnTo>
                        <a:pt x="79" y="11"/>
                      </a:lnTo>
                      <a:lnTo>
                        <a:pt x="80" y="10"/>
                      </a:lnTo>
                      <a:lnTo>
                        <a:pt x="81" y="9"/>
                      </a:lnTo>
                      <a:lnTo>
                        <a:pt x="82" y="8"/>
                      </a:lnTo>
                      <a:lnTo>
                        <a:pt x="76" y="0"/>
                      </a:lnTo>
                      <a:close/>
                    </a:path>
                  </a:pathLst>
                </a:custGeom>
                <a:solidFill>
                  <a:srgbClr val="A3BDD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082" name="Freeform 649"/>
                <p:cNvSpPr>
                  <a:spLocks/>
                </p:cNvSpPr>
                <p:nvPr/>
              </p:nvSpPr>
              <p:spPr bwMode="auto">
                <a:xfrm>
                  <a:off x="3136" y="2081"/>
                  <a:ext cx="63" cy="122"/>
                </a:xfrm>
                <a:custGeom>
                  <a:avLst/>
                  <a:gdLst>
                    <a:gd name="T0" fmla="*/ 4 w 63"/>
                    <a:gd name="T1" fmla="*/ 122 h 122"/>
                    <a:gd name="T2" fmla="*/ 34 w 63"/>
                    <a:gd name="T3" fmla="*/ 46 h 122"/>
                    <a:gd name="T4" fmla="*/ 63 w 63"/>
                    <a:gd name="T5" fmla="*/ 2 h 122"/>
                    <a:gd name="T6" fmla="*/ 57 w 63"/>
                    <a:gd name="T7" fmla="*/ 0 h 122"/>
                    <a:gd name="T8" fmla="*/ 57 w 63"/>
                    <a:gd name="T9" fmla="*/ 0 h 122"/>
                    <a:gd name="T10" fmla="*/ 56 w 63"/>
                    <a:gd name="T11" fmla="*/ 0 h 122"/>
                    <a:gd name="T12" fmla="*/ 55 w 63"/>
                    <a:gd name="T13" fmla="*/ 0 h 122"/>
                    <a:gd name="T14" fmla="*/ 54 w 63"/>
                    <a:gd name="T15" fmla="*/ 1 h 122"/>
                    <a:gd name="T16" fmla="*/ 52 w 63"/>
                    <a:gd name="T17" fmla="*/ 1 h 122"/>
                    <a:gd name="T18" fmla="*/ 51 w 63"/>
                    <a:gd name="T19" fmla="*/ 2 h 122"/>
                    <a:gd name="T20" fmla="*/ 51 w 63"/>
                    <a:gd name="T21" fmla="*/ 3 h 122"/>
                    <a:gd name="T22" fmla="*/ 50 w 63"/>
                    <a:gd name="T23" fmla="*/ 4 h 122"/>
                    <a:gd name="T24" fmla="*/ 49 w 63"/>
                    <a:gd name="T25" fmla="*/ 5 h 122"/>
                    <a:gd name="T26" fmla="*/ 48 w 63"/>
                    <a:gd name="T27" fmla="*/ 6 h 122"/>
                    <a:gd name="T28" fmla="*/ 47 w 63"/>
                    <a:gd name="T29" fmla="*/ 8 h 122"/>
                    <a:gd name="T30" fmla="*/ 46 w 63"/>
                    <a:gd name="T31" fmla="*/ 10 h 122"/>
                    <a:gd name="T32" fmla="*/ 45 w 63"/>
                    <a:gd name="T33" fmla="*/ 11 h 122"/>
                    <a:gd name="T34" fmla="*/ 44 w 63"/>
                    <a:gd name="T35" fmla="*/ 12 h 122"/>
                    <a:gd name="T36" fmla="*/ 44 w 63"/>
                    <a:gd name="T37" fmla="*/ 13 h 122"/>
                    <a:gd name="T38" fmla="*/ 44 w 63"/>
                    <a:gd name="T39" fmla="*/ 13 h 122"/>
                    <a:gd name="T40" fmla="*/ 40 w 63"/>
                    <a:gd name="T41" fmla="*/ 22 h 122"/>
                    <a:gd name="T42" fmla="*/ 0 w 63"/>
                    <a:gd name="T43" fmla="*/ 119 h 122"/>
                    <a:gd name="T44" fmla="*/ 4 w 63"/>
                    <a:gd name="T45" fmla="*/ 122 h 122"/>
                    <a:gd name="T46" fmla="*/ 4 w 63"/>
                    <a:gd name="T47" fmla="*/ 122 h 12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63"/>
                    <a:gd name="T73" fmla="*/ 0 h 122"/>
                    <a:gd name="T74" fmla="*/ 63 w 63"/>
                    <a:gd name="T75" fmla="*/ 122 h 122"/>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63" h="122">
                      <a:moveTo>
                        <a:pt x="4" y="122"/>
                      </a:moveTo>
                      <a:lnTo>
                        <a:pt x="34" y="46"/>
                      </a:lnTo>
                      <a:lnTo>
                        <a:pt x="63" y="2"/>
                      </a:lnTo>
                      <a:lnTo>
                        <a:pt x="57" y="0"/>
                      </a:lnTo>
                      <a:lnTo>
                        <a:pt x="56" y="0"/>
                      </a:lnTo>
                      <a:lnTo>
                        <a:pt x="55" y="0"/>
                      </a:lnTo>
                      <a:lnTo>
                        <a:pt x="54" y="1"/>
                      </a:lnTo>
                      <a:lnTo>
                        <a:pt x="52" y="1"/>
                      </a:lnTo>
                      <a:lnTo>
                        <a:pt x="51" y="2"/>
                      </a:lnTo>
                      <a:lnTo>
                        <a:pt x="51" y="3"/>
                      </a:lnTo>
                      <a:lnTo>
                        <a:pt x="50" y="4"/>
                      </a:lnTo>
                      <a:lnTo>
                        <a:pt x="49" y="5"/>
                      </a:lnTo>
                      <a:lnTo>
                        <a:pt x="48" y="6"/>
                      </a:lnTo>
                      <a:lnTo>
                        <a:pt x="47" y="8"/>
                      </a:lnTo>
                      <a:lnTo>
                        <a:pt x="46" y="10"/>
                      </a:lnTo>
                      <a:lnTo>
                        <a:pt x="45" y="11"/>
                      </a:lnTo>
                      <a:lnTo>
                        <a:pt x="44" y="12"/>
                      </a:lnTo>
                      <a:lnTo>
                        <a:pt x="44" y="13"/>
                      </a:lnTo>
                      <a:lnTo>
                        <a:pt x="40" y="22"/>
                      </a:lnTo>
                      <a:lnTo>
                        <a:pt x="0" y="119"/>
                      </a:lnTo>
                      <a:lnTo>
                        <a:pt x="4" y="12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083" name="Freeform 650"/>
                <p:cNvSpPr>
                  <a:spLocks/>
                </p:cNvSpPr>
                <p:nvPr/>
              </p:nvSpPr>
              <p:spPr bwMode="auto">
                <a:xfrm>
                  <a:off x="3296" y="2303"/>
                  <a:ext cx="48" cy="14"/>
                </a:xfrm>
                <a:custGeom>
                  <a:avLst/>
                  <a:gdLst>
                    <a:gd name="T0" fmla="*/ 15 w 48"/>
                    <a:gd name="T1" fmla="*/ 1 h 14"/>
                    <a:gd name="T2" fmla="*/ 17 w 48"/>
                    <a:gd name="T3" fmla="*/ 1 h 14"/>
                    <a:gd name="T4" fmla="*/ 20 w 48"/>
                    <a:gd name="T5" fmla="*/ 0 h 14"/>
                    <a:gd name="T6" fmla="*/ 23 w 48"/>
                    <a:gd name="T7" fmla="*/ 0 h 14"/>
                    <a:gd name="T8" fmla="*/ 26 w 48"/>
                    <a:gd name="T9" fmla="*/ 0 h 14"/>
                    <a:gd name="T10" fmla="*/ 29 w 48"/>
                    <a:gd name="T11" fmla="*/ 0 h 14"/>
                    <a:gd name="T12" fmla="*/ 32 w 48"/>
                    <a:gd name="T13" fmla="*/ 0 h 14"/>
                    <a:gd name="T14" fmla="*/ 35 w 48"/>
                    <a:gd name="T15" fmla="*/ 0 h 14"/>
                    <a:gd name="T16" fmla="*/ 38 w 48"/>
                    <a:gd name="T17" fmla="*/ 0 h 14"/>
                    <a:gd name="T18" fmla="*/ 40 w 48"/>
                    <a:gd name="T19" fmla="*/ 1 h 14"/>
                    <a:gd name="T20" fmla="*/ 43 w 48"/>
                    <a:gd name="T21" fmla="*/ 1 h 14"/>
                    <a:gd name="T22" fmla="*/ 44 w 48"/>
                    <a:gd name="T23" fmla="*/ 2 h 14"/>
                    <a:gd name="T24" fmla="*/ 47 w 48"/>
                    <a:gd name="T25" fmla="*/ 3 h 14"/>
                    <a:gd name="T26" fmla="*/ 48 w 48"/>
                    <a:gd name="T27" fmla="*/ 5 h 14"/>
                    <a:gd name="T28" fmla="*/ 47 w 48"/>
                    <a:gd name="T29" fmla="*/ 8 h 14"/>
                    <a:gd name="T30" fmla="*/ 46 w 48"/>
                    <a:gd name="T31" fmla="*/ 9 h 14"/>
                    <a:gd name="T32" fmla="*/ 43 w 48"/>
                    <a:gd name="T33" fmla="*/ 9 h 14"/>
                    <a:gd name="T34" fmla="*/ 41 w 48"/>
                    <a:gd name="T35" fmla="*/ 8 h 14"/>
                    <a:gd name="T36" fmla="*/ 38 w 48"/>
                    <a:gd name="T37" fmla="*/ 7 h 14"/>
                    <a:gd name="T38" fmla="*/ 36 w 48"/>
                    <a:gd name="T39" fmla="*/ 5 h 14"/>
                    <a:gd name="T40" fmla="*/ 32 w 48"/>
                    <a:gd name="T41" fmla="*/ 4 h 14"/>
                    <a:gd name="T42" fmla="*/ 30 w 48"/>
                    <a:gd name="T43" fmla="*/ 3 h 14"/>
                    <a:gd name="T44" fmla="*/ 27 w 48"/>
                    <a:gd name="T45" fmla="*/ 3 h 14"/>
                    <a:gd name="T46" fmla="*/ 25 w 48"/>
                    <a:gd name="T47" fmla="*/ 3 h 14"/>
                    <a:gd name="T48" fmla="*/ 23 w 48"/>
                    <a:gd name="T49" fmla="*/ 5 h 14"/>
                    <a:gd name="T50" fmla="*/ 21 w 48"/>
                    <a:gd name="T51" fmla="*/ 7 h 14"/>
                    <a:gd name="T52" fmla="*/ 18 w 48"/>
                    <a:gd name="T53" fmla="*/ 10 h 14"/>
                    <a:gd name="T54" fmla="*/ 16 w 48"/>
                    <a:gd name="T55" fmla="*/ 11 h 14"/>
                    <a:gd name="T56" fmla="*/ 12 w 48"/>
                    <a:gd name="T57" fmla="*/ 13 h 14"/>
                    <a:gd name="T58" fmla="*/ 10 w 48"/>
                    <a:gd name="T59" fmla="*/ 14 h 14"/>
                    <a:gd name="T60" fmla="*/ 8 w 48"/>
                    <a:gd name="T61" fmla="*/ 14 h 14"/>
                    <a:gd name="T62" fmla="*/ 5 w 48"/>
                    <a:gd name="T63" fmla="*/ 13 h 14"/>
                    <a:gd name="T64" fmla="*/ 4 w 48"/>
                    <a:gd name="T65" fmla="*/ 13 h 14"/>
                    <a:gd name="T66" fmla="*/ 1 w 48"/>
                    <a:gd name="T67" fmla="*/ 11 h 14"/>
                    <a:gd name="T68" fmla="*/ 0 w 48"/>
                    <a:gd name="T69" fmla="*/ 9 h 14"/>
                    <a:gd name="T70" fmla="*/ 1 w 48"/>
                    <a:gd name="T71" fmla="*/ 6 h 14"/>
                    <a:gd name="T72" fmla="*/ 4 w 48"/>
                    <a:gd name="T73" fmla="*/ 4 h 14"/>
                    <a:gd name="T74" fmla="*/ 6 w 48"/>
                    <a:gd name="T75" fmla="*/ 3 h 14"/>
                    <a:gd name="T76" fmla="*/ 8 w 48"/>
                    <a:gd name="T77" fmla="*/ 2 h 14"/>
                    <a:gd name="T78" fmla="*/ 11 w 48"/>
                    <a:gd name="T79" fmla="*/ 2 h 14"/>
                    <a:gd name="T80" fmla="*/ 12 w 48"/>
                    <a:gd name="T81" fmla="*/ 2 h 14"/>
                    <a:gd name="T82" fmla="*/ 14 w 48"/>
                    <a:gd name="T83" fmla="*/ 2 h 1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8"/>
                    <a:gd name="T127" fmla="*/ 0 h 14"/>
                    <a:gd name="T128" fmla="*/ 48 w 48"/>
                    <a:gd name="T129" fmla="*/ 14 h 1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8" h="14">
                      <a:moveTo>
                        <a:pt x="14" y="2"/>
                      </a:moveTo>
                      <a:lnTo>
                        <a:pt x="15" y="1"/>
                      </a:lnTo>
                      <a:lnTo>
                        <a:pt x="16" y="1"/>
                      </a:lnTo>
                      <a:lnTo>
                        <a:pt x="17" y="1"/>
                      </a:lnTo>
                      <a:lnTo>
                        <a:pt x="19" y="1"/>
                      </a:lnTo>
                      <a:lnTo>
                        <a:pt x="20" y="0"/>
                      </a:lnTo>
                      <a:lnTo>
                        <a:pt x="21" y="0"/>
                      </a:lnTo>
                      <a:lnTo>
                        <a:pt x="23" y="0"/>
                      </a:lnTo>
                      <a:lnTo>
                        <a:pt x="24" y="0"/>
                      </a:lnTo>
                      <a:lnTo>
                        <a:pt x="26" y="0"/>
                      </a:lnTo>
                      <a:lnTo>
                        <a:pt x="28" y="0"/>
                      </a:lnTo>
                      <a:lnTo>
                        <a:pt x="29" y="0"/>
                      </a:lnTo>
                      <a:lnTo>
                        <a:pt x="31" y="0"/>
                      </a:lnTo>
                      <a:lnTo>
                        <a:pt x="32" y="0"/>
                      </a:lnTo>
                      <a:lnTo>
                        <a:pt x="33" y="0"/>
                      </a:lnTo>
                      <a:lnTo>
                        <a:pt x="35" y="0"/>
                      </a:lnTo>
                      <a:lnTo>
                        <a:pt x="36" y="0"/>
                      </a:lnTo>
                      <a:lnTo>
                        <a:pt x="38" y="0"/>
                      </a:lnTo>
                      <a:lnTo>
                        <a:pt x="39" y="0"/>
                      </a:lnTo>
                      <a:lnTo>
                        <a:pt x="40" y="1"/>
                      </a:lnTo>
                      <a:lnTo>
                        <a:pt x="41" y="1"/>
                      </a:lnTo>
                      <a:lnTo>
                        <a:pt x="43" y="1"/>
                      </a:lnTo>
                      <a:lnTo>
                        <a:pt x="43" y="2"/>
                      </a:lnTo>
                      <a:lnTo>
                        <a:pt x="44" y="2"/>
                      </a:lnTo>
                      <a:lnTo>
                        <a:pt x="46" y="2"/>
                      </a:lnTo>
                      <a:lnTo>
                        <a:pt x="47" y="3"/>
                      </a:lnTo>
                      <a:lnTo>
                        <a:pt x="48" y="4"/>
                      </a:lnTo>
                      <a:lnTo>
                        <a:pt x="48" y="5"/>
                      </a:lnTo>
                      <a:lnTo>
                        <a:pt x="48" y="7"/>
                      </a:lnTo>
                      <a:lnTo>
                        <a:pt x="47" y="8"/>
                      </a:lnTo>
                      <a:lnTo>
                        <a:pt x="47" y="9"/>
                      </a:lnTo>
                      <a:lnTo>
                        <a:pt x="46" y="9"/>
                      </a:lnTo>
                      <a:lnTo>
                        <a:pt x="45" y="10"/>
                      </a:lnTo>
                      <a:lnTo>
                        <a:pt x="43" y="9"/>
                      </a:lnTo>
                      <a:lnTo>
                        <a:pt x="42" y="9"/>
                      </a:lnTo>
                      <a:lnTo>
                        <a:pt x="41" y="8"/>
                      </a:lnTo>
                      <a:lnTo>
                        <a:pt x="40" y="8"/>
                      </a:lnTo>
                      <a:lnTo>
                        <a:pt x="38" y="7"/>
                      </a:lnTo>
                      <a:lnTo>
                        <a:pt x="37" y="7"/>
                      </a:lnTo>
                      <a:lnTo>
                        <a:pt x="36" y="5"/>
                      </a:lnTo>
                      <a:lnTo>
                        <a:pt x="34" y="5"/>
                      </a:lnTo>
                      <a:lnTo>
                        <a:pt x="32" y="4"/>
                      </a:lnTo>
                      <a:lnTo>
                        <a:pt x="31" y="3"/>
                      </a:lnTo>
                      <a:lnTo>
                        <a:pt x="30" y="3"/>
                      </a:lnTo>
                      <a:lnTo>
                        <a:pt x="29" y="3"/>
                      </a:lnTo>
                      <a:lnTo>
                        <a:pt x="27" y="3"/>
                      </a:lnTo>
                      <a:lnTo>
                        <a:pt x="26" y="3"/>
                      </a:lnTo>
                      <a:lnTo>
                        <a:pt x="25" y="3"/>
                      </a:lnTo>
                      <a:lnTo>
                        <a:pt x="24" y="4"/>
                      </a:lnTo>
                      <a:lnTo>
                        <a:pt x="23" y="5"/>
                      </a:lnTo>
                      <a:lnTo>
                        <a:pt x="22" y="6"/>
                      </a:lnTo>
                      <a:lnTo>
                        <a:pt x="21" y="7"/>
                      </a:lnTo>
                      <a:lnTo>
                        <a:pt x="20" y="8"/>
                      </a:lnTo>
                      <a:lnTo>
                        <a:pt x="18" y="10"/>
                      </a:lnTo>
                      <a:lnTo>
                        <a:pt x="17" y="10"/>
                      </a:lnTo>
                      <a:lnTo>
                        <a:pt x="16" y="11"/>
                      </a:lnTo>
                      <a:lnTo>
                        <a:pt x="14" y="13"/>
                      </a:lnTo>
                      <a:lnTo>
                        <a:pt x="12" y="13"/>
                      </a:lnTo>
                      <a:lnTo>
                        <a:pt x="11" y="14"/>
                      </a:lnTo>
                      <a:lnTo>
                        <a:pt x="10" y="14"/>
                      </a:lnTo>
                      <a:lnTo>
                        <a:pt x="9" y="14"/>
                      </a:lnTo>
                      <a:lnTo>
                        <a:pt x="8" y="14"/>
                      </a:lnTo>
                      <a:lnTo>
                        <a:pt x="7" y="14"/>
                      </a:lnTo>
                      <a:lnTo>
                        <a:pt x="5" y="13"/>
                      </a:lnTo>
                      <a:lnTo>
                        <a:pt x="4" y="13"/>
                      </a:lnTo>
                      <a:lnTo>
                        <a:pt x="3" y="13"/>
                      </a:lnTo>
                      <a:lnTo>
                        <a:pt x="1" y="11"/>
                      </a:lnTo>
                      <a:lnTo>
                        <a:pt x="0" y="11"/>
                      </a:lnTo>
                      <a:lnTo>
                        <a:pt x="0" y="9"/>
                      </a:lnTo>
                      <a:lnTo>
                        <a:pt x="1" y="7"/>
                      </a:lnTo>
                      <a:lnTo>
                        <a:pt x="1" y="6"/>
                      </a:lnTo>
                      <a:lnTo>
                        <a:pt x="3" y="5"/>
                      </a:lnTo>
                      <a:lnTo>
                        <a:pt x="4" y="4"/>
                      </a:lnTo>
                      <a:lnTo>
                        <a:pt x="6" y="3"/>
                      </a:lnTo>
                      <a:lnTo>
                        <a:pt x="7" y="2"/>
                      </a:lnTo>
                      <a:lnTo>
                        <a:pt x="8" y="2"/>
                      </a:lnTo>
                      <a:lnTo>
                        <a:pt x="9" y="2"/>
                      </a:lnTo>
                      <a:lnTo>
                        <a:pt x="11" y="2"/>
                      </a:lnTo>
                      <a:lnTo>
                        <a:pt x="12" y="2"/>
                      </a:lnTo>
                      <a:lnTo>
                        <a:pt x="14" y="2"/>
                      </a:lnTo>
                      <a:close/>
                    </a:path>
                  </a:pathLst>
                </a:custGeom>
                <a:solidFill>
                  <a:srgbClr val="FF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084" name="Freeform 651"/>
                <p:cNvSpPr>
                  <a:spLocks/>
                </p:cNvSpPr>
                <p:nvPr/>
              </p:nvSpPr>
              <p:spPr bwMode="auto">
                <a:xfrm>
                  <a:off x="3242" y="2385"/>
                  <a:ext cx="65" cy="35"/>
                </a:xfrm>
                <a:custGeom>
                  <a:avLst/>
                  <a:gdLst>
                    <a:gd name="T0" fmla="*/ 12 w 65"/>
                    <a:gd name="T1" fmla="*/ 0 h 35"/>
                    <a:gd name="T2" fmla="*/ 13 w 65"/>
                    <a:gd name="T3" fmla="*/ 3 h 35"/>
                    <a:gd name="T4" fmla="*/ 14 w 65"/>
                    <a:gd name="T5" fmla="*/ 5 h 35"/>
                    <a:gd name="T6" fmla="*/ 15 w 65"/>
                    <a:gd name="T7" fmla="*/ 8 h 35"/>
                    <a:gd name="T8" fmla="*/ 15 w 65"/>
                    <a:gd name="T9" fmla="*/ 10 h 35"/>
                    <a:gd name="T10" fmla="*/ 17 w 65"/>
                    <a:gd name="T11" fmla="*/ 13 h 35"/>
                    <a:gd name="T12" fmla="*/ 19 w 65"/>
                    <a:gd name="T13" fmla="*/ 16 h 35"/>
                    <a:gd name="T14" fmla="*/ 21 w 65"/>
                    <a:gd name="T15" fmla="*/ 19 h 35"/>
                    <a:gd name="T16" fmla="*/ 23 w 65"/>
                    <a:gd name="T17" fmla="*/ 21 h 35"/>
                    <a:gd name="T18" fmla="*/ 25 w 65"/>
                    <a:gd name="T19" fmla="*/ 24 h 35"/>
                    <a:gd name="T20" fmla="*/ 28 w 65"/>
                    <a:gd name="T21" fmla="*/ 26 h 35"/>
                    <a:gd name="T22" fmla="*/ 31 w 65"/>
                    <a:gd name="T23" fmla="*/ 27 h 35"/>
                    <a:gd name="T24" fmla="*/ 35 w 65"/>
                    <a:gd name="T25" fmla="*/ 28 h 35"/>
                    <a:gd name="T26" fmla="*/ 38 w 65"/>
                    <a:gd name="T27" fmla="*/ 28 h 35"/>
                    <a:gd name="T28" fmla="*/ 40 w 65"/>
                    <a:gd name="T29" fmla="*/ 29 h 35"/>
                    <a:gd name="T30" fmla="*/ 43 w 65"/>
                    <a:gd name="T31" fmla="*/ 29 h 35"/>
                    <a:gd name="T32" fmla="*/ 46 w 65"/>
                    <a:gd name="T33" fmla="*/ 28 h 35"/>
                    <a:gd name="T34" fmla="*/ 49 w 65"/>
                    <a:gd name="T35" fmla="*/ 28 h 35"/>
                    <a:gd name="T36" fmla="*/ 52 w 65"/>
                    <a:gd name="T37" fmla="*/ 27 h 35"/>
                    <a:gd name="T38" fmla="*/ 54 w 65"/>
                    <a:gd name="T39" fmla="*/ 27 h 35"/>
                    <a:gd name="T40" fmla="*/ 57 w 65"/>
                    <a:gd name="T41" fmla="*/ 26 h 35"/>
                    <a:gd name="T42" fmla="*/ 59 w 65"/>
                    <a:gd name="T43" fmla="*/ 25 h 35"/>
                    <a:gd name="T44" fmla="*/ 61 w 65"/>
                    <a:gd name="T45" fmla="*/ 23 h 35"/>
                    <a:gd name="T46" fmla="*/ 62 w 65"/>
                    <a:gd name="T47" fmla="*/ 22 h 35"/>
                    <a:gd name="T48" fmla="*/ 64 w 65"/>
                    <a:gd name="T49" fmla="*/ 20 h 35"/>
                    <a:gd name="T50" fmla="*/ 65 w 65"/>
                    <a:gd name="T51" fmla="*/ 20 h 35"/>
                    <a:gd name="T52" fmla="*/ 63 w 65"/>
                    <a:gd name="T53" fmla="*/ 23 h 35"/>
                    <a:gd name="T54" fmla="*/ 60 w 65"/>
                    <a:gd name="T55" fmla="*/ 25 h 35"/>
                    <a:gd name="T56" fmla="*/ 57 w 65"/>
                    <a:gd name="T57" fmla="*/ 28 h 35"/>
                    <a:gd name="T58" fmla="*/ 55 w 65"/>
                    <a:gd name="T59" fmla="*/ 30 h 35"/>
                    <a:gd name="T60" fmla="*/ 53 w 65"/>
                    <a:gd name="T61" fmla="*/ 31 h 35"/>
                    <a:gd name="T62" fmla="*/ 51 w 65"/>
                    <a:gd name="T63" fmla="*/ 32 h 35"/>
                    <a:gd name="T64" fmla="*/ 48 w 65"/>
                    <a:gd name="T65" fmla="*/ 33 h 35"/>
                    <a:gd name="T66" fmla="*/ 45 w 65"/>
                    <a:gd name="T67" fmla="*/ 33 h 35"/>
                    <a:gd name="T68" fmla="*/ 43 w 65"/>
                    <a:gd name="T69" fmla="*/ 35 h 35"/>
                    <a:gd name="T70" fmla="*/ 39 w 65"/>
                    <a:gd name="T71" fmla="*/ 35 h 35"/>
                    <a:gd name="T72" fmla="*/ 37 w 65"/>
                    <a:gd name="T73" fmla="*/ 35 h 35"/>
                    <a:gd name="T74" fmla="*/ 34 w 65"/>
                    <a:gd name="T75" fmla="*/ 33 h 35"/>
                    <a:gd name="T76" fmla="*/ 31 w 65"/>
                    <a:gd name="T77" fmla="*/ 33 h 35"/>
                    <a:gd name="T78" fmla="*/ 27 w 65"/>
                    <a:gd name="T79" fmla="*/ 32 h 35"/>
                    <a:gd name="T80" fmla="*/ 25 w 65"/>
                    <a:gd name="T81" fmla="*/ 31 h 35"/>
                    <a:gd name="T82" fmla="*/ 22 w 65"/>
                    <a:gd name="T83" fmla="*/ 29 h 35"/>
                    <a:gd name="T84" fmla="*/ 19 w 65"/>
                    <a:gd name="T85" fmla="*/ 27 h 35"/>
                    <a:gd name="T86" fmla="*/ 16 w 65"/>
                    <a:gd name="T87" fmla="*/ 25 h 35"/>
                    <a:gd name="T88" fmla="*/ 15 w 65"/>
                    <a:gd name="T89" fmla="*/ 24 h 35"/>
                    <a:gd name="T90" fmla="*/ 12 w 65"/>
                    <a:gd name="T91" fmla="*/ 21 h 35"/>
                    <a:gd name="T92" fmla="*/ 10 w 65"/>
                    <a:gd name="T93" fmla="*/ 18 h 35"/>
                    <a:gd name="T94" fmla="*/ 8 w 65"/>
                    <a:gd name="T95" fmla="*/ 16 h 35"/>
                    <a:gd name="T96" fmla="*/ 6 w 65"/>
                    <a:gd name="T97" fmla="*/ 13 h 35"/>
                    <a:gd name="T98" fmla="*/ 4 w 65"/>
                    <a:gd name="T99" fmla="*/ 10 h 35"/>
                    <a:gd name="T100" fmla="*/ 3 w 65"/>
                    <a:gd name="T101" fmla="*/ 7 h 35"/>
                    <a:gd name="T102" fmla="*/ 2 w 65"/>
                    <a:gd name="T103" fmla="*/ 4 h 35"/>
                    <a:gd name="T104" fmla="*/ 0 w 65"/>
                    <a:gd name="T105" fmla="*/ 2 h 35"/>
                    <a:gd name="T106" fmla="*/ 12 w 65"/>
                    <a:gd name="T107" fmla="*/ 0 h 35"/>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5"/>
                    <a:gd name="T163" fmla="*/ 0 h 35"/>
                    <a:gd name="T164" fmla="*/ 65 w 65"/>
                    <a:gd name="T165" fmla="*/ 35 h 35"/>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5" h="35">
                      <a:moveTo>
                        <a:pt x="12" y="0"/>
                      </a:moveTo>
                      <a:lnTo>
                        <a:pt x="12" y="0"/>
                      </a:lnTo>
                      <a:lnTo>
                        <a:pt x="12" y="1"/>
                      </a:lnTo>
                      <a:lnTo>
                        <a:pt x="13" y="3"/>
                      </a:lnTo>
                      <a:lnTo>
                        <a:pt x="13" y="4"/>
                      </a:lnTo>
                      <a:lnTo>
                        <a:pt x="14" y="5"/>
                      </a:lnTo>
                      <a:lnTo>
                        <a:pt x="14" y="6"/>
                      </a:lnTo>
                      <a:lnTo>
                        <a:pt x="15" y="8"/>
                      </a:lnTo>
                      <a:lnTo>
                        <a:pt x="15" y="9"/>
                      </a:lnTo>
                      <a:lnTo>
                        <a:pt x="15" y="10"/>
                      </a:lnTo>
                      <a:lnTo>
                        <a:pt x="16" y="12"/>
                      </a:lnTo>
                      <a:lnTo>
                        <a:pt x="17" y="13"/>
                      </a:lnTo>
                      <a:lnTo>
                        <a:pt x="18" y="15"/>
                      </a:lnTo>
                      <a:lnTo>
                        <a:pt x="19" y="16"/>
                      </a:lnTo>
                      <a:lnTo>
                        <a:pt x="20" y="17"/>
                      </a:lnTo>
                      <a:lnTo>
                        <a:pt x="21" y="19"/>
                      </a:lnTo>
                      <a:lnTo>
                        <a:pt x="22" y="20"/>
                      </a:lnTo>
                      <a:lnTo>
                        <a:pt x="23" y="21"/>
                      </a:lnTo>
                      <a:lnTo>
                        <a:pt x="24" y="22"/>
                      </a:lnTo>
                      <a:lnTo>
                        <a:pt x="25" y="24"/>
                      </a:lnTo>
                      <a:lnTo>
                        <a:pt x="27" y="25"/>
                      </a:lnTo>
                      <a:lnTo>
                        <a:pt x="28" y="26"/>
                      </a:lnTo>
                      <a:lnTo>
                        <a:pt x="30" y="26"/>
                      </a:lnTo>
                      <a:lnTo>
                        <a:pt x="31" y="27"/>
                      </a:lnTo>
                      <a:lnTo>
                        <a:pt x="33" y="28"/>
                      </a:lnTo>
                      <a:lnTo>
                        <a:pt x="35" y="28"/>
                      </a:lnTo>
                      <a:lnTo>
                        <a:pt x="37" y="28"/>
                      </a:lnTo>
                      <a:lnTo>
                        <a:pt x="38" y="28"/>
                      </a:lnTo>
                      <a:lnTo>
                        <a:pt x="39" y="29"/>
                      </a:lnTo>
                      <a:lnTo>
                        <a:pt x="40" y="29"/>
                      </a:lnTo>
                      <a:lnTo>
                        <a:pt x="41" y="29"/>
                      </a:lnTo>
                      <a:lnTo>
                        <a:pt x="43" y="29"/>
                      </a:lnTo>
                      <a:lnTo>
                        <a:pt x="45" y="28"/>
                      </a:lnTo>
                      <a:lnTo>
                        <a:pt x="46" y="28"/>
                      </a:lnTo>
                      <a:lnTo>
                        <a:pt x="48" y="28"/>
                      </a:lnTo>
                      <a:lnTo>
                        <a:pt x="49" y="28"/>
                      </a:lnTo>
                      <a:lnTo>
                        <a:pt x="51" y="28"/>
                      </a:lnTo>
                      <a:lnTo>
                        <a:pt x="52" y="27"/>
                      </a:lnTo>
                      <a:lnTo>
                        <a:pt x="54" y="27"/>
                      </a:lnTo>
                      <a:lnTo>
                        <a:pt x="56" y="26"/>
                      </a:lnTo>
                      <a:lnTo>
                        <a:pt x="57" y="26"/>
                      </a:lnTo>
                      <a:lnTo>
                        <a:pt x="58" y="26"/>
                      </a:lnTo>
                      <a:lnTo>
                        <a:pt x="59" y="25"/>
                      </a:lnTo>
                      <a:lnTo>
                        <a:pt x="60" y="24"/>
                      </a:lnTo>
                      <a:lnTo>
                        <a:pt x="61" y="23"/>
                      </a:lnTo>
                      <a:lnTo>
                        <a:pt x="62" y="22"/>
                      </a:lnTo>
                      <a:lnTo>
                        <a:pt x="63" y="21"/>
                      </a:lnTo>
                      <a:lnTo>
                        <a:pt x="64" y="20"/>
                      </a:lnTo>
                      <a:lnTo>
                        <a:pt x="65" y="20"/>
                      </a:lnTo>
                      <a:lnTo>
                        <a:pt x="65" y="21"/>
                      </a:lnTo>
                      <a:lnTo>
                        <a:pt x="63" y="23"/>
                      </a:lnTo>
                      <a:lnTo>
                        <a:pt x="62" y="24"/>
                      </a:lnTo>
                      <a:lnTo>
                        <a:pt x="60" y="25"/>
                      </a:lnTo>
                      <a:lnTo>
                        <a:pt x="59" y="27"/>
                      </a:lnTo>
                      <a:lnTo>
                        <a:pt x="57" y="28"/>
                      </a:lnTo>
                      <a:lnTo>
                        <a:pt x="56" y="29"/>
                      </a:lnTo>
                      <a:lnTo>
                        <a:pt x="55" y="30"/>
                      </a:lnTo>
                      <a:lnTo>
                        <a:pt x="54" y="30"/>
                      </a:lnTo>
                      <a:lnTo>
                        <a:pt x="53" y="31"/>
                      </a:lnTo>
                      <a:lnTo>
                        <a:pt x="51" y="31"/>
                      </a:lnTo>
                      <a:lnTo>
                        <a:pt x="51" y="32"/>
                      </a:lnTo>
                      <a:lnTo>
                        <a:pt x="49" y="32"/>
                      </a:lnTo>
                      <a:lnTo>
                        <a:pt x="48" y="33"/>
                      </a:lnTo>
                      <a:lnTo>
                        <a:pt x="47" y="33"/>
                      </a:lnTo>
                      <a:lnTo>
                        <a:pt x="45" y="33"/>
                      </a:lnTo>
                      <a:lnTo>
                        <a:pt x="44" y="34"/>
                      </a:lnTo>
                      <a:lnTo>
                        <a:pt x="43" y="35"/>
                      </a:lnTo>
                      <a:lnTo>
                        <a:pt x="41" y="35"/>
                      </a:lnTo>
                      <a:lnTo>
                        <a:pt x="39" y="35"/>
                      </a:lnTo>
                      <a:lnTo>
                        <a:pt x="38" y="35"/>
                      </a:lnTo>
                      <a:lnTo>
                        <a:pt x="37" y="35"/>
                      </a:lnTo>
                      <a:lnTo>
                        <a:pt x="35" y="34"/>
                      </a:lnTo>
                      <a:lnTo>
                        <a:pt x="34" y="33"/>
                      </a:lnTo>
                      <a:lnTo>
                        <a:pt x="32" y="33"/>
                      </a:lnTo>
                      <a:lnTo>
                        <a:pt x="31" y="33"/>
                      </a:lnTo>
                      <a:lnTo>
                        <a:pt x="29" y="32"/>
                      </a:lnTo>
                      <a:lnTo>
                        <a:pt x="27" y="32"/>
                      </a:lnTo>
                      <a:lnTo>
                        <a:pt x="26" y="31"/>
                      </a:lnTo>
                      <a:lnTo>
                        <a:pt x="25" y="31"/>
                      </a:lnTo>
                      <a:lnTo>
                        <a:pt x="23" y="30"/>
                      </a:lnTo>
                      <a:lnTo>
                        <a:pt x="22" y="29"/>
                      </a:lnTo>
                      <a:lnTo>
                        <a:pt x="20" y="28"/>
                      </a:lnTo>
                      <a:lnTo>
                        <a:pt x="19" y="27"/>
                      </a:lnTo>
                      <a:lnTo>
                        <a:pt x="18" y="26"/>
                      </a:lnTo>
                      <a:lnTo>
                        <a:pt x="16" y="25"/>
                      </a:lnTo>
                      <a:lnTo>
                        <a:pt x="15" y="24"/>
                      </a:lnTo>
                      <a:lnTo>
                        <a:pt x="13" y="22"/>
                      </a:lnTo>
                      <a:lnTo>
                        <a:pt x="12" y="21"/>
                      </a:lnTo>
                      <a:lnTo>
                        <a:pt x="11" y="20"/>
                      </a:lnTo>
                      <a:lnTo>
                        <a:pt x="10" y="18"/>
                      </a:lnTo>
                      <a:lnTo>
                        <a:pt x="9" y="17"/>
                      </a:lnTo>
                      <a:lnTo>
                        <a:pt x="8" y="16"/>
                      </a:lnTo>
                      <a:lnTo>
                        <a:pt x="7" y="14"/>
                      </a:lnTo>
                      <a:lnTo>
                        <a:pt x="6" y="13"/>
                      </a:lnTo>
                      <a:lnTo>
                        <a:pt x="5" y="11"/>
                      </a:lnTo>
                      <a:lnTo>
                        <a:pt x="4" y="10"/>
                      </a:lnTo>
                      <a:lnTo>
                        <a:pt x="4" y="8"/>
                      </a:lnTo>
                      <a:lnTo>
                        <a:pt x="3" y="7"/>
                      </a:lnTo>
                      <a:lnTo>
                        <a:pt x="2" y="5"/>
                      </a:lnTo>
                      <a:lnTo>
                        <a:pt x="2" y="4"/>
                      </a:lnTo>
                      <a:lnTo>
                        <a:pt x="1" y="3"/>
                      </a:lnTo>
                      <a:lnTo>
                        <a:pt x="0" y="2"/>
                      </a:lnTo>
                      <a:lnTo>
                        <a:pt x="12" y="0"/>
                      </a:lnTo>
                      <a:close/>
                    </a:path>
                  </a:pathLst>
                </a:custGeom>
                <a:solidFill>
                  <a:srgbClr val="FF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085" name="Freeform 652"/>
                <p:cNvSpPr>
                  <a:spLocks/>
                </p:cNvSpPr>
                <p:nvPr/>
              </p:nvSpPr>
              <p:spPr bwMode="auto">
                <a:xfrm>
                  <a:off x="3332" y="2217"/>
                  <a:ext cx="59" cy="51"/>
                </a:xfrm>
                <a:custGeom>
                  <a:avLst/>
                  <a:gdLst>
                    <a:gd name="T0" fmla="*/ 56 w 59"/>
                    <a:gd name="T1" fmla="*/ 0 h 51"/>
                    <a:gd name="T2" fmla="*/ 58 w 59"/>
                    <a:gd name="T3" fmla="*/ 2 h 51"/>
                    <a:gd name="T4" fmla="*/ 58 w 59"/>
                    <a:gd name="T5" fmla="*/ 6 h 51"/>
                    <a:gd name="T6" fmla="*/ 59 w 59"/>
                    <a:gd name="T7" fmla="*/ 8 h 51"/>
                    <a:gd name="T8" fmla="*/ 59 w 59"/>
                    <a:gd name="T9" fmla="*/ 10 h 51"/>
                    <a:gd name="T10" fmla="*/ 58 w 59"/>
                    <a:gd name="T11" fmla="*/ 12 h 51"/>
                    <a:gd name="T12" fmla="*/ 57 w 59"/>
                    <a:gd name="T13" fmla="*/ 14 h 51"/>
                    <a:gd name="T14" fmla="*/ 55 w 59"/>
                    <a:gd name="T15" fmla="*/ 15 h 51"/>
                    <a:gd name="T16" fmla="*/ 53 w 59"/>
                    <a:gd name="T17" fmla="*/ 15 h 51"/>
                    <a:gd name="T18" fmla="*/ 51 w 59"/>
                    <a:gd name="T19" fmla="*/ 15 h 51"/>
                    <a:gd name="T20" fmla="*/ 49 w 59"/>
                    <a:gd name="T21" fmla="*/ 16 h 51"/>
                    <a:gd name="T22" fmla="*/ 47 w 59"/>
                    <a:gd name="T23" fmla="*/ 17 h 51"/>
                    <a:gd name="T24" fmla="*/ 45 w 59"/>
                    <a:gd name="T25" fmla="*/ 19 h 51"/>
                    <a:gd name="T26" fmla="*/ 42 w 59"/>
                    <a:gd name="T27" fmla="*/ 20 h 51"/>
                    <a:gd name="T28" fmla="*/ 38 w 59"/>
                    <a:gd name="T29" fmla="*/ 23 h 51"/>
                    <a:gd name="T30" fmla="*/ 35 w 59"/>
                    <a:gd name="T31" fmla="*/ 25 h 51"/>
                    <a:gd name="T32" fmla="*/ 32 w 59"/>
                    <a:gd name="T33" fmla="*/ 28 h 51"/>
                    <a:gd name="T34" fmla="*/ 29 w 59"/>
                    <a:gd name="T35" fmla="*/ 30 h 51"/>
                    <a:gd name="T36" fmla="*/ 27 w 59"/>
                    <a:gd name="T37" fmla="*/ 32 h 51"/>
                    <a:gd name="T38" fmla="*/ 24 w 59"/>
                    <a:gd name="T39" fmla="*/ 34 h 51"/>
                    <a:gd name="T40" fmla="*/ 23 w 59"/>
                    <a:gd name="T41" fmla="*/ 36 h 51"/>
                    <a:gd name="T42" fmla="*/ 22 w 59"/>
                    <a:gd name="T43" fmla="*/ 39 h 51"/>
                    <a:gd name="T44" fmla="*/ 23 w 59"/>
                    <a:gd name="T45" fmla="*/ 40 h 51"/>
                    <a:gd name="T46" fmla="*/ 26 w 59"/>
                    <a:gd name="T47" fmla="*/ 40 h 51"/>
                    <a:gd name="T48" fmla="*/ 28 w 59"/>
                    <a:gd name="T49" fmla="*/ 40 h 51"/>
                    <a:gd name="T50" fmla="*/ 29 w 59"/>
                    <a:gd name="T51" fmla="*/ 41 h 51"/>
                    <a:gd name="T52" fmla="*/ 28 w 59"/>
                    <a:gd name="T53" fmla="*/ 42 h 51"/>
                    <a:gd name="T54" fmla="*/ 27 w 59"/>
                    <a:gd name="T55" fmla="*/ 42 h 51"/>
                    <a:gd name="T56" fmla="*/ 25 w 59"/>
                    <a:gd name="T57" fmla="*/ 44 h 51"/>
                    <a:gd name="T58" fmla="*/ 22 w 59"/>
                    <a:gd name="T59" fmla="*/ 45 h 51"/>
                    <a:gd name="T60" fmla="*/ 19 w 59"/>
                    <a:gd name="T61" fmla="*/ 46 h 51"/>
                    <a:gd name="T62" fmla="*/ 15 w 59"/>
                    <a:gd name="T63" fmla="*/ 46 h 51"/>
                    <a:gd name="T64" fmla="*/ 12 w 59"/>
                    <a:gd name="T65" fmla="*/ 47 h 51"/>
                    <a:gd name="T66" fmla="*/ 9 w 59"/>
                    <a:gd name="T67" fmla="*/ 49 h 51"/>
                    <a:gd name="T68" fmla="*/ 6 w 59"/>
                    <a:gd name="T69" fmla="*/ 50 h 51"/>
                    <a:gd name="T70" fmla="*/ 3 w 59"/>
                    <a:gd name="T71" fmla="*/ 50 h 51"/>
                    <a:gd name="T72" fmla="*/ 2 w 59"/>
                    <a:gd name="T73" fmla="*/ 51 h 51"/>
                    <a:gd name="T74" fmla="*/ 0 w 59"/>
                    <a:gd name="T75" fmla="*/ 51 h 5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59"/>
                    <a:gd name="T115" fmla="*/ 0 h 51"/>
                    <a:gd name="T116" fmla="*/ 59 w 59"/>
                    <a:gd name="T117" fmla="*/ 51 h 51"/>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59" h="51">
                      <a:moveTo>
                        <a:pt x="0" y="51"/>
                      </a:moveTo>
                      <a:lnTo>
                        <a:pt x="56" y="0"/>
                      </a:lnTo>
                      <a:lnTo>
                        <a:pt x="57" y="1"/>
                      </a:lnTo>
                      <a:lnTo>
                        <a:pt x="58" y="2"/>
                      </a:lnTo>
                      <a:lnTo>
                        <a:pt x="58" y="4"/>
                      </a:lnTo>
                      <a:lnTo>
                        <a:pt x="58" y="6"/>
                      </a:lnTo>
                      <a:lnTo>
                        <a:pt x="58" y="7"/>
                      </a:lnTo>
                      <a:lnTo>
                        <a:pt x="59" y="8"/>
                      </a:lnTo>
                      <a:lnTo>
                        <a:pt x="59" y="9"/>
                      </a:lnTo>
                      <a:lnTo>
                        <a:pt x="59" y="10"/>
                      </a:lnTo>
                      <a:lnTo>
                        <a:pt x="58" y="11"/>
                      </a:lnTo>
                      <a:lnTo>
                        <a:pt x="58" y="12"/>
                      </a:lnTo>
                      <a:lnTo>
                        <a:pt x="58" y="13"/>
                      </a:lnTo>
                      <a:lnTo>
                        <a:pt x="57" y="14"/>
                      </a:lnTo>
                      <a:lnTo>
                        <a:pt x="56" y="14"/>
                      </a:lnTo>
                      <a:lnTo>
                        <a:pt x="55" y="15"/>
                      </a:lnTo>
                      <a:lnTo>
                        <a:pt x="54" y="15"/>
                      </a:lnTo>
                      <a:lnTo>
                        <a:pt x="53" y="15"/>
                      </a:lnTo>
                      <a:lnTo>
                        <a:pt x="51" y="15"/>
                      </a:lnTo>
                      <a:lnTo>
                        <a:pt x="50" y="15"/>
                      </a:lnTo>
                      <a:lnTo>
                        <a:pt x="49" y="16"/>
                      </a:lnTo>
                      <a:lnTo>
                        <a:pt x="48" y="17"/>
                      </a:lnTo>
                      <a:lnTo>
                        <a:pt x="47" y="17"/>
                      </a:lnTo>
                      <a:lnTo>
                        <a:pt x="46" y="18"/>
                      </a:lnTo>
                      <a:lnTo>
                        <a:pt x="45" y="19"/>
                      </a:lnTo>
                      <a:lnTo>
                        <a:pt x="43" y="19"/>
                      </a:lnTo>
                      <a:lnTo>
                        <a:pt x="42" y="20"/>
                      </a:lnTo>
                      <a:lnTo>
                        <a:pt x="40" y="22"/>
                      </a:lnTo>
                      <a:lnTo>
                        <a:pt x="38" y="23"/>
                      </a:lnTo>
                      <a:lnTo>
                        <a:pt x="37" y="24"/>
                      </a:lnTo>
                      <a:lnTo>
                        <a:pt x="35" y="25"/>
                      </a:lnTo>
                      <a:lnTo>
                        <a:pt x="34" y="27"/>
                      </a:lnTo>
                      <a:lnTo>
                        <a:pt x="32" y="28"/>
                      </a:lnTo>
                      <a:lnTo>
                        <a:pt x="31" y="29"/>
                      </a:lnTo>
                      <a:lnTo>
                        <a:pt x="29" y="30"/>
                      </a:lnTo>
                      <a:lnTo>
                        <a:pt x="27" y="31"/>
                      </a:lnTo>
                      <a:lnTo>
                        <a:pt x="27" y="32"/>
                      </a:lnTo>
                      <a:lnTo>
                        <a:pt x="25" y="33"/>
                      </a:lnTo>
                      <a:lnTo>
                        <a:pt x="24" y="34"/>
                      </a:lnTo>
                      <a:lnTo>
                        <a:pt x="23" y="35"/>
                      </a:lnTo>
                      <a:lnTo>
                        <a:pt x="23" y="36"/>
                      </a:lnTo>
                      <a:lnTo>
                        <a:pt x="22" y="38"/>
                      </a:lnTo>
                      <a:lnTo>
                        <a:pt x="22" y="39"/>
                      </a:lnTo>
                      <a:lnTo>
                        <a:pt x="22" y="40"/>
                      </a:lnTo>
                      <a:lnTo>
                        <a:pt x="23" y="40"/>
                      </a:lnTo>
                      <a:lnTo>
                        <a:pt x="24" y="40"/>
                      </a:lnTo>
                      <a:lnTo>
                        <a:pt x="26" y="40"/>
                      </a:lnTo>
                      <a:lnTo>
                        <a:pt x="27" y="40"/>
                      </a:lnTo>
                      <a:lnTo>
                        <a:pt x="28" y="40"/>
                      </a:lnTo>
                      <a:lnTo>
                        <a:pt x="29" y="41"/>
                      </a:lnTo>
                      <a:lnTo>
                        <a:pt x="28" y="42"/>
                      </a:lnTo>
                      <a:lnTo>
                        <a:pt x="27" y="42"/>
                      </a:lnTo>
                      <a:lnTo>
                        <a:pt x="26" y="43"/>
                      </a:lnTo>
                      <a:lnTo>
                        <a:pt x="25" y="44"/>
                      </a:lnTo>
                      <a:lnTo>
                        <a:pt x="23" y="44"/>
                      </a:lnTo>
                      <a:lnTo>
                        <a:pt x="22" y="45"/>
                      </a:lnTo>
                      <a:lnTo>
                        <a:pt x="20" y="45"/>
                      </a:lnTo>
                      <a:lnTo>
                        <a:pt x="19" y="46"/>
                      </a:lnTo>
                      <a:lnTo>
                        <a:pt x="17" y="46"/>
                      </a:lnTo>
                      <a:lnTo>
                        <a:pt x="15" y="46"/>
                      </a:lnTo>
                      <a:lnTo>
                        <a:pt x="14" y="47"/>
                      </a:lnTo>
                      <a:lnTo>
                        <a:pt x="12" y="47"/>
                      </a:lnTo>
                      <a:lnTo>
                        <a:pt x="11" y="48"/>
                      </a:lnTo>
                      <a:lnTo>
                        <a:pt x="9" y="49"/>
                      </a:lnTo>
                      <a:lnTo>
                        <a:pt x="7" y="49"/>
                      </a:lnTo>
                      <a:lnTo>
                        <a:pt x="6" y="50"/>
                      </a:lnTo>
                      <a:lnTo>
                        <a:pt x="4" y="50"/>
                      </a:lnTo>
                      <a:lnTo>
                        <a:pt x="3" y="50"/>
                      </a:lnTo>
                      <a:lnTo>
                        <a:pt x="2" y="50"/>
                      </a:lnTo>
                      <a:lnTo>
                        <a:pt x="2" y="51"/>
                      </a:lnTo>
                      <a:lnTo>
                        <a:pt x="0" y="51"/>
                      </a:lnTo>
                      <a:close/>
                    </a:path>
                  </a:pathLst>
                </a:custGeom>
                <a:solidFill>
                  <a:srgbClr val="D6541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086" name="Freeform 653"/>
                <p:cNvSpPr>
                  <a:spLocks/>
                </p:cNvSpPr>
                <p:nvPr/>
              </p:nvSpPr>
              <p:spPr bwMode="auto">
                <a:xfrm>
                  <a:off x="3165" y="2181"/>
                  <a:ext cx="308" cy="301"/>
                </a:xfrm>
                <a:custGeom>
                  <a:avLst/>
                  <a:gdLst>
                    <a:gd name="T0" fmla="*/ 39 w 308"/>
                    <a:gd name="T1" fmla="*/ 43 h 301"/>
                    <a:gd name="T2" fmla="*/ 20 w 308"/>
                    <a:gd name="T3" fmla="*/ 64 h 301"/>
                    <a:gd name="T4" fmla="*/ 11 w 308"/>
                    <a:gd name="T5" fmla="*/ 83 h 301"/>
                    <a:gd name="T6" fmla="*/ 5 w 308"/>
                    <a:gd name="T7" fmla="*/ 102 h 301"/>
                    <a:gd name="T8" fmla="*/ 1 w 308"/>
                    <a:gd name="T9" fmla="*/ 122 h 301"/>
                    <a:gd name="T10" fmla="*/ 0 w 308"/>
                    <a:gd name="T11" fmla="*/ 146 h 301"/>
                    <a:gd name="T12" fmla="*/ 3 w 308"/>
                    <a:gd name="T13" fmla="*/ 172 h 301"/>
                    <a:gd name="T14" fmla="*/ 10 w 308"/>
                    <a:gd name="T15" fmla="*/ 199 h 301"/>
                    <a:gd name="T16" fmla="*/ 38 w 308"/>
                    <a:gd name="T17" fmla="*/ 249 h 301"/>
                    <a:gd name="T18" fmla="*/ 79 w 308"/>
                    <a:gd name="T19" fmla="*/ 282 h 301"/>
                    <a:gd name="T20" fmla="*/ 126 w 308"/>
                    <a:gd name="T21" fmla="*/ 298 h 301"/>
                    <a:gd name="T22" fmla="*/ 174 w 308"/>
                    <a:gd name="T23" fmla="*/ 300 h 301"/>
                    <a:gd name="T24" fmla="*/ 218 w 308"/>
                    <a:gd name="T25" fmla="*/ 289 h 301"/>
                    <a:gd name="T26" fmla="*/ 255 w 308"/>
                    <a:gd name="T27" fmla="*/ 266 h 301"/>
                    <a:gd name="T28" fmla="*/ 281 w 308"/>
                    <a:gd name="T29" fmla="*/ 238 h 301"/>
                    <a:gd name="T30" fmla="*/ 298 w 308"/>
                    <a:gd name="T31" fmla="*/ 206 h 301"/>
                    <a:gd name="T32" fmla="*/ 307 w 308"/>
                    <a:gd name="T33" fmla="*/ 169 h 301"/>
                    <a:gd name="T34" fmla="*/ 308 w 308"/>
                    <a:gd name="T35" fmla="*/ 132 h 301"/>
                    <a:gd name="T36" fmla="*/ 301 w 308"/>
                    <a:gd name="T37" fmla="*/ 104 h 301"/>
                    <a:gd name="T38" fmla="*/ 285 w 308"/>
                    <a:gd name="T39" fmla="*/ 70 h 301"/>
                    <a:gd name="T40" fmla="*/ 256 w 308"/>
                    <a:gd name="T41" fmla="*/ 36 h 301"/>
                    <a:gd name="T42" fmla="*/ 214 w 308"/>
                    <a:gd name="T43" fmla="*/ 11 h 301"/>
                    <a:gd name="T44" fmla="*/ 169 w 308"/>
                    <a:gd name="T45" fmla="*/ 1 h 301"/>
                    <a:gd name="T46" fmla="*/ 147 w 308"/>
                    <a:gd name="T47" fmla="*/ 0 h 301"/>
                    <a:gd name="T48" fmla="*/ 127 w 308"/>
                    <a:gd name="T49" fmla="*/ 2 h 301"/>
                    <a:gd name="T50" fmla="*/ 145 w 308"/>
                    <a:gd name="T51" fmla="*/ 6 h 301"/>
                    <a:gd name="T52" fmla="*/ 162 w 308"/>
                    <a:gd name="T53" fmla="*/ 6 h 301"/>
                    <a:gd name="T54" fmla="*/ 178 w 308"/>
                    <a:gd name="T55" fmla="*/ 11 h 301"/>
                    <a:gd name="T56" fmla="*/ 204 w 308"/>
                    <a:gd name="T57" fmla="*/ 30 h 301"/>
                    <a:gd name="T58" fmla="*/ 219 w 308"/>
                    <a:gd name="T59" fmla="*/ 27 h 301"/>
                    <a:gd name="T60" fmla="*/ 233 w 308"/>
                    <a:gd name="T61" fmla="*/ 30 h 301"/>
                    <a:gd name="T62" fmla="*/ 244 w 308"/>
                    <a:gd name="T63" fmla="*/ 48 h 301"/>
                    <a:gd name="T64" fmla="*/ 256 w 308"/>
                    <a:gd name="T65" fmla="*/ 58 h 301"/>
                    <a:gd name="T66" fmla="*/ 279 w 308"/>
                    <a:gd name="T67" fmla="*/ 72 h 301"/>
                    <a:gd name="T68" fmla="*/ 289 w 308"/>
                    <a:gd name="T69" fmla="*/ 97 h 301"/>
                    <a:gd name="T70" fmla="*/ 289 w 308"/>
                    <a:gd name="T71" fmla="*/ 125 h 301"/>
                    <a:gd name="T72" fmla="*/ 284 w 308"/>
                    <a:gd name="T73" fmla="*/ 150 h 301"/>
                    <a:gd name="T74" fmla="*/ 283 w 308"/>
                    <a:gd name="T75" fmla="*/ 169 h 301"/>
                    <a:gd name="T76" fmla="*/ 283 w 308"/>
                    <a:gd name="T77" fmla="*/ 188 h 301"/>
                    <a:gd name="T78" fmla="*/ 280 w 308"/>
                    <a:gd name="T79" fmla="*/ 210 h 301"/>
                    <a:gd name="T80" fmla="*/ 271 w 308"/>
                    <a:gd name="T81" fmla="*/ 232 h 301"/>
                    <a:gd name="T82" fmla="*/ 253 w 308"/>
                    <a:gd name="T83" fmla="*/ 248 h 301"/>
                    <a:gd name="T84" fmla="*/ 234 w 308"/>
                    <a:gd name="T85" fmla="*/ 253 h 301"/>
                    <a:gd name="T86" fmla="*/ 217 w 308"/>
                    <a:gd name="T87" fmla="*/ 251 h 301"/>
                    <a:gd name="T88" fmla="*/ 203 w 308"/>
                    <a:gd name="T89" fmla="*/ 245 h 301"/>
                    <a:gd name="T90" fmla="*/ 176 w 308"/>
                    <a:gd name="T91" fmla="*/ 244 h 301"/>
                    <a:gd name="T92" fmla="*/ 155 w 308"/>
                    <a:gd name="T93" fmla="*/ 254 h 301"/>
                    <a:gd name="T94" fmla="*/ 129 w 308"/>
                    <a:gd name="T95" fmla="*/ 258 h 301"/>
                    <a:gd name="T96" fmla="*/ 102 w 308"/>
                    <a:gd name="T97" fmla="*/ 252 h 301"/>
                    <a:gd name="T98" fmla="*/ 81 w 308"/>
                    <a:gd name="T99" fmla="*/ 232 h 301"/>
                    <a:gd name="T100" fmla="*/ 67 w 308"/>
                    <a:gd name="T101" fmla="*/ 209 h 301"/>
                    <a:gd name="T102" fmla="*/ 53 w 308"/>
                    <a:gd name="T103" fmla="*/ 204 h 301"/>
                    <a:gd name="T104" fmla="*/ 37 w 308"/>
                    <a:gd name="T105" fmla="*/ 193 h 301"/>
                    <a:gd name="T106" fmla="*/ 28 w 308"/>
                    <a:gd name="T107" fmla="*/ 171 h 301"/>
                    <a:gd name="T108" fmla="*/ 30 w 308"/>
                    <a:gd name="T109" fmla="*/ 144 h 301"/>
                    <a:gd name="T110" fmla="*/ 22 w 308"/>
                    <a:gd name="T111" fmla="*/ 122 h 301"/>
                    <a:gd name="T112" fmla="*/ 16 w 308"/>
                    <a:gd name="T113" fmla="*/ 97 h 301"/>
                    <a:gd name="T114" fmla="*/ 22 w 308"/>
                    <a:gd name="T115" fmla="*/ 73 h 301"/>
                    <a:gd name="T116" fmla="*/ 37 w 308"/>
                    <a:gd name="T117" fmla="*/ 50 h 301"/>
                    <a:gd name="T118" fmla="*/ 53 w 308"/>
                    <a:gd name="T119" fmla="*/ 41 h 301"/>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308"/>
                    <a:gd name="T181" fmla="*/ 0 h 301"/>
                    <a:gd name="T182" fmla="*/ 308 w 308"/>
                    <a:gd name="T183" fmla="*/ 301 h 301"/>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308" h="301">
                      <a:moveTo>
                        <a:pt x="56" y="40"/>
                      </a:moveTo>
                      <a:lnTo>
                        <a:pt x="50" y="36"/>
                      </a:lnTo>
                      <a:lnTo>
                        <a:pt x="49" y="36"/>
                      </a:lnTo>
                      <a:lnTo>
                        <a:pt x="48" y="36"/>
                      </a:lnTo>
                      <a:lnTo>
                        <a:pt x="47" y="37"/>
                      </a:lnTo>
                      <a:lnTo>
                        <a:pt x="46" y="38"/>
                      </a:lnTo>
                      <a:lnTo>
                        <a:pt x="44" y="39"/>
                      </a:lnTo>
                      <a:lnTo>
                        <a:pt x="43" y="39"/>
                      </a:lnTo>
                      <a:lnTo>
                        <a:pt x="42" y="41"/>
                      </a:lnTo>
                      <a:lnTo>
                        <a:pt x="41" y="42"/>
                      </a:lnTo>
                      <a:lnTo>
                        <a:pt x="39" y="43"/>
                      </a:lnTo>
                      <a:lnTo>
                        <a:pt x="38" y="44"/>
                      </a:lnTo>
                      <a:lnTo>
                        <a:pt x="37" y="45"/>
                      </a:lnTo>
                      <a:lnTo>
                        <a:pt x="35" y="47"/>
                      </a:lnTo>
                      <a:lnTo>
                        <a:pt x="33" y="48"/>
                      </a:lnTo>
                      <a:lnTo>
                        <a:pt x="32" y="50"/>
                      </a:lnTo>
                      <a:lnTo>
                        <a:pt x="30" y="52"/>
                      </a:lnTo>
                      <a:lnTo>
                        <a:pt x="29" y="54"/>
                      </a:lnTo>
                      <a:lnTo>
                        <a:pt x="27" y="55"/>
                      </a:lnTo>
                      <a:lnTo>
                        <a:pt x="25" y="58"/>
                      </a:lnTo>
                      <a:lnTo>
                        <a:pt x="23" y="60"/>
                      </a:lnTo>
                      <a:lnTo>
                        <a:pt x="22" y="62"/>
                      </a:lnTo>
                      <a:lnTo>
                        <a:pt x="21" y="63"/>
                      </a:lnTo>
                      <a:lnTo>
                        <a:pt x="20" y="64"/>
                      </a:lnTo>
                      <a:lnTo>
                        <a:pt x="19" y="66"/>
                      </a:lnTo>
                      <a:lnTo>
                        <a:pt x="19" y="67"/>
                      </a:lnTo>
                      <a:lnTo>
                        <a:pt x="18" y="68"/>
                      </a:lnTo>
                      <a:lnTo>
                        <a:pt x="17" y="70"/>
                      </a:lnTo>
                      <a:lnTo>
                        <a:pt x="16" y="71"/>
                      </a:lnTo>
                      <a:lnTo>
                        <a:pt x="16" y="72"/>
                      </a:lnTo>
                      <a:lnTo>
                        <a:pt x="15" y="74"/>
                      </a:lnTo>
                      <a:lnTo>
                        <a:pt x="14" y="75"/>
                      </a:lnTo>
                      <a:lnTo>
                        <a:pt x="14" y="77"/>
                      </a:lnTo>
                      <a:lnTo>
                        <a:pt x="13" y="78"/>
                      </a:lnTo>
                      <a:lnTo>
                        <a:pt x="12" y="80"/>
                      </a:lnTo>
                      <a:lnTo>
                        <a:pt x="12" y="81"/>
                      </a:lnTo>
                      <a:lnTo>
                        <a:pt x="11" y="83"/>
                      </a:lnTo>
                      <a:lnTo>
                        <a:pt x="11" y="85"/>
                      </a:lnTo>
                      <a:lnTo>
                        <a:pt x="10" y="86"/>
                      </a:lnTo>
                      <a:lnTo>
                        <a:pt x="10" y="88"/>
                      </a:lnTo>
                      <a:lnTo>
                        <a:pt x="9" y="89"/>
                      </a:lnTo>
                      <a:lnTo>
                        <a:pt x="9" y="90"/>
                      </a:lnTo>
                      <a:lnTo>
                        <a:pt x="8" y="92"/>
                      </a:lnTo>
                      <a:lnTo>
                        <a:pt x="8" y="93"/>
                      </a:lnTo>
                      <a:lnTo>
                        <a:pt x="7" y="94"/>
                      </a:lnTo>
                      <a:lnTo>
                        <a:pt x="7" y="96"/>
                      </a:lnTo>
                      <a:lnTo>
                        <a:pt x="7" y="97"/>
                      </a:lnTo>
                      <a:lnTo>
                        <a:pt x="6" y="99"/>
                      </a:lnTo>
                      <a:lnTo>
                        <a:pt x="6" y="100"/>
                      </a:lnTo>
                      <a:lnTo>
                        <a:pt x="5" y="102"/>
                      </a:lnTo>
                      <a:lnTo>
                        <a:pt x="5" y="103"/>
                      </a:lnTo>
                      <a:lnTo>
                        <a:pt x="4" y="105"/>
                      </a:lnTo>
                      <a:lnTo>
                        <a:pt x="4" y="107"/>
                      </a:lnTo>
                      <a:lnTo>
                        <a:pt x="4" y="108"/>
                      </a:lnTo>
                      <a:lnTo>
                        <a:pt x="3" y="110"/>
                      </a:lnTo>
                      <a:lnTo>
                        <a:pt x="3" y="111"/>
                      </a:lnTo>
                      <a:lnTo>
                        <a:pt x="3" y="113"/>
                      </a:lnTo>
                      <a:lnTo>
                        <a:pt x="3" y="115"/>
                      </a:lnTo>
                      <a:lnTo>
                        <a:pt x="2" y="116"/>
                      </a:lnTo>
                      <a:lnTo>
                        <a:pt x="2" y="118"/>
                      </a:lnTo>
                      <a:lnTo>
                        <a:pt x="2" y="120"/>
                      </a:lnTo>
                      <a:lnTo>
                        <a:pt x="2" y="121"/>
                      </a:lnTo>
                      <a:lnTo>
                        <a:pt x="1" y="122"/>
                      </a:lnTo>
                      <a:lnTo>
                        <a:pt x="1" y="125"/>
                      </a:lnTo>
                      <a:lnTo>
                        <a:pt x="1" y="126"/>
                      </a:lnTo>
                      <a:lnTo>
                        <a:pt x="1" y="128"/>
                      </a:lnTo>
                      <a:lnTo>
                        <a:pt x="1" y="130"/>
                      </a:lnTo>
                      <a:lnTo>
                        <a:pt x="0" y="132"/>
                      </a:lnTo>
                      <a:lnTo>
                        <a:pt x="0" y="133"/>
                      </a:lnTo>
                      <a:lnTo>
                        <a:pt x="0" y="136"/>
                      </a:lnTo>
                      <a:lnTo>
                        <a:pt x="0" y="137"/>
                      </a:lnTo>
                      <a:lnTo>
                        <a:pt x="0" y="139"/>
                      </a:lnTo>
                      <a:lnTo>
                        <a:pt x="0" y="141"/>
                      </a:lnTo>
                      <a:lnTo>
                        <a:pt x="0" y="142"/>
                      </a:lnTo>
                      <a:lnTo>
                        <a:pt x="0" y="144"/>
                      </a:lnTo>
                      <a:lnTo>
                        <a:pt x="0" y="146"/>
                      </a:lnTo>
                      <a:lnTo>
                        <a:pt x="0" y="148"/>
                      </a:lnTo>
                      <a:lnTo>
                        <a:pt x="0" y="150"/>
                      </a:lnTo>
                      <a:lnTo>
                        <a:pt x="0" y="152"/>
                      </a:lnTo>
                      <a:lnTo>
                        <a:pt x="0" y="154"/>
                      </a:lnTo>
                      <a:lnTo>
                        <a:pt x="0" y="155"/>
                      </a:lnTo>
                      <a:lnTo>
                        <a:pt x="1" y="158"/>
                      </a:lnTo>
                      <a:lnTo>
                        <a:pt x="1" y="160"/>
                      </a:lnTo>
                      <a:lnTo>
                        <a:pt x="1" y="162"/>
                      </a:lnTo>
                      <a:lnTo>
                        <a:pt x="1" y="164"/>
                      </a:lnTo>
                      <a:lnTo>
                        <a:pt x="2" y="166"/>
                      </a:lnTo>
                      <a:lnTo>
                        <a:pt x="2" y="168"/>
                      </a:lnTo>
                      <a:lnTo>
                        <a:pt x="2" y="170"/>
                      </a:lnTo>
                      <a:lnTo>
                        <a:pt x="3" y="172"/>
                      </a:lnTo>
                      <a:lnTo>
                        <a:pt x="3" y="174"/>
                      </a:lnTo>
                      <a:lnTo>
                        <a:pt x="3" y="176"/>
                      </a:lnTo>
                      <a:lnTo>
                        <a:pt x="3" y="177"/>
                      </a:lnTo>
                      <a:lnTo>
                        <a:pt x="4" y="180"/>
                      </a:lnTo>
                      <a:lnTo>
                        <a:pt x="4" y="182"/>
                      </a:lnTo>
                      <a:lnTo>
                        <a:pt x="5" y="184"/>
                      </a:lnTo>
                      <a:lnTo>
                        <a:pt x="6" y="186"/>
                      </a:lnTo>
                      <a:lnTo>
                        <a:pt x="6" y="188"/>
                      </a:lnTo>
                      <a:lnTo>
                        <a:pt x="7" y="191"/>
                      </a:lnTo>
                      <a:lnTo>
                        <a:pt x="7" y="192"/>
                      </a:lnTo>
                      <a:lnTo>
                        <a:pt x="8" y="195"/>
                      </a:lnTo>
                      <a:lnTo>
                        <a:pt x="9" y="197"/>
                      </a:lnTo>
                      <a:lnTo>
                        <a:pt x="10" y="199"/>
                      </a:lnTo>
                      <a:lnTo>
                        <a:pt x="11" y="203"/>
                      </a:lnTo>
                      <a:lnTo>
                        <a:pt x="13" y="208"/>
                      </a:lnTo>
                      <a:lnTo>
                        <a:pt x="14" y="212"/>
                      </a:lnTo>
                      <a:lnTo>
                        <a:pt x="16" y="217"/>
                      </a:lnTo>
                      <a:lnTo>
                        <a:pt x="18" y="220"/>
                      </a:lnTo>
                      <a:lnTo>
                        <a:pt x="21" y="224"/>
                      </a:lnTo>
                      <a:lnTo>
                        <a:pt x="22" y="228"/>
                      </a:lnTo>
                      <a:lnTo>
                        <a:pt x="25" y="232"/>
                      </a:lnTo>
                      <a:lnTo>
                        <a:pt x="27" y="236"/>
                      </a:lnTo>
                      <a:lnTo>
                        <a:pt x="30" y="239"/>
                      </a:lnTo>
                      <a:lnTo>
                        <a:pt x="32" y="242"/>
                      </a:lnTo>
                      <a:lnTo>
                        <a:pt x="35" y="246"/>
                      </a:lnTo>
                      <a:lnTo>
                        <a:pt x="38" y="249"/>
                      </a:lnTo>
                      <a:lnTo>
                        <a:pt x="41" y="252"/>
                      </a:lnTo>
                      <a:lnTo>
                        <a:pt x="43" y="256"/>
                      </a:lnTo>
                      <a:lnTo>
                        <a:pt x="46" y="258"/>
                      </a:lnTo>
                      <a:lnTo>
                        <a:pt x="49" y="261"/>
                      </a:lnTo>
                      <a:lnTo>
                        <a:pt x="52" y="264"/>
                      </a:lnTo>
                      <a:lnTo>
                        <a:pt x="55" y="267"/>
                      </a:lnTo>
                      <a:lnTo>
                        <a:pt x="58" y="269"/>
                      </a:lnTo>
                      <a:lnTo>
                        <a:pt x="62" y="272"/>
                      </a:lnTo>
                      <a:lnTo>
                        <a:pt x="65" y="274"/>
                      </a:lnTo>
                      <a:lnTo>
                        <a:pt x="68" y="276"/>
                      </a:lnTo>
                      <a:lnTo>
                        <a:pt x="72" y="278"/>
                      </a:lnTo>
                      <a:lnTo>
                        <a:pt x="75" y="280"/>
                      </a:lnTo>
                      <a:lnTo>
                        <a:pt x="79" y="282"/>
                      </a:lnTo>
                      <a:lnTo>
                        <a:pt x="82" y="284"/>
                      </a:lnTo>
                      <a:lnTo>
                        <a:pt x="85" y="286"/>
                      </a:lnTo>
                      <a:lnTo>
                        <a:pt x="89" y="287"/>
                      </a:lnTo>
                      <a:lnTo>
                        <a:pt x="92" y="289"/>
                      </a:lnTo>
                      <a:lnTo>
                        <a:pt x="96" y="290"/>
                      </a:lnTo>
                      <a:lnTo>
                        <a:pt x="100" y="292"/>
                      </a:lnTo>
                      <a:lnTo>
                        <a:pt x="104" y="293"/>
                      </a:lnTo>
                      <a:lnTo>
                        <a:pt x="108" y="294"/>
                      </a:lnTo>
                      <a:lnTo>
                        <a:pt x="111" y="295"/>
                      </a:lnTo>
                      <a:lnTo>
                        <a:pt x="115" y="296"/>
                      </a:lnTo>
                      <a:lnTo>
                        <a:pt x="119" y="297"/>
                      </a:lnTo>
                      <a:lnTo>
                        <a:pt x="122" y="297"/>
                      </a:lnTo>
                      <a:lnTo>
                        <a:pt x="126" y="298"/>
                      </a:lnTo>
                      <a:lnTo>
                        <a:pt x="130" y="299"/>
                      </a:lnTo>
                      <a:lnTo>
                        <a:pt x="133" y="300"/>
                      </a:lnTo>
                      <a:lnTo>
                        <a:pt x="137" y="300"/>
                      </a:lnTo>
                      <a:lnTo>
                        <a:pt x="141" y="300"/>
                      </a:lnTo>
                      <a:lnTo>
                        <a:pt x="145" y="301"/>
                      </a:lnTo>
                      <a:lnTo>
                        <a:pt x="148" y="301"/>
                      </a:lnTo>
                      <a:lnTo>
                        <a:pt x="152" y="301"/>
                      </a:lnTo>
                      <a:lnTo>
                        <a:pt x="156" y="301"/>
                      </a:lnTo>
                      <a:lnTo>
                        <a:pt x="160" y="301"/>
                      </a:lnTo>
                      <a:lnTo>
                        <a:pt x="163" y="301"/>
                      </a:lnTo>
                      <a:lnTo>
                        <a:pt x="167" y="301"/>
                      </a:lnTo>
                      <a:lnTo>
                        <a:pt x="170" y="300"/>
                      </a:lnTo>
                      <a:lnTo>
                        <a:pt x="174" y="300"/>
                      </a:lnTo>
                      <a:lnTo>
                        <a:pt x="178" y="300"/>
                      </a:lnTo>
                      <a:lnTo>
                        <a:pt x="181" y="299"/>
                      </a:lnTo>
                      <a:lnTo>
                        <a:pt x="185" y="298"/>
                      </a:lnTo>
                      <a:lnTo>
                        <a:pt x="188" y="298"/>
                      </a:lnTo>
                      <a:lnTo>
                        <a:pt x="192" y="297"/>
                      </a:lnTo>
                      <a:lnTo>
                        <a:pt x="195" y="296"/>
                      </a:lnTo>
                      <a:lnTo>
                        <a:pt x="198" y="296"/>
                      </a:lnTo>
                      <a:lnTo>
                        <a:pt x="202" y="295"/>
                      </a:lnTo>
                      <a:lnTo>
                        <a:pt x="205" y="294"/>
                      </a:lnTo>
                      <a:lnTo>
                        <a:pt x="208" y="292"/>
                      </a:lnTo>
                      <a:lnTo>
                        <a:pt x="211" y="291"/>
                      </a:lnTo>
                      <a:lnTo>
                        <a:pt x="214" y="290"/>
                      </a:lnTo>
                      <a:lnTo>
                        <a:pt x="218" y="289"/>
                      </a:lnTo>
                      <a:lnTo>
                        <a:pt x="221" y="287"/>
                      </a:lnTo>
                      <a:lnTo>
                        <a:pt x="224" y="285"/>
                      </a:lnTo>
                      <a:lnTo>
                        <a:pt x="227" y="284"/>
                      </a:lnTo>
                      <a:lnTo>
                        <a:pt x="230" y="283"/>
                      </a:lnTo>
                      <a:lnTo>
                        <a:pt x="233" y="281"/>
                      </a:lnTo>
                      <a:lnTo>
                        <a:pt x="236" y="279"/>
                      </a:lnTo>
                      <a:lnTo>
                        <a:pt x="239" y="278"/>
                      </a:lnTo>
                      <a:lnTo>
                        <a:pt x="242" y="275"/>
                      </a:lnTo>
                      <a:lnTo>
                        <a:pt x="244" y="274"/>
                      </a:lnTo>
                      <a:lnTo>
                        <a:pt x="247" y="272"/>
                      </a:lnTo>
                      <a:lnTo>
                        <a:pt x="250" y="270"/>
                      </a:lnTo>
                      <a:lnTo>
                        <a:pt x="252" y="268"/>
                      </a:lnTo>
                      <a:lnTo>
                        <a:pt x="255" y="266"/>
                      </a:lnTo>
                      <a:lnTo>
                        <a:pt x="257" y="264"/>
                      </a:lnTo>
                      <a:lnTo>
                        <a:pt x="260" y="263"/>
                      </a:lnTo>
                      <a:lnTo>
                        <a:pt x="262" y="261"/>
                      </a:lnTo>
                      <a:lnTo>
                        <a:pt x="264" y="258"/>
                      </a:lnTo>
                      <a:lnTo>
                        <a:pt x="266" y="256"/>
                      </a:lnTo>
                      <a:lnTo>
                        <a:pt x="268" y="254"/>
                      </a:lnTo>
                      <a:lnTo>
                        <a:pt x="270" y="252"/>
                      </a:lnTo>
                      <a:lnTo>
                        <a:pt x="272" y="250"/>
                      </a:lnTo>
                      <a:lnTo>
                        <a:pt x="274" y="247"/>
                      </a:lnTo>
                      <a:lnTo>
                        <a:pt x="276" y="245"/>
                      </a:lnTo>
                      <a:lnTo>
                        <a:pt x="278" y="243"/>
                      </a:lnTo>
                      <a:lnTo>
                        <a:pt x="280" y="241"/>
                      </a:lnTo>
                      <a:lnTo>
                        <a:pt x="281" y="238"/>
                      </a:lnTo>
                      <a:lnTo>
                        <a:pt x="283" y="236"/>
                      </a:lnTo>
                      <a:lnTo>
                        <a:pt x="284" y="234"/>
                      </a:lnTo>
                      <a:lnTo>
                        <a:pt x="286" y="231"/>
                      </a:lnTo>
                      <a:lnTo>
                        <a:pt x="287" y="229"/>
                      </a:lnTo>
                      <a:lnTo>
                        <a:pt x="289" y="226"/>
                      </a:lnTo>
                      <a:lnTo>
                        <a:pt x="290" y="224"/>
                      </a:lnTo>
                      <a:lnTo>
                        <a:pt x="291" y="221"/>
                      </a:lnTo>
                      <a:lnTo>
                        <a:pt x="292" y="219"/>
                      </a:lnTo>
                      <a:lnTo>
                        <a:pt x="294" y="216"/>
                      </a:lnTo>
                      <a:lnTo>
                        <a:pt x="295" y="214"/>
                      </a:lnTo>
                      <a:lnTo>
                        <a:pt x="296" y="211"/>
                      </a:lnTo>
                      <a:lnTo>
                        <a:pt x="297" y="208"/>
                      </a:lnTo>
                      <a:lnTo>
                        <a:pt x="298" y="206"/>
                      </a:lnTo>
                      <a:lnTo>
                        <a:pt x="299" y="203"/>
                      </a:lnTo>
                      <a:lnTo>
                        <a:pt x="300" y="200"/>
                      </a:lnTo>
                      <a:lnTo>
                        <a:pt x="300" y="197"/>
                      </a:lnTo>
                      <a:lnTo>
                        <a:pt x="301" y="195"/>
                      </a:lnTo>
                      <a:lnTo>
                        <a:pt x="302" y="192"/>
                      </a:lnTo>
                      <a:lnTo>
                        <a:pt x="303" y="189"/>
                      </a:lnTo>
                      <a:lnTo>
                        <a:pt x="303" y="186"/>
                      </a:lnTo>
                      <a:lnTo>
                        <a:pt x="304" y="184"/>
                      </a:lnTo>
                      <a:lnTo>
                        <a:pt x="305" y="180"/>
                      </a:lnTo>
                      <a:lnTo>
                        <a:pt x="305" y="177"/>
                      </a:lnTo>
                      <a:lnTo>
                        <a:pt x="306" y="175"/>
                      </a:lnTo>
                      <a:lnTo>
                        <a:pt x="306" y="172"/>
                      </a:lnTo>
                      <a:lnTo>
                        <a:pt x="307" y="169"/>
                      </a:lnTo>
                      <a:lnTo>
                        <a:pt x="307" y="166"/>
                      </a:lnTo>
                      <a:lnTo>
                        <a:pt x="307" y="163"/>
                      </a:lnTo>
                      <a:lnTo>
                        <a:pt x="307" y="160"/>
                      </a:lnTo>
                      <a:lnTo>
                        <a:pt x="307" y="157"/>
                      </a:lnTo>
                      <a:lnTo>
                        <a:pt x="307" y="154"/>
                      </a:lnTo>
                      <a:lnTo>
                        <a:pt x="308" y="151"/>
                      </a:lnTo>
                      <a:lnTo>
                        <a:pt x="308" y="148"/>
                      </a:lnTo>
                      <a:lnTo>
                        <a:pt x="308" y="144"/>
                      </a:lnTo>
                      <a:lnTo>
                        <a:pt x="308" y="142"/>
                      </a:lnTo>
                      <a:lnTo>
                        <a:pt x="308" y="138"/>
                      </a:lnTo>
                      <a:lnTo>
                        <a:pt x="308" y="136"/>
                      </a:lnTo>
                      <a:lnTo>
                        <a:pt x="308" y="134"/>
                      </a:lnTo>
                      <a:lnTo>
                        <a:pt x="308" y="132"/>
                      </a:lnTo>
                      <a:lnTo>
                        <a:pt x="307" y="130"/>
                      </a:lnTo>
                      <a:lnTo>
                        <a:pt x="307" y="129"/>
                      </a:lnTo>
                      <a:lnTo>
                        <a:pt x="307" y="126"/>
                      </a:lnTo>
                      <a:lnTo>
                        <a:pt x="307" y="125"/>
                      </a:lnTo>
                      <a:lnTo>
                        <a:pt x="307" y="122"/>
                      </a:lnTo>
                      <a:lnTo>
                        <a:pt x="306" y="120"/>
                      </a:lnTo>
                      <a:lnTo>
                        <a:pt x="305" y="118"/>
                      </a:lnTo>
                      <a:lnTo>
                        <a:pt x="305" y="116"/>
                      </a:lnTo>
                      <a:lnTo>
                        <a:pt x="304" y="113"/>
                      </a:lnTo>
                      <a:lnTo>
                        <a:pt x="303" y="111"/>
                      </a:lnTo>
                      <a:lnTo>
                        <a:pt x="303" y="109"/>
                      </a:lnTo>
                      <a:lnTo>
                        <a:pt x="302" y="107"/>
                      </a:lnTo>
                      <a:lnTo>
                        <a:pt x="301" y="104"/>
                      </a:lnTo>
                      <a:lnTo>
                        <a:pt x="300" y="102"/>
                      </a:lnTo>
                      <a:lnTo>
                        <a:pt x="299" y="99"/>
                      </a:lnTo>
                      <a:lnTo>
                        <a:pt x="299" y="96"/>
                      </a:lnTo>
                      <a:lnTo>
                        <a:pt x="297" y="93"/>
                      </a:lnTo>
                      <a:lnTo>
                        <a:pt x="296" y="91"/>
                      </a:lnTo>
                      <a:lnTo>
                        <a:pt x="295" y="88"/>
                      </a:lnTo>
                      <a:lnTo>
                        <a:pt x="294" y="86"/>
                      </a:lnTo>
                      <a:lnTo>
                        <a:pt x="292" y="83"/>
                      </a:lnTo>
                      <a:lnTo>
                        <a:pt x="291" y="81"/>
                      </a:lnTo>
                      <a:lnTo>
                        <a:pt x="290" y="78"/>
                      </a:lnTo>
                      <a:lnTo>
                        <a:pt x="288" y="75"/>
                      </a:lnTo>
                      <a:lnTo>
                        <a:pt x="286" y="72"/>
                      </a:lnTo>
                      <a:lnTo>
                        <a:pt x="285" y="70"/>
                      </a:lnTo>
                      <a:lnTo>
                        <a:pt x="283" y="67"/>
                      </a:lnTo>
                      <a:lnTo>
                        <a:pt x="281" y="65"/>
                      </a:lnTo>
                      <a:lnTo>
                        <a:pt x="279" y="62"/>
                      </a:lnTo>
                      <a:lnTo>
                        <a:pt x="277" y="59"/>
                      </a:lnTo>
                      <a:lnTo>
                        <a:pt x="276" y="56"/>
                      </a:lnTo>
                      <a:lnTo>
                        <a:pt x="273" y="54"/>
                      </a:lnTo>
                      <a:lnTo>
                        <a:pt x="271" y="52"/>
                      </a:lnTo>
                      <a:lnTo>
                        <a:pt x="269" y="49"/>
                      </a:lnTo>
                      <a:lnTo>
                        <a:pt x="266" y="46"/>
                      </a:lnTo>
                      <a:lnTo>
                        <a:pt x="264" y="44"/>
                      </a:lnTo>
                      <a:lnTo>
                        <a:pt x="262" y="41"/>
                      </a:lnTo>
                      <a:lnTo>
                        <a:pt x="259" y="39"/>
                      </a:lnTo>
                      <a:lnTo>
                        <a:pt x="256" y="36"/>
                      </a:lnTo>
                      <a:lnTo>
                        <a:pt x="254" y="34"/>
                      </a:lnTo>
                      <a:lnTo>
                        <a:pt x="251" y="32"/>
                      </a:lnTo>
                      <a:lnTo>
                        <a:pt x="248" y="30"/>
                      </a:lnTo>
                      <a:lnTo>
                        <a:pt x="245" y="28"/>
                      </a:lnTo>
                      <a:lnTo>
                        <a:pt x="242" y="26"/>
                      </a:lnTo>
                      <a:lnTo>
                        <a:pt x="239" y="23"/>
                      </a:lnTo>
                      <a:lnTo>
                        <a:pt x="236" y="22"/>
                      </a:lnTo>
                      <a:lnTo>
                        <a:pt x="232" y="20"/>
                      </a:lnTo>
                      <a:lnTo>
                        <a:pt x="229" y="18"/>
                      </a:lnTo>
                      <a:lnTo>
                        <a:pt x="225" y="16"/>
                      </a:lnTo>
                      <a:lnTo>
                        <a:pt x="222" y="14"/>
                      </a:lnTo>
                      <a:lnTo>
                        <a:pt x="218" y="12"/>
                      </a:lnTo>
                      <a:lnTo>
                        <a:pt x="214" y="11"/>
                      </a:lnTo>
                      <a:lnTo>
                        <a:pt x="210" y="10"/>
                      </a:lnTo>
                      <a:lnTo>
                        <a:pt x="206" y="9"/>
                      </a:lnTo>
                      <a:lnTo>
                        <a:pt x="202" y="7"/>
                      </a:lnTo>
                      <a:lnTo>
                        <a:pt x="198" y="6"/>
                      </a:lnTo>
                      <a:lnTo>
                        <a:pt x="194" y="5"/>
                      </a:lnTo>
                      <a:lnTo>
                        <a:pt x="190" y="4"/>
                      </a:lnTo>
                      <a:lnTo>
                        <a:pt x="185" y="3"/>
                      </a:lnTo>
                      <a:lnTo>
                        <a:pt x="181" y="3"/>
                      </a:lnTo>
                      <a:lnTo>
                        <a:pt x="176" y="1"/>
                      </a:lnTo>
                      <a:lnTo>
                        <a:pt x="172" y="1"/>
                      </a:lnTo>
                      <a:lnTo>
                        <a:pt x="170" y="1"/>
                      </a:lnTo>
                      <a:lnTo>
                        <a:pt x="169" y="1"/>
                      </a:lnTo>
                      <a:lnTo>
                        <a:pt x="167" y="1"/>
                      </a:lnTo>
                      <a:lnTo>
                        <a:pt x="166" y="0"/>
                      </a:lnTo>
                      <a:lnTo>
                        <a:pt x="164" y="0"/>
                      </a:lnTo>
                      <a:lnTo>
                        <a:pt x="162" y="0"/>
                      </a:lnTo>
                      <a:lnTo>
                        <a:pt x="160" y="0"/>
                      </a:lnTo>
                      <a:lnTo>
                        <a:pt x="159" y="0"/>
                      </a:lnTo>
                      <a:lnTo>
                        <a:pt x="157" y="0"/>
                      </a:lnTo>
                      <a:lnTo>
                        <a:pt x="155" y="0"/>
                      </a:lnTo>
                      <a:lnTo>
                        <a:pt x="153" y="0"/>
                      </a:lnTo>
                      <a:lnTo>
                        <a:pt x="151" y="0"/>
                      </a:lnTo>
                      <a:lnTo>
                        <a:pt x="150" y="0"/>
                      </a:lnTo>
                      <a:lnTo>
                        <a:pt x="148" y="0"/>
                      </a:lnTo>
                      <a:lnTo>
                        <a:pt x="147" y="0"/>
                      </a:lnTo>
                      <a:lnTo>
                        <a:pt x="145" y="0"/>
                      </a:lnTo>
                      <a:lnTo>
                        <a:pt x="143" y="0"/>
                      </a:lnTo>
                      <a:lnTo>
                        <a:pt x="142" y="0"/>
                      </a:lnTo>
                      <a:lnTo>
                        <a:pt x="140" y="0"/>
                      </a:lnTo>
                      <a:lnTo>
                        <a:pt x="139" y="0"/>
                      </a:lnTo>
                      <a:lnTo>
                        <a:pt x="137" y="1"/>
                      </a:lnTo>
                      <a:lnTo>
                        <a:pt x="135" y="1"/>
                      </a:lnTo>
                      <a:lnTo>
                        <a:pt x="134" y="1"/>
                      </a:lnTo>
                      <a:lnTo>
                        <a:pt x="133" y="1"/>
                      </a:lnTo>
                      <a:lnTo>
                        <a:pt x="131" y="1"/>
                      </a:lnTo>
                      <a:lnTo>
                        <a:pt x="130" y="1"/>
                      </a:lnTo>
                      <a:lnTo>
                        <a:pt x="128" y="1"/>
                      </a:lnTo>
                      <a:lnTo>
                        <a:pt x="127" y="2"/>
                      </a:lnTo>
                      <a:lnTo>
                        <a:pt x="126" y="2"/>
                      </a:lnTo>
                      <a:lnTo>
                        <a:pt x="124" y="2"/>
                      </a:lnTo>
                      <a:lnTo>
                        <a:pt x="123" y="3"/>
                      </a:lnTo>
                      <a:lnTo>
                        <a:pt x="121" y="3"/>
                      </a:lnTo>
                      <a:lnTo>
                        <a:pt x="120" y="3"/>
                      </a:lnTo>
                      <a:lnTo>
                        <a:pt x="139" y="9"/>
                      </a:lnTo>
                      <a:lnTo>
                        <a:pt x="140" y="8"/>
                      </a:lnTo>
                      <a:lnTo>
                        <a:pt x="141" y="8"/>
                      </a:lnTo>
                      <a:lnTo>
                        <a:pt x="142" y="7"/>
                      </a:lnTo>
                      <a:lnTo>
                        <a:pt x="143" y="7"/>
                      </a:lnTo>
                      <a:lnTo>
                        <a:pt x="144" y="7"/>
                      </a:lnTo>
                      <a:lnTo>
                        <a:pt x="145" y="6"/>
                      </a:lnTo>
                      <a:lnTo>
                        <a:pt x="146" y="6"/>
                      </a:lnTo>
                      <a:lnTo>
                        <a:pt x="147" y="6"/>
                      </a:lnTo>
                      <a:lnTo>
                        <a:pt x="148" y="6"/>
                      </a:lnTo>
                      <a:lnTo>
                        <a:pt x="149" y="6"/>
                      </a:lnTo>
                      <a:lnTo>
                        <a:pt x="150" y="6"/>
                      </a:lnTo>
                      <a:lnTo>
                        <a:pt x="151" y="6"/>
                      </a:lnTo>
                      <a:lnTo>
                        <a:pt x="153" y="6"/>
                      </a:lnTo>
                      <a:lnTo>
                        <a:pt x="154" y="6"/>
                      </a:lnTo>
                      <a:lnTo>
                        <a:pt x="155" y="6"/>
                      </a:lnTo>
                      <a:lnTo>
                        <a:pt x="157" y="6"/>
                      </a:lnTo>
                      <a:lnTo>
                        <a:pt x="159" y="6"/>
                      </a:lnTo>
                      <a:lnTo>
                        <a:pt x="160" y="6"/>
                      </a:lnTo>
                      <a:lnTo>
                        <a:pt x="162" y="6"/>
                      </a:lnTo>
                      <a:lnTo>
                        <a:pt x="163" y="6"/>
                      </a:lnTo>
                      <a:lnTo>
                        <a:pt x="163" y="7"/>
                      </a:lnTo>
                      <a:lnTo>
                        <a:pt x="164" y="7"/>
                      </a:lnTo>
                      <a:lnTo>
                        <a:pt x="166" y="7"/>
                      </a:lnTo>
                      <a:lnTo>
                        <a:pt x="167" y="7"/>
                      </a:lnTo>
                      <a:lnTo>
                        <a:pt x="169" y="8"/>
                      </a:lnTo>
                      <a:lnTo>
                        <a:pt x="170" y="8"/>
                      </a:lnTo>
                      <a:lnTo>
                        <a:pt x="172" y="9"/>
                      </a:lnTo>
                      <a:lnTo>
                        <a:pt x="174" y="9"/>
                      </a:lnTo>
                      <a:lnTo>
                        <a:pt x="175" y="10"/>
                      </a:lnTo>
                      <a:lnTo>
                        <a:pt x="176" y="10"/>
                      </a:lnTo>
                      <a:lnTo>
                        <a:pt x="178" y="11"/>
                      </a:lnTo>
                      <a:lnTo>
                        <a:pt x="180" y="12"/>
                      </a:lnTo>
                      <a:lnTo>
                        <a:pt x="181" y="12"/>
                      </a:lnTo>
                      <a:lnTo>
                        <a:pt x="182" y="14"/>
                      </a:lnTo>
                      <a:lnTo>
                        <a:pt x="184" y="15"/>
                      </a:lnTo>
                      <a:lnTo>
                        <a:pt x="186" y="16"/>
                      </a:lnTo>
                      <a:lnTo>
                        <a:pt x="187" y="17"/>
                      </a:lnTo>
                      <a:lnTo>
                        <a:pt x="188" y="19"/>
                      </a:lnTo>
                      <a:lnTo>
                        <a:pt x="189" y="20"/>
                      </a:lnTo>
                      <a:lnTo>
                        <a:pt x="190" y="21"/>
                      </a:lnTo>
                      <a:lnTo>
                        <a:pt x="192" y="23"/>
                      </a:lnTo>
                      <a:lnTo>
                        <a:pt x="193" y="26"/>
                      </a:lnTo>
                      <a:lnTo>
                        <a:pt x="203" y="31"/>
                      </a:lnTo>
                      <a:lnTo>
                        <a:pt x="204" y="30"/>
                      </a:lnTo>
                      <a:lnTo>
                        <a:pt x="205" y="29"/>
                      </a:lnTo>
                      <a:lnTo>
                        <a:pt x="206" y="28"/>
                      </a:lnTo>
                      <a:lnTo>
                        <a:pt x="207" y="28"/>
                      </a:lnTo>
                      <a:lnTo>
                        <a:pt x="209" y="28"/>
                      </a:lnTo>
                      <a:lnTo>
                        <a:pt x="210" y="28"/>
                      </a:lnTo>
                      <a:lnTo>
                        <a:pt x="211" y="27"/>
                      </a:lnTo>
                      <a:lnTo>
                        <a:pt x="212" y="27"/>
                      </a:lnTo>
                      <a:lnTo>
                        <a:pt x="213" y="27"/>
                      </a:lnTo>
                      <a:lnTo>
                        <a:pt x="214" y="27"/>
                      </a:lnTo>
                      <a:lnTo>
                        <a:pt x="215" y="27"/>
                      </a:lnTo>
                      <a:lnTo>
                        <a:pt x="217" y="27"/>
                      </a:lnTo>
                      <a:lnTo>
                        <a:pt x="218" y="27"/>
                      </a:lnTo>
                      <a:lnTo>
                        <a:pt x="219" y="27"/>
                      </a:lnTo>
                      <a:lnTo>
                        <a:pt x="221" y="27"/>
                      </a:lnTo>
                      <a:lnTo>
                        <a:pt x="223" y="27"/>
                      </a:lnTo>
                      <a:lnTo>
                        <a:pt x="224" y="27"/>
                      </a:lnTo>
                      <a:lnTo>
                        <a:pt x="225" y="27"/>
                      </a:lnTo>
                      <a:lnTo>
                        <a:pt x="226" y="28"/>
                      </a:lnTo>
                      <a:lnTo>
                        <a:pt x="228" y="28"/>
                      </a:lnTo>
                      <a:lnTo>
                        <a:pt x="229" y="28"/>
                      </a:lnTo>
                      <a:lnTo>
                        <a:pt x="230" y="28"/>
                      </a:lnTo>
                      <a:lnTo>
                        <a:pt x="231" y="28"/>
                      </a:lnTo>
                      <a:lnTo>
                        <a:pt x="232" y="29"/>
                      </a:lnTo>
                      <a:lnTo>
                        <a:pt x="233" y="30"/>
                      </a:lnTo>
                      <a:lnTo>
                        <a:pt x="235" y="30"/>
                      </a:lnTo>
                      <a:lnTo>
                        <a:pt x="235" y="31"/>
                      </a:lnTo>
                      <a:lnTo>
                        <a:pt x="236" y="31"/>
                      </a:lnTo>
                      <a:lnTo>
                        <a:pt x="238" y="32"/>
                      </a:lnTo>
                      <a:lnTo>
                        <a:pt x="239" y="33"/>
                      </a:lnTo>
                      <a:lnTo>
                        <a:pt x="240" y="34"/>
                      </a:lnTo>
                      <a:lnTo>
                        <a:pt x="241" y="36"/>
                      </a:lnTo>
                      <a:lnTo>
                        <a:pt x="243" y="38"/>
                      </a:lnTo>
                      <a:lnTo>
                        <a:pt x="244" y="40"/>
                      </a:lnTo>
                      <a:lnTo>
                        <a:pt x="244" y="42"/>
                      </a:lnTo>
                      <a:lnTo>
                        <a:pt x="244" y="44"/>
                      </a:lnTo>
                      <a:lnTo>
                        <a:pt x="244" y="46"/>
                      </a:lnTo>
                      <a:lnTo>
                        <a:pt x="244" y="48"/>
                      </a:lnTo>
                      <a:lnTo>
                        <a:pt x="243" y="50"/>
                      </a:lnTo>
                      <a:lnTo>
                        <a:pt x="242" y="52"/>
                      </a:lnTo>
                      <a:lnTo>
                        <a:pt x="241" y="53"/>
                      </a:lnTo>
                      <a:lnTo>
                        <a:pt x="240" y="54"/>
                      </a:lnTo>
                      <a:lnTo>
                        <a:pt x="238" y="56"/>
                      </a:lnTo>
                      <a:lnTo>
                        <a:pt x="240" y="59"/>
                      </a:lnTo>
                      <a:lnTo>
                        <a:pt x="242" y="58"/>
                      </a:lnTo>
                      <a:lnTo>
                        <a:pt x="245" y="58"/>
                      </a:lnTo>
                      <a:lnTo>
                        <a:pt x="248" y="58"/>
                      </a:lnTo>
                      <a:lnTo>
                        <a:pt x="251" y="58"/>
                      </a:lnTo>
                      <a:lnTo>
                        <a:pt x="253" y="58"/>
                      </a:lnTo>
                      <a:lnTo>
                        <a:pt x="256" y="58"/>
                      </a:lnTo>
                      <a:lnTo>
                        <a:pt x="258" y="59"/>
                      </a:lnTo>
                      <a:lnTo>
                        <a:pt x="260" y="59"/>
                      </a:lnTo>
                      <a:lnTo>
                        <a:pt x="262" y="60"/>
                      </a:lnTo>
                      <a:lnTo>
                        <a:pt x="264" y="61"/>
                      </a:lnTo>
                      <a:lnTo>
                        <a:pt x="266" y="61"/>
                      </a:lnTo>
                      <a:lnTo>
                        <a:pt x="268" y="63"/>
                      </a:lnTo>
                      <a:lnTo>
                        <a:pt x="270" y="64"/>
                      </a:lnTo>
                      <a:lnTo>
                        <a:pt x="272" y="65"/>
                      </a:lnTo>
                      <a:lnTo>
                        <a:pt x="273" y="66"/>
                      </a:lnTo>
                      <a:lnTo>
                        <a:pt x="275" y="67"/>
                      </a:lnTo>
                      <a:lnTo>
                        <a:pt x="276" y="69"/>
                      </a:lnTo>
                      <a:lnTo>
                        <a:pt x="277" y="70"/>
                      </a:lnTo>
                      <a:lnTo>
                        <a:pt x="279" y="72"/>
                      </a:lnTo>
                      <a:lnTo>
                        <a:pt x="280" y="74"/>
                      </a:lnTo>
                      <a:lnTo>
                        <a:pt x="281" y="75"/>
                      </a:lnTo>
                      <a:lnTo>
                        <a:pt x="282" y="77"/>
                      </a:lnTo>
                      <a:lnTo>
                        <a:pt x="283" y="78"/>
                      </a:lnTo>
                      <a:lnTo>
                        <a:pt x="283" y="81"/>
                      </a:lnTo>
                      <a:lnTo>
                        <a:pt x="284" y="82"/>
                      </a:lnTo>
                      <a:lnTo>
                        <a:pt x="285" y="85"/>
                      </a:lnTo>
                      <a:lnTo>
                        <a:pt x="286" y="86"/>
                      </a:lnTo>
                      <a:lnTo>
                        <a:pt x="287" y="88"/>
                      </a:lnTo>
                      <a:lnTo>
                        <a:pt x="287" y="91"/>
                      </a:lnTo>
                      <a:lnTo>
                        <a:pt x="287" y="92"/>
                      </a:lnTo>
                      <a:lnTo>
                        <a:pt x="288" y="94"/>
                      </a:lnTo>
                      <a:lnTo>
                        <a:pt x="289" y="97"/>
                      </a:lnTo>
                      <a:lnTo>
                        <a:pt x="289" y="99"/>
                      </a:lnTo>
                      <a:lnTo>
                        <a:pt x="289" y="101"/>
                      </a:lnTo>
                      <a:lnTo>
                        <a:pt x="289" y="103"/>
                      </a:lnTo>
                      <a:lnTo>
                        <a:pt x="289" y="105"/>
                      </a:lnTo>
                      <a:lnTo>
                        <a:pt x="289" y="108"/>
                      </a:lnTo>
                      <a:lnTo>
                        <a:pt x="290" y="110"/>
                      </a:lnTo>
                      <a:lnTo>
                        <a:pt x="290" y="112"/>
                      </a:lnTo>
                      <a:lnTo>
                        <a:pt x="290" y="115"/>
                      </a:lnTo>
                      <a:lnTo>
                        <a:pt x="290" y="116"/>
                      </a:lnTo>
                      <a:lnTo>
                        <a:pt x="289" y="119"/>
                      </a:lnTo>
                      <a:lnTo>
                        <a:pt x="289" y="121"/>
                      </a:lnTo>
                      <a:lnTo>
                        <a:pt x="289" y="124"/>
                      </a:lnTo>
                      <a:lnTo>
                        <a:pt x="289" y="125"/>
                      </a:lnTo>
                      <a:lnTo>
                        <a:pt x="289" y="127"/>
                      </a:lnTo>
                      <a:lnTo>
                        <a:pt x="288" y="130"/>
                      </a:lnTo>
                      <a:lnTo>
                        <a:pt x="288" y="132"/>
                      </a:lnTo>
                      <a:lnTo>
                        <a:pt x="288" y="133"/>
                      </a:lnTo>
                      <a:lnTo>
                        <a:pt x="287" y="136"/>
                      </a:lnTo>
                      <a:lnTo>
                        <a:pt x="287" y="138"/>
                      </a:lnTo>
                      <a:lnTo>
                        <a:pt x="287" y="140"/>
                      </a:lnTo>
                      <a:lnTo>
                        <a:pt x="286" y="142"/>
                      </a:lnTo>
                      <a:lnTo>
                        <a:pt x="286" y="143"/>
                      </a:lnTo>
                      <a:lnTo>
                        <a:pt x="285" y="145"/>
                      </a:lnTo>
                      <a:lnTo>
                        <a:pt x="285" y="147"/>
                      </a:lnTo>
                      <a:lnTo>
                        <a:pt x="284" y="148"/>
                      </a:lnTo>
                      <a:lnTo>
                        <a:pt x="284" y="150"/>
                      </a:lnTo>
                      <a:lnTo>
                        <a:pt x="283" y="151"/>
                      </a:lnTo>
                      <a:lnTo>
                        <a:pt x="283" y="153"/>
                      </a:lnTo>
                      <a:lnTo>
                        <a:pt x="283" y="154"/>
                      </a:lnTo>
                      <a:lnTo>
                        <a:pt x="283" y="155"/>
                      </a:lnTo>
                      <a:lnTo>
                        <a:pt x="282" y="157"/>
                      </a:lnTo>
                      <a:lnTo>
                        <a:pt x="282" y="158"/>
                      </a:lnTo>
                      <a:lnTo>
                        <a:pt x="282" y="160"/>
                      </a:lnTo>
                      <a:lnTo>
                        <a:pt x="282" y="162"/>
                      </a:lnTo>
                      <a:lnTo>
                        <a:pt x="282" y="163"/>
                      </a:lnTo>
                      <a:lnTo>
                        <a:pt x="282" y="165"/>
                      </a:lnTo>
                      <a:lnTo>
                        <a:pt x="283" y="168"/>
                      </a:lnTo>
                      <a:lnTo>
                        <a:pt x="283" y="169"/>
                      </a:lnTo>
                      <a:lnTo>
                        <a:pt x="283" y="170"/>
                      </a:lnTo>
                      <a:lnTo>
                        <a:pt x="283" y="171"/>
                      </a:lnTo>
                      <a:lnTo>
                        <a:pt x="283" y="173"/>
                      </a:lnTo>
                      <a:lnTo>
                        <a:pt x="283" y="174"/>
                      </a:lnTo>
                      <a:lnTo>
                        <a:pt x="283" y="175"/>
                      </a:lnTo>
                      <a:lnTo>
                        <a:pt x="283" y="176"/>
                      </a:lnTo>
                      <a:lnTo>
                        <a:pt x="283" y="178"/>
                      </a:lnTo>
                      <a:lnTo>
                        <a:pt x="283" y="180"/>
                      </a:lnTo>
                      <a:lnTo>
                        <a:pt x="283" y="181"/>
                      </a:lnTo>
                      <a:lnTo>
                        <a:pt x="283" y="183"/>
                      </a:lnTo>
                      <a:lnTo>
                        <a:pt x="283" y="185"/>
                      </a:lnTo>
                      <a:lnTo>
                        <a:pt x="283" y="186"/>
                      </a:lnTo>
                      <a:lnTo>
                        <a:pt x="283" y="188"/>
                      </a:lnTo>
                      <a:lnTo>
                        <a:pt x="283" y="190"/>
                      </a:lnTo>
                      <a:lnTo>
                        <a:pt x="283" y="191"/>
                      </a:lnTo>
                      <a:lnTo>
                        <a:pt x="283" y="193"/>
                      </a:lnTo>
                      <a:lnTo>
                        <a:pt x="282" y="195"/>
                      </a:lnTo>
                      <a:lnTo>
                        <a:pt x="282" y="196"/>
                      </a:lnTo>
                      <a:lnTo>
                        <a:pt x="282" y="198"/>
                      </a:lnTo>
                      <a:lnTo>
                        <a:pt x="282" y="199"/>
                      </a:lnTo>
                      <a:lnTo>
                        <a:pt x="281" y="202"/>
                      </a:lnTo>
                      <a:lnTo>
                        <a:pt x="281" y="203"/>
                      </a:lnTo>
                      <a:lnTo>
                        <a:pt x="281" y="205"/>
                      </a:lnTo>
                      <a:lnTo>
                        <a:pt x="280" y="207"/>
                      </a:lnTo>
                      <a:lnTo>
                        <a:pt x="280" y="209"/>
                      </a:lnTo>
                      <a:lnTo>
                        <a:pt x="280" y="210"/>
                      </a:lnTo>
                      <a:lnTo>
                        <a:pt x="279" y="212"/>
                      </a:lnTo>
                      <a:lnTo>
                        <a:pt x="279" y="214"/>
                      </a:lnTo>
                      <a:lnTo>
                        <a:pt x="278" y="216"/>
                      </a:lnTo>
                      <a:lnTo>
                        <a:pt x="278" y="218"/>
                      </a:lnTo>
                      <a:lnTo>
                        <a:pt x="277" y="219"/>
                      </a:lnTo>
                      <a:lnTo>
                        <a:pt x="276" y="221"/>
                      </a:lnTo>
                      <a:lnTo>
                        <a:pt x="276" y="223"/>
                      </a:lnTo>
                      <a:lnTo>
                        <a:pt x="275" y="224"/>
                      </a:lnTo>
                      <a:lnTo>
                        <a:pt x="274" y="226"/>
                      </a:lnTo>
                      <a:lnTo>
                        <a:pt x="273" y="228"/>
                      </a:lnTo>
                      <a:lnTo>
                        <a:pt x="272" y="229"/>
                      </a:lnTo>
                      <a:lnTo>
                        <a:pt x="272" y="231"/>
                      </a:lnTo>
                      <a:lnTo>
                        <a:pt x="271" y="232"/>
                      </a:lnTo>
                      <a:lnTo>
                        <a:pt x="269" y="234"/>
                      </a:lnTo>
                      <a:lnTo>
                        <a:pt x="268" y="235"/>
                      </a:lnTo>
                      <a:lnTo>
                        <a:pt x="267" y="236"/>
                      </a:lnTo>
                      <a:lnTo>
                        <a:pt x="266" y="238"/>
                      </a:lnTo>
                      <a:lnTo>
                        <a:pt x="265" y="240"/>
                      </a:lnTo>
                      <a:lnTo>
                        <a:pt x="264" y="241"/>
                      </a:lnTo>
                      <a:lnTo>
                        <a:pt x="262" y="242"/>
                      </a:lnTo>
                      <a:lnTo>
                        <a:pt x="261" y="243"/>
                      </a:lnTo>
                      <a:lnTo>
                        <a:pt x="260" y="244"/>
                      </a:lnTo>
                      <a:lnTo>
                        <a:pt x="258" y="245"/>
                      </a:lnTo>
                      <a:lnTo>
                        <a:pt x="256" y="246"/>
                      </a:lnTo>
                      <a:lnTo>
                        <a:pt x="255" y="247"/>
                      </a:lnTo>
                      <a:lnTo>
                        <a:pt x="253" y="248"/>
                      </a:lnTo>
                      <a:lnTo>
                        <a:pt x="252" y="248"/>
                      </a:lnTo>
                      <a:lnTo>
                        <a:pt x="250" y="250"/>
                      </a:lnTo>
                      <a:lnTo>
                        <a:pt x="249" y="250"/>
                      </a:lnTo>
                      <a:lnTo>
                        <a:pt x="248" y="251"/>
                      </a:lnTo>
                      <a:lnTo>
                        <a:pt x="246" y="251"/>
                      </a:lnTo>
                      <a:lnTo>
                        <a:pt x="244" y="252"/>
                      </a:lnTo>
                      <a:lnTo>
                        <a:pt x="243" y="252"/>
                      </a:lnTo>
                      <a:lnTo>
                        <a:pt x="241" y="252"/>
                      </a:lnTo>
                      <a:lnTo>
                        <a:pt x="240" y="253"/>
                      </a:lnTo>
                      <a:lnTo>
                        <a:pt x="239" y="253"/>
                      </a:lnTo>
                      <a:lnTo>
                        <a:pt x="237" y="253"/>
                      </a:lnTo>
                      <a:lnTo>
                        <a:pt x="236" y="253"/>
                      </a:lnTo>
                      <a:lnTo>
                        <a:pt x="234" y="253"/>
                      </a:lnTo>
                      <a:lnTo>
                        <a:pt x="233" y="253"/>
                      </a:lnTo>
                      <a:lnTo>
                        <a:pt x="231" y="253"/>
                      </a:lnTo>
                      <a:lnTo>
                        <a:pt x="230" y="253"/>
                      </a:lnTo>
                      <a:lnTo>
                        <a:pt x="229" y="253"/>
                      </a:lnTo>
                      <a:lnTo>
                        <a:pt x="227" y="253"/>
                      </a:lnTo>
                      <a:lnTo>
                        <a:pt x="226" y="253"/>
                      </a:lnTo>
                      <a:lnTo>
                        <a:pt x="224" y="252"/>
                      </a:lnTo>
                      <a:lnTo>
                        <a:pt x="223" y="252"/>
                      </a:lnTo>
                      <a:lnTo>
                        <a:pt x="221" y="252"/>
                      </a:lnTo>
                      <a:lnTo>
                        <a:pt x="219" y="251"/>
                      </a:lnTo>
                      <a:lnTo>
                        <a:pt x="218" y="251"/>
                      </a:lnTo>
                      <a:lnTo>
                        <a:pt x="217" y="251"/>
                      </a:lnTo>
                      <a:lnTo>
                        <a:pt x="215" y="251"/>
                      </a:lnTo>
                      <a:lnTo>
                        <a:pt x="214" y="250"/>
                      </a:lnTo>
                      <a:lnTo>
                        <a:pt x="213" y="250"/>
                      </a:lnTo>
                      <a:lnTo>
                        <a:pt x="212" y="249"/>
                      </a:lnTo>
                      <a:lnTo>
                        <a:pt x="211" y="249"/>
                      </a:lnTo>
                      <a:lnTo>
                        <a:pt x="209" y="248"/>
                      </a:lnTo>
                      <a:lnTo>
                        <a:pt x="208" y="248"/>
                      </a:lnTo>
                      <a:lnTo>
                        <a:pt x="207" y="247"/>
                      </a:lnTo>
                      <a:lnTo>
                        <a:pt x="206" y="247"/>
                      </a:lnTo>
                      <a:lnTo>
                        <a:pt x="205" y="246"/>
                      </a:lnTo>
                      <a:lnTo>
                        <a:pt x="204" y="246"/>
                      </a:lnTo>
                      <a:lnTo>
                        <a:pt x="203" y="246"/>
                      </a:lnTo>
                      <a:lnTo>
                        <a:pt x="203" y="245"/>
                      </a:lnTo>
                      <a:lnTo>
                        <a:pt x="201" y="244"/>
                      </a:lnTo>
                      <a:lnTo>
                        <a:pt x="199" y="243"/>
                      </a:lnTo>
                      <a:lnTo>
                        <a:pt x="198" y="242"/>
                      </a:lnTo>
                      <a:lnTo>
                        <a:pt x="197" y="242"/>
                      </a:lnTo>
                      <a:lnTo>
                        <a:pt x="196" y="241"/>
                      </a:lnTo>
                      <a:lnTo>
                        <a:pt x="195" y="241"/>
                      </a:lnTo>
                      <a:lnTo>
                        <a:pt x="194" y="240"/>
                      </a:lnTo>
                      <a:lnTo>
                        <a:pt x="180" y="241"/>
                      </a:lnTo>
                      <a:lnTo>
                        <a:pt x="179" y="242"/>
                      </a:lnTo>
                      <a:lnTo>
                        <a:pt x="178" y="242"/>
                      </a:lnTo>
                      <a:lnTo>
                        <a:pt x="177" y="243"/>
                      </a:lnTo>
                      <a:lnTo>
                        <a:pt x="176" y="244"/>
                      </a:lnTo>
                      <a:lnTo>
                        <a:pt x="174" y="245"/>
                      </a:lnTo>
                      <a:lnTo>
                        <a:pt x="173" y="246"/>
                      </a:lnTo>
                      <a:lnTo>
                        <a:pt x="172" y="247"/>
                      </a:lnTo>
                      <a:lnTo>
                        <a:pt x="170" y="247"/>
                      </a:lnTo>
                      <a:lnTo>
                        <a:pt x="169" y="248"/>
                      </a:lnTo>
                      <a:lnTo>
                        <a:pt x="167" y="249"/>
                      </a:lnTo>
                      <a:lnTo>
                        <a:pt x="166" y="250"/>
                      </a:lnTo>
                      <a:lnTo>
                        <a:pt x="164" y="251"/>
                      </a:lnTo>
                      <a:lnTo>
                        <a:pt x="163" y="251"/>
                      </a:lnTo>
                      <a:lnTo>
                        <a:pt x="161" y="252"/>
                      </a:lnTo>
                      <a:lnTo>
                        <a:pt x="159" y="252"/>
                      </a:lnTo>
                      <a:lnTo>
                        <a:pt x="157" y="253"/>
                      </a:lnTo>
                      <a:lnTo>
                        <a:pt x="155" y="254"/>
                      </a:lnTo>
                      <a:lnTo>
                        <a:pt x="154" y="254"/>
                      </a:lnTo>
                      <a:lnTo>
                        <a:pt x="151" y="254"/>
                      </a:lnTo>
                      <a:lnTo>
                        <a:pt x="150" y="255"/>
                      </a:lnTo>
                      <a:lnTo>
                        <a:pt x="147" y="256"/>
                      </a:lnTo>
                      <a:lnTo>
                        <a:pt x="146" y="256"/>
                      </a:lnTo>
                      <a:lnTo>
                        <a:pt x="143" y="257"/>
                      </a:lnTo>
                      <a:lnTo>
                        <a:pt x="142" y="257"/>
                      </a:lnTo>
                      <a:lnTo>
                        <a:pt x="139" y="257"/>
                      </a:lnTo>
                      <a:lnTo>
                        <a:pt x="137" y="257"/>
                      </a:lnTo>
                      <a:lnTo>
                        <a:pt x="135" y="258"/>
                      </a:lnTo>
                      <a:lnTo>
                        <a:pt x="133" y="258"/>
                      </a:lnTo>
                      <a:lnTo>
                        <a:pt x="131" y="258"/>
                      </a:lnTo>
                      <a:lnTo>
                        <a:pt x="129" y="258"/>
                      </a:lnTo>
                      <a:lnTo>
                        <a:pt x="127" y="258"/>
                      </a:lnTo>
                      <a:lnTo>
                        <a:pt x="125" y="258"/>
                      </a:lnTo>
                      <a:lnTo>
                        <a:pt x="123" y="258"/>
                      </a:lnTo>
                      <a:lnTo>
                        <a:pt x="120" y="257"/>
                      </a:lnTo>
                      <a:lnTo>
                        <a:pt x="118" y="257"/>
                      </a:lnTo>
                      <a:lnTo>
                        <a:pt x="116" y="257"/>
                      </a:lnTo>
                      <a:lnTo>
                        <a:pt x="114" y="256"/>
                      </a:lnTo>
                      <a:lnTo>
                        <a:pt x="112" y="256"/>
                      </a:lnTo>
                      <a:lnTo>
                        <a:pt x="110" y="255"/>
                      </a:lnTo>
                      <a:lnTo>
                        <a:pt x="108" y="255"/>
                      </a:lnTo>
                      <a:lnTo>
                        <a:pt x="106" y="254"/>
                      </a:lnTo>
                      <a:lnTo>
                        <a:pt x="104" y="253"/>
                      </a:lnTo>
                      <a:lnTo>
                        <a:pt x="102" y="252"/>
                      </a:lnTo>
                      <a:lnTo>
                        <a:pt x="100" y="251"/>
                      </a:lnTo>
                      <a:lnTo>
                        <a:pt x="98" y="250"/>
                      </a:lnTo>
                      <a:lnTo>
                        <a:pt x="96" y="249"/>
                      </a:lnTo>
                      <a:lnTo>
                        <a:pt x="94" y="247"/>
                      </a:lnTo>
                      <a:lnTo>
                        <a:pt x="92" y="246"/>
                      </a:lnTo>
                      <a:lnTo>
                        <a:pt x="91" y="245"/>
                      </a:lnTo>
                      <a:lnTo>
                        <a:pt x="89" y="243"/>
                      </a:lnTo>
                      <a:lnTo>
                        <a:pt x="88" y="241"/>
                      </a:lnTo>
                      <a:lnTo>
                        <a:pt x="86" y="240"/>
                      </a:lnTo>
                      <a:lnTo>
                        <a:pt x="85" y="238"/>
                      </a:lnTo>
                      <a:lnTo>
                        <a:pt x="83" y="236"/>
                      </a:lnTo>
                      <a:lnTo>
                        <a:pt x="81" y="234"/>
                      </a:lnTo>
                      <a:lnTo>
                        <a:pt x="81" y="232"/>
                      </a:lnTo>
                      <a:lnTo>
                        <a:pt x="79" y="229"/>
                      </a:lnTo>
                      <a:lnTo>
                        <a:pt x="78" y="227"/>
                      </a:lnTo>
                      <a:lnTo>
                        <a:pt x="77" y="224"/>
                      </a:lnTo>
                      <a:lnTo>
                        <a:pt x="76" y="222"/>
                      </a:lnTo>
                      <a:lnTo>
                        <a:pt x="75" y="219"/>
                      </a:lnTo>
                      <a:lnTo>
                        <a:pt x="74" y="216"/>
                      </a:lnTo>
                      <a:lnTo>
                        <a:pt x="73" y="213"/>
                      </a:lnTo>
                      <a:lnTo>
                        <a:pt x="73" y="210"/>
                      </a:lnTo>
                      <a:lnTo>
                        <a:pt x="72" y="209"/>
                      </a:lnTo>
                      <a:lnTo>
                        <a:pt x="70" y="209"/>
                      </a:lnTo>
                      <a:lnTo>
                        <a:pt x="69" y="209"/>
                      </a:lnTo>
                      <a:lnTo>
                        <a:pt x="68" y="209"/>
                      </a:lnTo>
                      <a:lnTo>
                        <a:pt x="67" y="209"/>
                      </a:lnTo>
                      <a:lnTo>
                        <a:pt x="66" y="209"/>
                      </a:lnTo>
                      <a:lnTo>
                        <a:pt x="65" y="208"/>
                      </a:lnTo>
                      <a:lnTo>
                        <a:pt x="64" y="208"/>
                      </a:lnTo>
                      <a:lnTo>
                        <a:pt x="63" y="208"/>
                      </a:lnTo>
                      <a:lnTo>
                        <a:pt x="62" y="208"/>
                      </a:lnTo>
                      <a:lnTo>
                        <a:pt x="61" y="207"/>
                      </a:lnTo>
                      <a:lnTo>
                        <a:pt x="59" y="207"/>
                      </a:lnTo>
                      <a:lnTo>
                        <a:pt x="58" y="207"/>
                      </a:lnTo>
                      <a:lnTo>
                        <a:pt x="57" y="206"/>
                      </a:lnTo>
                      <a:lnTo>
                        <a:pt x="56" y="206"/>
                      </a:lnTo>
                      <a:lnTo>
                        <a:pt x="55" y="206"/>
                      </a:lnTo>
                      <a:lnTo>
                        <a:pt x="54" y="205"/>
                      </a:lnTo>
                      <a:lnTo>
                        <a:pt x="53" y="204"/>
                      </a:lnTo>
                      <a:lnTo>
                        <a:pt x="52" y="204"/>
                      </a:lnTo>
                      <a:lnTo>
                        <a:pt x="51" y="203"/>
                      </a:lnTo>
                      <a:lnTo>
                        <a:pt x="50" y="203"/>
                      </a:lnTo>
                      <a:lnTo>
                        <a:pt x="49" y="202"/>
                      </a:lnTo>
                      <a:lnTo>
                        <a:pt x="48" y="202"/>
                      </a:lnTo>
                      <a:lnTo>
                        <a:pt x="46" y="201"/>
                      </a:lnTo>
                      <a:lnTo>
                        <a:pt x="44" y="200"/>
                      </a:lnTo>
                      <a:lnTo>
                        <a:pt x="43" y="199"/>
                      </a:lnTo>
                      <a:lnTo>
                        <a:pt x="42" y="198"/>
                      </a:lnTo>
                      <a:lnTo>
                        <a:pt x="41" y="197"/>
                      </a:lnTo>
                      <a:lnTo>
                        <a:pt x="39" y="195"/>
                      </a:lnTo>
                      <a:lnTo>
                        <a:pt x="37" y="193"/>
                      </a:lnTo>
                      <a:lnTo>
                        <a:pt x="35" y="191"/>
                      </a:lnTo>
                      <a:lnTo>
                        <a:pt x="34" y="188"/>
                      </a:lnTo>
                      <a:lnTo>
                        <a:pt x="33" y="186"/>
                      </a:lnTo>
                      <a:lnTo>
                        <a:pt x="32" y="185"/>
                      </a:lnTo>
                      <a:lnTo>
                        <a:pt x="31" y="184"/>
                      </a:lnTo>
                      <a:lnTo>
                        <a:pt x="31" y="182"/>
                      </a:lnTo>
                      <a:lnTo>
                        <a:pt x="30" y="181"/>
                      </a:lnTo>
                      <a:lnTo>
                        <a:pt x="30" y="180"/>
                      </a:lnTo>
                      <a:lnTo>
                        <a:pt x="30" y="178"/>
                      </a:lnTo>
                      <a:lnTo>
                        <a:pt x="29" y="176"/>
                      </a:lnTo>
                      <a:lnTo>
                        <a:pt x="29" y="175"/>
                      </a:lnTo>
                      <a:lnTo>
                        <a:pt x="28" y="173"/>
                      </a:lnTo>
                      <a:lnTo>
                        <a:pt x="28" y="171"/>
                      </a:lnTo>
                      <a:lnTo>
                        <a:pt x="28" y="170"/>
                      </a:lnTo>
                      <a:lnTo>
                        <a:pt x="28" y="168"/>
                      </a:lnTo>
                      <a:lnTo>
                        <a:pt x="28" y="166"/>
                      </a:lnTo>
                      <a:lnTo>
                        <a:pt x="28" y="164"/>
                      </a:lnTo>
                      <a:lnTo>
                        <a:pt x="28" y="162"/>
                      </a:lnTo>
                      <a:lnTo>
                        <a:pt x="28" y="160"/>
                      </a:lnTo>
                      <a:lnTo>
                        <a:pt x="28" y="158"/>
                      </a:lnTo>
                      <a:lnTo>
                        <a:pt x="28" y="156"/>
                      </a:lnTo>
                      <a:lnTo>
                        <a:pt x="28" y="154"/>
                      </a:lnTo>
                      <a:lnTo>
                        <a:pt x="29" y="152"/>
                      </a:lnTo>
                      <a:lnTo>
                        <a:pt x="29" y="149"/>
                      </a:lnTo>
                      <a:lnTo>
                        <a:pt x="30" y="147"/>
                      </a:lnTo>
                      <a:lnTo>
                        <a:pt x="30" y="144"/>
                      </a:lnTo>
                      <a:lnTo>
                        <a:pt x="31" y="142"/>
                      </a:lnTo>
                      <a:lnTo>
                        <a:pt x="30" y="140"/>
                      </a:lnTo>
                      <a:lnTo>
                        <a:pt x="29" y="139"/>
                      </a:lnTo>
                      <a:lnTo>
                        <a:pt x="28" y="137"/>
                      </a:lnTo>
                      <a:lnTo>
                        <a:pt x="27" y="136"/>
                      </a:lnTo>
                      <a:lnTo>
                        <a:pt x="26" y="134"/>
                      </a:lnTo>
                      <a:lnTo>
                        <a:pt x="26" y="132"/>
                      </a:lnTo>
                      <a:lnTo>
                        <a:pt x="25" y="131"/>
                      </a:lnTo>
                      <a:lnTo>
                        <a:pt x="24" y="129"/>
                      </a:lnTo>
                      <a:lnTo>
                        <a:pt x="23" y="127"/>
                      </a:lnTo>
                      <a:lnTo>
                        <a:pt x="23" y="125"/>
                      </a:lnTo>
                      <a:lnTo>
                        <a:pt x="22" y="124"/>
                      </a:lnTo>
                      <a:lnTo>
                        <a:pt x="22" y="122"/>
                      </a:lnTo>
                      <a:lnTo>
                        <a:pt x="21" y="120"/>
                      </a:lnTo>
                      <a:lnTo>
                        <a:pt x="20" y="118"/>
                      </a:lnTo>
                      <a:lnTo>
                        <a:pt x="20" y="116"/>
                      </a:lnTo>
                      <a:lnTo>
                        <a:pt x="19" y="114"/>
                      </a:lnTo>
                      <a:lnTo>
                        <a:pt x="19" y="113"/>
                      </a:lnTo>
                      <a:lnTo>
                        <a:pt x="18" y="110"/>
                      </a:lnTo>
                      <a:lnTo>
                        <a:pt x="18" y="109"/>
                      </a:lnTo>
                      <a:lnTo>
                        <a:pt x="17" y="107"/>
                      </a:lnTo>
                      <a:lnTo>
                        <a:pt x="17" y="104"/>
                      </a:lnTo>
                      <a:lnTo>
                        <a:pt x="17" y="103"/>
                      </a:lnTo>
                      <a:lnTo>
                        <a:pt x="17" y="100"/>
                      </a:lnTo>
                      <a:lnTo>
                        <a:pt x="17" y="99"/>
                      </a:lnTo>
                      <a:lnTo>
                        <a:pt x="16" y="97"/>
                      </a:lnTo>
                      <a:lnTo>
                        <a:pt x="16" y="94"/>
                      </a:lnTo>
                      <a:lnTo>
                        <a:pt x="16" y="93"/>
                      </a:lnTo>
                      <a:lnTo>
                        <a:pt x="17" y="91"/>
                      </a:lnTo>
                      <a:lnTo>
                        <a:pt x="17" y="89"/>
                      </a:lnTo>
                      <a:lnTo>
                        <a:pt x="17" y="87"/>
                      </a:lnTo>
                      <a:lnTo>
                        <a:pt x="18" y="85"/>
                      </a:lnTo>
                      <a:lnTo>
                        <a:pt x="18" y="83"/>
                      </a:lnTo>
                      <a:lnTo>
                        <a:pt x="18" y="81"/>
                      </a:lnTo>
                      <a:lnTo>
                        <a:pt x="19" y="80"/>
                      </a:lnTo>
                      <a:lnTo>
                        <a:pt x="19" y="79"/>
                      </a:lnTo>
                      <a:lnTo>
                        <a:pt x="20" y="77"/>
                      </a:lnTo>
                      <a:lnTo>
                        <a:pt x="20" y="75"/>
                      </a:lnTo>
                      <a:lnTo>
                        <a:pt x="22" y="73"/>
                      </a:lnTo>
                      <a:lnTo>
                        <a:pt x="22" y="70"/>
                      </a:lnTo>
                      <a:lnTo>
                        <a:pt x="23" y="68"/>
                      </a:lnTo>
                      <a:lnTo>
                        <a:pt x="24" y="66"/>
                      </a:lnTo>
                      <a:lnTo>
                        <a:pt x="26" y="64"/>
                      </a:lnTo>
                      <a:lnTo>
                        <a:pt x="26" y="63"/>
                      </a:lnTo>
                      <a:lnTo>
                        <a:pt x="28" y="60"/>
                      </a:lnTo>
                      <a:lnTo>
                        <a:pt x="29" y="59"/>
                      </a:lnTo>
                      <a:lnTo>
                        <a:pt x="30" y="57"/>
                      </a:lnTo>
                      <a:lnTo>
                        <a:pt x="31" y="55"/>
                      </a:lnTo>
                      <a:lnTo>
                        <a:pt x="33" y="54"/>
                      </a:lnTo>
                      <a:lnTo>
                        <a:pt x="34" y="53"/>
                      </a:lnTo>
                      <a:lnTo>
                        <a:pt x="36" y="52"/>
                      </a:lnTo>
                      <a:lnTo>
                        <a:pt x="37" y="50"/>
                      </a:lnTo>
                      <a:lnTo>
                        <a:pt x="38" y="49"/>
                      </a:lnTo>
                      <a:lnTo>
                        <a:pt x="39" y="48"/>
                      </a:lnTo>
                      <a:lnTo>
                        <a:pt x="41" y="47"/>
                      </a:lnTo>
                      <a:lnTo>
                        <a:pt x="42" y="46"/>
                      </a:lnTo>
                      <a:lnTo>
                        <a:pt x="44" y="45"/>
                      </a:lnTo>
                      <a:lnTo>
                        <a:pt x="45" y="44"/>
                      </a:lnTo>
                      <a:lnTo>
                        <a:pt x="46" y="44"/>
                      </a:lnTo>
                      <a:lnTo>
                        <a:pt x="47" y="43"/>
                      </a:lnTo>
                      <a:lnTo>
                        <a:pt x="49" y="42"/>
                      </a:lnTo>
                      <a:lnTo>
                        <a:pt x="50" y="42"/>
                      </a:lnTo>
                      <a:lnTo>
                        <a:pt x="51" y="41"/>
                      </a:lnTo>
                      <a:lnTo>
                        <a:pt x="52" y="41"/>
                      </a:lnTo>
                      <a:lnTo>
                        <a:pt x="53" y="41"/>
                      </a:lnTo>
                      <a:lnTo>
                        <a:pt x="54" y="40"/>
                      </a:lnTo>
                      <a:lnTo>
                        <a:pt x="56" y="40"/>
                      </a:lnTo>
                      <a:close/>
                    </a:path>
                  </a:pathLst>
                </a:custGeom>
                <a:solidFill>
                  <a:srgbClr val="F0EBC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087" name="Freeform 654"/>
                <p:cNvSpPr>
                  <a:spLocks/>
                </p:cNvSpPr>
                <p:nvPr/>
              </p:nvSpPr>
              <p:spPr bwMode="auto">
                <a:xfrm>
                  <a:off x="3117" y="2272"/>
                  <a:ext cx="31" cy="97"/>
                </a:xfrm>
                <a:custGeom>
                  <a:avLst/>
                  <a:gdLst>
                    <a:gd name="T0" fmla="*/ 28 w 31"/>
                    <a:gd name="T1" fmla="*/ 1 h 97"/>
                    <a:gd name="T2" fmla="*/ 26 w 31"/>
                    <a:gd name="T3" fmla="*/ 4 h 97"/>
                    <a:gd name="T4" fmla="*/ 25 w 31"/>
                    <a:gd name="T5" fmla="*/ 8 h 97"/>
                    <a:gd name="T6" fmla="*/ 23 w 31"/>
                    <a:gd name="T7" fmla="*/ 11 h 97"/>
                    <a:gd name="T8" fmla="*/ 22 w 31"/>
                    <a:gd name="T9" fmla="*/ 13 h 97"/>
                    <a:gd name="T10" fmla="*/ 21 w 31"/>
                    <a:gd name="T11" fmla="*/ 16 h 97"/>
                    <a:gd name="T12" fmla="*/ 20 w 31"/>
                    <a:gd name="T13" fmla="*/ 19 h 97"/>
                    <a:gd name="T14" fmla="*/ 19 w 31"/>
                    <a:gd name="T15" fmla="*/ 22 h 97"/>
                    <a:gd name="T16" fmla="*/ 17 w 31"/>
                    <a:gd name="T17" fmla="*/ 25 h 97"/>
                    <a:gd name="T18" fmla="*/ 16 w 31"/>
                    <a:gd name="T19" fmla="*/ 28 h 97"/>
                    <a:gd name="T20" fmla="*/ 15 w 31"/>
                    <a:gd name="T21" fmla="*/ 31 h 97"/>
                    <a:gd name="T22" fmla="*/ 13 w 31"/>
                    <a:gd name="T23" fmla="*/ 35 h 97"/>
                    <a:gd name="T24" fmla="*/ 12 w 31"/>
                    <a:gd name="T25" fmla="*/ 38 h 97"/>
                    <a:gd name="T26" fmla="*/ 11 w 31"/>
                    <a:gd name="T27" fmla="*/ 41 h 97"/>
                    <a:gd name="T28" fmla="*/ 9 w 31"/>
                    <a:gd name="T29" fmla="*/ 45 h 97"/>
                    <a:gd name="T30" fmla="*/ 8 w 31"/>
                    <a:gd name="T31" fmla="*/ 49 h 97"/>
                    <a:gd name="T32" fmla="*/ 7 w 31"/>
                    <a:gd name="T33" fmla="*/ 52 h 97"/>
                    <a:gd name="T34" fmla="*/ 6 w 31"/>
                    <a:gd name="T35" fmla="*/ 55 h 97"/>
                    <a:gd name="T36" fmla="*/ 5 w 31"/>
                    <a:gd name="T37" fmla="*/ 58 h 97"/>
                    <a:gd name="T38" fmla="*/ 4 w 31"/>
                    <a:gd name="T39" fmla="*/ 62 h 97"/>
                    <a:gd name="T40" fmla="*/ 3 w 31"/>
                    <a:gd name="T41" fmla="*/ 65 h 97"/>
                    <a:gd name="T42" fmla="*/ 2 w 31"/>
                    <a:gd name="T43" fmla="*/ 68 h 97"/>
                    <a:gd name="T44" fmla="*/ 1 w 31"/>
                    <a:gd name="T45" fmla="*/ 71 h 97"/>
                    <a:gd name="T46" fmla="*/ 0 w 31"/>
                    <a:gd name="T47" fmla="*/ 74 h 97"/>
                    <a:gd name="T48" fmla="*/ 0 w 31"/>
                    <a:gd name="T49" fmla="*/ 77 h 97"/>
                    <a:gd name="T50" fmla="*/ 0 w 31"/>
                    <a:gd name="T51" fmla="*/ 80 h 97"/>
                    <a:gd name="T52" fmla="*/ 0 w 31"/>
                    <a:gd name="T53" fmla="*/ 82 h 97"/>
                    <a:gd name="T54" fmla="*/ 0 w 31"/>
                    <a:gd name="T55" fmla="*/ 85 h 97"/>
                    <a:gd name="T56" fmla="*/ 0 w 31"/>
                    <a:gd name="T57" fmla="*/ 89 h 97"/>
                    <a:gd name="T58" fmla="*/ 0 w 31"/>
                    <a:gd name="T59" fmla="*/ 91 h 97"/>
                    <a:gd name="T60" fmla="*/ 0 w 31"/>
                    <a:gd name="T61" fmla="*/ 94 h 97"/>
                    <a:gd name="T62" fmla="*/ 1 w 31"/>
                    <a:gd name="T63" fmla="*/ 96 h 97"/>
                    <a:gd name="T64" fmla="*/ 3 w 31"/>
                    <a:gd name="T65" fmla="*/ 97 h 97"/>
                    <a:gd name="T66" fmla="*/ 5 w 31"/>
                    <a:gd name="T67" fmla="*/ 97 h 97"/>
                    <a:gd name="T68" fmla="*/ 7 w 31"/>
                    <a:gd name="T69" fmla="*/ 96 h 97"/>
                    <a:gd name="T70" fmla="*/ 9 w 31"/>
                    <a:gd name="T71" fmla="*/ 94 h 97"/>
                    <a:gd name="T72" fmla="*/ 31 w 31"/>
                    <a:gd name="T73" fmla="*/ 1 h 97"/>
                    <a:gd name="T74" fmla="*/ 28 w 31"/>
                    <a:gd name="T75" fmla="*/ 0 h 97"/>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1"/>
                    <a:gd name="T115" fmla="*/ 0 h 97"/>
                    <a:gd name="T116" fmla="*/ 31 w 31"/>
                    <a:gd name="T117" fmla="*/ 97 h 97"/>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1" h="97">
                      <a:moveTo>
                        <a:pt x="28" y="0"/>
                      </a:moveTo>
                      <a:lnTo>
                        <a:pt x="28" y="1"/>
                      </a:lnTo>
                      <a:lnTo>
                        <a:pt x="27" y="3"/>
                      </a:lnTo>
                      <a:lnTo>
                        <a:pt x="26" y="4"/>
                      </a:lnTo>
                      <a:lnTo>
                        <a:pt x="26" y="6"/>
                      </a:lnTo>
                      <a:lnTo>
                        <a:pt x="25" y="8"/>
                      </a:lnTo>
                      <a:lnTo>
                        <a:pt x="24" y="10"/>
                      </a:lnTo>
                      <a:lnTo>
                        <a:pt x="23" y="11"/>
                      </a:lnTo>
                      <a:lnTo>
                        <a:pt x="23" y="12"/>
                      </a:lnTo>
                      <a:lnTo>
                        <a:pt x="22" y="13"/>
                      </a:lnTo>
                      <a:lnTo>
                        <a:pt x="22" y="14"/>
                      </a:lnTo>
                      <a:lnTo>
                        <a:pt x="21" y="16"/>
                      </a:lnTo>
                      <a:lnTo>
                        <a:pt x="20" y="17"/>
                      </a:lnTo>
                      <a:lnTo>
                        <a:pt x="20" y="19"/>
                      </a:lnTo>
                      <a:lnTo>
                        <a:pt x="20" y="20"/>
                      </a:lnTo>
                      <a:lnTo>
                        <a:pt x="19" y="22"/>
                      </a:lnTo>
                      <a:lnTo>
                        <a:pt x="18" y="23"/>
                      </a:lnTo>
                      <a:lnTo>
                        <a:pt x="17" y="25"/>
                      </a:lnTo>
                      <a:lnTo>
                        <a:pt x="17" y="27"/>
                      </a:lnTo>
                      <a:lnTo>
                        <a:pt x="16" y="28"/>
                      </a:lnTo>
                      <a:lnTo>
                        <a:pt x="16" y="29"/>
                      </a:lnTo>
                      <a:lnTo>
                        <a:pt x="15" y="31"/>
                      </a:lnTo>
                      <a:lnTo>
                        <a:pt x="14" y="33"/>
                      </a:lnTo>
                      <a:lnTo>
                        <a:pt x="13" y="35"/>
                      </a:lnTo>
                      <a:lnTo>
                        <a:pt x="13" y="36"/>
                      </a:lnTo>
                      <a:lnTo>
                        <a:pt x="12" y="38"/>
                      </a:lnTo>
                      <a:lnTo>
                        <a:pt x="12" y="40"/>
                      </a:lnTo>
                      <a:lnTo>
                        <a:pt x="11" y="41"/>
                      </a:lnTo>
                      <a:lnTo>
                        <a:pt x="10" y="43"/>
                      </a:lnTo>
                      <a:lnTo>
                        <a:pt x="9" y="45"/>
                      </a:lnTo>
                      <a:lnTo>
                        <a:pt x="9" y="47"/>
                      </a:lnTo>
                      <a:lnTo>
                        <a:pt x="8" y="49"/>
                      </a:lnTo>
                      <a:lnTo>
                        <a:pt x="8" y="50"/>
                      </a:lnTo>
                      <a:lnTo>
                        <a:pt x="7" y="52"/>
                      </a:lnTo>
                      <a:lnTo>
                        <a:pt x="6" y="53"/>
                      </a:lnTo>
                      <a:lnTo>
                        <a:pt x="6" y="55"/>
                      </a:lnTo>
                      <a:lnTo>
                        <a:pt x="5" y="57"/>
                      </a:lnTo>
                      <a:lnTo>
                        <a:pt x="5" y="58"/>
                      </a:lnTo>
                      <a:lnTo>
                        <a:pt x="4" y="61"/>
                      </a:lnTo>
                      <a:lnTo>
                        <a:pt x="4" y="62"/>
                      </a:lnTo>
                      <a:lnTo>
                        <a:pt x="3" y="63"/>
                      </a:lnTo>
                      <a:lnTo>
                        <a:pt x="3" y="65"/>
                      </a:lnTo>
                      <a:lnTo>
                        <a:pt x="2" y="67"/>
                      </a:lnTo>
                      <a:lnTo>
                        <a:pt x="2" y="68"/>
                      </a:lnTo>
                      <a:lnTo>
                        <a:pt x="1" y="70"/>
                      </a:lnTo>
                      <a:lnTo>
                        <a:pt x="1" y="71"/>
                      </a:lnTo>
                      <a:lnTo>
                        <a:pt x="1" y="73"/>
                      </a:lnTo>
                      <a:lnTo>
                        <a:pt x="0" y="74"/>
                      </a:lnTo>
                      <a:lnTo>
                        <a:pt x="0" y="75"/>
                      </a:lnTo>
                      <a:lnTo>
                        <a:pt x="0" y="77"/>
                      </a:lnTo>
                      <a:lnTo>
                        <a:pt x="0" y="79"/>
                      </a:lnTo>
                      <a:lnTo>
                        <a:pt x="0" y="80"/>
                      </a:lnTo>
                      <a:lnTo>
                        <a:pt x="0" y="81"/>
                      </a:lnTo>
                      <a:lnTo>
                        <a:pt x="0" y="82"/>
                      </a:lnTo>
                      <a:lnTo>
                        <a:pt x="0" y="84"/>
                      </a:lnTo>
                      <a:lnTo>
                        <a:pt x="0" y="85"/>
                      </a:lnTo>
                      <a:lnTo>
                        <a:pt x="0" y="88"/>
                      </a:lnTo>
                      <a:lnTo>
                        <a:pt x="0" y="89"/>
                      </a:lnTo>
                      <a:lnTo>
                        <a:pt x="0" y="90"/>
                      </a:lnTo>
                      <a:lnTo>
                        <a:pt x="0" y="91"/>
                      </a:lnTo>
                      <a:lnTo>
                        <a:pt x="0" y="93"/>
                      </a:lnTo>
                      <a:lnTo>
                        <a:pt x="0" y="94"/>
                      </a:lnTo>
                      <a:lnTo>
                        <a:pt x="0" y="95"/>
                      </a:lnTo>
                      <a:lnTo>
                        <a:pt x="1" y="96"/>
                      </a:lnTo>
                      <a:lnTo>
                        <a:pt x="2" y="97"/>
                      </a:lnTo>
                      <a:lnTo>
                        <a:pt x="3" y="97"/>
                      </a:lnTo>
                      <a:lnTo>
                        <a:pt x="4" y="97"/>
                      </a:lnTo>
                      <a:lnTo>
                        <a:pt x="5" y="97"/>
                      </a:lnTo>
                      <a:lnTo>
                        <a:pt x="6" y="96"/>
                      </a:lnTo>
                      <a:lnTo>
                        <a:pt x="7" y="96"/>
                      </a:lnTo>
                      <a:lnTo>
                        <a:pt x="8" y="95"/>
                      </a:lnTo>
                      <a:lnTo>
                        <a:pt x="9" y="94"/>
                      </a:lnTo>
                      <a:lnTo>
                        <a:pt x="31" y="1"/>
                      </a:lnTo>
                      <a:lnTo>
                        <a:pt x="2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088" name="Freeform 655"/>
                <p:cNvSpPr>
                  <a:spLocks/>
                </p:cNvSpPr>
                <p:nvPr/>
              </p:nvSpPr>
              <p:spPr bwMode="auto">
                <a:xfrm>
                  <a:off x="3069" y="2253"/>
                  <a:ext cx="42" cy="85"/>
                </a:xfrm>
                <a:custGeom>
                  <a:avLst/>
                  <a:gdLst>
                    <a:gd name="T0" fmla="*/ 2 w 42"/>
                    <a:gd name="T1" fmla="*/ 76 h 85"/>
                    <a:gd name="T2" fmla="*/ 1 w 42"/>
                    <a:gd name="T3" fmla="*/ 78 h 85"/>
                    <a:gd name="T4" fmla="*/ 0 w 42"/>
                    <a:gd name="T5" fmla="*/ 81 h 85"/>
                    <a:gd name="T6" fmla="*/ 1 w 42"/>
                    <a:gd name="T7" fmla="*/ 83 h 85"/>
                    <a:gd name="T8" fmla="*/ 2 w 42"/>
                    <a:gd name="T9" fmla="*/ 85 h 85"/>
                    <a:gd name="T10" fmla="*/ 4 w 42"/>
                    <a:gd name="T11" fmla="*/ 85 h 85"/>
                    <a:gd name="T12" fmla="*/ 6 w 42"/>
                    <a:gd name="T13" fmla="*/ 84 h 85"/>
                    <a:gd name="T14" fmla="*/ 9 w 42"/>
                    <a:gd name="T15" fmla="*/ 83 h 85"/>
                    <a:gd name="T16" fmla="*/ 42 w 42"/>
                    <a:gd name="T17" fmla="*/ 0 h 85"/>
                    <a:gd name="T18" fmla="*/ 39 w 42"/>
                    <a:gd name="T19" fmla="*/ 1 h 85"/>
                    <a:gd name="T20" fmla="*/ 37 w 42"/>
                    <a:gd name="T21" fmla="*/ 4 h 85"/>
                    <a:gd name="T22" fmla="*/ 36 w 42"/>
                    <a:gd name="T23" fmla="*/ 8 h 85"/>
                    <a:gd name="T24" fmla="*/ 34 w 42"/>
                    <a:gd name="T25" fmla="*/ 10 h 85"/>
                    <a:gd name="T26" fmla="*/ 33 w 42"/>
                    <a:gd name="T27" fmla="*/ 13 h 85"/>
                    <a:gd name="T28" fmla="*/ 32 w 42"/>
                    <a:gd name="T29" fmla="*/ 15 h 85"/>
                    <a:gd name="T30" fmla="*/ 30 w 42"/>
                    <a:gd name="T31" fmla="*/ 18 h 85"/>
                    <a:gd name="T32" fmla="*/ 29 w 42"/>
                    <a:gd name="T33" fmla="*/ 21 h 85"/>
                    <a:gd name="T34" fmla="*/ 27 w 42"/>
                    <a:gd name="T35" fmla="*/ 24 h 85"/>
                    <a:gd name="T36" fmla="*/ 26 w 42"/>
                    <a:gd name="T37" fmla="*/ 26 h 85"/>
                    <a:gd name="T38" fmla="*/ 25 w 42"/>
                    <a:gd name="T39" fmla="*/ 29 h 85"/>
                    <a:gd name="T40" fmla="*/ 23 w 42"/>
                    <a:gd name="T41" fmla="*/ 32 h 85"/>
                    <a:gd name="T42" fmla="*/ 21 w 42"/>
                    <a:gd name="T43" fmla="*/ 36 h 85"/>
                    <a:gd name="T44" fmla="*/ 20 w 42"/>
                    <a:gd name="T45" fmla="*/ 38 h 85"/>
                    <a:gd name="T46" fmla="*/ 18 w 42"/>
                    <a:gd name="T47" fmla="*/ 42 h 85"/>
                    <a:gd name="T48" fmla="*/ 17 w 42"/>
                    <a:gd name="T49" fmla="*/ 44 h 85"/>
                    <a:gd name="T50" fmla="*/ 15 w 42"/>
                    <a:gd name="T51" fmla="*/ 48 h 85"/>
                    <a:gd name="T52" fmla="*/ 13 w 42"/>
                    <a:gd name="T53" fmla="*/ 50 h 85"/>
                    <a:gd name="T54" fmla="*/ 12 w 42"/>
                    <a:gd name="T55" fmla="*/ 54 h 85"/>
                    <a:gd name="T56" fmla="*/ 10 w 42"/>
                    <a:gd name="T57" fmla="*/ 57 h 85"/>
                    <a:gd name="T58" fmla="*/ 9 w 42"/>
                    <a:gd name="T59" fmla="*/ 60 h 85"/>
                    <a:gd name="T60" fmla="*/ 8 w 42"/>
                    <a:gd name="T61" fmla="*/ 62 h 85"/>
                    <a:gd name="T62" fmla="*/ 7 w 42"/>
                    <a:gd name="T63" fmla="*/ 65 h 85"/>
                    <a:gd name="T64" fmla="*/ 5 w 42"/>
                    <a:gd name="T65" fmla="*/ 68 h 85"/>
                    <a:gd name="T66" fmla="*/ 3 w 42"/>
                    <a:gd name="T67" fmla="*/ 72 h 85"/>
                    <a:gd name="T68" fmla="*/ 3 w 42"/>
                    <a:gd name="T69" fmla="*/ 75 h 8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2"/>
                    <a:gd name="T106" fmla="*/ 0 h 85"/>
                    <a:gd name="T107" fmla="*/ 42 w 42"/>
                    <a:gd name="T108" fmla="*/ 85 h 8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2" h="85">
                      <a:moveTo>
                        <a:pt x="3" y="75"/>
                      </a:moveTo>
                      <a:lnTo>
                        <a:pt x="2" y="76"/>
                      </a:lnTo>
                      <a:lnTo>
                        <a:pt x="1" y="77"/>
                      </a:lnTo>
                      <a:lnTo>
                        <a:pt x="1" y="78"/>
                      </a:lnTo>
                      <a:lnTo>
                        <a:pt x="1" y="80"/>
                      </a:lnTo>
                      <a:lnTo>
                        <a:pt x="0" y="81"/>
                      </a:lnTo>
                      <a:lnTo>
                        <a:pt x="0" y="83"/>
                      </a:lnTo>
                      <a:lnTo>
                        <a:pt x="1" y="83"/>
                      </a:lnTo>
                      <a:lnTo>
                        <a:pt x="1" y="85"/>
                      </a:lnTo>
                      <a:lnTo>
                        <a:pt x="2" y="85"/>
                      </a:lnTo>
                      <a:lnTo>
                        <a:pt x="3" y="85"/>
                      </a:lnTo>
                      <a:lnTo>
                        <a:pt x="4" y="85"/>
                      </a:lnTo>
                      <a:lnTo>
                        <a:pt x="5" y="85"/>
                      </a:lnTo>
                      <a:lnTo>
                        <a:pt x="6" y="84"/>
                      </a:lnTo>
                      <a:lnTo>
                        <a:pt x="7" y="83"/>
                      </a:lnTo>
                      <a:lnTo>
                        <a:pt x="9" y="83"/>
                      </a:lnTo>
                      <a:lnTo>
                        <a:pt x="9" y="82"/>
                      </a:lnTo>
                      <a:lnTo>
                        <a:pt x="42" y="0"/>
                      </a:lnTo>
                      <a:lnTo>
                        <a:pt x="40" y="0"/>
                      </a:lnTo>
                      <a:lnTo>
                        <a:pt x="39" y="1"/>
                      </a:lnTo>
                      <a:lnTo>
                        <a:pt x="38" y="3"/>
                      </a:lnTo>
                      <a:lnTo>
                        <a:pt x="37" y="4"/>
                      </a:lnTo>
                      <a:lnTo>
                        <a:pt x="37" y="6"/>
                      </a:lnTo>
                      <a:lnTo>
                        <a:pt x="36" y="8"/>
                      </a:lnTo>
                      <a:lnTo>
                        <a:pt x="35" y="10"/>
                      </a:lnTo>
                      <a:lnTo>
                        <a:pt x="34" y="10"/>
                      </a:lnTo>
                      <a:lnTo>
                        <a:pt x="33" y="11"/>
                      </a:lnTo>
                      <a:lnTo>
                        <a:pt x="33" y="13"/>
                      </a:lnTo>
                      <a:lnTo>
                        <a:pt x="33" y="14"/>
                      </a:lnTo>
                      <a:lnTo>
                        <a:pt x="32" y="15"/>
                      </a:lnTo>
                      <a:lnTo>
                        <a:pt x="31" y="16"/>
                      </a:lnTo>
                      <a:lnTo>
                        <a:pt x="30" y="18"/>
                      </a:lnTo>
                      <a:lnTo>
                        <a:pt x="30" y="19"/>
                      </a:lnTo>
                      <a:lnTo>
                        <a:pt x="29" y="21"/>
                      </a:lnTo>
                      <a:lnTo>
                        <a:pt x="28" y="22"/>
                      </a:lnTo>
                      <a:lnTo>
                        <a:pt x="27" y="24"/>
                      </a:lnTo>
                      <a:lnTo>
                        <a:pt x="27" y="25"/>
                      </a:lnTo>
                      <a:lnTo>
                        <a:pt x="26" y="26"/>
                      </a:lnTo>
                      <a:lnTo>
                        <a:pt x="25" y="28"/>
                      </a:lnTo>
                      <a:lnTo>
                        <a:pt x="25" y="29"/>
                      </a:lnTo>
                      <a:lnTo>
                        <a:pt x="24" y="31"/>
                      </a:lnTo>
                      <a:lnTo>
                        <a:pt x="23" y="32"/>
                      </a:lnTo>
                      <a:lnTo>
                        <a:pt x="22" y="34"/>
                      </a:lnTo>
                      <a:lnTo>
                        <a:pt x="21" y="36"/>
                      </a:lnTo>
                      <a:lnTo>
                        <a:pt x="21" y="37"/>
                      </a:lnTo>
                      <a:lnTo>
                        <a:pt x="20" y="38"/>
                      </a:lnTo>
                      <a:lnTo>
                        <a:pt x="19" y="40"/>
                      </a:lnTo>
                      <a:lnTo>
                        <a:pt x="18" y="42"/>
                      </a:lnTo>
                      <a:lnTo>
                        <a:pt x="17" y="43"/>
                      </a:lnTo>
                      <a:lnTo>
                        <a:pt x="17" y="44"/>
                      </a:lnTo>
                      <a:lnTo>
                        <a:pt x="16" y="46"/>
                      </a:lnTo>
                      <a:lnTo>
                        <a:pt x="15" y="48"/>
                      </a:lnTo>
                      <a:lnTo>
                        <a:pt x="14" y="49"/>
                      </a:lnTo>
                      <a:lnTo>
                        <a:pt x="13" y="50"/>
                      </a:lnTo>
                      <a:lnTo>
                        <a:pt x="13" y="53"/>
                      </a:lnTo>
                      <a:lnTo>
                        <a:pt x="12" y="54"/>
                      </a:lnTo>
                      <a:lnTo>
                        <a:pt x="11" y="55"/>
                      </a:lnTo>
                      <a:lnTo>
                        <a:pt x="10" y="57"/>
                      </a:lnTo>
                      <a:lnTo>
                        <a:pt x="10" y="58"/>
                      </a:lnTo>
                      <a:lnTo>
                        <a:pt x="9" y="60"/>
                      </a:lnTo>
                      <a:lnTo>
                        <a:pt x="9" y="61"/>
                      </a:lnTo>
                      <a:lnTo>
                        <a:pt x="8" y="62"/>
                      </a:lnTo>
                      <a:lnTo>
                        <a:pt x="7" y="64"/>
                      </a:lnTo>
                      <a:lnTo>
                        <a:pt x="7" y="65"/>
                      </a:lnTo>
                      <a:lnTo>
                        <a:pt x="6" y="66"/>
                      </a:lnTo>
                      <a:lnTo>
                        <a:pt x="5" y="68"/>
                      </a:lnTo>
                      <a:lnTo>
                        <a:pt x="4" y="70"/>
                      </a:lnTo>
                      <a:lnTo>
                        <a:pt x="3" y="72"/>
                      </a:lnTo>
                      <a:lnTo>
                        <a:pt x="3" y="7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089" name="Freeform 656"/>
                <p:cNvSpPr>
                  <a:spLocks/>
                </p:cNvSpPr>
                <p:nvPr/>
              </p:nvSpPr>
              <p:spPr bwMode="auto">
                <a:xfrm>
                  <a:off x="3340" y="2251"/>
                  <a:ext cx="89" cy="32"/>
                </a:xfrm>
                <a:custGeom>
                  <a:avLst/>
                  <a:gdLst>
                    <a:gd name="T0" fmla="*/ 16 w 89"/>
                    <a:gd name="T1" fmla="*/ 32 h 32"/>
                    <a:gd name="T2" fmla="*/ 18 w 89"/>
                    <a:gd name="T3" fmla="*/ 30 h 32"/>
                    <a:gd name="T4" fmla="*/ 20 w 89"/>
                    <a:gd name="T5" fmla="*/ 29 h 32"/>
                    <a:gd name="T6" fmla="*/ 23 w 89"/>
                    <a:gd name="T7" fmla="*/ 27 h 32"/>
                    <a:gd name="T8" fmla="*/ 26 w 89"/>
                    <a:gd name="T9" fmla="*/ 24 h 32"/>
                    <a:gd name="T10" fmla="*/ 28 w 89"/>
                    <a:gd name="T11" fmla="*/ 23 h 32"/>
                    <a:gd name="T12" fmla="*/ 30 w 89"/>
                    <a:gd name="T13" fmla="*/ 22 h 32"/>
                    <a:gd name="T14" fmla="*/ 32 w 89"/>
                    <a:gd name="T15" fmla="*/ 21 h 32"/>
                    <a:gd name="T16" fmla="*/ 35 w 89"/>
                    <a:gd name="T17" fmla="*/ 19 h 32"/>
                    <a:gd name="T18" fmla="*/ 37 w 89"/>
                    <a:gd name="T19" fmla="*/ 18 h 32"/>
                    <a:gd name="T20" fmla="*/ 39 w 89"/>
                    <a:gd name="T21" fmla="*/ 17 h 32"/>
                    <a:gd name="T22" fmla="*/ 42 w 89"/>
                    <a:gd name="T23" fmla="*/ 16 h 32"/>
                    <a:gd name="T24" fmla="*/ 44 w 89"/>
                    <a:gd name="T25" fmla="*/ 15 h 32"/>
                    <a:gd name="T26" fmla="*/ 46 w 89"/>
                    <a:gd name="T27" fmla="*/ 13 h 32"/>
                    <a:gd name="T28" fmla="*/ 49 w 89"/>
                    <a:gd name="T29" fmla="*/ 12 h 32"/>
                    <a:gd name="T30" fmla="*/ 51 w 89"/>
                    <a:gd name="T31" fmla="*/ 12 h 32"/>
                    <a:gd name="T32" fmla="*/ 54 w 89"/>
                    <a:gd name="T33" fmla="*/ 11 h 32"/>
                    <a:gd name="T34" fmla="*/ 56 w 89"/>
                    <a:gd name="T35" fmla="*/ 10 h 32"/>
                    <a:gd name="T36" fmla="*/ 58 w 89"/>
                    <a:gd name="T37" fmla="*/ 10 h 32"/>
                    <a:gd name="T38" fmla="*/ 60 w 89"/>
                    <a:gd name="T39" fmla="*/ 9 h 32"/>
                    <a:gd name="T40" fmla="*/ 62 w 89"/>
                    <a:gd name="T41" fmla="*/ 9 h 32"/>
                    <a:gd name="T42" fmla="*/ 66 w 89"/>
                    <a:gd name="T43" fmla="*/ 9 h 32"/>
                    <a:gd name="T44" fmla="*/ 69 w 89"/>
                    <a:gd name="T45" fmla="*/ 10 h 32"/>
                    <a:gd name="T46" fmla="*/ 72 w 89"/>
                    <a:gd name="T47" fmla="*/ 12 h 32"/>
                    <a:gd name="T48" fmla="*/ 73 w 89"/>
                    <a:gd name="T49" fmla="*/ 13 h 32"/>
                    <a:gd name="T50" fmla="*/ 75 w 89"/>
                    <a:gd name="T51" fmla="*/ 15 h 32"/>
                    <a:gd name="T52" fmla="*/ 79 w 89"/>
                    <a:gd name="T53" fmla="*/ 15 h 32"/>
                    <a:gd name="T54" fmla="*/ 82 w 89"/>
                    <a:gd name="T55" fmla="*/ 13 h 32"/>
                    <a:gd name="T56" fmla="*/ 85 w 89"/>
                    <a:gd name="T57" fmla="*/ 11 h 32"/>
                    <a:gd name="T58" fmla="*/ 88 w 89"/>
                    <a:gd name="T59" fmla="*/ 7 h 32"/>
                    <a:gd name="T60" fmla="*/ 89 w 89"/>
                    <a:gd name="T61" fmla="*/ 4 h 32"/>
                    <a:gd name="T62" fmla="*/ 0 w 89"/>
                    <a:gd name="T63" fmla="*/ 25 h 3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89"/>
                    <a:gd name="T97" fmla="*/ 0 h 32"/>
                    <a:gd name="T98" fmla="*/ 89 w 89"/>
                    <a:gd name="T99" fmla="*/ 32 h 3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89" h="32">
                      <a:moveTo>
                        <a:pt x="0" y="25"/>
                      </a:moveTo>
                      <a:lnTo>
                        <a:pt x="16" y="32"/>
                      </a:lnTo>
                      <a:lnTo>
                        <a:pt x="16" y="31"/>
                      </a:lnTo>
                      <a:lnTo>
                        <a:pt x="18" y="30"/>
                      </a:lnTo>
                      <a:lnTo>
                        <a:pt x="19" y="29"/>
                      </a:lnTo>
                      <a:lnTo>
                        <a:pt x="20" y="29"/>
                      </a:lnTo>
                      <a:lnTo>
                        <a:pt x="21" y="28"/>
                      </a:lnTo>
                      <a:lnTo>
                        <a:pt x="23" y="27"/>
                      </a:lnTo>
                      <a:lnTo>
                        <a:pt x="24" y="26"/>
                      </a:lnTo>
                      <a:lnTo>
                        <a:pt x="26" y="24"/>
                      </a:lnTo>
                      <a:lnTo>
                        <a:pt x="27" y="24"/>
                      </a:lnTo>
                      <a:lnTo>
                        <a:pt x="28" y="23"/>
                      </a:lnTo>
                      <a:lnTo>
                        <a:pt x="29" y="22"/>
                      </a:lnTo>
                      <a:lnTo>
                        <a:pt x="30" y="22"/>
                      </a:lnTo>
                      <a:lnTo>
                        <a:pt x="31" y="21"/>
                      </a:lnTo>
                      <a:lnTo>
                        <a:pt x="32" y="21"/>
                      </a:lnTo>
                      <a:lnTo>
                        <a:pt x="34" y="20"/>
                      </a:lnTo>
                      <a:lnTo>
                        <a:pt x="35" y="19"/>
                      </a:lnTo>
                      <a:lnTo>
                        <a:pt x="36" y="19"/>
                      </a:lnTo>
                      <a:lnTo>
                        <a:pt x="37" y="18"/>
                      </a:lnTo>
                      <a:lnTo>
                        <a:pt x="38" y="18"/>
                      </a:lnTo>
                      <a:lnTo>
                        <a:pt x="39" y="17"/>
                      </a:lnTo>
                      <a:lnTo>
                        <a:pt x="41" y="17"/>
                      </a:lnTo>
                      <a:lnTo>
                        <a:pt x="42" y="16"/>
                      </a:lnTo>
                      <a:lnTo>
                        <a:pt x="43" y="15"/>
                      </a:lnTo>
                      <a:lnTo>
                        <a:pt x="44" y="15"/>
                      </a:lnTo>
                      <a:lnTo>
                        <a:pt x="45" y="14"/>
                      </a:lnTo>
                      <a:lnTo>
                        <a:pt x="46" y="13"/>
                      </a:lnTo>
                      <a:lnTo>
                        <a:pt x="48" y="13"/>
                      </a:lnTo>
                      <a:lnTo>
                        <a:pt x="49" y="12"/>
                      </a:lnTo>
                      <a:lnTo>
                        <a:pt x="50" y="12"/>
                      </a:lnTo>
                      <a:lnTo>
                        <a:pt x="51" y="12"/>
                      </a:lnTo>
                      <a:lnTo>
                        <a:pt x="52" y="11"/>
                      </a:lnTo>
                      <a:lnTo>
                        <a:pt x="54" y="11"/>
                      </a:lnTo>
                      <a:lnTo>
                        <a:pt x="54" y="10"/>
                      </a:lnTo>
                      <a:lnTo>
                        <a:pt x="56" y="10"/>
                      </a:lnTo>
                      <a:lnTo>
                        <a:pt x="57" y="10"/>
                      </a:lnTo>
                      <a:lnTo>
                        <a:pt x="58" y="10"/>
                      </a:lnTo>
                      <a:lnTo>
                        <a:pt x="59" y="10"/>
                      </a:lnTo>
                      <a:lnTo>
                        <a:pt x="60" y="9"/>
                      </a:lnTo>
                      <a:lnTo>
                        <a:pt x="61" y="9"/>
                      </a:lnTo>
                      <a:lnTo>
                        <a:pt x="62" y="9"/>
                      </a:lnTo>
                      <a:lnTo>
                        <a:pt x="64" y="9"/>
                      </a:lnTo>
                      <a:lnTo>
                        <a:pt x="66" y="9"/>
                      </a:lnTo>
                      <a:lnTo>
                        <a:pt x="67" y="10"/>
                      </a:lnTo>
                      <a:lnTo>
                        <a:pt x="69" y="10"/>
                      </a:lnTo>
                      <a:lnTo>
                        <a:pt x="70" y="11"/>
                      </a:lnTo>
                      <a:lnTo>
                        <a:pt x="72" y="12"/>
                      </a:lnTo>
                      <a:lnTo>
                        <a:pt x="73" y="13"/>
                      </a:lnTo>
                      <a:lnTo>
                        <a:pt x="74" y="14"/>
                      </a:lnTo>
                      <a:lnTo>
                        <a:pt x="75" y="15"/>
                      </a:lnTo>
                      <a:lnTo>
                        <a:pt x="77" y="15"/>
                      </a:lnTo>
                      <a:lnTo>
                        <a:pt x="79" y="15"/>
                      </a:lnTo>
                      <a:lnTo>
                        <a:pt x="81" y="14"/>
                      </a:lnTo>
                      <a:lnTo>
                        <a:pt x="82" y="13"/>
                      </a:lnTo>
                      <a:lnTo>
                        <a:pt x="84" y="12"/>
                      </a:lnTo>
                      <a:lnTo>
                        <a:pt x="85" y="11"/>
                      </a:lnTo>
                      <a:lnTo>
                        <a:pt x="86" y="9"/>
                      </a:lnTo>
                      <a:lnTo>
                        <a:pt x="88" y="7"/>
                      </a:lnTo>
                      <a:lnTo>
                        <a:pt x="89" y="5"/>
                      </a:lnTo>
                      <a:lnTo>
                        <a:pt x="89" y="4"/>
                      </a:lnTo>
                      <a:lnTo>
                        <a:pt x="88" y="0"/>
                      </a:lnTo>
                      <a:lnTo>
                        <a:pt x="0" y="25"/>
                      </a:lnTo>
                      <a:close/>
                    </a:path>
                  </a:pathLst>
                </a:custGeom>
                <a:solidFill>
                  <a:srgbClr val="D6541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090" name="Freeform 657"/>
                <p:cNvSpPr>
                  <a:spLocks/>
                </p:cNvSpPr>
                <p:nvPr/>
              </p:nvSpPr>
              <p:spPr bwMode="auto">
                <a:xfrm>
                  <a:off x="3374" y="2290"/>
                  <a:ext cx="71" cy="15"/>
                </a:xfrm>
                <a:custGeom>
                  <a:avLst/>
                  <a:gdLst>
                    <a:gd name="T0" fmla="*/ 16 w 71"/>
                    <a:gd name="T1" fmla="*/ 13 h 15"/>
                    <a:gd name="T2" fmla="*/ 18 w 71"/>
                    <a:gd name="T3" fmla="*/ 13 h 15"/>
                    <a:gd name="T4" fmla="*/ 20 w 71"/>
                    <a:gd name="T5" fmla="*/ 12 h 15"/>
                    <a:gd name="T6" fmla="*/ 23 w 71"/>
                    <a:gd name="T7" fmla="*/ 11 h 15"/>
                    <a:gd name="T8" fmla="*/ 26 w 71"/>
                    <a:gd name="T9" fmla="*/ 9 h 15"/>
                    <a:gd name="T10" fmla="*/ 30 w 71"/>
                    <a:gd name="T11" fmla="*/ 9 h 15"/>
                    <a:gd name="T12" fmla="*/ 33 w 71"/>
                    <a:gd name="T13" fmla="*/ 7 h 15"/>
                    <a:gd name="T14" fmla="*/ 37 w 71"/>
                    <a:gd name="T15" fmla="*/ 6 h 15"/>
                    <a:gd name="T16" fmla="*/ 41 w 71"/>
                    <a:gd name="T17" fmla="*/ 5 h 15"/>
                    <a:gd name="T18" fmla="*/ 44 w 71"/>
                    <a:gd name="T19" fmla="*/ 4 h 15"/>
                    <a:gd name="T20" fmla="*/ 47 w 71"/>
                    <a:gd name="T21" fmla="*/ 3 h 15"/>
                    <a:gd name="T22" fmla="*/ 51 w 71"/>
                    <a:gd name="T23" fmla="*/ 3 h 15"/>
                    <a:gd name="T24" fmla="*/ 53 w 71"/>
                    <a:gd name="T25" fmla="*/ 3 h 15"/>
                    <a:gd name="T26" fmla="*/ 55 w 71"/>
                    <a:gd name="T27" fmla="*/ 4 h 15"/>
                    <a:gd name="T28" fmla="*/ 56 w 71"/>
                    <a:gd name="T29" fmla="*/ 6 h 15"/>
                    <a:gd name="T30" fmla="*/ 58 w 71"/>
                    <a:gd name="T31" fmla="*/ 9 h 15"/>
                    <a:gd name="T32" fmla="*/ 60 w 71"/>
                    <a:gd name="T33" fmla="*/ 10 h 15"/>
                    <a:gd name="T34" fmla="*/ 62 w 71"/>
                    <a:gd name="T35" fmla="*/ 12 h 15"/>
                    <a:gd name="T36" fmla="*/ 65 w 71"/>
                    <a:gd name="T37" fmla="*/ 13 h 15"/>
                    <a:gd name="T38" fmla="*/ 67 w 71"/>
                    <a:gd name="T39" fmla="*/ 13 h 15"/>
                    <a:gd name="T40" fmla="*/ 69 w 71"/>
                    <a:gd name="T41" fmla="*/ 14 h 15"/>
                    <a:gd name="T42" fmla="*/ 70 w 71"/>
                    <a:gd name="T43" fmla="*/ 13 h 15"/>
                    <a:gd name="T44" fmla="*/ 71 w 71"/>
                    <a:gd name="T45" fmla="*/ 11 h 15"/>
                    <a:gd name="T46" fmla="*/ 71 w 71"/>
                    <a:gd name="T47" fmla="*/ 8 h 15"/>
                    <a:gd name="T48" fmla="*/ 70 w 71"/>
                    <a:gd name="T49" fmla="*/ 5 h 15"/>
                    <a:gd name="T50" fmla="*/ 68 w 71"/>
                    <a:gd name="T51" fmla="*/ 2 h 15"/>
                    <a:gd name="T52" fmla="*/ 65 w 71"/>
                    <a:gd name="T53" fmla="*/ 1 h 15"/>
                    <a:gd name="T54" fmla="*/ 63 w 71"/>
                    <a:gd name="T55" fmla="*/ 1 h 15"/>
                    <a:gd name="T56" fmla="*/ 60 w 71"/>
                    <a:gd name="T57" fmla="*/ 0 h 15"/>
                    <a:gd name="T58" fmla="*/ 57 w 71"/>
                    <a:gd name="T59" fmla="*/ 0 h 15"/>
                    <a:gd name="T60" fmla="*/ 55 w 71"/>
                    <a:gd name="T61" fmla="*/ 1 h 15"/>
                    <a:gd name="T62" fmla="*/ 0 w 71"/>
                    <a:gd name="T63" fmla="*/ 4 h 15"/>
                    <a:gd name="T64" fmla="*/ 16 w 71"/>
                    <a:gd name="T65" fmla="*/ 14 h 1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71"/>
                    <a:gd name="T100" fmla="*/ 0 h 15"/>
                    <a:gd name="T101" fmla="*/ 71 w 71"/>
                    <a:gd name="T102" fmla="*/ 15 h 1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71" h="15">
                      <a:moveTo>
                        <a:pt x="16" y="14"/>
                      </a:moveTo>
                      <a:lnTo>
                        <a:pt x="16" y="13"/>
                      </a:lnTo>
                      <a:lnTo>
                        <a:pt x="18" y="13"/>
                      </a:lnTo>
                      <a:lnTo>
                        <a:pt x="20" y="12"/>
                      </a:lnTo>
                      <a:lnTo>
                        <a:pt x="22" y="11"/>
                      </a:lnTo>
                      <a:lnTo>
                        <a:pt x="23" y="11"/>
                      </a:lnTo>
                      <a:lnTo>
                        <a:pt x="25" y="10"/>
                      </a:lnTo>
                      <a:lnTo>
                        <a:pt x="26" y="9"/>
                      </a:lnTo>
                      <a:lnTo>
                        <a:pt x="28" y="9"/>
                      </a:lnTo>
                      <a:lnTo>
                        <a:pt x="30" y="9"/>
                      </a:lnTo>
                      <a:lnTo>
                        <a:pt x="32" y="7"/>
                      </a:lnTo>
                      <a:lnTo>
                        <a:pt x="33" y="7"/>
                      </a:lnTo>
                      <a:lnTo>
                        <a:pt x="35" y="6"/>
                      </a:lnTo>
                      <a:lnTo>
                        <a:pt x="37" y="6"/>
                      </a:lnTo>
                      <a:lnTo>
                        <a:pt x="39" y="5"/>
                      </a:lnTo>
                      <a:lnTo>
                        <a:pt x="41" y="5"/>
                      </a:lnTo>
                      <a:lnTo>
                        <a:pt x="43" y="4"/>
                      </a:lnTo>
                      <a:lnTo>
                        <a:pt x="44" y="4"/>
                      </a:lnTo>
                      <a:lnTo>
                        <a:pt x="46" y="4"/>
                      </a:lnTo>
                      <a:lnTo>
                        <a:pt x="47" y="3"/>
                      </a:lnTo>
                      <a:lnTo>
                        <a:pt x="49" y="3"/>
                      </a:lnTo>
                      <a:lnTo>
                        <a:pt x="51" y="3"/>
                      </a:lnTo>
                      <a:lnTo>
                        <a:pt x="52" y="3"/>
                      </a:lnTo>
                      <a:lnTo>
                        <a:pt x="53" y="3"/>
                      </a:lnTo>
                      <a:lnTo>
                        <a:pt x="54" y="3"/>
                      </a:lnTo>
                      <a:lnTo>
                        <a:pt x="55" y="4"/>
                      </a:lnTo>
                      <a:lnTo>
                        <a:pt x="56" y="5"/>
                      </a:lnTo>
                      <a:lnTo>
                        <a:pt x="56" y="6"/>
                      </a:lnTo>
                      <a:lnTo>
                        <a:pt x="57" y="7"/>
                      </a:lnTo>
                      <a:lnTo>
                        <a:pt x="58" y="9"/>
                      </a:lnTo>
                      <a:lnTo>
                        <a:pt x="59" y="10"/>
                      </a:lnTo>
                      <a:lnTo>
                        <a:pt x="60" y="10"/>
                      </a:lnTo>
                      <a:lnTo>
                        <a:pt x="61" y="11"/>
                      </a:lnTo>
                      <a:lnTo>
                        <a:pt x="62" y="12"/>
                      </a:lnTo>
                      <a:lnTo>
                        <a:pt x="63" y="12"/>
                      </a:lnTo>
                      <a:lnTo>
                        <a:pt x="65" y="13"/>
                      </a:lnTo>
                      <a:lnTo>
                        <a:pt x="66" y="13"/>
                      </a:lnTo>
                      <a:lnTo>
                        <a:pt x="67" y="13"/>
                      </a:lnTo>
                      <a:lnTo>
                        <a:pt x="68" y="14"/>
                      </a:lnTo>
                      <a:lnTo>
                        <a:pt x="69" y="14"/>
                      </a:lnTo>
                      <a:lnTo>
                        <a:pt x="70" y="15"/>
                      </a:lnTo>
                      <a:lnTo>
                        <a:pt x="70" y="13"/>
                      </a:lnTo>
                      <a:lnTo>
                        <a:pt x="71" y="12"/>
                      </a:lnTo>
                      <a:lnTo>
                        <a:pt x="71" y="11"/>
                      </a:lnTo>
                      <a:lnTo>
                        <a:pt x="71" y="9"/>
                      </a:lnTo>
                      <a:lnTo>
                        <a:pt x="71" y="8"/>
                      </a:lnTo>
                      <a:lnTo>
                        <a:pt x="71" y="6"/>
                      </a:lnTo>
                      <a:lnTo>
                        <a:pt x="70" y="5"/>
                      </a:lnTo>
                      <a:lnTo>
                        <a:pt x="70" y="4"/>
                      </a:lnTo>
                      <a:lnTo>
                        <a:pt x="68" y="2"/>
                      </a:lnTo>
                      <a:lnTo>
                        <a:pt x="67" y="1"/>
                      </a:lnTo>
                      <a:lnTo>
                        <a:pt x="65" y="1"/>
                      </a:lnTo>
                      <a:lnTo>
                        <a:pt x="64" y="1"/>
                      </a:lnTo>
                      <a:lnTo>
                        <a:pt x="63" y="1"/>
                      </a:lnTo>
                      <a:lnTo>
                        <a:pt x="62" y="1"/>
                      </a:lnTo>
                      <a:lnTo>
                        <a:pt x="60" y="0"/>
                      </a:lnTo>
                      <a:lnTo>
                        <a:pt x="58" y="0"/>
                      </a:lnTo>
                      <a:lnTo>
                        <a:pt x="57" y="0"/>
                      </a:lnTo>
                      <a:lnTo>
                        <a:pt x="56" y="0"/>
                      </a:lnTo>
                      <a:lnTo>
                        <a:pt x="55" y="1"/>
                      </a:lnTo>
                      <a:lnTo>
                        <a:pt x="0" y="4"/>
                      </a:lnTo>
                      <a:lnTo>
                        <a:pt x="16" y="14"/>
                      </a:lnTo>
                      <a:close/>
                    </a:path>
                  </a:pathLst>
                </a:custGeom>
                <a:solidFill>
                  <a:srgbClr val="D6541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091" name="Freeform 658"/>
                <p:cNvSpPr>
                  <a:spLocks/>
                </p:cNvSpPr>
                <p:nvPr/>
              </p:nvSpPr>
              <p:spPr bwMode="auto">
                <a:xfrm>
                  <a:off x="3289" y="2266"/>
                  <a:ext cx="48" cy="29"/>
                </a:xfrm>
                <a:custGeom>
                  <a:avLst/>
                  <a:gdLst>
                    <a:gd name="T0" fmla="*/ 0 w 48"/>
                    <a:gd name="T1" fmla="*/ 12 h 29"/>
                    <a:gd name="T2" fmla="*/ 0 w 48"/>
                    <a:gd name="T3" fmla="*/ 15 h 29"/>
                    <a:gd name="T4" fmla="*/ 0 w 48"/>
                    <a:gd name="T5" fmla="*/ 17 h 29"/>
                    <a:gd name="T6" fmla="*/ 3 w 48"/>
                    <a:gd name="T7" fmla="*/ 19 h 29"/>
                    <a:gd name="T8" fmla="*/ 5 w 48"/>
                    <a:gd name="T9" fmla="*/ 19 h 29"/>
                    <a:gd name="T10" fmla="*/ 7 w 48"/>
                    <a:gd name="T11" fmla="*/ 20 h 29"/>
                    <a:gd name="T12" fmla="*/ 9 w 48"/>
                    <a:gd name="T13" fmla="*/ 20 h 29"/>
                    <a:gd name="T14" fmla="*/ 11 w 48"/>
                    <a:gd name="T15" fmla="*/ 20 h 29"/>
                    <a:gd name="T16" fmla="*/ 14 w 48"/>
                    <a:gd name="T17" fmla="*/ 21 h 29"/>
                    <a:gd name="T18" fmla="*/ 17 w 48"/>
                    <a:gd name="T19" fmla="*/ 22 h 29"/>
                    <a:gd name="T20" fmla="*/ 20 w 48"/>
                    <a:gd name="T21" fmla="*/ 23 h 29"/>
                    <a:gd name="T22" fmla="*/ 23 w 48"/>
                    <a:gd name="T23" fmla="*/ 24 h 29"/>
                    <a:gd name="T24" fmla="*/ 26 w 48"/>
                    <a:gd name="T25" fmla="*/ 25 h 29"/>
                    <a:gd name="T26" fmla="*/ 29 w 48"/>
                    <a:gd name="T27" fmla="*/ 25 h 29"/>
                    <a:gd name="T28" fmla="*/ 32 w 48"/>
                    <a:gd name="T29" fmla="*/ 26 h 29"/>
                    <a:gd name="T30" fmla="*/ 35 w 48"/>
                    <a:gd name="T31" fmla="*/ 27 h 29"/>
                    <a:gd name="T32" fmla="*/ 38 w 48"/>
                    <a:gd name="T33" fmla="*/ 28 h 29"/>
                    <a:gd name="T34" fmla="*/ 40 w 48"/>
                    <a:gd name="T35" fmla="*/ 28 h 29"/>
                    <a:gd name="T36" fmla="*/ 42 w 48"/>
                    <a:gd name="T37" fmla="*/ 29 h 29"/>
                    <a:gd name="T38" fmla="*/ 44 w 48"/>
                    <a:gd name="T39" fmla="*/ 29 h 29"/>
                    <a:gd name="T40" fmla="*/ 46 w 48"/>
                    <a:gd name="T41" fmla="*/ 29 h 29"/>
                    <a:gd name="T42" fmla="*/ 48 w 48"/>
                    <a:gd name="T43" fmla="*/ 28 h 29"/>
                    <a:gd name="T44" fmla="*/ 46 w 48"/>
                    <a:gd name="T45" fmla="*/ 24 h 29"/>
                    <a:gd name="T46" fmla="*/ 43 w 48"/>
                    <a:gd name="T47" fmla="*/ 23 h 29"/>
                    <a:gd name="T48" fmla="*/ 41 w 48"/>
                    <a:gd name="T49" fmla="*/ 23 h 29"/>
                    <a:gd name="T50" fmla="*/ 39 w 48"/>
                    <a:gd name="T51" fmla="*/ 23 h 29"/>
                    <a:gd name="T52" fmla="*/ 37 w 48"/>
                    <a:gd name="T53" fmla="*/ 23 h 29"/>
                    <a:gd name="T54" fmla="*/ 35 w 48"/>
                    <a:gd name="T55" fmla="*/ 23 h 29"/>
                    <a:gd name="T56" fmla="*/ 32 w 48"/>
                    <a:gd name="T57" fmla="*/ 23 h 29"/>
                    <a:gd name="T58" fmla="*/ 29 w 48"/>
                    <a:gd name="T59" fmla="*/ 23 h 29"/>
                    <a:gd name="T60" fmla="*/ 27 w 48"/>
                    <a:gd name="T61" fmla="*/ 23 h 29"/>
                    <a:gd name="T62" fmla="*/ 24 w 48"/>
                    <a:gd name="T63" fmla="*/ 22 h 29"/>
                    <a:gd name="T64" fmla="*/ 21 w 48"/>
                    <a:gd name="T65" fmla="*/ 22 h 29"/>
                    <a:gd name="T66" fmla="*/ 19 w 48"/>
                    <a:gd name="T67" fmla="*/ 22 h 29"/>
                    <a:gd name="T68" fmla="*/ 17 w 48"/>
                    <a:gd name="T69" fmla="*/ 21 h 29"/>
                    <a:gd name="T70" fmla="*/ 15 w 48"/>
                    <a:gd name="T71" fmla="*/ 20 h 29"/>
                    <a:gd name="T72" fmla="*/ 12 w 48"/>
                    <a:gd name="T73" fmla="*/ 17 h 29"/>
                    <a:gd name="T74" fmla="*/ 11 w 48"/>
                    <a:gd name="T75" fmla="*/ 15 h 29"/>
                    <a:gd name="T76" fmla="*/ 11 w 48"/>
                    <a:gd name="T77" fmla="*/ 12 h 29"/>
                    <a:gd name="T78" fmla="*/ 13 w 48"/>
                    <a:gd name="T79" fmla="*/ 9 h 29"/>
                    <a:gd name="T80" fmla="*/ 14 w 48"/>
                    <a:gd name="T81" fmla="*/ 7 h 29"/>
                    <a:gd name="T82" fmla="*/ 14 w 48"/>
                    <a:gd name="T83" fmla="*/ 4 h 29"/>
                    <a:gd name="T84" fmla="*/ 13 w 48"/>
                    <a:gd name="T85" fmla="*/ 2 h 29"/>
                    <a:gd name="T86" fmla="*/ 11 w 48"/>
                    <a:gd name="T87" fmla="*/ 1 h 29"/>
                    <a:gd name="T88" fmla="*/ 10 w 48"/>
                    <a:gd name="T89" fmla="*/ 0 h 29"/>
                    <a:gd name="T90" fmla="*/ 7 w 48"/>
                    <a:gd name="T91" fmla="*/ 0 h 29"/>
                    <a:gd name="T92" fmla="*/ 6 w 48"/>
                    <a:gd name="T93" fmla="*/ 1 h 29"/>
                    <a:gd name="T94" fmla="*/ 4 w 48"/>
                    <a:gd name="T95" fmla="*/ 2 h 29"/>
                    <a:gd name="T96" fmla="*/ 2 w 48"/>
                    <a:gd name="T97" fmla="*/ 5 h 29"/>
                    <a:gd name="T98" fmla="*/ 0 w 48"/>
                    <a:gd name="T99" fmla="*/ 8 h 29"/>
                    <a:gd name="T100" fmla="*/ 0 w 48"/>
                    <a:gd name="T101" fmla="*/ 11 h 29"/>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48"/>
                    <a:gd name="T154" fmla="*/ 0 h 29"/>
                    <a:gd name="T155" fmla="*/ 48 w 48"/>
                    <a:gd name="T156" fmla="*/ 29 h 29"/>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48" h="29">
                      <a:moveTo>
                        <a:pt x="0" y="11"/>
                      </a:moveTo>
                      <a:lnTo>
                        <a:pt x="0" y="12"/>
                      </a:lnTo>
                      <a:lnTo>
                        <a:pt x="0" y="14"/>
                      </a:lnTo>
                      <a:lnTo>
                        <a:pt x="0" y="15"/>
                      </a:lnTo>
                      <a:lnTo>
                        <a:pt x="0" y="16"/>
                      </a:lnTo>
                      <a:lnTo>
                        <a:pt x="0" y="17"/>
                      </a:lnTo>
                      <a:lnTo>
                        <a:pt x="2" y="19"/>
                      </a:lnTo>
                      <a:lnTo>
                        <a:pt x="3" y="19"/>
                      </a:lnTo>
                      <a:lnTo>
                        <a:pt x="4" y="19"/>
                      </a:lnTo>
                      <a:lnTo>
                        <a:pt x="5" y="19"/>
                      </a:lnTo>
                      <a:lnTo>
                        <a:pt x="6" y="19"/>
                      </a:lnTo>
                      <a:lnTo>
                        <a:pt x="7" y="20"/>
                      </a:lnTo>
                      <a:lnTo>
                        <a:pt x="8" y="20"/>
                      </a:lnTo>
                      <a:lnTo>
                        <a:pt x="9" y="20"/>
                      </a:lnTo>
                      <a:lnTo>
                        <a:pt x="10" y="20"/>
                      </a:lnTo>
                      <a:lnTo>
                        <a:pt x="11" y="20"/>
                      </a:lnTo>
                      <a:lnTo>
                        <a:pt x="12" y="21"/>
                      </a:lnTo>
                      <a:lnTo>
                        <a:pt x="14" y="21"/>
                      </a:lnTo>
                      <a:lnTo>
                        <a:pt x="15" y="22"/>
                      </a:lnTo>
                      <a:lnTo>
                        <a:pt x="17" y="22"/>
                      </a:lnTo>
                      <a:lnTo>
                        <a:pt x="19" y="23"/>
                      </a:lnTo>
                      <a:lnTo>
                        <a:pt x="20" y="23"/>
                      </a:lnTo>
                      <a:lnTo>
                        <a:pt x="22" y="23"/>
                      </a:lnTo>
                      <a:lnTo>
                        <a:pt x="23" y="24"/>
                      </a:lnTo>
                      <a:lnTo>
                        <a:pt x="25" y="24"/>
                      </a:lnTo>
                      <a:lnTo>
                        <a:pt x="26" y="25"/>
                      </a:lnTo>
                      <a:lnTo>
                        <a:pt x="28" y="25"/>
                      </a:lnTo>
                      <a:lnTo>
                        <a:pt x="29" y="25"/>
                      </a:lnTo>
                      <a:lnTo>
                        <a:pt x="31" y="26"/>
                      </a:lnTo>
                      <a:lnTo>
                        <a:pt x="32" y="26"/>
                      </a:lnTo>
                      <a:lnTo>
                        <a:pt x="34" y="26"/>
                      </a:lnTo>
                      <a:lnTo>
                        <a:pt x="35" y="27"/>
                      </a:lnTo>
                      <a:lnTo>
                        <a:pt x="37" y="27"/>
                      </a:lnTo>
                      <a:lnTo>
                        <a:pt x="38" y="28"/>
                      </a:lnTo>
                      <a:lnTo>
                        <a:pt x="39" y="28"/>
                      </a:lnTo>
                      <a:lnTo>
                        <a:pt x="40" y="28"/>
                      </a:lnTo>
                      <a:lnTo>
                        <a:pt x="41" y="29"/>
                      </a:lnTo>
                      <a:lnTo>
                        <a:pt x="42" y="29"/>
                      </a:lnTo>
                      <a:lnTo>
                        <a:pt x="43" y="29"/>
                      </a:lnTo>
                      <a:lnTo>
                        <a:pt x="44" y="29"/>
                      </a:lnTo>
                      <a:lnTo>
                        <a:pt x="45" y="29"/>
                      </a:lnTo>
                      <a:lnTo>
                        <a:pt x="46" y="29"/>
                      </a:lnTo>
                      <a:lnTo>
                        <a:pt x="47" y="29"/>
                      </a:lnTo>
                      <a:lnTo>
                        <a:pt x="48" y="28"/>
                      </a:lnTo>
                      <a:lnTo>
                        <a:pt x="47" y="25"/>
                      </a:lnTo>
                      <a:lnTo>
                        <a:pt x="46" y="24"/>
                      </a:lnTo>
                      <a:lnTo>
                        <a:pt x="44" y="24"/>
                      </a:lnTo>
                      <a:lnTo>
                        <a:pt x="43" y="23"/>
                      </a:lnTo>
                      <a:lnTo>
                        <a:pt x="41" y="23"/>
                      </a:lnTo>
                      <a:lnTo>
                        <a:pt x="40" y="23"/>
                      </a:lnTo>
                      <a:lnTo>
                        <a:pt x="39" y="23"/>
                      </a:lnTo>
                      <a:lnTo>
                        <a:pt x="38" y="23"/>
                      </a:lnTo>
                      <a:lnTo>
                        <a:pt x="37" y="23"/>
                      </a:lnTo>
                      <a:lnTo>
                        <a:pt x="36" y="23"/>
                      </a:lnTo>
                      <a:lnTo>
                        <a:pt x="35" y="23"/>
                      </a:lnTo>
                      <a:lnTo>
                        <a:pt x="33" y="23"/>
                      </a:lnTo>
                      <a:lnTo>
                        <a:pt x="32" y="23"/>
                      </a:lnTo>
                      <a:lnTo>
                        <a:pt x="31" y="23"/>
                      </a:lnTo>
                      <a:lnTo>
                        <a:pt x="29" y="23"/>
                      </a:lnTo>
                      <a:lnTo>
                        <a:pt x="28" y="23"/>
                      </a:lnTo>
                      <a:lnTo>
                        <a:pt x="27" y="23"/>
                      </a:lnTo>
                      <a:lnTo>
                        <a:pt x="25" y="23"/>
                      </a:lnTo>
                      <a:lnTo>
                        <a:pt x="24" y="22"/>
                      </a:lnTo>
                      <a:lnTo>
                        <a:pt x="23" y="22"/>
                      </a:lnTo>
                      <a:lnTo>
                        <a:pt x="21" y="22"/>
                      </a:lnTo>
                      <a:lnTo>
                        <a:pt x="20" y="22"/>
                      </a:lnTo>
                      <a:lnTo>
                        <a:pt x="19" y="22"/>
                      </a:lnTo>
                      <a:lnTo>
                        <a:pt x="18" y="22"/>
                      </a:lnTo>
                      <a:lnTo>
                        <a:pt x="17" y="21"/>
                      </a:lnTo>
                      <a:lnTo>
                        <a:pt x="16" y="21"/>
                      </a:lnTo>
                      <a:lnTo>
                        <a:pt x="15" y="20"/>
                      </a:lnTo>
                      <a:lnTo>
                        <a:pt x="13" y="19"/>
                      </a:lnTo>
                      <a:lnTo>
                        <a:pt x="12" y="17"/>
                      </a:lnTo>
                      <a:lnTo>
                        <a:pt x="12" y="16"/>
                      </a:lnTo>
                      <a:lnTo>
                        <a:pt x="11" y="15"/>
                      </a:lnTo>
                      <a:lnTo>
                        <a:pt x="11" y="14"/>
                      </a:lnTo>
                      <a:lnTo>
                        <a:pt x="11" y="12"/>
                      </a:lnTo>
                      <a:lnTo>
                        <a:pt x="12" y="11"/>
                      </a:lnTo>
                      <a:lnTo>
                        <a:pt x="13" y="9"/>
                      </a:lnTo>
                      <a:lnTo>
                        <a:pt x="14" y="8"/>
                      </a:lnTo>
                      <a:lnTo>
                        <a:pt x="14" y="7"/>
                      </a:lnTo>
                      <a:lnTo>
                        <a:pt x="14" y="6"/>
                      </a:lnTo>
                      <a:lnTo>
                        <a:pt x="14" y="4"/>
                      </a:lnTo>
                      <a:lnTo>
                        <a:pt x="14" y="3"/>
                      </a:lnTo>
                      <a:lnTo>
                        <a:pt x="13" y="2"/>
                      </a:lnTo>
                      <a:lnTo>
                        <a:pt x="12" y="1"/>
                      </a:lnTo>
                      <a:lnTo>
                        <a:pt x="11" y="1"/>
                      </a:lnTo>
                      <a:lnTo>
                        <a:pt x="11" y="0"/>
                      </a:lnTo>
                      <a:lnTo>
                        <a:pt x="10" y="0"/>
                      </a:lnTo>
                      <a:lnTo>
                        <a:pt x="9" y="0"/>
                      </a:lnTo>
                      <a:lnTo>
                        <a:pt x="7" y="0"/>
                      </a:lnTo>
                      <a:lnTo>
                        <a:pt x="6" y="1"/>
                      </a:lnTo>
                      <a:lnTo>
                        <a:pt x="4" y="2"/>
                      </a:lnTo>
                      <a:lnTo>
                        <a:pt x="3" y="3"/>
                      </a:lnTo>
                      <a:lnTo>
                        <a:pt x="2" y="5"/>
                      </a:lnTo>
                      <a:lnTo>
                        <a:pt x="1" y="6"/>
                      </a:lnTo>
                      <a:lnTo>
                        <a:pt x="0" y="8"/>
                      </a:lnTo>
                      <a:lnTo>
                        <a:pt x="0" y="11"/>
                      </a:lnTo>
                      <a:close/>
                    </a:path>
                  </a:pathLst>
                </a:custGeom>
                <a:solidFill>
                  <a:srgbClr val="FFE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092" name="Freeform 659"/>
                <p:cNvSpPr>
                  <a:spLocks/>
                </p:cNvSpPr>
                <p:nvPr/>
              </p:nvSpPr>
              <p:spPr bwMode="auto">
                <a:xfrm>
                  <a:off x="3195" y="2270"/>
                  <a:ext cx="17" cy="21"/>
                </a:xfrm>
                <a:custGeom>
                  <a:avLst/>
                  <a:gdLst>
                    <a:gd name="T0" fmla="*/ 13 w 17"/>
                    <a:gd name="T1" fmla="*/ 6 h 21"/>
                    <a:gd name="T2" fmla="*/ 7 w 17"/>
                    <a:gd name="T3" fmla="*/ 0 h 21"/>
                    <a:gd name="T4" fmla="*/ 0 w 17"/>
                    <a:gd name="T5" fmla="*/ 15 h 21"/>
                    <a:gd name="T6" fmla="*/ 17 w 17"/>
                    <a:gd name="T7" fmla="*/ 21 h 21"/>
                    <a:gd name="T8" fmla="*/ 13 w 17"/>
                    <a:gd name="T9" fmla="*/ 6 h 21"/>
                    <a:gd name="T10" fmla="*/ 13 w 17"/>
                    <a:gd name="T11" fmla="*/ 6 h 21"/>
                    <a:gd name="T12" fmla="*/ 0 60000 65536"/>
                    <a:gd name="T13" fmla="*/ 0 60000 65536"/>
                    <a:gd name="T14" fmla="*/ 0 60000 65536"/>
                    <a:gd name="T15" fmla="*/ 0 60000 65536"/>
                    <a:gd name="T16" fmla="*/ 0 60000 65536"/>
                    <a:gd name="T17" fmla="*/ 0 60000 65536"/>
                    <a:gd name="T18" fmla="*/ 0 w 17"/>
                    <a:gd name="T19" fmla="*/ 0 h 21"/>
                    <a:gd name="T20" fmla="*/ 17 w 17"/>
                    <a:gd name="T21" fmla="*/ 21 h 21"/>
                  </a:gdLst>
                  <a:ahLst/>
                  <a:cxnLst>
                    <a:cxn ang="T12">
                      <a:pos x="T0" y="T1"/>
                    </a:cxn>
                    <a:cxn ang="T13">
                      <a:pos x="T2" y="T3"/>
                    </a:cxn>
                    <a:cxn ang="T14">
                      <a:pos x="T4" y="T5"/>
                    </a:cxn>
                    <a:cxn ang="T15">
                      <a:pos x="T6" y="T7"/>
                    </a:cxn>
                    <a:cxn ang="T16">
                      <a:pos x="T8" y="T9"/>
                    </a:cxn>
                    <a:cxn ang="T17">
                      <a:pos x="T10" y="T11"/>
                    </a:cxn>
                  </a:cxnLst>
                  <a:rect l="T18" t="T19" r="T20" b="T21"/>
                  <a:pathLst>
                    <a:path w="17" h="21">
                      <a:moveTo>
                        <a:pt x="13" y="6"/>
                      </a:moveTo>
                      <a:lnTo>
                        <a:pt x="7" y="0"/>
                      </a:lnTo>
                      <a:lnTo>
                        <a:pt x="0" y="15"/>
                      </a:lnTo>
                      <a:lnTo>
                        <a:pt x="17" y="21"/>
                      </a:lnTo>
                      <a:lnTo>
                        <a:pt x="13" y="6"/>
                      </a:lnTo>
                      <a:close/>
                    </a:path>
                  </a:pathLst>
                </a:custGeom>
                <a:solidFill>
                  <a:srgbClr val="FF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093" name="Freeform 660"/>
                <p:cNvSpPr>
                  <a:spLocks/>
                </p:cNvSpPr>
                <p:nvPr/>
              </p:nvSpPr>
              <p:spPr bwMode="auto">
                <a:xfrm>
                  <a:off x="3196" y="2293"/>
                  <a:ext cx="18" cy="13"/>
                </a:xfrm>
                <a:custGeom>
                  <a:avLst/>
                  <a:gdLst>
                    <a:gd name="T0" fmla="*/ 17 w 18"/>
                    <a:gd name="T1" fmla="*/ 0 h 13"/>
                    <a:gd name="T2" fmla="*/ 0 w 18"/>
                    <a:gd name="T3" fmla="*/ 0 h 13"/>
                    <a:gd name="T4" fmla="*/ 5 w 18"/>
                    <a:gd name="T5" fmla="*/ 13 h 13"/>
                    <a:gd name="T6" fmla="*/ 18 w 18"/>
                    <a:gd name="T7" fmla="*/ 4 h 13"/>
                    <a:gd name="T8" fmla="*/ 17 w 18"/>
                    <a:gd name="T9" fmla="*/ 0 h 13"/>
                    <a:gd name="T10" fmla="*/ 17 w 18"/>
                    <a:gd name="T11" fmla="*/ 0 h 13"/>
                    <a:gd name="T12" fmla="*/ 0 60000 65536"/>
                    <a:gd name="T13" fmla="*/ 0 60000 65536"/>
                    <a:gd name="T14" fmla="*/ 0 60000 65536"/>
                    <a:gd name="T15" fmla="*/ 0 60000 65536"/>
                    <a:gd name="T16" fmla="*/ 0 60000 65536"/>
                    <a:gd name="T17" fmla="*/ 0 60000 65536"/>
                    <a:gd name="T18" fmla="*/ 0 w 18"/>
                    <a:gd name="T19" fmla="*/ 0 h 13"/>
                    <a:gd name="T20" fmla="*/ 18 w 18"/>
                    <a:gd name="T21" fmla="*/ 13 h 13"/>
                  </a:gdLst>
                  <a:ahLst/>
                  <a:cxnLst>
                    <a:cxn ang="T12">
                      <a:pos x="T0" y="T1"/>
                    </a:cxn>
                    <a:cxn ang="T13">
                      <a:pos x="T2" y="T3"/>
                    </a:cxn>
                    <a:cxn ang="T14">
                      <a:pos x="T4" y="T5"/>
                    </a:cxn>
                    <a:cxn ang="T15">
                      <a:pos x="T6" y="T7"/>
                    </a:cxn>
                    <a:cxn ang="T16">
                      <a:pos x="T8" y="T9"/>
                    </a:cxn>
                    <a:cxn ang="T17">
                      <a:pos x="T10" y="T11"/>
                    </a:cxn>
                  </a:cxnLst>
                  <a:rect l="T18" t="T19" r="T20" b="T21"/>
                  <a:pathLst>
                    <a:path w="18" h="13">
                      <a:moveTo>
                        <a:pt x="17" y="0"/>
                      </a:moveTo>
                      <a:lnTo>
                        <a:pt x="0" y="0"/>
                      </a:lnTo>
                      <a:lnTo>
                        <a:pt x="5" y="13"/>
                      </a:lnTo>
                      <a:lnTo>
                        <a:pt x="18" y="4"/>
                      </a:lnTo>
                      <a:lnTo>
                        <a:pt x="17" y="0"/>
                      </a:lnTo>
                      <a:close/>
                    </a:path>
                  </a:pathLst>
                </a:custGeom>
                <a:solidFill>
                  <a:srgbClr val="FF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094" name="Freeform 661"/>
                <p:cNvSpPr>
                  <a:spLocks/>
                </p:cNvSpPr>
                <p:nvPr/>
              </p:nvSpPr>
              <p:spPr bwMode="auto">
                <a:xfrm>
                  <a:off x="3208" y="2299"/>
                  <a:ext cx="14" cy="18"/>
                </a:xfrm>
                <a:custGeom>
                  <a:avLst/>
                  <a:gdLst>
                    <a:gd name="T0" fmla="*/ 8 w 14"/>
                    <a:gd name="T1" fmla="*/ 0 h 18"/>
                    <a:gd name="T2" fmla="*/ 0 w 14"/>
                    <a:gd name="T3" fmla="*/ 14 h 18"/>
                    <a:gd name="T4" fmla="*/ 14 w 14"/>
                    <a:gd name="T5" fmla="*/ 18 h 18"/>
                    <a:gd name="T6" fmla="*/ 11 w 14"/>
                    <a:gd name="T7" fmla="*/ 9 h 18"/>
                    <a:gd name="T8" fmla="*/ 8 w 14"/>
                    <a:gd name="T9" fmla="*/ 0 h 18"/>
                    <a:gd name="T10" fmla="*/ 8 w 14"/>
                    <a:gd name="T11" fmla="*/ 0 h 18"/>
                    <a:gd name="T12" fmla="*/ 0 60000 65536"/>
                    <a:gd name="T13" fmla="*/ 0 60000 65536"/>
                    <a:gd name="T14" fmla="*/ 0 60000 65536"/>
                    <a:gd name="T15" fmla="*/ 0 60000 65536"/>
                    <a:gd name="T16" fmla="*/ 0 60000 65536"/>
                    <a:gd name="T17" fmla="*/ 0 60000 65536"/>
                    <a:gd name="T18" fmla="*/ 0 w 14"/>
                    <a:gd name="T19" fmla="*/ 0 h 18"/>
                    <a:gd name="T20" fmla="*/ 14 w 14"/>
                    <a:gd name="T21" fmla="*/ 18 h 18"/>
                  </a:gdLst>
                  <a:ahLst/>
                  <a:cxnLst>
                    <a:cxn ang="T12">
                      <a:pos x="T0" y="T1"/>
                    </a:cxn>
                    <a:cxn ang="T13">
                      <a:pos x="T2" y="T3"/>
                    </a:cxn>
                    <a:cxn ang="T14">
                      <a:pos x="T4" y="T5"/>
                    </a:cxn>
                    <a:cxn ang="T15">
                      <a:pos x="T6" y="T7"/>
                    </a:cxn>
                    <a:cxn ang="T16">
                      <a:pos x="T8" y="T9"/>
                    </a:cxn>
                    <a:cxn ang="T17">
                      <a:pos x="T10" y="T11"/>
                    </a:cxn>
                  </a:cxnLst>
                  <a:rect l="T18" t="T19" r="T20" b="T21"/>
                  <a:pathLst>
                    <a:path w="14" h="18">
                      <a:moveTo>
                        <a:pt x="8" y="0"/>
                      </a:moveTo>
                      <a:lnTo>
                        <a:pt x="0" y="14"/>
                      </a:lnTo>
                      <a:lnTo>
                        <a:pt x="14" y="18"/>
                      </a:lnTo>
                      <a:lnTo>
                        <a:pt x="11" y="9"/>
                      </a:lnTo>
                      <a:lnTo>
                        <a:pt x="8" y="0"/>
                      </a:lnTo>
                      <a:close/>
                    </a:path>
                  </a:pathLst>
                </a:custGeom>
                <a:solidFill>
                  <a:srgbClr val="FF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095" name="Freeform 662"/>
                <p:cNvSpPr>
                  <a:spLocks/>
                </p:cNvSpPr>
                <p:nvPr/>
              </p:nvSpPr>
              <p:spPr bwMode="auto">
                <a:xfrm>
                  <a:off x="3214" y="2356"/>
                  <a:ext cx="33" cy="28"/>
                </a:xfrm>
                <a:custGeom>
                  <a:avLst/>
                  <a:gdLst>
                    <a:gd name="T0" fmla="*/ 9 w 33"/>
                    <a:gd name="T1" fmla="*/ 0 h 28"/>
                    <a:gd name="T2" fmla="*/ 7 w 33"/>
                    <a:gd name="T3" fmla="*/ 2 h 28"/>
                    <a:gd name="T4" fmla="*/ 4 w 33"/>
                    <a:gd name="T5" fmla="*/ 5 h 28"/>
                    <a:gd name="T6" fmla="*/ 2 w 33"/>
                    <a:gd name="T7" fmla="*/ 9 h 28"/>
                    <a:gd name="T8" fmla="*/ 1 w 33"/>
                    <a:gd name="T9" fmla="*/ 12 h 28"/>
                    <a:gd name="T10" fmla="*/ 0 w 33"/>
                    <a:gd name="T11" fmla="*/ 17 h 28"/>
                    <a:gd name="T12" fmla="*/ 1 w 33"/>
                    <a:gd name="T13" fmla="*/ 21 h 28"/>
                    <a:gd name="T14" fmla="*/ 3 w 33"/>
                    <a:gd name="T15" fmla="*/ 26 h 28"/>
                    <a:gd name="T16" fmla="*/ 5 w 33"/>
                    <a:gd name="T17" fmla="*/ 27 h 28"/>
                    <a:gd name="T18" fmla="*/ 8 w 33"/>
                    <a:gd name="T19" fmla="*/ 28 h 28"/>
                    <a:gd name="T20" fmla="*/ 10 w 33"/>
                    <a:gd name="T21" fmla="*/ 28 h 28"/>
                    <a:gd name="T22" fmla="*/ 12 w 33"/>
                    <a:gd name="T23" fmla="*/ 28 h 28"/>
                    <a:gd name="T24" fmla="*/ 15 w 33"/>
                    <a:gd name="T25" fmla="*/ 27 h 28"/>
                    <a:gd name="T26" fmla="*/ 18 w 33"/>
                    <a:gd name="T27" fmla="*/ 27 h 28"/>
                    <a:gd name="T28" fmla="*/ 21 w 33"/>
                    <a:gd name="T29" fmla="*/ 26 h 28"/>
                    <a:gd name="T30" fmla="*/ 23 w 33"/>
                    <a:gd name="T31" fmla="*/ 24 h 28"/>
                    <a:gd name="T32" fmla="*/ 25 w 33"/>
                    <a:gd name="T33" fmla="*/ 23 h 28"/>
                    <a:gd name="T34" fmla="*/ 28 w 33"/>
                    <a:gd name="T35" fmla="*/ 22 h 28"/>
                    <a:gd name="T36" fmla="*/ 30 w 33"/>
                    <a:gd name="T37" fmla="*/ 21 h 28"/>
                    <a:gd name="T38" fmla="*/ 32 w 33"/>
                    <a:gd name="T39" fmla="*/ 20 h 28"/>
                    <a:gd name="T40" fmla="*/ 30 w 33"/>
                    <a:gd name="T41" fmla="*/ 15 h 28"/>
                    <a:gd name="T42" fmla="*/ 29 w 33"/>
                    <a:gd name="T43" fmla="*/ 16 h 28"/>
                    <a:gd name="T44" fmla="*/ 27 w 33"/>
                    <a:gd name="T45" fmla="*/ 17 h 28"/>
                    <a:gd name="T46" fmla="*/ 24 w 33"/>
                    <a:gd name="T47" fmla="*/ 18 h 28"/>
                    <a:gd name="T48" fmla="*/ 22 w 33"/>
                    <a:gd name="T49" fmla="*/ 20 h 28"/>
                    <a:gd name="T50" fmla="*/ 18 w 33"/>
                    <a:gd name="T51" fmla="*/ 21 h 28"/>
                    <a:gd name="T52" fmla="*/ 15 w 33"/>
                    <a:gd name="T53" fmla="*/ 21 h 28"/>
                    <a:gd name="T54" fmla="*/ 12 w 33"/>
                    <a:gd name="T55" fmla="*/ 21 h 28"/>
                    <a:gd name="T56" fmla="*/ 10 w 33"/>
                    <a:gd name="T57" fmla="*/ 19 h 28"/>
                    <a:gd name="T58" fmla="*/ 8 w 33"/>
                    <a:gd name="T59" fmla="*/ 16 h 28"/>
                    <a:gd name="T60" fmla="*/ 8 w 33"/>
                    <a:gd name="T61" fmla="*/ 13 h 28"/>
                    <a:gd name="T62" fmla="*/ 8 w 33"/>
                    <a:gd name="T63" fmla="*/ 10 h 28"/>
                    <a:gd name="T64" fmla="*/ 10 w 33"/>
                    <a:gd name="T65" fmla="*/ 7 h 28"/>
                    <a:gd name="T66" fmla="*/ 11 w 33"/>
                    <a:gd name="T67" fmla="*/ 5 h 28"/>
                    <a:gd name="T68" fmla="*/ 12 w 33"/>
                    <a:gd name="T69" fmla="*/ 4 h 28"/>
                    <a:gd name="T70" fmla="*/ 14 w 33"/>
                    <a:gd name="T71" fmla="*/ 2 h 28"/>
                    <a:gd name="T72" fmla="*/ 10 w 33"/>
                    <a:gd name="T73" fmla="*/ 0 h 2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3"/>
                    <a:gd name="T112" fmla="*/ 0 h 28"/>
                    <a:gd name="T113" fmla="*/ 33 w 33"/>
                    <a:gd name="T114" fmla="*/ 28 h 28"/>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3" h="28">
                      <a:moveTo>
                        <a:pt x="10" y="0"/>
                      </a:moveTo>
                      <a:lnTo>
                        <a:pt x="9" y="0"/>
                      </a:lnTo>
                      <a:lnTo>
                        <a:pt x="8" y="2"/>
                      </a:lnTo>
                      <a:lnTo>
                        <a:pt x="7" y="2"/>
                      </a:lnTo>
                      <a:lnTo>
                        <a:pt x="5" y="4"/>
                      </a:lnTo>
                      <a:lnTo>
                        <a:pt x="4" y="5"/>
                      </a:lnTo>
                      <a:lnTo>
                        <a:pt x="3" y="7"/>
                      </a:lnTo>
                      <a:lnTo>
                        <a:pt x="2" y="9"/>
                      </a:lnTo>
                      <a:lnTo>
                        <a:pt x="1" y="10"/>
                      </a:lnTo>
                      <a:lnTo>
                        <a:pt x="1" y="12"/>
                      </a:lnTo>
                      <a:lnTo>
                        <a:pt x="0" y="15"/>
                      </a:lnTo>
                      <a:lnTo>
                        <a:pt x="0" y="17"/>
                      </a:lnTo>
                      <a:lnTo>
                        <a:pt x="0" y="19"/>
                      </a:lnTo>
                      <a:lnTo>
                        <a:pt x="1" y="21"/>
                      </a:lnTo>
                      <a:lnTo>
                        <a:pt x="1" y="23"/>
                      </a:lnTo>
                      <a:lnTo>
                        <a:pt x="3" y="26"/>
                      </a:lnTo>
                      <a:lnTo>
                        <a:pt x="4" y="27"/>
                      </a:lnTo>
                      <a:lnTo>
                        <a:pt x="5" y="27"/>
                      </a:lnTo>
                      <a:lnTo>
                        <a:pt x="6" y="27"/>
                      </a:lnTo>
                      <a:lnTo>
                        <a:pt x="8" y="28"/>
                      </a:lnTo>
                      <a:lnTo>
                        <a:pt x="9" y="28"/>
                      </a:lnTo>
                      <a:lnTo>
                        <a:pt x="10" y="28"/>
                      </a:lnTo>
                      <a:lnTo>
                        <a:pt x="11" y="28"/>
                      </a:lnTo>
                      <a:lnTo>
                        <a:pt x="12" y="28"/>
                      </a:lnTo>
                      <a:lnTo>
                        <a:pt x="14" y="28"/>
                      </a:lnTo>
                      <a:lnTo>
                        <a:pt x="15" y="27"/>
                      </a:lnTo>
                      <a:lnTo>
                        <a:pt x="16" y="27"/>
                      </a:lnTo>
                      <a:lnTo>
                        <a:pt x="18" y="27"/>
                      </a:lnTo>
                      <a:lnTo>
                        <a:pt x="20" y="26"/>
                      </a:lnTo>
                      <a:lnTo>
                        <a:pt x="21" y="26"/>
                      </a:lnTo>
                      <a:lnTo>
                        <a:pt x="22" y="25"/>
                      </a:lnTo>
                      <a:lnTo>
                        <a:pt x="23" y="24"/>
                      </a:lnTo>
                      <a:lnTo>
                        <a:pt x="24" y="24"/>
                      </a:lnTo>
                      <a:lnTo>
                        <a:pt x="25" y="23"/>
                      </a:lnTo>
                      <a:lnTo>
                        <a:pt x="27" y="23"/>
                      </a:lnTo>
                      <a:lnTo>
                        <a:pt x="28" y="22"/>
                      </a:lnTo>
                      <a:lnTo>
                        <a:pt x="30" y="21"/>
                      </a:lnTo>
                      <a:lnTo>
                        <a:pt x="32" y="21"/>
                      </a:lnTo>
                      <a:lnTo>
                        <a:pt x="32" y="20"/>
                      </a:lnTo>
                      <a:lnTo>
                        <a:pt x="33" y="20"/>
                      </a:lnTo>
                      <a:lnTo>
                        <a:pt x="30" y="15"/>
                      </a:lnTo>
                      <a:lnTo>
                        <a:pt x="29" y="15"/>
                      </a:lnTo>
                      <a:lnTo>
                        <a:pt x="29" y="16"/>
                      </a:lnTo>
                      <a:lnTo>
                        <a:pt x="28" y="16"/>
                      </a:lnTo>
                      <a:lnTo>
                        <a:pt x="27" y="17"/>
                      </a:lnTo>
                      <a:lnTo>
                        <a:pt x="26" y="17"/>
                      </a:lnTo>
                      <a:lnTo>
                        <a:pt x="24" y="18"/>
                      </a:lnTo>
                      <a:lnTo>
                        <a:pt x="23" y="18"/>
                      </a:lnTo>
                      <a:lnTo>
                        <a:pt x="22" y="20"/>
                      </a:lnTo>
                      <a:lnTo>
                        <a:pt x="20" y="20"/>
                      </a:lnTo>
                      <a:lnTo>
                        <a:pt x="18" y="21"/>
                      </a:lnTo>
                      <a:lnTo>
                        <a:pt x="16" y="21"/>
                      </a:lnTo>
                      <a:lnTo>
                        <a:pt x="15" y="21"/>
                      </a:lnTo>
                      <a:lnTo>
                        <a:pt x="13" y="21"/>
                      </a:lnTo>
                      <a:lnTo>
                        <a:pt x="12" y="21"/>
                      </a:lnTo>
                      <a:lnTo>
                        <a:pt x="11" y="20"/>
                      </a:lnTo>
                      <a:lnTo>
                        <a:pt x="10" y="19"/>
                      </a:lnTo>
                      <a:lnTo>
                        <a:pt x="8" y="17"/>
                      </a:lnTo>
                      <a:lnTo>
                        <a:pt x="8" y="16"/>
                      </a:lnTo>
                      <a:lnTo>
                        <a:pt x="8" y="14"/>
                      </a:lnTo>
                      <a:lnTo>
                        <a:pt x="8" y="13"/>
                      </a:lnTo>
                      <a:lnTo>
                        <a:pt x="8" y="11"/>
                      </a:lnTo>
                      <a:lnTo>
                        <a:pt x="8" y="10"/>
                      </a:lnTo>
                      <a:lnTo>
                        <a:pt x="9" y="9"/>
                      </a:lnTo>
                      <a:lnTo>
                        <a:pt x="10" y="7"/>
                      </a:lnTo>
                      <a:lnTo>
                        <a:pt x="10" y="6"/>
                      </a:lnTo>
                      <a:lnTo>
                        <a:pt x="11" y="5"/>
                      </a:lnTo>
                      <a:lnTo>
                        <a:pt x="12" y="4"/>
                      </a:lnTo>
                      <a:lnTo>
                        <a:pt x="13" y="2"/>
                      </a:lnTo>
                      <a:lnTo>
                        <a:pt x="14" y="2"/>
                      </a:lnTo>
                      <a:lnTo>
                        <a:pt x="10" y="0"/>
                      </a:lnTo>
                      <a:close/>
                    </a:path>
                  </a:pathLst>
                </a:custGeom>
                <a:solidFill>
                  <a:srgbClr val="FFF2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096" name="Freeform 663"/>
                <p:cNvSpPr>
                  <a:spLocks/>
                </p:cNvSpPr>
                <p:nvPr/>
              </p:nvSpPr>
              <p:spPr bwMode="auto">
                <a:xfrm>
                  <a:off x="3320" y="2385"/>
                  <a:ext cx="15" cy="37"/>
                </a:xfrm>
                <a:custGeom>
                  <a:avLst/>
                  <a:gdLst>
                    <a:gd name="T0" fmla="*/ 15 w 15"/>
                    <a:gd name="T1" fmla="*/ 0 h 37"/>
                    <a:gd name="T2" fmla="*/ 13 w 15"/>
                    <a:gd name="T3" fmla="*/ 0 h 37"/>
                    <a:gd name="T4" fmla="*/ 10 w 15"/>
                    <a:gd name="T5" fmla="*/ 2 h 37"/>
                    <a:gd name="T6" fmla="*/ 7 w 15"/>
                    <a:gd name="T7" fmla="*/ 3 h 37"/>
                    <a:gd name="T8" fmla="*/ 3 w 15"/>
                    <a:gd name="T9" fmla="*/ 5 h 37"/>
                    <a:gd name="T10" fmla="*/ 0 w 15"/>
                    <a:gd name="T11" fmla="*/ 7 h 37"/>
                    <a:gd name="T12" fmla="*/ 0 w 15"/>
                    <a:gd name="T13" fmla="*/ 9 h 37"/>
                    <a:gd name="T14" fmla="*/ 0 w 15"/>
                    <a:gd name="T15" fmla="*/ 10 h 37"/>
                    <a:gd name="T16" fmla="*/ 2 w 15"/>
                    <a:gd name="T17" fmla="*/ 11 h 37"/>
                    <a:gd name="T18" fmla="*/ 4 w 15"/>
                    <a:gd name="T19" fmla="*/ 11 h 37"/>
                    <a:gd name="T20" fmla="*/ 5 w 15"/>
                    <a:gd name="T21" fmla="*/ 13 h 37"/>
                    <a:gd name="T22" fmla="*/ 7 w 15"/>
                    <a:gd name="T23" fmla="*/ 15 h 37"/>
                    <a:gd name="T24" fmla="*/ 8 w 15"/>
                    <a:gd name="T25" fmla="*/ 19 h 37"/>
                    <a:gd name="T26" fmla="*/ 9 w 15"/>
                    <a:gd name="T27" fmla="*/ 21 h 37"/>
                    <a:gd name="T28" fmla="*/ 9 w 15"/>
                    <a:gd name="T29" fmla="*/ 24 h 37"/>
                    <a:gd name="T30" fmla="*/ 10 w 15"/>
                    <a:gd name="T31" fmla="*/ 26 h 37"/>
                    <a:gd name="T32" fmla="*/ 10 w 15"/>
                    <a:gd name="T33" fmla="*/ 30 h 37"/>
                    <a:gd name="T34" fmla="*/ 10 w 15"/>
                    <a:gd name="T35" fmla="*/ 34 h 37"/>
                    <a:gd name="T36" fmla="*/ 10 w 15"/>
                    <a:gd name="T37" fmla="*/ 36 h 37"/>
                    <a:gd name="T38" fmla="*/ 11 w 15"/>
                    <a:gd name="T39" fmla="*/ 36 h 37"/>
                    <a:gd name="T40" fmla="*/ 13 w 15"/>
                    <a:gd name="T41" fmla="*/ 33 h 37"/>
                    <a:gd name="T42" fmla="*/ 14 w 15"/>
                    <a:gd name="T43" fmla="*/ 30 h 37"/>
                    <a:gd name="T44" fmla="*/ 15 w 15"/>
                    <a:gd name="T45" fmla="*/ 27 h 37"/>
                    <a:gd name="T46" fmla="*/ 15 w 15"/>
                    <a:gd name="T47" fmla="*/ 25 h 37"/>
                    <a:gd name="T48" fmla="*/ 15 w 15"/>
                    <a:gd name="T49" fmla="*/ 22 h 37"/>
                    <a:gd name="T50" fmla="*/ 15 w 15"/>
                    <a:gd name="T51" fmla="*/ 19 h 37"/>
                    <a:gd name="T52" fmla="*/ 15 w 15"/>
                    <a:gd name="T53" fmla="*/ 16 h 37"/>
                    <a:gd name="T54" fmla="*/ 15 w 15"/>
                    <a:gd name="T55" fmla="*/ 13 h 37"/>
                    <a:gd name="T56" fmla="*/ 15 w 15"/>
                    <a:gd name="T57" fmla="*/ 10 h 37"/>
                    <a:gd name="T58" fmla="*/ 15 w 15"/>
                    <a:gd name="T59" fmla="*/ 6 h 37"/>
                    <a:gd name="T60" fmla="*/ 15 w 15"/>
                    <a:gd name="T61" fmla="*/ 2 h 37"/>
                    <a:gd name="T62" fmla="*/ 15 w 15"/>
                    <a:gd name="T63" fmla="*/ 0 h 37"/>
                    <a:gd name="T64" fmla="*/ 15 w 15"/>
                    <a:gd name="T65" fmla="*/ 0 h 3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5"/>
                    <a:gd name="T100" fmla="*/ 0 h 37"/>
                    <a:gd name="T101" fmla="*/ 15 w 15"/>
                    <a:gd name="T102" fmla="*/ 37 h 3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5" h="37">
                      <a:moveTo>
                        <a:pt x="15" y="0"/>
                      </a:moveTo>
                      <a:lnTo>
                        <a:pt x="15" y="0"/>
                      </a:lnTo>
                      <a:lnTo>
                        <a:pt x="13" y="0"/>
                      </a:lnTo>
                      <a:lnTo>
                        <a:pt x="12" y="1"/>
                      </a:lnTo>
                      <a:lnTo>
                        <a:pt x="10" y="2"/>
                      </a:lnTo>
                      <a:lnTo>
                        <a:pt x="8" y="3"/>
                      </a:lnTo>
                      <a:lnTo>
                        <a:pt x="7" y="3"/>
                      </a:lnTo>
                      <a:lnTo>
                        <a:pt x="5" y="4"/>
                      </a:lnTo>
                      <a:lnTo>
                        <a:pt x="3" y="5"/>
                      </a:lnTo>
                      <a:lnTo>
                        <a:pt x="2" y="6"/>
                      </a:lnTo>
                      <a:lnTo>
                        <a:pt x="0" y="7"/>
                      </a:lnTo>
                      <a:lnTo>
                        <a:pt x="0" y="8"/>
                      </a:lnTo>
                      <a:lnTo>
                        <a:pt x="0" y="9"/>
                      </a:lnTo>
                      <a:lnTo>
                        <a:pt x="0" y="10"/>
                      </a:lnTo>
                      <a:lnTo>
                        <a:pt x="1" y="10"/>
                      </a:lnTo>
                      <a:lnTo>
                        <a:pt x="2" y="11"/>
                      </a:lnTo>
                      <a:lnTo>
                        <a:pt x="3" y="11"/>
                      </a:lnTo>
                      <a:lnTo>
                        <a:pt x="4" y="11"/>
                      </a:lnTo>
                      <a:lnTo>
                        <a:pt x="4" y="12"/>
                      </a:lnTo>
                      <a:lnTo>
                        <a:pt x="5" y="13"/>
                      </a:lnTo>
                      <a:lnTo>
                        <a:pt x="6" y="14"/>
                      </a:lnTo>
                      <a:lnTo>
                        <a:pt x="7" y="15"/>
                      </a:lnTo>
                      <a:lnTo>
                        <a:pt x="8" y="17"/>
                      </a:lnTo>
                      <a:lnTo>
                        <a:pt x="8" y="19"/>
                      </a:lnTo>
                      <a:lnTo>
                        <a:pt x="9" y="20"/>
                      </a:lnTo>
                      <a:lnTo>
                        <a:pt x="9" y="21"/>
                      </a:lnTo>
                      <a:lnTo>
                        <a:pt x="9" y="22"/>
                      </a:lnTo>
                      <a:lnTo>
                        <a:pt x="9" y="24"/>
                      </a:lnTo>
                      <a:lnTo>
                        <a:pt x="9" y="25"/>
                      </a:lnTo>
                      <a:lnTo>
                        <a:pt x="10" y="26"/>
                      </a:lnTo>
                      <a:lnTo>
                        <a:pt x="10" y="28"/>
                      </a:lnTo>
                      <a:lnTo>
                        <a:pt x="10" y="30"/>
                      </a:lnTo>
                      <a:lnTo>
                        <a:pt x="10" y="32"/>
                      </a:lnTo>
                      <a:lnTo>
                        <a:pt x="10" y="34"/>
                      </a:lnTo>
                      <a:lnTo>
                        <a:pt x="10" y="36"/>
                      </a:lnTo>
                      <a:lnTo>
                        <a:pt x="11" y="37"/>
                      </a:lnTo>
                      <a:lnTo>
                        <a:pt x="11" y="36"/>
                      </a:lnTo>
                      <a:lnTo>
                        <a:pt x="12" y="36"/>
                      </a:lnTo>
                      <a:lnTo>
                        <a:pt x="13" y="33"/>
                      </a:lnTo>
                      <a:lnTo>
                        <a:pt x="14" y="31"/>
                      </a:lnTo>
                      <a:lnTo>
                        <a:pt x="14" y="30"/>
                      </a:lnTo>
                      <a:lnTo>
                        <a:pt x="14" y="28"/>
                      </a:lnTo>
                      <a:lnTo>
                        <a:pt x="15" y="27"/>
                      </a:lnTo>
                      <a:lnTo>
                        <a:pt x="15" y="26"/>
                      </a:lnTo>
                      <a:lnTo>
                        <a:pt x="15" y="25"/>
                      </a:lnTo>
                      <a:lnTo>
                        <a:pt x="15" y="23"/>
                      </a:lnTo>
                      <a:lnTo>
                        <a:pt x="15" y="22"/>
                      </a:lnTo>
                      <a:lnTo>
                        <a:pt x="15" y="20"/>
                      </a:lnTo>
                      <a:lnTo>
                        <a:pt x="15" y="19"/>
                      </a:lnTo>
                      <a:lnTo>
                        <a:pt x="15" y="17"/>
                      </a:lnTo>
                      <a:lnTo>
                        <a:pt x="15" y="16"/>
                      </a:lnTo>
                      <a:lnTo>
                        <a:pt x="15" y="14"/>
                      </a:lnTo>
                      <a:lnTo>
                        <a:pt x="15" y="13"/>
                      </a:lnTo>
                      <a:lnTo>
                        <a:pt x="15" y="11"/>
                      </a:lnTo>
                      <a:lnTo>
                        <a:pt x="15" y="10"/>
                      </a:lnTo>
                      <a:lnTo>
                        <a:pt x="15" y="9"/>
                      </a:lnTo>
                      <a:lnTo>
                        <a:pt x="15" y="6"/>
                      </a:lnTo>
                      <a:lnTo>
                        <a:pt x="15" y="4"/>
                      </a:lnTo>
                      <a:lnTo>
                        <a:pt x="15" y="2"/>
                      </a:lnTo>
                      <a:lnTo>
                        <a:pt x="15" y="1"/>
                      </a:lnTo>
                      <a:lnTo>
                        <a:pt x="15" y="0"/>
                      </a:lnTo>
                      <a:close/>
                    </a:path>
                  </a:pathLst>
                </a:custGeom>
                <a:solidFill>
                  <a:srgbClr val="599E2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097" name="Freeform 664"/>
                <p:cNvSpPr>
                  <a:spLocks/>
                </p:cNvSpPr>
                <p:nvPr/>
              </p:nvSpPr>
              <p:spPr bwMode="auto">
                <a:xfrm>
                  <a:off x="3347" y="2368"/>
                  <a:ext cx="35" cy="28"/>
                </a:xfrm>
                <a:custGeom>
                  <a:avLst/>
                  <a:gdLst>
                    <a:gd name="T0" fmla="*/ 0 w 35"/>
                    <a:gd name="T1" fmla="*/ 16 h 28"/>
                    <a:gd name="T2" fmla="*/ 0 w 35"/>
                    <a:gd name="T3" fmla="*/ 15 h 28"/>
                    <a:gd name="T4" fmla="*/ 1 w 35"/>
                    <a:gd name="T5" fmla="*/ 15 h 28"/>
                    <a:gd name="T6" fmla="*/ 2 w 35"/>
                    <a:gd name="T7" fmla="*/ 14 h 28"/>
                    <a:gd name="T8" fmla="*/ 4 w 35"/>
                    <a:gd name="T9" fmla="*/ 13 h 28"/>
                    <a:gd name="T10" fmla="*/ 5 w 35"/>
                    <a:gd name="T11" fmla="*/ 11 h 28"/>
                    <a:gd name="T12" fmla="*/ 7 w 35"/>
                    <a:gd name="T13" fmla="*/ 10 h 28"/>
                    <a:gd name="T14" fmla="*/ 8 w 35"/>
                    <a:gd name="T15" fmla="*/ 9 h 28"/>
                    <a:gd name="T16" fmla="*/ 9 w 35"/>
                    <a:gd name="T17" fmla="*/ 9 h 28"/>
                    <a:gd name="T18" fmla="*/ 10 w 35"/>
                    <a:gd name="T19" fmla="*/ 8 h 28"/>
                    <a:gd name="T20" fmla="*/ 12 w 35"/>
                    <a:gd name="T21" fmla="*/ 7 h 28"/>
                    <a:gd name="T22" fmla="*/ 12 w 35"/>
                    <a:gd name="T23" fmla="*/ 6 h 28"/>
                    <a:gd name="T24" fmla="*/ 14 w 35"/>
                    <a:gd name="T25" fmla="*/ 6 h 28"/>
                    <a:gd name="T26" fmla="*/ 15 w 35"/>
                    <a:gd name="T27" fmla="*/ 5 h 28"/>
                    <a:gd name="T28" fmla="*/ 16 w 35"/>
                    <a:gd name="T29" fmla="*/ 4 h 28"/>
                    <a:gd name="T30" fmla="*/ 18 w 35"/>
                    <a:gd name="T31" fmla="*/ 4 h 28"/>
                    <a:gd name="T32" fmla="*/ 19 w 35"/>
                    <a:gd name="T33" fmla="*/ 3 h 28"/>
                    <a:gd name="T34" fmla="*/ 21 w 35"/>
                    <a:gd name="T35" fmla="*/ 2 h 28"/>
                    <a:gd name="T36" fmla="*/ 22 w 35"/>
                    <a:gd name="T37" fmla="*/ 1 h 28"/>
                    <a:gd name="T38" fmla="*/ 23 w 35"/>
                    <a:gd name="T39" fmla="*/ 1 h 28"/>
                    <a:gd name="T40" fmla="*/ 25 w 35"/>
                    <a:gd name="T41" fmla="*/ 0 h 28"/>
                    <a:gd name="T42" fmla="*/ 27 w 35"/>
                    <a:gd name="T43" fmla="*/ 0 h 28"/>
                    <a:gd name="T44" fmla="*/ 28 w 35"/>
                    <a:gd name="T45" fmla="*/ 0 h 28"/>
                    <a:gd name="T46" fmla="*/ 30 w 35"/>
                    <a:gd name="T47" fmla="*/ 0 h 28"/>
                    <a:gd name="T48" fmla="*/ 31 w 35"/>
                    <a:gd name="T49" fmla="*/ 0 h 28"/>
                    <a:gd name="T50" fmla="*/ 33 w 35"/>
                    <a:gd name="T51" fmla="*/ 0 h 28"/>
                    <a:gd name="T52" fmla="*/ 35 w 35"/>
                    <a:gd name="T53" fmla="*/ 0 h 28"/>
                    <a:gd name="T54" fmla="*/ 34 w 35"/>
                    <a:gd name="T55" fmla="*/ 0 h 28"/>
                    <a:gd name="T56" fmla="*/ 33 w 35"/>
                    <a:gd name="T57" fmla="*/ 0 h 28"/>
                    <a:gd name="T58" fmla="*/ 31 w 35"/>
                    <a:gd name="T59" fmla="*/ 0 h 28"/>
                    <a:gd name="T60" fmla="*/ 31 w 35"/>
                    <a:gd name="T61" fmla="*/ 1 h 28"/>
                    <a:gd name="T62" fmla="*/ 29 w 35"/>
                    <a:gd name="T63" fmla="*/ 1 h 28"/>
                    <a:gd name="T64" fmla="*/ 28 w 35"/>
                    <a:gd name="T65" fmla="*/ 2 h 28"/>
                    <a:gd name="T66" fmla="*/ 27 w 35"/>
                    <a:gd name="T67" fmla="*/ 3 h 28"/>
                    <a:gd name="T68" fmla="*/ 25 w 35"/>
                    <a:gd name="T69" fmla="*/ 3 h 28"/>
                    <a:gd name="T70" fmla="*/ 24 w 35"/>
                    <a:gd name="T71" fmla="*/ 4 h 28"/>
                    <a:gd name="T72" fmla="*/ 23 w 35"/>
                    <a:gd name="T73" fmla="*/ 4 h 28"/>
                    <a:gd name="T74" fmla="*/ 22 w 35"/>
                    <a:gd name="T75" fmla="*/ 5 h 28"/>
                    <a:gd name="T76" fmla="*/ 21 w 35"/>
                    <a:gd name="T77" fmla="*/ 6 h 28"/>
                    <a:gd name="T78" fmla="*/ 20 w 35"/>
                    <a:gd name="T79" fmla="*/ 6 h 28"/>
                    <a:gd name="T80" fmla="*/ 19 w 35"/>
                    <a:gd name="T81" fmla="*/ 7 h 28"/>
                    <a:gd name="T82" fmla="*/ 18 w 35"/>
                    <a:gd name="T83" fmla="*/ 8 h 28"/>
                    <a:gd name="T84" fmla="*/ 17 w 35"/>
                    <a:gd name="T85" fmla="*/ 9 h 28"/>
                    <a:gd name="T86" fmla="*/ 16 w 35"/>
                    <a:gd name="T87" fmla="*/ 10 h 28"/>
                    <a:gd name="T88" fmla="*/ 15 w 35"/>
                    <a:gd name="T89" fmla="*/ 12 h 28"/>
                    <a:gd name="T90" fmla="*/ 13 w 35"/>
                    <a:gd name="T91" fmla="*/ 14 h 28"/>
                    <a:gd name="T92" fmla="*/ 12 w 35"/>
                    <a:gd name="T93" fmla="*/ 16 h 28"/>
                    <a:gd name="T94" fmla="*/ 10 w 35"/>
                    <a:gd name="T95" fmla="*/ 17 h 28"/>
                    <a:gd name="T96" fmla="*/ 8 w 35"/>
                    <a:gd name="T97" fmla="*/ 19 h 28"/>
                    <a:gd name="T98" fmla="*/ 6 w 35"/>
                    <a:gd name="T99" fmla="*/ 21 h 28"/>
                    <a:gd name="T100" fmla="*/ 5 w 35"/>
                    <a:gd name="T101" fmla="*/ 22 h 28"/>
                    <a:gd name="T102" fmla="*/ 3 w 35"/>
                    <a:gd name="T103" fmla="*/ 24 h 28"/>
                    <a:gd name="T104" fmla="*/ 2 w 35"/>
                    <a:gd name="T105" fmla="*/ 26 h 28"/>
                    <a:gd name="T106" fmla="*/ 1 w 35"/>
                    <a:gd name="T107" fmla="*/ 27 h 28"/>
                    <a:gd name="T108" fmla="*/ 0 w 35"/>
                    <a:gd name="T109" fmla="*/ 28 h 28"/>
                    <a:gd name="T110" fmla="*/ 0 w 35"/>
                    <a:gd name="T111" fmla="*/ 16 h 28"/>
                    <a:gd name="T112" fmla="*/ 0 w 35"/>
                    <a:gd name="T113" fmla="*/ 16 h 28"/>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35"/>
                    <a:gd name="T172" fmla="*/ 0 h 28"/>
                    <a:gd name="T173" fmla="*/ 35 w 35"/>
                    <a:gd name="T174" fmla="*/ 28 h 28"/>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35" h="28">
                      <a:moveTo>
                        <a:pt x="0" y="16"/>
                      </a:moveTo>
                      <a:lnTo>
                        <a:pt x="0" y="15"/>
                      </a:lnTo>
                      <a:lnTo>
                        <a:pt x="1" y="15"/>
                      </a:lnTo>
                      <a:lnTo>
                        <a:pt x="2" y="14"/>
                      </a:lnTo>
                      <a:lnTo>
                        <a:pt x="4" y="13"/>
                      </a:lnTo>
                      <a:lnTo>
                        <a:pt x="5" y="11"/>
                      </a:lnTo>
                      <a:lnTo>
                        <a:pt x="7" y="10"/>
                      </a:lnTo>
                      <a:lnTo>
                        <a:pt x="8" y="9"/>
                      </a:lnTo>
                      <a:lnTo>
                        <a:pt x="9" y="9"/>
                      </a:lnTo>
                      <a:lnTo>
                        <a:pt x="10" y="8"/>
                      </a:lnTo>
                      <a:lnTo>
                        <a:pt x="12" y="7"/>
                      </a:lnTo>
                      <a:lnTo>
                        <a:pt x="12" y="6"/>
                      </a:lnTo>
                      <a:lnTo>
                        <a:pt x="14" y="6"/>
                      </a:lnTo>
                      <a:lnTo>
                        <a:pt x="15" y="5"/>
                      </a:lnTo>
                      <a:lnTo>
                        <a:pt x="16" y="4"/>
                      </a:lnTo>
                      <a:lnTo>
                        <a:pt x="18" y="4"/>
                      </a:lnTo>
                      <a:lnTo>
                        <a:pt x="19" y="3"/>
                      </a:lnTo>
                      <a:lnTo>
                        <a:pt x="21" y="2"/>
                      </a:lnTo>
                      <a:lnTo>
                        <a:pt x="22" y="1"/>
                      </a:lnTo>
                      <a:lnTo>
                        <a:pt x="23" y="1"/>
                      </a:lnTo>
                      <a:lnTo>
                        <a:pt x="25" y="0"/>
                      </a:lnTo>
                      <a:lnTo>
                        <a:pt x="27" y="0"/>
                      </a:lnTo>
                      <a:lnTo>
                        <a:pt x="28" y="0"/>
                      </a:lnTo>
                      <a:lnTo>
                        <a:pt x="30" y="0"/>
                      </a:lnTo>
                      <a:lnTo>
                        <a:pt x="31" y="0"/>
                      </a:lnTo>
                      <a:lnTo>
                        <a:pt x="33" y="0"/>
                      </a:lnTo>
                      <a:lnTo>
                        <a:pt x="35" y="0"/>
                      </a:lnTo>
                      <a:lnTo>
                        <a:pt x="34" y="0"/>
                      </a:lnTo>
                      <a:lnTo>
                        <a:pt x="33" y="0"/>
                      </a:lnTo>
                      <a:lnTo>
                        <a:pt x="31" y="0"/>
                      </a:lnTo>
                      <a:lnTo>
                        <a:pt x="31" y="1"/>
                      </a:lnTo>
                      <a:lnTo>
                        <a:pt x="29" y="1"/>
                      </a:lnTo>
                      <a:lnTo>
                        <a:pt x="28" y="2"/>
                      </a:lnTo>
                      <a:lnTo>
                        <a:pt x="27" y="3"/>
                      </a:lnTo>
                      <a:lnTo>
                        <a:pt x="25" y="3"/>
                      </a:lnTo>
                      <a:lnTo>
                        <a:pt x="24" y="4"/>
                      </a:lnTo>
                      <a:lnTo>
                        <a:pt x="23" y="4"/>
                      </a:lnTo>
                      <a:lnTo>
                        <a:pt x="22" y="5"/>
                      </a:lnTo>
                      <a:lnTo>
                        <a:pt x="21" y="6"/>
                      </a:lnTo>
                      <a:lnTo>
                        <a:pt x="20" y="6"/>
                      </a:lnTo>
                      <a:lnTo>
                        <a:pt x="19" y="7"/>
                      </a:lnTo>
                      <a:lnTo>
                        <a:pt x="18" y="8"/>
                      </a:lnTo>
                      <a:lnTo>
                        <a:pt x="17" y="9"/>
                      </a:lnTo>
                      <a:lnTo>
                        <a:pt x="16" y="10"/>
                      </a:lnTo>
                      <a:lnTo>
                        <a:pt x="15" y="12"/>
                      </a:lnTo>
                      <a:lnTo>
                        <a:pt x="13" y="14"/>
                      </a:lnTo>
                      <a:lnTo>
                        <a:pt x="12" y="16"/>
                      </a:lnTo>
                      <a:lnTo>
                        <a:pt x="10" y="17"/>
                      </a:lnTo>
                      <a:lnTo>
                        <a:pt x="8" y="19"/>
                      </a:lnTo>
                      <a:lnTo>
                        <a:pt x="6" y="21"/>
                      </a:lnTo>
                      <a:lnTo>
                        <a:pt x="5" y="22"/>
                      </a:lnTo>
                      <a:lnTo>
                        <a:pt x="3" y="24"/>
                      </a:lnTo>
                      <a:lnTo>
                        <a:pt x="2" y="26"/>
                      </a:lnTo>
                      <a:lnTo>
                        <a:pt x="1" y="27"/>
                      </a:lnTo>
                      <a:lnTo>
                        <a:pt x="0" y="28"/>
                      </a:lnTo>
                      <a:lnTo>
                        <a:pt x="0" y="16"/>
                      </a:lnTo>
                      <a:close/>
                    </a:path>
                  </a:pathLst>
                </a:custGeom>
                <a:solidFill>
                  <a:srgbClr val="8AD1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098" name="Freeform 665"/>
                <p:cNvSpPr>
                  <a:spLocks/>
                </p:cNvSpPr>
                <p:nvPr/>
              </p:nvSpPr>
              <p:spPr bwMode="auto">
                <a:xfrm>
                  <a:off x="3312" y="2402"/>
                  <a:ext cx="15" cy="30"/>
                </a:xfrm>
                <a:custGeom>
                  <a:avLst/>
                  <a:gdLst>
                    <a:gd name="T0" fmla="*/ 4 w 15"/>
                    <a:gd name="T1" fmla="*/ 0 h 30"/>
                    <a:gd name="T2" fmla="*/ 4 w 15"/>
                    <a:gd name="T3" fmla="*/ 1 h 30"/>
                    <a:gd name="T4" fmla="*/ 3 w 15"/>
                    <a:gd name="T5" fmla="*/ 2 h 30"/>
                    <a:gd name="T6" fmla="*/ 2 w 15"/>
                    <a:gd name="T7" fmla="*/ 3 h 30"/>
                    <a:gd name="T8" fmla="*/ 2 w 15"/>
                    <a:gd name="T9" fmla="*/ 3 h 30"/>
                    <a:gd name="T10" fmla="*/ 1 w 15"/>
                    <a:gd name="T11" fmla="*/ 4 h 30"/>
                    <a:gd name="T12" fmla="*/ 1 w 15"/>
                    <a:gd name="T13" fmla="*/ 5 h 30"/>
                    <a:gd name="T14" fmla="*/ 0 w 15"/>
                    <a:gd name="T15" fmla="*/ 7 h 30"/>
                    <a:gd name="T16" fmla="*/ 0 w 15"/>
                    <a:gd name="T17" fmla="*/ 8 h 30"/>
                    <a:gd name="T18" fmla="*/ 0 w 15"/>
                    <a:gd name="T19" fmla="*/ 10 h 30"/>
                    <a:gd name="T20" fmla="*/ 0 w 15"/>
                    <a:gd name="T21" fmla="*/ 11 h 30"/>
                    <a:gd name="T22" fmla="*/ 0 w 15"/>
                    <a:gd name="T23" fmla="*/ 13 h 30"/>
                    <a:gd name="T24" fmla="*/ 0 w 15"/>
                    <a:gd name="T25" fmla="*/ 15 h 30"/>
                    <a:gd name="T26" fmla="*/ 0 w 15"/>
                    <a:gd name="T27" fmla="*/ 18 h 30"/>
                    <a:gd name="T28" fmla="*/ 1 w 15"/>
                    <a:gd name="T29" fmla="*/ 20 h 30"/>
                    <a:gd name="T30" fmla="*/ 1 w 15"/>
                    <a:gd name="T31" fmla="*/ 22 h 30"/>
                    <a:gd name="T32" fmla="*/ 2 w 15"/>
                    <a:gd name="T33" fmla="*/ 24 h 30"/>
                    <a:gd name="T34" fmla="*/ 3 w 15"/>
                    <a:gd name="T35" fmla="*/ 25 h 30"/>
                    <a:gd name="T36" fmla="*/ 4 w 15"/>
                    <a:gd name="T37" fmla="*/ 26 h 30"/>
                    <a:gd name="T38" fmla="*/ 5 w 15"/>
                    <a:gd name="T39" fmla="*/ 27 h 30"/>
                    <a:gd name="T40" fmla="*/ 6 w 15"/>
                    <a:gd name="T41" fmla="*/ 29 h 30"/>
                    <a:gd name="T42" fmla="*/ 8 w 15"/>
                    <a:gd name="T43" fmla="*/ 29 h 30"/>
                    <a:gd name="T44" fmla="*/ 9 w 15"/>
                    <a:gd name="T45" fmla="*/ 30 h 30"/>
                    <a:gd name="T46" fmla="*/ 10 w 15"/>
                    <a:gd name="T47" fmla="*/ 30 h 30"/>
                    <a:gd name="T48" fmla="*/ 11 w 15"/>
                    <a:gd name="T49" fmla="*/ 30 h 30"/>
                    <a:gd name="T50" fmla="*/ 12 w 15"/>
                    <a:gd name="T51" fmla="*/ 30 h 30"/>
                    <a:gd name="T52" fmla="*/ 13 w 15"/>
                    <a:gd name="T53" fmla="*/ 30 h 30"/>
                    <a:gd name="T54" fmla="*/ 14 w 15"/>
                    <a:gd name="T55" fmla="*/ 30 h 30"/>
                    <a:gd name="T56" fmla="*/ 15 w 15"/>
                    <a:gd name="T57" fmla="*/ 30 h 30"/>
                    <a:gd name="T58" fmla="*/ 13 w 15"/>
                    <a:gd name="T59" fmla="*/ 20 h 30"/>
                    <a:gd name="T60" fmla="*/ 12 w 15"/>
                    <a:gd name="T61" fmla="*/ 20 h 30"/>
                    <a:gd name="T62" fmla="*/ 11 w 15"/>
                    <a:gd name="T63" fmla="*/ 20 h 30"/>
                    <a:gd name="T64" fmla="*/ 10 w 15"/>
                    <a:gd name="T65" fmla="*/ 21 h 30"/>
                    <a:gd name="T66" fmla="*/ 8 w 15"/>
                    <a:gd name="T67" fmla="*/ 21 h 30"/>
                    <a:gd name="T68" fmla="*/ 6 w 15"/>
                    <a:gd name="T69" fmla="*/ 20 h 30"/>
                    <a:gd name="T70" fmla="*/ 4 w 15"/>
                    <a:gd name="T71" fmla="*/ 20 h 30"/>
                    <a:gd name="T72" fmla="*/ 4 w 15"/>
                    <a:gd name="T73" fmla="*/ 19 h 30"/>
                    <a:gd name="T74" fmla="*/ 4 w 15"/>
                    <a:gd name="T75" fmla="*/ 18 h 30"/>
                    <a:gd name="T76" fmla="*/ 3 w 15"/>
                    <a:gd name="T77" fmla="*/ 16 h 30"/>
                    <a:gd name="T78" fmla="*/ 4 w 15"/>
                    <a:gd name="T79" fmla="*/ 15 h 30"/>
                    <a:gd name="T80" fmla="*/ 4 w 15"/>
                    <a:gd name="T81" fmla="*/ 14 h 30"/>
                    <a:gd name="T82" fmla="*/ 4 w 15"/>
                    <a:gd name="T83" fmla="*/ 13 h 30"/>
                    <a:gd name="T84" fmla="*/ 4 w 15"/>
                    <a:gd name="T85" fmla="*/ 11 h 30"/>
                    <a:gd name="T86" fmla="*/ 4 w 15"/>
                    <a:gd name="T87" fmla="*/ 10 h 30"/>
                    <a:gd name="T88" fmla="*/ 4 w 15"/>
                    <a:gd name="T89" fmla="*/ 8 h 30"/>
                    <a:gd name="T90" fmla="*/ 5 w 15"/>
                    <a:gd name="T91" fmla="*/ 7 h 30"/>
                    <a:gd name="T92" fmla="*/ 5 w 15"/>
                    <a:gd name="T93" fmla="*/ 5 h 30"/>
                    <a:gd name="T94" fmla="*/ 6 w 15"/>
                    <a:gd name="T95" fmla="*/ 4 h 30"/>
                    <a:gd name="T96" fmla="*/ 6 w 15"/>
                    <a:gd name="T97" fmla="*/ 3 h 30"/>
                    <a:gd name="T98" fmla="*/ 7 w 15"/>
                    <a:gd name="T99" fmla="*/ 3 h 30"/>
                    <a:gd name="T100" fmla="*/ 4 w 15"/>
                    <a:gd name="T101" fmla="*/ 0 h 30"/>
                    <a:gd name="T102" fmla="*/ 4 w 15"/>
                    <a:gd name="T103" fmla="*/ 0 h 3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5"/>
                    <a:gd name="T157" fmla="*/ 0 h 30"/>
                    <a:gd name="T158" fmla="*/ 15 w 15"/>
                    <a:gd name="T159" fmla="*/ 30 h 3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5" h="30">
                      <a:moveTo>
                        <a:pt x="4" y="0"/>
                      </a:moveTo>
                      <a:lnTo>
                        <a:pt x="4" y="1"/>
                      </a:lnTo>
                      <a:lnTo>
                        <a:pt x="3" y="2"/>
                      </a:lnTo>
                      <a:lnTo>
                        <a:pt x="2" y="3"/>
                      </a:lnTo>
                      <a:lnTo>
                        <a:pt x="1" y="4"/>
                      </a:lnTo>
                      <a:lnTo>
                        <a:pt x="1" y="5"/>
                      </a:lnTo>
                      <a:lnTo>
                        <a:pt x="0" y="7"/>
                      </a:lnTo>
                      <a:lnTo>
                        <a:pt x="0" y="8"/>
                      </a:lnTo>
                      <a:lnTo>
                        <a:pt x="0" y="10"/>
                      </a:lnTo>
                      <a:lnTo>
                        <a:pt x="0" y="11"/>
                      </a:lnTo>
                      <a:lnTo>
                        <a:pt x="0" y="13"/>
                      </a:lnTo>
                      <a:lnTo>
                        <a:pt x="0" y="15"/>
                      </a:lnTo>
                      <a:lnTo>
                        <a:pt x="0" y="18"/>
                      </a:lnTo>
                      <a:lnTo>
                        <a:pt x="1" y="20"/>
                      </a:lnTo>
                      <a:lnTo>
                        <a:pt x="1" y="22"/>
                      </a:lnTo>
                      <a:lnTo>
                        <a:pt x="2" y="24"/>
                      </a:lnTo>
                      <a:lnTo>
                        <a:pt x="3" y="25"/>
                      </a:lnTo>
                      <a:lnTo>
                        <a:pt x="4" y="26"/>
                      </a:lnTo>
                      <a:lnTo>
                        <a:pt x="5" y="27"/>
                      </a:lnTo>
                      <a:lnTo>
                        <a:pt x="6" y="29"/>
                      </a:lnTo>
                      <a:lnTo>
                        <a:pt x="8" y="29"/>
                      </a:lnTo>
                      <a:lnTo>
                        <a:pt x="9" y="30"/>
                      </a:lnTo>
                      <a:lnTo>
                        <a:pt x="10" y="30"/>
                      </a:lnTo>
                      <a:lnTo>
                        <a:pt x="11" y="30"/>
                      </a:lnTo>
                      <a:lnTo>
                        <a:pt x="12" y="30"/>
                      </a:lnTo>
                      <a:lnTo>
                        <a:pt x="13" y="30"/>
                      </a:lnTo>
                      <a:lnTo>
                        <a:pt x="14" y="30"/>
                      </a:lnTo>
                      <a:lnTo>
                        <a:pt x="15" y="30"/>
                      </a:lnTo>
                      <a:lnTo>
                        <a:pt x="13" y="20"/>
                      </a:lnTo>
                      <a:lnTo>
                        <a:pt x="12" y="20"/>
                      </a:lnTo>
                      <a:lnTo>
                        <a:pt x="11" y="20"/>
                      </a:lnTo>
                      <a:lnTo>
                        <a:pt x="10" y="21"/>
                      </a:lnTo>
                      <a:lnTo>
                        <a:pt x="8" y="21"/>
                      </a:lnTo>
                      <a:lnTo>
                        <a:pt x="6" y="20"/>
                      </a:lnTo>
                      <a:lnTo>
                        <a:pt x="4" y="20"/>
                      </a:lnTo>
                      <a:lnTo>
                        <a:pt x="4" y="19"/>
                      </a:lnTo>
                      <a:lnTo>
                        <a:pt x="4" y="18"/>
                      </a:lnTo>
                      <a:lnTo>
                        <a:pt x="3" y="16"/>
                      </a:lnTo>
                      <a:lnTo>
                        <a:pt x="4" y="15"/>
                      </a:lnTo>
                      <a:lnTo>
                        <a:pt x="4" y="14"/>
                      </a:lnTo>
                      <a:lnTo>
                        <a:pt x="4" y="13"/>
                      </a:lnTo>
                      <a:lnTo>
                        <a:pt x="4" y="11"/>
                      </a:lnTo>
                      <a:lnTo>
                        <a:pt x="4" y="10"/>
                      </a:lnTo>
                      <a:lnTo>
                        <a:pt x="4" y="8"/>
                      </a:lnTo>
                      <a:lnTo>
                        <a:pt x="5" y="7"/>
                      </a:lnTo>
                      <a:lnTo>
                        <a:pt x="5" y="5"/>
                      </a:lnTo>
                      <a:lnTo>
                        <a:pt x="6" y="4"/>
                      </a:lnTo>
                      <a:lnTo>
                        <a:pt x="6" y="3"/>
                      </a:lnTo>
                      <a:lnTo>
                        <a:pt x="7" y="3"/>
                      </a:lnTo>
                      <a:lnTo>
                        <a:pt x="4" y="0"/>
                      </a:lnTo>
                      <a:close/>
                    </a:path>
                  </a:pathLst>
                </a:custGeom>
                <a:solidFill>
                  <a:srgbClr val="FFF2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099" name="Freeform 666"/>
                <p:cNvSpPr>
                  <a:spLocks/>
                </p:cNvSpPr>
                <p:nvPr/>
              </p:nvSpPr>
              <p:spPr bwMode="auto">
                <a:xfrm>
                  <a:off x="3169" y="2287"/>
                  <a:ext cx="218" cy="188"/>
                </a:xfrm>
                <a:custGeom>
                  <a:avLst/>
                  <a:gdLst>
                    <a:gd name="T0" fmla="*/ 3 w 218"/>
                    <a:gd name="T1" fmla="*/ 8 h 188"/>
                    <a:gd name="T2" fmla="*/ 5 w 218"/>
                    <a:gd name="T3" fmla="*/ 20 h 188"/>
                    <a:gd name="T4" fmla="*/ 7 w 218"/>
                    <a:gd name="T5" fmla="*/ 32 h 188"/>
                    <a:gd name="T6" fmla="*/ 9 w 218"/>
                    <a:gd name="T7" fmla="*/ 44 h 188"/>
                    <a:gd name="T8" fmla="*/ 11 w 218"/>
                    <a:gd name="T9" fmla="*/ 56 h 188"/>
                    <a:gd name="T10" fmla="*/ 15 w 218"/>
                    <a:gd name="T11" fmla="*/ 68 h 188"/>
                    <a:gd name="T12" fmla="*/ 19 w 218"/>
                    <a:gd name="T13" fmla="*/ 79 h 188"/>
                    <a:gd name="T14" fmla="*/ 23 w 218"/>
                    <a:gd name="T15" fmla="*/ 89 h 188"/>
                    <a:gd name="T16" fmla="*/ 29 w 218"/>
                    <a:gd name="T17" fmla="*/ 100 h 188"/>
                    <a:gd name="T18" fmla="*/ 35 w 218"/>
                    <a:gd name="T19" fmla="*/ 109 h 188"/>
                    <a:gd name="T20" fmla="*/ 42 w 218"/>
                    <a:gd name="T21" fmla="*/ 118 h 188"/>
                    <a:gd name="T22" fmla="*/ 50 w 218"/>
                    <a:gd name="T23" fmla="*/ 126 h 188"/>
                    <a:gd name="T24" fmla="*/ 59 w 218"/>
                    <a:gd name="T25" fmla="*/ 134 h 188"/>
                    <a:gd name="T26" fmla="*/ 69 w 218"/>
                    <a:gd name="T27" fmla="*/ 141 h 188"/>
                    <a:gd name="T28" fmla="*/ 80 w 218"/>
                    <a:gd name="T29" fmla="*/ 146 h 188"/>
                    <a:gd name="T30" fmla="*/ 92 w 218"/>
                    <a:gd name="T31" fmla="*/ 151 h 188"/>
                    <a:gd name="T32" fmla="*/ 105 w 218"/>
                    <a:gd name="T33" fmla="*/ 155 h 188"/>
                    <a:gd name="T34" fmla="*/ 120 w 218"/>
                    <a:gd name="T35" fmla="*/ 157 h 188"/>
                    <a:gd name="T36" fmla="*/ 135 w 218"/>
                    <a:gd name="T37" fmla="*/ 158 h 188"/>
                    <a:gd name="T38" fmla="*/ 153 w 218"/>
                    <a:gd name="T39" fmla="*/ 158 h 188"/>
                    <a:gd name="T40" fmla="*/ 171 w 218"/>
                    <a:gd name="T41" fmla="*/ 157 h 188"/>
                    <a:gd name="T42" fmla="*/ 192 w 218"/>
                    <a:gd name="T43" fmla="*/ 155 h 188"/>
                    <a:gd name="T44" fmla="*/ 217 w 218"/>
                    <a:gd name="T45" fmla="*/ 175 h 188"/>
                    <a:gd name="T46" fmla="*/ 213 w 218"/>
                    <a:gd name="T47" fmla="*/ 177 h 188"/>
                    <a:gd name="T48" fmla="*/ 209 w 218"/>
                    <a:gd name="T49" fmla="*/ 178 h 188"/>
                    <a:gd name="T50" fmla="*/ 204 w 218"/>
                    <a:gd name="T51" fmla="*/ 179 h 188"/>
                    <a:gd name="T52" fmla="*/ 199 w 218"/>
                    <a:gd name="T53" fmla="*/ 181 h 188"/>
                    <a:gd name="T54" fmla="*/ 192 w 218"/>
                    <a:gd name="T55" fmla="*/ 183 h 188"/>
                    <a:gd name="T56" fmla="*/ 186 w 218"/>
                    <a:gd name="T57" fmla="*/ 184 h 188"/>
                    <a:gd name="T58" fmla="*/ 178 w 218"/>
                    <a:gd name="T59" fmla="*/ 185 h 188"/>
                    <a:gd name="T60" fmla="*/ 170 w 218"/>
                    <a:gd name="T61" fmla="*/ 186 h 188"/>
                    <a:gd name="T62" fmla="*/ 161 w 218"/>
                    <a:gd name="T63" fmla="*/ 188 h 188"/>
                    <a:gd name="T64" fmla="*/ 151 w 218"/>
                    <a:gd name="T65" fmla="*/ 188 h 188"/>
                    <a:gd name="T66" fmla="*/ 142 w 218"/>
                    <a:gd name="T67" fmla="*/ 188 h 188"/>
                    <a:gd name="T68" fmla="*/ 132 w 218"/>
                    <a:gd name="T69" fmla="*/ 187 h 188"/>
                    <a:gd name="T70" fmla="*/ 122 w 218"/>
                    <a:gd name="T71" fmla="*/ 185 h 188"/>
                    <a:gd name="T72" fmla="*/ 112 w 218"/>
                    <a:gd name="T73" fmla="*/ 184 h 188"/>
                    <a:gd name="T74" fmla="*/ 101 w 218"/>
                    <a:gd name="T75" fmla="*/ 180 h 188"/>
                    <a:gd name="T76" fmla="*/ 90 w 218"/>
                    <a:gd name="T77" fmla="*/ 177 h 188"/>
                    <a:gd name="T78" fmla="*/ 80 w 218"/>
                    <a:gd name="T79" fmla="*/ 172 h 188"/>
                    <a:gd name="T80" fmla="*/ 69 w 218"/>
                    <a:gd name="T81" fmla="*/ 166 h 188"/>
                    <a:gd name="T82" fmla="*/ 59 w 218"/>
                    <a:gd name="T83" fmla="*/ 158 h 188"/>
                    <a:gd name="T84" fmla="*/ 49 w 218"/>
                    <a:gd name="T85" fmla="*/ 150 h 188"/>
                    <a:gd name="T86" fmla="*/ 41 w 218"/>
                    <a:gd name="T87" fmla="*/ 141 h 188"/>
                    <a:gd name="T88" fmla="*/ 33 w 218"/>
                    <a:gd name="T89" fmla="*/ 133 h 188"/>
                    <a:gd name="T90" fmla="*/ 26 w 218"/>
                    <a:gd name="T91" fmla="*/ 123 h 188"/>
                    <a:gd name="T92" fmla="*/ 21 w 218"/>
                    <a:gd name="T93" fmla="*/ 113 h 188"/>
                    <a:gd name="T94" fmla="*/ 16 w 218"/>
                    <a:gd name="T95" fmla="*/ 103 h 188"/>
                    <a:gd name="T96" fmla="*/ 11 w 218"/>
                    <a:gd name="T97" fmla="*/ 93 h 188"/>
                    <a:gd name="T98" fmla="*/ 8 w 218"/>
                    <a:gd name="T99" fmla="*/ 84 h 188"/>
                    <a:gd name="T100" fmla="*/ 6 w 218"/>
                    <a:gd name="T101" fmla="*/ 74 h 188"/>
                    <a:gd name="T102" fmla="*/ 3 w 218"/>
                    <a:gd name="T103" fmla="*/ 65 h 188"/>
                    <a:gd name="T104" fmla="*/ 3 w 218"/>
                    <a:gd name="T105" fmla="*/ 56 h 188"/>
                    <a:gd name="T106" fmla="*/ 1 w 218"/>
                    <a:gd name="T107" fmla="*/ 47 h 188"/>
                    <a:gd name="T108" fmla="*/ 0 w 218"/>
                    <a:gd name="T109" fmla="*/ 38 h 188"/>
                    <a:gd name="T110" fmla="*/ 0 w 218"/>
                    <a:gd name="T111" fmla="*/ 31 h 188"/>
                    <a:gd name="T112" fmla="*/ 0 w 218"/>
                    <a:gd name="T113" fmla="*/ 24 h 188"/>
                    <a:gd name="T114" fmla="*/ 1 w 218"/>
                    <a:gd name="T115" fmla="*/ 18 h 188"/>
                    <a:gd name="T116" fmla="*/ 1 w 218"/>
                    <a:gd name="T117" fmla="*/ 12 h 188"/>
                    <a:gd name="T118" fmla="*/ 1 w 218"/>
                    <a:gd name="T119" fmla="*/ 7 h 188"/>
                    <a:gd name="T120" fmla="*/ 2 w 218"/>
                    <a:gd name="T121" fmla="*/ 4 h 188"/>
                    <a:gd name="T122" fmla="*/ 3 w 218"/>
                    <a:gd name="T123" fmla="*/ 0 h 188"/>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18"/>
                    <a:gd name="T187" fmla="*/ 0 h 188"/>
                    <a:gd name="T188" fmla="*/ 218 w 218"/>
                    <a:gd name="T189" fmla="*/ 188 h 188"/>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18" h="188">
                      <a:moveTo>
                        <a:pt x="3" y="0"/>
                      </a:moveTo>
                      <a:lnTo>
                        <a:pt x="3" y="4"/>
                      </a:lnTo>
                      <a:lnTo>
                        <a:pt x="3" y="8"/>
                      </a:lnTo>
                      <a:lnTo>
                        <a:pt x="4" y="12"/>
                      </a:lnTo>
                      <a:lnTo>
                        <a:pt x="4" y="16"/>
                      </a:lnTo>
                      <a:lnTo>
                        <a:pt x="5" y="20"/>
                      </a:lnTo>
                      <a:lnTo>
                        <a:pt x="5" y="24"/>
                      </a:lnTo>
                      <a:lnTo>
                        <a:pt x="6" y="28"/>
                      </a:lnTo>
                      <a:lnTo>
                        <a:pt x="7" y="32"/>
                      </a:lnTo>
                      <a:lnTo>
                        <a:pt x="7" y="36"/>
                      </a:lnTo>
                      <a:lnTo>
                        <a:pt x="8" y="40"/>
                      </a:lnTo>
                      <a:lnTo>
                        <a:pt x="9" y="44"/>
                      </a:lnTo>
                      <a:lnTo>
                        <a:pt x="10" y="48"/>
                      </a:lnTo>
                      <a:lnTo>
                        <a:pt x="10" y="52"/>
                      </a:lnTo>
                      <a:lnTo>
                        <a:pt x="11" y="56"/>
                      </a:lnTo>
                      <a:lnTo>
                        <a:pt x="13" y="60"/>
                      </a:lnTo>
                      <a:lnTo>
                        <a:pt x="14" y="64"/>
                      </a:lnTo>
                      <a:lnTo>
                        <a:pt x="15" y="68"/>
                      </a:lnTo>
                      <a:lnTo>
                        <a:pt x="16" y="71"/>
                      </a:lnTo>
                      <a:lnTo>
                        <a:pt x="18" y="75"/>
                      </a:lnTo>
                      <a:lnTo>
                        <a:pt x="19" y="79"/>
                      </a:lnTo>
                      <a:lnTo>
                        <a:pt x="20" y="82"/>
                      </a:lnTo>
                      <a:lnTo>
                        <a:pt x="22" y="86"/>
                      </a:lnTo>
                      <a:lnTo>
                        <a:pt x="23" y="89"/>
                      </a:lnTo>
                      <a:lnTo>
                        <a:pt x="25" y="93"/>
                      </a:lnTo>
                      <a:lnTo>
                        <a:pt x="27" y="96"/>
                      </a:lnTo>
                      <a:lnTo>
                        <a:pt x="29" y="100"/>
                      </a:lnTo>
                      <a:lnTo>
                        <a:pt x="31" y="103"/>
                      </a:lnTo>
                      <a:lnTo>
                        <a:pt x="33" y="106"/>
                      </a:lnTo>
                      <a:lnTo>
                        <a:pt x="35" y="109"/>
                      </a:lnTo>
                      <a:lnTo>
                        <a:pt x="37" y="112"/>
                      </a:lnTo>
                      <a:lnTo>
                        <a:pt x="40" y="115"/>
                      </a:lnTo>
                      <a:lnTo>
                        <a:pt x="42" y="118"/>
                      </a:lnTo>
                      <a:lnTo>
                        <a:pt x="45" y="121"/>
                      </a:lnTo>
                      <a:lnTo>
                        <a:pt x="47" y="124"/>
                      </a:lnTo>
                      <a:lnTo>
                        <a:pt x="50" y="126"/>
                      </a:lnTo>
                      <a:lnTo>
                        <a:pt x="53" y="129"/>
                      </a:lnTo>
                      <a:lnTo>
                        <a:pt x="56" y="131"/>
                      </a:lnTo>
                      <a:lnTo>
                        <a:pt x="59" y="134"/>
                      </a:lnTo>
                      <a:lnTo>
                        <a:pt x="62" y="136"/>
                      </a:lnTo>
                      <a:lnTo>
                        <a:pt x="65" y="138"/>
                      </a:lnTo>
                      <a:lnTo>
                        <a:pt x="69" y="141"/>
                      </a:lnTo>
                      <a:lnTo>
                        <a:pt x="72" y="142"/>
                      </a:lnTo>
                      <a:lnTo>
                        <a:pt x="76" y="145"/>
                      </a:lnTo>
                      <a:lnTo>
                        <a:pt x="80" y="146"/>
                      </a:lnTo>
                      <a:lnTo>
                        <a:pt x="84" y="148"/>
                      </a:lnTo>
                      <a:lnTo>
                        <a:pt x="88" y="150"/>
                      </a:lnTo>
                      <a:lnTo>
                        <a:pt x="92" y="151"/>
                      </a:lnTo>
                      <a:lnTo>
                        <a:pt x="96" y="152"/>
                      </a:lnTo>
                      <a:lnTo>
                        <a:pt x="101" y="153"/>
                      </a:lnTo>
                      <a:lnTo>
                        <a:pt x="105" y="155"/>
                      </a:lnTo>
                      <a:lnTo>
                        <a:pt x="110" y="156"/>
                      </a:lnTo>
                      <a:lnTo>
                        <a:pt x="115" y="156"/>
                      </a:lnTo>
                      <a:lnTo>
                        <a:pt x="120" y="157"/>
                      </a:lnTo>
                      <a:lnTo>
                        <a:pt x="125" y="158"/>
                      </a:lnTo>
                      <a:lnTo>
                        <a:pt x="130" y="158"/>
                      </a:lnTo>
                      <a:lnTo>
                        <a:pt x="135" y="158"/>
                      </a:lnTo>
                      <a:lnTo>
                        <a:pt x="141" y="158"/>
                      </a:lnTo>
                      <a:lnTo>
                        <a:pt x="147" y="158"/>
                      </a:lnTo>
                      <a:lnTo>
                        <a:pt x="153" y="158"/>
                      </a:lnTo>
                      <a:lnTo>
                        <a:pt x="159" y="158"/>
                      </a:lnTo>
                      <a:lnTo>
                        <a:pt x="165" y="158"/>
                      </a:lnTo>
                      <a:lnTo>
                        <a:pt x="171" y="157"/>
                      </a:lnTo>
                      <a:lnTo>
                        <a:pt x="178" y="156"/>
                      </a:lnTo>
                      <a:lnTo>
                        <a:pt x="185" y="155"/>
                      </a:lnTo>
                      <a:lnTo>
                        <a:pt x="192" y="155"/>
                      </a:lnTo>
                      <a:lnTo>
                        <a:pt x="218" y="175"/>
                      </a:lnTo>
                      <a:lnTo>
                        <a:pt x="217" y="175"/>
                      </a:lnTo>
                      <a:lnTo>
                        <a:pt x="215" y="175"/>
                      </a:lnTo>
                      <a:lnTo>
                        <a:pt x="214" y="177"/>
                      </a:lnTo>
                      <a:lnTo>
                        <a:pt x="213" y="177"/>
                      </a:lnTo>
                      <a:lnTo>
                        <a:pt x="211" y="177"/>
                      </a:lnTo>
                      <a:lnTo>
                        <a:pt x="210" y="177"/>
                      </a:lnTo>
                      <a:lnTo>
                        <a:pt x="209" y="178"/>
                      </a:lnTo>
                      <a:lnTo>
                        <a:pt x="207" y="178"/>
                      </a:lnTo>
                      <a:lnTo>
                        <a:pt x="206" y="179"/>
                      </a:lnTo>
                      <a:lnTo>
                        <a:pt x="204" y="179"/>
                      </a:lnTo>
                      <a:lnTo>
                        <a:pt x="202" y="180"/>
                      </a:lnTo>
                      <a:lnTo>
                        <a:pt x="201" y="180"/>
                      </a:lnTo>
                      <a:lnTo>
                        <a:pt x="199" y="181"/>
                      </a:lnTo>
                      <a:lnTo>
                        <a:pt x="197" y="181"/>
                      </a:lnTo>
                      <a:lnTo>
                        <a:pt x="194" y="182"/>
                      </a:lnTo>
                      <a:lnTo>
                        <a:pt x="192" y="183"/>
                      </a:lnTo>
                      <a:lnTo>
                        <a:pt x="190" y="183"/>
                      </a:lnTo>
                      <a:lnTo>
                        <a:pt x="188" y="184"/>
                      </a:lnTo>
                      <a:lnTo>
                        <a:pt x="186" y="184"/>
                      </a:lnTo>
                      <a:lnTo>
                        <a:pt x="183" y="184"/>
                      </a:lnTo>
                      <a:lnTo>
                        <a:pt x="180" y="185"/>
                      </a:lnTo>
                      <a:lnTo>
                        <a:pt x="178" y="185"/>
                      </a:lnTo>
                      <a:lnTo>
                        <a:pt x="175" y="186"/>
                      </a:lnTo>
                      <a:lnTo>
                        <a:pt x="172" y="186"/>
                      </a:lnTo>
                      <a:lnTo>
                        <a:pt x="170" y="186"/>
                      </a:lnTo>
                      <a:lnTo>
                        <a:pt x="166" y="187"/>
                      </a:lnTo>
                      <a:lnTo>
                        <a:pt x="164" y="188"/>
                      </a:lnTo>
                      <a:lnTo>
                        <a:pt x="161" y="188"/>
                      </a:lnTo>
                      <a:lnTo>
                        <a:pt x="158" y="188"/>
                      </a:lnTo>
                      <a:lnTo>
                        <a:pt x="155" y="188"/>
                      </a:lnTo>
                      <a:lnTo>
                        <a:pt x="151" y="188"/>
                      </a:lnTo>
                      <a:lnTo>
                        <a:pt x="148" y="188"/>
                      </a:lnTo>
                      <a:lnTo>
                        <a:pt x="145" y="188"/>
                      </a:lnTo>
                      <a:lnTo>
                        <a:pt x="142" y="188"/>
                      </a:lnTo>
                      <a:lnTo>
                        <a:pt x="139" y="188"/>
                      </a:lnTo>
                      <a:lnTo>
                        <a:pt x="135" y="188"/>
                      </a:lnTo>
                      <a:lnTo>
                        <a:pt x="132" y="187"/>
                      </a:lnTo>
                      <a:lnTo>
                        <a:pt x="128" y="186"/>
                      </a:lnTo>
                      <a:lnTo>
                        <a:pt x="125" y="186"/>
                      </a:lnTo>
                      <a:lnTo>
                        <a:pt x="122" y="185"/>
                      </a:lnTo>
                      <a:lnTo>
                        <a:pt x="118" y="185"/>
                      </a:lnTo>
                      <a:lnTo>
                        <a:pt x="115" y="184"/>
                      </a:lnTo>
                      <a:lnTo>
                        <a:pt x="112" y="184"/>
                      </a:lnTo>
                      <a:lnTo>
                        <a:pt x="108" y="183"/>
                      </a:lnTo>
                      <a:lnTo>
                        <a:pt x="104" y="181"/>
                      </a:lnTo>
                      <a:lnTo>
                        <a:pt x="101" y="180"/>
                      </a:lnTo>
                      <a:lnTo>
                        <a:pt x="97" y="179"/>
                      </a:lnTo>
                      <a:lnTo>
                        <a:pt x="94" y="178"/>
                      </a:lnTo>
                      <a:lnTo>
                        <a:pt x="90" y="177"/>
                      </a:lnTo>
                      <a:lnTo>
                        <a:pt x="87" y="175"/>
                      </a:lnTo>
                      <a:lnTo>
                        <a:pt x="84" y="174"/>
                      </a:lnTo>
                      <a:lnTo>
                        <a:pt x="80" y="172"/>
                      </a:lnTo>
                      <a:lnTo>
                        <a:pt x="77" y="170"/>
                      </a:lnTo>
                      <a:lnTo>
                        <a:pt x="73" y="168"/>
                      </a:lnTo>
                      <a:lnTo>
                        <a:pt x="69" y="166"/>
                      </a:lnTo>
                      <a:lnTo>
                        <a:pt x="66" y="163"/>
                      </a:lnTo>
                      <a:lnTo>
                        <a:pt x="63" y="161"/>
                      </a:lnTo>
                      <a:lnTo>
                        <a:pt x="59" y="158"/>
                      </a:lnTo>
                      <a:lnTo>
                        <a:pt x="56" y="156"/>
                      </a:lnTo>
                      <a:lnTo>
                        <a:pt x="53" y="153"/>
                      </a:lnTo>
                      <a:lnTo>
                        <a:pt x="49" y="150"/>
                      </a:lnTo>
                      <a:lnTo>
                        <a:pt x="46" y="147"/>
                      </a:lnTo>
                      <a:lnTo>
                        <a:pt x="44" y="145"/>
                      </a:lnTo>
                      <a:lnTo>
                        <a:pt x="41" y="141"/>
                      </a:lnTo>
                      <a:lnTo>
                        <a:pt x="38" y="138"/>
                      </a:lnTo>
                      <a:lnTo>
                        <a:pt x="35" y="135"/>
                      </a:lnTo>
                      <a:lnTo>
                        <a:pt x="33" y="133"/>
                      </a:lnTo>
                      <a:lnTo>
                        <a:pt x="30" y="129"/>
                      </a:lnTo>
                      <a:lnTo>
                        <a:pt x="28" y="126"/>
                      </a:lnTo>
                      <a:lnTo>
                        <a:pt x="26" y="123"/>
                      </a:lnTo>
                      <a:lnTo>
                        <a:pt x="24" y="120"/>
                      </a:lnTo>
                      <a:lnTo>
                        <a:pt x="22" y="116"/>
                      </a:lnTo>
                      <a:lnTo>
                        <a:pt x="21" y="113"/>
                      </a:lnTo>
                      <a:lnTo>
                        <a:pt x="19" y="110"/>
                      </a:lnTo>
                      <a:lnTo>
                        <a:pt x="18" y="107"/>
                      </a:lnTo>
                      <a:lnTo>
                        <a:pt x="16" y="103"/>
                      </a:lnTo>
                      <a:lnTo>
                        <a:pt x="14" y="100"/>
                      </a:lnTo>
                      <a:lnTo>
                        <a:pt x="13" y="97"/>
                      </a:lnTo>
                      <a:lnTo>
                        <a:pt x="11" y="93"/>
                      </a:lnTo>
                      <a:lnTo>
                        <a:pt x="10" y="90"/>
                      </a:lnTo>
                      <a:lnTo>
                        <a:pt x="9" y="87"/>
                      </a:lnTo>
                      <a:lnTo>
                        <a:pt x="8" y="84"/>
                      </a:lnTo>
                      <a:lnTo>
                        <a:pt x="7" y="80"/>
                      </a:lnTo>
                      <a:lnTo>
                        <a:pt x="7" y="77"/>
                      </a:lnTo>
                      <a:lnTo>
                        <a:pt x="6" y="74"/>
                      </a:lnTo>
                      <a:lnTo>
                        <a:pt x="5" y="71"/>
                      </a:lnTo>
                      <a:lnTo>
                        <a:pt x="4" y="68"/>
                      </a:lnTo>
                      <a:lnTo>
                        <a:pt x="3" y="65"/>
                      </a:lnTo>
                      <a:lnTo>
                        <a:pt x="3" y="62"/>
                      </a:lnTo>
                      <a:lnTo>
                        <a:pt x="3" y="59"/>
                      </a:lnTo>
                      <a:lnTo>
                        <a:pt x="3" y="56"/>
                      </a:lnTo>
                      <a:lnTo>
                        <a:pt x="2" y="53"/>
                      </a:lnTo>
                      <a:lnTo>
                        <a:pt x="2" y="49"/>
                      </a:lnTo>
                      <a:lnTo>
                        <a:pt x="1" y="47"/>
                      </a:lnTo>
                      <a:lnTo>
                        <a:pt x="1" y="44"/>
                      </a:lnTo>
                      <a:lnTo>
                        <a:pt x="1" y="41"/>
                      </a:lnTo>
                      <a:lnTo>
                        <a:pt x="0" y="38"/>
                      </a:lnTo>
                      <a:lnTo>
                        <a:pt x="0" y="36"/>
                      </a:lnTo>
                      <a:lnTo>
                        <a:pt x="0" y="34"/>
                      </a:lnTo>
                      <a:lnTo>
                        <a:pt x="0" y="31"/>
                      </a:lnTo>
                      <a:lnTo>
                        <a:pt x="0" y="29"/>
                      </a:lnTo>
                      <a:lnTo>
                        <a:pt x="0" y="26"/>
                      </a:lnTo>
                      <a:lnTo>
                        <a:pt x="0" y="24"/>
                      </a:lnTo>
                      <a:lnTo>
                        <a:pt x="0" y="21"/>
                      </a:lnTo>
                      <a:lnTo>
                        <a:pt x="0" y="20"/>
                      </a:lnTo>
                      <a:lnTo>
                        <a:pt x="1" y="18"/>
                      </a:lnTo>
                      <a:lnTo>
                        <a:pt x="1" y="16"/>
                      </a:lnTo>
                      <a:lnTo>
                        <a:pt x="1" y="14"/>
                      </a:lnTo>
                      <a:lnTo>
                        <a:pt x="1" y="12"/>
                      </a:lnTo>
                      <a:lnTo>
                        <a:pt x="1" y="10"/>
                      </a:lnTo>
                      <a:lnTo>
                        <a:pt x="1" y="9"/>
                      </a:lnTo>
                      <a:lnTo>
                        <a:pt x="1" y="7"/>
                      </a:lnTo>
                      <a:lnTo>
                        <a:pt x="2" y="6"/>
                      </a:lnTo>
                      <a:lnTo>
                        <a:pt x="2" y="5"/>
                      </a:lnTo>
                      <a:lnTo>
                        <a:pt x="2" y="4"/>
                      </a:lnTo>
                      <a:lnTo>
                        <a:pt x="2" y="2"/>
                      </a:lnTo>
                      <a:lnTo>
                        <a:pt x="2" y="1"/>
                      </a:lnTo>
                      <a:lnTo>
                        <a:pt x="3" y="0"/>
                      </a:lnTo>
                      <a:close/>
                    </a:path>
                  </a:pathLst>
                </a:custGeom>
                <a:solidFill>
                  <a:srgbClr val="FFFF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100" name="Freeform 667"/>
                <p:cNvSpPr>
                  <a:spLocks/>
                </p:cNvSpPr>
                <p:nvPr/>
              </p:nvSpPr>
              <p:spPr bwMode="auto">
                <a:xfrm>
                  <a:off x="3211" y="2060"/>
                  <a:ext cx="321" cy="471"/>
                </a:xfrm>
                <a:custGeom>
                  <a:avLst/>
                  <a:gdLst>
                    <a:gd name="T0" fmla="*/ 133 w 321"/>
                    <a:gd name="T1" fmla="*/ 471 h 471"/>
                    <a:gd name="T2" fmla="*/ 147 w 321"/>
                    <a:gd name="T3" fmla="*/ 450 h 471"/>
                    <a:gd name="T4" fmla="*/ 151 w 321"/>
                    <a:gd name="T5" fmla="*/ 449 h 471"/>
                    <a:gd name="T6" fmla="*/ 156 w 321"/>
                    <a:gd name="T7" fmla="*/ 448 h 471"/>
                    <a:gd name="T8" fmla="*/ 163 w 321"/>
                    <a:gd name="T9" fmla="*/ 446 h 471"/>
                    <a:gd name="T10" fmla="*/ 172 w 321"/>
                    <a:gd name="T11" fmla="*/ 444 h 471"/>
                    <a:gd name="T12" fmla="*/ 181 w 321"/>
                    <a:gd name="T13" fmla="*/ 440 h 471"/>
                    <a:gd name="T14" fmla="*/ 192 w 321"/>
                    <a:gd name="T15" fmla="*/ 437 h 471"/>
                    <a:gd name="T16" fmla="*/ 203 w 321"/>
                    <a:gd name="T17" fmla="*/ 432 h 471"/>
                    <a:gd name="T18" fmla="*/ 214 w 321"/>
                    <a:gd name="T19" fmla="*/ 426 h 471"/>
                    <a:gd name="T20" fmla="*/ 226 w 321"/>
                    <a:gd name="T21" fmla="*/ 418 h 471"/>
                    <a:gd name="T22" fmla="*/ 237 w 321"/>
                    <a:gd name="T23" fmla="*/ 410 h 471"/>
                    <a:gd name="T24" fmla="*/ 248 w 321"/>
                    <a:gd name="T25" fmla="*/ 400 h 471"/>
                    <a:gd name="T26" fmla="*/ 258 w 321"/>
                    <a:gd name="T27" fmla="*/ 388 h 471"/>
                    <a:gd name="T28" fmla="*/ 268 w 321"/>
                    <a:gd name="T29" fmla="*/ 375 h 471"/>
                    <a:gd name="T30" fmla="*/ 276 w 321"/>
                    <a:gd name="T31" fmla="*/ 361 h 471"/>
                    <a:gd name="T32" fmla="*/ 283 w 321"/>
                    <a:gd name="T33" fmla="*/ 345 h 471"/>
                    <a:gd name="T34" fmla="*/ 288 w 321"/>
                    <a:gd name="T35" fmla="*/ 328 h 471"/>
                    <a:gd name="T36" fmla="*/ 292 w 321"/>
                    <a:gd name="T37" fmla="*/ 311 h 471"/>
                    <a:gd name="T38" fmla="*/ 294 w 321"/>
                    <a:gd name="T39" fmla="*/ 295 h 471"/>
                    <a:gd name="T40" fmla="*/ 294 w 321"/>
                    <a:gd name="T41" fmla="*/ 279 h 471"/>
                    <a:gd name="T42" fmla="*/ 293 w 321"/>
                    <a:gd name="T43" fmla="*/ 263 h 471"/>
                    <a:gd name="T44" fmla="*/ 291 w 321"/>
                    <a:gd name="T45" fmla="*/ 247 h 471"/>
                    <a:gd name="T46" fmla="*/ 288 w 321"/>
                    <a:gd name="T47" fmla="*/ 232 h 471"/>
                    <a:gd name="T48" fmla="*/ 283 w 321"/>
                    <a:gd name="T49" fmla="*/ 218 h 471"/>
                    <a:gd name="T50" fmla="*/ 278 w 321"/>
                    <a:gd name="T51" fmla="*/ 204 h 471"/>
                    <a:gd name="T52" fmla="*/ 271 w 321"/>
                    <a:gd name="T53" fmla="*/ 192 h 471"/>
                    <a:gd name="T54" fmla="*/ 264 w 321"/>
                    <a:gd name="T55" fmla="*/ 180 h 471"/>
                    <a:gd name="T56" fmla="*/ 256 w 321"/>
                    <a:gd name="T57" fmla="*/ 169 h 471"/>
                    <a:gd name="T58" fmla="*/ 248 w 321"/>
                    <a:gd name="T59" fmla="*/ 158 h 471"/>
                    <a:gd name="T60" fmla="*/ 238 w 321"/>
                    <a:gd name="T61" fmla="*/ 149 h 471"/>
                    <a:gd name="T62" fmla="*/ 230 w 321"/>
                    <a:gd name="T63" fmla="*/ 141 h 471"/>
                    <a:gd name="T64" fmla="*/ 220 w 321"/>
                    <a:gd name="T65" fmla="*/ 134 h 471"/>
                    <a:gd name="T66" fmla="*/ 210 w 321"/>
                    <a:gd name="T67" fmla="*/ 128 h 471"/>
                    <a:gd name="T68" fmla="*/ 200 w 321"/>
                    <a:gd name="T69" fmla="*/ 123 h 471"/>
                    <a:gd name="T70" fmla="*/ 189 w 321"/>
                    <a:gd name="T71" fmla="*/ 119 h 471"/>
                    <a:gd name="T72" fmla="*/ 179 w 321"/>
                    <a:gd name="T73" fmla="*/ 115 h 471"/>
                    <a:gd name="T74" fmla="*/ 169 w 321"/>
                    <a:gd name="T75" fmla="*/ 113 h 471"/>
                    <a:gd name="T76" fmla="*/ 159 w 321"/>
                    <a:gd name="T77" fmla="*/ 110 h 471"/>
                    <a:gd name="T78" fmla="*/ 150 w 321"/>
                    <a:gd name="T79" fmla="*/ 108 h 471"/>
                    <a:gd name="T80" fmla="*/ 141 w 321"/>
                    <a:gd name="T81" fmla="*/ 107 h 471"/>
                    <a:gd name="T82" fmla="*/ 132 w 321"/>
                    <a:gd name="T83" fmla="*/ 106 h 471"/>
                    <a:gd name="T84" fmla="*/ 125 w 321"/>
                    <a:gd name="T85" fmla="*/ 105 h 471"/>
                    <a:gd name="T86" fmla="*/ 118 w 321"/>
                    <a:gd name="T87" fmla="*/ 105 h 471"/>
                    <a:gd name="T88" fmla="*/ 113 w 321"/>
                    <a:gd name="T89" fmla="*/ 105 h 471"/>
                    <a:gd name="T90" fmla="*/ 108 w 321"/>
                    <a:gd name="T91" fmla="*/ 105 h 471"/>
                    <a:gd name="T92" fmla="*/ 105 w 321"/>
                    <a:gd name="T93" fmla="*/ 105 h 471"/>
                    <a:gd name="T94" fmla="*/ 50 w 321"/>
                    <a:gd name="T95" fmla="*/ 106 h 471"/>
                    <a:gd name="T96" fmla="*/ 0 w 321"/>
                    <a:gd name="T97" fmla="*/ 0 h 47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321"/>
                    <a:gd name="T148" fmla="*/ 0 h 471"/>
                    <a:gd name="T149" fmla="*/ 321 w 321"/>
                    <a:gd name="T150" fmla="*/ 471 h 471"/>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321" h="471">
                      <a:moveTo>
                        <a:pt x="0" y="0"/>
                      </a:moveTo>
                      <a:lnTo>
                        <a:pt x="321" y="0"/>
                      </a:lnTo>
                      <a:lnTo>
                        <a:pt x="321" y="471"/>
                      </a:lnTo>
                      <a:lnTo>
                        <a:pt x="133" y="471"/>
                      </a:lnTo>
                      <a:lnTo>
                        <a:pt x="145" y="450"/>
                      </a:lnTo>
                      <a:lnTo>
                        <a:pt x="146" y="450"/>
                      </a:lnTo>
                      <a:lnTo>
                        <a:pt x="147" y="450"/>
                      </a:lnTo>
                      <a:lnTo>
                        <a:pt x="148" y="449"/>
                      </a:lnTo>
                      <a:lnTo>
                        <a:pt x="149" y="449"/>
                      </a:lnTo>
                      <a:lnTo>
                        <a:pt x="151" y="449"/>
                      </a:lnTo>
                      <a:lnTo>
                        <a:pt x="152" y="449"/>
                      </a:lnTo>
                      <a:lnTo>
                        <a:pt x="153" y="449"/>
                      </a:lnTo>
                      <a:lnTo>
                        <a:pt x="155" y="448"/>
                      </a:lnTo>
                      <a:lnTo>
                        <a:pt x="156" y="448"/>
                      </a:lnTo>
                      <a:lnTo>
                        <a:pt x="158" y="448"/>
                      </a:lnTo>
                      <a:lnTo>
                        <a:pt x="159" y="447"/>
                      </a:lnTo>
                      <a:lnTo>
                        <a:pt x="161" y="447"/>
                      </a:lnTo>
                      <a:lnTo>
                        <a:pt x="163" y="446"/>
                      </a:lnTo>
                      <a:lnTo>
                        <a:pt x="165" y="445"/>
                      </a:lnTo>
                      <a:lnTo>
                        <a:pt x="167" y="445"/>
                      </a:lnTo>
                      <a:lnTo>
                        <a:pt x="170" y="444"/>
                      </a:lnTo>
                      <a:lnTo>
                        <a:pt x="172" y="444"/>
                      </a:lnTo>
                      <a:lnTo>
                        <a:pt x="174" y="443"/>
                      </a:lnTo>
                      <a:lnTo>
                        <a:pt x="176" y="442"/>
                      </a:lnTo>
                      <a:lnTo>
                        <a:pt x="179" y="441"/>
                      </a:lnTo>
                      <a:lnTo>
                        <a:pt x="181" y="440"/>
                      </a:lnTo>
                      <a:lnTo>
                        <a:pt x="184" y="439"/>
                      </a:lnTo>
                      <a:lnTo>
                        <a:pt x="187" y="439"/>
                      </a:lnTo>
                      <a:lnTo>
                        <a:pt x="189" y="438"/>
                      </a:lnTo>
                      <a:lnTo>
                        <a:pt x="192" y="437"/>
                      </a:lnTo>
                      <a:lnTo>
                        <a:pt x="195" y="435"/>
                      </a:lnTo>
                      <a:lnTo>
                        <a:pt x="197" y="434"/>
                      </a:lnTo>
                      <a:lnTo>
                        <a:pt x="200" y="433"/>
                      </a:lnTo>
                      <a:lnTo>
                        <a:pt x="203" y="432"/>
                      </a:lnTo>
                      <a:lnTo>
                        <a:pt x="206" y="430"/>
                      </a:lnTo>
                      <a:lnTo>
                        <a:pt x="209" y="429"/>
                      </a:lnTo>
                      <a:lnTo>
                        <a:pt x="211" y="427"/>
                      </a:lnTo>
                      <a:lnTo>
                        <a:pt x="214" y="426"/>
                      </a:lnTo>
                      <a:lnTo>
                        <a:pt x="217" y="424"/>
                      </a:lnTo>
                      <a:lnTo>
                        <a:pt x="220" y="422"/>
                      </a:lnTo>
                      <a:lnTo>
                        <a:pt x="223" y="420"/>
                      </a:lnTo>
                      <a:lnTo>
                        <a:pt x="226" y="418"/>
                      </a:lnTo>
                      <a:lnTo>
                        <a:pt x="229" y="416"/>
                      </a:lnTo>
                      <a:lnTo>
                        <a:pt x="231" y="414"/>
                      </a:lnTo>
                      <a:lnTo>
                        <a:pt x="234" y="412"/>
                      </a:lnTo>
                      <a:lnTo>
                        <a:pt x="237" y="410"/>
                      </a:lnTo>
                      <a:lnTo>
                        <a:pt x="240" y="407"/>
                      </a:lnTo>
                      <a:lnTo>
                        <a:pt x="243" y="405"/>
                      </a:lnTo>
                      <a:lnTo>
                        <a:pt x="245" y="402"/>
                      </a:lnTo>
                      <a:lnTo>
                        <a:pt x="248" y="400"/>
                      </a:lnTo>
                      <a:lnTo>
                        <a:pt x="251" y="397"/>
                      </a:lnTo>
                      <a:lnTo>
                        <a:pt x="253" y="394"/>
                      </a:lnTo>
                      <a:lnTo>
                        <a:pt x="256" y="391"/>
                      </a:lnTo>
                      <a:lnTo>
                        <a:pt x="258" y="388"/>
                      </a:lnTo>
                      <a:lnTo>
                        <a:pt x="261" y="385"/>
                      </a:lnTo>
                      <a:lnTo>
                        <a:pt x="263" y="382"/>
                      </a:lnTo>
                      <a:lnTo>
                        <a:pt x="266" y="379"/>
                      </a:lnTo>
                      <a:lnTo>
                        <a:pt x="268" y="375"/>
                      </a:lnTo>
                      <a:lnTo>
                        <a:pt x="270" y="372"/>
                      </a:lnTo>
                      <a:lnTo>
                        <a:pt x="273" y="368"/>
                      </a:lnTo>
                      <a:lnTo>
                        <a:pt x="274" y="365"/>
                      </a:lnTo>
                      <a:lnTo>
                        <a:pt x="276" y="361"/>
                      </a:lnTo>
                      <a:lnTo>
                        <a:pt x="278" y="357"/>
                      </a:lnTo>
                      <a:lnTo>
                        <a:pt x="280" y="353"/>
                      </a:lnTo>
                      <a:lnTo>
                        <a:pt x="282" y="349"/>
                      </a:lnTo>
                      <a:lnTo>
                        <a:pt x="283" y="345"/>
                      </a:lnTo>
                      <a:lnTo>
                        <a:pt x="285" y="340"/>
                      </a:lnTo>
                      <a:lnTo>
                        <a:pt x="286" y="336"/>
                      </a:lnTo>
                      <a:lnTo>
                        <a:pt x="288" y="332"/>
                      </a:lnTo>
                      <a:lnTo>
                        <a:pt x="288" y="328"/>
                      </a:lnTo>
                      <a:lnTo>
                        <a:pt x="289" y="324"/>
                      </a:lnTo>
                      <a:lnTo>
                        <a:pt x="290" y="319"/>
                      </a:lnTo>
                      <a:lnTo>
                        <a:pt x="291" y="315"/>
                      </a:lnTo>
                      <a:lnTo>
                        <a:pt x="292" y="311"/>
                      </a:lnTo>
                      <a:lnTo>
                        <a:pt x="292" y="307"/>
                      </a:lnTo>
                      <a:lnTo>
                        <a:pt x="293" y="303"/>
                      </a:lnTo>
                      <a:lnTo>
                        <a:pt x="294" y="298"/>
                      </a:lnTo>
                      <a:lnTo>
                        <a:pt x="294" y="295"/>
                      </a:lnTo>
                      <a:lnTo>
                        <a:pt x="294" y="291"/>
                      </a:lnTo>
                      <a:lnTo>
                        <a:pt x="294" y="286"/>
                      </a:lnTo>
                      <a:lnTo>
                        <a:pt x="295" y="283"/>
                      </a:lnTo>
                      <a:lnTo>
                        <a:pt x="294" y="279"/>
                      </a:lnTo>
                      <a:lnTo>
                        <a:pt x="294" y="274"/>
                      </a:lnTo>
                      <a:lnTo>
                        <a:pt x="294" y="270"/>
                      </a:lnTo>
                      <a:lnTo>
                        <a:pt x="294" y="267"/>
                      </a:lnTo>
                      <a:lnTo>
                        <a:pt x="293" y="263"/>
                      </a:lnTo>
                      <a:lnTo>
                        <a:pt x="293" y="259"/>
                      </a:lnTo>
                      <a:lnTo>
                        <a:pt x="292" y="255"/>
                      </a:lnTo>
                      <a:lnTo>
                        <a:pt x="292" y="251"/>
                      </a:lnTo>
                      <a:lnTo>
                        <a:pt x="291" y="247"/>
                      </a:lnTo>
                      <a:lnTo>
                        <a:pt x="290" y="243"/>
                      </a:lnTo>
                      <a:lnTo>
                        <a:pt x="289" y="240"/>
                      </a:lnTo>
                      <a:lnTo>
                        <a:pt x="288" y="236"/>
                      </a:lnTo>
                      <a:lnTo>
                        <a:pt x="288" y="232"/>
                      </a:lnTo>
                      <a:lnTo>
                        <a:pt x="287" y="229"/>
                      </a:lnTo>
                      <a:lnTo>
                        <a:pt x="286" y="225"/>
                      </a:lnTo>
                      <a:lnTo>
                        <a:pt x="284" y="222"/>
                      </a:lnTo>
                      <a:lnTo>
                        <a:pt x="283" y="218"/>
                      </a:lnTo>
                      <a:lnTo>
                        <a:pt x="282" y="215"/>
                      </a:lnTo>
                      <a:lnTo>
                        <a:pt x="280" y="212"/>
                      </a:lnTo>
                      <a:lnTo>
                        <a:pt x="279" y="208"/>
                      </a:lnTo>
                      <a:lnTo>
                        <a:pt x="278" y="204"/>
                      </a:lnTo>
                      <a:lnTo>
                        <a:pt x="276" y="201"/>
                      </a:lnTo>
                      <a:lnTo>
                        <a:pt x="274" y="198"/>
                      </a:lnTo>
                      <a:lnTo>
                        <a:pt x="273" y="195"/>
                      </a:lnTo>
                      <a:lnTo>
                        <a:pt x="271" y="192"/>
                      </a:lnTo>
                      <a:lnTo>
                        <a:pt x="269" y="189"/>
                      </a:lnTo>
                      <a:lnTo>
                        <a:pt x="268" y="186"/>
                      </a:lnTo>
                      <a:lnTo>
                        <a:pt x="266" y="183"/>
                      </a:lnTo>
                      <a:lnTo>
                        <a:pt x="264" y="180"/>
                      </a:lnTo>
                      <a:lnTo>
                        <a:pt x="262" y="177"/>
                      </a:lnTo>
                      <a:lnTo>
                        <a:pt x="260" y="174"/>
                      </a:lnTo>
                      <a:lnTo>
                        <a:pt x="258" y="171"/>
                      </a:lnTo>
                      <a:lnTo>
                        <a:pt x="256" y="169"/>
                      </a:lnTo>
                      <a:lnTo>
                        <a:pt x="254" y="166"/>
                      </a:lnTo>
                      <a:lnTo>
                        <a:pt x="252" y="164"/>
                      </a:lnTo>
                      <a:lnTo>
                        <a:pt x="250" y="161"/>
                      </a:lnTo>
                      <a:lnTo>
                        <a:pt x="248" y="158"/>
                      </a:lnTo>
                      <a:lnTo>
                        <a:pt x="245" y="156"/>
                      </a:lnTo>
                      <a:lnTo>
                        <a:pt x="243" y="154"/>
                      </a:lnTo>
                      <a:lnTo>
                        <a:pt x="241" y="152"/>
                      </a:lnTo>
                      <a:lnTo>
                        <a:pt x="238" y="149"/>
                      </a:lnTo>
                      <a:lnTo>
                        <a:pt x="237" y="147"/>
                      </a:lnTo>
                      <a:lnTo>
                        <a:pt x="234" y="145"/>
                      </a:lnTo>
                      <a:lnTo>
                        <a:pt x="232" y="143"/>
                      </a:lnTo>
                      <a:lnTo>
                        <a:pt x="230" y="141"/>
                      </a:lnTo>
                      <a:lnTo>
                        <a:pt x="227" y="140"/>
                      </a:lnTo>
                      <a:lnTo>
                        <a:pt x="225" y="137"/>
                      </a:lnTo>
                      <a:lnTo>
                        <a:pt x="222" y="136"/>
                      </a:lnTo>
                      <a:lnTo>
                        <a:pt x="220" y="134"/>
                      </a:lnTo>
                      <a:lnTo>
                        <a:pt x="218" y="132"/>
                      </a:lnTo>
                      <a:lnTo>
                        <a:pt x="215" y="131"/>
                      </a:lnTo>
                      <a:lnTo>
                        <a:pt x="212" y="130"/>
                      </a:lnTo>
                      <a:lnTo>
                        <a:pt x="210" y="128"/>
                      </a:lnTo>
                      <a:lnTo>
                        <a:pt x="207" y="127"/>
                      </a:lnTo>
                      <a:lnTo>
                        <a:pt x="205" y="126"/>
                      </a:lnTo>
                      <a:lnTo>
                        <a:pt x="202" y="125"/>
                      </a:lnTo>
                      <a:lnTo>
                        <a:pt x="200" y="123"/>
                      </a:lnTo>
                      <a:lnTo>
                        <a:pt x="197" y="122"/>
                      </a:lnTo>
                      <a:lnTo>
                        <a:pt x="195" y="121"/>
                      </a:lnTo>
                      <a:lnTo>
                        <a:pt x="192" y="120"/>
                      </a:lnTo>
                      <a:lnTo>
                        <a:pt x="189" y="119"/>
                      </a:lnTo>
                      <a:lnTo>
                        <a:pt x="187" y="118"/>
                      </a:lnTo>
                      <a:lnTo>
                        <a:pt x="184" y="117"/>
                      </a:lnTo>
                      <a:lnTo>
                        <a:pt x="182" y="116"/>
                      </a:lnTo>
                      <a:lnTo>
                        <a:pt x="179" y="115"/>
                      </a:lnTo>
                      <a:lnTo>
                        <a:pt x="177" y="114"/>
                      </a:lnTo>
                      <a:lnTo>
                        <a:pt x="174" y="114"/>
                      </a:lnTo>
                      <a:lnTo>
                        <a:pt x="172" y="113"/>
                      </a:lnTo>
                      <a:lnTo>
                        <a:pt x="169" y="113"/>
                      </a:lnTo>
                      <a:lnTo>
                        <a:pt x="167" y="111"/>
                      </a:lnTo>
                      <a:lnTo>
                        <a:pt x="164" y="111"/>
                      </a:lnTo>
                      <a:lnTo>
                        <a:pt x="162" y="110"/>
                      </a:lnTo>
                      <a:lnTo>
                        <a:pt x="159" y="110"/>
                      </a:lnTo>
                      <a:lnTo>
                        <a:pt x="157" y="109"/>
                      </a:lnTo>
                      <a:lnTo>
                        <a:pt x="154" y="109"/>
                      </a:lnTo>
                      <a:lnTo>
                        <a:pt x="152" y="109"/>
                      </a:lnTo>
                      <a:lnTo>
                        <a:pt x="150" y="108"/>
                      </a:lnTo>
                      <a:lnTo>
                        <a:pt x="148" y="108"/>
                      </a:lnTo>
                      <a:lnTo>
                        <a:pt x="145" y="108"/>
                      </a:lnTo>
                      <a:lnTo>
                        <a:pt x="143" y="108"/>
                      </a:lnTo>
                      <a:lnTo>
                        <a:pt x="141" y="107"/>
                      </a:lnTo>
                      <a:lnTo>
                        <a:pt x="139" y="107"/>
                      </a:lnTo>
                      <a:lnTo>
                        <a:pt x="136" y="106"/>
                      </a:lnTo>
                      <a:lnTo>
                        <a:pt x="135" y="106"/>
                      </a:lnTo>
                      <a:lnTo>
                        <a:pt x="132" y="106"/>
                      </a:lnTo>
                      <a:lnTo>
                        <a:pt x="131" y="106"/>
                      </a:lnTo>
                      <a:lnTo>
                        <a:pt x="128" y="106"/>
                      </a:lnTo>
                      <a:lnTo>
                        <a:pt x="127" y="106"/>
                      </a:lnTo>
                      <a:lnTo>
                        <a:pt x="125" y="105"/>
                      </a:lnTo>
                      <a:lnTo>
                        <a:pt x="123" y="105"/>
                      </a:lnTo>
                      <a:lnTo>
                        <a:pt x="121" y="105"/>
                      </a:lnTo>
                      <a:lnTo>
                        <a:pt x="120" y="105"/>
                      </a:lnTo>
                      <a:lnTo>
                        <a:pt x="118" y="105"/>
                      </a:lnTo>
                      <a:lnTo>
                        <a:pt x="117" y="105"/>
                      </a:lnTo>
                      <a:lnTo>
                        <a:pt x="115" y="105"/>
                      </a:lnTo>
                      <a:lnTo>
                        <a:pt x="114" y="105"/>
                      </a:lnTo>
                      <a:lnTo>
                        <a:pt x="113" y="105"/>
                      </a:lnTo>
                      <a:lnTo>
                        <a:pt x="111" y="105"/>
                      </a:lnTo>
                      <a:lnTo>
                        <a:pt x="110" y="105"/>
                      </a:lnTo>
                      <a:lnTo>
                        <a:pt x="109" y="105"/>
                      </a:lnTo>
                      <a:lnTo>
                        <a:pt x="108" y="105"/>
                      </a:lnTo>
                      <a:lnTo>
                        <a:pt x="107" y="105"/>
                      </a:lnTo>
                      <a:lnTo>
                        <a:pt x="106" y="105"/>
                      </a:lnTo>
                      <a:lnTo>
                        <a:pt x="105" y="105"/>
                      </a:lnTo>
                      <a:lnTo>
                        <a:pt x="103" y="105"/>
                      </a:lnTo>
                      <a:lnTo>
                        <a:pt x="103" y="106"/>
                      </a:lnTo>
                      <a:lnTo>
                        <a:pt x="50" y="106"/>
                      </a:lnTo>
                      <a:lnTo>
                        <a:pt x="42" y="95"/>
                      </a:lnTo>
                      <a:lnTo>
                        <a:pt x="60" y="39"/>
                      </a:lnTo>
                      <a:lnTo>
                        <a:pt x="8" y="36"/>
                      </a:lnTo>
                      <a:lnTo>
                        <a:pt x="0" y="0"/>
                      </a:lnTo>
                      <a:close/>
                    </a:path>
                  </a:pathLst>
                </a:custGeom>
                <a:solidFill>
                  <a:srgbClr val="FFFFC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101" name="Freeform 668"/>
                <p:cNvSpPr>
                  <a:spLocks/>
                </p:cNvSpPr>
                <p:nvPr/>
              </p:nvSpPr>
              <p:spPr bwMode="auto">
                <a:xfrm>
                  <a:off x="3023" y="2060"/>
                  <a:ext cx="315" cy="472"/>
                </a:xfrm>
                <a:custGeom>
                  <a:avLst/>
                  <a:gdLst>
                    <a:gd name="T0" fmla="*/ 313 w 315"/>
                    <a:gd name="T1" fmla="*/ 451 h 472"/>
                    <a:gd name="T2" fmla="*/ 309 w 315"/>
                    <a:gd name="T3" fmla="*/ 451 h 472"/>
                    <a:gd name="T4" fmla="*/ 304 w 315"/>
                    <a:gd name="T5" fmla="*/ 451 h 472"/>
                    <a:gd name="T6" fmla="*/ 295 w 315"/>
                    <a:gd name="T7" fmla="*/ 451 h 472"/>
                    <a:gd name="T8" fmla="*/ 285 w 315"/>
                    <a:gd name="T9" fmla="*/ 451 h 472"/>
                    <a:gd name="T10" fmla="*/ 272 w 315"/>
                    <a:gd name="T11" fmla="*/ 449 h 472"/>
                    <a:gd name="T12" fmla="*/ 259 w 315"/>
                    <a:gd name="T13" fmla="*/ 447 h 472"/>
                    <a:gd name="T14" fmla="*/ 244 w 315"/>
                    <a:gd name="T15" fmla="*/ 443 h 472"/>
                    <a:gd name="T16" fmla="*/ 230 w 315"/>
                    <a:gd name="T17" fmla="*/ 438 h 472"/>
                    <a:gd name="T18" fmla="*/ 215 w 315"/>
                    <a:gd name="T19" fmla="*/ 430 h 472"/>
                    <a:gd name="T20" fmla="*/ 201 w 315"/>
                    <a:gd name="T21" fmla="*/ 421 h 472"/>
                    <a:gd name="T22" fmla="*/ 188 w 315"/>
                    <a:gd name="T23" fmla="*/ 409 h 472"/>
                    <a:gd name="T24" fmla="*/ 175 w 315"/>
                    <a:gd name="T25" fmla="*/ 395 h 472"/>
                    <a:gd name="T26" fmla="*/ 127 w 315"/>
                    <a:gd name="T27" fmla="*/ 329 h 472"/>
                    <a:gd name="T28" fmla="*/ 126 w 315"/>
                    <a:gd name="T29" fmla="*/ 335 h 472"/>
                    <a:gd name="T30" fmla="*/ 123 w 315"/>
                    <a:gd name="T31" fmla="*/ 345 h 472"/>
                    <a:gd name="T32" fmla="*/ 118 w 315"/>
                    <a:gd name="T33" fmla="*/ 355 h 472"/>
                    <a:gd name="T34" fmla="*/ 111 w 315"/>
                    <a:gd name="T35" fmla="*/ 363 h 472"/>
                    <a:gd name="T36" fmla="*/ 105 w 315"/>
                    <a:gd name="T37" fmla="*/ 367 h 472"/>
                    <a:gd name="T38" fmla="*/ 100 w 315"/>
                    <a:gd name="T39" fmla="*/ 367 h 472"/>
                    <a:gd name="T40" fmla="*/ 94 w 315"/>
                    <a:gd name="T41" fmla="*/ 366 h 472"/>
                    <a:gd name="T42" fmla="*/ 87 w 315"/>
                    <a:gd name="T43" fmla="*/ 362 h 472"/>
                    <a:gd name="T44" fmla="*/ 81 w 315"/>
                    <a:gd name="T45" fmla="*/ 357 h 472"/>
                    <a:gd name="T46" fmla="*/ 76 w 315"/>
                    <a:gd name="T47" fmla="*/ 347 h 472"/>
                    <a:gd name="T48" fmla="*/ 74 w 315"/>
                    <a:gd name="T49" fmla="*/ 341 h 472"/>
                    <a:gd name="T50" fmla="*/ 74 w 315"/>
                    <a:gd name="T51" fmla="*/ 335 h 472"/>
                    <a:gd name="T52" fmla="*/ 75 w 315"/>
                    <a:gd name="T53" fmla="*/ 327 h 472"/>
                    <a:gd name="T54" fmla="*/ 77 w 315"/>
                    <a:gd name="T55" fmla="*/ 319 h 472"/>
                    <a:gd name="T56" fmla="*/ 79 w 315"/>
                    <a:gd name="T57" fmla="*/ 310 h 472"/>
                    <a:gd name="T58" fmla="*/ 82 w 315"/>
                    <a:gd name="T59" fmla="*/ 305 h 472"/>
                    <a:gd name="T60" fmla="*/ 76 w 315"/>
                    <a:gd name="T61" fmla="*/ 300 h 472"/>
                    <a:gd name="T62" fmla="*/ 69 w 315"/>
                    <a:gd name="T63" fmla="*/ 307 h 472"/>
                    <a:gd name="T64" fmla="*/ 64 w 315"/>
                    <a:gd name="T65" fmla="*/ 311 h 472"/>
                    <a:gd name="T66" fmla="*/ 58 w 315"/>
                    <a:gd name="T67" fmla="*/ 316 h 472"/>
                    <a:gd name="T68" fmla="*/ 52 w 315"/>
                    <a:gd name="T69" fmla="*/ 319 h 472"/>
                    <a:gd name="T70" fmla="*/ 46 w 315"/>
                    <a:gd name="T71" fmla="*/ 322 h 472"/>
                    <a:gd name="T72" fmla="*/ 40 w 315"/>
                    <a:gd name="T73" fmla="*/ 323 h 472"/>
                    <a:gd name="T74" fmla="*/ 34 w 315"/>
                    <a:gd name="T75" fmla="*/ 322 h 472"/>
                    <a:gd name="T76" fmla="*/ 29 w 315"/>
                    <a:gd name="T77" fmla="*/ 318 h 472"/>
                    <a:gd name="T78" fmla="*/ 24 w 315"/>
                    <a:gd name="T79" fmla="*/ 311 h 472"/>
                    <a:gd name="T80" fmla="*/ 21 w 315"/>
                    <a:gd name="T81" fmla="*/ 300 h 472"/>
                    <a:gd name="T82" fmla="*/ 20 w 315"/>
                    <a:gd name="T83" fmla="*/ 285 h 472"/>
                    <a:gd name="T84" fmla="*/ 22 w 315"/>
                    <a:gd name="T85" fmla="*/ 270 h 472"/>
                    <a:gd name="T86" fmla="*/ 26 w 315"/>
                    <a:gd name="T87" fmla="*/ 254 h 472"/>
                    <a:gd name="T88" fmla="*/ 32 w 315"/>
                    <a:gd name="T89" fmla="*/ 239 h 472"/>
                    <a:gd name="T90" fmla="*/ 40 w 315"/>
                    <a:gd name="T91" fmla="*/ 223 h 472"/>
                    <a:gd name="T92" fmla="*/ 49 w 315"/>
                    <a:gd name="T93" fmla="*/ 208 h 472"/>
                    <a:gd name="T94" fmla="*/ 58 w 315"/>
                    <a:gd name="T95" fmla="*/ 193 h 472"/>
                    <a:gd name="T96" fmla="*/ 67 w 315"/>
                    <a:gd name="T97" fmla="*/ 180 h 472"/>
                    <a:gd name="T98" fmla="*/ 76 w 315"/>
                    <a:gd name="T99" fmla="*/ 168 h 472"/>
                    <a:gd name="T100" fmla="*/ 84 w 315"/>
                    <a:gd name="T101" fmla="*/ 159 h 472"/>
                    <a:gd name="T102" fmla="*/ 90 w 315"/>
                    <a:gd name="T103" fmla="*/ 151 h 472"/>
                    <a:gd name="T104" fmla="*/ 96 w 315"/>
                    <a:gd name="T105" fmla="*/ 144 h 472"/>
                    <a:gd name="T106" fmla="*/ 170 w 315"/>
                    <a:gd name="T107" fmla="*/ 0 h 472"/>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315"/>
                    <a:gd name="T163" fmla="*/ 0 h 472"/>
                    <a:gd name="T164" fmla="*/ 315 w 315"/>
                    <a:gd name="T165" fmla="*/ 472 h 472"/>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315" h="472">
                      <a:moveTo>
                        <a:pt x="170" y="0"/>
                      </a:moveTo>
                      <a:lnTo>
                        <a:pt x="0" y="0"/>
                      </a:lnTo>
                      <a:lnTo>
                        <a:pt x="0" y="472"/>
                      </a:lnTo>
                      <a:lnTo>
                        <a:pt x="315" y="472"/>
                      </a:lnTo>
                      <a:lnTo>
                        <a:pt x="313" y="451"/>
                      </a:lnTo>
                      <a:lnTo>
                        <a:pt x="312" y="451"/>
                      </a:lnTo>
                      <a:lnTo>
                        <a:pt x="311" y="451"/>
                      </a:lnTo>
                      <a:lnTo>
                        <a:pt x="310" y="451"/>
                      </a:lnTo>
                      <a:lnTo>
                        <a:pt x="309" y="451"/>
                      </a:lnTo>
                      <a:lnTo>
                        <a:pt x="307" y="451"/>
                      </a:lnTo>
                      <a:lnTo>
                        <a:pt x="306" y="451"/>
                      </a:lnTo>
                      <a:lnTo>
                        <a:pt x="305" y="451"/>
                      </a:lnTo>
                      <a:lnTo>
                        <a:pt x="304" y="451"/>
                      </a:lnTo>
                      <a:lnTo>
                        <a:pt x="302" y="451"/>
                      </a:lnTo>
                      <a:lnTo>
                        <a:pt x="301" y="451"/>
                      </a:lnTo>
                      <a:lnTo>
                        <a:pt x="299" y="451"/>
                      </a:lnTo>
                      <a:lnTo>
                        <a:pt x="297" y="451"/>
                      </a:lnTo>
                      <a:lnTo>
                        <a:pt x="295" y="451"/>
                      </a:lnTo>
                      <a:lnTo>
                        <a:pt x="293" y="451"/>
                      </a:lnTo>
                      <a:lnTo>
                        <a:pt x="291" y="451"/>
                      </a:lnTo>
                      <a:lnTo>
                        <a:pt x="289" y="451"/>
                      </a:lnTo>
                      <a:lnTo>
                        <a:pt x="287" y="451"/>
                      </a:lnTo>
                      <a:lnTo>
                        <a:pt x="285" y="451"/>
                      </a:lnTo>
                      <a:lnTo>
                        <a:pt x="282" y="451"/>
                      </a:lnTo>
                      <a:lnTo>
                        <a:pt x="280" y="450"/>
                      </a:lnTo>
                      <a:lnTo>
                        <a:pt x="277" y="450"/>
                      </a:lnTo>
                      <a:lnTo>
                        <a:pt x="275" y="450"/>
                      </a:lnTo>
                      <a:lnTo>
                        <a:pt x="272" y="449"/>
                      </a:lnTo>
                      <a:lnTo>
                        <a:pt x="270" y="449"/>
                      </a:lnTo>
                      <a:lnTo>
                        <a:pt x="267" y="449"/>
                      </a:lnTo>
                      <a:lnTo>
                        <a:pt x="264" y="448"/>
                      </a:lnTo>
                      <a:lnTo>
                        <a:pt x="262" y="448"/>
                      </a:lnTo>
                      <a:lnTo>
                        <a:pt x="259" y="447"/>
                      </a:lnTo>
                      <a:lnTo>
                        <a:pt x="256" y="446"/>
                      </a:lnTo>
                      <a:lnTo>
                        <a:pt x="253" y="445"/>
                      </a:lnTo>
                      <a:lnTo>
                        <a:pt x="250" y="445"/>
                      </a:lnTo>
                      <a:lnTo>
                        <a:pt x="247" y="444"/>
                      </a:lnTo>
                      <a:lnTo>
                        <a:pt x="244" y="443"/>
                      </a:lnTo>
                      <a:lnTo>
                        <a:pt x="242" y="442"/>
                      </a:lnTo>
                      <a:lnTo>
                        <a:pt x="238" y="441"/>
                      </a:lnTo>
                      <a:lnTo>
                        <a:pt x="235" y="440"/>
                      </a:lnTo>
                      <a:lnTo>
                        <a:pt x="233" y="439"/>
                      </a:lnTo>
                      <a:lnTo>
                        <a:pt x="230" y="438"/>
                      </a:lnTo>
                      <a:lnTo>
                        <a:pt x="227" y="437"/>
                      </a:lnTo>
                      <a:lnTo>
                        <a:pt x="224" y="435"/>
                      </a:lnTo>
                      <a:lnTo>
                        <a:pt x="221" y="433"/>
                      </a:lnTo>
                      <a:lnTo>
                        <a:pt x="218" y="432"/>
                      </a:lnTo>
                      <a:lnTo>
                        <a:pt x="215" y="430"/>
                      </a:lnTo>
                      <a:lnTo>
                        <a:pt x="212" y="429"/>
                      </a:lnTo>
                      <a:lnTo>
                        <a:pt x="209" y="427"/>
                      </a:lnTo>
                      <a:lnTo>
                        <a:pt x="207" y="425"/>
                      </a:lnTo>
                      <a:lnTo>
                        <a:pt x="203" y="423"/>
                      </a:lnTo>
                      <a:lnTo>
                        <a:pt x="201" y="421"/>
                      </a:lnTo>
                      <a:lnTo>
                        <a:pt x="198" y="419"/>
                      </a:lnTo>
                      <a:lnTo>
                        <a:pt x="195" y="417"/>
                      </a:lnTo>
                      <a:lnTo>
                        <a:pt x="192" y="414"/>
                      </a:lnTo>
                      <a:lnTo>
                        <a:pt x="190" y="412"/>
                      </a:lnTo>
                      <a:lnTo>
                        <a:pt x="188" y="409"/>
                      </a:lnTo>
                      <a:lnTo>
                        <a:pt x="185" y="407"/>
                      </a:lnTo>
                      <a:lnTo>
                        <a:pt x="182" y="404"/>
                      </a:lnTo>
                      <a:lnTo>
                        <a:pt x="180" y="401"/>
                      </a:lnTo>
                      <a:lnTo>
                        <a:pt x="178" y="398"/>
                      </a:lnTo>
                      <a:lnTo>
                        <a:pt x="175" y="395"/>
                      </a:lnTo>
                      <a:lnTo>
                        <a:pt x="173" y="391"/>
                      </a:lnTo>
                      <a:lnTo>
                        <a:pt x="171" y="389"/>
                      </a:lnTo>
                      <a:lnTo>
                        <a:pt x="139" y="331"/>
                      </a:lnTo>
                      <a:lnTo>
                        <a:pt x="136" y="312"/>
                      </a:lnTo>
                      <a:lnTo>
                        <a:pt x="127" y="329"/>
                      </a:lnTo>
                      <a:lnTo>
                        <a:pt x="127" y="331"/>
                      </a:lnTo>
                      <a:lnTo>
                        <a:pt x="126" y="332"/>
                      </a:lnTo>
                      <a:lnTo>
                        <a:pt x="126" y="333"/>
                      </a:lnTo>
                      <a:lnTo>
                        <a:pt x="126" y="335"/>
                      </a:lnTo>
                      <a:lnTo>
                        <a:pt x="125" y="337"/>
                      </a:lnTo>
                      <a:lnTo>
                        <a:pt x="125" y="338"/>
                      </a:lnTo>
                      <a:lnTo>
                        <a:pt x="124" y="340"/>
                      </a:lnTo>
                      <a:lnTo>
                        <a:pt x="124" y="342"/>
                      </a:lnTo>
                      <a:lnTo>
                        <a:pt x="123" y="345"/>
                      </a:lnTo>
                      <a:lnTo>
                        <a:pt x="122" y="346"/>
                      </a:lnTo>
                      <a:lnTo>
                        <a:pt x="121" y="349"/>
                      </a:lnTo>
                      <a:lnTo>
                        <a:pt x="121" y="351"/>
                      </a:lnTo>
                      <a:lnTo>
                        <a:pt x="120" y="353"/>
                      </a:lnTo>
                      <a:lnTo>
                        <a:pt x="118" y="355"/>
                      </a:lnTo>
                      <a:lnTo>
                        <a:pt x="117" y="357"/>
                      </a:lnTo>
                      <a:lnTo>
                        <a:pt x="116" y="358"/>
                      </a:lnTo>
                      <a:lnTo>
                        <a:pt x="114" y="361"/>
                      </a:lnTo>
                      <a:lnTo>
                        <a:pt x="113" y="362"/>
                      </a:lnTo>
                      <a:lnTo>
                        <a:pt x="111" y="363"/>
                      </a:lnTo>
                      <a:lnTo>
                        <a:pt x="110" y="364"/>
                      </a:lnTo>
                      <a:lnTo>
                        <a:pt x="108" y="366"/>
                      </a:lnTo>
                      <a:lnTo>
                        <a:pt x="107" y="366"/>
                      </a:lnTo>
                      <a:lnTo>
                        <a:pt x="106" y="366"/>
                      </a:lnTo>
                      <a:lnTo>
                        <a:pt x="105" y="367"/>
                      </a:lnTo>
                      <a:lnTo>
                        <a:pt x="104" y="367"/>
                      </a:lnTo>
                      <a:lnTo>
                        <a:pt x="103" y="367"/>
                      </a:lnTo>
                      <a:lnTo>
                        <a:pt x="102" y="367"/>
                      </a:lnTo>
                      <a:lnTo>
                        <a:pt x="101" y="367"/>
                      </a:lnTo>
                      <a:lnTo>
                        <a:pt x="100" y="367"/>
                      </a:lnTo>
                      <a:lnTo>
                        <a:pt x="99" y="367"/>
                      </a:lnTo>
                      <a:lnTo>
                        <a:pt x="98" y="367"/>
                      </a:lnTo>
                      <a:lnTo>
                        <a:pt x="96" y="367"/>
                      </a:lnTo>
                      <a:lnTo>
                        <a:pt x="95" y="366"/>
                      </a:lnTo>
                      <a:lnTo>
                        <a:pt x="94" y="366"/>
                      </a:lnTo>
                      <a:lnTo>
                        <a:pt x="93" y="365"/>
                      </a:lnTo>
                      <a:lnTo>
                        <a:pt x="91" y="364"/>
                      </a:lnTo>
                      <a:lnTo>
                        <a:pt x="90" y="364"/>
                      </a:lnTo>
                      <a:lnTo>
                        <a:pt x="88" y="363"/>
                      </a:lnTo>
                      <a:lnTo>
                        <a:pt x="87" y="362"/>
                      </a:lnTo>
                      <a:lnTo>
                        <a:pt x="86" y="361"/>
                      </a:lnTo>
                      <a:lnTo>
                        <a:pt x="85" y="360"/>
                      </a:lnTo>
                      <a:lnTo>
                        <a:pt x="83" y="359"/>
                      </a:lnTo>
                      <a:lnTo>
                        <a:pt x="82" y="358"/>
                      </a:lnTo>
                      <a:lnTo>
                        <a:pt x="81" y="357"/>
                      </a:lnTo>
                      <a:lnTo>
                        <a:pt x="81" y="356"/>
                      </a:lnTo>
                      <a:lnTo>
                        <a:pt x="79" y="354"/>
                      </a:lnTo>
                      <a:lnTo>
                        <a:pt x="78" y="352"/>
                      </a:lnTo>
                      <a:lnTo>
                        <a:pt x="77" y="350"/>
                      </a:lnTo>
                      <a:lnTo>
                        <a:pt x="76" y="347"/>
                      </a:lnTo>
                      <a:lnTo>
                        <a:pt x="75" y="346"/>
                      </a:lnTo>
                      <a:lnTo>
                        <a:pt x="75" y="345"/>
                      </a:lnTo>
                      <a:lnTo>
                        <a:pt x="75" y="343"/>
                      </a:lnTo>
                      <a:lnTo>
                        <a:pt x="75" y="342"/>
                      </a:lnTo>
                      <a:lnTo>
                        <a:pt x="74" y="341"/>
                      </a:lnTo>
                      <a:lnTo>
                        <a:pt x="74" y="340"/>
                      </a:lnTo>
                      <a:lnTo>
                        <a:pt x="74" y="339"/>
                      </a:lnTo>
                      <a:lnTo>
                        <a:pt x="74" y="338"/>
                      </a:lnTo>
                      <a:lnTo>
                        <a:pt x="74" y="336"/>
                      </a:lnTo>
                      <a:lnTo>
                        <a:pt x="74" y="335"/>
                      </a:lnTo>
                      <a:lnTo>
                        <a:pt x="74" y="334"/>
                      </a:lnTo>
                      <a:lnTo>
                        <a:pt x="74" y="333"/>
                      </a:lnTo>
                      <a:lnTo>
                        <a:pt x="74" y="330"/>
                      </a:lnTo>
                      <a:lnTo>
                        <a:pt x="75" y="328"/>
                      </a:lnTo>
                      <a:lnTo>
                        <a:pt x="75" y="327"/>
                      </a:lnTo>
                      <a:lnTo>
                        <a:pt x="75" y="325"/>
                      </a:lnTo>
                      <a:lnTo>
                        <a:pt x="75" y="324"/>
                      </a:lnTo>
                      <a:lnTo>
                        <a:pt x="75" y="323"/>
                      </a:lnTo>
                      <a:lnTo>
                        <a:pt x="76" y="321"/>
                      </a:lnTo>
                      <a:lnTo>
                        <a:pt x="77" y="319"/>
                      </a:lnTo>
                      <a:lnTo>
                        <a:pt x="77" y="317"/>
                      </a:lnTo>
                      <a:lnTo>
                        <a:pt x="78" y="315"/>
                      </a:lnTo>
                      <a:lnTo>
                        <a:pt x="79" y="313"/>
                      </a:lnTo>
                      <a:lnTo>
                        <a:pt x="79" y="312"/>
                      </a:lnTo>
                      <a:lnTo>
                        <a:pt x="79" y="310"/>
                      </a:lnTo>
                      <a:lnTo>
                        <a:pt x="80" y="309"/>
                      </a:lnTo>
                      <a:lnTo>
                        <a:pt x="81" y="307"/>
                      </a:lnTo>
                      <a:lnTo>
                        <a:pt x="82" y="305"/>
                      </a:lnTo>
                      <a:lnTo>
                        <a:pt x="78" y="298"/>
                      </a:lnTo>
                      <a:lnTo>
                        <a:pt x="77" y="299"/>
                      </a:lnTo>
                      <a:lnTo>
                        <a:pt x="76" y="300"/>
                      </a:lnTo>
                      <a:lnTo>
                        <a:pt x="75" y="301"/>
                      </a:lnTo>
                      <a:lnTo>
                        <a:pt x="73" y="303"/>
                      </a:lnTo>
                      <a:lnTo>
                        <a:pt x="71" y="304"/>
                      </a:lnTo>
                      <a:lnTo>
                        <a:pt x="70" y="306"/>
                      </a:lnTo>
                      <a:lnTo>
                        <a:pt x="69" y="307"/>
                      </a:lnTo>
                      <a:lnTo>
                        <a:pt x="68" y="307"/>
                      </a:lnTo>
                      <a:lnTo>
                        <a:pt x="67" y="308"/>
                      </a:lnTo>
                      <a:lnTo>
                        <a:pt x="66" y="309"/>
                      </a:lnTo>
                      <a:lnTo>
                        <a:pt x="65" y="310"/>
                      </a:lnTo>
                      <a:lnTo>
                        <a:pt x="64" y="311"/>
                      </a:lnTo>
                      <a:lnTo>
                        <a:pt x="63" y="312"/>
                      </a:lnTo>
                      <a:lnTo>
                        <a:pt x="62" y="313"/>
                      </a:lnTo>
                      <a:lnTo>
                        <a:pt x="60" y="314"/>
                      </a:lnTo>
                      <a:lnTo>
                        <a:pt x="59" y="314"/>
                      </a:lnTo>
                      <a:lnTo>
                        <a:pt x="58" y="316"/>
                      </a:lnTo>
                      <a:lnTo>
                        <a:pt x="57" y="316"/>
                      </a:lnTo>
                      <a:lnTo>
                        <a:pt x="56" y="317"/>
                      </a:lnTo>
                      <a:lnTo>
                        <a:pt x="55" y="318"/>
                      </a:lnTo>
                      <a:lnTo>
                        <a:pt x="53" y="318"/>
                      </a:lnTo>
                      <a:lnTo>
                        <a:pt x="52" y="319"/>
                      </a:lnTo>
                      <a:lnTo>
                        <a:pt x="51" y="320"/>
                      </a:lnTo>
                      <a:lnTo>
                        <a:pt x="50" y="320"/>
                      </a:lnTo>
                      <a:lnTo>
                        <a:pt x="48" y="321"/>
                      </a:lnTo>
                      <a:lnTo>
                        <a:pt x="47" y="322"/>
                      </a:lnTo>
                      <a:lnTo>
                        <a:pt x="46" y="322"/>
                      </a:lnTo>
                      <a:lnTo>
                        <a:pt x="44" y="322"/>
                      </a:lnTo>
                      <a:lnTo>
                        <a:pt x="43" y="322"/>
                      </a:lnTo>
                      <a:lnTo>
                        <a:pt x="42" y="323"/>
                      </a:lnTo>
                      <a:lnTo>
                        <a:pt x="41" y="323"/>
                      </a:lnTo>
                      <a:lnTo>
                        <a:pt x="40" y="323"/>
                      </a:lnTo>
                      <a:lnTo>
                        <a:pt x="38" y="323"/>
                      </a:lnTo>
                      <a:lnTo>
                        <a:pt x="37" y="323"/>
                      </a:lnTo>
                      <a:lnTo>
                        <a:pt x="36" y="322"/>
                      </a:lnTo>
                      <a:lnTo>
                        <a:pt x="35" y="322"/>
                      </a:lnTo>
                      <a:lnTo>
                        <a:pt x="34" y="322"/>
                      </a:lnTo>
                      <a:lnTo>
                        <a:pt x="33" y="321"/>
                      </a:lnTo>
                      <a:lnTo>
                        <a:pt x="32" y="320"/>
                      </a:lnTo>
                      <a:lnTo>
                        <a:pt x="31" y="319"/>
                      </a:lnTo>
                      <a:lnTo>
                        <a:pt x="30" y="319"/>
                      </a:lnTo>
                      <a:lnTo>
                        <a:pt x="29" y="318"/>
                      </a:lnTo>
                      <a:lnTo>
                        <a:pt x="28" y="317"/>
                      </a:lnTo>
                      <a:lnTo>
                        <a:pt x="27" y="315"/>
                      </a:lnTo>
                      <a:lnTo>
                        <a:pt x="26" y="314"/>
                      </a:lnTo>
                      <a:lnTo>
                        <a:pt x="25" y="313"/>
                      </a:lnTo>
                      <a:lnTo>
                        <a:pt x="24" y="311"/>
                      </a:lnTo>
                      <a:lnTo>
                        <a:pt x="24" y="309"/>
                      </a:lnTo>
                      <a:lnTo>
                        <a:pt x="23" y="307"/>
                      </a:lnTo>
                      <a:lnTo>
                        <a:pt x="23" y="305"/>
                      </a:lnTo>
                      <a:lnTo>
                        <a:pt x="22" y="302"/>
                      </a:lnTo>
                      <a:lnTo>
                        <a:pt x="21" y="300"/>
                      </a:lnTo>
                      <a:lnTo>
                        <a:pt x="21" y="297"/>
                      </a:lnTo>
                      <a:lnTo>
                        <a:pt x="21" y="295"/>
                      </a:lnTo>
                      <a:lnTo>
                        <a:pt x="20" y="292"/>
                      </a:lnTo>
                      <a:lnTo>
                        <a:pt x="20" y="289"/>
                      </a:lnTo>
                      <a:lnTo>
                        <a:pt x="20" y="285"/>
                      </a:lnTo>
                      <a:lnTo>
                        <a:pt x="20" y="283"/>
                      </a:lnTo>
                      <a:lnTo>
                        <a:pt x="20" y="279"/>
                      </a:lnTo>
                      <a:lnTo>
                        <a:pt x="21" y="276"/>
                      </a:lnTo>
                      <a:lnTo>
                        <a:pt x="21" y="273"/>
                      </a:lnTo>
                      <a:lnTo>
                        <a:pt x="22" y="270"/>
                      </a:lnTo>
                      <a:lnTo>
                        <a:pt x="22" y="267"/>
                      </a:lnTo>
                      <a:lnTo>
                        <a:pt x="23" y="264"/>
                      </a:lnTo>
                      <a:lnTo>
                        <a:pt x="24" y="261"/>
                      </a:lnTo>
                      <a:lnTo>
                        <a:pt x="25" y="258"/>
                      </a:lnTo>
                      <a:lnTo>
                        <a:pt x="26" y="254"/>
                      </a:lnTo>
                      <a:lnTo>
                        <a:pt x="27" y="251"/>
                      </a:lnTo>
                      <a:lnTo>
                        <a:pt x="28" y="248"/>
                      </a:lnTo>
                      <a:lnTo>
                        <a:pt x="29" y="245"/>
                      </a:lnTo>
                      <a:lnTo>
                        <a:pt x="31" y="241"/>
                      </a:lnTo>
                      <a:lnTo>
                        <a:pt x="32" y="239"/>
                      </a:lnTo>
                      <a:lnTo>
                        <a:pt x="33" y="235"/>
                      </a:lnTo>
                      <a:lnTo>
                        <a:pt x="35" y="232"/>
                      </a:lnTo>
                      <a:lnTo>
                        <a:pt x="36" y="229"/>
                      </a:lnTo>
                      <a:lnTo>
                        <a:pt x="38" y="226"/>
                      </a:lnTo>
                      <a:lnTo>
                        <a:pt x="40" y="223"/>
                      </a:lnTo>
                      <a:lnTo>
                        <a:pt x="42" y="220"/>
                      </a:lnTo>
                      <a:lnTo>
                        <a:pt x="43" y="217"/>
                      </a:lnTo>
                      <a:lnTo>
                        <a:pt x="45" y="213"/>
                      </a:lnTo>
                      <a:lnTo>
                        <a:pt x="47" y="210"/>
                      </a:lnTo>
                      <a:lnTo>
                        <a:pt x="49" y="208"/>
                      </a:lnTo>
                      <a:lnTo>
                        <a:pt x="51" y="204"/>
                      </a:lnTo>
                      <a:lnTo>
                        <a:pt x="52" y="202"/>
                      </a:lnTo>
                      <a:lnTo>
                        <a:pt x="54" y="199"/>
                      </a:lnTo>
                      <a:lnTo>
                        <a:pt x="56" y="196"/>
                      </a:lnTo>
                      <a:lnTo>
                        <a:pt x="58" y="193"/>
                      </a:lnTo>
                      <a:lnTo>
                        <a:pt x="60" y="190"/>
                      </a:lnTo>
                      <a:lnTo>
                        <a:pt x="62" y="187"/>
                      </a:lnTo>
                      <a:lnTo>
                        <a:pt x="64" y="185"/>
                      </a:lnTo>
                      <a:lnTo>
                        <a:pt x="66" y="182"/>
                      </a:lnTo>
                      <a:lnTo>
                        <a:pt x="67" y="180"/>
                      </a:lnTo>
                      <a:lnTo>
                        <a:pt x="69" y="177"/>
                      </a:lnTo>
                      <a:lnTo>
                        <a:pt x="71" y="175"/>
                      </a:lnTo>
                      <a:lnTo>
                        <a:pt x="73" y="173"/>
                      </a:lnTo>
                      <a:lnTo>
                        <a:pt x="75" y="170"/>
                      </a:lnTo>
                      <a:lnTo>
                        <a:pt x="76" y="168"/>
                      </a:lnTo>
                      <a:lnTo>
                        <a:pt x="78" y="166"/>
                      </a:lnTo>
                      <a:lnTo>
                        <a:pt x="79" y="164"/>
                      </a:lnTo>
                      <a:lnTo>
                        <a:pt x="81" y="162"/>
                      </a:lnTo>
                      <a:lnTo>
                        <a:pt x="83" y="160"/>
                      </a:lnTo>
                      <a:lnTo>
                        <a:pt x="84" y="159"/>
                      </a:lnTo>
                      <a:lnTo>
                        <a:pt x="86" y="157"/>
                      </a:lnTo>
                      <a:lnTo>
                        <a:pt x="87" y="155"/>
                      </a:lnTo>
                      <a:lnTo>
                        <a:pt x="88" y="153"/>
                      </a:lnTo>
                      <a:lnTo>
                        <a:pt x="90" y="152"/>
                      </a:lnTo>
                      <a:lnTo>
                        <a:pt x="90" y="151"/>
                      </a:lnTo>
                      <a:lnTo>
                        <a:pt x="92" y="149"/>
                      </a:lnTo>
                      <a:lnTo>
                        <a:pt x="93" y="148"/>
                      </a:lnTo>
                      <a:lnTo>
                        <a:pt x="94" y="147"/>
                      </a:lnTo>
                      <a:lnTo>
                        <a:pt x="95" y="146"/>
                      </a:lnTo>
                      <a:lnTo>
                        <a:pt x="96" y="144"/>
                      </a:lnTo>
                      <a:lnTo>
                        <a:pt x="97" y="144"/>
                      </a:lnTo>
                      <a:lnTo>
                        <a:pt x="98" y="144"/>
                      </a:lnTo>
                      <a:lnTo>
                        <a:pt x="90" y="128"/>
                      </a:lnTo>
                      <a:lnTo>
                        <a:pt x="137" y="39"/>
                      </a:lnTo>
                      <a:lnTo>
                        <a:pt x="170" y="0"/>
                      </a:lnTo>
                      <a:close/>
                    </a:path>
                  </a:pathLst>
                </a:custGeom>
                <a:solidFill>
                  <a:srgbClr val="FFFFC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102" name="Freeform 669"/>
                <p:cNvSpPr>
                  <a:spLocks/>
                </p:cNvSpPr>
                <p:nvPr/>
              </p:nvSpPr>
              <p:spPr bwMode="auto">
                <a:xfrm>
                  <a:off x="3214" y="2063"/>
                  <a:ext cx="314" cy="464"/>
                </a:xfrm>
                <a:custGeom>
                  <a:avLst/>
                  <a:gdLst>
                    <a:gd name="T0" fmla="*/ 78 w 314"/>
                    <a:gd name="T1" fmla="*/ 30 h 464"/>
                    <a:gd name="T2" fmla="*/ 58 w 314"/>
                    <a:gd name="T3" fmla="*/ 100 h 464"/>
                    <a:gd name="T4" fmla="*/ 60 w 314"/>
                    <a:gd name="T5" fmla="*/ 99 h 464"/>
                    <a:gd name="T6" fmla="*/ 64 w 314"/>
                    <a:gd name="T7" fmla="*/ 98 h 464"/>
                    <a:gd name="T8" fmla="*/ 70 w 314"/>
                    <a:gd name="T9" fmla="*/ 97 h 464"/>
                    <a:gd name="T10" fmla="*/ 77 w 314"/>
                    <a:gd name="T11" fmla="*/ 96 h 464"/>
                    <a:gd name="T12" fmla="*/ 85 w 314"/>
                    <a:gd name="T13" fmla="*/ 95 h 464"/>
                    <a:gd name="T14" fmla="*/ 94 w 314"/>
                    <a:gd name="T15" fmla="*/ 94 h 464"/>
                    <a:gd name="T16" fmla="*/ 104 w 314"/>
                    <a:gd name="T17" fmla="*/ 93 h 464"/>
                    <a:gd name="T18" fmla="*/ 115 w 314"/>
                    <a:gd name="T19" fmla="*/ 93 h 464"/>
                    <a:gd name="T20" fmla="*/ 126 w 314"/>
                    <a:gd name="T21" fmla="*/ 93 h 464"/>
                    <a:gd name="T22" fmla="*/ 138 w 314"/>
                    <a:gd name="T23" fmla="*/ 94 h 464"/>
                    <a:gd name="T24" fmla="*/ 151 w 314"/>
                    <a:gd name="T25" fmla="*/ 95 h 464"/>
                    <a:gd name="T26" fmla="*/ 164 w 314"/>
                    <a:gd name="T27" fmla="*/ 97 h 464"/>
                    <a:gd name="T28" fmla="*/ 176 w 314"/>
                    <a:gd name="T29" fmla="*/ 100 h 464"/>
                    <a:gd name="T30" fmla="*/ 189 w 314"/>
                    <a:gd name="T31" fmla="*/ 104 h 464"/>
                    <a:gd name="T32" fmla="*/ 203 w 314"/>
                    <a:gd name="T33" fmla="*/ 109 h 464"/>
                    <a:gd name="T34" fmla="*/ 215 w 314"/>
                    <a:gd name="T35" fmla="*/ 114 h 464"/>
                    <a:gd name="T36" fmla="*/ 227 w 314"/>
                    <a:gd name="T37" fmla="*/ 122 h 464"/>
                    <a:gd name="T38" fmla="*/ 240 w 314"/>
                    <a:gd name="T39" fmla="*/ 130 h 464"/>
                    <a:gd name="T40" fmla="*/ 251 w 314"/>
                    <a:gd name="T41" fmla="*/ 140 h 464"/>
                    <a:gd name="T42" fmla="*/ 262 w 314"/>
                    <a:gd name="T43" fmla="*/ 151 h 464"/>
                    <a:gd name="T44" fmla="*/ 272 w 314"/>
                    <a:gd name="T45" fmla="*/ 164 h 464"/>
                    <a:gd name="T46" fmla="*/ 280 w 314"/>
                    <a:gd name="T47" fmla="*/ 177 h 464"/>
                    <a:gd name="T48" fmla="*/ 286 w 314"/>
                    <a:gd name="T49" fmla="*/ 191 h 464"/>
                    <a:gd name="T50" fmla="*/ 292 w 314"/>
                    <a:gd name="T51" fmla="*/ 205 h 464"/>
                    <a:gd name="T52" fmla="*/ 296 w 314"/>
                    <a:gd name="T53" fmla="*/ 219 h 464"/>
                    <a:gd name="T54" fmla="*/ 299 w 314"/>
                    <a:gd name="T55" fmla="*/ 233 h 464"/>
                    <a:gd name="T56" fmla="*/ 301 w 314"/>
                    <a:gd name="T57" fmla="*/ 247 h 464"/>
                    <a:gd name="T58" fmla="*/ 301 w 314"/>
                    <a:gd name="T59" fmla="*/ 261 h 464"/>
                    <a:gd name="T60" fmla="*/ 301 w 314"/>
                    <a:gd name="T61" fmla="*/ 275 h 464"/>
                    <a:gd name="T62" fmla="*/ 301 w 314"/>
                    <a:gd name="T63" fmla="*/ 288 h 464"/>
                    <a:gd name="T64" fmla="*/ 300 w 314"/>
                    <a:gd name="T65" fmla="*/ 302 h 464"/>
                    <a:gd name="T66" fmla="*/ 298 w 314"/>
                    <a:gd name="T67" fmla="*/ 314 h 464"/>
                    <a:gd name="T68" fmla="*/ 297 w 314"/>
                    <a:gd name="T69" fmla="*/ 325 h 464"/>
                    <a:gd name="T70" fmla="*/ 294 w 314"/>
                    <a:gd name="T71" fmla="*/ 336 h 464"/>
                    <a:gd name="T72" fmla="*/ 292 w 314"/>
                    <a:gd name="T73" fmla="*/ 346 h 464"/>
                    <a:gd name="T74" fmla="*/ 289 w 314"/>
                    <a:gd name="T75" fmla="*/ 354 h 464"/>
                    <a:gd name="T76" fmla="*/ 287 w 314"/>
                    <a:gd name="T77" fmla="*/ 362 h 464"/>
                    <a:gd name="T78" fmla="*/ 285 w 314"/>
                    <a:gd name="T79" fmla="*/ 369 h 464"/>
                    <a:gd name="T80" fmla="*/ 284 w 314"/>
                    <a:gd name="T81" fmla="*/ 374 h 464"/>
                    <a:gd name="T82" fmla="*/ 282 w 314"/>
                    <a:gd name="T83" fmla="*/ 377 h 464"/>
                    <a:gd name="T84" fmla="*/ 281 w 314"/>
                    <a:gd name="T85" fmla="*/ 380 h 464"/>
                    <a:gd name="T86" fmla="*/ 143 w 314"/>
                    <a:gd name="T87" fmla="*/ 464 h 464"/>
                    <a:gd name="T88" fmla="*/ 0 w 314"/>
                    <a:gd name="T89" fmla="*/ 0 h 464"/>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314"/>
                    <a:gd name="T136" fmla="*/ 0 h 464"/>
                    <a:gd name="T137" fmla="*/ 314 w 314"/>
                    <a:gd name="T138" fmla="*/ 464 h 464"/>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314" h="464">
                      <a:moveTo>
                        <a:pt x="0" y="0"/>
                      </a:moveTo>
                      <a:lnTo>
                        <a:pt x="11" y="29"/>
                      </a:lnTo>
                      <a:lnTo>
                        <a:pt x="78" y="30"/>
                      </a:lnTo>
                      <a:lnTo>
                        <a:pt x="45" y="86"/>
                      </a:lnTo>
                      <a:lnTo>
                        <a:pt x="57" y="100"/>
                      </a:lnTo>
                      <a:lnTo>
                        <a:pt x="58" y="100"/>
                      </a:lnTo>
                      <a:lnTo>
                        <a:pt x="59" y="99"/>
                      </a:lnTo>
                      <a:lnTo>
                        <a:pt x="60" y="99"/>
                      </a:lnTo>
                      <a:lnTo>
                        <a:pt x="61" y="99"/>
                      </a:lnTo>
                      <a:lnTo>
                        <a:pt x="63" y="99"/>
                      </a:lnTo>
                      <a:lnTo>
                        <a:pt x="64" y="98"/>
                      </a:lnTo>
                      <a:lnTo>
                        <a:pt x="66" y="97"/>
                      </a:lnTo>
                      <a:lnTo>
                        <a:pt x="68" y="97"/>
                      </a:lnTo>
                      <a:lnTo>
                        <a:pt x="70" y="97"/>
                      </a:lnTo>
                      <a:lnTo>
                        <a:pt x="72" y="96"/>
                      </a:lnTo>
                      <a:lnTo>
                        <a:pt x="75" y="96"/>
                      </a:lnTo>
                      <a:lnTo>
                        <a:pt x="77" y="96"/>
                      </a:lnTo>
                      <a:lnTo>
                        <a:pt x="79" y="96"/>
                      </a:lnTo>
                      <a:lnTo>
                        <a:pt x="82" y="95"/>
                      </a:lnTo>
                      <a:lnTo>
                        <a:pt x="85" y="95"/>
                      </a:lnTo>
                      <a:lnTo>
                        <a:pt x="88" y="94"/>
                      </a:lnTo>
                      <a:lnTo>
                        <a:pt x="91" y="94"/>
                      </a:lnTo>
                      <a:lnTo>
                        <a:pt x="94" y="94"/>
                      </a:lnTo>
                      <a:lnTo>
                        <a:pt x="97" y="94"/>
                      </a:lnTo>
                      <a:lnTo>
                        <a:pt x="100" y="93"/>
                      </a:lnTo>
                      <a:lnTo>
                        <a:pt x="104" y="93"/>
                      </a:lnTo>
                      <a:lnTo>
                        <a:pt x="107" y="93"/>
                      </a:lnTo>
                      <a:lnTo>
                        <a:pt x="111" y="93"/>
                      </a:lnTo>
                      <a:lnTo>
                        <a:pt x="115" y="93"/>
                      </a:lnTo>
                      <a:lnTo>
                        <a:pt x="119" y="93"/>
                      </a:lnTo>
                      <a:lnTo>
                        <a:pt x="122" y="93"/>
                      </a:lnTo>
                      <a:lnTo>
                        <a:pt x="126" y="93"/>
                      </a:lnTo>
                      <a:lnTo>
                        <a:pt x="130" y="93"/>
                      </a:lnTo>
                      <a:lnTo>
                        <a:pt x="134" y="94"/>
                      </a:lnTo>
                      <a:lnTo>
                        <a:pt x="138" y="94"/>
                      </a:lnTo>
                      <a:lnTo>
                        <a:pt x="142" y="94"/>
                      </a:lnTo>
                      <a:lnTo>
                        <a:pt x="147" y="95"/>
                      </a:lnTo>
                      <a:lnTo>
                        <a:pt x="151" y="95"/>
                      </a:lnTo>
                      <a:lnTo>
                        <a:pt x="155" y="96"/>
                      </a:lnTo>
                      <a:lnTo>
                        <a:pt x="159" y="96"/>
                      </a:lnTo>
                      <a:lnTo>
                        <a:pt x="164" y="97"/>
                      </a:lnTo>
                      <a:lnTo>
                        <a:pt x="168" y="98"/>
                      </a:lnTo>
                      <a:lnTo>
                        <a:pt x="172" y="99"/>
                      </a:lnTo>
                      <a:lnTo>
                        <a:pt x="176" y="100"/>
                      </a:lnTo>
                      <a:lnTo>
                        <a:pt x="181" y="101"/>
                      </a:lnTo>
                      <a:lnTo>
                        <a:pt x="185" y="102"/>
                      </a:lnTo>
                      <a:lnTo>
                        <a:pt x="189" y="104"/>
                      </a:lnTo>
                      <a:lnTo>
                        <a:pt x="194" y="105"/>
                      </a:lnTo>
                      <a:lnTo>
                        <a:pt x="198" y="107"/>
                      </a:lnTo>
                      <a:lnTo>
                        <a:pt x="203" y="109"/>
                      </a:lnTo>
                      <a:lnTo>
                        <a:pt x="207" y="111"/>
                      </a:lnTo>
                      <a:lnTo>
                        <a:pt x="211" y="112"/>
                      </a:lnTo>
                      <a:lnTo>
                        <a:pt x="215" y="114"/>
                      </a:lnTo>
                      <a:lnTo>
                        <a:pt x="219" y="117"/>
                      </a:lnTo>
                      <a:lnTo>
                        <a:pt x="223" y="119"/>
                      </a:lnTo>
                      <a:lnTo>
                        <a:pt x="227" y="122"/>
                      </a:lnTo>
                      <a:lnTo>
                        <a:pt x="232" y="124"/>
                      </a:lnTo>
                      <a:lnTo>
                        <a:pt x="236" y="127"/>
                      </a:lnTo>
                      <a:lnTo>
                        <a:pt x="240" y="130"/>
                      </a:lnTo>
                      <a:lnTo>
                        <a:pt x="243" y="133"/>
                      </a:lnTo>
                      <a:lnTo>
                        <a:pt x="247" y="137"/>
                      </a:lnTo>
                      <a:lnTo>
                        <a:pt x="251" y="140"/>
                      </a:lnTo>
                      <a:lnTo>
                        <a:pt x="254" y="144"/>
                      </a:lnTo>
                      <a:lnTo>
                        <a:pt x="258" y="148"/>
                      </a:lnTo>
                      <a:lnTo>
                        <a:pt x="262" y="151"/>
                      </a:lnTo>
                      <a:lnTo>
                        <a:pt x="266" y="156"/>
                      </a:lnTo>
                      <a:lnTo>
                        <a:pt x="269" y="160"/>
                      </a:lnTo>
                      <a:lnTo>
                        <a:pt x="272" y="164"/>
                      </a:lnTo>
                      <a:lnTo>
                        <a:pt x="274" y="168"/>
                      </a:lnTo>
                      <a:lnTo>
                        <a:pt x="277" y="173"/>
                      </a:lnTo>
                      <a:lnTo>
                        <a:pt x="280" y="177"/>
                      </a:lnTo>
                      <a:lnTo>
                        <a:pt x="282" y="182"/>
                      </a:lnTo>
                      <a:lnTo>
                        <a:pt x="284" y="186"/>
                      </a:lnTo>
                      <a:lnTo>
                        <a:pt x="286" y="191"/>
                      </a:lnTo>
                      <a:lnTo>
                        <a:pt x="288" y="195"/>
                      </a:lnTo>
                      <a:lnTo>
                        <a:pt x="290" y="200"/>
                      </a:lnTo>
                      <a:lnTo>
                        <a:pt x="292" y="205"/>
                      </a:lnTo>
                      <a:lnTo>
                        <a:pt x="293" y="209"/>
                      </a:lnTo>
                      <a:lnTo>
                        <a:pt x="294" y="214"/>
                      </a:lnTo>
                      <a:lnTo>
                        <a:pt x="296" y="219"/>
                      </a:lnTo>
                      <a:lnTo>
                        <a:pt x="297" y="223"/>
                      </a:lnTo>
                      <a:lnTo>
                        <a:pt x="298" y="228"/>
                      </a:lnTo>
                      <a:lnTo>
                        <a:pt x="299" y="233"/>
                      </a:lnTo>
                      <a:lnTo>
                        <a:pt x="300" y="238"/>
                      </a:lnTo>
                      <a:lnTo>
                        <a:pt x="300" y="242"/>
                      </a:lnTo>
                      <a:lnTo>
                        <a:pt x="301" y="247"/>
                      </a:lnTo>
                      <a:lnTo>
                        <a:pt x="301" y="251"/>
                      </a:lnTo>
                      <a:lnTo>
                        <a:pt x="301" y="256"/>
                      </a:lnTo>
                      <a:lnTo>
                        <a:pt x="301" y="261"/>
                      </a:lnTo>
                      <a:lnTo>
                        <a:pt x="302" y="266"/>
                      </a:lnTo>
                      <a:lnTo>
                        <a:pt x="301" y="270"/>
                      </a:lnTo>
                      <a:lnTo>
                        <a:pt x="301" y="275"/>
                      </a:lnTo>
                      <a:lnTo>
                        <a:pt x="301" y="279"/>
                      </a:lnTo>
                      <a:lnTo>
                        <a:pt x="301" y="284"/>
                      </a:lnTo>
                      <a:lnTo>
                        <a:pt x="301" y="288"/>
                      </a:lnTo>
                      <a:lnTo>
                        <a:pt x="301" y="293"/>
                      </a:lnTo>
                      <a:lnTo>
                        <a:pt x="301" y="297"/>
                      </a:lnTo>
                      <a:lnTo>
                        <a:pt x="300" y="302"/>
                      </a:lnTo>
                      <a:lnTo>
                        <a:pt x="300" y="305"/>
                      </a:lnTo>
                      <a:lnTo>
                        <a:pt x="299" y="310"/>
                      </a:lnTo>
                      <a:lnTo>
                        <a:pt x="298" y="314"/>
                      </a:lnTo>
                      <a:lnTo>
                        <a:pt x="298" y="317"/>
                      </a:lnTo>
                      <a:lnTo>
                        <a:pt x="297" y="321"/>
                      </a:lnTo>
                      <a:lnTo>
                        <a:pt x="297" y="325"/>
                      </a:lnTo>
                      <a:lnTo>
                        <a:pt x="296" y="329"/>
                      </a:lnTo>
                      <a:lnTo>
                        <a:pt x="295" y="332"/>
                      </a:lnTo>
                      <a:lnTo>
                        <a:pt x="294" y="336"/>
                      </a:lnTo>
                      <a:lnTo>
                        <a:pt x="293" y="339"/>
                      </a:lnTo>
                      <a:lnTo>
                        <a:pt x="293" y="342"/>
                      </a:lnTo>
                      <a:lnTo>
                        <a:pt x="292" y="346"/>
                      </a:lnTo>
                      <a:lnTo>
                        <a:pt x="291" y="349"/>
                      </a:lnTo>
                      <a:lnTo>
                        <a:pt x="290" y="352"/>
                      </a:lnTo>
                      <a:lnTo>
                        <a:pt x="289" y="354"/>
                      </a:lnTo>
                      <a:lnTo>
                        <a:pt x="289" y="358"/>
                      </a:lnTo>
                      <a:lnTo>
                        <a:pt x="288" y="360"/>
                      </a:lnTo>
                      <a:lnTo>
                        <a:pt x="287" y="362"/>
                      </a:lnTo>
                      <a:lnTo>
                        <a:pt x="286" y="364"/>
                      </a:lnTo>
                      <a:lnTo>
                        <a:pt x="286" y="366"/>
                      </a:lnTo>
                      <a:lnTo>
                        <a:pt x="285" y="369"/>
                      </a:lnTo>
                      <a:lnTo>
                        <a:pt x="285" y="371"/>
                      </a:lnTo>
                      <a:lnTo>
                        <a:pt x="284" y="372"/>
                      </a:lnTo>
                      <a:lnTo>
                        <a:pt x="284" y="374"/>
                      </a:lnTo>
                      <a:lnTo>
                        <a:pt x="283" y="375"/>
                      </a:lnTo>
                      <a:lnTo>
                        <a:pt x="282" y="376"/>
                      </a:lnTo>
                      <a:lnTo>
                        <a:pt x="282" y="377"/>
                      </a:lnTo>
                      <a:lnTo>
                        <a:pt x="282" y="379"/>
                      </a:lnTo>
                      <a:lnTo>
                        <a:pt x="281" y="380"/>
                      </a:lnTo>
                      <a:lnTo>
                        <a:pt x="200" y="443"/>
                      </a:lnTo>
                      <a:lnTo>
                        <a:pt x="148" y="452"/>
                      </a:lnTo>
                      <a:lnTo>
                        <a:pt x="143" y="464"/>
                      </a:lnTo>
                      <a:lnTo>
                        <a:pt x="314" y="464"/>
                      </a:lnTo>
                      <a:lnTo>
                        <a:pt x="314" y="5"/>
                      </a:lnTo>
                      <a:lnTo>
                        <a:pt x="0" y="0"/>
                      </a:lnTo>
                      <a:close/>
                    </a:path>
                  </a:pathLst>
                </a:custGeom>
                <a:solidFill>
                  <a:srgbClr val="E6E6B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103" name="Freeform 670"/>
                <p:cNvSpPr>
                  <a:spLocks/>
                </p:cNvSpPr>
                <p:nvPr/>
              </p:nvSpPr>
              <p:spPr bwMode="auto">
                <a:xfrm>
                  <a:off x="3026" y="2064"/>
                  <a:ext cx="306" cy="463"/>
                </a:xfrm>
                <a:custGeom>
                  <a:avLst/>
                  <a:gdLst>
                    <a:gd name="T0" fmla="*/ 85 w 306"/>
                    <a:gd name="T1" fmla="*/ 137 h 463"/>
                    <a:gd name="T2" fmla="*/ 82 w 306"/>
                    <a:gd name="T3" fmla="*/ 139 h 463"/>
                    <a:gd name="T4" fmla="*/ 78 w 306"/>
                    <a:gd name="T5" fmla="*/ 143 h 463"/>
                    <a:gd name="T6" fmla="*/ 74 w 306"/>
                    <a:gd name="T7" fmla="*/ 148 h 463"/>
                    <a:gd name="T8" fmla="*/ 68 w 306"/>
                    <a:gd name="T9" fmla="*/ 153 h 463"/>
                    <a:gd name="T10" fmla="*/ 62 w 306"/>
                    <a:gd name="T11" fmla="*/ 160 h 463"/>
                    <a:gd name="T12" fmla="*/ 56 w 306"/>
                    <a:gd name="T13" fmla="*/ 169 h 463"/>
                    <a:gd name="T14" fmla="*/ 49 w 306"/>
                    <a:gd name="T15" fmla="*/ 178 h 463"/>
                    <a:gd name="T16" fmla="*/ 42 w 306"/>
                    <a:gd name="T17" fmla="*/ 189 h 463"/>
                    <a:gd name="T18" fmla="*/ 36 w 306"/>
                    <a:gd name="T19" fmla="*/ 200 h 463"/>
                    <a:gd name="T20" fmla="*/ 29 w 306"/>
                    <a:gd name="T21" fmla="*/ 214 h 463"/>
                    <a:gd name="T22" fmla="*/ 24 w 306"/>
                    <a:gd name="T23" fmla="*/ 228 h 463"/>
                    <a:gd name="T24" fmla="*/ 19 w 306"/>
                    <a:gd name="T25" fmla="*/ 243 h 463"/>
                    <a:gd name="T26" fmla="*/ 15 w 306"/>
                    <a:gd name="T27" fmla="*/ 260 h 463"/>
                    <a:gd name="T28" fmla="*/ 13 w 306"/>
                    <a:gd name="T29" fmla="*/ 277 h 463"/>
                    <a:gd name="T30" fmla="*/ 11 w 306"/>
                    <a:gd name="T31" fmla="*/ 296 h 463"/>
                    <a:gd name="T32" fmla="*/ 11 w 306"/>
                    <a:gd name="T33" fmla="*/ 313 h 463"/>
                    <a:gd name="T34" fmla="*/ 13 w 306"/>
                    <a:gd name="T35" fmla="*/ 326 h 463"/>
                    <a:gd name="T36" fmla="*/ 15 w 306"/>
                    <a:gd name="T37" fmla="*/ 335 h 463"/>
                    <a:gd name="T38" fmla="*/ 19 w 306"/>
                    <a:gd name="T39" fmla="*/ 341 h 463"/>
                    <a:gd name="T40" fmla="*/ 24 w 306"/>
                    <a:gd name="T41" fmla="*/ 343 h 463"/>
                    <a:gd name="T42" fmla="*/ 29 w 306"/>
                    <a:gd name="T43" fmla="*/ 343 h 463"/>
                    <a:gd name="T44" fmla="*/ 34 w 306"/>
                    <a:gd name="T45" fmla="*/ 341 h 463"/>
                    <a:gd name="T46" fmla="*/ 40 w 306"/>
                    <a:gd name="T47" fmla="*/ 338 h 463"/>
                    <a:gd name="T48" fmla="*/ 46 w 306"/>
                    <a:gd name="T49" fmla="*/ 333 h 463"/>
                    <a:gd name="T50" fmla="*/ 52 w 306"/>
                    <a:gd name="T51" fmla="*/ 327 h 463"/>
                    <a:gd name="T52" fmla="*/ 57 w 306"/>
                    <a:gd name="T53" fmla="*/ 321 h 463"/>
                    <a:gd name="T54" fmla="*/ 62 w 306"/>
                    <a:gd name="T55" fmla="*/ 316 h 463"/>
                    <a:gd name="T56" fmla="*/ 66 w 306"/>
                    <a:gd name="T57" fmla="*/ 310 h 463"/>
                    <a:gd name="T58" fmla="*/ 71 w 306"/>
                    <a:gd name="T59" fmla="*/ 303 h 463"/>
                    <a:gd name="T60" fmla="*/ 72 w 306"/>
                    <a:gd name="T61" fmla="*/ 308 h 463"/>
                    <a:gd name="T62" fmla="*/ 68 w 306"/>
                    <a:gd name="T63" fmla="*/ 314 h 463"/>
                    <a:gd name="T64" fmla="*/ 66 w 306"/>
                    <a:gd name="T65" fmla="*/ 321 h 463"/>
                    <a:gd name="T66" fmla="*/ 64 w 306"/>
                    <a:gd name="T67" fmla="*/ 327 h 463"/>
                    <a:gd name="T68" fmla="*/ 63 w 306"/>
                    <a:gd name="T69" fmla="*/ 333 h 463"/>
                    <a:gd name="T70" fmla="*/ 63 w 306"/>
                    <a:gd name="T71" fmla="*/ 338 h 463"/>
                    <a:gd name="T72" fmla="*/ 63 w 306"/>
                    <a:gd name="T73" fmla="*/ 343 h 463"/>
                    <a:gd name="T74" fmla="*/ 63 w 306"/>
                    <a:gd name="T75" fmla="*/ 348 h 463"/>
                    <a:gd name="T76" fmla="*/ 65 w 306"/>
                    <a:gd name="T77" fmla="*/ 353 h 463"/>
                    <a:gd name="T78" fmla="*/ 69 w 306"/>
                    <a:gd name="T79" fmla="*/ 359 h 463"/>
                    <a:gd name="T80" fmla="*/ 73 w 306"/>
                    <a:gd name="T81" fmla="*/ 363 h 463"/>
                    <a:gd name="T82" fmla="*/ 79 w 306"/>
                    <a:gd name="T83" fmla="*/ 365 h 463"/>
                    <a:gd name="T84" fmla="*/ 86 w 306"/>
                    <a:gd name="T85" fmla="*/ 368 h 463"/>
                    <a:gd name="T86" fmla="*/ 93 w 306"/>
                    <a:gd name="T87" fmla="*/ 368 h 463"/>
                    <a:gd name="T88" fmla="*/ 99 w 306"/>
                    <a:gd name="T89" fmla="*/ 368 h 463"/>
                    <a:gd name="T90" fmla="*/ 105 w 306"/>
                    <a:gd name="T91" fmla="*/ 367 h 463"/>
                    <a:gd name="T92" fmla="*/ 110 w 306"/>
                    <a:gd name="T93" fmla="*/ 364 h 463"/>
                    <a:gd name="T94" fmla="*/ 114 w 306"/>
                    <a:gd name="T95" fmla="*/ 361 h 463"/>
                    <a:gd name="T96" fmla="*/ 118 w 306"/>
                    <a:gd name="T97" fmla="*/ 356 h 463"/>
                    <a:gd name="T98" fmla="*/ 124 w 306"/>
                    <a:gd name="T99" fmla="*/ 348 h 463"/>
                    <a:gd name="T100" fmla="*/ 128 w 306"/>
                    <a:gd name="T101" fmla="*/ 339 h 463"/>
                    <a:gd name="T102" fmla="*/ 130 w 306"/>
                    <a:gd name="T103" fmla="*/ 332 h 463"/>
                    <a:gd name="T104" fmla="*/ 132 w 306"/>
                    <a:gd name="T105" fmla="*/ 326 h 463"/>
                    <a:gd name="T106" fmla="*/ 306 w 306"/>
                    <a:gd name="T107" fmla="*/ 455 h 463"/>
                    <a:gd name="T108" fmla="*/ 154 w 306"/>
                    <a:gd name="T109" fmla="*/ 0 h 46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306"/>
                    <a:gd name="T166" fmla="*/ 0 h 463"/>
                    <a:gd name="T167" fmla="*/ 306 w 306"/>
                    <a:gd name="T168" fmla="*/ 463 h 46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306" h="463">
                      <a:moveTo>
                        <a:pt x="154" y="0"/>
                      </a:moveTo>
                      <a:lnTo>
                        <a:pt x="137" y="15"/>
                      </a:lnTo>
                      <a:lnTo>
                        <a:pt x="81" y="126"/>
                      </a:lnTo>
                      <a:lnTo>
                        <a:pt x="85" y="137"/>
                      </a:lnTo>
                      <a:lnTo>
                        <a:pt x="84" y="138"/>
                      </a:lnTo>
                      <a:lnTo>
                        <a:pt x="83" y="138"/>
                      </a:lnTo>
                      <a:lnTo>
                        <a:pt x="82" y="139"/>
                      </a:lnTo>
                      <a:lnTo>
                        <a:pt x="81" y="140"/>
                      </a:lnTo>
                      <a:lnTo>
                        <a:pt x="80" y="141"/>
                      </a:lnTo>
                      <a:lnTo>
                        <a:pt x="79" y="142"/>
                      </a:lnTo>
                      <a:lnTo>
                        <a:pt x="78" y="143"/>
                      </a:lnTo>
                      <a:lnTo>
                        <a:pt x="77" y="144"/>
                      </a:lnTo>
                      <a:lnTo>
                        <a:pt x="76" y="145"/>
                      </a:lnTo>
                      <a:lnTo>
                        <a:pt x="75" y="146"/>
                      </a:lnTo>
                      <a:lnTo>
                        <a:pt x="74" y="148"/>
                      </a:lnTo>
                      <a:lnTo>
                        <a:pt x="72" y="149"/>
                      </a:lnTo>
                      <a:lnTo>
                        <a:pt x="71" y="150"/>
                      </a:lnTo>
                      <a:lnTo>
                        <a:pt x="70" y="151"/>
                      </a:lnTo>
                      <a:lnTo>
                        <a:pt x="68" y="153"/>
                      </a:lnTo>
                      <a:lnTo>
                        <a:pt x="67" y="155"/>
                      </a:lnTo>
                      <a:lnTo>
                        <a:pt x="65" y="156"/>
                      </a:lnTo>
                      <a:lnTo>
                        <a:pt x="64" y="158"/>
                      </a:lnTo>
                      <a:lnTo>
                        <a:pt x="62" y="160"/>
                      </a:lnTo>
                      <a:lnTo>
                        <a:pt x="60" y="162"/>
                      </a:lnTo>
                      <a:lnTo>
                        <a:pt x="59" y="164"/>
                      </a:lnTo>
                      <a:lnTo>
                        <a:pt x="57" y="166"/>
                      </a:lnTo>
                      <a:lnTo>
                        <a:pt x="56" y="169"/>
                      </a:lnTo>
                      <a:lnTo>
                        <a:pt x="54" y="171"/>
                      </a:lnTo>
                      <a:lnTo>
                        <a:pt x="52" y="173"/>
                      </a:lnTo>
                      <a:lnTo>
                        <a:pt x="51" y="176"/>
                      </a:lnTo>
                      <a:lnTo>
                        <a:pt x="49" y="178"/>
                      </a:lnTo>
                      <a:lnTo>
                        <a:pt x="48" y="181"/>
                      </a:lnTo>
                      <a:lnTo>
                        <a:pt x="46" y="183"/>
                      </a:lnTo>
                      <a:lnTo>
                        <a:pt x="44" y="186"/>
                      </a:lnTo>
                      <a:lnTo>
                        <a:pt x="42" y="189"/>
                      </a:lnTo>
                      <a:lnTo>
                        <a:pt x="40" y="192"/>
                      </a:lnTo>
                      <a:lnTo>
                        <a:pt x="39" y="194"/>
                      </a:lnTo>
                      <a:lnTo>
                        <a:pt x="37" y="197"/>
                      </a:lnTo>
                      <a:lnTo>
                        <a:pt x="36" y="200"/>
                      </a:lnTo>
                      <a:lnTo>
                        <a:pt x="34" y="204"/>
                      </a:lnTo>
                      <a:lnTo>
                        <a:pt x="33" y="207"/>
                      </a:lnTo>
                      <a:lnTo>
                        <a:pt x="31" y="210"/>
                      </a:lnTo>
                      <a:lnTo>
                        <a:pt x="29" y="214"/>
                      </a:lnTo>
                      <a:lnTo>
                        <a:pt x="28" y="217"/>
                      </a:lnTo>
                      <a:lnTo>
                        <a:pt x="26" y="221"/>
                      </a:lnTo>
                      <a:lnTo>
                        <a:pt x="25" y="224"/>
                      </a:lnTo>
                      <a:lnTo>
                        <a:pt x="24" y="228"/>
                      </a:lnTo>
                      <a:lnTo>
                        <a:pt x="22" y="232"/>
                      </a:lnTo>
                      <a:lnTo>
                        <a:pt x="21" y="235"/>
                      </a:lnTo>
                      <a:lnTo>
                        <a:pt x="20" y="239"/>
                      </a:lnTo>
                      <a:lnTo>
                        <a:pt x="19" y="243"/>
                      </a:lnTo>
                      <a:lnTo>
                        <a:pt x="18" y="247"/>
                      </a:lnTo>
                      <a:lnTo>
                        <a:pt x="17" y="251"/>
                      </a:lnTo>
                      <a:lnTo>
                        <a:pt x="16" y="255"/>
                      </a:lnTo>
                      <a:lnTo>
                        <a:pt x="15" y="260"/>
                      </a:lnTo>
                      <a:lnTo>
                        <a:pt x="14" y="264"/>
                      </a:lnTo>
                      <a:lnTo>
                        <a:pt x="13" y="268"/>
                      </a:lnTo>
                      <a:lnTo>
                        <a:pt x="13" y="272"/>
                      </a:lnTo>
                      <a:lnTo>
                        <a:pt x="13" y="277"/>
                      </a:lnTo>
                      <a:lnTo>
                        <a:pt x="12" y="282"/>
                      </a:lnTo>
                      <a:lnTo>
                        <a:pt x="12" y="287"/>
                      </a:lnTo>
                      <a:lnTo>
                        <a:pt x="11" y="291"/>
                      </a:lnTo>
                      <a:lnTo>
                        <a:pt x="11" y="296"/>
                      </a:lnTo>
                      <a:lnTo>
                        <a:pt x="11" y="301"/>
                      </a:lnTo>
                      <a:lnTo>
                        <a:pt x="11" y="305"/>
                      </a:lnTo>
                      <a:lnTo>
                        <a:pt x="11" y="309"/>
                      </a:lnTo>
                      <a:lnTo>
                        <a:pt x="11" y="313"/>
                      </a:lnTo>
                      <a:lnTo>
                        <a:pt x="11" y="316"/>
                      </a:lnTo>
                      <a:lnTo>
                        <a:pt x="12" y="320"/>
                      </a:lnTo>
                      <a:lnTo>
                        <a:pt x="12" y="323"/>
                      </a:lnTo>
                      <a:lnTo>
                        <a:pt x="13" y="326"/>
                      </a:lnTo>
                      <a:lnTo>
                        <a:pt x="13" y="328"/>
                      </a:lnTo>
                      <a:lnTo>
                        <a:pt x="14" y="331"/>
                      </a:lnTo>
                      <a:lnTo>
                        <a:pt x="14" y="332"/>
                      </a:lnTo>
                      <a:lnTo>
                        <a:pt x="15" y="335"/>
                      </a:lnTo>
                      <a:lnTo>
                        <a:pt x="16" y="336"/>
                      </a:lnTo>
                      <a:lnTo>
                        <a:pt x="17" y="338"/>
                      </a:lnTo>
                      <a:lnTo>
                        <a:pt x="18" y="339"/>
                      </a:lnTo>
                      <a:lnTo>
                        <a:pt x="19" y="341"/>
                      </a:lnTo>
                      <a:lnTo>
                        <a:pt x="20" y="341"/>
                      </a:lnTo>
                      <a:lnTo>
                        <a:pt x="21" y="342"/>
                      </a:lnTo>
                      <a:lnTo>
                        <a:pt x="22" y="342"/>
                      </a:lnTo>
                      <a:lnTo>
                        <a:pt x="24" y="343"/>
                      </a:lnTo>
                      <a:lnTo>
                        <a:pt x="25" y="343"/>
                      </a:lnTo>
                      <a:lnTo>
                        <a:pt x="26" y="343"/>
                      </a:lnTo>
                      <a:lnTo>
                        <a:pt x="27" y="343"/>
                      </a:lnTo>
                      <a:lnTo>
                        <a:pt x="29" y="343"/>
                      </a:lnTo>
                      <a:lnTo>
                        <a:pt x="30" y="343"/>
                      </a:lnTo>
                      <a:lnTo>
                        <a:pt x="31" y="342"/>
                      </a:lnTo>
                      <a:lnTo>
                        <a:pt x="33" y="341"/>
                      </a:lnTo>
                      <a:lnTo>
                        <a:pt x="34" y="341"/>
                      </a:lnTo>
                      <a:lnTo>
                        <a:pt x="36" y="340"/>
                      </a:lnTo>
                      <a:lnTo>
                        <a:pt x="37" y="340"/>
                      </a:lnTo>
                      <a:lnTo>
                        <a:pt x="39" y="338"/>
                      </a:lnTo>
                      <a:lnTo>
                        <a:pt x="40" y="338"/>
                      </a:lnTo>
                      <a:lnTo>
                        <a:pt x="41" y="336"/>
                      </a:lnTo>
                      <a:lnTo>
                        <a:pt x="43" y="335"/>
                      </a:lnTo>
                      <a:lnTo>
                        <a:pt x="44" y="334"/>
                      </a:lnTo>
                      <a:lnTo>
                        <a:pt x="46" y="333"/>
                      </a:lnTo>
                      <a:lnTo>
                        <a:pt x="47" y="331"/>
                      </a:lnTo>
                      <a:lnTo>
                        <a:pt x="48" y="330"/>
                      </a:lnTo>
                      <a:lnTo>
                        <a:pt x="50" y="329"/>
                      </a:lnTo>
                      <a:lnTo>
                        <a:pt x="52" y="327"/>
                      </a:lnTo>
                      <a:lnTo>
                        <a:pt x="53" y="326"/>
                      </a:lnTo>
                      <a:lnTo>
                        <a:pt x="54" y="324"/>
                      </a:lnTo>
                      <a:lnTo>
                        <a:pt x="56" y="323"/>
                      </a:lnTo>
                      <a:lnTo>
                        <a:pt x="57" y="321"/>
                      </a:lnTo>
                      <a:lnTo>
                        <a:pt x="58" y="320"/>
                      </a:lnTo>
                      <a:lnTo>
                        <a:pt x="59" y="319"/>
                      </a:lnTo>
                      <a:lnTo>
                        <a:pt x="60" y="317"/>
                      </a:lnTo>
                      <a:lnTo>
                        <a:pt x="62" y="316"/>
                      </a:lnTo>
                      <a:lnTo>
                        <a:pt x="63" y="314"/>
                      </a:lnTo>
                      <a:lnTo>
                        <a:pt x="64" y="313"/>
                      </a:lnTo>
                      <a:lnTo>
                        <a:pt x="65" y="312"/>
                      </a:lnTo>
                      <a:lnTo>
                        <a:pt x="66" y="310"/>
                      </a:lnTo>
                      <a:lnTo>
                        <a:pt x="68" y="308"/>
                      </a:lnTo>
                      <a:lnTo>
                        <a:pt x="69" y="307"/>
                      </a:lnTo>
                      <a:lnTo>
                        <a:pt x="70" y="304"/>
                      </a:lnTo>
                      <a:lnTo>
                        <a:pt x="71" y="303"/>
                      </a:lnTo>
                      <a:lnTo>
                        <a:pt x="72" y="303"/>
                      </a:lnTo>
                      <a:lnTo>
                        <a:pt x="72" y="308"/>
                      </a:lnTo>
                      <a:lnTo>
                        <a:pt x="71" y="310"/>
                      </a:lnTo>
                      <a:lnTo>
                        <a:pt x="70" y="311"/>
                      </a:lnTo>
                      <a:lnTo>
                        <a:pt x="69" y="313"/>
                      </a:lnTo>
                      <a:lnTo>
                        <a:pt x="68" y="314"/>
                      </a:lnTo>
                      <a:lnTo>
                        <a:pt x="68" y="316"/>
                      </a:lnTo>
                      <a:lnTo>
                        <a:pt x="67" y="318"/>
                      </a:lnTo>
                      <a:lnTo>
                        <a:pt x="67" y="320"/>
                      </a:lnTo>
                      <a:lnTo>
                        <a:pt x="66" y="321"/>
                      </a:lnTo>
                      <a:lnTo>
                        <a:pt x="65" y="324"/>
                      </a:lnTo>
                      <a:lnTo>
                        <a:pt x="64" y="325"/>
                      </a:lnTo>
                      <a:lnTo>
                        <a:pt x="64" y="326"/>
                      </a:lnTo>
                      <a:lnTo>
                        <a:pt x="64" y="327"/>
                      </a:lnTo>
                      <a:lnTo>
                        <a:pt x="64" y="329"/>
                      </a:lnTo>
                      <a:lnTo>
                        <a:pt x="64" y="330"/>
                      </a:lnTo>
                      <a:lnTo>
                        <a:pt x="64" y="331"/>
                      </a:lnTo>
                      <a:lnTo>
                        <a:pt x="63" y="333"/>
                      </a:lnTo>
                      <a:lnTo>
                        <a:pt x="63" y="334"/>
                      </a:lnTo>
                      <a:lnTo>
                        <a:pt x="63" y="335"/>
                      </a:lnTo>
                      <a:lnTo>
                        <a:pt x="63" y="337"/>
                      </a:lnTo>
                      <a:lnTo>
                        <a:pt x="63" y="338"/>
                      </a:lnTo>
                      <a:lnTo>
                        <a:pt x="63" y="339"/>
                      </a:lnTo>
                      <a:lnTo>
                        <a:pt x="63" y="341"/>
                      </a:lnTo>
                      <a:lnTo>
                        <a:pt x="63" y="342"/>
                      </a:lnTo>
                      <a:lnTo>
                        <a:pt x="63" y="343"/>
                      </a:lnTo>
                      <a:lnTo>
                        <a:pt x="63" y="345"/>
                      </a:lnTo>
                      <a:lnTo>
                        <a:pt x="63" y="346"/>
                      </a:lnTo>
                      <a:lnTo>
                        <a:pt x="63" y="347"/>
                      </a:lnTo>
                      <a:lnTo>
                        <a:pt x="63" y="348"/>
                      </a:lnTo>
                      <a:lnTo>
                        <a:pt x="64" y="349"/>
                      </a:lnTo>
                      <a:lnTo>
                        <a:pt x="64" y="351"/>
                      </a:lnTo>
                      <a:lnTo>
                        <a:pt x="64" y="352"/>
                      </a:lnTo>
                      <a:lnTo>
                        <a:pt x="65" y="353"/>
                      </a:lnTo>
                      <a:lnTo>
                        <a:pt x="65" y="354"/>
                      </a:lnTo>
                      <a:lnTo>
                        <a:pt x="67" y="356"/>
                      </a:lnTo>
                      <a:lnTo>
                        <a:pt x="68" y="358"/>
                      </a:lnTo>
                      <a:lnTo>
                        <a:pt x="69" y="359"/>
                      </a:lnTo>
                      <a:lnTo>
                        <a:pt x="70" y="360"/>
                      </a:lnTo>
                      <a:lnTo>
                        <a:pt x="71" y="361"/>
                      </a:lnTo>
                      <a:lnTo>
                        <a:pt x="72" y="362"/>
                      </a:lnTo>
                      <a:lnTo>
                        <a:pt x="73" y="363"/>
                      </a:lnTo>
                      <a:lnTo>
                        <a:pt x="75" y="364"/>
                      </a:lnTo>
                      <a:lnTo>
                        <a:pt x="76" y="364"/>
                      </a:lnTo>
                      <a:lnTo>
                        <a:pt x="77" y="365"/>
                      </a:lnTo>
                      <a:lnTo>
                        <a:pt x="79" y="365"/>
                      </a:lnTo>
                      <a:lnTo>
                        <a:pt x="81" y="367"/>
                      </a:lnTo>
                      <a:lnTo>
                        <a:pt x="82" y="367"/>
                      </a:lnTo>
                      <a:lnTo>
                        <a:pt x="84" y="368"/>
                      </a:lnTo>
                      <a:lnTo>
                        <a:pt x="86" y="368"/>
                      </a:lnTo>
                      <a:lnTo>
                        <a:pt x="88" y="368"/>
                      </a:lnTo>
                      <a:lnTo>
                        <a:pt x="90" y="368"/>
                      </a:lnTo>
                      <a:lnTo>
                        <a:pt x="91" y="369"/>
                      </a:lnTo>
                      <a:lnTo>
                        <a:pt x="93" y="368"/>
                      </a:lnTo>
                      <a:lnTo>
                        <a:pt x="95" y="368"/>
                      </a:lnTo>
                      <a:lnTo>
                        <a:pt x="96" y="368"/>
                      </a:lnTo>
                      <a:lnTo>
                        <a:pt x="98" y="368"/>
                      </a:lnTo>
                      <a:lnTo>
                        <a:pt x="99" y="368"/>
                      </a:lnTo>
                      <a:lnTo>
                        <a:pt x="101" y="368"/>
                      </a:lnTo>
                      <a:lnTo>
                        <a:pt x="102" y="367"/>
                      </a:lnTo>
                      <a:lnTo>
                        <a:pt x="103" y="367"/>
                      </a:lnTo>
                      <a:lnTo>
                        <a:pt x="105" y="367"/>
                      </a:lnTo>
                      <a:lnTo>
                        <a:pt x="106" y="366"/>
                      </a:lnTo>
                      <a:lnTo>
                        <a:pt x="107" y="365"/>
                      </a:lnTo>
                      <a:lnTo>
                        <a:pt x="109" y="365"/>
                      </a:lnTo>
                      <a:lnTo>
                        <a:pt x="110" y="364"/>
                      </a:lnTo>
                      <a:lnTo>
                        <a:pt x="111" y="363"/>
                      </a:lnTo>
                      <a:lnTo>
                        <a:pt x="112" y="362"/>
                      </a:lnTo>
                      <a:lnTo>
                        <a:pt x="113" y="362"/>
                      </a:lnTo>
                      <a:lnTo>
                        <a:pt x="114" y="361"/>
                      </a:lnTo>
                      <a:lnTo>
                        <a:pt x="115" y="360"/>
                      </a:lnTo>
                      <a:lnTo>
                        <a:pt x="116" y="359"/>
                      </a:lnTo>
                      <a:lnTo>
                        <a:pt x="117" y="358"/>
                      </a:lnTo>
                      <a:lnTo>
                        <a:pt x="118" y="356"/>
                      </a:lnTo>
                      <a:lnTo>
                        <a:pt x="120" y="354"/>
                      </a:lnTo>
                      <a:lnTo>
                        <a:pt x="122" y="352"/>
                      </a:lnTo>
                      <a:lnTo>
                        <a:pt x="123" y="351"/>
                      </a:lnTo>
                      <a:lnTo>
                        <a:pt x="124" y="348"/>
                      </a:lnTo>
                      <a:lnTo>
                        <a:pt x="125" y="346"/>
                      </a:lnTo>
                      <a:lnTo>
                        <a:pt x="126" y="343"/>
                      </a:lnTo>
                      <a:lnTo>
                        <a:pt x="127" y="341"/>
                      </a:lnTo>
                      <a:lnTo>
                        <a:pt x="128" y="339"/>
                      </a:lnTo>
                      <a:lnTo>
                        <a:pt x="129" y="337"/>
                      </a:lnTo>
                      <a:lnTo>
                        <a:pt x="129" y="335"/>
                      </a:lnTo>
                      <a:lnTo>
                        <a:pt x="130" y="334"/>
                      </a:lnTo>
                      <a:lnTo>
                        <a:pt x="130" y="332"/>
                      </a:lnTo>
                      <a:lnTo>
                        <a:pt x="130" y="331"/>
                      </a:lnTo>
                      <a:lnTo>
                        <a:pt x="131" y="329"/>
                      </a:lnTo>
                      <a:lnTo>
                        <a:pt x="131" y="328"/>
                      </a:lnTo>
                      <a:lnTo>
                        <a:pt x="132" y="326"/>
                      </a:lnTo>
                      <a:lnTo>
                        <a:pt x="181" y="418"/>
                      </a:lnTo>
                      <a:lnTo>
                        <a:pt x="267" y="456"/>
                      </a:lnTo>
                      <a:lnTo>
                        <a:pt x="306" y="455"/>
                      </a:lnTo>
                      <a:lnTo>
                        <a:pt x="305" y="463"/>
                      </a:lnTo>
                      <a:lnTo>
                        <a:pt x="0" y="463"/>
                      </a:lnTo>
                      <a:lnTo>
                        <a:pt x="1" y="2"/>
                      </a:lnTo>
                      <a:lnTo>
                        <a:pt x="154" y="0"/>
                      </a:lnTo>
                      <a:close/>
                    </a:path>
                  </a:pathLst>
                </a:custGeom>
                <a:solidFill>
                  <a:srgbClr val="E6E6B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104" name="Freeform 671"/>
                <p:cNvSpPr>
                  <a:spLocks/>
                </p:cNvSpPr>
                <p:nvPr/>
              </p:nvSpPr>
              <p:spPr bwMode="auto">
                <a:xfrm>
                  <a:off x="3091" y="2455"/>
                  <a:ext cx="44" cy="60"/>
                </a:xfrm>
                <a:custGeom>
                  <a:avLst/>
                  <a:gdLst>
                    <a:gd name="T0" fmla="*/ 25 w 44"/>
                    <a:gd name="T1" fmla="*/ 59 h 60"/>
                    <a:gd name="T2" fmla="*/ 22 w 44"/>
                    <a:gd name="T3" fmla="*/ 58 h 60"/>
                    <a:gd name="T4" fmla="*/ 18 w 44"/>
                    <a:gd name="T5" fmla="*/ 56 h 60"/>
                    <a:gd name="T6" fmla="*/ 14 w 44"/>
                    <a:gd name="T7" fmla="*/ 54 h 60"/>
                    <a:gd name="T8" fmla="*/ 10 w 44"/>
                    <a:gd name="T9" fmla="*/ 50 h 60"/>
                    <a:gd name="T10" fmla="*/ 6 w 44"/>
                    <a:gd name="T11" fmla="*/ 46 h 60"/>
                    <a:gd name="T12" fmla="*/ 3 w 44"/>
                    <a:gd name="T13" fmla="*/ 41 h 60"/>
                    <a:gd name="T14" fmla="*/ 0 w 44"/>
                    <a:gd name="T15" fmla="*/ 34 h 60"/>
                    <a:gd name="T16" fmla="*/ 0 w 44"/>
                    <a:gd name="T17" fmla="*/ 28 h 60"/>
                    <a:gd name="T18" fmla="*/ 0 w 44"/>
                    <a:gd name="T19" fmla="*/ 24 h 60"/>
                    <a:gd name="T20" fmla="*/ 2 w 44"/>
                    <a:gd name="T21" fmla="*/ 20 h 60"/>
                    <a:gd name="T22" fmla="*/ 3 w 44"/>
                    <a:gd name="T23" fmla="*/ 15 h 60"/>
                    <a:gd name="T24" fmla="*/ 5 w 44"/>
                    <a:gd name="T25" fmla="*/ 11 h 60"/>
                    <a:gd name="T26" fmla="*/ 7 w 44"/>
                    <a:gd name="T27" fmla="*/ 7 h 60"/>
                    <a:gd name="T28" fmla="*/ 11 w 44"/>
                    <a:gd name="T29" fmla="*/ 3 h 60"/>
                    <a:gd name="T30" fmla="*/ 17 w 44"/>
                    <a:gd name="T31" fmla="*/ 1 h 60"/>
                    <a:gd name="T32" fmla="*/ 22 w 44"/>
                    <a:gd name="T33" fmla="*/ 0 h 60"/>
                    <a:gd name="T34" fmla="*/ 27 w 44"/>
                    <a:gd name="T35" fmla="*/ 1 h 60"/>
                    <a:gd name="T36" fmla="*/ 32 w 44"/>
                    <a:gd name="T37" fmla="*/ 4 h 60"/>
                    <a:gd name="T38" fmla="*/ 36 w 44"/>
                    <a:gd name="T39" fmla="*/ 9 h 60"/>
                    <a:gd name="T40" fmla="*/ 39 w 44"/>
                    <a:gd name="T41" fmla="*/ 13 h 60"/>
                    <a:gd name="T42" fmla="*/ 42 w 44"/>
                    <a:gd name="T43" fmla="*/ 19 h 60"/>
                    <a:gd name="T44" fmla="*/ 43 w 44"/>
                    <a:gd name="T45" fmla="*/ 25 h 60"/>
                    <a:gd name="T46" fmla="*/ 43 w 44"/>
                    <a:gd name="T47" fmla="*/ 31 h 60"/>
                    <a:gd name="T48" fmla="*/ 42 w 44"/>
                    <a:gd name="T49" fmla="*/ 35 h 60"/>
                    <a:gd name="T50" fmla="*/ 41 w 44"/>
                    <a:gd name="T51" fmla="*/ 39 h 60"/>
                    <a:gd name="T52" fmla="*/ 37 w 44"/>
                    <a:gd name="T53" fmla="*/ 44 h 60"/>
                    <a:gd name="T54" fmla="*/ 32 w 44"/>
                    <a:gd name="T55" fmla="*/ 46 h 60"/>
                    <a:gd name="T56" fmla="*/ 29 w 44"/>
                    <a:gd name="T57" fmla="*/ 46 h 60"/>
                    <a:gd name="T58" fmla="*/ 26 w 44"/>
                    <a:gd name="T59" fmla="*/ 46 h 60"/>
                    <a:gd name="T60" fmla="*/ 22 w 44"/>
                    <a:gd name="T61" fmla="*/ 44 h 60"/>
                    <a:gd name="T62" fmla="*/ 18 w 44"/>
                    <a:gd name="T63" fmla="*/ 40 h 60"/>
                    <a:gd name="T64" fmla="*/ 15 w 44"/>
                    <a:gd name="T65" fmla="*/ 34 h 60"/>
                    <a:gd name="T66" fmla="*/ 13 w 44"/>
                    <a:gd name="T67" fmla="*/ 29 h 60"/>
                    <a:gd name="T68" fmla="*/ 13 w 44"/>
                    <a:gd name="T69" fmla="*/ 23 h 60"/>
                    <a:gd name="T70" fmla="*/ 15 w 44"/>
                    <a:gd name="T71" fmla="*/ 17 h 60"/>
                    <a:gd name="T72" fmla="*/ 19 w 44"/>
                    <a:gd name="T73" fmla="*/ 13 h 60"/>
                    <a:gd name="T74" fmla="*/ 23 w 44"/>
                    <a:gd name="T75" fmla="*/ 11 h 60"/>
                    <a:gd name="T76" fmla="*/ 27 w 44"/>
                    <a:gd name="T77" fmla="*/ 13 h 60"/>
                    <a:gd name="T78" fmla="*/ 30 w 44"/>
                    <a:gd name="T79" fmla="*/ 17 h 60"/>
                    <a:gd name="T80" fmla="*/ 32 w 44"/>
                    <a:gd name="T81" fmla="*/ 21 h 60"/>
                    <a:gd name="T82" fmla="*/ 19 w 44"/>
                    <a:gd name="T83" fmla="*/ 21 h 60"/>
                    <a:gd name="T84" fmla="*/ 34 w 44"/>
                    <a:gd name="T85" fmla="*/ 11 h 60"/>
                    <a:gd name="T86" fmla="*/ 28 w 44"/>
                    <a:gd name="T87" fmla="*/ 53 h 6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4"/>
                    <a:gd name="T133" fmla="*/ 0 h 60"/>
                    <a:gd name="T134" fmla="*/ 44 w 44"/>
                    <a:gd name="T135" fmla="*/ 60 h 6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4" h="60">
                      <a:moveTo>
                        <a:pt x="27" y="60"/>
                      </a:moveTo>
                      <a:lnTo>
                        <a:pt x="26" y="60"/>
                      </a:lnTo>
                      <a:lnTo>
                        <a:pt x="25" y="59"/>
                      </a:lnTo>
                      <a:lnTo>
                        <a:pt x="24" y="59"/>
                      </a:lnTo>
                      <a:lnTo>
                        <a:pt x="23" y="59"/>
                      </a:lnTo>
                      <a:lnTo>
                        <a:pt x="22" y="58"/>
                      </a:lnTo>
                      <a:lnTo>
                        <a:pt x="21" y="58"/>
                      </a:lnTo>
                      <a:lnTo>
                        <a:pt x="20" y="56"/>
                      </a:lnTo>
                      <a:lnTo>
                        <a:pt x="18" y="56"/>
                      </a:lnTo>
                      <a:lnTo>
                        <a:pt x="17" y="55"/>
                      </a:lnTo>
                      <a:lnTo>
                        <a:pt x="16" y="55"/>
                      </a:lnTo>
                      <a:lnTo>
                        <a:pt x="14" y="54"/>
                      </a:lnTo>
                      <a:lnTo>
                        <a:pt x="13" y="53"/>
                      </a:lnTo>
                      <a:lnTo>
                        <a:pt x="11" y="51"/>
                      </a:lnTo>
                      <a:lnTo>
                        <a:pt x="10" y="50"/>
                      </a:lnTo>
                      <a:lnTo>
                        <a:pt x="8" y="49"/>
                      </a:lnTo>
                      <a:lnTo>
                        <a:pt x="7" y="48"/>
                      </a:lnTo>
                      <a:lnTo>
                        <a:pt x="6" y="46"/>
                      </a:lnTo>
                      <a:lnTo>
                        <a:pt x="4" y="44"/>
                      </a:lnTo>
                      <a:lnTo>
                        <a:pt x="3" y="43"/>
                      </a:lnTo>
                      <a:lnTo>
                        <a:pt x="3" y="41"/>
                      </a:lnTo>
                      <a:lnTo>
                        <a:pt x="2" y="39"/>
                      </a:lnTo>
                      <a:lnTo>
                        <a:pt x="1" y="37"/>
                      </a:lnTo>
                      <a:lnTo>
                        <a:pt x="0" y="34"/>
                      </a:lnTo>
                      <a:lnTo>
                        <a:pt x="0" y="33"/>
                      </a:lnTo>
                      <a:lnTo>
                        <a:pt x="0" y="30"/>
                      </a:lnTo>
                      <a:lnTo>
                        <a:pt x="0" y="28"/>
                      </a:lnTo>
                      <a:lnTo>
                        <a:pt x="0" y="26"/>
                      </a:lnTo>
                      <a:lnTo>
                        <a:pt x="0" y="25"/>
                      </a:lnTo>
                      <a:lnTo>
                        <a:pt x="0" y="24"/>
                      </a:lnTo>
                      <a:lnTo>
                        <a:pt x="1" y="22"/>
                      </a:lnTo>
                      <a:lnTo>
                        <a:pt x="1" y="21"/>
                      </a:lnTo>
                      <a:lnTo>
                        <a:pt x="2" y="20"/>
                      </a:lnTo>
                      <a:lnTo>
                        <a:pt x="2" y="18"/>
                      </a:lnTo>
                      <a:lnTo>
                        <a:pt x="3" y="17"/>
                      </a:lnTo>
                      <a:lnTo>
                        <a:pt x="3" y="15"/>
                      </a:lnTo>
                      <a:lnTo>
                        <a:pt x="4" y="13"/>
                      </a:lnTo>
                      <a:lnTo>
                        <a:pt x="5" y="12"/>
                      </a:lnTo>
                      <a:lnTo>
                        <a:pt x="5" y="11"/>
                      </a:lnTo>
                      <a:lnTo>
                        <a:pt x="6" y="10"/>
                      </a:lnTo>
                      <a:lnTo>
                        <a:pt x="7" y="9"/>
                      </a:lnTo>
                      <a:lnTo>
                        <a:pt x="7" y="7"/>
                      </a:lnTo>
                      <a:lnTo>
                        <a:pt x="8" y="6"/>
                      </a:lnTo>
                      <a:lnTo>
                        <a:pt x="10" y="5"/>
                      </a:lnTo>
                      <a:lnTo>
                        <a:pt x="11" y="3"/>
                      </a:lnTo>
                      <a:lnTo>
                        <a:pt x="13" y="2"/>
                      </a:lnTo>
                      <a:lnTo>
                        <a:pt x="15" y="1"/>
                      </a:lnTo>
                      <a:lnTo>
                        <a:pt x="17" y="1"/>
                      </a:lnTo>
                      <a:lnTo>
                        <a:pt x="18" y="0"/>
                      </a:lnTo>
                      <a:lnTo>
                        <a:pt x="20" y="0"/>
                      </a:lnTo>
                      <a:lnTo>
                        <a:pt x="22" y="0"/>
                      </a:lnTo>
                      <a:lnTo>
                        <a:pt x="23" y="0"/>
                      </a:lnTo>
                      <a:lnTo>
                        <a:pt x="25" y="1"/>
                      </a:lnTo>
                      <a:lnTo>
                        <a:pt x="27" y="1"/>
                      </a:lnTo>
                      <a:lnTo>
                        <a:pt x="29" y="2"/>
                      </a:lnTo>
                      <a:lnTo>
                        <a:pt x="30" y="3"/>
                      </a:lnTo>
                      <a:lnTo>
                        <a:pt x="32" y="4"/>
                      </a:lnTo>
                      <a:lnTo>
                        <a:pt x="33" y="6"/>
                      </a:lnTo>
                      <a:lnTo>
                        <a:pt x="34" y="7"/>
                      </a:lnTo>
                      <a:lnTo>
                        <a:pt x="36" y="9"/>
                      </a:lnTo>
                      <a:lnTo>
                        <a:pt x="37" y="10"/>
                      </a:lnTo>
                      <a:lnTo>
                        <a:pt x="38" y="12"/>
                      </a:lnTo>
                      <a:lnTo>
                        <a:pt x="39" y="13"/>
                      </a:lnTo>
                      <a:lnTo>
                        <a:pt x="40" y="15"/>
                      </a:lnTo>
                      <a:lnTo>
                        <a:pt x="41" y="17"/>
                      </a:lnTo>
                      <a:lnTo>
                        <a:pt x="42" y="19"/>
                      </a:lnTo>
                      <a:lnTo>
                        <a:pt x="43" y="21"/>
                      </a:lnTo>
                      <a:lnTo>
                        <a:pt x="43" y="23"/>
                      </a:lnTo>
                      <a:lnTo>
                        <a:pt x="43" y="25"/>
                      </a:lnTo>
                      <a:lnTo>
                        <a:pt x="44" y="27"/>
                      </a:lnTo>
                      <a:lnTo>
                        <a:pt x="44" y="29"/>
                      </a:lnTo>
                      <a:lnTo>
                        <a:pt x="43" y="31"/>
                      </a:lnTo>
                      <a:lnTo>
                        <a:pt x="43" y="32"/>
                      </a:lnTo>
                      <a:lnTo>
                        <a:pt x="43" y="34"/>
                      </a:lnTo>
                      <a:lnTo>
                        <a:pt x="42" y="35"/>
                      </a:lnTo>
                      <a:lnTo>
                        <a:pt x="42" y="37"/>
                      </a:lnTo>
                      <a:lnTo>
                        <a:pt x="42" y="38"/>
                      </a:lnTo>
                      <a:lnTo>
                        <a:pt x="41" y="39"/>
                      </a:lnTo>
                      <a:lnTo>
                        <a:pt x="40" y="40"/>
                      </a:lnTo>
                      <a:lnTo>
                        <a:pt x="38" y="42"/>
                      </a:lnTo>
                      <a:lnTo>
                        <a:pt x="37" y="44"/>
                      </a:lnTo>
                      <a:lnTo>
                        <a:pt x="35" y="45"/>
                      </a:lnTo>
                      <a:lnTo>
                        <a:pt x="33" y="46"/>
                      </a:lnTo>
                      <a:lnTo>
                        <a:pt x="32" y="46"/>
                      </a:lnTo>
                      <a:lnTo>
                        <a:pt x="31" y="46"/>
                      </a:lnTo>
                      <a:lnTo>
                        <a:pt x="30" y="46"/>
                      </a:lnTo>
                      <a:lnTo>
                        <a:pt x="29" y="46"/>
                      </a:lnTo>
                      <a:lnTo>
                        <a:pt x="28" y="46"/>
                      </a:lnTo>
                      <a:lnTo>
                        <a:pt x="27" y="46"/>
                      </a:lnTo>
                      <a:lnTo>
                        <a:pt x="26" y="46"/>
                      </a:lnTo>
                      <a:lnTo>
                        <a:pt x="25" y="45"/>
                      </a:lnTo>
                      <a:lnTo>
                        <a:pt x="23" y="44"/>
                      </a:lnTo>
                      <a:lnTo>
                        <a:pt x="22" y="44"/>
                      </a:lnTo>
                      <a:lnTo>
                        <a:pt x="20" y="43"/>
                      </a:lnTo>
                      <a:lnTo>
                        <a:pt x="19" y="42"/>
                      </a:lnTo>
                      <a:lnTo>
                        <a:pt x="18" y="40"/>
                      </a:lnTo>
                      <a:lnTo>
                        <a:pt x="17" y="38"/>
                      </a:lnTo>
                      <a:lnTo>
                        <a:pt x="16" y="37"/>
                      </a:lnTo>
                      <a:lnTo>
                        <a:pt x="15" y="34"/>
                      </a:lnTo>
                      <a:lnTo>
                        <a:pt x="14" y="33"/>
                      </a:lnTo>
                      <a:lnTo>
                        <a:pt x="14" y="31"/>
                      </a:lnTo>
                      <a:lnTo>
                        <a:pt x="13" y="29"/>
                      </a:lnTo>
                      <a:lnTo>
                        <a:pt x="13" y="27"/>
                      </a:lnTo>
                      <a:lnTo>
                        <a:pt x="13" y="25"/>
                      </a:lnTo>
                      <a:lnTo>
                        <a:pt x="13" y="23"/>
                      </a:lnTo>
                      <a:lnTo>
                        <a:pt x="14" y="21"/>
                      </a:lnTo>
                      <a:lnTo>
                        <a:pt x="14" y="20"/>
                      </a:lnTo>
                      <a:lnTo>
                        <a:pt x="15" y="17"/>
                      </a:lnTo>
                      <a:lnTo>
                        <a:pt x="16" y="16"/>
                      </a:lnTo>
                      <a:lnTo>
                        <a:pt x="17" y="15"/>
                      </a:lnTo>
                      <a:lnTo>
                        <a:pt x="19" y="13"/>
                      </a:lnTo>
                      <a:lnTo>
                        <a:pt x="20" y="12"/>
                      </a:lnTo>
                      <a:lnTo>
                        <a:pt x="22" y="12"/>
                      </a:lnTo>
                      <a:lnTo>
                        <a:pt x="23" y="11"/>
                      </a:lnTo>
                      <a:lnTo>
                        <a:pt x="25" y="12"/>
                      </a:lnTo>
                      <a:lnTo>
                        <a:pt x="26" y="12"/>
                      </a:lnTo>
                      <a:lnTo>
                        <a:pt x="27" y="13"/>
                      </a:lnTo>
                      <a:lnTo>
                        <a:pt x="28" y="14"/>
                      </a:lnTo>
                      <a:lnTo>
                        <a:pt x="30" y="16"/>
                      </a:lnTo>
                      <a:lnTo>
                        <a:pt x="30" y="17"/>
                      </a:lnTo>
                      <a:lnTo>
                        <a:pt x="31" y="18"/>
                      </a:lnTo>
                      <a:lnTo>
                        <a:pt x="31" y="19"/>
                      </a:lnTo>
                      <a:lnTo>
                        <a:pt x="32" y="21"/>
                      </a:lnTo>
                      <a:lnTo>
                        <a:pt x="33" y="22"/>
                      </a:lnTo>
                      <a:lnTo>
                        <a:pt x="33" y="23"/>
                      </a:lnTo>
                      <a:lnTo>
                        <a:pt x="19" y="21"/>
                      </a:lnTo>
                      <a:lnTo>
                        <a:pt x="20" y="37"/>
                      </a:lnTo>
                      <a:lnTo>
                        <a:pt x="38" y="37"/>
                      </a:lnTo>
                      <a:lnTo>
                        <a:pt x="34" y="11"/>
                      </a:lnTo>
                      <a:lnTo>
                        <a:pt x="15" y="6"/>
                      </a:lnTo>
                      <a:lnTo>
                        <a:pt x="9" y="42"/>
                      </a:lnTo>
                      <a:lnTo>
                        <a:pt x="28" y="53"/>
                      </a:lnTo>
                      <a:lnTo>
                        <a:pt x="27" y="60"/>
                      </a:lnTo>
                      <a:close/>
                    </a:path>
                  </a:pathLst>
                </a:custGeom>
                <a:solidFill>
                  <a:srgbClr val="FFB5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105" name="Freeform 672"/>
                <p:cNvSpPr>
                  <a:spLocks/>
                </p:cNvSpPr>
                <p:nvPr/>
              </p:nvSpPr>
              <p:spPr bwMode="auto">
                <a:xfrm>
                  <a:off x="3414" y="2078"/>
                  <a:ext cx="76" cy="80"/>
                </a:xfrm>
                <a:custGeom>
                  <a:avLst/>
                  <a:gdLst>
                    <a:gd name="T0" fmla="*/ 45 w 76"/>
                    <a:gd name="T1" fmla="*/ 79 h 80"/>
                    <a:gd name="T2" fmla="*/ 40 w 76"/>
                    <a:gd name="T3" fmla="*/ 78 h 80"/>
                    <a:gd name="T4" fmla="*/ 35 w 76"/>
                    <a:gd name="T5" fmla="*/ 76 h 80"/>
                    <a:gd name="T6" fmla="*/ 31 w 76"/>
                    <a:gd name="T7" fmla="*/ 75 h 80"/>
                    <a:gd name="T8" fmla="*/ 26 w 76"/>
                    <a:gd name="T9" fmla="*/ 73 h 80"/>
                    <a:gd name="T10" fmla="*/ 21 w 76"/>
                    <a:gd name="T11" fmla="*/ 70 h 80"/>
                    <a:gd name="T12" fmla="*/ 16 w 76"/>
                    <a:gd name="T13" fmla="*/ 67 h 80"/>
                    <a:gd name="T14" fmla="*/ 11 w 76"/>
                    <a:gd name="T15" fmla="*/ 63 h 80"/>
                    <a:gd name="T16" fmla="*/ 7 w 76"/>
                    <a:gd name="T17" fmla="*/ 59 h 80"/>
                    <a:gd name="T18" fmla="*/ 3 w 76"/>
                    <a:gd name="T19" fmla="*/ 54 h 80"/>
                    <a:gd name="T20" fmla="*/ 1 w 76"/>
                    <a:gd name="T21" fmla="*/ 48 h 80"/>
                    <a:gd name="T22" fmla="*/ 0 w 76"/>
                    <a:gd name="T23" fmla="*/ 42 h 80"/>
                    <a:gd name="T24" fmla="*/ 0 w 76"/>
                    <a:gd name="T25" fmla="*/ 36 h 80"/>
                    <a:gd name="T26" fmla="*/ 2 w 76"/>
                    <a:gd name="T27" fmla="*/ 29 h 80"/>
                    <a:gd name="T28" fmla="*/ 6 w 76"/>
                    <a:gd name="T29" fmla="*/ 20 h 80"/>
                    <a:gd name="T30" fmla="*/ 11 w 76"/>
                    <a:gd name="T31" fmla="*/ 13 h 80"/>
                    <a:gd name="T32" fmla="*/ 16 w 76"/>
                    <a:gd name="T33" fmla="*/ 8 h 80"/>
                    <a:gd name="T34" fmla="*/ 21 w 76"/>
                    <a:gd name="T35" fmla="*/ 4 h 80"/>
                    <a:gd name="T36" fmla="*/ 27 w 76"/>
                    <a:gd name="T37" fmla="*/ 2 h 80"/>
                    <a:gd name="T38" fmla="*/ 33 w 76"/>
                    <a:gd name="T39" fmla="*/ 0 h 80"/>
                    <a:gd name="T40" fmla="*/ 39 w 76"/>
                    <a:gd name="T41" fmla="*/ 1 h 80"/>
                    <a:gd name="T42" fmla="*/ 45 w 76"/>
                    <a:gd name="T43" fmla="*/ 2 h 80"/>
                    <a:gd name="T44" fmla="*/ 50 w 76"/>
                    <a:gd name="T45" fmla="*/ 4 h 80"/>
                    <a:gd name="T46" fmla="*/ 56 w 76"/>
                    <a:gd name="T47" fmla="*/ 7 h 80"/>
                    <a:gd name="T48" fmla="*/ 61 w 76"/>
                    <a:gd name="T49" fmla="*/ 11 h 80"/>
                    <a:gd name="T50" fmla="*/ 65 w 76"/>
                    <a:gd name="T51" fmla="*/ 15 h 80"/>
                    <a:gd name="T52" fmla="*/ 69 w 76"/>
                    <a:gd name="T53" fmla="*/ 20 h 80"/>
                    <a:gd name="T54" fmla="*/ 72 w 76"/>
                    <a:gd name="T55" fmla="*/ 25 h 80"/>
                    <a:gd name="T56" fmla="*/ 74 w 76"/>
                    <a:gd name="T57" fmla="*/ 30 h 80"/>
                    <a:gd name="T58" fmla="*/ 75 w 76"/>
                    <a:gd name="T59" fmla="*/ 35 h 80"/>
                    <a:gd name="T60" fmla="*/ 75 w 76"/>
                    <a:gd name="T61" fmla="*/ 41 h 80"/>
                    <a:gd name="T62" fmla="*/ 73 w 76"/>
                    <a:gd name="T63" fmla="*/ 49 h 80"/>
                    <a:gd name="T64" fmla="*/ 68 w 76"/>
                    <a:gd name="T65" fmla="*/ 55 h 80"/>
                    <a:gd name="T66" fmla="*/ 62 w 76"/>
                    <a:gd name="T67" fmla="*/ 59 h 80"/>
                    <a:gd name="T68" fmla="*/ 56 w 76"/>
                    <a:gd name="T69" fmla="*/ 62 h 80"/>
                    <a:gd name="T70" fmla="*/ 49 w 76"/>
                    <a:gd name="T71" fmla="*/ 62 h 80"/>
                    <a:gd name="T72" fmla="*/ 42 w 76"/>
                    <a:gd name="T73" fmla="*/ 60 h 80"/>
                    <a:gd name="T74" fmla="*/ 36 w 76"/>
                    <a:gd name="T75" fmla="*/ 58 h 80"/>
                    <a:gd name="T76" fmla="*/ 31 w 76"/>
                    <a:gd name="T77" fmla="*/ 54 h 80"/>
                    <a:gd name="T78" fmla="*/ 27 w 76"/>
                    <a:gd name="T79" fmla="*/ 49 h 80"/>
                    <a:gd name="T80" fmla="*/ 24 w 76"/>
                    <a:gd name="T81" fmla="*/ 43 h 80"/>
                    <a:gd name="T82" fmla="*/ 23 w 76"/>
                    <a:gd name="T83" fmla="*/ 37 h 80"/>
                    <a:gd name="T84" fmla="*/ 23 w 76"/>
                    <a:gd name="T85" fmla="*/ 32 h 80"/>
                    <a:gd name="T86" fmla="*/ 26 w 76"/>
                    <a:gd name="T87" fmla="*/ 25 h 80"/>
                    <a:gd name="T88" fmla="*/ 29 w 76"/>
                    <a:gd name="T89" fmla="*/ 21 h 80"/>
                    <a:gd name="T90" fmla="*/ 34 w 76"/>
                    <a:gd name="T91" fmla="*/ 18 h 80"/>
                    <a:gd name="T92" fmla="*/ 40 w 76"/>
                    <a:gd name="T93" fmla="*/ 16 h 80"/>
                    <a:gd name="T94" fmla="*/ 44 w 76"/>
                    <a:gd name="T95" fmla="*/ 16 h 80"/>
                    <a:gd name="T96" fmla="*/ 49 w 76"/>
                    <a:gd name="T97" fmla="*/ 19 h 80"/>
                    <a:gd name="T98" fmla="*/ 54 w 76"/>
                    <a:gd name="T99" fmla="*/ 26 h 80"/>
                    <a:gd name="T100" fmla="*/ 57 w 76"/>
                    <a:gd name="T101" fmla="*/ 31 h 80"/>
                    <a:gd name="T102" fmla="*/ 65 w 76"/>
                    <a:gd name="T103" fmla="*/ 49 h 80"/>
                    <a:gd name="T104" fmla="*/ 49 w 76"/>
                    <a:gd name="T105" fmla="*/ 71 h 8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76"/>
                    <a:gd name="T160" fmla="*/ 0 h 80"/>
                    <a:gd name="T161" fmla="*/ 76 w 76"/>
                    <a:gd name="T162" fmla="*/ 80 h 80"/>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76" h="80">
                      <a:moveTo>
                        <a:pt x="47" y="80"/>
                      </a:moveTo>
                      <a:lnTo>
                        <a:pt x="46" y="80"/>
                      </a:lnTo>
                      <a:lnTo>
                        <a:pt x="45" y="79"/>
                      </a:lnTo>
                      <a:lnTo>
                        <a:pt x="44" y="79"/>
                      </a:lnTo>
                      <a:lnTo>
                        <a:pt x="42" y="79"/>
                      </a:lnTo>
                      <a:lnTo>
                        <a:pt x="41" y="78"/>
                      </a:lnTo>
                      <a:lnTo>
                        <a:pt x="40" y="78"/>
                      </a:lnTo>
                      <a:lnTo>
                        <a:pt x="39" y="77"/>
                      </a:lnTo>
                      <a:lnTo>
                        <a:pt x="38" y="77"/>
                      </a:lnTo>
                      <a:lnTo>
                        <a:pt x="37" y="77"/>
                      </a:lnTo>
                      <a:lnTo>
                        <a:pt x="35" y="76"/>
                      </a:lnTo>
                      <a:lnTo>
                        <a:pt x="34" y="76"/>
                      </a:lnTo>
                      <a:lnTo>
                        <a:pt x="33" y="76"/>
                      </a:lnTo>
                      <a:lnTo>
                        <a:pt x="32" y="75"/>
                      </a:lnTo>
                      <a:lnTo>
                        <a:pt x="31" y="75"/>
                      </a:lnTo>
                      <a:lnTo>
                        <a:pt x="30" y="74"/>
                      </a:lnTo>
                      <a:lnTo>
                        <a:pt x="28" y="74"/>
                      </a:lnTo>
                      <a:lnTo>
                        <a:pt x="27" y="74"/>
                      </a:lnTo>
                      <a:lnTo>
                        <a:pt x="26" y="73"/>
                      </a:lnTo>
                      <a:lnTo>
                        <a:pt x="25" y="72"/>
                      </a:lnTo>
                      <a:lnTo>
                        <a:pt x="23" y="71"/>
                      </a:lnTo>
                      <a:lnTo>
                        <a:pt x="22" y="71"/>
                      </a:lnTo>
                      <a:lnTo>
                        <a:pt x="21" y="70"/>
                      </a:lnTo>
                      <a:lnTo>
                        <a:pt x="19" y="69"/>
                      </a:lnTo>
                      <a:lnTo>
                        <a:pt x="18" y="69"/>
                      </a:lnTo>
                      <a:lnTo>
                        <a:pt x="17" y="68"/>
                      </a:lnTo>
                      <a:lnTo>
                        <a:pt x="16" y="67"/>
                      </a:lnTo>
                      <a:lnTo>
                        <a:pt x="15" y="66"/>
                      </a:lnTo>
                      <a:lnTo>
                        <a:pt x="13" y="65"/>
                      </a:lnTo>
                      <a:lnTo>
                        <a:pt x="12" y="64"/>
                      </a:lnTo>
                      <a:lnTo>
                        <a:pt x="11" y="63"/>
                      </a:lnTo>
                      <a:lnTo>
                        <a:pt x="10" y="62"/>
                      </a:lnTo>
                      <a:lnTo>
                        <a:pt x="9" y="61"/>
                      </a:lnTo>
                      <a:lnTo>
                        <a:pt x="8" y="60"/>
                      </a:lnTo>
                      <a:lnTo>
                        <a:pt x="7" y="59"/>
                      </a:lnTo>
                      <a:lnTo>
                        <a:pt x="6" y="58"/>
                      </a:lnTo>
                      <a:lnTo>
                        <a:pt x="5" y="57"/>
                      </a:lnTo>
                      <a:lnTo>
                        <a:pt x="4" y="55"/>
                      </a:lnTo>
                      <a:lnTo>
                        <a:pt x="3" y="54"/>
                      </a:lnTo>
                      <a:lnTo>
                        <a:pt x="3" y="53"/>
                      </a:lnTo>
                      <a:lnTo>
                        <a:pt x="2" y="52"/>
                      </a:lnTo>
                      <a:lnTo>
                        <a:pt x="2" y="50"/>
                      </a:lnTo>
                      <a:lnTo>
                        <a:pt x="1" y="48"/>
                      </a:lnTo>
                      <a:lnTo>
                        <a:pt x="1" y="47"/>
                      </a:lnTo>
                      <a:lnTo>
                        <a:pt x="0" y="46"/>
                      </a:lnTo>
                      <a:lnTo>
                        <a:pt x="0" y="44"/>
                      </a:lnTo>
                      <a:lnTo>
                        <a:pt x="0" y="42"/>
                      </a:lnTo>
                      <a:lnTo>
                        <a:pt x="0" y="41"/>
                      </a:lnTo>
                      <a:lnTo>
                        <a:pt x="0" y="39"/>
                      </a:lnTo>
                      <a:lnTo>
                        <a:pt x="0" y="37"/>
                      </a:lnTo>
                      <a:lnTo>
                        <a:pt x="0" y="36"/>
                      </a:lnTo>
                      <a:lnTo>
                        <a:pt x="0" y="34"/>
                      </a:lnTo>
                      <a:lnTo>
                        <a:pt x="1" y="32"/>
                      </a:lnTo>
                      <a:lnTo>
                        <a:pt x="2" y="30"/>
                      </a:lnTo>
                      <a:lnTo>
                        <a:pt x="2" y="29"/>
                      </a:lnTo>
                      <a:lnTo>
                        <a:pt x="3" y="26"/>
                      </a:lnTo>
                      <a:lnTo>
                        <a:pt x="4" y="25"/>
                      </a:lnTo>
                      <a:lnTo>
                        <a:pt x="5" y="22"/>
                      </a:lnTo>
                      <a:lnTo>
                        <a:pt x="6" y="20"/>
                      </a:lnTo>
                      <a:lnTo>
                        <a:pt x="7" y="18"/>
                      </a:lnTo>
                      <a:lnTo>
                        <a:pt x="8" y="16"/>
                      </a:lnTo>
                      <a:lnTo>
                        <a:pt x="10" y="15"/>
                      </a:lnTo>
                      <a:lnTo>
                        <a:pt x="11" y="13"/>
                      </a:lnTo>
                      <a:lnTo>
                        <a:pt x="12" y="11"/>
                      </a:lnTo>
                      <a:lnTo>
                        <a:pt x="13" y="10"/>
                      </a:lnTo>
                      <a:lnTo>
                        <a:pt x="15" y="9"/>
                      </a:lnTo>
                      <a:lnTo>
                        <a:pt x="16" y="8"/>
                      </a:lnTo>
                      <a:lnTo>
                        <a:pt x="17" y="7"/>
                      </a:lnTo>
                      <a:lnTo>
                        <a:pt x="19" y="5"/>
                      </a:lnTo>
                      <a:lnTo>
                        <a:pt x="20" y="5"/>
                      </a:lnTo>
                      <a:lnTo>
                        <a:pt x="21" y="4"/>
                      </a:lnTo>
                      <a:lnTo>
                        <a:pt x="23" y="4"/>
                      </a:lnTo>
                      <a:lnTo>
                        <a:pt x="24" y="3"/>
                      </a:lnTo>
                      <a:lnTo>
                        <a:pt x="26" y="3"/>
                      </a:lnTo>
                      <a:lnTo>
                        <a:pt x="27" y="2"/>
                      </a:lnTo>
                      <a:lnTo>
                        <a:pt x="29" y="2"/>
                      </a:lnTo>
                      <a:lnTo>
                        <a:pt x="30" y="1"/>
                      </a:lnTo>
                      <a:lnTo>
                        <a:pt x="32" y="1"/>
                      </a:lnTo>
                      <a:lnTo>
                        <a:pt x="33" y="0"/>
                      </a:lnTo>
                      <a:lnTo>
                        <a:pt x="34" y="0"/>
                      </a:lnTo>
                      <a:lnTo>
                        <a:pt x="36" y="0"/>
                      </a:lnTo>
                      <a:lnTo>
                        <a:pt x="38" y="1"/>
                      </a:lnTo>
                      <a:lnTo>
                        <a:pt x="39" y="1"/>
                      </a:lnTo>
                      <a:lnTo>
                        <a:pt x="41" y="1"/>
                      </a:lnTo>
                      <a:lnTo>
                        <a:pt x="42" y="2"/>
                      </a:lnTo>
                      <a:lnTo>
                        <a:pt x="43" y="2"/>
                      </a:lnTo>
                      <a:lnTo>
                        <a:pt x="45" y="2"/>
                      </a:lnTo>
                      <a:lnTo>
                        <a:pt x="46" y="3"/>
                      </a:lnTo>
                      <a:lnTo>
                        <a:pt x="48" y="3"/>
                      </a:lnTo>
                      <a:lnTo>
                        <a:pt x="50" y="4"/>
                      </a:lnTo>
                      <a:lnTo>
                        <a:pt x="52" y="5"/>
                      </a:lnTo>
                      <a:lnTo>
                        <a:pt x="53" y="5"/>
                      </a:lnTo>
                      <a:lnTo>
                        <a:pt x="54" y="7"/>
                      </a:lnTo>
                      <a:lnTo>
                        <a:pt x="56" y="7"/>
                      </a:lnTo>
                      <a:lnTo>
                        <a:pt x="57" y="8"/>
                      </a:lnTo>
                      <a:lnTo>
                        <a:pt x="58" y="9"/>
                      </a:lnTo>
                      <a:lnTo>
                        <a:pt x="60" y="10"/>
                      </a:lnTo>
                      <a:lnTo>
                        <a:pt x="61" y="11"/>
                      </a:lnTo>
                      <a:lnTo>
                        <a:pt x="62" y="12"/>
                      </a:lnTo>
                      <a:lnTo>
                        <a:pt x="63" y="13"/>
                      </a:lnTo>
                      <a:lnTo>
                        <a:pt x="64" y="14"/>
                      </a:lnTo>
                      <a:lnTo>
                        <a:pt x="65" y="15"/>
                      </a:lnTo>
                      <a:lnTo>
                        <a:pt x="66" y="16"/>
                      </a:lnTo>
                      <a:lnTo>
                        <a:pt x="67" y="18"/>
                      </a:lnTo>
                      <a:lnTo>
                        <a:pt x="68" y="19"/>
                      </a:lnTo>
                      <a:lnTo>
                        <a:pt x="69" y="20"/>
                      </a:lnTo>
                      <a:lnTo>
                        <a:pt x="70" y="21"/>
                      </a:lnTo>
                      <a:lnTo>
                        <a:pt x="70" y="22"/>
                      </a:lnTo>
                      <a:lnTo>
                        <a:pt x="71" y="24"/>
                      </a:lnTo>
                      <a:lnTo>
                        <a:pt x="72" y="25"/>
                      </a:lnTo>
                      <a:lnTo>
                        <a:pt x="72" y="26"/>
                      </a:lnTo>
                      <a:lnTo>
                        <a:pt x="73" y="27"/>
                      </a:lnTo>
                      <a:lnTo>
                        <a:pt x="73" y="29"/>
                      </a:lnTo>
                      <a:lnTo>
                        <a:pt x="74" y="30"/>
                      </a:lnTo>
                      <a:lnTo>
                        <a:pt x="74" y="31"/>
                      </a:lnTo>
                      <a:lnTo>
                        <a:pt x="75" y="32"/>
                      </a:lnTo>
                      <a:lnTo>
                        <a:pt x="75" y="34"/>
                      </a:lnTo>
                      <a:lnTo>
                        <a:pt x="75" y="35"/>
                      </a:lnTo>
                      <a:lnTo>
                        <a:pt x="75" y="37"/>
                      </a:lnTo>
                      <a:lnTo>
                        <a:pt x="75" y="38"/>
                      </a:lnTo>
                      <a:lnTo>
                        <a:pt x="76" y="39"/>
                      </a:lnTo>
                      <a:lnTo>
                        <a:pt x="75" y="41"/>
                      </a:lnTo>
                      <a:lnTo>
                        <a:pt x="75" y="44"/>
                      </a:lnTo>
                      <a:lnTo>
                        <a:pt x="74" y="46"/>
                      </a:lnTo>
                      <a:lnTo>
                        <a:pt x="73" y="48"/>
                      </a:lnTo>
                      <a:lnTo>
                        <a:pt x="73" y="49"/>
                      </a:lnTo>
                      <a:lnTo>
                        <a:pt x="72" y="51"/>
                      </a:lnTo>
                      <a:lnTo>
                        <a:pt x="71" y="53"/>
                      </a:lnTo>
                      <a:lnTo>
                        <a:pt x="70" y="54"/>
                      </a:lnTo>
                      <a:lnTo>
                        <a:pt x="68" y="55"/>
                      </a:lnTo>
                      <a:lnTo>
                        <a:pt x="67" y="57"/>
                      </a:lnTo>
                      <a:lnTo>
                        <a:pt x="66" y="57"/>
                      </a:lnTo>
                      <a:lnTo>
                        <a:pt x="64" y="58"/>
                      </a:lnTo>
                      <a:lnTo>
                        <a:pt x="62" y="59"/>
                      </a:lnTo>
                      <a:lnTo>
                        <a:pt x="61" y="60"/>
                      </a:lnTo>
                      <a:lnTo>
                        <a:pt x="59" y="60"/>
                      </a:lnTo>
                      <a:lnTo>
                        <a:pt x="58" y="61"/>
                      </a:lnTo>
                      <a:lnTo>
                        <a:pt x="56" y="62"/>
                      </a:lnTo>
                      <a:lnTo>
                        <a:pt x="54" y="62"/>
                      </a:lnTo>
                      <a:lnTo>
                        <a:pt x="52" y="62"/>
                      </a:lnTo>
                      <a:lnTo>
                        <a:pt x="50" y="62"/>
                      </a:lnTo>
                      <a:lnTo>
                        <a:pt x="49" y="62"/>
                      </a:lnTo>
                      <a:lnTo>
                        <a:pt x="47" y="62"/>
                      </a:lnTo>
                      <a:lnTo>
                        <a:pt x="45" y="61"/>
                      </a:lnTo>
                      <a:lnTo>
                        <a:pt x="43" y="61"/>
                      </a:lnTo>
                      <a:lnTo>
                        <a:pt x="42" y="60"/>
                      </a:lnTo>
                      <a:lnTo>
                        <a:pt x="40" y="60"/>
                      </a:lnTo>
                      <a:lnTo>
                        <a:pt x="38" y="59"/>
                      </a:lnTo>
                      <a:lnTo>
                        <a:pt x="37" y="59"/>
                      </a:lnTo>
                      <a:lnTo>
                        <a:pt x="36" y="58"/>
                      </a:lnTo>
                      <a:lnTo>
                        <a:pt x="34" y="57"/>
                      </a:lnTo>
                      <a:lnTo>
                        <a:pt x="34" y="56"/>
                      </a:lnTo>
                      <a:lnTo>
                        <a:pt x="33" y="55"/>
                      </a:lnTo>
                      <a:lnTo>
                        <a:pt x="31" y="54"/>
                      </a:lnTo>
                      <a:lnTo>
                        <a:pt x="31" y="53"/>
                      </a:lnTo>
                      <a:lnTo>
                        <a:pt x="29" y="52"/>
                      </a:lnTo>
                      <a:lnTo>
                        <a:pt x="29" y="51"/>
                      </a:lnTo>
                      <a:lnTo>
                        <a:pt x="27" y="49"/>
                      </a:lnTo>
                      <a:lnTo>
                        <a:pt x="26" y="47"/>
                      </a:lnTo>
                      <a:lnTo>
                        <a:pt x="25" y="45"/>
                      </a:lnTo>
                      <a:lnTo>
                        <a:pt x="25" y="44"/>
                      </a:lnTo>
                      <a:lnTo>
                        <a:pt x="24" y="43"/>
                      </a:lnTo>
                      <a:lnTo>
                        <a:pt x="24" y="42"/>
                      </a:lnTo>
                      <a:lnTo>
                        <a:pt x="23" y="40"/>
                      </a:lnTo>
                      <a:lnTo>
                        <a:pt x="23" y="39"/>
                      </a:lnTo>
                      <a:lnTo>
                        <a:pt x="23" y="37"/>
                      </a:lnTo>
                      <a:lnTo>
                        <a:pt x="23" y="35"/>
                      </a:lnTo>
                      <a:lnTo>
                        <a:pt x="23" y="34"/>
                      </a:lnTo>
                      <a:lnTo>
                        <a:pt x="23" y="32"/>
                      </a:lnTo>
                      <a:lnTo>
                        <a:pt x="23" y="31"/>
                      </a:lnTo>
                      <a:lnTo>
                        <a:pt x="24" y="29"/>
                      </a:lnTo>
                      <a:lnTo>
                        <a:pt x="25" y="27"/>
                      </a:lnTo>
                      <a:lnTo>
                        <a:pt x="26" y="25"/>
                      </a:lnTo>
                      <a:lnTo>
                        <a:pt x="27" y="24"/>
                      </a:lnTo>
                      <a:lnTo>
                        <a:pt x="27" y="23"/>
                      </a:lnTo>
                      <a:lnTo>
                        <a:pt x="28" y="22"/>
                      </a:lnTo>
                      <a:lnTo>
                        <a:pt x="29" y="21"/>
                      </a:lnTo>
                      <a:lnTo>
                        <a:pt x="31" y="20"/>
                      </a:lnTo>
                      <a:lnTo>
                        <a:pt x="32" y="19"/>
                      </a:lnTo>
                      <a:lnTo>
                        <a:pt x="33" y="19"/>
                      </a:lnTo>
                      <a:lnTo>
                        <a:pt x="34" y="18"/>
                      </a:lnTo>
                      <a:lnTo>
                        <a:pt x="36" y="17"/>
                      </a:lnTo>
                      <a:lnTo>
                        <a:pt x="37" y="16"/>
                      </a:lnTo>
                      <a:lnTo>
                        <a:pt x="38" y="16"/>
                      </a:lnTo>
                      <a:lnTo>
                        <a:pt x="40" y="16"/>
                      </a:lnTo>
                      <a:lnTo>
                        <a:pt x="41" y="16"/>
                      </a:lnTo>
                      <a:lnTo>
                        <a:pt x="42" y="16"/>
                      </a:lnTo>
                      <a:lnTo>
                        <a:pt x="43" y="16"/>
                      </a:lnTo>
                      <a:lnTo>
                        <a:pt x="44" y="16"/>
                      </a:lnTo>
                      <a:lnTo>
                        <a:pt x="45" y="17"/>
                      </a:lnTo>
                      <a:lnTo>
                        <a:pt x="46" y="18"/>
                      </a:lnTo>
                      <a:lnTo>
                        <a:pt x="47" y="18"/>
                      </a:lnTo>
                      <a:lnTo>
                        <a:pt x="49" y="19"/>
                      </a:lnTo>
                      <a:lnTo>
                        <a:pt x="51" y="21"/>
                      </a:lnTo>
                      <a:lnTo>
                        <a:pt x="52" y="22"/>
                      </a:lnTo>
                      <a:lnTo>
                        <a:pt x="54" y="25"/>
                      </a:lnTo>
                      <a:lnTo>
                        <a:pt x="54" y="26"/>
                      </a:lnTo>
                      <a:lnTo>
                        <a:pt x="56" y="27"/>
                      </a:lnTo>
                      <a:lnTo>
                        <a:pt x="56" y="29"/>
                      </a:lnTo>
                      <a:lnTo>
                        <a:pt x="57" y="30"/>
                      </a:lnTo>
                      <a:lnTo>
                        <a:pt x="57" y="31"/>
                      </a:lnTo>
                      <a:lnTo>
                        <a:pt x="58" y="31"/>
                      </a:lnTo>
                      <a:lnTo>
                        <a:pt x="34" y="28"/>
                      </a:lnTo>
                      <a:lnTo>
                        <a:pt x="34" y="49"/>
                      </a:lnTo>
                      <a:lnTo>
                        <a:pt x="65" y="49"/>
                      </a:lnTo>
                      <a:lnTo>
                        <a:pt x="60" y="15"/>
                      </a:lnTo>
                      <a:lnTo>
                        <a:pt x="27" y="9"/>
                      </a:lnTo>
                      <a:lnTo>
                        <a:pt x="15" y="57"/>
                      </a:lnTo>
                      <a:lnTo>
                        <a:pt x="49" y="71"/>
                      </a:lnTo>
                      <a:lnTo>
                        <a:pt x="47" y="80"/>
                      </a:lnTo>
                      <a:close/>
                    </a:path>
                  </a:pathLst>
                </a:custGeom>
                <a:solidFill>
                  <a:srgbClr val="E6FF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106" name="Freeform 673"/>
                <p:cNvSpPr>
                  <a:spLocks/>
                </p:cNvSpPr>
                <p:nvPr/>
              </p:nvSpPr>
              <p:spPr bwMode="auto">
                <a:xfrm>
                  <a:off x="3048" y="2132"/>
                  <a:ext cx="34" cy="42"/>
                </a:xfrm>
                <a:custGeom>
                  <a:avLst/>
                  <a:gdLst>
                    <a:gd name="T0" fmla="*/ 20 w 34"/>
                    <a:gd name="T1" fmla="*/ 41 h 42"/>
                    <a:gd name="T2" fmla="*/ 18 w 34"/>
                    <a:gd name="T3" fmla="*/ 41 h 42"/>
                    <a:gd name="T4" fmla="*/ 15 w 34"/>
                    <a:gd name="T5" fmla="*/ 39 h 42"/>
                    <a:gd name="T6" fmla="*/ 13 w 34"/>
                    <a:gd name="T7" fmla="*/ 38 h 42"/>
                    <a:gd name="T8" fmla="*/ 11 w 34"/>
                    <a:gd name="T9" fmla="*/ 37 h 42"/>
                    <a:gd name="T10" fmla="*/ 9 w 34"/>
                    <a:gd name="T11" fmla="*/ 36 h 42"/>
                    <a:gd name="T12" fmla="*/ 7 w 34"/>
                    <a:gd name="T13" fmla="*/ 34 h 42"/>
                    <a:gd name="T14" fmla="*/ 4 w 34"/>
                    <a:gd name="T15" fmla="*/ 32 h 42"/>
                    <a:gd name="T16" fmla="*/ 3 w 34"/>
                    <a:gd name="T17" fmla="*/ 30 h 42"/>
                    <a:gd name="T18" fmla="*/ 1 w 34"/>
                    <a:gd name="T19" fmla="*/ 27 h 42"/>
                    <a:gd name="T20" fmla="*/ 0 w 34"/>
                    <a:gd name="T21" fmla="*/ 24 h 42"/>
                    <a:gd name="T22" fmla="*/ 0 w 34"/>
                    <a:gd name="T23" fmla="*/ 21 h 42"/>
                    <a:gd name="T24" fmla="*/ 0 w 34"/>
                    <a:gd name="T25" fmla="*/ 17 h 42"/>
                    <a:gd name="T26" fmla="*/ 1 w 34"/>
                    <a:gd name="T27" fmla="*/ 14 h 42"/>
                    <a:gd name="T28" fmla="*/ 3 w 34"/>
                    <a:gd name="T29" fmla="*/ 9 h 42"/>
                    <a:gd name="T30" fmla="*/ 6 w 34"/>
                    <a:gd name="T31" fmla="*/ 6 h 42"/>
                    <a:gd name="T32" fmla="*/ 8 w 34"/>
                    <a:gd name="T33" fmla="*/ 3 h 42"/>
                    <a:gd name="T34" fmla="*/ 10 w 34"/>
                    <a:gd name="T35" fmla="*/ 1 h 42"/>
                    <a:gd name="T36" fmla="*/ 13 w 34"/>
                    <a:gd name="T37" fmla="*/ 0 h 42"/>
                    <a:gd name="T38" fmla="*/ 15 w 34"/>
                    <a:gd name="T39" fmla="*/ 0 h 42"/>
                    <a:gd name="T40" fmla="*/ 18 w 34"/>
                    <a:gd name="T41" fmla="*/ 0 h 42"/>
                    <a:gd name="T42" fmla="*/ 21 w 34"/>
                    <a:gd name="T43" fmla="*/ 1 h 42"/>
                    <a:gd name="T44" fmla="*/ 23 w 34"/>
                    <a:gd name="T45" fmla="*/ 2 h 42"/>
                    <a:gd name="T46" fmla="*/ 25 w 34"/>
                    <a:gd name="T47" fmla="*/ 4 h 42"/>
                    <a:gd name="T48" fmla="*/ 27 w 34"/>
                    <a:gd name="T49" fmla="*/ 6 h 42"/>
                    <a:gd name="T50" fmla="*/ 29 w 34"/>
                    <a:gd name="T51" fmla="*/ 8 h 42"/>
                    <a:gd name="T52" fmla="*/ 31 w 34"/>
                    <a:gd name="T53" fmla="*/ 11 h 42"/>
                    <a:gd name="T54" fmla="*/ 32 w 34"/>
                    <a:gd name="T55" fmla="*/ 13 h 42"/>
                    <a:gd name="T56" fmla="*/ 33 w 34"/>
                    <a:gd name="T57" fmla="*/ 16 h 42"/>
                    <a:gd name="T58" fmla="*/ 34 w 34"/>
                    <a:gd name="T59" fmla="*/ 19 h 42"/>
                    <a:gd name="T60" fmla="*/ 33 w 34"/>
                    <a:gd name="T61" fmla="*/ 21 h 42"/>
                    <a:gd name="T62" fmla="*/ 33 w 34"/>
                    <a:gd name="T63" fmla="*/ 23 h 42"/>
                    <a:gd name="T64" fmla="*/ 32 w 34"/>
                    <a:gd name="T65" fmla="*/ 26 h 42"/>
                    <a:gd name="T66" fmla="*/ 30 w 34"/>
                    <a:gd name="T67" fmla="*/ 29 h 42"/>
                    <a:gd name="T68" fmla="*/ 27 w 34"/>
                    <a:gd name="T69" fmla="*/ 31 h 42"/>
                    <a:gd name="T70" fmla="*/ 24 w 34"/>
                    <a:gd name="T71" fmla="*/ 32 h 42"/>
                    <a:gd name="T72" fmla="*/ 21 w 34"/>
                    <a:gd name="T73" fmla="*/ 32 h 42"/>
                    <a:gd name="T74" fmla="*/ 18 w 34"/>
                    <a:gd name="T75" fmla="*/ 31 h 42"/>
                    <a:gd name="T76" fmla="*/ 16 w 34"/>
                    <a:gd name="T77" fmla="*/ 30 h 42"/>
                    <a:gd name="T78" fmla="*/ 14 w 34"/>
                    <a:gd name="T79" fmla="*/ 28 h 42"/>
                    <a:gd name="T80" fmla="*/ 12 w 34"/>
                    <a:gd name="T81" fmla="*/ 25 h 42"/>
                    <a:gd name="T82" fmla="*/ 11 w 34"/>
                    <a:gd name="T83" fmla="*/ 23 h 42"/>
                    <a:gd name="T84" fmla="*/ 10 w 34"/>
                    <a:gd name="T85" fmla="*/ 20 h 42"/>
                    <a:gd name="T86" fmla="*/ 10 w 34"/>
                    <a:gd name="T87" fmla="*/ 17 h 42"/>
                    <a:gd name="T88" fmla="*/ 11 w 34"/>
                    <a:gd name="T89" fmla="*/ 15 h 42"/>
                    <a:gd name="T90" fmla="*/ 11 w 34"/>
                    <a:gd name="T91" fmla="*/ 12 h 42"/>
                    <a:gd name="T92" fmla="*/ 13 w 34"/>
                    <a:gd name="T93" fmla="*/ 10 h 42"/>
                    <a:gd name="T94" fmla="*/ 16 w 34"/>
                    <a:gd name="T95" fmla="*/ 9 h 42"/>
                    <a:gd name="T96" fmla="*/ 18 w 34"/>
                    <a:gd name="T97" fmla="*/ 8 h 42"/>
                    <a:gd name="T98" fmla="*/ 21 w 34"/>
                    <a:gd name="T99" fmla="*/ 9 h 42"/>
                    <a:gd name="T100" fmla="*/ 24 w 34"/>
                    <a:gd name="T101" fmla="*/ 12 h 42"/>
                    <a:gd name="T102" fmla="*/ 25 w 34"/>
                    <a:gd name="T103" fmla="*/ 15 h 42"/>
                    <a:gd name="T104" fmla="*/ 15 w 34"/>
                    <a:gd name="T105" fmla="*/ 15 h 42"/>
                    <a:gd name="T106" fmla="*/ 29 w 34"/>
                    <a:gd name="T107" fmla="*/ 26 h 42"/>
                    <a:gd name="T108" fmla="*/ 12 w 34"/>
                    <a:gd name="T109" fmla="*/ 5 h 42"/>
                    <a:gd name="T110" fmla="*/ 22 w 34"/>
                    <a:gd name="T111" fmla="*/ 37 h 42"/>
                    <a:gd name="T112" fmla="*/ 21 w 34"/>
                    <a:gd name="T113" fmla="*/ 42 h 4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34"/>
                    <a:gd name="T172" fmla="*/ 0 h 42"/>
                    <a:gd name="T173" fmla="*/ 34 w 34"/>
                    <a:gd name="T174" fmla="*/ 42 h 42"/>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34" h="42">
                      <a:moveTo>
                        <a:pt x="21" y="42"/>
                      </a:moveTo>
                      <a:lnTo>
                        <a:pt x="20" y="41"/>
                      </a:lnTo>
                      <a:lnTo>
                        <a:pt x="19" y="41"/>
                      </a:lnTo>
                      <a:lnTo>
                        <a:pt x="18" y="41"/>
                      </a:lnTo>
                      <a:lnTo>
                        <a:pt x="16" y="40"/>
                      </a:lnTo>
                      <a:lnTo>
                        <a:pt x="15" y="39"/>
                      </a:lnTo>
                      <a:lnTo>
                        <a:pt x="14" y="39"/>
                      </a:lnTo>
                      <a:lnTo>
                        <a:pt x="13" y="38"/>
                      </a:lnTo>
                      <a:lnTo>
                        <a:pt x="12" y="38"/>
                      </a:lnTo>
                      <a:lnTo>
                        <a:pt x="11" y="37"/>
                      </a:lnTo>
                      <a:lnTo>
                        <a:pt x="10" y="37"/>
                      </a:lnTo>
                      <a:lnTo>
                        <a:pt x="9" y="36"/>
                      </a:lnTo>
                      <a:lnTo>
                        <a:pt x="8" y="35"/>
                      </a:lnTo>
                      <a:lnTo>
                        <a:pt x="7" y="34"/>
                      </a:lnTo>
                      <a:lnTo>
                        <a:pt x="6" y="33"/>
                      </a:lnTo>
                      <a:lnTo>
                        <a:pt x="4" y="32"/>
                      </a:lnTo>
                      <a:lnTo>
                        <a:pt x="3" y="31"/>
                      </a:lnTo>
                      <a:lnTo>
                        <a:pt x="3" y="30"/>
                      </a:lnTo>
                      <a:lnTo>
                        <a:pt x="2" y="28"/>
                      </a:lnTo>
                      <a:lnTo>
                        <a:pt x="1" y="27"/>
                      </a:lnTo>
                      <a:lnTo>
                        <a:pt x="1" y="26"/>
                      </a:lnTo>
                      <a:lnTo>
                        <a:pt x="0" y="24"/>
                      </a:lnTo>
                      <a:lnTo>
                        <a:pt x="0" y="23"/>
                      </a:lnTo>
                      <a:lnTo>
                        <a:pt x="0" y="21"/>
                      </a:lnTo>
                      <a:lnTo>
                        <a:pt x="0" y="20"/>
                      </a:lnTo>
                      <a:lnTo>
                        <a:pt x="0" y="17"/>
                      </a:lnTo>
                      <a:lnTo>
                        <a:pt x="1" y="15"/>
                      </a:lnTo>
                      <a:lnTo>
                        <a:pt x="1" y="14"/>
                      </a:lnTo>
                      <a:lnTo>
                        <a:pt x="3" y="11"/>
                      </a:lnTo>
                      <a:lnTo>
                        <a:pt x="3" y="9"/>
                      </a:lnTo>
                      <a:lnTo>
                        <a:pt x="4" y="8"/>
                      </a:lnTo>
                      <a:lnTo>
                        <a:pt x="6" y="6"/>
                      </a:lnTo>
                      <a:lnTo>
                        <a:pt x="7" y="4"/>
                      </a:lnTo>
                      <a:lnTo>
                        <a:pt x="8" y="3"/>
                      </a:lnTo>
                      <a:lnTo>
                        <a:pt x="9" y="2"/>
                      </a:lnTo>
                      <a:lnTo>
                        <a:pt x="10" y="1"/>
                      </a:lnTo>
                      <a:lnTo>
                        <a:pt x="11" y="1"/>
                      </a:lnTo>
                      <a:lnTo>
                        <a:pt x="13" y="0"/>
                      </a:lnTo>
                      <a:lnTo>
                        <a:pt x="14" y="0"/>
                      </a:lnTo>
                      <a:lnTo>
                        <a:pt x="15" y="0"/>
                      </a:lnTo>
                      <a:lnTo>
                        <a:pt x="17" y="0"/>
                      </a:lnTo>
                      <a:lnTo>
                        <a:pt x="18" y="0"/>
                      </a:lnTo>
                      <a:lnTo>
                        <a:pt x="19" y="0"/>
                      </a:lnTo>
                      <a:lnTo>
                        <a:pt x="21" y="1"/>
                      </a:lnTo>
                      <a:lnTo>
                        <a:pt x="22" y="2"/>
                      </a:lnTo>
                      <a:lnTo>
                        <a:pt x="23" y="2"/>
                      </a:lnTo>
                      <a:lnTo>
                        <a:pt x="24" y="3"/>
                      </a:lnTo>
                      <a:lnTo>
                        <a:pt x="25" y="4"/>
                      </a:lnTo>
                      <a:lnTo>
                        <a:pt x="26" y="5"/>
                      </a:lnTo>
                      <a:lnTo>
                        <a:pt x="27" y="6"/>
                      </a:lnTo>
                      <a:lnTo>
                        <a:pt x="28" y="7"/>
                      </a:lnTo>
                      <a:lnTo>
                        <a:pt x="29" y="8"/>
                      </a:lnTo>
                      <a:lnTo>
                        <a:pt x="30" y="10"/>
                      </a:lnTo>
                      <a:lnTo>
                        <a:pt x="31" y="11"/>
                      </a:lnTo>
                      <a:lnTo>
                        <a:pt x="32" y="12"/>
                      </a:lnTo>
                      <a:lnTo>
                        <a:pt x="32" y="13"/>
                      </a:lnTo>
                      <a:lnTo>
                        <a:pt x="33" y="15"/>
                      </a:lnTo>
                      <a:lnTo>
                        <a:pt x="33" y="16"/>
                      </a:lnTo>
                      <a:lnTo>
                        <a:pt x="34" y="17"/>
                      </a:lnTo>
                      <a:lnTo>
                        <a:pt x="34" y="19"/>
                      </a:lnTo>
                      <a:lnTo>
                        <a:pt x="34" y="20"/>
                      </a:lnTo>
                      <a:lnTo>
                        <a:pt x="33" y="21"/>
                      </a:lnTo>
                      <a:lnTo>
                        <a:pt x="33" y="22"/>
                      </a:lnTo>
                      <a:lnTo>
                        <a:pt x="33" y="23"/>
                      </a:lnTo>
                      <a:lnTo>
                        <a:pt x="33" y="25"/>
                      </a:lnTo>
                      <a:lnTo>
                        <a:pt x="32" y="26"/>
                      </a:lnTo>
                      <a:lnTo>
                        <a:pt x="31" y="28"/>
                      </a:lnTo>
                      <a:lnTo>
                        <a:pt x="30" y="29"/>
                      </a:lnTo>
                      <a:lnTo>
                        <a:pt x="28" y="30"/>
                      </a:lnTo>
                      <a:lnTo>
                        <a:pt x="27" y="31"/>
                      </a:lnTo>
                      <a:lnTo>
                        <a:pt x="26" y="32"/>
                      </a:lnTo>
                      <a:lnTo>
                        <a:pt x="24" y="32"/>
                      </a:lnTo>
                      <a:lnTo>
                        <a:pt x="22" y="32"/>
                      </a:lnTo>
                      <a:lnTo>
                        <a:pt x="21" y="32"/>
                      </a:lnTo>
                      <a:lnTo>
                        <a:pt x="19" y="32"/>
                      </a:lnTo>
                      <a:lnTo>
                        <a:pt x="18" y="31"/>
                      </a:lnTo>
                      <a:lnTo>
                        <a:pt x="17" y="31"/>
                      </a:lnTo>
                      <a:lnTo>
                        <a:pt x="16" y="30"/>
                      </a:lnTo>
                      <a:lnTo>
                        <a:pt x="15" y="29"/>
                      </a:lnTo>
                      <a:lnTo>
                        <a:pt x="14" y="28"/>
                      </a:lnTo>
                      <a:lnTo>
                        <a:pt x="13" y="27"/>
                      </a:lnTo>
                      <a:lnTo>
                        <a:pt x="12" y="25"/>
                      </a:lnTo>
                      <a:lnTo>
                        <a:pt x="11" y="24"/>
                      </a:lnTo>
                      <a:lnTo>
                        <a:pt x="11" y="23"/>
                      </a:lnTo>
                      <a:lnTo>
                        <a:pt x="11" y="22"/>
                      </a:lnTo>
                      <a:lnTo>
                        <a:pt x="10" y="20"/>
                      </a:lnTo>
                      <a:lnTo>
                        <a:pt x="10" y="19"/>
                      </a:lnTo>
                      <a:lnTo>
                        <a:pt x="10" y="17"/>
                      </a:lnTo>
                      <a:lnTo>
                        <a:pt x="10" y="16"/>
                      </a:lnTo>
                      <a:lnTo>
                        <a:pt x="11" y="15"/>
                      </a:lnTo>
                      <a:lnTo>
                        <a:pt x="11" y="14"/>
                      </a:lnTo>
                      <a:lnTo>
                        <a:pt x="11" y="12"/>
                      </a:lnTo>
                      <a:lnTo>
                        <a:pt x="12" y="11"/>
                      </a:lnTo>
                      <a:lnTo>
                        <a:pt x="13" y="10"/>
                      </a:lnTo>
                      <a:lnTo>
                        <a:pt x="15" y="9"/>
                      </a:lnTo>
                      <a:lnTo>
                        <a:pt x="16" y="9"/>
                      </a:lnTo>
                      <a:lnTo>
                        <a:pt x="17" y="8"/>
                      </a:lnTo>
                      <a:lnTo>
                        <a:pt x="18" y="8"/>
                      </a:lnTo>
                      <a:lnTo>
                        <a:pt x="19" y="8"/>
                      </a:lnTo>
                      <a:lnTo>
                        <a:pt x="21" y="9"/>
                      </a:lnTo>
                      <a:lnTo>
                        <a:pt x="22" y="11"/>
                      </a:lnTo>
                      <a:lnTo>
                        <a:pt x="24" y="12"/>
                      </a:lnTo>
                      <a:lnTo>
                        <a:pt x="25" y="14"/>
                      </a:lnTo>
                      <a:lnTo>
                        <a:pt x="25" y="15"/>
                      </a:lnTo>
                      <a:lnTo>
                        <a:pt x="26" y="16"/>
                      </a:lnTo>
                      <a:lnTo>
                        <a:pt x="15" y="15"/>
                      </a:lnTo>
                      <a:lnTo>
                        <a:pt x="15" y="26"/>
                      </a:lnTo>
                      <a:lnTo>
                        <a:pt x="29" y="26"/>
                      </a:lnTo>
                      <a:lnTo>
                        <a:pt x="26" y="8"/>
                      </a:lnTo>
                      <a:lnTo>
                        <a:pt x="12" y="5"/>
                      </a:lnTo>
                      <a:lnTo>
                        <a:pt x="7" y="30"/>
                      </a:lnTo>
                      <a:lnTo>
                        <a:pt x="22" y="37"/>
                      </a:lnTo>
                      <a:lnTo>
                        <a:pt x="21" y="42"/>
                      </a:lnTo>
                      <a:close/>
                    </a:path>
                  </a:pathLst>
                </a:custGeom>
                <a:solidFill>
                  <a:srgbClr val="FFFFC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107" name="Freeform 674"/>
                <p:cNvSpPr>
                  <a:spLocks/>
                </p:cNvSpPr>
                <p:nvPr/>
              </p:nvSpPr>
              <p:spPr bwMode="auto">
                <a:xfrm>
                  <a:off x="3039" y="2188"/>
                  <a:ext cx="32" cy="23"/>
                </a:xfrm>
                <a:custGeom>
                  <a:avLst/>
                  <a:gdLst>
                    <a:gd name="T0" fmla="*/ 31 w 32"/>
                    <a:gd name="T1" fmla="*/ 23 h 23"/>
                    <a:gd name="T2" fmla="*/ 0 w 32"/>
                    <a:gd name="T3" fmla="*/ 11 h 23"/>
                    <a:gd name="T4" fmla="*/ 7 w 32"/>
                    <a:gd name="T5" fmla="*/ 0 h 23"/>
                    <a:gd name="T6" fmla="*/ 32 w 32"/>
                    <a:gd name="T7" fmla="*/ 19 h 23"/>
                    <a:gd name="T8" fmla="*/ 31 w 32"/>
                    <a:gd name="T9" fmla="*/ 23 h 23"/>
                    <a:gd name="T10" fmla="*/ 31 w 32"/>
                    <a:gd name="T11" fmla="*/ 23 h 23"/>
                    <a:gd name="T12" fmla="*/ 0 60000 65536"/>
                    <a:gd name="T13" fmla="*/ 0 60000 65536"/>
                    <a:gd name="T14" fmla="*/ 0 60000 65536"/>
                    <a:gd name="T15" fmla="*/ 0 60000 65536"/>
                    <a:gd name="T16" fmla="*/ 0 60000 65536"/>
                    <a:gd name="T17" fmla="*/ 0 60000 65536"/>
                    <a:gd name="T18" fmla="*/ 0 w 32"/>
                    <a:gd name="T19" fmla="*/ 0 h 23"/>
                    <a:gd name="T20" fmla="*/ 32 w 32"/>
                    <a:gd name="T21" fmla="*/ 23 h 23"/>
                  </a:gdLst>
                  <a:ahLst/>
                  <a:cxnLst>
                    <a:cxn ang="T12">
                      <a:pos x="T0" y="T1"/>
                    </a:cxn>
                    <a:cxn ang="T13">
                      <a:pos x="T2" y="T3"/>
                    </a:cxn>
                    <a:cxn ang="T14">
                      <a:pos x="T4" y="T5"/>
                    </a:cxn>
                    <a:cxn ang="T15">
                      <a:pos x="T6" y="T7"/>
                    </a:cxn>
                    <a:cxn ang="T16">
                      <a:pos x="T8" y="T9"/>
                    </a:cxn>
                    <a:cxn ang="T17">
                      <a:pos x="T10" y="T11"/>
                    </a:cxn>
                  </a:cxnLst>
                  <a:rect l="T18" t="T19" r="T20" b="T21"/>
                  <a:pathLst>
                    <a:path w="32" h="23">
                      <a:moveTo>
                        <a:pt x="31" y="23"/>
                      </a:moveTo>
                      <a:lnTo>
                        <a:pt x="0" y="11"/>
                      </a:lnTo>
                      <a:lnTo>
                        <a:pt x="7" y="0"/>
                      </a:lnTo>
                      <a:lnTo>
                        <a:pt x="32" y="19"/>
                      </a:lnTo>
                      <a:lnTo>
                        <a:pt x="31" y="23"/>
                      </a:lnTo>
                      <a:close/>
                    </a:path>
                  </a:pathLst>
                </a:custGeom>
                <a:solidFill>
                  <a:srgbClr val="E6FF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108" name="Freeform 675"/>
                <p:cNvSpPr>
                  <a:spLocks/>
                </p:cNvSpPr>
                <p:nvPr/>
              </p:nvSpPr>
              <p:spPr bwMode="auto">
                <a:xfrm>
                  <a:off x="3308" y="2094"/>
                  <a:ext cx="7" cy="31"/>
                </a:xfrm>
                <a:custGeom>
                  <a:avLst/>
                  <a:gdLst>
                    <a:gd name="T0" fmla="*/ 7 w 7"/>
                    <a:gd name="T1" fmla="*/ 0 h 31"/>
                    <a:gd name="T2" fmla="*/ 7 w 7"/>
                    <a:gd name="T3" fmla="*/ 27 h 31"/>
                    <a:gd name="T4" fmla="*/ 3 w 7"/>
                    <a:gd name="T5" fmla="*/ 31 h 31"/>
                    <a:gd name="T6" fmla="*/ 0 w 7"/>
                    <a:gd name="T7" fmla="*/ 2 h 31"/>
                    <a:gd name="T8" fmla="*/ 7 w 7"/>
                    <a:gd name="T9" fmla="*/ 0 h 31"/>
                    <a:gd name="T10" fmla="*/ 7 w 7"/>
                    <a:gd name="T11" fmla="*/ 0 h 31"/>
                    <a:gd name="T12" fmla="*/ 0 60000 65536"/>
                    <a:gd name="T13" fmla="*/ 0 60000 65536"/>
                    <a:gd name="T14" fmla="*/ 0 60000 65536"/>
                    <a:gd name="T15" fmla="*/ 0 60000 65536"/>
                    <a:gd name="T16" fmla="*/ 0 60000 65536"/>
                    <a:gd name="T17" fmla="*/ 0 60000 65536"/>
                    <a:gd name="T18" fmla="*/ 0 w 7"/>
                    <a:gd name="T19" fmla="*/ 0 h 31"/>
                    <a:gd name="T20" fmla="*/ 7 w 7"/>
                    <a:gd name="T21" fmla="*/ 31 h 31"/>
                  </a:gdLst>
                  <a:ahLst/>
                  <a:cxnLst>
                    <a:cxn ang="T12">
                      <a:pos x="T0" y="T1"/>
                    </a:cxn>
                    <a:cxn ang="T13">
                      <a:pos x="T2" y="T3"/>
                    </a:cxn>
                    <a:cxn ang="T14">
                      <a:pos x="T4" y="T5"/>
                    </a:cxn>
                    <a:cxn ang="T15">
                      <a:pos x="T6" y="T7"/>
                    </a:cxn>
                    <a:cxn ang="T16">
                      <a:pos x="T8" y="T9"/>
                    </a:cxn>
                    <a:cxn ang="T17">
                      <a:pos x="T10" y="T11"/>
                    </a:cxn>
                  </a:cxnLst>
                  <a:rect l="T18" t="T19" r="T20" b="T21"/>
                  <a:pathLst>
                    <a:path w="7" h="31">
                      <a:moveTo>
                        <a:pt x="7" y="0"/>
                      </a:moveTo>
                      <a:lnTo>
                        <a:pt x="7" y="27"/>
                      </a:lnTo>
                      <a:lnTo>
                        <a:pt x="3" y="31"/>
                      </a:lnTo>
                      <a:lnTo>
                        <a:pt x="0" y="2"/>
                      </a:lnTo>
                      <a:lnTo>
                        <a:pt x="7" y="0"/>
                      </a:lnTo>
                      <a:close/>
                    </a:path>
                  </a:pathLst>
                </a:custGeom>
                <a:solidFill>
                  <a:srgbClr val="FFF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109" name="Freeform 676"/>
                <p:cNvSpPr>
                  <a:spLocks/>
                </p:cNvSpPr>
                <p:nvPr/>
              </p:nvSpPr>
              <p:spPr bwMode="auto">
                <a:xfrm>
                  <a:off x="3059" y="2081"/>
                  <a:ext cx="25" cy="43"/>
                </a:xfrm>
                <a:custGeom>
                  <a:avLst/>
                  <a:gdLst>
                    <a:gd name="T0" fmla="*/ 21 w 25"/>
                    <a:gd name="T1" fmla="*/ 43 h 43"/>
                    <a:gd name="T2" fmla="*/ 0 w 25"/>
                    <a:gd name="T3" fmla="*/ 8 h 43"/>
                    <a:gd name="T4" fmla="*/ 13 w 25"/>
                    <a:gd name="T5" fmla="*/ 0 h 43"/>
                    <a:gd name="T6" fmla="*/ 25 w 25"/>
                    <a:gd name="T7" fmla="*/ 38 h 43"/>
                    <a:gd name="T8" fmla="*/ 21 w 25"/>
                    <a:gd name="T9" fmla="*/ 43 h 43"/>
                    <a:gd name="T10" fmla="*/ 21 w 25"/>
                    <a:gd name="T11" fmla="*/ 43 h 43"/>
                    <a:gd name="T12" fmla="*/ 0 60000 65536"/>
                    <a:gd name="T13" fmla="*/ 0 60000 65536"/>
                    <a:gd name="T14" fmla="*/ 0 60000 65536"/>
                    <a:gd name="T15" fmla="*/ 0 60000 65536"/>
                    <a:gd name="T16" fmla="*/ 0 60000 65536"/>
                    <a:gd name="T17" fmla="*/ 0 60000 65536"/>
                    <a:gd name="T18" fmla="*/ 0 w 25"/>
                    <a:gd name="T19" fmla="*/ 0 h 43"/>
                    <a:gd name="T20" fmla="*/ 25 w 25"/>
                    <a:gd name="T21" fmla="*/ 43 h 43"/>
                  </a:gdLst>
                  <a:ahLst/>
                  <a:cxnLst>
                    <a:cxn ang="T12">
                      <a:pos x="T0" y="T1"/>
                    </a:cxn>
                    <a:cxn ang="T13">
                      <a:pos x="T2" y="T3"/>
                    </a:cxn>
                    <a:cxn ang="T14">
                      <a:pos x="T4" y="T5"/>
                    </a:cxn>
                    <a:cxn ang="T15">
                      <a:pos x="T6" y="T7"/>
                    </a:cxn>
                    <a:cxn ang="T16">
                      <a:pos x="T8" y="T9"/>
                    </a:cxn>
                    <a:cxn ang="T17">
                      <a:pos x="T10" y="T11"/>
                    </a:cxn>
                  </a:cxnLst>
                  <a:rect l="T18" t="T19" r="T20" b="T21"/>
                  <a:pathLst>
                    <a:path w="25" h="43">
                      <a:moveTo>
                        <a:pt x="21" y="43"/>
                      </a:moveTo>
                      <a:lnTo>
                        <a:pt x="0" y="8"/>
                      </a:lnTo>
                      <a:lnTo>
                        <a:pt x="13" y="0"/>
                      </a:lnTo>
                      <a:lnTo>
                        <a:pt x="25" y="38"/>
                      </a:lnTo>
                      <a:lnTo>
                        <a:pt x="21" y="43"/>
                      </a:lnTo>
                      <a:close/>
                    </a:path>
                  </a:pathLst>
                </a:custGeom>
                <a:solidFill>
                  <a:srgbClr val="FFB5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110" name="Freeform 677"/>
                <p:cNvSpPr>
                  <a:spLocks/>
                </p:cNvSpPr>
                <p:nvPr/>
              </p:nvSpPr>
              <p:spPr bwMode="auto">
                <a:xfrm>
                  <a:off x="3358" y="2077"/>
                  <a:ext cx="18" cy="37"/>
                </a:xfrm>
                <a:custGeom>
                  <a:avLst/>
                  <a:gdLst>
                    <a:gd name="T0" fmla="*/ 18 w 18"/>
                    <a:gd name="T1" fmla="*/ 5 h 37"/>
                    <a:gd name="T2" fmla="*/ 5 w 18"/>
                    <a:gd name="T3" fmla="*/ 37 h 37"/>
                    <a:gd name="T4" fmla="*/ 0 w 18"/>
                    <a:gd name="T5" fmla="*/ 35 h 37"/>
                    <a:gd name="T6" fmla="*/ 9 w 18"/>
                    <a:gd name="T7" fmla="*/ 0 h 37"/>
                    <a:gd name="T8" fmla="*/ 18 w 18"/>
                    <a:gd name="T9" fmla="*/ 5 h 37"/>
                    <a:gd name="T10" fmla="*/ 18 w 18"/>
                    <a:gd name="T11" fmla="*/ 5 h 37"/>
                    <a:gd name="T12" fmla="*/ 0 60000 65536"/>
                    <a:gd name="T13" fmla="*/ 0 60000 65536"/>
                    <a:gd name="T14" fmla="*/ 0 60000 65536"/>
                    <a:gd name="T15" fmla="*/ 0 60000 65536"/>
                    <a:gd name="T16" fmla="*/ 0 60000 65536"/>
                    <a:gd name="T17" fmla="*/ 0 60000 65536"/>
                    <a:gd name="T18" fmla="*/ 0 w 18"/>
                    <a:gd name="T19" fmla="*/ 0 h 37"/>
                    <a:gd name="T20" fmla="*/ 18 w 18"/>
                    <a:gd name="T21" fmla="*/ 37 h 37"/>
                  </a:gdLst>
                  <a:ahLst/>
                  <a:cxnLst>
                    <a:cxn ang="T12">
                      <a:pos x="T0" y="T1"/>
                    </a:cxn>
                    <a:cxn ang="T13">
                      <a:pos x="T2" y="T3"/>
                    </a:cxn>
                    <a:cxn ang="T14">
                      <a:pos x="T4" y="T5"/>
                    </a:cxn>
                    <a:cxn ang="T15">
                      <a:pos x="T6" y="T7"/>
                    </a:cxn>
                    <a:cxn ang="T16">
                      <a:pos x="T8" y="T9"/>
                    </a:cxn>
                    <a:cxn ang="T17">
                      <a:pos x="T10" y="T11"/>
                    </a:cxn>
                  </a:cxnLst>
                  <a:rect l="T18" t="T19" r="T20" b="T21"/>
                  <a:pathLst>
                    <a:path w="18" h="37">
                      <a:moveTo>
                        <a:pt x="18" y="5"/>
                      </a:moveTo>
                      <a:lnTo>
                        <a:pt x="5" y="37"/>
                      </a:lnTo>
                      <a:lnTo>
                        <a:pt x="0" y="35"/>
                      </a:lnTo>
                      <a:lnTo>
                        <a:pt x="9" y="0"/>
                      </a:lnTo>
                      <a:lnTo>
                        <a:pt x="18" y="5"/>
                      </a:lnTo>
                      <a:close/>
                    </a:path>
                  </a:pathLst>
                </a:custGeom>
                <a:solidFill>
                  <a:srgbClr val="FFB5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111" name="Freeform 678"/>
                <p:cNvSpPr>
                  <a:spLocks/>
                </p:cNvSpPr>
                <p:nvPr/>
              </p:nvSpPr>
              <p:spPr bwMode="auto">
                <a:xfrm>
                  <a:off x="3501" y="2431"/>
                  <a:ext cx="25" cy="17"/>
                </a:xfrm>
                <a:custGeom>
                  <a:avLst/>
                  <a:gdLst>
                    <a:gd name="T0" fmla="*/ 0 w 25"/>
                    <a:gd name="T1" fmla="*/ 0 h 17"/>
                    <a:gd name="T2" fmla="*/ 25 w 25"/>
                    <a:gd name="T3" fmla="*/ 7 h 17"/>
                    <a:gd name="T4" fmla="*/ 24 w 25"/>
                    <a:gd name="T5" fmla="*/ 17 h 17"/>
                    <a:gd name="T6" fmla="*/ 2 w 25"/>
                    <a:gd name="T7" fmla="*/ 4 h 17"/>
                    <a:gd name="T8" fmla="*/ 0 w 25"/>
                    <a:gd name="T9" fmla="*/ 0 h 17"/>
                    <a:gd name="T10" fmla="*/ 0 w 25"/>
                    <a:gd name="T11" fmla="*/ 0 h 17"/>
                    <a:gd name="T12" fmla="*/ 0 60000 65536"/>
                    <a:gd name="T13" fmla="*/ 0 60000 65536"/>
                    <a:gd name="T14" fmla="*/ 0 60000 65536"/>
                    <a:gd name="T15" fmla="*/ 0 60000 65536"/>
                    <a:gd name="T16" fmla="*/ 0 60000 65536"/>
                    <a:gd name="T17" fmla="*/ 0 60000 65536"/>
                    <a:gd name="T18" fmla="*/ 0 w 25"/>
                    <a:gd name="T19" fmla="*/ 0 h 17"/>
                    <a:gd name="T20" fmla="*/ 25 w 25"/>
                    <a:gd name="T21" fmla="*/ 17 h 17"/>
                  </a:gdLst>
                  <a:ahLst/>
                  <a:cxnLst>
                    <a:cxn ang="T12">
                      <a:pos x="T0" y="T1"/>
                    </a:cxn>
                    <a:cxn ang="T13">
                      <a:pos x="T2" y="T3"/>
                    </a:cxn>
                    <a:cxn ang="T14">
                      <a:pos x="T4" y="T5"/>
                    </a:cxn>
                    <a:cxn ang="T15">
                      <a:pos x="T6" y="T7"/>
                    </a:cxn>
                    <a:cxn ang="T16">
                      <a:pos x="T8" y="T9"/>
                    </a:cxn>
                    <a:cxn ang="T17">
                      <a:pos x="T10" y="T11"/>
                    </a:cxn>
                  </a:cxnLst>
                  <a:rect l="T18" t="T19" r="T20" b="T21"/>
                  <a:pathLst>
                    <a:path w="25" h="17">
                      <a:moveTo>
                        <a:pt x="0" y="0"/>
                      </a:moveTo>
                      <a:lnTo>
                        <a:pt x="25" y="7"/>
                      </a:lnTo>
                      <a:lnTo>
                        <a:pt x="24" y="17"/>
                      </a:lnTo>
                      <a:lnTo>
                        <a:pt x="2" y="4"/>
                      </a:lnTo>
                      <a:lnTo>
                        <a:pt x="0" y="0"/>
                      </a:lnTo>
                      <a:close/>
                    </a:path>
                  </a:pathLst>
                </a:custGeom>
                <a:solidFill>
                  <a:srgbClr val="EBFAB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112" name="Freeform 679"/>
                <p:cNvSpPr>
                  <a:spLocks/>
                </p:cNvSpPr>
                <p:nvPr/>
              </p:nvSpPr>
              <p:spPr bwMode="auto">
                <a:xfrm>
                  <a:off x="3052" y="2446"/>
                  <a:ext cx="23" cy="25"/>
                </a:xfrm>
                <a:custGeom>
                  <a:avLst/>
                  <a:gdLst>
                    <a:gd name="T0" fmla="*/ 0 w 23"/>
                    <a:gd name="T1" fmla="*/ 18 h 25"/>
                    <a:gd name="T2" fmla="*/ 23 w 23"/>
                    <a:gd name="T3" fmla="*/ 0 h 25"/>
                    <a:gd name="T4" fmla="*/ 23 w 23"/>
                    <a:gd name="T5" fmla="*/ 5 h 25"/>
                    <a:gd name="T6" fmla="*/ 6 w 23"/>
                    <a:gd name="T7" fmla="*/ 25 h 25"/>
                    <a:gd name="T8" fmla="*/ 0 w 23"/>
                    <a:gd name="T9" fmla="*/ 18 h 25"/>
                    <a:gd name="T10" fmla="*/ 0 w 23"/>
                    <a:gd name="T11" fmla="*/ 18 h 25"/>
                    <a:gd name="T12" fmla="*/ 0 60000 65536"/>
                    <a:gd name="T13" fmla="*/ 0 60000 65536"/>
                    <a:gd name="T14" fmla="*/ 0 60000 65536"/>
                    <a:gd name="T15" fmla="*/ 0 60000 65536"/>
                    <a:gd name="T16" fmla="*/ 0 60000 65536"/>
                    <a:gd name="T17" fmla="*/ 0 60000 65536"/>
                    <a:gd name="T18" fmla="*/ 0 w 23"/>
                    <a:gd name="T19" fmla="*/ 0 h 25"/>
                    <a:gd name="T20" fmla="*/ 23 w 23"/>
                    <a:gd name="T21" fmla="*/ 25 h 25"/>
                  </a:gdLst>
                  <a:ahLst/>
                  <a:cxnLst>
                    <a:cxn ang="T12">
                      <a:pos x="T0" y="T1"/>
                    </a:cxn>
                    <a:cxn ang="T13">
                      <a:pos x="T2" y="T3"/>
                    </a:cxn>
                    <a:cxn ang="T14">
                      <a:pos x="T4" y="T5"/>
                    </a:cxn>
                    <a:cxn ang="T15">
                      <a:pos x="T6" y="T7"/>
                    </a:cxn>
                    <a:cxn ang="T16">
                      <a:pos x="T8" y="T9"/>
                    </a:cxn>
                    <a:cxn ang="T17">
                      <a:pos x="T10" y="T11"/>
                    </a:cxn>
                  </a:cxnLst>
                  <a:rect l="T18" t="T19" r="T20" b="T21"/>
                  <a:pathLst>
                    <a:path w="23" h="25">
                      <a:moveTo>
                        <a:pt x="0" y="18"/>
                      </a:moveTo>
                      <a:lnTo>
                        <a:pt x="23" y="0"/>
                      </a:lnTo>
                      <a:lnTo>
                        <a:pt x="23" y="5"/>
                      </a:lnTo>
                      <a:lnTo>
                        <a:pt x="6" y="25"/>
                      </a:lnTo>
                      <a:lnTo>
                        <a:pt x="0" y="18"/>
                      </a:lnTo>
                      <a:close/>
                    </a:path>
                  </a:pathLst>
                </a:custGeom>
                <a:solidFill>
                  <a:srgbClr val="FFB5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113" name="Freeform 680"/>
                <p:cNvSpPr>
                  <a:spLocks/>
                </p:cNvSpPr>
                <p:nvPr/>
              </p:nvSpPr>
              <p:spPr bwMode="auto">
                <a:xfrm>
                  <a:off x="3445" y="2488"/>
                  <a:ext cx="12" cy="28"/>
                </a:xfrm>
                <a:custGeom>
                  <a:avLst/>
                  <a:gdLst>
                    <a:gd name="T0" fmla="*/ 4 w 12"/>
                    <a:gd name="T1" fmla="*/ 0 h 28"/>
                    <a:gd name="T2" fmla="*/ 12 w 12"/>
                    <a:gd name="T3" fmla="*/ 27 h 28"/>
                    <a:gd name="T4" fmla="*/ 4 w 12"/>
                    <a:gd name="T5" fmla="*/ 28 h 28"/>
                    <a:gd name="T6" fmla="*/ 0 w 12"/>
                    <a:gd name="T7" fmla="*/ 4 h 28"/>
                    <a:gd name="T8" fmla="*/ 4 w 12"/>
                    <a:gd name="T9" fmla="*/ 0 h 28"/>
                    <a:gd name="T10" fmla="*/ 4 w 12"/>
                    <a:gd name="T11" fmla="*/ 0 h 28"/>
                    <a:gd name="T12" fmla="*/ 0 60000 65536"/>
                    <a:gd name="T13" fmla="*/ 0 60000 65536"/>
                    <a:gd name="T14" fmla="*/ 0 60000 65536"/>
                    <a:gd name="T15" fmla="*/ 0 60000 65536"/>
                    <a:gd name="T16" fmla="*/ 0 60000 65536"/>
                    <a:gd name="T17" fmla="*/ 0 60000 65536"/>
                    <a:gd name="T18" fmla="*/ 0 w 12"/>
                    <a:gd name="T19" fmla="*/ 0 h 28"/>
                    <a:gd name="T20" fmla="*/ 12 w 12"/>
                    <a:gd name="T21" fmla="*/ 28 h 28"/>
                  </a:gdLst>
                  <a:ahLst/>
                  <a:cxnLst>
                    <a:cxn ang="T12">
                      <a:pos x="T0" y="T1"/>
                    </a:cxn>
                    <a:cxn ang="T13">
                      <a:pos x="T2" y="T3"/>
                    </a:cxn>
                    <a:cxn ang="T14">
                      <a:pos x="T4" y="T5"/>
                    </a:cxn>
                    <a:cxn ang="T15">
                      <a:pos x="T6" y="T7"/>
                    </a:cxn>
                    <a:cxn ang="T16">
                      <a:pos x="T8" y="T9"/>
                    </a:cxn>
                    <a:cxn ang="T17">
                      <a:pos x="T10" y="T11"/>
                    </a:cxn>
                  </a:cxnLst>
                  <a:rect l="T18" t="T19" r="T20" b="T21"/>
                  <a:pathLst>
                    <a:path w="12" h="28">
                      <a:moveTo>
                        <a:pt x="4" y="0"/>
                      </a:moveTo>
                      <a:lnTo>
                        <a:pt x="12" y="27"/>
                      </a:lnTo>
                      <a:lnTo>
                        <a:pt x="4" y="28"/>
                      </a:lnTo>
                      <a:lnTo>
                        <a:pt x="0" y="4"/>
                      </a:lnTo>
                      <a:lnTo>
                        <a:pt x="4" y="0"/>
                      </a:lnTo>
                      <a:close/>
                    </a:path>
                  </a:pathLst>
                </a:custGeom>
                <a:solidFill>
                  <a:srgbClr val="FFB5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114" name="Freeform 681"/>
                <p:cNvSpPr>
                  <a:spLocks/>
                </p:cNvSpPr>
                <p:nvPr/>
              </p:nvSpPr>
              <p:spPr bwMode="auto">
                <a:xfrm>
                  <a:off x="3157" y="2453"/>
                  <a:ext cx="27" cy="51"/>
                </a:xfrm>
                <a:custGeom>
                  <a:avLst/>
                  <a:gdLst>
                    <a:gd name="T0" fmla="*/ 0 w 27"/>
                    <a:gd name="T1" fmla="*/ 46 h 51"/>
                    <a:gd name="T2" fmla="*/ 18 w 27"/>
                    <a:gd name="T3" fmla="*/ 3 h 51"/>
                    <a:gd name="T4" fmla="*/ 27 w 27"/>
                    <a:gd name="T5" fmla="*/ 0 h 51"/>
                    <a:gd name="T6" fmla="*/ 11 w 27"/>
                    <a:gd name="T7" fmla="*/ 51 h 51"/>
                    <a:gd name="T8" fmla="*/ 0 w 27"/>
                    <a:gd name="T9" fmla="*/ 46 h 51"/>
                    <a:gd name="T10" fmla="*/ 0 w 27"/>
                    <a:gd name="T11" fmla="*/ 46 h 51"/>
                    <a:gd name="T12" fmla="*/ 0 60000 65536"/>
                    <a:gd name="T13" fmla="*/ 0 60000 65536"/>
                    <a:gd name="T14" fmla="*/ 0 60000 65536"/>
                    <a:gd name="T15" fmla="*/ 0 60000 65536"/>
                    <a:gd name="T16" fmla="*/ 0 60000 65536"/>
                    <a:gd name="T17" fmla="*/ 0 60000 65536"/>
                    <a:gd name="T18" fmla="*/ 0 w 27"/>
                    <a:gd name="T19" fmla="*/ 0 h 51"/>
                    <a:gd name="T20" fmla="*/ 27 w 27"/>
                    <a:gd name="T21" fmla="*/ 51 h 51"/>
                  </a:gdLst>
                  <a:ahLst/>
                  <a:cxnLst>
                    <a:cxn ang="T12">
                      <a:pos x="T0" y="T1"/>
                    </a:cxn>
                    <a:cxn ang="T13">
                      <a:pos x="T2" y="T3"/>
                    </a:cxn>
                    <a:cxn ang="T14">
                      <a:pos x="T4" y="T5"/>
                    </a:cxn>
                    <a:cxn ang="T15">
                      <a:pos x="T6" y="T7"/>
                    </a:cxn>
                    <a:cxn ang="T16">
                      <a:pos x="T8" y="T9"/>
                    </a:cxn>
                    <a:cxn ang="T17">
                      <a:pos x="T10" y="T11"/>
                    </a:cxn>
                  </a:cxnLst>
                  <a:rect l="T18" t="T19" r="T20" b="T21"/>
                  <a:pathLst>
                    <a:path w="27" h="51">
                      <a:moveTo>
                        <a:pt x="0" y="46"/>
                      </a:moveTo>
                      <a:lnTo>
                        <a:pt x="18" y="3"/>
                      </a:lnTo>
                      <a:lnTo>
                        <a:pt x="27" y="0"/>
                      </a:lnTo>
                      <a:lnTo>
                        <a:pt x="11" y="51"/>
                      </a:lnTo>
                      <a:lnTo>
                        <a:pt x="0" y="46"/>
                      </a:lnTo>
                      <a:close/>
                    </a:path>
                  </a:pathLst>
                </a:custGeom>
                <a:solidFill>
                  <a:srgbClr val="FFF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115" name="Freeform 682"/>
                <p:cNvSpPr>
                  <a:spLocks/>
                </p:cNvSpPr>
                <p:nvPr/>
              </p:nvSpPr>
              <p:spPr bwMode="auto">
                <a:xfrm>
                  <a:off x="3480" y="2181"/>
                  <a:ext cx="29" cy="18"/>
                </a:xfrm>
                <a:custGeom>
                  <a:avLst/>
                  <a:gdLst>
                    <a:gd name="T0" fmla="*/ 0 w 29"/>
                    <a:gd name="T1" fmla="*/ 15 h 18"/>
                    <a:gd name="T2" fmla="*/ 28 w 29"/>
                    <a:gd name="T3" fmla="*/ 0 h 18"/>
                    <a:gd name="T4" fmla="*/ 29 w 29"/>
                    <a:gd name="T5" fmla="*/ 11 h 18"/>
                    <a:gd name="T6" fmla="*/ 1 w 29"/>
                    <a:gd name="T7" fmla="*/ 18 h 18"/>
                    <a:gd name="T8" fmla="*/ 0 w 29"/>
                    <a:gd name="T9" fmla="*/ 15 h 18"/>
                    <a:gd name="T10" fmla="*/ 0 w 29"/>
                    <a:gd name="T11" fmla="*/ 15 h 18"/>
                    <a:gd name="T12" fmla="*/ 0 60000 65536"/>
                    <a:gd name="T13" fmla="*/ 0 60000 65536"/>
                    <a:gd name="T14" fmla="*/ 0 60000 65536"/>
                    <a:gd name="T15" fmla="*/ 0 60000 65536"/>
                    <a:gd name="T16" fmla="*/ 0 60000 65536"/>
                    <a:gd name="T17" fmla="*/ 0 60000 65536"/>
                    <a:gd name="T18" fmla="*/ 0 w 29"/>
                    <a:gd name="T19" fmla="*/ 0 h 18"/>
                    <a:gd name="T20" fmla="*/ 29 w 29"/>
                    <a:gd name="T21" fmla="*/ 18 h 18"/>
                  </a:gdLst>
                  <a:ahLst/>
                  <a:cxnLst>
                    <a:cxn ang="T12">
                      <a:pos x="T0" y="T1"/>
                    </a:cxn>
                    <a:cxn ang="T13">
                      <a:pos x="T2" y="T3"/>
                    </a:cxn>
                    <a:cxn ang="T14">
                      <a:pos x="T4" y="T5"/>
                    </a:cxn>
                    <a:cxn ang="T15">
                      <a:pos x="T6" y="T7"/>
                    </a:cxn>
                    <a:cxn ang="T16">
                      <a:pos x="T8" y="T9"/>
                    </a:cxn>
                    <a:cxn ang="T17">
                      <a:pos x="T10" y="T11"/>
                    </a:cxn>
                  </a:cxnLst>
                  <a:rect l="T18" t="T19" r="T20" b="T21"/>
                  <a:pathLst>
                    <a:path w="29" h="18">
                      <a:moveTo>
                        <a:pt x="0" y="15"/>
                      </a:moveTo>
                      <a:lnTo>
                        <a:pt x="28" y="0"/>
                      </a:lnTo>
                      <a:lnTo>
                        <a:pt x="29" y="11"/>
                      </a:lnTo>
                      <a:lnTo>
                        <a:pt x="1" y="18"/>
                      </a:lnTo>
                      <a:lnTo>
                        <a:pt x="0" y="15"/>
                      </a:lnTo>
                      <a:close/>
                    </a:path>
                  </a:pathLst>
                </a:custGeom>
                <a:solidFill>
                  <a:srgbClr val="EBFAB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116" name="Freeform 683"/>
                <p:cNvSpPr>
                  <a:spLocks/>
                </p:cNvSpPr>
                <p:nvPr/>
              </p:nvSpPr>
              <p:spPr bwMode="auto">
                <a:xfrm>
                  <a:off x="3482" y="2492"/>
                  <a:ext cx="33" cy="22"/>
                </a:xfrm>
                <a:custGeom>
                  <a:avLst/>
                  <a:gdLst>
                    <a:gd name="T0" fmla="*/ 2 w 33"/>
                    <a:gd name="T1" fmla="*/ 0 h 22"/>
                    <a:gd name="T2" fmla="*/ 33 w 33"/>
                    <a:gd name="T3" fmla="*/ 13 h 22"/>
                    <a:gd name="T4" fmla="*/ 26 w 33"/>
                    <a:gd name="T5" fmla="*/ 22 h 22"/>
                    <a:gd name="T6" fmla="*/ 0 w 33"/>
                    <a:gd name="T7" fmla="*/ 3 h 22"/>
                    <a:gd name="T8" fmla="*/ 2 w 33"/>
                    <a:gd name="T9" fmla="*/ 0 h 22"/>
                    <a:gd name="T10" fmla="*/ 2 w 33"/>
                    <a:gd name="T11" fmla="*/ 0 h 22"/>
                    <a:gd name="T12" fmla="*/ 0 60000 65536"/>
                    <a:gd name="T13" fmla="*/ 0 60000 65536"/>
                    <a:gd name="T14" fmla="*/ 0 60000 65536"/>
                    <a:gd name="T15" fmla="*/ 0 60000 65536"/>
                    <a:gd name="T16" fmla="*/ 0 60000 65536"/>
                    <a:gd name="T17" fmla="*/ 0 60000 65536"/>
                    <a:gd name="T18" fmla="*/ 0 w 33"/>
                    <a:gd name="T19" fmla="*/ 0 h 22"/>
                    <a:gd name="T20" fmla="*/ 33 w 33"/>
                    <a:gd name="T21" fmla="*/ 22 h 22"/>
                  </a:gdLst>
                  <a:ahLst/>
                  <a:cxnLst>
                    <a:cxn ang="T12">
                      <a:pos x="T0" y="T1"/>
                    </a:cxn>
                    <a:cxn ang="T13">
                      <a:pos x="T2" y="T3"/>
                    </a:cxn>
                    <a:cxn ang="T14">
                      <a:pos x="T4" y="T5"/>
                    </a:cxn>
                    <a:cxn ang="T15">
                      <a:pos x="T6" y="T7"/>
                    </a:cxn>
                    <a:cxn ang="T16">
                      <a:pos x="T8" y="T9"/>
                    </a:cxn>
                    <a:cxn ang="T17">
                      <a:pos x="T10" y="T11"/>
                    </a:cxn>
                  </a:cxnLst>
                  <a:rect l="T18" t="T19" r="T20" b="T21"/>
                  <a:pathLst>
                    <a:path w="33" h="22">
                      <a:moveTo>
                        <a:pt x="2" y="0"/>
                      </a:moveTo>
                      <a:lnTo>
                        <a:pt x="33" y="13"/>
                      </a:lnTo>
                      <a:lnTo>
                        <a:pt x="26" y="22"/>
                      </a:lnTo>
                      <a:lnTo>
                        <a:pt x="0" y="3"/>
                      </a:lnTo>
                      <a:lnTo>
                        <a:pt x="2" y="0"/>
                      </a:lnTo>
                      <a:close/>
                    </a:path>
                  </a:pathLst>
                </a:custGeom>
                <a:solidFill>
                  <a:srgbClr val="E6FF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grpSp>
          <p:grpSp>
            <p:nvGrpSpPr>
              <p:cNvPr id="40860" name="Group 687"/>
              <p:cNvGrpSpPr>
                <a:grpSpLocks/>
              </p:cNvGrpSpPr>
              <p:nvPr/>
            </p:nvGrpSpPr>
            <p:grpSpPr bwMode="auto">
              <a:xfrm>
                <a:off x="4383" y="1780"/>
                <a:ext cx="469" cy="180"/>
                <a:chOff x="4409" y="2501"/>
                <a:chExt cx="527" cy="237"/>
              </a:xfrm>
            </p:grpSpPr>
            <p:sp>
              <p:nvSpPr>
                <p:cNvPr id="41046" name="Freeform 685"/>
                <p:cNvSpPr>
                  <a:spLocks/>
                </p:cNvSpPr>
                <p:nvPr/>
              </p:nvSpPr>
              <p:spPr bwMode="auto">
                <a:xfrm>
                  <a:off x="4409" y="2501"/>
                  <a:ext cx="527" cy="237"/>
                </a:xfrm>
                <a:custGeom>
                  <a:avLst/>
                  <a:gdLst>
                    <a:gd name="T0" fmla="*/ 0 w 2558"/>
                    <a:gd name="T1" fmla="*/ 0 h 1150"/>
                    <a:gd name="T2" fmla="*/ 0 w 2558"/>
                    <a:gd name="T3" fmla="*/ 0 h 1150"/>
                    <a:gd name="T4" fmla="*/ 0 w 2558"/>
                    <a:gd name="T5" fmla="*/ 0 h 1150"/>
                    <a:gd name="T6" fmla="*/ 0 w 2558"/>
                    <a:gd name="T7" fmla="*/ 0 h 1150"/>
                    <a:gd name="T8" fmla="*/ 0 w 2558"/>
                    <a:gd name="T9" fmla="*/ 0 h 1150"/>
                    <a:gd name="T10" fmla="*/ 0 w 2558"/>
                    <a:gd name="T11" fmla="*/ 0 h 1150"/>
                    <a:gd name="T12" fmla="*/ 0 w 2558"/>
                    <a:gd name="T13" fmla="*/ 0 h 1150"/>
                    <a:gd name="T14" fmla="*/ 0 w 2558"/>
                    <a:gd name="T15" fmla="*/ 0 h 1150"/>
                    <a:gd name="T16" fmla="*/ 0 w 2558"/>
                    <a:gd name="T17" fmla="*/ 0 h 11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558"/>
                    <a:gd name="T28" fmla="*/ 0 h 1150"/>
                    <a:gd name="T29" fmla="*/ 2558 w 2558"/>
                    <a:gd name="T30" fmla="*/ 1150 h 115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558" h="1150">
                      <a:moveTo>
                        <a:pt x="191" y="0"/>
                      </a:moveTo>
                      <a:cubicBezTo>
                        <a:pt x="85" y="0"/>
                        <a:pt x="0" y="86"/>
                        <a:pt x="0" y="192"/>
                      </a:cubicBezTo>
                      <a:lnTo>
                        <a:pt x="0" y="959"/>
                      </a:lnTo>
                      <a:cubicBezTo>
                        <a:pt x="0" y="1065"/>
                        <a:pt x="85" y="1150"/>
                        <a:pt x="191" y="1150"/>
                      </a:cubicBezTo>
                      <a:lnTo>
                        <a:pt x="2366" y="1150"/>
                      </a:lnTo>
                      <a:cubicBezTo>
                        <a:pt x="2472" y="1150"/>
                        <a:pt x="2558" y="1065"/>
                        <a:pt x="2558" y="959"/>
                      </a:cubicBezTo>
                      <a:lnTo>
                        <a:pt x="2558" y="192"/>
                      </a:lnTo>
                      <a:cubicBezTo>
                        <a:pt x="2558" y="86"/>
                        <a:pt x="2472" y="0"/>
                        <a:pt x="2366" y="0"/>
                      </a:cubicBezTo>
                      <a:lnTo>
                        <a:pt x="191" y="0"/>
                      </a:lnTo>
                      <a:close/>
                    </a:path>
                  </a:pathLst>
                </a:custGeom>
                <a:solidFill>
                  <a:srgbClr val="5ACCFF"/>
                </a:solidFill>
                <a:ln w="0">
                  <a:solidFill>
                    <a:srgbClr val="000000"/>
                  </a:solidFill>
                  <a:round/>
                  <a:headEnd/>
                  <a:tailEnd/>
                </a:ln>
              </p:spPr>
              <p:txBody>
                <a:bodyPr/>
                <a:lstStyle/>
                <a:p>
                  <a:pPr algn="ctr" rtl="1"/>
                  <a:endParaRPr lang="en-US" sz="1350">
                    <a:solidFill>
                      <a:prstClr val="black"/>
                    </a:solidFill>
                  </a:endParaRPr>
                </a:p>
              </p:txBody>
            </p:sp>
            <p:sp>
              <p:nvSpPr>
                <p:cNvPr id="41047" name="Freeform 686"/>
                <p:cNvSpPr>
                  <a:spLocks/>
                </p:cNvSpPr>
                <p:nvPr/>
              </p:nvSpPr>
              <p:spPr bwMode="auto">
                <a:xfrm>
                  <a:off x="4409" y="2501"/>
                  <a:ext cx="527" cy="237"/>
                </a:xfrm>
                <a:custGeom>
                  <a:avLst/>
                  <a:gdLst>
                    <a:gd name="T0" fmla="*/ 0 w 2558"/>
                    <a:gd name="T1" fmla="*/ 0 h 1150"/>
                    <a:gd name="T2" fmla="*/ 0 w 2558"/>
                    <a:gd name="T3" fmla="*/ 0 h 1150"/>
                    <a:gd name="T4" fmla="*/ 0 w 2558"/>
                    <a:gd name="T5" fmla="*/ 0 h 1150"/>
                    <a:gd name="T6" fmla="*/ 0 w 2558"/>
                    <a:gd name="T7" fmla="*/ 0 h 1150"/>
                    <a:gd name="T8" fmla="*/ 0 w 2558"/>
                    <a:gd name="T9" fmla="*/ 0 h 1150"/>
                    <a:gd name="T10" fmla="*/ 0 w 2558"/>
                    <a:gd name="T11" fmla="*/ 0 h 1150"/>
                    <a:gd name="T12" fmla="*/ 0 w 2558"/>
                    <a:gd name="T13" fmla="*/ 0 h 1150"/>
                    <a:gd name="T14" fmla="*/ 0 w 2558"/>
                    <a:gd name="T15" fmla="*/ 0 h 1150"/>
                    <a:gd name="T16" fmla="*/ 0 w 2558"/>
                    <a:gd name="T17" fmla="*/ 0 h 11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558"/>
                    <a:gd name="T28" fmla="*/ 0 h 1150"/>
                    <a:gd name="T29" fmla="*/ 2558 w 2558"/>
                    <a:gd name="T30" fmla="*/ 1150 h 115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558" h="1150">
                      <a:moveTo>
                        <a:pt x="191" y="0"/>
                      </a:moveTo>
                      <a:cubicBezTo>
                        <a:pt x="85" y="0"/>
                        <a:pt x="0" y="86"/>
                        <a:pt x="0" y="192"/>
                      </a:cubicBezTo>
                      <a:lnTo>
                        <a:pt x="0" y="959"/>
                      </a:lnTo>
                      <a:cubicBezTo>
                        <a:pt x="0" y="1065"/>
                        <a:pt x="85" y="1150"/>
                        <a:pt x="191" y="1150"/>
                      </a:cubicBezTo>
                      <a:lnTo>
                        <a:pt x="2366" y="1150"/>
                      </a:lnTo>
                      <a:cubicBezTo>
                        <a:pt x="2472" y="1150"/>
                        <a:pt x="2558" y="1065"/>
                        <a:pt x="2558" y="959"/>
                      </a:cubicBezTo>
                      <a:lnTo>
                        <a:pt x="2558" y="192"/>
                      </a:lnTo>
                      <a:cubicBezTo>
                        <a:pt x="2558" y="86"/>
                        <a:pt x="2472" y="0"/>
                        <a:pt x="2366" y="0"/>
                      </a:cubicBezTo>
                      <a:lnTo>
                        <a:pt x="191" y="0"/>
                      </a:lnTo>
                      <a:close/>
                    </a:path>
                  </a:pathLst>
                </a:custGeom>
                <a:noFill/>
                <a:ln w="19050"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algn="ctr" rtl="1"/>
                  <a:endParaRPr lang="en-US" sz="1350">
                    <a:solidFill>
                      <a:prstClr val="black"/>
                    </a:solidFill>
                  </a:endParaRPr>
                </a:p>
              </p:txBody>
            </p:sp>
          </p:grpSp>
          <p:sp>
            <p:nvSpPr>
              <p:cNvPr id="40861" name="Rectangle 688"/>
              <p:cNvSpPr>
                <a:spLocks noChangeArrowheads="1"/>
              </p:cNvSpPr>
              <p:nvPr/>
            </p:nvSpPr>
            <p:spPr bwMode="auto">
              <a:xfrm>
                <a:off x="4462" y="1794"/>
                <a:ext cx="313" cy="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buFont typeface="Arial" panose="020B0604020202020204" pitchFamily="34" charset="0"/>
                  <a:buChar char="•"/>
                  <a:defRPr sz="3200">
                    <a:solidFill>
                      <a:schemeClr val="tx1"/>
                    </a:solidFill>
                    <a:latin typeface="Times New Roman" panose="02020603050405020304" pitchFamily="18" charset="0"/>
                    <a:cs typeface="B Nazanin" panose="00000400000000000000" pitchFamily="2" charset="-78"/>
                  </a:defRPr>
                </a:lvl1pPr>
                <a:lvl2pPr marL="742950" indent="-285750" eaLnBrk="0" hangingPunct="0">
                  <a:spcBef>
                    <a:spcPct val="20000"/>
                  </a:spcBef>
                  <a:buFont typeface="Arial" panose="020B0604020202020204" pitchFamily="34" charset="0"/>
                  <a:buChar char="–"/>
                  <a:defRPr sz="2800">
                    <a:solidFill>
                      <a:schemeClr val="tx1"/>
                    </a:solidFill>
                    <a:latin typeface="Times New Roman" panose="02020603050405020304" pitchFamily="18" charset="0"/>
                    <a:cs typeface="B Nazanin" panose="00000400000000000000" pitchFamily="2" charset="-78"/>
                  </a:defRPr>
                </a:lvl2pPr>
                <a:lvl3pPr marL="1143000" indent="-228600" eaLnBrk="0" hangingPunct="0">
                  <a:spcBef>
                    <a:spcPct val="20000"/>
                  </a:spcBef>
                  <a:buFont typeface="Arial" panose="020B0604020202020204" pitchFamily="34" charset="0"/>
                  <a:buChar char="•"/>
                  <a:defRPr sz="2400">
                    <a:solidFill>
                      <a:schemeClr val="tx1"/>
                    </a:solidFill>
                    <a:latin typeface="Times New Roman" panose="02020603050405020304" pitchFamily="18" charset="0"/>
                    <a:cs typeface="B Nazanin" panose="00000400000000000000" pitchFamily="2" charset="-78"/>
                  </a:defRPr>
                </a:lvl3pPr>
                <a:lvl4pPr marL="16002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4pPr>
                <a:lvl5pPr marL="20574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9pPr>
              </a:lstStyle>
              <a:p>
                <a:pPr algn="ctr" rtl="1" eaLnBrk="1" hangingPunct="1">
                  <a:spcBef>
                    <a:spcPct val="0"/>
                  </a:spcBef>
                  <a:buFontTx/>
                  <a:buNone/>
                </a:pPr>
                <a:r>
                  <a:rPr lang="ar-SA" altLang="en-US" sz="1600" b="1" dirty="0">
                    <a:solidFill>
                      <a:srgbClr val="000000"/>
                    </a:solidFill>
                    <a:latin typeface="Arial" panose="020B0604020202020204" pitchFamily="34" charset="0"/>
                    <a:cs typeface="B Koodak" panose="00000700000000000000" pitchFamily="2" charset="-78"/>
                  </a:rPr>
                  <a:t>صبحانه</a:t>
                </a:r>
                <a:endParaRPr lang="en-US" altLang="en-US" sz="1600" dirty="0">
                  <a:solidFill>
                    <a:prstClr val="black"/>
                  </a:solidFill>
                  <a:latin typeface="Arial" panose="020B0604020202020204" pitchFamily="34" charset="0"/>
                  <a:cs typeface="B Koodak" panose="00000700000000000000" pitchFamily="2" charset="-78"/>
                </a:endParaRPr>
              </a:p>
            </p:txBody>
          </p:sp>
          <p:grpSp>
            <p:nvGrpSpPr>
              <p:cNvPr id="40862" name="Group 691"/>
              <p:cNvGrpSpPr>
                <a:grpSpLocks/>
              </p:cNvGrpSpPr>
              <p:nvPr/>
            </p:nvGrpSpPr>
            <p:grpSpPr bwMode="auto">
              <a:xfrm>
                <a:off x="3140" y="1780"/>
                <a:ext cx="469" cy="180"/>
                <a:chOff x="3011" y="2501"/>
                <a:chExt cx="527" cy="237"/>
              </a:xfrm>
            </p:grpSpPr>
            <p:sp>
              <p:nvSpPr>
                <p:cNvPr id="41044" name="Freeform 689"/>
                <p:cNvSpPr>
                  <a:spLocks/>
                </p:cNvSpPr>
                <p:nvPr/>
              </p:nvSpPr>
              <p:spPr bwMode="auto">
                <a:xfrm>
                  <a:off x="3011" y="2501"/>
                  <a:ext cx="527" cy="237"/>
                </a:xfrm>
                <a:custGeom>
                  <a:avLst/>
                  <a:gdLst>
                    <a:gd name="T0" fmla="*/ 0 w 5117"/>
                    <a:gd name="T1" fmla="*/ 0 h 2300"/>
                    <a:gd name="T2" fmla="*/ 0 w 5117"/>
                    <a:gd name="T3" fmla="*/ 0 h 2300"/>
                    <a:gd name="T4" fmla="*/ 0 w 5117"/>
                    <a:gd name="T5" fmla="*/ 0 h 2300"/>
                    <a:gd name="T6" fmla="*/ 0 w 5117"/>
                    <a:gd name="T7" fmla="*/ 0 h 2300"/>
                    <a:gd name="T8" fmla="*/ 0 w 5117"/>
                    <a:gd name="T9" fmla="*/ 0 h 2300"/>
                    <a:gd name="T10" fmla="*/ 0 w 5117"/>
                    <a:gd name="T11" fmla="*/ 0 h 2300"/>
                    <a:gd name="T12" fmla="*/ 0 w 5117"/>
                    <a:gd name="T13" fmla="*/ 0 h 2300"/>
                    <a:gd name="T14" fmla="*/ 0 w 5117"/>
                    <a:gd name="T15" fmla="*/ 0 h 2300"/>
                    <a:gd name="T16" fmla="*/ 0 w 5117"/>
                    <a:gd name="T17" fmla="*/ 0 h 230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117"/>
                    <a:gd name="T28" fmla="*/ 0 h 2300"/>
                    <a:gd name="T29" fmla="*/ 5117 w 5117"/>
                    <a:gd name="T30" fmla="*/ 2300 h 230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117" h="2300">
                      <a:moveTo>
                        <a:pt x="383" y="0"/>
                      </a:moveTo>
                      <a:cubicBezTo>
                        <a:pt x="172" y="0"/>
                        <a:pt x="0" y="172"/>
                        <a:pt x="0" y="384"/>
                      </a:cubicBezTo>
                      <a:lnTo>
                        <a:pt x="0" y="1917"/>
                      </a:lnTo>
                      <a:cubicBezTo>
                        <a:pt x="0" y="2129"/>
                        <a:pt x="172" y="2300"/>
                        <a:pt x="383" y="2300"/>
                      </a:cubicBezTo>
                      <a:lnTo>
                        <a:pt x="4733" y="2300"/>
                      </a:lnTo>
                      <a:cubicBezTo>
                        <a:pt x="4945" y="2300"/>
                        <a:pt x="5117" y="2129"/>
                        <a:pt x="5117" y="1917"/>
                      </a:cubicBezTo>
                      <a:lnTo>
                        <a:pt x="5117" y="384"/>
                      </a:lnTo>
                      <a:cubicBezTo>
                        <a:pt x="5117" y="172"/>
                        <a:pt x="4945" y="0"/>
                        <a:pt x="4733" y="0"/>
                      </a:cubicBezTo>
                      <a:lnTo>
                        <a:pt x="383" y="0"/>
                      </a:lnTo>
                      <a:close/>
                    </a:path>
                  </a:pathLst>
                </a:custGeom>
                <a:solidFill>
                  <a:srgbClr val="5ACCFF"/>
                </a:solidFill>
                <a:ln w="0">
                  <a:solidFill>
                    <a:srgbClr val="000000"/>
                  </a:solidFill>
                  <a:round/>
                  <a:headEnd/>
                  <a:tailEnd/>
                </a:ln>
              </p:spPr>
              <p:txBody>
                <a:bodyPr/>
                <a:lstStyle/>
                <a:p>
                  <a:pPr algn="ctr" rtl="1"/>
                  <a:endParaRPr lang="en-US" sz="1350">
                    <a:solidFill>
                      <a:prstClr val="black"/>
                    </a:solidFill>
                  </a:endParaRPr>
                </a:p>
              </p:txBody>
            </p:sp>
            <p:sp>
              <p:nvSpPr>
                <p:cNvPr id="41045" name="Freeform 690"/>
                <p:cNvSpPr>
                  <a:spLocks/>
                </p:cNvSpPr>
                <p:nvPr/>
              </p:nvSpPr>
              <p:spPr bwMode="auto">
                <a:xfrm>
                  <a:off x="3011" y="2501"/>
                  <a:ext cx="527" cy="237"/>
                </a:xfrm>
                <a:custGeom>
                  <a:avLst/>
                  <a:gdLst>
                    <a:gd name="T0" fmla="*/ 0 w 5117"/>
                    <a:gd name="T1" fmla="*/ 0 h 2300"/>
                    <a:gd name="T2" fmla="*/ 0 w 5117"/>
                    <a:gd name="T3" fmla="*/ 0 h 2300"/>
                    <a:gd name="T4" fmla="*/ 0 w 5117"/>
                    <a:gd name="T5" fmla="*/ 0 h 2300"/>
                    <a:gd name="T6" fmla="*/ 0 w 5117"/>
                    <a:gd name="T7" fmla="*/ 0 h 2300"/>
                    <a:gd name="T8" fmla="*/ 0 w 5117"/>
                    <a:gd name="T9" fmla="*/ 0 h 2300"/>
                    <a:gd name="T10" fmla="*/ 0 w 5117"/>
                    <a:gd name="T11" fmla="*/ 0 h 2300"/>
                    <a:gd name="T12" fmla="*/ 0 w 5117"/>
                    <a:gd name="T13" fmla="*/ 0 h 2300"/>
                    <a:gd name="T14" fmla="*/ 0 w 5117"/>
                    <a:gd name="T15" fmla="*/ 0 h 2300"/>
                    <a:gd name="T16" fmla="*/ 0 w 5117"/>
                    <a:gd name="T17" fmla="*/ 0 h 230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117"/>
                    <a:gd name="T28" fmla="*/ 0 h 2300"/>
                    <a:gd name="T29" fmla="*/ 5117 w 5117"/>
                    <a:gd name="T30" fmla="*/ 2300 h 230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117" h="2300">
                      <a:moveTo>
                        <a:pt x="383" y="0"/>
                      </a:moveTo>
                      <a:cubicBezTo>
                        <a:pt x="172" y="0"/>
                        <a:pt x="0" y="172"/>
                        <a:pt x="0" y="384"/>
                      </a:cubicBezTo>
                      <a:lnTo>
                        <a:pt x="0" y="1917"/>
                      </a:lnTo>
                      <a:cubicBezTo>
                        <a:pt x="0" y="2129"/>
                        <a:pt x="172" y="2300"/>
                        <a:pt x="383" y="2300"/>
                      </a:cubicBezTo>
                      <a:lnTo>
                        <a:pt x="4733" y="2300"/>
                      </a:lnTo>
                      <a:cubicBezTo>
                        <a:pt x="4945" y="2300"/>
                        <a:pt x="5117" y="2129"/>
                        <a:pt x="5117" y="1917"/>
                      </a:cubicBezTo>
                      <a:lnTo>
                        <a:pt x="5117" y="384"/>
                      </a:lnTo>
                      <a:cubicBezTo>
                        <a:pt x="5117" y="172"/>
                        <a:pt x="4945" y="0"/>
                        <a:pt x="4733" y="0"/>
                      </a:cubicBezTo>
                      <a:lnTo>
                        <a:pt x="383" y="0"/>
                      </a:lnTo>
                      <a:close/>
                    </a:path>
                  </a:pathLst>
                </a:custGeom>
                <a:noFill/>
                <a:ln w="19050"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algn="ctr" rtl="1"/>
                  <a:endParaRPr lang="en-US" sz="1350">
                    <a:solidFill>
                      <a:prstClr val="black"/>
                    </a:solidFill>
                  </a:endParaRPr>
                </a:p>
              </p:txBody>
            </p:sp>
          </p:grpSp>
          <p:sp>
            <p:nvSpPr>
              <p:cNvPr id="40863" name="Rectangle 692"/>
              <p:cNvSpPr>
                <a:spLocks noChangeArrowheads="1"/>
              </p:cNvSpPr>
              <p:nvPr/>
            </p:nvSpPr>
            <p:spPr bwMode="auto">
              <a:xfrm>
                <a:off x="3273" y="1781"/>
                <a:ext cx="169" cy="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buFont typeface="Arial" panose="020B0604020202020204" pitchFamily="34" charset="0"/>
                  <a:buChar char="•"/>
                  <a:defRPr sz="3200">
                    <a:solidFill>
                      <a:schemeClr val="tx1"/>
                    </a:solidFill>
                    <a:latin typeface="Times New Roman" panose="02020603050405020304" pitchFamily="18" charset="0"/>
                    <a:cs typeface="B Nazanin" panose="00000400000000000000" pitchFamily="2" charset="-78"/>
                  </a:defRPr>
                </a:lvl1pPr>
                <a:lvl2pPr marL="742950" indent="-285750" eaLnBrk="0" hangingPunct="0">
                  <a:spcBef>
                    <a:spcPct val="20000"/>
                  </a:spcBef>
                  <a:buFont typeface="Arial" panose="020B0604020202020204" pitchFamily="34" charset="0"/>
                  <a:buChar char="–"/>
                  <a:defRPr sz="2800">
                    <a:solidFill>
                      <a:schemeClr val="tx1"/>
                    </a:solidFill>
                    <a:latin typeface="Times New Roman" panose="02020603050405020304" pitchFamily="18" charset="0"/>
                    <a:cs typeface="B Nazanin" panose="00000400000000000000" pitchFamily="2" charset="-78"/>
                  </a:defRPr>
                </a:lvl2pPr>
                <a:lvl3pPr marL="1143000" indent="-228600" eaLnBrk="0" hangingPunct="0">
                  <a:spcBef>
                    <a:spcPct val="20000"/>
                  </a:spcBef>
                  <a:buFont typeface="Arial" panose="020B0604020202020204" pitchFamily="34" charset="0"/>
                  <a:buChar char="•"/>
                  <a:defRPr sz="2400">
                    <a:solidFill>
                      <a:schemeClr val="tx1"/>
                    </a:solidFill>
                    <a:latin typeface="Times New Roman" panose="02020603050405020304" pitchFamily="18" charset="0"/>
                    <a:cs typeface="B Nazanin" panose="00000400000000000000" pitchFamily="2" charset="-78"/>
                  </a:defRPr>
                </a:lvl3pPr>
                <a:lvl4pPr marL="16002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4pPr>
                <a:lvl5pPr marL="20574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9pPr>
              </a:lstStyle>
              <a:p>
                <a:pPr algn="ctr" rtl="1" eaLnBrk="1" hangingPunct="1">
                  <a:spcBef>
                    <a:spcPct val="0"/>
                  </a:spcBef>
                  <a:buFontTx/>
                  <a:buNone/>
                </a:pPr>
                <a:r>
                  <a:rPr lang="ar-SA" altLang="en-US" sz="1600" b="1" dirty="0">
                    <a:solidFill>
                      <a:srgbClr val="000000"/>
                    </a:solidFill>
                    <a:latin typeface="Arial" panose="020B0604020202020204" pitchFamily="34" charset="0"/>
                    <a:cs typeface="B Koodak" panose="00000700000000000000" pitchFamily="2" charset="-78"/>
                  </a:rPr>
                  <a:t>نهار</a:t>
                </a:r>
                <a:endParaRPr lang="en-US" altLang="en-US" sz="1600" dirty="0">
                  <a:solidFill>
                    <a:prstClr val="black"/>
                  </a:solidFill>
                  <a:latin typeface="Arial" panose="020B0604020202020204" pitchFamily="34" charset="0"/>
                  <a:cs typeface="B Koodak" panose="00000700000000000000" pitchFamily="2" charset="-78"/>
                </a:endParaRPr>
              </a:p>
            </p:txBody>
          </p:sp>
          <p:grpSp>
            <p:nvGrpSpPr>
              <p:cNvPr id="40864" name="Group 695"/>
              <p:cNvGrpSpPr>
                <a:grpSpLocks/>
              </p:cNvGrpSpPr>
              <p:nvPr/>
            </p:nvGrpSpPr>
            <p:grpSpPr bwMode="auto">
              <a:xfrm>
                <a:off x="1917" y="1786"/>
                <a:ext cx="469" cy="180"/>
                <a:chOff x="1635" y="2509"/>
                <a:chExt cx="527" cy="237"/>
              </a:xfrm>
            </p:grpSpPr>
            <p:sp>
              <p:nvSpPr>
                <p:cNvPr id="41042" name="Freeform 693"/>
                <p:cNvSpPr>
                  <a:spLocks/>
                </p:cNvSpPr>
                <p:nvPr/>
              </p:nvSpPr>
              <p:spPr bwMode="auto">
                <a:xfrm>
                  <a:off x="1635" y="2509"/>
                  <a:ext cx="527" cy="237"/>
                </a:xfrm>
                <a:custGeom>
                  <a:avLst/>
                  <a:gdLst>
                    <a:gd name="T0" fmla="*/ 0 w 5116"/>
                    <a:gd name="T1" fmla="*/ 0 h 2300"/>
                    <a:gd name="T2" fmla="*/ 0 w 5116"/>
                    <a:gd name="T3" fmla="*/ 0 h 2300"/>
                    <a:gd name="T4" fmla="*/ 0 w 5116"/>
                    <a:gd name="T5" fmla="*/ 0 h 2300"/>
                    <a:gd name="T6" fmla="*/ 0 w 5116"/>
                    <a:gd name="T7" fmla="*/ 0 h 2300"/>
                    <a:gd name="T8" fmla="*/ 0 w 5116"/>
                    <a:gd name="T9" fmla="*/ 0 h 2300"/>
                    <a:gd name="T10" fmla="*/ 0 w 5116"/>
                    <a:gd name="T11" fmla="*/ 0 h 2300"/>
                    <a:gd name="T12" fmla="*/ 0 w 5116"/>
                    <a:gd name="T13" fmla="*/ 0 h 2300"/>
                    <a:gd name="T14" fmla="*/ 0 w 5116"/>
                    <a:gd name="T15" fmla="*/ 0 h 2300"/>
                    <a:gd name="T16" fmla="*/ 0 w 5116"/>
                    <a:gd name="T17" fmla="*/ 0 h 230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116"/>
                    <a:gd name="T28" fmla="*/ 0 h 2300"/>
                    <a:gd name="T29" fmla="*/ 5116 w 5116"/>
                    <a:gd name="T30" fmla="*/ 2300 h 230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116" h="2300">
                      <a:moveTo>
                        <a:pt x="383" y="0"/>
                      </a:moveTo>
                      <a:cubicBezTo>
                        <a:pt x="171" y="0"/>
                        <a:pt x="0" y="172"/>
                        <a:pt x="0" y="384"/>
                      </a:cubicBezTo>
                      <a:lnTo>
                        <a:pt x="0" y="1917"/>
                      </a:lnTo>
                      <a:cubicBezTo>
                        <a:pt x="0" y="2129"/>
                        <a:pt x="171" y="2300"/>
                        <a:pt x="383" y="2300"/>
                      </a:cubicBezTo>
                      <a:lnTo>
                        <a:pt x="4733" y="2300"/>
                      </a:lnTo>
                      <a:cubicBezTo>
                        <a:pt x="4945" y="2300"/>
                        <a:pt x="5116" y="2129"/>
                        <a:pt x="5116" y="1917"/>
                      </a:cubicBezTo>
                      <a:lnTo>
                        <a:pt x="5116" y="384"/>
                      </a:lnTo>
                      <a:cubicBezTo>
                        <a:pt x="5116" y="172"/>
                        <a:pt x="4945" y="0"/>
                        <a:pt x="4733" y="0"/>
                      </a:cubicBezTo>
                      <a:lnTo>
                        <a:pt x="383" y="0"/>
                      </a:lnTo>
                      <a:close/>
                    </a:path>
                  </a:pathLst>
                </a:custGeom>
                <a:solidFill>
                  <a:srgbClr val="5ACCFF"/>
                </a:solidFill>
                <a:ln w="0">
                  <a:solidFill>
                    <a:srgbClr val="000000"/>
                  </a:solidFill>
                  <a:round/>
                  <a:headEnd/>
                  <a:tailEnd/>
                </a:ln>
              </p:spPr>
              <p:txBody>
                <a:bodyPr/>
                <a:lstStyle/>
                <a:p>
                  <a:pPr algn="ctr" rtl="1"/>
                  <a:endParaRPr lang="en-US" sz="1350">
                    <a:solidFill>
                      <a:prstClr val="black"/>
                    </a:solidFill>
                  </a:endParaRPr>
                </a:p>
              </p:txBody>
            </p:sp>
            <p:sp>
              <p:nvSpPr>
                <p:cNvPr id="41043" name="Freeform 694"/>
                <p:cNvSpPr>
                  <a:spLocks/>
                </p:cNvSpPr>
                <p:nvPr/>
              </p:nvSpPr>
              <p:spPr bwMode="auto">
                <a:xfrm>
                  <a:off x="1635" y="2509"/>
                  <a:ext cx="527" cy="237"/>
                </a:xfrm>
                <a:custGeom>
                  <a:avLst/>
                  <a:gdLst>
                    <a:gd name="T0" fmla="*/ 0 w 5116"/>
                    <a:gd name="T1" fmla="*/ 0 h 2300"/>
                    <a:gd name="T2" fmla="*/ 0 w 5116"/>
                    <a:gd name="T3" fmla="*/ 0 h 2300"/>
                    <a:gd name="T4" fmla="*/ 0 w 5116"/>
                    <a:gd name="T5" fmla="*/ 0 h 2300"/>
                    <a:gd name="T6" fmla="*/ 0 w 5116"/>
                    <a:gd name="T7" fmla="*/ 0 h 2300"/>
                    <a:gd name="T8" fmla="*/ 0 w 5116"/>
                    <a:gd name="T9" fmla="*/ 0 h 2300"/>
                    <a:gd name="T10" fmla="*/ 0 w 5116"/>
                    <a:gd name="T11" fmla="*/ 0 h 2300"/>
                    <a:gd name="T12" fmla="*/ 0 w 5116"/>
                    <a:gd name="T13" fmla="*/ 0 h 2300"/>
                    <a:gd name="T14" fmla="*/ 0 w 5116"/>
                    <a:gd name="T15" fmla="*/ 0 h 2300"/>
                    <a:gd name="T16" fmla="*/ 0 w 5116"/>
                    <a:gd name="T17" fmla="*/ 0 h 230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116"/>
                    <a:gd name="T28" fmla="*/ 0 h 2300"/>
                    <a:gd name="T29" fmla="*/ 5116 w 5116"/>
                    <a:gd name="T30" fmla="*/ 2300 h 230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116" h="2300">
                      <a:moveTo>
                        <a:pt x="383" y="0"/>
                      </a:moveTo>
                      <a:cubicBezTo>
                        <a:pt x="171" y="0"/>
                        <a:pt x="0" y="172"/>
                        <a:pt x="0" y="384"/>
                      </a:cubicBezTo>
                      <a:lnTo>
                        <a:pt x="0" y="1917"/>
                      </a:lnTo>
                      <a:cubicBezTo>
                        <a:pt x="0" y="2129"/>
                        <a:pt x="171" y="2300"/>
                        <a:pt x="383" y="2300"/>
                      </a:cubicBezTo>
                      <a:lnTo>
                        <a:pt x="4733" y="2300"/>
                      </a:lnTo>
                      <a:cubicBezTo>
                        <a:pt x="4945" y="2300"/>
                        <a:pt x="5116" y="2129"/>
                        <a:pt x="5116" y="1917"/>
                      </a:cubicBezTo>
                      <a:lnTo>
                        <a:pt x="5116" y="384"/>
                      </a:lnTo>
                      <a:cubicBezTo>
                        <a:pt x="5116" y="172"/>
                        <a:pt x="4945" y="0"/>
                        <a:pt x="4733" y="0"/>
                      </a:cubicBezTo>
                      <a:lnTo>
                        <a:pt x="383" y="0"/>
                      </a:lnTo>
                      <a:close/>
                    </a:path>
                  </a:pathLst>
                </a:custGeom>
                <a:noFill/>
                <a:ln w="19050"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algn="ctr" rtl="1"/>
                  <a:endParaRPr lang="en-US" sz="1350">
                    <a:solidFill>
                      <a:prstClr val="black"/>
                    </a:solidFill>
                  </a:endParaRPr>
                </a:p>
              </p:txBody>
            </p:sp>
          </p:grpSp>
          <p:sp>
            <p:nvSpPr>
              <p:cNvPr id="40865" name="Rectangle 696"/>
              <p:cNvSpPr>
                <a:spLocks noChangeArrowheads="1"/>
              </p:cNvSpPr>
              <p:nvPr/>
            </p:nvSpPr>
            <p:spPr bwMode="auto">
              <a:xfrm>
                <a:off x="2063" y="1785"/>
                <a:ext cx="165" cy="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buFont typeface="Arial" panose="020B0604020202020204" pitchFamily="34" charset="0"/>
                  <a:buChar char="•"/>
                  <a:defRPr sz="3200">
                    <a:solidFill>
                      <a:schemeClr val="tx1"/>
                    </a:solidFill>
                    <a:latin typeface="Times New Roman" panose="02020603050405020304" pitchFamily="18" charset="0"/>
                    <a:cs typeface="B Nazanin" panose="00000400000000000000" pitchFamily="2" charset="-78"/>
                  </a:defRPr>
                </a:lvl1pPr>
                <a:lvl2pPr marL="742950" indent="-285750" eaLnBrk="0" hangingPunct="0">
                  <a:spcBef>
                    <a:spcPct val="20000"/>
                  </a:spcBef>
                  <a:buFont typeface="Arial" panose="020B0604020202020204" pitchFamily="34" charset="0"/>
                  <a:buChar char="–"/>
                  <a:defRPr sz="2800">
                    <a:solidFill>
                      <a:schemeClr val="tx1"/>
                    </a:solidFill>
                    <a:latin typeface="Times New Roman" panose="02020603050405020304" pitchFamily="18" charset="0"/>
                    <a:cs typeface="B Nazanin" panose="00000400000000000000" pitchFamily="2" charset="-78"/>
                  </a:defRPr>
                </a:lvl2pPr>
                <a:lvl3pPr marL="1143000" indent="-228600" eaLnBrk="0" hangingPunct="0">
                  <a:spcBef>
                    <a:spcPct val="20000"/>
                  </a:spcBef>
                  <a:buFont typeface="Arial" panose="020B0604020202020204" pitchFamily="34" charset="0"/>
                  <a:buChar char="•"/>
                  <a:defRPr sz="2400">
                    <a:solidFill>
                      <a:schemeClr val="tx1"/>
                    </a:solidFill>
                    <a:latin typeface="Times New Roman" panose="02020603050405020304" pitchFamily="18" charset="0"/>
                    <a:cs typeface="B Nazanin" panose="00000400000000000000" pitchFamily="2" charset="-78"/>
                  </a:defRPr>
                </a:lvl3pPr>
                <a:lvl4pPr marL="16002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4pPr>
                <a:lvl5pPr marL="20574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9pPr>
              </a:lstStyle>
              <a:p>
                <a:pPr algn="ctr" rtl="1" eaLnBrk="1" hangingPunct="1">
                  <a:spcBef>
                    <a:spcPct val="0"/>
                  </a:spcBef>
                  <a:buFontTx/>
                  <a:buNone/>
                </a:pPr>
                <a:r>
                  <a:rPr lang="ar-SA" altLang="en-US" sz="1600" b="1" dirty="0">
                    <a:solidFill>
                      <a:srgbClr val="000000"/>
                    </a:solidFill>
                    <a:latin typeface="Arial" panose="020B0604020202020204" pitchFamily="34" charset="0"/>
                    <a:cs typeface="B Koodak" panose="00000700000000000000" pitchFamily="2" charset="-78"/>
                  </a:rPr>
                  <a:t>شام</a:t>
                </a:r>
                <a:endParaRPr lang="en-US" altLang="en-US" sz="1600" dirty="0">
                  <a:solidFill>
                    <a:prstClr val="black"/>
                  </a:solidFill>
                  <a:latin typeface="Arial" panose="020B0604020202020204" pitchFamily="34" charset="0"/>
                  <a:cs typeface="B Koodak" panose="00000700000000000000" pitchFamily="2" charset="-78"/>
                </a:endParaRPr>
              </a:p>
            </p:txBody>
          </p:sp>
          <p:sp>
            <p:nvSpPr>
              <p:cNvPr id="40866" name="Rectangle 697"/>
              <p:cNvSpPr>
                <a:spLocks noChangeArrowheads="1"/>
              </p:cNvSpPr>
              <p:nvPr/>
            </p:nvSpPr>
            <p:spPr bwMode="auto">
              <a:xfrm>
                <a:off x="1827" y="1406"/>
                <a:ext cx="36" cy="124"/>
              </a:xfrm>
              <a:prstGeom prst="rect">
                <a:avLst/>
              </a:prstGeom>
              <a:solidFill>
                <a:srgbClr val="003366"/>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Times New Roman" panose="02020603050405020304" pitchFamily="18" charset="0"/>
                    <a:cs typeface="B Nazanin" panose="00000400000000000000" pitchFamily="2" charset="-78"/>
                  </a:defRPr>
                </a:lvl1pPr>
                <a:lvl2pPr marL="742950" indent="-285750" eaLnBrk="0" hangingPunct="0">
                  <a:spcBef>
                    <a:spcPct val="20000"/>
                  </a:spcBef>
                  <a:buFont typeface="Arial" panose="020B0604020202020204" pitchFamily="34" charset="0"/>
                  <a:buChar char="–"/>
                  <a:defRPr sz="2800">
                    <a:solidFill>
                      <a:schemeClr val="tx1"/>
                    </a:solidFill>
                    <a:latin typeface="Times New Roman" panose="02020603050405020304" pitchFamily="18" charset="0"/>
                    <a:cs typeface="B Nazanin" panose="00000400000000000000" pitchFamily="2" charset="-78"/>
                  </a:defRPr>
                </a:lvl2pPr>
                <a:lvl3pPr marL="1143000" indent="-228600" eaLnBrk="0" hangingPunct="0">
                  <a:spcBef>
                    <a:spcPct val="20000"/>
                  </a:spcBef>
                  <a:buFont typeface="Arial" panose="020B0604020202020204" pitchFamily="34" charset="0"/>
                  <a:buChar char="•"/>
                  <a:defRPr sz="2400">
                    <a:solidFill>
                      <a:schemeClr val="tx1"/>
                    </a:solidFill>
                    <a:latin typeface="Times New Roman" panose="02020603050405020304" pitchFamily="18" charset="0"/>
                    <a:cs typeface="B Nazanin" panose="00000400000000000000" pitchFamily="2" charset="-78"/>
                  </a:defRPr>
                </a:lvl3pPr>
                <a:lvl4pPr marL="16002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4pPr>
                <a:lvl5pPr marL="20574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9pPr>
              </a:lstStyle>
              <a:p>
                <a:pPr algn="ctr" rtl="1" eaLnBrk="1" hangingPunct="1">
                  <a:spcBef>
                    <a:spcPct val="0"/>
                  </a:spcBef>
                  <a:buFontTx/>
                  <a:buNone/>
                </a:pPr>
                <a:endParaRPr lang="fa-IR" altLang="en-US" sz="1350">
                  <a:solidFill>
                    <a:prstClr val="black"/>
                  </a:solidFill>
                  <a:latin typeface="Arial" panose="020B0604020202020204" pitchFamily="34" charset="0"/>
                  <a:cs typeface="Arial" panose="020B0604020202020204" pitchFamily="34" charset="0"/>
                </a:endParaRPr>
              </a:p>
            </p:txBody>
          </p:sp>
          <p:sp>
            <p:nvSpPr>
              <p:cNvPr id="40867" name="Rectangle 698"/>
              <p:cNvSpPr>
                <a:spLocks noChangeArrowheads="1"/>
              </p:cNvSpPr>
              <p:nvPr/>
            </p:nvSpPr>
            <p:spPr bwMode="auto">
              <a:xfrm>
                <a:off x="2449" y="1406"/>
                <a:ext cx="37" cy="124"/>
              </a:xfrm>
              <a:prstGeom prst="rect">
                <a:avLst/>
              </a:prstGeom>
              <a:solidFill>
                <a:srgbClr val="003366"/>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Times New Roman" panose="02020603050405020304" pitchFamily="18" charset="0"/>
                    <a:cs typeface="B Nazanin" panose="00000400000000000000" pitchFamily="2" charset="-78"/>
                  </a:defRPr>
                </a:lvl1pPr>
                <a:lvl2pPr marL="742950" indent="-285750" eaLnBrk="0" hangingPunct="0">
                  <a:spcBef>
                    <a:spcPct val="20000"/>
                  </a:spcBef>
                  <a:buFont typeface="Arial" panose="020B0604020202020204" pitchFamily="34" charset="0"/>
                  <a:buChar char="–"/>
                  <a:defRPr sz="2800">
                    <a:solidFill>
                      <a:schemeClr val="tx1"/>
                    </a:solidFill>
                    <a:latin typeface="Times New Roman" panose="02020603050405020304" pitchFamily="18" charset="0"/>
                    <a:cs typeface="B Nazanin" panose="00000400000000000000" pitchFamily="2" charset="-78"/>
                  </a:defRPr>
                </a:lvl2pPr>
                <a:lvl3pPr marL="1143000" indent="-228600" eaLnBrk="0" hangingPunct="0">
                  <a:spcBef>
                    <a:spcPct val="20000"/>
                  </a:spcBef>
                  <a:buFont typeface="Arial" panose="020B0604020202020204" pitchFamily="34" charset="0"/>
                  <a:buChar char="•"/>
                  <a:defRPr sz="2400">
                    <a:solidFill>
                      <a:schemeClr val="tx1"/>
                    </a:solidFill>
                    <a:latin typeface="Times New Roman" panose="02020603050405020304" pitchFamily="18" charset="0"/>
                    <a:cs typeface="B Nazanin" panose="00000400000000000000" pitchFamily="2" charset="-78"/>
                  </a:defRPr>
                </a:lvl3pPr>
                <a:lvl4pPr marL="16002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4pPr>
                <a:lvl5pPr marL="20574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9pPr>
              </a:lstStyle>
              <a:p>
                <a:pPr algn="ctr" rtl="1" eaLnBrk="1" hangingPunct="1">
                  <a:spcBef>
                    <a:spcPct val="0"/>
                  </a:spcBef>
                  <a:buFontTx/>
                  <a:buNone/>
                </a:pPr>
                <a:endParaRPr lang="fa-IR" altLang="en-US" sz="1350">
                  <a:solidFill>
                    <a:prstClr val="black"/>
                  </a:solidFill>
                  <a:latin typeface="Arial" panose="020B0604020202020204" pitchFamily="34" charset="0"/>
                  <a:cs typeface="Arial" panose="020B0604020202020204" pitchFamily="34" charset="0"/>
                </a:endParaRPr>
              </a:p>
            </p:txBody>
          </p:sp>
          <p:sp>
            <p:nvSpPr>
              <p:cNvPr id="40868" name="Rectangle 699"/>
              <p:cNvSpPr>
                <a:spLocks noChangeArrowheads="1"/>
              </p:cNvSpPr>
              <p:nvPr/>
            </p:nvSpPr>
            <p:spPr bwMode="auto">
              <a:xfrm>
                <a:off x="3058" y="1406"/>
                <a:ext cx="37" cy="124"/>
              </a:xfrm>
              <a:prstGeom prst="rect">
                <a:avLst/>
              </a:prstGeom>
              <a:solidFill>
                <a:srgbClr val="003366"/>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Times New Roman" panose="02020603050405020304" pitchFamily="18" charset="0"/>
                    <a:cs typeface="B Nazanin" panose="00000400000000000000" pitchFamily="2" charset="-78"/>
                  </a:defRPr>
                </a:lvl1pPr>
                <a:lvl2pPr marL="742950" indent="-285750" eaLnBrk="0" hangingPunct="0">
                  <a:spcBef>
                    <a:spcPct val="20000"/>
                  </a:spcBef>
                  <a:buFont typeface="Arial" panose="020B0604020202020204" pitchFamily="34" charset="0"/>
                  <a:buChar char="–"/>
                  <a:defRPr sz="2800">
                    <a:solidFill>
                      <a:schemeClr val="tx1"/>
                    </a:solidFill>
                    <a:latin typeface="Times New Roman" panose="02020603050405020304" pitchFamily="18" charset="0"/>
                    <a:cs typeface="B Nazanin" panose="00000400000000000000" pitchFamily="2" charset="-78"/>
                  </a:defRPr>
                </a:lvl2pPr>
                <a:lvl3pPr marL="1143000" indent="-228600" eaLnBrk="0" hangingPunct="0">
                  <a:spcBef>
                    <a:spcPct val="20000"/>
                  </a:spcBef>
                  <a:buFont typeface="Arial" panose="020B0604020202020204" pitchFamily="34" charset="0"/>
                  <a:buChar char="•"/>
                  <a:defRPr sz="2400">
                    <a:solidFill>
                      <a:schemeClr val="tx1"/>
                    </a:solidFill>
                    <a:latin typeface="Times New Roman" panose="02020603050405020304" pitchFamily="18" charset="0"/>
                    <a:cs typeface="B Nazanin" panose="00000400000000000000" pitchFamily="2" charset="-78"/>
                  </a:defRPr>
                </a:lvl3pPr>
                <a:lvl4pPr marL="16002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4pPr>
                <a:lvl5pPr marL="20574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9pPr>
              </a:lstStyle>
              <a:p>
                <a:pPr algn="ctr" rtl="1" eaLnBrk="1" hangingPunct="1">
                  <a:spcBef>
                    <a:spcPct val="0"/>
                  </a:spcBef>
                  <a:buFontTx/>
                  <a:buNone/>
                </a:pPr>
                <a:endParaRPr lang="fa-IR" altLang="en-US" sz="1350">
                  <a:solidFill>
                    <a:prstClr val="black"/>
                  </a:solidFill>
                  <a:latin typeface="Arial" panose="020B0604020202020204" pitchFamily="34" charset="0"/>
                  <a:cs typeface="Arial" panose="020B0604020202020204" pitchFamily="34" charset="0"/>
                </a:endParaRPr>
              </a:p>
            </p:txBody>
          </p:sp>
          <p:sp>
            <p:nvSpPr>
              <p:cNvPr id="40869" name="Rectangle 700"/>
              <p:cNvSpPr>
                <a:spLocks noChangeArrowheads="1"/>
              </p:cNvSpPr>
              <p:nvPr/>
            </p:nvSpPr>
            <p:spPr bwMode="auto">
              <a:xfrm>
                <a:off x="3682" y="1406"/>
                <a:ext cx="36" cy="125"/>
              </a:xfrm>
              <a:prstGeom prst="rect">
                <a:avLst/>
              </a:prstGeom>
              <a:solidFill>
                <a:srgbClr val="003366"/>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Times New Roman" panose="02020603050405020304" pitchFamily="18" charset="0"/>
                    <a:cs typeface="B Nazanin" panose="00000400000000000000" pitchFamily="2" charset="-78"/>
                  </a:defRPr>
                </a:lvl1pPr>
                <a:lvl2pPr marL="742950" indent="-285750" eaLnBrk="0" hangingPunct="0">
                  <a:spcBef>
                    <a:spcPct val="20000"/>
                  </a:spcBef>
                  <a:buFont typeface="Arial" panose="020B0604020202020204" pitchFamily="34" charset="0"/>
                  <a:buChar char="–"/>
                  <a:defRPr sz="2800">
                    <a:solidFill>
                      <a:schemeClr val="tx1"/>
                    </a:solidFill>
                    <a:latin typeface="Times New Roman" panose="02020603050405020304" pitchFamily="18" charset="0"/>
                    <a:cs typeface="B Nazanin" panose="00000400000000000000" pitchFamily="2" charset="-78"/>
                  </a:defRPr>
                </a:lvl2pPr>
                <a:lvl3pPr marL="1143000" indent="-228600" eaLnBrk="0" hangingPunct="0">
                  <a:spcBef>
                    <a:spcPct val="20000"/>
                  </a:spcBef>
                  <a:buFont typeface="Arial" panose="020B0604020202020204" pitchFamily="34" charset="0"/>
                  <a:buChar char="•"/>
                  <a:defRPr sz="2400">
                    <a:solidFill>
                      <a:schemeClr val="tx1"/>
                    </a:solidFill>
                    <a:latin typeface="Times New Roman" panose="02020603050405020304" pitchFamily="18" charset="0"/>
                    <a:cs typeface="B Nazanin" panose="00000400000000000000" pitchFamily="2" charset="-78"/>
                  </a:defRPr>
                </a:lvl3pPr>
                <a:lvl4pPr marL="16002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4pPr>
                <a:lvl5pPr marL="20574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9pPr>
              </a:lstStyle>
              <a:p>
                <a:pPr algn="ctr" rtl="1" eaLnBrk="1" hangingPunct="1">
                  <a:spcBef>
                    <a:spcPct val="0"/>
                  </a:spcBef>
                  <a:buFontTx/>
                  <a:buNone/>
                </a:pPr>
                <a:endParaRPr lang="fa-IR" altLang="en-US" sz="1350">
                  <a:solidFill>
                    <a:prstClr val="black"/>
                  </a:solidFill>
                  <a:latin typeface="Arial" panose="020B0604020202020204" pitchFamily="34" charset="0"/>
                  <a:cs typeface="Arial" panose="020B0604020202020204" pitchFamily="34" charset="0"/>
                </a:endParaRPr>
              </a:p>
            </p:txBody>
          </p:sp>
          <p:sp>
            <p:nvSpPr>
              <p:cNvPr id="40870" name="Rectangle 701"/>
              <p:cNvSpPr>
                <a:spLocks noChangeArrowheads="1"/>
              </p:cNvSpPr>
              <p:nvPr/>
            </p:nvSpPr>
            <p:spPr bwMode="auto">
              <a:xfrm>
                <a:off x="4297" y="1406"/>
                <a:ext cx="36" cy="125"/>
              </a:xfrm>
              <a:prstGeom prst="rect">
                <a:avLst/>
              </a:prstGeom>
              <a:solidFill>
                <a:srgbClr val="003366"/>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Times New Roman" panose="02020603050405020304" pitchFamily="18" charset="0"/>
                    <a:cs typeface="B Nazanin" panose="00000400000000000000" pitchFamily="2" charset="-78"/>
                  </a:defRPr>
                </a:lvl1pPr>
                <a:lvl2pPr marL="742950" indent="-285750" eaLnBrk="0" hangingPunct="0">
                  <a:spcBef>
                    <a:spcPct val="20000"/>
                  </a:spcBef>
                  <a:buFont typeface="Arial" panose="020B0604020202020204" pitchFamily="34" charset="0"/>
                  <a:buChar char="–"/>
                  <a:defRPr sz="2800">
                    <a:solidFill>
                      <a:schemeClr val="tx1"/>
                    </a:solidFill>
                    <a:latin typeface="Times New Roman" panose="02020603050405020304" pitchFamily="18" charset="0"/>
                    <a:cs typeface="B Nazanin" panose="00000400000000000000" pitchFamily="2" charset="-78"/>
                  </a:defRPr>
                </a:lvl2pPr>
                <a:lvl3pPr marL="1143000" indent="-228600" eaLnBrk="0" hangingPunct="0">
                  <a:spcBef>
                    <a:spcPct val="20000"/>
                  </a:spcBef>
                  <a:buFont typeface="Arial" panose="020B0604020202020204" pitchFamily="34" charset="0"/>
                  <a:buChar char="•"/>
                  <a:defRPr sz="2400">
                    <a:solidFill>
                      <a:schemeClr val="tx1"/>
                    </a:solidFill>
                    <a:latin typeface="Times New Roman" panose="02020603050405020304" pitchFamily="18" charset="0"/>
                    <a:cs typeface="B Nazanin" panose="00000400000000000000" pitchFamily="2" charset="-78"/>
                  </a:defRPr>
                </a:lvl3pPr>
                <a:lvl4pPr marL="16002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4pPr>
                <a:lvl5pPr marL="20574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9pPr>
              </a:lstStyle>
              <a:p>
                <a:pPr algn="ctr" rtl="1" eaLnBrk="1" hangingPunct="1">
                  <a:spcBef>
                    <a:spcPct val="0"/>
                  </a:spcBef>
                  <a:buFontTx/>
                  <a:buNone/>
                </a:pPr>
                <a:endParaRPr lang="fa-IR" altLang="en-US" sz="1350">
                  <a:solidFill>
                    <a:prstClr val="black"/>
                  </a:solidFill>
                  <a:latin typeface="Arial" panose="020B0604020202020204" pitchFamily="34" charset="0"/>
                  <a:cs typeface="Arial" panose="020B0604020202020204" pitchFamily="34" charset="0"/>
                </a:endParaRPr>
              </a:p>
            </p:txBody>
          </p:sp>
          <p:sp>
            <p:nvSpPr>
              <p:cNvPr id="40871" name="Rectangle 702"/>
              <p:cNvSpPr>
                <a:spLocks noChangeArrowheads="1"/>
              </p:cNvSpPr>
              <p:nvPr/>
            </p:nvSpPr>
            <p:spPr bwMode="auto">
              <a:xfrm>
                <a:off x="4920" y="1406"/>
                <a:ext cx="35" cy="125"/>
              </a:xfrm>
              <a:prstGeom prst="rect">
                <a:avLst/>
              </a:prstGeom>
              <a:solidFill>
                <a:srgbClr val="003366"/>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Times New Roman" panose="02020603050405020304" pitchFamily="18" charset="0"/>
                    <a:cs typeface="B Nazanin" panose="00000400000000000000" pitchFamily="2" charset="-78"/>
                  </a:defRPr>
                </a:lvl1pPr>
                <a:lvl2pPr marL="742950" indent="-285750" eaLnBrk="0" hangingPunct="0">
                  <a:spcBef>
                    <a:spcPct val="20000"/>
                  </a:spcBef>
                  <a:buFont typeface="Arial" panose="020B0604020202020204" pitchFamily="34" charset="0"/>
                  <a:buChar char="–"/>
                  <a:defRPr sz="2800">
                    <a:solidFill>
                      <a:schemeClr val="tx1"/>
                    </a:solidFill>
                    <a:latin typeface="Times New Roman" panose="02020603050405020304" pitchFamily="18" charset="0"/>
                    <a:cs typeface="B Nazanin" panose="00000400000000000000" pitchFamily="2" charset="-78"/>
                  </a:defRPr>
                </a:lvl2pPr>
                <a:lvl3pPr marL="1143000" indent="-228600" eaLnBrk="0" hangingPunct="0">
                  <a:spcBef>
                    <a:spcPct val="20000"/>
                  </a:spcBef>
                  <a:buFont typeface="Arial" panose="020B0604020202020204" pitchFamily="34" charset="0"/>
                  <a:buChar char="•"/>
                  <a:defRPr sz="2400">
                    <a:solidFill>
                      <a:schemeClr val="tx1"/>
                    </a:solidFill>
                    <a:latin typeface="Times New Roman" panose="02020603050405020304" pitchFamily="18" charset="0"/>
                    <a:cs typeface="B Nazanin" panose="00000400000000000000" pitchFamily="2" charset="-78"/>
                  </a:defRPr>
                </a:lvl3pPr>
                <a:lvl4pPr marL="16002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4pPr>
                <a:lvl5pPr marL="20574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9pPr>
              </a:lstStyle>
              <a:p>
                <a:pPr algn="ctr" rtl="1" eaLnBrk="1" hangingPunct="1">
                  <a:spcBef>
                    <a:spcPct val="0"/>
                  </a:spcBef>
                  <a:buFontTx/>
                  <a:buNone/>
                </a:pPr>
                <a:endParaRPr lang="fa-IR" altLang="en-US" sz="1350">
                  <a:solidFill>
                    <a:prstClr val="black"/>
                  </a:solidFill>
                  <a:latin typeface="Arial" panose="020B0604020202020204" pitchFamily="34" charset="0"/>
                  <a:cs typeface="Arial" panose="020B0604020202020204" pitchFamily="34" charset="0"/>
                </a:endParaRPr>
              </a:p>
            </p:txBody>
          </p:sp>
          <p:sp>
            <p:nvSpPr>
              <p:cNvPr id="40872" name="Rectangle 704"/>
              <p:cNvSpPr>
                <a:spLocks noChangeArrowheads="1"/>
              </p:cNvSpPr>
              <p:nvPr/>
            </p:nvSpPr>
            <p:spPr bwMode="auto">
              <a:xfrm>
                <a:off x="1116" y="1414"/>
                <a:ext cx="36" cy="125"/>
              </a:xfrm>
              <a:prstGeom prst="rect">
                <a:avLst/>
              </a:prstGeom>
              <a:solidFill>
                <a:srgbClr val="003366"/>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Times New Roman" panose="02020603050405020304" pitchFamily="18" charset="0"/>
                    <a:cs typeface="B Nazanin" panose="00000400000000000000" pitchFamily="2" charset="-78"/>
                  </a:defRPr>
                </a:lvl1pPr>
                <a:lvl2pPr marL="742950" indent="-285750" eaLnBrk="0" hangingPunct="0">
                  <a:spcBef>
                    <a:spcPct val="20000"/>
                  </a:spcBef>
                  <a:buFont typeface="Arial" panose="020B0604020202020204" pitchFamily="34" charset="0"/>
                  <a:buChar char="–"/>
                  <a:defRPr sz="2800">
                    <a:solidFill>
                      <a:schemeClr val="tx1"/>
                    </a:solidFill>
                    <a:latin typeface="Times New Roman" panose="02020603050405020304" pitchFamily="18" charset="0"/>
                    <a:cs typeface="B Nazanin" panose="00000400000000000000" pitchFamily="2" charset="-78"/>
                  </a:defRPr>
                </a:lvl2pPr>
                <a:lvl3pPr marL="1143000" indent="-228600" eaLnBrk="0" hangingPunct="0">
                  <a:spcBef>
                    <a:spcPct val="20000"/>
                  </a:spcBef>
                  <a:buFont typeface="Arial" panose="020B0604020202020204" pitchFamily="34" charset="0"/>
                  <a:buChar char="•"/>
                  <a:defRPr sz="2400">
                    <a:solidFill>
                      <a:schemeClr val="tx1"/>
                    </a:solidFill>
                    <a:latin typeface="Times New Roman" panose="02020603050405020304" pitchFamily="18" charset="0"/>
                    <a:cs typeface="B Nazanin" panose="00000400000000000000" pitchFamily="2" charset="-78"/>
                  </a:defRPr>
                </a:lvl3pPr>
                <a:lvl4pPr marL="16002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4pPr>
                <a:lvl5pPr marL="20574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9pPr>
              </a:lstStyle>
              <a:p>
                <a:pPr algn="ctr" rtl="1" eaLnBrk="1" hangingPunct="1">
                  <a:spcBef>
                    <a:spcPct val="0"/>
                  </a:spcBef>
                  <a:buFontTx/>
                  <a:buNone/>
                </a:pPr>
                <a:endParaRPr lang="fa-IR" altLang="en-US" sz="1350">
                  <a:solidFill>
                    <a:prstClr val="black"/>
                  </a:solidFill>
                  <a:latin typeface="Arial" panose="020B0604020202020204" pitchFamily="34" charset="0"/>
                  <a:cs typeface="Arial" panose="020B0604020202020204" pitchFamily="34" charset="0"/>
                </a:endParaRPr>
              </a:p>
            </p:txBody>
          </p:sp>
          <p:grpSp>
            <p:nvGrpSpPr>
              <p:cNvPr id="40873" name="Group 707"/>
              <p:cNvGrpSpPr>
                <a:grpSpLocks/>
              </p:cNvGrpSpPr>
              <p:nvPr/>
            </p:nvGrpSpPr>
            <p:grpSpPr bwMode="auto">
              <a:xfrm>
                <a:off x="1681" y="1219"/>
                <a:ext cx="403" cy="179"/>
                <a:chOff x="1369" y="1760"/>
                <a:chExt cx="453" cy="236"/>
              </a:xfrm>
            </p:grpSpPr>
            <p:sp>
              <p:nvSpPr>
                <p:cNvPr id="41040" name="Freeform 705"/>
                <p:cNvSpPr>
                  <a:spLocks/>
                </p:cNvSpPr>
                <p:nvPr/>
              </p:nvSpPr>
              <p:spPr bwMode="auto">
                <a:xfrm>
                  <a:off x="1369" y="1760"/>
                  <a:ext cx="453" cy="236"/>
                </a:xfrm>
                <a:custGeom>
                  <a:avLst/>
                  <a:gdLst>
                    <a:gd name="T0" fmla="*/ 0 w 4400"/>
                    <a:gd name="T1" fmla="*/ 0 h 2300"/>
                    <a:gd name="T2" fmla="*/ 0 w 4400"/>
                    <a:gd name="T3" fmla="*/ 0 h 2300"/>
                    <a:gd name="T4" fmla="*/ 0 w 4400"/>
                    <a:gd name="T5" fmla="*/ 0 h 2300"/>
                    <a:gd name="T6" fmla="*/ 0 w 4400"/>
                    <a:gd name="T7" fmla="*/ 0 h 2300"/>
                    <a:gd name="T8" fmla="*/ 0 w 4400"/>
                    <a:gd name="T9" fmla="*/ 0 h 2300"/>
                    <a:gd name="T10" fmla="*/ 0 w 4400"/>
                    <a:gd name="T11" fmla="*/ 0 h 2300"/>
                    <a:gd name="T12" fmla="*/ 0 w 4400"/>
                    <a:gd name="T13" fmla="*/ 0 h 2300"/>
                    <a:gd name="T14" fmla="*/ 0 w 4400"/>
                    <a:gd name="T15" fmla="*/ 0 h 2300"/>
                    <a:gd name="T16" fmla="*/ 0 w 4400"/>
                    <a:gd name="T17" fmla="*/ 0 h 230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400"/>
                    <a:gd name="T28" fmla="*/ 0 h 2300"/>
                    <a:gd name="T29" fmla="*/ 4400 w 4400"/>
                    <a:gd name="T30" fmla="*/ 2300 h 230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400" h="2300">
                      <a:moveTo>
                        <a:pt x="384" y="0"/>
                      </a:moveTo>
                      <a:cubicBezTo>
                        <a:pt x="172" y="0"/>
                        <a:pt x="0" y="172"/>
                        <a:pt x="0" y="383"/>
                      </a:cubicBezTo>
                      <a:lnTo>
                        <a:pt x="0" y="1917"/>
                      </a:lnTo>
                      <a:cubicBezTo>
                        <a:pt x="0" y="2128"/>
                        <a:pt x="172" y="2300"/>
                        <a:pt x="384" y="2300"/>
                      </a:cubicBezTo>
                      <a:lnTo>
                        <a:pt x="4017" y="2300"/>
                      </a:lnTo>
                      <a:cubicBezTo>
                        <a:pt x="4229" y="2300"/>
                        <a:pt x="4400" y="2128"/>
                        <a:pt x="4400" y="1917"/>
                      </a:cubicBezTo>
                      <a:lnTo>
                        <a:pt x="4400" y="383"/>
                      </a:lnTo>
                      <a:cubicBezTo>
                        <a:pt x="4400" y="172"/>
                        <a:pt x="4229" y="0"/>
                        <a:pt x="4017" y="0"/>
                      </a:cubicBezTo>
                      <a:lnTo>
                        <a:pt x="384" y="0"/>
                      </a:lnTo>
                      <a:close/>
                    </a:path>
                  </a:pathLst>
                </a:custGeom>
                <a:solidFill>
                  <a:srgbClr val="FFFFFF"/>
                </a:solidFill>
                <a:ln w="0">
                  <a:solidFill>
                    <a:srgbClr val="000000"/>
                  </a:solidFill>
                  <a:round/>
                  <a:headEnd/>
                  <a:tailEnd/>
                </a:ln>
              </p:spPr>
              <p:txBody>
                <a:bodyPr/>
                <a:lstStyle/>
                <a:p>
                  <a:pPr algn="ctr" rtl="1"/>
                  <a:endParaRPr lang="en-US" sz="1350">
                    <a:solidFill>
                      <a:prstClr val="black"/>
                    </a:solidFill>
                  </a:endParaRPr>
                </a:p>
              </p:txBody>
            </p:sp>
            <p:sp>
              <p:nvSpPr>
                <p:cNvPr id="41041" name="Freeform 706"/>
                <p:cNvSpPr>
                  <a:spLocks/>
                </p:cNvSpPr>
                <p:nvPr/>
              </p:nvSpPr>
              <p:spPr bwMode="auto">
                <a:xfrm>
                  <a:off x="1369" y="1760"/>
                  <a:ext cx="453" cy="236"/>
                </a:xfrm>
                <a:custGeom>
                  <a:avLst/>
                  <a:gdLst>
                    <a:gd name="T0" fmla="*/ 0 w 4400"/>
                    <a:gd name="T1" fmla="*/ 0 h 2300"/>
                    <a:gd name="T2" fmla="*/ 0 w 4400"/>
                    <a:gd name="T3" fmla="*/ 0 h 2300"/>
                    <a:gd name="T4" fmla="*/ 0 w 4400"/>
                    <a:gd name="T5" fmla="*/ 0 h 2300"/>
                    <a:gd name="T6" fmla="*/ 0 w 4400"/>
                    <a:gd name="T7" fmla="*/ 0 h 2300"/>
                    <a:gd name="T8" fmla="*/ 0 w 4400"/>
                    <a:gd name="T9" fmla="*/ 0 h 2300"/>
                    <a:gd name="T10" fmla="*/ 0 w 4400"/>
                    <a:gd name="T11" fmla="*/ 0 h 2300"/>
                    <a:gd name="T12" fmla="*/ 0 w 4400"/>
                    <a:gd name="T13" fmla="*/ 0 h 2300"/>
                    <a:gd name="T14" fmla="*/ 0 w 4400"/>
                    <a:gd name="T15" fmla="*/ 0 h 2300"/>
                    <a:gd name="T16" fmla="*/ 0 w 4400"/>
                    <a:gd name="T17" fmla="*/ 0 h 230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400"/>
                    <a:gd name="T28" fmla="*/ 0 h 2300"/>
                    <a:gd name="T29" fmla="*/ 4400 w 4400"/>
                    <a:gd name="T30" fmla="*/ 2300 h 230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400" h="2300">
                      <a:moveTo>
                        <a:pt x="384" y="0"/>
                      </a:moveTo>
                      <a:cubicBezTo>
                        <a:pt x="172" y="0"/>
                        <a:pt x="0" y="172"/>
                        <a:pt x="0" y="383"/>
                      </a:cubicBezTo>
                      <a:lnTo>
                        <a:pt x="0" y="1917"/>
                      </a:lnTo>
                      <a:cubicBezTo>
                        <a:pt x="0" y="2128"/>
                        <a:pt x="172" y="2300"/>
                        <a:pt x="384" y="2300"/>
                      </a:cubicBezTo>
                      <a:lnTo>
                        <a:pt x="4017" y="2300"/>
                      </a:lnTo>
                      <a:cubicBezTo>
                        <a:pt x="4229" y="2300"/>
                        <a:pt x="4400" y="2128"/>
                        <a:pt x="4400" y="1917"/>
                      </a:cubicBezTo>
                      <a:lnTo>
                        <a:pt x="4400" y="383"/>
                      </a:lnTo>
                      <a:cubicBezTo>
                        <a:pt x="4400" y="172"/>
                        <a:pt x="4229" y="0"/>
                        <a:pt x="4017" y="0"/>
                      </a:cubicBezTo>
                      <a:lnTo>
                        <a:pt x="384" y="0"/>
                      </a:lnTo>
                      <a:close/>
                    </a:path>
                  </a:pathLst>
                </a:custGeom>
                <a:noFill/>
                <a:ln w="19050"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algn="ctr" rtl="1"/>
                  <a:endParaRPr lang="en-US" sz="1350">
                    <a:solidFill>
                      <a:prstClr val="black"/>
                    </a:solidFill>
                  </a:endParaRPr>
                </a:p>
              </p:txBody>
            </p:sp>
          </p:grpSp>
          <p:grpSp>
            <p:nvGrpSpPr>
              <p:cNvPr id="40874" name="Group 710"/>
              <p:cNvGrpSpPr>
                <a:grpSpLocks/>
              </p:cNvGrpSpPr>
              <p:nvPr/>
            </p:nvGrpSpPr>
            <p:grpSpPr bwMode="auto">
              <a:xfrm>
                <a:off x="2195" y="1219"/>
                <a:ext cx="403" cy="179"/>
                <a:chOff x="1947" y="1760"/>
                <a:chExt cx="453" cy="236"/>
              </a:xfrm>
            </p:grpSpPr>
            <p:sp>
              <p:nvSpPr>
                <p:cNvPr id="41038" name="Freeform 708"/>
                <p:cNvSpPr>
                  <a:spLocks/>
                </p:cNvSpPr>
                <p:nvPr/>
              </p:nvSpPr>
              <p:spPr bwMode="auto">
                <a:xfrm>
                  <a:off x="1947" y="1760"/>
                  <a:ext cx="453" cy="236"/>
                </a:xfrm>
                <a:custGeom>
                  <a:avLst/>
                  <a:gdLst>
                    <a:gd name="T0" fmla="*/ 0 w 4400"/>
                    <a:gd name="T1" fmla="*/ 0 h 2300"/>
                    <a:gd name="T2" fmla="*/ 0 w 4400"/>
                    <a:gd name="T3" fmla="*/ 0 h 2300"/>
                    <a:gd name="T4" fmla="*/ 0 w 4400"/>
                    <a:gd name="T5" fmla="*/ 0 h 2300"/>
                    <a:gd name="T6" fmla="*/ 0 w 4400"/>
                    <a:gd name="T7" fmla="*/ 0 h 2300"/>
                    <a:gd name="T8" fmla="*/ 0 w 4400"/>
                    <a:gd name="T9" fmla="*/ 0 h 2300"/>
                    <a:gd name="T10" fmla="*/ 0 w 4400"/>
                    <a:gd name="T11" fmla="*/ 0 h 2300"/>
                    <a:gd name="T12" fmla="*/ 0 w 4400"/>
                    <a:gd name="T13" fmla="*/ 0 h 2300"/>
                    <a:gd name="T14" fmla="*/ 0 w 4400"/>
                    <a:gd name="T15" fmla="*/ 0 h 2300"/>
                    <a:gd name="T16" fmla="*/ 0 w 4400"/>
                    <a:gd name="T17" fmla="*/ 0 h 230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400"/>
                    <a:gd name="T28" fmla="*/ 0 h 2300"/>
                    <a:gd name="T29" fmla="*/ 4400 w 4400"/>
                    <a:gd name="T30" fmla="*/ 2300 h 230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400" h="2300">
                      <a:moveTo>
                        <a:pt x="383" y="0"/>
                      </a:moveTo>
                      <a:cubicBezTo>
                        <a:pt x="171" y="0"/>
                        <a:pt x="0" y="172"/>
                        <a:pt x="0" y="383"/>
                      </a:cubicBezTo>
                      <a:lnTo>
                        <a:pt x="0" y="1917"/>
                      </a:lnTo>
                      <a:cubicBezTo>
                        <a:pt x="0" y="2128"/>
                        <a:pt x="171" y="2300"/>
                        <a:pt x="383" y="2300"/>
                      </a:cubicBezTo>
                      <a:lnTo>
                        <a:pt x="4016" y="2300"/>
                      </a:lnTo>
                      <a:cubicBezTo>
                        <a:pt x="4228" y="2300"/>
                        <a:pt x="4400" y="2128"/>
                        <a:pt x="4400" y="1917"/>
                      </a:cubicBezTo>
                      <a:lnTo>
                        <a:pt x="4400" y="383"/>
                      </a:lnTo>
                      <a:cubicBezTo>
                        <a:pt x="4400" y="172"/>
                        <a:pt x="4228" y="0"/>
                        <a:pt x="4016" y="0"/>
                      </a:cubicBezTo>
                      <a:lnTo>
                        <a:pt x="383" y="0"/>
                      </a:lnTo>
                      <a:close/>
                    </a:path>
                  </a:pathLst>
                </a:custGeom>
                <a:solidFill>
                  <a:srgbClr val="FFFFFF"/>
                </a:solidFill>
                <a:ln w="0">
                  <a:solidFill>
                    <a:srgbClr val="000000"/>
                  </a:solidFill>
                  <a:round/>
                  <a:headEnd/>
                  <a:tailEnd/>
                </a:ln>
              </p:spPr>
              <p:txBody>
                <a:bodyPr/>
                <a:lstStyle/>
                <a:p>
                  <a:pPr algn="ctr" rtl="1"/>
                  <a:endParaRPr lang="en-US" sz="1350">
                    <a:solidFill>
                      <a:prstClr val="black"/>
                    </a:solidFill>
                  </a:endParaRPr>
                </a:p>
              </p:txBody>
            </p:sp>
            <p:sp>
              <p:nvSpPr>
                <p:cNvPr id="41039" name="Freeform 709"/>
                <p:cNvSpPr>
                  <a:spLocks/>
                </p:cNvSpPr>
                <p:nvPr/>
              </p:nvSpPr>
              <p:spPr bwMode="auto">
                <a:xfrm>
                  <a:off x="1947" y="1760"/>
                  <a:ext cx="453" cy="236"/>
                </a:xfrm>
                <a:custGeom>
                  <a:avLst/>
                  <a:gdLst>
                    <a:gd name="T0" fmla="*/ 0 w 4400"/>
                    <a:gd name="T1" fmla="*/ 0 h 2300"/>
                    <a:gd name="T2" fmla="*/ 0 w 4400"/>
                    <a:gd name="T3" fmla="*/ 0 h 2300"/>
                    <a:gd name="T4" fmla="*/ 0 w 4400"/>
                    <a:gd name="T5" fmla="*/ 0 h 2300"/>
                    <a:gd name="T6" fmla="*/ 0 w 4400"/>
                    <a:gd name="T7" fmla="*/ 0 h 2300"/>
                    <a:gd name="T8" fmla="*/ 0 w 4400"/>
                    <a:gd name="T9" fmla="*/ 0 h 2300"/>
                    <a:gd name="T10" fmla="*/ 0 w 4400"/>
                    <a:gd name="T11" fmla="*/ 0 h 2300"/>
                    <a:gd name="T12" fmla="*/ 0 w 4400"/>
                    <a:gd name="T13" fmla="*/ 0 h 2300"/>
                    <a:gd name="T14" fmla="*/ 0 w 4400"/>
                    <a:gd name="T15" fmla="*/ 0 h 2300"/>
                    <a:gd name="T16" fmla="*/ 0 w 4400"/>
                    <a:gd name="T17" fmla="*/ 0 h 230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400"/>
                    <a:gd name="T28" fmla="*/ 0 h 2300"/>
                    <a:gd name="T29" fmla="*/ 4400 w 4400"/>
                    <a:gd name="T30" fmla="*/ 2300 h 230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400" h="2300">
                      <a:moveTo>
                        <a:pt x="383" y="0"/>
                      </a:moveTo>
                      <a:cubicBezTo>
                        <a:pt x="171" y="0"/>
                        <a:pt x="0" y="172"/>
                        <a:pt x="0" y="383"/>
                      </a:cubicBezTo>
                      <a:lnTo>
                        <a:pt x="0" y="1917"/>
                      </a:lnTo>
                      <a:cubicBezTo>
                        <a:pt x="0" y="2128"/>
                        <a:pt x="171" y="2300"/>
                        <a:pt x="383" y="2300"/>
                      </a:cubicBezTo>
                      <a:lnTo>
                        <a:pt x="4016" y="2300"/>
                      </a:lnTo>
                      <a:cubicBezTo>
                        <a:pt x="4228" y="2300"/>
                        <a:pt x="4400" y="2128"/>
                        <a:pt x="4400" y="1917"/>
                      </a:cubicBezTo>
                      <a:lnTo>
                        <a:pt x="4400" y="383"/>
                      </a:lnTo>
                      <a:cubicBezTo>
                        <a:pt x="4400" y="172"/>
                        <a:pt x="4228" y="0"/>
                        <a:pt x="4016" y="0"/>
                      </a:cubicBezTo>
                      <a:lnTo>
                        <a:pt x="383" y="0"/>
                      </a:lnTo>
                      <a:close/>
                    </a:path>
                  </a:pathLst>
                </a:custGeom>
                <a:noFill/>
                <a:ln w="19050"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algn="ctr" rtl="1"/>
                  <a:endParaRPr lang="en-US" sz="1350">
                    <a:solidFill>
                      <a:prstClr val="black"/>
                    </a:solidFill>
                  </a:endParaRPr>
                </a:p>
              </p:txBody>
            </p:sp>
          </p:grpSp>
          <p:grpSp>
            <p:nvGrpSpPr>
              <p:cNvPr id="40875" name="Group 713"/>
              <p:cNvGrpSpPr>
                <a:grpSpLocks/>
              </p:cNvGrpSpPr>
              <p:nvPr/>
            </p:nvGrpSpPr>
            <p:grpSpPr bwMode="auto">
              <a:xfrm>
                <a:off x="822" y="1790"/>
                <a:ext cx="623" cy="180"/>
                <a:chOff x="403" y="2514"/>
                <a:chExt cx="701" cy="237"/>
              </a:xfrm>
            </p:grpSpPr>
            <p:sp>
              <p:nvSpPr>
                <p:cNvPr id="41036" name="Freeform 711"/>
                <p:cNvSpPr>
                  <a:spLocks/>
                </p:cNvSpPr>
                <p:nvPr/>
              </p:nvSpPr>
              <p:spPr bwMode="auto">
                <a:xfrm>
                  <a:off x="403" y="2514"/>
                  <a:ext cx="701" cy="237"/>
                </a:xfrm>
                <a:custGeom>
                  <a:avLst/>
                  <a:gdLst>
                    <a:gd name="T0" fmla="*/ 0 w 6800"/>
                    <a:gd name="T1" fmla="*/ 0 h 2300"/>
                    <a:gd name="T2" fmla="*/ 0 w 6800"/>
                    <a:gd name="T3" fmla="*/ 0 h 2300"/>
                    <a:gd name="T4" fmla="*/ 0 w 6800"/>
                    <a:gd name="T5" fmla="*/ 0 h 2300"/>
                    <a:gd name="T6" fmla="*/ 0 w 6800"/>
                    <a:gd name="T7" fmla="*/ 0 h 2300"/>
                    <a:gd name="T8" fmla="*/ 0 w 6800"/>
                    <a:gd name="T9" fmla="*/ 0 h 2300"/>
                    <a:gd name="T10" fmla="*/ 0 w 6800"/>
                    <a:gd name="T11" fmla="*/ 0 h 2300"/>
                    <a:gd name="T12" fmla="*/ 0 w 6800"/>
                    <a:gd name="T13" fmla="*/ 0 h 2300"/>
                    <a:gd name="T14" fmla="*/ 0 w 6800"/>
                    <a:gd name="T15" fmla="*/ 0 h 2300"/>
                    <a:gd name="T16" fmla="*/ 0 w 6800"/>
                    <a:gd name="T17" fmla="*/ 0 h 230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800"/>
                    <a:gd name="T28" fmla="*/ 0 h 2300"/>
                    <a:gd name="T29" fmla="*/ 6800 w 6800"/>
                    <a:gd name="T30" fmla="*/ 2300 h 230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800" h="2300">
                      <a:moveTo>
                        <a:pt x="384" y="0"/>
                      </a:moveTo>
                      <a:cubicBezTo>
                        <a:pt x="172" y="0"/>
                        <a:pt x="0" y="172"/>
                        <a:pt x="0" y="384"/>
                      </a:cubicBezTo>
                      <a:lnTo>
                        <a:pt x="0" y="1917"/>
                      </a:lnTo>
                      <a:cubicBezTo>
                        <a:pt x="0" y="2129"/>
                        <a:pt x="172" y="2300"/>
                        <a:pt x="384" y="2300"/>
                      </a:cubicBezTo>
                      <a:lnTo>
                        <a:pt x="6417" y="2300"/>
                      </a:lnTo>
                      <a:cubicBezTo>
                        <a:pt x="6629" y="2300"/>
                        <a:pt x="6800" y="2129"/>
                        <a:pt x="6800" y="1917"/>
                      </a:cubicBezTo>
                      <a:lnTo>
                        <a:pt x="6800" y="384"/>
                      </a:lnTo>
                      <a:cubicBezTo>
                        <a:pt x="6800" y="172"/>
                        <a:pt x="6629" y="0"/>
                        <a:pt x="6417" y="0"/>
                      </a:cubicBezTo>
                      <a:lnTo>
                        <a:pt x="384" y="0"/>
                      </a:lnTo>
                      <a:close/>
                    </a:path>
                  </a:pathLst>
                </a:custGeom>
                <a:solidFill>
                  <a:srgbClr val="5ACCFF"/>
                </a:solidFill>
                <a:ln w="0">
                  <a:solidFill>
                    <a:srgbClr val="000000"/>
                  </a:solidFill>
                  <a:round/>
                  <a:headEnd/>
                  <a:tailEnd/>
                </a:ln>
              </p:spPr>
              <p:txBody>
                <a:bodyPr/>
                <a:lstStyle/>
                <a:p>
                  <a:pPr algn="ctr" rtl="1"/>
                  <a:endParaRPr lang="en-US" sz="1350">
                    <a:solidFill>
                      <a:prstClr val="black"/>
                    </a:solidFill>
                  </a:endParaRPr>
                </a:p>
              </p:txBody>
            </p:sp>
            <p:sp>
              <p:nvSpPr>
                <p:cNvPr id="41037" name="Freeform 712"/>
                <p:cNvSpPr>
                  <a:spLocks/>
                </p:cNvSpPr>
                <p:nvPr/>
              </p:nvSpPr>
              <p:spPr bwMode="auto">
                <a:xfrm>
                  <a:off x="403" y="2514"/>
                  <a:ext cx="701" cy="237"/>
                </a:xfrm>
                <a:custGeom>
                  <a:avLst/>
                  <a:gdLst>
                    <a:gd name="T0" fmla="*/ 0 w 6800"/>
                    <a:gd name="T1" fmla="*/ 0 h 2300"/>
                    <a:gd name="T2" fmla="*/ 0 w 6800"/>
                    <a:gd name="T3" fmla="*/ 0 h 2300"/>
                    <a:gd name="T4" fmla="*/ 0 w 6800"/>
                    <a:gd name="T5" fmla="*/ 0 h 2300"/>
                    <a:gd name="T6" fmla="*/ 0 w 6800"/>
                    <a:gd name="T7" fmla="*/ 0 h 2300"/>
                    <a:gd name="T8" fmla="*/ 0 w 6800"/>
                    <a:gd name="T9" fmla="*/ 0 h 2300"/>
                    <a:gd name="T10" fmla="*/ 0 w 6800"/>
                    <a:gd name="T11" fmla="*/ 0 h 2300"/>
                    <a:gd name="T12" fmla="*/ 0 w 6800"/>
                    <a:gd name="T13" fmla="*/ 0 h 2300"/>
                    <a:gd name="T14" fmla="*/ 0 w 6800"/>
                    <a:gd name="T15" fmla="*/ 0 h 2300"/>
                    <a:gd name="T16" fmla="*/ 0 w 6800"/>
                    <a:gd name="T17" fmla="*/ 0 h 230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800"/>
                    <a:gd name="T28" fmla="*/ 0 h 2300"/>
                    <a:gd name="T29" fmla="*/ 6800 w 6800"/>
                    <a:gd name="T30" fmla="*/ 2300 h 230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800" h="2300">
                      <a:moveTo>
                        <a:pt x="384" y="0"/>
                      </a:moveTo>
                      <a:cubicBezTo>
                        <a:pt x="172" y="0"/>
                        <a:pt x="0" y="172"/>
                        <a:pt x="0" y="384"/>
                      </a:cubicBezTo>
                      <a:lnTo>
                        <a:pt x="0" y="1917"/>
                      </a:lnTo>
                      <a:cubicBezTo>
                        <a:pt x="0" y="2129"/>
                        <a:pt x="172" y="2300"/>
                        <a:pt x="384" y="2300"/>
                      </a:cubicBezTo>
                      <a:lnTo>
                        <a:pt x="6417" y="2300"/>
                      </a:lnTo>
                      <a:cubicBezTo>
                        <a:pt x="6629" y="2300"/>
                        <a:pt x="6800" y="2129"/>
                        <a:pt x="6800" y="1917"/>
                      </a:cubicBezTo>
                      <a:lnTo>
                        <a:pt x="6800" y="384"/>
                      </a:lnTo>
                      <a:cubicBezTo>
                        <a:pt x="6800" y="172"/>
                        <a:pt x="6629" y="0"/>
                        <a:pt x="6417" y="0"/>
                      </a:cubicBezTo>
                      <a:lnTo>
                        <a:pt x="384" y="0"/>
                      </a:lnTo>
                      <a:close/>
                    </a:path>
                  </a:pathLst>
                </a:custGeom>
                <a:noFill/>
                <a:ln w="19050"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algn="ctr" rtl="1"/>
                  <a:endParaRPr lang="en-US" sz="1350">
                    <a:solidFill>
                      <a:prstClr val="black"/>
                    </a:solidFill>
                  </a:endParaRPr>
                </a:p>
              </p:txBody>
            </p:sp>
          </p:grpSp>
          <p:sp>
            <p:nvSpPr>
              <p:cNvPr id="40876" name="Rectangle 714"/>
              <p:cNvSpPr>
                <a:spLocks noChangeArrowheads="1"/>
              </p:cNvSpPr>
              <p:nvPr/>
            </p:nvSpPr>
            <p:spPr bwMode="auto">
              <a:xfrm>
                <a:off x="897" y="1802"/>
                <a:ext cx="466" cy="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buFont typeface="Arial" panose="020B0604020202020204" pitchFamily="34" charset="0"/>
                  <a:buChar char="•"/>
                  <a:defRPr sz="3200">
                    <a:solidFill>
                      <a:schemeClr val="tx1"/>
                    </a:solidFill>
                    <a:latin typeface="Times New Roman" panose="02020603050405020304" pitchFamily="18" charset="0"/>
                    <a:cs typeface="B Nazanin" panose="00000400000000000000" pitchFamily="2" charset="-78"/>
                  </a:defRPr>
                </a:lvl1pPr>
                <a:lvl2pPr marL="742950" indent="-285750" eaLnBrk="0" hangingPunct="0">
                  <a:spcBef>
                    <a:spcPct val="20000"/>
                  </a:spcBef>
                  <a:buFont typeface="Arial" panose="020B0604020202020204" pitchFamily="34" charset="0"/>
                  <a:buChar char="–"/>
                  <a:defRPr sz="2800">
                    <a:solidFill>
                      <a:schemeClr val="tx1"/>
                    </a:solidFill>
                    <a:latin typeface="Times New Roman" panose="02020603050405020304" pitchFamily="18" charset="0"/>
                    <a:cs typeface="B Nazanin" panose="00000400000000000000" pitchFamily="2" charset="-78"/>
                  </a:defRPr>
                </a:lvl2pPr>
                <a:lvl3pPr marL="1143000" indent="-228600" eaLnBrk="0" hangingPunct="0">
                  <a:spcBef>
                    <a:spcPct val="20000"/>
                  </a:spcBef>
                  <a:buFont typeface="Arial" panose="020B0604020202020204" pitchFamily="34" charset="0"/>
                  <a:buChar char="•"/>
                  <a:defRPr sz="2400">
                    <a:solidFill>
                      <a:schemeClr val="tx1"/>
                    </a:solidFill>
                    <a:latin typeface="Times New Roman" panose="02020603050405020304" pitchFamily="18" charset="0"/>
                    <a:cs typeface="B Nazanin" panose="00000400000000000000" pitchFamily="2" charset="-78"/>
                  </a:defRPr>
                </a:lvl3pPr>
                <a:lvl4pPr marL="16002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4pPr>
                <a:lvl5pPr marL="20574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9pPr>
              </a:lstStyle>
              <a:p>
                <a:pPr algn="ctr" rtl="1" eaLnBrk="1" hangingPunct="1">
                  <a:spcBef>
                    <a:spcPct val="0"/>
                  </a:spcBef>
                  <a:buFontTx/>
                  <a:buNone/>
                </a:pPr>
                <a:r>
                  <a:rPr lang="ar-SA" altLang="en-US" sz="1600" b="1" dirty="0">
                    <a:solidFill>
                      <a:srgbClr val="000000"/>
                    </a:solidFill>
                    <a:latin typeface="Arial" panose="020B0604020202020204" pitchFamily="34" charset="0"/>
                    <a:cs typeface="B Koodak" panose="00000700000000000000" pitchFamily="2" charset="-78"/>
                  </a:rPr>
                  <a:t>قبل از خواب</a:t>
                </a:r>
                <a:endParaRPr lang="en-US" altLang="en-US" sz="1600" dirty="0">
                  <a:solidFill>
                    <a:prstClr val="black"/>
                  </a:solidFill>
                  <a:latin typeface="Arial" panose="020B0604020202020204" pitchFamily="34" charset="0"/>
                  <a:cs typeface="B Koodak" panose="00000700000000000000" pitchFamily="2" charset="-78"/>
                </a:endParaRPr>
              </a:p>
            </p:txBody>
          </p:sp>
          <p:grpSp>
            <p:nvGrpSpPr>
              <p:cNvPr id="40877" name="Group 717"/>
              <p:cNvGrpSpPr>
                <a:grpSpLocks/>
              </p:cNvGrpSpPr>
              <p:nvPr/>
            </p:nvGrpSpPr>
            <p:grpSpPr bwMode="auto">
              <a:xfrm>
                <a:off x="2928" y="1219"/>
                <a:ext cx="402" cy="179"/>
                <a:chOff x="2771" y="1760"/>
                <a:chExt cx="453" cy="236"/>
              </a:xfrm>
            </p:grpSpPr>
            <p:sp>
              <p:nvSpPr>
                <p:cNvPr id="41034" name="Freeform 715"/>
                <p:cNvSpPr>
                  <a:spLocks/>
                </p:cNvSpPr>
                <p:nvPr/>
              </p:nvSpPr>
              <p:spPr bwMode="auto">
                <a:xfrm>
                  <a:off x="2771" y="1760"/>
                  <a:ext cx="453" cy="236"/>
                </a:xfrm>
                <a:custGeom>
                  <a:avLst/>
                  <a:gdLst>
                    <a:gd name="T0" fmla="*/ 0 w 4400"/>
                    <a:gd name="T1" fmla="*/ 0 h 2300"/>
                    <a:gd name="T2" fmla="*/ 0 w 4400"/>
                    <a:gd name="T3" fmla="*/ 0 h 2300"/>
                    <a:gd name="T4" fmla="*/ 0 w 4400"/>
                    <a:gd name="T5" fmla="*/ 0 h 2300"/>
                    <a:gd name="T6" fmla="*/ 0 w 4400"/>
                    <a:gd name="T7" fmla="*/ 0 h 2300"/>
                    <a:gd name="T8" fmla="*/ 0 w 4400"/>
                    <a:gd name="T9" fmla="*/ 0 h 2300"/>
                    <a:gd name="T10" fmla="*/ 0 w 4400"/>
                    <a:gd name="T11" fmla="*/ 0 h 2300"/>
                    <a:gd name="T12" fmla="*/ 0 w 4400"/>
                    <a:gd name="T13" fmla="*/ 0 h 2300"/>
                    <a:gd name="T14" fmla="*/ 0 w 4400"/>
                    <a:gd name="T15" fmla="*/ 0 h 2300"/>
                    <a:gd name="T16" fmla="*/ 0 w 4400"/>
                    <a:gd name="T17" fmla="*/ 0 h 230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400"/>
                    <a:gd name="T28" fmla="*/ 0 h 2300"/>
                    <a:gd name="T29" fmla="*/ 4400 w 4400"/>
                    <a:gd name="T30" fmla="*/ 2300 h 230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400" h="2300">
                      <a:moveTo>
                        <a:pt x="383" y="0"/>
                      </a:moveTo>
                      <a:cubicBezTo>
                        <a:pt x="171" y="0"/>
                        <a:pt x="0" y="172"/>
                        <a:pt x="0" y="383"/>
                      </a:cubicBezTo>
                      <a:lnTo>
                        <a:pt x="0" y="1917"/>
                      </a:lnTo>
                      <a:cubicBezTo>
                        <a:pt x="0" y="2128"/>
                        <a:pt x="171" y="2300"/>
                        <a:pt x="383" y="2300"/>
                      </a:cubicBezTo>
                      <a:lnTo>
                        <a:pt x="4016" y="2300"/>
                      </a:lnTo>
                      <a:cubicBezTo>
                        <a:pt x="4228" y="2300"/>
                        <a:pt x="4400" y="2128"/>
                        <a:pt x="4400" y="1917"/>
                      </a:cubicBezTo>
                      <a:lnTo>
                        <a:pt x="4400" y="383"/>
                      </a:lnTo>
                      <a:cubicBezTo>
                        <a:pt x="4400" y="172"/>
                        <a:pt x="4228" y="0"/>
                        <a:pt x="4016" y="0"/>
                      </a:cubicBezTo>
                      <a:lnTo>
                        <a:pt x="383" y="0"/>
                      </a:lnTo>
                      <a:close/>
                    </a:path>
                  </a:pathLst>
                </a:custGeom>
                <a:solidFill>
                  <a:srgbClr val="FFFFFF"/>
                </a:solidFill>
                <a:ln w="0">
                  <a:solidFill>
                    <a:srgbClr val="000000"/>
                  </a:solidFill>
                  <a:round/>
                  <a:headEnd/>
                  <a:tailEnd/>
                </a:ln>
              </p:spPr>
              <p:txBody>
                <a:bodyPr/>
                <a:lstStyle/>
                <a:p>
                  <a:pPr algn="ctr" rtl="1"/>
                  <a:endParaRPr lang="en-US" sz="1350">
                    <a:solidFill>
                      <a:prstClr val="black"/>
                    </a:solidFill>
                  </a:endParaRPr>
                </a:p>
              </p:txBody>
            </p:sp>
            <p:sp>
              <p:nvSpPr>
                <p:cNvPr id="41035" name="Freeform 716"/>
                <p:cNvSpPr>
                  <a:spLocks/>
                </p:cNvSpPr>
                <p:nvPr/>
              </p:nvSpPr>
              <p:spPr bwMode="auto">
                <a:xfrm>
                  <a:off x="2771" y="1760"/>
                  <a:ext cx="453" cy="236"/>
                </a:xfrm>
                <a:custGeom>
                  <a:avLst/>
                  <a:gdLst>
                    <a:gd name="T0" fmla="*/ 0 w 4400"/>
                    <a:gd name="T1" fmla="*/ 0 h 2300"/>
                    <a:gd name="T2" fmla="*/ 0 w 4400"/>
                    <a:gd name="T3" fmla="*/ 0 h 2300"/>
                    <a:gd name="T4" fmla="*/ 0 w 4400"/>
                    <a:gd name="T5" fmla="*/ 0 h 2300"/>
                    <a:gd name="T6" fmla="*/ 0 w 4400"/>
                    <a:gd name="T7" fmla="*/ 0 h 2300"/>
                    <a:gd name="T8" fmla="*/ 0 w 4400"/>
                    <a:gd name="T9" fmla="*/ 0 h 2300"/>
                    <a:gd name="T10" fmla="*/ 0 w 4400"/>
                    <a:gd name="T11" fmla="*/ 0 h 2300"/>
                    <a:gd name="T12" fmla="*/ 0 w 4400"/>
                    <a:gd name="T13" fmla="*/ 0 h 2300"/>
                    <a:gd name="T14" fmla="*/ 0 w 4400"/>
                    <a:gd name="T15" fmla="*/ 0 h 2300"/>
                    <a:gd name="T16" fmla="*/ 0 w 4400"/>
                    <a:gd name="T17" fmla="*/ 0 h 230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400"/>
                    <a:gd name="T28" fmla="*/ 0 h 2300"/>
                    <a:gd name="T29" fmla="*/ 4400 w 4400"/>
                    <a:gd name="T30" fmla="*/ 2300 h 230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400" h="2300">
                      <a:moveTo>
                        <a:pt x="383" y="0"/>
                      </a:moveTo>
                      <a:cubicBezTo>
                        <a:pt x="171" y="0"/>
                        <a:pt x="0" y="172"/>
                        <a:pt x="0" y="383"/>
                      </a:cubicBezTo>
                      <a:lnTo>
                        <a:pt x="0" y="1917"/>
                      </a:lnTo>
                      <a:cubicBezTo>
                        <a:pt x="0" y="2128"/>
                        <a:pt x="171" y="2300"/>
                        <a:pt x="383" y="2300"/>
                      </a:cubicBezTo>
                      <a:lnTo>
                        <a:pt x="4016" y="2300"/>
                      </a:lnTo>
                      <a:cubicBezTo>
                        <a:pt x="4228" y="2300"/>
                        <a:pt x="4400" y="2128"/>
                        <a:pt x="4400" y="1917"/>
                      </a:cubicBezTo>
                      <a:lnTo>
                        <a:pt x="4400" y="383"/>
                      </a:lnTo>
                      <a:cubicBezTo>
                        <a:pt x="4400" y="172"/>
                        <a:pt x="4228" y="0"/>
                        <a:pt x="4016" y="0"/>
                      </a:cubicBezTo>
                      <a:lnTo>
                        <a:pt x="383" y="0"/>
                      </a:lnTo>
                      <a:close/>
                    </a:path>
                  </a:pathLst>
                </a:custGeom>
                <a:noFill/>
                <a:ln w="19050"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algn="ctr" rtl="1"/>
                  <a:endParaRPr lang="en-US" sz="1350">
                    <a:solidFill>
                      <a:prstClr val="black"/>
                    </a:solidFill>
                  </a:endParaRPr>
                </a:p>
              </p:txBody>
            </p:sp>
          </p:grpSp>
          <p:grpSp>
            <p:nvGrpSpPr>
              <p:cNvPr id="40878" name="Group 720"/>
              <p:cNvGrpSpPr>
                <a:grpSpLocks/>
              </p:cNvGrpSpPr>
              <p:nvPr/>
            </p:nvGrpSpPr>
            <p:grpSpPr bwMode="auto">
              <a:xfrm>
                <a:off x="3440" y="1219"/>
                <a:ext cx="403" cy="179"/>
                <a:chOff x="3348" y="1760"/>
                <a:chExt cx="453" cy="236"/>
              </a:xfrm>
            </p:grpSpPr>
            <p:sp>
              <p:nvSpPr>
                <p:cNvPr id="41032" name="Freeform 718"/>
                <p:cNvSpPr>
                  <a:spLocks/>
                </p:cNvSpPr>
                <p:nvPr/>
              </p:nvSpPr>
              <p:spPr bwMode="auto">
                <a:xfrm>
                  <a:off x="3348" y="1760"/>
                  <a:ext cx="453" cy="236"/>
                </a:xfrm>
                <a:custGeom>
                  <a:avLst/>
                  <a:gdLst>
                    <a:gd name="T0" fmla="*/ 0 w 2200"/>
                    <a:gd name="T1" fmla="*/ 0 h 1150"/>
                    <a:gd name="T2" fmla="*/ 0 w 2200"/>
                    <a:gd name="T3" fmla="*/ 0 h 1150"/>
                    <a:gd name="T4" fmla="*/ 0 w 2200"/>
                    <a:gd name="T5" fmla="*/ 0 h 1150"/>
                    <a:gd name="T6" fmla="*/ 0 w 2200"/>
                    <a:gd name="T7" fmla="*/ 0 h 1150"/>
                    <a:gd name="T8" fmla="*/ 0 w 2200"/>
                    <a:gd name="T9" fmla="*/ 0 h 1150"/>
                    <a:gd name="T10" fmla="*/ 0 w 2200"/>
                    <a:gd name="T11" fmla="*/ 0 h 1150"/>
                    <a:gd name="T12" fmla="*/ 0 w 2200"/>
                    <a:gd name="T13" fmla="*/ 0 h 1150"/>
                    <a:gd name="T14" fmla="*/ 0 w 2200"/>
                    <a:gd name="T15" fmla="*/ 0 h 1150"/>
                    <a:gd name="T16" fmla="*/ 0 w 2200"/>
                    <a:gd name="T17" fmla="*/ 0 h 11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200"/>
                    <a:gd name="T28" fmla="*/ 0 h 1150"/>
                    <a:gd name="T29" fmla="*/ 2200 w 2200"/>
                    <a:gd name="T30" fmla="*/ 1150 h 115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200" h="1150">
                      <a:moveTo>
                        <a:pt x="191" y="0"/>
                      </a:moveTo>
                      <a:cubicBezTo>
                        <a:pt x="85" y="0"/>
                        <a:pt x="0" y="86"/>
                        <a:pt x="0" y="192"/>
                      </a:cubicBezTo>
                      <a:lnTo>
                        <a:pt x="0" y="959"/>
                      </a:lnTo>
                      <a:cubicBezTo>
                        <a:pt x="0" y="1064"/>
                        <a:pt x="85" y="1150"/>
                        <a:pt x="191" y="1150"/>
                      </a:cubicBezTo>
                      <a:lnTo>
                        <a:pt x="2008" y="1150"/>
                      </a:lnTo>
                      <a:cubicBezTo>
                        <a:pt x="2114" y="1150"/>
                        <a:pt x="2200" y="1064"/>
                        <a:pt x="2200" y="959"/>
                      </a:cubicBezTo>
                      <a:lnTo>
                        <a:pt x="2200" y="192"/>
                      </a:lnTo>
                      <a:cubicBezTo>
                        <a:pt x="2200" y="86"/>
                        <a:pt x="2114" y="0"/>
                        <a:pt x="2008" y="0"/>
                      </a:cubicBezTo>
                      <a:lnTo>
                        <a:pt x="191" y="0"/>
                      </a:lnTo>
                      <a:close/>
                    </a:path>
                  </a:pathLst>
                </a:custGeom>
                <a:solidFill>
                  <a:srgbClr val="FFFFFF"/>
                </a:solidFill>
                <a:ln w="0">
                  <a:solidFill>
                    <a:srgbClr val="000000"/>
                  </a:solidFill>
                  <a:round/>
                  <a:headEnd/>
                  <a:tailEnd/>
                </a:ln>
              </p:spPr>
              <p:txBody>
                <a:bodyPr/>
                <a:lstStyle/>
                <a:p>
                  <a:pPr algn="ctr" rtl="1"/>
                  <a:endParaRPr lang="en-US" sz="1350">
                    <a:solidFill>
                      <a:prstClr val="black"/>
                    </a:solidFill>
                  </a:endParaRPr>
                </a:p>
              </p:txBody>
            </p:sp>
            <p:sp>
              <p:nvSpPr>
                <p:cNvPr id="41033" name="Freeform 719"/>
                <p:cNvSpPr>
                  <a:spLocks/>
                </p:cNvSpPr>
                <p:nvPr/>
              </p:nvSpPr>
              <p:spPr bwMode="auto">
                <a:xfrm>
                  <a:off x="3348" y="1760"/>
                  <a:ext cx="453" cy="236"/>
                </a:xfrm>
                <a:custGeom>
                  <a:avLst/>
                  <a:gdLst>
                    <a:gd name="T0" fmla="*/ 0 w 2200"/>
                    <a:gd name="T1" fmla="*/ 0 h 1150"/>
                    <a:gd name="T2" fmla="*/ 0 w 2200"/>
                    <a:gd name="T3" fmla="*/ 0 h 1150"/>
                    <a:gd name="T4" fmla="*/ 0 w 2200"/>
                    <a:gd name="T5" fmla="*/ 0 h 1150"/>
                    <a:gd name="T6" fmla="*/ 0 w 2200"/>
                    <a:gd name="T7" fmla="*/ 0 h 1150"/>
                    <a:gd name="T8" fmla="*/ 0 w 2200"/>
                    <a:gd name="T9" fmla="*/ 0 h 1150"/>
                    <a:gd name="T10" fmla="*/ 0 w 2200"/>
                    <a:gd name="T11" fmla="*/ 0 h 1150"/>
                    <a:gd name="T12" fmla="*/ 0 w 2200"/>
                    <a:gd name="T13" fmla="*/ 0 h 1150"/>
                    <a:gd name="T14" fmla="*/ 0 w 2200"/>
                    <a:gd name="T15" fmla="*/ 0 h 1150"/>
                    <a:gd name="T16" fmla="*/ 0 w 2200"/>
                    <a:gd name="T17" fmla="*/ 0 h 11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200"/>
                    <a:gd name="T28" fmla="*/ 0 h 1150"/>
                    <a:gd name="T29" fmla="*/ 2200 w 2200"/>
                    <a:gd name="T30" fmla="*/ 1150 h 115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200" h="1150">
                      <a:moveTo>
                        <a:pt x="191" y="0"/>
                      </a:moveTo>
                      <a:cubicBezTo>
                        <a:pt x="85" y="0"/>
                        <a:pt x="0" y="86"/>
                        <a:pt x="0" y="192"/>
                      </a:cubicBezTo>
                      <a:lnTo>
                        <a:pt x="0" y="959"/>
                      </a:lnTo>
                      <a:cubicBezTo>
                        <a:pt x="0" y="1064"/>
                        <a:pt x="85" y="1150"/>
                        <a:pt x="191" y="1150"/>
                      </a:cubicBezTo>
                      <a:lnTo>
                        <a:pt x="2008" y="1150"/>
                      </a:lnTo>
                      <a:cubicBezTo>
                        <a:pt x="2114" y="1150"/>
                        <a:pt x="2200" y="1064"/>
                        <a:pt x="2200" y="959"/>
                      </a:cubicBezTo>
                      <a:lnTo>
                        <a:pt x="2200" y="192"/>
                      </a:lnTo>
                      <a:cubicBezTo>
                        <a:pt x="2200" y="86"/>
                        <a:pt x="2114" y="0"/>
                        <a:pt x="2008" y="0"/>
                      </a:cubicBezTo>
                      <a:lnTo>
                        <a:pt x="191" y="0"/>
                      </a:lnTo>
                      <a:close/>
                    </a:path>
                  </a:pathLst>
                </a:custGeom>
                <a:noFill/>
                <a:ln w="19050"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algn="ctr" rtl="1"/>
                  <a:endParaRPr lang="en-US" sz="1350">
                    <a:solidFill>
                      <a:prstClr val="black"/>
                    </a:solidFill>
                  </a:endParaRPr>
                </a:p>
              </p:txBody>
            </p:sp>
          </p:grpSp>
          <p:grpSp>
            <p:nvGrpSpPr>
              <p:cNvPr id="40879" name="Group 723"/>
              <p:cNvGrpSpPr>
                <a:grpSpLocks/>
              </p:cNvGrpSpPr>
              <p:nvPr/>
            </p:nvGrpSpPr>
            <p:grpSpPr bwMode="auto">
              <a:xfrm>
                <a:off x="4173" y="1219"/>
                <a:ext cx="403" cy="179"/>
                <a:chOff x="4172" y="1760"/>
                <a:chExt cx="454" cy="237"/>
              </a:xfrm>
            </p:grpSpPr>
            <p:sp>
              <p:nvSpPr>
                <p:cNvPr id="41030" name="Freeform 721"/>
                <p:cNvSpPr>
                  <a:spLocks/>
                </p:cNvSpPr>
                <p:nvPr/>
              </p:nvSpPr>
              <p:spPr bwMode="auto">
                <a:xfrm>
                  <a:off x="4172" y="1760"/>
                  <a:ext cx="454" cy="237"/>
                </a:xfrm>
                <a:custGeom>
                  <a:avLst/>
                  <a:gdLst>
                    <a:gd name="T0" fmla="*/ 0 w 2200"/>
                    <a:gd name="T1" fmla="*/ 0 h 1150"/>
                    <a:gd name="T2" fmla="*/ 0 w 2200"/>
                    <a:gd name="T3" fmla="*/ 0 h 1150"/>
                    <a:gd name="T4" fmla="*/ 0 w 2200"/>
                    <a:gd name="T5" fmla="*/ 0 h 1150"/>
                    <a:gd name="T6" fmla="*/ 0 w 2200"/>
                    <a:gd name="T7" fmla="*/ 0 h 1150"/>
                    <a:gd name="T8" fmla="*/ 0 w 2200"/>
                    <a:gd name="T9" fmla="*/ 0 h 1150"/>
                    <a:gd name="T10" fmla="*/ 0 w 2200"/>
                    <a:gd name="T11" fmla="*/ 0 h 1150"/>
                    <a:gd name="T12" fmla="*/ 0 w 2200"/>
                    <a:gd name="T13" fmla="*/ 0 h 1150"/>
                    <a:gd name="T14" fmla="*/ 0 w 2200"/>
                    <a:gd name="T15" fmla="*/ 0 h 1150"/>
                    <a:gd name="T16" fmla="*/ 0 w 2200"/>
                    <a:gd name="T17" fmla="*/ 0 h 11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200"/>
                    <a:gd name="T28" fmla="*/ 0 h 1150"/>
                    <a:gd name="T29" fmla="*/ 2200 w 2200"/>
                    <a:gd name="T30" fmla="*/ 1150 h 115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200" h="1150">
                      <a:moveTo>
                        <a:pt x="191" y="0"/>
                      </a:moveTo>
                      <a:cubicBezTo>
                        <a:pt x="85" y="0"/>
                        <a:pt x="0" y="86"/>
                        <a:pt x="0" y="192"/>
                      </a:cubicBezTo>
                      <a:lnTo>
                        <a:pt x="0" y="959"/>
                      </a:lnTo>
                      <a:cubicBezTo>
                        <a:pt x="0" y="1065"/>
                        <a:pt x="85" y="1150"/>
                        <a:pt x="191" y="1150"/>
                      </a:cubicBezTo>
                      <a:lnTo>
                        <a:pt x="2008" y="1150"/>
                      </a:lnTo>
                      <a:cubicBezTo>
                        <a:pt x="2114" y="1150"/>
                        <a:pt x="2200" y="1065"/>
                        <a:pt x="2200" y="959"/>
                      </a:cubicBezTo>
                      <a:lnTo>
                        <a:pt x="2200" y="192"/>
                      </a:lnTo>
                      <a:cubicBezTo>
                        <a:pt x="2200" y="86"/>
                        <a:pt x="2114" y="0"/>
                        <a:pt x="2008" y="0"/>
                      </a:cubicBezTo>
                      <a:lnTo>
                        <a:pt x="191" y="0"/>
                      </a:lnTo>
                      <a:close/>
                    </a:path>
                  </a:pathLst>
                </a:custGeom>
                <a:solidFill>
                  <a:srgbClr val="FFFFFF"/>
                </a:solidFill>
                <a:ln w="0">
                  <a:solidFill>
                    <a:srgbClr val="000000"/>
                  </a:solidFill>
                  <a:round/>
                  <a:headEnd/>
                  <a:tailEnd/>
                </a:ln>
              </p:spPr>
              <p:txBody>
                <a:bodyPr/>
                <a:lstStyle/>
                <a:p>
                  <a:pPr algn="ctr" rtl="1"/>
                  <a:endParaRPr lang="en-US" sz="1350">
                    <a:solidFill>
                      <a:prstClr val="black"/>
                    </a:solidFill>
                  </a:endParaRPr>
                </a:p>
              </p:txBody>
            </p:sp>
            <p:sp>
              <p:nvSpPr>
                <p:cNvPr id="41031" name="Freeform 722"/>
                <p:cNvSpPr>
                  <a:spLocks/>
                </p:cNvSpPr>
                <p:nvPr/>
              </p:nvSpPr>
              <p:spPr bwMode="auto">
                <a:xfrm>
                  <a:off x="4172" y="1760"/>
                  <a:ext cx="454" cy="237"/>
                </a:xfrm>
                <a:custGeom>
                  <a:avLst/>
                  <a:gdLst>
                    <a:gd name="T0" fmla="*/ 0 w 2200"/>
                    <a:gd name="T1" fmla="*/ 0 h 1150"/>
                    <a:gd name="T2" fmla="*/ 0 w 2200"/>
                    <a:gd name="T3" fmla="*/ 0 h 1150"/>
                    <a:gd name="T4" fmla="*/ 0 w 2200"/>
                    <a:gd name="T5" fmla="*/ 0 h 1150"/>
                    <a:gd name="T6" fmla="*/ 0 w 2200"/>
                    <a:gd name="T7" fmla="*/ 0 h 1150"/>
                    <a:gd name="T8" fmla="*/ 0 w 2200"/>
                    <a:gd name="T9" fmla="*/ 0 h 1150"/>
                    <a:gd name="T10" fmla="*/ 0 w 2200"/>
                    <a:gd name="T11" fmla="*/ 0 h 1150"/>
                    <a:gd name="T12" fmla="*/ 0 w 2200"/>
                    <a:gd name="T13" fmla="*/ 0 h 1150"/>
                    <a:gd name="T14" fmla="*/ 0 w 2200"/>
                    <a:gd name="T15" fmla="*/ 0 h 1150"/>
                    <a:gd name="T16" fmla="*/ 0 w 2200"/>
                    <a:gd name="T17" fmla="*/ 0 h 11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200"/>
                    <a:gd name="T28" fmla="*/ 0 h 1150"/>
                    <a:gd name="T29" fmla="*/ 2200 w 2200"/>
                    <a:gd name="T30" fmla="*/ 1150 h 115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200" h="1150">
                      <a:moveTo>
                        <a:pt x="191" y="0"/>
                      </a:moveTo>
                      <a:cubicBezTo>
                        <a:pt x="85" y="0"/>
                        <a:pt x="0" y="86"/>
                        <a:pt x="0" y="192"/>
                      </a:cubicBezTo>
                      <a:lnTo>
                        <a:pt x="0" y="959"/>
                      </a:lnTo>
                      <a:cubicBezTo>
                        <a:pt x="0" y="1065"/>
                        <a:pt x="85" y="1150"/>
                        <a:pt x="191" y="1150"/>
                      </a:cubicBezTo>
                      <a:lnTo>
                        <a:pt x="2008" y="1150"/>
                      </a:lnTo>
                      <a:cubicBezTo>
                        <a:pt x="2114" y="1150"/>
                        <a:pt x="2200" y="1065"/>
                        <a:pt x="2200" y="959"/>
                      </a:cubicBezTo>
                      <a:lnTo>
                        <a:pt x="2200" y="192"/>
                      </a:lnTo>
                      <a:cubicBezTo>
                        <a:pt x="2200" y="86"/>
                        <a:pt x="2114" y="0"/>
                        <a:pt x="2008" y="0"/>
                      </a:cubicBezTo>
                      <a:lnTo>
                        <a:pt x="191" y="0"/>
                      </a:lnTo>
                      <a:close/>
                    </a:path>
                  </a:pathLst>
                </a:custGeom>
                <a:noFill/>
                <a:ln w="19050"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algn="ctr" rtl="1"/>
                  <a:endParaRPr lang="en-US" sz="1350">
                    <a:solidFill>
                      <a:prstClr val="black"/>
                    </a:solidFill>
                  </a:endParaRPr>
                </a:p>
              </p:txBody>
            </p:sp>
          </p:grpSp>
          <p:grpSp>
            <p:nvGrpSpPr>
              <p:cNvPr id="40880" name="Group 726"/>
              <p:cNvGrpSpPr>
                <a:grpSpLocks/>
              </p:cNvGrpSpPr>
              <p:nvPr/>
            </p:nvGrpSpPr>
            <p:grpSpPr bwMode="auto">
              <a:xfrm>
                <a:off x="4686" y="1219"/>
                <a:ext cx="402" cy="179"/>
                <a:chOff x="4749" y="1760"/>
                <a:chExt cx="453" cy="237"/>
              </a:xfrm>
            </p:grpSpPr>
            <p:sp>
              <p:nvSpPr>
                <p:cNvPr id="41028" name="Freeform 724"/>
                <p:cNvSpPr>
                  <a:spLocks/>
                </p:cNvSpPr>
                <p:nvPr/>
              </p:nvSpPr>
              <p:spPr bwMode="auto">
                <a:xfrm>
                  <a:off x="4749" y="1760"/>
                  <a:ext cx="453" cy="237"/>
                </a:xfrm>
                <a:custGeom>
                  <a:avLst/>
                  <a:gdLst>
                    <a:gd name="T0" fmla="*/ 0 w 2200"/>
                    <a:gd name="T1" fmla="*/ 0 h 1150"/>
                    <a:gd name="T2" fmla="*/ 0 w 2200"/>
                    <a:gd name="T3" fmla="*/ 0 h 1150"/>
                    <a:gd name="T4" fmla="*/ 0 w 2200"/>
                    <a:gd name="T5" fmla="*/ 0 h 1150"/>
                    <a:gd name="T6" fmla="*/ 0 w 2200"/>
                    <a:gd name="T7" fmla="*/ 0 h 1150"/>
                    <a:gd name="T8" fmla="*/ 0 w 2200"/>
                    <a:gd name="T9" fmla="*/ 0 h 1150"/>
                    <a:gd name="T10" fmla="*/ 0 w 2200"/>
                    <a:gd name="T11" fmla="*/ 0 h 1150"/>
                    <a:gd name="T12" fmla="*/ 0 w 2200"/>
                    <a:gd name="T13" fmla="*/ 0 h 1150"/>
                    <a:gd name="T14" fmla="*/ 0 w 2200"/>
                    <a:gd name="T15" fmla="*/ 0 h 1150"/>
                    <a:gd name="T16" fmla="*/ 0 w 2200"/>
                    <a:gd name="T17" fmla="*/ 0 h 11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200"/>
                    <a:gd name="T28" fmla="*/ 0 h 1150"/>
                    <a:gd name="T29" fmla="*/ 2200 w 2200"/>
                    <a:gd name="T30" fmla="*/ 1150 h 115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200" h="1150">
                      <a:moveTo>
                        <a:pt x="191" y="0"/>
                      </a:moveTo>
                      <a:cubicBezTo>
                        <a:pt x="85" y="0"/>
                        <a:pt x="0" y="86"/>
                        <a:pt x="0" y="192"/>
                      </a:cubicBezTo>
                      <a:lnTo>
                        <a:pt x="0" y="959"/>
                      </a:lnTo>
                      <a:cubicBezTo>
                        <a:pt x="0" y="1065"/>
                        <a:pt x="85" y="1150"/>
                        <a:pt x="191" y="1150"/>
                      </a:cubicBezTo>
                      <a:lnTo>
                        <a:pt x="2008" y="1150"/>
                      </a:lnTo>
                      <a:cubicBezTo>
                        <a:pt x="2114" y="1150"/>
                        <a:pt x="2200" y="1065"/>
                        <a:pt x="2200" y="959"/>
                      </a:cubicBezTo>
                      <a:lnTo>
                        <a:pt x="2200" y="192"/>
                      </a:lnTo>
                      <a:cubicBezTo>
                        <a:pt x="2200" y="86"/>
                        <a:pt x="2114" y="0"/>
                        <a:pt x="2008" y="0"/>
                      </a:cubicBezTo>
                      <a:lnTo>
                        <a:pt x="191" y="0"/>
                      </a:lnTo>
                      <a:close/>
                    </a:path>
                  </a:pathLst>
                </a:custGeom>
                <a:solidFill>
                  <a:srgbClr val="FFFFFF"/>
                </a:solidFill>
                <a:ln w="0">
                  <a:solidFill>
                    <a:srgbClr val="000000"/>
                  </a:solidFill>
                  <a:round/>
                  <a:headEnd/>
                  <a:tailEnd/>
                </a:ln>
              </p:spPr>
              <p:txBody>
                <a:bodyPr/>
                <a:lstStyle/>
                <a:p>
                  <a:pPr algn="ctr" rtl="1"/>
                  <a:endParaRPr lang="en-US" sz="1350">
                    <a:solidFill>
                      <a:prstClr val="black"/>
                    </a:solidFill>
                  </a:endParaRPr>
                </a:p>
              </p:txBody>
            </p:sp>
            <p:sp>
              <p:nvSpPr>
                <p:cNvPr id="41029" name="Freeform 725"/>
                <p:cNvSpPr>
                  <a:spLocks/>
                </p:cNvSpPr>
                <p:nvPr/>
              </p:nvSpPr>
              <p:spPr bwMode="auto">
                <a:xfrm>
                  <a:off x="4749" y="1760"/>
                  <a:ext cx="453" cy="237"/>
                </a:xfrm>
                <a:custGeom>
                  <a:avLst/>
                  <a:gdLst>
                    <a:gd name="T0" fmla="*/ 0 w 2200"/>
                    <a:gd name="T1" fmla="*/ 0 h 1150"/>
                    <a:gd name="T2" fmla="*/ 0 w 2200"/>
                    <a:gd name="T3" fmla="*/ 0 h 1150"/>
                    <a:gd name="T4" fmla="*/ 0 w 2200"/>
                    <a:gd name="T5" fmla="*/ 0 h 1150"/>
                    <a:gd name="T6" fmla="*/ 0 w 2200"/>
                    <a:gd name="T7" fmla="*/ 0 h 1150"/>
                    <a:gd name="T8" fmla="*/ 0 w 2200"/>
                    <a:gd name="T9" fmla="*/ 0 h 1150"/>
                    <a:gd name="T10" fmla="*/ 0 w 2200"/>
                    <a:gd name="T11" fmla="*/ 0 h 1150"/>
                    <a:gd name="T12" fmla="*/ 0 w 2200"/>
                    <a:gd name="T13" fmla="*/ 0 h 1150"/>
                    <a:gd name="T14" fmla="*/ 0 w 2200"/>
                    <a:gd name="T15" fmla="*/ 0 h 1150"/>
                    <a:gd name="T16" fmla="*/ 0 w 2200"/>
                    <a:gd name="T17" fmla="*/ 0 h 11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200"/>
                    <a:gd name="T28" fmla="*/ 0 h 1150"/>
                    <a:gd name="T29" fmla="*/ 2200 w 2200"/>
                    <a:gd name="T30" fmla="*/ 1150 h 115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200" h="1150">
                      <a:moveTo>
                        <a:pt x="191" y="0"/>
                      </a:moveTo>
                      <a:cubicBezTo>
                        <a:pt x="85" y="0"/>
                        <a:pt x="0" y="86"/>
                        <a:pt x="0" y="192"/>
                      </a:cubicBezTo>
                      <a:lnTo>
                        <a:pt x="0" y="959"/>
                      </a:lnTo>
                      <a:cubicBezTo>
                        <a:pt x="0" y="1065"/>
                        <a:pt x="85" y="1150"/>
                        <a:pt x="191" y="1150"/>
                      </a:cubicBezTo>
                      <a:lnTo>
                        <a:pt x="2008" y="1150"/>
                      </a:lnTo>
                      <a:cubicBezTo>
                        <a:pt x="2114" y="1150"/>
                        <a:pt x="2200" y="1065"/>
                        <a:pt x="2200" y="959"/>
                      </a:cubicBezTo>
                      <a:lnTo>
                        <a:pt x="2200" y="192"/>
                      </a:lnTo>
                      <a:cubicBezTo>
                        <a:pt x="2200" y="86"/>
                        <a:pt x="2114" y="0"/>
                        <a:pt x="2008" y="0"/>
                      </a:cubicBezTo>
                      <a:lnTo>
                        <a:pt x="191" y="0"/>
                      </a:lnTo>
                      <a:close/>
                    </a:path>
                  </a:pathLst>
                </a:custGeom>
                <a:noFill/>
                <a:ln w="19050"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algn="ctr" rtl="1"/>
                  <a:endParaRPr lang="en-US" sz="1350">
                    <a:solidFill>
                      <a:prstClr val="black"/>
                    </a:solidFill>
                  </a:endParaRPr>
                </a:p>
              </p:txBody>
            </p:sp>
          </p:grpSp>
          <p:grpSp>
            <p:nvGrpSpPr>
              <p:cNvPr id="40881" name="Group 729"/>
              <p:cNvGrpSpPr>
                <a:grpSpLocks/>
              </p:cNvGrpSpPr>
              <p:nvPr/>
            </p:nvGrpSpPr>
            <p:grpSpPr bwMode="auto">
              <a:xfrm>
                <a:off x="932" y="1223"/>
                <a:ext cx="403" cy="179"/>
                <a:chOff x="527" y="1765"/>
                <a:chExt cx="453" cy="237"/>
              </a:xfrm>
            </p:grpSpPr>
            <p:sp>
              <p:nvSpPr>
                <p:cNvPr id="41026" name="Freeform 727"/>
                <p:cNvSpPr>
                  <a:spLocks/>
                </p:cNvSpPr>
                <p:nvPr/>
              </p:nvSpPr>
              <p:spPr bwMode="auto">
                <a:xfrm>
                  <a:off x="527" y="1765"/>
                  <a:ext cx="453" cy="237"/>
                </a:xfrm>
                <a:custGeom>
                  <a:avLst/>
                  <a:gdLst>
                    <a:gd name="T0" fmla="*/ 0 w 4400"/>
                    <a:gd name="T1" fmla="*/ 0 h 2300"/>
                    <a:gd name="T2" fmla="*/ 0 w 4400"/>
                    <a:gd name="T3" fmla="*/ 0 h 2300"/>
                    <a:gd name="T4" fmla="*/ 0 w 4400"/>
                    <a:gd name="T5" fmla="*/ 0 h 2300"/>
                    <a:gd name="T6" fmla="*/ 0 w 4400"/>
                    <a:gd name="T7" fmla="*/ 0 h 2300"/>
                    <a:gd name="T8" fmla="*/ 0 w 4400"/>
                    <a:gd name="T9" fmla="*/ 0 h 2300"/>
                    <a:gd name="T10" fmla="*/ 0 w 4400"/>
                    <a:gd name="T11" fmla="*/ 0 h 2300"/>
                    <a:gd name="T12" fmla="*/ 0 w 4400"/>
                    <a:gd name="T13" fmla="*/ 0 h 2300"/>
                    <a:gd name="T14" fmla="*/ 0 w 4400"/>
                    <a:gd name="T15" fmla="*/ 0 h 2300"/>
                    <a:gd name="T16" fmla="*/ 0 w 4400"/>
                    <a:gd name="T17" fmla="*/ 0 h 230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400"/>
                    <a:gd name="T28" fmla="*/ 0 h 2300"/>
                    <a:gd name="T29" fmla="*/ 4400 w 4400"/>
                    <a:gd name="T30" fmla="*/ 2300 h 230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400" h="2300">
                      <a:moveTo>
                        <a:pt x="384" y="0"/>
                      </a:moveTo>
                      <a:cubicBezTo>
                        <a:pt x="172" y="0"/>
                        <a:pt x="0" y="172"/>
                        <a:pt x="0" y="384"/>
                      </a:cubicBezTo>
                      <a:lnTo>
                        <a:pt x="0" y="1917"/>
                      </a:lnTo>
                      <a:cubicBezTo>
                        <a:pt x="0" y="2129"/>
                        <a:pt x="172" y="2300"/>
                        <a:pt x="384" y="2300"/>
                      </a:cubicBezTo>
                      <a:lnTo>
                        <a:pt x="4017" y="2300"/>
                      </a:lnTo>
                      <a:cubicBezTo>
                        <a:pt x="4229" y="2300"/>
                        <a:pt x="4400" y="2129"/>
                        <a:pt x="4400" y="1917"/>
                      </a:cubicBezTo>
                      <a:lnTo>
                        <a:pt x="4400" y="384"/>
                      </a:lnTo>
                      <a:cubicBezTo>
                        <a:pt x="4400" y="172"/>
                        <a:pt x="4229" y="0"/>
                        <a:pt x="4017" y="0"/>
                      </a:cubicBezTo>
                      <a:lnTo>
                        <a:pt x="384" y="0"/>
                      </a:lnTo>
                      <a:close/>
                    </a:path>
                  </a:pathLst>
                </a:custGeom>
                <a:solidFill>
                  <a:srgbClr val="FFFFFF"/>
                </a:solidFill>
                <a:ln w="0">
                  <a:solidFill>
                    <a:srgbClr val="000000"/>
                  </a:solidFill>
                  <a:round/>
                  <a:headEnd/>
                  <a:tailEnd/>
                </a:ln>
              </p:spPr>
              <p:txBody>
                <a:bodyPr/>
                <a:lstStyle/>
                <a:p>
                  <a:pPr algn="ctr" rtl="1"/>
                  <a:endParaRPr lang="en-US" sz="1350">
                    <a:solidFill>
                      <a:prstClr val="black"/>
                    </a:solidFill>
                  </a:endParaRPr>
                </a:p>
              </p:txBody>
            </p:sp>
            <p:sp>
              <p:nvSpPr>
                <p:cNvPr id="41027" name="Freeform 728"/>
                <p:cNvSpPr>
                  <a:spLocks/>
                </p:cNvSpPr>
                <p:nvPr/>
              </p:nvSpPr>
              <p:spPr bwMode="auto">
                <a:xfrm>
                  <a:off x="527" y="1765"/>
                  <a:ext cx="453" cy="237"/>
                </a:xfrm>
                <a:custGeom>
                  <a:avLst/>
                  <a:gdLst>
                    <a:gd name="T0" fmla="*/ 0 w 4400"/>
                    <a:gd name="T1" fmla="*/ 0 h 2300"/>
                    <a:gd name="T2" fmla="*/ 0 w 4400"/>
                    <a:gd name="T3" fmla="*/ 0 h 2300"/>
                    <a:gd name="T4" fmla="*/ 0 w 4400"/>
                    <a:gd name="T5" fmla="*/ 0 h 2300"/>
                    <a:gd name="T6" fmla="*/ 0 w 4400"/>
                    <a:gd name="T7" fmla="*/ 0 h 2300"/>
                    <a:gd name="T8" fmla="*/ 0 w 4400"/>
                    <a:gd name="T9" fmla="*/ 0 h 2300"/>
                    <a:gd name="T10" fmla="*/ 0 w 4400"/>
                    <a:gd name="T11" fmla="*/ 0 h 2300"/>
                    <a:gd name="T12" fmla="*/ 0 w 4400"/>
                    <a:gd name="T13" fmla="*/ 0 h 2300"/>
                    <a:gd name="T14" fmla="*/ 0 w 4400"/>
                    <a:gd name="T15" fmla="*/ 0 h 2300"/>
                    <a:gd name="T16" fmla="*/ 0 w 4400"/>
                    <a:gd name="T17" fmla="*/ 0 h 230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400"/>
                    <a:gd name="T28" fmla="*/ 0 h 2300"/>
                    <a:gd name="T29" fmla="*/ 4400 w 4400"/>
                    <a:gd name="T30" fmla="*/ 2300 h 230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400" h="2300">
                      <a:moveTo>
                        <a:pt x="384" y="0"/>
                      </a:moveTo>
                      <a:cubicBezTo>
                        <a:pt x="172" y="0"/>
                        <a:pt x="0" y="172"/>
                        <a:pt x="0" y="384"/>
                      </a:cubicBezTo>
                      <a:lnTo>
                        <a:pt x="0" y="1917"/>
                      </a:lnTo>
                      <a:cubicBezTo>
                        <a:pt x="0" y="2129"/>
                        <a:pt x="172" y="2300"/>
                        <a:pt x="384" y="2300"/>
                      </a:cubicBezTo>
                      <a:lnTo>
                        <a:pt x="4017" y="2300"/>
                      </a:lnTo>
                      <a:cubicBezTo>
                        <a:pt x="4229" y="2300"/>
                        <a:pt x="4400" y="2129"/>
                        <a:pt x="4400" y="1917"/>
                      </a:cubicBezTo>
                      <a:lnTo>
                        <a:pt x="4400" y="384"/>
                      </a:lnTo>
                      <a:cubicBezTo>
                        <a:pt x="4400" y="172"/>
                        <a:pt x="4229" y="0"/>
                        <a:pt x="4017" y="0"/>
                      </a:cubicBezTo>
                      <a:lnTo>
                        <a:pt x="384" y="0"/>
                      </a:lnTo>
                      <a:close/>
                    </a:path>
                  </a:pathLst>
                </a:custGeom>
                <a:noFill/>
                <a:ln w="19050"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algn="ctr" rtl="1"/>
                  <a:endParaRPr lang="en-US" sz="1350">
                    <a:solidFill>
                      <a:prstClr val="black"/>
                    </a:solidFill>
                  </a:endParaRPr>
                </a:p>
              </p:txBody>
            </p:sp>
          </p:grpSp>
          <p:sp>
            <p:nvSpPr>
              <p:cNvPr id="40882" name="Freeform 730"/>
              <p:cNvSpPr>
                <a:spLocks/>
              </p:cNvSpPr>
              <p:nvPr/>
            </p:nvSpPr>
            <p:spPr bwMode="auto">
              <a:xfrm>
                <a:off x="886" y="1438"/>
                <a:ext cx="461" cy="349"/>
              </a:xfrm>
              <a:custGeom>
                <a:avLst/>
                <a:gdLst>
                  <a:gd name="T0" fmla="*/ 4 w 519"/>
                  <a:gd name="T1" fmla="*/ 0 h 461"/>
                  <a:gd name="T2" fmla="*/ 0 w 519"/>
                  <a:gd name="T3" fmla="*/ 2 h 461"/>
                  <a:gd name="T4" fmla="*/ 4 w 519"/>
                  <a:gd name="T5" fmla="*/ 2 h 461"/>
                  <a:gd name="T6" fmla="*/ 4 w 519"/>
                  <a:gd name="T7" fmla="*/ 2 h 461"/>
                  <a:gd name="T8" fmla="*/ 4 w 519"/>
                  <a:gd name="T9" fmla="*/ 2 h 461"/>
                  <a:gd name="T10" fmla="*/ 4 w 519"/>
                  <a:gd name="T11" fmla="*/ 0 h 461"/>
                  <a:gd name="T12" fmla="*/ 0 60000 65536"/>
                  <a:gd name="T13" fmla="*/ 0 60000 65536"/>
                  <a:gd name="T14" fmla="*/ 0 60000 65536"/>
                  <a:gd name="T15" fmla="*/ 0 60000 65536"/>
                  <a:gd name="T16" fmla="*/ 0 60000 65536"/>
                  <a:gd name="T17" fmla="*/ 0 60000 65536"/>
                  <a:gd name="T18" fmla="*/ 0 w 519"/>
                  <a:gd name="T19" fmla="*/ 0 h 461"/>
                  <a:gd name="T20" fmla="*/ 519 w 519"/>
                  <a:gd name="T21" fmla="*/ 461 h 461"/>
                </a:gdLst>
                <a:ahLst/>
                <a:cxnLst>
                  <a:cxn ang="T12">
                    <a:pos x="T0" y="T1"/>
                  </a:cxn>
                  <a:cxn ang="T13">
                    <a:pos x="T2" y="T3"/>
                  </a:cxn>
                  <a:cxn ang="T14">
                    <a:pos x="T4" y="T5"/>
                  </a:cxn>
                  <a:cxn ang="T15">
                    <a:pos x="T6" y="T7"/>
                  </a:cxn>
                  <a:cxn ang="T16">
                    <a:pos x="T8" y="T9"/>
                  </a:cxn>
                  <a:cxn ang="T17">
                    <a:pos x="T10" y="T11"/>
                  </a:cxn>
                </a:cxnLst>
                <a:rect l="T18" t="T19" r="T20" b="T21"/>
                <a:pathLst>
                  <a:path w="519" h="461">
                    <a:moveTo>
                      <a:pt x="318" y="0"/>
                    </a:moveTo>
                    <a:lnTo>
                      <a:pt x="0" y="161"/>
                    </a:lnTo>
                    <a:lnTo>
                      <a:pt x="133" y="461"/>
                    </a:lnTo>
                    <a:lnTo>
                      <a:pt x="482" y="424"/>
                    </a:lnTo>
                    <a:lnTo>
                      <a:pt x="519" y="133"/>
                    </a:lnTo>
                    <a:lnTo>
                      <a:pt x="318" y="0"/>
                    </a:lnTo>
                    <a:close/>
                  </a:path>
                </a:pathLst>
              </a:custGeom>
              <a:solidFill>
                <a:srgbClr val="BFDD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0883" name="Freeform 731"/>
              <p:cNvSpPr>
                <a:spLocks/>
              </p:cNvSpPr>
              <p:nvPr/>
            </p:nvSpPr>
            <p:spPr bwMode="auto">
              <a:xfrm>
                <a:off x="1219" y="1603"/>
                <a:ext cx="12" cy="10"/>
              </a:xfrm>
              <a:custGeom>
                <a:avLst/>
                <a:gdLst>
                  <a:gd name="T0" fmla="*/ 2 w 13"/>
                  <a:gd name="T1" fmla="*/ 3 h 12"/>
                  <a:gd name="T2" fmla="*/ 2 w 13"/>
                  <a:gd name="T3" fmla="*/ 3 h 12"/>
                  <a:gd name="T4" fmla="*/ 6 w 13"/>
                  <a:gd name="T5" fmla="*/ 3 h 12"/>
                  <a:gd name="T6" fmla="*/ 6 w 13"/>
                  <a:gd name="T7" fmla="*/ 3 h 12"/>
                  <a:gd name="T8" fmla="*/ 6 w 13"/>
                  <a:gd name="T9" fmla="*/ 3 h 12"/>
                  <a:gd name="T10" fmla="*/ 6 w 13"/>
                  <a:gd name="T11" fmla="*/ 3 h 12"/>
                  <a:gd name="T12" fmla="*/ 6 w 13"/>
                  <a:gd name="T13" fmla="*/ 3 h 12"/>
                  <a:gd name="T14" fmla="*/ 6 w 13"/>
                  <a:gd name="T15" fmla="*/ 3 h 12"/>
                  <a:gd name="T16" fmla="*/ 6 w 13"/>
                  <a:gd name="T17" fmla="*/ 3 h 12"/>
                  <a:gd name="T18" fmla="*/ 6 w 13"/>
                  <a:gd name="T19" fmla="*/ 0 h 12"/>
                  <a:gd name="T20" fmla="*/ 6 w 13"/>
                  <a:gd name="T21" fmla="*/ 1 h 12"/>
                  <a:gd name="T22" fmla="*/ 6 w 13"/>
                  <a:gd name="T23" fmla="*/ 0 h 12"/>
                  <a:gd name="T24" fmla="*/ 4 w 13"/>
                  <a:gd name="T25" fmla="*/ 3 h 12"/>
                  <a:gd name="T26" fmla="*/ 1 w 13"/>
                  <a:gd name="T27" fmla="*/ 3 h 12"/>
                  <a:gd name="T28" fmla="*/ 0 w 13"/>
                  <a:gd name="T29" fmla="*/ 3 h 12"/>
                  <a:gd name="T30" fmla="*/ 3 w 13"/>
                  <a:gd name="T31" fmla="*/ 3 h 12"/>
                  <a:gd name="T32" fmla="*/ 1 w 13"/>
                  <a:gd name="T33" fmla="*/ 3 h 12"/>
                  <a:gd name="T34" fmla="*/ 2 w 13"/>
                  <a:gd name="T35" fmla="*/ 3 h 1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3"/>
                  <a:gd name="T55" fmla="*/ 0 h 12"/>
                  <a:gd name="T56" fmla="*/ 13 w 13"/>
                  <a:gd name="T57" fmla="*/ 12 h 1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3" h="12">
                    <a:moveTo>
                      <a:pt x="2" y="9"/>
                    </a:moveTo>
                    <a:lnTo>
                      <a:pt x="2" y="10"/>
                    </a:lnTo>
                    <a:lnTo>
                      <a:pt x="6" y="9"/>
                    </a:lnTo>
                    <a:lnTo>
                      <a:pt x="9" y="12"/>
                    </a:lnTo>
                    <a:lnTo>
                      <a:pt x="9" y="11"/>
                    </a:lnTo>
                    <a:lnTo>
                      <a:pt x="10" y="12"/>
                    </a:lnTo>
                    <a:lnTo>
                      <a:pt x="9" y="9"/>
                    </a:lnTo>
                    <a:lnTo>
                      <a:pt x="13" y="5"/>
                    </a:lnTo>
                    <a:lnTo>
                      <a:pt x="9" y="4"/>
                    </a:lnTo>
                    <a:lnTo>
                      <a:pt x="8" y="0"/>
                    </a:lnTo>
                    <a:lnTo>
                      <a:pt x="7" y="1"/>
                    </a:lnTo>
                    <a:lnTo>
                      <a:pt x="7" y="0"/>
                    </a:lnTo>
                    <a:lnTo>
                      <a:pt x="4" y="3"/>
                    </a:lnTo>
                    <a:lnTo>
                      <a:pt x="1" y="3"/>
                    </a:lnTo>
                    <a:lnTo>
                      <a:pt x="0" y="3"/>
                    </a:lnTo>
                    <a:lnTo>
                      <a:pt x="3" y="6"/>
                    </a:lnTo>
                    <a:lnTo>
                      <a:pt x="1" y="10"/>
                    </a:lnTo>
                    <a:lnTo>
                      <a:pt x="2" y="9"/>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0884" name="Freeform 732"/>
              <p:cNvSpPr>
                <a:spLocks/>
              </p:cNvSpPr>
              <p:nvPr/>
            </p:nvSpPr>
            <p:spPr bwMode="auto">
              <a:xfrm>
                <a:off x="1192" y="1613"/>
                <a:ext cx="11" cy="9"/>
              </a:xfrm>
              <a:custGeom>
                <a:avLst/>
                <a:gdLst>
                  <a:gd name="T0" fmla="*/ 3 w 13"/>
                  <a:gd name="T1" fmla="*/ 0 h 12"/>
                  <a:gd name="T2" fmla="*/ 3 w 13"/>
                  <a:gd name="T3" fmla="*/ 1 h 12"/>
                  <a:gd name="T4" fmla="*/ 3 w 13"/>
                  <a:gd name="T5" fmla="*/ 0 h 12"/>
                  <a:gd name="T6" fmla="*/ 3 w 13"/>
                  <a:gd name="T7" fmla="*/ 2 h 12"/>
                  <a:gd name="T8" fmla="*/ 2 w 13"/>
                  <a:gd name="T9" fmla="*/ 2 h 12"/>
                  <a:gd name="T10" fmla="*/ 0 w 13"/>
                  <a:gd name="T11" fmla="*/ 2 h 12"/>
                  <a:gd name="T12" fmla="*/ 3 w 13"/>
                  <a:gd name="T13" fmla="*/ 2 h 12"/>
                  <a:gd name="T14" fmla="*/ 1 w 13"/>
                  <a:gd name="T15" fmla="*/ 2 h 12"/>
                  <a:gd name="T16" fmla="*/ 2 w 13"/>
                  <a:gd name="T17" fmla="*/ 2 h 12"/>
                  <a:gd name="T18" fmla="*/ 3 w 13"/>
                  <a:gd name="T19" fmla="*/ 2 h 12"/>
                  <a:gd name="T20" fmla="*/ 3 w 13"/>
                  <a:gd name="T21" fmla="*/ 2 h 12"/>
                  <a:gd name="T22" fmla="*/ 3 w 13"/>
                  <a:gd name="T23" fmla="*/ 2 h 12"/>
                  <a:gd name="T24" fmla="*/ 3 w 13"/>
                  <a:gd name="T25" fmla="*/ 2 h 12"/>
                  <a:gd name="T26" fmla="*/ 3 w 13"/>
                  <a:gd name="T27" fmla="*/ 2 h 12"/>
                  <a:gd name="T28" fmla="*/ 3 w 13"/>
                  <a:gd name="T29" fmla="*/ 2 h 12"/>
                  <a:gd name="T30" fmla="*/ 3 w 13"/>
                  <a:gd name="T31" fmla="*/ 2 h 12"/>
                  <a:gd name="T32" fmla="*/ 3 w 13"/>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3"/>
                  <a:gd name="T52" fmla="*/ 0 h 12"/>
                  <a:gd name="T53" fmla="*/ 13 w 13"/>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3" h="12">
                    <a:moveTo>
                      <a:pt x="8" y="0"/>
                    </a:moveTo>
                    <a:lnTo>
                      <a:pt x="7" y="1"/>
                    </a:lnTo>
                    <a:lnTo>
                      <a:pt x="7" y="0"/>
                    </a:lnTo>
                    <a:lnTo>
                      <a:pt x="4" y="3"/>
                    </a:lnTo>
                    <a:lnTo>
                      <a:pt x="2" y="3"/>
                    </a:lnTo>
                    <a:lnTo>
                      <a:pt x="0" y="3"/>
                    </a:lnTo>
                    <a:lnTo>
                      <a:pt x="3" y="6"/>
                    </a:lnTo>
                    <a:lnTo>
                      <a:pt x="1" y="10"/>
                    </a:lnTo>
                    <a:lnTo>
                      <a:pt x="2" y="10"/>
                    </a:lnTo>
                    <a:lnTo>
                      <a:pt x="6" y="9"/>
                    </a:lnTo>
                    <a:lnTo>
                      <a:pt x="9" y="12"/>
                    </a:lnTo>
                    <a:lnTo>
                      <a:pt x="9" y="11"/>
                    </a:lnTo>
                    <a:lnTo>
                      <a:pt x="10" y="12"/>
                    </a:lnTo>
                    <a:lnTo>
                      <a:pt x="9" y="9"/>
                    </a:lnTo>
                    <a:lnTo>
                      <a:pt x="13" y="5"/>
                    </a:lnTo>
                    <a:lnTo>
                      <a:pt x="9" y="4"/>
                    </a:lnTo>
                    <a:lnTo>
                      <a:pt x="8" y="0"/>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0885" name="Freeform 733"/>
              <p:cNvSpPr>
                <a:spLocks/>
              </p:cNvSpPr>
              <p:nvPr/>
            </p:nvSpPr>
            <p:spPr bwMode="auto">
              <a:xfrm>
                <a:off x="1221" y="1629"/>
                <a:ext cx="11" cy="8"/>
              </a:xfrm>
              <a:custGeom>
                <a:avLst/>
                <a:gdLst>
                  <a:gd name="T0" fmla="*/ 3 w 13"/>
                  <a:gd name="T1" fmla="*/ 1 h 11"/>
                  <a:gd name="T2" fmla="*/ 3 w 13"/>
                  <a:gd name="T3" fmla="*/ 0 h 11"/>
                  <a:gd name="T4" fmla="*/ 3 w 13"/>
                  <a:gd name="T5" fmla="*/ 1 h 11"/>
                  <a:gd name="T6" fmla="*/ 3 w 13"/>
                  <a:gd name="T7" fmla="*/ 0 h 11"/>
                  <a:gd name="T8" fmla="*/ 3 w 13"/>
                  <a:gd name="T9" fmla="*/ 1 h 11"/>
                  <a:gd name="T10" fmla="*/ 1 w 13"/>
                  <a:gd name="T11" fmla="*/ 1 h 11"/>
                  <a:gd name="T12" fmla="*/ 1 w 13"/>
                  <a:gd name="T13" fmla="*/ 1 h 11"/>
                  <a:gd name="T14" fmla="*/ 0 w 13"/>
                  <a:gd name="T15" fmla="*/ 1 h 11"/>
                  <a:gd name="T16" fmla="*/ 3 w 13"/>
                  <a:gd name="T17" fmla="*/ 1 h 11"/>
                  <a:gd name="T18" fmla="*/ 1 w 13"/>
                  <a:gd name="T19" fmla="*/ 1 h 11"/>
                  <a:gd name="T20" fmla="*/ 2 w 13"/>
                  <a:gd name="T21" fmla="*/ 1 h 11"/>
                  <a:gd name="T22" fmla="*/ 3 w 13"/>
                  <a:gd name="T23" fmla="*/ 1 h 11"/>
                  <a:gd name="T24" fmla="*/ 3 w 13"/>
                  <a:gd name="T25" fmla="*/ 1 h 11"/>
                  <a:gd name="T26" fmla="*/ 3 w 13"/>
                  <a:gd name="T27" fmla="*/ 1 h 11"/>
                  <a:gd name="T28" fmla="*/ 3 w 13"/>
                  <a:gd name="T29" fmla="*/ 1 h 11"/>
                  <a:gd name="T30" fmla="*/ 3 w 13"/>
                  <a:gd name="T31" fmla="*/ 1 h 11"/>
                  <a:gd name="T32" fmla="*/ 3 w 13"/>
                  <a:gd name="T33" fmla="*/ 1 h 11"/>
                  <a:gd name="T34" fmla="*/ 3 w 13"/>
                  <a:gd name="T35" fmla="*/ 1 h 1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3"/>
                  <a:gd name="T55" fmla="*/ 0 h 11"/>
                  <a:gd name="T56" fmla="*/ 13 w 13"/>
                  <a:gd name="T57" fmla="*/ 11 h 1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3" h="11">
                    <a:moveTo>
                      <a:pt x="9" y="4"/>
                    </a:moveTo>
                    <a:lnTo>
                      <a:pt x="8" y="0"/>
                    </a:lnTo>
                    <a:lnTo>
                      <a:pt x="7" y="1"/>
                    </a:lnTo>
                    <a:lnTo>
                      <a:pt x="7" y="0"/>
                    </a:lnTo>
                    <a:lnTo>
                      <a:pt x="4" y="3"/>
                    </a:lnTo>
                    <a:lnTo>
                      <a:pt x="1" y="3"/>
                    </a:lnTo>
                    <a:lnTo>
                      <a:pt x="0" y="3"/>
                    </a:lnTo>
                    <a:lnTo>
                      <a:pt x="3" y="5"/>
                    </a:lnTo>
                    <a:lnTo>
                      <a:pt x="1" y="9"/>
                    </a:lnTo>
                    <a:lnTo>
                      <a:pt x="2" y="9"/>
                    </a:lnTo>
                    <a:lnTo>
                      <a:pt x="5" y="8"/>
                    </a:lnTo>
                    <a:lnTo>
                      <a:pt x="8" y="11"/>
                    </a:lnTo>
                    <a:lnTo>
                      <a:pt x="8" y="10"/>
                    </a:lnTo>
                    <a:lnTo>
                      <a:pt x="9" y="11"/>
                    </a:lnTo>
                    <a:lnTo>
                      <a:pt x="9" y="7"/>
                    </a:lnTo>
                    <a:lnTo>
                      <a:pt x="13" y="5"/>
                    </a:lnTo>
                    <a:lnTo>
                      <a:pt x="9" y="4"/>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0886" name="Freeform 734"/>
              <p:cNvSpPr>
                <a:spLocks/>
              </p:cNvSpPr>
              <p:nvPr/>
            </p:nvSpPr>
            <p:spPr bwMode="auto">
              <a:xfrm>
                <a:off x="1165" y="1623"/>
                <a:ext cx="12" cy="9"/>
              </a:xfrm>
              <a:custGeom>
                <a:avLst/>
                <a:gdLst>
                  <a:gd name="T0" fmla="*/ 6 w 13"/>
                  <a:gd name="T1" fmla="*/ 2 h 12"/>
                  <a:gd name="T2" fmla="*/ 6 w 13"/>
                  <a:gd name="T3" fmla="*/ 0 h 12"/>
                  <a:gd name="T4" fmla="*/ 6 w 13"/>
                  <a:gd name="T5" fmla="*/ 1 h 12"/>
                  <a:gd name="T6" fmla="*/ 6 w 13"/>
                  <a:gd name="T7" fmla="*/ 0 h 12"/>
                  <a:gd name="T8" fmla="*/ 4 w 13"/>
                  <a:gd name="T9" fmla="*/ 2 h 12"/>
                  <a:gd name="T10" fmla="*/ 1 w 13"/>
                  <a:gd name="T11" fmla="*/ 2 h 12"/>
                  <a:gd name="T12" fmla="*/ 0 w 13"/>
                  <a:gd name="T13" fmla="*/ 2 h 12"/>
                  <a:gd name="T14" fmla="*/ 3 w 13"/>
                  <a:gd name="T15" fmla="*/ 2 h 12"/>
                  <a:gd name="T16" fmla="*/ 1 w 13"/>
                  <a:gd name="T17" fmla="*/ 2 h 12"/>
                  <a:gd name="T18" fmla="*/ 2 w 13"/>
                  <a:gd name="T19" fmla="*/ 2 h 12"/>
                  <a:gd name="T20" fmla="*/ 6 w 13"/>
                  <a:gd name="T21" fmla="*/ 2 h 12"/>
                  <a:gd name="T22" fmla="*/ 6 w 13"/>
                  <a:gd name="T23" fmla="*/ 2 h 12"/>
                  <a:gd name="T24" fmla="*/ 6 w 13"/>
                  <a:gd name="T25" fmla="*/ 2 h 12"/>
                  <a:gd name="T26" fmla="*/ 6 w 13"/>
                  <a:gd name="T27" fmla="*/ 2 h 12"/>
                  <a:gd name="T28" fmla="*/ 6 w 13"/>
                  <a:gd name="T29" fmla="*/ 2 h 12"/>
                  <a:gd name="T30" fmla="*/ 6 w 13"/>
                  <a:gd name="T31" fmla="*/ 2 h 12"/>
                  <a:gd name="T32" fmla="*/ 6 w 13"/>
                  <a:gd name="T33" fmla="*/ 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3"/>
                  <a:gd name="T52" fmla="*/ 0 h 12"/>
                  <a:gd name="T53" fmla="*/ 13 w 13"/>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3" h="12">
                    <a:moveTo>
                      <a:pt x="9" y="4"/>
                    </a:moveTo>
                    <a:lnTo>
                      <a:pt x="8" y="0"/>
                    </a:lnTo>
                    <a:lnTo>
                      <a:pt x="8" y="1"/>
                    </a:lnTo>
                    <a:lnTo>
                      <a:pt x="7" y="0"/>
                    </a:lnTo>
                    <a:lnTo>
                      <a:pt x="4" y="3"/>
                    </a:lnTo>
                    <a:lnTo>
                      <a:pt x="1" y="3"/>
                    </a:lnTo>
                    <a:lnTo>
                      <a:pt x="0" y="3"/>
                    </a:lnTo>
                    <a:lnTo>
                      <a:pt x="3" y="6"/>
                    </a:lnTo>
                    <a:lnTo>
                      <a:pt x="1" y="9"/>
                    </a:lnTo>
                    <a:lnTo>
                      <a:pt x="2" y="9"/>
                    </a:lnTo>
                    <a:lnTo>
                      <a:pt x="6" y="9"/>
                    </a:lnTo>
                    <a:lnTo>
                      <a:pt x="8" y="12"/>
                    </a:lnTo>
                    <a:lnTo>
                      <a:pt x="8" y="11"/>
                    </a:lnTo>
                    <a:lnTo>
                      <a:pt x="10" y="12"/>
                    </a:lnTo>
                    <a:lnTo>
                      <a:pt x="9" y="8"/>
                    </a:lnTo>
                    <a:lnTo>
                      <a:pt x="13" y="5"/>
                    </a:lnTo>
                    <a:lnTo>
                      <a:pt x="9" y="4"/>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0887" name="Freeform 735"/>
              <p:cNvSpPr>
                <a:spLocks/>
              </p:cNvSpPr>
              <p:nvPr/>
            </p:nvSpPr>
            <p:spPr bwMode="auto">
              <a:xfrm>
                <a:off x="1327" y="1605"/>
                <a:ext cx="27" cy="20"/>
              </a:xfrm>
              <a:custGeom>
                <a:avLst/>
                <a:gdLst>
                  <a:gd name="T0" fmla="*/ 0 w 31"/>
                  <a:gd name="T1" fmla="*/ 2 h 26"/>
                  <a:gd name="T2" fmla="*/ 3 w 31"/>
                  <a:gd name="T3" fmla="*/ 2 h 26"/>
                  <a:gd name="T4" fmla="*/ 3 w 31"/>
                  <a:gd name="T5" fmla="*/ 2 h 26"/>
                  <a:gd name="T6" fmla="*/ 3 w 31"/>
                  <a:gd name="T7" fmla="*/ 0 h 26"/>
                  <a:gd name="T8" fmla="*/ 0 w 31"/>
                  <a:gd name="T9" fmla="*/ 2 h 26"/>
                  <a:gd name="T10" fmla="*/ 0 60000 65536"/>
                  <a:gd name="T11" fmla="*/ 0 60000 65536"/>
                  <a:gd name="T12" fmla="*/ 0 60000 65536"/>
                  <a:gd name="T13" fmla="*/ 0 60000 65536"/>
                  <a:gd name="T14" fmla="*/ 0 60000 65536"/>
                  <a:gd name="T15" fmla="*/ 0 w 31"/>
                  <a:gd name="T16" fmla="*/ 0 h 26"/>
                  <a:gd name="T17" fmla="*/ 31 w 31"/>
                  <a:gd name="T18" fmla="*/ 26 h 26"/>
                </a:gdLst>
                <a:ahLst/>
                <a:cxnLst>
                  <a:cxn ang="T10">
                    <a:pos x="T0" y="T1"/>
                  </a:cxn>
                  <a:cxn ang="T11">
                    <a:pos x="T2" y="T3"/>
                  </a:cxn>
                  <a:cxn ang="T12">
                    <a:pos x="T4" y="T5"/>
                  </a:cxn>
                  <a:cxn ang="T13">
                    <a:pos x="T6" y="T7"/>
                  </a:cxn>
                  <a:cxn ang="T14">
                    <a:pos x="T8" y="T9"/>
                  </a:cxn>
                </a:cxnLst>
                <a:rect l="T15" t="T16" r="T17" b="T18"/>
                <a:pathLst>
                  <a:path w="31" h="26">
                    <a:moveTo>
                      <a:pt x="0" y="12"/>
                    </a:moveTo>
                    <a:lnTo>
                      <a:pt x="25" y="26"/>
                    </a:lnTo>
                    <a:lnTo>
                      <a:pt x="31" y="15"/>
                    </a:lnTo>
                    <a:lnTo>
                      <a:pt x="3" y="0"/>
                    </a:lnTo>
                    <a:lnTo>
                      <a:pt x="0" y="12"/>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0888" name="Freeform 736"/>
              <p:cNvSpPr>
                <a:spLocks/>
              </p:cNvSpPr>
              <p:nvPr/>
            </p:nvSpPr>
            <p:spPr bwMode="auto">
              <a:xfrm>
                <a:off x="1325" y="1586"/>
                <a:ext cx="34" cy="19"/>
              </a:xfrm>
              <a:custGeom>
                <a:avLst/>
                <a:gdLst>
                  <a:gd name="T0" fmla="*/ 3 w 39"/>
                  <a:gd name="T1" fmla="*/ 0 h 25"/>
                  <a:gd name="T2" fmla="*/ 3 w 39"/>
                  <a:gd name="T3" fmla="*/ 0 h 25"/>
                  <a:gd name="T4" fmla="*/ 3 w 39"/>
                  <a:gd name="T5" fmla="*/ 0 h 25"/>
                  <a:gd name="T6" fmla="*/ 3 w 39"/>
                  <a:gd name="T7" fmla="*/ 0 h 25"/>
                  <a:gd name="T8" fmla="*/ 3 w 39"/>
                  <a:gd name="T9" fmla="*/ 1 h 25"/>
                  <a:gd name="T10" fmla="*/ 3 w 39"/>
                  <a:gd name="T11" fmla="*/ 1 h 25"/>
                  <a:gd name="T12" fmla="*/ 3 w 39"/>
                  <a:gd name="T13" fmla="*/ 2 h 25"/>
                  <a:gd name="T14" fmla="*/ 3 w 39"/>
                  <a:gd name="T15" fmla="*/ 2 h 25"/>
                  <a:gd name="T16" fmla="*/ 3 w 39"/>
                  <a:gd name="T17" fmla="*/ 2 h 25"/>
                  <a:gd name="T18" fmla="*/ 3 w 39"/>
                  <a:gd name="T19" fmla="*/ 2 h 25"/>
                  <a:gd name="T20" fmla="*/ 3 w 39"/>
                  <a:gd name="T21" fmla="*/ 2 h 25"/>
                  <a:gd name="T22" fmla="*/ 2 w 39"/>
                  <a:gd name="T23" fmla="*/ 2 h 25"/>
                  <a:gd name="T24" fmla="*/ 1 w 39"/>
                  <a:gd name="T25" fmla="*/ 2 h 25"/>
                  <a:gd name="T26" fmla="*/ 1 w 39"/>
                  <a:gd name="T27" fmla="*/ 2 h 25"/>
                  <a:gd name="T28" fmla="*/ 1 w 39"/>
                  <a:gd name="T29" fmla="*/ 2 h 25"/>
                  <a:gd name="T30" fmla="*/ 0 w 39"/>
                  <a:gd name="T31" fmla="*/ 2 h 25"/>
                  <a:gd name="T32" fmla="*/ 0 w 39"/>
                  <a:gd name="T33" fmla="*/ 2 h 25"/>
                  <a:gd name="T34" fmla="*/ 0 w 39"/>
                  <a:gd name="T35" fmla="*/ 2 h 25"/>
                  <a:gd name="T36" fmla="*/ 0 w 39"/>
                  <a:gd name="T37" fmla="*/ 2 h 25"/>
                  <a:gd name="T38" fmla="*/ 0 w 39"/>
                  <a:gd name="T39" fmla="*/ 2 h 25"/>
                  <a:gd name="T40" fmla="*/ 0 w 39"/>
                  <a:gd name="T41" fmla="*/ 2 h 25"/>
                  <a:gd name="T42" fmla="*/ 2 w 39"/>
                  <a:gd name="T43" fmla="*/ 2 h 25"/>
                  <a:gd name="T44" fmla="*/ 3 w 39"/>
                  <a:gd name="T45" fmla="*/ 2 h 25"/>
                  <a:gd name="T46" fmla="*/ 3 w 39"/>
                  <a:gd name="T47" fmla="*/ 2 h 25"/>
                  <a:gd name="T48" fmla="*/ 3 w 39"/>
                  <a:gd name="T49" fmla="*/ 2 h 25"/>
                  <a:gd name="T50" fmla="*/ 3 w 39"/>
                  <a:gd name="T51" fmla="*/ 2 h 25"/>
                  <a:gd name="T52" fmla="*/ 3 w 39"/>
                  <a:gd name="T53" fmla="*/ 2 h 25"/>
                  <a:gd name="T54" fmla="*/ 3 w 39"/>
                  <a:gd name="T55" fmla="*/ 2 h 25"/>
                  <a:gd name="T56" fmla="*/ 3 w 39"/>
                  <a:gd name="T57" fmla="*/ 2 h 25"/>
                  <a:gd name="T58" fmla="*/ 3 w 39"/>
                  <a:gd name="T59" fmla="*/ 2 h 25"/>
                  <a:gd name="T60" fmla="*/ 3 w 39"/>
                  <a:gd name="T61" fmla="*/ 2 h 25"/>
                  <a:gd name="T62" fmla="*/ 3 w 39"/>
                  <a:gd name="T63" fmla="*/ 2 h 25"/>
                  <a:gd name="T64" fmla="*/ 3 w 39"/>
                  <a:gd name="T65" fmla="*/ 2 h 25"/>
                  <a:gd name="T66" fmla="*/ 3 w 39"/>
                  <a:gd name="T67" fmla="*/ 2 h 25"/>
                  <a:gd name="T68" fmla="*/ 3 w 39"/>
                  <a:gd name="T69" fmla="*/ 2 h 25"/>
                  <a:gd name="T70" fmla="*/ 3 w 39"/>
                  <a:gd name="T71" fmla="*/ 2 h 25"/>
                  <a:gd name="T72" fmla="*/ 3 w 39"/>
                  <a:gd name="T73" fmla="*/ 2 h 25"/>
                  <a:gd name="T74" fmla="*/ 3 w 39"/>
                  <a:gd name="T75" fmla="*/ 2 h 25"/>
                  <a:gd name="T76" fmla="*/ 3 w 39"/>
                  <a:gd name="T77" fmla="*/ 2 h 25"/>
                  <a:gd name="T78" fmla="*/ 3 w 39"/>
                  <a:gd name="T79" fmla="*/ 2 h 25"/>
                  <a:gd name="T80" fmla="*/ 3 w 39"/>
                  <a:gd name="T81" fmla="*/ 2 h 25"/>
                  <a:gd name="T82" fmla="*/ 3 w 39"/>
                  <a:gd name="T83" fmla="*/ 1 h 25"/>
                  <a:gd name="T84" fmla="*/ 3 w 39"/>
                  <a:gd name="T85" fmla="*/ 1 h 25"/>
                  <a:gd name="T86" fmla="*/ 3 w 39"/>
                  <a:gd name="T87" fmla="*/ 0 h 2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9"/>
                  <a:gd name="T133" fmla="*/ 0 h 25"/>
                  <a:gd name="T134" fmla="*/ 39 w 39"/>
                  <a:gd name="T135" fmla="*/ 25 h 2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9" h="25">
                    <a:moveTo>
                      <a:pt x="20" y="0"/>
                    </a:moveTo>
                    <a:lnTo>
                      <a:pt x="18" y="0"/>
                    </a:lnTo>
                    <a:lnTo>
                      <a:pt x="17" y="0"/>
                    </a:lnTo>
                    <a:lnTo>
                      <a:pt x="15" y="0"/>
                    </a:lnTo>
                    <a:lnTo>
                      <a:pt x="14" y="1"/>
                    </a:lnTo>
                    <a:lnTo>
                      <a:pt x="12" y="1"/>
                    </a:lnTo>
                    <a:lnTo>
                      <a:pt x="10" y="2"/>
                    </a:lnTo>
                    <a:lnTo>
                      <a:pt x="8" y="2"/>
                    </a:lnTo>
                    <a:lnTo>
                      <a:pt x="6" y="3"/>
                    </a:lnTo>
                    <a:lnTo>
                      <a:pt x="5" y="5"/>
                    </a:lnTo>
                    <a:lnTo>
                      <a:pt x="3" y="6"/>
                    </a:lnTo>
                    <a:lnTo>
                      <a:pt x="2" y="7"/>
                    </a:lnTo>
                    <a:lnTo>
                      <a:pt x="1" y="8"/>
                    </a:lnTo>
                    <a:lnTo>
                      <a:pt x="1" y="9"/>
                    </a:lnTo>
                    <a:lnTo>
                      <a:pt x="1" y="10"/>
                    </a:lnTo>
                    <a:lnTo>
                      <a:pt x="0" y="11"/>
                    </a:lnTo>
                    <a:lnTo>
                      <a:pt x="0" y="12"/>
                    </a:lnTo>
                    <a:lnTo>
                      <a:pt x="0" y="13"/>
                    </a:lnTo>
                    <a:lnTo>
                      <a:pt x="0" y="15"/>
                    </a:lnTo>
                    <a:lnTo>
                      <a:pt x="2" y="18"/>
                    </a:lnTo>
                    <a:lnTo>
                      <a:pt x="3" y="20"/>
                    </a:lnTo>
                    <a:lnTo>
                      <a:pt x="6" y="22"/>
                    </a:lnTo>
                    <a:lnTo>
                      <a:pt x="9" y="23"/>
                    </a:lnTo>
                    <a:lnTo>
                      <a:pt x="12" y="24"/>
                    </a:lnTo>
                    <a:lnTo>
                      <a:pt x="16" y="25"/>
                    </a:lnTo>
                    <a:lnTo>
                      <a:pt x="20" y="25"/>
                    </a:lnTo>
                    <a:lnTo>
                      <a:pt x="24" y="25"/>
                    </a:lnTo>
                    <a:lnTo>
                      <a:pt x="28" y="24"/>
                    </a:lnTo>
                    <a:lnTo>
                      <a:pt x="31" y="23"/>
                    </a:lnTo>
                    <a:lnTo>
                      <a:pt x="34" y="22"/>
                    </a:lnTo>
                    <a:lnTo>
                      <a:pt x="36" y="20"/>
                    </a:lnTo>
                    <a:lnTo>
                      <a:pt x="38" y="18"/>
                    </a:lnTo>
                    <a:lnTo>
                      <a:pt x="39" y="15"/>
                    </a:lnTo>
                    <a:lnTo>
                      <a:pt x="39" y="13"/>
                    </a:lnTo>
                    <a:lnTo>
                      <a:pt x="39" y="10"/>
                    </a:lnTo>
                    <a:lnTo>
                      <a:pt x="38" y="8"/>
                    </a:lnTo>
                    <a:lnTo>
                      <a:pt x="36" y="6"/>
                    </a:lnTo>
                    <a:lnTo>
                      <a:pt x="34" y="4"/>
                    </a:lnTo>
                    <a:lnTo>
                      <a:pt x="31" y="2"/>
                    </a:lnTo>
                    <a:lnTo>
                      <a:pt x="28" y="1"/>
                    </a:lnTo>
                    <a:lnTo>
                      <a:pt x="24" y="1"/>
                    </a:lnTo>
                    <a:lnTo>
                      <a:pt x="20" y="0"/>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0889" name="Freeform 737"/>
              <p:cNvSpPr>
                <a:spLocks/>
              </p:cNvSpPr>
              <p:nvPr/>
            </p:nvSpPr>
            <p:spPr bwMode="auto">
              <a:xfrm>
                <a:off x="990" y="1616"/>
                <a:ext cx="29" cy="14"/>
              </a:xfrm>
              <a:custGeom>
                <a:avLst/>
                <a:gdLst>
                  <a:gd name="T0" fmla="*/ 3 w 34"/>
                  <a:gd name="T1" fmla="*/ 2 h 18"/>
                  <a:gd name="T2" fmla="*/ 3 w 34"/>
                  <a:gd name="T3" fmla="*/ 2 h 18"/>
                  <a:gd name="T4" fmla="*/ 3 w 34"/>
                  <a:gd name="T5" fmla="*/ 0 h 18"/>
                  <a:gd name="T6" fmla="*/ 0 w 34"/>
                  <a:gd name="T7" fmla="*/ 2 h 18"/>
                  <a:gd name="T8" fmla="*/ 3 w 34"/>
                  <a:gd name="T9" fmla="*/ 2 h 18"/>
                  <a:gd name="T10" fmla="*/ 0 60000 65536"/>
                  <a:gd name="T11" fmla="*/ 0 60000 65536"/>
                  <a:gd name="T12" fmla="*/ 0 60000 65536"/>
                  <a:gd name="T13" fmla="*/ 0 60000 65536"/>
                  <a:gd name="T14" fmla="*/ 0 60000 65536"/>
                  <a:gd name="T15" fmla="*/ 0 w 34"/>
                  <a:gd name="T16" fmla="*/ 0 h 18"/>
                  <a:gd name="T17" fmla="*/ 34 w 34"/>
                  <a:gd name="T18" fmla="*/ 18 h 18"/>
                </a:gdLst>
                <a:ahLst/>
                <a:cxnLst>
                  <a:cxn ang="T10">
                    <a:pos x="T0" y="T1"/>
                  </a:cxn>
                  <a:cxn ang="T11">
                    <a:pos x="T2" y="T3"/>
                  </a:cxn>
                  <a:cxn ang="T12">
                    <a:pos x="T4" y="T5"/>
                  </a:cxn>
                  <a:cxn ang="T13">
                    <a:pos x="T6" y="T7"/>
                  </a:cxn>
                  <a:cxn ang="T14">
                    <a:pos x="T8" y="T9"/>
                  </a:cxn>
                </a:cxnLst>
                <a:rect l="T15" t="T16" r="T17" b="T18"/>
                <a:pathLst>
                  <a:path w="34" h="18">
                    <a:moveTo>
                      <a:pt x="4" y="18"/>
                    </a:moveTo>
                    <a:lnTo>
                      <a:pt x="34" y="14"/>
                    </a:lnTo>
                    <a:lnTo>
                      <a:pt x="33" y="0"/>
                    </a:lnTo>
                    <a:lnTo>
                      <a:pt x="0" y="6"/>
                    </a:lnTo>
                    <a:lnTo>
                      <a:pt x="4" y="18"/>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0890" name="Freeform 738"/>
              <p:cNvSpPr>
                <a:spLocks/>
              </p:cNvSpPr>
              <p:nvPr/>
            </p:nvSpPr>
            <p:spPr bwMode="auto">
              <a:xfrm>
                <a:off x="986" y="1593"/>
                <a:ext cx="38" cy="20"/>
              </a:xfrm>
              <a:custGeom>
                <a:avLst/>
                <a:gdLst>
                  <a:gd name="T0" fmla="*/ 3 w 44"/>
                  <a:gd name="T1" fmla="*/ 1 h 27"/>
                  <a:gd name="T2" fmla="*/ 3 w 44"/>
                  <a:gd name="T3" fmla="*/ 1 h 27"/>
                  <a:gd name="T4" fmla="*/ 3 w 44"/>
                  <a:gd name="T5" fmla="*/ 1 h 27"/>
                  <a:gd name="T6" fmla="*/ 3 w 44"/>
                  <a:gd name="T7" fmla="*/ 1 h 27"/>
                  <a:gd name="T8" fmla="*/ 3 w 44"/>
                  <a:gd name="T9" fmla="*/ 1 h 27"/>
                  <a:gd name="T10" fmla="*/ 3 w 44"/>
                  <a:gd name="T11" fmla="*/ 1 h 27"/>
                  <a:gd name="T12" fmla="*/ 3 w 44"/>
                  <a:gd name="T13" fmla="*/ 1 h 27"/>
                  <a:gd name="T14" fmla="*/ 3 w 44"/>
                  <a:gd name="T15" fmla="*/ 1 h 27"/>
                  <a:gd name="T16" fmla="*/ 3 w 44"/>
                  <a:gd name="T17" fmla="*/ 1 h 27"/>
                  <a:gd name="T18" fmla="*/ 3 w 44"/>
                  <a:gd name="T19" fmla="*/ 1 h 27"/>
                  <a:gd name="T20" fmla="*/ 3 w 44"/>
                  <a:gd name="T21" fmla="*/ 1 h 27"/>
                  <a:gd name="T22" fmla="*/ 3 w 44"/>
                  <a:gd name="T23" fmla="*/ 1 h 27"/>
                  <a:gd name="T24" fmla="*/ 3 w 44"/>
                  <a:gd name="T25" fmla="*/ 1 h 27"/>
                  <a:gd name="T26" fmla="*/ 3 w 44"/>
                  <a:gd name="T27" fmla="*/ 1 h 27"/>
                  <a:gd name="T28" fmla="*/ 3 w 44"/>
                  <a:gd name="T29" fmla="*/ 1 h 27"/>
                  <a:gd name="T30" fmla="*/ 3 w 44"/>
                  <a:gd name="T31" fmla="*/ 0 h 27"/>
                  <a:gd name="T32" fmla="*/ 3 w 44"/>
                  <a:gd name="T33" fmla="*/ 0 h 27"/>
                  <a:gd name="T34" fmla="*/ 3 w 44"/>
                  <a:gd name="T35" fmla="*/ 0 h 27"/>
                  <a:gd name="T36" fmla="*/ 3 w 44"/>
                  <a:gd name="T37" fmla="*/ 0 h 27"/>
                  <a:gd name="T38" fmla="*/ 3 w 44"/>
                  <a:gd name="T39" fmla="*/ 1 h 27"/>
                  <a:gd name="T40" fmla="*/ 3 w 44"/>
                  <a:gd name="T41" fmla="*/ 1 h 27"/>
                  <a:gd name="T42" fmla="*/ 3 w 44"/>
                  <a:gd name="T43" fmla="*/ 1 h 27"/>
                  <a:gd name="T44" fmla="*/ 3 w 44"/>
                  <a:gd name="T45" fmla="*/ 1 h 27"/>
                  <a:gd name="T46" fmla="*/ 2 w 44"/>
                  <a:gd name="T47" fmla="*/ 1 h 27"/>
                  <a:gd name="T48" fmla="*/ 1 w 44"/>
                  <a:gd name="T49" fmla="*/ 1 h 27"/>
                  <a:gd name="T50" fmla="*/ 1 w 44"/>
                  <a:gd name="T51" fmla="*/ 1 h 27"/>
                  <a:gd name="T52" fmla="*/ 0 w 44"/>
                  <a:gd name="T53" fmla="*/ 1 h 27"/>
                  <a:gd name="T54" fmla="*/ 0 w 44"/>
                  <a:gd name="T55" fmla="*/ 1 h 27"/>
                  <a:gd name="T56" fmla="*/ 0 w 44"/>
                  <a:gd name="T57" fmla="*/ 1 h 27"/>
                  <a:gd name="T58" fmla="*/ 0 w 44"/>
                  <a:gd name="T59" fmla="*/ 1 h 27"/>
                  <a:gd name="T60" fmla="*/ 0 w 44"/>
                  <a:gd name="T61" fmla="*/ 1 h 27"/>
                  <a:gd name="T62" fmla="*/ 0 w 44"/>
                  <a:gd name="T63" fmla="*/ 1 h 27"/>
                  <a:gd name="T64" fmla="*/ 0 w 44"/>
                  <a:gd name="T65" fmla="*/ 1 h 27"/>
                  <a:gd name="T66" fmla="*/ 0 w 44"/>
                  <a:gd name="T67" fmla="*/ 1 h 27"/>
                  <a:gd name="T68" fmla="*/ 0 w 44"/>
                  <a:gd name="T69" fmla="*/ 1 h 27"/>
                  <a:gd name="T70" fmla="*/ 0 w 44"/>
                  <a:gd name="T71" fmla="*/ 1 h 27"/>
                  <a:gd name="T72" fmla="*/ 0 w 44"/>
                  <a:gd name="T73" fmla="*/ 1 h 27"/>
                  <a:gd name="T74" fmla="*/ 0 w 44"/>
                  <a:gd name="T75" fmla="*/ 1 h 27"/>
                  <a:gd name="T76" fmla="*/ 1 w 44"/>
                  <a:gd name="T77" fmla="*/ 1 h 27"/>
                  <a:gd name="T78" fmla="*/ 2 w 44"/>
                  <a:gd name="T79" fmla="*/ 1 h 27"/>
                  <a:gd name="T80" fmla="*/ 3 w 44"/>
                  <a:gd name="T81" fmla="*/ 1 h 27"/>
                  <a:gd name="T82" fmla="*/ 3 w 44"/>
                  <a:gd name="T83" fmla="*/ 1 h 27"/>
                  <a:gd name="T84" fmla="*/ 3 w 44"/>
                  <a:gd name="T85" fmla="*/ 1 h 27"/>
                  <a:gd name="T86" fmla="*/ 3 w 44"/>
                  <a:gd name="T87" fmla="*/ 1 h 27"/>
                  <a:gd name="T88" fmla="*/ 3 w 44"/>
                  <a:gd name="T89" fmla="*/ 1 h 27"/>
                  <a:gd name="T90" fmla="*/ 3 w 44"/>
                  <a:gd name="T91" fmla="*/ 1 h 27"/>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4"/>
                  <a:gd name="T139" fmla="*/ 0 h 27"/>
                  <a:gd name="T140" fmla="*/ 44 w 44"/>
                  <a:gd name="T141" fmla="*/ 27 h 27"/>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4" h="27">
                    <a:moveTo>
                      <a:pt x="22" y="27"/>
                    </a:moveTo>
                    <a:lnTo>
                      <a:pt x="26" y="27"/>
                    </a:lnTo>
                    <a:lnTo>
                      <a:pt x="30" y="26"/>
                    </a:lnTo>
                    <a:lnTo>
                      <a:pt x="34" y="25"/>
                    </a:lnTo>
                    <a:lnTo>
                      <a:pt x="37" y="23"/>
                    </a:lnTo>
                    <a:lnTo>
                      <a:pt x="40" y="21"/>
                    </a:lnTo>
                    <a:lnTo>
                      <a:pt x="42" y="19"/>
                    </a:lnTo>
                    <a:lnTo>
                      <a:pt x="43" y="16"/>
                    </a:lnTo>
                    <a:lnTo>
                      <a:pt x="44" y="13"/>
                    </a:lnTo>
                    <a:lnTo>
                      <a:pt x="43" y="10"/>
                    </a:lnTo>
                    <a:lnTo>
                      <a:pt x="42" y="8"/>
                    </a:lnTo>
                    <a:lnTo>
                      <a:pt x="40" y="6"/>
                    </a:lnTo>
                    <a:lnTo>
                      <a:pt x="37" y="4"/>
                    </a:lnTo>
                    <a:lnTo>
                      <a:pt x="34" y="2"/>
                    </a:lnTo>
                    <a:lnTo>
                      <a:pt x="30" y="1"/>
                    </a:lnTo>
                    <a:lnTo>
                      <a:pt x="26" y="0"/>
                    </a:lnTo>
                    <a:lnTo>
                      <a:pt x="22" y="0"/>
                    </a:lnTo>
                    <a:lnTo>
                      <a:pt x="18" y="0"/>
                    </a:lnTo>
                    <a:lnTo>
                      <a:pt x="15" y="0"/>
                    </a:lnTo>
                    <a:lnTo>
                      <a:pt x="12" y="1"/>
                    </a:lnTo>
                    <a:lnTo>
                      <a:pt x="9" y="2"/>
                    </a:lnTo>
                    <a:lnTo>
                      <a:pt x="7" y="3"/>
                    </a:lnTo>
                    <a:lnTo>
                      <a:pt x="4" y="5"/>
                    </a:lnTo>
                    <a:lnTo>
                      <a:pt x="2" y="7"/>
                    </a:lnTo>
                    <a:lnTo>
                      <a:pt x="1" y="9"/>
                    </a:lnTo>
                    <a:lnTo>
                      <a:pt x="0" y="10"/>
                    </a:lnTo>
                    <a:lnTo>
                      <a:pt x="0" y="11"/>
                    </a:lnTo>
                    <a:lnTo>
                      <a:pt x="0" y="12"/>
                    </a:lnTo>
                    <a:lnTo>
                      <a:pt x="0" y="13"/>
                    </a:lnTo>
                    <a:lnTo>
                      <a:pt x="0" y="14"/>
                    </a:lnTo>
                    <a:lnTo>
                      <a:pt x="0" y="15"/>
                    </a:lnTo>
                    <a:lnTo>
                      <a:pt x="1" y="18"/>
                    </a:lnTo>
                    <a:lnTo>
                      <a:pt x="2" y="20"/>
                    </a:lnTo>
                    <a:lnTo>
                      <a:pt x="4" y="22"/>
                    </a:lnTo>
                    <a:lnTo>
                      <a:pt x="7" y="24"/>
                    </a:lnTo>
                    <a:lnTo>
                      <a:pt x="10" y="25"/>
                    </a:lnTo>
                    <a:lnTo>
                      <a:pt x="14" y="26"/>
                    </a:lnTo>
                    <a:lnTo>
                      <a:pt x="18" y="27"/>
                    </a:lnTo>
                    <a:lnTo>
                      <a:pt x="22" y="27"/>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0891" name="Freeform 739"/>
              <p:cNvSpPr>
                <a:spLocks/>
              </p:cNvSpPr>
              <p:nvPr/>
            </p:nvSpPr>
            <p:spPr bwMode="auto">
              <a:xfrm>
                <a:off x="901" y="1599"/>
                <a:ext cx="38" cy="21"/>
              </a:xfrm>
              <a:custGeom>
                <a:avLst/>
                <a:gdLst>
                  <a:gd name="T0" fmla="*/ 4 w 43"/>
                  <a:gd name="T1" fmla="*/ 2 h 28"/>
                  <a:gd name="T2" fmla="*/ 4 w 43"/>
                  <a:gd name="T3" fmla="*/ 2 h 28"/>
                  <a:gd name="T4" fmla="*/ 4 w 43"/>
                  <a:gd name="T5" fmla="*/ 2 h 28"/>
                  <a:gd name="T6" fmla="*/ 4 w 43"/>
                  <a:gd name="T7" fmla="*/ 2 h 28"/>
                  <a:gd name="T8" fmla="*/ 4 w 43"/>
                  <a:gd name="T9" fmla="*/ 2 h 28"/>
                  <a:gd name="T10" fmla="*/ 4 w 43"/>
                  <a:gd name="T11" fmla="*/ 2 h 28"/>
                  <a:gd name="T12" fmla="*/ 4 w 43"/>
                  <a:gd name="T13" fmla="*/ 2 h 28"/>
                  <a:gd name="T14" fmla="*/ 4 w 43"/>
                  <a:gd name="T15" fmla="*/ 2 h 28"/>
                  <a:gd name="T16" fmla="*/ 4 w 43"/>
                  <a:gd name="T17" fmla="*/ 2 h 28"/>
                  <a:gd name="T18" fmla="*/ 4 w 43"/>
                  <a:gd name="T19" fmla="*/ 2 h 28"/>
                  <a:gd name="T20" fmla="*/ 4 w 43"/>
                  <a:gd name="T21" fmla="*/ 2 h 28"/>
                  <a:gd name="T22" fmla="*/ 4 w 43"/>
                  <a:gd name="T23" fmla="*/ 2 h 28"/>
                  <a:gd name="T24" fmla="*/ 4 w 43"/>
                  <a:gd name="T25" fmla="*/ 2 h 28"/>
                  <a:gd name="T26" fmla="*/ 4 w 43"/>
                  <a:gd name="T27" fmla="*/ 2 h 28"/>
                  <a:gd name="T28" fmla="*/ 4 w 43"/>
                  <a:gd name="T29" fmla="*/ 1 h 28"/>
                  <a:gd name="T30" fmla="*/ 4 w 43"/>
                  <a:gd name="T31" fmla="*/ 1 h 28"/>
                  <a:gd name="T32" fmla="*/ 4 w 43"/>
                  <a:gd name="T33" fmla="*/ 0 h 28"/>
                  <a:gd name="T34" fmla="*/ 4 w 43"/>
                  <a:gd name="T35" fmla="*/ 1 h 28"/>
                  <a:gd name="T36" fmla="*/ 4 w 43"/>
                  <a:gd name="T37" fmla="*/ 1 h 28"/>
                  <a:gd name="T38" fmla="*/ 4 w 43"/>
                  <a:gd name="T39" fmla="*/ 2 h 28"/>
                  <a:gd name="T40" fmla="*/ 4 w 43"/>
                  <a:gd name="T41" fmla="*/ 2 h 28"/>
                  <a:gd name="T42" fmla="*/ 4 w 43"/>
                  <a:gd name="T43" fmla="*/ 2 h 28"/>
                  <a:gd name="T44" fmla="*/ 4 w 43"/>
                  <a:gd name="T45" fmla="*/ 2 h 28"/>
                  <a:gd name="T46" fmla="*/ 2 w 43"/>
                  <a:gd name="T47" fmla="*/ 2 h 28"/>
                  <a:gd name="T48" fmla="*/ 1 w 43"/>
                  <a:gd name="T49" fmla="*/ 2 h 28"/>
                  <a:gd name="T50" fmla="*/ 1 w 43"/>
                  <a:gd name="T51" fmla="*/ 2 h 28"/>
                  <a:gd name="T52" fmla="*/ 0 w 43"/>
                  <a:gd name="T53" fmla="*/ 2 h 28"/>
                  <a:gd name="T54" fmla="*/ 0 w 43"/>
                  <a:gd name="T55" fmla="*/ 2 h 28"/>
                  <a:gd name="T56" fmla="*/ 0 w 43"/>
                  <a:gd name="T57" fmla="*/ 2 h 28"/>
                  <a:gd name="T58" fmla="*/ 0 w 43"/>
                  <a:gd name="T59" fmla="*/ 2 h 28"/>
                  <a:gd name="T60" fmla="*/ 0 w 43"/>
                  <a:gd name="T61" fmla="*/ 2 h 28"/>
                  <a:gd name="T62" fmla="*/ 0 w 43"/>
                  <a:gd name="T63" fmla="*/ 2 h 28"/>
                  <a:gd name="T64" fmla="*/ 0 w 43"/>
                  <a:gd name="T65" fmla="*/ 2 h 28"/>
                  <a:gd name="T66" fmla="*/ 0 w 43"/>
                  <a:gd name="T67" fmla="*/ 2 h 28"/>
                  <a:gd name="T68" fmla="*/ 1 w 43"/>
                  <a:gd name="T69" fmla="*/ 2 h 28"/>
                  <a:gd name="T70" fmla="*/ 2 w 43"/>
                  <a:gd name="T71" fmla="*/ 2 h 28"/>
                  <a:gd name="T72" fmla="*/ 4 w 43"/>
                  <a:gd name="T73" fmla="*/ 2 h 28"/>
                  <a:gd name="T74" fmla="*/ 4 w 43"/>
                  <a:gd name="T75" fmla="*/ 2 h 28"/>
                  <a:gd name="T76" fmla="*/ 4 w 43"/>
                  <a:gd name="T77" fmla="*/ 2 h 28"/>
                  <a:gd name="T78" fmla="*/ 4 w 43"/>
                  <a:gd name="T79" fmla="*/ 2 h 28"/>
                  <a:gd name="T80" fmla="*/ 4 w 43"/>
                  <a:gd name="T81" fmla="*/ 2 h 28"/>
                  <a:gd name="T82" fmla="*/ 4 w 43"/>
                  <a:gd name="T83" fmla="*/ 2 h 28"/>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3"/>
                  <a:gd name="T127" fmla="*/ 0 h 28"/>
                  <a:gd name="T128" fmla="*/ 43 w 43"/>
                  <a:gd name="T129" fmla="*/ 28 h 28"/>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3" h="28">
                    <a:moveTo>
                      <a:pt x="21" y="28"/>
                    </a:moveTo>
                    <a:lnTo>
                      <a:pt x="26" y="27"/>
                    </a:lnTo>
                    <a:lnTo>
                      <a:pt x="30" y="26"/>
                    </a:lnTo>
                    <a:lnTo>
                      <a:pt x="34" y="25"/>
                    </a:lnTo>
                    <a:lnTo>
                      <a:pt x="37" y="24"/>
                    </a:lnTo>
                    <a:lnTo>
                      <a:pt x="39" y="21"/>
                    </a:lnTo>
                    <a:lnTo>
                      <a:pt x="42" y="19"/>
                    </a:lnTo>
                    <a:lnTo>
                      <a:pt x="43" y="17"/>
                    </a:lnTo>
                    <a:lnTo>
                      <a:pt x="43" y="14"/>
                    </a:lnTo>
                    <a:lnTo>
                      <a:pt x="43" y="11"/>
                    </a:lnTo>
                    <a:lnTo>
                      <a:pt x="42" y="9"/>
                    </a:lnTo>
                    <a:lnTo>
                      <a:pt x="39" y="7"/>
                    </a:lnTo>
                    <a:lnTo>
                      <a:pt x="37" y="4"/>
                    </a:lnTo>
                    <a:lnTo>
                      <a:pt x="34" y="3"/>
                    </a:lnTo>
                    <a:lnTo>
                      <a:pt x="30" y="1"/>
                    </a:lnTo>
                    <a:lnTo>
                      <a:pt x="26" y="1"/>
                    </a:lnTo>
                    <a:lnTo>
                      <a:pt x="21" y="0"/>
                    </a:lnTo>
                    <a:lnTo>
                      <a:pt x="18" y="1"/>
                    </a:lnTo>
                    <a:lnTo>
                      <a:pt x="15" y="1"/>
                    </a:lnTo>
                    <a:lnTo>
                      <a:pt x="12" y="2"/>
                    </a:lnTo>
                    <a:lnTo>
                      <a:pt x="9" y="3"/>
                    </a:lnTo>
                    <a:lnTo>
                      <a:pt x="6" y="4"/>
                    </a:lnTo>
                    <a:lnTo>
                      <a:pt x="4" y="5"/>
                    </a:lnTo>
                    <a:lnTo>
                      <a:pt x="2" y="7"/>
                    </a:lnTo>
                    <a:lnTo>
                      <a:pt x="1" y="9"/>
                    </a:lnTo>
                    <a:lnTo>
                      <a:pt x="1" y="10"/>
                    </a:lnTo>
                    <a:lnTo>
                      <a:pt x="0" y="11"/>
                    </a:lnTo>
                    <a:lnTo>
                      <a:pt x="0" y="12"/>
                    </a:lnTo>
                    <a:lnTo>
                      <a:pt x="0" y="14"/>
                    </a:lnTo>
                    <a:lnTo>
                      <a:pt x="0" y="15"/>
                    </a:lnTo>
                    <a:lnTo>
                      <a:pt x="1" y="18"/>
                    </a:lnTo>
                    <a:lnTo>
                      <a:pt x="2" y="20"/>
                    </a:lnTo>
                    <a:lnTo>
                      <a:pt x="4" y="22"/>
                    </a:lnTo>
                    <a:lnTo>
                      <a:pt x="7" y="24"/>
                    </a:lnTo>
                    <a:lnTo>
                      <a:pt x="10" y="26"/>
                    </a:lnTo>
                    <a:lnTo>
                      <a:pt x="14" y="27"/>
                    </a:lnTo>
                    <a:lnTo>
                      <a:pt x="17" y="27"/>
                    </a:lnTo>
                    <a:lnTo>
                      <a:pt x="21" y="28"/>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0892" name="Freeform 740"/>
              <p:cNvSpPr>
                <a:spLocks/>
              </p:cNvSpPr>
              <p:nvPr/>
            </p:nvSpPr>
            <p:spPr bwMode="auto">
              <a:xfrm>
                <a:off x="1016" y="1661"/>
                <a:ext cx="268" cy="138"/>
              </a:xfrm>
              <a:custGeom>
                <a:avLst/>
                <a:gdLst>
                  <a:gd name="T0" fmla="*/ 4 w 301"/>
                  <a:gd name="T1" fmla="*/ 2 h 181"/>
                  <a:gd name="T2" fmla="*/ 4 w 301"/>
                  <a:gd name="T3" fmla="*/ 2 h 181"/>
                  <a:gd name="T4" fmla="*/ 4 w 301"/>
                  <a:gd name="T5" fmla="*/ 2 h 181"/>
                  <a:gd name="T6" fmla="*/ 4 w 301"/>
                  <a:gd name="T7" fmla="*/ 2 h 181"/>
                  <a:gd name="T8" fmla="*/ 4 w 301"/>
                  <a:gd name="T9" fmla="*/ 2 h 181"/>
                  <a:gd name="T10" fmla="*/ 4 w 301"/>
                  <a:gd name="T11" fmla="*/ 2 h 181"/>
                  <a:gd name="T12" fmla="*/ 4 w 301"/>
                  <a:gd name="T13" fmla="*/ 2 h 181"/>
                  <a:gd name="T14" fmla="*/ 4 w 301"/>
                  <a:gd name="T15" fmla="*/ 2 h 181"/>
                  <a:gd name="T16" fmla="*/ 4 w 301"/>
                  <a:gd name="T17" fmla="*/ 2 h 181"/>
                  <a:gd name="T18" fmla="*/ 4 w 301"/>
                  <a:gd name="T19" fmla="*/ 2 h 181"/>
                  <a:gd name="T20" fmla="*/ 4 w 301"/>
                  <a:gd name="T21" fmla="*/ 2 h 181"/>
                  <a:gd name="T22" fmla="*/ 4 w 301"/>
                  <a:gd name="T23" fmla="*/ 2 h 181"/>
                  <a:gd name="T24" fmla="*/ 4 w 301"/>
                  <a:gd name="T25" fmla="*/ 2 h 181"/>
                  <a:gd name="T26" fmla="*/ 4 w 301"/>
                  <a:gd name="T27" fmla="*/ 2 h 181"/>
                  <a:gd name="T28" fmla="*/ 4 w 301"/>
                  <a:gd name="T29" fmla="*/ 2 h 181"/>
                  <a:gd name="T30" fmla="*/ 4 w 301"/>
                  <a:gd name="T31" fmla="*/ 2 h 181"/>
                  <a:gd name="T32" fmla="*/ 4 w 301"/>
                  <a:gd name="T33" fmla="*/ 2 h 181"/>
                  <a:gd name="T34" fmla="*/ 4 w 301"/>
                  <a:gd name="T35" fmla="*/ 2 h 181"/>
                  <a:gd name="T36" fmla="*/ 4 w 301"/>
                  <a:gd name="T37" fmla="*/ 2 h 181"/>
                  <a:gd name="T38" fmla="*/ 4 w 301"/>
                  <a:gd name="T39" fmla="*/ 2 h 181"/>
                  <a:gd name="T40" fmla="*/ 4 w 301"/>
                  <a:gd name="T41" fmla="*/ 2 h 181"/>
                  <a:gd name="T42" fmla="*/ 4 w 301"/>
                  <a:gd name="T43" fmla="*/ 2 h 181"/>
                  <a:gd name="T44" fmla="*/ 4 w 301"/>
                  <a:gd name="T45" fmla="*/ 2 h 181"/>
                  <a:gd name="T46" fmla="*/ 4 w 301"/>
                  <a:gd name="T47" fmla="*/ 2 h 181"/>
                  <a:gd name="T48" fmla="*/ 4 w 301"/>
                  <a:gd name="T49" fmla="*/ 2 h 181"/>
                  <a:gd name="T50" fmla="*/ 4 w 301"/>
                  <a:gd name="T51" fmla="*/ 2 h 181"/>
                  <a:gd name="T52" fmla="*/ 4 w 301"/>
                  <a:gd name="T53" fmla="*/ 2 h 181"/>
                  <a:gd name="T54" fmla="*/ 4 w 301"/>
                  <a:gd name="T55" fmla="*/ 2 h 181"/>
                  <a:gd name="T56" fmla="*/ 4 w 301"/>
                  <a:gd name="T57" fmla="*/ 2 h 181"/>
                  <a:gd name="T58" fmla="*/ 4 w 301"/>
                  <a:gd name="T59" fmla="*/ 2 h 181"/>
                  <a:gd name="T60" fmla="*/ 4 w 301"/>
                  <a:gd name="T61" fmla="*/ 2 h 181"/>
                  <a:gd name="T62" fmla="*/ 4 w 301"/>
                  <a:gd name="T63" fmla="*/ 2 h 181"/>
                  <a:gd name="T64" fmla="*/ 4 w 301"/>
                  <a:gd name="T65" fmla="*/ 2 h 181"/>
                  <a:gd name="T66" fmla="*/ 4 w 301"/>
                  <a:gd name="T67" fmla="*/ 2 h 181"/>
                  <a:gd name="T68" fmla="*/ 4 w 301"/>
                  <a:gd name="T69" fmla="*/ 2 h 181"/>
                  <a:gd name="T70" fmla="*/ 4 w 301"/>
                  <a:gd name="T71" fmla="*/ 2 h 181"/>
                  <a:gd name="T72" fmla="*/ 4 w 301"/>
                  <a:gd name="T73" fmla="*/ 2 h 181"/>
                  <a:gd name="T74" fmla="*/ 4 w 301"/>
                  <a:gd name="T75" fmla="*/ 2 h 181"/>
                  <a:gd name="T76" fmla="*/ 4 w 301"/>
                  <a:gd name="T77" fmla="*/ 2 h 181"/>
                  <a:gd name="T78" fmla="*/ 4 w 301"/>
                  <a:gd name="T79" fmla="*/ 2 h 181"/>
                  <a:gd name="T80" fmla="*/ 2 w 301"/>
                  <a:gd name="T81" fmla="*/ 2 h 181"/>
                  <a:gd name="T82" fmla="*/ 4 w 301"/>
                  <a:gd name="T83" fmla="*/ 2 h 181"/>
                  <a:gd name="T84" fmla="*/ 4 w 301"/>
                  <a:gd name="T85" fmla="*/ 2 h 181"/>
                  <a:gd name="T86" fmla="*/ 4 w 301"/>
                  <a:gd name="T87" fmla="*/ 2 h 181"/>
                  <a:gd name="T88" fmla="*/ 4 w 301"/>
                  <a:gd name="T89" fmla="*/ 2 h 181"/>
                  <a:gd name="T90" fmla="*/ 4 w 301"/>
                  <a:gd name="T91" fmla="*/ 2 h 181"/>
                  <a:gd name="T92" fmla="*/ 4 w 301"/>
                  <a:gd name="T93" fmla="*/ 2 h 181"/>
                  <a:gd name="T94" fmla="*/ 4 w 301"/>
                  <a:gd name="T95" fmla="*/ 2 h 181"/>
                  <a:gd name="T96" fmla="*/ 4 w 301"/>
                  <a:gd name="T97" fmla="*/ 2 h 181"/>
                  <a:gd name="T98" fmla="*/ 4 w 301"/>
                  <a:gd name="T99" fmla="*/ 2 h 181"/>
                  <a:gd name="T100" fmla="*/ 4 w 301"/>
                  <a:gd name="T101" fmla="*/ 2 h 181"/>
                  <a:gd name="T102" fmla="*/ 4 w 301"/>
                  <a:gd name="T103" fmla="*/ 2 h 181"/>
                  <a:gd name="T104" fmla="*/ 4 w 301"/>
                  <a:gd name="T105" fmla="*/ 2 h 181"/>
                  <a:gd name="T106" fmla="*/ 4 w 301"/>
                  <a:gd name="T107" fmla="*/ 0 h 181"/>
                  <a:gd name="T108" fmla="*/ 4 w 301"/>
                  <a:gd name="T109" fmla="*/ 1 h 181"/>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301"/>
                  <a:gd name="T166" fmla="*/ 0 h 181"/>
                  <a:gd name="T167" fmla="*/ 301 w 301"/>
                  <a:gd name="T168" fmla="*/ 181 h 181"/>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301" h="181">
                    <a:moveTo>
                      <a:pt x="281" y="2"/>
                    </a:moveTo>
                    <a:lnTo>
                      <a:pt x="287" y="5"/>
                    </a:lnTo>
                    <a:lnTo>
                      <a:pt x="292" y="11"/>
                    </a:lnTo>
                    <a:lnTo>
                      <a:pt x="295" y="20"/>
                    </a:lnTo>
                    <a:lnTo>
                      <a:pt x="296" y="31"/>
                    </a:lnTo>
                    <a:lnTo>
                      <a:pt x="296" y="43"/>
                    </a:lnTo>
                    <a:lnTo>
                      <a:pt x="295" y="57"/>
                    </a:lnTo>
                    <a:lnTo>
                      <a:pt x="293" y="71"/>
                    </a:lnTo>
                    <a:lnTo>
                      <a:pt x="291" y="86"/>
                    </a:lnTo>
                    <a:lnTo>
                      <a:pt x="288" y="101"/>
                    </a:lnTo>
                    <a:lnTo>
                      <a:pt x="285" y="115"/>
                    </a:lnTo>
                    <a:lnTo>
                      <a:pt x="282" y="128"/>
                    </a:lnTo>
                    <a:lnTo>
                      <a:pt x="279" y="140"/>
                    </a:lnTo>
                    <a:lnTo>
                      <a:pt x="276" y="149"/>
                    </a:lnTo>
                    <a:lnTo>
                      <a:pt x="274" y="157"/>
                    </a:lnTo>
                    <a:lnTo>
                      <a:pt x="273" y="162"/>
                    </a:lnTo>
                    <a:lnTo>
                      <a:pt x="272" y="163"/>
                    </a:lnTo>
                    <a:lnTo>
                      <a:pt x="218" y="151"/>
                    </a:lnTo>
                    <a:lnTo>
                      <a:pt x="231" y="134"/>
                    </a:lnTo>
                    <a:lnTo>
                      <a:pt x="237" y="114"/>
                    </a:lnTo>
                    <a:lnTo>
                      <a:pt x="240" y="94"/>
                    </a:lnTo>
                    <a:lnTo>
                      <a:pt x="240" y="74"/>
                    </a:lnTo>
                    <a:lnTo>
                      <a:pt x="237" y="56"/>
                    </a:lnTo>
                    <a:lnTo>
                      <a:pt x="234" y="42"/>
                    </a:lnTo>
                    <a:lnTo>
                      <a:pt x="231" y="32"/>
                    </a:lnTo>
                    <a:lnTo>
                      <a:pt x="229" y="28"/>
                    </a:lnTo>
                    <a:lnTo>
                      <a:pt x="222" y="18"/>
                    </a:lnTo>
                    <a:lnTo>
                      <a:pt x="217" y="13"/>
                    </a:lnTo>
                    <a:lnTo>
                      <a:pt x="215" y="12"/>
                    </a:lnTo>
                    <a:lnTo>
                      <a:pt x="214" y="14"/>
                    </a:lnTo>
                    <a:lnTo>
                      <a:pt x="215" y="18"/>
                    </a:lnTo>
                    <a:lnTo>
                      <a:pt x="216" y="23"/>
                    </a:lnTo>
                    <a:lnTo>
                      <a:pt x="217" y="27"/>
                    </a:lnTo>
                    <a:lnTo>
                      <a:pt x="218" y="28"/>
                    </a:lnTo>
                    <a:lnTo>
                      <a:pt x="223" y="39"/>
                    </a:lnTo>
                    <a:lnTo>
                      <a:pt x="227" y="50"/>
                    </a:lnTo>
                    <a:lnTo>
                      <a:pt x="229" y="61"/>
                    </a:lnTo>
                    <a:lnTo>
                      <a:pt x="231" y="72"/>
                    </a:lnTo>
                    <a:lnTo>
                      <a:pt x="231" y="82"/>
                    </a:lnTo>
                    <a:lnTo>
                      <a:pt x="229" y="92"/>
                    </a:lnTo>
                    <a:lnTo>
                      <a:pt x="228" y="102"/>
                    </a:lnTo>
                    <a:lnTo>
                      <a:pt x="225" y="111"/>
                    </a:lnTo>
                    <a:lnTo>
                      <a:pt x="223" y="119"/>
                    </a:lnTo>
                    <a:lnTo>
                      <a:pt x="220" y="127"/>
                    </a:lnTo>
                    <a:lnTo>
                      <a:pt x="217" y="133"/>
                    </a:lnTo>
                    <a:lnTo>
                      <a:pt x="214" y="139"/>
                    </a:lnTo>
                    <a:lnTo>
                      <a:pt x="211" y="144"/>
                    </a:lnTo>
                    <a:lnTo>
                      <a:pt x="210" y="147"/>
                    </a:lnTo>
                    <a:lnTo>
                      <a:pt x="208" y="149"/>
                    </a:lnTo>
                    <a:lnTo>
                      <a:pt x="208" y="150"/>
                    </a:lnTo>
                    <a:lnTo>
                      <a:pt x="184" y="143"/>
                    </a:lnTo>
                    <a:lnTo>
                      <a:pt x="185" y="132"/>
                    </a:lnTo>
                    <a:lnTo>
                      <a:pt x="184" y="123"/>
                    </a:lnTo>
                    <a:lnTo>
                      <a:pt x="182" y="116"/>
                    </a:lnTo>
                    <a:lnTo>
                      <a:pt x="178" y="110"/>
                    </a:lnTo>
                    <a:lnTo>
                      <a:pt x="175" y="105"/>
                    </a:lnTo>
                    <a:lnTo>
                      <a:pt x="171" y="102"/>
                    </a:lnTo>
                    <a:lnTo>
                      <a:pt x="169" y="101"/>
                    </a:lnTo>
                    <a:lnTo>
                      <a:pt x="168" y="100"/>
                    </a:lnTo>
                    <a:lnTo>
                      <a:pt x="173" y="115"/>
                    </a:lnTo>
                    <a:lnTo>
                      <a:pt x="175" y="126"/>
                    </a:lnTo>
                    <a:lnTo>
                      <a:pt x="175" y="135"/>
                    </a:lnTo>
                    <a:lnTo>
                      <a:pt x="173" y="142"/>
                    </a:lnTo>
                    <a:lnTo>
                      <a:pt x="171" y="146"/>
                    </a:lnTo>
                    <a:lnTo>
                      <a:pt x="169" y="149"/>
                    </a:lnTo>
                    <a:lnTo>
                      <a:pt x="167" y="151"/>
                    </a:lnTo>
                    <a:lnTo>
                      <a:pt x="133" y="170"/>
                    </a:lnTo>
                    <a:lnTo>
                      <a:pt x="139" y="157"/>
                    </a:lnTo>
                    <a:lnTo>
                      <a:pt x="143" y="145"/>
                    </a:lnTo>
                    <a:lnTo>
                      <a:pt x="146" y="134"/>
                    </a:lnTo>
                    <a:lnTo>
                      <a:pt x="147" y="123"/>
                    </a:lnTo>
                    <a:lnTo>
                      <a:pt x="147" y="113"/>
                    </a:lnTo>
                    <a:lnTo>
                      <a:pt x="146" y="103"/>
                    </a:lnTo>
                    <a:lnTo>
                      <a:pt x="144" y="94"/>
                    </a:lnTo>
                    <a:lnTo>
                      <a:pt x="141" y="86"/>
                    </a:lnTo>
                    <a:lnTo>
                      <a:pt x="138" y="78"/>
                    </a:lnTo>
                    <a:lnTo>
                      <a:pt x="135" y="72"/>
                    </a:lnTo>
                    <a:lnTo>
                      <a:pt x="132" y="67"/>
                    </a:lnTo>
                    <a:lnTo>
                      <a:pt x="128" y="62"/>
                    </a:lnTo>
                    <a:lnTo>
                      <a:pt x="126" y="58"/>
                    </a:lnTo>
                    <a:lnTo>
                      <a:pt x="123" y="55"/>
                    </a:lnTo>
                    <a:lnTo>
                      <a:pt x="122" y="54"/>
                    </a:lnTo>
                    <a:lnTo>
                      <a:pt x="121" y="53"/>
                    </a:lnTo>
                    <a:lnTo>
                      <a:pt x="133" y="78"/>
                    </a:lnTo>
                    <a:lnTo>
                      <a:pt x="138" y="100"/>
                    </a:lnTo>
                    <a:lnTo>
                      <a:pt x="139" y="118"/>
                    </a:lnTo>
                    <a:lnTo>
                      <a:pt x="137" y="133"/>
                    </a:lnTo>
                    <a:lnTo>
                      <a:pt x="133" y="146"/>
                    </a:lnTo>
                    <a:lnTo>
                      <a:pt x="128" y="154"/>
                    </a:lnTo>
                    <a:lnTo>
                      <a:pt x="125" y="160"/>
                    </a:lnTo>
                    <a:lnTo>
                      <a:pt x="123" y="161"/>
                    </a:lnTo>
                    <a:lnTo>
                      <a:pt x="118" y="156"/>
                    </a:lnTo>
                    <a:lnTo>
                      <a:pt x="112" y="151"/>
                    </a:lnTo>
                    <a:lnTo>
                      <a:pt x="106" y="147"/>
                    </a:lnTo>
                    <a:lnTo>
                      <a:pt x="99" y="144"/>
                    </a:lnTo>
                    <a:lnTo>
                      <a:pt x="92" y="143"/>
                    </a:lnTo>
                    <a:lnTo>
                      <a:pt x="85" y="141"/>
                    </a:lnTo>
                    <a:lnTo>
                      <a:pt x="78" y="141"/>
                    </a:lnTo>
                    <a:lnTo>
                      <a:pt x="71" y="141"/>
                    </a:lnTo>
                    <a:lnTo>
                      <a:pt x="65" y="141"/>
                    </a:lnTo>
                    <a:lnTo>
                      <a:pt x="58" y="142"/>
                    </a:lnTo>
                    <a:lnTo>
                      <a:pt x="53" y="143"/>
                    </a:lnTo>
                    <a:lnTo>
                      <a:pt x="48" y="144"/>
                    </a:lnTo>
                    <a:lnTo>
                      <a:pt x="44" y="145"/>
                    </a:lnTo>
                    <a:lnTo>
                      <a:pt x="41" y="146"/>
                    </a:lnTo>
                    <a:lnTo>
                      <a:pt x="38" y="146"/>
                    </a:lnTo>
                    <a:lnTo>
                      <a:pt x="44" y="133"/>
                    </a:lnTo>
                    <a:lnTo>
                      <a:pt x="46" y="119"/>
                    </a:lnTo>
                    <a:lnTo>
                      <a:pt x="47" y="104"/>
                    </a:lnTo>
                    <a:lnTo>
                      <a:pt x="46" y="90"/>
                    </a:lnTo>
                    <a:lnTo>
                      <a:pt x="44" y="77"/>
                    </a:lnTo>
                    <a:lnTo>
                      <a:pt x="42" y="67"/>
                    </a:lnTo>
                    <a:lnTo>
                      <a:pt x="41" y="61"/>
                    </a:lnTo>
                    <a:lnTo>
                      <a:pt x="40" y="58"/>
                    </a:lnTo>
                    <a:lnTo>
                      <a:pt x="37" y="100"/>
                    </a:lnTo>
                    <a:lnTo>
                      <a:pt x="32" y="127"/>
                    </a:lnTo>
                    <a:lnTo>
                      <a:pt x="26" y="143"/>
                    </a:lnTo>
                    <a:lnTo>
                      <a:pt x="19" y="149"/>
                    </a:lnTo>
                    <a:lnTo>
                      <a:pt x="12" y="149"/>
                    </a:lnTo>
                    <a:lnTo>
                      <a:pt x="6" y="146"/>
                    </a:lnTo>
                    <a:lnTo>
                      <a:pt x="2" y="142"/>
                    </a:lnTo>
                    <a:lnTo>
                      <a:pt x="0" y="140"/>
                    </a:lnTo>
                    <a:lnTo>
                      <a:pt x="3" y="150"/>
                    </a:lnTo>
                    <a:lnTo>
                      <a:pt x="7" y="156"/>
                    </a:lnTo>
                    <a:lnTo>
                      <a:pt x="13" y="160"/>
                    </a:lnTo>
                    <a:lnTo>
                      <a:pt x="19" y="161"/>
                    </a:lnTo>
                    <a:lnTo>
                      <a:pt x="25" y="161"/>
                    </a:lnTo>
                    <a:lnTo>
                      <a:pt x="30" y="160"/>
                    </a:lnTo>
                    <a:lnTo>
                      <a:pt x="34" y="159"/>
                    </a:lnTo>
                    <a:lnTo>
                      <a:pt x="35" y="158"/>
                    </a:lnTo>
                    <a:lnTo>
                      <a:pt x="49" y="154"/>
                    </a:lnTo>
                    <a:lnTo>
                      <a:pt x="60" y="152"/>
                    </a:lnTo>
                    <a:lnTo>
                      <a:pt x="71" y="151"/>
                    </a:lnTo>
                    <a:lnTo>
                      <a:pt x="80" y="151"/>
                    </a:lnTo>
                    <a:lnTo>
                      <a:pt x="88" y="152"/>
                    </a:lnTo>
                    <a:lnTo>
                      <a:pt x="95" y="154"/>
                    </a:lnTo>
                    <a:lnTo>
                      <a:pt x="101" y="157"/>
                    </a:lnTo>
                    <a:lnTo>
                      <a:pt x="105" y="160"/>
                    </a:lnTo>
                    <a:lnTo>
                      <a:pt x="109" y="164"/>
                    </a:lnTo>
                    <a:lnTo>
                      <a:pt x="113" y="167"/>
                    </a:lnTo>
                    <a:lnTo>
                      <a:pt x="115" y="171"/>
                    </a:lnTo>
                    <a:lnTo>
                      <a:pt x="117" y="174"/>
                    </a:lnTo>
                    <a:lnTo>
                      <a:pt x="119" y="177"/>
                    </a:lnTo>
                    <a:lnTo>
                      <a:pt x="119" y="179"/>
                    </a:lnTo>
                    <a:lnTo>
                      <a:pt x="120" y="181"/>
                    </a:lnTo>
                    <a:lnTo>
                      <a:pt x="183" y="158"/>
                    </a:lnTo>
                    <a:lnTo>
                      <a:pt x="276" y="171"/>
                    </a:lnTo>
                    <a:lnTo>
                      <a:pt x="281" y="161"/>
                    </a:lnTo>
                    <a:lnTo>
                      <a:pt x="289" y="128"/>
                    </a:lnTo>
                    <a:lnTo>
                      <a:pt x="294" y="100"/>
                    </a:lnTo>
                    <a:lnTo>
                      <a:pt x="298" y="76"/>
                    </a:lnTo>
                    <a:lnTo>
                      <a:pt x="300" y="56"/>
                    </a:lnTo>
                    <a:lnTo>
                      <a:pt x="301" y="40"/>
                    </a:lnTo>
                    <a:lnTo>
                      <a:pt x="301" y="27"/>
                    </a:lnTo>
                    <a:lnTo>
                      <a:pt x="300" y="17"/>
                    </a:lnTo>
                    <a:lnTo>
                      <a:pt x="298" y="10"/>
                    </a:lnTo>
                    <a:lnTo>
                      <a:pt x="296" y="5"/>
                    </a:lnTo>
                    <a:lnTo>
                      <a:pt x="293" y="2"/>
                    </a:lnTo>
                    <a:lnTo>
                      <a:pt x="290" y="0"/>
                    </a:lnTo>
                    <a:lnTo>
                      <a:pt x="287" y="0"/>
                    </a:lnTo>
                    <a:lnTo>
                      <a:pt x="285" y="0"/>
                    </a:lnTo>
                    <a:lnTo>
                      <a:pt x="283" y="1"/>
                    </a:lnTo>
                    <a:lnTo>
                      <a:pt x="281" y="1"/>
                    </a:lnTo>
                    <a:lnTo>
                      <a:pt x="281" y="2"/>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0893" name="Freeform 741"/>
              <p:cNvSpPr>
                <a:spLocks/>
              </p:cNvSpPr>
              <p:nvPr/>
            </p:nvSpPr>
            <p:spPr bwMode="auto">
              <a:xfrm>
                <a:off x="901" y="1483"/>
                <a:ext cx="372" cy="316"/>
              </a:xfrm>
              <a:custGeom>
                <a:avLst/>
                <a:gdLst>
                  <a:gd name="T0" fmla="*/ 4 w 418"/>
                  <a:gd name="T1" fmla="*/ 2 h 418"/>
                  <a:gd name="T2" fmla="*/ 4 w 418"/>
                  <a:gd name="T3" fmla="*/ 2 h 418"/>
                  <a:gd name="T4" fmla="*/ 4 w 418"/>
                  <a:gd name="T5" fmla="*/ 2 h 418"/>
                  <a:gd name="T6" fmla="*/ 4 w 418"/>
                  <a:gd name="T7" fmla="*/ 2 h 418"/>
                  <a:gd name="T8" fmla="*/ 4 w 418"/>
                  <a:gd name="T9" fmla="*/ 2 h 418"/>
                  <a:gd name="T10" fmla="*/ 4 w 418"/>
                  <a:gd name="T11" fmla="*/ 2 h 418"/>
                  <a:gd name="T12" fmla="*/ 4 w 418"/>
                  <a:gd name="T13" fmla="*/ 2 h 418"/>
                  <a:gd name="T14" fmla="*/ 4 w 418"/>
                  <a:gd name="T15" fmla="*/ 2 h 418"/>
                  <a:gd name="T16" fmla="*/ 4 w 418"/>
                  <a:gd name="T17" fmla="*/ 2 h 418"/>
                  <a:gd name="T18" fmla="*/ 4 w 418"/>
                  <a:gd name="T19" fmla="*/ 2 h 418"/>
                  <a:gd name="T20" fmla="*/ 4 w 418"/>
                  <a:gd name="T21" fmla="*/ 2 h 418"/>
                  <a:gd name="T22" fmla="*/ 4 w 418"/>
                  <a:gd name="T23" fmla="*/ 2 h 418"/>
                  <a:gd name="T24" fmla="*/ 4 w 418"/>
                  <a:gd name="T25" fmla="*/ 2 h 418"/>
                  <a:gd name="T26" fmla="*/ 4 w 418"/>
                  <a:gd name="T27" fmla="*/ 2 h 418"/>
                  <a:gd name="T28" fmla="*/ 4 w 418"/>
                  <a:gd name="T29" fmla="*/ 2 h 418"/>
                  <a:gd name="T30" fmla="*/ 4 w 418"/>
                  <a:gd name="T31" fmla="*/ 2 h 418"/>
                  <a:gd name="T32" fmla="*/ 4 w 418"/>
                  <a:gd name="T33" fmla="*/ 2 h 418"/>
                  <a:gd name="T34" fmla="*/ 4 w 418"/>
                  <a:gd name="T35" fmla="*/ 2 h 418"/>
                  <a:gd name="T36" fmla="*/ 4 w 418"/>
                  <a:gd name="T37" fmla="*/ 2 h 418"/>
                  <a:gd name="T38" fmla="*/ 4 w 418"/>
                  <a:gd name="T39" fmla="*/ 2 h 418"/>
                  <a:gd name="T40" fmla="*/ 4 w 418"/>
                  <a:gd name="T41" fmla="*/ 2 h 418"/>
                  <a:gd name="T42" fmla="*/ 4 w 418"/>
                  <a:gd name="T43" fmla="*/ 2 h 418"/>
                  <a:gd name="T44" fmla="*/ 4 w 418"/>
                  <a:gd name="T45" fmla="*/ 2 h 418"/>
                  <a:gd name="T46" fmla="*/ 4 w 418"/>
                  <a:gd name="T47" fmla="*/ 2 h 418"/>
                  <a:gd name="T48" fmla="*/ 4 w 418"/>
                  <a:gd name="T49" fmla="*/ 2 h 418"/>
                  <a:gd name="T50" fmla="*/ 4 w 418"/>
                  <a:gd name="T51" fmla="*/ 2 h 418"/>
                  <a:gd name="T52" fmla="*/ 4 w 418"/>
                  <a:gd name="T53" fmla="*/ 2 h 418"/>
                  <a:gd name="T54" fmla="*/ 4 w 418"/>
                  <a:gd name="T55" fmla="*/ 2 h 418"/>
                  <a:gd name="T56" fmla="*/ 4 w 418"/>
                  <a:gd name="T57" fmla="*/ 2 h 418"/>
                  <a:gd name="T58" fmla="*/ 4 w 418"/>
                  <a:gd name="T59" fmla="*/ 2 h 418"/>
                  <a:gd name="T60" fmla="*/ 4 w 418"/>
                  <a:gd name="T61" fmla="*/ 2 h 418"/>
                  <a:gd name="T62" fmla="*/ 4 w 418"/>
                  <a:gd name="T63" fmla="*/ 2 h 418"/>
                  <a:gd name="T64" fmla="*/ 4 w 418"/>
                  <a:gd name="T65" fmla="*/ 2 h 418"/>
                  <a:gd name="T66" fmla="*/ 4 w 418"/>
                  <a:gd name="T67" fmla="*/ 2 h 418"/>
                  <a:gd name="T68" fmla="*/ 4 w 418"/>
                  <a:gd name="T69" fmla="*/ 2 h 418"/>
                  <a:gd name="T70" fmla="*/ 4 w 418"/>
                  <a:gd name="T71" fmla="*/ 2 h 418"/>
                  <a:gd name="T72" fmla="*/ 4 w 418"/>
                  <a:gd name="T73" fmla="*/ 2 h 418"/>
                  <a:gd name="T74" fmla="*/ 4 w 418"/>
                  <a:gd name="T75" fmla="*/ 2 h 418"/>
                  <a:gd name="T76" fmla="*/ 4 w 418"/>
                  <a:gd name="T77" fmla="*/ 2 h 418"/>
                  <a:gd name="T78" fmla="*/ 4 w 418"/>
                  <a:gd name="T79" fmla="*/ 2 h 418"/>
                  <a:gd name="T80" fmla="*/ 4 w 418"/>
                  <a:gd name="T81" fmla="*/ 2 h 418"/>
                  <a:gd name="T82" fmla="*/ 4 w 418"/>
                  <a:gd name="T83" fmla="*/ 2 h 418"/>
                  <a:gd name="T84" fmla="*/ 4 w 418"/>
                  <a:gd name="T85" fmla="*/ 2 h 418"/>
                  <a:gd name="T86" fmla="*/ 4 w 418"/>
                  <a:gd name="T87" fmla="*/ 2 h 418"/>
                  <a:gd name="T88" fmla="*/ 4 w 418"/>
                  <a:gd name="T89" fmla="*/ 2 h 418"/>
                  <a:gd name="T90" fmla="*/ 4 w 418"/>
                  <a:gd name="T91" fmla="*/ 2 h 418"/>
                  <a:gd name="T92" fmla="*/ 4 w 418"/>
                  <a:gd name="T93" fmla="*/ 2 h 418"/>
                  <a:gd name="T94" fmla="*/ 4 w 418"/>
                  <a:gd name="T95" fmla="*/ 2 h 418"/>
                  <a:gd name="T96" fmla="*/ 4 w 418"/>
                  <a:gd name="T97" fmla="*/ 2 h 418"/>
                  <a:gd name="T98" fmla="*/ 4 w 418"/>
                  <a:gd name="T99" fmla="*/ 2 h 418"/>
                  <a:gd name="T100" fmla="*/ 4 w 418"/>
                  <a:gd name="T101" fmla="*/ 2 h 418"/>
                  <a:gd name="T102" fmla="*/ 4 w 418"/>
                  <a:gd name="T103" fmla="*/ 2 h 418"/>
                  <a:gd name="T104" fmla="*/ 4 w 418"/>
                  <a:gd name="T105" fmla="*/ 2 h 418"/>
                  <a:gd name="T106" fmla="*/ 4 w 418"/>
                  <a:gd name="T107" fmla="*/ 2 h 418"/>
                  <a:gd name="T108" fmla="*/ 4 w 418"/>
                  <a:gd name="T109" fmla="*/ 2 h 418"/>
                  <a:gd name="T110" fmla="*/ 4 w 418"/>
                  <a:gd name="T111" fmla="*/ 2 h 418"/>
                  <a:gd name="T112" fmla="*/ 4 w 418"/>
                  <a:gd name="T113" fmla="*/ 2 h 418"/>
                  <a:gd name="T114" fmla="*/ 4 w 418"/>
                  <a:gd name="T115" fmla="*/ 2 h 418"/>
                  <a:gd name="T116" fmla="*/ 4 w 418"/>
                  <a:gd name="T117" fmla="*/ 2 h 418"/>
                  <a:gd name="T118" fmla="*/ 4 w 418"/>
                  <a:gd name="T119" fmla="*/ 2 h 418"/>
                  <a:gd name="T120" fmla="*/ 4 w 418"/>
                  <a:gd name="T121" fmla="*/ 2 h 418"/>
                  <a:gd name="T122" fmla="*/ 4 w 418"/>
                  <a:gd name="T123" fmla="*/ 2 h 418"/>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18"/>
                  <a:gd name="T187" fmla="*/ 0 h 418"/>
                  <a:gd name="T188" fmla="*/ 418 w 418"/>
                  <a:gd name="T189" fmla="*/ 418 h 418"/>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18" h="418">
                    <a:moveTo>
                      <a:pt x="407" y="92"/>
                    </a:moveTo>
                    <a:lnTo>
                      <a:pt x="407" y="90"/>
                    </a:lnTo>
                    <a:lnTo>
                      <a:pt x="408" y="88"/>
                    </a:lnTo>
                    <a:lnTo>
                      <a:pt x="408" y="86"/>
                    </a:lnTo>
                    <a:lnTo>
                      <a:pt x="409" y="84"/>
                    </a:lnTo>
                    <a:lnTo>
                      <a:pt x="409" y="81"/>
                    </a:lnTo>
                    <a:lnTo>
                      <a:pt x="410" y="77"/>
                    </a:lnTo>
                    <a:lnTo>
                      <a:pt x="410" y="74"/>
                    </a:lnTo>
                    <a:lnTo>
                      <a:pt x="409" y="71"/>
                    </a:lnTo>
                    <a:lnTo>
                      <a:pt x="409" y="69"/>
                    </a:lnTo>
                    <a:lnTo>
                      <a:pt x="409" y="67"/>
                    </a:lnTo>
                    <a:lnTo>
                      <a:pt x="408" y="66"/>
                    </a:lnTo>
                    <a:lnTo>
                      <a:pt x="408" y="64"/>
                    </a:lnTo>
                    <a:lnTo>
                      <a:pt x="406" y="61"/>
                    </a:lnTo>
                    <a:lnTo>
                      <a:pt x="405" y="58"/>
                    </a:lnTo>
                    <a:lnTo>
                      <a:pt x="403" y="55"/>
                    </a:lnTo>
                    <a:lnTo>
                      <a:pt x="400" y="53"/>
                    </a:lnTo>
                    <a:lnTo>
                      <a:pt x="384" y="65"/>
                    </a:lnTo>
                    <a:lnTo>
                      <a:pt x="385" y="66"/>
                    </a:lnTo>
                    <a:lnTo>
                      <a:pt x="386" y="67"/>
                    </a:lnTo>
                    <a:lnTo>
                      <a:pt x="387" y="68"/>
                    </a:lnTo>
                    <a:lnTo>
                      <a:pt x="387" y="69"/>
                    </a:lnTo>
                    <a:lnTo>
                      <a:pt x="388" y="70"/>
                    </a:lnTo>
                    <a:lnTo>
                      <a:pt x="388" y="71"/>
                    </a:lnTo>
                    <a:lnTo>
                      <a:pt x="389" y="71"/>
                    </a:lnTo>
                    <a:lnTo>
                      <a:pt x="389" y="72"/>
                    </a:lnTo>
                    <a:lnTo>
                      <a:pt x="389" y="73"/>
                    </a:lnTo>
                    <a:lnTo>
                      <a:pt x="390" y="76"/>
                    </a:lnTo>
                    <a:lnTo>
                      <a:pt x="391" y="78"/>
                    </a:lnTo>
                    <a:lnTo>
                      <a:pt x="391" y="81"/>
                    </a:lnTo>
                    <a:lnTo>
                      <a:pt x="391" y="84"/>
                    </a:lnTo>
                    <a:lnTo>
                      <a:pt x="390" y="88"/>
                    </a:lnTo>
                    <a:lnTo>
                      <a:pt x="389" y="92"/>
                    </a:lnTo>
                    <a:lnTo>
                      <a:pt x="388" y="96"/>
                    </a:lnTo>
                    <a:lnTo>
                      <a:pt x="386" y="100"/>
                    </a:lnTo>
                    <a:lnTo>
                      <a:pt x="384" y="104"/>
                    </a:lnTo>
                    <a:lnTo>
                      <a:pt x="382" y="108"/>
                    </a:lnTo>
                    <a:lnTo>
                      <a:pt x="379" y="112"/>
                    </a:lnTo>
                    <a:lnTo>
                      <a:pt x="375" y="115"/>
                    </a:lnTo>
                    <a:lnTo>
                      <a:pt x="372" y="119"/>
                    </a:lnTo>
                    <a:lnTo>
                      <a:pt x="368" y="123"/>
                    </a:lnTo>
                    <a:lnTo>
                      <a:pt x="364" y="127"/>
                    </a:lnTo>
                    <a:lnTo>
                      <a:pt x="359" y="130"/>
                    </a:lnTo>
                    <a:lnTo>
                      <a:pt x="355" y="134"/>
                    </a:lnTo>
                    <a:lnTo>
                      <a:pt x="350" y="137"/>
                    </a:lnTo>
                    <a:lnTo>
                      <a:pt x="345" y="140"/>
                    </a:lnTo>
                    <a:lnTo>
                      <a:pt x="339" y="142"/>
                    </a:lnTo>
                    <a:lnTo>
                      <a:pt x="333" y="145"/>
                    </a:lnTo>
                    <a:lnTo>
                      <a:pt x="328" y="148"/>
                    </a:lnTo>
                    <a:lnTo>
                      <a:pt x="322" y="149"/>
                    </a:lnTo>
                    <a:lnTo>
                      <a:pt x="316" y="151"/>
                    </a:lnTo>
                    <a:lnTo>
                      <a:pt x="311" y="152"/>
                    </a:lnTo>
                    <a:lnTo>
                      <a:pt x="306" y="153"/>
                    </a:lnTo>
                    <a:lnTo>
                      <a:pt x="300" y="153"/>
                    </a:lnTo>
                    <a:lnTo>
                      <a:pt x="295" y="154"/>
                    </a:lnTo>
                    <a:lnTo>
                      <a:pt x="289" y="153"/>
                    </a:lnTo>
                    <a:lnTo>
                      <a:pt x="283" y="152"/>
                    </a:lnTo>
                    <a:lnTo>
                      <a:pt x="278" y="150"/>
                    </a:lnTo>
                    <a:lnTo>
                      <a:pt x="274" y="148"/>
                    </a:lnTo>
                    <a:lnTo>
                      <a:pt x="269" y="146"/>
                    </a:lnTo>
                    <a:lnTo>
                      <a:pt x="266" y="142"/>
                    </a:lnTo>
                    <a:lnTo>
                      <a:pt x="263" y="139"/>
                    </a:lnTo>
                    <a:lnTo>
                      <a:pt x="261" y="135"/>
                    </a:lnTo>
                    <a:lnTo>
                      <a:pt x="261" y="133"/>
                    </a:lnTo>
                    <a:lnTo>
                      <a:pt x="261" y="132"/>
                    </a:lnTo>
                    <a:lnTo>
                      <a:pt x="260" y="131"/>
                    </a:lnTo>
                    <a:lnTo>
                      <a:pt x="260" y="129"/>
                    </a:lnTo>
                    <a:lnTo>
                      <a:pt x="260" y="127"/>
                    </a:lnTo>
                    <a:lnTo>
                      <a:pt x="260" y="125"/>
                    </a:lnTo>
                    <a:lnTo>
                      <a:pt x="260" y="122"/>
                    </a:lnTo>
                    <a:lnTo>
                      <a:pt x="260" y="119"/>
                    </a:lnTo>
                    <a:lnTo>
                      <a:pt x="261" y="115"/>
                    </a:lnTo>
                    <a:lnTo>
                      <a:pt x="262" y="112"/>
                    </a:lnTo>
                    <a:lnTo>
                      <a:pt x="264" y="108"/>
                    </a:lnTo>
                    <a:lnTo>
                      <a:pt x="266" y="105"/>
                    </a:lnTo>
                    <a:lnTo>
                      <a:pt x="268" y="101"/>
                    </a:lnTo>
                    <a:lnTo>
                      <a:pt x="271" y="97"/>
                    </a:lnTo>
                    <a:lnTo>
                      <a:pt x="273" y="94"/>
                    </a:lnTo>
                    <a:lnTo>
                      <a:pt x="277" y="90"/>
                    </a:lnTo>
                    <a:lnTo>
                      <a:pt x="280" y="86"/>
                    </a:lnTo>
                    <a:lnTo>
                      <a:pt x="284" y="83"/>
                    </a:lnTo>
                    <a:lnTo>
                      <a:pt x="288" y="80"/>
                    </a:lnTo>
                    <a:lnTo>
                      <a:pt x="292" y="76"/>
                    </a:lnTo>
                    <a:lnTo>
                      <a:pt x="297" y="73"/>
                    </a:lnTo>
                    <a:lnTo>
                      <a:pt x="301" y="70"/>
                    </a:lnTo>
                    <a:lnTo>
                      <a:pt x="306" y="67"/>
                    </a:lnTo>
                    <a:lnTo>
                      <a:pt x="311" y="65"/>
                    </a:lnTo>
                    <a:lnTo>
                      <a:pt x="317" y="62"/>
                    </a:lnTo>
                    <a:lnTo>
                      <a:pt x="322" y="61"/>
                    </a:lnTo>
                    <a:lnTo>
                      <a:pt x="327" y="59"/>
                    </a:lnTo>
                    <a:lnTo>
                      <a:pt x="332" y="57"/>
                    </a:lnTo>
                    <a:lnTo>
                      <a:pt x="338" y="56"/>
                    </a:lnTo>
                    <a:lnTo>
                      <a:pt x="343" y="55"/>
                    </a:lnTo>
                    <a:lnTo>
                      <a:pt x="348" y="54"/>
                    </a:lnTo>
                    <a:lnTo>
                      <a:pt x="352" y="54"/>
                    </a:lnTo>
                    <a:lnTo>
                      <a:pt x="357" y="54"/>
                    </a:lnTo>
                    <a:lnTo>
                      <a:pt x="361" y="55"/>
                    </a:lnTo>
                    <a:lnTo>
                      <a:pt x="365" y="55"/>
                    </a:lnTo>
                    <a:lnTo>
                      <a:pt x="369" y="56"/>
                    </a:lnTo>
                    <a:lnTo>
                      <a:pt x="373" y="57"/>
                    </a:lnTo>
                    <a:lnTo>
                      <a:pt x="376" y="59"/>
                    </a:lnTo>
                    <a:lnTo>
                      <a:pt x="379" y="60"/>
                    </a:lnTo>
                    <a:lnTo>
                      <a:pt x="382" y="62"/>
                    </a:lnTo>
                    <a:lnTo>
                      <a:pt x="382" y="63"/>
                    </a:lnTo>
                    <a:lnTo>
                      <a:pt x="383" y="63"/>
                    </a:lnTo>
                    <a:lnTo>
                      <a:pt x="384" y="64"/>
                    </a:lnTo>
                    <a:lnTo>
                      <a:pt x="384" y="65"/>
                    </a:lnTo>
                    <a:lnTo>
                      <a:pt x="400" y="53"/>
                    </a:lnTo>
                    <a:lnTo>
                      <a:pt x="399" y="52"/>
                    </a:lnTo>
                    <a:lnTo>
                      <a:pt x="397" y="51"/>
                    </a:lnTo>
                    <a:lnTo>
                      <a:pt x="396" y="50"/>
                    </a:lnTo>
                    <a:lnTo>
                      <a:pt x="395" y="49"/>
                    </a:lnTo>
                    <a:lnTo>
                      <a:pt x="387" y="41"/>
                    </a:lnTo>
                    <a:lnTo>
                      <a:pt x="396" y="14"/>
                    </a:lnTo>
                    <a:lnTo>
                      <a:pt x="376" y="0"/>
                    </a:lnTo>
                    <a:lnTo>
                      <a:pt x="368" y="17"/>
                    </a:lnTo>
                    <a:lnTo>
                      <a:pt x="380" y="23"/>
                    </a:lnTo>
                    <a:lnTo>
                      <a:pt x="374" y="38"/>
                    </a:lnTo>
                    <a:lnTo>
                      <a:pt x="372" y="37"/>
                    </a:lnTo>
                    <a:lnTo>
                      <a:pt x="368" y="36"/>
                    </a:lnTo>
                    <a:lnTo>
                      <a:pt x="365" y="35"/>
                    </a:lnTo>
                    <a:lnTo>
                      <a:pt x="361" y="34"/>
                    </a:lnTo>
                    <a:lnTo>
                      <a:pt x="358" y="34"/>
                    </a:lnTo>
                    <a:lnTo>
                      <a:pt x="355" y="34"/>
                    </a:lnTo>
                    <a:lnTo>
                      <a:pt x="353" y="34"/>
                    </a:lnTo>
                    <a:lnTo>
                      <a:pt x="352" y="34"/>
                    </a:lnTo>
                    <a:lnTo>
                      <a:pt x="353" y="6"/>
                    </a:lnTo>
                    <a:lnTo>
                      <a:pt x="332" y="3"/>
                    </a:lnTo>
                    <a:lnTo>
                      <a:pt x="331" y="21"/>
                    </a:lnTo>
                    <a:lnTo>
                      <a:pt x="342" y="20"/>
                    </a:lnTo>
                    <a:lnTo>
                      <a:pt x="341" y="36"/>
                    </a:lnTo>
                    <a:lnTo>
                      <a:pt x="339" y="35"/>
                    </a:lnTo>
                    <a:lnTo>
                      <a:pt x="336" y="34"/>
                    </a:lnTo>
                    <a:lnTo>
                      <a:pt x="332" y="35"/>
                    </a:lnTo>
                    <a:lnTo>
                      <a:pt x="327" y="36"/>
                    </a:lnTo>
                    <a:lnTo>
                      <a:pt x="323" y="36"/>
                    </a:lnTo>
                    <a:lnTo>
                      <a:pt x="319" y="37"/>
                    </a:lnTo>
                    <a:lnTo>
                      <a:pt x="317" y="38"/>
                    </a:lnTo>
                    <a:lnTo>
                      <a:pt x="316" y="38"/>
                    </a:lnTo>
                    <a:lnTo>
                      <a:pt x="312" y="17"/>
                    </a:lnTo>
                    <a:lnTo>
                      <a:pt x="287" y="24"/>
                    </a:lnTo>
                    <a:lnTo>
                      <a:pt x="291" y="39"/>
                    </a:lnTo>
                    <a:lnTo>
                      <a:pt x="303" y="33"/>
                    </a:lnTo>
                    <a:lnTo>
                      <a:pt x="306" y="45"/>
                    </a:lnTo>
                    <a:lnTo>
                      <a:pt x="303" y="45"/>
                    </a:lnTo>
                    <a:lnTo>
                      <a:pt x="299" y="47"/>
                    </a:lnTo>
                    <a:lnTo>
                      <a:pt x="295" y="49"/>
                    </a:lnTo>
                    <a:lnTo>
                      <a:pt x="291" y="53"/>
                    </a:lnTo>
                    <a:lnTo>
                      <a:pt x="287" y="55"/>
                    </a:lnTo>
                    <a:lnTo>
                      <a:pt x="284" y="58"/>
                    </a:lnTo>
                    <a:lnTo>
                      <a:pt x="282" y="60"/>
                    </a:lnTo>
                    <a:lnTo>
                      <a:pt x="281" y="61"/>
                    </a:lnTo>
                    <a:lnTo>
                      <a:pt x="267" y="44"/>
                    </a:lnTo>
                    <a:lnTo>
                      <a:pt x="248" y="57"/>
                    </a:lnTo>
                    <a:lnTo>
                      <a:pt x="255" y="70"/>
                    </a:lnTo>
                    <a:lnTo>
                      <a:pt x="267" y="61"/>
                    </a:lnTo>
                    <a:lnTo>
                      <a:pt x="272" y="71"/>
                    </a:lnTo>
                    <a:lnTo>
                      <a:pt x="268" y="73"/>
                    </a:lnTo>
                    <a:lnTo>
                      <a:pt x="265" y="76"/>
                    </a:lnTo>
                    <a:lnTo>
                      <a:pt x="262" y="80"/>
                    </a:lnTo>
                    <a:lnTo>
                      <a:pt x="259" y="84"/>
                    </a:lnTo>
                    <a:lnTo>
                      <a:pt x="256" y="87"/>
                    </a:lnTo>
                    <a:lnTo>
                      <a:pt x="254" y="90"/>
                    </a:lnTo>
                    <a:lnTo>
                      <a:pt x="252" y="92"/>
                    </a:lnTo>
                    <a:lnTo>
                      <a:pt x="252" y="93"/>
                    </a:lnTo>
                    <a:lnTo>
                      <a:pt x="230" y="90"/>
                    </a:lnTo>
                    <a:lnTo>
                      <a:pt x="223" y="105"/>
                    </a:lnTo>
                    <a:lnTo>
                      <a:pt x="235" y="111"/>
                    </a:lnTo>
                    <a:lnTo>
                      <a:pt x="241" y="100"/>
                    </a:lnTo>
                    <a:lnTo>
                      <a:pt x="252" y="104"/>
                    </a:lnTo>
                    <a:lnTo>
                      <a:pt x="250" y="108"/>
                    </a:lnTo>
                    <a:lnTo>
                      <a:pt x="248" y="112"/>
                    </a:lnTo>
                    <a:lnTo>
                      <a:pt x="247" y="115"/>
                    </a:lnTo>
                    <a:lnTo>
                      <a:pt x="245" y="119"/>
                    </a:lnTo>
                    <a:lnTo>
                      <a:pt x="245" y="122"/>
                    </a:lnTo>
                    <a:lnTo>
                      <a:pt x="245" y="125"/>
                    </a:lnTo>
                    <a:lnTo>
                      <a:pt x="245" y="127"/>
                    </a:lnTo>
                    <a:lnTo>
                      <a:pt x="244" y="129"/>
                    </a:lnTo>
                    <a:lnTo>
                      <a:pt x="244" y="133"/>
                    </a:lnTo>
                    <a:lnTo>
                      <a:pt x="245" y="136"/>
                    </a:lnTo>
                    <a:lnTo>
                      <a:pt x="245" y="139"/>
                    </a:lnTo>
                    <a:lnTo>
                      <a:pt x="246" y="142"/>
                    </a:lnTo>
                    <a:lnTo>
                      <a:pt x="249" y="146"/>
                    </a:lnTo>
                    <a:lnTo>
                      <a:pt x="252" y="151"/>
                    </a:lnTo>
                    <a:lnTo>
                      <a:pt x="256" y="155"/>
                    </a:lnTo>
                    <a:lnTo>
                      <a:pt x="261" y="158"/>
                    </a:lnTo>
                    <a:lnTo>
                      <a:pt x="266" y="161"/>
                    </a:lnTo>
                    <a:lnTo>
                      <a:pt x="272" y="163"/>
                    </a:lnTo>
                    <a:lnTo>
                      <a:pt x="279" y="164"/>
                    </a:lnTo>
                    <a:lnTo>
                      <a:pt x="287" y="165"/>
                    </a:lnTo>
                    <a:lnTo>
                      <a:pt x="285" y="167"/>
                    </a:lnTo>
                    <a:lnTo>
                      <a:pt x="282" y="170"/>
                    </a:lnTo>
                    <a:lnTo>
                      <a:pt x="279" y="174"/>
                    </a:lnTo>
                    <a:lnTo>
                      <a:pt x="275" y="179"/>
                    </a:lnTo>
                    <a:lnTo>
                      <a:pt x="271" y="183"/>
                    </a:lnTo>
                    <a:lnTo>
                      <a:pt x="266" y="189"/>
                    </a:lnTo>
                    <a:lnTo>
                      <a:pt x="263" y="193"/>
                    </a:lnTo>
                    <a:lnTo>
                      <a:pt x="260" y="197"/>
                    </a:lnTo>
                    <a:lnTo>
                      <a:pt x="257" y="197"/>
                    </a:lnTo>
                    <a:lnTo>
                      <a:pt x="254" y="196"/>
                    </a:lnTo>
                    <a:lnTo>
                      <a:pt x="251" y="196"/>
                    </a:lnTo>
                    <a:lnTo>
                      <a:pt x="247" y="195"/>
                    </a:lnTo>
                    <a:lnTo>
                      <a:pt x="241" y="195"/>
                    </a:lnTo>
                    <a:lnTo>
                      <a:pt x="236" y="195"/>
                    </a:lnTo>
                    <a:lnTo>
                      <a:pt x="230" y="196"/>
                    </a:lnTo>
                    <a:lnTo>
                      <a:pt x="224" y="197"/>
                    </a:lnTo>
                    <a:lnTo>
                      <a:pt x="218" y="198"/>
                    </a:lnTo>
                    <a:lnTo>
                      <a:pt x="212" y="200"/>
                    </a:lnTo>
                    <a:lnTo>
                      <a:pt x="206" y="202"/>
                    </a:lnTo>
                    <a:lnTo>
                      <a:pt x="199" y="206"/>
                    </a:lnTo>
                    <a:lnTo>
                      <a:pt x="194" y="210"/>
                    </a:lnTo>
                    <a:lnTo>
                      <a:pt x="188" y="214"/>
                    </a:lnTo>
                    <a:lnTo>
                      <a:pt x="183" y="220"/>
                    </a:lnTo>
                    <a:lnTo>
                      <a:pt x="178" y="227"/>
                    </a:lnTo>
                    <a:lnTo>
                      <a:pt x="177" y="226"/>
                    </a:lnTo>
                    <a:lnTo>
                      <a:pt x="175" y="226"/>
                    </a:lnTo>
                    <a:lnTo>
                      <a:pt x="173" y="224"/>
                    </a:lnTo>
                    <a:lnTo>
                      <a:pt x="171" y="223"/>
                    </a:lnTo>
                    <a:lnTo>
                      <a:pt x="168" y="222"/>
                    </a:lnTo>
                    <a:lnTo>
                      <a:pt x="165" y="220"/>
                    </a:lnTo>
                    <a:lnTo>
                      <a:pt x="161" y="219"/>
                    </a:lnTo>
                    <a:lnTo>
                      <a:pt x="157" y="217"/>
                    </a:lnTo>
                    <a:lnTo>
                      <a:pt x="153" y="215"/>
                    </a:lnTo>
                    <a:lnTo>
                      <a:pt x="149" y="214"/>
                    </a:lnTo>
                    <a:lnTo>
                      <a:pt x="144" y="212"/>
                    </a:lnTo>
                    <a:lnTo>
                      <a:pt x="139" y="211"/>
                    </a:lnTo>
                    <a:lnTo>
                      <a:pt x="135" y="210"/>
                    </a:lnTo>
                    <a:lnTo>
                      <a:pt x="129" y="208"/>
                    </a:lnTo>
                    <a:lnTo>
                      <a:pt x="125" y="207"/>
                    </a:lnTo>
                    <a:lnTo>
                      <a:pt x="125" y="204"/>
                    </a:lnTo>
                    <a:lnTo>
                      <a:pt x="125" y="203"/>
                    </a:lnTo>
                    <a:lnTo>
                      <a:pt x="125" y="201"/>
                    </a:lnTo>
                    <a:lnTo>
                      <a:pt x="108" y="202"/>
                    </a:lnTo>
                    <a:lnTo>
                      <a:pt x="108" y="203"/>
                    </a:lnTo>
                    <a:lnTo>
                      <a:pt x="108" y="204"/>
                    </a:lnTo>
                    <a:lnTo>
                      <a:pt x="108" y="205"/>
                    </a:lnTo>
                    <a:lnTo>
                      <a:pt x="108" y="206"/>
                    </a:lnTo>
                    <a:lnTo>
                      <a:pt x="104" y="207"/>
                    </a:lnTo>
                    <a:lnTo>
                      <a:pt x="100" y="207"/>
                    </a:lnTo>
                    <a:lnTo>
                      <a:pt x="97" y="208"/>
                    </a:lnTo>
                    <a:lnTo>
                      <a:pt x="94" y="210"/>
                    </a:lnTo>
                    <a:lnTo>
                      <a:pt x="91" y="212"/>
                    </a:lnTo>
                    <a:lnTo>
                      <a:pt x="88" y="214"/>
                    </a:lnTo>
                    <a:lnTo>
                      <a:pt x="86" y="217"/>
                    </a:lnTo>
                    <a:lnTo>
                      <a:pt x="84" y="220"/>
                    </a:lnTo>
                    <a:lnTo>
                      <a:pt x="83" y="219"/>
                    </a:lnTo>
                    <a:lnTo>
                      <a:pt x="82" y="217"/>
                    </a:lnTo>
                    <a:lnTo>
                      <a:pt x="81" y="215"/>
                    </a:lnTo>
                    <a:lnTo>
                      <a:pt x="79" y="212"/>
                    </a:lnTo>
                    <a:lnTo>
                      <a:pt x="77" y="210"/>
                    </a:lnTo>
                    <a:lnTo>
                      <a:pt x="75" y="206"/>
                    </a:lnTo>
                    <a:lnTo>
                      <a:pt x="72" y="204"/>
                    </a:lnTo>
                    <a:lnTo>
                      <a:pt x="69" y="201"/>
                    </a:lnTo>
                    <a:lnTo>
                      <a:pt x="66" y="198"/>
                    </a:lnTo>
                    <a:lnTo>
                      <a:pt x="62" y="196"/>
                    </a:lnTo>
                    <a:lnTo>
                      <a:pt x="58" y="194"/>
                    </a:lnTo>
                    <a:lnTo>
                      <a:pt x="54" y="193"/>
                    </a:lnTo>
                    <a:lnTo>
                      <a:pt x="50" y="193"/>
                    </a:lnTo>
                    <a:lnTo>
                      <a:pt x="44" y="193"/>
                    </a:lnTo>
                    <a:lnTo>
                      <a:pt x="39" y="195"/>
                    </a:lnTo>
                    <a:lnTo>
                      <a:pt x="38" y="183"/>
                    </a:lnTo>
                    <a:lnTo>
                      <a:pt x="5" y="190"/>
                    </a:lnTo>
                    <a:lnTo>
                      <a:pt x="9" y="203"/>
                    </a:lnTo>
                    <a:lnTo>
                      <a:pt x="30" y="200"/>
                    </a:lnTo>
                    <a:lnTo>
                      <a:pt x="28" y="201"/>
                    </a:lnTo>
                    <a:lnTo>
                      <a:pt x="26" y="203"/>
                    </a:lnTo>
                    <a:lnTo>
                      <a:pt x="25" y="204"/>
                    </a:lnTo>
                    <a:lnTo>
                      <a:pt x="23" y="206"/>
                    </a:lnTo>
                    <a:lnTo>
                      <a:pt x="24" y="205"/>
                    </a:lnTo>
                    <a:lnTo>
                      <a:pt x="26" y="205"/>
                    </a:lnTo>
                    <a:lnTo>
                      <a:pt x="29" y="204"/>
                    </a:lnTo>
                    <a:lnTo>
                      <a:pt x="32" y="204"/>
                    </a:lnTo>
                    <a:lnTo>
                      <a:pt x="36" y="204"/>
                    </a:lnTo>
                    <a:lnTo>
                      <a:pt x="40" y="204"/>
                    </a:lnTo>
                    <a:lnTo>
                      <a:pt x="44" y="204"/>
                    </a:lnTo>
                    <a:lnTo>
                      <a:pt x="49" y="205"/>
                    </a:lnTo>
                    <a:lnTo>
                      <a:pt x="54" y="207"/>
                    </a:lnTo>
                    <a:lnTo>
                      <a:pt x="59" y="208"/>
                    </a:lnTo>
                    <a:lnTo>
                      <a:pt x="64" y="211"/>
                    </a:lnTo>
                    <a:lnTo>
                      <a:pt x="68" y="215"/>
                    </a:lnTo>
                    <a:lnTo>
                      <a:pt x="73" y="219"/>
                    </a:lnTo>
                    <a:lnTo>
                      <a:pt x="77" y="224"/>
                    </a:lnTo>
                    <a:lnTo>
                      <a:pt x="81" y="230"/>
                    </a:lnTo>
                    <a:lnTo>
                      <a:pt x="82" y="230"/>
                    </a:lnTo>
                    <a:lnTo>
                      <a:pt x="83" y="229"/>
                    </a:lnTo>
                    <a:lnTo>
                      <a:pt x="85" y="226"/>
                    </a:lnTo>
                    <a:lnTo>
                      <a:pt x="88" y="224"/>
                    </a:lnTo>
                    <a:lnTo>
                      <a:pt x="91" y="221"/>
                    </a:lnTo>
                    <a:lnTo>
                      <a:pt x="96" y="219"/>
                    </a:lnTo>
                    <a:lnTo>
                      <a:pt x="101" y="217"/>
                    </a:lnTo>
                    <a:lnTo>
                      <a:pt x="108" y="216"/>
                    </a:lnTo>
                    <a:lnTo>
                      <a:pt x="107" y="234"/>
                    </a:lnTo>
                    <a:lnTo>
                      <a:pt x="108" y="251"/>
                    </a:lnTo>
                    <a:lnTo>
                      <a:pt x="108" y="267"/>
                    </a:lnTo>
                    <a:lnTo>
                      <a:pt x="108" y="282"/>
                    </a:lnTo>
                    <a:lnTo>
                      <a:pt x="31" y="282"/>
                    </a:lnTo>
                    <a:lnTo>
                      <a:pt x="31" y="280"/>
                    </a:lnTo>
                    <a:lnTo>
                      <a:pt x="31" y="278"/>
                    </a:lnTo>
                    <a:lnTo>
                      <a:pt x="31" y="276"/>
                    </a:lnTo>
                    <a:lnTo>
                      <a:pt x="31" y="274"/>
                    </a:lnTo>
                    <a:lnTo>
                      <a:pt x="31" y="259"/>
                    </a:lnTo>
                    <a:lnTo>
                      <a:pt x="31" y="243"/>
                    </a:lnTo>
                    <a:lnTo>
                      <a:pt x="31" y="226"/>
                    </a:lnTo>
                    <a:lnTo>
                      <a:pt x="31" y="209"/>
                    </a:lnTo>
                    <a:lnTo>
                      <a:pt x="13" y="207"/>
                    </a:lnTo>
                    <a:lnTo>
                      <a:pt x="14" y="215"/>
                    </a:lnTo>
                    <a:lnTo>
                      <a:pt x="15" y="235"/>
                    </a:lnTo>
                    <a:lnTo>
                      <a:pt x="16" y="265"/>
                    </a:lnTo>
                    <a:lnTo>
                      <a:pt x="16" y="300"/>
                    </a:lnTo>
                    <a:lnTo>
                      <a:pt x="15" y="336"/>
                    </a:lnTo>
                    <a:lnTo>
                      <a:pt x="12" y="370"/>
                    </a:lnTo>
                    <a:lnTo>
                      <a:pt x="8" y="398"/>
                    </a:lnTo>
                    <a:lnTo>
                      <a:pt x="0" y="415"/>
                    </a:lnTo>
                    <a:lnTo>
                      <a:pt x="18" y="418"/>
                    </a:lnTo>
                    <a:lnTo>
                      <a:pt x="18" y="416"/>
                    </a:lnTo>
                    <a:lnTo>
                      <a:pt x="19" y="411"/>
                    </a:lnTo>
                    <a:lnTo>
                      <a:pt x="21" y="402"/>
                    </a:lnTo>
                    <a:lnTo>
                      <a:pt x="23" y="388"/>
                    </a:lnTo>
                    <a:lnTo>
                      <a:pt x="116" y="385"/>
                    </a:lnTo>
                    <a:lnTo>
                      <a:pt x="118" y="397"/>
                    </a:lnTo>
                    <a:lnTo>
                      <a:pt x="119" y="405"/>
                    </a:lnTo>
                    <a:lnTo>
                      <a:pt x="120" y="410"/>
                    </a:lnTo>
                    <a:lnTo>
                      <a:pt x="121" y="412"/>
                    </a:lnTo>
                    <a:lnTo>
                      <a:pt x="138" y="408"/>
                    </a:lnTo>
                    <a:lnTo>
                      <a:pt x="132" y="395"/>
                    </a:lnTo>
                    <a:lnTo>
                      <a:pt x="128" y="375"/>
                    </a:lnTo>
                    <a:lnTo>
                      <a:pt x="124" y="350"/>
                    </a:lnTo>
                    <a:lnTo>
                      <a:pt x="123" y="322"/>
                    </a:lnTo>
                    <a:lnTo>
                      <a:pt x="123" y="293"/>
                    </a:lnTo>
                    <a:lnTo>
                      <a:pt x="123" y="265"/>
                    </a:lnTo>
                    <a:lnTo>
                      <a:pt x="123" y="239"/>
                    </a:lnTo>
                    <a:lnTo>
                      <a:pt x="124" y="219"/>
                    </a:lnTo>
                    <a:lnTo>
                      <a:pt x="125" y="219"/>
                    </a:lnTo>
                    <a:lnTo>
                      <a:pt x="126" y="220"/>
                    </a:lnTo>
                    <a:lnTo>
                      <a:pt x="127" y="220"/>
                    </a:lnTo>
                    <a:lnTo>
                      <a:pt x="128" y="220"/>
                    </a:lnTo>
                    <a:lnTo>
                      <a:pt x="129" y="221"/>
                    </a:lnTo>
                    <a:lnTo>
                      <a:pt x="130" y="221"/>
                    </a:lnTo>
                    <a:lnTo>
                      <a:pt x="131" y="222"/>
                    </a:lnTo>
                    <a:lnTo>
                      <a:pt x="133" y="222"/>
                    </a:lnTo>
                    <a:lnTo>
                      <a:pt x="172" y="239"/>
                    </a:lnTo>
                    <a:lnTo>
                      <a:pt x="189" y="239"/>
                    </a:lnTo>
                    <a:lnTo>
                      <a:pt x="190" y="238"/>
                    </a:lnTo>
                    <a:lnTo>
                      <a:pt x="191" y="237"/>
                    </a:lnTo>
                    <a:lnTo>
                      <a:pt x="192" y="234"/>
                    </a:lnTo>
                    <a:lnTo>
                      <a:pt x="194" y="231"/>
                    </a:lnTo>
                    <a:lnTo>
                      <a:pt x="196" y="228"/>
                    </a:lnTo>
                    <a:lnTo>
                      <a:pt x="198" y="224"/>
                    </a:lnTo>
                    <a:lnTo>
                      <a:pt x="202" y="220"/>
                    </a:lnTo>
                    <a:lnTo>
                      <a:pt x="206" y="217"/>
                    </a:lnTo>
                    <a:lnTo>
                      <a:pt x="211" y="213"/>
                    </a:lnTo>
                    <a:lnTo>
                      <a:pt x="216" y="210"/>
                    </a:lnTo>
                    <a:lnTo>
                      <a:pt x="222" y="207"/>
                    </a:lnTo>
                    <a:lnTo>
                      <a:pt x="228" y="205"/>
                    </a:lnTo>
                    <a:lnTo>
                      <a:pt x="235" y="204"/>
                    </a:lnTo>
                    <a:lnTo>
                      <a:pt x="243" y="204"/>
                    </a:lnTo>
                    <a:lnTo>
                      <a:pt x="252" y="205"/>
                    </a:lnTo>
                    <a:lnTo>
                      <a:pt x="261" y="207"/>
                    </a:lnTo>
                    <a:lnTo>
                      <a:pt x="261" y="204"/>
                    </a:lnTo>
                    <a:lnTo>
                      <a:pt x="264" y="204"/>
                    </a:lnTo>
                    <a:lnTo>
                      <a:pt x="267" y="204"/>
                    </a:lnTo>
                    <a:lnTo>
                      <a:pt x="271" y="206"/>
                    </a:lnTo>
                    <a:lnTo>
                      <a:pt x="275" y="207"/>
                    </a:lnTo>
                    <a:lnTo>
                      <a:pt x="279" y="210"/>
                    </a:lnTo>
                    <a:lnTo>
                      <a:pt x="283" y="213"/>
                    </a:lnTo>
                    <a:lnTo>
                      <a:pt x="288" y="216"/>
                    </a:lnTo>
                    <a:lnTo>
                      <a:pt x="292" y="221"/>
                    </a:lnTo>
                    <a:lnTo>
                      <a:pt x="293" y="220"/>
                    </a:lnTo>
                    <a:lnTo>
                      <a:pt x="295" y="220"/>
                    </a:lnTo>
                    <a:lnTo>
                      <a:pt x="298" y="218"/>
                    </a:lnTo>
                    <a:lnTo>
                      <a:pt x="301" y="218"/>
                    </a:lnTo>
                    <a:lnTo>
                      <a:pt x="306" y="217"/>
                    </a:lnTo>
                    <a:lnTo>
                      <a:pt x="310" y="216"/>
                    </a:lnTo>
                    <a:lnTo>
                      <a:pt x="316" y="216"/>
                    </a:lnTo>
                    <a:lnTo>
                      <a:pt x="322" y="216"/>
                    </a:lnTo>
                    <a:lnTo>
                      <a:pt x="330" y="216"/>
                    </a:lnTo>
                    <a:lnTo>
                      <a:pt x="337" y="218"/>
                    </a:lnTo>
                    <a:lnTo>
                      <a:pt x="345" y="220"/>
                    </a:lnTo>
                    <a:lnTo>
                      <a:pt x="354" y="222"/>
                    </a:lnTo>
                    <a:lnTo>
                      <a:pt x="363" y="226"/>
                    </a:lnTo>
                    <a:lnTo>
                      <a:pt x="373" y="231"/>
                    </a:lnTo>
                    <a:lnTo>
                      <a:pt x="383" y="237"/>
                    </a:lnTo>
                    <a:lnTo>
                      <a:pt x="384" y="236"/>
                    </a:lnTo>
                    <a:lnTo>
                      <a:pt x="387" y="235"/>
                    </a:lnTo>
                    <a:lnTo>
                      <a:pt x="391" y="232"/>
                    </a:lnTo>
                    <a:lnTo>
                      <a:pt x="396" y="229"/>
                    </a:lnTo>
                    <a:lnTo>
                      <a:pt x="401" y="226"/>
                    </a:lnTo>
                    <a:lnTo>
                      <a:pt x="405" y="223"/>
                    </a:lnTo>
                    <a:lnTo>
                      <a:pt x="408" y="220"/>
                    </a:lnTo>
                    <a:lnTo>
                      <a:pt x="409" y="218"/>
                    </a:lnTo>
                    <a:lnTo>
                      <a:pt x="408" y="214"/>
                    </a:lnTo>
                    <a:lnTo>
                      <a:pt x="407" y="206"/>
                    </a:lnTo>
                    <a:lnTo>
                      <a:pt x="406" y="193"/>
                    </a:lnTo>
                    <a:lnTo>
                      <a:pt x="404" y="179"/>
                    </a:lnTo>
                    <a:lnTo>
                      <a:pt x="403" y="166"/>
                    </a:lnTo>
                    <a:lnTo>
                      <a:pt x="401" y="154"/>
                    </a:lnTo>
                    <a:lnTo>
                      <a:pt x="400" y="146"/>
                    </a:lnTo>
                    <a:lnTo>
                      <a:pt x="400" y="142"/>
                    </a:lnTo>
                    <a:lnTo>
                      <a:pt x="389" y="142"/>
                    </a:lnTo>
                    <a:lnTo>
                      <a:pt x="388" y="144"/>
                    </a:lnTo>
                    <a:lnTo>
                      <a:pt x="386" y="146"/>
                    </a:lnTo>
                    <a:lnTo>
                      <a:pt x="385" y="148"/>
                    </a:lnTo>
                    <a:lnTo>
                      <a:pt x="384" y="150"/>
                    </a:lnTo>
                    <a:lnTo>
                      <a:pt x="383" y="152"/>
                    </a:lnTo>
                    <a:lnTo>
                      <a:pt x="381" y="154"/>
                    </a:lnTo>
                    <a:lnTo>
                      <a:pt x="380" y="155"/>
                    </a:lnTo>
                    <a:lnTo>
                      <a:pt x="379" y="157"/>
                    </a:lnTo>
                    <a:lnTo>
                      <a:pt x="381" y="158"/>
                    </a:lnTo>
                    <a:lnTo>
                      <a:pt x="386" y="174"/>
                    </a:lnTo>
                    <a:lnTo>
                      <a:pt x="385" y="174"/>
                    </a:lnTo>
                    <a:lnTo>
                      <a:pt x="385" y="173"/>
                    </a:lnTo>
                    <a:lnTo>
                      <a:pt x="382" y="177"/>
                    </a:lnTo>
                    <a:lnTo>
                      <a:pt x="379" y="177"/>
                    </a:lnTo>
                    <a:lnTo>
                      <a:pt x="378" y="177"/>
                    </a:lnTo>
                    <a:lnTo>
                      <a:pt x="381" y="179"/>
                    </a:lnTo>
                    <a:lnTo>
                      <a:pt x="379" y="183"/>
                    </a:lnTo>
                    <a:lnTo>
                      <a:pt x="380" y="183"/>
                    </a:lnTo>
                    <a:lnTo>
                      <a:pt x="384" y="182"/>
                    </a:lnTo>
                    <a:lnTo>
                      <a:pt x="386" y="185"/>
                    </a:lnTo>
                    <a:lnTo>
                      <a:pt x="386" y="184"/>
                    </a:lnTo>
                    <a:lnTo>
                      <a:pt x="388" y="185"/>
                    </a:lnTo>
                    <a:lnTo>
                      <a:pt x="387" y="182"/>
                    </a:lnTo>
                    <a:lnTo>
                      <a:pt x="388" y="182"/>
                    </a:lnTo>
                    <a:lnTo>
                      <a:pt x="395" y="207"/>
                    </a:lnTo>
                    <a:lnTo>
                      <a:pt x="380" y="218"/>
                    </a:lnTo>
                    <a:lnTo>
                      <a:pt x="378" y="217"/>
                    </a:lnTo>
                    <a:lnTo>
                      <a:pt x="375" y="215"/>
                    </a:lnTo>
                    <a:lnTo>
                      <a:pt x="371" y="214"/>
                    </a:lnTo>
                    <a:lnTo>
                      <a:pt x="367" y="211"/>
                    </a:lnTo>
                    <a:lnTo>
                      <a:pt x="361" y="209"/>
                    </a:lnTo>
                    <a:lnTo>
                      <a:pt x="355" y="207"/>
                    </a:lnTo>
                    <a:lnTo>
                      <a:pt x="348" y="205"/>
                    </a:lnTo>
                    <a:lnTo>
                      <a:pt x="341" y="204"/>
                    </a:lnTo>
                    <a:lnTo>
                      <a:pt x="341" y="203"/>
                    </a:lnTo>
                    <a:lnTo>
                      <a:pt x="345" y="200"/>
                    </a:lnTo>
                    <a:lnTo>
                      <a:pt x="341" y="199"/>
                    </a:lnTo>
                    <a:lnTo>
                      <a:pt x="340" y="195"/>
                    </a:lnTo>
                    <a:lnTo>
                      <a:pt x="339" y="196"/>
                    </a:lnTo>
                    <a:lnTo>
                      <a:pt x="339" y="195"/>
                    </a:lnTo>
                    <a:lnTo>
                      <a:pt x="336" y="198"/>
                    </a:lnTo>
                    <a:lnTo>
                      <a:pt x="333" y="198"/>
                    </a:lnTo>
                    <a:lnTo>
                      <a:pt x="332" y="198"/>
                    </a:lnTo>
                    <a:lnTo>
                      <a:pt x="335" y="200"/>
                    </a:lnTo>
                    <a:lnTo>
                      <a:pt x="334" y="202"/>
                    </a:lnTo>
                    <a:lnTo>
                      <a:pt x="332" y="202"/>
                    </a:lnTo>
                    <a:lnTo>
                      <a:pt x="331" y="202"/>
                    </a:lnTo>
                    <a:lnTo>
                      <a:pt x="330" y="202"/>
                    </a:lnTo>
                    <a:lnTo>
                      <a:pt x="328" y="202"/>
                    </a:lnTo>
                    <a:lnTo>
                      <a:pt x="327" y="201"/>
                    </a:lnTo>
                    <a:lnTo>
                      <a:pt x="326" y="201"/>
                    </a:lnTo>
                    <a:lnTo>
                      <a:pt x="324" y="201"/>
                    </a:lnTo>
                    <a:lnTo>
                      <a:pt x="323" y="201"/>
                    </a:lnTo>
                    <a:lnTo>
                      <a:pt x="320" y="201"/>
                    </a:lnTo>
                    <a:lnTo>
                      <a:pt x="318" y="202"/>
                    </a:lnTo>
                    <a:lnTo>
                      <a:pt x="315" y="202"/>
                    </a:lnTo>
                    <a:lnTo>
                      <a:pt x="313" y="202"/>
                    </a:lnTo>
                    <a:lnTo>
                      <a:pt x="310" y="203"/>
                    </a:lnTo>
                    <a:lnTo>
                      <a:pt x="308" y="203"/>
                    </a:lnTo>
                    <a:lnTo>
                      <a:pt x="306" y="204"/>
                    </a:lnTo>
                    <a:lnTo>
                      <a:pt x="304" y="205"/>
                    </a:lnTo>
                    <a:lnTo>
                      <a:pt x="294" y="208"/>
                    </a:lnTo>
                    <a:lnTo>
                      <a:pt x="293" y="207"/>
                    </a:lnTo>
                    <a:lnTo>
                      <a:pt x="291" y="204"/>
                    </a:lnTo>
                    <a:lnTo>
                      <a:pt x="289" y="202"/>
                    </a:lnTo>
                    <a:lnTo>
                      <a:pt x="286" y="199"/>
                    </a:lnTo>
                    <a:lnTo>
                      <a:pt x="283" y="196"/>
                    </a:lnTo>
                    <a:lnTo>
                      <a:pt x="278" y="194"/>
                    </a:lnTo>
                    <a:lnTo>
                      <a:pt x="274" y="193"/>
                    </a:lnTo>
                    <a:lnTo>
                      <a:pt x="270" y="192"/>
                    </a:lnTo>
                    <a:lnTo>
                      <a:pt x="294" y="169"/>
                    </a:lnTo>
                    <a:lnTo>
                      <a:pt x="295" y="170"/>
                    </a:lnTo>
                    <a:lnTo>
                      <a:pt x="293" y="174"/>
                    </a:lnTo>
                    <a:lnTo>
                      <a:pt x="294" y="173"/>
                    </a:lnTo>
                    <a:lnTo>
                      <a:pt x="294" y="174"/>
                    </a:lnTo>
                    <a:lnTo>
                      <a:pt x="298" y="173"/>
                    </a:lnTo>
                    <a:lnTo>
                      <a:pt x="300" y="176"/>
                    </a:lnTo>
                    <a:lnTo>
                      <a:pt x="300" y="175"/>
                    </a:lnTo>
                    <a:lnTo>
                      <a:pt x="301" y="176"/>
                    </a:lnTo>
                    <a:lnTo>
                      <a:pt x="301" y="173"/>
                    </a:lnTo>
                    <a:lnTo>
                      <a:pt x="305" y="169"/>
                    </a:lnTo>
                    <a:lnTo>
                      <a:pt x="301" y="168"/>
                    </a:lnTo>
                    <a:lnTo>
                      <a:pt x="300" y="164"/>
                    </a:lnTo>
                    <a:lnTo>
                      <a:pt x="304" y="164"/>
                    </a:lnTo>
                    <a:lnTo>
                      <a:pt x="308" y="164"/>
                    </a:lnTo>
                    <a:lnTo>
                      <a:pt x="312" y="162"/>
                    </a:lnTo>
                    <a:lnTo>
                      <a:pt x="316" y="162"/>
                    </a:lnTo>
                    <a:lnTo>
                      <a:pt x="320" y="161"/>
                    </a:lnTo>
                    <a:lnTo>
                      <a:pt x="324" y="160"/>
                    </a:lnTo>
                    <a:lnTo>
                      <a:pt x="329" y="158"/>
                    </a:lnTo>
                    <a:lnTo>
                      <a:pt x="333" y="157"/>
                    </a:lnTo>
                    <a:lnTo>
                      <a:pt x="332" y="161"/>
                    </a:lnTo>
                    <a:lnTo>
                      <a:pt x="336" y="161"/>
                    </a:lnTo>
                    <a:lnTo>
                      <a:pt x="339" y="164"/>
                    </a:lnTo>
                    <a:lnTo>
                      <a:pt x="339" y="162"/>
                    </a:lnTo>
                    <a:lnTo>
                      <a:pt x="340" y="164"/>
                    </a:lnTo>
                    <a:lnTo>
                      <a:pt x="340" y="160"/>
                    </a:lnTo>
                    <a:lnTo>
                      <a:pt x="344" y="157"/>
                    </a:lnTo>
                    <a:lnTo>
                      <a:pt x="340" y="156"/>
                    </a:lnTo>
                    <a:lnTo>
                      <a:pt x="339" y="154"/>
                    </a:lnTo>
                    <a:lnTo>
                      <a:pt x="341" y="154"/>
                    </a:lnTo>
                    <a:lnTo>
                      <a:pt x="342" y="153"/>
                    </a:lnTo>
                    <a:lnTo>
                      <a:pt x="344" y="152"/>
                    </a:lnTo>
                    <a:lnTo>
                      <a:pt x="345" y="152"/>
                    </a:lnTo>
                    <a:lnTo>
                      <a:pt x="347" y="151"/>
                    </a:lnTo>
                    <a:lnTo>
                      <a:pt x="349" y="149"/>
                    </a:lnTo>
                    <a:lnTo>
                      <a:pt x="351" y="148"/>
                    </a:lnTo>
                    <a:lnTo>
                      <a:pt x="353" y="148"/>
                    </a:lnTo>
                    <a:lnTo>
                      <a:pt x="379" y="157"/>
                    </a:lnTo>
                    <a:lnTo>
                      <a:pt x="380" y="155"/>
                    </a:lnTo>
                    <a:lnTo>
                      <a:pt x="381" y="154"/>
                    </a:lnTo>
                    <a:lnTo>
                      <a:pt x="383" y="152"/>
                    </a:lnTo>
                    <a:lnTo>
                      <a:pt x="384" y="150"/>
                    </a:lnTo>
                    <a:lnTo>
                      <a:pt x="385" y="148"/>
                    </a:lnTo>
                    <a:lnTo>
                      <a:pt x="386" y="146"/>
                    </a:lnTo>
                    <a:lnTo>
                      <a:pt x="388" y="144"/>
                    </a:lnTo>
                    <a:lnTo>
                      <a:pt x="389" y="142"/>
                    </a:lnTo>
                    <a:lnTo>
                      <a:pt x="366" y="139"/>
                    </a:lnTo>
                    <a:lnTo>
                      <a:pt x="370" y="136"/>
                    </a:lnTo>
                    <a:lnTo>
                      <a:pt x="374" y="133"/>
                    </a:lnTo>
                    <a:lnTo>
                      <a:pt x="378" y="130"/>
                    </a:lnTo>
                    <a:lnTo>
                      <a:pt x="382" y="126"/>
                    </a:lnTo>
                    <a:lnTo>
                      <a:pt x="386" y="123"/>
                    </a:lnTo>
                    <a:lnTo>
                      <a:pt x="389" y="119"/>
                    </a:lnTo>
                    <a:lnTo>
                      <a:pt x="392" y="116"/>
                    </a:lnTo>
                    <a:lnTo>
                      <a:pt x="395" y="112"/>
                    </a:lnTo>
                    <a:lnTo>
                      <a:pt x="397" y="112"/>
                    </a:lnTo>
                    <a:lnTo>
                      <a:pt x="399" y="112"/>
                    </a:lnTo>
                    <a:lnTo>
                      <a:pt x="400" y="112"/>
                    </a:lnTo>
                    <a:lnTo>
                      <a:pt x="402" y="112"/>
                    </a:lnTo>
                    <a:lnTo>
                      <a:pt x="404" y="112"/>
                    </a:lnTo>
                    <a:lnTo>
                      <a:pt x="405" y="112"/>
                    </a:lnTo>
                    <a:lnTo>
                      <a:pt x="407" y="112"/>
                    </a:lnTo>
                    <a:lnTo>
                      <a:pt x="408" y="112"/>
                    </a:lnTo>
                    <a:lnTo>
                      <a:pt x="410" y="110"/>
                    </a:lnTo>
                    <a:lnTo>
                      <a:pt x="411" y="108"/>
                    </a:lnTo>
                    <a:lnTo>
                      <a:pt x="412" y="106"/>
                    </a:lnTo>
                    <a:lnTo>
                      <a:pt x="413" y="104"/>
                    </a:lnTo>
                    <a:lnTo>
                      <a:pt x="415" y="102"/>
                    </a:lnTo>
                    <a:lnTo>
                      <a:pt x="416" y="101"/>
                    </a:lnTo>
                    <a:lnTo>
                      <a:pt x="417" y="99"/>
                    </a:lnTo>
                    <a:lnTo>
                      <a:pt x="418" y="97"/>
                    </a:lnTo>
                    <a:lnTo>
                      <a:pt x="417" y="96"/>
                    </a:lnTo>
                    <a:lnTo>
                      <a:pt x="415" y="95"/>
                    </a:lnTo>
                    <a:lnTo>
                      <a:pt x="413" y="95"/>
                    </a:lnTo>
                    <a:lnTo>
                      <a:pt x="412" y="94"/>
                    </a:lnTo>
                    <a:lnTo>
                      <a:pt x="411" y="93"/>
                    </a:lnTo>
                    <a:lnTo>
                      <a:pt x="409" y="92"/>
                    </a:lnTo>
                    <a:lnTo>
                      <a:pt x="408" y="92"/>
                    </a:lnTo>
                    <a:lnTo>
                      <a:pt x="407" y="92"/>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0894" name="Freeform 742"/>
              <p:cNvSpPr>
                <a:spLocks/>
              </p:cNvSpPr>
              <p:nvPr/>
            </p:nvSpPr>
            <p:spPr bwMode="auto">
              <a:xfrm>
                <a:off x="1264" y="1556"/>
                <a:ext cx="83" cy="235"/>
              </a:xfrm>
              <a:custGeom>
                <a:avLst/>
                <a:gdLst>
                  <a:gd name="T0" fmla="*/ 4 w 93"/>
                  <a:gd name="T1" fmla="*/ 2 h 310"/>
                  <a:gd name="T2" fmla="*/ 4 w 93"/>
                  <a:gd name="T3" fmla="*/ 2 h 310"/>
                  <a:gd name="T4" fmla="*/ 4 w 93"/>
                  <a:gd name="T5" fmla="*/ 2 h 310"/>
                  <a:gd name="T6" fmla="*/ 4 w 93"/>
                  <a:gd name="T7" fmla="*/ 2 h 310"/>
                  <a:gd name="T8" fmla="*/ 4 w 93"/>
                  <a:gd name="T9" fmla="*/ 2 h 310"/>
                  <a:gd name="T10" fmla="*/ 4 w 93"/>
                  <a:gd name="T11" fmla="*/ 2 h 310"/>
                  <a:gd name="T12" fmla="*/ 4 w 93"/>
                  <a:gd name="T13" fmla="*/ 2 h 310"/>
                  <a:gd name="T14" fmla="*/ 4 w 93"/>
                  <a:gd name="T15" fmla="*/ 2 h 310"/>
                  <a:gd name="T16" fmla="*/ 4 w 93"/>
                  <a:gd name="T17" fmla="*/ 0 h 310"/>
                  <a:gd name="T18" fmla="*/ 4 w 93"/>
                  <a:gd name="T19" fmla="*/ 2 h 310"/>
                  <a:gd name="T20" fmla="*/ 4 w 93"/>
                  <a:gd name="T21" fmla="*/ 2 h 310"/>
                  <a:gd name="T22" fmla="*/ 3 w 93"/>
                  <a:gd name="T23" fmla="*/ 2 h 310"/>
                  <a:gd name="T24" fmla="*/ 0 w 93"/>
                  <a:gd name="T25" fmla="*/ 2 h 310"/>
                  <a:gd name="T26" fmla="*/ 4 w 93"/>
                  <a:gd name="T27" fmla="*/ 2 h 310"/>
                  <a:gd name="T28" fmla="*/ 4 w 93"/>
                  <a:gd name="T29" fmla="*/ 2 h 310"/>
                  <a:gd name="T30" fmla="*/ 4 w 93"/>
                  <a:gd name="T31" fmla="*/ 2 h 310"/>
                  <a:gd name="T32" fmla="*/ 4 w 93"/>
                  <a:gd name="T33" fmla="*/ 2 h 310"/>
                  <a:gd name="T34" fmla="*/ 4 w 93"/>
                  <a:gd name="T35" fmla="*/ 2 h 310"/>
                  <a:gd name="T36" fmla="*/ 4 w 93"/>
                  <a:gd name="T37" fmla="*/ 2 h 310"/>
                  <a:gd name="T38" fmla="*/ 4 w 93"/>
                  <a:gd name="T39" fmla="*/ 2 h 310"/>
                  <a:gd name="T40" fmla="*/ 4 w 93"/>
                  <a:gd name="T41" fmla="*/ 2 h 310"/>
                  <a:gd name="T42" fmla="*/ 4 w 93"/>
                  <a:gd name="T43" fmla="*/ 2 h 310"/>
                  <a:gd name="T44" fmla="*/ 4 w 93"/>
                  <a:gd name="T45" fmla="*/ 2 h 310"/>
                  <a:gd name="T46" fmla="*/ 4 w 93"/>
                  <a:gd name="T47" fmla="*/ 2 h 310"/>
                  <a:gd name="T48" fmla="*/ 4 w 93"/>
                  <a:gd name="T49" fmla="*/ 2 h 310"/>
                  <a:gd name="T50" fmla="*/ 4 w 93"/>
                  <a:gd name="T51" fmla="*/ 2 h 310"/>
                  <a:gd name="T52" fmla="*/ 4 w 93"/>
                  <a:gd name="T53" fmla="*/ 2 h 310"/>
                  <a:gd name="T54" fmla="*/ 4 w 93"/>
                  <a:gd name="T55" fmla="*/ 2 h 310"/>
                  <a:gd name="T56" fmla="*/ 4 w 93"/>
                  <a:gd name="T57" fmla="*/ 2 h 310"/>
                  <a:gd name="T58" fmla="*/ 4 w 93"/>
                  <a:gd name="T59" fmla="*/ 2 h 310"/>
                  <a:gd name="T60" fmla="*/ 4 w 93"/>
                  <a:gd name="T61" fmla="*/ 2 h 310"/>
                  <a:gd name="T62" fmla="*/ 4 w 93"/>
                  <a:gd name="T63" fmla="*/ 2 h 310"/>
                  <a:gd name="T64" fmla="*/ 4 w 93"/>
                  <a:gd name="T65" fmla="*/ 2 h 310"/>
                  <a:gd name="T66" fmla="*/ 4 w 93"/>
                  <a:gd name="T67" fmla="*/ 2 h 31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93"/>
                  <a:gd name="T103" fmla="*/ 0 h 310"/>
                  <a:gd name="T104" fmla="*/ 93 w 93"/>
                  <a:gd name="T105" fmla="*/ 310 h 31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93" h="310">
                    <a:moveTo>
                      <a:pt x="93" y="99"/>
                    </a:moveTo>
                    <a:lnTo>
                      <a:pt x="66" y="78"/>
                    </a:lnTo>
                    <a:lnTo>
                      <a:pt x="65" y="71"/>
                    </a:lnTo>
                    <a:lnTo>
                      <a:pt x="63" y="63"/>
                    </a:lnTo>
                    <a:lnTo>
                      <a:pt x="61" y="56"/>
                    </a:lnTo>
                    <a:lnTo>
                      <a:pt x="58" y="49"/>
                    </a:lnTo>
                    <a:lnTo>
                      <a:pt x="55" y="43"/>
                    </a:lnTo>
                    <a:lnTo>
                      <a:pt x="52" y="37"/>
                    </a:lnTo>
                    <a:lnTo>
                      <a:pt x="48" y="32"/>
                    </a:lnTo>
                    <a:lnTo>
                      <a:pt x="44" y="27"/>
                    </a:lnTo>
                    <a:lnTo>
                      <a:pt x="40" y="22"/>
                    </a:lnTo>
                    <a:lnTo>
                      <a:pt x="36" y="18"/>
                    </a:lnTo>
                    <a:lnTo>
                      <a:pt x="31" y="14"/>
                    </a:lnTo>
                    <a:lnTo>
                      <a:pt x="27" y="11"/>
                    </a:lnTo>
                    <a:lnTo>
                      <a:pt x="22" y="7"/>
                    </a:lnTo>
                    <a:lnTo>
                      <a:pt x="18" y="5"/>
                    </a:lnTo>
                    <a:lnTo>
                      <a:pt x="14" y="2"/>
                    </a:lnTo>
                    <a:lnTo>
                      <a:pt x="10" y="0"/>
                    </a:lnTo>
                    <a:lnTo>
                      <a:pt x="9" y="1"/>
                    </a:lnTo>
                    <a:lnTo>
                      <a:pt x="8" y="3"/>
                    </a:lnTo>
                    <a:lnTo>
                      <a:pt x="7" y="5"/>
                    </a:lnTo>
                    <a:lnTo>
                      <a:pt x="5" y="7"/>
                    </a:lnTo>
                    <a:lnTo>
                      <a:pt x="4" y="9"/>
                    </a:lnTo>
                    <a:lnTo>
                      <a:pt x="3" y="11"/>
                    </a:lnTo>
                    <a:lnTo>
                      <a:pt x="1" y="13"/>
                    </a:lnTo>
                    <a:lnTo>
                      <a:pt x="0" y="15"/>
                    </a:lnTo>
                    <a:lnTo>
                      <a:pt x="8" y="17"/>
                    </a:lnTo>
                    <a:lnTo>
                      <a:pt x="15" y="20"/>
                    </a:lnTo>
                    <a:lnTo>
                      <a:pt x="22" y="24"/>
                    </a:lnTo>
                    <a:lnTo>
                      <a:pt x="27" y="29"/>
                    </a:lnTo>
                    <a:lnTo>
                      <a:pt x="32" y="35"/>
                    </a:lnTo>
                    <a:lnTo>
                      <a:pt x="36" y="41"/>
                    </a:lnTo>
                    <a:lnTo>
                      <a:pt x="39" y="47"/>
                    </a:lnTo>
                    <a:lnTo>
                      <a:pt x="41" y="54"/>
                    </a:lnTo>
                    <a:lnTo>
                      <a:pt x="43" y="60"/>
                    </a:lnTo>
                    <a:lnTo>
                      <a:pt x="45" y="66"/>
                    </a:lnTo>
                    <a:lnTo>
                      <a:pt x="46" y="72"/>
                    </a:lnTo>
                    <a:lnTo>
                      <a:pt x="46" y="77"/>
                    </a:lnTo>
                    <a:lnTo>
                      <a:pt x="47" y="81"/>
                    </a:lnTo>
                    <a:lnTo>
                      <a:pt x="47" y="84"/>
                    </a:lnTo>
                    <a:lnTo>
                      <a:pt x="47" y="86"/>
                    </a:lnTo>
                    <a:lnTo>
                      <a:pt x="47" y="87"/>
                    </a:lnTo>
                    <a:lnTo>
                      <a:pt x="59" y="95"/>
                    </a:lnTo>
                    <a:lnTo>
                      <a:pt x="44" y="115"/>
                    </a:lnTo>
                    <a:lnTo>
                      <a:pt x="34" y="145"/>
                    </a:lnTo>
                    <a:lnTo>
                      <a:pt x="27" y="180"/>
                    </a:lnTo>
                    <a:lnTo>
                      <a:pt x="22" y="217"/>
                    </a:lnTo>
                    <a:lnTo>
                      <a:pt x="19" y="252"/>
                    </a:lnTo>
                    <a:lnTo>
                      <a:pt x="18" y="282"/>
                    </a:lnTo>
                    <a:lnTo>
                      <a:pt x="18" y="303"/>
                    </a:lnTo>
                    <a:lnTo>
                      <a:pt x="18" y="310"/>
                    </a:lnTo>
                    <a:lnTo>
                      <a:pt x="41" y="307"/>
                    </a:lnTo>
                    <a:lnTo>
                      <a:pt x="38" y="283"/>
                    </a:lnTo>
                    <a:lnTo>
                      <a:pt x="37" y="262"/>
                    </a:lnTo>
                    <a:lnTo>
                      <a:pt x="37" y="241"/>
                    </a:lnTo>
                    <a:lnTo>
                      <a:pt x="39" y="221"/>
                    </a:lnTo>
                    <a:lnTo>
                      <a:pt x="43" y="202"/>
                    </a:lnTo>
                    <a:lnTo>
                      <a:pt x="47" y="185"/>
                    </a:lnTo>
                    <a:lnTo>
                      <a:pt x="52" y="169"/>
                    </a:lnTo>
                    <a:lnTo>
                      <a:pt x="58" y="155"/>
                    </a:lnTo>
                    <a:lnTo>
                      <a:pt x="64" y="142"/>
                    </a:lnTo>
                    <a:lnTo>
                      <a:pt x="70" y="131"/>
                    </a:lnTo>
                    <a:lnTo>
                      <a:pt x="76" y="121"/>
                    </a:lnTo>
                    <a:lnTo>
                      <a:pt x="81" y="113"/>
                    </a:lnTo>
                    <a:lnTo>
                      <a:pt x="86" y="107"/>
                    </a:lnTo>
                    <a:lnTo>
                      <a:pt x="89" y="102"/>
                    </a:lnTo>
                    <a:lnTo>
                      <a:pt x="92" y="100"/>
                    </a:lnTo>
                    <a:lnTo>
                      <a:pt x="93" y="99"/>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0895" name="Freeform 743"/>
              <p:cNvSpPr>
                <a:spLocks/>
              </p:cNvSpPr>
              <p:nvPr/>
            </p:nvSpPr>
            <p:spPr bwMode="auto">
              <a:xfrm>
                <a:off x="1134" y="1521"/>
                <a:ext cx="135" cy="80"/>
              </a:xfrm>
              <a:custGeom>
                <a:avLst/>
                <a:gdLst>
                  <a:gd name="T0" fmla="*/ 4 w 152"/>
                  <a:gd name="T1" fmla="*/ 2 h 105"/>
                  <a:gd name="T2" fmla="*/ 4 w 152"/>
                  <a:gd name="T3" fmla="*/ 2 h 105"/>
                  <a:gd name="T4" fmla="*/ 4 w 152"/>
                  <a:gd name="T5" fmla="*/ 2 h 105"/>
                  <a:gd name="T6" fmla="*/ 4 w 152"/>
                  <a:gd name="T7" fmla="*/ 2 h 105"/>
                  <a:gd name="T8" fmla="*/ 4 w 152"/>
                  <a:gd name="T9" fmla="*/ 2 h 105"/>
                  <a:gd name="T10" fmla="*/ 4 w 152"/>
                  <a:gd name="T11" fmla="*/ 2 h 105"/>
                  <a:gd name="T12" fmla="*/ 4 w 152"/>
                  <a:gd name="T13" fmla="*/ 2 h 105"/>
                  <a:gd name="T14" fmla="*/ 4 w 152"/>
                  <a:gd name="T15" fmla="*/ 2 h 105"/>
                  <a:gd name="T16" fmla="*/ 4 w 152"/>
                  <a:gd name="T17" fmla="*/ 2 h 105"/>
                  <a:gd name="T18" fmla="*/ 4 w 152"/>
                  <a:gd name="T19" fmla="*/ 2 h 105"/>
                  <a:gd name="T20" fmla="*/ 4 w 152"/>
                  <a:gd name="T21" fmla="*/ 2 h 105"/>
                  <a:gd name="T22" fmla="*/ 4 w 152"/>
                  <a:gd name="T23" fmla="*/ 2 h 105"/>
                  <a:gd name="T24" fmla="*/ 4 w 152"/>
                  <a:gd name="T25" fmla="*/ 0 h 105"/>
                  <a:gd name="T26" fmla="*/ 4 w 152"/>
                  <a:gd name="T27" fmla="*/ 0 h 105"/>
                  <a:gd name="T28" fmla="*/ 4 w 152"/>
                  <a:gd name="T29" fmla="*/ 2 h 105"/>
                  <a:gd name="T30" fmla="*/ 4 w 152"/>
                  <a:gd name="T31" fmla="*/ 2 h 105"/>
                  <a:gd name="T32" fmla="*/ 4 w 152"/>
                  <a:gd name="T33" fmla="*/ 2 h 105"/>
                  <a:gd name="T34" fmla="*/ 4 w 152"/>
                  <a:gd name="T35" fmla="*/ 2 h 105"/>
                  <a:gd name="T36" fmla="*/ 4 w 152"/>
                  <a:gd name="T37" fmla="*/ 2 h 105"/>
                  <a:gd name="T38" fmla="*/ 4 w 152"/>
                  <a:gd name="T39" fmla="*/ 2 h 105"/>
                  <a:gd name="T40" fmla="*/ 4 w 152"/>
                  <a:gd name="T41" fmla="*/ 2 h 105"/>
                  <a:gd name="T42" fmla="*/ 4 w 152"/>
                  <a:gd name="T43" fmla="*/ 2 h 105"/>
                  <a:gd name="T44" fmla="*/ 1 w 152"/>
                  <a:gd name="T45" fmla="*/ 2 h 105"/>
                  <a:gd name="T46" fmla="*/ 0 w 152"/>
                  <a:gd name="T47" fmla="*/ 2 h 105"/>
                  <a:gd name="T48" fmla="*/ 3 w 152"/>
                  <a:gd name="T49" fmla="*/ 2 h 105"/>
                  <a:gd name="T50" fmla="*/ 4 w 152"/>
                  <a:gd name="T51" fmla="*/ 2 h 105"/>
                  <a:gd name="T52" fmla="*/ 4 w 152"/>
                  <a:gd name="T53" fmla="*/ 2 h 105"/>
                  <a:gd name="T54" fmla="*/ 4 w 152"/>
                  <a:gd name="T55" fmla="*/ 2 h 105"/>
                  <a:gd name="T56" fmla="*/ 4 w 152"/>
                  <a:gd name="T57" fmla="*/ 2 h 105"/>
                  <a:gd name="T58" fmla="*/ 4 w 152"/>
                  <a:gd name="T59" fmla="*/ 2 h 105"/>
                  <a:gd name="T60" fmla="*/ 4 w 152"/>
                  <a:gd name="T61" fmla="*/ 2 h 105"/>
                  <a:gd name="T62" fmla="*/ 4 w 152"/>
                  <a:gd name="T63" fmla="*/ 2 h 10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52"/>
                  <a:gd name="T97" fmla="*/ 0 h 105"/>
                  <a:gd name="T98" fmla="*/ 152 w 152"/>
                  <a:gd name="T99" fmla="*/ 105 h 10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52" h="105">
                    <a:moveTo>
                      <a:pt x="89" y="95"/>
                    </a:moveTo>
                    <a:lnTo>
                      <a:pt x="97" y="92"/>
                    </a:lnTo>
                    <a:lnTo>
                      <a:pt x="105" y="88"/>
                    </a:lnTo>
                    <a:lnTo>
                      <a:pt x="111" y="84"/>
                    </a:lnTo>
                    <a:lnTo>
                      <a:pt x="118" y="80"/>
                    </a:lnTo>
                    <a:lnTo>
                      <a:pt x="124" y="76"/>
                    </a:lnTo>
                    <a:lnTo>
                      <a:pt x="129" y="71"/>
                    </a:lnTo>
                    <a:lnTo>
                      <a:pt x="134" y="66"/>
                    </a:lnTo>
                    <a:lnTo>
                      <a:pt x="139" y="61"/>
                    </a:lnTo>
                    <a:lnTo>
                      <a:pt x="143" y="56"/>
                    </a:lnTo>
                    <a:lnTo>
                      <a:pt x="146" y="51"/>
                    </a:lnTo>
                    <a:lnTo>
                      <a:pt x="148" y="46"/>
                    </a:lnTo>
                    <a:lnTo>
                      <a:pt x="151" y="41"/>
                    </a:lnTo>
                    <a:lnTo>
                      <a:pt x="152" y="36"/>
                    </a:lnTo>
                    <a:lnTo>
                      <a:pt x="152" y="31"/>
                    </a:lnTo>
                    <a:lnTo>
                      <a:pt x="152" y="26"/>
                    </a:lnTo>
                    <a:lnTo>
                      <a:pt x="151" y="22"/>
                    </a:lnTo>
                    <a:lnTo>
                      <a:pt x="150" y="18"/>
                    </a:lnTo>
                    <a:lnTo>
                      <a:pt x="147" y="14"/>
                    </a:lnTo>
                    <a:lnTo>
                      <a:pt x="144" y="11"/>
                    </a:lnTo>
                    <a:lnTo>
                      <a:pt x="140" y="8"/>
                    </a:lnTo>
                    <a:lnTo>
                      <a:pt x="136" y="6"/>
                    </a:lnTo>
                    <a:lnTo>
                      <a:pt x="131" y="4"/>
                    </a:lnTo>
                    <a:lnTo>
                      <a:pt x="126" y="2"/>
                    </a:lnTo>
                    <a:lnTo>
                      <a:pt x="120" y="1"/>
                    </a:lnTo>
                    <a:lnTo>
                      <a:pt x="114" y="0"/>
                    </a:lnTo>
                    <a:lnTo>
                      <a:pt x="107" y="0"/>
                    </a:lnTo>
                    <a:lnTo>
                      <a:pt x="100" y="0"/>
                    </a:lnTo>
                    <a:lnTo>
                      <a:pt x="93" y="2"/>
                    </a:lnTo>
                    <a:lnTo>
                      <a:pt x="86" y="3"/>
                    </a:lnTo>
                    <a:lnTo>
                      <a:pt x="78" y="5"/>
                    </a:lnTo>
                    <a:lnTo>
                      <a:pt x="71" y="7"/>
                    </a:lnTo>
                    <a:lnTo>
                      <a:pt x="63" y="10"/>
                    </a:lnTo>
                    <a:lnTo>
                      <a:pt x="55" y="14"/>
                    </a:lnTo>
                    <a:lnTo>
                      <a:pt x="48" y="17"/>
                    </a:lnTo>
                    <a:lnTo>
                      <a:pt x="41" y="21"/>
                    </a:lnTo>
                    <a:lnTo>
                      <a:pt x="35" y="25"/>
                    </a:lnTo>
                    <a:lnTo>
                      <a:pt x="29" y="30"/>
                    </a:lnTo>
                    <a:lnTo>
                      <a:pt x="23" y="34"/>
                    </a:lnTo>
                    <a:lnTo>
                      <a:pt x="18" y="39"/>
                    </a:lnTo>
                    <a:lnTo>
                      <a:pt x="14" y="44"/>
                    </a:lnTo>
                    <a:lnTo>
                      <a:pt x="10" y="49"/>
                    </a:lnTo>
                    <a:lnTo>
                      <a:pt x="7" y="54"/>
                    </a:lnTo>
                    <a:lnTo>
                      <a:pt x="4" y="59"/>
                    </a:lnTo>
                    <a:lnTo>
                      <a:pt x="2" y="64"/>
                    </a:lnTo>
                    <a:lnTo>
                      <a:pt x="1" y="69"/>
                    </a:lnTo>
                    <a:lnTo>
                      <a:pt x="0" y="74"/>
                    </a:lnTo>
                    <a:lnTo>
                      <a:pt x="0" y="79"/>
                    </a:lnTo>
                    <a:lnTo>
                      <a:pt x="1" y="83"/>
                    </a:lnTo>
                    <a:lnTo>
                      <a:pt x="3" y="87"/>
                    </a:lnTo>
                    <a:lnTo>
                      <a:pt x="5" y="91"/>
                    </a:lnTo>
                    <a:lnTo>
                      <a:pt x="9" y="94"/>
                    </a:lnTo>
                    <a:lnTo>
                      <a:pt x="12" y="97"/>
                    </a:lnTo>
                    <a:lnTo>
                      <a:pt x="17" y="100"/>
                    </a:lnTo>
                    <a:lnTo>
                      <a:pt x="22" y="101"/>
                    </a:lnTo>
                    <a:lnTo>
                      <a:pt x="27" y="103"/>
                    </a:lnTo>
                    <a:lnTo>
                      <a:pt x="33" y="104"/>
                    </a:lnTo>
                    <a:lnTo>
                      <a:pt x="39" y="105"/>
                    </a:lnTo>
                    <a:lnTo>
                      <a:pt x="46" y="105"/>
                    </a:lnTo>
                    <a:lnTo>
                      <a:pt x="53" y="105"/>
                    </a:lnTo>
                    <a:lnTo>
                      <a:pt x="59" y="103"/>
                    </a:lnTo>
                    <a:lnTo>
                      <a:pt x="67" y="102"/>
                    </a:lnTo>
                    <a:lnTo>
                      <a:pt x="74" y="100"/>
                    </a:lnTo>
                    <a:lnTo>
                      <a:pt x="82" y="98"/>
                    </a:lnTo>
                    <a:lnTo>
                      <a:pt x="89" y="9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0896" name="Freeform 744"/>
              <p:cNvSpPr>
                <a:spLocks/>
              </p:cNvSpPr>
              <p:nvPr/>
            </p:nvSpPr>
            <p:spPr bwMode="auto">
              <a:xfrm>
                <a:off x="1007" y="1520"/>
                <a:ext cx="57" cy="61"/>
              </a:xfrm>
              <a:custGeom>
                <a:avLst/>
                <a:gdLst>
                  <a:gd name="T0" fmla="*/ 4 w 64"/>
                  <a:gd name="T1" fmla="*/ 1 h 79"/>
                  <a:gd name="T2" fmla="*/ 4 w 64"/>
                  <a:gd name="T3" fmla="*/ 2 h 79"/>
                  <a:gd name="T4" fmla="*/ 4 w 64"/>
                  <a:gd name="T5" fmla="*/ 2 h 79"/>
                  <a:gd name="T6" fmla="*/ 1 w 64"/>
                  <a:gd name="T7" fmla="*/ 2 h 79"/>
                  <a:gd name="T8" fmla="*/ 4 w 64"/>
                  <a:gd name="T9" fmla="*/ 2 h 79"/>
                  <a:gd name="T10" fmla="*/ 4 w 64"/>
                  <a:gd name="T11" fmla="*/ 2 h 79"/>
                  <a:gd name="T12" fmla="*/ 4 w 64"/>
                  <a:gd name="T13" fmla="*/ 2 h 79"/>
                  <a:gd name="T14" fmla="*/ 4 w 64"/>
                  <a:gd name="T15" fmla="*/ 2 h 79"/>
                  <a:gd name="T16" fmla="*/ 4 w 64"/>
                  <a:gd name="T17" fmla="*/ 2 h 79"/>
                  <a:gd name="T18" fmla="*/ 4 w 64"/>
                  <a:gd name="T19" fmla="*/ 2 h 79"/>
                  <a:gd name="T20" fmla="*/ 4 w 64"/>
                  <a:gd name="T21" fmla="*/ 2 h 79"/>
                  <a:gd name="T22" fmla="*/ 4 w 64"/>
                  <a:gd name="T23" fmla="*/ 2 h 79"/>
                  <a:gd name="T24" fmla="*/ 4 w 64"/>
                  <a:gd name="T25" fmla="*/ 2 h 79"/>
                  <a:gd name="T26" fmla="*/ 4 w 64"/>
                  <a:gd name="T27" fmla="*/ 2 h 79"/>
                  <a:gd name="T28" fmla="*/ 4 w 64"/>
                  <a:gd name="T29" fmla="*/ 2 h 79"/>
                  <a:gd name="T30" fmla="*/ 4 w 64"/>
                  <a:gd name="T31" fmla="*/ 2 h 79"/>
                  <a:gd name="T32" fmla="*/ 4 w 64"/>
                  <a:gd name="T33" fmla="*/ 2 h 79"/>
                  <a:gd name="T34" fmla="*/ 4 w 64"/>
                  <a:gd name="T35" fmla="*/ 2 h 79"/>
                  <a:gd name="T36" fmla="*/ 4 w 64"/>
                  <a:gd name="T37" fmla="*/ 2 h 79"/>
                  <a:gd name="T38" fmla="*/ 4 w 64"/>
                  <a:gd name="T39" fmla="*/ 2 h 79"/>
                  <a:gd name="T40" fmla="*/ 4 w 64"/>
                  <a:gd name="T41" fmla="*/ 2 h 79"/>
                  <a:gd name="T42" fmla="*/ 1 w 64"/>
                  <a:gd name="T43" fmla="*/ 2 h 79"/>
                  <a:gd name="T44" fmla="*/ 4 w 64"/>
                  <a:gd name="T45" fmla="*/ 2 h 79"/>
                  <a:gd name="T46" fmla="*/ 4 w 64"/>
                  <a:gd name="T47" fmla="*/ 2 h 79"/>
                  <a:gd name="T48" fmla="*/ 4 w 64"/>
                  <a:gd name="T49" fmla="*/ 2 h 79"/>
                  <a:gd name="T50" fmla="*/ 4 w 64"/>
                  <a:gd name="T51" fmla="*/ 2 h 79"/>
                  <a:gd name="T52" fmla="*/ 4 w 64"/>
                  <a:gd name="T53" fmla="*/ 2 h 79"/>
                  <a:gd name="T54" fmla="*/ 4 w 64"/>
                  <a:gd name="T55" fmla="*/ 2 h 79"/>
                  <a:gd name="T56" fmla="*/ 4 w 64"/>
                  <a:gd name="T57" fmla="*/ 2 h 79"/>
                  <a:gd name="T58" fmla="*/ 4 w 64"/>
                  <a:gd name="T59" fmla="*/ 2 h 79"/>
                  <a:gd name="T60" fmla="*/ 4 w 64"/>
                  <a:gd name="T61" fmla="*/ 2 h 79"/>
                  <a:gd name="T62" fmla="*/ 4 w 64"/>
                  <a:gd name="T63" fmla="*/ 2 h 79"/>
                  <a:gd name="T64" fmla="*/ 4 w 64"/>
                  <a:gd name="T65" fmla="*/ 1 h 7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64"/>
                  <a:gd name="T100" fmla="*/ 0 h 79"/>
                  <a:gd name="T101" fmla="*/ 64 w 64"/>
                  <a:gd name="T102" fmla="*/ 79 h 7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64" h="79">
                    <a:moveTo>
                      <a:pt x="32" y="0"/>
                    </a:moveTo>
                    <a:lnTo>
                      <a:pt x="26" y="1"/>
                    </a:lnTo>
                    <a:lnTo>
                      <a:pt x="20" y="3"/>
                    </a:lnTo>
                    <a:lnTo>
                      <a:pt x="15" y="6"/>
                    </a:lnTo>
                    <a:lnTo>
                      <a:pt x="11" y="10"/>
                    </a:lnTo>
                    <a:lnTo>
                      <a:pt x="7" y="15"/>
                    </a:lnTo>
                    <a:lnTo>
                      <a:pt x="4" y="21"/>
                    </a:lnTo>
                    <a:lnTo>
                      <a:pt x="1" y="27"/>
                    </a:lnTo>
                    <a:lnTo>
                      <a:pt x="0" y="34"/>
                    </a:lnTo>
                    <a:lnTo>
                      <a:pt x="11" y="34"/>
                    </a:lnTo>
                    <a:lnTo>
                      <a:pt x="12" y="30"/>
                    </a:lnTo>
                    <a:lnTo>
                      <a:pt x="13" y="26"/>
                    </a:lnTo>
                    <a:lnTo>
                      <a:pt x="16" y="22"/>
                    </a:lnTo>
                    <a:lnTo>
                      <a:pt x="18" y="19"/>
                    </a:lnTo>
                    <a:lnTo>
                      <a:pt x="21" y="16"/>
                    </a:lnTo>
                    <a:lnTo>
                      <a:pt x="25" y="15"/>
                    </a:lnTo>
                    <a:lnTo>
                      <a:pt x="28" y="13"/>
                    </a:lnTo>
                    <a:lnTo>
                      <a:pt x="32" y="13"/>
                    </a:lnTo>
                    <a:lnTo>
                      <a:pt x="37" y="13"/>
                    </a:lnTo>
                    <a:lnTo>
                      <a:pt x="41" y="15"/>
                    </a:lnTo>
                    <a:lnTo>
                      <a:pt x="45" y="18"/>
                    </a:lnTo>
                    <a:lnTo>
                      <a:pt x="48" y="21"/>
                    </a:lnTo>
                    <a:lnTo>
                      <a:pt x="51" y="25"/>
                    </a:lnTo>
                    <a:lnTo>
                      <a:pt x="53" y="30"/>
                    </a:lnTo>
                    <a:lnTo>
                      <a:pt x="54" y="35"/>
                    </a:lnTo>
                    <a:lnTo>
                      <a:pt x="55" y="40"/>
                    </a:lnTo>
                    <a:lnTo>
                      <a:pt x="54" y="46"/>
                    </a:lnTo>
                    <a:lnTo>
                      <a:pt x="53" y="51"/>
                    </a:lnTo>
                    <a:lnTo>
                      <a:pt x="51" y="56"/>
                    </a:lnTo>
                    <a:lnTo>
                      <a:pt x="48" y="60"/>
                    </a:lnTo>
                    <a:lnTo>
                      <a:pt x="45" y="63"/>
                    </a:lnTo>
                    <a:lnTo>
                      <a:pt x="41" y="66"/>
                    </a:lnTo>
                    <a:lnTo>
                      <a:pt x="37" y="67"/>
                    </a:lnTo>
                    <a:lnTo>
                      <a:pt x="32" y="68"/>
                    </a:lnTo>
                    <a:lnTo>
                      <a:pt x="28" y="67"/>
                    </a:lnTo>
                    <a:lnTo>
                      <a:pt x="24" y="66"/>
                    </a:lnTo>
                    <a:lnTo>
                      <a:pt x="20" y="63"/>
                    </a:lnTo>
                    <a:lnTo>
                      <a:pt x="17" y="60"/>
                    </a:lnTo>
                    <a:lnTo>
                      <a:pt x="14" y="56"/>
                    </a:lnTo>
                    <a:lnTo>
                      <a:pt x="12" y="52"/>
                    </a:lnTo>
                    <a:lnTo>
                      <a:pt x="11" y="47"/>
                    </a:lnTo>
                    <a:lnTo>
                      <a:pt x="10" y="42"/>
                    </a:lnTo>
                    <a:lnTo>
                      <a:pt x="0" y="42"/>
                    </a:lnTo>
                    <a:lnTo>
                      <a:pt x="1" y="49"/>
                    </a:lnTo>
                    <a:lnTo>
                      <a:pt x="3" y="56"/>
                    </a:lnTo>
                    <a:lnTo>
                      <a:pt x="6" y="63"/>
                    </a:lnTo>
                    <a:lnTo>
                      <a:pt x="10" y="68"/>
                    </a:lnTo>
                    <a:lnTo>
                      <a:pt x="14" y="73"/>
                    </a:lnTo>
                    <a:lnTo>
                      <a:pt x="20" y="76"/>
                    </a:lnTo>
                    <a:lnTo>
                      <a:pt x="25" y="79"/>
                    </a:lnTo>
                    <a:lnTo>
                      <a:pt x="32" y="79"/>
                    </a:lnTo>
                    <a:lnTo>
                      <a:pt x="38" y="78"/>
                    </a:lnTo>
                    <a:lnTo>
                      <a:pt x="45" y="76"/>
                    </a:lnTo>
                    <a:lnTo>
                      <a:pt x="50" y="73"/>
                    </a:lnTo>
                    <a:lnTo>
                      <a:pt x="55" y="68"/>
                    </a:lnTo>
                    <a:lnTo>
                      <a:pt x="58" y="62"/>
                    </a:lnTo>
                    <a:lnTo>
                      <a:pt x="62" y="55"/>
                    </a:lnTo>
                    <a:lnTo>
                      <a:pt x="63" y="48"/>
                    </a:lnTo>
                    <a:lnTo>
                      <a:pt x="64" y="40"/>
                    </a:lnTo>
                    <a:lnTo>
                      <a:pt x="63" y="32"/>
                    </a:lnTo>
                    <a:lnTo>
                      <a:pt x="62" y="24"/>
                    </a:lnTo>
                    <a:lnTo>
                      <a:pt x="58" y="18"/>
                    </a:lnTo>
                    <a:lnTo>
                      <a:pt x="55" y="12"/>
                    </a:lnTo>
                    <a:lnTo>
                      <a:pt x="50" y="7"/>
                    </a:lnTo>
                    <a:lnTo>
                      <a:pt x="45" y="4"/>
                    </a:lnTo>
                    <a:lnTo>
                      <a:pt x="38" y="1"/>
                    </a:lnTo>
                    <a:lnTo>
                      <a:pt x="32" y="0"/>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0897" name="Freeform 745"/>
              <p:cNvSpPr>
                <a:spLocks/>
              </p:cNvSpPr>
              <p:nvPr/>
            </p:nvSpPr>
            <p:spPr bwMode="auto">
              <a:xfrm>
                <a:off x="1007" y="1547"/>
                <a:ext cx="9" cy="5"/>
              </a:xfrm>
              <a:custGeom>
                <a:avLst/>
                <a:gdLst>
                  <a:gd name="T0" fmla="*/ 5 w 10"/>
                  <a:gd name="T1" fmla="*/ 3 h 6"/>
                  <a:gd name="T2" fmla="*/ 5 w 10"/>
                  <a:gd name="T3" fmla="*/ 3 h 6"/>
                  <a:gd name="T4" fmla="*/ 5 w 10"/>
                  <a:gd name="T5" fmla="*/ 2 h 6"/>
                  <a:gd name="T6" fmla="*/ 5 w 10"/>
                  <a:gd name="T7" fmla="*/ 1 h 6"/>
                  <a:gd name="T8" fmla="*/ 5 w 10"/>
                  <a:gd name="T9" fmla="*/ 0 h 6"/>
                  <a:gd name="T10" fmla="*/ 0 w 10"/>
                  <a:gd name="T11" fmla="*/ 0 h 6"/>
                  <a:gd name="T12" fmla="*/ 0 w 10"/>
                  <a:gd name="T13" fmla="*/ 1 h 6"/>
                  <a:gd name="T14" fmla="*/ 0 w 10"/>
                  <a:gd name="T15" fmla="*/ 2 h 6"/>
                  <a:gd name="T16" fmla="*/ 0 w 10"/>
                  <a:gd name="T17" fmla="*/ 3 h 6"/>
                  <a:gd name="T18" fmla="*/ 0 w 10"/>
                  <a:gd name="T19" fmla="*/ 3 h 6"/>
                  <a:gd name="T20" fmla="*/ 0 w 10"/>
                  <a:gd name="T21" fmla="*/ 3 h 6"/>
                  <a:gd name="T22" fmla="*/ 0 w 10"/>
                  <a:gd name="T23" fmla="*/ 3 h 6"/>
                  <a:gd name="T24" fmla="*/ 0 w 10"/>
                  <a:gd name="T25" fmla="*/ 3 h 6"/>
                  <a:gd name="T26" fmla="*/ 0 w 10"/>
                  <a:gd name="T27" fmla="*/ 3 h 6"/>
                  <a:gd name="T28" fmla="*/ 5 w 10"/>
                  <a:gd name="T29" fmla="*/ 3 h 6"/>
                  <a:gd name="T30" fmla="*/ 5 w 10"/>
                  <a:gd name="T31" fmla="*/ 3 h 6"/>
                  <a:gd name="T32" fmla="*/ 5 w 10"/>
                  <a:gd name="T33" fmla="*/ 3 h 6"/>
                  <a:gd name="T34" fmla="*/ 5 w 10"/>
                  <a:gd name="T35" fmla="*/ 3 h 6"/>
                  <a:gd name="T36" fmla="*/ 5 w 10"/>
                  <a:gd name="T37" fmla="*/ 3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0"/>
                  <a:gd name="T58" fmla="*/ 0 h 6"/>
                  <a:gd name="T59" fmla="*/ 10 w 10"/>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0" h="6">
                    <a:moveTo>
                      <a:pt x="10" y="5"/>
                    </a:moveTo>
                    <a:lnTo>
                      <a:pt x="10" y="4"/>
                    </a:lnTo>
                    <a:lnTo>
                      <a:pt x="10" y="2"/>
                    </a:lnTo>
                    <a:lnTo>
                      <a:pt x="10" y="1"/>
                    </a:lnTo>
                    <a:lnTo>
                      <a:pt x="10" y="0"/>
                    </a:lnTo>
                    <a:lnTo>
                      <a:pt x="0" y="0"/>
                    </a:lnTo>
                    <a:lnTo>
                      <a:pt x="0" y="1"/>
                    </a:lnTo>
                    <a:lnTo>
                      <a:pt x="0" y="2"/>
                    </a:lnTo>
                    <a:lnTo>
                      <a:pt x="0" y="3"/>
                    </a:lnTo>
                    <a:lnTo>
                      <a:pt x="0" y="5"/>
                    </a:lnTo>
                    <a:lnTo>
                      <a:pt x="0" y="6"/>
                    </a:lnTo>
                    <a:lnTo>
                      <a:pt x="10" y="6"/>
                    </a:lnTo>
                    <a:lnTo>
                      <a:pt x="10" y="5"/>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0898" name="Freeform 746"/>
              <p:cNvSpPr>
                <a:spLocks/>
              </p:cNvSpPr>
              <p:nvPr/>
            </p:nvSpPr>
            <p:spPr bwMode="auto">
              <a:xfrm>
                <a:off x="1018" y="1529"/>
                <a:ext cx="20" cy="36"/>
              </a:xfrm>
              <a:custGeom>
                <a:avLst/>
                <a:gdLst>
                  <a:gd name="T0" fmla="*/ 10 w 21"/>
                  <a:gd name="T1" fmla="*/ 2 h 48"/>
                  <a:gd name="T2" fmla="*/ 10 w 21"/>
                  <a:gd name="T3" fmla="*/ 2 h 48"/>
                  <a:gd name="T4" fmla="*/ 10 w 21"/>
                  <a:gd name="T5" fmla="*/ 2 h 48"/>
                  <a:gd name="T6" fmla="*/ 10 w 21"/>
                  <a:gd name="T7" fmla="*/ 2 h 48"/>
                  <a:gd name="T8" fmla="*/ 10 w 21"/>
                  <a:gd name="T9" fmla="*/ 0 h 48"/>
                  <a:gd name="T10" fmla="*/ 10 w 21"/>
                  <a:gd name="T11" fmla="*/ 2 h 48"/>
                  <a:gd name="T12" fmla="*/ 10 w 21"/>
                  <a:gd name="T13" fmla="*/ 2 h 48"/>
                  <a:gd name="T14" fmla="*/ 0 w 21"/>
                  <a:gd name="T15" fmla="*/ 2 h 48"/>
                  <a:gd name="T16" fmla="*/ 10 w 21"/>
                  <a:gd name="T17" fmla="*/ 2 h 4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1"/>
                  <a:gd name="T28" fmla="*/ 0 h 48"/>
                  <a:gd name="T29" fmla="*/ 21 w 21"/>
                  <a:gd name="T30" fmla="*/ 48 h 4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1" h="48">
                    <a:moveTo>
                      <a:pt x="17" y="29"/>
                    </a:moveTo>
                    <a:lnTo>
                      <a:pt x="17" y="24"/>
                    </a:lnTo>
                    <a:lnTo>
                      <a:pt x="17" y="15"/>
                    </a:lnTo>
                    <a:lnTo>
                      <a:pt x="17" y="5"/>
                    </a:lnTo>
                    <a:lnTo>
                      <a:pt x="17" y="0"/>
                    </a:lnTo>
                    <a:lnTo>
                      <a:pt x="21" y="29"/>
                    </a:lnTo>
                    <a:lnTo>
                      <a:pt x="21" y="32"/>
                    </a:lnTo>
                    <a:lnTo>
                      <a:pt x="0" y="48"/>
                    </a:lnTo>
                    <a:lnTo>
                      <a:pt x="17" y="29"/>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0899" name="Freeform 747"/>
              <p:cNvSpPr>
                <a:spLocks/>
              </p:cNvSpPr>
              <p:nvPr/>
            </p:nvSpPr>
            <p:spPr bwMode="auto">
              <a:xfrm>
                <a:off x="1010" y="1510"/>
                <a:ext cx="21" cy="16"/>
              </a:xfrm>
              <a:custGeom>
                <a:avLst/>
                <a:gdLst>
                  <a:gd name="T0" fmla="*/ 0 w 22"/>
                  <a:gd name="T1" fmla="*/ 2 h 21"/>
                  <a:gd name="T2" fmla="*/ 0 w 22"/>
                  <a:gd name="T3" fmla="*/ 2 h 21"/>
                  <a:gd name="T4" fmla="*/ 1 w 22"/>
                  <a:gd name="T5" fmla="*/ 2 h 21"/>
                  <a:gd name="T6" fmla="*/ 2 w 22"/>
                  <a:gd name="T7" fmla="*/ 2 h 21"/>
                  <a:gd name="T8" fmla="*/ 3 w 22"/>
                  <a:gd name="T9" fmla="*/ 2 h 21"/>
                  <a:gd name="T10" fmla="*/ 6 w 22"/>
                  <a:gd name="T11" fmla="*/ 2 h 21"/>
                  <a:gd name="T12" fmla="*/ 10 w 22"/>
                  <a:gd name="T13" fmla="*/ 0 h 21"/>
                  <a:gd name="T14" fmla="*/ 11 w 22"/>
                  <a:gd name="T15" fmla="*/ 2 h 21"/>
                  <a:gd name="T16" fmla="*/ 11 w 22"/>
                  <a:gd name="T17" fmla="*/ 2 h 21"/>
                  <a:gd name="T18" fmla="*/ 11 w 22"/>
                  <a:gd name="T19" fmla="*/ 2 h 21"/>
                  <a:gd name="T20" fmla="*/ 11 w 22"/>
                  <a:gd name="T21" fmla="*/ 2 h 21"/>
                  <a:gd name="T22" fmla="*/ 11 w 22"/>
                  <a:gd name="T23" fmla="*/ 2 h 21"/>
                  <a:gd name="T24" fmla="*/ 11 w 22"/>
                  <a:gd name="T25" fmla="*/ 2 h 21"/>
                  <a:gd name="T26" fmla="*/ 11 w 22"/>
                  <a:gd name="T27" fmla="*/ 2 h 21"/>
                  <a:gd name="T28" fmla="*/ 11 w 22"/>
                  <a:gd name="T29" fmla="*/ 2 h 21"/>
                  <a:gd name="T30" fmla="*/ 10 w 22"/>
                  <a:gd name="T31" fmla="*/ 2 h 21"/>
                  <a:gd name="T32" fmla="*/ 7 w 22"/>
                  <a:gd name="T33" fmla="*/ 2 h 21"/>
                  <a:gd name="T34" fmla="*/ 6 w 22"/>
                  <a:gd name="T35" fmla="*/ 2 h 21"/>
                  <a:gd name="T36" fmla="*/ 0 w 22"/>
                  <a:gd name="T37" fmla="*/ 2 h 2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2"/>
                  <a:gd name="T58" fmla="*/ 0 h 21"/>
                  <a:gd name="T59" fmla="*/ 22 w 22"/>
                  <a:gd name="T60" fmla="*/ 21 h 2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2" h="21">
                    <a:moveTo>
                      <a:pt x="0" y="21"/>
                    </a:moveTo>
                    <a:lnTo>
                      <a:pt x="0" y="19"/>
                    </a:lnTo>
                    <a:lnTo>
                      <a:pt x="1" y="16"/>
                    </a:lnTo>
                    <a:lnTo>
                      <a:pt x="2" y="11"/>
                    </a:lnTo>
                    <a:lnTo>
                      <a:pt x="3" y="6"/>
                    </a:lnTo>
                    <a:lnTo>
                      <a:pt x="6" y="2"/>
                    </a:lnTo>
                    <a:lnTo>
                      <a:pt x="10" y="0"/>
                    </a:lnTo>
                    <a:lnTo>
                      <a:pt x="15" y="2"/>
                    </a:lnTo>
                    <a:lnTo>
                      <a:pt x="21" y="8"/>
                    </a:lnTo>
                    <a:lnTo>
                      <a:pt x="22" y="11"/>
                    </a:lnTo>
                    <a:lnTo>
                      <a:pt x="21" y="11"/>
                    </a:lnTo>
                    <a:lnTo>
                      <a:pt x="20" y="10"/>
                    </a:lnTo>
                    <a:lnTo>
                      <a:pt x="18" y="9"/>
                    </a:lnTo>
                    <a:lnTo>
                      <a:pt x="15" y="7"/>
                    </a:lnTo>
                    <a:lnTo>
                      <a:pt x="12" y="6"/>
                    </a:lnTo>
                    <a:lnTo>
                      <a:pt x="10" y="6"/>
                    </a:lnTo>
                    <a:lnTo>
                      <a:pt x="7" y="7"/>
                    </a:lnTo>
                    <a:lnTo>
                      <a:pt x="6" y="10"/>
                    </a:lnTo>
                    <a:lnTo>
                      <a:pt x="0" y="21"/>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0900" name="Freeform 748"/>
              <p:cNvSpPr>
                <a:spLocks/>
              </p:cNvSpPr>
              <p:nvPr/>
            </p:nvSpPr>
            <p:spPr bwMode="auto">
              <a:xfrm>
                <a:off x="1011" y="1517"/>
                <a:ext cx="20" cy="7"/>
              </a:xfrm>
              <a:custGeom>
                <a:avLst/>
                <a:gdLst>
                  <a:gd name="T0" fmla="*/ 0 w 21"/>
                  <a:gd name="T1" fmla="*/ 2 h 9"/>
                  <a:gd name="T2" fmla="*/ 1 w 21"/>
                  <a:gd name="T3" fmla="*/ 2 h 9"/>
                  <a:gd name="T4" fmla="*/ 3 w 21"/>
                  <a:gd name="T5" fmla="*/ 2 h 9"/>
                  <a:gd name="T6" fmla="*/ 5 w 21"/>
                  <a:gd name="T7" fmla="*/ 2 h 9"/>
                  <a:gd name="T8" fmla="*/ 9 w 21"/>
                  <a:gd name="T9" fmla="*/ 2 h 9"/>
                  <a:gd name="T10" fmla="*/ 10 w 21"/>
                  <a:gd name="T11" fmla="*/ 2 h 9"/>
                  <a:gd name="T12" fmla="*/ 10 w 21"/>
                  <a:gd name="T13" fmla="*/ 2 h 9"/>
                  <a:gd name="T14" fmla="*/ 10 w 21"/>
                  <a:gd name="T15" fmla="*/ 2 h 9"/>
                  <a:gd name="T16" fmla="*/ 10 w 21"/>
                  <a:gd name="T17" fmla="*/ 0 h 9"/>
                  <a:gd name="T18" fmla="*/ 10 w 21"/>
                  <a:gd name="T19" fmla="*/ 1 h 9"/>
                  <a:gd name="T20" fmla="*/ 10 w 21"/>
                  <a:gd name="T21" fmla="*/ 2 h 9"/>
                  <a:gd name="T22" fmla="*/ 10 w 21"/>
                  <a:gd name="T23" fmla="*/ 2 h 9"/>
                  <a:gd name="T24" fmla="*/ 10 w 21"/>
                  <a:gd name="T25" fmla="*/ 2 h 9"/>
                  <a:gd name="T26" fmla="*/ 10 w 21"/>
                  <a:gd name="T27" fmla="*/ 2 h 9"/>
                  <a:gd name="T28" fmla="*/ 8 w 21"/>
                  <a:gd name="T29" fmla="*/ 2 h 9"/>
                  <a:gd name="T30" fmla="*/ 4 w 21"/>
                  <a:gd name="T31" fmla="*/ 2 h 9"/>
                  <a:gd name="T32" fmla="*/ 0 w 21"/>
                  <a:gd name="T33" fmla="*/ 2 h 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1"/>
                  <a:gd name="T52" fmla="*/ 0 h 9"/>
                  <a:gd name="T53" fmla="*/ 21 w 21"/>
                  <a:gd name="T54" fmla="*/ 9 h 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1" h="9">
                    <a:moveTo>
                      <a:pt x="0" y="5"/>
                    </a:moveTo>
                    <a:lnTo>
                      <a:pt x="1" y="5"/>
                    </a:lnTo>
                    <a:lnTo>
                      <a:pt x="3" y="6"/>
                    </a:lnTo>
                    <a:lnTo>
                      <a:pt x="5" y="6"/>
                    </a:lnTo>
                    <a:lnTo>
                      <a:pt x="9" y="6"/>
                    </a:lnTo>
                    <a:lnTo>
                      <a:pt x="12" y="5"/>
                    </a:lnTo>
                    <a:lnTo>
                      <a:pt x="16" y="5"/>
                    </a:lnTo>
                    <a:lnTo>
                      <a:pt x="19" y="3"/>
                    </a:lnTo>
                    <a:lnTo>
                      <a:pt x="21" y="0"/>
                    </a:lnTo>
                    <a:lnTo>
                      <a:pt x="21" y="1"/>
                    </a:lnTo>
                    <a:lnTo>
                      <a:pt x="20" y="3"/>
                    </a:lnTo>
                    <a:lnTo>
                      <a:pt x="18" y="5"/>
                    </a:lnTo>
                    <a:lnTo>
                      <a:pt x="15" y="7"/>
                    </a:lnTo>
                    <a:lnTo>
                      <a:pt x="12" y="9"/>
                    </a:lnTo>
                    <a:lnTo>
                      <a:pt x="8" y="9"/>
                    </a:lnTo>
                    <a:lnTo>
                      <a:pt x="4" y="9"/>
                    </a:lnTo>
                    <a:lnTo>
                      <a:pt x="0" y="5"/>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0901" name="Freeform 749"/>
              <p:cNvSpPr>
                <a:spLocks/>
              </p:cNvSpPr>
              <p:nvPr/>
            </p:nvSpPr>
            <p:spPr bwMode="auto">
              <a:xfrm>
                <a:off x="1040" y="1510"/>
                <a:ext cx="21" cy="13"/>
              </a:xfrm>
              <a:custGeom>
                <a:avLst/>
                <a:gdLst>
                  <a:gd name="T0" fmla="*/ 0 w 24"/>
                  <a:gd name="T1" fmla="*/ 2 h 17"/>
                  <a:gd name="T2" fmla="*/ 0 w 24"/>
                  <a:gd name="T3" fmla="*/ 2 h 17"/>
                  <a:gd name="T4" fmla="*/ 3 w 24"/>
                  <a:gd name="T5" fmla="*/ 2 h 17"/>
                  <a:gd name="T6" fmla="*/ 4 w 24"/>
                  <a:gd name="T7" fmla="*/ 2 h 17"/>
                  <a:gd name="T8" fmla="*/ 4 w 24"/>
                  <a:gd name="T9" fmla="*/ 1 h 17"/>
                  <a:gd name="T10" fmla="*/ 4 w 24"/>
                  <a:gd name="T11" fmla="*/ 0 h 17"/>
                  <a:gd name="T12" fmla="*/ 4 w 24"/>
                  <a:gd name="T13" fmla="*/ 1 h 17"/>
                  <a:gd name="T14" fmla="*/ 4 w 24"/>
                  <a:gd name="T15" fmla="*/ 2 h 17"/>
                  <a:gd name="T16" fmla="*/ 4 w 24"/>
                  <a:gd name="T17" fmla="*/ 2 h 17"/>
                  <a:gd name="T18" fmla="*/ 4 w 24"/>
                  <a:gd name="T19" fmla="*/ 2 h 17"/>
                  <a:gd name="T20" fmla="*/ 4 w 24"/>
                  <a:gd name="T21" fmla="*/ 2 h 17"/>
                  <a:gd name="T22" fmla="*/ 4 w 24"/>
                  <a:gd name="T23" fmla="*/ 2 h 17"/>
                  <a:gd name="T24" fmla="*/ 4 w 24"/>
                  <a:gd name="T25" fmla="*/ 2 h 17"/>
                  <a:gd name="T26" fmla="*/ 4 w 24"/>
                  <a:gd name="T27" fmla="*/ 2 h 17"/>
                  <a:gd name="T28" fmla="*/ 4 w 24"/>
                  <a:gd name="T29" fmla="*/ 2 h 17"/>
                  <a:gd name="T30" fmla="*/ 4 w 24"/>
                  <a:gd name="T31" fmla="*/ 2 h 17"/>
                  <a:gd name="T32" fmla="*/ 4 w 24"/>
                  <a:gd name="T33" fmla="*/ 2 h 17"/>
                  <a:gd name="T34" fmla="*/ 4 w 24"/>
                  <a:gd name="T35" fmla="*/ 2 h 17"/>
                  <a:gd name="T36" fmla="*/ 0 w 24"/>
                  <a:gd name="T37" fmla="*/ 2 h 1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4"/>
                  <a:gd name="T58" fmla="*/ 0 h 17"/>
                  <a:gd name="T59" fmla="*/ 24 w 24"/>
                  <a:gd name="T60" fmla="*/ 17 h 1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4" h="17">
                    <a:moveTo>
                      <a:pt x="0" y="10"/>
                    </a:moveTo>
                    <a:lnTo>
                      <a:pt x="0" y="9"/>
                    </a:lnTo>
                    <a:lnTo>
                      <a:pt x="3" y="6"/>
                    </a:lnTo>
                    <a:lnTo>
                      <a:pt x="6" y="3"/>
                    </a:lnTo>
                    <a:lnTo>
                      <a:pt x="10" y="1"/>
                    </a:lnTo>
                    <a:lnTo>
                      <a:pt x="14" y="0"/>
                    </a:lnTo>
                    <a:lnTo>
                      <a:pt x="18" y="1"/>
                    </a:lnTo>
                    <a:lnTo>
                      <a:pt x="22" y="5"/>
                    </a:lnTo>
                    <a:lnTo>
                      <a:pt x="24" y="14"/>
                    </a:lnTo>
                    <a:lnTo>
                      <a:pt x="22" y="17"/>
                    </a:lnTo>
                    <a:lnTo>
                      <a:pt x="22" y="16"/>
                    </a:lnTo>
                    <a:lnTo>
                      <a:pt x="22" y="14"/>
                    </a:lnTo>
                    <a:lnTo>
                      <a:pt x="21" y="12"/>
                    </a:lnTo>
                    <a:lnTo>
                      <a:pt x="19" y="9"/>
                    </a:lnTo>
                    <a:lnTo>
                      <a:pt x="18" y="7"/>
                    </a:lnTo>
                    <a:lnTo>
                      <a:pt x="16" y="5"/>
                    </a:lnTo>
                    <a:lnTo>
                      <a:pt x="13" y="4"/>
                    </a:lnTo>
                    <a:lnTo>
                      <a:pt x="10" y="5"/>
                    </a:lnTo>
                    <a:lnTo>
                      <a:pt x="0" y="10"/>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0902" name="Freeform 750"/>
              <p:cNvSpPr>
                <a:spLocks/>
              </p:cNvSpPr>
              <p:nvPr/>
            </p:nvSpPr>
            <p:spPr bwMode="auto">
              <a:xfrm>
                <a:off x="1044" y="1515"/>
                <a:ext cx="17" cy="8"/>
              </a:xfrm>
              <a:custGeom>
                <a:avLst/>
                <a:gdLst>
                  <a:gd name="T0" fmla="*/ 0 w 20"/>
                  <a:gd name="T1" fmla="*/ 0 h 11"/>
                  <a:gd name="T2" fmla="*/ 0 w 20"/>
                  <a:gd name="T3" fmla="*/ 0 h 11"/>
                  <a:gd name="T4" fmla="*/ 2 w 20"/>
                  <a:gd name="T5" fmla="*/ 1 h 11"/>
                  <a:gd name="T6" fmla="*/ 3 w 20"/>
                  <a:gd name="T7" fmla="*/ 1 h 11"/>
                  <a:gd name="T8" fmla="*/ 3 w 20"/>
                  <a:gd name="T9" fmla="*/ 1 h 11"/>
                  <a:gd name="T10" fmla="*/ 3 w 20"/>
                  <a:gd name="T11" fmla="*/ 1 h 11"/>
                  <a:gd name="T12" fmla="*/ 3 w 20"/>
                  <a:gd name="T13" fmla="*/ 1 h 11"/>
                  <a:gd name="T14" fmla="*/ 3 w 20"/>
                  <a:gd name="T15" fmla="*/ 1 h 11"/>
                  <a:gd name="T16" fmla="*/ 3 w 20"/>
                  <a:gd name="T17" fmla="*/ 1 h 11"/>
                  <a:gd name="T18" fmla="*/ 3 w 20"/>
                  <a:gd name="T19" fmla="*/ 1 h 11"/>
                  <a:gd name="T20" fmla="*/ 3 w 20"/>
                  <a:gd name="T21" fmla="*/ 1 h 11"/>
                  <a:gd name="T22" fmla="*/ 3 w 20"/>
                  <a:gd name="T23" fmla="*/ 1 h 11"/>
                  <a:gd name="T24" fmla="*/ 3 w 20"/>
                  <a:gd name="T25" fmla="*/ 1 h 11"/>
                  <a:gd name="T26" fmla="*/ 3 w 20"/>
                  <a:gd name="T27" fmla="*/ 1 h 11"/>
                  <a:gd name="T28" fmla="*/ 3 w 20"/>
                  <a:gd name="T29" fmla="*/ 1 h 11"/>
                  <a:gd name="T30" fmla="*/ 2 w 20"/>
                  <a:gd name="T31" fmla="*/ 1 h 11"/>
                  <a:gd name="T32" fmla="*/ 0 w 20"/>
                  <a:gd name="T33" fmla="*/ 0 h 1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0"/>
                  <a:gd name="T52" fmla="*/ 0 h 11"/>
                  <a:gd name="T53" fmla="*/ 20 w 20"/>
                  <a:gd name="T54" fmla="*/ 11 h 1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0" h="11">
                    <a:moveTo>
                      <a:pt x="0" y="0"/>
                    </a:moveTo>
                    <a:lnTo>
                      <a:pt x="0" y="0"/>
                    </a:lnTo>
                    <a:lnTo>
                      <a:pt x="2" y="2"/>
                    </a:lnTo>
                    <a:lnTo>
                      <a:pt x="4" y="4"/>
                    </a:lnTo>
                    <a:lnTo>
                      <a:pt x="7" y="6"/>
                    </a:lnTo>
                    <a:lnTo>
                      <a:pt x="10" y="8"/>
                    </a:lnTo>
                    <a:lnTo>
                      <a:pt x="13" y="9"/>
                    </a:lnTo>
                    <a:lnTo>
                      <a:pt x="16" y="10"/>
                    </a:lnTo>
                    <a:lnTo>
                      <a:pt x="20" y="9"/>
                    </a:lnTo>
                    <a:lnTo>
                      <a:pt x="19" y="10"/>
                    </a:lnTo>
                    <a:lnTo>
                      <a:pt x="17" y="11"/>
                    </a:lnTo>
                    <a:lnTo>
                      <a:pt x="14" y="11"/>
                    </a:lnTo>
                    <a:lnTo>
                      <a:pt x="11" y="11"/>
                    </a:lnTo>
                    <a:lnTo>
                      <a:pt x="8" y="10"/>
                    </a:lnTo>
                    <a:lnTo>
                      <a:pt x="5" y="8"/>
                    </a:lnTo>
                    <a:lnTo>
                      <a:pt x="2" y="5"/>
                    </a:lnTo>
                    <a:lnTo>
                      <a:pt x="0" y="0"/>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0903" name="Freeform 751"/>
              <p:cNvSpPr>
                <a:spLocks/>
              </p:cNvSpPr>
              <p:nvPr/>
            </p:nvSpPr>
            <p:spPr bwMode="auto">
              <a:xfrm>
                <a:off x="1018" y="1576"/>
                <a:ext cx="10" cy="14"/>
              </a:xfrm>
              <a:custGeom>
                <a:avLst/>
                <a:gdLst>
                  <a:gd name="T0" fmla="*/ 3 w 11"/>
                  <a:gd name="T1" fmla="*/ 0 h 18"/>
                  <a:gd name="T2" fmla="*/ 3 w 11"/>
                  <a:gd name="T3" fmla="*/ 2 h 18"/>
                  <a:gd name="T4" fmla="*/ 1 w 11"/>
                  <a:gd name="T5" fmla="*/ 2 h 18"/>
                  <a:gd name="T6" fmla="*/ 0 w 11"/>
                  <a:gd name="T7" fmla="*/ 2 h 18"/>
                  <a:gd name="T8" fmla="*/ 1 w 11"/>
                  <a:gd name="T9" fmla="*/ 2 h 18"/>
                  <a:gd name="T10" fmla="*/ 1 w 11"/>
                  <a:gd name="T11" fmla="*/ 2 h 18"/>
                  <a:gd name="T12" fmla="*/ 3 w 11"/>
                  <a:gd name="T13" fmla="*/ 2 h 18"/>
                  <a:gd name="T14" fmla="*/ 5 w 11"/>
                  <a:gd name="T15" fmla="*/ 2 h 18"/>
                  <a:gd name="T16" fmla="*/ 5 w 11"/>
                  <a:gd name="T17" fmla="*/ 2 h 18"/>
                  <a:gd name="T18" fmla="*/ 5 w 11"/>
                  <a:gd name="T19" fmla="*/ 2 h 18"/>
                  <a:gd name="T20" fmla="*/ 5 w 11"/>
                  <a:gd name="T21" fmla="*/ 2 h 18"/>
                  <a:gd name="T22" fmla="*/ 5 w 11"/>
                  <a:gd name="T23" fmla="*/ 2 h 18"/>
                  <a:gd name="T24" fmla="*/ 5 w 11"/>
                  <a:gd name="T25" fmla="*/ 2 h 18"/>
                  <a:gd name="T26" fmla="*/ 3 w 11"/>
                  <a:gd name="T27" fmla="*/ 0 h 1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1"/>
                  <a:gd name="T43" fmla="*/ 0 h 18"/>
                  <a:gd name="T44" fmla="*/ 11 w 11"/>
                  <a:gd name="T45" fmla="*/ 18 h 1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1" h="18">
                    <a:moveTo>
                      <a:pt x="3" y="0"/>
                    </a:moveTo>
                    <a:lnTo>
                      <a:pt x="3" y="3"/>
                    </a:lnTo>
                    <a:lnTo>
                      <a:pt x="1" y="10"/>
                    </a:lnTo>
                    <a:lnTo>
                      <a:pt x="0" y="16"/>
                    </a:lnTo>
                    <a:lnTo>
                      <a:pt x="1" y="18"/>
                    </a:lnTo>
                    <a:lnTo>
                      <a:pt x="1" y="17"/>
                    </a:lnTo>
                    <a:lnTo>
                      <a:pt x="3" y="16"/>
                    </a:lnTo>
                    <a:lnTo>
                      <a:pt x="5" y="13"/>
                    </a:lnTo>
                    <a:lnTo>
                      <a:pt x="6" y="10"/>
                    </a:lnTo>
                    <a:lnTo>
                      <a:pt x="8" y="8"/>
                    </a:lnTo>
                    <a:lnTo>
                      <a:pt x="10" y="6"/>
                    </a:lnTo>
                    <a:lnTo>
                      <a:pt x="11" y="4"/>
                    </a:lnTo>
                    <a:lnTo>
                      <a:pt x="11" y="3"/>
                    </a:lnTo>
                    <a:lnTo>
                      <a:pt x="3" y="0"/>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0904" name="Freeform 752"/>
              <p:cNvSpPr>
                <a:spLocks/>
              </p:cNvSpPr>
              <p:nvPr/>
            </p:nvSpPr>
            <p:spPr bwMode="auto">
              <a:xfrm>
                <a:off x="1052" y="1565"/>
                <a:ext cx="11" cy="14"/>
              </a:xfrm>
              <a:custGeom>
                <a:avLst/>
                <a:gdLst>
                  <a:gd name="T0" fmla="*/ 0 w 12"/>
                  <a:gd name="T1" fmla="*/ 2 h 18"/>
                  <a:gd name="T2" fmla="*/ 1 w 12"/>
                  <a:gd name="T3" fmla="*/ 2 h 18"/>
                  <a:gd name="T4" fmla="*/ 2 w 12"/>
                  <a:gd name="T5" fmla="*/ 2 h 18"/>
                  <a:gd name="T6" fmla="*/ 4 w 12"/>
                  <a:gd name="T7" fmla="*/ 2 h 18"/>
                  <a:gd name="T8" fmla="*/ 6 w 12"/>
                  <a:gd name="T9" fmla="*/ 2 h 18"/>
                  <a:gd name="T10" fmla="*/ 6 w 12"/>
                  <a:gd name="T11" fmla="*/ 2 h 18"/>
                  <a:gd name="T12" fmla="*/ 6 w 12"/>
                  <a:gd name="T13" fmla="*/ 2 h 18"/>
                  <a:gd name="T14" fmla="*/ 6 w 12"/>
                  <a:gd name="T15" fmla="*/ 2 h 18"/>
                  <a:gd name="T16" fmla="*/ 6 w 12"/>
                  <a:gd name="T17" fmla="*/ 2 h 18"/>
                  <a:gd name="T18" fmla="*/ 6 w 12"/>
                  <a:gd name="T19" fmla="*/ 2 h 18"/>
                  <a:gd name="T20" fmla="*/ 6 w 12"/>
                  <a:gd name="T21" fmla="*/ 2 h 18"/>
                  <a:gd name="T22" fmla="*/ 6 w 12"/>
                  <a:gd name="T23" fmla="*/ 2 h 18"/>
                  <a:gd name="T24" fmla="*/ 6 w 12"/>
                  <a:gd name="T25" fmla="*/ 0 h 18"/>
                  <a:gd name="T26" fmla="*/ 0 w 12"/>
                  <a:gd name="T27" fmla="*/ 2 h 1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2"/>
                  <a:gd name="T43" fmla="*/ 0 h 18"/>
                  <a:gd name="T44" fmla="*/ 12 w 12"/>
                  <a:gd name="T45" fmla="*/ 18 h 1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2" h="18">
                    <a:moveTo>
                      <a:pt x="0" y="7"/>
                    </a:moveTo>
                    <a:lnTo>
                      <a:pt x="1" y="7"/>
                    </a:lnTo>
                    <a:lnTo>
                      <a:pt x="2" y="9"/>
                    </a:lnTo>
                    <a:lnTo>
                      <a:pt x="4" y="11"/>
                    </a:lnTo>
                    <a:lnTo>
                      <a:pt x="6" y="13"/>
                    </a:lnTo>
                    <a:lnTo>
                      <a:pt x="8" y="15"/>
                    </a:lnTo>
                    <a:lnTo>
                      <a:pt x="10" y="17"/>
                    </a:lnTo>
                    <a:lnTo>
                      <a:pt x="12" y="18"/>
                    </a:lnTo>
                    <a:lnTo>
                      <a:pt x="12" y="14"/>
                    </a:lnTo>
                    <a:lnTo>
                      <a:pt x="10" y="8"/>
                    </a:lnTo>
                    <a:lnTo>
                      <a:pt x="8" y="3"/>
                    </a:lnTo>
                    <a:lnTo>
                      <a:pt x="7" y="0"/>
                    </a:lnTo>
                    <a:lnTo>
                      <a:pt x="0" y="7"/>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0905" name="Rectangle 753"/>
              <p:cNvSpPr>
                <a:spLocks noChangeArrowheads="1"/>
              </p:cNvSpPr>
              <p:nvPr/>
            </p:nvSpPr>
            <p:spPr bwMode="auto">
              <a:xfrm>
                <a:off x="1016" y="1507"/>
                <a:ext cx="3" cy="4"/>
              </a:xfrm>
              <a:prstGeom prst="rect">
                <a:avLst/>
              </a:prstGeom>
              <a:solidFill>
                <a:srgbClr val="75B5F2"/>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Times New Roman" panose="02020603050405020304" pitchFamily="18" charset="0"/>
                    <a:cs typeface="B Nazanin" panose="00000400000000000000" pitchFamily="2" charset="-78"/>
                  </a:defRPr>
                </a:lvl1pPr>
                <a:lvl2pPr marL="742950" indent="-285750" eaLnBrk="0" hangingPunct="0">
                  <a:spcBef>
                    <a:spcPct val="20000"/>
                  </a:spcBef>
                  <a:buFont typeface="Arial" panose="020B0604020202020204" pitchFamily="34" charset="0"/>
                  <a:buChar char="–"/>
                  <a:defRPr sz="2800">
                    <a:solidFill>
                      <a:schemeClr val="tx1"/>
                    </a:solidFill>
                    <a:latin typeface="Times New Roman" panose="02020603050405020304" pitchFamily="18" charset="0"/>
                    <a:cs typeface="B Nazanin" panose="00000400000000000000" pitchFamily="2" charset="-78"/>
                  </a:defRPr>
                </a:lvl2pPr>
                <a:lvl3pPr marL="1143000" indent="-228600" eaLnBrk="0" hangingPunct="0">
                  <a:spcBef>
                    <a:spcPct val="20000"/>
                  </a:spcBef>
                  <a:buFont typeface="Arial" panose="020B0604020202020204" pitchFamily="34" charset="0"/>
                  <a:buChar char="•"/>
                  <a:defRPr sz="2400">
                    <a:solidFill>
                      <a:schemeClr val="tx1"/>
                    </a:solidFill>
                    <a:latin typeface="Times New Roman" panose="02020603050405020304" pitchFamily="18" charset="0"/>
                    <a:cs typeface="B Nazanin" panose="00000400000000000000" pitchFamily="2" charset="-78"/>
                  </a:defRPr>
                </a:lvl3pPr>
                <a:lvl4pPr marL="16002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4pPr>
                <a:lvl5pPr marL="20574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9pPr>
              </a:lstStyle>
              <a:p>
                <a:pPr algn="ctr" rtl="1" eaLnBrk="1" hangingPunct="1">
                  <a:spcBef>
                    <a:spcPct val="0"/>
                  </a:spcBef>
                  <a:buFontTx/>
                  <a:buNone/>
                </a:pPr>
                <a:endParaRPr lang="fa-IR" altLang="en-US" sz="1350">
                  <a:solidFill>
                    <a:prstClr val="black"/>
                  </a:solidFill>
                  <a:latin typeface="Arial" panose="020B0604020202020204" pitchFamily="34" charset="0"/>
                  <a:cs typeface="Arial" panose="020B0604020202020204" pitchFamily="34" charset="0"/>
                </a:endParaRPr>
              </a:p>
            </p:txBody>
          </p:sp>
          <p:sp>
            <p:nvSpPr>
              <p:cNvPr id="40906" name="Freeform 754"/>
              <p:cNvSpPr>
                <a:spLocks/>
              </p:cNvSpPr>
              <p:nvPr/>
            </p:nvSpPr>
            <p:spPr bwMode="auto">
              <a:xfrm>
                <a:off x="1054" y="1505"/>
                <a:ext cx="6" cy="6"/>
              </a:xfrm>
              <a:custGeom>
                <a:avLst/>
                <a:gdLst>
                  <a:gd name="T0" fmla="*/ 0 w 7"/>
                  <a:gd name="T1" fmla="*/ 1 h 9"/>
                  <a:gd name="T2" fmla="*/ 3 w 7"/>
                  <a:gd name="T3" fmla="*/ 0 h 9"/>
                  <a:gd name="T4" fmla="*/ 3 w 7"/>
                  <a:gd name="T5" fmla="*/ 1 h 9"/>
                  <a:gd name="T6" fmla="*/ 3 w 7"/>
                  <a:gd name="T7" fmla="*/ 1 h 9"/>
                  <a:gd name="T8" fmla="*/ 0 w 7"/>
                  <a:gd name="T9" fmla="*/ 1 h 9"/>
                  <a:gd name="T10" fmla="*/ 0 60000 65536"/>
                  <a:gd name="T11" fmla="*/ 0 60000 65536"/>
                  <a:gd name="T12" fmla="*/ 0 60000 65536"/>
                  <a:gd name="T13" fmla="*/ 0 60000 65536"/>
                  <a:gd name="T14" fmla="*/ 0 60000 65536"/>
                  <a:gd name="T15" fmla="*/ 0 w 7"/>
                  <a:gd name="T16" fmla="*/ 0 h 9"/>
                  <a:gd name="T17" fmla="*/ 7 w 7"/>
                  <a:gd name="T18" fmla="*/ 9 h 9"/>
                </a:gdLst>
                <a:ahLst/>
                <a:cxnLst>
                  <a:cxn ang="T10">
                    <a:pos x="T0" y="T1"/>
                  </a:cxn>
                  <a:cxn ang="T11">
                    <a:pos x="T2" y="T3"/>
                  </a:cxn>
                  <a:cxn ang="T12">
                    <a:pos x="T4" y="T5"/>
                  </a:cxn>
                  <a:cxn ang="T13">
                    <a:pos x="T6" y="T7"/>
                  </a:cxn>
                  <a:cxn ang="T14">
                    <a:pos x="T8" y="T9"/>
                  </a:cxn>
                </a:cxnLst>
                <a:rect l="T15" t="T16" r="T17" b="T18"/>
                <a:pathLst>
                  <a:path w="7" h="9">
                    <a:moveTo>
                      <a:pt x="0" y="7"/>
                    </a:moveTo>
                    <a:lnTo>
                      <a:pt x="3" y="0"/>
                    </a:lnTo>
                    <a:lnTo>
                      <a:pt x="7" y="6"/>
                    </a:lnTo>
                    <a:lnTo>
                      <a:pt x="3" y="9"/>
                    </a:lnTo>
                    <a:lnTo>
                      <a:pt x="0" y="7"/>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0907" name="Freeform 755"/>
              <p:cNvSpPr>
                <a:spLocks/>
              </p:cNvSpPr>
              <p:nvPr/>
            </p:nvSpPr>
            <p:spPr bwMode="auto">
              <a:xfrm>
                <a:off x="1163" y="1561"/>
                <a:ext cx="6" cy="9"/>
              </a:xfrm>
              <a:custGeom>
                <a:avLst/>
                <a:gdLst>
                  <a:gd name="T0" fmla="*/ 3 w 7"/>
                  <a:gd name="T1" fmla="*/ 2 h 11"/>
                  <a:gd name="T2" fmla="*/ 3 w 7"/>
                  <a:gd name="T3" fmla="*/ 2 h 11"/>
                  <a:gd name="T4" fmla="*/ 3 w 7"/>
                  <a:gd name="T5" fmla="*/ 2 h 11"/>
                  <a:gd name="T6" fmla="*/ 3 w 7"/>
                  <a:gd name="T7" fmla="*/ 2 h 11"/>
                  <a:gd name="T8" fmla="*/ 3 w 7"/>
                  <a:gd name="T9" fmla="*/ 2 h 11"/>
                  <a:gd name="T10" fmla="*/ 2 w 7"/>
                  <a:gd name="T11" fmla="*/ 2 h 11"/>
                  <a:gd name="T12" fmla="*/ 1 w 7"/>
                  <a:gd name="T13" fmla="*/ 2 h 11"/>
                  <a:gd name="T14" fmla="*/ 0 w 7"/>
                  <a:gd name="T15" fmla="*/ 2 h 11"/>
                  <a:gd name="T16" fmla="*/ 0 w 7"/>
                  <a:gd name="T17" fmla="*/ 2 h 11"/>
                  <a:gd name="T18" fmla="*/ 0 w 7"/>
                  <a:gd name="T19" fmla="*/ 2 h 11"/>
                  <a:gd name="T20" fmla="*/ 1 w 7"/>
                  <a:gd name="T21" fmla="*/ 2 h 11"/>
                  <a:gd name="T22" fmla="*/ 2 w 7"/>
                  <a:gd name="T23" fmla="*/ 1 h 11"/>
                  <a:gd name="T24" fmla="*/ 3 w 7"/>
                  <a:gd name="T25" fmla="*/ 0 h 11"/>
                  <a:gd name="T26" fmla="*/ 3 w 7"/>
                  <a:gd name="T27" fmla="*/ 1 h 11"/>
                  <a:gd name="T28" fmla="*/ 3 w 7"/>
                  <a:gd name="T29" fmla="*/ 2 h 11"/>
                  <a:gd name="T30" fmla="*/ 3 w 7"/>
                  <a:gd name="T31" fmla="*/ 2 h 11"/>
                  <a:gd name="T32" fmla="*/ 3 w 7"/>
                  <a:gd name="T33" fmla="*/ 2 h 1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
                  <a:gd name="T52" fmla="*/ 0 h 11"/>
                  <a:gd name="T53" fmla="*/ 7 w 7"/>
                  <a:gd name="T54" fmla="*/ 11 h 1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 h="11">
                    <a:moveTo>
                      <a:pt x="7" y="6"/>
                    </a:moveTo>
                    <a:lnTo>
                      <a:pt x="6" y="7"/>
                    </a:lnTo>
                    <a:lnTo>
                      <a:pt x="6" y="9"/>
                    </a:lnTo>
                    <a:lnTo>
                      <a:pt x="5" y="10"/>
                    </a:lnTo>
                    <a:lnTo>
                      <a:pt x="3" y="11"/>
                    </a:lnTo>
                    <a:lnTo>
                      <a:pt x="2" y="10"/>
                    </a:lnTo>
                    <a:lnTo>
                      <a:pt x="1" y="9"/>
                    </a:lnTo>
                    <a:lnTo>
                      <a:pt x="0" y="7"/>
                    </a:lnTo>
                    <a:lnTo>
                      <a:pt x="0" y="6"/>
                    </a:lnTo>
                    <a:lnTo>
                      <a:pt x="0" y="4"/>
                    </a:lnTo>
                    <a:lnTo>
                      <a:pt x="1" y="2"/>
                    </a:lnTo>
                    <a:lnTo>
                      <a:pt x="2" y="1"/>
                    </a:lnTo>
                    <a:lnTo>
                      <a:pt x="3" y="0"/>
                    </a:lnTo>
                    <a:lnTo>
                      <a:pt x="5" y="1"/>
                    </a:lnTo>
                    <a:lnTo>
                      <a:pt x="6" y="2"/>
                    </a:lnTo>
                    <a:lnTo>
                      <a:pt x="6" y="4"/>
                    </a:lnTo>
                    <a:lnTo>
                      <a:pt x="7"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0908" name="Freeform 756"/>
              <p:cNvSpPr>
                <a:spLocks/>
              </p:cNvSpPr>
              <p:nvPr/>
            </p:nvSpPr>
            <p:spPr bwMode="auto">
              <a:xfrm>
                <a:off x="1175" y="1556"/>
                <a:ext cx="19" cy="26"/>
              </a:xfrm>
              <a:custGeom>
                <a:avLst/>
                <a:gdLst>
                  <a:gd name="T0" fmla="*/ 5 w 21"/>
                  <a:gd name="T1" fmla="*/ 0 h 34"/>
                  <a:gd name="T2" fmla="*/ 5 w 21"/>
                  <a:gd name="T3" fmla="*/ 1 h 34"/>
                  <a:gd name="T4" fmla="*/ 4 w 21"/>
                  <a:gd name="T5" fmla="*/ 2 h 34"/>
                  <a:gd name="T6" fmla="*/ 2 w 21"/>
                  <a:gd name="T7" fmla="*/ 2 h 34"/>
                  <a:gd name="T8" fmla="*/ 1 w 21"/>
                  <a:gd name="T9" fmla="*/ 2 h 34"/>
                  <a:gd name="T10" fmla="*/ 0 w 21"/>
                  <a:gd name="T11" fmla="*/ 2 h 34"/>
                  <a:gd name="T12" fmla="*/ 0 w 21"/>
                  <a:gd name="T13" fmla="*/ 2 h 34"/>
                  <a:gd name="T14" fmla="*/ 1 w 21"/>
                  <a:gd name="T15" fmla="*/ 2 h 34"/>
                  <a:gd name="T16" fmla="*/ 5 w 21"/>
                  <a:gd name="T17" fmla="*/ 2 h 34"/>
                  <a:gd name="T18" fmla="*/ 5 w 21"/>
                  <a:gd name="T19" fmla="*/ 2 h 34"/>
                  <a:gd name="T20" fmla="*/ 5 w 21"/>
                  <a:gd name="T21" fmla="*/ 2 h 34"/>
                  <a:gd name="T22" fmla="*/ 5 w 21"/>
                  <a:gd name="T23" fmla="*/ 2 h 34"/>
                  <a:gd name="T24" fmla="*/ 4 w 21"/>
                  <a:gd name="T25" fmla="*/ 2 h 34"/>
                  <a:gd name="T26" fmla="*/ 4 w 21"/>
                  <a:gd name="T27" fmla="*/ 2 h 34"/>
                  <a:gd name="T28" fmla="*/ 5 w 21"/>
                  <a:gd name="T29" fmla="*/ 0 h 3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1"/>
                  <a:gd name="T46" fmla="*/ 0 h 34"/>
                  <a:gd name="T47" fmla="*/ 21 w 21"/>
                  <a:gd name="T48" fmla="*/ 34 h 34"/>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1" h="34">
                    <a:moveTo>
                      <a:pt x="6" y="0"/>
                    </a:moveTo>
                    <a:lnTo>
                      <a:pt x="5" y="1"/>
                    </a:lnTo>
                    <a:lnTo>
                      <a:pt x="4" y="3"/>
                    </a:lnTo>
                    <a:lnTo>
                      <a:pt x="2" y="8"/>
                    </a:lnTo>
                    <a:lnTo>
                      <a:pt x="1" y="13"/>
                    </a:lnTo>
                    <a:lnTo>
                      <a:pt x="0" y="19"/>
                    </a:lnTo>
                    <a:lnTo>
                      <a:pt x="0" y="24"/>
                    </a:lnTo>
                    <a:lnTo>
                      <a:pt x="1" y="30"/>
                    </a:lnTo>
                    <a:lnTo>
                      <a:pt x="5" y="34"/>
                    </a:lnTo>
                    <a:lnTo>
                      <a:pt x="21" y="26"/>
                    </a:lnTo>
                    <a:lnTo>
                      <a:pt x="7" y="26"/>
                    </a:lnTo>
                    <a:lnTo>
                      <a:pt x="6" y="24"/>
                    </a:lnTo>
                    <a:lnTo>
                      <a:pt x="4" y="18"/>
                    </a:lnTo>
                    <a:lnTo>
                      <a:pt x="4" y="9"/>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0909" name="Freeform 757"/>
              <p:cNvSpPr>
                <a:spLocks/>
              </p:cNvSpPr>
              <p:nvPr/>
            </p:nvSpPr>
            <p:spPr bwMode="auto">
              <a:xfrm>
                <a:off x="1201" y="1581"/>
                <a:ext cx="10" cy="4"/>
              </a:xfrm>
              <a:custGeom>
                <a:avLst/>
                <a:gdLst>
                  <a:gd name="T0" fmla="*/ 3 w 12"/>
                  <a:gd name="T1" fmla="*/ 1 h 6"/>
                  <a:gd name="T2" fmla="*/ 3 w 12"/>
                  <a:gd name="T3" fmla="*/ 1 h 6"/>
                  <a:gd name="T4" fmla="*/ 3 w 12"/>
                  <a:gd name="T5" fmla="*/ 1 h 6"/>
                  <a:gd name="T6" fmla="*/ 3 w 12"/>
                  <a:gd name="T7" fmla="*/ 1 h 6"/>
                  <a:gd name="T8" fmla="*/ 3 w 12"/>
                  <a:gd name="T9" fmla="*/ 1 h 6"/>
                  <a:gd name="T10" fmla="*/ 3 w 12"/>
                  <a:gd name="T11" fmla="*/ 1 h 6"/>
                  <a:gd name="T12" fmla="*/ 2 w 12"/>
                  <a:gd name="T13" fmla="*/ 1 h 6"/>
                  <a:gd name="T14" fmla="*/ 0 w 12"/>
                  <a:gd name="T15" fmla="*/ 1 h 6"/>
                  <a:gd name="T16" fmla="*/ 0 w 12"/>
                  <a:gd name="T17" fmla="*/ 1 h 6"/>
                  <a:gd name="T18" fmla="*/ 0 w 12"/>
                  <a:gd name="T19" fmla="*/ 1 h 6"/>
                  <a:gd name="T20" fmla="*/ 2 w 12"/>
                  <a:gd name="T21" fmla="*/ 1 h 6"/>
                  <a:gd name="T22" fmla="*/ 3 w 12"/>
                  <a:gd name="T23" fmla="*/ 1 h 6"/>
                  <a:gd name="T24" fmla="*/ 3 w 12"/>
                  <a:gd name="T25" fmla="*/ 0 h 6"/>
                  <a:gd name="T26" fmla="*/ 3 w 12"/>
                  <a:gd name="T27" fmla="*/ 1 h 6"/>
                  <a:gd name="T28" fmla="*/ 3 w 12"/>
                  <a:gd name="T29" fmla="*/ 1 h 6"/>
                  <a:gd name="T30" fmla="*/ 3 w 12"/>
                  <a:gd name="T31" fmla="*/ 1 h 6"/>
                  <a:gd name="T32" fmla="*/ 3 w 12"/>
                  <a:gd name="T33" fmla="*/ 1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6"/>
                  <a:gd name="T53" fmla="*/ 12 w 12"/>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6">
                    <a:moveTo>
                      <a:pt x="12" y="3"/>
                    </a:moveTo>
                    <a:lnTo>
                      <a:pt x="11" y="4"/>
                    </a:lnTo>
                    <a:lnTo>
                      <a:pt x="10" y="5"/>
                    </a:lnTo>
                    <a:lnTo>
                      <a:pt x="8" y="6"/>
                    </a:lnTo>
                    <a:lnTo>
                      <a:pt x="6" y="6"/>
                    </a:lnTo>
                    <a:lnTo>
                      <a:pt x="4" y="6"/>
                    </a:lnTo>
                    <a:lnTo>
                      <a:pt x="2" y="5"/>
                    </a:lnTo>
                    <a:lnTo>
                      <a:pt x="0" y="4"/>
                    </a:lnTo>
                    <a:lnTo>
                      <a:pt x="0" y="3"/>
                    </a:lnTo>
                    <a:lnTo>
                      <a:pt x="0" y="2"/>
                    </a:lnTo>
                    <a:lnTo>
                      <a:pt x="2" y="1"/>
                    </a:lnTo>
                    <a:lnTo>
                      <a:pt x="4" y="1"/>
                    </a:lnTo>
                    <a:lnTo>
                      <a:pt x="6" y="0"/>
                    </a:lnTo>
                    <a:lnTo>
                      <a:pt x="8" y="1"/>
                    </a:lnTo>
                    <a:lnTo>
                      <a:pt x="10" y="1"/>
                    </a:lnTo>
                    <a:lnTo>
                      <a:pt x="11" y="2"/>
                    </a:lnTo>
                    <a:lnTo>
                      <a:pt x="12"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0910" name="Freeform 758"/>
              <p:cNvSpPr>
                <a:spLocks/>
              </p:cNvSpPr>
              <p:nvPr/>
            </p:nvSpPr>
            <p:spPr bwMode="auto">
              <a:xfrm>
                <a:off x="1141" y="1585"/>
                <a:ext cx="136" cy="74"/>
              </a:xfrm>
              <a:custGeom>
                <a:avLst/>
                <a:gdLst>
                  <a:gd name="T0" fmla="*/ 4 w 153"/>
                  <a:gd name="T1" fmla="*/ 2 h 98"/>
                  <a:gd name="T2" fmla="*/ 4 w 153"/>
                  <a:gd name="T3" fmla="*/ 2 h 98"/>
                  <a:gd name="T4" fmla="*/ 4 w 153"/>
                  <a:gd name="T5" fmla="*/ 2 h 98"/>
                  <a:gd name="T6" fmla="*/ 1 w 153"/>
                  <a:gd name="T7" fmla="*/ 2 h 98"/>
                  <a:gd name="T8" fmla="*/ 2 w 153"/>
                  <a:gd name="T9" fmla="*/ 2 h 98"/>
                  <a:gd name="T10" fmla="*/ 4 w 153"/>
                  <a:gd name="T11" fmla="*/ 2 h 98"/>
                  <a:gd name="T12" fmla="*/ 4 w 153"/>
                  <a:gd name="T13" fmla="*/ 2 h 98"/>
                  <a:gd name="T14" fmla="*/ 4 w 153"/>
                  <a:gd name="T15" fmla="*/ 2 h 98"/>
                  <a:gd name="T16" fmla="*/ 4 w 153"/>
                  <a:gd name="T17" fmla="*/ 2 h 98"/>
                  <a:gd name="T18" fmla="*/ 4 w 153"/>
                  <a:gd name="T19" fmla="*/ 2 h 98"/>
                  <a:gd name="T20" fmla="*/ 4 w 153"/>
                  <a:gd name="T21" fmla="*/ 2 h 98"/>
                  <a:gd name="T22" fmla="*/ 4 w 153"/>
                  <a:gd name="T23" fmla="*/ 2 h 98"/>
                  <a:gd name="T24" fmla="*/ 4 w 153"/>
                  <a:gd name="T25" fmla="*/ 2 h 98"/>
                  <a:gd name="T26" fmla="*/ 4 w 153"/>
                  <a:gd name="T27" fmla="*/ 2 h 98"/>
                  <a:gd name="T28" fmla="*/ 4 w 153"/>
                  <a:gd name="T29" fmla="*/ 2 h 98"/>
                  <a:gd name="T30" fmla="*/ 4 w 153"/>
                  <a:gd name="T31" fmla="*/ 2 h 98"/>
                  <a:gd name="T32" fmla="*/ 4 w 153"/>
                  <a:gd name="T33" fmla="*/ 2 h 98"/>
                  <a:gd name="T34" fmla="*/ 4 w 153"/>
                  <a:gd name="T35" fmla="*/ 2 h 98"/>
                  <a:gd name="T36" fmla="*/ 4 w 153"/>
                  <a:gd name="T37" fmla="*/ 2 h 98"/>
                  <a:gd name="T38" fmla="*/ 4 w 153"/>
                  <a:gd name="T39" fmla="*/ 2 h 98"/>
                  <a:gd name="T40" fmla="*/ 4 w 153"/>
                  <a:gd name="T41" fmla="*/ 2 h 98"/>
                  <a:gd name="T42" fmla="*/ 4 w 153"/>
                  <a:gd name="T43" fmla="*/ 2 h 98"/>
                  <a:gd name="T44" fmla="*/ 4 w 153"/>
                  <a:gd name="T45" fmla="*/ 2 h 98"/>
                  <a:gd name="T46" fmla="*/ 4 w 153"/>
                  <a:gd name="T47" fmla="*/ 2 h 98"/>
                  <a:gd name="T48" fmla="*/ 4 w 153"/>
                  <a:gd name="T49" fmla="*/ 0 h 98"/>
                  <a:gd name="T50" fmla="*/ 4 w 153"/>
                  <a:gd name="T51" fmla="*/ 2 h 98"/>
                  <a:gd name="T52" fmla="*/ 4 w 153"/>
                  <a:gd name="T53" fmla="*/ 2 h 98"/>
                  <a:gd name="T54" fmla="*/ 4 w 153"/>
                  <a:gd name="T55" fmla="*/ 2 h 98"/>
                  <a:gd name="T56" fmla="*/ 4 w 153"/>
                  <a:gd name="T57" fmla="*/ 2 h 98"/>
                  <a:gd name="T58" fmla="*/ 4 w 153"/>
                  <a:gd name="T59" fmla="*/ 2 h 98"/>
                  <a:gd name="T60" fmla="*/ 4 w 153"/>
                  <a:gd name="T61" fmla="*/ 2 h 98"/>
                  <a:gd name="T62" fmla="*/ 4 w 153"/>
                  <a:gd name="T63" fmla="*/ 2 h 98"/>
                  <a:gd name="T64" fmla="*/ 4 w 153"/>
                  <a:gd name="T65" fmla="*/ 2 h 98"/>
                  <a:gd name="T66" fmla="*/ 4 w 153"/>
                  <a:gd name="T67" fmla="*/ 2 h 98"/>
                  <a:gd name="T68" fmla="*/ 4 w 153"/>
                  <a:gd name="T69" fmla="*/ 2 h 98"/>
                  <a:gd name="T70" fmla="*/ 4 w 153"/>
                  <a:gd name="T71" fmla="*/ 2 h 98"/>
                  <a:gd name="T72" fmla="*/ 4 w 153"/>
                  <a:gd name="T73" fmla="*/ 2 h 98"/>
                  <a:gd name="T74" fmla="*/ 4 w 153"/>
                  <a:gd name="T75" fmla="*/ 2 h 98"/>
                  <a:gd name="T76" fmla="*/ 4 w 153"/>
                  <a:gd name="T77" fmla="*/ 2 h 98"/>
                  <a:gd name="T78" fmla="*/ 4 w 153"/>
                  <a:gd name="T79" fmla="*/ 2 h 98"/>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53"/>
                  <a:gd name="T121" fmla="*/ 0 h 98"/>
                  <a:gd name="T122" fmla="*/ 153 w 153"/>
                  <a:gd name="T123" fmla="*/ 98 h 98"/>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53" h="98">
                    <a:moveTo>
                      <a:pt x="31" y="25"/>
                    </a:moveTo>
                    <a:lnTo>
                      <a:pt x="30" y="27"/>
                    </a:lnTo>
                    <a:lnTo>
                      <a:pt x="26" y="31"/>
                    </a:lnTo>
                    <a:lnTo>
                      <a:pt x="21" y="37"/>
                    </a:lnTo>
                    <a:lnTo>
                      <a:pt x="15" y="44"/>
                    </a:lnTo>
                    <a:lnTo>
                      <a:pt x="9" y="52"/>
                    </a:lnTo>
                    <a:lnTo>
                      <a:pt x="4" y="58"/>
                    </a:lnTo>
                    <a:lnTo>
                      <a:pt x="1" y="62"/>
                    </a:lnTo>
                    <a:lnTo>
                      <a:pt x="0" y="64"/>
                    </a:lnTo>
                    <a:lnTo>
                      <a:pt x="2" y="65"/>
                    </a:lnTo>
                    <a:lnTo>
                      <a:pt x="4" y="65"/>
                    </a:lnTo>
                    <a:lnTo>
                      <a:pt x="8" y="65"/>
                    </a:lnTo>
                    <a:lnTo>
                      <a:pt x="13" y="66"/>
                    </a:lnTo>
                    <a:lnTo>
                      <a:pt x="19" y="68"/>
                    </a:lnTo>
                    <a:lnTo>
                      <a:pt x="25" y="71"/>
                    </a:lnTo>
                    <a:lnTo>
                      <a:pt x="30" y="76"/>
                    </a:lnTo>
                    <a:lnTo>
                      <a:pt x="36" y="83"/>
                    </a:lnTo>
                    <a:lnTo>
                      <a:pt x="36" y="82"/>
                    </a:lnTo>
                    <a:lnTo>
                      <a:pt x="37" y="82"/>
                    </a:lnTo>
                    <a:lnTo>
                      <a:pt x="39" y="81"/>
                    </a:lnTo>
                    <a:lnTo>
                      <a:pt x="42" y="80"/>
                    </a:lnTo>
                    <a:lnTo>
                      <a:pt x="46" y="79"/>
                    </a:lnTo>
                    <a:lnTo>
                      <a:pt x="50" y="78"/>
                    </a:lnTo>
                    <a:lnTo>
                      <a:pt x="55" y="77"/>
                    </a:lnTo>
                    <a:lnTo>
                      <a:pt x="60" y="77"/>
                    </a:lnTo>
                    <a:lnTo>
                      <a:pt x="67" y="77"/>
                    </a:lnTo>
                    <a:lnTo>
                      <a:pt x="73" y="78"/>
                    </a:lnTo>
                    <a:lnTo>
                      <a:pt x="81" y="79"/>
                    </a:lnTo>
                    <a:lnTo>
                      <a:pt x="89" y="81"/>
                    </a:lnTo>
                    <a:lnTo>
                      <a:pt x="98" y="83"/>
                    </a:lnTo>
                    <a:lnTo>
                      <a:pt x="107" y="87"/>
                    </a:lnTo>
                    <a:lnTo>
                      <a:pt x="117" y="92"/>
                    </a:lnTo>
                    <a:lnTo>
                      <a:pt x="127" y="98"/>
                    </a:lnTo>
                    <a:lnTo>
                      <a:pt x="128" y="97"/>
                    </a:lnTo>
                    <a:lnTo>
                      <a:pt x="131" y="96"/>
                    </a:lnTo>
                    <a:lnTo>
                      <a:pt x="135" y="93"/>
                    </a:lnTo>
                    <a:lnTo>
                      <a:pt x="140" y="90"/>
                    </a:lnTo>
                    <a:lnTo>
                      <a:pt x="145" y="87"/>
                    </a:lnTo>
                    <a:lnTo>
                      <a:pt x="149" y="84"/>
                    </a:lnTo>
                    <a:lnTo>
                      <a:pt x="152" y="81"/>
                    </a:lnTo>
                    <a:lnTo>
                      <a:pt x="153" y="80"/>
                    </a:lnTo>
                    <a:lnTo>
                      <a:pt x="152" y="76"/>
                    </a:lnTo>
                    <a:lnTo>
                      <a:pt x="151" y="67"/>
                    </a:lnTo>
                    <a:lnTo>
                      <a:pt x="150" y="55"/>
                    </a:lnTo>
                    <a:lnTo>
                      <a:pt x="148" y="41"/>
                    </a:lnTo>
                    <a:lnTo>
                      <a:pt x="147" y="27"/>
                    </a:lnTo>
                    <a:lnTo>
                      <a:pt x="145" y="15"/>
                    </a:lnTo>
                    <a:lnTo>
                      <a:pt x="144" y="7"/>
                    </a:lnTo>
                    <a:lnTo>
                      <a:pt x="144" y="4"/>
                    </a:lnTo>
                    <a:lnTo>
                      <a:pt x="105" y="0"/>
                    </a:lnTo>
                    <a:lnTo>
                      <a:pt x="94" y="7"/>
                    </a:lnTo>
                    <a:lnTo>
                      <a:pt x="127" y="19"/>
                    </a:lnTo>
                    <a:lnTo>
                      <a:pt x="139" y="68"/>
                    </a:lnTo>
                    <a:lnTo>
                      <a:pt x="125" y="79"/>
                    </a:lnTo>
                    <a:lnTo>
                      <a:pt x="124" y="79"/>
                    </a:lnTo>
                    <a:lnTo>
                      <a:pt x="123" y="78"/>
                    </a:lnTo>
                    <a:lnTo>
                      <a:pt x="120" y="77"/>
                    </a:lnTo>
                    <a:lnTo>
                      <a:pt x="117" y="75"/>
                    </a:lnTo>
                    <a:lnTo>
                      <a:pt x="113" y="73"/>
                    </a:lnTo>
                    <a:lnTo>
                      <a:pt x="108" y="71"/>
                    </a:lnTo>
                    <a:lnTo>
                      <a:pt x="103" y="70"/>
                    </a:lnTo>
                    <a:lnTo>
                      <a:pt x="98" y="68"/>
                    </a:lnTo>
                    <a:lnTo>
                      <a:pt x="91" y="66"/>
                    </a:lnTo>
                    <a:lnTo>
                      <a:pt x="86" y="65"/>
                    </a:lnTo>
                    <a:lnTo>
                      <a:pt x="79" y="64"/>
                    </a:lnTo>
                    <a:lnTo>
                      <a:pt x="73" y="63"/>
                    </a:lnTo>
                    <a:lnTo>
                      <a:pt x="67" y="62"/>
                    </a:lnTo>
                    <a:lnTo>
                      <a:pt x="60" y="63"/>
                    </a:lnTo>
                    <a:lnTo>
                      <a:pt x="54" y="64"/>
                    </a:lnTo>
                    <a:lnTo>
                      <a:pt x="49" y="66"/>
                    </a:lnTo>
                    <a:lnTo>
                      <a:pt x="38" y="69"/>
                    </a:lnTo>
                    <a:lnTo>
                      <a:pt x="37" y="69"/>
                    </a:lnTo>
                    <a:lnTo>
                      <a:pt x="36" y="67"/>
                    </a:lnTo>
                    <a:lnTo>
                      <a:pt x="34" y="64"/>
                    </a:lnTo>
                    <a:lnTo>
                      <a:pt x="31" y="61"/>
                    </a:lnTo>
                    <a:lnTo>
                      <a:pt x="27" y="58"/>
                    </a:lnTo>
                    <a:lnTo>
                      <a:pt x="23" y="56"/>
                    </a:lnTo>
                    <a:lnTo>
                      <a:pt x="19" y="54"/>
                    </a:lnTo>
                    <a:lnTo>
                      <a:pt x="13" y="54"/>
                    </a:lnTo>
                    <a:lnTo>
                      <a:pt x="44" y="25"/>
                    </a:lnTo>
                    <a:lnTo>
                      <a:pt x="31" y="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0911" name="Freeform 759"/>
              <p:cNvSpPr>
                <a:spLocks/>
              </p:cNvSpPr>
              <p:nvPr/>
            </p:nvSpPr>
            <p:spPr bwMode="auto">
              <a:xfrm>
                <a:off x="1205" y="1610"/>
                <a:ext cx="11" cy="9"/>
              </a:xfrm>
              <a:custGeom>
                <a:avLst/>
                <a:gdLst>
                  <a:gd name="T0" fmla="*/ 4 w 12"/>
                  <a:gd name="T1" fmla="*/ 2 h 12"/>
                  <a:gd name="T2" fmla="*/ 6 w 12"/>
                  <a:gd name="T3" fmla="*/ 0 h 12"/>
                  <a:gd name="T4" fmla="*/ 6 w 12"/>
                  <a:gd name="T5" fmla="*/ 2 h 12"/>
                  <a:gd name="T6" fmla="*/ 6 w 12"/>
                  <a:gd name="T7" fmla="*/ 2 h 12"/>
                  <a:gd name="T8" fmla="*/ 6 w 12"/>
                  <a:gd name="T9" fmla="*/ 2 h 12"/>
                  <a:gd name="T10" fmla="*/ 6 w 12"/>
                  <a:gd name="T11" fmla="*/ 2 h 12"/>
                  <a:gd name="T12" fmla="*/ 5 w 12"/>
                  <a:gd name="T13" fmla="*/ 2 h 12"/>
                  <a:gd name="T14" fmla="*/ 1 w 12"/>
                  <a:gd name="T15" fmla="*/ 2 h 12"/>
                  <a:gd name="T16" fmla="*/ 3 w 12"/>
                  <a:gd name="T17" fmla="*/ 2 h 12"/>
                  <a:gd name="T18" fmla="*/ 0 w 12"/>
                  <a:gd name="T19" fmla="*/ 2 h 12"/>
                  <a:gd name="T20" fmla="*/ 4 w 12"/>
                  <a:gd name="T21" fmla="*/ 2 h 1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2"/>
                  <a:gd name="T34" fmla="*/ 0 h 12"/>
                  <a:gd name="T35" fmla="*/ 12 w 12"/>
                  <a:gd name="T36" fmla="*/ 12 h 1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2" h="12">
                    <a:moveTo>
                      <a:pt x="4" y="3"/>
                    </a:moveTo>
                    <a:lnTo>
                      <a:pt x="7" y="0"/>
                    </a:lnTo>
                    <a:lnTo>
                      <a:pt x="8" y="4"/>
                    </a:lnTo>
                    <a:lnTo>
                      <a:pt x="12" y="5"/>
                    </a:lnTo>
                    <a:lnTo>
                      <a:pt x="8" y="8"/>
                    </a:lnTo>
                    <a:lnTo>
                      <a:pt x="8" y="12"/>
                    </a:lnTo>
                    <a:lnTo>
                      <a:pt x="5" y="9"/>
                    </a:lnTo>
                    <a:lnTo>
                      <a:pt x="1" y="9"/>
                    </a:lnTo>
                    <a:lnTo>
                      <a:pt x="3" y="6"/>
                    </a:lnTo>
                    <a:lnTo>
                      <a:pt x="0" y="3"/>
                    </a:lnTo>
                    <a:lnTo>
                      <a:pt x="4"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0912" name="Freeform 760"/>
              <p:cNvSpPr>
                <a:spLocks/>
              </p:cNvSpPr>
              <p:nvPr/>
            </p:nvSpPr>
            <p:spPr bwMode="auto">
              <a:xfrm>
                <a:off x="1234" y="1625"/>
                <a:ext cx="10" cy="10"/>
              </a:xfrm>
              <a:custGeom>
                <a:avLst/>
                <a:gdLst>
                  <a:gd name="T0" fmla="*/ 3 w 12"/>
                  <a:gd name="T1" fmla="*/ 2 h 13"/>
                  <a:gd name="T2" fmla="*/ 3 w 12"/>
                  <a:gd name="T3" fmla="*/ 0 h 13"/>
                  <a:gd name="T4" fmla="*/ 3 w 12"/>
                  <a:gd name="T5" fmla="*/ 2 h 13"/>
                  <a:gd name="T6" fmla="*/ 3 w 12"/>
                  <a:gd name="T7" fmla="*/ 2 h 13"/>
                  <a:gd name="T8" fmla="*/ 3 w 12"/>
                  <a:gd name="T9" fmla="*/ 2 h 13"/>
                  <a:gd name="T10" fmla="*/ 3 w 12"/>
                  <a:gd name="T11" fmla="*/ 2 h 13"/>
                  <a:gd name="T12" fmla="*/ 3 w 12"/>
                  <a:gd name="T13" fmla="*/ 2 h 13"/>
                  <a:gd name="T14" fmla="*/ 1 w 12"/>
                  <a:gd name="T15" fmla="*/ 2 h 13"/>
                  <a:gd name="T16" fmla="*/ 2 w 12"/>
                  <a:gd name="T17" fmla="*/ 2 h 13"/>
                  <a:gd name="T18" fmla="*/ 0 w 12"/>
                  <a:gd name="T19" fmla="*/ 2 h 13"/>
                  <a:gd name="T20" fmla="*/ 3 w 12"/>
                  <a:gd name="T21" fmla="*/ 2 h 1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2"/>
                  <a:gd name="T34" fmla="*/ 0 h 13"/>
                  <a:gd name="T35" fmla="*/ 12 w 12"/>
                  <a:gd name="T36" fmla="*/ 13 h 1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2" h="13">
                    <a:moveTo>
                      <a:pt x="4" y="4"/>
                    </a:moveTo>
                    <a:lnTo>
                      <a:pt x="7" y="0"/>
                    </a:lnTo>
                    <a:lnTo>
                      <a:pt x="8" y="5"/>
                    </a:lnTo>
                    <a:lnTo>
                      <a:pt x="12" y="5"/>
                    </a:lnTo>
                    <a:lnTo>
                      <a:pt x="8" y="9"/>
                    </a:lnTo>
                    <a:lnTo>
                      <a:pt x="8" y="13"/>
                    </a:lnTo>
                    <a:lnTo>
                      <a:pt x="5" y="9"/>
                    </a:lnTo>
                    <a:lnTo>
                      <a:pt x="1" y="10"/>
                    </a:lnTo>
                    <a:lnTo>
                      <a:pt x="2" y="6"/>
                    </a:lnTo>
                    <a:lnTo>
                      <a:pt x="0" y="3"/>
                    </a:lnTo>
                    <a:lnTo>
                      <a:pt x="4"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0913" name="Freeform 761"/>
              <p:cNvSpPr>
                <a:spLocks/>
              </p:cNvSpPr>
              <p:nvPr/>
            </p:nvSpPr>
            <p:spPr bwMode="auto">
              <a:xfrm>
                <a:off x="1233" y="1601"/>
                <a:ext cx="11" cy="9"/>
              </a:xfrm>
              <a:custGeom>
                <a:avLst/>
                <a:gdLst>
                  <a:gd name="T0" fmla="*/ 3 w 13"/>
                  <a:gd name="T1" fmla="*/ 2 h 12"/>
                  <a:gd name="T2" fmla="*/ 3 w 13"/>
                  <a:gd name="T3" fmla="*/ 0 h 12"/>
                  <a:gd name="T4" fmla="*/ 3 w 13"/>
                  <a:gd name="T5" fmla="*/ 2 h 12"/>
                  <a:gd name="T6" fmla="*/ 3 w 13"/>
                  <a:gd name="T7" fmla="*/ 2 h 12"/>
                  <a:gd name="T8" fmla="*/ 3 w 13"/>
                  <a:gd name="T9" fmla="*/ 2 h 12"/>
                  <a:gd name="T10" fmla="*/ 3 w 13"/>
                  <a:gd name="T11" fmla="*/ 2 h 12"/>
                  <a:gd name="T12" fmla="*/ 3 w 13"/>
                  <a:gd name="T13" fmla="*/ 2 h 12"/>
                  <a:gd name="T14" fmla="*/ 1 w 13"/>
                  <a:gd name="T15" fmla="*/ 2 h 12"/>
                  <a:gd name="T16" fmla="*/ 3 w 13"/>
                  <a:gd name="T17" fmla="*/ 2 h 12"/>
                  <a:gd name="T18" fmla="*/ 0 w 13"/>
                  <a:gd name="T19" fmla="*/ 2 h 12"/>
                  <a:gd name="T20" fmla="*/ 3 w 13"/>
                  <a:gd name="T21" fmla="*/ 2 h 1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
                  <a:gd name="T34" fmla="*/ 0 h 12"/>
                  <a:gd name="T35" fmla="*/ 13 w 13"/>
                  <a:gd name="T36" fmla="*/ 12 h 1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 h="12">
                    <a:moveTo>
                      <a:pt x="4" y="3"/>
                    </a:moveTo>
                    <a:lnTo>
                      <a:pt x="8" y="0"/>
                    </a:lnTo>
                    <a:lnTo>
                      <a:pt x="9" y="4"/>
                    </a:lnTo>
                    <a:lnTo>
                      <a:pt x="13" y="5"/>
                    </a:lnTo>
                    <a:lnTo>
                      <a:pt x="9" y="8"/>
                    </a:lnTo>
                    <a:lnTo>
                      <a:pt x="9" y="12"/>
                    </a:lnTo>
                    <a:lnTo>
                      <a:pt x="6" y="8"/>
                    </a:lnTo>
                    <a:lnTo>
                      <a:pt x="1" y="9"/>
                    </a:lnTo>
                    <a:lnTo>
                      <a:pt x="3" y="5"/>
                    </a:lnTo>
                    <a:lnTo>
                      <a:pt x="0" y="3"/>
                    </a:lnTo>
                    <a:lnTo>
                      <a:pt x="4"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0914" name="Freeform 762"/>
              <p:cNvSpPr>
                <a:spLocks/>
              </p:cNvSpPr>
              <p:nvPr/>
            </p:nvSpPr>
            <p:spPr bwMode="auto">
              <a:xfrm>
                <a:off x="1179" y="1621"/>
                <a:ext cx="10" cy="9"/>
              </a:xfrm>
              <a:custGeom>
                <a:avLst/>
                <a:gdLst>
                  <a:gd name="T0" fmla="*/ 3 w 12"/>
                  <a:gd name="T1" fmla="*/ 2 h 12"/>
                  <a:gd name="T2" fmla="*/ 3 w 12"/>
                  <a:gd name="T3" fmla="*/ 0 h 12"/>
                  <a:gd name="T4" fmla="*/ 3 w 12"/>
                  <a:gd name="T5" fmla="*/ 2 h 12"/>
                  <a:gd name="T6" fmla="*/ 3 w 12"/>
                  <a:gd name="T7" fmla="*/ 2 h 12"/>
                  <a:gd name="T8" fmla="*/ 3 w 12"/>
                  <a:gd name="T9" fmla="*/ 2 h 12"/>
                  <a:gd name="T10" fmla="*/ 3 w 12"/>
                  <a:gd name="T11" fmla="*/ 2 h 12"/>
                  <a:gd name="T12" fmla="*/ 3 w 12"/>
                  <a:gd name="T13" fmla="*/ 2 h 12"/>
                  <a:gd name="T14" fmla="*/ 1 w 12"/>
                  <a:gd name="T15" fmla="*/ 2 h 12"/>
                  <a:gd name="T16" fmla="*/ 2 w 12"/>
                  <a:gd name="T17" fmla="*/ 2 h 12"/>
                  <a:gd name="T18" fmla="*/ 0 w 12"/>
                  <a:gd name="T19" fmla="*/ 2 h 12"/>
                  <a:gd name="T20" fmla="*/ 3 w 12"/>
                  <a:gd name="T21" fmla="*/ 2 h 1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2"/>
                  <a:gd name="T34" fmla="*/ 0 h 12"/>
                  <a:gd name="T35" fmla="*/ 12 w 12"/>
                  <a:gd name="T36" fmla="*/ 12 h 1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2" h="12">
                    <a:moveTo>
                      <a:pt x="4" y="3"/>
                    </a:moveTo>
                    <a:lnTo>
                      <a:pt x="7" y="0"/>
                    </a:lnTo>
                    <a:lnTo>
                      <a:pt x="8" y="4"/>
                    </a:lnTo>
                    <a:lnTo>
                      <a:pt x="12" y="5"/>
                    </a:lnTo>
                    <a:lnTo>
                      <a:pt x="8" y="8"/>
                    </a:lnTo>
                    <a:lnTo>
                      <a:pt x="8" y="12"/>
                    </a:lnTo>
                    <a:lnTo>
                      <a:pt x="5" y="9"/>
                    </a:lnTo>
                    <a:lnTo>
                      <a:pt x="1" y="9"/>
                    </a:lnTo>
                    <a:lnTo>
                      <a:pt x="2" y="5"/>
                    </a:lnTo>
                    <a:lnTo>
                      <a:pt x="0" y="3"/>
                    </a:lnTo>
                    <a:lnTo>
                      <a:pt x="4"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0915" name="Freeform 763"/>
              <p:cNvSpPr>
                <a:spLocks/>
              </p:cNvSpPr>
              <p:nvPr/>
            </p:nvSpPr>
            <p:spPr bwMode="auto">
              <a:xfrm>
                <a:off x="1175" y="1605"/>
                <a:ext cx="11" cy="8"/>
              </a:xfrm>
              <a:custGeom>
                <a:avLst/>
                <a:gdLst>
                  <a:gd name="T0" fmla="*/ 3 w 12"/>
                  <a:gd name="T1" fmla="*/ 1 h 11"/>
                  <a:gd name="T2" fmla="*/ 6 w 12"/>
                  <a:gd name="T3" fmla="*/ 0 h 11"/>
                  <a:gd name="T4" fmla="*/ 6 w 12"/>
                  <a:gd name="T5" fmla="*/ 1 h 11"/>
                  <a:gd name="T6" fmla="*/ 6 w 12"/>
                  <a:gd name="T7" fmla="*/ 1 h 11"/>
                  <a:gd name="T8" fmla="*/ 6 w 12"/>
                  <a:gd name="T9" fmla="*/ 1 h 11"/>
                  <a:gd name="T10" fmla="*/ 6 w 12"/>
                  <a:gd name="T11" fmla="*/ 1 h 11"/>
                  <a:gd name="T12" fmla="*/ 5 w 12"/>
                  <a:gd name="T13" fmla="*/ 1 h 11"/>
                  <a:gd name="T14" fmla="*/ 1 w 12"/>
                  <a:gd name="T15" fmla="*/ 1 h 11"/>
                  <a:gd name="T16" fmla="*/ 2 w 12"/>
                  <a:gd name="T17" fmla="*/ 1 h 11"/>
                  <a:gd name="T18" fmla="*/ 0 w 12"/>
                  <a:gd name="T19" fmla="*/ 1 h 11"/>
                  <a:gd name="T20" fmla="*/ 3 w 12"/>
                  <a:gd name="T21" fmla="*/ 1 h 1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2"/>
                  <a:gd name="T34" fmla="*/ 0 h 11"/>
                  <a:gd name="T35" fmla="*/ 12 w 12"/>
                  <a:gd name="T36" fmla="*/ 11 h 1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2" h="11">
                    <a:moveTo>
                      <a:pt x="3" y="3"/>
                    </a:moveTo>
                    <a:lnTo>
                      <a:pt x="7" y="0"/>
                    </a:lnTo>
                    <a:lnTo>
                      <a:pt x="8" y="4"/>
                    </a:lnTo>
                    <a:lnTo>
                      <a:pt x="12" y="5"/>
                    </a:lnTo>
                    <a:lnTo>
                      <a:pt x="8" y="8"/>
                    </a:lnTo>
                    <a:lnTo>
                      <a:pt x="8" y="11"/>
                    </a:lnTo>
                    <a:lnTo>
                      <a:pt x="5" y="8"/>
                    </a:lnTo>
                    <a:lnTo>
                      <a:pt x="1" y="9"/>
                    </a:lnTo>
                    <a:lnTo>
                      <a:pt x="2" y="5"/>
                    </a:lnTo>
                    <a:lnTo>
                      <a:pt x="0" y="3"/>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0916" name="Freeform 764"/>
              <p:cNvSpPr>
                <a:spLocks/>
              </p:cNvSpPr>
              <p:nvPr/>
            </p:nvSpPr>
            <p:spPr bwMode="auto">
              <a:xfrm>
                <a:off x="1209" y="1595"/>
                <a:ext cx="10" cy="8"/>
              </a:xfrm>
              <a:custGeom>
                <a:avLst/>
                <a:gdLst>
                  <a:gd name="T0" fmla="*/ 3 w 12"/>
                  <a:gd name="T1" fmla="*/ 1 h 11"/>
                  <a:gd name="T2" fmla="*/ 3 w 12"/>
                  <a:gd name="T3" fmla="*/ 0 h 11"/>
                  <a:gd name="T4" fmla="*/ 3 w 12"/>
                  <a:gd name="T5" fmla="*/ 1 h 11"/>
                  <a:gd name="T6" fmla="*/ 3 w 12"/>
                  <a:gd name="T7" fmla="*/ 1 h 11"/>
                  <a:gd name="T8" fmla="*/ 3 w 12"/>
                  <a:gd name="T9" fmla="*/ 1 h 11"/>
                  <a:gd name="T10" fmla="*/ 3 w 12"/>
                  <a:gd name="T11" fmla="*/ 1 h 11"/>
                  <a:gd name="T12" fmla="*/ 3 w 12"/>
                  <a:gd name="T13" fmla="*/ 1 h 11"/>
                  <a:gd name="T14" fmla="*/ 1 w 12"/>
                  <a:gd name="T15" fmla="*/ 1 h 11"/>
                  <a:gd name="T16" fmla="*/ 3 w 12"/>
                  <a:gd name="T17" fmla="*/ 1 h 11"/>
                  <a:gd name="T18" fmla="*/ 0 w 12"/>
                  <a:gd name="T19" fmla="*/ 1 h 11"/>
                  <a:gd name="T20" fmla="*/ 3 w 12"/>
                  <a:gd name="T21" fmla="*/ 1 h 1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2"/>
                  <a:gd name="T34" fmla="*/ 0 h 11"/>
                  <a:gd name="T35" fmla="*/ 12 w 12"/>
                  <a:gd name="T36" fmla="*/ 11 h 1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2" h="11">
                    <a:moveTo>
                      <a:pt x="4" y="3"/>
                    </a:moveTo>
                    <a:lnTo>
                      <a:pt x="7" y="0"/>
                    </a:lnTo>
                    <a:lnTo>
                      <a:pt x="8" y="4"/>
                    </a:lnTo>
                    <a:lnTo>
                      <a:pt x="12" y="5"/>
                    </a:lnTo>
                    <a:lnTo>
                      <a:pt x="8" y="8"/>
                    </a:lnTo>
                    <a:lnTo>
                      <a:pt x="8" y="11"/>
                    </a:lnTo>
                    <a:lnTo>
                      <a:pt x="6" y="8"/>
                    </a:lnTo>
                    <a:lnTo>
                      <a:pt x="1" y="9"/>
                    </a:lnTo>
                    <a:lnTo>
                      <a:pt x="3" y="5"/>
                    </a:lnTo>
                    <a:lnTo>
                      <a:pt x="0" y="3"/>
                    </a:lnTo>
                    <a:lnTo>
                      <a:pt x="4"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0917" name="Freeform 765"/>
              <p:cNvSpPr>
                <a:spLocks/>
              </p:cNvSpPr>
              <p:nvPr/>
            </p:nvSpPr>
            <p:spPr bwMode="auto">
              <a:xfrm>
                <a:off x="1210" y="1628"/>
                <a:ext cx="11" cy="9"/>
              </a:xfrm>
              <a:custGeom>
                <a:avLst/>
                <a:gdLst>
                  <a:gd name="T0" fmla="*/ 4 w 11"/>
                  <a:gd name="T1" fmla="*/ 2 h 12"/>
                  <a:gd name="T2" fmla="*/ 6 w 11"/>
                  <a:gd name="T3" fmla="*/ 0 h 12"/>
                  <a:gd name="T4" fmla="*/ 8 w 11"/>
                  <a:gd name="T5" fmla="*/ 2 h 12"/>
                  <a:gd name="T6" fmla="*/ 11 w 11"/>
                  <a:gd name="T7" fmla="*/ 2 h 12"/>
                  <a:gd name="T8" fmla="*/ 8 w 11"/>
                  <a:gd name="T9" fmla="*/ 2 h 12"/>
                  <a:gd name="T10" fmla="*/ 8 w 11"/>
                  <a:gd name="T11" fmla="*/ 2 h 12"/>
                  <a:gd name="T12" fmla="*/ 5 w 11"/>
                  <a:gd name="T13" fmla="*/ 2 h 12"/>
                  <a:gd name="T14" fmla="*/ 1 w 11"/>
                  <a:gd name="T15" fmla="*/ 2 h 12"/>
                  <a:gd name="T16" fmla="*/ 2 w 11"/>
                  <a:gd name="T17" fmla="*/ 2 h 12"/>
                  <a:gd name="T18" fmla="*/ 0 w 11"/>
                  <a:gd name="T19" fmla="*/ 2 h 12"/>
                  <a:gd name="T20" fmla="*/ 4 w 11"/>
                  <a:gd name="T21" fmla="*/ 2 h 1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1"/>
                  <a:gd name="T34" fmla="*/ 0 h 12"/>
                  <a:gd name="T35" fmla="*/ 11 w 11"/>
                  <a:gd name="T36" fmla="*/ 12 h 1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1" h="12">
                    <a:moveTo>
                      <a:pt x="4" y="3"/>
                    </a:moveTo>
                    <a:lnTo>
                      <a:pt x="6" y="0"/>
                    </a:lnTo>
                    <a:lnTo>
                      <a:pt x="8" y="4"/>
                    </a:lnTo>
                    <a:lnTo>
                      <a:pt x="11" y="5"/>
                    </a:lnTo>
                    <a:lnTo>
                      <a:pt x="8" y="8"/>
                    </a:lnTo>
                    <a:lnTo>
                      <a:pt x="8" y="12"/>
                    </a:lnTo>
                    <a:lnTo>
                      <a:pt x="5" y="9"/>
                    </a:lnTo>
                    <a:lnTo>
                      <a:pt x="1" y="10"/>
                    </a:lnTo>
                    <a:lnTo>
                      <a:pt x="2" y="6"/>
                    </a:lnTo>
                    <a:lnTo>
                      <a:pt x="0" y="3"/>
                    </a:lnTo>
                    <a:lnTo>
                      <a:pt x="4"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0918" name="Freeform 766"/>
              <p:cNvSpPr>
                <a:spLocks/>
              </p:cNvSpPr>
              <p:nvPr/>
            </p:nvSpPr>
            <p:spPr bwMode="auto">
              <a:xfrm>
                <a:off x="1251" y="1611"/>
                <a:ext cx="10" cy="10"/>
              </a:xfrm>
              <a:custGeom>
                <a:avLst/>
                <a:gdLst>
                  <a:gd name="T0" fmla="*/ 3 w 11"/>
                  <a:gd name="T1" fmla="*/ 2 h 13"/>
                  <a:gd name="T2" fmla="*/ 5 w 11"/>
                  <a:gd name="T3" fmla="*/ 0 h 13"/>
                  <a:gd name="T4" fmla="*/ 5 w 11"/>
                  <a:gd name="T5" fmla="*/ 2 h 13"/>
                  <a:gd name="T6" fmla="*/ 5 w 11"/>
                  <a:gd name="T7" fmla="*/ 2 h 13"/>
                  <a:gd name="T8" fmla="*/ 5 w 11"/>
                  <a:gd name="T9" fmla="*/ 2 h 13"/>
                  <a:gd name="T10" fmla="*/ 5 w 11"/>
                  <a:gd name="T11" fmla="*/ 2 h 13"/>
                  <a:gd name="T12" fmla="*/ 5 w 11"/>
                  <a:gd name="T13" fmla="*/ 2 h 13"/>
                  <a:gd name="T14" fmla="*/ 0 w 11"/>
                  <a:gd name="T15" fmla="*/ 2 h 13"/>
                  <a:gd name="T16" fmla="*/ 2 w 11"/>
                  <a:gd name="T17" fmla="*/ 2 h 13"/>
                  <a:gd name="T18" fmla="*/ 0 w 11"/>
                  <a:gd name="T19" fmla="*/ 2 h 13"/>
                  <a:gd name="T20" fmla="*/ 3 w 11"/>
                  <a:gd name="T21" fmla="*/ 2 h 1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1"/>
                  <a:gd name="T34" fmla="*/ 0 h 13"/>
                  <a:gd name="T35" fmla="*/ 11 w 11"/>
                  <a:gd name="T36" fmla="*/ 13 h 1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1" h="13">
                    <a:moveTo>
                      <a:pt x="3" y="4"/>
                    </a:moveTo>
                    <a:lnTo>
                      <a:pt x="7" y="0"/>
                    </a:lnTo>
                    <a:lnTo>
                      <a:pt x="8" y="5"/>
                    </a:lnTo>
                    <a:lnTo>
                      <a:pt x="11" y="5"/>
                    </a:lnTo>
                    <a:lnTo>
                      <a:pt x="8" y="9"/>
                    </a:lnTo>
                    <a:lnTo>
                      <a:pt x="8" y="13"/>
                    </a:lnTo>
                    <a:lnTo>
                      <a:pt x="5" y="9"/>
                    </a:lnTo>
                    <a:lnTo>
                      <a:pt x="0" y="10"/>
                    </a:lnTo>
                    <a:lnTo>
                      <a:pt x="2" y="6"/>
                    </a:lnTo>
                    <a:lnTo>
                      <a:pt x="0" y="3"/>
                    </a:lnTo>
                    <a:lnTo>
                      <a:pt x="3"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0919" name="Freeform 767"/>
              <p:cNvSpPr>
                <a:spLocks/>
              </p:cNvSpPr>
              <p:nvPr/>
            </p:nvSpPr>
            <p:spPr bwMode="auto">
              <a:xfrm>
                <a:off x="934" y="1626"/>
                <a:ext cx="212" cy="35"/>
              </a:xfrm>
              <a:custGeom>
                <a:avLst/>
                <a:gdLst>
                  <a:gd name="T0" fmla="*/ 4 w 238"/>
                  <a:gd name="T1" fmla="*/ 1 h 47"/>
                  <a:gd name="T2" fmla="*/ 4 w 238"/>
                  <a:gd name="T3" fmla="*/ 1 h 47"/>
                  <a:gd name="T4" fmla="*/ 4 w 238"/>
                  <a:gd name="T5" fmla="*/ 1 h 47"/>
                  <a:gd name="T6" fmla="*/ 4 w 238"/>
                  <a:gd name="T7" fmla="*/ 1 h 47"/>
                  <a:gd name="T8" fmla="*/ 4 w 238"/>
                  <a:gd name="T9" fmla="*/ 1 h 47"/>
                  <a:gd name="T10" fmla="*/ 4 w 238"/>
                  <a:gd name="T11" fmla="*/ 1 h 47"/>
                  <a:gd name="T12" fmla="*/ 4 w 238"/>
                  <a:gd name="T13" fmla="*/ 1 h 47"/>
                  <a:gd name="T14" fmla="*/ 4 w 238"/>
                  <a:gd name="T15" fmla="*/ 1 h 47"/>
                  <a:gd name="T16" fmla="*/ 4 w 238"/>
                  <a:gd name="T17" fmla="*/ 1 h 47"/>
                  <a:gd name="T18" fmla="*/ 4 w 238"/>
                  <a:gd name="T19" fmla="*/ 1 h 47"/>
                  <a:gd name="T20" fmla="*/ 4 w 238"/>
                  <a:gd name="T21" fmla="*/ 1 h 47"/>
                  <a:gd name="T22" fmla="*/ 4 w 238"/>
                  <a:gd name="T23" fmla="*/ 1 h 47"/>
                  <a:gd name="T24" fmla="*/ 4 w 238"/>
                  <a:gd name="T25" fmla="*/ 1 h 47"/>
                  <a:gd name="T26" fmla="*/ 4 w 238"/>
                  <a:gd name="T27" fmla="*/ 1 h 47"/>
                  <a:gd name="T28" fmla="*/ 4 w 238"/>
                  <a:gd name="T29" fmla="*/ 1 h 47"/>
                  <a:gd name="T30" fmla="*/ 4 w 238"/>
                  <a:gd name="T31" fmla="*/ 1 h 47"/>
                  <a:gd name="T32" fmla="*/ 4 w 238"/>
                  <a:gd name="T33" fmla="*/ 1 h 47"/>
                  <a:gd name="T34" fmla="*/ 4 w 238"/>
                  <a:gd name="T35" fmla="*/ 1 h 47"/>
                  <a:gd name="T36" fmla="*/ 4 w 238"/>
                  <a:gd name="T37" fmla="*/ 1 h 47"/>
                  <a:gd name="T38" fmla="*/ 4 w 238"/>
                  <a:gd name="T39" fmla="*/ 1 h 47"/>
                  <a:gd name="T40" fmla="*/ 4 w 238"/>
                  <a:gd name="T41" fmla="*/ 1 h 47"/>
                  <a:gd name="T42" fmla="*/ 4 w 238"/>
                  <a:gd name="T43" fmla="*/ 1 h 47"/>
                  <a:gd name="T44" fmla="*/ 4 w 238"/>
                  <a:gd name="T45" fmla="*/ 1 h 47"/>
                  <a:gd name="T46" fmla="*/ 4 w 238"/>
                  <a:gd name="T47" fmla="*/ 1 h 47"/>
                  <a:gd name="T48" fmla="*/ 1 w 238"/>
                  <a:gd name="T49" fmla="*/ 1 h 47"/>
                  <a:gd name="T50" fmla="*/ 4 w 238"/>
                  <a:gd name="T51" fmla="*/ 1 h 47"/>
                  <a:gd name="T52" fmla="*/ 4 w 238"/>
                  <a:gd name="T53" fmla="*/ 1 h 47"/>
                  <a:gd name="T54" fmla="*/ 4 w 238"/>
                  <a:gd name="T55" fmla="*/ 1 h 47"/>
                  <a:gd name="T56" fmla="*/ 4 w 238"/>
                  <a:gd name="T57" fmla="*/ 1 h 47"/>
                  <a:gd name="T58" fmla="*/ 4 w 238"/>
                  <a:gd name="T59" fmla="*/ 1 h 47"/>
                  <a:gd name="T60" fmla="*/ 4 w 238"/>
                  <a:gd name="T61" fmla="*/ 1 h 47"/>
                  <a:gd name="T62" fmla="*/ 4 w 238"/>
                  <a:gd name="T63" fmla="*/ 1 h 47"/>
                  <a:gd name="T64" fmla="*/ 4 w 238"/>
                  <a:gd name="T65" fmla="*/ 1 h 47"/>
                  <a:gd name="T66" fmla="*/ 4 w 238"/>
                  <a:gd name="T67" fmla="*/ 1 h 47"/>
                  <a:gd name="T68" fmla="*/ 4 w 238"/>
                  <a:gd name="T69" fmla="*/ 1 h 47"/>
                  <a:gd name="T70" fmla="*/ 4 w 238"/>
                  <a:gd name="T71" fmla="*/ 1 h 47"/>
                  <a:gd name="T72" fmla="*/ 4 w 238"/>
                  <a:gd name="T73" fmla="*/ 1 h 47"/>
                  <a:gd name="T74" fmla="*/ 4 w 238"/>
                  <a:gd name="T75" fmla="*/ 1 h 47"/>
                  <a:gd name="T76" fmla="*/ 4 w 238"/>
                  <a:gd name="T77" fmla="*/ 1 h 47"/>
                  <a:gd name="T78" fmla="*/ 4 w 238"/>
                  <a:gd name="T79" fmla="*/ 1 h 47"/>
                  <a:gd name="T80" fmla="*/ 4 w 238"/>
                  <a:gd name="T81" fmla="*/ 1 h 47"/>
                  <a:gd name="T82" fmla="*/ 4 w 238"/>
                  <a:gd name="T83" fmla="*/ 1 h 47"/>
                  <a:gd name="T84" fmla="*/ 4 w 238"/>
                  <a:gd name="T85" fmla="*/ 1 h 47"/>
                  <a:gd name="T86" fmla="*/ 4 w 238"/>
                  <a:gd name="T87" fmla="*/ 1 h 47"/>
                  <a:gd name="T88" fmla="*/ 4 w 238"/>
                  <a:gd name="T89" fmla="*/ 1 h 47"/>
                  <a:gd name="T90" fmla="*/ 4 w 238"/>
                  <a:gd name="T91" fmla="*/ 1 h 47"/>
                  <a:gd name="T92" fmla="*/ 4 w 238"/>
                  <a:gd name="T93" fmla="*/ 1 h 47"/>
                  <a:gd name="T94" fmla="*/ 4 w 238"/>
                  <a:gd name="T95" fmla="*/ 1 h 47"/>
                  <a:gd name="T96" fmla="*/ 4 w 238"/>
                  <a:gd name="T97" fmla="*/ 1 h 47"/>
                  <a:gd name="T98" fmla="*/ 4 w 238"/>
                  <a:gd name="T99" fmla="*/ 1 h 4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238"/>
                  <a:gd name="T151" fmla="*/ 0 h 47"/>
                  <a:gd name="T152" fmla="*/ 238 w 238"/>
                  <a:gd name="T153" fmla="*/ 47 h 47"/>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238" h="47">
                    <a:moveTo>
                      <a:pt x="238" y="5"/>
                    </a:moveTo>
                    <a:lnTo>
                      <a:pt x="237" y="5"/>
                    </a:lnTo>
                    <a:lnTo>
                      <a:pt x="235" y="5"/>
                    </a:lnTo>
                    <a:lnTo>
                      <a:pt x="232" y="5"/>
                    </a:lnTo>
                    <a:lnTo>
                      <a:pt x="228" y="4"/>
                    </a:lnTo>
                    <a:lnTo>
                      <a:pt x="224" y="3"/>
                    </a:lnTo>
                    <a:lnTo>
                      <a:pt x="219" y="3"/>
                    </a:lnTo>
                    <a:lnTo>
                      <a:pt x="212" y="3"/>
                    </a:lnTo>
                    <a:lnTo>
                      <a:pt x="206" y="4"/>
                    </a:lnTo>
                    <a:lnTo>
                      <a:pt x="200" y="5"/>
                    </a:lnTo>
                    <a:lnTo>
                      <a:pt x="193" y="7"/>
                    </a:lnTo>
                    <a:lnTo>
                      <a:pt x="186" y="9"/>
                    </a:lnTo>
                    <a:lnTo>
                      <a:pt x="179" y="12"/>
                    </a:lnTo>
                    <a:lnTo>
                      <a:pt x="172" y="16"/>
                    </a:lnTo>
                    <a:lnTo>
                      <a:pt x="166" y="22"/>
                    </a:lnTo>
                    <a:lnTo>
                      <a:pt x="160" y="27"/>
                    </a:lnTo>
                    <a:lnTo>
                      <a:pt x="155" y="35"/>
                    </a:lnTo>
                    <a:lnTo>
                      <a:pt x="154" y="34"/>
                    </a:lnTo>
                    <a:lnTo>
                      <a:pt x="152" y="33"/>
                    </a:lnTo>
                    <a:lnTo>
                      <a:pt x="148" y="31"/>
                    </a:lnTo>
                    <a:lnTo>
                      <a:pt x="143" y="29"/>
                    </a:lnTo>
                    <a:lnTo>
                      <a:pt x="137" y="26"/>
                    </a:lnTo>
                    <a:lnTo>
                      <a:pt x="130" y="23"/>
                    </a:lnTo>
                    <a:lnTo>
                      <a:pt x="123" y="21"/>
                    </a:lnTo>
                    <a:lnTo>
                      <a:pt x="115" y="18"/>
                    </a:lnTo>
                    <a:lnTo>
                      <a:pt x="107" y="16"/>
                    </a:lnTo>
                    <a:lnTo>
                      <a:pt x="99" y="15"/>
                    </a:lnTo>
                    <a:lnTo>
                      <a:pt x="91" y="14"/>
                    </a:lnTo>
                    <a:lnTo>
                      <a:pt x="84" y="14"/>
                    </a:lnTo>
                    <a:lnTo>
                      <a:pt x="76" y="15"/>
                    </a:lnTo>
                    <a:lnTo>
                      <a:pt x="71" y="18"/>
                    </a:lnTo>
                    <a:lnTo>
                      <a:pt x="65" y="22"/>
                    </a:lnTo>
                    <a:lnTo>
                      <a:pt x="61" y="28"/>
                    </a:lnTo>
                    <a:lnTo>
                      <a:pt x="60" y="26"/>
                    </a:lnTo>
                    <a:lnTo>
                      <a:pt x="59" y="24"/>
                    </a:lnTo>
                    <a:lnTo>
                      <a:pt x="57" y="21"/>
                    </a:lnTo>
                    <a:lnTo>
                      <a:pt x="55" y="18"/>
                    </a:lnTo>
                    <a:lnTo>
                      <a:pt x="52" y="14"/>
                    </a:lnTo>
                    <a:lnTo>
                      <a:pt x="49" y="11"/>
                    </a:lnTo>
                    <a:lnTo>
                      <a:pt x="45" y="7"/>
                    </a:lnTo>
                    <a:lnTo>
                      <a:pt x="41" y="5"/>
                    </a:lnTo>
                    <a:lnTo>
                      <a:pt x="36" y="2"/>
                    </a:lnTo>
                    <a:lnTo>
                      <a:pt x="31" y="1"/>
                    </a:lnTo>
                    <a:lnTo>
                      <a:pt x="26" y="0"/>
                    </a:lnTo>
                    <a:lnTo>
                      <a:pt x="20" y="1"/>
                    </a:lnTo>
                    <a:lnTo>
                      <a:pt x="14" y="3"/>
                    </a:lnTo>
                    <a:lnTo>
                      <a:pt x="7" y="8"/>
                    </a:lnTo>
                    <a:lnTo>
                      <a:pt x="0" y="14"/>
                    </a:lnTo>
                    <a:lnTo>
                      <a:pt x="1" y="14"/>
                    </a:lnTo>
                    <a:lnTo>
                      <a:pt x="2" y="13"/>
                    </a:lnTo>
                    <a:lnTo>
                      <a:pt x="4" y="13"/>
                    </a:lnTo>
                    <a:lnTo>
                      <a:pt x="6" y="12"/>
                    </a:lnTo>
                    <a:lnTo>
                      <a:pt x="10" y="12"/>
                    </a:lnTo>
                    <a:lnTo>
                      <a:pt x="13" y="12"/>
                    </a:lnTo>
                    <a:lnTo>
                      <a:pt x="17" y="12"/>
                    </a:lnTo>
                    <a:lnTo>
                      <a:pt x="22" y="12"/>
                    </a:lnTo>
                    <a:lnTo>
                      <a:pt x="26" y="13"/>
                    </a:lnTo>
                    <a:lnTo>
                      <a:pt x="31" y="15"/>
                    </a:lnTo>
                    <a:lnTo>
                      <a:pt x="36" y="17"/>
                    </a:lnTo>
                    <a:lnTo>
                      <a:pt x="41" y="19"/>
                    </a:lnTo>
                    <a:lnTo>
                      <a:pt x="45" y="23"/>
                    </a:lnTo>
                    <a:lnTo>
                      <a:pt x="50" y="27"/>
                    </a:lnTo>
                    <a:lnTo>
                      <a:pt x="54" y="32"/>
                    </a:lnTo>
                    <a:lnTo>
                      <a:pt x="58" y="38"/>
                    </a:lnTo>
                    <a:lnTo>
                      <a:pt x="59" y="38"/>
                    </a:lnTo>
                    <a:lnTo>
                      <a:pt x="60" y="36"/>
                    </a:lnTo>
                    <a:lnTo>
                      <a:pt x="61" y="35"/>
                    </a:lnTo>
                    <a:lnTo>
                      <a:pt x="63" y="33"/>
                    </a:lnTo>
                    <a:lnTo>
                      <a:pt x="65" y="32"/>
                    </a:lnTo>
                    <a:lnTo>
                      <a:pt x="68" y="30"/>
                    </a:lnTo>
                    <a:lnTo>
                      <a:pt x="71" y="28"/>
                    </a:lnTo>
                    <a:lnTo>
                      <a:pt x="74" y="26"/>
                    </a:lnTo>
                    <a:lnTo>
                      <a:pt x="78" y="26"/>
                    </a:lnTo>
                    <a:lnTo>
                      <a:pt x="82" y="25"/>
                    </a:lnTo>
                    <a:lnTo>
                      <a:pt x="87" y="24"/>
                    </a:lnTo>
                    <a:lnTo>
                      <a:pt x="92" y="25"/>
                    </a:lnTo>
                    <a:lnTo>
                      <a:pt x="98" y="26"/>
                    </a:lnTo>
                    <a:lnTo>
                      <a:pt x="103" y="27"/>
                    </a:lnTo>
                    <a:lnTo>
                      <a:pt x="110" y="30"/>
                    </a:lnTo>
                    <a:lnTo>
                      <a:pt x="149" y="47"/>
                    </a:lnTo>
                    <a:lnTo>
                      <a:pt x="167" y="47"/>
                    </a:lnTo>
                    <a:lnTo>
                      <a:pt x="167" y="46"/>
                    </a:lnTo>
                    <a:lnTo>
                      <a:pt x="168" y="45"/>
                    </a:lnTo>
                    <a:lnTo>
                      <a:pt x="169" y="42"/>
                    </a:lnTo>
                    <a:lnTo>
                      <a:pt x="171" y="40"/>
                    </a:lnTo>
                    <a:lnTo>
                      <a:pt x="173" y="36"/>
                    </a:lnTo>
                    <a:lnTo>
                      <a:pt x="176" y="32"/>
                    </a:lnTo>
                    <a:lnTo>
                      <a:pt x="179" y="28"/>
                    </a:lnTo>
                    <a:lnTo>
                      <a:pt x="183" y="25"/>
                    </a:lnTo>
                    <a:lnTo>
                      <a:pt x="188" y="21"/>
                    </a:lnTo>
                    <a:lnTo>
                      <a:pt x="193" y="18"/>
                    </a:lnTo>
                    <a:lnTo>
                      <a:pt x="199" y="15"/>
                    </a:lnTo>
                    <a:lnTo>
                      <a:pt x="205" y="13"/>
                    </a:lnTo>
                    <a:lnTo>
                      <a:pt x="212" y="12"/>
                    </a:lnTo>
                    <a:lnTo>
                      <a:pt x="220" y="12"/>
                    </a:lnTo>
                    <a:lnTo>
                      <a:pt x="228" y="13"/>
                    </a:lnTo>
                    <a:lnTo>
                      <a:pt x="238" y="15"/>
                    </a:lnTo>
                    <a:lnTo>
                      <a:pt x="238"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0920" name="Freeform 768"/>
              <p:cNvSpPr>
                <a:spLocks/>
              </p:cNvSpPr>
              <p:nvPr/>
            </p:nvSpPr>
            <p:spPr bwMode="auto">
              <a:xfrm>
                <a:off x="1261" y="1547"/>
                <a:ext cx="98" cy="241"/>
              </a:xfrm>
              <a:custGeom>
                <a:avLst/>
                <a:gdLst>
                  <a:gd name="T0" fmla="*/ 4 w 110"/>
                  <a:gd name="T1" fmla="*/ 0 h 318"/>
                  <a:gd name="T2" fmla="*/ 4 w 110"/>
                  <a:gd name="T3" fmla="*/ 2 h 318"/>
                  <a:gd name="T4" fmla="*/ 4 w 110"/>
                  <a:gd name="T5" fmla="*/ 2 h 318"/>
                  <a:gd name="T6" fmla="*/ 4 w 110"/>
                  <a:gd name="T7" fmla="*/ 2 h 318"/>
                  <a:gd name="T8" fmla="*/ 4 w 110"/>
                  <a:gd name="T9" fmla="*/ 2 h 318"/>
                  <a:gd name="T10" fmla="*/ 4 w 110"/>
                  <a:gd name="T11" fmla="*/ 2 h 318"/>
                  <a:gd name="T12" fmla="*/ 4 w 110"/>
                  <a:gd name="T13" fmla="*/ 2 h 318"/>
                  <a:gd name="T14" fmla="*/ 4 w 110"/>
                  <a:gd name="T15" fmla="*/ 2 h 318"/>
                  <a:gd name="T16" fmla="*/ 4 w 110"/>
                  <a:gd name="T17" fmla="*/ 2 h 318"/>
                  <a:gd name="T18" fmla="*/ 4 w 110"/>
                  <a:gd name="T19" fmla="*/ 2 h 318"/>
                  <a:gd name="T20" fmla="*/ 4 w 110"/>
                  <a:gd name="T21" fmla="*/ 2 h 318"/>
                  <a:gd name="T22" fmla="*/ 4 w 110"/>
                  <a:gd name="T23" fmla="*/ 2 h 318"/>
                  <a:gd name="T24" fmla="*/ 4 w 110"/>
                  <a:gd name="T25" fmla="*/ 2 h 318"/>
                  <a:gd name="T26" fmla="*/ 4 w 110"/>
                  <a:gd name="T27" fmla="*/ 2 h 318"/>
                  <a:gd name="T28" fmla="*/ 4 w 110"/>
                  <a:gd name="T29" fmla="*/ 2 h 318"/>
                  <a:gd name="T30" fmla="*/ 4 w 110"/>
                  <a:gd name="T31" fmla="*/ 2 h 318"/>
                  <a:gd name="T32" fmla="*/ 4 w 110"/>
                  <a:gd name="T33" fmla="*/ 2 h 318"/>
                  <a:gd name="T34" fmla="*/ 4 w 110"/>
                  <a:gd name="T35" fmla="*/ 2 h 318"/>
                  <a:gd name="T36" fmla="*/ 4 w 110"/>
                  <a:gd name="T37" fmla="*/ 2 h 318"/>
                  <a:gd name="T38" fmla="*/ 4 w 110"/>
                  <a:gd name="T39" fmla="*/ 2 h 318"/>
                  <a:gd name="T40" fmla="*/ 4 w 110"/>
                  <a:gd name="T41" fmla="*/ 2 h 318"/>
                  <a:gd name="T42" fmla="*/ 4 w 110"/>
                  <a:gd name="T43" fmla="*/ 2 h 318"/>
                  <a:gd name="T44" fmla="*/ 4 w 110"/>
                  <a:gd name="T45" fmla="*/ 2 h 318"/>
                  <a:gd name="T46" fmla="*/ 4 w 110"/>
                  <a:gd name="T47" fmla="*/ 2 h 318"/>
                  <a:gd name="T48" fmla="*/ 4 w 110"/>
                  <a:gd name="T49" fmla="*/ 2 h 318"/>
                  <a:gd name="T50" fmla="*/ 4 w 110"/>
                  <a:gd name="T51" fmla="*/ 2 h 318"/>
                  <a:gd name="T52" fmla="*/ 4 w 110"/>
                  <a:gd name="T53" fmla="*/ 2 h 318"/>
                  <a:gd name="T54" fmla="*/ 4 w 110"/>
                  <a:gd name="T55" fmla="*/ 2 h 318"/>
                  <a:gd name="T56" fmla="*/ 4 w 110"/>
                  <a:gd name="T57" fmla="*/ 2 h 318"/>
                  <a:gd name="T58" fmla="*/ 4 w 110"/>
                  <a:gd name="T59" fmla="*/ 2 h 318"/>
                  <a:gd name="T60" fmla="*/ 4 w 110"/>
                  <a:gd name="T61" fmla="*/ 2 h 318"/>
                  <a:gd name="T62" fmla="*/ 4 w 110"/>
                  <a:gd name="T63" fmla="*/ 2 h 318"/>
                  <a:gd name="T64" fmla="*/ 4 w 110"/>
                  <a:gd name="T65" fmla="*/ 2 h 318"/>
                  <a:gd name="T66" fmla="*/ 0 w 110"/>
                  <a:gd name="T67" fmla="*/ 2 h 31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10"/>
                  <a:gd name="T103" fmla="*/ 0 h 318"/>
                  <a:gd name="T104" fmla="*/ 110 w 110"/>
                  <a:gd name="T105" fmla="*/ 318 h 31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10" h="318">
                    <a:moveTo>
                      <a:pt x="11" y="0"/>
                    </a:moveTo>
                    <a:lnTo>
                      <a:pt x="12" y="0"/>
                    </a:lnTo>
                    <a:lnTo>
                      <a:pt x="14" y="0"/>
                    </a:lnTo>
                    <a:lnTo>
                      <a:pt x="17" y="2"/>
                    </a:lnTo>
                    <a:lnTo>
                      <a:pt x="21" y="4"/>
                    </a:lnTo>
                    <a:lnTo>
                      <a:pt x="26" y="6"/>
                    </a:lnTo>
                    <a:lnTo>
                      <a:pt x="32" y="10"/>
                    </a:lnTo>
                    <a:lnTo>
                      <a:pt x="38" y="14"/>
                    </a:lnTo>
                    <a:lnTo>
                      <a:pt x="45" y="18"/>
                    </a:lnTo>
                    <a:lnTo>
                      <a:pt x="51" y="24"/>
                    </a:lnTo>
                    <a:lnTo>
                      <a:pt x="58" y="30"/>
                    </a:lnTo>
                    <a:lnTo>
                      <a:pt x="64" y="37"/>
                    </a:lnTo>
                    <a:lnTo>
                      <a:pt x="70" y="45"/>
                    </a:lnTo>
                    <a:lnTo>
                      <a:pt x="75" y="54"/>
                    </a:lnTo>
                    <a:lnTo>
                      <a:pt x="79" y="64"/>
                    </a:lnTo>
                    <a:lnTo>
                      <a:pt x="82" y="75"/>
                    </a:lnTo>
                    <a:lnTo>
                      <a:pt x="84" y="86"/>
                    </a:lnTo>
                    <a:lnTo>
                      <a:pt x="110" y="106"/>
                    </a:lnTo>
                    <a:lnTo>
                      <a:pt x="110" y="107"/>
                    </a:lnTo>
                    <a:lnTo>
                      <a:pt x="108" y="110"/>
                    </a:lnTo>
                    <a:lnTo>
                      <a:pt x="104" y="115"/>
                    </a:lnTo>
                    <a:lnTo>
                      <a:pt x="99" y="121"/>
                    </a:lnTo>
                    <a:lnTo>
                      <a:pt x="94" y="129"/>
                    </a:lnTo>
                    <a:lnTo>
                      <a:pt x="88" y="139"/>
                    </a:lnTo>
                    <a:lnTo>
                      <a:pt x="82" y="150"/>
                    </a:lnTo>
                    <a:lnTo>
                      <a:pt x="76" y="163"/>
                    </a:lnTo>
                    <a:lnTo>
                      <a:pt x="70" y="177"/>
                    </a:lnTo>
                    <a:lnTo>
                      <a:pt x="65" y="193"/>
                    </a:lnTo>
                    <a:lnTo>
                      <a:pt x="61" y="210"/>
                    </a:lnTo>
                    <a:lnTo>
                      <a:pt x="57" y="229"/>
                    </a:lnTo>
                    <a:lnTo>
                      <a:pt x="55" y="249"/>
                    </a:lnTo>
                    <a:lnTo>
                      <a:pt x="55" y="269"/>
                    </a:lnTo>
                    <a:lnTo>
                      <a:pt x="56" y="292"/>
                    </a:lnTo>
                    <a:lnTo>
                      <a:pt x="59" y="315"/>
                    </a:lnTo>
                    <a:lnTo>
                      <a:pt x="36" y="318"/>
                    </a:lnTo>
                    <a:lnTo>
                      <a:pt x="36" y="316"/>
                    </a:lnTo>
                    <a:lnTo>
                      <a:pt x="36" y="310"/>
                    </a:lnTo>
                    <a:lnTo>
                      <a:pt x="36" y="301"/>
                    </a:lnTo>
                    <a:lnTo>
                      <a:pt x="36" y="290"/>
                    </a:lnTo>
                    <a:lnTo>
                      <a:pt x="36" y="276"/>
                    </a:lnTo>
                    <a:lnTo>
                      <a:pt x="37" y="260"/>
                    </a:lnTo>
                    <a:lnTo>
                      <a:pt x="38" y="243"/>
                    </a:lnTo>
                    <a:lnTo>
                      <a:pt x="40" y="225"/>
                    </a:lnTo>
                    <a:lnTo>
                      <a:pt x="42" y="206"/>
                    </a:lnTo>
                    <a:lnTo>
                      <a:pt x="45" y="188"/>
                    </a:lnTo>
                    <a:lnTo>
                      <a:pt x="48" y="170"/>
                    </a:lnTo>
                    <a:lnTo>
                      <a:pt x="52" y="153"/>
                    </a:lnTo>
                    <a:lnTo>
                      <a:pt x="57" y="137"/>
                    </a:lnTo>
                    <a:lnTo>
                      <a:pt x="62" y="123"/>
                    </a:lnTo>
                    <a:lnTo>
                      <a:pt x="69" y="112"/>
                    </a:lnTo>
                    <a:lnTo>
                      <a:pt x="77" y="103"/>
                    </a:lnTo>
                    <a:lnTo>
                      <a:pt x="65" y="95"/>
                    </a:lnTo>
                    <a:lnTo>
                      <a:pt x="65" y="94"/>
                    </a:lnTo>
                    <a:lnTo>
                      <a:pt x="65" y="91"/>
                    </a:lnTo>
                    <a:lnTo>
                      <a:pt x="64" y="87"/>
                    </a:lnTo>
                    <a:lnTo>
                      <a:pt x="64" y="83"/>
                    </a:lnTo>
                    <a:lnTo>
                      <a:pt x="63" y="77"/>
                    </a:lnTo>
                    <a:lnTo>
                      <a:pt x="62" y="70"/>
                    </a:lnTo>
                    <a:lnTo>
                      <a:pt x="59" y="63"/>
                    </a:lnTo>
                    <a:lnTo>
                      <a:pt x="57" y="56"/>
                    </a:lnTo>
                    <a:lnTo>
                      <a:pt x="53" y="48"/>
                    </a:lnTo>
                    <a:lnTo>
                      <a:pt x="49" y="42"/>
                    </a:lnTo>
                    <a:lnTo>
                      <a:pt x="44" y="36"/>
                    </a:lnTo>
                    <a:lnTo>
                      <a:pt x="38" y="31"/>
                    </a:lnTo>
                    <a:lnTo>
                      <a:pt x="30" y="26"/>
                    </a:lnTo>
                    <a:lnTo>
                      <a:pt x="22" y="23"/>
                    </a:lnTo>
                    <a:lnTo>
                      <a:pt x="12" y="22"/>
                    </a:lnTo>
                    <a:lnTo>
                      <a:pt x="0" y="23"/>
                    </a:lnTo>
                    <a:lnTo>
                      <a:pt x="1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0921" name="Freeform 769"/>
              <p:cNvSpPr>
                <a:spLocks/>
              </p:cNvSpPr>
              <p:nvPr/>
            </p:nvSpPr>
            <p:spPr bwMode="auto">
              <a:xfrm>
                <a:off x="1339" y="1602"/>
                <a:ext cx="28" cy="20"/>
              </a:xfrm>
              <a:custGeom>
                <a:avLst/>
                <a:gdLst>
                  <a:gd name="T0" fmla="*/ 3 w 31"/>
                  <a:gd name="T1" fmla="*/ 0 h 26"/>
                  <a:gd name="T2" fmla="*/ 0 w 31"/>
                  <a:gd name="T3" fmla="*/ 2 h 26"/>
                  <a:gd name="T4" fmla="*/ 5 w 31"/>
                  <a:gd name="T5" fmla="*/ 2 h 26"/>
                  <a:gd name="T6" fmla="*/ 5 w 31"/>
                  <a:gd name="T7" fmla="*/ 2 h 26"/>
                  <a:gd name="T8" fmla="*/ 3 w 31"/>
                  <a:gd name="T9" fmla="*/ 0 h 26"/>
                  <a:gd name="T10" fmla="*/ 0 60000 65536"/>
                  <a:gd name="T11" fmla="*/ 0 60000 65536"/>
                  <a:gd name="T12" fmla="*/ 0 60000 65536"/>
                  <a:gd name="T13" fmla="*/ 0 60000 65536"/>
                  <a:gd name="T14" fmla="*/ 0 60000 65536"/>
                  <a:gd name="T15" fmla="*/ 0 w 31"/>
                  <a:gd name="T16" fmla="*/ 0 h 26"/>
                  <a:gd name="T17" fmla="*/ 31 w 31"/>
                  <a:gd name="T18" fmla="*/ 26 h 26"/>
                </a:gdLst>
                <a:ahLst/>
                <a:cxnLst>
                  <a:cxn ang="T10">
                    <a:pos x="T0" y="T1"/>
                  </a:cxn>
                  <a:cxn ang="T11">
                    <a:pos x="T2" y="T3"/>
                  </a:cxn>
                  <a:cxn ang="T12">
                    <a:pos x="T4" y="T5"/>
                  </a:cxn>
                  <a:cxn ang="T13">
                    <a:pos x="T6" y="T7"/>
                  </a:cxn>
                  <a:cxn ang="T14">
                    <a:pos x="T8" y="T9"/>
                  </a:cxn>
                </a:cxnLst>
                <a:rect l="T15" t="T16" r="T17" b="T18"/>
                <a:pathLst>
                  <a:path w="31" h="26">
                    <a:moveTo>
                      <a:pt x="3" y="0"/>
                    </a:moveTo>
                    <a:lnTo>
                      <a:pt x="0" y="11"/>
                    </a:lnTo>
                    <a:lnTo>
                      <a:pt x="25" y="26"/>
                    </a:lnTo>
                    <a:lnTo>
                      <a:pt x="31" y="14"/>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0922" name="Freeform 770"/>
              <p:cNvSpPr>
                <a:spLocks/>
              </p:cNvSpPr>
              <p:nvPr/>
            </p:nvSpPr>
            <p:spPr bwMode="auto">
              <a:xfrm>
                <a:off x="1002" y="1613"/>
                <a:ext cx="31" cy="14"/>
              </a:xfrm>
              <a:custGeom>
                <a:avLst/>
                <a:gdLst>
                  <a:gd name="T0" fmla="*/ 0 w 35"/>
                  <a:gd name="T1" fmla="*/ 1 h 19"/>
                  <a:gd name="T2" fmla="*/ 4 w 35"/>
                  <a:gd name="T3" fmla="*/ 1 h 19"/>
                  <a:gd name="T4" fmla="*/ 4 w 35"/>
                  <a:gd name="T5" fmla="*/ 1 h 19"/>
                  <a:gd name="T6" fmla="*/ 4 w 35"/>
                  <a:gd name="T7" fmla="*/ 0 h 19"/>
                  <a:gd name="T8" fmla="*/ 0 w 35"/>
                  <a:gd name="T9" fmla="*/ 1 h 19"/>
                  <a:gd name="T10" fmla="*/ 0 60000 65536"/>
                  <a:gd name="T11" fmla="*/ 0 60000 65536"/>
                  <a:gd name="T12" fmla="*/ 0 60000 65536"/>
                  <a:gd name="T13" fmla="*/ 0 60000 65536"/>
                  <a:gd name="T14" fmla="*/ 0 60000 65536"/>
                  <a:gd name="T15" fmla="*/ 0 w 35"/>
                  <a:gd name="T16" fmla="*/ 0 h 19"/>
                  <a:gd name="T17" fmla="*/ 35 w 35"/>
                  <a:gd name="T18" fmla="*/ 19 h 19"/>
                </a:gdLst>
                <a:ahLst/>
                <a:cxnLst>
                  <a:cxn ang="T10">
                    <a:pos x="T0" y="T1"/>
                  </a:cxn>
                  <a:cxn ang="T11">
                    <a:pos x="T2" y="T3"/>
                  </a:cxn>
                  <a:cxn ang="T12">
                    <a:pos x="T4" y="T5"/>
                  </a:cxn>
                  <a:cxn ang="T13">
                    <a:pos x="T6" y="T7"/>
                  </a:cxn>
                  <a:cxn ang="T14">
                    <a:pos x="T8" y="T9"/>
                  </a:cxn>
                </a:cxnLst>
                <a:rect l="T15" t="T16" r="T17" b="T18"/>
                <a:pathLst>
                  <a:path w="35" h="19">
                    <a:moveTo>
                      <a:pt x="0" y="7"/>
                    </a:moveTo>
                    <a:lnTo>
                      <a:pt x="4" y="19"/>
                    </a:lnTo>
                    <a:lnTo>
                      <a:pt x="35" y="15"/>
                    </a:lnTo>
                    <a:lnTo>
                      <a:pt x="33" y="0"/>
                    </a:lnTo>
                    <a:lnTo>
                      <a:pt x="0"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0923" name="Freeform 771"/>
              <p:cNvSpPr>
                <a:spLocks/>
              </p:cNvSpPr>
              <p:nvPr/>
            </p:nvSpPr>
            <p:spPr bwMode="auto">
              <a:xfrm>
                <a:off x="917" y="1619"/>
                <a:ext cx="32" cy="15"/>
              </a:xfrm>
              <a:custGeom>
                <a:avLst/>
                <a:gdLst>
                  <a:gd name="T0" fmla="*/ 0 w 35"/>
                  <a:gd name="T1" fmla="*/ 2 h 19"/>
                  <a:gd name="T2" fmla="*/ 4 w 35"/>
                  <a:gd name="T3" fmla="*/ 2 h 19"/>
                  <a:gd name="T4" fmla="*/ 5 w 35"/>
                  <a:gd name="T5" fmla="*/ 2 h 19"/>
                  <a:gd name="T6" fmla="*/ 5 w 35"/>
                  <a:gd name="T7" fmla="*/ 0 h 19"/>
                  <a:gd name="T8" fmla="*/ 0 w 35"/>
                  <a:gd name="T9" fmla="*/ 2 h 19"/>
                  <a:gd name="T10" fmla="*/ 0 60000 65536"/>
                  <a:gd name="T11" fmla="*/ 0 60000 65536"/>
                  <a:gd name="T12" fmla="*/ 0 60000 65536"/>
                  <a:gd name="T13" fmla="*/ 0 60000 65536"/>
                  <a:gd name="T14" fmla="*/ 0 60000 65536"/>
                  <a:gd name="T15" fmla="*/ 0 w 35"/>
                  <a:gd name="T16" fmla="*/ 0 h 19"/>
                  <a:gd name="T17" fmla="*/ 35 w 35"/>
                  <a:gd name="T18" fmla="*/ 19 h 19"/>
                </a:gdLst>
                <a:ahLst/>
                <a:cxnLst>
                  <a:cxn ang="T10">
                    <a:pos x="T0" y="T1"/>
                  </a:cxn>
                  <a:cxn ang="T11">
                    <a:pos x="T2" y="T3"/>
                  </a:cxn>
                  <a:cxn ang="T12">
                    <a:pos x="T4" y="T5"/>
                  </a:cxn>
                  <a:cxn ang="T13">
                    <a:pos x="T6" y="T7"/>
                  </a:cxn>
                  <a:cxn ang="T14">
                    <a:pos x="T8" y="T9"/>
                  </a:cxn>
                </a:cxnLst>
                <a:rect l="T15" t="T16" r="T17" b="T18"/>
                <a:pathLst>
                  <a:path w="35" h="19">
                    <a:moveTo>
                      <a:pt x="0" y="6"/>
                    </a:moveTo>
                    <a:lnTo>
                      <a:pt x="4" y="19"/>
                    </a:lnTo>
                    <a:lnTo>
                      <a:pt x="35" y="14"/>
                    </a:lnTo>
                    <a:lnTo>
                      <a:pt x="34" y="0"/>
                    </a:lnTo>
                    <a:lnTo>
                      <a:pt x="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0924" name="Freeform 772"/>
              <p:cNvSpPr>
                <a:spLocks/>
              </p:cNvSpPr>
              <p:nvPr/>
            </p:nvSpPr>
            <p:spPr bwMode="auto">
              <a:xfrm>
                <a:off x="1009" y="1632"/>
                <a:ext cx="28" cy="160"/>
              </a:xfrm>
              <a:custGeom>
                <a:avLst/>
                <a:gdLst>
                  <a:gd name="T0" fmla="*/ 0 w 31"/>
                  <a:gd name="T1" fmla="*/ 2 h 212"/>
                  <a:gd name="T2" fmla="*/ 5 w 31"/>
                  <a:gd name="T3" fmla="*/ 0 h 212"/>
                  <a:gd name="T4" fmla="*/ 5 w 31"/>
                  <a:gd name="T5" fmla="*/ 2 h 212"/>
                  <a:gd name="T6" fmla="*/ 5 w 31"/>
                  <a:gd name="T7" fmla="*/ 2 h 212"/>
                  <a:gd name="T8" fmla="*/ 5 w 31"/>
                  <a:gd name="T9" fmla="*/ 2 h 212"/>
                  <a:gd name="T10" fmla="*/ 5 w 31"/>
                  <a:gd name="T11" fmla="*/ 2 h 212"/>
                  <a:gd name="T12" fmla="*/ 5 w 31"/>
                  <a:gd name="T13" fmla="*/ 2 h 212"/>
                  <a:gd name="T14" fmla="*/ 5 w 31"/>
                  <a:gd name="T15" fmla="*/ 2 h 212"/>
                  <a:gd name="T16" fmla="*/ 5 w 31"/>
                  <a:gd name="T17" fmla="*/ 2 h 212"/>
                  <a:gd name="T18" fmla="*/ 5 w 31"/>
                  <a:gd name="T19" fmla="*/ 2 h 212"/>
                  <a:gd name="T20" fmla="*/ 5 w 31"/>
                  <a:gd name="T21" fmla="*/ 2 h 212"/>
                  <a:gd name="T22" fmla="*/ 5 w 31"/>
                  <a:gd name="T23" fmla="*/ 2 h 212"/>
                  <a:gd name="T24" fmla="*/ 5 w 31"/>
                  <a:gd name="T25" fmla="*/ 2 h 212"/>
                  <a:gd name="T26" fmla="*/ 5 w 31"/>
                  <a:gd name="T27" fmla="*/ 2 h 212"/>
                  <a:gd name="T28" fmla="*/ 5 w 31"/>
                  <a:gd name="T29" fmla="*/ 2 h 212"/>
                  <a:gd name="T30" fmla="*/ 3 w 31"/>
                  <a:gd name="T31" fmla="*/ 2 h 212"/>
                  <a:gd name="T32" fmla="*/ 0 w 31"/>
                  <a:gd name="T33" fmla="*/ 2 h 212"/>
                  <a:gd name="T34" fmla="*/ 0 w 31"/>
                  <a:gd name="T35" fmla="*/ 2 h 212"/>
                  <a:gd name="T36" fmla="*/ 0 w 31"/>
                  <a:gd name="T37" fmla="*/ 2 h 21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1"/>
                  <a:gd name="T58" fmla="*/ 0 h 212"/>
                  <a:gd name="T59" fmla="*/ 31 w 31"/>
                  <a:gd name="T60" fmla="*/ 212 h 21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1" h="212">
                    <a:moveTo>
                      <a:pt x="0" y="2"/>
                    </a:moveTo>
                    <a:lnTo>
                      <a:pt x="18" y="0"/>
                    </a:lnTo>
                    <a:lnTo>
                      <a:pt x="17" y="8"/>
                    </a:lnTo>
                    <a:lnTo>
                      <a:pt x="16" y="28"/>
                    </a:lnTo>
                    <a:lnTo>
                      <a:pt x="15" y="58"/>
                    </a:lnTo>
                    <a:lnTo>
                      <a:pt x="15" y="93"/>
                    </a:lnTo>
                    <a:lnTo>
                      <a:pt x="16" y="130"/>
                    </a:lnTo>
                    <a:lnTo>
                      <a:pt x="18" y="164"/>
                    </a:lnTo>
                    <a:lnTo>
                      <a:pt x="23" y="191"/>
                    </a:lnTo>
                    <a:lnTo>
                      <a:pt x="31" y="209"/>
                    </a:lnTo>
                    <a:lnTo>
                      <a:pt x="13" y="212"/>
                    </a:lnTo>
                    <a:lnTo>
                      <a:pt x="13" y="209"/>
                    </a:lnTo>
                    <a:lnTo>
                      <a:pt x="11" y="200"/>
                    </a:lnTo>
                    <a:lnTo>
                      <a:pt x="8" y="184"/>
                    </a:lnTo>
                    <a:lnTo>
                      <a:pt x="5" y="162"/>
                    </a:lnTo>
                    <a:lnTo>
                      <a:pt x="3" y="133"/>
                    </a:lnTo>
                    <a:lnTo>
                      <a:pt x="0" y="96"/>
                    </a:lnTo>
                    <a:lnTo>
                      <a:pt x="0" y="53"/>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0925" name="Freeform 773"/>
              <p:cNvSpPr>
                <a:spLocks/>
              </p:cNvSpPr>
              <p:nvPr/>
            </p:nvSpPr>
            <p:spPr bwMode="auto">
              <a:xfrm>
                <a:off x="913" y="1637"/>
                <a:ext cx="29" cy="160"/>
              </a:xfrm>
              <a:custGeom>
                <a:avLst/>
                <a:gdLst>
                  <a:gd name="T0" fmla="*/ 5 w 32"/>
                  <a:gd name="T1" fmla="*/ 2 h 212"/>
                  <a:gd name="T2" fmla="*/ 5 w 32"/>
                  <a:gd name="T3" fmla="*/ 2 h 212"/>
                  <a:gd name="T4" fmla="*/ 5 w 32"/>
                  <a:gd name="T5" fmla="*/ 2 h 212"/>
                  <a:gd name="T6" fmla="*/ 5 w 32"/>
                  <a:gd name="T7" fmla="*/ 2 h 212"/>
                  <a:gd name="T8" fmla="*/ 5 w 32"/>
                  <a:gd name="T9" fmla="*/ 2 h 212"/>
                  <a:gd name="T10" fmla="*/ 5 w 32"/>
                  <a:gd name="T11" fmla="*/ 0 h 212"/>
                  <a:gd name="T12" fmla="*/ 5 w 32"/>
                  <a:gd name="T13" fmla="*/ 2 h 212"/>
                  <a:gd name="T14" fmla="*/ 5 w 32"/>
                  <a:gd name="T15" fmla="*/ 2 h 212"/>
                  <a:gd name="T16" fmla="*/ 5 w 32"/>
                  <a:gd name="T17" fmla="*/ 2 h 212"/>
                  <a:gd name="T18" fmla="*/ 5 w 32"/>
                  <a:gd name="T19" fmla="*/ 2 h 212"/>
                  <a:gd name="T20" fmla="*/ 5 w 32"/>
                  <a:gd name="T21" fmla="*/ 2 h 212"/>
                  <a:gd name="T22" fmla="*/ 5 w 32"/>
                  <a:gd name="T23" fmla="*/ 2 h 212"/>
                  <a:gd name="T24" fmla="*/ 5 w 32"/>
                  <a:gd name="T25" fmla="*/ 2 h 212"/>
                  <a:gd name="T26" fmla="*/ 0 w 32"/>
                  <a:gd name="T27" fmla="*/ 2 h 212"/>
                  <a:gd name="T28" fmla="*/ 5 w 32"/>
                  <a:gd name="T29" fmla="*/ 2 h 212"/>
                  <a:gd name="T30" fmla="*/ 5 w 32"/>
                  <a:gd name="T31" fmla="*/ 2 h 212"/>
                  <a:gd name="T32" fmla="*/ 5 w 32"/>
                  <a:gd name="T33" fmla="*/ 2 h 212"/>
                  <a:gd name="T34" fmla="*/ 5 w 32"/>
                  <a:gd name="T35" fmla="*/ 2 h 212"/>
                  <a:gd name="T36" fmla="*/ 5 w 32"/>
                  <a:gd name="T37" fmla="*/ 2 h 212"/>
                  <a:gd name="T38" fmla="*/ 5 w 32"/>
                  <a:gd name="T39" fmla="*/ 2 h 212"/>
                  <a:gd name="T40" fmla="*/ 5 w 32"/>
                  <a:gd name="T41" fmla="*/ 2 h 212"/>
                  <a:gd name="T42" fmla="*/ 5 w 32"/>
                  <a:gd name="T43" fmla="*/ 2 h 212"/>
                  <a:gd name="T44" fmla="*/ 5 w 32"/>
                  <a:gd name="T45" fmla="*/ 2 h 21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2"/>
                  <a:gd name="T70" fmla="*/ 0 h 212"/>
                  <a:gd name="T71" fmla="*/ 32 w 32"/>
                  <a:gd name="T72" fmla="*/ 212 h 21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2" h="212">
                    <a:moveTo>
                      <a:pt x="31" y="67"/>
                    </a:moveTo>
                    <a:lnTo>
                      <a:pt x="31" y="51"/>
                    </a:lnTo>
                    <a:lnTo>
                      <a:pt x="32" y="36"/>
                    </a:lnTo>
                    <a:lnTo>
                      <a:pt x="31" y="19"/>
                    </a:lnTo>
                    <a:lnTo>
                      <a:pt x="31" y="2"/>
                    </a:lnTo>
                    <a:lnTo>
                      <a:pt x="14" y="0"/>
                    </a:lnTo>
                    <a:lnTo>
                      <a:pt x="14" y="8"/>
                    </a:lnTo>
                    <a:lnTo>
                      <a:pt x="15" y="28"/>
                    </a:lnTo>
                    <a:lnTo>
                      <a:pt x="16" y="58"/>
                    </a:lnTo>
                    <a:lnTo>
                      <a:pt x="16" y="93"/>
                    </a:lnTo>
                    <a:lnTo>
                      <a:pt x="16" y="129"/>
                    </a:lnTo>
                    <a:lnTo>
                      <a:pt x="13" y="163"/>
                    </a:lnTo>
                    <a:lnTo>
                      <a:pt x="8" y="191"/>
                    </a:lnTo>
                    <a:lnTo>
                      <a:pt x="0" y="209"/>
                    </a:lnTo>
                    <a:lnTo>
                      <a:pt x="18" y="212"/>
                    </a:lnTo>
                    <a:lnTo>
                      <a:pt x="18" y="210"/>
                    </a:lnTo>
                    <a:lnTo>
                      <a:pt x="20" y="203"/>
                    </a:lnTo>
                    <a:lnTo>
                      <a:pt x="22" y="192"/>
                    </a:lnTo>
                    <a:lnTo>
                      <a:pt x="24" y="177"/>
                    </a:lnTo>
                    <a:lnTo>
                      <a:pt x="26" y="157"/>
                    </a:lnTo>
                    <a:lnTo>
                      <a:pt x="29" y="132"/>
                    </a:lnTo>
                    <a:lnTo>
                      <a:pt x="30" y="102"/>
                    </a:lnTo>
                    <a:lnTo>
                      <a:pt x="31" y="6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0926" name="Freeform 774"/>
              <p:cNvSpPr>
                <a:spLocks/>
              </p:cNvSpPr>
              <p:nvPr/>
            </p:nvSpPr>
            <p:spPr bwMode="auto">
              <a:xfrm>
                <a:off x="933" y="1693"/>
                <a:ext cx="84" cy="39"/>
              </a:xfrm>
              <a:custGeom>
                <a:avLst/>
                <a:gdLst>
                  <a:gd name="T0" fmla="*/ 0 w 94"/>
                  <a:gd name="T1" fmla="*/ 0 h 50"/>
                  <a:gd name="T2" fmla="*/ 4 w 94"/>
                  <a:gd name="T3" fmla="*/ 0 h 50"/>
                  <a:gd name="T4" fmla="*/ 4 w 94"/>
                  <a:gd name="T5" fmla="*/ 2 h 50"/>
                  <a:gd name="T6" fmla="*/ 0 w 94"/>
                  <a:gd name="T7" fmla="*/ 2 h 50"/>
                  <a:gd name="T8" fmla="*/ 0 w 94"/>
                  <a:gd name="T9" fmla="*/ 0 h 50"/>
                  <a:gd name="T10" fmla="*/ 0 60000 65536"/>
                  <a:gd name="T11" fmla="*/ 0 60000 65536"/>
                  <a:gd name="T12" fmla="*/ 0 60000 65536"/>
                  <a:gd name="T13" fmla="*/ 0 60000 65536"/>
                  <a:gd name="T14" fmla="*/ 0 60000 65536"/>
                  <a:gd name="T15" fmla="*/ 0 w 94"/>
                  <a:gd name="T16" fmla="*/ 0 h 50"/>
                  <a:gd name="T17" fmla="*/ 94 w 94"/>
                  <a:gd name="T18" fmla="*/ 50 h 50"/>
                </a:gdLst>
                <a:ahLst/>
                <a:cxnLst>
                  <a:cxn ang="T10">
                    <a:pos x="T0" y="T1"/>
                  </a:cxn>
                  <a:cxn ang="T11">
                    <a:pos x="T2" y="T3"/>
                  </a:cxn>
                  <a:cxn ang="T12">
                    <a:pos x="T4" y="T5"/>
                  </a:cxn>
                  <a:cxn ang="T13">
                    <a:pos x="T6" y="T7"/>
                  </a:cxn>
                  <a:cxn ang="T14">
                    <a:pos x="T8" y="T9"/>
                  </a:cxn>
                </a:cxnLst>
                <a:rect l="T15" t="T16" r="T17" b="T18"/>
                <a:pathLst>
                  <a:path w="94" h="50">
                    <a:moveTo>
                      <a:pt x="0" y="0"/>
                    </a:moveTo>
                    <a:lnTo>
                      <a:pt x="91" y="0"/>
                    </a:lnTo>
                    <a:lnTo>
                      <a:pt x="94" y="47"/>
                    </a:lnTo>
                    <a:lnTo>
                      <a:pt x="0" y="5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0927" name="Freeform 775"/>
              <p:cNvSpPr>
                <a:spLocks/>
              </p:cNvSpPr>
              <p:nvPr/>
            </p:nvSpPr>
            <p:spPr bwMode="auto">
              <a:xfrm>
                <a:off x="929" y="1722"/>
                <a:ext cx="95" cy="53"/>
              </a:xfrm>
              <a:custGeom>
                <a:avLst/>
                <a:gdLst>
                  <a:gd name="T0" fmla="*/ 4 w 107"/>
                  <a:gd name="T1" fmla="*/ 2 h 69"/>
                  <a:gd name="T2" fmla="*/ 4 w 107"/>
                  <a:gd name="T3" fmla="*/ 2 h 69"/>
                  <a:gd name="T4" fmla="*/ 4 w 107"/>
                  <a:gd name="T5" fmla="*/ 2 h 69"/>
                  <a:gd name="T6" fmla="*/ 4 w 107"/>
                  <a:gd name="T7" fmla="*/ 0 h 69"/>
                  <a:gd name="T8" fmla="*/ 4 w 107"/>
                  <a:gd name="T9" fmla="*/ 0 h 69"/>
                  <a:gd name="T10" fmla="*/ 4 w 107"/>
                  <a:gd name="T11" fmla="*/ 2 h 69"/>
                  <a:gd name="T12" fmla="*/ 0 w 107"/>
                  <a:gd name="T13" fmla="*/ 2 h 69"/>
                  <a:gd name="T14" fmla="*/ 3 w 107"/>
                  <a:gd name="T15" fmla="*/ 2 h 69"/>
                  <a:gd name="T16" fmla="*/ 4 w 107"/>
                  <a:gd name="T17" fmla="*/ 2 h 6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7"/>
                  <a:gd name="T28" fmla="*/ 0 h 69"/>
                  <a:gd name="T29" fmla="*/ 107 w 107"/>
                  <a:gd name="T30" fmla="*/ 69 h 6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7" h="69">
                    <a:moveTo>
                      <a:pt x="29" y="3"/>
                    </a:moveTo>
                    <a:lnTo>
                      <a:pt x="29" y="38"/>
                    </a:lnTo>
                    <a:lnTo>
                      <a:pt x="61" y="38"/>
                    </a:lnTo>
                    <a:lnTo>
                      <a:pt x="61" y="0"/>
                    </a:lnTo>
                    <a:lnTo>
                      <a:pt x="97" y="0"/>
                    </a:lnTo>
                    <a:lnTo>
                      <a:pt x="107" y="65"/>
                    </a:lnTo>
                    <a:lnTo>
                      <a:pt x="0" y="69"/>
                    </a:lnTo>
                    <a:lnTo>
                      <a:pt x="3" y="3"/>
                    </a:lnTo>
                    <a:lnTo>
                      <a:pt x="29"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0928" name="Freeform 776"/>
              <p:cNvSpPr>
                <a:spLocks/>
              </p:cNvSpPr>
              <p:nvPr/>
            </p:nvSpPr>
            <p:spPr bwMode="auto">
              <a:xfrm>
                <a:off x="1028" y="1658"/>
                <a:ext cx="268" cy="138"/>
              </a:xfrm>
              <a:custGeom>
                <a:avLst/>
                <a:gdLst>
                  <a:gd name="T0" fmla="*/ 4 w 301"/>
                  <a:gd name="T1" fmla="*/ 2 h 182"/>
                  <a:gd name="T2" fmla="*/ 4 w 301"/>
                  <a:gd name="T3" fmla="*/ 2 h 182"/>
                  <a:gd name="T4" fmla="*/ 4 w 301"/>
                  <a:gd name="T5" fmla="*/ 2 h 182"/>
                  <a:gd name="T6" fmla="*/ 4 w 301"/>
                  <a:gd name="T7" fmla="*/ 2 h 182"/>
                  <a:gd name="T8" fmla="*/ 4 w 301"/>
                  <a:gd name="T9" fmla="*/ 2 h 182"/>
                  <a:gd name="T10" fmla="*/ 4 w 301"/>
                  <a:gd name="T11" fmla="*/ 2 h 182"/>
                  <a:gd name="T12" fmla="*/ 4 w 301"/>
                  <a:gd name="T13" fmla="*/ 2 h 182"/>
                  <a:gd name="T14" fmla="*/ 4 w 301"/>
                  <a:gd name="T15" fmla="*/ 2 h 182"/>
                  <a:gd name="T16" fmla="*/ 4 w 301"/>
                  <a:gd name="T17" fmla="*/ 2 h 182"/>
                  <a:gd name="T18" fmla="*/ 4 w 301"/>
                  <a:gd name="T19" fmla="*/ 2 h 182"/>
                  <a:gd name="T20" fmla="*/ 4 w 301"/>
                  <a:gd name="T21" fmla="*/ 2 h 182"/>
                  <a:gd name="T22" fmla="*/ 4 w 301"/>
                  <a:gd name="T23" fmla="*/ 2 h 182"/>
                  <a:gd name="T24" fmla="*/ 4 w 301"/>
                  <a:gd name="T25" fmla="*/ 2 h 182"/>
                  <a:gd name="T26" fmla="*/ 4 w 301"/>
                  <a:gd name="T27" fmla="*/ 2 h 182"/>
                  <a:gd name="T28" fmla="*/ 4 w 301"/>
                  <a:gd name="T29" fmla="*/ 2 h 182"/>
                  <a:gd name="T30" fmla="*/ 4 w 301"/>
                  <a:gd name="T31" fmla="*/ 2 h 182"/>
                  <a:gd name="T32" fmla="*/ 4 w 301"/>
                  <a:gd name="T33" fmla="*/ 2 h 182"/>
                  <a:gd name="T34" fmla="*/ 4 w 301"/>
                  <a:gd name="T35" fmla="*/ 2 h 182"/>
                  <a:gd name="T36" fmla="*/ 4 w 301"/>
                  <a:gd name="T37" fmla="*/ 2 h 182"/>
                  <a:gd name="T38" fmla="*/ 4 w 301"/>
                  <a:gd name="T39" fmla="*/ 2 h 182"/>
                  <a:gd name="T40" fmla="*/ 4 w 301"/>
                  <a:gd name="T41" fmla="*/ 2 h 182"/>
                  <a:gd name="T42" fmla="*/ 4 w 301"/>
                  <a:gd name="T43" fmla="*/ 2 h 182"/>
                  <a:gd name="T44" fmla="*/ 4 w 301"/>
                  <a:gd name="T45" fmla="*/ 2 h 182"/>
                  <a:gd name="T46" fmla="*/ 4 w 301"/>
                  <a:gd name="T47" fmla="*/ 2 h 182"/>
                  <a:gd name="T48" fmla="*/ 4 w 301"/>
                  <a:gd name="T49" fmla="*/ 2 h 182"/>
                  <a:gd name="T50" fmla="*/ 4 w 301"/>
                  <a:gd name="T51" fmla="*/ 2 h 182"/>
                  <a:gd name="T52" fmla="*/ 4 w 301"/>
                  <a:gd name="T53" fmla="*/ 2 h 182"/>
                  <a:gd name="T54" fmla="*/ 4 w 301"/>
                  <a:gd name="T55" fmla="*/ 2 h 182"/>
                  <a:gd name="T56" fmla="*/ 4 w 301"/>
                  <a:gd name="T57" fmla="*/ 2 h 182"/>
                  <a:gd name="T58" fmla="*/ 4 w 301"/>
                  <a:gd name="T59" fmla="*/ 2 h 182"/>
                  <a:gd name="T60" fmla="*/ 4 w 301"/>
                  <a:gd name="T61" fmla="*/ 2 h 182"/>
                  <a:gd name="T62" fmla="*/ 4 w 301"/>
                  <a:gd name="T63" fmla="*/ 2 h 182"/>
                  <a:gd name="T64" fmla="*/ 4 w 301"/>
                  <a:gd name="T65" fmla="*/ 2 h 182"/>
                  <a:gd name="T66" fmla="*/ 4 w 301"/>
                  <a:gd name="T67" fmla="*/ 2 h 182"/>
                  <a:gd name="T68" fmla="*/ 4 w 301"/>
                  <a:gd name="T69" fmla="*/ 2 h 182"/>
                  <a:gd name="T70" fmla="*/ 4 w 301"/>
                  <a:gd name="T71" fmla="*/ 2 h 182"/>
                  <a:gd name="T72" fmla="*/ 4 w 301"/>
                  <a:gd name="T73" fmla="*/ 2 h 182"/>
                  <a:gd name="T74" fmla="*/ 4 w 301"/>
                  <a:gd name="T75" fmla="*/ 2 h 182"/>
                  <a:gd name="T76" fmla="*/ 4 w 301"/>
                  <a:gd name="T77" fmla="*/ 2 h 182"/>
                  <a:gd name="T78" fmla="*/ 4 w 301"/>
                  <a:gd name="T79" fmla="*/ 0 h 182"/>
                  <a:gd name="T80" fmla="*/ 4 w 301"/>
                  <a:gd name="T81" fmla="*/ 2 h 182"/>
                  <a:gd name="T82" fmla="*/ 4 w 301"/>
                  <a:gd name="T83" fmla="*/ 2 h 182"/>
                  <a:gd name="T84" fmla="*/ 4 w 301"/>
                  <a:gd name="T85" fmla="*/ 2 h 182"/>
                  <a:gd name="T86" fmla="*/ 4 w 301"/>
                  <a:gd name="T87" fmla="*/ 2 h 182"/>
                  <a:gd name="T88" fmla="*/ 4 w 301"/>
                  <a:gd name="T89" fmla="*/ 2 h 182"/>
                  <a:gd name="T90" fmla="*/ 4 w 301"/>
                  <a:gd name="T91" fmla="*/ 2 h 182"/>
                  <a:gd name="T92" fmla="*/ 4 w 301"/>
                  <a:gd name="T93" fmla="*/ 2 h 182"/>
                  <a:gd name="T94" fmla="*/ 4 w 301"/>
                  <a:gd name="T95" fmla="*/ 2 h 182"/>
                  <a:gd name="T96" fmla="*/ 4 w 301"/>
                  <a:gd name="T97" fmla="*/ 2 h 182"/>
                  <a:gd name="T98" fmla="*/ 4 w 301"/>
                  <a:gd name="T99" fmla="*/ 2 h 182"/>
                  <a:gd name="T100" fmla="*/ 4 w 301"/>
                  <a:gd name="T101" fmla="*/ 2 h 182"/>
                  <a:gd name="T102" fmla="*/ 4 w 301"/>
                  <a:gd name="T103" fmla="*/ 2 h 182"/>
                  <a:gd name="T104" fmla="*/ 0 w 301"/>
                  <a:gd name="T105" fmla="*/ 2 h 18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301"/>
                  <a:gd name="T160" fmla="*/ 0 h 182"/>
                  <a:gd name="T161" fmla="*/ 301 w 301"/>
                  <a:gd name="T162" fmla="*/ 182 h 182"/>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301" h="182">
                    <a:moveTo>
                      <a:pt x="0" y="140"/>
                    </a:moveTo>
                    <a:lnTo>
                      <a:pt x="2" y="142"/>
                    </a:lnTo>
                    <a:lnTo>
                      <a:pt x="6" y="146"/>
                    </a:lnTo>
                    <a:lnTo>
                      <a:pt x="11" y="150"/>
                    </a:lnTo>
                    <a:lnTo>
                      <a:pt x="18" y="150"/>
                    </a:lnTo>
                    <a:lnTo>
                      <a:pt x="25" y="143"/>
                    </a:lnTo>
                    <a:lnTo>
                      <a:pt x="32" y="128"/>
                    </a:lnTo>
                    <a:lnTo>
                      <a:pt x="37" y="101"/>
                    </a:lnTo>
                    <a:lnTo>
                      <a:pt x="39" y="59"/>
                    </a:lnTo>
                    <a:lnTo>
                      <a:pt x="40" y="62"/>
                    </a:lnTo>
                    <a:lnTo>
                      <a:pt x="42" y="68"/>
                    </a:lnTo>
                    <a:lnTo>
                      <a:pt x="44" y="78"/>
                    </a:lnTo>
                    <a:lnTo>
                      <a:pt x="45" y="91"/>
                    </a:lnTo>
                    <a:lnTo>
                      <a:pt x="47" y="105"/>
                    </a:lnTo>
                    <a:lnTo>
                      <a:pt x="46" y="120"/>
                    </a:lnTo>
                    <a:lnTo>
                      <a:pt x="43" y="134"/>
                    </a:lnTo>
                    <a:lnTo>
                      <a:pt x="38" y="148"/>
                    </a:lnTo>
                    <a:lnTo>
                      <a:pt x="38" y="147"/>
                    </a:lnTo>
                    <a:lnTo>
                      <a:pt x="40" y="146"/>
                    </a:lnTo>
                    <a:lnTo>
                      <a:pt x="44" y="146"/>
                    </a:lnTo>
                    <a:lnTo>
                      <a:pt x="47" y="145"/>
                    </a:lnTo>
                    <a:lnTo>
                      <a:pt x="52" y="144"/>
                    </a:lnTo>
                    <a:lnTo>
                      <a:pt x="58" y="143"/>
                    </a:lnTo>
                    <a:lnTo>
                      <a:pt x="64" y="142"/>
                    </a:lnTo>
                    <a:lnTo>
                      <a:pt x="71" y="142"/>
                    </a:lnTo>
                    <a:lnTo>
                      <a:pt x="78" y="142"/>
                    </a:lnTo>
                    <a:lnTo>
                      <a:pt x="85" y="142"/>
                    </a:lnTo>
                    <a:lnTo>
                      <a:pt x="92" y="143"/>
                    </a:lnTo>
                    <a:lnTo>
                      <a:pt x="99" y="145"/>
                    </a:lnTo>
                    <a:lnTo>
                      <a:pt x="105" y="148"/>
                    </a:lnTo>
                    <a:lnTo>
                      <a:pt x="112" y="151"/>
                    </a:lnTo>
                    <a:lnTo>
                      <a:pt x="117" y="156"/>
                    </a:lnTo>
                    <a:lnTo>
                      <a:pt x="122" y="162"/>
                    </a:lnTo>
                    <a:lnTo>
                      <a:pt x="124" y="160"/>
                    </a:lnTo>
                    <a:lnTo>
                      <a:pt x="128" y="155"/>
                    </a:lnTo>
                    <a:lnTo>
                      <a:pt x="132" y="146"/>
                    </a:lnTo>
                    <a:lnTo>
                      <a:pt x="137" y="134"/>
                    </a:lnTo>
                    <a:lnTo>
                      <a:pt x="139" y="119"/>
                    </a:lnTo>
                    <a:lnTo>
                      <a:pt x="138" y="100"/>
                    </a:lnTo>
                    <a:lnTo>
                      <a:pt x="132" y="79"/>
                    </a:lnTo>
                    <a:lnTo>
                      <a:pt x="121" y="54"/>
                    </a:lnTo>
                    <a:lnTo>
                      <a:pt x="121" y="55"/>
                    </a:lnTo>
                    <a:lnTo>
                      <a:pt x="123" y="56"/>
                    </a:lnTo>
                    <a:lnTo>
                      <a:pt x="125" y="59"/>
                    </a:lnTo>
                    <a:lnTo>
                      <a:pt x="128" y="62"/>
                    </a:lnTo>
                    <a:lnTo>
                      <a:pt x="131" y="67"/>
                    </a:lnTo>
                    <a:lnTo>
                      <a:pt x="135" y="73"/>
                    </a:lnTo>
                    <a:lnTo>
                      <a:pt x="138" y="79"/>
                    </a:lnTo>
                    <a:lnTo>
                      <a:pt x="141" y="87"/>
                    </a:lnTo>
                    <a:lnTo>
                      <a:pt x="144" y="95"/>
                    </a:lnTo>
                    <a:lnTo>
                      <a:pt x="146" y="103"/>
                    </a:lnTo>
                    <a:lnTo>
                      <a:pt x="147" y="113"/>
                    </a:lnTo>
                    <a:lnTo>
                      <a:pt x="147" y="124"/>
                    </a:lnTo>
                    <a:lnTo>
                      <a:pt x="146" y="134"/>
                    </a:lnTo>
                    <a:lnTo>
                      <a:pt x="143" y="146"/>
                    </a:lnTo>
                    <a:lnTo>
                      <a:pt x="139" y="158"/>
                    </a:lnTo>
                    <a:lnTo>
                      <a:pt x="133" y="171"/>
                    </a:lnTo>
                    <a:lnTo>
                      <a:pt x="166" y="152"/>
                    </a:lnTo>
                    <a:lnTo>
                      <a:pt x="167" y="152"/>
                    </a:lnTo>
                    <a:lnTo>
                      <a:pt x="169" y="150"/>
                    </a:lnTo>
                    <a:lnTo>
                      <a:pt x="171" y="148"/>
                    </a:lnTo>
                    <a:lnTo>
                      <a:pt x="173" y="143"/>
                    </a:lnTo>
                    <a:lnTo>
                      <a:pt x="174" y="136"/>
                    </a:lnTo>
                    <a:lnTo>
                      <a:pt x="174" y="127"/>
                    </a:lnTo>
                    <a:lnTo>
                      <a:pt x="172" y="115"/>
                    </a:lnTo>
                    <a:lnTo>
                      <a:pt x="168" y="101"/>
                    </a:lnTo>
                    <a:lnTo>
                      <a:pt x="171" y="103"/>
                    </a:lnTo>
                    <a:lnTo>
                      <a:pt x="174" y="106"/>
                    </a:lnTo>
                    <a:lnTo>
                      <a:pt x="178" y="111"/>
                    </a:lnTo>
                    <a:lnTo>
                      <a:pt x="181" y="117"/>
                    </a:lnTo>
                    <a:lnTo>
                      <a:pt x="184" y="124"/>
                    </a:lnTo>
                    <a:lnTo>
                      <a:pt x="185" y="133"/>
                    </a:lnTo>
                    <a:lnTo>
                      <a:pt x="184" y="144"/>
                    </a:lnTo>
                    <a:lnTo>
                      <a:pt x="207" y="150"/>
                    </a:lnTo>
                    <a:lnTo>
                      <a:pt x="209" y="148"/>
                    </a:lnTo>
                    <a:lnTo>
                      <a:pt x="214" y="140"/>
                    </a:lnTo>
                    <a:lnTo>
                      <a:pt x="219" y="127"/>
                    </a:lnTo>
                    <a:lnTo>
                      <a:pt x="225" y="112"/>
                    </a:lnTo>
                    <a:lnTo>
                      <a:pt x="229" y="93"/>
                    </a:lnTo>
                    <a:lnTo>
                      <a:pt x="230" y="72"/>
                    </a:lnTo>
                    <a:lnTo>
                      <a:pt x="226" y="51"/>
                    </a:lnTo>
                    <a:lnTo>
                      <a:pt x="217" y="29"/>
                    </a:lnTo>
                    <a:lnTo>
                      <a:pt x="217" y="27"/>
                    </a:lnTo>
                    <a:lnTo>
                      <a:pt x="216" y="24"/>
                    </a:lnTo>
                    <a:lnTo>
                      <a:pt x="215" y="19"/>
                    </a:lnTo>
                    <a:lnTo>
                      <a:pt x="214" y="15"/>
                    </a:lnTo>
                    <a:lnTo>
                      <a:pt x="214" y="13"/>
                    </a:lnTo>
                    <a:lnTo>
                      <a:pt x="217" y="14"/>
                    </a:lnTo>
                    <a:lnTo>
                      <a:pt x="222" y="18"/>
                    </a:lnTo>
                    <a:lnTo>
                      <a:pt x="229" y="29"/>
                    </a:lnTo>
                    <a:lnTo>
                      <a:pt x="230" y="32"/>
                    </a:lnTo>
                    <a:lnTo>
                      <a:pt x="233" y="42"/>
                    </a:lnTo>
                    <a:lnTo>
                      <a:pt x="237" y="57"/>
                    </a:lnTo>
                    <a:lnTo>
                      <a:pt x="239" y="75"/>
                    </a:lnTo>
                    <a:lnTo>
                      <a:pt x="240" y="95"/>
                    </a:lnTo>
                    <a:lnTo>
                      <a:pt x="237" y="115"/>
                    </a:lnTo>
                    <a:lnTo>
                      <a:pt x="230" y="135"/>
                    </a:lnTo>
                    <a:lnTo>
                      <a:pt x="217" y="152"/>
                    </a:lnTo>
                    <a:lnTo>
                      <a:pt x="272" y="164"/>
                    </a:lnTo>
                    <a:lnTo>
                      <a:pt x="272" y="163"/>
                    </a:lnTo>
                    <a:lnTo>
                      <a:pt x="273" y="157"/>
                    </a:lnTo>
                    <a:lnTo>
                      <a:pt x="276" y="150"/>
                    </a:lnTo>
                    <a:lnTo>
                      <a:pt x="278" y="140"/>
                    </a:lnTo>
                    <a:lnTo>
                      <a:pt x="282" y="128"/>
                    </a:lnTo>
                    <a:lnTo>
                      <a:pt x="285" y="115"/>
                    </a:lnTo>
                    <a:lnTo>
                      <a:pt x="288" y="101"/>
                    </a:lnTo>
                    <a:lnTo>
                      <a:pt x="291" y="87"/>
                    </a:lnTo>
                    <a:lnTo>
                      <a:pt x="293" y="72"/>
                    </a:lnTo>
                    <a:lnTo>
                      <a:pt x="295" y="58"/>
                    </a:lnTo>
                    <a:lnTo>
                      <a:pt x="296" y="44"/>
                    </a:lnTo>
                    <a:lnTo>
                      <a:pt x="296" y="32"/>
                    </a:lnTo>
                    <a:lnTo>
                      <a:pt x="294" y="21"/>
                    </a:lnTo>
                    <a:lnTo>
                      <a:pt x="291" y="12"/>
                    </a:lnTo>
                    <a:lnTo>
                      <a:pt x="287" y="6"/>
                    </a:lnTo>
                    <a:lnTo>
                      <a:pt x="280" y="2"/>
                    </a:lnTo>
                    <a:lnTo>
                      <a:pt x="281" y="2"/>
                    </a:lnTo>
                    <a:lnTo>
                      <a:pt x="282" y="1"/>
                    </a:lnTo>
                    <a:lnTo>
                      <a:pt x="284" y="1"/>
                    </a:lnTo>
                    <a:lnTo>
                      <a:pt x="287" y="0"/>
                    </a:lnTo>
                    <a:lnTo>
                      <a:pt x="290" y="1"/>
                    </a:lnTo>
                    <a:lnTo>
                      <a:pt x="293" y="3"/>
                    </a:lnTo>
                    <a:lnTo>
                      <a:pt x="296" y="5"/>
                    </a:lnTo>
                    <a:lnTo>
                      <a:pt x="298" y="10"/>
                    </a:lnTo>
                    <a:lnTo>
                      <a:pt x="300" y="18"/>
                    </a:lnTo>
                    <a:lnTo>
                      <a:pt x="301" y="28"/>
                    </a:lnTo>
                    <a:lnTo>
                      <a:pt x="301" y="40"/>
                    </a:lnTo>
                    <a:lnTo>
                      <a:pt x="300" y="57"/>
                    </a:lnTo>
                    <a:lnTo>
                      <a:pt x="298" y="76"/>
                    </a:lnTo>
                    <a:lnTo>
                      <a:pt x="294" y="100"/>
                    </a:lnTo>
                    <a:lnTo>
                      <a:pt x="288" y="129"/>
                    </a:lnTo>
                    <a:lnTo>
                      <a:pt x="280" y="162"/>
                    </a:lnTo>
                    <a:lnTo>
                      <a:pt x="276" y="172"/>
                    </a:lnTo>
                    <a:lnTo>
                      <a:pt x="182" y="159"/>
                    </a:lnTo>
                    <a:lnTo>
                      <a:pt x="119" y="182"/>
                    </a:lnTo>
                    <a:lnTo>
                      <a:pt x="119" y="180"/>
                    </a:lnTo>
                    <a:lnTo>
                      <a:pt x="118" y="178"/>
                    </a:lnTo>
                    <a:lnTo>
                      <a:pt x="117" y="175"/>
                    </a:lnTo>
                    <a:lnTo>
                      <a:pt x="115" y="172"/>
                    </a:lnTo>
                    <a:lnTo>
                      <a:pt x="112" y="168"/>
                    </a:lnTo>
                    <a:lnTo>
                      <a:pt x="109" y="165"/>
                    </a:lnTo>
                    <a:lnTo>
                      <a:pt x="105" y="161"/>
                    </a:lnTo>
                    <a:lnTo>
                      <a:pt x="100" y="158"/>
                    </a:lnTo>
                    <a:lnTo>
                      <a:pt x="94" y="155"/>
                    </a:lnTo>
                    <a:lnTo>
                      <a:pt x="87" y="153"/>
                    </a:lnTo>
                    <a:lnTo>
                      <a:pt x="80" y="152"/>
                    </a:lnTo>
                    <a:lnTo>
                      <a:pt x="71" y="152"/>
                    </a:lnTo>
                    <a:lnTo>
                      <a:pt x="60" y="153"/>
                    </a:lnTo>
                    <a:lnTo>
                      <a:pt x="48" y="155"/>
                    </a:lnTo>
                    <a:lnTo>
                      <a:pt x="35" y="159"/>
                    </a:lnTo>
                    <a:lnTo>
                      <a:pt x="34" y="160"/>
                    </a:lnTo>
                    <a:lnTo>
                      <a:pt x="30" y="161"/>
                    </a:lnTo>
                    <a:lnTo>
                      <a:pt x="25" y="161"/>
                    </a:lnTo>
                    <a:lnTo>
                      <a:pt x="19" y="161"/>
                    </a:lnTo>
                    <a:lnTo>
                      <a:pt x="13" y="160"/>
                    </a:lnTo>
                    <a:lnTo>
                      <a:pt x="7" y="157"/>
                    </a:lnTo>
                    <a:lnTo>
                      <a:pt x="2" y="150"/>
                    </a:lnTo>
                    <a:lnTo>
                      <a:pt x="0" y="14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0929" name="Freeform 777"/>
              <p:cNvSpPr>
                <a:spLocks/>
              </p:cNvSpPr>
              <p:nvPr/>
            </p:nvSpPr>
            <p:spPr bwMode="auto">
              <a:xfrm>
                <a:off x="1112" y="1479"/>
                <a:ext cx="166" cy="126"/>
              </a:xfrm>
              <a:custGeom>
                <a:avLst/>
                <a:gdLst>
                  <a:gd name="T0" fmla="*/ 4 w 187"/>
                  <a:gd name="T1" fmla="*/ 2 h 166"/>
                  <a:gd name="T2" fmla="*/ 4 w 187"/>
                  <a:gd name="T3" fmla="*/ 2 h 166"/>
                  <a:gd name="T4" fmla="*/ 4 w 187"/>
                  <a:gd name="T5" fmla="*/ 2 h 166"/>
                  <a:gd name="T6" fmla="*/ 4 w 187"/>
                  <a:gd name="T7" fmla="*/ 2 h 166"/>
                  <a:gd name="T8" fmla="*/ 4 w 187"/>
                  <a:gd name="T9" fmla="*/ 2 h 166"/>
                  <a:gd name="T10" fmla="*/ 4 w 187"/>
                  <a:gd name="T11" fmla="*/ 2 h 166"/>
                  <a:gd name="T12" fmla="*/ 4 w 187"/>
                  <a:gd name="T13" fmla="*/ 2 h 166"/>
                  <a:gd name="T14" fmla="*/ 4 w 187"/>
                  <a:gd name="T15" fmla="*/ 2 h 166"/>
                  <a:gd name="T16" fmla="*/ 4 w 187"/>
                  <a:gd name="T17" fmla="*/ 2 h 166"/>
                  <a:gd name="T18" fmla="*/ 4 w 187"/>
                  <a:gd name="T19" fmla="*/ 2 h 166"/>
                  <a:gd name="T20" fmla="*/ 4 w 187"/>
                  <a:gd name="T21" fmla="*/ 2 h 166"/>
                  <a:gd name="T22" fmla="*/ 4 w 187"/>
                  <a:gd name="T23" fmla="*/ 2 h 166"/>
                  <a:gd name="T24" fmla="*/ 4 w 187"/>
                  <a:gd name="T25" fmla="*/ 2 h 166"/>
                  <a:gd name="T26" fmla="*/ 4 w 187"/>
                  <a:gd name="T27" fmla="*/ 2 h 166"/>
                  <a:gd name="T28" fmla="*/ 4 w 187"/>
                  <a:gd name="T29" fmla="*/ 2 h 166"/>
                  <a:gd name="T30" fmla="*/ 4 w 187"/>
                  <a:gd name="T31" fmla="*/ 2 h 166"/>
                  <a:gd name="T32" fmla="*/ 4 w 187"/>
                  <a:gd name="T33" fmla="*/ 2 h 166"/>
                  <a:gd name="T34" fmla="*/ 4 w 187"/>
                  <a:gd name="T35" fmla="*/ 2 h 166"/>
                  <a:gd name="T36" fmla="*/ 4 w 187"/>
                  <a:gd name="T37" fmla="*/ 2 h 166"/>
                  <a:gd name="T38" fmla="*/ 4 w 187"/>
                  <a:gd name="T39" fmla="*/ 2 h 166"/>
                  <a:gd name="T40" fmla="*/ 4 w 187"/>
                  <a:gd name="T41" fmla="*/ 2 h 166"/>
                  <a:gd name="T42" fmla="*/ 0 w 187"/>
                  <a:gd name="T43" fmla="*/ 2 h 166"/>
                  <a:gd name="T44" fmla="*/ 4 w 187"/>
                  <a:gd name="T45" fmla="*/ 2 h 166"/>
                  <a:gd name="T46" fmla="*/ 4 w 187"/>
                  <a:gd name="T47" fmla="*/ 2 h 166"/>
                  <a:gd name="T48" fmla="*/ 4 w 187"/>
                  <a:gd name="T49" fmla="*/ 2 h 166"/>
                  <a:gd name="T50" fmla="*/ 4 w 187"/>
                  <a:gd name="T51" fmla="*/ 2 h 166"/>
                  <a:gd name="T52" fmla="*/ 4 w 187"/>
                  <a:gd name="T53" fmla="*/ 2 h 166"/>
                  <a:gd name="T54" fmla="*/ 4 w 187"/>
                  <a:gd name="T55" fmla="*/ 2 h 166"/>
                  <a:gd name="T56" fmla="*/ 4 w 187"/>
                  <a:gd name="T57" fmla="*/ 2 h 166"/>
                  <a:gd name="T58" fmla="*/ 4 w 187"/>
                  <a:gd name="T59" fmla="*/ 2 h 166"/>
                  <a:gd name="T60" fmla="*/ 4 w 187"/>
                  <a:gd name="T61" fmla="*/ 2 h 166"/>
                  <a:gd name="T62" fmla="*/ 4 w 187"/>
                  <a:gd name="T63" fmla="*/ 2 h 166"/>
                  <a:gd name="T64" fmla="*/ 4 w 187"/>
                  <a:gd name="T65" fmla="*/ 2 h 166"/>
                  <a:gd name="T66" fmla="*/ 4 w 187"/>
                  <a:gd name="T67" fmla="*/ 2 h 166"/>
                  <a:gd name="T68" fmla="*/ 4 w 187"/>
                  <a:gd name="T69" fmla="*/ 2 h 166"/>
                  <a:gd name="T70" fmla="*/ 4 w 187"/>
                  <a:gd name="T71" fmla="*/ 2 h 166"/>
                  <a:gd name="T72" fmla="*/ 4 w 187"/>
                  <a:gd name="T73" fmla="*/ 2 h 166"/>
                  <a:gd name="T74" fmla="*/ 4 w 187"/>
                  <a:gd name="T75" fmla="*/ 2 h 166"/>
                  <a:gd name="T76" fmla="*/ 4 w 187"/>
                  <a:gd name="T77" fmla="*/ 2 h 166"/>
                  <a:gd name="T78" fmla="*/ 4 w 187"/>
                  <a:gd name="T79" fmla="*/ 2 h 166"/>
                  <a:gd name="T80" fmla="*/ 4 w 187"/>
                  <a:gd name="T81" fmla="*/ 2 h 166"/>
                  <a:gd name="T82" fmla="*/ 4 w 187"/>
                  <a:gd name="T83" fmla="*/ 2 h 166"/>
                  <a:gd name="T84" fmla="*/ 4 w 187"/>
                  <a:gd name="T85" fmla="*/ 2 h 166"/>
                  <a:gd name="T86" fmla="*/ 4 w 187"/>
                  <a:gd name="T87" fmla="*/ 2 h 166"/>
                  <a:gd name="T88" fmla="*/ 4 w 187"/>
                  <a:gd name="T89" fmla="*/ 2 h 166"/>
                  <a:gd name="T90" fmla="*/ 4 w 187"/>
                  <a:gd name="T91" fmla="*/ 2 h 166"/>
                  <a:gd name="T92" fmla="*/ 4 w 187"/>
                  <a:gd name="T93" fmla="*/ 2 h 166"/>
                  <a:gd name="T94" fmla="*/ 4 w 187"/>
                  <a:gd name="T95" fmla="*/ 2 h 166"/>
                  <a:gd name="T96" fmla="*/ 4 w 187"/>
                  <a:gd name="T97" fmla="*/ 2 h 166"/>
                  <a:gd name="T98" fmla="*/ 4 w 187"/>
                  <a:gd name="T99" fmla="*/ 2 h 166"/>
                  <a:gd name="T100" fmla="*/ 4 w 187"/>
                  <a:gd name="T101" fmla="*/ 2 h 166"/>
                  <a:gd name="T102" fmla="*/ 4 w 187"/>
                  <a:gd name="T103" fmla="*/ 2 h 166"/>
                  <a:gd name="T104" fmla="*/ 4 w 187"/>
                  <a:gd name="T105" fmla="*/ 2 h 166"/>
                  <a:gd name="T106" fmla="*/ 4 w 187"/>
                  <a:gd name="T107" fmla="*/ 2 h 166"/>
                  <a:gd name="T108" fmla="*/ 4 w 187"/>
                  <a:gd name="T109" fmla="*/ 2 h 166"/>
                  <a:gd name="T110" fmla="*/ 4 w 187"/>
                  <a:gd name="T111" fmla="*/ 2 h 166"/>
                  <a:gd name="T112" fmla="*/ 4 w 187"/>
                  <a:gd name="T113" fmla="*/ 2 h 166"/>
                  <a:gd name="T114" fmla="*/ 4 w 187"/>
                  <a:gd name="T115" fmla="*/ 2 h 166"/>
                  <a:gd name="T116" fmla="*/ 4 w 187"/>
                  <a:gd name="T117" fmla="*/ 2 h 166"/>
                  <a:gd name="T118" fmla="*/ 4 w 187"/>
                  <a:gd name="T119" fmla="*/ 2 h 166"/>
                  <a:gd name="T120" fmla="*/ 4 w 187"/>
                  <a:gd name="T121" fmla="*/ 2 h 16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87"/>
                  <a:gd name="T184" fmla="*/ 0 h 166"/>
                  <a:gd name="T185" fmla="*/ 187 w 187"/>
                  <a:gd name="T186" fmla="*/ 166 h 16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87" h="166">
                    <a:moveTo>
                      <a:pt x="185" y="65"/>
                    </a:moveTo>
                    <a:lnTo>
                      <a:pt x="184" y="62"/>
                    </a:lnTo>
                    <a:lnTo>
                      <a:pt x="182" y="59"/>
                    </a:lnTo>
                    <a:lnTo>
                      <a:pt x="180" y="57"/>
                    </a:lnTo>
                    <a:lnTo>
                      <a:pt x="178" y="54"/>
                    </a:lnTo>
                    <a:lnTo>
                      <a:pt x="177" y="53"/>
                    </a:lnTo>
                    <a:lnTo>
                      <a:pt x="175" y="52"/>
                    </a:lnTo>
                    <a:lnTo>
                      <a:pt x="174" y="51"/>
                    </a:lnTo>
                    <a:lnTo>
                      <a:pt x="173" y="49"/>
                    </a:lnTo>
                    <a:lnTo>
                      <a:pt x="172" y="49"/>
                    </a:lnTo>
                    <a:lnTo>
                      <a:pt x="165" y="42"/>
                    </a:lnTo>
                    <a:lnTo>
                      <a:pt x="173" y="15"/>
                    </a:lnTo>
                    <a:lnTo>
                      <a:pt x="153" y="0"/>
                    </a:lnTo>
                    <a:lnTo>
                      <a:pt x="146" y="17"/>
                    </a:lnTo>
                    <a:lnTo>
                      <a:pt x="157" y="24"/>
                    </a:lnTo>
                    <a:lnTo>
                      <a:pt x="152" y="38"/>
                    </a:lnTo>
                    <a:lnTo>
                      <a:pt x="149" y="37"/>
                    </a:lnTo>
                    <a:lnTo>
                      <a:pt x="146" y="36"/>
                    </a:lnTo>
                    <a:lnTo>
                      <a:pt x="142" y="36"/>
                    </a:lnTo>
                    <a:lnTo>
                      <a:pt x="138" y="35"/>
                    </a:lnTo>
                    <a:lnTo>
                      <a:pt x="135" y="35"/>
                    </a:lnTo>
                    <a:lnTo>
                      <a:pt x="132" y="35"/>
                    </a:lnTo>
                    <a:lnTo>
                      <a:pt x="130" y="35"/>
                    </a:lnTo>
                    <a:lnTo>
                      <a:pt x="129" y="35"/>
                    </a:lnTo>
                    <a:lnTo>
                      <a:pt x="131" y="7"/>
                    </a:lnTo>
                    <a:lnTo>
                      <a:pt x="109" y="4"/>
                    </a:lnTo>
                    <a:lnTo>
                      <a:pt x="108" y="21"/>
                    </a:lnTo>
                    <a:lnTo>
                      <a:pt x="120" y="20"/>
                    </a:lnTo>
                    <a:lnTo>
                      <a:pt x="118" y="37"/>
                    </a:lnTo>
                    <a:lnTo>
                      <a:pt x="116" y="36"/>
                    </a:lnTo>
                    <a:lnTo>
                      <a:pt x="113" y="35"/>
                    </a:lnTo>
                    <a:lnTo>
                      <a:pt x="109" y="36"/>
                    </a:lnTo>
                    <a:lnTo>
                      <a:pt x="104" y="36"/>
                    </a:lnTo>
                    <a:lnTo>
                      <a:pt x="100" y="37"/>
                    </a:lnTo>
                    <a:lnTo>
                      <a:pt x="97" y="38"/>
                    </a:lnTo>
                    <a:lnTo>
                      <a:pt x="94" y="39"/>
                    </a:lnTo>
                    <a:lnTo>
                      <a:pt x="93" y="39"/>
                    </a:lnTo>
                    <a:lnTo>
                      <a:pt x="90" y="18"/>
                    </a:lnTo>
                    <a:lnTo>
                      <a:pt x="64" y="25"/>
                    </a:lnTo>
                    <a:lnTo>
                      <a:pt x="68" y="39"/>
                    </a:lnTo>
                    <a:lnTo>
                      <a:pt x="80" y="34"/>
                    </a:lnTo>
                    <a:lnTo>
                      <a:pt x="83" y="45"/>
                    </a:lnTo>
                    <a:lnTo>
                      <a:pt x="80" y="46"/>
                    </a:lnTo>
                    <a:lnTo>
                      <a:pt x="77" y="47"/>
                    </a:lnTo>
                    <a:lnTo>
                      <a:pt x="73" y="51"/>
                    </a:lnTo>
                    <a:lnTo>
                      <a:pt x="68" y="53"/>
                    </a:lnTo>
                    <a:lnTo>
                      <a:pt x="65" y="57"/>
                    </a:lnTo>
                    <a:lnTo>
                      <a:pt x="61" y="59"/>
                    </a:lnTo>
                    <a:lnTo>
                      <a:pt x="59" y="61"/>
                    </a:lnTo>
                    <a:lnTo>
                      <a:pt x="58" y="62"/>
                    </a:lnTo>
                    <a:lnTo>
                      <a:pt x="44" y="45"/>
                    </a:lnTo>
                    <a:lnTo>
                      <a:pt x="26" y="58"/>
                    </a:lnTo>
                    <a:lnTo>
                      <a:pt x="32" y="70"/>
                    </a:lnTo>
                    <a:lnTo>
                      <a:pt x="44" y="61"/>
                    </a:lnTo>
                    <a:lnTo>
                      <a:pt x="49" y="72"/>
                    </a:lnTo>
                    <a:lnTo>
                      <a:pt x="46" y="74"/>
                    </a:lnTo>
                    <a:lnTo>
                      <a:pt x="42" y="77"/>
                    </a:lnTo>
                    <a:lnTo>
                      <a:pt x="39" y="81"/>
                    </a:lnTo>
                    <a:lnTo>
                      <a:pt x="35" y="84"/>
                    </a:lnTo>
                    <a:lnTo>
                      <a:pt x="33" y="88"/>
                    </a:lnTo>
                    <a:lnTo>
                      <a:pt x="30" y="91"/>
                    </a:lnTo>
                    <a:lnTo>
                      <a:pt x="29" y="93"/>
                    </a:lnTo>
                    <a:lnTo>
                      <a:pt x="7" y="91"/>
                    </a:lnTo>
                    <a:lnTo>
                      <a:pt x="0" y="105"/>
                    </a:lnTo>
                    <a:lnTo>
                      <a:pt x="12" y="112"/>
                    </a:lnTo>
                    <a:lnTo>
                      <a:pt x="18" y="101"/>
                    </a:lnTo>
                    <a:lnTo>
                      <a:pt x="29" y="105"/>
                    </a:lnTo>
                    <a:lnTo>
                      <a:pt x="26" y="112"/>
                    </a:lnTo>
                    <a:lnTo>
                      <a:pt x="23" y="119"/>
                    </a:lnTo>
                    <a:lnTo>
                      <a:pt x="22" y="126"/>
                    </a:lnTo>
                    <a:lnTo>
                      <a:pt x="21" y="132"/>
                    </a:lnTo>
                    <a:lnTo>
                      <a:pt x="37" y="132"/>
                    </a:lnTo>
                    <a:lnTo>
                      <a:pt x="37" y="128"/>
                    </a:lnTo>
                    <a:lnTo>
                      <a:pt x="37" y="124"/>
                    </a:lnTo>
                    <a:lnTo>
                      <a:pt x="37" y="120"/>
                    </a:lnTo>
                    <a:lnTo>
                      <a:pt x="39" y="115"/>
                    </a:lnTo>
                    <a:lnTo>
                      <a:pt x="40" y="111"/>
                    </a:lnTo>
                    <a:lnTo>
                      <a:pt x="42" y="106"/>
                    </a:lnTo>
                    <a:lnTo>
                      <a:pt x="45" y="101"/>
                    </a:lnTo>
                    <a:lnTo>
                      <a:pt x="48" y="97"/>
                    </a:lnTo>
                    <a:lnTo>
                      <a:pt x="52" y="92"/>
                    </a:lnTo>
                    <a:lnTo>
                      <a:pt x="56" y="88"/>
                    </a:lnTo>
                    <a:lnTo>
                      <a:pt x="61" y="84"/>
                    </a:lnTo>
                    <a:lnTo>
                      <a:pt x="66" y="80"/>
                    </a:lnTo>
                    <a:lnTo>
                      <a:pt x="71" y="76"/>
                    </a:lnTo>
                    <a:lnTo>
                      <a:pt x="77" y="72"/>
                    </a:lnTo>
                    <a:lnTo>
                      <a:pt x="82" y="69"/>
                    </a:lnTo>
                    <a:lnTo>
                      <a:pt x="89" y="66"/>
                    </a:lnTo>
                    <a:lnTo>
                      <a:pt x="94" y="63"/>
                    </a:lnTo>
                    <a:lnTo>
                      <a:pt x="99" y="61"/>
                    </a:lnTo>
                    <a:lnTo>
                      <a:pt x="105" y="59"/>
                    </a:lnTo>
                    <a:lnTo>
                      <a:pt x="110" y="58"/>
                    </a:lnTo>
                    <a:lnTo>
                      <a:pt x="115" y="57"/>
                    </a:lnTo>
                    <a:lnTo>
                      <a:pt x="120" y="55"/>
                    </a:lnTo>
                    <a:lnTo>
                      <a:pt x="125" y="55"/>
                    </a:lnTo>
                    <a:lnTo>
                      <a:pt x="130" y="55"/>
                    </a:lnTo>
                    <a:lnTo>
                      <a:pt x="134" y="55"/>
                    </a:lnTo>
                    <a:lnTo>
                      <a:pt x="139" y="55"/>
                    </a:lnTo>
                    <a:lnTo>
                      <a:pt x="143" y="56"/>
                    </a:lnTo>
                    <a:lnTo>
                      <a:pt x="147" y="57"/>
                    </a:lnTo>
                    <a:lnTo>
                      <a:pt x="151" y="58"/>
                    </a:lnTo>
                    <a:lnTo>
                      <a:pt x="154" y="59"/>
                    </a:lnTo>
                    <a:lnTo>
                      <a:pt x="157" y="61"/>
                    </a:lnTo>
                    <a:lnTo>
                      <a:pt x="160" y="63"/>
                    </a:lnTo>
                    <a:lnTo>
                      <a:pt x="162" y="64"/>
                    </a:lnTo>
                    <a:lnTo>
                      <a:pt x="163" y="65"/>
                    </a:lnTo>
                    <a:lnTo>
                      <a:pt x="164" y="67"/>
                    </a:lnTo>
                    <a:lnTo>
                      <a:pt x="165" y="68"/>
                    </a:lnTo>
                    <a:lnTo>
                      <a:pt x="166" y="69"/>
                    </a:lnTo>
                    <a:lnTo>
                      <a:pt x="167" y="70"/>
                    </a:lnTo>
                    <a:lnTo>
                      <a:pt x="168" y="72"/>
                    </a:lnTo>
                    <a:lnTo>
                      <a:pt x="168" y="74"/>
                    </a:lnTo>
                    <a:lnTo>
                      <a:pt x="169" y="78"/>
                    </a:lnTo>
                    <a:lnTo>
                      <a:pt x="170" y="82"/>
                    </a:lnTo>
                    <a:lnTo>
                      <a:pt x="169" y="86"/>
                    </a:lnTo>
                    <a:lnTo>
                      <a:pt x="169" y="91"/>
                    </a:lnTo>
                    <a:lnTo>
                      <a:pt x="167" y="96"/>
                    </a:lnTo>
                    <a:lnTo>
                      <a:pt x="165" y="101"/>
                    </a:lnTo>
                    <a:lnTo>
                      <a:pt x="162" y="105"/>
                    </a:lnTo>
                    <a:lnTo>
                      <a:pt x="159" y="110"/>
                    </a:lnTo>
                    <a:lnTo>
                      <a:pt x="155" y="115"/>
                    </a:lnTo>
                    <a:lnTo>
                      <a:pt x="151" y="119"/>
                    </a:lnTo>
                    <a:lnTo>
                      <a:pt x="147" y="124"/>
                    </a:lnTo>
                    <a:lnTo>
                      <a:pt x="142" y="128"/>
                    </a:lnTo>
                    <a:lnTo>
                      <a:pt x="136" y="132"/>
                    </a:lnTo>
                    <a:lnTo>
                      <a:pt x="130" y="136"/>
                    </a:lnTo>
                    <a:lnTo>
                      <a:pt x="124" y="140"/>
                    </a:lnTo>
                    <a:lnTo>
                      <a:pt x="117" y="143"/>
                    </a:lnTo>
                    <a:lnTo>
                      <a:pt x="111" y="146"/>
                    </a:lnTo>
                    <a:lnTo>
                      <a:pt x="105" y="148"/>
                    </a:lnTo>
                    <a:lnTo>
                      <a:pt x="99" y="150"/>
                    </a:lnTo>
                    <a:lnTo>
                      <a:pt x="93" y="152"/>
                    </a:lnTo>
                    <a:lnTo>
                      <a:pt x="87" y="153"/>
                    </a:lnTo>
                    <a:lnTo>
                      <a:pt x="81" y="154"/>
                    </a:lnTo>
                    <a:lnTo>
                      <a:pt x="76" y="154"/>
                    </a:lnTo>
                    <a:lnTo>
                      <a:pt x="70" y="154"/>
                    </a:lnTo>
                    <a:lnTo>
                      <a:pt x="65" y="154"/>
                    </a:lnTo>
                    <a:lnTo>
                      <a:pt x="61" y="153"/>
                    </a:lnTo>
                    <a:lnTo>
                      <a:pt x="56" y="152"/>
                    </a:lnTo>
                    <a:lnTo>
                      <a:pt x="52" y="150"/>
                    </a:lnTo>
                    <a:lnTo>
                      <a:pt x="48" y="148"/>
                    </a:lnTo>
                    <a:lnTo>
                      <a:pt x="46" y="146"/>
                    </a:lnTo>
                    <a:lnTo>
                      <a:pt x="42" y="143"/>
                    </a:lnTo>
                    <a:lnTo>
                      <a:pt x="40" y="140"/>
                    </a:lnTo>
                    <a:lnTo>
                      <a:pt x="22" y="140"/>
                    </a:lnTo>
                    <a:lnTo>
                      <a:pt x="23" y="140"/>
                    </a:lnTo>
                    <a:lnTo>
                      <a:pt x="23" y="141"/>
                    </a:lnTo>
                    <a:lnTo>
                      <a:pt x="23" y="142"/>
                    </a:lnTo>
                    <a:lnTo>
                      <a:pt x="26" y="147"/>
                    </a:lnTo>
                    <a:lnTo>
                      <a:pt x="29" y="152"/>
                    </a:lnTo>
                    <a:lnTo>
                      <a:pt x="32" y="155"/>
                    </a:lnTo>
                    <a:lnTo>
                      <a:pt x="37" y="158"/>
                    </a:lnTo>
                    <a:lnTo>
                      <a:pt x="42" y="161"/>
                    </a:lnTo>
                    <a:lnTo>
                      <a:pt x="47" y="163"/>
                    </a:lnTo>
                    <a:lnTo>
                      <a:pt x="53" y="165"/>
                    </a:lnTo>
                    <a:lnTo>
                      <a:pt x="60" y="165"/>
                    </a:lnTo>
                    <a:lnTo>
                      <a:pt x="67" y="166"/>
                    </a:lnTo>
                    <a:lnTo>
                      <a:pt x="74" y="165"/>
                    </a:lnTo>
                    <a:lnTo>
                      <a:pt x="82" y="165"/>
                    </a:lnTo>
                    <a:lnTo>
                      <a:pt x="90" y="163"/>
                    </a:lnTo>
                    <a:lnTo>
                      <a:pt x="98" y="162"/>
                    </a:lnTo>
                    <a:lnTo>
                      <a:pt x="106" y="159"/>
                    </a:lnTo>
                    <a:lnTo>
                      <a:pt x="114" y="156"/>
                    </a:lnTo>
                    <a:lnTo>
                      <a:pt x="122" y="152"/>
                    </a:lnTo>
                    <a:lnTo>
                      <a:pt x="131" y="148"/>
                    </a:lnTo>
                    <a:lnTo>
                      <a:pt x="138" y="144"/>
                    </a:lnTo>
                    <a:lnTo>
                      <a:pt x="146" y="138"/>
                    </a:lnTo>
                    <a:lnTo>
                      <a:pt x="153" y="134"/>
                    </a:lnTo>
                    <a:lnTo>
                      <a:pt x="159" y="128"/>
                    </a:lnTo>
                    <a:lnTo>
                      <a:pt x="165" y="123"/>
                    </a:lnTo>
                    <a:lnTo>
                      <a:pt x="170" y="117"/>
                    </a:lnTo>
                    <a:lnTo>
                      <a:pt x="174" y="111"/>
                    </a:lnTo>
                    <a:lnTo>
                      <a:pt x="179" y="105"/>
                    </a:lnTo>
                    <a:lnTo>
                      <a:pt x="182" y="99"/>
                    </a:lnTo>
                    <a:lnTo>
                      <a:pt x="184" y="93"/>
                    </a:lnTo>
                    <a:lnTo>
                      <a:pt x="186" y="87"/>
                    </a:lnTo>
                    <a:lnTo>
                      <a:pt x="187" y="81"/>
                    </a:lnTo>
                    <a:lnTo>
                      <a:pt x="187" y="76"/>
                    </a:lnTo>
                    <a:lnTo>
                      <a:pt x="187" y="70"/>
                    </a:lnTo>
                    <a:lnTo>
                      <a:pt x="185" y="6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0930" name="Freeform 778"/>
              <p:cNvSpPr>
                <a:spLocks/>
              </p:cNvSpPr>
              <p:nvPr/>
            </p:nvSpPr>
            <p:spPr bwMode="auto">
              <a:xfrm>
                <a:off x="1132" y="1579"/>
                <a:ext cx="16" cy="5"/>
              </a:xfrm>
              <a:custGeom>
                <a:avLst/>
                <a:gdLst>
                  <a:gd name="T0" fmla="*/ 3 w 19"/>
                  <a:gd name="T1" fmla="*/ 1 h 7"/>
                  <a:gd name="T2" fmla="*/ 3 w 19"/>
                  <a:gd name="T3" fmla="*/ 1 h 7"/>
                  <a:gd name="T4" fmla="*/ 3 w 19"/>
                  <a:gd name="T5" fmla="*/ 1 h 7"/>
                  <a:gd name="T6" fmla="*/ 3 w 19"/>
                  <a:gd name="T7" fmla="*/ 1 h 7"/>
                  <a:gd name="T8" fmla="*/ 3 w 19"/>
                  <a:gd name="T9" fmla="*/ 0 h 7"/>
                  <a:gd name="T10" fmla="*/ 0 w 19"/>
                  <a:gd name="T11" fmla="*/ 0 h 7"/>
                  <a:gd name="T12" fmla="*/ 0 w 19"/>
                  <a:gd name="T13" fmla="*/ 1 h 7"/>
                  <a:gd name="T14" fmla="*/ 0 w 19"/>
                  <a:gd name="T15" fmla="*/ 1 h 7"/>
                  <a:gd name="T16" fmla="*/ 1 w 19"/>
                  <a:gd name="T17" fmla="*/ 1 h 7"/>
                  <a:gd name="T18" fmla="*/ 1 w 19"/>
                  <a:gd name="T19" fmla="*/ 1 h 7"/>
                  <a:gd name="T20" fmla="*/ 3 w 19"/>
                  <a:gd name="T21" fmla="*/ 1 h 7"/>
                  <a:gd name="T22" fmla="*/ 3 w 19"/>
                  <a:gd name="T23" fmla="*/ 1 h 7"/>
                  <a:gd name="T24" fmla="*/ 3 w 19"/>
                  <a:gd name="T25" fmla="*/ 1 h 7"/>
                  <a:gd name="T26" fmla="*/ 3 w 19"/>
                  <a:gd name="T27" fmla="*/ 1 h 7"/>
                  <a:gd name="T28" fmla="*/ 3 w 19"/>
                  <a:gd name="T29" fmla="*/ 1 h 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9"/>
                  <a:gd name="T46" fmla="*/ 0 h 7"/>
                  <a:gd name="T47" fmla="*/ 19 w 19"/>
                  <a:gd name="T48" fmla="*/ 7 h 7"/>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9" h="7">
                    <a:moveTo>
                      <a:pt x="17" y="4"/>
                    </a:moveTo>
                    <a:lnTo>
                      <a:pt x="16" y="3"/>
                    </a:lnTo>
                    <a:lnTo>
                      <a:pt x="16" y="2"/>
                    </a:lnTo>
                    <a:lnTo>
                      <a:pt x="16" y="0"/>
                    </a:lnTo>
                    <a:lnTo>
                      <a:pt x="0" y="0"/>
                    </a:lnTo>
                    <a:lnTo>
                      <a:pt x="0" y="2"/>
                    </a:lnTo>
                    <a:lnTo>
                      <a:pt x="0" y="4"/>
                    </a:lnTo>
                    <a:lnTo>
                      <a:pt x="1" y="6"/>
                    </a:lnTo>
                    <a:lnTo>
                      <a:pt x="1" y="7"/>
                    </a:lnTo>
                    <a:lnTo>
                      <a:pt x="19" y="7"/>
                    </a:lnTo>
                    <a:lnTo>
                      <a:pt x="18" y="6"/>
                    </a:lnTo>
                    <a:lnTo>
                      <a:pt x="17" y="5"/>
                    </a:lnTo>
                    <a:lnTo>
                      <a:pt x="17"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0931" name="Freeform 779"/>
              <p:cNvSpPr>
                <a:spLocks/>
              </p:cNvSpPr>
              <p:nvPr/>
            </p:nvSpPr>
            <p:spPr bwMode="auto">
              <a:xfrm>
                <a:off x="1337" y="1583"/>
                <a:ext cx="34" cy="20"/>
              </a:xfrm>
              <a:custGeom>
                <a:avLst/>
                <a:gdLst>
                  <a:gd name="T0" fmla="*/ 4 w 38"/>
                  <a:gd name="T1" fmla="*/ 2 h 26"/>
                  <a:gd name="T2" fmla="*/ 4 w 38"/>
                  <a:gd name="T3" fmla="*/ 2 h 26"/>
                  <a:gd name="T4" fmla="*/ 4 w 38"/>
                  <a:gd name="T5" fmla="*/ 2 h 26"/>
                  <a:gd name="T6" fmla="*/ 4 w 38"/>
                  <a:gd name="T7" fmla="*/ 2 h 26"/>
                  <a:gd name="T8" fmla="*/ 4 w 38"/>
                  <a:gd name="T9" fmla="*/ 2 h 26"/>
                  <a:gd name="T10" fmla="*/ 4 w 38"/>
                  <a:gd name="T11" fmla="*/ 2 h 26"/>
                  <a:gd name="T12" fmla="*/ 4 w 38"/>
                  <a:gd name="T13" fmla="*/ 2 h 26"/>
                  <a:gd name="T14" fmla="*/ 4 w 38"/>
                  <a:gd name="T15" fmla="*/ 2 h 26"/>
                  <a:gd name="T16" fmla="*/ 4 w 38"/>
                  <a:gd name="T17" fmla="*/ 2 h 26"/>
                  <a:gd name="T18" fmla="*/ 4 w 38"/>
                  <a:gd name="T19" fmla="*/ 2 h 26"/>
                  <a:gd name="T20" fmla="*/ 4 w 38"/>
                  <a:gd name="T21" fmla="*/ 2 h 26"/>
                  <a:gd name="T22" fmla="*/ 4 w 38"/>
                  <a:gd name="T23" fmla="*/ 2 h 26"/>
                  <a:gd name="T24" fmla="*/ 4 w 38"/>
                  <a:gd name="T25" fmla="*/ 2 h 26"/>
                  <a:gd name="T26" fmla="*/ 4 w 38"/>
                  <a:gd name="T27" fmla="*/ 2 h 26"/>
                  <a:gd name="T28" fmla="*/ 4 w 38"/>
                  <a:gd name="T29" fmla="*/ 2 h 26"/>
                  <a:gd name="T30" fmla="*/ 4 w 38"/>
                  <a:gd name="T31" fmla="*/ 2 h 26"/>
                  <a:gd name="T32" fmla="*/ 4 w 38"/>
                  <a:gd name="T33" fmla="*/ 2 h 26"/>
                  <a:gd name="T34" fmla="*/ 4 w 38"/>
                  <a:gd name="T35" fmla="*/ 1 h 26"/>
                  <a:gd name="T36" fmla="*/ 4 w 38"/>
                  <a:gd name="T37" fmla="*/ 0 h 26"/>
                  <a:gd name="T38" fmla="*/ 4 w 38"/>
                  <a:gd name="T39" fmla="*/ 0 h 26"/>
                  <a:gd name="T40" fmla="*/ 4 w 38"/>
                  <a:gd name="T41" fmla="*/ 1 h 26"/>
                  <a:gd name="T42" fmla="*/ 4 w 38"/>
                  <a:gd name="T43" fmla="*/ 2 h 26"/>
                  <a:gd name="T44" fmla="*/ 2 w 38"/>
                  <a:gd name="T45" fmla="*/ 2 h 26"/>
                  <a:gd name="T46" fmla="*/ 1 w 38"/>
                  <a:gd name="T47" fmla="*/ 2 h 26"/>
                  <a:gd name="T48" fmla="*/ 0 w 38"/>
                  <a:gd name="T49" fmla="*/ 2 h 26"/>
                  <a:gd name="T50" fmla="*/ 0 w 38"/>
                  <a:gd name="T51" fmla="*/ 2 h 26"/>
                  <a:gd name="T52" fmla="*/ 1 w 38"/>
                  <a:gd name="T53" fmla="*/ 2 h 26"/>
                  <a:gd name="T54" fmla="*/ 4 w 38"/>
                  <a:gd name="T55" fmla="*/ 2 h 26"/>
                  <a:gd name="T56" fmla="*/ 4 w 38"/>
                  <a:gd name="T57" fmla="*/ 2 h 26"/>
                  <a:gd name="T58" fmla="*/ 4 w 38"/>
                  <a:gd name="T59" fmla="*/ 2 h 26"/>
                  <a:gd name="T60" fmla="*/ 4 w 38"/>
                  <a:gd name="T61" fmla="*/ 2 h 26"/>
                  <a:gd name="T62" fmla="*/ 4 w 38"/>
                  <a:gd name="T63" fmla="*/ 2 h 26"/>
                  <a:gd name="T64" fmla="*/ 4 w 38"/>
                  <a:gd name="T65" fmla="*/ 2 h 26"/>
                  <a:gd name="T66" fmla="*/ 4 w 38"/>
                  <a:gd name="T67" fmla="*/ 2 h 26"/>
                  <a:gd name="T68" fmla="*/ 4 w 38"/>
                  <a:gd name="T69" fmla="*/ 2 h 26"/>
                  <a:gd name="T70" fmla="*/ 4 w 38"/>
                  <a:gd name="T71" fmla="*/ 2 h 26"/>
                  <a:gd name="T72" fmla="*/ 4 w 38"/>
                  <a:gd name="T73" fmla="*/ 2 h 26"/>
                  <a:gd name="T74" fmla="*/ 4 w 38"/>
                  <a:gd name="T75" fmla="*/ 2 h 2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8"/>
                  <a:gd name="T115" fmla="*/ 0 h 26"/>
                  <a:gd name="T116" fmla="*/ 38 w 38"/>
                  <a:gd name="T117" fmla="*/ 26 h 2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8" h="26">
                    <a:moveTo>
                      <a:pt x="19" y="20"/>
                    </a:moveTo>
                    <a:lnTo>
                      <a:pt x="17" y="20"/>
                    </a:lnTo>
                    <a:lnTo>
                      <a:pt x="15" y="19"/>
                    </a:lnTo>
                    <a:lnTo>
                      <a:pt x="13" y="18"/>
                    </a:lnTo>
                    <a:lnTo>
                      <a:pt x="12" y="17"/>
                    </a:lnTo>
                    <a:lnTo>
                      <a:pt x="10" y="16"/>
                    </a:lnTo>
                    <a:lnTo>
                      <a:pt x="9" y="15"/>
                    </a:lnTo>
                    <a:lnTo>
                      <a:pt x="9" y="14"/>
                    </a:lnTo>
                    <a:lnTo>
                      <a:pt x="8" y="13"/>
                    </a:lnTo>
                    <a:lnTo>
                      <a:pt x="8" y="12"/>
                    </a:lnTo>
                    <a:lnTo>
                      <a:pt x="9" y="11"/>
                    </a:lnTo>
                    <a:lnTo>
                      <a:pt x="9" y="10"/>
                    </a:lnTo>
                    <a:lnTo>
                      <a:pt x="10" y="9"/>
                    </a:lnTo>
                    <a:lnTo>
                      <a:pt x="11" y="8"/>
                    </a:lnTo>
                    <a:lnTo>
                      <a:pt x="12" y="7"/>
                    </a:lnTo>
                    <a:lnTo>
                      <a:pt x="13" y="7"/>
                    </a:lnTo>
                    <a:lnTo>
                      <a:pt x="14" y="6"/>
                    </a:lnTo>
                    <a:lnTo>
                      <a:pt x="16" y="6"/>
                    </a:lnTo>
                    <a:lnTo>
                      <a:pt x="17" y="6"/>
                    </a:lnTo>
                    <a:lnTo>
                      <a:pt x="18" y="5"/>
                    </a:lnTo>
                    <a:lnTo>
                      <a:pt x="19" y="5"/>
                    </a:lnTo>
                    <a:lnTo>
                      <a:pt x="21" y="5"/>
                    </a:lnTo>
                    <a:lnTo>
                      <a:pt x="23" y="6"/>
                    </a:lnTo>
                    <a:lnTo>
                      <a:pt x="25" y="7"/>
                    </a:lnTo>
                    <a:lnTo>
                      <a:pt x="26" y="7"/>
                    </a:lnTo>
                    <a:lnTo>
                      <a:pt x="28" y="8"/>
                    </a:lnTo>
                    <a:lnTo>
                      <a:pt x="28" y="9"/>
                    </a:lnTo>
                    <a:lnTo>
                      <a:pt x="29" y="10"/>
                    </a:lnTo>
                    <a:lnTo>
                      <a:pt x="30" y="12"/>
                    </a:lnTo>
                    <a:lnTo>
                      <a:pt x="38" y="12"/>
                    </a:lnTo>
                    <a:lnTo>
                      <a:pt x="38" y="9"/>
                    </a:lnTo>
                    <a:lnTo>
                      <a:pt x="36" y="7"/>
                    </a:lnTo>
                    <a:lnTo>
                      <a:pt x="35" y="5"/>
                    </a:lnTo>
                    <a:lnTo>
                      <a:pt x="32" y="3"/>
                    </a:lnTo>
                    <a:lnTo>
                      <a:pt x="30" y="1"/>
                    </a:lnTo>
                    <a:lnTo>
                      <a:pt x="26" y="1"/>
                    </a:lnTo>
                    <a:lnTo>
                      <a:pt x="23" y="0"/>
                    </a:lnTo>
                    <a:lnTo>
                      <a:pt x="19" y="0"/>
                    </a:lnTo>
                    <a:lnTo>
                      <a:pt x="16" y="0"/>
                    </a:lnTo>
                    <a:lnTo>
                      <a:pt x="13" y="0"/>
                    </a:lnTo>
                    <a:lnTo>
                      <a:pt x="10" y="1"/>
                    </a:lnTo>
                    <a:lnTo>
                      <a:pt x="8" y="2"/>
                    </a:lnTo>
                    <a:lnTo>
                      <a:pt x="6" y="3"/>
                    </a:lnTo>
                    <a:lnTo>
                      <a:pt x="4" y="5"/>
                    </a:lnTo>
                    <a:lnTo>
                      <a:pt x="2" y="7"/>
                    </a:lnTo>
                    <a:lnTo>
                      <a:pt x="1" y="8"/>
                    </a:lnTo>
                    <a:lnTo>
                      <a:pt x="1" y="9"/>
                    </a:lnTo>
                    <a:lnTo>
                      <a:pt x="0" y="10"/>
                    </a:lnTo>
                    <a:lnTo>
                      <a:pt x="0" y="11"/>
                    </a:lnTo>
                    <a:lnTo>
                      <a:pt x="0" y="12"/>
                    </a:lnTo>
                    <a:lnTo>
                      <a:pt x="0" y="13"/>
                    </a:lnTo>
                    <a:lnTo>
                      <a:pt x="0" y="15"/>
                    </a:lnTo>
                    <a:lnTo>
                      <a:pt x="1" y="18"/>
                    </a:lnTo>
                    <a:lnTo>
                      <a:pt x="3" y="20"/>
                    </a:lnTo>
                    <a:lnTo>
                      <a:pt x="5" y="22"/>
                    </a:lnTo>
                    <a:lnTo>
                      <a:pt x="8" y="23"/>
                    </a:lnTo>
                    <a:lnTo>
                      <a:pt x="12" y="24"/>
                    </a:lnTo>
                    <a:lnTo>
                      <a:pt x="15" y="25"/>
                    </a:lnTo>
                    <a:lnTo>
                      <a:pt x="19" y="26"/>
                    </a:lnTo>
                    <a:lnTo>
                      <a:pt x="22" y="25"/>
                    </a:lnTo>
                    <a:lnTo>
                      <a:pt x="25" y="25"/>
                    </a:lnTo>
                    <a:lnTo>
                      <a:pt x="28" y="24"/>
                    </a:lnTo>
                    <a:lnTo>
                      <a:pt x="30" y="23"/>
                    </a:lnTo>
                    <a:lnTo>
                      <a:pt x="33" y="22"/>
                    </a:lnTo>
                    <a:lnTo>
                      <a:pt x="35" y="20"/>
                    </a:lnTo>
                    <a:lnTo>
                      <a:pt x="36" y="18"/>
                    </a:lnTo>
                    <a:lnTo>
                      <a:pt x="37" y="17"/>
                    </a:lnTo>
                    <a:lnTo>
                      <a:pt x="28" y="17"/>
                    </a:lnTo>
                    <a:lnTo>
                      <a:pt x="27" y="17"/>
                    </a:lnTo>
                    <a:lnTo>
                      <a:pt x="26" y="18"/>
                    </a:lnTo>
                    <a:lnTo>
                      <a:pt x="25" y="18"/>
                    </a:lnTo>
                    <a:lnTo>
                      <a:pt x="24" y="19"/>
                    </a:lnTo>
                    <a:lnTo>
                      <a:pt x="23" y="19"/>
                    </a:lnTo>
                    <a:lnTo>
                      <a:pt x="22" y="19"/>
                    </a:lnTo>
                    <a:lnTo>
                      <a:pt x="20" y="20"/>
                    </a:lnTo>
                    <a:lnTo>
                      <a:pt x="19"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0932" name="Freeform 780"/>
              <p:cNvSpPr>
                <a:spLocks/>
              </p:cNvSpPr>
              <p:nvPr/>
            </p:nvSpPr>
            <p:spPr bwMode="auto">
              <a:xfrm>
                <a:off x="1361" y="1592"/>
                <a:ext cx="11" cy="4"/>
              </a:xfrm>
              <a:custGeom>
                <a:avLst/>
                <a:gdLst>
                  <a:gd name="T0" fmla="*/ 11 w 11"/>
                  <a:gd name="T1" fmla="*/ 0 h 5"/>
                  <a:gd name="T2" fmla="*/ 2 w 11"/>
                  <a:gd name="T3" fmla="*/ 0 h 5"/>
                  <a:gd name="T4" fmla="*/ 2 w 11"/>
                  <a:gd name="T5" fmla="*/ 0 h 5"/>
                  <a:gd name="T6" fmla="*/ 2 w 11"/>
                  <a:gd name="T7" fmla="*/ 0 h 5"/>
                  <a:gd name="T8" fmla="*/ 2 w 11"/>
                  <a:gd name="T9" fmla="*/ 1 h 5"/>
                  <a:gd name="T10" fmla="*/ 2 w 11"/>
                  <a:gd name="T11" fmla="*/ 2 h 5"/>
                  <a:gd name="T12" fmla="*/ 2 w 11"/>
                  <a:gd name="T13" fmla="*/ 2 h 5"/>
                  <a:gd name="T14" fmla="*/ 1 w 11"/>
                  <a:gd name="T15" fmla="*/ 2 h 5"/>
                  <a:gd name="T16" fmla="*/ 0 w 11"/>
                  <a:gd name="T17" fmla="*/ 2 h 5"/>
                  <a:gd name="T18" fmla="*/ 10 w 11"/>
                  <a:gd name="T19" fmla="*/ 2 h 5"/>
                  <a:gd name="T20" fmla="*/ 10 w 11"/>
                  <a:gd name="T21" fmla="*/ 2 h 5"/>
                  <a:gd name="T22" fmla="*/ 11 w 11"/>
                  <a:gd name="T23" fmla="*/ 2 h 5"/>
                  <a:gd name="T24" fmla="*/ 11 w 11"/>
                  <a:gd name="T25" fmla="*/ 2 h 5"/>
                  <a:gd name="T26" fmla="*/ 11 w 11"/>
                  <a:gd name="T27" fmla="*/ 1 h 5"/>
                  <a:gd name="T28" fmla="*/ 11 w 11"/>
                  <a:gd name="T29" fmla="*/ 0 h 5"/>
                  <a:gd name="T30" fmla="*/ 11 w 11"/>
                  <a:gd name="T31" fmla="*/ 0 h 5"/>
                  <a:gd name="T32" fmla="*/ 11 w 11"/>
                  <a:gd name="T33" fmla="*/ 0 h 5"/>
                  <a:gd name="T34" fmla="*/ 11 w 11"/>
                  <a:gd name="T35" fmla="*/ 0 h 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1"/>
                  <a:gd name="T55" fmla="*/ 0 h 5"/>
                  <a:gd name="T56" fmla="*/ 11 w 11"/>
                  <a:gd name="T57" fmla="*/ 5 h 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1" h="5">
                    <a:moveTo>
                      <a:pt x="11" y="0"/>
                    </a:moveTo>
                    <a:lnTo>
                      <a:pt x="2" y="0"/>
                    </a:lnTo>
                    <a:lnTo>
                      <a:pt x="2" y="1"/>
                    </a:lnTo>
                    <a:lnTo>
                      <a:pt x="2" y="2"/>
                    </a:lnTo>
                    <a:lnTo>
                      <a:pt x="2" y="3"/>
                    </a:lnTo>
                    <a:lnTo>
                      <a:pt x="1" y="4"/>
                    </a:lnTo>
                    <a:lnTo>
                      <a:pt x="0" y="5"/>
                    </a:lnTo>
                    <a:lnTo>
                      <a:pt x="10" y="5"/>
                    </a:lnTo>
                    <a:lnTo>
                      <a:pt x="10" y="4"/>
                    </a:lnTo>
                    <a:lnTo>
                      <a:pt x="11" y="3"/>
                    </a:lnTo>
                    <a:lnTo>
                      <a:pt x="11" y="2"/>
                    </a:lnTo>
                    <a:lnTo>
                      <a:pt x="11" y="1"/>
                    </a:lnTo>
                    <a:lnTo>
                      <a:pt x="1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0933" name="Freeform 781"/>
              <p:cNvSpPr>
                <a:spLocks/>
              </p:cNvSpPr>
              <p:nvPr/>
            </p:nvSpPr>
            <p:spPr bwMode="auto">
              <a:xfrm>
                <a:off x="913" y="1597"/>
                <a:ext cx="38" cy="20"/>
              </a:xfrm>
              <a:custGeom>
                <a:avLst/>
                <a:gdLst>
                  <a:gd name="T0" fmla="*/ 4 w 43"/>
                  <a:gd name="T1" fmla="*/ 1 h 27"/>
                  <a:gd name="T2" fmla="*/ 4 w 43"/>
                  <a:gd name="T3" fmla="*/ 1 h 27"/>
                  <a:gd name="T4" fmla="*/ 4 w 43"/>
                  <a:gd name="T5" fmla="*/ 1 h 27"/>
                  <a:gd name="T6" fmla="*/ 4 w 43"/>
                  <a:gd name="T7" fmla="*/ 1 h 27"/>
                  <a:gd name="T8" fmla="*/ 4 w 43"/>
                  <a:gd name="T9" fmla="*/ 1 h 27"/>
                  <a:gd name="T10" fmla="*/ 4 w 43"/>
                  <a:gd name="T11" fmla="*/ 1 h 27"/>
                  <a:gd name="T12" fmla="*/ 4 w 43"/>
                  <a:gd name="T13" fmla="*/ 1 h 27"/>
                  <a:gd name="T14" fmla="*/ 4 w 43"/>
                  <a:gd name="T15" fmla="*/ 1 h 27"/>
                  <a:gd name="T16" fmla="*/ 4 w 43"/>
                  <a:gd name="T17" fmla="*/ 1 h 27"/>
                  <a:gd name="T18" fmla="*/ 4 w 43"/>
                  <a:gd name="T19" fmla="*/ 1 h 27"/>
                  <a:gd name="T20" fmla="*/ 4 w 43"/>
                  <a:gd name="T21" fmla="*/ 1 h 27"/>
                  <a:gd name="T22" fmla="*/ 4 w 43"/>
                  <a:gd name="T23" fmla="*/ 1 h 27"/>
                  <a:gd name="T24" fmla="*/ 4 w 43"/>
                  <a:gd name="T25" fmla="*/ 1 h 27"/>
                  <a:gd name="T26" fmla="*/ 4 w 43"/>
                  <a:gd name="T27" fmla="*/ 1 h 27"/>
                  <a:gd name="T28" fmla="*/ 4 w 43"/>
                  <a:gd name="T29" fmla="*/ 1 h 27"/>
                  <a:gd name="T30" fmla="*/ 4 w 43"/>
                  <a:gd name="T31" fmla="*/ 1 h 27"/>
                  <a:gd name="T32" fmla="*/ 4 w 43"/>
                  <a:gd name="T33" fmla="*/ 1 h 27"/>
                  <a:gd name="T34" fmla="*/ 4 w 43"/>
                  <a:gd name="T35" fmla="*/ 1 h 27"/>
                  <a:gd name="T36" fmla="*/ 4 w 43"/>
                  <a:gd name="T37" fmla="*/ 1 h 27"/>
                  <a:gd name="T38" fmla="*/ 4 w 43"/>
                  <a:gd name="T39" fmla="*/ 1 h 27"/>
                  <a:gd name="T40" fmla="*/ 4 w 43"/>
                  <a:gd name="T41" fmla="*/ 1 h 27"/>
                  <a:gd name="T42" fmla="*/ 4 w 43"/>
                  <a:gd name="T43" fmla="*/ 1 h 27"/>
                  <a:gd name="T44" fmla="*/ 4 w 43"/>
                  <a:gd name="T45" fmla="*/ 0 h 27"/>
                  <a:gd name="T46" fmla="*/ 4 w 43"/>
                  <a:gd name="T47" fmla="*/ 0 h 27"/>
                  <a:gd name="T48" fmla="*/ 4 w 43"/>
                  <a:gd name="T49" fmla="*/ 1 h 27"/>
                  <a:gd name="T50" fmla="*/ 4 w 43"/>
                  <a:gd name="T51" fmla="*/ 1 h 27"/>
                  <a:gd name="T52" fmla="*/ 3 w 43"/>
                  <a:gd name="T53" fmla="*/ 1 h 27"/>
                  <a:gd name="T54" fmla="*/ 1 w 43"/>
                  <a:gd name="T55" fmla="*/ 1 h 27"/>
                  <a:gd name="T56" fmla="*/ 0 w 43"/>
                  <a:gd name="T57" fmla="*/ 1 h 27"/>
                  <a:gd name="T58" fmla="*/ 0 w 43"/>
                  <a:gd name="T59" fmla="*/ 1 h 27"/>
                  <a:gd name="T60" fmla="*/ 2 w 43"/>
                  <a:gd name="T61" fmla="*/ 1 h 27"/>
                  <a:gd name="T62" fmla="*/ 4 w 43"/>
                  <a:gd name="T63" fmla="*/ 1 h 27"/>
                  <a:gd name="T64" fmla="*/ 4 w 43"/>
                  <a:gd name="T65" fmla="*/ 1 h 27"/>
                  <a:gd name="T66" fmla="*/ 4 w 43"/>
                  <a:gd name="T67" fmla="*/ 1 h 27"/>
                  <a:gd name="T68" fmla="*/ 4 w 43"/>
                  <a:gd name="T69" fmla="*/ 1 h 27"/>
                  <a:gd name="T70" fmla="*/ 4 w 43"/>
                  <a:gd name="T71" fmla="*/ 1 h 27"/>
                  <a:gd name="T72" fmla="*/ 4 w 43"/>
                  <a:gd name="T73" fmla="*/ 1 h 27"/>
                  <a:gd name="T74" fmla="*/ 4 w 43"/>
                  <a:gd name="T75" fmla="*/ 1 h 27"/>
                  <a:gd name="T76" fmla="*/ 4 w 43"/>
                  <a:gd name="T77" fmla="*/ 1 h 27"/>
                  <a:gd name="T78" fmla="*/ 4 w 43"/>
                  <a:gd name="T79" fmla="*/ 1 h 27"/>
                  <a:gd name="T80" fmla="*/ 4 w 43"/>
                  <a:gd name="T81" fmla="*/ 1 h 27"/>
                  <a:gd name="T82" fmla="*/ 4 w 43"/>
                  <a:gd name="T83" fmla="*/ 1 h 27"/>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3"/>
                  <a:gd name="T127" fmla="*/ 0 h 27"/>
                  <a:gd name="T128" fmla="*/ 43 w 43"/>
                  <a:gd name="T129" fmla="*/ 27 h 27"/>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3" h="27">
                    <a:moveTo>
                      <a:pt x="34" y="14"/>
                    </a:moveTo>
                    <a:lnTo>
                      <a:pt x="33" y="15"/>
                    </a:lnTo>
                    <a:lnTo>
                      <a:pt x="33" y="17"/>
                    </a:lnTo>
                    <a:lnTo>
                      <a:pt x="32" y="18"/>
                    </a:lnTo>
                    <a:lnTo>
                      <a:pt x="30" y="19"/>
                    </a:lnTo>
                    <a:lnTo>
                      <a:pt x="28" y="20"/>
                    </a:lnTo>
                    <a:lnTo>
                      <a:pt x="26" y="21"/>
                    </a:lnTo>
                    <a:lnTo>
                      <a:pt x="24" y="21"/>
                    </a:lnTo>
                    <a:lnTo>
                      <a:pt x="21" y="21"/>
                    </a:lnTo>
                    <a:lnTo>
                      <a:pt x="19" y="21"/>
                    </a:lnTo>
                    <a:lnTo>
                      <a:pt x="17" y="21"/>
                    </a:lnTo>
                    <a:lnTo>
                      <a:pt x="15" y="20"/>
                    </a:lnTo>
                    <a:lnTo>
                      <a:pt x="13" y="19"/>
                    </a:lnTo>
                    <a:lnTo>
                      <a:pt x="12" y="18"/>
                    </a:lnTo>
                    <a:lnTo>
                      <a:pt x="11" y="17"/>
                    </a:lnTo>
                    <a:lnTo>
                      <a:pt x="10" y="15"/>
                    </a:lnTo>
                    <a:lnTo>
                      <a:pt x="10" y="14"/>
                    </a:lnTo>
                    <a:lnTo>
                      <a:pt x="10" y="13"/>
                    </a:lnTo>
                    <a:lnTo>
                      <a:pt x="10" y="12"/>
                    </a:lnTo>
                    <a:lnTo>
                      <a:pt x="11" y="11"/>
                    </a:lnTo>
                    <a:lnTo>
                      <a:pt x="11" y="10"/>
                    </a:lnTo>
                    <a:lnTo>
                      <a:pt x="13" y="9"/>
                    </a:lnTo>
                    <a:lnTo>
                      <a:pt x="13" y="8"/>
                    </a:lnTo>
                    <a:lnTo>
                      <a:pt x="14" y="7"/>
                    </a:lnTo>
                    <a:lnTo>
                      <a:pt x="16" y="7"/>
                    </a:lnTo>
                    <a:lnTo>
                      <a:pt x="17" y="7"/>
                    </a:lnTo>
                    <a:lnTo>
                      <a:pt x="18" y="6"/>
                    </a:lnTo>
                    <a:lnTo>
                      <a:pt x="19" y="6"/>
                    </a:lnTo>
                    <a:lnTo>
                      <a:pt x="20" y="6"/>
                    </a:lnTo>
                    <a:lnTo>
                      <a:pt x="21" y="6"/>
                    </a:lnTo>
                    <a:lnTo>
                      <a:pt x="23" y="6"/>
                    </a:lnTo>
                    <a:lnTo>
                      <a:pt x="24" y="6"/>
                    </a:lnTo>
                    <a:lnTo>
                      <a:pt x="25" y="6"/>
                    </a:lnTo>
                    <a:lnTo>
                      <a:pt x="27" y="6"/>
                    </a:lnTo>
                    <a:lnTo>
                      <a:pt x="27" y="7"/>
                    </a:lnTo>
                    <a:lnTo>
                      <a:pt x="29" y="7"/>
                    </a:lnTo>
                    <a:lnTo>
                      <a:pt x="30" y="8"/>
                    </a:lnTo>
                    <a:lnTo>
                      <a:pt x="31" y="8"/>
                    </a:lnTo>
                    <a:lnTo>
                      <a:pt x="42" y="8"/>
                    </a:lnTo>
                    <a:lnTo>
                      <a:pt x="40" y="6"/>
                    </a:lnTo>
                    <a:lnTo>
                      <a:pt x="38" y="5"/>
                    </a:lnTo>
                    <a:lnTo>
                      <a:pt x="36" y="3"/>
                    </a:lnTo>
                    <a:lnTo>
                      <a:pt x="34" y="2"/>
                    </a:lnTo>
                    <a:lnTo>
                      <a:pt x="31" y="1"/>
                    </a:lnTo>
                    <a:lnTo>
                      <a:pt x="28" y="0"/>
                    </a:lnTo>
                    <a:lnTo>
                      <a:pt x="25" y="0"/>
                    </a:lnTo>
                    <a:lnTo>
                      <a:pt x="21" y="0"/>
                    </a:lnTo>
                    <a:lnTo>
                      <a:pt x="18" y="0"/>
                    </a:lnTo>
                    <a:lnTo>
                      <a:pt x="15" y="0"/>
                    </a:lnTo>
                    <a:lnTo>
                      <a:pt x="12" y="1"/>
                    </a:lnTo>
                    <a:lnTo>
                      <a:pt x="9" y="2"/>
                    </a:lnTo>
                    <a:lnTo>
                      <a:pt x="7" y="4"/>
                    </a:lnTo>
                    <a:lnTo>
                      <a:pt x="4" y="5"/>
                    </a:lnTo>
                    <a:lnTo>
                      <a:pt x="3" y="7"/>
                    </a:lnTo>
                    <a:lnTo>
                      <a:pt x="2" y="9"/>
                    </a:lnTo>
                    <a:lnTo>
                      <a:pt x="1" y="10"/>
                    </a:lnTo>
                    <a:lnTo>
                      <a:pt x="0" y="11"/>
                    </a:lnTo>
                    <a:lnTo>
                      <a:pt x="0" y="12"/>
                    </a:lnTo>
                    <a:lnTo>
                      <a:pt x="0" y="13"/>
                    </a:lnTo>
                    <a:lnTo>
                      <a:pt x="0" y="14"/>
                    </a:lnTo>
                    <a:lnTo>
                      <a:pt x="1" y="16"/>
                    </a:lnTo>
                    <a:lnTo>
                      <a:pt x="2" y="19"/>
                    </a:lnTo>
                    <a:lnTo>
                      <a:pt x="4" y="21"/>
                    </a:lnTo>
                    <a:lnTo>
                      <a:pt x="7" y="23"/>
                    </a:lnTo>
                    <a:lnTo>
                      <a:pt x="9" y="25"/>
                    </a:lnTo>
                    <a:lnTo>
                      <a:pt x="13" y="26"/>
                    </a:lnTo>
                    <a:lnTo>
                      <a:pt x="17" y="27"/>
                    </a:lnTo>
                    <a:lnTo>
                      <a:pt x="21" y="27"/>
                    </a:lnTo>
                    <a:lnTo>
                      <a:pt x="26" y="27"/>
                    </a:lnTo>
                    <a:lnTo>
                      <a:pt x="30" y="26"/>
                    </a:lnTo>
                    <a:lnTo>
                      <a:pt x="34" y="25"/>
                    </a:lnTo>
                    <a:lnTo>
                      <a:pt x="37" y="23"/>
                    </a:lnTo>
                    <a:lnTo>
                      <a:pt x="40" y="21"/>
                    </a:lnTo>
                    <a:lnTo>
                      <a:pt x="41" y="19"/>
                    </a:lnTo>
                    <a:lnTo>
                      <a:pt x="43" y="16"/>
                    </a:lnTo>
                    <a:lnTo>
                      <a:pt x="43" y="14"/>
                    </a:lnTo>
                    <a:lnTo>
                      <a:pt x="43" y="13"/>
                    </a:lnTo>
                    <a:lnTo>
                      <a:pt x="43" y="12"/>
                    </a:lnTo>
                    <a:lnTo>
                      <a:pt x="33" y="12"/>
                    </a:lnTo>
                    <a:lnTo>
                      <a:pt x="34" y="12"/>
                    </a:lnTo>
                    <a:lnTo>
                      <a:pt x="34" y="13"/>
                    </a:lnTo>
                    <a:lnTo>
                      <a:pt x="34"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0934" name="Freeform 782"/>
              <p:cNvSpPr>
                <a:spLocks/>
              </p:cNvSpPr>
              <p:nvPr/>
            </p:nvSpPr>
            <p:spPr bwMode="auto">
              <a:xfrm>
                <a:off x="941" y="1603"/>
                <a:ext cx="11" cy="2"/>
              </a:xfrm>
              <a:custGeom>
                <a:avLst/>
                <a:gdLst>
                  <a:gd name="T0" fmla="*/ 0 w 13"/>
                  <a:gd name="T1" fmla="*/ 0 h 3"/>
                  <a:gd name="T2" fmla="*/ 1 w 13"/>
                  <a:gd name="T3" fmla="*/ 1 h 3"/>
                  <a:gd name="T4" fmla="*/ 2 w 13"/>
                  <a:gd name="T5" fmla="*/ 1 h 3"/>
                  <a:gd name="T6" fmla="*/ 2 w 13"/>
                  <a:gd name="T7" fmla="*/ 1 h 3"/>
                  <a:gd name="T8" fmla="*/ 3 w 13"/>
                  <a:gd name="T9" fmla="*/ 1 h 3"/>
                  <a:gd name="T10" fmla="*/ 3 w 13"/>
                  <a:gd name="T11" fmla="*/ 1 h 3"/>
                  <a:gd name="T12" fmla="*/ 3 w 13"/>
                  <a:gd name="T13" fmla="*/ 1 h 3"/>
                  <a:gd name="T14" fmla="*/ 3 w 13"/>
                  <a:gd name="T15" fmla="*/ 1 h 3"/>
                  <a:gd name="T16" fmla="*/ 3 w 13"/>
                  <a:gd name="T17" fmla="*/ 1 h 3"/>
                  <a:gd name="T18" fmla="*/ 3 w 13"/>
                  <a:gd name="T19" fmla="*/ 0 h 3"/>
                  <a:gd name="T20" fmla="*/ 0 w 13"/>
                  <a:gd name="T21" fmla="*/ 0 h 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
                  <a:gd name="T34" fmla="*/ 0 h 3"/>
                  <a:gd name="T35" fmla="*/ 13 w 13"/>
                  <a:gd name="T36" fmla="*/ 3 h 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 h="3">
                    <a:moveTo>
                      <a:pt x="0" y="0"/>
                    </a:moveTo>
                    <a:lnTo>
                      <a:pt x="1" y="1"/>
                    </a:lnTo>
                    <a:lnTo>
                      <a:pt x="2" y="2"/>
                    </a:lnTo>
                    <a:lnTo>
                      <a:pt x="3" y="3"/>
                    </a:lnTo>
                    <a:lnTo>
                      <a:pt x="13" y="3"/>
                    </a:lnTo>
                    <a:lnTo>
                      <a:pt x="13" y="2"/>
                    </a:lnTo>
                    <a:lnTo>
                      <a:pt x="12" y="2"/>
                    </a:lnTo>
                    <a:lnTo>
                      <a:pt x="12" y="1"/>
                    </a:lnTo>
                    <a:lnTo>
                      <a:pt x="12"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0935" name="Freeform 783"/>
              <p:cNvSpPr>
                <a:spLocks/>
              </p:cNvSpPr>
              <p:nvPr/>
            </p:nvSpPr>
            <p:spPr bwMode="auto">
              <a:xfrm>
                <a:off x="997" y="1590"/>
                <a:ext cx="40" cy="21"/>
              </a:xfrm>
              <a:custGeom>
                <a:avLst/>
                <a:gdLst>
                  <a:gd name="T0" fmla="*/ 5 w 44"/>
                  <a:gd name="T1" fmla="*/ 2 h 28"/>
                  <a:gd name="T2" fmla="*/ 5 w 44"/>
                  <a:gd name="T3" fmla="*/ 2 h 28"/>
                  <a:gd name="T4" fmla="*/ 5 w 44"/>
                  <a:gd name="T5" fmla="*/ 2 h 28"/>
                  <a:gd name="T6" fmla="*/ 5 w 44"/>
                  <a:gd name="T7" fmla="*/ 2 h 28"/>
                  <a:gd name="T8" fmla="*/ 5 w 44"/>
                  <a:gd name="T9" fmla="*/ 2 h 28"/>
                  <a:gd name="T10" fmla="*/ 5 w 44"/>
                  <a:gd name="T11" fmla="*/ 2 h 28"/>
                  <a:gd name="T12" fmla="*/ 5 w 44"/>
                  <a:gd name="T13" fmla="*/ 2 h 28"/>
                  <a:gd name="T14" fmla="*/ 5 w 44"/>
                  <a:gd name="T15" fmla="*/ 2 h 28"/>
                  <a:gd name="T16" fmla="*/ 5 w 44"/>
                  <a:gd name="T17" fmla="*/ 2 h 28"/>
                  <a:gd name="T18" fmla="*/ 5 w 44"/>
                  <a:gd name="T19" fmla="*/ 2 h 28"/>
                  <a:gd name="T20" fmla="*/ 5 w 44"/>
                  <a:gd name="T21" fmla="*/ 2 h 28"/>
                  <a:gd name="T22" fmla="*/ 5 w 44"/>
                  <a:gd name="T23" fmla="*/ 2 h 28"/>
                  <a:gd name="T24" fmla="*/ 5 w 44"/>
                  <a:gd name="T25" fmla="*/ 2 h 28"/>
                  <a:gd name="T26" fmla="*/ 5 w 44"/>
                  <a:gd name="T27" fmla="*/ 2 h 28"/>
                  <a:gd name="T28" fmla="*/ 5 w 44"/>
                  <a:gd name="T29" fmla="*/ 2 h 28"/>
                  <a:gd name="T30" fmla="*/ 5 w 44"/>
                  <a:gd name="T31" fmla="*/ 2 h 28"/>
                  <a:gd name="T32" fmla="*/ 5 w 44"/>
                  <a:gd name="T33" fmla="*/ 2 h 28"/>
                  <a:gd name="T34" fmla="*/ 5 w 44"/>
                  <a:gd name="T35" fmla="*/ 2 h 28"/>
                  <a:gd name="T36" fmla="*/ 5 w 44"/>
                  <a:gd name="T37" fmla="*/ 2 h 28"/>
                  <a:gd name="T38" fmla="*/ 5 w 44"/>
                  <a:gd name="T39" fmla="*/ 2 h 28"/>
                  <a:gd name="T40" fmla="*/ 5 w 44"/>
                  <a:gd name="T41" fmla="*/ 2 h 28"/>
                  <a:gd name="T42" fmla="*/ 5 w 44"/>
                  <a:gd name="T43" fmla="*/ 2 h 28"/>
                  <a:gd name="T44" fmla="*/ 5 w 44"/>
                  <a:gd name="T45" fmla="*/ 0 h 28"/>
                  <a:gd name="T46" fmla="*/ 5 w 44"/>
                  <a:gd name="T47" fmla="*/ 0 h 28"/>
                  <a:gd name="T48" fmla="*/ 5 w 44"/>
                  <a:gd name="T49" fmla="*/ 2 h 28"/>
                  <a:gd name="T50" fmla="*/ 5 w 44"/>
                  <a:gd name="T51" fmla="*/ 2 h 28"/>
                  <a:gd name="T52" fmla="*/ 3 w 44"/>
                  <a:gd name="T53" fmla="*/ 2 h 28"/>
                  <a:gd name="T54" fmla="*/ 1 w 44"/>
                  <a:gd name="T55" fmla="*/ 2 h 28"/>
                  <a:gd name="T56" fmla="*/ 0 w 44"/>
                  <a:gd name="T57" fmla="*/ 2 h 28"/>
                  <a:gd name="T58" fmla="*/ 0 w 44"/>
                  <a:gd name="T59" fmla="*/ 2 h 28"/>
                  <a:gd name="T60" fmla="*/ 2 w 44"/>
                  <a:gd name="T61" fmla="*/ 2 h 28"/>
                  <a:gd name="T62" fmla="*/ 5 w 44"/>
                  <a:gd name="T63" fmla="*/ 2 h 28"/>
                  <a:gd name="T64" fmla="*/ 5 w 44"/>
                  <a:gd name="T65" fmla="*/ 2 h 28"/>
                  <a:gd name="T66" fmla="*/ 5 w 44"/>
                  <a:gd name="T67" fmla="*/ 2 h 28"/>
                  <a:gd name="T68" fmla="*/ 5 w 44"/>
                  <a:gd name="T69" fmla="*/ 2 h 28"/>
                  <a:gd name="T70" fmla="*/ 5 w 44"/>
                  <a:gd name="T71" fmla="*/ 2 h 28"/>
                  <a:gd name="T72" fmla="*/ 5 w 44"/>
                  <a:gd name="T73" fmla="*/ 2 h 28"/>
                  <a:gd name="T74" fmla="*/ 5 w 44"/>
                  <a:gd name="T75" fmla="*/ 2 h 28"/>
                  <a:gd name="T76" fmla="*/ 5 w 44"/>
                  <a:gd name="T77" fmla="*/ 2 h 28"/>
                  <a:gd name="T78" fmla="*/ 5 w 44"/>
                  <a:gd name="T79" fmla="*/ 2 h 28"/>
                  <a:gd name="T80" fmla="*/ 5 w 44"/>
                  <a:gd name="T81" fmla="*/ 2 h 2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44"/>
                  <a:gd name="T124" fmla="*/ 0 h 28"/>
                  <a:gd name="T125" fmla="*/ 44 w 44"/>
                  <a:gd name="T126" fmla="*/ 28 h 2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44" h="28">
                    <a:moveTo>
                      <a:pt x="34" y="14"/>
                    </a:moveTo>
                    <a:lnTo>
                      <a:pt x="34" y="15"/>
                    </a:lnTo>
                    <a:lnTo>
                      <a:pt x="34" y="17"/>
                    </a:lnTo>
                    <a:lnTo>
                      <a:pt x="32" y="18"/>
                    </a:lnTo>
                    <a:lnTo>
                      <a:pt x="31" y="20"/>
                    </a:lnTo>
                    <a:lnTo>
                      <a:pt x="29" y="21"/>
                    </a:lnTo>
                    <a:lnTo>
                      <a:pt x="27" y="21"/>
                    </a:lnTo>
                    <a:lnTo>
                      <a:pt x="25" y="21"/>
                    </a:lnTo>
                    <a:lnTo>
                      <a:pt x="22" y="22"/>
                    </a:lnTo>
                    <a:lnTo>
                      <a:pt x="20" y="21"/>
                    </a:lnTo>
                    <a:lnTo>
                      <a:pt x="18" y="21"/>
                    </a:lnTo>
                    <a:lnTo>
                      <a:pt x="16" y="21"/>
                    </a:lnTo>
                    <a:lnTo>
                      <a:pt x="14" y="20"/>
                    </a:lnTo>
                    <a:lnTo>
                      <a:pt x="12" y="18"/>
                    </a:lnTo>
                    <a:lnTo>
                      <a:pt x="11" y="17"/>
                    </a:lnTo>
                    <a:lnTo>
                      <a:pt x="10" y="15"/>
                    </a:lnTo>
                    <a:lnTo>
                      <a:pt x="10" y="14"/>
                    </a:lnTo>
                    <a:lnTo>
                      <a:pt x="10" y="12"/>
                    </a:lnTo>
                    <a:lnTo>
                      <a:pt x="11" y="11"/>
                    </a:lnTo>
                    <a:lnTo>
                      <a:pt x="12" y="10"/>
                    </a:lnTo>
                    <a:lnTo>
                      <a:pt x="13" y="9"/>
                    </a:lnTo>
                    <a:lnTo>
                      <a:pt x="14" y="9"/>
                    </a:lnTo>
                    <a:lnTo>
                      <a:pt x="15" y="8"/>
                    </a:lnTo>
                    <a:lnTo>
                      <a:pt x="16" y="8"/>
                    </a:lnTo>
                    <a:lnTo>
                      <a:pt x="17" y="7"/>
                    </a:lnTo>
                    <a:lnTo>
                      <a:pt x="18" y="7"/>
                    </a:lnTo>
                    <a:lnTo>
                      <a:pt x="20" y="7"/>
                    </a:lnTo>
                    <a:lnTo>
                      <a:pt x="21" y="6"/>
                    </a:lnTo>
                    <a:lnTo>
                      <a:pt x="22" y="6"/>
                    </a:lnTo>
                    <a:lnTo>
                      <a:pt x="24" y="6"/>
                    </a:lnTo>
                    <a:lnTo>
                      <a:pt x="26" y="7"/>
                    </a:lnTo>
                    <a:lnTo>
                      <a:pt x="27" y="7"/>
                    </a:lnTo>
                    <a:lnTo>
                      <a:pt x="29" y="8"/>
                    </a:lnTo>
                    <a:lnTo>
                      <a:pt x="30" y="8"/>
                    </a:lnTo>
                    <a:lnTo>
                      <a:pt x="31" y="9"/>
                    </a:lnTo>
                    <a:lnTo>
                      <a:pt x="32" y="10"/>
                    </a:lnTo>
                    <a:lnTo>
                      <a:pt x="33" y="11"/>
                    </a:lnTo>
                    <a:lnTo>
                      <a:pt x="44" y="11"/>
                    </a:lnTo>
                    <a:lnTo>
                      <a:pt x="43" y="9"/>
                    </a:lnTo>
                    <a:lnTo>
                      <a:pt x="41" y="7"/>
                    </a:lnTo>
                    <a:lnTo>
                      <a:pt x="38" y="5"/>
                    </a:lnTo>
                    <a:lnTo>
                      <a:pt x="36" y="3"/>
                    </a:lnTo>
                    <a:lnTo>
                      <a:pt x="33" y="2"/>
                    </a:lnTo>
                    <a:lnTo>
                      <a:pt x="30" y="1"/>
                    </a:lnTo>
                    <a:lnTo>
                      <a:pt x="26" y="0"/>
                    </a:lnTo>
                    <a:lnTo>
                      <a:pt x="22" y="0"/>
                    </a:lnTo>
                    <a:lnTo>
                      <a:pt x="19" y="0"/>
                    </a:lnTo>
                    <a:lnTo>
                      <a:pt x="16" y="1"/>
                    </a:lnTo>
                    <a:lnTo>
                      <a:pt x="13" y="2"/>
                    </a:lnTo>
                    <a:lnTo>
                      <a:pt x="10" y="3"/>
                    </a:lnTo>
                    <a:lnTo>
                      <a:pt x="7" y="4"/>
                    </a:lnTo>
                    <a:lnTo>
                      <a:pt x="5" y="6"/>
                    </a:lnTo>
                    <a:lnTo>
                      <a:pt x="3" y="7"/>
                    </a:lnTo>
                    <a:lnTo>
                      <a:pt x="2" y="9"/>
                    </a:lnTo>
                    <a:lnTo>
                      <a:pt x="1" y="10"/>
                    </a:lnTo>
                    <a:lnTo>
                      <a:pt x="1" y="11"/>
                    </a:lnTo>
                    <a:lnTo>
                      <a:pt x="0" y="12"/>
                    </a:lnTo>
                    <a:lnTo>
                      <a:pt x="0" y="14"/>
                    </a:lnTo>
                    <a:lnTo>
                      <a:pt x="1" y="17"/>
                    </a:lnTo>
                    <a:lnTo>
                      <a:pt x="2" y="19"/>
                    </a:lnTo>
                    <a:lnTo>
                      <a:pt x="4" y="22"/>
                    </a:lnTo>
                    <a:lnTo>
                      <a:pt x="7" y="24"/>
                    </a:lnTo>
                    <a:lnTo>
                      <a:pt x="10" y="26"/>
                    </a:lnTo>
                    <a:lnTo>
                      <a:pt x="14" y="27"/>
                    </a:lnTo>
                    <a:lnTo>
                      <a:pt x="18" y="27"/>
                    </a:lnTo>
                    <a:lnTo>
                      <a:pt x="22" y="28"/>
                    </a:lnTo>
                    <a:lnTo>
                      <a:pt x="27" y="27"/>
                    </a:lnTo>
                    <a:lnTo>
                      <a:pt x="31" y="27"/>
                    </a:lnTo>
                    <a:lnTo>
                      <a:pt x="34" y="26"/>
                    </a:lnTo>
                    <a:lnTo>
                      <a:pt x="38" y="24"/>
                    </a:lnTo>
                    <a:lnTo>
                      <a:pt x="41" y="22"/>
                    </a:lnTo>
                    <a:lnTo>
                      <a:pt x="43" y="19"/>
                    </a:lnTo>
                    <a:lnTo>
                      <a:pt x="44" y="17"/>
                    </a:lnTo>
                    <a:lnTo>
                      <a:pt x="44" y="14"/>
                    </a:lnTo>
                    <a:lnTo>
                      <a:pt x="44" y="13"/>
                    </a:lnTo>
                    <a:lnTo>
                      <a:pt x="34" y="13"/>
                    </a:lnTo>
                    <a:lnTo>
                      <a:pt x="34"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0936" name="Freeform 784"/>
              <p:cNvSpPr>
                <a:spLocks/>
              </p:cNvSpPr>
              <p:nvPr/>
            </p:nvSpPr>
            <p:spPr bwMode="auto">
              <a:xfrm>
                <a:off x="1027" y="1597"/>
                <a:ext cx="10" cy="3"/>
              </a:xfrm>
              <a:custGeom>
                <a:avLst/>
                <a:gdLst>
                  <a:gd name="T0" fmla="*/ 0 w 10"/>
                  <a:gd name="T1" fmla="*/ 0 h 3"/>
                  <a:gd name="T2" fmla="*/ 0 w 10"/>
                  <a:gd name="T3" fmla="*/ 1 h 3"/>
                  <a:gd name="T4" fmla="*/ 0 w 10"/>
                  <a:gd name="T5" fmla="*/ 2 h 3"/>
                  <a:gd name="T6" fmla="*/ 1 w 10"/>
                  <a:gd name="T7" fmla="*/ 2 h 3"/>
                  <a:gd name="T8" fmla="*/ 1 w 10"/>
                  <a:gd name="T9" fmla="*/ 3 h 3"/>
                  <a:gd name="T10" fmla="*/ 10 w 10"/>
                  <a:gd name="T11" fmla="*/ 3 h 3"/>
                  <a:gd name="T12" fmla="*/ 10 w 10"/>
                  <a:gd name="T13" fmla="*/ 2 h 3"/>
                  <a:gd name="T14" fmla="*/ 10 w 10"/>
                  <a:gd name="T15" fmla="*/ 2 h 3"/>
                  <a:gd name="T16" fmla="*/ 10 w 10"/>
                  <a:gd name="T17" fmla="*/ 1 h 3"/>
                  <a:gd name="T18" fmla="*/ 10 w 10"/>
                  <a:gd name="T19" fmla="*/ 0 h 3"/>
                  <a:gd name="T20" fmla="*/ 0 w 10"/>
                  <a:gd name="T21" fmla="*/ 0 h 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
                  <a:gd name="T34" fmla="*/ 0 h 3"/>
                  <a:gd name="T35" fmla="*/ 10 w 10"/>
                  <a:gd name="T36" fmla="*/ 3 h 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 h="3">
                    <a:moveTo>
                      <a:pt x="0" y="0"/>
                    </a:moveTo>
                    <a:lnTo>
                      <a:pt x="0" y="1"/>
                    </a:lnTo>
                    <a:lnTo>
                      <a:pt x="0" y="2"/>
                    </a:lnTo>
                    <a:lnTo>
                      <a:pt x="1" y="2"/>
                    </a:lnTo>
                    <a:lnTo>
                      <a:pt x="1" y="3"/>
                    </a:lnTo>
                    <a:lnTo>
                      <a:pt x="10" y="3"/>
                    </a:lnTo>
                    <a:lnTo>
                      <a:pt x="10" y="2"/>
                    </a:lnTo>
                    <a:lnTo>
                      <a:pt x="10" y="1"/>
                    </a:lnTo>
                    <a:lnTo>
                      <a:pt x="10"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0937" name="Freeform 785"/>
              <p:cNvSpPr>
                <a:spLocks/>
              </p:cNvSpPr>
              <p:nvPr/>
            </p:nvSpPr>
            <p:spPr bwMode="auto">
              <a:xfrm>
                <a:off x="1014" y="1517"/>
                <a:ext cx="58" cy="61"/>
              </a:xfrm>
              <a:custGeom>
                <a:avLst/>
                <a:gdLst>
                  <a:gd name="T0" fmla="*/ 4 w 65"/>
                  <a:gd name="T1" fmla="*/ 1 h 79"/>
                  <a:gd name="T2" fmla="*/ 4 w 65"/>
                  <a:gd name="T3" fmla="*/ 2 h 79"/>
                  <a:gd name="T4" fmla="*/ 4 w 65"/>
                  <a:gd name="T5" fmla="*/ 2 h 79"/>
                  <a:gd name="T6" fmla="*/ 2 w 65"/>
                  <a:gd name="T7" fmla="*/ 2 h 79"/>
                  <a:gd name="T8" fmla="*/ 4 w 65"/>
                  <a:gd name="T9" fmla="*/ 2 h 79"/>
                  <a:gd name="T10" fmla="*/ 4 w 65"/>
                  <a:gd name="T11" fmla="*/ 2 h 79"/>
                  <a:gd name="T12" fmla="*/ 4 w 65"/>
                  <a:gd name="T13" fmla="*/ 2 h 79"/>
                  <a:gd name="T14" fmla="*/ 4 w 65"/>
                  <a:gd name="T15" fmla="*/ 2 h 79"/>
                  <a:gd name="T16" fmla="*/ 4 w 65"/>
                  <a:gd name="T17" fmla="*/ 2 h 79"/>
                  <a:gd name="T18" fmla="*/ 4 w 65"/>
                  <a:gd name="T19" fmla="*/ 2 h 79"/>
                  <a:gd name="T20" fmla="*/ 4 w 65"/>
                  <a:gd name="T21" fmla="*/ 2 h 79"/>
                  <a:gd name="T22" fmla="*/ 4 w 65"/>
                  <a:gd name="T23" fmla="*/ 2 h 79"/>
                  <a:gd name="T24" fmla="*/ 4 w 65"/>
                  <a:gd name="T25" fmla="*/ 2 h 79"/>
                  <a:gd name="T26" fmla="*/ 4 w 65"/>
                  <a:gd name="T27" fmla="*/ 2 h 79"/>
                  <a:gd name="T28" fmla="*/ 4 w 65"/>
                  <a:gd name="T29" fmla="*/ 2 h 79"/>
                  <a:gd name="T30" fmla="*/ 4 w 65"/>
                  <a:gd name="T31" fmla="*/ 2 h 79"/>
                  <a:gd name="T32" fmla="*/ 4 w 65"/>
                  <a:gd name="T33" fmla="*/ 2 h 79"/>
                  <a:gd name="T34" fmla="*/ 4 w 65"/>
                  <a:gd name="T35" fmla="*/ 2 h 79"/>
                  <a:gd name="T36" fmla="*/ 4 w 65"/>
                  <a:gd name="T37" fmla="*/ 2 h 79"/>
                  <a:gd name="T38" fmla="*/ 4 w 65"/>
                  <a:gd name="T39" fmla="*/ 2 h 79"/>
                  <a:gd name="T40" fmla="*/ 4 w 65"/>
                  <a:gd name="T41" fmla="*/ 2 h 79"/>
                  <a:gd name="T42" fmla="*/ 1 w 65"/>
                  <a:gd name="T43" fmla="*/ 2 h 79"/>
                  <a:gd name="T44" fmla="*/ 4 w 65"/>
                  <a:gd name="T45" fmla="*/ 2 h 79"/>
                  <a:gd name="T46" fmla="*/ 4 w 65"/>
                  <a:gd name="T47" fmla="*/ 2 h 79"/>
                  <a:gd name="T48" fmla="*/ 4 w 65"/>
                  <a:gd name="T49" fmla="*/ 2 h 79"/>
                  <a:gd name="T50" fmla="*/ 4 w 65"/>
                  <a:gd name="T51" fmla="*/ 2 h 79"/>
                  <a:gd name="T52" fmla="*/ 4 w 65"/>
                  <a:gd name="T53" fmla="*/ 2 h 79"/>
                  <a:gd name="T54" fmla="*/ 4 w 65"/>
                  <a:gd name="T55" fmla="*/ 2 h 79"/>
                  <a:gd name="T56" fmla="*/ 4 w 65"/>
                  <a:gd name="T57" fmla="*/ 2 h 79"/>
                  <a:gd name="T58" fmla="*/ 4 w 65"/>
                  <a:gd name="T59" fmla="*/ 2 h 79"/>
                  <a:gd name="T60" fmla="*/ 4 w 65"/>
                  <a:gd name="T61" fmla="*/ 2 h 79"/>
                  <a:gd name="T62" fmla="*/ 4 w 65"/>
                  <a:gd name="T63" fmla="*/ 2 h 79"/>
                  <a:gd name="T64" fmla="*/ 4 w 65"/>
                  <a:gd name="T65" fmla="*/ 1 h 7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65"/>
                  <a:gd name="T100" fmla="*/ 0 h 79"/>
                  <a:gd name="T101" fmla="*/ 65 w 65"/>
                  <a:gd name="T102" fmla="*/ 79 h 7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65" h="79">
                    <a:moveTo>
                      <a:pt x="33" y="0"/>
                    </a:moveTo>
                    <a:lnTo>
                      <a:pt x="26" y="1"/>
                    </a:lnTo>
                    <a:lnTo>
                      <a:pt x="21" y="2"/>
                    </a:lnTo>
                    <a:lnTo>
                      <a:pt x="16" y="6"/>
                    </a:lnTo>
                    <a:lnTo>
                      <a:pt x="11" y="10"/>
                    </a:lnTo>
                    <a:lnTo>
                      <a:pt x="8" y="15"/>
                    </a:lnTo>
                    <a:lnTo>
                      <a:pt x="4" y="20"/>
                    </a:lnTo>
                    <a:lnTo>
                      <a:pt x="2" y="27"/>
                    </a:lnTo>
                    <a:lnTo>
                      <a:pt x="1" y="34"/>
                    </a:lnTo>
                    <a:lnTo>
                      <a:pt x="11" y="34"/>
                    </a:lnTo>
                    <a:lnTo>
                      <a:pt x="12" y="30"/>
                    </a:lnTo>
                    <a:lnTo>
                      <a:pt x="14" y="25"/>
                    </a:lnTo>
                    <a:lnTo>
                      <a:pt x="16" y="22"/>
                    </a:lnTo>
                    <a:lnTo>
                      <a:pt x="19" y="19"/>
                    </a:lnTo>
                    <a:lnTo>
                      <a:pt x="22" y="16"/>
                    </a:lnTo>
                    <a:lnTo>
                      <a:pt x="25" y="14"/>
                    </a:lnTo>
                    <a:lnTo>
                      <a:pt x="29" y="13"/>
                    </a:lnTo>
                    <a:lnTo>
                      <a:pt x="33" y="13"/>
                    </a:lnTo>
                    <a:lnTo>
                      <a:pt x="37" y="13"/>
                    </a:lnTo>
                    <a:lnTo>
                      <a:pt x="42" y="15"/>
                    </a:lnTo>
                    <a:lnTo>
                      <a:pt x="46" y="17"/>
                    </a:lnTo>
                    <a:lnTo>
                      <a:pt x="49" y="20"/>
                    </a:lnTo>
                    <a:lnTo>
                      <a:pt x="52" y="25"/>
                    </a:lnTo>
                    <a:lnTo>
                      <a:pt x="54" y="29"/>
                    </a:lnTo>
                    <a:lnTo>
                      <a:pt x="55" y="34"/>
                    </a:lnTo>
                    <a:lnTo>
                      <a:pt x="55" y="40"/>
                    </a:lnTo>
                    <a:lnTo>
                      <a:pt x="55" y="46"/>
                    </a:lnTo>
                    <a:lnTo>
                      <a:pt x="54" y="51"/>
                    </a:lnTo>
                    <a:lnTo>
                      <a:pt x="52" y="55"/>
                    </a:lnTo>
                    <a:lnTo>
                      <a:pt x="49" y="60"/>
                    </a:lnTo>
                    <a:lnTo>
                      <a:pt x="46" y="63"/>
                    </a:lnTo>
                    <a:lnTo>
                      <a:pt x="42" y="65"/>
                    </a:lnTo>
                    <a:lnTo>
                      <a:pt x="37" y="67"/>
                    </a:lnTo>
                    <a:lnTo>
                      <a:pt x="33" y="68"/>
                    </a:lnTo>
                    <a:lnTo>
                      <a:pt x="29" y="67"/>
                    </a:lnTo>
                    <a:lnTo>
                      <a:pt x="25" y="65"/>
                    </a:lnTo>
                    <a:lnTo>
                      <a:pt x="21" y="63"/>
                    </a:lnTo>
                    <a:lnTo>
                      <a:pt x="17" y="60"/>
                    </a:lnTo>
                    <a:lnTo>
                      <a:pt x="15" y="56"/>
                    </a:lnTo>
                    <a:lnTo>
                      <a:pt x="12" y="52"/>
                    </a:lnTo>
                    <a:lnTo>
                      <a:pt x="11" y="46"/>
                    </a:lnTo>
                    <a:lnTo>
                      <a:pt x="10" y="41"/>
                    </a:lnTo>
                    <a:lnTo>
                      <a:pt x="0" y="41"/>
                    </a:lnTo>
                    <a:lnTo>
                      <a:pt x="1" y="49"/>
                    </a:lnTo>
                    <a:lnTo>
                      <a:pt x="3" y="56"/>
                    </a:lnTo>
                    <a:lnTo>
                      <a:pt x="6" y="62"/>
                    </a:lnTo>
                    <a:lnTo>
                      <a:pt x="10" y="68"/>
                    </a:lnTo>
                    <a:lnTo>
                      <a:pt x="15" y="73"/>
                    </a:lnTo>
                    <a:lnTo>
                      <a:pt x="20" y="76"/>
                    </a:lnTo>
                    <a:lnTo>
                      <a:pt x="26" y="78"/>
                    </a:lnTo>
                    <a:lnTo>
                      <a:pt x="33" y="79"/>
                    </a:lnTo>
                    <a:lnTo>
                      <a:pt x="39" y="78"/>
                    </a:lnTo>
                    <a:lnTo>
                      <a:pt x="45" y="76"/>
                    </a:lnTo>
                    <a:lnTo>
                      <a:pt x="50" y="72"/>
                    </a:lnTo>
                    <a:lnTo>
                      <a:pt x="55" y="67"/>
                    </a:lnTo>
                    <a:lnTo>
                      <a:pt x="59" y="62"/>
                    </a:lnTo>
                    <a:lnTo>
                      <a:pt x="62" y="55"/>
                    </a:lnTo>
                    <a:lnTo>
                      <a:pt x="64" y="48"/>
                    </a:lnTo>
                    <a:lnTo>
                      <a:pt x="65" y="39"/>
                    </a:lnTo>
                    <a:lnTo>
                      <a:pt x="64" y="31"/>
                    </a:lnTo>
                    <a:lnTo>
                      <a:pt x="62" y="24"/>
                    </a:lnTo>
                    <a:lnTo>
                      <a:pt x="59" y="17"/>
                    </a:lnTo>
                    <a:lnTo>
                      <a:pt x="55" y="12"/>
                    </a:lnTo>
                    <a:lnTo>
                      <a:pt x="50" y="7"/>
                    </a:lnTo>
                    <a:lnTo>
                      <a:pt x="45" y="3"/>
                    </a:lnTo>
                    <a:lnTo>
                      <a:pt x="39" y="1"/>
                    </a:lnTo>
                    <a:lnTo>
                      <a:pt x="3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0938" name="Freeform 786"/>
              <p:cNvSpPr>
                <a:spLocks/>
              </p:cNvSpPr>
              <p:nvPr/>
            </p:nvSpPr>
            <p:spPr bwMode="auto">
              <a:xfrm>
                <a:off x="1014" y="1543"/>
                <a:ext cx="10" cy="6"/>
              </a:xfrm>
              <a:custGeom>
                <a:avLst/>
                <a:gdLst>
                  <a:gd name="T0" fmla="*/ 5 w 11"/>
                  <a:gd name="T1" fmla="*/ 3 h 7"/>
                  <a:gd name="T2" fmla="*/ 5 w 11"/>
                  <a:gd name="T3" fmla="*/ 3 h 7"/>
                  <a:gd name="T4" fmla="*/ 5 w 11"/>
                  <a:gd name="T5" fmla="*/ 3 h 7"/>
                  <a:gd name="T6" fmla="*/ 5 w 11"/>
                  <a:gd name="T7" fmla="*/ 2 h 7"/>
                  <a:gd name="T8" fmla="*/ 5 w 11"/>
                  <a:gd name="T9" fmla="*/ 0 h 7"/>
                  <a:gd name="T10" fmla="*/ 1 w 11"/>
                  <a:gd name="T11" fmla="*/ 0 h 7"/>
                  <a:gd name="T12" fmla="*/ 1 w 11"/>
                  <a:gd name="T13" fmla="*/ 2 h 7"/>
                  <a:gd name="T14" fmla="*/ 1 w 11"/>
                  <a:gd name="T15" fmla="*/ 3 h 7"/>
                  <a:gd name="T16" fmla="*/ 0 w 11"/>
                  <a:gd name="T17" fmla="*/ 3 h 7"/>
                  <a:gd name="T18" fmla="*/ 0 w 11"/>
                  <a:gd name="T19" fmla="*/ 3 h 7"/>
                  <a:gd name="T20" fmla="*/ 0 w 11"/>
                  <a:gd name="T21" fmla="*/ 3 h 7"/>
                  <a:gd name="T22" fmla="*/ 0 w 11"/>
                  <a:gd name="T23" fmla="*/ 3 h 7"/>
                  <a:gd name="T24" fmla="*/ 0 w 11"/>
                  <a:gd name="T25" fmla="*/ 3 h 7"/>
                  <a:gd name="T26" fmla="*/ 0 w 11"/>
                  <a:gd name="T27" fmla="*/ 3 h 7"/>
                  <a:gd name="T28" fmla="*/ 5 w 11"/>
                  <a:gd name="T29" fmla="*/ 3 h 7"/>
                  <a:gd name="T30" fmla="*/ 5 w 11"/>
                  <a:gd name="T31" fmla="*/ 3 h 7"/>
                  <a:gd name="T32" fmla="*/ 5 w 11"/>
                  <a:gd name="T33" fmla="*/ 3 h 7"/>
                  <a:gd name="T34" fmla="*/ 5 w 11"/>
                  <a:gd name="T35" fmla="*/ 3 h 7"/>
                  <a:gd name="T36" fmla="*/ 5 w 11"/>
                  <a:gd name="T37" fmla="*/ 3 h 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1"/>
                  <a:gd name="T58" fmla="*/ 0 h 7"/>
                  <a:gd name="T59" fmla="*/ 11 w 11"/>
                  <a:gd name="T60" fmla="*/ 7 h 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1" h="7">
                    <a:moveTo>
                      <a:pt x="10" y="6"/>
                    </a:moveTo>
                    <a:lnTo>
                      <a:pt x="10" y="4"/>
                    </a:lnTo>
                    <a:lnTo>
                      <a:pt x="10" y="3"/>
                    </a:lnTo>
                    <a:lnTo>
                      <a:pt x="10" y="2"/>
                    </a:lnTo>
                    <a:lnTo>
                      <a:pt x="11" y="0"/>
                    </a:lnTo>
                    <a:lnTo>
                      <a:pt x="1" y="0"/>
                    </a:lnTo>
                    <a:lnTo>
                      <a:pt x="1" y="2"/>
                    </a:lnTo>
                    <a:lnTo>
                      <a:pt x="1" y="3"/>
                    </a:lnTo>
                    <a:lnTo>
                      <a:pt x="0" y="4"/>
                    </a:lnTo>
                    <a:lnTo>
                      <a:pt x="0" y="5"/>
                    </a:lnTo>
                    <a:lnTo>
                      <a:pt x="0" y="6"/>
                    </a:lnTo>
                    <a:lnTo>
                      <a:pt x="0" y="7"/>
                    </a:lnTo>
                    <a:lnTo>
                      <a:pt x="10" y="7"/>
                    </a:lnTo>
                    <a:lnTo>
                      <a:pt x="1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0939" name="Freeform 787"/>
              <p:cNvSpPr>
                <a:spLocks/>
              </p:cNvSpPr>
              <p:nvPr/>
            </p:nvSpPr>
            <p:spPr bwMode="auto">
              <a:xfrm>
                <a:off x="1026" y="1526"/>
                <a:ext cx="19" cy="35"/>
              </a:xfrm>
              <a:custGeom>
                <a:avLst/>
                <a:gdLst>
                  <a:gd name="T0" fmla="*/ 5 w 21"/>
                  <a:gd name="T1" fmla="*/ 1 h 47"/>
                  <a:gd name="T2" fmla="*/ 5 w 21"/>
                  <a:gd name="T3" fmla="*/ 1 h 47"/>
                  <a:gd name="T4" fmla="*/ 5 w 21"/>
                  <a:gd name="T5" fmla="*/ 1 h 47"/>
                  <a:gd name="T6" fmla="*/ 5 w 21"/>
                  <a:gd name="T7" fmla="*/ 1 h 47"/>
                  <a:gd name="T8" fmla="*/ 5 w 21"/>
                  <a:gd name="T9" fmla="*/ 0 h 47"/>
                  <a:gd name="T10" fmla="*/ 5 w 21"/>
                  <a:gd name="T11" fmla="*/ 1 h 47"/>
                  <a:gd name="T12" fmla="*/ 5 w 21"/>
                  <a:gd name="T13" fmla="*/ 1 h 47"/>
                  <a:gd name="T14" fmla="*/ 0 w 21"/>
                  <a:gd name="T15" fmla="*/ 1 h 47"/>
                  <a:gd name="T16" fmla="*/ 5 w 21"/>
                  <a:gd name="T17" fmla="*/ 1 h 4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1"/>
                  <a:gd name="T28" fmla="*/ 0 h 47"/>
                  <a:gd name="T29" fmla="*/ 21 w 21"/>
                  <a:gd name="T30" fmla="*/ 47 h 4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1" h="47">
                    <a:moveTo>
                      <a:pt x="17" y="29"/>
                    </a:moveTo>
                    <a:lnTo>
                      <a:pt x="17" y="24"/>
                    </a:lnTo>
                    <a:lnTo>
                      <a:pt x="17" y="14"/>
                    </a:lnTo>
                    <a:lnTo>
                      <a:pt x="17" y="5"/>
                    </a:lnTo>
                    <a:lnTo>
                      <a:pt x="17" y="0"/>
                    </a:lnTo>
                    <a:lnTo>
                      <a:pt x="20" y="29"/>
                    </a:lnTo>
                    <a:lnTo>
                      <a:pt x="21" y="31"/>
                    </a:lnTo>
                    <a:lnTo>
                      <a:pt x="0" y="47"/>
                    </a:lnTo>
                    <a:lnTo>
                      <a:pt x="17" y="2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0940" name="Freeform 788"/>
              <p:cNvSpPr>
                <a:spLocks/>
              </p:cNvSpPr>
              <p:nvPr/>
            </p:nvSpPr>
            <p:spPr bwMode="auto">
              <a:xfrm>
                <a:off x="1018" y="1507"/>
                <a:ext cx="20" cy="16"/>
              </a:xfrm>
              <a:custGeom>
                <a:avLst/>
                <a:gdLst>
                  <a:gd name="T0" fmla="*/ 0 w 21"/>
                  <a:gd name="T1" fmla="*/ 2 h 20"/>
                  <a:gd name="T2" fmla="*/ 0 w 21"/>
                  <a:gd name="T3" fmla="*/ 2 h 20"/>
                  <a:gd name="T4" fmla="*/ 0 w 21"/>
                  <a:gd name="T5" fmla="*/ 2 h 20"/>
                  <a:gd name="T6" fmla="*/ 1 w 21"/>
                  <a:gd name="T7" fmla="*/ 2 h 20"/>
                  <a:gd name="T8" fmla="*/ 3 w 21"/>
                  <a:gd name="T9" fmla="*/ 2 h 20"/>
                  <a:gd name="T10" fmla="*/ 5 w 21"/>
                  <a:gd name="T11" fmla="*/ 2 h 20"/>
                  <a:gd name="T12" fmla="*/ 9 w 21"/>
                  <a:gd name="T13" fmla="*/ 0 h 20"/>
                  <a:gd name="T14" fmla="*/ 10 w 21"/>
                  <a:gd name="T15" fmla="*/ 2 h 20"/>
                  <a:gd name="T16" fmla="*/ 10 w 21"/>
                  <a:gd name="T17" fmla="*/ 2 h 20"/>
                  <a:gd name="T18" fmla="*/ 10 w 21"/>
                  <a:gd name="T19" fmla="*/ 2 h 20"/>
                  <a:gd name="T20" fmla="*/ 10 w 21"/>
                  <a:gd name="T21" fmla="*/ 2 h 20"/>
                  <a:gd name="T22" fmla="*/ 10 w 21"/>
                  <a:gd name="T23" fmla="*/ 2 h 20"/>
                  <a:gd name="T24" fmla="*/ 10 w 21"/>
                  <a:gd name="T25" fmla="*/ 2 h 20"/>
                  <a:gd name="T26" fmla="*/ 10 w 21"/>
                  <a:gd name="T27" fmla="*/ 2 h 20"/>
                  <a:gd name="T28" fmla="*/ 10 w 21"/>
                  <a:gd name="T29" fmla="*/ 2 h 20"/>
                  <a:gd name="T30" fmla="*/ 10 w 21"/>
                  <a:gd name="T31" fmla="*/ 2 h 20"/>
                  <a:gd name="T32" fmla="*/ 7 w 21"/>
                  <a:gd name="T33" fmla="*/ 2 h 20"/>
                  <a:gd name="T34" fmla="*/ 5 w 21"/>
                  <a:gd name="T35" fmla="*/ 2 h 20"/>
                  <a:gd name="T36" fmla="*/ 0 w 21"/>
                  <a:gd name="T37" fmla="*/ 2 h 2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1"/>
                  <a:gd name="T58" fmla="*/ 0 h 20"/>
                  <a:gd name="T59" fmla="*/ 21 w 21"/>
                  <a:gd name="T60" fmla="*/ 20 h 20"/>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1" h="20">
                    <a:moveTo>
                      <a:pt x="0" y="20"/>
                    </a:moveTo>
                    <a:lnTo>
                      <a:pt x="0" y="19"/>
                    </a:lnTo>
                    <a:lnTo>
                      <a:pt x="0" y="15"/>
                    </a:lnTo>
                    <a:lnTo>
                      <a:pt x="1" y="10"/>
                    </a:lnTo>
                    <a:lnTo>
                      <a:pt x="3" y="5"/>
                    </a:lnTo>
                    <a:lnTo>
                      <a:pt x="5" y="2"/>
                    </a:lnTo>
                    <a:lnTo>
                      <a:pt x="9" y="0"/>
                    </a:lnTo>
                    <a:lnTo>
                      <a:pt x="14" y="2"/>
                    </a:lnTo>
                    <a:lnTo>
                      <a:pt x="21" y="7"/>
                    </a:lnTo>
                    <a:lnTo>
                      <a:pt x="21" y="11"/>
                    </a:lnTo>
                    <a:lnTo>
                      <a:pt x="21" y="10"/>
                    </a:lnTo>
                    <a:lnTo>
                      <a:pt x="19" y="9"/>
                    </a:lnTo>
                    <a:lnTo>
                      <a:pt x="17" y="8"/>
                    </a:lnTo>
                    <a:lnTo>
                      <a:pt x="15" y="6"/>
                    </a:lnTo>
                    <a:lnTo>
                      <a:pt x="12" y="5"/>
                    </a:lnTo>
                    <a:lnTo>
                      <a:pt x="10" y="5"/>
                    </a:lnTo>
                    <a:lnTo>
                      <a:pt x="7" y="7"/>
                    </a:lnTo>
                    <a:lnTo>
                      <a:pt x="5" y="9"/>
                    </a:lnTo>
                    <a:lnTo>
                      <a:pt x="0"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0941" name="Freeform 789"/>
              <p:cNvSpPr>
                <a:spLocks/>
              </p:cNvSpPr>
              <p:nvPr/>
            </p:nvSpPr>
            <p:spPr bwMode="auto">
              <a:xfrm>
                <a:off x="1018" y="1513"/>
                <a:ext cx="20" cy="8"/>
              </a:xfrm>
              <a:custGeom>
                <a:avLst/>
                <a:gdLst>
                  <a:gd name="T0" fmla="*/ 0 w 22"/>
                  <a:gd name="T1" fmla="*/ 2 h 10"/>
                  <a:gd name="T2" fmla="*/ 1 w 22"/>
                  <a:gd name="T3" fmla="*/ 2 h 10"/>
                  <a:gd name="T4" fmla="*/ 3 w 22"/>
                  <a:gd name="T5" fmla="*/ 2 h 10"/>
                  <a:gd name="T6" fmla="*/ 5 w 22"/>
                  <a:gd name="T7" fmla="*/ 2 h 10"/>
                  <a:gd name="T8" fmla="*/ 5 w 22"/>
                  <a:gd name="T9" fmla="*/ 2 h 10"/>
                  <a:gd name="T10" fmla="*/ 5 w 22"/>
                  <a:gd name="T11" fmla="*/ 2 h 10"/>
                  <a:gd name="T12" fmla="*/ 5 w 22"/>
                  <a:gd name="T13" fmla="*/ 2 h 10"/>
                  <a:gd name="T14" fmla="*/ 5 w 22"/>
                  <a:gd name="T15" fmla="*/ 2 h 10"/>
                  <a:gd name="T16" fmla="*/ 5 w 22"/>
                  <a:gd name="T17" fmla="*/ 0 h 10"/>
                  <a:gd name="T18" fmla="*/ 5 w 22"/>
                  <a:gd name="T19" fmla="*/ 0 h 10"/>
                  <a:gd name="T20" fmla="*/ 5 w 22"/>
                  <a:gd name="T21" fmla="*/ 2 h 10"/>
                  <a:gd name="T22" fmla="*/ 5 w 22"/>
                  <a:gd name="T23" fmla="*/ 2 h 10"/>
                  <a:gd name="T24" fmla="*/ 5 w 22"/>
                  <a:gd name="T25" fmla="*/ 2 h 10"/>
                  <a:gd name="T26" fmla="*/ 5 w 22"/>
                  <a:gd name="T27" fmla="*/ 2 h 10"/>
                  <a:gd name="T28" fmla="*/ 5 w 22"/>
                  <a:gd name="T29" fmla="*/ 2 h 10"/>
                  <a:gd name="T30" fmla="*/ 5 w 22"/>
                  <a:gd name="T31" fmla="*/ 2 h 10"/>
                  <a:gd name="T32" fmla="*/ 0 w 22"/>
                  <a:gd name="T33" fmla="*/ 2 h 1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2"/>
                  <a:gd name="T52" fmla="*/ 0 h 10"/>
                  <a:gd name="T53" fmla="*/ 22 w 22"/>
                  <a:gd name="T54" fmla="*/ 10 h 1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2" h="10">
                    <a:moveTo>
                      <a:pt x="0" y="6"/>
                    </a:moveTo>
                    <a:lnTo>
                      <a:pt x="1" y="6"/>
                    </a:lnTo>
                    <a:lnTo>
                      <a:pt x="3" y="6"/>
                    </a:lnTo>
                    <a:lnTo>
                      <a:pt x="6" y="7"/>
                    </a:lnTo>
                    <a:lnTo>
                      <a:pt x="9" y="7"/>
                    </a:lnTo>
                    <a:lnTo>
                      <a:pt x="13" y="6"/>
                    </a:lnTo>
                    <a:lnTo>
                      <a:pt x="16" y="5"/>
                    </a:lnTo>
                    <a:lnTo>
                      <a:pt x="19" y="3"/>
                    </a:lnTo>
                    <a:lnTo>
                      <a:pt x="22" y="0"/>
                    </a:lnTo>
                    <a:lnTo>
                      <a:pt x="21" y="0"/>
                    </a:lnTo>
                    <a:lnTo>
                      <a:pt x="20" y="3"/>
                    </a:lnTo>
                    <a:lnTo>
                      <a:pt x="18" y="5"/>
                    </a:lnTo>
                    <a:lnTo>
                      <a:pt x="16" y="7"/>
                    </a:lnTo>
                    <a:lnTo>
                      <a:pt x="12" y="9"/>
                    </a:lnTo>
                    <a:lnTo>
                      <a:pt x="9" y="10"/>
                    </a:lnTo>
                    <a:lnTo>
                      <a:pt x="5" y="9"/>
                    </a:lnTo>
                    <a:lnTo>
                      <a:pt x="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0942" name="Freeform 790"/>
              <p:cNvSpPr>
                <a:spLocks/>
              </p:cNvSpPr>
              <p:nvPr/>
            </p:nvSpPr>
            <p:spPr bwMode="auto">
              <a:xfrm>
                <a:off x="1047" y="1507"/>
                <a:ext cx="21" cy="13"/>
              </a:xfrm>
              <a:custGeom>
                <a:avLst/>
                <a:gdLst>
                  <a:gd name="T0" fmla="*/ 0 w 24"/>
                  <a:gd name="T1" fmla="*/ 2 h 17"/>
                  <a:gd name="T2" fmla="*/ 1 w 24"/>
                  <a:gd name="T3" fmla="*/ 2 h 17"/>
                  <a:gd name="T4" fmla="*/ 3 w 24"/>
                  <a:gd name="T5" fmla="*/ 2 h 17"/>
                  <a:gd name="T6" fmla="*/ 4 w 24"/>
                  <a:gd name="T7" fmla="*/ 2 h 17"/>
                  <a:gd name="T8" fmla="*/ 4 w 24"/>
                  <a:gd name="T9" fmla="*/ 1 h 17"/>
                  <a:gd name="T10" fmla="*/ 4 w 24"/>
                  <a:gd name="T11" fmla="*/ 0 h 17"/>
                  <a:gd name="T12" fmla="*/ 4 w 24"/>
                  <a:gd name="T13" fmla="*/ 2 h 17"/>
                  <a:gd name="T14" fmla="*/ 4 w 24"/>
                  <a:gd name="T15" fmla="*/ 2 h 17"/>
                  <a:gd name="T16" fmla="*/ 4 w 24"/>
                  <a:gd name="T17" fmla="*/ 2 h 17"/>
                  <a:gd name="T18" fmla="*/ 4 w 24"/>
                  <a:gd name="T19" fmla="*/ 2 h 17"/>
                  <a:gd name="T20" fmla="*/ 4 w 24"/>
                  <a:gd name="T21" fmla="*/ 2 h 17"/>
                  <a:gd name="T22" fmla="*/ 4 w 24"/>
                  <a:gd name="T23" fmla="*/ 2 h 17"/>
                  <a:gd name="T24" fmla="*/ 4 w 24"/>
                  <a:gd name="T25" fmla="*/ 2 h 17"/>
                  <a:gd name="T26" fmla="*/ 4 w 24"/>
                  <a:gd name="T27" fmla="*/ 2 h 17"/>
                  <a:gd name="T28" fmla="*/ 4 w 24"/>
                  <a:gd name="T29" fmla="*/ 2 h 17"/>
                  <a:gd name="T30" fmla="*/ 4 w 24"/>
                  <a:gd name="T31" fmla="*/ 2 h 17"/>
                  <a:gd name="T32" fmla="*/ 4 w 24"/>
                  <a:gd name="T33" fmla="*/ 2 h 17"/>
                  <a:gd name="T34" fmla="*/ 4 w 24"/>
                  <a:gd name="T35" fmla="*/ 2 h 17"/>
                  <a:gd name="T36" fmla="*/ 0 w 24"/>
                  <a:gd name="T37" fmla="*/ 2 h 1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4"/>
                  <a:gd name="T58" fmla="*/ 0 h 17"/>
                  <a:gd name="T59" fmla="*/ 24 w 24"/>
                  <a:gd name="T60" fmla="*/ 17 h 1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4" h="17">
                    <a:moveTo>
                      <a:pt x="0" y="10"/>
                    </a:moveTo>
                    <a:lnTo>
                      <a:pt x="1" y="10"/>
                    </a:lnTo>
                    <a:lnTo>
                      <a:pt x="3" y="7"/>
                    </a:lnTo>
                    <a:lnTo>
                      <a:pt x="7" y="4"/>
                    </a:lnTo>
                    <a:lnTo>
                      <a:pt x="11" y="1"/>
                    </a:lnTo>
                    <a:lnTo>
                      <a:pt x="15" y="0"/>
                    </a:lnTo>
                    <a:lnTo>
                      <a:pt x="19" y="2"/>
                    </a:lnTo>
                    <a:lnTo>
                      <a:pt x="22" y="6"/>
                    </a:lnTo>
                    <a:lnTo>
                      <a:pt x="24" y="15"/>
                    </a:lnTo>
                    <a:lnTo>
                      <a:pt x="23" y="17"/>
                    </a:lnTo>
                    <a:lnTo>
                      <a:pt x="22" y="17"/>
                    </a:lnTo>
                    <a:lnTo>
                      <a:pt x="22" y="15"/>
                    </a:lnTo>
                    <a:lnTo>
                      <a:pt x="21" y="12"/>
                    </a:lnTo>
                    <a:lnTo>
                      <a:pt x="20" y="10"/>
                    </a:lnTo>
                    <a:lnTo>
                      <a:pt x="18" y="8"/>
                    </a:lnTo>
                    <a:lnTo>
                      <a:pt x="16" y="6"/>
                    </a:lnTo>
                    <a:lnTo>
                      <a:pt x="14" y="5"/>
                    </a:lnTo>
                    <a:lnTo>
                      <a:pt x="11" y="6"/>
                    </a:lnTo>
                    <a:lnTo>
                      <a:pt x="0"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0943" name="Freeform 791"/>
              <p:cNvSpPr>
                <a:spLocks/>
              </p:cNvSpPr>
              <p:nvPr/>
            </p:nvSpPr>
            <p:spPr bwMode="auto">
              <a:xfrm>
                <a:off x="1051" y="1510"/>
                <a:ext cx="18" cy="10"/>
              </a:xfrm>
              <a:custGeom>
                <a:avLst/>
                <a:gdLst>
                  <a:gd name="T0" fmla="*/ 0 w 20"/>
                  <a:gd name="T1" fmla="*/ 0 h 12"/>
                  <a:gd name="T2" fmla="*/ 0 w 20"/>
                  <a:gd name="T3" fmla="*/ 1 h 12"/>
                  <a:gd name="T4" fmla="*/ 2 w 20"/>
                  <a:gd name="T5" fmla="*/ 3 h 12"/>
                  <a:gd name="T6" fmla="*/ 4 w 20"/>
                  <a:gd name="T7" fmla="*/ 3 h 12"/>
                  <a:gd name="T8" fmla="*/ 5 w 20"/>
                  <a:gd name="T9" fmla="*/ 3 h 12"/>
                  <a:gd name="T10" fmla="*/ 5 w 20"/>
                  <a:gd name="T11" fmla="*/ 3 h 12"/>
                  <a:gd name="T12" fmla="*/ 5 w 20"/>
                  <a:gd name="T13" fmla="*/ 3 h 12"/>
                  <a:gd name="T14" fmla="*/ 5 w 20"/>
                  <a:gd name="T15" fmla="*/ 3 h 12"/>
                  <a:gd name="T16" fmla="*/ 5 w 20"/>
                  <a:gd name="T17" fmla="*/ 3 h 12"/>
                  <a:gd name="T18" fmla="*/ 5 w 20"/>
                  <a:gd name="T19" fmla="*/ 3 h 12"/>
                  <a:gd name="T20" fmla="*/ 5 w 20"/>
                  <a:gd name="T21" fmla="*/ 3 h 12"/>
                  <a:gd name="T22" fmla="*/ 5 w 20"/>
                  <a:gd name="T23" fmla="*/ 3 h 12"/>
                  <a:gd name="T24" fmla="*/ 5 w 20"/>
                  <a:gd name="T25" fmla="*/ 3 h 12"/>
                  <a:gd name="T26" fmla="*/ 5 w 20"/>
                  <a:gd name="T27" fmla="*/ 3 h 12"/>
                  <a:gd name="T28" fmla="*/ 4 w 20"/>
                  <a:gd name="T29" fmla="*/ 3 h 12"/>
                  <a:gd name="T30" fmla="*/ 2 w 20"/>
                  <a:gd name="T31" fmla="*/ 3 h 12"/>
                  <a:gd name="T32" fmla="*/ 0 w 20"/>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0"/>
                  <a:gd name="T52" fmla="*/ 0 h 12"/>
                  <a:gd name="T53" fmla="*/ 20 w 2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0" h="12">
                    <a:moveTo>
                      <a:pt x="0" y="0"/>
                    </a:moveTo>
                    <a:lnTo>
                      <a:pt x="0" y="1"/>
                    </a:lnTo>
                    <a:lnTo>
                      <a:pt x="2" y="3"/>
                    </a:lnTo>
                    <a:lnTo>
                      <a:pt x="4" y="5"/>
                    </a:lnTo>
                    <a:lnTo>
                      <a:pt x="7" y="7"/>
                    </a:lnTo>
                    <a:lnTo>
                      <a:pt x="10" y="9"/>
                    </a:lnTo>
                    <a:lnTo>
                      <a:pt x="13" y="11"/>
                    </a:lnTo>
                    <a:lnTo>
                      <a:pt x="17" y="12"/>
                    </a:lnTo>
                    <a:lnTo>
                      <a:pt x="20" y="11"/>
                    </a:lnTo>
                    <a:lnTo>
                      <a:pt x="19" y="11"/>
                    </a:lnTo>
                    <a:lnTo>
                      <a:pt x="17" y="12"/>
                    </a:lnTo>
                    <a:lnTo>
                      <a:pt x="14" y="12"/>
                    </a:lnTo>
                    <a:lnTo>
                      <a:pt x="11" y="12"/>
                    </a:lnTo>
                    <a:lnTo>
                      <a:pt x="8" y="11"/>
                    </a:lnTo>
                    <a:lnTo>
                      <a:pt x="4" y="10"/>
                    </a:lnTo>
                    <a:lnTo>
                      <a:pt x="2" y="6"/>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0944" name="Freeform 792"/>
              <p:cNvSpPr>
                <a:spLocks/>
              </p:cNvSpPr>
              <p:nvPr/>
            </p:nvSpPr>
            <p:spPr bwMode="auto">
              <a:xfrm>
                <a:off x="1027" y="1573"/>
                <a:ext cx="9" cy="14"/>
              </a:xfrm>
              <a:custGeom>
                <a:avLst/>
                <a:gdLst>
                  <a:gd name="T0" fmla="*/ 2 w 9"/>
                  <a:gd name="T1" fmla="*/ 0 h 18"/>
                  <a:gd name="T2" fmla="*/ 2 w 9"/>
                  <a:gd name="T3" fmla="*/ 2 h 18"/>
                  <a:gd name="T4" fmla="*/ 1 w 9"/>
                  <a:gd name="T5" fmla="*/ 2 h 18"/>
                  <a:gd name="T6" fmla="*/ 0 w 9"/>
                  <a:gd name="T7" fmla="*/ 2 h 18"/>
                  <a:gd name="T8" fmla="*/ 0 w 9"/>
                  <a:gd name="T9" fmla="*/ 2 h 18"/>
                  <a:gd name="T10" fmla="*/ 1 w 9"/>
                  <a:gd name="T11" fmla="*/ 2 h 18"/>
                  <a:gd name="T12" fmla="*/ 2 w 9"/>
                  <a:gd name="T13" fmla="*/ 2 h 18"/>
                  <a:gd name="T14" fmla="*/ 4 w 9"/>
                  <a:gd name="T15" fmla="*/ 2 h 18"/>
                  <a:gd name="T16" fmla="*/ 5 w 9"/>
                  <a:gd name="T17" fmla="*/ 2 h 18"/>
                  <a:gd name="T18" fmla="*/ 7 w 9"/>
                  <a:gd name="T19" fmla="*/ 2 h 18"/>
                  <a:gd name="T20" fmla="*/ 8 w 9"/>
                  <a:gd name="T21" fmla="*/ 2 h 18"/>
                  <a:gd name="T22" fmla="*/ 9 w 9"/>
                  <a:gd name="T23" fmla="*/ 2 h 18"/>
                  <a:gd name="T24" fmla="*/ 9 w 9"/>
                  <a:gd name="T25" fmla="*/ 2 h 18"/>
                  <a:gd name="T26" fmla="*/ 2 w 9"/>
                  <a:gd name="T27" fmla="*/ 0 h 1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
                  <a:gd name="T43" fmla="*/ 0 h 18"/>
                  <a:gd name="T44" fmla="*/ 9 w 9"/>
                  <a:gd name="T45" fmla="*/ 18 h 1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 h="18">
                    <a:moveTo>
                      <a:pt x="2" y="0"/>
                    </a:moveTo>
                    <a:lnTo>
                      <a:pt x="2" y="3"/>
                    </a:lnTo>
                    <a:lnTo>
                      <a:pt x="1" y="10"/>
                    </a:lnTo>
                    <a:lnTo>
                      <a:pt x="0" y="16"/>
                    </a:lnTo>
                    <a:lnTo>
                      <a:pt x="0" y="18"/>
                    </a:lnTo>
                    <a:lnTo>
                      <a:pt x="1" y="17"/>
                    </a:lnTo>
                    <a:lnTo>
                      <a:pt x="2" y="15"/>
                    </a:lnTo>
                    <a:lnTo>
                      <a:pt x="4" y="13"/>
                    </a:lnTo>
                    <a:lnTo>
                      <a:pt x="5" y="10"/>
                    </a:lnTo>
                    <a:lnTo>
                      <a:pt x="7" y="8"/>
                    </a:lnTo>
                    <a:lnTo>
                      <a:pt x="8" y="5"/>
                    </a:lnTo>
                    <a:lnTo>
                      <a:pt x="9" y="4"/>
                    </a:lnTo>
                    <a:lnTo>
                      <a:pt x="9" y="3"/>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0945" name="Freeform 793"/>
              <p:cNvSpPr>
                <a:spLocks/>
              </p:cNvSpPr>
              <p:nvPr/>
            </p:nvSpPr>
            <p:spPr bwMode="auto">
              <a:xfrm>
                <a:off x="1061" y="1562"/>
                <a:ext cx="11" cy="13"/>
              </a:xfrm>
              <a:custGeom>
                <a:avLst/>
                <a:gdLst>
                  <a:gd name="T0" fmla="*/ 0 w 12"/>
                  <a:gd name="T1" fmla="*/ 2 h 17"/>
                  <a:gd name="T2" fmla="*/ 0 w 12"/>
                  <a:gd name="T3" fmla="*/ 2 h 17"/>
                  <a:gd name="T4" fmla="*/ 2 w 12"/>
                  <a:gd name="T5" fmla="*/ 2 h 17"/>
                  <a:gd name="T6" fmla="*/ 3 w 12"/>
                  <a:gd name="T7" fmla="*/ 2 h 17"/>
                  <a:gd name="T8" fmla="*/ 6 w 12"/>
                  <a:gd name="T9" fmla="*/ 2 h 17"/>
                  <a:gd name="T10" fmla="*/ 6 w 12"/>
                  <a:gd name="T11" fmla="*/ 2 h 17"/>
                  <a:gd name="T12" fmla="*/ 6 w 12"/>
                  <a:gd name="T13" fmla="*/ 2 h 17"/>
                  <a:gd name="T14" fmla="*/ 6 w 12"/>
                  <a:gd name="T15" fmla="*/ 2 h 17"/>
                  <a:gd name="T16" fmla="*/ 6 w 12"/>
                  <a:gd name="T17" fmla="*/ 2 h 17"/>
                  <a:gd name="T18" fmla="*/ 6 w 12"/>
                  <a:gd name="T19" fmla="*/ 2 h 17"/>
                  <a:gd name="T20" fmla="*/ 6 w 12"/>
                  <a:gd name="T21" fmla="*/ 2 h 17"/>
                  <a:gd name="T22" fmla="*/ 6 w 12"/>
                  <a:gd name="T23" fmla="*/ 2 h 17"/>
                  <a:gd name="T24" fmla="*/ 6 w 12"/>
                  <a:gd name="T25" fmla="*/ 0 h 17"/>
                  <a:gd name="T26" fmla="*/ 0 w 12"/>
                  <a:gd name="T27" fmla="*/ 2 h 1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2"/>
                  <a:gd name="T43" fmla="*/ 0 h 17"/>
                  <a:gd name="T44" fmla="*/ 12 w 12"/>
                  <a:gd name="T45" fmla="*/ 17 h 1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2" h="17">
                    <a:moveTo>
                      <a:pt x="0" y="6"/>
                    </a:moveTo>
                    <a:lnTo>
                      <a:pt x="0" y="7"/>
                    </a:lnTo>
                    <a:lnTo>
                      <a:pt x="2" y="8"/>
                    </a:lnTo>
                    <a:lnTo>
                      <a:pt x="3" y="10"/>
                    </a:lnTo>
                    <a:lnTo>
                      <a:pt x="6" y="13"/>
                    </a:lnTo>
                    <a:lnTo>
                      <a:pt x="8" y="15"/>
                    </a:lnTo>
                    <a:lnTo>
                      <a:pt x="10" y="16"/>
                    </a:lnTo>
                    <a:lnTo>
                      <a:pt x="11" y="17"/>
                    </a:lnTo>
                    <a:lnTo>
                      <a:pt x="12" y="17"/>
                    </a:lnTo>
                    <a:lnTo>
                      <a:pt x="11" y="14"/>
                    </a:lnTo>
                    <a:lnTo>
                      <a:pt x="9" y="8"/>
                    </a:lnTo>
                    <a:lnTo>
                      <a:pt x="7" y="2"/>
                    </a:lnTo>
                    <a:lnTo>
                      <a:pt x="6" y="0"/>
                    </a:lnTo>
                    <a:lnTo>
                      <a:pt x="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0946" name="Freeform 794"/>
              <p:cNvSpPr>
                <a:spLocks/>
              </p:cNvSpPr>
              <p:nvPr/>
            </p:nvSpPr>
            <p:spPr bwMode="auto">
              <a:xfrm>
                <a:off x="1024" y="1504"/>
                <a:ext cx="3" cy="4"/>
              </a:xfrm>
              <a:custGeom>
                <a:avLst/>
                <a:gdLst>
                  <a:gd name="T0" fmla="*/ 0 w 4"/>
                  <a:gd name="T1" fmla="*/ 1 h 7"/>
                  <a:gd name="T2" fmla="*/ 0 w 4"/>
                  <a:gd name="T3" fmla="*/ 0 h 7"/>
                  <a:gd name="T4" fmla="*/ 2 w 4"/>
                  <a:gd name="T5" fmla="*/ 0 h 7"/>
                  <a:gd name="T6" fmla="*/ 2 w 4"/>
                  <a:gd name="T7" fmla="*/ 1 h 7"/>
                  <a:gd name="T8" fmla="*/ 0 w 4"/>
                  <a:gd name="T9" fmla="*/ 1 h 7"/>
                  <a:gd name="T10" fmla="*/ 0 60000 65536"/>
                  <a:gd name="T11" fmla="*/ 0 60000 65536"/>
                  <a:gd name="T12" fmla="*/ 0 60000 65536"/>
                  <a:gd name="T13" fmla="*/ 0 60000 65536"/>
                  <a:gd name="T14" fmla="*/ 0 60000 65536"/>
                  <a:gd name="T15" fmla="*/ 0 w 4"/>
                  <a:gd name="T16" fmla="*/ 0 h 7"/>
                  <a:gd name="T17" fmla="*/ 4 w 4"/>
                  <a:gd name="T18" fmla="*/ 7 h 7"/>
                </a:gdLst>
                <a:ahLst/>
                <a:cxnLst>
                  <a:cxn ang="T10">
                    <a:pos x="T0" y="T1"/>
                  </a:cxn>
                  <a:cxn ang="T11">
                    <a:pos x="T2" y="T3"/>
                  </a:cxn>
                  <a:cxn ang="T12">
                    <a:pos x="T4" y="T5"/>
                  </a:cxn>
                  <a:cxn ang="T13">
                    <a:pos x="T6" y="T7"/>
                  </a:cxn>
                  <a:cxn ang="T14">
                    <a:pos x="T8" y="T9"/>
                  </a:cxn>
                </a:cxnLst>
                <a:rect l="T15" t="T16" r="T17" b="T18"/>
                <a:pathLst>
                  <a:path w="4" h="7">
                    <a:moveTo>
                      <a:pt x="0" y="7"/>
                    </a:moveTo>
                    <a:lnTo>
                      <a:pt x="0" y="0"/>
                    </a:lnTo>
                    <a:lnTo>
                      <a:pt x="4" y="0"/>
                    </a:lnTo>
                    <a:lnTo>
                      <a:pt x="3" y="7"/>
                    </a:lnTo>
                    <a:lnTo>
                      <a:pt x="0"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0947" name="Freeform 795"/>
              <p:cNvSpPr>
                <a:spLocks/>
              </p:cNvSpPr>
              <p:nvPr/>
            </p:nvSpPr>
            <p:spPr bwMode="auto">
              <a:xfrm>
                <a:off x="1061" y="1502"/>
                <a:ext cx="6" cy="6"/>
              </a:xfrm>
              <a:custGeom>
                <a:avLst/>
                <a:gdLst>
                  <a:gd name="T0" fmla="*/ 0 w 7"/>
                  <a:gd name="T1" fmla="*/ 1 h 9"/>
                  <a:gd name="T2" fmla="*/ 3 w 7"/>
                  <a:gd name="T3" fmla="*/ 0 h 9"/>
                  <a:gd name="T4" fmla="*/ 3 w 7"/>
                  <a:gd name="T5" fmla="*/ 1 h 9"/>
                  <a:gd name="T6" fmla="*/ 3 w 7"/>
                  <a:gd name="T7" fmla="*/ 1 h 9"/>
                  <a:gd name="T8" fmla="*/ 0 w 7"/>
                  <a:gd name="T9" fmla="*/ 1 h 9"/>
                  <a:gd name="T10" fmla="*/ 0 60000 65536"/>
                  <a:gd name="T11" fmla="*/ 0 60000 65536"/>
                  <a:gd name="T12" fmla="*/ 0 60000 65536"/>
                  <a:gd name="T13" fmla="*/ 0 60000 65536"/>
                  <a:gd name="T14" fmla="*/ 0 60000 65536"/>
                  <a:gd name="T15" fmla="*/ 0 w 7"/>
                  <a:gd name="T16" fmla="*/ 0 h 9"/>
                  <a:gd name="T17" fmla="*/ 7 w 7"/>
                  <a:gd name="T18" fmla="*/ 9 h 9"/>
                </a:gdLst>
                <a:ahLst/>
                <a:cxnLst>
                  <a:cxn ang="T10">
                    <a:pos x="T0" y="T1"/>
                  </a:cxn>
                  <a:cxn ang="T11">
                    <a:pos x="T2" y="T3"/>
                  </a:cxn>
                  <a:cxn ang="T12">
                    <a:pos x="T4" y="T5"/>
                  </a:cxn>
                  <a:cxn ang="T13">
                    <a:pos x="T6" y="T7"/>
                  </a:cxn>
                  <a:cxn ang="T14">
                    <a:pos x="T8" y="T9"/>
                  </a:cxn>
                </a:cxnLst>
                <a:rect l="T15" t="T16" r="T17" b="T18"/>
                <a:pathLst>
                  <a:path w="7" h="9">
                    <a:moveTo>
                      <a:pt x="0" y="7"/>
                    </a:moveTo>
                    <a:lnTo>
                      <a:pt x="3" y="0"/>
                    </a:lnTo>
                    <a:lnTo>
                      <a:pt x="7" y="6"/>
                    </a:lnTo>
                    <a:lnTo>
                      <a:pt x="3" y="9"/>
                    </a:lnTo>
                    <a:lnTo>
                      <a:pt x="0"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0948" name="Freeform 796"/>
              <p:cNvSpPr>
                <a:spLocks/>
              </p:cNvSpPr>
              <p:nvPr/>
            </p:nvSpPr>
            <p:spPr bwMode="auto">
              <a:xfrm>
                <a:off x="1203" y="1539"/>
                <a:ext cx="20" cy="20"/>
              </a:xfrm>
              <a:custGeom>
                <a:avLst/>
                <a:gdLst>
                  <a:gd name="T0" fmla="*/ 10 w 21"/>
                  <a:gd name="T1" fmla="*/ 1 h 27"/>
                  <a:gd name="T2" fmla="*/ 9 w 21"/>
                  <a:gd name="T3" fmla="*/ 1 h 27"/>
                  <a:gd name="T4" fmla="*/ 7 w 21"/>
                  <a:gd name="T5" fmla="*/ 1 h 27"/>
                  <a:gd name="T6" fmla="*/ 5 w 21"/>
                  <a:gd name="T7" fmla="*/ 1 h 27"/>
                  <a:gd name="T8" fmla="*/ 5 w 21"/>
                  <a:gd name="T9" fmla="*/ 1 h 27"/>
                  <a:gd name="T10" fmla="*/ 4 w 21"/>
                  <a:gd name="T11" fmla="*/ 1 h 27"/>
                  <a:gd name="T12" fmla="*/ 4 w 21"/>
                  <a:gd name="T13" fmla="*/ 1 h 27"/>
                  <a:gd name="T14" fmla="*/ 4 w 21"/>
                  <a:gd name="T15" fmla="*/ 1 h 27"/>
                  <a:gd name="T16" fmla="*/ 4 w 21"/>
                  <a:gd name="T17" fmla="*/ 1 h 27"/>
                  <a:gd name="T18" fmla="*/ 4 w 21"/>
                  <a:gd name="T19" fmla="*/ 1 h 27"/>
                  <a:gd name="T20" fmla="*/ 6 w 21"/>
                  <a:gd name="T21" fmla="*/ 1 h 27"/>
                  <a:gd name="T22" fmla="*/ 8 w 21"/>
                  <a:gd name="T23" fmla="*/ 1 h 27"/>
                  <a:gd name="T24" fmla="*/ 10 w 21"/>
                  <a:gd name="T25" fmla="*/ 1 h 27"/>
                  <a:gd name="T26" fmla="*/ 10 w 21"/>
                  <a:gd name="T27" fmla="*/ 1 h 27"/>
                  <a:gd name="T28" fmla="*/ 10 w 21"/>
                  <a:gd name="T29" fmla="*/ 1 h 27"/>
                  <a:gd name="T30" fmla="*/ 10 w 21"/>
                  <a:gd name="T31" fmla="*/ 1 h 27"/>
                  <a:gd name="T32" fmla="*/ 10 w 21"/>
                  <a:gd name="T33" fmla="*/ 1 h 27"/>
                  <a:gd name="T34" fmla="*/ 10 w 21"/>
                  <a:gd name="T35" fmla="*/ 1 h 27"/>
                  <a:gd name="T36" fmla="*/ 10 w 21"/>
                  <a:gd name="T37" fmla="*/ 1 h 27"/>
                  <a:gd name="T38" fmla="*/ 10 w 21"/>
                  <a:gd name="T39" fmla="*/ 1 h 27"/>
                  <a:gd name="T40" fmla="*/ 10 w 21"/>
                  <a:gd name="T41" fmla="*/ 1 h 27"/>
                  <a:gd name="T42" fmla="*/ 10 w 21"/>
                  <a:gd name="T43" fmla="*/ 1 h 27"/>
                  <a:gd name="T44" fmla="*/ 10 w 21"/>
                  <a:gd name="T45" fmla="*/ 1 h 27"/>
                  <a:gd name="T46" fmla="*/ 10 w 21"/>
                  <a:gd name="T47" fmla="*/ 1 h 27"/>
                  <a:gd name="T48" fmla="*/ 10 w 21"/>
                  <a:gd name="T49" fmla="*/ 1 h 27"/>
                  <a:gd name="T50" fmla="*/ 10 w 21"/>
                  <a:gd name="T51" fmla="*/ 0 h 27"/>
                  <a:gd name="T52" fmla="*/ 9 w 21"/>
                  <a:gd name="T53" fmla="*/ 1 h 27"/>
                  <a:gd name="T54" fmla="*/ 7 w 21"/>
                  <a:gd name="T55" fmla="*/ 1 h 27"/>
                  <a:gd name="T56" fmla="*/ 5 w 21"/>
                  <a:gd name="T57" fmla="*/ 1 h 27"/>
                  <a:gd name="T58" fmla="*/ 3 w 21"/>
                  <a:gd name="T59" fmla="*/ 1 h 27"/>
                  <a:gd name="T60" fmla="*/ 2 w 21"/>
                  <a:gd name="T61" fmla="*/ 1 h 27"/>
                  <a:gd name="T62" fmla="*/ 1 w 21"/>
                  <a:gd name="T63" fmla="*/ 1 h 27"/>
                  <a:gd name="T64" fmla="*/ 0 w 21"/>
                  <a:gd name="T65" fmla="*/ 1 h 27"/>
                  <a:gd name="T66" fmla="*/ 0 w 21"/>
                  <a:gd name="T67" fmla="*/ 1 h 27"/>
                  <a:gd name="T68" fmla="*/ 0 w 21"/>
                  <a:gd name="T69" fmla="*/ 1 h 27"/>
                  <a:gd name="T70" fmla="*/ 0 w 21"/>
                  <a:gd name="T71" fmla="*/ 1 h 27"/>
                  <a:gd name="T72" fmla="*/ 0 w 21"/>
                  <a:gd name="T73" fmla="*/ 1 h 27"/>
                  <a:gd name="T74" fmla="*/ 0 w 21"/>
                  <a:gd name="T75" fmla="*/ 1 h 27"/>
                  <a:gd name="T76" fmla="*/ 1 w 21"/>
                  <a:gd name="T77" fmla="*/ 1 h 27"/>
                  <a:gd name="T78" fmla="*/ 1 w 21"/>
                  <a:gd name="T79" fmla="*/ 1 h 27"/>
                  <a:gd name="T80" fmla="*/ 2 w 21"/>
                  <a:gd name="T81" fmla="*/ 1 h 27"/>
                  <a:gd name="T82" fmla="*/ 3 w 21"/>
                  <a:gd name="T83" fmla="*/ 1 h 27"/>
                  <a:gd name="T84" fmla="*/ 4 w 21"/>
                  <a:gd name="T85" fmla="*/ 1 h 27"/>
                  <a:gd name="T86" fmla="*/ 6 w 21"/>
                  <a:gd name="T87" fmla="*/ 1 h 27"/>
                  <a:gd name="T88" fmla="*/ 7 w 21"/>
                  <a:gd name="T89" fmla="*/ 1 h 27"/>
                  <a:gd name="T90" fmla="*/ 9 w 21"/>
                  <a:gd name="T91" fmla="*/ 1 h 27"/>
                  <a:gd name="T92" fmla="*/ 10 w 21"/>
                  <a:gd name="T93" fmla="*/ 1 h 27"/>
                  <a:gd name="T94" fmla="*/ 10 w 21"/>
                  <a:gd name="T95" fmla="*/ 1 h 27"/>
                  <a:gd name="T96" fmla="*/ 10 w 21"/>
                  <a:gd name="T97" fmla="*/ 1 h 27"/>
                  <a:gd name="T98" fmla="*/ 10 w 21"/>
                  <a:gd name="T99" fmla="*/ 1 h 27"/>
                  <a:gd name="T100" fmla="*/ 10 w 21"/>
                  <a:gd name="T101" fmla="*/ 1 h 27"/>
                  <a:gd name="T102" fmla="*/ 10 w 21"/>
                  <a:gd name="T103" fmla="*/ 1 h 27"/>
                  <a:gd name="T104" fmla="*/ 10 w 21"/>
                  <a:gd name="T105" fmla="*/ 1 h 27"/>
                  <a:gd name="T106" fmla="*/ 10 w 21"/>
                  <a:gd name="T107" fmla="*/ 1 h 27"/>
                  <a:gd name="T108" fmla="*/ 10 w 21"/>
                  <a:gd name="T109" fmla="*/ 1 h 27"/>
                  <a:gd name="T110" fmla="*/ 10 w 21"/>
                  <a:gd name="T111" fmla="*/ 1 h 27"/>
                  <a:gd name="T112" fmla="*/ 10 w 21"/>
                  <a:gd name="T113" fmla="*/ 1 h 27"/>
                  <a:gd name="T114" fmla="*/ 10 w 21"/>
                  <a:gd name="T115" fmla="*/ 1 h 27"/>
                  <a:gd name="T116" fmla="*/ 10 w 21"/>
                  <a:gd name="T117" fmla="*/ 1 h 27"/>
                  <a:gd name="T118" fmla="*/ 10 w 21"/>
                  <a:gd name="T119" fmla="*/ 1 h 27"/>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21"/>
                  <a:gd name="T181" fmla="*/ 0 h 27"/>
                  <a:gd name="T182" fmla="*/ 21 w 21"/>
                  <a:gd name="T183" fmla="*/ 27 h 27"/>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21" h="27">
                    <a:moveTo>
                      <a:pt x="10" y="23"/>
                    </a:moveTo>
                    <a:lnTo>
                      <a:pt x="9" y="22"/>
                    </a:lnTo>
                    <a:lnTo>
                      <a:pt x="7" y="21"/>
                    </a:lnTo>
                    <a:lnTo>
                      <a:pt x="5" y="20"/>
                    </a:lnTo>
                    <a:lnTo>
                      <a:pt x="5" y="18"/>
                    </a:lnTo>
                    <a:lnTo>
                      <a:pt x="4" y="17"/>
                    </a:lnTo>
                    <a:lnTo>
                      <a:pt x="4" y="16"/>
                    </a:lnTo>
                    <a:lnTo>
                      <a:pt x="4" y="15"/>
                    </a:lnTo>
                    <a:lnTo>
                      <a:pt x="4" y="14"/>
                    </a:lnTo>
                    <a:lnTo>
                      <a:pt x="4" y="11"/>
                    </a:lnTo>
                    <a:lnTo>
                      <a:pt x="6" y="8"/>
                    </a:lnTo>
                    <a:lnTo>
                      <a:pt x="8" y="6"/>
                    </a:lnTo>
                    <a:lnTo>
                      <a:pt x="10" y="6"/>
                    </a:lnTo>
                    <a:lnTo>
                      <a:pt x="13" y="6"/>
                    </a:lnTo>
                    <a:lnTo>
                      <a:pt x="15" y="8"/>
                    </a:lnTo>
                    <a:lnTo>
                      <a:pt x="16" y="10"/>
                    </a:lnTo>
                    <a:lnTo>
                      <a:pt x="17" y="13"/>
                    </a:lnTo>
                    <a:lnTo>
                      <a:pt x="21" y="13"/>
                    </a:lnTo>
                    <a:lnTo>
                      <a:pt x="21" y="11"/>
                    </a:lnTo>
                    <a:lnTo>
                      <a:pt x="20" y="8"/>
                    </a:lnTo>
                    <a:lnTo>
                      <a:pt x="19" y="6"/>
                    </a:lnTo>
                    <a:lnTo>
                      <a:pt x="18" y="4"/>
                    </a:lnTo>
                    <a:lnTo>
                      <a:pt x="16" y="3"/>
                    </a:lnTo>
                    <a:lnTo>
                      <a:pt x="14" y="1"/>
                    </a:lnTo>
                    <a:lnTo>
                      <a:pt x="12" y="1"/>
                    </a:lnTo>
                    <a:lnTo>
                      <a:pt x="10" y="0"/>
                    </a:lnTo>
                    <a:lnTo>
                      <a:pt x="9" y="1"/>
                    </a:lnTo>
                    <a:lnTo>
                      <a:pt x="7" y="1"/>
                    </a:lnTo>
                    <a:lnTo>
                      <a:pt x="5" y="3"/>
                    </a:lnTo>
                    <a:lnTo>
                      <a:pt x="3" y="4"/>
                    </a:lnTo>
                    <a:lnTo>
                      <a:pt x="2" y="6"/>
                    </a:lnTo>
                    <a:lnTo>
                      <a:pt x="1" y="9"/>
                    </a:lnTo>
                    <a:lnTo>
                      <a:pt x="0" y="11"/>
                    </a:lnTo>
                    <a:lnTo>
                      <a:pt x="0" y="14"/>
                    </a:lnTo>
                    <a:lnTo>
                      <a:pt x="0" y="15"/>
                    </a:lnTo>
                    <a:lnTo>
                      <a:pt x="0" y="16"/>
                    </a:lnTo>
                    <a:lnTo>
                      <a:pt x="0" y="17"/>
                    </a:lnTo>
                    <a:lnTo>
                      <a:pt x="1" y="18"/>
                    </a:lnTo>
                    <a:lnTo>
                      <a:pt x="1" y="20"/>
                    </a:lnTo>
                    <a:lnTo>
                      <a:pt x="2" y="22"/>
                    </a:lnTo>
                    <a:lnTo>
                      <a:pt x="3" y="23"/>
                    </a:lnTo>
                    <a:lnTo>
                      <a:pt x="4" y="24"/>
                    </a:lnTo>
                    <a:lnTo>
                      <a:pt x="6" y="26"/>
                    </a:lnTo>
                    <a:lnTo>
                      <a:pt x="7" y="26"/>
                    </a:lnTo>
                    <a:lnTo>
                      <a:pt x="9" y="27"/>
                    </a:lnTo>
                    <a:lnTo>
                      <a:pt x="10" y="27"/>
                    </a:lnTo>
                    <a:lnTo>
                      <a:pt x="12" y="27"/>
                    </a:lnTo>
                    <a:lnTo>
                      <a:pt x="14" y="26"/>
                    </a:lnTo>
                    <a:lnTo>
                      <a:pt x="15" y="26"/>
                    </a:lnTo>
                    <a:lnTo>
                      <a:pt x="17" y="24"/>
                    </a:lnTo>
                    <a:lnTo>
                      <a:pt x="18" y="23"/>
                    </a:lnTo>
                    <a:lnTo>
                      <a:pt x="19" y="22"/>
                    </a:lnTo>
                    <a:lnTo>
                      <a:pt x="20" y="20"/>
                    </a:lnTo>
                    <a:lnTo>
                      <a:pt x="20" y="18"/>
                    </a:lnTo>
                    <a:lnTo>
                      <a:pt x="16" y="18"/>
                    </a:lnTo>
                    <a:lnTo>
                      <a:pt x="15" y="20"/>
                    </a:lnTo>
                    <a:lnTo>
                      <a:pt x="14" y="21"/>
                    </a:lnTo>
                    <a:lnTo>
                      <a:pt x="12" y="22"/>
                    </a:lnTo>
                    <a:lnTo>
                      <a:pt x="10" y="2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0949" name="Freeform 797"/>
              <p:cNvSpPr>
                <a:spLocks/>
              </p:cNvSpPr>
              <p:nvPr/>
            </p:nvSpPr>
            <p:spPr bwMode="auto">
              <a:xfrm>
                <a:off x="1218" y="1548"/>
                <a:ext cx="5" cy="4"/>
              </a:xfrm>
              <a:custGeom>
                <a:avLst/>
                <a:gdLst>
                  <a:gd name="T0" fmla="*/ 368531 w 4"/>
                  <a:gd name="T1" fmla="*/ 0 h 5"/>
                  <a:gd name="T2" fmla="*/ 0 w 4"/>
                  <a:gd name="T3" fmla="*/ 0 h 5"/>
                  <a:gd name="T4" fmla="*/ 0 w 4"/>
                  <a:gd name="T5" fmla="*/ 1 h 5"/>
                  <a:gd name="T6" fmla="*/ 0 w 4"/>
                  <a:gd name="T7" fmla="*/ 1 h 5"/>
                  <a:gd name="T8" fmla="*/ 0 w 4"/>
                  <a:gd name="T9" fmla="*/ 1 h 5"/>
                  <a:gd name="T10" fmla="*/ 0 w 4"/>
                  <a:gd name="T11" fmla="*/ 2 h 5"/>
                  <a:gd name="T12" fmla="*/ 0 w 4"/>
                  <a:gd name="T13" fmla="*/ 2 h 5"/>
                  <a:gd name="T14" fmla="*/ 0 w 4"/>
                  <a:gd name="T15" fmla="*/ 2 h 5"/>
                  <a:gd name="T16" fmla="*/ 0 w 4"/>
                  <a:gd name="T17" fmla="*/ 2 h 5"/>
                  <a:gd name="T18" fmla="*/ 294825 w 4"/>
                  <a:gd name="T19" fmla="*/ 2 h 5"/>
                  <a:gd name="T20" fmla="*/ 368531 w 4"/>
                  <a:gd name="T21" fmla="*/ 2 h 5"/>
                  <a:gd name="T22" fmla="*/ 368531 w 4"/>
                  <a:gd name="T23" fmla="*/ 2 h 5"/>
                  <a:gd name="T24" fmla="*/ 368531 w 4"/>
                  <a:gd name="T25" fmla="*/ 2 h 5"/>
                  <a:gd name="T26" fmla="*/ 368531 w 4"/>
                  <a:gd name="T27" fmla="*/ 1 h 5"/>
                  <a:gd name="T28" fmla="*/ 368531 w 4"/>
                  <a:gd name="T29" fmla="*/ 1 h 5"/>
                  <a:gd name="T30" fmla="*/ 368531 w 4"/>
                  <a:gd name="T31" fmla="*/ 0 h 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4"/>
                  <a:gd name="T49" fmla="*/ 0 h 5"/>
                  <a:gd name="T50" fmla="*/ 4 w 4"/>
                  <a:gd name="T51" fmla="*/ 5 h 5"/>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4" h="5">
                    <a:moveTo>
                      <a:pt x="4" y="0"/>
                    </a:moveTo>
                    <a:lnTo>
                      <a:pt x="0" y="0"/>
                    </a:lnTo>
                    <a:lnTo>
                      <a:pt x="0" y="1"/>
                    </a:lnTo>
                    <a:lnTo>
                      <a:pt x="0" y="2"/>
                    </a:lnTo>
                    <a:lnTo>
                      <a:pt x="0" y="3"/>
                    </a:lnTo>
                    <a:lnTo>
                      <a:pt x="0" y="4"/>
                    </a:lnTo>
                    <a:lnTo>
                      <a:pt x="0" y="5"/>
                    </a:lnTo>
                    <a:lnTo>
                      <a:pt x="3" y="5"/>
                    </a:lnTo>
                    <a:lnTo>
                      <a:pt x="4" y="4"/>
                    </a:lnTo>
                    <a:lnTo>
                      <a:pt x="4" y="3"/>
                    </a:lnTo>
                    <a:lnTo>
                      <a:pt x="4" y="2"/>
                    </a:lnTo>
                    <a:lnTo>
                      <a:pt x="4" y="1"/>
                    </a:ln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0950" name="Freeform 798"/>
              <p:cNvSpPr>
                <a:spLocks/>
              </p:cNvSpPr>
              <p:nvPr/>
            </p:nvSpPr>
            <p:spPr bwMode="auto">
              <a:xfrm>
                <a:off x="886" y="1438"/>
                <a:ext cx="461" cy="349"/>
              </a:xfrm>
              <a:custGeom>
                <a:avLst/>
                <a:gdLst>
                  <a:gd name="T0" fmla="*/ 4 w 519"/>
                  <a:gd name="T1" fmla="*/ 0 h 461"/>
                  <a:gd name="T2" fmla="*/ 0 w 519"/>
                  <a:gd name="T3" fmla="*/ 2 h 461"/>
                  <a:gd name="T4" fmla="*/ 4 w 519"/>
                  <a:gd name="T5" fmla="*/ 2 h 461"/>
                  <a:gd name="T6" fmla="*/ 4 w 519"/>
                  <a:gd name="T7" fmla="*/ 2 h 461"/>
                  <a:gd name="T8" fmla="*/ 4 w 519"/>
                  <a:gd name="T9" fmla="*/ 2 h 461"/>
                  <a:gd name="T10" fmla="*/ 4 w 519"/>
                  <a:gd name="T11" fmla="*/ 0 h 461"/>
                  <a:gd name="T12" fmla="*/ 0 60000 65536"/>
                  <a:gd name="T13" fmla="*/ 0 60000 65536"/>
                  <a:gd name="T14" fmla="*/ 0 60000 65536"/>
                  <a:gd name="T15" fmla="*/ 0 60000 65536"/>
                  <a:gd name="T16" fmla="*/ 0 60000 65536"/>
                  <a:gd name="T17" fmla="*/ 0 60000 65536"/>
                  <a:gd name="T18" fmla="*/ 0 w 519"/>
                  <a:gd name="T19" fmla="*/ 0 h 461"/>
                  <a:gd name="T20" fmla="*/ 519 w 519"/>
                  <a:gd name="T21" fmla="*/ 461 h 461"/>
                </a:gdLst>
                <a:ahLst/>
                <a:cxnLst>
                  <a:cxn ang="T12">
                    <a:pos x="T0" y="T1"/>
                  </a:cxn>
                  <a:cxn ang="T13">
                    <a:pos x="T2" y="T3"/>
                  </a:cxn>
                  <a:cxn ang="T14">
                    <a:pos x="T4" y="T5"/>
                  </a:cxn>
                  <a:cxn ang="T15">
                    <a:pos x="T6" y="T7"/>
                  </a:cxn>
                  <a:cxn ang="T16">
                    <a:pos x="T8" y="T9"/>
                  </a:cxn>
                  <a:cxn ang="T17">
                    <a:pos x="T10" y="T11"/>
                  </a:cxn>
                </a:cxnLst>
                <a:rect l="T18" t="T19" r="T20" b="T21"/>
                <a:pathLst>
                  <a:path w="519" h="461">
                    <a:moveTo>
                      <a:pt x="318" y="0"/>
                    </a:moveTo>
                    <a:lnTo>
                      <a:pt x="0" y="161"/>
                    </a:lnTo>
                    <a:lnTo>
                      <a:pt x="133" y="461"/>
                    </a:lnTo>
                    <a:lnTo>
                      <a:pt x="482" y="424"/>
                    </a:lnTo>
                    <a:lnTo>
                      <a:pt x="519" y="133"/>
                    </a:lnTo>
                    <a:lnTo>
                      <a:pt x="318" y="0"/>
                    </a:lnTo>
                    <a:close/>
                  </a:path>
                </a:pathLst>
              </a:custGeom>
              <a:solidFill>
                <a:srgbClr val="BFDD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0951" name="Freeform 799"/>
              <p:cNvSpPr>
                <a:spLocks/>
              </p:cNvSpPr>
              <p:nvPr/>
            </p:nvSpPr>
            <p:spPr bwMode="auto">
              <a:xfrm>
                <a:off x="1219" y="1603"/>
                <a:ext cx="12" cy="10"/>
              </a:xfrm>
              <a:custGeom>
                <a:avLst/>
                <a:gdLst>
                  <a:gd name="T0" fmla="*/ 2 w 13"/>
                  <a:gd name="T1" fmla="*/ 3 h 12"/>
                  <a:gd name="T2" fmla="*/ 2 w 13"/>
                  <a:gd name="T3" fmla="*/ 3 h 12"/>
                  <a:gd name="T4" fmla="*/ 6 w 13"/>
                  <a:gd name="T5" fmla="*/ 3 h 12"/>
                  <a:gd name="T6" fmla="*/ 6 w 13"/>
                  <a:gd name="T7" fmla="*/ 3 h 12"/>
                  <a:gd name="T8" fmla="*/ 6 w 13"/>
                  <a:gd name="T9" fmla="*/ 3 h 12"/>
                  <a:gd name="T10" fmla="*/ 6 w 13"/>
                  <a:gd name="T11" fmla="*/ 3 h 12"/>
                  <a:gd name="T12" fmla="*/ 6 w 13"/>
                  <a:gd name="T13" fmla="*/ 3 h 12"/>
                  <a:gd name="T14" fmla="*/ 6 w 13"/>
                  <a:gd name="T15" fmla="*/ 3 h 12"/>
                  <a:gd name="T16" fmla="*/ 6 w 13"/>
                  <a:gd name="T17" fmla="*/ 3 h 12"/>
                  <a:gd name="T18" fmla="*/ 6 w 13"/>
                  <a:gd name="T19" fmla="*/ 0 h 12"/>
                  <a:gd name="T20" fmla="*/ 6 w 13"/>
                  <a:gd name="T21" fmla="*/ 1 h 12"/>
                  <a:gd name="T22" fmla="*/ 6 w 13"/>
                  <a:gd name="T23" fmla="*/ 0 h 12"/>
                  <a:gd name="T24" fmla="*/ 4 w 13"/>
                  <a:gd name="T25" fmla="*/ 3 h 12"/>
                  <a:gd name="T26" fmla="*/ 1 w 13"/>
                  <a:gd name="T27" fmla="*/ 3 h 12"/>
                  <a:gd name="T28" fmla="*/ 0 w 13"/>
                  <a:gd name="T29" fmla="*/ 3 h 12"/>
                  <a:gd name="T30" fmla="*/ 3 w 13"/>
                  <a:gd name="T31" fmla="*/ 3 h 12"/>
                  <a:gd name="T32" fmla="*/ 1 w 13"/>
                  <a:gd name="T33" fmla="*/ 3 h 12"/>
                  <a:gd name="T34" fmla="*/ 2 w 13"/>
                  <a:gd name="T35" fmla="*/ 3 h 1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3"/>
                  <a:gd name="T55" fmla="*/ 0 h 12"/>
                  <a:gd name="T56" fmla="*/ 13 w 13"/>
                  <a:gd name="T57" fmla="*/ 12 h 1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3" h="12">
                    <a:moveTo>
                      <a:pt x="2" y="9"/>
                    </a:moveTo>
                    <a:lnTo>
                      <a:pt x="2" y="10"/>
                    </a:lnTo>
                    <a:lnTo>
                      <a:pt x="6" y="9"/>
                    </a:lnTo>
                    <a:lnTo>
                      <a:pt x="9" y="12"/>
                    </a:lnTo>
                    <a:lnTo>
                      <a:pt x="9" y="11"/>
                    </a:lnTo>
                    <a:lnTo>
                      <a:pt x="10" y="12"/>
                    </a:lnTo>
                    <a:lnTo>
                      <a:pt x="9" y="9"/>
                    </a:lnTo>
                    <a:lnTo>
                      <a:pt x="13" y="5"/>
                    </a:lnTo>
                    <a:lnTo>
                      <a:pt x="9" y="4"/>
                    </a:lnTo>
                    <a:lnTo>
                      <a:pt x="8" y="0"/>
                    </a:lnTo>
                    <a:lnTo>
                      <a:pt x="7" y="1"/>
                    </a:lnTo>
                    <a:lnTo>
                      <a:pt x="7" y="0"/>
                    </a:lnTo>
                    <a:lnTo>
                      <a:pt x="4" y="3"/>
                    </a:lnTo>
                    <a:lnTo>
                      <a:pt x="1" y="3"/>
                    </a:lnTo>
                    <a:lnTo>
                      <a:pt x="0" y="3"/>
                    </a:lnTo>
                    <a:lnTo>
                      <a:pt x="3" y="6"/>
                    </a:lnTo>
                    <a:lnTo>
                      <a:pt x="1" y="10"/>
                    </a:lnTo>
                    <a:lnTo>
                      <a:pt x="2" y="9"/>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0952" name="Freeform 800"/>
              <p:cNvSpPr>
                <a:spLocks/>
              </p:cNvSpPr>
              <p:nvPr/>
            </p:nvSpPr>
            <p:spPr bwMode="auto">
              <a:xfrm>
                <a:off x="1192" y="1613"/>
                <a:ext cx="11" cy="9"/>
              </a:xfrm>
              <a:custGeom>
                <a:avLst/>
                <a:gdLst>
                  <a:gd name="T0" fmla="*/ 3 w 13"/>
                  <a:gd name="T1" fmla="*/ 0 h 12"/>
                  <a:gd name="T2" fmla="*/ 3 w 13"/>
                  <a:gd name="T3" fmla="*/ 1 h 12"/>
                  <a:gd name="T4" fmla="*/ 3 w 13"/>
                  <a:gd name="T5" fmla="*/ 0 h 12"/>
                  <a:gd name="T6" fmla="*/ 3 w 13"/>
                  <a:gd name="T7" fmla="*/ 2 h 12"/>
                  <a:gd name="T8" fmla="*/ 2 w 13"/>
                  <a:gd name="T9" fmla="*/ 2 h 12"/>
                  <a:gd name="T10" fmla="*/ 0 w 13"/>
                  <a:gd name="T11" fmla="*/ 2 h 12"/>
                  <a:gd name="T12" fmla="*/ 3 w 13"/>
                  <a:gd name="T13" fmla="*/ 2 h 12"/>
                  <a:gd name="T14" fmla="*/ 1 w 13"/>
                  <a:gd name="T15" fmla="*/ 2 h 12"/>
                  <a:gd name="T16" fmla="*/ 2 w 13"/>
                  <a:gd name="T17" fmla="*/ 2 h 12"/>
                  <a:gd name="T18" fmla="*/ 3 w 13"/>
                  <a:gd name="T19" fmla="*/ 2 h 12"/>
                  <a:gd name="T20" fmla="*/ 3 w 13"/>
                  <a:gd name="T21" fmla="*/ 2 h 12"/>
                  <a:gd name="T22" fmla="*/ 3 w 13"/>
                  <a:gd name="T23" fmla="*/ 2 h 12"/>
                  <a:gd name="T24" fmla="*/ 3 w 13"/>
                  <a:gd name="T25" fmla="*/ 2 h 12"/>
                  <a:gd name="T26" fmla="*/ 3 w 13"/>
                  <a:gd name="T27" fmla="*/ 2 h 12"/>
                  <a:gd name="T28" fmla="*/ 3 w 13"/>
                  <a:gd name="T29" fmla="*/ 2 h 12"/>
                  <a:gd name="T30" fmla="*/ 3 w 13"/>
                  <a:gd name="T31" fmla="*/ 2 h 12"/>
                  <a:gd name="T32" fmla="*/ 3 w 13"/>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3"/>
                  <a:gd name="T52" fmla="*/ 0 h 12"/>
                  <a:gd name="T53" fmla="*/ 13 w 13"/>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3" h="12">
                    <a:moveTo>
                      <a:pt x="8" y="0"/>
                    </a:moveTo>
                    <a:lnTo>
                      <a:pt x="7" y="1"/>
                    </a:lnTo>
                    <a:lnTo>
                      <a:pt x="7" y="0"/>
                    </a:lnTo>
                    <a:lnTo>
                      <a:pt x="4" y="3"/>
                    </a:lnTo>
                    <a:lnTo>
                      <a:pt x="2" y="3"/>
                    </a:lnTo>
                    <a:lnTo>
                      <a:pt x="0" y="3"/>
                    </a:lnTo>
                    <a:lnTo>
                      <a:pt x="3" y="6"/>
                    </a:lnTo>
                    <a:lnTo>
                      <a:pt x="1" y="10"/>
                    </a:lnTo>
                    <a:lnTo>
                      <a:pt x="2" y="10"/>
                    </a:lnTo>
                    <a:lnTo>
                      <a:pt x="6" y="9"/>
                    </a:lnTo>
                    <a:lnTo>
                      <a:pt x="9" y="12"/>
                    </a:lnTo>
                    <a:lnTo>
                      <a:pt x="9" y="11"/>
                    </a:lnTo>
                    <a:lnTo>
                      <a:pt x="10" y="12"/>
                    </a:lnTo>
                    <a:lnTo>
                      <a:pt x="9" y="9"/>
                    </a:lnTo>
                    <a:lnTo>
                      <a:pt x="13" y="5"/>
                    </a:lnTo>
                    <a:lnTo>
                      <a:pt x="9" y="4"/>
                    </a:lnTo>
                    <a:lnTo>
                      <a:pt x="8" y="0"/>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0953" name="Freeform 801"/>
              <p:cNvSpPr>
                <a:spLocks/>
              </p:cNvSpPr>
              <p:nvPr/>
            </p:nvSpPr>
            <p:spPr bwMode="auto">
              <a:xfrm>
                <a:off x="1221" y="1629"/>
                <a:ext cx="11" cy="8"/>
              </a:xfrm>
              <a:custGeom>
                <a:avLst/>
                <a:gdLst>
                  <a:gd name="T0" fmla="*/ 3 w 13"/>
                  <a:gd name="T1" fmla="*/ 1 h 11"/>
                  <a:gd name="T2" fmla="*/ 3 w 13"/>
                  <a:gd name="T3" fmla="*/ 0 h 11"/>
                  <a:gd name="T4" fmla="*/ 3 w 13"/>
                  <a:gd name="T5" fmla="*/ 1 h 11"/>
                  <a:gd name="T6" fmla="*/ 3 w 13"/>
                  <a:gd name="T7" fmla="*/ 0 h 11"/>
                  <a:gd name="T8" fmla="*/ 3 w 13"/>
                  <a:gd name="T9" fmla="*/ 1 h 11"/>
                  <a:gd name="T10" fmla="*/ 1 w 13"/>
                  <a:gd name="T11" fmla="*/ 1 h 11"/>
                  <a:gd name="T12" fmla="*/ 1 w 13"/>
                  <a:gd name="T13" fmla="*/ 1 h 11"/>
                  <a:gd name="T14" fmla="*/ 0 w 13"/>
                  <a:gd name="T15" fmla="*/ 1 h 11"/>
                  <a:gd name="T16" fmla="*/ 3 w 13"/>
                  <a:gd name="T17" fmla="*/ 1 h 11"/>
                  <a:gd name="T18" fmla="*/ 1 w 13"/>
                  <a:gd name="T19" fmla="*/ 1 h 11"/>
                  <a:gd name="T20" fmla="*/ 2 w 13"/>
                  <a:gd name="T21" fmla="*/ 1 h 11"/>
                  <a:gd name="T22" fmla="*/ 3 w 13"/>
                  <a:gd name="T23" fmla="*/ 1 h 11"/>
                  <a:gd name="T24" fmla="*/ 3 w 13"/>
                  <a:gd name="T25" fmla="*/ 1 h 11"/>
                  <a:gd name="T26" fmla="*/ 3 w 13"/>
                  <a:gd name="T27" fmla="*/ 1 h 11"/>
                  <a:gd name="T28" fmla="*/ 3 w 13"/>
                  <a:gd name="T29" fmla="*/ 1 h 11"/>
                  <a:gd name="T30" fmla="*/ 3 w 13"/>
                  <a:gd name="T31" fmla="*/ 1 h 11"/>
                  <a:gd name="T32" fmla="*/ 3 w 13"/>
                  <a:gd name="T33" fmla="*/ 1 h 11"/>
                  <a:gd name="T34" fmla="*/ 3 w 13"/>
                  <a:gd name="T35" fmla="*/ 1 h 1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3"/>
                  <a:gd name="T55" fmla="*/ 0 h 11"/>
                  <a:gd name="T56" fmla="*/ 13 w 13"/>
                  <a:gd name="T57" fmla="*/ 11 h 1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3" h="11">
                    <a:moveTo>
                      <a:pt x="9" y="4"/>
                    </a:moveTo>
                    <a:lnTo>
                      <a:pt x="8" y="0"/>
                    </a:lnTo>
                    <a:lnTo>
                      <a:pt x="7" y="1"/>
                    </a:lnTo>
                    <a:lnTo>
                      <a:pt x="7" y="0"/>
                    </a:lnTo>
                    <a:lnTo>
                      <a:pt x="4" y="3"/>
                    </a:lnTo>
                    <a:lnTo>
                      <a:pt x="1" y="3"/>
                    </a:lnTo>
                    <a:lnTo>
                      <a:pt x="0" y="3"/>
                    </a:lnTo>
                    <a:lnTo>
                      <a:pt x="3" y="5"/>
                    </a:lnTo>
                    <a:lnTo>
                      <a:pt x="1" y="9"/>
                    </a:lnTo>
                    <a:lnTo>
                      <a:pt x="2" y="9"/>
                    </a:lnTo>
                    <a:lnTo>
                      <a:pt x="5" y="8"/>
                    </a:lnTo>
                    <a:lnTo>
                      <a:pt x="8" y="11"/>
                    </a:lnTo>
                    <a:lnTo>
                      <a:pt x="8" y="10"/>
                    </a:lnTo>
                    <a:lnTo>
                      <a:pt x="9" y="11"/>
                    </a:lnTo>
                    <a:lnTo>
                      <a:pt x="9" y="7"/>
                    </a:lnTo>
                    <a:lnTo>
                      <a:pt x="13" y="5"/>
                    </a:lnTo>
                    <a:lnTo>
                      <a:pt x="9" y="4"/>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0954" name="Freeform 802"/>
              <p:cNvSpPr>
                <a:spLocks/>
              </p:cNvSpPr>
              <p:nvPr/>
            </p:nvSpPr>
            <p:spPr bwMode="auto">
              <a:xfrm>
                <a:off x="1165" y="1623"/>
                <a:ext cx="12" cy="9"/>
              </a:xfrm>
              <a:custGeom>
                <a:avLst/>
                <a:gdLst>
                  <a:gd name="T0" fmla="*/ 6 w 13"/>
                  <a:gd name="T1" fmla="*/ 2 h 12"/>
                  <a:gd name="T2" fmla="*/ 6 w 13"/>
                  <a:gd name="T3" fmla="*/ 0 h 12"/>
                  <a:gd name="T4" fmla="*/ 6 w 13"/>
                  <a:gd name="T5" fmla="*/ 1 h 12"/>
                  <a:gd name="T6" fmla="*/ 6 w 13"/>
                  <a:gd name="T7" fmla="*/ 0 h 12"/>
                  <a:gd name="T8" fmla="*/ 4 w 13"/>
                  <a:gd name="T9" fmla="*/ 2 h 12"/>
                  <a:gd name="T10" fmla="*/ 1 w 13"/>
                  <a:gd name="T11" fmla="*/ 2 h 12"/>
                  <a:gd name="T12" fmla="*/ 0 w 13"/>
                  <a:gd name="T13" fmla="*/ 2 h 12"/>
                  <a:gd name="T14" fmla="*/ 3 w 13"/>
                  <a:gd name="T15" fmla="*/ 2 h 12"/>
                  <a:gd name="T16" fmla="*/ 1 w 13"/>
                  <a:gd name="T17" fmla="*/ 2 h 12"/>
                  <a:gd name="T18" fmla="*/ 2 w 13"/>
                  <a:gd name="T19" fmla="*/ 2 h 12"/>
                  <a:gd name="T20" fmla="*/ 6 w 13"/>
                  <a:gd name="T21" fmla="*/ 2 h 12"/>
                  <a:gd name="T22" fmla="*/ 6 w 13"/>
                  <a:gd name="T23" fmla="*/ 2 h 12"/>
                  <a:gd name="T24" fmla="*/ 6 w 13"/>
                  <a:gd name="T25" fmla="*/ 2 h 12"/>
                  <a:gd name="T26" fmla="*/ 6 w 13"/>
                  <a:gd name="T27" fmla="*/ 2 h 12"/>
                  <a:gd name="T28" fmla="*/ 6 w 13"/>
                  <a:gd name="T29" fmla="*/ 2 h 12"/>
                  <a:gd name="T30" fmla="*/ 6 w 13"/>
                  <a:gd name="T31" fmla="*/ 2 h 12"/>
                  <a:gd name="T32" fmla="*/ 6 w 13"/>
                  <a:gd name="T33" fmla="*/ 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3"/>
                  <a:gd name="T52" fmla="*/ 0 h 12"/>
                  <a:gd name="T53" fmla="*/ 13 w 13"/>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3" h="12">
                    <a:moveTo>
                      <a:pt x="9" y="4"/>
                    </a:moveTo>
                    <a:lnTo>
                      <a:pt x="8" y="0"/>
                    </a:lnTo>
                    <a:lnTo>
                      <a:pt x="8" y="1"/>
                    </a:lnTo>
                    <a:lnTo>
                      <a:pt x="7" y="0"/>
                    </a:lnTo>
                    <a:lnTo>
                      <a:pt x="4" y="3"/>
                    </a:lnTo>
                    <a:lnTo>
                      <a:pt x="1" y="3"/>
                    </a:lnTo>
                    <a:lnTo>
                      <a:pt x="0" y="3"/>
                    </a:lnTo>
                    <a:lnTo>
                      <a:pt x="3" y="6"/>
                    </a:lnTo>
                    <a:lnTo>
                      <a:pt x="1" y="9"/>
                    </a:lnTo>
                    <a:lnTo>
                      <a:pt x="2" y="9"/>
                    </a:lnTo>
                    <a:lnTo>
                      <a:pt x="6" y="9"/>
                    </a:lnTo>
                    <a:lnTo>
                      <a:pt x="8" y="12"/>
                    </a:lnTo>
                    <a:lnTo>
                      <a:pt x="8" y="11"/>
                    </a:lnTo>
                    <a:lnTo>
                      <a:pt x="10" y="12"/>
                    </a:lnTo>
                    <a:lnTo>
                      <a:pt x="9" y="8"/>
                    </a:lnTo>
                    <a:lnTo>
                      <a:pt x="13" y="5"/>
                    </a:lnTo>
                    <a:lnTo>
                      <a:pt x="9" y="4"/>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0955" name="Freeform 803"/>
              <p:cNvSpPr>
                <a:spLocks/>
              </p:cNvSpPr>
              <p:nvPr/>
            </p:nvSpPr>
            <p:spPr bwMode="auto">
              <a:xfrm>
                <a:off x="1327" y="1605"/>
                <a:ext cx="27" cy="20"/>
              </a:xfrm>
              <a:custGeom>
                <a:avLst/>
                <a:gdLst>
                  <a:gd name="T0" fmla="*/ 0 w 31"/>
                  <a:gd name="T1" fmla="*/ 2 h 26"/>
                  <a:gd name="T2" fmla="*/ 3 w 31"/>
                  <a:gd name="T3" fmla="*/ 2 h 26"/>
                  <a:gd name="T4" fmla="*/ 3 w 31"/>
                  <a:gd name="T5" fmla="*/ 2 h 26"/>
                  <a:gd name="T6" fmla="*/ 3 w 31"/>
                  <a:gd name="T7" fmla="*/ 0 h 26"/>
                  <a:gd name="T8" fmla="*/ 0 w 31"/>
                  <a:gd name="T9" fmla="*/ 2 h 26"/>
                  <a:gd name="T10" fmla="*/ 0 60000 65536"/>
                  <a:gd name="T11" fmla="*/ 0 60000 65536"/>
                  <a:gd name="T12" fmla="*/ 0 60000 65536"/>
                  <a:gd name="T13" fmla="*/ 0 60000 65536"/>
                  <a:gd name="T14" fmla="*/ 0 60000 65536"/>
                  <a:gd name="T15" fmla="*/ 0 w 31"/>
                  <a:gd name="T16" fmla="*/ 0 h 26"/>
                  <a:gd name="T17" fmla="*/ 31 w 31"/>
                  <a:gd name="T18" fmla="*/ 26 h 26"/>
                </a:gdLst>
                <a:ahLst/>
                <a:cxnLst>
                  <a:cxn ang="T10">
                    <a:pos x="T0" y="T1"/>
                  </a:cxn>
                  <a:cxn ang="T11">
                    <a:pos x="T2" y="T3"/>
                  </a:cxn>
                  <a:cxn ang="T12">
                    <a:pos x="T4" y="T5"/>
                  </a:cxn>
                  <a:cxn ang="T13">
                    <a:pos x="T6" y="T7"/>
                  </a:cxn>
                  <a:cxn ang="T14">
                    <a:pos x="T8" y="T9"/>
                  </a:cxn>
                </a:cxnLst>
                <a:rect l="T15" t="T16" r="T17" b="T18"/>
                <a:pathLst>
                  <a:path w="31" h="26">
                    <a:moveTo>
                      <a:pt x="0" y="12"/>
                    </a:moveTo>
                    <a:lnTo>
                      <a:pt x="25" y="26"/>
                    </a:lnTo>
                    <a:lnTo>
                      <a:pt x="31" y="15"/>
                    </a:lnTo>
                    <a:lnTo>
                      <a:pt x="3" y="0"/>
                    </a:lnTo>
                    <a:lnTo>
                      <a:pt x="0" y="12"/>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0956" name="Freeform 804"/>
              <p:cNvSpPr>
                <a:spLocks/>
              </p:cNvSpPr>
              <p:nvPr/>
            </p:nvSpPr>
            <p:spPr bwMode="auto">
              <a:xfrm>
                <a:off x="1325" y="1586"/>
                <a:ext cx="34" cy="19"/>
              </a:xfrm>
              <a:custGeom>
                <a:avLst/>
                <a:gdLst>
                  <a:gd name="T0" fmla="*/ 3 w 39"/>
                  <a:gd name="T1" fmla="*/ 0 h 25"/>
                  <a:gd name="T2" fmla="*/ 3 w 39"/>
                  <a:gd name="T3" fmla="*/ 0 h 25"/>
                  <a:gd name="T4" fmla="*/ 3 w 39"/>
                  <a:gd name="T5" fmla="*/ 0 h 25"/>
                  <a:gd name="T6" fmla="*/ 3 w 39"/>
                  <a:gd name="T7" fmla="*/ 0 h 25"/>
                  <a:gd name="T8" fmla="*/ 3 w 39"/>
                  <a:gd name="T9" fmla="*/ 1 h 25"/>
                  <a:gd name="T10" fmla="*/ 3 w 39"/>
                  <a:gd name="T11" fmla="*/ 1 h 25"/>
                  <a:gd name="T12" fmla="*/ 3 w 39"/>
                  <a:gd name="T13" fmla="*/ 2 h 25"/>
                  <a:gd name="T14" fmla="*/ 3 w 39"/>
                  <a:gd name="T15" fmla="*/ 2 h 25"/>
                  <a:gd name="T16" fmla="*/ 3 w 39"/>
                  <a:gd name="T17" fmla="*/ 2 h 25"/>
                  <a:gd name="T18" fmla="*/ 3 w 39"/>
                  <a:gd name="T19" fmla="*/ 2 h 25"/>
                  <a:gd name="T20" fmla="*/ 3 w 39"/>
                  <a:gd name="T21" fmla="*/ 2 h 25"/>
                  <a:gd name="T22" fmla="*/ 2 w 39"/>
                  <a:gd name="T23" fmla="*/ 2 h 25"/>
                  <a:gd name="T24" fmla="*/ 1 w 39"/>
                  <a:gd name="T25" fmla="*/ 2 h 25"/>
                  <a:gd name="T26" fmla="*/ 1 w 39"/>
                  <a:gd name="T27" fmla="*/ 2 h 25"/>
                  <a:gd name="T28" fmla="*/ 1 w 39"/>
                  <a:gd name="T29" fmla="*/ 2 h 25"/>
                  <a:gd name="T30" fmla="*/ 0 w 39"/>
                  <a:gd name="T31" fmla="*/ 2 h 25"/>
                  <a:gd name="T32" fmla="*/ 0 w 39"/>
                  <a:gd name="T33" fmla="*/ 2 h 25"/>
                  <a:gd name="T34" fmla="*/ 0 w 39"/>
                  <a:gd name="T35" fmla="*/ 2 h 25"/>
                  <a:gd name="T36" fmla="*/ 0 w 39"/>
                  <a:gd name="T37" fmla="*/ 2 h 25"/>
                  <a:gd name="T38" fmla="*/ 0 w 39"/>
                  <a:gd name="T39" fmla="*/ 2 h 25"/>
                  <a:gd name="T40" fmla="*/ 0 w 39"/>
                  <a:gd name="T41" fmla="*/ 2 h 25"/>
                  <a:gd name="T42" fmla="*/ 2 w 39"/>
                  <a:gd name="T43" fmla="*/ 2 h 25"/>
                  <a:gd name="T44" fmla="*/ 3 w 39"/>
                  <a:gd name="T45" fmla="*/ 2 h 25"/>
                  <a:gd name="T46" fmla="*/ 3 w 39"/>
                  <a:gd name="T47" fmla="*/ 2 h 25"/>
                  <a:gd name="T48" fmla="*/ 3 w 39"/>
                  <a:gd name="T49" fmla="*/ 2 h 25"/>
                  <a:gd name="T50" fmla="*/ 3 w 39"/>
                  <a:gd name="T51" fmla="*/ 2 h 25"/>
                  <a:gd name="T52" fmla="*/ 3 w 39"/>
                  <a:gd name="T53" fmla="*/ 2 h 25"/>
                  <a:gd name="T54" fmla="*/ 3 w 39"/>
                  <a:gd name="T55" fmla="*/ 2 h 25"/>
                  <a:gd name="T56" fmla="*/ 3 w 39"/>
                  <a:gd name="T57" fmla="*/ 2 h 25"/>
                  <a:gd name="T58" fmla="*/ 3 w 39"/>
                  <a:gd name="T59" fmla="*/ 2 h 25"/>
                  <a:gd name="T60" fmla="*/ 3 w 39"/>
                  <a:gd name="T61" fmla="*/ 2 h 25"/>
                  <a:gd name="T62" fmla="*/ 3 w 39"/>
                  <a:gd name="T63" fmla="*/ 2 h 25"/>
                  <a:gd name="T64" fmla="*/ 3 w 39"/>
                  <a:gd name="T65" fmla="*/ 2 h 25"/>
                  <a:gd name="T66" fmla="*/ 3 w 39"/>
                  <a:gd name="T67" fmla="*/ 2 h 25"/>
                  <a:gd name="T68" fmla="*/ 3 w 39"/>
                  <a:gd name="T69" fmla="*/ 2 h 25"/>
                  <a:gd name="T70" fmla="*/ 3 w 39"/>
                  <a:gd name="T71" fmla="*/ 2 h 25"/>
                  <a:gd name="T72" fmla="*/ 3 w 39"/>
                  <a:gd name="T73" fmla="*/ 2 h 25"/>
                  <a:gd name="T74" fmla="*/ 3 w 39"/>
                  <a:gd name="T75" fmla="*/ 2 h 25"/>
                  <a:gd name="T76" fmla="*/ 3 w 39"/>
                  <a:gd name="T77" fmla="*/ 2 h 25"/>
                  <a:gd name="T78" fmla="*/ 3 w 39"/>
                  <a:gd name="T79" fmla="*/ 2 h 25"/>
                  <a:gd name="T80" fmla="*/ 3 w 39"/>
                  <a:gd name="T81" fmla="*/ 2 h 25"/>
                  <a:gd name="T82" fmla="*/ 3 w 39"/>
                  <a:gd name="T83" fmla="*/ 1 h 25"/>
                  <a:gd name="T84" fmla="*/ 3 w 39"/>
                  <a:gd name="T85" fmla="*/ 1 h 25"/>
                  <a:gd name="T86" fmla="*/ 3 w 39"/>
                  <a:gd name="T87" fmla="*/ 0 h 2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9"/>
                  <a:gd name="T133" fmla="*/ 0 h 25"/>
                  <a:gd name="T134" fmla="*/ 39 w 39"/>
                  <a:gd name="T135" fmla="*/ 25 h 2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9" h="25">
                    <a:moveTo>
                      <a:pt x="20" y="0"/>
                    </a:moveTo>
                    <a:lnTo>
                      <a:pt x="18" y="0"/>
                    </a:lnTo>
                    <a:lnTo>
                      <a:pt x="17" y="0"/>
                    </a:lnTo>
                    <a:lnTo>
                      <a:pt x="15" y="0"/>
                    </a:lnTo>
                    <a:lnTo>
                      <a:pt x="14" y="1"/>
                    </a:lnTo>
                    <a:lnTo>
                      <a:pt x="12" y="1"/>
                    </a:lnTo>
                    <a:lnTo>
                      <a:pt x="10" y="2"/>
                    </a:lnTo>
                    <a:lnTo>
                      <a:pt x="8" y="2"/>
                    </a:lnTo>
                    <a:lnTo>
                      <a:pt x="6" y="3"/>
                    </a:lnTo>
                    <a:lnTo>
                      <a:pt x="5" y="5"/>
                    </a:lnTo>
                    <a:lnTo>
                      <a:pt x="3" y="6"/>
                    </a:lnTo>
                    <a:lnTo>
                      <a:pt x="2" y="7"/>
                    </a:lnTo>
                    <a:lnTo>
                      <a:pt x="1" y="8"/>
                    </a:lnTo>
                    <a:lnTo>
                      <a:pt x="1" y="9"/>
                    </a:lnTo>
                    <a:lnTo>
                      <a:pt x="1" y="10"/>
                    </a:lnTo>
                    <a:lnTo>
                      <a:pt x="0" y="11"/>
                    </a:lnTo>
                    <a:lnTo>
                      <a:pt x="0" y="12"/>
                    </a:lnTo>
                    <a:lnTo>
                      <a:pt x="0" y="13"/>
                    </a:lnTo>
                    <a:lnTo>
                      <a:pt x="0" y="15"/>
                    </a:lnTo>
                    <a:lnTo>
                      <a:pt x="2" y="18"/>
                    </a:lnTo>
                    <a:lnTo>
                      <a:pt x="3" y="20"/>
                    </a:lnTo>
                    <a:lnTo>
                      <a:pt x="6" y="22"/>
                    </a:lnTo>
                    <a:lnTo>
                      <a:pt x="9" y="23"/>
                    </a:lnTo>
                    <a:lnTo>
                      <a:pt x="12" y="24"/>
                    </a:lnTo>
                    <a:lnTo>
                      <a:pt x="16" y="25"/>
                    </a:lnTo>
                    <a:lnTo>
                      <a:pt x="20" y="25"/>
                    </a:lnTo>
                    <a:lnTo>
                      <a:pt x="24" y="25"/>
                    </a:lnTo>
                    <a:lnTo>
                      <a:pt x="28" y="24"/>
                    </a:lnTo>
                    <a:lnTo>
                      <a:pt x="31" y="23"/>
                    </a:lnTo>
                    <a:lnTo>
                      <a:pt x="34" y="22"/>
                    </a:lnTo>
                    <a:lnTo>
                      <a:pt x="36" y="20"/>
                    </a:lnTo>
                    <a:lnTo>
                      <a:pt x="38" y="18"/>
                    </a:lnTo>
                    <a:lnTo>
                      <a:pt x="39" y="15"/>
                    </a:lnTo>
                    <a:lnTo>
                      <a:pt x="39" y="13"/>
                    </a:lnTo>
                    <a:lnTo>
                      <a:pt x="39" y="10"/>
                    </a:lnTo>
                    <a:lnTo>
                      <a:pt x="38" y="8"/>
                    </a:lnTo>
                    <a:lnTo>
                      <a:pt x="36" y="6"/>
                    </a:lnTo>
                    <a:lnTo>
                      <a:pt x="34" y="4"/>
                    </a:lnTo>
                    <a:lnTo>
                      <a:pt x="31" y="2"/>
                    </a:lnTo>
                    <a:lnTo>
                      <a:pt x="28" y="1"/>
                    </a:lnTo>
                    <a:lnTo>
                      <a:pt x="24" y="1"/>
                    </a:lnTo>
                    <a:lnTo>
                      <a:pt x="20" y="0"/>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0957" name="Freeform 805"/>
              <p:cNvSpPr>
                <a:spLocks/>
              </p:cNvSpPr>
              <p:nvPr/>
            </p:nvSpPr>
            <p:spPr bwMode="auto">
              <a:xfrm>
                <a:off x="990" y="1616"/>
                <a:ext cx="29" cy="14"/>
              </a:xfrm>
              <a:custGeom>
                <a:avLst/>
                <a:gdLst>
                  <a:gd name="T0" fmla="*/ 3 w 34"/>
                  <a:gd name="T1" fmla="*/ 2 h 18"/>
                  <a:gd name="T2" fmla="*/ 3 w 34"/>
                  <a:gd name="T3" fmla="*/ 2 h 18"/>
                  <a:gd name="T4" fmla="*/ 3 w 34"/>
                  <a:gd name="T5" fmla="*/ 0 h 18"/>
                  <a:gd name="T6" fmla="*/ 0 w 34"/>
                  <a:gd name="T7" fmla="*/ 2 h 18"/>
                  <a:gd name="T8" fmla="*/ 3 w 34"/>
                  <a:gd name="T9" fmla="*/ 2 h 18"/>
                  <a:gd name="T10" fmla="*/ 0 60000 65536"/>
                  <a:gd name="T11" fmla="*/ 0 60000 65536"/>
                  <a:gd name="T12" fmla="*/ 0 60000 65536"/>
                  <a:gd name="T13" fmla="*/ 0 60000 65536"/>
                  <a:gd name="T14" fmla="*/ 0 60000 65536"/>
                  <a:gd name="T15" fmla="*/ 0 w 34"/>
                  <a:gd name="T16" fmla="*/ 0 h 18"/>
                  <a:gd name="T17" fmla="*/ 34 w 34"/>
                  <a:gd name="T18" fmla="*/ 18 h 18"/>
                </a:gdLst>
                <a:ahLst/>
                <a:cxnLst>
                  <a:cxn ang="T10">
                    <a:pos x="T0" y="T1"/>
                  </a:cxn>
                  <a:cxn ang="T11">
                    <a:pos x="T2" y="T3"/>
                  </a:cxn>
                  <a:cxn ang="T12">
                    <a:pos x="T4" y="T5"/>
                  </a:cxn>
                  <a:cxn ang="T13">
                    <a:pos x="T6" y="T7"/>
                  </a:cxn>
                  <a:cxn ang="T14">
                    <a:pos x="T8" y="T9"/>
                  </a:cxn>
                </a:cxnLst>
                <a:rect l="T15" t="T16" r="T17" b="T18"/>
                <a:pathLst>
                  <a:path w="34" h="18">
                    <a:moveTo>
                      <a:pt x="4" y="18"/>
                    </a:moveTo>
                    <a:lnTo>
                      <a:pt x="34" y="14"/>
                    </a:lnTo>
                    <a:lnTo>
                      <a:pt x="33" y="0"/>
                    </a:lnTo>
                    <a:lnTo>
                      <a:pt x="0" y="6"/>
                    </a:lnTo>
                    <a:lnTo>
                      <a:pt x="4" y="18"/>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0958" name="Freeform 806"/>
              <p:cNvSpPr>
                <a:spLocks/>
              </p:cNvSpPr>
              <p:nvPr/>
            </p:nvSpPr>
            <p:spPr bwMode="auto">
              <a:xfrm>
                <a:off x="986" y="1593"/>
                <a:ext cx="38" cy="20"/>
              </a:xfrm>
              <a:custGeom>
                <a:avLst/>
                <a:gdLst>
                  <a:gd name="T0" fmla="*/ 3 w 44"/>
                  <a:gd name="T1" fmla="*/ 1 h 27"/>
                  <a:gd name="T2" fmla="*/ 3 w 44"/>
                  <a:gd name="T3" fmla="*/ 1 h 27"/>
                  <a:gd name="T4" fmla="*/ 3 w 44"/>
                  <a:gd name="T5" fmla="*/ 1 h 27"/>
                  <a:gd name="T6" fmla="*/ 3 w 44"/>
                  <a:gd name="T7" fmla="*/ 1 h 27"/>
                  <a:gd name="T8" fmla="*/ 3 w 44"/>
                  <a:gd name="T9" fmla="*/ 1 h 27"/>
                  <a:gd name="T10" fmla="*/ 3 w 44"/>
                  <a:gd name="T11" fmla="*/ 1 h 27"/>
                  <a:gd name="T12" fmla="*/ 3 w 44"/>
                  <a:gd name="T13" fmla="*/ 1 h 27"/>
                  <a:gd name="T14" fmla="*/ 3 w 44"/>
                  <a:gd name="T15" fmla="*/ 1 h 27"/>
                  <a:gd name="T16" fmla="*/ 3 w 44"/>
                  <a:gd name="T17" fmla="*/ 1 h 27"/>
                  <a:gd name="T18" fmla="*/ 3 w 44"/>
                  <a:gd name="T19" fmla="*/ 1 h 27"/>
                  <a:gd name="T20" fmla="*/ 3 w 44"/>
                  <a:gd name="T21" fmla="*/ 1 h 27"/>
                  <a:gd name="T22" fmla="*/ 3 w 44"/>
                  <a:gd name="T23" fmla="*/ 1 h 27"/>
                  <a:gd name="T24" fmla="*/ 3 w 44"/>
                  <a:gd name="T25" fmla="*/ 1 h 27"/>
                  <a:gd name="T26" fmla="*/ 3 w 44"/>
                  <a:gd name="T27" fmla="*/ 1 h 27"/>
                  <a:gd name="T28" fmla="*/ 3 w 44"/>
                  <a:gd name="T29" fmla="*/ 1 h 27"/>
                  <a:gd name="T30" fmla="*/ 3 w 44"/>
                  <a:gd name="T31" fmla="*/ 0 h 27"/>
                  <a:gd name="T32" fmla="*/ 3 w 44"/>
                  <a:gd name="T33" fmla="*/ 0 h 27"/>
                  <a:gd name="T34" fmla="*/ 3 w 44"/>
                  <a:gd name="T35" fmla="*/ 0 h 27"/>
                  <a:gd name="T36" fmla="*/ 3 w 44"/>
                  <a:gd name="T37" fmla="*/ 0 h 27"/>
                  <a:gd name="T38" fmla="*/ 3 w 44"/>
                  <a:gd name="T39" fmla="*/ 1 h 27"/>
                  <a:gd name="T40" fmla="*/ 3 w 44"/>
                  <a:gd name="T41" fmla="*/ 1 h 27"/>
                  <a:gd name="T42" fmla="*/ 3 w 44"/>
                  <a:gd name="T43" fmla="*/ 1 h 27"/>
                  <a:gd name="T44" fmla="*/ 3 w 44"/>
                  <a:gd name="T45" fmla="*/ 1 h 27"/>
                  <a:gd name="T46" fmla="*/ 2 w 44"/>
                  <a:gd name="T47" fmla="*/ 1 h 27"/>
                  <a:gd name="T48" fmla="*/ 1 w 44"/>
                  <a:gd name="T49" fmla="*/ 1 h 27"/>
                  <a:gd name="T50" fmla="*/ 1 w 44"/>
                  <a:gd name="T51" fmla="*/ 1 h 27"/>
                  <a:gd name="T52" fmla="*/ 0 w 44"/>
                  <a:gd name="T53" fmla="*/ 1 h 27"/>
                  <a:gd name="T54" fmla="*/ 0 w 44"/>
                  <a:gd name="T55" fmla="*/ 1 h 27"/>
                  <a:gd name="T56" fmla="*/ 0 w 44"/>
                  <a:gd name="T57" fmla="*/ 1 h 27"/>
                  <a:gd name="T58" fmla="*/ 0 w 44"/>
                  <a:gd name="T59" fmla="*/ 1 h 27"/>
                  <a:gd name="T60" fmla="*/ 0 w 44"/>
                  <a:gd name="T61" fmla="*/ 1 h 27"/>
                  <a:gd name="T62" fmla="*/ 0 w 44"/>
                  <a:gd name="T63" fmla="*/ 1 h 27"/>
                  <a:gd name="T64" fmla="*/ 0 w 44"/>
                  <a:gd name="T65" fmla="*/ 1 h 27"/>
                  <a:gd name="T66" fmla="*/ 0 w 44"/>
                  <a:gd name="T67" fmla="*/ 1 h 27"/>
                  <a:gd name="T68" fmla="*/ 0 w 44"/>
                  <a:gd name="T69" fmla="*/ 1 h 27"/>
                  <a:gd name="T70" fmla="*/ 0 w 44"/>
                  <a:gd name="T71" fmla="*/ 1 h 27"/>
                  <a:gd name="T72" fmla="*/ 0 w 44"/>
                  <a:gd name="T73" fmla="*/ 1 h 27"/>
                  <a:gd name="T74" fmla="*/ 0 w 44"/>
                  <a:gd name="T75" fmla="*/ 1 h 27"/>
                  <a:gd name="T76" fmla="*/ 1 w 44"/>
                  <a:gd name="T77" fmla="*/ 1 h 27"/>
                  <a:gd name="T78" fmla="*/ 2 w 44"/>
                  <a:gd name="T79" fmla="*/ 1 h 27"/>
                  <a:gd name="T80" fmla="*/ 3 w 44"/>
                  <a:gd name="T81" fmla="*/ 1 h 27"/>
                  <a:gd name="T82" fmla="*/ 3 w 44"/>
                  <a:gd name="T83" fmla="*/ 1 h 27"/>
                  <a:gd name="T84" fmla="*/ 3 w 44"/>
                  <a:gd name="T85" fmla="*/ 1 h 27"/>
                  <a:gd name="T86" fmla="*/ 3 w 44"/>
                  <a:gd name="T87" fmla="*/ 1 h 27"/>
                  <a:gd name="T88" fmla="*/ 3 w 44"/>
                  <a:gd name="T89" fmla="*/ 1 h 27"/>
                  <a:gd name="T90" fmla="*/ 3 w 44"/>
                  <a:gd name="T91" fmla="*/ 1 h 27"/>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4"/>
                  <a:gd name="T139" fmla="*/ 0 h 27"/>
                  <a:gd name="T140" fmla="*/ 44 w 44"/>
                  <a:gd name="T141" fmla="*/ 27 h 27"/>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4" h="27">
                    <a:moveTo>
                      <a:pt x="22" y="27"/>
                    </a:moveTo>
                    <a:lnTo>
                      <a:pt x="26" y="27"/>
                    </a:lnTo>
                    <a:lnTo>
                      <a:pt x="30" y="26"/>
                    </a:lnTo>
                    <a:lnTo>
                      <a:pt x="34" y="25"/>
                    </a:lnTo>
                    <a:lnTo>
                      <a:pt x="37" y="23"/>
                    </a:lnTo>
                    <a:lnTo>
                      <a:pt x="40" y="21"/>
                    </a:lnTo>
                    <a:lnTo>
                      <a:pt x="42" y="19"/>
                    </a:lnTo>
                    <a:lnTo>
                      <a:pt x="43" y="16"/>
                    </a:lnTo>
                    <a:lnTo>
                      <a:pt x="44" y="13"/>
                    </a:lnTo>
                    <a:lnTo>
                      <a:pt x="43" y="10"/>
                    </a:lnTo>
                    <a:lnTo>
                      <a:pt x="42" y="8"/>
                    </a:lnTo>
                    <a:lnTo>
                      <a:pt x="40" y="6"/>
                    </a:lnTo>
                    <a:lnTo>
                      <a:pt x="37" y="4"/>
                    </a:lnTo>
                    <a:lnTo>
                      <a:pt x="34" y="2"/>
                    </a:lnTo>
                    <a:lnTo>
                      <a:pt x="30" y="1"/>
                    </a:lnTo>
                    <a:lnTo>
                      <a:pt x="26" y="0"/>
                    </a:lnTo>
                    <a:lnTo>
                      <a:pt x="22" y="0"/>
                    </a:lnTo>
                    <a:lnTo>
                      <a:pt x="18" y="0"/>
                    </a:lnTo>
                    <a:lnTo>
                      <a:pt x="15" y="0"/>
                    </a:lnTo>
                    <a:lnTo>
                      <a:pt x="12" y="1"/>
                    </a:lnTo>
                    <a:lnTo>
                      <a:pt x="9" y="2"/>
                    </a:lnTo>
                    <a:lnTo>
                      <a:pt x="7" y="3"/>
                    </a:lnTo>
                    <a:lnTo>
                      <a:pt x="4" y="5"/>
                    </a:lnTo>
                    <a:lnTo>
                      <a:pt x="2" y="7"/>
                    </a:lnTo>
                    <a:lnTo>
                      <a:pt x="1" y="9"/>
                    </a:lnTo>
                    <a:lnTo>
                      <a:pt x="0" y="10"/>
                    </a:lnTo>
                    <a:lnTo>
                      <a:pt x="0" y="11"/>
                    </a:lnTo>
                    <a:lnTo>
                      <a:pt x="0" y="12"/>
                    </a:lnTo>
                    <a:lnTo>
                      <a:pt x="0" y="13"/>
                    </a:lnTo>
                    <a:lnTo>
                      <a:pt x="0" y="14"/>
                    </a:lnTo>
                    <a:lnTo>
                      <a:pt x="0" y="15"/>
                    </a:lnTo>
                    <a:lnTo>
                      <a:pt x="1" y="18"/>
                    </a:lnTo>
                    <a:lnTo>
                      <a:pt x="2" y="20"/>
                    </a:lnTo>
                    <a:lnTo>
                      <a:pt x="4" y="22"/>
                    </a:lnTo>
                    <a:lnTo>
                      <a:pt x="7" y="24"/>
                    </a:lnTo>
                    <a:lnTo>
                      <a:pt x="10" y="25"/>
                    </a:lnTo>
                    <a:lnTo>
                      <a:pt x="14" y="26"/>
                    </a:lnTo>
                    <a:lnTo>
                      <a:pt x="18" y="27"/>
                    </a:lnTo>
                    <a:lnTo>
                      <a:pt x="22" y="27"/>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0959" name="Freeform 807"/>
              <p:cNvSpPr>
                <a:spLocks/>
              </p:cNvSpPr>
              <p:nvPr/>
            </p:nvSpPr>
            <p:spPr bwMode="auto">
              <a:xfrm>
                <a:off x="901" y="1599"/>
                <a:ext cx="38" cy="21"/>
              </a:xfrm>
              <a:custGeom>
                <a:avLst/>
                <a:gdLst>
                  <a:gd name="T0" fmla="*/ 4 w 43"/>
                  <a:gd name="T1" fmla="*/ 2 h 28"/>
                  <a:gd name="T2" fmla="*/ 4 w 43"/>
                  <a:gd name="T3" fmla="*/ 2 h 28"/>
                  <a:gd name="T4" fmla="*/ 4 w 43"/>
                  <a:gd name="T5" fmla="*/ 2 h 28"/>
                  <a:gd name="T6" fmla="*/ 4 w 43"/>
                  <a:gd name="T7" fmla="*/ 2 h 28"/>
                  <a:gd name="T8" fmla="*/ 4 w 43"/>
                  <a:gd name="T9" fmla="*/ 2 h 28"/>
                  <a:gd name="T10" fmla="*/ 4 w 43"/>
                  <a:gd name="T11" fmla="*/ 2 h 28"/>
                  <a:gd name="T12" fmla="*/ 4 w 43"/>
                  <a:gd name="T13" fmla="*/ 2 h 28"/>
                  <a:gd name="T14" fmla="*/ 4 w 43"/>
                  <a:gd name="T15" fmla="*/ 2 h 28"/>
                  <a:gd name="T16" fmla="*/ 4 w 43"/>
                  <a:gd name="T17" fmla="*/ 2 h 28"/>
                  <a:gd name="T18" fmla="*/ 4 w 43"/>
                  <a:gd name="T19" fmla="*/ 2 h 28"/>
                  <a:gd name="T20" fmla="*/ 4 w 43"/>
                  <a:gd name="T21" fmla="*/ 2 h 28"/>
                  <a:gd name="T22" fmla="*/ 4 w 43"/>
                  <a:gd name="T23" fmla="*/ 2 h 28"/>
                  <a:gd name="T24" fmla="*/ 4 w 43"/>
                  <a:gd name="T25" fmla="*/ 2 h 28"/>
                  <a:gd name="T26" fmla="*/ 4 w 43"/>
                  <a:gd name="T27" fmla="*/ 2 h 28"/>
                  <a:gd name="T28" fmla="*/ 4 w 43"/>
                  <a:gd name="T29" fmla="*/ 1 h 28"/>
                  <a:gd name="T30" fmla="*/ 4 w 43"/>
                  <a:gd name="T31" fmla="*/ 1 h 28"/>
                  <a:gd name="T32" fmla="*/ 4 w 43"/>
                  <a:gd name="T33" fmla="*/ 0 h 28"/>
                  <a:gd name="T34" fmla="*/ 4 w 43"/>
                  <a:gd name="T35" fmla="*/ 1 h 28"/>
                  <a:gd name="T36" fmla="*/ 4 w 43"/>
                  <a:gd name="T37" fmla="*/ 1 h 28"/>
                  <a:gd name="T38" fmla="*/ 4 w 43"/>
                  <a:gd name="T39" fmla="*/ 2 h 28"/>
                  <a:gd name="T40" fmla="*/ 4 w 43"/>
                  <a:gd name="T41" fmla="*/ 2 h 28"/>
                  <a:gd name="T42" fmla="*/ 4 w 43"/>
                  <a:gd name="T43" fmla="*/ 2 h 28"/>
                  <a:gd name="T44" fmla="*/ 4 w 43"/>
                  <a:gd name="T45" fmla="*/ 2 h 28"/>
                  <a:gd name="T46" fmla="*/ 2 w 43"/>
                  <a:gd name="T47" fmla="*/ 2 h 28"/>
                  <a:gd name="T48" fmla="*/ 1 w 43"/>
                  <a:gd name="T49" fmla="*/ 2 h 28"/>
                  <a:gd name="T50" fmla="*/ 1 w 43"/>
                  <a:gd name="T51" fmla="*/ 2 h 28"/>
                  <a:gd name="T52" fmla="*/ 0 w 43"/>
                  <a:gd name="T53" fmla="*/ 2 h 28"/>
                  <a:gd name="T54" fmla="*/ 0 w 43"/>
                  <a:gd name="T55" fmla="*/ 2 h 28"/>
                  <a:gd name="T56" fmla="*/ 0 w 43"/>
                  <a:gd name="T57" fmla="*/ 2 h 28"/>
                  <a:gd name="T58" fmla="*/ 0 w 43"/>
                  <a:gd name="T59" fmla="*/ 2 h 28"/>
                  <a:gd name="T60" fmla="*/ 0 w 43"/>
                  <a:gd name="T61" fmla="*/ 2 h 28"/>
                  <a:gd name="T62" fmla="*/ 0 w 43"/>
                  <a:gd name="T63" fmla="*/ 2 h 28"/>
                  <a:gd name="T64" fmla="*/ 0 w 43"/>
                  <a:gd name="T65" fmla="*/ 2 h 28"/>
                  <a:gd name="T66" fmla="*/ 0 w 43"/>
                  <a:gd name="T67" fmla="*/ 2 h 28"/>
                  <a:gd name="T68" fmla="*/ 1 w 43"/>
                  <a:gd name="T69" fmla="*/ 2 h 28"/>
                  <a:gd name="T70" fmla="*/ 2 w 43"/>
                  <a:gd name="T71" fmla="*/ 2 h 28"/>
                  <a:gd name="T72" fmla="*/ 4 w 43"/>
                  <a:gd name="T73" fmla="*/ 2 h 28"/>
                  <a:gd name="T74" fmla="*/ 4 w 43"/>
                  <a:gd name="T75" fmla="*/ 2 h 28"/>
                  <a:gd name="T76" fmla="*/ 4 w 43"/>
                  <a:gd name="T77" fmla="*/ 2 h 28"/>
                  <a:gd name="T78" fmla="*/ 4 w 43"/>
                  <a:gd name="T79" fmla="*/ 2 h 28"/>
                  <a:gd name="T80" fmla="*/ 4 w 43"/>
                  <a:gd name="T81" fmla="*/ 2 h 28"/>
                  <a:gd name="T82" fmla="*/ 4 w 43"/>
                  <a:gd name="T83" fmla="*/ 2 h 28"/>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3"/>
                  <a:gd name="T127" fmla="*/ 0 h 28"/>
                  <a:gd name="T128" fmla="*/ 43 w 43"/>
                  <a:gd name="T129" fmla="*/ 28 h 28"/>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3" h="28">
                    <a:moveTo>
                      <a:pt x="21" y="28"/>
                    </a:moveTo>
                    <a:lnTo>
                      <a:pt x="26" y="27"/>
                    </a:lnTo>
                    <a:lnTo>
                      <a:pt x="30" y="26"/>
                    </a:lnTo>
                    <a:lnTo>
                      <a:pt x="34" y="25"/>
                    </a:lnTo>
                    <a:lnTo>
                      <a:pt x="37" y="24"/>
                    </a:lnTo>
                    <a:lnTo>
                      <a:pt x="39" y="21"/>
                    </a:lnTo>
                    <a:lnTo>
                      <a:pt x="42" y="19"/>
                    </a:lnTo>
                    <a:lnTo>
                      <a:pt x="43" y="17"/>
                    </a:lnTo>
                    <a:lnTo>
                      <a:pt x="43" y="14"/>
                    </a:lnTo>
                    <a:lnTo>
                      <a:pt x="43" y="11"/>
                    </a:lnTo>
                    <a:lnTo>
                      <a:pt x="42" y="9"/>
                    </a:lnTo>
                    <a:lnTo>
                      <a:pt x="39" y="7"/>
                    </a:lnTo>
                    <a:lnTo>
                      <a:pt x="37" y="4"/>
                    </a:lnTo>
                    <a:lnTo>
                      <a:pt x="34" y="3"/>
                    </a:lnTo>
                    <a:lnTo>
                      <a:pt x="30" y="1"/>
                    </a:lnTo>
                    <a:lnTo>
                      <a:pt x="26" y="1"/>
                    </a:lnTo>
                    <a:lnTo>
                      <a:pt x="21" y="0"/>
                    </a:lnTo>
                    <a:lnTo>
                      <a:pt x="18" y="1"/>
                    </a:lnTo>
                    <a:lnTo>
                      <a:pt x="15" y="1"/>
                    </a:lnTo>
                    <a:lnTo>
                      <a:pt x="12" y="2"/>
                    </a:lnTo>
                    <a:lnTo>
                      <a:pt x="9" y="3"/>
                    </a:lnTo>
                    <a:lnTo>
                      <a:pt x="6" y="4"/>
                    </a:lnTo>
                    <a:lnTo>
                      <a:pt x="4" y="5"/>
                    </a:lnTo>
                    <a:lnTo>
                      <a:pt x="2" y="7"/>
                    </a:lnTo>
                    <a:lnTo>
                      <a:pt x="1" y="9"/>
                    </a:lnTo>
                    <a:lnTo>
                      <a:pt x="1" y="10"/>
                    </a:lnTo>
                    <a:lnTo>
                      <a:pt x="0" y="11"/>
                    </a:lnTo>
                    <a:lnTo>
                      <a:pt x="0" y="12"/>
                    </a:lnTo>
                    <a:lnTo>
                      <a:pt x="0" y="14"/>
                    </a:lnTo>
                    <a:lnTo>
                      <a:pt x="0" y="15"/>
                    </a:lnTo>
                    <a:lnTo>
                      <a:pt x="1" y="18"/>
                    </a:lnTo>
                    <a:lnTo>
                      <a:pt x="2" y="20"/>
                    </a:lnTo>
                    <a:lnTo>
                      <a:pt x="4" y="22"/>
                    </a:lnTo>
                    <a:lnTo>
                      <a:pt x="7" y="24"/>
                    </a:lnTo>
                    <a:lnTo>
                      <a:pt x="10" y="26"/>
                    </a:lnTo>
                    <a:lnTo>
                      <a:pt x="14" y="27"/>
                    </a:lnTo>
                    <a:lnTo>
                      <a:pt x="17" y="27"/>
                    </a:lnTo>
                    <a:lnTo>
                      <a:pt x="21" y="28"/>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0960" name="Freeform 808"/>
              <p:cNvSpPr>
                <a:spLocks/>
              </p:cNvSpPr>
              <p:nvPr/>
            </p:nvSpPr>
            <p:spPr bwMode="auto">
              <a:xfrm>
                <a:off x="1016" y="1661"/>
                <a:ext cx="268" cy="138"/>
              </a:xfrm>
              <a:custGeom>
                <a:avLst/>
                <a:gdLst>
                  <a:gd name="T0" fmla="*/ 4 w 301"/>
                  <a:gd name="T1" fmla="*/ 2 h 181"/>
                  <a:gd name="T2" fmla="*/ 4 w 301"/>
                  <a:gd name="T3" fmla="*/ 2 h 181"/>
                  <a:gd name="T4" fmla="*/ 4 w 301"/>
                  <a:gd name="T5" fmla="*/ 2 h 181"/>
                  <a:gd name="T6" fmla="*/ 4 w 301"/>
                  <a:gd name="T7" fmla="*/ 2 h 181"/>
                  <a:gd name="T8" fmla="*/ 4 w 301"/>
                  <a:gd name="T9" fmla="*/ 2 h 181"/>
                  <a:gd name="T10" fmla="*/ 4 w 301"/>
                  <a:gd name="T11" fmla="*/ 2 h 181"/>
                  <a:gd name="T12" fmla="*/ 4 w 301"/>
                  <a:gd name="T13" fmla="*/ 2 h 181"/>
                  <a:gd name="T14" fmla="*/ 4 w 301"/>
                  <a:gd name="T15" fmla="*/ 2 h 181"/>
                  <a:gd name="T16" fmla="*/ 4 w 301"/>
                  <a:gd name="T17" fmla="*/ 2 h 181"/>
                  <a:gd name="T18" fmla="*/ 4 w 301"/>
                  <a:gd name="T19" fmla="*/ 2 h 181"/>
                  <a:gd name="T20" fmla="*/ 4 w 301"/>
                  <a:gd name="T21" fmla="*/ 2 h 181"/>
                  <a:gd name="T22" fmla="*/ 4 w 301"/>
                  <a:gd name="T23" fmla="*/ 2 h 181"/>
                  <a:gd name="T24" fmla="*/ 4 w 301"/>
                  <a:gd name="T25" fmla="*/ 2 h 181"/>
                  <a:gd name="T26" fmla="*/ 4 w 301"/>
                  <a:gd name="T27" fmla="*/ 2 h 181"/>
                  <a:gd name="T28" fmla="*/ 4 w 301"/>
                  <a:gd name="T29" fmla="*/ 2 h 181"/>
                  <a:gd name="T30" fmla="*/ 4 w 301"/>
                  <a:gd name="T31" fmla="*/ 2 h 181"/>
                  <a:gd name="T32" fmla="*/ 4 w 301"/>
                  <a:gd name="T33" fmla="*/ 2 h 181"/>
                  <a:gd name="T34" fmla="*/ 4 w 301"/>
                  <a:gd name="T35" fmla="*/ 2 h 181"/>
                  <a:gd name="T36" fmla="*/ 4 w 301"/>
                  <a:gd name="T37" fmla="*/ 2 h 181"/>
                  <a:gd name="T38" fmla="*/ 4 w 301"/>
                  <a:gd name="T39" fmla="*/ 2 h 181"/>
                  <a:gd name="T40" fmla="*/ 4 w 301"/>
                  <a:gd name="T41" fmla="*/ 2 h 181"/>
                  <a:gd name="T42" fmla="*/ 4 w 301"/>
                  <a:gd name="T43" fmla="*/ 2 h 181"/>
                  <a:gd name="T44" fmla="*/ 4 w 301"/>
                  <a:gd name="T45" fmla="*/ 2 h 181"/>
                  <a:gd name="T46" fmla="*/ 4 w 301"/>
                  <a:gd name="T47" fmla="*/ 2 h 181"/>
                  <a:gd name="T48" fmla="*/ 4 w 301"/>
                  <a:gd name="T49" fmla="*/ 2 h 181"/>
                  <a:gd name="T50" fmla="*/ 4 w 301"/>
                  <a:gd name="T51" fmla="*/ 2 h 181"/>
                  <a:gd name="T52" fmla="*/ 4 w 301"/>
                  <a:gd name="T53" fmla="*/ 2 h 181"/>
                  <a:gd name="T54" fmla="*/ 4 w 301"/>
                  <a:gd name="T55" fmla="*/ 2 h 181"/>
                  <a:gd name="T56" fmla="*/ 4 w 301"/>
                  <a:gd name="T57" fmla="*/ 2 h 181"/>
                  <a:gd name="T58" fmla="*/ 4 w 301"/>
                  <a:gd name="T59" fmla="*/ 2 h 181"/>
                  <a:gd name="T60" fmla="*/ 4 w 301"/>
                  <a:gd name="T61" fmla="*/ 2 h 181"/>
                  <a:gd name="T62" fmla="*/ 4 w 301"/>
                  <a:gd name="T63" fmla="*/ 2 h 181"/>
                  <a:gd name="T64" fmla="*/ 4 w 301"/>
                  <a:gd name="T65" fmla="*/ 2 h 181"/>
                  <a:gd name="T66" fmla="*/ 4 w 301"/>
                  <a:gd name="T67" fmla="*/ 2 h 181"/>
                  <a:gd name="T68" fmla="*/ 4 w 301"/>
                  <a:gd name="T69" fmla="*/ 2 h 181"/>
                  <a:gd name="T70" fmla="*/ 4 w 301"/>
                  <a:gd name="T71" fmla="*/ 2 h 181"/>
                  <a:gd name="T72" fmla="*/ 4 w 301"/>
                  <a:gd name="T73" fmla="*/ 2 h 181"/>
                  <a:gd name="T74" fmla="*/ 4 w 301"/>
                  <a:gd name="T75" fmla="*/ 2 h 181"/>
                  <a:gd name="T76" fmla="*/ 4 w 301"/>
                  <a:gd name="T77" fmla="*/ 2 h 181"/>
                  <a:gd name="T78" fmla="*/ 4 w 301"/>
                  <a:gd name="T79" fmla="*/ 2 h 181"/>
                  <a:gd name="T80" fmla="*/ 2 w 301"/>
                  <a:gd name="T81" fmla="*/ 2 h 181"/>
                  <a:gd name="T82" fmla="*/ 4 w 301"/>
                  <a:gd name="T83" fmla="*/ 2 h 181"/>
                  <a:gd name="T84" fmla="*/ 4 w 301"/>
                  <a:gd name="T85" fmla="*/ 2 h 181"/>
                  <a:gd name="T86" fmla="*/ 4 w 301"/>
                  <a:gd name="T87" fmla="*/ 2 h 181"/>
                  <a:gd name="T88" fmla="*/ 4 w 301"/>
                  <a:gd name="T89" fmla="*/ 2 h 181"/>
                  <a:gd name="T90" fmla="*/ 4 w 301"/>
                  <a:gd name="T91" fmla="*/ 2 h 181"/>
                  <a:gd name="T92" fmla="*/ 4 w 301"/>
                  <a:gd name="T93" fmla="*/ 2 h 181"/>
                  <a:gd name="T94" fmla="*/ 4 w 301"/>
                  <a:gd name="T95" fmla="*/ 2 h 181"/>
                  <a:gd name="T96" fmla="*/ 4 w 301"/>
                  <a:gd name="T97" fmla="*/ 2 h 181"/>
                  <a:gd name="T98" fmla="*/ 4 w 301"/>
                  <a:gd name="T99" fmla="*/ 2 h 181"/>
                  <a:gd name="T100" fmla="*/ 4 w 301"/>
                  <a:gd name="T101" fmla="*/ 2 h 181"/>
                  <a:gd name="T102" fmla="*/ 4 w 301"/>
                  <a:gd name="T103" fmla="*/ 2 h 181"/>
                  <a:gd name="T104" fmla="*/ 4 w 301"/>
                  <a:gd name="T105" fmla="*/ 2 h 181"/>
                  <a:gd name="T106" fmla="*/ 4 w 301"/>
                  <a:gd name="T107" fmla="*/ 0 h 181"/>
                  <a:gd name="T108" fmla="*/ 4 w 301"/>
                  <a:gd name="T109" fmla="*/ 1 h 181"/>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301"/>
                  <a:gd name="T166" fmla="*/ 0 h 181"/>
                  <a:gd name="T167" fmla="*/ 301 w 301"/>
                  <a:gd name="T168" fmla="*/ 181 h 181"/>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301" h="181">
                    <a:moveTo>
                      <a:pt x="281" y="2"/>
                    </a:moveTo>
                    <a:lnTo>
                      <a:pt x="287" y="5"/>
                    </a:lnTo>
                    <a:lnTo>
                      <a:pt x="292" y="11"/>
                    </a:lnTo>
                    <a:lnTo>
                      <a:pt x="295" y="20"/>
                    </a:lnTo>
                    <a:lnTo>
                      <a:pt x="296" y="31"/>
                    </a:lnTo>
                    <a:lnTo>
                      <a:pt x="296" y="43"/>
                    </a:lnTo>
                    <a:lnTo>
                      <a:pt x="295" y="57"/>
                    </a:lnTo>
                    <a:lnTo>
                      <a:pt x="293" y="71"/>
                    </a:lnTo>
                    <a:lnTo>
                      <a:pt x="291" y="86"/>
                    </a:lnTo>
                    <a:lnTo>
                      <a:pt x="288" y="101"/>
                    </a:lnTo>
                    <a:lnTo>
                      <a:pt x="285" y="115"/>
                    </a:lnTo>
                    <a:lnTo>
                      <a:pt x="282" y="128"/>
                    </a:lnTo>
                    <a:lnTo>
                      <a:pt x="279" y="140"/>
                    </a:lnTo>
                    <a:lnTo>
                      <a:pt x="276" y="149"/>
                    </a:lnTo>
                    <a:lnTo>
                      <a:pt x="274" y="157"/>
                    </a:lnTo>
                    <a:lnTo>
                      <a:pt x="273" y="162"/>
                    </a:lnTo>
                    <a:lnTo>
                      <a:pt x="272" y="163"/>
                    </a:lnTo>
                    <a:lnTo>
                      <a:pt x="218" y="151"/>
                    </a:lnTo>
                    <a:lnTo>
                      <a:pt x="231" y="134"/>
                    </a:lnTo>
                    <a:lnTo>
                      <a:pt x="237" y="114"/>
                    </a:lnTo>
                    <a:lnTo>
                      <a:pt x="240" y="94"/>
                    </a:lnTo>
                    <a:lnTo>
                      <a:pt x="240" y="74"/>
                    </a:lnTo>
                    <a:lnTo>
                      <a:pt x="237" y="56"/>
                    </a:lnTo>
                    <a:lnTo>
                      <a:pt x="234" y="42"/>
                    </a:lnTo>
                    <a:lnTo>
                      <a:pt x="231" y="32"/>
                    </a:lnTo>
                    <a:lnTo>
                      <a:pt x="229" y="28"/>
                    </a:lnTo>
                    <a:lnTo>
                      <a:pt x="222" y="18"/>
                    </a:lnTo>
                    <a:lnTo>
                      <a:pt x="217" y="13"/>
                    </a:lnTo>
                    <a:lnTo>
                      <a:pt x="215" y="12"/>
                    </a:lnTo>
                    <a:lnTo>
                      <a:pt x="214" y="14"/>
                    </a:lnTo>
                    <a:lnTo>
                      <a:pt x="215" y="18"/>
                    </a:lnTo>
                    <a:lnTo>
                      <a:pt x="216" y="23"/>
                    </a:lnTo>
                    <a:lnTo>
                      <a:pt x="217" y="27"/>
                    </a:lnTo>
                    <a:lnTo>
                      <a:pt x="218" y="28"/>
                    </a:lnTo>
                    <a:lnTo>
                      <a:pt x="223" y="39"/>
                    </a:lnTo>
                    <a:lnTo>
                      <a:pt x="227" y="50"/>
                    </a:lnTo>
                    <a:lnTo>
                      <a:pt x="229" y="61"/>
                    </a:lnTo>
                    <a:lnTo>
                      <a:pt x="231" y="72"/>
                    </a:lnTo>
                    <a:lnTo>
                      <a:pt x="231" y="82"/>
                    </a:lnTo>
                    <a:lnTo>
                      <a:pt x="229" y="92"/>
                    </a:lnTo>
                    <a:lnTo>
                      <a:pt x="228" y="102"/>
                    </a:lnTo>
                    <a:lnTo>
                      <a:pt x="225" y="111"/>
                    </a:lnTo>
                    <a:lnTo>
                      <a:pt x="223" y="119"/>
                    </a:lnTo>
                    <a:lnTo>
                      <a:pt x="220" y="127"/>
                    </a:lnTo>
                    <a:lnTo>
                      <a:pt x="217" y="133"/>
                    </a:lnTo>
                    <a:lnTo>
                      <a:pt x="214" y="139"/>
                    </a:lnTo>
                    <a:lnTo>
                      <a:pt x="211" y="144"/>
                    </a:lnTo>
                    <a:lnTo>
                      <a:pt x="210" y="147"/>
                    </a:lnTo>
                    <a:lnTo>
                      <a:pt x="208" y="149"/>
                    </a:lnTo>
                    <a:lnTo>
                      <a:pt x="208" y="150"/>
                    </a:lnTo>
                    <a:lnTo>
                      <a:pt x="184" y="143"/>
                    </a:lnTo>
                    <a:lnTo>
                      <a:pt x="185" y="132"/>
                    </a:lnTo>
                    <a:lnTo>
                      <a:pt x="184" y="123"/>
                    </a:lnTo>
                    <a:lnTo>
                      <a:pt x="182" y="116"/>
                    </a:lnTo>
                    <a:lnTo>
                      <a:pt x="178" y="110"/>
                    </a:lnTo>
                    <a:lnTo>
                      <a:pt x="175" y="105"/>
                    </a:lnTo>
                    <a:lnTo>
                      <a:pt x="171" y="102"/>
                    </a:lnTo>
                    <a:lnTo>
                      <a:pt x="169" y="101"/>
                    </a:lnTo>
                    <a:lnTo>
                      <a:pt x="168" y="100"/>
                    </a:lnTo>
                    <a:lnTo>
                      <a:pt x="173" y="115"/>
                    </a:lnTo>
                    <a:lnTo>
                      <a:pt x="175" y="126"/>
                    </a:lnTo>
                    <a:lnTo>
                      <a:pt x="175" y="135"/>
                    </a:lnTo>
                    <a:lnTo>
                      <a:pt x="173" y="142"/>
                    </a:lnTo>
                    <a:lnTo>
                      <a:pt x="171" y="146"/>
                    </a:lnTo>
                    <a:lnTo>
                      <a:pt x="169" y="149"/>
                    </a:lnTo>
                    <a:lnTo>
                      <a:pt x="167" y="151"/>
                    </a:lnTo>
                    <a:lnTo>
                      <a:pt x="133" y="170"/>
                    </a:lnTo>
                    <a:lnTo>
                      <a:pt x="139" y="157"/>
                    </a:lnTo>
                    <a:lnTo>
                      <a:pt x="143" y="145"/>
                    </a:lnTo>
                    <a:lnTo>
                      <a:pt x="146" y="134"/>
                    </a:lnTo>
                    <a:lnTo>
                      <a:pt x="147" y="123"/>
                    </a:lnTo>
                    <a:lnTo>
                      <a:pt x="147" y="113"/>
                    </a:lnTo>
                    <a:lnTo>
                      <a:pt x="146" y="103"/>
                    </a:lnTo>
                    <a:lnTo>
                      <a:pt x="144" y="94"/>
                    </a:lnTo>
                    <a:lnTo>
                      <a:pt x="141" y="86"/>
                    </a:lnTo>
                    <a:lnTo>
                      <a:pt x="138" y="78"/>
                    </a:lnTo>
                    <a:lnTo>
                      <a:pt x="135" y="72"/>
                    </a:lnTo>
                    <a:lnTo>
                      <a:pt x="132" y="67"/>
                    </a:lnTo>
                    <a:lnTo>
                      <a:pt x="128" y="62"/>
                    </a:lnTo>
                    <a:lnTo>
                      <a:pt x="126" y="58"/>
                    </a:lnTo>
                    <a:lnTo>
                      <a:pt x="123" y="55"/>
                    </a:lnTo>
                    <a:lnTo>
                      <a:pt x="122" y="54"/>
                    </a:lnTo>
                    <a:lnTo>
                      <a:pt x="121" y="53"/>
                    </a:lnTo>
                    <a:lnTo>
                      <a:pt x="133" y="78"/>
                    </a:lnTo>
                    <a:lnTo>
                      <a:pt x="138" y="100"/>
                    </a:lnTo>
                    <a:lnTo>
                      <a:pt x="139" y="118"/>
                    </a:lnTo>
                    <a:lnTo>
                      <a:pt x="137" y="133"/>
                    </a:lnTo>
                    <a:lnTo>
                      <a:pt x="133" y="146"/>
                    </a:lnTo>
                    <a:lnTo>
                      <a:pt x="128" y="154"/>
                    </a:lnTo>
                    <a:lnTo>
                      <a:pt x="125" y="160"/>
                    </a:lnTo>
                    <a:lnTo>
                      <a:pt x="123" y="161"/>
                    </a:lnTo>
                    <a:lnTo>
                      <a:pt x="118" y="156"/>
                    </a:lnTo>
                    <a:lnTo>
                      <a:pt x="112" y="151"/>
                    </a:lnTo>
                    <a:lnTo>
                      <a:pt x="106" y="147"/>
                    </a:lnTo>
                    <a:lnTo>
                      <a:pt x="99" y="144"/>
                    </a:lnTo>
                    <a:lnTo>
                      <a:pt x="92" y="143"/>
                    </a:lnTo>
                    <a:lnTo>
                      <a:pt x="85" y="141"/>
                    </a:lnTo>
                    <a:lnTo>
                      <a:pt x="78" y="141"/>
                    </a:lnTo>
                    <a:lnTo>
                      <a:pt x="71" y="141"/>
                    </a:lnTo>
                    <a:lnTo>
                      <a:pt x="65" y="141"/>
                    </a:lnTo>
                    <a:lnTo>
                      <a:pt x="58" y="142"/>
                    </a:lnTo>
                    <a:lnTo>
                      <a:pt x="53" y="143"/>
                    </a:lnTo>
                    <a:lnTo>
                      <a:pt x="48" y="144"/>
                    </a:lnTo>
                    <a:lnTo>
                      <a:pt x="44" y="145"/>
                    </a:lnTo>
                    <a:lnTo>
                      <a:pt x="41" y="146"/>
                    </a:lnTo>
                    <a:lnTo>
                      <a:pt x="38" y="146"/>
                    </a:lnTo>
                    <a:lnTo>
                      <a:pt x="44" y="133"/>
                    </a:lnTo>
                    <a:lnTo>
                      <a:pt x="46" y="119"/>
                    </a:lnTo>
                    <a:lnTo>
                      <a:pt x="47" y="104"/>
                    </a:lnTo>
                    <a:lnTo>
                      <a:pt x="46" y="90"/>
                    </a:lnTo>
                    <a:lnTo>
                      <a:pt x="44" y="77"/>
                    </a:lnTo>
                    <a:lnTo>
                      <a:pt x="42" y="67"/>
                    </a:lnTo>
                    <a:lnTo>
                      <a:pt x="41" y="61"/>
                    </a:lnTo>
                    <a:lnTo>
                      <a:pt x="40" y="58"/>
                    </a:lnTo>
                    <a:lnTo>
                      <a:pt x="37" y="100"/>
                    </a:lnTo>
                    <a:lnTo>
                      <a:pt x="32" y="127"/>
                    </a:lnTo>
                    <a:lnTo>
                      <a:pt x="26" y="143"/>
                    </a:lnTo>
                    <a:lnTo>
                      <a:pt x="19" y="149"/>
                    </a:lnTo>
                    <a:lnTo>
                      <a:pt x="12" y="149"/>
                    </a:lnTo>
                    <a:lnTo>
                      <a:pt x="6" y="146"/>
                    </a:lnTo>
                    <a:lnTo>
                      <a:pt x="2" y="142"/>
                    </a:lnTo>
                    <a:lnTo>
                      <a:pt x="0" y="140"/>
                    </a:lnTo>
                    <a:lnTo>
                      <a:pt x="3" y="150"/>
                    </a:lnTo>
                    <a:lnTo>
                      <a:pt x="7" y="156"/>
                    </a:lnTo>
                    <a:lnTo>
                      <a:pt x="13" y="160"/>
                    </a:lnTo>
                    <a:lnTo>
                      <a:pt x="19" y="161"/>
                    </a:lnTo>
                    <a:lnTo>
                      <a:pt x="25" y="161"/>
                    </a:lnTo>
                    <a:lnTo>
                      <a:pt x="30" y="160"/>
                    </a:lnTo>
                    <a:lnTo>
                      <a:pt x="34" y="159"/>
                    </a:lnTo>
                    <a:lnTo>
                      <a:pt x="35" y="158"/>
                    </a:lnTo>
                    <a:lnTo>
                      <a:pt x="49" y="154"/>
                    </a:lnTo>
                    <a:lnTo>
                      <a:pt x="60" y="152"/>
                    </a:lnTo>
                    <a:lnTo>
                      <a:pt x="71" y="151"/>
                    </a:lnTo>
                    <a:lnTo>
                      <a:pt x="80" y="151"/>
                    </a:lnTo>
                    <a:lnTo>
                      <a:pt x="88" y="152"/>
                    </a:lnTo>
                    <a:lnTo>
                      <a:pt x="95" y="154"/>
                    </a:lnTo>
                    <a:lnTo>
                      <a:pt x="101" y="157"/>
                    </a:lnTo>
                    <a:lnTo>
                      <a:pt x="105" y="160"/>
                    </a:lnTo>
                    <a:lnTo>
                      <a:pt x="109" y="164"/>
                    </a:lnTo>
                    <a:lnTo>
                      <a:pt x="113" y="167"/>
                    </a:lnTo>
                    <a:lnTo>
                      <a:pt x="115" y="171"/>
                    </a:lnTo>
                    <a:lnTo>
                      <a:pt x="117" y="174"/>
                    </a:lnTo>
                    <a:lnTo>
                      <a:pt x="119" y="177"/>
                    </a:lnTo>
                    <a:lnTo>
                      <a:pt x="119" y="179"/>
                    </a:lnTo>
                    <a:lnTo>
                      <a:pt x="120" y="181"/>
                    </a:lnTo>
                    <a:lnTo>
                      <a:pt x="183" y="158"/>
                    </a:lnTo>
                    <a:lnTo>
                      <a:pt x="276" y="171"/>
                    </a:lnTo>
                    <a:lnTo>
                      <a:pt x="281" y="161"/>
                    </a:lnTo>
                    <a:lnTo>
                      <a:pt x="289" y="128"/>
                    </a:lnTo>
                    <a:lnTo>
                      <a:pt x="294" y="100"/>
                    </a:lnTo>
                    <a:lnTo>
                      <a:pt x="298" y="76"/>
                    </a:lnTo>
                    <a:lnTo>
                      <a:pt x="300" y="56"/>
                    </a:lnTo>
                    <a:lnTo>
                      <a:pt x="301" y="40"/>
                    </a:lnTo>
                    <a:lnTo>
                      <a:pt x="301" y="27"/>
                    </a:lnTo>
                    <a:lnTo>
                      <a:pt x="300" y="17"/>
                    </a:lnTo>
                    <a:lnTo>
                      <a:pt x="298" y="10"/>
                    </a:lnTo>
                    <a:lnTo>
                      <a:pt x="296" y="5"/>
                    </a:lnTo>
                    <a:lnTo>
                      <a:pt x="293" y="2"/>
                    </a:lnTo>
                    <a:lnTo>
                      <a:pt x="290" y="0"/>
                    </a:lnTo>
                    <a:lnTo>
                      <a:pt x="287" y="0"/>
                    </a:lnTo>
                    <a:lnTo>
                      <a:pt x="285" y="0"/>
                    </a:lnTo>
                    <a:lnTo>
                      <a:pt x="283" y="1"/>
                    </a:lnTo>
                    <a:lnTo>
                      <a:pt x="281" y="1"/>
                    </a:lnTo>
                    <a:lnTo>
                      <a:pt x="281" y="2"/>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0961" name="Freeform 809"/>
              <p:cNvSpPr>
                <a:spLocks/>
              </p:cNvSpPr>
              <p:nvPr/>
            </p:nvSpPr>
            <p:spPr bwMode="auto">
              <a:xfrm>
                <a:off x="901" y="1483"/>
                <a:ext cx="372" cy="316"/>
              </a:xfrm>
              <a:custGeom>
                <a:avLst/>
                <a:gdLst>
                  <a:gd name="T0" fmla="*/ 4 w 418"/>
                  <a:gd name="T1" fmla="*/ 2 h 418"/>
                  <a:gd name="T2" fmla="*/ 4 w 418"/>
                  <a:gd name="T3" fmla="*/ 2 h 418"/>
                  <a:gd name="T4" fmla="*/ 4 w 418"/>
                  <a:gd name="T5" fmla="*/ 2 h 418"/>
                  <a:gd name="T6" fmla="*/ 4 w 418"/>
                  <a:gd name="T7" fmla="*/ 2 h 418"/>
                  <a:gd name="T8" fmla="*/ 4 w 418"/>
                  <a:gd name="T9" fmla="*/ 2 h 418"/>
                  <a:gd name="T10" fmla="*/ 4 w 418"/>
                  <a:gd name="T11" fmla="*/ 2 h 418"/>
                  <a:gd name="T12" fmla="*/ 4 w 418"/>
                  <a:gd name="T13" fmla="*/ 2 h 418"/>
                  <a:gd name="T14" fmla="*/ 4 w 418"/>
                  <a:gd name="T15" fmla="*/ 2 h 418"/>
                  <a:gd name="T16" fmla="*/ 4 w 418"/>
                  <a:gd name="T17" fmla="*/ 2 h 418"/>
                  <a:gd name="T18" fmla="*/ 4 w 418"/>
                  <a:gd name="T19" fmla="*/ 2 h 418"/>
                  <a:gd name="T20" fmla="*/ 4 w 418"/>
                  <a:gd name="T21" fmla="*/ 2 h 418"/>
                  <a:gd name="T22" fmla="*/ 4 w 418"/>
                  <a:gd name="T23" fmla="*/ 2 h 418"/>
                  <a:gd name="T24" fmla="*/ 4 w 418"/>
                  <a:gd name="T25" fmla="*/ 2 h 418"/>
                  <a:gd name="T26" fmla="*/ 4 w 418"/>
                  <a:gd name="T27" fmla="*/ 2 h 418"/>
                  <a:gd name="T28" fmla="*/ 4 w 418"/>
                  <a:gd name="T29" fmla="*/ 2 h 418"/>
                  <a:gd name="T30" fmla="*/ 4 w 418"/>
                  <a:gd name="T31" fmla="*/ 2 h 418"/>
                  <a:gd name="T32" fmla="*/ 4 w 418"/>
                  <a:gd name="T33" fmla="*/ 2 h 418"/>
                  <a:gd name="T34" fmla="*/ 4 w 418"/>
                  <a:gd name="T35" fmla="*/ 2 h 418"/>
                  <a:gd name="T36" fmla="*/ 4 w 418"/>
                  <a:gd name="T37" fmla="*/ 2 h 418"/>
                  <a:gd name="T38" fmla="*/ 4 w 418"/>
                  <a:gd name="T39" fmla="*/ 2 h 418"/>
                  <a:gd name="T40" fmla="*/ 4 w 418"/>
                  <a:gd name="T41" fmla="*/ 2 h 418"/>
                  <a:gd name="T42" fmla="*/ 4 w 418"/>
                  <a:gd name="T43" fmla="*/ 2 h 418"/>
                  <a:gd name="T44" fmla="*/ 4 w 418"/>
                  <a:gd name="T45" fmla="*/ 2 h 418"/>
                  <a:gd name="T46" fmla="*/ 4 w 418"/>
                  <a:gd name="T47" fmla="*/ 2 h 418"/>
                  <a:gd name="T48" fmla="*/ 4 w 418"/>
                  <a:gd name="T49" fmla="*/ 2 h 418"/>
                  <a:gd name="T50" fmla="*/ 4 w 418"/>
                  <a:gd name="T51" fmla="*/ 2 h 418"/>
                  <a:gd name="T52" fmla="*/ 4 w 418"/>
                  <a:gd name="T53" fmla="*/ 2 h 418"/>
                  <a:gd name="T54" fmla="*/ 4 w 418"/>
                  <a:gd name="T55" fmla="*/ 2 h 418"/>
                  <a:gd name="T56" fmla="*/ 4 w 418"/>
                  <a:gd name="T57" fmla="*/ 2 h 418"/>
                  <a:gd name="T58" fmla="*/ 4 w 418"/>
                  <a:gd name="T59" fmla="*/ 2 h 418"/>
                  <a:gd name="T60" fmla="*/ 4 w 418"/>
                  <a:gd name="T61" fmla="*/ 2 h 418"/>
                  <a:gd name="T62" fmla="*/ 4 w 418"/>
                  <a:gd name="T63" fmla="*/ 2 h 418"/>
                  <a:gd name="T64" fmla="*/ 4 w 418"/>
                  <a:gd name="T65" fmla="*/ 2 h 418"/>
                  <a:gd name="T66" fmla="*/ 4 w 418"/>
                  <a:gd name="T67" fmla="*/ 2 h 418"/>
                  <a:gd name="T68" fmla="*/ 4 w 418"/>
                  <a:gd name="T69" fmla="*/ 2 h 418"/>
                  <a:gd name="T70" fmla="*/ 4 w 418"/>
                  <a:gd name="T71" fmla="*/ 2 h 418"/>
                  <a:gd name="T72" fmla="*/ 4 w 418"/>
                  <a:gd name="T73" fmla="*/ 2 h 418"/>
                  <a:gd name="T74" fmla="*/ 4 w 418"/>
                  <a:gd name="T75" fmla="*/ 2 h 418"/>
                  <a:gd name="T76" fmla="*/ 4 w 418"/>
                  <a:gd name="T77" fmla="*/ 2 h 418"/>
                  <a:gd name="T78" fmla="*/ 4 w 418"/>
                  <a:gd name="T79" fmla="*/ 2 h 418"/>
                  <a:gd name="T80" fmla="*/ 4 w 418"/>
                  <a:gd name="T81" fmla="*/ 2 h 418"/>
                  <a:gd name="T82" fmla="*/ 4 w 418"/>
                  <a:gd name="T83" fmla="*/ 2 h 418"/>
                  <a:gd name="T84" fmla="*/ 4 w 418"/>
                  <a:gd name="T85" fmla="*/ 2 h 418"/>
                  <a:gd name="T86" fmla="*/ 4 w 418"/>
                  <a:gd name="T87" fmla="*/ 2 h 418"/>
                  <a:gd name="T88" fmla="*/ 4 w 418"/>
                  <a:gd name="T89" fmla="*/ 2 h 418"/>
                  <a:gd name="T90" fmla="*/ 4 w 418"/>
                  <a:gd name="T91" fmla="*/ 2 h 418"/>
                  <a:gd name="T92" fmla="*/ 4 w 418"/>
                  <a:gd name="T93" fmla="*/ 2 h 418"/>
                  <a:gd name="T94" fmla="*/ 4 w 418"/>
                  <a:gd name="T95" fmla="*/ 2 h 418"/>
                  <a:gd name="T96" fmla="*/ 4 w 418"/>
                  <a:gd name="T97" fmla="*/ 2 h 418"/>
                  <a:gd name="T98" fmla="*/ 4 w 418"/>
                  <a:gd name="T99" fmla="*/ 2 h 418"/>
                  <a:gd name="T100" fmla="*/ 4 w 418"/>
                  <a:gd name="T101" fmla="*/ 2 h 418"/>
                  <a:gd name="T102" fmla="*/ 4 w 418"/>
                  <a:gd name="T103" fmla="*/ 2 h 418"/>
                  <a:gd name="T104" fmla="*/ 4 w 418"/>
                  <a:gd name="T105" fmla="*/ 2 h 418"/>
                  <a:gd name="T106" fmla="*/ 4 w 418"/>
                  <a:gd name="T107" fmla="*/ 2 h 418"/>
                  <a:gd name="T108" fmla="*/ 4 w 418"/>
                  <a:gd name="T109" fmla="*/ 2 h 418"/>
                  <a:gd name="T110" fmla="*/ 4 w 418"/>
                  <a:gd name="T111" fmla="*/ 2 h 418"/>
                  <a:gd name="T112" fmla="*/ 4 w 418"/>
                  <a:gd name="T113" fmla="*/ 2 h 418"/>
                  <a:gd name="T114" fmla="*/ 4 w 418"/>
                  <a:gd name="T115" fmla="*/ 2 h 418"/>
                  <a:gd name="T116" fmla="*/ 4 w 418"/>
                  <a:gd name="T117" fmla="*/ 2 h 418"/>
                  <a:gd name="T118" fmla="*/ 4 w 418"/>
                  <a:gd name="T119" fmla="*/ 2 h 418"/>
                  <a:gd name="T120" fmla="*/ 4 w 418"/>
                  <a:gd name="T121" fmla="*/ 2 h 418"/>
                  <a:gd name="T122" fmla="*/ 4 w 418"/>
                  <a:gd name="T123" fmla="*/ 2 h 418"/>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18"/>
                  <a:gd name="T187" fmla="*/ 0 h 418"/>
                  <a:gd name="T188" fmla="*/ 418 w 418"/>
                  <a:gd name="T189" fmla="*/ 418 h 418"/>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18" h="418">
                    <a:moveTo>
                      <a:pt x="407" y="92"/>
                    </a:moveTo>
                    <a:lnTo>
                      <a:pt x="407" y="90"/>
                    </a:lnTo>
                    <a:lnTo>
                      <a:pt x="408" y="88"/>
                    </a:lnTo>
                    <a:lnTo>
                      <a:pt x="408" y="86"/>
                    </a:lnTo>
                    <a:lnTo>
                      <a:pt x="409" y="84"/>
                    </a:lnTo>
                    <a:lnTo>
                      <a:pt x="409" y="81"/>
                    </a:lnTo>
                    <a:lnTo>
                      <a:pt x="410" y="77"/>
                    </a:lnTo>
                    <a:lnTo>
                      <a:pt x="410" y="74"/>
                    </a:lnTo>
                    <a:lnTo>
                      <a:pt x="409" y="71"/>
                    </a:lnTo>
                    <a:lnTo>
                      <a:pt x="409" y="69"/>
                    </a:lnTo>
                    <a:lnTo>
                      <a:pt x="409" y="67"/>
                    </a:lnTo>
                    <a:lnTo>
                      <a:pt x="408" y="66"/>
                    </a:lnTo>
                    <a:lnTo>
                      <a:pt x="408" y="64"/>
                    </a:lnTo>
                    <a:lnTo>
                      <a:pt x="406" y="61"/>
                    </a:lnTo>
                    <a:lnTo>
                      <a:pt x="405" y="58"/>
                    </a:lnTo>
                    <a:lnTo>
                      <a:pt x="403" y="55"/>
                    </a:lnTo>
                    <a:lnTo>
                      <a:pt x="400" y="53"/>
                    </a:lnTo>
                    <a:lnTo>
                      <a:pt x="384" y="65"/>
                    </a:lnTo>
                    <a:lnTo>
                      <a:pt x="385" y="66"/>
                    </a:lnTo>
                    <a:lnTo>
                      <a:pt x="386" y="67"/>
                    </a:lnTo>
                    <a:lnTo>
                      <a:pt x="387" y="68"/>
                    </a:lnTo>
                    <a:lnTo>
                      <a:pt x="387" y="69"/>
                    </a:lnTo>
                    <a:lnTo>
                      <a:pt x="388" y="70"/>
                    </a:lnTo>
                    <a:lnTo>
                      <a:pt x="388" y="71"/>
                    </a:lnTo>
                    <a:lnTo>
                      <a:pt x="389" y="71"/>
                    </a:lnTo>
                    <a:lnTo>
                      <a:pt x="389" y="72"/>
                    </a:lnTo>
                    <a:lnTo>
                      <a:pt x="389" y="73"/>
                    </a:lnTo>
                    <a:lnTo>
                      <a:pt x="390" y="76"/>
                    </a:lnTo>
                    <a:lnTo>
                      <a:pt x="391" y="78"/>
                    </a:lnTo>
                    <a:lnTo>
                      <a:pt x="391" y="81"/>
                    </a:lnTo>
                    <a:lnTo>
                      <a:pt x="391" y="84"/>
                    </a:lnTo>
                    <a:lnTo>
                      <a:pt x="390" y="88"/>
                    </a:lnTo>
                    <a:lnTo>
                      <a:pt x="389" y="92"/>
                    </a:lnTo>
                    <a:lnTo>
                      <a:pt x="388" y="96"/>
                    </a:lnTo>
                    <a:lnTo>
                      <a:pt x="386" y="100"/>
                    </a:lnTo>
                    <a:lnTo>
                      <a:pt x="384" y="104"/>
                    </a:lnTo>
                    <a:lnTo>
                      <a:pt x="382" y="108"/>
                    </a:lnTo>
                    <a:lnTo>
                      <a:pt x="379" y="112"/>
                    </a:lnTo>
                    <a:lnTo>
                      <a:pt x="375" y="115"/>
                    </a:lnTo>
                    <a:lnTo>
                      <a:pt x="372" y="119"/>
                    </a:lnTo>
                    <a:lnTo>
                      <a:pt x="368" y="123"/>
                    </a:lnTo>
                    <a:lnTo>
                      <a:pt x="364" y="127"/>
                    </a:lnTo>
                    <a:lnTo>
                      <a:pt x="359" y="130"/>
                    </a:lnTo>
                    <a:lnTo>
                      <a:pt x="355" y="134"/>
                    </a:lnTo>
                    <a:lnTo>
                      <a:pt x="350" y="137"/>
                    </a:lnTo>
                    <a:lnTo>
                      <a:pt x="345" y="140"/>
                    </a:lnTo>
                    <a:lnTo>
                      <a:pt x="339" y="142"/>
                    </a:lnTo>
                    <a:lnTo>
                      <a:pt x="333" y="145"/>
                    </a:lnTo>
                    <a:lnTo>
                      <a:pt x="328" y="148"/>
                    </a:lnTo>
                    <a:lnTo>
                      <a:pt x="322" y="149"/>
                    </a:lnTo>
                    <a:lnTo>
                      <a:pt x="316" y="151"/>
                    </a:lnTo>
                    <a:lnTo>
                      <a:pt x="311" y="152"/>
                    </a:lnTo>
                    <a:lnTo>
                      <a:pt x="306" y="153"/>
                    </a:lnTo>
                    <a:lnTo>
                      <a:pt x="300" y="153"/>
                    </a:lnTo>
                    <a:lnTo>
                      <a:pt x="295" y="154"/>
                    </a:lnTo>
                    <a:lnTo>
                      <a:pt x="289" y="153"/>
                    </a:lnTo>
                    <a:lnTo>
                      <a:pt x="283" y="152"/>
                    </a:lnTo>
                    <a:lnTo>
                      <a:pt x="278" y="150"/>
                    </a:lnTo>
                    <a:lnTo>
                      <a:pt x="274" y="148"/>
                    </a:lnTo>
                    <a:lnTo>
                      <a:pt x="269" y="146"/>
                    </a:lnTo>
                    <a:lnTo>
                      <a:pt x="266" y="142"/>
                    </a:lnTo>
                    <a:lnTo>
                      <a:pt x="263" y="139"/>
                    </a:lnTo>
                    <a:lnTo>
                      <a:pt x="261" y="135"/>
                    </a:lnTo>
                    <a:lnTo>
                      <a:pt x="261" y="133"/>
                    </a:lnTo>
                    <a:lnTo>
                      <a:pt x="261" y="132"/>
                    </a:lnTo>
                    <a:lnTo>
                      <a:pt x="260" y="131"/>
                    </a:lnTo>
                    <a:lnTo>
                      <a:pt x="260" y="129"/>
                    </a:lnTo>
                    <a:lnTo>
                      <a:pt x="260" y="127"/>
                    </a:lnTo>
                    <a:lnTo>
                      <a:pt x="260" y="125"/>
                    </a:lnTo>
                    <a:lnTo>
                      <a:pt x="260" y="122"/>
                    </a:lnTo>
                    <a:lnTo>
                      <a:pt x="260" y="119"/>
                    </a:lnTo>
                    <a:lnTo>
                      <a:pt x="261" y="115"/>
                    </a:lnTo>
                    <a:lnTo>
                      <a:pt x="262" y="112"/>
                    </a:lnTo>
                    <a:lnTo>
                      <a:pt x="264" y="108"/>
                    </a:lnTo>
                    <a:lnTo>
                      <a:pt x="266" y="105"/>
                    </a:lnTo>
                    <a:lnTo>
                      <a:pt x="268" y="101"/>
                    </a:lnTo>
                    <a:lnTo>
                      <a:pt x="271" y="97"/>
                    </a:lnTo>
                    <a:lnTo>
                      <a:pt x="273" y="94"/>
                    </a:lnTo>
                    <a:lnTo>
                      <a:pt x="277" y="90"/>
                    </a:lnTo>
                    <a:lnTo>
                      <a:pt x="280" y="86"/>
                    </a:lnTo>
                    <a:lnTo>
                      <a:pt x="284" y="83"/>
                    </a:lnTo>
                    <a:lnTo>
                      <a:pt x="288" y="80"/>
                    </a:lnTo>
                    <a:lnTo>
                      <a:pt x="292" y="76"/>
                    </a:lnTo>
                    <a:lnTo>
                      <a:pt x="297" y="73"/>
                    </a:lnTo>
                    <a:lnTo>
                      <a:pt x="301" y="70"/>
                    </a:lnTo>
                    <a:lnTo>
                      <a:pt x="306" y="67"/>
                    </a:lnTo>
                    <a:lnTo>
                      <a:pt x="311" y="65"/>
                    </a:lnTo>
                    <a:lnTo>
                      <a:pt x="317" y="62"/>
                    </a:lnTo>
                    <a:lnTo>
                      <a:pt x="322" y="61"/>
                    </a:lnTo>
                    <a:lnTo>
                      <a:pt x="327" y="59"/>
                    </a:lnTo>
                    <a:lnTo>
                      <a:pt x="332" y="57"/>
                    </a:lnTo>
                    <a:lnTo>
                      <a:pt x="338" y="56"/>
                    </a:lnTo>
                    <a:lnTo>
                      <a:pt x="343" y="55"/>
                    </a:lnTo>
                    <a:lnTo>
                      <a:pt x="348" y="54"/>
                    </a:lnTo>
                    <a:lnTo>
                      <a:pt x="352" y="54"/>
                    </a:lnTo>
                    <a:lnTo>
                      <a:pt x="357" y="54"/>
                    </a:lnTo>
                    <a:lnTo>
                      <a:pt x="361" y="55"/>
                    </a:lnTo>
                    <a:lnTo>
                      <a:pt x="365" y="55"/>
                    </a:lnTo>
                    <a:lnTo>
                      <a:pt x="369" y="56"/>
                    </a:lnTo>
                    <a:lnTo>
                      <a:pt x="373" y="57"/>
                    </a:lnTo>
                    <a:lnTo>
                      <a:pt x="376" y="59"/>
                    </a:lnTo>
                    <a:lnTo>
                      <a:pt x="379" y="60"/>
                    </a:lnTo>
                    <a:lnTo>
                      <a:pt x="382" y="62"/>
                    </a:lnTo>
                    <a:lnTo>
                      <a:pt x="382" y="63"/>
                    </a:lnTo>
                    <a:lnTo>
                      <a:pt x="383" y="63"/>
                    </a:lnTo>
                    <a:lnTo>
                      <a:pt x="384" y="64"/>
                    </a:lnTo>
                    <a:lnTo>
                      <a:pt x="384" y="65"/>
                    </a:lnTo>
                    <a:lnTo>
                      <a:pt x="400" y="53"/>
                    </a:lnTo>
                    <a:lnTo>
                      <a:pt x="399" y="52"/>
                    </a:lnTo>
                    <a:lnTo>
                      <a:pt x="397" y="51"/>
                    </a:lnTo>
                    <a:lnTo>
                      <a:pt x="396" y="50"/>
                    </a:lnTo>
                    <a:lnTo>
                      <a:pt x="395" y="49"/>
                    </a:lnTo>
                    <a:lnTo>
                      <a:pt x="387" y="41"/>
                    </a:lnTo>
                    <a:lnTo>
                      <a:pt x="396" y="14"/>
                    </a:lnTo>
                    <a:lnTo>
                      <a:pt x="376" y="0"/>
                    </a:lnTo>
                    <a:lnTo>
                      <a:pt x="368" y="17"/>
                    </a:lnTo>
                    <a:lnTo>
                      <a:pt x="380" y="23"/>
                    </a:lnTo>
                    <a:lnTo>
                      <a:pt x="374" y="38"/>
                    </a:lnTo>
                    <a:lnTo>
                      <a:pt x="372" y="37"/>
                    </a:lnTo>
                    <a:lnTo>
                      <a:pt x="368" y="36"/>
                    </a:lnTo>
                    <a:lnTo>
                      <a:pt x="365" y="35"/>
                    </a:lnTo>
                    <a:lnTo>
                      <a:pt x="361" y="34"/>
                    </a:lnTo>
                    <a:lnTo>
                      <a:pt x="358" y="34"/>
                    </a:lnTo>
                    <a:lnTo>
                      <a:pt x="355" y="34"/>
                    </a:lnTo>
                    <a:lnTo>
                      <a:pt x="353" y="34"/>
                    </a:lnTo>
                    <a:lnTo>
                      <a:pt x="352" y="34"/>
                    </a:lnTo>
                    <a:lnTo>
                      <a:pt x="353" y="6"/>
                    </a:lnTo>
                    <a:lnTo>
                      <a:pt x="332" y="3"/>
                    </a:lnTo>
                    <a:lnTo>
                      <a:pt x="331" y="21"/>
                    </a:lnTo>
                    <a:lnTo>
                      <a:pt x="342" y="20"/>
                    </a:lnTo>
                    <a:lnTo>
                      <a:pt x="341" y="36"/>
                    </a:lnTo>
                    <a:lnTo>
                      <a:pt x="339" y="35"/>
                    </a:lnTo>
                    <a:lnTo>
                      <a:pt x="336" y="34"/>
                    </a:lnTo>
                    <a:lnTo>
                      <a:pt x="332" y="35"/>
                    </a:lnTo>
                    <a:lnTo>
                      <a:pt x="327" y="36"/>
                    </a:lnTo>
                    <a:lnTo>
                      <a:pt x="323" y="36"/>
                    </a:lnTo>
                    <a:lnTo>
                      <a:pt x="319" y="37"/>
                    </a:lnTo>
                    <a:lnTo>
                      <a:pt x="317" y="38"/>
                    </a:lnTo>
                    <a:lnTo>
                      <a:pt x="316" y="38"/>
                    </a:lnTo>
                    <a:lnTo>
                      <a:pt x="312" y="17"/>
                    </a:lnTo>
                    <a:lnTo>
                      <a:pt x="287" y="24"/>
                    </a:lnTo>
                    <a:lnTo>
                      <a:pt x="291" y="39"/>
                    </a:lnTo>
                    <a:lnTo>
                      <a:pt x="303" y="33"/>
                    </a:lnTo>
                    <a:lnTo>
                      <a:pt x="306" y="45"/>
                    </a:lnTo>
                    <a:lnTo>
                      <a:pt x="303" y="45"/>
                    </a:lnTo>
                    <a:lnTo>
                      <a:pt x="299" y="47"/>
                    </a:lnTo>
                    <a:lnTo>
                      <a:pt x="295" y="49"/>
                    </a:lnTo>
                    <a:lnTo>
                      <a:pt x="291" y="53"/>
                    </a:lnTo>
                    <a:lnTo>
                      <a:pt x="287" y="55"/>
                    </a:lnTo>
                    <a:lnTo>
                      <a:pt x="284" y="58"/>
                    </a:lnTo>
                    <a:lnTo>
                      <a:pt x="282" y="60"/>
                    </a:lnTo>
                    <a:lnTo>
                      <a:pt x="281" y="61"/>
                    </a:lnTo>
                    <a:lnTo>
                      <a:pt x="267" y="44"/>
                    </a:lnTo>
                    <a:lnTo>
                      <a:pt x="248" y="57"/>
                    </a:lnTo>
                    <a:lnTo>
                      <a:pt x="255" y="70"/>
                    </a:lnTo>
                    <a:lnTo>
                      <a:pt x="267" y="61"/>
                    </a:lnTo>
                    <a:lnTo>
                      <a:pt x="272" y="71"/>
                    </a:lnTo>
                    <a:lnTo>
                      <a:pt x="268" y="73"/>
                    </a:lnTo>
                    <a:lnTo>
                      <a:pt x="265" y="76"/>
                    </a:lnTo>
                    <a:lnTo>
                      <a:pt x="262" y="80"/>
                    </a:lnTo>
                    <a:lnTo>
                      <a:pt x="259" y="84"/>
                    </a:lnTo>
                    <a:lnTo>
                      <a:pt x="256" y="87"/>
                    </a:lnTo>
                    <a:lnTo>
                      <a:pt x="254" y="90"/>
                    </a:lnTo>
                    <a:lnTo>
                      <a:pt x="252" y="92"/>
                    </a:lnTo>
                    <a:lnTo>
                      <a:pt x="252" y="93"/>
                    </a:lnTo>
                    <a:lnTo>
                      <a:pt x="230" y="90"/>
                    </a:lnTo>
                    <a:lnTo>
                      <a:pt x="223" y="105"/>
                    </a:lnTo>
                    <a:lnTo>
                      <a:pt x="235" y="111"/>
                    </a:lnTo>
                    <a:lnTo>
                      <a:pt x="241" y="100"/>
                    </a:lnTo>
                    <a:lnTo>
                      <a:pt x="252" y="104"/>
                    </a:lnTo>
                    <a:lnTo>
                      <a:pt x="250" y="108"/>
                    </a:lnTo>
                    <a:lnTo>
                      <a:pt x="248" y="112"/>
                    </a:lnTo>
                    <a:lnTo>
                      <a:pt x="247" y="115"/>
                    </a:lnTo>
                    <a:lnTo>
                      <a:pt x="245" y="119"/>
                    </a:lnTo>
                    <a:lnTo>
                      <a:pt x="245" y="122"/>
                    </a:lnTo>
                    <a:lnTo>
                      <a:pt x="245" y="125"/>
                    </a:lnTo>
                    <a:lnTo>
                      <a:pt x="245" y="127"/>
                    </a:lnTo>
                    <a:lnTo>
                      <a:pt x="244" y="129"/>
                    </a:lnTo>
                    <a:lnTo>
                      <a:pt x="244" y="133"/>
                    </a:lnTo>
                    <a:lnTo>
                      <a:pt x="245" y="136"/>
                    </a:lnTo>
                    <a:lnTo>
                      <a:pt x="245" y="139"/>
                    </a:lnTo>
                    <a:lnTo>
                      <a:pt x="246" y="142"/>
                    </a:lnTo>
                    <a:lnTo>
                      <a:pt x="249" y="146"/>
                    </a:lnTo>
                    <a:lnTo>
                      <a:pt x="252" y="151"/>
                    </a:lnTo>
                    <a:lnTo>
                      <a:pt x="256" y="155"/>
                    </a:lnTo>
                    <a:lnTo>
                      <a:pt x="261" y="158"/>
                    </a:lnTo>
                    <a:lnTo>
                      <a:pt x="266" y="161"/>
                    </a:lnTo>
                    <a:lnTo>
                      <a:pt x="272" y="163"/>
                    </a:lnTo>
                    <a:lnTo>
                      <a:pt x="279" y="164"/>
                    </a:lnTo>
                    <a:lnTo>
                      <a:pt x="287" y="165"/>
                    </a:lnTo>
                    <a:lnTo>
                      <a:pt x="285" y="167"/>
                    </a:lnTo>
                    <a:lnTo>
                      <a:pt x="282" y="170"/>
                    </a:lnTo>
                    <a:lnTo>
                      <a:pt x="279" y="174"/>
                    </a:lnTo>
                    <a:lnTo>
                      <a:pt x="275" y="179"/>
                    </a:lnTo>
                    <a:lnTo>
                      <a:pt x="271" y="183"/>
                    </a:lnTo>
                    <a:lnTo>
                      <a:pt x="266" y="189"/>
                    </a:lnTo>
                    <a:lnTo>
                      <a:pt x="263" y="193"/>
                    </a:lnTo>
                    <a:lnTo>
                      <a:pt x="260" y="197"/>
                    </a:lnTo>
                    <a:lnTo>
                      <a:pt x="257" y="197"/>
                    </a:lnTo>
                    <a:lnTo>
                      <a:pt x="254" y="196"/>
                    </a:lnTo>
                    <a:lnTo>
                      <a:pt x="251" y="196"/>
                    </a:lnTo>
                    <a:lnTo>
                      <a:pt x="247" y="195"/>
                    </a:lnTo>
                    <a:lnTo>
                      <a:pt x="241" y="195"/>
                    </a:lnTo>
                    <a:lnTo>
                      <a:pt x="236" y="195"/>
                    </a:lnTo>
                    <a:lnTo>
                      <a:pt x="230" y="196"/>
                    </a:lnTo>
                    <a:lnTo>
                      <a:pt x="224" y="197"/>
                    </a:lnTo>
                    <a:lnTo>
                      <a:pt x="218" y="198"/>
                    </a:lnTo>
                    <a:lnTo>
                      <a:pt x="212" y="200"/>
                    </a:lnTo>
                    <a:lnTo>
                      <a:pt x="206" y="202"/>
                    </a:lnTo>
                    <a:lnTo>
                      <a:pt x="199" y="206"/>
                    </a:lnTo>
                    <a:lnTo>
                      <a:pt x="194" y="210"/>
                    </a:lnTo>
                    <a:lnTo>
                      <a:pt x="188" y="214"/>
                    </a:lnTo>
                    <a:lnTo>
                      <a:pt x="183" y="220"/>
                    </a:lnTo>
                    <a:lnTo>
                      <a:pt x="178" y="227"/>
                    </a:lnTo>
                    <a:lnTo>
                      <a:pt x="177" y="226"/>
                    </a:lnTo>
                    <a:lnTo>
                      <a:pt x="175" y="226"/>
                    </a:lnTo>
                    <a:lnTo>
                      <a:pt x="173" y="224"/>
                    </a:lnTo>
                    <a:lnTo>
                      <a:pt x="171" y="223"/>
                    </a:lnTo>
                    <a:lnTo>
                      <a:pt x="168" y="222"/>
                    </a:lnTo>
                    <a:lnTo>
                      <a:pt x="165" y="220"/>
                    </a:lnTo>
                    <a:lnTo>
                      <a:pt x="161" y="219"/>
                    </a:lnTo>
                    <a:lnTo>
                      <a:pt x="157" y="217"/>
                    </a:lnTo>
                    <a:lnTo>
                      <a:pt x="153" y="215"/>
                    </a:lnTo>
                    <a:lnTo>
                      <a:pt x="149" y="214"/>
                    </a:lnTo>
                    <a:lnTo>
                      <a:pt x="144" y="212"/>
                    </a:lnTo>
                    <a:lnTo>
                      <a:pt x="139" y="211"/>
                    </a:lnTo>
                    <a:lnTo>
                      <a:pt x="135" y="210"/>
                    </a:lnTo>
                    <a:lnTo>
                      <a:pt x="129" y="208"/>
                    </a:lnTo>
                    <a:lnTo>
                      <a:pt x="125" y="207"/>
                    </a:lnTo>
                    <a:lnTo>
                      <a:pt x="125" y="204"/>
                    </a:lnTo>
                    <a:lnTo>
                      <a:pt x="125" y="203"/>
                    </a:lnTo>
                    <a:lnTo>
                      <a:pt x="125" y="201"/>
                    </a:lnTo>
                    <a:lnTo>
                      <a:pt x="108" y="202"/>
                    </a:lnTo>
                    <a:lnTo>
                      <a:pt x="108" y="203"/>
                    </a:lnTo>
                    <a:lnTo>
                      <a:pt x="108" y="204"/>
                    </a:lnTo>
                    <a:lnTo>
                      <a:pt x="108" y="205"/>
                    </a:lnTo>
                    <a:lnTo>
                      <a:pt x="108" y="206"/>
                    </a:lnTo>
                    <a:lnTo>
                      <a:pt x="104" y="207"/>
                    </a:lnTo>
                    <a:lnTo>
                      <a:pt x="100" y="207"/>
                    </a:lnTo>
                    <a:lnTo>
                      <a:pt x="97" y="208"/>
                    </a:lnTo>
                    <a:lnTo>
                      <a:pt x="94" y="210"/>
                    </a:lnTo>
                    <a:lnTo>
                      <a:pt x="91" y="212"/>
                    </a:lnTo>
                    <a:lnTo>
                      <a:pt x="88" y="214"/>
                    </a:lnTo>
                    <a:lnTo>
                      <a:pt x="86" y="217"/>
                    </a:lnTo>
                    <a:lnTo>
                      <a:pt x="84" y="220"/>
                    </a:lnTo>
                    <a:lnTo>
                      <a:pt x="83" y="219"/>
                    </a:lnTo>
                    <a:lnTo>
                      <a:pt x="82" y="217"/>
                    </a:lnTo>
                    <a:lnTo>
                      <a:pt x="81" y="215"/>
                    </a:lnTo>
                    <a:lnTo>
                      <a:pt x="79" y="212"/>
                    </a:lnTo>
                    <a:lnTo>
                      <a:pt x="77" y="210"/>
                    </a:lnTo>
                    <a:lnTo>
                      <a:pt x="75" y="206"/>
                    </a:lnTo>
                    <a:lnTo>
                      <a:pt x="72" y="204"/>
                    </a:lnTo>
                    <a:lnTo>
                      <a:pt x="69" y="201"/>
                    </a:lnTo>
                    <a:lnTo>
                      <a:pt x="66" y="198"/>
                    </a:lnTo>
                    <a:lnTo>
                      <a:pt x="62" y="196"/>
                    </a:lnTo>
                    <a:lnTo>
                      <a:pt x="58" y="194"/>
                    </a:lnTo>
                    <a:lnTo>
                      <a:pt x="54" y="193"/>
                    </a:lnTo>
                    <a:lnTo>
                      <a:pt x="50" y="193"/>
                    </a:lnTo>
                    <a:lnTo>
                      <a:pt x="44" y="193"/>
                    </a:lnTo>
                    <a:lnTo>
                      <a:pt x="39" y="195"/>
                    </a:lnTo>
                    <a:lnTo>
                      <a:pt x="38" y="183"/>
                    </a:lnTo>
                    <a:lnTo>
                      <a:pt x="5" y="190"/>
                    </a:lnTo>
                    <a:lnTo>
                      <a:pt x="9" y="203"/>
                    </a:lnTo>
                    <a:lnTo>
                      <a:pt x="30" y="200"/>
                    </a:lnTo>
                    <a:lnTo>
                      <a:pt x="28" y="201"/>
                    </a:lnTo>
                    <a:lnTo>
                      <a:pt x="26" y="203"/>
                    </a:lnTo>
                    <a:lnTo>
                      <a:pt x="25" y="204"/>
                    </a:lnTo>
                    <a:lnTo>
                      <a:pt x="23" y="206"/>
                    </a:lnTo>
                    <a:lnTo>
                      <a:pt x="24" y="205"/>
                    </a:lnTo>
                    <a:lnTo>
                      <a:pt x="26" y="205"/>
                    </a:lnTo>
                    <a:lnTo>
                      <a:pt x="29" y="204"/>
                    </a:lnTo>
                    <a:lnTo>
                      <a:pt x="32" y="204"/>
                    </a:lnTo>
                    <a:lnTo>
                      <a:pt x="36" y="204"/>
                    </a:lnTo>
                    <a:lnTo>
                      <a:pt x="40" y="204"/>
                    </a:lnTo>
                    <a:lnTo>
                      <a:pt x="44" y="204"/>
                    </a:lnTo>
                    <a:lnTo>
                      <a:pt x="49" y="205"/>
                    </a:lnTo>
                    <a:lnTo>
                      <a:pt x="54" y="207"/>
                    </a:lnTo>
                    <a:lnTo>
                      <a:pt x="59" y="208"/>
                    </a:lnTo>
                    <a:lnTo>
                      <a:pt x="64" y="211"/>
                    </a:lnTo>
                    <a:lnTo>
                      <a:pt x="68" y="215"/>
                    </a:lnTo>
                    <a:lnTo>
                      <a:pt x="73" y="219"/>
                    </a:lnTo>
                    <a:lnTo>
                      <a:pt x="77" y="224"/>
                    </a:lnTo>
                    <a:lnTo>
                      <a:pt x="81" y="230"/>
                    </a:lnTo>
                    <a:lnTo>
                      <a:pt x="82" y="230"/>
                    </a:lnTo>
                    <a:lnTo>
                      <a:pt x="83" y="229"/>
                    </a:lnTo>
                    <a:lnTo>
                      <a:pt x="85" y="226"/>
                    </a:lnTo>
                    <a:lnTo>
                      <a:pt x="88" y="224"/>
                    </a:lnTo>
                    <a:lnTo>
                      <a:pt x="91" y="221"/>
                    </a:lnTo>
                    <a:lnTo>
                      <a:pt x="96" y="219"/>
                    </a:lnTo>
                    <a:lnTo>
                      <a:pt x="101" y="217"/>
                    </a:lnTo>
                    <a:lnTo>
                      <a:pt x="108" y="216"/>
                    </a:lnTo>
                    <a:lnTo>
                      <a:pt x="107" y="234"/>
                    </a:lnTo>
                    <a:lnTo>
                      <a:pt x="108" y="251"/>
                    </a:lnTo>
                    <a:lnTo>
                      <a:pt x="108" y="267"/>
                    </a:lnTo>
                    <a:lnTo>
                      <a:pt x="108" y="282"/>
                    </a:lnTo>
                    <a:lnTo>
                      <a:pt x="31" y="282"/>
                    </a:lnTo>
                    <a:lnTo>
                      <a:pt x="31" y="280"/>
                    </a:lnTo>
                    <a:lnTo>
                      <a:pt x="31" y="278"/>
                    </a:lnTo>
                    <a:lnTo>
                      <a:pt x="31" y="276"/>
                    </a:lnTo>
                    <a:lnTo>
                      <a:pt x="31" y="274"/>
                    </a:lnTo>
                    <a:lnTo>
                      <a:pt x="31" y="259"/>
                    </a:lnTo>
                    <a:lnTo>
                      <a:pt x="31" y="243"/>
                    </a:lnTo>
                    <a:lnTo>
                      <a:pt x="31" y="226"/>
                    </a:lnTo>
                    <a:lnTo>
                      <a:pt x="31" y="209"/>
                    </a:lnTo>
                    <a:lnTo>
                      <a:pt x="13" y="207"/>
                    </a:lnTo>
                    <a:lnTo>
                      <a:pt x="14" y="215"/>
                    </a:lnTo>
                    <a:lnTo>
                      <a:pt x="15" y="235"/>
                    </a:lnTo>
                    <a:lnTo>
                      <a:pt x="16" y="265"/>
                    </a:lnTo>
                    <a:lnTo>
                      <a:pt x="16" y="300"/>
                    </a:lnTo>
                    <a:lnTo>
                      <a:pt x="15" y="336"/>
                    </a:lnTo>
                    <a:lnTo>
                      <a:pt x="12" y="370"/>
                    </a:lnTo>
                    <a:lnTo>
                      <a:pt x="8" y="398"/>
                    </a:lnTo>
                    <a:lnTo>
                      <a:pt x="0" y="415"/>
                    </a:lnTo>
                    <a:lnTo>
                      <a:pt x="18" y="418"/>
                    </a:lnTo>
                    <a:lnTo>
                      <a:pt x="18" y="416"/>
                    </a:lnTo>
                    <a:lnTo>
                      <a:pt x="19" y="411"/>
                    </a:lnTo>
                    <a:lnTo>
                      <a:pt x="21" y="402"/>
                    </a:lnTo>
                    <a:lnTo>
                      <a:pt x="23" y="388"/>
                    </a:lnTo>
                    <a:lnTo>
                      <a:pt x="116" y="385"/>
                    </a:lnTo>
                    <a:lnTo>
                      <a:pt x="118" y="397"/>
                    </a:lnTo>
                    <a:lnTo>
                      <a:pt x="119" y="405"/>
                    </a:lnTo>
                    <a:lnTo>
                      <a:pt x="120" y="410"/>
                    </a:lnTo>
                    <a:lnTo>
                      <a:pt x="121" y="412"/>
                    </a:lnTo>
                    <a:lnTo>
                      <a:pt x="138" y="408"/>
                    </a:lnTo>
                    <a:lnTo>
                      <a:pt x="132" y="395"/>
                    </a:lnTo>
                    <a:lnTo>
                      <a:pt x="128" y="375"/>
                    </a:lnTo>
                    <a:lnTo>
                      <a:pt x="124" y="350"/>
                    </a:lnTo>
                    <a:lnTo>
                      <a:pt x="123" y="322"/>
                    </a:lnTo>
                    <a:lnTo>
                      <a:pt x="123" y="293"/>
                    </a:lnTo>
                    <a:lnTo>
                      <a:pt x="123" y="265"/>
                    </a:lnTo>
                    <a:lnTo>
                      <a:pt x="123" y="239"/>
                    </a:lnTo>
                    <a:lnTo>
                      <a:pt x="124" y="219"/>
                    </a:lnTo>
                    <a:lnTo>
                      <a:pt x="125" y="219"/>
                    </a:lnTo>
                    <a:lnTo>
                      <a:pt x="126" y="220"/>
                    </a:lnTo>
                    <a:lnTo>
                      <a:pt x="127" y="220"/>
                    </a:lnTo>
                    <a:lnTo>
                      <a:pt x="128" y="220"/>
                    </a:lnTo>
                    <a:lnTo>
                      <a:pt x="129" y="221"/>
                    </a:lnTo>
                    <a:lnTo>
                      <a:pt x="130" y="221"/>
                    </a:lnTo>
                    <a:lnTo>
                      <a:pt x="131" y="222"/>
                    </a:lnTo>
                    <a:lnTo>
                      <a:pt x="133" y="222"/>
                    </a:lnTo>
                    <a:lnTo>
                      <a:pt x="172" y="239"/>
                    </a:lnTo>
                    <a:lnTo>
                      <a:pt x="189" y="239"/>
                    </a:lnTo>
                    <a:lnTo>
                      <a:pt x="190" y="238"/>
                    </a:lnTo>
                    <a:lnTo>
                      <a:pt x="191" y="237"/>
                    </a:lnTo>
                    <a:lnTo>
                      <a:pt x="192" y="234"/>
                    </a:lnTo>
                    <a:lnTo>
                      <a:pt x="194" y="231"/>
                    </a:lnTo>
                    <a:lnTo>
                      <a:pt x="196" y="228"/>
                    </a:lnTo>
                    <a:lnTo>
                      <a:pt x="198" y="224"/>
                    </a:lnTo>
                    <a:lnTo>
                      <a:pt x="202" y="220"/>
                    </a:lnTo>
                    <a:lnTo>
                      <a:pt x="206" y="217"/>
                    </a:lnTo>
                    <a:lnTo>
                      <a:pt x="211" y="213"/>
                    </a:lnTo>
                    <a:lnTo>
                      <a:pt x="216" y="210"/>
                    </a:lnTo>
                    <a:lnTo>
                      <a:pt x="222" y="207"/>
                    </a:lnTo>
                    <a:lnTo>
                      <a:pt x="228" y="205"/>
                    </a:lnTo>
                    <a:lnTo>
                      <a:pt x="235" y="204"/>
                    </a:lnTo>
                    <a:lnTo>
                      <a:pt x="243" y="204"/>
                    </a:lnTo>
                    <a:lnTo>
                      <a:pt x="252" y="205"/>
                    </a:lnTo>
                    <a:lnTo>
                      <a:pt x="261" y="207"/>
                    </a:lnTo>
                    <a:lnTo>
                      <a:pt x="261" y="204"/>
                    </a:lnTo>
                    <a:lnTo>
                      <a:pt x="264" y="204"/>
                    </a:lnTo>
                    <a:lnTo>
                      <a:pt x="267" y="204"/>
                    </a:lnTo>
                    <a:lnTo>
                      <a:pt x="271" y="206"/>
                    </a:lnTo>
                    <a:lnTo>
                      <a:pt x="275" y="207"/>
                    </a:lnTo>
                    <a:lnTo>
                      <a:pt x="279" y="210"/>
                    </a:lnTo>
                    <a:lnTo>
                      <a:pt x="283" y="213"/>
                    </a:lnTo>
                    <a:lnTo>
                      <a:pt x="288" y="216"/>
                    </a:lnTo>
                    <a:lnTo>
                      <a:pt x="292" y="221"/>
                    </a:lnTo>
                    <a:lnTo>
                      <a:pt x="293" y="220"/>
                    </a:lnTo>
                    <a:lnTo>
                      <a:pt x="295" y="220"/>
                    </a:lnTo>
                    <a:lnTo>
                      <a:pt x="298" y="218"/>
                    </a:lnTo>
                    <a:lnTo>
                      <a:pt x="301" y="218"/>
                    </a:lnTo>
                    <a:lnTo>
                      <a:pt x="306" y="217"/>
                    </a:lnTo>
                    <a:lnTo>
                      <a:pt x="310" y="216"/>
                    </a:lnTo>
                    <a:lnTo>
                      <a:pt x="316" y="216"/>
                    </a:lnTo>
                    <a:lnTo>
                      <a:pt x="322" y="216"/>
                    </a:lnTo>
                    <a:lnTo>
                      <a:pt x="330" y="216"/>
                    </a:lnTo>
                    <a:lnTo>
                      <a:pt x="337" y="218"/>
                    </a:lnTo>
                    <a:lnTo>
                      <a:pt x="345" y="220"/>
                    </a:lnTo>
                    <a:lnTo>
                      <a:pt x="354" y="222"/>
                    </a:lnTo>
                    <a:lnTo>
                      <a:pt x="363" y="226"/>
                    </a:lnTo>
                    <a:lnTo>
                      <a:pt x="373" y="231"/>
                    </a:lnTo>
                    <a:lnTo>
                      <a:pt x="383" y="237"/>
                    </a:lnTo>
                    <a:lnTo>
                      <a:pt x="384" y="236"/>
                    </a:lnTo>
                    <a:lnTo>
                      <a:pt x="387" y="235"/>
                    </a:lnTo>
                    <a:lnTo>
                      <a:pt x="391" y="232"/>
                    </a:lnTo>
                    <a:lnTo>
                      <a:pt x="396" y="229"/>
                    </a:lnTo>
                    <a:lnTo>
                      <a:pt x="401" y="226"/>
                    </a:lnTo>
                    <a:lnTo>
                      <a:pt x="405" y="223"/>
                    </a:lnTo>
                    <a:lnTo>
                      <a:pt x="408" y="220"/>
                    </a:lnTo>
                    <a:lnTo>
                      <a:pt x="409" y="218"/>
                    </a:lnTo>
                    <a:lnTo>
                      <a:pt x="408" y="214"/>
                    </a:lnTo>
                    <a:lnTo>
                      <a:pt x="407" y="206"/>
                    </a:lnTo>
                    <a:lnTo>
                      <a:pt x="406" y="193"/>
                    </a:lnTo>
                    <a:lnTo>
                      <a:pt x="404" y="179"/>
                    </a:lnTo>
                    <a:lnTo>
                      <a:pt x="403" y="166"/>
                    </a:lnTo>
                    <a:lnTo>
                      <a:pt x="401" y="154"/>
                    </a:lnTo>
                    <a:lnTo>
                      <a:pt x="400" y="146"/>
                    </a:lnTo>
                    <a:lnTo>
                      <a:pt x="400" y="142"/>
                    </a:lnTo>
                    <a:lnTo>
                      <a:pt x="389" y="142"/>
                    </a:lnTo>
                    <a:lnTo>
                      <a:pt x="388" y="144"/>
                    </a:lnTo>
                    <a:lnTo>
                      <a:pt x="386" y="146"/>
                    </a:lnTo>
                    <a:lnTo>
                      <a:pt x="385" y="148"/>
                    </a:lnTo>
                    <a:lnTo>
                      <a:pt x="384" y="150"/>
                    </a:lnTo>
                    <a:lnTo>
                      <a:pt x="383" y="152"/>
                    </a:lnTo>
                    <a:lnTo>
                      <a:pt x="381" y="154"/>
                    </a:lnTo>
                    <a:lnTo>
                      <a:pt x="380" y="155"/>
                    </a:lnTo>
                    <a:lnTo>
                      <a:pt x="379" y="157"/>
                    </a:lnTo>
                    <a:lnTo>
                      <a:pt x="381" y="158"/>
                    </a:lnTo>
                    <a:lnTo>
                      <a:pt x="386" y="174"/>
                    </a:lnTo>
                    <a:lnTo>
                      <a:pt x="385" y="174"/>
                    </a:lnTo>
                    <a:lnTo>
                      <a:pt x="385" y="173"/>
                    </a:lnTo>
                    <a:lnTo>
                      <a:pt x="382" y="177"/>
                    </a:lnTo>
                    <a:lnTo>
                      <a:pt x="379" y="177"/>
                    </a:lnTo>
                    <a:lnTo>
                      <a:pt x="378" y="177"/>
                    </a:lnTo>
                    <a:lnTo>
                      <a:pt x="381" y="179"/>
                    </a:lnTo>
                    <a:lnTo>
                      <a:pt x="379" y="183"/>
                    </a:lnTo>
                    <a:lnTo>
                      <a:pt x="380" y="183"/>
                    </a:lnTo>
                    <a:lnTo>
                      <a:pt x="384" y="182"/>
                    </a:lnTo>
                    <a:lnTo>
                      <a:pt x="386" y="185"/>
                    </a:lnTo>
                    <a:lnTo>
                      <a:pt x="386" y="184"/>
                    </a:lnTo>
                    <a:lnTo>
                      <a:pt x="388" y="185"/>
                    </a:lnTo>
                    <a:lnTo>
                      <a:pt x="387" y="182"/>
                    </a:lnTo>
                    <a:lnTo>
                      <a:pt x="388" y="182"/>
                    </a:lnTo>
                    <a:lnTo>
                      <a:pt x="395" y="207"/>
                    </a:lnTo>
                    <a:lnTo>
                      <a:pt x="380" y="218"/>
                    </a:lnTo>
                    <a:lnTo>
                      <a:pt x="378" y="217"/>
                    </a:lnTo>
                    <a:lnTo>
                      <a:pt x="375" y="215"/>
                    </a:lnTo>
                    <a:lnTo>
                      <a:pt x="371" y="214"/>
                    </a:lnTo>
                    <a:lnTo>
                      <a:pt x="367" y="211"/>
                    </a:lnTo>
                    <a:lnTo>
                      <a:pt x="361" y="209"/>
                    </a:lnTo>
                    <a:lnTo>
                      <a:pt x="355" y="207"/>
                    </a:lnTo>
                    <a:lnTo>
                      <a:pt x="348" y="205"/>
                    </a:lnTo>
                    <a:lnTo>
                      <a:pt x="341" y="204"/>
                    </a:lnTo>
                    <a:lnTo>
                      <a:pt x="341" y="203"/>
                    </a:lnTo>
                    <a:lnTo>
                      <a:pt x="345" y="200"/>
                    </a:lnTo>
                    <a:lnTo>
                      <a:pt x="341" y="199"/>
                    </a:lnTo>
                    <a:lnTo>
                      <a:pt x="340" y="195"/>
                    </a:lnTo>
                    <a:lnTo>
                      <a:pt x="339" y="196"/>
                    </a:lnTo>
                    <a:lnTo>
                      <a:pt x="339" y="195"/>
                    </a:lnTo>
                    <a:lnTo>
                      <a:pt x="336" y="198"/>
                    </a:lnTo>
                    <a:lnTo>
                      <a:pt x="333" y="198"/>
                    </a:lnTo>
                    <a:lnTo>
                      <a:pt x="332" y="198"/>
                    </a:lnTo>
                    <a:lnTo>
                      <a:pt x="335" y="200"/>
                    </a:lnTo>
                    <a:lnTo>
                      <a:pt x="334" y="202"/>
                    </a:lnTo>
                    <a:lnTo>
                      <a:pt x="332" y="202"/>
                    </a:lnTo>
                    <a:lnTo>
                      <a:pt x="331" y="202"/>
                    </a:lnTo>
                    <a:lnTo>
                      <a:pt x="330" y="202"/>
                    </a:lnTo>
                    <a:lnTo>
                      <a:pt x="328" y="202"/>
                    </a:lnTo>
                    <a:lnTo>
                      <a:pt x="327" y="201"/>
                    </a:lnTo>
                    <a:lnTo>
                      <a:pt x="326" y="201"/>
                    </a:lnTo>
                    <a:lnTo>
                      <a:pt x="324" y="201"/>
                    </a:lnTo>
                    <a:lnTo>
                      <a:pt x="323" y="201"/>
                    </a:lnTo>
                    <a:lnTo>
                      <a:pt x="320" y="201"/>
                    </a:lnTo>
                    <a:lnTo>
                      <a:pt x="318" y="202"/>
                    </a:lnTo>
                    <a:lnTo>
                      <a:pt x="315" y="202"/>
                    </a:lnTo>
                    <a:lnTo>
                      <a:pt x="313" y="202"/>
                    </a:lnTo>
                    <a:lnTo>
                      <a:pt x="310" y="203"/>
                    </a:lnTo>
                    <a:lnTo>
                      <a:pt x="308" y="203"/>
                    </a:lnTo>
                    <a:lnTo>
                      <a:pt x="306" y="204"/>
                    </a:lnTo>
                    <a:lnTo>
                      <a:pt x="304" y="205"/>
                    </a:lnTo>
                    <a:lnTo>
                      <a:pt x="294" y="208"/>
                    </a:lnTo>
                    <a:lnTo>
                      <a:pt x="293" y="207"/>
                    </a:lnTo>
                    <a:lnTo>
                      <a:pt x="291" y="204"/>
                    </a:lnTo>
                    <a:lnTo>
                      <a:pt x="289" y="202"/>
                    </a:lnTo>
                    <a:lnTo>
                      <a:pt x="286" y="199"/>
                    </a:lnTo>
                    <a:lnTo>
                      <a:pt x="283" y="196"/>
                    </a:lnTo>
                    <a:lnTo>
                      <a:pt x="278" y="194"/>
                    </a:lnTo>
                    <a:lnTo>
                      <a:pt x="274" y="193"/>
                    </a:lnTo>
                    <a:lnTo>
                      <a:pt x="270" y="192"/>
                    </a:lnTo>
                    <a:lnTo>
                      <a:pt x="294" y="169"/>
                    </a:lnTo>
                    <a:lnTo>
                      <a:pt x="295" y="170"/>
                    </a:lnTo>
                    <a:lnTo>
                      <a:pt x="293" y="174"/>
                    </a:lnTo>
                    <a:lnTo>
                      <a:pt x="294" y="173"/>
                    </a:lnTo>
                    <a:lnTo>
                      <a:pt x="294" y="174"/>
                    </a:lnTo>
                    <a:lnTo>
                      <a:pt x="298" y="173"/>
                    </a:lnTo>
                    <a:lnTo>
                      <a:pt x="300" y="176"/>
                    </a:lnTo>
                    <a:lnTo>
                      <a:pt x="300" y="175"/>
                    </a:lnTo>
                    <a:lnTo>
                      <a:pt x="301" y="176"/>
                    </a:lnTo>
                    <a:lnTo>
                      <a:pt x="301" y="173"/>
                    </a:lnTo>
                    <a:lnTo>
                      <a:pt x="305" y="169"/>
                    </a:lnTo>
                    <a:lnTo>
                      <a:pt x="301" y="168"/>
                    </a:lnTo>
                    <a:lnTo>
                      <a:pt x="300" y="164"/>
                    </a:lnTo>
                    <a:lnTo>
                      <a:pt x="304" y="164"/>
                    </a:lnTo>
                    <a:lnTo>
                      <a:pt x="308" y="164"/>
                    </a:lnTo>
                    <a:lnTo>
                      <a:pt x="312" y="162"/>
                    </a:lnTo>
                    <a:lnTo>
                      <a:pt x="316" y="162"/>
                    </a:lnTo>
                    <a:lnTo>
                      <a:pt x="320" y="161"/>
                    </a:lnTo>
                    <a:lnTo>
                      <a:pt x="324" y="160"/>
                    </a:lnTo>
                    <a:lnTo>
                      <a:pt x="329" y="158"/>
                    </a:lnTo>
                    <a:lnTo>
                      <a:pt x="333" y="157"/>
                    </a:lnTo>
                    <a:lnTo>
                      <a:pt x="332" y="161"/>
                    </a:lnTo>
                    <a:lnTo>
                      <a:pt x="336" y="161"/>
                    </a:lnTo>
                    <a:lnTo>
                      <a:pt x="339" y="164"/>
                    </a:lnTo>
                    <a:lnTo>
                      <a:pt x="339" y="162"/>
                    </a:lnTo>
                    <a:lnTo>
                      <a:pt x="340" y="164"/>
                    </a:lnTo>
                    <a:lnTo>
                      <a:pt x="340" y="160"/>
                    </a:lnTo>
                    <a:lnTo>
                      <a:pt x="344" y="157"/>
                    </a:lnTo>
                    <a:lnTo>
                      <a:pt x="340" y="156"/>
                    </a:lnTo>
                    <a:lnTo>
                      <a:pt x="339" y="154"/>
                    </a:lnTo>
                    <a:lnTo>
                      <a:pt x="341" y="154"/>
                    </a:lnTo>
                    <a:lnTo>
                      <a:pt x="342" y="153"/>
                    </a:lnTo>
                    <a:lnTo>
                      <a:pt x="344" y="152"/>
                    </a:lnTo>
                    <a:lnTo>
                      <a:pt x="345" y="152"/>
                    </a:lnTo>
                    <a:lnTo>
                      <a:pt x="347" y="151"/>
                    </a:lnTo>
                    <a:lnTo>
                      <a:pt x="349" y="149"/>
                    </a:lnTo>
                    <a:lnTo>
                      <a:pt x="351" y="148"/>
                    </a:lnTo>
                    <a:lnTo>
                      <a:pt x="353" y="148"/>
                    </a:lnTo>
                    <a:lnTo>
                      <a:pt x="379" y="157"/>
                    </a:lnTo>
                    <a:lnTo>
                      <a:pt x="380" y="155"/>
                    </a:lnTo>
                    <a:lnTo>
                      <a:pt x="381" y="154"/>
                    </a:lnTo>
                    <a:lnTo>
                      <a:pt x="383" y="152"/>
                    </a:lnTo>
                    <a:lnTo>
                      <a:pt x="384" y="150"/>
                    </a:lnTo>
                    <a:lnTo>
                      <a:pt x="385" y="148"/>
                    </a:lnTo>
                    <a:lnTo>
                      <a:pt x="386" y="146"/>
                    </a:lnTo>
                    <a:lnTo>
                      <a:pt x="388" y="144"/>
                    </a:lnTo>
                    <a:lnTo>
                      <a:pt x="389" y="142"/>
                    </a:lnTo>
                    <a:lnTo>
                      <a:pt x="366" y="139"/>
                    </a:lnTo>
                    <a:lnTo>
                      <a:pt x="370" y="136"/>
                    </a:lnTo>
                    <a:lnTo>
                      <a:pt x="374" y="133"/>
                    </a:lnTo>
                    <a:lnTo>
                      <a:pt x="378" y="130"/>
                    </a:lnTo>
                    <a:lnTo>
                      <a:pt x="382" y="126"/>
                    </a:lnTo>
                    <a:lnTo>
                      <a:pt x="386" y="123"/>
                    </a:lnTo>
                    <a:lnTo>
                      <a:pt x="389" y="119"/>
                    </a:lnTo>
                    <a:lnTo>
                      <a:pt x="392" y="116"/>
                    </a:lnTo>
                    <a:lnTo>
                      <a:pt x="395" y="112"/>
                    </a:lnTo>
                    <a:lnTo>
                      <a:pt x="397" y="112"/>
                    </a:lnTo>
                    <a:lnTo>
                      <a:pt x="399" y="112"/>
                    </a:lnTo>
                    <a:lnTo>
                      <a:pt x="400" y="112"/>
                    </a:lnTo>
                    <a:lnTo>
                      <a:pt x="402" y="112"/>
                    </a:lnTo>
                    <a:lnTo>
                      <a:pt x="404" y="112"/>
                    </a:lnTo>
                    <a:lnTo>
                      <a:pt x="405" y="112"/>
                    </a:lnTo>
                    <a:lnTo>
                      <a:pt x="407" y="112"/>
                    </a:lnTo>
                    <a:lnTo>
                      <a:pt x="408" y="112"/>
                    </a:lnTo>
                    <a:lnTo>
                      <a:pt x="410" y="110"/>
                    </a:lnTo>
                    <a:lnTo>
                      <a:pt x="411" y="108"/>
                    </a:lnTo>
                    <a:lnTo>
                      <a:pt x="412" y="106"/>
                    </a:lnTo>
                    <a:lnTo>
                      <a:pt x="413" y="104"/>
                    </a:lnTo>
                    <a:lnTo>
                      <a:pt x="415" y="102"/>
                    </a:lnTo>
                    <a:lnTo>
                      <a:pt x="416" y="101"/>
                    </a:lnTo>
                    <a:lnTo>
                      <a:pt x="417" y="99"/>
                    </a:lnTo>
                    <a:lnTo>
                      <a:pt x="418" y="97"/>
                    </a:lnTo>
                    <a:lnTo>
                      <a:pt x="417" y="96"/>
                    </a:lnTo>
                    <a:lnTo>
                      <a:pt x="415" y="95"/>
                    </a:lnTo>
                    <a:lnTo>
                      <a:pt x="413" y="95"/>
                    </a:lnTo>
                    <a:lnTo>
                      <a:pt x="412" y="94"/>
                    </a:lnTo>
                    <a:lnTo>
                      <a:pt x="411" y="93"/>
                    </a:lnTo>
                    <a:lnTo>
                      <a:pt x="409" y="92"/>
                    </a:lnTo>
                    <a:lnTo>
                      <a:pt x="408" y="92"/>
                    </a:lnTo>
                    <a:lnTo>
                      <a:pt x="407" y="92"/>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0962" name="Freeform 810"/>
              <p:cNvSpPr>
                <a:spLocks/>
              </p:cNvSpPr>
              <p:nvPr/>
            </p:nvSpPr>
            <p:spPr bwMode="auto">
              <a:xfrm>
                <a:off x="1264" y="1556"/>
                <a:ext cx="83" cy="235"/>
              </a:xfrm>
              <a:custGeom>
                <a:avLst/>
                <a:gdLst>
                  <a:gd name="T0" fmla="*/ 4 w 93"/>
                  <a:gd name="T1" fmla="*/ 2 h 310"/>
                  <a:gd name="T2" fmla="*/ 4 w 93"/>
                  <a:gd name="T3" fmla="*/ 2 h 310"/>
                  <a:gd name="T4" fmla="*/ 4 w 93"/>
                  <a:gd name="T5" fmla="*/ 2 h 310"/>
                  <a:gd name="T6" fmla="*/ 4 w 93"/>
                  <a:gd name="T7" fmla="*/ 2 h 310"/>
                  <a:gd name="T8" fmla="*/ 4 w 93"/>
                  <a:gd name="T9" fmla="*/ 2 h 310"/>
                  <a:gd name="T10" fmla="*/ 4 w 93"/>
                  <a:gd name="T11" fmla="*/ 2 h 310"/>
                  <a:gd name="T12" fmla="*/ 4 w 93"/>
                  <a:gd name="T13" fmla="*/ 2 h 310"/>
                  <a:gd name="T14" fmla="*/ 4 w 93"/>
                  <a:gd name="T15" fmla="*/ 2 h 310"/>
                  <a:gd name="T16" fmla="*/ 4 w 93"/>
                  <a:gd name="T17" fmla="*/ 0 h 310"/>
                  <a:gd name="T18" fmla="*/ 4 w 93"/>
                  <a:gd name="T19" fmla="*/ 2 h 310"/>
                  <a:gd name="T20" fmla="*/ 4 w 93"/>
                  <a:gd name="T21" fmla="*/ 2 h 310"/>
                  <a:gd name="T22" fmla="*/ 3 w 93"/>
                  <a:gd name="T23" fmla="*/ 2 h 310"/>
                  <a:gd name="T24" fmla="*/ 0 w 93"/>
                  <a:gd name="T25" fmla="*/ 2 h 310"/>
                  <a:gd name="T26" fmla="*/ 4 w 93"/>
                  <a:gd name="T27" fmla="*/ 2 h 310"/>
                  <a:gd name="T28" fmla="*/ 4 w 93"/>
                  <a:gd name="T29" fmla="*/ 2 h 310"/>
                  <a:gd name="T30" fmla="*/ 4 w 93"/>
                  <a:gd name="T31" fmla="*/ 2 h 310"/>
                  <a:gd name="T32" fmla="*/ 4 w 93"/>
                  <a:gd name="T33" fmla="*/ 2 h 310"/>
                  <a:gd name="T34" fmla="*/ 4 w 93"/>
                  <a:gd name="T35" fmla="*/ 2 h 310"/>
                  <a:gd name="T36" fmla="*/ 4 w 93"/>
                  <a:gd name="T37" fmla="*/ 2 h 310"/>
                  <a:gd name="T38" fmla="*/ 4 w 93"/>
                  <a:gd name="T39" fmla="*/ 2 h 310"/>
                  <a:gd name="T40" fmla="*/ 4 w 93"/>
                  <a:gd name="T41" fmla="*/ 2 h 310"/>
                  <a:gd name="T42" fmla="*/ 4 w 93"/>
                  <a:gd name="T43" fmla="*/ 2 h 310"/>
                  <a:gd name="T44" fmla="*/ 4 w 93"/>
                  <a:gd name="T45" fmla="*/ 2 h 310"/>
                  <a:gd name="T46" fmla="*/ 4 w 93"/>
                  <a:gd name="T47" fmla="*/ 2 h 310"/>
                  <a:gd name="T48" fmla="*/ 4 w 93"/>
                  <a:gd name="T49" fmla="*/ 2 h 310"/>
                  <a:gd name="T50" fmla="*/ 4 w 93"/>
                  <a:gd name="T51" fmla="*/ 2 h 310"/>
                  <a:gd name="T52" fmla="*/ 4 w 93"/>
                  <a:gd name="T53" fmla="*/ 2 h 310"/>
                  <a:gd name="T54" fmla="*/ 4 w 93"/>
                  <a:gd name="T55" fmla="*/ 2 h 310"/>
                  <a:gd name="T56" fmla="*/ 4 w 93"/>
                  <a:gd name="T57" fmla="*/ 2 h 310"/>
                  <a:gd name="T58" fmla="*/ 4 w 93"/>
                  <a:gd name="T59" fmla="*/ 2 h 310"/>
                  <a:gd name="T60" fmla="*/ 4 w 93"/>
                  <a:gd name="T61" fmla="*/ 2 h 310"/>
                  <a:gd name="T62" fmla="*/ 4 w 93"/>
                  <a:gd name="T63" fmla="*/ 2 h 310"/>
                  <a:gd name="T64" fmla="*/ 4 w 93"/>
                  <a:gd name="T65" fmla="*/ 2 h 310"/>
                  <a:gd name="T66" fmla="*/ 4 w 93"/>
                  <a:gd name="T67" fmla="*/ 2 h 31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93"/>
                  <a:gd name="T103" fmla="*/ 0 h 310"/>
                  <a:gd name="T104" fmla="*/ 93 w 93"/>
                  <a:gd name="T105" fmla="*/ 310 h 31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93" h="310">
                    <a:moveTo>
                      <a:pt x="93" y="99"/>
                    </a:moveTo>
                    <a:lnTo>
                      <a:pt x="66" y="78"/>
                    </a:lnTo>
                    <a:lnTo>
                      <a:pt x="65" y="71"/>
                    </a:lnTo>
                    <a:lnTo>
                      <a:pt x="63" y="63"/>
                    </a:lnTo>
                    <a:lnTo>
                      <a:pt x="61" y="56"/>
                    </a:lnTo>
                    <a:lnTo>
                      <a:pt x="58" y="49"/>
                    </a:lnTo>
                    <a:lnTo>
                      <a:pt x="55" y="43"/>
                    </a:lnTo>
                    <a:lnTo>
                      <a:pt x="52" y="37"/>
                    </a:lnTo>
                    <a:lnTo>
                      <a:pt x="48" y="32"/>
                    </a:lnTo>
                    <a:lnTo>
                      <a:pt x="44" y="27"/>
                    </a:lnTo>
                    <a:lnTo>
                      <a:pt x="40" y="22"/>
                    </a:lnTo>
                    <a:lnTo>
                      <a:pt x="36" y="18"/>
                    </a:lnTo>
                    <a:lnTo>
                      <a:pt x="31" y="14"/>
                    </a:lnTo>
                    <a:lnTo>
                      <a:pt x="27" y="11"/>
                    </a:lnTo>
                    <a:lnTo>
                      <a:pt x="22" y="7"/>
                    </a:lnTo>
                    <a:lnTo>
                      <a:pt x="18" y="5"/>
                    </a:lnTo>
                    <a:lnTo>
                      <a:pt x="14" y="2"/>
                    </a:lnTo>
                    <a:lnTo>
                      <a:pt x="10" y="0"/>
                    </a:lnTo>
                    <a:lnTo>
                      <a:pt x="9" y="1"/>
                    </a:lnTo>
                    <a:lnTo>
                      <a:pt x="8" y="3"/>
                    </a:lnTo>
                    <a:lnTo>
                      <a:pt x="7" y="5"/>
                    </a:lnTo>
                    <a:lnTo>
                      <a:pt x="5" y="7"/>
                    </a:lnTo>
                    <a:lnTo>
                      <a:pt x="4" y="9"/>
                    </a:lnTo>
                    <a:lnTo>
                      <a:pt x="3" y="11"/>
                    </a:lnTo>
                    <a:lnTo>
                      <a:pt x="1" y="13"/>
                    </a:lnTo>
                    <a:lnTo>
                      <a:pt x="0" y="15"/>
                    </a:lnTo>
                    <a:lnTo>
                      <a:pt x="8" y="17"/>
                    </a:lnTo>
                    <a:lnTo>
                      <a:pt x="15" y="20"/>
                    </a:lnTo>
                    <a:lnTo>
                      <a:pt x="22" y="24"/>
                    </a:lnTo>
                    <a:lnTo>
                      <a:pt x="27" y="29"/>
                    </a:lnTo>
                    <a:lnTo>
                      <a:pt x="32" y="35"/>
                    </a:lnTo>
                    <a:lnTo>
                      <a:pt x="36" y="41"/>
                    </a:lnTo>
                    <a:lnTo>
                      <a:pt x="39" y="47"/>
                    </a:lnTo>
                    <a:lnTo>
                      <a:pt x="41" y="54"/>
                    </a:lnTo>
                    <a:lnTo>
                      <a:pt x="43" y="60"/>
                    </a:lnTo>
                    <a:lnTo>
                      <a:pt x="45" y="66"/>
                    </a:lnTo>
                    <a:lnTo>
                      <a:pt x="46" y="72"/>
                    </a:lnTo>
                    <a:lnTo>
                      <a:pt x="46" y="77"/>
                    </a:lnTo>
                    <a:lnTo>
                      <a:pt x="47" y="81"/>
                    </a:lnTo>
                    <a:lnTo>
                      <a:pt x="47" y="84"/>
                    </a:lnTo>
                    <a:lnTo>
                      <a:pt x="47" y="86"/>
                    </a:lnTo>
                    <a:lnTo>
                      <a:pt x="47" y="87"/>
                    </a:lnTo>
                    <a:lnTo>
                      <a:pt x="59" y="95"/>
                    </a:lnTo>
                    <a:lnTo>
                      <a:pt x="44" y="115"/>
                    </a:lnTo>
                    <a:lnTo>
                      <a:pt x="34" y="145"/>
                    </a:lnTo>
                    <a:lnTo>
                      <a:pt x="27" y="180"/>
                    </a:lnTo>
                    <a:lnTo>
                      <a:pt x="22" y="217"/>
                    </a:lnTo>
                    <a:lnTo>
                      <a:pt x="19" y="252"/>
                    </a:lnTo>
                    <a:lnTo>
                      <a:pt x="18" y="282"/>
                    </a:lnTo>
                    <a:lnTo>
                      <a:pt x="18" y="303"/>
                    </a:lnTo>
                    <a:lnTo>
                      <a:pt x="18" y="310"/>
                    </a:lnTo>
                    <a:lnTo>
                      <a:pt x="41" y="307"/>
                    </a:lnTo>
                    <a:lnTo>
                      <a:pt x="38" y="283"/>
                    </a:lnTo>
                    <a:lnTo>
                      <a:pt x="37" y="262"/>
                    </a:lnTo>
                    <a:lnTo>
                      <a:pt x="37" y="241"/>
                    </a:lnTo>
                    <a:lnTo>
                      <a:pt x="39" y="221"/>
                    </a:lnTo>
                    <a:lnTo>
                      <a:pt x="43" y="202"/>
                    </a:lnTo>
                    <a:lnTo>
                      <a:pt x="47" y="185"/>
                    </a:lnTo>
                    <a:lnTo>
                      <a:pt x="52" y="169"/>
                    </a:lnTo>
                    <a:lnTo>
                      <a:pt x="58" y="155"/>
                    </a:lnTo>
                    <a:lnTo>
                      <a:pt x="64" y="142"/>
                    </a:lnTo>
                    <a:lnTo>
                      <a:pt x="70" y="131"/>
                    </a:lnTo>
                    <a:lnTo>
                      <a:pt x="76" y="121"/>
                    </a:lnTo>
                    <a:lnTo>
                      <a:pt x="81" y="113"/>
                    </a:lnTo>
                    <a:lnTo>
                      <a:pt x="86" y="107"/>
                    </a:lnTo>
                    <a:lnTo>
                      <a:pt x="89" y="102"/>
                    </a:lnTo>
                    <a:lnTo>
                      <a:pt x="92" y="100"/>
                    </a:lnTo>
                    <a:lnTo>
                      <a:pt x="93" y="99"/>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0963" name="Freeform 811"/>
              <p:cNvSpPr>
                <a:spLocks/>
              </p:cNvSpPr>
              <p:nvPr/>
            </p:nvSpPr>
            <p:spPr bwMode="auto">
              <a:xfrm>
                <a:off x="1134" y="1521"/>
                <a:ext cx="135" cy="80"/>
              </a:xfrm>
              <a:custGeom>
                <a:avLst/>
                <a:gdLst>
                  <a:gd name="T0" fmla="*/ 4 w 152"/>
                  <a:gd name="T1" fmla="*/ 2 h 105"/>
                  <a:gd name="T2" fmla="*/ 4 w 152"/>
                  <a:gd name="T3" fmla="*/ 2 h 105"/>
                  <a:gd name="T4" fmla="*/ 4 w 152"/>
                  <a:gd name="T5" fmla="*/ 2 h 105"/>
                  <a:gd name="T6" fmla="*/ 4 w 152"/>
                  <a:gd name="T7" fmla="*/ 2 h 105"/>
                  <a:gd name="T8" fmla="*/ 4 w 152"/>
                  <a:gd name="T9" fmla="*/ 2 h 105"/>
                  <a:gd name="T10" fmla="*/ 4 w 152"/>
                  <a:gd name="T11" fmla="*/ 2 h 105"/>
                  <a:gd name="T12" fmla="*/ 4 w 152"/>
                  <a:gd name="T13" fmla="*/ 2 h 105"/>
                  <a:gd name="T14" fmla="*/ 4 w 152"/>
                  <a:gd name="T15" fmla="*/ 2 h 105"/>
                  <a:gd name="T16" fmla="*/ 4 w 152"/>
                  <a:gd name="T17" fmla="*/ 2 h 105"/>
                  <a:gd name="T18" fmla="*/ 4 w 152"/>
                  <a:gd name="T19" fmla="*/ 2 h 105"/>
                  <a:gd name="T20" fmla="*/ 4 w 152"/>
                  <a:gd name="T21" fmla="*/ 2 h 105"/>
                  <a:gd name="T22" fmla="*/ 4 w 152"/>
                  <a:gd name="T23" fmla="*/ 2 h 105"/>
                  <a:gd name="T24" fmla="*/ 4 w 152"/>
                  <a:gd name="T25" fmla="*/ 0 h 105"/>
                  <a:gd name="T26" fmla="*/ 4 w 152"/>
                  <a:gd name="T27" fmla="*/ 0 h 105"/>
                  <a:gd name="T28" fmla="*/ 4 w 152"/>
                  <a:gd name="T29" fmla="*/ 2 h 105"/>
                  <a:gd name="T30" fmla="*/ 4 w 152"/>
                  <a:gd name="T31" fmla="*/ 2 h 105"/>
                  <a:gd name="T32" fmla="*/ 4 w 152"/>
                  <a:gd name="T33" fmla="*/ 2 h 105"/>
                  <a:gd name="T34" fmla="*/ 4 w 152"/>
                  <a:gd name="T35" fmla="*/ 2 h 105"/>
                  <a:gd name="T36" fmla="*/ 4 w 152"/>
                  <a:gd name="T37" fmla="*/ 2 h 105"/>
                  <a:gd name="T38" fmla="*/ 4 w 152"/>
                  <a:gd name="T39" fmla="*/ 2 h 105"/>
                  <a:gd name="T40" fmla="*/ 4 w 152"/>
                  <a:gd name="T41" fmla="*/ 2 h 105"/>
                  <a:gd name="T42" fmla="*/ 4 w 152"/>
                  <a:gd name="T43" fmla="*/ 2 h 105"/>
                  <a:gd name="T44" fmla="*/ 1 w 152"/>
                  <a:gd name="T45" fmla="*/ 2 h 105"/>
                  <a:gd name="T46" fmla="*/ 0 w 152"/>
                  <a:gd name="T47" fmla="*/ 2 h 105"/>
                  <a:gd name="T48" fmla="*/ 3 w 152"/>
                  <a:gd name="T49" fmla="*/ 2 h 105"/>
                  <a:gd name="T50" fmla="*/ 4 w 152"/>
                  <a:gd name="T51" fmla="*/ 2 h 105"/>
                  <a:gd name="T52" fmla="*/ 4 w 152"/>
                  <a:gd name="T53" fmla="*/ 2 h 105"/>
                  <a:gd name="T54" fmla="*/ 4 w 152"/>
                  <a:gd name="T55" fmla="*/ 2 h 105"/>
                  <a:gd name="T56" fmla="*/ 4 w 152"/>
                  <a:gd name="T57" fmla="*/ 2 h 105"/>
                  <a:gd name="T58" fmla="*/ 4 w 152"/>
                  <a:gd name="T59" fmla="*/ 2 h 105"/>
                  <a:gd name="T60" fmla="*/ 4 w 152"/>
                  <a:gd name="T61" fmla="*/ 2 h 105"/>
                  <a:gd name="T62" fmla="*/ 4 w 152"/>
                  <a:gd name="T63" fmla="*/ 2 h 10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52"/>
                  <a:gd name="T97" fmla="*/ 0 h 105"/>
                  <a:gd name="T98" fmla="*/ 152 w 152"/>
                  <a:gd name="T99" fmla="*/ 105 h 10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52" h="105">
                    <a:moveTo>
                      <a:pt x="89" y="95"/>
                    </a:moveTo>
                    <a:lnTo>
                      <a:pt x="97" y="92"/>
                    </a:lnTo>
                    <a:lnTo>
                      <a:pt x="105" y="88"/>
                    </a:lnTo>
                    <a:lnTo>
                      <a:pt x="111" y="84"/>
                    </a:lnTo>
                    <a:lnTo>
                      <a:pt x="118" y="80"/>
                    </a:lnTo>
                    <a:lnTo>
                      <a:pt x="124" y="76"/>
                    </a:lnTo>
                    <a:lnTo>
                      <a:pt x="129" y="71"/>
                    </a:lnTo>
                    <a:lnTo>
                      <a:pt x="134" y="66"/>
                    </a:lnTo>
                    <a:lnTo>
                      <a:pt x="139" y="61"/>
                    </a:lnTo>
                    <a:lnTo>
                      <a:pt x="143" y="56"/>
                    </a:lnTo>
                    <a:lnTo>
                      <a:pt x="146" y="51"/>
                    </a:lnTo>
                    <a:lnTo>
                      <a:pt x="148" y="46"/>
                    </a:lnTo>
                    <a:lnTo>
                      <a:pt x="151" y="41"/>
                    </a:lnTo>
                    <a:lnTo>
                      <a:pt x="152" y="36"/>
                    </a:lnTo>
                    <a:lnTo>
                      <a:pt x="152" y="31"/>
                    </a:lnTo>
                    <a:lnTo>
                      <a:pt x="152" y="26"/>
                    </a:lnTo>
                    <a:lnTo>
                      <a:pt x="151" y="22"/>
                    </a:lnTo>
                    <a:lnTo>
                      <a:pt x="150" y="18"/>
                    </a:lnTo>
                    <a:lnTo>
                      <a:pt x="147" y="14"/>
                    </a:lnTo>
                    <a:lnTo>
                      <a:pt x="144" y="11"/>
                    </a:lnTo>
                    <a:lnTo>
                      <a:pt x="140" y="8"/>
                    </a:lnTo>
                    <a:lnTo>
                      <a:pt x="136" y="6"/>
                    </a:lnTo>
                    <a:lnTo>
                      <a:pt x="131" y="4"/>
                    </a:lnTo>
                    <a:lnTo>
                      <a:pt x="126" y="2"/>
                    </a:lnTo>
                    <a:lnTo>
                      <a:pt x="120" y="1"/>
                    </a:lnTo>
                    <a:lnTo>
                      <a:pt x="114" y="0"/>
                    </a:lnTo>
                    <a:lnTo>
                      <a:pt x="107" y="0"/>
                    </a:lnTo>
                    <a:lnTo>
                      <a:pt x="100" y="0"/>
                    </a:lnTo>
                    <a:lnTo>
                      <a:pt x="93" y="2"/>
                    </a:lnTo>
                    <a:lnTo>
                      <a:pt x="86" y="3"/>
                    </a:lnTo>
                    <a:lnTo>
                      <a:pt x="78" y="5"/>
                    </a:lnTo>
                    <a:lnTo>
                      <a:pt x="71" y="7"/>
                    </a:lnTo>
                    <a:lnTo>
                      <a:pt x="63" y="10"/>
                    </a:lnTo>
                    <a:lnTo>
                      <a:pt x="55" y="14"/>
                    </a:lnTo>
                    <a:lnTo>
                      <a:pt x="48" y="17"/>
                    </a:lnTo>
                    <a:lnTo>
                      <a:pt x="41" y="21"/>
                    </a:lnTo>
                    <a:lnTo>
                      <a:pt x="35" y="25"/>
                    </a:lnTo>
                    <a:lnTo>
                      <a:pt x="29" y="30"/>
                    </a:lnTo>
                    <a:lnTo>
                      <a:pt x="23" y="34"/>
                    </a:lnTo>
                    <a:lnTo>
                      <a:pt x="18" y="39"/>
                    </a:lnTo>
                    <a:lnTo>
                      <a:pt x="14" y="44"/>
                    </a:lnTo>
                    <a:lnTo>
                      <a:pt x="10" y="49"/>
                    </a:lnTo>
                    <a:lnTo>
                      <a:pt x="7" y="54"/>
                    </a:lnTo>
                    <a:lnTo>
                      <a:pt x="4" y="59"/>
                    </a:lnTo>
                    <a:lnTo>
                      <a:pt x="2" y="64"/>
                    </a:lnTo>
                    <a:lnTo>
                      <a:pt x="1" y="69"/>
                    </a:lnTo>
                    <a:lnTo>
                      <a:pt x="0" y="74"/>
                    </a:lnTo>
                    <a:lnTo>
                      <a:pt x="0" y="79"/>
                    </a:lnTo>
                    <a:lnTo>
                      <a:pt x="1" y="83"/>
                    </a:lnTo>
                    <a:lnTo>
                      <a:pt x="3" y="87"/>
                    </a:lnTo>
                    <a:lnTo>
                      <a:pt x="5" y="91"/>
                    </a:lnTo>
                    <a:lnTo>
                      <a:pt x="9" y="94"/>
                    </a:lnTo>
                    <a:lnTo>
                      <a:pt x="12" y="97"/>
                    </a:lnTo>
                    <a:lnTo>
                      <a:pt x="17" y="100"/>
                    </a:lnTo>
                    <a:lnTo>
                      <a:pt x="22" y="101"/>
                    </a:lnTo>
                    <a:lnTo>
                      <a:pt x="27" y="103"/>
                    </a:lnTo>
                    <a:lnTo>
                      <a:pt x="33" y="104"/>
                    </a:lnTo>
                    <a:lnTo>
                      <a:pt x="39" y="105"/>
                    </a:lnTo>
                    <a:lnTo>
                      <a:pt x="46" y="105"/>
                    </a:lnTo>
                    <a:lnTo>
                      <a:pt x="53" y="105"/>
                    </a:lnTo>
                    <a:lnTo>
                      <a:pt x="59" y="103"/>
                    </a:lnTo>
                    <a:lnTo>
                      <a:pt x="67" y="102"/>
                    </a:lnTo>
                    <a:lnTo>
                      <a:pt x="74" y="100"/>
                    </a:lnTo>
                    <a:lnTo>
                      <a:pt x="82" y="98"/>
                    </a:lnTo>
                    <a:lnTo>
                      <a:pt x="89" y="9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0964" name="Freeform 812"/>
              <p:cNvSpPr>
                <a:spLocks/>
              </p:cNvSpPr>
              <p:nvPr/>
            </p:nvSpPr>
            <p:spPr bwMode="auto">
              <a:xfrm>
                <a:off x="1007" y="1520"/>
                <a:ext cx="57" cy="61"/>
              </a:xfrm>
              <a:custGeom>
                <a:avLst/>
                <a:gdLst>
                  <a:gd name="T0" fmla="*/ 4 w 64"/>
                  <a:gd name="T1" fmla="*/ 1 h 79"/>
                  <a:gd name="T2" fmla="*/ 4 w 64"/>
                  <a:gd name="T3" fmla="*/ 2 h 79"/>
                  <a:gd name="T4" fmla="*/ 4 w 64"/>
                  <a:gd name="T5" fmla="*/ 2 h 79"/>
                  <a:gd name="T6" fmla="*/ 1 w 64"/>
                  <a:gd name="T7" fmla="*/ 2 h 79"/>
                  <a:gd name="T8" fmla="*/ 4 w 64"/>
                  <a:gd name="T9" fmla="*/ 2 h 79"/>
                  <a:gd name="T10" fmla="*/ 4 w 64"/>
                  <a:gd name="T11" fmla="*/ 2 h 79"/>
                  <a:gd name="T12" fmla="*/ 4 w 64"/>
                  <a:gd name="T13" fmla="*/ 2 h 79"/>
                  <a:gd name="T14" fmla="*/ 4 w 64"/>
                  <a:gd name="T15" fmla="*/ 2 h 79"/>
                  <a:gd name="T16" fmla="*/ 4 w 64"/>
                  <a:gd name="T17" fmla="*/ 2 h 79"/>
                  <a:gd name="T18" fmla="*/ 4 w 64"/>
                  <a:gd name="T19" fmla="*/ 2 h 79"/>
                  <a:gd name="T20" fmla="*/ 4 w 64"/>
                  <a:gd name="T21" fmla="*/ 2 h 79"/>
                  <a:gd name="T22" fmla="*/ 4 w 64"/>
                  <a:gd name="T23" fmla="*/ 2 h 79"/>
                  <a:gd name="T24" fmla="*/ 4 w 64"/>
                  <a:gd name="T25" fmla="*/ 2 h 79"/>
                  <a:gd name="T26" fmla="*/ 4 w 64"/>
                  <a:gd name="T27" fmla="*/ 2 h 79"/>
                  <a:gd name="T28" fmla="*/ 4 w 64"/>
                  <a:gd name="T29" fmla="*/ 2 h 79"/>
                  <a:gd name="T30" fmla="*/ 4 w 64"/>
                  <a:gd name="T31" fmla="*/ 2 h 79"/>
                  <a:gd name="T32" fmla="*/ 4 w 64"/>
                  <a:gd name="T33" fmla="*/ 2 h 79"/>
                  <a:gd name="T34" fmla="*/ 4 w 64"/>
                  <a:gd name="T35" fmla="*/ 2 h 79"/>
                  <a:gd name="T36" fmla="*/ 4 w 64"/>
                  <a:gd name="T37" fmla="*/ 2 h 79"/>
                  <a:gd name="T38" fmla="*/ 4 w 64"/>
                  <a:gd name="T39" fmla="*/ 2 h 79"/>
                  <a:gd name="T40" fmla="*/ 4 w 64"/>
                  <a:gd name="T41" fmla="*/ 2 h 79"/>
                  <a:gd name="T42" fmla="*/ 1 w 64"/>
                  <a:gd name="T43" fmla="*/ 2 h 79"/>
                  <a:gd name="T44" fmla="*/ 4 w 64"/>
                  <a:gd name="T45" fmla="*/ 2 h 79"/>
                  <a:gd name="T46" fmla="*/ 4 w 64"/>
                  <a:gd name="T47" fmla="*/ 2 h 79"/>
                  <a:gd name="T48" fmla="*/ 4 w 64"/>
                  <a:gd name="T49" fmla="*/ 2 h 79"/>
                  <a:gd name="T50" fmla="*/ 4 w 64"/>
                  <a:gd name="T51" fmla="*/ 2 h 79"/>
                  <a:gd name="T52" fmla="*/ 4 w 64"/>
                  <a:gd name="T53" fmla="*/ 2 h 79"/>
                  <a:gd name="T54" fmla="*/ 4 w 64"/>
                  <a:gd name="T55" fmla="*/ 2 h 79"/>
                  <a:gd name="T56" fmla="*/ 4 w 64"/>
                  <a:gd name="T57" fmla="*/ 2 h 79"/>
                  <a:gd name="T58" fmla="*/ 4 w 64"/>
                  <a:gd name="T59" fmla="*/ 2 h 79"/>
                  <a:gd name="T60" fmla="*/ 4 w 64"/>
                  <a:gd name="T61" fmla="*/ 2 h 79"/>
                  <a:gd name="T62" fmla="*/ 4 w 64"/>
                  <a:gd name="T63" fmla="*/ 2 h 79"/>
                  <a:gd name="T64" fmla="*/ 4 w 64"/>
                  <a:gd name="T65" fmla="*/ 1 h 7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64"/>
                  <a:gd name="T100" fmla="*/ 0 h 79"/>
                  <a:gd name="T101" fmla="*/ 64 w 64"/>
                  <a:gd name="T102" fmla="*/ 79 h 7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64" h="79">
                    <a:moveTo>
                      <a:pt x="32" y="0"/>
                    </a:moveTo>
                    <a:lnTo>
                      <a:pt x="26" y="1"/>
                    </a:lnTo>
                    <a:lnTo>
                      <a:pt x="20" y="3"/>
                    </a:lnTo>
                    <a:lnTo>
                      <a:pt x="15" y="6"/>
                    </a:lnTo>
                    <a:lnTo>
                      <a:pt x="11" y="10"/>
                    </a:lnTo>
                    <a:lnTo>
                      <a:pt x="7" y="15"/>
                    </a:lnTo>
                    <a:lnTo>
                      <a:pt x="4" y="21"/>
                    </a:lnTo>
                    <a:lnTo>
                      <a:pt x="1" y="27"/>
                    </a:lnTo>
                    <a:lnTo>
                      <a:pt x="0" y="34"/>
                    </a:lnTo>
                    <a:lnTo>
                      <a:pt x="11" y="34"/>
                    </a:lnTo>
                    <a:lnTo>
                      <a:pt x="12" y="30"/>
                    </a:lnTo>
                    <a:lnTo>
                      <a:pt x="13" y="26"/>
                    </a:lnTo>
                    <a:lnTo>
                      <a:pt x="16" y="22"/>
                    </a:lnTo>
                    <a:lnTo>
                      <a:pt x="18" y="19"/>
                    </a:lnTo>
                    <a:lnTo>
                      <a:pt x="21" y="16"/>
                    </a:lnTo>
                    <a:lnTo>
                      <a:pt x="25" y="15"/>
                    </a:lnTo>
                    <a:lnTo>
                      <a:pt x="28" y="13"/>
                    </a:lnTo>
                    <a:lnTo>
                      <a:pt x="32" y="13"/>
                    </a:lnTo>
                    <a:lnTo>
                      <a:pt x="37" y="13"/>
                    </a:lnTo>
                    <a:lnTo>
                      <a:pt x="41" y="15"/>
                    </a:lnTo>
                    <a:lnTo>
                      <a:pt x="45" y="18"/>
                    </a:lnTo>
                    <a:lnTo>
                      <a:pt x="48" y="21"/>
                    </a:lnTo>
                    <a:lnTo>
                      <a:pt x="51" y="25"/>
                    </a:lnTo>
                    <a:lnTo>
                      <a:pt x="53" y="30"/>
                    </a:lnTo>
                    <a:lnTo>
                      <a:pt x="54" y="35"/>
                    </a:lnTo>
                    <a:lnTo>
                      <a:pt x="55" y="40"/>
                    </a:lnTo>
                    <a:lnTo>
                      <a:pt x="54" y="46"/>
                    </a:lnTo>
                    <a:lnTo>
                      <a:pt x="53" y="51"/>
                    </a:lnTo>
                    <a:lnTo>
                      <a:pt x="51" y="56"/>
                    </a:lnTo>
                    <a:lnTo>
                      <a:pt x="48" y="60"/>
                    </a:lnTo>
                    <a:lnTo>
                      <a:pt x="45" y="63"/>
                    </a:lnTo>
                    <a:lnTo>
                      <a:pt x="41" y="66"/>
                    </a:lnTo>
                    <a:lnTo>
                      <a:pt x="37" y="67"/>
                    </a:lnTo>
                    <a:lnTo>
                      <a:pt x="32" y="68"/>
                    </a:lnTo>
                    <a:lnTo>
                      <a:pt x="28" y="67"/>
                    </a:lnTo>
                    <a:lnTo>
                      <a:pt x="24" y="66"/>
                    </a:lnTo>
                    <a:lnTo>
                      <a:pt x="20" y="63"/>
                    </a:lnTo>
                    <a:lnTo>
                      <a:pt x="17" y="60"/>
                    </a:lnTo>
                    <a:lnTo>
                      <a:pt x="14" y="56"/>
                    </a:lnTo>
                    <a:lnTo>
                      <a:pt x="12" y="52"/>
                    </a:lnTo>
                    <a:lnTo>
                      <a:pt x="11" y="47"/>
                    </a:lnTo>
                    <a:lnTo>
                      <a:pt x="10" y="42"/>
                    </a:lnTo>
                    <a:lnTo>
                      <a:pt x="0" y="42"/>
                    </a:lnTo>
                    <a:lnTo>
                      <a:pt x="1" y="49"/>
                    </a:lnTo>
                    <a:lnTo>
                      <a:pt x="3" y="56"/>
                    </a:lnTo>
                    <a:lnTo>
                      <a:pt x="6" y="63"/>
                    </a:lnTo>
                    <a:lnTo>
                      <a:pt x="10" y="68"/>
                    </a:lnTo>
                    <a:lnTo>
                      <a:pt x="14" y="73"/>
                    </a:lnTo>
                    <a:lnTo>
                      <a:pt x="20" y="76"/>
                    </a:lnTo>
                    <a:lnTo>
                      <a:pt x="25" y="79"/>
                    </a:lnTo>
                    <a:lnTo>
                      <a:pt x="32" y="79"/>
                    </a:lnTo>
                    <a:lnTo>
                      <a:pt x="38" y="78"/>
                    </a:lnTo>
                    <a:lnTo>
                      <a:pt x="45" y="76"/>
                    </a:lnTo>
                    <a:lnTo>
                      <a:pt x="50" y="73"/>
                    </a:lnTo>
                    <a:lnTo>
                      <a:pt x="55" y="68"/>
                    </a:lnTo>
                    <a:lnTo>
                      <a:pt x="58" y="62"/>
                    </a:lnTo>
                    <a:lnTo>
                      <a:pt x="62" y="55"/>
                    </a:lnTo>
                    <a:lnTo>
                      <a:pt x="63" y="48"/>
                    </a:lnTo>
                    <a:lnTo>
                      <a:pt x="64" y="40"/>
                    </a:lnTo>
                    <a:lnTo>
                      <a:pt x="63" y="32"/>
                    </a:lnTo>
                    <a:lnTo>
                      <a:pt x="62" y="24"/>
                    </a:lnTo>
                    <a:lnTo>
                      <a:pt x="58" y="18"/>
                    </a:lnTo>
                    <a:lnTo>
                      <a:pt x="55" y="12"/>
                    </a:lnTo>
                    <a:lnTo>
                      <a:pt x="50" y="7"/>
                    </a:lnTo>
                    <a:lnTo>
                      <a:pt x="45" y="4"/>
                    </a:lnTo>
                    <a:lnTo>
                      <a:pt x="38" y="1"/>
                    </a:lnTo>
                    <a:lnTo>
                      <a:pt x="32" y="0"/>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0965" name="Freeform 813"/>
              <p:cNvSpPr>
                <a:spLocks/>
              </p:cNvSpPr>
              <p:nvPr/>
            </p:nvSpPr>
            <p:spPr bwMode="auto">
              <a:xfrm>
                <a:off x="1007" y="1547"/>
                <a:ext cx="9" cy="5"/>
              </a:xfrm>
              <a:custGeom>
                <a:avLst/>
                <a:gdLst>
                  <a:gd name="T0" fmla="*/ 5 w 10"/>
                  <a:gd name="T1" fmla="*/ 3 h 6"/>
                  <a:gd name="T2" fmla="*/ 5 w 10"/>
                  <a:gd name="T3" fmla="*/ 3 h 6"/>
                  <a:gd name="T4" fmla="*/ 5 w 10"/>
                  <a:gd name="T5" fmla="*/ 2 h 6"/>
                  <a:gd name="T6" fmla="*/ 5 w 10"/>
                  <a:gd name="T7" fmla="*/ 1 h 6"/>
                  <a:gd name="T8" fmla="*/ 5 w 10"/>
                  <a:gd name="T9" fmla="*/ 0 h 6"/>
                  <a:gd name="T10" fmla="*/ 0 w 10"/>
                  <a:gd name="T11" fmla="*/ 0 h 6"/>
                  <a:gd name="T12" fmla="*/ 0 w 10"/>
                  <a:gd name="T13" fmla="*/ 1 h 6"/>
                  <a:gd name="T14" fmla="*/ 0 w 10"/>
                  <a:gd name="T15" fmla="*/ 2 h 6"/>
                  <a:gd name="T16" fmla="*/ 0 w 10"/>
                  <a:gd name="T17" fmla="*/ 3 h 6"/>
                  <a:gd name="T18" fmla="*/ 0 w 10"/>
                  <a:gd name="T19" fmla="*/ 3 h 6"/>
                  <a:gd name="T20" fmla="*/ 0 w 10"/>
                  <a:gd name="T21" fmla="*/ 3 h 6"/>
                  <a:gd name="T22" fmla="*/ 0 w 10"/>
                  <a:gd name="T23" fmla="*/ 3 h 6"/>
                  <a:gd name="T24" fmla="*/ 0 w 10"/>
                  <a:gd name="T25" fmla="*/ 3 h 6"/>
                  <a:gd name="T26" fmla="*/ 0 w 10"/>
                  <a:gd name="T27" fmla="*/ 3 h 6"/>
                  <a:gd name="T28" fmla="*/ 5 w 10"/>
                  <a:gd name="T29" fmla="*/ 3 h 6"/>
                  <a:gd name="T30" fmla="*/ 5 w 10"/>
                  <a:gd name="T31" fmla="*/ 3 h 6"/>
                  <a:gd name="T32" fmla="*/ 5 w 10"/>
                  <a:gd name="T33" fmla="*/ 3 h 6"/>
                  <a:gd name="T34" fmla="*/ 5 w 10"/>
                  <a:gd name="T35" fmla="*/ 3 h 6"/>
                  <a:gd name="T36" fmla="*/ 5 w 10"/>
                  <a:gd name="T37" fmla="*/ 3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0"/>
                  <a:gd name="T58" fmla="*/ 0 h 6"/>
                  <a:gd name="T59" fmla="*/ 10 w 10"/>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0" h="6">
                    <a:moveTo>
                      <a:pt x="10" y="5"/>
                    </a:moveTo>
                    <a:lnTo>
                      <a:pt x="10" y="4"/>
                    </a:lnTo>
                    <a:lnTo>
                      <a:pt x="10" y="2"/>
                    </a:lnTo>
                    <a:lnTo>
                      <a:pt x="10" y="1"/>
                    </a:lnTo>
                    <a:lnTo>
                      <a:pt x="10" y="0"/>
                    </a:lnTo>
                    <a:lnTo>
                      <a:pt x="0" y="0"/>
                    </a:lnTo>
                    <a:lnTo>
                      <a:pt x="0" y="1"/>
                    </a:lnTo>
                    <a:lnTo>
                      <a:pt x="0" y="2"/>
                    </a:lnTo>
                    <a:lnTo>
                      <a:pt x="0" y="3"/>
                    </a:lnTo>
                    <a:lnTo>
                      <a:pt x="0" y="5"/>
                    </a:lnTo>
                    <a:lnTo>
                      <a:pt x="0" y="6"/>
                    </a:lnTo>
                    <a:lnTo>
                      <a:pt x="10" y="6"/>
                    </a:lnTo>
                    <a:lnTo>
                      <a:pt x="10" y="5"/>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0966" name="Freeform 814"/>
              <p:cNvSpPr>
                <a:spLocks/>
              </p:cNvSpPr>
              <p:nvPr/>
            </p:nvSpPr>
            <p:spPr bwMode="auto">
              <a:xfrm>
                <a:off x="1018" y="1529"/>
                <a:ext cx="20" cy="36"/>
              </a:xfrm>
              <a:custGeom>
                <a:avLst/>
                <a:gdLst>
                  <a:gd name="T0" fmla="*/ 10 w 21"/>
                  <a:gd name="T1" fmla="*/ 2 h 48"/>
                  <a:gd name="T2" fmla="*/ 10 w 21"/>
                  <a:gd name="T3" fmla="*/ 2 h 48"/>
                  <a:gd name="T4" fmla="*/ 10 w 21"/>
                  <a:gd name="T5" fmla="*/ 2 h 48"/>
                  <a:gd name="T6" fmla="*/ 10 w 21"/>
                  <a:gd name="T7" fmla="*/ 2 h 48"/>
                  <a:gd name="T8" fmla="*/ 10 w 21"/>
                  <a:gd name="T9" fmla="*/ 0 h 48"/>
                  <a:gd name="T10" fmla="*/ 10 w 21"/>
                  <a:gd name="T11" fmla="*/ 2 h 48"/>
                  <a:gd name="T12" fmla="*/ 10 w 21"/>
                  <a:gd name="T13" fmla="*/ 2 h 48"/>
                  <a:gd name="T14" fmla="*/ 0 w 21"/>
                  <a:gd name="T15" fmla="*/ 2 h 48"/>
                  <a:gd name="T16" fmla="*/ 10 w 21"/>
                  <a:gd name="T17" fmla="*/ 2 h 4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1"/>
                  <a:gd name="T28" fmla="*/ 0 h 48"/>
                  <a:gd name="T29" fmla="*/ 21 w 21"/>
                  <a:gd name="T30" fmla="*/ 48 h 4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1" h="48">
                    <a:moveTo>
                      <a:pt x="17" y="29"/>
                    </a:moveTo>
                    <a:lnTo>
                      <a:pt x="17" y="24"/>
                    </a:lnTo>
                    <a:lnTo>
                      <a:pt x="17" y="15"/>
                    </a:lnTo>
                    <a:lnTo>
                      <a:pt x="17" y="5"/>
                    </a:lnTo>
                    <a:lnTo>
                      <a:pt x="17" y="0"/>
                    </a:lnTo>
                    <a:lnTo>
                      <a:pt x="21" y="29"/>
                    </a:lnTo>
                    <a:lnTo>
                      <a:pt x="21" y="32"/>
                    </a:lnTo>
                    <a:lnTo>
                      <a:pt x="0" y="48"/>
                    </a:lnTo>
                    <a:lnTo>
                      <a:pt x="17" y="29"/>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0967" name="Freeform 815"/>
              <p:cNvSpPr>
                <a:spLocks/>
              </p:cNvSpPr>
              <p:nvPr/>
            </p:nvSpPr>
            <p:spPr bwMode="auto">
              <a:xfrm>
                <a:off x="1010" y="1510"/>
                <a:ext cx="21" cy="16"/>
              </a:xfrm>
              <a:custGeom>
                <a:avLst/>
                <a:gdLst>
                  <a:gd name="T0" fmla="*/ 0 w 22"/>
                  <a:gd name="T1" fmla="*/ 2 h 21"/>
                  <a:gd name="T2" fmla="*/ 0 w 22"/>
                  <a:gd name="T3" fmla="*/ 2 h 21"/>
                  <a:gd name="T4" fmla="*/ 1 w 22"/>
                  <a:gd name="T5" fmla="*/ 2 h 21"/>
                  <a:gd name="T6" fmla="*/ 2 w 22"/>
                  <a:gd name="T7" fmla="*/ 2 h 21"/>
                  <a:gd name="T8" fmla="*/ 3 w 22"/>
                  <a:gd name="T9" fmla="*/ 2 h 21"/>
                  <a:gd name="T10" fmla="*/ 6 w 22"/>
                  <a:gd name="T11" fmla="*/ 2 h 21"/>
                  <a:gd name="T12" fmla="*/ 10 w 22"/>
                  <a:gd name="T13" fmla="*/ 0 h 21"/>
                  <a:gd name="T14" fmla="*/ 11 w 22"/>
                  <a:gd name="T15" fmla="*/ 2 h 21"/>
                  <a:gd name="T16" fmla="*/ 11 w 22"/>
                  <a:gd name="T17" fmla="*/ 2 h 21"/>
                  <a:gd name="T18" fmla="*/ 11 w 22"/>
                  <a:gd name="T19" fmla="*/ 2 h 21"/>
                  <a:gd name="T20" fmla="*/ 11 w 22"/>
                  <a:gd name="T21" fmla="*/ 2 h 21"/>
                  <a:gd name="T22" fmla="*/ 11 w 22"/>
                  <a:gd name="T23" fmla="*/ 2 h 21"/>
                  <a:gd name="T24" fmla="*/ 11 w 22"/>
                  <a:gd name="T25" fmla="*/ 2 h 21"/>
                  <a:gd name="T26" fmla="*/ 11 w 22"/>
                  <a:gd name="T27" fmla="*/ 2 h 21"/>
                  <a:gd name="T28" fmla="*/ 11 w 22"/>
                  <a:gd name="T29" fmla="*/ 2 h 21"/>
                  <a:gd name="T30" fmla="*/ 10 w 22"/>
                  <a:gd name="T31" fmla="*/ 2 h 21"/>
                  <a:gd name="T32" fmla="*/ 7 w 22"/>
                  <a:gd name="T33" fmla="*/ 2 h 21"/>
                  <a:gd name="T34" fmla="*/ 6 w 22"/>
                  <a:gd name="T35" fmla="*/ 2 h 21"/>
                  <a:gd name="T36" fmla="*/ 0 w 22"/>
                  <a:gd name="T37" fmla="*/ 2 h 2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2"/>
                  <a:gd name="T58" fmla="*/ 0 h 21"/>
                  <a:gd name="T59" fmla="*/ 22 w 22"/>
                  <a:gd name="T60" fmla="*/ 21 h 2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2" h="21">
                    <a:moveTo>
                      <a:pt x="0" y="21"/>
                    </a:moveTo>
                    <a:lnTo>
                      <a:pt x="0" y="19"/>
                    </a:lnTo>
                    <a:lnTo>
                      <a:pt x="1" y="16"/>
                    </a:lnTo>
                    <a:lnTo>
                      <a:pt x="2" y="11"/>
                    </a:lnTo>
                    <a:lnTo>
                      <a:pt x="3" y="6"/>
                    </a:lnTo>
                    <a:lnTo>
                      <a:pt x="6" y="2"/>
                    </a:lnTo>
                    <a:lnTo>
                      <a:pt x="10" y="0"/>
                    </a:lnTo>
                    <a:lnTo>
                      <a:pt x="15" y="2"/>
                    </a:lnTo>
                    <a:lnTo>
                      <a:pt x="21" y="8"/>
                    </a:lnTo>
                    <a:lnTo>
                      <a:pt x="22" y="11"/>
                    </a:lnTo>
                    <a:lnTo>
                      <a:pt x="21" y="11"/>
                    </a:lnTo>
                    <a:lnTo>
                      <a:pt x="20" y="10"/>
                    </a:lnTo>
                    <a:lnTo>
                      <a:pt x="18" y="9"/>
                    </a:lnTo>
                    <a:lnTo>
                      <a:pt x="15" y="7"/>
                    </a:lnTo>
                    <a:lnTo>
                      <a:pt x="12" y="6"/>
                    </a:lnTo>
                    <a:lnTo>
                      <a:pt x="10" y="6"/>
                    </a:lnTo>
                    <a:lnTo>
                      <a:pt x="7" y="7"/>
                    </a:lnTo>
                    <a:lnTo>
                      <a:pt x="6" y="10"/>
                    </a:lnTo>
                    <a:lnTo>
                      <a:pt x="0" y="21"/>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0968" name="Freeform 816"/>
              <p:cNvSpPr>
                <a:spLocks/>
              </p:cNvSpPr>
              <p:nvPr/>
            </p:nvSpPr>
            <p:spPr bwMode="auto">
              <a:xfrm>
                <a:off x="1011" y="1517"/>
                <a:ext cx="20" cy="7"/>
              </a:xfrm>
              <a:custGeom>
                <a:avLst/>
                <a:gdLst>
                  <a:gd name="T0" fmla="*/ 0 w 21"/>
                  <a:gd name="T1" fmla="*/ 2 h 9"/>
                  <a:gd name="T2" fmla="*/ 1 w 21"/>
                  <a:gd name="T3" fmla="*/ 2 h 9"/>
                  <a:gd name="T4" fmla="*/ 3 w 21"/>
                  <a:gd name="T5" fmla="*/ 2 h 9"/>
                  <a:gd name="T6" fmla="*/ 5 w 21"/>
                  <a:gd name="T7" fmla="*/ 2 h 9"/>
                  <a:gd name="T8" fmla="*/ 9 w 21"/>
                  <a:gd name="T9" fmla="*/ 2 h 9"/>
                  <a:gd name="T10" fmla="*/ 10 w 21"/>
                  <a:gd name="T11" fmla="*/ 2 h 9"/>
                  <a:gd name="T12" fmla="*/ 10 w 21"/>
                  <a:gd name="T13" fmla="*/ 2 h 9"/>
                  <a:gd name="T14" fmla="*/ 10 w 21"/>
                  <a:gd name="T15" fmla="*/ 2 h 9"/>
                  <a:gd name="T16" fmla="*/ 10 w 21"/>
                  <a:gd name="T17" fmla="*/ 0 h 9"/>
                  <a:gd name="T18" fmla="*/ 10 w 21"/>
                  <a:gd name="T19" fmla="*/ 1 h 9"/>
                  <a:gd name="T20" fmla="*/ 10 w 21"/>
                  <a:gd name="T21" fmla="*/ 2 h 9"/>
                  <a:gd name="T22" fmla="*/ 10 w 21"/>
                  <a:gd name="T23" fmla="*/ 2 h 9"/>
                  <a:gd name="T24" fmla="*/ 10 w 21"/>
                  <a:gd name="T25" fmla="*/ 2 h 9"/>
                  <a:gd name="T26" fmla="*/ 10 w 21"/>
                  <a:gd name="T27" fmla="*/ 2 h 9"/>
                  <a:gd name="T28" fmla="*/ 8 w 21"/>
                  <a:gd name="T29" fmla="*/ 2 h 9"/>
                  <a:gd name="T30" fmla="*/ 4 w 21"/>
                  <a:gd name="T31" fmla="*/ 2 h 9"/>
                  <a:gd name="T32" fmla="*/ 0 w 21"/>
                  <a:gd name="T33" fmla="*/ 2 h 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1"/>
                  <a:gd name="T52" fmla="*/ 0 h 9"/>
                  <a:gd name="T53" fmla="*/ 21 w 21"/>
                  <a:gd name="T54" fmla="*/ 9 h 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1" h="9">
                    <a:moveTo>
                      <a:pt x="0" y="5"/>
                    </a:moveTo>
                    <a:lnTo>
                      <a:pt x="1" y="5"/>
                    </a:lnTo>
                    <a:lnTo>
                      <a:pt x="3" y="6"/>
                    </a:lnTo>
                    <a:lnTo>
                      <a:pt x="5" y="6"/>
                    </a:lnTo>
                    <a:lnTo>
                      <a:pt x="9" y="6"/>
                    </a:lnTo>
                    <a:lnTo>
                      <a:pt x="12" y="5"/>
                    </a:lnTo>
                    <a:lnTo>
                      <a:pt x="16" y="5"/>
                    </a:lnTo>
                    <a:lnTo>
                      <a:pt x="19" y="3"/>
                    </a:lnTo>
                    <a:lnTo>
                      <a:pt x="21" y="0"/>
                    </a:lnTo>
                    <a:lnTo>
                      <a:pt x="21" y="1"/>
                    </a:lnTo>
                    <a:lnTo>
                      <a:pt x="20" y="3"/>
                    </a:lnTo>
                    <a:lnTo>
                      <a:pt x="18" y="5"/>
                    </a:lnTo>
                    <a:lnTo>
                      <a:pt x="15" y="7"/>
                    </a:lnTo>
                    <a:lnTo>
                      <a:pt x="12" y="9"/>
                    </a:lnTo>
                    <a:lnTo>
                      <a:pt x="8" y="9"/>
                    </a:lnTo>
                    <a:lnTo>
                      <a:pt x="4" y="9"/>
                    </a:lnTo>
                    <a:lnTo>
                      <a:pt x="0" y="5"/>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0969" name="Freeform 817"/>
              <p:cNvSpPr>
                <a:spLocks/>
              </p:cNvSpPr>
              <p:nvPr/>
            </p:nvSpPr>
            <p:spPr bwMode="auto">
              <a:xfrm>
                <a:off x="1040" y="1510"/>
                <a:ext cx="21" cy="13"/>
              </a:xfrm>
              <a:custGeom>
                <a:avLst/>
                <a:gdLst>
                  <a:gd name="T0" fmla="*/ 0 w 24"/>
                  <a:gd name="T1" fmla="*/ 2 h 17"/>
                  <a:gd name="T2" fmla="*/ 0 w 24"/>
                  <a:gd name="T3" fmla="*/ 2 h 17"/>
                  <a:gd name="T4" fmla="*/ 3 w 24"/>
                  <a:gd name="T5" fmla="*/ 2 h 17"/>
                  <a:gd name="T6" fmla="*/ 4 w 24"/>
                  <a:gd name="T7" fmla="*/ 2 h 17"/>
                  <a:gd name="T8" fmla="*/ 4 w 24"/>
                  <a:gd name="T9" fmla="*/ 1 h 17"/>
                  <a:gd name="T10" fmla="*/ 4 w 24"/>
                  <a:gd name="T11" fmla="*/ 0 h 17"/>
                  <a:gd name="T12" fmla="*/ 4 w 24"/>
                  <a:gd name="T13" fmla="*/ 1 h 17"/>
                  <a:gd name="T14" fmla="*/ 4 w 24"/>
                  <a:gd name="T15" fmla="*/ 2 h 17"/>
                  <a:gd name="T16" fmla="*/ 4 w 24"/>
                  <a:gd name="T17" fmla="*/ 2 h 17"/>
                  <a:gd name="T18" fmla="*/ 4 w 24"/>
                  <a:gd name="T19" fmla="*/ 2 h 17"/>
                  <a:gd name="T20" fmla="*/ 4 w 24"/>
                  <a:gd name="T21" fmla="*/ 2 h 17"/>
                  <a:gd name="T22" fmla="*/ 4 w 24"/>
                  <a:gd name="T23" fmla="*/ 2 h 17"/>
                  <a:gd name="T24" fmla="*/ 4 w 24"/>
                  <a:gd name="T25" fmla="*/ 2 h 17"/>
                  <a:gd name="T26" fmla="*/ 4 w 24"/>
                  <a:gd name="T27" fmla="*/ 2 h 17"/>
                  <a:gd name="T28" fmla="*/ 4 w 24"/>
                  <a:gd name="T29" fmla="*/ 2 h 17"/>
                  <a:gd name="T30" fmla="*/ 4 w 24"/>
                  <a:gd name="T31" fmla="*/ 2 h 17"/>
                  <a:gd name="T32" fmla="*/ 4 w 24"/>
                  <a:gd name="T33" fmla="*/ 2 h 17"/>
                  <a:gd name="T34" fmla="*/ 4 w 24"/>
                  <a:gd name="T35" fmla="*/ 2 h 17"/>
                  <a:gd name="T36" fmla="*/ 0 w 24"/>
                  <a:gd name="T37" fmla="*/ 2 h 1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4"/>
                  <a:gd name="T58" fmla="*/ 0 h 17"/>
                  <a:gd name="T59" fmla="*/ 24 w 24"/>
                  <a:gd name="T60" fmla="*/ 17 h 1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4" h="17">
                    <a:moveTo>
                      <a:pt x="0" y="10"/>
                    </a:moveTo>
                    <a:lnTo>
                      <a:pt x="0" y="9"/>
                    </a:lnTo>
                    <a:lnTo>
                      <a:pt x="3" y="6"/>
                    </a:lnTo>
                    <a:lnTo>
                      <a:pt x="6" y="3"/>
                    </a:lnTo>
                    <a:lnTo>
                      <a:pt x="10" y="1"/>
                    </a:lnTo>
                    <a:lnTo>
                      <a:pt x="14" y="0"/>
                    </a:lnTo>
                    <a:lnTo>
                      <a:pt x="18" y="1"/>
                    </a:lnTo>
                    <a:lnTo>
                      <a:pt x="22" y="5"/>
                    </a:lnTo>
                    <a:lnTo>
                      <a:pt x="24" y="14"/>
                    </a:lnTo>
                    <a:lnTo>
                      <a:pt x="22" y="17"/>
                    </a:lnTo>
                    <a:lnTo>
                      <a:pt x="22" y="16"/>
                    </a:lnTo>
                    <a:lnTo>
                      <a:pt x="22" y="14"/>
                    </a:lnTo>
                    <a:lnTo>
                      <a:pt x="21" y="12"/>
                    </a:lnTo>
                    <a:lnTo>
                      <a:pt x="19" y="9"/>
                    </a:lnTo>
                    <a:lnTo>
                      <a:pt x="18" y="7"/>
                    </a:lnTo>
                    <a:lnTo>
                      <a:pt x="16" y="5"/>
                    </a:lnTo>
                    <a:lnTo>
                      <a:pt x="13" y="4"/>
                    </a:lnTo>
                    <a:lnTo>
                      <a:pt x="10" y="5"/>
                    </a:lnTo>
                    <a:lnTo>
                      <a:pt x="0" y="10"/>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0970" name="Freeform 818"/>
              <p:cNvSpPr>
                <a:spLocks/>
              </p:cNvSpPr>
              <p:nvPr/>
            </p:nvSpPr>
            <p:spPr bwMode="auto">
              <a:xfrm>
                <a:off x="1044" y="1515"/>
                <a:ext cx="17" cy="8"/>
              </a:xfrm>
              <a:custGeom>
                <a:avLst/>
                <a:gdLst>
                  <a:gd name="T0" fmla="*/ 0 w 20"/>
                  <a:gd name="T1" fmla="*/ 0 h 11"/>
                  <a:gd name="T2" fmla="*/ 0 w 20"/>
                  <a:gd name="T3" fmla="*/ 0 h 11"/>
                  <a:gd name="T4" fmla="*/ 2 w 20"/>
                  <a:gd name="T5" fmla="*/ 1 h 11"/>
                  <a:gd name="T6" fmla="*/ 3 w 20"/>
                  <a:gd name="T7" fmla="*/ 1 h 11"/>
                  <a:gd name="T8" fmla="*/ 3 w 20"/>
                  <a:gd name="T9" fmla="*/ 1 h 11"/>
                  <a:gd name="T10" fmla="*/ 3 w 20"/>
                  <a:gd name="T11" fmla="*/ 1 h 11"/>
                  <a:gd name="T12" fmla="*/ 3 w 20"/>
                  <a:gd name="T13" fmla="*/ 1 h 11"/>
                  <a:gd name="T14" fmla="*/ 3 w 20"/>
                  <a:gd name="T15" fmla="*/ 1 h 11"/>
                  <a:gd name="T16" fmla="*/ 3 w 20"/>
                  <a:gd name="T17" fmla="*/ 1 h 11"/>
                  <a:gd name="T18" fmla="*/ 3 w 20"/>
                  <a:gd name="T19" fmla="*/ 1 h 11"/>
                  <a:gd name="T20" fmla="*/ 3 w 20"/>
                  <a:gd name="T21" fmla="*/ 1 h 11"/>
                  <a:gd name="T22" fmla="*/ 3 w 20"/>
                  <a:gd name="T23" fmla="*/ 1 h 11"/>
                  <a:gd name="T24" fmla="*/ 3 w 20"/>
                  <a:gd name="T25" fmla="*/ 1 h 11"/>
                  <a:gd name="T26" fmla="*/ 3 w 20"/>
                  <a:gd name="T27" fmla="*/ 1 h 11"/>
                  <a:gd name="T28" fmla="*/ 3 w 20"/>
                  <a:gd name="T29" fmla="*/ 1 h 11"/>
                  <a:gd name="T30" fmla="*/ 2 w 20"/>
                  <a:gd name="T31" fmla="*/ 1 h 11"/>
                  <a:gd name="T32" fmla="*/ 0 w 20"/>
                  <a:gd name="T33" fmla="*/ 0 h 1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0"/>
                  <a:gd name="T52" fmla="*/ 0 h 11"/>
                  <a:gd name="T53" fmla="*/ 20 w 20"/>
                  <a:gd name="T54" fmla="*/ 11 h 1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0" h="11">
                    <a:moveTo>
                      <a:pt x="0" y="0"/>
                    </a:moveTo>
                    <a:lnTo>
                      <a:pt x="0" y="0"/>
                    </a:lnTo>
                    <a:lnTo>
                      <a:pt x="2" y="2"/>
                    </a:lnTo>
                    <a:lnTo>
                      <a:pt x="4" y="4"/>
                    </a:lnTo>
                    <a:lnTo>
                      <a:pt x="7" y="6"/>
                    </a:lnTo>
                    <a:lnTo>
                      <a:pt x="10" y="8"/>
                    </a:lnTo>
                    <a:lnTo>
                      <a:pt x="13" y="9"/>
                    </a:lnTo>
                    <a:lnTo>
                      <a:pt x="16" y="10"/>
                    </a:lnTo>
                    <a:lnTo>
                      <a:pt x="20" y="9"/>
                    </a:lnTo>
                    <a:lnTo>
                      <a:pt x="19" y="10"/>
                    </a:lnTo>
                    <a:lnTo>
                      <a:pt x="17" y="11"/>
                    </a:lnTo>
                    <a:lnTo>
                      <a:pt x="14" y="11"/>
                    </a:lnTo>
                    <a:lnTo>
                      <a:pt x="11" y="11"/>
                    </a:lnTo>
                    <a:lnTo>
                      <a:pt x="8" y="10"/>
                    </a:lnTo>
                    <a:lnTo>
                      <a:pt x="5" y="8"/>
                    </a:lnTo>
                    <a:lnTo>
                      <a:pt x="2" y="5"/>
                    </a:lnTo>
                    <a:lnTo>
                      <a:pt x="0" y="0"/>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0971" name="Freeform 819"/>
              <p:cNvSpPr>
                <a:spLocks/>
              </p:cNvSpPr>
              <p:nvPr/>
            </p:nvSpPr>
            <p:spPr bwMode="auto">
              <a:xfrm>
                <a:off x="1018" y="1576"/>
                <a:ext cx="10" cy="14"/>
              </a:xfrm>
              <a:custGeom>
                <a:avLst/>
                <a:gdLst>
                  <a:gd name="T0" fmla="*/ 3 w 11"/>
                  <a:gd name="T1" fmla="*/ 0 h 18"/>
                  <a:gd name="T2" fmla="*/ 3 w 11"/>
                  <a:gd name="T3" fmla="*/ 2 h 18"/>
                  <a:gd name="T4" fmla="*/ 1 w 11"/>
                  <a:gd name="T5" fmla="*/ 2 h 18"/>
                  <a:gd name="T6" fmla="*/ 0 w 11"/>
                  <a:gd name="T7" fmla="*/ 2 h 18"/>
                  <a:gd name="T8" fmla="*/ 1 w 11"/>
                  <a:gd name="T9" fmla="*/ 2 h 18"/>
                  <a:gd name="T10" fmla="*/ 1 w 11"/>
                  <a:gd name="T11" fmla="*/ 2 h 18"/>
                  <a:gd name="T12" fmla="*/ 3 w 11"/>
                  <a:gd name="T13" fmla="*/ 2 h 18"/>
                  <a:gd name="T14" fmla="*/ 5 w 11"/>
                  <a:gd name="T15" fmla="*/ 2 h 18"/>
                  <a:gd name="T16" fmla="*/ 5 w 11"/>
                  <a:gd name="T17" fmla="*/ 2 h 18"/>
                  <a:gd name="T18" fmla="*/ 5 w 11"/>
                  <a:gd name="T19" fmla="*/ 2 h 18"/>
                  <a:gd name="T20" fmla="*/ 5 w 11"/>
                  <a:gd name="T21" fmla="*/ 2 h 18"/>
                  <a:gd name="T22" fmla="*/ 5 w 11"/>
                  <a:gd name="T23" fmla="*/ 2 h 18"/>
                  <a:gd name="T24" fmla="*/ 5 w 11"/>
                  <a:gd name="T25" fmla="*/ 2 h 18"/>
                  <a:gd name="T26" fmla="*/ 3 w 11"/>
                  <a:gd name="T27" fmla="*/ 0 h 1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1"/>
                  <a:gd name="T43" fmla="*/ 0 h 18"/>
                  <a:gd name="T44" fmla="*/ 11 w 11"/>
                  <a:gd name="T45" fmla="*/ 18 h 1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1" h="18">
                    <a:moveTo>
                      <a:pt x="3" y="0"/>
                    </a:moveTo>
                    <a:lnTo>
                      <a:pt x="3" y="3"/>
                    </a:lnTo>
                    <a:lnTo>
                      <a:pt x="1" y="10"/>
                    </a:lnTo>
                    <a:lnTo>
                      <a:pt x="0" y="16"/>
                    </a:lnTo>
                    <a:lnTo>
                      <a:pt x="1" y="18"/>
                    </a:lnTo>
                    <a:lnTo>
                      <a:pt x="1" y="17"/>
                    </a:lnTo>
                    <a:lnTo>
                      <a:pt x="3" y="16"/>
                    </a:lnTo>
                    <a:lnTo>
                      <a:pt x="5" y="13"/>
                    </a:lnTo>
                    <a:lnTo>
                      <a:pt x="6" y="10"/>
                    </a:lnTo>
                    <a:lnTo>
                      <a:pt x="8" y="8"/>
                    </a:lnTo>
                    <a:lnTo>
                      <a:pt x="10" y="6"/>
                    </a:lnTo>
                    <a:lnTo>
                      <a:pt x="11" y="4"/>
                    </a:lnTo>
                    <a:lnTo>
                      <a:pt x="11" y="3"/>
                    </a:lnTo>
                    <a:lnTo>
                      <a:pt x="3" y="0"/>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0972" name="Freeform 820"/>
              <p:cNvSpPr>
                <a:spLocks/>
              </p:cNvSpPr>
              <p:nvPr/>
            </p:nvSpPr>
            <p:spPr bwMode="auto">
              <a:xfrm>
                <a:off x="1052" y="1565"/>
                <a:ext cx="11" cy="14"/>
              </a:xfrm>
              <a:custGeom>
                <a:avLst/>
                <a:gdLst>
                  <a:gd name="T0" fmla="*/ 0 w 12"/>
                  <a:gd name="T1" fmla="*/ 2 h 18"/>
                  <a:gd name="T2" fmla="*/ 1 w 12"/>
                  <a:gd name="T3" fmla="*/ 2 h 18"/>
                  <a:gd name="T4" fmla="*/ 2 w 12"/>
                  <a:gd name="T5" fmla="*/ 2 h 18"/>
                  <a:gd name="T6" fmla="*/ 4 w 12"/>
                  <a:gd name="T7" fmla="*/ 2 h 18"/>
                  <a:gd name="T8" fmla="*/ 6 w 12"/>
                  <a:gd name="T9" fmla="*/ 2 h 18"/>
                  <a:gd name="T10" fmla="*/ 6 w 12"/>
                  <a:gd name="T11" fmla="*/ 2 h 18"/>
                  <a:gd name="T12" fmla="*/ 6 w 12"/>
                  <a:gd name="T13" fmla="*/ 2 h 18"/>
                  <a:gd name="T14" fmla="*/ 6 w 12"/>
                  <a:gd name="T15" fmla="*/ 2 h 18"/>
                  <a:gd name="T16" fmla="*/ 6 w 12"/>
                  <a:gd name="T17" fmla="*/ 2 h 18"/>
                  <a:gd name="T18" fmla="*/ 6 w 12"/>
                  <a:gd name="T19" fmla="*/ 2 h 18"/>
                  <a:gd name="T20" fmla="*/ 6 w 12"/>
                  <a:gd name="T21" fmla="*/ 2 h 18"/>
                  <a:gd name="T22" fmla="*/ 6 w 12"/>
                  <a:gd name="T23" fmla="*/ 2 h 18"/>
                  <a:gd name="T24" fmla="*/ 6 w 12"/>
                  <a:gd name="T25" fmla="*/ 0 h 18"/>
                  <a:gd name="T26" fmla="*/ 0 w 12"/>
                  <a:gd name="T27" fmla="*/ 2 h 1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2"/>
                  <a:gd name="T43" fmla="*/ 0 h 18"/>
                  <a:gd name="T44" fmla="*/ 12 w 12"/>
                  <a:gd name="T45" fmla="*/ 18 h 1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2" h="18">
                    <a:moveTo>
                      <a:pt x="0" y="7"/>
                    </a:moveTo>
                    <a:lnTo>
                      <a:pt x="1" y="7"/>
                    </a:lnTo>
                    <a:lnTo>
                      <a:pt x="2" y="9"/>
                    </a:lnTo>
                    <a:lnTo>
                      <a:pt x="4" y="11"/>
                    </a:lnTo>
                    <a:lnTo>
                      <a:pt x="6" y="13"/>
                    </a:lnTo>
                    <a:lnTo>
                      <a:pt x="8" y="15"/>
                    </a:lnTo>
                    <a:lnTo>
                      <a:pt x="10" y="17"/>
                    </a:lnTo>
                    <a:lnTo>
                      <a:pt x="12" y="18"/>
                    </a:lnTo>
                    <a:lnTo>
                      <a:pt x="12" y="14"/>
                    </a:lnTo>
                    <a:lnTo>
                      <a:pt x="10" y="8"/>
                    </a:lnTo>
                    <a:lnTo>
                      <a:pt x="8" y="3"/>
                    </a:lnTo>
                    <a:lnTo>
                      <a:pt x="7" y="0"/>
                    </a:lnTo>
                    <a:lnTo>
                      <a:pt x="0" y="7"/>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0973" name="Rectangle 821"/>
              <p:cNvSpPr>
                <a:spLocks noChangeArrowheads="1"/>
              </p:cNvSpPr>
              <p:nvPr/>
            </p:nvSpPr>
            <p:spPr bwMode="auto">
              <a:xfrm>
                <a:off x="1016" y="1507"/>
                <a:ext cx="3" cy="4"/>
              </a:xfrm>
              <a:prstGeom prst="rect">
                <a:avLst/>
              </a:prstGeom>
              <a:solidFill>
                <a:srgbClr val="75B5F2"/>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Times New Roman" panose="02020603050405020304" pitchFamily="18" charset="0"/>
                    <a:cs typeface="B Nazanin" panose="00000400000000000000" pitchFamily="2" charset="-78"/>
                  </a:defRPr>
                </a:lvl1pPr>
                <a:lvl2pPr marL="742950" indent="-285750" eaLnBrk="0" hangingPunct="0">
                  <a:spcBef>
                    <a:spcPct val="20000"/>
                  </a:spcBef>
                  <a:buFont typeface="Arial" panose="020B0604020202020204" pitchFamily="34" charset="0"/>
                  <a:buChar char="–"/>
                  <a:defRPr sz="2800">
                    <a:solidFill>
                      <a:schemeClr val="tx1"/>
                    </a:solidFill>
                    <a:latin typeface="Times New Roman" panose="02020603050405020304" pitchFamily="18" charset="0"/>
                    <a:cs typeface="B Nazanin" panose="00000400000000000000" pitchFamily="2" charset="-78"/>
                  </a:defRPr>
                </a:lvl2pPr>
                <a:lvl3pPr marL="1143000" indent="-228600" eaLnBrk="0" hangingPunct="0">
                  <a:spcBef>
                    <a:spcPct val="20000"/>
                  </a:spcBef>
                  <a:buFont typeface="Arial" panose="020B0604020202020204" pitchFamily="34" charset="0"/>
                  <a:buChar char="•"/>
                  <a:defRPr sz="2400">
                    <a:solidFill>
                      <a:schemeClr val="tx1"/>
                    </a:solidFill>
                    <a:latin typeface="Times New Roman" panose="02020603050405020304" pitchFamily="18" charset="0"/>
                    <a:cs typeface="B Nazanin" panose="00000400000000000000" pitchFamily="2" charset="-78"/>
                  </a:defRPr>
                </a:lvl3pPr>
                <a:lvl4pPr marL="16002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4pPr>
                <a:lvl5pPr marL="20574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9pPr>
              </a:lstStyle>
              <a:p>
                <a:pPr algn="ctr" rtl="1" eaLnBrk="1" hangingPunct="1">
                  <a:spcBef>
                    <a:spcPct val="0"/>
                  </a:spcBef>
                  <a:buFontTx/>
                  <a:buNone/>
                </a:pPr>
                <a:endParaRPr lang="fa-IR" altLang="en-US" sz="1350">
                  <a:solidFill>
                    <a:prstClr val="black"/>
                  </a:solidFill>
                  <a:latin typeface="Arial" panose="020B0604020202020204" pitchFamily="34" charset="0"/>
                  <a:cs typeface="Arial" panose="020B0604020202020204" pitchFamily="34" charset="0"/>
                </a:endParaRPr>
              </a:p>
            </p:txBody>
          </p:sp>
          <p:sp>
            <p:nvSpPr>
              <p:cNvPr id="40974" name="Freeform 822"/>
              <p:cNvSpPr>
                <a:spLocks/>
              </p:cNvSpPr>
              <p:nvPr/>
            </p:nvSpPr>
            <p:spPr bwMode="auto">
              <a:xfrm>
                <a:off x="1054" y="1505"/>
                <a:ext cx="6" cy="6"/>
              </a:xfrm>
              <a:custGeom>
                <a:avLst/>
                <a:gdLst>
                  <a:gd name="T0" fmla="*/ 0 w 7"/>
                  <a:gd name="T1" fmla="*/ 1 h 9"/>
                  <a:gd name="T2" fmla="*/ 3 w 7"/>
                  <a:gd name="T3" fmla="*/ 0 h 9"/>
                  <a:gd name="T4" fmla="*/ 3 w 7"/>
                  <a:gd name="T5" fmla="*/ 1 h 9"/>
                  <a:gd name="T6" fmla="*/ 3 w 7"/>
                  <a:gd name="T7" fmla="*/ 1 h 9"/>
                  <a:gd name="T8" fmla="*/ 0 w 7"/>
                  <a:gd name="T9" fmla="*/ 1 h 9"/>
                  <a:gd name="T10" fmla="*/ 0 60000 65536"/>
                  <a:gd name="T11" fmla="*/ 0 60000 65536"/>
                  <a:gd name="T12" fmla="*/ 0 60000 65536"/>
                  <a:gd name="T13" fmla="*/ 0 60000 65536"/>
                  <a:gd name="T14" fmla="*/ 0 60000 65536"/>
                  <a:gd name="T15" fmla="*/ 0 w 7"/>
                  <a:gd name="T16" fmla="*/ 0 h 9"/>
                  <a:gd name="T17" fmla="*/ 7 w 7"/>
                  <a:gd name="T18" fmla="*/ 9 h 9"/>
                </a:gdLst>
                <a:ahLst/>
                <a:cxnLst>
                  <a:cxn ang="T10">
                    <a:pos x="T0" y="T1"/>
                  </a:cxn>
                  <a:cxn ang="T11">
                    <a:pos x="T2" y="T3"/>
                  </a:cxn>
                  <a:cxn ang="T12">
                    <a:pos x="T4" y="T5"/>
                  </a:cxn>
                  <a:cxn ang="T13">
                    <a:pos x="T6" y="T7"/>
                  </a:cxn>
                  <a:cxn ang="T14">
                    <a:pos x="T8" y="T9"/>
                  </a:cxn>
                </a:cxnLst>
                <a:rect l="T15" t="T16" r="T17" b="T18"/>
                <a:pathLst>
                  <a:path w="7" h="9">
                    <a:moveTo>
                      <a:pt x="0" y="7"/>
                    </a:moveTo>
                    <a:lnTo>
                      <a:pt x="3" y="0"/>
                    </a:lnTo>
                    <a:lnTo>
                      <a:pt x="7" y="6"/>
                    </a:lnTo>
                    <a:lnTo>
                      <a:pt x="3" y="9"/>
                    </a:lnTo>
                    <a:lnTo>
                      <a:pt x="0" y="7"/>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0975" name="Freeform 823"/>
              <p:cNvSpPr>
                <a:spLocks/>
              </p:cNvSpPr>
              <p:nvPr/>
            </p:nvSpPr>
            <p:spPr bwMode="auto">
              <a:xfrm>
                <a:off x="1163" y="1561"/>
                <a:ext cx="6" cy="9"/>
              </a:xfrm>
              <a:custGeom>
                <a:avLst/>
                <a:gdLst>
                  <a:gd name="T0" fmla="*/ 3 w 7"/>
                  <a:gd name="T1" fmla="*/ 2 h 11"/>
                  <a:gd name="T2" fmla="*/ 3 w 7"/>
                  <a:gd name="T3" fmla="*/ 2 h 11"/>
                  <a:gd name="T4" fmla="*/ 3 w 7"/>
                  <a:gd name="T5" fmla="*/ 2 h 11"/>
                  <a:gd name="T6" fmla="*/ 3 w 7"/>
                  <a:gd name="T7" fmla="*/ 2 h 11"/>
                  <a:gd name="T8" fmla="*/ 3 w 7"/>
                  <a:gd name="T9" fmla="*/ 2 h 11"/>
                  <a:gd name="T10" fmla="*/ 2 w 7"/>
                  <a:gd name="T11" fmla="*/ 2 h 11"/>
                  <a:gd name="T12" fmla="*/ 1 w 7"/>
                  <a:gd name="T13" fmla="*/ 2 h 11"/>
                  <a:gd name="T14" fmla="*/ 0 w 7"/>
                  <a:gd name="T15" fmla="*/ 2 h 11"/>
                  <a:gd name="T16" fmla="*/ 0 w 7"/>
                  <a:gd name="T17" fmla="*/ 2 h 11"/>
                  <a:gd name="T18" fmla="*/ 0 w 7"/>
                  <a:gd name="T19" fmla="*/ 2 h 11"/>
                  <a:gd name="T20" fmla="*/ 1 w 7"/>
                  <a:gd name="T21" fmla="*/ 2 h 11"/>
                  <a:gd name="T22" fmla="*/ 2 w 7"/>
                  <a:gd name="T23" fmla="*/ 1 h 11"/>
                  <a:gd name="T24" fmla="*/ 3 w 7"/>
                  <a:gd name="T25" fmla="*/ 0 h 11"/>
                  <a:gd name="T26" fmla="*/ 3 w 7"/>
                  <a:gd name="T27" fmla="*/ 1 h 11"/>
                  <a:gd name="T28" fmla="*/ 3 w 7"/>
                  <a:gd name="T29" fmla="*/ 2 h 11"/>
                  <a:gd name="T30" fmla="*/ 3 w 7"/>
                  <a:gd name="T31" fmla="*/ 2 h 11"/>
                  <a:gd name="T32" fmla="*/ 3 w 7"/>
                  <a:gd name="T33" fmla="*/ 2 h 1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
                  <a:gd name="T52" fmla="*/ 0 h 11"/>
                  <a:gd name="T53" fmla="*/ 7 w 7"/>
                  <a:gd name="T54" fmla="*/ 11 h 1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 h="11">
                    <a:moveTo>
                      <a:pt x="7" y="6"/>
                    </a:moveTo>
                    <a:lnTo>
                      <a:pt x="6" y="7"/>
                    </a:lnTo>
                    <a:lnTo>
                      <a:pt x="6" y="9"/>
                    </a:lnTo>
                    <a:lnTo>
                      <a:pt x="5" y="10"/>
                    </a:lnTo>
                    <a:lnTo>
                      <a:pt x="3" y="11"/>
                    </a:lnTo>
                    <a:lnTo>
                      <a:pt x="2" y="10"/>
                    </a:lnTo>
                    <a:lnTo>
                      <a:pt x="1" y="9"/>
                    </a:lnTo>
                    <a:lnTo>
                      <a:pt x="0" y="7"/>
                    </a:lnTo>
                    <a:lnTo>
                      <a:pt x="0" y="6"/>
                    </a:lnTo>
                    <a:lnTo>
                      <a:pt x="0" y="4"/>
                    </a:lnTo>
                    <a:lnTo>
                      <a:pt x="1" y="2"/>
                    </a:lnTo>
                    <a:lnTo>
                      <a:pt x="2" y="1"/>
                    </a:lnTo>
                    <a:lnTo>
                      <a:pt x="3" y="0"/>
                    </a:lnTo>
                    <a:lnTo>
                      <a:pt x="5" y="1"/>
                    </a:lnTo>
                    <a:lnTo>
                      <a:pt x="6" y="2"/>
                    </a:lnTo>
                    <a:lnTo>
                      <a:pt x="6" y="4"/>
                    </a:lnTo>
                    <a:lnTo>
                      <a:pt x="7"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0976" name="Freeform 824"/>
              <p:cNvSpPr>
                <a:spLocks/>
              </p:cNvSpPr>
              <p:nvPr/>
            </p:nvSpPr>
            <p:spPr bwMode="auto">
              <a:xfrm>
                <a:off x="1175" y="1556"/>
                <a:ext cx="19" cy="26"/>
              </a:xfrm>
              <a:custGeom>
                <a:avLst/>
                <a:gdLst>
                  <a:gd name="T0" fmla="*/ 5 w 21"/>
                  <a:gd name="T1" fmla="*/ 0 h 34"/>
                  <a:gd name="T2" fmla="*/ 5 w 21"/>
                  <a:gd name="T3" fmla="*/ 1 h 34"/>
                  <a:gd name="T4" fmla="*/ 4 w 21"/>
                  <a:gd name="T5" fmla="*/ 2 h 34"/>
                  <a:gd name="T6" fmla="*/ 2 w 21"/>
                  <a:gd name="T7" fmla="*/ 2 h 34"/>
                  <a:gd name="T8" fmla="*/ 1 w 21"/>
                  <a:gd name="T9" fmla="*/ 2 h 34"/>
                  <a:gd name="T10" fmla="*/ 0 w 21"/>
                  <a:gd name="T11" fmla="*/ 2 h 34"/>
                  <a:gd name="T12" fmla="*/ 0 w 21"/>
                  <a:gd name="T13" fmla="*/ 2 h 34"/>
                  <a:gd name="T14" fmla="*/ 1 w 21"/>
                  <a:gd name="T15" fmla="*/ 2 h 34"/>
                  <a:gd name="T16" fmla="*/ 5 w 21"/>
                  <a:gd name="T17" fmla="*/ 2 h 34"/>
                  <a:gd name="T18" fmla="*/ 5 w 21"/>
                  <a:gd name="T19" fmla="*/ 2 h 34"/>
                  <a:gd name="T20" fmla="*/ 5 w 21"/>
                  <a:gd name="T21" fmla="*/ 2 h 34"/>
                  <a:gd name="T22" fmla="*/ 5 w 21"/>
                  <a:gd name="T23" fmla="*/ 2 h 34"/>
                  <a:gd name="T24" fmla="*/ 4 w 21"/>
                  <a:gd name="T25" fmla="*/ 2 h 34"/>
                  <a:gd name="T26" fmla="*/ 4 w 21"/>
                  <a:gd name="T27" fmla="*/ 2 h 34"/>
                  <a:gd name="T28" fmla="*/ 5 w 21"/>
                  <a:gd name="T29" fmla="*/ 0 h 3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1"/>
                  <a:gd name="T46" fmla="*/ 0 h 34"/>
                  <a:gd name="T47" fmla="*/ 21 w 21"/>
                  <a:gd name="T48" fmla="*/ 34 h 34"/>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1" h="34">
                    <a:moveTo>
                      <a:pt x="6" y="0"/>
                    </a:moveTo>
                    <a:lnTo>
                      <a:pt x="5" y="1"/>
                    </a:lnTo>
                    <a:lnTo>
                      <a:pt x="4" y="3"/>
                    </a:lnTo>
                    <a:lnTo>
                      <a:pt x="2" y="8"/>
                    </a:lnTo>
                    <a:lnTo>
                      <a:pt x="1" y="13"/>
                    </a:lnTo>
                    <a:lnTo>
                      <a:pt x="0" y="19"/>
                    </a:lnTo>
                    <a:lnTo>
                      <a:pt x="0" y="24"/>
                    </a:lnTo>
                    <a:lnTo>
                      <a:pt x="1" y="30"/>
                    </a:lnTo>
                    <a:lnTo>
                      <a:pt x="5" y="34"/>
                    </a:lnTo>
                    <a:lnTo>
                      <a:pt x="21" y="26"/>
                    </a:lnTo>
                    <a:lnTo>
                      <a:pt x="7" y="26"/>
                    </a:lnTo>
                    <a:lnTo>
                      <a:pt x="6" y="24"/>
                    </a:lnTo>
                    <a:lnTo>
                      <a:pt x="4" y="18"/>
                    </a:lnTo>
                    <a:lnTo>
                      <a:pt x="4" y="9"/>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0977" name="Freeform 825"/>
              <p:cNvSpPr>
                <a:spLocks/>
              </p:cNvSpPr>
              <p:nvPr/>
            </p:nvSpPr>
            <p:spPr bwMode="auto">
              <a:xfrm>
                <a:off x="1201" y="1581"/>
                <a:ext cx="10" cy="4"/>
              </a:xfrm>
              <a:custGeom>
                <a:avLst/>
                <a:gdLst>
                  <a:gd name="T0" fmla="*/ 3 w 12"/>
                  <a:gd name="T1" fmla="*/ 1 h 6"/>
                  <a:gd name="T2" fmla="*/ 3 w 12"/>
                  <a:gd name="T3" fmla="*/ 1 h 6"/>
                  <a:gd name="T4" fmla="*/ 3 w 12"/>
                  <a:gd name="T5" fmla="*/ 1 h 6"/>
                  <a:gd name="T6" fmla="*/ 3 w 12"/>
                  <a:gd name="T7" fmla="*/ 1 h 6"/>
                  <a:gd name="T8" fmla="*/ 3 w 12"/>
                  <a:gd name="T9" fmla="*/ 1 h 6"/>
                  <a:gd name="T10" fmla="*/ 3 w 12"/>
                  <a:gd name="T11" fmla="*/ 1 h 6"/>
                  <a:gd name="T12" fmla="*/ 2 w 12"/>
                  <a:gd name="T13" fmla="*/ 1 h 6"/>
                  <a:gd name="T14" fmla="*/ 0 w 12"/>
                  <a:gd name="T15" fmla="*/ 1 h 6"/>
                  <a:gd name="T16" fmla="*/ 0 w 12"/>
                  <a:gd name="T17" fmla="*/ 1 h 6"/>
                  <a:gd name="T18" fmla="*/ 0 w 12"/>
                  <a:gd name="T19" fmla="*/ 1 h 6"/>
                  <a:gd name="T20" fmla="*/ 2 w 12"/>
                  <a:gd name="T21" fmla="*/ 1 h 6"/>
                  <a:gd name="T22" fmla="*/ 3 w 12"/>
                  <a:gd name="T23" fmla="*/ 1 h 6"/>
                  <a:gd name="T24" fmla="*/ 3 w 12"/>
                  <a:gd name="T25" fmla="*/ 0 h 6"/>
                  <a:gd name="T26" fmla="*/ 3 w 12"/>
                  <a:gd name="T27" fmla="*/ 1 h 6"/>
                  <a:gd name="T28" fmla="*/ 3 w 12"/>
                  <a:gd name="T29" fmla="*/ 1 h 6"/>
                  <a:gd name="T30" fmla="*/ 3 w 12"/>
                  <a:gd name="T31" fmla="*/ 1 h 6"/>
                  <a:gd name="T32" fmla="*/ 3 w 12"/>
                  <a:gd name="T33" fmla="*/ 1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6"/>
                  <a:gd name="T53" fmla="*/ 12 w 12"/>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6">
                    <a:moveTo>
                      <a:pt x="12" y="3"/>
                    </a:moveTo>
                    <a:lnTo>
                      <a:pt x="11" y="4"/>
                    </a:lnTo>
                    <a:lnTo>
                      <a:pt x="10" y="5"/>
                    </a:lnTo>
                    <a:lnTo>
                      <a:pt x="8" y="6"/>
                    </a:lnTo>
                    <a:lnTo>
                      <a:pt x="6" y="6"/>
                    </a:lnTo>
                    <a:lnTo>
                      <a:pt x="4" y="6"/>
                    </a:lnTo>
                    <a:lnTo>
                      <a:pt x="2" y="5"/>
                    </a:lnTo>
                    <a:lnTo>
                      <a:pt x="0" y="4"/>
                    </a:lnTo>
                    <a:lnTo>
                      <a:pt x="0" y="3"/>
                    </a:lnTo>
                    <a:lnTo>
                      <a:pt x="0" y="2"/>
                    </a:lnTo>
                    <a:lnTo>
                      <a:pt x="2" y="1"/>
                    </a:lnTo>
                    <a:lnTo>
                      <a:pt x="4" y="1"/>
                    </a:lnTo>
                    <a:lnTo>
                      <a:pt x="6" y="0"/>
                    </a:lnTo>
                    <a:lnTo>
                      <a:pt x="8" y="1"/>
                    </a:lnTo>
                    <a:lnTo>
                      <a:pt x="10" y="1"/>
                    </a:lnTo>
                    <a:lnTo>
                      <a:pt x="11" y="2"/>
                    </a:lnTo>
                    <a:lnTo>
                      <a:pt x="12"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0978" name="Freeform 826"/>
              <p:cNvSpPr>
                <a:spLocks/>
              </p:cNvSpPr>
              <p:nvPr/>
            </p:nvSpPr>
            <p:spPr bwMode="auto">
              <a:xfrm>
                <a:off x="1141" y="1585"/>
                <a:ext cx="136" cy="74"/>
              </a:xfrm>
              <a:custGeom>
                <a:avLst/>
                <a:gdLst>
                  <a:gd name="T0" fmla="*/ 4 w 153"/>
                  <a:gd name="T1" fmla="*/ 2 h 98"/>
                  <a:gd name="T2" fmla="*/ 4 w 153"/>
                  <a:gd name="T3" fmla="*/ 2 h 98"/>
                  <a:gd name="T4" fmla="*/ 4 w 153"/>
                  <a:gd name="T5" fmla="*/ 2 h 98"/>
                  <a:gd name="T6" fmla="*/ 1 w 153"/>
                  <a:gd name="T7" fmla="*/ 2 h 98"/>
                  <a:gd name="T8" fmla="*/ 2 w 153"/>
                  <a:gd name="T9" fmla="*/ 2 h 98"/>
                  <a:gd name="T10" fmla="*/ 4 w 153"/>
                  <a:gd name="T11" fmla="*/ 2 h 98"/>
                  <a:gd name="T12" fmla="*/ 4 w 153"/>
                  <a:gd name="T13" fmla="*/ 2 h 98"/>
                  <a:gd name="T14" fmla="*/ 4 w 153"/>
                  <a:gd name="T15" fmla="*/ 2 h 98"/>
                  <a:gd name="T16" fmla="*/ 4 w 153"/>
                  <a:gd name="T17" fmla="*/ 2 h 98"/>
                  <a:gd name="T18" fmla="*/ 4 w 153"/>
                  <a:gd name="T19" fmla="*/ 2 h 98"/>
                  <a:gd name="T20" fmla="*/ 4 w 153"/>
                  <a:gd name="T21" fmla="*/ 2 h 98"/>
                  <a:gd name="T22" fmla="*/ 4 w 153"/>
                  <a:gd name="T23" fmla="*/ 2 h 98"/>
                  <a:gd name="T24" fmla="*/ 4 w 153"/>
                  <a:gd name="T25" fmla="*/ 2 h 98"/>
                  <a:gd name="T26" fmla="*/ 4 w 153"/>
                  <a:gd name="T27" fmla="*/ 2 h 98"/>
                  <a:gd name="T28" fmla="*/ 4 w 153"/>
                  <a:gd name="T29" fmla="*/ 2 h 98"/>
                  <a:gd name="T30" fmla="*/ 4 w 153"/>
                  <a:gd name="T31" fmla="*/ 2 h 98"/>
                  <a:gd name="T32" fmla="*/ 4 w 153"/>
                  <a:gd name="T33" fmla="*/ 2 h 98"/>
                  <a:gd name="T34" fmla="*/ 4 w 153"/>
                  <a:gd name="T35" fmla="*/ 2 h 98"/>
                  <a:gd name="T36" fmla="*/ 4 w 153"/>
                  <a:gd name="T37" fmla="*/ 2 h 98"/>
                  <a:gd name="T38" fmla="*/ 4 w 153"/>
                  <a:gd name="T39" fmla="*/ 2 h 98"/>
                  <a:gd name="T40" fmla="*/ 4 w 153"/>
                  <a:gd name="T41" fmla="*/ 2 h 98"/>
                  <a:gd name="T42" fmla="*/ 4 w 153"/>
                  <a:gd name="T43" fmla="*/ 2 h 98"/>
                  <a:gd name="T44" fmla="*/ 4 w 153"/>
                  <a:gd name="T45" fmla="*/ 2 h 98"/>
                  <a:gd name="T46" fmla="*/ 4 w 153"/>
                  <a:gd name="T47" fmla="*/ 2 h 98"/>
                  <a:gd name="T48" fmla="*/ 4 w 153"/>
                  <a:gd name="T49" fmla="*/ 0 h 98"/>
                  <a:gd name="T50" fmla="*/ 4 w 153"/>
                  <a:gd name="T51" fmla="*/ 2 h 98"/>
                  <a:gd name="T52" fmla="*/ 4 w 153"/>
                  <a:gd name="T53" fmla="*/ 2 h 98"/>
                  <a:gd name="T54" fmla="*/ 4 w 153"/>
                  <a:gd name="T55" fmla="*/ 2 h 98"/>
                  <a:gd name="T56" fmla="*/ 4 w 153"/>
                  <a:gd name="T57" fmla="*/ 2 h 98"/>
                  <a:gd name="T58" fmla="*/ 4 w 153"/>
                  <a:gd name="T59" fmla="*/ 2 h 98"/>
                  <a:gd name="T60" fmla="*/ 4 w 153"/>
                  <a:gd name="T61" fmla="*/ 2 h 98"/>
                  <a:gd name="T62" fmla="*/ 4 w 153"/>
                  <a:gd name="T63" fmla="*/ 2 h 98"/>
                  <a:gd name="T64" fmla="*/ 4 w 153"/>
                  <a:gd name="T65" fmla="*/ 2 h 98"/>
                  <a:gd name="T66" fmla="*/ 4 w 153"/>
                  <a:gd name="T67" fmla="*/ 2 h 98"/>
                  <a:gd name="T68" fmla="*/ 4 w 153"/>
                  <a:gd name="T69" fmla="*/ 2 h 98"/>
                  <a:gd name="T70" fmla="*/ 4 w 153"/>
                  <a:gd name="T71" fmla="*/ 2 h 98"/>
                  <a:gd name="T72" fmla="*/ 4 w 153"/>
                  <a:gd name="T73" fmla="*/ 2 h 98"/>
                  <a:gd name="T74" fmla="*/ 4 w 153"/>
                  <a:gd name="T75" fmla="*/ 2 h 98"/>
                  <a:gd name="T76" fmla="*/ 4 w 153"/>
                  <a:gd name="T77" fmla="*/ 2 h 98"/>
                  <a:gd name="T78" fmla="*/ 4 w 153"/>
                  <a:gd name="T79" fmla="*/ 2 h 98"/>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53"/>
                  <a:gd name="T121" fmla="*/ 0 h 98"/>
                  <a:gd name="T122" fmla="*/ 153 w 153"/>
                  <a:gd name="T123" fmla="*/ 98 h 98"/>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53" h="98">
                    <a:moveTo>
                      <a:pt x="31" y="25"/>
                    </a:moveTo>
                    <a:lnTo>
                      <a:pt x="30" y="27"/>
                    </a:lnTo>
                    <a:lnTo>
                      <a:pt x="26" y="31"/>
                    </a:lnTo>
                    <a:lnTo>
                      <a:pt x="21" y="37"/>
                    </a:lnTo>
                    <a:lnTo>
                      <a:pt x="15" y="44"/>
                    </a:lnTo>
                    <a:lnTo>
                      <a:pt x="9" y="52"/>
                    </a:lnTo>
                    <a:lnTo>
                      <a:pt x="4" y="58"/>
                    </a:lnTo>
                    <a:lnTo>
                      <a:pt x="1" y="62"/>
                    </a:lnTo>
                    <a:lnTo>
                      <a:pt x="0" y="64"/>
                    </a:lnTo>
                    <a:lnTo>
                      <a:pt x="2" y="65"/>
                    </a:lnTo>
                    <a:lnTo>
                      <a:pt x="4" y="65"/>
                    </a:lnTo>
                    <a:lnTo>
                      <a:pt x="8" y="65"/>
                    </a:lnTo>
                    <a:lnTo>
                      <a:pt x="13" y="66"/>
                    </a:lnTo>
                    <a:lnTo>
                      <a:pt x="19" y="68"/>
                    </a:lnTo>
                    <a:lnTo>
                      <a:pt x="25" y="71"/>
                    </a:lnTo>
                    <a:lnTo>
                      <a:pt x="30" y="76"/>
                    </a:lnTo>
                    <a:lnTo>
                      <a:pt x="36" y="83"/>
                    </a:lnTo>
                    <a:lnTo>
                      <a:pt x="36" y="82"/>
                    </a:lnTo>
                    <a:lnTo>
                      <a:pt x="37" y="82"/>
                    </a:lnTo>
                    <a:lnTo>
                      <a:pt x="39" y="81"/>
                    </a:lnTo>
                    <a:lnTo>
                      <a:pt x="42" y="80"/>
                    </a:lnTo>
                    <a:lnTo>
                      <a:pt x="46" y="79"/>
                    </a:lnTo>
                    <a:lnTo>
                      <a:pt x="50" y="78"/>
                    </a:lnTo>
                    <a:lnTo>
                      <a:pt x="55" y="77"/>
                    </a:lnTo>
                    <a:lnTo>
                      <a:pt x="60" y="77"/>
                    </a:lnTo>
                    <a:lnTo>
                      <a:pt x="67" y="77"/>
                    </a:lnTo>
                    <a:lnTo>
                      <a:pt x="73" y="78"/>
                    </a:lnTo>
                    <a:lnTo>
                      <a:pt x="81" y="79"/>
                    </a:lnTo>
                    <a:lnTo>
                      <a:pt x="89" y="81"/>
                    </a:lnTo>
                    <a:lnTo>
                      <a:pt x="98" y="83"/>
                    </a:lnTo>
                    <a:lnTo>
                      <a:pt x="107" y="87"/>
                    </a:lnTo>
                    <a:lnTo>
                      <a:pt x="117" y="92"/>
                    </a:lnTo>
                    <a:lnTo>
                      <a:pt x="127" y="98"/>
                    </a:lnTo>
                    <a:lnTo>
                      <a:pt x="128" y="97"/>
                    </a:lnTo>
                    <a:lnTo>
                      <a:pt x="131" y="96"/>
                    </a:lnTo>
                    <a:lnTo>
                      <a:pt x="135" y="93"/>
                    </a:lnTo>
                    <a:lnTo>
                      <a:pt x="140" y="90"/>
                    </a:lnTo>
                    <a:lnTo>
                      <a:pt x="145" y="87"/>
                    </a:lnTo>
                    <a:lnTo>
                      <a:pt x="149" y="84"/>
                    </a:lnTo>
                    <a:lnTo>
                      <a:pt x="152" y="81"/>
                    </a:lnTo>
                    <a:lnTo>
                      <a:pt x="153" y="80"/>
                    </a:lnTo>
                    <a:lnTo>
                      <a:pt x="152" y="76"/>
                    </a:lnTo>
                    <a:lnTo>
                      <a:pt x="151" y="67"/>
                    </a:lnTo>
                    <a:lnTo>
                      <a:pt x="150" y="55"/>
                    </a:lnTo>
                    <a:lnTo>
                      <a:pt x="148" y="41"/>
                    </a:lnTo>
                    <a:lnTo>
                      <a:pt x="147" y="27"/>
                    </a:lnTo>
                    <a:lnTo>
                      <a:pt x="145" y="15"/>
                    </a:lnTo>
                    <a:lnTo>
                      <a:pt x="144" y="7"/>
                    </a:lnTo>
                    <a:lnTo>
                      <a:pt x="144" y="4"/>
                    </a:lnTo>
                    <a:lnTo>
                      <a:pt x="105" y="0"/>
                    </a:lnTo>
                    <a:lnTo>
                      <a:pt x="94" y="7"/>
                    </a:lnTo>
                    <a:lnTo>
                      <a:pt x="127" y="19"/>
                    </a:lnTo>
                    <a:lnTo>
                      <a:pt x="139" y="68"/>
                    </a:lnTo>
                    <a:lnTo>
                      <a:pt x="125" y="79"/>
                    </a:lnTo>
                    <a:lnTo>
                      <a:pt x="124" y="79"/>
                    </a:lnTo>
                    <a:lnTo>
                      <a:pt x="123" y="78"/>
                    </a:lnTo>
                    <a:lnTo>
                      <a:pt x="120" y="77"/>
                    </a:lnTo>
                    <a:lnTo>
                      <a:pt x="117" y="75"/>
                    </a:lnTo>
                    <a:lnTo>
                      <a:pt x="113" y="73"/>
                    </a:lnTo>
                    <a:lnTo>
                      <a:pt x="108" y="71"/>
                    </a:lnTo>
                    <a:lnTo>
                      <a:pt x="103" y="70"/>
                    </a:lnTo>
                    <a:lnTo>
                      <a:pt x="98" y="68"/>
                    </a:lnTo>
                    <a:lnTo>
                      <a:pt x="91" y="66"/>
                    </a:lnTo>
                    <a:lnTo>
                      <a:pt x="86" y="65"/>
                    </a:lnTo>
                    <a:lnTo>
                      <a:pt x="79" y="64"/>
                    </a:lnTo>
                    <a:lnTo>
                      <a:pt x="73" y="63"/>
                    </a:lnTo>
                    <a:lnTo>
                      <a:pt x="67" y="62"/>
                    </a:lnTo>
                    <a:lnTo>
                      <a:pt x="60" y="63"/>
                    </a:lnTo>
                    <a:lnTo>
                      <a:pt x="54" y="64"/>
                    </a:lnTo>
                    <a:lnTo>
                      <a:pt x="49" y="66"/>
                    </a:lnTo>
                    <a:lnTo>
                      <a:pt x="38" y="69"/>
                    </a:lnTo>
                    <a:lnTo>
                      <a:pt x="37" y="69"/>
                    </a:lnTo>
                    <a:lnTo>
                      <a:pt x="36" y="67"/>
                    </a:lnTo>
                    <a:lnTo>
                      <a:pt x="34" y="64"/>
                    </a:lnTo>
                    <a:lnTo>
                      <a:pt x="31" y="61"/>
                    </a:lnTo>
                    <a:lnTo>
                      <a:pt x="27" y="58"/>
                    </a:lnTo>
                    <a:lnTo>
                      <a:pt x="23" y="56"/>
                    </a:lnTo>
                    <a:lnTo>
                      <a:pt x="19" y="54"/>
                    </a:lnTo>
                    <a:lnTo>
                      <a:pt x="13" y="54"/>
                    </a:lnTo>
                    <a:lnTo>
                      <a:pt x="44" y="25"/>
                    </a:lnTo>
                    <a:lnTo>
                      <a:pt x="31" y="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0979" name="Freeform 827"/>
              <p:cNvSpPr>
                <a:spLocks/>
              </p:cNvSpPr>
              <p:nvPr/>
            </p:nvSpPr>
            <p:spPr bwMode="auto">
              <a:xfrm>
                <a:off x="1205" y="1610"/>
                <a:ext cx="11" cy="9"/>
              </a:xfrm>
              <a:custGeom>
                <a:avLst/>
                <a:gdLst>
                  <a:gd name="T0" fmla="*/ 4 w 12"/>
                  <a:gd name="T1" fmla="*/ 2 h 12"/>
                  <a:gd name="T2" fmla="*/ 6 w 12"/>
                  <a:gd name="T3" fmla="*/ 0 h 12"/>
                  <a:gd name="T4" fmla="*/ 6 w 12"/>
                  <a:gd name="T5" fmla="*/ 2 h 12"/>
                  <a:gd name="T6" fmla="*/ 6 w 12"/>
                  <a:gd name="T7" fmla="*/ 2 h 12"/>
                  <a:gd name="T8" fmla="*/ 6 w 12"/>
                  <a:gd name="T9" fmla="*/ 2 h 12"/>
                  <a:gd name="T10" fmla="*/ 6 w 12"/>
                  <a:gd name="T11" fmla="*/ 2 h 12"/>
                  <a:gd name="T12" fmla="*/ 5 w 12"/>
                  <a:gd name="T13" fmla="*/ 2 h 12"/>
                  <a:gd name="T14" fmla="*/ 1 w 12"/>
                  <a:gd name="T15" fmla="*/ 2 h 12"/>
                  <a:gd name="T16" fmla="*/ 3 w 12"/>
                  <a:gd name="T17" fmla="*/ 2 h 12"/>
                  <a:gd name="T18" fmla="*/ 0 w 12"/>
                  <a:gd name="T19" fmla="*/ 2 h 12"/>
                  <a:gd name="T20" fmla="*/ 4 w 12"/>
                  <a:gd name="T21" fmla="*/ 2 h 1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2"/>
                  <a:gd name="T34" fmla="*/ 0 h 12"/>
                  <a:gd name="T35" fmla="*/ 12 w 12"/>
                  <a:gd name="T36" fmla="*/ 12 h 1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2" h="12">
                    <a:moveTo>
                      <a:pt x="4" y="3"/>
                    </a:moveTo>
                    <a:lnTo>
                      <a:pt x="7" y="0"/>
                    </a:lnTo>
                    <a:lnTo>
                      <a:pt x="8" y="4"/>
                    </a:lnTo>
                    <a:lnTo>
                      <a:pt x="12" y="5"/>
                    </a:lnTo>
                    <a:lnTo>
                      <a:pt x="8" y="8"/>
                    </a:lnTo>
                    <a:lnTo>
                      <a:pt x="8" y="12"/>
                    </a:lnTo>
                    <a:lnTo>
                      <a:pt x="5" y="9"/>
                    </a:lnTo>
                    <a:lnTo>
                      <a:pt x="1" y="9"/>
                    </a:lnTo>
                    <a:lnTo>
                      <a:pt x="3" y="6"/>
                    </a:lnTo>
                    <a:lnTo>
                      <a:pt x="0" y="3"/>
                    </a:lnTo>
                    <a:lnTo>
                      <a:pt x="4"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0980" name="Freeform 828"/>
              <p:cNvSpPr>
                <a:spLocks/>
              </p:cNvSpPr>
              <p:nvPr/>
            </p:nvSpPr>
            <p:spPr bwMode="auto">
              <a:xfrm>
                <a:off x="1234" y="1625"/>
                <a:ext cx="10" cy="10"/>
              </a:xfrm>
              <a:custGeom>
                <a:avLst/>
                <a:gdLst>
                  <a:gd name="T0" fmla="*/ 3 w 12"/>
                  <a:gd name="T1" fmla="*/ 2 h 13"/>
                  <a:gd name="T2" fmla="*/ 3 w 12"/>
                  <a:gd name="T3" fmla="*/ 0 h 13"/>
                  <a:gd name="T4" fmla="*/ 3 w 12"/>
                  <a:gd name="T5" fmla="*/ 2 h 13"/>
                  <a:gd name="T6" fmla="*/ 3 w 12"/>
                  <a:gd name="T7" fmla="*/ 2 h 13"/>
                  <a:gd name="T8" fmla="*/ 3 w 12"/>
                  <a:gd name="T9" fmla="*/ 2 h 13"/>
                  <a:gd name="T10" fmla="*/ 3 w 12"/>
                  <a:gd name="T11" fmla="*/ 2 h 13"/>
                  <a:gd name="T12" fmla="*/ 3 w 12"/>
                  <a:gd name="T13" fmla="*/ 2 h 13"/>
                  <a:gd name="T14" fmla="*/ 1 w 12"/>
                  <a:gd name="T15" fmla="*/ 2 h 13"/>
                  <a:gd name="T16" fmla="*/ 2 w 12"/>
                  <a:gd name="T17" fmla="*/ 2 h 13"/>
                  <a:gd name="T18" fmla="*/ 0 w 12"/>
                  <a:gd name="T19" fmla="*/ 2 h 13"/>
                  <a:gd name="T20" fmla="*/ 3 w 12"/>
                  <a:gd name="T21" fmla="*/ 2 h 1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2"/>
                  <a:gd name="T34" fmla="*/ 0 h 13"/>
                  <a:gd name="T35" fmla="*/ 12 w 12"/>
                  <a:gd name="T36" fmla="*/ 13 h 1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2" h="13">
                    <a:moveTo>
                      <a:pt x="4" y="4"/>
                    </a:moveTo>
                    <a:lnTo>
                      <a:pt x="7" y="0"/>
                    </a:lnTo>
                    <a:lnTo>
                      <a:pt x="8" y="5"/>
                    </a:lnTo>
                    <a:lnTo>
                      <a:pt x="12" y="5"/>
                    </a:lnTo>
                    <a:lnTo>
                      <a:pt x="8" y="9"/>
                    </a:lnTo>
                    <a:lnTo>
                      <a:pt x="8" y="13"/>
                    </a:lnTo>
                    <a:lnTo>
                      <a:pt x="5" y="9"/>
                    </a:lnTo>
                    <a:lnTo>
                      <a:pt x="1" y="10"/>
                    </a:lnTo>
                    <a:lnTo>
                      <a:pt x="2" y="6"/>
                    </a:lnTo>
                    <a:lnTo>
                      <a:pt x="0" y="3"/>
                    </a:lnTo>
                    <a:lnTo>
                      <a:pt x="4"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0981" name="Freeform 829"/>
              <p:cNvSpPr>
                <a:spLocks/>
              </p:cNvSpPr>
              <p:nvPr/>
            </p:nvSpPr>
            <p:spPr bwMode="auto">
              <a:xfrm>
                <a:off x="1233" y="1601"/>
                <a:ext cx="11" cy="9"/>
              </a:xfrm>
              <a:custGeom>
                <a:avLst/>
                <a:gdLst>
                  <a:gd name="T0" fmla="*/ 3 w 13"/>
                  <a:gd name="T1" fmla="*/ 2 h 12"/>
                  <a:gd name="T2" fmla="*/ 3 w 13"/>
                  <a:gd name="T3" fmla="*/ 0 h 12"/>
                  <a:gd name="T4" fmla="*/ 3 w 13"/>
                  <a:gd name="T5" fmla="*/ 2 h 12"/>
                  <a:gd name="T6" fmla="*/ 3 w 13"/>
                  <a:gd name="T7" fmla="*/ 2 h 12"/>
                  <a:gd name="T8" fmla="*/ 3 w 13"/>
                  <a:gd name="T9" fmla="*/ 2 h 12"/>
                  <a:gd name="T10" fmla="*/ 3 w 13"/>
                  <a:gd name="T11" fmla="*/ 2 h 12"/>
                  <a:gd name="T12" fmla="*/ 3 w 13"/>
                  <a:gd name="T13" fmla="*/ 2 h 12"/>
                  <a:gd name="T14" fmla="*/ 1 w 13"/>
                  <a:gd name="T15" fmla="*/ 2 h 12"/>
                  <a:gd name="T16" fmla="*/ 3 w 13"/>
                  <a:gd name="T17" fmla="*/ 2 h 12"/>
                  <a:gd name="T18" fmla="*/ 0 w 13"/>
                  <a:gd name="T19" fmla="*/ 2 h 12"/>
                  <a:gd name="T20" fmla="*/ 3 w 13"/>
                  <a:gd name="T21" fmla="*/ 2 h 1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
                  <a:gd name="T34" fmla="*/ 0 h 12"/>
                  <a:gd name="T35" fmla="*/ 13 w 13"/>
                  <a:gd name="T36" fmla="*/ 12 h 1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 h="12">
                    <a:moveTo>
                      <a:pt x="4" y="3"/>
                    </a:moveTo>
                    <a:lnTo>
                      <a:pt x="8" y="0"/>
                    </a:lnTo>
                    <a:lnTo>
                      <a:pt x="9" y="4"/>
                    </a:lnTo>
                    <a:lnTo>
                      <a:pt x="13" y="5"/>
                    </a:lnTo>
                    <a:lnTo>
                      <a:pt x="9" y="8"/>
                    </a:lnTo>
                    <a:lnTo>
                      <a:pt x="9" y="12"/>
                    </a:lnTo>
                    <a:lnTo>
                      <a:pt x="6" y="8"/>
                    </a:lnTo>
                    <a:lnTo>
                      <a:pt x="1" y="9"/>
                    </a:lnTo>
                    <a:lnTo>
                      <a:pt x="3" y="5"/>
                    </a:lnTo>
                    <a:lnTo>
                      <a:pt x="0" y="3"/>
                    </a:lnTo>
                    <a:lnTo>
                      <a:pt x="4"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0982" name="Freeform 830"/>
              <p:cNvSpPr>
                <a:spLocks/>
              </p:cNvSpPr>
              <p:nvPr/>
            </p:nvSpPr>
            <p:spPr bwMode="auto">
              <a:xfrm>
                <a:off x="1179" y="1621"/>
                <a:ext cx="10" cy="9"/>
              </a:xfrm>
              <a:custGeom>
                <a:avLst/>
                <a:gdLst>
                  <a:gd name="T0" fmla="*/ 3 w 12"/>
                  <a:gd name="T1" fmla="*/ 2 h 12"/>
                  <a:gd name="T2" fmla="*/ 3 w 12"/>
                  <a:gd name="T3" fmla="*/ 0 h 12"/>
                  <a:gd name="T4" fmla="*/ 3 w 12"/>
                  <a:gd name="T5" fmla="*/ 2 h 12"/>
                  <a:gd name="T6" fmla="*/ 3 w 12"/>
                  <a:gd name="T7" fmla="*/ 2 h 12"/>
                  <a:gd name="T8" fmla="*/ 3 w 12"/>
                  <a:gd name="T9" fmla="*/ 2 h 12"/>
                  <a:gd name="T10" fmla="*/ 3 w 12"/>
                  <a:gd name="T11" fmla="*/ 2 h 12"/>
                  <a:gd name="T12" fmla="*/ 3 w 12"/>
                  <a:gd name="T13" fmla="*/ 2 h 12"/>
                  <a:gd name="T14" fmla="*/ 1 w 12"/>
                  <a:gd name="T15" fmla="*/ 2 h 12"/>
                  <a:gd name="T16" fmla="*/ 2 w 12"/>
                  <a:gd name="T17" fmla="*/ 2 h 12"/>
                  <a:gd name="T18" fmla="*/ 0 w 12"/>
                  <a:gd name="T19" fmla="*/ 2 h 12"/>
                  <a:gd name="T20" fmla="*/ 3 w 12"/>
                  <a:gd name="T21" fmla="*/ 2 h 1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2"/>
                  <a:gd name="T34" fmla="*/ 0 h 12"/>
                  <a:gd name="T35" fmla="*/ 12 w 12"/>
                  <a:gd name="T36" fmla="*/ 12 h 1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2" h="12">
                    <a:moveTo>
                      <a:pt x="4" y="3"/>
                    </a:moveTo>
                    <a:lnTo>
                      <a:pt x="7" y="0"/>
                    </a:lnTo>
                    <a:lnTo>
                      <a:pt x="8" y="4"/>
                    </a:lnTo>
                    <a:lnTo>
                      <a:pt x="12" y="5"/>
                    </a:lnTo>
                    <a:lnTo>
                      <a:pt x="8" y="8"/>
                    </a:lnTo>
                    <a:lnTo>
                      <a:pt x="8" y="12"/>
                    </a:lnTo>
                    <a:lnTo>
                      <a:pt x="5" y="9"/>
                    </a:lnTo>
                    <a:lnTo>
                      <a:pt x="1" y="9"/>
                    </a:lnTo>
                    <a:lnTo>
                      <a:pt x="2" y="5"/>
                    </a:lnTo>
                    <a:lnTo>
                      <a:pt x="0" y="3"/>
                    </a:lnTo>
                    <a:lnTo>
                      <a:pt x="4"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0983" name="Freeform 831"/>
              <p:cNvSpPr>
                <a:spLocks/>
              </p:cNvSpPr>
              <p:nvPr/>
            </p:nvSpPr>
            <p:spPr bwMode="auto">
              <a:xfrm>
                <a:off x="1175" y="1605"/>
                <a:ext cx="11" cy="8"/>
              </a:xfrm>
              <a:custGeom>
                <a:avLst/>
                <a:gdLst>
                  <a:gd name="T0" fmla="*/ 3 w 12"/>
                  <a:gd name="T1" fmla="*/ 1 h 11"/>
                  <a:gd name="T2" fmla="*/ 6 w 12"/>
                  <a:gd name="T3" fmla="*/ 0 h 11"/>
                  <a:gd name="T4" fmla="*/ 6 w 12"/>
                  <a:gd name="T5" fmla="*/ 1 h 11"/>
                  <a:gd name="T6" fmla="*/ 6 w 12"/>
                  <a:gd name="T7" fmla="*/ 1 h 11"/>
                  <a:gd name="T8" fmla="*/ 6 w 12"/>
                  <a:gd name="T9" fmla="*/ 1 h 11"/>
                  <a:gd name="T10" fmla="*/ 6 w 12"/>
                  <a:gd name="T11" fmla="*/ 1 h 11"/>
                  <a:gd name="T12" fmla="*/ 5 w 12"/>
                  <a:gd name="T13" fmla="*/ 1 h 11"/>
                  <a:gd name="T14" fmla="*/ 1 w 12"/>
                  <a:gd name="T15" fmla="*/ 1 h 11"/>
                  <a:gd name="T16" fmla="*/ 2 w 12"/>
                  <a:gd name="T17" fmla="*/ 1 h 11"/>
                  <a:gd name="T18" fmla="*/ 0 w 12"/>
                  <a:gd name="T19" fmla="*/ 1 h 11"/>
                  <a:gd name="T20" fmla="*/ 3 w 12"/>
                  <a:gd name="T21" fmla="*/ 1 h 1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2"/>
                  <a:gd name="T34" fmla="*/ 0 h 11"/>
                  <a:gd name="T35" fmla="*/ 12 w 12"/>
                  <a:gd name="T36" fmla="*/ 11 h 1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2" h="11">
                    <a:moveTo>
                      <a:pt x="3" y="3"/>
                    </a:moveTo>
                    <a:lnTo>
                      <a:pt x="7" y="0"/>
                    </a:lnTo>
                    <a:lnTo>
                      <a:pt x="8" y="4"/>
                    </a:lnTo>
                    <a:lnTo>
                      <a:pt x="12" y="5"/>
                    </a:lnTo>
                    <a:lnTo>
                      <a:pt x="8" y="8"/>
                    </a:lnTo>
                    <a:lnTo>
                      <a:pt x="8" y="11"/>
                    </a:lnTo>
                    <a:lnTo>
                      <a:pt x="5" y="8"/>
                    </a:lnTo>
                    <a:lnTo>
                      <a:pt x="1" y="9"/>
                    </a:lnTo>
                    <a:lnTo>
                      <a:pt x="2" y="5"/>
                    </a:lnTo>
                    <a:lnTo>
                      <a:pt x="0" y="3"/>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0984" name="Freeform 832"/>
              <p:cNvSpPr>
                <a:spLocks/>
              </p:cNvSpPr>
              <p:nvPr/>
            </p:nvSpPr>
            <p:spPr bwMode="auto">
              <a:xfrm>
                <a:off x="1209" y="1595"/>
                <a:ext cx="10" cy="8"/>
              </a:xfrm>
              <a:custGeom>
                <a:avLst/>
                <a:gdLst>
                  <a:gd name="T0" fmla="*/ 3 w 12"/>
                  <a:gd name="T1" fmla="*/ 1 h 11"/>
                  <a:gd name="T2" fmla="*/ 3 w 12"/>
                  <a:gd name="T3" fmla="*/ 0 h 11"/>
                  <a:gd name="T4" fmla="*/ 3 w 12"/>
                  <a:gd name="T5" fmla="*/ 1 h 11"/>
                  <a:gd name="T6" fmla="*/ 3 w 12"/>
                  <a:gd name="T7" fmla="*/ 1 h 11"/>
                  <a:gd name="T8" fmla="*/ 3 w 12"/>
                  <a:gd name="T9" fmla="*/ 1 h 11"/>
                  <a:gd name="T10" fmla="*/ 3 w 12"/>
                  <a:gd name="T11" fmla="*/ 1 h 11"/>
                  <a:gd name="T12" fmla="*/ 3 w 12"/>
                  <a:gd name="T13" fmla="*/ 1 h 11"/>
                  <a:gd name="T14" fmla="*/ 1 w 12"/>
                  <a:gd name="T15" fmla="*/ 1 h 11"/>
                  <a:gd name="T16" fmla="*/ 3 w 12"/>
                  <a:gd name="T17" fmla="*/ 1 h 11"/>
                  <a:gd name="T18" fmla="*/ 0 w 12"/>
                  <a:gd name="T19" fmla="*/ 1 h 11"/>
                  <a:gd name="T20" fmla="*/ 3 w 12"/>
                  <a:gd name="T21" fmla="*/ 1 h 1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2"/>
                  <a:gd name="T34" fmla="*/ 0 h 11"/>
                  <a:gd name="T35" fmla="*/ 12 w 12"/>
                  <a:gd name="T36" fmla="*/ 11 h 1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2" h="11">
                    <a:moveTo>
                      <a:pt x="4" y="3"/>
                    </a:moveTo>
                    <a:lnTo>
                      <a:pt x="7" y="0"/>
                    </a:lnTo>
                    <a:lnTo>
                      <a:pt x="8" y="4"/>
                    </a:lnTo>
                    <a:lnTo>
                      <a:pt x="12" y="5"/>
                    </a:lnTo>
                    <a:lnTo>
                      <a:pt x="8" y="8"/>
                    </a:lnTo>
                    <a:lnTo>
                      <a:pt x="8" y="11"/>
                    </a:lnTo>
                    <a:lnTo>
                      <a:pt x="6" y="8"/>
                    </a:lnTo>
                    <a:lnTo>
                      <a:pt x="1" y="9"/>
                    </a:lnTo>
                    <a:lnTo>
                      <a:pt x="3" y="5"/>
                    </a:lnTo>
                    <a:lnTo>
                      <a:pt x="0" y="3"/>
                    </a:lnTo>
                    <a:lnTo>
                      <a:pt x="4"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0985" name="Freeform 833"/>
              <p:cNvSpPr>
                <a:spLocks/>
              </p:cNvSpPr>
              <p:nvPr/>
            </p:nvSpPr>
            <p:spPr bwMode="auto">
              <a:xfrm>
                <a:off x="1210" y="1628"/>
                <a:ext cx="11" cy="9"/>
              </a:xfrm>
              <a:custGeom>
                <a:avLst/>
                <a:gdLst>
                  <a:gd name="T0" fmla="*/ 4 w 11"/>
                  <a:gd name="T1" fmla="*/ 2 h 12"/>
                  <a:gd name="T2" fmla="*/ 6 w 11"/>
                  <a:gd name="T3" fmla="*/ 0 h 12"/>
                  <a:gd name="T4" fmla="*/ 8 w 11"/>
                  <a:gd name="T5" fmla="*/ 2 h 12"/>
                  <a:gd name="T6" fmla="*/ 11 w 11"/>
                  <a:gd name="T7" fmla="*/ 2 h 12"/>
                  <a:gd name="T8" fmla="*/ 8 w 11"/>
                  <a:gd name="T9" fmla="*/ 2 h 12"/>
                  <a:gd name="T10" fmla="*/ 8 w 11"/>
                  <a:gd name="T11" fmla="*/ 2 h 12"/>
                  <a:gd name="T12" fmla="*/ 5 w 11"/>
                  <a:gd name="T13" fmla="*/ 2 h 12"/>
                  <a:gd name="T14" fmla="*/ 1 w 11"/>
                  <a:gd name="T15" fmla="*/ 2 h 12"/>
                  <a:gd name="T16" fmla="*/ 2 w 11"/>
                  <a:gd name="T17" fmla="*/ 2 h 12"/>
                  <a:gd name="T18" fmla="*/ 0 w 11"/>
                  <a:gd name="T19" fmla="*/ 2 h 12"/>
                  <a:gd name="T20" fmla="*/ 4 w 11"/>
                  <a:gd name="T21" fmla="*/ 2 h 1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1"/>
                  <a:gd name="T34" fmla="*/ 0 h 12"/>
                  <a:gd name="T35" fmla="*/ 11 w 11"/>
                  <a:gd name="T36" fmla="*/ 12 h 1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1" h="12">
                    <a:moveTo>
                      <a:pt x="4" y="3"/>
                    </a:moveTo>
                    <a:lnTo>
                      <a:pt x="6" y="0"/>
                    </a:lnTo>
                    <a:lnTo>
                      <a:pt x="8" y="4"/>
                    </a:lnTo>
                    <a:lnTo>
                      <a:pt x="11" y="5"/>
                    </a:lnTo>
                    <a:lnTo>
                      <a:pt x="8" y="8"/>
                    </a:lnTo>
                    <a:lnTo>
                      <a:pt x="8" y="12"/>
                    </a:lnTo>
                    <a:lnTo>
                      <a:pt x="5" y="9"/>
                    </a:lnTo>
                    <a:lnTo>
                      <a:pt x="1" y="10"/>
                    </a:lnTo>
                    <a:lnTo>
                      <a:pt x="2" y="6"/>
                    </a:lnTo>
                    <a:lnTo>
                      <a:pt x="0" y="3"/>
                    </a:lnTo>
                    <a:lnTo>
                      <a:pt x="4"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0986" name="Freeform 834"/>
              <p:cNvSpPr>
                <a:spLocks/>
              </p:cNvSpPr>
              <p:nvPr/>
            </p:nvSpPr>
            <p:spPr bwMode="auto">
              <a:xfrm>
                <a:off x="1251" y="1611"/>
                <a:ext cx="10" cy="10"/>
              </a:xfrm>
              <a:custGeom>
                <a:avLst/>
                <a:gdLst>
                  <a:gd name="T0" fmla="*/ 3 w 11"/>
                  <a:gd name="T1" fmla="*/ 2 h 13"/>
                  <a:gd name="T2" fmla="*/ 5 w 11"/>
                  <a:gd name="T3" fmla="*/ 0 h 13"/>
                  <a:gd name="T4" fmla="*/ 5 w 11"/>
                  <a:gd name="T5" fmla="*/ 2 h 13"/>
                  <a:gd name="T6" fmla="*/ 5 w 11"/>
                  <a:gd name="T7" fmla="*/ 2 h 13"/>
                  <a:gd name="T8" fmla="*/ 5 w 11"/>
                  <a:gd name="T9" fmla="*/ 2 h 13"/>
                  <a:gd name="T10" fmla="*/ 5 w 11"/>
                  <a:gd name="T11" fmla="*/ 2 h 13"/>
                  <a:gd name="T12" fmla="*/ 5 w 11"/>
                  <a:gd name="T13" fmla="*/ 2 h 13"/>
                  <a:gd name="T14" fmla="*/ 0 w 11"/>
                  <a:gd name="T15" fmla="*/ 2 h 13"/>
                  <a:gd name="T16" fmla="*/ 2 w 11"/>
                  <a:gd name="T17" fmla="*/ 2 h 13"/>
                  <a:gd name="T18" fmla="*/ 0 w 11"/>
                  <a:gd name="T19" fmla="*/ 2 h 13"/>
                  <a:gd name="T20" fmla="*/ 3 w 11"/>
                  <a:gd name="T21" fmla="*/ 2 h 1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1"/>
                  <a:gd name="T34" fmla="*/ 0 h 13"/>
                  <a:gd name="T35" fmla="*/ 11 w 11"/>
                  <a:gd name="T36" fmla="*/ 13 h 1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1" h="13">
                    <a:moveTo>
                      <a:pt x="3" y="4"/>
                    </a:moveTo>
                    <a:lnTo>
                      <a:pt x="7" y="0"/>
                    </a:lnTo>
                    <a:lnTo>
                      <a:pt x="8" y="5"/>
                    </a:lnTo>
                    <a:lnTo>
                      <a:pt x="11" y="5"/>
                    </a:lnTo>
                    <a:lnTo>
                      <a:pt x="8" y="9"/>
                    </a:lnTo>
                    <a:lnTo>
                      <a:pt x="8" y="13"/>
                    </a:lnTo>
                    <a:lnTo>
                      <a:pt x="5" y="9"/>
                    </a:lnTo>
                    <a:lnTo>
                      <a:pt x="0" y="10"/>
                    </a:lnTo>
                    <a:lnTo>
                      <a:pt x="2" y="6"/>
                    </a:lnTo>
                    <a:lnTo>
                      <a:pt x="0" y="3"/>
                    </a:lnTo>
                    <a:lnTo>
                      <a:pt x="3"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0987" name="Freeform 835"/>
              <p:cNvSpPr>
                <a:spLocks/>
              </p:cNvSpPr>
              <p:nvPr/>
            </p:nvSpPr>
            <p:spPr bwMode="auto">
              <a:xfrm>
                <a:off x="934" y="1626"/>
                <a:ext cx="212" cy="35"/>
              </a:xfrm>
              <a:custGeom>
                <a:avLst/>
                <a:gdLst>
                  <a:gd name="T0" fmla="*/ 4 w 238"/>
                  <a:gd name="T1" fmla="*/ 1 h 47"/>
                  <a:gd name="T2" fmla="*/ 4 w 238"/>
                  <a:gd name="T3" fmla="*/ 1 h 47"/>
                  <a:gd name="T4" fmla="*/ 4 w 238"/>
                  <a:gd name="T5" fmla="*/ 1 h 47"/>
                  <a:gd name="T6" fmla="*/ 4 w 238"/>
                  <a:gd name="T7" fmla="*/ 1 h 47"/>
                  <a:gd name="T8" fmla="*/ 4 w 238"/>
                  <a:gd name="T9" fmla="*/ 1 h 47"/>
                  <a:gd name="T10" fmla="*/ 4 w 238"/>
                  <a:gd name="T11" fmla="*/ 1 h 47"/>
                  <a:gd name="T12" fmla="*/ 4 w 238"/>
                  <a:gd name="T13" fmla="*/ 1 h 47"/>
                  <a:gd name="T14" fmla="*/ 4 w 238"/>
                  <a:gd name="T15" fmla="*/ 1 h 47"/>
                  <a:gd name="T16" fmla="*/ 4 w 238"/>
                  <a:gd name="T17" fmla="*/ 1 h 47"/>
                  <a:gd name="T18" fmla="*/ 4 w 238"/>
                  <a:gd name="T19" fmla="*/ 1 h 47"/>
                  <a:gd name="T20" fmla="*/ 4 w 238"/>
                  <a:gd name="T21" fmla="*/ 1 h 47"/>
                  <a:gd name="T22" fmla="*/ 4 w 238"/>
                  <a:gd name="T23" fmla="*/ 1 h 47"/>
                  <a:gd name="T24" fmla="*/ 4 w 238"/>
                  <a:gd name="T25" fmla="*/ 1 h 47"/>
                  <a:gd name="T26" fmla="*/ 4 w 238"/>
                  <a:gd name="T27" fmla="*/ 1 h 47"/>
                  <a:gd name="T28" fmla="*/ 4 w 238"/>
                  <a:gd name="T29" fmla="*/ 1 h 47"/>
                  <a:gd name="T30" fmla="*/ 4 w 238"/>
                  <a:gd name="T31" fmla="*/ 1 h 47"/>
                  <a:gd name="T32" fmla="*/ 4 w 238"/>
                  <a:gd name="T33" fmla="*/ 1 h 47"/>
                  <a:gd name="T34" fmla="*/ 4 w 238"/>
                  <a:gd name="T35" fmla="*/ 1 h 47"/>
                  <a:gd name="T36" fmla="*/ 4 w 238"/>
                  <a:gd name="T37" fmla="*/ 1 h 47"/>
                  <a:gd name="T38" fmla="*/ 4 w 238"/>
                  <a:gd name="T39" fmla="*/ 1 h 47"/>
                  <a:gd name="T40" fmla="*/ 4 w 238"/>
                  <a:gd name="T41" fmla="*/ 1 h 47"/>
                  <a:gd name="T42" fmla="*/ 4 w 238"/>
                  <a:gd name="T43" fmla="*/ 1 h 47"/>
                  <a:gd name="T44" fmla="*/ 4 w 238"/>
                  <a:gd name="T45" fmla="*/ 1 h 47"/>
                  <a:gd name="T46" fmla="*/ 4 w 238"/>
                  <a:gd name="T47" fmla="*/ 1 h 47"/>
                  <a:gd name="T48" fmla="*/ 1 w 238"/>
                  <a:gd name="T49" fmla="*/ 1 h 47"/>
                  <a:gd name="T50" fmla="*/ 4 w 238"/>
                  <a:gd name="T51" fmla="*/ 1 h 47"/>
                  <a:gd name="T52" fmla="*/ 4 w 238"/>
                  <a:gd name="T53" fmla="*/ 1 h 47"/>
                  <a:gd name="T54" fmla="*/ 4 w 238"/>
                  <a:gd name="T55" fmla="*/ 1 h 47"/>
                  <a:gd name="T56" fmla="*/ 4 w 238"/>
                  <a:gd name="T57" fmla="*/ 1 h 47"/>
                  <a:gd name="T58" fmla="*/ 4 w 238"/>
                  <a:gd name="T59" fmla="*/ 1 h 47"/>
                  <a:gd name="T60" fmla="*/ 4 w 238"/>
                  <a:gd name="T61" fmla="*/ 1 h 47"/>
                  <a:gd name="T62" fmla="*/ 4 w 238"/>
                  <a:gd name="T63" fmla="*/ 1 h 47"/>
                  <a:gd name="T64" fmla="*/ 4 w 238"/>
                  <a:gd name="T65" fmla="*/ 1 h 47"/>
                  <a:gd name="T66" fmla="*/ 4 w 238"/>
                  <a:gd name="T67" fmla="*/ 1 h 47"/>
                  <a:gd name="T68" fmla="*/ 4 w 238"/>
                  <a:gd name="T69" fmla="*/ 1 h 47"/>
                  <a:gd name="T70" fmla="*/ 4 w 238"/>
                  <a:gd name="T71" fmla="*/ 1 h 47"/>
                  <a:gd name="T72" fmla="*/ 4 w 238"/>
                  <a:gd name="T73" fmla="*/ 1 h 47"/>
                  <a:gd name="T74" fmla="*/ 4 w 238"/>
                  <a:gd name="T75" fmla="*/ 1 h 47"/>
                  <a:gd name="T76" fmla="*/ 4 w 238"/>
                  <a:gd name="T77" fmla="*/ 1 h 47"/>
                  <a:gd name="T78" fmla="*/ 4 w 238"/>
                  <a:gd name="T79" fmla="*/ 1 h 47"/>
                  <a:gd name="T80" fmla="*/ 4 w 238"/>
                  <a:gd name="T81" fmla="*/ 1 h 47"/>
                  <a:gd name="T82" fmla="*/ 4 w 238"/>
                  <a:gd name="T83" fmla="*/ 1 h 47"/>
                  <a:gd name="T84" fmla="*/ 4 w 238"/>
                  <a:gd name="T85" fmla="*/ 1 h 47"/>
                  <a:gd name="T86" fmla="*/ 4 w 238"/>
                  <a:gd name="T87" fmla="*/ 1 h 47"/>
                  <a:gd name="T88" fmla="*/ 4 w 238"/>
                  <a:gd name="T89" fmla="*/ 1 h 47"/>
                  <a:gd name="T90" fmla="*/ 4 w 238"/>
                  <a:gd name="T91" fmla="*/ 1 h 47"/>
                  <a:gd name="T92" fmla="*/ 4 w 238"/>
                  <a:gd name="T93" fmla="*/ 1 h 47"/>
                  <a:gd name="T94" fmla="*/ 4 w 238"/>
                  <a:gd name="T95" fmla="*/ 1 h 47"/>
                  <a:gd name="T96" fmla="*/ 4 w 238"/>
                  <a:gd name="T97" fmla="*/ 1 h 47"/>
                  <a:gd name="T98" fmla="*/ 4 w 238"/>
                  <a:gd name="T99" fmla="*/ 1 h 4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238"/>
                  <a:gd name="T151" fmla="*/ 0 h 47"/>
                  <a:gd name="T152" fmla="*/ 238 w 238"/>
                  <a:gd name="T153" fmla="*/ 47 h 47"/>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238" h="47">
                    <a:moveTo>
                      <a:pt x="238" y="5"/>
                    </a:moveTo>
                    <a:lnTo>
                      <a:pt x="237" y="5"/>
                    </a:lnTo>
                    <a:lnTo>
                      <a:pt x="235" y="5"/>
                    </a:lnTo>
                    <a:lnTo>
                      <a:pt x="232" y="5"/>
                    </a:lnTo>
                    <a:lnTo>
                      <a:pt x="228" y="4"/>
                    </a:lnTo>
                    <a:lnTo>
                      <a:pt x="224" y="3"/>
                    </a:lnTo>
                    <a:lnTo>
                      <a:pt x="219" y="3"/>
                    </a:lnTo>
                    <a:lnTo>
                      <a:pt x="212" y="3"/>
                    </a:lnTo>
                    <a:lnTo>
                      <a:pt x="206" y="4"/>
                    </a:lnTo>
                    <a:lnTo>
                      <a:pt x="200" y="5"/>
                    </a:lnTo>
                    <a:lnTo>
                      <a:pt x="193" y="7"/>
                    </a:lnTo>
                    <a:lnTo>
                      <a:pt x="186" y="9"/>
                    </a:lnTo>
                    <a:lnTo>
                      <a:pt x="179" y="12"/>
                    </a:lnTo>
                    <a:lnTo>
                      <a:pt x="172" y="16"/>
                    </a:lnTo>
                    <a:lnTo>
                      <a:pt x="166" y="22"/>
                    </a:lnTo>
                    <a:lnTo>
                      <a:pt x="160" y="27"/>
                    </a:lnTo>
                    <a:lnTo>
                      <a:pt x="155" y="35"/>
                    </a:lnTo>
                    <a:lnTo>
                      <a:pt x="154" y="34"/>
                    </a:lnTo>
                    <a:lnTo>
                      <a:pt x="152" y="33"/>
                    </a:lnTo>
                    <a:lnTo>
                      <a:pt x="148" y="31"/>
                    </a:lnTo>
                    <a:lnTo>
                      <a:pt x="143" y="29"/>
                    </a:lnTo>
                    <a:lnTo>
                      <a:pt x="137" y="26"/>
                    </a:lnTo>
                    <a:lnTo>
                      <a:pt x="130" y="23"/>
                    </a:lnTo>
                    <a:lnTo>
                      <a:pt x="123" y="21"/>
                    </a:lnTo>
                    <a:lnTo>
                      <a:pt x="115" y="18"/>
                    </a:lnTo>
                    <a:lnTo>
                      <a:pt x="107" y="16"/>
                    </a:lnTo>
                    <a:lnTo>
                      <a:pt x="99" y="15"/>
                    </a:lnTo>
                    <a:lnTo>
                      <a:pt x="91" y="14"/>
                    </a:lnTo>
                    <a:lnTo>
                      <a:pt x="84" y="14"/>
                    </a:lnTo>
                    <a:lnTo>
                      <a:pt x="76" y="15"/>
                    </a:lnTo>
                    <a:lnTo>
                      <a:pt x="71" y="18"/>
                    </a:lnTo>
                    <a:lnTo>
                      <a:pt x="65" y="22"/>
                    </a:lnTo>
                    <a:lnTo>
                      <a:pt x="61" y="28"/>
                    </a:lnTo>
                    <a:lnTo>
                      <a:pt x="60" y="26"/>
                    </a:lnTo>
                    <a:lnTo>
                      <a:pt x="59" y="24"/>
                    </a:lnTo>
                    <a:lnTo>
                      <a:pt x="57" y="21"/>
                    </a:lnTo>
                    <a:lnTo>
                      <a:pt x="55" y="18"/>
                    </a:lnTo>
                    <a:lnTo>
                      <a:pt x="52" y="14"/>
                    </a:lnTo>
                    <a:lnTo>
                      <a:pt x="49" y="11"/>
                    </a:lnTo>
                    <a:lnTo>
                      <a:pt x="45" y="7"/>
                    </a:lnTo>
                    <a:lnTo>
                      <a:pt x="41" y="5"/>
                    </a:lnTo>
                    <a:lnTo>
                      <a:pt x="36" y="2"/>
                    </a:lnTo>
                    <a:lnTo>
                      <a:pt x="31" y="1"/>
                    </a:lnTo>
                    <a:lnTo>
                      <a:pt x="26" y="0"/>
                    </a:lnTo>
                    <a:lnTo>
                      <a:pt x="20" y="1"/>
                    </a:lnTo>
                    <a:lnTo>
                      <a:pt x="14" y="3"/>
                    </a:lnTo>
                    <a:lnTo>
                      <a:pt x="7" y="8"/>
                    </a:lnTo>
                    <a:lnTo>
                      <a:pt x="0" y="14"/>
                    </a:lnTo>
                    <a:lnTo>
                      <a:pt x="1" y="14"/>
                    </a:lnTo>
                    <a:lnTo>
                      <a:pt x="2" y="13"/>
                    </a:lnTo>
                    <a:lnTo>
                      <a:pt x="4" y="13"/>
                    </a:lnTo>
                    <a:lnTo>
                      <a:pt x="6" y="12"/>
                    </a:lnTo>
                    <a:lnTo>
                      <a:pt x="10" y="12"/>
                    </a:lnTo>
                    <a:lnTo>
                      <a:pt x="13" y="12"/>
                    </a:lnTo>
                    <a:lnTo>
                      <a:pt x="17" y="12"/>
                    </a:lnTo>
                    <a:lnTo>
                      <a:pt x="22" y="12"/>
                    </a:lnTo>
                    <a:lnTo>
                      <a:pt x="26" y="13"/>
                    </a:lnTo>
                    <a:lnTo>
                      <a:pt x="31" y="15"/>
                    </a:lnTo>
                    <a:lnTo>
                      <a:pt x="36" y="17"/>
                    </a:lnTo>
                    <a:lnTo>
                      <a:pt x="41" y="19"/>
                    </a:lnTo>
                    <a:lnTo>
                      <a:pt x="45" y="23"/>
                    </a:lnTo>
                    <a:lnTo>
                      <a:pt x="50" y="27"/>
                    </a:lnTo>
                    <a:lnTo>
                      <a:pt x="54" y="32"/>
                    </a:lnTo>
                    <a:lnTo>
                      <a:pt x="58" y="38"/>
                    </a:lnTo>
                    <a:lnTo>
                      <a:pt x="59" y="38"/>
                    </a:lnTo>
                    <a:lnTo>
                      <a:pt x="60" y="36"/>
                    </a:lnTo>
                    <a:lnTo>
                      <a:pt x="61" y="35"/>
                    </a:lnTo>
                    <a:lnTo>
                      <a:pt x="63" y="33"/>
                    </a:lnTo>
                    <a:lnTo>
                      <a:pt x="65" y="32"/>
                    </a:lnTo>
                    <a:lnTo>
                      <a:pt x="68" y="30"/>
                    </a:lnTo>
                    <a:lnTo>
                      <a:pt x="71" y="28"/>
                    </a:lnTo>
                    <a:lnTo>
                      <a:pt x="74" y="26"/>
                    </a:lnTo>
                    <a:lnTo>
                      <a:pt x="78" y="26"/>
                    </a:lnTo>
                    <a:lnTo>
                      <a:pt x="82" y="25"/>
                    </a:lnTo>
                    <a:lnTo>
                      <a:pt x="87" y="24"/>
                    </a:lnTo>
                    <a:lnTo>
                      <a:pt x="92" y="25"/>
                    </a:lnTo>
                    <a:lnTo>
                      <a:pt x="98" y="26"/>
                    </a:lnTo>
                    <a:lnTo>
                      <a:pt x="103" y="27"/>
                    </a:lnTo>
                    <a:lnTo>
                      <a:pt x="110" y="30"/>
                    </a:lnTo>
                    <a:lnTo>
                      <a:pt x="149" y="47"/>
                    </a:lnTo>
                    <a:lnTo>
                      <a:pt x="167" y="47"/>
                    </a:lnTo>
                    <a:lnTo>
                      <a:pt x="167" y="46"/>
                    </a:lnTo>
                    <a:lnTo>
                      <a:pt x="168" y="45"/>
                    </a:lnTo>
                    <a:lnTo>
                      <a:pt x="169" y="42"/>
                    </a:lnTo>
                    <a:lnTo>
                      <a:pt x="171" y="40"/>
                    </a:lnTo>
                    <a:lnTo>
                      <a:pt x="173" y="36"/>
                    </a:lnTo>
                    <a:lnTo>
                      <a:pt x="176" y="32"/>
                    </a:lnTo>
                    <a:lnTo>
                      <a:pt x="179" y="28"/>
                    </a:lnTo>
                    <a:lnTo>
                      <a:pt x="183" y="25"/>
                    </a:lnTo>
                    <a:lnTo>
                      <a:pt x="188" y="21"/>
                    </a:lnTo>
                    <a:lnTo>
                      <a:pt x="193" y="18"/>
                    </a:lnTo>
                    <a:lnTo>
                      <a:pt x="199" y="15"/>
                    </a:lnTo>
                    <a:lnTo>
                      <a:pt x="205" y="13"/>
                    </a:lnTo>
                    <a:lnTo>
                      <a:pt x="212" y="12"/>
                    </a:lnTo>
                    <a:lnTo>
                      <a:pt x="220" y="12"/>
                    </a:lnTo>
                    <a:lnTo>
                      <a:pt x="228" y="13"/>
                    </a:lnTo>
                    <a:lnTo>
                      <a:pt x="238" y="15"/>
                    </a:lnTo>
                    <a:lnTo>
                      <a:pt x="238"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0988" name="Freeform 836"/>
              <p:cNvSpPr>
                <a:spLocks/>
              </p:cNvSpPr>
              <p:nvPr/>
            </p:nvSpPr>
            <p:spPr bwMode="auto">
              <a:xfrm>
                <a:off x="1261" y="1547"/>
                <a:ext cx="98" cy="241"/>
              </a:xfrm>
              <a:custGeom>
                <a:avLst/>
                <a:gdLst>
                  <a:gd name="T0" fmla="*/ 4 w 110"/>
                  <a:gd name="T1" fmla="*/ 0 h 318"/>
                  <a:gd name="T2" fmla="*/ 4 w 110"/>
                  <a:gd name="T3" fmla="*/ 2 h 318"/>
                  <a:gd name="T4" fmla="*/ 4 w 110"/>
                  <a:gd name="T5" fmla="*/ 2 h 318"/>
                  <a:gd name="T6" fmla="*/ 4 w 110"/>
                  <a:gd name="T7" fmla="*/ 2 h 318"/>
                  <a:gd name="T8" fmla="*/ 4 w 110"/>
                  <a:gd name="T9" fmla="*/ 2 h 318"/>
                  <a:gd name="T10" fmla="*/ 4 w 110"/>
                  <a:gd name="T11" fmla="*/ 2 h 318"/>
                  <a:gd name="T12" fmla="*/ 4 w 110"/>
                  <a:gd name="T13" fmla="*/ 2 h 318"/>
                  <a:gd name="T14" fmla="*/ 4 w 110"/>
                  <a:gd name="T15" fmla="*/ 2 h 318"/>
                  <a:gd name="T16" fmla="*/ 4 w 110"/>
                  <a:gd name="T17" fmla="*/ 2 h 318"/>
                  <a:gd name="T18" fmla="*/ 4 w 110"/>
                  <a:gd name="T19" fmla="*/ 2 h 318"/>
                  <a:gd name="T20" fmla="*/ 4 w 110"/>
                  <a:gd name="T21" fmla="*/ 2 h 318"/>
                  <a:gd name="T22" fmla="*/ 4 w 110"/>
                  <a:gd name="T23" fmla="*/ 2 h 318"/>
                  <a:gd name="T24" fmla="*/ 4 w 110"/>
                  <a:gd name="T25" fmla="*/ 2 h 318"/>
                  <a:gd name="T26" fmla="*/ 4 w 110"/>
                  <a:gd name="T27" fmla="*/ 2 h 318"/>
                  <a:gd name="T28" fmla="*/ 4 w 110"/>
                  <a:gd name="T29" fmla="*/ 2 h 318"/>
                  <a:gd name="T30" fmla="*/ 4 w 110"/>
                  <a:gd name="T31" fmla="*/ 2 h 318"/>
                  <a:gd name="T32" fmla="*/ 4 w 110"/>
                  <a:gd name="T33" fmla="*/ 2 h 318"/>
                  <a:gd name="T34" fmla="*/ 4 w 110"/>
                  <a:gd name="T35" fmla="*/ 2 h 318"/>
                  <a:gd name="T36" fmla="*/ 4 w 110"/>
                  <a:gd name="T37" fmla="*/ 2 h 318"/>
                  <a:gd name="T38" fmla="*/ 4 w 110"/>
                  <a:gd name="T39" fmla="*/ 2 h 318"/>
                  <a:gd name="T40" fmla="*/ 4 w 110"/>
                  <a:gd name="T41" fmla="*/ 2 h 318"/>
                  <a:gd name="T42" fmla="*/ 4 w 110"/>
                  <a:gd name="T43" fmla="*/ 2 h 318"/>
                  <a:gd name="T44" fmla="*/ 4 w 110"/>
                  <a:gd name="T45" fmla="*/ 2 h 318"/>
                  <a:gd name="T46" fmla="*/ 4 w 110"/>
                  <a:gd name="T47" fmla="*/ 2 h 318"/>
                  <a:gd name="T48" fmla="*/ 4 w 110"/>
                  <a:gd name="T49" fmla="*/ 2 h 318"/>
                  <a:gd name="T50" fmla="*/ 4 w 110"/>
                  <a:gd name="T51" fmla="*/ 2 h 318"/>
                  <a:gd name="T52" fmla="*/ 4 w 110"/>
                  <a:gd name="T53" fmla="*/ 2 h 318"/>
                  <a:gd name="T54" fmla="*/ 4 w 110"/>
                  <a:gd name="T55" fmla="*/ 2 h 318"/>
                  <a:gd name="T56" fmla="*/ 4 w 110"/>
                  <a:gd name="T57" fmla="*/ 2 h 318"/>
                  <a:gd name="T58" fmla="*/ 4 w 110"/>
                  <a:gd name="T59" fmla="*/ 2 h 318"/>
                  <a:gd name="T60" fmla="*/ 4 w 110"/>
                  <a:gd name="T61" fmla="*/ 2 h 318"/>
                  <a:gd name="T62" fmla="*/ 4 w 110"/>
                  <a:gd name="T63" fmla="*/ 2 h 318"/>
                  <a:gd name="T64" fmla="*/ 4 w 110"/>
                  <a:gd name="T65" fmla="*/ 2 h 318"/>
                  <a:gd name="T66" fmla="*/ 0 w 110"/>
                  <a:gd name="T67" fmla="*/ 2 h 31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10"/>
                  <a:gd name="T103" fmla="*/ 0 h 318"/>
                  <a:gd name="T104" fmla="*/ 110 w 110"/>
                  <a:gd name="T105" fmla="*/ 318 h 31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10" h="318">
                    <a:moveTo>
                      <a:pt x="11" y="0"/>
                    </a:moveTo>
                    <a:lnTo>
                      <a:pt x="12" y="0"/>
                    </a:lnTo>
                    <a:lnTo>
                      <a:pt x="14" y="0"/>
                    </a:lnTo>
                    <a:lnTo>
                      <a:pt x="17" y="2"/>
                    </a:lnTo>
                    <a:lnTo>
                      <a:pt x="21" y="4"/>
                    </a:lnTo>
                    <a:lnTo>
                      <a:pt x="26" y="6"/>
                    </a:lnTo>
                    <a:lnTo>
                      <a:pt x="32" y="10"/>
                    </a:lnTo>
                    <a:lnTo>
                      <a:pt x="38" y="14"/>
                    </a:lnTo>
                    <a:lnTo>
                      <a:pt x="45" y="18"/>
                    </a:lnTo>
                    <a:lnTo>
                      <a:pt x="51" y="24"/>
                    </a:lnTo>
                    <a:lnTo>
                      <a:pt x="58" y="30"/>
                    </a:lnTo>
                    <a:lnTo>
                      <a:pt x="64" y="37"/>
                    </a:lnTo>
                    <a:lnTo>
                      <a:pt x="70" y="45"/>
                    </a:lnTo>
                    <a:lnTo>
                      <a:pt x="75" y="54"/>
                    </a:lnTo>
                    <a:lnTo>
                      <a:pt x="79" y="64"/>
                    </a:lnTo>
                    <a:lnTo>
                      <a:pt x="82" y="75"/>
                    </a:lnTo>
                    <a:lnTo>
                      <a:pt x="84" y="86"/>
                    </a:lnTo>
                    <a:lnTo>
                      <a:pt x="110" y="106"/>
                    </a:lnTo>
                    <a:lnTo>
                      <a:pt x="110" y="107"/>
                    </a:lnTo>
                    <a:lnTo>
                      <a:pt x="108" y="110"/>
                    </a:lnTo>
                    <a:lnTo>
                      <a:pt x="104" y="115"/>
                    </a:lnTo>
                    <a:lnTo>
                      <a:pt x="99" y="121"/>
                    </a:lnTo>
                    <a:lnTo>
                      <a:pt x="94" y="129"/>
                    </a:lnTo>
                    <a:lnTo>
                      <a:pt x="88" y="139"/>
                    </a:lnTo>
                    <a:lnTo>
                      <a:pt x="82" y="150"/>
                    </a:lnTo>
                    <a:lnTo>
                      <a:pt x="76" y="163"/>
                    </a:lnTo>
                    <a:lnTo>
                      <a:pt x="70" y="177"/>
                    </a:lnTo>
                    <a:lnTo>
                      <a:pt x="65" y="193"/>
                    </a:lnTo>
                    <a:lnTo>
                      <a:pt x="61" y="210"/>
                    </a:lnTo>
                    <a:lnTo>
                      <a:pt x="57" y="229"/>
                    </a:lnTo>
                    <a:lnTo>
                      <a:pt x="55" y="249"/>
                    </a:lnTo>
                    <a:lnTo>
                      <a:pt x="55" y="269"/>
                    </a:lnTo>
                    <a:lnTo>
                      <a:pt x="56" y="292"/>
                    </a:lnTo>
                    <a:lnTo>
                      <a:pt x="59" y="315"/>
                    </a:lnTo>
                    <a:lnTo>
                      <a:pt x="36" y="318"/>
                    </a:lnTo>
                    <a:lnTo>
                      <a:pt x="36" y="316"/>
                    </a:lnTo>
                    <a:lnTo>
                      <a:pt x="36" y="310"/>
                    </a:lnTo>
                    <a:lnTo>
                      <a:pt x="36" y="301"/>
                    </a:lnTo>
                    <a:lnTo>
                      <a:pt x="36" y="290"/>
                    </a:lnTo>
                    <a:lnTo>
                      <a:pt x="36" y="276"/>
                    </a:lnTo>
                    <a:lnTo>
                      <a:pt x="37" y="260"/>
                    </a:lnTo>
                    <a:lnTo>
                      <a:pt x="38" y="243"/>
                    </a:lnTo>
                    <a:lnTo>
                      <a:pt x="40" y="225"/>
                    </a:lnTo>
                    <a:lnTo>
                      <a:pt x="42" y="206"/>
                    </a:lnTo>
                    <a:lnTo>
                      <a:pt x="45" y="188"/>
                    </a:lnTo>
                    <a:lnTo>
                      <a:pt x="48" y="170"/>
                    </a:lnTo>
                    <a:lnTo>
                      <a:pt x="52" y="153"/>
                    </a:lnTo>
                    <a:lnTo>
                      <a:pt x="57" y="137"/>
                    </a:lnTo>
                    <a:lnTo>
                      <a:pt x="62" y="123"/>
                    </a:lnTo>
                    <a:lnTo>
                      <a:pt x="69" y="112"/>
                    </a:lnTo>
                    <a:lnTo>
                      <a:pt x="77" y="103"/>
                    </a:lnTo>
                    <a:lnTo>
                      <a:pt x="65" y="95"/>
                    </a:lnTo>
                    <a:lnTo>
                      <a:pt x="65" y="94"/>
                    </a:lnTo>
                    <a:lnTo>
                      <a:pt x="65" y="91"/>
                    </a:lnTo>
                    <a:lnTo>
                      <a:pt x="64" y="87"/>
                    </a:lnTo>
                    <a:lnTo>
                      <a:pt x="64" y="83"/>
                    </a:lnTo>
                    <a:lnTo>
                      <a:pt x="63" y="77"/>
                    </a:lnTo>
                    <a:lnTo>
                      <a:pt x="62" y="70"/>
                    </a:lnTo>
                    <a:lnTo>
                      <a:pt x="59" y="63"/>
                    </a:lnTo>
                    <a:lnTo>
                      <a:pt x="57" y="56"/>
                    </a:lnTo>
                    <a:lnTo>
                      <a:pt x="53" y="48"/>
                    </a:lnTo>
                    <a:lnTo>
                      <a:pt x="49" y="42"/>
                    </a:lnTo>
                    <a:lnTo>
                      <a:pt x="44" y="36"/>
                    </a:lnTo>
                    <a:lnTo>
                      <a:pt x="38" y="31"/>
                    </a:lnTo>
                    <a:lnTo>
                      <a:pt x="30" y="26"/>
                    </a:lnTo>
                    <a:lnTo>
                      <a:pt x="22" y="23"/>
                    </a:lnTo>
                    <a:lnTo>
                      <a:pt x="12" y="22"/>
                    </a:lnTo>
                    <a:lnTo>
                      <a:pt x="0" y="23"/>
                    </a:lnTo>
                    <a:lnTo>
                      <a:pt x="1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0989" name="Freeform 837"/>
              <p:cNvSpPr>
                <a:spLocks/>
              </p:cNvSpPr>
              <p:nvPr/>
            </p:nvSpPr>
            <p:spPr bwMode="auto">
              <a:xfrm>
                <a:off x="1339" y="1602"/>
                <a:ext cx="28" cy="20"/>
              </a:xfrm>
              <a:custGeom>
                <a:avLst/>
                <a:gdLst>
                  <a:gd name="T0" fmla="*/ 3 w 31"/>
                  <a:gd name="T1" fmla="*/ 0 h 26"/>
                  <a:gd name="T2" fmla="*/ 0 w 31"/>
                  <a:gd name="T3" fmla="*/ 2 h 26"/>
                  <a:gd name="T4" fmla="*/ 5 w 31"/>
                  <a:gd name="T5" fmla="*/ 2 h 26"/>
                  <a:gd name="T6" fmla="*/ 5 w 31"/>
                  <a:gd name="T7" fmla="*/ 2 h 26"/>
                  <a:gd name="T8" fmla="*/ 3 w 31"/>
                  <a:gd name="T9" fmla="*/ 0 h 26"/>
                  <a:gd name="T10" fmla="*/ 0 60000 65536"/>
                  <a:gd name="T11" fmla="*/ 0 60000 65536"/>
                  <a:gd name="T12" fmla="*/ 0 60000 65536"/>
                  <a:gd name="T13" fmla="*/ 0 60000 65536"/>
                  <a:gd name="T14" fmla="*/ 0 60000 65536"/>
                  <a:gd name="T15" fmla="*/ 0 w 31"/>
                  <a:gd name="T16" fmla="*/ 0 h 26"/>
                  <a:gd name="T17" fmla="*/ 31 w 31"/>
                  <a:gd name="T18" fmla="*/ 26 h 26"/>
                </a:gdLst>
                <a:ahLst/>
                <a:cxnLst>
                  <a:cxn ang="T10">
                    <a:pos x="T0" y="T1"/>
                  </a:cxn>
                  <a:cxn ang="T11">
                    <a:pos x="T2" y="T3"/>
                  </a:cxn>
                  <a:cxn ang="T12">
                    <a:pos x="T4" y="T5"/>
                  </a:cxn>
                  <a:cxn ang="T13">
                    <a:pos x="T6" y="T7"/>
                  </a:cxn>
                  <a:cxn ang="T14">
                    <a:pos x="T8" y="T9"/>
                  </a:cxn>
                </a:cxnLst>
                <a:rect l="T15" t="T16" r="T17" b="T18"/>
                <a:pathLst>
                  <a:path w="31" h="26">
                    <a:moveTo>
                      <a:pt x="3" y="0"/>
                    </a:moveTo>
                    <a:lnTo>
                      <a:pt x="0" y="11"/>
                    </a:lnTo>
                    <a:lnTo>
                      <a:pt x="25" y="26"/>
                    </a:lnTo>
                    <a:lnTo>
                      <a:pt x="31" y="14"/>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0990" name="Freeform 838"/>
              <p:cNvSpPr>
                <a:spLocks/>
              </p:cNvSpPr>
              <p:nvPr/>
            </p:nvSpPr>
            <p:spPr bwMode="auto">
              <a:xfrm>
                <a:off x="1002" y="1613"/>
                <a:ext cx="31" cy="14"/>
              </a:xfrm>
              <a:custGeom>
                <a:avLst/>
                <a:gdLst>
                  <a:gd name="T0" fmla="*/ 0 w 35"/>
                  <a:gd name="T1" fmla="*/ 1 h 19"/>
                  <a:gd name="T2" fmla="*/ 4 w 35"/>
                  <a:gd name="T3" fmla="*/ 1 h 19"/>
                  <a:gd name="T4" fmla="*/ 4 w 35"/>
                  <a:gd name="T5" fmla="*/ 1 h 19"/>
                  <a:gd name="T6" fmla="*/ 4 w 35"/>
                  <a:gd name="T7" fmla="*/ 0 h 19"/>
                  <a:gd name="T8" fmla="*/ 0 w 35"/>
                  <a:gd name="T9" fmla="*/ 1 h 19"/>
                  <a:gd name="T10" fmla="*/ 0 60000 65536"/>
                  <a:gd name="T11" fmla="*/ 0 60000 65536"/>
                  <a:gd name="T12" fmla="*/ 0 60000 65536"/>
                  <a:gd name="T13" fmla="*/ 0 60000 65536"/>
                  <a:gd name="T14" fmla="*/ 0 60000 65536"/>
                  <a:gd name="T15" fmla="*/ 0 w 35"/>
                  <a:gd name="T16" fmla="*/ 0 h 19"/>
                  <a:gd name="T17" fmla="*/ 35 w 35"/>
                  <a:gd name="T18" fmla="*/ 19 h 19"/>
                </a:gdLst>
                <a:ahLst/>
                <a:cxnLst>
                  <a:cxn ang="T10">
                    <a:pos x="T0" y="T1"/>
                  </a:cxn>
                  <a:cxn ang="T11">
                    <a:pos x="T2" y="T3"/>
                  </a:cxn>
                  <a:cxn ang="T12">
                    <a:pos x="T4" y="T5"/>
                  </a:cxn>
                  <a:cxn ang="T13">
                    <a:pos x="T6" y="T7"/>
                  </a:cxn>
                  <a:cxn ang="T14">
                    <a:pos x="T8" y="T9"/>
                  </a:cxn>
                </a:cxnLst>
                <a:rect l="T15" t="T16" r="T17" b="T18"/>
                <a:pathLst>
                  <a:path w="35" h="19">
                    <a:moveTo>
                      <a:pt x="0" y="7"/>
                    </a:moveTo>
                    <a:lnTo>
                      <a:pt x="4" y="19"/>
                    </a:lnTo>
                    <a:lnTo>
                      <a:pt x="35" y="15"/>
                    </a:lnTo>
                    <a:lnTo>
                      <a:pt x="33" y="0"/>
                    </a:lnTo>
                    <a:lnTo>
                      <a:pt x="0"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0991" name="Freeform 839"/>
              <p:cNvSpPr>
                <a:spLocks/>
              </p:cNvSpPr>
              <p:nvPr/>
            </p:nvSpPr>
            <p:spPr bwMode="auto">
              <a:xfrm>
                <a:off x="917" y="1619"/>
                <a:ext cx="32" cy="15"/>
              </a:xfrm>
              <a:custGeom>
                <a:avLst/>
                <a:gdLst>
                  <a:gd name="T0" fmla="*/ 0 w 35"/>
                  <a:gd name="T1" fmla="*/ 2 h 19"/>
                  <a:gd name="T2" fmla="*/ 4 w 35"/>
                  <a:gd name="T3" fmla="*/ 2 h 19"/>
                  <a:gd name="T4" fmla="*/ 5 w 35"/>
                  <a:gd name="T5" fmla="*/ 2 h 19"/>
                  <a:gd name="T6" fmla="*/ 5 w 35"/>
                  <a:gd name="T7" fmla="*/ 0 h 19"/>
                  <a:gd name="T8" fmla="*/ 0 w 35"/>
                  <a:gd name="T9" fmla="*/ 2 h 19"/>
                  <a:gd name="T10" fmla="*/ 0 60000 65536"/>
                  <a:gd name="T11" fmla="*/ 0 60000 65536"/>
                  <a:gd name="T12" fmla="*/ 0 60000 65536"/>
                  <a:gd name="T13" fmla="*/ 0 60000 65536"/>
                  <a:gd name="T14" fmla="*/ 0 60000 65536"/>
                  <a:gd name="T15" fmla="*/ 0 w 35"/>
                  <a:gd name="T16" fmla="*/ 0 h 19"/>
                  <a:gd name="T17" fmla="*/ 35 w 35"/>
                  <a:gd name="T18" fmla="*/ 19 h 19"/>
                </a:gdLst>
                <a:ahLst/>
                <a:cxnLst>
                  <a:cxn ang="T10">
                    <a:pos x="T0" y="T1"/>
                  </a:cxn>
                  <a:cxn ang="T11">
                    <a:pos x="T2" y="T3"/>
                  </a:cxn>
                  <a:cxn ang="T12">
                    <a:pos x="T4" y="T5"/>
                  </a:cxn>
                  <a:cxn ang="T13">
                    <a:pos x="T6" y="T7"/>
                  </a:cxn>
                  <a:cxn ang="T14">
                    <a:pos x="T8" y="T9"/>
                  </a:cxn>
                </a:cxnLst>
                <a:rect l="T15" t="T16" r="T17" b="T18"/>
                <a:pathLst>
                  <a:path w="35" h="19">
                    <a:moveTo>
                      <a:pt x="0" y="6"/>
                    </a:moveTo>
                    <a:lnTo>
                      <a:pt x="4" y="19"/>
                    </a:lnTo>
                    <a:lnTo>
                      <a:pt x="35" y="14"/>
                    </a:lnTo>
                    <a:lnTo>
                      <a:pt x="34" y="0"/>
                    </a:lnTo>
                    <a:lnTo>
                      <a:pt x="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0992" name="Freeform 840"/>
              <p:cNvSpPr>
                <a:spLocks/>
              </p:cNvSpPr>
              <p:nvPr/>
            </p:nvSpPr>
            <p:spPr bwMode="auto">
              <a:xfrm>
                <a:off x="1009" y="1632"/>
                <a:ext cx="28" cy="160"/>
              </a:xfrm>
              <a:custGeom>
                <a:avLst/>
                <a:gdLst>
                  <a:gd name="T0" fmla="*/ 0 w 31"/>
                  <a:gd name="T1" fmla="*/ 2 h 212"/>
                  <a:gd name="T2" fmla="*/ 5 w 31"/>
                  <a:gd name="T3" fmla="*/ 0 h 212"/>
                  <a:gd name="T4" fmla="*/ 5 w 31"/>
                  <a:gd name="T5" fmla="*/ 2 h 212"/>
                  <a:gd name="T6" fmla="*/ 5 w 31"/>
                  <a:gd name="T7" fmla="*/ 2 h 212"/>
                  <a:gd name="T8" fmla="*/ 5 w 31"/>
                  <a:gd name="T9" fmla="*/ 2 h 212"/>
                  <a:gd name="T10" fmla="*/ 5 w 31"/>
                  <a:gd name="T11" fmla="*/ 2 h 212"/>
                  <a:gd name="T12" fmla="*/ 5 w 31"/>
                  <a:gd name="T13" fmla="*/ 2 h 212"/>
                  <a:gd name="T14" fmla="*/ 5 w 31"/>
                  <a:gd name="T15" fmla="*/ 2 h 212"/>
                  <a:gd name="T16" fmla="*/ 5 w 31"/>
                  <a:gd name="T17" fmla="*/ 2 h 212"/>
                  <a:gd name="T18" fmla="*/ 5 w 31"/>
                  <a:gd name="T19" fmla="*/ 2 h 212"/>
                  <a:gd name="T20" fmla="*/ 5 w 31"/>
                  <a:gd name="T21" fmla="*/ 2 h 212"/>
                  <a:gd name="T22" fmla="*/ 5 w 31"/>
                  <a:gd name="T23" fmla="*/ 2 h 212"/>
                  <a:gd name="T24" fmla="*/ 5 w 31"/>
                  <a:gd name="T25" fmla="*/ 2 h 212"/>
                  <a:gd name="T26" fmla="*/ 5 w 31"/>
                  <a:gd name="T27" fmla="*/ 2 h 212"/>
                  <a:gd name="T28" fmla="*/ 5 w 31"/>
                  <a:gd name="T29" fmla="*/ 2 h 212"/>
                  <a:gd name="T30" fmla="*/ 3 w 31"/>
                  <a:gd name="T31" fmla="*/ 2 h 212"/>
                  <a:gd name="T32" fmla="*/ 0 w 31"/>
                  <a:gd name="T33" fmla="*/ 2 h 212"/>
                  <a:gd name="T34" fmla="*/ 0 w 31"/>
                  <a:gd name="T35" fmla="*/ 2 h 212"/>
                  <a:gd name="T36" fmla="*/ 0 w 31"/>
                  <a:gd name="T37" fmla="*/ 2 h 21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1"/>
                  <a:gd name="T58" fmla="*/ 0 h 212"/>
                  <a:gd name="T59" fmla="*/ 31 w 31"/>
                  <a:gd name="T60" fmla="*/ 212 h 21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1" h="212">
                    <a:moveTo>
                      <a:pt x="0" y="2"/>
                    </a:moveTo>
                    <a:lnTo>
                      <a:pt x="18" y="0"/>
                    </a:lnTo>
                    <a:lnTo>
                      <a:pt x="17" y="8"/>
                    </a:lnTo>
                    <a:lnTo>
                      <a:pt x="16" y="28"/>
                    </a:lnTo>
                    <a:lnTo>
                      <a:pt x="15" y="58"/>
                    </a:lnTo>
                    <a:lnTo>
                      <a:pt x="15" y="93"/>
                    </a:lnTo>
                    <a:lnTo>
                      <a:pt x="16" y="130"/>
                    </a:lnTo>
                    <a:lnTo>
                      <a:pt x="18" y="164"/>
                    </a:lnTo>
                    <a:lnTo>
                      <a:pt x="23" y="191"/>
                    </a:lnTo>
                    <a:lnTo>
                      <a:pt x="31" y="209"/>
                    </a:lnTo>
                    <a:lnTo>
                      <a:pt x="13" y="212"/>
                    </a:lnTo>
                    <a:lnTo>
                      <a:pt x="13" y="209"/>
                    </a:lnTo>
                    <a:lnTo>
                      <a:pt x="11" y="200"/>
                    </a:lnTo>
                    <a:lnTo>
                      <a:pt x="8" y="184"/>
                    </a:lnTo>
                    <a:lnTo>
                      <a:pt x="5" y="162"/>
                    </a:lnTo>
                    <a:lnTo>
                      <a:pt x="3" y="133"/>
                    </a:lnTo>
                    <a:lnTo>
                      <a:pt x="0" y="96"/>
                    </a:lnTo>
                    <a:lnTo>
                      <a:pt x="0" y="53"/>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0993" name="Freeform 841"/>
              <p:cNvSpPr>
                <a:spLocks/>
              </p:cNvSpPr>
              <p:nvPr/>
            </p:nvSpPr>
            <p:spPr bwMode="auto">
              <a:xfrm>
                <a:off x="913" y="1637"/>
                <a:ext cx="29" cy="160"/>
              </a:xfrm>
              <a:custGeom>
                <a:avLst/>
                <a:gdLst>
                  <a:gd name="T0" fmla="*/ 5 w 32"/>
                  <a:gd name="T1" fmla="*/ 2 h 212"/>
                  <a:gd name="T2" fmla="*/ 5 w 32"/>
                  <a:gd name="T3" fmla="*/ 2 h 212"/>
                  <a:gd name="T4" fmla="*/ 5 w 32"/>
                  <a:gd name="T5" fmla="*/ 2 h 212"/>
                  <a:gd name="T6" fmla="*/ 5 w 32"/>
                  <a:gd name="T7" fmla="*/ 2 h 212"/>
                  <a:gd name="T8" fmla="*/ 5 w 32"/>
                  <a:gd name="T9" fmla="*/ 2 h 212"/>
                  <a:gd name="T10" fmla="*/ 5 w 32"/>
                  <a:gd name="T11" fmla="*/ 0 h 212"/>
                  <a:gd name="T12" fmla="*/ 5 w 32"/>
                  <a:gd name="T13" fmla="*/ 2 h 212"/>
                  <a:gd name="T14" fmla="*/ 5 w 32"/>
                  <a:gd name="T15" fmla="*/ 2 h 212"/>
                  <a:gd name="T16" fmla="*/ 5 w 32"/>
                  <a:gd name="T17" fmla="*/ 2 h 212"/>
                  <a:gd name="T18" fmla="*/ 5 w 32"/>
                  <a:gd name="T19" fmla="*/ 2 h 212"/>
                  <a:gd name="T20" fmla="*/ 5 w 32"/>
                  <a:gd name="T21" fmla="*/ 2 h 212"/>
                  <a:gd name="T22" fmla="*/ 5 w 32"/>
                  <a:gd name="T23" fmla="*/ 2 h 212"/>
                  <a:gd name="T24" fmla="*/ 5 w 32"/>
                  <a:gd name="T25" fmla="*/ 2 h 212"/>
                  <a:gd name="T26" fmla="*/ 0 w 32"/>
                  <a:gd name="T27" fmla="*/ 2 h 212"/>
                  <a:gd name="T28" fmla="*/ 5 w 32"/>
                  <a:gd name="T29" fmla="*/ 2 h 212"/>
                  <a:gd name="T30" fmla="*/ 5 w 32"/>
                  <a:gd name="T31" fmla="*/ 2 h 212"/>
                  <a:gd name="T32" fmla="*/ 5 w 32"/>
                  <a:gd name="T33" fmla="*/ 2 h 212"/>
                  <a:gd name="T34" fmla="*/ 5 w 32"/>
                  <a:gd name="T35" fmla="*/ 2 h 212"/>
                  <a:gd name="T36" fmla="*/ 5 w 32"/>
                  <a:gd name="T37" fmla="*/ 2 h 212"/>
                  <a:gd name="T38" fmla="*/ 5 w 32"/>
                  <a:gd name="T39" fmla="*/ 2 h 212"/>
                  <a:gd name="T40" fmla="*/ 5 w 32"/>
                  <a:gd name="T41" fmla="*/ 2 h 212"/>
                  <a:gd name="T42" fmla="*/ 5 w 32"/>
                  <a:gd name="T43" fmla="*/ 2 h 212"/>
                  <a:gd name="T44" fmla="*/ 5 w 32"/>
                  <a:gd name="T45" fmla="*/ 2 h 21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2"/>
                  <a:gd name="T70" fmla="*/ 0 h 212"/>
                  <a:gd name="T71" fmla="*/ 32 w 32"/>
                  <a:gd name="T72" fmla="*/ 212 h 21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2" h="212">
                    <a:moveTo>
                      <a:pt x="31" y="67"/>
                    </a:moveTo>
                    <a:lnTo>
                      <a:pt x="31" y="51"/>
                    </a:lnTo>
                    <a:lnTo>
                      <a:pt x="32" y="36"/>
                    </a:lnTo>
                    <a:lnTo>
                      <a:pt x="31" y="19"/>
                    </a:lnTo>
                    <a:lnTo>
                      <a:pt x="31" y="2"/>
                    </a:lnTo>
                    <a:lnTo>
                      <a:pt x="14" y="0"/>
                    </a:lnTo>
                    <a:lnTo>
                      <a:pt x="14" y="8"/>
                    </a:lnTo>
                    <a:lnTo>
                      <a:pt x="15" y="28"/>
                    </a:lnTo>
                    <a:lnTo>
                      <a:pt x="16" y="58"/>
                    </a:lnTo>
                    <a:lnTo>
                      <a:pt x="16" y="93"/>
                    </a:lnTo>
                    <a:lnTo>
                      <a:pt x="16" y="129"/>
                    </a:lnTo>
                    <a:lnTo>
                      <a:pt x="13" y="163"/>
                    </a:lnTo>
                    <a:lnTo>
                      <a:pt x="8" y="191"/>
                    </a:lnTo>
                    <a:lnTo>
                      <a:pt x="0" y="209"/>
                    </a:lnTo>
                    <a:lnTo>
                      <a:pt x="18" y="212"/>
                    </a:lnTo>
                    <a:lnTo>
                      <a:pt x="18" y="210"/>
                    </a:lnTo>
                    <a:lnTo>
                      <a:pt x="20" y="203"/>
                    </a:lnTo>
                    <a:lnTo>
                      <a:pt x="22" y="192"/>
                    </a:lnTo>
                    <a:lnTo>
                      <a:pt x="24" y="177"/>
                    </a:lnTo>
                    <a:lnTo>
                      <a:pt x="26" y="157"/>
                    </a:lnTo>
                    <a:lnTo>
                      <a:pt x="29" y="132"/>
                    </a:lnTo>
                    <a:lnTo>
                      <a:pt x="30" y="102"/>
                    </a:lnTo>
                    <a:lnTo>
                      <a:pt x="31" y="6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0994" name="Freeform 842"/>
              <p:cNvSpPr>
                <a:spLocks/>
              </p:cNvSpPr>
              <p:nvPr/>
            </p:nvSpPr>
            <p:spPr bwMode="auto">
              <a:xfrm>
                <a:off x="933" y="1693"/>
                <a:ext cx="84" cy="39"/>
              </a:xfrm>
              <a:custGeom>
                <a:avLst/>
                <a:gdLst>
                  <a:gd name="T0" fmla="*/ 0 w 94"/>
                  <a:gd name="T1" fmla="*/ 0 h 50"/>
                  <a:gd name="T2" fmla="*/ 4 w 94"/>
                  <a:gd name="T3" fmla="*/ 0 h 50"/>
                  <a:gd name="T4" fmla="*/ 4 w 94"/>
                  <a:gd name="T5" fmla="*/ 2 h 50"/>
                  <a:gd name="T6" fmla="*/ 0 w 94"/>
                  <a:gd name="T7" fmla="*/ 2 h 50"/>
                  <a:gd name="T8" fmla="*/ 0 w 94"/>
                  <a:gd name="T9" fmla="*/ 0 h 50"/>
                  <a:gd name="T10" fmla="*/ 0 60000 65536"/>
                  <a:gd name="T11" fmla="*/ 0 60000 65536"/>
                  <a:gd name="T12" fmla="*/ 0 60000 65536"/>
                  <a:gd name="T13" fmla="*/ 0 60000 65536"/>
                  <a:gd name="T14" fmla="*/ 0 60000 65536"/>
                  <a:gd name="T15" fmla="*/ 0 w 94"/>
                  <a:gd name="T16" fmla="*/ 0 h 50"/>
                  <a:gd name="T17" fmla="*/ 94 w 94"/>
                  <a:gd name="T18" fmla="*/ 50 h 50"/>
                </a:gdLst>
                <a:ahLst/>
                <a:cxnLst>
                  <a:cxn ang="T10">
                    <a:pos x="T0" y="T1"/>
                  </a:cxn>
                  <a:cxn ang="T11">
                    <a:pos x="T2" y="T3"/>
                  </a:cxn>
                  <a:cxn ang="T12">
                    <a:pos x="T4" y="T5"/>
                  </a:cxn>
                  <a:cxn ang="T13">
                    <a:pos x="T6" y="T7"/>
                  </a:cxn>
                  <a:cxn ang="T14">
                    <a:pos x="T8" y="T9"/>
                  </a:cxn>
                </a:cxnLst>
                <a:rect l="T15" t="T16" r="T17" b="T18"/>
                <a:pathLst>
                  <a:path w="94" h="50">
                    <a:moveTo>
                      <a:pt x="0" y="0"/>
                    </a:moveTo>
                    <a:lnTo>
                      <a:pt x="91" y="0"/>
                    </a:lnTo>
                    <a:lnTo>
                      <a:pt x="94" y="47"/>
                    </a:lnTo>
                    <a:lnTo>
                      <a:pt x="0" y="5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0995" name="Freeform 843"/>
              <p:cNvSpPr>
                <a:spLocks/>
              </p:cNvSpPr>
              <p:nvPr/>
            </p:nvSpPr>
            <p:spPr bwMode="auto">
              <a:xfrm>
                <a:off x="929" y="1722"/>
                <a:ext cx="95" cy="53"/>
              </a:xfrm>
              <a:custGeom>
                <a:avLst/>
                <a:gdLst>
                  <a:gd name="T0" fmla="*/ 4 w 107"/>
                  <a:gd name="T1" fmla="*/ 2 h 69"/>
                  <a:gd name="T2" fmla="*/ 4 w 107"/>
                  <a:gd name="T3" fmla="*/ 2 h 69"/>
                  <a:gd name="T4" fmla="*/ 4 w 107"/>
                  <a:gd name="T5" fmla="*/ 2 h 69"/>
                  <a:gd name="T6" fmla="*/ 4 w 107"/>
                  <a:gd name="T7" fmla="*/ 0 h 69"/>
                  <a:gd name="T8" fmla="*/ 4 w 107"/>
                  <a:gd name="T9" fmla="*/ 0 h 69"/>
                  <a:gd name="T10" fmla="*/ 4 w 107"/>
                  <a:gd name="T11" fmla="*/ 2 h 69"/>
                  <a:gd name="T12" fmla="*/ 0 w 107"/>
                  <a:gd name="T13" fmla="*/ 2 h 69"/>
                  <a:gd name="T14" fmla="*/ 3 w 107"/>
                  <a:gd name="T15" fmla="*/ 2 h 69"/>
                  <a:gd name="T16" fmla="*/ 4 w 107"/>
                  <a:gd name="T17" fmla="*/ 2 h 6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7"/>
                  <a:gd name="T28" fmla="*/ 0 h 69"/>
                  <a:gd name="T29" fmla="*/ 107 w 107"/>
                  <a:gd name="T30" fmla="*/ 69 h 6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7" h="69">
                    <a:moveTo>
                      <a:pt x="29" y="3"/>
                    </a:moveTo>
                    <a:lnTo>
                      <a:pt x="29" y="38"/>
                    </a:lnTo>
                    <a:lnTo>
                      <a:pt x="61" y="38"/>
                    </a:lnTo>
                    <a:lnTo>
                      <a:pt x="61" y="0"/>
                    </a:lnTo>
                    <a:lnTo>
                      <a:pt x="97" y="0"/>
                    </a:lnTo>
                    <a:lnTo>
                      <a:pt x="107" y="65"/>
                    </a:lnTo>
                    <a:lnTo>
                      <a:pt x="0" y="69"/>
                    </a:lnTo>
                    <a:lnTo>
                      <a:pt x="3" y="3"/>
                    </a:lnTo>
                    <a:lnTo>
                      <a:pt x="29"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0996" name="Freeform 844"/>
              <p:cNvSpPr>
                <a:spLocks/>
              </p:cNvSpPr>
              <p:nvPr/>
            </p:nvSpPr>
            <p:spPr bwMode="auto">
              <a:xfrm>
                <a:off x="1028" y="1658"/>
                <a:ext cx="268" cy="138"/>
              </a:xfrm>
              <a:custGeom>
                <a:avLst/>
                <a:gdLst>
                  <a:gd name="T0" fmla="*/ 4 w 301"/>
                  <a:gd name="T1" fmla="*/ 2 h 182"/>
                  <a:gd name="T2" fmla="*/ 4 w 301"/>
                  <a:gd name="T3" fmla="*/ 2 h 182"/>
                  <a:gd name="T4" fmla="*/ 4 w 301"/>
                  <a:gd name="T5" fmla="*/ 2 h 182"/>
                  <a:gd name="T6" fmla="*/ 4 w 301"/>
                  <a:gd name="T7" fmla="*/ 2 h 182"/>
                  <a:gd name="T8" fmla="*/ 4 w 301"/>
                  <a:gd name="T9" fmla="*/ 2 h 182"/>
                  <a:gd name="T10" fmla="*/ 4 w 301"/>
                  <a:gd name="T11" fmla="*/ 2 h 182"/>
                  <a:gd name="T12" fmla="*/ 4 w 301"/>
                  <a:gd name="T13" fmla="*/ 2 h 182"/>
                  <a:gd name="T14" fmla="*/ 4 w 301"/>
                  <a:gd name="T15" fmla="*/ 2 h 182"/>
                  <a:gd name="T16" fmla="*/ 4 w 301"/>
                  <a:gd name="T17" fmla="*/ 2 h 182"/>
                  <a:gd name="T18" fmla="*/ 4 w 301"/>
                  <a:gd name="T19" fmla="*/ 2 h 182"/>
                  <a:gd name="T20" fmla="*/ 4 w 301"/>
                  <a:gd name="T21" fmla="*/ 2 h 182"/>
                  <a:gd name="T22" fmla="*/ 4 w 301"/>
                  <a:gd name="T23" fmla="*/ 2 h 182"/>
                  <a:gd name="T24" fmla="*/ 4 w 301"/>
                  <a:gd name="T25" fmla="*/ 2 h 182"/>
                  <a:gd name="T26" fmla="*/ 4 w 301"/>
                  <a:gd name="T27" fmla="*/ 2 h 182"/>
                  <a:gd name="T28" fmla="*/ 4 w 301"/>
                  <a:gd name="T29" fmla="*/ 2 h 182"/>
                  <a:gd name="T30" fmla="*/ 4 w 301"/>
                  <a:gd name="T31" fmla="*/ 2 h 182"/>
                  <a:gd name="T32" fmla="*/ 4 w 301"/>
                  <a:gd name="T33" fmla="*/ 2 h 182"/>
                  <a:gd name="T34" fmla="*/ 4 w 301"/>
                  <a:gd name="T35" fmla="*/ 2 h 182"/>
                  <a:gd name="T36" fmla="*/ 4 w 301"/>
                  <a:gd name="T37" fmla="*/ 2 h 182"/>
                  <a:gd name="T38" fmla="*/ 4 w 301"/>
                  <a:gd name="T39" fmla="*/ 2 h 182"/>
                  <a:gd name="T40" fmla="*/ 4 w 301"/>
                  <a:gd name="T41" fmla="*/ 2 h 182"/>
                  <a:gd name="T42" fmla="*/ 4 w 301"/>
                  <a:gd name="T43" fmla="*/ 2 h 182"/>
                  <a:gd name="T44" fmla="*/ 4 w 301"/>
                  <a:gd name="T45" fmla="*/ 2 h 182"/>
                  <a:gd name="T46" fmla="*/ 4 w 301"/>
                  <a:gd name="T47" fmla="*/ 2 h 182"/>
                  <a:gd name="T48" fmla="*/ 4 w 301"/>
                  <a:gd name="T49" fmla="*/ 2 h 182"/>
                  <a:gd name="T50" fmla="*/ 4 w 301"/>
                  <a:gd name="T51" fmla="*/ 2 h 182"/>
                  <a:gd name="T52" fmla="*/ 4 w 301"/>
                  <a:gd name="T53" fmla="*/ 2 h 182"/>
                  <a:gd name="T54" fmla="*/ 4 w 301"/>
                  <a:gd name="T55" fmla="*/ 2 h 182"/>
                  <a:gd name="T56" fmla="*/ 4 w 301"/>
                  <a:gd name="T57" fmla="*/ 2 h 182"/>
                  <a:gd name="T58" fmla="*/ 4 w 301"/>
                  <a:gd name="T59" fmla="*/ 2 h 182"/>
                  <a:gd name="T60" fmla="*/ 4 w 301"/>
                  <a:gd name="T61" fmla="*/ 2 h 182"/>
                  <a:gd name="T62" fmla="*/ 4 w 301"/>
                  <a:gd name="T63" fmla="*/ 2 h 182"/>
                  <a:gd name="T64" fmla="*/ 4 w 301"/>
                  <a:gd name="T65" fmla="*/ 2 h 182"/>
                  <a:gd name="T66" fmla="*/ 4 w 301"/>
                  <a:gd name="T67" fmla="*/ 2 h 182"/>
                  <a:gd name="T68" fmla="*/ 4 w 301"/>
                  <a:gd name="T69" fmla="*/ 2 h 182"/>
                  <a:gd name="T70" fmla="*/ 4 w 301"/>
                  <a:gd name="T71" fmla="*/ 2 h 182"/>
                  <a:gd name="T72" fmla="*/ 4 w 301"/>
                  <a:gd name="T73" fmla="*/ 2 h 182"/>
                  <a:gd name="T74" fmla="*/ 4 w 301"/>
                  <a:gd name="T75" fmla="*/ 2 h 182"/>
                  <a:gd name="T76" fmla="*/ 4 w 301"/>
                  <a:gd name="T77" fmla="*/ 2 h 182"/>
                  <a:gd name="T78" fmla="*/ 4 w 301"/>
                  <a:gd name="T79" fmla="*/ 0 h 182"/>
                  <a:gd name="T80" fmla="*/ 4 w 301"/>
                  <a:gd name="T81" fmla="*/ 2 h 182"/>
                  <a:gd name="T82" fmla="*/ 4 w 301"/>
                  <a:gd name="T83" fmla="*/ 2 h 182"/>
                  <a:gd name="T84" fmla="*/ 4 w 301"/>
                  <a:gd name="T85" fmla="*/ 2 h 182"/>
                  <a:gd name="T86" fmla="*/ 4 w 301"/>
                  <a:gd name="T87" fmla="*/ 2 h 182"/>
                  <a:gd name="T88" fmla="*/ 4 w 301"/>
                  <a:gd name="T89" fmla="*/ 2 h 182"/>
                  <a:gd name="T90" fmla="*/ 4 w 301"/>
                  <a:gd name="T91" fmla="*/ 2 h 182"/>
                  <a:gd name="T92" fmla="*/ 4 w 301"/>
                  <a:gd name="T93" fmla="*/ 2 h 182"/>
                  <a:gd name="T94" fmla="*/ 4 w 301"/>
                  <a:gd name="T95" fmla="*/ 2 h 182"/>
                  <a:gd name="T96" fmla="*/ 4 w 301"/>
                  <a:gd name="T97" fmla="*/ 2 h 182"/>
                  <a:gd name="T98" fmla="*/ 4 w 301"/>
                  <a:gd name="T99" fmla="*/ 2 h 182"/>
                  <a:gd name="T100" fmla="*/ 4 w 301"/>
                  <a:gd name="T101" fmla="*/ 2 h 182"/>
                  <a:gd name="T102" fmla="*/ 4 w 301"/>
                  <a:gd name="T103" fmla="*/ 2 h 182"/>
                  <a:gd name="T104" fmla="*/ 0 w 301"/>
                  <a:gd name="T105" fmla="*/ 2 h 18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301"/>
                  <a:gd name="T160" fmla="*/ 0 h 182"/>
                  <a:gd name="T161" fmla="*/ 301 w 301"/>
                  <a:gd name="T162" fmla="*/ 182 h 182"/>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301" h="182">
                    <a:moveTo>
                      <a:pt x="0" y="140"/>
                    </a:moveTo>
                    <a:lnTo>
                      <a:pt x="2" y="142"/>
                    </a:lnTo>
                    <a:lnTo>
                      <a:pt x="6" y="146"/>
                    </a:lnTo>
                    <a:lnTo>
                      <a:pt x="11" y="150"/>
                    </a:lnTo>
                    <a:lnTo>
                      <a:pt x="18" y="150"/>
                    </a:lnTo>
                    <a:lnTo>
                      <a:pt x="25" y="143"/>
                    </a:lnTo>
                    <a:lnTo>
                      <a:pt x="32" y="128"/>
                    </a:lnTo>
                    <a:lnTo>
                      <a:pt x="37" y="101"/>
                    </a:lnTo>
                    <a:lnTo>
                      <a:pt x="39" y="59"/>
                    </a:lnTo>
                    <a:lnTo>
                      <a:pt x="40" y="62"/>
                    </a:lnTo>
                    <a:lnTo>
                      <a:pt x="42" y="68"/>
                    </a:lnTo>
                    <a:lnTo>
                      <a:pt x="44" y="78"/>
                    </a:lnTo>
                    <a:lnTo>
                      <a:pt x="45" y="91"/>
                    </a:lnTo>
                    <a:lnTo>
                      <a:pt x="47" y="105"/>
                    </a:lnTo>
                    <a:lnTo>
                      <a:pt x="46" y="120"/>
                    </a:lnTo>
                    <a:lnTo>
                      <a:pt x="43" y="134"/>
                    </a:lnTo>
                    <a:lnTo>
                      <a:pt x="38" y="148"/>
                    </a:lnTo>
                    <a:lnTo>
                      <a:pt x="38" y="147"/>
                    </a:lnTo>
                    <a:lnTo>
                      <a:pt x="40" y="146"/>
                    </a:lnTo>
                    <a:lnTo>
                      <a:pt x="44" y="146"/>
                    </a:lnTo>
                    <a:lnTo>
                      <a:pt x="47" y="145"/>
                    </a:lnTo>
                    <a:lnTo>
                      <a:pt x="52" y="144"/>
                    </a:lnTo>
                    <a:lnTo>
                      <a:pt x="58" y="143"/>
                    </a:lnTo>
                    <a:lnTo>
                      <a:pt x="64" y="142"/>
                    </a:lnTo>
                    <a:lnTo>
                      <a:pt x="71" y="142"/>
                    </a:lnTo>
                    <a:lnTo>
                      <a:pt x="78" y="142"/>
                    </a:lnTo>
                    <a:lnTo>
                      <a:pt x="85" y="142"/>
                    </a:lnTo>
                    <a:lnTo>
                      <a:pt x="92" y="143"/>
                    </a:lnTo>
                    <a:lnTo>
                      <a:pt x="99" y="145"/>
                    </a:lnTo>
                    <a:lnTo>
                      <a:pt x="105" y="148"/>
                    </a:lnTo>
                    <a:lnTo>
                      <a:pt x="112" y="151"/>
                    </a:lnTo>
                    <a:lnTo>
                      <a:pt x="117" y="156"/>
                    </a:lnTo>
                    <a:lnTo>
                      <a:pt x="122" y="162"/>
                    </a:lnTo>
                    <a:lnTo>
                      <a:pt x="124" y="160"/>
                    </a:lnTo>
                    <a:lnTo>
                      <a:pt x="128" y="155"/>
                    </a:lnTo>
                    <a:lnTo>
                      <a:pt x="132" y="146"/>
                    </a:lnTo>
                    <a:lnTo>
                      <a:pt x="137" y="134"/>
                    </a:lnTo>
                    <a:lnTo>
                      <a:pt x="139" y="119"/>
                    </a:lnTo>
                    <a:lnTo>
                      <a:pt x="138" y="100"/>
                    </a:lnTo>
                    <a:lnTo>
                      <a:pt x="132" y="79"/>
                    </a:lnTo>
                    <a:lnTo>
                      <a:pt x="121" y="54"/>
                    </a:lnTo>
                    <a:lnTo>
                      <a:pt x="121" y="55"/>
                    </a:lnTo>
                    <a:lnTo>
                      <a:pt x="123" y="56"/>
                    </a:lnTo>
                    <a:lnTo>
                      <a:pt x="125" y="59"/>
                    </a:lnTo>
                    <a:lnTo>
                      <a:pt x="128" y="62"/>
                    </a:lnTo>
                    <a:lnTo>
                      <a:pt x="131" y="67"/>
                    </a:lnTo>
                    <a:lnTo>
                      <a:pt x="135" y="73"/>
                    </a:lnTo>
                    <a:lnTo>
                      <a:pt x="138" y="79"/>
                    </a:lnTo>
                    <a:lnTo>
                      <a:pt x="141" y="87"/>
                    </a:lnTo>
                    <a:lnTo>
                      <a:pt x="144" y="95"/>
                    </a:lnTo>
                    <a:lnTo>
                      <a:pt x="146" y="103"/>
                    </a:lnTo>
                    <a:lnTo>
                      <a:pt x="147" y="113"/>
                    </a:lnTo>
                    <a:lnTo>
                      <a:pt x="147" y="124"/>
                    </a:lnTo>
                    <a:lnTo>
                      <a:pt x="146" y="134"/>
                    </a:lnTo>
                    <a:lnTo>
                      <a:pt x="143" y="146"/>
                    </a:lnTo>
                    <a:lnTo>
                      <a:pt x="139" y="158"/>
                    </a:lnTo>
                    <a:lnTo>
                      <a:pt x="133" y="171"/>
                    </a:lnTo>
                    <a:lnTo>
                      <a:pt x="166" y="152"/>
                    </a:lnTo>
                    <a:lnTo>
                      <a:pt x="167" y="152"/>
                    </a:lnTo>
                    <a:lnTo>
                      <a:pt x="169" y="150"/>
                    </a:lnTo>
                    <a:lnTo>
                      <a:pt x="171" y="148"/>
                    </a:lnTo>
                    <a:lnTo>
                      <a:pt x="173" y="143"/>
                    </a:lnTo>
                    <a:lnTo>
                      <a:pt x="174" y="136"/>
                    </a:lnTo>
                    <a:lnTo>
                      <a:pt x="174" y="127"/>
                    </a:lnTo>
                    <a:lnTo>
                      <a:pt x="172" y="115"/>
                    </a:lnTo>
                    <a:lnTo>
                      <a:pt x="168" y="101"/>
                    </a:lnTo>
                    <a:lnTo>
                      <a:pt x="171" y="103"/>
                    </a:lnTo>
                    <a:lnTo>
                      <a:pt x="174" y="106"/>
                    </a:lnTo>
                    <a:lnTo>
                      <a:pt x="178" y="111"/>
                    </a:lnTo>
                    <a:lnTo>
                      <a:pt x="181" y="117"/>
                    </a:lnTo>
                    <a:lnTo>
                      <a:pt x="184" y="124"/>
                    </a:lnTo>
                    <a:lnTo>
                      <a:pt x="185" y="133"/>
                    </a:lnTo>
                    <a:lnTo>
                      <a:pt x="184" y="144"/>
                    </a:lnTo>
                    <a:lnTo>
                      <a:pt x="207" y="150"/>
                    </a:lnTo>
                    <a:lnTo>
                      <a:pt x="209" y="148"/>
                    </a:lnTo>
                    <a:lnTo>
                      <a:pt x="214" y="140"/>
                    </a:lnTo>
                    <a:lnTo>
                      <a:pt x="219" y="127"/>
                    </a:lnTo>
                    <a:lnTo>
                      <a:pt x="225" y="112"/>
                    </a:lnTo>
                    <a:lnTo>
                      <a:pt x="229" y="93"/>
                    </a:lnTo>
                    <a:lnTo>
                      <a:pt x="230" y="72"/>
                    </a:lnTo>
                    <a:lnTo>
                      <a:pt x="226" y="51"/>
                    </a:lnTo>
                    <a:lnTo>
                      <a:pt x="217" y="29"/>
                    </a:lnTo>
                    <a:lnTo>
                      <a:pt x="217" y="27"/>
                    </a:lnTo>
                    <a:lnTo>
                      <a:pt x="216" y="24"/>
                    </a:lnTo>
                    <a:lnTo>
                      <a:pt x="215" y="19"/>
                    </a:lnTo>
                    <a:lnTo>
                      <a:pt x="214" y="15"/>
                    </a:lnTo>
                    <a:lnTo>
                      <a:pt x="214" y="13"/>
                    </a:lnTo>
                    <a:lnTo>
                      <a:pt x="217" y="14"/>
                    </a:lnTo>
                    <a:lnTo>
                      <a:pt x="222" y="18"/>
                    </a:lnTo>
                    <a:lnTo>
                      <a:pt x="229" y="29"/>
                    </a:lnTo>
                    <a:lnTo>
                      <a:pt x="230" y="32"/>
                    </a:lnTo>
                    <a:lnTo>
                      <a:pt x="233" y="42"/>
                    </a:lnTo>
                    <a:lnTo>
                      <a:pt x="237" y="57"/>
                    </a:lnTo>
                    <a:lnTo>
                      <a:pt x="239" y="75"/>
                    </a:lnTo>
                    <a:lnTo>
                      <a:pt x="240" y="95"/>
                    </a:lnTo>
                    <a:lnTo>
                      <a:pt x="237" y="115"/>
                    </a:lnTo>
                    <a:lnTo>
                      <a:pt x="230" y="135"/>
                    </a:lnTo>
                    <a:lnTo>
                      <a:pt x="217" y="152"/>
                    </a:lnTo>
                    <a:lnTo>
                      <a:pt x="272" y="164"/>
                    </a:lnTo>
                    <a:lnTo>
                      <a:pt x="272" y="163"/>
                    </a:lnTo>
                    <a:lnTo>
                      <a:pt x="273" y="157"/>
                    </a:lnTo>
                    <a:lnTo>
                      <a:pt x="276" y="150"/>
                    </a:lnTo>
                    <a:lnTo>
                      <a:pt x="278" y="140"/>
                    </a:lnTo>
                    <a:lnTo>
                      <a:pt x="282" y="128"/>
                    </a:lnTo>
                    <a:lnTo>
                      <a:pt x="285" y="115"/>
                    </a:lnTo>
                    <a:lnTo>
                      <a:pt x="288" y="101"/>
                    </a:lnTo>
                    <a:lnTo>
                      <a:pt x="291" y="87"/>
                    </a:lnTo>
                    <a:lnTo>
                      <a:pt x="293" y="72"/>
                    </a:lnTo>
                    <a:lnTo>
                      <a:pt x="295" y="58"/>
                    </a:lnTo>
                    <a:lnTo>
                      <a:pt x="296" y="44"/>
                    </a:lnTo>
                    <a:lnTo>
                      <a:pt x="296" y="32"/>
                    </a:lnTo>
                    <a:lnTo>
                      <a:pt x="294" y="21"/>
                    </a:lnTo>
                    <a:lnTo>
                      <a:pt x="291" y="12"/>
                    </a:lnTo>
                    <a:lnTo>
                      <a:pt x="287" y="6"/>
                    </a:lnTo>
                    <a:lnTo>
                      <a:pt x="280" y="2"/>
                    </a:lnTo>
                    <a:lnTo>
                      <a:pt x="281" y="2"/>
                    </a:lnTo>
                    <a:lnTo>
                      <a:pt x="282" y="1"/>
                    </a:lnTo>
                    <a:lnTo>
                      <a:pt x="284" y="1"/>
                    </a:lnTo>
                    <a:lnTo>
                      <a:pt x="287" y="0"/>
                    </a:lnTo>
                    <a:lnTo>
                      <a:pt x="290" y="1"/>
                    </a:lnTo>
                    <a:lnTo>
                      <a:pt x="293" y="3"/>
                    </a:lnTo>
                    <a:lnTo>
                      <a:pt x="296" y="5"/>
                    </a:lnTo>
                    <a:lnTo>
                      <a:pt x="298" y="10"/>
                    </a:lnTo>
                    <a:lnTo>
                      <a:pt x="300" y="18"/>
                    </a:lnTo>
                    <a:lnTo>
                      <a:pt x="301" y="28"/>
                    </a:lnTo>
                    <a:lnTo>
                      <a:pt x="301" y="40"/>
                    </a:lnTo>
                    <a:lnTo>
                      <a:pt x="300" y="57"/>
                    </a:lnTo>
                    <a:lnTo>
                      <a:pt x="298" y="76"/>
                    </a:lnTo>
                    <a:lnTo>
                      <a:pt x="294" y="100"/>
                    </a:lnTo>
                    <a:lnTo>
                      <a:pt x="288" y="129"/>
                    </a:lnTo>
                    <a:lnTo>
                      <a:pt x="280" y="162"/>
                    </a:lnTo>
                    <a:lnTo>
                      <a:pt x="276" y="172"/>
                    </a:lnTo>
                    <a:lnTo>
                      <a:pt x="182" y="159"/>
                    </a:lnTo>
                    <a:lnTo>
                      <a:pt x="119" y="182"/>
                    </a:lnTo>
                    <a:lnTo>
                      <a:pt x="119" y="180"/>
                    </a:lnTo>
                    <a:lnTo>
                      <a:pt x="118" y="178"/>
                    </a:lnTo>
                    <a:lnTo>
                      <a:pt x="117" y="175"/>
                    </a:lnTo>
                    <a:lnTo>
                      <a:pt x="115" y="172"/>
                    </a:lnTo>
                    <a:lnTo>
                      <a:pt x="112" y="168"/>
                    </a:lnTo>
                    <a:lnTo>
                      <a:pt x="109" y="165"/>
                    </a:lnTo>
                    <a:lnTo>
                      <a:pt x="105" y="161"/>
                    </a:lnTo>
                    <a:lnTo>
                      <a:pt x="100" y="158"/>
                    </a:lnTo>
                    <a:lnTo>
                      <a:pt x="94" y="155"/>
                    </a:lnTo>
                    <a:lnTo>
                      <a:pt x="87" y="153"/>
                    </a:lnTo>
                    <a:lnTo>
                      <a:pt x="80" y="152"/>
                    </a:lnTo>
                    <a:lnTo>
                      <a:pt x="71" y="152"/>
                    </a:lnTo>
                    <a:lnTo>
                      <a:pt x="60" y="153"/>
                    </a:lnTo>
                    <a:lnTo>
                      <a:pt x="48" y="155"/>
                    </a:lnTo>
                    <a:lnTo>
                      <a:pt x="35" y="159"/>
                    </a:lnTo>
                    <a:lnTo>
                      <a:pt x="34" y="160"/>
                    </a:lnTo>
                    <a:lnTo>
                      <a:pt x="30" y="161"/>
                    </a:lnTo>
                    <a:lnTo>
                      <a:pt x="25" y="161"/>
                    </a:lnTo>
                    <a:lnTo>
                      <a:pt x="19" y="161"/>
                    </a:lnTo>
                    <a:lnTo>
                      <a:pt x="13" y="160"/>
                    </a:lnTo>
                    <a:lnTo>
                      <a:pt x="7" y="157"/>
                    </a:lnTo>
                    <a:lnTo>
                      <a:pt x="2" y="150"/>
                    </a:lnTo>
                    <a:lnTo>
                      <a:pt x="0" y="14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0997" name="Freeform 845"/>
              <p:cNvSpPr>
                <a:spLocks/>
              </p:cNvSpPr>
              <p:nvPr/>
            </p:nvSpPr>
            <p:spPr bwMode="auto">
              <a:xfrm>
                <a:off x="1112" y="1479"/>
                <a:ext cx="166" cy="126"/>
              </a:xfrm>
              <a:custGeom>
                <a:avLst/>
                <a:gdLst>
                  <a:gd name="T0" fmla="*/ 4 w 187"/>
                  <a:gd name="T1" fmla="*/ 2 h 166"/>
                  <a:gd name="T2" fmla="*/ 4 w 187"/>
                  <a:gd name="T3" fmla="*/ 2 h 166"/>
                  <a:gd name="T4" fmla="*/ 4 w 187"/>
                  <a:gd name="T5" fmla="*/ 2 h 166"/>
                  <a:gd name="T6" fmla="*/ 4 w 187"/>
                  <a:gd name="T7" fmla="*/ 2 h 166"/>
                  <a:gd name="T8" fmla="*/ 4 w 187"/>
                  <a:gd name="T9" fmla="*/ 2 h 166"/>
                  <a:gd name="T10" fmla="*/ 4 w 187"/>
                  <a:gd name="T11" fmla="*/ 2 h 166"/>
                  <a:gd name="T12" fmla="*/ 4 w 187"/>
                  <a:gd name="T13" fmla="*/ 2 h 166"/>
                  <a:gd name="T14" fmla="*/ 4 w 187"/>
                  <a:gd name="T15" fmla="*/ 2 h 166"/>
                  <a:gd name="T16" fmla="*/ 4 w 187"/>
                  <a:gd name="T17" fmla="*/ 2 h 166"/>
                  <a:gd name="T18" fmla="*/ 4 w 187"/>
                  <a:gd name="T19" fmla="*/ 2 h 166"/>
                  <a:gd name="T20" fmla="*/ 4 w 187"/>
                  <a:gd name="T21" fmla="*/ 2 h 166"/>
                  <a:gd name="T22" fmla="*/ 4 w 187"/>
                  <a:gd name="T23" fmla="*/ 2 h 166"/>
                  <a:gd name="T24" fmla="*/ 4 w 187"/>
                  <a:gd name="T25" fmla="*/ 2 h 166"/>
                  <a:gd name="T26" fmla="*/ 4 w 187"/>
                  <a:gd name="T27" fmla="*/ 2 h 166"/>
                  <a:gd name="T28" fmla="*/ 4 w 187"/>
                  <a:gd name="T29" fmla="*/ 2 h 166"/>
                  <a:gd name="T30" fmla="*/ 4 w 187"/>
                  <a:gd name="T31" fmla="*/ 2 h 166"/>
                  <a:gd name="T32" fmla="*/ 4 w 187"/>
                  <a:gd name="T33" fmla="*/ 2 h 166"/>
                  <a:gd name="T34" fmla="*/ 4 w 187"/>
                  <a:gd name="T35" fmla="*/ 2 h 166"/>
                  <a:gd name="T36" fmla="*/ 4 w 187"/>
                  <a:gd name="T37" fmla="*/ 2 h 166"/>
                  <a:gd name="T38" fmla="*/ 4 w 187"/>
                  <a:gd name="T39" fmla="*/ 2 h 166"/>
                  <a:gd name="T40" fmla="*/ 4 w 187"/>
                  <a:gd name="T41" fmla="*/ 2 h 166"/>
                  <a:gd name="T42" fmla="*/ 0 w 187"/>
                  <a:gd name="T43" fmla="*/ 2 h 166"/>
                  <a:gd name="T44" fmla="*/ 4 w 187"/>
                  <a:gd name="T45" fmla="*/ 2 h 166"/>
                  <a:gd name="T46" fmla="*/ 4 w 187"/>
                  <a:gd name="T47" fmla="*/ 2 h 166"/>
                  <a:gd name="T48" fmla="*/ 4 w 187"/>
                  <a:gd name="T49" fmla="*/ 2 h 166"/>
                  <a:gd name="T50" fmla="*/ 4 w 187"/>
                  <a:gd name="T51" fmla="*/ 2 h 166"/>
                  <a:gd name="T52" fmla="*/ 4 w 187"/>
                  <a:gd name="T53" fmla="*/ 2 h 166"/>
                  <a:gd name="T54" fmla="*/ 4 w 187"/>
                  <a:gd name="T55" fmla="*/ 2 h 166"/>
                  <a:gd name="T56" fmla="*/ 4 w 187"/>
                  <a:gd name="T57" fmla="*/ 2 h 166"/>
                  <a:gd name="T58" fmla="*/ 4 w 187"/>
                  <a:gd name="T59" fmla="*/ 2 h 166"/>
                  <a:gd name="T60" fmla="*/ 4 w 187"/>
                  <a:gd name="T61" fmla="*/ 2 h 166"/>
                  <a:gd name="T62" fmla="*/ 4 w 187"/>
                  <a:gd name="T63" fmla="*/ 2 h 166"/>
                  <a:gd name="T64" fmla="*/ 4 w 187"/>
                  <a:gd name="T65" fmla="*/ 2 h 166"/>
                  <a:gd name="T66" fmla="*/ 4 w 187"/>
                  <a:gd name="T67" fmla="*/ 2 h 166"/>
                  <a:gd name="T68" fmla="*/ 4 w 187"/>
                  <a:gd name="T69" fmla="*/ 2 h 166"/>
                  <a:gd name="T70" fmla="*/ 4 w 187"/>
                  <a:gd name="T71" fmla="*/ 2 h 166"/>
                  <a:gd name="T72" fmla="*/ 4 w 187"/>
                  <a:gd name="T73" fmla="*/ 2 h 166"/>
                  <a:gd name="T74" fmla="*/ 4 w 187"/>
                  <a:gd name="T75" fmla="*/ 2 h 166"/>
                  <a:gd name="T76" fmla="*/ 4 w 187"/>
                  <a:gd name="T77" fmla="*/ 2 h 166"/>
                  <a:gd name="T78" fmla="*/ 4 w 187"/>
                  <a:gd name="T79" fmla="*/ 2 h 166"/>
                  <a:gd name="T80" fmla="*/ 4 w 187"/>
                  <a:gd name="T81" fmla="*/ 2 h 166"/>
                  <a:gd name="T82" fmla="*/ 4 w 187"/>
                  <a:gd name="T83" fmla="*/ 2 h 166"/>
                  <a:gd name="T84" fmla="*/ 4 w 187"/>
                  <a:gd name="T85" fmla="*/ 2 h 166"/>
                  <a:gd name="T86" fmla="*/ 4 w 187"/>
                  <a:gd name="T87" fmla="*/ 2 h 166"/>
                  <a:gd name="T88" fmla="*/ 4 w 187"/>
                  <a:gd name="T89" fmla="*/ 2 h 166"/>
                  <a:gd name="T90" fmla="*/ 4 w 187"/>
                  <a:gd name="T91" fmla="*/ 2 h 166"/>
                  <a:gd name="T92" fmla="*/ 4 w 187"/>
                  <a:gd name="T93" fmla="*/ 2 h 166"/>
                  <a:gd name="T94" fmla="*/ 4 w 187"/>
                  <a:gd name="T95" fmla="*/ 2 h 166"/>
                  <a:gd name="T96" fmla="*/ 4 w 187"/>
                  <a:gd name="T97" fmla="*/ 2 h 166"/>
                  <a:gd name="T98" fmla="*/ 4 w 187"/>
                  <a:gd name="T99" fmla="*/ 2 h 166"/>
                  <a:gd name="T100" fmla="*/ 4 w 187"/>
                  <a:gd name="T101" fmla="*/ 2 h 166"/>
                  <a:gd name="T102" fmla="*/ 4 w 187"/>
                  <a:gd name="T103" fmla="*/ 2 h 166"/>
                  <a:gd name="T104" fmla="*/ 4 w 187"/>
                  <a:gd name="T105" fmla="*/ 2 h 166"/>
                  <a:gd name="T106" fmla="*/ 4 w 187"/>
                  <a:gd name="T107" fmla="*/ 2 h 166"/>
                  <a:gd name="T108" fmla="*/ 4 w 187"/>
                  <a:gd name="T109" fmla="*/ 2 h 166"/>
                  <a:gd name="T110" fmla="*/ 4 w 187"/>
                  <a:gd name="T111" fmla="*/ 2 h 166"/>
                  <a:gd name="T112" fmla="*/ 4 w 187"/>
                  <a:gd name="T113" fmla="*/ 2 h 166"/>
                  <a:gd name="T114" fmla="*/ 4 w 187"/>
                  <a:gd name="T115" fmla="*/ 2 h 166"/>
                  <a:gd name="T116" fmla="*/ 4 w 187"/>
                  <a:gd name="T117" fmla="*/ 2 h 166"/>
                  <a:gd name="T118" fmla="*/ 4 w 187"/>
                  <a:gd name="T119" fmla="*/ 2 h 166"/>
                  <a:gd name="T120" fmla="*/ 4 w 187"/>
                  <a:gd name="T121" fmla="*/ 2 h 16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87"/>
                  <a:gd name="T184" fmla="*/ 0 h 166"/>
                  <a:gd name="T185" fmla="*/ 187 w 187"/>
                  <a:gd name="T186" fmla="*/ 166 h 16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87" h="166">
                    <a:moveTo>
                      <a:pt x="185" y="65"/>
                    </a:moveTo>
                    <a:lnTo>
                      <a:pt x="184" y="62"/>
                    </a:lnTo>
                    <a:lnTo>
                      <a:pt x="182" y="59"/>
                    </a:lnTo>
                    <a:lnTo>
                      <a:pt x="180" y="57"/>
                    </a:lnTo>
                    <a:lnTo>
                      <a:pt x="178" y="54"/>
                    </a:lnTo>
                    <a:lnTo>
                      <a:pt x="177" y="53"/>
                    </a:lnTo>
                    <a:lnTo>
                      <a:pt x="175" y="52"/>
                    </a:lnTo>
                    <a:lnTo>
                      <a:pt x="174" y="51"/>
                    </a:lnTo>
                    <a:lnTo>
                      <a:pt x="173" y="49"/>
                    </a:lnTo>
                    <a:lnTo>
                      <a:pt x="172" y="49"/>
                    </a:lnTo>
                    <a:lnTo>
                      <a:pt x="165" y="42"/>
                    </a:lnTo>
                    <a:lnTo>
                      <a:pt x="173" y="15"/>
                    </a:lnTo>
                    <a:lnTo>
                      <a:pt x="153" y="0"/>
                    </a:lnTo>
                    <a:lnTo>
                      <a:pt x="146" y="17"/>
                    </a:lnTo>
                    <a:lnTo>
                      <a:pt x="157" y="24"/>
                    </a:lnTo>
                    <a:lnTo>
                      <a:pt x="152" y="38"/>
                    </a:lnTo>
                    <a:lnTo>
                      <a:pt x="149" y="37"/>
                    </a:lnTo>
                    <a:lnTo>
                      <a:pt x="146" y="36"/>
                    </a:lnTo>
                    <a:lnTo>
                      <a:pt x="142" y="36"/>
                    </a:lnTo>
                    <a:lnTo>
                      <a:pt x="138" y="35"/>
                    </a:lnTo>
                    <a:lnTo>
                      <a:pt x="135" y="35"/>
                    </a:lnTo>
                    <a:lnTo>
                      <a:pt x="132" y="35"/>
                    </a:lnTo>
                    <a:lnTo>
                      <a:pt x="130" y="35"/>
                    </a:lnTo>
                    <a:lnTo>
                      <a:pt x="129" y="35"/>
                    </a:lnTo>
                    <a:lnTo>
                      <a:pt x="131" y="7"/>
                    </a:lnTo>
                    <a:lnTo>
                      <a:pt x="109" y="4"/>
                    </a:lnTo>
                    <a:lnTo>
                      <a:pt x="108" y="21"/>
                    </a:lnTo>
                    <a:lnTo>
                      <a:pt x="120" y="20"/>
                    </a:lnTo>
                    <a:lnTo>
                      <a:pt x="118" y="37"/>
                    </a:lnTo>
                    <a:lnTo>
                      <a:pt x="116" y="36"/>
                    </a:lnTo>
                    <a:lnTo>
                      <a:pt x="113" y="35"/>
                    </a:lnTo>
                    <a:lnTo>
                      <a:pt x="109" y="36"/>
                    </a:lnTo>
                    <a:lnTo>
                      <a:pt x="104" y="36"/>
                    </a:lnTo>
                    <a:lnTo>
                      <a:pt x="100" y="37"/>
                    </a:lnTo>
                    <a:lnTo>
                      <a:pt x="97" y="38"/>
                    </a:lnTo>
                    <a:lnTo>
                      <a:pt x="94" y="39"/>
                    </a:lnTo>
                    <a:lnTo>
                      <a:pt x="93" y="39"/>
                    </a:lnTo>
                    <a:lnTo>
                      <a:pt x="90" y="18"/>
                    </a:lnTo>
                    <a:lnTo>
                      <a:pt x="64" y="25"/>
                    </a:lnTo>
                    <a:lnTo>
                      <a:pt x="68" y="39"/>
                    </a:lnTo>
                    <a:lnTo>
                      <a:pt x="80" y="34"/>
                    </a:lnTo>
                    <a:lnTo>
                      <a:pt x="83" y="45"/>
                    </a:lnTo>
                    <a:lnTo>
                      <a:pt x="80" y="46"/>
                    </a:lnTo>
                    <a:lnTo>
                      <a:pt x="77" y="47"/>
                    </a:lnTo>
                    <a:lnTo>
                      <a:pt x="73" y="51"/>
                    </a:lnTo>
                    <a:lnTo>
                      <a:pt x="68" y="53"/>
                    </a:lnTo>
                    <a:lnTo>
                      <a:pt x="65" y="57"/>
                    </a:lnTo>
                    <a:lnTo>
                      <a:pt x="61" y="59"/>
                    </a:lnTo>
                    <a:lnTo>
                      <a:pt x="59" y="61"/>
                    </a:lnTo>
                    <a:lnTo>
                      <a:pt x="58" y="62"/>
                    </a:lnTo>
                    <a:lnTo>
                      <a:pt x="44" y="45"/>
                    </a:lnTo>
                    <a:lnTo>
                      <a:pt x="26" y="58"/>
                    </a:lnTo>
                    <a:lnTo>
                      <a:pt x="32" y="70"/>
                    </a:lnTo>
                    <a:lnTo>
                      <a:pt x="44" y="61"/>
                    </a:lnTo>
                    <a:lnTo>
                      <a:pt x="49" y="72"/>
                    </a:lnTo>
                    <a:lnTo>
                      <a:pt x="46" y="74"/>
                    </a:lnTo>
                    <a:lnTo>
                      <a:pt x="42" y="77"/>
                    </a:lnTo>
                    <a:lnTo>
                      <a:pt x="39" y="81"/>
                    </a:lnTo>
                    <a:lnTo>
                      <a:pt x="35" y="84"/>
                    </a:lnTo>
                    <a:lnTo>
                      <a:pt x="33" y="88"/>
                    </a:lnTo>
                    <a:lnTo>
                      <a:pt x="30" y="91"/>
                    </a:lnTo>
                    <a:lnTo>
                      <a:pt x="29" y="93"/>
                    </a:lnTo>
                    <a:lnTo>
                      <a:pt x="7" y="91"/>
                    </a:lnTo>
                    <a:lnTo>
                      <a:pt x="0" y="105"/>
                    </a:lnTo>
                    <a:lnTo>
                      <a:pt x="12" y="112"/>
                    </a:lnTo>
                    <a:lnTo>
                      <a:pt x="18" y="101"/>
                    </a:lnTo>
                    <a:lnTo>
                      <a:pt x="29" y="105"/>
                    </a:lnTo>
                    <a:lnTo>
                      <a:pt x="26" y="112"/>
                    </a:lnTo>
                    <a:lnTo>
                      <a:pt x="23" y="119"/>
                    </a:lnTo>
                    <a:lnTo>
                      <a:pt x="22" y="126"/>
                    </a:lnTo>
                    <a:lnTo>
                      <a:pt x="21" y="132"/>
                    </a:lnTo>
                    <a:lnTo>
                      <a:pt x="37" y="132"/>
                    </a:lnTo>
                    <a:lnTo>
                      <a:pt x="37" y="128"/>
                    </a:lnTo>
                    <a:lnTo>
                      <a:pt x="37" y="124"/>
                    </a:lnTo>
                    <a:lnTo>
                      <a:pt x="37" y="120"/>
                    </a:lnTo>
                    <a:lnTo>
                      <a:pt x="39" y="115"/>
                    </a:lnTo>
                    <a:lnTo>
                      <a:pt x="40" y="111"/>
                    </a:lnTo>
                    <a:lnTo>
                      <a:pt x="42" y="106"/>
                    </a:lnTo>
                    <a:lnTo>
                      <a:pt x="45" y="101"/>
                    </a:lnTo>
                    <a:lnTo>
                      <a:pt x="48" y="97"/>
                    </a:lnTo>
                    <a:lnTo>
                      <a:pt x="52" y="92"/>
                    </a:lnTo>
                    <a:lnTo>
                      <a:pt x="56" y="88"/>
                    </a:lnTo>
                    <a:lnTo>
                      <a:pt x="61" y="84"/>
                    </a:lnTo>
                    <a:lnTo>
                      <a:pt x="66" y="80"/>
                    </a:lnTo>
                    <a:lnTo>
                      <a:pt x="71" y="76"/>
                    </a:lnTo>
                    <a:lnTo>
                      <a:pt x="77" y="72"/>
                    </a:lnTo>
                    <a:lnTo>
                      <a:pt x="82" y="69"/>
                    </a:lnTo>
                    <a:lnTo>
                      <a:pt x="89" y="66"/>
                    </a:lnTo>
                    <a:lnTo>
                      <a:pt x="94" y="63"/>
                    </a:lnTo>
                    <a:lnTo>
                      <a:pt x="99" y="61"/>
                    </a:lnTo>
                    <a:lnTo>
                      <a:pt x="105" y="59"/>
                    </a:lnTo>
                    <a:lnTo>
                      <a:pt x="110" y="58"/>
                    </a:lnTo>
                    <a:lnTo>
                      <a:pt x="115" y="57"/>
                    </a:lnTo>
                    <a:lnTo>
                      <a:pt x="120" y="55"/>
                    </a:lnTo>
                    <a:lnTo>
                      <a:pt x="125" y="55"/>
                    </a:lnTo>
                    <a:lnTo>
                      <a:pt x="130" y="55"/>
                    </a:lnTo>
                    <a:lnTo>
                      <a:pt x="134" y="55"/>
                    </a:lnTo>
                    <a:lnTo>
                      <a:pt x="139" y="55"/>
                    </a:lnTo>
                    <a:lnTo>
                      <a:pt x="143" y="56"/>
                    </a:lnTo>
                    <a:lnTo>
                      <a:pt x="147" y="57"/>
                    </a:lnTo>
                    <a:lnTo>
                      <a:pt x="151" y="58"/>
                    </a:lnTo>
                    <a:lnTo>
                      <a:pt x="154" y="59"/>
                    </a:lnTo>
                    <a:lnTo>
                      <a:pt x="157" y="61"/>
                    </a:lnTo>
                    <a:lnTo>
                      <a:pt x="160" y="63"/>
                    </a:lnTo>
                    <a:lnTo>
                      <a:pt x="162" y="64"/>
                    </a:lnTo>
                    <a:lnTo>
                      <a:pt x="163" y="65"/>
                    </a:lnTo>
                    <a:lnTo>
                      <a:pt x="164" y="67"/>
                    </a:lnTo>
                    <a:lnTo>
                      <a:pt x="165" y="68"/>
                    </a:lnTo>
                    <a:lnTo>
                      <a:pt x="166" y="69"/>
                    </a:lnTo>
                    <a:lnTo>
                      <a:pt x="167" y="70"/>
                    </a:lnTo>
                    <a:lnTo>
                      <a:pt x="168" y="72"/>
                    </a:lnTo>
                    <a:lnTo>
                      <a:pt x="168" y="74"/>
                    </a:lnTo>
                    <a:lnTo>
                      <a:pt x="169" y="78"/>
                    </a:lnTo>
                    <a:lnTo>
                      <a:pt x="170" y="82"/>
                    </a:lnTo>
                    <a:lnTo>
                      <a:pt x="169" y="86"/>
                    </a:lnTo>
                    <a:lnTo>
                      <a:pt x="169" y="91"/>
                    </a:lnTo>
                    <a:lnTo>
                      <a:pt x="167" y="96"/>
                    </a:lnTo>
                    <a:lnTo>
                      <a:pt x="165" y="101"/>
                    </a:lnTo>
                    <a:lnTo>
                      <a:pt x="162" y="105"/>
                    </a:lnTo>
                    <a:lnTo>
                      <a:pt x="159" y="110"/>
                    </a:lnTo>
                    <a:lnTo>
                      <a:pt x="155" y="115"/>
                    </a:lnTo>
                    <a:lnTo>
                      <a:pt x="151" y="119"/>
                    </a:lnTo>
                    <a:lnTo>
                      <a:pt x="147" y="124"/>
                    </a:lnTo>
                    <a:lnTo>
                      <a:pt x="142" y="128"/>
                    </a:lnTo>
                    <a:lnTo>
                      <a:pt x="136" y="132"/>
                    </a:lnTo>
                    <a:lnTo>
                      <a:pt x="130" y="136"/>
                    </a:lnTo>
                    <a:lnTo>
                      <a:pt x="124" y="140"/>
                    </a:lnTo>
                    <a:lnTo>
                      <a:pt x="117" y="143"/>
                    </a:lnTo>
                    <a:lnTo>
                      <a:pt x="111" y="146"/>
                    </a:lnTo>
                    <a:lnTo>
                      <a:pt x="105" y="148"/>
                    </a:lnTo>
                    <a:lnTo>
                      <a:pt x="99" y="150"/>
                    </a:lnTo>
                    <a:lnTo>
                      <a:pt x="93" y="152"/>
                    </a:lnTo>
                    <a:lnTo>
                      <a:pt x="87" y="153"/>
                    </a:lnTo>
                    <a:lnTo>
                      <a:pt x="81" y="154"/>
                    </a:lnTo>
                    <a:lnTo>
                      <a:pt x="76" y="154"/>
                    </a:lnTo>
                    <a:lnTo>
                      <a:pt x="70" y="154"/>
                    </a:lnTo>
                    <a:lnTo>
                      <a:pt x="65" y="154"/>
                    </a:lnTo>
                    <a:lnTo>
                      <a:pt x="61" y="153"/>
                    </a:lnTo>
                    <a:lnTo>
                      <a:pt x="56" y="152"/>
                    </a:lnTo>
                    <a:lnTo>
                      <a:pt x="52" y="150"/>
                    </a:lnTo>
                    <a:lnTo>
                      <a:pt x="48" y="148"/>
                    </a:lnTo>
                    <a:lnTo>
                      <a:pt x="46" y="146"/>
                    </a:lnTo>
                    <a:lnTo>
                      <a:pt x="42" y="143"/>
                    </a:lnTo>
                    <a:lnTo>
                      <a:pt x="40" y="140"/>
                    </a:lnTo>
                    <a:lnTo>
                      <a:pt x="22" y="140"/>
                    </a:lnTo>
                    <a:lnTo>
                      <a:pt x="23" y="140"/>
                    </a:lnTo>
                    <a:lnTo>
                      <a:pt x="23" y="141"/>
                    </a:lnTo>
                    <a:lnTo>
                      <a:pt x="23" y="142"/>
                    </a:lnTo>
                    <a:lnTo>
                      <a:pt x="26" y="147"/>
                    </a:lnTo>
                    <a:lnTo>
                      <a:pt x="29" y="152"/>
                    </a:lnTo>
                    <a:lnTo>
                      <a:pt x="32" y="155"/>
                    </a:lnTo>
                    <a:lnTo>
                      <a:pt x="37" y="158"/>
                    </a:lnTo>
                    <a:lnTo>
                      <a:pt x="42" y="161"/>
                    </a:lnTo>
                    <a:lnTo>
                      <a:pt x="47" y="163"/>
                    </a:lnTo>
                    <a:lnTo>
                      <a:pt x="53" y="165"/>
                    </a:lnTo>
                    <a:lnTo>
                      <a:pt x="60" y="165"/>
                    </a:lnTo>
                    <a:lnTo>
                      <a:pt x="67" y="166"/>
                    </a:lnTo>
                    <a:lnTo>
                      <a:pt x="74" y="165"/>
                    </a:lnTo>
                    <a:lnTo>
                      <a:pt x="82" y="165"/>
                    </a:lnTo>
                    <a:lnTo>
                      <a:pt x="90" y="163"/>
                    </a:lnTo>
                    <a:lnTo>
                      <a:pt x="98" y="162"/>
                    </a:lnTo>
                    <a:lnTo>
                      <a:pt x="106" y="159"/>
                    </a:lnTo>
                    <a:lnTo>
                      <a:pt x="114" y="156"/>
                    </a:lnTo>
                    <a:lnTo>
                      <a:pt x="122" y="152"/>
                    </a:lnTo>
                    <a:lnTo>
                      <a:pt x="131" y="148"/>
                    </a:lnTo>
                    <a:lnTo>
                      <a:pt x="138" y="144"/>
                    </a:lnTo>
                    <a:lnTo>
                      <a:pt x="146" y="138"/>
                    </a:lnTo>
                    <a:lnTo>
                      <a:pt x="153" y="134"/>
                    </a:lnTo>
                    <a:lnTo>
                      <a:pt x="159" y="128"/>
                    </a:lnTo>
                    <a:lnTo>
                      <a:pt x="165" y="123"/>
                    </a:lnTo>
                    <a:lnTo>
                      <a:pt x="170" y="117"/>
                    </a:lnTo>
                    <a:lnTo>
                      <a:pt x="174" y="111"/>
                    </a:lnTo>
                    <a:lnTo>
                      <a:pt x="179" y="105"/>
                    </a:lnTo>
                    <a:lnTo>
                      <a:pt x="182" y="99"/>
                    </a:lnTo>
                    <a:lnTo>
                      <a:pt x="184" y="93"/>
                    </a:lnTo>
                    <a:lnTo>
                      <a:pt x="186" y="87"/>
                    </a:lnTo>
                    <a:lnTo>
                      <a:pt x="187" y="81"/>
                    </a:lnTo>
                    <a:lnTo>
                      <a:pt x="187" y="76"/>
                    </a:lnTo>
                    <a:lnTo>
                      <a:pt x="187" y="70"/>
                    </a:lnTo>
                    <a:lnTo>
                      <a:pt x="185" y="6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0998" name="Freeform 846"/>
              <p:cNvSpPr>
                <a:spLocks/>
              </p:cNvSpPr>
              <p:nvPr/>
            </p:nvSpPr>
            <p:spPr bwMode="auto">
              <a:xfrm>
                <a:off x="1132" y="1579"/>
                <a:ext cx="16" cy="5"/>
              </a:xfrm>
              <a:custGeom>
                <a:avLst/>
                <a:gdLst>
                  <a:gd name="T0" fmla="*/ 3 w 19"/>
                  <a:gd name="T1" fmla="*/ 1 h 7"/>
                  <a:gd name="T2" fmla="*/ 3 w 19"/>
                  <a:gd name="T3" fmla="*/ 1 h 7"/>
                  <a:gd name="T4" fmla="*/ 3 w 19"/>
                  <a:gd name="T5" fmla="*/ 1 h 7"/>
                  <a:gd name="T6" fmla="*/ 3 w 19"/>
                  <a:gd name="T7" fmla="*/ 1 h 7"/>
                  <a:gd name="T8" fmla="*/ 3 w 19"/>
                  <a:gd name="T9" fmla="*/ 0 h 7"/>
                  <a:gd name="T10" fmla="*/ 0 w 19"/>
                  <a:gd name="T11" fmla="*/ 0 h 7"/>
                  <a:gd name="T12" fmla="*/ 0 w 19"/>
                  <a:gd name="T13" fmla="*/ 1 h 7"/>
                  <a:gd name="T14" fmla="*/ 0 w 19"/>
                  <a:gd name="T15" fmla="*/ 1 h 7"/>
                  <a:gd name="T16" fmla="*/ 1 w 19"/>
                  <a:gd name="T17" fmla="*/ 1 h 7"/>
                  <a:gd name="T18" fmla="*/ 1 w 19"/>
                  <a:gd name="T19" fmla="*/ 1 h 7"/>
                  <a:gd name="T20" fmla="*/ 3 w 19"/>
                  <a:gd name="T21" fmla="*/ 1 h 7"/>
                  <a:gd name="T22" fmla="*/ 3 w 19"/>
                  <a:gd name="T23" fmla="*/ 1 h 7"/>
                  <a:gd name="T24" fmla="*/ 3 w 19"/>
                  <a:gd name="T25" fmla="*/ 1 h 7"/>
                  <a:gd name="T26" fmla="*/ 3 w 19"/>
                  <a:gd name="T27" fmla="*/ 1 h 7"/>
                  <a:gd name="T28" fmla="*/ 3 w 19"/>
                  <a:gd name="T29" fmla="*/ 1 h 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9"/>
                  <a:gd name="T46" fmla="*/ 0 h 7"/>
                  <a:gd name="T47" fmla="*/ 19 w 19"/>
                  <a:gd name="T48" fmla="*/ 7 h 7"/>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9" h="7">
                    <a:moveTo>
                      <a:pt x="17" y="4"/>
                    </a:moveTo>
                    <a:lnTo>
                      <a:pt x="16" y="3"/>
                    </a:lnTo>
                    <a:lnTo>
                      <a:pt x="16" y="2"/>
                    </a:lnTo>
                    <a:lnTo>
                      <a:pt x="16" y="0"/>
                    </a:lnTo>
                    <a:lnTo>
                      <a:pt x="0" y="0"/>
                    </a:lnTo>
                    <a:lnTo>
                      <a:pt x="0" y="2"/>
                    </a:lnTo>
                    <a:lnTo>
                      <a:pt x="0" y="4"/>
                    </a:lnTo>
                    <a:lnTo>
                      <a:pt x="1" y="6"/>
                    </a:lnTo>
                    <a:lnTo>
                      <a:pt x="1" y="7"/>
                    </a:lnTo>
                    <a:lnTo>
                      <a:pt x="19" y="7"/>
                    </a:lnTo>
                    <a:lnTo>
                      <a:pt x="18" y="6"/>
                    </a:lnTo>
                    <a:lnTo>
                      <a:pt x="17" y="5"/>
                    </a:lnTo>
                    <a:lnTo>
                      <a:pt x="17"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0999" name="Freeform 847"/>
              <p:cNvSpPr>
                <a:spLocks/>
              </p:cNvSpPr>
              <p:nvPr/>
            </p:nvSpPr>
            <p:spPr bwMode="auto">
              <a:xfrm>
                <a:off x="1337" y="1583"/>
                <a:ext cx="34" cy="20"/>
              </a:xfrm>
              <a:custGeom>
                <a:avLst/>
                <a:gdLst>
                  <a:gd name="T0" fmla="*/ 4 w 38"/>
                  <a:gd name="T1" fmla="*/ 2 h 26"/>
                  <a:gd name="T2" fmla="*/ 4 w 38"/>
                  <a:gd name="T3" fmla="*/ 2 h 26"/>
                  <a:gd name="T4" fmla="*/ 4 w 38"/>
                  <a:gd name="T5" fmla="*/ 2 h 26"/>
                  <a:gd name="T6" fmla="*/ 4 w 38"/>
                  <a:gd name="T7" fmla="*/ 2 h 26"/>
                  <a:gd name="T8" fmla="*/ 4 w 38"/>
                  <a:gd name="T9" fmla="*/ 2 h 26"/>
                  <a:gd name="T10" fmla="*/ 4 w 38"/>
                  <a:gd name="T11" fmla="*/ 2 h 26"/>
                  <a:gd name="T12" fmla="*/ 4 w 38"/>
                  <a:gd name="T13" fmla="*/ 2 h 26"/>
                  <a:gd name="T14" fmla="*/ 4 w 38"/>
                  <a:gd name="T15" fmla="*/ 2 h 26"/>
                  <a:gd name="T16" fmla="*/ 4 w 38"/>
                  <a:gd name="T17" fmla="*/ 2 h 26"/>
                  <a:gd name="T18" fmla="*/ 4 w 38"/>
                  <a:gd name="T19" fmla="*/ 2 h 26"/>
                  <a:gd name="T20" fmla="*/ 4 w 38"/>
                  <a:gd name="T21" fmla="*/ 2 h 26"/>
                  <a:gd name="T22" fmla="*/ 4 w 38"/>
                  <a:gd name="T23" fmla="*/ 2 h 26"/>
                  <a:gd name="T24" fmla="*/ 4 w 38"/>
                  <a:gd name="T25" fmla="*/ 2 h 26"/>
                  <a:gd name="T26" fmla="*/ 4 w 38"/>
                  <a:gd name="T27" fmla="*/ 2 h 26"/>
                  <a:gd name="T28" fmla="*/ 4 w 38"/>
                  <a:gd name="T29" fmla="*/ 2 h 26"/>
                  <a:gd name="T30" fmla="*/ 4 w 38"/>
                  <a:gd name="T31" fmla="*/ 2 h 26"/>
                  <a:gd name="T32" fmla="*/ 4 w 38"/>
                  <a:gd name="T33" fmla="*/ 2 h 26"/>
                  <a:gd name="T34" fmla="*/ 4 w 38"/>
                  <a:gd name="T35" fmla="*/ 1 h 26"/>
                  <a:gd name="T36" fmla="*/ 4 w 38"/>
                  <a:gd name="T37" fmla="*/ 0 h 26"/>
                  <a:gd name="T38" fmla="*/ 4 w 38"/>
                  <a:gd name="T39" fmla="*/ 0 h 26"/>
                  <a:gd name="T40" fmla="*/ 4 w 38"/>
                  <a:gd name="T41" fmla="*/ 1 h 26"/>
                  <a:gd name="T42" fmla="*/ 4 w 38"/>
                  <a:gd name="T43" fmla="*/ 2 h 26"/>
                  <a:gd name="T44" fmla="*/ 2 w 38"/>
                  <a:gd name="T45" fmla="*/ 2 h 26"/>
                  <a:gd name="T46" fmla="*/ 1 w 38"/>
                  <a:gd name="T47" fmla="*/ 2 h 26"/>
                  <a:gd name="T48" fmla="*/ 0 w 38"/>
                  <a:gd name="T49" fmla="*/ 2 h 26"/>
                  <a:gd name="T50" fmla="*/ 0 w 38"/>
                  <a:gd name="T51" fmla="*/ 2 h 26"/>
                  <a:gd name="T52" fmla="*/ 1 w 38"/>
                  <a:gd name="T53" fmla="*/ 2 h 26"/>
                  <a:gd name="T54" fmla="*/ 4 w 38"/>
                  <a:gd name="T55" fmla="*/ 2 h 26"/>
                  <a:gd name="T56" fmla="*/ 4 w 38"/>
                  <a:gd name="T57" fmla="*/ 2 h 26"/>
                  <a:gd name="T58" fmla="*/ 4 w 38"/>
                  <a:gd name="T59" fmla="*/ 2 h 26"/>
                  <a:gd name="T60" fmla="*/ 4 w 38"/>
                  <a:gd name="T61" fmla="*/ 2 h 26"/>
                  <a:gd name="T62" fmla="*/ 4 w 38"/>
                  <a:gd name="T63" fmla="*/ 2 h 26"/>
                  <a:gd name="T64" fmla="*/ 4 w 38"/>
                  <a:gd name="T65" fmla="*/ 2 h 26"/>
                  <a:gd name="T66" fmla="*/ 4 w 38"/>
                  <a:gd name="T67" fmla="*/ 2 h 26"/>
                  <a:gd name="T68" fmla="*/ 4 w 38"/>
                  <a:gd name="T69" fmla="*/ 2 h 26"/>
                  <a:gd name="T70" fmla="*/ 4 w 38"/>
                  <a:gd name="T71" fmla="*/ 2 h 26"/>
                  <a:gd name="T72" fmla="*/ 4 w 38"/>
                  <a:gd name="T73" fmla="*/ 2 h 26"/>
                  <a:gd name="T74" fmla="*/ 4 w 38"/>
                  <a:gd name="T75" fmla="*/ 2 h 2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8"/>
                  <a:gd name="T115" fmla="*/ 0 h 26"/>
                  <a:gd name="T116" fmla="*/ 38 w 38"/>
                  <a:gd name="T117" fmla="*/ 26 h 2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8" h="26">
                    <a:moveTo>
                      <a:pt x="19" y="20"/>
                    </a:moveTo>
                    <a:lnTo>
                      <a:pt x="17" y="20"/>
                    </a:lnTo>
                    <a:lnTo>
                      <a:pt x="15" y="19"/>
                    </a:lnTo>
                    <a:lnTo>
                      <a:pt x="13" y="18"/>
                    </a:lnTo>
                    <a:lnTo>
                      <a:pt x="12" y="17"/>
                    </a:lnTo>
                    <a:lnTo>
                      <a:pt x="10" y="16"/>
                    </a:lnTo>
                    <a:lnTo>
                      <a:pt x="9" y="15"/>
                    </a:lnTo>
                    <a:lnTo>
                      <a:pt x="9" y="14"/>
                    </a:lnTo>
                    <a:lnTo>
                      <a:pt x="8" y="13"/>
                    </a:lnTo>
                    <a:lnTo>
                      <a:pt x="8" y="12"/>
                    </a:lnTo>
                    <a:lnTo>
                      <a:pt x="9" y="11"/>
                    </a:lnTo>
                    <a:lnTo>
                      <a:pt x="9" y="10"/>
                    </a:lnTo>
                    <a:lnTo>
                      <a:pt x="10" y="9"/>
                    </a:lnTo>
                    <a:lnTo>
                      <a:pt x="11" y="8"/>
                    </a:lnTo>
                    <a:lnTo>
                      <a:pt x="12" y="7"/>
                    </a:lnTo>
                    <a:lnTo>
                      <a:pt x="13" y="7"/>
                    </a:lnTo>
                    <a:lnTo>
                      <a:pt x="14" y="6"/>
                    </a:lnTo>
                    <a:lnTo>
                      <a:pt x="16" y="6"/>
                    </a:lnTo>
                    <a:lnTo>
                      <a:pt x="17" y="6"/>
                    </a:lnTo>
                    <a:lnTo>
                      <a:pt x="18" y="5"/>
                    </a:lnTo>
                    <a:lnTo>
                      <a:pt x="19" y="5"/>
                    </a:lnTo>
                    <a:lnTo>
                      <a:pt x="21" y="5"/>
                    </a:lnTo>
                    <a:lnTo>
                      <a:pt x="23" y="6"/>
                    </a:lnTo>
                    <a:lnTo>
                      <a:pt x="25" y="7"/>
                    </a:lnTo>
                    <a:lnTo>
                      <a:pt x="26" y="7"/>
                    </a:lnTo>
                    <a:lnTo>
                      <a:pt x="28" y="8"/>
                    </a:lnTo>
                    <a:lnTo>
                      <a:pt x="28" y="9"/>
                    </a:lnTo>
                    <a:lnTo>
                      <a:pt x="29" y="10"/>
                    </a:lnTo>
                    <a:lnTo>
                      <a:pt x="30" y="12"/>
                    </a:lnTo>
                    <a:lnTo>
                      <a:pt x="38" y="12"/>
                    </a:lnTo>
                    <a:lnTo>
                      <a:pt x="38" y="9"/>
                    </a:lnTo>
                    <a:lnTo>
                      <a:pt x="36" y="7"/>
                    </a:lnTo>
                    <a:lnTo>
                      <a:pt x="35" y="5"/>
                    </a:lnTo>
                    <a:lnTo>
                      <a:pt x="32" y="3"/>
                    </a:lnTo>
                    <a:lnTo>
                      <a:pt x="30" y="1"/>
                    </a:lnTo>
                    <a:lnTo>
                      <a:pt x="26" y="1"/>
                    </a:lnTo>
                    <a:lnTo>
                      <a:pt x="23" y="0"/>
                    </a:lnTo>
                    <a:lnTo>
                      <a:pt x="19" y="0"/>
                    </a:lnTo>
                    <a:lnTo>
                      <a:pt x="16" y="0"/>
                    </a:lnTo>
                    <a:lnTo>
                      <a:pt x="13" y="0"/>
                    </a:lnTo>
                    <a:lnTo>
                      <a:pt x="10" y="1"/>
                    </a:lnTo>
                    <a:lnTo>
                      <a:pt x="8" y="2"/>
                    </a:lnTo>
                    <a:lnTo>
                      <a:pt x="6" y="3"/>
                    </a:lnTo>
                    <a:lnTo>
                      <a:pt x="4" y="5"/>
                    </a:lnTo>
                    <a:lnTo>
                      <a:pt x="2" y="7"/>
                    </a:lnTo>
                    <a:lnTo>
                      <a:pt x="1" y="8"/>
                    </a:lnTo>
                    <a:lnTo>
                      <a:pt x="1" y="9"/>
                    </a:lnTo>
                    <a:lnTo>
                      <a:pt x="0" y="10"/>
                    </a:lnTo>
                    <a:lnTo>
                      <a:pt x="0" y="11"/>
                    </a:lnTo>
                    <a:lnTo>
                      <a:pt x="0" y="12"/>
                    </a:lnTo>
                    <a:lnTo>
                      <a:pt x="0" y="13"/>
                    </a:lnTo>
                    <a:lnTo>
                      <a:pt x="0" y="15"/>
                    </a:lnTo>
                    <a:lnTo>
                      <a:pt x="1" y="18"/>
                    </a:lnTo>
                    <a:lnTo>
                      <a:pt x="3" y="20"/>
                    </a:lnTo>
                    <a:lnTo>
                      <a:pt x="5" y="22"/>
                    </a:lnTo>
                    <a:lnTo>
                      <a:pt x="8" y="23"/>
                    </a:lnTo>
                    <a:lnTo>
                      <a:pt x="12" y="24"/>
                    </a:lnTo>
                    <a:lnTo>
                      <a:pt x="15" y="25"/>
                    </a:lnTo>
                    <a:lnTo>
                      <a:pt x="19" y="26"/>
                    </a:lnTo>
                    <a:lnTo>
                      <a:pt x="22" y="25"/>
                    </a:lnTo>
                    <a:lnTo>
                      <a:pt x="25" y="25"/>
                    </a:lnTo>
                    <a:lnTo>
                      <a:pt x="28" y="24"/>
                    </a:lnTo>
                    <a:lnTo>
                      <a:pt x="30" y="23"/>
                    </a:lnTo>
                    <a:lnTo>
                      <a:pt x="33" y="22"/>
                    </a:lnTo>
                    <a:lnTo>
                      <a:pt x="35" y="20"/>
                    </a:lnTo>
                    <a:lnTo>
                      <a:pt x="36" y="18"/>
                    </a:lnTo>
                    <a:lnTo>
                      <a:pt x="37" y="17"/>
                    </a:lnTo>
                    <a:lnTo>
                      <a:pt x="28" y="17"/>
                    </a:lnTo>
                    <a:lnTo>
                      <a:pt x="27" y="17"/>
                    </a:lnTo>
                    <a:lnTo>
                      <a:pt x="26" y="18"/>
                    </a:lnTo>
                    <a:lnTo>
                      <a:pt x="25" y="18"/>
                    </a:lnTo>
                    <a:lnTo>
                      <a:pt x="24" y="19"/>
                    </a:lnTo>
                    <a:lnTo>
                      <a:pt x="23" y="19"/>
                    </a:lnTo>
                    <a:lnTo>
                      <a:pt x="22" y="19"/>
                    </a:lnTo>
                    <a:lnTo>
                      <a:pt x="20" y="20"/>
                    </a:lnTo>
                    <a:lnTo>
                      <a:pt x="19"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000" name="Freeform 848"/>
              <p:cNvSpPr>
                <a:spLocks/>
              </p:cNvSpPr>
              <p:nvPr/>
            </p:nvSpPr>
            <p:spPr bwMode="auto">
              <a:xfrm>
                <a:off x="1361" y="1592"/>
                <a:ext cx="11" cy="4"/>
              </a:xfrm>
              <a:custGeom>
                <a:avLst/>
                <a:gdLst>
                  <a:gd name="T0" fmla="*/ 11 w 11"/>
                  <a:gd name="T1" fmla="*/ 0 h 5"/>
                  <a:gd name="T2" fmla="*/ 2 w 11"/>
                  <a:gd name="T3" fmla="*/ 0 h 5"/>
                  <a:gd name="T4" fmla="*/ 2 w 11"/>
                  <a:gd name="T5" fmla="*/ 0 h 5"/>
                  <a:gd name="T6" fmla="*/ 2 w 11"/>
                  <a:gd name="T7" fmla="*/ 0 h 5"/>
                  <a:gd name="T8" fmla="*/ 2 w 11"/>
                  <a:gd name="T9" fmla="*/ 1 h 5"/>
                  <a:gd name="T10" fmla="*/ 2 w 11"/>
                  <a:gd name="T11" fmla="*/ 2 h 5"/>
                  <a:gd name="T12" fmla="*/ 2 w 11"/>
                  <a:gd name="T13" fmla="*/ 2 h 5"/>
                  <a:gd name="T14" fmla="*/ 1 w 11"/>
                  <a:gd name="T15" fmla="*/ 2 h 5"/>
                  <a:gd name="T16" fmla="*/ 0 w 11"/>
                  <a:gd name="T17" fmla="*/ 2 h 5"/>
                  <a:gd name="T18" fmla="*/ 10 w 11"/>
                  <a:gd name="T19" fmla="*/ 2 h 5"/>
                  <a:gd name="T20" fmla="*/ 10 w 11"/>
                  <a:gd name="T21" fmla="*/ 2 h 5"/>
                  <a:gd name="T22" fmla="*/ 11 w 11"/>
                  <a:gd name="T23" fmla="*/ 2 h 5"/>
                  <a:gd name="T24" fmla="*/ 11 w 11"/>
                  <a:gd name="T25" fmla="*/ 2 h 5"/>
                  <a:gd name="T26" fmla="*/ 11 w 11"/>
                  <a:gd name="T27" fmla="*/ 1 h 5"/>
                  <a:gd name="T28" fmla="*/ 11 w 11"/>
                  <a:gd name="T29" fmla="*/ 0 h 5"/>
                  <a:gd name="T30" fmla="*/ 11 w 11"/>
                  <a:gd name="T31" fmla="*/ 0 h 5"/>
                  <a:gd name="T32" fmla="*/ 11 w 11"/>
                  <a:gd name="T33" fmla="*/ 0 h 5"/>
                  <a:gd name="T34" fmla="*/ 11 w 11"/>
                  <a:gd name="T35" fmla="*/ 0 h 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1"/>
                  <a:gd name="T55" fmla="*/ 0 h 5"/>
                  <a:gd name="T56" fmla="*/ 11 w 11"/>
                  <a:gd name="T57" fmla="*/ 5 h 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1" h="5">
                    <a:moveTo>
                      <a:pt x="11" y="0"/>
                    </a:moveTo>
                    <a:lnTo>
                      <a:pt x="2" y="0"/>
                    </a:lnTo>
                    <a:lnTo>
                      <a:pt x="2" y="1"/>
                    </a:lnTo>
                    <a:lnTo>
                      <a:pt x="2" y="2"/>
                    </a:lnTo>
                    <a:lnTo>
                      <a:pt x="2" y="3"/>
                    </a:lnTo>
                    <a:lnTo>
                      <a:pt x="1" y="4"/>
                    </a:lnTo>
                    <a:lnTo>
                      <a:pt x="0" y="5"/>
                    </a:lnTo>
                    <a:lnTo>
                      <a:pt x="10" y="5"/>
                    </a:lnTo>
                    <a:lnTo>
                      <a:pt x="10" y="4"/>
                    </a:lnTo>
                    <a:lnTo>
                      <a:pt x="11" y="3"/>
                    </a:lnTo>
                    <a:lnTo>
                      <a:pt x="11" y="2"/>
                    </a:lnTo>
                    <a:lnTo>
                      <a:pt x="11" y="1"/>
                    </a:lnTo>
                    <a:lnTo>
                      <a:pt x="1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001" name="Freeform 849"/>
              <p:cNvSpPr>
                <a:spLocks/>
              </p:cNvSpPr>
              <p:nvPr/>
            </p:nvSpPr>
            <p:spPr bwMode="auto">
              <a:xfrm>
                <a:off x="913" y="1597"/>
                <a:ext cx="38" cy="20"/>
              </a:xfrm>
              <a:custGeom>
                <a:avLst/>
                <a:gdLst>
                  <a:gd name="T0" fmla="*/ 4 w 43"/>
                  <a:gd name="T1" fmla="*/ 1 h 27"/>
                  <a:gd name="T2" fmla="*/ 4 w 43"/>
                  <a:gd name="T3" fmla="*/ 1 h 27"/>
                  <a:gd name="T4" fmla="*/ 4 w 43"/>
                  <a:gd name="T5" fmla="*/ 1 h 27"/>
                  <a:gd name="T6" fmla="*/ 4 w 43"/>
                  <a:gd name="T7" fmla="*/ 1 h 27"/>
                  <a:gd name="T8" fmla="*/ 4 w 43"/>
                  <a:gd name="T9" fmla="*/ 1 h 27"/>
                  <a:gd name="T10" fmla="*/ 4 w 43"/>
                  <a:gd name="T11" fmla="*/ 1 h 27"/>
                  <a:gd name="T12" fmla="*/ 4 w 43"/>
                  <a:gd name="T13" fmla="*/ 1 h 27"/>
                  <a:gd name="T14" fmla="*/ 4 w 43"/>
                  <a:gd name="T15" fmla="*/ 1 h 27"/>
                  <a:gd name="T16" fmla="*/ 4 w 43"/>
                  <a:gd name="T17" fmla="*/ 1 h 27"/>
                  <a:gd name="T18" fmla="*/ 4 w 43"/>
                  <a:gd name="T19" fmla="*/ 1 h 27"/>
                  <a:gd name="T20" fmla="*/ 4 w 43"/>
                  <a:gd name="T21" fmla="*/ 1 h 27"/>
                  <a:gd name="T22" fmla="*/ 4 w 43"/>
                  <a:gd name="T23" fmla="*/ 1 h 27"/>
                  <a:gd name="T24" fmla="*/ 4 w 43"/>
                  <a:gd name="T25" fmla="*/ 1 h 27"/>
                  <a:gd name="T26" fmla="*/ 4 w 43"/>
                  <a:gd name="T27" fmla="*/ 1 h 27"/>
                  <a:gd name="T28" fmla="*/ 4 w 43"/>
                  <a:gd name="T29" fmla="*/ 1 h 27"/>
                  <a:gd name="T30" fmla="*/ 4 w 43"/>
                  <a:gd name="T31" fmla="*/ 1 h 27"/>
                  <a:gd name="T32" fmla="*/ 4 w 43"/>
                  <a:gd name="T33" fmla="*/ 1 h 27"/>
                  <a:gd name="T34" fmla="*/ 4 w 43"/>
                  <a:gd name="T35" fmla="*/ 1 h 27"/>
                  <a:gd name="T36" fmla="*/ 4 w 43"/>
                  <a:gd name="T37" fmla="*/ 1 h 27"/>
                  <a:gd name="T38" fmla="*/ 4 w 43"/>
                  <a:gd name="T39" fmla="*/ 1 h 27"/>
                  <a:gd name="T40" fmla="*/ 4 w 43"/>
                  <a:gd name="T41" fmla="*/ 1 h 27"/>
                  <a:gd name="T42" fmla="*/ 4 w 43"/>
                  <a:gd name="T43" fmla="*/ 1 h 27"/>
                  <a:gd name="T44" fmla="*/ 4 w 43"/>
                  <a:gd name="T45" fmla="*/ 0 h 27"/>
                  <a:gd name="T46" fmla="*/ 4 w 43"/>
                  <a:gd name="T47" fmla="*/ 0 h 27"/>
                  <a:gd name="T48" fmla="*/ 4 w 43"/>
                  <a:gd name="T49" fmla="*/ 1 h 27"/>
                  <a:gd name="T50" fmla="*/ 4 w 43"/>
                  <a:gd name="T51" fmla="*/ 1 h 27"/>
                  <a:gd name="T52" fmla="*/ 3 w 43"/>
                  <a:gd name="T53" fmla="*/ 1 h 27"/>
                  <a:gd name="T54" fmla="*/ 1 w 43"/>
                  <a:gd name="T55" fmla="*/ 1 h 27"/>
                  <a:gd name="T56" fmla="*/ 0 w 43"/>
                  <a:gd name="T57" fmla="*/ 1 h 27"/>
                  <a:gd name="T58" fmla="*/ 0 w 43"/>
                  <a:gd name="T59" fmla="*/ 1 h 27"/>
                  <a:gd name="T60" fmla="*/ 2 w 43"/>
                  <a:gd name="T61" fmla="*/ 1 h 27"/>
                  <a:gd name="T62" fmla="*/ 4 w 43"/>
                  <a:gd name="T63" fmla="*/ 1 h 27"/>
                  <a:gd name="T64" fmla="*/ 4 w 43"/>
                  <a:gd name="T65" fmla="*/ 1 h 27"/>
                  <a:gd name="T66" fmla="*/ 4 w 43"/>
                  <a:gd name="T67" fmla="*/ 1 h 27"/>
                  <a:gd name="T68" fmla="*/ 4 w 43"/>
                  <a:gd name="T69" fmla="*/ 1 h 27"/>
                  <a:gd name="T70" fmla="*/ 4 w 43"/>
                  <a:gd name="T71" fmla="*/ 1 h 27"/>
                  <a:gd name="T72" fmla="*/ 4 w 43"/>
                  <a:gd name="T73" fmla="*/ 1 h 27"/>
                  <a:gd name="T74" fmla="*/ 4 w 43"/>
                  <a:gd name="T75" fmla="*/ 1 h 27"/>
                  <a:gd name="T76" fmla="*/ 4 w 43"/>
                  <a:gd name="T77" fmla="*/ 1 h 27"/>
                  <a:gd name="T78" fmla="*/ 4 w 43"/>
                  <a:gd name="T79" fmla="*/ 1 h 27"/>
                  <a:gd name="T80" fmla="*/ 4 w 43"/>
                  <a:gd name="T81" fmla="*/ 1 h 27"/>
                  <a:gd name="T82" fmla="*/ 4 w 43"/>
                  <a:gd name="T83" fmla="*/ 1 h 27"/>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3"/>
                  <a:gd name="T127" fmla="*/ 0 h 27"/>
                  <a:gd name="T128" fmla="*/ 43 w 43"/>
                  <a:gd name="T129" fmla="*/ 27 h 27"/>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3" h="27">
                    <a:moveTo>
                      <a:pt x="34" y="14"/>
                    </a:moveTo>
                    <a:lnTo>
                      <a:pt x="33" y="15"/>
                    </a:lnTo>
                    <a:lnTo>
                      <a:pt x="33" y="17"/>
                    </a:lnTo>
                    <a:lnTo>
                      <a:pt x="32" y="18"/>
                    </a:lnTo>
                    <a:lnTo>
                      <a:pt x="30" y="19"/>
                    </a:lnTo>
                    <a:lnTo>
                      <a:pt x="28" y="20"/>
                    </a:lnTo>
                    <a:lnTo>
                      <a:pt x="26" y="21"/>
                    </a:lnTo>
                    <a:lnTo>
                      <a:pt x="24" y="21"/>
                    </a:lnTo>
                    <a:lnTo>
                      <a:pt x="21" y="21"/>
                    </a:lnTo>
                    <a:lnTo>
                      <a:pt x="19" y="21"/>
                    </a:lnTo>
                    <a:lnTo>
                      <a:pt x="17" y="21"/>
                    </a:lnTo>
                    <a:lnTo>
                      <a:pt x="15" y="20"/>
                    </a:lnTo>
                    <a:lnTo>
                      <a:pt x="13" y="19"/>
                    </a:lnTo>
                    <a:lnTo>
                      <a:pt x="12" y="18"/>
                    </a:lnTo>
                    <a:lnTo>
                      <a:pt x="11" y="17"/>
                    </a:lnTo>
                    <a:lnTo>
                      <a:pt x="10" y="15"/>
                    </a:lnTo>
                    <a:lnTo>
                      <a:pt x="10" y="14"/>
                    </a:lnTo>
                    <a:lnTo>
                      <a:pt x="10" y="13"/>
                    </a:lnTo>
                    <a:lnTo>
                      <a:pt x="10" y="12"/>
                    </a:lnTo>
                    <a:lnTo>
                      <a:pt x="11" y="11"/>
                    </a:lnTo>
                    <a:lnTo>
                      <a:pt x="11" y="10"/>
                    </a:lnTo>
                    <a:lnTo>
                      <a:pt x="13" y="9"/>
                    </a:lnTo>
                    <a:lnTo>
                      <a:pt x="13" y="8"/>
                    </a:lnTo>
                    <a:lnTo>
                      <a:pt x="14" y="7"/>
                    </a:lnTo>
                    <a:lnTo>
                      <a:pt x="16" y="7"/>
                    </a:lnTo>
                    <a:lnTo>
                      <a:pt x="17" y="7"/>
                    </a:lnTo>
                    <a:lnTo>
                      <a:pt x="18" y="6"/>
                    </a:lnTo>
                    <a:lnTo>
                      <a:pt x="19" y="6"/>
                    </a:lnTo>
                    <a:lnTo>
                      <a:pt x="20" y="6"/>
                    </a:lnTo>
                    <a:lnTo>
                      <a:pt x="21" y="6"/>
                    </a:lnTo>
                    <a:lnTo>
                      <a:pt x="23" y="6"/>
                    </a:lnTo>
                    <a:lnTo>
                      <a:pt x="24" y="6"/>
                    </a:lnTo>
                    <a:lnTo>
                      <a:pt x="25" y="6"/>
                    </a:lnTo>
                    <a:lnTo>
                      <a:pt x="27" y="6"/>
                    </a:lnTo>
                    <a:lnTo>
                      <a:pt x="27" y="7"/>
                    </a:lnTo>
                    <a:lnTo>
                      <a:pt x="29" y="7"/>
                    </a:lnTo>
                    <a:lnTo>
                      <a:pt x="30" y="8"/>
                    </a:lnTo>
                    <a:lnTo>
                      <a:pt x="31" y="8"/>
                    </a:lnTo>
                    <a:lnTo>
                      <a:pt x="42" y="8"/>
                    </a:lnTo>
                    <a:lnTo>
                      <a:pt x="40" y="6"/>
                    </a:lnTo>
                    <a:lnTo>
                      <a:pt x="38" y="5"/>
                    </a:lnTo>
                    <a:lnTo>
                      <a:pt x="36" y="3"/>
                    </a:lnTo>
                    <a:lnTo>
                      <a:pt x="34" y="2"/>
                    </a:lnTo>
                    <a:lnTo>
                      <a:pt x="31" y="1"/>
                    </a:lnTo>
                    <a:lnTo>
                      <a:pt x="28" y="0"/>
                    </a:lnTo>
                    <a:lnTo>
                      <a:pt x="25" y="0"/>
                    </a:lnTo>
                    <a:lnTo>
                      <a:pt x="21" y="0"/>
                    </a:lnTo>
                    <a:lnTo>
                      <a:pt x="18" y="0"/>
                    </a:lnTo>
                    <a:lnTo>
                      <a:pt x="15" y="0"/>
                    </a:lnTo>
                    <a:lnTo>
                      <a:pt x="12" y="1"/>
                    </a:lnTo>
                    <a:lnTo>
                      <a:pt x="9" y="2"/>
                    </a:lnTo>
                    <a:lnTo>
                      <a:pt x="7" y="4"/>
                    </a:lnTo>
                    <a:lnTo>
                      <a:pt x="4" y="5"/>
                    </a:lnTo>
                    <a:lnTo>
                      <a:pt x="3" y="7"/>
                    </a:lnTo>
                    <a:lnTo>
                      <a:pt x="2" y="9"/>
                    </a:lnTo>
                    <a:lnTo>
                      <a:pt x="1" y="10"/>
                    </a:lnTo>
                    <a:lnTo>
                      <a:pt x="0" y="11"/>
                    </a:lnTo>
                    <a:lnTo>
                      <a:pt x="0" y="12"/>
                    </a:lnTo>
                    <a:lnTo>
                      <a:pt x="0" y="13"/>
                    </a:lnTo>
                    <a:lnTo>
                      <a:pt x="0" y="14"/>
                    </a:lnTo>
                    <a:lnTo>
                      <a:pt x="1" y="16"/>
                    </a:lnTo>
                    <a:lnTo>
                      <a:pt x="2" y="19"/>
                    </a:lnTo>
                    <a:lnTo>
                      <a:pt x="4" y="21"/>
                    </a:lnTo>
                    <a:lnTo>
                      <a:pt x="7" y="23"/>
                    </a:lnTo>
                    <a:lnTo>
                      <a:pt x="9" y="25"/>
                    </a:lnTo>
                    <a:lnTo>
                      <a:pt x="13" y="26"/>
                    </a:lnTo>
                    <a:lnTo>
                      <a:pt x="17" y="27"/>
                    </a:lnTo>
                    <a:lnTo>
                      <a:pt x="21" y="27"/>
                    </a:lnTo>
                    <a:lnTo>
                      <a:pt x="26" y="27"/>
                    </a:lnTo>
                    <a:lnTo>
                      <a:pt x="30" y="26"/>
                    </a:lnTo>
                    <a:lnTo>
                      <a:pt x="34" y="25"/>
                    </a:lnTo>
                    <a:lnTo>
                      <a:pt x="37" y="23"/>
                    </a:lnTo>
                    <a:lnTo>
                      <a:pt x="40" y="21"/>
                    </a:lnTo>
                    <a:lnTo>
                      <a:pt x="41" y="19"/>
                    </a:lnTo>
                    <a:lnTo>
                      <a:pt x="43" y="16"/>
                    </a:lnTo>
                    <a:lnTo>
                      <a:pt x="43" y="14"/>
                    </a:lnTo>
                    <a:lnTo>
                      <a:pt x="43" y="13"/>
                    </a:lnTo>
                    <a:lnTo>
                      <a:pt x="43" y="12"/>
                    </a:lnTo>
                    <a:lnTo>
                      <a:pt x="33" y="12"/>
                    </a:lnTo>
                    <a:lnTo>
                      <a:pt x="34" y="12"/>
                    </a:lnTo>
                    <a:lnTo>
                      <a:pt x="34" y="13"/>
                    </a:lnTo>
                    <a:lnTo>
                      <a:pt x="34"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002" name="Freeform 850"/>
              <p:cNvSpPr>
                <a:spLocks/>
              </p:cNvSpPr>
              <p:nvPr/>
            </p:nvSpPr>
            <p:spPr bwMode="auto">
              <a:xfrm>
                <a:off x="941" y="1603"/>
                <a:ext cx="11" cy="2"/>
              </a:xfrm>
              <a:custGeom>
                <a:avLst/>
                <a:gdLst>
                  <a:gd name="T0" fmla="*/ 0 w 13"/>
                  <a:gd name="T1" fmla="*/ 0 h 3"/>
                  <a:gd name="T2" fmla="*/ 1 w 13"/>
                  <a:gd name="T3" fmla="*/ 1 h 3"/>
                  <a:gd name="T4" fmla="*/ 2 w 13"/>
                  <a:gd name="T5" fmla="*/ 1 h 3"/>
                  <a:gd name="T6" fmla="*/ 2 w 13"/>
                  <a:gd name="T7" fmla="*/ 1 h 3"/>
                  <a:gd name="T8" fmla="*/ 3 w 13"/>
                  <a:gd name="T9" fmla="*/ 1 h 3"/>
                  <a:gd name="T10" fmla="*/ 3 w 13"/>
                  <a:gd name="T11" fmla="*/ 1 h 3"/>
                  <a:gd name="T12" fmla="*/ 3 w 13"/>
                  <a:gd name="T13" fmla="*/ 1 h 3"/>
                  <a:gd name="T14" fmla="*/ 3 w 13"/>
                  <a:gd name="T15" fmla="*/ 1 h 3"/>
                  <a:gd name="T16" fmla="*/ 3 w 13"/>
                  <a:gd name="T17" fmla="*/ 1 h 3"/>
                  <a:gd name="T18" fmla="*/ 3 w 13"/>
                  <a:gd name="T19" fmla="*/ 0 h 3"/>
                  <a:gd name="T20" fmla="*/ 0 w 13"/>
                  <a:gd name="T21" fmla="*/ 0 h 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
                  <a:gd name="T34" fmla="*/ 0 h 3"/>
                  <a:gd name="T35" fmla="*/ 13 w 13"/>
                  <a:gd name="T36" fmla="*/ 3 h 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 h="3">
                    <a:moveTo>
                      <a:pt x="0" y="0"/>
                    </a:moveTo>
                    <a:lnTo>
                      <a:pt x="1" y="1"/>
                    </a:lnTo>
                    <a:lnTo>
                      <a:pt x="2" y="2"/>
                    </a:lnTo>
                    <a:lnTo>
                      <a:pt x="3" y="3"/>
                    </a:lnTo>
                    <a:lnTo>
                      <a:pt x="13" y="3"/>
                    </a:lnTo>
                    <a:lnTo>
                      <a:pt x="13" y="2"/>
                    </a:lnTo>
                    <a:lnTo>
                      <a:pt x="12" y="2"/>
                    </a:lnTo>
                    <a:lnTo>
                      <a:pt x="12" y="1"/>
                    </a:lnTo>
                    <a:lnTo>
                      <a:pt x="12"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003" name="Freeform 851"/>
              <p:cNvSpPr>
                <a:spLocks/>
              </p:cNvSpPr>
              <p:nvPr/>
            </p:nvSpPr>
            <p:spPr bwMode="auto">
              <a:xfrm>
                <a:off x="997" y="1590"/>
                <a:ext cx="40" cy="21"/>
              </a:xfrm>
              <a:custGeom>
                <a:avLst/>
                <a:gdLst>
                  <a:gd name="T0" fmla="*/ 5 w 44"/>
                  <a:gd name="T1" fmla="*/ 2 h 28"/>
                  <a:gd name="T2" fmla="*/ 5 w 44"/>
                  <a:gd name="T3" fmla="*/ 2 h 28"/>
                  <a:gd name="T4" fmla="*/ 5 w 44"/>
                  <a:gd name="T5" fmla="*/ 2 h 28"/>
                  <a:gd name="T6" fmla="*/ 5 w 44"/>
                  <a:gd name="T7" fmla="*/ 2 h 28"/>
                  <a:gd name="T8" fmla="*/ 5 w 44"/>
                  <a:gd name="T9" fmla="*/ 2 h 28"/>
                  <a:gd name="T10" fmla="*/ 5 w 44"/>
                  <a:gd name="T11" fmla="*/ 2 h 28"/>
                  <a:gd name="T12" fmla="*/ 5 w 44"/>
                  <a:gd name="T13" fmla="*/ 2 h 28"/>
                  <a:gd name="T14" fmla="*/ 5 w 44"/>
                  <a:gd name="T15" fmla="*/ 2 h 28"/>
                  <a:gd name="T16" fmla="*/ 5 w 44"/>
                  <a:gd name="T17" fmla="*/ 2 h 28"/>
                  <a:gd name="T18" fmla="*/ 5 w 44"/>
                  <a:gd name="T19" fmla="*/ 2 h 28"/>
                  <a:gd name="T20" fmla="*/ 5 w 44"/>
                  <a:gd name="T21" fmla="*/ 2 h 28"/>
                  <a:gd name="T22" fmla="*/ 5 w 44"/>
                  <a:gd name="T23" fmla="*/ 2 h 28"/>
                  <a:gd name="T24" fmla="*/ 5 w 44"/>
                  <a:gd name="T25" fmla="*/ 2 h 28"/>
                  <a:gd name="T26" fmla="*/ 5 w 44"/>
                  <a:gd name="T27" fmla="*/ 2 h 28"/>
                  <a:gd name="T28" fmla="*/ 5 w 44"/>
                  <a:gd name="T29" fmla="*/ 2 h 28"/>
                  <a:gd name="T30" fmla="*/ 5 w 44"/>
                  <a:gd name="T31" fmla="*/ 2 h 28"/>
                  <a:gd name="T32" fmla="*/ 5 w 44"/>
                  <a:gd name="T33" fmla="*/ 2 h 28"/>
                  <a:gd name="T34" fmla="*/ 5 w 44"/>
                  <a:gd name="T35" fmla="*/ 2 h 28"/>
                  <a:gd name="T36" fmla="*/ 5 w 44"/>
                  <a:gd name="T37" fmla="*/ 2 h 28"/>
                  <a:gd name="T38" fmla="*/ 5 w 44"/>
                  <a:gd name="T39" fmla="*/ 2 h 28"/>
                  <a:gd name="T40" fmla="*/ 5 w 44"/>
                  <a:gd name="T41" fmla="*/ 2 h 28"/>
                  <a:gd name="T42" fmla="*/ 5 w 44"/>
                  <a:gd name="T43" fmla="*/ 2 h 28"/>
                  <a:gd name="T44" fmla="*/ 5 w 44"/>
                  <a:gd name="T45" fmla="*/ 0 h 28"/>
                  <a:gd name="T46" fmla="*/ 5 w 44"/>
                  <a:gd name="T47" fmla="*/ 0 h 28"/>
                  <a:gd name="T48" fmla="*/ 5 w 44"/>
                  <a:gd name="T49" fmla="*/ 2 h 28"/>
                  <a:gd name="T50" fmla="*/ 5 w 44"/>
                  <a:gd name="T51" fmla="*/ 2 h 28"/>
                  <a:gd name="T52" fmla="*/ 3 w 44"/>
                  <a:gd name="T53" fmla="*/ 2 h 28"/>
                  <a:gd name="T54" fmla="*/ 1 w 44"/>
                  <a:gd name="T55" fmla="*/ 2 h 28"/>
                  <a:gd name="T56" fmla="*/ 0 w 44"/>
                  <a:gd name="T57" fmla="*/ 2 h 28"/>
                  <a:gd name="T58" fmla="*/ 0 w 44"/>
                  <a:gd name="T59" fmla="*/ 2 h 28"/>
                  <a:gd name="T60" fmla="*/ 2 w 44"/>
                  <a:gd name="T61" fmla="*/ 2 h 28"/>
                  <a:gd name="T62" fmla="*/ 5 w 44"/>
                  <a:gd name="T63" fmla="*/ 2 h 28"/>
                  <a:gd name="T64" fmla="*/ 5 w 44"/>
                  <a:gd name="T65" fmla="*/ 2 h 28"/>
                  <a:gd name="T66" fmla="*/ 5 w 44"/>
                  <a:gd name="T67" fmla="*/ 2 h 28"/>
                  <a:gd name="T68" fmla="*/ 5 w 44"/>
                  <a:gd name="T69" fmla="*/ 2 h 28"/>
                  <a:gd name="T70" fmla="*/ 5 w 44"/>
                  <a:gd name="T71" fmla="*/ 2 h 28"/>
                  <a:gd name="T72" fmla="*/ 5 w 44"/>
                  <a:gd name="T73" fmla="*/ 2 h 28"/>
                  <a:gd name="T74" fmla="*/ 5 w 44"/>
                  <a:gd name="T75" fmla="*/ 2 h 28"/>
                  <a:gd name="T76" fmla="*/ 5 w 44"/>
                  <a:gd name="T77" fmla="*/ 2 h 28"/>
                  <a:gd name="T78" fmla="*/ 5 w 44"/>
                  <a:gd name="T79" fmla="*/ 2 h 28"/>
                  <a:gd name="T80" fmla="*/ 5 w 44"/>
                  <a:gd name="T81" fmla="*/ 2 h 2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44"/>
                  <a:gd name="T124" fmla="*/ 0 h 28"/>
                  <a:gd name="T125" fmla="*/ 44 w 44"/>
                  <a:gd name="T126" fmla="*/ 28 h 2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44" h="28">
                    <a:moveTo>
                      <a:pt x="34" y="14"/>
                    </a:moveTo>
                    <a:lnTo>
                      <a:pt x="34" y="15"/>
                    </a:lnTo>
                    <a:lnTo>
                      <a:pt x="34" y="17"/>
                    </a:lnTo>
                    <a:lnTo>
                      <a:pt x="32" y="18"/>
                    </a:lnTo>
                    <a:lnTo>
                      <a:pt x="31" y="20"/>
                    </a:lnTo>
                    <a:lnTo>
                      <a:pt x="29" y="21"/>
                    </a:lnTo>
                    <a:lnTo>
                      <a:pt x="27" y="21"/>
                    </a:lnTo>
                    <a:lnTo>
                      <a:pt x="25" y="21"/>
                    </a:lnTo>
                    <a:lnTo>
                      <a:pt x="22" y="22"/>
                    </a:lnTo>
                    <a:lnTo>
                      <a:pt x="20" y="21"/>
                    </a:lnTo>
                    <a:lnTo>
                      <a:pt x="18" y="21"/>
                    </a:lnTo>
                    <a:lnTo>
                      <a:pt x="16" y="21"/>
                    </a:lnTo>
                    <a:lnTo>
                      <a:pt x="14" y="20"/>
                    </a:lnTo>
                    <a:lnTo>
                      <a:pt x="12" y="18"/>
                    </a:lnTo>
                    <a:lnTo>
                      <a:pt x="11" y="17"/>
                    </a:lnTo>
                    <a:lnTo>
                      <a:pt x="10" y="15"/>
                    </a:lnTo>
                    <a:lnTo>
                      <a:pt x="10" y="14"/>
                    </a:lnTo>
                    <a:lnTo>
                      <a:pt x="10" y="12"/>
                    </a:lnTo>
                    <a:lnTo>
                      <a:pt x="11" y="11"/>
                    </a:lnTo>
                    <a:lnTo>
                      <a:pt x="12" y="10"/>
                    </a:lnTo>
                    <a:lnTo>
                      <a:pt x="13" y="9"/>
                    </a:lnTo>
                    <a:lnTo>
                      <a:pt x="14" y="9"/>
                    </a:lnTo>
                    <a:lnTo>
                      <a:pt x="15" y="8"/>
                    </a:lnTo>
                    <a:lnTo>
                      <a:pt x="16" y="8"/>
                    </a:lnTo>
                    <a:lnTo>
                      <a:pt x="17" y="7"/>
                    </a:lnTo>
                    <a:lnTo>
                      <a:pt x="18" y="7"/>
                    </a:lnTo>
                    <a:lnTo>
                      <a:pt x="20" y="7"/>
                    </a:lnTo>
                    <a:lnTo>
                      <a:pt x="21" y="6"/>
                    </a:lnTo>
                    <a:lnTo>
                      <a:pt x="22" y="6"/>
                    </a:lnTo>
                    <a:lnTo>
                      <a:pt x="24" y="6"/>
                    </a:lnTo>
                    <a:lnTo>
                      <a:pt x="26" y="7"/>
                    </a:lnTo>
                    <a:lnTo>
                      <a:pt x="27" y="7"/>
                    </a:lnTo>
                    <a:lnTo>
                      <a:pt x="29" y="8"/>
                    </a:lnTo>
                    <a:lnTo>
                      <a:pt x="30" y="8"/>
                    </a:lnTo>
                    <a:lnTo>
                      <a:pt x="31" y="9"/>
                    </a:lnTo>
                    <a:lnTo>
                      <a:pt x="32" y="10"/>
                    </a:lnTo>
                    <a:lnTo>
                      <a:pt x="33" y="11"/>
                    </a:lnTo>
                    <a:lnTo>
                      <a:pt x="44" y="11"/>
                    </a:lnTo>
                    <a:lnTo>
                      <a:pt x="43" y="9"/>
                    </a:lnTo>
                    <a:lnTo>
                      <a:pt x="41" y="7"/>
                    </a:lnTo>
                    <a:lnTo>
                      <a:pt x="38" y="5"/>
                    </a:lnTo>
                    <a:lnTo>
                      <a:pt x="36" y="3"/>
                    </a:lnTo>
                    <a:lnTo>
                      <a:pt x="33" y="2"/>
                    </a:lnTo>
                    <a:lnTo>
                      <a:pt x="30" y="1"/>
                    </a:lnTo>
                    <a:lnTo>
                      <a:pt x="26" y="0"/>
                    </a:lnTo>
                    <a:lnTo>
                      <a:pt x="22" y="0"/>
                    </a:lnTo>
                    <a:lnTo>
                      <a:pt x="19" y="0"/>
                    </a:lnTo>
                    <a:lnTo>
                      <a:pt x="16" y="1"/>
                    </a:lnTo>
                    <a:lnTo>
                      <a:pt x="13" y="2"/>
                    </a:lnTo>
                    <a:lnTo>
                      <a:pt x="10" y="3"/>
                    </a:lnTo>
                    <a:lnTo>
                      <a:pt x="7" y="4"/>
                    </a:lnTo>
                    <a:lnTo>
                      <a:pt x="5" y="6"/>
                    </a:lnTo>
                    <a:lnTo>
                      <a:pt x="3" y="7"/>
                    </a:lnTo>
                    <a:lnTo>
                      <a:pt x="2" y="9"/>
                    </a:lnTo>
                    <a:lnTo>
                      <a:pt x="1" y="10"/>
                    </a:lnTo>
                    <a:lnTo>
                      <a:pt x="1" y="11"/>
                    </a:lnTo>
                    <a:lnTo>
                      <a:pt x="0" y="12"/>
                    </a:lnTo>
                    <a:lnTo>
                      <a:pt x="0" y="14"/>
                    </a:lnTo>
                    <a:lnTo>
                      <a:pt x="1" y="17"/>
                    </a:lnTo>
                    <a:lnTo>
                      <a:pt x="2" y="19"/>
                    </a:lnTo>
                    <a:lnTo>
                      <a:pt x="4" y="22"/>
                    </a:lnTo>
                    <a:lnTo>
                      <a:pt x="7" y="24"/>
                    </a:lnTo>
                    <a:lnTo>
                      <a:pt x="10" y="26"/>
                    </a:lnTo>
                    <a:lnTo>
                      <a:pt x="14" y="27"/>
                    </a:lnTo>
                    <a:lnTo>
                      <a:pt x="18" y="27"/>
                    </a:lnTo>
                    <a:lnTo>
                      <a:pt x="22" y="28"/>
                    </a:lnTo>
                    <a:lnTo>
                      <a:pt x="27" y="27"/>
                    </a:lnTo>
                    <a:lnTo>
                      <a:pt x="31" y="27"/>
                    </a:lnTo>
                    <a:lnTo>
                      <a:pt x="34" y="26"/>
                    </a:lnTo>
                    <a:lnTo>
                      <a:pt x="38" y="24"/>
                    </a:lnTo>
                    <a:lnTo>
                      <a:pt x="41" y="22"/>
                    </a:lnTo>
                    <a:lnTo>
                      <a:pt x="43" y="19"/>
                    </a:lnTo>
                    <a:lnTo>
                      <a:pt x="44" y="17"/>
                    </a:lnTo>
                    <a:lnTo>
                      <a:pt x="44" y="14"/>
                    </a:lnTo>
                    <a:lnTo>
                      <a:pt x="44" y="13"/>
                    </a:lnTo>
                    <a:lnTo>
                      <a:pt x="34" y="13"/>
                    </a:lnTo>
                    <a:lnTo>
                      <a:pt x="34"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004" name="Freeform 852"/>
              <p:cNvSpPr>
                <a:spLocks/>
              </p:cNvSpPr>
              <p:nvPr/>
            </p:nvSpPr>
            <p:spPr bwMode="auto">
              <a:xfrm>
                <a:off x="1027" y="1597"/>
                <a:ext cx="10" cy="3"/>
              </a:xfrm>
              <a:custGeom>
                <a:avLst/>
                <a:gdLst>
                  <a:gd name="T0" fmla="*/ 0 w 10"/>
                  <a:gd name="T1" fmla="*/ 0 h 3"/>
                  <a:gd name="T2" fmla="*/ 0 w 10"/>
                  <a:gd name="T3" fmla="*/ 1 h 3"/>
                  <a:gd name="T4" fmla="*/ 0 w 10"/>
                  <a:gd name="T5" fmla="*/ 2 h 3"/>
                  <a:gd name="T6" fmla="*/ 1 w 10"/>
                  <a:gd name="T7" fmla="*/ 2 h 3"/>
                  <a:gd name="T8" fmla="*/ 1 w 10"/>
                  <a:gd name="T9" fmla="*/ 3 h 3"/>
                  <a:gd name="T10" fmla="*/ 10 w 10"/>
                  <a:gd name="T11" fmla="*/ 3 h 3"/>
                  <a:gd name="T12" fmla="*/ 10 w 10"/>
                  <a:gd name="T13" fmla="*/ 2 h 3"/>
                  <a:gd name="T14" fmla="*/ 10 w 10"/>
                  <a:gd name="T15" fmla="*/ 2 h 3"/>
                  <a:gd name="T16" fmla="*/ 10 w 10"/>
                  <a:gd name="T17" fmla="*/ 1 h 3"/>
                  <a:gd name="T18" fmla="*/ 10 w 10"/>
                  <a:gd name="T19" fmla="*/ 0 h 3"/>
                  <a:gd name="T20" fmla="*/ 0 w 10"/>
                  <a:gd name="T21" fmla="*/ 0 h 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
                  <a:gd name="T34" fmla="*/ 0 h 3"/>
                  <a:gd name="T35" fmla="*/ 10 w 10"/>
                  <a:gd name="T36" fmla="*/ 3 h 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 h="3">
                    <a:moveTo>
                      <a:pt x="0" y="0"/>
                    </a:moveTo>
                    <a:lnTo>
                      <a:pt x="0" y="1"/>
                    </a:lnTo>
                    <a:lnTo>
                      <a:pt x="0" y="2"/>
                    </a:lnTo>
                    <a:lnTo>
                      <a:pt x="1" y="2"/>
                    </a:lnTo>
                    <a:lnTo>
                      <a:pt x="1" y="3"/>
                    </a:lnTo>
                    <a:lnTo>
                      <a:pt x="10" y="3"/>
                    </a:lnTo>
                    <a:lnTo>
                      <a:pt x="10" y="2"/>
                    </a:lnTo>
                    <a:lnTo>
                      <a:pt x="10" y="1"/>
                    </a:lnTo>
                    <a:lnTo>
                      <a:pt x="10"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005" name="Freeform 853"/>
              <p:cNvSpPr>
                <a:spLocks/>
              </p:cNvSpPr>
              <p:nvPr/>
            </p:nvSpPr>
            <p:spPr bwMode="auto">
              <a:xfrm>
                <a:off x="1014" y="1517"/>
                <a:ext cx="58" cy="61"/>
              </a:xfrm>
              <a:custGeom>
                <a:avLst/>
                <a:gdLst>
                  <a:gd name="T0" fmla="*/ 4 w 65"/>
                  <a:gd name="T1" fmla="*/ 1 h 79"/>
                  <a:gd name="T2" fmla="*/ 4 w 65"/>
                  <a:gd name="T3" fmla="*/ 2 h 79"/>
                  <a:gd name="T4" fmla="*/ 4 w 65"/>
                  <a:gd name="T5" fmla="*/ 2 h 79"/>
                  <a:gd name="T6" fmla="*/ 2 w 65"/>
                  <a:gd name="T7" fmla="*/ 2 h 79"/>
                  <a:gd name="T8" fmla="*/ 4 w 65"/>
                  <a:gd name="T9" fmla="*/ 2 h 79"/>
                  <a:gd name="T10" fmla="*/ 4 w 65"/>
                  <a:gd name="T11" fmla="*/ 2 h 79"/>
                  <a:gd name="T12" fmla="*/ 4 w 65"/>
                  <a:gd name="T13" fmla="*/ 2 h 79"/>
                  <a:gd name="T14" fmla="*/ 4 w 65"/>
                  <a:gd name="T15" fmla="*/ 2 h 79"/>
                  <a:gd name="T16" fmla="*/ 4 w 65"/>
                  <a:gd name="T17" fmla="*/ 2 h 79"/>
                  <a:gd name="T18" fmla="*/ 4 w 65"/>
                  <a:gd name="T19" fmla="*/ 2 h 79"/>
                  <a:gd name="T20" fmla="*/ 4 w 65"/>
                  <a:gd name="T21" fmla="*/ 2 h 79"/>
                  <a:gd name="T22" fmla="*/ 4 w 65"/>
                  <a:gd name="T23" fmla="*/ 2 h 79"/>
                  <a:gd name="T24" fmla="*/ 4 w 65"/>
                  <a:gd name="T25" fmla="*/ 2 h 79"/>
                  <a:gd name="T26" fmla="*/ 4 w 65"/>
                  <a:gd name="T27" fmla="*/ 2 h 79"/>
                  <a:gd name="T28" fmla="*/ 4 w 65"/>
                  <a:gd name="T29" fmla="*/ 2 h 79"/>
                  <a:gd name="T30" fmla="*/ 4 w 65"/>
                  <a:gd name="T31" fmla="*/ 2 h 79"/>
                  <a:gd name="T32" fmla="*/ 4 w 65"/>
                  <a:gd name="T33" fmla="*/ 2 h 79"/>
                  <a:gd name="T34" fmla="*/ 4 w 65"/>
                  <a:gd name="T35" fmla="*/ 2 h 79"/>
                  <a:gd name="T36" fmla="*/ 4 w 65"/>
                  <a:gd name="T37" fmla="*/ 2 h 79"/>
                  <a:gd name="T38" fmla="*/ 4 w 65"/>
                  <a:gd name="T39" fmla="*/ 2 h 79"/>
                  <a:gd name="T40" fmla="*/ 4 w 65"/>
                  <a:gd name="T41" fmla="*/ 2 h 79"/>
                  <a:gd name="T42" fmla="*/ 1 w 65"/>
                  <a:gd name="T43" fmla="*/ 2 h 79"/>
                  <a:gd name="T44" fmla="*/ 4 w 65"/>
                  <a:gd name="T45" fmla="*/ 2 h 79"/>
                  <a:gd name="T46" fmla="*/ 4 w 65"/>
                  <a:gd name="T47" fmla="*/ 2 h 79"/>
                  <a:gd name="T48" fmla="*/ 4 w 65"/>
                  <a:gd name="T49" fmla="*/ 2 h 79"/>
                  <a:gd name="T50" fmla="*/ 4 w 65"/>
                  <a:gd name="T51" fmla="*/ 2 h 79"/>
                  <a:gd name="T52" fmla="*/ 4 w 65"/>
                  <a:gd name="T53" fmla="*/ 2 h 79"/>
                  <a:gd name="T54" fmla="*/ 4 w 65"/>
                  <a:gd name="T55" fmla="*/ 2 h 79"/>
                  <a:gd name="T56" fmla="*/ 4 w 65"/>
                  <a:gd name="T57" fmla="*/ 2 h 79"/>
                  <a:gd name="T58" fmla="*/ 4 w 65"/>
                  <a:gd name="T59" fmla="*/ 2 h 79"/>
                  <a:gd name="T60" fmla="*/ 4 w 65"/>
                  <a:gd name="T61" fmla="*/ 2 h 79"/>
                  <a:gd name="T62" fmla="*/ 4 w 65"/>
                  <a:gd name="T63" fmla="*/ 2 h 79"/>
                  <a:gd name="T64" fmla="*/ 4 w 65"/>
                  <a:gd name="T65" fmla="*/ 1 h 7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65"/>
                  <a:gd name="T100" fmla="*/ 0 h 79"/>
                  <a:gd name="T101" fmla="*/ 65 w 65"/>
                  <a:gd name="T102" fmla="*/ 79 h 7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65" h="79">
                    <a:moveTo>
                      <a:pt x="33" y="0"/>
                    </a:moveTo>
                    <a:lnTo>
                      <a:pt x="26" y="1"/>
                    </a:lnTo>
                    <a:lnTo>
                      <a:pt x="21" y="2"/>
                    </a:lnTo>
                    <a:lnTo>
                      <a:pt x="16" y="6"/>
                    </a:lnTo>
                    <a:lnTo>
                      <a:pt x="11" y="10"/>
                    </a:lnTo>
                    <a:lnTo>
                      <a:pt x="8" y="15"/>
                    </a:lnTo>
                    <a:lnTo>
                      <a:pt x="4" y="20"/>
                    </a:lnTo>
                    <a:lnTo>
                      <a:pt x="2" y="27"/>
                    </a:lnTo>
                    <a:lnTo>
                      <a:pt x="1" y="34"/>
                    </a:lnTo>
                    <a:lnTo>
                      <a:pt x="11" y="34"/>
                    </a:lnTo>
                    <a:lnTo>
                      <a:pt x="12" y="30"/>
                    </a:lnTo>
                    <a:lnTo>
                      <a:pt x="14" y="25"/>
                    </a:lnTo>
                    <a:lnTo>
                      <a:pt x="16" y="22"/>
                    </a:lnTo>
                    <a:lnTo>
                      <a:pt x="19" y="19"/>
                    </a:lnTo>
                    <a:lnTo>
                      <a:pt x="22" y="16"/>
                    </a:lnTo>
                    <a:lnTo>
                      <a:pt x="25" y="14"/>
                    </a:lnTo>
                    <a:lnTo>
                      <a:pt x="29" y="13"/>
                    </a:lnTo>
                    <a:lnTo>
                      <a:pt x="33" y="13"/>
                    </a:lnTo>
                    <a:lnTo>
                      <a:pt x="37" y="13"/>
                    </a:lnTo>
                    <a:lnTo>
                      <a:pt x="42" y="15"/>
                    </a:lnTo>
                    <a:lnTo>
                      <a:pt x="46" y="17"/>
                    </a:lnTo>
                    <a:lnTo>
                      <a:pt x="49" y="20"/>
                    </a:lnTo>
                    <a:lnTo>
                      <a:pt x="52" y="25"/>
                    </a:lnTo>
                    <a:lnTo>
                      <a:pt x="54" y="29"/>
                    </a:lnTo>
                    <a:lnTo>
                      <a:pt x="55" y="34"/>
                    </a:lnTo>
                    <a:lnTo>
                      <a:pt x="55" y="40"/>
                    </a:lnTo>
                    <a:lnTo>
                      <a:pt x="55" y="46"/>
                    </a:lnTo>
                    <a:lnTo>
                      <a:pt x="54" y="51"/>
                    </a:lnTo>
                    <a:lnTo>
                      <a:pt x="52" y="55"/>
                    </a:lnTo>
                    <a:lnTo>
                      <a:pt x="49" y="60"/>
                    </a:lnTo>
                    <a:lnTo>
                      <a:pt x="46" y="63"/>
                    </a:lnTo>
                    <a:lnTo>
                      <a:pt x="42" y="65"/>
                    </a:lnTo>
                    <a:lnTo>
                      <a:pt x="37" y="67"/>
                    </a:lnTo>
                    <a:lnTo>
                      <a:pt x="33" y="68"/>
                    </a:lnTo>
                    <a:lnTo>
                      <a:pt x="29" y="67"/>
                    </a:lnTo>
                    <a:lnTo>
                      <a:pt x="25" y="65"/>
                    </a:lnTo>
                    <a:lnTo>
                      <a:pt x="21" y="63"/>
                    </a:lnTo>
                    <a:lnTo>
                      <a:pt x="17" y="60"/>
                    </a:lnTo>
                    <a:lnTo>
                      <a:pt x="15" y="56"/>
                    </a:lnTo>
                    <a:lnTo>
                      <a:pt x="12" y="52"/>
                    </a:lnTo>
                    <a:lnTo>
                      <a:pt x="11" y="46"/>
                    </a:lnTo>
                    <a:lnTo>
                      <a:pt x="10" y="41"/>
                    </a:lnTo>
                    <a:lnTo>
                      <a:pt x="0" y="41"/>
                    </a:lnTo>
                    <a:lnTo>
                      <a:pt x="1" y="49"/>
                    </a:lnTo>
                    <a:lnTo>
                      <a:pt x="3" y="56"/>
                    </a:lnTo>
                    <a:lnTo>
                      <a:pt x="6" y="62"/>
                    </a:lnTo>
                    <a:lnTo>
                      <a:pt x="10" y="68"/>
                    </a:lnTo>
                    <a:lnTo>
                      <a:pt x="15" y="73"/>
                    </a:lnTo>
                    <a:lnTo>
                      <a:pt x="20" y="76"/>
                    </a:lnTo>
                    <a:lnTo>
                      <a:pt x="26" y="78"/>
                    </a:lnTo>
                    <a:lnTo>
                      <a:pt x="33" y="79"/>
                    </a:lnTo>
                    <a:lnTo>
                      <a:pt x="39" y="78"/>
                    </a:lnTo>
                    <a:lnTo>
                      <a:pt x="45" y="76"/>
                    </a:lnTo>
                    <a:lnTo>
                      <a:pt x="50" y="72"/>
                    </a:lnTo>
                    <a:lnTo>
                      <a:pt x="55" y="67"/>
                    </a:lnTo>
                    <a:lnTo>
                      <a:pt x="59" y="62"/>
                    </a:lnTo>
                    <a:lnTo>
                      <a:pt x="62" y="55"/>
                    </a:lnTo>
                    <a:lnTo>
                      <a:pt x="64" y="48"/>
                    </a:lnTo>
                    <a:lnTo>
                      <a:pt x="65" y="39"/>
                    </a:lnTo>
                    <a:lnTo>
                      <a:pt x="64" y="31"/>
                    </a:lnTo>
                    <a:lnTo>
                      <a:pt x="62" y="24"/>
                    </a:lnTo>
                    <a:lnTo>
                      <a:pt x="59" y="17"/>
                    </a:lnTo>
                    <a:lnTo>
                      <a:pt x="55" y="12"/>
                    </a:lnTo>
                    <a:lnTo>
                      <a:pt x="50" y="7"/>
                    </a:lnTo>
                    <a:lnTo>
                      <a:pt x="45" y="3"/>
                    </a:lnTo>
                    <a:lnTo>
                      <a:pt x="39" y="1"/>
                    </a:lnTo>
                    <a:lnTo>
                      <a:pt x="3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006" name="Freeform 854"/>
              <p:cNvSpPr>
                <a:spLocks/>
              </p:cNvSpPr>
              <p:nvPr/>
            </p:nvSpPr>
            <p:spPr bwMode="auto">
              <a:xfrm>
                <a:off x="1014" y="1543"/>
                <a:ext cx="10" cy="6"/>
              </a:xfrm>
              <a:custGeom>
                <a:avLst/>
                <a:gdLst>
                  <a:gd name="T0" fmla="*/ 5 w 11"/>
                  <a:gd name="T1" fmla="*/ 3 h 7"/>
                  <a:gd name="T2" fmla="*/ 5 w 11"/>
                  <a:gd name="T3" fmla="*/ 3 h 7"/>
                  <a:gd name="T4" fmla="*/ 5 w 11"/>
                  <a:gd name="T5" fmla="*/ 3 h 7"/>
                  <a:gd name="T6" fmla="*/ 5 w 11"/>
                  <a:gd name="T7" fmla="*/ 2 h 7"/>
                  <a:gd name="T8" fmla="*/ 5 w 11"/>
                  <a:gd name="T9" fmla="*/ 0 h 7"/>
                  <a:gd name="T10" fmla="*/ 1 w 11"/>
                  <a:gd name="T11" fmla="*/ 0 h 7"/>
                  <a:gd name="T12" fmla="*/ 1 w 11"/>
                  <a:gd name="T13" fmla="*/ 2 h 7"/>
                  <a:gd name="T14" fmla="*/ 1 w 11"/>
                  <a:gd name="T15" fmla="*/ 3 h 7"/>
                  <a:gd name="T16" fmla="*/ 0 w 11"/>
                  <a:gd name="T17" fmla="*/ 3 h 7"/>
                  <a:gd name="T18" fmla="*/ 0 w 11"/>
                  <a:gd name="T19" fmla="*/ 3 h 7"/>
                  <a:gd name="T20" fmla="*/ 0 w 11"/>
                  <a:gd name="T21" fmla="*/ 3 h 7"/>
                  <a:gd name="T22" fmla="*/ 0 w 11"/>
                  <a:gd name="T23" fmla="*/ 3 h 7"/>
                  <a:gd name="T24" fmla="*/ 0 w 11"/>
                  <a:gd name="T25" fmla="*/ 3 h 7"/>
                  <a:gd name="T26" fmla="*/ 0 w 11"/>
                  <a:gd name="T27" fmla="*/ 3 h 7"/>
                  <a:gd name="T28" fmla="*/ 5 w 11"/>
                  <a:gd name="T29" fmla="*/ 3 h 7"/>
                  <a:gd name="T30" fmla="*/ 5 w 11"/>
                  <a:gd name="T31" fmla="*/ 3 h 7"/>
                  <a:gd name="T32" fmla="*/ 5 w 11"/>
                  <a:gd name="T33" fmla="*/ 3 h 7"/>
                  <a:gd name="T34" fmla="*/ 5 w 11"/>
                  <a:gd name="T35" fmla="*/ 3 h 7"/>
                  <a:gd name="T36" fmla="*/ 5 w 11"/>
                  <a:gd name="T37" fmla="*/ 3 h 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1"/>
                  <a:gd name="T58" fmla="*/ 0 h 7"/>
                  <a:gd name="T59" fmla="*/ 11 w 11"/>
                  <a:gd name="T60" fmla="*/ 7 h 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1" h="7">
                    <a:moveTo>
                      <a:pt x="10" y="6"/>
                    </a:moveTo>
                    <a:lnTo>
                      <a:pt x="10" y="4"/>
                    </a:lnTo>
                    <a:lnTo>
                      <a:pt x="10" y="3"/>
                    </a:lnTo>
                    <a:lnTo>
                      <a:pt x="10" y="2"/>
                    </a:lnTo>
                    <a:lnTo>
                      <a:pt x="11" y="0"/>
                    </a:lnTo>
                    <a:lnTo>
                      <a:pt x="1" y="0"/>
                    </a:lnTo>
                    <a:lnTo>
                      <a:pt x="1" y="2"/>
                    </a:lnTo>
                    <a:lnTo>
                      <a:pt x="1" y="3"/>
                    </a:lnTo>
                    <a:lnTo>
                      <a:pt x="0" y="4"/>
                    </a:lnTo>
                    <a:lnTo>
                      <a:pt x="0" y="5"/>
                    </a:lnTo>
                    <a:lnTo>
                      <a:pt x="0" y="6"/>
                    </a:lnTo>
                    <a:lnTo>
                      <a:pt x="0" y="7"/>
                    </a:lnTo>
                    <a:lnTo>
                      <a:pt x="10" y="7"/>
                    </a:lnTo>
                    <a:lnTo>
                      <a:pt x="1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007" name="Freeform 855"/>
              <p:cNvSpPr>
                <a:spLocks/>
              </p:cNvSpPr>
              <p:nvPr/>
            </p:nvSpPr>
            <p:spPr bwMode="auto">
              <a:xfrm>
                <a:off x="1026" y="1526"/>
                <a:ext cx="19" cy="35"/>
              </a:xfrm>
              <a:custGeom>
                <a:avLst/>
                <a:gdLst>
                  <a:gd name="T0" fmla="*/ 5 w 21"/>
                  <a:gd name="T1" fmla="*/ 1 h 47"/>
                  <a:gd name="T2" fmla="*/ 5 w 21"/>
                  <a:gd name="T3" fmla="*/ 1 h 47"/>
                  <a:gd name="T4" fmla="*/ 5 w 21"/>
                  <a:gd name="T5" fmla="*/ 1 h 47"/>
                  <a:gd name="T6" fmla="*/ 5 w 21"/>
                  <a:gd name="T7" fmla="*/ 1 h 47"/>
                  <a:gd name="T8" fmla="*/ 5 w 21"/>
                  <a:gd name="T9" fmla="*/ 0 h 47"/>
                  <a:gd name="T10" fmla="*/ 5 w 21"/>
                  <a:gd name="T11" fmla="*/ 1 h 47"/>
                  <a:gd name="T12" fmla="*/ 5 w 21"/>
                  <a:gd name="T13" fmla="*/ 1 h 47"/>
                  <a:gd name="T14" fmla="*/ 0 w 21"/>
                  <a:gd name="T15" fmla="*/ 1 h 47"/>
                  <a:gd name="T16" fmla="*/ 5 w 21"/>
                  <a:gd name="T17" fmla="*/ 1 h 4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1"/>
                  <a:gd name="T28" fmla="*/ 0 h 47"/>
                  <a:gd name="T29" fmla="*/ 21 w 21"/>
                  <a:gd name="T30" fmla="*/ 47 h 4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1" h="47">
                    <a:moveTo>
                      <a:pt x="17" y="29"/>
                    </a:moveTo>
                    <a:lnTo>
                      <a:pt x="17" y="24"/>
                    </a:lnTo>
                    <a:lnTo>
                      <a:pt x="17" y="14"/>
                    </a:lnTo>
                    <a:lnTo>
                      <a:pt x="17" y="5"/>
                    </a:lnTo>
                    <a:lnTo>
                      <a:pt x="17" y="0"/>
                    </a:lnTo>
                    <a:lnTo>
                      <a:pt x="20" y="29"/>
                    </a:lnTo>
                    <a:lnTo>
                      <a:pt x="21" y="31"/>
                    </a:lnTo>
                    <a:lnTo>
                      <a:pt x="0" y="47"/>
                    </a:lnTo>
                    <a:lnTo>
                      <a:pt x="17" y="2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008" name="Freeform 856"/>
              <p:cNvSpPr>
                <a:spLocks/>
              </p:cNvSpPr>
              <p:nvPr/>
            </p:nvSpPr>
            <p:spPr bwMode="auto">
              <a:xfrm>
                <a:off x="1018" y="1507"/>
                <a:ext cx="20" cy="16"/>
              </a:xfrm>
              <a:custGeom>
                <a:avLst/>
                <a:gdLst>
                  <a:gd name="T0" fmla="*/ 0 w 21"/>
                  <a:gd name="T1" fmla="*/ 2 h 20"/>
                  <a:gd name="T2" fmla="*/ 0 w 21"/>
                  <a:gd name="T3" fmla="*/ 2 h 20"/>
                  <a:gd name="T4" fmla="*/ 0 w 21"/>
                  <a:gd name="T5" fmla="*/ 2 h 20"/>
                  <a:gd name="T6" fmla="*/ 1 w 21"/>
                  <a:gd name="T7" fmla="*/ 2 h 20"/>
                  <a:gd name="T8" fmla="*/ 3 w 21"/>
                  <a:gd name="T9" fmla="*/ 2 h 20"/>
                  <a:gd name="T10" fmla="*/ 5 w 21"/>
                  <a:gd name="T11" fmla="*/ 2 h 20"/>
                  <a:gd name="T12" fmla="*/ 9 w 21"/>
                  <a:gd name="T13" fmla="*/ 0 h 20"/>
                  <a:gd name="T14" fmla="*/ 10 w 21"/>
                  <a:gd name="T15" fmla="*/ 2 h 20"/>
                  <a:gd name="T16" fmla="*/ 10 w 21"/>
                  <a:gd name="T17" fmla="*/ 2 h 20"/>
                  <a:gd name="T18" fmla="*/ 10 w 21"/>
                  <a:gd name="T19" fmla="*/ 2 h 20"/>
                  <a:gd name="T20" fmla="*/ 10 w 21"/>
                  <a:gd name="T21" fmla="*/ 2 h 20"/>
                  <a:gd name="T22" fmla="*/ 10 w 21"/>
                  <a:gd name="T23" fmla="*/ 2 h 20"/>
                  <a:gd name="T24" fmla="*/ 10 w 21"/>
                  <a:gd name="T25" fmla="*/ 2 h 20"/>
                  <a:gd name="T26" fmla="*/ 10 w 21"/>
                  <a:gd name="T27" fmla="*/ 2 h 20"/>
                  <a:gd name="T28" fmla="*/ 10 w 21"/>
                  <a:gd name="T29" fmla="*/ 2 h 20"/>
                  <a:gd name="T30" fmla="*/ 10 w 21"/>
                  <a:gd name="T31" fmla="*/ 2 h 20"/>
                  <a:gd name="T32" fmla="*/ 7 w 21"/>
                  <a:gd name="T33" fmla="*/ 2 h 20"/>
                  <a:gd name="T34" fmla="*/ 5 w 21"/>
                  <a:gd name="T35" fmla="*/ 2 h 20"/>
                  <a:gd name="T36" fmla="*/ 0 w 21"/>
                  <a:gd name="T37" fmla="*/ 2 h 2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1"/>
                  <a:gd name="T58" fmla="*/ 0 h 20"/>
                  <a:gd name="T59" fmla="*/ 21 w 21"/>
                  <a:gd name="T60" fmla="*/ 20 h 20"/>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1" h="20">
                    <a:moveTo>
                      <a:pt x="0" y="20"/>
                    </a:moveTo>
                    <a:lnTo>
                      <a:pt x="0" y="19"/>
                    </a:lnTo>
                    <a:lnTo>
                      <a:pt x="0" y="15"/>
                    </a:lnTo>
                    <a:lnTo>
                      <a:pt x="1" y="10"/>
                    </a:lnTo>
                    <a:lnTo>
                      <a:pt x="3" y="5"/>
                    </a:lnTo>
                    <a:lnTo>
                      <a:pt x="5" y="2"/>
                    </a:lnTo>
                    <a:lnTo>
                      <a:pt x="9" y="0"/>
                    </a:lnTo>
                    <a:lnTo>
                      <a:pt x="14" y="2"/>
                    </a:lnTo>
                    <a:lnTo>
                      <a:pt x="21" y="7"/>
                    </a:lnTo>
                    <a:lnTo>
                      <a:pt x="21" y="11"/>
                    </a:lnTo>
                    <a:lnTo>
                      <a:pt x="21" y="10"/>
                    </a:lnTo>
                    <a:lnTo>
                      <a:pt x="19" y="9"/>
                    </a:lnTo>
                    <a:lnTo>
                      <a:pt x="17" y="8"/>
                    </a:lnTo>
                    <a:lnTo>
                      <a:pt x="15" y="6"/>
                    </a:lnTo>
                    <a:lnTo>
                      <a:pt x="12" y="5"/>
                    </a:lnTo>
                    <a:lnTo>
                      <a:pt x="10" y="5"/>
                    </a:lnTo>
                    <a:lnTo>
                      <a:pt x="7" y="7"/>
                    </a:lnTo>
                    <a:lnTo>
                      <a:pt x="5" y="9"/>
                    </a:lnTo>
                    <a:lnTo>
                      <a:pt x="0"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009" name="Freeform 857"/>
              <p:cNvSpPr>
                <a:spLocks/>
              </p:cNvSpPr>
              <p:nvPr/>
            </p:nvSpPr>
            <p:spPr bwMode="auto">
              <a:xfrm>
                <a:off x="1018" y="1513"/>
                <a:ext cx="20" cy="8"/>
              </a:xfrm>
              <a:custGeom>
                <a:avLst/>
                <a:gdLst>
                  <a:gd name="T0" fmla="*/ 0 w 22"/>
                  <a:gd name="T1" fmla="*/ 2 h 10"/>
                  <a:gd name="T2" fmla="*/ 1 w 22"/>
                  <a:gd name="T3" fmla="*/ 2 h 10"/>
                  <a:gd name="T4" fmla="*/ 3 w 22"/>
                  <a:gd name="T5" fmla="*/ 2 h 10"/>
                  <a:gd name="T6" fmla="*/ 5 w 22"/>
                  <a:gd name="T7" fmla="*/ 2 h 10"/>
                  <a:gd name="T8" fmla="*/ 5 w 22"/>
                  <a:gd name="T9" fmla="*/ 2 h 10"/>
                  <a:gd name="T10" fmla="*/ 5 w 22"/>
                  <a:gd name="T11" fmla="*/ 2 h 10"/>
                  <a:gd name="T12" fmla="*/ 5 w 22"/>
                  <a:gd name="T13" fmla="*/ 2 h 10"/>
                  <a:gd name="T14" fmla="*/ 5 w 22"/>
                  <a:gd name="T15" fmla="*/ 2 h 10"/>
                  <a:gd name="T16" fmla="*/ 5 w 22"/>
                  <a:gd name="T17" fmla="*/ 0 h 10"/>
                  <a:gd name="T18" fmla="*/ 5 w 22"/>
                  <a:gd name="T19" fmla="*/ 0 h 10"/>
                  <a:gd name="T20" fmla="*/ 5 w 22"/>
                  <a:gd name="T21" fmla="*/ 2 h 10"/>
                  <a:gd name="T22" fmla="*/ 5 w 22"/>
                  <a:gd name="T23" fmla="*/ 2 h 10"/>
                  <a:gd name="T24" fmla="*/ 5 w 22"/>
                  <a:gd name="T25" fmla="*/ 2 h 10"/>
                  <a:gd name="T26" fmla="*/ 5 w 22"/>
                  <a:gd name="T27" fmla="*/ 2 h 10"/>
                  <a:gd name="T28" fmla="*/ 5 w 22"/>
                  <a:gd name="T29" fmla="*/ 2 h 10"/>
                  <a:gd name="T30" fmla="*/ 5 w 22"/>
                  <a:gd name="T31" fmla="*/ 2 h 10"/>
                  <a:gd name="T32" fmla="*/ 0 w 22"/>
                  <a:gd name="T33" fmla="*/ 2 h 1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2"/>
                  <a:gd name="T52" fmla="*/ 0 h 10"/>
                  <a:gd name="T53" fmla="*/ 22 w 22"/>
                  <a:gd name="T54" fmla="*/ 10 h 1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2" h="10">
                    <a:moveTo>
                      <a:pt x="0" y="6"/>
                    </a:moveTo>
                    <a:lnTo>
                      <a:pt x="1" y="6"/>
                    </a:lnTo>
                    <a:lnTo>
                      <a:pt x="3" y="6"/>
                    </a:lnTo>
                    <a:lnTo>
                      <a:pt x="6" y="7"/>
                    </a:lnTo>
                    <a:lnTo>
                      <a:pt x="9" y="7"/>
                    </a:lnTo>
                    <a:lnTo>
                      <a:pt x="13" y="6"/>
                    </a:lnTo>
                    <a:lnTo>
                      <a:pt x="16" y="5"/>
                    </a:lnTo>
                    <a:lnTo>
                      <a:pt x="19" y="3"/>
                    </a:lnTo>
                    <a:lnTo>
                      <a:pt x="22" y="0"/>
                    </a:lnTo>
                    <a:lnTo>
                      <a:pt x="21" y="0"/>
                    </a:lnTo>
                    <a:lnTo>
                      <a:pt x="20" y="3"/>
                    </a:lnTo>
                    <a:lnTo>
                      <a:pt x="18" y="5"/>
                    </a:lnTo>
                    <a:lnTo>
                      <a:pt x="16" y="7"/>
                    </a:lnTo>
                    <a:lnTo>
                      <a:pt x="12" y="9"/>
                    </a:lnTo>
                    <a:lnTo>
                      <a:pt x="9" y="10"/>
                    </a:lnTo>
                    <a:lnTo>
                      <a:pt x="5" y="9"/>
                    </a:lnTo>
                    <a:lnTo>
                      <a:pt x="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010" name="Freeform 858"/>
              <p:cNvSpPr>
                <a:spLocks/>
              </p:cNvSpPr>
              <p:nvPr/>
            </p:nvSpPr>
            <p:spPr bwMode="auto">
              <a:xfrm>
                <a:off x="1047" y="1507"/>
                <a:ext cx="21" cy="13"/>
              </a:xfrm>
              <a:custGeom>
                <a:avLst/>
                <a:gdLst>
                  <a:gd name="T0" fmla="*/ 0 w 24"/>
                  <a:gd name="T1" fmla="*/ 2 h 17"/>
                  <a:gd name="T2" fmla="*/ 1 w 24"/>
                  <a:gd name="T3" fmla="*/ 2 h 17"/>
                  <a:gd name="T4" fmla="*/ 3 w 24"/>
                  <a:gd name="T5" fmla="*/ 2 h 17"/>
                  <a:gd name="T6" fmla="*/ 4 w 24"/>
                  <a:gd name="T7" fmla="*/ 2 h 17"/>
                  <a:gd name="T8" fmla="*/ 4 w 24"/>
                  <a:gd name="T9" fmla="*/ 1 h 17"/>
                  <a:gd name="T10" fmla="*/ 4 w 24"/>
                  <a:gd name="T11" fmla="*/ 0 h 17"/>
                  <a:gd name="T12" fmla="*/ 4 w 24"/>
                  <a:gd name="T13" fmla="*/ 2 h 17"/>
                  <a:gd name="T14" fmla="*/ 4 w 24"/>
                  <a:gd name="T15" fmla="*/ 2 h 17"/>
                  <a:gd name="T16" fmla="*/ 4 w 24"/>
                  <a:gd name="T17" fmla="*/ 2 h 17"/>
                  <a:gd name="T18" fmla="*/ 4 w 24"/>
                  <a:gd name="T19" fmla="*/ 2 h 17"/>
                  <a:gd name="T20" fmla="*/ 4 w 24"/>
                  <a:gd name="T21" fmla="*/ 2 h 17"/>
                  <a:gd name="T22" fmla="*/ 4 w 24"/>
                  <a:gd name="T23" fmla="*/ 2 h 17"/>
                  <a:gd name="T24" fmla="*/ 4 w 24"/>
                  <a:gd name="T25" fmla="*/ 2 h 17"/>
                  <a:gd name="T26" fmla="*/ 4 w 24"/>
                  <a:gd name="T27" fmla="*/ 2 h 17"/>
                  <a:gd name="T28" fmla="*/ 4 w 24"/>
                  <a:gd name="T29" fmla="*/ 2 h 17"/>
                  <a:gd name="T30" fmla="*/ 4 w 24"/>
                  <a:gd name="T31" fmla="*/ 2 h 17"/>
                  <a:gd name="T32" fmla="*/ 4 w 24"/>
                  <a:gd name="T33" fmla="*/ 2 h 17"/>
                  <a:gd name="T34" fmla="*/ 4 w 24"/>
                  <a:gd name="T35" fmla="*/ 2 h 17"/>
                  <a:gd name="T36" fmla="*/ 0 w 24"/>
                  <a:gd name="T37" fmla="*/ 2 h 1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4"/>
                  <a:gd name="T58" fmla="*/ 0 h 17"/>
                  <a:gd name="T59" fmla="*/ 24 w 24"/>
                  <a:gd name="T60" fmla="*/ 17 h 1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4" h="17">
                    <a:moveTo>
                      <a:pt x="0" y="10"/>
                    </a:moveTo>
                    <a:lnTo>
                      <a:pt x="1" y="10"/>
                    </a:lnTo>
                    <a:lnTo>
                      <a:pt x="3" y="7"/>
                    </a:lnTo>
                    <a:lnTo>
                      <a:pt x="7" y="4"/>
                    </a:lnTo>
                    <a:lnTo>
                      <a:pt x="11" y="1"/>
                    </a:lnTo>
                    <a:lnTo>
                      <a:pt x="15" y="0"/>
                    </a:lnTo>
                    <a:lnTo>
                      <a:pt x="19" y="2"/>
                    </a:lnTo>
                    <a:lnTo>
                      <a:pt x="22" y="6"/>
                    </a:lnTo>
                    <a:lnTo>
                      <a:pt x="24" y="15"/>
                    </a:lnTo>
                    <a:lnTo>
                      <a:pt x="23" y="17"/>
                    </a:lnTo>
                    <a:lnTo>
                      <a:pt x="22" y="17"/>
                    </a:lnTo>
                    <a:lnTo>
                      <a:pt x="22" y="15"/>
                    </a:lnTo>
                    <a:lnTo>
                      <a:pt x="21" y="12"/>
                    </a:lnTo>
                    <a:lnTo>
                      <a:pt x="20" y="10"/>
                    </a:lnTo>
                    <a:lnTo>
                      <a:pt x="18" y="8"/>
                    </a:lnTo>
                    <a:lnTo>
                      <a:pt x="16" y="6"/>
                    </a:lnTo>
                    <a:lnTo>
                      <a:pt x="14" y="5"/>
                    </a:lnTo>
                    <a:lnTo>
                      <a:pt x="11" y="6"/>
                    </a:lnTo>
                    <a:lnTo>
                      <a:pt x="0"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011" name="Freeform 859"/>
              <p:cNvSpPr>
                <a:spLocks/>
              </p:cNvSpPr>
              <p:nvPr/>
            </p:nvSpPr>
            <p:spPr bwMode="auto">
              <a:xfrm>
                <a:off x="1051" y="1510"/>
                <a:ext cx="18" cy="10"/>
              </a:xfrm>
              <a:custGeom>
                <a:avLst/>
                <a:gdLst>
                  <a:gd name="T0" fmla="*/ 0 w 20"/>
                  <a:gd name="T1" fmla="*/ 0 h 12"/>
                  <a:gd name="T2" fmla="*/ 0 w 20"/>
                  <a:gd name="T3" fmla="*/ 1 h 12"/>
                  <a:gd name="T4" fmla="*/ 2 w 20"/>
                  <a:gd name="T5" fmla="*/ 3 h 12"/>
                  <a:gd name="T6" fmla="*/ 4 w 20"/>
                  <a:gd name="T7" fmla="*/ 3 h 12"/>
                  <a:gd name="T8" fmla="*/ 5 w 20"/>
                  <a:gd name="T9" fmla="*/ 3 h 12"/>
                  <a:gd name="T10" fmla="*/ 5 w 20"/>
                  <a:gd name="T11" fmla="*/ 3 h 12"/>
                  <a:gd name="T12" fmla="*/ 5 w 20"/>
                  <a:gd name="T13" fmla="*/ 3 h 12"/>
                  <a:gd name="T14" fmla="*/ 5 w 20"/>
                  <a:gd name="T15" fmla="*/ 3 h 12"/>
                  <a:gd name="T16" fmla="*/ 5 w 20"/>
                  <a:gd name="T17" fmla="*/ 3 h 12"/>
                  <a:gd name="T18" fmla="*/ 5 w 20"/>
                  <a:gd name="T19" fmla="*/ 3 h 12"/>
                  <a:gd name="T20" fmla="*/ 5 w 20"/>
                  <a:gd name="T21" fmla="*/ 3 h 12"/>
                  <a:gd name="T22" fmla="*/ 5 w 20"/>
                  <a:gd name="T23" fmla="*/ 3 h 12"/>
                  <a:gd name="T24" fmla="*/ 5 w 20"/>
                  <a:gd name="T25" fmla="*/ 3 h 12"/>
                  <a:gd name="T26" fmla="*/ 5 w 20"/>
                  <a:gd name="T27" fmla="*/ 3 h 12"/>
                  <a:gd name="T28" fmla="*/ 4 w 20"/>
                  <a:gd name="T29" fmla="*/ 3 h 12"/>
                  <a:gd name="T30" fmla="*/ 2 w 20"/>
                  <a:gd name="T31" fmla="*/ 3 h 12"/>
                  <a:gd name="T32" fmla="*/ 0 w 20"/>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0"/>
                  <a:gd name="T52" fmla="*/ 0 h 12"/>
                  <a:gd name="T53" fmla="*/ 20 w 2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0" h="12">
                    <a:moveTo>
                      <a:pt x="0" y="0"/>
                    </a:moveTo>
                    <a:lnTo>
                      <a:pt x="0" y="1"/>
                    </a:lnTo>
                    <a:lnTo>
                      <a:pt x="2" y="3"/>
                    </a:lnTo>
                    <a:lnTo>
                      <a:pt x="4" y="5"/>
                    </a:lnTo>
                    <a:lnTo>
                      <a:pt x="7" y="7"/>
                    </a:lnTo>
                    <a:lnTo>
                      <a:pt x="10" y="9"/>
                    </a:lnTo>
                    <a:lnTo>
                      <a:pt x="13" y="11"/>
                    </a:lnTo>
                    <a:lnTo>
                      <a:pt x="17" y="12"/>
                    </a:lnTo>
                    <a:lnTo>
                      <a:pt x="20" y="11"/>
                    </a:lnTo>
                    <a:lnTo>
                      <a:pt x="19" y="11"/>
                    </a:lnTo>
                    <a:lnTo>
                      <a:pt x="17" y="12"/>
                    </a:lnTo>
                    <a:lnTo>
                      <a:pt x="14" y="12"/>
                    </a:lnTo>
                    <a:lnTo>
                      <a:pt x="11" y="12"/>
                    </a:lnTo>
                    <a:lnTo>
                      <a:pt x="8" y="11"/>
                    </a:lnTo>
                    <a:lnTo>
                      <a:pt x="4" y="10"/>
                    </a:lnTo>
                    <a:lnTo>
                      <a:pt x="2" y="6"/>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012" name="Freeform 860"/>
              <p:cNvSpPr>
                <a:spLocks/>
              </p:cNvSpPr>
              <p:nvPr/>
            </p:nvSpPr>
            <p:spPr bwMode="auto">
              <a:xfrm>
                <a:off x="1027" y="1573"/>
                <a:ext cx="9" cy="14"/>
              </a:xfrm>
              <a:custGeom>
                <a:avLst/>
                <a:gdLst>
                  <a:gd name="T0" fmla="*/ 2 w 9"/>
                  <a:gd name="T1" fmla="*/ 0 h 18"/>
                  <a:gd name="T2" fmla="*/ 2 w 9"/>
                  <a:gd name="T3" fmla="*/ 2 h 18"/>
                  <a:gd name="T4" fmla="*/ 1 w 9"/>
                  <a:gd name="T5" fmla="*/ 2 h 18"/>
                  <a:gd name="T6" fmla="*/ 0 w 9"/>
                  <a:gd name="T7" fmla="*/ 2 h 18"/>
                  <a:gd name="T8" fmla="*/ 0 w 9"/>
                  <a:gd name="T9" fmla="*/ 2 h 18"/>
                  <a:gd name="T10" fmla="*/ 1 w 9"/>
                  <a:gd name="T11" fmla="*/ 2 h 18"/>
                  <a:gd name="T12" fmla="*/ 2 w 9"/>
                  <a:gd name="T13" fmla="*/ 2 h 18"/>
                  <a:gd name="T14" fmla="*/ 4 w 9"/>
                  <a:gd name="T15" fmla="*/ 2 h 18"/>
                  <a:gd name="T16" fmla="*/ 5 w 9"/>
                  <a:gd name="T17" fmla="*/ 2 h 18"/>
                  <a:gd name="T18" fmla="*/ 7 w 9"/>
                  <a:gd name="T19" fmla="*/ 2 h 18"/>
                  <a:gd name="T20" fmla="*/ 8 w 9"/>
                  <a:gd name="T21" fmla="*/ 2 h 18"/>
                  <a:gd name="T22" fmla="*/ 9 w 9"/>
                  <a:gd name="T23" fmla="*/ 2 h 18"/>
                  <a:gd name="T24" fmla="*/ 9 w 9"/>
                  <a:gd name="T25" fmla="*/ 2 h 18"/>
                  <a:gd name="T26" fmla="*/ 2 w 9"/>
                  <a:gd name="T27" fmla="*/ 0 h 1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
                  <a:gd name="T43" fmla="*/ 0 h 18"/>
                  <a:gd name="T44" fmla="*/ 9 w 9"/>
                  <a:gd name="T45" fmla="*/ 18 h 1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 h="18">
                    <a:moveTo>
                      <a:pt x="2" y="0"/>
                    </a:moveTo>
                    <a:lnTo>
                      <a:pt x="2" y="3"/>
                    </a:lnTo>
                    <a:lnTo>
                      <a:pt x="1" y="10"/>
                    </a:lnTo>
                    <a:lnTo>
                      <a:pt x="0" y="16"/>
                    </a:lnTo>
                    <a:lnTo>
                      <a:pt x="0" y="18"/>
                    </a:lnTo>
                    <a:lnTo>
                      <a:pt x="1" y="17"/>
                    </a:lnTo>
                    <a:lnTo>
                      <a:pt x="2" y="15"/>
                    </a:lnTo>
                    <a:lnTo>
                      <a:pt x="4" y="13"/>
                    </a:lnTo>
                    <a:lnTo>
                      <a:pt x="5" y="10"/>
                    </a:lnTo>
                    <a:lnTo>
                      <a:pt x="7" y="8"/>
                    </a:lnTo>
                    <a:lnTo>
                      <a:pt x="8" y="5"/>
                    </a:lnTo>
                    <a:lnTo>
                      <a:pt x="9" y="4"/>
                    </a:lnTo>
                    <a:lnTo>
                      <a:pt x="9" y="3"/>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013" name="Freeform 861"/>
              <p:cNvSpPr>
                <a:spLocks/>
              </p:cNvSpPr>
              <p:nvPr/>
            </p:nvSpPr>
            <p:spPr bwMode="auto">
              <a:xfrm>
                <a:off x="1061" y="1562"/>
                <a:ext cx="11" cy="13"/>
              </a:xfrm>
              <a:custGeom>
                <a:avLst/>
                <a:gdLst>
                  <a:gd name="T0" fmla="*/ 0 w 12"/>
                  <a:gd name="T1" fmla="*/ 2 h 17"/>
                  <a:gd name="T2" fmla="*/ 0 w 12"/>
                  <a:gd name="T3" fmla="*/ 2 h 17"/>
                  <a:gd name="T4" fmla="*/ 2 w 12"/>
                  <a:gd name="T5" fmla="*/ 2 h 17"/>
                  <a:gd name="T6" fmla="*/ 3 w 12"/>
                  <a:gd name="T7" fmla="*/ 2 h 17"/>
                  <a:gd name="T8" fmla="*/ 6 w 12"/>
                  <a:gd name="T9" fmla="*/ 2 h 17"/>
                  <a:gd name="T10" fmla="*/ 6 w 12"/>
                  <a:gd name="T11" fmla="*/ 2 h 17"/>
                  <a:gd name="T12" fmla="*/ 6 w 12"/>
                  <a:gd name="T13" fmla="*/ 2 h 17"/>
                  <a:gd name="T14" fmla="*/ 6 w 12"/>
                  <a:gd name="T15" fmla="*/ 2 h 17"/>
                  <a:gd name="T16" fmla="*/ 6 w 12"/>
                  <a:gd name="T17" fmla="*/ 2 h 17"/>
                  <a:gd name="T18" fmla="*/ 6 w 12"/>
                  <a:gd name="T19" fmla="*/ 2 h 17"/>
                  <a:gd name="T20" fmla="*/ 6 w 12"/>
                  <a:gd name="T21" fmla="*/ 2 h 17"/>
                  <a:gd name="T22" fmla="*/ 6 w 12"/>
                  <a:gd name="T23" fmla="*/ 2 h 17"/>
                  <a:gd name="T24" fmla="*/ 6 w 12"/>
                  <a:gd name="T25" fmla="*/ 0 h 17"/>
                  <a:gd name="T26" fmla="*/ 0 w 12"/>
                  <a:gd name="T27" fmla="*/ 2 h 1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2"/>
                  <a:gd name="T43" fmla="*/ 0 h 17"/>
                  <a:gd name="T44" fmla="*/ 12 w 12"/>
                  <a:gd name="T45" fmla="*/ 17 h 1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2" h="17">
                    <a:moveTo>
                      <a:pt x="0" y="6"/>
                    </a:moveTo>
                    <a:lnTo>
                      <a:pt x="0" y="7"/>
                    </a:lnTo>
                    <a:lnTo>
                      <a:pt x="2" y="8"/>
                    </a:lnTo>
                    <a:lnTo>
                      <a:pt x="3" y="10"/>
                    </a:lnTo>
                    <a:lnTo>
                      <a:pt x="6" y="13"/>
                    </a:lnTo>
                    <a:lnTo>
                      <a:pt x="8" y="15"/>
                    </a:lnTo>
                    <a:lnTo>
                      <a:pt x="10" y="16"/>
                    </a:lnTo>
                    <a:lnTo>
                      <a:pt x="11" y="17"/>
                    </a:lnTo>
                    <a:lnTo>
                      <a:pt x="12" y="17"/>
                    </a:lnTo>
                    <a:lnTo>
                      <a:pt x="11" y="14"/>
                    </a:lnTo>
                    <a:lnTo>
                      <a:pt x="9" y="8"/>
                    </a:lnTo>
                    <a:lnTo>
                      <a:pt x="7" y="2"/>
                    </a:lnTo>
                    <a:lnTo>
                      <a:pt x="6" y="0"/>
                    </a:lnTo>
                    <a:lnTo>
                      <a:pt x="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014" name="Freeform 862"/>
              <p:cNvSpPr>
                <a:spLocks/>
              </p:cNvSpPr>
              <p:nvPr/>
            </p:nvSpPr>
            <p:spPr bwMode="auto">
              <a:xfrm>
                <a:off x="1024" y="1504"/>
                <a:ext cx="3" cy="4"/>
              </a:xfrm>
              <a:custGeom>
                <a:avLst/>
                <a:gdLst>
                  <a:gd name="T0" fmla="*/ 0 w 4"/>
                  <a:gd name="T1" fmla="*/ 1 h 7"/>
                  <a:gd name="T2" fmla="*/ 0 w 4"/>
                  <a:gd name="T3" fmla="*/ 0 h 7"/>
                  <a:gd name="T4" fmla="*/ 2 w 4"/>
                  <a:gd name="T5" fmla="*/ 0 h 7"/>
                  <a:gd name="T6" fmla="*/ 2 w 4"/>
                  <a:gd name="T7" fmla="*/ 1 h 7"/>
                  <a:gd name="T8" fmla="*/ 0 w 4"/>
                  <a:gd name="T9" fmla="*/ 1 h 7"/>
                  <a:gd name="T10" fmla="*/ 0 60000 65536"/>
                  <a:gd name="T11" fmla="*/ 0 60000 65536"/>
                  <a:gd name="T12" fmla="*/ 0 60000 65536"/>
                  <a:gd name="T13" fmla="*/ 0 60000 65536"/>
                  <a:gd name="T14" fmla="*/ 0 60000 65536"/>
                  <a:gd name="T15" fmla="*/ 0 w 4"/>
                  <a:gd name="T16" fmla="*/ 0 h 7"/>
                  <a:gd name="T17" fmla="*/ 4 w 4"/>
                  <a:gd name="T18" fmla="*/ 7 h 7"/>
                </a:gdLst>
                <a:ahLst/>
                <a:cxnLst>
                  <a:cxn ang="T10">
                    <a:pos x="T0" y="T1"/>
                  </a:cxn>
                  <a:cxn ang="T11">
                    <a:pos x="T2" y="T3"/>
                  </a:cxn>
                  <a:cxn ang="T12">
                    <a:pos x="T4" y="T5"/>
                  </a:cxn>
                  <a:cxn ang="T13">
                    <a:pos x="T6" y="T7"/>
                  </a:cxn>
                  <a:cxn ang="T14">
                    <a:pos x="T8" y="T9"/>
                  </a:cxn>
                </a:cxnLst>
                <a:rect l="T15" t="T16" r="T17" b="T18"/>
                <a:pathLst>
                  <a:path w="4" h="7">
                    <a:moveTo>
                      <a:pt x="0" y="7"/>
                    </a:moveTo>
                    <a:lnTo>
                      <a:pt x="0" y="0"/>
                    </a:lnTo>
                    <a:lnTo>
                      <a:pt x="4" y="0"/>
                    </a:lnTo>
                    <a:lnTo>
                      <a:pt x="3" y="7"/>
                    </a:lnTo>
                    <a:lnTo>
                      <a:pt x="0"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015" name="Freeform 863"/>
              <p:cNvSpPr>
                <a:spLocks/>
              </p:cNvSpPr>
              <p:nvPr/>
            </p:nvSpPr>
            <p:spPr bwMode="auto">
              <a:xfrm>
                <a:off x="1061" y="1502"/>
                <a:ext cx="6" cy="6"/>
              </a:xfrm>
              <a:custGeom>
                <a:avLst/>
                <a:gdLst>
                  <a:gd name="T0" fmla="*/ 0 w 7"/>
                  <a:gd name="T1" fmla="*/ 1 h 9"/>
                  <a:gd name="T2" fmla="*/ 3 w 7"/>
                  <a:gd name="T3" fmla="*/ 0 h 9"/>
                  <a:gd name="T4" fmla="*/ 3 w 7"/>
                  <a:gd name="T5" fmla="*/ 1 h 9"/>
                  <a:gd name="T6" fmla="*/ 3 w 7"/>
                  <a:gd name="T7" fmla="*/ 1 h 9"/>
                  <a:gd name="T8" fmla="*/ 0 w 7"/>
                  <a:gd name="T9" fmla="*/ 1 h 9"/>
                  <a:gd name="T10" fmla="*/ 0 60000 65536"/>
                  <a:gd name="T11" fmla="*/ 0 60000 65536"/>
                  <a:gd name="T12" fmla="*/ 0 60000 65536"/>
                  <a:gd name="T13" fmla="*/ 0 60000 65536"/>
                  <a:gd name="T14" fmla="*/ 0 60000 65536"/>
                  <a:gd name="T15" fmla="*/ 0 w 7"/>
                  <a:gd name="T16" fmla="*/ 0 h 9"/>
                  <a:gd name="T17" fmla="*/ 7 w 7"/>
                  <a:gd name="T18" fmla="*/ 9 h 9"/>
                </a:gdLst>
                <a:ahLst/>
                <a:cxnLst>
                  <a:cxn ang="T10">
                    <a:pos x="T0" y="T1"/>
                  </a:cxn>
                  <a:cxn ang="T11">
                    <a:pos x="T2" y="T3"/>
                  </a:cxn>
                  <a:cxn ang="T12">
                    <a:pos x="T4" y="T5"/>
                  </a:cxn>
                  <a:cxn ang="T13">
                    <a:pos x="T6" y="T7"/>
                  </a:cxn>
                  <a:cxn ang="T14">
                    <a:pos x="T8" y="T9"/>
                  </a:cxn>
                </a:cxnLst>
                <a:rect l="T15" t="T16" r="T17" b="T18"/>
                <a:pathLst>
                  <a:path w="7" h="9">
                    <a:moveTo>
                      <a:pt x="0" y="7"/>
                    </a:moveTo>
                    <a:lnTo>
                      <a:pt x="3" y="0"/>
                    </a:lnTo>
                    <a:lnTo>
                      <a:pt x="7" y="6"/>
                    </a:lnTo>
                    <a:lnTo>
                      <a:pt x="3" y="9"/>
                    </a:lnTo>
                    <a:lnTo>
                      <a:pt x="0"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016" name="Freeform 864"/>
              <p:cNvSpPr>
                <a:spLocks/>
              </p:cNvSpPr>
              <p:nvPr/>
            </p:nvSpPr>
            <p:spPr bwMode="auto">
              <a:xfrm>
                <a:off x="1203" y="1539"/>
                <a:ext cx="20" cy="20"/>
              </a:xfrm>
              <a:custGeom>
                <a:avLst/>
                <a:gdLst>
                  <a:gd name="T0" fmla="*/ 10 w 21"/>
                  <a:gd name="T1" fmla="*/ 1 h 27"/>
                  <a:gd name="T2" fmla="*/ 9 w 21"/>
                  <a:gd name="T3" fmla="*/ 1 h 27"/>
                  <a:gd name="T4" fmla="*/ 7 w 21"/>
                  <a:gd name="T5" fmla="*/ 1 h 27"/>
                  <a:gd name="T6" fmla="*/ 5 w 21"/>
                  <a:gd name="T7" fmla="*/ 1 h 27"/>
                  <a:gd name="T8" fmla="*/ 5 w 21"/>
                  <a:gd name="T9" fmla="*/ 1 h 27"/>
                  <a:gd name="T10" fmla="*/ 4 w 21"/>
                  <a:gd name="T11" fmla="*/ 1 h 27"/>
                  <a:gd name="T12" fmla="*/ 4 w 21"/>
                  <a:gd name="T13" fmla="*/ 1 h 27"/>
                  <a:gd name="T14" fmla="*/ 4 w 21"/>
                  <a:gd name="T15" fmla="*/ 1 h 27"/>
                  <a:gd name="T16" fmla="*/ 4 w 21"/>
                  <a:gd name="T17" fmla="*/ 1 h 27"/>
                  <a:gd name="T18" fmla="*/ 4 w 21"/>
                  <a:gd name="T19" fmla="*/ 1 h 27"/>
                  <a:gd name="T20" fmla="*/ 6 w 21"/>
                  <a:gd name="T21" fmla="*/ 1 h 27"/>
                  <a:gd name="T22" fmla="*/ 8 w 21"/>
                  <a:gd name="T23" fmla="*/ 1 h 27"/>
                  <a:gd name="T24" fmla="*/ 10 w 21"/>
                  <a:gd name="T25" fmla="*/ 1 h 27"/>
                  <a:gd name="T26" fmla="*/ 10 w 21"/>
                  <a:gd name="T27" fmla="*/ 1 h 27"/>
                  <a:gd name="T28" fmla="*/ 10 w 21"/>
                  <a:gd name="T29" fmla="*/ 1 h 27"/>
                  <a:gd name="T30" fmla="*/ 10 w 21"/>
                  <a:gd name="T31" fmla="*/ 1 h 27"/>
                  <a:gd name="T32" fmla="*/ 10 w 21"/>
                  <a:gd name="T33" fmla="*/ 1 h 27"/>
                  <a:gd name="T34" fmla="*/ 10 w 21"/>
                  <a:gd name="T35" fmla="*/ 1 h 27"/>
                  <a:gd name="T36" fmla="*/ 10 w 21"/>
                  <a:gd name="T37" fmla="*/ 1 h 27"/>
                  <a:gd name="T38" fmla="*/ 10 w 21"/>
                  <a:gd name="T39" fmla="*/ 1 h 27"/>
                  <a:gd name="T40" fmla="*/ 10 w 21"/>
                  <a:gd name="T41" fmla="*/ 1 h 27"/>
                  <a:gd name="T42" fmla="*/ 10 w 21"/>
                  <a:gd name="T43" fmla="*/ 1 h 27"/>
                  <a:gd name="T44" fmla="*/ 10 w 21"/>
                  <a:gd name="T45" fmla="*/ 1 h 27"/>
                  <a:gd name="T46" fmla="*/ 10 w 21"/>
                  <a:gd name="T47" fmla="*/ 1 h 27"/>
                  <a:gd name="T48" fmla="*/ 10 w 21"/>
                  <a:gd name="T49" fmla="*/ 1 h 27"/>
                  <a:gd name="T50" fmla="*/ 10 w 21"/>
                  <a:gd name="T51" fmla="*/ 0 h 27"/>
                  <a:gd name="T52" fmla="*/ 9 w 21"/>
                  <a:gd name="T53" fmla="*/ 1 h 27"/>
                  <a:gd name="T54" fmla="*/ 7 w 21"/>
                  <a:gd name="T55" fmla="*/ 1 h 27"/>
                  <a:gd name="T56" fmla="*/ 5 w 21"/>
                  <a:gd name="T57" fmla="*/ 1 h 27"/>
                  <a:gd name="T58" fmla="*/ 3 w 21"/>
                  <a:gd name="T59" fmla="*/ 1 h 27"/>
                  <a:gd name="T60" fmla="*/ 2 w 21"/>
                  <a:gd name="T61" fmla="*/ 1 h 27"/>
                  <a:gd name="T62" fmla="*/ 1 w 21"/>
                  <a:gd name="T63" fmla="*/ 1 h 27"/>
                  <a:gd name="T64" fmla="*/ 0 w 21"/>
                  <a:gd name="T65" fmla="*/ 1 h 27"/>
                  <a:gd name="T66" fmla="*/ 0 w 21"/>
                  <a:gd name="T67" fmla="*/ 1 h 27"/>
                  <a:gd name="T68" fmla="*/ 0 w 21"/>
                  <a:gd name="T69" fmla="*/ 1 h 27"/>
                  <a:gd name="T70" fmla="*/ 0 w 21"/>
                  <a:gd name="T71" fmla="*/ 1 h 27"/>
                  <a:gd name="T72" fmla="*/ 0 w 21"/>
                  <a:gd name="T73" fmla="*/ 1 h 27"/>
                  <a:gd name="T74" fmla="*/ 0 w 21"/>
                  <a:gd name="T75" fmla="*/ 1 h 27"/>
                  <a:gd name="T76" fmla="*/ 1 w 21"/>
                  <a:gd name="T77" fmla="*/ 1 h 27"/>
                  <a:gd name="T78" fmla="*/ 1 w 21"/>
                  <a:gd name="T79" fmla="*/ 1 h 27"/>
                  <a:gd name="T80" fmla="*/ 2 w 21"/>
                  <a:gd name="T81" fmla="*/ 1 h 27"/>
                  <a:gd name="T82" fmla="*/ 3 w 21"/>
                  <a:gd name="T83" fmla="*/ 1 h 27"/>
                  <a:gd name="T84" fmla="*/ 4 w 21"/>
                  <a:gd name="T85" fmla="*/ 1 h 27"/>
                  <a:gd name="T86" fmla="*/ 6 w 21"/>
                  <a:gd name="T87" fmla="*/ 1 h 27"/>
                  <a:gd name="T88" fmla="*/ 7 w 21"/>
                  <a:gd name="T89" fmla="*/ 1 h 27"/>
                  <a:gd name="T90" fmla="*/ 9 w 21"/>
                  <a:gd name="T91" fmla="*/ 1 h 27"/>
                  <a:gd name="T92" fmla="*/ 10 w 21"/>
                  <a:gd name="T93" fmla="*/ 1 h 27"/>
                  <a:gd name="T94" fmla="*/ 10 w 21"/>
                  <a:gd name="T95" fmla="*/ 1 h 27"/>
                  <a:gd name="T96" fmla="*/ 10 w 21"/>
                  <a:gd name="T97" fmla="*/ 1 h 27"/>
                  <a:gd name="T98" fmla="*/ 10 w 21"/>
                  <a:gd name="T99" fmla="*/ 1 h 27"/>
                  <a:gd name="T100" fmla="*/ 10 w 21"/>
                  <a:gd name="T101" fmla="*/ 1 h 27"/>
                  <a:gd name="T102" fmla="*/ 10 w 21"/>
                  <a:gd name="T103" fmla="*/ 1 h 27"/>
                  <a:gd name="T104" fmla="*/ 10 w 21"/>
                  <a:gd name="T105" fmla="*/ 1 h 27"/>
                  <a:gd name="T106" fmla="*/ 10 w 21"/>
                  <a:gd name="T107" fmla="*/ 1 h 27"/>
                  <a:gd name="T108" fmla="*/ 10 w 21"/>
                  <a:gd name="T109" fmla="*/ 1 h 27"/>
                  <a:gd name="T110" fmla="*/ 10 w 21"/>
                  <a:gd name="T111" fmla="*/ 1 h 27"/>
                  <a:gd name="T112" fmla="*/ 10 w 21"/>
                  <a:gd name="T113" fmla="*/ 1 h 27"/>
                  <a:gd name="T114" fmla="*/ 10 w 21"/>
                  <a:gd name="T115" fmla="*/ 1 h 27"/>
                  <a:gd name="T116" fmla="*/ 10 w 21"/>
                  <a:gd name="T117" fmla="*/ 1 h 27"/>
                  <a:gd name="T118" fmla="*/ 10 w 21"/>
                  <a:gd name="T119" fmla="*/ 1 h 27"/>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21"/>
                  <a:gd name="T181" fmla="*/ 0 h 27"/>
                  <a:gd name="T182" fmla="*/ 21 w 21"/>
                  <a:gd name="T183" fmla="*/ 27 h 27"/>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21" h="27">
                    <a:moveTo>
                      <a:pt x="10" y="23"/>
                    </a:moveTo>
                    <a:lnTo>
                      <a:pt x="9" y="22"/>
                    </a:lnTo>
                    <a:lnTo>
                      <a:pt x="7" y="21"/>
                    </a:lnTo>
                    <a:lnTo>
                      <a:pt x="5" y="20"/>
                    </a:lnTo>
                    <a:lnTo>
                      <a:pt x="5" y="18"/>
                    </a:lnTo>
                    <a:lnTo>
                      <a:pt x="4" y="17"/>
                    </a:lnTo>
                    <a:lnTo>
                      <a:pt x="4" y="16"/>
                    </a:lnTo>
                    <a:lnTo>
                      <a:pt x="4" y="15"/>
                    </a:lnTo>
                    <a:lnTo>
                      <a:pt x="4" y="14"/>
                    </a:lnTo>
                    <a:lnTo>
                      <a:pt x="4" y="11"/>
                    </a:lnTo>
                    <a:lnTo>
                      <a:pt x="6" y="8"/>
                    </a:lnTo>
                    <a:lnTo>
                      <a:pt x="8" y="6"/>
                    </a:lnTo>
                    <a:lnTo>
                      <a:pt x="10" y="6"/>
                    </a:lnTo>
                    <a:lnTo>
                      <a:pt x="13" y="6"/>
                    </a:lnTo>
                    <a:lnTo>
                      <a:pt x="15" y="8"/>
                    </a:lnTo>
                    <a:lnTo>
                      <a:pt x="16" y="10"/>
                    </a:lnTo>
                    <a:lnTo>
                      <a:pt x="17" y="13"/>
                    </a:lnTo>
                    <a:lnTo>
                      <a:pt x="21" y="13"/>
                    </a:lnTo>
                    <a:lnTo>
                      <a:pt x="21" y="11"/>
                    </a:lnTo>
                    <a:lnTo>
                      <a:pt x="20" y="8"/>
                    </a:lnTo>
                    <a:lnTo>
                      <a:pt x="19" y="6"/>
                    </a:lnTo>
                    <a:lnTo>
                      <a:pt x="18" y="4"/>
                    </a:lnTo>
                    <a:lnTo>
                      <a:pt x="16" y="3"/>
                    </a:lnTo>
                    <a:lnTo>
                      <a:pt x="14" y="1"/>
                    </a:lnTo>
                    <a:lnTo>
                      <a:pt x="12" y="1"/>
                    </a:lnTo>
                    <a:lnTo>
                      <a:pt x="10" y="0"/>
                    </a:lnTo>
                    <a:lnTo>
                      <a:pt x="9" y="1"/>
                    </a:lnTo>
                    <a:lnTo>
                      <a:pt x="7" y="1"/>
                    </a:lnTo>
                    <a:lnTo>
                      <a:pt x="5" y="3"/>
                    </a:lnTo>
                    <a:lnTo>
                      <a:pt x="3" y="4"/>
                    </a:lnTo>
                    <a:lnTo>
                      <a:pt x="2" y="6"/>
                    </a:lnTo>
                    <a:lnTo>
                      <a:pt x="1" y="9"/>
                    </a:lnTo>
                    <a:lnTo>
                      <a:pt x="0" y="11"/>
                    </a:lnTo>
                    <a:lnTo>
                      <a:pt x="0" y="14"/>
                    </a:lnTo>
                    <a:lnTo>
                      <a:pt x="0" y="15"/>
                    </a:lnTo>
                    <a:lnTo>
                      <a:pt x="0" y="16"/>
                    </a:lnTo>
                    <a:lnTo>
                      <a:pt x="0" y="17"/>
                    </a:lnTo>
                    <a:lnTo>
                      <a:pt x="1" y="18"/>
                    </a:lnTo>
                    <a:lnTo>
                      <a:pt x="1" y="20"/>
                    </a:lnTo>
                    <a:lnTo>
                      <a:pt x="2" y="22"/>
                    </a:lnTo>
                    <a:lnTo>
                      <a:pt x="3" y="23"/>
                    </a:lnTo>
                    <a:lnTo>
                      <a:pt x="4" y="24"/>
                    </a:lnTo>
                    <a:lnTo>
                      <a:pt x="6" y="26"/>
                    </a:lnTo>
                    <a:lnTo>
                      <a:pt x="7" y="26"/>
                    </a:lnTo>
                    <a:lnTo>
                      <a:pt x="9" y="27"/>
                    </a:lnTo>
                    <a:lnTo>
                      <a:pt x="10" y="27"/>
                    </a:lnTo>
                    <a:lnTo>
                      <a:pt x="12" y="27"/>
                    </a:lnTo>
                    <a:lnTo>
                      <a:pt x="14" y="26"/>
                    </a:lnTo>
                    <a:lnTo>
                      <a:pt x="15" y="26"/>
                    </a:lnTo>
                    <a:lnTo>
                      <a:pt x="17" y="24"/>
                    </a:lnTo>
                    <a:lnTo>
                      <a:pt x="18" y="23"/>
                    </a:lnTo>
                    <a:lnTo>
                      <a:pt x="19" y="22"/>
                    </a:lnTo>
                    <a:lnTo>
                      <a:pt x="20" y="20"/>
                    </a:lnTo>
                    <a:lnTo>
                      <a:pt x="20" y="18"/>
                    </a:lnTo>
                    <a:lnTo>
                      <a:pt x="16" y="18"/>
                    </a:lnTo>
                    <a:lnTo>
                      <a:pt x="15" y="20"/>
                    </a:lnTo>
                    <a:lnTo>
                      <a:pt x="14" y="21"/>
                    </a:lnTo>
                    <a:lnTo>
                      <a:pt x="12" y="22"/>
                    </a:lnTo>
                    <a:lnTo>
                      <a:pt x="10" y="2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017" name="Freeform 865"/>
              <p:cNvSpPr>
                <a:spLocks/>
              </p:cNvSpPr>
              <p:nvPr/>
            </p:nvSpPr>
            <p:spPr bwMode="auto">
              <a:xfrm>
                <a:off x="1218" y="1548"/>
                <a:ext cx="5" cy="4"/>
              </a:xfrm>
              <a:custGeom>
                <a:avLst/>
                <a:gdLst>
                  <a:gd name="T0" fmla="*/ 368531 w 4"/>
                  <a:gd name="T1" fmla="*/ 0 h 5"/>
                  <a:gd name="T2" fmla="*/ 0 w 4"/>
                  <a:gd name="T3" fmla="*/ 0 h 5"/>
                  <a:gd name="T4" fmla="*/ 0 w 4"/>
                  <a:gd name="T5" fmla="*/ 1 h 5"/>
                  <a:gd name="T6" fmla="*/ 0 w 4"/>
                  <a:gd name="T7" fmla="*/ 1 h 5"/>
                  <a:gd name="T8" fmla="*/ 0 w 4"/>
                  <a:gd name="T9" fmla="*/ 1 h 5"/>
                  <a:gd name="T10" fmla="*/ 0 w 4"/>
                  <a:gd name="T11" fmla="*/ 2 h 5"/>
                  <a:gd name="T12" fmla="*/ 0 w 4"/>
                  <a:gd name="T13" fmla="*/ 2 h 5"/>
                  <a:gd name="T14" fmla="*/ 0 w 4"/>
                  <a:gd name="T15" fmla="*/ 2 h 5"/>
                  <a:gd name="T16" fmla="*/ 0 w 4"/>
                  <a:gd name="T17" fmla="*/ 2 h 5"/>
                  <a:gd name="T18" fmla="*/ 294825 w 4"/>
                  <a:gd name="T19" fmla="*/ 2 h 5"/>
                  <a:gd name="T20" fmla="*/ 368531 w 4"/>
                  <a:gd name="T21" fmla="*/ 2 h 5"/>
                  <a:gd name="T22" fmla="*/ 368531 w 4"/>
                  <a:gd name="T23" fmla="*/ 2 h 5"/>
                  <a:gd name="T24" fmla="*/ 368531 w 4"/>
                  <a:gd name="T25" fmla="*/ 2 h 5"/>
                  <a:gd name="T26" fmla="*/ 368531 w 4"/>
                  <a:gd name="T27" fmla="*/ 1 h 5"/>
                  <a:gd name="T28" fmla="*/ 368531 w 4"/>
                  <a:gd name="T29" fmla="*/ 1 h 5"/>
                  <a:gd name="T30" fmla="*/ 368531 w 4"/>
                  <a:gd name="T31" fmla="*/ 0 h 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4"/>
                  <a:gd name="T49" fmla="*/ 0 h 5"/>
                  <a:gd name="T50" fmla="*/ 4 w 4"/>
                  <a:gd name="T51" fmla="*/ 5 h 5"/>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4" h="5">
                    <a:moveTo>
                      <a:pt x="4" y="0"/>
                    </a:moveTo>
                    <a:lnTo>
                      <a:pt x="0" y="0"/>
                    </a:lnTo>
                    <a:lnTo>
                      <a:pt x="0" y="1"/>
                    </a:lnTo>
                    <a:lnTo>
                      <a:pt x="0" y="2"/>
                    </a:lnTo>
                    <a:lnTo>
                      <a:pt x="0" y="3"/>
                    </a:lnTo>
                    <a:lnTo>
                      <a:pt x="0" y="4"/>
                    </a:lnTo>
                    <a:lnTo>
                      <a:pt x="0" y="5"/>
                    </a:lnTo>
                    <a:lnTo>
                      <a:pt x="3" y="5"/>
                    </a:lnTo>
                    <a:lnTo>
                      <a:pt x="4" y="4"/>
                    </a:lnTo>
                    <a:lnTo>
                      <a:pt x="4" y="3"/>
                    </a:lnTo>
                    <a:lnTo>
                      <a:pt x="4" y="2"/>
                    </a:lnTo>
                    <a:lnTo>
                      <a:pt x="4" y="1"/>
                    </a:ln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018" name="Text Box 1359"/>
              <p:cNvSpPr txBox="1">
                <a:spLocks noChangeArrowheads="1"/>
              </p:cNvSpPr>
              <p:nvPr/>
            </p:nvSpPr>
            <p:spPr bwMode="auto">
              <a:xfrm>
                <a:off x="2922" y="1204"/>
                <a:ext cx="363" cy="2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anose="020B0604020202020204" pitchFamily="34" charset="0"/>
                  <a:buChar char="•"/>
                  <a:defRPr sz="3200">
                    <a:solidFill>
                      <a:schemeClr val="tx1"/>
                    </a:solidFill>
                    <a:latin typeface="Times New Roman" panose="02020603050405020304" pitchFamily="18" charset="0"/>
                    <a:cs typeface="B Nazanin" panose="00000400000000000000" pitchFamily="2" charset="-78"/>
                  </a:defRPr>
                </a:lvl1pPr>
                <a:lvl2pPr marL="742950" indent="-285750" eaLnBrk="0" hangingPunct="0">
                  <a:spcBef>
                    <a:spcPct val="20000"/>
                  </a:spcBef>
                  <a:buFont typeface="Arial" panose="020B0604020202020204" pitchFamily="34" charset="0"/>
                  <a:buChar char="–"/>
                  <a:defRPr sz="2800">
                    <a:solidFill>
                      <a:schemeClr val="tx1"/>
                    </a:solidFill>
                    <a:latin typeface="Times New Roman" panose="02020603050405020304" pitchFamily="18" charset="0"/>
                    <a:cs typeface="B Nazanin" panose="00000400000000000000" pitchFamily="2" charset="-78"/>
                  </a:defRPr>
                </a:lvl2pPr>
                <a:lvl3pPr marL="1143000" indent="-228600" eaLnBrk="0" hangingPunct="0">
                  <a:spcBef>
                    <a:spcPct val="20000"/>
                  </a:spcBef>
                  <a:buFont typeface="Arial" panose="020B0604020202020204" pitchFamily="34" charset="0"/>
                  <a:buChar char="•"/>
                  <a:defRPr sz="2400">
                    <a:solidFill>
                      <a:schemeClr val="tx1"/>
                    </a:solidFill>
                    <a:latin typeface="Times New Roman" panose="02020603050405020304" pitchFamily="18" charset="0"/>
                    <a:cs typeface="B Nazanin" panose="00000400000000000000" pitchFamily="2" charset="-78"/>
                  </a:defRPr>
                </a:lvl3pPr>
                <a:lvl4pPr marL="16002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4pPr>
                <a:lvl5pPr marL="20574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9pPr>
              </a:lstStyle>
              <a:p>
                <a:pPr algn="ctr" rtl="1" eaLnBrk="1" hangingPunct="1">
                  <a:spcBef>
                    <a:spcPct val="50000"/>
                  </a:spcBef>
                  <a:buFontTx/>
                  <a:buNone/>
                </a:pPr>
                <a:r>
                  <a:rPr lang="fa-IR" altLang="en-US" sz="1800" b="1" dirty="0">
                    <a:solidFill>
                      <a:prstClr val="black"/>
                    </a:solidFill>
                    <a:latin typeface="Arial" panose="020B0604020202020204" pitchFamily="34" charset="0"/>
                  </a:rPr>
                  <a:t>212</a:t>
                </a:r>
                <a:endParaRPr lang="en-US" altLang="en-US" sz="1800" b="1" dirty="0">
                  <a:solidFill>
                    <a:prstClr val="black"/>
                  </a:solidFill>
                  <a:latin typeface="Arial" panose="020B0604020202020204" pitchFamily="34" charset="0"/>
                </a:endParaRPr>
              </a:p>
            </p:txBody>
          </p:sp>
          <p:sp>
            <p:nvSpPr>
              <p:cNvPr id="41019" name="Text Box 1360"/>
              <p:cNvSpPr txBox="1">
                <a:spLocks noChangeArrowheads="1"/>
              </p:cNvSpPr>
              <p:nvPr/>
            </p:nvSpPr>
            <p:spPr bwMode="auto">
              <a:xfrm>
                <a:off x="4694" y="1189"/>
                <a:ext cx="363" cy="2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anose="020B0604020202020204" pitchFamily="34" charset="0"/>
                  <a:buChar char="•"/>
                  <a:defRPr sz="3200">
                    <a:solidFill>
                      <a:schemeClr val="tx1"/>
                    </a:solidFill>
                    <a:latin typeface="Times New Roman" panose="02020603050405020304" pitchFamily="18" charset="0"/>
                    <a:cs typeface="B Nazanin" panose="00000400000000000000" pitchFamily="2" charset="-78"/>
                  </a:defRPr>
                </a:lvl1pPr>
                <a:lvl2pPr marL="742950" indent="-285750" eaLnBrk="0" hangingPunct="0">
                  <a:spcBef>
                    <a:spcPct val="20000"/>
                  </a:spcBef>
                  <a:buFont typeface="Arial" panose="020B0604020202020204" pitchFamily="34" charset="0"/>
                  <a:buChar char="–"/>
                  <a:defRPr sz="2800">
                    <a:solidFill>
                      <a:schemeClr val="tx1"/>
                    </a:solidFill>
                    <a:latin typeface="Times New Roman" panose="02020603050405020304" pitchFamily="18" charset="0"/>
                    <a:cs typeface="B Nazanin" panose="00000400000000000000" pitchFamily="2" charset="-78"/>
                  </a:defRPr>
                </a:lvl2pPr>
                <a:lvl3pPr marL="1143000" indent="-228600" eaLnBrk="0" hangingPunct="0">
                  <a:spcBef>
                    <a:spcPct val="20000"/>
                  </a:spcBef>
                  <a:buFont typeface="Arial" panose="020B0604020202020204" pitchFamily="34" charset="0"/>
                  <a:buChar char="•"/>
                  <a:defRPr sz="2400">
                    <a:solidFill>
                      <a:schemeClr val="tx1"/>
                    </a:solidFill>
                    <a:latin typeface="Times New Roman" panose="02020603050405020304" pitchFamily="18" charset="0"/>
                    <a:cs typeface="B Nazanin" panose="00000400000000000000" pitchFamily="2" charset="-78"/>
                  </a:defRPr>
                </a:lvl3pPr>
                <a:lvl4pPr marL="16002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4pPr>
                <a:lvl5pPr marL="20574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9pPr>
              </a:lstStyle>
              <a:p>
                <a:pPr algn="ctr" rtl="1" eaLnBrk="1" hangingPunct="1">
                  <a:spcBef>
                    <a:spcPct val="50000"/>
                  </a:spcBef>
                  <a:buFontTx/>
                  <a:buNone/>
                </a:pPr>
                <a:r>
                  <a:rPr lang="fa-IR" altLang="en-US" sz="1800" b="1" dirty="0">
                    <a:solidFill>
                      <a:prstClr val="black"/>
                    </a:solidFill>
                    <a:latin typeface="Arial" panose="020B0604020202020204" pitchFamily="34" charset="0"/>
                  </a:rPr>
                  <a:t>152</a:t>
                </a:r>
                <a:endParaRPr lang="en-US" altLang="en-US" sz="1600" b="1" dirty="0">
                  <a:solidFill>
                    <a:prstClr val="black"/>
                  </a:solidFill>
                  <a:latin typeface="Arial" panose="020B0604020202020204" pitchFamily="34" charset="0"/>
                </a:endParaRPr>
              </a:p>
            </p:txBody>
          </p:sp>
          <p:sp>
            <p:nvSpPr>
              <p:cNvPr id="41020" name="Text Box 1361"/>
              <p:cNvSpPr txBox="1">
                <a:spLocks noChangeArrowheads="1"/>
              </p:cNvSpPr>
              <p:nvPr/>
            </p:nvSpPr>
            <p:spPr bwMode="auto">
              <a:xfrm>
                <a:off x="2196" y="1200"/>
                <a:ext cx="363" cy="2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anose="020B0604020202020204" pitchFamily="34" charset="0"/>
                  <a:buChar char="•"/>
                  <a:defRPr sz="3200">
                    <a:solidFill>
                      <a:schemeClr val="tx1"/>
                    </a:solidFill>
                    <a:latin typeface="Times New Roman" panose="02020603050405020304" pitchFamily="18" charset="0"/>
                    <a:cs typeface="B Nazanin" panose="00000400000000000000" pitchFamily="2" charset="-78"/>
                  </a:defRPr>
                </a:lvl1pPr>
                <a:lvl2pPr marL="742950" indent="-285750" eaLnBrk="0" hangingPunct="0">
                  <a:spcBef>
                    <a:spcPct val="20000"/>
                  </a:spcBef>
                  <a:buFont typeface="Arial" panose="020B0604020202020204" pitchFamily="34" charset="0"/>
                  <a:buChar char="–"/>
                  <a:defRPr sz="2800">
                    <a:solidFill>
                      <a:schemeClr val="tx1"/>
                    </a:solidFill>
                    <a:latin typeface="Times New Roman" panose="02020603050405020304" pitchFamily="18" charset="0"/>
                    <a:cs typeface="B Nazanin" panose="00000400000000000000" pitchFamily="2" charset="-78"/>
                  </a:defRPr>
                </a:lvl2pPr>
                <a:lvl3pPr marL="1143000" indent="-228600" eaLnBrk="0" hangingPunct="0">
                  <a:spcBef>
                    <a:spcPct val="20000"/>
                  </a:spcBef>
                  <a:buFont typeface="Arial" panose="020B0604020202020204" pitchFamily="34" charset="0"/>
                  <a:buChar char="•"/>
                  <a:defRPr sz="2400">
                    <a:solidFill>
                      <a:schemeClr val="tx1"/>
                    </a:solidFill>
                    <a:latin typeface="Times New Roman" panose="02020603050405020304" pitchFamily="18" charset="0"/>
                    <a:cs typeface="B Nazanin" panose="00000400000000000000" pitchFamily="2" charset="-78"/>
                  </a:defRPr>
                </a:lvl3pPr>
                <a:lvl4pPr marL="16002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4pPr>
                <a:lvl5pPr marL="20574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9pPr>
              </a:lstStyle>
              <a:p>
                <a:pPr algn="ctr" rtl="1" eaLnBrk="1" hangingPunct="1">
                  <a:spcBef>
                    <a:spcPct val="50000"/>
                  </a:spcBef>
                  <a:buFontTx/>
                  <a:buNone/>
                </a:pPr>
                <a:r>
                  <a:rPr lang="fa-IR" altLang="en-US" sz="1800" b="1" dirty="0">
                    <a:solidFill>
                      <a:prstClr val="black"/>
                    </a:solidFill>
                    <a:latin typeface="Arial" panose="020B0604020202020204" pitchFamily="34" charset="0"/>
                  </a:rPr>
                  <a:t>80</a:t>
                </a:r>
                <a:endParaRPr lang="en-US" altLang="en-US" sz="1600" b="1" dirty="0">
                  <a:solidFill>
                    <a:prstClr val="black"/>
                  </a:solidFill>
                  <a:latin typeface="Arial" panose="020B0604020202020204" pitchFamily="34" charset="0"/>
                </a:endParaRPr>
              </a:p>
            </p:txBody>
          </p:sp>
          <p:sp>
            <p:nvSpPr>
              <p:cNvPr id="41021" name="Text Box 1362"/>
              <p:cNvSpPr txBox="1">
                <a:spLocks noChangeArrowheads="1"/>
              </p:cNvSpPr>
              <p:nvPr/>
            </p:nvSpPr>
            <p:spPr bwMode="auto">
              <a:xfrm>
                <a:off x="4171" y="1213"/>
                <a:ext cx="363" cy="2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anose="020B0604020202020204" pitchFamily="34" charset="0"/>
                  <a:buChar char="•"/>
                  <a:defRPr sz="3200">
                    <a:solidFill>
                      <a:schemeClr val="tx1"/>
                    </a:solidFill>
                    <a:latin typeface="Times New Roman" panose="02020603050405020304" pitchFamily="18" charset="0"/>
                    <a:cs typeface="B Nazanin" panose="00000400000000000000" pitchFamily="2" charset="-78"/>
                  </a:defRPr>
                </a:lvl1pPr>
                <a:lvl2pPr marL="742950" indent="-285750" eaLnBrk="0" hangingPunct="0">
                  <a:spcBef>
                    <a:spcPct val="20000"/>
                  </a:spcBef>
                  <a:buFont typeface="Arial" panose="020B0604020202020204" pitchFamily="34" charset="0"/>
                  <a:buChar char="–"/>
                  <a:defRPr sz="2800">
                    <a:solidFill>
                      <a:schemeClr val="tx1"/>
                    </a:solidFill>
                    <a:latin typeface="Times New Roman" panose="02020603050405020304" pitchFamily="18" charset="0"/>
                    <a:cs typeface="B Nazanin" panose="00000400000000000000" pitchFamily="2" charset="-78"/>
                  </a:defRPr>
                </a:lvl2pPr>
                <a:lvl3pPr marL="1143000" indent="-228600" eaLnBrk="0" hangingPunct="0">
                  <a:spcBef>
                    <a:spcPct val="20000"/>
                  </a:spcBef>
                  <a:buFont typeface="Arial" panose="020B0604020202020204" pitchFamily="34" charset="0"/>
                  <a:buChar char="•"/>
                  <a:defRPr sz="2400">
                    <a:solidFill>
                      <a:schemeClr val="tx1"/>
                    </a:solidFill>
                    <a:latin typeface="Times New Roman" panose="02020603050405020304" pitchFamily="18" charset="0"/>
                    <a:cs typeface="B Nazanin" panose="00000400000000000000" pitchFamily="2" charset="-78"/>
                  </a:defRPr>
                </a:lvl3pPr>
                <a:lvl4pPr marL="16002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4pPr>
                <a:lvl5pPr marL="20574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9pPr>
              </a:lstStyle>
              <a:p>
                <a:pPr algn="ctr" rtl="1" eaLnBrk="1" hangingPunct="1">
                  <a:spcBef>
                    <a:spcPct val="50000"/>
                  </a:spcBef>
                  <a:buFontTx/>
                  <a:buNone/>
                </a:pPr>
                <a:r>
                  <a:rPr lang="en-US" altLang="en-US" sz="1800" b="1" dirty="0" smtClean="0">
                    <a:solidFill>
                      <a:prstClr val="black"/>
                    </a:solidFill>
                    <a:latin typeface="Arial" panose="020B0604020202020204" pitchFamily="34" charset="0"/>
                  </a:rPr>
                  <a:t>55</a:t>
                </a:r>
                <a:endParaRPr lang="en-US" altLang="en-US" sz="1800" b="1" dirty="0">
                  <a:solidFill>
                    <a:prstClr val="black"/>
                  </a:solidFill>
                  <a:latin typeface="Arial" panose="020B0604020202020204" pitchFamily="34" charset="0"/>
                </a:endParaRPr>
              </a:p>
            </p:txBody>
          </p:sp>
          <p:sp>
            <p:nvSpPr>
              <p:cNvPr id="41022" name="Text Box 1363"/>
              <p:cNvSpPr txBox="1">
                <a:spLocks noChangeArrowheads="1"/>
              </p:cNvSpPr>
              <p:nvPr/>
            </p:nvSpPr>
            <p:spPr bwMode="auto">
              <a:xfrm>
                <a:off x="3438" y="1213"/>
                <a:ext cx="363" cy="2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anose="020B0604020202020204" pitchFamily="34" charset="0"/>
                  <a:buChar char="•"/>
                  <a:defRPr sz="3200">
                    <a:solidFill>
                      <a:schemeClr val="tx1"/>
                    </a:solidFill>
                    <a:latin typeface="Times New Roman" panose="02020603050405020304" pitchFamily="18" charset="0"/>
                    <a:cs typeface="B Nazanin" panose="00000400000000000000" pitchFamily="2" charset="-78"/>
                  </a:defRPr>
                </a:lvl1pPr>
                <a:lvl2pPr marL="742950" indent="-285750" eaLnBrk="0" hangingPunct="0">
                  <a:spcBef>
                    <a:spcPct val="20000"/>
                  </a:spcBef>
                  <a:buFont typeface="Arial" panose="020B0604020202020204" pitchFamily="34" charset="0"/>
                  <a:buChar char="–"/>
                  <a:defRPr sz="2800">
                    <a:solidFill>
                      <a:schemeClr val="tx1"/>
                    </a:solidFill>
                    <a:latin typeface="Times New Roman" panose="02020603050405020304" pitchFamily="18" charset="0"/>
                    <a:cs typeface="B Nazanin" panose="00000400000000000000" pitchFamily="2" charset="-78"/>
                  </a:defRPr>
                </a:lvl2pPr>
                <a:lvl3pPr marL="1143000" indent="-228600" eaLnBrk="0" hangingPunct="0">
                  <a:spcBef>
                    <a:spcPct val="20000"/>
                  </a:spcBef>
                  <a:buFont typeface="Arial" panose="020B0604020202020204" pitchFamily="34" charset="0"/>
                  <a:buChar char="•"/>
                  <a:defRPr sz="2400">
                    <a:solidFill>
                      <a:schemeClr val="tx1"/>
                    </a:solidFill>
                    <a:latin typeface="Times New Roman" panose="02020603050405020304" pitchFamily="18" charset="0"/>
                    <a:cs typeface="B Nazanin" panose="00000400000000000000" pitchFamily="2" charset="-78"/>
                  </a:defRPr>
                </a:lvl3pPr>
                <a:lvl4pPr marL="16002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4pPr>
                <a:lvl5pPr marL="20574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9pPr>
              </a:lstStyle>
              <a:p>
                <a:pPr algn="ctr" rtl="1" eaLnBrk="1" hangingPunct="1">
                  <a:spcBef>
                    <a:spcPct val="50000"/>
                  </a:spcBef>
                  <a:buFontTx/>
                  <a:buNone/>
                </a:pPr>
                <a:r>
                  <a:rPr lang="fa-IR" altLang="en-US" sz="1800" b="1" dirty="0">
                    <a:solidFill>
                      <a:prstClr val="black"/>
                    </a:solidFill>
                    <a:latin typeface="Arial" panose="020B0604020202020204" pitchFamily="34" charset="0"/>
                  </a:rPr>
                  <a:t>130</a:t>
                </a:r>
                <a:endParaRPr lang="en-US" altLang="en-US" sz="1800" b="1" dirty="0">
                  <a:solidFill>
                    <a:prstClr val="black"/>
                  </a:solidFill>
                  <a:latin typeface="Arial" panose="020B0604020202020204" pitchFamily="34" charset="0"/>
                </a:endParaRPr>
              </a:p>
            </p:txBody>
          </p:sp>
          <p:sp>
            <p:nvSpPr>
              <p:cNvPr id="41023" name="Text Box 1364"/>
              <p:cNvSpPr txBox="1">
                <a:spLocks noChangeArrowheads="1"/>
              </p:cNvSpPr>
              <p:nvPr/>
            </p:nvSpPr>
            <p:spPr bwMode="auto">
              <a:xfrm>
                <a:off x="1682" y="1213"/>
                <a:ext cx="363" cy="2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anose="020B0604020202020204" pitchFamily="34" charset="0"/>
                  <a:buChar char="•"/>
                  <a:defRPr sz="3200">
                    <a:solidFill>
                      <a:schemeClr val="tx1"/>
                    </a:solidFill>
                    <a:latin typeface="Times New Roman" panose="02020603050405020304" pitchFamily="18" charset="0"/>
                    <a:cs typeface="B Nazanin" panose="00000400000000000000" pitchFamily="2" charset="-78"/>
                  </a:defRPr>
                </a:lvl1pPr>
                <a:lvl2pPr marL="742950" indent="-285750" eaLnBrk="0" hangingPunct="0">
                  <a:spcBef>
                    <a:spcPct val="20000"/>
                  </a:spcBef>
                  <a:buFont typeface="Arial" panose="020B0604020202020204" pitchFamily="34" charset="0"/>
                  <a:buChar char="–"/>
                  <a:defRPr sz="2800">
                    <a:solidFill>
                      <a:schemeClr val="tx1"/>
                    </a:solidFill>
                    <a:latin typeface="Times New Roman" panose="02020603050405020304" pitchFamily="18" charset="0"/>
                    <a:cs typeface="B Nazanin" panose="00000400000000000000" pitchFamily="2" charset="-78"/>
                  </a:defRPr>
                </a:lvl2pPr>
                <a:lvl3pPr marL="1143000" indent="-228600" eaLnBrk="0" hangingPunct="0">
                  <a:spcBef>
                    <a:spcPct val="20000"/>
                  </a:spcBef>
                  <a:buFont typeface="Arial" panose="020B0604020202020204" pitchFamily="34" charset="0"/>
                  <a:buChar char="•"/>
                  <a:defRPr sz="2400">
                    <a:solidFill>
                      <a:schemeClr val="tx1"/>
                    </a:solidFill>
                    <a:latin typeface="Times New Roman" panose="02020603050405020304" pitchFamily="18" charset="0"/>
                    <a:cs typeface="B Nazanin" panose="00000400000000000000" pitchFamily="2" charset="-78"/>
                  </a:defRPr>
                </a:lvl3pPr>
                <a:lvl4pPr marL="16002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4pPr>
                <a:lvl5pPr marL="20574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9pPr>
              </a:lstStyle>
              <a:p>
                <a:pPr algn="ctr" rtl="1" eaLnBrk="1" hangingPunct="1">
                  <a:spcBef>
                    <a:spcPct val="50000"/>
                  </a:spcBef>
                  <a:buFontTx/>
                  <a:buNone/>
                </a:pPr>
                <a:r>
                  <a:rPr lang="fa-IR" altLang="en-US" sz="1800" b="1" dirty="0">
                    <a:solidFill>
                      <a:prstClr val="black"/>
                    </a:solidFill>
                    <a:latin typeface="Arial" panose="020B0604020202020204" pitchFamily="34" charset="0"/>
                  </a:rPr>
                  <a:t>132</a:t>
                </a:r>
                <a:endParaRPr lang="en-US" altLang="en-US" sz="1800" b="1" dirty="0">
                  <a:solidFill>
                    <a:prstClr val="black"/>
                  </a:solidFill>
                  <a:latin typeface="Arial" panose="020B0604020202020204" pitchFamily="34" charset="0"/>
                </a:endParaRPr>
              </a:p>
            </p:txBody>
          </p:sp>
          <p:sp>
            <p:nvSpPr>
              <p:cNvPr id="41024" name="Text Box 1365"/>
              <p:cNvSpPr txBox="1">
                <a:spLocks noChangeArrowheads="1"/>
              </p:cNvSpPr>
              <p:nvPr/>
            </p:nvSpPr>
            <p:spPr bwMode="auto">
              <a:xfrm>
                <a:off x="938" y="1213"/>
                <a:ext cx="362" cy="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anose="020B0604020202020204" pitchFamily="34" charset="0"/>
                  <a:buChar char="•"/>
                  <a:defRPr sz="3200">
                    <a:solidFill>
                      <a:schemeClr val="tx1"/>
                    </a:solidFill>
                    <a:latin typeface="Times New Roman" panose="02020603050405020304" pitchFamily="18" charset="0"/>
                    <a:cs typeface="B Nazanin" panose="00000400000000000000" pitchFamily="2" charset="-78"/>
                  </a:defRPr>
                </a:lvl1pPr>
                <a:lvl2pPr marL="742950" indent="-285750" eaLnBrk="0" hangingPunct="0">
                  <a:spcBef>
                    <a:spcPct val="20000"/>
                  </a:spcBef>
                  <a:buFont typeface="Arial" panose="020B0604020202020204" pitchFamily="34" charset="0"/>
                  <a:buChar char="–"/>
                  <a:defRPr sz="2800">
                    <a:solidFill>
                      <a:schemeClr val="tx1"/>
                    </a:solidFill>
                    <a:latin typeface="Times New Roman" panose="02020603050405020304" pitchFamily="18" charset="0"/>
                    <a:cs typeface="B Nazanin" panose="00000400000000000000" pitchFamily="2" charset="-78"/>
                  </a:defRPr>
                </a:lvl2pPr>
                <a:lvl3pPr marL="1143000" indent="-228600" eaLnBrk="0" hangingPunct="0">
                  <a:spcBef>
                    <a:spcPct val="20000"/>
                  </a:spcBef>
                  <a:buFont typeface="Arial" panose="020B0604020202020204" pitchFamily="34" charset="0"/>
                  <a:buChar char="•"/>
                  <a:defRPr sz="2400">
                    <a:solidFill>
                      <a:schemeClr val="tx1"/>
                    </a:solidFill>
                    <a:latin typeface="Times New Roman" panose="02020603050405020304" pitchFamily="18" charset="0"/>
                    <a:cs typeface="B Nazanin" panose="00000400000000000000" pitchFamily="2" charset="-78"/>
                  </a:defRPr>
                </a:lvl3pPr>
                <a:lvl4pPr marL="16002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4pPr>
                <a:lvl5pPr marL="20574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9pPr>
              </a:lstStyle>
              <a:p>
                <a:pPr algn="ctr" rtl="1" eaLnBrk="1" hangingPunct="1">
                  <a:spcBef>
                    <a:spcPct val="50000"/>
                  </a:spcBef>
                  <a:buFontTx/>
                  <a:buNone/>
                </a:pPr>
                <a:endParaRPr lang="fa-IR" altLang="en-US" sz="1800" b="1">
                  <a:solidFill>
                    <a:prstClr val="black"/>
                  </a:solidFill>
                  <a:latin typeface="Arial" panose="020B0604020202020204" pitchFamily="34" charset="0"/>
                </a:endParaRPr>
              </a:p>
            </p:txBody>
          </p:sp>
          <p:sp>
            <p:nvSpPr>
              <p:cNvPr id="41025" name="Text Box 1366"/>
              <p:cNvSpPr txBox="1">
                <a:spLocks noChangeArrowheads="1"/>
              </p:cNvSpPr>
              <p:nvPr/>
            </p:nvSpPr>
            <p:spPr bwMode="auto">
              <a:xfrm>
                <a:off x="955" y="1208"/>
                <a:ext cx="341" cy="2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anose="020B0604020202020204" pitchFamily="34" charset="0"/>
                  <a:buChar char="•"/>
                  <a:defRPr sz="3200">
                    <a:solidFill>
                      <a:schemeClr val="tx1"/>
                    </a:solidFill>
                    <a:latin typeface="Times New Roman" panose="02020603050405020304" pitchFamily="18" charset="0"/>
                    <a:cs typeface="B Nazanin" panose="00000400000000000000" pitchFamily="2" charset="-78"/>
                  </a:defRPr>
                </a:lvl1pPr>
                <a:lvl2pPr marL="742950" indent="-285750" eaLnBrk="0" hangingPunct="0">
                  <a:spcBef>
                    <a:spcPct val="20000"/>
                  </a:spcBef>
                  <a:buFont typeface="Arial" panose="020B0604020202020204" pitchFamily="34" charset="0"/>
                  <a:buChar char="–"/>
                  <a:defRPr sz="2800">
                    <a:solidFill>
                      <a:schemeClr val="tx1"/>
                    </a:solidFill>
                    <a:latin typeface="Times New Roman" panose="02020603050405020304" pitchFamily="18" charset="0"/>
                    <a:cs typeface="B Nazanin" panose="00000400000000000000" pitchFamily="2" charset="-78"/>
                  </a:defRPr>
                </a:lvl2pPr>
                <a:lvl3pPr marL="1143000" indent="-228600" eaLnBrk="0" hangingPunct="0">
                  <a:spcBef>
                    <a:spcPct val="20000"/>
                  </a:spcBef>
                  <a:buFont typeface="Arial" panose="020B0604020202020204" pitchFamily="34" charset="0"/>
                  <a:buChar char="•"/>
                  <a:defRPr sz="2400">
                    <a:solidFill>
                      <a:schemeClr val="tx1"/>
                    </a:solidFill>
                    <a:latin typeface="Times New Roman" panose="02020603050405020304" pitchFamily="18" charset="0"/>
                    <a:cs typeface="B Nazanin" panose="00000400000000000000" pitchFamily="2" charset="-78"/>
                  </a:defRPr>
                </a:lvl3pPr>
                <a:lvl4pPr marL="16002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4pPr>
                <a:lvl5pPr marL="20574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9pPr>
              </a:lstStyle>
              <a:p>
                <a:pPr algn="ctr" rtl="1" eaLnBrk="1" hangingPunct="1">
                  <a:spcBef>
                    <a:spcPct val="50000"/>
                  </a:spcBef>
                  <a:buFontTx/>
                  <a:buNone/>
                </a:pPr>
                <a:r>
                  <a:rPr lang="fa-IR" altLang="en-US" sz="1800" b="1" dirty="0">
                    <a:solidFill>
                      <a:prstClr val="black"/>
                    </a:solidFill>
                    <a:latin typeface="Arial" panose="020B0604020202020204" pitchFamily="34" charset="0"/>
                  </a:rPr>
                  <a:t>157</a:t>
                </a:r>
                <a:endParaRPr lang="en-US" altLang="en-US" sz="1800" b="1" dirty="0">
                  <a:solidFill>
                    <a:prstClr val="black"/>
                  </a:solidFill>
                  <a:latin typeface="Arial" panose="020B0604020202020204" pitchFamily="34" charset="0"/>
                </a:endParaRPr>
              </a:p>
            </p:txBody>
          </p:sp>
        </p:grpSp>
        <p:grpSp>
          <p:nvGrpSpPr>
            <p:cNvPr id="40137" name="Group 1367"/>
            <p:cNvGrpSpPr>
              <a:grpSpLocks/>
            </p:cNvGrpSpPr>
            <p:nvPr/>
          </p:nvGrpSpPr>
          <p:grpSpPr bwMode="auto">
            <a:xfrm>
              <a:off x="2629515" y="4825764"/>
              <a:ext cx="6687888" cy="1100881"/>
              <a:chOff x="822" y="1189"/>
              <a:chExt cx="4266" cy="781"/>
            </a:xfrm>
          </p:grpSpPr>
          <p:sp>
            <p:nvSpPr>
              <p:cNvPr id="40148" name="Rectangle 99"/>
              <p:cNvSpPr>
                <a:spLocks noChangeArrowheads="1"/>
              </p:cNvSpPr>
              <p:nvPr/>
            </p:nvSpPr>
            <p:spPr bwMode="auto">
              <a:xfrm>
                <a:off x="1072" y="1517"/>
                <a:ext cx="3882" cy="45"/>
              </a:xfrm>
              <a:prstGeom prst="rect">
                <a:avLst/>
              </a:prstGeom>
              <a:solidFill>
                <a:srgbClr val="003366"/>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Times New Roman" panose="02020603050405020304" pitchFamily="18" charset="0"/>
                    <a:cs typeface="B Nazanin" panose="00000400000000000000" pitchFamily="2" charset="-78"/>
                  </a:defRPr>
                </a:lvl1pPr>
                <a:lvl2pPr marL="742950" indent="-285750" eaLnBrk="0" hangingPunct="0">
                  <a:spcBef>
                    <a:spcPct val="20000"/>
                  </a:spcBef>
                  <a:buFont typeface="Arial" panose="020B0604020202020204" pitchFamily="34" charset="0"/>
                  <a:buChar char="–"/>
                  <a:defRPr sz="2800">
                    <a:solidFill>
                      <a:schemeClr val="tx1"/>
                    </a:solidFill>
                    <a:latin typeface="Times New Roman" panose="02020603050405020304" pitchFamily="18" charset="0"/>
                    <a:cs typeface="B Nazanin" panose="00000400000000000000" pitchFamily="2" charset="-78"/>
                  </a:defRPr>
                </a:lvl2pPr>
                <a:lvl3pPr marL="1143000" indent="-228600" eaLnBrk="0" hangingPunct="0">
                  <a:spcBef>
                    <a:spcPct val="20000"/>
                  </a:spcBef>
                  <a:buFont typeface="Arial" panose="020B0604020202020204" pitchFamily="34" charset="0"/>
                  <a:buChar char="•"/>
                  <a:defRPr sz="2400">
                    <a:solidFill>
                      <a:schemeClr val="tx1"/>
                    </a:solidFill>
                    <a:latin typeface="Times New Roman" panose="02020603050405020304" pitchFamily="18" charset="0"/>
                    <a:cs typeface="B Nazanin" panose="00000400000000000000" pitchFamily="2" charset="-78"/>
                  </a:defRPr>
                </a:lvl3pPr>
                <a:lvl4pPr marL="16002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4pPr>
                <a:lvl5pPr marL="20574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9pPr>
              </a:lstStyle>
              <a:p>
                <a:pPr algn="ctr" rtl="1" eaLnBrk="1" hangingPunct="1">
                  <a:spcBef>
                    <a:spcPct val="0"/>
                  </a:spcBef>
                  <a:buFontTx/>
                  <a:buNone/>
                </a:pPr>
                <a:endParaRPr lang="fa-IR" altLang="en-US" sz="1200">
                  <a:solidFill>
                    <a:prstClr val="black"/>
                  </a:solidFill>
                  <a:latin typeface="Arial" panose="020B0604020202020204" pitchFamily="34" charset="0"/>
                  <a:cs typeface="Arial" panose="020B0604020202020204" pitchFamily="34" charset="0"/>
                </a:endParaRPr>
              </a:p>
            </p:txBody>
          </p:sp>
          <p:grpSp>
            <p:nvGrpSpPr>
              <p:cNvPr id="40149" name="Group 164"/>
              <p:cNvGrpSpPr>
                <a:grpSpLocks/>
              </p:cNvGrpSpPr>
              <p:nvPr/>
            </p:nvGrpSpPr>
            <p:grpSpPr bwMode="auto">
              <a:xfrm>
                <a:off x="4401" y="1445"/>
                <a:ext cx="446" cy="361"/>
                <a:chOff x="4429" y="2058"/>
                <a:chExt cx="502" cy="477"/>
              </a:xfrm>
            </p:grpSpPr>
            <p:sp>
              <p:nvSpPr>
                <p:cNvPr id="40765" name="Freeform 100"/>
                <p:cNvSpPr>
                  <a:spLocks/>
                </p:cNvSpPr>
                <p:nvPr/>
              </p:nvSpPr>
              <p:spPr bwMode="auto">
                <a:xfrm>
                  <a:off x="4476" y="2060"/>
                  <a:ext cx="376" cy="462"/>
                </a:xfrm>
                <a:custGeom>
                  <a:avLst/>
                  <a:gdLst>
                    <a:gd name="T0" fmla="*/ 184 w 376"/>
                    <a:gd name="T1" fmla="*/ 140 h 462"/>
                    <a:gd name="T2" fmla="*/ 167 w 376"/>
                    <a:gd name="T3" fmla="*/ 135 h 462"/>
                    <a:gd name="T4" fmla="*/ 149 w 376"/>
                    <a:gd name="T5" fmla="*/ 133 h 462"/>
                    <a:gd name="T6" fmla="*/ 132 w 376"/>
                    <a:gd name="T7" fmla="*/ 134 h 462"/>
                    <a:gd name="T8" fmla="*/ 115 w 376"/>
                    <a:gd name="T9" fmla="*/ 136 h 462"/>
                    <a:gd name="T10" fmla="*/ 99 w 376"/>
                    <a:gd name="T11" fmla="*/ 141 h 462"/>
                    <a:gd name="T12" fmla="*/ 85 w 376"/>
                    <a:gd name="T13" fmla="*/ 147 h 462"/>
                    <a:gd name="T14" fmla="*/ 72 w 376"/>
                    <a:gd name="T15" fmla="*/ 154 h 462"/>
                    <a:gd name="T16" fmla="*/ 62 w 376"/>
                    <a:gd name="T17" fmla="*/ 162 h 462"/>
                    <a:gd name="T18" fmla="*/ 54 w 376"/>
                    <a:gd name="T19" fmla="*/ 172 h 462"/>
                    <a:gd name="T20" fmla="*/ 48 w 376"/>
                    <a:gd name="T21" fmla="*/ 182 h 462"/>
                    <a:gd name="T22" fmla="*/ 46 w 376"/>
                    <a:gd name="T23" fmla="*/ 204 h 462"/>
                    <a:gd name="T24" fmla="*/ 38 w 376"/>
                    <a:gd name="T25" fmla="*/ 211 h 462"/>
                    <a:gd name="T26" fmla="*/ 30 w 376"/>
                    <a:gd name="T27" fmla="*/ 218 h 462"/>
                    <a:gd name="T28" fmla="*/ 22 w 376"/>
                    <a:gd name="T29" fmla="*/ 228 h 462"/>
                    <a:gd name="T30" fmla="*/ 14 w 376"/>
                    <a:gd name="T31" fmla="*/ 241 h 462"/>
                    <a:gd name="T32" fmla="*/ 7 w 376"/>
                    <a:gd name="T33" fmla="*/ 257 h 462"/>
                    <a:gd name="T34" fmla="*/ 2 w 376"/>
                    <a:gd name="T35" fmla="*/ 276 h 462"/>
                    <a:gd name="T36" fmla="*/ 0 w 376"/>
                    <a:gd name="T37" fmla="*/ 297 h 462"/>
                    <a:gd name="T38" fmla="*/ 2 w 376"/>
                    <a:gd name="T39" fmla="*/ 322 h 462"/>
                    <a:gd name="T40" fmla="*/ 8 w 376"/>
                    <a:gd name="T41" fmla="*/ 349 h 462"/>
                    <a:gd name="T42" fmla="*/ 227 w 376"/>
                    <a:gd name="T43" fmla="*/ 462 h 462"/>
                    <a:gd name="T44" fmla="*/ 248 w 376"/>
                    <a:gd name="T45" fmla="*/ 461 h 462"/>
                    <a:gd name="T46" fmla="*/ 267 w 376"/>
                    <a:gd name="T47" fmla="*/ 459 h 462"/>
                    <a:gd name="T48" fmla="*/ 284 w 376"/>
                    <a:gd name="T49" fmla="*/ 455 h 462"/>
                    <a:gd name="T50" fmla="*/ 298 w 376"/>
                    <a:gd name="T51" fmla="*/ 452 h 462"/>
                    <a:gd name="T52" fmla="*/ 311 w 376"/>
                    <a:gd name="T53" fmla="*/ 448 h 462"/>
                    <a:gd name="T54" fmla="*/ 322 w 376"/>
                    <a:gd name="T55" fmla="*/ 444 h 462"/>
                    <a:gd name="T56" fmla="*/ 330 w 376"/>
                    <a:gd name="T57" fmla="*/ 441 h 462"/>
                    <a:gd name="T58" fmla="*/ 338 w 376"/>
                    <a:gd name="T59" fmla="*/ 437 h 462"/>
                    <a:gd name="T60" fmla="*/ 342 w 376"/>
                    <a:gd name="T61" fmla="*/ 435 h 462"/>
                    <a:gd name="T62" fmla="*/ 341 w 376"/>
                    <a:gd name="T63" fmla="*/ 403 h 462"/>
                    <a:gd name="T64" fmla="*/ 348 w 376"/>
                    <a:gd name="T65" fmla="*/ 397 h 462"/>
                    <a:gd name="T66" fmla="*/ 354 w 376"/>
                    <a:gd name="T67" fmla="*/ 390 h 462"/>
                    <a:gd name="T68" fmla="*/ 362 w 376"/>
                    <a:gd name="T69" fmla="*/ 381 h 462"/>
                    <a:gd name="T70" fmla="*/ 368 w 376"/>
                    <a:gd name="T71" fmla="*/ 370 h 462"/>
                    <a:gd name="T72" fmla="*/ 373 w 376"/>
                    <a:gd name="T73" fmla="*/ 357 h 462"/>
                    <a:gd name="T74" fmla="*/ 375 w 376"/>
                    <a:gd name="T75" fmla="*/ 342 h 462"/>
                    <a:gd name="T76" fmla="*/ 374 w 376"/>
                    <a:gd name="T77" fmla="*/ 325 h 462"/>
                    <a:gd name="T78" fmla="*/ 369 w 376"/>
                    <a:gd name="T79" fmla="*/ 306 h 462"/>
                    <a:gd name="T80" fmla="*/ 361 w 376"/>
                    <a:gd name="T81" fmla="*/ 288 h 462"/>
                    <a:gd name="T82" fmla="*/ 363 w 376"/>
                    <a:gd name="T83" fmla="*/ 281 h 462"/>
                    <a:gd name="T84" fmla="*/ 367 w 376"/>
                    <a:gd name="T85" fmla="*/ 274 h 462"/>
                    <a:gd name="T86" fmla="*/ 371 w 376"/>
                    <a:gd name="T87" fmla="*/ 265 h 462"/>
                    <a:gd name="T88" fmla="*/ 372 w 376"/>
                    <a:gd name="T89" fmla="*/ 255 h 462"/>
                    <a:gd name="T90" fmla="*/ 369 w 376"/>
                    <a:gd name="T91" fmla="*/ 243 h 462"/>
                    <a:gd name="T92" fmla="*/ 364 w 376"/>
                    <a:gd name="T93" fmla="*/ 235 h 462"/>
                    <a:gd name="T94" fmla="*/ 354 w 376"/>
                    <a:gd name="T95" fmla="*/ 227 h 462"/>
                    <a:gd name="T96" fmla="*/ 348 w 376"/>
                    <a:gd name="T97" fmla="*/ 224 h 462"/>
                    <a:gd name="T98" fmla="*/ 342 w 376"/>
                    <a:gd name="T99" fmla="*/ 222 h 462"/>
                    <a:gd name="T100" fmla="*/ 336 w 376"/>
                    <a:gd name="T101" fmla="*/ 221 h 462"/>
                    <a:gd name="T102" fmla="*/ 326 w 376"/>
                    <a:gd name="T103" fmla="*/ 220 h 462"/>
                    <a:gd name="T104" fmla="*/ 320 w 376"/>
                    <a:gd name="T105" fmla="*/ 220 h 46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376"/>
                    <a:gd name="T160" fmla="*/ 0 h 462"/>
                    <a:gd name="T161" fmla="*/ 376 w 376"/>
                    <a:gd name="T162" fmla="*/ 462 h 462"/>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376" h="462">
                      <a:moveTo>
                        <a:pt x="189" y="5"/>
                      </a:moveTo>
                      <a:lnTo>
                        <a:pt x="209" y="155"/>
                      </a:lnTo>
                      <a:lnTo>
                        <a:pt x="191" y="157"/>
                      </a:lnTo>
                      <a:lnTo>
                        <a:pt x="191" y="142"/>
                      </a:lnTo>
                      <a:lnTo>
                        <a:pt x="187" y="141"/>
                      </a:lnTo>
                      <a:lnTo>
                        <a:pt x="184" y="140"/>
                      </a:lnTo>
                      <a:lnTo>
                        <a:pt x="181" y="139"/>
                      </a:lnTo>
                      <a:lnTo>
                        <a:pt x="179" y="138"/>
                      </a:lnTo>
                      <a:lnTo>
                        <a:pt x="176" y="137"/>
                      </a:lnTo>
                      <a:lnTo>
                        <a:pt x="173" y="136"/>
                      </a:lnTo>
                      <a:lnTo>
                        <a:pt x="169" y="136"/>
                      </a:lnTo>
                      <a:lnTo>
                        <a:pt x="167" y="135"/>
                      </a:lnTo>
                      <a:lnTo>
                        <a:pt x="164" y="135"/>
                      </a:lnTo>
                      <a:lnTo>
                        <a:pt x="161" y="134"/>
                      </a:lnTo>
                      <a:lnTo>
                        <a:pt x="158" y="134"/>
                      </a:lnTo>
                      <a:lnTo>
                        <a:pt x="155" y="134"/>
                      </a:lnTo>
                      <a:lnTo>
                        <a:pt x="152" y="133"/>
                      </a:lnTo>
                      <a:lnTo>
                        <a:pt x="149" y="133"/>
                      </a:lnTo>
                      <a:lnTo>
                        <a:pt x="146" y="133"/>
                      </a:lnTo>
                      <a:lnTo>
                        <a:pt x="143" y="133"/>
                      </a:lnTo>
                      <a:lnTo>
                        <a:pt x="140" y="133"/>
                      </a:lnTo>
                      <a:lnTo>
                        <a:pt x="137" y="133"/>
                      </a:lnTo>
                      <a:lnTo>
                        <a:pt x="134" y="133"/>
                      </a:lnTo>
                      <a:lnTo>
                        <a:pt x="132" y="134"/>
                      </a:lnTo>
                      <a:lnTo>
                        <a:pt x="129" y="134"/>
                      </a:lnTo>
                      <a:lnTo>
                        <a:pt x="126" y="134"/>
                      </a:lnTo>
                      <a:lnTo>
                        <a:pt x="123" y="135"/>
                      </a:lnTo>
                      <a:lnTo>
                        <a:pt x="121" y="135"/>
                      </a:lnTo>
                      <a:lnTo>
                        <a:pt x="118" y="136"/>
                      </a:lnTo>
                      <a:lnTo>
                        <a:pt x="115" y="136"/>
                      </a:lnTo>
                      <a:lnTo>
                        <a:pt x="112" y="137"/>
                      </a:lnTo>
                      <a:lnTo>
                        <a:pt x="110" y="138"/>
                      </a:lnTo>
                      <a:lnTo>
                        <a:pt x="107" y="138"/>
                      </a:lnTo>
                      <a:lnTo>
                        <a:pt x="104" y="139"/>
                      </a:lnTo>
                      <a:lnTo>
                        <a:pt x="102" y="140"/>
                      </a:lnTo>
                      <a:lnTo>
                        <a:pt x="99" y="141"/>
                      </a:lnTo>
                      <a:lnTo>
                        <a:pt x="97" y="142"/>
                      </a:lnTo>
                      <a:lnTo>
                        <a:pt x="94" y="143"/>
                      </a:lnTo>
                      <a:lnTo>
                        <a:pt x="92" y="144"/>
                      </a:lnTo>
                      <a:lnTo>
                        <a:pt x="90" y="145"/>
                      </a:lnTo>
                      <a:lnTo>
                        <a:pt x="87" y="146"/>
                      </a:lnTo>
                      <a:lnTo>
                        <a:pt x="85" y="147"/>
                      </a:lnTo>
                      <a:lnTo>
                        <a:pt x="83" y="148"/>
                      </a:lnTo>
                      <a:lnTo>
                        <a:pt x="81" y="149"/>
                      </a:lnTo>
                      <a:lnTo>
                        <a:pt x="78" y="150"/>
                      </a:lnTo>
                      <a:lnTo>
                        <a:pt x="77" y="152"/>
                      </a:lnTo>
                      <a:lnTo>
                        <a:pt x="74" y="153"/>
                      </a:lnTo>
                      <a:lnTo>
                        <a:pt x="72" y="154"/>
                      </a:lnTo>
                      <a:lnTo>
                        <a:pt x="70" y="155"/>
                      </a:lnTo>
                      <a:lnTo>
                        <a:pt x="69" y="157"/>
                      </a:lnTo>
                      <a:lnTo>
                        <a:pt x="67" y="158"/>
                      </a:lnTo>
                      <a:lnTo>
                        <a:pt x="65" y="160"/>
                      </a:lnTo>
                      <a:lnTo>
                        <a:pt x="64" y="161"/>
                      </a:lnTo>
                      <a:lnTo>
                        <a:pt x="62" y="162"/>
                      </a:lnTo>
                      <a:lnTo>
                        <a:pt x="60" y="164"/>
                      </a:lnTo>
                      <a:lnTo>
                        <a:pt x="59" y="165"/>
                      </a:lnTo>
                      <a:lnTo>
                        <a:pt x="57" y="167"/>
                      </a:lnTo>
                      <a:lnTo>
                        <a:pt x="56" y="168"/>
                      </a:lnTo>
                      <a:lnTo>
                        <a:pt x="55" y="170"/>
                      </a:lnTo>
                      <a:lnTo>
                        <a:pt x="54" y="172"/>
                      </a:lnTo>
                      <a:lnTo>
                        <a:pt x="52" y="173"/>
                      </a:lnTo>
                      <a:lnTo>
                        <a:pt x="51" y="175"/>
                      </a:lnTo>
                      <a:lnTo>
                        <a:pt x="50" y="176"/>
                      </a:lnTo>
                      <a:lnTo>
                        <a:pt x="50" y="178"/>
                      </a:lnTo>
                      <a:lnTo>
                        <a:pt x="49" y="180"/>
                      </a:lnTo>
                      <a:lnTo>
                        <a:pt x="48" y="182"/>
                      </a:lnTo>
                      <a:lnTo>
                        <a:pt x="47" y="183"/>
                      </a:lnTo>
                      <a:lnTo>
                        <a:pt x="47" y="185"/>
                      </a:lnTo>
                      <a:lnTo>
                        <a:pt x="48" y="203"/>
                      </a:lnTo>
                      <a:lnTo>
                        <a:pt x="47" y="203"/>
                      </a:lnTo>
                      <a:lnTo>
                        <a:pt x="46" y="204"/>
                      </a:lnTo>
                      <a:lnTo>
                        <a:pt x="45" y="205"/>
                      </a:lnTo>
                      <a:lnTo>
                        <a:pt x="43" y="206"/>
                      </a:lnTo>
                      <a:lnTo>
                        <a:pt x="41" y="208"/>
                      </a:lnTo>
                      <a:lnTo>
                        <a:pt x="40" y="208"/>
                      </a:lnTo>
                      <a:lnTo>
                        <a:pt x="39" y="209"/>
                      </a:lnTo>
                      <a:lnTo>
                        <a:pt x="38" y="211"/>
                      </a:lnTo>
                      <a:lnTo>
                        <a:pt x="37" y="211"/>
                      </a:lnTo>
                      <a:lnTo>
                        <a:pt x="36" y="213"/>
                      </a:lnTo>
                      <a:lnTo>
                        <a:pt x="34" y="214"/>
                      </a:lnTo>
                      <a:lnTo>
                        <a:pt x="33" y="215"/>
                      </a:lnTo>
                      <a:lnTo>
                        <a:pt x="32" y="216"/>
                      </a:lnTo>
                      <a:lnTo>
                        <a:pt x="30" y="218"/>
                      </a:lnTo>
                      <a:lnTo>
                        <a:pt x="29" y="219"/>
                      </a:lnTo>
                      <a:lnTo>
                        <a:pt x="28" y="221"/>
                      </a:lnTo>
                      <a:lnTo>
                        <a:pt x="26" y="223"/>
                      </a:lnTo>
                      <a:lnTo>
                        <a:pt x="25" y="225"/>
                      </a:lnTo>
                      <a:lnTo>
                        <a:pt x="23" y="226"/>
                      </a:lnTo>
                      <a:lnTo>
                        <a:pt x="22" y="228"/>
                      </a:lnTo>
                      <a:lnTo>
                        <a:pt x="21" y="231"/>
                      </a:lnTo>
                      <a:lnTo>
                        <a:pt x="19" y="232"/>
                      </a:lnTo>
                      <a:lnTo>
                        <a:pt x="18" y="234"/>
                      </a:lnTo>
                      <a:lnTo>
                        <a:pt x="16" y="237"/>
                      </a:lnTo>
                      <a:lnTo>
                        <a:pt x="15" y="239"/>
                      </a:lnTo>
                      <a:lnTo>
                        <a:pt x="14" y="241"/>
                      </a:lnTo>
                      <a:lnTo>
                        <a:pt x="13" y="244"/>
                      </a:lnTo>
                      <a:lnTo>
                        <a:pt x="11" y="246"/>
                      </a:lnTo>
                      <a:lnTo>
                        <a:pt x="10" y="249"/>
                      </a:lnTo>
                      <a:lnTo>
                        <a:pt x="9" y="251"/>
                      </a:lnTo>
                      <a:lnTo>
                        <a:pt x="8" y="254"/>
                      </a:lnTo>
                      <a:lnTo>
                        <a:pt x="7" y="257"/>
                      </a:lnTo>
                      <a:lnTo>
                        <a:pt x="6" y="260"/>
                      </a:lnTo>
                      <a:lnTo>
                        <a:pt x="5" y="263"/>
                      </a:lnTo>
                      <a:lnTo>
                        <a:pt x="4" y="266"/>
                      </a:lnTo>
                      <a:lnTo>
                        <a:pt x="3" y="269"/>
                      </a:lnTo>
                      <a:lnTo>
                        <a:pt x="2" y="273"/>
                      </a:lnTo>
                      <a:lnTo>
                        <a:pt x="2" y="276"/>
                      </a:lnTo>
                      <a:lnTo>
                        <a:pt x="1" y="279"/>
                      </a:lnTo>
                      <a:lnTo>
                        <a:pt x="1" y="283"/>
                      </a:lnTo>
                      <a:lnTo>
                        <a:pt x="0" y="286"/>
                      </a:lnTo>
                      <a:lnTo>
                        <a:pt x="0" y="290"/>
                      </a:lnTo>
                      <a:lnTo>
                        <a:pt x="0" y="294"/>
                      </a:lnTo>
                      <a:lnTo>
                        <a:pt x="0" y="297"/>
                      </a:lnTo>
                      <a:lnTo>
                        <a:pt x="0" y="301"/>
                      </a:lnTo>
                      <a:lnTo>
                        <a:pt x="0" y="305"/>
                      </a:lnTo>
                      <a:lnTo>
                        <a:pt x="0" y="309"/>
                      </a:lnTo>
                      <a:lnTo>
                        <a:pt x="0" y="313"/>
                      </a:lnTo>
                      <a:lnTo>
                        <a:pt x="1" y="317"/>
                      </a:lnTo>
                      <a:lnTo>
                        <a:pt x="2" y="322"/>
                      </a:lnTo>
                      <a:lnTo>
                        <a:pt x="2" y="326"/>
                      </a:lnTo>
                      <a:lnTo>
                        <a:pt x="3" y="330"/>
                      </a:lnTo>
                      <a:lnTo>
                        <a:pt x="4" y="335"/>
                      </a:lnTo>
                      <a:lnTo>
                        <a:pt x="5" y="340"/>
                      </a:lnTo>
                      <a:lnTo>
                        <a:pt x="6" y="344"/>
                      </a:lnTo>
                      <a:lnTo>
                        <a:pt x="8" y="349"/>
                      </a:lnTo>
                      <a:lnTo>
                        <a:pt x="10" y="354"/>
                      </a:lnTo>
                      <a:lnTo>
                        <a:pt x="36" y="376"/>
                      </a:lnTo>
                      <a:lnTo>
                        <a:pt x="28" y="438"/>
                      </a:lnTo>
                      <a:lnTo>
                        <a:pt x="219" y="462"/>
                      </a:lnTo>
                      <a:lnTo>
                        <a:pt x="223" y="462"/>
                      </a:lnTo>
                      <a:lnTo>
                        <a:pt x="227" y="462"/>
                      </a:lnTo>
                      <a:lnTo>
                        <a:pt x="230" y="462"/>
                      </a:lnTo>
                      <a:lnTo>
                        <a:pt x="234" y="462"/>
                      </a:lnTo>
                      <a:lnTo>
                        <a:pt x="238" y="462"/>
                      </a:lnTo>
                      <a:lnTo>
                        <a:pt x="241" y="461"/>
                      </a:lnTo>
                      <a:lnTo>
                        <a:pt x="244" y="461"/>
                      </a:lnTo>
                      <a:lnTo>
                        <a:pt x="248" y="461"/>
                      </a:lnTo>
                      <a:lnTo>
                        <a:pt x="251" y="460"/>
                      </a:lnTo>
                      <a:lnTo>
                        <a:pt x="254" y="460"/>
                      </a:lnTo>
                      <a:lnTo>
                        <a:pt x="257" y="459"/>
                      </a:lnTo>
                      <a:lnTo>
                        <a:pt x="261" y="459"/>
                      </a:lnTo>
                      <a:lnTo>
                        <a:pt x="264" y="459"/>
                      </a:lnTo>
                      <a:lnTo>
                        <a:pt x="267" y="459"/>
                      </a:lnTo>
                      <a:lnTo>
                        <a:pt x="270" y="458"/>
                      </a:lnTo>
                      <a:lnTo>
                        <a:pt x="273" y="458"/>
                      </a:lnTo>
                      <a:lnTo>
                        <a:pt x="276" y="457"/>
                      </a:lnTo>
                      <a:lnTo>
                        <a:pt x="279" y="456"/>
                      </a:lnTo>
                      <a:lnTo>
                        <a:pt x="281" y="456"/>
                      </a:lnTo>
                      <a:lnTo>
                        <a:pt x="284" y="455"/>
                      </a:lnTo>
                      <a:lnTo>
                        <a:pt x="287" y="455"/>
                      </a:lnTo>
                      <a:lnTo>
                        <a:pt x="289" y="454"/>
                      </a:lnTo>
                      <a:lnTo>
                        <a:pt x="292" y="453"/>
                      </a:lnTo>
                      <a:lnTo>
                        <a:pt x="294" y="453"/>
                      </a:lnTo>
                      <a:lnTo>
                        <a:pt x="296" y="453"/>
                      </a:lnTo>
                      <a:lnTo>
                        <a:pt x="298" y="452"/>
                      </a:lnTo>
                      <a:lnTo>
                        <a:pt x="301" y="451"/>
                      </a:lnTo>
                      <a:lnTo>
                        <a:pt x="303" y="450"/>
                      </a:lnTo>
                      <a:lnTo>
                        <a:pt x="305" y="450"/>
                      </a:lnTo>
                      <a:lnTo>
                        <a:pt x="307" y="450"/>
                      </a:lnTo>
                      <a:lnTo>
                        <a:pt x="309" y="449"/>
                      </a:lnTo>
                      <a:lnTo>
                        <a:pt x="311" y="448"/>
                      </a:lnTo>
                      <a:lnTo>
                        <a:pt x="313" y="447"/>
                      </a:lnTo>
                      <a:lnTo>
                        <a:pt x="315" y="447"/>
                      </a:lnTo>
                      <a:lnTo>
                        <a:pt x="317" y="446"/>
                      </a:lnTo>
                      <a:lnTo>
                        <a:pt x="318" y="446"/>
                      </a:lnTo>
                      <a:lnTo>
                        <a:pt x="320" y="445"/>
                      </a:lnTo>
                      <a:lnTo>
                        <a:pt x="322" y="444"/>
                      </a:lnTo>
                      <a:lnTo>
                        <a:pt x="323" y="444"/>
                      </a:lnTo>
                      <a:lnTo>
                        <a:pt x="325" y="443"/>
                      </a:lnTo>
                      <a:lnTo>
                        <a:pt x="326" y="442"/>
                      </a:lnTo>
                      <a:lnTo>
                        <a:pt x="327" y="442"/>
                      </a:lnTo>
                      <a:lnTo>
                        <a:pt x="329" y="441"/>
                      </a:lnTo>
                      <a:lnTo>
                        <a:pt x="330" y="441"/>
                      </a:lnTo>
                      <a:lnTo>
                        <a:pt x="331" y="440"/>
                      </a:lnTo>
                      <a:lnTo>
                        <a:pt x="332" y="439"/>
                      </a:lnTo>
                      <a:lnTo>
                        <a:pt x="333" y="439"/>
                      </a:lnTo>
                      <a:lnTo>
                        <a:pt x="334" y="439"/>
                      </a:lnTo>
                      <a:lnTo>
                        <a:pt x="336" y="438"/>
                      </a:lnTo>
                      <a:lnTo>
                        <a:pt x="338" y="437"/>
                      </a:lnTo>
                      <a:lnTo>
                        <a:pt x="339" y="436"/>
                      </a:lnTo>
                      <a:lnTo>
                        <a:pt x="340" y="436"/>
                      </a:lnTo>
                      <a:lnTo>
                        <a:pt x="341" y="435"/>
                      </a:lnTo>
                      <a:lnTo>
                        <a:pt x="342" y="435"/>
                      </a:lnTo>
                      <a:lnTo>
                        <a:pt x="337" y="406"/>
                      </a:lnTo>
                      <a:lnTo>
                        <a:pt x="338" y="405"/>
                      </a:lnTo>
                      <a:lnTo>
                        <a:pt x="339" y="404"/>
                      </a:lnTo>
                      <a:lnTo>
                        <a:pt x="341" y="403"/>
                      </a:lnTo>
                      <a:lnTo>
                        <a:pt x="342" y="402"/>
                      </a:lnTo>
                      <a:lnTo>
                        <a:pt x="343" y="401"/>
                      </a:lnTo>
                      <a:lnTo>
                        <a:pt x="344" y="400"/>
                      </a:lnTo>
                      <a:lnTo>
                        <a:pt x="345" y="399"/>
                      </a:lnTo>
                      <a:lnTo>
                        <a:pt x="347" y="398"/>
                      </a:lnTo>
                      <a:lnTo>
                        <a:pt x="348" y="397"/>
                      </a:lnTo>
                      <a:lnTo>
                        <a:pt x="349" y="396"/>
                      </a:lnTo>
                      <a:lnTo>
                        <a:pt x="350" y="395"/>
                      </a:lnTo>
                      <a:lnTo>
                        <a:pt x="351" y="394"/>
                      </a:lnTo>
                      <a:lnTo>
                        <a:pt x="352" y="393"/>
                      </a:lnTo>
                      <a:lnTo>
                        <a:pt x="353" y="392"/>
                      </a:lnTo>
                      <a:lnTo>
                        <a:pt x="354" y="390"/>
                      </a:lnTo>
                      <a:lnTo>
                        <a:pt x="356" y="389"/>
                      </a:lnTo>
                      <a:lnTo>
                        <a:pt x="357" y="387"/>
                      </a:lnTo>
                      <a:lnTo>
                        <a:pt x="358" y="386"/>
                      </a:lnTo>
                      <a:lnTo>
                        <a:pt x="359" y="384"/>
                      </a:lnTo>
                      <a:lnTo>
                        <a:pt x="361" y="383"/>
                      </a:lnTo>
                      <a:lnTo>
                        <a:pt x="362" y="381"/>
                      </a:lnTo>
                      <a:lnTo>
                        <a:pt x="363" y="380"/>
                      </a:lnTo>
                      <a:lnTo>
                        <a:pt x="364" y="378"/>
                      </a:lnTo>
                      <a:lnTo>
                        <a:pt x="365" y="376"/>
                      </a:lnTo>
                      <a:lnTo>
                        <a:pt x="366" y="374"/>
                      </a:lnTo>
                      <a:lnTo>
                        <a:pt x="367" y="372"/>
                      </a:lnTo>
                      <a:lnTo>
                        <a:pt x="368" y="370"/>
                      </a:lnTo>
                      <a:lnTo>
                        <a:pt x="369" y="368"/>
                      </a:lnTo>
                      <a:lnTo>
                        <a:pt x="370" y="366"/>
                      </a:lnTo>
                      <a:lnTo>
                        <a:pt x="371" y="364"/>
                      </a:lnTo>
                      <a:lnTo>
                        <a:pt x="372" y="362"/>
                      </a:lnTo>
                      <a:lnTo>
                        <a:pt x="373" y="359"/>
                      </a:lnTo>
                      <a:lnTo>
                        <a:pt x="373" y="357"/>
                      </a:lnTo>
                      <a:lnTo>
                        <a:pt x="374" y="355"/>
                      </a:lnTo>
                      <a:lnTo>
                        <a:pt x="374" y="352"/>
                      </a:lnTo>
                      <a:lnTo>
                        <a:pt x="375" y="350"/>
                      </a:lnTo>
                      <a:lnTo>
                        <a:pt x="375" y="347"/>
                      </a:lnTo>
                      <a:lnTo>
                        <a:pt x="375" y="344"/>
                      </a:lnTo>
                      <a:lnTo>
                        <a:pt x="375" y="342"/>
                      </a:lnTo>
                      <a:lnTo>
                        <a:pt x="376" y="339"/>
                      </a:lnTo>
                      <a:lnTo>
                        <a:pt x="376" y="337"/>
                      </a:lnTo>
                      <a:lnTo>
                        <a:pt x="375" y="334"/>
                      </a:lnTo>
                      <a:lnTo>
                        <a:pt x="375" y="331"/>
                      </a:lnTo>
                      <a:lnTo>
                        <a:pt x="375" y="328"/>
                      </a:lnTo>
                      <a:lnTo>
                        <a:pt x="374" y="325"/>
                      </a:lnTo>
                      <a:lnTo>
                        <a:pt x="374" y="322"/>
                      </a:lnTo>
                      <a:lnTo>
                        <a:pt x="373" y="319"/>
                      </a:lnTo>
                      <a:lnTo>
                        <a:pt x="372" y="316"/>
                      </a:lnTo>
                      <a:lnTo>
                        <a:pt x="371" y="312"/>
                      </a:lnTo>
                      <a:lnTo>
                        <a:pt x="370" y="309"/>
                      </a:lnTo>
                      <a:lnTo>
                        <a:pt x="369" y="306"/>
                      </a:lnTo>
                      <a:lnTo>
                        <a:pt x="368" y="303"/>
                      </a:lnTo>
                      <a:lnTo>
                        <a:pt x="366" y="299"/>
                      </a:lnTo>
                      <a:lnTo>
                        <a:pt x="365" y="296"/>
                      </a:lnTo>
                      <a:lnTo>
                        <a:pt x="363" y="292"/>
                      </a:lnTo>
                      <a:lnTo>
                        <a:pt x="361" y="289"/>
                      </a:lnTo>
                      <a:lnTo>
                        <a:pt x="361" y="288"/>
                      </a:lnTo>
                      <a:lnTo>
                        <a:pt x="361" y="287"/>
                      </a:lnTo>
                      <a:lnTo>
                        <a:pt x="361" y="286"/>
                      </a:lnTo>
                      <a:lnTo>
                        <a:pt x="362" y="285"/>
                      </a:lnTo>
                      <a:lnTo>
                        <a:pt x="362" y="283"/>
                      </a:lnTo>
                      <a:lnTo>
                        <a:pt x="362" y="282"/>
                      </a:lnTo>
                      <a:lnTo>
                        <a:pt x="363" y="281"/>
                      </a:lnTo>
                      <a:lnTo>
                        <a:pt x="364" y="280"/>
                      </a:lnTo>
                      <a:lnTo>
                        <a:pt x="364" y="279"/>
                      </a:lnTo>
                      <a:lnTo>
                        <a:pt x="365" y="277"/>
                      </a:lnTo>
                      <a:lnTo>
                        <a:pt x="365" y="276"/>
                      </a:lnTo>
                      <a:lnTo>
                        <a:pt x="366" y="275"/>
                      </a:lnTo>
                      <a:lnTo>
                        <a:pt x="367" y="274"/>
                      </a:lnTo>
                      <a:lnTo>
                        <a:pt x="368" y="272"/>
                      </a:lnTo>
                      <a:lnTo>
                        <a:pt x="368" y="271"/>
                      </a:lnTo>
                      <a:lnTo>
                        <a:pt x="369" y="270"/>
                      </a:lnTo>
                      <a:lnTo>
                        <a:pt x="370" y="268"/>
                      </a:lnTo>
                      <a:lnTo>
                        <a:pt x="370" y="266"/>
                      </a:lnTo>
                      <a:lnTo>
                        <a:pt x="371" y="265"/>
                      </a:lnTo>
                      <a:lnTo>
                        <a:pt x="371" y="263"/>
                      </a:lnTo>
                      <a:lnTo>
                        <a:pt x="372" y="262"/>
                      </a:lnTo>
                      <a:lnTo>
                        <a:pt x="372" y="260"/>
                      </a:lnTo>
                      <a:lnTo>
                        <a:pt x="372" y="258"/>
                      </a:lnTo>
                      <a:lnTo>
                        <a:pt x="373" y="257"/>
                      </a:lnTo>
                      <a:lnTo>
                        <a:pt x="372" y="255"/>
                      </a:lnTo>
                      <a:lnTo>
                        <a:pt x="372" y="253"/>
                      </a:lnTo>
                      <a:lnTo>
                        <a:pt x="372" y="251"/>
                      </a:lnTo>
                      <a:lnTo>
                        <a:pt x="372" y="249"/>
                      </a:lnTo>
                      <a:lnTo>
                        <a:pt x="371" y="247"/>
                      </a:lnTo>
                      <a:lnTo>
                        <a:pt x="370" y="245"/>
                      </a:lnTo>
                      <a:lnTo>
                        <a:pt x="369" y="243"/>
                      </a:lnTo>
                      <a:lnTo>
                        <a:pt x="368" y="241"/>
                      </a:lnTo>
                      <a:lnTo>
                        <a:pt x="368" y="240"/>
                      </a:lnTo>
                      <a:lnTo>
                        <a:pt x="367" y="239"/>
                      </a:lnTo>
                      <a:lnTo>
                        <a:pt x="366" y="237"/>
                      </a:lnTo>
                      <a:lnTo>
                        <a:pt x="365" y="237"/>
                      </a:lnTo>
                      <a:lnTo>
                        <a:pt x="364" y="235"/>
                      </a:lnTo>
                      <a:lnTo>
                        <a:pt x="362" y="233"/>
                      </a:lnTo>
                      <a:lnTo>
                        <a:pt x="360" y="231"/>
                      </a:lnTo>
                      <a:lnTo>
                        <a:pt x="358" y="230"/>
                      </a:lnTo>
                      <a:lnTo>
                        <a:pt x="357" y="229"/>
                      </a:lnTo>
                      <a:lnTo>
                        <a:pt x="355" y="228"/>
                      </a:lnTo>
                      <a:lnTo>
                        <a:pt x="354" y="227"/>
                      </a:lnTo>
                      <a:lnTo>
                        <a:pt x="353" y="227"/>
                      </a:lnTo>
                      <a:lnTo>
                        <a:pt x="352" y="226"/>
                      </a:lnTo>
                      <a:lnTo>
                        <a:pt x="351" y="225"/>
                      </a:lnTo>
                      <a:lnTo>
                        <a:pt x="350" y="225"/>
                      </a:lnTo>
                      <a:lnTo>
                        <a:pt x="349" y="225"/>
                      </a:lnTo>
                      <a:lnTo>
                        <a:pt x="348" y="224"/>
                      </a:lnTo>
                      <a:lnTo>
                        <a:pt x="347" y="224"/>
                      </a:lnTo>
                      <a:lnTo>
                        <a:pt x="346" y="223"/>
                      </a:lnTo>
                      <a:lnTo>
                        <a:pt x="345" y="223"/>
                      </a:lnTo>
                      <a:lnTo>
                        <a:pt x="344" y="223"/>
                      </a:lnTo>
                      <a:lnTo>
                        <a:pt x="343" y="222"/>
                      </a:lnTo>
                      <a:lnTo>
                        <a:pt x="342" y="222"/>
                      </a:lnTo>
                      <a:lnTo>
                        <a:pt x="341" y="222"/>
                      </a:lnTo>
                      <a:lnTo>
                        <a:pt x="340" y="222"/>
                      </a:lnTo>
                      <a:lnTo>
                        <a:pt x="339" y="222"/>
                      </a:lnTo>
                      <a:lnTo>
                        <a:pt x="338" y="221"/>
                      </a:lnTo>
                      <a:lnTo>
                        <a:pt x="337" y="221"/>
                      </a:lnTo>
                      <a:lnTo>
                        <a:pt x="336" y="221"/>
                      </a:lnTo>
                      <a:lnTo>
                        <a:pt x="335" y="221"/>
                      </a:lnTo>
                      <a:lnTo>
                        <a:pt x="333" y="221"/>
                      </a:lnTo>
                      <a:lnTo>
                        <a:pt x="331" y="220"/>
                      </a:lnTo>
                      <a:lnTo>
                        <a:pt x="330" y="220"/>
                      </a:lnTo>
                      <a:lnTo>
                        <a:pt x="328" y="220"/>
                      </a:lnTo>
                      <a:lnTo>
                        <a:pt x="326" y="220"/>
                      </a:lnTo>
                      <a:lnTo>
                        <a:pt x="325" y="220"/>
                      </a:lnTo>
                      <a:lnTo>
                        <a:pt x="324" y="220"/>
                      </a:lnTo>
                      <a:lnTo>
                        <a:pt x="323" y="220"/>
                      </a:lnTo>
                      <a:lnTo>
                        <a:pt x="322" y="220"/>
                      </a:lnTo>
                      <a:lnTo>
                        <a:pt x="321" y="220"/>
                      </a:lnTo>
                      <a:lnTo>
                        <a:pt x="320" y="220"/>
                      </a:lnTo>
                      <a:lnTo>
                        <a:pt x="335" y="0"/>
                      </a:lnTo>
                      <a:lnTo>
                        <a:pt x="189"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766" name="Freeform 101"/>
                <p:cNvSpPr>
                  <a:spLocks/>
                </p:cNvSpPr>
                <p:nvPr/>
              </p:nvSpPr>
              <p:spPr bwMode="auto">
                <a:xfrm>
                  <a:off x="4700" y="2076"/>
                  <a:ext cx="85" cy="82"/>
                </a:xfrm>
                <a:custGeom>
                  <a:avLst/>
                  <a:gdLst>
                    <a:gd name="T0" fmla="*/ 50 w 85"/>
                    <a:gd name="T1" fmla="*/ 82 h 82"/>
                    <a:gd name="T2" fmla="*/ 0 w 85"/>
                    <a:gd name="T3" fmla="*/ 72 h 82"/>
                    <a:gd name="T4" fmla="*/ 4 w 85"/>
                    <a:gd name="T5" fmla="*/ 5 h 82"/>
                    <a:gd name="T6" fmla="*/ 84 w 85"/>
                    <a:gd name="T7" fmla="*/ 0 h 82"/>
                    <a:gd name="T8" fmla="*/ 85 w 85"/>
                    <a:gd name="T9" fmla="*/ 67 h 82"/>
                    <a:gd name="T10" fmla="*/ 50 w 85"/>
                    <a:gd name="T11" fmla="*/ 82 h 82"/>
                    <a:gd name="T12" fmla="*/ 50 w 85"/>
                    <a:gd name="T13" fmla="*/ 82 h 82"/>
                    <a:gd name="T14" fmla="*/ 0 60000 65536"/>
                    <a:gd name="T15" fmla="*/ 0 60000 65536"/>
                    <a:gd name="T16" fmla="*/ 0 60000 65536"/>
                    <a:gd name="T17" fmla="*/ 0 60000 65536"/>
                    <a:gd name="T18" fmla="*/ 0 60000 65536"/>
                    <a:gd name="T19" fmla="*/ 0 60000 65536"/>
                    <a:gd name="T20" fmla="*/ 0 60000 65536"/>
                    <a:gd name="T21" fmla="*/ 0 w 85"/>
                    <a:gd name="T22" fmla="*/ 0 h 82"/>
                    <a:gd name="T23" fmla="*/ 85 w 85"/>
                    <a:gd name="T24" fmla="*/ 82 h 8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5" h="82">
                      <a:moveTo>
                        <a:pt x="50" y="82"/>
                      </a:moveTo>
                      <a:lnTo>
                        <a:pt x="0" y="72"/>
                      </a:lnTo>
                      <a:lnTo>
                        <a:pt x="4" y="5"/>
                      </a:lnTo>
                      <a:lnTo>
                        <a:pt x="84" y="0"/>
                      </a:lnTo>
                      <a:lnTo>
                        <a:pt x="85" y="67"/>
                      </a:lnTo>
                      <a:lnTo>
                        <a:pt x="50" y="82"/>
                      </a:lnTo>
                      <a:close/>
                    </a:path>
                  </a:pathLst>
                </a:custGeom>
                <a:solidFill>
                  <a:srgbClr val="B3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767" name="Freeform 102"/>
                <p:cNvSpPr>
                  <a:spLocks/>
                </p:cNvSpPr>
                <p:nvPr/>
              </p:nvSpPr>
              <p:spPr bwMode="auto">
                <a:xfrm>
                  <a:off x="4538" y="2209"/>
                  <a:ext cx="161" cy="106"/>
                </a:xfrm>
                <a:custGeom>
                  <a:avLst/>
                  <a:gdLst>
                    <a:gd name="T0" fmla="*/ 161 w 161"/>
                    <a:gd name="T1" fmla="*/ 82 h 106"/>
                    <a:gd name="T2" fmla="*/ 156 w 161"/>
                    <a:gd name="T3" fmla="*/ 84 h 106"/>
                    <a:gd name="T4" fmla="*/ 151 w 161"/>
                    <a:gd name="T5" fmla="*/ 85 h 106"/>
                    <a:gd name="T6" fmla="*/ 146 w 161"/>
                    <a:gd name="T7" fmla="*/ 87 h 106"/>
                    <a:gd name="T8" fmla="*/ 140 w 161"/>
                    <a:gd name="T9" fmla="*/ 89 h 106"/>
                    <a:gd name="T10" fmla="*/ 133 w 161"/>
                    <a:gd name="T11" fmla="*/ 92 h 106"/>
                    <a:gd name="T12" fmla="*/ 125 w 161"/>
                    <a:gd name="T13" fmla="*/ 94 h 106"/>
                    <a:gd name="T14" fmla="*/ 118 w 161"/>
                    <a:gd name="T15" fmla="*/ 96 h 106"/>
                    <a:gd name="T16" fmla="*/ 111 w 161"/>
                    <a:gd name="T17" fmla="*/ 99 h 106"/>
                    <a:gd name="T18" fmla="*/ 103 w 161"/>
                    <a:gd name="T19" fmla="*/ 101 h 106"/>
                    <a:gd name="T20" fmla="*/ 97 w 161"/>
                    <a:gd name="T21" fmla="*/ 103 h 106"/>
                    <a:gd name="T22" fmla="*/ 91 w 161"/>
                    <a:gd name="T23" fmla="*/ 105 h 106"/>
                    <a:gd name="T24" fmla="*/ 86 w 161"/>
                    <a:gd name="T25" fmla="*/ 105 h 106"/>
                    <a:gd name="T26" fmla="*/ 81 w 161"/>
                    <a:gd name="T27" fmla="*/ 106 h 106"/>
                    <a:gd name="T28" fmla="*/ 80 w 161"/>
                    <a:gd name="T29" fmla="*/ 105 h 106"/>
                    <a:gd name="T30" fmla="*/ 74 w 161"/>
                    <a:gd name="T31" fmla="*/ 100 h 106"/>
                    <a:gd name="T32" fmla="*/ 68 w 161"/>
                    <a:gd name="T33" fmla="*/ 94 h 106"/>
                    <a:gd name="T34" fmla="*/ 64 w 161"/>
                    <a:gd name="T35" fmla="*/ 90 h 106"/>
                    <a:gd name="T36" fmla="*/ 59 w 161"/>
                    <a:gd name="T37" fmla="*/ 86 h 106"/>
                    <a:gd name="T38" fmla="*/ 54 w 161"/>
                    <a:gd name="T39" fmla="*/ 82 h 106"/>
                    <a:gd name="T40" fmla="*/ 49 w 161"/>
                    <a:gd name="T41" fmla="*/ 78 h 106"/>
                    <a:gd name="T42" fmla="*/ 44 w 161"/>
                    <a:gd name="T43" fmla="*/ 73 h 106"/>
                    <a:gd name="T44" fmla="*/ 39 w 161"/>
                    <a:gd name="T45" fmla="*/ 69 h 106"/>
                    <a:gd name="T46" fmla="*/ 35 w 161"/>
                    <a:gd name="T47" fmla="*/ 65 h 106"/>
                    <a:gd name="T48" fmla="*/ 31 w 161"/>
                    <a:gd name="T49" fmla="*/ 62 h 106"/>
                    <a:gd name="T50" fmla="*/ 27 w 161"/>
                    <a:gd name="T51" fmla="*/ 59 h 106"/>
                    <a:gd name="T52" fmla="*/ 23 w 161"/>
                    <a:gd name="T53" fmla="*/ 56 h 106"/>
                    <a:gd name="T54" fmla="*/ 18 w 161"/>
                    <a:gd name="T55" fmla="*/ 54 h 106"/>
                    <a:gd name="T56" fmla="*/ 13 w 161"/>
                    <a:gd name="T57" fmla="*/ 51 h 106"/>
                    <a:gd name="T58" fmla="*/ 9 w 161"/>
                    <a:gd name="T59" fmla="*/ 48 h 106"/>
                    <a:gd name="T60" fmla="*/ 5 w 161"/>
                    <a:gd name="T61" fmla="*/ 44 h 106"/>
                    <a:gd name="T62" fmla="*/ 1 w 161"/>
                    <a:gd name="T63" fmla="*/ 36 h 106"/>
                    <a:gd name="T64" fmla="*/ 0 w 161"/>
                    <a:gd name="T65" fmla="*/ 29 h 106"/>
                    <a:gd name="T66" fmla="*/ 2 w 161"/>
                    <a:gd name="T67" fmla="*/ 24 h 106"/>
                    <a:gd name="T68" fmla="*/ 6 w 161"/>
                    <a:gd name="T69" fmla="*/ 17 h 106"/>
                    <a:gd name="T70" fmla="*/ 10 w 161"/>
                    <a:gd name="T71" fmla="*/ 13 h 106"/>
                    <a:gd name="T72" fmla="*/ 15 w 161"/>
                    <a:gd name="T73" fmla="*/ 10 h 106"/>
                    <a:gd name="T74" fmla="*/ 21 w 161"/>
                    <a:gd name="T75" fmla="*/ 7 h 106"/>
                    <a:gd name="T76" fmla="*/ 29 w 161"/>
                    <a:gd name="T77" fmla="*/ 5 h 106"/>
                    <a:gd name="T78" fmla="*/ 41 w 161"/>
                    <a:gd name="T79" fmla="*/ 3 h 106"/>
                    <a:gd name="T80" fmla="*/ 57 w 161"/>
                    <a:gd name="T81" fmla="*/ 1 h 106"/>
                    <a:gd name="T82" fmla="*/ 72 w 161"/>
                    <a:gd name="T83" fmla="*/ 0 h 106"/>
                    <a:gd name="T84" fmla="*/ 84 w 161"/>
                    <a:gd name="T85" fmla="*/ 1 h 106"/>
                    <a:gd name="T86" fmla="*/ 94 w 161"/>
                    <a:gd name="T87" fmla="*/ 2 h 106"/>
                    <a:gd name="T88" fmla="*/ 102 w 161"/>
                    <a:gd name="T89" fmla="*/ 4 h 106"/>
                    <a:gd name="T90" fmla="*/ 109 w 161"/>
                    <a:gd name="T91" fmla="*/ 7 h 106"/>
                    <a:gd name="T92" fmla="*/ 114 w 161"/>
                    <a:gd name="T93" fmla="*/ 11 h 106"/>
                    <a:gd name="T94" fmla="*/ 118 w 161"/>
                    <a:gd name="T95" fmla="*/ 15 h 106"/>
                    <a:gd name="T96" fmla="*/ 122 w 161"/>
                    <a:gd name="T97" fmla="*/ 24 h 106"/>
                    <a:gd name="T98" fmla="*/ 123 w 161"/>
                    <a:gd name="T99" fmla="*/ 30 h 106"/>
                    <a:gd name="T100" fmla="*/ 122 w 161"/>
                    <a:gd name="T101" fmla="*/ 36 h 1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61"/>
                    <a:gd name="T154" fmla="*/ 0 h 106"/>
                    <a:gd name="T155" fmla="*/ 161 w 161"/>
                    <a:gd name="T156" fmla="*/ 106 h 1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61" h="106">
                      <a:moveTo>
                        <a:pt x="122" y="36"/>
                      </a:moveTo>
                      <a:lnTo>
                        <a:pt x="161" y="82"/>
                      </a:lnTo>
                      <a:lnTo>
                        <a:pt x="160" y="82"/>
                      </a:lnTo>
                      <a:lnTo>
                        <a:pt x="158" y="83"/>
                      </a:lnTo>
                      <a:lnTo>
                        <a:pt x="157" y="83"/>
                      </a:lnTo>
                      <a:lnTo>
                        <a:pt x="156" y="84"/>
                      </a:lnTo>
                      <a:lnTo>
                        <a:pt x="155" y="84"/>
                      </a:lnTo>
                      <a:lnTo>
                        <a:pt x="154" y="84"/>
                      </a:lnTo>
                      <a:lnTo>
                        <a:pt x="153" y="85"/>
                      </a:lnTo>
                      <a:lnTo>
                        <a:pt x="151" y="85"/>
                      </a:lnTo>
                      <a:lnTo>
                        <a:pt x="150" y="85"/>
                      </a:lnTo>
                      <a:lnTo>
                        <a:pt x="149" y="86"/>
                      </a:lnTo>
                      <a:lnTo>
                        <a:pt x="148" y="87"/>
                      </a:lnTo>
                      <a:lnTo>
                        <a:pt x="146" y="87"/>
                      </a:lnTo>
                      <a:lnTo>
                        <a:pt x="145" y="88"/>
                      </a:lnTo>
                      <a:lnTo>
                        <a:pt x="143" y="88"/>
                      </a:lnTo>
                      <a:lnTo>
                        <a:pt x="141" y="89"/>
                      </a:lnTo>
                      <a:lnTo>
                        <a:pt x="140" y="89"/>
                      </a:lnTo>
                      <a:lnTo>
                        <a:pt x="138" y="90"/>
                      </a:lnTo>
                      <a:lnTo>
                        <a:pt x="136" y="90"/>
                      </a:lnTo>
                      <a:lnTo>
                        <a:pt x="134" y="91"/>
                      </a:lnTo>
                      <a:lnTo>
                        <a:pt x="133" y="92"/>
                      </a:lnTo>
                      <a:lnTo>
                        <a:pt x="131" y="92"/>
                      </a:lnTo>
                      <a:lnTo>
                        <a:pt x="129" y="93"/>
                      </a:lnTo>
                      <a:lnTo>
                        <a:pt x="127" y="93"/>
                      </a:lnTo>
                      <a:lnTo>
                        <a:pt x="125" y="94"/>
                      </a:lnTo>
                      <a:lnTo>
                        <a:pt x="124" y="95"/>
                      </a:lnTo>
                      <a:lnTo>
                        <a:pt x="122" y="95"/>
                      </a:lnTo>
                      <a:lnTo>
                        <a:pt x="120" y="96"/>
                      </a:lnTo>
                      <a:lnTo>
                        <a:pt x="118" y="96"/>
                      </a:lnTo>
                      <a:lnTo>
                        <a:pt x="116" y="97"/>
                      </a:lnTo>
                      <a:lnTo>
                        <a:pt x="114" y="98"/>
                      </a:lnTo>
                      <a:lnTo>
                        <a:pt x="112" y="98"/>
                      </a:lnTo>
                      <a:lnTo>
                        <a:pt x="111" y="99"/>
                      </a:lnTo>
                      <a:lnTo>
                        <a:pt x="109" y="99"/>
                      </a:lnTo>
                      <a:lnTo>
                        <a:pt x="107" y="100"/>
                      </a:lnTo>
                      <a:lnTo>
                        <a:pt x="105" y="100"/>
                      </a:lnTo>
                      <a:lnTo>
                        <a:pt x="103" y="101"/>
                      </a:lnTo>
                      <a:lnTo>
                        <a:pt x="102" y="101"/>
                      </a:lnTo>
                      <a:lnTo>
                        <a:pt x="100" y="102"/>
                      </a:lnTo>
                      <a:lnTo>
                        <a:pt x="98" y="102"/>
                      </a:lnTo>
                      <a:lnTo>
                        <a:pt x="97" y="103"/>
                      </a:lnTo>
                      <a:lnTo>
                        <a:pt x="95" y="103"/>
                      </a:lnTo>
                      <a:lnTo>
                        <a:pt x="94" y="104"/>
                      </a:lnTo>
                      <a:lnTo>
                        <a:pt x="93" y="104"/>
                      </a:lnTo>
                      <a:lnTo>
                        <a:pt x="91" y="105"/>
                      </a:lnTo>
                      <a:lnTo>
                        <a:pt x="89" y="105"/>
                      </a:lnTo>
                      <a:lnTo>
                        <a:pt x="87" y="105"/>
                      </a:lnTo>
                      <a:lnTo>
                        <a:pt x="86" y="105"/>
                      </a:lnTo>
                      <a:lnTo>
                        <a:pt x="85" y="106"/>
                      </a:lnTo>
                      <a:lnTo>
                        <a:pt x="83" y="106"/>
                      </a:lnTo>
                      <a:lnTo>
                        <a:pt x="81" y="106"/>
                      </a:lnTo>
                      <a:lnTo>
                        <a:pt x="80" y="105"/>
                      </a:lnTo>
                      <a:lnTo>
                        <a:pt x="78" y="104"/>
                      </a:lnTo>
                      <a:lnTo>
                        <a:pt x="77" y="102"/>
                      </a:lnTo>
                      <a:lnTo>
                        <a:pt x="76" y="101"/>
                      </a:lnTo>
                      <a:lnTo>
                        <a:pt x="74" y="100"/>
                      </a:lnTo>
                      <a:lnTo>
                        <a:pt x="73" y="98"/>
                      </a:lnTo>
                      <a:lnTo>
                        <a:pt x="71" y="96"/>
                      </a:lnTo>
                      <a:lnTo>
                        <a:pt x="70" y="95"/>
                      </a:lnTo>
                      <a:lnTo>
                        <a:pt x="68" y="94"/>
                      </a:lnTo>
                      <a:lnTo>
                        <a:pt x="67" y="93"/>
                      </a:lnTo>
                      <a:lnTo>
                        <a:pt x="67" y="92"/>
                      </a:lnTo>
                      <a:lnTo>
                        <a:pt x="65" y="91"/>
                      </a:lnTo>
                      <a:lnTo>
                        <a:pt x="64" y="90"/>
                      </a:lnTo>
                      <a:lnTo>
                        <a:pt x="63" y="90"/>
                      </a:lnTo>
                      <a:lnTo>
                        <a:pt x="62" y="88"/>
                      </a:lnTo>
                      <a:lnTo>
                        <a:pt x="60" y="88"/>
                      </a:lnTo>
                      <a:lnTo>
                        <a:pt x="59" y="86"/>
                      </a:lnTo>
                      <a:lnTo>
                        <a:pt x="58" y="85"/>
                      </a:lnTo>
                      <a:lnTo>
                        <a:pt x="57" y="84"/>
                      </a:lnTo>
                      <a:lnTo>
                        <a:pt x="55" y="83"/>
                      </a:lnTo>
                      <a:lnTo>
                        <a:pt x="54" y="82"/>
                      </a:lnTo>
                      <a:lnTo>
                        <a:pt x="53" y="81"/>
                      </a:lnTo>
                      <a:lnTo>
                        <a:pt x="52" y="80"/>
                      </a:lnTo>
                      <a:lnTo>
                        <a:pt x="50" y="79"/>
                      </a:lnTo>
                      <a:lnTo>
                        <a:pt x="49" y="78"/>
                      </a:lnTo>
                      <a:lnTo>
                        <a:pt x="48" y="76"/>
                      </a:lnTo>
                      <a:lnTo>
                        <a:pt x="47" y="75"/>
                      </a:lnTo>
                      <a:lnTo>
                        <a:pt x="45" y="74"/>
                      </a:lnTo>
                      <a:lnTo>
                        <a:pt x="44" y="73"/>
                      </a:lnTo>
                      <a:lnTo>
                        <a:pt x="43" y="72"/>
                      </a:lnTo>
                      <a:lnTo>
                        <a:pt x="42" y="71"/>
                      </a:lnTo>
                      <a:lnTo>
                        <a:pt x="41" y="70"/>
                      </a:lnTo>
                      <a:lnTo>
                        <a:pt x="39" y="69"/>
                      </a:lnTo>
                      <a:lnTo>
                        <a:pt x="38" y="68"/>
                      </a:lnTo>
                      <a:lnTo>
                        <a:pt x="37" y="67"/>
                      </a:lnTo>
                      <a:lnTo>
                        <a:pt x="36" y="66"/>
                      </a:lnTo>
                      <a:lnTo>
                        <a:pt x="35" y="65"/>
                      </a:lnTo>
                      <a:lnTo>
                        <a:pt x="34" y="64"/>
                      </a:lnTo>
                      <a:lnTo>
                        <a:pt x="33" y="64"/>
                      </a:lnTo>
                      <a:lnTo>
                        <a:pt x="32" y="63"/>
                      </a:lnTo>
                      <a:lnTo>
                        <a:pt x="31" y="62"/>
                      </a:lnTo>
                      <a:lnTo>
                        <a:pt x="30" y="62"/>
                      </a:lnTo>
                      <a:lnTo>
                        <a:pt x="29" y="61"/>
                      </a:lnTo>
                      <a:lnTo>
                        <a:pt x="28" y="60"/>
                      </a:lnTo>
                      <a:lnTo>
                        <a:pt x="27" y="59"/>
                      </a:lnTo>
                      <a:lnTo>
                        <a:pt x="26" y="58"/>
                      </a:lnTo>
                      <a:lnTo>
                        <a:pt x="25" y="57"/>
                      </a:lnTo>
                      <a:lnTo>
                        <a:pt x="24" y="57"/>
                      </a:lnTo>
                      <a:lnTo>
                        <a:pt x="23" y="56"/>
                      </a:lnTo>
                      <a:lnTo>
                        <a:pt x="22" y="56"/>
                      </a:lnTo>
                      <a:lnTo>
                        <a:pt x="20" y="55"/>
                      </a:lnTo>
                      <a:lnTo>
                        <a:pt x="19" y="55"/>
                      </a:lnTo>
                      <a:lnTo>
                        <a:pt x="18" y="54"/>
                      </a:lnTo>
                      <a:lnTo>
                        <a:pt x="16" y="54"/>
                      </a:lnTo>
                      <a:lnTo>
                        <a:pt x="15" y="53"/>
                      </a:lnTo>
                      <a:lnTo>
                        <a:pt x="14" y="53"/>
                      </a:lnTo>
                      <a:lnTo>
                        <a:pt x="13" y="51"/>
                      </a:lnTo>
                      <a:lnTo>
                        <a:pt x="12" y="51"/>
                      </a:lnTo>
                      <a:lnTo>
                        <a:pt x="11" y="50"/>
                      </a:lnTo>
                      <a:lnTo>
                        <a:pt x="10" y="49"/>
                      </a:lnTo>
                      <a:lnTo>
                        <a:pt x="9" y="48"/>
                      </a:lnTo>
                      <a:lnTo>
                        <a:pt x="8" y="47"/>
                      </a:lnTo>
                      <a:lnTo>
                        <a:pt x="7" y="47"/>
                      </a:lnTo>
                      <a:lnTo>
                        <a:pt x="6" y="46"/>
                      </a:lnTo>
                      <a:lnTo>
                        <a:pt x="5" y="44"/>
                      </a:lnTo>
                      <a:lnTo>
                        <a:pt x="4" y="42"/>
                      </a:lnTo>
                      <a:lnTo>
                        <a:pt x="3" y="40"/>
                      </a:lnTo>
                      <a:lnTo>
                        <a:pt x="2" y="38"/>
                      </a:lnTo>
                      <a:lnTo>
                        <a:pt x="1" y="36"/>
                      </a:lnTo>
                      <a:lnTo>
                        <a:pt x="0" y="34"/>
                      </a:lnTo>
                      <a:lnTo>
                        <a:pt x="0" y="32"/>
                      </a:lnTo>
                      <a:lnTo>
                        <a:pt x="0" y="30"/>
                      </a:lnTo>
                      <a:lnTo>
                        <a:pt x="0" y="29"/>
                      </a:lnTo>
                      <a:lnTo>
                        <a:pt x="0" y="28"/>
                      </a:lnTo>
                      <a:lnTo>
                        <a:pt x="0" y="27"/>
                      </a:lnTo>
                      <a:lnTo>
                        <a:pt x="1" y="26"/>
                      </a:lnTo>
                      <a:lnTo>
                        <a:pt x="2" y="24"/>
                      </a:lnTo>
                      <a:lnTo>
                        <a:pt x="2" y="22"/>
                      </a:lnTo>
                      <a:lnTo>
                        <a:pt x="3" y="20"/>
                      </a:lnTo>
                      <a:lnTo>
                        <a:pt x="5" y="18"/>
                      </a:lnTo>
                      <a:lnTo>
                        <a:pt x="6" y="17"/>
                      </a:lnTo>
                      <a:lnTo>
                        <a:pt x="7" y="16"/>
                      </a:lnTo>
                      <a:lnTo>
                        <a:pt x="8" y="15"/>
                      </a:lnTo>
                      <a:lnTo>
                        <a:pt x="9" y="14"/>
                      </a:lnTo>
                      <a:lnTo>
                        <a:pt x="10" y="13"/>
                      </a:lnTo>
                      <a:lnTo>
                        <a:pt x="11" y="12"/>
                      </a:lnTo>
                      <a:lnTo>
                        <a:pt x="12" y="12"/>
                      </a:lnTo>
                      <a:lnTo>
                        <a:pt x="14" y="11"/>
                      </a:lnTo>
                      <a:lnTo>
                        <a:pt x="15" y="10"/>
                      </a:lnTo>
                      <a:lnTo>
                        <a:pt x="16" y="9"/>
                      </a:lnTo>
                      <a:lnTo>
                        <a:pt x="18" y="9"/>
                      </a:lnTo>
                      <a:lnTo>
                        <a:pt x="20" y="8"/>
                      </a:lnTo>
                      <a:lnTo>
                        <a:pt x="21" y="7"/>
                      </a:lnTo>
                      <a:lnTo>
                        <a:pt x="23" y="7"/>
                      </a:lnTo>
                      <a:lnTo>
                        <a:pt x="25" y="6"/>
                      </a:lnTo>
                      <a:lnTo>
                        <a:pt x="27" y="6"/>
                      </a:lnTo>
                      <a:lnTo>
                        <a:pt x="29" y="5"/>
                      </a:lnTo>
                      <a:lnTo>
                        <a:pt x="31" y="4"/>
                      </a:lnTo>
                      <a:lnTo>
                        <a:pt x="34" y="4"/>
                      </a:lnTo>
                      <a:lnTo>
                        <a:pt x="36" y="4"/>
                      </a:lnTo>
                      <a:lnTo>
                        <a:pt x="41" y="3"/>
                      </a:lnTo>
                      <a:lnTo>
                        <a:pt x="45" y="2"/>
                      </a:lnTo>
                      <a:lnTo>
                        <a:pt x="49" y="2"/>
                      </a:lnTo>
                      <a:lnTo>
                        <a:pt x="54" y="1"/>
                      </a:lnTo>
                      <a:lnTo>
                        <a:pt x="57" y="1"/>
                      </a:lnTo>
                      <a:lnTo>
                        <a:pt x="61" y="1"/>
                      </a:lnTo>
                      <a:lnTo>
                        <a:pt x="65" y="1"/>
                      </a:lnTo>
                      <a:lnTo>
                        <a:pt x="68" y="1"/>
                      </a:lnTo>
                      <a:lnTo>
                        <a:pt x="72" y="0"/>
                      </a:lnTo>
                      <a:lnTo>
                        <a:pt x="75" y="0"/>
                      </a:lnTo>
                      <a:lnTo>
                        <a:pt x="78" y="0"/>
                      </a:lnTo>
                      <a:lnTo>
                        <a:pt x="81" y="1"/>
                      </a:lnTo>
                      <a:lnTo>
                        <a:pt x="84" y="1"/>
                      </a:lnTo>
                      <a:lnTo>
                        <a:pt x="87" y="1"/>
                      </a:lnTo>
                      <a:lnTo>
                        <a:pt x="89" y="1"/>
                      </a:lnTo>
                      <a:lnTo>
                        <a:pt x="92" y="2"/>
                      </a:lnTo>
                      <a:lnTo>
                        <a:pt x="94" y="2"/>
                      </a:lnTo>
                      <a:lnTo>
                        <a:pt x="96" y="3"/>
                      </a:lnTo>
                      <a:lnTo>
                        <a:pt x="98" y="3"/>
                      </a:lnTo>
                      <a:lnTo>
                        <a:pt x="101" y="4"/>
                      </a:lnTo>
                      <a:lnTo>
                        <a:pt x="102" y="4"/>
                      </a:lnTo>
                      <a:lnTo>
                        <a:pt x="104" y="5"/>
                      </a:lnTo>
                      <a:lnTo>
                        <a:pt x="106" y="6"/>
                      </a:lnTo>
                      <a:lnTo>
                        <a:pt x="107" y="7"/>
                      </a:lnTo>
                      <a:lnTo>
                        <a:pt x="109" y="7"/>
                      </a:lnTo>
                      <a:lnTo>
                        <a:pt x="110" y="8"/>
                      </a:lnTo>
                      <a:lnTo>
                        <a:pt x="111" y="9"/>
                      </a:lnTo>
                      <a:lnTo>
                        <a:pt x="113" y="10"/>
                      </a:lnTo>
                      <a:lnTo>
                        <a:pt x="114" y="11"/>
                      </a:lnTo>
                      <a:lnTo>
                        <a:pt x="115" y="12"/>
                      </a:lnTo>
                      <a:lnTo>
                        <a:pt x="116" y="12"/>
                      </a:lnTo>
                      <a:lnTo>
                        <a:pt x="117" y="14"/>
                      </a:lnTo>
                      <a:lnTo>
                        <a:pt x="118" y="15"/>
                      </a:lnTo>
                      <a:lnTo>
                        <a:pt x="119" y="18"/>
                      </a:lnTo>
                      <a:lnTo>
                        <a:pt x="120" y="19"/>
                      </a:lnTo>
                      <a:lnTo>
                        <a:pt x="121" y="21"/>
                      </a:lnTo>
                      <a:lnTo>
                        <a:pt x="122" y="24"/>
                      </a:lnTo>
                      <a:lnTo>
                        <a:pt x="122" y="25"/>
                      </a:lnTo>
                      <a:lnTo>
                        <a:pt x="122" y="27"/>
                      </a:lnTo>
                      <a:lnTo>
                        <a:pt x="123" y="29"/>
                      </a:lnTo>
                      <a:lnTo>
                        <a:pt x="123" y="30"/>
                      </a:lnTo>
                      <a:lnTo>
                        <a:pt x="123" y="32"/>
                      </a:lnTo>
                      <a:lnTo>
                        <a:pt x="122" y="33"/>
                      </a:lnTo>
                      <a:lnTo>
                        <a:pt x="122" y="34"/>
                      </a:lnTo>
                      <a:lnTo>
                        <a:pt x="122" y="36"/>
                      </a:lnTo>
                      <a:close/>
                    </a:path>
                  </a:pathLst>
                </a:custGeom>
                <a:solidFill>
                  <a:srgbClr val="F0B57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768" name="Freeform 103"/>
                <p:cNvSpPr>
                  <a:spLocks/>
                </p:cNvSpPr>
                <p:nvPr/>
              </p:nvSpPr>
              <p:spPr bwMode="auto">
                <a:xfrm>
                  <a:off x="4602" y="2232"/>
                  <a:ext cx="8" cy="5"/>
                </a:xfrm>
                <a:custGeom>
                  <a:avLst/>
                  <a:gdLst>
                    <a:gd name="T0" fmla="*/ 4 w 8"/>
                    <a:gd name="T1" fmla="*/ 5 h 5"/>
                    <a:gd name="T2" fmla="*/ 5 w 8"/>
                    <a:gd name="T3" fmla="*/ 4 h 5"/>
                    <a:gd name="T4" fmla="*/ 6 w 8"/>
                    <a:gd name="T5" fmla="*/ 4 h 5"/>
                    <a:gd name="T6" fmla="*/ 8 w 8"/>
                    <a:gd name="T7" fmla="*/ 3 h 5"/>
                    <a:gd name="T8" fmla="*/ 8 w 8"/>
                    <a:gd name="T9" fmla="*/ 3 h 5"/>
                    <a:gd name="T10" fmla="*/ 8 w 8"/>
                    <a:gd name="T11" fmla="*/ 1 h 5"/>
                    <a:gd name="T12" fmla="*/ 7 w 8"/>
                    <a:gd name="T13" fmla="*/ 1 h 5"/>
                    <a:gd name="T14" fmla="*/ 6 w 8"/>
                    <a:gd name="T15" fmla="*/ 0 h 5"/>
                    <a:gd name="T16" fmla="*/ 4 w 8"/>
                    <a:gd name="T17" fmla="*/ 0 h 5"/>
                    <a:gd name="T18" fmla="*/ 3 w 8"/>
                    <a:gd name="T19" fmla="*/ 0 h 5"/>
                    <a:gd name="T20" fmla="*/ 1 w 8"/>
                    <a:gd name="T21" fmla="*/ 1 h 5"/>
                    <a:gd name="T22" fmla="*/ 1 w 8"/>
                    <a:gd name="T23" fmla="*/ 1 h 5"/>
                    <a:gd name="T24" fmla="*/ 0 w 8"/>
                    <a:gd name="T25" fmla="*/ 2 h 5"/>
                    <a:gd name="T26" fmla="*/ 0 w 8"/>
                    <a:gd name="T27" fmla="*/ 3 h 5"/>
                    <a:gd name="T28" fmla="*/ 1 w 8"/>
                    <a:gd name="T29" fmla="*/ 4 h 5"/>
                    <a:gd name="T30" fmla="*/ 2 w 8"/>
                    <a:gd name="T31" fmla="*/ 4 h 5"/>
                    <a:gd name="T32" fmla="*/ 4 w 8"/>
                    <a:gd name="T33" fmla="*/ 5 h 5"/>
                    <a:gd name="T34" fmla="*/ 4 w 8"/>
                    <a:gd name="T35" fmla="*/ 5 h 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8"/>
                    <a:gd name="T55" fmla="*/ 0 h 5"/>
                    <a:gd name="T56" fmla="*/ 8 w 8"/>
                    <a:gd name="T57" fmla="*/ 5 h 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8" h="5">
                      <a:moveTo>
                        <a:pt x="4" y="5"/>
                      </a:moveTo>
                      <a:lnTo>
                        <a:pt x="5" y="4"/>
                      </a:lnTo>
                      <a:lnTo>
                        <a:pt x="6" y="4"/>
                      </a:lnTo>
                      <a:lnTo>
                        <a:pt x="8" y="3"/>
                      </a:lnTo>
                      <a:lnTo>
                        <a:pt x="8" y="1"/>
                      </a:lnTo>
                      <a:lnTo>
                        <a:pt x="7" y="1"/>
                      </a:lnTo>
                      <a:lnTo>
                        <a:pt x="6" y="0"/>
                      </a:lnTo>
                      <a:lnTo>
                        <a:pt x="4" y="0"/>
                      </a:lnTo>
                      <a:lnTo>
                        <a:pt x="3" y="0"/>
                      </a:lnTo>
                      <a:lnTo>
                        <a:pt x="1" y="1"/>
                      </a:lnTo>
                      <a:lnTo>
                        <a:pt x="0" y="2"/>
                      </a:lnTo>
                      <a:lnTo>
                        <a:pt x="0" y="3"/>
                      </a:lnTo>
                      <a:lnTo>
                        <a:pt x="1" y="4"/>
                      </a:lnTo>
                      <a:lnTo>
                        <a:pt x="2" y="4"/>
                      </a:lnTo>
                      <a:lnTo>
                        <a:pt x="4" y="5"/>
                      </a:lnTo>
                      <a:close/>
                    </a:path>
                  </a:pathLst>
                </a:custGeom>
                <a:solidFill>
                  <a:srgbClr val="E680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769" name="Freeform 104"/>
                <p:cNvSpPr>
                  <a:spLocks/>
                </p:cNvSpPr>
                <p:nvPr/>
              </p:nvSpPr>
              <p:spPr bwMode="auto">
                <a:xfrm>
                  <a:off x="4630" y="2224"/>
                  <a:ext cx="14" cy="8"/>
                </a:xfrm>
                <a:custGeom>
                  <a:avLst/>
                  <a:gdLst>
                    <a:gd name="T0" fmla="*/ 7 w 14"/>
                    <a:gd name="T1" fmla="*/ 8 h 8"/>
                    <a:gd name="T2" fmla="*/ 8 w 14"/>
                    <a:gd name="T3" fmla="*/ 8 h 8"/>
                    <a:gd name="T4" fmla="*/ 9 w 14"/>
                    <a:gd name="T5" fmla="*/ 8 h 8"/>
                    <a:gd name="T6" fmla="*/ 10 w 14"/>
                    <a:gd name="T7" fmla="*/ 7 h 8"/>
                    <a:gd name="T8" fmla="*/ 11 w 14"/>
                    <a:gd name="T9" fmla="*/ 7 h 8"/>
                    <a:gd name="T10" fmla="*/ 12 w 14"/>
                    <a:gd name="T11" fmla="*/ 6 h 8"/>
                    <a:gd name="T12" fmla="*/ 13 w 14"/>
                    <a:gd name="T13" fmla="*/ 6 h 8"/>
                    <a:gd name="T14" fmla="*/ 13 w 14"/>
                    <a:gd name="T15" fmla="*/ 5 h 8"/>
                    <a:gd name="T16" fmla="*/ 14 w 14"/>
                    <a:gd name="T17" fmla="*/ 5 h 8"/>
                    <a:gd name="T18" fmla="*/ 13 w 14"/>
                    <a:gd name="T19" fmla="*/ 3 h 8"/>
                    <a:gd name="T20" fmla="*/ 12 w 14"/>
                    <a:gd name="T21" fmla="*/ 2 h 8"/>
                    <a:gd name="T22" fmla="*/ 10 w 14"/>
                    <a:gd name="T23" fmla="*/ 1 h 8"/>
                    <a:gd name="T24" fmla="*/ 10 w 14"/>
                    <a:gd name="T25" fmla="*/ 0 h 8"/>
                    <a:gd name="T26" fmla="*/ 9 w 14"/>
                    <a:gd name="T27" fmla="*/ 0 h 8"/>
                    <a:gd name="T28" fmla="*/ 7 w 14"/>
                    <a:gd name="T29" fmla="*/ 0 h 8"/>
                    <a:gd name="T30" fmla="*/ 6 w 14"/>
                    <a:gd name="T31" fmla="*/ 0 h 8"/>
                    <a:gd name="T32" fmla="*/ 4 w 14"/>
                    <a:gd name="T33" fmla="*/ 0 h 8"/>
                    <a:gd name="T34" fmla="*/ 3 w 14"/>
                    <a:gd name="T35" fmla="*/ 0 h 8"/>
                    <a:gd name="T36" fmla="*/ 2 w 14"/>
                    <a:gd name="T37" fmla="*/ 1 h 8"/>
                    <a:gd name="T38" fmla="*/ 1 w 14"/>
                    <a:gd name="T39" fmla="*/ 2 h 8"/>
                    <a:gd name="T40" fmla="*/ 0 w 14"/>
                    <a:gd name="T41" fmla="*/ 4 h 8"/>
                    <a:gd name="T42" fmla="*/ 1 w 14"/>
                    <a:gd name="T43" fmla="*/ 5 h 8"/>
                    <a:gd name="T44" fmla="*/ 2 w 14"/>
                    <a:gd name="T45" fmla="*/ 6 h 8"/>
                    <a:gd name="T46" fmla="*/ 3 w 14"/>
                    <a:gd name="T47" fmla="*/ 7 h 8"/>
                    <a:gd name="T48" fmla="*/ 4 w 14"/>
                    <a:gd name="T49" fmla="*/ 8 h 8"/>
                    <a:gd name="T50" fmla="*/ 5 w 14"/>
                    <a:gd name="T51" fmla="*/ 8 h 8"/>
                    <a:gd name="T52" fmla="*/ 7 w 14"/>
                    <a:gd name="T53" fmla="*/ 8 h 8"/>
                    <a:gd name="T54" fmla="*/ 7 w 14"/>
                    <a:gd name="T55" fmla="*/ 8 h 8"/>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14"/>
                    <a:gd name="T85" fmla="*/ 0 h 8"/>
                    <a:gd name="T86" fmla="*/ 14 w 14"/>
                    <a:gd name="T87" fmla="*/ 8 h 8"/>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14" h="8">
                      <a:moveTo>
                        <a:pt x="7" y="8"/>
                      </a:moveTo>
                      <a:lnTo>
                        <a:pt x="8" y="8"/>
                      </a:lnTo>
                      <a:lnTo>
                        <a:pt x="9" y="8"/>
                      </a:lnTo>
                      <a:lnTo>
                        <a:pt x="10" y="7"/>
                      </a:lnTo>
                      <a:lnTo>
                        <a:pt x="11" y="7"/>
                      </a:lnTo>
                      <a:lnTo>
                        <a:pt x="12" y="6"/>
                      </a:lnTo>
                      <a:lnTo>
                        <a:pt x="13" y="6"/>
                      </a:lnTo>
                      <a:lnTo>
                        <a:pt x="13" y="5"/>
                      </a:lnTo>
                      <a:lnTo>
                        <a:pt x="14" y="5"/>
                      </a:lnTo>
                      <a:lnTo>
                        <a:pt x="13" y="3"/>
                      </a:lnTo>
                      <a:lnTo>
                        <a:pt x="12" y="2"/>
                      </a:lnTo>
                      <a:lnTo>
                        <a:pt x="10" y="1"/>
                      </a:lnTo>
                      <a:lnTo>
                        <a:pt x="10" y="0"/>
                      </a:lnTo>
                      <a:lnTo>
                        <a:pt x="9" y="0"/>
                      </a:lnTo>
                      <a:lnTo>
                        <a:pt x="7" y="0"/>
                      </a:lnTo>
                      <a:lnTo>
                        <a:pt x="6" y="0"/>
                      </a:lnTo>
                      <a:lnTo>
                        <a:pt x="4" y="0"/>
                      </a:lnTo>
                      <a:lnTo>
                        <a:pt x="3" y="0"/>
                      </a:lnTo>
                      <a:lnTo>
                        <a:pt x="2" y="1"/>
                      </a:lnTo>
                      <a:lnTo>
                        <a:pt x="1" y="2"/>
                      </a:lnTo>
                      <a:lnTo>
                        <a:pt x="0" y="4"/>
                      </a:lnTo>
                      <a:lnTo>
                        <a:pt x="1" y="5"/>
                      </a:lnTo>
                      <a:lnTo>
                        <a:pt x="2" y="6"/>
                      </a:lnTo>
                      <a:lnTo>
                        <a:pt x="3" y="7"/>
                      </a:lnTo>
                      <a:lnTo>
                        <a:pt x="4" y="8"/>
                      </a:lnTo>
                      <a:lnTo>
                        <a:pt x="5" y="8"/>
                      </a:lnTo>
                      <a:lnTo>
                        <a:pt x="7" y="8"/>
                      </a:lnTo>
                      <a:close/>
                    </a:path>
                  </a:pathLst>
                </a:custGeom>
                <a:solidFill>
                  <a:srgbClr val="E680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770" name="Freeform 105"/>
                <p:cNvSpPr>
                  <a:spLocks/>
                </p:cNvSpPr>
                <p:nvPr/>
              </p:nvSpPr>
              <p:spPr bwMode="auto">
                <a:xfrm>
                  <a:off x="4619" y="2259"/>
                  <a:ext cx="13" cy="7"/>
                </a:xfrm>
                <a:custGeom>
                  <a:avLst/>
                  <a:gdLst>
                    <a:gd name="T0" fmla="*/ 6 w 13"/>
                    <a:gd name="T1" fmla="*/ 7 h 7"/>
                    <a:gd name="T2" fmla="*/ 8 w 13"/>
                    <a:gd name="T3" fmla="*/ 6 h 7"/>
                    <a:gd name="T4" fmla="*/ 9 w 13"/>
                    <a:gd name="T5" fmla="*/ 6 h 7"/>
                    <a:gd name="T6" fmla="*/ 10 w 13"/>
                    <a:gd name="T7" fmla="*/ 6 h 7"/>
                    <a:gd name="T8" fmla="*/ 11 w 13"/>
                    <a:gd name="T9" fmla="*/ 6 h 7"/>
                    <a:gd name="T10" fmla="*/ 12 w 13"/>
                    <a:gd name="T11" fmla="*/ 6 h 7"/>
                    <a:gd name="T12" fmla="*/ 13 w 13"/>
                    <a:gd name="T13" fmla="*/ 5 h 7"/>
                    <a:gd name="T14" fmla="*/ 13 w 13"/>
                    <a:gd name="T15" fmla="*/ 4 h 7"/>
                    <a:gd name="T16" fmla="*/ 13 w 13"/>
                    <a:gd name="T17" fmla="*/ 4 h 7"/>
                    <a:gd name="T18" fmla="*/ 13 w 13"/>
                    <a:gd name="T19" fmla="*/ 3 h 7"/>
                    <a:gd name="T20" fmla="*/ 12 w 13"/>
                    <a:gd name="T21" fmla="*/ 1 h 7"/>
                    <a:gd name="T22" fmla="*/ 10 w 13"/>
                    <a:gd name="T23" fmla="*/ 1 h 7"/>
                    <a:gd name="T24" fmla="*/ 9 w 13"/>
                    <a:gd name="T25" fmla="*/ 1 h 7"/>
                    <a:gd name="T26" fmla="*/ 8 w 13"/>
                    <a:gd name="T27" fmla="*/ 0 h 7"/>
                    <a:gd name="T28" fmla="*/ 7 w 13"/>
                    <a:gd name="T29" fmla="*/ 0 h 7"/>
                    <a:gd name="T30" fmla="*/ 5 w 13"/>
                    <a:gd name="T31" fmla="*/ 0 h 7"/>
                    <a:gd name="T32" fmla="*/ 4 w 13"/>
                    <a:gd name="T33" fmla="*/ 0 h 7"/>
                    <a:gd name="T34" fmla="*/ 3 w 13"/>
                    <a:gd name="T35" fmla="*/ 0 h 7"/>
                    <a:gd name="T36" fmla="*/ 2 w 13"/>
                    <a:gd name="T37" fmla="*/ 1 h 7"/>
                    <a:gd name="T38" fmla="*/ 0 w 13"/>
                    <a:gd name="T39" fmla="*/ 2 h 7"/>
                    <a:gd name="T40" fmla="*/ 0 w 13"/>
                    <a:gd name="T41" fmla="*/ 3 h 7"/>
                    <a:gd name="T42" fmla="*/ 0 w 13"/>
                    <a:gd name="T43" fmla="*/ 4 h 7"/>
                    <a:gd name="T44" fmla="*/ 2 w 13"/>
                    <a:gd name="T45" fmla="*/ 6 h 7"/>
                    <a:gd name="T46" fmla="*/ 2 w 13"/>
                    <a:gd name="T47" fmla="*/ 6 h 7"/>
                    <a:gd name="T48" fmla="*/ 4 w 13"/>
                    <a:gd name="T49" fmla="*/ 6 h 7"/>
                    <a:gd name="T50" fmla="*/ 5 w 13"/>
                    <a:gd name="T51" fmla="*/ 6 h 7"/>
                    <a:gd name="T52" fmla="*/ 6 w 13"/>
                    <a:gd name="T53" fmla="*/ 7 h 7"/>
                    <a:gd name="T54" fmla="*/ 6 w 13"/>
                    <a:gd name="T55" fmla="*/ 7 h 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13"/>
                    <a:gd name="T85" fmla="*/ 0 h 7"/>
                    <a:gd name="T86" fmla="*/ 13 w 13"/>
                    <a:gd name="T87" fmla="*/ 7 h 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13" h="7">
                      <a:moveTo>
                        <a:pt x="6" y="7"/>
                      </a:moveTo>
                      <a:lnTo>
                        <a:pt x="8" y="6"/>
                      </a:lnTo>
                      <a:lnTo>
                        <a:pt x="9" y="6"/>
                      </a:lnTo>
                      <a:lnTo>
                        <a:pt x="10" y="6"/>
                      </a:lnTo>
                      <a:lnTo>
                        <a:pt x="11" y="6"/>
                      </a:lnTo>
                      <a:lnTo>
                        <a:pt x="12" y="6"/>
                      </a:lnTo>
                      <a:lnTo>
                        <a:pt x="13" y="5"/>
                      </a:lnTo>
                      <a:lnTo>
                        <a:pt x="13" y="4"/>
                      </a:lnTo>
                      <a:lnTo>
                        <a:pt x="13" y="3"/>
                      </a:lnTo>
                      <a:lnTo>
                        <a:pt x="12" y="1"/>
                      </a:lnTo>
                      <a:lnTo>
                        <a:pt x="10" y="1"/>
                      </a:lnTo>
                      <a:lnTo>
                        <a:pt x="9" y="1"/>
                      </a:lnTo>
                      <a:lnTo>
                        <a:pt x="8" y="0"/>
                      </a:lnTo>
                      <a:lnTo>
                        <a:pt x="7" y="0"/>
                      </a:lnTo>
                      <a:lnTo>
                        <a:pt x="5" y="0"/>
                      </a:lnTo>
                      <a:lnTo>
                        <a:pt x="4" y="0"/>
                      </a:lnTo>
                      <a:lnTo>
                        <a:pt x="3" y="0"/>
                      </a:lnTo>
                      <a:lnTo>
                        <a:pt x="2" y="1"/>
                      </a:lnTo>
                      <a:lnTo>
                        <a:pt x="0" y="2"/>
                      </a:lnTo>
                      <a:lnTo>
                        <a:pt x="0" y="3"/>
                      </a:lnTo>
                      <a:lnTo>
                        <a:pt x="0" y="4"/>
                      </a:lnTo>
                      <a:lnTo>
                        <a:pt x="2" y="6"/>
                      </a:lnTo>
                      <a:lnTo>
                        <a:pt x="4" y="6"/>
                      </a:lnTo>
                      <a:lnTo>
                        <a:pt x="5" y="6"/>
                      </a:lnTo>
                      <a:lnTo>
                        <a:pt x="6" y="7"/>
                      </a:lnTo>
                      <a:close/>
                    </a:path>
                  </a:pathLst>
                </a:custGeom>
                <a:solidFill>
                  <a:srgbClr val="E680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771" name="Freeform 106"/>
                <p:cNvSpPr>
                  <a:spLocks/>
                </p:cNvSpPr>
                <p:nvPr/>
              </p:nvSpPr>
              <p:spPr bwMode="auto">
                <a:xfrm>
                  <a:off x="4634" y="2299"/>
                  <a:ext cx="9" cy="4"/>
                </a:xfrm>
                <a:custGeom>
                  <a:avLst/>
                  <a:gdLst>
                    <a:gd name="T0" fmla="*/ 5 w 9"/>
                    <a:gd name="T1" fmla="*/ 4 h 4"/>
                    <a:gd name="T2" fmla="*/ 6 w 9"/>
                    <a:gd name="T3" fmla="*/ 4 h 4"/>
                    <a:gd name="T4" fmla="*/ 8 w 9"/>
                    <a:gd name="T5" fmla="*/ 3 h 4"/>
                    <a:gd name="T6" fmla="*/ 9 w 9"/>
                    <a:gd name="T7" fmla="*/ 3 h 4"/>
                    <a:gd name="T8" fmla="*/ 9 w 9"/>
                    <a:gd name="T9" fmla="*/ 2 h 4"/>
                    <a:gd name="T10" fmla="*/ 9 w 9"/>
                    <a:gd name="T11" fmla="*/ 1 h 4"/>
                    <a:gd name="T12" fmla="*/ 8 w 9"/>
                    <a:gd name="T13" fmla="*/ 0 h 4"/>
                    <a:gd name="T14" fmla="*/ 6 w 9"/>
                    <a:gd name="T15" fmla="*/ 0 h 4"/>
                    <a:gd name="T16" fmla="*/ 5 w 9"/>
                    <a:gd name="T17" fmla="*/ 0 h 4"/>
                    <a:gd name="T18" fmla="*/ 4 w 9"/>
                    <a:gd name="T19" fmla="*/ 0 h 4"/>
                    <a:gd name="T20" fmla="*/ 3 w 9"/>
                    <a:gd name="T21" fmla="*/ 0 h 4"/>
                    <a:gd name="T22" fmla="*/ 2 w 9"/>
                    <a:gd name="T23" fmla="*/ 0 h 4"/>
                    <a:gd name="T24" fmla="*/ 2 w 9"/>
                    <a:gd name="T25" fmla="*/ 0 h 4"/>
                    <a:gd name="T26" fmla="*/ 1 w 9"/>
                    <a:gd name="T27" fmla="*/ 0 h 4"/>
                    <a:gd name="T28" fmla="*/ 0 w 9"/>
                    <a:gd name="T29" fmla="*/ 1 h 4"/>
                    <a:gd name="T30" fmla="*/ 1 w 9"/>
                    <a:gd name="T31" fmla="*/ 2 h 4"/>
                    <a:gd name="T32" fmla="*/ 2 w 9"/>
                    <a:gd name="T33" fmla="*/ 3 h 4"/>
                    <a:gd name="T34" fmla="*/ 3 w 9"/>
                    <a:gd name="T35" fmla="*/ 3 h 4"/>
                    <a:gd name="T36" fmla="*/ 5 w 9"/>
                    <a:gd name="T37" fmla="*/ 4 h 4"/>
                    <a:gd name="T38" fmla="*/ 5 w 9"/>
                    <a:gd name="T39" fmla="*/ 4 h 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9"/>
                    <a:gd name="T61" fmla="*/ 0 h 4"/>
                    <a:gd name="T62" fmla="*/ 9 w 9"/>
                    <a:gd name="T63" fmla="*/ 4 h 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9" h="4">
                      <a:moveTo>
                        <a:pt x="5" y="4"/>
                      </a:moveTo>
                      <a:lnTo>
                        <a:pt x="6" y="4"/>
                      </a:lnTo>
                      <a:lnTo>
                        <a:pt x="8" y="3"/>
                      </a:lnTo>
                      <a:lnTo>
                        <a:pt x="9" y="3"/>
                      </a:lnTo>
                      <a:lnTo>
                        <a:pt x="9" y="2"/>
                      </a:lnTo>
                      <a:lnTo>
                        <a:pt x="9" y="1"/>
                      </a:lnTo>
                      <a:lnTo>
                        <a:pt x="8" y="0"/>
                      </a:lnTo>
                      <a:lnTo>
                        <a:pt x="6" y="0"/>
                      </a:lnTo>
                      <a:lnTo>
                        <a:pt x="5" y="0"/>
                      </a:lnTo>
                      <a:lnTo>
                        <a:pt x="4" y="0"/>
                      </a:lnTo>
                      <a:lnTo>
                        <a:pt x="3" y="0"/>
                      </a:lnTo>
                      <a:lnTo>
                        <a:pt x="2" y="0"/>
                      </a:lnTo>
                      <a:lnTo>
                        <a:pt x="1" y="0"/>
                      </a:lnTo>
                      <a:lnTo>
                        <a:pt x="0" y="1"/>
                      </a:lnTo>
                      <a:lnTo>
                        <a:pt x="1" y="2"/>
                      </a:lnTo>
                      <a:lnTo>
                        <a:pt x="2" y="3"/>
                      </a:lnTo>
                      <a:lnTo>
                        <a:pt x="3" y="3"/>
                      </a:lnTo>
                      <a:lnTo>
                        <a:pt x="5" y="4"/>
                      </a:lnTo>
                      <a:close/>
                    </a:path>
                  </a:pathLst>
                </a:custGeom>
                <a:solidFill>
                  <a:srgbClr val="E680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772" name="Freeform 107"/>
                <p:cNvSpPr>
                  <a:spLocks/>
                </p:cNvSpPr>
                <p:nvPr/>
              </p:nvSpPr>
              <p:spPr bwMode="auto">
                <a:xfrm>
                  <a:off x="4595" y="2284"/>
                  <a:ext cx="17" cy="8"/>
                </a:xfrm>
                <a:custGeom>
                  <a:avLst/>
                  <a:gdLst>
                    <a:gd name="T0" fmla="*/ 8 w 17"/>
                    <a:gd name="T1" fmla="*/ 8 h 8"/>
                    <a:gd name="T2" fmla="*/ 10 w 17"/>
                    <a:gd name="T3" fmla="*/ 8 h 8"/>
                    <a:gd name="T4" fmla="*/ 11 w 17"/>
                    <a:gd name="T5" fmla="*/ 8 h 8"/>
                    <a:gd name="T6" fmla="*/ 13 w 17"/>
                    <a:gd name="T7" fmla="*/ 7 h 8"/>
                    <a:gd name="T8" fmla="*/ 14 w 17"/>
                    <a:gd name="T9" fmla="*/ 7 h 8"/>
                    <a:gd name="T10" fmla="*/ 15 w 17"/>
                    <a:gd name="T11" fmla="*/ 7 h 8"/>
                    <a:gd name="T12" fmla="*/ 16 w 17"/>
                    <a:gd name="T13" fmla="*/ 6 h 8"/>
                    <a:gd name="T14" fmla="*/ 16 w 17"/>
                    <a:gd name="T15" fmla="*/ 5 h 8"/>
                    <a:gd name="T16" fmla="*/ 17 w 17"/>
                    <a:gd name="T17" fmla="*/ 5 h 8"/>
                    <a:gd name="T18" fmla="*/ 16 w 17"/>
                    <a:gd name="T19" fmla="*/ 4 h 8"/>
                    <a:gd name="T20" fmla="*/ 16 w 17"/>
                    <a:gd name="T21" fmla="*/ 3 h 8"/>
                    <a:gd name="T22" fmla="*/ 15 w 17"/>
                    <a:gd name="T23" fmla="*/ 2 h 8"/>
                    <a:gd name="T24" fmla="*/ 14 w 17"/>
                    <a:gd name="T25" fmla="*/ 2 h 8"/>
                    <a:gd name="T26" fmla="*/ 13 w 17"/>
                    <a:gd name="T27" fmla="*/ 1 h 8"/>
                    <a:gd name="T28" fmla="*/ 11 w 17"/>
                    <a:gd name="T29" fmla="*/ 1 h 8"/>
                    <a:gd name="T30" fmla="*/ 10 w 17"/>
                    <a:gd name="T31" fmla="*/ 0 h 8"/>
                    <a:gd name="T32" fmla="*/ 8 w 17"/>
                    <a:gd name="T33" fmla="*/ 0 h 8"/>
                    <a:gd name="T34" fmla="*/ 7 w 17"/>
                    <a:gd name="T35" fmla="*/ 0 h 8"/>
                    <a:gd name="T36" fmla="*/ 5 w 17"/>
                    <a:gd name="T37" fmla="*/ 0 h 8"/>
                    <a:gd name="T38" fmla="*/ 4 w 17"/>
                    <a:gd name="T39" fmla="*/ 1 h 8"/>
                    <a:gd name="T40" fmla="*/ 3 w 17"/>
                    <a:gd name="T41" fmla="*/ 1 h 8"/>
                    <a:gd name="T42" fmla="*/ 2 w 17"/>
                    <a:gd name="T43" fmla="*/ 1 h 8"/>
                    <a:gd name="T44" fmla="*/ 1 w 17"/>
                    <a:gd name="T45" fmla="*/ 2 h 8"/>
                    <a:gd name="T46" fmla="*/ 0 w 17"/>
                    <a:gd name="T47" fmla="*/ 3 h 8"/>
                    <a:gd name="T48" fmla="*/ 0 w 17"/>
                    <a:gd name="T49" fmla="*/ 4 h 8"/>
                    <a:gd name="T50" fmla="*/ 0 w 17"/>
                    <a:gd name="T51" fmla="*/ 4 h 8"/>
                    <a:gd name="T52" fmla="*/ 1 w 17"/>
                    <a:gd name="T53" fmla="*/ 5 h 8"/>
                    <a:gd name="T54" fmla="*/ 1 w 17"/>
                    <a:gd name="T55" fmla="*/ 6 h 8"/>
                    <a:gd name="T56" fmla="*/ 2 w 17"/>
                    <a:gd name="T57" fmla="*/ 7 h 8"/>
                    <a:gd name="T58" fmla="*/ 3 w 17"/>
                    <a:gd name="T59" fmla="*/ 7 h 8"/>
                    <a:gd name="T60" fmla="*/ 5 w 17"/>
                    <a:gd name="T61" fmla="*/ 7 h 8"/>
                    <a:gd name="T62" fmla="*/ 6 w 17"/>
                    <a:gd name="T63" fmla="*/ 8 h 8"/>
                    <a:gd name="T64" fmla="*/ 8 w 17"/>
                    <a:gd name="T65" fmla="*/ 8 h 8"/>
                    <a:gd name="T66" fmla="*/ 8 w 17"/>
                    <a:gd name="T67" fmla="*/ 8 h 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7"/>
                    <a:gd name="T103" fmla="*/ 0 h 8"/>
                    <a:gd name="T104" fmla="*/ 17 w 17"/>
                    <a:gd name="T105" fmla="*/ 8 h 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7" h="8">
                      <a:moveTo>
                        <a:pt x="8" y="8"/>
                      </a:moveTo>
                      <a:lnTo>
                        <a:pt x="10" y="8"/>
                      </a:lnTo>
                      <a:lnTo>
                        <a:pt x="11" y="8"/>
                      </a:lnTo>
                      <a:lnTo>
                        <a:pt x="13" y="7"/>
                      </a:lnTo>
                      <a:lnTo>
                        <a:pt x="14" y="7"/>
                      </a:lnTo>
                      <a:lnTo>
                        <a:pt x="15" y="7"/>
                      </a:lnTo>
                      <a:lnTo>
                        <a:pt x="16" y="6"/>
                      </a:lnTo>
                      <a:lnTo>
                        <a:pt x="16" y="5"/>
                      </a:lnTo>
                      <a:lnTo>
                        <a:pt x="17" y="5"/>
                      </a:lnTo>
                      <a:lnTo>
                        <a:pt x="16" y="4"/>
                      </a:lnTo>
                      <a:lnTo>
                        <a:pt x="16" y="3"/>
                      </a:lnTo>
                      <a:lnTo>
                        <a:pt x="15" y="2"/>
                      </a:lnTo>
                      <a:lnTo>
                        <a:pt x="14" y="2"/>
                      </a:lnTo>
                      <a:lnTo>
                        <a:pt x="13" y="1"/>
                      </a:lnTo>
                      <a:lnTo>
                        <a:pt x="11" y="1"/>
                      </a:lnTo>
                      <a:lnTo>
                        <a:pt x="10" y="0"/>
                      </a:lnTo>
                      <a:lnTo>
                        <a:pt x="8" y="0"/>
                      </a:lnTo>
                      <a:lnTo>
                        <a:pt x="7" y="0"/>
                      </a:lnTo>
                      <a:lnTo>
                        <a:pt x="5" y="0"/>
                      </a:lnTo>
                      <a:lnTo>
                        <a:pt x="4" y="1"/>
                      </a:lnTo>
                      <a:lnTo>
                        <a:pt x="3" y="1"/>
                      </a:lnTo>
                      <a:lnTo>
                        <a:pt x="2" y="1"/>
                      </a:lnTo>
                      <a:lnTo>
                        <a:pt x="1" y="2"/>
                      </a:lnTo>
                      <a:lnTo>
                        <a:pt x="0" y="3"/>
                      </a:lnTo>
                      <a:lnTo>
                        <a:pt x="0" y="4"/>
                      </a:lnTo>
                      <a:lnTo>
                        <a:pt x="1" y="5"/>
                      </a:lnTo>
                      <a:lnTo>
                        <a:pt x="1" y="6"/>
                      </a:lnTo>
                      <a:lnTo>
                        <a:pt x="2" y="7"/>
                      </a:lnTo>
                      <a:lnTo>
                        <a:pt x="3" y="7"/>
                      </a:lnTo>
                      <a:lnTo>
                        <a:pt x="5" y="7"/>
                      </a:lnTo>
                      <a:lnTo>
                        <a:pt x="6" y="8"/>
                      </a:lnTo>
                      <a:lnTo>
                        <a:pt x="8" y="8"/>
                      </a:lnTo>
                      <a:close/>
                    </a:path>
                  </a:pathLst>
                </a:custGeom>
                <a:solidFill>
                  <a:srgbClr val="E680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773" name="Freeform 108"/>
                <p:cNvSpPr>
                  <a:spLocks/>
                </p:cNvSpPr>
                <p:nvPr/>
              </p:nvSpPr>
              <p:spPr bwMode="auto">
                <a:xfrm>
                  <a:off x="4654" y="2254"/>
                  <a:ext cx="8" cy="4"/>
                </a:xfrm>
                <a:custGeom>
                  <a:avLst/>
                  <a:gdLst>
                    <a:gd name="T0" fmla="*/ 4 w 8"/>
                    <a:gd name="T1" fmla="*/ 4 h 4"/>
                    <a:gd name="T2" fmla="*/ 5 w 8"/>
                    <a:gd name="T3" fmla="*/ 4 h 4"/>
                    <a:gd name="T4" fmla="*/ 7 w 8"/>
                    <a:gd name="T5" fmla="*/ 4 h 4"/>
                    <a:gd name="T6" fmla="*/ 8 w 8"/>
                    <a:gd name="T7" fmla="*/ 3 h 4"/>
                    <a:gd name="T8" fmla="*/ 8 w 8"/>
                    <a:gd name="T9" fmla="*/ 2 h 4"/>
                    <a:gd name="T10" fmla="*/ 8 w 8"/>
                    <a:gd name="T11" fmla="*/ 2 h 4"/>
                    <a:gd name="T12" fmla="*/ 7 w 8"/>
                    <a:gd name="T13" fmla="*/ 1 h 4"/>
                    <a:gd name="T14" fmla="*/ 6 w 8"/>
                    <a:gd name="T15" fmla="*/ 0 h 4"/>
                    <a:gd name="T16" fmla="*/ 4 w 8"/>
                    <a:gd name="T17" fmla="*/ 0 h 4"/>
                    <a:gd name="T18" fmla="*/ 2 w 8"/>
                    <a:gd name="T19" fmla="*/ 0 h 4"/>
                    <a:gd name="T20" fmla="*/ 1 w 8"/>
                    <a:gd name="T21" fmla="*/ 0 h 4"/>
                    <a:gd name="T22" fmla="*/ 0 w 8"/>
                    <a:gd name="T23" fmla="*/ 1 h 4"/>
                    <a:gd name="T24" fmla="*/ 0 w 8"/>
                    <a:gd name="T25" fmla="*/ 2 h 4"/>
                    <a:gd name="T26" fmla="*/ 0 w 8"/>
                    <a:gd name="T27" fmla="*/ 2 h 4"/>
                    <a:gd name="T28" fmla="*/ 1 w 8"/>
                    <a:gd name="T29" fmla="*/ 3 h 4"/>
                    <a:gd name="T30" fmla="*/ 2 w 8"/>
                    <a:gd name="T31" fmla="*/ 4 h 4"/>
                    <a:gd name="T32" fmla="*/ 4 w 8"/>
                    <a:gd name="T33" fmla="*/ 4 h 4"/>
                    <a:gd name="T34" fmla="*/ 4 w 8"/>
                    <a:gd name="T35" fmla="*/ 4 h 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8"/>
                    <a:gd name="T55" fmla="*/ 0 h 4"/>
                    <a:gd name="T56" fmla="*/ 8 w 8"/>
                    <a:gd name="T57" fmla="*/ 4 h 4"/>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8" h="4">
                      <a:moveTo>
                        <a:pt x="4" y="4"/>
                      </a:moveTo>
                      <a:lnTo>
                        <a:pt x="5" y="4"/>
                      </a:lnTo>
                      <a:lnTo>
                        <a:pt x="7" y="4"/>
                      </a:lnTo>
                      <a:lnTo>
                        <a:pt x="8" y="3"/>
                      </a:lnTo>
                      <a:lnTo>
                        <a:pt x="8" y="2"/>
                      </a:lnTo>
                      <a:lnTo>
                        <a:pt x="7" y="1"/>
                      </a:lnTo>
                      <a:lnTo>
                        <a:pt x="6" y="0"/>
                      </a:lnTo>
                      <a:lnTo>
                        <a:pt x="4" y="0"/>
                      </a:lnTo>
                      <a:lnTo>
                        <a:pt x="2" y="0"/>
                      </a:lnTo>
                      <a:lnTo>
                        <a:pt x="1" y="0"/>
                      </a:lnTo>
                      <a:lnTo>
                        <a:pt x="0" y="1"/>
                      </a:lnTo>
                      <a:lnTo>
                        <a:pt x="0" y="2"/>
                      </a:lnTo>
                      <a:lnTo>
                        <a:pt x="1" y="3"/>
                      </a:lnTo>
                      <a:lnTo>
                        <a:pt x="2" y="4"/>
                      </a:lnTo>
                      <a:lnTo>
                        <a:pt x="4" y="4"/>
                      </a:lnTo>
                      <a:close/>
                    </a:path>
                  </a:pathLst>
                </a:custGeom>
                <a:solidFill>
                  <a:srgbClr val="E680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774" name="Freeform 109"/>
                <p:cNvSpPr>
                  <a:spLocks/>
                </p:cNvSpPr>
                <p:nvPr/>
              </p:nvSpPr>
              <p:spPr bwMode="auto">
                <a:xfrm>
                  <a:off x="4574" y="2242"/>
                  <a:ext cx="9" cy="4"/>
                </a:xfrm>
                <a:custGeom>
                  <a:avLst/>
                  <a:gdLst>
                    <a:gd name="T0" fmla="*/ 4 w 9"/>
                    <a:gd name="T1" fmla="*/ 4 h 4"/>
                    <a:gd name="T2" fmla="*/ 6 w 9"/>
                    <a:gd name="T3" fmla="*/ 4 h 4"/>
                    <a:gd name="T4" fmla="*/ 7 w 9"/>
                    <a:gd name="T5" fmla="*/ 4 h 4"/>
                    <a:gd name="T6" fmla="*/ 8 w 9"/>
                    <a:gd name="T7" fmla="*/ 3 h 4"/>
                    <a:gd name="T8" fmla="*/ 9 w 9"/>
                    <a:gd name="T9" fmla="*/ 3 h 4"/>
                    <a:gd name="T10" fmla="*/ 8 w 9"/>
                    <a:gd name="T11" fmla="*/ 2 h 4"/>
                    <a:gd name="T12" fmla="*/ 7 w 9"/>
                    <a:gd name="T13" fmla="*/ 1 h 4"/>
                    <a:gd name="T14" fmla="*/ 6 w 9"/>
                    <a:gd name="T15" fmla="*/ 0 h 4"/>
                    <a:gd name="T16" fmla="*/ 5 w 9"/>
                    <a:gd name="T17" fmla="*/ 0 h 4"/>
                    <a:gd name="T18" fmla="*/ 3 w 9"/>
                    <a:gd name="T19" fmla="*/ 0 h 4"/>
                    <a:gd name="T20" fmla="*/ 1 w 9"/>
                    <a:gd name="T21" fmla="*/ 0 h 4"/>
                    <a:gd name="T22" fmla="*/ 0 w 9"/>
                    <a:gd name="T23" fmla="*/ 1 h 4"/>
                    <a:gd name="T24" fmla="*/ 0 w 9"/>
                    <a:gd name="T25" fmla="*/ 2 h 4"/>
                    <a:gd name="T26" fmla="*/ 0 w 9"/>
                    <a:gd name="T27" fmla="*/ 3 h 4"/>
                    <a:gd name="T28" fmla="*/ 1 w 9"/>
                    <a:gd name="T29" fmla="*/ 3 h 4"/>
                    <a:gd name="T30" fmla="*/ 2 w 9"/>
                    <a:gd name="T31" fmla="*/ 4 h 4"/>
                    <a:gd name="T32" fmla="*/ 4 w 9"/>
                    <a:gd name="T33" fmla="*/ 4 h 4"/>
                    <a:gd name="T34" fmla="*/ 4 w 9"/>
                    <a:gd name="T35" fmla="*/ 4 h 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9"/>
                    <a:gd name="T55" fmla="*/ 0 h 4"/>
                    <a:gd name="T56" fmla="*/ 9 w 9"/>
                    <a:gd name="T57" fmla="*/ 4 h 4"/>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9" h="4">
                      <a:moveTo>
                        <a:pt x="4" y="4"/>
                      </a:moveTo>
                      <a:lnTo>
                        <a:pt x="6" y="4"/>
                      </a:lnTo>
                      <a:lnTo>
                        <a:pt x="7" y="4"/>
                      </a:lnTo>
                      <a:lnTo>
                        <a:pt x="8" y="3"/>
                      </a:lnTo>
                      <a:lnTo>
                        <a:pt x="9" y="3"/>
                      </a:lnTo>
                      <a:lnTo>
                        <a:pt x="8" y="2"/>
                      </a:lnTo>
                      <a:lnTo>
                        <a:pt x="7" y="1"/>
                      </a:lnTo>
                      <a:lnTo>
                        <a:pt x="6" y="0"/>
                      </a:lnTo>
                      <a:lnTo>
                        <a:pt x="5" y="0"/>
                      </a:lnTo>
                      <a:lnTo>
                        <a:pt x="3" y="0"/>
                      </a:lnTo>
                      <a:lnTo>
                        <a:pt x="1" y="0"/>
                      </a:lnTo>
                      <a:lnTo>
                        <a:pt x="0" y="1"/>
                      </a:lnTo>
                      <a:lnTo>
                        <a:pt x="0" y="2"/>
                      </a:lnTo>
                      <a:lnTo>
                        <a:pt x="0" y="3"/>
                      </a:lnTo>
                      <a:lnTo>
                        <a:pt x="1" y="3"/>
                      </a:lnTo>
                      <a:lnTo>
                        <a:pt x="2" y="4"/>
                      </a:lnTo>
                      <a:lnTo>
                        <a:pt x="4" y="4"/>
                      </a:lnTo>
                      <a:close/>
                    </a:path>
                  </a:pathLst>
                </a:custGeom>
                <a:solidFill>
                  <a:srgbClr val="E680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775" name="Freeform 110"/>
                <p:cNvSpPr>
                  <a:spLocks/>
                </p:cNvSpPr>
                <p:nvPr/>
              </p:nvSpPr>
              <p:spPr bwMode="auto">
                <a:xfrm>
                  <a:off x="4566" y="2219"/>
                  <a:ext cx="8" cy="5"/>
                </a:xfrm>
                <a:custGeom>
                  <a:avLst/>
                  <a:gdLst>
                    <a:gd name="T0" fmla="*/ 4 w 8"/>
                    <a:gd name="T1" fmla="*/ 5 h 5"/>
                    <a:gd name="T2" fmla="*/ 5 w 8"/>
                    <a:gd name="T3" fmla="*/ 4 h 5"/>
                    <a:gd name="T4" fmla="*/ 6 w 8"/>
                    <a:gd name="T5" fmla="*/ 4 h 5"/>
                    <a:gd name="T6" fmla="*/ 8 w 8"/>
                    <a:gd name="T7" fmla="*/ 3 h 5"/>
                    <a:gd name="T8" fmla="*/ 8 w 8"/>
                    <a:gd name="T9" fmla="*/ 2 h 5"/>
                    <a:gd name="T10" fmla="*/ 8 w 8"/>
                    <a:gd name="T11" fmla="*/ 1 h 5"/>
                    <a:gd name="T12" fmla="*/ 6 w 8"/>
                    <a:gd name="T13" fmla="*/ 0 h 5"/>
                    <a:gd name="T14" fmla="*/ 5 w 8"/>
                    <a:gd name="T15" fmla="*/ 0 h 5"/>
                    <a:gd name="T16" fmla="*/ 4 w 8"/>
                    <a:gd name="T17" fmla="*/ 0 h 5"/>
                    <a:gd name="T18" fmla="*/ 3 w 8"/>
                    <a:gd name="T19" fmla="*/ 0 h 5"/>
                    <a:gd name="T20" fmla="*/ 1 w 8"/>
                    <a:gd name="T21" fmla="*/ 0 h 5"/>
                    <a:gd name="T22" fmla="*/ 0 w 8"/>
                    <a:gd name="T23" fmla="*/ 1 h 5"/>
                    <a:gd name="T24" fmla="*/ 0 w 8"/>
                    <a:gd name="T25" fmla="*/ 2 h 5"/>
                    <a:gd name="T26" fmla="*/ 0 w 8"/>
                    <a:gd name="T27" fmla="*/ 2 h 5"/>
                    <a:gd name="T28" fmla="*/ 1 w 8"/>
                    <a:gd name="T29" fmla="*/ 3 h 5"/>
                    <a:gd name="T30" fmla="*/ 2 w 8"/>
                    <a:gd name="T31" fmla="*/ 4 h 5"/>
                    <a:gd name="T32" fmla="*/ 4 w 8"/>
                    <a:gd name="T33" fmla="*/ 5 h 5"/>
                    <a:gd name="T34" fmla="*/ 4 w 8"/>
                    <a:gd name="T35" fmla="*/ 5 h 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8"/>
                    <a:gd name="T55" fmla="*/ 0 h 5"/>
                    <a:gd name="T56" fmla="*/ 8 w 8"/>
                    <a:gd name="T57" fmla="*/ 5 h 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8" h="5">
                      <a:moveTo>
                        <a:pt x="4" y="5"/>
                      </a:moveTo>
                      <a:lnTo>
                        <a:pt x="5" y="4"/>
                      </a:lnTo>
                      <a:lnTo>
                        <a:pt x="6" y="4"/>
                      </a:lnTo>
                      <a:lnTo>
                        <a:pt x="8" y="3"/>
                      </a:lnTo>
                      <a:lnTo>
                        <a:pt x="8" y="2"/>
                      </a:lnTo>
                      <a:lnTo>
                        <a:pt x="8" y="1"/>
                      </a:lnTo>
                      <a:lnTo>
                        <a:pt x="6" y="0"/>
                      </a:lnTo>
                      <a:lnTo>
                        <a:pt x="5" y="0"/>
                      </a:lnTo>
                      <a:lnTo>
                        <a:pt x="4" y="0"/>
                      </a:lnTo>
                      <a:lnTo>
                        <a:pt x="3" y="0"/>
                      </a:lnTo>
                      <a:lnTo>
                        <a:pt x="1" y="0"/>
                      </a:lnTo>
                      <a:lnTo>
                        <a:pt x="0" y="1"/>
                      </a:lnTo>
                      <a:lnTo>
                        <a:pt x="0" y="2"/>
                      </a:lnTo>
                      <a:lnTo>
                        <a:pt x="1" y="3"/>
                      </a:lnTo>
                      <a:lnTo>
                        <a:pt x="2" y="4"/>
                      </a:lnTo>
                      <a:lnTo>
                        <a:pt x="4" y="5"/>
                      </a:lnTo>
                      <a:close/>
                    </a:path>
                  </a:pathLst>
                </a:custGeom>
                <a:solidFill>
                  <a:srgbClr val="E680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776" name="Freeform 111"/>
                <p:cNvSpPr>
                  <a:spLocks/>
                </p:cNvSpPr>
                <p:nvPr/>
              </p:nvSpPr>
              <p:spPr bwMode="auto">
                <a:xfrm>
                  <a:off x="4672" y="2286"/>
                  <a:ext cx="8" cy="5"/>
                </a:xfrm>
                <a:custGeom>
                  <a:avLst/>
                  <a:gdLst>
                    <a:gd name="T0" fmla="*/ 4 w 8"/>
                    <a:gd name="T1" fmla="*/ 5 h 5"/>
                    <a:gd name="T2" fmla="*/ 5 w 8"/>
                    <a:gd name="T3" fmla="*/ 4 h 5"/>
                    <a:gd name="T4" fmla="*/ 7 w 8"/>
                    <a:gd name="T5" fmla="*/ 4 h 5"/>
                    <a:gd name="T6" fmla="*/ 8 w 8"/>
                    <a:gd name="T7" fmla="*/ 3 h 5"/>
                    <a:gd name="T8" fmla="*/ 8 w 8"/>
                    <a:gd name="T9" fmla="*/ 2 h 5"/>
                    <a:gd name="T10" fmla="*/ 8 w 8"/>
                    <a:gd name="T11" fmla="*/ 2 h 5"/>
                    <a:gd name="T12" fmla="*/ 7 w 8"/>
                    <a:gd name="T13" fmla="*/ 1 h 5"/>
                    <a:gd name="T14" fmla="*/ 6 w 8"/>
                    <a:gd name="T15" fmla="*/ 0 h 5"/>
                    <a:gd name="T16" fmla="*/ 4 w 8"/>
                    <a:gd name="T17" fmla="*/ 0 h 5"/>
                    <a:gd name="T18" fmla="*/ 3 w 8"/>
                    <a:gd name="T19" fmla="*/ 0 h 5"/>
                    <a:gd name="T20" fmla="*/ 1 w 8"/>
                    <a:gd name="T21" fmla="*/ 0 h 5"/>
                    <a:gd name="T22" fmla="*/ 0 w 8"/>
                    <a:gd name="T23" fmla="*/ 1 h 5"/>
                    <a:gd name="T24" fmla="*/ 0 w 8"/>
                    <a:gd name="T25" fmla="*/ 2 h 5"/>
                    <a:gd name="T26" fmla="*/ 0 w 8"/>
                    <a:gd name="T27" fmla="*/ 3 h 5"/>
                    <a:gd name="T28" fmla="*/ 1 w 8"/>
                    <a:gd name="T29" fmla="*/ 4 h 5"/>
                    <a:gd name="T30" fmla="*/ 2 w 8"/>
                    <a:gd name="T31" fmla="*/ 4 h 5"/>
                    <a:gd name="T32" fmla="*/ 4 w 8"/>
                    <a:gd name="T33" fmla="*/ 5 h 5"/>
                    <a:gd name="T34" fmla="*/ 4 w 8"/>
                    <a:gd name="T35" fmla="*/ 5 h 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8"/>
                    <a:gd name="T55" fmla="*/ 0 h 5"/>
                    <a:gd name="T56" fmla="*/ 8 w 8"/>
                    <a:gd name="T57" fmla="*/ 5 h 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8" h="5">
                      <a:moveTo>
                        <a:pt x="4" y="5"/>
                      </a:moveTo>
                      <a:lnTo>
                        <a:pt x="5" y="4"/>
                      </a:lnTo>
                      <a:lnTo>
                        <a:pt x="7" y="4"/>
                      </a:lnTo>
                      <a:lnTo>
                        <a:pt x="8" y="3"/>
                      </a:lnTo>
                      <a:lnTo>
                        <a:pt x="8" y="2"/>
                      </a:lnTo>
                      <a:lnTo>
                        <a:pt x="7" y="1"/>
                      </a:lnTo>
                      <a:lnTo>
                        <a:pt x="6" y="0"/>
                      </a:lnTo>
                      <a:lnTo>
                        <a:pt x="4" y="0"/>
                      </a:lnTo>
                      <a:lnTo>
                        <a:pt x="3" y="0"/>
                      </a:lnTo>
                      <a:lnTo>
                        <a:pt x="1" y="0"/>
                      </a:lnTo>
                      <a:lnTo>
                        <a:pt x="0" y="1"/>
                      </a:lnTo>
                      <a:lnTo>
                        <a:pt x="0" y="2"/>
                      </a:lnTo>
                      <a:lnTo>
                        <a:pt x="0" y="3"/>
                      </a:lnTo>
                      <a:lnTo>
                        <a:pt x="1" y="4"/>
                      </a:lnTo>
                      <a:lnTo>
                        <a:pt x="2" y="4"/>
                      </a:lnTo>
                      <a:lnTo>
                        <a:pt x="4" y="5"/>
                      </a:lnTo>
                      <a:close/>
                    </a:path>
                  </a:pathLst>
                </a:custGeom>
                <a:solidFill>
                  <a:srgbClr val="E680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777" name="Freeform 112"/>
                <p:cNvSpPr>
                  <a:spLocks/>
                </p:cNvSpPr>
                <p:nvPr/>
              </p:nvSpPr>
              <p:spPr bwMode="auto">
                <a:xfrm>
                  <a:off x="4556" y="2250"/>
                  <a:ext cx="8" cy="4"/>
                </a:xfrm>
                <a:custGeom>
                  <a:avLst/>
                  <a:gdLst>
                    <a:gd name="T0" fmla="*/ 4 w 8"/>
                    <a:gd name="T1" fmla="*/ 4 h 4"/>
                    <a:gd name="T2" fmla="*/ 6 w 8"/>
                    <a:gd name="T3" fmla="*/ 3 h 4"/>
                    <a:gd name="T4" fmla="*/ 7 w 8"/>
                    <a:gd name="T5" fmla="*/ 3 h 4"/>
                    <a:gd name="T6" fmla="*/ 8 w 8"/>
                    <a:gd name="T7" fmla="*/ 3 h 4"/>
                    <a:gd name="T8" fmla="*/ 8 w 8"/>
                    <a:gd name="T9" fmla="*/ 2 h 4"/>
                    <a:gd name="T10" fmla="*/ 8 w 8"/>
                    <a:gd name="T11" fmla="*/ 1 h 4"/>
                    <a:gd name="T12" fmla="*/ 7 w 8"/>
                    <a:gd name="T13" fmla="*/ 0 h 4"/>
                    <a:gd name="T14" fmla="*/ 6 w 8"/>
                    <a:gd name="T15" fmla="*/ 0 h 4"/>
                    <a:gd name="T16" fmla="*/ 5 w 8"/>
                    <a:gd name="T17" fmla="*/ 0 h 4"/>
                    <a:gd name="T18" fmla="*/ 3 w 8"/>
                    <a:gd name="T19" fmla="*/ 0 h 4"/>
                    <a:gd name="T20" fmla="*/ 1 w 8"/>
                    <a:gd name="T21" fmla="*/ 0 h 4"/>
                    <a:gd name="T22" fmla="*/ 0 w 8"/>
                    <a:gd name="T23" fmla="*/ 0 h 4"/>
                    <a:gd name="T24" fmla="*/ 0 w 8"/>
                    <a:gd name="T25" fmla="*/ 1 h 4"/>
                    <a:gd name="T26" fmla="*/ 0 w 8"/>
                    <a:gd name="T27" fmla="*/ 2 h 4"/>
                    <a:gd name="T28" fmla="*/ 1 w 8"/>
                    <a:gd name="T29" fmla="*/ 3 h 4"/>
                    <a:gd name="T30" fmla="*/ 1 w 8"/>
                    <a:gd name="T31" fmla="*/ 3 h 4"/>
                    <a:gd name="T32" fmla="*/ 2 w 8"/>
                    <a:gd name="T33" fmla="*/ 3 h 4"/>
                    <a:gd name="T34" fmla="*/ 3 w 8"/>
                    <a:gd name="T35" fmla="*/ 3 h 4"/>
                    <a:gd name="T36" fmla="*/ 4 w 8"/>
                    <a:gd name="T37" fmla="*/ 4 h 4"/>
                    <a:gd name="T38" fmla="*/ 4 w 8"/>
                    <a:gd name="T39" fmla="*/ 4 h 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8"/>
                    <a:gd name="T61" fmla="*/ 0 h 4"/>
                    <a:gd name="T62" fmla="*/ 8 w 8"/>
                    <a:gd name="T63" fmla="*/ 4 h 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8" h="4">
                      <a:moveTo>
                        <a:pt x="4" y="4"/>
                      </a:moveTo>
                      <a:lnTo>
                        <a:pt x="6" y="3"/>
                      </a:lnTo>
                      <a:lnTo>
                        <a:pt x="7" y="3"/>
                      </a:lnTo>
                      <a:lnTo>
                        <a:pt x="8" y="3"/>
                      </a:lnTo>
                      <a:lnTo>
                        <a:pt x="8" y="2"/>
                      </a:lnTo>
                      <a:lnTo>
                        <a:pt x="8" y="1"/>
                      </a:lnTo>
                      <a:lnTo>
                        <a:pt x="7" y="0"/>
                      </a:lnTo>
                      <a:lnTo>
                        <a:pt x="6" y="0"/>
                      </a:lnTo>
                      <a:lnTo>
                        <a:pt x="5" y="0"/>
                      </a:lnTo>
                      <a:lnTo>
                        <a:pt x="3" y="0"/>
                      </a:lnTo>
                      <a:lnTo>
                        <a:pt x="1" y="0"/>
                      </a:lnTo>
                      <a:lnTo>
                        <a:pt x="0" y="0"/>
                      </a:lnTo>
                      <a:lnTo>
                        <a:pt x="0" y="1"/>
                      </a:lnTo>
                      <a:lnTo>
                        <a:pt x="0" y="2"/>
                      </a:lnTo>
                      <a:lnTo>
                        <a:pt x="1" y="3"/>
                      </a:lnTo>
                      <a:lnTo>
                        <a:pt x="2" y="3"/>
                      </a:lnTo>
                      <a:lnTo>
                        <a:pt x="3" y="3"/>
                      </a:lnTo>
                      <a:lnTo>
                        <a:pt x="4" y="4"/>
                      </a:lnTo>
                      <a:close/>
                    </a:path>
                  </a:pathLst>
                </a:custGeom>
                <a:solidFill>
                  <a:srgbClr val="E680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778" name="Freeform 113"/>
                <p:cNvSpPr>
                  <a:spLocks/>
                </p:cNvSpPr>
                <p:nvPr/>
              </p:nvSpPr>
              <p:spPr bwMode="auto">
                <a:xfrm>
                  <a:off x="4590" y="2265"/>
                  <a:ext cx="10" cy="4"/>
                </a:xfrm>
                <a:custGeom>
                  <a:avLst/>
                  <a:gdLst>
                    <a:gd name="T0" fmla="*/ 5 w 10"/>
                    <a:gd name="T1" fmla="*/ 4 h 4"/>
                    <a:gd name="T2" fmla="*/ 5 w 10"/>
                    <a:gd name="T3" fmla="*/ 4 h 4"/>
                    <a:gd name="T4" fmla="*/ 7 w 10"/>
                    <a:gd name="T5" fmla="*/ 4 h 4"/>
                    <a:gd name="T6" fmla="*/ 7 w 10"/>
                    <a:gd name="T7" fmla="*/ 4 h 4"/>
                    <a:gd name="T8" fmla="*/ 8 w 10"/>
                    <a:gd name="T9" fmla="*/ 4 h 4"/>
                    <a:gd name="T10" fmla="*/ 9 w 10"/>
                    <a:gd name="T11" fmla="*/ 3 h 4"/>
                    <a:gd name="T12" fmla="*/ 10 w 10"/>
                    <a:gd name="T13" fmla="*/ 2 h 4"/>
                    <a:gd name="T14" fmla="*/ 9 w 10"/>
                    <a:gd name="T15" fmla="*/ 1 h 4"/>
                    <a:gd name="T16" fmla="*/ 8 w 10"/>
                    <a:gd name="T17" fmla="*/ 0 h 4"/>
                    <a:gd name="T18" fmla="*/ 7 w 10"/>
                    <a:gd name="T19" fmla="*/ 0 h 4"/>
                    <a:gd name="T20" fmla="*/ 7 w 10"/>
                    <a:gd name="T21" fmla="*/ 0 h 4"/>
                    <a:gd name="T22" fmla="*/ 6 w 10"/>
                    <a:gd name="T23" fmla="*/ 0 h 4"/>
                    <a:gd name="T24" fmla="*/ 5 w 10"/>
                    <a:gd name="T25" fmla="*/ 0 h 4"/>
                    <a:gd name="T26" fmla="*/ 4 w 10"/>
                    <a:gd name="T27" fmla="*/ 0 h 4"/>
                    <a:gd name="T28" fmla="*/ 3 w 10"/>
                    <a:gd name="T29" fmla="*/ 0 h 4"/>
                    <a:gd name="T30" fmla="*/ 2 w 10"/>
                    <a:gd name="T31" fmla="*/ 0 h 4"/>
                    <a:gd name="T32" fmla="*/ 1 w 10"/>
                    <a:gd name="T33" fmla="*/ 0 h 4"/>
                    <a:gd name="T34" fmla="*/ 0 w 10"/>
                    <a:gd name="T35" fmla="*/ 0 h 4"/>
                    <a:gd name="T36" fmla="*/ 0 w 10"/>
                    <a:gd name="T37" fmla="*/ 2 h 4"/>
                    <a:gd name="T38" fmla="*/ 0 w 10"/>
                    <a:gd name="T39" fmla="*/ 3 h 4"/>
                    <a:gd name="T40" fmla="*/ 1 w 10"/>
                    <a:gd name="T41" fmla="*/ 3 h 4"/>
                    <a:gd name="T42" fmla="*/ 2 w 10"/>
                    <a:gd name="T43" fmla="*/ 3 h 4"/>
                    <a:gd name="T44" fmla="*/ 3 w 10"/>
                    <a:gd name="T45" fmla="*/ 4 h 4"/>
                    <a:gd name="T46" fmla="*/ 3 w 10"/>
                    <a:gd name="T47" fmla="*/ 4 h 4"/>
                    <a:gd name="T48" fmla="*/ 5 w 10"/>
                    <a:gd name="T49" fmla="*/ 4 h 4"/>
                    <a:gd name="T50" fmla="*/ 5 w 10"/>
                    <a:gd name="T51" fmla="*/ 4 h 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0"/>
                    <a:gd name="T79" fmla="*/ 0 h 4"/>
                    <a:gd name="T80" fmla="*/ 10 w 10"/>
                    <a:gd name="T81" fmla="*/ 4 h 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0" h="4">
                      <a:moveTo>
                        <a:pt x="5" y="4"/>
                      </a:moveTo>
                      <a:lnTo>
                        <a:pt x="5" y="4"/>
                      </a:lnTo>
                      <a:lnTo>
                        <a:pt x="7" y="4"/>
                      </a:lnTo>
                      <a:lnTo>
                        <a:pt x="8" y="4"/>
                      </a:lnTo>
                      <a:lnTo>
                        <a:pt x="9" y="3"/>
                      </a:lnTo>
                      <a:lnTo>
                        <a:pt x="10" y="2"/>
                      </a:lnTo>
                      <a:lnTo>
                        <a:pt x="9" y="1"/>
                      </a:lnTo>
                      <a:lnTo>
                        <a:pt x="8" y="0"/>
                      </a:lnTo>
                      <a:lnTo>
                        <a:pt x="7" y="0"/>
                      </a:lnTo>
                      <a:lnTo>
                        <a:pt x="6" y="0"/>
                      </a:lnTo>
                      <a:lnTo>
                        <a:pt x="5" y="0"/>
                      </a:lnTo>
                      <a:lnTo>
                        <a:pt x="4" y="0"/>
                      </a:lnTo>
                      <a:lnTo>
                        <a:pt x="3" y="0"/>
                      </a:lnTo>
                      <a:lnTo>
                        <a:pt x="2" y="0"/>
                      </a:lnTo>
                      <a:lnTo>
                        <a:pt x="1" y="0"/>
                      </a:lnTo>
                      <a:lnTo>
                        <a:pt x="0" y="0"/>
                      </a:lnTo>
                      <a:lnTo>
                        <a:pt x="0" y="2"/>
                      </a:lnTo>
                      <a:lnTo>
                        <a:pt x="0" y="3"/>
                      </a:lnTo>
                      <a:lnTo>
                        <a:pt x="1" y="3"/>
                      </a:lnTo>
                      <a:lnTo>
                        <a:pt x="2" y="3"/>
                      </a:lnTo>
                      <a:lnTo>
                        <a:pt x="3" y="4"/>
                      </a:lnTo>
                      <a:lnTo>
                        <a:pt x="5" y="4"/>
                      </a:lnTo>
                      <a:close/>
                    </a:path>
                  </a:pathLst>
                </a:custGeom>
                <a:solidFill>
                  <a:srgbClr val="E680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779" name="Freeform 114"/>
                <p:cNvSpPr>
                  <a:spLocks/>
                </p:cNvSpPr>
                <p:nvPr/>
              </p:nvSpPr>
              <p:spPr bwMode="auto">
                <a:xfrm>
                  <a:off x="4638" y="2311"/>
                  <a:ext cx="158" cy="129"/>
                </a:xfrm>
                <a:custGeom>
                  <a:avLst/>
                  <a:gdLst>
                    <a:gd name="T0" fmla="*/ 20 w 158"/>
                    <a:gd name="T1" fmla="*/ 21 h 129"/>
                    <a:gd name="T2" fmla="*/ 25 w 158"/>
                    <a:gd name="T3" fmla="*/ 15 h 129"/>
                    <a:gd name="T4" fmla="*/ 32 w 158"/>
                    <a:gd name="T5" fmla="*/ 7 h 129"/>
                    <a:gd name="T6" fmla="*/ 40 w 158"/>
                    <a:gd name="T7" fmla="*/ 1 h 129"/>
                    <a:gd name="T8" fmla="*/ 46 w 158"/>
                    <a:gd name="T9" fmla="*/ 0 h 129"/>
                    <a:gd name="T10" fmla="*/ 53 w 158"/>
                    <a:gd name="T11" fmla="*/ 2 h 129"/>
                    <a:gd name="T12" fmla="*/ 62 w 158"/>
                    <a:gd name="T13" fmla="*/ 6 h 129"/>
                    <a:gd name="T14" fmla="*/ 69 w 158"/>
                    <a:gd name="T15" fmla="*/ 11 h 129"/>
                    <a:gd name="T16" fmla="*/ 78 w 158"/>
                    <a:gd name="T17" fmla="*/ 18 h 129"/>
                    <a:gd name="T18" fmla="*/ 85 w 158"/>
                    <a:gd name="T19" fmla="*/ 26 h 129"/>
                    <a:gd name="T20" fmla="*/ 93 w 158"/>
                    <a:gd name="T21" fmla="*/ 31 h 129"/>
                    <a:gd name="T22" fmla="*/ 100 w 158"/>
                    <a:gd name="T23" fmla="*/ 33 h 129"/>
                    <a:gd name="T24" fmla="*/ 108 w 158"/>
                    <a:gd name="T25" fmla="*/ 36 h 129"/>
                    <a:gd name="T26" fmla="*/ 120 w 158"/>
                    <a:gd name="T27" fmla="*/ 38 h 129"/>
                    <a:gd name="T28" fmla="*/ 130 w 158"/>
                    <a:gd name="T29" fmla="*/ 42 h 129"/>
                    <a:gd name="T30" fmla="*/ 139 w 158"/>
                    <a:gd name="T31" fmla="*/ 47 h 129"/>
                    <a:gd name="T32" fmla="*/ 146 w 158"/>
                    <a:gd name="T33" fmla="*/ 54 h 129"/>
                    <a:gd name="T34" fmla="*/ 151 w 158"/>
                    <a:gd name="T35" fmla="*/ 61 h 129"/>
                    <a:gd name="T36" fmla="*/ 155 w 158"/>
                    <a:gd name="T37" fmla="*/ 69 h 129"/>
                    <a:gd name="T38" fmla="*/ 157 w 158"/>
                    <a:gd name="T39" fmla="*/ 77 h 129"/>
                    <a:gd name="T40" fmla="*/ 158 w 158"/>
                    <a:gd name="T41" fmla="*/ 86 h 129"/>
                    <a:gd name="T42" fmla="*/ 157 w 158"/>
                    <a:gd name="T43" fmla="*/ 93 h 129"/>
                    <a:gd name="T44" fmla="*/ 156 w 158"/>
                    <a:gd name="T45" fmla="*/ 100 h 129"/>
                    <a:gd name="T46" fmla="*/ 150 w 158"/>
                    <a:gd name="T47" fmla="*/ 109 h 129"/>
                    <a:gd name="T48" fmla="*/ 143 w 158"/>
                    <a:gd name="T49" fmla="*/ 114 h 129"/>
                    <a:gd name="T50" fmla="*/ 137 w 158"/>
                    <a:gd name="T51" fmla="*/ 115 h 129"/>
                    <a:gd name="T52" fmla="*/ 131 w 158"/>
                    <a:gd name="T53" fmla="*/ 115 h 129"/>
                    <a:gd name="T54" fmla="*/ 124 w 158"/>
                    <a:gd name="T55" fmla="*/ 114 h 129"/>
                    <a:gd name="T56" fmla="*/ 118 w 158"/>
                    <a:gd name="T57" fmla="*/ 115 h 129"/>
                    <a:gd name="T58" fmla="*/ 111 w 158"/>
                    <a:gd name="T59" fmla="*/ 117 h 129"/>
                    <a:gd name="T60" fmla="*/ 102 w 158"/>
                    <a:gd name="T61" fmla="*/ 121 h 129"/>
                    <a:gd name="T62" fmla="*/ 94 w 158"/>
                    <a:gd name="T63" fmla="*/ 125 h 129"/>
                    <a:gd name="T64" fmla="*/ 85 w 158"/>
                    <a:gd name="T65" fmla="*/ 128 h 129"/>
                    <a:gd name="T66" fmla="*/ 76 w 158"/>
                    <a:gd name="T67" fmla="*/ 129 h 129"/>
                    <a:gd name="T68" fmla="*/ 69 w 158"/>
                    <a:gd name="T69" fmla="*/ 127 h 129"/>
                    <a:gd name="T70" fmla="*/ 63 w 158"/>
                    <a:gd name="T71" fmla="*/ 124 h 129"/>
                    <a:gd name="T72" fmla="*/ 56 w 158"/>
                    <a:gd name="T73" fmla="*/ 120 h 129"/>
                    <a:gd name="T74" fmla="*/ 49 w 158"/>
                    <a:gd name="T75" fmla="*/ 116 h 129"/>
                    <a:gd name="T76" fmla="*/ 59 w 158"/>
                    <a:gd name="T77" fmla="*/ 85 h 129"/>
                    <a:gd name="T78" fmla="*/ 65 w 158"/>
                    <a:gd name="T79" fmla="*/ 77 h 129"/>
                    <a:gd name="T80" fmla="*/ 66 w 158"/>
                    <a:gd name="T81" fmla="*/ 68 h 129"/>
                    <a:gd name="T82" fmla="*/ 64 w 158"/>
                    <a:gd name="T83" fmla="*/ 61 h 129"/>
                    <a:gd name="T84" fmla="*/ 58 w 158"/>
                    <a:gd name="T85" fmla="*/ 52 h 129"/>
                    <a:gd name="T86" fmla="*/ 50 w 158"/>
                    <a:gd name="T87" fmla="*/ 47 h 129"/>
                    <a:gd name="T88" fmla="*/ 43 w 158"/>
                    <a:gd name="T89" fmla="*/ 44 h 129"/>
                    <a:gd name="T90" fmla="*/ 36 w 158"/>
                    <a:gd name="T91" fmla="*/ 41 h 129"/>
                    <a:gd name="T92" fmla="*/ 29 w 158"/>
                    <a:gd name="T93" fmla="*/ 39 h 129"/>
                    <a:gd name="T94" fmla="*/ 22 w 158"/>
                    <a:gd name="T95" fmla="*/ 38 h 129"/>
                    <a:gd name="T96" fmla="*/ 16 w 158"/>
                    <a:gd name="T97" fmla="*/ 37 h 129"/>
                    <a:gd name="T98" fmla="*/ 7 w 158"/>
                    <a:gd name="T99" fmla="*/ 36 h 129"/>
                    <a:gd name="T100" fmla="*/ 1 w 158"/>
                    <a:gd name="T101" fmla="*/ 32 h 129"/>
                    <a:gd name="T102" fmla="*/ 2 w 158"/>
                    <a:gd name="T103" fmla="*/ 23 h 129"/>
                    <a:gd name="T104" fmla="*/ 9 w 158"/>
                    <a:gd name="T105" fmla="*/ 20 h 129"/>
                    <a:gd name="T106" fmla="*/ 15 w 158"/>
                    <a:gd name="T107" fmla="*/ 21 h 129"/>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58"/>
                    <a:gd name="T163" fmla="*/ 0 h 129"/>
                    <a:gd name="T164" fmla="*/ 158 w 158"/>
                    <a:gd name="T165" fmla="*/ 129 h 129"/>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58" h="129">
                      <a:moveTo>
                        <a:pt x="15" y="21"/>
                      </a:moveTo>
                      <a:lnTo>
                        <a:pt x="16" y="22"/>
                      </a:lnTo>
                      <a:lnTo>
                        <a:pt x="17" y="22"/>
                      </a:lnTo>
                      <a:lnTo>
                        <a:pt x="18" y="22"/>
                      </a:lnTo>
                      <a:lnTo>
                        <a:pt x="19" y="21"/>
                      </a:lnTo>
                      <a:lnTo>
                        <a:pt x="20" y="21"/>
                      </a:lnTo>
                      <a:lnTo>
                        <a:pt x="21" y="20"/>
                      </a:lnTo>
                      <a:lnTo>
                        <a:pt x="22" y="19"/>
                      </a:lnTo>
                      <a:lnTo>
                        <a:pt x="23" y="18"/>
                      </a:lnTo>
                      <a:lnTo>
                        <a:pt x="24" y="17"/>
                      </a:lnTo>
                      <a:lnTo>
                        <a:pt x="25" y="16"/>
                      </a:lnTo>
                      <a:lnTo>
                        <a:pt x="25" y="15"/>
                      </a:lnTo>
                      <a:lnTo>
                        <a:pt x="27" y="14"/>
                      </a:lnTo>
                      <a:lnTo>
                        <a:pt x="27" y="12"/>
                      </a:lnTo>
                      <a:lnTo>
                        <a:pt x="29" y="11"/>
                      </a:lnTo>
                      <a:lnTo>
                        <a:pt x="29" y="10"/>
                      </a:lnTo>
                      <a:lnTo>
                        <a:pt x="31" y="9"/>
                      </a:lnTo>
                      <a:lnTo>
                        <a:pt x="32" y="7"/>
                      </a:lnTo>
                      <a:lnTo>
                        <a:pt x="33" y="6"/>
                      </a:lnTo>
                      <a:lnTo>
                        <a:pt x="34" y="5"/>
                      </a:lnTo>
                      <a:lnTo>
                        <a:pt x="35" y="4"/>
                      </a:lnTo>
                      <a:lnTo>
                        <a:pt x="37" y="3"/>
                      </a:lnTo>
                      <a:lnTo>
                        <a:pt x="38" y="2"/>
                      </a:lnTo>
                      <a:lnTo>
                        <a:pt x="40" y="1"/>
                      </a:lnTo>
                      <a:lnTo>
                        <a:pt x="42" y="1"/>
                      </a:lnTo>
                      <a:lnTo>
                        <a:pt x="42" y="0"/>
                      </a:lnTo>
                      <a:lnTo>
                        <a:pt x="43" y="0"/>
                      </a:lnTo>
                      <a:lnTo>
                        <a:pt x="44" y="0"/>
                      </a:lnTo>
                      <a:lnTo>
                        <a:pt x="45" y="0"/>
                      </a:lnTo>
                      <a:lnTo>
                        <a:pt x="46" y="0"/>
                      </a:lnTo>
                      <a:lnTo>
                        <a:pt x="47" y="0"/>
                      </a:lnTo>
                      <a:lnTo>
                        <a:pt x="48" y="1"/>
                      </a:lnTo>
                      <a:lnTo>
                        <a:pt x="50" y="1"/>
                      </a:lnTo>
                      <a:lnTo>
                        <a:pt x="51" y="1"/>
                      </a:lnTo>
                      <a:lnTo>
                        <a:pt x="52" y="2"/>
                      </a:lnTo>
                      <a:lnTo>
                        <a:pt x="53" y="2"/>
                      </a:lnTo>
                      <a:lnTo>
                        <a:pt x="55" y="3"/>
                      </a:lnTo>
                      <a:lnTo>
                        <a:pt x="56" y="3"/>
                      </a:lnTo>
                      <a:lnTo>
                        <a:pt x="57" y="4"/>
                      </a:lnTo>
                      <a:lnTo>
                        <a:pt x="59" y="5"/>
                      </a:lnTo>
                      <a:lnTo>
                        <a:pt x="61" y="6"/>
                      </a:lnTo>
                      <a:lnTo>
                        <a:pt x="62" y="6"/>
                      </a:lnTo>
                      <a:lnTo>
                        <a:pt x="63" y="7"/>
                      </a:lnTo>
                      <a:lnTo>
                        <a:pt x="64" y="8"/>
                      </a:lnTo>
                      <a:lnTo>
                        <a:pt x="66" y="9"/>
                      </a:lnTo>
                      <a:lnTo>
                        <a:pt x="67" y="9"/>
                      </a:lnTo>
                      <a:lnTo>
                        <a:pt x="68" y="10"/>
                      </a:lnTo>
                      <a:lnTo>
                        <a:pt x="69" y="11"/>
                      </a:lnTo>
                      <a:lnTo>
                        <a:pt x="70" y="12"/>
                      </a:lnTo>
                      <a:lnTo>
                        <a:pt x="72" y="13"/>
                      </a:lnTo>
                      <a:lnTo>
                        <a:pt x="74" y="14"/>
                      </a:lnTo>
                      <a:lnTo>
                        <a:pt x="75" y="15"/>
                      </a:lnTo>
                      <a:lnTo>
                        <a:pt x="77" y="17"/>
                      </a:lnTo>
                      <a:lnTo>
                        <a:pt x="78" y="18"/>
                      </a:lnTo>
                      <a:lnTo>
                        <a:pt x="79" y="19"/>
                      </a:lnTo>
                      <a:lnTo>
                        <a:pt x="80" y="20"/>
                      </a:lnTo>
                      <a:lnTo>
                        <a:pt x="81" y="21"/>
                      </a:lnTo>
                      <a:lnTo>
                        <a:pt x="83" y="23"/>
                      </a:lnTo>
                      <a:lnTo>
                        <a:pt x="85" y="25"/>
                      </a:lnTo>
                      <a:lnTo>
                        <a:pt x="85" y="26"/>
                      </a:lnTo>
                      <a:lnTo>
                        <a:pt x="86" y="27"/>
                      </a:lnTo>
                      <a:lnTo>
                        <a:pt x="87" y="28"/>
                      </a:lnTo>
                      <a:lnTo>
                        <a:pt x="89" y="29"/>
                      </a:lnTo>
                      <a:lnTo>
                        <a:pt x="90" y="29"/>
                      </a:lnTo>
                      <a:lnTo>
                        <a:pt x="91" y="30"/>
                      </a:lnTo>
                      <a:lnTo>
                        <a:pt x="93" y="31"/>
                      </a:lnTo>
                      <a:lnTo>
                        <a:pt x="95" y="32"/>
                      </a:lnTo>
                      <a:lnTo>
                        <a:pt x="96" y="32"/>
                      </a:lnTo>
                      <a:lnTo>
                        <a:pt x="97" y="33"/>
                      </a:lnTo>
                      <a:lnTo>
                        <a:pt x="99" y="33"/>
                      </a:lnTo>
                      <a:lnTo>
                        <a:pt x="100" y="33"/>
                      </a:lnTo>
                      <a:lnTo>
                        <a:pt x="101" y="34"/>
                      </a:lnTo>
                      <a:lnTo>
                        <a:pt x="102" y="34"/>
                      </a:lnTo>
                      <a:lnTo>
                        <a:pt x="103" y="35"/>
                      </a:lnTo>
                      <a:lnTo>
                        <a:pt x="105" y="35"/>
                      </a:lnTo>
                      <a:lnTo>
                        <a:pt x="107" y="35"/>
                      </a:lnTo>
                      <a:lnTo>
                        <a:pt x="108" y="36"/>
                      </a:lnTo>
                      <a:lnTo>
                        <a:pt x="110" y="36"/>
                      </a:lnTo>
                      <a:lnTo>
                        <a:pt x="112" y="37"/>
                      </a:lnTo>
                      <a:lnTo>
                        <a:pt x="113" y="37"/>
                      </a:lnTo>
                      <a:lnTo>
                        <a:pt x="116" y="38"/>
                      </a:lnTo>
                      <a:lnTo>
                        <a:pt x="118" y="38"/>
                      </a:lnTo>
                      <a:lnTo>
                        <a:pt x="120" y="38"/>
                      </a:lnTo>
                      <a:lnTo>
                        <a:pt x="121" y="39"/>
                      </a:lnTo>
                      <a:lnTo>
                        <a:pt x="123" y="40"/>
                      </a:lnTo>
                      <a:lnTo>
                        <a:pt x="125" y="40"/>
                      </a:lnTo>
                      <a:lnTo>
                        <a:pt x="127" y="40"/>
                      </a:lnTo>
                      <a:lnTo>
                        <a:pt x="129" y="41"/>
                      </a:lnTo>
                      <a:lnTo>
                        <a:pt x="130" y="42"/>
                      </a:lnTo>
                      <a:lnTo>
                        <a:pt x="132" y="43"/>
                      </a:lnTo>
                      <a:lnTo>
                        <a:pt x="133" y="43"/>
                      </a:lnTo>
                      <a:lnTo>
                        <a:pt x="135" y="44"/>
                      </a:lnTo>
                      <a:lnTo>
                        <a:pt x="136" y="45"/>
                      </a:lnTo>
                      <a:lnTo>
                        <a:pt x="138" y="46"/>
                      </a:lnTo>
                      <a:lnTo>
                        <a:pt x="139" y="47"/>
                      </a:lnTo>
                      <a:lnTo>
                        <a:pt x="141" y="48"/>
                      </a:lnTo>
                      <a:lnTo>
                        <a:pt x="142" y="49"/>
                      </a:lnTo>
                      <a:lnTo>
                        <a:pt x="143" y="51"/>
                      </a:lnTo>
                      <a:lnTo>
                        <a:pt x="144" y="52"/>
                      </a:lnTo>
                      <a:lnTo>
                        <a:pt x="145" y="53"/>
                      </a:lnTo>
                      <a:lnTo>
                        <a:pt x="146" y="54"/>
                      </a:lnTo>
                      <a:lnTo>
                        <a:pt x="147" y="55"/>
                      </a:lnTo>
                      <a:lnTo>
                        <a:pt x="148" y="56"/>
                      </a:lnTo>
                      <a:lnTo>
                        <a:pt x="149" y="58"/>
                      </a:lnTo>
                      <a:lnTo>
                        <a:pt x="150" y="59"/>
                      </a:lnTo>
                      <a:lnTo>
                        <a:pt x="151" y="60"/>
                      </a:lnTo>
                      <a:lnTo>
                        <a:pt x="151" y="61"/>
                      </a:lnTo>
                      <a:lnTo>
                        <a:pt x="152" y="63"/>
                      </a:lnTo>
                      <a:lnTo>
                        <a:pt x="152" y="64"/>
                      </a:lnTo>
                      <a:lnTo>
                        <a:pt x="153" y="65"/>
                      </a:lnTo>
                      <a:lnTo>
                        <a:pt x="154" y="66"/>
                      </a:lnTo>
                      <a:lnTo>
                        <a:pt x="154" y="68"/>
                      </a:lnTo>
                      <a:lnTo>
                        <a:pt x="155" y="69"/>
                      </a:lnTo>
                      <a:lnTo>
                        <a:pt x="156" y="71"/>
                      </a:lnTo>
                      <a:lnTo>
                        <a:pt x="156" y="72"/>
                      </a:lnTo>
                      <a:lnTo>
                        <a:pt x="156" y="73"/>
                      </a:lnTo>
                      <a:lnTo>
                        <a:pt x="156" y="75"/>
                      </a:lnTo>
                      <a:lnTo>
                        <a:pt x="157" y="76"/>
                      </a:lnTo>
                      <a:lnTo>
                        <a:pt x="157" y="77"/>
                      </a:lnTo>
                      <a:lnTo>
                        <a:pt x="157" y="79"/>
                      </a:lnTo>
                      <a:lnTo>
                        <a:pt x="157" y="80"/>
                      </a:lnTo>
                      <a:lnTo>
                        <a:pt x="158" y="81"/>
                      </a:lnTo>
                      <a:lnTo>
                        <a:pt x="158" y="83"/>
                      </a:lnTo>
                      <a:lnTo>
                        <a:pt x="158" y="84"/>
                      </a:lnTo>
                      <a:lnTo>
                        <a:pt x="158" y="86"/>
                      </a:lnTo>
                      <a:lnTo>
                        <a:pt x="158" y="87"/>
                      </a:lnTo>
                      <a:lnTo>
                        <a:pt x="158" y="88"/>
                      </a:lnTo>
                      <a:lnTo>
                        <a:pt x="158" y="90"/>
                      </a:lnTo>
                      <a:lnTo>
                        <a:pt x="157" y="91"/>
                      </a:lnTo>
                      <a:lnTo>
                        <a:pt x="157" y="92"/>
                      </a:lnTo>
                      <a:lnTo>
                        <a:pt x="157" y="93"/>
                      </a:lnTo>
                      <a:lnTo>
                        <a:pt x="157" y="95"/>
                      </a:lnTo>
                      <a:lnTo>
                        <a:pt x="156" y="97"/>
                      </a:lnTo>
                      <a:lnTo>
                        <a:pt x="156" y="98"/>
                      </a:lnTo>
                      <a:lnTo>
                        <a:pt x="156" y="99"/>
                      </a:lnTo>
                      <a:lnTo>
                        <a:pt x="156" y="100"/>
                      </a:lnTo>
                      <a:lnTo>
                        <a:pt x="155" y="101"/>
                      </a:lnTo>
                      <a:lnTo>
                        <a:pt x="154" y="103"/>
                      </a:lnTo>
                      <a:lnTo>
                        <a:pt x="153" y="105"/>
                      </a:lnTo>
                      <a:lnTo>
                        <a:pt x="152" y="106"/>
                      </a:lnTo>
                      <a:lnTo>
                        <a:pt x="151" y="108"/>
                      </a:lnTo>
                      <a:lnTo>
                        <a:pt x="150" y="109"/>
                      </a:lnTo>
                      <a:lnTo>
                        <a:pt x="149" y="110"/>
                      </a:lnTo>
                      <a:lnTo>
                        <a:pt x="147" y="111"/>
                      </a:lnTo>
                      <a:lnTo>
                        <a:pt x="146" y="112"/>
                      </a:lnTo>
                      <a:lnTo>
                        <a:pt x="145" y="113"/>
                      </a:lnTo>
                      <a:lnTo>
                        <a:pt x="144" y="113"/>
                      </a:lnTo>
                      <a:lnTo>
                        <a:pt x="143" y="114"/>
                      </a:lnTo>
                      <a:lnTo>
                        <a:pt x="142" y="115"/>
                      </a:lnTo>
                      <a:lnTo>
                        <a:pt x="141" y="115"/>
                      </a:lnTo>
                      <a:lnTo>
                        <a:pt x="140" y="115"/>
                      </a:lnTo>
                      <a:lnTo>
                        <a:pt x="139" y="115"/>
                      </a:lnTo>
                      <a:lnTo>
                        <a:pt x="138" y="115"/>
                      </a:lnTo>
                      <a:lnTo>
                        <a:pt x="137" y="115"/>
                      </a:lnTo>
                      <a:lnTo>
                        <a:pt x="136" y="115"/>
                      </a:lnTo>
                      <a:lnTo>
                        <a:pt x="135" y="115"/>
                      </a:lnTo>
                      <a:lnTo>
                        <a:pt x="134" y="115"/>
                      </a:lnTo>
                      <a:lnTo>
                        <a:pt x="133" y="115"/>
                      </a:lnTo>
                      <a:lnTo>
                        <a:pt x="132" y="115"/>
                      </a:lnTo>
                      <a:lnTo>
                        <a:pt x="131" y="115"/>
                      </a:lnTo>
                      <a:lnTo>
                        <a:pt x="130" y="115"/>
                      </a:lnTo>
                      <a:lnTo>
                        <a:pt x="128" y="115"/>
                      </a:lnTo>
                      <a:lnTo>
                        <a:pt x="126" y="115"/>
                      </a:lnTo>
                      <a:lnTo>
                        <a:pt x="125" y="115"/>
                      </a:lnTo>
                      <a:lnTo>
                        <a:pt x="124" y="114"/>
                      </a:lnTo>
                      <a:lnTo>
                        <a:pt x="123" y="114"/>
                      </a:lnTo>
                      <a:lnTo>
                        <a:pt x="122" y="114"/>
                      </a:lnTo>
                      <a:lnTo>
                        <a:pt x="121" y="114"/>
                      </a:lnTo>
                      <a:lnTo>
                        <a:pt x="120" y="114"/>
                      </a:lnTo>
                      <a:lnTo>
                        <a:pt x="119" y="114"/>
                      </a:lnTo>
                      <a:lnTo>
                        <a:pt x="118" y="115"/>
                      </a:lnTo>
                      <a:lnTo>
                        <a:pt x="117" y="115"/>
                      </a:lnTo>
                      <a:lnTo>
                        <a:pt x="116" y="115"/>
                      </a:lnTo>
                      <a:lnTo>
                        <a:pt x="115" y="115"/>
                      </a:lnTo>
                      <a:lnTo>
                        <a:pt x="113" y="116"/>
                      </a:lnTo>
                      <a:lnTo>
                        <a:pt x="112" y="116"/>
                      </a:lnTo>
                      <a:lnTo>
                        <a:pt x="111" y="117"/>
                      </a:lnTo>
                      <a:lnTo>
                        <a:pt x="110" y="118"/>
                      </a:lnTo>
                      <a:lnTo>
                        <a:pt x="108" y="118"/>
                      </a:lnTo>
                      <a:lnTo>
                        <a:pt x="107" y="119"/>
                      </a:lnTo>
                      <a:lnTo>
                        <a:pt x="105" y="119"/>
                      </a:lnTo>
                      <a:lnTo>
                        <a:pt x="104" y="120"/>
                      </a:lnTo>
                      <a:lnTo>
                        <a:pt x="102" y="121"/>
                      </a:lnTo>
                      <a:lnTo>
                        <a:pt x="101" y="121"/>
                      </a:lnTo>
                      <a:lnTo>
                        <a:pt x="100" y="122"/>
                      </a:lnTo>
                      <a:lnTo>
                        <a:pt x="98" y="123"/>
                      </a:lnTo>
                      <a:lnTo>
                        <a:pt x="97" y="124"/>
                      </a:lnTo>
                      <a:lnTo>
                        <a:pt x="95" y="124"/>
                      </a:lnTo>
                      <a:lnTo>
                        <a:pt x="94" y="125"/>
                      </a:lnTo>
                      <a:lnTo>
                        <a:pt x="92" y="125"/>
                      </a:lnTo>
                      <a:lnTo>
                        <a:pt x="90" y="126"/>
                      </a:lnTo>
                      <a:lnTo>
                        <a:pt x="89" y="127"/>
                      </a:lnTo>
                      <a:lnTo>
                        <a:pt x="87" y="127"/>
                      </a:lnTo>
                      <a:lnTo>
                        <a:pt x="86" y="127"/>
                      </a:lnTo>
                      <a:lnTo>
                        <a:pt x="85" y="128"/>
                      </a:lnTo>
                      <a:lnTo>
                        <a:pt x="83" y="128"/>
                      </a:lnTo>
                      <a:lnTo>
                        <a:pt x="82" y="129"/>
                      </a:lnTo>
                      <a:lnTo>
                        <a:pt x="81" y="129"/>
                      </a:lnTo>
                      <a:lnTo>
                        <a:pt x="79" y="129"/>
                      </a:lnTo>
                      <a:lnTo>
                        <a:pt x="78" y="129"/>
                      </a:lnTo>
                      <a:lnTo>
                        <a:pt x="76" y="129"/>
                      </a:lnTo>
                      <a:lnTo>
                        <a:pt x="75" y="129"/>
                      </a:lnTo>
                      <a:lnTo>
                        <a:pt x="74" y="129"/>
                      </a:lnTo>
                      <a:lnTo>
                        <a:pt x="73" y="129"/>
                      </a:lnTo>
                      <a:lnTo>
                        <a:pt x="72" y="129"/>
                      </a:lnTo>
                      <a:lnTo>
                        <a:pt x="71" y="128"/>
                      </a:lnTo>
                      <a:lnTo>
                        <a:pt x="69" y="127"/>
                      </a:lnTo>
                      <a:lnTo>
                        <a:pt x="68" y="127"/>
                      </a:lnTo>
                      <a:lnTo>
                        <a:pt x="67" y="127"/>
                      </a:lnTo>
                      <a:lnTo>
                        <a:pt x="66" y="126"/>
                      </a:lnTo>
                      <a:lnTo>
                        <a:pt x="65" y="125"/>
                      </a:lnTo>
                      <a:lnTo>
                        <a:pt x="64" y="125"/>
                      </a:lnTo>
                      <a:lnTo>
                        <a:pt x="63" y="124"/>
                      </a:lnTo>
                      <a:lnTo>
                        <a:pt x="61" y="124"/>
                      </a:lnTo>
                      <a:lnTo>
                        <a:pt x="60" y="123"/>
                      </a:lnTo>
                      <a:lnTo>
                        <a:pt x="59" y="122"/>
                      </a:lnTo>
                      <a:lnTo>
                        <a:pt x="58" y="121"/>
                      </a:lnTo>
                      <a:lnTo>
                        <a:pt x="57" y="121"/>
                      </a:lnTo>
                      <a:lnTo>
                        <a:pt x="56" y="120"/>
                      </a:lnTo>
                      <a:lnTo>
                        <a:pt x="55" y="120"/>
                      </a:lnTo>
                      <a:lnTo>
                        <a:pt x="54" y="119"/>
                      </a:lnTo>
                      <a:lnTo>
                        <a:pt x="53" y="118"/>
                      </a:lnTo>
                      <a:lnTo>
                        <a:pt x="51" y="118"/>
                      </a:lnTo>
                      <a:lnTo>
                        <a:pt x="51" y="117"/>
                      </a:lnTo>
                      <a:lnTo>
                        <a:pt x="49" y="116"/>
                      </a:lnTo>
                      <a:lnTo>
                        <a:pt x="48" y="115"/>
                      </a:lnTo>
                      <a:lnTo>
                        <a:pt x="47" y="114"/>
                      </a:lnTo>
                      <a:lnTo>
                        <a:pt x="46" y="113"/>
                      </a:lnTo>
                      <a:lnTo>
                        <a:pt x="45" y="113"/>
                      </a:lnTo>
                      <a:lnTo>
                        <a:pt x="59" y="85"/>
                      </a:lnTo>
                      <a:lnTo>
                        <a:pt x="60" y="84"/>
                      </a:lnTo>
                      <a:lnTo>
                        <a:pt x="61" y="83"/>
                      </a:lnTo>
                      <a:lnTo>
                        <a:pt x="63" y="81"/>
                      </a:lnTo>
                      <a:lnTo>
                        <a:pt x="64" y="79"/>
                      </a:lnTo>
                      <a:lnTo>
                        <a:pt x="64" y="78"/>
                      </a:lnTo>
                      <a:lnTo>
                        <a:pt x="65" y="77"/>
                      </a:lnTo>
                      <a:lnTo>
                        <a:pt x="66" y="75"/>
                      </a:lnTo>
                      <a:lnTo>
                        <a:pt x="66" y="73"/>
                      </a:lnTo>
                      <a:lnTo>
                        <a:pt x="66" y="72"/>
                      </a:lnTo>
                      <a:lnTo>
                        <a:pt x="66" y="70"/>
                      </a:lnTo>
                      <a:lnTo>
                        <a:pt x="66" y="69"/>
                      </a:lnTo>
                      <a:lnTo>
                        <a:pt x="66" y="68"/>
                      </a:lnTo>
                      <a:lnTo>
                        <a:pt x="66" y="67"/>
                      </a:lnTo>
                      <a:lnTo>
                        <a:pt x="66" y="66"/>
                      </a:lnTo>
                      <a:lnTo>
                        <a:pt x="65" y="65"/>
                      </a:lnTo>
                      <a:lnTo>
                        <a:pt x="65" y="64"/>
                      </a:lnTo>
                      <a:lnTo>
                        <a:pt x="64" y="63"/>
                      </a:lnTo>
                      <a:lnTo>
                        <a:pt x="64" y="61"/>
                      </a:lnTo>
                      <a:lnTo>
                        <a:pt x="63" y="60"/>
                      </a:lnTo>
                      <a:lnTo>
                        <a:pt x="63" y="59"/>
                      </a:lnTo>
                      <a:lnTo>
                        <a:pt x="63" y="58"/>
                      </a:lnTo>
                      <a:lnTo>
                        <a:pt x="61" y="56"/>
                      </a:lnTo>
                      <a:lnTo>
                        <a:pt x="60" y="54"/>
                      </a:lnTo>
                      <a:lnTo>
                        <a:pt x="58" y="52"/>
                      </a:lnTo>
                      <a:lnTo>
                        <a:pt x="56" y="51"/>
                      </a:lnTo>
                      <a:lnTo>
                        <a:pt x="55" y="50"/>
                      </a:lnTo>
                      <a:lnTo>
                        <a:pt x="54" y="49"/>
                      </a:lnTo>
                      <a:lnTo>
                        <a:pt x="53" y="49"/>
                      </a:lnTo>
                      <a:lnTo>
                        <a:pt x="51" y="48"/>
                      </a:lnTo>
                      <a:lnTo>
                        <a:pt x="50" y="47"/>
                      </a:lnTo>
                      <a:lnTo>
                        <a:pt x="49" y="47"/>
                      </a:lnTo>
                      <a:lnTo>
                        <a:pt x="48" y="46"/>
                      </a:lnTo>
                      <a:lnTo>
                        <a:pt x="47" y="46"/>
                      </a:lnTo>
                      <a:lnTo>
                        <a:pt x="46" y="45"/>
                      </a:lnTo>
                      <a:lnTo>
                        <a:pt x="45" y="45"/>
                      </a:lnTo>
                      <a:lnTo>
                        <a:pt x="43" y="44"/>
                      </a:lnTo>
                      <a:lnTo>
                        <a:pt x="42" y="43"/>
                      </a:lnTo>
                      <a:lnTo>
                        <a:pt x="41" y="43"/>
                      </a:lnTo>
                      <a:lnTo>
                        <a:pt x="40" y="43"/>
                      </a:lnTo>
                      <a:lnTo>
                        <a:pt x="38" y="42"/>
                      </a:lnTo>
                      <a:lnTo>
                        <a:pt x="37" y="42"/>
                      </a:lnTo>
                      <a:lnTo>
                        <a:pt x="36" y="41"/>
                      </a:lnTo>
                      <a:lnTo>
                        <a:pt x="35" y="41"/>
                      </a:lnTo>
                      <a:lnTo>
                        <a:pt x="33" y="40"/>
                      </a:lnTo>
                      <a:lnTo>
                        <a:pt x="32" y="40"/>
                      </a:lnTo>
                      <a:lnTo>
                        <a:pt x="31" y="40"/>
                      </a:lnTo>
                      <a:lnTo>
                        <a:pt x="30" y="40"/>
                      </a:lnTo>
                      <a:lnTo>
                        <a:pt x="29" y="39"/>
                      </a:lnTo>
                      <a:lnTo>
                        <a:pt x="27" y="39"/>
                      </a:lnTo>
                      <a:lnTo>
                        <a:pt x="26" y="39"/>
                      </a:lnTo>
                      <a:lnTo>
                        <a:pt x="25" y="38"/>
                      </a:lnTo>
                      <a:lnTo>
                        <a:pt x="24" y="38"/>
                      </a:lnTo>
                      <a:lnTo>
                        <a:pt x="23" y="38"/>
                      </a:lnTo>
                      <a:lnTo>
                        <a:pt x="22" y="38"/>
                      </a:lnTo>
                      <a:lnTo>
                        <a:pt x="20" y="38"/>
                      </a:lnTo>
                      <a:lnTo>
                        <a:pt x="19" y="38"/>
                      </a:lnTo>
                      <a:lnTo>
                        <a:pt x="17" y="37"/>
                      </a:lnTo>
                      <a:lnTo>
                        <a:pt x="16" y="37"/>
                      </a:lnTo>
                      <a:lnTo>
                        <a:pt x="15" y="37"/>
                      </a:lnTo>
                      <a:lnTo>
                        <a:pt x="13" y="36"/>
                      </a:lnTo>
                      <a:lnTo>
                        <a:pt x="11" y="36"/>
                      </a:lnTo>
                      <a:lnTo>
                        <a:pt x="10" y="36"/>
                      </a:lnTo>
                      <a:lnTo>
                        <a:pt x="9" y="36"/>
                      </a:lnTo>
                      <a:lnTo>
                        <a:pt x="7" y="36"/>
                      </a:lnTo>
                      <a:lnTo>
                        <a:pt x="6" y="35"/>
                      </a:lnTo>
                      <a:lnTo>
                        <a:pt x="5" y="35"/>
                      </a:lnTo>
                      <a:lnTo>
                        <a:pt x="4" y="34"/>
                      </a:lnTo>
                      <a:lnTo>
                        <a:pt x="3" y="33"/>
                      </a:lnTo>
                      <a:lnTo>
                        <a:pt x="1" y="32"/>
                      </a:lnTo>
                      <a:lnTo>
                        <a:pt x="1" y="30"/>
                      </a:lnTo>
                      <a:lnTo>
                        <a:pt x="0" y="29"/>
                      </a:lnTo>
                      <a:lnTo>
                        <a:pt x="0" y="27"/>
                      </a:lnTo>
                      <a:lnTo>
                        <a:pt x="0" y="26"/>
                      </a:lnTo>
                      <a:lnTo>
                        <a:pt x="1" y="24"/>
                      </a:lnTo>
                      <a:lnTo>
                        <a:pt x="2" y="23"/>
                      </a:lnTo>
                      <a:lnTo>
                        <a:pt x="3" y="22"/>
                      </a:lnTo>
                      <a:lnTo>
                        <a:pt x="4" y="21"/>
                      </a:lnTo>
                      <a:lnTo>
                        <a:pt x="6" y="20"/>
                      </a:lnTo>
                      <a:lnTo>
                        <a:pt x="7" y="20"/>
                      </a:lnTo>
                      <a:lnTo>
                        <a:pt x="8" y="20"/>
                      </a:lnTo>
                      <a:lnTo>
                        <a:pt x="9" y="20"/>
                      </a:lnTo>
                      <a:lnTo>
                        <a:pt x="10" y="20"/>
                      </a:lnTo>
                      <a:lnTo>
                        <a:pt x="11" y="20"/>
                      </a:lnTo>
                      <a:lnTo>
                        <a:pt x="12" y="20"/>
                      </a:lnTo>
                      <a:lnTo>
                        <a:pt x="13" y="21"/>
                      </a:lnTo>
                      <a:lnTo>
                        <a:pt x="15" y="2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780" name="Freeform 115"/>
                <p:cNvSpPr>
                  <a:spLocks/>
                </p:cNvSpPr>
                <p:nvPr/>
              </p:nvSpPr>
              <p:spPr bwMode="auto">
                <a:xfrm>
                  <a:off x="4678" y="2341"/>
                  <a:ext cx="73" cy="65"/>
                </a:xfrm>
                <a:custGeom>
                  <a:avLst/>
                  <a:gdLst>
                    <a:gd name="T0" fmla="*/ 21 w 73"/>
                    <a:gd name="T1" fmla="*/ 57 h 65"/>
                    <a:gd name="T2" fmla="*/ 19 w 73"/>
                    <a:gd name="T3" fmla="*/ 54 h 65"/>
                    <a:gd name="T4" fmla="*/ 21 w 73"/>
                    <a:gd name="T5" fmla="*/ 49 h 65"/>
                    <a:gd name="T6" fmla="*/ 21 w 73"/>
                    <a:gd name="T7" fmla="*/ 45 h 65"/>
                    <a:gd name="T8" fmla="*/ 22 w 73"/>
                    <a:gd name="T9" fmla="*/ 41 h 65"/>
                    <a:gd name="T10" fmla="*/ 22 w 73"/>
                    <a:gd name="T11" fmla="*/ 38 h 65"/>
                    <a:gd name="T12" fmla="*/ 22 w 73"/>
                    <a:gd name="T13" fmla="*/ 35 h 65"/>
                    <a:gd name="T14" fmla="*/ 21 w 73"/>
                    <a:gd name="T15" fmla="*/ 29 h 65"/>
                    <a:gd name="T16" fmla="*/ 20 w 73"/>
                    <a:gd name="T17" fmla="*/ 25 h 65"/>
                    <a:gd name="T18" fmla="*/ 17 w 73"/>
                    <a:gd name="T19" fmla="*/ 22 h 65"/>
                    <a:gd name="T20" fmla="*/ 13 w 73"/>
                    <a:gd name="T21" fmla="*/ 19 h 65"/>
                    <a:gd name="T22" fmla="*/ 10 w 73"/>
                    <a:gd name="T23" fmla="*/ 17 h 65"/>
                    <a:gd name="T24" fmla="*/ 6 w 73"/>
                    <a:gd name="T25" fmla="*/ 16 h 65"/>
                    <a:gd name="T26" fmla="*/ 3 w 73"/>
                    <a:gd name="T27" fmla="*/ 14 h 65"/>
                    <a:gd name="T28" fmla="*/ 0 w 73"/>
                    <a:gd name="T29" fmla="*/ 13 h 65"/>
                    <a:gd name="T30" fmla="*/ 2 w 73"/>
                    <a:gd name="T31" fmla="*/ 9 h 65"/>
                    <a:gd name="T32" fmla="*/ 5 w 73"/>
                    <a:gd name="T33" fmla="*/ 6 h 65"/>
                    <a:gd name="T34" fmla="*/ 9 w 73"/>
                    <a:gd name="T35" fmla="*/ 4 h 65"/>
                    <a:gd name="T36" fmla="*/ 13 w 73"/>
                    <a:gd name="T37" fmla="*/ 2 h 65"/>
                    <a:gd name="T38" fmla="*/ 17 w 73"/>
                    <a:gd name="T39" fmla="*/ 1 h 65"/>
                    <a:gd name="T40" fmla="*/ 22 w 73"/>
                    <a:gd name="T41" fmla="*/ 0 h 65"/>
                    <a:gd name="T42" fmla="*/ 27 w 73"/>
                    <a:gd name="T43" fmla="*/ 0 h 65"/>
                    <a:gd name="T44" fmla="*/ 33 w 73"/>
                    <a:gd name="T45" fmla="*/ 1 h 65"/>
                    <a:gd name="T46" fmla="*/ 38 w 73"/>
                    <a:gd name="T47" fmla="*/ 2 h 65"/>
                    <a:gd name="T48" fmla="*/ 44 w 73"/>
                    <a:gd name="T49" fmla="*/ 4 h 65"/>
                    <a:gd name="T50" fmla="*/ 49 w 73"/>
                    <a:gd name="T51" fmla="*/ 7 h 65"/>
                    <a:gd name="T52" fmla="*/ 54 w 73"/>
                    <a:gd name="T53" fmla="*/ 10 h 65"/>
                    <a:gd name="T54" fmla="*/ 59 w 73"/>
                    <a:gd name="T55" fmla="*/ 14 h 65"/>
                    <a:gd name="T56" fmla="*/ 63 w 73"/>
                    <a:gd name="T57" fmla="*/ 18 h 65"/>
                    <a:gd name="T58" fmla="*/ 67 w 73"/>
                    <a:gd name="T59" fmla="*/ 22 h 65"/>
                    <a:gd name="T60" fmla="*/ 70 w 73"/>
                    <a:gd name="T61" fmla="*/ 28 h 65"/>
                    <a:gd name="T62" fmla="*/ 72 w 73"/>
                    <a:gd name="T63" fmla="*/ 32 h 65"/>
                    <a:gd name="T64" fmla="*/ 73 w 73"/>
                    <a:gd name="T65" fmla="*/ 36 h 65"/>
                    <a:gd name="T66" fmla="*/ 73 w 73"/>
                    <a:gd name="T67" fmla="*/ 41 h 65"/>
                    <a:gd name="T68" fmla="*/ 73 w 73"/>
                    <a:gd name="T69" fmla="*/ 46 h 65"/>
                    <a:gd name="T70" fmla="*/ 72 w 73"/>
                    <a:gd name="T71" fmla="*/ 50 h 65"/>
                    <a:gd name="T72" fmla="*/ 70 w 73"/>
                    <a:gd name="T73" fmla="*/ 54 h 65"/>
                    <a:gd name="T74" fmla="*/ 67 w 73"/>
                    <a:gd name="T75" fmla="*/ 57 h 65"/>
                    <a:gd name="T76" fmla="*/ 64 w 73"/>
                    <a:gd name="T77" fmla="*/ 60 h 65"/>
                    <a:gd name="T78" fmla="*/ 60 w 73"/>
                    <a:gd name="T79" fmla="*/ 62 h 65"/>
                    <a:gd name="T80" fmla="*/ 56 w 73"/>
                    <a:gd name="T81" fmla="*/ 64 h 65"/>
                    <a:gd name="T82" fmla="*/ 52 w 73"/>
                    <a:gd name="T83" fmla="*/ 65 h 65"/>
                    <a:gd name="T84" fmla="*/ 47 w 73"/>
                    <a:gd name="T85" fmla="*/ 65 h 65"/>
                    <a:gd name="T86" fmla="*/ 41 w 73"/>
                    <a:gd name="T87" fmla="*/ 64 h 65"/>
                    <a:gd name="T88" fmla="*/ 36 w 73"/>
                    <a:gd name="T89" fmla="*/ 63 h 65"/>
                    <a:gd name="T90" fmla="*/ 30 w 73"/>
                    <a:gd name="T91" fmla="*/ 61 h 65"/>
                    <a:gd name="T92" fmla="*/ 25 w 73"/>
                    <a:gd name="T93" fmla="*/ 59 h 6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73"/>
                    <a:gd name="T142" fmla="*/ 0 h 65"/>
                    <a:gd name="T143" fmla="*/ 73 w 73"/>
                    <a:gd name="T144" fmla="*/ 65 h 6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73" h="65">
                      <a:moveTo>
                        <a:pt x="25" y="59"/>
                      </a:moveTo>
                      <a:lnTo>
                        <a:pt x="23" y="58"/>
                      </a:lnTo>
                      <a:lnTo>
                        <a:pt x="21" y="57"/>
                      </a:lnTo>
                      <a:lnTo>
                        <a:pt x="20" y="56"/>
                      </a:lnTo>
                      <a:lnTo>
                        <a:pt x="19" y="55"/>
                      </a:lnTo>
                      <a:lnTo>
                        <a:pt x="19" y="54"/>
                      </a:lnTo>
                      <a:lnTo>
                        <a:pt x="20" y="52"/>
                      </a:lnTo>
                      <a:lnTo>
                        <a:pt x="20" y="50"/>
                      </a:lnTo>
                      <a:lnTo>
                        <a:pt x="21" y="49"/>
                      </a:lnTo>
                      <a:lnTo>
                        <a:pt x="21" y="47"/>
                      </a:lnTo>
                      <a:lnTo>
                        <a:pt x="21" y="46"/>
                      </a:lnTo>
                      <a:lnTo>
                        <a:pt x="21" y="45"/>
                      </a:lnTo>
                      <a:lnTo>
                        <a:pt x="22" y="44"/>
                      </a:lnTo>
                      <a:lnTo>
                        <a:pt x="22" y="42"/>
                      </a:lnTo>
                      <a:lnTo>
                        <a:pt x="22" y="41"/>
                      </a:lnTo>
                      <a:lnTo>
                        <a:pt x="22" y="40"/>
                      </a:lnTo>
                      <a:lnTo>
                        <a:pt x="22" y="39"/>
                      </a:lnTo>
                      <a:lnTo>
                        <a:pt x="22" y="38"/>
                      </a:lnTo>
                      <a:lnTo>
                        <a:pt x="22" y="36"/>
                      </a:lnTo>
                      <a:lnTo>
                        <a:pt x="22" y="35"/>
                      </a:lnTo>
                      <a:lnTo>
                        <a:pt x="22" y="33"/>
                      </a:lnTo>
                      <a:lnTo>
                        <a:pt x="22" y="31"/>
                      </a:lnTo>
                      <a:lnTo>
                        <a:pt x="21" y="29"/>
                      </a:lnTo>
                      <a:lnTo>
                        <a:pt x="21" y="28"/>
                      </a:lnTo>
                      <a:lnTo>
                        <a:pt x="20" y="27"/>
                      </a:lnTo>
                      <a:lnTo>
                        <a:pt x="20" y="25"/>
                      </a:lnTo>
                      <a:lnTo>
                        <a:pt x="18" y="24"/>
                      </a:lnTo>
                      <a:lnTo>
                        <a:pt x="18" y="23"/>
                      </a:lnTo>
                      <a:lnTo>
                        <a:pt x="17" y="22"/>
                      </a:lnTo>
                      <a:lnTo>
                        <a:pt x="16" y="21"/>
                      </a:lnTo>
                      <a:lnTo>
                        <a:pt x="15" y="20"/>
                      </a:lnTo>
                      <a:lnTo>
                        <a:pt x="13" y="19"/>
                      </a:lnTo>
                      <a:lnTo>
                        <a:pt x="12" y="19"/>
                      </a:lnTo>
                      <a:lnTo>
                        <a:pt x="11" y="18"/>
                      </a:lnTo>
                      <a:lnTo>
                        <a:pt x="10" y="17"/>
                      </a:lnTo>
                      <a:lnTo>
                        <a:pt x="9" y="17"/>
                      </a:lnTo>
                      <a:lnTo>
                        <a:pt x="8" y="16"/>
                      </a:lnTo>
                      <a:lnTo>
                        <a:pt x="6" y="16"/>
                      </a:lnTo>
                      <a:lnTo>
                        <a:pt x="5" y="15"/>
                      </a:lnTo>
                      <a:lnTo>
                        <a:pt x="4" y="15"/>
                      </a:lnTo>
                      <a:lnTo>
                        <a:pt x="3" y="14"/>
                      </a:lnTo>
                      <a:lnTo>
                        <a:pt x="2" y="13"/>
                      </a:lnTo>
                      <a:lnTo>
                        <a:pt x="1" y="13"/>
                      </a:lnTo>
                      <a:lnTo>
                        <a:pt x="0" y="13"/>
                      </a:lnTo>
                      <a:lnTo>
                        <a:pt x="1" y="11"/>
                      </a:lnTo>
                      <a:lnTo>
                        <a:pt x="2" y="10"/>
                      </a:lnTo>
                      <a:lnTo>
                        <a:pt x="2" y="9"/>
                      </a:lnTo>
                      <a:lnTo>
                        <a:pt x="3" y="8"/>
                      </a:lnTo>
                      <a:lnTo>
                        <a:pt x="4" y="7"/>
                      </a:lnTo>
                      <a:lnTo>
                        <a:pt x="5" y="6"/>
                      </a:lnTo>
                      <a:lnTo>
                        <a:pt x="6" y="5"/>
                      </a:lnTo>
                      <a:lnTo>
                        <a:pt x="8" y="5"/>
                      </a:lnTo>
                      <a:lnTo>
                        <a:pt x="9" y="4"/>
                      </a:lnTo>
                      <a:lnTo>
                        <a:pt x="10" y="3"/>
                      </a:lnTo>
                      <a:lnTo>
                        <a:pt x="11" y="2"/>
                      </a:lnTo>
                      <a:lnTo>
                        <a:pt x="13" y="2"/>
                      </a:lnTo>
                      <a:lnTo>
                        <a:pt x="14" y="1"/>
                      </a:lnTo>
                      <a:lnTo>
                        <a:pt x="16" y="1"/>
                      </a:lnTo>
                      <a:lnTo>
                        <a:pt x="17" y="1"/>
                      </a:lnTo>
                      <a:lnTo>
                        <a:pt x="19" y="1"/>
                      </a:lnTo>
                      <a:lnTo>
                        <a:pt x="21" y="0"/>
                      </a:lnTo>
                      <a:lnTo>
                        <a:pt x="22" y="0"/>
                      </a:lnTo>
                      <a:lnTo>
                        <a:pt x="24" y="0"/>
                      </a:lnTo>
                      <a:lnTo>
                        <a:pt x="26" y="0"/>
                      </a:lnTo>
                      <a:lnTo>
                        <a:pt x="27" y="0"/>
                      </a:lnTo>
                      <a:lnTo>
                        <a:pt x="29" y="0"/>
                      </a:lnTo>
                      <a:lnTo>
                        <a:pt x="31" y="0"/>
                      </a:lnTo>
                      <a:lnTo>
                        <a:pt x="33" y="1"/>
                      </a:lnTo>
                      <a:lnTo>
                        <a:pt x="34" y="1"/>
                      </a:lnTo>
                      <a:lnTo>
                        <a:pt x="36" y="2"/>
                      </a:lnTo>
                      <a:lnTo>
                        <a:pt x="38" y="2"/>
                      </a:lnTo>
                      <a:lnTo>
                        <a:pt x="40" y="3"/>
                      </a:lnTo>
                      <a:lnTo>
                        <a:pt x="42" y="3"/>
                      </a:lnTo>
                      <a:lnTo>
                        <a:pt x="44" y="4"/>
                      </a:lnTo>
                      <a:lnTo>
                        <a:pt x="46" y="5"/>
                      </a:lnTo>
                      <a:lnTo>
                        <a:pt x="47" y="6"/>
                      </a:lnTo>
                      <a:lnTo>
                        <a:pt x="49" y="7"/>
                      </a:lnTo>
                      <a:lnTo>
                        <a:pt x="51" y="8"/>
                      </a:lnTo>
                      <a:lnTo>
                        <a:pt x="52" y="9"/>
                      </a:lnTo>
                      <a:lnTo>
                        <a:pt x="54" y="10"/>
                      </a:lnTo>
                      <a:lnTo>
                        <a:pt x="56" y="11"/>
                      </a:lnTo>
                      <a:lnTo>
                        <a:pt x="57" y="13"/>
                      </a:lnTo>
                      <a:lnTo>
                        <a:pt x="59" y="14"/>
                      </a:lnTo>
                      <a:lnTo>
                        <a:pt x="60" y="16"/>
                      </a:lnTo>
                      <a:lnTo>
                        <a:pt x="62" y="17"/>
                      </a:lnTo>
                      <a:lnTo>
                        <a:pt x="63" y="18"/>
                      </a:lnTo>
                      <a:lnTo>
                        <a:pt x="64" y="19"/>
                      </a:lnTo>
                      <a:lnTo>
                        <a:pt x="65" y="21"/>
                      </a:lnTo>
                      <a:lnTo>
                        <a:pt x="67" y="22"/>
                      </a:lnTo>
                      <a:lnTo>
                        <a:pt x="67" y="24"/>
                      </a:lnTo>
                      <a:lnTo>
                        <a:pt x="68" y="26"/>
                      </a:lnTo>
                      <a:lnTo>
                        <a:pt x="70" y="28"/>
                      </a:lnTo>
                      <a:lnTo>
                        <a:pt x="70" y="29"/>
                      </a:lnTo>
                      <a:lnTo>
                        <a:pt x="71" y="31"/>
                      </a:lnTo>
                      <a:lnTo>
                        <a:pt x="72" y="32"/>
                      </a:lnTo>
                      <a:lnTo>
                        <a:pt x="72" y="34"/>
                      </a:lnTo>
                      <a:lnTo>
                        <a:pt x="72" y="35"/>
                      </a:lnTo>
                      <a:lnTo>
                        <a:pt x="73" y="36"/>
                      </a:lnTo>
                      <a:lnTo>
                        <a:pt x="73" y="38"/>
                      </a:lnTo>
                      <a:lnTo>
                        <a:pt x="73" y="40"/>
                      </a:lnTo>
                      <a:lnTo>
                        <a:pt x="73" y="41"/>
                      </a:lnTo>
                      <a:lnTo>
                        <a:pt x="73" y="43"/>
                      </a:lnTo>
                      <a:lnTo>
                        <a:pt x="73" y="44"/>
                      </a:lnTo>
                      <a:lnTo>
                        <a:pt x="73" y="46"/>
                      </a:lnTo>
                      <a:lnTo>
                        <a:pt x="73" y="47"/>
                      </a:lnTo>
                      <a:lnTo>
                        <a:pt x="73" y="49"/>
                      </a:lnTo>
                      <a:lnTo>
                        <a:pt x="72" y="50"/>
                      </a:lnTo>
                      <a:lnTo>
                        <a:pt x="72" y="52"/>
                      </a:lnTo>
                      <a:lnTo>
                        <a:pt x="71" y="53"/>
                      </a:lnTo>
                      <a:lnTo>
                        <a:pt x="70" y="54"/>
                      </a:lnTo>
                      <a:lnTo>
                        <a:pt x="69" y="55"/>
                      </a:lnTo>
                      <a:lnTo>
                        <a:pt x="68" y="57"/>
                      </a:lnTo>
                      <a:lnTo>
                        <a:pt x="67" y="57"/>
                      </a:lnTo>
                      <a:lnTo>
                        <a:pt x="67" y="58"/>
                      </a:lnTo>
                      <a:lnTo>
                        <a:pt x="65" y="60"/>
                      </a:lnTo>
                      <a:lnTo>
                        <a:pt x="64" y="60"/>
                      </a:lnTo>
                      <a:lnTo>
                        <a:pt x="63" y="61"/>
                      </a:lnTo>
                      <a:lnTo>
                        <a:pt x="62" y="62"/>
                      </a:lnTo>
                      <a:lnTo>
                        <a:pt x="60" y="62"/>
                      </a:lnTo>
                      <a:lnTo>
                        <a:pt x="59" y="63"/>
                      </a:lnTo>
                      <a:lnTo>
                        <a:pt x="57" y="63"/>
                      </a:lnTo>
                      <a:lnTo>
                        <a:pt x="56" y="64"/>
                      </a:lnTo>
                      <a:lnTo>
                        <a:pt x="55" y="64"/>
                      </a:lnTo>
                      <a:lnTo>
                        <a:pt x="53" y="65"/>
                      </a:lnTo>
                      <a:lnTo>
                        <a:pt x="52" y="65"/>
                      </a:lnTo>
                      <a:lnTo>
                        <a:pt x="50" y="65"/>
                      </a:lnTo>
                      <a:lnTo>
                        <a:pt x="48" y="65"/>
                      </a:lnTo>
                      <a:lnTo>
                        <a:pt x="47" y="65"/>
                      </a:lnTo>
                      <a:lnTo>
                        <a:pt x="45" y="65"/>
                      </a:lnTo>
                      <a:lnTo>
                        <a:pt x="43" y="65"/>
                      </a:lnTo>
                      <a:lnTo>
                        <a:pt x="41" y="64"/>
                      </a:lnTo>
                      <a:lnTo>
                        <a:pt x="39" y="64"/>
                      </a:lnTo>
                      <a:lnTo>
                        <a:pt x="37" y="63"/>
                      </a:lnTo>
                      <a:lnTo>
                        <a:pt x="36" y="63"/>
                      </a:lnTo>
                      <a:lnTo>
                        <a:pt x="34" y="62"/>
                      </a:lnTo>
                      <a:lnTo>
                        <a:pt x="32" y="62"/>
                      </a:lnTo>
                      <a:lnTo>
                        <a:pt x="30" y="61"/>
                      </a:lnTo>
                      <a:lnTo>
                        <a:pt x="28" y="60"/>
                      </a:lnTo>
                      <a:lnTo>
                        <a:pt x="26" y="60"/>
                      </a:lnTo>
                      <a:lnTo>
                        <a:pt x="25" y="59"/>
                      </a:lnTo>
                      <a:close/>
                    </a:path>
                  </a:pathLst>
                </a:custGeom>
                <a:solidFill>
                  <a:srgbClr val="FFB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781" name="Freeform 116"/>
                <p:cNvSpPr>
                  <a:spLocks/>
                </p:cNvSpPr>
                <p:nvPr/>
              </p:nvSpPr>
              <p:spPr bwMode="auto">
                <a:xfrm>
                  <a:off x="4538" y="2316"/>
                  <a:ext cx="151" cy="133"/>
                </a:xfrm>
                <a:custGeom>
                  <a:avLst/>
                  <a:gdLst>
                    <a:gd name="T0" fmla="*/ 91 w 151"/>
                    <a:gd name="T1" fmla="*/ 25 h 133"/>
                    <a:gd name="T2" fmla="*/ 84 w 151"/>
                    <a:gd name="T3" fmla="*/ 22 h 133"/>
                    <a:gd name="T4" fmla="*/ 79 w 151"/>
                    <a:gd name="T5" fmla="*/ 19 h 133"/>
                    <a:gd name="T6" fmla="*/ 73 w 151"/>
                    <a:gd name="T7" fmla="*/ 16 h 133"/>
                    <a:gd name="T8" fmla="*/ 67 w 151"/>
                    <a:gd name="T9" fmla="*/ 13 h 133"/>
                    <a:gd name="T10" fmla="*/ 60 w 151"/>
                    <a:gd name="T11" fmla="*/ 10 h 133"/>
                    <a:gd name="T12" fmla="*/ 54 w 151"/>
                    <a:gd name="T13" fmla="*/ 7 h 133"/>
                    <a:gd name="T14" fmla="*/ 47 w 151"/>
                    <a:gd name="T15" fmla="*/ 4 h 133"/>
                    <a:gd name="T16" fmla="*/ 39 w 151"/>
                    <a:gd name="T17" fmla="*/ 2 h 133"/>
                    <a:gd name="T18" fmla="*/ 33 w 151"/>
                    <a:gd name="T19" fmla="*/ 1 h 133"/>
                    <a:gd name="T20" fmla="*/ 27 w 151"/>
                    <a:gd name="T21" fmla="*/ 0 h 133"/>
                    <a:gd name="T22" fmla="*/ 21 w 151"/>
                    <a:gd name="T23" fmla="*/ 0 h 133"/>
                    <a:gd name="T24" fmla="*/ 19 w 151"/>
                    <a:gd name="T25" fmla="*/ 6 h 133"/>
                    <a:gd name="T26" fmla="*/ 23 w 151"/>
                    <a:gd name="T27" fmla="*/ 12 h 133"/>
                    <a:gd name="T28" fmla="*/ 32 w 151"/>
                    <a:gd name="T29" fmla="*/ 22 h 133"/>
                    <a:gd name="T30" fmla="*/ 37 w 151"/>
                    <a:gd name="T31" fmla="*/ 31 h 133"/>
                    <a:gd name="T32" fmla="*/ 34 w 151"/>
                    <a:gd name="T33" fmla="*/ 36 h 133"/>
                    <a:gd name="T34" fmla="*/ 29 w 151"/>
                    <a:gd name="T35" fmla="*/ 37 h 133"/>
                    <a:gd name="T36" fmla="*/ 24 w 151"/>
                    <a:gd name="T37" fmla="*/ 38 h 133"/>
                    <a:gd name="T38" fmla="*/ 18 w 151"/>
                    <a:gd name="T39" fmla="*/ 41 h 133"/>
                    <a:gd name="T40" fmla="*/ 10 w 151"/>
                    <a:gd name="T41" fmla="*/ 46 h 133"/>
                    <a:gd name="T42" fmla="*/ 3 w 151"/>
                    <a:gd name="T43" fmla="*/ 52 h 133"/>
                    <a:gd name="T44" fmla="*/ 0 w 151"/>
                    <a:gd name="T45" fmla="*/ 58 h 133"/>
                    <a:gd name="T46" fmla="*/ 1 w 151"/>
                    <a:gd name="T47" fmla="*/ 65 h 133"/>
                    <a:gd name="T48" fmla="*/ 7 w 151"/>
                    <a:gd name="T49" fmla="*/ 72 h 133"/>
                    <a:gd name="T50" fmla="*/ 15 w 151"/>
                    <a:gd name="T51" fmla="*/ 76 h 133"/>
                    <a:gd name="T52" fmla="*/ 21 w 151"/>
                    <a:gd name="T53" fmla="*/ 78 h 133"/>
                    <a:gd name="T54" fmla="*/ 26 w 151"/>
                    <a:gd name="T55" fmla="*/ 78 h 133"/>
                    <a:gd name="T56" fmla="*/ 32 w 151"/>
                    <a:gd name="T57" fmla="*/ 79 h 133"/>
                    <a:gd name="T58" fmla="*/ 36 w 151"/>
                    <a:gd name="T59" fmla="*/ 84 h 133"/>
                    <a:gd name="T60" fmla="*/ 38 w 151"/>
                    <a:gd name="T61" fmla="*/ 91 h 133"/>
                    <a:gd name="T62" fmla="*/ 41 w 151"/>
                    <a:gd name="T63" fmla="*/ 99 h 133"/>
                    <a:gd name="T64" fmla="*/ 44 w 151"/>
                    <a:gd name="T65" fmla="*/ 108 h 133"/>
                    <a:gd name="T66" fmla="*/ 50 w 151"/>
                    <a:gd name="T67" fmla="*/ 116 h 133"/>
                    <a:gd name="T68" fmla="*/ 56 w 151"/>
                    <a:gd name="T69" fmla="*/ 121 h 133"/>
                    <a:gd name="T70" fmla="*/ 61 w 151"/>
                    <a:gd name="T71" fmla="*/ 125 h 133"/>
                    <a:gd name="T72" fmla="*/ 68 w 151"/>
                    <a:gd name="T73" fmla="*/ 128 h 133"/>
                    <a:gd name="T74" fmla="*/ 77 w 151"/>
                    <a:gd name="T75" fmla="*/ 130 h 133"/>
                    <a:gd name="T76" fmla="*/ 88 w 151"/>
                    <a:gd name="T77" fmla="*/ 132 h 133"/>
                    <a:gd name="T78" fmla="*/ 98 w 151"/>
                    <a:gd name="T79" fmla="*/ 133 h 133"/>
                    <a:gd name="T80" fmla="*/ 106 w 151"/>
                    <a:gd name="T81" fmla="*/ 133 h 133"/>
                    <a:gd name="T82" fmla="*/ 113 w 151"/>
                    <a:gd name="T83" fmla="*/ 132 h 133"/>
                    <a:gd name="T84" fmla="*/ 119 w 151"/>
                    <a:gd name="T85" fmla="*/ 131 h 133"/>
                    <a:gd name="T86" fmla="*/ 125 w 151"/>
                    <a:gd name="T87" fmla="*/ 128 h 133"/>
                    <a:gd name="T88" fmla="*/ 131 w 151"/>
                    <a:gd name="T89" fmla="*/ 122 h 133"/>
                    <a:gd name="T90" fmla="*/ 134 w 151"/>
                    <a:gd name="T91" fmla="*/ 115 h 133"/>
                    <a:gd name="T92" fmla="*/ 136 w 151"/>
                    <a:gd name="T93" fmla="*/ 109 h 133"/>
                    <a:gd name="T94" fmla="*/ 137 w 151"/>
                    <a:gd name="T95" fmla="*/ 103 h 133"/>
                    <a:gd name="T96" fmla="*/ 141 w 151"/>
                    <a:gd name="T97" fmla="*/ 97 h 133"/>
                    <a:gd name="T98" fmla="*/ 145 w 151"/>
                    <a:gd name="T99" fmla="*/ 91 h 133"/>
                    <a:gd name="T100" fmla="*/ 148 w 151"/>
                    <a:gd name="T101" fmla="*/ 85 h 133"/>
                    <a:gd name="T102" fmla="*/ 151 w 151"/>
                    <a:gd name="T103" fmla="*/ 76 h 133"/>
                    <a:gd name="T104" fmla="*/ 151 w 151"/>
                    <a:gd name="T105" fmla="*/ 67 h 133"/>
                    <a:gd name="T106" fmla="*/ 149 w 151"/>
                    <a:gd name="T107" fmla="*/ 60 h 133"/>
                    <a:gd name="T108" fmla="*/ 146 w 151"/>
                    <a:gd name="T109" fmla="*/ 54 h 133"/>
                    <a:gd name="T110" fmla="*/ 139 w 151"/>
                    <a:gd name="T111" fmla="*/ 45 h 133"/>
                    <a:gd name="T112" fmla="*/ 133 w 151"/>
                    <a:gd name="T113" fmla="*/ 42 h 133"/>
                    <a:gd name="T114" fmla="*/ 129 w 151"/>
                    <a:gd name="T115" fmla="*/ 40 h 133"/>
                    <a:gd name="T116" fmla="*/ 123 w 151"/>
                    <a:gd name="T117" fmla="*/ 38 h 133"/>
                    <a:gd name="T118" fmla="*/ 118 w 151"/>
                    <a:gd name="T119" fmla="*/ 37 h 133"/>
                    <a:gd name="T120" fmla="*/ 110 w 151"/>
                    <a:gd name="T121" fmla="*/ 35 h 133"/>
                    <a:gd name="T122" fmla="*/ 103 w 151"/>
                    <a:gd name="T123" fmla="*/ 35 h 133"/>
                    <a:gd name="T124" fmla="*/ 93 w 151"/>
                    <a:gd name="T125" fmla="*/ 27 h 133"/>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51"/>
                    <a:gd name="T190" fmla="*/ 0 h 133"/>
                    <a:gd name="T191" fmla="*/ 151 w 151"/>
                    <a:gd name="T192" fmla="*/ 133 h 133"/>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51" h="133">
                      <a:moveTo>
                        <a:pt x="93" y="27"/>
                      </a:moveTo>
                      <a:lnTo>
                        <a:pt x="93" y="27"/>
                      </a:lnTo>
                      <a:lnTo>
                        <a:pt x="92" y="26"/>
                      </a:lnTo>
                      <a:lnTo>
                        <a:pt x="91" y="26"/>
                      </a:lnTo>
                      <a:lnTo>
                        <a:pt x="91" y="25"/>
                      </a:lnTo>
                      <a:lnTo>
                        <a:pt x="89" y="24"/>
                      </a:lnTo>
                      <a:lnTo>
                        <a:pt x="88" y="24"/>
                      </a:lnTo>
                      <a:lnTo>
                        <a:pt x="87" y="23"/>
                      </a:lnTo>
                      <a:lnTo>
                        <a:pt x="85" y="22"/>
                      </a:lnTo>
                      <a:lnTo>
                        <a:pt x="84" y="22"/>
                      </a:lnTo>
                      <a:lnTo>
                        <a:pt x="83" y="21"/>
                      </a:lnTo>
                      <a:lnTo>
                        <a:pt x="82" y="21"/>
                      </a:lnTo>
                      <a:lnTo>
                        <a:pt x="81" y="20"/>
                      </a:lnTo>
                      <a:lnTo>
                        <a:pt x="80" y="20"/>
                      </a:lnTo>
                      <a:lnTo>
                        <a:pt x="79" y="19"/>
                      </a:lnTo>
                      <a:lnTo>
                        <a:pt x="78" y="18"/>
                      </a:lnTo>
                      <a:lnTo>
                        <a:pt x="77" y="18"/>
                      </a:lnTo>
                      <a:lnTo>
                        <a:pt x="76" y="17"/>
                      </a:lnTo>
                      <a:lnTo>
                        <a:pt x="75" y="17"/>
                      </a:lnTo>
                      <a:lnTo>
                        <a:pt x="73" y="16"/>
                      </a:lnTo>
                      <a:lnTo>
                        <a:pt x="73" y="15"/>
                      </a:lnTo>
                      <a:lnTo>
                        <a:pt x="71" y="15"/>
                      </a:lnTo>
                      <a:lnTo>
                        <a:pt x="70" y="15"/>
                      </a:lnTo>
                      <a:lnTo>
                        <a:pt x="68" y="14"/>
                      </a:lnTo>
                      <a:lnTo>
                        <a:pt x="67" y="13"/>
                      </a:lnTo>
                      <a:lnTo>
                        <a:pt x="66" y="12"/>
                      </a:lnTo>
                      <a:lnTo>
                        <a:pt x="65" y="12"/>
                      </a:lnTo>
                      <a:lnTo>
                        <a:pt x="63" y="11"/>
                      </a:lnTo>
                      <a:lnTo>
                        <a:pt x="62" y="11"/>
                      </a:lnTo>
                      <a:lnTo>
                        <a:pt x="60" y="10"/>
                      </a:lnTo>
                      <a:lnTo>
                        <a:pt x="59" y="9"/>
                      </a:lnTo>
                      <a:lnTo>
                        <a:pt x="58" y="9"/>
                      </a:lnTo>
                      <a:lnTo>
                        <a:pt x="57" y="8"/>
                      </a:lnTo>
                      <a:lnTo>
                        <a:pt x="55" y="8"/>
                      </a:lnTo>
                      <a:lnTo>
                        <a:pt x="54" y="7"/>
                      </a:lnTo>
                      <a:lnTo>
                        <a:pt x="52" y="7"/>
                      </a:lnTo>
                      <a:lnTo>
                        <a:pt x="50" y="6"/>
                      </a:lnTo>
                      <a:lnTo>
                        <a:pt x="49" y="6"/>
                      </a:lnTo>
                      <a:lnTo>
                        <a:pt x="48" y="5"/>
                      </a:lnTo>
                      <a:lnTo>
                        <a:pt x="47" y="4"/>
                      </a:lnTo>
                      <a:lnTo>
                        <a:pt x="45" y="4"/>
                      </a:lnTo>
                      <a:lnTo>
                        <a:pt x="44" y="4"/>
                      </a:lnTo>
                      <a:lnTo>
                        <a:pt x="42" y="3"/>
                      </a:lnTo>
                      <a:lnTo>
                        <a:pt x="41" y="3"/>
                      </a:lnTo>
                      <a:lnTo>
                        <a:pt x="39" y="2"/>
                      </a:lnTo>
                      <a:lnTo>
                        <a:pt x="38" y="2"/>
                      </a:lnTo>
                      <a:lnTo>
                        <a:pt x="37" y="1"/>
                      </a:lnTo>
                      <a:lnTo>
                        <a:pt x="36" y="1"/>
                      </a:lnTo>
                      <a:lnTo>
                        <a:pt x="34" y="1"/>
                      </a:lnTo>
                      <a:lnTo>
                        <a:pt x="33" y="1"/>
                      </a:lnTo>
                      <a:lnTo>
                        <a:pt x="32" y="1"/>
                      </a:lnTo>
                      <a:lnTo>
                        <a:pt x="30" y="0"/>
                      </a:lnTo>
                      <a:lnTo>
                        <a:pt x="29" y="0"/>
                      </a:lnTo>
                      <a:lnTo>
                        <a:pt x="28" y="0"/>
                      </a:lnTo>
                      <a:lnTo>
                        <a:pt x="27" y="0"/>
                      </a:lnTo>
                      <a:lnTo>
                        <a:pt x="26" y="0"/>
                      </a:lnTo>
                      <a:lnTo>
                        <a:pt x="24" y="0"/>
                      </a:lnTo>
                      <a:lnTo>
                        <a:pt x="23" y="0"/>
                      </a:lnTo>
                      <a:lnTo>
                        <a:pt x="21" y="0"/>
                      </a:lnTo>
                      <a:lnTo>
                        <a:pt x="19" y="1"/>
                      </a:lnTo>
                      <a:lnTo>
                        <a:pt x="18" y="1"/>
                      </a:lnTo>
                      <a:lnTo>
                        <a:pt x="18" y="3"/>
                      </a:lnTo>
                      <a:lnTo>
                        <a:pt x="18" y="4"/>
                      </a:lnTo>
                      <a:lnTo>
                        <a:pt x="19" y="6"/>
                      </a:lnTo>
                      <a:lnTo>
                        <a:pt x="19" y="7"/>
                      </a:lnTo>
                      <a:lnTo>
                        <a:pt x="20" y="8"/>
                      </a:lnTo>
                      <a:lnTo>
                        <a:pt x="21" y="9"/>
                      </a:lnTo>
                      <a:lnTo>
                        <a:pt x="22" y="10"/>
                      </a:lnTo>
                      <a:lnTo>
                        <a:pt x="23" y="12"/>
                      </a:lnTo>
                      <a:lnTo>
                        <a:pt x="25" y="14"/>
                      </a:lnTo>
                      <a:lnTo>
                        <a:pt x="26" y="16"/>
                      </a:lnTo>
                      <a:lnTo>
                        <a:pt x="28" y="18"/>
                      </a:lnTo>
                      <a:lnTo>
                        <a:pt x="30" y="20"/>
                      </a:lnTo>
                      <a:lnTo>
                        <a:pt x="32" y="22"/>
                      </a:lnTo>
                      <a:lnTo>
                        <a:pt x="33" y="24"/>
                      </a:lnTo>
                      <a:lnTo>
                        <a:pt x="34" y="26"/>
                      </a:lnTo>
                      <a:lnTo>
                        <a:pt x="36" y="28"/>
                      </a:lnTo>
                      <a:lnTo>
                        <a:pt x="36" y="30"/>
                      </a:lnTo>
                      <a:lnTo>
                        <a:pt x="37" y="31"/>
                      </a:lnTo>
                      <a:lnTo>
                        <a:pt x="37" y="33"/>
                      </a:lnTo>
                      <a:lnTo>
                        <a:pt x="36" y="34"/>
                      </a:lnTo>
                      <a:lnTo>
                        <a:pt x="35" y="35"/>
                      </a:lnTo>
                      <a:lnTo>
                        <a:pt x="34" y="35"/>
                      </a:lnTo>
                      <a:lnTo>
                        <a:pt x="34" y="36"/>
                      </a:lnTo>
                      <a:lnTo>
                        <a:pt x="33" y="36"/>
                      </a:lnTo>
                      <a:lnTo>
                        <a:pt x="32" y="37"/>
                      </a:lnTo>
                      <a:lnTo>
                        <a:pt x="31" y="37"/>
                      </a:lnTo>
                      <a:lnTo>
                        <a:pt x="30" y="37"/>
                      </a:lnTo>
                      <a:lnTo>
                        <a:pt x="29" y="37"/>
                      </a:lnTo>
                      <a:lnTo>
                        <a:pt x="28" y="38"/>
                      </a:lnTo>
                      <a:lnTo>
                        <a:pt x="27" y="38"/>
                      </a:lnTo>
                      <a:lnTo>
                        <a:pt x="26" y="38"/>
                      </a:lnTo>
                      <a:lnTo>
                        <a:pt x="25" y="38"/>
                      </a:lnTo>
                      <a:lnTo>
                        <a:pt x="24" y="38"/>
                      </a:lnTo>
                      <a:lnTo>
                        <a:pt x="23" y="39"/>
                      </a:lnTo>
                      <a:lnTo>
                        <a:pt x="22" y="39"/>
                      </a:lnTo>
                      <a:lnTo>
                        <a:pt x="21" y="39"/>
                      </a:lnTo>
                      <a:lnTo>
                        <a:pt x="20" y="40"/>
                      </a:lnTo>
                      <a:lnTo>
                        <a:pt x="18" y="41"/>
                      </a:lnTo>
                      <a:lnTo>
                        <a:pt x="16" y="42"/>
                      </a:lnTo>
                      <a:lnTo>
                        <a:pt x="15" y="42"/>
                      </a:lnTo>
                      <a:lnTo>
                        <a:pt x="13" y="44"/>
                      </a:lnTo>
                      <a:lnTo>
                        <a:pt x="11" y="44"/>
                      </a:lnTo>
                      <a:lnTo>
                        <a:pt x="10" y="46"/>
                      </a:lnTo>
                      <a:lnTo>
                        <a:pt x="8" y="47"/>
                      </a:lnTo>
                      <a:lnTo>
                        <a:pt x="7" y="48"/>
                      </a:lnTo>
                      <a:lnTo>
                        <a:pt x="6" y="49"/>
                      </a:lnTo>
                      <a:lnTo>
                        <a:pt x="5" y="50"/>
                      </a:lnTo>
                      <a:lnTo>
                        <a:pt x="3" y="52"/>
                      </a:lnTo>
                      <a:lnTo>
                        <a:pt x="2" y="53"/>
                      </a:lnTo>
                      <a:lnTo>
                        <a:pt x="2" y="54"/>
                      </a:lnTo>
                      <a:lnTo>
                        <a:pt x="1" y="56"/>
                      </a:lnTo>
                      <a:lnTo>
                        <a:pt x="0" y="57"/>
                      </a:lnTo>
                      <a:lnTo>
                        <a:pt x="0" y="58"/>
                      </a:lnTo>
                      <a:lnTo>
                        <a:pt x="0" y="59"/>
                      </a:lnTo>
                      <a:lnTo>
                        <a:pt x="0" y="61"/>
                      </a:lnTo>
                      <a:lnTo>
                        <a:pt x="0" y="62"/>
                      </a:lnTo>
                      <a:lnTo>
                        <a:pt x="0" y="64"/>
                      </a:lnTo>
                      <a:lnTo>
                        <a:pt x="1" y="65"/>
                      </a:lnTo>
                      <a:lnTo>
                        <a:pt x="2" y="66"/>
                      </a:lnTo>
                      <a:lnTo>
                        <a:pt x="3" y="67"/>
                      </a:lnTo>
                      <a:lnTo>
                        <a:pt x="4" y="69"/>
                      </a:lnTo>
                      <a:lnTo>
                        <a:pt x="6" y="70"/>
                      </a:lnTo>
                      <a:lnTo>
                        <a:pt x="7" y="72"/>
                      </a:lnTo>
                      <a:lnTo>
                        <a:pt x="9" y="73"/>
                      </a:lnTo>
                      <a:lnTo>
                        <a:pt x="10" y="74"/>
                      </a:lnTo>
                      <a:lnTo>
                        <a:pt x="12" y="74"/>
                      </a:lnTo>
                      <a:lnTo>
                        <a:pt x="14" y="76"/>
                      </a:lnTo>
                      <a:lnTo>
                        <a:pt x="15" y="76"/>
                      </a:lnTo>
                      <a:lnTo>
                        <a:pt x="16" y="76"/>
                      </a:lnTo>
                      <a:lnTo>
                        <a:pt x="18" y="77"/>
                      </a:lnTo>
                      <a:lnTo>
                        <a:pt x="19" y="77"/>
                      </a:lnTo>
                      <a:lnTo>
                        <a:pt x="20" y="78"/>
                      </a:lnTo>
                      <a:lnTo>
                        <a:pt x="21" y="78"/>
                      </a:lnTo>
                      <a:lnTo>
                        <a:pt x="23" y="78"/>
                      </a:lnTo>
                      <a:lnTo>
                        <a:pt x="24" y="78"/>
                      </a:lnTo>
                      <a:lnTo>
                        <a:pt x="25" y="78"/>
                      </a:lnTo>
                      <a:lnTo>
                        <a:pt x="26" y="78"/>
                      </a:lnTo>
                      <a:lnTo>
                        <a:pt x="27" y="78"/>
                      </a:lnTo>
                      <a:lnTo>
                        <a:pt x="28" y="78"/>
                      </a:lnTo>
                      <a:lnTo>
                        <a:pt x="30" y="78"/>
                      </a:lnTo>
                      <a:lnTo>
                        <a:pt x="31" y="79"/>
                      </a:lnTo>
                      <a:lnTo>
                        <a:pt x="32" y="79"/>
                      </a:lnTo>
                      <a:lnTo>
                        <a:pt x="33" y="80"/>
                      </a:lnTo>
                      <a:lnTo>
                        <a:pt x="34" y="81"/>
                      </a:lnTo>
                      <a:lnTo>
                        <a:pt x="35" y="82"/>
                      </a:lnTo>
                      <a:lnTo>
                        <a:pt x="36" y="83"/>
                      </a:lnTo>
                      <a:lnTo>
                        <a:pt x="36" y="84"/>
                      </a:lnTo>
                      <a:lnTo>
                        <a:pt x="37" y="85"/>
                      </a:lnTo>
                      <a:lnTo>
                        <a:pt x="37" y="86"/>
                      </a:lnTo>
                      <a:lnTo>
                        <a:pt x="37" y="88"/>
                      </a:lnTo>
                      <a:lnTo>
                        <a:pt x="38" y="89"/>
                      </a:lnTo>
                      <a:lnTo>
                        <a:pt x="38" y="91"/>
                      </a:lnTo>
                      <a:lnTo>
                        <a:pt x="39" y="92"/>
                      </a:lnTo>
                      <a:lnTo>
                        <a:pt x="39" y="94"/>
                      </a:lnTo>
                      <a:lnTo>
                        <a:pt x="40" y="96"/>
                      </a:lnTo>
                      <a:lnTo>
                        <a:pt x="40" y="97"/>
                      </a:lnTo>
                      <a:lnTo>
                        <a:pt x="41" y="99"/>
                      </a:lnTo>
                      <a:lnTo>
                        <a:pt x="41" y="101"/>
                      </a:lnTo>
                      <a:lnTo>
                        <a:pt x="42" y="102"/>
                      </a:lnTo>
                      <a:lnTo>
                        <a:pt x="42" y="104"/>
                      </a:lnTo>
                      <a:lnTo>
                        <a:pt x="43" y="106"/>
                      </a:lnTo>
                      <a:lnTo>
                        <a:pt x="44" y="108"/>
                      </a:lnTo>
                      <a:lnTo>
                        <a:pt x="45" y="110"/>
                      </a:lnTo>
                      <a:lnTo>
                        <a:pt x="46" y="111"/>
                      </a:lnTo>
                      <a:lnTo>
                        <a:pt x="47" y="113"/>
                      </a:lnTo>
                      <a:lnTo>
                        <a:pt x="49" y="115"/>
                      </a:lnTo>
                      <a:lnTo>
                        <a:pt x="50" y="116"/>
                      </a:lnTo>
                      <a:lnTo>
                        <a:pt x="52" y="118"/>
                      </a:lnTo>
                      <a:lnTo>
                        <a:pt x="53" y="119"/>
                      </a:lnTo>
                      <a:lnTo>
                        <a:pt x="54" y="119"/>
                      </a:lnTo>
                      <a:lnTo>
                        <a:pt x="55" y="120"/>
                      </a:lnTo>
                      <a:lnTo>
                        <a:pt x="56" y="121"/>
                      </a:lnTo>
                      <a:lnTo>
                        <a:pt x="57" y="122"/>
                      </a:lnTo>
                      <a:lnTo>
                        <a:pt x="58" y="122"/>
                      </a:lnTo>
                      <a:lnTo>
                        <a:pt x="59" y="123"/>
                      </a:lnTo>
                      <a:lnTo>
                        <a:pt x="60" y="124"/>
                      </a:lnTo>
                      <a:lnTo>
                        <a:pt x="61" y="125"/>
                      </a:lnTo>
                      <a:lnTo>
                        <a:pt x="63" y="125"/>
                      </a:lnTo>
                      <a:lnTo>
                        <a:pt x="64" y="126"/>
                      </a:lnTo>
                      <a:lnTo>
                        <a:pt x="65" y="126"/>
                      </a:lnTo>
                      <a:lnTo>
                        <a:pt x="67" y="127"/>
                      </a:lnTo>
                      <a:lnTo>
                        <a:pt x="68" y="128"/>
                      </a:lnTo>
                      <a:lnTo>
                        <a:pt x="70" y="128"/>
                      </a:lnTo>
                      <a:lnTo>
                        <a:pt x="72" y="129"/>
                      </a:lnTo>
                      <a:lnTo>
                        <a:pt x="73" y="129"/>
                      </a:lnTo>
                      <a:lnTo>
                        <a:pt x="75" y="130"/>
                      </a:lnTo>
                      <a:lnTo>
                        <a:pt x="77" y="130"/>
                      </a:lnTo>
                      <a:lnTo>
                        <a:pt x="79" y="131"/>
                      </a:lnTo>
                      <a:lnTo>
                        <a:pt x="81" y="131"/>
                      </a:lnTo>
                      <a:lnTo>
                        <a:pt x="83" y="131"/>
                      </a:lnTo>
                      <a:lnTo>
                        <a:pt x="85" y="132"/>
                      </a:lnTo>
                      <a:lnTo>
                        <a:pt x="88" y="132"/>
                      </a:lnTo>
                      <a:lnTo>
                        <a:pt x="89" y="133"/>
                      </a:lnTo>
                      <a:lnTo>
                        <a:pt x="91" y="133"/>
                      </a:lnTo>
                      <a:lnTo>
                        <a:pt x="94" y="133"/>
                      </a:lnTo>
                      <a:lnTo>
                        <a:pt x="96" y="133"/>
                      </a:lnTo>
                      <a:lnTo>
                        <a:pt x="98" y="133"/>
                      </a:lnTo>
                      <a:lnTo>
                        <a:pt x="99" y="133"/>
                      </a:lnTo>
                      <a:lnTo>
                        <a:pt x="101" y="133"/>
                      </a:lnTo>
                      <a:lnTo>
                        <a:pt x="103" y="133"/>
                      </a:lnTo>
                      <a:lnTo>
                        <a:pt x="104" y="133"/>
                      </a:lnTo>
                      <a:lnTo>
                        <a:pt x="106" y="133"/>
                      </a:lnTo>
                      <a:lnTo>
                        <a:pt x="107" y="133"/>
                      </a:lnTo>
                      <a:lnTo>
                        <a:pt x="109" y="133"/>
                      </a:lnTo>
                      <a:lnTo>
                        <a:pt x="111" y="133"/>
                      </a:lnTo>
                      <a:lnTo>
                        <a:pt x="112" y="132"/>
                      </a:lnTo>
                      <a:lnTo>
                        <a:pt x="113" y="132"/>
                      </a:lnTo>
                      <a:lnTo>
                        <a:pt x="115" y="132"/>
                      </a:lnTo>
                      <a:lnTo>
                        <a:pt x="116" y="131"/>
                      </a:lnTo>
                      <a:lnTo>
                        <a:pt x="117" y="131"/>
                      </a:lnTo>
                      <a:lnTo>
                        <a:pt x="118" y="131"/>
                      </a:lnTo>
                      <a:lnTo>
                        <a:pt x="119" y="131"/>
                      </a:lnTo>
                      <a:lnTo>
                        <a:pt x="120" y="130"/>
                      </a:lnTo>
                      <a:lnTo>
                        <a:pt x="121" y="129"/>
                      </a:lnTo>
                      <a:lnTo>
                        <a:pt x="122" y="129"/>
                      </a:lnTo>
                      <a:lnTo>
                        <a:pt x="123" y="128"/>
                      </a:lnTo>
                      <a:lnTo>
                        <a:pt x="125" y="128"/>
                      </a:lnTo>
                      <a:lnTo>
                        <a:pt x="126" y="126"/>
                      </a:lnTo>
                      <a:lnTo>
                        <a:pt x="127" y="125"/>
                      </a:lnTo>
                      <a:lnTo>
                        <a:pt x="129" y="124"/>
                      </a:lnTo>
                      <a:lnTo>
                        <a:pt x="130" y="123"/>
                      </a:lnTo>
                      <a:lnTo>
                        <a:pt x="131" y="122"/>
                      </a:lnTo>
                      <a:lnTo>
                        <a:pt x="131" y="120"/>
                      </a:lnTo>
                      <a:lnTo>
                        <a:pt x="132" y="119"/>
                      </a:lnTo>
                      <a:lnTo>
                        <a:pt x="133" y="117"/>
                      </a:lnTo>
                      <a:lnTo>
                        <a:pt x="133" y="116"/>
                      </a:lnTo>
                      <a:lnTo>
                        <a:pt x="134" y="115"/>
                      </a:lnTo>
                      <a:lnTo>
                        <a:pt x="135" y="114"/>
                      </a:lnTo>
                      <a:lnTo>
                        <a:pt x="135" y="113"/>
                      </a:lnTo>
                      <a:lnTo>
                        <a:pt x="135" y="111"/>
                      </a:lnTo>
                      <a:lnTo>
                        <a:pt x="135" y="110"/>
                      </a:lnTo>
                      <a:lnTo>
                        <a:pt x="136" y="109"/>
                      </a:lnTo>
                      <a:lnTo>
                        <a:pt x="136" y="108"/>
                      </a:lnTo>
                      <a:lnTo>
                        <a:pt x="136" y="107"/>
                      </a:lnTo>
                      <a:lnTo>
                        <a:pt x="137" y="106"/>
                      </a:lnTo>
                      <a:lnTo>
                        <a:pt x="137" y="105"/>
                      </a:lnTo>
                      <a:lnTo>
                        <a:pt x="137" y="103"/>
                      </a:lnTo>
                      <a:lnTo>
                        <a:pt x="138" y="102"/>
                      </a:lnTo>
                      <a:lnTo>
                        <a:pt x="139" y="101"/>
                      </a:lnTo>
                      <a:lnTo>
                        <a:pt x="139" y="99"/>
                      </a:lnTo>
                      <a:lnTo>
                        <a:pt x="140" y="99"/>
                      </a:lnTo>
                      <a:lnTo>
                        <a:pt x="141" y="97"/>
                      </a:lnTo>
                      <a:lnTo>
                        <a:pt x="142" y="96"/>
                      </a:lnTo>
                      <a:lnTo>
                        <a:pt x="142" y="95"/>
                      </a:lnTo>
                      <a:lnTo>
                        <a:pt x="143" y="94"/>
                      </a:lnTo>
                      <a:lnTo>
                        <a:pt x="144" y="93"/>
                      </a:lnTo>
                      <a:lnTo>
                        <a:pt x="145" y="91"/>
                      </a:lnTo>
                      <a:lnTo>
                        <a:pt x="145" y="90"/>
                      </a:lnTo>
                      <a:lnTo>
                        <a:pt x="146" y="89"/>
                      </a:lnTo>
                      <a:lnTo>
                        <a:pt x="147" y="87"/>
                      </a:lnTo>
                      <a:lnTo>
                        <a:pt x="148" y="86"/>
                      </a:lnTo>
                      <a:lnTo>
                        <a:pt x="148" y="85"/>
                      </a:lnTo>
                      <a:lnTo>
                        <a:pt x="149" y="83"/>
                      </a:lnTo>
                      <a:lnTo>
                        <a:pt x="150" y="81"/>
                      </a:lnTo>
                      <a:lnTo>
                        <a:pt x="150" y="79"/>
                      </a:lnTo>
                      <a:lnTo>
                        <a:pt x="150" y="78"/>
                      </a:lnTo>
                      <a:lnTo>
                        <a:pt x="151" y="76"/>
                      </a:lnTo>
                      <a:lnTo>
                        <a:pt x="151" y="74"/>
                      </a:lnTo>
                      <a:lnTo>
                        <a:pt x="151" y="72"/>
                      </a:lnTo>
                      <a:lnTo>
                        <a:pt x="151" y="70"/>
                      </a:lnTo>
                      <a:lnTo>
                        <a:pt x="151" y="68"/>
                      </a:lnTo>
                      <a:lnTo>
                        <a:pt x="151" y="67"/>
                      </a:lnTo>
                      <a:lnTo>
                        <a:pt x="150" y="65"/>
                      </a:lnTo>
                      <a:lnTo>
                        <a:pt x="150" y="64"/>
                      </a:lnTo>
                      <a:lnTo>
                        <a:pt x="150" y="63"/>
                      </a:lnTo>
                      <a:lnTo>
                        <a:pt x="150" y="62"/>
                      </a:lnTo>
                      <a:lnTo>
                        <a:pt x="149" y="60"/>
                      </a:lnTo>
                      <a:lnTo>
                        <a:pt x="149" y="58"/>
                      </a:lnTo>
                      <a:lnTo>
                        <a:pt x="148" y="57"/>
                      </a:lnTo>
                      <a:lnTo>
                        <a:pt x="148" y="56"/>
                      </a:lnTo>
                      <a:lnTo>
                        <a:pt x="147" y="55"/>
                      </a:lnTo>
                      <a:lnTo>
                        <a:pt x="146" y="54"/>
                      </a:lnTo>
                      <a:lnTo>
                        <a:pt x="145" y="52"/>
                      </a:lnTo>
                      <a:lnTo>
                        <a:pt x="144" y="50"/>
                      </a:lnTo>
                      <a:lnTo>
                        <a:pt x="142" y="48"/>
                      </a:lnTo>
                      <a:lnTo>
                        <a:pt x="141" y="47"/>
                      </a:lnTo>
                      <a:lnTo>
                        <a:pt x="139" y="45"/>
                      </a:lnTo>
                      <a:lnTo>
                        <a:pt x="137" y="44"/>
                      </a:lnTo>
                      <a:lnTo>
                        <a:pt x="136" y="44"/>
                      </a:lnTo>
                      <a:lnTo>
                        <a:pt x="135" y="43"/>
                      </a:lnTo>
                      <a:lnTo>
                        <a:pt x="134" y="42"/>
                      </a:lnTo>
                      <a:lnTo>
                        <a:pt x="133" y="42"/>
                      </a:lnTo>
                      <a:lnTo>
                        <a:pt x="132" y="41"/>
                      </a:lnTo>
                      <a:lnTo>
                        <a:pt x="131" y="41"/>
                      </a:lnTo>
                      <a:lnTo>
                        <a:pt x="130" y="40"/>
                      </a:lnTo>
                      <a:lnTo>
                        <a:pt x="129" y="40"/>
                      </a:lnTo>
                      <a:lnTo>
                        <a:pt x="127" y="39"/>
                      </a:lnTo>
                      <a:lnTo>
                        <a:pt x="126" y="39"/>
                      </a:lnTo>
                      <a:lnTo>
                        <a:pt x="125" y="38"/>
                      </a:lnTo>
                      <a:lnTo>
                        <a:pt x="124" y="38"/>
                      </a:lnTo>
                      <a:lnTo>
                        <a:pt x="123" y="38"/>
                      </a:lnTo>
                      <a:lnTo>
                        <a:pt x="122" y="38"/>
                      </a:lnTo>
                      <a:lnTo>
                        <a:pt x="121" y="38"/>
                      </a:lnTo>
                      <a:lnTo>
                        <a:pt x="120" y="37"/>
                      </a:lnTo>
                      <a:lnTo>
                        <a:pt x="119" y="37"/>
                      </a:lnTo>
                      <a:lnTo>
                        <a:pt x="118" y="37"/>
                      </a:lnTo>
                      <a:lnTo>
                        <a:pt x="117" y="37"/>
                      </a:lnTo>
                      <a:lnTo>
                        <a:pt x="115" y="36"/>
                      </a:lnTo>
                      <a:lnTo>
                        <a:pt x="114" y="36"/>
                      </a:lnTo>
                      <a:lnTo>
                        <a:pt x="112" y="35"/>
                      </a:lnTo>
                      <a:lnTo>
                        <a:pt x="110" y="35"/>
                      </a:lnTo>
                      <a:lnTo>
                        <a:pt x="108" y="35"/>
                      </a:lnTo>
                      <a:lnTo>
                        <a:pt x="107" y="35"/>
                      </a:lnTo>
                      <a:lnTo>
                        <a:pt x="106" y="35"/>
                      </a:lnTo>
                      <a:lnTo>
                        <a:pt x="104" y="35"/>
                      </a:lnTo>
                      <a:lnTo>
                        <a:pt x="103" y="35"/>
                      </a:lnTo>
                      <a:lnTo>
                        <a:pt x="102" y="35"/>
                      </a:lnTo>
                      <a:lnTo>
                        <a:pt x="101" y="35"/>
                      </a:lnTo>
                      <a:lnTo>
                        <a:pt x="93" y="2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782" name="Freeform 117"/>
                <p:cNvSpPr>
                  <a:spLocks/>
                </p:cNvSpPr>
                <p:nvPr/>
              </p:nvSpPr>
              <p:spPr bwMode="auto">
                <a:xfrm>
                  <a:off x="4583" y="2354"/>
                  <a:ext cx="77" cy="63"/>
                </a:xfrm>
                <a:custGeom>
                  <a:avLst/>
                  <a:gdLst>
                    <a:gd name="T0" fmla="*/ 25 w 77"/>
                    <a:gd name="T1" fmla="*/ 55 h 63"/>
                    <a:gd name="T2" fmla="*/ 31 w 77"/>
                    <a:gd name="T3" fmla="*/ 58 h 63"/>
                    <a:gd name="T4" fmla="*/ 35 w 77"/>
                    <a:gd name="T5" fmla="*/ 59 h 63"/>
                    <a:gd name="T6" fmla="*/ 38 w 77"/>
                    <a:gd name="T7" fmla="*/ 61 h 63"/>
                    <a:gd name="T8" fmla="*/ 42 w 77"/>
                    <a:gd name="T9" fmla="*/ 61 h 63"/>
                    <a:gd name="T10" fmla="*/ 46 w 77"/>
                    <a:gd name="T11" fmla="*/ 62 h 63"/>
                    <a:gd name="T12" fmla="*/ 51 w 77"/>
                    <a:gd name="T13" fmla="*/ 63 h 63"/>
                    <a:gd name="T14" fmla="*/ 56 w 77"/>
                    <a:gd name="T15" fmla="*/ 63 h 63"/>
                    <a:gd name="T16" fmla="*/ 61 w 77"/>
                    <a:gd name="T17" fmla="*/ 62 h 63"/>
                    <a:gd name="T18" fmla="*/ 66 w 77"/>
                    <a:gd name="T19" fmla="*/ 61 h 63"/>
                    <a:gd name="T20" fmla="*/ 69 w 77"/>
                    <a:gd name="T21" fmla="*/ 59 h 63"/>
                    <a:gd name="T22" fmla="*/ 72 w 77"/>
                    <a:gd name="T23" fmla="*/ 56 h 63"/>
                    <a:gd name="T24" fmla="*/ 75 w 77"/>
                    <a:gd name="T25" fmla="*/ 53 h 63"/>
                    <a:gd name="T26" fmla="*/ 76 w 77"/>
                    <a:gd name="T27" fmla="*/ 49 h 63"/>
                    <a:gd name="T28" fmla="*/ 77 w 77"/>
                    <a:gd name="T29" fmla="*/ 46 h 63"/>
                    <a:gd name="T30" fmla="*/ 77 w 77"/>
                    <a:gd name="T31" fmla="*/ 41 h 63"/>
                    <a:gd name="T32" fmla="*/ 76 w 77"/>
                    <a:gd name="T33" fmla="*/ 37 h 63"/>
                    <a:gd name="T34" fmla="*/ 74 w 77"/>
                    <a:gd name="T35" fmla="*/ 32 h 63"/>
                    <a:gd name="T36" fmla="*/ 72 w 77"/>
                    <a:gd name="T37" fmla="*/ 28 h 63"/>
                    <a:gd name="T38" fmla="*/ 69 w 77"/>
                    <a:gd name="T39" fmla="*/ 23 h 63"/>
                    <a:gd name="T40" fmla="*/ 65 w 77"/>
                    <a:gd name="T41" fmla="*/ 19 h 63"/>
                    <a:gd name="T42" fmla="*/ 60 w 77"/>
                    <a:gd name="T43" fmla="*/ 15 h 63"/>
                    <a:gd name="T44" fmla="*/ 56 w 77"/>
                    <a:gd name="T45" fmla="*/ 11 h 63"/>
                    <a:gd name="T46" fmla="*/ 53 w 77"/>
                    <a:gd name="T47" fmla="*/ 9 h 63"/>
                    <a:gd name="T48" fmla="*/ 48 w 77"/>
                    <a:gd name="T49" fmla="*/ 7 h 63"/>
                    <a:gd name="T50" fmla="*/ 45 w 77"/>
                    <a:gd name="T51" fmla="*/ 5 h 63"/>
                    <a:gd name="T52" fmla="*/ 40 w 77"/>
                    <a:gd name="T53" fmla="*/ 3 h 63"/>
                    <a:gd name="T54" fmla="*/ 38 w 77"/>
                    <a:gd name="T55" fmla="*/ 2 h 63"/>
                    <a:gd name="T56" fmla="*/ 33 w 77"/>
                    <a:gd name="T57" fmla="*/ 1 h 63"/>
                    <a:gd name="T58" fmla="*/ 27 w 77"/>
                    <a:gd name="T59" fmla="*/ 0 h 63"/>
                    <a:gd name="T60" fmla="*/ 22 w 77"/>
                    <a:gd name="T61" fmla="*/ 0 h 63"/>
                    <a:gd name="T62" fmla="*/ 17 w 77"/>
                    <a:gd name="T63" fmla="*/ 0 h 63"/>
                    <a:gd name="T64" fmla="*/ 13 w 77"/>
                    <a:gd name="T65" fmla="*/ 2 h 63"/>
                    <a:gd name="T66" fmla="*/ 9 w 77"/>
                    <a:gd name="T67" fmla="*/ 3 h 63"/>
                    <a:gd name="T68" fmla="*/ 5 w 77"/>
                    <a:gd name="T69" fmla="*/ 6 h 63"/>
                    <a:gd name="T70" fmla="*/ 3 w 77"/>
                    <a:gd name="T71" fmla="*/ 9 h 63"/>
                    <a:gd name="T72" fmla="*/ 1 w 77"/>
                    <a:gd name="T73" fmla="*/ 13 h 63"/>
                    <a:gd name="T74" fmla="*/ 0 w 77"/>
                    <a:gd name="T75" fmla="*/ 16 h 63"/>
                    <a:gd name="T76" fmla="*/ 0 w 77"/>
                    <a:gd name="T77" fmla="*/ 21 h 63"/>
                    <a:gd name="T78" fmla="*/ 0 w 77"/>
                    <a:gd name="T79" fmla="*/ 25 h 63"/>
                    <a:gd name="T80" fmla="*/ 2 w 77"/>
                    <a:gd name="T81" fmla="*/ 29 h 63"/>
                    <a:gd name="T82" fmla="*/ 4 w 77"/>
                    <a:gd name="T83" fmla="*/ 34 h 63"/>
                    <a:gd name="T84" fmla="*/ 7 w 77"/>
                    <a:gd name="T85" fmla="*/ 38 h 63"/>
                    <a:gd name="T86" fmla="*/ 11 w 77"/>
                    <a:gd name="T87" fmla="*/ 43 h 63"/>
                    <a:gd name="T88" fmla="*/ 15 w 77"/>
                    <a:gd name="T89" fmla="*/ 47 h 63"/>
                    <a:gd name="T90" fmla="*/ 20 w 77"/>
                    <a:gd name="T91" fmla="*/ 51 h 63"/>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77"/>
                    <a:gd name="T139" fmla="*/ 0 h 63"/>
                    <a:gd name="T140" fmla="*/ 77 w 77"/>
                    <a:gd name="T141" fmla="*/ 63 h 63"/>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77" h="63">
                      <a:moveTo>
                        <a:pt x="22" y="52"/>
                      </a:moveTo>
                      <a:lnTo>
                        <a:pt x="23" y="54"/>
                      </a:lnTo>
                      <a:lnTo>
                        <a:pt x="25" y="55"/>
                      </a:lnTo>
                      <a:lnTo>
                        <a:pt x="27" y="56"/>
                      </a:lnTo>
                      <a:lnTo>
                        <a:pt x="29" y="57"/>
                      </a:lnTo>
                      <a:lnTo>
                        <a:pt x="31" y="58"/>
                      </a:lnTo>
                      <a:lnTo>
                        <a:pt x="33" y="58"/>
                      </a:lnTo>
                      <a:lnTo>
                        <a:pt x="34" y="58"/>
                      </a:lnTo>
                      <a:lnTo>
                        <a:pt x="35" y="59"/>
                      </a:lnTo>
                      <a:lnTo>
                        <a:pt x="36" y="59"/>
                      </a:lnTo>
                      <a:lnTo>
                        <a:pt x="36" y="60"/>
                      </a:lnTo>
                      <a:lnTo>
                        <a:pt x="38" y="61"/>
                      </a:lnTo>
                      <a:lnTo>
                        <a:pt x="40" y="61"/>
                      </a:lnTo>
                      <a:lnTo>
                        <a:pt x="41" y="61"/>
                      </a:lnTo>
                      <a:lnTo>
                        <a:pt x="42" y="61"/>
                      </a:lnTo>
                      <a:lnTo>
                        <a:pt x="43" y="62"/>
                      </a:lnTo>
                      <a:lnTo>
                        <a:pt x="44" y="62"/>
                      </a:lnTo>
                      <a:lnTo>
                        <a:pt x="46" y="62"/>
                      </a:lnTo>
                      <a:lnTo>
                        <a:pt x="48" y="63"/>
                      </a:lnTo>
                      <a:lnTo>
                        <a:pt x="49" y="63"/>
                      </a:lnTo>
                      <a:lnTo>
                        <a:pt x="51" y="63"/>
                      </a:lnTo>
                      <a:lnTo>
                        <a:pt x="53" y="63"/>
                      </a:lnTo>
                      <a:lnTo>
                        <a:pt x="55" y="63"/>
                      </a:lnTo>
                      <a:lnTo>
                        <a:pt x="56" y="63"/>
                      </a:lnTo>
                      <a:lnTo>
                        <a:pt x="58" y="63"/>
                      </a:lnTo>
                      <a:lnTo>
                        <a:pt x="59" y="63"/>
                      </a:lnTo>
                      <a:lnTo>
                        <a:pt x="61" y="62"/>
                      </a:lnTo>
                      <a:lnTo>
                        <a:pt x="62" y="62"/>
                      </a:lnTo>
                      <a:lnTo>
                        <a:pt x="64" y="62"/>
                      </a:lnTo>
                      <a:lnTo>
                        <a:pt x="66" y="61"/>
                      </a:lnTo>
                      <a:lnTo>
                        <a:pt x="67" y="61"/>
                      </a:lnTo>
                      <a:lnTo>
                        <a:pt x="68" y="60"/>
                      </a:lnTo>
                      <a:lnTo>
                        <a:pt x="69" y="59"/>
                      </a:lnTo>
                      <a:lnTo>
                        <a:pt x="70" y="58"/>
                      </a:lnTo>
                      <a:lnTo>
                        <a:pt x="71" y="58"/>
                      </a:lnTo>
                      <a:lnTo>
                        <a:pt x="72" y="56"/>
                      </a:lnTo>
                      <a:lnTo>
                        <a:pt x="74" y="56"/>
                      </a:lnTo>
                      <a:lnTo>
                        <a:pt x="74" y="55"/>
                      </a:lnTo>
                      <a:lnTo>
                        <a:pt x="75" y="53"/>
                      </a:lnTo>
                      <a:lnTo>
                        <a:pt x="75" y="52"/>
                      </a:lnTo>
                      <a:lnTo>
                        <a:pt x="76" y="51"/>
                      </a:lnTo>
                      <a:lnTo>
                        <a:pt x="76" y="49"/>
                      </a:lnTo>
                      <a:lnTo>
                        <a:pt x="77" y="48"/>
                      </a:lnTo>
                      <a:lnTo>
                        <a:pt x="77" y="47"/>
                      </a:lnTo>
                      <a:lnTo>
                        <a:pt x="77" y="46"/>
                      </a:lnTo>
                      <a:lnTo>
                        <a:pt x="77" y="44"/>
                      </a:lnTo>
                      <a:lnTo>
                        <a:pt x="77" y="43"/>
                      </a:lnTo>
                      <a:lnTo>
                        <a:pt x="77" y="41"/>
                      </a:lnTo>
                      <a:lnTo>
                        <a:pt x="77" y="40"/>
                      </a:lnTo>
                      <a:lnTo>
                        <a:pt x="76" y="38"/>
                      </a:lnTo>
                      <a:lnTo>
                        <a:pt x="76" y="37"/>
                      </a:lnTo>
                      <a:lnTo>
                        <a:pt x="75" y="35"/>
                      </a:lnTo>
                      <a:lnTo>
                        <a:pt x="75" y="34"/>
                      </a:lnTo>
                      <a:lnTo>
                        <a:pt x="74" y="32"/>
                      </a:lnTo>
                      <a:lnTo>
                        <a:pt x="74" y="31"/>
                      </a:lnTo>
                      <a:lnTo>
                        <a:pt x="72" y="29"/>
                      </a:lnTo>
                      <a:lnTo>
                        <a:pt x="72" y="28"/>
                      </a:lnTo>
                      <a:lnTo>
                        <a:pt x="71" y="26"/>
                      </a:lnTo>
                      <a:lnTo>
                        <a:pt x="70" y="25"/>
                      </a:lnTo>
                      <a:lnTo>
                        <a:pt x="69" y="23"/>
                      </a:lnTo>
                      <a:lnTo>
                        <a:pt x="67" y="22"/>
                      </a:lnTo>
                      <a:lnTo>
                        <a:pt x="66" y="21"/>
                      </a:lnTo>
                      <a:lnTo>
                        <a:pt x="65" y="19"/>
                      </a:lnTo>
                      <a:lnTo>
                        <a:pt x="63" y="18"/>
                      </a:lnTo>
                      <a:lnTo>
                        <a:pt x="62" y="16"/>
                      </a:lnTo>
                      <a:lnTo>
                        <a:pt x="60" y="15"/>
                      </a:lnTo>
                      <a:lnTo>
                        <a:pt x="59" y="14"/>
                      </a:lnTo>
                      <a:lnTo>
                        <a:pt x="57" y="12"/>
                      </a:lnTo>
                      <a:lnTo>
                        <a:pt x="56" y="11"/>
                      </a:lnTo>
                      <a:lnTo>
                        <a:pt x="54" y="11"/>
                      </a:lnTo>
                      <a:lnTo>
                        <a:pt x="54" y="10"/>
                      </a:lnTo>
                      <a:lnTo>
                        <a:pt x="53" y="9"/>
                      </a:lnTo>
                      <a:lnTo>
                        <a:pt x="52" y="9"/>
                      </a:lnTo>
                      <a:lnTo>
                        <a:pt x="50" y="8"/>
                      </a:lnTo>
                      <a:lnTo>
                        <a:pt x="48" y="7"/>
                      </a:lnTo>
                      <a:lnTo>
                        <a:pt x="47" y="6"/>
                      </a:lnTo>
                      <a:lnTo>
                        <a:pt x="46" y="6"/>
                      </a:lnTo>
                      <a:lnTo>
                        <a:pt x="45" y="5"/>
                      </a:lnTo>
                      <a:lnTo>
                        <a:pt x="44" y="5"/>
                      </a:lnTo>
                      <a:lnTo>
                        <a:pt x="42" y="4"/>
                      </a:lnTo>
                      <a:lnTo>
                        <a:pt x="40" y="3"/>
                      </a:lnTo>
                      <a:lnTo>
                        <a:pt x="38" y="3"/>
                      </a:lnTo>
                      <a:lnTo>
                        <a:pt x="38" y="2"/>
                      </a:lnTo>
                      <a:lnTo>
                        <a:pt x="36" y="2"/>
                      </a:lnTo>
                      <a:lnTo>
                        <a:pt x="35" y="2"/>
                      </a:lnTo>
                      <a:lnTo>
                        <a:pt x="33" y="1"/>
                      </a:lnTo>
                      <a:lnTo>
                        <a:pt x="31" y="1"/>
                      </a:lnTo>
                      <a:lnTo>
                        <a:pt x="29" y="0"/>
                      </a:lnTo>
                      <a:lnTo>
                        <a:pt x="27" y="0"/>
                      </a:lnTo>
                      <a:lnTo>
                        <a:pt x="26" y="0"/>
                      </a:lnTo>
                      <a:lnTo>
                        <a:pt x="24" y="0"/>
                      </a:lnTo>
                      <a:lnTo>
                        <a:pt x="22" y="0"/>
                      </a:lnTo>
                      <a:lnTo>
                        <a:pt x="20" y="0"/>
                      </a:lnTo>
                      <a:lnTo>
                        <a:pt x="19" y="0"/>
                      </a:lnTo>
                      <a:lnTo>
                        <a:pt x="17" y="0"/>
                      </a:lnTo>
                      <a:lnTo>
                        <a:pt x="16" y="1"/>
                      </a:lnTo>
                      <a:lnTo>
                        <a:pt x="14" y="1"/>
                      </a:lnTo>
                      <a:lnTo>
                        <a:pt x="13" y="2"/>
                      </a:lnTo>
                      <a:lnTo>
                        <a:pt x="12" y="2"/>
                      </a:lnTo>
                      <a:lnTo>
                        <a:pt x="10" y="3"/>
                      </a:lnTo>
                      <a:lnTo>
                        <a:pt x="9" y="3"/>
                      </a:lnTo>
                      <a:lnTo>
                        <a:pt x="8" y="4"/>
                      </a:lnTo>
                      <a:lnTo>
                        <a:pt x="7" y="5"/>
                      </a:lnTo>
                      <a:lnTo>
                        <a:pt x="5" y="6"/>
                      </a:lnTo>
                      <a:lnTo>
                        <a:pt x="5" y="7"/>
                      </a:lnTo>
                      <a:lnTo>
                        <a:pt x="4" y="8"/>
                      </a:lnTo>
                      <a:lnTo>
                        <a:pt x="3" y="9"/>
                      </a:lnTo>
                      <a:lnTo>
                        <a:pt x="2" y="10"/>
                      </a:lnTo>
                      <a:lnTo>
                        <a:pt x="2" y="11"/>
                      </a:lnTo>
                      <a:lnTo>
                        <a:pt x="1" y="13"/>
                      </a:lnTo>
                      <a:lnTo>
                        <a:pt x="0" y="14"/>
                      </a:lnTo>
                      <a:lnTo>
                        <a:pt x="0" y="15"/>
                      </a:lnTo>
                      <a:lnTo>
                        <a:pt x="0" y="16"/>
                      </a:lnTo>
                      <a:lnTo>
                        <a:pt x="0" y="18"/>
                      </a:lnTo>
                      <a:lnTo>
                        <a:pt x="0" y="19"/>
                      </a:lnTo>
                      <a:lnTo>
                        <a:pt x="0" y="21"/>
                      </a:lnTo>
                      <a:lnTo>
                        <a:pt x="0" y="22"/>
                      </a:lnTo>
                      <a:lnTo>
                        <a:pt x="0" y="23"/>
                      </a:lnTo>
                      <a:lnTo>
                        <a:pt x="0" y="25"/>
                      </a:lnTo>
                      <a:lnTo>
                        <a:pt x="1" y="26"/>
                      </a:lnTo>
                      <a:lnTo>
                        <a:pt x="2" y="28"/>
                      </a:lnTo>
                      <a:lnTo>
                        <a:pt x="2" y="29"/>
                      </a:lnTo>
                      <a:lnTo>
                        <a:pt x="3" y="31"/>
                      </a:lnTo>
                      <a:lnTo>
                        <a:pt x="4" y="32"/>
                      </a:lnTo>
                      <a:lnTo>
                        <a:pt x="4" y="34"/>
                      </a:lnTo>
                      <a:lnTo>
                        <a:pt x="5" y="36"/>
                      </a:lnTo>
                      <a:lnTo>
                        <a:pt x="6" y="37"/>
                      </a:lnTo>
                      <a:lnTo>
                        <a:pt x="7" y="38"/>
                      </a:lnTo>
                      <a:lnTo>
                        <a:pt x="8" y="40"/>
                      </a:lnTo>
                      <a:lnTo>
                        <a:pt x="10" y="42"/>
                      </a:lnTo>
                      <a:lnTo>
                        <a:pt x="11" y="43"/>
                      </a:lnTo>
                      <a:lnTo>
                        <a:pt x="12" y="44"/>
                      </a:lnTo>
                      <a:lnTo>
                        <a:pt x="14" y="46"/>
                      </a:lnTo>
                      <a:lnTo>
                        <a:pt x="15" y="47"/>
                      </a:lnTo>
                      <a:lnTo>
                        <a:pt x="17" y="49"/>
                      </a:lnTo>
                      <a:lnTo>
                        <a:pt x="18" y="50"/>
                      </a:lnTo>
                      <a:lnTo>
                        <a:pt x="20" y="51"/>
                      </a:lnTo>
                      <a:lnTo>
                        <a:pt x="22" y="52"/>
                      </a:lnTo>
                      <a:close/>
                    </a:path>
                  </a:pathLst>
                </a:custGeom>
                <a:solidFill>
                  <a:srgbClr val="FFB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783" name="Freeform 118"/>
                <p:cNvSpPr>
                  <a:spLocks/>
                </p:cNvSpPr>
                <p:nvPr/>
              </p:nvSpPr>
              <p:spPr bwMode="auto">
                <a:xfrm>
                  <a:off x="4696" y="2260"/>
                  <a:ext cx="65" cy="86"/>
                </a:xfrm>
                <a:custGeom>
                  <a:avLst/>
                  <a:gdLst>
                    <a:gd name="T0" fmla="*/ 0 w 65"/>
                    <a:gd name="T1" fmla="*/ 26 h 86"/>
                    <a:gd name="T2" fmla="*/ 4 w 65"/>
                    <a:gd name="T3" fmla="*/ 25 h 86"/>
                    <a:gd name="T4" fmla="*/ 7 w 65"/>
                    <a:gd name="T5" fmla="*/ 25 h 86"/>
                    <a:gd name="T6" fmla="*/ 11 w 65"/>
                    <a:gd name="T7" fmla="*/ 26 h 86"/>
                    <a:gd name="T8" fmla="*/ 13 w 65"/>
                    <a:gd name="T9" fmla="*/ 30 h 86"/>
                    <a:gd name="T10" fmla="*/ 13 w 65"/>
                    <a:gd name="T11" fmla="*/ 34 h 86"/>
                    <a:gd name="T12" fmla="*/ 13 w 65"/>
                    <a:gd name="T13" fmla="*/ 37 h 86"/>
                    <a:gd name="T14" fmla="*/ 13 w 65"/>
                    <a:gd name="T15" fmla="*/ 41 h 86"/>
                    <a:gd name="T16" fmla="*/ 12 w 65"/>
                    <a:gd name="T17" fmla="*/ 45 h 86"/>
                    <a:gd name="T18" fmla="*/ 12 w 65"/>
                    <a:gd name="T19" fmla="*/ 49 h 86"/>
                    <a:gd name="T20" fmla="*/ 14 w 65"/>
                    <a:gd name="T21" fmla="*/ 53 h 86"/>
                    <a:gd name="T22" fmla="*/ 16 w 65"/>
                    <a:gd name="T23" fmla="*/ 57 h 86"/>
                    <a:gd name="T24" fmla="*/ 18 w 65"/>
                    <a:gd name="T25" fmla="*/ 60 h 86"/>
                    <a:gd name="T26" fmla="*/ 21 w 65"/>
                    <a:gd name="T27" fmla="*/ 61 h 86"/>
                    <a:gd name="T28" fmla="*/ 24 w 65"/>
                    <a:gd name="T29" fmla="*/ 61 h 86"/>
                    <a:gd name="T30" fmla="*/ 28 w 65"/>
                    <a:gd name="T31" fmla="*/ 62 h 86"/>
                    <a:gd name="T32" fmla="*/ 32 w 65"/>
                    <a:gd name="T33" fmla="*/ 62 h 86"/>
                    <a:gd name="T34" fmla="*/ 36 w 65"/>
                    <a:gd name="T35" fmla="*/ 64 h 86"/>
                    <a:gd name="T36" fmla="*/ 37 w 65"/>
                    <a:gd name="T37" fmla="*/ 66 h 86"/>
                    <a:gd name="T38" fmla="*/ 38 w 65"/>
                    <a:gd name="T39" fmla="*/ 69 h 86"/>
                    <a:gd name="T40" fmla="*/ 38 w 65"/>
                    <a:gd name="T41" fmla="*/ 74 h 86"/>
                    <a:gd name="T42" fmla="*/ 39 w 65"/>
                    <a:gd name="T43" fmla="*/ 77 h 86"/>
                    <a:gd name="T44" fmla="*/ 42 w 65"/>
                    <a:gd name="T45" fmla="*/ 81 h 86"/>
                    <a:gd name="T46" fmla="*/ 45 w 65"/>
                    <a:gd name="T47" fmla="*/ 83 h 86"/>
                    <a:gd name="T48" fmla="*/ 49 w 65"/>
                    <a:gd name="T49" fmla="*/ 84 h 86"/>
                    <a:gd name="T50" fmla="*/ 53 w 65"/>
                    <a:gd name="T51" fmla="*/ 85 h 86"/>
                    <a:gd name="T52" fmla="*/ 57 w 65"/>
                    <a:gd name="T53" fmla="*/ 85 h 86"/>
                    <a:gd name="T54" fmla="*/ 60 w 65"/>
                    <a:gd name="T55" fmla="*/ 86 h 86"/>
                    <a:gd name="T56" fmla="*/ 64 w 65"/>
                    <a:gd name="T57" fmla="*/ 86 h 86"/>
                    <a:gd name="T58" fmla="*/ 64 w 65"/>
                    <a:gd name="T59" fmla="*/ 84 h 86"/>
                    <a:gd name="T60" fmla="*/ 62 w 65"/>
                    <a:gd name="T61" fmla="*/ 81 h 86"/>
                    <a:gd name="T62" fmla="*/ 61 w 65"/>
                    <a:gd name="T63" fmla="*/ 78 h 86"/>
                    <a:gd name="T64" fmla="*/ 59 w 65"/>
                    <a:gd name="T65" fmla="*/ 74 h 86"/>
                    <a:gd name="T66" fmla="*/ 57 w 65"/>
                    <a:gd name="T67" fmla="*/ 71 h 86"/>
                    <a:gd name="T68" fmla="*/ 55 w 65"/>
                    <a:gd name="T69" fmla="*/ 66 h 86"/>
                    <a:gd name="T70" fmla="*/ 53 w 65"/>
                    <a:gd name="T71" fmla="*/ 63 h 86"/>
                    <a:gd name="T72" fmla="*/ 50 w 65"/>
                    <a:gd name="T73" fmla="*/ 59 h 86"/>
                    <a:gd name="T74" fmla="*/ 48 w 65"/>
                    <a:gd name="T75" fmla="*/ 54 h 86"/>
                    <a:gd name="T76" fmla="*/ 44 w 65"/>
                    <a:gd name="T77" fmla="*/ 51 h 86"/>
                    <a:gd name="T78" fmla="*/ 40 w 65"/>
                    <a:gd name="T79" fmla="*/ 51 h 86"/>
                    <a:gd name="T80" fmla="*/ 37 w 65"/>
                    <a:gd name="T81" fmla="*/ 51 h 86"/>
                    <a:gd name="T82" fmla="*/ 34 w 65"/>
                    <a:gd name="T83" fmla="*/ 52 h 86"/>
                    <a:gd name="T84" fmla="*/ 30 w 65"/>
                    <a:gd name="T85" fmla="*/ 53 h 86"/>
                    <a:gd name="T86" fmla="*/ 27 w 65"/>
                    <a:gd name="T87" fmla="*/ 53 h 86"/>
                    <a:gd name="T88" fmla="*/ 23 w 65"/>
                    <a:gd name="T89" fmla="*/ 53 h 86"/>
                    <a:gd name="T90" fmla="*/ 20 w 65"/>
                    <a:gd name="T91" fmla="*/ 50 h 86"/>
                    <a:gd name="T92" fmla="*/ 19 w 65"/>
                    <a:gd name="T93" fmla="*/ 46 h 86"/>
                    <a:gd name="T94" fmla="*/ 20 w 65"/>
                    <a:gd name="T95" fmla="*/ 42 h 86"/>
                    <a:gd name="T96" fmla="*/ 22 w 65"/>
                    <a:gd name="T97" fmla="*/ 39 h 86"/>
                    <a:gd name="T98" fmla="*/ 24 w 65"/>
                    <a:gd name="T99" fmla="*/ 35 h 86"/>
                    <a:gd name="T100" fmla="*/ 25 w 65"/>
                    <a:gd name="T101" fmla="*/ 30 h 86"/>
                    <a:gd name="T102" fmla="*/ 24 w 65"/>
                    <a:gd name="T103" fmla="*/ 25 h 86"/>
                    <a:gd name="T104" fmla="*/ 21 w 65"/>
                    <a:gd name="T105" fmla="*/ 21 h 86"/>
                    <a:gd name="T106" fmla="*/ 16 w 65"/>
                    <a:gd name="T107" fmla="*/ 20 h 86"/>
                    <a:gd name="T108" fmla="*/ 13 w 65"/>
                    <a:gd name="T109" fmla="*/ 0 h 8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65"/>
                    <a:gd name="T166" fmla="*/ 0 h 86"/>
                    <a:gd name="T167" fmla="*/ 65 w 65"/>
                    <a:gd name="T168" fmla="*/ 86 h 8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65" h="86">
                      <a:moveTo>
                        <a:pt x="1" y="3"/>
                      </a:moveTo>
                      <a:lnTo>
                        <a:pt x="0" y="26"/>
                      </a:lnTo>
                      <a:lnTo>
                        <a:pt x="2" y="25"/>
                      </a:lnTo>
                      <a:lnTo>
                        <a:pt x="3" y="25"/>
                      </a:lnTo>
                      <a:lnTo>
                        <a:pt x="4" y="25"/>
                      </a:lnTo>
                      <a:lnTo>
                        <a:pt x="5" y="25"/>
                      </a:lnTo>
                      <a:lnTo>
                        <a:pt x="6" y="25"/>
                      </a:lnTo>
                      <a:lnTo>
                        <a:pt x="7" y="25"/>
                      </a:lnTo>
                      <a:lnTo>
                        <a:pt x="9" y="25"/>
                      </a:lnTo>
                      <a:lnTo>
                        <a:pt x="10" y="25"/>
                      </a:lnTo>
                      <a:lnTo>
                        <a:pt x="11" y="26"/>
                      </a:lnTo>
                      <a:lnTo>
                        <a:pt x="11" y="28"/>
                      </a:lnTo>
                      <a:lnTo>
                        <a:pt x="12" y="29"/>
                      </a:lnTo>
                      <a:lnTo>
                        <a:pt x="13" y="30"/>
                      </a:lnTo>
                      <a:lnTo>
                        <a:pt x="13" y="31"/>
                      </a:lnTo>
                      <a:lnTo>
                        <a:pt x="13" y="32"/>
                      </a:lnTo>
                      <a:lnTo>
                        <a:pt x="13" y="34"/>
                      </a:lnTo>
                      <a:lnTo>
                        <a:pt x="13" y="35"/>
                      </a:lnTo>
                      <a:lnTo>
                        <a:pt x="13" y="36"/>
                      </a:lnTo>
                      <a:lnTo>
                        <a:pt x="13" y="37"/>
                      </a:lnTo>
                      <a:lnTo>
                        <a:pt x="13" y="38"/>
                      </a:lnTo>
                      <a:lnTo>
                        <a:pt x="13" y="40"/>
                      </a:lnTo>
                      <a:lnTo>
                        <a:pt x="13" y="41"/>
                      </a:lnTo>
                      <a:lnTo>
                        <a:pt x="13" y="42"/>
                      </a:lnTo>
                      <a:lnTo>
                        <a:pt x="13" y="44"/>
                      </a:lnTo>
                      <a:lnTo>
                        <a:pt x="12" y="45"/>
                      </a:lnTo>
                      <a:lnTo>
                        <a:pt x="12" y="47"/>
                      </a:lnTo>
                      <a:lnTo>
                        <a:pt x="12" y="49"/>
                      </a:lnTo>
                      <a:lnTo>
                        <a:pt x="13" y="50"/>
                      </a:lnTo>
                      <a:lnTo>
                        <a:pt x="13" y="51"/>
                      </a:lnTo>
                      <a:lnTo>
                        <a:pt x="14" y="53"/>
                      </a:lnTo>
                      <a:lnTo>
                        <a:pt x="15" y="55"/>
                      </a:lnTo>
                      <a:lnTo>
                        <a:pt x="15" y="56"/>
                      </a:lnTo>
                      <a:lnTo>
                        <a:pt x="16" y="57"/>
                      </a:lnTo>
                      <a:lnTo>
                        <a:pt x="17" y="58"/>
                      </a:lnTo>
                      <a:lnTo>
                        <a:pt x="18" y="59"/>
                      </a:lnTo>
                      <a:lnTo>
                        <a:pt x="18" y="60"/>
                      </a:lnTo>
                      <a:lnTo>
                        <a:pt x="19" y="60"/>
                      </a:lnTo>
                      <a:lnTo>
                        <a:pt x="20" y="60"/>
                      </a:lnTo>
                      <a:lnTo>
                        <a:pt x="21" y="61"/>
                      </a:lnTo>
                      <a:lnTo>
                        <a:pt x="22" y="61"/>
                      </a:lnTo>
                      <a:lnTo>
                        <a:pt x="23" y="61"/>
                      </a:lnTo>
                      <a:lnTo>
                        <a:pt x="24" y="61"/>
                      </a:lnTo>
                      <a:lnTo>
                        <a:pt x="25" y="62"/>
                      </a:lnTo>
                      <a:lnTo>
                        <a:pt x="26" y="62"/>
                      </a:lnTo>
                      <a:lnTo>
                        <a:pt x="28" y="62"/>
                      </a:lnTo>
                      <a:lnTo>
                        <a:pt x="29" y="62"/>
                      </a:lnTo>
                      <a:lnTo>
                        <a:pt x="30" y="62"/>
                      </a:lnTo>
                      <a:lnTo>
                        <a:pt x="32" y="62"/>
                      </a:lnTo>
                      <a:lnTo>
                        <a:pt x="33" y="62"/>
                      </a:lnTo>
                      <a:lnTo>
                        <a:pt x="35" y="63"/>
                      </a:lnTo>
                      <a:lnTo>
                        <a:pt x="36" y="64"/>
                      </a:lnTo>
                      <a:lnTo>
                        <a:pt x="37" y="64"/>
                      </a:lnTo>
                      <a:lnTo>
                        <a:pt x="37" y="65"/>
                      </a:lnTo>
                      <a:lnTo>
                        <a:pt x="37" y="66"/>
                      </a:lnTo>
                      <a:lnTo>
                        <a:pt x="38" y="67"/>
                      </a:lnTo>
                      <a:lnTo>
                        <a:pt x="38" y="68"/>
                      </a:lnTo>
                      <a:lnTo>
                        <a:pt x="38" y="69"/>
                      </a:lnTo>
                      <a:lnTo>
                        <a:pt x="38" y="71"/>
                      </a:lnTo>
                      <a:lnTo>
                        <a:pt x="38" y="73"/>
                      </a:lnTo>
                      <a:lnTo>
                        <a:pt x="38" y="74"/>
                      </a:lnTo>
                      <a:lnTo>
                        <a:pt x="38" y="75"/>
                      </a:lnTo>
                      <a:lnTo>
                        <a:pt x="38" y="76"/>
                      </a:lnTo>
                      <a:lnTo>
                        <a:pt x="39" y="77"/>
                      </a:lnTo>
                      <a:lnTo>
                        <a:pt x="39" y="79"/>
                      </a:lnTo>
                      <a:lnTo>
                        <a:pt x="41" y="80"/>
                      </a:lnTo>
                      <a:lnTo>
                        <a:pt x="42" y="81"/>
                      </a:lnTo>
                      <a:lnTo>
                        <a:pt x="43" y="82"/>
                      </a:lnTo>
                      <a:lnTo>
                        <a:pt x="44" y="82"/>
                      </a:lnTo>
                      <a:lnTo>
                        <a:pt x="45" y="83"/>
                      </a:lnTo>
                      <a:lnTo>
                        <a:pt x="47" y="83"/>
                      </a:lnTo>
                      <a:lnTo>
                        <a:pt x="48" y="83"/>
                      </a:lnTo>
                      <a:lnTo>
                        <a:pt x="49" y="84"/>
                      </a:lnTo>
                      <a:lnTo>
                        <a:pt x="50" y="84"/>
                      </a:lnTo>
                      <a:lnTo>
                        <a:pt x="52" y="84"/>
                      </a:lnTo>
                      <a:lnTo>
                        <a:pt x="53" y="85"/>
                      </a:lnTo>
                      <a:lnTo>
                        <a:pt x="54" y="85"/>
                      </a:lnTo>
                      <a:lnTo>
                        <a:pt x="56" y="85"/>
                      </a:lnTo>
                      <a:lnTo>
                        <a:pt x="57" y="85"/>
                      </a:lnTo>
                      <a:lnTo>
                        <a:pt x="58" y="85"/>
                      </a:lnTo>
                      <a:lnTo>
                        <a:pt x="59" y="85"/>
                      </a:lnTo>
                      <a:lnTo>
                        <a:pt x="60" y="86"/>
                      </a:lnTo>
                      <a:lnTo>
                        <a:pt x="62" y="86"/>
                      </a:lnTo>
                      <a:lnTo>
                        <a:pt x="63" y="86"/>
                      </a:lnTo>
                      <a:lnTo>
                        <a:pt x="64" y="86"/>
                      </a:lnTo>
                      <a:lnTo>
                        <a:pt x="65" y="86"/>
                      </a:lnTo>
                      <a:lnTo>
                        <a:pt x="65" y="85"/>
                      </a:lnTo>
                      <a:lnTo>
                        <a:pt x="64" y="84"/>
                      </a:lnTo>
                      <a:lnTo>
                        <a:pt x="63" y="83"/>
                      </a:lnTo>
                      <a:lnTo>
                        <a:pt x="63" y="82"/>
                      </a:lnTo>
                      <a:lnTo>
                        <a:pt x="62" y="81"/>
                      </a:lnTo>
                      <a:lnTo>
                        <a:pt x="62" y="80"/>
                      </a:lnTo>
                      <a:lnTo>
                        <a:pt x="61" y="79"/>
                      </a:lnTo>
                      <a:lnTo>
                        <a:pt x="61" y="78"/>
                      </a:lnTo>
                      <a:lnTo>
                        <a:pt x="60" y="77"/>
                      </a:lnTo>
                      <a:lnTo>
                        <a:pt x="60" y="75"/>
                      </a:lnTo>
                      <a:lnTo>
                        <a:pt x="59" y="74"/>
                      </a:lnTo>
                      <a:lnTo>
                        <a:pt x="58" y="73"/>
                      </a:lnTo>
                      <a:lnTo>
                        <a:pt x="57" y="71"/>
                      </a:lnTo>
                      <a:lnTo>
                        <a:pt x="56" y="69"/>
                      </a:lnTo>
                      <a:lnTo>
                        <a:pt x="55" y="68"/>
                      </a:lnTo>
                      <a:lnTo>
                        <a:pt x="55" y="66"/>
                      </a:lnTo>
                      <a:lnTo>
                        <a:pt x="54" y="65"/>
                      </a:lnTo>
                      <a:lnTo>
                        <a:pt x="53" y="64"/>
                      </a:lnTo>
                      <a:lnTo>
                        <a:pt x="53" y="63"/>
                      </a:lnTo>
                      <a:lnTo>
                        <a:pt x="52" y="61"/>
                      </a:lnTo>
                      <a:lnTo>
                        <a:pt x="51" y="60"/>
                      </a:lnTo>
                      <a:lnTo>
                        <a:pt x="50" y="59"/>
                      </a:lnTo>
                      <a:lnTo>
                        <a:pt x="50" y="58"/>
                      </a:lnTo>
                      <a:lnTo>
                        <a:pt x="49" y="56"/>
                      </a:lnTo>
                      <a:lnTo>
                        <a:pt x="48" y="54"/>
                      </a:lnTo>
                      <a:lnTo>
                        <a:pt x="47" y="53"/>
                      </a:lnTo>
                      <a:lnTo>
                        <a:pt x="45" y="51"/>
                      </a:lnTo>
                      <a:lnTo>
                        <a:pt x="44" y="51"/>
                      </a:lnTo>
                      <a:lnTo>
                        <a:pt x="42" y="51"/>
                      </a:lnTo>
                      <a:lnTo>
                        <a:pt x="41" y="51"/>
                      </a:lnTo>
                      <a:lnTo>
                        <a:pt x="40" y="51"/>
                      </a:lnTo>
                      <a:lnTo>
                        <a:pt x="39" y="51"/>
                      </a:lnTo>
                      <a:lnTo>
                        <a:pt x="38" y="51"/>
                      </a:lnTo>
                      <a:lnTo>
                        <a:pt x="37" y="51"/>
                      </a:lnTo>
                      <a:lnTo>
                        <a:pt x="36" y="51"/>
                      </a:lnTo>
                      <a:lnTo>
                        <a:pt x="34" y="52"/>
                      </a:lnTo>
                      <a:lnTo>
                        <a:pt x="32" y="52"/>
                      </a:lnTo>
                      <a:lnTo>
                        <a:pt x="31" y="53"/>
                      </a:lnTo>
                      <a:lnTo>
                        <a:pt x="30" y="53"/>
                      </a:lnTo>
                      <a:lnTo>
                        <a:pt x="29" y="53"/>
                      </a:lnTo>
                      <a:lnTo>
                        <a:pt x="28" y="53"/>
                      </a:lnTo>
                      <a:lnTo>
                        <a:pt x="27" y="53"/>
                      </a:lnTo>
                      <a:lnTo>
                        <a:pt x="26" y="53"/>
                      </a:lnTo>
                      <a:lnTo>
                        <a:pt x="25" y="53"/>
                      </a:lnTo>
                      <a:lnTo>
                        <a:pt x="23" y="53"/>
                      </a:lnTo>
                      <a:lnTo>
                        <a:pt x="22" y="53"/>
                      </a:lnTo>
                      <a:lnTo>
                        <a:pt x="21" y="51"/>
                      </a:lnTo>
                      <a:lnTo>
                        <a:pt x="20" y="50"/>
                      </a:lnTo>
                      <a:lnTo>
                        <a:pt x="19" y="48"/>
                      </a:lnTo>
                      <a:lnTo>
                        <a:pt x="19" y="47"/>
                      </a:lnTo>
                      <a:lnTo>
                        <a:pt x="19" y="46"/>
                      </a:lnTo>
                      <a:lnTo>
                        <a:pt x="19" y="45"/>
                      </a:lnTo>
                      <a:lnTo>
                        <a:pt x="19" y="43"/>
                      </a:lnTo>
                      <a:lnTo>
                        <a:pt x="20" y="42"/>
                      </a:lnTo>
                      <a:lnTo>
                        <a:pt x="21" y="41"/>
                      </a:lnTo>
                      <a:lnTo>
                        <a:pt x="22" y="40"/>
                      </a:lnTo>
                      <a:lnTo>
                        <a:pt x="22" y="39"/>
                      </a:lnTo>
                      <a:lnTo>
                        <a:pt x="23" y="37"/>
                      </a:lnTo>
                      <a:lnTo>
                        <a:pt x="24" y="36"/>
                      </a:lnTo>
                      <a:lnTo>
                        <a:pt x="24" y="35"/>
                      </a:lnTo>
                      <a:lnTo>
                        <a:pt x="25" y="34"/>
                      </a:lnTo>
                      <a:lnTo>
                        <a:pt x="25" y="32"/>
                      </a:lnTo>
                      <a:lnTo>
                        <a:pt x="25" y="30"/>
                      </a:lnTo>
                      <a:lnTo>
                        <a:pt x="25" y="29"/>
                      </a:lnTo>
                      <a:lnTo>
                        <a:pt x="25" y="27"/>
                      </a:lnTo>
                      <a:lnTo>
                        <a:pt x="24" y="25"/>
                      </a:lnTo>
                      <a:lnTo>
                        <a:pt x="24" y="24"/>
                      </a:lnTo>
                      <a:lnTo>
                        <a:pt x="23" y="23"/>
                      </a:lnTo>
                      <a:lnTo>
                        <a:pt x="21" y="21"/>
                      </a:lnTo>
                      <a:lnTo>
                        <a:pt x="19" y="21"/>
                      </a:lnTo>
                      <a:lnTo>
                        <a:pt x="18" y="20"/>
                      </a:lnTo>
                      <a:lnTo>
                        <a:pt x="16" y="20"/>
                      </a:lnTo>
                      <a:lnTo>
                        <a:pt x="15" y="20"/>
                      </a:lnTo>
                      <a:lnTo>
                        <a:pt x="13" y="0"/>
                      </a:lnTo>
                      <a:lnTo>
                        <a:pt x="1" y="3"/>
                      </a:lnTo>
                      <a:close/>
                    </a:path>
                  </a:pathLst>
                </a:custGeom>
                <a:solidFill>
                  <a:srgbClr val="A82B1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784" name="Freeform 119"/>
                <p:cNvSpPr>
                  <a:spLocks/>
                </p:cNvSpPr>
                <p:nvPr/>
              </p:nvSpPr>
              <p:spPr bwMode="auto">
                <a:xfrm>
                  <a:off x="4717" y="2243"/>
                  <a:ext cx="107" cy="151"/>
                </a:xfrm>
                <a:custGeom>
                  <a:avLst/>
                  <a:gdLst>
                    <a:gd name="T0" fmla="*/ 2 w 107"/>
                    <a:gd name="T1" fmla="*/ 7 h 151"/>
                    <a:gd name="T2" fmla="*/ 7 w 107"/>
                    <a:gd name="T3" fmla="*/ 13 h 151"/>
                    <a:gd name="T4" fmla="*/ 10 w 107"/>
                    <a:gd name="T5" fmla="*/ 20 h 151"/>
                    <a:gd name="T6" fmla="*/ 11 w 107"/>
                    <a:gd name="T7" fmla="*/ 25 h 151"/>
                    <a:gd name="T8" fmla="*/ 8 w 107"/>
                    <a:gd name="T9" fmla="*/ 27 h 151"/>
                    <a:gd name="T10" fmla="*/ 4 w 107"/>
                    <a:gd name="T11" fmla="*/ 30 h 151"/>
                    <a:gd name="T12" fmla="*/ 2 w 107"/>
                    <a:gd name="T13" fmla="*/ 34 h 151"/>
                    <a:gd name="T14" fmla="*/ 4 w 107"/>
                    <a:gd name="T15" fmla="*/ 38 h 151"/>
                    <a:gd name="T16" fmla="*/ 5 w 107"/>
                    <a:gd name="T17" fmla="*/ 44 h 151"/>
                    <a:gd name="T18" fmla="*/ 5 w 107"/>
                    <a:gd name="T19" fmla="*/ 51 h 151"/>
                    <a:gd name="T20" fmla="*/ 5 w 107"/>
                    <a:gd name="T21" fmla="*/ 56 h 151"/>
                    <a:gd name="T22" fmla="*/ 4 w 107"/>
                    <a:gd name="T23" fmla="*/ 62 h 151"/>
                    <a:gd name="T24" fmla="*/ 6 w 107"/>
                    <a:gd name="T25" fmla="*/ 66 h 151"/>
                    <a:gd name="T26" fmla="*/ 8 w 107"/>
                    <a:gd name="T27" fmla="*/ 65 h 151"/>
                    <a:gd name="T28" fmla="*/ 13 w 107"/>
                    <a:gd name="T29" fmla="*/ 63 h 151"/>
                    <a:gd name="T30" fmla="*/ 17 w 107"/>
                    <a:gd name="T31" fmla="*/ 63 h 151"/>
                    <a:gd name="T32" fmla="*/ 21 w 107"/>
                    <a:gd name="T33" fmla="*/ 63 h 151"/>
                    <a:gd name="T34" fmla="*/ 25 w 107"/>
                    <a:gd name="T35" fmla="*/ 64 h 151"/>
                    <a:gd name="T36" fmla="*/ 29 w 107"/>
                    <a:gd name="T37" fmla="*/ 66 h 151"/>
                    <a:gd name="T38" fmla="*/ 34 w 107"/>
                    <a:gd name="T39" fmla="*/ 72 h 151"/>
                    <a:gd name="T40" fmla="*/ 38 w 107"/>
                    <a:gd name="T41" fmla="*/ 79 h 151"/>
                    <a:gd name="T42" fmla="*/ 40 w 107"/>
                    <a:gd name="T43" fmla="*/ 85 h 151"/>
                    <a:gd name="T44" fmla="*/ 41 w 107"/>
                    <a:gd name="T45" fmla="*/ 90 h 151"/>
                    <a:gd name="T46" fmla="*/ 44 w 107"/>
                    <a:gd name="T47" fmla="*/ 86 h 151"/>
                    <a:gd name="T48" fmla="*/ 49 w 107"/>
                    <a:gd name="T49" fmla="*/ 83 h 151"/>
                    <a:gd name="T50" fmla="*/ 52 w 107"/>
                    <a:gd name="T51" fmla="*/ 82 h 151"/>
                    <a:gd name="T52" fmla="*/ 54 w 107"/>
                    <a:gd name="T53" fmla="*/ 86 h 151"/>
                    <a:gd name="T54" fmla="*/ 53 w 107"/>
                    <a:gd name="T55" fmla="*/ 92 h 151"/>
                    <a:gd name="T56" fmla="*/ 51 w 107"/>
                    <a:gd name="T57" fmla="*/ 97 h 151"/>
                    <a:gd name="T58" fmla="*/ 50 w 107"/>
                    <a:gd name="T59" fmla="*/ 102 h 151"/>
                    <a:gd name="T60" fmla="*/ 51 w 107"/>
                    <a:gd name="T61" fmla="*/ 106 h 151"/>
                    <a:gd name="T62" fmla="*/ 56 w 107"/>
                    <a:gd name="T63" fmla="*/ 108 h 151"/>
                    <a:gd name="T64" fmla="*/ 62 w 107"/>
                    <a:gd name="T65" fmla="*/ 110 h 151"/>
                    <a:gd name="T66" fmla="*/ 67 w 107"/>
                    <a:gd name="T67" fmla="*/ 111 h 151"/>
                    <a:gd name="T68" fmla="*/ 107 w 107"/>
                    <a:gd name="T69" fmla="*/ 132 h 151"/>
                    <a:gd name="T70" fmla="*/ 103 w 107"/>
                    <a:gd name="T71" fmla="*/ 129 h 151"/>
                    <a:gd name="T72" fmla="*/ 98 w 107"/>
                    <a:gd name="T73" fmla="*/ 125 h 151"/>
                    <a:gd name="T74" fmla="*/ 94 w 107"/>
                    <a:gd name="T75" fmla="*/ 121 h 151"/>
                    <a:gd name="T76" fmla="*/ 89 w 107"/>
                    <a:gd name="T77" fmla="*/ 116 h 151"/>
                    <a:gd name="T78" fmla="*/ 85 w 107"/>
                    <a:gd name="T79" fmla="*/ 111 h 151"/>
                    <a:gd name="T80" fmla="*/ 81 w 107"/>
                    <a:gd name="T81" fmla="*/ 106 h 151"/>
                    <a:gd name="T82" fmla="*/ 80 w 107"/>
                    <a:gd name="T83" fmla="*/ 100 h 151"/>
                    <a:gd name="T84" fmla="*/ 80 w 107"/>
                    <a:gd name="T85" fmla="*/ 94 h 151"/>
                    <a:gd name="T86" fmla="*/ 81 w 107"/>
                    <a:gd name="T87" fmla="*/ 90 h 151"/>
                    <a:gd name="T88" fmla="*/ 83 w 107"/>
                    <a:gd name="T89" fmla="*/ 82 h 151"/>
                    <a:gd name="T90" fmla="*/ 81 w 107"/>
                    <a:gd name="T91" fmla="*/ 76 h 151"/>
                    <a:gd name="T92" fmla="*/ 78 w 107"/>
                    <a:gd name="T93" fmla="*/ 73 h 151"/>
                    <a:gd name="T94" fmla="*/ 73 w 107"/>
                    <a:gd name="T95" fmla="*/ 70 h 151"/>
                    <a:gd name="T96" fmla="*/ 69 w 107"/>
                    <a:gd name="T97" fmla="*/ 69 h 151"/>
                    <a:gd name="T98" fmla="*/ 62 w 107"/>
                    <a:gd name="T99" fmla="*/ 67 h 151"/>
                    <a:gd name="T100" fmla="*/ 57 w 107"/>
                    <a:gd name="T101" fmla="*/ 67 h 151"/>
                    <a:gd name="T102" fmla="*/ 52 w 107"/>
                    <a:gd name="T103" fmla="*/ 68 h 151"/>
                    <a:gd name="T104" fmla="*/ 47 w 107"/>
                    <a:gd name="T105" fmla="*/ 70 h 151"/>
                    <a:gd name="T106" fmla="*/ 43 w 107"/>
                    <a:gd name="T107" fmla="*/ 74 h 151"/>
                    <a:gd name="T108" fmla="*/ 15 w 107"/>
                    <a:gd name="T109" fmla="*/ 34 h 151"/>
                    <a:gd name="T110" fmla="*/ 20 w 107"/>
                    <a:gd name="T111" fmla="*/ 29 h 151"/>
                    <a:gd name="T112" fmla="*/ 22 w 107"/>
                    <a:gd name="T113" fmla="*/ 24 h 151"/>
                    <a:gd name="T114" fmla="*/ 23 w 107"/>
                    <a:gd name="T115" fmla="*/ 18 h 151"/>
                    <a:gd name="T116" fmla="*/ 22 w 107"/>
                    <a:gd name="T117" fmla="*/ 12 h 151"/>
                    <a:gd name="T118" fmla="*/ 20 w 107"/>
                    <a:gd name="T119" fmla="*/ 6 h 151"/>
                    <a:gd name="T120" fmla="*/ 18 w 107"/>
                    <a:gd name="T121" fmla="*/ 2 h 151"/>
                    <a:gd name="T122" fmla="*/ 0 w 107"/>
                    <a:gd name="T123" fmla="*/ 4 h 15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07"/>
                    <a:gd name="T187" fmla="*/ 0 h 151"/>
                    <a:gd name="T188" fmla="*/ 107 w 107"/>
                    <a:gd name="T189" fmla="*/ 151 h 15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07" h="151">
                      <a:moveTo>
                        <a:pt x="0" y="4"/>
                      </a:moveTo>
                      <a:lnTo>
                        <a:pt x="1" y="5"/>
                      </a:lnTo>
                      <a:lnTo>
                        <a:pt x="1" y="6"/>
                      </a:lnTo>
                      <a:lnTo>
                        <a:pt x="2" y="7"/>
                      </a:lnTo>
                      <a:lnTo>
                        <a:pt x="3" y="8"/>
                      </a:lnTo>
                      <a:lnTo>
                        <a:pt x="4" y="10"/>
                      </a:lnTo>
                      <a:lnTo>
                        <a:pt x="5" y="11"/>
                      </a:lnTo>
                      <a:lnTo>
                        <a:pt x="7" y="13"/>
                      </a:lnTo>
                      <a:lnTo>
                        <a:pt x="7" y="15"/>
                      </a:lnTo>
                      <a:lnTo>
                        <a:pt x="8" y="16"/>
                      </a:lnTo>
                      <a:lnTo>
                        <a:pt x="9" y="18"/>
                      </a:lnTo>
                      <a:lnTo>
                        <a:pt x="10" y="20"/>
                      </a:lnTo>
                      <a:lnTo>
                        <a:pt x="11" y="21"/>
                      </a:lnTo>
                      <a:lnTo>
                        <a:pt x="11" y="22"/>
                      </a:lnTo>
                      <a:lnTo>
                        <a:pt x="11" y="24"/>
                      </a:lnTo>
                      <a:lnTo>
                        <a:pt x="11" y="25"/>
                      </a:lnTo>
                      <a:lnTo>
                        <a:pt x="10" y="25"/>
                      </a:lnTo>
                      <a:lnTo>
                        <a:pt x="10" y="26"/>
                      </a:lnTo>
                      <a:lnTo>
                        <a:pt x="8" y="26"/>
                      </a:lnTo>
                      <a:lnTo>
                        <a:pt x="8" y="27"/>
                      </a:lnTo>
                      <a:lnTo>
                        <a:pt x="7" y="28"/>
                      </a:lnTo>
                      <a:lnTo>
                        <a:pt x="6" y="28"/>
                      </a:lnTo>
                      <a:lnTo>
                        <a:pt x="5" y="29"/>
                      </a:lnTo>
                      <a:lnTo>
                        <a:pt x="4" y="30"/>
                      </a:lnTo>
                      <a:lnTo>
                        <a:pt x="2" y="31"/>
                      </a:lnTo>
                      <a:lnTo>
                        <a:pt x="2" y="33"/>
                      </a:lnTo>
                      <a:lnTo>
                        <a:pt x="2" y="34"/>
                      </a:lnTo>
                      <a:lnTo>
                        <a:pt x="2" y="35"/>
                      </a:lnTo>
                      <a:lnTo>
                        <a:pt x="3" y="36"/>
                      </a:lnTo>
                      <a:lnTo>
                        <a:pt x="3" y="37"/>
                      </a:lnTo>
                      <a:lnTo>
                        <a:pt x="4" y="38"/>
                      </a:lnTo>
                      <a:lnTo>
                        <a:pt x="5" y="39"/>
                      </a:lnTo>
                      <a:lnTo>
                        <a:pt x="5" y="41"/>
                      </a:lnTo>
                      <a:lnTo>
                        <a:pt x="5" y="42"/>
                      </a:lnTo>
                      <a:lnTo>
                        <a:pt x="5" y="44"/>
                      </a:lnTo>
                      <a:lnTo>
                        <a:pt x="5" y="46"/>
                      </a:lnTo>
                      <a:lnTo>
                        <a:pt x="6" y="48"/>
                      </a:lnTo>
                      <a:lnTo>
                        <a:pt x="5" y="49"/>
                      </a:lnTo>
                      <a:lnTo>
                        <a:pt x="5" y="51"/>
                      </a:lnTo>
                      <a:lnTo>
                        <a:pt x="5" y="52"/>
                      </a:lnTo>
                      <a:lnTo>
                        <a:pt x="5" y="54"/>
                      </a:lnTo>
                      <a:lnTo>
                        <a:pt x="5" y="55"/>
                      </a:lnTo>
                      <a:lnTo>
                        <a:pt x="5" y="56"/>
                      </a:lnTo>
                      <a:lnTo>
                        <a:pt x="4" y="58"/>
                      </a:lnTo>
                      <a:lnTo>
                        <a:pt x="4" y="59"/>
                      </a:lnTo>
                      <a:lnTo>
                        <a:pt x="4" y="60"/>
                      </a:lnTo>
                      <a:lnTo>
                        <a:pt x="4" y="62"/>
                      </a:lnTo>
                      <a:lnTo>
                        <a:pt x="4" y="63"/>
                      </a:lnTo>
                      <a:lnTo>
                        <a:pt x="5" y="64"/>
                      </a:lnTo>
                      <a:lnTo>
                        <a:pt x="5" y="66"/>
                      </a:lnTo>
                      <a:lnTo>
                        <a:pt x="6" y="66"/>
                      </a:lnTo>
                      <a:lnTo>
                        <a:pt x="7" y="66"/>
                      </a:lnTo>
                      <a:lnTo>
                        <a:pt x="7" y="65"/>
                      </a:lnTo>
                      <a:lnTo>
                        <a:pt x="8" y="65"/>
                      </a:lnTo>
                      <a:lnTo>
                        <a:pt x="10" y="65"/>
                      </a:lnTo>
                      <a:lnTo>
                        <a:pt x="11" y="64"/>
                      </a:lnTo>
                      <a:lnTo>
                        <a:pt x="12" y="63"/>
                      </a:lnTo>
                      <a:lnTo>
                        <a:pt x="13" y="63"/>
                      </a:lnTo>
                      <a:lnTo>
                        <a:pt x="14" y="63"/>
                      </a:lnTo>
                      <a:lnTo>
                        <a:pt x="15" y="63"/>
                      </a:lnTo>
                      <a:lnTo>
                        <a:pt x="16" y="63"/>
                      </a:lnTo>
                      <a:lnTo>
                        <a:pt x="17" y="63"/>
                      </a:lnTo>
                      <a:lnTo>
                        <a:pt x="18" y="63"/>
                      </a:lnTo>
                      <a:lnTo>
                        <a:pt x="19" y="63"/>
                      </a:lnTo>
                      <a:lnTo>
                        <a:pt x="20" y="63"/>
                      </a:lnTo>
                      <a:lnTo>
                        <a:pt x="21" y="63"/>
                      </a:lnTo>
                      <a:lnTo>
                        <a:pt x="23" y="63"/>
                      </a:lnTo>
                      <a:lnTo>
                        <a:pt x="24" y="63"/>
                      </a:lnTo>
                      <a:lnTo>
                        <a:pt x="25" y="64"/>
                      </a:lnTo>
                      <a:lnTo>
                        <a:pt x="26" y="64"/>
                      </a:lnTo>
                      <a:lnTo>
                        <a:pt x="28" y="65"/>
                      </a:lnTo>
                      <a:lnTo>
                        <a:pt x="29" y="66"/>
                      </a:lnTo>
                      <a:lnTo>
                        <a:pt x="30" y="67"/>
                      </a:lnTo>
                      <a:lnTo>
                        <a:pt x="31" y="68"/>
                      </a:lnTo>
                      <a:lnTo>
                        <a:pt x="33" y="70"/>
                      </a:lnTo>
                      <a:lnTo>
                        <a:pt x="34" y="72"/>
                      </a:lnTo>
                      <a:lnTo>
                        <a:pt x="35" y="74"/>
                      </a:lnTo>
                      <a:lnTo>
                        <a:pt x="36" y="76"/>
                      </a:lnTo>
                      <a:lnTo>
                        <a:pt x="37" y="77"/>
                      </a:lnTo>
                      <a:lnTo>
                        <a:pt x="38" y="79"/>
                      </a:lnTo>
                      <a:lnTo>
                        <a:pt x="39" y="81"/>
                      </a:lnTo>
                      <a:lnTo>
                        <a:pt x="39" y="83"/>
                      </a:lnTo>
                      <a:lnTo>
                        <a:pt x="39" y="84"/>
                      </a:lnTo>
                      <a:lnTo>
                        <a:pt x="40" y="85"/>
                      </a:lnTo>
                      <a:lnTo>
                        <a:pt x="40" y="87"/>
                      </a:lnTo>
                      <a:lnTo>
                        <a:pt x="41" y="88"/>
                      </a:lnTo>
                      <a:lnTo>
                        <a:pt x="41" y="90"/>
                      </a:lnTo>
                      <a:lnTo>
                        <a:pt x="42" y="88"/>
                      </a:lnTo>
                      <a:lnTo>
                        <a:pt x="43" y="87"/>
                      </a:lnTo>
                      <a:lnTo>
                        <a:pt x="44" y="86"/>
                      </a:lnTo>
                      <a:lnTo>
                        <a:pt x="45" y="85"/>
                      </a:lnTo>
                      <a:lnTo>
                        <a:pt x="46" y="85"/>
                      </a:lnTo>
                      <a:lnTo>
                        <a:pt x="47" y="84"/>
                      </a:lnTo>
                      <a:lnTo>
                        <a:pt x="49" y="83"/>
                      </a:lnTo>
                      <a:lnTo>
                        <a:pt x="49" y="82"/>
                      </a:lnTo>
                      <a:lnTo>
                        <a:pt x="51" y="82"/>
                      </a:lnTo>
                      <a:lnTo>
                        <a:pt x="52" y="82"/>
                      </a:lnTo>
                      <a:lnTo>
                        <a:pt x="53" y="83"/>
                      </a:lnTo>
                      <a:lnTo>
                        <a:pt x="53" y="84"/>
                      </a:lnTo>
                      <a:lnTo>
                        <a:pt x="53" y="85"/>
                      </a:lnTo>
                      <a:lnTo>
                        <a:pt x="54" y="86"/>
                      </a:lnTo>
                      <a:lnTo>
                        <a:pt x="53" y="88"/>
                      </a:lnTo>
                      <a:lnTo>
                        <a:pt x="53" y="89"/>
                      </a:lnTo>
                      <a:lnTo>
                        <a:pt x="53" y="90"/>
                      </a:lnTo>
                      <a:lnTo>
                        <a:pt x="53" y="92"/>
                      </a:lnTo>
                      <a:lnTo>
                        <a:pt x="52" y="93"/>
                      </a:lnTo>
                      <a:lnTo>
                        <a:pt x="52" y="95"/>
                      </a:lnTo>
                      <a:lnTo>
                        <a:pt x="51" y="96"/>
                      </a:lnTo>
                      <a:lnTo>
                        <a:pt x="51" y="97"/>
                      </a:lnTo>
                      <a:lnTo>
                        <a:pt x="51" y="98"/>
                      </a:lnTo>
                      <a:lnTo>
                        <a:pt x="50" y="100"/>
                      </a:lnTo>
                      <a:lnTo>
                        <a:pt x="50" y="102"/>
                      </a:lnTo>
                      <a:lnTo>
                        <a:pt x="50" y="103"/>
                      </a:lnTo>
                      <a:lnTo>
                        <a:pt x="50" y="104"/>
                      </a:lnTo>
                      <a:lnTo>
                        <a:pt x="51" y="105"/>
                      </a:lnTo>
                      <a:lnTo>
                        <a:pt x="51" y="106"/>
                      </a:lnTo>
                      <a:lnTo>
                        <a:pt x="52" y="106"/>
                      </a:lnTo>
                      <a:lnTo>
                        <a:pt x="53" y="107"/>
                      </a:lnTo>
                      <a:lnTo>
                        <a:pt x="55" y="107"/>
                      </a:lnTo>
                      <a:lnTo>
                        <a:pt x="56" y="108"/>
                      </a:lnTo>
                      <a:lnTo>
                        <a:pt x="57" y="108"/>
                      </a:lnTo>
                      <a:lnTo>
                        <a:pt x="59" y="109"/>
                      </a:lnTo>
                      <a:lnTo>
                        <a:pt x="60" y="109"/>
                      </a:lnTo>
                      <a:lnTo>
                        <a:pt x="62" y="110"/>
                      </a:lnTo>
                      <a:lnTo>
                        <a:pt x="64" y="110"/>
                      </a:lnTo>
                      <a:lnTo>
                        <a:pt x="65" y="110"/>
                      </a:lnTo>
                      <a:lnTo>
                        <a:pt x="66" y="111"/>
                      </a:lnTo>
                      <a:lnTo>
                        <a:pt x="67" y="111"/>
                      </a:lnTo>
                      <a:lnTo>
                        <a:pt x="88" y="151"/>
                      </a:lnTo>
                      <a:lnTo>
                        <a:pt x="107" y="132"/>
                      </a:lnTo>
                      <a:lnTo>
                        <a:pt x="106" y="131"/>
                      </a:lnTo>
                      <a:lnTo>
                        <a:pt x="104" y="129"/>
                      </a:lnTo>
                      <a:lnTo>
                        <a:pt x="103" y="129"/>
                      </a:lnTo>
                      <a:lnTo>
                        <a:pt x="101" y="128"/>
                      </a:lnTo>
                      <a:lnTo>
                        <a:pt x="101" y="127"/>
                      </a:lnTo>
                      <a:lnTo>
                        <a:pt x="99" y="126"/>
                      </a:lnTo>
                      <a:lnTo>
                        <a:pt x="98" y="125"/>
                      </a:lnTo>
                      <a:lnTo>
                        <a:pt x="97" y="124"/>
                      </a:lnTo>
                      <a:lnTo>
                        <a:pt x="96" y="123"/>
                      </a:lnTo>
                      <a:lnTo>
                        <a:pt x="95" y="122"/>
                      </a:lnTo>
                      <a:lnTo>
                        <a:pt x="94" y="121"/>
                      </a:lnTo>
                      <a:lnTo>
                        <a:pt x="93" y="120"/>
                      </a:lnTo>
                      <a:lnTo>
                        <a:pt x="91" y="119"/>
                      </a:lnTo>
                      <a:lnTo>
                        <a:pt x="90" y="117"/>
                      </a:lnTo>
                      <a:lnTo>
                        <a:pt x="89" y="116"/>
                      </a:lnTo>
                      <a:lnTo>
                        <a:pt x="88" y="115"/>
                      </a:lnTo>
                      <a:lnTo>
                        <a:pt x="86" y="114"/>
                      </a:lnTo>
                      <a:lnTo>
                        <a:pt x="85" y="112"/>
                      </a:lnTo>
                      <a:lnTo>
                        <a:pt x="85" y="111"/>
                      </a:lnTo>
                      <a:lnTo>
                        <a:pt x="83" y="109"/>
                      </a:lnTo>
                      <a:lnTo>
                        <a:pt x="83" y="108"/>
                      </a:lnTo>
                      <a:lnTo>
                        <a:pt x="82" y="107"/>
                      </a:lnTo>
                      <a:lnTo>
                        <a:pt x="81" y="106"/>
                      </a:lnTo>
                      <a:lnTo>
                        <a:pt x="81" y="104"/>
                      </a:lnTo>
                      <a:lnTo>
                        <a:pt x="80" y="103"/>
                      </a:lnTo>
                      <a:lnTo>
                        <a:pt x="80" y="101"/>
                      </a:lnTo>
                      <a:lnTo>
                        <a:pt x="80" y="100"/>
                      </a:lnTo>
                      <a:lnTo>
                        <a:pt x="79" y="98"/>
                      </a:lnTo>
                      <a:lnTo>
                        <a:pt x="79" y="97"/>
                      </a:lnTo>
                      <a:lnTo>
                        <a:pt x="79" y="95"/>
                      </a:lnTo>
                      <a:lnTo>
                        <a:pt x="80" y="94"/>
                      </a:lnTo>
                      <a:lnTo>
                        <a:pt x="80" y="93"/>
                      </a:lnTo>
                      <a:lnTo>
                        <a:pt x="80" y="92"/>
                      </a:lnTo>
                      <a:lnTo>
                        <a:pt x="80" y="91"/>
                      </a:lnTo>
                      <a:lnTo>
                        <a:pt x="81" y="90"/>
                      </a:lnTo>
                      <a:lnTo>
                        <a:pt x="81" y="88"/>
                      </a:lnTo>
                      <a:lnTo>
                        <a:pt x="81" y="85"/>
                      </a:lnTo>
                      <a:lnTo>
                        <a:pt x="82" y="84"/>
                      </a:lnTo>
                      <a:lnTo>
                        <a:pt x="83" y="82"/>
                      </a:lnTo>
                      <a:lnTo>
                        <a:pt x="83" y="81"/>
                      </a:lnTo>
                      <a:lnTo>
                        <a:pt x="83" y="79"/>
                      </a:lnTo>
                      <a:lnTo>
                        <a:pt x="82" y="77"/>
                      </a:lnTo>
                      <a:lnTo>
                        <a:pt x="81" y="76"/>
                      </a:lnTo>
                      <a:lnTo>
                        <a:pt x="81" y="75"/>
                      </a:lnTo>
                      <a:lnTo>
                        <a:pt x="80" y="74"/>
                      </a:lnTo>
                      <a:lnTo>
                        <a:pt x="79" y="74"/>
                      </a:lnTo>
                      <a:lnTo>
                        <a:pt x="78" y="73"/>
                      </a:lnTo>
                      <a:lnTo>
                        <a:pt x="77" y="72"/>
                      </a:lnTo>
                      <a:lnTo>
                        <a:pt x="76" y="72"/>
                      </a:lnTo>
                      <a:lnTo>
                        <a:pt x="74" y="71"/>
                      </a:lnTo>
                      <a:lnTo>
                        <a:pt x="73" y="70"/>
                      </a:lnTo>
                      <a:lnTo>
                        <a:pt x="72" y="70"/>
                      </a:lnTo>
                      <a:lnTo>
                        <a:pt x="70" y="69"/>
                      </a:lnTo>
                      <a:lnTo>
                        <a:pt x="69" y="69"/>
                      </a:lnTo>
                      <a:lnTo>
                        <a:pt x="67" y="68"/>
                      </a:lnTo>
                      <a:lnTo>
                        <a:pt x="65" y="68"/>
                      </a:lnTo>
                      <a:lnTo>
                        <a:pt x="64" y="67"/>
                      </a:lnTo>
                      <a:lnTo>
                        <a:pt x="62" y="67"/>
                      </a:lnTo>
                      <a:lnTo>
                        <a:pt x="60" y="67"/>
                      </a:lnTo>
                      <a:lnTo>
                        <a:pt x="59" y="67"/>
                      </a:lnTo>
                      <a:lnTo>
                        <a:pt x="58" y="67"/>
                      </a:lnTo>
                      <a:lnTo>
                        <a:pt x="57" y="67"/>
                      </a:lnTo>
                      <a:lnTo>
                        <a:pt x="55" y="67"/>
                      </a:lnTo>
                      <a:lnTo>
                        <a:pt x="54" y="67"/>
                      </a:lnTo>
                      <a:lnTo>
                        <a:pt x="53" y="68"/>
                      </a:lnTo>
                      <a:lnTo>
                        <a:pt x="52" y="68"/>
                      </a:lnTo>
                      <a:lnTo>
                        <a:pt x="51" y="68"/>
                      </a:lnTo>
                      <a:lnTo>
                        <a:pt x="50" y="69"/>
                      </a:lnTo>
                      <a:lnTo>
                        <a:pt x="48" y="69"/>
                      </a:lnTo>
                      <a:lnTo>
                        <a:pt x="47" y="70"/>
                      </a:lnTo>
                      <a:lnTo>
                        <a:pt x="45" y="71"/>
                      </a:lnTo>
                      <a:lnTo>
                        <a:pt x="44" y="72"/>
                      </a:lnTo>
                      <a:lnTo>
                        <a:pt x="43" y="74"/>
                      </a:lnTo>
                      <a:lnTo>
                        <a:pt x="28" y="57"/>
                      </a:lnTo>
                      <a:lnTo>
                        <a:pt x="13" y="35"/>
                      </a:lnTo>
                      <a:lnTo>
                        <a:pt x="14" y="34"/>
                      </a:lnTo>
                      <a:lnTo>
                        <a:pt x="15" y="34"/>
                      </a:lnTo>
                      <a:lnTo>
                        <a:pt x="16" y="33"/>
                      </a:lnTo>
                      <a:lnTo>
                        <a:pt x="18" y="31"/>
                      </a:lnTo>
                      <a:lnTo>
                        <a:pt x="19" y="30"/>
                      </a:lnTo>
                      <a:lnTo>
                        <a:pt x="20" y="29"/>
                      </a:lnTo>
                      <a:lnTo>
                        <a:pt x="21" y="28"/>
                      </a:lnTo>
                      <a:lnTo>
                        <a:pt x="21" y="27"/>
                      </a:lnTo>
                      <a:lnTo>
                        <a:pt x="22" y="25"/>
                      </a:lnTo>
                      <a:lnTo>
                        <a:pt x="22" y="24"/>
                      </a:lnTo>
                      <a:lnTo>
                        <a:pt x="23" y="22"/>
                      </a:lnTo>
                      <a:lnTo>
                        <a:pt x="23" y="21"/>
                      </a:lnTo>
                      <a:lnTo>
                        <a:pt x="23" y="19"/>
                      </a:lnTo>
                      <a:lnTo>
                        <a:pt x="23" y="18"/>
                      </a:lnTo>
                      <a:lnTo>
                        <a:pt x="22" y="16"/>
                      </a:lnTo>
                      <a:lnTo>
                        <a:pt x="22" y="15"/>
                      </a:lnTo>
                      <a:lnTo>
                        <a:pt x="22" y="13"/>
                      </a:lnTo>
                      <a:lnTo>
                        <a:pt x="22" y="12"/>
                      </a:lnTo>
                      <a:lnTo>
                        <a:pt x="21" y="10"/>
                      </a:lnTo>
                      <a:lnTo>
                        <a:pt x="21" y="9"/>
                      </a:lnTo>
                      <a:lnTo>
                        <a:pt x="21" y="7"/>
                      </a:lnTo>
                      <a:lnTo>
                        <a:pt x="20" y="6"/>
                      </a:lnTo>
                      <a:lnTo>
                        <a:pt x="20" y="5"/>
                      </a:lnTo>
                      <a:lnTo>
                        <a:pt x="19" y="4"/>
                      </a:lnTo>
                      <a:lnTo>
                        <a:pt x="18" y="3"/>
                      </a:lnTo>
                      <a:lnTo>
                        <a:pt x="18" y="2"/>
                      </a:lnTo>
                      <a:lnTo>
                        <a:pt x="17" y="1"/>
                      </a:lnTo>
                      <a:lnTo>
                        <a:pt x="16" y="0"/>
                      </a:lnTo>
                      <a:lnTo>
                        <a:pt x="0" y="4"/>
                      </a:lnTo>
                      <a:close/>
                    </a:path>
                  </a:pathLst>
                </a:custGeom>
                <a:solidFill>
                  <a:srgbClr val="A82B1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785" name="Freeform 120"/>
                <p:cNvSpPr>
                  <a:spLocks/>
                </p:cNvSpPr>
                <p:nvPr/>
              </p:nvSpPr>
              <p:spPr bwMode="auto">
                <a:xfrm>
                  <a:off x="4710" y="2342"/>
                  <a:ext cx="42" cy="64"/>
                </a:xfrm>
                <a:custGeom>
                  <a:avLst/>
                  <a:gdLst>
                    <a:gd name="T0" fmla="*/ 4 w 42"/>
                    <a:gd name="T1" fmla="*/ 0 h 64"/>
                    <a:gd name="T2" fmla="*/ 6 w 42"/>
                    <a:gd name="T3" fmla="*/ 1 h 64"/>
                    <a:gd name="T4" fmla="*/ 9 w 42"/>
                    <a:gd name="T5" fmla="*/ 2 h 64"/>
                    <a:gd name="T6" fmla="*/ 13 w 42"/>
                    <a:gd name="T7" fmla="*/ 4 h 64"/>
                    <a:gd name="T8" fmla="*/ 17 w 42"/>
                    <a:gd name="T9" fmla="*/ 6 h 64"/>
                    <a:gd name="T10" fmla="*/ 22 w 42"/>
                    <a:gd name="T11" fmla="*/ 9 h 64"/>
                    <a:gd name="T12" fmla="*/ 27 w 42"/>
                    <a:gd name="T13" fmla="*/ 12 h 64"/>
                    <a:gd name="T14" fmla="*/ 31 w 42"/>
                    <a:gd name="T15" fmla="*/ 17 h 64"/>
                    <a:gd name="T16" fmla="*/ 35 w 42"/>
                    <a:gd name="T17" fmla="*/ 22 h 64"/>
                    <a:gd name="T18" fmla="*/ 38 w 42"/>
                    <a:gd name="T19" fmla="*/ 27 h 64"/>
                    <a:gd name="T20" fmla="*/ 40 w 42"/>
                    <a:gd name="T21" fmla="*/ 30 h 64"/>
                    <a:gd name="T22" fmla="*/ 41 w 42"/>
                    <a:gd name="T23" fmla="*/ 37 h 64"/>
                    <a:gd name="T24" fmla="*/ 42 w 42"/>
                    <a:gd name="T25" fmla="*/ 42 h 64"/>
                    <a:gd name="T26" fmla="*/ 42 w 42"/>
                    <a:gd name="T27" fmla="*/ 47 h 64"/>
                    <a:gd name="T28" fmla="*/ 41 w 42"/>
                    <a:gd name="T29" fmla="*/ 51 h 64"/>
                    <a:gd name="T30" fmla="*/ 39 w 42"/>
                    <a:gd name="T31" fmla="*/ 54 h 64"/>
                    <a:gd name="T32" fmla="*/ 35 w 42"/>
                    <a:gd name="T33" fmla="*/ 58 h 64"/>
                    <a:gd name="T34" fmla="*/ 30 w 42"/>
                    <a:gd name="T35" fmla="*/ 61 h 64"/>
                    <a:gd name="T36" fmla="*/ 27 w 42"/>
                    <a:gd name="T37" fmla="*/ 62 h 64"/>
                    <a:gd name="T38" fmla="*/ 24 w 42"/>
                    <a:gd name="T39" fmla="*/ 63 h 64"/>
                    <a:gd name="T40" fmla="*/ 21 w 42"/>
                    <a:gd name="T41" fmla="*/ 64 h 64"/>
                    <a:gd name="T42" fmla="*/ 17 w 42"/>
                    <a:gd name="T43" fmla="*/ 64 h 64"/>
                    <a:gd name="T44" fmla="*/ 14 w 42"/>
                    <a:gd name="T45" fmla="*/ 64 h 64"/>
                    <a:gd name="T46" fmla="*/ 11 w 42"/>
                    <a:gd name="T47" fmla="*/ 64 h 64"/>
                    <a:gd name="T48" fmla="*/ 10 w 42"/>
                    <a:gd name="T49" fmla="*/ 63 h 64"/>
                    <a:gd name="T50" fmla="*/ 9 w 42"/>
                    <a:gd name="T51" fmla="*/ 59 h 64"/>
                    <a:gd name="T52" fmla="*/ 12 w 42"/>
                    <a:gd name="T53" fmla="*/ 55 h 64"/>
                    <a:gd name="T54" fmla="*/ 15 w 42"/>
                    <a:gd name="T55" fmla="*/ 51 h 64"/>
                    <a:gd name="T56" fmla="*/ 18 w 42"/>
                    <a:gd name="T57" fmla="*/ 50 h 64"/>
                    <a:gd name="T58" fmla="*/ 21 w 42"/>
                    <a:gd name="T59" fmla="*/ 50 h 64"/>
                    <a:gd name="T60" fmla="*/ 25 w 42"/>
                    <a:gd name="T61" fmla="*/ 50 h 64"/>
                    <a:gd name="T62" fmla="*/ 30 w 42"/>
                    <a:gd name="T63" fmla="*/ 52 h 64"/>
                    <a:gd name="T64" fmla="*/ 34 w 42"/>
                    <a:gd name="T65" fmla="*/ 53 h 64"/>
                    <a:gd name="T66" fmla="*/ 36 w 42"/>
                    <a:gd name="T67" fmla="*/ 50 h 64"/>
                    <a:gd name="T68" fmla="*/ 38 w 42"/>
                    <a:gd name="T69" fmla="*/ 47 h 64"/>
                    <a:gd name="T70" fmla="*/ 37 w 42"/>
                    <a:gd name="T71" fmla="*/ 43 h 64"/>
                    <a:gd name="T72" fmla="*/ 36 w 42"/>
                    <a:gd name="T73" fmla="*/ 38 h 64"/>
                    <a:gd name="T74" fmla="*/ 33 w 42"/>
                    <a:gd name="T75" fmla="*/ 32 h 64"/>
                    <a:gd name="T76" fmla="*/ 30 w 42"/>
                    <a:gd name="T77" fmla="*/ 26 h 64"/>
                    <a:gd name="T78" fmla="*/ 26 w 42"/>
                    <a:gd name="T79" fmla="*/ 20 h 64"/>
                    <a:gd name="T80" fmla="*/ 22 w 42"/>
                    <a:gd name="T81" fmla="*/ 15 h 64"/>
                    <a:gd name="T82" fmla="*/ 17 w 42"/>
                    <a:gd name="T83" fmla="*/ 12 h 64"/>
                    <a:gd name="T84" fmla="*/ 14 w 42"/>
                    <a:gd name="T85" fmla="*/ 11 h 64"/>
                    <a:gd name="T86" fmla="*/ 11 w 42"/>
                    <a:gd name="T87" fmla="*/ 10 h 64"/>
                    <a:gd name="T88" fmla="*/ 7 w 42"/>
                    <a:gd name="T89" fmla="*/ 8 h 64"/>
                    <a:gd name="T90" fmla="*/ 4 w 42"/>
                    <a:gd name="T91" fmla="*/ 7 h 64"/>
                    <a:gd name="T92" fmla="*/ 1 w 42"/>
                    <a:gd name="T93" fmla="*/ 4 h 64"/>
                    <a:gd name="T94" fmla="*/ 1 w 42"/>
                    <a:gd name="T95" fmla="*/ 1 h 64"/>
                    <a:gd name="T96" fmla="*/ 3 w 42"/>
                    <a:gd name="T97" fmla="*/ 0 h 64"/>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42"/>
                    <a:gd name="T148" fmla="*/ 0 h 64"/>
                    <a:gd name="T149" fmla="*/ 42 w 42"/>
                    <a:gd name="T150" fmla="*/ 64 h 64"/>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42" h="64">
                      <a:moveTo>
                        <a:pt x="3" y="0"/>
                      </a:moveTo>
                      <a:lnTo>
                        <a:pt x="3" y="0"/>
                      </a:lnTo>
                      <a:lnTo>
                        <a:pt x="4" y="0"/>
                      </a:lnTo>
                      <a:lnTo>
                        <a:pt x="5" y="1"/>
                      </a:lnTo>
                      <a:lnTo>
                        <a:pt x="6" y="1"/>
                      </a:lnTo>
                      <a:lnTo>
                        <a:pt x="7" y="1"/>
                      </a:lnTo>
                      <a:lnTo>
                        <a:pt x="8" y="1"/>
                      </a:lnTo>
                      <a:lnTo>
                        <a:pt x="9" y="2"/>
                      </a:lnTo>
                      <a:lnTo>
                        <a:pt x="10" y="2"/>
                      </a:lnTo>
                      <a:lnTo>
                        <a:pt x="12" y="3"/>
                      </a:lnTo>
                      <a:lnTo>
                        <a:pt x="13" y="4"/>
                      </a:lnTo>
                      <a:lnTo>
                        <a:pt x="14" y="4"/>
                      </a:lnTo>
                      <a:lnTo>
                        <a:pt x="16" y="5"/>
                      </a:lnTo>
                      <a:lnTo>
                        <a:pt x="17" y="6"/>
                      </a:lnTo>
                      <a:lnTo>
                        <a:pt x="19" y="7"/>
                      </a:lnTo>
                      <a:lnTo>
                        <a:pt x="20" y="8"/>
                      </a:lnTo>
                      <a:lnTo>
                        <a:pt x="22" y="9"/>
                      </a:lnTo>
                      <a:lnTo>
                        <a:pt x="23" y="10"/>
                      </a:lnTo>
                      <a:lnTo>
                        <a:pt x="25" y="11"/>
                      </a:lnTo>
                      <a:lnTo>
                        <a:pt x="27" y="12"/>
                      </a:lnTo>
                      <a:lnTo>
                        <a:pt x="28" y="14"/>
                      </a:lnTo>
                      <a:lnTo>
                        <a:pt x="30" y="15"/>
                      </a:lnTo>
                      <a:lnTo>
                        <a:pt x="31" y="17"/>
                      </a:lnTo>
                      <a:lnTo>
                        <a:pt x="32" y="18"/>
                      </a:lnTo>
                      <a:lnTo>
                        <a:pt x="33" y="20"/>
                      </a:lnTo>
                      <a:lnTo>
                        <a:pt x="35" y="22"/>
                      </a:lnTo>
                      <a:lnTo>
                        <a:pt x="36" y="24"/>
                      </a:lnTo>
                      <a:lnTo>
                        <a:pt x="38" y="26"/>
                      </a:lnTo>
                      <a:lnTo>
                        <a:pt x="38" y="27"/>
                      </a:lnTo>
                      <a:lnTo>
                        <a:pt x="38" y="28"/>
                      </a:lnTo>
                      <a:lnTo>
                        <a:pt x="39" y="30"/>
                      </a:lnTo>
                      <a:lnTo>
                        <a:pt x="40" y="30"/>
                      </a:lnTo>
                      <a:lnTo>
                        <a:pt x="40" y="33"/>
                      </a:lnTo>
                      <a:lnTo>
                        <a:pt x="41" y="35"/>
                      </a:lnTo>
                      <a:lnTo>
                        <a:pt x="41" y="37"/>
                      </a:lnTo>
                      <a:lnTo>
                        <a:pt x="42" y="39"/>
                      </a:lnTo>
                      <a:lnTo>
                        <a:pt x="42" y="41"/>
                      </a:lnTo>
                      <a:lnTo>
                        <a:pt x="42" y="42"/>
                      </a:lnTo>
                      <a:lnTo>
                        <a:pt x="42" y="44"/>
                      </a:lnTo>
                      <a:lnTo>
                        <a:pt x="42" y="46"/>
                      </a:lnTo>
                      <a:lnTo>
                        <a:pt x="42" y="47"/>
                      </a:lnTo>
                      <a:lnTo>
                        <a:pt x="41" y="48"/>
                      </a:lnTo>
                      <a:lnTo>
                        <a:pt x="41" y="50"/>
                      </a:lnTo>
                      <a:lnTo>
                        <a:pt x="41" y="51"/>
                      </a:lnTo>
                      <a:lnTo>
                        <a:pt x="40" y="52"/>
                      </a:lnTo>
                      <a:lnTo>
                        <a:pt x="40" y="53"/>
                      </a:lnTo>
                      <a:lnTo>
                        <a:pt x="39" y="54"/>
                      </a:lnTo>
                      <a:lnTo>
                        <a:pt x="38" y="55"/>
                      </a:lnTo>
                      <a:lnTo>
                        <a:pt x="36" y="57"/>
                      </a:lnTo>
                      <a:lnTo>
                        <a:pt x="35" y="58"/>
                      </a:lnTo>
                      <a:lnTo>
                        <a:pt x="33" y="59"/>
                      </a:lnTo>
                      <a:lnTo>
                        <a:pt x="32" y="60"/>
                      </a:lnTo>
                      <a:lnTo>
                        <a:pt x="30" y="61"/>
                      </a:lnTo>
                      <a:lnTo>
                        <a:pt x="29" y="61"/>
                      </a:lnTo>
                      <a:lnTo>
                        <a:pt x="28" y="62"/>
                      </a:lnTo>
                      <a:lnTo>
                        <a:pt x="27" y="62"/>
                      </a:lnTo>
                      <a:lnTo>
                        <a:pt x="26" y="62"/>
                      </a:lnTo>
                      <a:lnTo>
                        <a:pt x="25" y="63"/>
                      </a:lnTo>
                      <a:lnTo>
                        <a:pt x="24" y="63"/>
                      </a:lnTo>
                      <a:lnTo>
                        <a:pt x="23" y="63"/>
                      </a:lnTo>
                      <a:lnTo>
                        <a:pt x="22" y="63"/>
                      </a:lnTo>
                      <a:lnTo>
                        <a:pt x="21" y="64"/>
                      </a:lnTo>
                      <a:lnTo>
                        <a:pt x="20" y="64"/>
                      </a:lnTo>
                      <a:lnTo>
                        <a:pt x="18" y="64"/>
                      </a:lnTo>
                      <a:lnTo>
                        <a:pt x="17" y="64"/>
                      </a:lnTo>
                      <a:lnTo>
                        <a:pt x="16" y="64"/>
                      </a:lnTo>
                      <a:lnTo>
                        <a:pt x="15" y="64"/>
                      </a:lnTo>
                      <a:lnTo>
                        <a:pt x="14" y="64"/>
                      </a:lnTo>
                      <a:lnTo>
                        <a:pt x="13" y="64"/>
                      </a:lnTo>
                      <a:lnTo>
                        <a:pt x="12" y="64"/>
                      </a:lnTo>
                      <a:lnTo>
                        <a:pt x="11" y="64"/>
                      </a:lnTo>
                      <a:lnTo>
                        <a:pt x="10" y="64"/>
                      </a:lnTo>
                      <a:lnTo>
                        <a:pt x="10" y="63"/>
                      </a:lnTo>
                      <a:lnTo>
                        <a:pt x="9" y="61"/>
                      </a:lnTo>
                      <a:lnTo>
                        <a:pt x="9" y="59"/>
                      </a:lnTo>
                      <a:lnTo>
                        <a:pt x="10" y="58"/>
                      </a:lnTo>
                      <a:lnTo>
                        <a:pt x="11" y="56"/>
                      </a:lnTo>
                      <a:lnTo>
                        <a:pt x="12" y="55"/>
                      </a:lnTo>
                      <a:lnTo>
                        <a:pt x="13" y="53"/>
                      </a:lnTo>
                      <a:lnTo>
                        <a:pt x="14" y="52"/>
                      </a:lnTo>
                      <a:lnTo>
                        <a:pt x="15" y="51"/>
                      </a:lnTo>
                      <a:lnTo>
                        <a:pt x="17" y="50"/>
                      </a:lnTo>
                      <a:lnTo>
                        <a:pt x="18" y="50"/>
                      </a:lnTo>
                      <a:lnTo>
                        <a:pt x="20" y="50"/>
                      </a:lnTo>
                      <a:lnTo>
                        <a:pt x="21" y="50"/>
                      </a:lnTo>
                      <a:lnTo>
                        <a:pt x="22" y="50"/>
                      </a:lnTo>
                      <a:lnTo>
                        <a:pt x="23" y="50"/>
                      </a:lnTo>
                      <a:lnTo>
                        <a:pt x="25" y="50"/>
                      </a:lnTo>
                      <a:lnTo>
                        <a:pt x="27" y="51"/>
                      </a:lnTo>
                      <a:lnTo>
                        <a:pt x="28" y="52"/>
                      </a:lnTo>
                      <a:lnTo>
                        <a:pt x="30" y="52"/>
                      </a:lnTo>
                      <a:lnTo>
                        <a:pt x="31" y="53"/>
                      </a:lnTo>
                      <a:lnTo>
                        <a:pt x="33" y="53"/>
                      </a:lnTo>
                      <a:lnTo>
                        <a:pt x="34" y="53"/>
                      </a:lnTo>
                      <a:lnTo>
                        <a:pt x="35" y="52"/>
                      </a:lnTo>
                      <a:lnTo>
                        <a:pt x="36" y="51"/>
                      </a:lnTo>
                      <a:lnTo>
                        <a:pt x="36" y="50"/>
                      </a:lnTo>
                      <a:lnTo>
                        <a:pt x="37" y="50"/>
                      </a:lnTo>
                      <a:lnTo>
                        <a:pt x="37" y="48"/>
                      </a:lnTo>
                      <a:lnTo>
                        <a:pt x="38" y="47"/>
                      </a:lnTo>
                      <a:lnTo>
                        <a:pt x="38" y="46"/>
                      </a:lnTo>
                      <a:lnTo>
                        <a:pt x="38" y="44"/>
                      </a:lnTo>
                      <a:lnTo>
                        <a:pt x="37" y="43"/>
                      </a:lnTo>
                      <a:lnTo>
                        <a:pt x="37" y="41"/>
                      </a:lnTo>
                      <a:lnTo>
                        <a:pt x="36" y="39"/>
                      </a:lnTo>
                      <a:lnTo>
                        <a:pt x="36" y="38"/>
                      </a:lnTo>
                      <a:lnTo>
                        <a:pt x="35" y="35"/>
                      </a:lnTo>
                      <a:lnTo>
                        <a:pt x="35" y="33"/>
                      </a:lnTo>
                      <a:lnTo>
                        <a:pt x="33" y="32"/>
                      </a:lnTo>
                      <a:lnTo>
                        <a:pt x="33" y="30"/>
                      </a:lnTo>
                      <a:lnTo>
                        <a:pt x="31" y="27"/>
                      </a:lnTo>
                      <a:lnTo>
                        <a:pt x="30" y="26"/>
                      </a:lnTo>
                      <a:lnTo>
                        <a:pt x="29" y="24"/>
                      </a:lnTo>
                      <a:lnTo>
                        <a:pt x="28" y="22"/>
                      </a:lnTo>
                      <a:lnTo>
                        <a:pt x="26" y="20"/>
                      </a:lnTo>
                      <a:lnTo>
                        <a:pt x="25" y="18"/>
                      </a:lnTo>
                      <a:lnTo>
                        <a:pt x="23" y="17"/>
                      </a:lnTo>
                      <a:lnTo>
                        <a:pt x="22" y="15"/>
                      </a:lnTo>
                      <a:lnTo>
                        <a:pt x="20" y="14"/>
                      </a:lnTo>
                      <a:lnTo>
                        <a:pt x="18" y="13"/>
                      </a:lnTo>
                      <a:lnTo>
                        <a:pt x="17" y="12"/>
                      </a:lnTo>
                      <a:lnTo>
                        <a:pt x="16" y="12"/>
                      </a:lnTo>
                      <a:lnTo>
                        <a:pt x="15" y="12"/>
                      </a:lnTo>
                      <a:lnTo>
                        <a:pt x="14" y="11"/>
                      </a:lnTo>
                      <a:lnTo>
                        <a:pt x="13" y="11"/>
                      </a:lnTo>
                      <a:lnTo>
                        <a:pt x="12" y="10"/>
                      </a:lnTo>
                      <a:lnTo>
                        <a:pt x="11" y="10"/>
                      </a:lnTo>
                      <a:lnTo>
                        <a:pt x="10" y="9"/>
                      </a:lnTo>
                      <a:lnTo>
                        <a:pt x="8" y="9"/>
                      </a:lnTo>
                      <a:lnTo>
                        <a:pt x="7" y="8"/>
                      </a:lnTo>
                      <a:lnTo>
                        <a:pt x="5" y="7"/>
                      </a:lnTo>
                      <a:lnTo>
                        <a:pt x="4" y="7"/>
                      </a:lnTo>
                      <a:lnTo>
                        <a:pt x="3" y="6"/>
                      </a:lnTo>
                      <a:lnTo>
                        <a:pt x="1" y="5"/>
                      </a:lnTo>
                      <a:lnTo>
                        <a:pt x="1" y="4"/>
                      </a:lnTo>
                      <a:lnTo>
                        <a:pt x="0" y="3"/>
                      </a:lnTo>
                      <a:lnTo>
                        <a:pt x="1" y="1"/>
                      </a:lnTo>
                      <a:lnTo>
                        <a:pt x="2" y="0"/>
                      </a:lnTo>
                      <a:lnTo>
                        <a:pt x="3" y="0"/>
                      </a:lnTo>
                      <a:close/>
                    </a:path>
                  </a:pathLst>
                </a:custGeom>
                <a:solidFill>
                  <a:srgbClr val="FF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786" name="Freeform 121"/>
                <p:cNvSpPr>
                  <a:spLocks/>
                </p:cNvSpPr>
                <p:nvPr/>
              </p:nvSpPr>
              <p:spPr bwMode="auto">
                <a:xfrm>
                  <a:off x="4688" y="2356"/>
                  <a:ext cx="27" cy="27"/>
                </a:xfrm>
                <a:custGeom>
                  <a:avLst/>
                  <a:gdLst>
                    <a:gd name="T0" fmla="*/ 0 w 27"/>
                    <a:gd name="T1" fmla="*/ 2 h 27"/>
                    <a:gd name="T2" fmla="*/ 0 w 27"/>
                    <a:gd name="T3" fmla="*/ 1 h 27"/>
                    <a:gd name="T4" fmla="*/ 1 w 27"/>
                    <a:gd name="T5" fmla="*/ 1 h 27"/>
                    <a:gd name="T6" fmla="*/ 3 w 27"/>
                    <a:gd name="T7" fmla="*/ 0 h 27"/>
                    <a:gd name="T8" fmla="*/ 5 w 27"/>
                    <a:gd name="T9" fmla="*/ 0 h 27"/>
                    <a:gd name="T10" fmla="*/ 7 w 27"/>
                    <a:gd name="T11" fmla="*/ 0 h 27"/>
                    <a:gd name="T12" fmla="*/ 10 w 27"/>
                    <a:gd name="T13" fmla="*/ 1 h 27"/>
                    <a:gd name="T14" fmla="*/ 12 w 27"/>
                    <a:gd name="T15" fmla="*/ 1 h 27"/>
                    <a:gd name="T16" fmla="*/ 14 w 27"/>
                    <a:gd name="T17" fmla="*/ 2 h 27"/>
                    <a:gd name="T18" fmla="*/ 17 w 27"/>
                    <a:gd name="T19" fmla="*/ 3 h 27"/>
                    <a:gd name="T20" fmla="*/ 19 w 27"/>
                    <a:gd name="T21" fmla="*/ 4 h 27"/>
                    <a:gd name="T22" fmla="*/ 21 w 27"/>
                    <a:gd name="T23" fmla="*/ 6 h 27"/>
                    <a:gd name="T24" fmla="*/ 23 w 27"/>
                    <a:gd name="T25" fmla="*/ 8 h 27"/>
                    <a:gd name="T26" fmla="*/ 25 w 27"/>
                    <a:gd name="T27" fmla="*/ 11 h 27"/>
                    <a:gd name="T28" fmla="*/ 26 w 27"/>
                    <a:gd name="T29" fmla="*/ 14 h 27"/>
                    <a:gd name="T30" fmla="*/ 27 w 27"/>
                    <a:gd name="T31" fmla="*/ 16 h 27"/>
                    <a:gd name="T32" fmla="*/ 27 w 27"/>
                    <a:gd name="T33" fmla="*/ 19 h 27"/>
                    <a:gd name="T34" fmla="*/ 27 w 27"/>
                    <a:gd name="T35" fmla="*/ 21 h 27"/>
                    <a:gd name="T36" fmla="*/ 26 w 27"/>
                    <a:gd name="T37" fmla="*/ 23 h 27"/>
                    <a:gd name="T38" fmla="*/ 24 w 27"/>
                    <a:gd name="T39" fmla="*/ 25 h 27"/>
                    <a:gd name="T40" fmla="*/ 21 w 27"/>
                    <a:gd name="T41" fmla="*/ 27 h 27"/>
                    <a:gd name="T42" fmla="*/ 18 w 27"/>
                    <a:gd name="T43" fmla="*/ 27 h 27"/>
                    <a:gd name="T44" fmla="*/ 15 w 27"/>
                    <a:gd name="T45" fmla="*/ 27 h 27"/>
                    <a:gd name="T46" fmla="*/ 13 w 27"/>
                    <a:gd name="T47" fmla="*/ 26 h 27"/>
                    <a:gd name="T48" fmla="*/ 12 w 27"/>
                    <a:gd name="T49" fmla="*/ 24 h 27"/>
                    <a:gd name="T50" fmla="*/ 12 w 27"/>
                    <a:gd name="T51" fmla="*/ 21 h 27"/>
                    <a:gd name="T52" fmla="*/ 12 w 27"/>
                    <a:gd name="T53" fmla="*/ 17 h 27"/>
                    <a:gd name="T54" fmla="*/ 11 w 27"/>
                    <a:gd name="T55" fmla="*/ 14 h 27"/>
                    <a:gd name="T56" fmla="*/ 9 w 27"/>
                    <a:gd name="T57" fmla="*/ 10 h 27"/>
                    <a:gd name="T58" fmla="*/ 7 w 27"/>
                    <a:gd name="T59" fmla="*/ 7 h 27"/>
                    <a:gd name="T60" fmla="*/ 4 w 27"/>
                    <a:gd name="T61" fmla="*/ 5 h 27"/>
                    <a:gd name="T62" fmla="*/ 1 w 27"/>
                    <a:gd name="T63" fmla="*/ 4 h 27"/>
                    <a:gd name="T64" fmla="*/ 0 w 27"/>
                    <a:gd name="T65" fmla="*/ 3 h 2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7"/>
                    <a:gd name="T100" fmla="*/ 0 h 27"/>
                    <a:gd name="T101" fmla="*/ 27 w 27"/>
                    <a:gd name="T102" fmla="*/ 27 h 2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7" h="27">
                      <a:moveTo>
                        <a:pt x="0" y="3"/>
                      </a:moveTo>
                      <a:lnTo>
                        <a:pt x="0" y="2"/>
                      </a:lnTo>
                      <a:lnTo>
                        <a:pt x="0" y="1"/>
                      </a:lnTo>
                      <a:lnTo>
                        <a:pt x="1" y="1"/>
                      </a:lnTo>
                      <a:lnTo>
                        <a:pt x="2" y="1"/>
                      </a:lnTo>
                      <a:lnTo>
                        <a:pt x="3" y="0"/>
                      </a:lnTo>
                      <a:lnTo>
                        <a:pt x="4" y="0"/>
                      </a:lnTo>
                      <a:lnTo>
                        <a:pt x="5" y="0"/>
                      </a:lnTo>
                      <a:lnTo>
                        <a:pt x="6" y="0"/>
                      </a:lnTo>
                      <a:lnTo>
                        <a:pt x="7" y="0"/>
                      </a:lnTo>
                      <a:lnTo>
                        <a:pt x="9" y="1"/>
                      </a:lnTo>
                      <a:lnTo>
                        <a:pt x="10" y="1"/>
                      </a:lnTo>
                      <a:lnTo>
                        <a:pt x="11" y="1"/>
                      </a:lnTo>
                      <a:lnTo>
                        <a:pt x="12" y="1"/>
                      </a:lnTo>
                      <a:lnTo>
                        <a:pt x="13" y="1"/>
                      </a:lnTo>
                      <a:lnTo>
                        <a:pt x="14" y="2"/>
                      </a:lnTo>
                      <a:lnTo>
                        <a:pt x="16" y="2"/>
                      </a:lnTo>
                      <a:lnTo>
                        <a:pt x="17" y="3"/>
                      </a:lnTo>
                      <a:lnTo>
                        <a:pt x="18" y="4"/>
                      </a:lnTo>
                      <a:lnTo>
                        <a:pt x="19" y="4"/>
                      </a:lnTo>
                      <a:lnTo>
                        <a:pt x="21" y="5"/>
                      </a:lnTo>
                      <a:lnTo>
                        <a:pt x="21" y="6"/>
                      </a:lnTo>
                      <a:lnTo>
                        <a:pt x="23" y="7"/>
                      </a:lnTo>
                      <a:lnTo>
                        <a:pt x="23" y="8"/>
                      </a:lnTo>
                      <a:lnTo>
                        <a:pt x="24" y="9"/>
                      </a:lnTo>
                      <a:lnTo>
                        <a:pt x="25" y="11"/>
                      </a:lnTo>
                      <a:lnTo>
                        <a:pt x="26" y="13"/>
                      </a:lnTo>
                      <a:lnTo>
                        <a:pt x="26" y="14"/>
                      </a:lnTo>
                      <a:lnTo>
                        <a:pt x="27" y="15"/>
                      </a:lnTo>
                      <a:lnTo>
                        <a:pt x="27" y="16"/>
                      </a:lnTo>
                      <a:lnTo>
                        <a:pt x="27" y="18"/>
                      </a:lnTo>
                      <a:lnTo>
                        <a:pt x="27" y="19"/>
                      </a:lnTo>
                      <a:lnTo>
                        <a:pt x="27" y="20"/>
                      </a:lnTo>
                      <a:lnTo>
                        <a:pt x="27" y="21"/>
                      </a:lnTo>
                      <a:lnTo>
                        <a:pt x="27" y="22"/>
                      </a:lnTo>
                      <a:lnTo>
                        <a:pt x="26" y="23"/>
                      </a:lnTo>
                      <a:lnTo>
                        <a:pt x="25" y="24"/>
                      </a:lnTo>
                      <a:lnTo>
                        <a:pt x="24" y="25"/>
                      </a:lnTo>
                      <a:lnTo>
                        <a:pt x="23" y="27"/>
                      </a:lnTo>
                      <a:lnTo>
                        <a:pt x="21" y="27"/>
                      </a:lnTo>
                      <a:lnTo>
                        <a:pt x="20" y="27"/>
                      </a:lnTo>
                      <a:lnTo>
                        <a:pt x="18" y="27"/>
                      </a:lnTo>
                      <a:lnTo>
                        <a:pt x="17" y="27"/>
                      </a:lnTo>
                      <a:lnTo>
                        <a:pt x="15" y="27"/>
                      </a:lnTo>
                      <a:lnTo>
                        <a:pt x="14" y="27"/>
                      </a:lnTo>
                      <a:lnTo>
                        <a:pt x="13" y="26"/>
                      </a:lnTo>
                      <a:lnTo>
                        <a:pt x="12" y="26"/>
                      </a:lnTo>
                      <a:lnTo>
                        <a:pt x="12" y="24"/>
                      </a:lnTo>
                      <a:lnTo>
                        <a:pt x="13" y="22"/>
                      </a:lnTo>
                      <a:lnTo>
                        <a:pt x="12" y="21"/>
                      </a:lnTo>
                      <a:lnTo>
                        <a:pt x="12" y="19"/>
                      </a:lnTo>
                      <a:lnTo>
                        <a:pt x="12" y="17"/>
                      </a:lnTo>
                      <a:lnTo>
                        <a:pt x="11" y="16"/>
                      </a:lnTo>
                      <a:lnTo>
                        <a:pt x="11" y="14"/>
                      </a:lnTo>
                      <a:lnTo>
                        <a:pt x="10" y="12"/>
                      </a:lnTo>
                      <a:lnTo>
                        <a:pt x="9" y="10"/>
                      </a:lnTo>
                      <a:lnTo>
                        <a:pt x="8" y="9"/>
                      </a:lnTo>
                      <a:lnTo>
                        <a:pt x="7" y="7"/>
                      </a:lnTo>
                      <a:lnTo>
                        <a:pt x="6" y="7"/>
                      </a:lnTo>
                      <a:lnTo>
                        <a:pt x="4" y="5"/>
                      </a:lnTo>
                      <a:lnTo>
                        <a:pt x="3" y="4"/>
                      </a:lnTo>
                      <a:lnTo>
                        <a:pt x="1" y="4"/>
                      </a:lnTo>
                      <a:lnTo>
                        <a:pt x="0" y="3"/>
                      </a:lnTo>
                      <a:close/>
                    </a:path>
                  </a:pathLst>
                </a:custGeom>
                <a:solidFill>
                  <a:srgbClr val="FFCC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787" name="Freeform 122"/>
                <p:cNvSpPr>
                  <a:spLocks/>
                </p:cNvSpPr>
                <p:nvPr/>
              </p:nvSpPr>
              <p:spPr bwMode="auto">
                <a:xfrm>
                  <a:off x="4489" y="2271"/>
                  <a:ext cx="350" cy="222"/>
                </a:xfrm>
                <a:custGeom>
                  <a:avLst/>
                  <a:gdLst>
                    <a:gd name="T0" fmla="*/ 29 w 350"/>
                    <a:gd name="T1" fmla="*/ 5 h 222"/>
                    <a:gd name="T2" fmla="*/ 20 w 350"/>
                    <a:gd name="T3" fmla="*/ 14 h 222"/>
                    <a:gd name="T4" fmla="*/ 14 w 350"/>
                    <a:gd name="T5" fmla="*/ 21 h 222"/>
                    <a:gd name="T6" fmla="*/ 10 w 350"/>
                    <a:gd name="T7" fmla="*/ 28 h 222"/>
                    <a:gd name="T8" fmla="*/ 7 w 350"/>
                    <a:gd name="T9" fmla="*/ 37 h 222"/>
                    <a:gd name="T10" fmla="*/ 3 w 350"/>
                    <a:gd name="T11" fmla="*/ 46 h 222"/>
                    <a:gd name="T12" fmla="*/ 1 w 350"/>
                    <a:gd name="T13" fmla="*/ 57 h 222"/>
                    <a:gd name="T14" fmla="*/ 0 w 350"/>
                    <a:gd name="T15" fmla="*/ 70 h 222"/>
                    <a:gd name="T16" fmla="*/ 0 w 350"/>
                    <a:gd name="T17" fmla="*/ 86 h 222"/>
                    <a:gd name="T18" fmla="*/ 5 w 350"/>
                    <a:gd name="T19" fmla="*/ 109 h 222"/>
                    <a:gd name="T20" fmla="*/ 16 w 350"/>
                    <a:gd name="T21" fmla="*/ 131 h 222"/>
                    <a:gd name="T22" fmla="*/ 32 w 350"/>
                    <a:gd name="T23" fmla="*/ 152 h 222"/>
                    <a:gd name="T24" fmla="*/ 52 w 350"/>
                    <a:gd name="T25" fmla="*/ 171 h 222"/>
                    <a:gd name="T26" fmla="*/ 77 w 350"/>
                    <a:gd name="T27" fmla="*/ 188 h 222"/>
                    <a:gd name="T28" fmla="*/ 104 w 350"/>
                    <a:gd name="T29" fmla="*/ 202 h 222"/>
                    <a:gd name="T30" fmla="*/ 134 w 350"/>
                    <a:gd name="T31" fmla="*/ 212 h 222"/>
                    <a:gd name="T32" fmla="*/ 165 w 350"/>
                    <a:gd name="T33" fmla="*/ 219 h 222"/>
                    <a:gd name="T34" fmla="*/ 197 w 350"/>
                    <a:gd name="T35" fmla="*/ 222 h 222"/>
                    <a:gd name="T36" fmla="*/ 229 w 350"/>
                    <a:gd name="T37" fmla="*/ 219 h 222"/>
                    <a:gd name="T38" fmla="*/ 260 w 350"/>
                    <a:gd name="T39" fmla="*/ 213 h 222"/>
                    <a:gd name="T40" fmla="*/ 286 w 350"/>
                    <a:gd name="T41" fmla="*/ 203 h 222"/>
                    <a:gd name="T42" fmla="*/ 307 w 350"/>
                    <a:gd name="T43" fmla="*/ 191 h 222"/>
                    <a:gd name="T44" fmla="*/ 323 w 350"/>
                    <a:gd name="T45" fmla="*/ 178 h 222"/>
                    <a:gd name="T46" fmla="*/ 335 w 350"/>
                    <a:gd name="T47" fmla="*/ 162 h 222"/>
                    <a:gd name="T48" fmla="*/ 344 w 350"/>
                    <a:gd name="T49" fmla="*/ 147 h 222"/>
                    <a:gd name="T50" fmla="*/ 348 w 350"/>
                    <a:gd name="T51" fmla="*/ 132 h 222"/>
                    <a:gd name="T52" fmla="*/ 350 w 350"/>
                    <a:gd name="T53" fmla="*/ 117 h 222"/>
                    <a:gd name="T54" fmla="*/ 350 w 350"/>
                    <a:gd name="T55" fmla="*/ 103 h 222"/>
                    <a:gd name="T56" fmla="*/ 347 w 350"/>
                    <a:gd name="T57" fmla="*/ 90 h 222"/>
                    <a:gd name="T58" fmla="*/ 343 w 350"/>
                    <a:gd name="T59" fmla="*/ 79 h 222"/>
                    <a:gd name="T60" fmla="*/ 338 w 350"/>
                    <a:gd name="T61" fmla="*/ 122 h 222"/>
                    <a:gd name="T62" fmla="*/ 325 w 350"/>
                    <a:gd name="T63" fmla="*/ 139 h 222"/>
                    <a:gd name="T64" fmla="*/ 309 w 350"/>
                    <a:gd name="T65" fmla="*/ 152 h 222"/>
                    <a:gd name="T66" fmla="*/ 292 w 350"/>
                    <a:gd name="T67" fmla="*/ 162 h 222"/>
                    <a:gd name="T68" fmla="*/ 274 w 350"/>
                    <a:gd name="T69" fmla="*/ 170 h 222"/>
                    <a:gd name="T70" fmla="*/ 256 w 350"/>
                    <a:gd name="T71" fmla="*/ 176 h 222"/>
                    <a:gd name="T72" fmla="*/ 238 w 350"/>
                    <a:gd name="T73" fmla="*/ 179 h 222"/>
                    <a:gd name="T74" fmla="*/ 223 w 350"/>
                    <a:gd name="T75" fmla="*/ 180 h 222"/>
                    <a:gd name="T76" fmla="*/ 211 w 350"/>
                    <a:gd name="T77" fmla="*/ 181 h 222"/>
                    <a:gd name="T78" fmla="*/ 202 w 350"/>
                    <a:gd name="T79" fmla="*/ 181 h 222"/>
                    <a:gd name="T80" fmla="*/ 199 w 350"/>
                    <a:gd name="T81" fmla="*/ 181 h 222"/>
                    <a:gd name="T82" fmla="*/ 192 w 350"/>
                    <a:gd name="T83" fmla="*/ 185 h 222"/>
                    <a:gd name="T84" fmla="*/ 185 w 350"/>
                    <a:gd name="T85" fmla="*/ 189 h 222"/>
                    <a:gd name="T86" fmla="*/ 175 w 350"/>
                    <a:gd name="T87" fmla="*/ 194 h 222"/>
                    <a:gd name="T88" fmla="*/ 163 w 350"/>
                    <a:gd name="T89" fmla="*/ 199 h 222"/>
                    <a:gd name="T90" fmla="*/ 151 w 350"/>
                    <a:gd name="T91" fmla="*/ 202 h 222"/>
                    <a:gd name="T92" fmla="*/ 138 w 350"/>
                    <a:gd name="T93" fmla="*/ 205 h 222"/>
                    <a:gd name="T94" fmla="*/ 126 w 350"/>
                    <a:gd name="T95" fmla="*/ 205 h 222"/>
                    <a:gd name="T96" fmla="*/ 115 w 350"/>
                    <a:gd name="T97" fmla="*/ 202 h 222"/>
                    <a:gd name="T98" fmla="*/ 106 w 350"/>
                    <a:gd name="T99" fmla="*/ 196 h 222"/>
                    <a:gd name="T100" fmla="*/ 61 w 350"/>
                    <a:gd name="T101" fmla="*/ 129 h 222"/>
                    <a:gd name="T102" fmla="*/ 66 w 350"/>
                    <a:gd name="T103" fmla="*/ 69 h 222"/>
                    <a:gd name="T104" fmla="*/ 57 w 350"/>
                    <a:gd name="T105" fmla="*/ 66 h 222"/>
                    <a:gd name="T106" fmla="*/ 49 w 350"/>
                    <a:gd name="T107" fmla="*/ 61 h 222"/>
                    <a:gd name="T108" fmla="*/ 43 w 350"/>
                    <a:gd name="T109" fmla="*/ 54 h 222"/>
                    <a:gd name="T110" fmla="*/ 40 w 350"/>
                    <a:gd name="T111" fmla="*/ 48 h 222"/>
                    <a:gd name="T112" fmla="*/ 39 w 350"/>
                    <a:gd name="T113" fmla="*/ 39 h 222"/>
                    <a:gd name="T114" fmla="*/ 43 w 350"/>
                    <a:gd name="T115" fmla="*/ 31 h 222"/>
                    <a:gd name="T116" fmla="*/ 51 w 350"/>
                    <a:gd name="T117" fmla="*/ 23 h 222"/>
                    <a:gd name="T118" fmla="*/ 60 w 350"/>
                    <a:gd name="T119" fmla="*/ 19 h 222"/>
                    <a:gd name="T120" fmla="*/ 69 w 350"/>
                    <a:gd name="T121" fmla="*/ 17 h 222"/>
                    <a:gd name="T122" fmla="*/ 75 w 350"/>
                    <a:gd name="T123" fmla="*/ 16 h 22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350"/>
                    <a:gd name="T187" fmla="*/ 0 h 222"/>
                    <a:gd name="T188" fmla="*/ 350 w 350"/>
                    <a:gd name="T189" fmla="*/ 222 h 22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350" h="222">
                      <a:moveTo>
                        <a:pt x="37" y="0"/>
                      </a:moveTo>
                      <a:lnTo>
                        <a:pt x="36" y="0"/>
                      </a:lnTo>
                      <a:lnTo>
                        <a:pt x="34" y="1"/>
                      </a:lnTo>
                      <a:lnTo>
                        <a:pt x="33" y="2"/>
                      </a:lnTo>
                      <a:lnTo>
                        <a:pt x="31" y="3"/>
                      </a:lnTo>
                      <a:lnTo>
                        <a:pt x="29" y="5"/>
                      </a:lnTo>
                      <a:lnTo>
                        <a:pt x="28" y="6"/>
                      </a:lnTo>
                      <a:lnTo>
                        <a:pt x="26" y="7"/>
                      </a:lnTo>
                      <a:lnTo>
                        <a:pt x="24" y="9"/>
                      </a:lnTo>
                      <a:lnTo>
                        <a:pt x="23" y="10"/>
                      </a:lnTo>
                      <a:lnTo>
                        <a:pt x="21" y="12"/>
                      </a:lnTo>
                      <a:lnTo>
                        <a:pt x="20" y="14"/>
                      </a:lnTo>
                      <a:lnTo>
                        <a:pt x="18" y="16"/>
                      </a:lnTo>
                      <a:lnTo>
                        <a:pt x="17" y="17"/>
                      </a:lnTo>
                      <a:lnTo>
                        <a:pt x="16" y="18"/>
                      </a:lnTo>
                      <a:lnTo>
                        <a:pt x="16" y="19"/>
                      </a:lnTo>
                      <a:lnTo>
                        <a:pt x="15" y="20"/>
                      </a:lnTo>
                      <a:lnTo>
                        <a:pt x="14" y="21"/>
                      </a:lnTo>
                      <a:lnTo>
                        <a:pt x="13" y="22"/>
                      </a:lnTo>
                      <a:lnTo>
                        <a:pt x="13" y="23"/>
                      </a:lnTo>
                      <a:lnTo>
                        <a:pt x="12" y="25"/>
                      </a:lnTo>
                      <a:lnTo>
                        <a:pt x="11" y="26"/>
                      </a:lnTo>
                      <a:lnTo>
                        <a:pt x="11" y="27"/>
                      </a:lnTo>
                      <a:lnTo>
                        <a:pt x="10" y="28"/>
                      </a:lnTo>
                      <a:lnTo>
                        <a:pt x="10" y="30"/>
                      </a:lnTo>
                      <a:lnTo>
                        <a:pt x="9" y="31"/>
                      </a:lnTo>
                      <a:lnTo>
                        <a:pt x="8" y="32"/>
                      </a:lnTo>
                      <a:lnTo>
                        <a:pt x="8" y="34"/>
                      </a:lnTo>
                      <a:lnTo>
                        <a:pt x="7" y="35"/>
                      </a:lnTo>
                      <a:lnTo>
                        <a:pt x="7" y="37"/>
                      </a:lnTo>
                      <a:lnTo>
                        <a:pt x="6" y="38"/>
                      </a:lnTo>
                      <a:lnTo>
                        <a:pt x="5" y="40"/>
                      </a:lnTo>
                      <a:lnTo>
                        <a:pt x="5" y="42"/>
                      </a:lnTo>
                      <a:lnTo>
                        <a:pt x="5" y="43"/>
                      </a:lnTo>
                      <a:lnTo>
                        <a:pt x="4" y="45"/>
                      </a:lnTo>
                      <a:lnTo>
                        <a:pt x="3" y="46"/>
                      </a:lnTo>
                      <a:lnTo>
                        <a:pt x="3" y="49"/>
                      </a:lnTo>
                      <a:lnTo>
                        <a:pt x="3" y="50"/>
                      </a:lnTo>
                      <a:lnTo>
                        <a:pt x="2" y="52"/>
                      </a:lnTo>
                      <a:lnTo>
                        <a:pt x="2" y="54"/>
                      </a:lnTo>
                      <a:lnTo>
                        <a:pt x="2" y="56"/>
                      </a:lnTo>
                      <a:lnTo>
                        <a:pt x="1" y="57"/>
                      </a:lnTo>
                      <a:lnTo>
                        <a:pt x="1" y="60"/>
                      </a:lnTo>
                      <a:lnTo>
                        <a:pt x="1" y="62"/>
                      </a:lnTo>
                      <a:lnTo>
                        <a:pt x="1" y="64"/>
                      </a:lnTo>
                      <a:lnTo>
                        <a:pt x="0" y="66"/>
                      </a:lnTo>
                      <a:lnTo>
                        <a:pt x="0" y="68"/>
                      </a:lnTo>
                      <a:lnTo>
                        <a:pt x="0" y="70"/>
                      </a:lnTo>
                      <a:lnTo>
                        <a:pt x="0" y="73"/>
                      </a:lnTo>
                      <a:lnTo>
                        <a:pt x="0" y="75"/>
                      </a:lnTo>
                      <a:lnTo>
                        <a:pt x="0" y="77"/>
                      </a:lnTo>
                      <a:lnTo>
                        <a:pt x="0" y="80"/>
                      </a:lnTo>
                      <a:lnTo>
                        <a:pt x="0" y="82"/>
                      </a:lnTo>
                      <a:lnTo>
                        <a:pt x="0" y="86"/>
                      </a:lnTo>
                      <a:lnTo>
                        <a:pt x="0" y="90"/>
                      </a:lnTo>
                      <a:lnTo>
                        <a:pt x="1" y="94"/>
                      </a:lnTo>
                      <a:lnTo>
                        <a:pt x="2" y="98"/>
                      </a:lnTo>
                      <a:lnTo>
                        <a:pt x="2" y="101"/>
                      </a:lnTo>
                      <a:lnTo>
                        <a:pt x="3" y="106"/>
                      </a:lnTo>
                      <a:lnTo>
                        <a:pt x="5" y="109"/>
                      </a:lnTo>
                      <a:lnTo>
                        <a:pt x="7" y="113"/>
                      </a:lnTo>
                      <a:lnTo>
                        <a:pt x="8" y="117"/>
                      </a:lnTo>
                      <a:lnTo>
                        <a:pt x="10" y="121"/>
                      </a:lnTo>
                      <a:lnTo>
                        <a:pt x="11" y="124"/>
                      </a:lnTo>
                      <a:lnTo>
                        <a:pt x="13" y="128"/>
                      </a:lnTo>
                      <a:lnTo>
                        <a:pt x="16" y="131"/>
                      </a:lnTo>
                      <a:lnTo>
                        <a:pt x="18" y="135"/>
                      </a:lnTo>
                      <a:lnTo>
                        <a:pt x="21" y="138"/>
                      </a:lnTo>
                      <a:lnTo>
                        <a:pt x="23" y="142"/>
                      </a:lnTo>
                      <a:lnTo>
                        <a:pt x="26" y="146"/>
                      </a:lnTo>
                      <a:lnTo>
                        <a:pt x="29" y="149"/>
                      </a:lnTo>
                      <a:lnTo>
                        <a:pt x="32" y="152"/>
                      </a:lnTo>
                      <a:lnTo>
                        <a:pt x="35" y="155"/>
                      </a:lnTo>
                      <a:lnTo>
                        <a:pt x="38" y="158"/>
                      </a:lnTo>
                      <a:lnTo>
                        <a:pt x="42" y="162"/>
                      </a:lnTo>
                      <a:lnTo>
                        <a:pt x="45" y="165"/>
                      </a:lnTo>
                      <a:lnTo>
                        <a:pt x="49" y="168"/>
                      </a:lnTo>
                      <a:lnTo>
                        <a:pt x="52" y="171"/>
                      </a:lnTo>
                      <a:lnTo>
                        <a:pt x="56" y="174"/>
                      </a:lnTo>
                      <a:lnTo>
                        <a:pt x="60" y="177"/>
                      </a:lnTo>
                      <a:lnTo>
                        <a:pt x="64" y="180"/>
                      </a:lnTo>
                      <a:lnTo>
                        <a:pt x="68" y="183"/>
                      </a:lnTo>
                      <a:lnTo>
                        <a:pt x="72" y="185"/>
                      </a:lnTo>
                      <a:lnTo>
                        <a:pt x="77" y="188"/>
                      </a:lnTo>
                      <a:lnTo>
                        <a:pt x="81" y="190"/>
                      </a:lnTo>
                      <a:lnTo>
                        <a:pt x="85" y="193"/>
                      </a:lnTo>
                      <a:lnTo>
                        <a:pt x="90" y="195"/>
                      </a:lnTo>
                      <a:lnTo>
                        <a:pt x="95" y="197"/>
                      </a:lnTo>
                      <a:lnTo>
                        <a:pt x="99" y="199"/>
                      </a:lnTo>
                      <a:lnTo>
                        <a:pt x="104" y="202"/>
                      </a:lnTo>
                      <a:lnTo>
                        <a:pt x="109" y="203"/>
                      </a:lnTo>
                      <a:lnTo>
                        <a:pt x="114" y="205"/>
                      </a:lnTo>
                      <a:lnTo>
                        <a:pt x="119" y="207"/>
                      </a:lnTo>
                      <a:lnTo>
                        <a:pt x="124" y="209"/>
                      </a:lnTo>
                      <a:lnTo>
                        <a:pt x="129" y="210"/>
                      </a:lnTo>
                      <a:lnTo>
                        <a:pt x="134" y="212"/>
                      </a:lnTo>
                      <a:lnTo>
                        <a:pt x="139" y="213"/>
                      </a:lnTo>
                      <a:lnTo>
                        <a:pt x="144" y="215"/>
                      </a:lnTo>
                      <a:lnTo>
                        <a:pt x="149" y="216"/>
                      </a:lnTo>
                      <a:lnTo>
                        <a:pt x="155" y="217"/>
                      </a:lnTo>
                      <a:lnTo>
                        <a:pt x="160" y="218"/>
                      </a:lnTo>
                      <a:lnTo>
                        <a:pt x="165" y="219"/>
                      </a:lnTo>
                      <a:lnTo>
                        <a:pt x="170" y="219"/>
                      </a:lnTo>
                      <a:lnTo>
                        <a:pt x="176" y="220"/>
                      </a:lnTo>
                      <a:lnTo>
                        <a:pt x="181" y="221"/>
                      </a:lnTo>
                      <a:lnTo>
                        <a:pt x="186" y="221"/>
                      </a:lnTo>
                      <a:lnTo>
                        <a:pt x="192" y="222"/>
                      </a:lnTo>
                      <a:lnTo>
                        <a:pt x="197" y="222"/>
                      </a:lnTo>
                      <a:lnTo>
                        <a:pt x="202" y="222"/>
                      </a:lnTo>
                      <a:lnTo>
                        <a:pt x="208" y="222"/>
                      </a:lnTo>
                      <a:lnTo>
                        <a:pt x="213" y="221"/>
                      </a:lnTo>
                      <a:lnTo>
                        <a:pt x="218" y="221"/>
                      </a:lnTo>
                      <a:lnTo>
                        <a:pt x="224" y="220"/>
                      </a:lnTo>
                      <a:lnTo>
                        <a:pt x="229" y="219"/>
                      </a:lnTo>
                      <a:lnTo>
                        <a:pt x="235" y="219"/>
                      </a:lnTo>
                      <a:lnTo>
                        <a:pt x="240" y="218"/>
                      </a:lnTo>
                      <a:lnTo>
                        <a:pt x="245" y="217"/>
                      </a:lnTo>
                      <a:lnTo>
                        <a:pt x="251" y="216"/>
                      </a:lnTo>
                      <a:lnTo>
                        <a:pt x="255" y="214"/>
                      </a:lnTo>
                      <a:lnTo>
                        <a:pt x="260" y="213"/>
                      </a:lnTo>
                      <a:lnTo>
                        <a:pt x="265" y="212"/>
                      </a:lnTo>
                      <a:lnTo>
                        <a:pt x="269" y="210"/>
                      </a:lnTo>
                      <a:lnTo>
                        <a:pt x="274" y="208"/>
                      </a:lnTo>
                      <a:lnTo>
                        <a:pt x="278" y="207"/>
                      </a:lnTo>
                      <a:lnTo>
                        <a:pt x="282" y="205"/>
                      </a:lnTo>
                      <a:lnTo>
                        <a:pt x="286" y="203"/>
                      </a:lnTo>
                      <a:lnTo>
                        <a:pt x="290" y="201"/>
                      </a:lnTo>
                      <a:lnTo>
                        <a:pt x="293" y="199"/>
                      </a:lnTo>
                      <a:lnTo>
                        <a:pt x="297" y="197"/>
                      </a:lnTo>
                      <a:lnTo>
                        <a:pt x="301" y="195"/>
                      </a:lnTo>
                      <a:lnTo>
                        <a:pt x="304" y="193"/>
                      </a:lnTo>
                      <a:lnTo>
                        <a:pt x="307" y="191"/>
                      </a:lnTo>
                      <a:lnTo>
                        <a:pt x="310" y="189"/>
                      </a:lnTo>
                      <a:lnTo>
                        <a:pt x="313" y="187"/>
                      </a:lnTo>
                      <a:lnTo>
                        <a:pt x="316" y="184"/>
                      </a:lnTo>
                      <a:lnTo>
                        <a:pt x="318" y="182"/>
                      </a:lnTo>
                      <a:lnTo>
                        <a:pt x="321" y="180"/>
                      </a:lnTo>
                      <a:lnTo>
                        <a:pt x="323" y="178"/>
                      </a:lnTo>
                      <a:lnTo>
                        <a:pt x="326" y="175"/>
                      </a:lnTo>
                      <a:lnTo>
                        <a:pt x="327" y="173"/>
                      </a:lnTo>
                      <a:lnTo>
                        <a:pt x="330" y="170"/>
                      </a:lnTo>
                      <a:lnTo>
                        <a:pt x="331" y="167"/>
                      </a:lnTo>
                      <a:lnTo>
                        <a:pt x="333" y="165"/>
                      </a:lnTo>
                      <a:lnTo>
                        <a:pt x="335" y="162"/>
                      </a:lnTo>
                      <a:lnTo>
                        <a:pt x="337" y="160"/>
                      </a:lnTo>
                      <a:lnTo>
                        <a:pt x="338" y="158"/>
                      </a:lnTo>
                      <a:lnTo>
                        <a:pt x="340" y="155"/>
                      </a:lnTo>
                      <a:lnTo>
                        <a:pt x="341" y="153"/>
                      </a:lnTo>
                      <a:lnTo>
                        <a:pt x="342" y="150"/>
                      </a:lnTo>
                      <a:lnTo>
                        <a:pt x="344" y="147"/>
                      </a:lnTo>
                      <a:lnTo>
                        <a:pt x="345" y="145"/>
                      </a:lnTo>
                      <a:lnTo>
                        <a:pt x="345" y="142"/>
                      </a:lnTo>
                      <a:lnTo>
                        <a:pt x="346" y="139"/>
                      </a:lnTo>
                      <a:lnTo>
                        <a:pt x="347" y="137"/>
                      </a:lnTo>
                      <a:lnTo>
                        <a:pt x="348" y="134"/>
                      </a:lnTo>
                      <a:lnTo>
                        <a:pt x="348" y="132"/>
                      </a:lnTo>
                      <a:lnTo>
                        <a:pt x="349" y="129"/>
                      </a:lnTo>
                      <a:lnTo>
                        <a:pt x="349" y="127"/>
                      </a:lnTo>
                      <a:lnTo>
                        <a:pt x="350" y="124"/>
                      </a:lnTo>
                      <a:lnTo>
                        <a:pt x="350" y="121"/>
                      </a:lnTo>
                      <a:lnTo>
                        <a:pt x="350" y="119"/>
                      </a:lnTo>
                      <a:lnTo>
                        <a:pt x="350" y="117"/>
                      </a:lnTo>
                      <a:lnTo>
                        <a:pt x="350" y="114"/>
                      </a:lnTo>
                      <a:lnTo>
                        <a:pt x="350" y="112"/>
                      </a:lnTo>
                      <a:lnTo>
                        <a:pt x="350" y="109"/>
                      </a:lnTo>
                      <a:lnTo>
                        <a:pt x="350" y="107"/>
                      </a:lnTo>
                      <a:lnTo>
                        <a:pt x="350" y="105"/>
                      </a:lnTo>
                      <a:lnTo>
                        <a:pt x="350" y="103"/>
                      </a:lnTo>
                      <a:lnTo>
                        <a:pt x="349" y="101"/>
                      </a:lnTo>
                      <a:lnTo>
                        <a:pt x="349" y="98"/>
                      </a:lnTo>
                      <a:lnTo>
                        <a:pt x="349" y="96"/>
                      </a:lnTo>
                      <a:lnTo>
                        <a:pt x="348" y="94"/>
                      </a:lnTo>
                      <a:lnTo>
                        <a:pt x="348" y="92"/>
                      </a:lnTo>
                      <a:lnTo>
                        <a:pt x="347" y="90"/>
                      </a:lnTo>
                      <a:lnTo>
                        <a:pt x="347" y="88"/>
                      </a:lnTo>
                      <a:lnTo>
                        <a:pt x="346" y="86"/>
                      </a:lnTo>
                      <a:lnTo>
                        <a:pt x="345" y="84"/>
                      </a:lnTo>
                      <a:lnTo>
                        <a:pt x="344" y="83"/>
                      </a:lnTo>
                      <a:lnTo>
                        <a:pt x="344" y="81"/>
                      </a:lnTo>
                      <a:lnTo>
                        <a:pt x="343" y="79"/>
                      </a:lnTo>
                      <a:lnTo>
                        <a:pt x="342" y="78"/>
                      </a:lnTo>
                      <a:lnTo>
                        <a:pt x="325" y="79"/>
                      </a:lnTo>
                      <a:lnTo>
                        <a:pt x="343" y="112"/>
                      </a:lnTo>
                      <a:lnTo>
                        <a:pt x="341" y="115"/>
                      </a:lnTo>
                      <a:lnTo>
                        <a:pt x="340" y="119"/>
                      </a:lnTo>
                      <a:lnTo>
                        <a:pt x="338" y="122"/>
                      </a:lnTo>
                      <a:lnTo>
                        <a:pt x="336" y="125"/>
                      </a:lnTo>
                      <a:lnTo>
                        <a:pt x="334" y="128"/>
                      </a:lnTo>
                      <a:lnTo>
                        <a:pt x="332" y="131"/>
                      </a:lnTo>
                      <a:lnTo>
                        <a:pt x="329" y="134"/>
                      </a:lnTo>
                      <a:lnTo>
                        <a:pt x="327" y="137"/>
                      </a:lnTo>
                      <a:lnTo>
                        <a:pt x="325" y="139"/>
                      </a:lnTo>
                      <a:lnTo>
                        <a:pt x="323" y="141"/>
                      </a:lnTo>
                      <a:lnTo>
                        <a:pt x="320" y="144"/>
                      </a:lnTo>
                      <a:lnTo>
                        <a:pt x="318" y="146"/>
                      </a:lnTo>
                      <a:lnTo>
                        <a:pt x="315" y="148"/>
                      </a:lnTo>
                      <a:lnTo>
                        <a:pt x="312" y="150"/>
                      </a:lnTo>
                      <a:lnTo>
                        <a:pt x="309" y="152"/>
                      </a:lnTo>
                      <a:lnTo>
                        <a:pt x="307" y="154"/>
                      </a:lnTo>
                      <a:lnTo>
                        <a:pt x="304" y="156"/>
                      </a:lnTo>
                      <a:lnTo>
                        <a:pt x="301" y="158"/>
                      </a:lnTo>
                      <a:lnTo>
                        <a:pt x="298" y="159"/>
                      </a:lnTo>
                      <a:lnTo>
                        <a:pt x="295" y="161"/>
                      </a:lnTo>
                      <a:lnTo>
                        <a:pt x="292" y="162"/>
                      </a:lnTo>
                      <a:lnTo>
                        <a:pt x="289" y="164"/>
                      </a:lnTo>
                      <a:lnTo>
                        <a:pt x="286" y="165"/>
                      </a:lnTo>
                      <a:lnTo>
                        <a:pt x="283" y="167"/>
                      </a:lnTo>
                      <a:lnTo>
                        <a:pt x="280" y="168"/>
                      </a:lnTo>
                      <a:lnTo>
                        <a:pt x="277" y="169"/>
                      </a:lnTo>
                      <a:lnTo>
                        <a:pt x="274" y="170"/>
                      </a:lnTo>
                      <a:lnTo>
                        <a:pt x="270" y="171"/>
                      </a:lnTo>
                      <a:lnTo>
                        <a:pt x="267" y="172"/>
                      </a:lnTo>
                      <a:lnTo>
                        <a:pt x="264" y="173"/>
                      </a:lnTo>
                      <a:lnTo>
                        <a:pt x="261" y="174"/>
                      </a:lnTo>
                      <a:lnTo>
                        <a:pt x="259" y="175"/>
                      </a:lnTo>
                      <a:lnTo>
                        <a:pt x="256" y="176"/>
                      </a:lnTo>
                      <a:lnTo>
                        <a:pt x="252" y="176"/>
                      </a:lnTo>
                      <a:lnTo>
                        <a:pt x="249" y="176"/>
                      </a:lnTo>
                      <a:lnTo>
                        <a:pt x="247" y="177"/>
                      </a:lnTo>
                      <a:lnTo>
                        <a:pt x="244" y="178"/>
                      </a:lnTo>
                      <a:lnTo>
                        <a:pt x="241" y="178"/>
                      </a:lnTo>
                      <a:lnTo>
                        <a:pt x="238" y="179"/>
                      </a:lnTo>
                      <a:lnTo>
                        <a:pt x="236" y="179"/>
                      </a:lnTo>
                      <a:lnTo>
                        <a:pt x="233" y="179"/>
                      </a:lnTo>
                      <a:lnTo>
                        <a:pt x="230" y="180"/>
                      </a:lnTo>
                      <a:lnTo>
                        <a:pt x="228" y="180"/>
                      </a:lnTo>
                      <a:lnTo>
                        <a:pt x="225" y="180"/>
                      </a:lnTo>
                      <a:lnTo>
                        <a:pt x="223" y="180"/>
                      </a:lnTo>
                      <a:lnTo>
                        <a:pt x="221" y="181"/>
                      </a:lnTo>
                      <a:lnTo>
                        <a:pt x="218" y="181"/>
                      </a:lnTo>
                      <a:lnTo>
                        <a:pt x="217" y="181"/>
                      </a:lnTo>
                      <a:lnTo>
                        <a:pt x="215" y="181"/>
                      </a:lnTo>
                      <a:lnTo>
                        <a:pt x="213" y="181"/>
                      </a:lnTo>
                      <a:lnTo>
                        <a:pt x="211" y="181"/>
                      </a:lnTo>
                      <a:lnTo>
                        <a:pt x="209" y="181"/>
                      </a:lnTo>
                      <a:lnTo>
                        <a:pt x="207" y="181"/>
                      </a:lnTo>
                      <a:lnTo>
                        <a:pt x="206" y="181"/>
                      </a:lnTo>
                      <a:lnTo>
                        <a:pt x="205" y="181"/>
                      </a:lnTo>
                      <a:lnTo>
                        <a:pt x="204" y="181"/>
                      </a:lnTo>
                      <a:lnTo>
                        <a:pt x="202" y="181"/>
                      </a:lnTo>
                      <a:lnTo>
                        <a:pt x="200" y="181"/>
                      </a:lnTo>
                      <a:lnTo>
                        <a:pt x="199" y="181"/>
                      </a:lnTo>
                      <a:lnTo>
                        <a:pt x="198" y="182"/>
                      </a:lnTo>
                      <a:lnTo>
                        <a:pt x="197" y="183"/>
                      </a:lnTo>
                      <a:lnTo>
                        <a:pt x="195" y="184"/>
                      </a:lnTo>
                      <a:lnTo>
                        <a:pt x="194" y="184"/>
                      </a:lnTo>
                      <a:lnTo>
                        <a:pt x="192" y="185"/>
                      </a:lnTo>
                      <a:lnTo>
                        <a:pt x="191" y="186"/>
                      </a:lnTo>
                      <a:lnTo>
                        <a:pt x="190" y="186"/>
                      </a:lnTo>
                      <a:lnTo>
                        <a:pt x="189" y="187"/>
                      </a:lnTo>
                      <a:lnTo>
                        <a:pt x="187" y="187"/>
                      </a:lnTo>
                      <a:lnTo>
                        <a:pt x="186" y="189"/>
                      </a:lnTo>
                      <a:lnTo>
                        <a:pt x="185" y="189"/>
                      </a:lnTo>
                      <a:lnTo>
                        <a:pt x="183" y="190"/>
                      </a:lnTo>
                      <a:lnTo>
                        <a:pt x="182" y="191"/>
                      </a:lnTo>
                      <a:lnTo>
                        <a:pt x="180" y="191"/>
                      </a:lnTo>
                      <a:lnTo>
                        <a:pt x="178" y="192"/>
                      </a:lnTo>
                      <a:lnTo>
                        <a:pt x="176" y="193"/>
                      </a:lnTo>
                      <a:lnTo>
                        <a:pt x="175" y="194"/>
                      </a:lnTo>
                      <a:lnTo>
                        <a:pt x="173" y="195"/>
                      </a:lnTo>
                      <a:lnTo>
                        <a:pt x="171" y="196"/>
                      </a:lnTo>
                      <a:lnTo>
                        <a:pt x="169" y="196"/>
                      </a:lnTo>
                      <a:lnTo>
                        <a:pt x="167" y="197"/>
                      </a:lnTo>
                      <a:lnTo>
                        <a:pt x="165" y="198"/>
                      </a:lnTo>
                      <a:lnTo>
                        <a:pt x="163" y="199"/>
                      </a:lnTo>
                      <a:lnTo>
                        <a:pt x="161" y="199"/>
                      </a:lnTo>
                      <a:lnTo>
                        <a:pt x="159" y="200"/>
                      </a:lnTo>
                      <a:lnTo>
                        <a:pt x="157" y="201"/>
                      </a:lnTo>
                      <a:lnTo>
                        <a:pt x="155" y="201"/>
                      </a:lnTo>
                      <a:lnTo>
                        <a:pt x="153" y="202"/>
                      </a:lnTo>
                      <a:lnTo>
                        <a:pt x="151" y="202"/>
                      </a:lnTo>
                      <a:lnTo>
                        <a:pt x="149" y="203"/>
                      </a:lnTo>
                      <a:lnTo>
                        <a:pt x="147" y="203"/>
                      </a:lnTo>
                      <a:lnTo>
                        <a:pt x="145" y="204"/>
                      </a:lnTo>
                      <a:lnTo>
                        <a:pt x="143" y="205"/>
                      </a:lnTo>
                      <a:lnTo>
                        <a:pt x="140" y="205"/>
                      </a:lnTo>
                      <a:lnTo>
                        <a:pt x="138" y="205"/>
                      </a:lnTo>
                      <a:lnTo>
                        <a:pt x="136" y="205"/>
                      </a:lnTo>
                      <a:lnTo>
                        <a:pt x="134" y="205"/>
                      </a:lnTo>
                      <a:lnTo>
                        <a:pt x="132" y="205"/>
                      </a:lnTo>
                      <a:lnTo>
                        <a:pt x="130" y="205"/>
                      </a:lnTo>
                      <a:lnTo>
                        <a:pt x="128" y="205"/>
                      </a:lnTo>
                      <a:lnTo>
                        <a:pt x="126" y="205"/>
                      </a:lnTo>
                      <a:lnTo>
                        <a:pt x="124" y="205"/>
                      </a:lnTo>
                      <a:lnTo>
                        <a:pt x="122" y="205"/>
                      </a:lnTo>
                      <a:lnTo>
                        <a:pt x="121" y="204"/>
                      </a:lnTo>
                      <a:lnTo>
                        <a:pt x="119" y="204"/>
                      </a:lnTo>
                      <a:lnTo>
                        <a:pt x="117" y="203"/>
                      </a:lnTo>
                      <a:lnTo>
                        <a:pt x="115" y="202"/>
                      </a:lnTo>
                      <a:lnTo>
                        <a:pt x="114" y="202"/>
                      </a:lnTo>
                      <a:lnTo>
                        <a:pt x="112" y="201"/>
                      </a:lnTo>
                      <a:lnTo>
                        <a:pt x="110" y="200"/>
                      </a:lnTo>
                      <a:lnTo>
                        <a:pt x="109" y="199"/>
                      </a:lnTo>
                      <a:lnTo>
                        <a:pt x="107" y="197"/>
                      </a:lnTo>
                      <a:lnTo>
                        <a:pt x="106" y="196"/>
                      </a:lnTo>
                      <a:lnTo>
                        <a:pt x="105" y="195"/>
                      </a:lnTo>
                      <a:lnTo>
                        <a:pt x="103" y="193"/>
                      </a:lnTo>
                      <a:lnTo>
                        <a:pt x="102" y="191"/>
                      </a:lnTo>
                      <a:lnTo>
                        <a:pt x="101" y="190"/>
                      </a:lnTo>
                      <a:lnTo>
                        <a:pt x="100" y="188"/>
                      </a:lnTo>
                      <a:lnTo>
                        <a:pt x="61" y="129"/>
                      </a:lnTo>
                      <a:lnTo>
                        <a:pt x="36" y="119"/>
                      </a:lnTo>
                      <a:lnTo>
                        <a:pt x="31" y="86"/>
                      </a:lnTo>
                      <a:lnTo>
                        <a:pt x="66" y="76"/>
                      </a:lnTo>
                      <a:lnTo>
                        <a:pt x="68" y="70"/>
                      </a:lnTo>
                      <a:lnTo>
                        <a:pt x="67" y="69"/>
                      </a:lnTo>
                      <a:lnTo>
                        <a:pt x="66" y="69"/>
                      </a:lnTo>
                      <a:lnTo>
                        <a:pt x="65" y="69"/>
                      </a:lnTo>
                      <a:lnTo>
                        <a:pt x="64" y="69"/>
                      </a:lnTo>
                      <a:lnTo>
                        <a:pt x="62" y="68"/>
                      </a:lnTo>
                      <a:lnTo>
                        <a:pt x="61" y="68"/>
                      </a:lnTo>
                      <a:lnTo>
                        <a:pt x="59" y="67"/>
                      </a:lnTo>
                      <a:lnTo>
                        <a:pt x="57" y="66"/>
                      </a:lnTo>
                      <a:lnTo>
                        <a:pt x="56" y="65"/>
                      </a:lnTo>
                      <a:lnTo>
                        <a:pt x="55" y="65"/>
                      </a:lnTo>
                      <a:lnTo>
                        <a:pt x="53" y="64"/>
                      </a:lnTo>
                      <a:lnTo>
                        <a:pt x="52" y="63"/>
                      </a:lnTo>
                      <a:lnTo>
                        <a:pt x="50" y="62"/>
                      </a:lnTo>
                      <a:lnTo>
                        <a:pt x="49" y="61"/>
                      </a:lnTo>
                      <a:lnTo>
                        <a:pt x="48" y="60"/>
                      </a:lnTo>
                      <a:lnTo>
                        <a:pt x="47" y="59"/>
                      </a:lnTo>
                      <a:lnTo>
                        <a:pt x="46" y="57"/>
                      </a:lnTo>
                      <a:lnTo>
                        <a:pt x="45" y="57"/>
                      </a:lnTo>
                      <a:lnTo>
                        <a:pt x="44" y="55"/>
                      </a:lnTo>
                      <a:lnTo>
                        <a:pt x="43" y="54"/>
                      </a:lnTo>
                      <a:lnTo>
                        <a:pt x="42" y="53"/>
                      </a:lnTo>
                      <a:lnTo>
                        <a:pt x="42" y="52"/>
                      </a:lnTo>
                      <a:lnTo>
                        <a:pt x="41" y="51"/>
                      </a:lnTo>
                      <a:lnTo>
                        <a:pt x="41" y="50"/>
                      </a:lnTo>
                      <a:lnTo>
                        <a:pt x="40" y="49"/>
                      </a:lnTo>
                      <a:lnTo>
                        <a:pt x="40" y="48"/>
                      </a:lnTo>
                      <a:lnTo>
                        <a:pt x="39" y="46"/>
                      </a:lnTo>
                      <a:lnTo>
                        <a:pt x="39" y="45"/>
                      </a:lnTo>
                      <a:lnTo>
                        <a:pt x="39" y="44"/>
                      </a:lnTo>
                      <a:lnTo>
                        <a:pt x="39" y="43"/>
                      </a:lnTo>
                      <a:lnTo>
                        <a:pt x="39" y="41"/>
                      </a:lnTo>
                      <a:lnTo>
                        <a:pt x="39" y="39"/>
                      </a:lnTo>
                      <a:lnTo>
                        <a:pt x="39" y="38"/>
                      </a:lnTo>
                      <a:lnTo>
                        <a:pt x="40" y="37"/>
                      </a:lnTo>
                      <a:lnTo>
                        <a:pt x="40" y="36"/>
                      </a:lnTo>
                      <a:lnTo>
                        <a:pt x="41" y="35"/>
                      </a:lnTo>
                      <a:lnTo>
                        <a:pt x="42" y="33"/>
                      </a:lnTo>
                      <a:lnTo>
                        <a:pt x="43" y="31"/>
                      </a:lnTo>
                      <a:lnTo>
                        <a:pt x="44" y="30"/>
                      </a:lnTo>
                      <a:lnTo>
                        <a:pt x="45" y="28"/>
                      </a:lnTo>
                      <a:lnTo>
                        <a:pt x="46" y="27"/>
                      </a:lnTo>
                      <a:lnTo>
                        <a:pt x="48" y="26"/>
                      </a:lnTo>
                      <a:lnTo>
                        <a:pt x="49" y="24"/>
                      </a:lnTo>
                      <a:lnTo>
                        <a:pt x="51" y="23"/>
                      </a:lnTo>
                      <a:lnTo>
                        <a:pt x="52" y="22"/>
                      </a:lnTo>
                      <a:lnTo>
                        <a:pt x="54" y="21"/>
                      </a:lnTo>
                      <a:lnTo>
                        <a:pt x="55" y="21"/>
                      </a:lnTo>
                      <a:lnTo>
                        <a:pt x="57" y="20"/>
                      </a:lnTo>
                      <a:lnTo>
                        <a:pt x="59" y="19"/>
                      </a:lnTo>
                      <a:lnTo>
                        <a:pt x="60" y="19"/>
                      </a:lnTo>
                      <a:lnTo>
                        <a:pt x="62" y="18"/>
                      </a:lnTo>
                      <a:lnTo>
                        <a:pt x="63" y="18"/>
                      </a:lnTo>
                      <a:lnTo>
                        <a:pt x="65" y="17"/>
                      </a:lnTo>
                      <a:lnTo>
                        <a:pt x="67" y="17"/>
                      </a:lnTo>
                      <a:lnTo>
                        <a:pt x="68" y="17"/>
                      </a:lnTo>
                      <a:lnTo>
                        <a:pt x="69" y="17"/>
                      </a:lnTo>
                      <a:lnTo>
                        <a:pt x="70" y="17"/>
                      </a:lnTo>
                      <a:lnTo>
                        <a:pt x="72" y="17"/>
                      </a:lnTo>
                      <a:lnTo>
                        <a:pt x="73" y="17"/>
                      </a:lnTo>
                      <a:lnTo>
                        <a:pt x="73" y="16"/>
                      </a:lnTo>
                      <a:lnTo>
                        <a:pt x="74" y="16"/>
                      </a:lnTo>
                      <a:lnTo>
                        <a:pt x="75" y="16"/>
                      </a:lnTo>
                      <a:lnTo>
                        <a:pt x="76" y="16"/>
                      </a:lnTo>
                      <a:lnTo>
                        <a:pt x="77" y="17"/>
                      </a:lnTo>
                      <a:lnTo>
                        <a:pt x="37" y="0"/>
                      </a:lnTo>
                      <a:close/>
                    </a:path>
                  </a:pathLst>
                </a:custGeom>
                <a:solidFill>
                  <a:srgbClr val="C2D6C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788" name="Freeform 123"/>
                <p:cNvSpPr>
                  <a:spLocks/>
                </p:cNvSpPr>
                <p:nvPr/>
              </p:nvSpPr>
              <p:spPr bwMode="auto">
                <a:xfrm>
                  <a:off x="4738" y="2238"/>
                  <a:ext cx="100" cy="101"/>
                </a:xfrm>
                <a:custGeom>
                  <a:avLst/>
                  <a:gdLst>
                    <a:gd name="T0" fmla="*/ 28 w 100"/>
                    <a:gd name="T1" fmla="*/ 62 h 101"/>
                    <a:gd name="T2" fmla="*/ 33 w 100"/>
                    <a:gd name="T3" fmla="*/ 60 h 101"/>
                    <a:gd name="T4" fmla="*/ 38 w 100"/>
                    <a:gd name="T5" fmla="*/ 58 h 101"/>
                    <a:gd name="T6" fmla="*/ 44 w 100"/>
                    <a:gd name="T7" fmla="*/ 56 h 101"/>
                    <a:gd name="T8" fmla="*/ 50 w 100"/>
                    <a:gd name="T9" fmla="*/ 56 h 101"/>
                    <a:gd name="T10" fmla="*/ 56 w 100"/>
                    <a:gd name="T11" fmla="*/ 56 h 101"/>
                    <a:gd name="T12" fmla="*/ 62 w 100"/>
                    <a:gd name="T13" fmla="*/ 59 h 101"/>
                    <a:gd name="T14" fmla="*/ 68 w 100"/>
                    <a:gd name="T15" fmla="*/ 64 h 101"/>
                    <a:gd name="T16" fmla="*/ 71 w 100"/>
                    <a:gd name="T17" fmla="*/ 70 h 101"/>
                    <a:gd name="T18" fmla="*/ 72 w 100"/>
                    <a:gd name="T19" fmla="*/ 76 h 101"/>
                    <a:gd name="T20" fmla="*/ 72 w 100"/>
                    <a:gd name="T21" fmla="*/ 82 h 101"/>
                    <a:gd name="T22" fmla="*/ 70 w 100"/>
                    <a:gd name="T23" fmla="*/ 88 h 101"/>
                    <a:gd name="T24" fmla="*/ 68 w 100"/>
                    <a:gd name="T25" fmla="*/ 94 h 101"/>
                    <a:gd name="T26" fmla="*/ 66 w 100"/>
                    <a:gd name="T27" fmla="*/ 99 h 101"/>
                    <a:gd name="T28" fmla="*/ 92 w 100"/>
                    <a:gd name="T29" fmla="*/ 97 h 101"/>
                    <a:gd name="T30" fmla="*/ 96 w 100"/>
                    <a:gd name="T31" fmla="*/ 92 h 101"/>
                    <a:gd name="T32" fmla="*/ 98 w 100"/>
                    <a:gd name="T33" fmla="*/ 86 h 101"/>
                    <a:gd name="T34" fmla="*/ 100 w 100"/>
                    <a:gd name="T35" fmla="*/ 80 h 101"/>
                    <a:gd name="T36" fmla="*/ 100 w 100"/>
                    <a:gd name="T37" fmla="*/ 73 h 101"/>
                    <a:gd name="T38" fmla="*/ 98 w 100"/>
                    <a:gd name="T39" fmla="*/ 67 h 101"/>
                    <a:gd name="T40" fmla="*/ 92 w 100"/>
                    <a:gd name="T41" fmla="*/ 60 h 101"/>
                    <a:gd name="T42" fmla="*/ 87 w 100"/>
                    <a:gd name="T43" fmla="*/ 57 h 101"/>
                    <a:gd name="T44" fmla="*/ 82 w 100"/>
                    <a:gd name="T45" fmla="*/ 54 h 101"/>
                    <a:gd name="T46" fmla="*/ 77 w 100"/>
                    <a:gd name="T47" fmla="*/ 52 h 101"/>
                    <a:gd name="T48" fmla="*/ 72 w 100"/>
                    <a:gd name="T49" fmla="*/ 50 h 101"/>
                    <a:gd name="T50" fmla="*/ 67 w 100"/>
                    <a:gd name="T51" fmla="*/ 49 h 101"/>
                    <a:gd name="T52" fmla="*/ 62 w 100"/>
                    <a:gd name="T53" fmla="*/ 48 h 101"/>
                    <a:gd name="T54" fmla="*/ 58 w 100"/>
                    <a:gd name="T55" fmla="*/ 47 h 101"/>
                    <a:gd name="T56" fmla="*/ 54 w 100"/>
                    <a:gd name="T57" fmla="*/ 47 h 101"/>
                    <a:gd name="T58" fmla="*/ 49 w 100"/>
                    <a:gd name="T59" fmla="*/ 47 h 101"/>
                    <a:gd name="T60" fmla="*/ 45 w 100"/>
                    <a:gd name="T61" fmla="*/ 47 h 101"/>
                    <a:gd name="T62" fmla="*/ 39 w 100"/>
                    <a:gd name="T63" fmla="*/ 46 h 101"/>
                    <a:gd name="T64" fmla="*/ 33 w 100"/>
                    <a:gd name="T65" fmla="*/ 46 h 101"/>
                    <a:gd name="T66" fmla="*/ 28 w 100"/>
                    <a:gd name="T67" fmla="*/ 44 h 101"/>
                    <a:gd name="T68" fmla="*/ 24 w 100"/>
                    <a:gd name="T69" fmla="*/ 38 h 101"/>
                    <a:gd name="T70" fmla="*/ 23 w 100"/>
                    <a:gd name="T71" fmla="*/ 34 h 101"/>
                    <a:gd name="T72" fmla="*/ 22 w 100"/>
                    <a:gd name="T73" fmla="*/ 29 h 101"/>
                    <a:gd name="T74" fmla="*/ 22 w 100"/>
                    <a:gd name="T75" fmla="*/ 24 h 101"/>
                    <a:gd name="T76" fmla="*/ 21 w 100"/>
                    <a:gd name="T77" fmla="*/ 19 h 101"/>
                    <a:gd name="T78" fmla="*/ 21 w 100"/>
                    <a:gd name="T79" fmla="*/ 14 h 101"/>
                    <a:gd name="T80" fmla="*/ 0 w 100"/>
                    <a:gd name="T81" fmla="*/ 1 h 101"/>
                    <a:gd name="T82" fmla="*/ 3 w 100"/>
                    <a:gd name="T83" fmla="*/ 7 h 101"/>
                    <a:gd name="T84" fmla="*/ 7 w 100"/>
                    <a:gd name="T85" fmla="*/ 12 h 101"/>
                    <a:gd name="T86" fmla="*/ 10 w 100"/>
                    <a:gd name="T87" fmla="*/ 18 h 101"/>
                    <a:gd name="T88" fmla="*/ 13 w 100"/>
                    <a:gd name="T89" fmla="*/ 24 h 101"/>
                    <a:gd name="T90" fmla="*/ 15 w 100"/>
                    <a:gd name="T91" fmla="*/ 30 h 101"/>
                    <a:gd name="T92" fmla="*/ 16 w 100"/>
                    <a:gd name="T93" fmla="*/ 34 h 101"/>
                    <a:gd name="T94" fmla="*/ 15 w 100"/>
                    <a:gd name="T95" fmla="*/ 38 h 101"/>
                    <a:gd name="T96" fmla="*/ 12 w 100"/>
                    <a:gd name="T97" fmla="*/ 42 h 101"/>
                    <a:gd name="T98" fmla="*/ 7 w 100"/>
                    <a:gd name="T99" fmla="*/ 47 h 10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00"/>
                    <a:gd name="T151" fmla="*/ 0 h 101"/>
                    <a:gd name="T152" fmla="*/ 100 w 100"/>
                    <a:gd name="T153" fmla="*/ 101 h 10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00" h="101">
                      <a:moveTo>
                        <a:pt x="7" y="47"/>
                      </a:moveTo>
                      <a:lnTo>
                        <a:pt x="27" y="63"/>
                      </a:lnTo>
                      <a:lnTo>
                        <a:pt x="27" y="62"/>
                      </a:lnTo>
                      <a:lnTo>
                        <a:pt x="28" y="62"/>
                      </a:lnTo>
                      <a:lnTo>
                        <a:pt x="29" y="61"/>
                      </a:lnTo>
                      <a:lnTo>
                        <a:pt x="31" y="61"/>
                      </a:lnTo>
                      <a:lnTo>
                        <a:pt x="32" y="60"/>
                      </a:lnTo>
                      <a:lnTo>
                        <a:pt x="33" y="60"/>
                      </a:lnTo>
                      <a:lnTo>
                        <a:pt x="34" y="59"/>
                      </a:lnTo>
                      <a:lnTo>
                        <a:pt x="35" y="59"/>
                      </a:lnTo>
                      <a:lnTo>
                        <a:pt x="36" y="58"/>
                      </a:lnTo>
                      <a:lnTo>
                        <a:pt x="38" y="58"/>
                      </a:lnTo>
                      <a:lnTo>
                        <a:pt x="39" y="57"/>
                      </a:lnTo>
                      <a:lnTo>
                        <a:pt x="41" y="57"/>
                      </a:lnTo>
                      <a:lnTo>
                        <a:pt x="42" y="56"/>
                      </a:lnTo>
                      <a:lnTo>
                        <a:pt x="44" y="56"/>
                      </a:lnTo>
                      <a:lnTo>
                        <a:pt x="45" y="56"/>
                      </a:lnTo>
                      <a:lnTo>
                        <a:pt x="47" y="56"/>
                      </a:lnTo>
                      <a:lnTo>
                        <a:pt x="48" y="56"/>
                      </a:lnTo>
                      <a:lnTo>
                        <a:pt x="50" y="56"/>
                      </a:lnTo>
                      <a:lnTo>
                        <a:pt x="51" y="56"/>
                      </a:lnTo>
                      <a:lnTo>
                        <a:pt x="53" y="56"/>
                      </a:lnTo>
                      <a:lnTo>
                        <a:pt x="55" y="56"/>
                      </a:lnTo>
                      <a:lnTo>
                        <a:pt x="56" y="56"/>
                      </a:lnTo>
                      <a:lnTo>
                        <a:pt x="58" y="57"/>
                      </a:lnTo>
                      <a:lnTo>
                        <a:pt x="60" y="57"/>
                      </a:lnTo>
                      <a:lnTo>
                        <a:pt x="61" y="58"/>
                      </a:lnTo>
                      <a:lnTo>
                        <a:pt x="62" y="59"/>
                      </a:lnTo>
                      <a:lnTo>
                        <a:pt x="64" y="60"/>
                      </a:lnTo>
                      <a:lnTo>
                        <a:pt x="66" y="61"/>
                      </a:lnTo>
                      <a:lnTo>
                        <a:pt x="67" y="62"/>
                      </a:lnTo>
                      <a:lnTo>
                        <a:pt x="68" y="64"/>
                      </a:lnTo>
                      <a:lnTo>
                        <a:pt x="69" y="65"/>
                      </a:lnTo>
                      <a:lnTo>
                        <a:pt x="70" y="67"/>
                      </a:lnTo>
                      <a:lnTo>
                        <a:pt x="70" y="68"/>
                      </a:lnTo>
                      <a:lnTo>
                        <a:pt x="71" y="70"/>
                      </a:lnTo>
                      <a:lnTo>
                        <a:pt x="72" y="71"/>
                      </a:lnTo>
                      <a:lnTo>
                        <a:pt x="72" y="73"/>
                      </a:lnTo>
                      <a:lnTo>
                        <a:pt x="72" y="75"/>
                      </a:lnTo>
                      <a:lnTo>
                        <a:pt x="72" y="76"/>
                      </a:lnTo>
                      <a:lnTo>
                        <a:pt x="72" y="78"/>
                      </a:lnTo>
                      <a:lnTo>
                        <a:pt x="72" y="79"/>
                      </a:lnTo>
                      <a:lnTo>
                        <a:pt x="72" y="81"/>
                      </a:lnTo>
                      <a:lnTo>
                        <a:pt x="72" y="82"/>
                      </a:lnTo>
                      <a:lnTo>
                        <a:pt x="71" y="84"/>
                      </a:lnTo>
                      <a:lnTo>
                        <a:pt x="71" y="86"/>
                      </a:lnTo>
                      <a:lnTo>
                        <a:pt x="70" y="87"/>
                      </a:lnTo>
                      <a:lnTo>
                        <a:pt x="70" y="88"/>
                      </a:lnTo>
                      <a:lnTo>
                        <a:pt x="70" y="90"/>
                      </a:lnTo>
                      <a:lnTo>
                        <a:pt x="69" y="91"/>
                      </a:lnTo>
                      <a:lnTo>
                        <a:pt x="69" y="93"/>
                      </a:lnTo>
                      <a:lnTo>
                        <a:pt x="68" y="94"/>
                      </a:lnTo>
                      <a:lnTo>
                        <a:pt x="68" y="95"/>
                      </a:lnTo>
                      <a:lnTo>
                        <a:pt x="67" y="96"/>
                      </a:lnTo>
                      <a:lnTo>
                        <a:pt x="67" y="98"/>
                      </a:lnTo>
                      <a:lnTo>
                        <a:pt x="66" y="99"/>
                      </a:lnTo>
                      <a:lnTo>
                        <a:pt x="65" y="100"/>
                      </a:lnTo>
                      <a:lnTo>
                        <a:pt x="65" y="101"/>
                      </a:lnTo>
                      <a:lnTo>
                        <a:pt x="92" y="97"/>
                      </a:lnTo>
                      <a:lnTo>
                        <a:pt x="93" y="96"/>
                      </a:lnTo>
                      <a:lnTo>
                        <a:pt x="94" y="95"/>
                      </a:lnTo>
                      <a:lnTo>
                        <a:pt x="95" y="93"/>
                      </a:lnTo>
                      <a:lnTo>
                        <a:pt x="96" y="92"/>
                      </a:lnTo>
                      <a:lnTo>
                        <a:pt x="96" y="90"/>
                      </a:lnTo>
                      <a:lnTo>
                        <a:pt x="96" y="89"/>
                      </a:lnTo>
                      <a:lnTo>
                        <a:pt x="97" y="88"/>
                      </a:lnTo>
                      <a:lnTo>
                        <a:pt x="98" y="86"/>
                      </a:lnTo>
                      <a:lnTo>
                        <a:pt x="98" y="85"/>
                      </a:lnTo>
                      <a:lnTo>
                        <a:pt x="99" y="84"/>
                      </a:lnTo>
                      <a:lnTo>
                        <a:pt x="99" y="82"/>
                      </a:lnTo>
                      <a:lnTo>
                        <a:pt x="100" y="80"/>
                      </a:lnTo>
                      <a:lnTo>
                        <a:pt x="100" y="79"/>
                      </a:lnTo>
                      <a:lnTo>
                        <a:pt x="100" y="77"/>
                      </a:lnTo>
                      <a:lnTo>
                        <a:pt x="100" y="75"/>
                      </a:lnTo>
                      <a:lnTo>
                        <a:pt x="100" y="73"/>
                      </a:lnTo>
                      <a:lnTo>
                        <a:pt x="99" y="72"/>
                      </a:lnTo>
                      <a:lnTo>
                        <a:pt x="99" y="70"/>
                      </a:lnTo>
                      <a:lnTo>
                        <a:pt x="98" y="69"/>
                      </a:lnTo>
                      <a:lnTo>
                        <a:pt x="98" y="67"/>
                      </a:lnTo>
                      <a:lnTo>
                        <a:pt x="96" y="65"/>
                      </a:lnTo>
                      <a:lnTo>
                        <a:pt x="95" y="64"/>
                      </a:lnTo>
                      <a:lnTo>
                        <a:pt x="94" y="62"/>
                      </a:lnTo>
                      <a:lnTo>
                        <a:pt x="92" y="60"/>
                      </a:lnTo>
                      <a:lnTo>
                        <a:pt x="91" y="59"/>
                      </a:lnTo>
                      <a:lnTo>
                        <a:pt x="90" y="58"/>
                      </a:lnTo>
                      <a:lnTo>
                        <a:pt x="88" y="57"/>
                      </a:lnTo>
                      <a:lnTo>
                        <a:pt x="87" y="57"/>
                      </a:lnTo>
                      <a:lnTo>
                        <a:pt x="86" y="56"/>
                      </a:lnTo>
                      <a:lnTo>
                        <a:pt x="85" y="56"/>
                      </a:lnTo>
                      <a:lnTo>
                        <a:pt x="84" y="55"/>
                      </a:lnTo>
                      <a:lnTo>
                        <a:pt x="82" y="54"/>
                      </a:lnTo>
                      <a:lnTo>
                        <a:pt x="81" y="54"/>
                      </a:lnTo>
                      <a:lnTo>
                        <a:pt x="80" y="53"/>
                      </a:lnTo>
                      <a:lnTo>
                        <a:pt x="78" y="53"/>
                      </a:lnTo>
                      <a:lnTo>
                        <a:pt x="77" y="52"/>
                      </a:lnTo>
                      <a:lnTo>
                        <a:pt x="76" y="52"/>
                      </a:lnTo>
                      <a:lnTo>
                        <a:pt x="75" y="51"/>
                      </a:lnTo>
                      <a:lnTo>
                        <a:pt x="74" y="51"/>
                      </a:lnTo>
                      <a:lnTo>
                        <a:pt x="72" y="50"/>
                      </a:lnTo>
                      <a:lnTo>
                        <a:pt x="71" y="50"/>
                      </a:lnTo>
                      <a:lnTo>
                        <a:pt x="70" y="50"/>
                      </a:lnTo>
                      <a:lnTo>
                        <a:pt x="69" y="50"/>
                      </a:lnTo>
                      <a:lnTo>
                        <a:pt x="67" y="49"/>
                      </a:lnTo>
                      <a:lnTo>
                        <a:pt x="66" y="49"/>
                      </a:lnTo>
                      <a:lnTo>
                        <a:pt x="65" y="49"/>
                      </a:lnTo>
                      <a:lnTo>
                        <a:pt x="64" y="48"/>
                      </a:lnTo>
                      <a:lnTo>
                        <a:pt x="62" y="48"/>
                      </a:lnTo>
                      <a:lnTo>
                        <a:pt x="60" y="48"/>
                      </a:lnTo>
                      <a:lnTo>
                        <a:pt x="59" y="47"/>
                      </a:lnTo>
                      <a:lnTo>
                        <a:pt x="58" y="47"/>
                      </a:lnTo>
                      <a:lnTo>
                        <a:pt x="57" y="47"/>
                      </a:lnTo>
                      <a:lnTo>
                        <a:pt x="56" y="47"/>
                      </a:lnTo>
                      <a:lnTo>
                        <a:pt x="55" y="47"/>
                      </a:lnTo>
                      <a:lnTo>
                        <a:pt x="54" y="47"/>
                      </a:lnTo>
                      <a:lnTo>
                        <a:pt x="52" y="47"/>
                      </a:lnTo>
                      <a:lnTo>
                        <a:pt x="51" y="47"/>
                      </a:lnTo>
                      <a:lnTo>
                        <a:pt x="50" y="47"/>
                      </a:lnTo>
                      <a:lnTo>
                        <a:pt x="49" y="47"/>
                      </a:lnTo>
                      <a:lnTo>
                        <a:pt x="48" y="47"/>
                      </a:lnTo>
                      <a:lnTo>
                        <a:pt x="47" y="47"/>
                      </a:lnTo>
                      <a:lnTo>
                        <a:pt x="46" y="47"/>
                      </a:lnTo>
                      <a:lnTo>
                        <a:pt x="45" y="47"/>
                      </a:lnTo>
                      <a:lnTo>
                        <a:pt x="44" y="47"/>
                      </a:lnTo>
                      <a:lnTo>
                        <a:pt x="42" y="47"/>
                      </a:lnTo>
                      <a:lnTo>
                        <a:pt x="41" y="47"/>
                      </a:lnTo>
                      <a:lnTo>
                        <a:pt x="39" y="46"/>
                      </a:lnTo>
                      <a:lnTo>
                        <a:pt x="37" y="46"/>
                      </a:lnTo>
                      <a:lnTo>
                        <a:pt x="36" y="46"/>
                      </a:lnTo>
                      <a:lnTo>
                        <a:pt x="34" y="46"/>
                      </a:lnTo>
                      <a:lnTo>
                        <a:pt x="33" y="46"/>
                      </a:lnTo>
                      <a:lnTo>
                        <a:pt x="31" y="45"/>
                      </a:lnTo>
                      <a:lnTo>
                        <a:pt x="30" y="45"/>
                      </a:lnTo>
                      <a:lnTo>
                        <a:pt x="28" y="44"/>
                      </a:lnTo>
                      <a:lnTo>
                        <a:pt x="26" y="43"/>
                      </a:lnTo>
                      <a:lnTo>
                        <a:pt x="26" y="41"/>
                      </a:lnTo>
                      <a:lnTo>
                        <a:pt x="25" y="40"/>
                      </a:lnTo>
                      <a:lnTo>
                        <a:pt x="24" y="38"/>
                      </a:lnTo>
                      <a:lnTo>
                        <a:pt x="24" y="36"/>
                      </a:lnTo>
                      <a:lnTo>
                        <a:pt x="23" y="35"/>
                      </a:lnTo>
                      <a:lnTo>
                        <a:pt x="23" y="34"/>
                      </a:lnTo>
                      <a:lnTo>
                        <a:pt x="23" y="33"/>
                      </a:lnTo>
                      <a:lnTo>
                        <a:pt x="23" y="32"/>
                      </a:lnTo>
                      <a:lnTo>
                        <a:pt x="22" y="30"/>
                      </a:lnTo>
                      <a:lnTo>
                        <a:pt x="22" y="29"/>
                      </a:lnTo>
                      <a:lnTo>
                        <a:pt x="22" y="28"/>
                      </a:lnTo>
                      <a:lnTo>
                        <a:pt x="22" y="27"/>
                      </a:lnTo>
                      <a:lnTo>
                        <a:pt x="22" y="26"/>
                      </a:lnTo>
                      <a:lnTo>
                        <a:pt x="22" y="24"/>
                      </a:lnTo>
                      <a:lnTo>
                        <a:pt x="22" y="23"/>
                      </a:lnTo>
                      <a:lnTo>
                        <a:pt x="22" y="22"/>
                      </a:lnTo>
                      <a:lnTo>
                        <a:pt x="22" y="21"/>
                      </a:lnTo>
                      <a:lnTo>
                        <a:pt x="21" y="19"/>
                      </a:lnTo>
                      <a:lnTo>
                        <a:pt x="21" y="17"/>
                      </a:lnTo>
                      <a:lnTo>
                        <a:pt x="21" y="15"/>
                      </a:lnTo>
                      <a:lnTo>
                        <a:pt x="21" y="14"/>
                      </a:lnTo>
                      <a:lnTo>
                        <a:pt x="22" y="14"/>
                      </a:lnTo>
                      <a:lnTo>
                        <a:pt x="0" y="0"/>
                      </a:lnTo>
                      <a:lnTo>
                        <a:pt x="0" y="1"/>
                      </a:lnTo>
                      <a:lnTo>
                        <a:pt x="1" y="3"/>
                      </a:lnTo>
                      <a:lnTo>
                        <a:pt x="2" y="4"/>
                      </a:lnTo>
                      <a:lnTo>
                        <a:pt x="3" y="6"/>
                      </a:lnTo>
                      <a:lnTo>
                        <a:pt x="3" y="7"/>
                      </a:lnTo>
                      <a:lnTo>
                        <a:pt x="4" y="8"/>
                      </a:lnTo>
                      <a:lnTo>
                        <a:pt x="5" y="9"/>
                      </a:lnTo>
                      <a:lnTo>
                        <a:pt x="6" y="10"/>
                      </a:lnTo>
                      <a:lnTo>
                        <a:pt x="7" y="12"/>
                      </a:lnTo>
                      <a:lnTo>
                        <a:pt x="7" y="13"/>
                      </a:lnTo>
                      <a:lnTo>
                        <a:pt x="8" y="15"/>
                      </a:lnTo>
                      <a:lnTo>
                        <a:pt x="9" y="16"/>
                      </a:lnTo>
                      <a:lnTo>
                        <a:pt x="10" y="18"/>
                      </a:lnTo>
                      <a:lnTo>
                        <a:pt x="10" y="19"/>
                      </a:lnTo>
                      <a:lnTo>
                        <a:pt x="12" y="21"/>
                      </a:lnTo>
                      <a:lnTo>
                        <a:pt x="12" y="22"/>
                      </a:lnTo>
                      <a:lnTo>
                        <a:pt x="13" y="24"/>
                      </a:lnTo>
                      <a:lnTo>
                        <a:pt x="13" y="25"/>
                      </a:lnTo>
                      <a:lnTo>
                        <a:pt x="14" y="27"/>
                      </a:lnTo>
                      <a:lnTo>
                        <a:pt x="14" y="28"/>
                      </a:lnTo>
                      <a:lnTo>
                        <a:pt x="15" y="30"/>
                      </a:lnTo>
                      <a:lnTo>
                        <a:pt x="15" y="31"/>
                      </a:lnTo>
                      <a:lnTo>
                        <a:pt x="15" y="32"/>
                      </a:lnTo>
                      <a:lnTo>
                        <a:pt x="15" y="33"/>
                      </a:lnTo>
                      <a:lnTo>
                        <a:pt x="16" y="34"/>
                      </a:lnTo>
                      <a:lnTo>
                        <a:pt x="16" y="35"/>
                      </a:lnTo>
                      <a:lnTo>
                        <a:pt x="16" y="36"/>
                      </a:lnTo>
                      <a:lnTo>
                        <a:pt x="15" y="37"/>
                      </a:lnTo>
                      <a:lnTo>
                        <a:pt x="15" y="38"/>
                      </a:lnTo>
                      <a:lnTo>
                        <a:pt x="14" y="39"/>
                      </a:lnTo>
                      <a:lnTo>
                        <a:pt x="13" y="41"/>
                      </a:lnTo>
                      <a:lnTo>
                        <a:pt x="12" y="41"/>
                      </a:lnTo>
                      <a:lnTo>
                        <a:pt x="12" y="42"/>
                      </a:lnTo>
                      <a:lnTo>
                        <a:pt x="11" y="43"/>
                      </a:lnTo>
                      <a:lnTo>
                        <a:pt x="10" y="44"/>
                      </a:lnTo>
                      <a:lnTo>
                        <a:pt x="8" y="45"/>
                      </a:lnTo>
                      <a:lnTo>
                        <a:pt x="7" y="47"/>
                      </a:lnTo>
                      <a:close/>
                    </a:path>
                  </a:pathLst>
                </a:custGeom>
                <a:solidFill>
                  <a:srgbClr val="A82B1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789" name="Freeform 124"/>
                <p:cNvSpPr>
                  <a:spLocks/>
                </p:cNvSpPr>
                <p:nvPr/>
              </p:nvSpPr>
              <p:spPr bwMode="auto">
                <a:xfrm>
                  <a:off x="4533" y="2246"/>
                  <a:ext cx="166" cy="88"/>
                </a:xfrm>
                <a:custGeom>
                  <a:avLst/>
                  <a:gdLst>
                    <a:gd name="T0" fmla="*/ 1 w 166"/>
                    <a:gd name="T1" fmla="*/ 19 h 88"/>
                    <a:gd name="T2" fmla="*/ 4 w 166"/>
                    <a:gd name="T3" fmla="*/ 22 h 88"/>
                    <a:gd name="T4" fmla="*/ 7 w 166"/>
                    <a:gd name="T5" fmla="*/ 24 h 88"/>
                    <a:gd name="T6" fmla="*/ 10 w 166"/>
                    <a:gd name="T7" fmla="*/ 26 h 88"/>
                    <a:gd name="T8" fmla="*/ 13 w 166"/>
                    <a:gd name="T9" fmla="*/ 28 h 88"/>
                    <a:gd name="T10" fmla="*/ 16 w 166"/>
                    <a:gd name="T11" fmla="*/ 29 h 88"/>
                    <a:gd name="T12" fmla="*/ 20 w 166"/>
                    <a:gd name="T13" fmla="*/ 30 h 88"/>
                    <a:gd name="T14" fmla="*/ 25 w 166"/>
                    <a:gd name="T15" fmla="*/ 32 h 88"/>
                    <a:gd name="T16" fmla="*/ 30 w 166"/>
                    <a:gd name="T17" fmla="*/ 33 h 88"/>
                    <a:gd name="T18" fmla="*/ 114 w 166"/>
                    <a:gd name="T19" fmla="*/ 79 h 88"/>
                    <a:gd name="T20" fmla="*/ 116 w 166"/>
                    <a:gd name="T21" fmla="*/ 77 h 88"/>
                    <a:gd name="T22" fmla="*/ 119 w 166"/>
                    <a:gd name="T23" fmla="*/ 74 h 88"/>
                    <a:gd name="T24" fmla="*/ 123 w 166"/>
                    <a:gd name="T25" fmla="*/ 70 h 88"/>
                    <a:gd name="T26" fmla="*/ 128 w 166"/>
                    <a:gd name="T27" fmla="*/ 66 h 88"/>
                    <a:gd name="T28" fmla="*/ 133 w 166"/>
                    <a:gd name="T29" fmla="*/ 63 h 88"/>
                    <a:gd name="T30" fmla="*/ 137 w 166"/>
                    <a:gd name="T31" fmla="*/ 60 h 88"/>
                    <a:gd name="T32" fmla="*/ 140 w 166"/>
                    <a:gd name="T33" fmla="*/ 59 h 88"/>
                    <a:gd name="T34" fmla="*/ 143 w 166"/>
                    <a:gd name="T35" fmla="*/ 58 h 88"/>
                    <a:gd name="T36" fmla="*/ 146 w 166"/>
                    <a:gd name="T37" fmla="*/ 58 h 88"/>
                    <a:gd name="T38" fmla="*/ 150 w 166"/>
                    <a:gd name="T39" fmla="*/ 58 h 88"/>
                    <a:gd name="T40" fmla="*/ 155 w 166"/>
                    <a:gd name="T41" fmla="*/ 59 h 88"/>
                    <a:gd name="T42" fmla="*/ 160 w 166"/>
                    <a:gd name="T43" fmla="*/ 63 h 88"/>
                    <a:gd name="T44" fmla="*/ 86 w 166"/>
                    <a:gd name="T45" fmla="*/ 77 h 88"/>
                    <a:gd name="T46" fmla="*/ 82 w 166"/>
                    <a:gd name="T47" fmla="*/ 74 h 88"/>
                    <a:gd name="T48" fmla="*/ 78 w 166"/>
                    <a:gd name="T49" fmla="*/ 71 h 88"/>
                    <a:gd name="T50" fmla="*/ 75 w 166"/>
                    <a:gd name="T51" fmla="*/ 68 h 88"/>
                    <a:gd name="T52" fmla="*/ 72 w 166"/>
                    <a:gd name="T53" fmla="*/ 65 h 88"/>
                    <a:gd name="T54" fmla="*/ 69 w 166"/>
                    <a:gd name="T55" fmla="*/ 62 h 88"/>
                    <a:gd name="T56" fmla="*/ 66 w 166"/>
                    <a:gd name="T57" fmla="*/ 59 h 88"/>
                    <a:gd name="T58" fmla="*/ 63 w 166"/>
                    <a:gd name="T59" fmla="*/ 56 h 88"/>
                    <a:gd name="T60" fmla="*/ 60 w 166"/>
                    <a:gd name="T61" fmla="*/ 53 h 88"/>
                    <a:gd name="T62" fmla="*/ 54 w 166"/>
                    <a:gd name="T63" fmla="*/ 48 h 88"/>
                    <a:gd name="T64" fmla="*/ 49 w 166"/>
                    <a:gd name="T65" fmla="*/ 44 h 88"/>
                    <a:gd name="T66" fmla="*/ 45 w 166"/>
                    <a:gd name="T67" fmla="*/ 40 h 88"/>
                    <a:gd name="T68" fmla="*/ 41 w 166"/>
                    <a:gd name="T69" fmla="*/ 37 h 88"/>
                    <a:gd name="T70" fmla="*/ 36 w 166"/>
                    <a:gd name="T71" fmla="*/ 34 h 88"/>
                    <a:gd name="T72" fmla="*/ 33 w 166"/>
                    <a:gd name="T73" fmla="*/ 31 h 88"/>
                    <a:gd name="T74" fmla="*/ 29 w 166"/>
                    <a:gd name="T75" fmla="*/ 30 h 88"/>
                    <a:gd name="T76" fmla="*/ 26 w 166"/>
                    <a:gd name="T77" fmla="*/ 27 h 88"/>
                    <a:gd name="T78" fmla="*/ 22 w 166"/>
                    <a:gd name="T79" fmla="*/ 25 h 88"/>
                    <a:gd name="T80" fmla="*/ 19 w 166"/>
                    <a:gd name="T81" fmla="*/ 22 h 88"/>
                    <a:gd name="T82" fmla="*/ 15 w 166"/>
                    <a:gd name="T83" fmla="*/ 19 h 88"/>
                    <a:gd name="T84" fmla="*/ 12 w 166"/>
                    <a:gd name="T85" fmla="*/ 16 h 88"/>
                    <a:gd name="T86" fmla="*/ 9 w 166"/>
                    <a:gd name="T87" fmla="*/ 12 h 88"/>
                    <a:gd name="T88" fmla="*/ 5 w 166"/>
                    <a:gd name="T89" fmla="*/ 7 h 88"/>
                    <a:gd name="T90" fmla="*/ 1 w 166"/>
                    <a:gd name="T91" fmla="*/ 2 h 8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66"/>
                    <a:gd name="T139" fmla="*/ 0 h 88"/>
                    <a:gd name="T140" fmla="*/ 166 w 166"/>
                    <a:gd name="T141" fmla="*/ 88 h 8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66" h="88">
                      <a:moveTo>
                        <a:pt x="0" y="0"/>
                      </a:moveTo>
                      <a:lnTo>
                        <a:pt x="1" y="19"/>
                      </a:lnTo>
                      <a:lnTo>
                        <a:pt x="2" y="20"/>
                      </a:lnTo>
                      <a:lnTo>
                        <a:pt x="3" y="21"/>
                      </a:lnTo>
                      <a:lnTo>
                        <a:pt x="4" y="22"/>
                      </a:lnTo>
                      <a:lnTo>
                        <a:pt x="5" y="23"/>
                      </a:lnTo>
                      <a:lnTo>
                        <a:pt x="6" y="23"/>
                      </a:lnTo>
                      <a:lnTo>
                        <a:pt x="7" y="24"/>
                      </a:lnTo>
                      <a:lnTo>
                        <a:pt x="8" y="25"/>
                      </a:lnTo>
                      <a:lnTo>
                        <a:pt x="9" y="25"/>
                      </a:lnTo>
                      <a:lnTo>
                        <a:pt x="10" y="26"/>
                      </a:lnTo>
                      <a:lnTo>
                        <a:pt x="10" y="27"/>
                      </a:lnTo>
                      <a:lnTo>
                        <a:pt x="11" y="27"/>
                      </a:lnTo>
                      <a:lnTo>
                        <a:pt x="13" y="28"/>
                      </a:lnTo>
                      <a:lnTo>
                        <a:pt x="14" y="28"/>
                      </a:lnTo>
                      <a:lnTo>
                        <a:pt x="15" y="29"/>
                      </a:lnTo>
                      <a:lnTo>
                        <a:pt x="16" y="29"/>
                      </a:lnTo>
                      <a:lnTo>
                        <a:pt x="18" y="30"/>
                      </a:lnTo>
                      <a:lnTo>
                        <a:pt x="19" y="30"/>
                      </a:lnTo>
                      <a:lnTo>
                        <a:pt x="20" y="30"/>
                      </a:lnTo>
                      <a:lnTo>
                        <a:pt x="22" y="31"/>
                      </a:lnTo>
                      <a:lnTo>
                        <a:pt x="23" y="32"/>
                      </a:lnTo>
                      <a:lnTo>
                        <a:pt x="25" y="32"/>
                      </a:lnTo>
                      <a:lnTo>
                        <a:pt x="26" y="32"/>
                      </a:lnTo>
                      <a:lnTo>
                        <a:pt x="28" y="33"/>
                      </a:lnTo>
                      <a:lnTo>
                        <a:pt x="30" y="33"/>
                      </a:lnTo>
                      <a:lnTo>
                        <a:pt x="67" y="76"/>
                      </a:lnTo>
                      <a:lnTo>
                        <a:pt x="88" y="88"/>
                      </a:lnTo>
                      <a:lnTo>
                        <a:pt x="114" y="79"/>
                      </a:lnTo>
                      <a:lnTo>
                        <a:pt x="114" y="78"/>
                      </a:lnTo>
                      <a:lnTo>
                        <a:pt x="115" y="77"/>
                      </a:lnTo>
                      <a:lnTo>
                        <a:pt x="116" y="77"/>
                      </a:lnTo>
                      <a:lnTo>
                        <a:pt x="116" y="76"/>
                      </a:lnTo>
                      <a:lnTo>
                        <a:pt x="117" y="75"/>
                      </a:lnTo>
                      <a:lnTo>
                        <a:pt x="119" y="74"/>
                      </a:lnTo>
                      <a:lnTo>
                        <a:pt x="120" y="72"/>
                      </a:lnTo>
                      <a:lnTo>
                        <a:pt x="121" y="71"/>
                      </a:lnTo>
                      <a:lnTo>
                        <a:pt x="123" y="70"/>
                      </a:lnTo>
                      <a:lnTo>
                        <a:pt x="124" y="69"/>
                      </a:lnTo>
                      <a:lnTo>
                        <a:pt x="126" y="68"/>
                      </a:lnTo>
                      <a:lnTo>
                        <a:pt x="128" y="66"/>
                      </a:lnTo>
                      <a:lnTo>
                        <a:pt x="130" y="65"/>
                      </a:lnTo>
                      <a:lnTo>
                        <a:pt x="132" y="64"/>
                      </a:lnTo>
                      <a:lnTo>
                        <a:pt x="133" y="63"/>
                      </a:lnTo>
                      <a:lnTo>
                        <a:pt x="135" y="62"/>
                      </a:lnTo>
                      <a:lnTo>
                        <a:pt x="136" y="61"/>
                      </a:lnTo>
                      <a:lnTo>
                        <a:pt x="137" y="60"/>
                      </a:lnTo>
                      <a:lnTo>
                        <a:pt x="138" y="60"/>
                      </a:lnTo>
                      <a:lnTo>
                        <a:pt x="139" y="60"/>
                      </a:lnTo>
                      <a:lnTo>
                        <a:pt x="140" y="59"/>
                      </a:lnTo>
                      <a:lnTo>
                        <a:pt x="141" y="59"/>
                      </a:lnTo>
                      <a:lnTo>
                        <a:pt x="142" y="59"/>
                      </a:lnTo>
                      <a:lnTo>
                        <a:pt x="143" y="58"/>
                      </a:lnTo>
                      <a:lnTo>
                        <a:pt x="144" y="58"/>
                      </a:lnTo>
                      <a:lnTo>
                        <a:pt x="145" y="58"/>
                      </a:lnTo>
                      <a:lnTo>
                        <a:pt x="146" y="58"/>
                      </a:lnTo>
                      <a:lnTo>
                        <a:pt x="147" y="58"/>
                      </a:lnTo>
                      <a:lnTo>
                        <a:pt x="148" y="57"/>
                      </a:lnTo>
                      <a:lnTo>
                        <a:pt x="150" y="58"/>
                      </a:lnTo>
                      <a:lnTo>
                        <a:pt x="152" y="58"/>
                      </a:lnTo>
                      <a:lnTo>
                        <a:pt x="154" y="58"/>
                      </a:lnTo>
                      <a:lnTo>
                        <a:pt x="155" y="59"/>
                      </a:lnTo>
                      <a:lnTo>
                        <a:pt x="157" y="60"/>
                      </a:lnTo>
                      <a:lnTo>
                        <a:pt x="158" y="62"/>
                      </a:lnTo>
                      <a:lnTo>
                        <a:pt x="160" y="63"/>
                      </a:lnTo>
                      <a:lnTo>
                        <a:pt x="165" y="60"/>
                      </a:lnTo>
                      <a:lnTo>
                        <a:pt x="166" y="50"/>
                      </a:lnTo>
                      <a:lnTo>
                        <a:pt x="86" y="77"/>
                      </a:lnTo>
                      <a:lnTo>
                        <a:pt x="85" y="76"/>
                      </a:lnTo>
                      <a:lnTo>
                        <a:pt x="83" y="75"/>
                      </a:lnTo>
                      <a:lnTo>
                        <a:pt x="82" y="74"/>
                      </a:lnTo>
                      <a:lnTo>
                        <a:pt x="81" y="73"/>
                      </a:lnTo>
                      <a:lnTo>
                        <a:pt x="80" y="71"/>
                      </a:lnTo>
                      <a:lnTo>
                        <a:pt x="78" y="71"/>
                      </a:lnTo>
                      <a:lnTo>
                        <a:pt x="78" y="70"/>
                      </a:lnTo>
                      <a:lnTo>
                        <a:pt x="77" y="69"/>
                      </a:lnTo>
                      <a:lnTo>
                        <a:pt x="75" y="68"/>
                      </a:lnTo>
                      <a:lnTo>
                        <a:pt x="74" y="67"/>
                      </a:lnTo>
                      <a:lnTo>
                        <a:pt x="73" y="65"/>
                      </a:lnTo>
                      <a:lnTo>
                        <a:pt x="72" y="65"/>
                      </a:lnTo>
                      <a:lnTo>
                        <a:pt x="71" y="64"/>
                      </a:lnTo>
                      <a:lnTo>
                        <a:pt x="70" y="62"/>
                      </a:lnTo>
                      <a:lnTo>
                        <a:pt x="69" y="62"/>
                      </a:lnTo>
                      <a:lnTo>
                        <a:pt x="68" y="61"/>
                      </a:lnTo>
                      <a:lnTo>
                        <a:pt x="67" y="60"/>
                      </a:lnTo>
                      <a:lnTo>
                        <a:pt x="66" y="59"/>
                      </a:lnTo>
                      <a:lnTo>
                        <a:pt x="65" y="58"/>
                      </a:lnTo>
                      <a:lnTo>
                        <a:pt x="64" y="57"/>
                      </a:lnTo>
                      <a:lnTo>
                        <a:pt x="63" y="56"/>
                      </a:lnTo>
                      <a:lnTo>
                        <a:pt x="62" y="55"/>
                      </a:lnTo>
                      <a:lnTo>
                        <a:pt x="61" y="54"/>
                      </a:lnTo>
                      <a:lnTo>
                        <a:pt x="60" y="53"/>
                      </a:lnTo>
                      <a:lnTo>
                        <a:pt x="58" y="52"/>
                      </a:lnTo>
                      <a:lnTo>
                        <a:pt x="56" y="50"/>
                      </a:lnTo>
                      <a:lnTo>
                        <a:pt x="54" y="48"/>
                      </a:lnTo>
                      <a:lnTo>
                        <a:pt x="53" y="47"/>
                      </a:lnTo>
                      <a:lnTo>
                        <a:pt x="51" y="45"/>
                      </a:lnTo>
                      <a:lnTo>
                        <a:pt x="49" y="44"/>
                      </a:lnTo>
                      <a:lnTo>
                        <a:pt x="48" y="42"/>
                      </a:lnTo>
                      <a:lnTo>
                        <a:pt x="46" y="42"/>
                      </a:lnTo>
                      <a:lnTo>
                        <a:pt x="45" y="40"/>
                      </a:lnTo>
                      <a:lnTo>
                        <a:pt x="43" y="39"/>
                      </a:lnTo>
                      <a:lnTo>
                        <a:pt x="42" y="38"/>
                      </a:lnTo>
                      <a:lnTo>
                        <a:pt x="41" y="37"/>
                      </a:lnTo>
                      <a:lnTo>
                        <a:pt x="39" y="36"/>
                      </a:lnTo>
                      <a:lnTo>
                        <a:pt x="37" y="35"/>
                      </a:lnTo>
                      <a:lnTo>
                        <a:pt x="36" y="34"/>
                      </a:lnTo>
                      <a:lnTo>
                        <a:pt x="35" y="33"/>
                      </a:lnTo>
                      <a:lnTo>
                        <a:pt x="34" y="32"/>
                      </a:lnTo>
                      <a:lnTo>
                        <a:pt x="33" y="31"/>
                      </a:lnTo>
                      <a:lnTo>
                        <a:pt x="32" y="31"/>
                      </a:lnTo>
                      <a:lnTo>
                        <a:pt x="31" y="30"/>
                      </a:lnTo>
                      <a:lnTo>
                        <a:pt x="29" y="30"/>
                      </a:lnTo>
                      <a:lnTo>
                        <a:pt x="28" y="29"/>
                      </a:lnTo>
                      <a:lnTo>
                        <a:pt x="27" y="28"/>
                      </a:lnTo>
                      <a:lnTo>
                        <a:pt x="26" y="27"/>
                      </a:lnTo>
                      <a:lnTo>
                        <a:pt x="25" y="26"/>
                      </a:lnTo>
                      <a:lnTo>
                        <a:pt x="23" y="25"/>
                      </a:lnTo>
                      <a:lnTo>
                        <a:pt x="22" y="25"/>
                      </a:lnTo>
                      <a:lnTo>
                        <a:pt x="21" y="24"/>
                      </a:lnTo>
                      <a:lnTo>
                        <a:pt x="20" y="23"/>
                      </a:lnTo>
                      <a:lnTo>
                        <a:pt x="19" y="22"/>
                      </a:lnTo>
                      <a:lnTo>
                        <a:pt x="18" y="21"/>
                      </a:lnTo>
                      <a:lnTo>
                        <a:pt x="16" y="20"/>
                      </a:lnTo>
                      <a:lnTo>
                        <a:pt x="15" y="19"/>
                      </a:lnTo>
                      <a:lnTo>
                        <a:pt x="14" y="18"/>
                      </a:lnTo>
                      <a:lnTo>
                        <a:pt x="13" y="17"/>
                      </a:lnTo>
                      <a:lnTo>
                        <a:pt x="12" y="16"/>
                      </a:lnTo>
                      <a:lnTo>
                        <a:pt x="11" y="14"/>
                      </a:lnTo>
                      <a:lnTo>
                        <a:pt x="10" y="13"/>
                      </a:lnTo>
                      <a:lnTo>
                        <a:pt x="9" y="12"/>
                      </a:lnTo>
                      <a:lnTo>
                        <a:pt x="8" y="11"/>
                      </a:lnTo>
                      <a:lnTo>
                        <a:pt x="6" y="9"/>
                      </a:lnTo>
                      <a:lnTo>
                        <a:pt x="5" y="7"/>
                      </a:lnTo>
                      <a:lnTo>
                        <a:pt x="3" y="5"/>
                      </a:lnTo>
                      <a:lnTo>
                        <a:pt x="2" y="4"/>
                      </a:lnTo>
                      <a:lnTo>
                        <a:pt x="1" y="2"/>
                      </a:lnTo>
                      <a:lnTo>
                        <a:pt x="0" y="0"/>
                      </a:lnTo>
                      <a:close/>
                    </a:path>
                  </a:pathLst>
                </a:custGeom>
                <a:solidFill>
                  <a:srgbClr val="E680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790" name="Freeform 125"/>
                <p:cNvSpPr>
                  <a:spLocks/>
                </p:cNvSpPr>
                <p:nvPr/>
              </p:nvSpPr>
              <p:spPr bwMode="auto">
                <a:xfrm>
                  <a:off x="4592" y="2361"/>
                  <a:ext cx="37" cy="30"/>
                </a:xfrm>
                <a:custGeom>
                  <a:avLst/>
                  <a:gdLst>
                    <a:gd name="T0" fmla="*/ 13 w 37"/>
                    <a:gd name="T1" fmla="*/ 26 h 30"/>
                    <a:gd name="T2" fmla="*/ 16 w 37"/>
                    <a:gd name="T3" fmla="*/ 28 h 30"/>
                    <a:gd name="T4" fmla="*/ 19 w 37"/>
                    <a:gd name="T5" fmla="*/ 29 h 30"/>
                    <a:gd name="T6" fmla="*/ 23 w 37"/>
                    <a:gd name="T7" fmla="*/ 30 h 30"/>
                    <a:gd name="T8" fmla="*/ 26 w 37"/>
                    <a:gd name="T9" fmla="*/ 30 h 30"/>
                    <a:gd name="T10" fmla="*/ 29 w 37"/>
                    <a:gd name="T11" fmla="*/ 30 h 30"/>
                    <a:gd name="T12" fmla="*/ 32 w 37"/>
                    <a:gd name="T13" fmla="*/ 29 h 30"/>
                    <a:gd name="T14" fmla="*/ 34 w 37"/>
                    <a:gd name="T15" fmla="*/ 28 h 30"/>
                    <a:gd name="T16" fmla="*/ 36 w 37"/>
                    <a:gd name="T17" fmla="*/ 25 h 30"/>
                    <a:gd name="T18" fmla="*/ 37 w 37"/>
                    <a:gd name="T19" fmla="*/ 23 h 30"/>
                    <a:gd name="T20" fmla="*/ 37 w 37"/>
                    <a:gd name="T21" fmla="*/ 20 h 30"/>
                    <a:gd name="T22" fmla="*/ 37 w 37"/>
                    <a:gd name="T23" fmla="*/ 18 h 30"/>
                    <a:gd name="T24" fmla="*/ 35 w 37"/>
                    <a:gd name="T25" fmla="*/ 15 h 30"/>
                    <a:gd name="T26" fmla="*/ 34 w 37"/>
                    <a:gd name="T27" fmla="*/ 12 h 30"/>
                    <a:gd name="T28" fmla="*/ 31 w 37"/>
                    <a:gd name="T29" fmla="*/ 9 h 30"/>
                    <a:gd name="T30" fmla="*/ 29 w 37"/>
                    <a:gd name="T31" fmla="*/ 6 h 30"/>
                    <a:gd name="T32" fmla="*/ 25 w 37"/>
                    <a:gd name="T33" fmla="*/ 4 h 30"/>
                    <a:gd name="T34" fmla="*/ 21 w 37"/>
                    <a:gd name="T35" fmla="*/ 2 h 30"/>
                    <a:gd name="T36" fmla="*/ 18 w 37"/>
                    <a:gd name="T37" fmla="*/ 1 h 30"/>
                    <a:gd name="T38" fmla="*/ 14 w 37"/>
                    <a:gd name="T39" fmla="*/ 0 h 30"/>
                    <a:gd name="T40" fmla="*/ 11 w 37"/>
                    <a:gd name="T41" fmla="*/ 0 h 30"/>
                    <a:gd name="T42" fmla="*/ 8 w 37"/>
                    <a:gd name="T43" fmla="*/ 0 h 30"/>
                    <a:gd name="T44" fmla="*/ 5 w 37"/>
                    <a:gd name="T45" fmla="*/ 1 h 30"/>
                    <a:gd name="T46" fmla="*/ 3 w 37"/>
                    <a:gd name="T47" fmla="*/ 2 h 30"/>
                    <a:gd name="T48" fmla="*/ 1 w 37"/>
                    <a:gd name="T49" fmla="*/ 5 h 30"/>
                    <a:gd name="T50" fmla="*/ 0 w 37"/>
                    <a:gd name="T51" fmla="*/ 7 h 30"/>
                    <a:gd name="T52" fmla="*/ 0 w 37"/>
                    <a:gd name="T53" fmla="*/ 10 h 30"/>
                    <a:gd name="T54" fmla="*/ 1 w 37"/>
                    <a:gd name="T55" fmla="*/ 13 h 30"/>
                    <a:gd name="T56" fmla="*/ 2 w 37"/>
                    <a:gd name="T57" fmla="*/ 16 h 30"/>
                    <a:gd name="T58" fmla="*/ 3 w 37"/>
                    <a:gd name="T59" fmla="*/ 18 h 30"/>
                    <a:gd name="T60" fmla="*/ 6 w 37"/>
                    <a:gd name="T61" fmla="*/ 21 h 30"/>
                    <a:gd name="T62" fmla="*/ 9 w 37"/>
                    <a:gd name="T63" fmla="*/ 24 h 30"/>
                    <a:gd name="T64" fmla="*/ 11 w 37"/>
                    <a:gd name="T65" fmla="*/ 25 h 3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7"/>
                    <a:gd name="T100" fmla="*/ 0 h 30"/>
                    <a:gd name="T101" fmla="*/ 37 w 37"/>
                    <a:gd name="T102" fmla="*/ 30 h 3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7" h="30">
                      <a:moveTo>
                        <a:pt x="11" y="25"/>
                      </a:moveTo>
                      <a:lnTo>
                        <a:pt x="13" y="26"/>
                      </a:lnTo>
                      <a:lnTo>
                        <a:pt x="14" y="27"/>
                      </a:lnTo>
                      <a:lnTo>
                        <a:pt x="16" y="28"/>
                      </a:lnTo>
                      <a:lnTo>
                        <a:pt x="18" y="29"/>
                      </a:lnTo>
                      <a:lnTo>
                        <a:pt x="19" y="29"/>
                      </a:lnTo>
                      <a:lnTo>
                        <a:pt x="21" y="30"/>
                      </a:lnTo>
                      <a:lnTo>
                        <a:pt x="23" y="30"/>
                      </a:lnTo>
                      <a:lnTo>
                        <a:pt x="25" y="30"/>
                      </a:lnTo>
                      <a:lnTo>
                        <a:pt x="26" y="30"/>
                      </a:lnTo>
                      <a:lnTo>
                        <a:pt x="28" y="30"/>
                      </a:lnTo>
                      <a:lnTo>
                        <a:pt x="29" y="30"/>
                      </a:lnTo>
                      <a:lnTo>
                        <a:pt x="31" y="29"/>
                      </a:lnTo>
                      <a:lnTo>
                        <a:pt x="32" y="29"/>
                      </a:lnTo>
                      <a:lnTo>
                        <a:pt x="33" y="28"/>
                      </a:lnTo>
                      <a:lnTo>
                        <a:pt x="34" y="28"/>
                      </a:lnTo>
                      <a:lnTo>
                        <a:pt x="35" y="27"/>
                      </a:lnTo>
                      <a:lnTo>
                        <a:pt x="36" y="25"/>
                      </a:lnTo>
                      <a:lnTo>
                        <a:pt x="37" y="24"/>
                      </a:lnTo>
                      <a:lnTo>
                        <a:pt x="37" y="23"/>
                      </a:lnTo>
                      <a:lnTo>
                        <a:pt x="37" y="22"/>
                      </a:lnTo>
                      <a:lnTo>
                        <a:pt x="37" y="20"/>
                      </a:lnTo>
                      <a:lnTo>
                        <a:pt x="37" y="19"/>
                      </a:lnTo>
                      <a:lnTo>
                        <a:pt x="37" y="18"/>
                      </a:lnTo>
                      <a:lnTo>
                        <a:pt x="36" y="16"/>
                      </a:lnTo>
                      <a:lnTo>
                        <a:pt x="35" y="15"/>
                      </a:lnTo>
                      <a:lnTo>
                        <a:pt x="35" y="13"/>
                      </a:lnTo>
                      <a:lnTo>
                        <a:pt x="34" y="12"/>
                      </a:lnTo>
                      <a:lnTo>
                        <a:pt x="33" y="11"/>
                      </a:lnTo>
                      <a:lnTo>
                        <a:pt x="31" y="9"/>
                      </a:lnTo>
                      <a:lnTo>
                        <a:pt x="30" y="8"/>
                      </a:lnTo>
                      <a:lnTo>
                        <a:pt x="29" y="6"/>
                      </a:lnTo>
                      <a:lnTo>
                        <a:pt x="27" y="5"/>
                      </a:lnTo>
                      <a:lnTo>
                        <a:pt x="25" y="4"/>
                      </a:lnTo>
                      <a:lnTo>
                        <a:pt x="23" y="3"/>
                      </a:lnTo>
                      <a:lnTo>
                        <a:pt x="21" y="2"/>
                      </a:lnTo>
                      <a:lnTo>
                        <a:pt x="19" y="2"/>
                      </a:lnTo>
                      <a:lnTo>
                        <a:pt x="18" y="1"/>
                      </a:lnTo>
                      <a:lnTo>
                        <a:pt x="16" y="0"/>
                      </a:lnTo>
                      <a:lnTo>
                        <a:pt x="14" y="0"/>
                      </a:lnTo>
                      <a:lnTo>
                        <a:pt x="13" y="0"/>
                      </a:lnTo>
                      <a:lnTo>
                        <a:pt x="11" y="0"/>
                      </a:lnTo>
                      <a:lnTo>
                        <a:pt x="9" y="0"/>
                      </a:lnTo>
                      <a:lnTo>
                        <a:pt x="8" y="0"/>
                      </a:lnTo>
                      <a:lnTo>
                        <a:pt x="6" y="1"/>
                      </a:lnTo>
                      <a:lnTo>
                        <a:pt x="5" y="1"/>
                      </a:lnTo>
                      <a:lnTo>
                        <a:pt x="4" y="2"/>
                      </a:lnTo>
                      <a:lnTo>
                        <a:pt x="3" y="2"/>
                      </a:lnTo>
                      <a:lnTo>
                        <a:pt x="2" y="4"/>
                      </a:lnTo>
                      <a:lnTo>
                        <a:pt x="1" y="5"/>
                      </a:lnTo>
                      <a:lnTo>
                        <a:pt x="1" y="6"/>
                      </a:lnTo>
                      <a:lnTo>
                        <a:pt x="0" y="7"/>
                      </a:lnTo>
                      <a:lnTo>
                        <a:pt x="0" y="8"/>
                      </a:lnTo>
                      <a:lnTo>
                        <a:pt x="0" y="10"/>
                      </a:lnTo>
                      <a:lnTo>
                        <a:pt x="0" y="11"/>
                      </a:lnTo>
                      <a:lnTo>
                        <a:pt x="1" y="13"/>
                      </a:lnTo>
                      <a:lnTo>
                        <a:pt x="1" y="14"/>
                      </a:lnTo>
                      <a:lnTo>
                        <a:pt x="2" y="16"/>
                      </a:lnTo>
                      <a:lnTo>
                        <a:pt x="3" y="17"/>
                      </a:lnTo>
                      <a:lnTo>
                        <a:pt x="3" y="18"/>
                      </a:lnTo>
                      <a:lnTo>
                        <a:pt x="5" y="20"/>
                      </a:lnTo>
                      <a:lnTo>
                        <a:pt x="6" y="21"/>
                      </a:lnTo>
                      <a:lnTo>
                        <a:pt x="8" y="22"/>
                      </a:lnTo>
                      <a:lnTo>
                        <a:pt x="9" y="24"/>
                      </a:lnTo>
                      <a:lnTo>
                        <a:pt x="11" y="25"/>
                      </a:lnTo>
                      <a:close/>
                    </a:path>
                  </a:pathLst>
                </a:custGeom>
                <a:solidFill>
                  <a:srgbClr val="FFCC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791" name="Freeform 126"/>
                <p:cNvSpPr>
                  <a:spLocks/>
                </p:cNvSpPr>
                <p:nvPr/>
              </p:nvSpPr>
              <p:spPr bwMode="auto">
                <a:xfrm>
                  <a:off x="4611" y="2358"/>
                  <a:ext cx="50" cy="60"/>
                </a:xfrm>
                <a:custGeom>
                  <a:avLst/>
                  <a:gdLst>
                    <a:gd name="T0" fmla="*/ 18 w 50"/>
                    <a:gd name="T1" fmla="*/ 3 h 60"/>
                    <a:gd name="T2" fmla="*/ 22 w 50"/>
                    <a:gd name="T3" fmla="*/ 7 h 60"/>
                    <a:gd name="T4" fmla="*/ 25 w 50"/>
                    <a:gd name="T5" fmla="*/ 9 h 60"/>
                    <a:gd name="T6" fmla="*/ 28 w 50"/>
                    <a:gd name="T7" fmla="*/ 11 h 60"/>
                    <a:gd name="T8" fmla="*/ 31 w 50"/>
                    <a:gd name="T9" fmla="*/ 14 h 60"/>
                    <a:gd name="T10" fmla="*/ 34 w 50"/>
                    <a:gd name="T11" fmla="*/ 18 h 60"/>
                    <a:gd name="T12" fmla="*/ 38 w 50"/>
                    <a:gd name="T13" fmla="*/ 23 h 60"/>
                    <a:gd name="T14" fmla="*/ 40 w 50"/>
                    <a:gd name="T15" fmla="*/ 26 h 60"/>
                    <a:gd name="T16" fmla="*/ 41 w 50"/>
                    <a:gd name="T17" fmla="*/ 30 h 60"/>
                    <a:gd name="T18" fmla="*/ 38 w 50"/>
                    <a:gd name="T19" fmla="*/ 35 h 60"/>
                    <a:gd name="T20" fmla="*/ 36 w 50"/>
                    <a:gd name="T21" fmla="*/ 38 h 60"/>
                    <a:gd name="T22" fmla="*/ 37 w 50"/>
                    <a:gd name="T23" fmla="*/ 42 h 60"/>
                    <a:gd name="T24" fmla="*/ 38 w 50"/>
                    <a:gd name="T25" fmla="*/ 45 h 60"/>
                    <a:gd name="T26" fmla="*/ 40 w 50"/>
                    <a:gd name="T27" fmla="*/ 48 h 60"/>
                    <a:gd name="T28" fmla="*/ 40 w 50"/>
                    <a:gd name="T29" fmla="*/ 50 h 60"/>
                    <a:gd name="T30" fmla="*/ 38 w 50"/>
                    <a:gd name="T31" fmla="*/ 52 h 60"/>
                    <a:gd name="T32" fmla="*/ 33 w 50"/>
                    <a:gd name="T33" fmla="*/ 53 h 60"/>
                    <a:gd name="T34" fmla="*/ 28 w 50"/>
                    <a:gd name="T35" fmla="*/ 54 h 60"/>
                    <a:gd name="T36" fmla="*/ 24 w 50"/>
                    <a:gd name="T37" fmla="*/ 54 h 60"/>
                    <a:gd name="T38" fmla="*/ 21 w 50"/>
                    <a:gd name="T39" fmla="*/ 54 h 60"/>
                    <a:gd name="T40" fmla="*/ 15 w 50"/>
                    <a:gd name="T41" fmla="*/ 53 h 60"/>
                    <a:gd name="T42" fmla="*/ 10 w 50"/>
                    <a:gd name="T43" fmla="*/ 53 h 60"/>
                    <a:gd name="T44" fmla="*/ 6 w 50"/>
                    <a:gd name="T45" fmla="*/ 52 h 60"/>
                    <a:gd name="T46" fmla="*/ 3 w 50"/>
                    <a:gd name="T47" fmla="*/ 52 h 60"/>
                    <a:gd name="T48" fmla="*/ 2 w 50"/>
                    <a:gd name="T49" fmla="*/ 54 h 60"/>
                    <a:gd name="T50" fmla="*/ 5 w 50"/>
                    <a:gd name="T51" fmla="*/ 55 h 60"/>
                    <a:gd name="T52" fmla="*/ 10 w 50"/>
                    <a:gd name="T53" fmla="*/ 57 h 60"/>
                    <a:gd name="T54" fmla="*/ 14 w 50"/>
                    <a:gd name="T55" fmla="*/ 58 h 60"/>
                    <a:gd name="T56" fmla="*/ 17 w 50"/>
                    <a:gd name="T57" fmla="*/ 59 h 60"/>
                    <a:gd name="T58" fmla="*/ 20 w 50"/>
                    <a:gd name="T59" fmla="*/ 60 h 60"/>
                    <a:gd name="T60" fmla="*/ 24 w 50"/>
                    <a:gd name="T61" fmla="*/ 60 h 60"/>
                    <a:gd name="T62" fmla="*/ 27 w 50"/>
                    <a:gd name="T63" fmla="*/ 60 h 60"/>
                    <a:gd name="T64" fmla="*/ 30 w 50"/>
                    <a:gd name="T65" fmla="*/ 60 h 60"/>
                    <a:gd name="T66" fmla="*/ 33 w 50"/>
                    <a:gd name="T67" fmla="*/ 60 h 60"/>
                    <a:gd name="T68" fmla="*/ 36 w 50"/>
                    <a:gd name="T69" fmla="*/ 59 h 60"/>
                    <a:gd name="T70" fmla="*/ 40 w 50"/>
                    <a:gd name="T71" fmla="*/ 57 h 60"/>
                    <a:gd name="T72" fmla="*/ 45 w 50"/>
                    <a:gd name="T73" fmla="*/ 54 h 60"/>
                    <a:gd name="T74" fmla="*/ 47 w 50"/>
                    <a:gd name="T75" fmla="*/ 48 h 60"/>
                    <a:gd name="T76" fmla="*/ 49 w 50"/>
                    <a:gd name="T77" fmla="*/ 45 h 60"/>
                    <a:gd name="T78" fmla="*/ 50 w 50"/>
                    <a:gd name="T79" fmla="*/ 40 h 60"/>
                    <a:gd name="T80" fmla="*/ 50 w 50"/>
                    <a:gd name="T81" fmla="*/ 37 h 60"/>
                    <a:gd name="T82" fmla="*/ 49 w 50"/>
                    <a:gd name="T83" fmla="*/ 33 h 60"/>
                    <a:gd name="T84" fmla="*/ 48 w 50"/>
                    <a:gd name="T85" fmla="*/ 29 h 60"/>
                    <a:gd name="T86" fmla="*/ 47 w 50"/>
                    <a:gd name="T87" fmla="*/ 26 h 60"/>
                    <a:gd name="T88" fmla="*/ 45 w 50"/>
                    <a:gd name="T89" fmla="*/ 23 h 60"/>
                    <a:gd name="T90" fmla="*/ 42 w 50"/>
                    <a:gd name="T91" fmla="*/ 19 h 60"/>
                    <a:gd name="T92" fmla="*/ 38 w 50"/>
                    <a:gd name="T93" fmla="*/ 14 h 60"/>
                    <a:gd name="T94" fmla="*/ 33 w 50"/>
                    <a:gd name="T95" fmla="*/ 11 h 60"/>
                    <a:gd name="T96" fmla="*/ 30 w 50"/>
                    <a:gd name="T97" fmla="*/ 8 h 60"/>
                    <a:gd name="T98" fmla="*/ 25 w 50"/>
                    <a:gd name="T99" fmla="*/ 5 h 60"/>
                    <a:gd name="T100" fmla="*/ 20 w 50"/>
                    <a:gd name="T101" fmla="*/ 3 h 60"/>
                    <a:gd name="T102" fmla="*/ 16 w 50"/>
                    <a:gd name="T103" fmla="*/ 1 h 60"/>
                    <a:gd name="T104" fmla="*/ 14 w 50"/>
                    <a:gd name="T105" fmla="*/ 0 h 6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50"/>
                    <a:gd name="T160" fmla="*/ 0 h 60"/>
                    <a:gd name="T161" fmla="*/ 50 w 50"/>
                    <a:gd name="T162" fmla="*/ 60 h 60"/>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50" h="60">
                      <a:moveTo>
                        <a:pt x="16" y="2"/>
                      </a:moveTo>
                      <a:lnTo>
                        <a:pt x="17" y="3"/>
                      </a:lnTo>
                      <a:lnTo>
                        <a:pt x="18" y="3"/>
                      </a:lnTo>
                      <a:lnTo>
                        <a:pt x="19" y="5"/>
                      </a:lnTo>
                      <a:lnTo>
                        <a:pt x="20" y="5"/>
                      </a:lnTo>
                      <a:lnTo>
                        <a:pt x="22" y="7"/>
                      </a:lnTo>
                      <a:lnTo>
                        <a:pt x="23" y="7"/>
                      </a:lnTo>
                      <a:lnTo>
                        <a:pt x="24" y="8"/>
                      </a:lnTo>
                      <a:lnTo>
                        <a:pt x="25" y="9"/>
                      </a:lnTo>
                      <a:lnTo>
                        <a:pt x="26" y="10"/>
                      </a:lnTo>
                      <a:lnTo>
                        <a:pt x="27" y="11"/>
                      </a:lnTo>
                      <a:lnTo>
                        <a:pt x="28" y="11"/>
                      </a:lnTo>
                      <a:lnTo>
                        <a:pt x="29" y="12"/>
                      </a:lnTo>
                      <a:lnTo>
                        <a:pt x="29" y="14"/>
                      </a:lnTo>
                      <a:lnTo>
                        <a:pt x="31" y="14"/>
                      </a:lnTo>
                      <a:lnTo>
                        <a:pt x="32" y="16"/>
                      </a:lnTo>
                      <a:lnTo>
                        <a:pt x="33" y="17"/>
                      </a:lnTo>
                      <a:lnTo>
                        <a:pt x="34" y="18"/>
                      </a:lnTo>
                      <a:lnTo>
                        <a:pt x="35" y="19"/>
                      </a:lnTo>
                      <a:lnTo>
                        <a:pt x="37" y="22"/>
                      </a:lnTo>
                      <a:lnTo>
                        <a:pt x="38" y="23"/>
                      </a:lnTo>
                      <a:lnTo>
                        <a:pt x="38" y="24"/>
                      </a:lnTo>
                      <a:lnTo>
                        <a:pt x="39" y="25"/>
                      </a:lnTo>
                      <a:lnTo>
                        <a:pt x="40" y="26"/>
                      </a:lnTo>
                      <a:lnTo>
                        <a:pt x="41" y="28"/>
                      </a:lnTo>
                      <a:lnTo>
                        <a:pt x="41" y="29"/>
                      </a:lnTo>
                      <a:lnTo>
                        <a:pt x="41" y="30"/>
                      </a:lnTo>
                      <a:lnTo>
                        <a:pt x="41" y="32"/>
                      </a:lnTo>
                      <a:lnTo>
                        <a:pt x="40" y="34"/>
                      </a:lnTo>
                      <a:lnTo>
                        <a:pt x="38" y="35"/>
                      </a:lnTo>
                      <a:lnTo>
                        <a:pt x="38" y="36"/>
                      </a:lnTo>
                      <a:lnTo>
                        <a:pt x="37" y="37"/>
                      </a:lnTo>
                      <a:lnTo>
                        <a:pt x="36" y="38"/>
                      </a:lnTo>
                      <a:lnTo>
                        <a:pt x="36" y="39"/>
                      </a:lnTo>
                      <a:lnTo>
                        <a:pt x="36" y="40"/>
                      </a:lnTo>
                      <a:lnTo>
                        <a:pt x="37" y="42"/>
                      </a:lnTo>
                      <a:lnTo>
                        <a:pt x="37" y="43"/>
                      </a:lnTo>
                      <a:lnTo>
                        <a:pt x="38" y="43"/>
                      </a:lnTo>
                      <a:lnTo>
                        <a:pt x="38" y="45"/>
                      </a:lnTo>
                      <a:lnTo>
                        <a:pt x="39" y="46"/>
                      </a:lnTo>
                      <a:lnTo>
                        <a:pt x="40" y="47"/>
                      </a:lnTo>
                      <a:lnTo>
                        <a:pt x="40" y="48"/>
                      </a:lnTo>
                      <a:lnTo>
                        <a:pt x="40" y="50"/>
                      </a:lnTo>
                      <a:lnTo>
                        <a:pt x="39" y="51"/>
                      </a:lnTo>
                      <a:lnTo>
                        <a:pt x="38" y="51"/>
                      </a:lnTo>
                      <a:lnTo>
                        <a:pt x="38" y="52"/>
                      </a:lnTo>
                      <a:lnTo>
                        <a:pt x="36" y="52"/>
                      </a:lnTo>
                      <a:lnTo>
                        <a:pt x="35" y="53"/>
                      </a:lnTo>
                      <a:lnTo>
                        <a:pt x="33" y="53"/>
                      </a:lnTo>
                      <a:lnTo>
                        <a:pt x="32" y="53"/>
                      </a:lnTo>
                      <a:lnTo>
                        <a:pt x="30" y="53"/>
                      </a:lnTo>
                      <a:lnTo>
                        <a:pt x="28" y="54"/>
                      </a:lnTo>
                      <a:lnTo>
                        <a:pt x="26" y="54"/>
                      </a:lnTo>
                      <a:lnTo>
                        <a:pt x="25" y="54"/>
                      </a:lnTo>
                      <a:lnTo>
                        <a:pt x="24" y="54"/>
                      </a:lnTo>
                      <a:lnTo>
                        <a:pt x="23" y="54"/>
                      </a:lnTo>
                      <a:lnTo>
                        <a:pt x="22" y="54"/>
                      </a:lnTo>
                      <a:lnTo>
                        <a:pt x="21" y="54"/>
                      </a:lnTo>
                      <a:lnTo>
                        <a:pt x="19" y="53"/>
                      </a:lnTo>
                      <a:lnTo>
                        <a:pt x="17" y="53"/>
                      </a:lnTo>
                      <a:lnTo>
                        <a:pt x="15" y="53"/>
                      </a:lnTo>
                      <a:lnTo>
                        <a:pt x="13" y="53"/>
                      </a:lnTo>
                      <a:lnTo>
                        <a:pt x="12" y="53"/>
                      </a:lnTo>
                      <a:lnTo>
                        <a:pt x="10" y="53"/>
                      </a:lnTo>
                      <a:lnTo>
                        <a:pt x="9" y="53"/>
                      </a:lnTo>
                      <a:lnTo>
                        <a:pt x="7" y="52"/>
                      </a:lnTo>
                      <a:lnTo>
                        <a:pt x="6" y="52"/>
                      </a:lnTo>
                      <a:lnTo>
                        <a:pt x="5" y="52"/>
                      </a:lnTo>
                      <a:lnTo>
                        <a:pt x="4" y="52"/>
                      </a:lnTo>
                      <a:lnTo>
                        <a:pt x="3" y="52"/>
                      </a:lnTo>
                      <a:lnTo>
                        <a:pt x="0" y="53"/>
                      </a:lnTo>
                      <a:lnTo>
                        <a:pt x="2" y="54"/>
                      </a:lnTo>
                      <a:lnTo>
                        <a:pt x="4" y="54"/>
                      </a:lnTo>
                      <a:lnTo>
                        <a:pt x="5" y="55"/>
                      </a:lnTo>
                      <a:lnTo>
                        <a:pt x="7" y="56"/>
                      </a:lnTo>
                      <a:lnTo>
                        <a:pt x="8" y="57"/>
                      </a:lnTo>
                      <a:lnTo>
                        <a:pt x="10" y="57"/>
                      </a:lnTo>
                      <a:lnTo>
                        <a:pt x="12" y="57"/>
                      </a:lnTo>
                      <a:lnTo>
                        <a:pt x="13" y="58"/>
                      </a:lnTo>
                      <a:lnTo>
                        <a:pt x="14" y="58"/>
                      </a:lnTo>
                      <a:lnTo>
                        <a:pt x="15" y="59"/>
                      </a:lnTo>
                      <a:lnTo>
                        <a:pt x="16" y="59"/>
                      </a:lnTo>
                      <a:lnTo>
                        <a:pt x="17" y="59"/>
                      </a:lnTo>
                      <a:lnTo>
                        <a:pt x="18" y="59"/>
                      </a:lnTo>
                      <a:lnTo>
                        <a:pt x="20" y="59"/>
                      </a:lnTo>
                      <a:lnTo>
                        <a:pt x="20" y="60"/>
                      </a:lnTo>
                      <a:lnTo>
                        <a:pt x="22" y="60"/>
                      </a:lnTo>
                      <a:lnTo>
                        <a:pt x="23" y="60"/>
                      </a:lnTo>
                      <a:lnTo>
                        <a:pt x="24" y="60"/>
                      </a:lnTo>
                      <a:lnTo>
                        <a:pt x="25" y="60"/>
                      </a:lnTo>
                      <a:lnTo>
                        <a:pt x="26" y="60"/>
                      </a:lnTo>
                      <a:lnTo>
                        <a:pt x="27" y="60"/>
                      </a:lnTo>
                      <a:lnTo>
                        <a:pt x="28" y="60"/>
                      </a:lnTo>
                      <a:lnTo>
                        <a:pt x="29" y="60"/>
                      </a:lnTo>
                      <a:lnTo>
                        <a:pt x="30" y="60"/>
                      </a:lnTo>
                      <a:lnTo>
                        <a:pt x="31" y="60"/>
                      </a:lnTo>
                      <a:lnTo>
                        <a:pt x="32" y="60"/>
                      </a:lnTo>
                      <a:lnTo>
                        <a:pt x="33" y="60"/>
                      </a:lnTo>
                      <a:lnTo>
                        <a:pt x="34" y="60"/>
                      </a:lnTo>
                      <a:lnTo>
                        <a:pt x="35" y="59"/>
                      </a:lnTo>
                      <a:lnTo>
                        <a:pt x="36" y="59"/>
                      </a:lnTo>
                      <a:lnTo>
                        <a:pt x="37" y="59"/>
                      </a:lnTo>
                      <a:lnTo>
                        <a:pt x="38" y="58"/>
                      </a:lnTo>
                      <a:lnTo>
                        <a:pt x="40" y="57"/>
                      </a:lnTo>
                      <a:lnTo>
                        <a:pt x="42" y="56"/>
                      </a:lnTo>
                      <a:lnTo>
                        <a:pt x="43" y="55"/>
                      </a:lnTo>
                      <a:lnTo>
                        <a:pt x="45" y="54"/>
                      </a:lnTo>
                      <a:lnTo>
                        <a:pt x="46" y="51"/>
                      </a:lnTo>
                      <a:lnTo>
                        <a:pt x="47" y="50"/>
                      </a:lnTo>
                      <a:lnTo>
                        <a:pt x="47" y="48"/>
                      </a:lnTo>
                      <a:lnTo>
                        <a:pt x="48" y="47"/>
                      </a:lnTo>
                      <a:lnTo>
                        <a:pt x="49" y="46"/>
                      </a:lnTo>
                      <a:lnTo>
                        <a:pt x="49" y="45"/>
                      </a:lnTo>
                      <a:lnTo>
                        <a:pt x="49" y="43"/>
                      </a:lnTo>
                      <a:lnTo>
                        <a:pt x="49" y="42"/>
                      </a:lnTo>
                      <a:lnTo>
                        <a:pt x="50" y="40"/>
                      </a:lnTo>
                      <a:lnTo>
                        <a:pt x="50" y="39"/>
                      </a:lnTo>
                      <a:lnTo>
                        <a:pt x="50" y="38"/>
                      </a:lnTo>
                      <a:lnTo>
                        <a:pt x="50" y="37"/>
                      </a:lnTo>
                      <a:lnTo>
                        <a:pt x="49" y="35"/>
                      </a:lnTo>
                      <a:lnTo>
                        <a:pt x="49" y="34"/>
                      </a:lnTo>
                      <a:lnTo>
                        <a:pt x="49" y="33"/>
                      </a:lnTo>
                      <a:lnTo>
                        <a:pt x="49" y="32"/>
                      </a:lnTo>
                      <a:lnTo>
                        <a:pt x="48" y="31"/>
                      </a:lnTo>
                      <a:lnTo>
                        <a:pt x="48" y="29"/>
                      </a:lnTo>
                      <a:lnTo>
                        <a:pt x="48" y="28"/>
                      </a:lnTo>
                      <a:lnTo>
                        <a:pt x="47" y="27"/>
                      </a:lnTo>
                      <a:lnTo>
                        <a:pt x="47" y="26"/>
                      </a:lnTo>
                      <a:lnTo>
                        <a:pt x="46" y="25"/>
                      </a:lnTo>
                      <a:lnTo>
                        <a:pt x="46" y="24"/>
                      </a:lnTo>
                      <a:lnTo>
                        <a:pt x="45" y="23"/>
                      </a:lnTo>
                      <a:lnTo>
                        <a:pt x="44" y="22"/>
                      </a:lnTo>
                      <a:lnTo>
                        <a:pt x="44" y="21"/>
                      </a:lnTo>
                      <a:lnTo>
                        <a:pt x="42" y="19"/>
                      </a:lnTo>
                      <a:lnTo>
                        <a:pt x="41" y="17"/>
                      </a:lnTo>
                      <a:lnTo>
                        <a:pt x="39" y="16"/>
                      </a:lnTo>
                      <a:lnTo>
                        <a:pt x="38" y="14"/>
                      </a:lnTo>
                      <a:lnTo>
                        <a:pt x="36" y="12"/>
                      </a:lnTo>
                      <a:lnTo>
                        <a:pt x="34" y="11"/>
                      </a:lnTo>
                      <a:lnTo>
                        <a:pt x="33" y="11"/>
                      </a:lnTo>
                      <a:lnTo>
                        <a:pt x="32" y="10"/>
                      </a:lnTo>
                      <a:lnTo>
                        <a:pt x="31" y="9"/>
                      </a:lnTo>
                      <a:lnTo>
                        <a:pt x="30" y="8"/>
                      </a:lnTo>
                      <a:lnTo>
                        <a:pt x="28" y="7"/>
                      </a:lnTo>
                      <a:lnTo>
                        <a:pt x="27" y="6"/>
                      </a:lnTo>
                      <a:lnTo>
                        <a:pt x="25" y="5"/>
                      </a:lnTo>
                      <a:lnTo>
                        <a:pt x="23" y="5"/>
                      </a:lnTo>
                      <a:lnTo>
                        <a:pt x="22" y="3"/>
                      </a:lnTo>
                      <a:lnTo>
                        <a:pt x="20" y="3"/>
                      </a:lnTo>
                      <a:lnTo>
                        <a:pt x="19" y="2"/>
                      </a:lnTo>
                      <a:lnTo>
                        <a:pt x="18" y="2"/>
                      </a:lnTo>
                      <a:lnTo>
                        <a:pt x="16" y="1"/>
                      </a:lnTo>
                      <a:lnTo>
                        <a:pt x="14" y="0"/>
                      </a:lnTo>
                      <a:lnTo>
                        <a:pt x="16" y="2"/>
                      </a:lnTo>
                      <a:close/>
                    </a:path>
                  </a:pathLst>
                </a:custGeom>
                <a:solidFill>
                  <a:srgbClr val="FF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792" name="Freeform 127"/>
                <p:cNvSpPr>
                  <a:spLocks/>
                </p:cNvSpPr>
                <p:nvPr/>
              </p:nvSpPr>
              <p:spPr bwMode="auto">
                <a:xfrm>
                  <a:off x="4568" y="2365"/>
                  <a:ext cx="122" cy="87"/>
                </a:xfrm>
                <a:custGeom>
                  <a:avLst/>
                  <a:gdLst>
                    <a:gd name="T0" fmla="*/ 2 w 122"/>
                    <a:gd name="T1" fmla="*/ 28 h 87"/>
                    <a:gd name="T2" fmla="*/ 9 w 122"/>
                    <a:gd name="T3" fmla="*/ 30 h 87"/>
                    <a:gd name="T4" fmla="*/ 17 w 122"/>
                    <a:gd name="T5" fmla="*/ 36 h 87"/>
                    <a:gd name="T6" fmla="*/ 21 w 122"/>
                    <a:gd name="T7" fmla="*/ 43 h 87"/>
                    <a:gd name="T8" fmla="*/ 25 w 122"/>
                    <a:gd name="T9" fmla="*/ 51 h 87"/>
                    <a:gd name="T10" fmla="*/ 29 w 122"/>
                    <a:gd name="T11" fmla="*/ 59 h 87"/>
                    <a:gd name="T12" fmla="*/ 34 w 122"/>
                    <a:gd name="T13" fmla="*/ 67 h 87"/>
                    <a:gd name="T14" fmla="*/ 40 w 122"/>
                    <a:gd name="T15" fmla="*/ 73 h 87"/>
                    <a:gd name="T16" fmla="*/ 47 w 122"/>
                    <a:gd name="T17" fmla="*/ 78 h 87"/>
                    <a:gd name="T18" fmla="*/ 52 w 122"/>
                    <a:gd name="T19" fmla="*/ 80 h 87"/>
                    <a:gd name="T20" fmla="*/ 58 w 122"/>
                    <a:gd name="T21" fmla="*/ 82 h 87"/>
                    <a:gd name="T22" fmla="*/ 64 w 122"/>
                    <a:gd name="T23" fmla="*/ 82 h 87"/>
                    <a:gd name="T24" fmla="*/ 70 w 122"/>
                    <a:gd name="T25" fmla="*/ 81 h 87"/>
                    <a:gd name="T26" fmla="*/ 75 w 122"/>
                    <a:gd name="T27" fmla="*/ 80 h 87"/>
                    <a:gd name="T28" fmla="*/ 84 w 122"/>
                    <a:gd name="T29" fmla="*/ 77 h 87"/>
                    <a:gd name="T30" fmla="*/ 91 w 122"/>
                    <a:gd name="T31" fmla="*/ 72 h 87"/>
                    <a:gd name="T32" fmla="*/ 96 w 122"/>
                    <a:gd name="T33" fmla="*/ 65 h 87"/>
                    <a:gd name="T34" fmla="*/ 98 w 122"/>
                    <a:gd name="T35" fmla="*/ 57 h 87"/>
                    <a:gd name="T36" fmla="*/ 97 w 122"/>
                    <a:gd name="T37" fmla="*/ 50 h 87"/>
                    <a:gd name="T38" fmla="*/ 96 w 122"/>
                    <a:gd name="T39" fmla="*/ 43 h 87"/>
                    <a:gd name="T40" fmla="*/ 99 w 122"/>
                    <a:gd name="T41" fmla="*/ 38 h 87"/>
                    <a:gd name="T42" fmla="*/ 104 w 122"/>
                    <a:gd name="T43" fmla="*/ 35 h 87"/>
                    <a:gd name="T44" fmla="*/ 110 w 122"/>
                    <a:gd name="T45" fmla="*/ 32 h 87"/>
                    <a:gd name="T46" fmla="*/ 116 w 122"/>
                    <a:gd name="T47" fmla="*/ 27 h 87"/>
                    <a:gd name="T48" fmla="*/ 119 w 122"/>
                    <a:gd name="T49" fmla="*/ 21 h 87"/>
                    <a:gd name="T50" fmla="*/ 118 w 122"/>
                    <a:gd name="T51" fmla="*/ 15 h 87"/>
                    <a:gd name="T52" fmla="*/ 116 w 122"/>
                    <a:gd name="T53" fmla="*/ 8 h 87"/>
                    <a:gd name="T54" fmla="*/ 112 w 122"/>
                    <a:gd name="T55" fmla="*/ 1 h 87"/>
                    <a:gd name="T56" fmla="*/ 113 w 122"/>
                    <a:gd name="T57" fmla="*/ 0 h 87"/>
                    <a:gd name="T58" fmla="*/ 119 w 122"/>
                    <a:gd name="T59" fmla="*/ 7 h 87"/>
                    <a:gd name="T60" fmla="*/ 121 w 122"/>
                    <a:gd name="T61" fmla="*/ 13 h 87"/>
                    <a:gd name="T62" fmla="*/ 122 w 122"/>
                    <a:gd name="T63" fmla="*/ 21 h 87"/>
                    <a:gd name="T64" fmla="*/ 121 w 122"/>
                    <a:gd name="T65" fmla="*/ 27 h 87"/>
                    <a:gd name="T66" fmla="*/ 120 w 122"/>
                    <a:gd name="T67" fmla="*/ 33 h 87"/>
                    <a:gd name="T68" fmla="*/ 118 w 122"/>
                    <a:gd name="T69" fmla="*/ 39 h 87"/>
                    <a:gd name="T70" fmla="*/ 108 w 122"/>
                    <a:gd name="T71" fmla="*/ 58 h 87"/>
                    <a:gd name="T72" fmla="*/ 108 w 122"/>
                    <a:gd name="T73" fmla="*/ 61 h 87"/>
                    <a:gd name="T74" fmla="*/ 107 w 122"/>
                    <a:gd name="T75" fmla="*/ 68 h 87"/>
                    <a:gd name="T76" fmla="*/ 103 w 122"/>
                    <a:gd name="T77" fmla="*/ 75 h 87"/>
                    <a:gd name="T78" fmla="*/ 95 w 122"/>
                    <a:gd name="T79" fmla="*/ 82 h 87"/>
                    <a:gd name="T80" fmla="*/ 90 w 122"/>
                    <a:gd name="T81" fmla="*/ 84 h 87"/>
                    <a:gd name="T82" fmla="*/ 84 w 122"/>
                    <a:gd name="T83" fmla="*/ 86 h 87"/>
                    <a:gd name="T84" fmla="*/ 76 w 122"/>
                    <a:gd name="T85" fmla="*/ 87 h 87"/>
                    <a:gd name="T86" fmla="*/ 66 w 122"/>
                    <a:gd name="T87" fmla="*/ 87 h 87"/>
                    <a:gd name="T88" fmla="*/ 56 w 122"/>
                    <a:gd name="T89" fmla="*/ 86 h 87"/>
                    <a:gd name="T90" fmla="*/ 47 w 122"/>
                    <a:gd name="T91" fmla="*/ 84 h 87"/>
                    <a:gd name="T92" fmla="*/ 40 w 122"/>
                    <a:gd name="T93" fmla="*/ 82 h 87"/>
                    <a:gd name="T94" fmla="*/ 33 w 122"/>
                    <a:gd name="T95" fmla="*/ 78 h 87"/>
                    <a:gd name="T96" fmla="*/ 28 w 122"/>
                    <a:gd name="T97" fmla="*/ 75 h 87"/>
                    <a:gd name="T98" fmla="*/ 22 w 122"/>
                    <a:gd name="T99" fmla="*/ 70 h 87"/>
                    <a:gd name="T100" fmla="*/ 15 w 122"/>
                    <a:gd name="T101" fmla="*/ 62 h 87"/>
                    <a:gd name="T102" fmla="*/ 12 w 122"/>
                    <a:gd name="T103" fmla="*/ 56 h 87"/>
                    <a:gd name="T104" fmla="*/ 5 w 122"/>
                    <a:gd name="T105" fmla="*/ 35 h 87"/>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22"/>
                    <a:gd name="T160" fmla="*/ 0 h 87"/>
                    <a:gd name="T161" fmla="*/ 122 w 122"/>
                    <a:gd name="T162" fmla="*/ 87 h 87"/>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22" h="87">
                      <a:moveTo>
                        <a:pt x="0" y="30"/>
                      </a:moveTo>
                      <a:lnTo>
                        <a:pt x="0" y="29"/>
                      </a:lnTo>
                      <a:lnTo>
                        <a:pt x="1" y="29"/>
                      </a:lnTo>
                      <a:lnTo>
                        <a:pt x="2" y="29"/>
                      </a:lnTo>
                      <a:lnTo>
                        <a:pt x="2" y="28"/>
                      </a:lnTo>
                      <a:lnTo>
                        <a:pt x="4" y="28"/>
                      </a:lnTo>
                      <a:lnTo>
                        <a:pt x="5" y="29"/>
                      </a:lnTo>
                      <a:lnTo>
                        <a:pt x="6" y="29"/>
                      </a:lnTo>
                      <a:lnTo>
                        <a:pt x="7" y="30"/>
                      </a:lnTo>
                      <a:lnTo>
                        <a:pt x="9" y="30"/>
                      </a:lnTo>
                      <a:lnTo>
                        <a:pt x="11" y="31"/>
                      </a:lnTo>
                      <a:lnTo>
                        <a:pt x="12" y="33"/>
                      </a:lnTo>
                      <a:lnTo>
                        <a:pt x="14" y="34"/>
                      </a:lnTo>
                      <a:lnTo>
                        <a:pt x="15" y="35"/>
                      </a:lnTo>
                      <a:lnTo>
                        <a:pt x="17" y="36"/>
                      </a:lnTo>
                      <a:lnTo>
                        <a:pt x="17" y="38"/>
                      </a:lnTo>
                      <a:lnTo>
                        <a:pt x="19" y="39"/>
                      </a:lnTo>
                      <a:lnTo>
                        <a:pt x="19" y="40"/>
                      </a:lnTo>
                      <a:lnTo>
                        <a:pt x="20" y="41"/>
                      </a:lnTo>
                      <a:lnTo>
                        <a:pt x="21" y="43"/>
                      </a:lnTo>
                      <a:lnTo>
                        <a:pt x="22" y="44"/>
                      </a:lnTo>
                      <a:lnTo>
                        <a:pt x="23" y="46"/>
                      </a:lnTo>
                      <a:lnTo>
                        <a:pt x="24" y="47"/>
                      </a:lnTo>
                      <a:lnTo>
                        <a:pt x="25" y="49"/>
                      </a:lnTo>
                      <a:lnTo>
                        <a:pt x="25" y="51"/>
                      </a:lnTo>
                      <a:lnTo>
                        <a:pt x="26" y="52"/>
                      </a:lnTo>
                      <a:lnTo>
                        <a:pt x="27" y="54"/>
                      </a:lnTo>
                      <a:lnTo>
                        <a:pt x="28" y="56"/>
                      </a:lnTo>
                      <a:lnTo>
                        <a:pt x="29" y="57"/>
                      </a:lnTo>
                      <a:lnTo>
                        <a:pt x="29" y="59"/>
                      </a:lnTo>
                      <a:lnTo>
                        <a:pt x="30" y="61"/>
                      </a:lnTo>
                      <a:lnTo>
                        <a:pt x="31" y="62"/>
                      </a:lnTo>
                      <a:lnTo>
                        <a:pt x="32" y="64"/>
                      </a:lnTo>
                      <a:lnTo>
                        <a:pt x="33" y="65"/>
                      </a:lnTo>
                      <a:lnTo>
                        <a:pt x="34" y="67"/>
                      </a:lnTo>
                      <a:lnTo>
                        <a:pt x="35" y="68"/>
                      </a:lnTo>
                      <a:lnTo>
                        <a:pt x="36" y="70"/>
                      </a:lnTo>
                      <a:lnTo>
                        <a:pt x="37" y="71"/>
                      </a:lnTo>
                      <a:lnTo>
                        <a:pt x="38" y="73"/>
                      </a:lnTo>
                      <a:lnTo>
                        <a:pt x="40" y="73"/>
                      </a:lnTo>
                      <a:lnTo>
                        <a:pt x="42" y="75"/>
                      </a:lnTo>
                      <a:lnTo>
                        <a:pt x="43" y="76"/>
                      </a:lnTo>
                      <a:lnTo>
                        <a:pt x="45" y="77"/>
                      </a:lnTo>
                      <a:lnTo>
                        <a:pt x="46" y="77"/>
                      </a:lnTo>
                      <a:lnTo>
                        <a:pt x="47" y="78"/>
                      </a:lnTo>
                      <a:lnTo>
                        <a:pt x="48" y="78"/>
                      </a:lnTo>
                      <a:lnTo>
                        <a:pt x="49" y="79"/>
                      </a:lnTo>
                      <a:lnTo>
                        <a:pt x="50" y="79"/>
                      </a:lnTo>
                      <a:lnTo>
                        <a:pt x="51" y="79"/>
                      </a:lnTo>
                      <a:lnTo>
                        <a:pt x="52" y="80"/>
                      </a:lnTo>
                      <a:lnTo>
                        <a:pt x="53" y="80"/>
                      </a:lnTo>
                      <a:lnTo>
                        <a:pt x="54" y="80"/>
                      </a:lnTo>
                      <a:lnTo>
                        <a:pt x="55" y="81"/>
                      </a:lnTo>
                      <a:lnTo>
                        <a:pt x="57" y="81"/>
                      </a:lnTo>
                      <a:lnTo>
                        <a:pt x="58" y="82"/>
                      </a:lnTo>
                      <a:lnTo>
                        <a:pt x="59" y="82"/>
                      </a:lnTo>
                      <a:lnTo>
                        <a:pt x="61" y="82"/>
                      </a:lnTo>
                      <a:lnTo>
                        <a:pt x="63" y="82"/>
                      </a:lnTo>
                      <a:lnTo>
                        <a:pt x="64" y="82"/>
                      </a:lnTo>
                      <a:lnTo>
                        <a:pt x="65" y="82"/>
                      </a:lnTo>
                      <a:lnTo>
                        <a:pt x="66" y="82"/>
                      </a:lnTo>
                      <a:lnTo>
                        <a:pt x="68" y="82"/>
                      </a:lnTo>
                      <a:lnTo>
                        <a:pt x="69" y="82"/>
                      </a:lnTo>
                      <a:lnTo>
                        <a:pt x="70" y="81"/>
                      </a:lnTo>
                      <a:lnTo>
                        <a:pt x="71" y="81"/>
                      </a:lnTo>
                      <a:lnTo>
                        <a:pt x="72" y="81"/>
                      </a:lnTo>
                      <a:lnTo>
                        <a:pt x="73" y="81"/>
                      </a:lnTo>
                      <a:lnTo>
                        <a:pt x="74" y="81"/>
                      </a:lnTo>
                      <a:lnTo>
                        <a:pt x="75" y="80"/>
                      </a:lnTo>
                      <a:lnTo>
                        <a:pt x="77" y="80"/>
                      </a:lnTo>
                      <a:lnTo>
                        <a:pt x="78" y="79"/>
                      </a:lnTo>
                      <a:lnTo>
                        <a:pt x="80" y="79"/>
                      </a:lnTo>
                      <a:lnTo>
                        <a:pt x="82" y="78"/>
                      </a:lnTo>
                      <a:lnTo>
                        <a:pt x="84" y="77"/>
                      </a:lnTo>
                      <a:lnTo>
                        <a:pt x="86" y="76"/>
                      </a:lnTo>
                      <a:lnTo>
                        <a:pt x="87" y="75"/>
                      </a:lnTo>
                      <a:lnTo>
                        <a:pt x="89" y="74"/>
                      </a:lnTo>
                      <a:lnTo>
                        <a:pt x="90" y="73"/>
                      </a:lnTo>
                      <a:lnTo>
                        <a:pt x="91" y="72"/>
                      </a:lnTo>
                      <a:lnTo>
                        <a:pt x="92" y="70"/>
                      </a:lnTo>
                      <a:lnTo>
                        <a:pt x="94" y="69"/>
                      </a:lnTo>
                      <a:lnTo>
                        <a:pt x="95" y="68"/>
                      </a:lnTo>
                      <a:lnTo>
                        <a:pt x="95" y="66"/>
                      </a:lnTo>
                      <a:lnTo>
                        <a:pt x="96" y="65"/>
                      </a:lnTo>
                      <a:lnTo>
                        <a:pt x="97" y="64"/>
                      </a:lnTo>
                      <a:lnTo>
                        <a:pt x="97" y="62"/>
                      </a:lnTo>
                      <a:lnTo>
                        <a:pt x="97" y="60"/>
                      </a:lnTo>
                      <a:lnTo>
                        <a:pt x="98" y="59"/>
                      </a:lnTo>
                      <a:lnTo>
                        <a:pt x="98" y="57"/>
                      </a:lnTo>
                      <a:lnTo>
                        <a:pt x="98" y="56"/>
                      </a:lnTo>
                      <a:lnTo>
                        <a:pt x="98" y="54"/>
                      </a:lnTo>
                      <a:lnTo>
                        <a:pt x="98" y="53"/>
                      </a:lnTo>
                      <a:lnTo>
                        <a:pt x="97" y="51"/>
                      </a:lnTo>
                      <a:lnTo>
                        <a:pt x="97" y="50"/>
                      </a:lnTo>
                      <a:lnTo>
                        <a:pt x="97" y="47"/>
                      </a:lnTo>
                      <a:lnTo>
                        <a:pt x="96" y="46"/>
                      </a:lnTo>
                      <a:lnTo>
                        <a:pt x="96" y="45"/>
                      </a:lnTo>
                      <a:lnTo>
                        <a:pt x="96" y="44"/>
                      </a:lnTo>
                      <a:lnTo>
                        <a:pt x="96" y="43"/>
                      </a:lnTo>
                      <a:lnTo>
                        <a:pt x="97" y="41"/>
                      </a:lnTo>
                      <a:lnTo>
                        <a:pt x="98" y="40"/>
                      </a:lnTo>
                      <a:lnTo>
                        <a:pt x="99" y="38"/>
                      </a:lnTo>
                      <a:lnTo>
                        <a:pt x="100" y="37"/>
                      </a:lnTo>
                      <a:lnTo>
                        <a:pt x="101" y="36"/>
                      </a:lnTo>
                      <a:lnTo>
                        <a:pt x="102" y="36"/>
                      </a:lnTo>
                      <a:lnTo>
                        <a:pt x="103" y="36"/>
                      </a:lnTo>
                      <a:lnTo>
                        <a:pt x="104" y="35"/>
                      </a:lnTo>
                      <a:lnTo>
                        <a:pt x="105" y="34"/>
                      </a:lnTo>
                      <a:lnTo>
                        <a:pt x="107" y="33"/>
                      </a:lnTo>
                      <a:lnTo>
                        <a:pt x="108" y="33"/>
                      </a:lnTo>
                      <a:lnTo>
                        <a:pt x="109" y="32"/>
                      </a:lnTo>
                      <a:lnTo>
                        <a:pt x="110" y="32"/>
                      </a:lnTo>
                      <a:lnTo>
                        <a:pt x="111" y="31"/>
                      </a:lnTo>
                      <a:lnTo>
                        <a:pt x="112" y="30"/>
                      </a:lnTo>
                      <a:lnTo>
                        <a:pt x="113" y="30"/>
                      </a:lnTo>
                      <a:lnTo>
                        <a:pt x="114" y="29"/>
                      </a:lnTo>
                      <a:lnTo>
                        <a:pt x="116" y="27"/>
                      </a:lnTo>
                      <a:lnTo>
                        <a:pt x="117" y="26"/>
                      </a:lnTo>
                      <a:lnTo>
                        <a:pt x="118" y="25"/>
                      </a:lnTo>
                      <a:lnTo>
                        <a:pt x="118" y="24"/>
                      </a:lnTo>
                      <a:lnTo>
                        <a:pt x="118" y="23"/>
                      </a:lnTo>
                      <a:lnTo>
                        <a:pt x="119" y="21"/>
                      </a:lnTo>
                      <a:lnTo>
                        <a:pt x="119" y="20"/>
                      </a:lnTo>
                      <a:lnTo>
                        <a:pt x="119" y="19"/>
                      </a:lnTo>
                      <a:lnTo>
                        <a:pt x="118" y="18"/>
                      </a:lnTo>
                      <a:lnTo>
                        <a:pt x="118" y="16"/>
                      </a:lnTo>
                      <a:lnTo>
                        <a:pt x="118" y="15"/>
                      </a:lnTo>
                      <a:lnTo>
                        <a:pt x="118" y="14"/>
                      </a:lnTo>
                      <a:lnTo>
                        <a:pt x="118" y="13"/>
                      </a:lnTo>
                      <a:lnTo>
                        <a:pt x="117" y="12"/>
                      </a:lnTo>
                      <a:lnTo>
                        <a:pt x="117" y="10"/>
                      </a:lnTo>
                      <a:lnTo>
                        <a:pt x="116" y="8"/>
                      </a:lnTo>
                      <a:lnTo>
                        <a:pt x="115" y="7"/>
                      </a:lnTo>
                      <a:lnTo>
                        <a:pt x="115" y="5"/>
                      </a:lnTo>
                      <a:lnTo>
                        <a:pt x="113" y="4"/>
                      </a:lnTo>
                      <a:lnTo>
                        <a:pt x="113" y="3"/>
                      </a:lnTo>
                      <a:lnTo>
                        <a:pt x="112" y="1"/>
                      </a:lnTo>
                      <a:lnTo>
                        <a:pt x="111" y="1"/>
                      </a:lnTo>
                      <a:lnTo>
                        <a:pt x="110" y="0"/>
                      </a:lnTo>
                      <a:lnTo>
                        <a:pt x="113" y="0"/>
                      </a:lnTo>
                      <a:lnTo>
                        <a:pt x="114" y="1"/>
                      </a:lnTo>
                      <a:lnTo>
                        <a:pt x="115" y="2"/>
                      </a:lnTo>
                      <a:lnTo>
                        <a:pt x="116" y="4"/>
                      </a:lnTo>
                      <a:lnTo>
                        <a:pt x="118" y="6"/>
                      </a:lnTo>
                      <a:lnTo>
                        <a:pt x="119" y="7"/>
                      </a:lnTo>
                      <a:lnTo>
                        <a:pt x="119" y="8"/>
                      </a:lnTo>
                      <a:lnTo>
                        <a:pt x="120" y="9"/>
                      </a:lnTo>
                      <a:lnTo>
                        <a:pt x="121" y="10"/>
                      </a:lnTo>
                      <a:lnTo>
                        <a:pt x="121" y="12"/>
                      </a:lnTo>
                      <a:lnTo>
                        <a:pt x="121" y="13"/>
                      </a:lnTo>
                      <a:lnTo>
                        <a:pt x="121" y="15"/>
                      </a:lnTo>
                      <a:lnTo>
                        <a:pt x="122" y="17"/>
                      </a:lnTo>
                      <a:lnTo>
                        <a:pt x="122" y="18"/>
                      </a:lnTo>
                      <a:lnTo>
                        <a:pt x="122" y="20"/>
                      </a:lnTo>
                      <a:lnTo>
                        <a:pt x="122" y="21"/>
                      </a:lnTo>
                      <a:lnTo>
                        <a:pt x="122" y="22"/>
                      </a:lnTo>
                      <a:lnTo>
                        <a:pt x="122" y="24"/>
                      </a:lnTo>
                      <a:lnTo>
                        <a:pt x="122" y="25"/>
                      </a:lnTo>
                      <a:lnTo>
                        <a:pt x="122" y="26"/>
                      </a:lnTo>
                      <a:lnTo>
                        <a:pt x="121" y="27"/>
                      </a:lnTo>
                      <a:lnTo>
                        <a:pt x="121" y="28"/>
                      </a:lnTo>
                      <a:lnTo>
                        <a:pt x="121" y="29"/>
                      </a:lnTo>
                      <a:lnTo>
                        <a:pt x="121" y="30"/>
                      </a:lnTo>
                      <a:lnTo>
                        <a:pt x="121" y="31"/>
                      </a:lnTo>
                      <a:lnTo>
                        <a:pt x="120" y="33"/>
                      </a:lnTo>
                      <a:lnTo>
                        <a:pt x="120" y="34"/>
                      </a:lnTo>
                      <a:lnTo>
                        <a:pt x="119" y="35"/>
                      </a:lnTo>
                      <a:lnTo>
                        <a:pt x="119" y="36"/>
                      </a:lnTo>
                      <a:lnTo>
                        <a:pt x="118" y="38"/>
                      </a:lnTo>
                      <a:lnTo>
                        <a:pt x="118" y="39"/>
                      </a:lnTo>
                      <a:lnTo>
                        <a:pt x="117" y="41"/>
                      </a:lnTo>
                      <a:lnTo>
                        <a:pt x="116" y="42"/>
                      </a:lnTo>
                      <a:lnTo>
                        <a:pt x="116" y="43"/>
                      </a:lnTo>
                      <a:lnTo>
                        <a:pt x="115" y="45"/>
                      </a:lnTo>
                      <a:lnTo>
                        <a:pt x="108" y="58"/>
                      </a:lnTo>
                      <a:lnTo>
                        <a:pt x="108" y="59"/>
                      </a:lnTo>
                      <a:lnTo>
                        <a:pt x="108" y="61"/>
                      </a:lnTo>
                      <a:lnTo>
                        <a:pt x="108" y="63"/>
                      </a:lnTo>
                      <a:lnTo>
                        <a:pt x="107" y="64"/>
                      </a:lnTo>
                      <a:lnTo>
                        <a:pt x="107" y="65"/>
                      </a:lnTo>
                      <a:lnTo>
                        <a:pt x="107" y="66"/>
                      </a:lnTo>
                      <a:lnTo>
                        <a:pt x="107" y="68"/>
                      </a:lnTo>
                      <a:lnTo>
                        <a:pt x="106" y="69"/>
                      </a:lnTo>
                      <a:lnTo>
                        <a:pt x="105" y="70"/>
                      </a:lnTo>
                      <a:lnTo>
                        <a:pt x="105" y="72"/>
                      </a:lnTo>
                      <a:lnTo>
                        <a:pt x="104" y="73"/>
                      </a:lnTo>
                      <a:lnTo>
                        <a:pt x="103" y="75"/>
                      </a:lnTo>
                      <a:lnTo>
                        <a:pt x="102" y="76"/>
                      </a:lnTo>
                      <a:lnTo>
                        <a:pt x="100" y="78"/>
                      </a:lnTo>
                      <a:lnTo>
                        <a:pt x="99" y="79"/>
                      </a:lnTo>
                      <a:lnTo>
                        <a:pt x="97" y="80"/>
                      </a:lnTo>
                      <a:lnTo>
                        <a:pt x="95" y="82"/>
                      </a:lnTo>
                      <a:lnTo>
                        <a:pt x="94" y="83"/>
                      </a:lnTo>
                      <a:lnTo>
                        <a:pt x="92" y="83"/>
                      </a:lnTo>
                      <a:lnTo>
                        <a:pt x="92" y="84"/>
                      </a:lnTo>
                      <a:lnTo>
                        <a:pt x="90" y="84"/>
                      </a:lnTo>
                      <a:lnTo>
                        <a:pt x="89" y="85"/>
                      </a:lnTo>
                      <a:lnTo>
                        <a:pt x="88" y="85"/>
                      </a:lnTo>
                      <a:lnTo>
                        <a:pt x="87" y="86"/>
                      </a:lnTo>
                      <a:lnTo>
                        <a:pt x="85" y="86"/>
                      </a:lnTo>
                      <a:lnTo>
                        <a:pt x="84" y="86"/>
                      </a:lnTo>
                      <a:lnTo>
                        <a:pt x="82" y="86"/>
                      </a:lnTo>
                      <a:lnTo>
                        <a:pt x="81" y="87"/>
                      </a:lnTo>
                      <a:lnTo>
                        <a:pt x="79" y="87"/>
                      </a:lnTo>
                      <a:lnTo>
                        <a:pt x="77" y="87"/>
                      </a:lnTo>
                      <a:lnTo>
                        <a:pt x="76" y="87"/>
                      </a:lnTo>
                      <a:lnTo>
                        <a:pt x="74" y="87"/>
                      </a:lnTo>
                      <a:lnTo>
                        <a:pt x="72" y="87"/>
                      </a:lnTo>
                      <a:lnTo>
                        <a:pt x="70" y="87"/>
                      </a:lnTo>
                      <a:lnTo>
                        <a:pt x="68" y="87"/>
                      </a:lnTo>
                      <a:lnTo>
                        <a:pt x="66" y="87"/>
                      </a:lnTo>
                      <a:lnTo>
                        <a:pt x="64" y="87"/>
                      </a:lnTo>
                      <a:lnTo>
                        <a:pt x="62" y="87"/>
                      </a:lnTo>
                      <a:lnTo>
                        <a:pt x="60" y="87"/>
                      </a:lnTo>
                      <a:lnTo>
                        <a:pt x="58" y="87"/>
                      </a:lnTo>
                      <a:lnTo>
                        <a:pt x="56" y="86"/>
                      </a:lnTo>
                      <a:lnTo>
                        <a:pt x="54" y="86"/>
                      </a:lnTo>
                      <a:lnTo>
                        <a:pt x="52" y="85"/>
                      </a:lnTo>
                      <a:lnTo>
                        <a:pt x="51" y="85"/>
                      </a:lnTo>
                      <a:lnTo>
                        <a:pt x="49" y="85"/>
                      </a:lnTo>
                      <a:lnTo>
                        <a:pt x="47" y="84"/>
                      </a:lnTo>
                      <a:lnTo>
                        <a:pt x="46" y="84"/>
                      </a:lnTo>
                      <a:lnTo>
                        <a:pt x="44" y="83"/>
                      </a:lnTo>
                      <a:lnTo>
                        <a:pt x="43" y="82"/>
                      </a:lnTo>
                      <a:lnTo>
                        <a:pt x="41" y="82"/>
                      </a:lnTo>
                      <a:lnTo>
                        <a:pt x="40" y="82"/>
                      </a:lnTo>
                      <a:lnTo>
                        <a:pt x="38" y="81"/>
                      </a:lnTo>
                      <a:lnTo>
                        <a:pt x="37" y="80"/>
                      </a:lnTo>
                      <a:lnTo>
                        <a:pt x="36" y="79"/>
                      </a:lnTo>
                      <a:lnTo>
                        <a:pt x="34" y="79"/>
                      </a:lnTo>
                      <a:lnTo>
                        <a:pt x="33" y="78"/>
                      </a:lnTo>
                      <a:lnTo>
                        <a:pt x="32" y="77"/>
                      </a:lnTo>
                      <a:lnTo>
                        <a:pt x="31" y="77"/>
                      </a:lnTo>
                      <a:lnTo>
                        <a:pt x="30" y="76"/>
                      </a:lnTo>
                      <a:lnTo>
                        <a:pt x="29" y="76"/>
                      </a:lnTo>
                      <a:lnTo>
                        <a:pt x="28" y="75"/>
                      </a:lnTo>
                      <a:lnTo>
                        <a:pt x="27" y="74"/>
                      </a:lnTo>
                      <a:lnTo>
                        <a:pt x="25" y="73"/>
                      </a:lnTo>
                      <a:lnTo>
                        <a:pt x="23" y="71"/>
                      </a:lnTo>
                      <a:lnTo>
                        <a:pt x="22" y="70"/>
                      </a:lnTo>
                      <a:lnTo>
                        <a:pt x="20" y="68"/>
                      </a:lnTo>
                      <a:lnTo>
                        <a:pt x="19" y="66"/>
                      </a:lnTo>
                      <a:lnTo>
                        <a:pt x="17" y="65"/>
                      </a:lnTo>
                      <a:lnTo>
                        <a:pt x="16" y="64"/>
                      </a:lnTo>
                      <a:lnTo>
                        <a:pt x="15" y="62"/>
                      </a:lnTo>
                      <a:lnTo>
                        <a:pt x="14" y="61"/>
                      </a:lnTo>
                      <a:lnTo>
                        <a:pt x="13" y="59"/>
                      </a:lnTo>
                      <a:lnTo>
                        <a:pt x="12" y="57"/>
                      </a:lnTo>
                      <a:lnTo>
                        <a:pt x="12" y="56"/>
                      </a:lnTo>
                      <a:lnTo>
                        <a:pt x="11" y="55"/>
                      </a:lnTo>
                      <a:lnTo>
                        <a:pt x="11" y="54"/>
                      </a:lnTo>
                      <a:lnTo>
                        <a:pt x="11" y="53"/>
                      </a:lnTo>
                      <a:lnTo>
                        <a:pt x="5" y="35"/>
                      </a:lnTo>
                      <a:lnTo>
                        <a:pt x="0" y="30"/>
                      </a:lnTo>
                      <a:close/>
                    </a:path>
                  </a:pathLst>
                </a:custGeom>
                <a:solidFill>
                  <a:srgbClr val="F5E8C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793" name="Freeform 128"/>
                <p:cNvSpPr>
                  <a:spLocks/>
                </p:cNvSpPr>
                <p:nvPr/>
              </p:nvSpPr>
              <p:spPr bwMode="auto">
                <a:xfrm>
                  <a:off x="4683" y="2336"/>
                  <a:ext cx="115" cy="108"/>
                </a:xfrm>
                <a:custGeom>
                  <a:avLst/>
                  <a:gdLst>
                    <a:gd name="T0" fmla="*/ 14 w 115"/>
                    <a:gd name="T1" fmla="*/ 73 h 108"/>
                    <a:gd name="T2" fmla="*/ 23 w 115"/>
                    <a:gd name="T3" fmla="*/ 81 h 108"/>
                    <a:gd name="T4" fmla="*/ 29 w 115"/>
                    <a:gd name="T5" fmla="*/ 85 h 108"/>
                    <a:gd name="T6" fmla="*/ 36 w 115"/>
                    <a:gd name="T7" fmla="*/ 89 h 108"/>
                    <a:gd name="T8" fmla="*/ 43 w 115"/>
                    <a:gd name="T9" fmla="*/ 91 h 108"/>
                    <a:gd name="T10" fmla="*/ 50 w 115"/>
                    <a:gd name="T11" fmla="*/ 93 h 108"/>
                    <a:gd name="T12" fmla="*/ 58 w 115"/>
                    <a:gd name="T13" fmla="*/ 91 h 108"/>
                    <a:gd name="T14" fmla="*/ 66 w 115"/>
                    <a:gd name="T15" fmla="*/ 88 h 108"/>
                    <a:gd name="T16" fmla="*/ 73 w 115"/>
                    <a:gd name="T17" fmla="*/ 82 h 108"/>
                    <a:gd name="T18" fmla="*/ 80 w 115"/>
                    <a:gd name="T19" fmla="*/ 76 h 108"/>
                    <a:gd name="T20" fmla="*/ 87 w 115"/>
                    <a:gd name="T21" fmla="*/ 72 h 108"/>
                    <a:gd name="T22" fmla="*/ 96 w 115"/>
                    <a:gd name="T23" fmla="*/ 66 h 108"/>
                    <a:gd name="T24" fmla="*/ 104 w 115"/>
                    <a:gd name="T25" fmla="*/ 62 h 108"/>
                    <a:gd name="T26" fmla="*/ 107 w 115"/>
                    <a:gd name="T27" fmla="*/ 53 h 108"/>
                    <a:gd name="T28" fmla="*/ 105 w 115"/>
                    <a:gd name="T29" fmla="*/ 43 h 108"/>
                    <a:gd name="T30" fmla="*/ 99 w 115"/>
                    <a:gd name="T31" fmla="*/ 35 h 108"/>
                    <a:gd name="T32" fmla="*/ 93 w 115"/>
                    <a:gd name="T33" fmla="*/ 29 h 108"/>
                    <a:gd name="T34" fmla="*/ 85 w 115"/>
                    <a:gd name="T35" fmla="*/ 25 h 108"/>
                    <a:gd name="T36" fmla="*/ 78 w 115"/>
                    <a:gd name="T37" fmla="*/ 21 h 108"/>
                    <a:gd name="T38" fmla="*/ 71 w 115"/>
                    <a:gd name="T39" fmla="*/ 18 h 108"/>
                    <a:gd name="T40" fmla="*/ 64 w 115"/>
                    <a:gd name="T41" fmla="*/ 15 h 108"/>
                    <a:gd name="T42" fmla="*/ 58 w 115"/>
                    <a:gd name="T43" fmla="*/ 14 h 108"/>
                    <a:gd name="T44" fmla="*/ 50 w 115"/>
                    <a:gd name="T45" fmla="*/ 12 h 108"/>
                    <a:gd name="T46" fmla="*/ 41 w 115"/>
                    <a:gd name="T47" fmla="*/ 2 h 108"/>
                    <a:gd name="T48" fmla="*/ 48 w 115"/>
                    <a:gd name="T49" fmla="*/ 6 h 108"/>
                    <a:gd name="T50" fmla="*/ 56 w 115"/>
                    <a:gd name="T51" fmla="*/ 9 h 108"/>
                    <a:gd name="T52" fmla="*/ 65 w 115"/>
                    <a:gd name="T53" fmla="*/ 11 h 108"/>
                    <a:gd name="T54" fmla="*/ 71 w 115"/>
                    <a:gd name="T55" fmla="*/ 13 h 108"/>
                    <a:gd name="T56" fmla="*/ 78 w 115"/>
                    <a:gd name="T57" fmla="*/ 15 h 108"/>
                    <a:gd name="T58" fmla="*/ 85 w 115"/>
                    <a:gd name="T59" fmla="*/ 17 h 108"/>
                    <a:gd name="T60" fmla="*/ 93 w 115"/>
                    <a:gd name="T61" fmla="*/ 21 h 108"/>
                    <a:gd name="T62" fmla="*/ 102 w 115"/>
                    <a:gd name="T63" fmla="*/ 28 h 108"/>
                    <a:gd name="T64" fmla="*/ 107 w 115"/>
                    <a:gd name="T65" fmla="*/ 35 h 108"/>
                    <a:gd name="T66" fmla="*/ 111 w 115"/>
                    <a:gd name="T67" fmla="*/ 41 h 108"/>
                    <a:gd name="T68" fmla="*/ 112 w 115"/>
                    <a:gd name="T69" fmla="*/ 47 h 108"/>
                    <a:gd name="T70" fmla="*/ 114 w 115"/>
                    <a:gd name="T71" fmla="*/ 57 h 108"/>
                    <a:gd name="T72" fmla="*/ 115 w 115"/>
                    <a:gd name="T73" fmla="*/ 64 h 108"/>
                    <a:gd name="T74" fmla="*/ 114 w 115"/>
                    <a:gd name="T75" fmla="*/ 71 h 108"/>
                    <a:gd name="T76" fmla="*/ 111 w 115"/>
                    <a:gd name="T77" fmla="*/ 80 h 108"/>
                    <a:gd name="T78" fmla="*/ 103 w 115"/>
                    <a:gd name="T79" fmla="*/ 88 h 108"/>
                    <a:gd name="T80" fmla="*/ 96 w 115"/>
                    <a:gd name="T81" fmla="*/ 90 h 108"/>
                    <a:gd name="T82" fmla="*/ 86 w 115"/>
                    <a:gd name="T83" fmla="*/ 91 h 108"/>
                    <a:gd name="T84" fmla="*/ 78 w 115"/>
                    <a:gd name="T85" fmla="*/ 92 h 108"/>
                    <a:gd name="T86" fmla="*/ 71 w 115"/>
                    <a:gd name="T87" fmla="*/ 93 h 108"/>
                    <a:gd name="T88" fmla="*/ 63 w 115"/>
                    <a:gd name="T89" fmla="*/ 94 h 108"/>
                    <a:gd name="T90" fmla="*/ 55 w 115"/>
                    <a:gd name="T91" fmla="*/ 97 h 108"/>
                    <a:gd name="T92" fmla="*/ 49 w 115"/>
                    <a:gd name="T93" fmla="*/ 101 h 108"/>
                    <a:gd name="T94" fmla="*/ 42 w 115"/>
                    <a:gd name="T95" fmla="*/ 107 h 108"/>
                    <a:gd name="T96" fmla="*/ 36 w 115"/>
                    <a:gd name="T97" fmla="*/ 108 h 108"/>
                    <a:gd name="T98" fmla="*/ 28 w 115"/>
                    <a:gd name="T99" fmla="*/ 108 h 108"/>
                    <a:gd name="T100" fmla="*/ 20 w 115"/>
                    <a:gd name="T101" fmla="*/ 105 h 108"/>
                    <a:gd name="T102" fmla="*/ 13 w 115"/>
                    <a:gd name="T103" fmla="*/ 103 h 108"/>
                    <a:gd name="T104" fmla="*/ 4 w 115"/>
                    <a:gd name="T105" fmla="*/ 97 h 108"/>
                    <a:gd name="T106" fmla="*/ 0 w 115"/>
                    <a:gd name="T107" fmla="*/ 89 h 108"/>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15"/>
                    <a:gd name="T163" fmla="*/ 0 h 108"/>
                    <a:gd name="T164" fmla="*/ 115 w 115"/>
                    <a:gd name="T165" fmla="*/ 108 h 108"/>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15" h="108">
                      <a:moveTo>
                        <a:pt x="10" y="68"/>
                      </a:moveTo>
                      <a:lnTo>
                        <a:pt x="10" y="69"/>
                      </a:lnTo>
                      <a:lnTo>
                        <a:pt x="11" y="70"/>
                      </a:lnTo>
                      <a:lnTo>
                        <a:pt x="12" y="70"/>
                      </a:lnTo>
                      <a:lnTo>
                        <a:pt x="13" y="72"/>
                      </a:lnTo>
                      <a:lnTo>
                        <a:pt x="14" y="73"/>
                      </a:lnTo>
                      <a:lnTo>
                        <a:pt x="15" y="74"/>
                      </a:lnTo>
                      <a:lnTo>
                        <a:pt x="16" y="76"/>
                      </a:lnTo>
                      <a:lnTo>
                        <a:pt x="18" y="77"/>
                      </a:lnTo>
                      <a:lnTo>
                        <a:pt x="20" y="79"/>
                      </a:lnTo>
                      <a:lnTo>
                        <a:pt x="22" y="80"/>
                      </a:lnTo>
                      <a:lnTo>
                        <a:pt x="23" y="81"/>
                      </a:lnTo>
                      <a:lnTo>
                        <a:pt x="24" y="81"/>
                      </a:lnTo>
                      <a:lnTo>
                        <a:pt x="24" y="82"/>
                      </a:lnTo>
                      <a:lnTo>
                        <a:pt x="26" y="83"/>
                      </a:lnTo>
                      <a:lnTo>
                        <a:pt x="27" y="83"/>
                      </a:lnTo>
                      <a:lnTo>
                        <a:pt x="28" y="84"/>
                      </a:lnTo>
                      <a:lnTo>
                        <a:pt x="29" y="85"/>
                      </a:lnTo>
                      <a:lnTo>
                        <a:pt x="30" y="86"/>
                      </a:lnTo>
                      <a:lnTo>
                        <a:pt x="31" y="86"/>
                      </a:lnTo>
                      <a:lnTo>
                        <a:pt x="32" y="87"/>
                      </a:lnTo>
                      <a:lnTo>
                        <a:pt x="33" y="88"/>
                      </a:lnTo>
                      <a:lnTo>
                        <a:pt x="34" y="88"/>
                      </a:lnTo>
                      <a:lnTo>
                        <a:pt x="36" y="89"/>
                      </a:lnTo>
                      <a:lnTo>
                        <a:pt x="37" y="89"/>
                      </a:lnTo>
                      <a:lnTo>
                        <a:pt x="38" y="90"/>
                      </a:lnTo>
                      <a:lnTo>
                        <a:pt x="39" y="90"/>
                      </a:lnTo>
                      <a:lnTo>
                        <a:pt x="40" y="90"/>
                      </a:lnTo>
                      <a:lnTo>
                        <a:pt x="42" y="91"/>
                      </a:lnTo>
                      <a:lnTo>
                        <a:pt x="43" y="91"/>
                      </a:lnTo>
                      <a:lnTo>
                        <a:pt x="44" y="92"/>
                      </a:lnTo>
                      <a:lnTo>
                        <a:pt x="45" y="92"/>
                      </a:lnTo>
                      <a:lnTo>
                        <a:pt x="47" y="93"/>
                      </a:lnTo>
                      <a:lnTo>
                        <a:pt x="48" y="93"/>
                      </a:lnTo>
                      <a:lnTo>
                        <a:pt x="50" y="93"/>
                      </a:lnTo>
                      <a:lnTo>
                        <a:pt x="52" y="93"/>
                      </a:lnTo>
                      <a:lnTo>
                        <a:pt x="53" y="93"/>
                      </a:lnTo>
                      <a:lnTo>
                        <a:pt x="55" y="93"/>
                      </a:lnTo>
                      <a:lnTo>
                        <a:pt x="56" y="92"/>
                      </a:lnTo>
                      <a:lnTo>
                        <a:pt x="57" y="92"/>
                      </a:lnTo>
                      <a:lnTo>
                        <a:pt x="58" y="91"/>
                      </a:lnTo>
                      <a:lnTo>
                        <a:pt x="60" y="91"/>
                      </a:lnTo>
                      <a:lnTo>
                        <a:pt x="61" y="90"/>
                      </a:lnTo>
                      <a:lnTo>
                        <a:pt x="62" y="90"/>
                      </a:lnTo>
                      <a:lnTo>
                        <a:pt x="63" y="89"/>
                      </a:lnTo>
                      <a:lnTo>
                        <a:pt x="65" y="89"/>
                      </a:lnTo>
                      <a:lnTo>
                        <a:pt x="66" y="88"/>
                      </a:lnTo>
                      <a:lnTo>
                        <a:pt x="67" y="87"/>
                      </a:lnTo>
                      <a:lnTo>
                        <a:pt x="69" y="86"/>
                      </a:lnTo>
                      <a:lnTo>
                        <a:pt x="70" y="85"/>
                      </a:lnTo>
                      <a:lnTo>
                        <a:pt x="71" y="84"/>
                      </a:lnTo>
                      <a:lnTo>
                        <a:pt x="72" y="83"/>
                      </a:lnTo>
                      <a:lnTo>
                        <a:pt x="73" y="82"/>
                      </a:lnTo>
                      <a:lnTo>
                        <a:pt x="75" y="81"/>
                      </a:lnTo>
                      <a:lnTo>
                        <a:pt x="76" y="79"/>
                      </a:lnTo>
                      <a:lnTo>
                        <a:pt x="77" y="79"/>
                      </a:lnTo>
                      <a:lnTo>
                        <a:pt x="78" y="78"/>
                      </a:lnTo>
                      <a:lnTo>
                        <a:pt x="79" y="77"/>
                      </a:lnTo>
                      <a:lnTo>
                        <a:pt x="80" y="76"/>
                      </a:lnTo>
                      <a:lnTo>
                        <a:pt x="81" y="76"/>
                      </a:lnTo>
                      <a:lnTo>
                        <a:pt x="83" y="75"/>
                      </a:lnTo>
                      <a:lnTo>
                        <a:pt x="83" y="74"/>
                      </a:lnTo>
                      <a:lnTo>
                        <a:pt x="85" y="73"/>
                      </a:lnTo>
                      <a:lnTo>
                        <a:pt x="86" y="73"/>
                      </a:lnTo>
                      <a:lnTo>
                        <a:pt x="87" y="72"/>
                      </a:lnTo>
                      <a:lnTo>
                        <a:pt x="88" y="72"/>
                      </a:lnTo>
                      <a:lnTo>
                        <a:pt x="89" y="70"/>
                      </a:lnTo>
                      <a:lnTo>
                        <a:pt x="91" y="69"/>
                      </a:lnTo>
                      <a:lnTo>
                        <a:pt x="93" y="68"/>
                      </a:lnTo>
                      <a:lnTo>
                        <a:pt x="95" y="67"/>
                      </a:lnTo>
                      <a:lnTo>
                        <a:pt x="96" y="66"/>
                      </a:lnTo>
                      <a:lnTo>
                        <a:pt x="98" y="65"/>
                      </a:lnTo>
                      <a:lnTo>
                        <a:pt x="99" y="65"/>
                      </a:lnTo>
                      <a:lnTo>
                        <a:pt x="101" y="64"/>
                      </a:lnTo>
                      <a:lnTo>
                        <a:pt x="102" y="63"/>
                      </a:lnTo>
                      <a:lnTo>
                        <a:pt x="103" y="62"/>
                      </a:lnTo>
                      <a:lnTo>
                        <a:pt x="104" y="62"/>
                      </a:lnTo>
                      <a:lnTo>
                        <a:pt x="105" y="61"/>
                      </a:lnTo>
                      <a:lnTo>
                        <a:pt x="106" y="59"/>
                      </a:lnTo>
                      <a:lnTo>
                        <a:pt x="107" y="57"/>
                      </a:lnTo>
                      <a:lnTo>
                        <a:pt x="107" y="56"/>
                      </a:lnTo>
                      <a:lnTo>
                        <a:pt x="107" y="54"/>
                      </a:lnTo>
                      <a:lnTo>
                        <a:pt x="107" y="53"/>
                      </a:lnTo>
                      <a:lnTo>
                        <a:pt x="107" y="52"/>
                      </a:lnTo>
                      <a:lnTo>
                        <a:pt x="107" y="50"/>
                      </a:lnTo>
                      <a:lnTo>
                        <a:pt x="107" y="48"/>
                      </a:lnTo>
                      <a:lnTo>
                        <a:pt x="106" y="46"/>
                      </a:lnTo>
                      <a:lnTo>
                        <a:pt x="106" y="44"/>
                      </a:lnTo>
                      <a:lnTo>
                        <a:pt x="105" y="43"/>
                      </a:lnTo>
                      <a:lnTo>
                        <a:pt x="105" y="42"/>
                      </a:lnTo>
                      <a:lnTo>
                        <a:pt x="104" y="41"/>
                      </a:lnTo>
                      <a:lnTo>
                        <a:pt x="104" y="40"/>
                      </a:lnTo>
                      <a:lnTo>
                        <a:pt x="102" y="38"/>
                      </a:lnTo>
                      <a:lnTo>
                        <a:pt x="101" y="36"/>
                      </a:lnTo>
                      <a:lnTo>
                        <a:pt x="99" y="35"/>
                      </a:lnTo>
                      <a:lnTo>
                        <a:pt x="98" y="33"/>
                      </a:lnTo>
                      <a:lnTo>
                        <a:pt x="96" y="32"/>
                      </a:lnTo>
                      <a:lnTo>
                        <a:pt x="96" y="31"/>
                      </a:lnTo>
                      <a:lnTo>
                        <a:pt x="94" y="30"/>
                      </a:lnTo>
                      <a:lnTo>
                        <a:pt x="93" y="29"/>
                      </a:lnTo>
                      <a:lnTo>
                        <a:pt x="91" y="28"/>
                      </a:lnTo>
                      <a:lnTo>
                        <a:pt x="90" y="27"/>
                      </a:lnTo>
                      <a:lnTo>
                        <a:pt x="89" y="27"/>
                      </a:lnTo>
                      <a:lnTo>
                        <a:pt x="88" y="26"/>
                      </a:lnTo>
                      <a:lnTo>
                        <a:pt x="87" y="25"/>
                      </a:lnTo>
                      <a:lnTo>
                        <a:pt x="85" y="25"/>
                      </a:lnTo>
                      <a:lnTo>
                        <a:pt x="85" y="24"/>
                      </a:lnTo>
                      <a:lnTo>
                        <a:pt x="83" y="24"/>
                      </a:lnTo>
                      <a:lnTo>
                        <a:pt x="82" y="23"/>
                      </a:lnTo>
                      <a:lnTo>
                        <a:pt x="81" y="22"/>
                      </a:lnTo>
                      <a:lnTo>
                        <a:pt x="80" y="22"/>
                      </a:lnTo>
                      <a:lnTo>
                        <a:pt x="78" y="21"/>
                      </a:lnTo>
                      <a:lnTo>
                        <a:pt x="77" y="21"/>
                      </a:lnTo>
                      <a:lnTo>
                        <a:pt x="76" y="20"/>
                      </a:lnTo>
                      <a:lnTo>
                        <a:pt x="75" y="20"/>
                      </a:lnTo>
                      <a:lnTo>
                        <a:pt x="73" y="19"/>
                      </a:lnTo>
                      <a:lnTo>
                        <a:pt x="72" y="18"/>
                      </a:lnTo>
                      <a:lnTo>
                        <a:pt x="71" y="18"/>
                      </a:lnTo>
                      <a:lnTo>
                        <a:pt x="70" y="18"/>
                      </a:lnTo>
                      <a:lnTo>
                        <a:pt x="69" y="17"/>
                      </a:lnTo>
                      <a:lnTo>
                        <a:pt x="67" y="17"/>
                      </a:lnTo>
                      <a:lnTo>
                        <a:pt x="67" y="16"/>
                      </a:lnTo>
                      <a:lnTo>
                        <a:pt x="65" y="16"/>
                      </a:lnTo>
                      <a:lnTo>
                        <a:pt x="64" y="15"/>
                      </a:lnTo>
                      <a:lnTo>
                        <a:pt x="63" y="15"/>
                      </a:lnTo>
                      <a:lnTo>
                        <a:pt x="62" y="15"/>
                      </a:lnTo>
                      <a:lnTo>
                        <a:pt x="61" y="15"/>
                      </a:lnTo>
                      <a:lnTo>
                        <a:pt x="60" y="14"/>
                      </a:lnTo>
                      <a:lnTo>
                        <a:pt x="59" y="14"/>
                      </a:lnTo>
                      <a:lnTo>
                        <a:pt x="58" y="14"/>
                      </a:lnTo>
                      <a:lnTo>
                        <a:pt x="57" y="14"/>
                      </a:lnTo>
                      <a:lnTo>
                        <a:pt x="55" y="13"/>
                      </a:lnTo>
                      <a:lnTo>
                        <a:pt x="54" y="13"/>
                      </a:lnTo>
                      <a:lnTo>
                        <a:pt x="53" y="13"/>
                      </a:lnTo>
                      <a:lnTo>
                        <a:pt x="52" y="12"/>
                      </a:lnTo>
                      <a:lnTo>
                        <a:pt x="50" y="12"/>
                      </a:lnTo>
                      <a:lnTo>
                        <a:pt x="39" y="0"/>
                      </a:lnTo>
                      <a:lnTo>
                        <a:pt x="39" y="1"/>
                      </a:lnTo>
                      <a:lnTo>
                        <a:pt x="41" y="2"/>
                      </a:lnTo>
                      <a:lnTo>
                        <a:pt x="43" y="3"/>
                      </a:lnTo>
                      <a:lnTo>
                        <a:pt x="44" y="4"/>
                      </a:lnTo>
                      <a:lnTo>
                        <a:pt x="45" y="4"/>
                      </a:lnTo>
                      <a:lnTo>
                        <a:pt x="45" y="5"/>
                      </a:lnTo>
                      <a:lnTo>
                        <a:pt x="47" y="5"/>
                      </a:lnTo>
                      <a:lnTo>
                        <a:pt x="48" y="6"/>
                      </a:lnTo>
                      <a:lnTo>
                        <a:pt x="49" y="6"/>
                      </a:lnTo>
                      <a:lnTo>
                        <a:pt x="50" y="7"/>
                      </a:lnTo>
                      <a:lnTo>
                        <a:pt x="51" y="7"/>
                      </a:lnTo>
                      <a:lnTo>
                        <a:pt x="53" y="8"/>
                      </a:lnTo>
                      <a:lnTo>
                        <a:pt x="54" y="8"/>
                      </a:lnTo>
                      <a:lnTo>
                        <a:pt x="56" y="9"/>
                      </a:lnTo>
                      <a:lnTo>
                        <a:pt x="58" y="10"/>
                      </a:lnTo>
                      <a:lnTo>
                        <a:pt x="59" y="10"/>
                      </a:lnTo>
                      <a:lnTo>
                        <a:pt x="61" y="10"/>
                      </a:lnTo>
                      <a:lnTo>
                        <a:pt x="62" y="11"/>
                      </a:lnTo>
                      <a:lnTo>
                        <a:pt x="63" y="11"/>
                      </a:lnTo>
                      <a:lnTo>
                        <a:pt x="65" y="11"/>
                      </a:lnTo>
                      <a:lnTo>
                        <a:pt x="65" y="12"/>
                      </a:lnTo>
                      <a:lnTo>
                        <a:pt x="67" y="12"/>
                      </a:lnTo>
                      <a:lnTo>
                        <a:pt x="68" y="12"/>
                      </a:lnTo>
                      <a:lnTo>
                        <a:pt x="69" y="13"/>
                      </a:lnTo>
                      <a:lnTo>
                        <a:pt x="70" y="13"/>
                      </a:lnTo>
                      <a:lnTo>
                        <a:pt x="71" y="13"/>
                      </a:lnTo>
                      <a:lnTo>
                        <a:pt x="72" y="13"/>
                      </a:lnTo>
                      <a:lnTo>
                        <a:pt x="73" y="13"/>
                      </a:lnTo>
                      <a:lnTo>
                        <a:pt x="75" y="14"/>
                      </a:lnTo>
                      <a:lnTo>
                        <a:pt x="76" y="14"/>
                      </a:lnTo>
                      <a:lnTo>
                        <a:pt x="77" y="14"/>
                      </a:lnTo>
                      <a:lnTo>
                        <a:pt x="78" y="15"/>
                      </a:lnTo>
                      <a:lnTo>
                        <a:pt x="80" y="15"/>
                      </a:lnTo>
                      <a:lnTo>
                        <a:pt x="81" y="15"/>
                      </a:lnTo>
                      <a:lnTo>
                        <a:pt x="83" y="15"/>
                      </a:lnTo>
                      <a:lnTo>
                        <a:pt x="84" y="16"/>
                      </a:lnTo>
                      <a:lnTo>
                        <a:pt x="85" y="17"/>
                      </a:lnTo>
                      <a:lnTo>
                        <a:pt x="86" y="17"/>
                      </a:lnTo>
                      <a:lnTo>
                        <a:pt x="87" y="18"/>
                      </a:lnTo>
                      <a:lnTo>
                        <a:pt x="88" y="18"/>
                      </a:lnTo>
                      <a:lnTo>
                        <a:pt x="89" y="19"/>
                      </a:lnTo>
                      <a:lnTo>
                        <a:pt x="91" y="20"/>
                      </a:lnTo>
                      <a:lnTo>
                        <a:pt x="93" y="21"/>
                      </a:lnTo>
                      <a:lnTo>
                        <a:pt x="94" y="22"/>
                      </a:lnTo>
                      <a:lnTo>
                        <a:pt x="96" y="23"/>
                      </a:lnTo>
                      <a:lnTo>
                        <a:pt x="98" y="24"/>
                      </a:lnTo>
                      <a:lnTo>
                        <a:pt x="99" y="26"/>
                      </a:lnTo>
                      <a:lnTo>
                        <a:pt x="101" y="27"/>
                      </a:lnTo>
                      <a:lnTo>
                        <a:pt x="102" y="28"/>
                      </a:lnTo>
                      <a:lnTo>
                        <a:pt x="103" y="29"/>
                      </a:lnTo>
                      <a:lnTo>
                        <a:pt x="104" y="30"/>
                      </a:lnTo>
                      <a:lnTo>
                        <a:pt x="105" y="31"/>
                      </a:lnTo>
                      <a:lnTo>
                        <a:pt x="106" y="33"/>
                      </a:lnTo>
                      <a:lnTo>
                        <a:pt x="107" y="35"/>
                      </a:lnTo>
                      <a:lnTo>
                        <a:pt x="108" y="36"/>
                      </a:lnTo>
                      <a:lnTo>
                        <a:pt x="109" y="38"/>
                      </a:lnTo>
                      <a:lnTo>
                        <a:pt x="110" y="39"/>
                      </a:lnTo>
                      <a:lnTo>
                        <a:pt x="111" y="40"/>
                      </a:lnTo>
                      <a:lnTo>
                        <a:pt x="111" y="41"/>
                      </a:lnTo>
                      <a:lnTo>
                        <a:pt x="112" y="43"/>
                      </a:lnTo>
                      <a:lnTo>
                        <a:pt x="112" y="44"/>
                      </a:lnTo>
                      <a:lnTo>
                        <a:pt x="112" y="45"/>
                      </a:lnTo>
                      <a:lnTo>
                        <a:pt x="112" y="47"/>
                      </a:lnTo>
                      <a:lnTo>
                        <a:pt x="113" y="49"/>
                      </a:lnTo>
                      <a:lnTo>
                        <a:pt x="113" y="50"/>
                      </a:lnTo>
                      <a:lnTo>
                        <a:pt x="114" y="52"/>
                      </a:lnTo>
                      <a:lnTo>
                        <a:pt x="114" y="54"/>
                      </a:lnTo>
                      <a:lnTo>
                        <a:pt x="114" y="56"/>
                      </a:lnTo>
                      <a:lnTo>
                        <a:pt x="114" y="57"/>
                      </a:lnTo>
                      <a:lnTo>
                        <a:pt x="114" y="59"/>
                      </a:lnTo>
                      <a:lnTo>
                        <a:pt x="115" y="61"/>
                      </a:lnTo>
                      <a:lnTo>
                        <a:pt x="115" y="62"/>
                      </a:lnTo>
                      <a:lnTo>
                        <a:pt x="115" y="63"/>
                      </a:lnTo>
                      <a:lnTo>
                        <a:pt x="115" y="64"/>
                      </a:lnTo>
                      <a:lnTo>
                        <a:pt x="115" y="65"/>
                      </a:lnTo>
                      <a:lnTo>
                        <a:pt x="115" y="66"/>
                      </a:lnTo>
                      <a:lnTo>
                        <a:pt x="114" y="67"/>
                      </a:lnTo>
                      <a:lnTo>
                        <a:pt x="114" y="69"/>
                      </a:lnTo>
                      <a:lnTo>
                        <a:pt x="114" y="70"/>
                      </a:lnTo>
                      <a:lnTo>
                        <a:pt x="114" y="71"/>
                      </a:lnTo>
                      <a:lnTo>
                        <a:pt x="114" y="72"/>
                      </a:lnTo>
                      <a:lnTo>
                        <a:pt x="114" y="73"/>
                      </a:lnTo>
                      <a:lnTo>
                        <a:pt x="113" y="74"/>
                      </a:lnTo>
                      <a:lnTo>
                        <a:pt x="113" y="76"/>
                      </a:lnTo>
                      <a:lnTo>
                        <a:pt x="112" y="79"/>
                      </a:lnTo>
                      <a:lnTo>
                        <a:pt x="111" y="80"/>
                      </a:lnTo>
                      <a:lnTo>
                        <a:pt x="110" y="82"/>
                      </a:lnTo>
                      <a:lnTo>
                        <a:pt x="108" y="84"/>
                      </a:lnTo>
                      <a:lnTo>
                        <a:pt x="107" y="85"/>
                      </a:lnTo>
                      <a:lnTo>
                        <a:pt x="106" y="86"/>
                      </a:lnTo>
                      <a:lnTo>
                        <a:pt x="104" y="87"/>
                      </a:lnTo>
                      <a:lnTo>
                        <a:pt x="103" y="88"/>
                      </a:lnTo>
                      <a:lnTo>
                        <a:pt x="102" y="88"/>
                      </a:lnTo>
                      <a:lnTo>
                        <a:pt x="101" y="88"/>
                      </a:lnTo>
                      <a:lnTo>
                        <a:pt x="100" y="89"/>
                      </a:lnTo>
                      <a:lnTo>
                        <a:pt x="99" y="90"/>
                      </a:lnTo>
                      <a:lnTo>
                        <a:pt x="98" y="90"/>
                      </a:lnTo>
                      <a:lnTo>
                        <a:pt x="96" y="90"/>
                      </a:lnTo>
                      <a:lnTo>
                        <a:pt x="94" y="90"/>
                      </a:lnTo>
                      <a:lnTo>
                        <a:pt x="93" y="90"/>
                      </a:lnTo>
                      <a:lnTo>
                        <a:pt x="91" y="91"/>
                      </a:lnTo>
                      <a:lnTo>
                        <a:pt x="90" y="91"/>
                      </a:lnTo>
                      <a:lnTo>
                        <a:pt x="88" y="91"/>
                      </a:lnTo>
                      <a:lnTo>
                        <a:pt x="86" y="91"/>
                      </a:lnTo>
                      <a:lnTo>
                        <a:pt x="85" y="91"/>
                      </a:lnTo>
                      <a:lnTo>
                        <a:pt x="83" y="91"/>
                      </a:lnTo>
                      <a:lnTo>
                        <a:pt x="82" y="91"/>
                      </a:lnTo>
                      <a:lnTo>
                        <a:pt x="80" y="91"/>
                      </a:lnTo>
                      <a:lnTo>
                        <a:pt x="79" y="92"/>
                      </a:lnTo>
                      <a:lnTo>
                        <a:pt x="78" y="92"/>
                      </a:lnTo>
                      <a:lnTo>
                        <a:pt x="76" y="92"/>
                      </a:lnTo>
                      <a:lnTo>
                        <a:pt x="75" y="92"/>
                      </a:lnTo>
                      <a:lnTo>
                        <a:pt x="74" y="92"/>
                      </a:lnTo>
                      <a:lnTo>
                        <a:pt x="73" y="92"/>
                      </a:lnTo>
                      <a:lnTo>
                        <a:pt x="72" y="93"/>
                      </a:lnTo>
                      <a:lnTo>
                        <a:pt x="71" y="93"/>
                      </a:lnTo>
                      <a:lnTo>
                        <a:pt x="70" y="93"/>
                      </a:lnTo>
                      <a:lnTo>
                        <a:pt x="68" y="93"/>
                      </a:lnTo>
                      <a:lnTo>
                        <a:pt x="67" y="93"/>
                      </a:lnTo>
                      <a:lnTo>
                        <a:pt x="66" y="93"/>
                      </a:lnTo>
                      <a:lnTo>
                        <a:pt x="65" y="93"/>
                      </a:lnTo>
                      <a:lnTo>
                        <a:pt x="63" y="94"/>
                      </a:lnTo>
                      <a:lnTo>
                        <a:pt x="62" y="95"/>
                      </a:lnTo>
                      <a:lnTo>
                        <a:pt x="60" y="95"/>
                      </a:lnTo>
                      <a:lnTo>
                        <a:pt x="58" y="96"/>
                      </a:lnTo>
                      <a:lnTo>
                        <a:pt x="57" y="96"/>
                      </a:lnTo>
                      <a:lnTo>
                        <a:pt x="56" y="97"/>
                      </a:lnTo>
                      <a:lnTo>
                        <a:pt x="55" y="97"/>
                      </a:lnTo>
                      <a:lnTo>
                        <a:pt x="54" y="98"/>
                      </a:lnTo>
                      <a:lnTo>
                        <a:pt x="53" y="99"/>
                      </a:lnTo>
                      <a:lnTo>
                        <a:pt x="52" y="99"/>
                      </a:lnTo>
                      <a:lnTo>
                        <a:pt x="51" y="99"/>
                      </a:lnTo>
                      <a:lnTo>
                        <a:pt x="50" y="100"/>
                      </a:lnTo>
                      <a:lnTo>
                        <a:pt x="49" y="101"/>
                      </a:lnTo>
                      <a:lnTo>
                        <a:pt x="49" y="102"/>
                      </a:lnTo>
                      <a:lnTo>
                        <a:pt x="47" y="102"/>
                      </a:lnTo>
                      <a:lnTo>
                        <a:pt x="46" y="104"/>
                      </a:lnTo>
                      <a:lnTo>
                        <a:pt x="45" y="105"/>
                      </a:lnTo>
                      <a:lnTo>
                        <a:pt x="44" y="106"/>
                      </a:lnTo>
                      <a:lnTo>
                        <a:pt x="42" y="107"/>
                      </a:lnTo>
                      <a:lnTo>
                        <a:pt x="41" y="108"/>
                      </a:lnTo>
                      <a:lnTo>
                        <a:pt x="40" y="108"/>
                      </a:lnTo>
                      <a:lnTo>
                        <a:pt x="39" y="108"/>
                      </a:lnTo>
                      <a:lnTo>
                        <a:pt x="37" y="108"/>
                      </a:lnTo>
                      <a:lnTo>
                        <a:pt x="36" y="108"/>
                      </a:lnTo>
                      <a:lnTo>
                        <a:pt x="34" y="108"/>
                      </a:lnTo>
                      <a:lnTo>
                        <a:pt x="33" y="108"/>
                      </a:lnTo>
                      <a:lnTo>
                        <a:pt x="32" y="108"/>
                      </a:lnTo>
                      <a:lnTo>
                        <a:pt x="31" y="108"/>
                      </a:lnTo>
                      <a:lnTo>
                        <a:pt x="29" y="108"/>
                      </a:lnTo>
                      <a:lnTo>
                        <a:pt x="28" y="108"/>
                      </a:lnTo>
                      <a:lnTo>
                        <a:pt x="27" y="108"/>
                      </a:lnTo>
                      <a:lnTo>
                        <a:pt x="26" y="107"/>
                      </a:lnTo>
                      <a:lnTo>
                        <a:pt x="24" y="107"/>
                      </a:lnTo>
                      <a:lnTo>
                        <a:pt x="23" y="106"/>
                      </a:lnTo>
                      <a:lnTo>
                        <a:pt x="22" y="106"/>
                      </a:lnTo>
                      <a:lnTo>
                        <a:pt x="20" y="105"/>
                      </a:lnTo>
                      <a:lnTo>
                        <a:pt x="19" y="105"/>
                      </a:lnTo>
                      <a:lnTo>
                        <a:pt x="18" y="105"/>
                      </a:lnTo>
                      <a:lnTo>
                        <a:pt x="16" y="105"/>
                      </a:lnTo>
                      <a:lnTo>
                        <a:pt x="15" y="104"/>
                      </a:lnTo>
                      <a:lnTo>
                        <a:pt x="14" y="103"/>
                      </a:lnTo>
                      <a:lnTo>
                        <a:pt x="13" y="103"/>
                      </a:lnTo>
                      <a:lnTo>
                        <a:pt x="12" y="102"/>
                      </a:lnTo>
                      <a:lnTo>
                        <a:pt x="10" y="102"/>
                      </a:lnTo>
                      <a:lnTo>
                        <a:pt x="8" y="100"/>
                      </a:lnTo>
                      <a:lnTo>
                        <a:pt x="7" y="99"/>
                      </a:lnTo>
                      <a:lnTo>
                        <a:pt x="6" y="98"/>
                      </a:lnTo>
                      <a:lnTo>
                        <a:pt x="4" y="97"/>
                      </a:lnTo>
                      <a:lnTo>
                        <a:pt x="3" y="96"/>
                      </a:lnTo>
                      <a:lnTo>
                        <a:pt x="2" y="94"/>
                      </a:lnTo>
                      <a:lnTo>
                        <a:pt x="1" y="92"/>
                      </a:lnTo>
                      <a:lnTo>
                        <a:pt x="0" y="90"/>
                      </a:lnTo>
                      <a:lnTo>
                        <a:pt x="0" y="89"/>
                      </a:lnTo>
                      <a:lnTo>
                        <a:pt x="8" y="72"/>
                      </a:lnTo>
                      <a:lnTo>
                        <a:pt x="10" y="68"/>
                      </a:lnTo>
                      <a:close/>
                    </a:path>
                  </a:pathLst>
                </a:custGeom>
                <a:solidFill>
                  <a:srgbClr val="F5E8C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794" name="Freeform 129"/>
                <p:cNvSpPr>
                  <a:spLocks/>
                </p:cNvSpPr>
                <p:nvPr/>
              </p:nvSpPr>
              <p:spPr bwMode="auto">
                <a:xfrm>
                  <a:off x="4668" y="2237"/>
                  <a:ext cx="47" cy="23"/>
                </a:xfrm>
                <a:custGeom>
                  <a:avLst/>
                  <a:gdLst>
                    <a:gd name="T0" fmla="*/ 0 w 47"/>
                    <a:gd name="T1" fmla="*/ 0 h 23"/>
                    <a:gd name="T2" fmla="*/ 0 w 47"/>
                    <a:gd name="T3" fmla="*/ 0 h 23"/>
                    <a:gd name="T4" fmla="*/ 1 w 47"/>
                    <a:gd name="T5" fmla="*/ 0 h 23"/>
                    <a:gd name="T6" fmla="*/ 2 w 47"/>
                    <a:gd name="T7" fmla="*/ 0 h 23"/>
                    <a:gd name="T8" fmla="*/ 3 w 47"/>
                    <a:gd name="T9" fmla="*/ 0 h 23"/>
                    <a:gd name="T10" fmla="*/ 4 w 47"/>
                    <a:gd name="T11" fmla="*/ 0 h 23"/>
                    <a:gd name="T12" fmla="*/ 5 w 47"/>
                    <a:gd name="T13" fmla="*/ 0 h 23"/>
                    <a:gd name="T14" fmla="*/ 6 w 47"/>
                    <a:gd name="T15" fmla="*/ 0 h 23"/>
                    <a:gd name="T16" fmla="*/ 8 w 47"/>
                    <a:gd name="T17" fmla="*/ 1 h 23"/>
                    <a:gd name="T18" fmla="*/ 9 w 47"/>
                    <a:gd name="T19" fmla="*/ 1 h 23"/>
                    <a:gd name="T20" fmla="*/ 11 w 47"/>
                    <a:gd name="T21" fmla="*/ 1 h 23"/>
                    <a:gd name="T22" fmla="*/ 12 w 47"/>
                    <a:gd name="T23" fmla="*/ 1 h 23"/>
                    <a:gd name="T24" fmla="*/ 14 w 47"/>
                    <a:gd name="T25" fmla="*/ 2 h 23"/>
                    <a:gd name="T26" fmla="*/ 16 w 47"/>
                    <a:gd name="T27" fmla="*/ 2 h 23"/>
                    <a:gd name="T28" fmla="*/ 18 w 47"/>
                    <a:gd name="T29" fmla="*/ 2 h 23"/>
                    <a:gd name="T30" fmla="*/ 19 w 47"/>
                    <a:gd name="T31" fmla="*/ 3 h 23"/>
                    <a:gd name="T32" fmla="*/ 21 w 47"/>
                    <a:gd name="T33" fmla="*/ 3 h 23"/>
                    <a:gd name="T34" fmla="*/ 22 w 47"/>
                    <a:gd name="T35" fmla="*/ 3 h 23"/>
                    <a:gd name="T36" fmla="*/ 23 w 47"/>
                    <a:gd name="T37" fmla="*/ 4 h 23"/>
                    <a:gd name="T38" fmla="*/ 24 w 47"/>
                    <a:gd name="T39" fmla="*/ 4 h 23"/>
                    <a:gd name="T40" fmla="*/ 25 w 47"/>
                    <a:gd name="T41" fmla="*/ 4 h 23"/>
                    <a:gd name="T42" fmla="*/ 26 w 47"/>
                    <a:gd name="T43" fmla="*/ 4 h 23"/>
                    <a:gd name="T44" fmla="*/ 27 w 47"/>
                    <a:gd name="T45" fmla="*/ 5 h 23"/>
                    <a:gd name="T46" fmla="*/ 28 w 47"/>
                    <a:gd name="T47" fmla="*/ 5 h 23"/>
                    <a:gd name="T48" fmla="*/ 29 w 47"/>
                    <a:gd name="T49" fmla="*/ 5 h 23"/>
                    <a:gd name="T50" fmla="*/ 30 w 47"/>
                    <a:gd name="T51" fmla="*/ 5 h 23"/>
                    <a:gd name="T52" fmla="*/ 31 w 47"/>
                    <a:gd name="T53" fmla="*/ 6 h 23"/>
                    <a:gd name="T54" fmla="*/ 32 w 47"/>
                    <a:gd name="T55" fmla="*/ 6 h 23"/>
                    <a:gd name="T56" fmla="*/ 33 w 47"/>
                    <a:gd name="T57" fmla="*/ 7 h 23"/>
                    <a:gd name="T58" fmla="*/ 35 w 47"/>
                    <a:gd name="T59" fmla="*/ 7 h 23"/>
                    <a:gd name="T60" fmla="*/ 37 w 47"/>
                    <a:gd name="T61" fmla="*/ 8 h 23"/>
                    <a:gd name="T62" fmla="*/ 38 w 47"/>
                    <a:gd name="T63" fmla="*/ 9 h 23"/>
                    <a:gd name="T64" fmla="*/ 40 w 47"/>
                    <a:gd name="T65" fmla="*/ 10 h 23"/>
                    <a:gd name="T66" fmla="*/ 42 w 47"/>
                    <a:gd name="T67" fmla="*/ 11 h 23"/>
                    <a:gd name="T68" fmla="*/ 44 w 47"/>
                    <a:gd name="T69" fmla="*/ 12 h 23"/>
                    <a:gd name="T70" fmla="*/ 45 w 47"/>
                    <a:gd name="T71" fmla="*/ 13 h 23"/>
                    <a:gd name="T72" fmla="*/ 47 w 47"/>
                    <a:gd name="T73" fmla="*/ 14 h 23"/>
                    <a:gd name="T74" fmla="*/ 19 w 47"/>
                    <a:gd name="T75" fmla="*/ 23 h 23"/>
                    <a:gd name="T76" fmla="*/ 2 w 47"/>
                    <a:gd name="T77" fmla="*/ 13 h 23"/>
                    <a:gd name="T78" fmla="*/ 0 w 47"/>
                    <a:gd name="T79" fmla="*/ 0 h 23"/>
                    <a:gd name="T80" fmla="*/ 0 w 47"/>
                    <a:gd name="T81" fmla="*/ 0 h 2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47"/>
                    <a:gd name="T124" fmla="*/ 0 h 23"/>
                    <a:gd name="T125" fmla="*/ 47 w 47"/>
                    <a:gd name="T126" fmla="*/ 23 h 2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47" h="23">
                      <a:moveTo>
                        <a:pt x="0" y="0"/>
                      </a:moveTo>
                      <a:lnTo>
                        <a:pt x="0" y="0"/>
                      </a:lnTo>
                      <a:lnTo>
                        <a:pt x="1" y="0"/>
                      </a:lnTo>
                      <a:lnTo>
                        <a:pt x="2" y="0"/>
                      </a:lnTo>
                      <a:lnTo>
                        <a:pt x="3" y="0"/>
                      </a:lnTo>
                      <a:lnTo>
                        <a:pt x="4" y="0"/>
                      </a:lnTo>
                      <a:lnTo>
                        <a:pt x="5" y="0"/>
                      </a:lnTo>
                      <a:lnTo>
                        <a:pt x="6" y="0"/>
                      </a:lnTo>
                      <a:lnTo>
                        <a:pt x="8" y="1"/>
                      </a:lnTo>
                      <a:lnTo>
                        <a:pt x="9" y="1"/>
                      </a:lnTo>
                      <a:lnTo>
                        <a:pt x="11" y="1"/>
                      </a:lnTo>
                      <a:lnTo>
                        <a:pt x="12" y="1"/>
                      </a:lnTo>
                      <a:lnTo>
                        <a:pt x="14" y="2"/>
                      </a:lnTo>
                      <a:lnTo>
                        <a:pt x="16" y="2"/>
                      </a:lnTo>
                      <a:lnTo>
                        <a:pt x="18" y="2"/>
                      </a:lnTo>
                      <a:lnTo>
                        <a:pt x="19" y="3"/>
                      </a:lnTo>
                      <a:lnTo>
                        <a:pt x="21" y="3"/>
                      </a:lnTo>
                      <a:lnTo>
                        <a:pt x="22" y="3"/>
                      </a:lnTo>
                      <a:lnTo>
                        <a:pt x="23" y="4"/>
                      </a:lnTo>
                      <a:lnTo>
                        <a:pt x="24" y="4"/>
                      </a:lnTo>
                      <a:lnTo>
                        <a:pt x="25" y="4"/>
                      </a:lnTo>
                      <a:lnTo>
                        <a:pt x="26" y="4"/>
                      </a:lnTo>
                      <a:lnTo>
                        <a:pt x="27" y="5"/>
                      </a:lnTo>
                      <a:lnTo>
                        <a:pt x="28" y="5"/>
                      </a:lnTo>
                      <a:lnTo>
                        <a:pt x="29" y="5"/>
                      </a:lnTo>
                      <a:lnTo>
                        <a:pt x="30" y="5"/>
                      </a:lnTo>
                      <a:lnTo>
                        <a:pt x="31" y="6"/>
                      </a:lnTo>
                      <a:lnTo>
                        <a:pt x="32" y="6"/>
                      </a:lnTo>
                      <a:lnTo>
                        <a:pt x="33" y="7"/>
                      </a:lnTo>
                      <a:lnTo>
                        <a:pt x="35" y="7"/>
                      </a:lnTo>
                      <a:lnTo>
                        <a:pt x="37" y="8"/>
                      </a:lnTo>
                      <a:lnTo>
                        <a:pt x="38" y="9"/>
                      </a:lnTo>
                      <a:lnTo>
                        <a:pt x="40" y="10"/>
                      </a:lnTo>
                      <a:lnTo>
                        <a:pt x="42" y="11"/>
                      </a:lnTo>
                      <a:lnTo>
                        <a:pt x="44" y="12"/>
                      </a:lnTo>
                      <a:lnTo>
                        <a:pt x="45" y="13"/>
                      </a:lnTo>
                      <a:lnTo>
                        <a:pt x="47" y="14"/>
                      </a:lnTo>
                      <a:lnTo>
                        <a:pt x="19" y="23"/>
                      </a:lnTo>
                      <a:lnTo>
                        <a:pt x="2" y="13"/>
                      </a:lnTo>
                      <a:lnTo>
                        <a:pt x="0" y="0"/>
                      </a:lnTo>
                      <a:close/>
                    </a:path>
                  </a:pathLst>
                </a:custGeom>
                <a:solidFill>
                  <a:srgbClr val="B0C2B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795" name="Freeform 130"/>
                <p:cNvSpPr>
                  <a:spLocks/>
                </p:cNvSpPr>
                <p:nvPr/>
              </p:nvSpPr>
              <p:spPr bwMode="auto">
                <a:xfrm>
                  <a:off x="4530" y="2455"/>
                  <a:ext cx="272" cy="58"/>
                </a:xfrm>
                <a:custGeom>
                  <a:avLst/>
                  <a:gdLst>
                    <a:gd name="T0" fmla="*/ 0 w 272"/>
                    <a:gd name="T1" fmla="*/ 30 h 58"/>
                    <a:gd name="T2" fmla="*/ 272 w 272"/>
                    <a:gd name="T3" fmla="*/ 35 h 58"/>
                    <a:gd name="T4" fmla="*/ 269 w 272"/>
                    <a:gd name="T5" fmla="*/ 15 h 58"/>
                    <a:gd name="T6" fmla="*/ 266 w 272"/>
                    <a:gd name="T7" fmla="*/ 17 h 58"/>
                    <a:gd name="T8" fmla="*/ 264 w 272"/>
                    <a:gd name="T9" fmla="*/ 19 h 58"/>
                    <a:gd name="T10" fmla="*/ 261 w 272"/>
                    <a:gd name="T11" fmla="*/ 21 h 58"/>
                    <a:gd name="T12" fmla="*/ 259 w 272"/>
                    <a:gd name="T13" fmla="*/ 22 h 58"/>
                    <a:gd name="T14" fmla="*/ 257 w 272"/>
                    <a:gd name="T15" fmla="*/ 23 h 58"/>
                    <a:gd name="T16" fmla="*/ 255 w 272"/>
                    <a:gd name="T17" fmla="*/ 25 h 58"/>
                    <a:gd name="T18" fmla="*/ 252 w 272"/>
                    <a:gd name="T19" fmla="*/ 26 h 58"/>
                    <a:gd name="T20" fmla="*/ 249 w 272"/>
                    <a:gd name="T21" fmla="*/ 28 h 58"/>
                    <a:gd name="T22" fmla="*/ 246 w 272"/>
                    <a:gd name="T23" fmla="*/ 30 h 58"/>
                    <a:gd name="T24" fmla="*/ 244 w 272"/>
                    <a:gd name="T25" fmla="*/ 32 h 58"/>
                    <a:gd name="T26" fmla="*/ 240 w 272"/>
                    <a:gd name="T27" fmla="*/ 33 h 58"/>
                    <a:gd name="T28" fmla="*/ 237 w 272"/>
                    <a:gd name="T29" fmla="*/ 35 h 58"/>
                    <a:gd name="T30" fmla="*/ 233 w 272"/>
                    <a:gd name="T31" fmla="*/ 37 h 58"/>
                    <a:gd name="T32" fmla="*/ 229 w 272"/>
                    <a:gd name="T33" fmla="*/ 38 h 58"/>
                    <a:gd name="T34" fmla="*/ 226 w 272"/>
                    <a:gd name="T35" fmla="*/ 40 h 58"/>
                    <a:gd name="T36" fmla="*/ 222 w 272"/>
                    <a:gd name="T37" fmla="*/ 42 h 58"/>
                    <a:gd name="T38" fmla="*/ 218 w 272"/>
                    <a:gd name="T39" fmla="*/ 43 h 58"/>
                    <a:gd name="T40" fmla="*/ 213 w 272"/>
                    <a:gd name="T41" fmla="*/ 45 h 58"/>
                    <a:gd name="T42" fmla="*/ 209 w 272"/>
                    <a:gd name="T43" fmla="*/ 46 h 58"/>
                    <a:gd name="T44" fmla="*/ 205 w 272"/>
                    <a:gd name="T45" fmla="*/ 47 h 58"/>
                    <a:gd name="T46" fmla="*/ 200 w 272"/>
                    <a:gd name="T47" fmla="*/ 48 h 58"/>
                    <a:gd name="T48" fmla="*/ 195 w 272"/>
                    <a:gd name="T49" fmla="*/ 49 h 58"/>
                    <a:gd name="T50" fmla="*/ 190 w 272"/>
                    <a:gd name="T51" fmla="*/ 50 h 58"/>
                    <a:gd name="T52" fmla="*/ 185 w 272"/>
                    <a:gd name="T53" fmla="*/ 51 h 58"/>
                    <a:gd name="T54" fmla="*/ 181 w 272"/>
                    <a:gd name="T55" fmla="*/ 51 h 58"/>
                    <a:gd name="T56" fmla="*/ 176 w 272"/>
                    <a:gd name="T57" fmla="*/ 52 h 58"/>
                    <a:gd name="T58" fmla="*/ 171 w 272"/>
                    <a:gd name="T59" fmla="*/ 52 h 58"/>
                    <a:gd name="T60" fmla="*/ 165 w 272"/>
                    <a:gd name="T61" fmla="*/ 51 h 58"/>
                    <a:gd name="T62" fmla="*/ 160 w 272"/>
                    <a:gd name="T63" fmla="*/ 51 h 58"/>
                    <a:gd name="T64" fmla="*/ 155 w 272"/>
                    <a:gd name="T65" fmla="*/ 51 h 58"/>
                    <a:gd name="T66" fmla="*/ 149 w 272"/>
                    <a:gd name="T67" fmla="*/ 50 h 58"/>
                    <a:gd name="T68" fmla="*/ 144 w 272"/>
                    <a:gd name="T69" fmla="*/ 49 h 58"/>
                    <a:gd name="T70" fmla="*/ 139 w 272"/>
                    <a:gd name="T71" fmla="*/ 49 h 58"/>
                    <a:gd name="T72" fmla="*/ 133 w 272"/>
                    <a:gd name="T73" fmla="*/ 48 h 58"/>
                    <a:gd name="T74" fmla="*/ 128 w 272"/>
                    <a:gd name="T75" fmla="*/ 47 h 58"/>
                    <a:gd name="T76" fmla="*/ 123 w 272"/>
                    <a:gd name="T77" fmla="*/ 46 h 58"/>
                    <a:gd name="T78" fmla="*/ 118 w 272"/>
                    <a:gd name="T79" fmla="*/ 44 h 58"/>
                    <a:gd name="T80" fmla="*/ 114 w 272"/>
                    <a:gd name="T81" fmla="*/ 44 h 58"/>
                    <a:gd name="T82" fmla="*/ 109 w 272"/>
                    <a:gd name="T83" fmla="*/ 42 h 58"/>
                    <a:gd name="T84" fmla="*/ 104 w 272"/>
                    <a:gd name="T85" fmla="*/ 41 h 58"/>
                    <a:gd name="T86" fmla="*/ 99 w 272"/>
                    <a:gd name="T87" fmla="*/ 39 h 58"/>
                    <a:gd name="T88" fmla="*/ 95 w 272"/>
                    <a:gd name="T89" fmla="*/ 38 h 58"/>
                    <a:gd name="T90" fmla="*/ 91 w 272"/>
                    <a:gd name="T91" fmla="*/ 37 h 58"/>
                    <a:gd name="T92" fmla="*/ 87 w 272"/>
                    <a:gd name="T93" fmla="*/ 35 h 58"/>
                    <a:gd name="T94" fmla="*/ 83 w 272"/>
                    <a:gd name="T95" fmla="*/ 34 h 58"/>
                    <a:gd name="T96" fmla="*/ 79 w 272"/>
                    <a:gd name="T97" fmla="*/ 32 h 58"/>
                    <a:gd name="T98" fmla="*/ 76 w 272"/>
                    <a:gd name="T99" fmla="*/ 31 h 58"/>
                    <a:gd name="T100" fmla="*/ 72 w 272"/>
                    <a:gd name="T101" fmla="*/ 30 h 58"/>
                    <a:gd name="T102" fmla="*/ 69 w 272"/>
                    <a:gd name="T103" fmla="*/ 29 h 58"/>
                    <a:gd name="T104" fmla="*/ 67 w 272"/>
                    <a:gd name="T105" fmla="*/ 28 h 58"/>
                    <a:gd name="T106" fmla="*/ 64 w 272"/>
                    <a:gd name="T107" fmla="*/ 26 h 58"/>
                    <a:gd name="T108" fmla="*/ 62 w 272"/>
                    <a:gd name="T109" fmla="*/ 26 h 58"/>
                    <a:gd name="T110" fmla="*/ 58 w 272"/>
                    <a:gd name="T111" fmla="*/ 24 h 58"/>
                    <a:gd name="T112" fmla="*/ 56 w 272"/>
                    <a:gd name="T113" fmla="*/ 23 h 58"/>
                    <a:gd name="T114" fmla="*/ 55 w 272"/>
                    <a:gd name="T115" fmla="*/ 23 h 58"/>
                    <a:gd name="T116" fmla="*/ 11 w 272"/>
                    <a:gd name="T117" fmla="*/ 0 h 5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272"/>
                    <a:gd name="T178" fmla="*/ 0 h 58"/>
                    <a:gd name="T179" fmla="*/ 272 w 272"/>
                    <a:gd name="T180" fmla="*/ 58 h 5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272" h="58">
                      <a:moveTo>
                        <a:pt x="11" y="0"/>
                      </a:moveTo>
                      <a:lnTo>
                        <a:pt x="0" y="30"/>
                      </a:lnTo>
                      <a:lnTo>
                        <a:pt x="169" y="58"/>
                      </a:lnTo>
                      <a:lnTo>
                        <a:pt x="272" y="35"/>
                      </a:lnTo>
                      <a:lnTo>
                        <a:pt x="270" y="15"/>
                      </a:lnTo>
                      <a:lnTo>
                        <a:pt x="269" y="15"/>
                      </a:lnTo>
                      <a:lnTo>
                        <a:pt x="268" y="16"/>
                      </a:lnTo>
                      <a:lnTo>
                        <a:pt x="266" y="17"/>
                      </a:lnTo>
                      <a:lnTo>
                        <a:pt x="265" y="18"/>
                      </a:lnTo>
                      <a:lnTo>
                        <a:pt x="264" y="19"/>
                      </a:lnTo>
                      <a:lnTo>
                        <a:pt x="262" y="20"/>
                      </a:lnTo>
                      <a:lnTo>
                        <a:pt x="261" y="21"/>
                      </a:lnTo>
                      <a:lnTo>
                        <a:pt x="260" y="21"/>
                      </a:lnTo>
                      <a:lnTo>
                        <a:pt x="259" y="22"/>
                      </a:lnTo>
                      <a:lnTo>
                        <a:pt x="258" y="23"/>
                      </a:lnTo>
                      <a:lnTo>
                        <a:pt x="257" y="23"/>
                      </a:lnTo>
                      <a:lnTo>
                        <a:pt x="256" y="24"/>
                      </a:lnTo>
                      <a:lnTo>
                        <a:pt x="255" y="25"/>
                      </a:lnTo>
                      <a:lnTo>
                        <a:pt x="254" y="26"/>
                      </a:lnTo>
                      <a:lnTo>
                        <a:pt x="252" y="26"/>
                      </a:lnTo>
                      <a:lnTo>
                        <a:pt x="251" y="28"/>
                      </a:lnTo>
                      <a:lnTo>
                        <a:pt x="249" y="28"/>
                      </a:lnTo>
                      <a:lnTo>
                        <a:pt x="248" y="29"/>
                      </a:lnTo>
                      <a:lnTo>
                        <a:pt x="246" y="30"/>
                      </a:lnTo>
                      <a:lnTo>
                        <a:pt x="245" y="31"/>
                      </a:lnTo>
                      <a:lnTo>
                        <a:pt x="244" y="32"/>
                      </a:lnTo>
                      <a:lnTo>
                        <a:pt x="242" y="33"/>
                      </a:lnTo>
                      <a:lnTo>
                        <a:pt x="240" y="33"/>
                      </a:lnTo>
                      <a:lnTo>
                        <a:pt x="239" y="35"/>
                      </a:lnTo>
                      <a:lnTo>
                        <a:pt x="237" y="35"/>
                      </a:lnTo>
                      <a:lnTo>
                        <a:pt x="235" y="36"/>
                      </a:lnTo>
                      <a:lnTo>
                        <a:pt x="233" y="37"/>
                      </a:lnTo>
                      <a:lnTo>
                        <a:pt x="231" y="38"/>
                      </a:lnTo>
                      <a:lnTo>
                        <a:pt x="229" y="38"/>
                      </a:lnTo>
                      <a:lnTo>
                        <a:pt x="228" y="40"/>
                      </a:lnTo>
                      <a:lnTo>
                        <a:pt x="226" y="40"/>
                      </a:lnTo>
                      <a:lnTo>
                        <a:pt x="224" y="41"/>
                      </a:lnTo>
                      <a:lnTo>
                        <a:pt x="222" y="42"/>
                      </a:lnTo>
                      <a:lnTo>
                        <a:pt x="220" y="43"/>
                      </a:lnTo>
                      <a:lnTo>
                        <a:pt x="218" y="43"/>
                      </a:lnTo>
                      <a:lnTo>
                        <a:pt x="216" y="44"/>
                      </a:lnTo>
                      <a:lnTo>
                        <a:pt x="213" y="45"/>
                      </a:lnTo>
                      <a:lnTo>
                        <a:pt x="211" y="46"/>
                      </a:lnTo>
                      <a:lnTo>
                        <a:pt x="209" y="46"/>
                      </a:lnTo>
                      <a:lnTo>
                        <a:pt x="207" y="47"/>
                      </a:lnTo>
                      <a:lnTo>
                        <a:pt x="205" y="47"/>
                      </a:lnTo>
                      <a:lnTo>
                        <a:pt x="202" y="48"/>
                      </a:lnTo>
                      <a:lnTo>
                        <a:pt x="200" y="48"/>
                      </a:lnTo>
                      <a:lnTo>
                        <a:pt x="198" y="49"/>
                      </a:lnTo>
                      <a:lnTo>
                        <a:pt x="195" y="49"/>
                      </a:lnTo>
                      <a:lnTo>
                        <a:pt x="193" y="50"/>
                      </a:lnTo>
                      <a:lnTo>
                        <a:pt x="190" y="50"/>
                      </a:lnTo>
                      <a:lnTo>
                        <a:pt x="188" y="50"/>
                      </a:lnTo>
                      <a:lnTo>
                        <a:pt x="185" y="51"/>
                      </a:lnTo>
                      <a:lnTo>
                        <a:pt x="183" y="51"/>
                      </a:lnTo>
                      <a:lnTo>
                        <a:pt x="181" y="51"/>
                      </a:lnTo>
                      <a:lnTo>
                        <a:pt x="178" y="51"/>
                      </a:lnTo>
                      <a:lnTo>
                        <a:pt x="176" y="52"/>
                      </a:lnTo>
                      <a:lnTo>
                        <a:pt x="173" y="52"/>
                      </a:lnTo>
                      <a:lnTo>
                        <a:pt x="171" y="52"/>
                      </a:lnTo>
                      <a:lnTo>
                        <a:pt x="168" y="52"/>
                      </a:lnTo>
                      <a:lnTo>
                        <a:pt x="165" y="51"/>
                      </a:lnTo>
                      <a:lnTo>
                        <a:pt x="163" y="51"/>
                      </a:lnTo>
                      <a:lnTo>
                        <a:pt x="160" y="51"/>
                      </a:lnTo>
                      <a:lnTo>
                        <a:pt x="157" y="51"/>
                      </a:lnTo>
                      <a:lnTo>
                        <a:pt x="155" y="51"/>
                      </a:lnTo>
                      <a:lnTo>
                        <a:pt x="152" y="51"/>
                      </a:lnTo>
                      <a:lnTo>
                        <a:pt x="149" y="50"/>
                      </a:lnTo>
                      <a:lnTo>
                        <a:pt x="147" y="50"/>
                      </a:lnTo>
                      <a:lnTo>
                        <a:pt x="144" y="49"/>
                      </a:lnTo>
                      <a:lnTo>
                        <a:pt x="141" y="49"/>
                      </a:lnTo>
                      <a:lnTo>
                        <a:pt x="139" y="49"/>
                      </a:lnTo>
                      <a:lnTo>
                        <a:pt x="136" y="48"/>
                      </a:lnTo>
                      <a:lnTo>
                        <a:pt x="133" y="48"/>
                      </a:lnTo>
                      <a:lnTo>
                        <a:pt x="131" y="47"/>
                      </a:lnTo>
                      <a:lnTo>
                        <a:pt x="128" y="47"/>
                      </a:lnTo>
                      <a:lnTo>
                        <a:pt x="126" y="46"/>
                      </a:lnTo>
                      <a:lnTo>
                        <a:pt x="123" y="46"/>
                      </a:lnTo>
                      <a:lnTo>
                        <a:pt x="121" y="45"/>
                      </a:lnTo>
                      <a:lnTo>
                        <a:pt x="118" y="44"/>
                      </a:lnTo>
                      <a:lnTo>
                        <a:pt x="116" y="44"/>
                      </a:lnTo>
                      <a:lnTo>
                        <a:pt x="114" y="44"/>
                      </a:lnTo>
                      <a:lnTo>
                        <a:pt x="111" y="43"/>
                      </a:lnTo>
                      <a:lnTo>
                        <a:pt x="109" y="42"/>
                      </a:lnTo>
                      <a:lnTo>
                        <a:pt x="106" y="41"/>
                      </a:lnTo>
                      <a:lnTo>
                        <a:pt x="104" y="41"/>
                      </a:lnTo>
                      <a:lnTo>
                        <a:pt x="102" y="40"/>
                      </a:lnTo>
                      <a:lnTo>
                        <a:pt x="99" y="39"/>
                      </a:lnTo>
                      <a:lnTo>
                        <a:pt x="97" y="39"/>
                      </a:lnTo>
                      <a:lnTo>
                        <a:pt x="95" y="38"/>
                      </a:lnTo>
                      <a:lnTo>
                        <a:pt x="93" y="38"/>
                      </a:lnTo>
                      <a:lnTo>
                        <a:pt x="91" y="37"/>
                      </a:lnTo>
                      <a:lnTo>
                        <a:pt x="89" y="36"/>
                      </a:lnTo>
                      <a:lnTo>
                        <a:pt x="87" y="35"/>
                      </a:lnTo>
                      <a:lnTo>
                        <a:pt x="85" y="35"/>
                      </a:lnTo>
                      <a:lnTo>
                        <a:pt x="83" y="34"/>
                      </a:lnTo>
                      <a:lnTo>
                        <a:pt x="81" y="33"/>
                      </a:lnTo>
                      <a:lnTo>
                        <a:pt x="79" y="32"/>
                      </a:lnTo>
                      <a:lnTo>
                        <a:pt x="77" y="32"/>
                      </a:lnTo>
                      <a:lnTo>
                        <a:pt x="76" y="31"/>
                      </a:lnTo>
                      <a:lnTo>
                        <a:pt x="74" y="31"/>
                      </a:lnTo>
                      <a:lnTo>
                        <a:pt x="72" y="30"/>
                      </a:lnTo>
                      <a:lnTo>
                        <a:pt x="71" y="29"/>
                      </a:lnTo>
                      <a:lnTo>
                        <a:pt x="69" y="29"/>
                      </a:lnTo>
                      <a:lnTo>
                        <a:pt x="68" y="28"/>
                      </a:lnTo>
                      <a:lnTo>
                        <a:pt x="67" y="28"/>
                      </a:lnTo>
                      <a:lnTo>
                        <a:pt x="65" y="27"/>
                      </a:lnTo>
                      <a:lnTo>
                        <a:pt x="64" y="26"/>
                      </a:lnTo>
                      <a:lnTo>
                        <a:pt x="63" y="26"/>
                      </a:lnTo>
                      <a:lnTo>
                        <a:pt x="62" y="26"/>
                      </a:lnTo>
                      <a:lnTo>
                        <a:pt x="61" y="25"/>
                      </a:lnTo>
                      <a:lnTo>
                        <a:pt x="58" y="24"/>
                      </a:lnTo>
                      <a:lnTo>
                        <a:pt x="57" y="24"/>
                      </a:lnTo>
                      <a:lnTo>
                        <a:pt x="56" y="23"/>
                      </a:lnTo>
                      <a:lnTo>
                        <a:pt x="55" y="23"/>
                      </a:lnTo>
                      <a:lnTo>
                        <a:pt x="11" y="0"/>
                      </a:lnTo>
                      <a:close/>
                    </a:path>
                  </a:pathLst>
                </a:custGeom>
                <a:solidFill>
                  <a:srgbClr val="8A998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796" name="Freeform 131"/>
                <p:cNvSpPr>
                  <a:spLocks/>
                </p:cNvSpPr>
                <p:nvPr/>
              </p:nvSpPr>
              <p:spPr bwMode="auto">
                <a:xfrm>
                  <a:off x="4683" y="2074"/>
                  <a:ext cx="24" cy="162"/>
                </a:xfrm>
                <a:custGeom>
                  <a:avLst/>
                  <a:gdLst>
                    <a:gd name="T0" fmla="*/ 10 w 24"/>
                    <a:gd name="T1" fmla="*/ 158 h 162"/>
                    <a:gd name="T2" fmla="*/ 10 w 24"/>
                    <a:gd name="T3" fmla="*/ 156 h 162"/>
                    <a:gd name="T4" fmla="*/ 10 w 24"/>
                    <a:gd name="T5" fmla="*/ 153 h 162"/>
                    <a:gd name="T6" fmla="*/ 10 w 24"/>
                    <a:gd name="T7" fmla="*/ 150 h 162"/>
                    <a:gd name="T8" fmla="*/ 10 w 24"/>
                    <a:gd name="T9" fmla="*/ 147 h 162"/>
                    <a:gd name="T10" fmla="*/ 10 w 24"/>
                    <a:gd name="T11" fmla="*/ 145 h 162"/>
                    <a:gd name="T12" fmla="*/ 9 w 24"/>
                    <a:gd name="T13" fmla="*/ 142 h 162"/>
                    <a:gd name="T14" fmla="*/ 9 w 24"/>
                    <a:gd name="T15" fmla="*/ 139 h 162"/>
                    <a:gd name="T16" fmla="*/ 9 w 24"/>
                    <a:gd name="T17" fmla="*/ 136 h 162"/>
                    <a:gd name="T18" fmla="*/ 8 w 24"/>
                    <a:gd name="T19" fmla="*/ 132 h 162"/>
                    <a:gd name="T20" fmla="*/ 8 w 24"/>
                    <a:gd name="T21" fmla="*/ 128 h 162"/>
                    <a:gd name="T22" fmla="*/ 8 w 24"/>
                    <a:gd name="T23" fmla="*/ 124 h 162"/>
                    <a:gd name="T24" fmla="*/ 8 w 24"/>
                    <a:gd name="T25" fmla="*/ 120 h 162"/>
                    <a:gd name="T26" fmla="*/ 8 w 24"/>
                    <a:gd name="T27" fmla="*/ 116 h 162"/>
                    <a:gd name="T28" fmla="*/ 7 w 24"/>
                    <a:gd name="T29" fmla="*/ 112 h 162"/>
                    <a:gd name="T30" fmla="*/ 7 w 24"/>
                    <a:gd name="T31" fmla="*/ 108 h 162"/>
                    <a:gd name="T32" fmla="*/ 6 w 24"/>
                    <a:gd name="T33" fmla="*/ 104 h 162"/>
                    <a:gd name="T34" fmla="*/ 6 w 24"/>
                    <a:gd name="T35" fmla="*/ 99 h 162"/>
                    <a:gd name="T36" fmla="*/ 6 w 24"/>
                    <a:gd name="T37" fmla="*/ 95 h 162"/>
                    <a:gd name="T38" fmla="*/ 6 w 24"/>
                    <a:gd name="T39" fmla="*/ 90 h 162"/>
                    <a:gd name="T40" fmla="*/ 5 w 24"/>
                    <a:gd name="T41" fmla="*/ 86 h 162"/>
                    <a:gd name="T42" fmla="*/ 5 w 24"/>
                    <a:gd name="T43" fmla="*/ 82 h 162"/>
                    <a:gd name="T44" fmla="*/ 5 w 24"/>
                    <a:gd name="T45" fmla="*/ 78 h 162"/>
                    <a:gd name="T46" fmla="*/ 4 w 24"/>
                    <a:gd name="T47" fmla="*/ 73 h 162"/>
                    <a:gd name="T48" fmla="*/ 4 w 24"/>
                    <a:gd name="T49" fmla="*/ 69 h 162"/>
                    <a:gd name="T50" fmla="*/ 4 w 24"/>
                    <a:gd name="T51" fmla="*/ 66 h 162"/>
                    <a:gd name="T52" fmla="*/ 3 w 24"/>
                    <a:gd name="T53" fmla="*/ 62 h 162"/>
                    <a:gd name="T54" fmla="*/ 3 w 24"/>
                    <a:gd name="T55" fmla="*/ 59 h 162"/>
                    <a:gd name="T56" fmla="*/ 3 w 24"/>
                    <a:gd name="T57" fmla="*/ 55 h 162"/>
                    <a:gd name="T58" fmla="*/ 3 w 24"/>
                    <a:gd name="T59" fmla="*/ 52 h 162"/>
                    <a:gd name="T60" fmla="*/ 2 w 24"/>
                    <a:gd name="T61" fmla="*/ 49 h 162"/>
                    <a:gd name="T62" fmla="*/ 2 w 24"/>
                    <a:gd name="T63" fmla="*/ 46 h 162"/>
                    <a:gd name="T64" fmla="*/ 2 w 24"/>
                    <a:gd name="T65" fmla="*/ 43 h 162"/>
                    <a:gd name="T66" fmla="*/ 1 w 24"/>
                    <a:gd name="T67" fmla="*/ 41 h 162"/>
                    <a:gd name="T68" fmla="*/ 1 w 24"/>
                    <a:gd name="T69" fmla="*/ 38 h 162"/>
                    <a:gd name="T70" fmla="*/ 1 w 24"/>
                    <a:gd name="T71" fmla="*/ 35 h 162"/>
                    <a:gd name="T72" fmla="*/ 1 w 24"/>
                    <a:gd name="T73" fmla="*/ 33 h 162"/>
                    <a:gd name="T74" fmla="*/ 1 w 24"/>
                    <a:gd name="T75" fmla="*/ 30 h 162"/>
                    <a:gd name="T76" fmla="*/ 0 w 24"/>
                    <a:gd name="T77" fmla="*/ 28 h 162"/>
                    <a:gd name="T78" fmla="*/ 0 w 24"/>
                    <a:gd name="T79" fmla="*/ 26 h 162"/>
                    <a:gd name="T80" fmla="*/ 0 w 24"/>
                    <a:gd name="T81" fmla="*/ 23 h 162"/>
                    <a:gd name="T82" fmla="*/ 0 w 24"/>
                    <a:gd name="T83" fmla="*/ 20 h 162"/>
                    <a:gd name="T84" fmla="*/ 0 w 24"/>
                    <a:gd name="T85" fmla="*/ 17 h 162"/>
                    <a:gd name="T86" fmla="*/ 0 w 24"/>
                    <a:gd name="T87" fmla="*/ 14 h 162"/>
                    <a:gd name="T88" fmla="*/ 0 w 24"/>
                    <a:gd name="T89" fmla="*/ 11 h 162"/>
                    <a:gd name="T90" fmla="*/ 0 w 24"/>
                    <a:gd name="T91" fmla="*/ 9 h 162"/>
                    <a:gd name="T92" fmla="*/ 0 w 24"/>
                    <a:gd name="T93" fmla="*/ 6 h 162"/>
                    <a:gd name="T94" fmla="*/ 0 w 24"/>
                    <a:gd name="T95" fmla="*/ 4 h 162"/>
                    <a:gd name="T96" fmla="*/ 0 w 24"/>
                    <a:gd name="T97" fmla="*/ 3 h 162"/>
                    <a:gd name="T98" fmla="*/ 7 w 24"/>
                    <a:gd name="T99" fmla="*/ 46 h 162"/>
                    <a:gd name="T100" fmla="*/ 24 w 24"/>
                    <a:gd name="T101" fmla="*/ 162 h 162"/>
                    <a:gd name="T102" fmla="*/ 10 w 24"/>
                    <a:gd name="T103" fmla="*/ 158 h 16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4"/>
                    <a:gd name="T157" fmla="*/ 0 h 162"/>
                    <a:gd name="T158" fmla="*/ 24 w 24"/>
                    <a:gd name="T159" fmla="*/ 162 h 162"/>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4" h="162">
                      <a:moveTo>
                        <a:pt x="10" y="158"/>
                      </a:moveTo>
                      <a:lnTo>
                        <a:pt x="10" y="158"/>
                      </a:lnTo>
                      <a:lnTo>
                        <a:pt x="10" y="157"/>
                      </a:lnTo>
                      <a:lnTo>
                        <a:pt x="10" y="156"/>
                      </a:lnTo>
                      <a:lnTo>
                        <a:pt x="10" y="155"/>
                      </a:lnTo>
                      <a:lnTo>
                        <a:pt x="10" y="153"/>
                      </a:lnTo>
                      <a:lnTo>
                        <a:pt x="10" y="151"/>
                      </a:lnTo>
                      <a:lnTo>
                        <a:pt x="10" y="150"/>
                      </a:lnTo>
                      <a:lnTo>
                        <a:pt x="10" y="149"/>
                      </a:lnTo>
                      <a:lnTo>
                        <a:pt x="10" y="147"/>
                      </a:lnTo>
                      <a:lnTo>
                        <a:pt x="10" y="145"/>
                      </a:lnTo>
                      <a:lnTo>
                        <a:pt x="9" y="143"/>
                      </a:lnTo>
                      <a:lnTo>
                        <a:pt x="9" y="142"/>
                      </a:lnTo>
                      <a:lnTo>
                        <a:pt x="9" y="141"/>
                      </a:lnTo>
                      <a:lnTo>
                        <a:pt x="9" y="139"/>
                      </a:lnTo>
                      <a:lnTo>
                        <a:pt x="9" y="137"/>
                      </a:lnTo>
                      <a:lnTo>
                        <a:pt x="9" y="136"/>
                      </a:lnTo>
                      <a:lnTo>
                        <a:pt x="9" y="134"/>
                      </a:lnTo>
                      <a:lnTo>
                        <a:pt x="8" y="132"/>
                      </a:lnTo>
                      <a:lnTo>
                        <a:pt x="8" y="130"/>
                      </a:lnTo>
                      <a:lnTo>
                        <a:pt x="8" y="128"/>
                      </a:lnTo>
                      <a:lnTo>
                        <a:pt x="8" y="126"/>
                      </a:lnTo>
                      <a:lnTo>
                        <a:pt x="8" y="124"/>
                      </a:lnTo>
                      <a:lnTo>
                        <a:pt x="8" y="122"/>
                      </a:lnTo>
                      <a:lnTo>
                        <a:pt x="8" y="120"/>
                      </a:lnTo>
                      <a:lnTo>
                        <a:pt x="8" y="119"/>
                      </a:lnTo>
                      <a:lnTo>
                        <a:pt x="8" y="116"/>
                      </a:lnTo>
                      <a:lnTo>
                        <a:pt x="8" y="114"/>
                      </a:lnTo>
                      <a:lnTo>
                        <a:pt x="7" y="112"/>
                      </a:lnTo>
                      <a:lnTo>
                        <a:pt x="7" y="110"/>
                      </a:lnTo>
                      <a:lnTo>
                        <a:pt x="7" y="108"/>
                      </a:lnTo>
                      <a:lnTo>
                        <a:pt x="7" y="106"/>
                      </a:lnTo>
                      <a:lnTo>
                        <a:pt x="6" y="104"/>
                      </a:lnTo>
                      <a:lnTo>
                        <a:pt x="6" y="101"/>
                      </a:lnTo>
                      <a:lnTo>
                        <a:pt x="6" y="99"/>
                      </a:lnTo>
                      <a:lnTo>
                        <a:pt x="6" y="97"/>
                      </a:lnTo>
                      <a:lnTo>
                        <a:pt x="6" y="95"/>
                      </a:lnTo>
                      <a:lnTo>
                        <a:pt x="6" y="93"/>
                      </a:lnTo>
                      <a:lnTo>
                        <a:pt x="6" y="90"/>
                      </a:lnTo>
                      <a:lnTo>
                        <a:pt x="6" y="88"/>
                      </a:lnTo>
                      <a:lnTo>
                        <a:pt x="5" y="86"/>
                      </a:lnTo>
                      <a:lnTo>
                        <a:pt x="5" y="84"/>
                      </a:lnTo>
                      <a:lnTo>
                        <a:pt x="5" y="82"/>
                      </a:lnTo>
                      <a:lnTo>
                        <a:pt x="5" y="80"/>
                      </a:lnTo>
                      <a:lnTo>
                        <a:pt x="5" y="78"/>
                      </a:lnTo>
                      <a:lnTo>
                        <a:pt x="5" y="75"/>
                      </a:lnTo>
                      <a:lnTo>
                        <a:pt x="4" y="73"/>
                      </a:lnTo>
                      <a:lnTo>
                        <a:pt x="4" y="72"/>
                      </a:lnTo>
                      <a:lnTo>
                        <a:pt x="4" y="69"/>
                      </a:lnTo>
                      <a:lnTo>
                        <a:pt x="4" y="68"/>
                      </a:lnTo>
                      <a:lnTo>
                        <a:pt x="4" y="66"/>
                      </a:lnTo>
                      <a:lnTo>
                        <a:pt x="4" y="64"/>
                      </a:lnTo>
                      <a:lnTo>
                        <a:pt x="3" y="62"/>
                      </a:lnTo>
                      <a:lnTo>
                        <a:pt x="3" y="61"/>
                      </a:lnTo>
                      <a:lnTo>
                        <a:pt x="3" y="59"/>
                      </a:lnTo>
                      <a:lnTo>
                        <a:pt x="3" y="57"/>
                      </a:lnTo>
                      <a:lnTo>
                        <a:pt x="3" y="55"/>
                      </a:lnTo>
                      <a:lnTo>
                        <a:pt x="3" y="54"/>
                      </a:lnTo>
                      <a:lnTo>
                        <a:pt x="3" y="52"/>
                      </a:lnTo>
                      <a:lnTo>
                        <a:pt x="2" y="50"/>
                      </a:lnTo>
                      <a:lnTo>
                        <a:pt x="2" y="49"/>
                      </a:lnTo>
                      <a:lnTo>
                        <a:pt x="2" y="48"/>
                      </a:lnTo>
                      <a:lnTo>
                        <a:pt x="2" y="46"/>
                      </a:lnTo>
                      <a:lnTo>
                        <a:pt x="2" y="45"/>
                      </a:lnTo>
                      <a:lnTo>
                        <a:pt x="2" y="43"/>
                      </a:lnTo>
                      <a:lnTo>
                        <a:pt x="2" y="42"/>
                      </a:lnTo>
                      <a:lnTo>
                        <a:pt x="1" y="41"/>
                      </a:lnTo>
                      <a:lnTo>
                        <a:pt x="1" y="39"/>
                      </a:lnTo>
                      <a:lnTo>
                        <a:pt x="1" y="38"/>
                      </a:lnTo>
                      <a:lnTo>
                        <a:pt x="1" y="36"/>
                      </a:lnTo>
                      <a:lnTo>
                        <a:pt x="1" y="35"/>
                      </a:lnTo>
                      <a:lnTo>
                        <a:pt x="1" y="34"/>
                      </a:lnTo>
                      <a:lnTo>
                        <a:pt x="1" y="33"/>
                      </a:lnTo>
                      <a:lnTo>
                        <a:pt x="1" y="32"/>
                      </a:lnTo>
                      <a:lnTo>
                        <a:pt x="1" y="30"/>
                      </a:lnTo>
                      <a:lnTo>
                        <a:pt x="0" y="29"/>
                      </a:lnTo>
                      <a:lnTo>
                        <a:pt x="0" y="28"/>
                      </a:lnTo>
                      <a:lnTo>
                        <a:pt x="0" y="27"/>
                      </a:lnTo>
                      <a:lnTo>
                        <a:pt x="0" y="26"/>
                      </a:lnTo>
                      <a:lnTo>
                        <a:pt x="0" y="25"/>
                      </a:lnTo>
                      <a:lnTo>
                        <a:pt x="0" y="23"/>
                      </a:lnTo>
                      <a:lnTo>
                        <a:pt x="0" y="20"/>
                      </a:lnTo>
                      <a:lnTo>
                        <a:pt x="0" y="19"/>
                      </a:lnTo>
                      <a:lnTo>
                        <a:pt x="0" y="17"/>
                      </a:lnTo>
                      <a:lnTo>
                        <a:pt x="0" y="16"/>
                      </a:lnTo>
                      <a:lnTo>
                        <a:pt x="0" y="14"/>
                      </a:lnTo>
                      <a:lnTo>
                        <a:pt x="0" y="13"/>
                      </a:lnTo>
                      <a:lnTo>
                        <a:pt x="0" y="11"/>
                      </a:lnTo>
                      <a:lnTo>
                        <a:pt x="0" y="10"/>
                      </a:lnTo>
                      <a:lnTo>
                        <a:pt x="0" y="9"/>
                      </a:lnTo>
                      <a:lnTo>
                        <a:pt x="0" y="8"/>
                      </a:lnTo>
                      <a:lnTo>
                        <a:pt x="0" y="6"/>
                      </a:lnTo>
                      <a:lnTo>
                        <a:pt x="0" y="4"/>
                      </a:lnTo>
                      <a:lnTo>
                        <a:pt x="0" y="3"/>
                      </a:lnTo>
                      <a:lnTo>
                        <a:pt x="15" y="0"/>
                      </a:lnTo>
                      <a:lnTo>
                        <a:pt x="7" y="46"/>
                      </a:lnTo>
                      <a:lnTo>
                        <a:pt x="13" y="116"/>
                      </a:lnTo>
                      <a:lnTo>
                        <a:pt x="24" y="162"/>
                      </a:lnTo>
                      <a:lnTo>
                        <a:pt x="10" y="158"/>
                      </a:ln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797" name="Freeform 132"/>
                <p:cNvSpPr>
                  <a:spLocks/>
                </p:cNvSpPr>
                <p:nvPr/>
              </p:nvSpPr>
              <p:spPr bwMode="auto">
                <a:xfrm>
                  <a:off x="4700" y="2143"/>
                  <a:ext cx="85" cy="111"/>
                </a:xfrm>
                <a:custGeom>
                  <a:avLst/>
                  <a:gdLst>
                    <a:gd name="T0" fmla="*/ 0 w 85"/>
                    <a:gd name="T1" fmla="*/ 0 h 111"/>
                    <a:gd name="T2" fmla="*/ 85 w 85"/>
                    <a:gd name="T3" fmla="*/ 0 h 111"/>
                    <a:gd name="T4" fmla="*/ 77 w 85"/>
                    <a:gd name="T5" fmla="*/ 63 h 111"/>
                    <a:gd name="T6" fmla="*/ 65 w 85"/>
                    <a:gd name="T7" fmla="*/ 111 h 111"/>
                    <a:gd name="T8" fmla="*/ 55 w 85"/>
                    <a:gd name="T9" fmla="*/ 90 h 111"/>
                    <a:gd name="T10" fmla="*/ 53 w 85"/>
                    <a:gd name="T11" fmla="*/ 89 h 111"/>
                    <a:gd name="T12" fmla="*/ 52 w 85"/>
                    <a:gd name="T13" fmla="*/ 88 h 111"/>
                    <a:gd name="T14" fmla="*/ 50 w 85"/>
                    <a:gd name="T15" fmla="*/ 87 h 111"/>
                    <a:gd name="T16" fmla="*/ 49 w 85"/>
                    <a:gd name="T17" fmla="*/ 87 h 111"/>
                    <a:gd name="T18" fmla="*/ 47 w 85"/>
                    <a:gd name="T19" fmla="*/ 87 h 111"/>
                    <a:gd name="T20" fmla="*/ 45 w 85"/>
                    <a:gd name="T21" fmla="*/ 87 h 111"/>
                    <a:gd name="T22" fmla="*/ 44 w 85"/>
                    <a:gd name="T23" fmla="*/ 87 h 111"/>
                    <a:gd name="T24" fmla="*/ 43 w 85"/>
                    <a:gd name="T25" fmla="*/ 87 h 111"/>
                    <a:gd name="T26" fmla="*/ 41 w 85"/>
                    <a:gd name="T27" fmla="*/ 87 h 111"/>
                    <a:gd name="T28" fmla="*/ 40 w 85"/>
                    <a:gd name="T29" fmla="*/ 87 h 111"/>
                    <a:gd name="T30" fmla="*/ 39 w 85"/>
                    <a:gd name="T31" fmla="*/ 87 h 111"/>
                    <a:gd name="T32" fmla="*/ 38 w 85"/>
                    <a:gd name="T33" fmla="*/ 87 h 111"/>
                    <a:gd name="T34" fmla="*/ 37 w 85"/>
                    <a:gd name="T35" fmla="*/ 87 h 111"/>
                    <a:gd name="T36" fmla="*/ 35 w 85"/>
                    <a:gd name="T37" fmla="*/ 87 h 111"/>
                    <a:gd name="T38" fmla="*/ 34 w 85"/>
                    <a:gd name="T39" fmla="*/ 88 h 111"/>
                    <a:gd name="T40" fmla="*/ 33 w 85"/>
                    <a:gd name="T41" fmla="*/ 88 h 111"/>
                    <a:gd name="T42" fmla="*/ 32 w 85"/>
                    <a:gd name="T43" fmla="*/ 89 h 111"/>
                    <a:gd name="T44" fmla="*/ 32 w 85"/>
                    <a:gd name="T45" fmla="*/ 89 h 111"/>
                    <a:gd name="T46" fmla="*/ 30 w 85"/>
                    <a:gd name="T47" fmla="*/ 90 h 111"/>
                    <a:gd name="T48" fmla="*/ 30 w 85"/>
                    <a:gd name="T49" fmla="*/ 90 h 111"/>
                    <a:gd name="T50" fmla="*/ 28 w 85"/>
                    <a:gd name="T51" fmla="*/ 91 h 111"/>
                    <a:gd name="T52" fmla="*/ 27 w 85"/>
                    <a:gd name="T53" fmla="*/ 92 h 111"/>
                    <a:gd name="T54" fmla="*/ 26 w 85"/>
                    <a:gd name="T55" fmla="*/ 93 h 111"/>
                    <a:gd name="T56" fmla="*/ 25 w 85"/>
                    <a:gd name="T57" fmla="*/ 93 h 111"/>
                    <a:gd name="T58" fmla="*/ 25 w 85"/>
                    <a:gd name="T59" fmla="*/ 94 h 111"/>
                    <a:gd name="T60" fmla="*/ 25 w 85"/>
                    <a:gd name="T61" fmla="*/ 94 h 111"/>
                    <a:gd name="T62" fmla="*/ 12 w 85"/>
                    <a:gd name="T63" fmla="*/ 94 h 111"/>
                    <a:gd name="T64" fmla="*/ 2 w 85"/>
                    <a:gd name="T65" fmla="*/ 43 h 111"/>
                    <a:gd name="T66" fmla="*/ 0 w 85"/>
                    <a:gd name="T67" fmla="*/ 0 h 111"/>
                    <a:gd name="T68" fmla="*/ 0 w 85"/>
                    <a:gd name="T69" fmla="*/ 0 h 111"/>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85"/>
                    <a:gd name="T106" fmla="*/ 0 h 111"/>
                    <a:gd name="T107" fmla="*/ 85 w 85"/>
                    <a:gd name="T108" fmla="*/ 111 h 111"/>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85" h="111">
                      <a:moveTo>
                        <a:pt x="0" y="0"/>
                      </a:moveTo>
                      <a:lnTo>
                        <a:pt x="85" y="0"/>
                      </a:lnTo>
                      <a:lnTo>
                        <a:pt x="77" y="63"/>
                      </a:lnTo>
                      <a:lnTo>
                        <a:pt x="65" y="111"/>
                      </a:lnTo>
                      <a:lnTo>
                        <a:pt x="55" y="90"/>
                      </a:lnTo>
                      <a:lnTo>
                        <a:pt x="53" y="89"/>
                      </a:lnTo>
                      <a:lnTo>
                        <a:pt x="52" y="88"/>
                      </a:lnTo>
                      <a:lnTo>
                        <a:pt x="50" y="87"/>
                      </a:lnTo>
                      <a:lnTo>
                        <a:pt x="49" y="87"/>
                      </a:lnTo>
                      <a:lnTo>
                        <a:pt x="47" y="87"/>
                      </a:lnTo>
                      <a:lnTo>
                        <a:pt x="45" y="87"/>
                      </a:lnTo>
                      <a:lnTo>
                        <a:pt x="44" y="87"/>
                      </a:lnTo>
                      <a:lnTo>
                        <a:pt x="43" y="87"/>
                      </a:lnTo>
                      <a:lnTo>
                        <a:pt x="41" y="87"/>
                      </a:lnTo>
                      <a:lnTo>
                        <a:pt x="40" y="87"/>
                      </a:lnTo>
                      <a:lnTo>
                        <a:pt x="39" y="87"/>
                      </a:lnTo>
                      <a:lnTo>
                        <a:pt x="38" y="87"/>
                      </a:lnTo>
                      <a:lnTo>
                        <a:pt x="37" y="87"/>
                      </a:lnTo>
                      <a:lnTo>
                        <a:pt x="35" y="87"/>
                      </a:lnTo>
                      <a:lnTo>
                        <a:pt x="34" y="88"/>
                      </a:lnTo>
                      <a:lnTo>
                        <a:pt x="33" y="88"/>
                      </a:lnTo>
                      <a:lnTo>
                        <a:pt x="32" y="89"/>
                      </a:lnTo>
                      <a:lnTo>
                        <a:pt x="30" y="90"/>
                      </a:lnTo>
                      <a:lnTo>
                        <a:pt x="28" y="91"/>
                      </a:lnTo>
                      <a:lnTo>
                        <a:pt x="27" y="92"/>
                      </a:lnTo>
                      <a:lnTo>
                        <a:pt x="26" y="93"/>
                      </a:lnTo>
                      <a:lnTo>
                        <a:pt x="25" y="93"/>
                      </a:lnTo>
                      <a:lnTo>
                        <a:pt x="25" y="94"/>
                      </a:lnTo>
                      <a:lnTo>
                        <a:pt x="12" y="94"/>
                      </a:lnTo>
                      <a:lnTo>
                        <a:pt x="2" y="43"/>
                      </a:lnTo>
                      <a:lnTo>
                        <a:pt x="0" y="0"/>
                      </a:lnTo>
                      <a:close/>
                    </a:path>
                  </a:pathLst>
                </a:custGeom>
                <a:solidFill>
                  <a:srgbClr val="FF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798" name="Freeform 133"/>
                <p:cNvSpPr>
                  <a:spLocks/>
                </p:cNvSpPr>
                <p:nvPr/>
              </p:nvSpPr>
              <p:spPr bwMode="auto">
                <a:xfrm>
                  <a:off x="4768" y="2074"/>
                  <a:ext cx="32" cy="201"/>
                </a:xfrm>
                <a:custGeom>
                  <a:avLst/>
                  <a:gdLst>
                    <a:gd name="T0" fmla="*/ 16 w 32"/>
                    <a:gd name="T1" fmla="*/ 199 h 201"/>
                    <a:gd name="T2" fmla="*/ 16 w 32"/>
                    <a:gd name="T3" fmla="*/ 197 h 201"/>
                    <a:gd name="T4" fmla="*/ 17 w 32"/>
                    <a:gd name="T5" fmla="*/ 195 h 201"/>
                    <a:gd name="T6" fmla="*/ 17 w 32"/>
                    <a:gd name="T7" fmla="*/ 193 h 201"/>
                    <a:gd name="T8" fmla="*/ 17 w 32"/>
                    <a:gd name="T9" fmla="*/ 190 h 201"/>
                    <a:gd name="T10" fmla="*/ 17 w 32"/>
                    <a:gd name="T11" fmla="*/ 187 h 201"/>
                    <a:gd name="T12" fmla="*/ 17 w 32"/>
                    <a:gd name="T13" fmla="*/ 183 h 201"/>
                    <a:gd name="T14" fmla="*/ 18 w 32"/>
                    <a:gd name="T15" fmla="*/ 179 h 201"/>
                    <a:gd name="T16" fmla="*/ 18 w 32"/>
                    <a:gd name="T17" fmla="*/ 175 h 201"/>
                    <a:gd name="T18" fmla="*/ 18 w 32"/>
                    <a:gd name="T19" fmla="*/ 170 h 201"/>
                    <a:gd name="T20" fmla="*/ 19 w 32"/>
                    <a:gd name="T21" fmla="*/ 165 h 201"/>
                    <a:gd name="T22" fmla="*/ 19 w 32"/>
                    <a:gd name="T23" fmla="*/ 159 h 201"/>
                    <a:gd name="T24" fmla="*/ 20 w 32"/>
                    <a:gd name="T25" fmla="*/ 153 h 201"/>
                    <a:gd name="T26" fmla="*/ 20 w 32"/>
                    <a:gd name="T27" fmla="*/ 148 h 201"/>
                    <a:gd name="T28" fmla="*/ 21 w 32"/>
                    <a:gd name="T29" fmla="*/ 142 h 201"/>
                    <a:gd name="T30" fmla="*/ 21 w 32"/>
                    <a:gd name="T31" fmla="*/ 136 h 201"/>
                    <a:gd name="T32" fmla="*/ 22 w 32"/>
                    <a:gd name="T33" fmla="*/ 130 h 201"/>
                    <a:gd name="T34" fmla="*/ 22 w 32"/>
                    <a:gd name="T35" fmla="*/ 124 h 201"/>
                    <a:gd name="T36" fmla="*/ 23 w 32"/>
                    <a:gd name="T37" fmla="*/ 117 h 201"/>
                    <a:gd name="T38" fmla="*/ 23 w 32"/>
                    <a:gd name="T39" fmla="*/ 111 h 201"/>
                    <a:gd name="T40" fmla="*/ 24 w 32"/>
                    <a:gd name="T41" fmla="*/ 105 h 201"/>
                    <a:gd name="T42" fmla="*/ 24 w 32"/>
                    <a:gd name="T43" fmla="*/ 99 h 201"/>
                    <a:gd name="T44" fmla="*/ 25 w 32"/>
                    <a:gd name="T45" fmla="*/ 93 h 201"/>
                    <a:gd name="T46" fmla="*/ 25 w 32"/>
                    <a:gd name="T47" fmla="*/ 88 h 201"/>
                    <a:gd name="T48" fmla="*/ 26 w 32"/>
                    <a:gd name="T49" fmla="*/ 82 h 201"/>
                    <a:gd name="T50" fmla="*/ 26 w 32"/>
                    <a:gd name="T51" fmla="*/ 77 h 201"/>
                    <a:gd name="T52" fmla="*/ 27 w 32"/>
                    <a:gd name="T53" fmla="*/ 72 h 201"/>
                    <a:gd name="T54" fmla="*/ 27 w 32"/>
                    <a:gd name="T55" fmla="*/ 67 h 201"/>
                    <a:gd name="T56" fmla="*/ 27 w 32"/>
                    <a:gd name="T57" fmla="*/ 63 h 201"/>
                    <a:gd name="T58" fmla="*/ 28 w 32"/>
                    <a:gd name="T59" fmla="*/ 59 h 201"/>
                    <a:gd name="T60" fmla="*/ 28 w 32"/>
                    <a:gd name="T61" fmla="*/ 55 h 201"/>
                    <a:gd name="T62" fmla="*/ 29 w 32"/>
                    <a:gd name="T63" fmla="*/ 52 h 201"/>
                    <a:gd name="T64" fmla="*/ 29 w 32"/>
                    <a:gd name="T65" fmla="*/ 49 h 201"/>
                    <a:gd name="T66" fmla="*/ 29 w 32"/>
                    <a:gd name="T67" fmla="*/ 46 h 201"/>
                    <a:gd name="T68" fmla="*/ 29 w 32"/>
                    <a:gd name="T69" fmla="*/ 43 h 201"/>
                    <a:gd name="T70" fmla="*/ 29 w 32"/>
                    <a:gd name="T71" fmla="*/ 41 h 201"/>
                    <a:gd name="T72" fmla="*/ 30 w 32"/>
                    <a:gd name="T73" fmla="*/ 38 h 201"/>
                    <a:gd name="T74" fmla="*/ 30 w 32"/>
                    <a:gd name="T75" fmla="*/ 35 h 201"/>
                    <a:gd name="T76" fmla="*/ 30 w 32"/>
                    <a:gd name="T77" fmla="*/ 33 h 201"/>
                    <a:gd name="T78" fmla="*/ 30 w 32"/>
                    <a:gd name="T79" fmla="*/ 30 h 201"/>
                    <a:gd name="T80" fmla="*/ 30 w 32"/>
                    <a:gd name="T81" fmla="*/ 28 h 201"/>
                    <a:gd name="T82" fmla="*/ 30 w 32"/>
                    <a:gd name="T83" fmla="*/ 26 h 201"/>
                    <a:gd name="T84" fmla="*/ 30 w 32"/>
                    <a:gd name="T85" fmla="*/ 23 h 201"/>
                    <a:gd name="T86" fmla="*/ 31 w 32"/>
                    <a:gd name="T87" fmla="*/ 20 h 201"/>
                    <a:gd name="T88" fmla="*/ 31 w 32"/>
                    <a:gd name="T89" fmla="*/ 17 h 201"/>
                    <a:gd name="T90" fmla="*/ 31 w 32"/>
                    <a:gd name="T91" fmla="*/ 14 h 201"/>
                    <a:gd name="T92" fmla="*/ 31 w 32"/>
                    <a:gd name="T93" fmla="*/ 11 h 201"/>
                    <a:gd name="T94" fmla="*/ 32 w 32"/>
                    <a:gd name="T95" fmla="*/ 9 h 201"/>
                    <a:gd name="T96" fmla="*/ 32 w 32"/>
                    <a:gd name="T97" fmla="*/ 6 h 201"/>
                    <a:gd name="T98" fmla="*/ 32 w 32"/>
                    <a:gd name="T99" fmla="*/ 4 h 201"/>
                    <a:gd name="T100" fmla="*/ 32 w 32"/>
                    <a:gd name="T101" fmla="*/ 3 h 201"/>
                    <a:gd name="T102" fmla="*/ 23 w 32"/>
                    <a:gd name="T103" fmla="*/ 0 h 201"/>
                    <a:gd name="T104" fmla="*/ 19 w 32"/>
                    <a:gd name="T105" fmla="*/ 132 h 201"/>
                    <a:gd name="T106" fmla="*/ 16 w 32"/>
                    <a:gd name="T107" fmla="*/ 199 h 201"/>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32"/>
                    <a:gd name="T163" fmla="*/ 0 h 201"/>
                    <a:gd name="T164" fmla="*/ 32 w 32"/>
                    <a:gd name="T165" fmla="*/ 201 h 201"/>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32" h="201">
                      <a:moveTo>
                        <a:pt x="16" y="199"/>
                      </a:moveTo>
                      <a:lnTo>
                        <a:pt x="16" y="199"/>
                      </a:lnTo>
                      <a:lnTo>
                        <a:pt x="16" y="198"/>
                      </a:lnTo>
                      <a:lnTo>
                        <a:pt x="16" y="197"/>
                      </a:lnTo>
                      <a:lnTo>
                        <a:pt x="17" y="195"/>
                      </a:lnTo>
                      <a:lnTo>
                        <a:pt x="17" y="194"/>
                      </a:lnTo>
                      <a:lnTo>
                        <a:pt x="17" y="193"/>
                      </a:lnTo>
                      <a:lnTo>
                        <a:pt x="17" y="192"/>
                      </a:lnTo>
                      <a:lnTo>
                        <a:pt x="17" y="190"/>
                      </a:lnTo>
                      <a:lnTo>
                        <a:pt x="17" y="189"/>
                      </a:lnTo>
                      <a:lnTo>
                        <a:pt x="17" y="187"/>
                      </a:lnTo>
                      <a:lnTo>
                        <a:pt x="17" y="185"/>
                      </a:lnTo>
                      <a:lnTo>
                        <a:pt x="17" y="183"/>
                      </a:lnTo>
                      <a:lnTo>
                        <a:pt x="18" y="182"/>
                      </a:lnTo>
                      <a:lnTo>
                        <a:pt x="18" y="179"/>
                      </a:lnTo>
                      <a:lnTo>
                        <a:pt x="18" y="177"/>
                      </a:lnTo>
                      <a:lnTo>
                        <a:pt x="18" y="175"/>
                      </a:lnTo>
                      <a:lnTo>
                        <a:pt x="18" y="172"/>
                      </a:lnTo>
                      <a:lnTo>
                        <a:pt x="18" y="170"/>
                      </a:lnTo>
                      <a:lnTo>
                        <a:pt x="19" y="167"/>
                      </a:lnTo>
                      <a:lnTo>
                        <a:pt x="19" y="165"/>
                      </a:lnTo>
                      <a:lnTo>
                        <a:pt x="19" y="162"/>
                      </a:lnTo>
                      <a:lnTo>
                        <a:pt x="19" y="159"/>
                      </a:lnTo>
                      <a:lnTo>
                        <a:pt x="20" y="156"/>
                      </a:lnTo>
                      <a:lnTo>
                        <a:pt x="20" y="153"/>
                      </a:lnTo>
                      <a:lnTo>
                        <a:pt x="20" y="151"/>
                      </a:lnTo>
                      <a:lnTo>
                        <a:pt x="20" y="148"/>
                      </a:lnTo>
                      <a:lnTo>
                        <a:pt x="21" y="145"/>
                      </a:lnTo>
                      <a:lnTo>
                        <a:pt x="21" y="142"/>
                      </a:lnTo>
                      <a:lnTo>
                        <a:pt x="21" y="139"/>
                      </a:lnTo>
                      <a:lnTo>
                        <a:pt x="21" y="136"/>
                      </a:lnTo>
                      <a:lnTo>
                        <a:pt x="22" y="133"/>
                      </a:lnTo>
                      <a:lnTo>
                        <a:pt x="22" y="130"/>
                      </a:lnTo>
                      <a:lnTo>
                        <a:pt x="22" y="127"/>
                      </a:lnTo>
                      <a:lnTo>
                        <a:pt x="22" y="124"/>
                      </a:lnTo>
                      <a:lnTo>
                        <a:pt x="22" y="120"/>
                      </a:lnTo>
                      <a:lnTo>
                        <a:pt x="23" y="117"/>
                      </a:lnTo>
                      <a:lnTo>
                        <a:pt x="23" y="114"/>
                      </a:lnTo>
                      <a:lnTo>
                        <a:pt x="23" y="111"/>
                      </a:lnTo>
                      <a:lnTo>
                        <a:pt x="24" y="108"/>
                      </a:lnTo>
                      <a:lnTo>
                        <a:pt x="24" y="105"/>
                      </a:lnTo>
                      <a:lnTo>
                        <a:pt x="24" y="102"/>
                      </a:lnTo>
                      <a:lnTo>
                        <a:pt x="24" y="99"/>
                      </a:lnTo>
                      <a:lnTo>
                        <a:pt x="25" y="96"/>
                      </a:lnTo>
                      <a:lnTo>
                        <a:pt x="25" y="93"/>
                      </a:lnTo>
                      <a:lnTo>
                        <a:pt x="25" y="91"/>
                      </a:lnTo>
                      <a:lnTo>
                        <a:pt x="25" y="88"/>
                      </a:lnTo>
                      <a:lnTo>
                        <a:pt x="26" y="85"/>
                      </a:lnTo>
                      <a:lnTo>
                        <a:pt x="26" y="82"/>
                      </a:lnTo>
                      <a:lnTo>
                        <a:pt x="26" y="79"/>
                      </a:lnTo>
                      <a:lnTo>
                        <a:pt x="26" y="77"/>
                      </a:lnTo>
                      <a:lnTo>
                        <a:pt x="26" y="74"/>
                      </a:lnTo>
                      <a:lnTo>
                        <a:pt x="27" y="72"/>
                      </a:lnTo>
                      <a:lnTo>
                        <a:pt x="27" y="69"/>
                      </a:lnTo>
                      <a:lnTo>
                        <a:pt x="27" y="67"/>
                      </a:lnTo>
                      <a:lnTo>
                        <a:pt x="27" y="65"/>
                      </a:lnTo>
                      <a:lnTo>
                        <a:pt x="27" y="63"/>
                      </a:lnTo>
                      <a:lnTo>
                        <a:pt x="28" y="61"/>
                      </a:lnTo>
                      <a:lnTo>
                        <a:pt x="28" y="59"/>
                      </a:lnTo>
                      <a:lnTo>
                        <a:pt x="28" y="57"/>
                      </a:lnTo>
                      <a:lnTo>
                        <a:pt x="28" y="55"/>
                      </a:lnTo>
                      <a:lnTo>
                        <a:pt x="29" y="54"/>
                      </a:lnTo>
                      <a:lnTo>
                        <a:pt x="29" y="52"/>
                      </a:lnTo>
                      <a:lnTo>
                        <a:pt x="29" y="50"/>
                      </a:lnTo>
                      <a:lnTo>
                        <a:pt x="29" y="49"/>
                      </a:lnTo>
                      <a:lnTo>
                        <a:pt x="29" y="48"/>
                      </a:lnTo>
                      <a:lnTo>
                        <a:pt x="29" y="46"/>
                      </a:lnTo>
                      <a:lnTo>
                        <a:pt x="29" y="45"/>
                      </a:lnTo>
                      <a:lnTo>
                        <a:pt x="29" y="43"/>
                      </a:lnTo>
                      <a:lnTo>
                        <a:pt x="29" y="42"/>
                      </a:lnTo>
                      <a:lnTo>
                        <a:pt x="29" y="41"/>
                      </a:lnTo>
                      <a:lnTo>
                        <a:pt x="30" y="39"/>
                      </a:lnTo>
                      <a:lnTo>
                        <a:pt x="30" y="38"/>
                      </a:lnTo>
                      <a:lnTo>
                        <a:pt x="30" y="36"/>
                      </a:lnTo>
                      <a:lnTo>
                        <a:pt x="30" y="35"/>
                      </a:lnTo>
                      <a:lnTo>
                        <a:pt x="30" y="34"/>
                      </a:lnTo>
                      <a:lnTo>
                        <a:pt x="30" y="33"/>
                      </a:lnTo>
                      <a:lnTo>
                        <a:pt x="30" y="32"/>
                      </a:lnTo>
                      <a:lnTo>
                        <a:pt x="30" y="30"/>
                      </a:lnTo>
                      <a:lnTo>
                        <a:pt x="30" y="29"/>
                      </a:lnTo>
                      <a:lnTo>
                        <a:pt x="30" y="28"/>
                      </a:lnTo>
                      <a:lnTo>
                        <a:pt x="30" y="27"/>
                      </a:lnTo>
                      <a:lnTo>
                        <a:pt x="30" y="26"/>
                      </a:lnTo>
                      <a:lnTo>
                        <a:pt x="30" y="25"/>
                      </a:lnTo>
                      <a:lnTo>
                        <a:pt x="30" y="23"/>
                      </a:lnTo>
                      <a:lnTo>
                        <a:pt x="31" y="23"/>
                      </a:lnTo>
                      <a:lnTo>
                        <a:pt x="31" y="20"/>
                      </a:lnTo>
                      <a:lnTo>
                        <a:pt x="31" y="19"/>
                      </a:lnTo>
                      <a:lnTo>
                        <a:pt x="31" y="17"/>
                      </a:lnTo>
                      <a:lnTo>
                        <a:pt x="31" y="16"/>
                      </a:lnTo>
                      <a:lnTo>
                        <a:pt x="31" y="14"/>
                      </a:lnTo>
                      <a:lnTo>
                        <a:pt x="31" y="13"/>
                      </a:lnTo>
                      <a:lnTo>
                        <a:pt x="31" y="11"/>
                      </a:lnTo>
                      <a:lnTo>
                        <a:pt x="32" y="10"/>
                      </a:lnTo>
                      <a:lnTo>
                        <a:pt x="32" y="9"/>
                      </a:lnTo>
                      <a:lnTo>
                        <a:pt x="32" y="8"/>
                      </a:lnTo>
                      <a:lnTo>
                        <a:pt x="32" y="6"/>
                      </a:lnTo>
                      <a:lnTo>
                        <a:pt x="32" y="4"/>
                      </a:lnTo>
                      <a:lnTo>
                        <a:pt x="32" y="3"/>
                      </a:lnTo>
                      <a:lnTo>
                        <a:pt x="23" y="0"/>
                      </a:lnTo>
                      <a:lnTo>
                        <a:pt x="27" y="46"/>
                      </a:lnTo>
                      <a:lnTo>
                        <a:pt x="19" y="132"/>
                      </a:lnTo>
                      <a:lnTo>
                        <a:pt x="0" y="201"/>
                      </a:lnTo>
                      <a:lnTo>
                        <a:pt x="16" y="199"/>
                      </a:ln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799" name="Freeform 134"/>
                <p:cNvSpPr>
                  <a:spLocks/>
                </p:cNvSpPr>
                <p:nvPr/>
              </p:nvSpPr>
              <p:spPr bwMode="auto">
                <a:xfrm>
                  <a:off x="4755" y="2142"/>
                  <a:ext cx="21" cy="107"/>
                </a:xfrm>
                <a:custGeom>
                  <a:avLst/>
                  <a:gdLst>
                    <a:gd name="T0" fmla="*/ 6 w 21"/>
                    <a:gd name="T1" fmla="*/ 1 h 107"/>
                    <a:gd name="T2" fmla="*/ 6 w 21"/>
                    <a:gd name="T3" fmla="*/ 39 h 107"/>
                    <a:gd name="T4" fmla="*/ 0 w 21"/>
                    <a:gd name="T5" fmla="*/ 91 h 107"/>
                    <a:gd name="T6" fmla="*/ 7 w 21"/>
                    <a:gd name="T7" fmla="*/ 107 h 107"/>
                    <a:gd name="T8" fmla="*/ 16 w 21"/>
                    <a:gd name="T9" fmla="*/ 56 h 107"/>
                    <a:gd name="T10" fmla="*/ 21 w 21"/>
                    <a:gd name="T11" fmla="*/ 0 h 107"/>
                    <a:gd name="T12" fmla="*/ 6 w 21"/>
                    <a:gd name="T13" fmla="*/ 1 h 107"/>
                    <a:gd name="T14" fmla="*/ 6 w 21"/>
                    <a:gd name="T15" fmla="*/ 1 h 107"/>
                    <a:gd name="T16" fmla="*/ 0 60000 65536"/>
                    <a:gd name="T17" fmla="*/ 0 60000 65536"/>
                    <a:gd name="T18" fmla="*/ 0 60000 65536"/>
                    <a:gd name="T19" fmla="*/ 0 60000 65536"/>
                    <a:gd name="T20" fmla="*/ 0 60000 65536"/>
                    <a:gd name="T21" fmla="*/ 0 60000 65536"/>
                    <a:gd name="T22" fmla="*/ 0 60000 65536"/>
                    <a:gd name="T23" fmla="*/ 0 60000 65536"/>
                    <a:gd name="T24" fmla="*/ 0 w 21"/>
                    <a:gd name="T25" fmla="*/ 0 h 107"/>
                    <a:gd name="T26" fmla="*/ 21 w 21"/>
                    <a:gd name="T27" fmla="*/ 107 h 10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1" h="107">
                      <a:moveTo>
                        <a:pt x="6" y="1"/>
                      </a:moveTo>
                      <a:lnTo>
                        <a:pt x="6" y="39"/>
                      </a:lnTo>
                      <a:lnTo>
                        <a:pt x="0" y="91"/>
                      </a:lnTo>
                      <a:lnTo>
                        <a:pt x="7" y="107"/>
                      </a:lnTo>
                      <a:lnTo>
                        <a:pt x="16" y="56"/>
                      </a:lnTo>
                      <a:lnTo>
                        <a:pt x="21" y="0"/>
                      </a:lnTo>
                      <a:lnTo>
                        <a:pt x="6" y="1"/>
                      </a:lnTo>
                      <a:close/>
                    </a:path>
                  </a:pathLst>
                </a:custGeom>
                <a:solidFill>
                  <a:srgbClr val="FFCC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800" name="Freeform 135"/>
                <p:cNvSpPr>
                  <a:spLocks/>
                </p:cNvSpPr>
                <p:nvPr/>
              </p:nvSpPr>
              <p:spPr bwMode="auto">
                <a:xfrm>
                  <a:off x="4761" y="2074"/>
                  <a:ext cx="22" cy="69"/>
                </a:xfrm>
                <a:custGeom>
                  <a:avLst/>
                  <a:gdLst>
                    <a:gd name="T0" fmla="*/ 15 w 22"/>
                    <a:gd name="T1" fmla="*/ 69 h 69"/>
                    <a:gd name="T2" fmla="*/ 0 w 22"/>
                    <a:gd name="T3" fmla="*/ 69 h 69"/>
                    <a:gd name="T4" fmla="*/ 0 w 22"/>
                    <a:gd name="T5" fmla="*/ 0 h 69"/>
                    <a:gd name="T6" fmla="*/ 22 w 22"/>
                    <a:gd name="T7" fmla="*/ 0 h 69"/>
                    <a:gd name="T8" fmla="*/ 15 w 22"/>
                    <a:gd name="T9" fmla="*/ 69 h 69"/>
                    <a:gd name="T10" fmla="*/ 15 w 22"/>
                    <a:gd name="T11" fmla="*/ 69 h 69"/>
                    <a:gd name="T12" fmla="*/ 0 60000 65536"/>
                    <a:gd name="T13" fmla="*/ 0 60000 65536"/>
                    <a:gd name="T14" fmla="*/ 0 60000 65536"/>
                    <a:gd name="T15" fmla="*/ 0 60000 65536"/>
                    <a:gd name="T16" fmla="*/ 0 60000 65536"/>
                    <a:gd name="T17" fmla="*/ 0 60000 65536"/>
                    <a:gd name="T18" fmla="*/ 0 w 22"/>
                    <a:gd name="T19" fmla="*/ 0 h 69"/>
                    <a:gd name="T20" fmla="*/ 22 w 22"/>
                    <a:gd name="T21" fmla="*/ 69 h 69"/>
                  </a:gdLst>
                  <a:ahLst/>
                  <a:cxnLst>
                    <a:cxn ang="T12">
                      <a:pos x="T0" y="T1"/>
                    </a:cxn>
                    <a:cxn ang="T13">
                      <a:pos x="T2" y="T3"/>
                    </a:cxn>
                    <a:cxn ang="T14">
                      <a:pos x="T4" y="T5"/>
                    </a:cxn>
                    <a:cxn ang="T15">
                      <a:pos x="T6" y="T7"/>
                    </a:cxn>
                    <a:cxn ang="T16">
                      <a:pos x="T8" y="T9"/>
                    </a:cxn>
                    <a:cxn ang="T17">
                      <a:pos x="T10" y="T11"/>
                    </a:cxn>
                  </a:cxnLst>
                  <a:rect l="T18" t="T19" r="T20" b="T21"/>
                  <a:pathLst>
                    <a:path w="22" h="69">
                      <a:moveTo>
                        <a:pt x="15" y="69"/>
                      </a:moveTo>
                      <a:lnTo>
                        <a:pt x="0" y="69"/>
                      </a:lnTo>
                      <a:lnTo>
                        <a:pt x="0" y="0"/>
                      </a:lnTo>
                      <a:lnTo>
                        <a:pt x="22" y="0"/>
                      </a:lnTo>
                      <a:lnTo>
                        <a:pt x="15" y="6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801" name="Freeform 136"/>
                <p:cNvSpPr>
                  <a:spLocks/>
                </p:cNvSpPr>
                <p:nvPr/>
              </p:nvSpPr>
              <p:spPr bwMode="auto">
                <a:xfrm>
                  <a:off x="4749" y="2273"/>
                  <a:ext cx="85" cy="42"/>
                </a:xfrm>
                <a:custGeom>
                  <a:avLst/>
                  <a:gdLst>
                    <a:gd name="T0" fmla="*/ 9 w 85"/>
                    <a:gd name="T1" fmla="*/ 10 h 42"/>
                    <a:gd name="T2" fmla="*/ 11 w 85"/>
                    <a:gd name="T3" fmla="*/ 12 h 42"/>
                    <a:gd name="T4" fmla="*/ 13 w 85"/>
                    <a:gd name="T5" fmla="*/ 13 h 42"/>
                    <a:gd name="T6" fmla="*/ 15 w 85"/>
                    <a:gd name="T7" fmla="*/ 14 h 42"/>
                    <a:gd name="T8" fmla="*/ 17 w 85"/>
                    <a:gd name="T9" fmla="*/ 15 h 42"/>
                    <a:gd name="T10" fmla="*/ 19 w 85"/>
                    <a:gd name="T11" fmla="*/ 15 h 42"/>
                    <a:gd name="T12" fmla="*/ 21 w 85"/>
                    <a:gd name="T13" fmla="*/ 15 h 42"/>
                    <a:gd name="T14" fmla="*/ 23 w 85"/>
                    <a:gd name="T15" fmla="*/ 16 h 42"/>
                    <a:gd name="T16" fmla="*/ 26 w 85"/>
                    <a:gd name="T17" fmla="*/ 16 h 42"/>
                    <a:gd name="T18" fmla="*/ 29 w 85"/>
                    <a:gd name="T19" fmla="*/ 16 h 42"/>
                    <a:gd name="T20" fmla="*/ 32 w 85"/>
                    <a:gd name="T21" fmla="*/ 16 h 42"/>
                    <a:gd name="T22" fmla="*/ 34 w 85"/>
                    <a:gd name="T23" fmla="*/ 16 h 42"/>
                    <a:gd name="T24" fmla="*/ 36 w 85"/>
                    <a:gd name="T25" fmla="*/ 15 h 42"/>
                    <a:gd name="T26" fmla="*/ 39 w 85"/>
                    <a:gd name="T27" fmla="*/ 15 h 42"/>
                    <a:gd name="T28" fmla="*/ 41 w 85"/>
                    <a:gd name="T29" fmla="*/ 15 h 42"/>
                    <a:gd name="T30" fmla="*/ 43 w 85"/>
                    <a:gd name="T31" fmla="*/ 15 h 42"/>
                    <a:gd name="T32" fmla="*/ 46 w 85"/>
                    <a:gd name="T33" fmla="*/ 15 h 42"/>
                    <a:gd name="T34" fmla="*/ 48 w 85"/>
                    <a:gd name="T35" fmla="*/ 15 h 42"/>
                    <a:gd name="T36" fmla="*/ 50 w 85"/>
                    <a:gd name="T37" fmla="*/ 16 h 42"/>
                    <a:gd name="T38" fmla="*/ 52 w 85"/>
                    <a:gd name="T39" fmla="*/ 16 h 42"/>
                    <a:gd name="T40" fmla="*/ 54 w 85"/>
                    <a:gd name="T41" fmla="*/ 17 h 42"/>
                    <a:gd name="T42" fmla="*/ 56 w 85"/>
                    <a:gd name="T43" fmla="*/ 18 h 42"/>
                    <a:gd name="T44" fmla="*/ 58 w 85"/>
                    <a:gd name="T45" fmla="*/ 18 h 42"/>
                    <a:gd name="T46" fmla="*/ 60 w 85"/>
                    <a:gd name="T47" fmla="*/ 19 h 42"/>
                    <a:gd name="T48" fmla="*/ 62 w 85"/>
                    <a:gd name="T49" fmla="*/ 20 h 42"/>
                    <a:gd name="T50" fmla="*/ 64 w 85"/>
                    <a:gd name="T51" fmla="*/ 21 h 42"/>
                    <a:gd name="T52" fmla="*/ 66 w 85"/>
                    <a:gd name="T53" fmla="*/ 22 h 42"/>
                    <a:gd name="T54" fmla="*/ 68 w 85"/>
                    <a:gd name="T55" fmla="*/ 24 h 42"/>
                    <a:gd name="T56" fmla="*/ 72 w 85"/>
                    <a:gd name="T57" fmla="*/ 26 h 42"/>
                    <a:gd name="T58" fmla="*/ 75 w 85"/>
                    <a:gd name="T59" fmla="*/ 28 h 42"/>
                    <a:gd name="T60" fmla="*/ 77 w 85"/>
                    <a:gd name="T61" fmla="*/ 31 h 42"/>
                    <a:gd name="T62" fmla="*/ 80 w 85"/>
                    <a:gd name="T63" fmla="*/ 33 h 42"/>
                    <a:gd name="T64" fmla="*/ 82 w 85"/>
                    <a:gd name="T65" fmla="*/ 35 h 42"/>
                    <a:gd name="T66" fmla="*/ 84 w 85"/>
                    <a:gd name="T67" fmla="*/ 38 h 42"/>
                    <a:gd name="T68" fmla="*/ 85 w 85"/>
                    <a:gd name="T69" fmla="*/ 41 h 42"/>
                    <a:gd name="T70" fmla="*/ 64 w 85"/>
                    <a:gd name="T71" fmla="*/ 36 h 42"/>
                    <a:gd name="T72" fmla="*/ 63 w 85"/>
                    <a:gd name="T73" fmla="*/ 34 h 42"/>
                    <a:gd name="T74" fmla="*/ 62 w 85"/>
                    <a:gd name="T75" fmla="*/ 32 h 42"/>
                    <a:gd name="T76" fmla="*/ 61 w 85"/>
                    <a:gd name="T77" fmla="*/ 29 h 42"/>
                    <a:gd name="T78" fmla="*/ 58 w 85"/>
                    <a:gd name="T79" fmla="*/ 26 h 42"/>
                    <a:gd name="T80" fmla="*/ 54 w 85"/>
                    <a:gd name="T81" fmla="*/ 23 h 42"/>
                    <a:gd name="T82" fmla="*/ 53 w 85"/>
                    <a:gd name="T83" fmla="*/ 21 h 42"/>
                    <a:gd name="T84" fmla="*/ 50 w 85"/>
                    <a:gd name="T85" fmla="*/ 20 h 42"/>
                    <a:gd name="T86" fmla="*/ 48 w 85"/>
                    <a:gd name="T87" fmla="*/ 19 h 42"/>
                    <a:gd name="T88" fmla="*/ 45 w 85"/>
                    <a:gd name="T89" fmla="*/ 18 h 42"/>
                    <a:gd name="T90" fmla="*/ 42 w 85"/>
                    <a:gd name="T91" fmla="*/ 18 h 42"/>
                    <a:gd name="T92" fmla="*/ 39 w 85"/>
                    <a:gd name="T93" fmla="*/ 17 h 42"/>
                    <a:gd name="T94" fmla="*/ 36 w 85"/>
                    <a:gd name="T95" fmla="*/ 17 h 42"/>
                    <a:gd name="T96" fmla="*/ 34 w 85"/>
                    <a:gd name="T97" fmla="*/ 17 h 42"/>
                    <a:gd name="T98" fmla="*/ 31 w 85"/>
                    <a:gd name="T99" fmla="*/ 17 h 42"/>
                    <a:gd name="T100" fmla="*/ 28 w 85"/>
                    <a:gd name="T101" fmla="*/ 17 h 42"/>
                    <a:gd name="T102" fmla="*/ 27 w 85"/>
                    <a:gd name="T103" fmla="*/ 17 h 42"/>
                    <a:gd name="T104" fmla="*/ 25 w 85"/>
                    <a:gd name="T105" fmla="*/ 18 h 42"/>
                    <a:gd name="T106" fmla="*/ 22 w 85"/>
                    <a:gd name="T107" fmla="*/ 18 h 42"/>
                    <a:gd name="T108" fmla="*/ 21 w 85"/>
                    <a:gd name="T109" fmla="*/ 18 h 42"/>
                    <a:gd name="T110" fmla="*/ 18 w 85"/>
                    <a:gd name="T111" fmla="*/ 19 h 42"/>
                    <a:gd name="T112" fmla="*/ 16 w 85"/>
                    <a:gd name="T113" fmla="*/ 20 h 42"/>
                    <a:gd name="T114" fmla="*/ 16 w 85"/>
                    <a:gd name="T115" fmla="*/ 20 h 42"/>
                    <a:gd name="T116" fmla="*/ 8 w 85"/>
                    <a:gd name="T117" fmla="*/ 0 h 42"/>
                    <a:gd name="T118" fmla="*/ 9 w 85"/>
                    <a:gd name="T119" fmla="*/ 10 h 4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85"/>
                    <a:gd name="T181" fmla="*/ 0 h 42"/>
                    <a:gd name="T182" fmla="*/ 85 w 85"/>
                    <a:gd name="T183" fmla="*/ 42 h 4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85" h="42">
                      <a:moveTo>
                        <a:pt x="9" y="10"/>
                      </a:moveTo>
                      <a:lnTo>
                        <a:pt x="9" y="10"/>
                      </a:lnTo>
                      <a:lnTo>
                        <a:pt x="10" y="11"/>
                      </a:lnTo>
                      <a:lnTo>
                        <a:pt x="11" y="12"/>
                      </a:lnTo>
                      <a:lnTo>
                        <a:pt x="12" y="12"/>
                      </a:lnTo>
                      <a:lnTo>
                        <a:pt x="13" y="13"/>
                      </a:lnTo>
                      <a:lnTo>
                        <a:pt x="14" y="14"/>
                      </a:lnTo>
                      <a:lnTo>
                        <a:pt x="15" y="14"/>
                      </a:lnTo>
                      <a:lnTo>
                        <a:pt x="15" y="15"/>
                      </a:lnTo>
                      <a:lnTo>
                        <a:pt x="17" y="15"/>
                      </a:lnTo>
                      <a:lnTo>
                        <a:pt x="19" y="15"/>
                      </a:lnTo>
                      <a:lnTo>
                        <a:pt x="21" y="15"/>
                      </a:lnTo>
                      <a:lnTo>
                        <a:pt x="22" y="16"/>
                      </a:lnTo>
                      <a:lnTo>
                        <a:pt x="23" y="16"/>
                      </a:lnTo>
                      <a:lnTo>
                        <a:pt x="25" y="16"/>
                      </a:lnTo>
                      <a:lnTo>
                        <a:pt x="26" y="16"/>
                      </a:lnTo>
                      <a:lnTo>
                        <a:pt x="28" y="16"/>
                      </a:lnTo>
                      <a:lnTo>
                        <a:pt x="29" y="16"/>
                      </a:lnTo>
                      <a:lnTo>
                        <a:pt x="31" y="16"/>
                      </a:lnTo>
                      <a:lnTo>
                        <a:pt x="32" y="16"/>
                      </a:lnTo>
                      <a:lnTo>
                        <a:pt x="33" y="16"/>
                      </a:lnTo>
                      <a:lnTo>
                        <a:pt x="34" y="16"/>
                      </a:lnTo>
                      <a:lnTo>
                        <a:pt x="35" y="16"/>
                      </a:lnTo>
                      <a:lnTo>
                        <a:pt x="36" y="15"/>
                      </a:lnTo>
                      <a:lnTo>
                        <a:pt x="38" y="15"/>
                      </a:lnTo>
                      <a:lnTo>
                        <a:pt x="39" y="15"/>
                      </a:lnTo>
                      <a:lnTo>
                        <a:pt x="40" y="15"/>
                      </a:lnTo>
                      <a:lnTo>
                        <a:pt x="41" y="15"/>
                      </a:lnTo>
                      <a:lnTo>
                        <a:pt x="43" y="15"/>
                      </a:lnTo>
                      <a:lnTo>
                        <a:pt x="45" y="15"/>
                      </a:lnTo>
                      <a:lnTo>
                        <a:pt x="46" y="15"/>
                      </a:lnTo>
                      <a:lnTo>
                        <a:pt x="47" y="15"/>
                      </a:lnTo>
                      <a:lnTo>
                        <a:pt x="48" y="15"/>
                      </a:lnTo>
                      <a:lnTo>
                        <a:pt x="49" y="16"/>
                      </a:lnTo>
                      <a:lnTo>
                        <a:pt x="50" y="16"/>
                      </a:lnTo>
                      <a:lnTo>
                        <a:pt x="51" y="16"/>
                      </a:lnTo>
                      <a:lnTo>
                        <a:pt x="52" y="16"/>
                      </a:lnTo>
                      <a:lnTo>
                        <a:pt x="53" y="17"/>
                      </a:lnTo>
                      <a:lnTo>
                        <a:pt x="54" y="17"/>
                      </a:lnTo>
                      <a:lnTo>
                        <a:pt x="55" y="17"/>
                      </a:lnTo>
                      <a:lnTo>
                        <a:pt x="56" y="18"/>
                      </a:lnTo>
                      <a:lnTo>
                        <a:pt x="57" y="18"/>
                      </a:lnTo>
                      <a:lnTo>
                        <a:pt x="58" y="18"/>
                      </a:lnTo>
                      <a:lnTo>
                        <a:pt x="59" y="19"/>
                      </a:lnTo>
                      <a:lnTo>
                        <a:pt x="60" y="19"/>
                      </a:lnTo>
                      <a:lnTo>
                        <a:pt x="61" y="19"/>
                      </a:lnTo>
                      <a:lnTo>
                        <a:pt x="62" y="20"/>
                      </a:lnTo>
                      <a:lnTo>
                        <a:pt x="63" y="21"/>
                      </a:lnTo>
                      <a:lnTo>
                        <a:pt x="64" y="21"/>
                      </a:lnTo>
                      <a:lnTo>
                        <a:pt x="65" y="21"/>
                      </a:lnTo>
                      <a:lnTo>
                        <a:pt x="66" y="22"/>
                      </a:lnTo>
                      <a:lnTo>
                        <a:pt x="67" y="23"/>
                      </a:lnTo>
                      <a:lnTo>
                        <a:pt x="68" y="24"/>
                      </a:lnTo>
                      <a:lnTo>
                        <a:pt x="70" y="24"/>
                      </a:lnTo>
                      <a:lnTo>
                        <a:pt x="72" y="26"/>
                      </a:lnTo>
                      <a:lnTo>
                        <a:pt x="73" y="27"/>
                      </a:lnTo>
                      <a:lnTo>
                        <a:pt x="75" y="28"/>
                      </a:lnTo>
                      <a:lnTo>
                        <a:pt x="76" y="29"/>
                      </a:lnTo>
                      <a:lnTo>
                        <a:pt x="77" y="31"/>
                      </a:lnTo>
                      <a:lnTo>
                        <a:pt x="79" y="32"/>
                      </a:lnTo>
                      <a:lnTo>
                        <a:pt x="80" y="33"/>
                      </a:lnTo>
                      <a:lnTo>
                        <a:pt x="81" y="34"/>
                      </a:lnTo>
                      <a:lnTo>
                        <a:pt x="82" y="35"/>
                      </a:lnTo>
                      <a:lnTo>
                        <a:pt x="83" y="37"/>
                      </a:lnTo>
                      <a:lnTo>
                        <a:pt x="84" y="38"/>
                      </a:lnTo>
                      <a:lnTo>
                        <a:pt x="84" y="39"/>
                      </a:lnTo>
                      <a:lnTo>
                        <a:pt x="85" y="41"/>
                      </a:lnTo>
                      <a:lnTo>
                        <a:pt x="85" y="42"/>
                      </a:lnTo>
                      <a:lnTo>
                        <a:pt x="64" y="36"/>
                      </a:lnTo>
                      <a:lnTo>
                        <a:pt x="64" y="35"/>
                      </a:lnTo>
                      <a:lnTo>
                        <a:pt x="63" y="34"/>
                      </a:lnTo>
                      <a:lnTo>
                        <a:pt x="63" y="33"/>
                      </a:lnTo>
                      <a:lnTo>
                        <a:pt x="62" y="32"/>
                      </a:lnTo>
                      <a:lnTo>
                        <a:pt x="61" y="30"/>
                      </a:lnTo>
                      <a:lnTo>
                        <a:pt x="61" y="29"/>
                      </a:lnTo>
                      <a:lnTo>
                        <a:pt x="59" y="27"/>
                      </a:lnTo>
                      <a:lnTo>
                        <a:pt x="58" y="26"/>
                      </a:lnTo>
                      <a:lnTo>
                        <a:pt x="56" y="24"/>
                      </a:lnTo>
                      <a:lnTo>
                        <a:pt x="54" y="23"/>
                      </a:lnTo>
                      <a:lnTo>
                        <a:pt x="53" y="22"/>
                      </a:lnTo>
                      <a:lnTo>
                        <a:pt x="53" y="21"/>
                      </a:lnTo>
                      <a:lnTo>
                        <a:pt x="51" y="21"/>
                      </a:lnTo>
                      <a:lnTo>
                        <a:pt x="50" y="20"/>
                      </a:lnTo>
                      <a:lnTo>
                        <a:pt x="49" y="20"/>
                      </a:lnTo>
                      <a:lnTo>
                        <a:pt x="48" y="19"/>
                      </a:lnTo>
                      <a:lnTo>
                        <a:pt x="46" y="19"/>
                      </a:lnTo>
                      <a:lnTo>
                        <a:pt x="45" y="18"/>
                      </a:lnTo>
                      <a:lnTo>
                        <a:pt x="43" y="18"/>
                      </a:lnTo>
                      <a:lnTo>
                        <a:pt x="42" y="18"/>
                      </a:lnTo>
                      <a:lnTo>
                        <a:pt x="41" y="17"/>
                      </a:lnTo>
                      <a:lnTo>
                        <a:pt x="39" y="17"/>
                      </a:lnTo>
                      <a:lnTo>
                        <a:pt x="38" y="17"/>
                      </a:lnTo>
                      <a:lnTo>
                        <a:pt x="36" y="17"/>
                      </a:lnTo>
                      <a:lnTo>
                        <a:pt x="35" y="17"/>
                      </a:lnTo>
                      <a:lnTo>
                        <a:pt x="34" y="17"/>
                      </a:lnTo>
                      <a:lnTo>
                        <a:pt x="32" y="17"/>
                      </a:lnTo>
                      <a:lnTo>
                        <a:pt x="31" y="17"/>
                      </a:lnTo>
                      <a:lnTo>
                        <a:pt x="30" y="17"/>
                      </a:lnTo>
                      <a:lnTo>
                        <a:pt x="28" y="17"/>
                      </a:lnTo>
                      <a:lnTo>
                        <a:pt x="27" y="17"/>
                      </a:lnTo>
                      <a:lnTo>
                        <a:pt x="25" y="17"/>
                      </a:lnTo>
                      <a:lnTo>
                        <a:pt x="25" y="18"/>
                      </a:lnTo>
                      <a:lnTo>
                        <a:pt x="23" y="18"/>
                      </a:lnTo>
                      <a:lnTo>
                        <a:pt x="22" y="18"/>
                      </a:lnTo>
                      <a:lnTo>
                        <a:pt x="21" y="18"/>
                      </a:lnTo>
                      <a:lnTo>
                        <a:pt x="19" y="19"/>
                      </a:lnTo>
                      <a:lnTo>
                        <a:pt x="18" y="19"/>
                      </a:lnTo>
                      <a:lnTo>
                        <a:pt x="17" y="19"/>
                      </a:lnTo>
                      <a:lnTo>
                        <a:pt x="16" y="20"/>
                      </a:lnTo>
                      <a:lnTo>
                        <a:pt x="0" y="13"/>
                      </a:lnTo>
                      <a:lnTo>
                        <a:pt x="8" y="0"/>
                      </a:lnTo>
                      <a:lnTo>
                        <a:pt x="12" y="0"/>
                      </a:lnTo>
                      <a:lnTo>
                        <a:pt x="9" y="10"/>
                      </a:lnTo>
                      <a:close/>
                    </a:path>
                  </a:pathLst>
                </a:custGeom>
                <a:solidFill>
                  <a:srgbClr val="D6541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802" name="Freeform 137"/>
                <p:cNvSpPr>
                  <a:spLocks/>
                </p:cNvSpPr>
                <p:nvPr/>
              </p:nvSpPr>
              <p:spPr bwMode="auto">
                <a:xfrm>
                  <a:off x="4768" y="2314"/>
                  <a:ext cx="47" cy="63"/>
                </a:xfrm>
                <a:custGeom>
                  <a:avLst/>
                  <a:gdLst>
                    <a:gd name="T0" fmla="*/ 0 w 47"/>
                    <a:gd name="T1" fmla="*/ 6 h 63"/>
                    <a:gd name="T2" fmla="*/ 2 w 47"/>
                    <a:gd name="T3" fmla="*/ 6 h 63"/>
                    <a:gd name="T4" fmla="*/ 5 w 47"/>
                    <a:gd name="T5" fmla="*/ 4 h 63"/>
                    <a:gd name="T6" fmla="*/ 8 w 47"/>
                    <a:gd name="T7" fmla="*/ 3 h 63"/>
                    <a:gd name="T8" fmla="*/ 11 w 47"/>
                    <a:gd name="T9" fmla="*/ 2 h 63"/>
                    <a:gd name="T10" fmla="*/ 14 w 47"/>
                    <a:gd name="T11" fmla="*/ 2 h 63"/>
                    <a:gd name="T12" fmla="*/ 16 w 47"/>
                    <a:gd name="T13" fmla="*/ 3 h 63"/>
                    <a:gd name="T14" fmla="*/ 16 w 47"/>
                    <a:gd name="T15" fmla="*/ 6 h 63"/>
                    <a:gd name="T16" fmla="*/ 16 w 47"/>
                    <a:gd name="T17" fmla="*/ 9 h 63"/>
                    <a:gd name="T18" fmla="*/ 15 w 47"/>
                    <a:gd name="T19" fmla="*/ 11 h 63"/>
                    <a:gd name="T20" fmla="*/ 15 w 47"/>
                    <a:gd name="T21" fmla="*/ 14 h 63"/>
                    <a:gd name="T22" fmla="*/ 14 w 47"/>
                    <a:gd name="T23" fmla="*/ 15 h 63"/>
                    <a:gd name="T24" fmla="*/ 13 w 47"/>
                    <a:gd name="T25" fmla="*/ 18 h 63"/>
                    <a:gd name="T26" fmla="*/ 12 w 47"/>
                    <a:gd name="T27" fmla="*/ 20 h 63"/>
                    <a:gd name="T28" fmla="*/ 11 w 47"/>
                    <a:gd name="T29" fmla="*/ 22 h 63"/>
                    <a:gd name="T30" fmla="*/ 8 w 47"/>
                    <a:gd name="T31" fmla="*/ 26 h 63"/>
                    <a:gd name="T32" fmla="*/ 6 w 47"/>
                    <a:gd name="T33" fmla="*/ 29 h 63"/>
                    <a:gd name="T34" fmla="*/ 5 w 47"/>
                    <a:gd name="T35" fmla="*/ 31 h 63"/>
                    <a:gd name="T36" fmla="*/ 4 w 47"/>
                    <a:gd name="T37" fmla="*/ 32 h 63"/>
                    <a:gd name="T38" fmla="*/ 34 w 47"/>
                    <a:gd name="T39" fmla="*/ 63 h 63"/>
                    <a:gd name="T40" fmla="*/ 45 w 47"/>
                    <a:gd name="T41" fmla="*/ 60 h 63"/>
                    <a:gd name="T42" fmla="*/ 44 w 47"/>
                    <a:gd name="T43" fmla="*/ 58 h 63"/>
                    <a:gd name="T44" fmla="*/ 41 w 47"/>
                    <a:gd name="T45" fmla="*/ 57 h 63"/>
                    <a:gd name="T46" fmla="*/ 39 w 47"/>
                    <a:gd name="T47" fmla="*/ 55 h 63"/>
                    <a:gd name="T48" fmla="*/ 37 w 47"/>
                    <a:gd name="T49" fmla="*/ 53 h 63"/>
                    <a:gd name="T50" fmla="*/ 33 w 47"/>
                    <a:gd name="T51" fmla="*/ 50 h 63"/>
                    <a:gd name="T52" fmla="*/ 30 w 47"/>
                    <a:gd name="T53" fmla="*/ 47 h 63"/>
                    <a:gd name="T54" fmla="*/ 27 w 47"/>
                    <a:gd name="T55" fmla="*/ 43 h 63"/>
                    <a:gd name="T56" fmla="*/ 25 w 47"/>
                    <a:gd name="T57" fmla="*/ 40 h 63"/>
                    <a:gd name="T58" fmla="*/ 23 w 47"/>
                    <a:gd name="T59" fmla="*/ 37 h 63"/>
                    <a:gd name="T60" fmla="*/ 22 w 47"/>
                    <a:gd name="T61" fmla="*/ 35 h 63"/>
                    <a:gd name="T62" fmla="*/ 21 w 47"/>
                    <a:gd name="T63" fmla="*/ 33 h 63"/>
                    <a:gd name="T64" fmla="*/ 21 w 47"/>
                    <a:gd name="T65" fmla="*/ 30 h 63"/>
                    <a:gd name="T66" fmla="*/ 21 w 47"/>
                    <a:gd name="T67" fmla="*/ 28 h 63"/>
                    <a:gd name="T68" fmla="*/ 21 w 47"/>
                    <a:gd name="T69" fmla="*/ 26 h 63"/>
                    <a:gd name="T70" fmla="*/ 21 w 47"/>
                    <a:gd name="T71" fmla="*/ 24 h 63"/>
                    <a:gd name="T72" fmla="*/ 22 w 47"/>
                    <a:gd name="T73" fmla="*/ 20 h 63"/>
                    <a:gd name="T74" fmla="*/ 23 w 47"/>
                    <a:gd name="T75" fmla="*/ 17 h 63"/>
                    <a:gd name="T76" fmla="*/ 24 w 47"/>
                    <a:gd name="T77" fmla="*/ 13 h 63"/>
                    <a:gd name="T78" fmla="*/ 26 w 47"/>
                    <a:gd name="T79" fmla="*/ 10 h 63"/>
                    <a:gd name="T80" fmla="*/ 26 w 47"/>
                    <a:gd name="T81" fmla="*/ 6 h 63"/>
                    <a:gd name="T82" fmla="*/ 24 w 47"/>
                    <a:gd name="T83" fmla="*/ 4 h 63"/>
                    <a:gd name="T84" fmla="*/ 21 w 47"/>
                    <a:gd name="T85" fmla="*/ 2 h 63"/>
                    <a:gd name="T86" fmla="*/ 18 w 47"/>
                    <a:gd name="T87" fmla="*/ 1 h 63"/>
                    <a:gd name="T88" fmla="*/ 16 w 47"/>
                    <a:gd name="T89" fmla="*/ 0 h 63"/>
                    <a:gd name="T90" fmla="*/ 14 w 47"/>
                    <a:gd name="T91" fmla="*/ 0 h 63"/>
                    <a:gd name="T92" fmla="*/ 12 w 47"/>
                    <a:gd name="T93" fmla="*/ 0 h 63"/>
                    <a:gd name="T94" fmla="*/ 10 w 47"/>
                    <a:gd name="T95" fmla="*/ 0 h 63"/>
                    <a:gd name="T96" fmla="*/ 8 w 47"/>
                    <a:gd name="T97" fmla="*/ 0 h 63"/>
                    <a:gd name="T98" fmla="*/ 5 w 47"/>
                    <a:gd name="T99" fmla="*/ 0 h 63"/>
                    <a:gd name="T100" fmla="*/ 2 w 47"/>
                    <a:gd name="T101" fmla="*/ 0 h 63"/>
                    <a:gd name="T102" fmla="*/ 0 w 47"/>
                    <a:gd name="T103" fmla="*/ 1 h 63"/>
                    <a:gd name="T104" fmla="*/ 0 w 47"/>
                    <a:gd name="T105" fmla="*/ 7 h 6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47"/>
                    <a:gd name="T160" fmla="*/ 0 h 63"/>
                    <a:gd name="T161" fmla="*/ 47 w 47"/>
                    <a:gd name="T162" fmla="*/ 63 h 63"/>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47" h="63">
                      <a:moveTo>
                        <a:pt x="0" y="7"/>
                      </a:moveTo>
                      <a:lnTo>
                        <a:pt x="0" y="6"/>
                      </a:lnTo>
                      <a:lnTo>
                        <a:pt x="1" y="6"/>
                      </a:lnTo>
                      <a:lnTo>
                        <a:pt x="2" y="6"/>
                      </a:lnTo>
                      <a:lnTo>
                        <a:pt x="3" y="5"/>
                      </a:lnTo>
                      <a:lnTo>
                        <a:pt x="5" y="4"/>
                      </a:lnTo>
                      <a:lnTo>
                        <a:pt x="6" y="3"/>
                      </a:lnTo>
                      <a:lnTo>
                        <a:pt x="8" y="3"/>
                      </a:lnTo>
                      <a:lnTo>
                        <a:pt x="9" y="2"/>
                      </a:lnTo>
                      <a:lnTo>
                        <a:pt x="11" y="2"/>
                      </a:lnTo>
                      <a:lnTo>
                        <a:pt x="13" y="2"/>
                      </a:lnTo>
                      <a:lnTo>
                        <a:pt x="14" y="2"/>
                      </a:lnTo>
                      <a:lnTo>
                        <a:pt x="15" y="2"/>
                      </a:lnTo>
                      <a:lnTo>
                        <a:pt x="16" y="3"/>
                      </a:lnTo>
                      <a:lnTo>
                        <a:pt x="16" y="4"/>
                      </a:lnTo>
                      <a:lnTo>
                        <a:pt x="16" y="6"/>
                      </a:lnTo>
                      <a:lnTo>
                        <a:pt x="16" y="7"/>
                      </a:lnTo>
                      <a:lnTo>
                        <a:pt x="16" y="9"/>
                      </a:lnTo>
                      <a:lnTo>
                        <a:pt x="16" y="10"/>
                      </a:lnTo>
                      <a:lnTo>
                        <a:pt x="15" y="11"/>
                      </a:lnTo>
                      <a:lnTo>
                        <a:pt x="15" y="12"/>
                      </a:lnTo>
                      <a:lnTo>
                        <a:pt x="15" y="14"/>
                      </a:lnTo>
                      <a:lnTo>
                        <a:pt x="14" y="14"/>
                      </a:lnTo>
                      <a:lnTo>
                        <a:pt x="14" y="15"/>
                      </a:lnTo>
                      <a:lnTo>
                        <a:pt x="13" y="17"/>
                      </a:lnTo>
                      <a:lnTo>
                        <a:pt x="13" y="18"/>
                      </a:lnTo>
                      <a:lnTo>
                        <a:pt x="12" y="19"/>
                      </a:lnTo>
                      <a:lnTo>
                        <a:pt x="12" y="20"/>
                      </a:lnTo>
                      <a:lnTo>
                        <a:pt x="11" y="21"/>
                      </a:lnTo>
                      <a:lnTo>
                        <a:pt x="11" y="22"/>
                      </a:lnTo>
                      <a:lnTo>
                        <a:pt x="9" y="24"/>
                      </a:lnTo>
                      <a:lnTo>
                        <a:pt x="8" y="26"/>
                      </a:lnTo>
                      <a:lnTo>
                        <a:pt x="7" y="27"/>
                      </a:lnTo>
                      <a:lnTo>
                        <a:pt x="6" y="29"/>
                      </a:lnTo>
                      <a:lnTo>
                        <a:pt x="6" y="30"/>
                      </a:lnTo>
                      <a:lnTo>
                        <a:pt x="5" y="31"/>
                      </a:lnTo>
                      <a:lnTo>
                        <a:pt x="4" y="32"/>
                      </a:lnTo>
                      <a:lnTo>
                        <a:pt x="16" y="34"/>
                      </a:lnTo>
                      <a:lnTo>
                        <a:pt x="34" y="63"/>
                      </a:lnTo>
                      <a:lnTo>
                        <a:pt x="47" y="60"/>
                      </a:lnTo>
                      <a:lnTo>
                        <a:pt x="45" y="60"/>
                      </a:lnTo>
                      <a:lnTo>
                        <a:pt x="44" y="59"/>
                      </a:lnTo>
                      <a:lnTo>
                        <a:pt x="44" y="58"/>
                      </a:lnTo>
                      <a:lnTo>
                        <a:pt x="42" y="58"/>
                      </a:lnTo>
                      <a:lnTo>
                        <a:pt x="41" y="57"/>
                      </a:lnTo>
                      <a:lnTo>
                        <a:pt x="40" y="56"/>
                      </a:lnTo>
                      <a:lnTo>
                        <a:pt x="39" y="55"/>
                      </a:lnTo>
                      <a:lnTo>
                        <a:pt x="37" y="53"/>
                      </a:lnTo>
                      <a:lnTo>
                        <a:pt x="35" y="52"/>
                      </a:lnTo>
                      <a:lnTo>
                        <a:pt x="33" y="50"/>
                      </a:lnTo>
                      <a:lnTo>
                        <a:pt x="32" y="49"/>
                      </a:lnTo>
                      <a:lnTo>
                        <a:pt x="30" y="47"/>
                      </a:lnTo>
                      <a:lnTo>
                        <a:pt x="29" y="45"/>
                      </a:lnTo>
                      <a:lnTo>
                        <a:pt x="27" y="43"/>
                      </a:lnTo>
                      <a:lnTo>
                        <a:pt x="26" y="42"/>
                      </a:lnTo>
                      <a:lnTo>
                        <a:pt x="25" y="40"/>
                      </a:lnTo>
                      <a:lnTo>
                        <a:pt x="24" y="39"/>
                      </a:lnTo>
                      <a:lnTo>
                        <a:pt x="23" y="37"/>
                      </a:lnTo>
                      <a:lnTo>
                        <a:pt x="22" y="37"/>
                      </a:lnTo>
                      <a:lnTo>
                        <a:pt x="22" y="35"/>
                      </a:lnTo>
                      <a:lnTo>
                        <a:pt x="21" y="34"/>
                      </a:lnTo>
                      <a:lnTo>
                        <a:pt x="21" y="33"/>
                      </a:lnTo>
                      <a:lnTo>
                        <a:pt x="21" y="32"/>
                      </a:lnTo>
                      <a:lnTo>
                        <a:pt x="21" y="30"/>
                      </a:lnTo>
                      <a:lnTo>
                        <a:pt x="21" y="29"/>
                      </a:lnTo>
                      <a:lnTo>
                        <a:pt x="21" y="28"/>
                      </a:lnTo>
                      <a:lnTo>
                        <a:pt x="21" y="27"/>
                      </a:lnTo>
                      <a:lnTo>
                        <a:pt x="21" y="26"/>
                      </a:lnTo>
                      <a:lnTo>
                        <a:pt x="21" y="25"/>
                      </a:lnTo>
                      <a:lnTo>
                        <a:pt x="21" y="24"/>
                      </a:lnTo>
                      <a:lnTo>
                        <a:pt x="21" y="23"/>
                      </a:lnTo>
                      <a:lnTo>
                        <a:pt x="22" y="20"/>
                      </a:lnTo>
                      <a:lnTo>
                        <a:pt x="23" y="19"/>
                      </a:lnTo>
                      <a:lnTo>
                        <a:pt x="23" y="17"/>
                      </a:lnTo>
                      <a:lnTo>
                        <a:pt x="24" y="14"/>
                      </a:lnTo>
                      <a:lnTo>
                        <a:pt x="24" y="13"/>
                      </a:lnTo>
                      <a:lnTo>
                        <a:pt x="25" y="11"/>
                      </a:lnTo>
                      <a:lnTo>
                        <a:pt x="26" y="10"/>
                      </a:lnTo>
                      <a:lnTo>
                        <a:pt x="26" y="8"/>
                      </a:lnTo>
                      <a:lnTo>
                        <a:pt x="26" y="6"/>
                      </a:lnTo>
                      <a:lnTo>
                        <a:pt x="25" y="5"/>
                      </a:lnTo>
                      <a:lnTo>
                        <a:pt x="24" y="4"/>
                      </a:lnTo>
                      <a:lnTo>
                        <a:pt x="22" y="3"/>
                      </a:lnTo>
                      <a:lnTo>
                        <a:pt x="21" y="2"/>
                      </a:lnTo>
                      <a:lnTo>
                        <a:pt x="19" y="1"/>
                      </a:lnTo>
                      <a:lnTo>
                        <a:pt x="18" y="1"/>
                      </a:lnTo>
                      <a:lnTo>
                        <a:pt x="17" y="1"/>
                      </a:lnTo>
                      <a:lnTo>
                        <a:pt x="16" y="0"/>
                      </a:lnTo>
                      <a:lnTo>
                        <a:pt x="15" y="0"/>
                      </a:lnTo>
                      <a:lnTo>
                        <a:pt x="14" y="0"/>
                      </a:lnTo>
                      <a:lnTo>
                        <a:pt x="13" y="0"/>
                      </a:lnTo>
                      <a:lnTo>
                        <a:pt x="12" y="0"/>
                      </a:lnTo>
                      <a:lnTo>
                        <a:pt x="11" y="0"/>
                      </a:lnTo>
                      <a:lnTo>
                        <a:pt x="10" y="0"/>
                      </a:lnTo>
                      <a:lnTo>
                        <a:pt x="9" y="0"/>
                      </a:lnTo>
                      <a:lnTo>
                        <a:pt x="8" y="0"/>
                      </a:lnTo>
                      <a:lnTo>
                        <a:pt x="7" y="0"/>
                      </a:lnTo>
                      <a:lnTo>
                        <a:pt x="5" y="0"/>
                      </a:lnTo>
                      <a:lnTo>
                        <a:pt x="4" y="0"/>
                      </a:lnTo>
                      <a:lnTo>
                        <a:pt x="2" y="0"/>
                      </a:lnTo>
                      <a:lnTo>
                        <a:pt x="1" y="1"/>
                      </a:lnTo>
                      <a:lnTo>
                        <a:pt x="0" y="1"/>
                      </a:lnTo>
                      <a:lnTo>
                        <a:pt x="0" y="7"/>
                      </a:lnTo>
                      <a:close/>
                    </a:path>
                  </a:pathLst>
                </a:custGeom>
                <a:solidFill>
                  <a:srgbClr val="D6541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803" name="Freeform 138"/>
                <p:cNvSpPr>
                  <a:spLocks/>
                </p:cNvSpPr>
                <p:nvPr/>
              </p:nvSpPr>
              <p:spPr bwMode="auto">
                <a:xfrm>
                  <a:off x="4727" y="2314"/>
                  <a:ext cx="25" cy="29"/>
                </a:xfrm>
                <a:custGeom>
                  <a:avLst/>
                  <a:gdLst>
                    <a:gd name="T0" fmla="*/ 0 w 25"/>
                    <a:gd name="T1" fmla="*/ 6 h 29"/>
                    <a:gd name="T2" fmla="*/ 0 w 25"/>
                    <a:gd name="T3" fmla="*/ 5 h 29"/>
                    <a:gd name="T4" fmla="*/ 1 w 25"/>
                    <a:gd name="T5" fmla="*/ 4 h 29"/>
                    <a:gd name="T6" fmla="*/ 2 w 25"/>
                    <a:gd name="T7" fmla="*/ 3 h 29"/>
                    <a:gd name="T8" fmla="*/ 4 w 25"/>
                    <a:gd name="T9" fmla="*/ 2 h 29"/>
                    <a:gd name="T10" fmla="*/ 5 w 25"/>
                    <a:gd name="T11" fmla="*/ 1 h 29"/>
                    <a:gd name="T12" fmla="*/ 6 w 25"/>
                    <a:gd name="T13" fmla="*/ 1 h 29"/>
                    <a:gd name="T14" fmla="*/ 6 w 25"/>
                    <a:gd name="T15" fmla="*/ 0 h 29"/>
                    <a:gd name="T16" fmla="*/ 8 w 25"/>
                    <a:gd name="T17" fmla="*/ 0 h 29"/>
                    <a:gd name="T18" fmla="*/ 9 w 25"/>
                    <a:gd name="T19" fmla="*/ 0 h 29"/>
                    <a:gd name="T20" fmla="*/ 10 w 25"/>
                    <a:gd name="T21" fmla="*/ 0 h 29"/>
                    <a:gd name="T22" fmla="*/ 12 w 25"/>
                    <a:gd name="T23" fmla="*/ 1 h 29"/>
                    <a:gd name="T24" fmla="*/ 13 w 25"/>
                    <a:gd name="T25" fmla="*/ 2 h 29"/>
                    <a:gd name="T26" fmla="*/ 14 w 25"/>
                    <a:gd name="T27" fmla="*/ 3 h 29"/>
                    <a:gd name="T28" fmla="*/ 16 w 25"/>
                    <a:gd name="T29" fmla="*/ 4 h 29"/>
                    <a:gd name="T30" fmla="*/ 17 w 25"/>
                    <a:gd name="T31" fmla="*/ 6 h 29"/>
                    <a:gd name="T32" fmla="*/ 18 w 25"/>
                    <a:gd name="T33" fmla="*/ 8 h 29"/>
                    <a:gd name="T34" fmla="*/ 18 w 25"/>
                    <a:gd name="T35" fmla="*/ 9 h 29"/>
                    <a:gd name="T36" fmla="*/ 19 w 25"/>
                    <a:gd name="T37" fmla="*/ 10 h 29"/>
                    <a:gd name="T38" fmla="*/ 19 w 25"/>
                    <a:gd name="T39" fmla="*/ 11 h 29"/>
                    <a:gd name="T40" fmla="*/ 20 w 25"/>
                    <a:gd name="T41" fmla="*/ 12 h 29"/>
                    <a:gd name="T42" fmla="*/ 21 w 25"/>
                    <a:gd name="T43" fmla="*/ 13 h 29"/>
                    <a:gd name="T44" fmla="*/ 21 w 25"/>
                    <a:gd name="T45" fmla="*/ 14 h 29"/>
                    <a:gd name="T46" fmla="*/ 21 w 25"/>
                    <a:gd name="T47" fmla="*/ 15 h 29"/>
                    <a:gd name="T48" fmla="*/ 22 w 25"/>
                    <a:gd name="T49" fmla="*/ 17 h 29"/>
                    <a:gd name="T50" fmla="*/ 22 w 25"/>
                    <a:gd name="T51" fmla="*/ 18 h 29"/>
                    <a:gd name="T52" fmla="*/ 23 w 25"/>
                    <a:gd name="T53" fmla="*/ 19 h 29"/>
                    <a:gd name="T54" fmla="*/ 23 w 25"/>
                    <a:gd name="T55" fmla="*/ 20 h 29"/>
                    <a:gd name="T56" fmla="*/ 23 w 25"/>
                    <a:gd name="T57" fmla="*/ 21 h 29"/>
                    <a:gd name="T58" fmla="*/ 23 w 25"/>
                    <a:gd name="T59" fmla="*/ 22 h 29"/>
                    <a:gd name="T60" fmla="*/ 24 w 25"/>
                    <a:gd name="T61" fmla="*/ 23 h 29"/>
                    <a:gd name="T62" fmla="*/ 24 w 25"/>
                    <a:gd name="T63" fmla="*/ 24 h 29"/>
                    <a:gd name="T64" fmla="*/ 24 w 25"/>
                    <a:gd name="T65" fmla="*/ 25 h 29"/>
                    <a:gd name="T66" fmla="*/ 24 w 25"/>
                    <a:gd name="T67" fmla="*/ 26 h 29"/>
                    <a:gd name="T68" fmla="*/ 25 w 25"/>
                    <a:gd name="T69" fmla="*/ 28 h 29"/>
                    <a:gd name="T70" fmla="*/ 25 w 25"/>
                    <a:gd name="T71" fmla="*/ 28 h 29"/>
                    <a:gd name="T72" fmla="*/ 25 w 25"/>
                    <a:gd name="T73" fmla="*/ 29 h 29"/>
                    <a:gd name="T74" fmla="*/ 10 w 25"/>
                    <a:gd name="T75" fmla="*/ 20 h 29"/>
                    <a:gd name="T76" fmla="*/ 10 w 25"/>
                    <a:gd name="T77" fmla="*/ 20 h 29"/>
                    <a:gd name="T78" fmla="*/ 11 w 25"/>
                    <a:gd name="T79" fmla="*/ 19 h 29"/>
                    <a:gd name="T80" fmla="*/ 11 w 25"/>
                    <a:gd name="T81" fmla="*/ 17 h 29"/>
                    <a:gd name="T82" fmla="*/ 12 w 25"/>
                    <a:gd name="T83" fmla="*/ 16 h 29"/>
                    <a:gd name="T84" fmla="*/ 13 w 25"/>
                    <a:gd name="T85" fmla="*/ 14 h 29"/>
                    <a:gd name="T86" fmla="*/ 13 w 25"/>
                    <a:gd name="T87" fmla="*/ 12 h 29"/>
                    <a:gd name="T88" fmla="*/ 14 w 25"/>
                    <a:gd name="T89" fmla="*/ 10 h 29"/>
                    <a:gd name="T90" fmla="*/ 14 w 25"/>
                    <a:gd name="T91" fmla="*/ 9 h 29"/>
                    <a:gd name="T92" fmla="*/ 13 w 25"/>
                    <a:gd name="T93" fmla="*/ 7 h 29"/>
                    <a:gd name="T94" fmla="*/ 11 w 25"/>
                    <a:gd name="T95" fmla="*/ 6 h 29"/>
                    <a:gd name="T96" fmla="*/ 10 w 25"/>
                    <a:gd name="T97" fmla="*/ 6 h 29"/>
                    <a:gd name="T98" fmla="*/ 9 w 25"/>
                    <a:gd name="T99" fmla="*/ 6 h 29"/>
                    <a:gd name="T100" fmla="*/ 8 w 25"/>
                    <a:gd name="T101" fmla="*/ 6 h 29"/>
                    <a:gd name="T102" fmla="*/ 8 w 25"/>
                    <a:gd name="T103" fmla="*/ 6 h 29"/>
                    <a:gd name="T104" fmla="*/ 6 w 25"/>
                    <a:gd name="T105" fmla="*/ 6 h 29"/>
                    <a:gd name="T106" fmla="*/ 5 w 25"/>
                    <a:gd name="T107" fmla="*/ 6 h 29"/>
                    <a:gd name="T108" fmla="*/ 5 w 25"/>
                    <a:gd name="T109" fmla="*/ 6 h 29"/>
                    <a:gd name="T110" fmla="*/ 4 w 25"/>
                    <a:gd name="T111" fmla="*/ 6 h 29"/>
                    <a:gd name="T112" fmla="*/ 3 w 25"/>
                    <a:gd name="T113" fmla="*/ 6 h 29"/>
                    <a:gd name="T114" fmla="*/ 3 w 25"/>
                    <a:gd name="T115" fmla="*/ 6 h 29"/>
                    <a:gd name="T116" fmla="*/ 0 w 25"/>
                    <a:gd name="T117" fmla="*/ 6 h 29"/>
                    <a:gd name="T118" fmla="*/ 0 w 25"/>
                    <a:gd name="T119" fmla="*/ 6 h 29"/>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25"/>
                    <a:gd name="T181" fmla="*/ 0 h 29"/>
                    <a:gd name="T182" fmla="*/ 25 w 25"/>
                    <a:gd name="T183" fmla="*/ 29 h 29"/>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25" h="29">
                      <a:moveTo>
                        <a:pt x="0" y="6"/>
                      </a:moveTo>
                      <a:lnTo>
                        <a:pt x="0" y="5"/>
                      </a:lnTo>
                      <a:lnTo>
                        <a:pt x="1" y="4"/>
                      </a:lnTo>
                      <a:lnTo>
                        <a:pt x="2" y="3"/>
                      </a:lnTo>
                      <a:lnTo>
                        <a:pt x="4" y="2"/>
                      </a:lnTo>
                      <a:lnTo>
                        <a:pt x="5" y="1"/>
                      </a:lnTo>
                      <a:lnTo>
                        <a:pt x="6" y="1"/>
                      </a:lnTo>
                      <a:lnTo>
                        <a:pt x="6" y="0"/>
                      </a:lnTo>
                      <a:lnTo>
                        <a:pt x="8" y="0"/>
                      </a:lnTo>
                      <a:lnTo>
                        <a:pt x="9" y="0"/>
                      </a:lnTo>
                      <a:lnTo>
                        <a:pt x="10" y="0"/>
                      </a:lnTo>
                      <a:lnTo>
                        <a:pt x="12" y="1"/>
                      </a:lnTo>
                      <a:lnTo>
                        <a:pt x="13" y="2"/>
                      </a:lnTo>
                      <a:lnTo>
                        <a:pt x="14" y="3"/>
                      </a:lnTo>
                      <a:lnTo>
                        <a:pt x="16" y="4"/>
                      </a:lnTo>
                      <a:lnTo>
                        <a:pt x="17" y="6"/>
                      </a:lnTo>
                      <a:lnTo>
                        <a:pt x="18" y="8"/>
                      </a:lnTo>
                      <a:lnTo>
                        <a:pt x="18" y="9"/>
                      </a:lnTo>
                      <a:lnTo>
                        <a:pt x="19" y="10"/>
                      </a:lnTo>
                      <a:lnTo>
                        <a:pt x="19" y="11"/>
                      </a:lnTo>
                      <a:lnTo>
                        <a:pt x="20" y="12"/>
                      </a:lnTo>
                      <a:lnTo>
                        <a:pt x="21" y="13"/>
                      </a:lnTo>
                      <a:lnTo>
                        <a:pt x="21" y="14"/>
                      </a:lnTo>
                      <a:lnTo>
                        <a:pt x="21" y="15"/>
                      </a:lnTo>
                      <a:lnTo>
                        <a:pt x="22" y="17"/>
                      </a:lnTo>
                      <a:lnTo>
                        <a:pt x="22" y="18"/>
                      </a:lnTo>
                      <a:lnTo>
                        <a:pt x="23" y="19"/>
                      </a:lnTo>
                      <a:lnTo>
                        <a:pt x="23" y="20"/>
                      </a:lnTo>
                      <a:lnTo>
                        <a:pt x="23" y="21"/>
                      </a:lnTo>
                      <a:lnTo>
                        <a:pt x="23" y="22"/>
                      </a:lnTo>
                      <a:lnTo>
                        <a:pt x="24" y="23"/>
                      </a:lnTo>
                      <a:lnTo>
                        <a:pt x="24" y="24"/>
                      </a:lnTo>
                      <a:lnTo>
                        <a:pt x="24" y="25"/>
                      </a:lnTo>
                      <a:lnTo>
                        <a:pt x="24" y="26"/>
                      </a:lnTo>
                      <a:lnTo>
                        <a:pt x="25" y="28"/>
                      </a:lnTo>
                      <a:lnTo>
                        <a:pt x="25" y="29"/>
                      </a:lnTo>
                      <a:lnTo>
                        <a:pt x="10" y="20"/>
                      </a:lnTo>
                      <a:lnTo>
                        <a:pt x="11" y="19"/>
                      </a:lnTo>
                      <a:lnTo>
                        <a:pt x="11" y="17"/>
                      </a:lnTo>
                      <a:lnTo>
                        <a:pt x="12" y="16"/>
                      </a:lnTo>
                      <a:lnTo>
                        <a:pt x="13" y="14"/>
                      </a:lnTo>
                      <a:lnTo>
                        <a:pt x="13" y="12"/>
                      </a:lnTo>
                      <a:lnTo>
                        <a:pt x="14" y="10"/>
                      </a:lnTo>
                      <a:lnTo>
                        <a:pt x="14" y="9"/>
                      </a:lnTo>
                      <a:lnTo>
                        <a:pt x="13" y="7"/>
                      </a:lnTo>
                      <a:lnTo>
                        <a:pt x="11" y="6"/>
                      </a:lnTo>
                      <a:lnTo>
                        <a:pt x="10" y="6"/>
                      </a:lnTo>
                      <a:lnTo>
                        <a:pt x="9" y="6"/>
                      </a:lnTo>
                      <a:lnTo>
                        <a:pt x="8" y="6"/>
                      </a:lnTo>
                      <a:lnTo>
                        <a:pt x="6" y="6"/>
                      </a:lnTo>
                      <a:lnTo>
                        <a:pt x="5" y="6"/>
                      </a:lnTo>
                      <a:lnTo>
                        <a:pt x="4" y="6"/>
                      </a:lnTo>
                      <a:lnTo>
                        <a:pt x="3" y="6"/>
                      </a:lnTo>
                      <a:lnTo>
                        <a:pt x="0" y="6"/>
                      </a:lnTo>
                      <a:close/>
                    </a:path>
                  </a:pathLst>
                </a:custGeom>
                <a:solidFill>
                  <a:srgbClr val="D6541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804" name="Freeform 139"/>
                <p:cNvSpPr>
                  <a:spLocks/>
                </p:cNvSpPr>
                <p:nvPr/>
              </p:nvSpPr>
              <p:spPr bwMode="auto">
                <a:xfrm>
                  <a:off x="4723" y="2244"/>
                  <a:ext cx="14" cy="58"/>
                </a:xfrm>
                <a:custGeom>
                  <a:avLst/>
                  <a:gdLst>
                    <a:gd name="T0" fmla="*/ 5 w 14"/>
                    <a:gd name="T1" fmla="*/ 7 h 58"/>
                    <a:gd name="T2" fmla="*/ 6 w 14"/>
                    <a:gd name="T3" fmla="*/ 9 h 58"/>
                    <a:gd name="T4" fmla="*/ 7 w 14"/>
                    <a:gd name="T5" fmla="*/ 12 h 58"/>
                    <a:gd name="T6" fmla="*/ 9 w 14"/>
                    <a:gd name="T7" fmla="*/ 14 h 58"/>
                    <a:gd name="T8" fmla="*/ 10 w 14"/>
                    <a:gd name="T9" fmla="*/ 17 h 58"/>
                    <a:gd name="T10" fmla="*/ 10 w 14"/>
                    <a:gd name="T11" fmla="*/ 21 h 58"/>
                    <a:gd name="T12" fmla="*/ 9 w 14"/>
                    <a:gd name="T13" fmla="*/ 24 h 58"/>
                    <a:gd name="T14" fmla="*/ 8 w 14"/>
                    <a:gd name="T15" fmla="*/ 27 h 58"/>
                    <a:gd name="T16" fmla="*/ 6 w 14"/>
                    <a:gd name="T17" fmla="*/ 29 h 58"/>
                    <a:gd name="T18" fmla="*/ 4 w 14"/>
                    <a:gd name="T19" fmla="*/ 32 h 58"/>
                    <a:gd name="T20" fmla="*/ 2 w 14"/>
                    <a:gd name="T21" fmla="*/ 35 h 58"/>
                    <a:gd name="T22" fmla="*/ 1 w 14"/>
                    <a:gd name="T23" fmla="*/ 36 h 58"/>
                    <a:gd name="T24" fmla="*/ 0 w 14"/>
                    <a:gd name="T25" fmla="*/ 36 h 58"/>
                    <a:gd name="T26" fmla="*/ 0 w 14"/>
                    <a:gd name="T27" fmla="*/ 38 h 58"/>
                    <a:gd name="T28" fmla="*/ 0 w 14"/>
                    <a:gd name="T29" fmla="*/ 41 h 58"/>
                    <a:gd name="T30" fmla="*/ 0 w 14"/>
                    <a:gd name="T31" fmla="*/ 45 h 58"/>
                    <a:gd name="T32" fmla="*/ 1 w 14"/>
                    <a:gd name="T33" fmla="*/ 49 h 58"/>
                    <a:gd name="T34" fmla="*/ 1 w 14"/>
                    <a:gd name="T35" fmla="*/ 53 h 58"/>
                    <a:gd name="T36" fmla="*/ 2 w 14"/>
                    <a:gd name="T37" fmla="*/ 56 h 58"/>
                    <a:gd name="T38" fmla="*/ 4 w 14"/>
                    <a:gd name="T39" fmla="*/ 58 h 58"/>
                    <a:gd name="T40" fmla="*/ 6 w 14"/>
                    <a:gd name="T41" fmla="*/ 58 h 58"/>
                    <a:gd name="T42" fmla="*/ 7 w 14"/>
                    <a:gd name="T43" fmla="*/ 58 h 58"/>
                    <a:gd name="T44" fmla="*/ 10 w 14"/>
                    <a:gd name="T45" fmla="*/ 57 h 58"/>
                    <a:gd name="T46" fmla="*/ 12 w 14"/>
                    <a:gd name="T47" fmla="*/ 55 h 58"/>
                    <a:gd name="T48" fmla="*/ 3 w 14"/>
                    <a:gd name="T49" fmla="*/ 36 h 58"/>
                    <a:gd name="T50" fmla="*/ 5 w 14"/>
                    <a:gd name="T51" fmla="*/ 35 h 58"/>
                    <a:gd name="T52" fmla="*/ 8 w 14"/>
                    <a:gd name="T53" fmla="*/ 32 h 58"/>
                    <a:gd name="T54" fmla="*/ 9 w 14"/>
                    <a:gd name="T55" fmla="*/ 30 h 58"/>
                    <a:gd name="T56" fmla="*/ 11 w 14"/>
                    <a:gd name="T57" fmla="*/ 28 h 58"/>
                    <a:gd name="T58" fmla="*/ 12 w 14"/>
                    <a:gd name="T59" fmla="*/ 25 h 58"/>
                    <a:gd name="T60" fmla="*/ 14 w 14"/>
                    <a:gd name="T61" fmla="*/ 21 h 58"/>
                    <a:gd name="T62" fmla="*/ 14 w 14"/>
                    <a:gd name="T63" fmla="*/ 17 h 58"/>
                    <a:gd name="T64" fmla="*/ 14 w 14"/>
                    <a:gd name="T65" fmla="*/ 13 h 58"/>
                    <a:gd name="T66" fmla="*/ 13 w 14"/>
                    <a:gd name="T67" fmla="*/ 9 h 58"/>
                    <a:gd name="T68" fmla="*/ 12 w 14"/>
                    <a:gd name="T69" fmla="*/ 6 h 58"/>
                    <a:gd name="T70" fmla="*/ 11 w 14"/>
                    <a:gd name="T71" fmla="*/ 4 h 58"/>
                    <a:gd name="T72" fmla="*/ 10 w 14"/>
                    <a:gd name="T73" fmla="*/ 2 h 58"/>
                    <a:gd name="T74" fmla="*/ 9 w 14"/>
                    <a:gd name="T75" fmla="*/ 0 h 58"/>
                    <a:gd name="T76" fmla="*/ 4 w 14"/>
                    <a:gd name="T77" fmla="*/ 6 h 58"/>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4"/>
                    <a:gd name="T118" fmla="*/ 0 h 58"/>
                    <a:gd name="T119" fmla="*/ 14 w 14"/>
                    <a:gd name="T120" fmla="*/ 58 h 58"/>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4" h="58">
                      <a:moveTo>
                        <a:pt x="4" y="6"/>
                      </a:moveTo>
                      <a:lnTo>
                        <a:pt x="5" y="7"/>
                      </a:lnTo>
                      <a:lnTo>
                        <a:pt x="5" y="8"/>
                      </a:lnTo>
                      <a:lnTo>
                        <a:pt x="6" y="9"/>
                      </a:lnTo>
                      <a:lnTo>
                        <a:pt x="7" y="10"/>
                      </a:lnTo>
                      <a:lnTo>
                        <a:pt x="7" y="12"/>
                      </a:lnTo>
                      <a:lnTo>
                        <a:pt x="8" y="13"/>
                      </a:lnTo>
                      <a:lnTo>
                        <a:pt x="9" y="14"/>
                      </a:lnTo>
                      <a:lnTo>
                        <a:pt x="9" y="16"/>
                      </a:lnTo>
                      <a:lnTo>
                        <a:pt x="10" y="17"/>
                      </a:lnTo>
                      <a:lnTo>
                        <a:pt x="10" y="19"/>
                      </a:lnTo>
                      <a:lnTo>
                        <a:pt x="10" y="21"/>
                      </a:lnTo>
                      <a:lnTo>
                        <a:pt x="10" y="22"/>
                      </a:lnTo>
                      <a:lnTo>
                        <a:pt x="9" y="24"/>
                      </a:lnTo>
                      <a:lnTo>
                        <a:pt x="9" y="25"/>
                      </a:lnTo>
                      <a:lnTo>
                        <a:pt x="8" y="27"/>
                      </a:lnTo>
                      <a:lnTo>
                        <a:pt x="7" y="28"/>
                      </a:lnTo>
                      <a:lnTo>
                        <a:pt x="6" y="29"/>
                      </a:lnTo>
                      <a:lnTo>
                        <a:pt x="5" y="30"/>
                      </a:lnTo>
                      <a:lnTo>
                        <a:pt x="4" y="32"/>
                      </a:lnTo>
                      <a:lnTo>
                        <a:pt x="3" y="34"/>
                      </a:lnTo>
                      <a:lnTo>
                        <a:pt x="2" y="35"/>
                      </a:lnTo>
                      <a:lnTo>
                        <a:pt x="1" y="35"/>
                      </a:lnTo>
                      <a:lnTo>
                        <a:pt x="1" y="36"/>
                      </a:lnTo>
                      <a:lnTo>
                        <a:pt x="0" y="36"/>
                      </a:lnTo>
                      <a:lnTo>
                        <a:pt x="0" y="37"/>
                      </a:lnTo>
                      <a:lnTo>
                        <a:pt x="0" y="38"/>
                      </a:lnTo>
                      <a:lnTo>
                        <a:pt x="0" y="40"/>
                      </a:lnTo>
                      <a:lnTo>
                        <a:pt x="0" y="41"/>
                      </a:lnTo>
                      <a:lnTo>
                        <a:pt x="0" y="43"/>
                      </a:lnTo>
                      <a:lnTo>
                        <a:pt x="0" y="45"/>
                      </a:lnTo>
                      <a:lnTo>
                        <a:pt x="1" y="47"/>
                      </a:lnTo>
                      <a:lnTo>
                        <a:pt x="1" y="49"/>
                      </a:lnTo>
                      <a:lnTo>
                        <a:pt x="1" y="51"/>
                      </a:lnTo>
                      <a:lnTo>
                        <a:pt x="1" y="53"/>
                      </a:lnTo>
                      <a:lnTo>
                        <a:pt x="2" y="55"/>
                      </a:lnTo>
                      <a:lnTo>
                        <a:pt x="2" y="56"/>
                      </a:lnTo>
                      <a:lnTo>
                        <a:pt x="3" y="57"/>
                      </a:lnTo>
                      <a:lnTo>
                        <a:pt x="4" y="58"/>
                      </a:lnTo>
                      <a:lnTo>
                        <a:pt x="5" y="58"/>
                      </a:lnTo>
                      <a:lnTo>
                        <a:pt x="6" y="58"/>
                      </a:lnTo>
                      <a:lnTo>
                        <a:pt x="7" y="58"/>
                      </a:lnTo>
                      <a:lnTo>
                        <a:pt x="9" y="58"/>
                      </a:lnTo>
                      <a:lnTo>
                        <a:pt x="10" y="57"/>
                      </a:lnTo>
                      <a:lnTo>
                        <a:pt x="10" y="56"/>
                      </a:lnTo>
                      <a:lnTo>
                        <a:pt x="12" y="55"/>
                      </a:lnTo>
                      <a:lnTo>
                        <a:pt x="12" y="54"/>
                      </a:lnTo>
                      <a:lnTo>
                        <a:pt x="3" y="36"/>
                      </a:lnTo>
                      <a:lnTo>
                        <a:pt x="4" y="36"/>
                      </a:lnTo>
                      <a:lnTo>
                        <a:pt x="5" y="35"/>
                      </a:lnTo>
                      <a:lnTo>
                        <a:pt x="6" y="34"/>
                      </a:lnTo>
                      <a:lnTo>
                        <a:pt x="8" y="32"/>
                      </a:lnTo>
                      <a:lnTo>
                        <a:pt x="9" y="32"/>
                      </a:lnTo>
                      <a:lnTo>
                        <a:pt x="9" y="30"/>
                      </a:lnTo>
                      <a:lnTo>
                        <a:pt x="10" y="29"/>
                      </a:lnTo>
                      <a:lnTo>
                        <a:pt x="11" y="28"/>
                      </a:lnTo>
                      <a:lnTo>
                        <a:pt x="12" y="27"/>
                      </a:lnTo>
                      <a:lnTo>
                        <a:pt x="12" y="25"/>
                      </a:lnTo>
                      <a:lnTo>
                        <a:pt x="13" y="23"/>
                      </a:lnTo>
                      <a:lnTo>
                        <a:pt x="14" y="21"/>
                      </a:lnTo>
                      <a:lnTo>
                        <a:pt x="14" y="19"/>
                      </a:lnTo>
                      <a:lnTo>
                        <a:pt x="14" y="17"/>
                      </a:lnTo>
                      <a:lnTo>
                        <a:pt x="14" y="15"/>
                      </a:lnTo>
                      <a:lnTo>
                        <a:pt x="14" y="13"/>
                      </a:lnTo>
                      <a:lnTo>
                        <a:pt x="13" y="12"/>
                      </a:lnTo>
                      <a:lnTo>
                        <a:pt x="13" y="9"/>
                      </a:lnTo>
                      <a:lnTo>
                        <a:pt x="12" y="8"/>
                      </a:lnTo>
                      <a:lnTo>
                        <a:pt x="12" y="6"/>
                      </a:lnTo>
                      <a:lnTo>
                        <a:pt x="12" y="5"/>
                      </a:lnTo>
                      <a:lnTo>
                        <a:pt x="11" y="4"/>
                      </a:lnTo>
                      <a:lnTo>
                        <a:pt x="10" y="2"/>
                      </a:lnTo>
                      <a:lnTo>
                        <a:pt x="9" y="0"/>
                      </a:lnTo>
                      <a:lnTo>
                        <a:pt x="4" y="6"/>
                      </a:lnTo>
                      <a:close/>
                    </a:path>
                  </a:pathLst>
                </a:custGeom>
                <a:solidFill>
                  <a:srgbClr val="D6541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805" name="Freeform 140"/>
                <p:cNvSpPr>
                  <a:spLocks/>
                </p:cNvSpPr>
                <p:nvPr/>
              </p:nvSpPr>
              <p:spPr bwMode="auto">
                <a:xfrm>
                  <a:off x="4698" y="2262"/>
                  <a:ext cx="22" cy="45"/>
                </a:xfrm>
                <a:custGeom>
                  <a:avLst/>
                  <a:gdLst>
                    <a:gd name="T0" fmla="*/ 4 w 22"/>
                    <a:gd name="T1" fmla="*/ 3 h 45"/>
                    <a:gd name="T2" fmla="*/ 3 w 22"/>
                    <a:gd name="T3" fmla="*/ 4 h 45"/>
                    <a:gd name="T4" fmla="*/ 2 w 22"/>
                    <a:gd name="T5" fmla="*/ 7 h 45"/>
                    <a:gd name="T6" fmla="*/ 1 w 22"/>
                    <a:gd name="T7" fmla="*/ 9 h 45"/>
                    <a:gd name="T8" fmla="*/ 1 w 22"/>
                    <a:gd name="T9" fmla="*/ 11 h 45"/>
                    <a:gd name="T10" fmla="*/ 0 w 22"/>
                    <a:gd name="T11" fmla="*/ 15 h 45"/>
                    <a:gd name="T12" fmla="*/ 0 w 22"/>
                    <a:gd name="T13" fmla="*/ 19 h 45"/>
                    <a:gd name="T14" fmla="*/ 1 w 22"/>
                    <a:gd name="T15" fmla="*/ 21 h 45"/>
                    <a:gd name="T16" fmla="*/ 3 w 22"/>
                    <a:gd name="T17" fmla="*/ 22 h 45"/>
                    <a:gd name="T18" fmla="*/ 6 w 22"/>
                    <a:gd name="T19" fmla="*/ 22 h 45"/>
                    <a:gd name="T20" fmla="*/ 9 w 22"/>
                    <a:gd name="T21" fmla="*/ 22 h 45"/>
                    <a:gd name="T22" fmla="*/ 11 w 22"/>
                    <a:gd name="T23" fmla="*/ 22 h 45"/>
                    <a:gd name="T24" fmla="*/ 14 w 22"/>
                    <a:gd name="T25" fmla="*/ 23 h 45"/>
                    <a:gd name="T26" fmla="*/ 16 w 22"/>
                    <a:gd name="T27" fmla="*/ 25 h 45"/>
                    <a:gd name="T28" fmla="*/ 16 w 22"/>
                    <a:gd name="T29" fmla="*/ 28 h 45"/>
                    <a:gd name="T30" fmla="*/ 16 w 22"/>
                    <a:gd name="T31" fmla="*/ 31 h 45"/>
                    <a:gd name="T32" fmla="*/ 16 w 22"/>
                    <a:gd name="T33" fmla="*/ 34 h 45"/>
                    <a:gd name="T34" fmla="*/ 15 w 22"/>
                    <a:gd name="T35" fmla="*/ 37 h 45"/>
                    <a:gd name="T36" fmla="*/ 15 w 22"/>
                    <a:gd name="T37" fmla="*/ 39 h 45"/>
                    <a:gd name="T38" fmla="*/ 14 w 22"/>
                    <a:gd name="T39" fmla="*/ 42 h 45"/>
                    <a:gd name="T40" fmla="*/ 13 w 22"/>
                    <a:gd name="T41" fmla="*/ 44 h 45"/>
                    <a:gd name="T42" fmla="*/ 17 w 22"/>
                    <a:gd name="T43" fmla="*/ 41 h 45"/>
                    <a:gd name="T44" fmla="*/ 18 w 22"/>
                    <a:gd name="T45" fmla="*/ 40 h 45"/>
                    <a:gd name="T46" fmla="*/ 19 w 22"/>
                    <a:gd name="T47" fmla="*/ 37 h 45"/>
                    <a:gd name="T48" fmla="*/ 21 w 22"/>
                    <a:gd name="T49" fmla="*/ 35 h 45"/>
                    <a:gd name="T50" fmla="*/ 21 w 22"/>
                    <a:gd name="T51" fmla="*/ 32 h 45"/>
                    <a:gd name="T52" fmla="*/ 22 w 22"/>
                    <a:gd name="T53" fmla="*/ 30 h 45"/>
                    <a:gd name="T54" fmla="*/ 21 w 22"/>
                    <a:gd name="T55" fmla="*/ 27 h 45"/>
                    <a:gd name="T56" fmla="*/ 20 w 22"/>
                    <a:gd name="T57" fmla="*/ 24 h 45"/>
                    <a:gd name="T58" fmla="*/ 17 w 22"/>
                    <a:gd name="T59" fmla="*/ 22 h 45"/>
                    <a:gd name="T60" fmla="*/ 14 w 22"/>
                    <a:gd name="T61" fmla="*/ 20 h 45"/>
                    <a:gd name="T62" fmla="*/ 11 w 22"/>
                    <a:gd name="T63" fmla="*/ 20 h 45"/>
                    <a:gd name="T64" fmla="*/ 9 w 22"/>
                    <a:gd name="T65" fmla="*/ 20 h 45"/>
                    <a:gd name="T66" fmla="*/ 6 w 22"/>
                    <a:gd name="T67" fmla="*/ 20 h 45"/>
                    <a:gd name="T68" fmla="*/ 4 w 22"/>
                    <a:gd name="T69" fmla="*/ 20 h 45"/>
                    <a:gd name="T70" fmla="*/ 3 w 22"/>
                    <a:gd name="T71" fmla="*/ 21 h 45"/>
                    <a:gd name="T72" fmla="*/ 4 w 22"/>
                    <a:gd name="T73" fmla="*/ 3 h 45"/>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2"/>
                    <a:gd name="T112" fmla="*/ 0 h 45"/>
                    <a:gd name="T113" fmla="*/ 22 w 22"/>
                    <a:gd name="T114" fmla="*/ 45 h 45"/>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2" h="45">
                      <a:moveTo>
                        <a:pt x="4" y="3"/>
                      </a:moveTo>
                      <a:lnTo>
                        <a:pt x="4" y="3"/>
                      </a:lnTo>
                      <a:lnTo>
                        <a:pt x="3" y="3"/>
                      </a:lnTo>
                      <a:lnTo>
                        <a:pt x="3" y="4"/>
                      </a:lnTo>
                      <a:lnTo>
                        <a:pt x="2" y="6"/>
                      </a:lnTo>
                      <a:lnTo>
                        <a:pt x="2" y="7"/>
                      </a:lnTo>
                      <a:lnTo>
                        <a:pt x="1" y="8"/>
                      </a:lnTo>
                      <a:lnTo>
                        <a:pt x="1" y="9"/>
                      </a:lnTo>
                      <a:lnTo>
                        <a:pt x="1" y="10"/>
                      </a:lnTo>
                      <a:lnTo>
                        <a:pt x="1" y="11"/>
                      </a:lnTo>
                      <a:lnTo>
                        <a:pt x="0" y="13"/>
                      </a:lnTo>
                      <a:lnTo>
                        <a:pt x="0" y="15"/>
                      </a:lnTo>
                      <a:lnTo>
                        <a:pt x="0" y="17"/>
                      </a:lnTo>
                      <a:lnTo>
                        <a:pt x="0" y="19"/>
                      </a:lnTo>
                      <a:lnTo>
                        <a:pt x="1" y="20"/>
                      </a:lnTo>
                      <a:lnTo>
                        <a:pt x="1" y="21"/>
                      </a:lnTo>
                      <a:lnTo>
                        <a:pt x="2" y="21"/>
                      </a:lnTo>
                      <a:lnTo>
                        <a:pt x="3" y="22"/>
                      </a:lnTo>
                      <a:lnTo>
                        <a:pt x="4" y="22"/>
                      </a:lnTo>
                      <a:lnTo>
                        <a:pt x="6" y="22"/>
                      </a:lnTo>
                      <a:lnTo>
                        <a:pt x="8" y="22"/>
                      </a:lnTo>
                      <a:lnTo>
                        <a:pt x="9" y="22"/>
                      </a:lnTo>
                      <a:lnTo>
                        <a:pt x="10" y="22"/>
                      </a:lnTo>
                      <a:lnTo>
                        <a:pt x="11" y="22"/>
                      </a:lnTo>
                      <a:lnTo>
                        <a:pt x="13" y="23"/>
                      </a:lnTo>
                      <a:lnTo>
                        <a:pt x="14" y="23"/>
                      </a:lnTo>
                      <a:lnTo>
                        <a:pt x="15" y="23"/>
                      </a:lnTo>
                      <a:lnTo>
                        <a:pt x="16" y="25"/>
                      </a:lnTo>
                      <a:lnTo>
                        <a:pt x="16" y="26"/>
                      </a:lnTo>
                      <a:lnTo>
                        <a:pt x="16" y="28"/>
                      </a:lnTo>
                      <a:lnTo>
                        <a:pt x="17" y="29"/>
                      </a:lnTo>
                      <a:lnTo>
                        <a:pt x="16" y="31"/>
                      </a:lnTo>
                      <a:lnTo>
                        <a:pt x="16" y="32"/>
                      </a:lnTo>
                      <a:lnTo>
                        <a:pt x="16" y="34"/>
                      </a:lnTo>
                      <a:lnTo>
                        <a:pt x="16" y="35"/>
                      </a:lnTo>
                      <a:lnTo>
                        <a:pt x="15" y="37"/>
                      </a:lnTo>
                      <a:lnTo>
                        <a:pt x="15" y="38"/>
                      </a:lnTo>
                      <a:lnTo>
                        <a:pt x="15" y="39"/>
                      </a:lnTo>
                      <a:lnTo>
                        <a:pt x="14" y="40"/>
                      </a:lnTo>
                      <a:lnTo>
                        <a:pt x="14" y="42"/>
                      </a:lnTo>
                      <a:lnTo>
                        <a:pt x="14" y="43"/>
                      </a:lnTo>
                      <a:lnTo>
                        <a:pt x="13" y="44"/>
                      </a:lnTo>
                      <a:lnTo>
                        <a:pt x="13" y="45"/>
                      </a:lnTo>
                      <a:lnTo>
                        <a:pt x="17" y="41"/>
                      </a:lnTo>
                      <a:lnTo>
                        <a:pt x="18" y="40"/>
                      </a:lnTo>
                      <a:lnTo>
                        <a:pt x="19" y="39"/>
                      </a:lnTo>
                      <a:lnTo>
                        <a:pt x="19" y="37"/>
                      </a:lnTo>
                      <a:lnTo>
                        <a:pt x="20" y="37"/>
                      </a:lnTo>
                      <a:lnTo>
                        <a:pt x="21" y="35"/>
                      </a:lnTo>
                      <a:lnTo>
                        <a:pt x="21" y="34"/>
                      </a:lnTo>
                      <a:lnTo>
                        <a:pt x="21" y="32"/>
                      </a:lnTo>
                      <a:lnTo>
                        <a:pt x="22" y="31"/>
                      </a:lnTo>
                      <a:lnTo>
                        <a:pt x="22" y="30"/>
                      </a:lnTo>
                      <a:lnTo>
                        <a:pt x="22" y="28"/>
                      </a:lnTo>
                      <a:lnTo>
                        <a:pt x="21" y="27"/>
                      </a:lnTo>
                      <a:lnTo>
                        <a:pt x="21" y="26"/>
                      </a:lnTo>
                      <a:lnTo>
                        <a:pt x="20" y="24"/>
                      </a:lnTo>
                      <a:lnTo>
                        <a:pt x="19" y="23"/>
                      </a:lnTo>
                      <a:lnTo>
                        <a:pt x="17" y="22"/>
                      </a:lnTo>
                      <a:lnTo>
                        <a:pt x="16" y="21"/>
                      </a:lnTo>
                      <a:lnTo>
                        <a:pt x="14" y="20"/>
                      </a:lnTo>
                      <a:lnTo>
                        <a:pt x="13" y="20"/>
                      </a:lnTo>
                      <a:lnTo>
                        <a:pt x="11" y="20"/>
                      </a:lnTo>
                      <a:lnTo>
                        <a:pt x="10" y="20"/>
                      </a:lnTo>
                      <a:lnTo>
                        <a:pt x="9" y="20"/>
                      </a:lnTo>
                      <a:lnTo>
                        <a:pt x="8" y="20"/>
                      </a:lnTo>
                      <a:lnTo>
                        <a:pt x="6" y="20"/>
                      </a:lnTo>
                      <a:lnTo>
                        <a:pt x="5" y="20"/>
                      </a:lnTo>
                      <a:lnTo>
                        <a:pt x="4" y="20"/>
                      </a:lnTo>
                      <a:lnTo>
                        <a:pt x="3" y="21"/>
                      </a:lnTo>
                      <a:lnTo>
                        <a:pt x="10" y="0"/>
                      </a:lnTo>
                      <a:lnTo>
                        <a:pt x="4" y="3"/>
                      </a:lnTo>
                      <a:close/>
                    </a:path>
                  </a:pathLst>
                </a:custGeom>
                <a:solidFill>
                  <a:srgbClr val="D6541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806" name="Freeform 141"/>
                <p:cNvSpPr>
                  <a:spLocks/>
                </p:cNvSpPr>
                <p:nvPr/>
              </p:nvSpPr>
              <p:spPr bwMode="auto">
                <a:xfrm>
                  <a:off x="4704" y="2142"/>
                  <a:ext cx="13" cy="69"/>
                </a:xfrm>
                <a:custGeom>
                  <a:avLst/>
                  <a:gdLst>
                    <a:gd name="T0" fmla="*/ 0 w 13"/>
                    <a:gd name="T1" fmla="*/ 1 h 69"/>
                    <a:gd name="T2" fmla="*/ 10 w 13"/>
                    <a:gd name="T3" fmla="*/ 69 h 69"/>
                    <a:gd name="T4" fmla="*/ 13 w 13"/>
                    <a:gd name="T5" fmla="*/ 39 h 69"/>
                    <a:gd name="T6" fmla="*/ 11 w 13"/>
                    <a:gd name="T7" fmla="*/ 0 h 69"/>
                    <a:gd name="T8" fmla="*/ 0 w 13"/>
                    <a:gd name="T9" fmla="*/ 1 h 69"/>
                    <a:gd name="T10" fmla="*/ 0 w 13"/>
                    <a:gd name="T11" fmla="*/ 1 h 69"/>
                    <a:gd name="T12" fmla="*/ 0 60000 65536"/>
                    <a:gd name="T13" fmla="*/ 0 60000 65536"/>
                    <a:gd name="T14" fmla="*/ 0 60000 65536"/>
                    <a:gd name="T15" fmla="*/ 0 60000 65536"/>
                    <a:gd name="T16" fmla="*/ 0 60000 65536"/>
                    <a:gd name="T17" fmla="*/ 0 60000 65536"/>
                    <a:gd name="T18" fmla="*/ 0 w 13"/>
                    <a:gd name="T19" fmla="*/ 0 h 69"/>
                    <a:gd name="T20" fmla="*/ 13 w 13"/>
                    <a:gd name="T21" fmla="*/ 69 h 69"/>
                  </a:gdLst>
                  <a:ahLst/>
                  <a:cxnLst>
                    <a:cxn ang="T12">
                      <a:pos x="T0" y="T1"/>
                    </a:cxn>
                    <a:cxn ang="T13">
                      <a:pos x="T2" y="T3"/>
                    </a:cxn>
                    <a:cxn ang="T14">
                      <a:pos x="T4" y="T5"/>
                    </a:cxn>
                    <a:cxn ang="T15">
                      <a:pos x="T6" y="T7"/>
                    </a:cxn>
                    <a:cxn ang="T16">
                      <a:pos x="T8" y="T9"/>
                    </a:cxn>
                    <a:cxn ang="T17">
                      <a:pos x="T10" y="T11"/>
                    </a:cxn>
                  </a:cxnLst>
                  <a:rect l="T18" t="T19" r="T20" b="T21"/>
                  <a:pathLst>
                    <a:path w="13" h="69">
                      <a:moveTo>
                        <a:pt x="0" y="1"/>
                      </a:moveTo>
                      <a:lnTo>
                        <a:pt x="10" y="69"/>
                      </a:lnTo>
                      <a:lnTo>
                        <a:pt x="13" y="39"/>
                      </a:lnTo>
                      <a:lnTo>
                        <a:pt x="11" y="0"/>
                      </a:lnTo>
                      <a:lnTo>
                        <a:pt x="0" y="1"/>
                      </a:lnTo>
                      <a:close/>
                    </a:path>
                  </a:pathLst>
                </a:custGeom>
                <a:solidFill>
                  <a:srgbClr val="F57A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807" name="Freeform 142"/>
                <p:cNvSpPr>
                  <a:spLocks/>
                </p:cNvSpPr>
                <p:nvPr/>
              </p:nvSpPr>
              <p:spPr bwMode="auto">
                <a:xfrm>
                  <a:off x="4692" y="2069"/>
                  <a:ext cx="51" cy="8"/>
                </a:xfrm>
                <a:custGeom>
                  <a:avLst/>
                  <a:gdLst>
                    <a:gd name="T0" fmla="*/ 0 w 51"/>
                    <a:gd name="T1" fmla="*/ 8 h 8"/>
                    <a:gd name="T2" fmla="*/ 51 w 51"/>
                    <a:gd name="T3" fmla="*/ 5 h 8"/>
                    <a:gd name="T4" fmla="*/ 51 w 51"/>
                    <a:gd name="T5" fmla="*/ 0 h 8"/>
                    <a:gd name="T6" fmla="*/ 4 w 51"/>
                    <a:gd name="T7" fmla="*/ 5 h 8"/>
                    <a:gd name="T8" fmla="*/ 0 w 51"/>
                    <a:gd name="T9" fmla="*/ 8 h 8"/>
                    <a:gd name="T10" fmla="*/ 0 w 51"/>
                    <a:gd name="T11" fmla="*/ 8 h 8"/>
                    <a:gd name="T12" fmla="*/ 0 60000 65536"/>
                    <a:gd name="T13" fmla="*/ 0 60000 65536"/>
                    <a:gd name="T14" fmla="*/ 0 60000 65536"/>
                    <a:gd name="T15" fmla="*/ 0 60000 65536"/>
                    <a:gd name="T16" fmla="*/ 0 60000 65536"/>
                    <a:gd name="T17" fmla="*/ 0 60000 65536"/>
                    <a:gd name="T18" fmla="*/ 0 w 51"/>
                    <a:gd name="T19" fmla="*/ 0 h 8"/>
                    <a:gd name="T20" fmla="*/ 51 w 51"/>
                    <a:gd name="T21" fmla="*/ 8 h 8"/>
                  </a:gdLst>
                  <a:ahLst/>
                  <a:cxnLst>
                    <a:cxn ang="T12">
                      <a:pos x="T0" y="T1"/>
                    </a:cxn>
                    <a:cxn ang="T13">
                      <a:pos x="T2" y="T3"/>
                    </a:cxn>
                    <a:cxn ang="T14">
                      <a:pos x="T4" y="T5"/>
                    </a:cxn>
                    <a:cxn ang="T15">
                      <a:pos x="T6" y="T7"/>
                    </a:cxn>
                    <a:cxn ang="T16">
                      <a:pos x="T8" y="T9"/>
                    </a:cxn>
                    <a:cxn ang="T17">
                      <a:pos x="T10" y="T11"/>
                    </a:cxn>
                  </a:cxnLst>
                  <a:rect l="T18" t="T19" r="T20" b="T21"/>
                  <a:pathLst>
                    <a:path w="51" h="8">
                      <a:moveTo>
                        <a:pt x="0" y="8"/>
                      </a:moveTo>
                      <a:lnTo>
                        <a:pt x="51" y="5"/>
                      </a:lnTo>
                      <a:lnTo>
                        <a:pt x="51" y="0"/>
                      </a:lnTo>
                      <a:lnTo>
                        <a:pt x="4" y="5"/>
                      </a:lnTo>
                      <a:lnTo>
                        <a:pt x="0" y="8"/>
                      </a:ln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808" name="Freeform 143"/>
                <p:cNvSpPr>
                  <a:spLocks/>
                </p:cNvSpPr>
                <p:nvPr/>
              </p:nvSpPr>
              <p:spPr bwMode="auto">
                <a:xfrm>
                  <a:off x="4492" y="2276"/>
                  <a:ext cx="97" cy="191"/>
                </a:xfrm>
                <a:custGeom>
                  <a:avLst/>
                  <a:gdLst>
                    <a:gd name="T0" fmla="*/ 29 w 97"/>
                    <a:gd name="T1" fmla="*/ 3 h 191"/>
                    <a:gd name="T2" fmla="*/ 27 w 97"/>
                    <a:gd name="T3" fmla="*/ 8 h 191"/>
                    <a:gd name="T4" fmla="*/ 24 w 97"/>
                    <a:gd name="T5" fmla="*/ 13 h 191"/>
                    <a:gd name="T6" fmla="*/ 22 w 97"/>
                    <a:gd name="T7" fmla="*/ 19 h 191"/>
                    <a:gd name="T8" fmla="*/ 19 w 97"/>
                    <a:gd name="T9" fmla="*/ 26 h 191"/>
                    <a:gd name="T10" fmla="*/ 17 w 97"/>
                    <a:gd name="T11" fmla="*/ 34 h 191"/>
                    <a:gd name="T12" fmla="*/ 15 w 97"/>
                    <a:gd name="T13" fmla="*/ 43 h 191"/>
                    <a:gd name="T14" fmla="*/ 14 w 97"/>
                    <a:gd name="T15" fmla="*/ 52 h 191"/>
                    <a:gd name="T16" fmla="*/ 14 w 97"/>
                    <a:gd name="T17" fmla="*/ 61 h 191"/>
                    <a:gd name="T18" fmla="*/ 14 w 97"/>
                    <a:gd name="T19" fmla="*/ 71 h 191"/>
                    <a:gd name="T20" fmla="*/ 16 w 97"/>
                    <a:gd name="T21" fmla="*/ 82 h 191"/>
                    <a:gd name="T22" fmla="*/ 18 w 97"/>
                    <a:gd name="T23" fmla="*/ 93 h 191"/>
                    <a:gd name="T24" fmla="*/ 23 w 97"/>
                    <a:gd name="T25" fmla="*/ 104 h 191"/>
                    <a:gd name="T26" fmla="*/ 29 w 97"/>
                    <a:gd name="T27" fmla="*/ 116 h 191"/>
                    <a:gd name="T28" fmla="*/ 35 w 97"/>
                    <a:gd name="T29" fmla="*/ 126 h 191"/>
                    <a:gd name="T30" fmla="*/ 41 w 97"/>
                    <a:gd name="T31" fmla="*/ 136 h 191"/>
                    <a:gd name="T32" fmla="*/ 48 w 97"/>
                    <a:gd name="T33" fmla="*/ 144 h 191"/>
                    <a:gd name="T34" fmla="*/ 54 w 97"/>
                    <a:gd name="T35" fmla="*/ 152 h 191"/>
                    <a:gd name="T36" fmla="*/ 59 w 97"/>
                    <a:gd name="T37" fmla="*/ 159 h 191"/>
                    <a:gd name="T38" fmla="*/ 65 w 97"/>
                    <a:gd name="T39" fmla="*/ 164 h 191"/>
                    <a:gd name="T40" fmla="*/ 70 w 97"/>
                    <a:gd name="T41" fmla="*/ 169 h 191"/>
                    <a:gd name="T42" fmla="*/ 75 w 97"/>
                    <a:gd name="T43" fmla="*/ 174 h 191"/>
                    <a:gd name="T44" fmla="*/ 80 w 97"/>
                    <a:gd name="T45" fmla="*/ 177 h 191"/>
                    <a:gd name="T46" fmla="*/ 85 w 97"/>
                    <a:gd name="T47" fmla="*/ 181 h 191"/>
                    <a:gd name="T48" fmla="*/ 91 w 97"/>
                    <a:gd name="T49" fmla="*/ 185 h 191"/>
                    <a:gd name="T50" fmla="*/ 96 w 97"/>
                    <a:gd name="T51" fmla="*/ 187 h 191"/>
                    <a:gd name="T52" fmla="*/ 96 w 97"/>
                    <a:gd name="T53" fmla="*/ 191 h 191"/>
                    <a:gd name="T54" fmla="*/ 91 w 97"/>
                    <a:gd name="T55" fmla="*/ 189 h 191"/>
                    <a:gd name="T56" fmla="*/ 87 w 97"/>
                    <a:gd name="T57" fmla="*/ 187 h 191"/>
                    <a:gd name="T58" fmla="*/ 82 w 97"/>
                    <a:gd name="T59" fmla="*/ 184 h 191"/>
                    <a:gd name="T60" fmla="*/ 77 w 97"/>
                    <a:gd name="T61" fmla="*/ 181 h 191"/>
                    <a:gd name="T62" fmla="*/ 70 w 97"/>
                    <a:gd name="T63" fmla="*/ 178 h 191"/>
                    <a:gd name="T64" fmla="*/ 64 w 97"/>
                    <a:gd name="T65" fmla="*/ 174 h 191"/>
                    <a:gd name="T66" fmla="*/ 57 w 97"/>
                    <a:gd name="T67" fmla="*/ 168 h 191"/>
                    <a:gd name="T68" fmla="*/ 49 w 97"/>
                    <a:gd name="T69" fmla="*/ 163 h 191"/>
                    <a:gd name="T70" fmla="*/ 42 w 97"/>
                    <a:gd name="T71" fmla="*/ 156 h 191"/>
                    <a:gd name="T72" fmla="*/ 35 w 97"/>
                    <a:gd name="T73" fmla="*/ 149 h 191"/>
                    <a:gd name="T74" fmla="*/ 28 w 97"/>
                    <a:gd name="T75" fmla="*/ 141 h 191"/>
                    <a:gd name="T76" fmla="*/ 22 w 97"/>
                    <a:gd name="T77" fmla="*/ 133 h 191"/>
                    <a:gd name="T78" fmla="*/ 16 w 97"/>
                    <a:gd name="T79" fmla="*/ 123 h 191"/>
                    <a:gd name="T80" fmla="*/ 10 w 97"/>
                    <a:gd name="T81" fmla="*/ 113 h 191"/>
                    <a:gd name="T82" fmla="*/ 6 w 97"/>
                    <a:gd name="T83" fmla="*/ 102 h 191"/>
                    <a:gd name="T84" fmla="*/ 3 w 97"/>
                    <a:gd name="T85" fmla="*/ 92 h 191"/>
                    <a:gd name="T86" fmla="*/ 1 w 97"/>
                    <a:gd name="T87" fmla="*/ 81 h 191"/>
                    <a:gd name="T88" fmla="*/ 1 w 97"/>
                    <a:gd name="T89" fmla="*/ 72 h 191"/>
                    <a:gd name="T90" fmla="*/ 1 w 97"/>
                    <a:gd name="T91" fmla="*/ 63 h 191"/>
                    <a:gd name="T92" fmla="*/ 2 w 97"/>
                    <a:gd name="T93" fmla="*/ 54 h 191"/>
                    <a:gd name="T94" fmla="*/ 4 w 97"/>
                    <a:gd name="T95" fmla="*/ 46 h 191"/>
                    <a:gd name="T96" fmla="*/ 6 w 97"/>
                    <a:gd name="T97" fmla="*/ 38 h 191"/>
                    <a:gd name="T98" fmla="*/ 8 w 97"/>
                    <a:gd name="T99" fmla="*/ 31 h 191"/>
                    <a:gd name="T100" fmla="*/ 11 w 97"/>
                    <a:gd name="T101" fmla="*/ 25 h 191"/>
                    <a:gd name="T102" fmla="*/ 14 w 97"/>
                    <a:gd name="T103" fmla="*/ 19 h 191"/>
                    <a:gd name="T104" fmla="*/ 17 w 97"/>
                    <a:gd name="T105" fmla="*/ 15 h 191"/>
                    <a:gd name="T106" fmla="*/ 20 w 97"/>
                    <a:gd name="T107" fmla="*/ 9 h 191"/>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97"/>
                    <a:gd name="T163" fmla="*/ 0 h 191"/>
                    <a:gd name="T164" fmla="*/ 97 w 97"/>
                    <a:gd name="T165" fmla="*/ 191 h 191"/>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97" h="191">
                      <a:moveTo>
                        <a:pt x="32" y="0"/>
                      </a:moveTo>
                      <a:lnTo>
                        <a:pt x="31" y="1"/>
                      </a:lnTo>
                      <a:lnTo>
                        <a:pt x="30" y="3"/>
                      </a:lnTo>
                      <a:lnTo>
                        <a:pt x="29" y="3"/>
                      </a:lnTo>
                      <a:lnTo>
                        <a:pt x="29" y="5"/>
                      </a:lnTo>
                      <a:lnTo>
                        <a:pt x="28" y="6"/>
                      </a:lnTo>
                      <a:lnTo>
                        <a:pt x="28" y="7"/>
                      </a:lnTo>
                      <a:lnTo>
                        <a:pt x="27" y="8"/>
                      </a:lnTo>
                      <a:lnTo>
                        <a:pt x="26" y="9"/>
                      </a:lnTo>
                      <a:lnTo>
                        <a:pt x="26" y="10"/>
                      </a:lnTo>
                      <a:lnTo>
                        <a:pt x="25" y="12"/>
                      </a:lnTo>
                      <a:lnTo>
                        <a:pt x="24" y="13"/>
                      </a:lnTo>
                      <a:lnTo>
                        <a:pt x="24" y="15"/>
                      </a:lnTo>
                      <a:lnTo>
                        <a:pt x="23" y="16"/>
                      </a:lnTo>
                      <a:lnTo>
                        <a:pt x="22" y="18"/>
                      </a:lnTo>
                      <a:lnTo>
                        <a:pt x="22" y="19"/>
                      </a:lnTo>
                      <a:lnTo>
                        <a:pt x="21" y="21"/>
                      </a:lnTo>
                      <a:lnTo>
                        <a:pt x="20" y="23"/>
                      </a:lnTo>
                      <a:lnTo>
                        <a:pt x="20" y="25"/>
                      </a:lnTo>
                      <a:lnTo>
                        <a:pt x="19" y="26"/>
                      </a:lnTo>
                      <a:lnTo>
                        <a:pt x="19" y="28"/>
                      </a:lnTo>
                      <a:lnTo>
                        <a:pt x="18" y="30"/>
                      </a:lnTo>
                      <a:lnTo>
                        <a:pt x="18" y="32"/>
                      </a:lnTo>
                      <a:lnTo>
                        <a:pt x="17" y="34"/>
                      </a:lnTo>
                      <a:lnTo>
                        <a:pt x="17" y="36"/>
                      </a:lnTo>
                      <a:lnTo>
                        <a:pt x="16" y="38"/>
                      </a:lnTo>
                      <a:lnTo>
                        <a:pt x="16" y="41"/>
                      </a:lnTo>
                      <a:lnTo>
                        <a:pt x="15" y="43"/>
                      </a:lnTo>
                      <a:lnTo>
                        <a:pt x="15" y="45"/>
                      </a:lnTo>
                      <a:lnTo>
                        <a:pt x="14" y="47"/>
                      </a:lnTo>
                      <a:lnTo>
                        <a:pt x="14" y="49"/>
                      </a:lnTo>
                      <a:lnTo>
                        <a:pt x="14" y="52"/>
                      </a:lnTo>
                      <a:lnTo>
                        <a:pt x="14" y="54"/>
                      </a:lnTo>
                      <a:lnTo>
                        <a:pt x="14" y="56"/>
                      </a:lnTo>
                      <a:lnTo>
                        <a:pt x="14" y="59"/>
                      </a:lnTo>
                      <a:lnTo>
                        <a:pt x="14" y="61"/>
                      </a:lnTo>
                      <a:lnTo>
                        <a:pt x="14" y="64"/>
                      </a:lnTo>
                      <a:lnTo>
                        <a:pt x="14" y="66"/>
                      </a:lnTo>
                      <a:lnTo>
                        <a:pt x="14" y="69"/>
                      </a:lnTo>
                      <a:lnTo>
                        <a:pt x="14" y="71"/>
                      </a:lnTo>
                      <a:lnTo>
                        <a:pt x="14" y="74"/>
                      </a:lnTo>
                      <a:lnTo>
                        <a:pt x="15" y="77"/>
                      </a:lnTo>
                      <a:lnTo>
                        <a:pt x="15" y="79"/>
                      </a:lnTo>
                      <a:lnTo>
                        <a:pt x="16" y="82"/>
                      </a:lnTo>
                      <a:lnTo>
                        <a:pt x="16" y="85"/>
                      </a:lnTo>
                      <a:lnTo>
                        <a:pt x="17" y="87"/>
                      </a:lnTo>
                      <a:lnTo>
                        <a:pt x="18" y="90"/>
                      </a:lnTo>
                      <a:lnTo>
                        <a:pt x="18" y="93"/>
                      </a:lnTo>
                      <a:lnTo>
                        <a:pt x="20" y="96"/>
                      </a:lnTo>
                      <a:lnTo>
                        <a:pt x="20" y="99"/>
                      </a:lnTo>
                      <a:lnTo>
                        <a:pt x="22" y="101"/>
                      </a:lnTo>
                      <a:lnTo>
                        <a:pt x="23" y="104"/>
                      </a:lnTo>
                      <a:lnTo>
                        <a:pt x="24" y="107"/>
                      </a:lnTo>
                      <a:lnTo>
                        <a:pt x="26" y="110"/>
                      </a:lnTo>
                      <a:lnTo>
                        <a:pt x="28" y="113"/>
                      </a:lnTo>
                      <a:lnTo>
                        <a:pt x="29" y="116"/>
                      </a:lnTo>
                      <a:lnTo>
                        <a:pt x="30" y="119"/>
                      </a:lnTo>
                      <a:lnTo>
                        <a:pt x="32" y="121"/>
                      </a:lnTo>
                      <a:lnTo>
                        <a:pt x="34" y="124"/>
                      </a:lnTo>
                      <a:lnTo>
                        <a:pt x="35" y="126"/>
                      </a:lnTo>
                      <a:lnTo>
                        <a:pt x="37" y="129"/>
                      </a:lnTo>
                      <a:lnTo>
                        <a:pt x="38" y="131"/>
                      </a:lnTo>
                      <a:lnTo>
                        <a:pt x="40" y="133"/>
                      </a:lnTo>
                      <a:lnTo>
                        <a:pt x="41" y="136"/>
                      </a:lnTo>
                      <a:lnTo>
                        <a:pt x="43" y="138"/>
                      </a:lnTo>
                      <a:lnTo>
                        <a:pt x="44" y="140"/>
                      </a:lnTo>
                      <a:lnTo>
                        <a:pt x="46" y="142"/>
                      </a:lnTo>
                      <a:lnTo>
                        <a:pt x="48" y="144"/>
                      </a:lnTo>
                      <a:lnTo>
                        <a:pt x="49" y="146"/>
                      </a:lnTo>
                      <a:lnTo>
                        <a:pt x="51" y="148"/>
                      </a:lnTo>
                      <a:lnTo>
                        <a:pt x="52" y="150"/>
                      </a:lnTo>
                      <a:lnTo>
                        <a:pt x="54" y="152"/>
                      </a:lnTo>
                      <a:lnTo>
                        <a:pt x="55" y="153"/>
                      </a:lnTo>
                      <a:lnTo>
                        <a:pt x="56" y="155"/>
                      </a:lnTo>
                      <a:lnTo>
                        <a:pt x="58" y="157"/>
                      </a:lnTo>
                      <a:lnTo>
                        <a:pt x="59" y="159"/>
                      </a:lnTo>
                      <a:lnTo>
                        <a:pt x="61" y="160"/>
                      </a:lnTo>
                      <a:lnTo>
                        <a:pt x="62" y="162"/>
                      </a:lnTo>
                      <a:lnTo>
                        <a:pt x="64" y="163"/>
                      </a:lnTo>
                      <a:lnTo>
                        <a:pt x="65" y="164"/>
                      </a:lnTo>
                      <a:lnTo>
                        <a:pt x="67" y="166"/>
                      </a:lnTo>
                      <a:lnTo>
                        <a:pt x="68" y="167"/>
                      </a:lnTo>
                      <a:lnTo>
                        <a:pt x="69" y="168"/>
                      </a:lnTo>
                      <a:lnTo>
                        <a:pt x="70" y="169"/>
                      </a:lnTo>
                      <a:lnTo>
                        <a:pt x="72" y="171"/>
                      </a:lnTo>
                      <a:lnTo>
                        <a:pt x="73" y="172"/>
                      </a:lnTo>
                      <a:lnTo>
                        <a:pt x="74" y="173"/>
                      </a:lnTo>
                      <a:lnTo>
                        <a:pt x="75" y="174"/>
                      </a:lnTo>
                      <a:lnTo>
                        <a:pt x="77" y="175"/>
                      </a:lnTo>
                      <a:lnTo>
                        <a:pt x="78" y="176"/>
                      </a:lnTo>
                      <a:lnTo>
                        <a:pt x="79" y="176"/>
                      </a:lnTo>
                      <a:lnTo>
                        <a:pt x="80" y="177"/>
                      </a:lnTo>
                      <a:lnTo>
                        <a:pt x="81" y="178"/>
                      </a:lnTo>
                      <a:lnTo>
                        <a:pt x="82" y="179"/>
                      </a:lnTo>
                      <a:lnTo>
                        <a:pt x="83" y="180"/>
                      </a:lnTo>
                      <a:lnTo>
                        <a:pt x="85" y="181"/>
                      </a:lnTo>
                      <a:lnTo>
                        <a:pt x="87" y="182"/>
                      </a:lnTo>
                      <a:lnTo>
                        <a:pt x="88" y="183"/>
                      </a:lnTo>
                      <a:lnTo>
                        <a:pt x="90" y="184"/>
                      </a:lnTo>
                      <a:lnTo>
                        <a:pt x="91" y="185"/>
                      </a:lnTo>
                      <a:lnTo>
                        <a:pt x="93" y="185"/>
                      </a:lnTo>
                      <a:lnTo>
                        <a:pt x="93" y="186"/>
                      </a:lnTo>
                      <a:lnTo>
                        <a:pt x="95" y="187"/>
                      </a:lnTo>
                      <a:lnTo>
                        <a:pt x="96" y="187"/>
                      </a:lnTo>
                      <a:lnTo>
                        <a:pt x="96" y="188"/>
                      </a:lnTo>
                      <a:lnTo>
                        <a:pt x="97" y="191"/>
                      </a:lnTo>
                      <a:lnTo>
                        <a:pt x="96" y="191"/>
                      </a:lnTo>
                      <a:lnTo>
                        <a:pt x="95" y="190"/>
                      </a:lnTo>
                      <a:lnTo>
                        <a:pt x="93" y="189"/>
                      </a:lnTo>
                      <a:lnTo>
                        <a:pt x="91" y="189"/>
                      </a:lnTo>
                      <a:lnTo>
                        <a:pt x="90" y="188"/>
                      </a:lnTo>
                      <a:lnTo>
                        <a:pt x="89" y="188"/>
                      </a:lnTo>
                      <a:lnTo>
                        <a:pt x="88" y="187"/>
                      </a:lnTo>
                      <a:lnTo>
                        <a:pt x="87" y="187"/>
                      </a:lnTo>
                      <a:lnTo>
                        <a:pt x="86" y="186"/>
                      </a:lnTo>
                      <a:lnTo>
                        <a:pt x="85" y="185"/>
                      </a:lnTo>
                      <a:lnTo>
                        <a:pt x="83" y="185"/>
                      </a:lnTo>
                      <a:lnTo>
                        <a:pt x="82" y="184"/>
                      </a:lnTo>
                      <a:lnTo>
                        <a:pt x="81" y="184"/>
                      </a:lnTo>
                      <a:lnTo>
                        <a:pt x="80" y="183"/>
                      </a:lnTo>
                      <a:lnTo>
                        <a:pt x="78" y="182"/>
                      </a:lnTo>
                      <a:lnTo>
                        <a:pt x="77" y="181"/>
                      </a:lnTo>
                      <a:lnTo>
                        <a:pt x="75" y="180"/>
                      </a:lnTo>
                      <a:lnTo>
                        <a:pt x="74" y="179"/>
                      </a:lnTo>
                      <a:lnTo>
                        <a:pt x="72" y="178"/>
                      </a:lnTo>
                      <a:lnTo>
                        <a:pt x="70" y="178"/>
                      </a:lnTo>
                      <a:lnTo>
                        <a:pt x="69" y="176"/>
                      </a:lnTo>
                      <a:lnTo>
                        <a:pt x="67" y="176"/>
                      </a:lnTo>
                      <a:lnTo>
                        <a:pt x="65" y="174"/>
                      </a:lnTo>
                      <a:lnTo>
                        <a:pt x="64" y="174"/>
                      </a:lnTo>
                      <a:lnTo>
                        <a:pt x="62" y="172"/>
                      </a:lnTo>
                      <a:lnTo>
                        <a:pt x="60" y="171"/>
                      </a:lnTo>
                      <a:lnTo>
                        <a:pt x="58" y="170"/>
                      </a:lnTo>
                      <a:lnTo>
                        <a:pt x="57" y="168"/>
                      </a:lnTo>
                      <a:lnTo>
                        <a:pt x="55" y="167"/>
                      </a:lnTo>
                      <a:lnTo>
                        <a:pt x="53" y="165"/>
                      </a:lnTo>
                      <a:lnTo>
                        <a:pt x="51" y="164"/>
                      </a:lnTo>
                      <a:lnTo>
                        <a:pt x="49" y="163"/>
                      </a:lnTo>
                      <a:lnTo>
                        <a:pt x="48" y="161"/>
                      </a:lnTo>
                      <a:lnTo>
                        <a:pt x="46" y="159"/>
                      </a:lnTo>
                      <a:lnTo>
                        <a:pt x="44" y="158"/>
                      </a:lnTo>
                      <a:lnTo>
                        <a:pt x="42" y="156"/>
                      </a:lnTo>
                      <a:lnTo>
                        <a:pt x="40" y="154"/>
                      </a:lnTo>
                      <a:lnTo>
                        <a:pt x="39" y="153"/>
                      </a:lnTo>
                      <a:lnTo>
                        <a:pt x="37" y="151"/>
                      </a:lnTo>
                      <a:lnTo>
                        <a:pt x="35" y="149"/>
                      </a:lnTo>
                      <a:lnTo>
                        <a:pt x="33" y="147"/>
                      </a:lnTo>
                      <a:lnTo>
                        <a:pt x="31" y="145"/>
                      </a:lnTo>
                      <a:lnTo>
                        <a:pt x="30" y="143"/>
                      </a:lnTo>
                      <a:lnTo>
                        <a:pt x="28" y="141"/>
                      </a:lnTo>
                      <a:lnTo>
                        <a:pt x="26" y="139"/>
                      </a:lnTo>
                      <a:lnTo>
                        <a:pt x="25" y="137"/>
                      </a:lnTo>
                      <a:lnTo>
                        <a:pt x="23" y="135"/>
                      </a:lnTo>
                      <a:lnTo>
                        <a:pt x="22" y="133"/>
                      </a:lnTo>
                      <a:lnTo>
                        <a:pt x="20" y="130"/>
                      </a:lnTo>
                      <a:lnTo>
                        <a:pt x="18" y="127"/>
                      </a:lnTo>
                      <a:lnTo>
                        <a:pt x="17" y="125"/>
                      </a:lnTo>
                      <a:lnTo>
                        <a:pt x="16" y="123"/>
                      </a:lnTo>
                      <a:lnTo>
                        <a:pt x="14" y="121"/>
                      </a:lnTo>
                      <a:lnTo>
                        <a:pt x="13" y="118"/>
                      </a:lnTo>
                      <a:lnTo>
                        <a:pt x="12" y="116"/>
                      </a:lnTo>
                      <a:lnTo>
                        <a:pt x="10" y="113"/>
                      </a:lnTo>
                      <a:lnTo>
                        <a:pt x="9" y="110"/>
                      </a:lnTo>
                      <a:lnTo>
                        <a:pt x="8" y="107"/>
                      </a:lnTo>
                      <a:lnTo>
                        <a:pt x="7" y="104"/>
                      </a:lnTo>
                      <a:lnTo>
                        <a:pt x="6" y="102"/>
                      </a:lnTo>
                      <a:lnTo>
                        <a:pt x="5" y="99"/>
                      </a:lnTo>
                      <a:lnTo>
                        <a:pt x="4" y="97"/>
                      </a:lnTo>
                      <a:lnTo>
                        <a:pt x="4" y="94"/>
                      </a:lnTo>
                      <a:lnTo>
                        <a:pt x="3" y="92"/>
                      </a:lnTo>
                      <a:lnTo>
                        <a:pt x="2" y="89"/>
                      </a:lnTo>
                      <a:lnTo>
                        <a:pt x="2" y="87"/>
                      </a:lnTo>
                      <a:lnTo>
                        <a:pt x="2" y="84"/>
                      </a:lnTo>
                      <a:lnTo>
                        <a:pt x="1" y="81"/>
                      </a:lnTo>
                      <a:lnTo>
                        <a:pt x="1" y="79"/>
                      </a:lnTo>
                      <a:lnTo>
                        <a:pt x="1" y="77"/>
                      </a:lnTo>
                      <a:lnTo>
                        <a:pt x="1" y="74"/>
                      </a:lnTo>
                      <a:lnTo>
                        <a:pt x="1" y="72"/>
                      </a:lnTo>
                      <a:lnTo>
                        <a:pt x="0" y="70"/>
                      </a:lnTo>
                      <a:lnTo>
                        <a:pt x="0" y="67"/>
                      </a:lnTo>
                      <a:lnTo>
                        <a:pt x="1" y="65"/>
                      </a:lnTo>
                      <a:lnTo>
                        <a:pt x="1" y="63"/>
                      </a:lnTo>
                      <a:lnTo>
                        <a:pt x="1" y="60"/>
                      </a:lnTo>
                      <a:lnTo>
                        <a:pt x="1" y="58"/>
                      </a:lnTo>
                      <a:lnTo>
                        <a:pt x="2" y="56"/>
                      </a:lnTo>
                      <a:lnTo>
                        <a:pt x="2" y="54"/>
                      </a:lnTo>
                      <a:lnTo>
                        <a:pt x="2" y="52"/>
                      </a:lnTo>
                      <a:lnTo>
                        <a:pt x="3" y="49"/>
                      </a:lnTo>
                      <a:lnTo>
                        <a:pt x="4" y="47"/>
                      </a:lnTo>
                      <a:lnTo>
                        <a:pt x="4" y="46"/>
                      </a:lnTo>
                      <a:lnTo>
                        <a:pt x="4" y="44"/>
                      </a:lnTo>
                      <a:lnTo>
                        <a:pt x="5" y="41"/>
                      </a:lnTo>
                      <a:lnTo>
                        <a:pt x="5" y="40"/>
                      </a:lnTo>
                      <a:lnTo>
                        <a:pt x="6" y="38"/>
                      </a:lnTo>
                      <a:lnTo>
                        <a:pt x="7" y="36"/>
                      </a:lnTo>
                      <a:lnTo>
                        <a:pt x="7" y="34"/>
                      </a:lnTo>
                      <a:lnTo>
                        <a:pt x="8" y="32"/>
                      </a:lnTo>
                      <a:lnTo>
                        <a:pt x="8" y="31"/>
                      </a:lnTo>
                      <a:lnTo>
                        <a:pt x="9" y="29"/>
                      </a:lnTo>
                      <a:lnTo>
                        <a:pt x="10" y="28"/>
                      </a:lnTo>
                      <a:lnTo>
                        <a:pt x="10" y="26"/>
                      </a:lnTo>
                      <a:lnTo>
                        <a:pt x="11" y="25"/>
                      </a:lnTo>
                      <a:lnTo>
                        <a:pt x="12" y="23"/>
                      </a:lnTo>
                      <a:lnTo>
                        <a:pt x="12" y="22"/>
                      </a:lnTo>
                      <a:lnTo>
                        <a:pt x="13" y="21"/>
                      </a:lnTo>
                      <a:lnTo>
                        <a:pt x="14" y="19"/>
                      </a:lnTo>
                      <a:lnTo>
                        <a:pt x="14" y="18"/>
                      </a:lnTo>
                      <a:lnTo>
                        <a:pt x="15" y="17"/>
                      </a:lnTo>
                      <a:lnTo>
                        <a:pt x="16" y="16"/>
                      </a:lnTo>
                      <a:lnTo>
                        <a:pt x="17" y="15"/>
                      </a:lnTo>
                      <a:lnTo>
                        <a:pt x="18" y="13"/>
                      </a:lnTo>
                      <a:lnTo>
                        <a:pt x="18" y="11"/>
                      </a:lnTo>
                      <a:lnTo>
                        <a:pt x="20" y="9"/>
                      </a:lnTo>
                      <a:lnTo>
                        <a:pt x="32" y="0"/>
                      </a:lnTo>
                      <a:close/>
                    </a:path>
                  </a:pathLst>
                </a:custGeom>
                <a:solidFill>
                  <a:srgbClr val="D4EBD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809" name="Freeform 144"/>
                <p:cNvSpPr>
                  <a:spLocks/>
                </p:cNvSpPr>
                <p:nvPr/>
              </p:nvSpPr>
              <p:spPr bwMode="auto">
                <a:xfrm>
                  <a:off x="4489" y="2277"/>
                  <a:ext cx="92" cy="170"/>
                </a:xfrm>
                <a:custGeom>
                  <a:avLst/>
                  <a:gdLst>
                    <a:gd name="T0" fmla="*/ 7 w 92"/>
                    <a:gd name="T1" fmla="*/ 54 h 170"/>
                    <a:gd name="T2" fmla="*/ 14 w 92"/>
                    <a:gd name="T3" fmla="*/ 51 h 170"/>
                    <a:gd name="T4" fmla="*/ 21 w 92"/>
                    <a:gd name="T5" fmla="*/ 50 h 170"/>
                    <a:gd name="T6" fmla="*/ 28 w 92"/>
                    <a:gd name="T7" fmla="*/ 48 h 170"/>
                    <a:gd name="T8" fmla="*/ 33 w 92"/>
                    <a:gd name="T9" fmla="*/ 40 h 170"/>
                    <a:gd name="T10" fmla="*/ 34 w 92"/>
                    <a:gd name="T11" fmla="*/ 31 h 170"/>
                    <a:gd name="T12" fmla="*/ 36 w 92"/>
                    <a:gd name="T13" fmla="*/ 22 h 170"/>
                    <a:gd name="T14" fmla="*/ 37 w 92"/>
                    <a:gd name="T15" fmla="*/ 15 h 170"/>
                    <a:gd name="T16" fmla="*/ 44 w 92"/>
                    <a:gd name="T17" fmla="*/ 8 h 170"/>
                    <a:gd name="T18" fmla="*/ 49 w 92"/>
                    <a:gd name="T19" fmla="*/ 6 h 170"/>
                    <a:gd name="T20" fmla="*/ 56 w 92"/>
                    <a:gd name="T21" fmla="*/ 5 h 170"/>
                    <a:gd name="T22" fmla="*/ 51 w 92"/>
                    <a:gd name="T23" fmla="*/ 0 h 170"/>
                    <a:gd name="T24" fmla="*/ 46 w 92"/>
                    <a:gd name="T25" fmla="*/ 2 h 170"/>
                    <a:gd name="T26" fmla="*/ 39 w 92"/>
                    <a:gd name="T27" fmla="*/ 8 h 170"/>
                    <a:gd name="T28" fmla="*/ 36 w 92"/>
                    <a:gd name="T29" fmla="*/ 14 h 170"/>
                    <a:gd name="T30" fmla="*/ 32 w 92"/>
                    <a:gd name="T31" fmla="*/ 24 h 170"/>
                    <a:gd name="T32" fmla="*/ 28 w 92"/>
                    <a:gd name="T33" fmla="*/ 32 h 170"/>
                    <a:gd name="T34" fmla="*/ 20 w 92"/>
                    <a:gd name="T35" fmla="*/ 36 h 170"/>
                    <a:gd name="T36" fmla="*/ 13 w 92"/>
                    <a:gd name="T37" fmla="*/ 39 h 170"/>
                    <a:gd name="T38" fmla="*/ 7 w 92"/>
                    <a:gd name="T39" fmla="*/ 43 h 170"/>
                    <a:gd name="T40" fmla="*/ 2 w 92"/>
                    <a:gd name="T41" fmla="*/ 51 h 170"/>
                    <a:gd name="T42" fmla="*/ 3 w 92"/>
                    <a:gd name="T43" fmla="*/ 77 h 170"/>
                    <a:gd name="T44" fmla="*/ 9 w 92"/>
                    <a:gd name="T45" fmla="*/ 83 h 170"/>
                    <a:gd name="T46" fmla="*/ 16 w 92"/>
                    <a:gd name="T47" fmla="*/ 90 h 170"/>
                    <a:gd name="T48" fmla="*/ 22 w 92"/>
                    <a:gd name="T49" fmla="*/ 97 h 170"/>
                    <a:gd name="T50" fmla="*/ 26 w 92"/>
                    <a:gd name="T51" fmla="*/ 103 h 170"/>
                    <a:gd name="T52" fmla="*/ 28 w 92"/>
                    <a:gd name="T53" fmla="*/ 111 h 170"/>
                    <a:gd name="T54" fmla="*/ 29 w 92"/>
                    <a:gd name="T55" fmla="*/ 120 h 170"/>
                    <a:gd name="T56" fmla="*/ 32 w 92"/>
                    <a:gd name="T57" fmla="*/ 131 h 170"/>
                    <a:gd name="T58" fmla="*/ 37 w 92"/>
                    <a:gd name="T59" fmla="*/ 141 h 170"/>
                    <a:gd name="T60" fmla="*/ 44 w 92"/>
                    <a:gd name="T61" fmla="*/ 152 h 170"/>
                    <a:gd name="T62" fmla="*/ 51 w 92"/>
                    <a:gd name="T63" fmla="*/ 158 h 170"/>
                    <a:gd name="T64" fmla="*/ 57 w 92"/>
                    <a:gd name="T65" fmla="*/ 161 h 170"/>
                    <a:gd name="T66" fmla="*/ 65 w 92"/>
                    <a:gd name="T67" fmla="*/ 165 h 170"/>
                    <a:gd name="T68" fmla="*/ 76 w 92"/>
                    <a:gd name="T69" fmla="*/ 168 h 170"/>
                    <a:gd name="T70" fmla="*/ 84 w 92"/>
                    <a:gd name="T71" fmla="*/ 170 h 170"/>
                    <a:gd name="T72" fmla="*/ 90 w 92"/>
                    <a:gd name="T73" fmla="*/ 170 h 170"/>
                    <a:gd name="T74" fmla="*/ 83 w 92"/>
                    <a:gd name="T75" fmla="*/ 158 h 170"/>
                    <a:gd name="T76" fmla="*/ 77 w 92"/>
                    <a:gd name="T77" fmla="*/ 158 h 170"/>
                    <a:gd name="T78" fmla="*/ 69 w 92"/>
                    <a:gd name="T79" fmla="*/ 157 h 170"/>
                    <a:gd name="T80" fmla="*/ 59 w 92"/>
                    <a:gd name="T81" fmla="*/ 155 h 170"/>
                    <a:gd name="T82" fmla="*/ 51 w 92"/>
                    <a:gd name="T83" fmla="*/ 153 h 170"/>
                    <a:gd name="T84" fmla="*/ 44 w 92"/>
                    <a:gd name="T85" fmla="*/ 148 h 170"/>
                    <a:gd name="T86" fmla="*/ 40 w 92"/>
                    <a:gd name="T87" fmla="*/ 138 h 170"/>
                    <a:gd name="T88" fmla="*/ 38 w 92"/>
                    <a:gd name="T89" fmla="*/ 131 h 170"/>
                    <a:gd name="T90" fmla="*/ 37 w 92"/>
                    <a:gd name="T91" fmla="*/ 123 h 170"/>
                    <a:gd name="T92" fmla="*/ 36 w 92"/>
                    <a:gd name="T93" fmla="*/ 116 h 170"/>
                    <a:gd name="T94" fmla="*/ 35 w 92"/>
                    <a:gd name="T95" fmla="*/ 109 h 170"/>
                    <a:gd name="T96" fmla="*/ 34 w 92"/>
                    <a:gd name="T97" fmla="*/ 101 h 170"/>
                    <a:gd name="T98" fmla="*/ 33 w 92"/>
                    <a:gd name="T99" fmla="*/ 93 h 170"/>
                    <a:gd name="T100" fmla="*/ 28 w 92"/>
                    <a:gd name="T101" fmla="*/ 90 h 170"/>
                    <a:gd name="T102" fmla="*/ 20 w 92"/>
                    <a:gd name="T103" fmla="*/ 85 h 170"/>
                    <a:gd name="T104" fmla="*/ 11 w 92"/>
                    <a:gd name="T105" fmla="*/ 77 h 170"/>
                    <a:gd name="T106" fmla="*/ 5 w 92"/>
                    <a:gd name="T107" fmla="*/ 69 h 170"/>
                    <a:gd name="T108" fmla="*/ 4 w 92"/>
                    <a:gd name="T109" fmla="*/ 60 h 17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92"/>
                    <a:gd name="T166" fmla="*/ 0 h 170"/>
                    <a:gd name="T167" fmla="*/ 92 w 92"/>
                    <a:gd name="T168" fmla="*/ 170 h 17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92" h="170">
                      <a:moveTo>
                        <a:pt x="4" y="60"/>
                      </a:moveTo>
                      <a:lnTo>
                        <a:pt x="4" y="58"/>
                      </a:lnTo>
                      <a:lnTo>
                        <a:pt x="5" y="57"/>
                      </a:lnTo>
                      <a:lnTo>
                        <a:pt x="5" y="56"/>
                      </a:lnTo>
                      <a:lnTo>
                        <a:pt x="6" y="55"/>
                      </a:lnTo>
                      <a:lnTo>
                        <a:pt x="7" y="54"/>
                      </a:lnTo>
                      <a:lnTo>
                        <a:pt x="9" y="53"/>
                      </a:lnTo>
                      <a:lnTo>
                        <a:pt x="10" y="52"/>
                      </a:lnTo>
                      <a:lnTo>
                        <a:pt x="11" y="52"/>
                      </a:lnTo>
                      <a:lnTo>
                        <a:pt x="12" y="51"/>
                      </a:lnTo>
                      <a:lnTo>
                        <a:pt x="13" y="51"/>
                      </a:lnTo>
                      <a:lnTo>
                        <a:pt x="14" y="51"/>
                      </a:lnTo>
                      <a:lnTo>
                        <a:pt x="15" y="51"/>
                      </a:lnTo>
                      <a:lnTo>
                        <a:pt x="16" y="51"/>
                      </a:lnTo>
                      <a:lnTo>
                        <a:pt x="17" y="51"/>
                      </a:lnTo>
                      <a:lnTo>
                        <a:pt x="18" y="51"/>
                      </a:lnTo>
                      <a:lnTo>
                        <a:pt x="20" y="51"/>
                      </a:lnTo>
                      <a:lnTo>
                        <a:pt x="21" y="50"/>
                      </a:lnTo>
                      <a:lnTo>
                        <a:pt x="22" y="50"/>
                      </a:lnTo>
                      <a:lnTo>
                        <a:pt x="23" y="50"/>
                      </a:lnTo>
                      <a:lnTo>
                        <a:pt x="24" y="49"/>
                      </a:lnTo>
                      <a:lnTo>
                        <a:pt x="25" y="49"/>
                      </a:lnTo>
                      <a:lnTo>
                        <a:pt x="26" y="49"/>
                      </a:lnTo>
                      <a:lnTo>
                        <a:pt x="28" y="48"/>
                      </a:lnTo>
                      <a:lnTo>
                        <a:pt x="29" y="46"/>
                      </a:lnTo>
                      <a:lnTo>
                        <a:pt x="30" y="45"/>
                      </a:lnTo>
                      <a:lnTo>
                        <a:pt x="31" y="44"/>
                      </a:lnTo>
                      <a:lnTo>
                        <a:pt x="32" y="43"/>
                      </a:lnTo>
                      <a:lnTo>
                        <a:pt x="33" y="42"/>
                      </a:lnTo>
                      <a:lnTo>
                        <a:pt x="33" y="40"/>
                      </a:lnTo>
                      <a:lnTo>
                        <a:pt x="33" y="39"/>
                      </a:lnTo>
                      <a:lnTo>
                        <a:pt x="34" y="37"/>
                      </a:lnTo>
                      <a:lnTo>
                        <a:pt x="34" y="36"/>
                      </a:lnTo>
                      <a:lnTo>
                        <a:pt x="34" y="34"/>
                      </a:lnTo>
                      <a:lnTo>
                        <a:pt x="34" y="33"/>
                      </a:lnTo>
                      <a:lnTo>
                        <a:pt x="34" y="31"/>
                      </a:lnTo>
                      <a:lnTo>
                        <a:pt x="35" y="30"/>
                      </a:lnTo>
                      <a:lnTo>
                        <a:pt x="35" y="28"/>
                      </a:lnTo>
                      <a:lnTo>
                        <a:pt x="35" y="27"/>
                      </a:lnTo>
                      <a:lnTo>
                        <a:pt x="35" y="25"/>
                      </a:lnTo>
                      <a:lnTo>
                        <a:pt x="36" y="24"/>
                      </a:lnTo>
                      <a:lnTo>
                        <a:pt x="36" y="22"/>
                      </a:lnTo>
                      <a:lnTo>
                        <a:pt x="36" y="20"/>
                      </a:lnTo>
                      <a:lnTo>
                        <a:pt x="36" y="19"/>
                      </a:lnTo>
                      <a:lnTo>
                        <a:pt x="36" y="18"/>
                      </a:lnTo>
                      <a:lnTo>
                        <a:pt x="37" y="17"/>
                      </a:lnTo>
                      <a:lnTo>
                        <a:pt x="37" y="15"/>
                      </a:lnTo>
                      <a:lnTo>
                        <a:pt x="37" y="14"/>
                      </a:lnTo>
                      <a:lnTo>
                        <a:pt x="38" y="13"/>
                      </a:lnTo>
                      <a:lnTo>
                        <a:pt x="39" y="11"/>
                      </a:lnTo>
                      <a:lnTo>
                        <a:pt x="41" y="9"/>
                      </a:lnTo>
                      <a:lnTo>
                        <a:pt x="43" y="8"/>
                      </a:lnTo>
                      <a:lnTo>
                        <a:pt x="44" y="8"/>
                      </a:lnTo>
                      <a:lnTo>
                        <a:pt x="45" y="7"/>
                      </a:lnTo>
                      <a:lnTo>
                        <a:pt x="46" y="7"/>
                      </a:lnTo>
                      <a:lnTo>
                        <a:pt x="47" y="6"/>
                      </a:lnTo>
                      <a:lnTo>
                        <a:pt x="48" y="6"/>
                      </a:lnTo>
                      <a:lnTo>
                        <a:pt x="49" y="6"/>
                      </a:lnTo>
                      <a:lnTo>
                        <a:pt x="50" y="6"/>
                      </a:lnTo>
                      <a:lnTo>
                        <a:pt x="51" y="5"/>
                      </a:lnTo>
                      <a:lnTo>
                        <a:pt x="52" y="5"/>
                      </a:lnTo>
                      <a:lnTo>
                        <a:pt x="53" y="5"/>
                      </a:lnTo>
                      <a:lnTo>
                        <a:pt x="55" y="5"/>
                      </a:lnTo>
                      <a:lnTo>
                        <a:pt x="56" y="5"/>
                      </a:lnTo>
                      <a:lnTo>
                        <a:pt x="57" y="5"/>
                      </a:lnTo>
                      <a:lnTo>
                        <a:pt x="58" y="5"/>
                      </a:lnTo>
                      <a:lnTo>
                        <a:pt x="59" y="5"/>
                      </a:lnTo>
                      <a:lnTo>
                        <a:pt x="60" y="5"/>
                      </a:lnTo>
                      <a:lnTo>
                        <a:pt x="61" y="5"/>
                      </a:lnTo>
                      <a:lnTo>
                        <a:pt x="51" y="0"/>
                      </a:lnTo>
                      <a:lnTo>
                        <a:pt x="49" y="0"/>
                      </a:lnTo>
                      <a:lnTo>
                        <a:pt x="49" y="1"/>
                      </a:lnTo>
                      <a:lnTo>
                        <a:pt x="47" y="1"/>
                      </a:lnTo>
                      <a:lnTo>
                        <a:pt x="47" y="2"/>
                      </a:lnTo>
                      <a:lnTo>
                        <a:pt x="46" y="2"/>
                      </a:lnTo>
                      <a:lnTo>
                        <a:pt x="45" y="2"/>
                      </a:lnTo>
                      <a:lnTo>
                        <a:pt x="44" y="3"/>
                      </a:lnTo>
                      <a:lnTo>
                        <a:pt x="42" y="4"/>
                      </a:lnTo>
                      <a:lnTo>
                        <a:pt x="42" y="5"/>
                      </a:lnTo>
                      <a:lnTo>
                        <a:pt x="40" y="6"/>
                      </a:lnTo>
                      <a:lnTo>
                        <a:pt x="39" y="8"/>
                      </a:lnTo>
                      <a:lnTo>
                        <a:pt x="38" y="8"/>
                      </a:lnTo>
                      <a:lnTo>
                        <a:pt x="38" y="9"/>
                      </a:lnTo>
                      <a:lnTo>
                        <a:pt x="37" y="11"/>
                      </a:lnTo>
                      <a:lnTo>
                        <a:pt x="37" y="12"/>
                      </a:lnTo>
                      <a:lnTo>
                        <a:pt x="36" y="13"/>
                      </a:lnTo>
                      <a:lnTo>
                        <a:pt x="36" y="14"/>
                      </a:lnTo>
                      <a:lnTo>
                        <a:pt x="35" y="16"/>
                      </a:lnTo>
                      <a:lnTo>
                        <a:pt x="34" y="18"/>
                      </a:lnTo>
                      <a:lnTo>
                        <a:pt x="34" y="20"/>
                      </a:lnTo>
                      <a:lnTo>
                        <a:pt x="33" y="21"/>
                      </a:lnTo>
                      <a:lnTo>
                        <a:pt x="33" y="22"/>
                      </a:lnTo>
                      <a:lnTo>
                        <a:pt x="32" y="24"/>
                      </a:lnTo>
                      <a:lnTo>
                        <a:pt x="31" y="26"/>
                      </a:lnTo>
                      <a:lnTo>
                        <a:pt x="31" y="27"/>
                      </a:lnTo>
                      <a:lnTo>
                        <a:pt x="30" y="29"/>
                      </a:lnTo>
                      <a:lnTo>
                        <a:pt x="30" y="30"/>
                      </a:lnTo>
                      <a:lnTo>
                        <a:pt x="29" y="31"/>
                      </a:lnTo>
                      <a:lnTo>
                        <a:pt x="28" y="32"/>
                      </a:lnTo>
                      <a:lnTo>
                        <a:pt x="26" y="33"/>
                      </a:lnTo>
                      <a:lnTo>
                        <a:pt x="25" y="34"/>
                      </a:lnTo>
                      <a:lnTo>
                        <a:pt x="23" y="34"/>
                      </a:lnTo>
                      <a:lnTo>
                        <a:pt x="23" y="35"/>
                      </a:lnTo>
                      <a:lnTo>
                        <a:pt x="21" y="35"/>
                      </a:lnTo>
                      <a:lnTo>
                        <a:pt x="20" y="36"/>
                      </a:lnTo>
                      <a:lnTo>
                        <a:pt x="19" y="36"/>
                      </a:lnTo>
                      <a:lnTo>
                        <a:pt x="18" y="37"/>
                      </a:lnTo>
                      <a:lnTo>
                        <a:pt x="17" y="37"/>
                      </a:lnTo>
                      <a:lnTo>
                        <a:pt x="16" y="38"/>
                      </a:lnTo>
                      <a:lnTo>
                        <a:pt x="14" y="38"/>
                      </a:lnTo>
                      <a:lnTo>
                        <a:pt x="13" y="39"/>
                      </a:lnTo>
                      <a:lnTo>
                        <a:pt x="12" y="40"/>
                      </a:lnTo>
                      <a:lnTo>
                        <a:pt x="11" y="40"/>
                      </a:lnTo>
                      <a:lnTo>
                        <a:pt x="10" y="40"/>
                      </a:lnTo>
                      <a:lnTo>
                        <a:pt x="8" y="41"/>
                      </a:lnTo>
                      <a:lnTo>
                        <a:pt x="7" y="42"/>
                      </a:lnTo>
                      <a:lnTo>
                        <a:pt x="7" y="43"/>
                      </a:lnTo>
                      <a:lnTo>
                        <a:pt x="5" y="44"/>
                      </a:lnTo>
                      <a:lnTo>
                        <a:pt x="3" y="46"/>
                      </a:lnTo>
                      <a:lnTo>
                        <a:pt x="3" y="47"/>
                      </a:lnTo>
                      <a:lnTo>
                        <a:pt x="2" y="48"/>
                      </a:lnTo>
                      <a:lnTo>
                        <a:pt x="2" y="50"/>
                      </a:lnTo>
                      <a:lnTo>
                        <a:pt x="2" y="51"/>
                      </a:lnTo>
                      <a:lnTo>
                        <a:pt x="0" y="71"/>
                      </a:lnTo>
                      <a:lnTo>
                        <a:pt x="0" y="72"/>
                      </a:lnTo>
                      <a:lnTo>
                        <a:pt x="1" y="73"/>
                      </a:lnTo>
                      <a:lnTo>
                        <a:pt x="2" y="74"/>
                      </a:lnTo>
                      <a:lnTo>
                        <a:pt x="3" y="75"/>
                      </a:lnTo>
                      <a:lnTo>
                        <a:pt x="3" y="77"/>
                      </a:lnTo>
                      <a:lnTo>
                        <a:pt x="4" y="78"/>
                      </a:lnTo>
                      <a:lnTo>
                        <a:pt x="5" y="79"/>
                      </a:lnTo>
                      <a:lnTo>
                        <a:pt x="6" y="80"/>
                      </a:lnTo>
                      <a:lnTo>
                        <a:pt x="7" y="81"/>
                      </a:lnTo>
                      <a:lnTo>
                        <a:pt x="8" y="82"/>
                      </a:lnTo>
                      <a:lnTo>
                        <a:pt x="9" y="83"/>
                      </a:lnTo>
                      <a:lnTo>
                        <a:pt x="10" y="85"/>
                      </a:lnTo>
                      <a:lnTo>
                        <a:pt x="11" y="86"/>
                      </a:lnTo>
                      <a:lnTo>
                        <a:pt x="13" y="87"/>
                      </a:lnTo>
                      <a:lnTo>
                        <a:pt x="14" y="88"/>
                      </a:lnTo>
                      <a:lnTo>
                        <a:pt x="15" y="89"/>
                      </a:lnTo>
                      <a:lnTo>
                        <a:pt x="16" y="90"/>
                      </a:lnTo>
                      <a:lnTo>
                        <a:pt x="17" y="92"/>
                      </a:lnTo>
                      <a:lnTo>
                        <a:pt x="18" y="92"/>
                      </a:lnTo>
                      <a:lnTo>
                        <a:pt x="19" y="94"/>
                      </a:lnTo>
                      <a:lnTo>
                        <a:pt x="20" y="95"/>
                      </a:lnTo>
                      <a:lnTo>
                        <a:pt x="21" y="96"/>
                      </a:lnTo>
                      <a:lnTo>
                        <a:pt x="22" y="97"/>
                      </a:lnTo>
                      <a:lnTo>
                        <a:pt x="23" y="98"/>
                      </a:lnTo>
                      <a:lnTo>
                        <a:pt x="24" y="99"/>
                      </a:lnTo>
                      <a:lnTo>
                        <a:pt x="24" y="100"/>
                      </a:lnTo>
                      <a:lnTo>
                        <a:pt x="25" y="101"/>
                      </a:lnTo>
                      <a:lnTo>
                        <a:pt x="26" y="102"/>
                      </a:lnTo>
                      <a:lnTo>
                        <a:pt x="26" y="103"/>
                      </a:lnTo>
                      <a:lnTo>
                        <a:pt x="27" y="104"/>
                      </a:lnTo>
                      <a:lnTo>
                        <a:pt x="27" y="106"/>
                      </a:lnTo>
                      <a:lnTo>
                        <a:pt x="28" y="106"/>
                      </a:lnTo>
                      <a:lnTo>
                        <a:pt x="28" y="108"/>
                      </a:lnTo>
                      <a:lnTo>
                        <a:pt x="28" y="109"/>
                      </a:lnTo>
                      <a:lnTo>
                        <a:pt x="28" y="111"/>
                      </a:lnTo>
                      <a:lnTo>
                        <a:pt x="28" y="112"/>
                      </a:lnTo>
                      <a:lnTo>
                        <a:pt x="28" y="113"/>
                      </a:lnTo>
                      <a:lnTo>
                        <a:pt x="29" y="115"/>
                      </a:lnTo>
                      <a:lnTo>
                        <a:pt x="29" y="117"/>
                      </a:lnTo>
                      <a:lnTo>
                        <a:pt x="29" y="118"/>
                      </a:lnTo>
                      <a:lnTo>
                        <a:pt x="29" y="120"/>
                      </a:lnTo>
                      <a:lnTo>
                        <a:pt x="30" y="122"/>
                      </a:lnTo>
                      <a:lnTo>
                        <a:pt x="30" y="124"/>
                      </a:lnTo>
                      <a:lnTo>
                        <a:pt x="31" y="125"/>
                      </a:lnTo>
                      <a:lnTo>
                        <a:pt x="31" y="127"/>
                      </a:lnTo>
                      <a:lnTo>
                        <a:pt x="32" y="129"/>
                      </a:lnTo>
                      <a:lnTo>
                        <a:pt x="32" y="131"/>
                      </a:lnTo>
                      <a:lnTo>
                        <a:pt x="33" y="133"/>
                      </a:lnTo>
                      <a:lnTo>
                        <a:pt x="33" y="135"/>
                      </a:lnTo>
                      <a:lnTo>
                        <a:pt x="34" y="136"/>
                      </a:lnTo>
                      <a:lnTo>
                        <a:pt x="35" y="138"/>
                      </a:lnTo>
                      <a:lnTo>
                        <a:pt x="36" y="140"/>
                      </a:lnTo>
                      <a:lnTo>
                        <a:pt x="37" y="141"/>
                      </a:lnTo>
                      <a:lnTo>
                        <a:pt x="37" y="143"/>
                      </a:lnTo>
                      <a:lnTo>
                        <a:pt x="39" y="145"/>
                      </a:lnTo>
                      <a:lnTo>
                        <a:pt x="40" y="147"/>
                      </a:lnTo>
                      <a:lnTo>
                        <a:pt x="41" y="148"/>
                      </a:lnTo>
                      <a:lnTo>
                        <a:pt x="42" y="150"/>
                      </a:lnTo>
                      <a:lnTo>
                        <a:pt x="44" y="152"/>
                      </a:lnTo>
                      <a:lnTo>
                        <a:pt x="45" y="153"/>
                      </a:lnTo>
                      <a:lnTo>
                        <a:pt x="47" y="154"/>
                      </a:lnTo>
                      <a:lnTo>
                        <a:pt x="49" y="156"/>
                      </a:lnTo>
                      <a:lnTo>
                        <a:pt x="51" y="157"/>
                      </a:lnTo>
                      <a:lnTo>
                        <a:pt x="51" y="158"/>
                      </a:lnTo>
                      <a:lnTo>
                        <a:pt x="52" y="159"/>
                      </a:lnTo>
                      <a:lnTo>
                        <a:pt x="53" y="159"/>
                      </a:lnTo>
                      <a:lnTo>
                        <a:pt x="54" y="160"/>
                      </a:lnTo>
                      <a:lnTo>
                        <a:pt x="55" y="161"/>
                      </a:lnTo>
                      <a:lnTo>
                        <a:pt x="56" y="161"/>
                      </a:lnTo>
                      <a:lnTo>
                        <a:pt x="57" y="161"/>
                      </a:lnTo>
                      <a:lnTo>
                        <a:pt x="58" y="162"/>
                      </a:lnTo>
                      <a:lnTo>
                        <a:pt x="59" y="163"/>
                      </a:lnTo>
                      <a:lnTo>
                        <a:pt x="60" y="163"/>
                      </a:lnTo>
                      <a:lnTo>
                        <a:pt x="62" y="164"/>
                      </a:lnTo>
                      <a:lnTo>
                        <a:pt x="64" y="165"/>
                      </a:lnTo>
                      <a:lnTo>
                        <a:pt x="65" y="165"/>
                      </a:lnTo>
                      <a:lnTo>
                        <a:pt x="67" y="166"/>
                      </a:lnTo>
                      <a:lnTo>
                        <a:pt x="69" y="167"/>
                      </a:lnTo>
                      <a:lnTo>
                        <a:pt x="71" y="167"/>
                      </a:lnTo>
                      <a:lnTo>
                        <a:pt x="72" y="167"/>
                      </a:lnTo>
                      <a:lnTo>
                        <a:pt x="74" y="168"/>
                      </a:lnTo>
                      <a:lnTo>
                        <a:pt x="76" y="168"/>
                      </a:lnTo>
                      <a:lnTo>
                        <a:pt x="77" y="169"/>
                      </a:lnTo>
                      <a:lnTo>
                        <a:pt x="79" y="169"/>
                      </a:lnTo>
                      <a:lnTo>
                        <a:pt x="80" y="170"/>
                      </a:lnTo>
                      <a:lnTo>
                        <a:pt x="81" y="170"/>
                      </a:lnTo>
                      <a:lnTo>
                        <a:pt x="83" y="170"/>
                      </a:lnTo>
                      <a:lnTo>
                        <a:pt x="84" y="170"/>
                      </a:lnTo>
                      <a:lnTo>
                        <a:pt x="85" y="170"/>
                      </a:lnTo>
                      <a:lnTo>
                        <a:pt x="86" y="170"/>
                      </a:lnTo>
                      <a:lnTo>
                        <a:pt x="87" y="170"/>
                      </a:lnTo>
                      <a:lnTo>
                        <a:pt x="88" y="170"/>
                      </a:lnTo>
                      <a:lnTo>
                        <a:pt x="89" y="170"/>
                      </a:lnTo>
                      <a:lnTo>
                        <a:pt x="90" y="170"/>
                      </a:lnTo>
                      <a:lnTo>
                        <a:pt x="91" y="170"/>
                      </a:lnTo>
                      <a:lnTo>
                        <a:pt x="92" y="170"/>
                      </a:lnTo>
                      <a:lnTo>
                        <a:pt x="85" y="158"/>
                      </a:lnTo>
                      <a:lnTo>
                        <a:pt x="84" y="158"/>
                      </a:lnTo>
                      <a:lnTo>
                        <a:pt x="83" y="158"/>
                      </a:lnTo>
                      <a:lnTo>
                        <a:pt x="82" y="158"/>
                      </a:lnTo>
                      <a:lnTo>
                        <a:pt x="81" y="158"/>
                      </a:lnTo>
                      <a:lnTo>
                        <a:pt x="80" y="158"/>
                      </a:lnTo>
                      <a:lnTo>
                        <a:pt x="78" y="158"/>
                      </a:lnTo>
                      <a:lnTo>
                        <a:pt x="77" y="158"/>
                      </a:lnTo>
                      <a:lnTo>
                        <a:pt x="76" y="157"/>
                      </a:lnTo>
                      <a:lnTo>
                        <a:pt x="75" y="157"/>
                      </a:lnTo>
                      <a:lnTo>
                        <a:pt x="73" y="157"/>
                      </a:lnTo>
                      <a:lnTo>
                        <a:pt x="72" y="157"/>
                      </a:lnTo>
                      <a:lnTo>
                        <a:pt x="70" y="157"/>
                      </a:lnTo>
                      <a:lnTo>
                        <a:pt x="69" y="157"/>
                      </a:lnTo>
                      <a:lnTo>
                        <a:pt x="67" y="157"/>
                      </a:lnTo>
                      <a:lnTo>
                        <a:pt x="65" y="156"/>
                      </a:lnTo>
                      <a:lnTo>
                        <a:pt x="64" y="156"/>
                      </a:lnTo>
                      <a:lnTo>
                        <a:pt x="62" y="156"/>
                      </a:lnTo>
                      <a:lnTo>
                        <a:pt x="60" y="156"/>
                      </a:lnTo>
                      <a:lnTo>
                        <a:pt x="59" y="155"/>
                      </a:lnTo>
                      <a:lnTo>
                        <a:pt x="57" y="155"/>
                      </a:lnTo>
                      <a:lnTo>
                        <a:pt x="56" y="155"/>
                      </a:lnTo>
                      <a:lnTo>
                        <a:pt x="54" y="154"/>
                      </a:lnTo>
                      <a:lnTo>
                        <a:pt x="53" y="154"/>
                      </a:lnTo>
                      <a:lnTo>
                        <a:pt x="51" y="153"/>
                      </a:lnTo>
                      <a:lnTo>
                        <a:pt x="49" y="152"/>
                      </a:lnTo>
                      <a:lnTo>
                        <a:pt x="48" y="152"/>
                      </a:lnTo>
                      <a:lnTo>
                        <a:pt x="47" y="151"/>
                      </a:lnTo>
                      <a:lnTo>
                        <a:pt x="46" y="150"/>
                      </a:lnTo>
                      <a:lnTo>
                        <a:pt x="45" y="149"/>
                      </a:lnTo>
                      <a:lnTo>
                        <a:pt x="44" y="148"/>
                      </a:lnTo>
                      <a:lnTo>
                        <a:pt x="44" y="147"/>
                      </a:lnTo>
                      <a:lnTo>
                        <a:pt x="43" y="145"/>
                      </a:lnTo>
                      <a:lnTo>
                        <a:pt x="42" y="143"/>
                      </a:lnTo>
                      <a:lnTo>
                        <a:pt x="41" y="141"/>
                      </a:lnTo>
                      <a:lnTo>
                        <a:pt x="41" y="140"/>
                      </a:lnTo>
                      <a:lnTo>
                        <a:pt x="40" y="138"/>
                      </a:lnTo>
                      <a:lnTo>
                        <a:pt x="40" y="136"/>
                      </a:lnTo>
                      <a:lnTo>
                        <a:pt x="39" y="135"/>
                      </a:lnTo>
                      <a:lnTo>
                        <a:pt x="39" y="134"/>
                      </a:lnTo>
                      <a:lnTo>
                        <a:pt x="39" y="133"/>
                      </a:lnTo>
                      <a:lnTo>
                        <a:pt x="39" y="132"/>
                      </a:lnTo>
                      <a:lnTo>
                        <a:pt x="38" y="131"/>
                      </a:lnTo>
                      <a:lnTo>
                        <a:pt x="38" y="129"/>
                      </a:lnTo>
                      <a:lnTo>
                        <a:pt x="38" y="128"/>
                      </a:lnTo>
                      <a:lnTo>
                        <a:pt x="37" y="127"/>
                      </a:lnTo>
                      <a:lnTo>
                        <a:pt x="37" y="126"/>
                      </a:lnTo>
                      <a:lnTo>
                        <a:pt x="37" y="124"/>
                      </a:lnTo>
                      <a:lnTo>
                        <a:pt x="37" y="123"/>
                      </a:lnTo>
                      <a:lnTo>
                        <a:pt x="37" y="122"/>
                      </a:lnTo>
                      <a:lnTo>
                        <a:pt x="37" y="121"/>
                      </a:lnTo>
                      <a:lnTo>
                        <a:pt x="36" y="120"/>
                      </a:lnTo>
                      <a:lnTo>
                        <a:pt x="36" y="118"/>
                      </a:lnTo>
                      <a:lnTo>
                        <a:pt x="36" y="117"/>
                      </a:lnTo>
                      <a:lnTo>
                        <a:pt x="36" y="116"/>
                      </a:lnTo>
                      <a:lnTo>
                        <a:pt x="36" y="115"/>
                      </a:lnTo>
                      <a:lnTo>
                        <a:pt x="35" y="113"/>
                      </a:lnTo>
                      <a:lnTo>
                        <a:pt x="35" y="112"/>
                      </a:lnTo>
                      <a:lnTo>
                        <a:pt x="35" y="111"/>
                      </a:lnTo>
                      <a:lnTo>
                        <a:pt x="35" y="110"/>
                      </a:lnTo>
                      <a:lnTo>
                        <a:pt x="35" y="109"/>
                      </a:lnTo>
                      <a:lnTo>
                        <a:pt x="34" y="108"/>
                      </a:lnTo>
                      <a:lnTo>
                        <a:pt x="34" y="106"/>
                      </a:lnTo>
                      <a:lnTo>
                        <a:pt x="34" y="104"/>
                      </a:lnTo>
                      <a:lnTo>
                        <a:pt x="34" y="103"/>
                      </a:lnTo>
                      <a:lnTo>
                        <a:pt x="34" y="101"/>
                      </a:lnTo>
                      <a:lnTo>
                        <a:pt x="34" y="99"/>
                      </a:lnTo>
                      <a:lnTo>
                        <a:pt x="33" y="98"/>
                      </a:lnTo>
                      <a:lnTo>
                        <a:pt x="33" y="96"/>
                      </a:lnTo>
                      <a:lnTo>
                        <a:pt x="33" y="95"/>
                      </a:lnTo>
                      <a:lnTo>
                        <a:pt x="33" y="94"/>
                      </a:lnTo>
                      <a:lnTo>
                        <a:pt x="33" y="93"/>
                      </a:lnTo>
                      <a:lnTo>
                        <a:pt x="32" y="92"/>
                      </a:lnTo>
                      <a:lnTo>
                        <a:pt x="31" y="92"/>
                      </a:lnTo>
                      <a:lnTo>
                        <a:pt x="30" y="92"/>
                      </a:lnTo>
                      <a:lnTo>
                        <a:pt x="29" y="91"/>
                      </a:lnTo>
                      <a:lnTo>
                        <a:pt x="28" y="90"/>
                      </a:lnTo>
                      <a:lnTo>
                        <a:pt x="27" y="89"/>
                      </a:lnTo>
                      <a:lnTo>
                        <a:pt x="25" y="89"/>
                      </a:lnTo>
                      <a:lnTo>
                        <a:pt x="24" y="88"/>
                      </a:lnTo>
                      <a:lnTo>
                        <a:pt x="23" y="87"/>
                      </a:lnTo>
                      <a:lnTo>
                        <a:pt x="21" y="86"/>
                      </a:lnTo>
                      <a:lnTo>
                        <a:pt x="20" y="85"/>
                      </a:lnTo>
                      <a:lnTo>
                        <a:pt x="18" y="83"/>
                      </a:lnTo>
                      <a:lnTo>
                        <a:pt x="17" y="83"/>
                      </a:lnTo>
                      <a:lnTo>
                        <a:pt x="15" y="81"/>
                      </a:lnTo>
                      <a:lnTo>
                        <a:pt x="14" y="80"/>
                      </a:lnTo>
                      <a:lnTo>
                        <a:pt x="13" y="78"/>
                      </a:lnTo>
                      <a:lnTo>
                        <a:pt x="11" y="77"/>
                      </a:lnTo>
                      <a:lnTo>
                        <a:pt x="10" y="76"/>
                      </a:lnTo>
                      <a:lnTo>
                        <a:pt x="9" y="74"/>
                      </a:lnTo>
                      <a:lnTo>
                        <a:pt x="8" y="73"/>
                      </a:lnTo>
                      <a:lnTo>
                        <a:pt x="7" y="72"/>
                      </a:lnTo>
                      <a:lnTo>
                        <a:pt x="6" y="70"/>
                      </a:lnTo>
                      <a:lnTo>
                        <a:pt x="5" y="69"/>
                      </a:lnTo>
                      <a:lnTo>
                        <a:pt x="5" y="67"/>
                      </a:lnTo>
                      <a:lnTo>
                        <a:pt x="4" y="66"/>
                      </a:lnTo>
                      <a:lnTo>
                        <a:pt x="3" y="64"/>
                      </a:lnTo>
                      <a:lnTo>
                        <a:pt x="3" y="63"/>
                      </a:lnTo>
                      <a:lnTo>
                        <a:pt x="3" y="61"/>
                      </a:lnTo>
                      <a:lnTo>
                        <a:pt x="4" y="60"/>
                      </a:lnTo>
                      <a:close/>
                    </a:path>
                  </a:pathLst>
                </a:custGeom>
                <a:solidFill>
                  <a:srgbClr val="EBFAB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810" name="Freeform 145"/>
                <p:cNvSpPr>
                  <a:spLocks/>
                </p:cNvSpPr>
                <p:nvPr/>
              </p:nvSpPr>
              <p:spPr bwMode="auto">
                <a:xfrm>
                  <a:off x="4645" y="2357"/>
                  <a:ext cx="195" cy="131"/>
                </a:xfrm>
                <a:custGeom>
                  <a:avLst/>
                  <a:gdLst>
                    <a:gd name="T0" fmla="*/ 4 w 195"/>
                    <a:gd name="T1" fmla="*/ 119 h 131"/>
                    <a:gd name="T2" fmla="*/ 12 w 195"/>
                    <a:gd name="T3" fmla="*/ 122 h 131"/>
                    <a:gd name="T4" fmla="*/ 19 w 195"/>
                    <a:gd name="T5" fmla="*/ 125 h 131"/>
                    <a:gd name="T6" fmla="*/ 27 w 195"/>
                    <a:gd name="T7" fmla="*/ 127 h 131"/>
                    <a:gd name="T8" fmla="*/ 36 w 195"/>
                    <a:gd name="T9" fmla="*/ 130 h 131"/>
                    <a:gd name="T10" fmla="*/ 46 w 195"/>
                    <a:gd name="T11" fmla="*/ 131 h 131"/>
                    <a:gd name="T12" fmla="*/ 56 w 195"/>
                    <a:gd name="T13" fmla="*/ 131 h 131"/>
                    <a:gd name="T14" fmla="*/ 67 w 195"/>
                    <a:gd name="T15" fmla="*/ 130 h 131"/>
                    <a:gd name="T16" fmla="*/ 79 w 195"/>
                    <a:gd name="T17" fmla="*/ 128 h 131"/>
                    <a:gd name="T18" fmla="*/ 89 w 195"/>
                    <a:gd name="T19" fmla="*/ 125 h 131"/>
                    <a:gd name="T20" fmla="*/ 97 w 195"/>
                    <a:gd name="T21" fmla="*/ 121 h 131"/>
                    <a:gd name="T22" fmla="*/ 105 w 195"/>
                    <a:gd name="T23" fmla="*/ 116 h 131"/>
                    <a:gd name="T24" fmla="*/ 111 w 195"/>
                    <a:gd name="T25" fmla="*/ 110 h 131"/>
                    <a:gd name="T26" fmla="*/ 121 w 195"/>
                    <a:gd name="T27" fmla="*/ 98 h 131"/>
                    <a:gd name="T28" fmla="*/ 130 w 195"/>
                    <a:gd name="T29" fmla="*/ 88 h 131"/>
                    <a:gd name="T30" fmla="*/ 139 w 195"/>
                    <a:gd name="T31" fmla="*/ 82 h 131"/>
                    <a:gd name="T32" fmla="*/ 145 w 195"/>
                    <a:gd name="T33" fmla="*/ 80 h 131"/>
                    <a:gd name="T34" fmla="*/ 151 w 195"/>
                    <a:gd name="T35" fmla="*/ 78 h 131"/>
                    <a:gd name="T36" fmla="*/ 158 w 195"/>
                    <a:gd name="T37" fmla="*/ 75 h 131"/>
                    <a:gd name="T38" fmla="*/ 164 w 195"/>
                    <a:gd name="T39" fmla="*/ 72 h 131"/>
                    <a:gd name="T40" fmla="*/ 170 w 195"/>
                    <a:gd name="T41" fmla="*/ 69 h 131"/>
                    <a:gd name="T42" fmla="*/ 177 w 195"/>
                    <a:gd name="T43" fmla="*/ 65 h 131"/>
                    <a:gd name="T44" fmla="*/ 187 w 195"/>
                    <a:gd name="T45" fmla="*/ 55 h 131"/>
                    <a:gd name="T46" fmla="*/ 193 w 195"/>
                    <a:gd name="T47" fmla="*/ 45 h 131"/>
                    <a:gd name="T48" fmla="*/ 195 w 195"/>
                    <a:gd name="T49" fmla="*/ 38 h 131"/>
                    <a:gd name="T50" fmla="*/ 195 w 195"/>
                    <a:gd name="T51" fmla="*/ 30 h 131"/>
                    <a:gd name="T52" fmla="*/ 194 w 195"/>
                    <a:gd name="T53" fmla="*/ 24 h 131"/>
                    <a:gd name="T54" fmla="*/ 191 w 195"/>
                    <a:gd name="T55" fmla="*/ 14 h 131"/>
                    <a:gd name="T56" fmla="*/ 184 w 195"/>
                    <a:gd name="T57" fmla="*/ 7 h 131"/>
                    <a:gd name="T58" fmla="*/ 178 w 195"/>
                    <a:gd name="T59" fmla="*/ 3 h 131"/>
                    <a:gd name="T60" fmla="*/ 179 w 195"/>
                    <a:gd name="T61" fmla="*/ 12 h 131"/>
                    <a:gd name="T62" fmla="*/ 185 w 195"/>
                    <a:gd name="T63" fmla="*/ 18 h 131"/>
                    <a:gd name="T64" fmla="*/ 191 w 195"/>
                    <a:gd name="T65" fmla="*/ 29 h 131"/>
                    <a:gd name="T66" fmla="*/ 192 w 195"/>
                    <a:gd name="T67" fmla="*/ 36 h 131"/>
                    <a:gd name="T68" fmla="*/ 189 w 195"/>
                    <a:gd name="T69" fmla="*/ 43 h 131"/>
                    <a:gd name="T70" fmla="*/ 181 w 195"/>
                    <a:gd name="T71" fmla="*/ 50 h 131"/>
                    <a:gd name="T72" fmla="*/ 174 w 195"/>
                    <a:gd name="T73" fmla="*/ 54 h 131"/>
                    <a:gd name="T74" fmla="*/ 165 w 195"/>
                    <a:gd name="T75" fmla="*/ 56 h 131"/>
                    <a:gd name="T76" fmla="*/ 159 w 195"/>
                    <a:gd name="T77" fmla="*/ 61 h 131"/>
                    <a:gd name="T78" fmla="*/ 150 w 195"/>
                    <a:gd name="T79" fmla="*/ 68 h 131"/>
                    <a:gd name="T80" fmla="*/ 141 w 195"/>
                    <a:gd name="T81" fmla="*/ 74 h 131"/>
                    <a:gd name="T82" fmla="*/ 136 w 195"/>
                    <a:gd name="T83" fmla="*/ 77 h 131"/>
                    <a:gd name="T84" fmla="*/ 129 w 195"/>
                    <a:gd name="T85" fmla="*/ 80 h 131"/>
                    <a:gd name="T86" fmla="*/ 122 w 195"/>
                    <a:gd name="T87" fmla="*/ 83 h 131"/>
                    <a:gd name="T88" fmla="*/ 116 w 195"/>
                    <a:gd name="T89" fmla="*/ 85 h 131"/>
                    <a:gd name="T90" fmla="*/ 111 w 195"/>
                    <a:gd name="T91" fmla="*/ 91 h 131"/>
                    <a:gd name="T92" fmla="*/ 105 w 195"/>
                    <a:gd name="T93" fmla="*/ 101 h 131"/>
                    <a:gd name="T94" fmla="*/ 95 w 195"/>
                    <a:gd name="T95" fmla="*/ 111 h 131"/>
                    <a:gd name="T96" fmla="*/ 85 w 195"/>
                    <a:gd name="T97" fmla="*/ 120 h 131"/>
                    <a:gd name="T98" fmla="*/ 75 w 195"/>
                    <a:gd name="T99" fmla="*/ 126 h 131"/>
                    <a:gd name="T100" fmla="*/ 67 w 195"/>
                    <a:gd name="T101" fmla="*/ 127 h 131"/>
                    <a:gd name="T102" fmla="*/ 61 w 195"/>
                    <a:gd name="T103" fmla="*/ 125 h 131"/>
                    <a:gd name="T104" fmla="*/ 55 w 195"/>
                    <a:gd name="T105" fmla="*/ 122 h 131"/>
                    <a:gd name="T106" fmla="*/ 49 w 195"/>
                    <a:gd name="T107" fmla="*/ 119 h 131"/>
                    <a:gd name="T108" fmla="*/ 43 w 195"/>
                    <a:gd name="T109" fmla="*/ 115 h 131"/>
                    <a:gd name="T110" fmla="*/ 34 w 195"/>
                    <a:gd name="T111" fmla="*/ 107 h 131"/>
                    <a:gd name="T112" fmla="*/ 28 w 195"/>
                    <a:gd name="T113" fmla="*/ 103 h 131"/>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95"/>
                    <a:gd name="T172" fmla="*/ 0 h 131"/>
                    <a:gd name="T173" fmla="*/ 195 w 195"/>
                    <a:gd name="T174" fmla="*/ 131 h 131"/>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95" h="131">
                      <a:moveTo>
                        <a:pt x="0" y="116"/>
                      </a:moveTo>
                      <a:lnTo>
                        <a:pt x="0" y="116"/>
                      </a:lnTo>
                      <a:lnTo>
                        <a:pt x="1" y="117"/>
                      </a:lnTo>
                      <a:lnTo>
                        <a:pt x="2" y="118"/>
                      </a:lnTo>
                      <a:lnTo>
                        <a:pt x="3" y="118"/>
                      </a:lnTo>
                      <a:lnTo>
                        <a:pt x="4" y="119"/>
                      </a:lnTo>
                      <a:lnTo>
                        <a:pt x="6" y="120"/>
                      </a:lnTo>
                      <a:lnTo>
                        <a:pt x="7" y="120"/>
                      </a:lnTo>
                      <a:lnTo>
                        <a:pt x="9" y="121"/>
                      </a:lnTo>
                      <a:lnTo>
                        <a:pt x="10" y="121"/>
                      </a:lnTo>
                      <a:lnTo>
                        <a:pt x="11" y="122"/>
                      </a:lnTo>
                      <a:lnTo>
                        <a:pt x="12" y="122"/>
                      </a:lnTo>
                      <a:lnTo>
                        <a:pt x="13" y="123"/>
                      </a:lnTo>
                      <a:lnTo>
                        <a:pt x="14" y="123"/>
                      </a:lnTo>
                      <a:lnTo>
                        <a:pt x="15" y="124"/>
                      </a:lnTo>
                      <a:lnTo>
                        <a:pt x="17" y="124"/>
                      </a:lnTo>
                      <a:lnTo>
                        <a:pt x="18" y="124"/>
                      </a:lnTo>
                      <a:lnTo>
                        <a:pt x="19" y="125"/>
                      </a:lnTo>
                      <a:lnTo>
                        <a:pt x="20" y="125"/>
                      </a:lnTo>
                      <a:lnTo>
                        <a:pt x="22" y="126"/>
                      </a:lnTo>
                      <a:lnTo>
                        <a:pt x="23" y="126"/>
                      </a:lnTo>
                      <a:lnTo>
                        <a:pt x="24" y="127"/>
                      </a:lnTo>
                      <a:lnTo>
                        <a:pt x="26" y="127"/>
                      </a:lnTo>
                      <a:lnTo>
                        <a:pt x="27" y="127"/>
                      </a:lnTo>
                      <a:lnTo>
                        <a:pt x="28" y="128"/>
                      </a:lnTo>
                      <a:lnTo>
                        <a:pt x="30" y="128"/>
                      </a:lnTo>
                      <a:lnTo>
                        <a:pt x="31" y="128"/>
                      </a:lnTo>
                      <a:lnTo>
                        <a:pt x="33" y="129"/>
                      </a:lnTo>
                      <a:lnTo>
                        <a:pt x="35" y="129"/>
                      </a:lnTo>
                      <a:lnTo>
                        <a:pt x="36" y="130"/>
                      </a:lnTo>
                      <a:lnTo>
                        <a:pt x="38" y="130"/>
                      </a:lnTo>
                      <a:lnTo>
                        <a:pt x="39" y="130"/>
                      </a:lnTo>
                      <a:lnTo>
                        <a:pt x="41" y="130"/>
                      </a:lnTo>
                      <a:lnTo>
                        <a:pt x="42" y="130"/>
                      </a:lnTo>
                      <a:lnTo>
                        <a:pt x="44" y="130"/>
                      </a:lnTo>
                      <a:lnTo>
                        <a:pt x="46" y="131"/>
                      </a:lnTo>
                      <a:lnTo>
                        <a:pt x="48" y="131"/>
                      </a:lnTo>
                      <a:lnTo>
                        <a:pt x="49" y="131"/>
                      </a:lnTo>
                      <a:lnTo>
                        <a:pt x="51" y="131"/>
                      </a:lnTo>
                      <a:lnTo>
                        <a:pt x="53" y="131"/>
                      </a:lnTo>
                      <a:lnTo>
                        <a:pt x="54" y="131"/>
                      </a:lnTo>
                      <a:lnTo>
                        <a:pt x="56" y="131"/>
                      </a:lnTo>
                      <a:lnTo>
                        <a:pt x="58" y="131"/>
                      </a:lnTo>
                      <a:lnTo>
                        <a:pt x="60" y="131"/>
                      </a:lnTo>
                      <a:lnTo>
                        <a:pt x="62" y="131"/>
                      </a:lnTo>
                      <a:lnTo>
                        <a:pt x="64" y="131"/>
                      </a:lnTo>
                      <a:lnTo>
                        <a:pt x="66" y="131"/>
                      </a:lnTo>
                      <a:lnTo>
                        <a:pt x="67" y="130"/>
                      </a:lnTo>
                      <a:lnTo>
                        <a:pt x="69" y="130"/>
                      </a:lnTo>
                      <a:lnTo>
                        <a:pt x="71" y="130"/>
                      </a:lnTo>
                      <a:lnTo>
                        <a:pt x="73" y="130"/>
                      </a:lnTo>
                      <a:lnTo>
                        <a:pt x="75" y="129"/>
                      </a:lnTo>
                      <a:lnTo>
                        <a:pt x="77" y="129"/>
                      </a:lnTo>
                      <a:lnTo>
                        <a:pt x="79" y="128"/>
                      </a:lnTo>
                      <a:lnTo>
                        <a:pt x="80" y="128"/>
                      </a:lnTo>
                      <a:lnTo>
                        <a:pt x="82" y="127"/>
                      </a:lnTo>
                      <a:lnTo>
                        <a:pt x="84" y="127"/>
                      </a:lnTo>
                      <a:lnTo>
                        <a:pt x="86" y="126"/>
                      </a:lnTo>
                      <a:lnTo>
                        <a:pt x="87" y="125"/>
                      </a:lnTo>
                      <a:lnTo>
                        <a:pt x="89" y="125"/>
                      </a:lnTo>
                      <a:lnTo>
                        <a:pt x="90" y="124"/>
                      </a:lnTo>
                      <a:lnTo>
                        <a:pt x="92" y="124"/>
                      </a:lnTo>
                      <a:lnTo>
                        <a:pt x="93" y="123"/>
                      </a:lnTo>
                      <a:lnTo>
                        <a:pt x="95" y="122"/>
                      </a:lnTo>
                      <a:lnTo>
                        <a:pt x="96" y="121"/>
                      </a:lnTo>
                      <a:lnTo>
                        <a:pt x="97" y="121"/>
                      </a:lnTo>
                      <a:lnTo>
                        <a:pt x="99" y="120"/>
                      </a:lnTo>
                      <a:lnTo>
                        <a:pt x="100" y="119"/>
                      </a:lnTo>
                      <a:lnTo>
                        <a:pt x="101" y="119"/>
                      </a:lnTo>
                      <a:lnTo>
                        <a:pt x="103" y="117"/>
                      </a:lnTo>
                      <a:lnTo>
                        <a:pt x="105" y="116"/>
                      </a:lnTo>
                      <a:lnTo>
                        <a:pt x="106" y="115"/>
                      </a:lnTo>
                      <a:lnTo>
                        <a:pt x="107" y="114"/>
                      </a:lnTo>
                      <a:lnTo>
                        <a:pt x="108" y="113"/>
                      </a:lnTo>
                      <a:lnTo>
                        <a:pt x="109" y="112"/>
                      </a:lnTo>
                      <a:lnTo>
                        <a:pt x="110" y="111"/>
                      </a:lnTo>
                      <a:lnTo>
                        <a:pt x="111" y="110"/>
                      </a:lnTo>
                      <a:lnTo>
                        <a:pt x="113" y="108"/>
                      </a:lnTo>
                      <a:lnTo>
                        <a:pt x="115" y="106"/>
                      </a:lnTo>
                      <a:lnTo>
                        <a:pt x="117" y="104"/>
                      </a:lnTo>
                      <a:lnTo>
                        <a:pt x="118" y="102"/>
                      </a:lnTo>
                      <a:lnTo>
                        <a:pt x="120" y="100"/>
                      </a:lnTo>
                      <a:lnTo>
                        <a:pt x="121" y="98"/>
                      </a:lnTo>
                      <a:lnTo>
                        <a:pt x="123" y="97"/>
                      </a:lnTo>
                      <a:lnTo>
                        <a:pt x="124" y="95"/>
                      </a:lnTo>
                      <a:lnTo>
                        <a:pt x="126" y="93"/>
                      </a:lnTo>
                      <a:lnTo>
                        <a:pt x="127" y="92"/>
                      </a:lnTo>
                      <a:lnTo>
                        <a:pt x="129" y="90"/>
                      </a:lnTo>
                      <a:lnTo>
                        <a:pt x="130" y="88"/>
                      </a:lnTo>
                      <a:lnTo>
                        <a:pt x="132" y="87"/>
                      </a:lnTo>
                      <a:lnTo>
                        <a:pt x="133" y="86"/>
                      </a:lnTo>
                      <a:lnTo>
                        <a:pt x="135" y="85"/>
                      </a:lnTo>
                      <a:lnTo>
                        <a:pt x="137" y="84"/>
                      </a:lnTo>
                      <a:lnTo>
                        <a:pt x="138" y="83"/>
                      </a:lnTo>
                      <a:lnTo>
                        <a:pt x="139" y="82"/>
                      </a:lnTo>
                      <a:lnTo>
                        <a:pt x="140" y="81"/>
                      </a:lnTo>
                      <a:lnTo>
                        <a:pt x="141" y="81"/>
                      </a:lnTo>
                      <a:lnTo>
                        <a:pt x="142" y="81"/>
                      </a:lnTo>
                      <a:lnTo>
                        <a:pt x="143" y="81"/>
                      </a:lnTo>
                      <a:lnTo>
                        <a:pt x="144" y="80"/>
                      </a:lnTo>
                      <a:lnTo>
                        <a:pt x="145" y="80"/>
                      </a:lnTo>
                      <a:lnTo>
                        <a:pt x="146" y="79"/>
                      </a:lnTo>
                      <a:lnTo>
                        <a:pt x="147" y="79"/>
                      </a:lnTo>
                      <a:lnTo>
                        <a:pt x="148" y="78"/>
                      </a:lnTo>
                      <a:lnTo>
                        <a:pt x="149" y="78"/>
                      </a:lnTo>
                      <a:lnTo>
                        <a:pt x="150" y="78"/>
                      </a:lnTo>
                      <a:lnTo>
                        <a:pt x="151" y="78"/>
                      </a:lnTo>
                      <a:lnTo>
                        <a:pt x="152" y="77"/>
                      </a:lnTo>
                      <a:lnTo>
                        <a:pt x="153" y="77"/>
                      </a:lnTo>
                      <a:lnTo>
                        <a:pt x="155" y="76"/>
                      </a:lnTo>
                      <a:lnTo>
                        <a:pt x="157" y="75"/>
                      </a:lnTo>
                      <a:lnTo>
                        <a:pt x="158" y="75"/>
                      </a:lnTo>
                      <a:lnTo>
                        <a:pt x="159" y="75"/>
                      </a:lnTo>
                      <a:lnTo>
                        <a:pt x="160" y="74"/>
                      </a:lnTo>
                      <a:lnTo>
                        <a:pt x="161" y="74"/>
                      </a:lnTo>
                      <a:lnTo>
                        <a:pt x="162" y="73"/>
                      </a:lnTo>
                      <a:lnTo>
                        <a:pt x="163" y="73"/>
                      </a:lnTo>
                      <a:lnTo>
                        <a:pt x="164" y="72"/>
                      </a:lnTo>
                      <a:lnTo>
                        <a:pt x="165" y="72"/>
                      </a:lnTo>
                      <a:lnTo>
                        <a:pt x="166" y="71"/>
                      </a:lnTo>
                      <a:lnTo>
                        <a:pt x="167" y="71"/>
                      </a:lnTo>
                      <a:lnTo>
                        <a:pt x="168" y="70"/>
                      </a:lnTo>
                      <a:lnTo>
                        <a:pt x="169" y="69"/>
                      </a:lnTo>
                      <a:lnTo>
                        <a:pt x="170" y="69"/>
                      </a:lnTo>
                      <a:lnTo>
                        <a:pt x="171" y="69"/>
                      </a:lnTo>
                      <a:lnTo>
                        <a:pt x="172" y="68"/>
                      </a:lnTo>
                      <a:lnTo>
                        <a:pt x="173" y="67"/>
                      </a:lnTo>
                      <a:lnTo>
                        <a:pt x="174" y="67"/>
                      </a:lnTo>
                      <a:lnTo>
                        <a:pt x="175" y="67"/>
                      </a:lnTo>
                      <a:lnTo>
                        <a:pt x="177" y="65"/>
                      </a:lnTo>
                      <a:lnTo>
                        <a:pt x="179" y="64"/>
                      </a:lnTo>
                      <a:lnTo>
                        <a:pt x="181" y="62"/>
                      </a:lnTo>
                      <a:lnTo>
                        <a:pt x="182" y="61"/>
                      </a:lnTo>
                      <a:lnTo>
                        <a:pt x="184" y="59"/>
                      </a:lnTo>
                      <a:lnTo>
                        <a:pt x="185" y="57"/>
                      </a:lnTo>
                      <a:lnTo>
                        <a:pt x="187" y="55"/>
                      </a:lnTo>
                      <a:lnTo>
                        <a:pt x="188" y="54"/>
                      </a:lnTo>
                      <a:lnTo>
                        <a:pt x="189" y="52"/>
                      </a:lnTo>
                      <a:lnTo>
                        <a:pt x="191" y="50"/>
                      </a:lnTo>
                      <a:lnTo>
                        <a:pt x="192" y="48"/>
                      </a:lnTo>
                      <a:lnTo>
                        <a:pt x="193" y="46"/>
                      </a:lnTo>
                      <a:lnTo>
                        <a:pt x="193" y="45"/>
                      </a:lnTo>
                      <a:lnTo>
                        <a:pt x="193" y="44"/>
                      </a:lnTo>
                      <a:lnTo>
                        <a:pt x="194" y="42"/>
                      </a:lnTo>
                      <a:lnTo>
                        <a:pt x="194" y="41"/>
                      </a:lnTo>
                      <a:lnTo>
                        <a:pt x="194" y="40"/>
                      </a:lnTo>
                      <a:lnTo>
                        <a:pt x="195" y="39"/>
                      </a:lnTo>
                      <a:lnTo>
                        <a:pt x="195" y="38"/>
                      </a:lnTo>
                      <a:lnTo>
                        <a:pt x="195" y="37"/>
                      </a:lnTo>
                      <a:lnTo>
                        <a:pt x="195" y="35"/>
                      </a:lnTo>
                      <a:lnTo>
                        <a:pt x="195" y="34"/>
                      </a:lnTo>
                      <a:lnTo>
                        <a:pt x="195" y="33"/>
                      </a:lnTo>
                      <a:lnTo>
                        <a:pt x="195" y="32"/>
                      </a:lnTo>
                      <a:lnTo>
                        <a:pt x="195" y="30"/>
                      </a:lnTo>
                      <a:lnTo>
                        <a:pt x="195" y="29"/>
                      </a:lnTo>
                      <a:lnTo>
                        <a:pt x="195" y="28"/>
                      </a:lnTo>
                      <a:lnTo>
                        <a:pt x="195" y="27"/>
                      </a:lnTo>
                      <a:lnTo>
                        <a:pt x="195" y="26"/>
                      </a:lnTo>
                      <a:lnTo>
                        <a:pt x="194" y="25"/>
                      </a:lnTo>
                      <a:lnTo>
                        <a:pt x="194" y="24"/>
                      </a:lnTo>
                      <a:lnTo>
                        <a:pt x="194" y="23"/>
                      </a:lnTo>
                      <a:lnTo>
                        <a:pt x="194" y="21"/>
                      </a:lnTo>
                      <a:lnTo>
                        <a:pt x="193" y="19"/>
                      </a:lnTo>
                      <a:lnTo>
                        <a:pt x="192" y="18"/>
                      </a:lnTo>
                      <a:lnTo>
                        <a:pt x="191" y="16"/>
                      </a:lnTo>
                      <a:lnTo>
                        <a:pt x="191" y="14"/>
                      </a:lnTo>
                      <a:lnTo>
                        <a:pt x="189" y="13"/>
                      </a:lnTo>
                      <a:lnTo>
                        <a:pt x="189" y="12"/>
                      </a:lnTo>
                      <a:lnTo>
                        <a:pt x="188" y="10"/>
                      </a:lnTo>
                      <a:lnTo>
                        <a:pt x="187" y="9"/>
                      </a:lnTo>
                      <a:lnTo>
                        <a:pt x="186" y="8"/>
                      </a:lnTo>
                      <a:lnTo>
                        <a:pt x="184" y="7"/>
                      </a:lnTo>
                      <a:lnTo>
                        <a:pt x="183" y="6"/>
                      </a:lnTo>
                      <a:lnTo>
                        <a:pt x="183" y="5"/>
                      </a:lnTo>
                      <a:lnTo>
                        <a:pt x="181" y="4"/>
                      </a:lnTo>
                      <a:lnTo>
                        <a:pt x="180" y="3"/>
                      </a:lnTo>
                      <a:lnTo>
                        <a:pt x="179" y="3"/>
                      </a:lnTo>
                      <a:lnTo>
                        <a:pt x="178" y="3"/>
                      </a:lnTo>
                      <a:lnTo>
                        <a:pt x="178" y="2"/>
                      </a:lnTo>
                      <a:lnTo>
                        <a:pt x="176" y="1"/>
                      </a:lnTo>
                      <a:lnTo>
                        <a:pt x="175" y="0"/>
                      </a:lnTo>
                      <a:lnTo>
                        <a:pt x="174" y="0"/>
                      </a:lnTo>
                      <a:lnTo>
                        <a:pt x="179" y="12"/>
                      </a:lnTo>
                      <a:lnTo>
                        <a:pt x="180" y="13"/>
                      </a:lnTo>
                      <a:lnTo>
                        <a:pt x="181" y="13"/>
                      </a:lnTo>
                      <a:lnTo>
                        <a:pt x="181" y="15"/>
                      </a:lnTo>
                      <a:lnTo>
                        <a:pt x="183" y="15"/>
                      </a:lnTo>
                      <a:lnTo>
                        <a:pt x="184" y="17"/>
                      </a:lnTo>
                      <a:lnTo>
                        <a:pt x="185" y="18"/>
                      </a:lnTo>
                      <a:lnTo>
                        <a:pt x="187" y="20"/>
                      </a:lnTo>
                      <a:lnTo>
                        <a:pt x="188" y="22"/>
                      </a:lnTo>
                      <a:lnTo>
                        <a:pt x="189" y="24"/>
                      </a:lnTo>
                      <a:lnTo>
                        <a:pt x="190" y="26"/>
                      </a:lnTo>
                      <a:lnTo>
                        <a:pt x="191" y="28"/>
                      </a:lnTo>
                      <a:lnTo>
                        <a:pt x="191" y="29"/>
                      </a:lnTo>
                      <a:lnTo>
                        <a:pt x="192" y="30"/>
                      </a:lnTo>
                      <a:lnTo>
                        <a:pt x="192" y="31"/>
                      </a:lnTo>
                      <a:lnTo>
                        <a:pt x="192" y="32"/>
                      </a:lnTo>
                      <a:lnTo>
                        <a:pt x="192" y="33"/>
                      </a:lnTo>
                      <a:lnTo>
                        <a:pt x="192" y="35"/>
                      </a:lnTo>
                      <a:lnTo>
                        <a:pt x="192" y="36"/>
                      </a:lnTo>
                      <a:lnTo>
                        <a:pt x="192" y="37"/>
                      </a:lnTo>
                      <a:lnTo>
                        <a:pt x="192" y="38"/>
                      </a:lnTo>
                      <a:lnTo>
                        <a:pt x="191" y="39"/>
                      </a:lnTo>
                      <a:lnTo>
                        <a:pt x="191" y="40"/>
                      </a:lnTo>
                      <a:lnTo>
                        <a:pt x="191" y="41"/>
                      </a:lnTo>
                      <a:lnTo>
                        <a:pt x="189" y="43"/>
                      </a:lnTo>
                      <a:lnTo>
                        <a:pt x="189" y="44"/>
                      </a:lnTo>
                      <a:lnTo>
                        <a:pt x="187" y="46"/>
                      </a:lnTo>
                      <a:lnTo>
                        <a:pt x="186" y="47"/>
                      </a:lnTo>
                      <a:lnTo>
                        <a:pt x="184" y="49"/>
                      </a:lnTo>
                      <a:lnTo>
                        <a:pt x="183" y="50"/>
                      </a:lnTo>
                      <a:lnTo>
                        <a:pt x="181" y="50"/>
                      </a:lnTo>
                      <a:lnTo>
                        <a:pt x="181" y="51"/>
                      </a:lnTo>
                      <a:lnTo>
                        <a:pt x="180" y="51"/>
                      </a:lnTo>
                      <a:lnTo>
                        <a:pt x="179" y="52"/>
                      </a:lnTo>
                      <a:lnTo>
                        <a:pt x="177" y="52"/>
                      </a:lnTo>
                      <a:lnTo>
                        <a:pt x="175" y="53"/>
                      </a:lnTo>
                      <a:lnTo>
                        <a:pt x="174" y="54"/>
                      </a:lnTo>
                      <a:lnTo>
                        <a:pt x="173" y="54"/>
                      </a:lnTo>
                      <a:lnTo>
                        <a:pt x="172" y="55"/>
                      </a:lnTo>
                      <a:lnTo>
                        <a:pt x="171" y="55"/>
                      </a:lnTo>
                      <a:lnTo>
                        <a:pt x="169" y="55"/>
                      </a:lnTo>
                      <a:lnTo>
                        <a:pt x="167" y="56"/>
                      </a:lnTo>
                      <a:lnTo>
                        <a:pt x="165" y="56"/>
                      </a:lnTo>
                      <a:lnTo>
                        <a:pt x="164" y="57"/>
                      </a:lnTo>
                      <a:lnTo>
                        <a:pt x="162" y="58"/>
                      </a:lnTo>
                      <a:lnTo>
                        <a:pt x="161" y="60"/>
                      </a:lnTo>
                      <a:lnTo>
                        <a:pt x="160" y="60"/>
                      </a:lnTo>
                      <a:lnTo>
                        <a:pt x="159" y="61"/>
                      </a:lnTo>
                      <a:lnTo>
                        <a:pt x="157" y="62"/>
                      </a:lnTo>
                      <a:lnTo>
                        <a:pt x="156" y="64"/>
                      </a:lnTo>
                      <a:lnTo>
                        <a:pt x="155" y="64"/>
                      </a:lnTo>
                      <a:lnTo>
                        <a:pt x="153" y="66"/>
                      </a:lnTo>
                      <a:lnTo>
                        <a:pt x="152" y="67"/>
                      </a:lnTo>
                      <a:lnTo>
                        <a:pt x="150" y="68"/>
                      </a:lnTo>
                      <a:lnTo>
                        <a:pt x="149" y="69"/>
                      </a:lnTo>
                      <a:lnTo>
                        <a:pt x="147" y="70"/>
                      </a:lnTo>
                      <a:lnTo>
                        <a:pt x="145" y="72"/>
                      </a:lnTo>
                      <a:lnTo>
                        <a:pt x="143" y="72"/>
                      </a:lnTo>
                      <a:lnTo>
                        <a:pt x="142" y="73"/>
                      </a:lnTo>
                      <a:lnTo>
                        <a:pt x="141" y="74"/>
                      </a:lnTo>
                      <a:lnTo>
                        <a:pt x="140" y="74"/>
                      </a:lnTo>
                      <a:lnTo>
                        <a:pt x="139" y="75"/>
                      </a:lnTo>
                      <a:lnTo>
                        <a:pt x="137" y="76"/>
                      </a:lnTo>
                      <a:lnTo>
                        <a:pt x="136" y="76"/>
                      </a:lnTo>
                      <a:lnTo>
                        <a:pt x="136" y="77"/>
                      </a:lnTo>
                      <a:lnTo>
                        <a:pt x="134" y="78"/>
                      </a:lnTo>
                      <a:lnTo>
                        <a:pt x="133" y="78"/>
                      </a:lnTo>
                      <a:lnTo>
                        <a:pt x="132" y="78"/>
                      </a:lnTo>
                      <a:lnTo>
                        <a:pt x="131" y="79"/>
                      </a:lnTo>
                      <a:lnTo>
                        <a:pt x="130" y="79"/>
                      </a:lnTo>
                      <a:lnTo>
                        <a:pt x="129" y="80"/>
                      </a:lnTo>
                      <a:lnTo>
                        <a:pt x="127" y="81"/>
                      </a:lnTo>
                      <a:lnTo>
                        <a:pt x="125" y="81"/>
                      </a:lnTo>
                      <a:lnTo>
                        <a:pt x="124" y="82"/>
                      </a:lnTo>
                      <a:lnTo>
                        <a:pt x="123" y="82"/>
                      </a:lnTo>
                      <a:lnTo>
                        <a:pt x="122" y="83"/>
                      </a:lnTo>
                      <a:lnTo>
                        <a:pt x="121" y="83"/>
                      </a:lnTo>
                      <a:lnTo>
                        <a:pt x="119" y="83"/>
                      </a:lnTo>
                      <a:lnTo>
                        <a:pt x="118" y="84"/>
                      </a:lnTo>
                      <a:lnTo>
                        <a:pt x="117" y="84"/>
                      </a:lnTo>
                      <a:lnTo>
                        <a:pt x="116" y="85"/>
                      </a:lnTo>
                      <a:lnTo>
                        <a:pt x="116" y="86"/>
                      </a:lnTo>
                      <a:lnTo>
                        <a:pt x="115" y="87"/>
                      </a:lnTo>
                      <a:lnTo>
                        <a:pt x="114" y="88"/>
                      </a:lnTo>
                      <a:lnTo>
                        <a:pt x="114" y="89"/>
                      </a:lnTo>
                      <a:lnTo>
                        <a:pt x="113" y="90"/>
                      </a:lnTo>
                      <a:lnTo>
                        <a:pt x="111" y="91"/>
                      </a:lnTo>
                      <a:lnTo>
                        <a:pt x="111" y="93"/>
                      </a:lnTo>
                      <a:lnTo>
                        <a:pt x="110" y="94"/>
                      </a:lnTo>
                      <a:lnTo>
                        <a:pt x="108" y="96"/>
                      </a:lnTo>
                      <a:lnTo>
                        <a:pt x="107" y="97"/>
                      </a:lnTo>
                      <a:lnTo>
                        <a:pt x="106" y="99"/>
                      </a:lnTo>
                      <a:lnTo>
                        <a:pt x="105" y="101"/>
                      </a:lnTo>
                      <a:lnTo>
                        <a:pt x="103" y="102"/>
                      </a:lnTo>
                      <a:lnTo>
                        <a:pt x="101" y="104"/>
                      </a:lnTo>
                      <a:lnTo>
                        <a:pt x="100" y="106"/>
                      </a:lnTo>
                      <a:lnTo>
                        <a:pt x="98" y="108"/>
                      </a:lnTo>
                      <a:lnTo>
                        <a:pt x="96" y="109"/>
                      </a:lnTo>
                      <a:lnTo>
                        <a:pt x="95" y="111"/>
                      </a:lnTo>
                      <a:lnTo>
                        <a:pt x="93" y="113"/>
                      </a:lnTo>
                      <a:lnTo>
                        <a:pt x="92" y="115"/>
                      </a:lnTo>
                      <a:lnTo>
                        <a:pt x="90" y="116"/>
                      </a:lnTo>
                      <a:lnTo>
                        <a:pt x="88" y="117"/>
                      </a:lnTo>
                      <a:lnTo>
                        <a:pt x="87" y="119"/>
                      </a:lnTo>
                      <a:lnTo>
                        <a:pt x="85" y="120"/>
                      </a:lnTo>
                      <a:lnTo>
                        <a:pt x="83" y="121"/>
                      </a:lnTo>
                      <a:lnTo>
                        <a:pt x="82" y="123"/>
                      </a:lnTo>
                      <a:lnTo>
                        <a:pt x="80" y="124"/>
                      </a:lnTo>
                      <a:lnTo>
                        <a:pt x="79" y="125"/>
                      </a:lnTo>
                      <a:lnTo>
                        <a:pt x="77" y="126"/>
                      </a:lnTo>
                      <a:lnTo>
                        <a:pt x="75" y="126"/>
                      </a:lnTo>
                      <a:lnTo>
                        <a:pt x="73" y="127"/>
                      </a:lnTo>
                      <a:lnTo>
                        <a:pt x="71" y="127"/>
                      </a:lnTo>
                      <a:lnTo>
                        <a:pt x="70" y="127"/>
                      </a:lnTo>
                      <a:lnTo>
                        <a:pt x="69" y="127"/>
                      </a:lnTo>
                      <a:lnTo>
                        <a:pt x="68" y="127"/>
                      </a:lnTo>
                      <a:lnTo>
                        <a:pt x="67" y="127"/>
                      </a:lnTo>
                      <a:lnTo>
                        <a:pt x="66" y="126"/>
                      </a:lnTo>
                      <a:lnTo>
                        <a:pt x="65" y="126"/>
                      </a:lnTo>
                      <a:lnTo>
                        <a:pt x="64" y="126"/>
                      </a:lnTo>
                      <a:lnTo>
                        <a:pt x="63" y="126"/>
                      </a:lnTo>
                      <a:lnTo>
                        <a:pt x="62" y="125"/>
                      </a:lnTo>
                      <a:lnTo>
                        <a:pt x="61" y="125"/>
                      </a:lnTo>
                      <a:lnTo>
                        <a:pt x="60" y="124"/>
                      </a:lnTo>
                      <a:lnTo>
                        <a:pt x="59" y="124"/>
                      </a:lnTo>
                      <a:lnTo>
                        <a:pt x="58" y="124"/>
                      </a:lnTo>
                      <a:lnTo>
                        <a:pt x="57" y="123"/>
                      </a:lnTo>
                      <a:lnTo>
                        <a:pt x="56" y="123"/>
                      </a:lnTo>
                      <a:lnTo>
                        <a:pt x="55" y="122"/>
                      </a:lnTo>
                      <a:lnTo>
                        <a:pt x="54" y="122"/>
                      </a:lnTo>
                      <a:lnTo>
                        <a:pt x="53" y="121"/>
                      </a:lnTo>
                      <a:lnTo>
                        <a:pt x="52" y="121"/>
                      </a:lnTo>
                      <a:lnTo>
                        <a:pt x="51" y="120"/>
                      </a:lnTo>
                      <a:lnTo>
                        <a:pt x="50" y="119"/>
                      </a:lnTo>
                      <a:lnTo>
                        <a:pt x="49" y="119"/>
                      </a:lnTo>
                      <a:lnTo>
                        <a:pt x="48" y="118"/>
                      </a:lnTo>
                      <a:lnTo>
                        <a:pt x="47" y="118"/>
                      </a:lnTo>
                      <a:lnTo>
                        <a:pt x="46" y="117"/>
                      </a:lnTo>
                      <a:lnTo>
                        <a:pt x="45" y="116"/>
                      </a:lnTo>
                      <a:lnTo>
                        <a:pt x="44" y="116"/>
                      </a:lnTo>
                      <a:lnTo>
                        <a:pt x="43" y="115"/>
                      </a:lnTo>
                      <a:lnTo>
                        <a:pt x="41" y="113"/>
                      </a:lnTo>
                      <a:lnTo>
                        <a:pt x="39" y="112"/>
                      </a:lnTo>
                      <a:lnTo>
                        <a:pt x="38" y="111"/>
                      </a:lnTo>
                      <a:lnTo>
                        <a:pt x="36" y="110"/>
                      </a:lnTo>
                      <a:lnTo>
                        <a:pt x="35" y="108"/>
                      </a:lnTo>
                      <a:lnTo>
                        <a:pt x="34" y="107"/>
                      </a:lnTo>
                      <a:lnTo>
                        <a:pt x="32" y="106"/>
                      </a:lnTo>
                      <a:lnTo>
                        <a:pt x="31" y="105"/>
                      </a:lnTo>
                      <a:lnTo>
                        <a:pt x="30" y="104"/>
                      </a:lnTo>
                      <a:lnTo>
                        <a:pt x="28" y="103"/>
                      </a:lnTo>
                      <a:lnTo>
                        <a:pt x="0" y="116"/>
                      </a:lnTo>
                      <a:close/>
                    </a:path>
                  </a:pathLst>
                </a:custGeom>
                <a:solidFill>
                  <a:srgbClr val="EBFAB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811" name="Freeform 146"/>
                <p:cNvSpPr>
                  <a:spLocks/>
                </p:cNvSpPr>
                <p:nvPr/>
              </p:nvSpPr>
              <p:spPr bwMode="auto">
                <a:xfrm>
                  <a:off x="4494" y="2313"/>
                  <a:ext cx="15" cy="21"/>
                </a:xfrm>
                <a:custGeom>
                  <a:avLst/>
                  <a:gdLst>
                    <a:gd name="T0" fmla="*/ 3 w 15"/>
                    <a:gd name="T1" fmla="*/ 6 h 21"/>
                    <a:gd name="T2" fmla="*/ 0 w 15"/>
                    <a:gd name="T3" fmla="*/ 21 h 21"/>
                    <a:gd name="T4" fmla="*/ 0 w 15"/>
                    <a:gd name="T5" fmla="*/ 20 h 21"/>
                    <a:gd name="T6" fmla="*/ 2 w 15"/>
                    <a:gd name="T7" fmla="*/ 18 h 21"/>
                    <a:gd name="T8" fmla="*/ 3 w 15"/>
                    <a:gd name="T9" fmla="*/ 18 h 21"/>
                    <a:gd name="T10" fmla="*/ 4 w 15"/>
                    <a:gd name="T11" fmla="*/ 17 h 21"/>
                    <a:gd name="T12" fmla="*/ 5 w 15"/>
                    <a:gd name="T13" fmla="*/ 16 h 21"/>
                    <a:gd name="T14" fmla="*/ 6 w 15"/>
                    <a:gd name="T15" fmla="*/ 16 h 21"/>
                    <a:gd name="T16" fmla="*/ 6 w 15"/>
                    <a:gd name="T17" fmla="*/ 15 h 21"/>
                    <a:gd name="T18" fmla="*/ 8 w 15"/>
                    <a:gd name="T19" fmla="*/ 15 h 21"/>
                    <a:gd name="T20" fmla="*/ 8 w 15"/>
                    <a:gd name="T21" fmla="*/ 15 h 21"/>
                    <a:gd name="T22" fmla="*/ 10 w 15"/>
                    <a:gd name="T23" fmla="*/ 15 h 21"/>
                    <a:gd name="T24" fmla="*/ 10 w 15"/>
                    <a:gd name="T25" fmla="*/ 15 h 21"/>
                    <a:gd name="T26" fmla="*/ 11 w 15"/>
                    <a:gd name="T27" fmla="*/ 15 h 21"/>
                    <a:gd name="T28" fmla="*/ 11 w 15"/>
                    <a:gd name="T29" fmla="*/ 15 h 21"/>
                    <a:gd name="T30" fmla="*/ 12 w 15"/>
                    <a:gd name="T31" fmla="*/ 15 h 21"/>
                    <a:gd name="T32" fmla="*/ 13 w 15"/>
                    <a:gd name="T33" fmla="*/ 15 h 21"/>
                    <a:gd name="T34" fmla="*/ 13 w 15"/>
                    <a:gd name="T35" fmla="*/ 15 h 21"/>
                    <a:gd name="T36" fmla="*/ 15 w 15"/>
                    <a:gd name="T37" fmla="*/ 0 h 21"/>
                    <a:gd name="T38" fmla="*/ 8 w 15"/>
                    <a:gd name="T39" fmla="*/ 3 h 21"/>
                    <a:gd name="T40" fmla="*/ 3 w 15"/>
                    <a:gd name="T41" fmla="*/ 6 h 21"/>
                    <a:gd name="T42" fmla="*/ 3 w 15"/>
                    <a:gd name="T43" fmla="*/ 6 h 2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5"/>
                    <a:gd name="T67" fmla="*/ 0 h 21"/>
                    <a:gd name="T68" fmla="*/ 15 w 15"/>
                    <a:gd name="T69" fmla="*/ 21 h 21"/>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5" h="21">
                      <a:moveTo>
                        <a:pt x="3" y="6"/>
                      </a:moveTo>
                      <a:lnTo>
                        <a:pt x="0" y="21"/>
                      </a:lnTo>
                      <a:lnTo>
                        <a:pt x="0" y="20"/>
                      </a:lnTo>
                      <a:lnTo>
                        <a:pt x="2" y="18"/>
                      </a:lnTo>
                      <a:lnTo>
                        <a:pt x="3" y="18"/>
                      </a:lnTo>
                      <a:lnTo>
                        <a:pt x="4" y="17"/>
                      </a:lnTo>
                      <a:lnTo>
                        <a:pt x="5" y="16"/>
                      </a:lnTo>
                      <a:lnTo>
                        <a:pt x="6" y="16"/>
                      </a:lnTo>
                      <a:lnTo>
                        <a:pt x="6" y="15"/>
                      </a:lnTo>
                      <a:lnTo>
                        <a:pt x="8" y="15"/>
                      </a:lnTo>
                      <a:lnTo>
                        <a:pt x="10" y="15"/>
                      </a:lnTo>
                      <a:lnTo>
                        <a:pt x="11" y="15"/>
                      </a:lnTo>
                      <a:lnTo>
                        <a:pt x="12" y="15"/>
                      </a:lnTo>
                      <a:lnTo>
                        <a:pt x="13" y="15"/>
                      </a:lnTo>
                      <a:lnTo>
                        <a:pt x="15" y="0"/>
                      </a:lnTo>
                      <a:lnTo>
                        <a:pt x="8" y="3"/>
                      </a:lnTo>
                      <a:lnTo>
                        <a:pt x="3" y="6"/>
                      </a:lnTo>
                      <a:close/>
                    </a:path>
                  </a:pathLst>
                </a:custGeom>
                <a:solidFill>
                  <a:srgbClr val="F5FAE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812" name="Freeform 147"/>
                <p:cNvSpPr>
                  <a:spLocks/>
                </p:cNvSpPr>
                <p:nvPr/>
              </p:nvSpPr>
              <p:spPr bwMode="auto">
                <a:xfrm>
                  <a:off x="4429" y="2064"/>
                  <a:ext cx="262" cy="471"/>
                </a:xfrm>
                <a:custGeom>
                  <a:avLst/>
                  <a:gdLst>
                    <a:gd name="T0" fmla="*/ 0 w 262"/>
                    <a:gd name="T1" fmla="*/ 471 h 471"/>
                    <a:gd name="T2" fmla="*/ 66 w 262"/>
                    <a:gd name="T3" fmla="*/ 438 h 471"/>
                    <a:gd name="T4" fmla="*/ 41 w 262"/>
                    <a:gd name="T5" fmla="*/ 352 h 471"/>
                    <a:gd name="T6" fmla="*/ 40 w 262"/>
                    <a:gd name="T7" fmla="*/ 348 h 471"/>
                    <a:gd name="T8" fmla="*/ 39 w 262"/>
                    <a:gd name="T9" fmla="*/ 344 h 471"/>
                    <a:gd name="T10" fmla="*/ 37 w 262"/>
                    <a:gd name="T11" fmla="*/ 339 h 471"/>
                    <a:gd name="T12" fmla="*/ 36 w 262"/>
                    <a:gd name="T13" fmla="*/ 333 h 471"/>
                    <a:gd name="T14" fmla="*/ 35 w 262"/>
                    <a:gd name="T15" fmla="*/ 326 h 471"/>
                    <a:gd name="T16" fmla="*/ 34 w 262"/>
                    <a:gd name="T17" fmla="*/ 319 h 471"/>
                    <a:gd name="T18" fmla="*/ 33 w 262"/>
                    <a:gd name="T19" fmla="*/ 311 h 471"/>
                    <a:gd name="T20" fmla="*/ 32 w 262"/>
                    <a:gd name="T21" fmla="*/ 302 h 471"/>
                    <a:gd name="T22" fmla="*/ 33 w 262"/>
                    <a:gd name="T23" fmla="*/ 294 h 471"/>
                    <a:gd name="T24" fmla="*/ 33 w 262"/>
                    <a:gd name="T25" fmla="*/ 284 h 471"/>
                    <a:gd name="T26" fmla="*/ 34 w 262"/>
                    <a:gd name="T27" fmla="*/ 275 h 471"/>
                    <a:gd name="T28" fmla="*/ 36 w 262"/>
                    <a:gd name="T29" fmla="*/ 264 h 471"/>
                    <a:gd name="T30" fmla="*/ 39 w 262"/>
                    <a:gd name="T31" fmla="*/ 255 h 471"/>
                    <a:gd name="T32" fmla="*/ 42 w 262"/>
                    <a:gd name="T33" fmla="*/ 245 h 471"/>
                    <a:gd name="T34" fmla="*/ 47 w 262"/>
                    <a:gd name="T35" fmla="*/ 235 h 471"/>
                    <a:gd name="T36" fmla="*/ 52 w 262"/>
                    <a:gd name="T37" fmla="*/ 226 h 471"/>
                    <a:gd name="T38" fmla="*/ 59 w 262"/>
                    <a:gd name="T39" fmla="*/ 217 h 471"/>
                    <a:gd name="T40" fmla="*/ 68 w 262"/>
                    <a:gd name="T41" fmla="*/ 208 h 471"/>
                    <a:gd name="T42" fmla="*/ 77 w 262"/>
                    <a:gd name="T43" fmla="*/ 201 h 471"/>
                    <a:gd name="T44" fmla="*/ 81 w 262"/>
                    <a:gd name="T45" fmla="*/ 180 h 471"/>
                    <a:gd name="T46" fmla="*/ 81 w 262"/>
                    <a:gd name="T47" fmla="*/ 178 h 471"/>
                    <a:gd name="T48" fmla="*/ 85 w 262"/>
                    <a:gd name="T49" fmla="*/ 173 h 471"/>
                    <a:gd name="T50" fmla="*/ 87 w 262"/>
                    <a:gd name="T51" fmla="*/ 169 h 471"/>
                    <a:gd name="T52" fmla="*/ 90 w 262"/>
                    <a:gd name="T53" fmla="*/ 166 h 471"/>
                    <a:gd name="T54" fmla="*/ 94 w 262"/>
                    <a:gd name="T55" fmla="*/ 161 h 471"/>
                    <a:gd name="T56" fmla="*/ 98 w 262"/>
                    <a:gd name="T57" fmla="*/ 157 h 471"/>
                    <a:gd name="T58" fmla="*/ 103 w 262"/>
                    <a:gd name="T59" fmla="*/ 152 h 471"/>
                    <a:gd name="T60" fmla="*/ 109 w 262"/>
                    <a:gd name="T61" fmla="*/ 148 h 471"/>
                    <a:gd name="T62" fmla="*/ 115 w 262"/>
                    <a:gd name="T63" fmla="*/ 143 h 471"/>
                    <a:gd name="T64" fmla="*/ 123 w 262"/>
                    <a:gd name="T65" fmla="*/ 139 h 471"/>
                    <a:gd name="T66" fmla="*/ 131 w 262"/>
                    <a:gd name="T67" fmla="*/ 134 h 471"/>
                    <a:gd name="T68" fmla="*/ 140 w 262"/>
                    <a:gd name="T69" fmla="*/ 131 h 471"/>
                    <a:gd name="T70" fmla="*/ 150 w 262"/>
                    <a:gd name="T71" fmla="*/ 128 h 471"/>
                    <a:gd name="T72" fmla="*/ 161 w 262"/>
                    <a:gd name="T73" fmla="*/ 125 h 471"/>
                    <a:gd name="T74" fmla="*/ 172 w 262"/>
                    <a:gd name="T75" fmla="*/ 123 h 471"/>
                    <a:gd name="T76" fmla="*/ 184 w 262"/>
                    <a:gd name="T77" fmla="*/ 122 h 471"/>
                    <a:gd name="T78" fmla="*/ 198 w 262"/>
                    <a:gd name="T79" fmla="*/ 122 h 471"/>
                    <a:gd name="T80" fmla="*/ 212 w 262"/>
                    <a:gd name="T81" fmla="*/ 123 h 471"/>
                    <a:gd name="T82" fmla="*/ 228 w 262"/>
                    <a:gd name="T83" fmla="*/ 124 h 471"/>
                    <a:gd name="T84" fmla="*/ 239 w 262"/>
                    <a:gd name="T85" fmla="*/ 148 h 471"/>
                    <a:gd name="T86" fmla="*/ 231 w 262"/>
                    <a:gd name="T87" fmla="*/ 0 h 47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62"/>
                    <a:gd name="T133" fmla="*/ 0 h 471"/>
                    <a:gd name="T134" fmla="*/ 262 w 262"/>
                    <a:gd name="T135" fmla="*/ 471 h 47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62" h="471">
                      <a:moveTo>
                        <a:pt x="231" y="0"/>
                      </a:moveTo>
                      <a:lnTo>
                        <a:pt x="0" y="0"/>
                      </a:lnTo>
                      <a:lnTo>
                        <a:pt x="0" y="471"/>
                      </a:lnTo>
                      <a:lnTo>
                        <a:pt x="262" y="471"/>
                      </a:lnTo>
                      <a:lnTo>
                        <a:pt x="234" y="457"/>
                      </a:lnTo>
                      <a:lnTo>
                        <a:pt x="66" y="438"/>
                      </a:lnTo>
                      <a:lnTo>
                        <a:pt x="76" y="377"/>
                      </a:lnTo>
                      <a:lnTo>
                        <a:pt x="42" y="352"/>
                      </a:lnTo>
                      <a:lnTo>
                        <a:pt x="41" y="352"/>
                      </a:lnTo>
                      <a:lnTo>
                        <a:pt x="41" y="351"/>
                      </a:lnTo>
                      <a:lnTo>
                        <a:pt x="40" y="349"/>
                      </a:lnTo>
                      <a:lnTo>
                        <a:pt x="40" y="348"/>
                      </a:lnTo>
                      <a:lnTo>
                        <a:pt x="39" y="346"/>
                      </a:lnTo>
                      <a:lnTo>
                        <a:pt x="39" y="345"/>
                      </a:lnTo>
                      <a:lnTo>
                        <a:pt x="39" y="344"/>
                      </a:lnTo>
                      <a:lnTo>
                        <a:pt x="39" y="342"/>
                      </a:lnTo>
                      <a:lnTo>
                        <a:pt x="38" y="340"/>
                      </a:lnTo>
                      <a:lnTo>
                        <a:pt x="37" y="339"/>
                      </a:lnTo>
                      <a:lnTo>
                        <a:pt x="37" y="337"/>
                      </a:lnTo>
                      <a:lnTo>
                        <a:pt x="37" y="335"/>
                      </a:lnTo>
                      <a:lnTo>
                        <a:pt x="36" y="333"/>
                      </a:lnTo>
                      <a:lnTo>
                        <a:pt x="36" y="331"/>
                      </a:lnTo>
                      <a:lnTo>
                        <a:pt x="35" y="328"/>
                      </a:lnTo>
                      <a:lnTo>
                        <a:pt x="35" y="326"/>
                      </a:lnTo>
                      <a:lnTo>
                        <a:pt x="34" y="324"/>
                      </a:lnTo>
                      <a:lnTo>
                        <a:pt x="34" y="322"/>
                      </a:lnTo>
                      <a:lnTo>
                        <a:pt x="34" y="319"/>
                      </a:lnTo>
                      <a:lnTo>
                        <a:pt x="34" y="316"/>
                      </a:lnTo>
                      <a:lnTo>
                        <a:pt x="33" y="314"/>
                      </a:lnTo>
                      <a:lnTo>
                        <a:pt x="33" y="311"/>
                      </a:lnTo>
                      <a:lnTo>
                        <a:pt x="33" y="308"/>
                      </a:lnTo>
                      <a:lnTo>
                        <a:pt x="33" y="305"/>
                      </a:lnTo>
                      <a:lnTo>
                        <a:pt x="32" y="302"/>
                      </a:lnTo>
                      <a:lnTo>
                        <a:pt x="32" y="299"/>
                      </a:lnTo>
                      <a:lnTo>
                        <a:pt x="32" y="296"/>
                      </a:lnTo>
                      <a:lnTo>
                        <a:pt x="33" y="294"/>
                      </a:lnTo>
                      <a:lnTo>
                        <a:pt x="33" y="290"/>
                      </a:lnTo>
                      <a:lnTo>
                        <a:pt x="33" y="287"/>
                      </a:lnTo>
                      <a:lnTo>
                        <a:pt x="33" y="284"/>
                      </a:lnTo>
                      <a:lnTo>
                        <a:pt x="33" y="281"/>
                      </a:lnTo>
                      <a:lnTo>
                        <a:pt x="34" y="278"/>
                      </a:lnTo>
                      <a:lnTo>
                        <a:pt x="34" y="275"/>
                      </a:lnTo>
                      <a:lnTo>
                        <a:pt x="35" y="271"/>
                      </a:lnTo>
                      <a:lnTo>
                        <a:pt x="35" y="268"/>
                      </a:lnTo>
                      <a:lnTo>
                        <a:pt x="36" y="264"/>
                      </a:lnTo>
                      <a:lnTo>
                        <a:pt x="37" y="261"/>
                      </a:lnTo>
                      <a:lnTo>
                        <a:pt x="37" y="258"/>
                      </a:lnTo>
                      <a:lnTo>
                        <a:pt x="39" y="255"/>
                      </a:lnTo>
                      <a:lnTo>
                        <a:pt x="40" y="252"/>
                      </a:lnTo>
                      <a:lnTo>
                        <a:pt x="41" y="249"/>
                      </a:lnTo>
                      <a:lnTo>
                        <a:pt x="42" y="245"/>
                      </a:lnTo>
                      <a:lnTo>
                        <a:pt x="44" y="242"/>
                      </a:lnTo>
                      <a:lnTo>
                        <a:pt x="45" y="239"/>
                      </a:lnTo>
                      <a:lnTo>
                        <a:pt x="47" y="235"/>
                      </a:lnTo>
                      <a:lnTo>
                        <a:pt x="49" y="233"/>
                      </a:lnTo>
                      <a:lnTo>
                        <a:pt x="50" y="229"/>
                      </a:lnTo>
                      <a:lnTo>
                        <a:pt x="52" y="226"/>
                      </a:lnTo>
                      <a:lnTo>
                        <a:pt x="55" y="223"/>
                      </a:lnTo>
                      <a:lnTo>
                        <a:pt x="57" y="220"/>
                      </a:lnTo>
                      <a:lnTo>
                        <a:pt x="59" y="217"/>
                      </a:lnTo>
                      <a:lnTo>
                        <a:pt x="62" y="214"/>
                      </a:lnTo>
                      <a:lnTo>
                        <a:pt x="65" y="211"/>
                      </a:lnTo>
                      <a:lnTo>
                        <a:pt x="68" y="208"/>
                      </a:lnTo>
                      <a:lnTo>
                        <a:pt x="71" y="206"/>
                      </a:lnTo>
                      <a:lnTo>
                        <a:pt x="74" y="203"/>
                      </a:lnTo>
                      <a:lnTo>
                        <a:pt x="77" y="201"/>
                      </a:lnTo>
                      <a:lnTo>
                        <a:pt x="81" y="198"/>
                      </a:lnTo>
                      <a:lnTo>
                        <a:pt x="85" y="195"/>
                      </a:lnTo>
                      <a:lnTo>
                        <a:pt x="81" y="180"/>
                      </a:lnTo>
                      <a:lnTo>
                        <a:pt x="81" y="179"/>
                      </a:lnTo>
                      <a:lnTo>
                        <a:pt x="81" y="178"/>
                      </a:lnTo>
                      <a:lnTo>
                        <a:pt x="83" y="176"/>
                      </a:lnTo>
                      <a:lnTo>
                        <a:pt x="83" y="175"/>
                      </a:lnTo>
                      <a:lnTo>
                        <a:pt x="85" y="173"/>
                      </a:lnTo>
                      <a:lnTo>
                        <a:pt x="85" y="172"/>
                      </a:lnTo>
                      <a:lnTo>
                        <a:pt x="86" y="170"/>
                      </a:lnTo>
                      <a:lnTo>
                        <a:pt x="87" y="169"/>
                      </a:lnTo>
                      <a:lnTo>
                        <a:pt x="88" y="168"/>
                      </a:lnTo>
                      <a:lnTo>
                        <a:pt x="89" y="167"/>
                      </a:lnTo>
                      <a:lnTo>
                        <a:pt x="90" y="166"/>
                      </a:lnTo>
                      <a:lnTo>
                        <a:pt x="91" y="164"/>
                      </a:lnTo>
                      <a:lnTo>
                        <a:pt x="93" y="163"/>
                      </a:lnTo>
                      <a:lnTo>
                        <a:pt x="94" y="161"/>
                      </a:lnTo>
                      <a:lnTo>
                        <a:pt x="95" y="160"/>
                      </a:lnTo>
                      <a:lnTo>
                        <a:pt x="97" y="158"/>
                      </a:lnTo>
                      <a:lnTo>
                        <a:pt x="98" y="157"/>
                      </a:lnTo>
                      <a:lnTo>
                        <a:pt x="100" y="155"/>
                      </a:lnTo>
                      <a:lnTo>
                        <a:pt x="101" y="154"/>
                      </a:lnTo>
                      <a:lnTo>
                        <a:pt x="103" y="152"/>
                      </a:lnTo>
                      <a:lnTo>
                        <a:pt x="105" y="151"/>
                      </a:lnTo>
                      <a:lnTo>
                        <a:pt x="107" y="149"/>
                      </a:lnTo>
                      <a:lnTo>
                        <a:pt x="109" y="148"/>
                      </a:lnTo>
                      <a:lnTo>
                        <a:pt x="111" y="146"/>
                      </a:lnTo>
                      <a:lnTo>
                        <a:pt x="113" y="145"/>
                      </a:lnTo>
                      <a:lnTo>
                        <a:pt x="115" y="143"/>
                      </a:lnTo>
                      <a:lnTo>
                        <a:pt x="118" y="142"/>
                      </a:lnTo>
                      <a:lnTo>
                        <a:pt x="120" y="140"/>
                      </a:lnTo>
                      <a:lnTo>
                        <a:pt x="123" y="139"/>
                      </a:lnTo>
                      <a:lnTo>
                        <a:pt x="125" y="137"/>
                      </a:lnTo>
                      <a:lnTo>
                        <a:pt x="128" y="136"/>
                      </a:lnTo>
                      <a:lnTo>
                        <a:pt x="131" y="134"/>
                      </a:lnTo>
                      <a:lnTo>
                        <a:pt x="134" y="133"/>
                      </a:lnTo>
                      <a:lnTo>
                        <a:pt x="137" y="132"/>
                      </a:lnTo>
                      <a:lnTo>
                        <a:pt x="140" y="131"/>
                      </a:lnTo>
                      <a:lnTo>
                        <a:pt x="143" y="130"/>
                      </a:lnTo>
                      <a:lnTo>
                        <a:pt x="146" y="129"/>
                      </a:lnTo>
                      <a:lnTo>
                        <a:pt x="150" y="128"/>
                      </a:lnTo>
                      <a:lnTo>
                        <a:pt x="153" y="127"/>
                      </a:lnTo>
                      <a:lnTo>
                        <a:pt x="157" y="126"/>
                      </a:lnTo>
                      <a:lnTo>
                        <a:pt x="161" y="125"/>
                      </a:lnTo>
                      <a:lnTo>
                        <a:pt x="164" y="124"/>
                      </a:lnTo>
                      <a:lnTo>
                        <a:pt x="168" y="124"/>
                      </a:lnTo>
                      <a:lnTo>
                        <a:pt x="172" y="123"/>
                      </a:lnTo>
                      <a:lnTo>
                        <a:pt x="176" y="123"/>
                      </a:lnTo>
                      <a:lnTo>
                        <a:pt x="180" y="122"/>
                      </a:lnTo>
                      <a:lnTo>
                        <a:pt x="184" y="122"/>
                      </a:lnTo>
                      <a:lnTo>
                        <a:pt x="189" y="122"/>
                      </a:lnTo>
                      <a:lnTo>
                        <a:pt x="194" y="122"/>
                      </a:lnTo>
                      <a:lnTo>
                        <a:pt x="198" y="122"/>
                      </a:lnTo>
                      <a:lnTo>
                        <a:pt x="203" y="122"/>
                      </a:lnTo>
                      <a:lnTo>
                        <a:pt x="207" y="122"/>
                      </a:lnTo>
                      <a:lnTo>
                        <a:pt x="212" y="123"/>
                      </a:lnTo>
                      <a:lnTo>
                        <a:pt x="218" y="123"/>
                      </a:lnTo>
                      <a:lnTo>
                        <a:pt x="223" y="124"/>
                      </a:lnTo>
                      <a:lnTo>
                        <a:pt x="228" y="124"/>
                      </a:lnTo>
                      <a:lnTo>
                        <a:pt x="234" y="126"/>
                      </a:lnTo>
                      <a:lnTo>
                        <a:pt x="242" y="129"/>
                      </a:lnTo>
                      <a:lnTo>
                        <a:pt x="239" y="148"/>
                      </a:lnTo>
                      <a:lnTo>
                        <a:pt x="251" y="147"/>
                      </a:lnTo>
                      <a:lnTo>
                        <a:pt x="231" y="0"/>
                      </a:lnTo>
                      <a:close/>
                    </a:path>
                  </a:pathLst>
                </a:custGeom>
                <a:solidFill>
                  <a:srgbClr val="E0F7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813" name="Freeform 148"/>
                <p:cNvSpPr>
                  <a:spLocks/>
                </p:cNvSpPr>
                <p:nvPr/>
              </p:nvSpPr>
              <p:spPr bwMode="auto">
                <a:xfrm>
                  <a:off x="4769" y="2058"/>
                  <a:ext cx="162" cy="473"/>
                </a:xfrm>
                <a:custGeom>
                  <a:avLst/>
                  <a:gdLst>
                    <a:gd name="T0" fmla="*/ 36 w 162"/>
                    <a:gd name="T1" fmla="*/ 210 h 473"/>
                    <a:gd name="T2" fmla="*/ 37 w 162"/>
                    <a:gd name="T3" fmla="*/ 210 h 473"/>
                    <a:gd name="T4" fmla="*/ 39 w 162"/>
                    <a:gd name="T5" fmla="*/ 210 h 473"/>
                    <a:gd name="T6" fmla="*/ 41 w 162"/>
                    <a:gd name="T7" fmla="*/ 210 h 473"/>
                    <a:gd name="T8" fmla="*/ 43 w 162"/>
                    <a:gd name="T9" fmla="*/ 210 h 473"/>
                    <a:gd name="T10" fmla="*/ 45 w 162"/>
                    <a:gd name="T11" fmla="*/ 210 h 473"/>
                    <a:gd name="T12" fmla="*/ 47 w 162"/>
                    <a:gd name="T13" fmla="*/ 210 h 473"/>
                    <a:gd name="T14" fmla="*/ 49 w 162"/>
                    <a:gd name="T15" fmla="*/ 210 h 473"/>
                    <a:gd name="T16" fmla="*/ 52 w 162"/>
                    <a:gd name="T17" fmla="*/ 211 h 473"/>
                    <a:gd name="T18" fmla="*/ 54 w 162"/>
                    <a:gd name="T19" fmla="*/ 211 h 473"/>
                    <a:gd name="T20" fmla="*/ 56 w 162"/>
                    <a:gd name="T21" fmla="*/ 211 h 473"/>
                    <a:gd name="T22" fmla="*/ 59 w 162"/>
                    <a:gd name="T23" fmla="*/ 212 h 473"/>
                    <a:gd name="T24" fmla="*/ 61 w 162"/>
                    <a:gd name="T25" fmla="*/ 213 h 473"/>
                    <a:gd name="T26" fmla="*/ 64 w 162"/>
                    <a:gd name="T27" fmla="*/ 213 h 473"/>
                    <a:gd name="T28" fmla="*/ 66 w 162"/>
                    <a:gd name="T29" fmla="*/ 215 h 473"/>
                    <a:gd name="T30" fmla="*/ 69 w 162"/>
                    <a:gd name="T31" fmla="*/ 216 h 473"/>
                    <a:gd name="T32" fmla="*/ 71 w 162"/>
                    <a:gd name="T33" fmla="*/ 217 h 473"/>
                    <a:gd name="T34" fmla="*/ 73 w 162"/>
                    <a:gd name="T35" fmla="*/ 218 h 473"/>
                    <a:gd name="T36" fmla="*/ 75 w 162"/>
                    <a:gd name="T37" fmla="*/ 220 h 473"/>
                    <a:gd name="T38" fmla="*/ 77 w 162"/>
                    <a:gd name="T39" fmla="*/ 222 h 473"/>
                    <a:gd name="T40" fmla="*/ 80 w 162"/>
                    <a:gd name="T41" fmla="*/ 224 h 473"/>
                    <a:gd name="T42" fmla="*/ 81 w 162"/>
                    <a:gd name="T43" fmla="*/ 227 h 473"/>
                    <a:gd name="T44" fmla="*/ 83 w 162"/>
                    <a:gd name="T45" fmla="*/ 229 h 473"/>
                    <a:gd name="T46" fmla="*/ 84 w 162"/>
                    <a:gd name="T47" fmla="*/ 232 h 473"/>
                    <a:gd name="T48" fmla="*/ 85 w 162"/>
                    <a:gd name="T49" fmla="*/ 235 h 473"/>
                    <a:gd name="T50" fmla="*/ 87 w 162"/>
                    <a:gd name="T51" fmla="*/ 239 h 473"/>
                    <a:gd name="T52" fmla="*/ 87 w 162"/>
                    <a:gd name="T53" fmla="*/ 242 h 473"/>
                    <a:gd name="T54" fmla="*/ 88 w 162"/>
                    <a:gd name="T55" fmla="*/ 246 h 473"/>
                    <a:gd name="T56" fmla="*/ 88 w 162"/>
                    <a:gd name="T57" fmla="*/ 250 h 473"/>
                    <a:gd name="T58" fmla="*/ 80 w 162"/>
                    <a:gd name="T59" fmla="*/ 287 h 473"/>
                    <a:gd name="T60" fmla="*/ 82 w 162"/>
                    <a:gd name="T61" fmla="*/ 289 h 473"/>
                    <a:gd name="T62" fmla="*/ 84 w 162"/>
                    <a:gd name="T63" fmla="*/ 292 h 473"/>
                    <a:gd name="T64" fmla="*/ 85 w 162"/>
                    <a:gd name="T65" fmla="*/ 294 h 473"/>
                    <a:gd name="T66" fmla="*/ 87 w 162"/>
                    <a:gd name="T67" fmla="*/ 296 h 473"/>
                    <a:gd name="T68" fmla="*/ 88 w 162"/>
                    <a:gd name="T69" fmla="*/ 299 h 473"/>
                    <a:gd name="T70" fmla="*/ 90 w 162"/>
                    <a:gd name="T71" fmla="*/ 302 h 473"/>
                    <a:gd name="T72" fmla="*/ 91 w 162"/>
                    <a:gd name="T73" fmla="*/ 305 h 473"/>
                    <a:gd name="T74" fmla="*/ 93 w 162"/>
                    <a:gd name="T75" fmla="*/ 308 h 473"/>
                    <a:gd name="T76" fmla="*/ 94 w 162"/>
                    <a:gd name="T77" fmla="*/ 311 h 473"/>
                    <a:gd name="T78" fmla="*/ 95 w 162"/>
                    <a:gd name="T79" fmla="*/ 314 h 473"/>
                    <a:gd name="T80" fmla="*/ 97 w 162"/>
                    <a:gd name="T81" fmla="*/ 318 h 473"/>
                    <a:gd name="T82" fmla="*/ 98 w 162"/>
                    <a:gd name="T83" fmla="*/ 322 h 473"/>
                    <a:gd name="T84" fmla="*/ 99 w 162"/>
                    <a:gd name="T85" fmla="*/ 326 h 473"/>
                    <a:gd name="T86" fmla="*/ 100 w 162"/>
                    <a:gd name="T87" fmla="*/ 330 h 473"/>
                    <a:gd name="T88" fmla="*/ 100 w 162"/>
                    <a:gd name="T89" fmla="*/ 334 h 473"/>
                    <a:gd name="T90" fmla="*/ 100 w 162"/>
                    <a:gd name="T91" fmla="*/ 339 h 473"/>
                    <a:gd name="T92" fmla="*/ 100 w 162"/>
                    <a:gd name="T93" fmla="*/ 343 h 473"/>
                    <a:gd name="T94" fmla="*/ 100 w 162"/>
                    <a:gd name="T95" fmla="*/ 348 h 473"/>
                    <a:gd name="T96" fmla="*/ 100 w 162"/>
                    <a:gd name="T97" fmla="*/ 352 h 473"/>
                    <a:gd name="T98" fmla="*/ 98 w 162"/>
                    <a:gd name="T99" fmla="*/ 357 h 473"/>
                    <a:gd name="T100" fmla="*/ 97 w 162"/>
                    <a:gd name="T101" fmla="*/ 362 h 473"/>
                    <a:gd name="T102" fmla="*/ 95 w 162"/>
                    <a:gd name="T103" fmla="*/ 366 h 473"/>
                    <a:gd name="T104" fmla="*/ 93 w 162"/>
                    <a:gd name="T105" fmla="*/ 371 h 473"/>
                    <a:gd name="T106" fmla="*/ 90 w 162"/>
                    <a:gd name="T107" fmla="*/ 376 h 473"/>
                    <a:gd name="T108" fmla="*/ 87 w 162"/>
                    <a:gd name="T109" fmla="*/ 381 h 473"/>
                    <a:gd name="T110" fmla="*/ 83 w 162"/>
                    <a:gd name="T111" fmla="*/ 386 h 473"/>
                    <a:gd name="T112" fmla="*/ 78 w 162"/>
                    <a:gd name="T113" fmla="*/ 390 h 473"/>
                    <a:gd name="T114" fmla="*/ 73 w 162"/>
                    <a:gd name="T115" fmla="*/ 395 h 473"/>
                    <a:gd name="T116" fmla="*/ 63 w 162"/>
                    <a:gd name="T117" fmla="*/ 437 h 473"/>
                    <a:gd name="T118" fmla="*/ 0 w 162"/>
                    <a:gd name="T119" fmla="*/ 473 h 473"/>
                    <a:gd name="T120" fmla="*/ 162 w 162"/>
                    <a:gd name="T121" fmla="*/ 0 h 473"/>
                    <a:gd name="T122" fmla="*/ 51 w 162"/>
                    <a:gd name="T123" fmla="*/ 0 h 47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62"/>
                    <a:gd name="T187" fmla="*/ 0 h 473"/>
                    <a:gd name="T188" fmla="*/ 162 w 162"/>
                    <a:gd name="T189" fmla="*/ 473 h 473"/>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62" h="473">
                      <a:moveTo>
                        <a:pt x="51" y="0"/>
                      </a:moveTo>
                      <a:lnTo>
                        <a:pt x="36" y="210"/>
                      </a:lnTo>
                      <a:lnTo>
                        <a:pt x="37" y="210"/>
                      </a:lnTo>
                      <a:lnTo>
                        <a:pt x="38" y="210"/>
                      </a:lnTo>
                      <a:lnTo>
                        <a:pt x="39" y="210"/>
                      </a:lnTo>
                      <a:lnTo>
                        <a:pt x="40" y="210"/>
                      </a:lnTo>
                      <a:lnTo>
                        <a:pt x="41" y="210"/>
                      </a:lnTo>
                      <a:lnTo>
                        <a:pt x="42" y="210"/>
                      </a:lnTo>
                      <a:lnTo>
                        <a:pt x="43" y="210"/>
                      </a:lnTo>
                      <a:lnTo>
                        <a:pt x="44" y="210"/>
                      </a:lnTo>
                      <a:lnTo>
                        <a:pt x="45" y="210"/>
                      </a:lnTo>
                      <a:lnTo>
                        <a:pt x="46" y="210"/>
                      </a:lnTo>
                      <a:lnTo>
                        <a:pt x="47" y="210"/>
                      </a:lnTo>
                      <a:lnTo>
                        <a:pt x="48" y="210"/>
                      </a:lnTo>
                      <a:lnTo>
                        <a:pt x="49" y="210"/>
                      </a:lnTo>
                      <a:lnTo>
                        <a:pt x="51" y="210"/>
                      </a:lnTo>
                      <a:lnTo>
                        <a:pt x="52" y="211"/>
                      </a:lnTo>
                      <a:lnTo>
                        <a:pt x="53" y="211"/>
                      </a:lnTo>
                      <a:lnTo>
                        <a:pt x="54" y="211"/>
                      </a:lnTo>
                      <a:lnTo>
                        <a:pt x="55" y="211"/>
                      </a:lnTo>
                      <a:lnTo>
                        <a:pt x="56" y="211"/>
                      </a:lnTo>
                      <a:lnTo>
                        <a:pt x="57" y="212"/>
                      </a:lnTo>
                      <a:lnTo>
                        <a:pt x="59" y="212"/>
                      </a:lnTo>
                      <a:lnTo>
                        <a:pt x="60" y="213"/>
                      </a:lnTo>
                      <a:lnTo>
                        <a:pt x="61" y="213"/>
                      </a:lnTo>
                      <a:lnTo>
                        <a:pt x="62" y="213"/>
                      </a:lnTo>
                      <a:lnTo>
                        <a:pt x="64" y="213"/>
                      </a:lnTo>
                      <a:lnTo>
                        <a:pt x="65" y="214"/>
                      </a:lnTo>
                      <a:lnTo>
                        <a:pt x="66" y="215"/>
                      </a:lnTo>
                      <a:lnTo>
                        <a:pt x="67" y="215"/>
                      </a:lnTo>
                      <a:lnTo>
                        <a:pt x="69" y="216"/>
                      </a:lnTo>
                      <a:lnTo>
                        <a:pt x="70" y="216"/>
                      </a:lnTo>
                      <a:lnTo>
                        <a:pt x="71" y="217"/>
                      </a:lnTo>
                      <a:lnTo>
                        <a:pt x="72" y="218"/>
                      </a:lnTo>
                      <a:lnTo>
                        <a:pt x="73" y="218"/>
                      </a:lnTo>
                      <a:lnTo>
                        <a:pt x="74" y="219"/>
                      </a:lnTo>
                      <a:lnTo>
                        <a:pt x="75" y="220"/>
                      </a:lnTo>
                      <a:lnTo>
                        <a:pt x="77" y="221"/>
                      </a:lnTo>
                      <a:lnTo>
                        <a:pt x="77" y="222"/>
                      </a:lnTo>
                      <a:lnTo>
                        <a:pt x="78" y="223"/>
                      </a:lnTo>
                      <a:lnTo>
                        <a:pt x="80" y="224"/>
                      </a:lnTo>
                      <a:lnTo>
                        <a:pt x="80" y="225"/>
                      </a:lnTo>
                      <a:lnTo>
                        <a:pt x="81" y="227"/>
                      </a:lnTo>
                      <a:lnTo>
                        <a:pt x="82" y="227"/>
                      </a:lnTo>
                      <a:lnTo>
                        <a:pt x="83" y="229"/>
                      </a:lnTo>
                      <a:lnTo>
                        <a:pt x="83" y="230"/>
                      </a:lnTo>
                      <a:lnTo>
                        <a:pt x="84" y="232"/>
                      </a:lnTo>
                      <a:lnTo>
                        <a:pt x="85" y="233"/>
                      </a:lnTo>
                      <a:lnTo>
                        <a:pt x="85" y="235"/>
                      </a:lnTo>
                      <a:lnTo>
                        <a:pt x="86" y="236"/>
                      </a:lnTo>
                      <a:lnTo>
                        <a:pt x="87" y="239"/>
                      </a:lnTo>
                      <a:lnTo>
                        <a:pt x="87" y="240"/>
                      </a:lnTo>
                      <a:lnTo>
                        <a:pt x="87" y="242"/>
                      </a:lnTo>
                      <a:lnTo>
                        <a:pt x="87" y="244"/>
                      </a:lnTo>
                      <a:lnTo>
                        <a:pt x="88" y="246"/>
                      </a:lnTo>
                      <a:lnTo>
                        <a:pt x="88" y="248"/>
                      </a:lnTo>
                      <a:lnTo>
                        <a:pt x="88" y="250"/>
                      </a:lnTo>
                      <a:lnTo>
                        <a:pt x="80" y="287"/>
                      </a:lnTo>
                      <a:lnTo>
                        <a:pt x="81" y="288"/>
                      </a:lnTo>
                      <a:lnTo>
                        <a:pt x="82" y="289"/>
                      </a:lnTo>
                      <a:lnTo>
                        <a:pt x="83" y="291"/>
                      </a:lnTo>
                      <a:lnTo>
                        <a:pt x="84" y="292"/>
                      </a:lnTo>
                      <a:lnTo>
                        <a:pt x="85" y="293"/>
                      </a:lnTo>
                      <a:lnTo>
                        <a:pt x="85" y="294"/>
                      </a:lnTo>
                      <a:lnTo>
                        <a:pt x="86" y="295"/>
                      </a:lnTo>
                      <a:lnTo>
                        <a:pt x="87" y="296"/>
                      </a:lnTo>
                      <a:lnTo>
                        <a:pt x="87" y="298"/>
                      </a:lnTo>
                      <a:lnTo>
                        <a:pt x="88" y="299"/>
                      </a:lnTo>
                      <a:lnTo>
                        <a:pt x="89" y="300"/>
                      </a:lnTo>
                      <a:lnTo>
                        <a:pt x="90" y="302"/>
                      </a:lnTo>
                      <a:lnTo>
                        <a:pt x="90" y="303"/>
                      </a:lnTo>
                      <a:lnTo>
                        <a:pt x="91" y="305"/>
                      </a:lnTo>
                      <a:lnTo>
                        <a:pt x="92" y="306"/>
                      </a:lnTo>
                      <a:lnTo>
                        <a:pt x="93" y="308"/>
                      </a:lnTo>
                      <a:lnTo>
                        <a:pt x="93" y="309"/>
                      </a:lnTo>
                      <a:lnTo>
                        <a:pt x="94" y="311"/>
                      </a:lnTo>
                      <a:lnTo>
                        <a:pt x="95" y="313"/>
                      </a:lnTo>
                      <a:lnTo>
                        <a:pt x="95" y="314"/>
                      </a:lnTo>
                      <a:lnTo>
                        <a:pt x="96" y="316"/>
                      </a:lnTo>
                      <a:lnTo>
                        <a:pt x="97" y="318"/>
                      </a:lnTo>
                      <a:lnTo>
                        <a:pt x="97" y="320"/>
                      </a:lnTo>
                      <a:lnTo>
                        <a:pt x="98" y="322"/>
                      </a:lnTo>
                      <a:lnTo>
                        <a:pt x="98" y="324"/>
                      </a:lnTo>
                      <a:lnTo>
                        <a:pt x="99" y="326"/>
                      </a:lnTo>
                      <a:lnTo>
                        <a:pt x="99" y="328"/>
                      </a:lnTo>
                      <a:lnTo>
                        <a:pt x="100" y="330"/>
                      </a:lnTo>
                      <a:lnTo>
                        <a:pt x="100" y="332"/>
                      </a:lnTo>
                      <a:lnTo>
                        <a:pt x="100" y="334"/>
                      </a:lnTo>
                      <a:lnTo>
                        <a:pt x="100" y="337"/>
                      </a:lnTo>
                      <a:lnTo>
                        <a:pt x="100" y="339"/>
                      </a:lnTo>
                      <a:lnTo>
                        <a:pt x="100" y="341"/>
                      </a:lnTo>
                      <a:lnTo>
                        <a:pt x="100" y="343"/>
                      </a:lnTo>
                      <a:lnTo>
                        <a:pt x="100" y="345"/>
                      </a:lnTo>
                      <a:lnTo>
                        <a:pt x="100" y="348"/>
                      </a:lnTo>
                      <a:lnTo>
                        <a:pt x="100" y="350"/>
                      </a:lnTo>
                      <a:lnTo>
                        <a:pt x="100" y="352"/>
                      </a:lnTo>
                      <a:lnTo>
                        <a:pt x="99" y="354"/>
                      </a:lnTo>
                      <a:lnTo>
                        <a:pt x="98" y="357"/>
                      </a:lnTo>
                      <a:lnTo>
                        <a:pt x="98" y="359"/>
                      </a:lnTo>
                      <a:lnTo>
                        <a:pt x="97" y="362"/>
                      </a:lnTo>
                      <a:lnTo>
                        <a:pt x="96" y="364"/>
                      </a:lnTo>
                      <a:lnTo>
                        <a:pt x="95" y="366"/>
                      </a:lnTo>
                      <a:lnTo>
                        <a:pt x="94" y="368"/>
                      </a:lnTo>
                      <a:lnTo>
                        <a:pt x="93" y="371"/>
                      </a:lnTo>
                      <a:lnTo>
                        <a:pt x="91" y="374"/>
                      </a:lnTo>
                      <a:lnTo>
                        <a:pt x="90" y="376"/>
                      </a:lnTo>
                      <a:lnTo>
                        <a:pt x="88" y="378"/>
                      </a:lnTo>
                      <a:lnTo>
                        <a:pt x="87" y="381"/>
                      </a:lnTo>
                      <a:lnTo>
                        <a:pt x="85" y="383"/>
                      </a:lnTo>
                      <a:lnTo>
                        <a:pt x="83" y="386"/>
                      </a:lnTo>
                      <a:lnTo>
                        <a:pt x="81" y="388"/>
                      </a:lnTo>
                      <a:lnTo>
                        <a:pt x="78" y="390"/>
                      </a:lnTo>
                      <a:lnTo>
                        <a:pt x="76" y="393"/>
                      </a:lnTo>
                      <a:lnTo>
                        <a:pt x="73" y="395"/>
                      </a:lnTo>
                      <a:lnTo>
                        <a:pt x="57" y="406"/>
                      </a:lnTo>
                      <a:lnTo>
                        <a:pt x="63" y="437"/>
                      </a:lnTo>
                      <a:lnTo>
                        <a:pt x="0" y="466"/>
                      </a:lnTo>
                      <a:lnTo>
                        <a:pt x="0" y="473"/>
                      </a:lnTo>
                      <a:lnTo>
                        <a:pt x="162" y="473"/>
                      </a:lnTo>
                      <a:lnTo>
                        <a:pt x="162" y="0"/>
                      </a:lnTo>
                      <a:lnTo>
                        <a:pt x="51" y="0"/>
                      </a:lnTo>
                      <a:close/>
                    </a:path>
                  </a:pathLst>
                </a:custGeom>
                <a:solidFill>
                  <a:srgbClr val="E0F7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814" name="Freeform 149"/>
                <p:cNvSpPr>
                  <a:spLocks/>
                </p:cNvSpPr>
                <p:nvPr/>
              </p:nvSpPr>
              <p:spPr bwMode="auto">
                <a:xfrm>
                  <a:off x="4433" y="2068"/>
                  <a:ext cx="238" cy="462"/>
                </a:xfrm>
                <a:custGeom>
                  <a:avLst/>
                  <a:gdLst>
                    <a:gd name="T0" fmla="*/ 237 w 238"/>
                    <a:gd name="T1" fmla="*/ 118 h 462"/>
                    <a:gd name="T2" fmla="*/ 234 w 238"/>
                    <a:gd name="T3" fmla="*/ 117 h 462"/>
                    <a:gd name="T4" fmla="*/ 231 w 238"/>
                    <a:gd name="T5" fmla="*/ 116 h 462"/>
                    <a:gd name="T6" fmla="*/ 227 w 238"/>
                    <a:gd name="T7" fmla="*/ 116 h 462"/>
                    <a:gd name="T8" fmla="*/ 223 w 238"/>
                    <a:gd name="T9" fmla="*/ 115 h 462"/>
                    <a:gd name="T10" fmla="*/ 218 w 238"/>
                    <a:gd name="T11" fmla="*/ 114 h 462"/>
                    <a:gd name="T12" fmla="*/ 212 w 238"/>
                    <a:gd name="T13" fmla="*/ 113 h 462"/>
                    <a:gd name="T14" fmla="*/ 206 w 238"/>
                    <a:gd name="T15" fmla="*/ 112 h 462"/>
                    <a:gd name="T16" fmla="*/ 198 w 238"/>
                    <a:gd name="T17" fmla="*/ 111 h 462"/>
                    <a:gd name="T18" fmla="*/ 191 w 238"/>
                    <a:gd name="T19" fmla="*/ 111 h 462"/>
                    <a:gd name="T20" fmla="*/ 184 w 238"/>
                    <a:gd name="T21" fmla="*/ 110 h 462"/>
                    <a:gd name="T22" fmla="*/ 176 w 238"/>
                    <a:gd name="T23" fmla="*/ 110 h 462"/>
                    <a:gd name="T24" fmla="*/ 167 w 238"/>
                    <a:gd name="T25" fmla="*/ 110 h 462"/>
                    <a:gd name="T26" fmla="*/ 159 w 238"/>
                    <a:gd name="T27" fmla="*/ 111 h 462"/>
                    <a:gd name="T28" fmla="*/ 150 w 238"/>
                    <a:gd name="T29" fmla="*/ 113 h 462"/>
                    <a:gd name="T30" fmla="*/ 142 w 238"/>
                    <a:gd name="T31" fmla="*/ 114 h 462"/>
                    <a:gd name="T32" fmla="*/ 133 w 238"/>
                    <a:gd name="T33" fmla="*/ 116 h 462"/>
                    <a:gd name="T34" fmla="*/ 124 w 238"/>
                    <a:gd name="T35" fmla="*/ 119 h 462"/>
                    <a:gd name="T36" fmla="*/ 116 w 238"/>
                    <a:gd name="T37" fmla="*/ 122 h 462"/>
                    <a:gd name="T38" fmla="*/ 107 w 238"/>
                    <a:gd name="T39" fmla="*/ 126 h 462"/>
                    <a:gd name="T40" fmla="*/ 69 w 238"/>
                    <a:gd name="T41" fmla="*/ 169 h 462"/>
                    <a:gd name="T42" fmla="*/ 69 w 238"/>
                    <a:gd name="T43" fmla="*/ 186 h 462"/>
                    <a:gd name="T44" fmla="*/ 66 w 238"/>
                    <a:gd name="T45" fmla="*/ 188 h 462"/>
                    <a:gd name="T46" fmla="*/ 62 w 238"/>
                    <a:gd name="T47" fmla="*/ 190 h 462"/>
                    <a:gd name="T48" fmla="*/ 58 w 238"/>
                    <a:gd name="T49" fmla="*/ 192 h 462"/>
                    <a:gd name="T50" fmla="*/ 53 w 238"/>
                    <a:gd name="T51" fmla="*/ 195 h 462"/>
                    <a:gd name="T52" fmla="*/ 49 w 238"/>
                    <a:gd name="T53" fmla="*/ 199 h 462"/>
                    <a:gd name="T54" fmla="*/ 44 w 238"/>
                    <a:gd name="T55" fmla="*/ 204 h 462"/>
                    <a:gd name="T56" fmla="*/ 38 w 238"/>
                    <a:gd name="T57" fmla="*/ 209 h 462"/>
                    <a:gd name="T58" fmla="*/ 34 w 238"/>
                    <a:gd name="T59" fmla="*/ 216 h 462"/>
                    <a:gd name="T60" fmla="*/ 29 w 238"/>
                    <a:gd name="T61" fmla="*/ 223 h 462"/>
                    <a:gd name="T62" fmla="*/ 25 w 238"/>
                    <a:gd name="T63" fmla="*/ 231 h 462"/>
                    <a:gd name="T64" fmla="*/ 21 w 238"/>
                    <a:gd name="T65" fmla="*/ 240 h 462"/>
                    <a:gd name="T66" fmla="*/ 19 w 238"/>
                    <a:gd name="T67" fmla="*/ 251 h 462"/>
                    <a:gd name="T68" fmla="*/ 17 w 238"/>
                    <a:gd name="T69" fmla="*/ 262 h 462"/>
                    <a:gd name="T70" fmla="*/ 16 w 238"/>
                    <a:gd name="T71" fmla="*/ 275 h 462"/>
                    <a:gd name="T72" fmla="*/ 16 w 238"/>
                    <a:gd name="T73" fmla="*/ 288 h 462"/>
                    <a:gd name="T74" fmla="*/ 17 w 238"/>
                    <a:gd name="T75" fmla="*/ 303 h 462"/>
                    <a:gd name="T76" fmla="*/ 21 w 238"/>
                    <a:gd name="T77" fmla="*/ 319 h 462"/>
                    <a:gd name="T78" fmla="*/ 25 w 238"/>
                    <a:gd name="T79" fmla="*/ 337 h 462"/>
                    <a:gd name="T80" fmla="*/ 32 w 238"/>
                    <a:gd name="T81" fmla="*/ 356 h 462"/>
                    <a:gd name="T82" fmla="*/ 49 w 238"/>
                    <a:gd name="T83" fmla="*/ 446 h 462"/>
                    <a:gd name="T84" fmla="*/ 1 w 238"/>
                    <a:gd name="T85" fmla="*/ 461 h 462"/>
                    <a:gd name="T86" fmla="*/ 217 w 238"/>
                    <a:gd name="T87" fmla="*/ 0 h 46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38"/>
                    <a:gd name="T133" fmla="*/ 0 h 462"/>
                    <a:gd name="T134" fmla="*/ 238 w 238"/>
                    <a:gd name="T135" fmla="*/ 462 h 46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38" h="462">
                      <a:moveTo>
                        <a:pt x="217" y="0"/>
                      </a:moveTo>
                      <a:lnTo>
                        <a:pt x="238" y="119"/>
                      </a:lnTo>
                      <a:lnTo>
                        <a:pt x="237" y="118"/>
                      </a:lnTo>
                      <a:lnTo>
                        <a:pt x="235" y="118"/>
                      </a:lnTo>
                      <a:lnTo>
                        <a:pt x="234" y="117"/>
                      </a:lnTo>
                      <a:lnTo>
                        <a:pt x="233" y="117"/>
                      </a:lnTo>
                      <a:lnTo>
                        <a:pt x="232" y="117"/>
                      </a:lnTo>
                      <a:lnTo>
                        <a:pt x="231" y="116"/>
                      </a:lnTo>
                      <a:lnTo>
                        <a:pt x="230" y="116"/>
                      </a:lnTo>
                      <a:lnTo>
                        <a:pt x="229" y="116"/>
                      </a:lnTo>
                      <a:lnTo>
                        <a:pt x="227" y="116"/>
                      </a:lnTo>
                      <a:lnTo>
                        <a:pt x="226" y="116"/>
                      </a:lnTo>
                      <a:lnTo>
                        <a:pt x="224" y="115"/>
                      </a:lnTo>
                      <a:lnTo>
                        <a:pt x="223" y="115"/>
                      </a:lnTo>
                      <a:lnTo>
                        <a:pt x="221" y="115"/>
                      </a:lnTo>
                      <a:lnTo>
                        <a:pt x="219" y="114"/>
                      </a:lnTo>
                      <a:lnTo>
                        <a:pt x="218" y="114"/>
                      </a:lnTo>
                      <a:lnTo>
                        <a:pt x="216" y="113"/>
                      </a:lnTo>
                      <a:lnTo>
                        <a:pt x="214" y="113"/>
                      </a:lnTo>
                      <a:lnTo>
                        <a:pt x="212" y="113"/>
                      </a:lnTo>
                      <a:lnTo>
                        <a:pt x="210" y="113"/>
                      </a:lnTo>
                      <a:lnTo>
                        <a:pt x="207" y="113"/>
                      </a:lnTo>
                      <a:lnTo>
                        <a:pt x="206" y="112"/>
                      </a:lnTo>
                      <a:lnTo>
                        <a:pt x="203" y="112"/>
                      </a:lnTo>
                      <a:lnTo>
                        <a:pt x="201" y="112"/>
                      </a:lnTo>
                      <a:lnTo>
                        <a:pt x="198" y="111"/>
                      </a:lnTo>
                      <a:lnTo>
                        <a:pt x="196" y="111"/>
                      </a:lnTo>
                      <a:lnTo>
                        <a:pt x="194" y="111"/>
                      </a:lnTo>
                      <a:lnTo>
                        <a:pt x="191" y="111"/>
                      </a:lnTo>
                      <a:lnTo>
                        <a:pt x="189" y="111"/>
                      </a:lnTo>
                      <a:lnTo>
                        <a:pt x="186" y="110"/>
                      </a:lnTo>
                      <a:lnTo>
                        <a:pt x="184" y="110"/>
                      </a:lnTo>
                      <a:lnTo>
                        <a:pt x="181" y="110"/>
                      </a:lnTo>
                      <a:lnTo>
                        <a:pt x="178" y="110"/>
                      </a:lnTo>
                      <a:lnTo>
                        <a:pt x="176" y="110"/>
                      </a:lnTo>
                      <a:lnTo>
                        <a:pt x="173" y="110"/>
                      </a:lnTo>
                      <a:lnTo>
                        <a:pt x="170" y="110"/>
                      </a:lnTo>
                      <a:lnTo>
                        <a:pt x="167" y="110"/>
                      </a:lnTo>
                      <a:lnTo>
                        <a:pt x="165" y="111"/>
                      </a:lnTo>
                      <a:lnTo>
                        <a:pt x="162" y="111"/>
                      </a:lnTo>
                      <a:lnTo>
                        <a:pt x="159" y="111"/>
                      </a:lnTo>
                      <a:lnTo>
                        <a:pt x="156" y="112"/>
                      </a:lnTo>
                      <a:lnTo>
                        <a:pt x="153" y="112"/>
                      </a:lnTo>
                      <a:lnTo>
                        <a:pt x="150" y="113"/>
                      </a:lnTo>
                      <a:lnTo>
                        <a:pt x="148" y="113"/>
                      </a:lnTo>
                      <a:lnTo>
                        <a:pt x="145" y="113"/>
                      </a:lnTo>
                      <a:lnTo>
                        <a:pt x="142" y="114"/>
                      </a:lnTo>
                      <a:lnTo>
                        <a:pt x="139" y="115"/>
                      </a:lnTo>
                      <a:lnTo>
                        <a:pt x="136" y="115"/>
                      </a:lnTo>
                      <a:lnTo>
                        <a:pt x="133" y="116"/>
                      </a:lnTo>
                      <a:lnTo>
                        <a:pt x="130" y="117"/>
                      </a:lnTo>
                      <a:lnTo>
                        <a:pt x="127" y="118"/>
                      </a:lnTo>
                      <a:lnTo>
                        <a:pt x="124" y="119"/>
                      </a:lnTo>
                      <a:lnTo>
                        <a:pt x="121" y="120"/>
                      </a:lnTo>
                      <a:lnTo>
                        <a:pt x="119" y="121"/>
                      </a:lnTo>
                      <a:lnTo>
                        <a:pt x="116" y="122"/>
                      </a:lnTo>
                      <a:lnTo>
                        <a:pt x="113" y="124"/>
                      </a:lnTo>
                      <a:lnTo>
                        <a:pt x="110" y="125"/>
                      </a:lnTo>
                      <a:lnTo>
                        <a:pt x="107" y="126"/>
                      </a:lnTo>
                      <a:lnTo>
                        <a:pt x="105" y="127"/>
                      </a:lnTo>
                      <a:lnTo>
                        <a:pt x="102" y="129"/>
                      </a:lnTo>
                      <a:lnTo>
                        <a:pt x="69" y="169"/>
                      </a:lnTo>
                      <a:lnTo>
                        <a:pt x="71" y="186"/>
                      </a:lnTo>
                      <a:lnTo>
                        <a:pt x="70" y="186"/>
                      </a:lnTo>
                      <a:lnTo>
                        <a:pt x="69" y="186"/>
                      </a:lnTo>
                      <a:lnTo>
                        <a:pt x="68" y="187"/>
                      </a:lnTo>
                      <a:lnTo>
                        <a:pt x="67" y="188"/>
                      </a:lnTo>
                      <a:lnTo>
                        <a:pt x="66" y="188"/>
                      </a:lnTo>
                      <a:lnTo>
                        <a:pt x="64" y="188"/>
                      </a:lnTo>
                      <a:lnTo>
                        <a:pt x="63" y="189"/>
                      </a:lnTo>
                      <a:lnTo>
                        <a:pt x="62" y="190"/>
                      </a:lnTo>
                      <a:lnTo>
                        <a:pt x="61" y="190"/>
                      </a:lnTo>
                      <a:lnTo>
                        <a:pt x="59" y="191"/>
                      </a:lnTo>
                      <a:lnTo>
                        <a:pt x="58" y="192"/>
                      </a:lnTo>
                      <a:lnTo>
                        <a:pt x="57" y="193"/>
                      </a:lnTo>
                      <a:lnTo>
                        <a:pt x="55" y="194"/>
                      </a:lnTo>
                      <a:lnTo>
                        <a:pt x="53" y="195"/>
                      </a:lnTo>
                      <a:lnTo>
                        <a:pt x="52" y="197"/>
                      </a:lnTo>
                      <a:lnTo>
                        <a:pt x="50" y="198"/>
                      </a:lnTo>
                      <a:lnTo>
                        <a:pt x="49" y="199"/>
                      </a:lnTo>
                      <a:lnTo>
                        <a:pt x="47" y="201"/>
                      </a:lnTo>
                      <a:lnTo>
                        <a:pt x="45" y="202"/>
                      </a:lnTo>
                      <a:lnTo>
                        <a:pt x="44" y="204"/>
                      </a:lnTo>
                      <a:lnTo>
                        <a:pt x="42" y="205"/>
                      </a:lnTo>
                      <a:lnTo>
                        <a:pt x="40" y="207"/>
                      </a:lnTo>
                      <a:lnTo>
                        <a:pt x="38" y="209"/>
                      </a:lnTo>
                      <a:lnTo>
                        <a:pt x="37" y="211"/>
                      </a:lnTo>
                      <a:lnTo>
                        <a:pt x="35" y="213"/>
                      </a:lnTo>
                      <a:lnTo>
                        <a:pt x="34" y="216"/>
                      </a:lnTo>
                      <a:lnTo>
                        <a:pt x="32" y="218"/>
                      </a:lnTo>
                      <a:lnTo>
                        <a:pt x="31" y="220"/>
                      </a:lnTo>
                      <a:lnTo>
                        <a:pt x="29" y="223"/>
                      </a:lnTo>
                      <a:lnTo>
                        <a:pt x="28" y="226"/>
                      </a:lnTo>
                      <a:lnTo>
                        <a:pt x="26" y="228"/>
                      </a:lnTo>
                      <a:lnTo>
                        <a:pt x="25" y="231"/>
                      </a:lnTo>
                      <a:lnTo>
                        <a:pt x="23" y="234"/>
                      </a:lnTo>
                      <a:lnTo>
                        <a:pt x="22" y="237"/>
                      </a:lnTo>
                      <a:lnTo>
                        <a:pt x="21" y="240"/>
                      </a:lnTo>
                      <a:lnTo>
                        <a:pt x="20" y="244"/>
                      </a:lnTo>
                      <a:lnTo>
                        <a:pt x="19" y="247"/>
                      </a:lnTo>
                      <a:lnTo>
                        <a:pt x="19" y="251"/>
                      </a:lnTo>
                      <a:lnTo>
                        <a:pt x="17" y="254"/>
                      </a:lnTo>
                      <a:lnTo>
                        <a:pt x="17" y="258"/>
                      </a:lnTo>
                      <a:lnTo>
                        <a:pt x="17" y="262"/>
                      </a:lnTo>
                      <a:lnTo>
                        <a:pt x="16" y="266"/>
                      </a:lnTo>
                      <a:lnTo>
                        <a:pt x="16" y="270"/>
                      </a:lnTo>
                      <a:lnTo>
                        <a:pt x="16" y="275"/>
                      </a:lnTo>
                      <a:lnTo>
                        <a:pt x="15" y="279"/>
                      </a:lnTo>
                      <a:lnTo>
                        <a:pt x="16" y="283"/>
                      </a:lnTo>
                      <a:lnTo>
                        <a:pt x="16" y="288"/>
                      </a:lnTo>
                      <a:lnTo>
                        <a:pt x="16" y="293"/>
                      </a:lnTo>
                      <a:lnTo>
                        <a:pt x="17" y="298"/>
                      </a:lnTo>
                      <a:lnTo>
                        <a:pt x="17" y="303"/>
                      </a:lnTo>
                      <a:lnTo>
                        <a:pt x="19" y="308"/>
                      </a:lnTo>
                      <a:lnTo>
                        <a:pt x="20" y="314"/>
                      </a:lnTo>
                      <a:lnTo>
                        <a:pt x="21" y="319"/>
                      </a:lnTo>
                      <a:lnTo>
                        <a:pt x="22" y="325"/>
                      </a:lnTo>
                      <a:lnTo>
                        <a:pt x="23" y="331"/>
                      </a:lnTo>
                      <a:lnTo>
                        <a:pt x="25" y="337"/>
                      </a:lnTo>
                      <a:lnTo>
                        <a:pt x="27" y="343"/>
                      </a:lnTo>
                      <a:lnTo>
                        <a:pt x="30" y="349"/>
                      </a:lnTo>
                      <a:lnTo>
                        <a:pt x="32" y="356"/>
                      </a:lnTo>
                      <a:lnTo>
                        <a:pt x="35" y="363"/>
                      </a:lnTo>
                      <a:lnTo>
                        <a:pt x="66" y="380"/>
                      </a:lnTo>
                      <a:lnTo>
                        <a:pt x="49" y="446"/>
                      </a:lnTo>
                      <a:lnTo>
                        <a:pt x="224" y="454"/>
                      </a:lnTo>
                      <a:lnTo>
                        <a:pt x="230" y="462"/>
                      </a:lnTo>
                      <a:lnTo>
                        <a:pt x="1" y="461"/>
                      </a:lnTo>
                      <a:lnTo>
                        <a:pt x="0" y="4"/>
                      </a:lnTo>
                      <a:lnTo>
                        <a:pt x="217" y="0"/>
                      </a:lnTo>
                      <a:close/>
                    </a:path>
                  </a:pathLst>
                </a:custGeom>
                <a:solidFill>
                  <a:srgbClr val="CFE8C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815" name="Freeform 150"/>
                <p:cNvSpPr>
                  <a:spLocks/>
                </p:cNvSpPr>
                <p:nvPr/>
              </p:nvSpPr>
              <p:spPr bwMode="auto">
                <a:xfrm>
                  <a:off x="4784" y="2064"/>
                  <a:ext cx="142" cy="466"/>
                </a:xfrm>
                <a:custGeom>
                  <a:avLst/>
                  <a:gdLst>
                    <a:gd name="T0" fmla="*/ 26 w 142"/>
                    <a:gd name="T1" fmla="*/ 196 h 466"/>
                    <a:gd name="T2" fmla="*/ 30 w 142"/>
                    <a:gd name="T3" fmla="*/ 196 h 466"/>
                    <a:gd name="T4" fmla="*/ 34 w 142"/>
                    <a:gd name="T5" fmla="*/ 197 h 466"/>
                    <a:gd name="T6" fmla="*/ 38 w 142"/>
                    <a:gd name="T7" fmla="*/ 197 h 466"/>
                    <a:gd name="T8" fmla="*/ 41 w 142"/>
                    <a:gd name="T9" fmla="*/ 197 h 466"/>
                    <a:gd name="T10" fmla="*/ 44 w 142"/>
                    <a:gd name="T11" fmla="*/ 198 h 466"/>
                    <a:gd name="T12" fmla="*/ 47 w 142"/>
                    <a:gd name="T13" fmla="*/ 198 h 466"/>
                    <a:gd name="T14" fmla="*/ 50 w 142"/>
                    <a:gd name="T15" fmla="*/ 199 h 466"/>
                    <a:gd name="T16" fmla="*/ 54 w 142"/>
                    <a:gd name="T17" fmla="*/ 200 h 466"/>
                    <a:gd name="T18" fmla="*/ 57 w 142"/>
                    <a:gd name="T19" fmla="*/ 201 h 466"/>
                    <a:gd name="T20" fmla="*/ 60 w 142"/>
                    <a:gd name="T21" fmla="*/ 201 h 466"/>
                    <a:gd name="T22" fmla="*/ 64 w 142"/>
                    <a:gd name="T23" fmla="*/ 203 h 466"/>
                    <a:gd name="T24" fmla="*/ 67 w 142"/>
                    <a:gd name="T25" fmla="*/ 204 h 466"/>
                    <a:gd name="T26" fmla="*/ 70 w 142"/>
                    <a:gd name="T27" fmla="*/ 206 h 466"/>
                    <a:gd name="T28" fmla="*/ 75 w 142"/>
                    <a:gd name="T29" fmla="*/ 210 h 466"/>
                    <a:gd name="T30" fmla="*/ 79 w 142"/>
                    <a:gd name="T31" fmla="*/ 216 h 466"/>
                    <a:gd name="T32" fmla="*/ 81 w 142"/>
                    <a:gd name="T33" fmla="*/ 222 h 466"/>
                    <a:gd name="T34" fmla="*/ 82 w 142"/>
                    <a:gd name="T35" fmla="*/ 226 h 466"/>
                    <a:gd name="T36" fmla="*/ 83 w 142"/>
                    <a:gd name="T37" fmla="*/ 230 h 466"/>
                    <a:gd name="T38" fmla="*/ 83 w 142"/>
                    <a:gd name="T39" fmla="*/ 233 h 466"/>
                    <a:gd name="T40" fmla="*/ 83 w 142"/>
                    <a:gd name="T41" fmla="*/ 236 h 466"/>
                    <a:gd name="T42" fmla="*/ 82 w 142"/>
                    <a:gd name="T43" fmla="*/ 240 h 466"/>
                    <a:gd name="T44" fmla="*/ 81 w 142"/>
                    <a:gd name="T45" fmla="*/ 243 h 466"/>
                    <a:gd name="T46" fmla="*/ 81 w 142"/>
                    <a:gd name="T47" fmla="*/ 246 h 466"/>
                    <a:gd name="T48" fmla="*/ 80 w 142"/>
                    <a:gd name="T49" fmla="*/ 250 h 466"/>
                    <a:gd name="T50" fmla="*/ 79 w 142"/>
                    <a:gd name="T51" fmla="*/ 255 h 466"/>
                    <a:gd name="T52" fmla="*/ 77 w 142"/>
                    <a:gd name="T53" fmla="*/ 260 h 466"/>
                    <a:gd name="T54" fmla="*/ 75 w 142"/>
                    <a:gd name="T55" fmla="*/ 264 h 466"/>
                    <a:gd name="T56" fmla="*/ 74 w 142"/>
                    <a:gd name="T57" fmla="*/ 268 h 466"/>
                    <a:gd name="T58" fmla="*/ 73 w 142"/>
                    <a:gd name="T59" fmla="*/ 270 h 466"/>
                    <a:gd name="T60" fmla="*/ 75 w 142"/>
                    <a:gd name="T61" fmla="*/ 273 h 466"/>
                    <a:gd name="T62" fmla="*/ 78 w 142"/>
                    <a:gd name="T63" fmla="*/ 276 h 466"/>
                    <a:gd name="T64" fmla="*/ 80 w 142"/>
                    <a:gd name="T65" fmla="*/ 280 h 466"/>
                    <a:gd name="T66" fmla="*/ 83 w 142"/>
                    <a:gd name="T67" fmla="*/ 283 h 466"/>
                    <a:gd name="T68" fmla="*/ 85 w 142"/>
                    <a:gd name="T69" fmla="*/ 287 h 466"/>
                    <a:gd name="T70" fmla="*/ 88 w 142"/>
                    <a:gd name="T71" fmla="*/ 292 h 466"/>
                    <a:gd name="T72" fmla="*/ 91 w 142"/>
                    <a:gd name="T73" fmla="*/ 297 h 466"/>
                    <a:gd name="T74" fmla="*/ 93 w 142"/>
                    <a:gd name="T75" fmla="*/ 303 h 466"/>
                    <a:gd name="T76" fmla="*/ 95 w 142"/>
                    <a:gd name="T77" fmla="*/ 308 h 466"/>
                    <a:gd name="T78" fmla="*/ 96 w 142"/>
                    <a:gd name="T79" fmla="*/ 315 h 466"/>
                    <a:gd name="T80" fmla="*/ 98 w 142"/>
                    <a:gd name="T81" fmla="*/ 321 h 466"/>
                    <a:gd name="T82" fmla="*/ 98 w 142"/>
                    <a:gd name="T83" fmla="*/ 328 h 466"/>
                    <a:gd name="T84" fmla="*/ 98 w 142"/>
                    <a:gd name="T85" fmla="*/ 335 h 466"/>
                    <a:gd name="T86" fmla="*/ 98 w 142"/>
                    <a:gd name="T87" fmla="*/ 342 h 466"/>
                    <a:gd name="T88" fmla="*/ 96 w 142"/>
                    <a:gd name="T89" fmla="*/ 348 h 466"/>
                    <a:gd name="T90" fmla="*/ 93 w 142"/>
                    <a:gd name="T91" fmla="*/ 356 h 466"/>
                    <a:gd name="T92" fmla="*/ 90 w 142"/>
                    <a:gd name="T93" fmla="*/ 363 h 466"/>
                    <a:gd name="T94" fmla="*/ 85 w 142"/>
                    <a:gd name="T95" fmla="*/ 370 h 466"/>
                    <a:gd name="T96" fmla="*/ 79 w 142"/>
                    <a:gd name="T97" fmla="*/ 378 h 466"/>
                    <a:gd name="T98" fmla="*/ 1 w 142"/>
                    <a:gd name="T99" fmla="*/ 460 h 466"/>
                    <a:gd name="T100" fmla="*/ 140 w 142"/>
                    <a:gd name="T101" fmla="*/ 2 h 46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42"/>
                    <a:gd name="T154" fmla="*/ 0 h 466"/>
                    <a:gd name="T155" fmla="*/ 142 w 142"/>
                    <a:gd name="T156" fmla="*/ 466 h 46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42" h="466">
                      <a:moveTo>
                        <a:pt x="38" y="0"/>
                      </a:moveTo>
                      <a:lnTo>
                        <a:pt x="26" y="197"/>
                      </a:lnTo>
                      <a:lnTo>
                        <a:pt x="26" y="196"/>
                      </a:lnTo>
                      <a:lnTo>
                        <a:pt x="28" y="196"/>
                      </a:lnTo>
                      <a:lnTo>
                        <a:pt x="29" y="196"/>
                      </a:lnTo>
                      <a:lnTo>
                        <a:pt x="30" y="196"/>
                      </a:lnTo>
                      <a:lnTo>
                        <a:pt x="31" y="196"/>
                      </a:lnTo>
                      <a:lnTo>
                        <a:pt x="33" y="197"/>
                      </a:lnTo>
                      <a:lnTo>
                        <a:pt x="34" y="197"/>
                      </a:lnTo>
                      <a:lnTo>
                        <a:pt x="36" y="197"/>
                      </a:lnTo>
                      <a:lnTo>
                        <a:pt x="37" y="197"/>
                      </a:lnTo>
                      <a:lnTo>
                        <a:pt x="38" y="197"/>
                      </a:lnTo>
                      <a:lnTo>
                        <a:pt x="39" y="197"/>
                      </a:lnTo>
                      <a:lnTo>
                        <a:pt x="40" y="197"/>
                      </a:lnTo>
                      <a:lnTo>
                        <a:pt x="41" y="197"/>
                      </a:lnTo>
                      <a:lnTo>
                        <a:pt x="42" y="197"/>
                      </a:lnTo>
                      <a:lnTo>
                        <a:pt x="43" y="198"/>
                      </a:lnTo>
                      <a:lnTo>
                        <a:pt x="44" y="198"/>
                      </a:lnTo>
                      <a:lnTo>
                        <a:pt x="45" y="198"/>
                      </a:lnTo>
                      <a:lnTo>
                        <a:pt x="46" y="198"/>
                      </a:lnTo>
                      <a:lnTo>
                        <a:pt x="47" y="198"/>
                      </a:lnTo>
                      <a:lnTo>
                        <a:pt x="48" y="199"/>
                      </a:lnTo>
                      <a:lnTo>
                        <a:pt x="49" y="199"/>
                      </a:lnTo>
                      <a:lnTo>
                        <a:pt x="50" y="199"/>
                      </a:lnTo>
                      <a:lnTo>
                        <a:pt x="52" y="199"/>
                      </a:lnTo>
                      <a:lnTo>
                        <a:pt x="53" y="199"/>
                      </a:lnTo>
                      <a:lnTo>
                        <a:pt x="54" y="200"/>
                      </a:lnTo>
                      <a:lnTo>
                        <a:pt x="55" y="200"/>
                      </a:lnTo>
                      <a:lnTo>
                        <a:pt x="56" y="200"/>
                      </a:lnTo>
                      <a:lnTo>
                        <a:pt x="57" y="201"/>
                      </a:lnTo>
                      <a:lnTo>
                        <a:pt x="58" y="201"/>
                      </a:lnTo>
                      <a:lnTo>
                        <a:pt x="59" y="201"/>
                      </a:lnTo>
                      <a:lnTo>
                        <a:pt x="60" y="201"/>
                      </a:lnTo>
                      <a:lnTo>
                        <a:pt x="62" y="202"/>
                      </a:lnTo>
                      <a:lnTo>
                        <a:pt x="63" y="203"/>
                      </a:lnTo>
                      <a:lnTo>
                        <a:pt x="64" y="203"/>
                      </a:lnTo>
                      <a:lnTo>
                        <a:pt x="65" y="204"/>
                      </a:lnTo>
                      <a:lnTo>
                        <a:pt x="66" y="204"/>
                      </a:lnTo>
                      <a:lnTo>
                        <a:pt x="67" y="204"/>
                      </a:lnTo>
                      <a:lnTo>
                        <a:pt x="68" y="205"/>
                      </a:lnTo>
                      <a:lnTo>
                        <a:pt x="69" y="206"/>
                      </a:lnTo>
                      <a:lnTo>
                        <a:pt x="70" y="206"/>
                      </a:lnTo>
                      <a:lnTo>
                        <a:pt x="72" y="207"/>
                      </a:lnTo>
                      <a:lnTo>
                        <a:pt x="73" y="209"/>
                      </a:lnTo>
                      <a:lnTo>
                        <a:pt x="75" y="210"/>
                      </a:lnTo>
                      <a:lnTo>
                        <a:pt x="76" y="212"/>
                      </a:lnTo>
                      <a:lnTo>
                        <a:pt x="78" y="214"/>
                      </a:lnTo>
                      <a:lnTo>
                        <a:pt x="79" y="216"/>
                      </a:lnTo>
                      <a:lnTo>
                        <a:pt x="80" y="218"/>
                      </a:lnTo>
                      <a:lnTo>
                        <a:pt x="81" y="220"/>
                      </a:lnTo>
                      <a:lnTo>
                        <a:pt x="81" y="222"/>
                      </a:lnTo>
                      <a:lnTo>
                        <a:pt x="82" y="224"/>
                      </a:lnTo>
                      <a:lnTo>
                        <a:pt x="82" y="225"/>
                      </a:lnTo>
                      <a:lnTo>
                        <a:pt x="82" y="226"/>
                      </a:lnTo>
                      <a:lnTo>
                        <a:pt x="82" y="227"/>
                      </a:lnTo>
                      <a:lnTo>
                        <a:pt x="83" y="228"/>
                      </a:lnTo>
                      <a:lnTo>
                        <a:pt x="83" y="230"/>
                      </a:lnTo>
                      <a:lnTo>
                        <a:pt x="83" y="232"/>
                      </a:lnTo>
                      <a:lnTo>
                        <a:pt x="83" y="233"/>
                      </a:lnTo>
                      <a:lnTo>
                        <a:pt x="83" y="234"/>
                      </a:lnTo>
                      <a:lnTo>
                        <a:pt x="83" y="235"/>
                      </a:lnTo>
                      <a:lnTo>
                        <a:pt x="83" y="236"/>
                      </a:lnTo>
                      <a:lnTo>
                        <a:pt x="83" y="237"/>
                      </a:lnTo>
                      <a:lnTo>
                        <a:pt x="82" y="238"/>
                      </a:lnTo>
                      <a:lnTo>
                        <a:pt x="82" y="240"/>
                      </a:lnTo>
                      <a:lnTo>
                        <a:pt x="82" y="241"/>
                      </a:lnTo>
                      <a:lnTo>
                        <a:pt x="82" y="242"/>
                      </a:lnTo>
                      <a:lnTo>
                        <a:pt x="81" y="243"/>
                      </a:lnTo>
                      <a:lnTo>
                        <a:pt x="81" y="244"/>
                      </a:lnTo>
                      <a:lnTo>
                        <a:pt x="81" y="245"/>
                      </a:lnTo>
                      <a:lnTo>
                        <a:pt x="81" y="246"/>
                      </a:lnTo>
                      <a:lnTo>
                        <a:pt x="81" y="247"/>
                      </a:lnTo>
                      <a:lnTo>
                        <a:pt x="80" y="249"/>
                      </a:lnTo>
                      <a:lnTo>
                        <a:pt x="80" y="250"/>
                      </a:lnTo>
                      <a:lnTo>
                        <a:pt x="80" y="251"/>
                      </a:lnTo>
                      <a:lnTo>
                        <a:pt x="80" y="253"/>
                      </a:lnTo>
                      <a:lnTo>
                        <a:pt x="79" y="255"/>
                      </a:lnTo>
                      <a:lnTo>
                        <a:pt x="78" y="256"/>
                      </a:lnTo>
                      <a:lnTo>
                        <a:pt x="78" y="258"/>
                      </a:lnTo>
                      <a:lnTo>
                        <a:pt x="77" y="260"/>
                      </a:lnTo>
                      <a:lnTo>
                        <a:pt x="76" y="261"/>
                      </a:lnTo>
                      <a:lnTo>
                        <a:pt x="76" y="263"/>
                      </a:lnTo>
                      <a:lnTo>
                        <a:pt x="75" y="264"/>
                      </a:lnTo>
                      <a:lnTo>
                        <a:pt x="75" y="266"/>
                      </a:lnTo>
                      <a:lnTo>
                        <a:pt x="74" y="267"/>
                      </a:lnTo>
                      <a:lnTo>
                        <a:pt x="74" y="268"/>
                      </a:lnTo>
                      <a:lnTo>
                        <a:pt x="74" y="269"/>
                      </a:lnTo>
                      <a:lnTo>
                        <a:pt x="73" y="270"/>
                      </a:lnTo>
                      <a:lnTo>
                        <a:pt x="73" y="271"/>
                      </a:lnTo>
                      <a:lnTo>
                        <a:pt x="74" y="271"/>
                      </a:lnTo>
                      <a:lnTo>
                        <a:pt x="75" y="273"/>
                      </a:lnTo>
                      <a:lnTo>
                        <a:pt x="76" y="274"/>
                      </a:lnTo>
                      <a:lnTo>
                        <a:pt x="78" y="276"/>
                      </a:lnTo>
                      <a:lnTo>
                        <a:pt x="79" y="278"/>
                      </a:lnTo>
                      <a:lnTo>
                        <a:pt x="80" y="279"/>
                      </a:lnTo>
                      <a:lnTo>
                        <a:pt x="80" y="280"/>
                      </a:lnTo>
                      <a:lnTo>
                        <a:pt x="81" y="281"/>
                      </a:lnTo>
                      <a:lnTo>
                        <a:pt x="82" y="282"/>
                      </a:lnTo>
                      <a:lnTo>
                        <a:pt x="83" y="283"/>
                      </a:lnTo>
                      <a:lnTo>
                        <a:pt x="84" y="285"/>
                      </a:lnTo>
                      <a:lnTo>
                        <a:pt x="85" y="286"/>
                      </a:lnTo>
                      <a:lnTo>
                        <a:pt x="85" y="287"/>
                      </a:lnTo>
                      <a:lnTo>
                        <a:pt x="86" y="289"/>
                      </a:lnTo>
                      <a:lnTo>
                        <a:pt x="87" y="290"/>
                      </a:lnTo>
                      <a:lnTo>
                        <a:pt x="88" y="292"/>
                      </a:lnTo>
                      <a:lnTo>
                        <a:pt x="89" y="294"/>
                      </a:lnTo>
                      <a:lnTo>
                        <a:pt x="89" y="296"/>
                      </a:lnTo>
                      <a:lnTo>
                        <a:pt x="91" y="297"/>
                      </a:lnTo>
                      <a:lnTo>
                        <a:pt x="91" y="299"/>
                      </a:lnTo>
                      <a:lnTo>
                        <a:pt x="92" y="301"/>
                      </a:lnTo>
                      <a:lnTo>
                        <a:pt x="93" y="303"/>
                      </a:lnTo>
                      <a:lnTo>
                        <a:pt x="94" y="305"/>
                      </a:lnTo>
                      <a:lnTo>
                        <a:pt x="94" y="307"/>
                      </a:lnTo>
                      <a:lnTo>
                        <a:pt x="95" y="308"/>
                      </a:lnTo>
                      <a:lnTo>
                        <a:pt x="95" y="311"/>
                      </a:lnTo>
                      <a:lnTo>
                        <a:pt x="96" y="313"/>
                      </a:lnTo>
                      <a:lnTo>
                        <a:pt x="96" y="315"/>
                      </a:lnTo>
                      <a:lnTo>
                        <a:pt x="97" y="317"/>
                      </a:lnTo>
                      <a:lnTo>
                        <a:pt x="97" y="319"/>
                      </a:lnTo>
                      <a:lnTo>
                        <a:pt x="98" y="321"/>
                      </a:lnTo>
                      <a:lnTo>
                        <a:pt x="98" y="323"/>
                      </a:lnTo>
                      <a:lnTo>
                        <a:pt x="98" y="325"/>
                      </a:lnTo>
                      <a:lnTo>
                        <a:pt x="98" y="328"/>
                      </a:lnTo>
                      <a:lnTo>
                        <a:pt x="98" y="330"/>
                      </a:lnTo>
                      <a:lnTo>
                        <a:pt x="98" y="332"/>
                      </a:lnTo>
                      <a:lnTo>
                        <a:pt x="98" y="335"/>
                      </a:lnTo>
                      <a:lnTo>
                        <a:pt x="98" y="337"/>
                      </a:lnTo>
                      <a:lnTo>
                        <a:pt x="98" y="339"/>
                      </a:lnTo>
                      <a:lnTo>
                        <a:pt x="98" y="342"/>
                      </a:lnTo>
                      <a:lnTo>
                        <a:pt x="97" y="344"/>
                      </a:lnTo>
                      <a:lnTo>
                        <a:pt x="96" y="346"/>
                      </a:lnTo>
                      <a:lnTo>
                        <a:pt x="96" y="348"/>
                      </a:lnTo>
                      <a:lnTo>
                        <a:pt x="95" y="351"/>
                      </a:lnTo>
                      <a:lnTo>
                        <a:pt x="94" y="353"/>
                      </a:lnTo>
                      <a:lnTo>
                        <a:pt x="93" y="356"/>
                      </a:lnTo>
                      <a:lnTo>
                        <a:pt x="93" y="358"/>
                      </a:lnTo>
                      <a:lnTo>
                        <a:pt x="91" y="360"/>
                      </a:lnTo>
                      <a:lnTo>
                        <a:pt x="90" y="363"/>
                      </a:lnTo>
                      <a:lnTo>
                        <a:pt x="88" y="365"/>
                      </a:lnTo>
                      <a:lnTo>
                        <a:pt x="87" y="368"/>
                      </a:lnTo>
                      <a:lnTo>
                        <a:pt x="85" y="370"/>
                      </a:lnTo>
                      <a:lnTo>
                        <a:pt x="83" y="373"/>
                      </a:lnTo>
                      <a:lnTo>
                        <a:pt x="81" y="375"/>
                      </a:lnTo>
                      <a:lnTo>
                        <a:pt x="79" y="378"/>
                      </a:lnTo>
                      <a:lnTo>
                        <a:pt x="56" y="404"/>
                      </a:lnTo>
                      <a:lnTo>
                        <a:pt x="61" y="422"/>
                      </a:lnTo>
                      <a:lnTo>
                        <a:pt x="1" y="460"/>
                      </a:lnTo>
                      <a:lnTo>
                        <a:pt x="0" y="466"/>
                      </a:lnTo>
                      <a:lnTo>
                        <a:pt x="142" y="461"/>
                      </a:lnTo>
                      <a:lnTo>
                        <a:pt x="140" y="2"/>
                      </a:lnTo>
                      <a:lnTo>
                        <a:pt x="38" y="0"/>
                      </a:lnTo>
                      <a:close/>
                    </a:path>
                  </a:pathLst>
                </a:custGeom>
                <a:solidFill>
                  <a:srgbClr val="CFE8C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816" name="Freeform 151"/>
                <p:cNvSpPr>
                  <a:spLocks/>
                </p:cNvSpPr>
                <p:nvPr/>
              </p:nvSpPr>
              <p:spPr bwMode="auto">
                <a:xfrm>
                  <a:off x="4460" y="2166"/>
                  <a:ext cx="26" cy="24"/>
                </a:xfrm>
                <a:custGeom>
                  <a:avLst/>
                  <a:gdLst>
                    <a:gd name="T0" fmla="*/ 0 w 26"/>
                    <a:gd name="T1" fmla="*/ 8 h 24"/>
                    <a:gd name="T2" fmla="*/ 26 w 26"/>
                    <a:gd name="T3" fmla="*/ 24 h 24"/>
                    <a:gd name="T4" fmla="*/ 22 w 26"/>
                    <a:gd name="T5" fmla="*/ 17 h 24"/>
                    <a:gd name="T6" fmla="*/ 5 w 26"/>
                    <a:gd name="T7" fmla="*/ 0 h 24"/>
                    <a:gd name="T8" fmla="*/ 0 w 26"/>
                    <a:gd name="T9" fmla="*/ 8 h 24"/>
                    <a:gd name="T10" fmla="*/ 0 w 26"/>
                    <a:gd name="T11" fmla="*/ 8 h 24"/>
                    <a:gd name="T12" fmla="*/ 0 60000 65536"/>
                    <a:gd name="T13" fmla="*/ 0 60000 65536"/>
                    <a:gd name="T14" fmla="*/ 0 60000 65536"/>
                    <a:gd name="T15" fmla="*/ 0 60000 65536"/>
                    <a:gd name="T16" fmla="*/ 0 60000 65536"/>
                    <a:gd name="T17" fmla="*/ 0 60000 65536"/>
                    <a:gd name="T18" fmla="*/ 0 w 26"/>
                    <a:gd name="T19" fmla="*/ 0 h 24"/>
                    <a:gd name="T20" fmla="*/ 26 w 26"/>
                    <a:gd name="T21" fmla="*/ 24 h 24"/>
                  </a:gdLst>
                  <a:ahLst/>
                  <a:cxnLst>
                    <a:cxn ang="T12">
                      <a:pos x="T0" y="T1"/>
                    </a:cxn>
                    <a:cxn ang="T13">
                      <a:pos x="T2" y="T3"/>
                    </a:cxn>
                    <a:cxn ang="T14">
                      <a:pos x="T4" y="T5"/>
                    </a:cxn>
                    <a:cxn ang="T15">
                      <a:pos x="T6" y="T7"/>
                    </a:cxn>
                    <a:cxn ang="T16">
                      <a:pos x="T8" y="T9"/>
                    </a:cxn>
                    <a:cxn ang="T17">
                      <a:pos x="T10" y="T11"/>
                    </a:cxn>
                  </a:cxnLst>
                  <a:rect l="T18" t="T19" r="T20" b="T21"/>
                  <a:pathLst>
                    <a:path w="26" h="24">
                      <a:moveTo>
                        <a:pt x="0" y="8"/>
                      </a:moveTo>
                      <a:lnTo>
                        <a:pt x="26" y="24"/>
                      </a:lnTo>
                      <a:lnTo>
                        <a:pt x="22" y="17"/>
                      </a:lnTo>
                      <a:lnTo>
                        <a:pt x="5" y="0"/>
                      </a:lnTo>
                      <a:lnTo>
                        <a:pt x="0" y="8"/>
                      </a:lnTo>
                      <a:close/>
                    </a:path>
                  </a:pathLst>
                </a:custGeom>
                <a:solidFill>
                  <a:srgbClr val="E0F7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817" name="Freeform 152"/>
                <p:cNvSpPr>
                  <a:spLocks/>
                </p:cNvSpPr>
                <p:nvPr/>
              </p:nvSpPr>
              <p:spPr bwMode="auto">
                <a:xfrm>
                  <a:off x="4500" y="2092"/>
                  <a:ext cx="65" cy="91"/>
                </a:xfrm>
                <a:custGeom>
                  <a:avLst/>
                  <a:gdLst>
                    <a:gd name="T0" fmla="*/ 26 w 65"/>
                    <a:gd name="T1" fmla="*/ 91 h 91"/>
                    <a:gd name="T2" fmla="*/ 31 w 65"/>
                    <a:gd name="T3" fmla="*/ 89 h 91"/>
                    <a:gd name="T4" fmla="*/ 36 w 65"/>
                    <a:gd name="T5" fmla="*/ 86 h 91"/>
                    <a:gd name="T6" fmla="*/ 40 w 65"/>
                    <a:gd name="T7" fmla="*/ 84 h 91"/>
                    <a:gd name="T8" fmla="*/ 44 w 65"/>
                    <a:gd name="T9" fmla="*/ 81 h 91"/>
                    <a:gd name="T10" fmla="*/ 49 w 65"/>
                    <a:gd name="T11" fmla="*/ 78 h 91"/>
                    <a:gd name="T12" fmla="*/ 53 w 65"/>
                    <a:gd name="T13" fmla="*/ 74 h 91"/>
                    <a:gd name="T14" fmla="*/ 57 w 65"/>
                    <a:gd name="T15" fmla="*/ 69 h 91"/>
                    <a:gd name="T16" fmla="*/ 61 w 65"/>
                    <a:gd name="T17" fmla="*/ 64 h 91"/>
                    <a:gd name="T18" fmla="*/ 63 w 65"/>
                    <a:gd name="T19" fmla="*/ 58 h 91"/>
                    <a:gd name="T20" fmla="*/ 64 w 65"/>
                    <a:gd name="T21" fmla="*/ 51 h 91"/>
                    <a:gd name="T22" fmla="*/ 65 w 65"/>
                    <a:gd name="T23" fmla="*/ 44 h 91"/>
                    <a:gd name="T24" fmla="*/ 64 w 65"/>
                    <a:gd name="T25" fmla="*/ 36 h 91"/>
                    <a:gd name="T26" fmla="*/ 62 w 65"/>
                    <a:gd name="T27" fmla="*/ 27 h 91"/>
                    <a:gd name="T28" fmla="*/ 58 w 65"/>
                    <a:gd name="T29" fmla="*/ 18 h 91"/>
                    <a:gd name="T30" fmla="*/ 54 w 65"/>
                    <a:gd name="T31" fmla="*/ 11 h 91"/>
                    <a:gd name="T32" fmla="*/ 49 w 65"/>
                    <a:gd name="T33" fmla="*/ 6 h 91"/>
                    <a:gd name="T34" fmla="*/ 44 w 65"/>
                    <a:gd name="T35" fmla="*/ 2 h 91"/>
                    <a:gd name="T36" fmla="*/ 39 w 65"/>
                    <a:gd name="T37" fmla="*/ 0 h 91"/>
                    <a:gd name="T38" fmla="*/ 34 w 65"/>
                    <a:gd name="T39" fmla="*/ 0 h 91"/>
                    <a:gd name="T40" fmla="*/ 28 w 65"/>
                    <a:gd name="T41" fmla="*/ 1 h 91"/>
                    <a:gd name="T42" fmla="*/ 24 w 65"/>
                    <a:gd name="T43" fmla="*/ 3 h 91"/>
                    <a:gd name="T44" fmla="*/ 19 w 65"/>
                    <a:gd name="T45" fmla="*/ 5 h 91"/>
                    <a:gd name="T46" fmla="*/ 14 w 65"/>
                    <a:gd name="T47" fmla="*/ 9 h 91"/>
                    <a:gd name="T48" fmla="*/ 10 w 65"/>
                    <a:gd name="T49" fmla="*/ 14 h 91"/>
                    <a:gd name="T50" fmla="*/ 7 w 65"/>
                    <a:gd name="T51" fmla="*/ 19 h 91"/>
                    <a:gd name="T52" fmla="*/ 4 w 65"/>
                    <a:gd name="T53" fmla="*/ 25 h 91"/>
                    <a:gd name="T54" fmla="*/ 2 w 65"/>
                    <a:gd name="T55" fmla="*/ 30 h 91"/>
                    <a:gd name="T56" fmla="*/ 0 w 65"/>
                    <a:gd name="T57" fmla="*/ 36 h 91"/>
                    <a:gd name="T58" fmla="*/ 0 w 65"/>
                    <a:gd name="T59" fmla="*/ 43 h 91"/>
                    <a:gd name="T60" fmla="*/ 0 w 65"/>
                    <a:gd name="T61" fmla="*/ 48 h 91"/>
                    <a:gd name="T62" fmla="*/ 1 w 65"/>
                    <a:gd name="T63" fmla="*/ 53 h 91"/>
                    <a:gd name="T64" fmla="*/ 4 w 65"/>
                    <a:gd name="T65" fmla="*/ 60 h 91"/>
                    <a:gd name="T66" fmla="*/ 8 w 65"/>
                    <a:gd name="T67" fmla="*/ 66 h 91"/>
                    <a:gd name="T68" fmla="*/ 14 w 65"/>
                    <a:gd name="T69" fmla="*/ 69 h 91"/>
                    <a:gd name="T70" fmla="*/ 20 w 65"/>
                    <a:gd name="T71" fmla="*/ 70 h 91"/>
                    <a:gd name="T72" fmla="*/ 26 w 65"/>
                    <a:gd name="T73" fmla="*/ 69 h 91"/>
                    <a:gd name="T74" fmla="*/ 31 w 65"/>
                    <a:gd name="T75" fmla="*/ 67 h 91"/>
                    <a:gd name="T76" fmla="*/ 36 w 65"/>
                    <a:gd name="T77" fmla="*/ 64 h 91"/>
                    <a:gd name="T78" fmla="*/ 40 w 65"/>
                    <a:gd name="T79" fmla="*/ 59 h 91"/>
                    <a:gd name="T80" fmla="*/ 42 w 65"/>
                    <a:gd name="T81" fmla="*/ 54 h 91"/>
                    <a:gd name="T82" fmla="*/ 44 w 65"/>
                    <a:gd name="T83" fmla="*/ 48 h 91"/>
                    <a:gd name="T84" fmla="*/ 45 w 65"/>
                    <a:gd name="T85" fmla="*/ 43 h 91"/>
                    <a:gd name="T86" fmla="*/ 45 w 65"/>
                    <a:gd name="T87" fmla="*/ 37 h 91"/>
                    <a:gd name="T88" fmla="*/ 44 w 65"/>
                    <a:gd name="T89" fmla="*/ 31 h 91"/>
                    <a:gd name="T90" fmla="*/ 42 w 65"/>
                    <a:gd name="T91" fmla="*/ 25 h 91"/>
                    <a:gd name="T92" fmla="*/ 38 w 65"/>
                    <a:gd name="T93" fmla="*/ 21 h 91"/>
                    <a:gd name="T94" fmla="*/ 33 w 65"/>
                    <a:gd name="T95" fmla="*/ 18 h 91"/>
                    <a:gd name="T96" fmla="*/ 28 w 65"/>
                    <a:gd name="T97" fmla="*/ 17 h 91"/>
                    <a:gd name="T98" fmla="*/ 25 w 65"/>
                    <a:gd name="T99" fmla="*/ 19 h 91"/>
                    <a:gd name="T100" fmla="*/ 20 w 65"/>
                    <a:gd name="T101" fmla="*/ 25 h 91"/>
                    <a:gd name="T102" fmla="*/ 16 w 65"/>
                    <a:gd name="T103" fmla="*/ 32 h 91"/>
                    <a:gd name="T104" fmla="*/ 36 w 65"/>
                    <a:gd name="T105" fmla="*/ 31 h 91"/>
                    <a:gd name="T106" fmla="*/ 43 w 65"/>
                    <a:gd name="T107" fmla="*/ 10 h 91"/>
                    <a:gd name="T108" fmla="*/ 25 w 65"/>
                    <a:gd name="T109" fmla="*/ 91 h 91"/>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65"/>
                    <a:gd name="T166" fmla="*/ 0 h 91"/>
                    <a:gd name="T167" fmla="*/ 65 w 65"/>
                    <a:gd name="T168" fmla="*/ 91 h 91"/>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65" h="91">
                      <a:moveTo>
                        <a:pt x="25" y="91"/>
                      </a:moveTo>
                      <a:lnTo>
                        <a:pt x="25" y="91"/>
                      </a:lnTo>
                      <a:lnTo>
                        <a:pt x="26" y="91"/>
                      </a:lnTo>
                      <a:lnTo>
                        <a:pt x="27" y="90"/>
                      </a:lnTo>
                      <a:lnTo>
                        <a:pt x="28" y="90"/>
                      </a:lnTo>
                      <a:lnTo>
                        <a:pt x="30" y="89"/>
                      </a:lnTo>
                      <a:lnTo>
                        <a:pt x="31" y="89"/>
                      </a:lnTo>
                      <a:lnTo>
                        <a:pt x="33" y="88"/>
                      </a:lnTo>
                      <a:lnTo>
                        <a:pt x="34" y="87"/>
                      </a:lnTo>
                      <a:lnTo>
                        <a:pt x="35" y="87"/>
                      </a:lnTo>
                      <a:lnTo>
                        <a:pt x="36" y="86"/>
                      </a:lnTo>
                      <a:lnTo>
                        <a:pt x="37" y="86"/>
                      </a:lnTo>
                      <a:lnTo>
                        <a:pt x="38" y="85"/>
                      </a:lnTo>
                      <a:lnTo>
                        <a:pt x="40" y="85"/>
                      </a:lnTo>
                      <a:lnTo>
                        <a:pt x="40" y="84"/>
                      </a:lnTo>
                      <a:lnTo>
                        <a:pt x="41" y="83"/>
                      </a:lnTo>
                      <a:lnTo>
                        <a:pt x="43" y="83"/>
                      </a:lnTo>
                      <a:lnTo>
                        <a:pt x="44" y="82"/>
                      </a:lnTo>
                      <a:lnTo>
                        <a:pt x="44" y="81"/>
                      </a:lnTo>
                      <a:lnTo>
                        <a:pt x="46" y="80"/>
                      </a:lnTo>
                      <a:lnTo>
                        <a:pt x="47" y="80"/>
                      </a:lnTo>
                      <a:lnTo>
                        <a:pt x="48" y="79"/>
                      </a:lnTo>
                      <a:lnTo>
                        <a:pt x="49" y="78"/>
                      </a:lnTo>
                      <a:lnTo>
                        <a:pt x="50" y="77"/>
                      </a:lnTo>
                      <a:lnTo>
                        <a:pt x="51" y="76"/>
                      </a:lnTo>
                      <a:lnTo>
                        <a:pt x="52" y="75"/>
                      </a:lnTo>
                      <a:lnTo>
                        <a:pt x="53" y="74"/>
                      </a:lnTo>
                      <a:lnTo>
                        <a:pt x="54" y="73"/>
                      </a:lnTo>
                      <a:lnTo>
                        <a:pt x="55" y="72"/>
                      </a:lnTo>
                      <a:lnTo>
                        <a:pt x="56" y="71"/>
                      </a:lnTo>
                      <a:lnTo>
                        <a:pt x="57" y="69"/>
                      </a:lnTo>
                      <a:lnTo>
                        <a:pt x="58" y="68"/>
                      </a:lnTo>
                      <a:lnTo>
                        <a:pt x="59" y="67"/>
                      </a:lnTo>
                      <a:lnTo>
                        <a:pt x="60" y="66"/>
                      </a:lnTo>
                      <a:lnTo>
                        <a:pt x="61" y="64"/>
                      </a:lnTo>
                      <a:lnTo>
                        <a:pt x="61" y="63"/>
                      </a:lnTo>
                      <a:lnTo>
                        <a:pt x="62" y="61"/>
                      </a:lnTo>
                      <a:lnTo>
                        <a:pt x="62" y="60"/>
                      </a:lnTo>
                      <a:lnTo>
                        <a:pt x="63" y="58"/>
                      </a:lnTo>
                      <a:lnTo>
                        <a:pt x="64" y="57"/>
                      </a:lnTo>
                      <a:lnTo>
                        <a:pt x="64" y="55"/>
                      </a:lnTo>
                      <a:lnTo>
                        <a:pt x="64" y="53"/>
                      </a:lnTo>
                      <a:lnTo>
                        <a:pt x="64" y="51"/>
                      </a:lnTo>
                      <a:lnTo>
                        <a:pt x="65" y="50"/>
                      </a:lnTo>
                      <a:lnTo>
                        <a:pt x="65" y="48"/>
                      </a:lnTo>
                      <a:lnTo>
                        <a:pt x="65" y="46"/>
                      </a:lnTo>
                      <a:lnTo>
                        <a:pt x="65" y="44"/>
                      </a:lnTo>
                      <a:lnTo>
                        <a:pt x="65" y="43"/>
                      </a:lnTo>
                      <a:lnTo>
                        <a:pt x="65" y="40"/>
                      </a:lnTo>
                      <a:lnTo>
                        <a:pt x="65" y="38"/>
                      </a:lnTo>
                      <a:lnTo>
                        <a:pt x="64" y="36"/>
                      </a:lnTo>
                      <a:lnTo>
                        <a:pt x="64" y="34"/>
                      </a:lnTo>
                      <a:lnTo>
                        <a:pt x="63" y="32"/>
                      </a:lnTo>
                      <a:lnTo>
                        <a:pt x="63" y="30"/>
                      </a:lnTo>
                      <a:lnTo>
                        <a:pt x="62" y="27"/>
                      </a:lnTo>
                      <a:lnTo>
                        <a:pt x="61" y="25"/>
                      </a:lnTo>
                      <a:lnTo>
                        <a:pt x="60" y="23"/>
                      </a:lnTo>
                      <a:lnTo>
                        <a:pt x="59" y="20"/>
                      </a:lnTo>
                      <a:lnTo>
                        <a:pt x="58" y="18"/>
                      </a:lnTo>
                      <a:lnTo>
                        <a:pt x="57" y="17"/>
                      </a:lnTo>
                      <a:lnTo>
                        <a:pt x="56" y="14"/>
                      </a:lnTo>
                      <a:lnTo>
                        <a:pt x="55" y="13"/>
                      </a:lnTo>
                      <a:lnTo>
                        <a:pt x="54" y="11"/>
                      </a:lnTo>
                      <a:lnTo>
                        <a:pt x="53" y="10"/>
                      </a:lnTo>
                      <a:lnTo>
                        <a:pt x="51" y="8"/>
                      </a:lnTo>
                      <a:lnTo>
                        <a:pt x="50" y="7"/>
                      </a:lnTo>
                      <a:lnTo>
                        <a:pt x="49" y="6"/>
                      </a:lnTo>
                      <a:lnTo>
                        <a:pt x="48" y="5"/>
                      </a:lnTo>
                      <a:lnTo>
                        <a:pt x="46" y="4"/>
                      </a:lnTo>
                      <a:lnTo>
                        <a:pt x="45" y="3"/>
                      </a:lnTo>
                      <a:lnTo>
                        <a:pt x="44" y="2"/>
                      </a:lnTo>
                      <a:lnTo>
                        <a:pt x="43" y="2"/>
                      </a:lnTo>
                      <a:lnTo>
                        <a:pt x="41" y="2"/>
                      </a:lnTo>
                      <a:lnTo>
                        <a:pt x="40" y="1"/>
                      </a:lnTo>
                      <a:lnTo>
                        <a:pt x="39" y="0"/>
                      </a:lnTo>
                      <a:lnTo>
                        <a:pt x="38" y="0"/>
                      </a:lnTo>
                      <a:lnTo>
                        <a:pt x="36" y="0"/>
                      </a:lnTo>
                      <a:lnTo>
                        <a:pt x="35" y="0"/>
                      </a:lnTo>
                      <a:lnTo>
                        <a:pt x="34" y="0"/>
                      </a:lnTo>
                      <a:lnTo>
                        <a:pt x="33" y="0"/>
                      </a:lnTo>
                      <a:lnTo>
                        <a:pt x="31" y="0"/>
                      </a:lnTo>
                      <a:lnTo>
                        <a:pt x="30" y="0"/>
                      </a:lnTo>
                      <a:lnTo>
                        <a:pt x="28" y="1"/>
                      </a:lnTo>
                      <a:lnTo>
                        <a:pt x="27" y="1"/>
                      </a:lnTo>
                      <a:lnTo>
                        <a:pt x="26" y="2"/>
                      </a:lnTo>
                      <a:lnTo>
                        <a:pt x="25" y="2"/>
                      </a:lnTo>
                      <a:lnTo>
                        <a:pt x="24" y="3"/>
                      </a:lnTo>
                      <a:lnTo>
                        <a:pt x="23" y="4"/>
                      </a:lnTo>
                      <a:lnTo>
                        <a:pt x="21" y="4"/>
                      </a:lnTo>
                      <a:lnTo>
                        <a:pt x="20" y="5"/>
                      </a:lnTo>
                      <a:lnTo>
                        <a:pt x="19" y="5"/>
                      </a:lnTo>
                      <a:lnTo>
                        <a:pt x="18" y="7"/>
                      </a:lnTo>
                      <a:lnTo>
                        <a:pt x="17" y="7"/>
                      </a:lnTo>
                      <a:lnTo>
                        <a:pt x="15" y="8"/>
                      </a:lnTo>
                      <a:lnTo>
                        <a:pt x="14" y="9"/>
                      </a:lnTo>
                      <a:lnTo>
                        <a:pt x="13" y="11"/>
                      </a:lnTo>
                      <a:lnTo>
                        <a:pt x="12" y="11"/>
                      </a:lnTo>
                      <a:lnTo>
                        <a:pt x="11" y="13"/>
                      </a:lnTo>
                      <a:lnTo>
                        <a:pt x="10" y="14"/>
                      </a:lnTo>
                      <a:lnTo>
                        <a:pt x="9" y="15"/>
                      </a:lnTo>
                      <a:lnTo>
                        <a:pt x="8" y="17"/>
                      </a:lnTo>
                      <a:lnTo>
                        <a:pt x="8" y="18"/>
                      </a:lnTo>
                      <a:lnTo>
                        <a:pt x="7" y="19"/>
                      </a:lnTo>
                      <a:lnTo>
                        <a:pt x="6" y="20"/>
                      </a:lnTo>
                      <a:lnTo>
                        <a:pt x="5" y="22"/>
                      </a:lnTo>
                      <a:lnTo>
                        <a:pt x="5" y="23"/>
                      </a:lnTo>
                      <a:lnTo>
                        <a:pt x="4" y="25"/>
                      </a:lnTo>
                      <a:lnTo>
                        <a:pt x="3" y="26"/>
                      </a:lnTo>
                      <a:lnTo>
                        <a:pt x="3" y="27"/>
                      </a:lnTo>
                      <a:lnTo>
                        <a:pt x="2" y="29"/>
                      </a:lnTo>
                      <a:lnTo>
                        <a:pt x="2" y="30"/>
                      </a:lnTo>
                      <a:lnTo>
                        <a:pt x="1" y="32"/>
                      </a:lnTo>
                      <a:lnTo>
                        <a:pt x="1" y="33"/>
                      </a:lnTo>
                      <a:lnTo>
                        <a:pt x="0" y="35"/>
                      </a:lnTo>
                      <a:lnTo>
                        <a:pt x="0" y="36"/>
                      </a:lnTo>
                      <a:lnTo>
                        <a:pt x="0" y="38"/>
                      </a:lnTo>
                      <a:lnTo>
                        <a:pt x="0" y="39"/>
                      </a:lnTo>
                      <a:lnTo>
                        <a:pt x="0" y="41"/>
                      </a:lnTo>
                      <a:lnTo>
                        <a:pt x="0" y="43"/>
                      </a:lnTo>
                      <a:lnTo>
                        <a:pt x="0" y="44"/>
                      </a:lnTo>
                      <a:lnTo>
                        <a:pt x="0" y="46"/>
                      </a:lnTo>
                      <a:lnTo>
                        <a:pt x="0" y="47"/>
                      </a:lnTo>
                      <a:lnTo>
                        <a:pt x="0" y="48"/>
                      </a:lnTo>
                      <a:lnTo>
                        <a:pt x="0" y="49"/>
                      </a:lnTo>
                      <a:lnTo>
                        <a:pt x="0" y="50"/>
                      </a:lnTo>
                      <a:lnTo>
                        <a:pt x="1" y="51"/>
                      </a:lnTo>
                      <a:lnTo>
                        <a:pt x="1" y="53"/>
                      </a:lnTo>
                      <a:lnTo>
                        <a:pt x="2" y="54"/>
                      </a:lnTo>
                      <a:lnTo>
                        <a:pt x="2" y="56"/>
                      </a:lnTo>
                      <a:lnTo>
                        <a:pt x="3" y="58"/>
                      </a:lnTo>
                      <a:lnTo>
                        <a:pt x="4" y="60"/>
                      </a:lnTo>
                      <a:lnTo>
                        <a:pt x="5" y="62"/>
                      </a:lnTo>
                      <a:lnTo>
                        <a:pt x="6" y="63"/>
                      </a:lnTo>
                      <a:lnTo>
                        <a:pt x="7" y="64"/>
                      </a:lnTo>
                      <a:lnTo>
                        <a:pt x="8" y="66"/>
                      </a:lnTo>
                      <a:lnTo>
                        <a:pt x="10" y="67"/>
                      </a:lnTo>
                      <a:lnTo>
                        <a:pt x="11" y="68"/>
                      </a:lnTo>
                      <a:lnTo>
                        <a:pt x="12" y="69"/>
                      </a:lnTo>
                      <a:lnTo>
                        <a:pt x="14" y="69"/>
                      </a:lnTo>
                      <a:lnTo>
                        <a:pt x="15" y="70"/>
                      </a:lnTo>
                      <a:lnTo>
                        <a:pt x="17" y="70"/>
                      </a:lnTo>
                      <a:lnTo>
                        <a:pt x="18" y="70"/>
                      </a:lnTo>
                      <a:lnTo>
                        <a:pt x="20" y="70"/>
                      </a:lnTo>
                      <a:lnTo>
                        <a:pt x="22" y="70"/>
                      </a:lnTo>
                      <a:lnTo>
                        <a:pt x="23" y="70"/>
                      </a:lnTo>
                      <a:lnTo>
                        <a:pt x="24" y="70"/>
                      </a:lnTo>
                      <a:lnTo>
                        <a:pt x="26" y="69"/>
                      </a:lnTo>
                      <a:lnTo>
                        <a:pt x="28" y="69"/>
                      </a:lnTo>
                      <a:lnTo>
                        <a:pt x="29" y="69"/>
                      </a:lnTo>
                      <a:lnTo>
                        <a:pt x="30" y="68"/>
                      </a:lnTo>
                      <a:lnTo>
                        <a:pt x="31" y="67"/>
                      </a:lnTo>
                      <a:lnTo>
                        <a:pt x="33" y="67"/>
                      </a:lnTo>
                      <a:lnTo>
                        <a:pt x="34" y="66"/>
                      </a:lnTo>
                      <a:lnTo>
                        <a:pt x="35" y="65"/>
                      </a:lnTo>
                      <a:lnTo>
                        <a:pt x="36" y="64"/>
                      </a:lnTo>
                      <a:lnTo>
                        <a:pt x="37" y="63"/>
                      </a:lnTo>
                      <a:lnTo>
                        <a:pt x="38" y="62"/>
                      </a:lnTo>
                      <a:lnTo>
                        <a:pt x="39" y="60"/>
                      </a:lnTo>
                      <a:lnTo>
                        <a:pt x="40" y="59"/>
                      </a:lnTo>
                      <a:lnTo>
                        <a:pt x="40" y="58"/>
                      </a:lnTo>
                      <a:lnTo>
                        <a:pt x="41" y="57"/>
                      </a:lnTo>
                      <a:lnTo>
                        <a:pt x="42" y="55"/>
                      </a:lnTo>
                      <a:lnTo>
                        <a:pt x="42" y="54"/>
                      </a:lnTo>
                      <a:lnTo>
                        <a:pt x="43" y="53"/>
                      </a:lnTo>
                      <a:lnTo>
                        <a:pt x="43" y="51"/>
                      </a:lnTo>
                      <a:lnTo>
                        <a:pt x="44" y="50"/>
                      </a:lnTo>
                      <a:lnTo>
                        <a:pt x="44" y="48"/>
                      </a:lnTo>
                      <a:lnTo>
                        <a:pt x="44" y="47"/>
                      </a:lnTo>
                      <a:lnTo>
                        <a:pt x="45" y="46"/>
                      </a:lnTo>
                      <a:lnTo>
                        <a:pt x="45" y="44"/>
                      </a:lnTo>
                      <a:lnTo>
                        <a:pt x="45" y="43"/>
                      </a:lnTo>
                      <a:lnTo>
                        <a:pt x="46" y="41"/>
                      </a:lnTo>
                      <a:lnTo>
                        <a:pt x="46" y="40"/>
                      </a:lnTo>
                      <a:lnTo>
                        <a:pt x="46" y="38"/>
                      </a:lnTo>
                      <a:lnTo>
                        <a:pt x="45" y="37"/>
                      </a:lnTo>
                      <a:lnTo>
                        <a:pt x="45" y="35"/>
                      </a:lnTo>
                      <a:lnTo>
                        <a:pt x="45" y="34"/>
                      </a:lnTo>
                      <a:lnTo>
                        <a:pt x="44" y="32"/>
                      </a:lnTo>
                      <a:lnTo>
                        <a:pt x="44" y="31"/>
                      </a:lnTo>
                      <a:lnTo>
                        <a:pt x="44" y="30"/>
                      </a:lnTo>
                      <a:lnTo>
                        <a:pt x="43" y="28"/>
                      </a:lnTo>
                      <a:lnTo>
                        <a:pt x="42" y="27"/>
                      </a:lnTo>
                      <a:lnTo>
                        <a:pt x="42" y="25"/>
                      </a:lnTo>
                      <a:lnTo>
                        <a:pt x="41" y="25"/>
                      </a:lnTo>
                      <a:lnTo>
                        <a:pt x="40" y="23"/>
                      </a:lnTo>
                      <a:lnTo>
                        <a:pt x="39" y="22"/>
                      </a:lnTo>
                      <a:lnTo>
                        <a:pt x="38" y="21"/>
                      </a:lnTo>
                      <a:lnTo>
                        <a:pt x="37" y="20"/>
                      </a:lnTo>
                      <a:lnTo>
                        <a:pt x="35" y="19"/>
                      </a:lnTo>
                      <a:lnTo>
                        <a:pt x="34" y="18"/>
                      </a:lnTo>
                      <a:lnTo>
                        <a:pt x="33" y="18"/>
                      </a:lnTo>
                      <a:lnTo>
                        <a:pt x="32" y="18"/>
                      </a:lnTo>
                      <a:lnTo>
                        <a:pt x="31" y="17"/>
                      </a:lnTo>
                      <a:lnTo>
                        <a:pt x="30" y="17"/>
                      </a:lnTo>
                      <a:lnTo>
                        <a:pt x="28" y="17"/>
                      </a:lnTo>
                      <a:lnTo>
                        <a:pt x="28" y="18"/>
                      </a:lnTo>
                      <a:lnTo>
                        <a:pt x="26" y="18"/>
                      </a:lnTo>
                      <a:lnTo>
                        <a:pt x="26" y="19"/>
                      </a:lnTo>
                      <a:lnTo>
                        <a:pt x="25" y="19"/>
                      </a:lnTo>
                      <a:lnTo>
                        <a:pt x="24" y="20"/>
                      </a:lnTo>
                      <a:lnTo>
                        <a:pt x="22" y="22"/>
                      </a:lnTo>
                      <a:lnTo>
                        <a:pt x="21" y="23"/>
                      </a:lnTo>
                      <a:lnTo>
                        <a:pt x="20" y="25"/>
                      </a:lnTo>
                      <a:lnTo>
                        <a:pt x="18" y="27"/>
                      </a:lnTo>
                      <a:lnTo>
                        <a:pt x="18" y="29"/>
                      </a:lnTo>
                      <a:lnTo>
                        <a:pt x="17" y="31"/>
                      </a:lnTo>
                      <a:lnTo>
                        <a:pt x="16" y="32"/>
                      </a:lnTo>
                      <a:lnTo>
                        <a:pt x="16" y="34"/>
                      </a:lnTo>
                      <a:lnTo>
                        <a:pt x="16" y="35"/>
                      </a:lnTo>
                      <a:lnTo>
                        <a:pt x="36" y="31"/>
                      </a:lnTo>
                      <a:lnTo>
                        <a:pt x="36" y="56"/>
                      </a:lnTo>
                      <a:lnTo>
                        <a:pt x="9" y="56"/>
                      </a:lnTo>
                      <a:lnTo>
                        <a:pt x="14" y="17"/>
                      </a:lnTo>
                      <a:lnTo>
                        <a:pt x="43" y="10"/>
                      </a:lnTo>
                      <a:lnTo>
                        <a:pt x="52" y="64"/>
                      </a:lnTo>
                      <a:lnTo>
                        <a:pt x="23" y="81"/>
                      </a:lnTo>
                      <a:lnTo>
                        <a:pt x="25" y="91"/>
                      </a:lnTo>
                      <a:close/>
                    </a:path>
                  </a:pathLst>
                </a:custGeom>
                <a:solidFill>
                  <a:srgbClr val="CCFF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818" name="Freeform 153"/>
                <p:cNvSpPr>
                  <a:spLocks/>
                </p:cNvSpPr>
                <p:nvPr/>
              </p:nvSpPr>
              <p:spPr bwMode="auto">
                <a:xfrm>
                  <a:off x="4857" y="2094"/>
                  <a:ext cx="25" cy="20"/>
                </a:xfrm>
                <a:custGeom>
                  <a:avLst/>
                  <a:gdLst>
                    <a:gd name="T0" fmla="*/ 1 w 25"/>
                    <a:gd name="T1" fmla="*/ 20 h 20"/>
                    <a:gd name="T2" fmla="*/ 25 w 25"/>
                    <a:gd name="T3" fmla="*/ 9 h 20"/>
                    <a:gd name="T4" fmla="*/ 20 w 25"/>
                    <a:gd name="T5" fmla="*/ 0 h 20"/>
                    <a:gd name="T6" fmla="*/ 0 w 25"/>
                    <a:gd name="T7" fmla="*/ 17 h 20"/>
                    <a:gd name="T8" fmla="*/ 1 w 25"/>
                    <a:gd name="T9" fmla="*/ 20 h 20"/>
                    <a:gd name="T10" fmla="*/ 1 w 25"/>
                    <a:gd name="T11" fmla="*/ 20 h 20"/>
                    <a:gd name="T12" fmla="*/ 0 60000 65536"/>
                    <a:gd name="T13" fmla="*/ 0 60000 65536"/>
                    <a:gd name="T14" fmla="*/ 0 60000 65536"/>
                    <a:gd name="T15" fmla="*/ 0 60000 65536"/>
                    <a:gd name="T16" fmla="*/ 0 60000 65536"/>
                    <a:gd name="T17" fmla="*/ 0 60000 65536"/>
                    <a:gd name="T18" fmla="*/ 0 w 25"/>
                    <a:gd name="T19" fmla="*/ 0 h 20"/>
                    <a:gd name="T20" fmla="*/ 25 w 25"/>
                    <a:gd name="T21" fmla="*/ 20 h 20"/>
                  </a:gdLst>
                  <a:ahLst/>
                  <a:cxnLst>
                    <a:cxn ang="T12">
                      <a:pos x="T0" y="T1"/>
                    </a:cxn>
                    <a:cxn ang="T13">
                      <a:pos x="T2" y="T3"/>
                    </a:cxn>
                    <a:cxn ang="T14">
                      <a:pos x="T4" y="T5"/>
                    </a:cxn>
                    <a:cxn ang="T15">
                      <a:pos x="T6" y="T7"/>
                    </a:cxn>
                    <a:cxn ang="T16">
                      <a:pos x="T8" y="T9"/>
                    </a:cxn>
                    <a:cxn ang="T17">
                      <a:pos x="T10" y="T11"/>
                    </a:cxn>
                  </a:cxnLst>
                  <a:rect l="T18" t="T19" r="T20" b="T21"/>
                  <a:pathLst>
                    <a:path w="25" h="20">
                      <a:moveTo>
                        <a:pt x="1" y="20"/>
                      </a:moveTo>
                      <a:lnTo>
                        <a:pt x="25" y="9"/>
                      </a:lnTo>
                      <a:lnTo>
                        <a:pt x="20" y="0"/>
                      </a:lnTo>
                      <a:lnTo>
                        <a:pt x="0" y="17"/>
                      </a:lnTo>
                      <a:lnTo>
                        <a:pt x="1" y="20"/>
                      </a:lnTo>
                      <a:close/>
                    </a:path>
                  </a:pathLst>
                </a:custGeom>
                <a:solidFill>
                  <a:srgbClr val="96B3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819" name="Freeform 154"/>
                <p:cNvSpPr>
                  <a:spLocks/>
                </p:cNvSpPr>
                <p:nvPr/>
              </p:nvSpPr>
              <p:spPr bwMode="auto">
                <a:xfrm>
                  <a:off x="4867" y="2431"/>
                  <a:ext cx="42" cy="52"/>
                </a:xfrm>
                <a:custGeom>
                  <a:avLst/>
                  <a:gdLst>
                    <a:gd name="T0" fmla="*/ 17 w 42"/>
                    <a:gd name="T1" fmla="*/ 51 h 52"/>
                    <a:gd name="T2" fmla="*/ 20 w 42"/>
                    <a:gd name="T3" fmla="*/ 50 h 52"/>
                    <a:gd name="T4" fmla="*/ 23 w 42"/>
                    <a:gd name="T5" fmla="*/ 49 h 52"/>
                    <a:gd name="T6" fmla="*/ 28 w 42"/>
                    <a:gd name="T7" fmla="*/ 47 h 52"/>
                    <a:gd name="T8" fmla="*/ 32 w 42"/>
                    <a:gd name="T9" fmla="*/ 44 h 52"/>
                    <a:gd name="T10" fmla="*/ 36 w 42"/>
                    <a:gd name="T11" fmla="*/ 40 h 52"/>
                    <a:gd name="T12" fmla="*/ 39 w 42"/>
                    <a:gd name="T13" fmla="*/ 36 h 52"/>
                    <a:gd name="T14" fmla="*/ 41 w 42"/>
                    <a:gd name="T15" fmla="*/ 30 h 52"/>
                    <a:gd name="T16" fmla="*/ 42 w 42"/>
                    <a:gd name="T17" fmla="*/ 24 h 52"/>
                    <a:gd name="T18" fmla="*/ 41 w 42"/>
                    <a:gd name="T19" fmla="*/ 21 h 52"/>
                    <a:gd name="T20" fmla="*/ 40 w 42"/>
                    <a:gd name="T21" fmla="*/ 17 h 52"/>
                    <a:gd name="T22" fmla="*/ 38 w 42"/>
                    <a:gd name="T23" fmla="*/ 13 h 52"/>
                    <a:gd name="T24" fmla="*/ 36 w 42"/>
                    <a:gd name="T25" fmla="*/ 10 h 52"/>
                    <a:gd name="T26" fmla="*/ 32 w 42"/>
                    <a:gd name="T27" fmla="*/ 4 h 52"/>
                    <a:gd name="T28" fmla="*/ 27 w 42"/>
                    <a:gd name="T29" fmla="*/ 1 h 52"/>
                    <a:gd name="T30" fmla="*/ 22 w 42"/>
                    <a:gd name="T31" fmla="*/ 0 h 52"/>
                    <a:gd name="T32" fmla="*/ 17 w 42"/>
                    <a:gd name="T33" fmla="*/ 1 h 52"/>
                    <a:gd name="T34" fmla="*/ 13 w 42"/>
                    <a:gd name="T35" fmla="*/ 3 h 52"/>
                    <a:gd name="T36" fmla="*/ 8 w 42"/>
                    <a:gd name="T37" fmla="*/ 6 h 52"/>
                    <a:gd name="T38" fmla="*/ 5 w 42"/>
                    <a:gd name="T39" fmla="*/ 10 h 52"/>
                    <a:gd name="T40" fmla="*/ 2 w 42"/>
                    <a:gd name="T41" fmla="*/ 15 h 52"/>
                    <a:gd name="T42" fmla="*/ 0 w 42"/>
                    <a:gd name="T43" fmla="*/ 20 h 52"/>
                    <a:gd name="T44" fmla="*/ 0 w 42"/>
                    <a:gd name="T45" fmla="*/ 25 h 52"/>
                    <a:gd name="T46" fmla="*/ 0 w 42"/>
                    <a:gd name="T47" fmla="*/ 30 h 52"/>
                    <a:gd name="T48" fmla="*/ 2 w 42"/>
                    <a:gd name="T49" fmla="*/ 33 h 52"/>
                    <a:gd name="T50" fmla="*/ 4 w 42"/>
                    <a:gd name="T51" fmla="*/ 37 h 52"/>
                    <a:gd name="T52" fmla="*/ 8 w 42"/>
                    <a:gd name="T53" fmla="*/ 39 h 52"/>
                    <a:gd name="T54" fmla="*/ 11 w 42"/>
                    <a:gd name="T55" fmla="*/ 40 h 52"/>
                    <a:gd name="T56" fmla="*/ 13 w 42"/>
                    <a:gd name="T57" fmla="*/ 40 h 52"/>
                    <a:gd name="T58" fmla="*/ 16 w 42"/>
                    <a:gd name="T59" fmla="*/ 40 h 52"/>
                    <a:gd name="T60" fmla="*/ 21 w 42"/>
                    <a:gd name="T61" fmla="*/ 38 h 52"/>
                    <a:gd name="T62" fmla="*/ 24 w 42"/>
                    <a:gd name="T63" fmla="*/ 35 h 52"/>
                    <a:gd name="T64" fmla="*/ 27 w 42"/>
                    <a:gd name="T65" fmla="*/ 30 h 52"/>
                    <a:gd name="T66" fmla="*/ 29 w 42"/>
                    <a:gd name="T67" fmla="*/ 25 h 52"/>
                    <a:gd name="T68" fmla="*/ 29 w 42"/>
                    <a:gd name="T69" fmla="*/ 20 h 52"/>
                    <a:gd name="T70" fmla="*/ 27 w 42"/>
                    <a:gd name="T71" fmla="*/ 16 h 52"/>
                    <a:gd name="T72" fmla="*/ 23 w 42"/>
                    <a:gd name="T73" fmla="*/ 12 h 52"/>
                    <a:gd name="T74" fmla="*/ 19 w 42"/>
                    <a:gd name="T75" fmla="*/ 10 h 52"/>
                    <a:gd name="T76" fmla="*/ 15 w 42"/>
                    <a:gd name="T77" fmla="*/ 12 h 52"/>
                    <a:gd name="T78" fmla="*/ 12 w 42"/>
                    <a:gd name="T79" fmla="*/ 15 h 52"/>
                    <a:gd name="T80" fmla="*/ 11 w 42"/>
                    <a:gd name="T81" fmla="*/ 18 h 52"/>
                    <a:gd name="T82" fmla="*/ 23 w 42"/>
                    <a:gd name="T83" fmla="*/ 18 h 52"/>
                    <a:gd name="T84" fmla="*/ 8 w 42"/>
                    <a:gd name="T85" fmla="*/ 10 h 52"/>
                    <a:gd name="T86" fmla="*/ 15 w 42"/>
                    <a:gd name="T87" fmla="*/ 46 h 5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2"/>
                    <a:gd name="T133" fmla="*/ 0 h 52"/>
                    <a:gd name="T134" fmla="*/ 42 w 42"/>
                    <a:gd name="T135" fmla="*/ 52 h 5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2" h="52">
                      <a:moveTo>
                        <a:pt x="16" y="52"/>
                      </a:moveTo>
                      <a:lnTo>
                        <a:pt x="16" y="52"/>
                      </a:lnTo>
                      <a:lnTo>
                        <a:pt x="17" y="51"/>
                      </a:lnTo>
                      <a:lnTo>
                        <a:pt x="18" y="51"/>
                      </a:lnTo>
                      <a:lnTo>
                        <a:pt x="19" y="51"/>
                      </a:lnTo>
                      <a:lnTo>
                        <a:pt x="20" y="50"/>
                      </a:lnTo>
                      <a:lnTo>
                        <a:pt x="21" y="50"/>
                      </a:lnTo>
                      <a:lnTo>
                        <a:pt x="22" y="50"/>
                      </a:lnTo>
                      <a:lnTo>
                        <a:pt x="23" y="49"/>
                      </a:lnTo>
                      <a:lnTo>
                        <a:pt x="25" y="48"/>
                      </a:lnTo>
                      <a:lnTo>
                        <a:pt x="26" y="47"/>
                      </a:lnTo>
                      <a:lnTo>
                        <a:pt x="28" y="47"/>
                      </a:lnTo>
                      <a:lnTo>
                        <a:pt x="29" y="46"/>
                      </a:lnTo>
                      <a:lnTo>
                        <a:pt x="31" y="45"/>
                      </a:lnTo>
                      <a:lnTo>
                        <a:pt x="32" y="44"/>
                      </a:lnTo>
                      <a:lnTo>
                        <a:pt x="33" y="43"/>
                      </a:lnTo>
                      <a:lnTo>
                        <a:pt x="34" y="42"/>
                      </a:lnTo>
                      <a:lnTo>
                        <a:pt x="36" y="40"/>
                      </a:lnTo>
                      <a:lnTo>
                        <a:pt x="37" y="39"/>
                      </a:lnTo>
                      <a:lnTo>
                        <a:pt x="38" y="37"/>
                      </a:lnTo>
                      <a:lnTo>
                        <a:pt x="39" y="36"/>
                      </a:lnTo>
                      <a:lnTo>
                        <a:pt x="40" y="34"/>
                      </a:lnTo>
                      <a:lnTo>
                        <a:pt x="41" y="33"/>
                      </a:lnTo>
                      <a:lnTo>
                        <a:pt x="41" y="30"/>
                      </a:lnTo>
                      <a:lnTo>
                        <a:pt x="41" y="28"/>
                      </a:lnTo>
                      <a:lnTo>
                        <a:pt x="41" y="26"/>
                      </a:lnTo>
                      <a:lnTo>
                        <a:pt x="42" y="24"/>
                      </a:lnTo>
                      <a:lnTo>
                        <a:pt x="41" y="23"/>
                      </a:lnTo>
                      <a:lnTo>
                        <a:pt x="41" y="22"/>
                      </a:lnTo>
                      <a:lnTo>
                        <a:pt x="41" y="21"/>
                      </a:lnTo>
                      <a:lnTo>
                        <a:pt x="41" y="20"/>
                      </a:lnTo>
                      <a:lnTo>
                        <a:pt x="40" y="18"/>
                      </a:lnTo>
                      <a:lnTo>
                        <a:pt x="40" y="17"/>
                      </a:lnTo>
                      <a:lnTo>
                        <a:pt x="39" y="16"/>
                      </a:lnTo>
                      <a:lnTo>
                        <a:pt x="39" y="15"/>
                      </a:lnTo>
                      <a:lnTo>
                        <a:pt x="38" y="13"/>
                      </a:lnTo>
                      <a:lnTo>
                        <a:pt x="37" y="12"/>
                      </a:lnTo>
                      <a:lnTo>
                        <a:pt x="37" y="11"/>
                      </a:lnTo>
                      <a:lnTo>
                        <a:pt x="36" y="10"/>
                      </a:lnTo>
                      <a:lnTo>
                        <a:pt x="35" y="7"/>
                      </a:lnTo>
                      <a:lnTo>
                        <a:pt x="33" y="6"/>
                      </a:lnTo>
                      <a:lnTo>
                        <a:pt x="32" y="4"/>
                      </a:lnTo>
                      <a:lnTo>
                        <a:pt x="30" y="3"/>
                      </a:lnTo>
                      <a:lnTo>
                        <a:pt x="29" y="2"/>
                      </a:lnTo>
                      <a:lnTo>
                        <a:pt x="27" y="1"/>
                      </a:lnTo>
                      <a:lnTo>
                        <a:pt x="25" y="1"/>
                      </a:lnTo>
                      <a:lnTo>
                        <a:pt x="24" y="0"/>
                      </a:lnTo>
                      <a:lnTo>
                        <a:pt x="22" y="0"/>
                      </a:lnTo>
                      <a:lnTo>
                        <a:pt x="21" y="0"/>
                      </a:lnTo>
                      <a:lnTo>
                        <a:pt x="19" y="0"/>
                      </a:lnTo>
                      <a:lnTo>
                        <a:pt x="17" y="1"/>
                      </a:lnTo>
                      <a:lnTo>
                        <a:pt x="16" y="1"/>
                      </a:lnTo>
                      <a:lnTo>
                        <a:pt x="14" y="2"/>
                      </a:lnTo>
                      <a:lnTo>
                        <a:pt x="13" y="3"/>
                      </a:lnTo>
                      <a:lnTo>
                        <a:pt x="11" y="4"/>
                      </a:lnTo>
                      <a:lnTo>
                        <a:pt x="10" y="5"/>
                      </a:lnTo>
                      <a:lnTo>
                        <a:pt x="8" y="6"/>
                      </a:lnTo>
                      <a:lnTo>
                        <a:pt x="7" y="7"/>
                      </a:lnTo>
                      <a:lnTo>
                        <a:pt x="6" y="9"/>
                      </a:lnTo>
                      <a:lnTo>
                        <a:pt x="5" y="10"/>
                      </a:lnTo>
                      <a:lnTo>
                        <a:pt x="4" y="12"/>
                      </a:lnTo>
                      <a:lnTo>
                        <a:pt x="3" y="13"/>
                      </a:lnTo>
                      <a:lnTo>
                        <a:pt x="2" y="15"/>
                      </a:lnTo>
                      <a:lnTo>
                        <a:pt x="1" y="16"/>
                      </a:lnTo>
                      <a:lnTo>
                        <a:pt x="1" y="18"/>
                      </a:lnTo>
                      <a:lnTo>
                        <a:pt x="0" y="20"/>
                      </a:lnTo>
                      <a:lnTo>
                        <a:pt x="0" y="22"/>
                      </a:lnTo>
                      <a:lnTo>
                        <a:pt x="0" y="24"/>
                      </a:lnTo>
                      <a:lnTo>
                        <a:pt x="0" y="25"/>
                      </a:lnTo>
                      <a:lnTo>
                        <a:pt x="0" y="27"/>
                      </a:lnTo>
                      <a:lnTo>
                        <a:pt x="0" y="28"/>
                      </a:lnTo>
                      <a:lnTo>
                        <a:pt x="0" y="30"/>
                      </a:lnTo>
                      <a:lnTo>
                        <a:pt x="1" y="31"/>
                      </a:lnTo>
                      <a:lnTo>
                        <a:pt x="1" y="32"/>
                      </a:lnTo>
                      <a:lnTo>
                        <a:pt x="2" y="33"/>
                      </a:lnTo>
                      <a:lnTo>
                        <a:pt x="2" y="34"/>
                      </a:lnTo>
                      <a:lnTo>
                        <a:pt x="3" y="35"/>
                      </a:lnTo>
                      <a:lnTo>
                        <a:pt x="4" y="37"/>
                      </a:lnTo>
                      <a:lnTo>
                        <a:pt x="6" y="38"/>
                      </a:lnTo>
                      <a:lnTo>
                        <a:pt x="7" y="39"/>
                      </a:lnTo>
                      <a:lnTo>
                        <a:pt x="8" y="39"/>
                      </a:lnTo>
                      <a:lnTo>
                        <a:pt x="9" y="39"/>
                      </a:lnTo>
                      <a:lnTo>
                        <a:pt x="10" y="40"/>
                      </a:lnTo>
                      <a:lnTo>
                        <a:pt x="11" y="40"/>
                      </a:lnTo>
                      <a:lnTo>
                        <a:pt x="13" y="40"/>
                      </a:lnTo>
                      <a:lnTo>
                        <a:pt x="15" y="40"/>
                      </a:lnTo>
                      <a:lnTo>
                        <a:pt x="16" y="40"/>
                      </a:lnTo>
                      <a:lnTo>
                        <a:pt x="17" y="40"/>
                      </a:lnTo>
                      <a:lnTo>
                        <a:pt x="19" y="39"/>
                      </a:lnTo>
                      <a:lnTo>
                        <a:pt x="21" y="38"/>
                      </a:lnTo>
                      <a:lnTo>
                        <a:pt x="22" y="37"/>
                      </a:lnTo>
                      <a:lnTo>
                        <a:pt x="24" y="36"/>
                      </a:lnTo>
                      <a:lnTo>
                        <a:pt x="24" y="35"/>
                      </a:lnTo>
                      <a:lnTo>
                        <a:pt x="26" y="33"/>
                      </a:lnTo>
                      <a:lnTo>
                        <a:pt x="26" y="32"/>
                      </a:lnTo>
                      <a:lnTo>
                        <a:pt x="27" y="30"/>
                      </a:lnTo>
                      <a:lnTo>
                        <a:pt x="28" y="28"/>
                      </a:lnTo>
                      <a:lnTo>
                        <a:pt x="28" y="27"/>
                      </a:lnTo>
                      <a:lnTo>
                        <a:pt x="29" y="25"/>
                      </a:lnTo>
                      <a:lnTo>
                        <a:pt x="29" y="24"/>
                      </a:lnTo>
                      <a:lnTo>
                        <a:pt x="29" y="22"/>
                      </a:lnTo>
                      <a:lnTo>
                        <a:pt x="29" y="20"/>
                      </a:lnTo>
                      <a:lnTo>
                        <a:pt x="28" y="19"/>
                      </a:lnTo>
                      <a:lnTo>
                        <a:pt x="28" y="17"/>
                      </a:lnTo>
                      <a:lnTo>
                        <a:pt x="27" y="16"/>
                      </a:lnTo>
                      <a:lnTo>
                        <a:pt x="26" y="14"/>
                      </a:lnTo>
                      <a:lnTo>
                        <a:pt x="25" y="13"/>
                      </a:lnTo>
                      <a:lnTo>
                        <a:pt x="23" y="12"/>
                      </a:lnTo>
                      <a:lnTo>
                        <a:pt x="21" y="11"/>
                      </a:lnTo>
                      <a:lnTo>
                        <a:pt x="20" y="10"/>
                      </a:lnTo>
                      <a:lnTo>
                        <a:pt x="19" y="10"/>
                      </a:lnTo>
                      <a:lnTo>
                        <a:pt x="18" y="10"/>
                      </a:lnTo>
                      <a:lnTo>
                        <a:pt x="16" y="11"/>
                      </a:lnTo>
                      <a:lnTo>
                        <a:pt x="15" y="12"/>
                      </a:lnTo>
                      <a:lnTo>
                        <a:pt x="14" y="13"/>
                      </a:lnTo>
                      <a:lnTo>
                        <a:pt x="13" y="13"/>
                      </a:lnTo>
                      <a:lnTo>
                        <a:pt x="12" y="15"/>
                      </a:lnTo>
                      <a:lnTo>
                        <a:pt x="12" y="16"/>
                      </a:lnTo>
                      <a:lnTo>
                        <a:pt x="11" y="16"/>
                      </a:lnTo>
                      <a:lnTo>
                        <a:pt x="11" y="18"/>
                      </a:lnTo>
                      <a:lnTo>
                        <a:pt x="10" y="19"/>
                      </a:lnTo>
                      <a:lnTo>
                        <a:pt x="10" y="20"/>
                      </a:lnTo>
                      <a:lnTo>
                        <a:pt x="23" y="18"/>
                      </a:lnTo>
                      <a:lnTo>
                        <a:pt x="23" y="33"/>
                      </a:lnTo>
                      <a:lnTo>
                        <a:pt x="5" y="32"/>
                      </a:lnTo>
                      <a:lnTo>
                        <a:pt x="8" y="10"/>
                      </a:lnTo>
                      <a:lnTo>
                        <a:pt x="27" y="6"/>
                      </a:lnTo>
                      <a:lnTo>
                        <a:pt x="33" y="36"/>
                      </a:lnTo>
                      <a:lnTo>
                        <a:pt x="15" y="46"/>
                      </a:lnTo>
                      <a:lnTo>
                        <a:pt x="16" y="52"/>
                      </a:lnTo>
                      <a:close/>
                    </a:path>
                  </a:pathLst>
                </a:custGeom>
                <a:solidFill>
                  <a:srgbClr val="FFFFC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820" name="Freeform 155"/>
                <p:cNvSpPr>
                  <a:spLocks/>
                </p:cNvSpPr>
                <p:nvPr/>
              </p:nvSpPr>
              <p:spPr bwMode="auto">
                <a:xfrm>
                  <a:off x="4449" y="2097"/>
                  <a:ext cx="25" cy="29"/>
                </a:xfrm>
                <a:custGeom>
                  <a:avLst/>
                  <a:gdLst>
                    <a:gd name="T0" fmla="*/ 24 w 25"/>
                    <a:gd name="T1" fmla="*/ 29 h 29"/>
                    <a:gd name="T2" fmla="*/ 0 w 25"/>
                    <a:gd name="T3" fmla="*/ 8 h 29"/>
                    <a:gd name="T4" fmla="*/ 7 w 25"/>
                    <a:gd name="T5" fmla="*/ 0 h 29"/>
                    <a:gd name="T6" fmla="*/ 25 w 25"/>
                    <a:gd name="T7" fmla="*/ 26 h 29"/>
                    <a:gd name="T8" fmla="*/ 24 w 25"/>
                    <a:gd name="T9" fmla="*/ 29 h 29"/>
                    <a:gd name="T10" fmla="*/ 24 w 25"/>
                    <a:gd name="T11" fmla="*/ 29 h 29"/>
                    <a:gd name="T12" fmla="*/ 0 60000 65536"/>
                    <a:gd name="T13" fmla="*/ 0 60000 65536"/>
                    <a:gd name="T14" fmla="*/ 0 60000 65536"/>
                    <a:gd name="T15" fmla="*/ 0 60000 65536"/>
                    <a:gd name="T16" fmla="*/ 0 60000 65536"/>
                    <a:gd name="T17" fmla="*/ 0 60000 65536"/>
                    <a:gd name="T18" fmla="*/ 0 w 25"/>
                    <a:gd name="T19" fmla="*/ 0 h 29"/>
                    <a:gd name="T20" fmla="*/ 25 w 25"/>
                    <a:gd name="T21" fmla="*/ 29 h 29"/>
                  </a:gdLst>
                  <a:ahLst/>
                  <a:cxnLst>
                    <a:cxn ang="T12">
                      <a:pos x="T0" y="T1"/>
                    </a:cxn>
                    <a:cxn ang="T13">
                      <a:pos x="T2" y="T3"/>
                    </a:cxn>
                    <a:cxn ang="T14">
                      <a:pos x="T4" y="T5"/>
                    </a:cxn>
                    <a:cxn ang="T15">
                      <a:pos x="T6" y="T7"/>
                    </a:cxn>
                    <a:cxn ang="T16">
                      <a:pos x="T8" y="T9"/>
                    </a:cxn>
                    <a:cxn ang="T17">
                      <a:pos x="T10" y="T11"/>
                    </a:cxn>
                  </a:cxnLst>
                  <a:rect l="T18" t="T19" r="T20" b="T21"/>
                  <a:pathLst>
                    <a:path w="25" h="29">
                      <a:moveTo>
                        <a:pt x="24" y="29"/>
                      </a:moveTo>
                      <a:lnTo>
                        <a:pt x="0" y="8"/>
                      </a:lnTo>
                      <a:lnTo>
                        <a:pt x="7" y="0"/>
                      </a:lnTo>
                      <a:lnTo>
                        <a:pt x="25" y="26"/>
                      </a:lnTo>
                      <a:lnTo>
                        <a:pt x="24" y="29"/>
                      </a:lnTo>
                      <a:close/>
                    </a:path>
                  </a:pathLst>
                </a:custGeom>
                <a:solidFill>
                  <a:srgbClr val="FFFF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821" name="Freeform 156"/>
                <p:cNvSpPr>
                  <a:spLocks/>
                </p:cNvSpPr>
                <p:nvPr/>
              </p:nvSpPr>
              <p:spPr bwMode="auto">
                <a:xfrm>
                  <a:off x="4443" y="2461"/>
                  <a:ext cx="28" cy="28"/>
                </a:xfrm>
                <a:custGeom>
                  <a:avLst/>
                  <a:gdLst>
                    <a:gd name="T0" fmla="*/ 25 w 28"/>
                    <a:gd name="T1" fmla="*/ 0 h 28"/>
                    <a:gd name="T2" fmla="*/ 0 w 28"/>
                    <a:gd name="T3" fmla="*/ 20 h 28"/>
                    <a:gd name="T4" fmla="*/ 8 w 28"/>
                    <a:gd name="T5" fmla="*/ 28 h 28"/>
                    <a:gd name="T6" fmla="*/ 28 w 28"/>
                    <a:gd name="T7" fmla="*/ 2 h 28"/>
                    <a:gd name="T8" fmla="*/ 25 w 28"/>
                    <a:gd name="T9" fmla="*/ 0 h 28"/>
                    <a:gd name="T10" fmla="*/ 25 w 28"/>
                    <a:gd name="T11" fmla="*/ 0 h 28"/>
                    <a:gd name="T12" fmla="*/ 0 60000 65536"/>
                    <a:gd name="T13" fmla="*/ 0 60000 65536"/>
                    <a:gd name="T14" fmla="*/ 0 60000 65536"/>
                    <a:gd name="T15" fmla="*/ 0 60000 65536"/>
                    <a:gd name="T16" fmla="*/ 0 60000 65536"/>
                    <a:gd name="T17" fmla="*/ 0 60000 65536"/>
                    <a:gd name="T18" fmla="*/ 0 w 28"/>
                    <a:gd name="T19" fmla="*/ 0 h 28"/>
                    <a:gd name="T20" fmla="*/ 28 w 28"/>
                    <a:gd name="T21" fmla="*/ 28 h 28"/>
                  </a:gdLst>
                  <a:ahLst/>
                  <a:cxnLst>
                    <a:cxn ang="T12">
                      <a:pos x="T0" y="T1"/>
                    </a:cxn>
                    <a:cxn ang="T13">
                      <a:pos x="T2" y="T3"/>
                    </a:cxn>
                    <a:cxn ang="T14">
                      <a:pos x="T4" y="T5"/>
                    </a:cxn>
                    <a:cxn ang="T15">
                      <a:pos x="T6" y="T7"/>
                    </a:cxn>
                    <a:cxn ang="T16">
                      <a:pos x="T8" y="T9"/>
                    </a:cxn>
                    <a:cxn ang="T17">
                      <a:pos x="T10" y="T11"/>
                    </a:cxn>
                  </a:cxnLst>
                  <a:rect l="T18" t="T19" r="T20" b="T21"/>
                  <a:pathLst>
                    <a:path w="28" h="28">
                      <a:moveTo>
                        <a:pt x="25" y="0"/>
                      </a:moveTo>
                      <a:lnTo>
                        <a:pt x="0" y="20"/>
                      </a:lnTo>
                      <a:lnTo>
                        <a:pt x="8" y="28"/>
                      </a:lnTo>
                      <a:lnTo>
                        <a:pt x="28" y="2"/>
                      </a:lnTo>
                      <a:lnTo>
                        <a:pt x="25" y="0"/>
                      </a:lnTo>
                      <a:close/>
                    </a:path>
                  </a:pathLst>
                </a:custGeom>
                <a:solidFill>
                  <a:srgbClr val="FFC4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822" name="Freeform 157"/>
                <p:cNvSpPr>
                  <a:spLocks/>
                </p:cNvSpPr>
                <p:nvPr/>
              </p:nvSpPr>
              <p:spPr bwMode="auto">
                <a:xfrm>
                  <a:off x="4618" y="2103"/>
                  <a:ext cx="12" cy="29"/>
                </a:xfrm>
                <a:custGeom>
                  <a:avLst/>
                  <a:gdLst>
                    <a:gd name="T0" fmla="*/ 1 w 12"/>
                    <a:gd name="T1" fmla="*/ 29 h 29"/>
                    <a:gd name="T2" fmla="*/ 12 w 12"/>
                    <a:gd name="T3" fmla="*/ 6 h 29"/>
                    <a:gd name="T4" fmla="*/ 6 w 12"/>
                    <a:gd name="T5" fmla="*/ 0 h 29"/>
                    <a:gd name="T6" fmla="*/ 0 w 12"/>
                    <a:gd name="T7" fmla="*/ 26 h 29"/>
                    <a:gd name="T8" fmla="*/ 1 w 12"/>
                    <a:gd name="T9" fmla="*/ 29 h 29"/>
                    <a:gd name="T10" fmla="*/ 1 w 12"/>
                    <a:gd name="T11" fmla="*/ 29 h 29"/>
                    <a:gd name="T12" fmla="*/ 0 60000 65536"/>
                    <a:gd name="T13" fmla="*/ 0 60000 65536"/>
                    <a:gd name="T14" fmla="*/ 0 60000 65536"/>
                    <a:gd name="T15" fmla="*/ 0 60000 65536"/>
                    <a:gd name="T16" fmla="*/ 0 60000 65536"/>
                    <a:gd name="T17" fmla="*/ 0 60000 65536"/>
                    <a:gd name="T18" fmla="*/ 0 w 12"/>
                    <a:gd name="T19" fmla="*/ 0 h 29"/>
                    <a:gd name="T20" fmla="*/ 12 w 12"/>
                    <a:gd name="T21" fmla="*/ 29 h 29"/>
                  </a:gdLst>
                  <a:ahLst/>
                  <a:cxnLst>
                    <a:cxn ang="T12">
                      <a:pos x="T0" y="T1"/>
                    </a:cxn>
                    <a:cxn ang="T13">
                      <a:pos x="T2" y="T3"/>
                    </a:cxn>
                    <a:cxn ang="T14">
                      <a:pos x="T4" y="T5"/>
                    </a:cxn>
                    <a:cxn ang="T15">
                      <a:pos x="T6" y="T7"/>
                    </a:cxn>
                    <a:cxn ang="T16">
                      <a:pos x="T8" y="T9"/>
                    </a:cxn>
                    <a:cxn ang="T17">
                      <a:pos x="T10" y="T11"/>
                    </a:cxn>
                  </a:cxnLst>
                  <a:rect l="T18" t="T19" r="T20" b="T21"/>
                  <a:pathLst>
                    <a:path w="12" h="29">
                      <a:moveTo>
                        <a:pt x="1" y="29"/>
                      </a:moveTo>
                      <a:lnTo>
                        <a:pt x="12" y="6"/>
                      </a:lnTo>
                      <a:lnTo>
                        <a:pt x="6" y="0"/>
                      </a:lnTo>
                      <a:lnTo>
                        <a:pt x="0" y="26"/>
                      </a:lnTo>
                      <a:lnTo>
                        <a:pt x="1" y="29"/>
                      </a:lnTo>
                      <a:close/>
                    </a:path>
                  </a:pathLst>
                </a:custGeom>
                <a:solidFill>
                  <a:srgbClr val="FFC4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823" name="Freeform 158"/>
                <p:cNvSpPr>
                  <a:spLocks/>
                </p:cNvSpPr>
                <p:nvPr/>
              </p:nvSpPr>
              <p:spPr bwMode="auto">
                <a:xfrm>
                  <a:off x="4873" y="2284"/>
                  <a:ext cx="28" cy="27"/>
                </a:xfrm>
                <a:custGeom>
                  <a:avLst/>
                  <a:gdLst>
                    <a:gd name="T0" fmla="*/ 4 w 28"/>
                    <a:gd name="T1" fmla="*/ 0 h 27"/>
                    <a:gd name="T2" fmla="*/ 28 w 28"/>
                    <a:gd name="T3" fmla="*/ 20 h 27"/>
                    <a:gd name="T4" fmla="*/ 20 w 28"/>
                    <a:gd name="T5" fmla="*/ 27 h 27"/>
                    <a:gd name="T6" fmla="*/ 0 w 28"/>
                    <a:gd name="T7" fmla="*/ 2 h 27"/>
                    <a:gd name="T8" fmla="*/ 4 w 28"/>
                    <a:gd name="T9" fmla="*/ 0 h 27"/>
                    <a:gd name="T10" fmla="*/ 4 w 28"/>
                    <a:gd name="T11" fmla="*/ 0 h 27"/>
                    <a:gd name="T12" fmla="*/ 0 60000 65536"/>
                    <a:gd name="T13" fmla="*/ 0 60000 65536"/>
                    <a:gd name="T14" fmla="*/ 0 60000 65536"/>
                    <a:gd name="T15" fmla="*/ 0 60000 65536"/>
                    <a:gd name="T16" fmla="*/ 0 60000 65536"/>
                    <a:gd name="T17" fmla="*/ 0 60000 65536"/>
                    <a:gd name="T18" fmla="*/ 0 w 28"/>
                    <a:gd name="T19" fmla="*/ 0 h 27"/>
                    <a:gd name="T20" fmla="*/ 28 w 28"/>
                    <a:gd name="T21" fmla="*/ 27 h 27"/>
                  </a:gdLst>
                  <a:ahLst/>
                  <a:cxnLst>
                    <a:cxn ang="T12">
                      <a:pos x="T0" y="T1"/>
                    </a:cxn>
                    <a:cxn ang="T13">
                      <a:pos x="T2" y="T3"/>
                    </a:cxn>
                    <a:cxn ang="T14">
                      <a:pos x="T4" y="T5"/>
                    </a:cxn>
                    <a:cxn ang="T15">
                      <a:pos x="T6" y="T7"/>
                    </a:cxn>
                    <a:cxn ang="T16">
                      <a:pos x="T8" y="T9"/>
                    </a:cxn>
                    <a:cxn ang="T17">
                      <a:pos x="T10" y="T11"/>
                    </a:cxn>
                  </a:cxnLst>
                  <a:rect l="T18" t="T19" r="T20" b="T21"/>
                  <a:pathLst>
                    <a:path w="28" h="27">
                      <a:moveTo>
                        <a:pt x="4" y="0"/>
                      </a:moveTo>
                      <a:lnTo>
                        <a:pt x="28" y="20"/>
                      </a:lnTo>
                      <a:lnTo>
                        <a:pt x="20" y="27"/>
                      </a:lnTo>
                      <a:lnTo>
                        <a:pt x="0" y="2"/>
                      </a:lnTo>
                      <a:lnTo>
                        <a:pt x="4" y="0"/>
                      </a:lnTo>
                      <a:close/>
                    </a:path>
                  </a:pathLst>
                </a:custGeom>
                <a:solidFill>
                  <a:srgbClr val="FFC4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824" name="Freeform 159"/>
                <p:cNvSpPr>
                  <a:spLocks/>
                </p:cNvSpPr>
                <p:nvPr/>
              </p:nvSpPr>
              <p:spPr bwMode="auto">
                <a:xfrm>
                  <a:off x="4447" y="2244"/>
                  <a:ext cx="28" cy="10"/>
                </a:xfrm>
                <a:custGeom>
                  <a:avLst/>
                  <a:gdLst>
                    <a:gd name="T0" fmla="*/ 5 w 28"/>
                    <a:gd name="T1" fmla="*/ 0 h 10"/>
                    <a:gd name="T2" fmla="*/ 28 w 28"/>
                    <a:gd name="T3" fmla="*/ 2 h 10"/>
                    <a:gd name="T4" fmla="*/ 22 w 28"/>
                    <a:gd name="T5" fmla="*/ 8 h 10"/>
                    <a:gd name="T6" fmla="*/ 0 w 28"/>
                    <a:gd name="T7" fmla="*/ 10 h 10"/>
                    <a:gd name="T8" fmla="*/ 5 w 28"/>
                    <a:gd name="T9" fmla="*/ 0 h 10"/>
                    <a:gd name="T10" fmla="*/ 5 w 28"/>
                    <a:gd name="T11" fmla="*/ 0 h 10"/>
                    <a:gd name="T12" fmla="*/ 0 60000 65536"/>
                    <a:gd name="T13" fmla="*/ 0 60000 65536"/>
                    <a:gd name="T14" fmla="*/ 0 60000 65536"/>
                    <a:gd name="T15" fmla="*/ 0 60000 65536"/>
                    <a:gd name="T16" fmla="*/ 0 60000 65536"/>
                    <a:gd name="T17" fmla="*/ 0 60000 65536"/>
                    <a:gd name="T18" fmla="*/ 0 w 28"/>
                    <a:gd name="T19" fmla="*/ 0 h 10"/>
                    <a:gd name="T20" fmla="*/ 28 w 28"/>
                    <a:gd name="T21" fmla="*/ 10 h 10"/>
                  </a:gdLst>
                  <a:ahLst/>
                  <a:cxnLst>
                    <a:cxn ang="T12">
                      <a:pos x="T0" y="T1"/>
                    </a:cxn>
                    <a:cxn ang="T13">
                      <a:pos x="T2" y="T3"/>
                    </a:cxn>
                    <a:cxn ang="T14">
                      <a:pos x="T4" y="T5"/>
                    </a:cxn>
                    <a:cxn ang="T15">
                      <a:pos x="T6" y="T7"/>
                    </a:cxn>
                    <a:cxn ang="T16">
                      <a:pos x="T8" y="T9"/>
                    </a:cxn>
                    <a:cxn ang="T17">
                      <a:pos x="T10" y="T11"/>
                    </a:cxn>
                  </a:cxnLst>
                  <a:rect l="T18" t="T19" r="T20" b="T21"/>
                  <a:pathLst>
                    <a:path w="28" h="10">
                      <a:moveTo>
                        <a:pt x="5" y="0"/>
                      </a:moveTo>
                      <a:lnTo>
                        <a:pt x="28" y="2"/>
                      </a:lnTo>
                      <a:lnTo>
                        <a:pt x="22" y="8"/>
                      </a:lnTo>
                      <a:lnTo>
                        <a:pt x="0" y="10"/>
                      </a:lnTo>
                      <a:lnTo>
                        <a:pt x="5" y="0"/>
                      </a:lnTo>
                      <a:close/>
                    </a:path>
                  </a:pathLst>
                </a:custGeom>
                <a:solidFill>
                  <a:srgbClr val="CCFF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825" name="Freeform 160"/>
                <p:cNvSpPr>
                  <a:spLocks/>
                </p:cNvSpPr>
                <p:nvPr/>
              </p:nvSpPr>
              <p:spPr bwMode="auto">
                <a:xfrm>
                  <a:off x="4837" y="2154"/>
                  <a:ext cx="60" cy="77"/>
                </a:xfrm>
                <a:custGeom>
                  <a:avLst/>
                  <a:gdLst>
                    <a:gd name="T0" fmla="*/ 24 w 60"/>
                    <a:gd name="T1" fmla="*/ 77 h 77"/>
                    <a:gd name="T2" fmla="*/ 29 w 60"/>
                    <a:gd name="T3" fmla="*/ 75 h 77"/>
                    <a:gd name="T4" fmla="*/ 35 w 60"/>
                    <a:gd name="T5" fmla="*/ 72 h 77"/>
                    <a:gd name="T6" fmla="*/ 39 w 60"/>
                    <a:gd name="T7" fmla="*/ 70 h 77"/>
                    <a:gd name="T8" fmla="*/ 43 w 60"/>
                    <a:gd name="T9" fmla="*/ 68 h 77"/>
                    <a:gd name="T10" fmla="*/ 48 w 60"/>
                    <a:gd name="T11" fmla="*/ 64 h 77"/>
                    <a:gd name="T12" fmla="*/ 54 w 60"/>
                    <a:gd name="T13" fmla="*/ 57 h 77"/>
                    <a:gd name="T14" fmla="*/ 57 w 60"/>
                    <a:gd name="T15" fmla="*/ 52 h 77"/>
                    <a:gd name="T16" fmla="*/ 59 w 60"/>
                    <a:gd name="T17" fmla="*/ 47 h 77"/>
                    <a:gd name="T18" fmla="*/ 60 w 60"/>
                    <a:gd name="T19" fmla="*/ 41 h 77"/>
                    <a:gd name="T20" fmla="*/ 59 w 60"/>
                    <a:gd name="T21" fmla="*/ 35 h 77"/>
                    <a:gd name="T22" fmla="*/ 58 w 60"/>
                    <a:gd name="T23" fmla="*/ 27 h 77"/>
                    <a:gd name="T24" fmla="*/ 55 w 60"/>
                    <a:gd name="T25" fmla="*/ 20 h 77"/>
                    <a:gd name="T26" fmla="*/ 51 w 60"/>
                    <a:gd name="T27" fmla="*/ 13 h 77"/>
                    <a:gd name="T28" fmla="*/ 47 w 60"/>
                    <a:gd name="T29" fmla="*/ 7 h 77"/>
                    <a:gd name="T30" fmla="*/ 43 w 60"/>
                    <a:gd name="T31" fmla="*/ 4 h 77"/>
                    <a:gd name="T32" fmla="*/ 38 w 60"/>
                    <a:gd name="T33" fmla="*/ 1 h 77"/>
                    <a:gd name="T34" fmla="*/ 33 w 60"/>
                    <a:gd name="T35" fmla="*/ 0 h 77"/>
                    <a:gd name="T36" fmla="*/ 29 w 60"/>
                    <a:gd name="T37" fmla="*/ 0 h 77"/>
                    <a:gd name="T38" fmla="*/ 24 w 60"/>
                    <a:gd name="T39" fmla="*/ 1 h 77"/>
                    <a:gd name="T40" fmla="*/ 20 w 60"/>
                    <a:gd name="T41" fmla="*/ 4 h 77"/>
                    <a:gd name="T42" fmla="*/ 15 w 60"/>
                    <a:gd name="T43" fmla="*/ 7 h 77"/>
                    <a:gd name="T44" fmla="*/ 11 w 60"/>
                    <a:gd name="T45" fmla="*/ 10 h 77"/>
                    <a:gd name="T46" fmla="*/ 8 w 60"/>
                    <a:gd name="T47" fmla="*/ 14 h 77"/>
                    <a:gd name="T48" fmla="*/ 5 w 60"/>
                    <a:gd name="T49" fmla="*/ 18 h 77"/>
                    <a:gd name="T50" fmla="*/ 3 w 60"/>
                    <a:gd name="T51" fmla="*/ 23 h 77"/>
                    <a:gd name="T52" fmla="*/ 1 w 60"/>
                    <a:gd name="T53" fmla="*/ 28 h 77"/>
                    <a:gd name="T54" fmla="*/ 0 w 60"/>
                    <a:gd name="T55" fmla="*/ 33 h 77"/>
                    <a:gd name="T56" fmla="*/ 0 w 60"/>
                    <a:gd name="T57" fmla="*/ 39 h 77"/>
                    <a:gd name="T58" fmla="*/ 1 w 60"/>
                    <a:gd name="T59" fmla="*/ 44 h 77"/>
                    <a:gd name="T60" fmla="*/ 4 w 60"/>
                    <a:gd name="T61" fmla="*/ 51 h 77"/>
                    <a:gd name="T62" fmla="*/ 8 w 60"/>
                    <a:gd name="T63" fmla="*/ 56 h 77"/>
                    <a:gd name="T64" fmla="*/ 13 w 60"/>
                    <a:gd name="T65" fmla="*/ 59 h 77"/>
                    <a:gd name="T66" fmla="*/ 19 w 60"/>
                    <a:gd name="T67" fmla="*/ 59 h 77"/>
                    <a:gd name="T68" fmla="*/ 24 w 60"/>
                    <a:gd name="T69" fmla="*/ 59 h 77"/>
                    <a:gd name="T70" fmla="*/ 29 w 60"/>
                    <a:gd name="T71" fmla="*/ 57 h 77"/>
                    <a:gd name="T72" fmla="*/ 33 w 60"/>
                    <a:gd name="T73" fmla="*/ 55 h 77"/>
                    <a:gd name="T74" fmla="*/ 36 w 60"/>
                    <a:gd name="T75" fmla="*/ 50 h 77"/>
                    <a:gd name="T76" fmla="*/ 39 w 60"/>
                    <a:gd name="T77" fmla="*/ 46 h 77"/>
                    <a:gd name="T78" fmla="*/ 41 w 60"/>
                    <a:gd name="T79" fmla="*/ 41 h 77"/>
                    <a:gd name="T80" fmla="*/ 42 w 60"/>
                    <a:gd name="T81" fmla="*/ 36 h 77"/>
                    <a:gd name="T82" fmla="*/ 41 w 60"/>
                    <a:gd name="T83" fmla="*/ 31 h 77"/>
                    <a:gd name="T84" fmla="*/ 41 w 60"/>
                    <a:gd name="T85" fmla="*/ 27 h 77"/>
                    <a:gd name="T86" fmla="*/ 38 w 60"/>
                    <a:gd name="T87" fmla="*/ 22 h 77"/>
                    <a:gd name="T88" fmla="*/ 35 w 60"/>
                    <a:gd name="T89" fmla="*/ 18 h 77"/>
                    <a:gd name="T90" fmla="*/ 30 w 60"/>
                    <a:gd name="T91" fmla="*/ 15 h 77"/>
                    <a:gd name="T92" fmla="*/ 26 w 60"/>
                    <a:gd name="T93" fmla="*/ 15 h 77"/>
                    <a:gd name="T94" fmla="*/ 20 w 60"/>
                    <a:gd name="T95" fmla="*/ 18 h 77"/>
                    <a:gd name="T96" fmla="*/ 16 w 60"/>
                    <a:gd name="T97" fmla="*/ 25 h 77"/>
                    <a:gd name="T98" fmla="*/ 15 w 60"/>
                    <a:gd name="T99" fmla="*/ 30 h 77"/>
                    <a:gd name="T100" fmla="*/ 9 w 60"/>
                    <a:gd name="T101" fmla="*/ 47 h 77"/>
                    <a:gd name="T102" fmla="*/ 22 w 60"/>
                    <a:gd name="T103" fmla="*/ 69 h 7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60"/>
                    <a:gd name="T157" fmla="*/ 0 h 77"/>
                    <a:gd name="T158" fmla="*/ 60 w 60"/>
                    <a:gd name="T159" fmla="*/ 77 h 77"/>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60" h="77">
                      <a:moveTo>
                        <a:pt x="23" y="77"/>
                      </a:moveTo>
                      <a:lnTo>
                        <a:pt x="23" y="77"/>
                      </a:lnTo>
                      <a:lnTo>
                        <a:pt x="24" y="77"/>
                      </a:lnTo>
                      <a:lnTo>
                        <a:pt x="25" y="76"/>
                      </a:lnTo>
                      <a:lnTo>
                        <a:pt x="26" y="76"/>
                      </a:lnTo>
                      <a:lnTo>
                        <a:pt x="27" y="76"/>
                      </a:lnTo>
                      <a:lnTo>
                        <a:pt x="29" y="75"/>
                      </a:lnTo>
                      <a:lnTo>
                        <a:pt x="31" y="75"/>
                      </a:lnTo>
                      <a:lnTo>
                        <a:pt x="32" y="74"/>
                      </a:lnTo>
                      <a:lnTo>
                        <a:pt x="34" y="73"/>
                      </a:lnTo>
                      <a:lnTo>
                        <a:pt x="35" y="72"/>
                      </a:lnTo>
                      <a:lnTo>
                        <a:pt x="36" y="72"/>
                      </a:lnTo>
                      <a:lnTo>
                        <a:pt x="37" y="71"/>
                      </a:lnTo>
                      <a:lnTo>
                        <a:pt x="38" y="71"/>
                      </a:lnTo>
                      <a:lnTo>
                        <a:pt x="39" y="70"/>
                      </a:lnTo>
                      <a:lnTo>
                        <a:pt x="40" y="70"/>
                      </a:lnTo>
                      <a:lnTo>
                        <a:pt x="41" y="69"/>
                      </a:lnTo>
                      <a:lnTo>
                        <a:pt x="42" y="69"/>
                      </a:lnTo>
                      <a:lnTo>
                        <a:pt x="43" y="68"/>
                      </a:lnTo>
                      <a:lnTo>
                        <a:pt x="44" y="67"/>
                      </a:lnTo>
                      <a:lnTo>
                        <a:pt x="45" y="66"/>
                      </a:lnTo>
                      <a:lnTo>
                        <a:pt x="46" y="66"/>
                      </a:lnTo>
                      <a:lnTo>
                        <a:pt x="48" y="64"/>
                      </a:lnTo>
                      <a:lnTo>
                        <a:pt x="50" y="62"/>
                      </a:lnTo>
                      <a:lnTo>
                        <a:pt x="52" y="60"/>
                      </a:lnTo>
                      <a:lnTo>
                        <a:pt x="53" y="58"/>
                      </a:lnTo>
                      <a:lnTo>
                        <a:pt x="54" y="57"/>
                      </a:lnTo>
                      <a:lnTo>
                        <a:pt x="55" y="56"/>
                      </a:lnTo>
                      <a:lnTo>
                        <a:pt x="56" y="55"/>
                      </a:lnTo>
                      <a:lnTo>
                        <a:pt x="56" y="54"/>
                      </a:lnTo>
                      <a:lnTo>
                        <a:pt x="57" y="52"/>
                      </a:lnTo>
                      <a:lnTo>
                        <a:pt x="57" y="51"/>
                      </a:lnTo>
                      <a:lnTo>
                        <a:pt x="58" y="50"/>
                      </a:lnTo>
                      <a:lnTo>
                        <a:pt x="59" y="49"/>
                      </a:lnTo>
                      <a:lnTo>
                        <a:pt x="59" y="47"/>
                      </a:lnTo>
                      <a:lnTo>
                        <a:pt x="59" y="46"/>
                      </a:lnTo>
                      <a:lnTo>
                        <a:pt x="59" y="44"/>
                      </a:lnTo>
                      <a:lnTo>
                        <a:pt x="60" y="43"/>
                      </a:lnTo>
                      <a:lnTo>
                        <a:pt x="60" y="41"/>
                      </a:lnTo>
                      <a:lnTo>
                        <a:pt x="60" y="39"/>
                      </a:lnTo>
                      <a:lnTo>
                        <a:pt x="60" y="38"/>
                      </a:lnTo>
                      <a:lnTo>
                        <a:pt x="60" y="36"/>
                      </a:lnTo>
                      <a:lnTo>
                        <a:pt x="59" y="35"/>
                      </a:lnTo>
                      <a:lnTo>
                        <a:pt x="59" y="33"/>
                      </a:lnTo>
                      <a:lnTo>
                        <a:pt x="59" y="31"/>
                      </a:lnTo>
                      <a:lnTo>
                        <a:pt x="59" y="29"/>
                      </a:lnTo>
                      <a:lnTo>
                        <a:pt x="58" y="27"/>
                      </a:lnTo>
                      <a:lnTo>
                        <a:pt x="58" y="25"/>
                      </a:lnTo>
                      <a:lnTo>
                        <a:pt x="57" y="24"/>
                      </a:lnTo>
                      <a:lnTo>
                        <a:pt x="56" y="22"/>
                      </a:lnTo>
                      <a:lnTo>
                        <a:pt x="55" y="20"/>
                      </a:lnTo>
                      <a:lnTo>
                        <a:pt x="54" y="18"/>
                      </a:lnTo>
                      <a:lnTo>
                        <a:pt x="53" y="16"/>
                      </a:lnTo>
                      <a:lnTo>
                        <a:pt x="53" y="14"/>
                      </a:lnTo>
                      <a:lnTo>
                        <a:pt x="51" y="13"/>
                      </a:lnTo>
                      <a:lnTo>
                        <a:pt x="50" y="11"/>
                      </a:lnTo>
                      <a:lnTo>
                        <a:pt x="49" y="10"/>
                      </a:lnTo>
                      <a:lnTo>
                        <a:pt x="48" y="9"/>
                      </a:lnTo>
                      <a:lnTo>
                        <a:pt x="47" y="7"/>
                      </a:lnTo>
                      <a:lnTo>
                        <a:pt x="46" y="6"/>
                      </a:lnTo>
                      <a:lnTo>
                        <a:pt x="45" y="5"/>
                      </a:lnTo>
                      <a:lnTo>
                        <a:pt x="44" y="4"/>
                      </a:lnTo>
                      <a:lnTo>
                        <a:pt x="43" y="4"/>
                      </a:lnTo>
                      <a:lnTo>
                        <a:pt x="41" y="3"/>
                      </a:lnTo>
                      <a:lnTo>
                        <a:pt x="41" y="2"/>
                      </a:lnTo>
                      <a:lnTo>
                        <a:pt x="40" y="2"/>
                      </a:lnTo>
                      <a:lnTo>
                        <a:pt x="38" y="1"/>
                      </a:lnTo>
                      <a:lnTo>
                        <a:pt x="37" y="1"/>
                      </a:lnTo>
                      <a:lnTo>
                        <a:pt x="36" y="1"/>
                      </a:lnTo>
                      <a:lnTo>
                        <a:pt x="35" y="1"/>
                      </a:lnTo>
                      <a:lnTo>
                        <a:pt x="33" y="0"/>
                      </a:lnTo>
                      <a:lnTo>
                        <a:pt x="32" y="0"/>
                      </a:lnTo>
                      <a:lnTo>
                        <a:pt x="31" y="0"/>
                      </a:lnTo>
                      <a:lnTo>
                        <a:pt x="30" y="0"/>
                      </a:lnTo>
                      <a:lnTo>
                        <a:pt x="29" y="0"/>
                      </a:lnTo>
                      <a:lnTo>
                        <a:pt x="27" y="1"/>
                      </a:lnTo>
                      <a:lnTo>
                        <a:pt x="26" y="1"/>
                      </a:lnTo>
                      <a:lnTo>
                        <a:pt x="25" y="1"/>
                      </a:lnTo>
                      <a:lnTo>
                        <a:pt x="24" y="1"/>
                      </a:lnTo>
                      <a:lnTo>
                        <a:pt x="23" y="2"/>
                      </a:lnTo>
                      <a:lnTo>
                        <a:pt x="22" y="3"/>
                      </a:lnTo>
                      <a:lnTo>
                        <a:pt x="21" y="3"/>
                      </a:lnTo>
                      <a:lnTo>
                        <a:pt x="20" y="4"/>
                      </a:lnTo>
                      <a:lnTo>
                        <a:pt x="19" y="4"/>
                      </a:lnTo>
                      <a:lnTo>
                        <a:pt x="17" y="5"/>
                      </a:lnTo>
                      <a:lnTo>
                        <a:pt x="16" y="6"/>
                      </a:lnTo>
                      <a:lnTo>
                        <a:pt x="15" y="7"/>
                      </a:lnTo>
                      <a:lnTo>
                        <a:pt x="14" y="7"/>
                      </a:lnTo>
                      <a:lnTo>
                        <a:pt x="13" y="8"/>
                      </a:lnTo>
                      <a:lnTo>
                        <a:pt x="12" y="9"/>
                      </a:lnTo>
                      <a:lnTo>
                        <a:pt x="11" y="10"/>
                      </a:lnTo>
                      <a:lnTo>
                        <a:pt x="10" y="11"/>
                      </a:lnTo>
                      <a:lnTo>
                        <a:pt x="9" y="12"/>
                      </a:lnTo>
                      <a:lnTo>
                        <a:pt x="9" y="13"/>
                      </a:lnTo>
                      <a:lnTo>
                        <a:pt x="8" y="14"/>
                      </a:lnTo>
                      <a:lnTo>
                        <a:pt x="7" y="15"/>
                      </a:lnTo>
                      <a:lnTo>
                        <a:pt x="6" y="16"/>
                      </a:lnTo>
                      <a:lnTo>
                        <a:pt x="6" y="18"/>
                      </a:lnTo>
                      <a:lnTo>
                        <a:pt x="5" y="18"/>
                      </a:lnTo>
                      <a:lnTo>
                        <a:pt x="4" y="20"/>
                      </a:lnTo>
                      <a:lnTo>
                        <a:pt x="4" y="21"/>
                      </a:lnTo>
                      <a:lnTo>
                        <a:pt x="3" y="22"/>
                      </a:lnTo>
                      <a:lnTo>
                        <a:pt x="3" y="23"/>
                      </a:lnTo>
                      <a:lnTo>
                        <a:pt x="2" y="24"/>
                      </a:lnTo>
                      <a:lnTo>
                        <a:pt x="2" y="26"/>
                      </a:lnTo>
                      <a:lnTo>
                        <a:pt x="1" y="27"/>
                      </a:lnTo>
                      <a:lnTo>
                        <a:pt x="1" y="28"/>
                      </a:lnTo>
                      <a:lnTo>
                        <a:pt x="1" y="30"/>
                      </a:lnTo>
                      <a:lnTo>
                        <a:pt x="1" y="31"/>
                      </a:lnTo>
                      <a:lnTo>
                        <a:pt x="0" y="32"/>
                      </a:lnTo>
                      <a:lnTo>
                        <a:pt x="0" y="33"/>
                      </a:lnTo>
                      <a:lnTo>
                        <a:pt x="0" y="35"/>
                      </a:lnTo>
                      <a:lnTo>
                        <a:pt x="0" y="36"/>
                      </a:lnTo>
                      <a:lnTo>
                        <a:pt x="0" y="38"/>
                      </a:lnTo>
                      <a:lnTo>
                        <a:pt x="0" y="39"/>
                      </a:lnTo>
                      <a:lnTo>
                        <a:pt x="0" y="40"/>
                      </a:lnTo>
                      <a:lnTo>
                        <a:pt x="0" y="41"/>
                      </a:lnTo>
                      <a:lnTo>
                        <a:pt x="1" y="42"/>
                      </a:lnTo>
                      <a:lnTo>
                        <a:pt x="1" y="44"/>
                      </a:lnTo>
                      <a:lnTo>
                        <a:pt x="1" y="46"/>
                      </a:lnTo>
                      <a:lnTo>
                        <a:pt x="2" y="47"/>
                      </a:lnTo>
                      <a:lnTo>
                        <a:pt x="3" y="50"/>
                      </a:lnTo>
                      <a:lnTo>
                        <a:pt x="4" y="51"/>
                      </a:lnTo>
                      <a:lnTo>
                        <a:pt x="5" y="52"/>
                      </a:lnTo>
                      <a:lnTo>
                        <a:pt x="5" y="53"/>
                      </a:lnTo>
                      <a:lnTo>
                        <a:pt x="7" y="55"/>
                      </a:lnTo>
                      <a:lnTo>
                        <a:pt x="8" y="56"/>
                      </a:lnTo>
                      <a:lnTo>
                        <a:pt x="9" y="56"/>
                      </a:lnTo>
                      <a:lnTo>
                        <a:pt x="10" y="57"/>
                      </a:lnTo>
                      <a:lnTo>
                        <a:pt x="12" y="58"/>
                      </a:lnTo>
                      <a:lnTo>
                        <a:pt x="13" y="59"/>
                      </a:lnTo>
                      <a:lnTo>
                        <a:pt x="14" y="59"/>
                      </a:lnTo>
                      <a:lnTo>
                        <a:pt x="15" y="59"/>
                      </a:lnTo>
                      <a:lnTo>
                        <a:pt x="17" y="59"/>
                      </a:lnTo>
                      <a:lnTo>
                        <a:pt x="19" y="59"/>
                      </a:lnTo>
                      <a:lnTo>
                        <a:pt x="20" y="60"/>
                      </a:lnTo>
                      <a:lnTo>
                        <a:pt x="21" y="59"/>
                      </a:lnTo>
                      <a:lnTo>
                        <a:pt x="23" y="59"/>
                      </a:lnTo>
                      <a:lnTo>
                        <a:pt x="24" y="59"/>
                      </a:lnTo>
                      <a:lnTo>
                        <a:pt x="25" y="59"/>
                      </a:lnTo>
                      <a:lnTo>
                        <a:pt x="27" y="59"/>
                      </a:lnTo>
                      <a:lnTo>
                        <a:pt x="28" y="58"/>
                      </a:lnTo>
                      <a:lnTo>
                        <a:pt x="29" y="57"/>
                      </a:lnTo>
                      <a:lnTo>
                        <a:pt x="30" y="57"/>
                      </a:lnTo>
                      <a:lnTo>
                        <a:pt x="32" y="56"/>
                      </a:lnTo>
                      <a:lnTo>
                        <a:pt x="33" y="55"/>
                      </a:lnTo>
                      <a:lnTo>
                        <a:pt x="35" y="54"/>
                      </a:lnTo>
                      <a:lnTo>
                        <a:pt x="35" y="53"/>
                      </a:lnTo>
                      <a:lnTo>
                        <a:pt x="36" y="52"/>
                      </a:lnTo>
                      <a:lnTo>
                        <a:pt x="36" y="50"/>
                      </a:lnTo>
                      <a:lnTo>
                        <a:pt x="37" y="50"/>
                      </a:lnTo>
                      <a:lnTo>
                        <a:pt x="38" y="48"/>
                      </a:lnTo>
                      <a:lnTo>
                        <a:pt x="38" y="47"/>
                      </a:lnTo>
                      <a:lnTo>
                        <a:pt x="39" y="46"/>
                      </a:lnTo>
                      <a:lnTo>
                        <a:pt x="40" y="45"/>
                      </a:lnTo>
                      <a:lnTo>
                        <a:pt x="40" y="44"/>
                      </a:lnTo>
                      <a:lnTo>
                        <a:pt x="40" y="42"/>
                      </a:lnTo>
                      <a:lnTo>
                        <a:pt x="41" y="41"/>
                      </a:lnTo>
                      <a:lnTo>
                        <a:pt x="41" y="40"/>
                      </a:lnTo>
                      <a:lnTo>
                        <a:pt x="41" y="39"/>
                      </a:lnTo>
                      <a:lnTo>
                        <a:pt x="41" y="38"/>
                      </a:lnTo>
                      <a:lnTo>
                        <a:pt x="42" y="36"/>
                      </a:lnTo>
                      <a:lnTo>
                        <a:pt x="42" y="35"/>
                      </a:lnTo>
                      <a:lnTo>
                        <a:pt x="42" y="34"/>
                      </a:lnTo>
                      <a:lnTo>
                        <a:pt x="42" y="33"/>
                      </a:lnTo>
                      <a:lnTo>
                        <a:pt x="41" y="31"/>
                      </a:lnTo>
                      <a:lnTo>
                        <a:pt x="41" y="30"/>
                      </a:lnTo>
                      <a:lnTo>
                        <a:pt x="41" y="29"/>
                      </a:lnTo>
                      <a:lnTo>
                        <a:pt x="41" y="27"/>
                      </a:lnTo>
                      <a:lnTo>
                        <a:pt x="40" y="25"/>
                      </a:lnTo>
                      <a:lnTo>
                        <a:pt x="40" y="24"/>
                      </a:lnTo>
                      <a:lnTo>
                        <a:pt x="39" y="23"/>
                      </a:lnTo>
                      <a:lnTo>
                        <a:pt x="38" y="22"/>
                      </a:lnTo>
                      <a:lnTo>
                        <a:pt x="38" y="21"/>
                      </a:lnTo>
                      <a:lnTo>
                        <a:pt x="37" y="20"/>
                      </a:lnTo>
                      <a:lnTo>
                        <a:pt x="36" y="19"/>
                      </a:lnTo>
                      <a:lnTo>
                        <a:pt x="35" y="18"/>
                      </a:lnTo>
                      <a:lnTo>
                        <a:pt x="34" y="18"/>
                      </a:lnTo>
                      <a:lnTo>
                        <a:pt x="33" y="17"/>
                      </a:lnTo>
                      <a:lnTo>
                        <a:pt x="32" y="16"/>
                      </a:lnTo>
                      <a:lnTo>
                        <a:pt x="30" y="15"/>
                      </a:lnTo>
                      <a:lnTo>
                        <a:pt x="29" y="15"/>
                      </a:lnTo>
                      <a:lnTo>
                        <a:pt x="28" y="15"/>
                      </a:lnTo>
                      <a:lnTo>
                        <a:pt x="27" y="15"/>
                      </a:lnTo>
                      <a:lnTo>
                        <a:pt x="26" y="15"/>
                      </a:lnTo>
                      <a:lnTo>
                        <a:pt x="25" y="15"/>
                      </a:lnTo>
                      <a:lnTo>
                        <a:pt x="23" y="16"/>
                      </a:lnTo>
                      <a:lnTo>
                        <a:pt x="22" y="18"/>
                      </a:lnTo>
                      <a:lnTo>
                        <a:pt x="20" y="18"/>
                      </a:lnTo>
                      <a:lnTo>
                        <a:pt x="19" y="20"/>
                      </a:lnTo>
                      <a:lnTo>
                        <a:pt x="18" y="22"/>
                      </a:lnTo>
                      <a:lnTo>
                        <a:pt x="17" y="24"/>
                      </a:lnTo>
                      <a:lnTo>
                        <a:pt x="16" y="25"/>
                      </a:lnTo>
                      <a:lnTo>
                        <a:pt x="16" y="27"/>
                      </a:lnTo>
                      <a:lnTo>
                        <a:pt x="15" y="28"/>
                      </a:lnTo>
                      <a:lnTo>
                        <a:pt x="15" y="29"/>
                      </a:lnTo>
                      <a:lnTo>
                        <a:pt x="15" y="30"/>
                      </a:lnTo>
                      <a:lnTo>
                        <a:pt x="33" y="27"/>
                      </a:lnTo>
                      <a:lnTo>
                        <a:pt x="33" y="48"/>
                      </a:lnTo>
                      <a:lnTo>
                        <a:pt x="9" y="47"/>
                      </a:lnTo>
                      <a:lnTo>
                        <a:pt x="13" y="14"/>
                      </a:lnTo>
                      <a:lnTo>
                        <a:pt x="39" y="9"/>
                      </a:lnTo>
                      <a:lnTo>
                        <a:pt x="48" y="55"/>
                      </a:lnTo>
                      <a:lnTo>
                        <a:pt x="22" y="69"/>
                      </a:lnTo>
                      <a:lnTo>
                        <a:pt x="23" y="77"/>
                      </a:lnTo>
                      <a:close/>
                    </a:path>
                  </a:pathLst>
                </a:custGeom>
                <a:solidFill>
                  <a:srgbClr val="E6FF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826" name="Freeform 161"/>
                <p:cNvSpPr>
                  <a:spLocks/>
                </p:cNvSpPr>
                <p:nvPr/>
              </p:nvSpPr>
              <p:spPr bwMode="auto">
                <a:xfrm>
                  <a:off x="4886" y="2330"/>
                  <a:ext cx="25" cy="19"/>
                </a:xfrm>
                <a:custGeom>
                  <a:avLst/>
                  <a:gdLst>
                    <a:gd name="T0" fmla="*/ 1 w 25"/>
                    <a:gd name="T1" fmla="*/ 19 h 19"/>
                    <a:gd name="T2" fmla="*/ 25 w 25"/>
                    <a:gd name="T3" fmla="*/ 8 h 19"/>
                    <a:gd name="T4" fmla="*/ 20 w 25"/>
                    <a:gd name="T5" fmla="*/ 0 h 19"/>
                    <a:gd name="T6" fmla="*/ 0 w 25"/>
                    <a:gd name="T7" fmla="*/ 16 h 19"/>
                    <a:gd name="T8" fmla="*/ 1 w 25"/>
                    <a:gd name="T9" fmla="*/ 19 h 19"/>
                    <a:gd name="T10" fmla="*/ 1 w 25"/>
                    <a:gd name="T11" fmla="*/ 19 h 19"/>
                    <a:gd name="T12" fmla="*/ 0 60000 65536"/>
                    <a:gd name="T13" fmla="*/ 0 60000 65536"/>
                    <a:gd name="T14" fmla="*/ 0 60000 65536"/>
                    <a:gd name="T15" fmla="*/ 0 60000 65536"/>
                    <a:gd name="T16" fmla="*/ 0 60000 65536"/>
                    <a:gd name="T17" fmla="*/ 0 60000 65536"/>
                    <a:gd name="T18" fmla="*/ 0 w 25"/>
                    <a:gd name="T19" fmla="*/ 0 h 19"/>
                    <a:gd name="T20" fmla="*/ 25 w 25"/>
                    <a:gd name="T21" fmla="*/ 19 h 19"/>
                  </a:gdLst>
                  <a:ahLst/>
                  <a:cxnLst>
                    <a:cxn ang="T12">
                      <a:pos x="T0" y="T1"/>
                    </a:cxn>
                    <a:cxn ang="T13">
                      <a:pos x="T2" y="T3"/>
                    </a:cxn>
                    <a:cxn ang="T14">
                      <a:pos x="T4" y="T5"/>
                    </a:cxn>
                    <a:cxn ang="T15">
                      <a:pos x="T6" y="T7"/>
                    </a:cxn>
                    <a:cxn ang="T16">
                      <a:pos x="T8" y="T9"/>
                    </a:cxn>
                    <a:cxn ang="T17">
                      <a:pos x="T10" y="T11"/>
                    </a:cxn>
                  </a:cxnLst>
                  <a:rect l="T18" t="T19" r="T20" b="T21"/>
                  <a:pathLst>
                    <a:path w="25" h="19">
                      <a:moveTo>
                        <a:pt x="1" y="19"/>
                      </a:moveTo>
                      <a:lnTo>
                        <a:pt x="25" y="8"/>
                      </a:lnTo>
                      <a:lnTo>
                        <a:pt x="20" y="0"/>
                      </a:lnTo>
                      <a:lnTo>
                        <a:pt x="0" y="16"/>
                      </a:lnTo>
                      <a:lnTo>
                        <a:pt x="1" y="19"/>
                      </a:lnTo>
                      <a:close/>
                    </a:path>
                  </a:pathLst>
                </a:custGeom>
                <a:solidFill>
                  <a:srgbClr val="96B3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827" name="Freeform 162"/>
                <p:cNvSpPr>
                  <a:spLocks/>
                </p:cNvSpPr>
                <p:nvPr/>
              </p:nvSpPr>
              <p:spPr bwMode="auto">
                <a:xfrm>
                  <a:off x="4865" y="2486"/>
                  <a:ext cx="21" cy="25"/>
                </a:xfrm>
                <a:custGeom>
                  <a:avLst/>
                  <a:gdLst>
                    <a:gd name="T0" fmla="*/ 2 w 21"/>
                    <a:gd name="T1" fmla="*/ 0 h 25"/>
                    <a:gd name="T2" fmla="*/ 21 w 21"/>
                    <a:gd name="T3" fmla="*/ 18 h 25"/>
                    <a:gd name="T4" fmla="*/ 15 w 21"/>
                    <a:gd name="T5" fmla="*/ 25 h 25"/>
                    <a:gd name="T6" fmla="*/ 0 w 21"/>
                    <a:gd name="T7" fmla="*/ 3 h 25"/>
                    <a:gd name="T8" fmla="*/ 2 w 21"/>
                    <a:gd name="T9" fmla="*/ 0 h 25"/>
                    <a:gd name="T10" fmla="*/ 2 w 21"/>
                    <a:gd name="T11" fmla="*/ 0 h 25"/>
                    <a:gd name="T12" fmla="*/ 0 60000 65536"/>
                    <a:gd name="T13" fmla="*/ 0 60000 65536"/>
                    <a:gd name="T14" fmla="*/ 0 60000 65536"/>
                    <a:gd name="T15" fmla="*/ 0 60000 65536"/>
                    <a:gd name="T16" fmla="*/ 0 60000 65536"/>
                    <a:gd name="T17" fmla="*/ 0 60000 65536"/>
                    <a:gd name="T18" fmla="*/ 0 w 21"/>
                    <a:gd name="T19" fmla="*/ 0 h 25"/>
                    <a:gd name="T20" fmla="*/ 21 w 21"/>
                    <a:gd name="T21" fmla="*/ 25 h 25"/>
                  </a:gdLst>
                  <a:ahLst/>
                  <a:cxnLst>
                    <a:cxn ang="T12">
                      <a:pos x="T0" y="T1"/>
                    </a:cxn>
                    <a:cxn ang="T13">
                      <a:pos x="T2" y="T3"/>
                    </a:cxn>
                    <a:cxn ang="T14">
                      <a:pos x="T4" y="T5"/>
                    </a:cxn>
                    <a:cxn ang="T15">
                      <a:pos x="T6" y="T7"/>
                    </a:cxn>
                    <a:cxn ang="T16">
                      <a:pos x="T8" y="T9"/>
                    </a:cxn>
                    <a:cxn ang="T17">
                      <a:pos x="T10" y="T11"/>
                    </a:cxn>
                  </a:cxnLst>
                  <a:rect l="T18" t="T19" r="T20" b="T21"/>
                  <a:pathLst>
                    <a:path w="21" h="25">
                      <a:moveTo>
                        <a:pt x="2" y="0"/>
                      </a:moveTo>
                      <a:lnTo>
                        <a:pt x="21" y="18"/>
                      </a:lnTo>
                      <a:lnTo>
                        <a:pt x="15" y="25"/>
                      </a:lnTo>
                      <a:lnTo>
                        <a:pt x="0" y="3"/>
                      </a:lnTo>
                      <a:lnTo>
                        <a:pt x="2" y="0"/>
                      </a:lnTo>
                      <a:close/>
                    </a:path>
                  </a:pathLst>
                </a:custGeom>
                <a:solidFill>
                  <a:srgbClr val="FFFF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828" name="Freeform 163"/>
                <p:cNvSpPr>
                  <a:spLocks/>
                </p:cNvSpPr>
                <p:nvPr/>
              </p:nvSpPr>
              <p:spPr bwMode="auto">
                <a:xfrm>
                  <a:off x="4874" y="2235"/>
                  <a:ext cx="26" cy="9"/>
                </a:xfrm>
                <a:custGeom>
                  <a:avLst/>
                  <a:gdLst>
                    <a:gd name="T0" fmla="*/ 0 w 26"/>
                    <a:gd name="T1" fmla="*/ 7 h 9"/>
                    <a:gd name="T2" fmla="*/ 24 w 26"/>
                    <a:gd name="T3" fmla="*/ 9 h 9"/>
                    <a:gd name="T4" fmla="*/ 26 w 26"/>
                    <a:gd name="T5" fmla="*/ 0 h 9"/>
                    <a:gd name="T6" fmla="*/ 3 w 26"/>
                    <a:gd name="T7" fmla="*/ 4 h 9"/>
                    <a:gd name="T8" fmla="*/ 0 w 26"/>
                    <a:gd name="T9" fmla="*/ 7 h 9"/>
                    <a:gd name="T10" fmla="*/ 0 w 26"/>
                    <a:gd name="T11" fmla="*/ 7 h 9"/>
                    <a:gd name="T12" fmla="*/ 0 60000 65536"/>
                    <a:gd name="T13" fmla="*/ 0 60000 65536"/>
                    <a:gd name="T14" fmla="*/ 0 60000 65536"/>
                    <a:gd name="T15" fmla="*/ 0 60000 65536"/>
                    <a:gd name="T16" fmla="*/ 0 60000 65536"/>
                    <a:gd name="T17" fmla="*/ 0 60000 65536"/>
                    <a:gd name="T18" fmla="*/ 0 w 26"/>
                    <a:gd name="T19" fmla="*/ 0 h 9"/>
                    <a:gd name="T20" fmla="*/ 26 w 26"/>
                    <a:gd name="T21" fmla="*/ 9 h 9"/>
                  </a:gdLst>
                  <a:ahLst/>
                  <a:cxnLst>
                    <a:cxn ang="T12">
                      <a:pos x="T0" y="T1"/>
                    </a:cxn>
                    <a:cxn ang="T13">
                      <a:pos x="T2" y="T3"/>
                    </a:cxn>
                    <a:cxn ang="T14">
                      <a:pos x="T4" y="T5"/>
                    </a:cxn>
                    <a:cxn ang="T15">
                      <a:pos x="T6" y="T7"/>
                    </a:cxn>
                    <a:cxn ang="T16">
                      <a:pos x="T8" y="T9"/>
                    </a:cxn>
                    <a:cxn ang="T17">
                      <a:pos x="T10" y="T11"/>
                    </a:cxn>
                  </a:cxnLst>
                  <a:rect l="T18" t="T19" r="T20" b="T21"/>
                  <a:pathLst>
                    <a:path w="26" h="9">
                      <a:moveTo>
                        <a:pt x="0" y="7"/>
                      </a:moveTo>
                      <a:lnTo>
                        <a:pt x="24" y="9"/>
                      </a:lnTo>
                      <a:lnTo>
                        <a:pt x="26" y="0"/>
                      </a:lnTo>
                      <a:lnTo>
                        <a:pt x="3" y="4"/>
                      </a:lnTo>
                      <a:lnTo>
                        <a:pt x="0" y="7"/>
                      </a:lnTo>
                      <a:close/>
                    </a:path>
                  </a:pathLst>
                </a:custGeom>
                <a:solidFill>
                  <a:srgbClr val="FFC4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grpSp>
          <p:grpSp>
            <p:nvGrpSpPr>
              <p:cNvPr id="40150" name="Group 218"/>
              <p:cNvGrpSpPr>
                <a:grpSpLocks/>
              </p:cNvGrpSpPr>
              <p:nvPr/>
            </p:nvGrpSpPr>
            <p:grpSpPr bwMode="auto">
              <a:xfrm>
                <a:off x="1928" y="1443"/>
                <a:ext cx="453" cy="363"/>
                <a:chOff x="1648" y="2056"/>
                <a:chExt cx="509" cy="478"/>
              </a:xfrm>
            </p:grpSpPr>
            <p:sp>
              <p:nvSpPr>
                <p:cNvPr id="40712" name="Freeform 165"/>
                <p:cNvSpPr>
                  <a:spLocks/>
                </p:cNvSpPr>
                <p:nvPr/>
              </p:nvSpPr>
              <p:spPr bwMode="auto">
                <a:xfrm>
                  <a:off x="1695" y="2072"/>
                  <a:ext cx="421" cy="451"/>
                </a:xfrm>
                <a:custGeom>
                  <a:avLst/>
                  <a:gdLst>
                    <a:gd name="T0" fmla="*/ 155 w 421"/>
                    <a:gd name="T1" fmla="*/ 68 h 451"/>
                    <a:gd name="T2" fmla="*/ 153 w 421"/>
                    <a:gd name="T3" fmla="*/ 62 h 451"/>
                    <a:gd name="T4" fmla="*/ 152 w 421"/>
                    <a:gd name="T5" fmla="*/ 57 h 451"/>
                    <a:gd name="T6" fmla="*/ 150 w 421"/>
                    <a:gd name="T7" fmla="*/ 51 h 451"/>
                    <a:gd name="T8" fmla="*/ 149 w 421"/>
                    <a:gd name="T9" fmla="*/ 43 h 451"/>
                    <a:gd name="T10" fmla="*/ 149 w 421"/>
                    <a:gd name="T11" fmla="*/ 36 h 451"/>
                    <a:gd name="T12" fmla="*/ 151 w 421"/>
                    <a:gd name="T13" fmla="*/ 28 h 451"/>
                    <a:gd name="T14" fmla="*/ 155 w 421"/>
                    <a:gd name="T15" fmla="*/ 21 h 451"/>
                    <a:gd name="T16" fmla="*/ 160 w 421"/>
                    <a:gd name="T17" fmla="*/ 14 h 451"/>
                    <a:gd name="T18" fmla="*/ 169 w 421"/>
                    <a:gd name="T19" fmla="*/ 8 h 451"/>
                    <a:gd name="T20" fmla="*/ 180 w 421"/>
                    <a:gd name="T21" fmla="*/ 3 h 451"/>
                    <a:gd name="T22" fmla="*/ 195 w 421"/>
                    <a:gd name="T23" fmla="*/ 1 h 451"/>
                    <a:gd name="T24" fmla="*/ 213 w 421"/>
                    <a:gd name="T25" fmla="*/ 0 h 451"/>
                    <a:gd name="T26" fmla="*/ 236 w 421"/>
                    <a:gd name="T27" fmla="*/ 1 h 451"/>
                    <a:gd name="T28" fmla="*/ 263 w 421"/>
                    <a:gd name="T29" fmla="*/ 6 h 451"/>
                    <a:gd name="T30" fmla="*/ 293 w 421"/>
                    <a:gd name="T31" fmla="*/ 13 h 451"/>
                    <a:gd name="T32" fmla="*/ 318 w 421"/>
                    <a:gd name="T33" fmla="*/ 23 h 451"/>
                    <a:gd name="T34" fmla="*/ 340 w 421"/>
                    <a:gd name="T35" fmla="*/ 35 h 451"/>
                    <a:gd name="T36" fmla="*/ 359 w 421"/>
                    <a:gd name="T37" fmla="*/ 49 h 451"/>
                    <a:gd name="T38" fmla="*/ 375 w 421"/>
                    <a:gd name="T39" fmla="*/ 65 h 451"/>
                    <a:gd name="T40" fmla="*/ 388 w 421"/>
                    <a:gd name="T41" fmla="*/ 82 h 451"/>
                    <a:gd name="T42" fmla="*/ 397 w 421"/>
                    <a:gd name="T43" fmla="*/ 100 h 451"/>
                    <a:gd name="T44" fmla="*/ 406 w 421"/>
                    <a:gd name="T45" fmla="*/ 118 h 451"/>
                    <a:gd name="T46" fmla="*/ 412 w 421"/>
                    <a:gd name="T47" fmla="*/ 136 h 451"/>
                    <a:gd name="T48" fmla="*/ 416 w 421"/>
                    <a:gd name="T49" fmla="*/ 153 h 451"/>
                    <a:gd name="T50" fmla="*/ 418 w 421"/>
                    <a:gd name="T51" fmla="*/ 168 h 451"/>
                    <a:gd name="T52" fmla="*/ 420 w 421"/>
                    <a:gd name="T53" fmla="*/ 182 h 451"/>
                    <a:gd name="T54" fmla="*/ 421 w 421"/>
                    <a:gd name="T55" fmla="*/ 194 h 451"/>
                    <a:gd name="T56" fmla="*/ 421 w 421"/>
                    <a:gd name="T57" fmla="*/ 204 h 451"/>
                    <a:gd name="T58" fmla="*/ 421 w 421"/>
                    <a:gd name="T59" fmla="*/ 210 h 451"/>
                    <a:gd name="T60" fmla="*/ 386 w 421"/>
                    <a:gd name="T61" fmla="*/ 240 h 451"/>
                    <a:gd name="T62" fmla="*/ 246 w 421"/>
                    <a:gd name="T63" fmla="*/ 384 h 451"/>
                    <a:gd name="T64" fmla="*/ 242 w 421"/>
                    <a:gd name="T65" fmla="*/ 382 h 451"/>
                    <a:gd name="T66" fmla="*/ 238 w 421"/>
                    <a:gd name="T67" fmla="*/ 381 h 451"/>
                    <a:gd name="T68" fmla="*/ 233 w 421"/>
                    <a:gd name="T69" fmla="*/ 380 h 451"/>
                    <a:gd name="T70" fmla="*/ 227 w 421"/>
                    <a:gd name="T71" fmla="*/ 380 h 451"/>
                    <a:gd name="T72" fmla="*/ 221 w 421"/>
                    <a:gd name="T73" fmla="*/ 382 h 451"/>
                    <a:gd name="T74" fmla="*/ 216 w 421"/>
                    <a:gd name="T75" fmla="*/ 385 h 451"/>
                    <a:gd name="T76" fmla="*/ 210 w 421"/>
                    <a:gd name="T77" fmla="*/ 391 h 451"/>
                    <a:gd name="T78" fmla="*/ 206 w 421"/>
                    <a:gd name="T79" fmla="*/ 398 h 451"/>
                    <a:gd name="T80" fmla="*/ 204 w 421"/>
                    <a:gd name="T81" fmla="*/ 405 h 451"/>
                    <a:gd name="T82" fmla="*/ 204 w 421"/>
                    <a:gd name="T83" fmla="*/ 411 h 451"/>
                    <a:gd name="T84" fmla="*/ 204 w 421"/>
                    <a:gd name="T85" fmla="*/ 417 h 451"/>
                    <a:gd name="T86" fmla="*/ 205 w 421"/>
                    <a:gd name="T87" fmla="*/ 420 h 451"/>
                    <a:gd name="T88" fmla="*/ 208 w 421"/>
                    <a:gd name="T89" fmla="*/ 426 h 451"/>
                    <a:gd name="T90" fmla="*/ 156 w 421"/>
                    <a:gd name="T91" fmla="*/ 396 h 451"/>
                    <a:gd name="T92" fmla="*/ 37 w 421"/>
                    <a:gd name="T93" fmla="*/ 248 h 451"/>
                    <a:gd name="T94" fmla="*/ 2 w 421"/>
                    <a:gd name="T95" fmla="*/ 233 h 451"/>
                    <a:gd name="T96" fmla="*/ 1 w 421"/>
                    <a:gd name="T97" fmla="*/ 228 h 451"/>
                    <a:gd name="T98" fmla="*/ 0 w 421"/>
                    <a:gd name="T99" fmla="*/ 223 h 451"/>
                    <a:gd name="T100" fmla="*/ 0 w 421"/>
                    <a:gd name="T101" fmla="*/ 217 h 451"/>
                    <a:gd name="T102" fmla="*/ 0 w 421"/>
                    <a:gd name="T103" fmla="*/ 211 h 451"/>
                    <a:gd name="T104" fmla="*/ 0 w 421"/>
                    <a:gd name="T105" fmla="*/ 204 h 451"/>
                    <a:gd name="T106" fmla="*/ 1 w 421"/>
                    <a:gd name="T107" fmla="*/ 197 h 451"/>
                    <a:gd name="T108" fmla="*/ 3 w 421"/>
                    <a:gd name="T109" fmla="*/ 190 h 451"/>
                    <a:gd name="T110" fmla="*/ 6 w 421"/>
                    <a:gd name="T111" fmla="*/ 183 h 451"/>
                    <a:gd name="T112" fmla="*/ 11 w 421"/>
                    <a:gd name="T113" fmla="*/ 176 h 451"/>
                    <a:gd name="T114" fmla="*/ 17 w 421"/>
                    <a:gd name="T115" fmla="*/ 170 h 451"/>
                    <a:gd name="T116" fmla="*/ 24 w 421"/>
                    <a:gd name="T117" fmla="*/ 164 h 451"/>
                    <a:gd name="T118" fmla="*/ 32 w 421"/>
                    <a:gd name="T119" fmla="*/ 160 h 451"/>
                    <a:gd name="T120" fmla="*/ 43 w 421"/>
                    <a:gd name="T121" fmla="*/ 156 h 451"/>
                    <a:gd name="T122" fmla="*/ 52 w 421"/>
                    <a:gd name="T123" fmla="*/ 135 h 45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21"/>
                    <a:gd name="T187" fmla="*/ 0 h 451"/>
                    <a:gd name="T188" fmla="*/ 421 w 421"/>
                    <a:gd name="T189" fmla="*/ 451 h 45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21" h="451">
                      <a:moveTo>
                        <a:pt x="156" y="71"/>
                      </a:moveTo>
                      <a:lnTo>
                        <a:pt x="156" y="70"/>
                      </a:lnTo>
                      <a:lnTo>
                        <a:pt x="156" y="69"/>
                      </a:lnTo>
                      <a:lnTo>
                        <a:pt x="155" y="68"/>
                      </a:lnTo>
                      <a:lnTo>
                        <a:pt x="155" y="66"/>
                      </a:lnTo>
                      <a:lnTo>
                        <a:pt x="154" y="65"/>
                      </a:lnTo>
                      <a:lnTo>
                        <a:pt x="154" y="64"/>
                      </a:lnTo>
                      <a:lnTo>
                        <a:pt x="153" y="62"/>
                      </a:lnTo>
                      <a:lnTo>
                        <a:pt x="152" y="60"/>
                      </a:lnTo>
                      <a:lnTo>
                        <a:pt x="152" y="59"/>
                      </a:lnTo>
                      <a:lnTo>
                        <a:pt x="152" y="57"/>
                      </a:lnTo>
                      <a:lnTo>
                        <a:pt x="151" y="56"/>
                      </a:lnTo>
                      <a:lnTo>
                        <a:pt x="151" y="54"/>
                      </a:lnTo>
                      <a:lnTo>
                        <a:pt x="150" y="52"/>
                      </a:lnTo>
                      <a:lnTo>
                        <a:pt x="150" y="51"/>
                      </a:lnTo>
                      <a:lnTo>
                        <a:pt x="150" y="49"/>
                      </a:lnTo>
                      <a:lnTo>
                        <a:pt x="149" y="47"/>
                      </a:lnTo>
                      <a:lnTo>
                        <a:pt x="149" y="45"/>
                      </a:lnTo>
                      <a:lnTo>
                        <a:pt x="149" y="43"/>
                      </a:lnTo>
                      <a:lnTo>
                        <a:pt x="149" y="42"/>
                      </a:lnTo>
                      <a:lnTo>
                        <a:pt x="149" y="39"/>
                      </a:lnTo>
                      <a:lnTo>
                        <a:pt x="149" y="38"/>
                      </a:lnTo>
                      <a:lnTo>
                        <a:pt x="149" y="36"/>
                      </a:lnTo>
                      <a:lnTo>
                        <a:pt x="150" y="34"/>
                      </a:lnTo>
                      <a:lnTo>
                        <a:pt x="150" y="32"/>
                      </a:lnTo>
                      <a:lnTo>
                        <a:pt x="151" y="30"/>
                      </a:lnTo>
                      <a:lnTo>
                        <a:pt x="151" y="28"/>
                      </a:lnTo>
                      <a:lnTo>
                        <a:pt x="152" y="26"/>
                      </a:lnTo>
                      <a:lnTo>
                        <a:pt x="153" y="24"/>
                      </a:lnTo>
                      <a:lnTo>
                        <a:pt x="154" y="23"/>
                      </a:lnTo>
                      <a:lnTo>
                        <a:pt x="155" y="21"/>
                      </a:lnTo>
                      <a:lnTo>
                        <a:pt x="156" y="19"/>
                      </a:lnTo>
                      <a:lnTo>
                        <a:pt x="157" y="17"/>
                      </a:lnTo>
                      <a:lnTo>
                        <a:pt x="159" y="16"/>
                      </a:lnTo>
                      <a:lnTo>
                        <a:pt x="160" y="14"/>
                      </a:lnTo>
                      <a:lnTo>
                        <a:pt x="163" y="12"/>
                      </a:lnTo>
                      <a:lnTo>
                        <a:pt x="164" y="11"/>
                      </a:lnTo>
                      <a:lnTo>
                        <a:pt x="167" y="10"/>
                      </a:lnTo>
                      <a:lnTo>
                        <a:pt x="169" y="8"/>
                      </a:lnTo>
                      <a:lnTo>
                        <a:pt x="171" y="7"/>
                      </a:lnTo>
                      <a:lnTo>
                        <a:pt x="174" y="5"/>
                      </a:lnTo>
                      <a:lnTo>
                        <a:pt x="177" y="5"/>
                      </a:lnTo>
                      <a:lnTo>
                        <a:pt x="180" y="3"/>
                      </a:lnTo>
                      <a:lnTo>
                        <a:pt x="184" y="3"/>
                      </a:lnTo>
                      <a:lnTo>
                        <a:pt x="187" y="2"/>
                      </a:lnTo>
                      <a:lnTo>
                        <a:pt x="191" y="1"/>
                      </a:lnTo>
                      <a:lnTo>
                        <a:pt x="195" y="1"/>
                      </a:lnTo>
                      <a:lnTo>
                        <a:pt x="199" y="1"/>
                      </a:lnTo>
                      <a:lnTo>
                        <a:pt x="204" y="0"/>
                      </a:lnTo>
                      <a:lnTo>
                        <a:pt x="208" y="0"/>
                      </a:lnTo>
                      <a:lnTo>
                        <a:pt x="213" y="0"/>
                      </a:lnTo>
                      <a:lnTo>
                        <a:pt x="219" y="0"/>
                      </a:lnTo>
                      <a:lnTo>
                        <a:pt x="224" y="1"/>
                      </a:lnTo>
                      <a:lnTo>
                        <a:pt x="230" y="1"/>
                      </a:lnTo>
                      <a:lnTo>
                        <a:pt x="236" y="1"/>
                      </a:lnTo>
                      <a:lnTo>
                        <a:pt x="243" y="3"/>
                      </a:lnTo>
                      <a:lnTo>
                        <a:pt x="249" y="3"/>
                      </a:lnTo>
                      <a:lnTo>
                        <a:pt x="256" y="5"/>
                      </a:lnTo>
                      <a:lnTo>
                        <a:pt x="263" y="6"/>
                      </a:lnTo>
                      <a:lnTo>
                        <a:pt x="271" y="7"/>
                      </a:lnTo>
                      <a:lnTo>
                        <a:pt x="279" y="9"/>
                      </a:lnTo>
                      <a:lnTo>
                        <a:pt x="286" y="11"/>
                      </a:lnTo>
                      <a:lnTo>
                        <a:pt x="293" y="13"/>
                      </a:lnTo>
                      <a:lnTo>
                        <a:pt x="300" y="15"/>
                      </a:lnTo>
                      <a:lnTo>
                        <a:pt x="306" y="17"/>
                      </a:lnTo>
                      <a:lnTo>
                        <a:pt x="312" y="20"/>
                      </a:lnTo>
                      <a:lnTo>
                        <a:pt x="318" y="23"/>
                      </a:lnTo>
                      <a:lnTo>
                        <a:pt x="325" y="26"/>
                      </a:lnTo>
                      <a:lnTo>
                        <a:pt x="330" y="29"/>
                      </a:lnTo>
                      <a:lnTo>
                        <a:pt x="335" y="32"/>
                      </a:lnTo>
                      <a:lnTo>
                        <a:pt x="340" y="35"/>
                      </a:lnTo>
                      <a:lnTo>
                        <a:pt x="346" y="38"/>
                      </a:lnTo>
                      <a:lnTo>
                        <a:pt x="350" y="42"/>
                      </a:lnTo>
                      <a:lnTo>
                        <a:pt x="355" y="46"/>
                      </a:lnTo>
                      <a:lnTo>
                        <a:pt x="359" y="49"/>
                      </a:lnTo>
                      <a:lnTo>
                        <a:pt x="364" y="54"/>
                      </a:lnTo>
                      <a:lnTo>
                        <a:pt x="367" y="57"/>
                      </a:lnTo>
                      <a:lnTo>
                        <a:pt x="371" y="61"/>
                      </a:lnTo>
                      <a:lnTo>
                        <a:pt x="375" y="65"/>
                      </a:lnTo>
                      <a:lnTo>
                        <a:pt x="378" y="70"/>
                      </a:lnTo>
                      <a:lnTo>
                        <a:pt x="381" y="74"/>
                      </a:lnTo>
                      <a:lnTo>
                        <a:pt x="385" y="78"/>
                      </a:lnTo>
                      <a:lnTo>
                        <a:pt x="388" y="82"/>
                      </a:lnTo>
                      <a:lnTo>
                        <a:pt x="391" y="87"/>
                      </a:lnTo>
                      <a:lnTo>
                        <a:pt x="393" y="91"/>
                      </a:lnTo>
                      <a:lnTo>
                        <a:pt x="395" y="96"/>
                      </a:lnTo>
                      <a:lnTo>
                        <a:pt x="397" y="100"/>
                      </a:lnTo>
                      <a:lnTo>
                        <a:pt x="400" y="105"/>
                      </a:lnTo>
                      <a:lnTo>
                        <a:pt x="402" y="109"/>
                      </a:lnTo>
                      <a:lnTo>
                        <a:pt x="404" y="114"/>
                      </a:lnTo>
                      <a:lnTo>
                        <a:pt x="406" y="118"/>
                      </a:lnTo>
                      <a:lnTo>
                        <a:pt x="407" y="123"/>
                      </a:lnTo>
                      <a:lnTo>
                        <a:pt x="409" y="127"/>
                      </a:lnTo>
                      <a:lnTo>
                        <a:pt x="410" y="131"/>
                      </a:lnTo>
                      <a:lnTo>
                        <a:pt x="412" y="136"/>
                      </a:lnTo>
                      <a:lnTo>
                        <a:pt x="413" y="140"/>
                      </a:lnTo>
                      <a:lnTo>
                        <a:pt x="414" y="144"/>
                      </a:lnTo>
                      <a:lnTo>
                        <a:pt x="415" y="148"/>
                      </a:lnTo>
                      <a:lnTo>
                        <a:pt x="416" y="153"/>
                      </a:lnTo>
                      <a:lnTo>
                        <a:pt x="417" y="157"/>
                      </a:lnTo>
                      <a:lnTo>
                        <a:pt x="417" y="161"/>
                      </a:lnTo>
                      <a:lnTo>
                        <a:pt x="418" y="165"/>
                      </a:lnTo>
                      <a:lnTo>
                        <a:pt x="418" y="168"/>
                      </a:lnTo>
                      <a:lnTo>
                        <a:pt x="419" y="172"/>
                      </a:lnTo>
                      <a:lnTo>
                        <a:pt x="419" y="175"/>
                      </a:lnTo>
                      <a:lnTo>
                        <a:pt x="420" y="179"/>
                      </a:lnTo>
                      <a:lnTo>
                        <a:pt x="420" y="182"/>
                      </a:lnTo>
                      <a:lnTo>
                        <a:pt x="421" y="186"/>
                      </a:lnTo>
                      <a:lnTo>
                        <a:pt x="421" y="188"/>
                      </a:lnTo>
                      <a:lnTo>
                        <a:pt x="421" y="192"/>
                      </a:lnTo>
                      <a:lnTo>
                        <a:pt x="421" y="194"/>
                      </a:lnTo>
                      <a:lnTo>
                        <a:pt x="421" y="197"/>
                      </a:lnTo>
                      <a:lnTo>
                        <a:pt x="421" y="199"/>
                      </a:lnTo>
                      <a:lnTo>
                        <a:pt x="421" y="201"/>
                      </a:lnTo>
                      <a:lnTo>
                        <a:pt x="421" y="204"/>
                      </a:lnTo>
                      <a:lnTo>
                        <a:pt x="421" y="206"/>
                      </a:lnTo>
                      <a:lnTo>
                        <a:pt x="421" y="207"/>
                      </a:lnTo>
                      <a:lnTo>
                        <a:pt x="421" y="209"/>
                      </a:lnTo>
                      <a:lnTo>
                        <a:pt x="421" y="210"/>
                      </a:lnTo>
                      <a:lnTo>
                        <a:pt x="421" y="211"/>
                      </a:lnTo>
                      <a:lnTo>
                        <a:pt x="421" y="213"/>
                      </a:lnTo>
                      <a:lnTo>
                        <a:pt x="386" y="240"/>
                      </a:lnTo>
                      <a:lnTo>
                        <a:pt x="393" y="299"/>
                      </a:lnTo>
                      <a:lnTo>
                        <a:pt x="379" y="302"/>
                      </a:lnTo>
                      <a:lnTo>
                        <a:pt x="358" y="281"/>
                      </a:lnTo>
                      <a:lnTo>
                        <a:pt x="246" y="384"/>
                      </a:lnTo>
                      <a:lnTo>
                        <a:pt x="245" y="384"/>
                      </a:lnTo>
                      <a:lnTo>
                        <a:pt x="243" y="383"/>
                      </a:lnTo>
                      <a:lnTo>
                        <a:pt x="242" y="382"/>
                      </a:lnTo>
                      <a:lnTo>
                        <a:pt x="241" y="382"/>
                      </a:lnTo>
                      <a:lnTo>
                        <a:pt x="240" y="382"/>
                      </a:lnTo>
                      <a:lnTo>
                        <a:pt x="239" y="381"/>
                      </a:lnTo>
                      <a:lnTo>
                        <a:pt x="238" y="381"/>
                      </a:lnTo>
                      <a:lnTo>
                        <a:pt x="236" y="380"/>
                      </a:lnTo>
                      <a:lnTo>
                        <a:pt x="235" y="380"/>
                      </a:lnTo>
                      <a:lnTo>
                        <a:pt x="234" y="380"/>
                      </a:lnTo>
                      <a:lnTo>
                        <a:pt x="233" y="380"/>
                      </a:lnTo>
                      <a:lnTo>
                        <a:pt x="231" y="380"/>
                      </a:lnTo>
                      <a:lnTo>
                        <a:pt x="230" y="380"/>
                      </a:lnTo>
                      <a:lnTo>
                        <a:pt x="228" y="380"/>
                      </a:lnTo>
                      <a:lnTo>
                        <a:pt x="227" y="380"/>
                      </a:lnTo>
                      <a:lnTo>
                        <a:pt x="226" y="380"/>
                      </a:lnTo>
                      <a:lnTo>
                        <a:pt x="224" y="380"/>
                      </a:lnTo>
                      <a:lnTo>
                        <a:pt x="223" y="381"/>
                      </a:lnTo>
                      <a:lnTo>
                        <a:pt x="221" y="382"/>
                      </a:lnTo>
                      <a:lnTo>
                        <a:pt x="220" y="382"/>
                      </a:lnTo>
                      <a:lnTo>
                        <a:pt x="218" y="383"/>
                      </a:lnTo>
                      <a:lnTo>
                        <a:pt x="217" y="384"/>
                      </a:lnTo>
                      <a:lnTo>
                        <a:pt x="216" y="385"/>
                      </a:lnTo>
                      <a:lnTo>
                        <a:pt x="214" y="386"/>
                      </a:lnTo>
                      <a:lnTo>
                        <a:pt x="213" y="388"/>
                      </a:lnTo>
                      <a:lnTo>
                        <a:pt x="211" y="389"/>
                      </a:lnTo>
                      <a:lnTo>
                        <a:pt x="210" y="391"/>
                      </a:lnTo>
                      <a:lnTo>
                        <a:pt x="209" y="393"/>
                      </a:lnTo>
                      <a:lnTo>
                        <a:pt x="208" y="395"/>
                      </a:lnTo>
                      <a:lnTo>
                        <a:pt x="207" y="397"/>
                      </a:lnTo>
                      <a:lnTo>
                        <a:pt x="206" y="398"/>
                      </a:lnTo>
                      <a:lnTo>
                        <a:pt x="205" y="400"/>
                      </a:lnTo>
                      <a:lnTo>
                        <a:pt x="205" y="402"/>
                      </a:lnTo>
                      <a:lnTo>
                        <a:pt x="204" y="404"/>
                      </a:lnTo>
                      <a:lnTo>
                        <a:pt x="204" y="405"/>
                      </a:lnTo>
                      <a:lnTo>
                        <a:pt x="204" y="406"/>
                      </a:lnTo>
                      <a:lnTo>
                        <a:pt x="204" y="408"/>
                      </a:lnTo>
                      <a:lnTo>
                        <a:pt x="204" y="410"/>
                      </a:lnTo>
                      <a:lnTo>
                        <a:pt x="204" y="411"/>
                      </a:lnTo>
                      <a:lnTo>
                        <a:pt x="204" y="413"/>
                      </a:lnTo>
                      <a:lnTo>
                        <a:pt x="204" y="414"/>
                      </a:lnTo>
                      <a:lnTo>
                        <a:pt x="204" y="415"/>
                      </a:lnTo>
                      <a:lnTo>
                        <a:pt x="204" y="417"/>
                      </a:lnTo>
                      <a:lnTo>
                        <a:pt x="205" y="419"/>
                      </a:lnTo>
                      <a:lnTo>
                        <a:pt x="205" y="420"/>
                      </a:lnTo>
                      <a:lnTo>
                        <a:pt x="206" y="422"/>
                      </a:lnTo>
                      <a:lnTo>
                        <a:pt x="207" y="424"/>
                      </a:lnTo>
                      <a:lnTo>
                        <a:pt x="208" y="425"/>
                      </a:lnTo>
                      <a:lnTo>
                        <a:pt x="208" y="426"/>
                      </a:lnTo>
                      <a:lnTo>
                        <a:pt x="209" y="426"/>
                      </a:lnTo>
                      <a:lnTo>
                        <a:pt x="167" y="451"/>
                      </a:lnTo>
                      <a:lnTo>
                        <a:pt x="156" y="396"/>
                      </a:lnTo>
                      <a:lnTo>
                        <a:pt x="42" y="344"/>
                      </a:lnTo>
                      <a:lnTo>
                        <a:pt x="46" y="305"/>
                      </a:lnTo>
                      <a:lnTo>
                        <a:pt x="20" y="275"/>
                      </a:lnTo>
                      <a:lnTo>
                        <a:pt x="37" y="248"/>
                      </a:lnTo>
                      <a:lnTo>
                        <a:pt x="3" y="235"/>
                      </a:lnTo>
                      <a:lnTo>
                        <a:pt x="2" y="235"/>
                      </a:lnTo>
                      <a:lnTo>
                        <a:pt x="2" y="234"/>
                      </a:lnTo>
                      <a:lnTo>
                        <a:pt x="2" y="233"/>
                      </a:lnTo>
                      <a:lnTo>
                        <a:pt x="2" y="232"/>
                      </a:lnTo>
                      <a:lnTo>
                        <a:pt x="1" y="230"/>
                      </a:lnTo>
                      <a:lnTo>
                        <a:pt x="1" y="228"/>
                      </a:lnTo>
                      <a:lnTo>
                        <a:pt x="0" y="226"/>
                      </a:lnTo>
                      <a:lnTo>
                        <a:pt x="0" y="225"/>
                      </a:lnTo>
                      <a:lnTo>
                        <a:pt x="0" y="224"/>
                      </a:lnTo>
                      <a:lnTo>
                        <a:pt x="0" y="223"/>
                      </a:lnTo>
                      <a:lnTo>
                        <a:pt x="0" y="221"/>
                      </a:lnTo>
                      <a:lnTo>
                        <a:pt x="0" y="220"/>
                      </a:lnTo>
                      <a:lnTo>
                        <a:pt x="0" y="219"/>
                      </a:lnTo>
                      <a:lnTo>
                        <a:pt x="0" y="217"/>
                      </a:lnTo>
                      <a:lnTo>
                        <a:pt x="0" y="215"/>
                      </a:lnTo>
                      <a:lnTo>
                        <a:pt x="0" y="214"/>
                      </a:lnTo>
                      <a:lnTo>
                        <a:pt x="0" y="212"/>
                      </a:lnTo>
                      <a:lnTo>
                        <a:pt x="0" y="211"/>
                      </a:lnTo>
                      <a:lnTo>
                        <a:pt x="0" y="209"/>
                      </a:lnTo>
                      <a:lnTo>
                        <a:pt x="0" y="207"/>
                      </a:lnTo>
                      <a:lnTo>
                        <a:pt x="0" y="206"/>
                      </a:lnTo>
                      <a:lnTo>
                        <a:pt x="0" y="204"/>
                      </a:lnTo>
                      <a:lnTo>
                        <a:pt x="0" y="202"/>
                      </a:lnTo>
                      <a:lnTo>
                        <a:pt x="0" y="200"/>
                      </a:lnTo>
                      <a:lnTo>
                        <a:pt x="1" y="199"/>
                      </a:lnTo>
                      <a:lnTo>
                        <a:pt x="1" y="197"/>
                      </a:lnTo>
                      <a:lnTo>
                        <a:pt x="2" y="195"/>
                      </a:lnTo>
                      <a:lnTo>
                        <a:pt x="2" y="193"/>
                      </a:lnTo>
                      <a:lnTo>
                        <a:pt x="3" y="192"/>
                      </a:lnTo>
                      <a:lnTo>
                        <a:pt x="3" y="190"/>
                      </a:lnTo>
                      <a:lnTo>
                        <a:pt x="4" y="188"/>
                      </a:lnTo>
                      <a:lnTo>
                        <a:pt x="5" y="186"/>
                      </a:lnTo>
                      <a:lnTo>
                        <a:pt x="6" y="185"/>
                      </a:lnTo>
                      <a:lnTo>
                        <a:pt x="6" y="183"/>
                      </a:lnTo>
                      <a:lnTo>
                        <a:pt x="7" y="181"/>
                      </a:lnTo>
                      <a:lnTo>
                        <a:pt x="9" y="179"/>
                      </a:lnTo>
                      <a:lnTo>
                        <a:pt x="10" y="178"/>
                      </a:lnTo>
                      <a:lnTo>
                        <a:pt x="11" y="176"/>
                      </a:lnTo>
                      <a:lnTo>
                        <a:pt x="12" y="175"/>
                      </a:lnTo>
                      <a:lnTo>
                        <a:pt x="14" y="173"/>
                      </a:lnTo>
                      <a:lnTo>
                        <a:pt x="15" y="172"/>
                      </a:lnTo>
                      <a:lnTo>
                        <a:pt x="17" y="170"/>
                      </a:lnTo>
                      <a:lnTo>
                        <a:pt x="18" y="168"/>
                      </a:lnTo>
                      <a:lnTo>
                        <a:pt x="20" y="167"/>
                      </a:lnTo>
                      <a:lnTo>
                        <a:pt x="22" y="166"/>
                      </a:lnTo>
                      <a:lnTo>
                        <a:pt x="24" y="164"/>
                      </a:lnTo>
                      <a:lnTo>
                        <a:pt x="26" y="163"/>
                      </a:lnTo>
                      <a:lnTo>
                        <a:pt x="28" y="162"/>
                      </a:lnTo>
                      <a:lnTo>
                        <a:pt x="30" y="161"/>
                      </a:lnTo>
                      <a:lnTo>
                        <a:pt x="32" y="160"/>
                      </a:lnTo>
                      <a:lnTo>
                        <a:pt x="35" y="159"/>
                      </a:lnTo>
                      <a:lnTo>
                        <a:pt x="37" y="158"/>
                      </a:lnTo>
                      <a:lnTo>
                        <a:pt x="41" y="157"/>
                      </a:lnTo>
                      <a:lnTo>
                        <a:pt x="43" y="156"/>
                      </a:lnTo>
                      <a:lnTo>
                        <a:pt x="47" y="156"/>
                      </a:lnTo>
                      <a:lnTo>
                        <a:pt x="49" y="155"/>
                      </a:lnTo>
                      <a:lnTo>
                        <a:pt x="53" y="155"/>
                      </a:lnTo>
                      <a:lnTo>
                        <a:pt x="52" y="135"/>
                      </a:lnTo>
                      <a:lnTo>
                        <a:pt x="156" y="7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713" name="Freeform 166"/>
                <p:cNvSpPr>
                  <a:spLocks/>
                </p:cNvSpPr>
                <p:nvPr/>
              </p:nvSpPr>
              <p:spPr bwMode="auto">
                <a:xfrm>
                  <a:off x="1764" y="2084"/>
                  <a:ext cx="328" cy="220"/>
                </a:xfrm>
                <a:custGeom>
                  <a:avLst/>
                  <a:gdLst>
                    <a:gd name="T0" fmla="*/ 238 w 328"/>
                    <a:gd name="T1" fmla="*/ 131 h 220"/>
                    <a:gd name="T2" fmla="*/ 240 w 328"/>
                    <a:gd name="T3" fmla="*/ 132 h 220"/>
                    <a:gd name="T4" fmla="*/ 243 w 328"/>
                    <a:gd name="T5" fmla="*/ 133 h 220"/>
                    <a:gd name="T6" fmla="*/ 247 w 328"/>
                    <a:gd name="T7" fmla="*/ 134 h 220"/>
                    <a:gd name="T8" fmla="*/ 252 w 328"/>
                    <a:gd name="T9" fmla="*/ 135 h 220"/>
                    <a:gd name="T10" fmla="*/ 257 w 328"/>
                    <a:gd name="T11" fmla="*/ 137 h 220"/>
                    <a:gd name="T12" fmla="*/ 264 w 328"/>
                    <a:gd name="T13" fmla="*/ 138 h 220"/>
                    <a:gd name="T14" fmla="*/ 270 w 328"/>
                    <a:gd name="T15" fmla="*/ 140 h 220"/>
                    <a:gd name="T16" fmla="*/ 277 w 328"/>
                    <a:gd name="T17" fmla="*/ 141 h 220"/>
                    <a:gd name="T18" fmla="*/ 285 w 328"/>
                    <a:gd name="T19" fmla="*/ 142 h 220"/>
                    <a:gd name="T20" fmla="*/ 292 w 328"/>
                    <a:gd name="T21" fmla="*/ 142 h 220"/>
                    <a:gd name="T22" fmla="*/ 298 w 328"/>
                    <a:gd name="T23" fmla="*/ 142 h 220"/>
                    <a:gd name="T24" fmla="*/ 305 w 328"/>
                    <a:gd name="T25" fmla="*/ 141 h 220"/>
                    <a:gd name="T26" fmla="*/ 311 w 328"/>
                    <a:gd name="T27" fmla="*/ 140 h 220"/>
                    <a:gd name="T28" fmla="*/ 317 w 328"/>
                    <a:gd name="T29" fmla="*/ 138 h 220"/>
                    <a:gd name="T30" fmla="*/ 321 w 328"/>
                    <a:gd name="T31" fmla="*/ 134 h 220"/>
                    <a:gd name="T32" fmla="*/ 325 w 328"/>
                    <a:gd name="T33" fmla="*/ 131 h 220"/>
                    <a:gd name="T34" fmla="*/ 327 w 328"/>
                    <a:gd name="T35" fmla="*/ 125 h 220"/>
                    <a:gd name="T36" fmla="*/ 328 w 328"/>
                    <a:gd name="T37" fmla="*/ 119 h 220"/>
                    <a:gd name="T38" fmla="*/ 328 w 328"/>
                    <a:gd name="T39" fmla="*/ 111 h 220"/>
                    <a:gd name="T40" fmla="*/ 326 w 328"/>
                    <a:gd name="T41" fmla="*/ 102 h 220"/>
                    <a:gd name="T42" fmla="*/ 323 w 328"/>
                    <a:gd name="T43" fmla="*/ 92 h 220"/>
                    <a:gd name="T44" fmla="*/ 317 w 328"/>
                    <a:gd name="T45" fmla="*/ 81 h 220"/>
                    <a:gd name="T46" fmla="*/ 310 w 328"/>
                    <a:gd name="T47" fmla="*/ 72 h 220"/>
                    <a:gd name="T48" fmla="*/ 302 w 328"/>
                    <a:gd name="T49" fmla="*/ 62 h 220"/>
                    <a:gd name="T50" fmla="*/ 292 w 328"/>
                    <a:gd name="T51" fmla="*/ 54 h 220"/>
                    <a:gd name="T52" fmla="*/ 282 w 328"/>
                    <a:gd name="T53" fmla="*/ 46 h 220"/>
                    <a:gd name="T54" fmla="*/ 270 w 328"/>
                    <a:gd name="T55" fmla="*/ 38 h 220"/>
                    <a:gd name="T56" fmla="*/ 258 w 328"/>
                    <a:gd name="T57" fmla="*/ 31 h 220"/>
                    <a:gd name="T58" fmla="*/ 245 w 328"/>
                    <a:gd name="T59" fmla="*/ 25 h 220"/>
                    <a:gd name="T60" fmla="*/ 232 w 328"/>
                    <a:gd name="T61" fmla="*/ 20 h 220"/>
                    <a:gd name="T62" fmla="*/ 219 w 328"/>
                    <a:gd name="T63" fmla="*/ 15 h 220"/>
                    <a:gd name="T64" fmla="*/ 206 w 328"/>
                    <a:gd name="T65" fmla="*/ 11 h 220"/>
                    <a:gd name="T66" fmla="*/ 192 w 328"/>
                    <a:gd name="T67" fmla="*/ 7 h 220"/>
                    <a:gd name="T68" fmla="*/ 179 w 328"/>
                    <a:gd name="T69" fmla="*/ 4 h 220"/>
                    <a:gd name="T70" fmla="*/ 167 w 328"/>
                    <a:gd name="T71" fmla="*/ 2 h 220"/>
                    <a:gd name="T72" fmla="*/ 155 w 328"/>
                    <a:gd name="T73" fmla="*/ 1 h 220"/>
                    <a:gd name="T74" fmla="*/ 144 w 328"/>
                    <a:gd name="T75" fmla="*/ 0 h 220"/>
                    <a:gd name="T76" fmla="*/ 134 w 328"/>
                    <a:gd name="T77" fmla="*/ 0 h 220"/>
                    <a:gd name="T78" fmla="*/ 125 w 328"/>
                    <a:gd name="T79" fmla="*/ 1 h 220"/>
                    <a:gd name="T80" fmla="*/ 117 w 328"/>
                    <a:gd name="T81" fmla="*/ 2 h 220"/>
                    <a:gd name="T82" fmla="*/ 111 w 328"/>
                    <a:gd name="T83" fmla="*/ 4 h 220"/>
                    <a:gd name="T84" fmla="*/ 107 w 328"/>
                    <a:gd name="T85" fmla="*/ 8 h 220"/>
                    <a:gd name="T86" fmla="*/ 103 w 328"/>
                    <a:gd name="T87" fmla="*/ 11 h 220"/>
                    <a:gd name="T88" fmla="*/ 101 w 328"/>
                    <a:gd name="T89" fmla="*/ 15 h 220"/>
                    <a:gd name="T90" fmla="*/ 98 w 328"/>
                    <a:gd name="T91" fmla="*/ 18 h 220"/>
                    <a:gd name="T92" fmla="*/ 96 w 328"/>
                    <a:gd name="T93" fmla="*/ 22 h 220"/>
                    <a:gd name="T94" fmla="*/ 95 w 328"/>
                    <a:gd name="T95" fmla="*/ 25 h 220"/>
                    <a:gd name="T96" fmla="*/ 94 w 328"/>
                    <a:gd name="T97" fmla="*/ 29 h 220"/>
                    <a:gd name="T98" fmla="*/ 92 w 328"/>
                    <a:gd name="T99" fmla="*/ 33 h 220"/>
                    <a:gd name="T100" fmla="*/ 92 w 328"/>
                    <a:gd name="T101" fmla="*/ 36 h 220"/>
                    <a:gd name="T102" fmla="*/ 92 w 328"/>
                    <a:gd name="T103" fmla="*/ 39 h 220"/>
                    <a:gd name="T104" fmla="*/ 92 w 328"/>
                    <a:gd name="T105" fmla="*/ 42 h 220"/>
                    <a:gd name="T106" fmla="*/ 92 w 328"/>
                    <a:gd name="T107" fmla="*/ 46 h 220"/>
                    <a:gd name="T108" fmla="*/ 93 w 328"/>
                    <a:gd name="T109" fmla="*/ 52 h 220"/>
                    <a:gd name="T110" fmla="*/ 94 w 328"/>
                    <a:gd name="T111" fmla="*/ 56 h 220"/>
                    <a:gd name="T112" fmla="*/ 95 w 328"/>
                    <a:gd name="T113" fmla="*/ 59 h 220"/>
                    <a:gd name="T114" fmla="*/ 97 w 328"/>
                    <a:gd name="T115" fmla="*/ 62 h 220"/>
                    <a:gd name="T116" fmla="*/ 0 w 328"/>
                    <a:gd name="T117" fmla="*/ 129 h 22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28"/>
                    <a:gd name="T178" fmla="*/ 0 h 220"/>
                    <a:gd name="T179" fmla="*/ 328 w 328"/>
                    <a:gd name="T180" fmla="*/ 220 h 220"/>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28" h="220">
                      <a:moveTo>
                        <a:pt x="0" y="129"/>
                      </a:moveTo>
                      <a:lnTo>
                        <a:pt x="121" y="220"/>
                      </a:lnTo>
                      <a:lnTo>
                        <a:pt x="238" y="131"/>
                      </a:lnTo>
                      <a:lnTo>
                        <a:pt x="240" y="132"/>
                      </a:lnTo>
                      <a:lnTo>
                        <a:pt x="241" y="132"/>
                      </a:lnTo>
                      <a:lnTo>
                        <a:pt x="242" y="132"/>
                      </a:lnTo>
                      <a:lnTo>
                        <a:pt x="243" y="133"/>
                      </a:lnTo>
                      <a:lnTo>
                        <a:pt x="244" y="133"/>
                      </a:lnTo>
                      <a:lnTo>
                        <a:pt x="245" y="133"/>
                      </a:lnTo>
                      <a:lnTo>
                        <a:pt x="247" y="134"/>
                      </a:lnTo>
                      <a:lnTo>
                        <a:pt x="248" y="134"/>
                      </a:lnTo>
                      <a:lnTo>
                        <a:pt x="250" y="134"/>
                      </a:lnTo>
                      <a:lnTo>
                        <a:pt x="252" y="135"/>
                      </a:lnTo>
                      <a:lnTo>
                        <a:pt x="253" y="136"/>
                      </a:lnTo>
                      <a:lnTo>
                        <a:pt x="256" y="136"/>
                      </a:lnTo>
                      <a:lnTo>
                        <a:pt x="257" y="137"/>
                      </a:lnTo>
                      <a:lnTo>
                        <a:pt x="259" y="137"/>
                      </a:lnTo>
                      <a:lnTo>
                        <a:pt x="262" y="138"/>
                      </a:lnTo>
                      <a:lnTo>
                        <a:pt x="264" y="138"/>
                      </a:lnTo>
                      <a:lnTo>
                        <a:pt x="266" y="139"/>
                      </a:lnTo>
                      <a:lnTo>
                        <a:pt x="268" y="139"/>
                      </a:lnTo>
                      <a:lnTo>
                        <a:pt x="270" y="140"/>
                      </a:lnTo>
                      <a:lnTo>
                        <a:pt x="273" y="140"/>
                      </a:lnTo>
                      <a:lnTo>
                        <a:pt x="275" y="140"/>
                      </a:lnTo>
                      <a:lnTo>
                        <a:pt x="277" y="141"/>
                      </a:lnTo>
                      <a:lnTo>
                        <a:pt x="280" y="141"/>
                      </a:lnTo>
                      <a:lnTo>
                        <a:pt x="282" y="141"/>
                      </a:lnTo>
                      <a:lnTo>
                        <a:pt x="285" y="142"/>
                      </a:lnTo>
                      <a:lnTo>
                        <a:pt x="287" y="142"/>
                      </a:lnTo>
                      <a:lnTo>
                        <a:pt x="289" y="142"/>
                      </a:lnTo>
                      <a:lnTo>
                        <a:pt x="292" y="142"/>
                      </a:lnTo>
                      <a:lnTo>
                        <a:pt x="294" y="142"/>
                      </a:lnTo>
                      <a:lnTo>
                        <a:pt x="296" y="142"/>
                      </a:lnTo>
                      <a:lnTo>
                        <a:pt x="298" y="142"/>
                      </a:lnTo>
                      <a:lnTo>
                        <a:pt x="301" y="142"/>
                      </a:lnTo>
                      <a:lnTo>
                        <a:pt x="303" y="141"/>
                      </a:lnTo>
                      <a:lnTo>
                        <a:pt x="305" y="141"/>
                      </a:lnTo>
                      <a:lnTo>
                        <a:pt x="307" y="141"/>
                      </a:lnTo>
                      <a:lnTo>
                        <a:pt x="309" y="140"/>
                      </a:lnTo>
                      <a:lnTo>
                        <a:pt x="311" y="140"/>
                      </a:lnTo>
                      <a:lnTo>
                        <a:pt x="313" y="139"/>
                      </a:lnTo>
                      <a:lnTo>
                        <a:pt x="315" y="138"/>
                      </a:lnTo>
                      <a:lnTo>
                        <a:pt x="317" y="138"/>
                      </a:lnTo>
                      <a:lnTo>
                        <a:pt x="318" y="137"/>
                      </a:lnTo>
                      <a:lnTo>
                        <a:pt x="320" y="136"/>
                      </a:lnTo>
                      <a:lnTo>
                        <a:pt x="321" y="134"/>
                      </a:lnTo>
                      <a:lnTo>
                        <a:pt x="323" y="134"/>
                      </a:lnTo>
                      <a:lnTo>
                        <a:pt x="324" y="132"/>
                      </a:lnTo>
                      <a:lnTo>
                        <a:pt x="325" y="131"/>
                      </a:lnTo>
                      <a:lnTo>
                        <a:pt x="326" y="129"/>
                      </a:lnTo>
                      <a:lnTo>
                        <a:pt x="327" y="127"/>
                      </a:lnTo>
                      <a:lnTo>
                        <a:pt x="327" y="125"/>
                      </a:lnTo>
                      <a:lnTo>
                        <a:pt x="328" y="123"/>
                      </a:lnTo>
                      <a:lnTo>
                        <a:pt x="328" y="121"/>
                      </a:lnTo>
                      <a:lnTo>
                        <a:pt x="328" y="119"/>
                      </a:lnTo>
                      <a:lnTo>
                        <a:pt x="328" y="117"/>
                      </a:lnTo>
                      <a:lnTo>
                        <a:pt x="328" y="114"/>
                      </a:lnTo>
                      <a:lnTo>
                        <a:pt x="328" y="111"/>
                      </a:lnTo>
                      <a:lnTo>
                        <a:pt x="328" y="109"/>
                      </a:lnTo>
                      <a:lnTo>
                        <a:pt x="327" y="106"/>
                      </a:lnTo>
                      <a:lnTo>
                        <a:pt x="326" y="102"/>
                      </a:lnTo>
                      <a:lnTo>
                        <a:pt x="325" y="99"/>
                      </a:lnTo>
                      <a:lnTo>
                        <a:pt x="324" y="96"/>
                      </a:lnTo>
                      <a:lnTo>
                        <a:pt x="323" y="92"/>
                      </a:lnTo>
                      <a:lnTo>
                        <a:pt x="321" y="88"/>
                      </a:lnTo>
                      <a:lnTo>
                        <a:pt x="319" y="85"/>
                      </a:lnTo>
                      <a:lnTo>
                        <a:pt x="317" y="81"/>
                      </a:lnTo>
                      <a:lnTo>
                        <a:pt x="315" y="78"/>
                      </a:lnTo>
                      <a:lnTo>
                        <a:pt x="313" y="75"/>
                      </a:lnTo>
                      <a:lnTo>
                        <a:pt x="310" y="72"/>
                      </a:lnTo>
                      <a:lnTo>
                        <a:pt x="308" y="68"/>
                      </a:lnTo>
                      <a:lnTo>
                        <a:pt x="305" y="65"/>
                      </a:lnTo>
                      <a:lnTo>
                        <a:pt x="302" y="62"/>
                      </a:lnTo>
                      <a:lnTo>
                        <a:pt x="298" y="59"/>
                      </a:lnTo>
                      <a:lnTo>
                        <a:pt x="296" y="57"/>
                      </a:lnTo>
                      <a:lnTo>
                        <a:pt x="292" y="54"/>
                      </a:lnTo>
                      <a:lnTo>
                        <a:pt x="289" y="51"/>
                      </a:lnTo>
                      <a:lnTo>
                        <a:pt x="285" y="48"/>
                      </a:lnTo>
                      <a:lnTo>
                        <a:pt x="282" y="46"/>
                      </a:lnTo>
                      <a:lnTo>
                        <a:pt x="278" y="43"/>
                      </a:lnTo>
                      <a:lnTo>
                        <a:pt x="274" y="41"/>
                      </a:lnTo>
                      <a:lnTo>
                        <a:pt x="270" y="38"/>
                      </a:lnTo>
                      <a:lnTo>
                        <a:pt x="266" y="36"/>
                      </a:lnTo>
                      <a:lnTo>
                        <a:pt x="262" y="33"/>
                      </a:lnTo>
                      <a:lnTo>
                        <a:pt x="258" y="31"/>
                      </a:lnTo>
                      <a:lnTo>
                        <a:pt x="253" y="29"/>
                      </a:lnTo>
                      <a:lnTo>
                        <a:pt x="249" y="27"/>
                      </a:lnTo>
                      <a:lnTo>
                        <a:pt x="245" y="25"/>
                      </a:lnTo>
                      <a:lnTo>
                        <a:pt x="241" y="23"/>
                      </a:lnTo>
                      <a:lnTo>
                        <a:pt x="236" y="22"/>
                      </a:lnTo>
                      <a:lnTo>
                        <a:pt x="232" y="20"/>
                      </a:lnTo>
                      <a:lnTo>
                        <a:pt x="227" y="18"/>
                      </a:lnTo>
                      <a:lnTo>
                        <a:pt x="223" y="16"/>
                      </a:lnTo>
                      <a:lnTo>
                        <a:pt x="219" y="15"/>
                      </a:lnTo>
                      <a:lnTo>
                        <a:pt x="214" y="13"/>
                      </a:lnTo>
                      <a:lnTo>
                        <a:pt x="210" y="12"/>
                      </a:lnTo>
                      <a:lnTo>
                        <a:pt x="206" y="11"/>
                      </a:lnTo>
                      <a:lnTo>
                        <a:pt x="201" y="9"/>
                      </a:lnTo>
                      <a:lnTo>
                        <a:pt x="196" y="8"/>
                      </a:lnTo>
                      <a:lnTo>
                        <a:pt x="192" y="7"/>
                      </a:lnTo>
                      <a:lnTo>
                        <a:pt x="188" y="6"/>
                      </a:lnTo>
                      <a:lnTo>
                        <a:pt x="183" y="5"/>
                      </a:lnTo>
                      <a:lnTo>
                        <a:pt x="179" y="4"/>
                      </a:lnTo>
                      <a:lnTo>
                        <a:pt x="175" y="3"/>
                      </a:lnTo>
                      <a:lnTo>
                        <a:pt x="171" y="2"/>
                      </a:lnTo>
                      <a:lnTo>
                        <a:pt x="167" y="2"/>
                      </a:lnTo>
                      <a:lnTo>
                        <a:pt x="163" y="2"/>
                      </a:lnTo>
                      <a:lnTo>
                        <a:pt x="159" y="1"/>
                      </a:lnTo>
                      <a:lnTo>
                        <a:pt x="155" y="1"/>
                      </a:lnTo>
                      <a:lnTo>
                        <a:pt x="151" y="0"/>
                      </a:lnTo>
                      <a:lnTo>
                        <a:pt x="148" y="0"/>
                      </a:lnTo>
                      <a:lnTo>
                        <a:pt x="144" y="0"/>
                      </a:lnTo>
                      <a:lnTo>
                        <a:pt x="140" y="0"/>
                      </a:lnTo>
                      <a:lnTo>
                        <a:pt x="137" y="0"/>
                      </a:lnTo>
                      <a:lnTo>
                        <a:pt x="134" y="0"/>
                      </a:lnTo>
                      <a:lnTo>
                        <a:pt x="131" y="0"/>
                      </a:lnTo>
                      <a:lnTo>
                        <a:pt x="128" y="0"/>
                      </a:lnTo>
                      <a:lnTo>
                        <a:pt x="125" y="1"/>
                      </a:lnTo>
                      <a:lnTo>
                        <a:pt x="122" y="1"/>
                      </a:lnTo>
                      <a:lnTo>
                        <a:pt x="120" y="2"/>
                      </a:lnTo>
                      <a:lnTo>
                        <a:pt x="117" y="2"/>
                      </a:lnTo>
                      <a:lnTo>
                        <a:pt x="115" y="3"/>
                      </a:lnTo>
                      <a:lnTo>
                        <a:pt x="113" y="4"/>
                      </a:lnTo>
                      <a:lnTo>
                        <a:pt x="111" y="4"/>
                      </a:lnTo>
                      <a:lnTo>
                        <a:pt x="110" y="5"/>
                      </a:lnTo>
                      <a:lnTo>
                        <a:pt x="108" y="6"/>
                      </a:lnTo>
                      <a:lnTo>
                        <a:pt x="107" y="8"/>
                      </a:lnTo>
                      <a:lnTo>
                        <a:pt x="106" y="9"/>
                      </a:lnTo>
                      <a:lnTo>
                        <a:pt x="105" y="10"/>
                      </a:lnTo>
                      <a:lnTo>
                        <a:pt x="103" y="11"/>
                      </a:lnTo>
                      <a:lnTo>
                        <a:pt x="102" y="13"/>
                      </a:lnTo>
                      <a:lnTo>
                        <a:pt x="101" y="13"/>
                      </a:lnTo>
                      <a:lnTo>
                        <a:pt x="101" y="15"/>
                      </a:lnTo>
                      <a:lnTo>
                        <a:pt x="99" y="16"/>
                      </a:lnTo>
                      <a:lnTo>
                        <a:pt x="99" y="17"/>
                      </a:lnTo>
                      <a:lnTo>
                        <a:pt x="98" y="18"/>
                      </a:lnTo>
                      <a:lnTo>
                        <a:pt x="97" y="20"/>
                      </a:lnTo>
                      <a:lnTo>
                        <a:pt x="97" y="21"/>
                      </a:lnTo>
                      <a:lnTo>
                        <a:pt x="96" y="22"/>
                      </a:lnTo>
                      <a:lnTo>
                        <a:pt x="96" y="23"/>
                      </a:lnTo>
                      <a:lnTo>
                        <a:pt x="95" y="24"/>
                      </a:lnTo>
                      <a:lnTo>
                        <a:pt x="95" y="25"/>
                      </a:lnTo>
                      <a:lnTo>
                        <a:pt x="95" y="27"/>
                      </a:lnTo>
                      <a:lnTo>
                        <a:pt x="94" y="28"/>
                      </a:lnTo>
                      <a:lnTo>
                        <a:pt x="94" y="29"/>
                      </a:lnTo>
                      <a:lnTo>
                        <a:pt x="93" y="30"/>
                      </a:lnTo>
                      <a:lnTo>
                        <a:pt x="93" y="31"/>
                      </a:lnTo>
                      <a:lnTo>
                        <a:pt x="92" y="33"/>
                      </a:lnTo>
                      <a:lnTo>
                        <a:pt x="92" y="35"/>
                      </a:lnTo>
                      <a:lnTo>
                        <a:pt x="92" y="36"/>
                      </a:lnTo>
                      <a:lnTo>
                        <a:pt x="92" y="37"/>
                      </a:lnTo>
                      <a:lnTo>
                        <a:pt x="92" y="38"/>
                      </a:lnTo>
                      <a:lnTo>
                        <a:pt x="92" y="39"/>
                      </a:lnTo>
                      <a:lnTo>
                        <a:pt x="92" y="40"/>
                      </a:lnTo>
                      <a:lnTo>
                        <a:pt x="92" y="41"/>
                      </a:lnTo>
                      <a:lnTo>
                        <a:pt x="92" y="42"/>
                      </a:lnTo>
                      <a:lnTo>
                        <a:pt x="92" y="44"/>
                      </a:lnTo>
                      <a:lnTo>
                        <a:pt x="92" y="46"/>
                      </a:lnTo>
                      <a:lnTo>
                        <a:pt x="92" y="48"/>
                      </a:lnTo>
                      <a:lnTo>
                        <a:pt x="93" y="50"/>
                      </a:lnTo>
                      <a:lnTo>
                        <a:pt x="93" y="52"/>
                      </a:lnTo>
                      <a:lnTo>
                        <a:pt x="94" y="53"/>
                      </a:lnTo>
                      <a:lnTo>
                        <a:pt x="94" y="55"/>
                      </a:lnTo>
                      <a:lnTo>
                        <a:pt x="94" y="56"/>
                      </a:lnTo>
                      <a:lnTo>
                        <a:pt x="95" y="57"/>
                      </a:lnTo>
                      <a:lnTo>
                        <a:pt x="95" y="59"/>
                      </a:lnTo>
                      <a:lnTo>
                        <a:pt x="96" y="60"/>
                      </a:lnTo>
                      <a:lnTo>
                        <a:pt x="96" y="61"/>
                      </a:lnTo>
                      <a:lnTo>
                        <a:pt x="97" y="62"/>
                      </a:lnTo>
                      <a:lnTo>
                        <a:pt x="97" y="63"/>
                      </a:lnTo>
                      <a:lnTo>
                        <a:pt x="0" y="129"/>
                      </a:lnTo>
                      <a:close/>
                    </a:path>
                  </a:pathLst>
                </a:custGeom>
                <a:solidFill>
                  <a:srgbClr val="FFCC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714" name="Freeform 167"/>
                <p:cNvSpPr>
                  <a:spLocks/>
                </p:cNvSpPr>
                <p:nvPr/>
              </p:nvSpPr>
              <p:spPr bwMode="auto">
                <a:xfrm>
                  <a:off x="1763" y="2225"/>
                  <a:ext cx="120" cy="100"/>
                </a:xfrm>
                <a:custGeom>
                  <a:avLst/>
                  <a:gdLst>
                    <a:gd name="T0" fmla="*/ 0 w 120"/>
                    <a:gd name="T1" fmla="*/ 0 h 100"/>
                    <a:gd name="T2" fmla="*/ 3 w 120"/>
                    <a:gd name="T3" fmla="*/ 41 h 100"/>
                    <a:gd name="T4" fmla="*/ 117 w 120"/>
                    <a:gd name="T5" fmla="*/ 100 h 100"/>
                    <a:gd name="T6" fmla="*/ 120 w 120"/>
                    <a:gd name="T7" fmla="*/ 87 h 100"/>
                    <a:gd name="T8" fmla="*/ 0 w 120"/>
                    <a:gd name="T9" fmla="*/ 0 h 100"/>
                    <a:gd name="T10" fmla="*/ 0 w 120"/>
                    <a:gd name="T11" fmla="*/ 0 h 100"/>
                    <a:gd name="T12" fmla="*/ 0 60000 65536"/>
                    <a:gd name="T13" fmla="*/ 0 60000 65536"/>
                    <a:gd name="T14" fmla="*/ 0 60000 65536"/>
                    <a:gd name="T15" fmla="*/ 0 60000 65536"/>
                    <a:gd name="T16" fmla="*/ 0 60000 65536"/>
                    <a:gd name="T17" fmla="*/ 0 60000 65536"/>
                    <a:gd name="T18" fmla="*/ 0 w 120"/>
                    <a:gd name="T19" fmla="*/ 0 h 100"/>
                    <a:gd name="T20" fmla="*/ 120 w 120"/>
                    <a:gd name="T21" fmla="*/ 100 h 100"/>
                  </a:gdLst>
                  <a:ahLst/>
                  <a:cxnLst>
                    <a:cxn ang="T12">
                      <a:pos x="T0" y="T1"/>
                    </a:cxn>
                    <a:cxn ang="T13">
                      <a:pos x="T2" y="T3"/>
                    </a:cxn>
                    <a:cxn ang="T14">
                      <a:pos x="T4" y="T5"/>
                    </a:cxn>
                    <a:cxn ang="T15">
                      <a:pos x="T6" y="T7"/>
                    </a:cxn>
                    <a:cxn ang="T16">
                      <a:pos x="T8" y="T9"/>
                    </a:cxn>
                    <a:cxn ang="T17">
                      <a:pos x="T10" y="T11"/>
                    </a:cxn>
                  </a:cxnLst>
                  <a:rect l="T18" t="T19" r="T20" b="T21"/>
                  <a:pathLst>
                    <a:path w="120" h="100">
                      <a:moveTo>
                        <a:pt x="0" y="0"/>
                      </a:moveTo>
                      <a:lnTo>
                        <a:pt x="3" y="41"/>
                      </a:lnTo>
                      <a:lnTo>
                        <a:pt x="117" y="100"/>
                      </a:lnTo>
                      <a:lnTo>
                        <a:pt x="120" y="87"/>
                      </a:lnTo>
                      <a:lnTo>
                        <a:pt x="0" y="0"/>
                      </a:lnTo>
                      <a:close/>
                    </a:path>
                  </a:pathLst>
                </a:custGeom>
                <a:solidFill>
                  <a:srgbClr val="C47A1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715" name="Freeform 168"/>
                <p:cNvSpPr>
                  <a:spLocks/>
                </p:cNvSpPr>
                <p:nvPr/>
              </p:nvSpPr>
              <p:spPr bwMode="auto">
                <a:xfrm>
                  <a:off x="1886" y="2227"/>
                  <a:ext cx="198" cy="97"/>
                </a:xfrm>
                <a:custGeom>
                  <a:avLst/>
                  <a:gdLst>
                    <a:gd name="T0" fmla="*/ 116 w 198"/>
                    <a:gd name="T1" fmla="*/ 0 h 97"/>
                    <a:gd name="T2" fmla="*/ 119 w 198"/>
                    <a:gd name="T3" fmla="*/ 1 h 97"/>
                    <a:gd name="T4" fmla="*/ 122 w 198"/>
                    <a:gd name="T5" fmla="*/ 2 h 97"/>
                    <a:gd name="T6" fmla="*/ 125 w 198"/>
                    <a:gd name="T7" fmla="*/ 4 h 97"/>
                    <a:gd name="T8" fmla="*/ 129 w 198"/>
                    <a:gd name="T9" fmla="*/ 5 h 97"/>
                    <a:gd name="T10" fmla="*/ 133 w 198"/>
                    <a:gd name="T11" fmla="*/ 7 h 97"/>
                    <a:gd name="T12" fmla="*/ 137 w 198"/>
                    <a:gd name="T13" fmla="*/ 7 h 97"/>
                    <a:gd name="T14" fmla="*/ 141 w 198"/>
                    <a:gd name="T15" fmla="*/ 8 h 97"/>
                    <a:gd name="T16" fmla="*/ 145 w 198"/>
                    <a:gd name="T17" fmla="*/ 9 h 97"/>
                    <a:gd name="T18" fmla="*/ 149 w 198"/>
                    <a:gd name="T19" fmla="*/ 10 h 97"/>
                    <a:gd name="T20" fmla="*/ 153 w 198"/>
                    <a:gd name="T21" fmla="*/ 10 h 97"/>
                    <a:gd name="T22" fmla="*/ 157 w 198"/>
                    <a:gd name="T23" fmla="*/ 11 h 97"/>
                    <a:gd name="T24" fmla="*/ 161 w 198"/>
                    <a:gd name="T25" fmla="*/ 11 h 97"/>
                    <a:gd name="T26" fmla="*/ 166 w 198"/>
                    <a:gd name="T27" fmla="*/ 11 h 97"/>
                    <a:gd name="T28" fmla="*/ 170 w 198"/>
                    <a:gd name="T29" fmla="*/ 11 h 97"/>
                    <a:gd name="T30" fmla="*/ 174 w 198"/>
                    <a:gd name="T31" fmla="*/ 11 h 97"/>
                    <a:gd name="T32" fmla="*/ 178 w 198"/>
                    <a:gd name="T33" fmla="*/ 11 h 97"/>
                    <a:gd name="T34" fmla="*/ 183 w 198"/>
                    <a:gd name="T35" fmla="*/ 10 h 97"/>
                    <a:gd name="T36" fmla="*/ 187 w 198"/>
                    <a:gd name="T37" fmla="*/ 9 h 97"/>
                    <a:gd name="T38" fmla="*/ 191 w 198"/>
                    <a:gd name="T39" fmla="*/ 9 h 97"/>
                    <a:gd name="T40" fmla="*/ 194 w 198"/>
                    <a:gd name="T41" fmla="*/ 8 h 97"/>
                    <a:gd name="T42" fmla="*/ 198 w 198"/>
                    <a:gd name="T43" fmla="*/ 7 h 97"/>
                    <a:gd name="T44" fmla="*/ 197 w 198"/>
                    <a:gd name="T45" fmla="*/ 18 h 97"/>
                    <a:gd name="T46" fmla="*/ 194 w 198"/>
                    <a:gd name="T47" fmla="*/ 18 h 97"/>
                    <a:gd name="T48" fmla="*/ 189 w 198"/>
                    <a:gd name="T49" fmla="*/ 18 h 97"/>
                    <a:gd name="T50" fmla="*/ 186 w 198"/>
                    <a:gd name="T51" fmla="*/ 18 h 97"/>
                    <a:gd name="T52" fmla="*/ 183 w 198"/>
                    <a:gd name="T53" fmla="*/ 17 h 97"/>
                    <a:gd name="T54" fmla="*/ 179 w 198"/>
                    <a:gd name="T55" fmla="*/ 17 h 97"/>
                    <a:gd name="T56" fmla="*/ 175 w 198"/>
                    <a:gd name="T57" fmla="*/ 17 h 97"/>
                    <a:gd name="T58" fmla="*/ 171 w 198"/>
                    <a:gd name="T59" fmla="*/ 17 h 97"/>
                    <a:gd name="T60" fmla="*/ 166 w 198"/>
                    <a:gd name="T61" fmla="*/ 17 h 97"/>
                    <a:gd name="T62" fmla="*/ 161 w 198"/>
                    <a:gd name="T63" fmla="*/ 17 h 97"/>
                    <a:gd name="T64" fmla="*/ 156 w 198"/>
                    <a:gd name="T65" fmla="*/ 18 h 97"/>
                    <a:gd name="T66" fmla="*/ 151 w 198"/>
                    <a:gd name="T67" fmla="*/ 18 h 97"/>
                    <a:gd name="T68" fmla="*/ 146 w 198"/>
                    <a:gd name="T69" fmla="*/ 18 h 97"/>
                    <a:gd name="T70" fmla="*/ 141 w 198"/>
                    <a:gd name="T71" fmla="*/ 18 h 97"/>
                    <a:gd name="T72" fmla="*/ 136 w 198"/>
                    <a:gd name="T73" fmla="*/ 19 h 97"/>
                    <a:gd name="T74" fmla="*/ 131 w 198"/>
                    <a:gd name="T75" fmla="*/ 19 h 97"/>
                    <a:gd name="T76" fmla="*/ 126 w 198"/>
                    <a:gd name="T77" fmla="*/ 20 h 97"/>
                    <a:gd name="T78" fmla="*/ 120 w 198"/>
                    <a:gd name="T79" fmla="*/ 21 h 97"/>
                    <a:gd name="T80" fmla="*/ 116 w 198"/>
                    <a:gd name="T81" fmla="*/ 22 h 97"/>
                    <a:gd name="T82" fmla="*/ 110 w 198"/>
                    <a:gd name="T83" fmla="*/ 23 h 97"/>
                    <a:gd name="T84" fmla="*/ 105 w 198"/>
                    <a:gd name="T85" fmla="*/ 25 h 97"/>
                    <a:gd name="T86" fmla="*/ 99 w 198"/>
                    <a:gd name="T87" fmla="*/ 28 h 97"/>
                    <a:gd name="T88" fmla="*/ 92 w 198"/>
                    <a:gd name="T89" fmla="*/ 31 h 97"/>
                    <a:gd name="T90" fmla="*/ 85 w 198"/>
                    <a:gd name="T91" fmla="*/ 35 h 97"/>
                    <a:gd name="T92" fmla="*/ 78 w 198"/>
                    <a:gd name="T93" fmla="*/ 39 h 97"/>
                    <a:gd name="T94" fmla="*/ 71 w 198"/>
                    <a:gd name="T95" fmla="*/ 43 h 97"/>
                    <a:gd name="T96" fmla="*/ 64 w 198"/>
                    <a:gd name="T97" fmla="*/ 48 h 97"/>
                    <a:gd name="T98" fmla="*/ 57 w 198"/>
                    <a:gd name="T99" fmla="*/ 53 h 97"/>
                    <a:gd name="T100" fmla="*/ 50 w 198"/>
                    <a:gd name="T101" fmla="*/ 58 h 97"/>
                    <a:gd name="T102" fmla="*/ 43 w 198"/>
                    <a:gd name="T103" fmla="*/ 63 h 97"/>
                    <a:gd name="T104" fmla="*/ 36 w 198"/>
                    <a:gd name="T105" fmla="*/ 68 h 97"/>
                    <a:gd name="T106" fmla="*/ 29 w 198"/>
                    <a:gd name="T107" fmla="*/ 73 h 97"/>
                    <a:gd name="T108" fmla="*/ 24 w 198"/>
                    <a:gd name="T109" fmla="*/ 77 h 97"/>
                    <a:gd name="T110" fmla="*/ 18 w 198"/>
                    <a:gd name="T111" fmla="*/ 82 h 97"/>
                    <a:gd name="T112" fmla="*/ 14 w 198"/>
                    <a:gd name="T113" fmla="*/ 86 h 97"/>
                    <a:gd name="T114" fmla="*/ 9 w 198"/>
                    <a:gd name="T115" fmla="*/ 89 h 97"/>
                    <a:gd name="T116" fmla="*/ 6 w 198"/>
                    <a:gd name="T117" fmla="*/ 92 h 97"/>
                    <a:gd name="T118" fmla="*/ 2 w 198"/>
                    <a:gd name="T119" fmla="*/ 95 h 97"/>
                    <a:gd name="T120" fmla="*/ 0 w 198"/>
                    <a:gd name="T121" fmla="*/ 97 h 9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98"/>
                    <a:gd name="T184" fmla="*/ 0 h 97"/>
                    <a:gd name="T185" fmla="*/ 198 w 198"/>
                    <a:gd name="T186" fmla="*/ 97 h 9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98" h="97">
                      <a:moveTo>
                        <a:pt x="3" y="83"/>
                      </a:moveTo>
                      <a:lnTo>
                        <a:pt x="115" y="0"/>
                      </a:lnTo>
                      <a:lnTo>
                        <a:pt x="116" y="0"/>
                      </a:lnTo>
                      <a:lnTo>
                        <a:pt x="117" y="0"/>
                      </a:lnTo>
                      <a:lnTo>
                        <a:pt x="118" y="1"/>
                      </a:lnTo>
                      <a:lnTo>
                        <a:pt x="119" y="1"/>
                      </a:lnTo>
                      <a:lnTo>
                        <a:pt x="120" y="2"/>
                      </a:lnTo>
                      <a:lnTo>
                        <a:pt x="121" y="2"/>
                      </a:lnTo>
                      <a:lnTo>
                        <a:pt x="122" y="2"/>
                      </a:lnTo>
                      <a:lnTo>
                        <a:pt x="123" y="3"/>
                      </a:lnTo>
                      <a:lnTo>
                        <a:pt x="124" y="4"/>
                      </a:lnTo>
                      <a:lnTo>
                        <a:pt x="125" y="4"/>
                      </a:lnTo>
                      <a:lnTo>
                        <a:pt x="126" y="4"/>
                      </a:lnTo>
                      <a:lnTo>
                        <a:pt x="127" y="5"/>
                      </a:lnTo>
                      <a:lnTo>
                        <a:pt x="129" y="5"/>
                      </a:lnTo>
                      <a:lnTo>
                        <a:pt x="130" y="6"/>
                      </a:lnTo>
                      <a:lnTo>
                        <a:pt x="131" y="6"/>
                      </a:lnTo>
                      <a:lnTo>
                        <a:pt x="133" y="7"/>
                      </a:lnTo>
                      <a:lnTo>
                        <a:pt x="134" y="7"/>
                      </a:lnTo>
                      <a:lnTo>
                        <a:pt x="135" y="7"/>
                      </a:lnTo>
                      <a:lnTo>
                        <a:pt x="137" y="7"/>
                      </a:lnTo>
                      <a:lnTo>
                        <a:pt x="138" y="8"/>
                      </a:lnTo>
                      <a:lnTo>
                        <a:pt x="139" y="8"/>
                      </a:lnTo>
                      <a:lnTo>
                        <a:pt x="141" y="8"/>
                      </a:lnTo>
                      <a:lnTo>
                        <a:pt x="142" y="8"/>
                      </a:lnTo>
                      <a:lnTo>
                        <a:pt x="143" y="9"/>
                      </a:lnTo>
                      <a:lnTo>
                        <a:pt x="145" y="9"/>
                      </a:lnTo>
                      <a:lnTo>
                        <a:pt x="146" y="9"/>
                      </a:lnTo>
                      <a:lnTo>
                        <a:pt x="147" y="9"/>
                      </a:lnTo>
                      <a:lnTo>
                        <a:pt x="149" y="10"/>
                      </a:lnTo>
                      <a:lnTo>
                        <a:pt x="150" y="10"/>
                      </a:lnTo>
                      <a:lnTo>
                        <a:pt x="152" y="10"/>
                      </a:lnTo>
                      <a:lnTo>
                        <a:pt x="153" y="10"/>
                      </a:lnTo>
                      <a:lnTo>
                        <a:pt x="155" y="11"/>
                      </a:lnTo>
                      <a:lnTo>
                        <a:pt x="156" y="11"/>
                      </a:lnTo>
                      <a:lnTo>
                        <a:pt x="157" y="11"/>
                      </a:lnTo>
                      <a:lnTo>
                        <a:pt x="159" y="11"/>
                      </a:lnTo>
                      <a:lnTo>
                        <a:pt x="160" y="11"/>
                      </a:lnTo>
                      <a:lnTo>
                        <a:pt x="161" y="11"/>
                      </a:lnTo>
                      <a:lnTo>
                        <a:pt x="163" y="11"/>
                      </a:lnTo>
                      <a:lnTo>
                        <a:pt x="164" y="11"/>
                      </a:lnTo>
                      <a:lnTo>
                        <a:pt x="166" y="11"/>
                      </a:lnTo>
                      <a:lnTo>
                        <a:pt x="167" y="11"/>
                      </a:lnTo>
                      <a:lnTo>
                        <a:pt x="169" y="11"/>
                      </a:lnTo>
                      <a:lnTo>
                        <a:pt x="170" y="11"/>
                      </a:lnTo>
                      <a:lnTo>
                        <a:pt x="171" y="11"/>
                      </a:lnTo>
                      <a:lnTo>
                        <a:pt x="173" y="11"/>
                      </a:lnTo>
                      <a:lnTo>
                        <a:pt x="174" y="11"/>
                      </a:lnTo>
                      <a:lnTo>
                        <a:pt x="176" y="11"/>
                      </a:lnTo>
                      <a:lnTo>
                        <a:pt x="177" y="11"/>
                      </a:lnTo>
                      <a:lnTo>
                        <a:pt x="178" y="11"/>
                      </a:lnTo>
                      <a:lnTo>
                        <a:pt x="180" y="10"/>
                      </a:lnTo>
                      <a:lnTo>
                        <a:pt x="181" y="10"/>
                      </a:lnTo>
                      <a:lnTo>
                        <a:pt x="183" y="10"/>
                      </a:lnTo>
                      <a:lnTo>
                        <a:pt x="184" y="10"/>
                      </a:lnTo>
                      <a:lnTo>
                        <a:pt x="186" y="9"/>
                      </a:lnTo>
                      <a:lnTo>
                        <a:pt x="187" y="9"/>
                      </a:lnTo>
                      <a:lnTo>
                        <a:pt x="188" y="9"/>
                      </a:lnTo>
                      <a:lnTo>
                        <a:pt x="189" y="9"/>
                      </a:lnTo>
                      <a:lnTo>
                        <a:pt x="191" y="9"/>
                      </a:lnTo>
                      <a:lnTo>
                        <a:pt x="192" y="8"/>
                      </a:lnTo>
                      <a:lnTo>
                        <a:pt x="193" y="8"/>
                      </a:lnTo>
                      <a:lnTo>
                        <a:pt x="194" y="8"/>
                      </a:lnTo>
                      <a:lnTo>
                        <a:pt x="196" y="7"/>
                      </a:lnTo>
                      <a:lnTo>
                        <a:pt x="197" y="7"/>
                      </a:lnTo>
                      <a:lnTo>
                        <a:pt x="198" y="7"/>
                      </a:lnTo>
                      <a:lnTo>
                        <a:pt x="197" y="18"/>
                      </a:lnTo>
                      <a:lnTo>
                        <a:pt x="196" y="18"/>
                      </a:lnTo>
                      <a:lnTo>
                        <a:pt x="195" y="18"/>
                      </a:lnTo>
                      <a:lnTo>
                        <a:pt x="194" y="18"/>
                      </a:lnTo>
                      <a:lnTo>
                        <a:pt x="193" y="18"/>
                      </a:lnTo>
                      <a:lnTo>
                        <a:pt x="191" y="18"/>
                      </a:lnTo>
                      <a:lnTo>
                        <a:pt x="189" y="18"/>
                      </a:lnTo>
                      <a:lnTo>
                        <a:pt x="188" y="18"/>
                      </a:lnTo>
                      <a:lnTo>
                        <a:pt x="187" y="18"/>
                      </a:lnTo>
                      <a:lnTo>
                        <a:pt x="186" y="18"/>
                      </a:lnTo>
                      <a:lnTo>
                        <a:pt x="185" y="18"/>
                      </a:lnTo>
                      <a:lnTo>
                        <a:pt x="184" y="17"/>
                      </a:lnTo>
                      <a:lnTo>
                        <a:pt x="183" y="17"/>
                      </a:lnTo>
                      <a:lnTo>
                        <a:pt x="182" y="17"/>
                      </a:lnTo>
                      <a:lnTo>
                        <a:pt x="181" y="17"/>
                      </a:lnTo>
                      <a:lnTo>
                        <a:pt x="179" y="17"/>
                      </a:lnTo>
                      <a:lnTo>
                        <a:pt x="178" y="17"/>
                      </a:lnTo>
                      <a:lnTo>
                        <a:pt x="176" y="17"/>
                      </a:lnTo>
                      <a:lnTo>
                        <a:pt x="175" y="17"/>
                      </a:lnTo>
                      <a:lnTo>
                        <a:pt x="174" y="17"/>
                      </a:lnTo>
                      <a:lnTo>
                        <a:pt x="172" y="17"/>
                      </a:lnTo>
                      <a:lnTo>
                        <a:pt x="171" y="17"/>
                      </a:lnTo>
                      <a:lnTo>
                        <a:pt x="169" y="17"/>
                      </a:lnTo>
                      <a:lnTo>
                        <a:pt x="168" y="17"/>
                      </a:lnTo>
                      <a:lnTo>
                        <a:pt x="166" y="17"/>
                      </a:lnTo>
                      <a:lnTo>
                        <a:pt x="164" y="17"/>
                      </a:lnTo>
                      <a:lnTo>
                        <a:pt x="163" y="17"/>
                      </a:lnTo>
                      <a:lnTo>
                        <a:pt x="161" y="17"/>
                      </a:lnTo>
                      <a:lnTo>
                        <a:pt x="160" y="17"/>
                      </a:lnTo>
                      <a:lnTo>
                        <a:pt x="158" y="17"/>
                      </a:lnTo>
                      <a:lnTo>
                        <a:pt x="156" y="18"/>
                      </a:lnTo>
                      <a:lnTo>
                        <a:pt x="155" y="18"/>
                      </a:lnTo>
                      <a:lnTo>
                        <a:pt x="153" y="18"/>
                      </a:lnTo>
                      <a:lnTo>
                        <a:pt x="151" y="18"/>
                      </a:lnTo>
                      <a:lnTo>
                        <a:pt x="150" y="18"/>
                      </a:lnTo>
                      <a:lnTo>
                        <a:pt x="148" y="18"/>
                      </a:lnTo>
                      <a:lnTo>
                        <a:pt x="146" y="18"/>
                      </a:lnTo>
                      <a:lnTo>
                        <a:pt x="144" y="18"/>
                      </a:lnTo>
                      <a:lnTo>
                        <a:pt x="143" y="18"/>
                      </a:lnTo>
                      <a:lnTo>
                        <a:pt x="141" y="18"/>
                      </a:lnTo>
                      <a:lnTo>
                        <a:pt x="139" y="18"/>
                      </a:lnTo>
                      <a:lnTo>
                        <a:pt x="137" y="19"/>
                      </a:lnTo>
                      <a:lnTo>
                        <a:pt x="136" y="19"/>
                      </a:lnTo>
                      <a:lnTo>
                        <a:pt x="134" y="19"/>
                      </a:lnTo>
                      <a:lnTo>
                        <a:pt x="132" y="19"/>
                      </a:lnTo>
                      <a:lnTo>
                        <a:pt x="131" y="19"/>
                      </a:lnTo>
                      <a:lnTo>
                        <a:pt x="129" y="20"/>
                      </a:lnTo>
                      <a:lnTo>
                        <a:pt x="127" y="20"/>
                      </a:lnTo>
                      <a:lnTo>
                        <a:pt x="126" y="20"/>
                      </a:lnTo>
                      <a:lnTo>
                        <a:pt x="124" y="20"/>
                      </a:lnTo>
                      <a:lnTo>
                        <a:pt x="122" y="20"/>
                      </a:lnTo>
                      <a:lnTo>
                        <a:pt x="120" y="21"/>
                      </a:lnTo>
                      <a:lnTo>
                        <a:pt x="119" y="21"/>
                      </a:lnTo>
                      <a:lnTo>
                        <a:pt x="117" y="21"/>
                      </a:lnTo>
                      <a:lnTo>
                        <a:pt x="116" y="22"/>
                      </a:lnTo>
                      <a:lnTo>
                        <a:pt x="114" y="22"/>
                      </a:lnTo>
                      <a:lnTo>
                        <a:pt x="112" y="22"/>
                      </a:lnTo>
                      <a:lnTo>
                        <a:pt x="110" y="23"/>
                      </a:lnTo>
                      <a:lnTo>
                        <a:pt x="109" y="24"/>
                      </a:lnTo>
                      <a:lnTo>
                        <a:pt x="107" y="24"/>
                      </a:lnTo>
                      <a:lnTo>
                        <a:pt x="105" y="25"/>
                      </a:lnTo>
                      <a:lnTo>
                        <a:pt x="103" y="26"/>
                      </a:lnTo>
                      <a:lnTo>
                        <a:pt x="101" y="27"/>
                      </a:lnTo>
                      <a:lnTo>
                        <a:pt x="99" y="28"/>
                      </a:lnTo>
                      <a:lnTo>
                        <a:pt x="96" y="29"/>
                      </a:lnTo>
                      <a:lnTo>
                        <a:pt x="94" y="30"/>
                      </a:lnTo>
                      <a:lnTo>
                        <a:pt x="92" y="31"/>
                      </a:lnTo>
                      <a:lnTo>
                        <a:pt x="90" y="32"/>
                      </a:lnTo>
                      <a:lnTo>
                        <a:pt x="88" y="33"/>
                      </a:lnTo>
                      <a:lnTo>
                        <a:pt x="85" y="35"/>
                      </a:lnTo>
                      <a:lnTo>
                        <a:pt x="83" y="36"/>
                      </a:lnTo>
                      <a:lnTo>
                        <a:pt x="81" y="38"/>
                      </a:lnTo>
                      <a:lnTo>
                        <a:pt x="78" y="39"/>
                      </a:lnTo>
                      <a:lnTo>
                        <a:pt x="76" y="40"/>
                      </a:lnTo>
                      <a:lnTo>
                        <a:pt x="74" y="42"/>
                      </a:lnTo>
                      <a:lnTo>
                        <a:pt x="71" y="43"/>
                      </a:lnTo>
                      <a:lnTo>
                        <a:pt x="69" y="45"/>
                      </a:lnTo>
                      <a:lnTo>
                        <a:pt x="66" y="46"/>
                      </a:lnTo>
                      <a:lnTo>
                        <a:pt x="64" y="48"/>
                      </a:lnTo>
                      <a:lnTo>
                        <a:pt x="62" y="50"/>
                      </a:lnTo>
                      <a:lnTo>
                        <a:pt x="59" y="51"/>
                      </a:lnTo>
                      <a:lnTo>
                        <a:pt x="57" y="53"/>
                      </a:lnTo>
                      <a:lnTo>
                        <a:pt x="54" y="55"/>
                      </a:lnTo>
                      <a:lnTo>
                        <a:pt x="52" y="57"/>
                      </a:lnTo>
                      <a:lnTo>
                        <a:pt x="50" y="58"/>
                      </a:lnTo>
                      <a:lnTo>
                        <a:pt x="47" y="60"/>
                      </a:lnTo>
                      <a:lnTo>
                        <a:pt x="45" y="62"/>
                      </a:lnTo>
                      <a:lnTo>
                        <a:pt x="43" y="63"/>
                      </a:lnTo>
                      <a:lnTo>
                        <a:pt x="40" y="65"/>
                      </a:lnTo>
                      <a:lnTo>
                        <a:pt x="38" y="66"/>
                      </a:lnTo>
                      <a:lnTo>
                        <a:pt x="36" y="68"/>
                      </a:lnTo>
                      <a:lnTo>
                        <a:pt x="34" y="70"/>
                      </a:lnTo>
                      <a:lnTo>
                        <a:pt x="32" y="71"/>
                      </a:lnTo>
                      <a:lnTo>
                        <a:pt x="29" y="73"/>
                      </a:lnTo>
                      <a:lnTo>
                        <a:pt x="28" y="75"/>
                      </a:lnTo>
                      <a:lnTo>
                        <a:pt x="26" y="76"/>
                      </a:lnTo>
                      <a:lnTo>
                        <a:pt x="24" y="77"/>
                      </a:lnTo>
                      <a:lnTo>
                        <a:pt x="22" y="79"/>
                      </a:lnTo>
                      <a:lnTo>
                        <a:pt x="20" y="81"/>
                      </a:lnTo>
                      <a:lnTo>
                        <a:pt x="18" y="82"/>
                      </a:lnTo>
                      <a:lnTo>
                        <a:pt x="17" y="83"/>
                      </a:lnTo>
                      <a:lnTo>
                        <a:pt x="15" y="84"/>
                      </a:lnTo>
                      <a:lnTo>
                        <a:pt x="14" y="86"/>
                      </a:lnTo>
                      <a:lnTo>
                        <a:pt x="12" y="87"/>
                      </a:lnTo>
                      <a:lnTo>
                        <a:pt x="10" y="88"/>
                      </a:lnTo>
                      <a:lnTo>
                        <a:pt x="9" y="89"/>
                      </a:lnTo>
                      <a:lnTo>
                        <a:pt x="8" y="90"/>
                      </a:lnTo>
                      <a:lnTo>
                        <a:pt x="7" y="91"/>
                      </a:lnTo>
                      <a:lnTo>
                        <a:pt x="6" y="92"/>
                      </a:lnTo>
                      <a:lnTo>
                        <a:pt x="4" y="93"/>
                      </a:lnTo>
                      <a:lnTo>
                        <a:pt x="4" y="94"/>
                      </a:lnTo>
                      <a:lnTo>
                        <a:pt x="2" y="95"/>
                      </a:lnTo>
                      <a:lnTo>
                        <a:pt x="1" y="96"/>
                      </a:lnTo>
                      <a:lnTo>
                        <a:pt x="0" y="97"/>
                      </a:lnTo>
                      <a:lnTo>
                        <a:pt x="3" y="83"/>
                      </a:lnTo>
                      <a:close/>
                    </a:path>
                  </a:pathLst>
                </a:custGeom>
                <a:solidFill>
                  <a:srgbClr val="E680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716" name="Freeform 169"/>
                <p:cNvSpPr>
                  <a:spLocks/>
                </p:cNvSpPr>
                <p:nvPr/>
              </p:nvSpPr>
              <p:spPr bwMode="auto">
                <a:xfrm>
                  <a:off x="1704" y="2238"/>
                  <a:ext cx="95" cy="61"/>
                </a:xfrm>
                <a:custGeom>
                  <a:avLst/>
                  <a:gdLst>
                    <a:gd name="T0" fmla="*/ 45 w 95"/>
                    <a:gd name="T1" fmla="*/ 0 h 61"/>
                    <a:gd name="T2" fmla="*/ 44 w 95"/>
                    <a:gd name="T3" fmla="*/ 0 h 61"/>
                    <a:gd name="T4" fmla="*/ 42 w 95"/>
                    <a:gd name="T5" fmla="*/ 0 h 61"/>
                    <a:gd name="T6" fmla="*/ 39 w 95"/>
                    <a:gd name="T7" fmla="*/ 0 h 61"/>
                    <a:gd name="T8" fmla="*/ 36 w 95"/>
                    <a:gd name="T9" fmla="*/ 1 h 61"/>
                    <a:gd name="T10" fmla="*/ 34 w 95"/>
                    <a:gd name="T11" fmla="*/ 1 h 61"/>
                    <a:gd name="T12" fmla="*/ 32 w 95"/>
                    <a:gd name="T13" fmla="*/ 2 h 61"/>
                    <a:gd name="T14" fmla="*/ 30 w 95"/>
                    <a:gd name="T15" fmla="*/ 2 h 61"/>
                    <a:gd name="T16" fmla="*/ 28 w 95"/>
                    <a:gd name="T17" fmla="*/ 3 h 61"/>
                    <a:gd name="T18" fmla="*/ 25 w 95"/>
                    <a:gd name="T19" fmla="*/ 3 h 61"/>
                    <a:gd name="T20" fmla="*/ 23 w 95"/>
                    <a:gd name="T21" fmla="*/ 4 h 61"/>
                    <a:gd name="T22" fmla="*/ 21 w 95"/>
                    <a:gd name="T23" fmla="*/ 5 h 61"/>
                    <a:gd name="T24" fmla="*/ 19 w 95"/>
                    <a:gd name="T25" fmla="*/ 6 h 61"/>
                    <a:gd name="T26" fmla="*/ 16 w 95"/>
                    <a:gd name="T27" fmla="*/ 7 h 61"/>
                    <a:gd name="T28" fmla="*/ 14 w 95"/>
                    <a:gd name="T29" fmla="*/ 8 h 61"/>
                    <a:gd name="T30" fmla="*/ 12 w 95"/>
                    <a:gd name="T31" fmla="*/ 9 h 61"/>
                    <a:gd name="T32" fmla="*/ 10 w 95"/>
                    <a:gd name="T33" fmla="*/ 11 h 61"/>
                    <a:gd name="T34" fmla="*/ 8 w 95"/>
                    <a:gd name="T35" fmla="*/ 12 h 61"/>
                    <a:gd name="T36" fmla="*/ 5 w 95"/>
                    <a:gd name="T37" fmla="*/ 15 h 61"/>
                    <a:gd name="T38" fmla="*/ 3 w 95"/>
                    <a:gd name="T39" fmla="*/ 18 h 61"/>
                    <a:gd name="T40" fmla="*/ 2 w 95"/>
                    <a:gd name="T41" fmla="*/ 20 h 61"/>
                    <a:gd name="T42" fmla="*/ 1 w 95"/>
                    <a:gd name="T43" fmla="*/ 22 h 61"/>
                    <a:gd name="T44" fmla="*/ 1 w 95"/>
                    <a:gd name="T45" fmla="*/ 24 h 61"/>
                    <a:gd name="T46" fmla="*/ 0 w 95"/>
                    <a:gd name="T47" fmla="*/ 27 h 61"/>
                    <a:gd name="T48" fmla="*/ 0 w 95"/>
                    <a:gd name="T49" fmla="*/ 29 h 61"/>
                    <a:gd name="T50" fmla="*/ 0 w 95"/>
                    <a:gd name="T51" fmla="*/ 32 h 61"/>
                    <a:gd name="T52" fmla="*/ 1 w 95"/>
                    <a:gd name="T53" fmla="*/ 35 h 61"/>
                    <a:gd name="T54" fmla="*/ 2 w 95"/>
                    <a:gd name="T55" fmla="*/ 38 h 61"/>
                    <a:gd name="T56" fmla="*/ 3 w 95"/>
                    <a:gd name="T57" fmla="*/ 41 h 61"/>
                    <a:gd name="T58" fmla="*/ 5 w 95"/>
                    <a:gd name="T59" fmla="*/ 44 h 61"/>
                    <a:gd name="T60" fmla="*/ 7 w 95"/>
                    <a:gd name="T61" fmla="*/ 46 h 61"/>
                    <a:gd name="T62" fmla="*/ 9 w 95"/>
                    <a:gd name="T63" fmla="*/ 49 h 61"/>
                    <a:gd name="T64" fmla="*/ 12 w 95"/>
                    <a:gd name="T65" fmla="*/ 51 h 61"/>
                    <a:gd name="T66" fmla="*/ 14 w 95"/>
                    <a:gd name="T67" fmla="*/ 52 h 61"/>
                    <a:gd name="T68" fmla="*/ 17 w 95"/>
                    <a:gd name="T69" fmla="*/ 54 h 61"/>
                    <a:gd name="T70" fmla="*/ 21 w 95"/>
                    <a:gd name="T71" fmla="*/ 55 h 61"/>
                    <a:gd name="T72" fmla="*/ 24 w 95"/>
                    <a:gd name="T73" fmla="*/ 56 h 61"/>
                    <a:gd name="T74" fmla="*/ 27 w 95"/>
                    <a:gd name="T75" fmla="*/ 57 h 61"/>
                    <a:gd name="T76" fmla="*/ 31 w 95"/>
                    <a:gd name="T77" fmla="*/ 58 h 61"/>
                    <a:gd name="T78" fmla="*/ 35 w 95"/>
                    <a:gd name="T79" fmla="*/ 59 h 61"/>
                    <a:gd name="T80" fmla="*/ 39 w 95"/>
                    <a:gd name="T81" fmla="*/ 60 h 61"/>
                    <a:gd name="T82" fmla="*/ 43 w 95"/>
                    <a:gd name="T83" fmla="*/ 60 h 61"/>
                    <a:gd name="T84" fmla="*/ 47 w 95"/>
                    <a:gd name="T85" fmla="*/ 60 h 61"/>
                    <a:gd name="T86" fmla="*/ 51 w 95"/>
                    <a:gd name="T87" fmla="*/ 61 h 61"/>
                    <a:gd name="T88" fmla="*/ 54 w 95"/>
                    <a:gd name="T89" fmla="*/ 61 h 61"/>
                    <a:gd name="T90" fmla="*/ 58 w 95"/>
                    <a:gd name="T91" fmla="*/ 60 h 61"/>
                    <a:gd name="T92" fmla="*/ 62 w 95"/>
                    <a:gd name="T93" fmla="*/ 60 h 61"/>
                    <a:gd name="T94" fmla="*/ 66 w 95"/>
                    <a:gd name="T95" fmla="*/ 60 h 61"/>
                    <a:gd name="T96" fmla="*/ 69 w 95"/>
                    <a:gd name="T97" fmla="*/ 60 h 61"/>
                    <a:gd name="T98" fmla="*/ 73 w 95"/>
                    <a:gd name="T99" fmla="*/ 60 h 61"/>
                    <a:gd name="T100" fmla="*/ 76 w 95"/>
                    <a:gd name="T101" fmla="*/ 59 h 61"/>
                    <a:gd name="T102" fmla="*/ 79 w 95"/>
                    <a:gd name="T103" fmla="*/ 59 h 61"/>
                    <a:gd name="T104" fmla="*/ 83 w 95"/>
                    <a:gd name="T105" fmla="*/ 58 h 61"/>
                    <a:gd name="T106" fmla="*/ 85 w 95"/>
                    <a:gd name="T107" fmla="*/ 57 h 61"/>
                    <a:gd name="T108" fmla="*/ 88 w 95"/>
                    <a:gd name="T109" fmla="*/ 57 h 61"/>
                    <a:gd name="T110" fmla="*/ 90 w 95"/>
                    <a:gd name="T111" fmla="*/ 57 h 61"/>
                    <a:gd name="T112" fmla="*/ 92 w 95"/>
                    <a:gd name="T113" fmla="*/ 56 h 61"/>
                    <a:gd name="T114" fmla="*/ 94 w 95"/>
                    <a:gd name="T115" fmla="*/ 55 h 61"/>
                    <a:gd name="T116" fmla="*/ 48 w 95"/>
                    <a:gd name="T117" fmla="*/ 27 h 61"/>
                    <a:gd name="T118" fmla="*/ 46 w 95"/>
                    <a:gd name="T119" fmla="*/ 0 h 61"/>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5"/>
                    <a:gd name="T181" fmla="*/ 0 h 61"/>
                    <a:gd name="T182" fmla="*/ 95 w 95"/>
                    <a:gd name="T183" fmla="*/ 61 h 61"/>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5" h="61">
                      <a:moveTo>
                        <a:pt x="46" y="0"/>
                      </a:moveTo>
                      <a:lnTo>
                        <a:pt x="45" y="0"/>
                      </a:lnTo>
                      <a:lnTo>
                        <a:pt x="44" y="0"/>
                      </a:lnTo>
                      <a:lnTo>
                        <a:pt x="43" y="0"/>
                      </a:lnTo>
                      <a:lnTo>
                        <a:pt x="42" y="0"/>
                      </a:lnTo>
                      <a:lnTo>
                        <a:pt x="40" y="0"/>
                      </a:lnTo>
                      <a:lnTo>
                        <a:pt x="39" y="0"/>
                      </a:lnTo>
                      <a:lnTo>
                        <a:pt x="37" y="1"/>
                      </a:lnTo>
                      <a:lnTo>
                        <a:pt x="36" y="1"/>
                      </a:lnTo>
                      <a:lnTo>
                        <a:pt x="35" y="1"/>
                      </a:lnTo>
                      <a:lnTo>
                        <a:pt x="34" y="1"/>
                      </a:lnTo>
                      <a:lnTo>
                        <a:pt x="33" y="1"/>
                      </a:lnTo>
                      <a:lnTo>
                        <a:pt x="32" y="2"/>
                      </a:lnTo>
                      <a:lnTo>
                        <a:pt x="31" y="2"/>
                      </a:lnTo>
                      <a:lnTo>
                        <a:pt x="30" y="2"/>
                      </a:lnTo>
                      <a:lnTo>
                        <a:pt x="29" y="2"/>
                      </a:lnTo>
                      <a:lnTo>
                        <a:pt x="28" y="3"/>
                      </a:lnTo>
                      <a:lnTo>
                        <a:pt x="26" y="3"/>
                      </a:lnTo>
                      <a:lnTo>
                        <a:pt x="25" y="3"/>
                      </a:lnTo>
                      <a:lnTo>
                        <a:pt x="24" y="4"/>
                      </a:lnTo>
                      <a:lnTo>
                        <a:pt x="23" y="4"/>
                      </a:lnTo>
                      <a:lnTo>
                        <a:pt x="22" y="5"/>
                      </a:lnTo>
                      <a:lnTo>
                        <a:pt x="21" y="5"/>
                      </a:lnTo>
                      <a:lnTo>
                        <a:pt x="20" y="6"/>
                      </a:lnTo>
                      <a:lnTo>
                        <a:pt x="19" y="6"/>
                      </a:lnTo>
                      <a:lnTo>
                        <a:pt x="17" y="7"/>
                      </a:lnTo>
                      <a:lnTo>
                        <a:pt x="16" y="7"/>
                      </a:lnTo>
                      <a:lnTo>
                        <a:pt x="15" y="8"/>
                      </a:lnTo>
                      <a:lnTo>
                        <a:pt x="14" y="8"/>
                      </a:lnTo>
                      <a:lnTo>
                        <a:pt x="13" y="9"/>
                      </a:lnTo>
                      <a:lnTo>
                        <a:pt x="12" y="9"/>
                      </a:lnTo>
                      <a:lnTo>
                        <a:pt x="11" y="10"/>
                      </a:lnTo>
                      <a:lnTo>
                        <a:pt x="10" y="11"/>
                      </a:lnTo>
                      <a:lnTo>
                        <a:pt x="9" y="11"/>
                      </a:lnTo>
                      <a:lnTo>
                        <a:pt x="8" y="12"/>
                      </a:lnTo>
                      <a:lnTo>
                        <a:pt x="7" y="13"/>
                      </a:lnTo>
                      <a:lnTo>
                        <a:pt x="5" y="15"/>
                      </a:lnTo>
                      <a:lnTo>
                        <a:pt x="4" y="17"/>
                      </a:lnTo>
                      <a:lnTo>
                        <a:pt x="3" y="18"/>
                      </a:lnTo>
                      <a:lnTo>
                        <a:pt x="3" y="19"/>
                      </a:lnTo>
                      <a:lnTo>
                        <a:pt x="2" y="20"/>
                      </a:lnTo>
                      <a:lnTo>
                        <a:pt x="2" y="21"/>
                      </a:lnTo>
                      <a:lnTo>
                        <a:pt x="1" y="22"/>
                      </a:lnTo>
                      <a:lnTo>
                        <a:pt x="1" y="23"/>
                      </a:lnTo>
                      <a:lnTo>
                        <a:pt x="1" y="24"/>
                      </a:lnTo>
                      <a:lnTo>
                        <a:pt x="1" y="26"/>
                      </a:lnTo>
                      <a:lnTo>
                        <a:pt x="0" y="27"/>
                      </a:lnTo>
                      <a:lnTo>
                        <a:pt x="0" y="28"/>
                      </a:lnTo>
                      <a:lnTo>
                        <a:pt x="0" y="29"/>
                      </a:lnTo>
                      <a:lnTo>
                        <a:pt x="0" y="31"/>
                      </a:lnTo>
                      <a:lnTo>
                        <a:pt x="0" y="32"/>
                      </a:lnTo>
                      <a:lnTo>
                        <a:pt x="1" y="33"/>
                      </a:lnTo>
                      <a:lnTo>
                        <a:pt x="1" y="35"/>
                      </a:lnTo>
                      <a:lnTo>
                        <a:pt x="2" y="37"/>
                      </a:lnTo>
                      <a:lnTo>
                        <a:pt x="2" y="38"/>
                      </a:lnTo>
                      <a:lnTo>
                        <a:pt x="2" y="40"/>
                      </a:lnTo>
                      <a:lnTo>
                        <a:pt x="3" y="41"/>
                      </a:lnTo>
                      <a:lnTo>
                        <a:pt x="4" y="43"/>
                      </a:lnTo>
                      <a:lnTo>
                        <a:pt x="5" y="44"/>
                      </a:lnTo>
                      <a:lnTo>
                        <a:pt x="6" y="45"/>
                      </a:lnTo>
                      <a:lnTo>
                        <a:pt x="7" y="46"/>
                      </a:lnTo>
                      <a:lnTo>
                        <a:pt x="8" y="48"/>
                      </a:lnTo>
                      <a:lnTo>
                        <a:pt x="9" y="49"/>
                      </a:lnTo>
                      <a:lnTo>
                        <a:pt x="10" y="49"/>
                      </a:lnTo>
                      <a:lnTo>
                        <a:pt x="12" y="51"/>
                      </a:lnTo>
                      <a:lnTo>
                        <a:pt x="13" y="51"/>
                      </a:lnTo>
                      <a:lnTo>
                        <a:pt x="14" y="52"/>
                      </a:lnTo>
                      <a:lnTo>
                        <a:pt x="16" y="53"/>
                      </a:lnTo>
                      <a:lnTo>
                        <a:pt x="17" y="54"/>
                      </a:lnTo>
                      <a:lnTo>
                        <a:pt x="19" y="55"/>
                      </a:lnTo>
                      <a:lnTo>
                        <a:pt x="21" y="55"/>
                      </a:lnTo>
                      <a:lnTo>
                        <a:pt x="22" y="56"/>
                      </a:lnTo>
                      <a:lnTo>
                        <a:pt x="24" y="56"/>
                      </a:lnTo>
                      <a:lnTo>
                        <a:pt x="26" y="57"/>
                      </a:lnTo>
                      <a:lnTo>
                        <a:pt x="27" y="57"/>
                      </a:lnTo>
                      <a:lnTo>
                        <a:pt x="29" y="58"/>
                      </a:lnTo>
                      <a:lnTo>
                        <a:pt x="31" y="58"/>
                      </a:lnTo>
                      <a:lnTo>
                        <a:pt x="33" y="59"/>
                      </a:lnTo>
                      <a:lnTo>
                        <a:pt x="35" y="59"/>
                      </a:lnTo>
                      <a:lnTo>
                        <a:pt x="37" y="59"/>
                      </a:lnTo>
                      <a:lnTo>
                        <a:pt x="39" y="60"/>
                      </a:lnTo>
                      <a:lnTo>
                        <a:pt x="40" y="60"/>
                      </a:lnTo>
                      <a:lnTo>
                        <a:pt x="43" y="60"/>
                      </a:lnTo>
                      <a:lnTo>
                        <a:pt x="45" y="60"/>
                      </a:lnTo>
                      <a:lnTo>
                        <a:pt x="47" y="60"/>
                      </a:lnTo>
                      <a:lnTo>
                        <a:pt x="49" y="61"/>
                      </a:lnTo>
                      <a:lnTo>
                        <a:pt x="51" y="61"/>
                      </a:lnTo>
                      <a:lnTo>
                        <a:pt x="53" y="61"/>
                      </a:lnTo>
                      <a:lnTo>
                        <a:pt x="54" y="61"/>
                      </a:lnTo>
                      <a:lnTo>
                        <a:pt x="56" y="61"/>
                      </a:lnTo>
                      <a:lnTo>
                        <a:pt x="58" y="60"/>
                      </a:lnTo>
                      <a:lnTo>
                        <a:pt x="60" y="60"/>
                      </a:lnTo>
                      <a:lnTo>
                        <a:pt x="62" y="60"/>
                      </a:lnTo>
                      <a:lnTo>
                        <a:pt x="64" y="60"/>
                      </a:lnTo>
                      <a:lnTo>
                        <a:pt x="66" y="60"/>
                      </a:lnTo>
                      <a:lnTo>
                        <a:pt x="68" y="60"/>
                      </a:lnTo>
                      <a:lnTo>
                        <a:pt x="69" y="60"/>
                      </a:lnTo>
                      <a:lnTo>
                        <a:pt x="71" y="60"/>
                      </a:lnTo>
                      <a:lnTo>
                        <a:pt x="73" y="60"/>
                      </a:lnTo>
                      <a:lnTo>
                        <a:pt x="75" y="59"/>
                      </a:lnTo>
                      <a:lnTo>
                        <a:pt x="76" y="59"/>
                      </a:lnTo>
                      <a:lnTo>
                        <a:pt x="78" y="59"/>
                      </a:lnTo>
                      <a:lnTo>
                        <a:pt x="79" y="59"/>
                      </a:lnTo>
                      <a:lnTo>
                        <a:pt x="81" y="59"/>
                      </a:lnTo>
                      <a:lnTo>
                        <a:pt x="83" y="58"/>
                      </a:lnTo>
                      <a:lnTo>
                        <a:pt x="84" y="58"/>
                      </a:lnTo>
                      <a:lnTo>
                        <a:pt x="85" y="57"/>
                      </a:lnTo>
                      <a:lnTo>
                        <a:pt x="86" y="57"/>
                      </a:lnTo>
                      <a:lnTo>
                        <a:pt x="88" y="57"/>
                      </a:lnTo>
                      <a:lnTo>
                        <a:pt x="89" y="57"/>
                      </a:lnTo>
                      <a:lnTo>
                        <a:pt x="90" y="57"/>
                      </a:lnTo>
                      <a:lnTo>
                        <a:pt x="91" y="56"/>
                      </a:lnTo>
                      <a:lnTo>
                        <a:pt x="92" y="56"/>
                      </a:lnTo>
                      <a:lnTo>
                        <a:pt x="93" y="56"/>
                      </a:lnTo>
                      <a:lnTo>
                        <a:pt x="94" y="55"/>
                      </a:lnTo>
                      <a:lnTo>
                        <a:pt x="95" y="55"/>
                      </a:lnTo>
                      <a:lnTo>
                        <a:pt x="48" y="27"/>
                      </a:lnTo>
                      <a:lnTo>
                        <a:pt x="46" y="0"/>
                      </a:lnTo>
                      <a:close/>
                    </a:path>
                  </a:pathLst>
                </a:custGeom>
                <a:solidFill>
                  <a:srgbClr val="DEAD9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717" name="Freeform 170"/>
                <p:cNvSpPr>
                  <a:spLocks/>
                </p:cNvSpPr>
                <p:nvPr/>
              </p:nvSpPr>
              <p:spPr bwMode="auto">
                <a:xfrm>
                  <a:off x="1799" y="2273"/>
                  <a:ext cx="184" cy="90"/>
                </a:xfrm>
                <a:custGeom>
                  <a:avLst/>
                  <a:gdLst>
                    <a:gd name="T0" fmla="*/ 91 w 184"/>
                    <a:gd name="T1" fmla="*/ 89 h 90"/>
                    <a:gd name="T2" fmla="*/ 82 w 184"/>
                    <a:gd name="T3" fmla="*/ 89 h 90"/>
                    <a:gd name="T4" fmla="*/ 73 w 184"/>
                    <a:gd name="T5" fmla="*/ 87 h 90"/>
                    <a:gd name="T6" fmla="*/ 64 w 184"/>
                    <a:gd name="T7" fmla="*/ 85 h 90"/>
                    <a:gd name="T8" fmla="*/ 55 w 184"/>
                    <a:gd name="T9" fmla="*/ 82 h 90"/>
                    <a:gd name="T10" fmla="*/ 47 w 184"/>
                    <a:gd name="T11" fmla="*/ 79 h 90"/>
                    <a:gd name="T12" fmla="*/ 39 w 184"/>
                    <a:gd name="T13" fmla="*/ 75 h 90"/>
                    <a:gd name="T14" fmla="*/ 32 w 184"/>
                    <a:gd name="T15" fmla="*/ 71 h 90"/>
                    <a:gd name="T16" fmla="*/ 25 w 184"/>
                    <a:gd name="T17" fmla="*/ 66 h 90"/>
                    <a:gd name="T18" fmla="*/ 19 w 184"/>
                    <a:gd name="T19" fmla="*/ 61 h 90"/>
                    <a:gd name="T20" fmla="*/ 14 w 184"/>
                    <a:gd name="T21" fmla="*/ 56 h 90"/>
                    <a:gd name="T22" fmla="*/ 10 w 184"/>
                    <a:gd name="T23" fmla="*/ 50 h 90"/>
                    <a:gd name="T24" fmla="*/ 6 w 184"/>
                    <a:gd name="T25" fmla="*/ 44 h 90"/>
                    <a:gd name="T26" fmla="*/ 3 w 184"/>
                    <a:gd name="T27" fmla="*/ 38 h 90"/>
                    <a:gd name="T28" fmla="*/ 1 w 184"/>
                    <a:gd name="T29" fmla="*/ 32 h 90"/>
                    <a:gd name="T30" fmla="*/ 0 w 184"/>
                    <a:gd name="T31" fmla="*/ 26 h 90"/>
                    <a:gd name="T32" fmla="*/ 1 w 184"/>
                    <a:gd name="T33" fmla="*/ 22 h 90"/>
                    <a:gd name="T34" fmla="*/ 4 w 184"/>
                    <a:gd name="T35" fmla="*/ 24 h 90"/>
                    <a:gd name="T36" fmla="*/ 8 w 184"/>
                    <a:gd name="T37" fmla="*/ 26 h 90"/>
                    <a:gd name="T38" fmla="*/ 14 w 184"/>
                    <a:gd name="T39" fmla="*/ 29 h 90"/>
                    <a:gd name="T40" fmla="*/ 20 w 184"/>
                    <a:gd name="T41" fmla="*/ 32 h 90"/>
                    <a:gd name="T42" fmla="*/ 27 w 184"/>
                    <a:gd name="T43" fmla="*/ 36 h 90"/>
                    <a:gd name="T44" fmla="*/ 35 w 184"/>
                    <a:gd name="T45" fmla="*/ 40 h 90"/>
                    <a:gd name="T46" fmla="*/ 43 w 184"/>
                    <a:gd name="T47" fmla="*/ 44 h 90"/>
                    <a:gd name="T48" fmla="*/ 51 w 184"/>
                    <a:gd name="T49" fmla="*/ 48 h 90"/>
                    <a:gd name="T50" fmla="*/ 59 w 184"/>
                    <a:gd name="T51" fmla="*/ 51 h 90"/>
                    <a:gd name="T52" fmla="*/ 66 w 184"/>
                    <a:gd name="T53" fmla="*/ 55 h 90"/>
                    <a:gd name="T54" fmla="*/ 72 w 184"/>
                    <a:gd name="T55" fmla="*/ 59 h 90"/>
                    <a:gd name="T56" fmla="*/ 78 w 184"/>
                    <a:gd name="T57" fmla="*/ 62 h 90"/>
                    <a:gd name="T58" fmla="*/ 83 w 184"/>
                    <a:gd name="T59" fmla="*/ 64 h 90"/>
                    <a:gd name="T60" fmla="*/ 87 w 184"/>
                    <a:gd name="T61" fmla="*/ 66 h 90"/>
                    <a:gd name="T62" fmla="*/ 179 w 184"/>
                    <a:gd name="T63" fmla="*/ 3 h 90"/>
                    <a:gd name="T64" fmla="*/ 182 w 184"/>
                    <a:gd name="T65" fmla="*/ 9 h 90"/>
                    <a:gd name="T66" fmla="*/ 184 w 184"/>
                    <a:gd name="T67" fmla="*/ 14 h 90"/>
                    <a:gd name="T68" fmla="*/ 184 w 184"/>
                    <a:gd name="T69" fmla="*/ 20 h 90"/>
                    <a:gd name="T70" fmla="*/ 184 w 184"/>
                    <a:gd name="T71" fmla="*/ 27 h 90"/>
                    <a:gd name="T72" fmla="*/ 183 w 184"/>
                    <a:gd name="T73" fmla="*/ 33 h 90"/>
                    <a:gd name="T74" fmla="*/ 182 w 184"/>
                    <a:gd name="T75" fmla="*/ 40 h 90"/>
                    <a:gd name="T76" fmla="*/ 179 w 184"/>
                    <a:gd name="T77" fmla="*/ 46 h 90"/>
                    <a:gd name="T78" fmla="*/ 176 w 184"/>
                    <a:gd name="T79" fmla="*/ 51 h 90"/>
                    <a:gd name="T80" fmla="*/ 172 w 184"/>
                    <a:gd name="T81" fmla="*/ 57 h 90"/>
                    <a:gd name="T82" fmla="*/ 168 w 184"/>
                    <a:gd name="T83" fmla="*/ 62 h 90"/>
                    <a:gd name="T84" fmla="*/ 163 w 184"/>
                    <a:gd name="T85" fmla="*/ 67 h 90"/>
                    <a:gd name="T86" fmla="*/ 157 w 184"/>
                    <a:gd name="T87" fmla="*/ 72 h 90"/>
                    <a:gd name="T88" fmla="*/ 151 w 184"/>
                    <a:gd name="T89" fmla="*/ 76 h 90"/>
                    <a:gd name="T90" fmla="*/ 144 w 184"/>
                    <a:gd name="T91" fmla="*/ 80 h 90"/>
                    <a:gd name="T92" fmla="*/ 137 w 184"/>
                    <a:gd name="T93" fmla="*/ 83 h 90"/>
                    <a:gd name="T94" fmla="*/ 129 w 184"/>
                    <a:gd name="T95" fmla="*/ 86 h 90"/>
                    <a:gd name="T96" fmla="*/ 121 w 184"/>
                    <a:gd name="T97" fmla="*/ 87 h 90"/>
                    <a:gd name="T98" fmla="*/ 112 w 184"/>
                    <a:gd name="T99" fmla="*/ 89 h 90"/>
                    <a:gd name="T100" fmla="*/ 103 w 184"/>
                    <a:gd name="T101" fmla="*/ 90 h 9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84"/>
                    <a:gd name="T154" fmla="*/ 0 h 90"/>
                    <a:gd name="T155" fmla="*/ 184 w 184"/>
                    <a:gd name="T156" fmla="*/ 90 h 90"/>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84" h="90">
                      <a:moveTo>
                        <a:pt x="99" y="90"/>
                      </a:moveTo>
                      <a:lnTo>
                        <a:pt x="96" y="90"/>
                      </a:lnTo>
                      <a:lnTo>
                        <a:pt x="94" y="90"/>
                      </a:lnTo>
                      <a:lnTo>
                        <a:pt x="91" y="89"/>
                      </a:lnTo>
                      <a:lnTo>
                        <a:pt x="89" y="89"/>
                      </a:lnTo>
                      <a:lnTo>
                        <a:pt x="87" y="89"/>
                      </a:lnTo>
                      <a:lnTo>
                        <a:pt x="84" y="89"/>
                      </a:lnTo>
                      <a:lnTo>
                        <a:pt x="82" y="89"/>
                      </a:lnTo>
                      <a:lnTo>
                        <a:pt x="80" y="89"/>
                      </a:lnTo>
                      <a:lnTo>
                        <a:pt x="77" y="88"/>
                      </a:lnTo>
                      <a:lnTo>
                        <a:pt x="75" y="87"/>
                      </a:lnTo>
                      <a:lnTo>
                        <a:pt x="73" y="87"/>
                      </a:lnTo>
                      <a:lnTo>
                        <a:pt x="71" y="86"/>
                      </a:lnTo>
                      <a:lnTo>
                        <a:pt x="68" y="86"/>
                      </a:lnTo>
                      <a:lnTo>
                        <a:pt x="66" y="86"/>
                      </a:lnTo>
                      <a:lnTo>
                        <a:pt x="64" y="85"/>
                      </a:lnTo>
                      <a:lnTo>
                        <a:pt x="62" y="84"/>
                      </a:lnTo>
                      <a:lnTo>
                        <a:pt x="60" y="83"/>
                      </a:lnTo>
                      <a:lnTo>
                        <a:pt x="57" y="83"/>
                      </a:lnTo>
                      <a:lnTo>
                        <a:pt x="55" y="82"/>
                      </a:lnTo>
                      <a:lnTo>
                        <a:pt x="53" y="81"/>
                      </a:lnTo>
                      <a:lnTo>
                        <a:pt x="51" y="80"/>
                      </a:lnTo>
                      <a:lnTo>
                        <a:pt x="49" y="80"/>
                      </a:lnTo>
                      <a:lnTo>
                        <a:pt x="47" y="79"/>
                      </a:lnTo>
                      <a:lnTo>
                        <a:pt x="45" y="78"/>
                      </a:lnTo>
                      <a:lnTo>
                        <a:pt x="43" y="77"/>
                      </a:lnTo>
                      <a:lnTo>
                        <a:pt x="41" y="76"/>
                      </a:lnTo>
                      <a:lnTo>
                        <a:pt x="39" y="75"/>
                      </a:lnTo>
                      <a:lnTo>
                        <a:pt x="37" y="74"/>
                      </a:lnTo>
                      <a:lnTo>
                        <a:pt x="36" y="73"/>
                      </a:lnTo>
                      <a:lnTo>
                        <a:pt x="34" y="72"/>
                      </a:lnTo>
                      <a:lnTo>
                        <a:pt x="32" y="71"/>
                      </a:lnTo>
                      <a:lnTo>
                        <a:pt x="30" y="70"/>
                      </a:lnTo>
                      <a:lnTo>
                        <a:pt x="29" y="69"/>
                      </a:lnTo>
                      <a:lnTo>
                        <a:pt x="27" y="67"/>
                      </a:lnTo>
                      <a:lnTo>
                        <a:pt x="25" y="66"/>
                      </a:lnTo>
                      <a:lnTo>
                        <a:pt x="24" y="65"/>
                      </a:lnTo>
                      <a:lnTo>
                        <a:pt x="22" y="64"/>
                      </a:lnTo>
                      <a:lnTo>
                        <a:pt x="21" y="62"/>
                      </a:lnTo>
                      <a:lnTo>
                        <a:pt x="19" y="61"/>
                      </a:lnTo>
                      <a:lnTo>
                        <a:pt x="18" y="60"/>
                      </a:lnTo>
                      <a:lnTo>
                        <a:pt x="16" y="58"/>
                      </a:lnTo>
                      <a:lnTo>
                        <a:pt x="15" y="57"/>
                      </a:lnTo>
                      <a:lnTo>
                        <a:pt x="14" y="56"/>
                      </a:lnTo>
                      <a:lnTo>
                        <a:pt x="13" y="54"/>
                      </a:lnTo>
                      <a:lnTo>
                        <a:pt x="12" y="53"/>
                      </a:lnTo>
                      <a:lnTo>
                        <a:pt x="10" y="51"/>
                      </a:lnTo>
                      <a:lnTo>
                        <a:pt x="10" y="50"/>
                      </a:lnTo>
                      <a:lnTo>
                        <a:pt x="8" y="49"/>
                      </a:lnTo>
                      <a:lnTo>
                        <a:pt x="8" y="47"/>
                      </a:lnTo>
                      <a:lnTo>
                        <a:pt x="7" y="46"/>
                      </a:lnTo>
                      <a:lnTo>
                        <a:pt x="6" y="44"/>
                      </a:lnTo>
                      <a:lnTo>
                        <a:pt x="5" y="43"/>
                      </a:lnTo>
                      <a:lnTo>
                        <a:pt x="4" y="41"/>
                      </a:lnTo>
                      <a:lnTo>
                        <a:pt x="3" y="40"/>
                      </a:lnTo>
                      <a:lnTo>
                        <a:pt x="3" y="38"/>
                      </a:lnTo>
                      <a:lnTo>
                        <a:pt x="3" y="37"/>
                      </a:lnTo>
                      <a:lnTo>
                        <a:pt x="2" y="35"/>
                      </a:lnTo>
                      <a:lnTo>
                        <a:pt x="1" y="33"/>
                      </a:lnTo>
                      <a:lnTo>
                        <a:pt x="1" y="32"/>
                      </a:lnTo>
                      <a:lnTo>
                        <a:pt x="1" y="30"/>
                      </a:lnTo>
                      <a:lnTo>
                        <a:pt x="0" y="29"/>
                      </a:lnTo>
                      <a:lnTo>
                        <a:pt x="0" y="27"/>
                      </a:lnTo>
                      <a:lnTo>
                        <a:pt x="0" y="26"/>
                      </a:lnTo>
                      <a:lnTo>
                        <a:pt x="0" y="24"/>
                      </a:lnTo>
                      <a:lnTo>
                        <a:pt x="0" y="23"/>
                      </a:lnTo>
                      <a:lnTo>
                        <a:pt x="0" y="22"/>
                      </a:lnTo>
                      <a:lnTo>
                        <a:pt x="1" y="22"/>
                      </a:lnTo>
                      <a:lnTo>
                        <a:pt x="2" y="22"/>
                      </a:lnTo>
                      <a:lnTo>
                        <a:pt x="2" y="23"/>
                      </a:lnTo>
                      <a:lnTo>
                        <a:pt x="3" y="23"/>
                      </a:lnTo>
                      <a:lnTo>
                        <a:pt x="4" y="24"/>
                      </a:lnTo>
                      <a:lnTo>
                        <a:pt x="5" y="24"/>
                      </a:lnTo>
                      <a:lnTo>
                        <a:pt x="6" y="25"/>
                      </a:lnTo>
                      <a:lnTo>
                        <a:pt x="7" y="25"/>
                      </a:lnTo>
                      <a:lnTo>
                        <a:pt x="8" y="26"/>
                      </a:lnTo>
                      <a:lnTo>
                        <a:pt x="9" y="27"/>
                      </a:lnTo>
                      <a:lnTo>
                        <a:pt x="11" y="27"/>
                      </a:lnTo>
                      <a:lnTo>
                        <a:pt x="12" y="28"/>
                      </a:lnTo>
                      <a:lnTo>
                        <a:pt x="14" y="29"/>
                      </a:lnTo>
                      <a:lnTo>
                        <a:pt x="15" y="30"/>
                      </a:lnTo>
                      <a:lnTo>
                        <a:pt x="17" y="30"/>
                      </a:lnTo>
                      <a:lnTo>
                        <a:pt x="18" y="31"/>
                      </a:lnTo>
                      <a:lnTo>
                        <a:pt x="20" y="32"/>
                      </a:lnTo>
                      <a:lnTo>
                        <a:pt x="22" y="33"/>
                      </a:lnTo>
                      <a:lnTo>
                        <a:pt x="23" y="33"/>
                      </a:lnTo>
                      <a:lnTo>
                        <a:pt x="25" y="35"/>
                      </a:lnTo>
                      <a:lnTo>
                        <a:pt x="27" y="36"/>
                      </a:lnTo>
                      <a:lnTo>
                        <a:pt x="29" y="37"/>
                      </a:lnTo>
                      <a:lnTo>
                        <a:pt x="31" y="38"/>
                      </a:lnTo>
                      <a:lnTo>
                        <a:pt x="33" y="38"/>
                      </a:lnTo>
                      <a:lnTo>
                        <a:pt x="35" y="40"/>
                      </a:lnTo>
                      <a:lnTo>
                        <a:pt x="37" y="41"/>
                      </a:lnTo>
                      <a:lnTo>
                        <a:pt x="39" y="42"/>
                      </a:lnTo>
                      <a:lnTo>
                        <a:pt x="41" y="42"/>
                      </a:lnTo>
                      <a:lnTo>
                        <a:pt x="43" y="44"/>
                      </a:lnTo>
                      <a:lnTo>
                        <a:pt x="45" y="45"/>
                      </a:lnTo>
                      <a:lnTo>
                        <a:pt x="47" y="46"/>
                      </a:lnTo>
                      <a:lnTo>
                        <a:pt x="49" y="47"/>
                      </a:lnTo>
                      <a:lnTo>
                        <a:pt x="51" y="48"/>
                      </a:lnTo>
                      <a:lnTo>
                        <a:pt x="53" y="49"/>
                      </a:lnTo>
                      <a:lnTo>
                        <a:pt x="55" y="49"/>
                      </a:lnTo>
                      <a:lnTo>
                        <a:pt x="57" y="51"/>
                      </a:lnTo>
                      <a:lnTo>
                        <a:pt x="59" y="51"/>
                      </a:lnTo>
                      <a:lnTo>
                        <a:pt x="61" y="53"/>
                      </a:lnTo>
                      <a:lnTo>
                        <a:pt x="62" y="53"/>
                      </a:lnTo>
                      <a:lnTo>
                        <a:pt x="64" y="54"/>
                      </a:lnTo>
                      <a:lnTo>
                        <a:pt x="66" y="55"/>
                      </a:lnTo>
                      <a:lnTo>
                        <a:pt x="68" y="56"/>
                      </a:lnTo>
                      <a:lnTo>
                        <a:pt x="70" y="57"/>
                      </a:lnTo>
                      <a:lnTo>
                        <a:pt x="71" y="58"/>
                      </a:lnTo>
                      <a:lnTo>
                        <a:pt x="72" y="59"/>
                      </a:lnTo>
                      <a:lnTo>
                        <a:pt x="74" y="60"/>
                      </a:lnTo>
                      <a:lnTo>
                        <a:pt x="76" y="60"/>
                      </a:lnTo>
                      <a:lnTo>
                        <a:pt x="77" y="61"/>
                      </a:lnTo>
                      <a:lnTo>
                        <a:pt x="78" y="62"/>
                      </a:lnTo>
                      <a:lnTo>
                        <a:pt x="79" y="62"/>
                      </a:lnTo>
                      <a:lnTo>
                        <a:pt x="81" y="63"/>
                      </a:lnTo>
                      <a:lnTo>
                        <a:pt x="82" y="63"/>
                      </a:lnTo>
                      <a:lnTo>
                        <a:pt x="83" y="64"/>
                      </a:lnTo>
                      <a:lnTo>
                        <a:pt x="84" y="64"/>
                      </a:lnTo>
                      <a:lnTo>
                        <a:pt x="85" y="65"/>
                      </a:lnTo>
                      <a:lnTo>
                        <a:pt x="87" y="66"/>
                      </a:lnTo>
                      <a:lnTo>
                        <a:pt x="87" y="67"/>
                      </a:lnTo>
                      <a:lnTo>
                        <a:pt x="176" y="0"/>
                      </a:lnTo>
                      <a:lnTo>
                        <a:pt x="177" y="1"/>
                      </a:lnTo>
                      <a:lnTo>
                        <a:pt x="179" y="3"/>
                      </a:lnTo>
                      <a:lnTo>
                        <a:pt x="180" y="4"/>
                      </a:lnTo>
                      <a:lnTo>
                        <a:pt x="180" y="6"/>
                      </a:lnTo>
                      <a:lnTo>
                        <a:pt x="181" y="7"/>
                      </a:lnTo>
                      <a:lnTo>
                        <a:pt x="182" y="9"/>
                      </a:lnTo>
                      <a:lnTo>
                        <a:pt x="182" y="10"/>
                      </a:lnTo>
                      <a:lnTo>
                        <a:pt x="183" y="11"/>
                      </a:lnTo>
                      <a:lnTo>
                        <a:pt x="183" y="13"/>
                      </a:lnTo>
                      <a:lnTo>
                        <a:pt x="184" y="14"/>
                      </a:lnTo>
                      <a:lnTo>
                        <a:pt x="184" y="16"/>
                      </a:lnTo>
                      <a:lnTo>
                        <a:pt x="184" y="17"/>
                      </a:lnTo>
                      <a:lnTo>
                        <a:pt x="184" y="19"/>
                      </a:lnTo>
                      <a:lnTo>
                        <a:pt x="184" y="20"/>
                      </a:lnTo>
                      <a:lnTo>
                        <a:pt x="184" y="22"/>
                      </a:lnTo>
                      <a:lnTo>
                        <a:pt x="184" y="24"/>
                      </a:lnTo>
                      <a:lnTo>
                        <a:pt x="184" y="26"/>
                      </a:lnTo>
                      <a:lnTo>
                        <a:pt x="184" y="27"/>
                      </a:lnTo>
                      <a:lnTo>
                        <a:pt x="184" y="29"/>
                      </a:lnTo>
                      <a:lnTo>
                        <a:pt x="184" y="30"/>
                      </a:lnTo>
                      <a:lnTo>
                        <a:pt x="184" y="32"/>
                      </a:lnTo>
                      <a:lnTo>
                        <a:pt x="183" y="33"/>
                      </a:lnTo>
                      <a:lnTo>
                        <a:pt x="183" y="35"/>
                      </a:lnTo>
                      <a:lnTo>
                        <a:pt x="183" y="37"/>
                      </a:lnTo>
                      <a:lnTo>
                        <a:pt x="182" y="38"/>
                      </a:lnTo>
                      <a:lnTo>
                        <a:pt x="182" y="40"/>
                      </a:lnTo>
                      <a:lnTo>
                        <a:pt x="181" y="41"/>
                      </a:lnTo>
                      <a:lnTo>
                        <a:pt x="181" y="43"/>
                      </a:lnTo>
                      <a:lnTo>
                        <a:pt x="180" y="44"/>
                      </a:lnTo>
                      <a:lnTo>
                        <a:pt x="179" y="46"/>
                      </a:lnTo>
                      <a:lnTo>
                        <a:pt x="179" y="47"/>
                      </a:lnTo>
                      <a:lnTo>
                        <a:pt x="178" y="49"/>
                      </a:lnTo>
                      <a:lnTo>
                        <a:pt x="177" y="50"/>
                      </a:lnTo>
                      <a:lnTo>
                        <a:pt x="176" y="51"/>
                      </a:lnTo>
                      <a:lnTo>
                        <a:pt x="175" y="53"/>
                      </a:lnTo>
                      <a:lnTo>
                        <a:pt x="175" y="54"/>
                      </a:lnTo>
                      <a:lnTo>
                        <a:pt x="173" y="56"/>
                      </a:lnTo>
                      <a:lnTo>
                        <a:pt x="172" y="57"/>
                      </a:lnTo>
                      <a:lnTo>
                        <a:pt x="171" y="58"/>
                      </a:lnTo>
                      <a:lnTo>
                        <a:pt x="171" y="60"/>
                      </a:lnTo>
                      <a:lnTo>
                        <a:pt x="169" y="61"/>
                      </a:lnTo>
                      <a:lnTo>
                        <a:pt x="168" y="62"/>
                      </a:lnTo>
                      <a:lnTo>
                        <a:pt x="167" y="64"/>
                      </a:lnTo>
                      <a:lnTo>
                        <a:pt x="166" y="65"/>
                      </a:lnTo>
                      <a:lnTo>
                        <a:pt x="164" y="66"/>
                      </a:lnTo>
                      <a:lnTo>
                        <a:pt x="163" y="67"/>
                      </a:lnTo>
                      <a:lnTo>
                        <a:pt x="162" y="69"/>
                      </a:lnTo>
                      <a:lnTo>
                        <a:pt x="161" y="70"/>
                      </a:lnTo>
                      <a:lnTo>
                        <a:pt x="159" y="71"/>
                      </a:lnTo>
                      <a:lnTo>
                        <a:pt x="157" y="72"/>
                      </a:lnTo>
                      <a:lnTo>
                        <a:pt x="156" y="73"/>
                      </a:lnTo>
                      <a:lnTo>
                        <a:pt x="154" y="74"/>
                      </a:lnTo>
                      <a:lnTo>
                        <a:pt x="153" y="75"/>
                      </a:lnTo>
                      <a:lnTo>
                        <a:pt x="151" y="76"/>
                      </a:lnTo>
                      <a:lnTo>
                        <a:pt x="149" y="77"/>
                      </a:lnTo>
                      <a:lnTo>
                        <a:pt x="148" y="78"/>
                      </a:lnTo>
                      <a:lnTo>
                        <a:pt x="146" y="79"/>
                      </a:lnTo>
                      <a:lnTo>
                        <a:pt x="144" y="80"/>
                      </a:lnTo>
                      <a:lnTo>
                        <a:pt x="143" y="80"/>
                      </a:lnTo>
                      <a:lnTo>
                        <a:pt x="141" y="81"/>
                      </a:lnTo>
                      <a:lnTo>
                        <a:pt x="139" y="82"/>
                      </a:lnTo>
                      <a:lnTo>
                        <a:pt x="137" y="83"/>
                      </a:lnTo>
                      <a:lnTo>
                        <a:pt x="135" y="83"/>
                      </a:lnTo>
                      <a:lnTo>
                        <a:pt x="134" y="84"/>
                      </a:lnTo>
                      <a:lnTo>
                        <a:pt x="131" y="85"/>
                      </a:lnTo>
                      <a:lnTo>
                        <a:pt x="129" y="86"/>
                      </a:lnTo>
                      <a:lnTo>
                        <a:pt x="127" y="86"/>
                      </a:lnTo>
                      <a:lnTo>
                        <a:pt x="125" y="86"/>
                      </a:lnTo>
                      <a:lnTo>
                        <a:pt x="123" y="87"/>
                      </a:lnTo>
                      <a:lnTo>
                        <a:pt x="121" y="87"/>
                      </a:lnTo>
                      <a:lnTo>
                        <a:pt x="119" y="88"/>
                      </a:lnTo>
                      <a:lnTo>
                        <a:pt x="117" y="89"/>
                      </a:lnTo>
                      <a:lnTo>
                        <a:pt x="114" y="89"/>
                      </a:lnTo>
                      <a:lnTo>
                        <a:pt x="112" y="89"/>
                      </a:lnTo>
                      <a:lnTo>
                        <a:pt x="110" y="89"/>
                      </a:lnTo>
                      <a:lnTo>
                        <a:pt x="108" y="89"/>
                      </a:lnTo>
                      <a:lnTo>
                        <a:pt x="105" y="89"/>
                      </a:lnTo>
                      <a:lnTo>
                        <a:pt x="103" y="90"/>
                      </a:lnTo>
                      <a:lnTo>
                        <a:pt x="101" y="90"/>
                      </a:lnTo>
                      <a:lnTo>
                        <a:pt x="99" y="90"/>
                      </a:lnTo>
                      <a:close/>
                    </a:path>
                  </a:pathLst>
                </a:custGeom>
                <a:solidFill>
                  <a:srgbClr val="FF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718" name="Freeform 171"/>
                <p:cNvSpPr>
                  <a:spLocks/>
                </p:cNvSpPr>
                <p:nvPr/>
              </p:nvSpPr>
              <p:spPr bwMode="auto">
                <a:xfrm>
                  <a:off x="1992" y="2232"/>
                  <a:ext cx="108" cy="40"/>
                </a:xfrm>
                <a:custGeom>
                  <a:avLst/>
                  <a:gdLst>
                    <a:gd name="T0" fmla="*/ 2 w 108"/>
                    <a:gd name="T1" fmla="*/ 31 h 40"/>
                    <a:gd name="T2" fmla="*/ 6 w 108"/>
                    <a:gd name="T3" fmla="*/ 32 h 40"/>
                    <a:gd name="T4" fmla="*/ 9 w 108"/>
                    <a:gd name="T5" fmla="*/ 33 h 40"/>
                    <a:gd name="T6" fmla="*/ 13 w 108"/>
                    <a:gd name="T7" fmla="*/ 34 h 40"/>
                    <a:gd name="T8" fmla="*/ 16 w 108"/>
                    <a:gd name="T9" fmla="*/ 35 h 40"/>
                    <a:gd name="T10" fmla="*/ 20 w 108"/>
                    <a:gd name="T11" fmla="*/ 35 h 40"/>
                    <a:gd name="T12" fmla="*/ 24 w 108"/>
                    <a:gd name="T13" fmla="*/ 36 h 40"/>
                    <a:gd name="T14" fmla="*/ 28 w 108"/>
                    <a:gd name="T15" fmla="*/ 37 h 40"/>
                    <a:gd name="T16" fmla="*/ 33 w 108"/>
                    <a:gd name="T17" fmla="*/ 38 h 40"/>
                    <a:gd name="T18" fmla="*/ 38 w 108"/>
                    <a:gd name="T19" fmla="*/ 39 h 40"/>
                    <a:gd name="T20" fmla="*/ 43 w 108"/>
                    <a:gd name="T21" fmla="*/ 39 h 40"/>
                    <a:gd name="T22" fmla="*/ 48 w 108"/>
                    <a:gd name="T23" fmla="*/ 39 h 40"/>
                    <a:gd name="T24" fmla="*/ 54 w 108"/>
                    <a:gd name="T25" fmla="*/ 40 h 40"/>
                    <a:gd name="T26" fmla="*/ 59 w 108"/>
                    <a:gd name="T27" fmla="*/ 40 h 40"/>
                    <a:gd name="T28" fmla="*/ 64 w 108"/>
                    <a:gd name="T29" fmla="*/ 40 h 40"/>
                    <a:gd name="T30" fmla="*/ 70 w 108"/>
                    <a:gd name="T31" fmla="*/ 40 h 40"/>
                    <a:gd name="T32" fmla="*/ 75 w 108"/>
                    <a:gd name="T33" fmla="*/ 40 h 40"/>
                    <a:gd name="T34" fmla="*/ 80 w 108"/>
                    <a:gd name="T35" fmla="*/ 39 h 40"/>
                    <a:gd name="T36" fmla="*/ 85 w 108"/>
                    <a:gd name="T37" fmla="*/ 38 h 40"/>
                    <a:gd name="T38" fmla="*/ 90 w 108"/>
                    <a:gd name="T39" fmla="*/ 37 h 40"/>
                    <a:gd name="T40" fmla="*/ 94 w 108"/>
                    <a:gd name="T41" fmla="*/ 35 h 40"/>
                    <a:gd name="T42" fmla="*/ 97 w 108"/>
                    <a:gd name="T43" fmla="*/ 33 h 40"/>
                    <a:gd name="T44" fmla="*/ 100 w 108"/>
                    <a:gd name="T45" fmla="*/ 31 h 40"/>
                    <a:gd name="T46" fmla="*/ 103 w 108"/>
                    <a:gd name="T47" fmla="*/ 28 h 40"/>
                    <a:gd name="T48" fmla="*/ 106 w 108"/>
                    <a:gd name="T49" fmla="*/ 24 h 40"/>
                    <a:gd name="T50" fmla="*/ 107 w 108"/>
                    <a:gd name="T51" fmla="*/ 19 h 40"/>
                    <a:gd name="T52" fmla="*/ 108 w 108"/>
                    <a:gd name="T53" fmla="*/ 14 h 40"/>
                    <a:gd name="T54" fmla="*/ 107 w 108"/>
                    <a:gd name="T55" fmla="*/ 9 h 40"/>
                    <a:gd name="T56" fmla="*/ 107 w 108"/>
                    <a:gd name="T57" fmla="*/ 6 h 40"/>
                    <a:gd name="T58" fmla="*/ 106 w 108"/>
                    <a:gd name="T59" fmla="*/ 2 h 40"/>
                    <a:gd name="T60" fmla="*/ 105 w 108"/>
                    <a:gd name="T61" fmla="*/ 0 h 40"/>
                    <a:gd name="T62" fmla="*/ 97 w 108"/>
                    <a:gd name="T63" fmla="*/ 20 h 40"/>
                    <a:gd name="T64" fmla="*/ 95 w 108"/>
                    <a:gd name="T65" fmla="*/ 20 h 40"/>
                    <a:gd name="T66" fmla="*/ 91 w 108"/>
                    <a:gd name="T67" fmla="*/ 20 h 40"/>
                    <a:gd name="T68" fmla="*/ 87 w 108"/>
                    <a:gd name="T69" fmla="*/ 20 h 40"/>
                    <a:gd name="T70" fmla="*/ 84 w 108"/>
                    <a:gd name="T71" fmla="*/ 20 h 40"/>
                    <a:gd name="T72" fmla="*/ 81 w 108"/>
                    <a:gd name="T73" fmla="*/ 20 h 40"/>
                    <a:gd name="T74" fmla="*/ 77 w 108"/>
                    <a:gd name="T75" fmla="*/ 20 h 40"/>
                    <a:gd name="T76" fmla="*/ 73 w 108"/>
                    <a:gd name="T77" fmla="*/ 20 h 40"/>
                    <a:gd name="T78" fmla="*/ 69 w 108"/>
                    <a:gd name="T79" fmla="*/ 20 h 40"/>
                    <a:gd name="T80" fmla="*/ 65 w 108"/>
                    <a:gd name="T81" fmla="*/ 20 h 40"/>
                    <a:gd name="T82" fmla="*/ 61 w 108"/>
                    <a:gd name="T83" fmla="*/ 20 h 40"/>
                    <a:gd name="T84" fmla="*/ 57 w 108"/>
                    <a:gd name="T85" fmla="*/ 20 h 40"/>
                    <a:gd name="T86" fmla="*/ 53 w 108"/>
                    <a:gd name="T87" fmla="*/ 20 h 40"/>
                    <a:gd name="T88" fmla="*/ 49 w 108"/>
                    <a:gd name="T89" fmla="*/ 21 h 40"/>
                    <a:gd name="T90" fmla="*/ 45 w 108"/>
                    <a:gd name="T91" fmla="*/ 21 h 40"/>
                    <a:gd name="T92" fmla="*/ 41 w 108"/>
                    <a:gd name="T93" fmla="*/ 21 h 40"/>
                    <a:gd name="T94" fmla="*/ 38 w 108"/>
                    <a:gd name="T95" fmla="*/ 22 h 40"/>
                    <a:gd name="T96" fmla="*/ 35 w 108"/>
                    <a:gd name="T97" fmla="*/ 22 h 40"/>
                    <a:gd name="T98" fmla="*/ 32 w 108"/>
                    <a:gd name="T99" fmla="*/ 22 h 40"/>
                    <a:gd name="T100" fmla="*/ 27 w 108"/>
                    <a:gd name="T101" fmla="*/ 23 h 40"/>
                    <a:gd name="T102" fmla="*/ 23 w 108"/>
                    <a:gd name="T103" fmla="*/ 24 h 40"/>
                    <a:gd name="T104" fmla="*/ 18 w 108"/>
                    <a:gd name="T105" fmla="*/ 25 h 40"/>
                    <a:gd name="T106" fmla="*/ 14 w 108"/>
                    <a:gd name="T107" fmla="*/ 26 h 40"/>
                    <a:gd name="T108" fmla="*/ 10 w 108"/>
                    <a:gd name="T109" fmla="*/ 26 h 40"/>
                    <a:gd name="T110" fmla="*/ 8 w 108"/>
                    <a:gd name="T111" fmla="*/ 27 h 40"/>
                    <a:gd name="T112" fmla="*/ 5 w 108"/>
                    <a:gd name="T113" fmla="*/ 28 h 40"/>
                    <a:gd name="T114" fmla="*/ 1 w 108"/>
                    <a:gd name="T115" fmla="*/ 29 h 40"/>
                    <a:gd name="T116" fmla="*/ 0 w 108"/>
                    <a:gd name="T117" fmla="*/ 30 h 4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08"/>
                    <a:gd name="T178" fmla="*/ 0 h 40"/>
                    <a:gd name="T179" fmla="*/ 108 w 108"/>
                    <a:gd name="T180" fmla="*/ 40 h 40"/>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08" h="40">
                      <a:moveTo>
                        <a:pt x="0" y="30"/>
                      </a:moveTo>
                      <a:lnTo>
                        <a:pt x="1" y="30"/>
                      </a:lnTo>
                      <a:lnTo>
                        <a:pt x="2" y="31"/>
                      </a:lnTo>
                      <a:lnTo>
                        <a:pt x="3" y="31"/>
                      </a:lnTo>
                      <a:lnTo>
                        <a:pt x="5" y="31"/>
                      </a:lnTo>
                      <a:lnTo>
                        <a:pt x="6" y="32"/>
                      </a:lnTo>
                      <a:lnTo>
                        <a:pt x="8" y="33"/>
                      </a:lnTo>
                      <a:lnTo>
                        <a:pt x="9" y="33"/>
                      </a:lnTo>
                      <a:lnTo>
                        <a:pt x="10" y="33"/>
                      </a:lnTo>
                      <a:lnTo>
                        <a:pt x="12" y="33"/>
                      </a:lnTo>
                      <a:lnTo>
                        <a:pt x="13" y="34"/>
                      </a:lnTo>
                      <a:lnTo>
                        <a:pt x="15" y="34"/>
                      </a:lnTo>
                      <a:lnTo>
                        <a:pt x="16" y="35"/>
                      </a:lnTo>
                      <a:lnTo>
                        <a:pt x="17" y="35"/>
                      </a:lnTo>
                      <a:lnTo>
                        <a:pt x="19" y="35"/>
                      </a:lnTo>
                      <a:lnTo>
                        <a:pt x="20" y="35"/>
                      </a:lnTo>
                      <a:lnTo>
                        <a:pt x="21" y="36"/>
                      </a:lnTo>
                      <a:lnTo>
                        <a:pt x="23" y="36"/>
                      </a:lnTo>
                      <a:lnTo>
                        <a:pt x="24" y="36"/>
                      </a:lnTo>
                      <a:lnTo>
                        <a:pt x="25" y="37"/>
                      </a:lnTo>
                      <a:lnTo>
                        <a:pt x="27" y="37"/>
                      </a:lnTo>
                      <a:lnTo>
                        <a:pt x="28" y="37"/>
                      </a:lnTo>
                      <a:lnTo>
                        <a:pt x="30" y="37"/>
                      </a:lnTo>
                      <a:lnTo>
                        <a:pt x="32" y="37"/>
                      </a:lnTo>
                      <a:lnTo>
                        <a:pt x="33" y="38"/>
                      </a:lnTo>
                      <a:lnTo>
                        <a:pt x="35" y="38"/>
                      </a:lnTo>
                      <a:lnTo>
                        <a:pt x="36" y="38"/>
                      </a:lnTo>
                      <a:lnTo>
                        <a:pt x="38" y="39"/>
                      </a:lnTo>
                      <a:lnTo>
                        <a:pt x="40" y="39"/>
                      </a:lnTo>
                      <a:lnTo>
                        <a:pt x="41" y="39"/>
                      </a:lnTo>
                      <a:lnTo>
                        <a:pt x="43" y="39"/>
                      </a:lnTo>
                      <a:lnTo>
                        <a:pt x="45" y="39"/>
                      </a:lnTo>
                      <a:lnTo>
                        <a:pt x="46" y="39"/>
                      </a:lnTo>
                      <a:lnTo>
                        <a:pt x="48" y="39"/>
                      </a:lnTo>
                      <a:lnTo>
                        <a:pt x="50" y="40"/>
                      </a:lnTo>
                      <a:lnTo>
                        <a:pt x="52" y="40"/>
                      </a:lnTo>
                      <a:lnTo>
                        <a:pt x="54" y="40"/>
                      </a:lnTo>
                      <a:lnTo>
                        <a:pt x="55" y="40"/>
                      </a:lnTo>
                      <a:lnTo>
                        <a:pt x="57" y="40"/>
                      </a:lnTo>
                      <a:lnTo>
                        <a:pt x="59" y="40"/>
                      </a:lnTo>
                      <a:lnTo>
                        <a:pt x="61" y="40"/>
                      </a:lnTo>
                      <a:lnTo>
                        <a:pt x="62" y="40"/>
                      </a:lnTo>
                      <a:lnTo>
                        <a:pt x="64" y="40"/>
                      </a:lnTo>
                      <a:lnTo>
                        <a:pt x="66" y="40"/>
                      </a:lnTo>
                      <a:lnTo>
                        <a:pt x="68" y="40"/>
                      </a:lnTo>
                      <a:lnTo>
                        <a:pt x="70" y="40"/>
                      </a:lnTo>
                      <a:lnTo>
                        <a:pt x="72" y="40"/>
                      </a:lnTo>
                      <a:lnTo>
                        <a:pt x="73" y="40"/>
                      </a:lnTo>
                      <a:lnTo>
                        <a:pt x="75" y="40"/>
                      </a:lnTo>
                      <a:lnTo>
                        <a:pt x="77" y="39"/>
                      </a:lnTo>
                      <a:lnTo>
                        <a:pt x="79" y="39"/>
                      </a:lnTo>
                      <a:lnTo>
                        <a:pt x="80" y="39"/>
                      </a:lnTo>
                      <a:lnTo>
                        <a:pt x="82" y="39"/>
                      </a:lnTo>
                      <a:lnTo>
                        <a:pt x="84" y="39"/>
                      </a:lnTo>
                      <a:lnTo>
                        <a:pt x="85" y="38"/>
                      </a:lnTo>
                      <a:lnTo>
                        <a:pt x="87" y="38"/>
                      </a:lnTo>
                      <a:lnTo>
                        <a:pt x="88" y="37"/>
                      </a:lnTo>
                      <a:lnTo>
                        <a:pt x="90" y="37"/>
                      </a:lnTo>
                      <a:lnTo>
                        <a:pt x="91" y="36"/>
                      </a:lnTo>
                      <a:lnTo>
                        <a:pt x="92" y="36"/>
                      </a:lnTo>
                      <a:lnTo>
                        <a:pt x="94" y="35"/>
                      </a:lnTo>
                      <a:lnTo>
                        <a:pt x="95" y="35"/>
                      </a:lnTo>
                      <a:lnTo>
                        <a:pt x="96" y="34"/>
                      </a:lnTo>
                      <a:lnTo>
                        <a:pt x="97" y="33"/>
                      </a:lnTo>
                      <a:lnTo>
                        <a:pt x="98" y="33"/>
                      </a:lnTo>
                      <a:lnTo>
                        <a:pt x="99" y="32"/>
                      </a:lnTo>
                      <a:lnTo>
                        <a:pt x="100" y="31"/>
                      </a:lnTo>
                      <a:lnTo>
                        <a:pt x="101" y="30"/>
                      </a:lnTo>
                      <a:lnTo>
                        <a:pt x="102" y="30"/>
                      </a:lnTo>
                      <a:lnTo>
                        <a:pt x="103" y="28"/>
                      </a:lnTo>
                      <a:lnTo>
                        <a:pt x="104" y="27"/>
                      </a:lnTo>
                      <a:lnTo>
                        <a:pt x="105" y="25"/>
                      </a:lnTo>
                      <a:lnTo>
                        <a:pt x="106" y="24"/>
                      </a:lnTo>
                      <a:lnTo>
                        <a:pt x="106" y="22"/>
                      </a:lnTo>
                      <a:lnTo>
                        <a:pt x="107" y="20"/>
                      </a:lnTo>
                      <a:lnTo>
                        <a:pt x="107" y="19"/>
                      </a:lnTo>
                      <a:lnTo>
                        <a:pt x="108" y="17"/>
                      </a:lnTo>
                      <a:lnTo>
                        <a:pt x="108" y="15"/>
                      </a:lnTo>
                      <a:lnTo>
                        <a:pt x="108" y="14"/>
                      </a:lnTo>
                      <a:lnTo>
                        <a:pt x="108" y="12"/>
                      </a:lnTo>
                      <a:lnTo>
                        <a:pt x="108" y="11"/>
                      </a:lnTo>
                      <a:lnTo>
                        <a:pt x="107" y="9"/>
                      </a:lnTo>
                      <a:lnTo>
                        <a:pt x="107" y="8"/>
                      </a:lnTo>
                      <a:lnTo>
                        <a:pt x="107" y="6"/>
                      </a:lnTo>
                      <a:lnTo>
                        <a:pt x="106" y="4"/>
                      </a:lnTo>
                      <a:lnTo>
                        <a:pt x="106" y="3"/>
                      </a:lnTo>
                      <a:lnTo>
                        <a:pt x="106" y="2"/>
                      </a:lnTo>
                      <a:lnTo>
                        <a:pt x="105" y="1"/>
                      </a:lnTo>
                      <a:lnTo>
                        <a:pt x="105" y="0"/>
                      </a:lnTo>
                      <a:lnTo>
                        <a:pt x="96" y="0"/>
                      </a:lnTo>
                      <a:lnTo>
                        <a:pt x="97" y="20"/>
                      </a:lnTo>
                      <a:lnTo>
                        <a:pt x="96" y="20"/>
                      </a:lnTo>
                      <a:lnTo>
                        <a:pt x="95" y="20"/>
                      </a:lnTo>
                      <a:lnTo>
                        <a:pt x="94" y="20"/>
                      </a:lnTo>
                      <a:lnTo>
                        <a:pt x="92" y="20"/>
                      </a:lnTo>
                      <a:lnTo>
                        <a:pt x="91" y="20"/>
                      </a:lnTo>
                      <a:lnTo>
                        <a:pt x="89" y="20"/>
                      </a:lnTo>
                      <a:lnTo>
                        <a:pt x="88" y="20"/>
                      </a:lnTo>
                      <a:lnTo>
                        <a:pt x="87" y="20"/>
                      </a:lnTo>
                      <a:lnTo>
                        <a:pt x="86" y="20"/>
                      </a:lnTo>
                      <a:lnTo>
                        <a:pt x="85" y="20"/>
                      </a:lnTo>
                      <a:lnTo>
                        <a:pt x="84" y="20"/>
                      </a:lnTo>
                      <a:lnTo>
                        <a:pt x="83" y="20"/>
                      </a:lnTo>
                      <a:lnTo>
                        <a:pt x="82" y="20"/>
                      </a:lnTo>
                      <a:lnTo>
                        <a:pt x="81" y="20"/>
                      </a:lnTo>
                      <a:lnTo>
                        <a:pt x="79" y="20"/>
                      </a:lnTo>
                      <a:lnTo>
                        <a:pt x="78" y="20"/>
                      </a:lnTo>
                      <a:lnTo>
                        <a:pt x="77" y="20"/>
                      </a:lnTo>
                      <a:lnTo>
                        <a:pt x="76" y="20"/>
                      </a:lnTo>
                      <a:lnTo>
                        <a:pt x="75" y="20"/>
                      </a:lnTo>
                      <a:lnTo>
                        <a:pt x="73" y="20"/>
                      </a:lnTo>
                      <a:lnTo>
                        <a:pt x="72" y="20"/>
                      </a:lnTo>
                      <a:lnTo>
                        <a:pt x="70" y="20"/>
                      </a:lnTo>
                      <a:lnTo>
                        <a:pt x="69" y="20"/>
                      </a:lnTo>
                      <a:lnTo>
                        <a:pt x="68" y="20"/>
                      </a:lnTo>
                      <a:lnTo>
                        <a:pt x="66" y="20"/>
                      </a:lnTo>
                      <a:lnTo>
                        <a:pt x="65" y="20"/>
                      </a:lnTo>
                      <a:lnTo>
                        <a:pt x="64" y="20"/>
                      </a:lnTo>
                      <a:lnTo>
                        <a:pt x="62" y="20"/>
                      </a:lnTo>
                      <a:lnTo>
                        <a:pt x="61" y="20"/>
                      </a:lnTo>
                      <a:lnTo>
                        <a:pt x="60" y="20"/>
                      </a:lnTo>
                      <a:lnTo>
                        <a:pt x="58" y="20"/>
                      </a:lnTo>
                      <a:lnTo>
                        <a:pt x="57" y="20"/>
                      </a:lnTo>
                      <a:lnTo>
                        <a:pt x="55" y="20"/>
                      </a:lnTo>
                      <a:lnTo>
                        <a:pt x="54" y="20"/>
                      </a:lnTo>
                      <a:lnTo>
                        <a:pt x="53" y="20"/>
                      </a:lnTo>
                      <a:lnTo>
                        <a:pt x="51" y="21"/>
                      </a:lnTo>
                      <a:lnTo>
                        <a:pt x="50" y="21"/>
                      </a:lnTo>
                      <a:lnTo>
                        <a:pt x="49" y="21"/>
                      </a:lnTo>
                      <a:lnTo>
                        <a:pt x="47" y="21"/>
                      </a:lnTo>
                      <a:lnTo>
                        <a:pt x="46" y="21"/>
                      </a:lnTo>
                      <a:lnTo>
                        <a:pt x="45" y="21"/>
                      </a:lnTo>
                      <a:lnTo>
                        <a:pt x="43" y="21"/>
                      </a:lnTo>
                      <a:lnTo>
                        <a:pt x="42" y="21"/>
                      </a:lnTo>
                      <a:lnTo>
                        <a:pt x="41" y="21"/>
                      </a:lnTo>
                      <a:lnTo>
                        <a:pt x="40" y="21"/>
                      </a:lnTo>
                      <a:lnTo>
                        <a:pt x="39" y="22"/>
                      </a:lnTo>
                      <a:lnTo>
                        <a:pt x="38" y="22"/>
                      </a:lnTo>
                      <a:lnTo>
                        <a:pt x="36" y="22"/>
                      </a:lnTo>
                      <a:lnTo>
                        <a:pt x="35" y="22"/>
                      </a:lnTo>
                      <a:lnTo>
                        <a:pt x="34" y="22"/>
                      </a:lnTo>
                      <a:lnTo>
                        <a:pt x="32" y="22"/>
                      </a:lnTo>
                      <a:lnTo>
                        <a:pt x="31" y="22"/>
                      </a:lnTo>
                      <a:lnTo>
                        <a:pt x="29" y="22"/>
                      </a:lnTo>
                      <a:lnTo>
                        <a:pt x="27" y="23"/>
                      </a:lnTo>
                      <a:lnTo>
                        <a:pt x="26" y="23"/>
                      </a:lnTo>
                      <a:lnTo>
                        <a:pt x="24" y="23"/>
                      </a:lnTo>
                      <a:lnTo>
                        <a:pt x="23" y="24"/>
                      </a:lnTo>
                      <a:lnTo>
                        <a:pt x="21" y="24"/>
                      </a:lnTo>
                      <a:lnTo>
                        <a:pt x="20" y="24"/>
                      </a:lnTo>
                      <a:lnTo>
                        <a:pt x="18" y="25"/>
                      </a:lnTo>
                      <a:lnTo>
                        <a:pt x="17" y="25"/>
                      </a:lnTo>
                      <a:lnTo>
                        <a:pt x="15" y="25"/>
                      </a:lnTo>
                      <a:lnTo>
                        <a:pt x="14" y="26"/>
                      </a:lnTo>
                      <a:lnTo>
                        <a:pt x="13" y="26"/>
                      </a:lnTo>
                      <a:lnTo>
                        <a:pt x="12" y="26"/>
                      </a:lnTo>
                      <a:lnTo>
                        <a:pt x="10" y="26"/>
                      </a:lnTo>
                      <a:lnTo>
                        <a:pt x="10" y="27"/>
                      </a:lnTo>
                      <a:lnTo>
                        <a:pt x="9" y="27"/>
                      </a:lnTo>
                      <a:lnTo>
                        <a:pt x="8" y="27"/>
                      </a:lnTo>
                      <a:lnTo>
                        <a:pt x="6" y="28"/>
                      </a:lnTo>
                      <a:lnTo>
                        <a:pt x="5" y="28"/>
                      </a:lnTo>
                      <a:lnTo>
                        <a:pt x="3" y="28"/>
                      </a:lnTo>
                      <a:lnTo>
                        <a:pt x="2" y="29"/>
                      </a:lnTo>
                      <a:lnTo>
                        <a:pt x="1" y="29"/>
                      </a:lnTo>
                      <a:lnTo>
                        <a:pt x="1" y="30"/>
                      </a:lnTo>
                      <a:lnTo>
                        <a:pt x="0" y="30"/>
                      </a:lnTo>
                      <a:close/>
                    </a:path>
                  </a:pathLst>
                </a:custGeom>
                <a:solidFill>
                  <a:srgbClr val="DEAD9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719" name="Freeform 172"/>
                <p:cNvSpPr>
                  <a:spLocks/>
                </p:cNvSpPr>
                <p:nvPr/>
              </p:nvSpPr>
              <p:spPr bwMode="auto">
                <a:xfrm>
                  <a:off x="1728" y="2268"/>
                  <a:ext cx="378" cy="134"/>
                </a:xfrm>
                <a:custGeom>
                  <a:avLst/>
                  <a:gdLst>
                    <a:gd name="T0" fmla="*/ 9 w 378"/>
                    <a:gd name="T1" fmla="*/ 46 h 134"/>
                    <a:gd name="T2" fmla="*/ 22 w 378"/>
                    <a:gd name="T3" fmla="*/ 50 h 134"/>
                    <a:gd name="T4" fmla="*/ 36 w 378"/>
                    <a:gd name="T5" fmla="*/ 56 h 134"/>
                    <a:gd name="T6" fmla="*/ 51 w 378"/>
                    <a:gd name="T7" fmla="*/ 64 h 134"/>
                    <a:gd name="T8" fmla="*/ 63 w 378"/>
                    <a:gd name="T9" fmla="*/ 75 h 134"/>
                    <a:gd name="T10" fmla="*/ 72 w 378"/>
                    <a:gd name="T11" fmla="*/ 87 h 134"/>
                    <a:gd name="T12" fmla="*/ 77 w 378"/>
                    <a:gd name="T13" fmla="*/ 100 h 134"/>
                    <a:gd name="T14" fmla="*/ 86 w 378"/>
                    <a:gd name="T15" fmla="*/ 107 h 134"/>
                    <a:gd name="T16" fmla="*/ 98 w 378"/>
                    <a:gd name="T17" fmla="*/ 108 h 134"/>
                    <a:gd name="T18" fmla="*/ 112 w 378"/>
                    <a:gd name="T19" fmla="*/ 107 h 134"/>
                    <a:gd name="T20" fmla="*/ 123 w 378"/>
                    <a:gd name="T21" fmla="*/ 105 h 134"/>
                    <a:gd name="T22" fmla="*/ 132 w 378"/>
                    <a:gd name="T23" fmla="*/ 105 h 134"/>
                    <a:gd name="T24" fmla="*/ 128 w 378"/>
                    <a:gd name="T25" fmla="*/ 115 h 134"/>
                    <a:gd name="T26" fmla="*/ 132 w 378"/>
                    <a:gd name="T27" fmla="*/ 124 h 134"/>
                    <a:gd name="T28" fmla="*/ 150 w 378"/>
                    <a:gd name="T29" fmla="*/ 131 h 134"/>
                    <a:gd name="T30" fmla="*/ 178 w 378"/>
                    <a:gd name="T31" fmla="*/ 134 h 134"/>
                    <a:gd name="T32" fmla="*/ 209 w 378"/>
                    <a:gd name="T33" fmla="*/ 133 h 134"/>
                    <a:gd name="T34" fmla="*/ 238 w 378"/>
                    <a:gd name="T35" fmla="*/ 127 h 134"/>
                    <a:gd name="T36" fmla="*/ 257 w 378"/>
                    <a:gd name="T37" fmla="*/ 116 h 134"/>
                    <a:gd name="T38" fmla="*/ 262 w 378"/>
                    <a:gd name="T39" fmla="*/ 99 h 134"/>
                    <a:gd name="T40" fmla="*/ 260 w 378"/>
                    <a:gd name="T41" fmla="*/ 80 h 134"/>
                    <a:gd name="T42" fmla="*/ 262 w 378"/>
                    <a:gd name="T43" fmla="*/ 65 h 134"/>
                    <a:gd name="T44" fmla="*/ 268 w 378"/>
                    <a:gd name="T45" fmla="*/ 53 h 134"/>
                    <a:gd name="T46" fmla="*/ 281 w 378"/>
                    <a:gd name="T47" fmla="*/ 49 h 134"/>
                    <a:gd name="T48" fmla="*/ 288 w 378"/>
                    <a:gd name="T49" fmla="*/ 59 h 134"/>
                    <a:gd name="T50" fmla="*/ 296 w 378"/>
                    <a:gd name="T51" fmla="*/ 63 h 134"/>
                    <a:gd name="T52" fmla="*/ 310 w 378"/>
                    <a:gd name="T53" fmla="*/ 49 h 134"/>
                    <a:gd name="T54" fmla="*/ 322 w 378"/>
                    <a:gd name="T55" fmla="*/ 39 h 134"/>
                    <a:gd name="T56" fmla="*/ 321 w 378"/>
                    <a:gd name="T57" fmla="*/ 48 h 134"/>
                    <a:gd name="T58" fmla="*/ 328 w 378"/>
                    <a:gd name="T59" fmla="*/ 51 h 134"/>
                    <a:gd name="T60" fmla="*/ 338 w 378"/>
                    <a:gd name="T61" fmla="*/ 45 h 134"/>
                    <a:gd name="T62" fmla="*/ 351 w 378"/>
                    <a:gd name="T63" fmla="*/ 35 h 134"/>
                    <a:gd name="T64" fmla="*/ 363 w 378"/>
                    <a:gd name="T65" fmla="*/ 25 h 134"/>
                    <a:gd name="T66" fmla="*/ 374 w 378"/>
                    <a:gd name="T67" fmla="*/ 16 h 134"/>
                    <a:gd name="T68" fmla="*/ 370 w 378"/>
                    <a:gd name="T69" fmla="*/ 15 h 134"/>
                    <a:gd name="T70" fmla="*/ 358 w 378"/>
                    <a:gd name="T71" fmla="*/ 23 h 134"/>
                    <a:gd name="T72" fmla="*/ 347 w 378"/>
                    <a:gd name="T73" fmla="*/ 26 h 134"/>
                    <a:gd name="T74" fmla="*/ 334 w 378"/>
                    <a:gd name="T75" fmla="*/ 27 h 134"/>
                    <a:gd name="T76" fmla="*/ 318 w 378"/>
                    <a:gd name="T77" fmla="*/ 26 h 134"/>
                    <a:gd name="T78" fmla="*/ 301 w 378"/>
                    <a:gd name="T79" fmla="*/ 22 h 134"/>
                    <a:gd name="T80" fmla="*/ 287 w 378"/>
                    <a:gd name="T81" fmla="*/ 17 h 134"/>
                    <a:gd name="T82" fmla="*/ 277 w 378"/>
                    <a:gd name="T83" fmla="*/ 12 h 134"/>
                    <a:gd name="T84" fmla="*/ 266 w 378"/>
                    <a:gd name="T85" fmla="*/ 6 h 134"/>
                    <a:gd name="T86" fmla="*/ 259 w 378"/>
                    <a:gd name="T87" fmla="*/ 0 h 134"/>
                    <a:gd name="T88" fmla="*/ 260 w 378"/>
                    <a:gd name="T89" fmla="*/ 11 h 134"/>
                    <a:gd name="T90" fmla="*/ 260 w 378"/>
                    <a:gd name="T91" fmla="*/ 27 h 134"/>
                    <a:gd name="T92" fmla="*/ 258 w 378"/>
                    <a:gd name="T93" fmla="*/ 47 h 134"/>
                    <a:gd name="T94" fmla="*/ 252 w 378"/>
                    <a:gd name="T95" fmla="*/ 68 h 134"/>
                    <a:gd name="T96" fmla="*/ 242 w 378"/>
                    <a:gd name="T97" fmla="*/ 87 h 134"/>
                    <a:gd name="T98" fmla="*/ 224 w 378"/>
                    <a:gd name="T99" fmla="*/ 101 h 134"/>
                    <a:gd name="T100" fmla="*/ 200 w 378"/>
                    <a:gd name="T101" fmla="*/ 108 h 134"/>
                    <a:gd name="T102" fmla="*/ 180 w 378"/>
                    <a:gd name="T103" fmla="*/ 110 h 134"/>
                    <a:gd name="T104" fmla="*/ 165 w 378"/>
                    <a:gd name="T105" fmla="*/ 109 h 134"/>
                    <a:gd name="T106" fmla="*/ 153 w 378"/>
                    <a:gd name="T107" fmla="*/ 105 h 134"/>
                    <a:gd name="T108" fmla="*/ 142 w 378"/>
                    <a:gd name="T109" fmla="*/ 99 h 134"/>
                    <a:gd name="T110" fmla="*/ 131 w 378"/>
                    <a:gd name="T111" fmla="*/ 94 h 134"/>
                    <a:gd name="T112" fmla="*/ 119 w 378"/>
                    <a:gd name="T113" fmla="*/ 90 h 134"/>
                    <a:gd name="T114" fmla="*/ 0 w 378"/>
                    <a:gd name="T115" fmla="*/ 43 h 134"/>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378"/>
                    <a:gd name="T175" fmla="*/ 0 h 134"/>
                    <a:gd name="T176" fmla="*/ 378 w 378"/>
                    <a:gd name="T177" fmla="*/ 134 h 134"/>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378" h="134">
                      <a:moveTo>
                        <a:pt x="0" y="43"/>
                      </a:moveTo>
                      <a:lnTo>
                        <a:pt x="1" y="43"/>
                      </a:lnTo>
                      <a:lnTo>
                        <a:pt x="2" y="43"/>
                      </a:lnTo>
                      <a:lnTo>
                        <a:pt x="3" y="44"/>
                      </a:lnTo>
                      <a:lnTo>
                        <a:pt x="4" y="44"/>
                      </a:lnTo>
                      <a:lnTo>
                        <a:pt x="6" y="45"/>
                      </a:lnTo>
                      <a:lnTo>
                        <a:pt x="7" y="45"/>
                      </a:lnTo>
                      <a:lnTo>
                        <a:pt x="8" y="45"/>
                      </a:lnTo>
                      <a:lnTo>
                        <a:pt x="9" y="46"/>
                      </a:lnTo>
                      <a:lnTo>
                        <a:pt x="11" y="46"/>
                      </a:lnTo>
                      <a:lnTo>
                        <a:pt x="12" y="46"/>
                      </a:lnTo>
                      <a:lnTo>
                        <a:pt x="13" y="47"/>
                      </a:lnTo>
                      <a:lnTo>
                        <a:pt x="14" y="47"/>
                      </a:lnTo>
                      <a:lnTo>
                        <a:pt x="16" y="48"/>
                      </a:lnTo>
                      <a:lnTo>
                        <a:pt x="17" y="48"/>
                      </a:lnTo>
                      <a:lnTo>
                        <a:pt x="19" y="49"/>
                      </a:lnTo>
                      <a:lnTo>
                        <a:pt x="20" y="49"/>
                      </a:lnTo>
                      <a:lnTo>
                        <a:pt x="22" y="50"/>
                      </a:lnTo>
                      <a:lnTo>
                        <a:pt x="23" y="51"/>
                      </a:lnTo>
                      <a:lnTo>
                        <a:pt x="25" y="51"/>
                      </a:lnTo>
                      <a:lnTo>
                        <a:pt x="26" y="52"/>
                      </a:lnTo>
                      <a:lnTo>
                        <a:pt x="28" y="52"/>
                      </a:lnTo>
                      <a:lnTo>
                        <a:pt x="29" y="53"/>
                      </a:lnTo>
                      <a:lnTo>
                        <a:pt x="31" y="54"/>
                      </a:lnTo>
                      <a:lnTo>
                        <a:pt x="33" y="54"/>
                      </a:lnTo>
                      <a:lnTo>
                        <a:pt x="34" y="56"/>
                      </a:lnTo>
                      <a:lnTo>
                        <a:pt x="36" y="56"/>
                      </a:lnTo>
                      <a:lnTo>
                        <a:pt x="38" y="57"/>
                      </a:lnTo>
                      <a:lnTo>
                        <a:pt x="39" y="58"/>
                      </a:lnTo>
                      <a:lnTo>
                        <a:pt x="41" y="59"/>
                      </a:lnTo>
                      <a:lnTo>
                        <a:pt x="42" y="60"/>
                      </a:lnTo>
                      <a:lnTo>
                        <a:pt x="44" y="61"/>
                      </a:lnTo>
                      <a:lnTo>
                        <a:pt x="46" y="61"/>
                      </a:lnTo>
                      <a:lnTo>
                        <a:pt x="48" y="63"/>
                      </a:lnTo>
                      <a:lnTo>
                        <a:pt x="49" y="63"/>
                      </a:lnTo>
                      <a:lnTo>
                        <a:pt x="51" y="64"/>
                      </a:lnTo>
                      <a:lnTo>
                        <a:pt x="52" y="65"/>
                      </a:lnTo>
                      <a:lnTo>
                        <a:pt x="54" y="66"/>
                      </a:lnTo>
                      <a:lnTo>
                        <a:pt x="55" y="67"/>
                      </a:lnTo>
                      <a:lnTo>
                        <a:pt x="56" y="69"/>
                      </a:lnTo>
                      <a:lnTo>
                        <a:pt x="58" y="70"/>
                      </a:lnTo>
                      <a:lnTo>
                        <a:pt x="60" y="71"/>
                      </a:lnTo>
                      <a:lnTo>
                        <a:pt x="61" y="72"/>
                      </a:lnTo>
                      <a:lnTo>
                        <a:pt x="62" y="74"/>
                      </a:lnTo>
                      <a:lnTo>
                        <a:pt x="63" y="75"/>
                      </a:lnTo>
                      <a:lnTo>
                        <a:pt x="64" y="76"/>
                      </a:lnTo>
                      <a:lnTo>
                        <a:pt x="66" y="77"/>
                      </a:lnTo>
                      <a:lnTo>
                        <a:pt x="67" y="78"/>
                      </a:lnTo>
                      <a:lnTo>
                        <a:pt x="68" y="80"/>
                      </a:lnTo>
                      <a:lnTo>
                        <a:pt x="69" y="81"/>
                      </a:lnTo>
                      <a:lnTo>
                        <a:pt x="70" y="83"/>
                      </a:lnTo>
                      <a:lnTo>
                        <a:pt x="71" y="84"/>
                      </a:lnTo>
                      <a:lnTo>
                        <a:pt x="71" y="85"/>
                      </a:lnTo>
                      <a:lnTo>
                        <a:pt x="72" y="87"/>
                      </a:lnTo>
                      <a:lnTo>
                        <a:pt x="72" y="89"/>
                      </a:lnTo>
                      <a:lnTo>
                        <a:pt x="73" y="90"/>
                      </a:lnTo>
                      <a:lnTo>
                        <a:pt x="74" y="92"/>
                      </a:lnTo>
                      <a:lnTo>
                        <a:pt x="74" y="94"/>
                      </a:lnTo>
                      <a:lnTo>
                        <a:pt x="74" y="95"/>
                      </a:lnTo>
                      <a:lnTo>
                        <a:pt x="75" y="96"/>
                      </a:lnTo>
                      <a:lnTo>
                        <a:pt x="75" y="98"/>
                      </a:lnTo>
                      <a:lnTo>
                        <a:pt x="76" y="99"/>
                      </a:lnTo>
                      <a:lnTo>
                        <a:pt x="77" y="100"/>
                      </a:lnTo>
                      <a:lnTo>
                        <a:pt x="78" y="101"/>
                      </a:lnTo>
                      <a:lnTo>
                        <a:pt x="78" y="102"/>
                      </a:lnTo>
                      <a:lnTo>
                        <a:pt x="79" y="103"/>
                      </a:lnTo>
                      <a:lnTo>
                        <a:pt x="80" y="103"/>
                      </a:lnTo>
                      <a:lnTo>
                        <a:pt x="81" y="104"/>
                      </a:lnTo>
                      <a:lnTo>
                        <a:pt x="82" y="105"/>
                      </a:lnTo>
                      <a:lnTo>
                        <a:pt x="83" y="105"/>
                      </a:lnTo>
                      <a:lnTo>
                        <a:pt x="85" y="106"/>
                      </a:lnTo>
                      <a:lnTo>
                        <a:pt x="86" y="107"/>
                      </a:lnTo>
                      <a:lnTo>
                        <a:pt x="87" y="107"/>
                      </a:lnTo>
                      <a:lnTo>
                        <a:pt x="89" y="107"/>
                      </a:lnTo>
                      <a:lnTo>
                        <a:pt x="90" y="107"/>
                      </a:lnTo>
                      <a:lnTo>
                        <a:pt x="91" y="108"/>
                      </a:lnTo>
                      <a:lnTo>
                        <a:pt x="93" y="108"/>
                      </a:lnTo>
                      <a:lnTo>
                        <a:pt x="94" y="108"/>
                      </a:lnTo>
                      <a:lnTo>
                        <a:pt x="96" y="108"/>
                      </a:lnTo>
                      <a:lnTo>
                        <a:pt x="97" y="108"/>
                      </a:lnTo>
                      <a:lnTo>
                        <a:pt x="98" y="108"/>
                      </a:lnTo>
                      <a:lnTo>
                        <a:pt x="100" y="108"/>
                      </a:lnTo>
                      <a:lnTo>
                        <a:pt x="101" y="108"/>
                      </a:lnTo>
                      <a:lnTo>
                        <a:pt x="103" y="108"/>
                      </a:lnTo>
                      <a:lnTo>
                        <a:pt x="104" y="107"/>
                      </a:lnTo>
                      <a:lnTo>
                        <a:pt x="106" y="107"/>
                      </a:lnTo>
                      <a:lnTo>
                        <a:pt x="107" y="107"/>
                      </a:lnTo>
                      <a:lnTo>
                        <a:pt x="109" y="107"/>
                      </a:lnTo>
                      <a:lnTo>
                        <a:pt x="110" y="107"/>
                      </a:lnTo>
                      <a:lnTo>
                        <a:pt x="112" y="107"/>
                      </a:lnTo>
                      <a:lnTo>
                        <a:pt x="113" y="107"/>
                      </a:lnTo>
                      <a:lnTo>
                        <a:pt x="115" y="106"/>
                      </a:lnTo>
                      <a:lnTo>
                        <a:pt x="116" y="106"/>
                      </a:lnTo>
                      <a:lnTo>
                        <a:pt x="117" y="106"/>
                      </a:lnTo>
                      <a:lnTo>
                        <a:pt x="118" y="105"/>
                      </a:lnTo>
                      <a:lnTo>
                        <a:pt x="120" y="105"/>
                      </a:lnTo>
                      <a:lnTo>
                        <a:pt x="121" y="105"/>
                      </a:lnTo>
                      <a:lnTo>
                        <a:pt x="122" y="105"/>
                      </a:lnTo>
                      <a:lnTo>
                        <a:pt x="123" y="105"/>
                      </a:lnTo>
                      <a:lnTo>
                        <a:pt x="124" y="105"/>
                      </a:lnTo>
                      <a:lnTo>
                        <a:pt x="125" y="105"/>
                      </a:lnTo>
                      <a:lnTo>
                        <a:pt x="126" y="105"/>
                      </a:lnTo>
                      <a:lnTo>
                        <a:pt x="127" y="105"/>
                      </a:lnTo>
                      <a:lnTo>
                        <a:pt x="128" y="105"/>
                      </a:lnTo>
                      <a:lnTo>
                        <a:pt x="129" y="105"/>
                      </a:lnTo>
                      <a:lnTo>
                        <a:pt x="130" y="105"/>
                      </a:lnTo>
                      <a:lnTo>
                        <a:pt x="131" y="105"/>
                      </a:lnTo>
                      <a:lnTo>
                        <a:pt x="132" y="105"/>
                      </a:lnTo>
                      <a:lnTo>
                        <a:pt x="132" y="106"/>
                      </a:lnTo>
                      <a:lnTo>
                        <a:pt x="132" y="107"/>
                      </a:lnTo>
                      <a:lnTo>
                        <a:pt x="132" y="108"/>
                      </a:lnTo>
                      <a:lnTo>
                        <a:pt x="132" y="110"/>
                      </a:lnTo>
                      <a:lnTo>
                        <a:pt x="131" y="111"/>
                      </a:lnTo>
                      <a:lnTo>
                        <a:pt x="130" y="113"/>
                      </a:lnTo>
                      <a:lnTo>
                        <a:pt x="129" y="114"/>
                      </a:lnTo>
                      <a:lnTo>
                        <a:pt x="128" y="115"/>
                      </a:lnTo>
                      <a:lnTo>
                        <a:pt x="128" y="116"/>
                      </a:lnTo>
                      <a:lnTo>
                        <a:pt x="127" y="117"/>
                      </a:lnTo>
                      <a:lnTo>
                        <a:pt x="127" y="118"/>
                      </a:lnTo>
                      <a:lnTo>
                        <a:pt x="127" y="119"/>
                      </a:lnTo>
                      <a:lnTo>
                        <a:pt x="128" y="120"/>
                      </a:lnTo>
                      <a:lnTo>
                        <a:pt x="128" y="121"/>
                      </a:lnTo>
                      <a:lnTo>
                        <a:pt x="130" y="122"/>
                      </a:lnTo>
                      <a:lnTo>
                        <a:pt x="130" y="123"/>
                      </a:lnTo>
                      <a:lnTo>
                        <a:pt x="132" y="124"/>
                      </a:lnTo>
                      <a:lnTo>
                        <a:pt x="133" y="125"/>
                      </a:lnTo>
                      <a:lnTo>
                        <a:pt x="135" y="126"/>
                      </a:lnTo>
                      <a:lnTo>
                        <a:pt x="137" y="127"/>
                      </a:lnTo>
                      <a:lnTo>
                        <a:pt x="138" y="127"/>
                      </a:lnTo>
                      <a:lnTo>
                        <a:pt x="141" y="128"/>
                      </a:lnTo>
                      <a:lnTo>
                        <a:pt x="143" y="129"/>
                      </a:lnTo>
                      <a:lnTo>
                        <a:pt x="145" y="129"/>
                      </a:lnTo>
                      <a:lnTo>
                        <a:pt x="148" y="130"/>
                      </a:lnTo>
                      <a:lnTo>
                        <a:pt x="150" y="131"/>
                      </a:lnTo>
                      <a:lnTo>
                        <a:pt x="153" y="131"/>
                      </a:lnTo>
                      <a:lnTo>
                        <a:pt x="156" y="131"/>
                      </a:lnTo>
                      <a:lnTo>
                        <a:pt x="159" y="132"/>
                      </a:lnTo>
                      <a:lnTo>
                        <a:pt x="162" y="133"/>
                      </a:lnTo>
                      <a:lnTo>
                        <a:pt x="165" y="133"/>
                      </a:lnTo>
                      <a:lnTo>
                        <a:pt x="168" y="133"/>
                      </a:lnTo>
                      <a:lnTo>
                        <a:pt x="172" y="133"/>
                      </a:lnTo>
                      <a:lnTo>
                        <a:pt x="175" y="133"/>
                      </a:lnTo>
                      <a:lnTo>
                        <a:pt x="178" y="134"/>
                      </a:lnTo>
                      <a:lnTo>
                        <a:pt x="182" y="134"/>
                      </a:lnTo>
                      <a:lnTo>
                        <a:pt x="185" y="134"/>
                      </a:lnTo>
                      <a:lnTo>
                        <a:pt x="188" y="134"/>
                      </a:lnTo>
                      <a:lnTo>
                        <a:pt x="192" y="134"/>
                      </a:lnTo>
                      <a:lnTo>
                        <a:pt x="195" y="134"/>
                      </a:lnTo>
                      <a:lnTo>
                        <a:pt x="199" y="134"/>
                      </a:lnTo>
                      <a:lnTo>
                        <a:pt x="202" y="133"/>
                      </a:lnTo>
                      <a:lnTo>
                        <a:pt x="206" y="133"/>
                      </a:lnTo>
                      <a:lnTo>
                        <a:pt x="209" y="133"/>
                      </a:lnTo>
                      <a:lnTo>
                        <a:pt x="212" y="133"/>
                      </a:lnTo>
                      <a:lnTo>
                        <a:pt x="216" y="132"/>
                      </a:lnTo>
                      <a:lnTo>
                        <a:pt x="219" y="132"/>
                      </a:lnTo>
                      <a:lnTo>
                        <a:pt x="223" y="131"/>
                      </a:lnTo>
                      <a:lnTo>
                        <a:pt x="225" y="131"/>
                      </a:lnTo>
                      <a:lnTo>
                        <a:pt x="229" y="130"/>
                      </a:lnTo>
                      <a:lnTo>
                        <a:pt x="232" y="129"/>
                      </a:lnTo>
                      <a:lnTo>
                        <a:pt x="235" y="128"/>
                      </a:lnTo>
                      <a:lnTo>
                        <a:pt x="238" y="127"/>
                      </a:lnTo>
                      <a:lnTo>
                        <a:pt x="240" y="127"/>
                      </a:lnTo>
                      <a:lnTo>
                        <a:pt x="243" y="126"/>
                      </a:lnTo>
                      <a:lnTo>
                        <a:pt x="245" y="124"/>
                      </a:lnTo>
                      <a:lnTo>
                        <a:pt x="247" y="123"/>
                      </a:lnTo>
                      <a:lnTo>
                        <a:pt x="250" y="122"/>
                      </a:lnTo>
                      <a:lnTo>
                        <a:pt x="252" y="121"/>
                      </a:lnTo>
                      <a:lnTo>
                        <a:pt x="254" y="119"/>
                      </a:lnTo>
                      <a:lnTo>
                        <a:pt x="255" y="118"/>
                      </a:lnTo>
                      <a:lnTo>
                        <a:pt x="257" y="116"/>
                      </a:lnTo>
                      <a:lnTo>
                        <a:pt x="258" y="115"/>
                      </a:lnTo>
                      <a:lnTo>
                        <a:pt x="259" y="113"/>
                      </a:lnTo>
                      <a:lnTo>
                        <a:pt x="261" y="111"/>
                      </a:lnTo>
                      <a:lnTo>
                        <a:pt x="261" y="109"/>
                      </a:lnTo>
                      <a:lnTo>
                        <a:pt x="262" y="107"/>
                      </a:lnTo>
                      <a:lnTo>
                        <a:pt x="262" y="105"/>
                      </a:lnTo>
                      <a:lnTo>
                        <a:pt x="262" y="103"/>
                      </a:lnTo>
                      <a:lnTo>
                        <a:pt x="262" y="101"/>
                      </a:lnTo>
                      <a:lnTo>
                        <a:pt x="262" y="99"/>
                      </a:lnTo>
                      <a:lnTo>
                        <a:pt x="262" y="96"/>
                      </a:lnTo>
                      <a:lnTo>
                        <a:pt x="261" y="94"/>
                      </a:lnTo>
                      <a:lnTo>
                        <a:pt x="261" y="92"/>
                      </a:lnTo>
                      <a:lnTo>
                        <a:pt x="261" y="90"/>
                      </a:lnTo>
                      <a:lnTo>
                        <a:pt x="260" y="87"/>
                      </a:lnTo>
                      <a:lnTo>
                        <a:pt x="260" y="85"/>
                      </a:lnTo>
                      <a:lnTo>
                        <a:pt x="260" y="83"/>
                      </a:lnTo>
                      <a:lnTo>
                        <a:pt x="260" y="82"/>
                      </a:lnTo>
                      <a:lnTo>
                        <a:pt x="260" y="80"/>
                      </a:lnTo>
                      <a:lnTo>
                        <a:pt x="260" y="78"/>
                      </a:lnTo>
                      <a:lnTo>
                        <a:pt x="260" y="76"/>
                      </a:lnTo>
                      <a:lnTo>
                        <a:pt x="260" y="74"/>
                      </a:lnTo>
                      <a:lnTo>
                        <a:pt x="260" y="73"/>
                      </a:lnTo>
                      <a:lnTo>
                        <a:pt x="260" y="71"/>
                      </a:lnTo>
                      <a:lnTo>
                        <a:pt x="261" y="69"/>
                      </a:lnTo>
                      <a:lnTo>
                        <a:pt x="261" y="68"/>
                      </a:lnTo>
                      <a:lnTo>
                        <a:pt x="261" y="67"/>
                      </a:lnTo>
                      <a:lnTo>
                        <a:pt x="262" y="65"/>
                      </a:lnTo>
                      <a:lnTo>
                        <a:pt x="262" y="64"/>
                      </a:lnTo>
                      <a:lnTo>
                        <a:pt x="262" y="63"/>
                      </a:lnTo>
                      <a:lnTo>
                        <a:pt x="263" y="61"/>
                      </a:lnTo>
                      <a:lnTo>
                        <a:pt x="263" y="60"/>
                      </a:lnTo>
                      <a:lnTo>
                        <a:pt x="264" y="59"/>
                      </a:lnTo>
                      <a:lnTo>
                        <a:pt x="265" y="58"/>
                      </a:lnTo>
                      <a:lnTo>
                        <a:pt x="265" y="56"/>
                      </a:lnTo>
                      <a:lnTo>
                        <a:pt x="267" y="54"/>
                      </a:lnTo>
                      <a:lnTo>
                        <a:pt x="268" y="53"/>
                      </a:lnTo>
                      <a:lnTo>
                        <a:pt x="270" y="52"/>
                      </a:lnTo>
                      <a:lnTo>
                        <a:pt x="271" y="51"/>
                      </a:lnTo>
                      <a:lnTo>
                        <a:pt x="272" y="50"/>
                      </a:lnTo>
                      <a:lnTo>
                        <a:pt x="274" y="49"/>
                      </a:lnTo>
                      <a:lnTo>
                        <a:pt x="275" y="49"/>
                      </a:lnTo>
                      <a:lnTo>
                        <a:pt x="277" y="48"/>
                      </a:lnTo>
                      <a:lnTo>
                        <a:pt x="278" y="48"/>
                      </a:lnTo>
                      <a:lnTo>
                        <a:pt x="279" y="49"/>
                      </a:lnTo>
                      <a:lnTo>
                        <a:pt x="281" y="49"/>
                      </a:lnTo>
                      <a:lnTo>
                        <a:pt x="282" y="49"/>
                      </a:lnTo>
                      <a:lnTo>
                        <a:pt x="283" y="50"/>
                      </a:lnTo>
                      <a:lnTo>
                        <a:pt x="284" y="52"/>
                      </a:lnTo>
                      <a:lnTo>
                        <a:pt x="285" y="53"/>
                      </a:lnTo>
                      <a:lnTo>
                        <a:pt x="287" y="54"/>
                      </a:lnTo>
                      <a:lnTo>
                        <a:pt x="287" y="56"/>
                      </a:lnTo>
                      <a:lnTo>
                        <a:pt x="288" y="57"/>
                      </a:lnTo>
                      <a:lnTo>
                        <a:pt x="288" y="58"/>
                      </a:lnTo>
                      <a:lnTo>
                        <a:pt x="288" y="59"/>
                      </a:lnTo>
                      <a:lnTo>
                        <a:pt x="289" y="60"/>
                      </a:lnTo>
                      <a:lnTo>
                        <a:pt x="289" y="62"/>
                      </a:lnTo>
                      <a:lnTo>
                        <a:pt x="289" y="63"/>
                      </a:lnTo>
                      <a:lnTo>
                        <a:pt x="291" y="64"/>
                      </a:lnTo>
                      <a:lnTo>
                        <a:pt x="292" y="65"/>
                      </a:lnTo>
                      <a:lnTo>
                        <a:pt x="294" y="65"/>
                      </a:lnTo>
                      <a:lnTo>
                        <a:pt x="295" y="64"/>
                      </a:lnTo>
                      <a:lnTo>
                        <a:pt x="296" y="63"/>
                      </a:lnTo>
                      <a:lnTo>
                        <a:pt x="298" y="63"/>
                      </a:lnTo>
                      <a:lnTo>
                        <a:pt x="299" y="61"/>
                      </a:lnTo>
                      <a:lnTo>
                        <a:pt x="301" y="60"/>
                      </a:lnTo>
                      <a:lnTo>
                        <a:pt x="302" y="58"/>
                      </a:lnTo>
                      <a:lnTo>
                        <a:pt x="304" y="57"/>
                      </a:lnTo>
                      <a:lnTo>
                        <a:pt x="306" y="55"/>
                      </a:lnTo>
                      <a:lnTo>
                        <a:pt x="307" y="53"/>
                      </a:lnTo>
                      <a:lnTo>
                        <a:pt x="309" y="52"/>
                      </a:lnTo>
                      <a:lnTo>
                        <a:pt x="310" y="49"/>
                      </a:lnTo>
                      <a:lnTo>
                        <a:pt x="312" y="47"/>
                      </a:lnTo>
                      <a:lnTo>
                        <a:pt x="314" y="46"/>
                      </a:lnTo>
                      <a:lnTo>
                        <a:pt x="315" y="44"/>
                      </a:lnTo>
                      <a:lnTo>
                        <a:pt x="316" y="43"/>
                      </a:lnTo>
                      <a:lnTo>
                        <a:pt x="317" y="41"/>
                      </a:lnTo>
                      <a:lnTo>
                        <a:pt x="318" y="41"/>
                      </a:lnTo>
                      <a:lnTo>
                        <a:pt x="319" y="40"/>
                      </a:lnTo>
                      <a:lnTo>
                        <a:pt x="321" y="38"/>
                      </a:lnTo>
                      <a:lnTo>
                        <a:pt x="322" y="39"/>
                      </a:lnTo>
                      <a:lnTo>
                        <a:pt x="322" y="40"/>
                      </a:lnTo>
                      <a:lnTo>
                        <a:pt x="322" y="41"/>
                      </a:lnTo>
                      <a:lnTo>
                        <a:pt x="322" y="42"/>
                      </a:lnTo>
                      <a:lnTo>
                        <a:pt x="322" y="43"/>
                      </a:lnTo>
                      <a:lnTo>
                        <a:pt x="322" y="44"/>
                      </a:lnTo>
                      <a:lnTo>
                        <a:pt x="322" y="45"/>
                      </a:lnTo>
                      <a:lnTo>
                        <a:pt x="321" y="46"/>
                      </a:lnTo>
                      <a:lnTo>
                        <a:pt x="321" y="47"/>
                      </a:lnTo>
                      <a:lnTo>
                        <a:pt x="321" y="48"/>
                      </a:lnTo>
                      <a:lnTo>
                        <a:pt x="321" y="49"/>
                      </a:lnTo>
                      <a:lnTo>
                        <a:pt x="321" y="50"/>
                      </a:lnTo>
                      <a:lnTo>
                        <a:pt x="322" y="52"/>
                      </a:lnTo>
                      <a:lnTo>
                        <a:pt x="323" y="52"/>
                      </a:lnTo>
                      <a:lnTo>
                        <a:pt x="324" y="52"/>
                      </a:lnTo>
                      <a:lnTo>
                        <a:pt x="325" y="52"/>
                      </a:lnTo>
                      <a:lnTo>
                        <a:pt x="326" y="52"/>
                      </a:lnTo>
                      <a:lnTo>
                        <a:pt x="327" y="51"/>
                      </a:lnTo>
                      <a:lnTo>
                        <a:pt x="328" y="51"/>
                      </a:lnTo>
                      <a:lnTo>
                        <a:pt x="329" y="50"/>
                      </a:lnTo>
                      <a:lnTo>
                        <a:pt x="330" y="50"/>
                      </a:lnTo>
                      <a:lnTo>
                        <a:pt x="331" y="49"/>
                      </a:lnTo>
                      <a:lnTo>
                        <a:pt x="332" y="49"/>
                      </a:lnTo>
                      <a:lnTo>
                        <a:pt x="333" y="48"/>
                      </a:lnTo>
                      <a:lnTo>
                        <a:pt x="334" y="47"/>
                      </a:lnTo>
                      <a:lnTo>
                        <a:pt x="336" y="46"/>
                      </a:lnTo>
                      <a:lnTo>
                        <a:pt x="337" y="46"/>
                      </a:lnTo>
                      <a:lnTo>
                        <a:pt x="338" y="45"/>
                      </a:lnTo>
                      <a:lnTo>
                        <a:pt x="339" y="44"/>
                      </a:lnTo>
                      <a:lnTo>
                        <a:pt x="341" y="43"/>
                      </a:lnTo>
                      <a:lnTo>
                        <a:pt x="342" y="42"/>
                      </a:lnTo>
                      <a:lnTo>
                        <a:pt x="344" y="41"/>
                      </a:lnTo>
                      <a:lnTo>
                        <a:pt x="345" y="40"/>
                      </a:lnTo>
                      <a:lnTo>
                        <a:pt x="347" y="38"/>
                      </a:lnTo>
                      <a:lnTo>
                        <a:pt x="348" y="38"/>
                      </a:lnTo>
                      <a:lnTo>
                        <a:pt x="349" y="36"/>
                      </a:lnTo>
                      <a:lnTo>
                        <a:pt x="351" y="35"/>
                      </a:lnTo>
                      <a:lnTo>
                        <a:pt x="352" y="34"/>
                      </a:lnTo>
                      <a:lnTo>
                        <a:pt x="354" y="33"/>
                      </a:lnTo>
                      <a:lnTo>
                        <a:pt x="355" y="32"/>
                      </a:lnTo>
                      <a:lnTo>
                        <a:pt x="356" y="30"/>
                      </a:lnTo>
                      <a:lnTo>
                        <a:pt x="358" y="29"/>
                      </a:lnTo>
                      <a:lnTo>
                        <a:pt x="359" y="28"/>
                      </a:lnTo>
                      <a:lnTo>
                        <a:pt x="360" y="27"/>
                      </a:lnTo>
                      <a:lnTo>
                        <a:pt x="362" y="26"/>
                      </a:lnTo>
                      <a:lnTo>
                        <a:pt x="363" y="25"/>
                      </a:lnTo>
                      <a:lnTo>
                        <a:pt x="364" y="23"/>
                      </a:lnTo>
                      <a:lnTo>
                        <a:pt x="366" y="23"/>
                      </a:lnTo>
                      <a:lnTo>
                        <a:pt x="367" y="21"/>
                      </a:lnTo>
                      <a:lnTo>
                        <a:pt x="368" y="21"/>
                      </a:lnTo>
                      <a:lnTo>
                        <a:pt x="370" y="19"/>
                      </a:lnTo>
                      <a:lnTo>
                        <a:pt x="370" y="18"/>
                      </a:lnTo>
                      <a:lnTo>
                        <a:pt x="371" y="17"/>
                      </a:lnTo>
                      <a:lnTo>
                        <a:pt x="373" y="16"/>
                      </a:lnTo>
                      <a:lnTo>
                        <a:pt x="374" y="16"/>
                      </a:lnTo>
                      <a:lnTo>
                        <a:pt x="375" y="14"/>
                      </a:lnTo>
                      <a:lnTo>
                        <a:pt x="377" y="13"/>
                      </a:lnTo>
                      <a:lnTo>
                        <a:pt x="378" y="12"/>
                      </a:lnTo>
                      <a:lnTo>
                        <a:pt x="375" y="11"/>
                      </a:lnTo>
                      <a:lnTo>
                        <a:pt x="374" y="11"/>
                      </a:lnTo>
                      <a:lnTo>
                        <a:pt x="374" y="12"/>
                      </a:lnTo>
                      <a:lnTo>
                        <a:pt x="373" y="12"/>
                      </a:lnTo>
                      <a:lnTo>
                        <a:pt x="371" y="14"/>
                      </a:lnTo>
                      <a:lnTo>
                        <a:pt x="370" y="15"/>
                      </a:lnTo>
                      <a:lnTo>
                        <a:pt x="369" y="16"/>
                      </a:lnTo>
                      <a:lnTo>
                        <a:pt x="367" y="17"/>
                      </a:lnTo>
                      <a:lnTo>
                        <a:pt x="366" y="18"/>
                      </a:lnTo>
                      <a:lnTo>
                        <a:pt x="364" y="19"/>
                      </a:lnTo>
                      <a:lnTo>
                        <a:pt x="363" y="20"/>
                      </a:lnTo>
                      <a:lnTo>
                        <a:pt x="361" y="21"/>
                      </a:lnTo>
                      <a:lnTo>
                        <a:pt x="359" y="22"/>
                      </a:lnTo>
                      <a:lnTo>
                        <a:pt x="358" y="23"/>
                      </a:lnTo>
                      <a:lnTo>
                        <a:pt x="356" y="23"/>
                      </a:lnTo>
                      <a:lnTo>
                        <a:pt x="355" y="23"/>
                      </a:lnTo>
                      <a:lnTo>
                        <a:pt x="354" y="23"/>
                      </a:lnTo>
                      <a:lnTo>
                        <a:pt x="353" y="24"/>
                      </a:lnTo>
                      <a:lnTo>
                        <a:pt x="352" y="24"/>
                      </a:lnTo>
                      <a:lnTo>
                        <a:pt x="351" y="25"/>
                      </a:lnTo>
                      <a:lnTo>
                        <a:pt x="349" y="25"/>
                      </a:lnTo>
                      <a:lnTo>
                        <a:pt x="348" y="25"/>
                      </a:lnTo>
                      <a:lnTo>
                        <a:pt x="347" y="26"/>
                      </a:lnTo>
                      <a:lnTo>
                        <a:pt x="346" y="26"/>
                      </a:lnTo>
                      <a:lnTo>
                        <a:pt x="344" y="26"/>
                      </a:lnTo>
                      <a:lnTo>
                        <a:pt x="343" y="27"/>
                      </a:lnTo>
                      <a:lnTo>
                        <a:pt x="341" y="27"/>
                      </a:lnTo>
                      <a:lnTo>
                        <a:pt x="340" y="27"/>
                      </a:lnTo>
                      <a:lnTo>
                        <a:pt x="339" y="27"/>
                      </a:lnTo>
                      <a:lnTo>
                        <a:pt x="337" y="27"/>
                      </a:lnTo>
                      <a:lnTo>
                        <a:pt x="336" y="27"/>
                      </a:lnTo>
                      <a:lnTo>
                        <a:pt x="334" y="27"/>
                      </a:lnTo>
                      <a:lnTo>
                        <a:pt x="332" y="27"/>
                      </a:lnTo>
                      <a:lnTo>
                        <a:pt x="330" y="27"/>
                      </a:lnTo>
                      <a:lnTo>
                        <a:pt x="329" y="27"/>
                      </a:lnTo>
                      <a:lnTo>
                        <a:pt x="327" y="27"/>
                      </a:lnTo>
                      <a:lnTo>
                        <a:pt x="325" y="27"/>
                      </a:lnTo>
                      <a:lnTo>
                        <a:pt x="324" y="27"/>
                      </a:lnTo>
                      <a:lnTo>
                        <a:pt x="322" y="27"/>
                      </a:lnTo>
                      <a:lnTo>
                        <a:pt x="320" y="27"/>
                      </a:lnTo>
                      <a:lnTo>
                        <a:pt x="318" y="26"/>
                      </a:lnTo>
                      <a:lnTo>
                        <a:pt x="316" y="26"/>
                      </a:lnTo>
                      <a:lnTo>
                        <a:pt x="314" y="25"/>
                      </a:lnTo>
                      <a:lnTo>
                        <a:pt x="313" y="25"/>
                      </a:lnTo>
                      <a:lnTo>
                        <a:pt x="310" y="25"/>
                      </a:lnTo>
                      <a:lnTo>
                        <a:pt x="309" y="24"/>
                      </a:lnTo>
                      <a:lnTo>
                        <a:pt x="307" y="23"/>
                      </a:lnTo>
                      <a:lnTo>
                        <a:pt x="305" y="23"/>
                      </a:lnTo>
                      <a:lnTo>
                        <a:pt x="303" y="23"/>
                      </a:lnTo>
                      <a:lnTo>
                        <a:pt x="301" y="22"/>
                      </a:lnTo>
                      <a:lnTo>
                        <a:pt x="299" y="21"/>
                      </a:lnTo>
                      <a:lnTo>
                        <a:pt x="298" y="21"/>
                      </a:lnTo>
                      <a:lnTo>
                        <a:pt x="296" y="21"/>
                      </a:lnTo>
                      <a:lnTo>
                        <a:pt x="295" y="20"/>
                      </a:lnTo>
                      <a:lnTo>
                        <a:pt x="293" y="19"/>
                      </a:lnTo>
                      <a:lnTo>
                        <a:pt x="292" y="19"/>
                      </a:lnTo>
                      <a:lnTo>
                        <a:pt x="290" y="19"/>
                      </a:lnTo>
                      <a:lnTo>
                        <a:pt x="289" y="18"/>
                      </a:lnTo>
                      <a:lnTo>
                        <a:pt x="287" y="17"/>
                      </a:lnTo>
                      <a:lnTo>
                        <a:pt x="286" y="17"/>
                      </a:lnTo>
                      <a:lnTo>
                        <a:pt x="285" y="16"/>
                      </a:lnTo>
                      <a:lnTo>
                        <a:pt x="284" y="16"/>
                      </a:lnTo>
                      <a:lnTo>
                        <a:pt x="282" y="15"/>
                      </a:lnTo>
                      <a:lnTo>
                        <a:pt x="281" y="15"/>
                      </a:lnTo>
                      <a:lnTo>
                        <a:pt x="280" y="14"/>
                      </a:lnTo>
                      <a:lnTo>
                        <a:pt x="279" y="14"/>
                      </a:lnTo>
                      <a:lnTo>
                        <a:pt x="278" y="13"/>
                      </a:lnTo>
                      <a:lnTo>
                        <a:pt x="277" y="12"/>
                      </a:lnTo>
                      <a:lnTo>
                        <a:pt x="276" y="12"/>
                      </a:lnTo>
                      <a:lnTo>
                        <a:pt x="275" y="12"/>
                      </a:lnTo>
                      <a:lnTo>
                        <a:pt x="274" y="11"/>
                      </a:lnTo>
                      <a:lnTo>
                        <a:pt x="273" y="10"/>
                      </a:lnTo>
                      <a:lnTo>
                        <a:pt x="271" y="10"/>
                      </a:lnTo>
                      <a:lnTo>
                        <a:pt x="270" y="9"/>
                      </a:lnTo>
                      <a:lnTo>
                        <a:pt x="268" y="8"/>
                      </a:lnTo>
                      <a:lnTo>
                        <a:pt x="267" y="7"/>
                      </a:lnTo>
                      <a:lnTo>
                        <a:pt x="266" y="6"/>
                      </a:lnTo>
                      <a:lnTo>
                        <a:pt x="265" y="5"/>
                      </a:lnTo>
                      <a:lnTo>
                        <a:pt x="263" y="4"/>
                      </a:lnTo>
                      <a:lnTo>
                        <a:pt x="263" y="3"/>
                      </a:lnTo>
                      <a:lnTo>
                        <a:pt x="262" y="3"/>
                      </a:lnTo>
                      <a:lnTo>
                        <a:pt x="261" y="2"/>
                      </a:lnTo>
                      <a:lnTo>
                        <a:pt x="260" y="1"/>
                      </a:lnTo>
                      <a:lnTo>
                        <a:pt x="259" y="1"/>
                      </a:lnTo>
                      <a:lnTo>
                        <a:pt x="259" y="0"/>
                      </a:lnTo>
                      <a:lnTo>
                        <a:pt x="259" y="1"/>
                      </a:lnTo>
                      <a:lnTo>
                        <a:pt x="259" y="2"/>
                      </a:lnTo>
                      <a:lnTo>
                        <a:pt x="259" y="4"/>
                      </a:lnTo>
                      <a:lnTo>
                        <a:pt x="259" y="5"/>
                      </a:lnTo>
                      <a:lnTo>
                        <a:pt x="259" y="6"/>
                      </a:lnTo>
                      <a:lnTo>
                        <a:pt x="259" y="7"/>
                      </a:lnTo>
                      <a:lnTo>
                        <a:pt x="260" y="8"/>
                      </a:lnTo>
                      <a:lnTo>
                        <a:pt x="260" y="10"/>
                      </a:lnTo>
                      <a:lnTo>
                        <a:pt x="260" y="11"/>
                      </a:lnTo>
                      <a:lnTo>
                        <a:pt x="260" y="12"/>
                      </a:lnTo>
                      <a:lnTo>
                        <a:pt x="260" y="14"/>
                      </a:lnTo>
                      <a:lnTo>
                        <a:pt x="260" y="16"/>
                      </a:lnTo>
                      <a:lnTo>
                        <a:pt x="260" y="18"/>
                      </a:lnTo>
                      <a:lnTo>
                        <a:pt x="260" y="19"/>
                      </a:lnTo>
                      <a:lnTo>
                        <a:pt x="260" y="21"/>
                      </a:lnTo>
                      <a:lnTo>
                        <a:pt x="260" y="23"/>
                      </a:lnTo>
                      <a:lnTo>
                        <a:pt x="260" y="25"/>
                      </a:lnTo>
                      <a:lnTo>
                        <a:pt x="260" y="27"/>
                      </a:lnTo>
                      <a:lnTo>
                        <a:pt x="260" y="29"/>
                      </a:lnTo>
                      <a:lnTo>
                        <a:pt x="260" y="32"/>
                      </a:lnTo>
                      <a:lnTo>
                        <a:pt x="259" y="34"/>
                      </a:lnTo>
                      <a:lnTo>
                        <a:pt x="259" y="36"/>
                      </a:lnTo>
                      <a:lnTo>
                        <a:pt x="259" y="38"/>
                      </a:lnTo>
                      <a:lnTo>
                        <a:pt x="259" y="41"/>
                      </a:lnTo>
                      <a:lnTo>
                        <a:pt x="259" y="43"/>
                      </a:lnTo>
                      <a:lnTo>
                        <a:pt x="258" y="45"/>
                      </a:lnTo>
                      <a:lnTo>
                        <a:pt x="258" y="47"/>
                      </a:lnTo>
                      <a:lnTo>
                        <a:pt x="258" y="49"/>
                      </a:lnTo>
                      <a:lnTo>
                        <a:pt x="257" y="52"/>
                      </a:lnTo>
                      <a:lnTo>
                        <a:pt x="257" y="54"/>
                      </a:lnTo>
                      <a:lnTo>
                        <a:pt x="256" y="56"/>
                      </a:lnTo>
                      <a:lnTo>
                        <a:pt x="255" y="59"/>
                      </a:lnTo>
                      <a:lnTo>
                        <a:pt x="255" y="61"/>
                      </a:lnTo>
                      <a:lnTo>
                        <a:pt x="254" y="63"/>
                      </a:lnTo>
                      <a:lnTo>
                        <a:pt x="253" y="65"/>
                      </a:lnTo>
                      <a:lnTo>
                        <a:pt x="252" y="68"/>
                      </a:lnTo>
                      <a:lnTo>
                        <a:pt x="251" y="70"/>
                      </a:lnTo>
                      <a:lnTo>
                        <a:pt x="250" y="72"/>
                      </a:lnTo>
                      <a:lnTo>
                        <a:pt x="250" y="74"/>
                      </a:lnTo>
                      <a:lnTo>
                        <a:pt x="248" y="77"/>
                      </a:lnTo>
                      <a:lnTo>
                        <a:pt x="247" y="79"/>
                      </a:lnTo>
                      <a:lnTo>
                        <a:pt x="246" y="81"/>
                      </a:lnTo>
                      <a:lnTo>
                        <a:pt x="245" y="83"/>
                      </a:lnTo>
                      <a:lnTo>
                        <a:pt x="243" y="85"/>
                      </a:lnTo>
                      <a:lnTo>
                        <a:pt x="242" y="87"/>
                      </a:lnTo>
                      <a:lnTo>
                        <a:pt x="240" y="89"/>
                      </a:lnTo>
                      <a:lnTo>
                        <a:pt x="238" y="91"/>
                      </a:lnTo>
                      <a:lnTo>
                        <a:pt x="236" y="92"/>
                      </a:lnTo>
                      <a:lnTo>
                        <a:pt x="235" y="94"/>
                      </a:lnTo>
                      <a:lnTo>
                        <a:pt x="233" y="95"/>
                      </a:lnTo>
                      <a:lnTo>
                        <a:pt x="231" y="97"/>
                      </a:lnTo>
                      <a:lnTo>
                        <a:pt x="229" y="98"/>
                      </a:lnTo>
                      <a:lnTo>
                        <a:pt x="227" y="100"/>
                      </a:lnTo>
                      <a:lnTo>
                        <a:pt x="224" y="101"/>
                      </a:lnTo>
                      <a:lnTo>
                        <a:pt x="222" y="102"/>
                      </a:lnTo>
                      <a:lnTo>
                        <a:pt x="219" y="103"/>
                      </a:lnTo>
                      <a:lnTo>
                        <a:pt x="217" y="105"/>
                      </a:lnTo>
                      <a:lnTo>
                        <a:pt x="214" y="105"/>
                      </a:lnTo>
                      <a:lnTo>
                        <a:pt x="211" y="106"/>
                      </a:lnTo>
                      <a:lnTo>
                        <a:pt x="208" y="107"/>
                      </a:lnTo>
                      <a:lnTo>
                        <a:pt x="205" y="107"/>
                      </a:lnTo>
                      <a:lnTo>
                        <a:pt x="203" y="108"/>
                      </a:lnTo>
                      <a:lnTo>
                        <a:pt x="200" y="108"/>
                      </a:lnTo>
                      <a:lnTo>
                        <a:pt x="198" y="109"/>
                      </a:lnTo>
                      <a:lnTo>
                        <a:pt x="195" y="109"/>
                      </a:lnTo>
                      <a:lnTo>
                        <a:pt x="193" y="109"/>
                      </a:lnTo>
                      <a:lnTo>
                        <a:pt x="190" y="110"/>
                      </a:lnTo>
                      <a:lnTo>
                        <a:pt x="188" y="110"/>
                      </a:lnTo>
                      <a:lnTo>
                        <a:pt x="186" y="110"/>
                      </a:lnTo>
                      <a:lnTo>
                        <a:pt x="184" y="110"/>
                      </a:lnTo>
                      <a:lnTo>
                        <a:pt x="182" y="110"/>
                      </a:lnTo>
                      <a:lnTo>
                        <a:pt x="180" y="110"/>
                      </a:lnTo>
                      <a:lnTo>
                        <a:pt x="178" y="110"/>
                      </a:lnTo>
                      <a:lnTo>
                        <a:pt x="176" y="110"/>
                      </a:lnTo>
                      <a:lnTo>
                        <a:pt x="175" y="110"/>
                      </a:lnTo>
                      <a:lnTo>
                        <a:pt x="173" y="110"/>
                      </a:lnTo>
                      <a:lnTo>
                        <a:pt x="171" y="110"/>
                      </a:lnTo>
                      <a:lnTo>
                        <a:pt x="169" y="109"/>
                      </a:lnTo>
                      <a:lnTo>
                        <a:pt x="168" y="109"/>
                      </a:lnTo>
                      <a:lnTo>
                        <a:pt x="166" y="109"/>
                      </a:lnTo>
                      <a:lnTo>
                        <a:pt x="165" y="109"/>
                      </a:lnTo>
                      <a:lnTo>
                        <a:pt x="163" y="108"/>
                      </a:lnTo>
                      <a:lnTo>
                        <a:pt x="162" y="108"/>
                      </a:lnTo>
                      <a:lnTo>
                        <a:pt x="160" y="107"/>
                      </a:lnTo>
                      <a:lnTo>
                        <a:pt x="159" y="107"/>
                      </a:lnTo>
                      <a:lnTo>
                        <a:pt x="158" y="107"/>
                      </a:lnTo>
                      <a:lnTo>
                        <a:pt x="156" y="106"/>
                      </a:lnTo>
                      <a:lnTo>
                        <a:pt x="155" y="106"/>
                      </a:lnTo>
                      <a:lnTo>
                        <a:pt x="154" y="105"/>
                      </a:lnTo>
                      <a:lnTo>
                        <a:pt x="153" y="105"/>
                      </a:lnTo>
                      <a:lnTo>
                        <a:pt x="152" y="104"/>
                      </a:lnTo>
                      <a:lnTo>
                        <a:pt x="150" y="103"/>
                      </a:lnTo>
                      <a:lnTo>
                        <a:pt x="149" y="103"/>
                      </a:lnTo>
                      <a:lnTo>
                        <a:pt x="148" y="102"/>
                      </a:lnTo>
                      <a:lnTo>
                        <a:pt x="147" y="102"/>
                      </a:lnTo>
                      <a:lnTo>
                        <a:pt x="146" y="101"/>
                      </a:lnTo>
                      <a:lnTo>
                        <a:pt x="144" y="100"/>
                      </a:lnTo>
                      <a:lnTo>
                        <a:pt x="143" y="100"/>
                      </a:lnTo>
                      <a:lnTo>
                        <a:pt x="142" y="99"/>
                      </a:lnTo>
                      <a:lnTo>
                        <a:pt x="141" y="99"/>
                      </a:lnTo>
                      <a:lnTo>
                        <a:pt x="140" y="98"/>
                      </a:lnTo>
                      <a:lnTo>
                        <a:pt x="138" y="98"/>
                      </a:lnTo>
                      <a:lnTo>
                        <a:pt x="137" y="97"/>
                      </a:lnTo>
                      <a:lnTo>
                        <a:pt x="136" y="96"/>
                      </a:lnTo>
                      <a:lnTo>
                        <a:pt x="135" y="96"/>
                      </a:lnTo>
                      <a:lnTo>
                        <a:pt x="134" y="95"/>
                      </a:lnTo>
                      <a:lnTo>
                        <a:pt x="133" y="95"/>
                      </a:lnTo>
                      <a:lnTo>
                        <a:pt x="131" y="94"/>
                      </a:lnTo>
                      <a:lnTo>
                        <a:pt x="130" y="94"/>
                      </a:lnTo>
                      <a:lnTo>
                        <a:pt x="128" y="93"/>
                      </a:lnTo>
                      <a:lnTo>
                        <a:pt x="127" y="92"/>
                      </a:lnTo>
                      <a:lnTo>
                        <a:pt x="126" y="92"/>
                      </a:lnTo>
                      <a:lnTo>
                        <a:pt x="124" y="91"/>
                      </a:lnTo>
                      <a:lnTo>
                        <a:pt x="123" y="91"/>
                      </a:lnTo>
                      <a:lnTo>
                        <a:pt x="122" y="91"/>
                      </a:lnTo>
                      <a:lnTo>
                        <a:pt x="120" y="90"/>
                      </a:lnTo>
                      <a:lnTo>
                        <a:pt x="119" y="90"/>
                      </a:lnTo>
                      <a:lnTo>
                        <a:pt x="117" y="90"/>
                      </a:lnTo>
                      <a:lnTo>
                        <a:pt x="115" y="90"/>
                      </a:lnTo>
                      <a:lnTo>
                        <a:pt x="113" y="89"/>
                      </a:lnTo>
                      <a:lnTo>
                        <a:pt x="112" y="89"/>
                      </a:lnTo>
                      <a:lnTo>
                        <a:pt x="110" y="89"/>
                      </a:lnTo>
                      <a:lnTo>
                        <a:pt x="108" y="89"/>
                      </a:lnTo>
                      <a:lnTo>
                        <a:pt x="64" y="44"/>
                      </a:lnTo>
                      <a:lnTo>
                        <a:pt x="19" y="42"/>
                      </a:lnTo>
                      <a:lnTo>
                        <a:pt x="0" y="43"/>
                      </a:lnTo>
                      <a:close/>
                    </a:path>
                  </a:pathLst>
                </a:custGeom>
                <a:solidFill>
                  <a:srgbClr val="599E2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720" name="Freeform 173"/>
                <p:cNvSpPr>
                  <a:spLocks/>
                </p:cNvSpPr>
                <p:nvPr/>
              </p:nvSpPr>
              <p:spPr bwMode="auto">
                <a:xfrm>
                  <a:off x="1705" y="2279"/>
                  <a:ext cx="91" cy="28"/>
                </a:xfrm>
                <a:custGeom>
                  <a:avLst/>
                  <a:gdLst>
                    <a:gd name="T0" fmla="*/ 3 w 91"/>
                    <a:gd name="T1" fmla="*/ 23 h 28"/>
                    <a:gd name="T2" fmla="*/ 6 w 91"/>
                    <a:gd name="T3" fmla="*/ 24 h 28"/>
                    <a:gd name="T4" fmla="*/ 10 w 91"/>
                    <a:gd name="T5" fmla="*/ 24 h 28"/>
                    <a:gd name="T6" fmla="*/ 14 w 91"/>
                    <a:gd name="T7" fmla="*/ 25 h 28"/>
                    <a:gd name="T8" fmla="*/ 16 w 91"/>
                    <a:gd name="T9" fmla="*/ 25 h 28"/>
                    <a:gd name="T10" fmla="*/ 20 w 91"/>
                    <a:gd name="T11" fmla="*/ 26 h 28"/>
                    <a:gd name="T12" fmla="*/ 24 w 91"/>
                    <a:gd name="T13" fmla="*/ 26 h 28"/>
                    <a:gd name="T14" fmla="*/ 28 w 91"/>
                    <a:gd name="T15" fmla="*/ 27 h 28"/>
                    <a:gd name="T16" fmla="*/ 32 w 91"/>
                    <a:gd name="T17" fmla="*/ 27 h 28"/>
                    <a:gd name="T18" fmla="*/ 37 w 91"/>
                    <a:gd name="T19" fmla="*/ 27 h 28"/>
                    <a:gd name="T20" fmla="*/ 42 w 91"/>
                    <a:gd name="T21" fmla="*/ 27 h 28"/>
                    <a:gd name="T22" fmla="*/ 47 w 91"/>
                    <a:gd name="T23" fmla="*/ 28 h 28"/>
                    <a:gd name="T24" fmla="*/ 53 w 91"/>
                    <a:gd name="T25" fmla="*/ 28 h 28"/>
                    <a:gd name="T26" fmla="*/ 59 w 91"/>
                    <a:gd name="T27" fmla="*/ 28 h 28"/>
                    <a:gd name="T28" fmla="*/ 65 w 91"/>
                    <a:gd name="T29" fmla="*/ 28 h 28"/>
                    <a:gd name="T30" fmla="*/ 71 w 91"/>
                    <a:gd name="T31" fmla="*/ 28 h 28"/>
                    <a:gd name="T32" fmla="*/ 78 w 91"/>
                    <a:gd name="T33" fmla="*/ 28 h 28"/>
                    <a:gd name="T34" fmla="*/ 85 w 91"/>
                    <a:gd name="T35" fmla="*/ 27 h 28"/>
                    <a:gd name="T36" fmla="*/ 91 w 91"/>
                    <a:gd name="T37" fmla="*/ 19 h 28"/>
                    <a:gd name="T38" fmla="*/ 87 w 91"/>
                    <a:gd name="T39" fmla="*/ 20 h 28"/>
                    <a:gd name="T40" fmla="*/ 84 w 91"/>
                    <a:gd name="T41" fmla="*/ 21 h 28"/>
                    <a:gd name="T42" fmla="*/ 80 w 91"/>
                    <a:gd name="T43" fmla="*/ 22 h 28"/>
                    <a:gd name="T44" fmla="*/ 76 w 91"/>
                    <a:gd name="T45" fmla="*/ 23 h 28"/>
                    <a:gd name="T46" fmla="*/ 74 w 91"/>
                    <a:gd name="T47" fmla="*/ 23 h 28"/>
                    <a:gd name="T48" fmla="*/ 70 w 91"/>
                    <a:gd name="T49" fmla="*/ 23 h 28"/>
                    <a:gd name="T50" fmla="*/ 67 w 91"/>
                    <a:gd name="T51" fmla="*/ 24 h 28"/>
                    <a:gd name="T52" fmla="*/ 64 w 91"/>
                    <a:gd name="T53" fmla="*/ 24 h 28"/>
                    <a:gd name="T54" fmla="*/ 60 w 91"/>
                    <a:gd name="T55" fmla="*/ 24 h 28"/>
                    <a:gd name="T56" fmla="*/ 56 w 91"/>
                    <a:gd name="T57" fmla="*/ 24 h 28"/>
                    <a:gd name="T58" fmla="*/ 52 w 91"/>
                    <a:gd name="T59" fmla="*/ 24 h 28"/>
                    <a:gd name="T60" fmla="*/ 48 w 91"/>
                    <a:gd name="T61" fmla="*/ 24 h 28"/>
                    <a:gd name="T62" fmla="*/ 44 w 91"/>
                    <a:gd name="T63" fmla="*/ 23 h 28"/>
                    <a:gd name="T64" fmla="*/ 39 w 91"/>
                    <a:gd name="T65" fmla="*/ 23 h 28"/>
                    <a:gd name="T66" fmla="*/ 34 w 91"/>
                    <a:gd name="T67" fmla="*/ 22 h 28"/>
                    <a:gd name="T68" fmla="*/ 30 w 91"/>
                    <a:gd name="T69" fmla="*/ 21 h 28"/>
                    <a:gd name="T70" fmla="*/ 26 w 91"/>
                    <a:gd name="T71" fmla="*/ 20 h 28"/>
                    <a:gd name="T72" fmla="*/ 22 w 91"/>
                    <a:gd name="T73" fmla="*/ 19 h 28"/>
                    <a:gd name="T74" fmla="*/ 19 w 91"/>
                    <a:gd name="T75" fmla="*/ 18 h 28"/>
                    <a:gd name="T76" fmla="*/ 16 w 91"/>
                    <a:gd name="T77" fmla="*/ 16 h 28"/>
                    <a:gd name="T78" fmla="*/ 14 w 91"/>
                    <a:gd name="T79" fmla="*/ 15 h 28"/>
                    <a:gd name="T80" fmla="*/ 9 w 91"/>
                    <a:gd name="T81" fmla="*/ 12 h 28"/>
                    <a:gd name="T82" fmla="*/ 6 w 91"/>
                    <a:gd name="T83" fmla="*/ 10 h 28"/>
                    <a:gd name="T84" fmla="*/ 4 w 91"/>
                    <a:gd name="T85" fmla="*/ 7 h 28"/>
                    <a:gd name="T86" fmla="*/ 1 w 91"/>
                    <a:gd name="T87" fmla="*/ 3 h 28"/>
                    <a:gd name="T88" fmla="*/ 0 w 91"/>
                    <a:gd name="T89" fmla="*/ 0 h 2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91"/>
                    <a:gd name="T136" fmla="*/ 0 h 28"/>
                    <a:gd name="T137" fmla="*/ 91 w 91"/>
                    <a:gd name="T138" fmla="*/ 28 h 28"/>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91" h="28">
                      <a:moveTo>
                        <a:pt x="0" y="0"/>
                      </a:moveTo>
                      <a:lnTo>
                        <a:pt x="3" y="23"/>
                      </a:lnTo>
                      <a:lnTo>
                        <a:pt x="4" y="23"/>
                      </a:lnTo>
                      <a:lnTo>
                        <a:pt x="5" y="23"/>
                      </a:lnTo>
                      <a:lnTo>
                        <a:pt x="6" y="24"/>
                      </a:lnTo>
                      <a:lnTo>
                        <a:pt x="7" y="24"/>
                      </a:lnTo>
                      <a:lnTo>
                        <a:pt x="8" y="24"/>
                      </a:lnTo>
                      <a:lnTo>
                        <a:pt x="10" y="24"/>
                      </a:lnTo>
                      <a:lnTo>
                        <a:pt x="12" y="25"/>
                      </a:lnTo>
                      <a:lnTo>
                        <a:pt x="14" y="25"/>
                      </a:lnTo>
                      <a:lnTo>
                        <a:pt x="15" y="25"/>
                      </a:lnTo>
                      <a:lnTo>
                        <a:pt x="16" y="25"/>
                      </a:lnTo>
                      <a:lnTo>
                        <a:pt x="18" y="25"/>
                      </a:lnTo>
                      <a:lnTo>
                        <a:pt x="19" y="26"/>
                      </a:lnTo>
                      <a:lnTo>
                        <a:pt x="20" y="26"/>
                      </a:lnTo>
                      <a:lnTo>
                        <a:pt x="21" y="26"/>
                      </a:lnTo>
                      <a:lnTo>
                        <a:pt x="22" y="26"/>
                      </a:lnTo>
                      <a:lnTo>
                        <a:pt x="24" y="26"/>
                      </a:lnTo>
                      <a:lnTo>
                        <a:pt x="25" y="27"/>
                      </a:lnTo>
                      <a:lnTo>
                        <a:pt x="26" y="27"/>
                      </a:lnTo>
                      <a:lnTo>
                        <a:pt x="28" y="27"/>
                      </a:lnTo>
                      <a:lnTo>
                        <a:pt x="29" y="27"/>
                      </a:lnTo>
                      <a:lnTo>
                        <a:pt x="31" y="27"/>
                      </a:lnTo>
                      <a:lnTo>
                        <a:pt x="32" y="27"/>
                      </a:lnTo>
                      <a:lnTo>
                        <a:pt x="34" y="27"/>
                      </a:lnTo>
                      <a:lnTo>
                        <a:pt x="35" y="27"/>
                      </a:lnTo>
                      <a:lnTo>
                        <a:pt x="37" y="27"/>
                      </a:lnTo>
                      <a:lnTo>
                        <a:pt x="39" y="27"/>
                      </a:lnTo>
                      <a:lnTo>
                        <a:pt x="40" y="27"/>
                      </a:lnTo>
                      <a:lnTo>
                        <a:pt x="42" y="27"/>
                      </a:lnTo>
                      <a:lnTo>
                        <a:pt x="44" y="28"/>
                      </a:lnTo>
                      <a:lnTo>
                        <a:pt x="45" y="28"/>
                      </a:lnTo>
                      <a:lnTo>
                        <a:pt x="47" y="28"/>
                      </a:lnTo>
                      <a:lnTo>
                        <a:pt x="49" y="28"/>
                      </a:lnTo>
                      <a:lnTo>
                        <a:pt x="51" y="28"/>
                      </a:lnTo>
                      <a:lnTo>
                        <a:pt x="53" y="28"/>
                      </a:lnTo>
                      <a:lnTo>
                        <a:pt x="54" y="28"/>
                      </a:lnTo>
                      <a:lnTo>
                        <a:pt x="57" y="28"/>
                      </a:lnTo>
                      <a:lnTo>
                        <a:pt x="59" y="28"/>
                      </a:lnTo>
                      <a:lnTo>
                        <a:pt x="61" y="28"/>
                      </a:lnTo>
                      <a:lnTo>
                        <a:pt x="63" y="28"/>
                      </a:lnTo>
                      <a:lnTo>
                        <a:pt x="65" y="28"/>
                      </a:lnTo>
                      <a:lnTo>
                        <a:pt x="67" y="28"/>
                      </a:lnTo>
                      <a:lnTo>
                        <a:pt x="69" y="28"/>
                      </a:lnTo>
                      <a:lnTo>
                        <a:pt x="71" y="28"/>
                      </a:lnTo>
                      <a:lnTo>
                        <a:pt x="74" y="28"/>
                      </a:lnTo>
                      <a:lnTo>
                        <a:pt x="76" y="28"/>
                      </a:lnTo>
                      <a:lnTo>
                        <a:pt x="78" y="28"/>
                      </a:lnTo>
                      <a:lnTo>
                        <a:pt x="80" y="28"/>
                      </a:lnTo>
                      <a:lnTo>
                        <a:pt x="82" y="27"/>
                      </a:lnTo>
                      <a:lnTo>
                        <a:pt x="85" y="27"/>
                      </a:lnTo>
                      <a:lnTo>
                        <a:pt x="91" y="27"/>
                      </a:lnTo>
                      <a:lnTo>
                        <a:pt x="91" y="19"/>
                      </a:lnTo>
                      <a:lnTo>
                        <a:pt x="90" y="19"/>
                      </a:lnTo>
                      <a:lnTo>
                        <a:pt x="89" y="20"/>
                      </a:lnTo>
                      <a:lnTo>
                        <a:pt x="87" y="20"/>
                      </a:lnTo>
                      <a:lnTo>
                        <a:pt x="87" y="21"/>
                      </a:lnTo>
                      <a:lnTo>
                        <a:pt x="86" y="21"/>
                      </a:lnTo>
                      <a:lnTo>
                        <a:pt x="84" y="21"/>
                      </a:lnTo>
                      <a:lnTo>
                        <a:pt x="83" y="21"/>
                      </a:lnTo>
                      <a:lnTo>
                        <a:pt x="82" y="21"/>
                      </a:lnTo>
                      <a:lnTo>
                        <a:pt x="80" y="22"/>
                      </a:lnTo>
                      <a:lnTo>
                        <a:pt x="79" y="22"/>
                      </a:lnTo>
                      <a:lnTo>
                        <a:pt x="77" y="23"/>
                      </a:lnTo>
                      <a:lnTo>
                        <a:pt x="76" y="23"/>
                      </a:lnTo>
                      <a:lnTo>
                        <a:pt x="75" y="23"/>
                      </a:lnTo>
                      <a:lnTo>
                        <a:pt x="74" y="23"/>
                      </a:lnTo>
                      <a:lnTo>
                        <a:pt x="72" y="23"/>
                      </a:lnTo>
                      <a:lnTo>
                        <a:pt x="71" y="23"/>
                      </a:lnTo>
                      <a:lnTo>
                        <a:pt x="70" y="23"/>
                      </a:lnTo>
                      <a:lnTo>
                        <a:pt x="69" y="24"/>
                      </a:lnTo>
                      <a:lnTo>
                        <a:pt x="68" y="24"/>
                      </a:lnTo>
                      <a:lnTo>
                        <a:pt x="67" y="24"/>
                      </a:lnTo>
                      <a:lnTo>
                        <a:pt x="66" y="24"/>
                      </a:lnTo>
                      <a:lnTo>
                        <a:pt x="65" y="24"/>
                      </a:lnTo>
                      <a:lnTo>
                        <a:pt x="64" y="24"/>
                      </a:lnTo>
                      <a:lnTo>
                        <a:pt x="63" y="24"/>
                      </a:lnTo>
                      <a:lnTo>
                        <a:pt x="61" y="24"/>
                      </a:lnTo>
                      <a:lnTo>
                        <a:pt x="60" y="24"/>
                      </a:lnTo>
                      <a:lnTo>
                        <a:pt x="59" y="24"/>
                      </a:lnTo>
                      <a:lnTo>
                        <a:pt x="57" y="24"/>
                      </a:lnTo>
                      <a:lnTo>
                        <a:pt x="56" y="24"/>
                      </a:lnTo>
                      <a:lnTo>
                        <a:pt x="55" y="24"/>
                      </a:lnTo>
                      <a:lnTo>
                        <a:pt x="53" y="24"/>
                      </a:lnTo>
                      <a:lnTo>
                        <a:pt x="52" y="24"/>
                      </a:lnTo>
                      <a:lnTo>
                        <a:pt x="51" y="24"/>
                      </a:lnTo>
                      <a:lnTo>
                        <a:pt x="50" y="24"/>
                      </a:lnTo>
                      <a:lnTo>
                        <a:pt x="48" y="24"/>
                      </a:lnTo>
                      <a:lnTo>
                        <a:pt x="47" y="23"/>
                      </a:lnTo>
                      <a:lnTo>
                        <a:pt x="45" y="23"/>
                      </a:lnTo>
                      <a:lnTo>
                        <a:pt x="44" y="23"/>
                      </a:lnTo>
                      <a:lnTo>
                        <a:pt x="42" y="23"/>
                      </a:lnTo>
                      <a:lnTo>
                        <a:pt x="41" y="23"/>
                      </a:lnTo>
                      <a:lnTo>
                        <a:pt x="39" y="23"/>
                      </a:lnTo>
                      <a:lnTo>
                        <a:pt x="38" y="23"/>
                      </a:lnTo>
                      <a:lnTo>
                        <a:pt x="36" y="22"/>
                      </a:lnTo>
                      <a:lnTo>
                        <a:pt x="34" y="22"/>
                      </a:lnTo>
                      <a:lnTo>
                        <a:pt x="33" y="21"/>
                      </a:lnTo>
                      <a:lnTo>
                        <a:pt x="31" y="21"/>
                      </a:lnTo>
                      <a:lnTo>
                        <a:pt x="30" y="21"/>
                      </a:lnTo>
                      <a:lnTo>
                        <a:pt x="29" y="21"/>
                      </a:lnTo>
                      <a:lnTo>
                        <a:pt x="27" y="20"/>
                      </a:lnTo>
                      <a:lnTo>
                        <a:pt x="26" y="20"/>
                      </a:lnTo>
                      <a:lnTo>
                        <a:pt x="25" y="19"/>
                      </a:lnTo>
                      <a:lnTo>
                        <a:pt x="24" y="19"/>
                      </a:lnTo>
                      <a:lnTo>
                        <a:pt x="22" y="19"/>
                      </a:lnTo>
                      <a:lnTo>
                        <a:pt x="20" y="18"/>
                      </a:lnTo>
                      <a:lnTo>
                        <a:pt x="19" y="18"/>
                      </a:lnTo>
                      <a:lnTo>
                        <a:pt x="18" y="17"/>
                      </a:lnTo>
                      <a:lnTo>
                        <a:pt x="17" y="17"/>
                      </a:lnTo>
                      <a:lnTo>
                        <a:pt x="16" y="16"/>
                      </a:lnTo>
                      <a:lnTo>
                        <a:pt x="15" y="16"/>
                      </a:lnTo>
                      <a:lnTo>
                        <a:pt x="15" y="15"/>
                      </a:lnTo>
                      <a:lnTo>
                        <a:pt x="14" y="15"/>
                      </a:lnTo>
                      <a:lnTo>
                        <a:pt x="12" y="14"/>
                      </a:lnTo>
                      <a:lnTo>
                        <a:pt x="11" y="13"/>
                      </a:lnTo>
                      <a:lnTo>
                        <a:pt x="9" y="12"/>
                      </a:lnTo>
                      <a:lnTo>
                        <a:pt x="8" y="11"/>
                      </a:lnTo>
                      <a:lnTo>
                        <a:pt x="7" y="10"/>
                      </a:lnTo>
                      <a:lnTo>
                        <a:pt x="6" y="10"/>
                      </a:lnTo>
                      <a:lnTo>
                        <a:pt x="5" y="8"/>
                      </a:lnTo>
                      <a:lnTo>
                        <a:pt x="4" y="8"/>
                      </a:lnTo>
                      <a:lnTo>
                        <a:pt x="4" y="7"/>
                      </a:lnTo>
                      <a:lnTo>
                        <a:pt x="3" y="6"/>
                      </a:lnTo>
                      <a:lnTo>
                        <a:pt x="2" y="4"/>
                      </a:lnTo>
                      <a:lnTo>
                        <a:pt x="1" y="3"/>
                      </a:lnTo>
                      <a:lnTo>
                        <a:pt x="1" y="1"/>
                      </a:lnTo>
                      <a:lnTo>
                        <a:pt x="0" y="1"/>
                      </a:lnTo>
                      <a:lnTo>
                        <a:pt x="0" y="0"/>
                      </a:lnTo>
                      <a:close/>
                    </a:path>
                  </a:pathLst>
                </a:custGeom>
                <a:solidFill>
                  <a:srgbClr val="B34D1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721" name="Freeform 174"/>
                <p:cNvSpPr>
                  <a:spLocks/>
                </p:cNvSpPr>
                <p:nvPr/>
              </p:nvSpPr>
              <p:spPr bwMode="auto">
                <a:xfrm>
                  <a:off x="1909" y="2153"/>
                  <a:ext cx="20" cy="12"/>
                </a:xfrm>
                <a:custGeom>
                  <a:avLst/>
                  <a:gdLst>
                    <a:gd name="T0" fmla="*/ 10 w 20"/>
                    <a:gd name="T1" fmla="*/ 12 h 12"/>
                    <a:gd name="T2" fmla="*/ 11 w 20"/>
                    <a:gd name="T3" fmla="*/ 12 h 12"/>
                    <a:gd name="T4" fmla="*/ 12 w 20"/>
                    <a:gd name="T5" fmla="*/ 12 h 12"/>
                    <a:gd name="T6" fmla="*/ 13 w 20"/>
                    <a:gd name="T7" fmla="*/ 11 h 12"/>
                    <a:gd name="T8" fmla="*/ 14 w 20"/>
                    <a:gd name="T9" fmla="*/ 11 h 12"/>
                    <a:gd name="T10" fmla="*/ 15 w 20"/>
                    <a:gd name="T11" fmla="*/ 10 h 12"/>
                    <a:gd name="T12" fmla="*/ 17 w 20"/>
                    <a:gd name="T13" fmla="*/ 10 h 12"/>
                    <a:gd name="T14" fmla="*/ 18 w 20"/>
                    <a:gd name="T15" fmla="*/ 9 h 12"/>
                    <a:gd name="T16" fmla="*/ 19 w 20"/>
                    <a:gd name="T17" fmla="*/ 8 h 12"/>
                    <a:gd name="T18" fmla="*/ 19 w 20"/>
                    <a:gd name="T19" fmla="*/ 7 h 12"/>
                    <a:gd name="T20" fmla="*/ 20 w 20"/>
                    <a:gd name="T21" fmla="*/ 6 h 12"/>
                    <a:gd name="T22" fmla="*/ 19 w 20"/>
                    <a:gd name="T23" fmla="*/ 5 h 12"/>
                    <a:gd name="T24" fmla="*/ 19 w 20"/>
                    <a:gd name="T25" fmla="*/ 4 h 12"/>
                    <a:gd name="T26" fmla="*/ 18 w 20"/>
                    <a:gd name="T27" fmla="*/ 2 h 12"/>
                    <a:gd name="T28" fmla="*/ 17 w 20"/>
                    <a:gd name="T29" fmla="*/ 2 h 12"/>
                    <a:gd name="T30" fmla="*/ 15 w 20"/>
                    <a:gd name="T31" fmla="*/ 1 h 12"/>
                    <a:gd name="T32" fmla="*/ 14 w 20"/>
                    <a:gd name="T33" fmla="*/ 0 h 12"/>
                    <a:gd name="T34" fmla="*/ 13 w 20"/>
                    <a:gd name="T35" fmla="*/ 0 h 12"/>
                    <a:gd name="T36" fmla="*/ 12 w 20"/>
                    <a:gd name="T37" fmla="*/ 0 h 12"/>
                    <a:gd name="T38" fmla="*/ 11 w 20"/>
                    <a:gd name="T39" fmla="*/ 0 h 12"/>
                    <a:gd name="T40" fmla="*/ 10 w 20"/>
                    <a:gd name="T41" fmla="*/ 0 h 12"/>
                    <a:gd name="T42" fmla="*/ 9 w 20"/>
                    <a:gd name="T43" fmla="*/ 0 h 12"/>
                    <a:gd name="T44" fmla="*/ 8 w 20"/>
                    <a:gd name="T45" fmla="*/ 0 h 12"/>
                    <a:gd name="T46" fmla="*/ 7 w 20"/>
                    <a:gd name="T47" fmla="*/ 0 h 12"/>
                    <a:gd name="T48" fmla="*/ 6 w 20"/>
                    <a:gd name="T49" fmla="*/ 0 h 12"/>
                    <a:gd name="T50" fmla="*/ 4 w 20"/>
                    <a:gd name="T51" fmla="*/ 1 h 12"/>
                    <a:gd name="T52" fmla="*/ 3 w 20"/>
                    <a:gd name="T53" fmla="*/ 2 h 12"/>
                    <a:gd name="T54" fmla="*/ 2 w 20"/>
                    <a:gd name="T55" fmla="*/ 2 h 12"/>
                    <a:gd name="T56" fmla="*/ 1 w 20"/>
                    <a:gd name="T57" fmla="*/ 4 h 12"/>
                    <a:gd name="T58" fmla="*/ 0 w 20"/>
                    <a:gd name="T59" fmla="*/ 5 h 12"/>
                    <a:gd name="T60" fmla="*/ 0 w 20"/>
                    <a:gd name="T61" fmla="*/ 6 h 12"/>
                    <a:gd name="T62" fmla="*/ 0 w 20"/>
                    <a:gd name="T63" fmla="*/ 7 h 12"/>
                    <a:gd name="T64" fmla="*/ 1 w 20"/>
                    <a:gd name="T65" fmla="*/ 8 h 12"/>
                    <a:gd name="T66" fmla="*/ 2 w 20"/>
                    <a:gd name="T67" fmla="*/ 9 h 12"/>
                    <a:gd name="T68" fmla="*/ 3 w 20"/>
                    <a:gd name="T69" fmla="*/ 10 h 12"/>
                    <a:gd name="T70" fmla="*/ 4 w 20"/>
                    <a:gd name="T71" fmla="*/ 10 h 12"/>
                    <a:gd name="T72" fmla="*/ 6 w 20"/>
                    <a:gd name="T73" fmla="*/ 11 h 12"/>
                    <a:gd name="T74" fmla="*/ 7 w 20"/>
                    <a:gd name="T75" fmla="*/ 11 h 12"/>
                    <a:gd name="T76" fmla="*/ 8 w 20"/>
                    <a:gd name="T77" fmla="*/ 12 h 12"/>
                    <a:gd name="T78" fmla="*/ 9 w 20"/>
                    <a:gd name="T79" fmla="*/ 12 h 12"/>
                    <a:gd name="T80" fmla="*/ 10 w 20"/>
                    <a:gd name="T81" fmla="*/ 12 h 12"/>
                    <a:gd name="T82" fmla="*/ 10 w 20"/>
                    <a:gd name="T83" fmla="*/ 12 h 1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20"/>
                    <a:gd name="T127" fmla="*/ 0 h 12"/>
                    <a:gd name="T128" fmla="*/ 20 w 20"/>
                    <a:gd name="T129" fmla="*/ 12 h 1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20" h="12">
                      <a:moveTo>
                        <a:pt x="10" y="12"/>
                      </a:moveTo>
                      <a:lnTo>
                        <a:pt x="11" y="12"/>
                      </a:lnTo>
                      <a:lnTo>
                        <a:pt x="12" y="12"/>
                      </a:lnTo>
                      <a:lnTo>
                        <a:pt x="13" y="11"/>
                      </a:lnTo>
                      <a:lnTo>
                        <a:pt x="14" y="11"/>
                      </a:lnTo>
                      <a:lnTo>
                        <a:pt x="15" y="10"/>
                      </a:lnTo>
                      <a:lnTo>
                        <a:pt x="17" y="10"/>
                      </a:lnTo>
                      <a:lnTo>
                        <a:pt x="18" y="9"/>
                      </a:lnTo>
                      <a:lnTo>
                        <a:pt x="19" y="8"/>
                      </a:lnTo>
                      <a:lnTo>
                        <a:pt x="19" y="7"/>
                      </a:lnTo>
                      <a:lnTo>
                        <a:pt x="20" y="6"/>
                      </a:lnTo>
                      <a:lnTo>
                        <a:pt x="19" y="5"/>
                      </a:lnTo>
                      <a:lnTo>
                        <a:pt x="19" y="4"/>
                      </a:lnTo>
                      <a:lnTo>
                        <a:pt x="18" y="2"/>
                      </a:lnTo>
                      <a:lnTo>
                        <a:pt x="17" y="2"/>
                      </a:lnTo>
                      <a:lnTo>
                        <a:pt x="15" y="1"/>
                      </a:lnTo>
                      <a:lnTo>
                        <a:pt x="14" y="0"/>
                      </a:lnTo>
                      <a:lnTo>
                        <a:pt x="13" y="0"/>
                      </a:lnTo>
                      <a:lnTo>
                        <a:pt x="12" y="0"/>
                      </a:lnTo>
                      <a:lnTo>
                        <a:pt x="11" y="0"/>
                      </a:lnTo>
                      <a:lnTo>
                        <a:pt x="10" y="0"/>
                      </a:lnTo>
                      <a:lnTo>
                        <a:pt x="9" y="0"/>
                      </a:lnTo>
                      <a:lnTo>
                        <a:pt x="8" y="0"/>
                      </a:lnTo>
                      <a:lnTo>
                        <a:pt x="7" y="0"/>
                      </a:lnTo>
                      <a:lnTo>
                        <a:pt x="6" y="0"/>
                      </a:lnTo>
                      <a:lnTo>
                        <a:pt x="4" y="1"/>
                      </a:lnTo>
                      <a:lnTo>
                        <a:pt x="3" y="2"/>
                      </a:lnTo>
                      <a:lnTo>
                        <a:pt x="2" y="2"/>
                      </a:lnTo>
                      <a:lnTo>
                        <a:pt x="1" y="4"/>
                      </a:lnTo>
                      <a:lnTo>
                        <a:pt x="0" y="5"/>
                      </a:lnTo>
                      <a:lnTo>
                        <a:pt x="0" y="6"/>
                      </a:lnTo>
                      <a:lnTo>
                        <a:pt x="0" y="7"/>
                      </a:lnTo>
                      <a:lnTo>
                        <a:pt x="1" y="8"/>
                      </a:lnTo>
                      <a:lnTo>
                        <a:pt x="2" y="9"/>
                      </a:lnTo>
                      <a:lnTo>
                        <a:pt x="3" y="10"/>
                      </a:lnTo>
                      <a:lnTo>
                        <a:pt x="4" y="10"/>
                      </a:lnTo>
                      <a:lnTo>
                        <a:pt x="6" y="11"/>
                      </a:lnTo>
                      <a:lnTo>
                        <a:pt x="7" y="11"/>
                      </a:lnTo>
                      <a:lnTo>
                        <a:pt x="8" y="12"/>
                      </a:lnTo>
                      <a:lnTo>
                        <a:pt x="9" y="12"/>
                      </a:lnTo>
                      <a:lnTo>
                        <a:pt x="10" y="12"/>
                      </a:lnTo>
                      <a:close/>
                    </a:path>
                  </a:pathLst>
                </a:custGeom>
                <a:solidFill>
                  <a:srgbClr val="CC80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722" name="Freeform 175"/>
                <p:cNvSpPr>
                  <a:spLocks/>
                </p:cNvSpPr>
                <p:nvPr/>
              </p:nvSpPr>
              <p:spPr bwMode="auto">
                <a:xfrm>
                  <a:off x="1994" y="2137"/>
                  <a:ext cx="20" cy="11"/>
                </a:xfrm>
                <a:custGeom>
                  <a:avLst/>
                  <a:gdLst>
                    <a:gd name="T0" fmla="*/ 10 w 20"/>
                    <a:gd name="T1" fmla="*/ 11 h 11"/>
                    <a:gd name="T2" fmla="*/ 11 w 20"/>
                    <a:gd name="T3" fmla="*/ 11 h 11"/>
                    <a:gd name="T4" fmla="*/ 12 w 20"/>
                    <a:gd name="T5" fmla="*/ 11 h 11"/>
                    <a:gd name="T6" fmla="*/ 13 w 20"/>
                    <a:gd name="T7" fmla="*/ 11 h 11"/>
                    <a:gd name="T8" fmla="*/ 14 w 20"/>
                    <a:gd name="T9" fmla="*/ 11 h 11"/>
                    <a:gd name="T10" fmla="*/ 16 w 20"/>
                    <a:gd name="T11" fmla="*/ 10 h 11"/>
                    <a:gd name="T12" fmla="*/ 17 w 20"/>
                    <a:gd name="T13" fmla="*/ 9 h 11"/>
                    <a:gd name="T14" fmla="*/ 18 w 20"/>
                    <a:gd name="T15" fmla="*/ 9 h 11"/>
                    <a:gd name="T16" fmla="*/ 19 w 20"/>
                    <a:gd name="T17" fmla="*/ 8 h 11"/>
                    <a:gd name="T18" fmla="*/ 20 w 20"/>
                    <a:gd name="T19" fmla="*/ 6 h 11"/>
                    <a:gd name="T20" fmla="*/ 20 w 20"/>
                    <a:gd name="T21" fmla="*/ 6 h 11"/>
                    <a:gd name="T22" fmla="*/ 20 w 20"/>
                    <a:gd name="T23" fmla="*/ 4 h 11"/>
                    <a:gd name="T24" fmla="*/ 19 w 20"/>
                    <a:gd name="T25" fmla="*/ 3 h 11"/>
                    <a:gd name="T26" fmla="*/ 18 w 20"/>
                    <a:gd name="T27" fmla="*/ 2 h 11"/>
                    <a:gd name="T28" fmla="*/ 17 w 20"/>
                    <a:gd name="T29" fmla="*/ 2 h 11"/>
                    <a:gd name="T30" fmla="*/ 16 w 20"/>
                    <a:gd name="T31" fmla="*/ 0 h 11"/>
                    <a:gd name="T32" fmla="*/ 14 w 20"/>
                    <a:gd name="T33" fmla="*/ 0 h 11"/>
                    <a:gd name="T34" fmla="*/ 13 w 20"/>
                    <a:gd name="T35" fmla="*/ 0 h 11"/>
                    <a:gd name="T36" fmla="*/ 12 w 20"/>
                    <a:gd name="T37" fmla="*/ 0 h 11"/>
                    <a:gd name="T38" fmla="*/ 11 w 20"/>
                    <a:gd name="T39" fmla="*/ 0 h 11"/>
                    <a:gd name="T40" fmla="*/ 10 w 20"/>
                    <a:gd name="T41" fmla="*/ 0 h 11"/>
                    <a:gd name="T42" fmla="*/ 9 w 20"/>
                    <a:gd name="T43" fmla="*/ 0 h 11"/>
                    <a:gd name="T44" fmla="*/ 8 w 20"/>
                    <a:gd name="T45" fmla="*/ 0 h 11"/>
                    <a:gd name="T46" fmla="*/ 7 w 20"/>
                    <a:gd name="T47" fmla="*/ 0 h 11"/>
                    <a:gd name="T48" fmla="*/ 6 w 20"/>
                    <a:gd name="T49" fmla="*/ 0 h 11"/>
                    <a:gd name="T50" fmla="*/ 4 w 20"/>
                    <a:gd name="T51" fmla="*/ 0 h 11"/>
                    <a:gd name="T52" fmla="*/ 3 w 20"/>
                    <a:gd name="T53" fmla="*/ 2 h 11"/>
                    <a:gd name="T54" fmla="*/ 2 w 20"/>
                    <a:gd name="T55" fmla="*/ 2 h 11"/>
                    <a:gd name="T56" fmla="*/ 1 w 20"/>
                    <a:gd name="T57" fmla="*/ 3 h 11"/>
                    <a:gd name="T58" fmla="*/ 0 w 20"/>
                    <a:gd name="T59" fmla="*/ 4 h 11"/>
                    <a:gd name="T60" fmla="*/ 0 w 20"/>
                    <a:gd name="T61" fmla="*/ 6 h 11"/>
                    <a:gd name="T62" fmla="*/ 0 w 20"/>
                    <a:gd name="T63" fmla="*/ 6 h 11"/>
                    <a:gd name="T64" fmla="*/ 1 w 20"/>
                    <a:gd name="T65" fmla="*/ 8 h 11"/>
                    <a:gd name="T66" fmla="*/ 2 w 20"/>
                    <a:gd name="T67" fmla="*/ 9 h 11"/>
                    <a:gd name="T68" fmla="*/ 3 w 20"/>
                    <a:gd name="T69" fmla="*/ 9 h 11"/>
                    <a:gd name="T70" fmla="*/ 4 w 20"/>
                    <a:gd name="T71" fmla="*/ 10 h 11"/>
                    <a:gd name="T72" fmla="*/ 6 w 20"/>
                    <a:gd name="T73" fmla="*/ 11 h 11"/>
                    <a:gd name="T74" fmla="*/ 7 w 20"/>
                    <a:gd name="T75" fmla="*/ 11 h 11"/>
                    <a:gd name="T76" fmla="*/ 8 w 20"/>
                    <a:gd name="T77" fmla="*/ 11 h 11"/>
                    <a:gd name="T78" fmla="*/ 9 w 20"/>
                    <a:gd name="T79" fmla="*/ 11 h 11"/>
                    <a:gd name="T80" fmla="*/ 10 w 20"/>
                    <a:gd name="T81" fmla="*/ 11 h 11"/>
                    <a:gd name="T82" fmla="*/ 10 w 20"/>
                    <a:gd name="T83" fmla="*/ 11 h 1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20"/>
                    <a:gd name="T127" fmla="*/ 0 h 11"/>
                    <a:gd name="T128" fmla="*/ 20 w 20"/>
                    <a:gd name="T129" fmla="*/ 11 h 1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20" h="11">
                      <a:moveTo>
                        <a:pt x="10" y="11"/>
                      </a:moveTo>
                      <a:lnTo>
                        <a:pt x="11" y="11"/>
                      </a:lnTo>
                      <a:lnTo>
                        <a:pt x="12" y="11"/>
                      </a:lnTo>
                      <a:lnTo>
                        <a:pt x="13" y="11"/>
                      </a:lnTo>
                      <a:lnTo>
                        <a:pt x="14" y="11"/>
                      </a:lnTo>
                      <a:lnTo>
                        <a:pt x="16" y="10"/>
                      </a:lnTo>
                      <a:lnTo>
                        <a:pt x="17" y="9"/>
                      </a:lnTo>
                      <a:lnTo>
                        <a:pt x="18" y="9"/>
                      </a:lnTo>
                      <a:lnTo>
                        <a:pt x="19" y="8"/>
                      </a:lnTo>
                      <a:lnTo>
                        <a:pt x="20" y="6"/>
                      </a:lnTo>
                      <a:lnTo>
                        <a:pt x="20" y="4"/>
                      </a:lnTo>
                      <a:lnTo>
                        <a:pt x="19" y="3"/>
                      </a:lnTo>
                      <a:lnTo>
                        <a:pt x="18" y="2"/>
                      </a:lnTo>
                      <a:lnTo>
                        <a:pt x="17" y="2"/>
                      </a:lnTo>
                      <a:lnTo>
                        <a:pt x="16" y="0"/>
                      </a:lnTo>
                      <a:lnTo>
                        <a:pt x="14" y="0"/>
                      </a:lnTo>
                      <a:lnTo>
                        <a:pt x="13" y="0"/>
                      </a:lnTo>
                      <a:lnTo>
                        <a:pt x="12" y="0"/>
                      </a:lnTo>
                      <a:lnTo>
                        <a:pt x="11" y="0"/>
                      </a:lnTo>
                      <a:lnTo>
                        <a:pt x="10" y="0"/>
                      </a:lnTo>
                      <a:lnTo>
                        <a:pt x="9" y="0"/>
                      </a:lnTo>
                      <a:lnTo>
                        <a:pt x="8" y="0"/>
                      </a:lnTo>
                      <a:lnTo>
                        <a:pt x="7" y="0"/>
                      </a:lnTo>
                      <a:lnTo>
                        <a:pt x="6" y="0"/>
                      </a:lnTo>
                      <a:lnTo>
                        <a:pt x="4" y="0"/>
                      </a:lnTo>
                      <a:lnTo>
                        <a:pt x="3" y="2"/>
                      </a:lnTo>
                      <a:lnTo>
                        <a:pt x="2" y="2"/>
                      </a:lnTo>
                      <a:lnTo>
                        <a:pt x="1" y="3"/>
                      </a:lnTo>
                      <a:lnTo>
                        <a:pt x="0" y="4"/>
                      </a:lnTo>
                      <a:lnTo>
                        <a:pt x="0" y="6"/>
                      </a:lnTo>
                      <a:lnTo>
                        <a:pt x="1" y="8"/>
                      </a:lnTo>
                      <a:lnTo>
                        <a:pt x="2" y="9"/>
                      </a:lnTo>
                      <a:lnTo>
                        <a:pt x="3" y="9"/>
                      </a:lnTo>
                      <a:lnTo>
                        <a:pt x="4" y="10"/>
                      </a:lnTo>
                      <a:lnTo>
                        <a:pt x="6" y="11"/>
                      </a:lnTo>
                      <a:lnTo>
                        <a:pt x="7" y="11"/>
                      </a:lnTo>
                      <a:lnTo>
                        <a:pt x="8" y="11"/>
                      </a:lnTo>
                      <a:lnTo>
                        <a:pt x="9" y="11"/>
                      </a:lnTo>
                      <a:lnTo>
                        <a:pt x="10" y="11"/>
                      </a:lnTo>
                      <a:close/>
                    </a:path>
                  </a:pathLst>
                </a:custGeom>
                <a:solidFill>
                  <a:srgbClr val="CC80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723" name="Freeform 176"/>
                <p:cNvSpPr>
                  <a:spLocks/>
                </p:cNvSpPr>
                <p:nvPr/>
              </p:nvSpPr>
              <p:spPr bwMode="auto">
                <a:xfrm>
                  <a:off x="1850" y="2225"/>
                  <a:ext cx="35" cy="16"/>
                </a:xfrm>
                <a:custGeom>
                  <a:avLst/>
                  <a:gdLst>
                    <a:gd name="T0" fmla="*/ 17 w 35"/>
                    <a:gd name="T1" fmla="*/ 16 h 16"/>
                    <a:gd name="T2" fmla="*/ 19 w 35"/>
                    <a:gd name="T3" fmla="*/ 16 h 16"/>
                    <a:gd name="T4" fmla="*/ 21 w 35"/>
                    <a:gd name="T5" fmla="*/ 16 h 16"/>
                    <a:gd name="T6" fmla="*/ 22 w 35"/>
                    <a:gd name="T7" fmla="*/ 16 h 16"/>
                    <a:gd name="T8" fmla="*/ 24 w 35"/>
                    <a:gd name="T9" fmla="*/ 16 h 16"/>
                    <a:gd name="T10" fmla="*/ 25 w 35"/>
                    <a:gd name="T11" fmla="*/ 15 h 16"/>
                    <a:gd name="T12" fmla="*/ 27 w 35"/>
                    <a:gd name="T13" fmla="*/ 15 h 16"/>
                    <a:gd name="T14" fmla="*/ 28 w 35"/>
                    <a:gd name="T15" fmla="*/ 14 h 16"/>
                    <a:gd name="T16" fmla="*/ 30 w 35"/>
                    <a:gd name="T17" fmla="*/ 14 h 16"/>
                    <a:gd name="T18" fmla="*/ 31 w 35"/>
                    <a:gd name="T19" fmla="*/ 13 h 16"/>
                    <a:gd name="T20" fmla="*/ 32 w 35"/>
                    <a:gd name="T21" fmla="*/ 13 h 16"/>
                    <a:gd name="T22" fmla="*/ 33 w 35"/>
                    <a:gd name="T23" fmla="*/ 12 h 16"/>
                    <a:gd name="T24" fmla="*/ 34 w 35"/>
                    <a:gd name="T25" fmla="*/ 11 h 16"/>
                    <a:gd name="T26" fmla="*/ 35 w 35"/>
                    <a:gd name="T27" fmla="*/ 10 h 16"/>
                    <a:gd name="T28" fmla="*/ 35 w 35"/>
                    <a:gd name="T29" fmla="*/ 8 h 16"/>
                    <a:gd name="T30" fmla="*/ 35 w 35"/>
                    <a:gd name="T31" fmla="*/ 6 h 16"/>
                    <a:gd name="T32" fmla="*/ 34 w 35"/>
                    <a:gd name="T33" fmla="*/ 5 h 16"/>
                    <a:gd name="T34" fmla="*/ 33 w 35"/>
                    <a:gd name="T35" fmla="*/ 4 h 16"/>
                    <a:gd name="T36" fmla="*/ 32 w 35"/>
                    <a:gd name="T37" fmla="*/ 4 h 16"/>
                    <a:gd name="T38" fmla="*/ 31 w 35"/>
                    <a:gd name="T39" fmla="*/ 3 h 16"/>
                    <a:gd name="T40" fmla="*/ 30 w 35"/>
                    <a:gd name="T41" fmla="*/ 2 h 16"/>
                    <a:gd name="T42" fmla="*/ 28 w 35"/>
                    <a:gd name="T43" fmla="*/ 2 h 16"/>
                    <a:gd name="T44" fmla="*/ 27 w 35"/>
                    <a:gd name="T45" fmla="*/ 1 h 16"/>
                    <a:gd name="T46" fmla="*/ 25 w 35"/>
                    <a:gd name="T47" fmla="*/ 1 h 16"/>
                    <a:gd name="T48" fmla="*/ 24 w 35"/>
                    <a:gd name="T49" fmla="*/ 1 h 16"/>
                    <a:gd name="T50" fmla="*/ 22 w 35"/>
                    <a:gd name="T51" fmla="*/ 0 h 16"/>
                    <a:gd name="T52" fmla="*/ 21 w 35"/>
                    <a:gd name="T53" fmla="*/ 0 h 16"/>
                    <a:gd name="T54" fmla="*/ 19 w 35"/>
                    <a:gd name="T55" fmla="*/ 0 h 16"/>
                    <a:gd name="T56" fmla="*/ 17 w 35"/>
                    <a:gd name="T57" fmla="*/ 0 h 16"/>
                    <a:gd name="T58" fmla="*/ 16 w 35"/>
                    <a:gd name="T59" fmla="*/ 0 h 16"/>
                    <a:gd name="T60" fmla="*/ 15 w 35"/>
                    <a:gd name="T61" fmla="*/ 0 h 16"/>
                    <a:gd name="T62" fmla="*/ 15 w 35"/>
                    <a:gd name="T63" fmla="*/ 0 h 16"/>
                    <a:gd name="T64" fmla="*/ 13 w 35"/>
                    <a:gd name="T65" fmla="*/ 0 h 16"/>
                    <a:gd name="T66" fmla="*/ 12 w 35"/>
                    <a:gd name="T67" fmla="*/ 0 h 16"/>
                    <a:gd name="T68" fmla="*/ 10 w 35"/>
                    <a:gd name="T69" fmla="*/ 1 h 16"/>
                    <a:gd name="T70" fmla="*/ 9 w 35"/>
                    <a:gd name="T71" fmla="*/ 1 h 16"/>
                    <a:gd name="T72" fmla="*/ 7 w 35"/>
                    <a:gd name="T73" fmla="*/ 1 h 16"/>
                    <a:gd name="T74" fmla="*/ 6 w 35"/>
                    <a:gd name="T75" fmla="*/ 2 h 16"/>
                    <a:gd name="T76" fmla="*/ 5 w 35"/>
                    <a:gd name="T77" fmla="*/ 2 h 16"/>
                    <a:gd name="T78" fmla="*/ 4 w 35"/>
                    <a:gd name="T79" fmla="*/ 3 h 16"/>
                    <a:gd name="T80" fmla="*/ 2 w 35"/>
                    <a:gd name="T81" fmla="*/ 4 h 16"/>
                    <a:gd name="T82" fmla="*/ 1 w 35"/>
                    <a:gd name="T83" fmla="*/ 4 h 16"/>
                    <a:gd name="T84" fmla="*/ 1 w 35"/>
                    <a:gd name="T85" fmla="*/ 5 h 16"/>
                    <a:gd name="T86" fmla="*/ 0 w 35"/>
                    <a:gd name="T87" fmla="*/ 6 h 16"/>
                    <a:gd name="T88" fmla="*/ 0 w 35"/>
                    <a:gd name="T89" fmla="*/ 8 h 16"/>
                    <a:gd name="T90" fmla="*/ 0 w 35"/>
                    <a:gd name="T91" fmla="*/ 10 h 16"/>
                    <a:gd name="T92" fmla="*/ 1 w 35"/>
                    <a:gd name="T93" fmla="*/ 11 h 16"/>
                    <a:gd name="T94" fmla="*/ 1 w 35"/>
                    <a:gd name="T95" fmla="*/ 12 h 16"/>
                    <a:gd name="T96" fmla="*/ 2 w 35"/>
                    <a:gd name="T97" fmla="*/ 13 h 16"/>
                    <a:gd name="T98" fmla="*/ 4 w 35"/>
                    <a:gd name="T99" fmla="*/ 13 h 16"/>
                    <a:gd name="T100" fmla="*/ 5 w 35"/>
                    <a:gd name="T101" fmla="*/ 14 h 16"/>
                    <a:gd name="T102" fmla="*/ 6 w 35"/>
                    <a:gd name="T103" fmla="*/ 14 h 16"/>
                    <a:gd name="T104" fmla="*/ 7 w 35"/>
                    <a:gd name="T105" fmla="*/ 15 h 16"/>
                    <a:gd name="T106" fmla="*/ 9 w 35"/>
                    <a:gd name="T107" fmla="*/ 15 h 16"/>
                    <a:gd name="T108" fmla="*/ 10 w 35"/>
                    <a:gd name="T109" fmla="*/ 16 h 16"/>
                    <a:gd name="T110" fmla="*/ 12 w 35"/>
                    <a:gd name="T111" fmla="*/ 16 h 16"/>
                    <a:gd name="T112" fmla="*/ 13 w 35"/>
                    <a:gd name="T113" fmla="*/ 16 h 16"/>
                    <a:gd name="T114" fmla="*/ 15 w 35"/>
                    <a:gd name="T115" fmla="*/ 16 h 16"/>
                    <a:gd name="T116" fmla="*/ 15 w 35"/>
                    <a:gd name="T117" fmla="*/ 16 h 16"/>
                    <a:gd name="T118" fmla="*/ 16 w 35"/>
                    <a:gd name="T119" fmla="*/ 16 h 16"/>
                    <a:gd name="T120" fmla="*/ 17 w 35"/>
                    <a:gd name="T121" fmla="*/ 16 h 16"/>
                    <a:gd name="T122" fmla="*/ 17 w 35"/>
                    <a:gd name="T123" fmla="*/ 16 h 1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35"/>
                    <a:gd name="T187" fmla="*/ 0 h 16"/>
                    <a:gd name="T188" fmla="*/ 35 w 35"/>
                    <a:gd name="T189" fmla="*/ 16 h 1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35" h="16">
                      <a:moveTo>
                        <a:pt x="17" y="16"/>
                      </a:moveTo>
                      <a:lnTo>
                        <a:pt x="19" y="16"/>
                      </a:lnTo>
                      <a:lnTo>
                        <a:pt x="21" y="16"/>
                      </a:lnTo>
                      <a:lnTo>
                        <a:pt x="22" y="16"/>
                      </a:lnTo>
                      <a:lnTo>
                        <a:pt x="24" y="16"/>
                      </a:lnTo>
                      <a:lnTo>
                        <a:pt x="25" y="15"/>
                      </a:lnTo>
                      <a:lnTo>
                        <a:pt x="27" y="15"/>
                      </a:lnTo>
                      <a:lnTo>
                        <a:pt x="28" y="14"/>
                      </a:lnTo>
                      <a:lnTo>
                        <a:pt x="30" y="14"/>
                      </a:lnTo>
                      <a:lnTo>
                        <a:pt x="31" y="13"/>
                      </a:lnTo>
                      <a:lnTo>
                        <a:pt x="32" y="13"/>
                      </a:lnTo>
                      <a:lnTo>
                        <a:pt x="33" y="12"/>
                      </a:lnTo>
                      <a:lnTo>
                        <a:pt x="34" y="11"/>
                      </a:lnTo>
                      <a:lnTo>
                        <a:pt x="35" y="10"/>
                      </a:lnTo>
                      <a:lnTo>
                        <a:pt x="35" y="8"/>
                      </a:lnTo>
                      <a:lnTo>
                        <a:pt x="35" y="6"/>
                      </a:lnTo>
                      <a:lnTo>
                        <a:pt x="34" y="5"/>
                      </a:lnTo>
                      <a:lnTo>
                        <a:pt x="33" y="4"/>
                      </a:lnTo>
                      <a:lnTo>
                        <a:pt x="32" y="4"/>
                      </a:lnTo>
                      <a:lnTo>
                        <a:pt x="31" y="3"/>
                      </a:lnTo>
                      <a:lnTo>
                        <a:pt x="30" y="2"/>
                      </a:lnTo>
                      <a:lnTo>
                        <a:pt x="28" y="2"/>
                      </a:lnTo>
                      <a:lnTo>
                        <a:pt x="27" y="1"/>
                      </a:lnTo>
                      <a:lnTo>
                        <a:pt x="25" y="1"/>
                      </a:lnTo>
                      <a:lnTo>
                        <a:pt x="24" y="1"/>
                      </a:lnTo>
                      <a:lnTo>
                        <a:pt x="22" y="0"/>
                      </a:lnTo>
                      <a:lnTo>
                        <a:pt x="21" y="0"/>
                      </a:lnTo>
                      <a:lnTo>
                        <a:pt x="19" y="0"/>
                      </a:lnTo>
                      <a:lnTo>
                        <a:pt x="17" y="0"/>
                      </a:lnTo>
                      <a:lnTo>
                        <a:pt x="16" y="0"/>
                      </a:lnTo>
                      <a:lnTo>
                        <a:pt x="15" y="0"/>
                      </a:lnTo>
                      <a:lnTo>
                        <a:pt x="13" y="0"/>
                      </a:lnTo>
                      <a:lnTo>
                        <a:pt x="12" y="0"/>
                      </a:lnTo>
                      <a:lnTo>
                        <a:pt x="10" y="1"/>
                      </a:lnTo>
                      <a:lnTo>
                        <a:pt x="9" y="1"/>
                      </a:lnTo>
                      <a:lnTo>
                        <a:pt x="7" y="1"/>
                      </a:lnTo>
                      <a:lnTo>
                        <a:pt x="6" y="2"/>
                      </a:lnTo>
                      <a:lnTo>
                        <a:pt x="5" y="2"/>
                      </a:lnTo>
                      <a:lnTo>
                        <a:pt x="4" y="3"/>
                      </a:lnTo>
                      <a:lnTo>
                        <a:pt x="2" y="4"/>
                      </a:lnTo>
                      <a:lnTo>
                        <a:pt x="1" y="4"/>
                      </a:lnTo>
                      <a:lnTo>
                        <a:pt x="1" y="5"/>
                      </a:lnTo>
                      <a:lnTo>
                        <a:pt x="0" y="6"/>
                      </a:lnTo>
                      <a:lnTo>
                        <a:pt x="0" y="8"/>
                      </a:lnTo>
                      <a:lnTo>
                        <a:pt x="0" y="10"/>
                      </a:lnTo>
                      <a:lnTo>
                        <a:pt x="1" y="11"/>
                      </a:lnTo>
                      <a:lnTo>
                        <a:pt x="1" y="12"/>
                      </a:lnTo>
                      <a:lnTo>
                        <a:pt x="2" y="13"/>
                      </a:lnTo>
                      <a:lnTo>
                        <a:pt x="4" y="13"/>
                      </a:lnTo>
                      <a:lnTo>
                        <a:pt x="5" y="14"/>
                      </a:lnTo>
                      <a:lnTo>
                        <a:pt x="6" y="14"/>
                      </a:lnTo>
                      <a:lnTo>
                        <a:pt x="7" y="15"/>
                      </a:lnTo>
                      <a:lnTo>
                        <a:pt x="9" y="15"/>
                      </a:lnTo>
                      <a:lnTo>
                        <a:pt x="10" y="16"/>
                      </a:lnTo>
                      <a:lnTo>
                        <a:pt x="12" y="16"/>
                      </a:lnTo>
                      <a:lnTo>
                        <a:pt x="13" y="16"/>
                      </a:lnTo>
                      <a:lnTo>
                        <a:pt x="15" y="16"/>
                      </a:lnTo>
                      <a:lnTo>
                        <a:pt x="16" y="16"/>
                      </a:lnTo>
                      <a:lnTo>
                        <a:pt x="17" y="16"/>
                      </a:lnTo>
                      <a:close/>
                    </a:path>
                  </a:pathLst>
                </a:custGeom>
                <a:solidFill>
                  <a:srgbClr val="CC80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724" name="Freeform 177"/>
                <p:cNvSpPr>
                  <a:spLocks/>
                </p:cNvSpPr>
                <p:nvPr/>
              </p:nvSpPr>
              <p:spPr bwMode="auto">
                <a:xfrm>
                  <a:off x="1879" y="2272"/>
                  <a:ext cx="22" cy="11"/>
                </a:xfrm>
                <a:custGeom>
                  <a:avLst/>
                  <a:gdLst>
                    <a:gd name="T0" fmla="*/ 11 w 22"/>
                    <a:gd name="T1" fmla="*/ 11 h 11"/>
                    <a:gd name="T2" fmla="*/ 12 w 22"/>
                    <a:gd name="T3" fmla="*/ 10 h 11"/>
                    <a:gd name="T4" fmla="*/ 13 w 22"/>
                    <a:gd name="T5" fmla="*/ 10 h 11"/>
                    <a:gd name="T6" fmla="*/ 14 w 22"/>
                    <a:gd name="T7" fmla="*/ 10 h 11"/>
                    <a:gd name="T8" fmla="*/ 15 w 22"/>
                    <a:gd name="T9" fmla="*/ 10 h 11"/>
                    <a:gd name="T10" fmla="*/ 16 w 22"/>
                    <a:gd name="T11" fmla="*/ 10 h 11"/>
                    <a:gd name="T12" fmla="*/ 17 w 22"/>
                    <a:gd name="T13" fmla="*/ 10 h 11"/>
                    <a:gd name="T14" fmla="*/ 18 w 22"/>
                    <a:gd name="T15" fmla="*/ 9 h 11"/>
                    <a:gd name="T16" fmla="*/ 19 w 22"/>
                    <a:gd name="T17" fmla="*/ 9 h 11"/>
                    <a:gd name="T18" fmla="*/ 20 w 22"/>
                    <a:gd name="T19" fmla="*/ 8 h 11"/>
                    <a:gd name="T20" fmla="*/ 21 w 22"/>
                    <a:gd name="T21" fmla="*/ 8 h 11"/>
                    <a:gd name="T22" fmla="*/ 22 w 22"/>
                    <a:gd name="T23" fmla="*/ 6 h 11"/>
                    <a:gd name="T24" fmla="*/ 22 w 22"/>
                    <a:gd name="T25" fmla="*/ 5 h 11"/>
                    <a:gd name="T26" fmla="*/ 22 w 22"/>
                    <a:gd name="T27" fmla="*/ 4 h 11"/>
                    <a:gd name="T28" fmla="*/ 21 w 22"/>
                    <a:gd name="T29" fmla="*/ 3 h 11"/>
                    <a:gd name="T30" fmla="*/ 20 w 22"/>
                    <a:gd name="T31" fmla="*/ 2 h 11"/>
                    <a:gd name="T32" fmla="*/ 19 w 22"/>
                    <a:gd name="T33" fmla="*/ 2 h 11"/>
                    <a:gd name="T34" fmla="*/ 18 w 22"/>
                    <a:gd name="T35" fmla="*/ 1 h 11"/>
                    <a:gd name="T36" fmla="*/ 17 w 22"/>
                    <a:gd name="T37" fmla="*/ 1 h 11"/>
                    <a:gd name="T38" fmla="*/ 16 w 22"/>
                    <a:gd name="T39" fmla="*/ 1 h 11"/>
                    <a:gd name="T40" fmla="*/ 15 w 22"/>
                    <a:gd name="T41" fmla="*/ 1 h 11"/>
                    <a:gd name="T42" fmla="*/ 14 w 22"/>
                    <a:gd name="T43" fmla="*/ 0 h 11"/>
                    <a:gd name="T44" fmla="*/ 13 w 22"/>
                    <a:gd name="T45" fmla="*/ 0 h 11"/>
                    <a:gd name="T46" fmla="*/ 12 w 22"/>
                    <a:gd name="T47" fmla="*/ 0 h 11"/>
                    <a:gd name="T48" fmla="*/ 11 w 22"/>
                    <a:gd name="T49" fmla="*/ 0 h 11"/>
                    <a:gd name="T50" fmla="*/ 10 w 22"/>
                    <a:gd name="T51" fmla="*/ 0 h 11"/>
                    <a:gd name="T52" fmla="*/ 9 w 22"/>
                    <a:gd name="T53" fmla="*/ 0 h 11"/>
                    <a:gd name="T54" fmla="*/ 7 w 22"/>
                    <a:gd name="T55" fmla="*/ 0 h 11"/>
                    <a:gd name="T56" fmla="*/ 7 w 22"/>
                    <a:gd name="T57" fmla="*/ 1 h 11"/>
                    <a:gd name="T58" fmla="*/ 5 w 22"/>
                    <a:gd name="T59" fmla="*/ 1 h 11"/>
                    <a:gd name="T60" fmla="*/ 3 w 22"/>
                    <a:gd name="T61" fmla="*/ 2 h 11"/>
                    <a:gd name="T62" fmla="*/ 2 w 22"/>
                    <a:gd name="T63" fmla="*/ 2 h 11"/>
                    <a:gd name="T64" fmla="*/ 1 w 22"/>
                    <a:gd name="T65" fmla="*/ 3 h 11"/>
                    <a:gd name="T66" fmla="*/ 0 w 22"/>
                    <a:gd name="T67" fmla="*/ 4 h 11"/>
                    <a:gd name="T68" fmla="*/ 0 w 22"/>
                    <a:gd name="T69" fmla="*/ 5 h 11"/>
                    <a:gd name="T70" fmla="*/ 0 w 22"/>
                    <a:gd name="T71" fmla="*/ 6 h 11"/>
                    <a:gd name="T72" fmla="*/ 1 w 22"/>
                    <a:gd name="T73" fmla="*/ 8 h 11"/>
                    <a:gd name="T74" fmla="*/ 2 w 22"/>
                    <a:gd name="T75" fmla="*/ 8 h 11"/>
                    <a:gd name="T76" fmla="*/ 3 w 22"/>
                    <a:gd name="T77" fmla="*/ 9 h 11"/>
                    <a:gd name="T78" fmla="*/ 5 w 22"/>
                    <a:gd name="T79" fmla="*/ 10 h 11"/>
                    <a:gd name="T80" fmla="*/ 7 w 22"/>
                    <a:gd name="T81" fmla="*/ 10 h 11"/>
                    <a:gd name="T82" fmla="*/ 7 w 22"/>
                    <a:gd name="T83" fmla="*/ 10 h 11"/>
                    <a:gd name="T84" fmla="*/ 9 w 22"/>
                    <a:gd name="T85" fmla="*/ 10 h 11"/>
                    <a:gd name="T86" fmla="*/ 10 w 22"/>
                    <a:gd name="T87" fmla="*/ 10 h 11"/>
                    <a:gd name="T88" fmla="*/ 11 w 22"/>
                    <a:gd name="T89" fmla="*/ 11 h 11"/>
                    <a:gd name="T90" fmla="*/ 11 w 22"/>
                    <a:gd name="T91" fmla="*/ 11 h 11"/>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2"/>
                    <a:gd name="T139" fmla="*/ 0 h 11"/>
                    <a:gd name="T140" fmla="*/ 22 w 22"/>
                    <a:gd name="T141" fmla="*/ 11 h 11"/>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2" h="11">
                      <a:moveTo>
                        <a:pt x="11" y="11"/>
                      </a:moveTo>
                      <a:lnTo>
                        <a:pt x="12" y="10"/>
                      </a:lnTo>
                      <a:lnTo>
                        <a:pt x="13" y="10"/>
                      </a:lnTo>
                      <a:lnTo>
                        <a:pt x="14" y="10"/>
                      </a:lnTo>
                      <a:lnTo>
                        <a:pt x="15" y="10"/>
                      </a:lnTo>
                      <a:lnTo>
                        <a:pt x="16" y="10"/>
                      </a:lnTo>
                      <a:lnTo>
                        <a:pt x="17" y="10"/>
                      </a:lnTo>
                      <a:lnTo>
                        <a:pt x="18" y="9"/>
                      </a:lnTo>
                      <a:lnTo>
                        <a:pt x="19" y="9"/>
                      </a:lnTo>
                      <a:lnTo>
                        <a:pt x="20" y="8"/>
                      </a:lnTo>
                      <a:lnTo>
                        <a:pt x="21" y="8"/>
                      </a:lnTo>
                      <a:lnTo>
                        <a:pt x="22" y="6"/>
                      </a:lnTo>
                      <a:lnTo>
                        <a:pt x="22" y="5"/>
                      </a:lnTo>
                      <a:lnTo>
                        <a:pt x="22" y="4"/>
                      </a:lnTo>
                      <a:lnTo>
                        <a:pt x="21" y="3"/>
                      </a:lnTo>
                      <a:lnTo>
                        <a:pt x="20" y="2"/>
                      </a:lnTo>
                      <a:lnTo>
                        <a:pt x="19" y="2"/>
                      </a:lnTo>
                      <a:lnTo>
                        <a:pt x="18" y="1"/>
                      </a:lnTo>
                      <a:lnTo>
                        <a:pt x="17" y="1"/>
                      </a:lnTo>
                      <a:lnTo>
                        <a:pt x="16" y="1"/>
                      </a:lnTo>
                      <a:lnTo>
                        <a:pt x="15" y="1"/>
                      </a:lnTo>
                      <a:lnTo>
                        <a:pt x="14" y="0"/>
                      </a:lnTo>
                      <a:lnTo>
                        <a:pt x="13" y="0"/>
                      </a:lnTo>
                      <a:lnTo>
                        <a:pt x="12" y="0"/>
                      </a:lnTo>
                      <a:lnTo>
                        <a:pt x="11" y="0"/>
                      </a:lnTo>
                      <a:lnTo>
                        <a:pt x="10" y="0"/>
                      </a:lnTo>
                      <a:lnTo>
                        <a:pt x="9" y="0"/>
                      </a:lnTo>
                      <a:lnTo>
                        <a:pt x="7" y="0"/>
                      </a:lnTo>
                      <a:lnTo>
                        <a:pt x="7" y="1"/>
                      </a:lnTo>
                      <a:lnTo>
                        <a:pt x="5" y="1"/>
                      </a:lnTo>
                      <a:lnTo>
                        <a:pt x="3" y="2"/>
                      </a:lnTo>
                      <a:lnTo>
                        <a:pt x="2" y="2"/>
                      </a:lnTo>
                      <a:lnTo>
                        <a:pt x="1" y="3"/>
                      </a:lnTo>
                      <a:lnTo>
                        <a:pt x="0" y="4"/>
                      </a:lnTo>
                      <a:lnTo>
                        <a:pt x="0" y="5"/>
                      </a:lnTo>
                      <a:lnTo>
                        <a:pt x="0" y="6"/>
                      </a:lnTo>
                      <a:lnTo>
                        <a:pt x="1" y="8"/>
                      </a:lnTo>
                      <a:lnTo>
                        <a:pt x="2" y="8"/>
                      </a:lnTo>
                      <a:lnTo>
                        <a:pt x="3" y="9"/>
                      </a:lnTo>
                      <a:lnTo>
                        <a:pt x="5" y="10"/>
                      </a:lnTo>
                      <a:lnTo>
                        <a:pt x="7" y="10"/>
                      </a:lnTo>
                      <a:lnTo>
                        <a:pt x="9" y="10"/>
                      </a:lnTo>
                      <a:lnTo>
                        <a:pt x="10" y="10"/>
                      </a:lnTo>
                      <a:lnTo>
                        <a:pt x="11" y="11"/>
                      </a:lnTo>
                      <a:close/>
                    </a:path>
                  </a:pathLst>
                </a:custGeom>
                <a:solidFill>
                  <a:srgbClr val="CC80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725" name="Freeform 178"/>
                <p:cNvSpPr>
                  <a:spLocks/>
                </p:cNvSpPr>
                <p:nvPr/>
              </p:nvSpPr>
              <p:spPr bwMode="auto">
                <a:xfrm>
                  <a:off x="1757" y="2387"/>
                  <a:ext cx="87" cy="58"/>
                </a:xfrm>
                <a:custGeom>
                  <a:avLst/>
                  <a:gdLst>
                    <a:gd name="T0" fmla="*/ 1 w 87"/>
                    <a:gd name="T1" fmla="*/ 25 h 58"/>
                    <a:gd name="T2" fmla="*/ 86 w 87"/>
                    <a:gd name="T3" fmla="*/ 57 h 58"/>
                    <a:gd name="T4" fmla="*/ 85 w 87"/>
                    <a:gd name="T5" fmla="*/ 56 h 58"/>
                    <a:gd name="T6" fmla="*/ 83 w 87"/>
                    <a:gd name="T7" fmla="*/ 54 h 58"/>
                    <a:gd name="T8" fmla="*/ 80 w 87"/>
                    <a:gd name="T9" fmla="*/ 50 h 58"/>
                    <a:gd name="T10" fmla="*/ 77 w 87"/>
                    <a:gd name="T11" fmla="*/ 47 h 58"/>
                    <a:gd name="T12" fmla="*/ 75 w 87"/>
                    <a:gd name="T13" fmla="*/ 45 h 58"/>
                    <a:gd name="T14" fmla="*/ 72 w 87"/>
                    <a:gd name="T15" fmla="*/ 43 h 58"/>
                    <a:gd name="T16" fmla="*/ 70 w 87"/>
                    <a:gd name="T17" fmla="*/ 40 h 58"/>
                    <a:gd name="T18" fmla="*/ 67 w 87"/>
                    <a:gd name="T19" fmla="*/ 38 h 58"/>
                    <a:gd name="T20" fmla="*/ 64 w 87"/>
                    <a:gd name="T21" fmla="*/ 35 h 58"/>
                    <a:gd name="T22" fmla="*/ 60 w 87"/>
                    <a:gd name="T23" fmla="*/ 32 h 58"/>
                    <a:gd name="T24" fmla="*/ 57 w 87"/>
                    <a:gd name="T25" fmla="*/ 31 h 58"/>
                    <a:gd name="T26" fmla="*/ 56 w 87"/>
                    <a:gd name="T27" fmla="*/ 29 h 58"/>
                    <a:gd name="T28" fmla="*/ 54 w 87"/>
                    <a:gd name="T29" fmla="*/ 28 h 58"/>
                    <a:gd name="T30" fmla="*/ 52 w 87"/>
                    <a:gd name="T31" fmla="*/ 26 h 58"/>
                    <a:gd name="T32" fmla="*/ 49 w 87"/>
                    <a:gd name="T33" fmla="*/ 25 h 58"/>
                    <a:gd name="T34" fmla="*/ 47 w 87"/>
                    <a:gd name="T35" fmla="*/ 23 h 58"/>
                    <a:gd name="T36" fmla="*/ 45 w 87"/>
                    <a:gd name="T37" fmla="*/ 22 h 58"/>
                    <a:gd name="T38" fmla="*/ 42 w 87"/>
                    <a:gd name="T39" fmla="*/ 21 h 58"/>
                    <a:gd name="T40" fmla="*/ 40 w 87"/>
                    <a:gd name="T41" fmla="*/ 20 h 58"/>
                    <a:gd name="T42" fmla="*/ 38 w 87"/>
                    <a:gd name="T43" fmla="*/ 19 h 58"/>
                    <a:gd name="T44" fmla="*/ 36 w 87"/>
                    <a:gd name="T45" fmla="*/ 17 h 58"/>
                    <a:gd name="T46" fmla="*/ 34 w 87"/>
                    <a:gd name="T47" fmla="*/ 16 h 58"/>
                    <a:gd name="T48" fmla="*/ 31 w 87"/>
                    <a:gd name="T49" fmla="*/ 14 h 58"/>
                    <a:gd name="T50" fmla="*/ 29 w 87"/>
                    <a:gd name="T51" fmla="*/ 14 h 58"/>
                    <a:gd name="T52" fmla="*/ 27 w 87"/>
                    <a:gd name="T53" fmla="*/ 12 h 58"/>
                    <a:gd name="T54" fmla="*/ 24 w 87"/>
                    <a:gd name="T55" fmla="*/ 11 h 58"/>
                    <a:gd name="T56" fmla="*/ 23 w 87"/>
                    <a:gd name="T57" fmla="*/ 10 h 58"/>
                    <a:gd name="T58" fmla="*/ 20 w 87"/>
                    <a:gd name="T59" fmla="*/ 9 h 58"/>
                    <a:gd name="T60" fmla="*/ 18 w 87"/>
                    <a:gd name="T61" fmla="*/ 8 h 58"/>
                    <a:gd name="T62" fmla="*/ 16 w 87"/>
                    <a:gd name="T63" fmla="*/ 7 h 58"/>
                    <a:gd name="T64" fmla="*/ 13 w 87"/>
                    <a:gd name="T65" fmla="*/ 5 h 58"/>
                    <a:gd name="T66" fmla="*/ 10 w 87"/>
                    <a:gd name="T67" fmla="*/ 4 h 58"/>
                    <a:gd name="T68" fmla="*/ 7 w 87"/>
                    <a:gd name="T69" fmla="*/ 3 h 58"/>
                    <a:gd name="T70" fmla="*/ 4 w 87"/>
                    <a:gd name="T71" fmla="*/ 1 h 58"/>
                    <a:gd name="T72" fmla="*/ 2 w 87"/>
                    <a:gd name="T73" fmla="*/ 1 h 58"/>
                    <a:gd name="T74" fmla="*/ 1 w 87"/>
                    <a:gd name="T75" fmla="*/ 0 h 58"/>
                    <a:gd name="T76" fmla="*/ 0 w 87"/>
                    <a:gd name="T77" fmla="*/ 0 h 58"/>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87"/>
                    <a:gd name="T118" fmla="*/ 0 h 58"/>
                    <a:gd name="T119" fmla="*/ 87 w 87"/>
                    <a:gd name="T120" fmla="*/ 58 h 58"/>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87" h="58">
                      <a:moveTo>
                        <a:pt x="0" y="0"/>
                      </a:moveTo>
                      <a:lnTo>
                        <a:pt x="1" y="25"/>
                      </a:lnTo>
                      <a:lnTo>
                        <a:pt x="87" y="58"/>
                      </a:lnTo>
                      <a:lnTo>
                        <a:pt x="86" y="57"/>
                      </a:lnTo>
                      <a:lnTo>
                        <a:pt x="85" y="56"/>
                      </a:lnTo>
                      <a:lnTo>
                        <a:pt x="84" y="55"/>
                      </a:lnTo>
                      <a:lnTo>
                        <a:pt x="83" y="54"/>
                      </a:lnTo>
                      <a:lnTo>
                        <a:pt x="82" y="52"/>
                      </a:lnTo>
                      <a:lnTo>
                        <a:pt x="80" y="50"/>
                      </a:lnTo>
                      <a:lnTo>
                        <a:pt x="79" y="48"/>
                      </a:lnTo>
                      <a:lnTo>
                        <a:pt x="77" y="47"/>
                      </a:lnTo>
                      <a:lnTo>
                        <a:pt x="76" y="46"/>
                      </a:lnTo>
                      <a:lnTo>
                        <a:pt x="75" y="45"/>
                      </a:lnTo>
                      <a:lnTo>
                        <a:pt x="74" y="44"/>
                      </a:lnTo>
                      <a:lnTo>
                        <a:pt x="72" y="43"/>
                      </a:lnTo>
                      <a:lnTo>
                        <a:pt x="71" y="42"/>
                      </a:lnTo>
                      <a:lnTo>
                        <a:pt x="70" y="40"/>
                      </a:lnTo>
                      <a:lnTo>
                        <a:pt x="69" y="39"/>
                      </a:lnTo>
                      <a:lnTo>
                        <a:pt x="67" y="38"/>
                      </a:lnTo>
                      <a:lnTo>
                        <a:pt x="65" y="36"/>
                      </a:lnTo>
                      <a:lnTo>
                        <a:pt x="64" y="35"/>
                      </a:lnTo>
                      <a:lnTo>
                        <a:pt x="62" y="34"/>
                      </a:lnTo>
                      <a:lnTo>
                        <a:pt x="60" y="32"/>
                      </a:lnTo>
                      <a:lnTo>
                        <a:pt x="58" y="31"/>
                      </a:lnTo>
                      <a:lnTo>
                        <a:pt x="57" y="31"/>
                      </a:lnTo>
                      <a:lnTo>
                        <a:pt x="57" y="30"/>
                      </a:lnTo>
                      <a:lnTo>
                        <a:pt x="56" y="29"/>
                      </a:lnTo>
                      <a:lnTo>
                        <a:pt x="55" y="29"/>
                      </a:lnTo>
                      <a:lnTo>
                        <a:pt x="54" y="28"/>
                      </a:lnTo>
                      <a:lnTo>
                        <a:pt x="53" y="27"/>
                      </a:lnTo>
                      <a:lnTo>
                        <a:pt x="52" y="26"/>
                      </a:lnTo>
                      <a:lnTo>
                        <a:pt x="50" y="26"/>
                      </a:lnTo>
                      <a:lnTo>
                        <a:pt x="49" y="25"/>
                      </a:lnTo>
                      <a:lnTo>
                        <a:pt x="48" y="24"/>
                      </a:lnTo>
                      <a:lnTo>
                        <a:pt x="47" y="23"/>
                      </a:lnTo>
                      <a:lnTo>
                        <a:pt x="46" y="23"/>
                      </a:lnTo>
                      <a:lnTo>
                        <a:pt x="45" y="22"/>
                      </a:lnTo>
                      <a:lnTo>
                        <a:pt x="44" y="22"/>
                      </a:lnTo>
                      <a:lnTo>
                        <a:pt x="42" y="21"/>
                      </a:lnTo>
                      <a:lnTo>
                        <a:pt x="42" y="20"/>
                      </a:lnTo>
                      <a:lnTo>
                        <a:pt x="40" y="20"/>
                      </a:lnTo>
                      <a:lnTo>
                        <a:pt x="39" y="19"/>
                      </a:lnTo>
                      <a:lnTo>
                        <a:pt x="38" y="19"/>
                      </a:lnTo>
                      <a:lnTo>
                        <a:pt x="37" y="18"/>
                      </a:lnTo>
                      <a:lnTo>
                        <a:pt x="36" y="17"/>
                      </a:lnTo>
                      <a:lnTo>
                        <a:pt x="35" y="16"/>
                      </a:lnTo>
                      <a:lnTo>
                        <a:pt x="34" y="16"/>
                      </a:lnTo>
                      <a:lnTo>
                        <a:pt x="32" y="15"/>
                      </a:lnTo>
                      <a:lnTo>
                        <a:pt x="31" y="14"/>
                      </a:lnTo>
                      <a:lnTo>
                        <a:pt x="30" y="14"/>
                      </a:lnTo>
                      <a:lnTo>
                        <a:pt x="29" y="14"/>
                      </a:lnTo>
                      <a:lnTo>
                        <a:pt x="28" y="13"/>
                      </a:lnTo>
                      <a:lnTo>
                        <a:pt x="27" y="12"/>
                      </a:lnTo>
                      <a:lnTo>
                        <a:pt x="26" y="12"/>
                      </a:lnTo>
                      <a:lnTo>
                        <a:pt x="24" y="11"/>
                      </a:lnTo>
                      <a:lnTo>
                        <a:pt x="23" y="11"/>
                      </a:lnTo>
                      <a:lnTo>
                        <a:pt x="23" y="10"/>
                      </a:lnTo>
                      <a:lnTo>
                        <a:pt x="22" y="10"/>
                      </a:lnTo>
                      <a:lnTo>
                        <a:pt x="20" y="9"/>
                      </a:lnTo>
                      <a:lnTo>
                        <a:pt x="19" y="9"/>
                      </a:lnTo>
                      <a:lnTo>
                        <a:pt x="18" y="8"/>
                      </a:lnTo>
                      <a:lnTo>
                        <a:pt x="17" y="8"/>
                      </a:lnTo>
                      <a:lnTo>
                        <a:pt x="16" y="7"/>
                      </a:lnTo>
                      <a:lnTo>
                        <a:pt x="15" y="6"/>
                      </a:lnTo>
                      <a:lnTo>
                        <a:pt x="13" y="5"/>
                      </a:lnTo>
                      <a:lnTo>
                        <a:pt x="12" y="5"/>
                      </a:lnTo>
                      <a:lnTo>
                        <a:pt x="10" y="4"/>
                      </a:lnTo>
                      <a:lnTo>
                        <a:pt x="8" y="3"/>
                      </a:lnTo>
                      <a:lnTo>
                        <a:pt x="7" y="3"/>
                      </a:lnTo>
                      <a:lnTo>
                        <a:pt x="6" y="2"/>
                      </a:lnTo>
                      <a:lnTo>
                        <a:pt x="4" y="1"/>
                      </a:lnTo>
                      <a:lnTo>
                        <a:pt x="3" y="1"/>
                      </a:lnTo>
                      <a:lnTo>
                        <a:pt x="2" y="1"/>
                      </a:lnTo>
                      <a:lnTo>
                        <a:pt x="2" y="0"/>
                      </a:lnTo>
                      <a:lnTo>
                        <a:pt x="1" y="0"/>
                      </a:lnTo>
                      <a:lnTo>
                        <a:pt x="0" y="0"/>
                      </a:lnTo>
                      <a:close/>
                    </a:path>
                  </a:pathLst>
                </a:custGeom>
                <a:solidFill>
                  <a:srgbClr val="BF66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726" name="Freeform 179"/>
                <p:cNvSpPr>
                  <a:spLocks/>
                </p:cNvSpPr>
                <p:nvPr/>
              </p:nvSpPr>
              <p:spPr bwMode="auto">
                <a:xfrm>
                  <a:off x="1900" y="2316"/>
                  <a:ext cx="38" cy="28"/>
                </a:xfrm>
                <a:custGeom>
                  <a:avLst/>
                  <a:gdLst>
                    <a:gd name="T0" fmla="*/ 0 w 38"/>
                    <a:gd name="T1" fmla="*/ 27 h 28"/>
                    <a:gd name="T2" fmla="*/ 1 w 38"/>
                    <a:gd name="T3" fmla="*/ 27 h 28"/>
                    <a:gd name="T4" fmla="*/ 2 w 38"/>
                    <a:gd name="T5" fmla="*/ 27 h 28"/>
                    <a:gd name="T6" fmla="*/ 3 w 38"/>
                    <a:gd name="T7" fmla="*/ 27 h 28"/>
                    <a:gd name="T8" fmla="*/ 4 w 38"/>
                    <a:gd name="T9" fmla="*/ 28 h 28"/>
                    <a:gd name="T10" fmla="*/ 5 w 38"/>
                    <a:gd name="T11" fmla="*/ 27 h 28"/>
                    <a:gd name="T12" fmla="*/ 7 w 38"/>
                    <a:gd name="T13" fmla="*/ 27 h 28"/>
                    <a:gd name="T14" fmla="*/ 8 w 38"/>
                    <a:gd name="T15" fmla="*/ 27 h 28"/>
                    <a:gd name="T16" fmla="*/ 10 w 38"/>
                    <a:gd name="T17" fmla="*/ 27 h 28"/>
                    <a:gd name="T18" fmla="*/ 11 w 38"/>
                    <a:gd name="T19" fmla="*/ 27 h 28"/>
                    <a:gd name="T20" fmla="*/ 13 w 38"/>
                    <a:gd name="T21" fmla="*/ 27 h 28"/>
                    <a:gd name="T22" fmla="*/ 15 w 38"/>
                    <a:gd name="T23" fmla="*/ 26 h 28"/>
                    <a:gd name="T24" fmla="*/ 16 w 38"/>
                    <a:gd name="T25" fmla="*/ 26 h 28"/>
                    <a:gd name="T26" fmla="*/ 18 w 38"/>
                    <a:gd name="T27" fmla="*/ 26 h 28"/>
                    <a:gd name="T28" fmla="*/ 19 w 38"/>
                    <a:gd name="T29" fmla="*/ 26 h 28"/>
                    <a:gd name="T30" fmla="*/ 21 w 38"/>
                    <a:gd name="T31" fmla="*/ 26 h 28"/>
                    <a:gd name="T32" fmla="*/ 23 w 38"/>
                    <a:gd name="T33" fmla="*/ 26 h 28"/>
                    <a:gd name="T34" fmla="*/ 24 w 38"/>
                    <a:gd name="T35" fmla="*/ 25 h 28"/>
                    <a:gd name="T36" fmla="*/ 26 w 38"/>
                    <a:gd name="T37" fmla="*/ 24 h 28"/>
                    <a:gd name="T38" fmla="*/ 27 w 38"/>
                    <a:gd name="T39" fmla="*/ 24 h 28"/>
                    <a:gd name="T40" fmla="*/ 28 w 38"/>
                    <a:gd name="T41" fmla="*/ 24 h 28"/>
                    <a:gd name="T42" fmla="*/ 30 w 38"/>
                    <a:gd name="T43" fmla="*/ 23 h 28"/>
                    <a:gd name="T44" fmla="*/ 31 w 38"/>
                    <a:gd name="T45" fmla="*/ 23 h 28"/>
                    <a:gd name="T46" fmla="*/ 32 w 38"/>
                    <a:gd name="T47" fmla="*/ 22 h 28"/>
                    <a:gd name="T48" fmla="*/ 33 w 38"/>
                    <a:gd name="T49" fmla="*/ 21 h 28"/>
                    <a:gd name="T50" fmla="*/ 34 w 38"/>
                    <a:gd name="T51" fmla="*/ 21 h 28"/>
                    <a:gd name="T52" fmla="*/ 35 w 38"/>
                    <a:gd name="T53" fmla="*/ 20 h 28"/>
                    <a:gd name="T54" fmla="*/ 36 w 38"/>
                    <a:gd name="T55" fmla="*/ 19 h 28"/>
                    <a:gd name="T56" fmla="*/ 36 w 38"/>
                    <a:gd name="T57" fmla="*/ 19 h 28"/>
                    <a:gd name="T58" fmla="*/ 37 w 38"/>
                    <a:gd name="T59" fmla="*/ 17 h 28"/>
                    <a:gd name="T60" fmla="*/ 38 w 38"/>
                    <a:gd name="T61" fmla="*/ 15 h 28"/>
                    <a:gd name="T62" fmla="*/ 37 w 38"/>
                    <a:gd name="T63" fmla="*/ 14 h 28"/>
                    <a:gd name="T64" fmla="*/ 37 w 38"/>
                    <a:gd name="T65" fmla="*/ 12 h 28"/>
                    <a:gd name="T66" fmla="*/ 36 w 38"/>
                    <a:gd name="T67" fmla="*/ 10 h 28"/>
                    <a:gd name="T68" fmla="*/ 34 w 38"/>
                    <a:gd name="T69" fmla="*/ 9 h 28"/>
                    <a:gd name="T70" fmla="*/ 33 w 38"/>
                    <a:gd name="T71" fmla="*/ 8 h 28"/>
                    <a:gd name="T72" fmla="*/ 31 w 38"/>
                    <a:gd name="T73" fmla="*/ 6 h 28"/>
                    <a:gd name="T74" fmla="*/ 30 w 38"/>
                    <a:gd name="T75" fmla="*/ 5 h 28"/>
                    <a:gd name="T76" fmla="*/ 28 w 38"/>
                    <a:gd name="T77" fmla="*/ 4 h 28"/>
                    <a:gd name="T78" fmla="*/ 27 w 38"/>
                    <a:gd name="T79" fmla="*/ 4 h 28"/>
                    <a:gd name="T80" fmla="*/ 26 w 38"/>
                    <a:gd name="T81" fmla="*/ 3 h 28"/>
                    <a:gd name="T82" fmla="*/ 25 w 38"/>
                    <a:gd name="T83" fmla="*/ 3 h 28"/>
                    <a:gd name="T84" fmla="*/ 24 w 38"/>
                    <a:gd name="T85" fmla="*/ 2 h 28"/>
                    <a:gd name="T86" fmla="*/ 22 w 38"/>
                    <a:gd name="T87" fmla="*/ 1 h 28"/>
                    <a:gd name="T88" fmla="*/ 21 w 38"/>
                    <a:gd name="T89" fmla="*/ 1 h 28"/>
                    <a:gd name="T90" fmla="*/ 20 w 38"/>
                    <a:gd name="T91" fmla="*/ 1 h 28"/>
                    <a:gd name="T92" fmla="*/ 19 w 38"/>
                    <a:gd name="T93" fmla="*/ 1 h 28"/>
                    <a:gd name="T94" fmla="*/ 18 w 38"/>
                    <a:gd name="T95" fmla="*/ 0 h 28"/>
                    <a:gd name="T96" fmla="*/ 1 w 38"/>
                    <a:gd name="T97" fmla="*/ 12 h 28"/>
                    <a:gd name="T98" fmla="*/ 0 w 38"/>
                    <a:gd name="T99" fmla="*/ 27 h 28"/>
                    <a:gd name="T100" fmla="*/ 0 w 38"/>
                    <a:gd name="T101" fmla="*/ 27 h 28"/>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38"/>
                    <a:gd name="T154" fmla="*/ 0 h 28"/>
                    <a:gd name="T155" fmla="*/ 38 w 38"/>
                    <a:gd name="T156" fmla="*/ 28 h 28"/>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38" h="28">
                      <a:moveTo>
                        <a:pt x="0" y="27"/>
                      </a:moveTo>
                      <a:lnTo>
                        <a:pt x="1" y="27"/>
                      </a:lnTo>
                      <a:lnTo>
                        <a:pt x="2" y="27"/>
                      </a:lnTo>
                      <a:lnTo>
                        <a:pt x="3" y="27"/>
                      </a:lnTo>
                      <a:lnTo>
                        <a:pt x="4" y="28"/>
                      </a:lnTo>
                      <a:lnTo>
                        <a:pt x="5" y="27"/>
                      </a:lnTo>
                      <a:lnTo>
                        <a:pt x="7" y="27"/>
                      </a:lnTo>
                      <a:lnTo>
                        <a:pt x="8" y="27"/>
                      </a:lnTo>
                      <a:lnTo>
                        <a:pt x="10" y="27"/>
                      </a:lnTo>
                      <a:lnTo>
                        <a:pt x="11" y="27"/>
                      </a:lnTo>
                      <a:lnTo>
                        <a:pt x="13" y="27"/>
                      </a:lnTo>
                      <a:lnTo>
                        <a:pt x="15" y="26"/>
                      </a:lnTo>
                      <a:lnTo>
                        <a:pt x="16" y="26"/>
                      </a:lnTo>
                      <a:lnTo>
                        <a:pt x="18" y="26"/>
                      </a:lnTo>
                      <a:lnTo>
                        <a:pt x="19" y="26"/>
                      </a:lnTo>
                      <a:lnTo>
                        <a:pt x="21" y="26"/>
                      </a:lnTo>
                      <a:lnTo>
                        <a:pt x="23" y="26"/>
                      </a:lnTo>
                      <a:lnTo>
                        <a:pt x="24" y="25"/>
                      </a:lnTo>
                      <a:lnTo>
                        <a:pt x="26" y="24"/>
                      </a:lnTo>
                      <a:lnTo>
                        <a:pt x="27" y="24"/>
                      </a:lnTo>
                      <a:lnTo>
                        <a:pt x="28" y="24"/>
                      </a:lnTo>
                      <a:lnTo>
                        <a:pt x="30" y="23"/>
                      </a:lnTo>
                      <a:lnTo>
                        <a:pt x="31" y="23"/>
                      </a:lnTo>
                      <a:lnTo>
                        <a:pt x="32" y="22"/>
                      </a:lnTo>
                      <a:lnTo>
                        <a:pt x="33" y="21"/>
                      </a:lnTo>
                      <a:lnTo>
                        <a:pt x="34" y="21"/>
                      </a:lnTo>
                      <a:lnTo>
                        <a:pt x="35" y="20"/>
                      </a:lnTo>
                      <a:lnTo>
                        <a:pt x="36" y="19"/>
                      </a:lnTo>
                      <a:lnTo>
                        <a:pt x="37" y="17"/>
                      </a:lnTo>
                      <a:lnTo>
                        <a:pt x="38" y="15"/>
                      </a:lnTo>
                      <a:lnTo>
                        <a:pt x="37" y="14"/>
                      </a:lnTo>
                      <a:lnTo>
                        <a:pt x="37" y="12"/>
                      </a:lnTo>
                      <a:lnTo>
                        <a:pt x="36" y="10"/>
                      </a:lnTo>
                      <a:lnTo>
                        <a:pt x="34" y="9"/>
                      </a:lnTo>
                      <a:lnTo>
                        <a:pt x="33" y="8"/>
                      </a:lnTo>
                      <a:lnTo>
                        <a:pt x="31" y="6"/>
                      </a:lnTo>
                      <a:lnTo>
                        <a:pt x="30" y="5"/>
                      </a:lnTo>
                      <a:lnTo>
                        <a:pt x="28" y="4"/>
                      </a:lnTo>
                      <a:lnTo>
                        <a:pt x="27" y="4"/>
                      </a:lnTo>
                      <a:lnTo>
                        <a:pt x="26" y="3"/>
                      </a:lnTo>
                      <a:lnTo>
                        <a:pt x="25" y="3"/>
                      </a:lnTo>
                      <a:lnTo>
                        <a:pt x="24" y="2"/>
                      </a:lnTo>
                      <a:lnTo>
                        <a:pt x="22" y="1"/>
                      </a:lnTo>
                      <a:lnTo>
                        <a:pt x="21" y="1"/>
                      </a:lnTo>
                      <a:lnTo>
                        <a:pt x="20" y="1"/>
                      </a:lnTo>
                      <a:lnTo>
                        <a:pt x="19" y="1"/>
                      </a:lnTo>
                      <a:lnTo>
                        <a:pt x="18" y="0"/>
                      </a:lnTo>
                      <a:lnTo>
                        <a:pt x="1" y="12"/>
                      </a:lnTo>
                      <a:lnTo>
                        <a:pt x="0" y="27"/>
                      </a:lnTo>
                      <a:close/>
                    </a:path>
                  </a:pathLst>
                </a:custGeom>
                <a:solidFill>
                  <a:srgbClr val="AD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727" name="Freeform 180"/>
                <p:cNvSpPr>
                  <a:spLocks/>
                </p:cNvSpPr>
                <p:nvPr/>
              </p:nvSpPr>
              <p:spPr bwMode="auto">
                <a:xfrm>
                  <a:off x="1928" y="2277"/>
                  <a:ext cx="44" cy="43"/>
                </a:xfrm>
                <a:custGeom>
                  <a:avLst/>
                  <a:gdLst>
                    <a:gd name="T0" fmla="*/ 0 w 44"/>
                    <a:gd name="T1" fmla="*/ 32 h 43"/>
                    <a:gd name="T2" fmla="*/ 0 w 44"/>
                    <a:gd name="T3" fmla="*/ 32 h 43"/>
                    <a:gd name="T4" fmla="*/ 1 w 44"/>
                    <a:gd name="T5" fmla="*/ 32 h 43"/>
                    <a:gd name="T6" fmla="*/ 2 w 44"/>
                    <a:gd name="T7" fmla="*/ 33 h 43"/>
                    <a:gd name="T8" fmla="*/ 3 w 44"/>
                    <a:gd name="T9" fmla="*/ 34 h 43"/>
                    <a:gd name="T10" fmla="*/ 4 w 44"/>
                    <a:gd name="T11" fmla="*/ 34 h 43"/>
                    <a:gd name="T12" fmla="*/ 5 w 44"/>
                    <a:gd name="T13" fmla="*/ 35 h 43"/>
                    <a:gd name="T14" fmla="*/ 6 w 44"/>
                    <a:gd name="T15" fmla="*/ 36 h 43"/>
                    <a:gd name="T16" fmla="*/ 7 w 44"/>
                    <a:gd name="T17" fmla="*/ 36 h 43"/>
                    <a:gd name="T18" fmla="*/ 8 w 44"/>
                    <a:gd name="T19" fmla="*/ 37 h 43"/>
                    <a:gd name="T20" fmla="*/ 9 w 44"/>
                    <a:gd name="T21" fmla="*/ 38 h 43"/>
                    <a:gd name="T22" fmla="*/ 10 w 44"/>
                    <a:gd name="T23" fmla="*/ 38 h 43"/>
                    <a:gd name="T24" fmla="*/ 12 w 44"/>
                    <a:gd name="T25" fmla="*/ 39 h 43"/>
                    <a:gd name="T26" fmla="*/ 13 w 44"/>
                    <a:gd name="T27" fmla="*/ 40 h 43"/>
                    <a:gd name="T28" fmla="*/ 14 w 44"/>
                    <a:gd name="T29" fmla="*/ 40 h 43"/>
                    <a:gd name="T30" fmla="*/ 16 w 44"/>
                    <a:gd name="T31" fmla="*/ 40 h 43"/>
                    <a:gd name="T32" fmla="*/ 17 w 44"/>
                    <a:gd name="T33" fmla="*/ 41 h 43"/>
                    <a:gd name="T34" fmla="*/ 18 w 44"/>
                    <a:gd name="T35" fmla="*/ 42 h 43"/>
                    <a:gd name="T36" fmla="*/ 20 w 44"/>
                    <a:gd name="T37" fmla="*/ 42 h 43"/>
                    <a:gd name="T38" fmla="*/ 21 w 44"/>
                    <a:gd name="T39" fmla="*/ 43 h 43"/>
                    <a:gd name="T40" fmla="*/ 22 w 44"/>
                    <a:gd name="T41" fmla="*/ 43 h 43"/>
                    <a:gd name="T42" fmla="*/ 23 w 44"/>
                    <a:gd name="T43" fmla="*/ 43 h 43"/>
                    <a:gd name="T44" fmla="*/ 24 w 44"/>
                    <a:gd name="T45" fmla="*/ 43 h 43"/>
                    <a:gd name="T46" fmla="*/ 25 w 44"/>
                    <a:gd name="T47" fmla="*/ 43 h 43"/>
                    <a:gd name="T48" fmla="*/ 27 w 44"/>
                    <a:gd name="T49" fmla="*/ 43 h 43"/>
                    <a:gd name="T50" fmla="*/ 28 w 44"/>
                    <a:gd name="T51" fmla="*/ 43 h 43"/>
                    <a:gd name="T52" fmla="*/ 29 w 44"/>
                    <a:gd name="T53" fmla="*/ 43 h 43"/>
                    <a:gd name="T54" fmla="*/ 30 w 44"/>
                    <a:gd name="T55" fmla="*/ 42 h 43"/>
                    <a:gd name="T56" fmla="*/ 31 w 44"/>
                    <a:gd name="T57" fmla="*/ 42 h 43"/>
                    <a:gd name="T58" fmla="*/ 32 w 44"/>
                    <a:gd name="T59" fmla="*/ 40 h 43"/>
                    <a:gd name="T60" fmla="*/ 32 w 44"/>
                    <a:gd name="T61" fmla="*/ 40 h 43"/>
                    <a:gd name="T62" fmla="*/ 33 w 44"/>
                    <a:gd name="T63" fmla="*/ 39 h 43"/>
                    <a:gd name="T64" fmla="*/ 34 w 44"/>
                    <a:gd name="T65" fmla="*/ 38 h 43"/>
                    <a:gd name="T66" fmla="*/ 35 w 44"/>
                    <a:gd name="T67" fmla="*/ 37 h 43"/>
                    <a:gd name="T68" fmla="*/ 36 w 44"/>
                    <a:gd name="T69" fmla="*/ 36 h 43"/>
                    <a:gd name="T70" fmla="*/ 36 w 44"/>
                    <a:gd name="T71" fmla="*/ 34 h 43"/>
                    <a:gd name="T72" fmla="*/ 37 w 44"/>
                    <a:gd name="T73" fmla="*/ 33 h 43"/>
                    <a:gd name="T74" fmla="*/ 38 w 44"/>
                    <a:gd name="T75" fmla="*/ 32 h 43"/>
                    <a:gd name="T76" fmla="*/ 38 w 44"/>
                    <a:gd name="T77" fmla="*/ 30 h 43"/>
                    <a:gd name="T78" fmla="*/ 39 w 44"/>
                    <a:gd name="T79" fmla="*/ 28 h 43"/>
                    <a:gd name="T80" fmla="*/ 40 w 44"/>
                    <a:gd name="T81" fmla="*/ 27 h 43"/>
                    <a:gd name="T82" fmla="*/ 40 w 44"/>
                    <a:gd name="T83" fmla="*/ 26 h 43"/>
                    <a:gd name="T84" fmla="*/ 41 w 44"/>
                    <a:gd name="T85" fmla="*/ 24 h 43"/>
                    <a:gd name="T86" fmla="*/ 41 w 44"/>
                    <a:gd name="T87" fmla="*/ 23 h 43"/>
                    <a:gd name="T88" fmla="*/ 42 w 44"/>
                    <a:gd name="T89" fmla="*/ 21 h 43"/>
                    <a:gd name="T90" fmla="*/ 42 w 44"/>
                    <a:gd name="T91" fmla="*/ 19 h 43"/>
                    <a:gd name="T92" fmla="*/ 42 w 44"/>
                    <a:gd name="T93" fmla="*/ 18 h 43"/>
                    <a:gd name="T94" fmla="*/ 43 w 44"/>
                    <a:gd name="T95" fmla="*/ 16 h 43"/>
                    <a:gd name="T96" fmla="*/ 43 w 44"/>
                    <a:gd name="T97" fmla="*/ 14 h 43"/>
                    <a:gd name="T98" fmla="*/ 43 w 44"/>
                    <a:gd name="T99" fmla="*/ 13 h 43"/>
                    <a:gd name="T100" fmla="*/ 43 w 44"/>
                    <a:gd name="T101" fmla="*/ 12 h 43"/>
                    <a:gd name="T102" fmla="*/ 43 w 44"/>
                    <a:gd name="T103" fmla="*/ 10 h 43"/>
                    <a:gd name="T104" fmla="*/ 44 w 44"/>
                    <a:gd name="T105" fmla="*/ 9 h 43"/>
                    <a:gd name="T106" fmla="*/ 43 w 44"/>
                    <a:gd name="T107" fmla="*/ 7 h 43"/>
                    <a:gd name="T108" fmla="*/ 43 w 44"/>
                    <a:gd name="T109" fmla="*/ 6 h 43"/>
                    <a:gd name="T110" fmla="*/ 43 w 44"/>
                    <a:gd name="T111" fmla="*/ 5 h 43"/>
                    <a:gd name="T112" fmla="*/ 43 w 44"/>
                    <a:gd name="T113" fmla="*/ 3 h 43"/>
                    <a:gd name="T114" fmla="*/ 43 w 44"/>
                    <a:gd name="T115" fmla="*/ 3 h 43"/>
                    <a:gd name="T116" fmla="*/ 43 w 44"/>
                    <a:gd name="T117" fmla="*/ 1 h 43"/>
                    <a:gd name="T118" fmla="*/ 43 w 44"/>
                    <a:gd name="T119" fmla="*/ 1 h 43"/>
                    <a:gd name="T120" fmla="*/ 42 w 44"/>
                    <a:gd name="T121" fmla="*/ 0 h 43"/>
                    <a:gd name="T122" fmla="*/ 0 w 44"/>
                    <a:gd name="T123" fmla="*/ 32 h 43"/>
                    <a:gd name="T124" fmla="*/ 0 w 44"/>
                    <a:gd name="T125" fmla="*/ 32 h 43"/>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44"/>
                    <a:gd name="T190" fmla="*/ 0 h 43"/>
                    <a:gd name="T191" fmla="*/ 44 w 44"/>
                    <a:gd name="T192" fmla="*/ 43 h 43"/>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44" h="43">
                      <a:moveTo>
                        <a:pt x="0" y="32"/>
                      </a:moveTo>
                      <a:lnTo>
                        <a:pt x="0" y="32"/>
                      </a:lnTo>
                      <a:lnTo>
                        <a:pt x="1" y="32"/>
                      </a:lnTo>
                      <a:lnTo>
                        <a:pt x="2" y="33"/>
                      </a:lnTo>
                      <a:lnTo>
                        <a:pt x="3" y="34"/>
                      </a:lnTo>
                      <a:lnTo>
                        <a:pt x="4" y="34"/>
                      </a:lnTo>
                      <a:lnTo>
                        <a:pt x="5" y="35"/>
                      </a:lnTo>
                      <a:lnTo>
                        <a:pt x="6" y="36"/>
                      </a:lnTo>
                      <a:lnTo>
                        <a:pt x="7" y="36"/>
                      </a:lnTo>
                      <a:lnTo>
                        <a:pt x="8" y="37"/>
                      </a:lnTo>
                      <a:lnTo>
                        <a:pt x="9" y="38"/>
                      </a:lnTo>
                      <a:lnTo>
                        <a:pt x="10" y="38"/>
                      </a:lnTo>
                      <a:lnTo>
                        <a:pt x="12" y="39"/>
                      </a:lnTo>
                      <a:lnTo>
                        <a:pt x="13" y="40"/>
                      </a:lnTo>
                      <a:lnTo>
                        <a:pt x="14" y="40"/>
                      </a:lnTo>
                      <a:lnTo>
                        <a:pt x="16" y="40"/>
                      </a:lnTo>
                      <a:lnTo>
                        <a:pt x="17" y="41"/>
                      </a:lnTo>
                      <a:lnTo>
                        <a:pt x="18" y="42"/>
                      </a:lnTo>
                      <a:lnTo>
                        <a:pt x="20" y="42"/>
                      </a:lnTo>
                      <a:lnTo>
                        <a:pt x="21" y="43"/>
                      </a:lnTo>
                      <a:lnTo>
                        <a:pt x="22" y="43"/>
                      </a:lnTo>
                      <a:lnTo>
                        <a:pt x="23" y="43"/>
                      </a:lnTo>
                      <a:lnTo>
                        <a:pt x="24" y="43"/>
                      </a:lnTo>
                      <a:lnTo>
                        <a:pt x="25" y="43"/>
                      </a:lnTo>
                      <a:lnTo>
                        <a:pt x="27" y="43"/>
                      </a:lnTo>
                      <a:lnTo>
                        <a:pt x="28" y="43"/>
                      </a:lnTo>
                      <a:lnTo>
                        <a:pt x="29" y="43"/>
                      </a:lnTo>
                      <a:lnTo>
                        <a:pt x="30" y="42"/>
                      </a:lnTo>
                      <a:lnTo>
                        <a:pt x="31" y="42"/>
                      </a:lnTo>
                      <a:lnTo>
                        <a:pt x="32" y="40"/>
                      </a:lnTo>
                      <a:lnTo>
                        <a:pt x="33" y="39"/>
                      </a:lnTo>
                      <a:lnTo>
                        <a:pt x="34" y="38"/>
                      </a:lnTo>
                      <a:lnTo>
                        <a:pt x="35" y="37"/>
                      </a:lnTo>
                      <a:lnTo>
                        <a:pt x="36" y="36"/>
                      </a:lnTo>
                      <a:lnTo>
                        <a:pt x="36" y="34"/>
                      </a:lnTo>
                      <a:lnTo>
                        <a:pt x="37" y="33"/>
                      </a:lnTo>
                      <a:lnTo>
                        <a:pt x="38" y="32"/>
                      </a:lnTo>
                      <a:lnTo>
                        <a:pt x="38" y="30"/>
                      </a:lnTo>
                      <a:lnTo>
                        <a:pt x="39" y="28"/>
                      </a:lnTo>
                      <a:lnTo>
                        <a:pt x="40" y="27"/>
                      </a:lnTo>
                      <a:lnTo>
                        <a:pt x="40" y="26"/>
                      </a:lnTo>
                      <a:lnTo>
                        <a:pt x="41" y="24"/>
                      </a:lnTo>
                      <a:lnTo>
                        <a:pt x="41" y="23"/>
                      </a:lnTo>
                      <a:lnTo>
                        <a:pt x="42" y="21"/>
                      </a:lnTo>
                      <a:lnTo>
                        <a:pt x="42" y="19"/>
                      </a:lnTo>
                      <a:lnTo>
                        <a:pt x="42" y="18"/>
                      </a:lnTo>
                      <a:lnTo>
                        <a:pt x="43" y="16"/>
                      </a:lnTo>
                      <a:lnTo>
                        <a:pt x="43" y="14"/>
                      </a:lnTo>
                      <a:lnTo>
                        <a:pt x="43" y="13"/>
                      </a:lnTo>
                      <a:lnTo>
                        <a:pt x="43" y="12"/>
                      </a:lnTo>
                      <a:lnTo>
                        <a:pt x="43" y="10"/>
                      </a:lnTo>
                      <a:lnTo>
                        <a:pt x="44" y="9"/>
                      </a:lnTo>
                      <a:lnTo>
                        <a:pt x="43" y="7"/>
                      </a:lnTo>
                      <a:lnTo>
                        <a:pt x="43" y="6"/>
                      </a:lnTo>
                      <a:lnTo>
                        <a:pt x="43" y="5"/>
                      </a:lnTo>
                      <a:lnTo>
                        <a:pt x="43" y="3"/>
                      </a:lnTo>
                      <a:lnTo>
                        <a:pt x="43" y="1"/>
                      </a:lnTo>
                      <a:lnTo>
                        <a:pt x="42" y="0"/>
                      </a:lnTo>
                      <a:lnTo>
                        <a:pt x="0" y="32"/>
                      </a:lnTo>
                      <a:close/>
                    </a:path>
                  </a:pathLst>
                </a:custGeom>
                <a:solidFill>
                  <a:srgbClr val="AD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728" name="Freeform 181"/>
                <p:cNvSpPr>
                  <a:spLocks/>
                </p:cNvSpPr>
                <p:nvPr/>
              </p:nvSpPr>
              <p:spPr bwMode="auto">
                <a:xfrm>
                  <a:off x="1810" y="2301"/>
                  <a:ext cx="34" cy="22"/>
                </a:xfrm>
                <a:custGeom>
                  <a:avLst/>
                  <a:gdLst>
                    <a:gd name="T0" fmla="*/ 0 w 34"/>
                    <a:gd name="T1" fmla="*/ 0 h 22"/>
                    <a:gd name="T2" fmla="*/ 0 w 34"/>
                    <a:gd name="T3" fmla="*/ 0 h 22"/>
                    <a:gd name="T4" fmla="*/ 0 w 34"/>
                    <a:gd name="T5" fmla="*/ 1 h 22"/>
                    <a:gd name="T6" fmla="*/ 0 w 34"/>
                    <a:gd name="T7" fmla="*/ 2 h 22"/>
                    <a:gd name="T8" fmla="*/ 1 w 34"/>
                    <a:gd name="T9" fmla="*/ 3 h 22"/>
                    <a:gd name="T10" fmla="*/ 1 w 34"/>
                    <a:gd name="T11" fmla="*/ 4 h 22"/>
                    <a:gd name="T12" fmla="*/ 2 w 34"/>
                    <a:gd name="T13" fmla="*/ 6 h 22"/>
                    <a:gd name="T14" fmla="*/ 3 w 34"/>
                    <a:gd name="T15" fmla="*/ 8 h 22"/>
                    <a:gd name="T16" fmla="*/ 3 w 34"/>
                    <a:gd name="T17" fmla="*/ 9 h 22"/>
                    <a:gd name="T18" fmla="*/ 4 w 34"/>
                    <a:gd name="T19" fmla="*/ 11 h 22"/>
                    <a:gd name="T20" fmla="*/ 6 w 34"/>
                    <a:gd name="T21" fmla="*/ 13 h 22"/>
                    <a:gd name="T22" fmla="*/ 7 w 34"/>
                    <a:gd name="T23" fmla="*/ 14 h 22"/>
                    <a:gd name="T24" fmla="*/ 8 w 34"/>
                    <a:gd name="T25" fmla="*/ 15 h 22"/>
                    <a:gd name="T26" fmla="*/ 9 w 34"/>
                    <a:gd name="T27" fmla="*/ 16 h 22"/>
                    <a:gd name="T28" fmla="*/ 10 w 34"/>
                    <a:gd name="T29" fmla="*/ 16 h 22"/>
                    <a:gd name="T30" fmla="*/ 11 w 34"/>
                    <a:gd name="T31" fmla="*/ 17 h 22"/>
                    <a:gd name="T32" fmla="*/ 12 w 34"/>
                    <a:gd name="T33" fmla="*/ 18 h 22"/>
                    <a:gd name="T34" fmla="*/ 14 w 34"/>
                    <a:gd name="T35" fmla="*/ 19 h 22"/>
                    <a:gd name="T36" fmla="*/ 15 w 34"/>
                    <a:gd name="T37" fmla="*/ 19 h 22"/>
                    <a:gd name="T38" fmla="*/ 17 w 34"/>
                    <a:gd name="T39" fmla="*/ 20 h 22"/>
                    <a:gd name="T40" fmla="*/ 18 w 34"/>
                    <a:gd name="T41" fmla="*/ 20 h 22"/>
                    <a:gd name="T42" fmla="*/ 19 w 34"/>
                    <a:gd name="T43" fmla="*/ 21 h 22"/>
                    <a:gd name="T44" fmla="*/ 21 w 34"/>
                    <a:gd name="T45" fmla="*/ 21 h 22"/>
                    <a:gd name="T46" fmla="*/ 22 w 34"/>
                    <a:gd name="T47" fmla="*/ 21 h 22"/>
                    <a:gd name="T48" fmla="*/ 23 w 34"/>
                    <a:gd name="T49" fmla="*/ 21 h 22"/>
                    <a:gd name="T50" fmla="*/ 24 w 34"/>
                    <a:gd name="T51" fmla="*/ 21 h 22"/>
                    <a:gd name="T52" fmla="*/ 25 w 34"/>
                    <a:gd name="T53" fmla="*/ 21 h 22"/>
                    <a:gd name="T54" fmla="*/ 26 w 34"/>
                    <a:gd name="T55" fmla="*/ 22 h 22"/>
                    <a:gd name="T56" fmla="*/ 28 w 34"/>
                    <a:gd name="T57" fmla="*/ 21 h 22"/>
                    <a:gd name="T58" fmla="*/ 29 w 34"/>
                    <a:gd name="T59" fmla="*/ 21 h 22"/>
                    <a:gd name="T60" fmla="*/ 30 w 34"/>
                    <a:gd name="T61" fmla="*/ 21 h 22"/>
                    <a:gd name="T62" fmla="*/ 31 w 34"/>
                    <a:gd name="T63" fmla="*/ 21 h 22"/>
                    <a:gd name="T64" fmla="*/ 33 w 34"/>
                    <a:gd name="T65" fmla="*/ 19 h 22"/>
                    <a:gd name="T66" fmla="*/ 34 w 34"/>
                    <a:gd name="T67" fmla="*/ 19 h 22"/>
                    <a:gd name="T68" fmla="*/ 34 w 34"/>
                    <a:gd name="T69" fmla="*/ 17 h 22"/>
                    <a:gd name="T70" fmla="*/ 34 w 34"/>
                    <a:gd name="T71" fmla="*/ 17 h 22"/>
                    <a:gd name="T72" fmla="*/ 0 w 34"/>
                    <a:gd name="T73" fmla="*/ 0 h 22"/>
                    <a:gd name="T74" fmla="*/ 0 w 34"/>
                    <a:gd name="T75" fmla="*/ 0 h 2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4"/>
                    <a:gd name="T115" fmla="*/ 0 h 22"/>
                    <a:gd name="T116" fmla="*/ 34 w 34"/>
                    <a:gd name="T117" fmla="*/ 22 h 2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4" h="22">
                      <a:moveTo>
                        <a:pt x="0" y="0"/>
                      </a:moveTo>
                      <a:lnTo>
                        <a:pt x="0" y="0"/>
                      </a:lnTo>
                      <a:lnTo>
                        <a:pt x="0" y="1"/>
                      </a:lnTo>
                      <a:lnTo>
                        <a:pt x="0" y="2"/>
                      </a:lnTo>
                      <a:lnTo>
                        <a:pt x="1" y="3"/>
                      </a:lnTo>
                      <a:lnTo>
                        <a:pt x="1" y="4"/>
                      </a:lnTo>
                      <a:lnTo>
                        <a:pt x="2" y="6"/>
                      </a:lnTo>
                      <a:lnTo>
                        <a:pt x="3" y="8"/>
                      </a:lnTo>
                      <a:lnTo>
                        <a:pt x="3" y="9"/>
                      </a:lnTo>
                      <a:lnTo>
                        <a:pt x="4" y="11"/>
                      </a:lnTo>
                      <a:lnTo>
                        <a:pt x="6" y="13"/>
                      </a:lnTo>
                      <a:lnTo>
                        <a:pt x="7" y="14"/>
                      </a:lnTo>
                      <a:lnTo>
                        <a:pt x="8" y="15"/>
                      </a:lnTo>
                      <a:lnTo>
                        <a:pt x="9" y="16"/>
                      </a:lnTo>
                      <a:lnTo>
                        <a:pt x="10" y="16"/>
                      </a:lnTo>
                      <a:lnTo>
                        <a:pt x="11" y="17"/>
                      </a:lnTo>
                      <a:lnTo>
                        <a:pt x="12" y="18"/>
                      </a:lnTo>
                      <a:lnTo>
                        <a:pt x="14" y="19"/>
                      </a:lnTo>
                      <a:lnTo>
                        <a:pt x="15" y="19"/>
                      </a:lnTo>
                      <a:lnTo>
                        <a:pt x="17" y="20"/>
                      </a:lnTo>
                      <a:lnTo>
                        <a:pt x="18" y="20"/>
                      </a:lnTo>
                      <a:lnTo>
                        <a:pt x="19" y="21"/>
                      </a:lnTo>
                      <a:lnTo>
                        <a:pt x="21" y="21"/>
                      </a:lnTo>
                      <a:lnTo>
                        <a:pt x="22" y="21"/>
                      </a:lnTo>
                      <a:lnTo>
                        <a:pt x="23" y="21"/>
                      </a:lnTo>
                      <a:lnTo>
                        <a:pt x="24" y="21"/>
                      </a:lnTo>
                      <a:lnTo>
                        <a:pt x="25" y="21"/>
                      </a:lnTo>
                      <a:lnTo>
                        <a:pt x="26" y="22"/>
                      </a:lnTo>
                      <a:lnTo>
                        <a:pt x="28" y="21"/>
                      </a:lnTo>
                      <a:lnTo>
                        <a:pt x="29" y="21"/>
                      </a:lnTo>
                      <a:lnTo>
                        <a:pt x="30" y="21"/>
                      </a:lnTo>
                      <a:lnTo>
                        <a:pt x="31" y="21"/>
                      </a:lnTo>
                      <a:lnTo>
                        <a:pt x="33" y="19"/>
                      </a:lnTo>
                      <a:lnTo>
                        <a:pt x="34" y="19"/>
                      </a:lnTo>
                      <a:lnTo>
                        <a:pt x="34" y="17"/>
                      </a:lnTo>
                      <a:lnTo>
                        <a:pt x="0" y="0"/>
                      </a:lnTo>
                      <a:close/>
                    </a:path>
                  </a:pathLst>
                </a:custGeom>
                <a:solidFill>
                  <a:srgbClr val="AD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729" name="Freeform 182"/>
                <p:cNvSpPr>
                  <a:spLocks/>
                </p:cNvSpPr>
                <p:nvPr/>
              </p:nvSpPr>
              <p:spPr bwMode="auto">
                <a:xfrm>
                  <a:off x="1846" y="2323"/>
                  <a:ext cx="41" cy="21"/>
                </a:xfrm>
                <a:custGeom>
                  <a:avLst/>
                  <a:gdLst>
                    <a:gd name="T0" fmla="*/ 9 w 41"/>
                    <a:gd name="T1" fmla="*/ 0 h 21"/>
                    <a:gd name="T2" fmla="*/ 8 w 41"/>
                    <a:gd name="T3" fmla="*/ 0 h 21"/>
                    <a:gd name="T4" fmla="*/ 8 w 41"/>
                    <a:gd name="T5" fmla="*/ 0 h 21"/>
                    <a:gd name="T6" fmla="*/ 7 w 41"/>
                    <a:gd name="T7" fmla="*/ 1 h 21"/>
                    <a:gd name="T8" fmla="*/ 6 w 41"/>
                    <a:gd name="T9" fmla="*/ 1 h 21"/>
                    <a:gd name="T10" fmla="*/ 5 w 41"/>
                    <a:gd name="T11" fmla="*/ 2 h 21"/>
                    <a:gd name="T12" fmla="*/ 4 w 41"/>
                    <a:gd name="T13" fmla="*/ 3 h 21"/>
                    <a:gd name="T14" fmla="*/ 3 w 41"/>
                    <a:gd name="T15" fmla="*/ 4 h 21"/>
                    <a:gd name="T16" fmla="*/ 2 w 41"/>
                    <a:gd name="T17" fmla="*/ 5 h 21"/>
                    <a:gd name="T18" fmla="*/ 1 w 41"/>
                    <a:gd name="T19" fmla="*/ 6 h 21"/>
                    <a:gd name="T20" fmla="*/ 1 w 41"/>
                    <a:gd name="T21" fmla="*/ 8 h 21"/>
                    <a:gd name="T22" fmla="*/ 0 w 41"/>
                    <a:gd name="T23" fmla="*/ 9 h 21"/>
                    <a:gd name="T24" fmla="*/ 1 w 41"/>
                    <a:gd name="T25" fmla="*/ 10 h 21"/>
                    <a:gd name="T26" fmla="*/ 1 w 41"/>
                    <a:gd name="T27" fmla="*/ 12 h 21"/>
                    <a:gd name="T28" fmla="*/ 3 w 41"/>
                    <a:gd name="T29" fmla="*/ 14 h 21"/>
                    <a:gd name="T30" fmla="*/ 4 w 41"/>
                    <a:gd name="T31" fmla="*/ 14 h 21"/>
                    <a:gd name="T32" fmla="*/ 5 w 41"/>
                    <a:gd name="T33" fmla="*/ 15 h 21"/>
                    <a:gd name="T34" fmla="*/ 6 w 41"/>
                    <a:gd name="T35" fmla="*/ 16 h 21"/>
                    <a:gd name="T36" fmla="*/ 7 w 41"/>
                    <a:gd name="T37" fmla="*/ 17 h 21"/>
                    <a:gd name="T38" fmla="*/ 9 w 41"/>
                    <a:gd name="T39" fmla="*/ 18 h 21"/>
                    <a:gd name="T40" fmla="*/ 10 w 41"/>
                    <a:gd name="T41" fmla="*/ 19 h 21"/>
                    <a:gd name="T42" fmla="*/ 12 w 41"/>
                    <a:gd name="T43" fmla="*/ 19 h 21"/>
                    <a:gd name="T44" fmla="*/ 13 w 41"/>
                    <a:gd name="T45" fmla="*/ 20 h 21"/>
                    <a:gd name="T46" fmla="*/ 14 w 41"/>
                    <a:gd name="T47" fmla="*/ 20 h 21"/>
                    <a:gd name="T48" fmla="*/ 16 w 41"/>
                    <a:gd name="T49" fmla="*/ 20 h 21"/>
                    <a:gd name="T50" fmla="*/ 17 w 41"/>
                    <a:gd name="T51" fmla="*/ 21 h 21"/>
                    <a:gd name="T52" fmla="*/ 19 w 41"/>
                    <a:gd name="T53" fmla="*/ 21 h 21"/>
                    <a:gd name="T54" fmla="*/ 20 w 41"/>
                    <a:gd name="T55" fmla="*/ 21 h 21"/>
                    <a:gd name="T56" fmla="*/ 22 w 41"/>
                    <a:gd name="T57" fmla="*/ 21 h 21"/>
                    <a:gd name="T58" fmla="*/ 23 w 41"/>
                    <a:gd name="T59" fmla="*/ 21 h 21"/>
                    <a:gd name="T60" fmla="*/ 25 w 41"/>
                    <a:gd name="T61" fmla="*/ 21 h 21"/>
                    <a:gd name="T62" fmla="*/ 26 w 41"/>
                    <a:gd name="T63" fmla="*/ 21 h 21"/>
                    <a:gd name="T64" fmla="*/ 27 w 41"/>
                    <a:gd name="T65" fmla="*/ 21 h 21"/>
                    <a:gd name="T66" fmla="*/ 28 w 41"/>
                    <a:gd name="T67" fmla="*/ 20 h 21"/>
                    <a:gd name="T68" fmla="*/ 30 w 41"/>
                    <a:gd name="T69" fmla="*/ 20 h 21"/>
                    <a:gd name="T70" fmla="*/ 31 w 41"/>
                    <a:gd name="T71" fmla="*/ 20 h 21"/>
                    <a:gd name="T72" fmla="*/ 32 w 41"/>
                    <a:gd name="T73" fmla="*/ 19 h 21"/>
                    <a:gd name="T74" fmla="*/ 33 w 41"/>
                    <a:gd name="T75" fmla="*/ 19 h 21"/>
                    <a:gd name="T76" fmla="*/ 34 w 41"/>
                    <a:gd name="T77" fmla="*/ 19 h 21"/>
                    <a:gd name="T78" fmla="*/ 36 w 41"/>
                    <a:gd name="T79" fmla="*/ 19 h 21"/>
                    <a:gd name="T80" fmla="*/ 38 w 41"/>
                    <a:gd name="T81" fmla="*/ 18 h 21"/>
                    <a:gd name="T82" fmla="*/ 39 w 41"/>
                    <a:gd name="T83" fmla="*/ 17 h 21"/>
                    <a:gd name="T84" fmla="*/ 40 w 41"/>
                    <a:gd name="T85" fmla="*/ 17 h 21"/>
                    <a:gd name="T86" fmla="*/ 40 w 41"/>
                    <a:gd name="T87" fmla="*/ 17 h 21"/>
                    <a:gd name="T88" fmla="*/ 41 w 41"/>
                    <a:gd name="T89" fmla="*/ 17 h 21"/>
                    <a:gd name="T90" fmla="*/ 9 w 41"/>
                    <a:gd name="T91" fmla="*/ 0 h 21"/>
                    <a:gd name="T92" fmla="*/ 9 w 41"/>
                    <a:gd name="T93" fmla="*/ 0 h 2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41"/>
                    <a:gd name="T142" fmla="*/ 0 h 21"/>
                    <a:gd name="T143" fmla="*/ 41 w 41"/>
                    <a:gd name="T144" fmla="*/ 21 h 2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41" h="21">
                      <a:moveTo>
                        <a:pt x="9" y="0"/>
                      </a:moveTo>
                      <a:lnTo>
                        <a:pt x="8" y="0"/>
                      </a:lnTo>
                      <a:lnTo>
                        <a:pt x="7" y="1"/>
                      </a:lnTo>
                      <a:lnTo>
                        <a:pt x="6" y="1"/>
                      </a:lnTo>
                      <a:lnTo>
                        <a:pt x="5" y="2"/>
                      </a:lnTo>
                      <a:lnTo>
                        <a:pt x="4" y="3"/>
                      </a:lnTo>
                      <a:lnTo>
                        <a:pt x="3" y="4"/>
                      </a:lnTo>
                      <a:lnTo>
                        <a:pt x="2" y="5"/>
                      </a:lnTo>
                      <a:lnTo>
                        <a:pt x="1" y="6"/>
                      </a:lnTo>
                      <a:lnTo>
                        <a:pt x="1" y="8"/>
                      </a:lnTo>
                      <a:lnTo>
                        <a:pt x="0" y="9"/>
                      </a:lnTo>
                      <a:lnTo>
                        <a:pt x="1" y="10"/>
                      </a:lnTo>
                      <a:lnTo>
                        <a:pt x="1" y="12"/>
                      </a:lnTo>
                      <a:lnTo>
                        <a:pt x="3" y="14"/>
                      </a:lnTo>
                      <a:lnTo>
                        <a:pt x="4" y="14"/>
                      </a:lnTo>
                      <a:lnTo>
                        <a:pt x="5" y="15"/>
                      </a:lnTo>
                      <a:lnTo>
                        <a:pt x="6" y="16"/>
                      </a:lnTo>
                      <a:lnTo>
                        <a:pt x="7" y="17"/>
                      </a:lnTo>
                      <a:lnTo>
                        <a:pt x="9" y="18"/>
                      </a:lnTo>
                      <a:lnTo>
                        <a:pt x="10" y="19"/>
                      </a:lnTo>
                      <a:lnTo>
                        <a:pt x="12" y="19"/>
                      </a:lnTo>
                      <a:lnTo>
                        <a:pt x="13" y="20"/>
                      </a:lnTo>
                      <a:lnTo>
                        <a:pt x="14" y="20"/>
                      </a:lnTo>
                      <a:lnTo>
                        <a:pt x="16" y="20"/>
                      </a:lnTo>
                      <a:lnTo>
                        <a:pt x="17" y="21"/>
                      </a:lnTo>
                      <a:lnTo>
                        <a:pt x="19" y="21"/>
                      </a:lnTo>
                      <a:lnTo>
                        <a:pt x="20" y="21"/>
                      </a:lnTo>
                      <a:lnTo>
                        <a:pt x="22" y="21"/>
                      </a:lnTo>
                      <a:lnTo>
                        <a:pt x="23" y="21"/>
                      </a:lnTo>
                      <a:lnTo>
                        <a:pt x="25" y="21"/>
                      </a:lnTo>
                      <a:lnTo>
                        <a:pt x="26" y="21"/>
                      </a:lnTo>
                      <a:lnTo>
                        <a:pt x="27" y="21"/>
                      </a:lnTo>
                      <a:lnTo>
                        <a:pt x="28" y="20"/>
                      </a:lnTo>
                      <a:lnTo>
                        <a:pt x="30" y="20"/>
                      </a:lnTo>
                      <a:lnTo>
                        <a:pt x="31" y="20"/>
                      </a:lnTo>
                      <a:lnTo>
                        <a:pt x="32" y="19"/>
                      </a:lnTo>
                      <a:lnTo>
                        <a:pt x="33" y="19"/>
                      </a:lnTo>
                      <a:lnTo>
                        <a:pt x="34" y="19"/>
                      </a:lnTo>
                      <a:lnTo>
                        <a:pt x="36" y="19"/>
                      </a:lnTo>
                      <a:lnTo>
                        <a:pt x="38" y="18"/>
                      </a:lnTo>
                      <a:lnTo>
                        <a:pt x="39" y="17"/>
                      </a:lnTo>
                      <a:lnTo>
                        <a:pt x="40" y="17"/>
                      </a:lnTo>
                      <a:lnTo>
                        <a:pt x="41" y="17"/>
                      </a:lnTo>
                      <a:lnTo>
                        <a:pt x="9" y="0"/>
                      </a:lnTo>
                      <a:close/>
                    </a:path>
                  </a:pathLst>
                </a:custGeom>
                <a:solidFill>
                  <a:srgbClr val="AD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730" name="Freeform 183"/>
                <p:cNvSpPr>
                  <a:spLocks/>
                </p:cNvSpPr>
                <p:nvPr/>
              </p:nvSpPr>
              <p:spPr bwMode="auto">
                <a:xfrm>
                  <a:off x="1993" y="2262"/>
                  <a:ext cx="114" cy="24"/>
                </a:xfrm>
                <a:custGeom>
                  <a:avLst/>
                  <a:gdLst>
                    <a:gd name="T0" fmla="*/ 1 w 114"/>
                    <a:gd name="T1" fmla="*/ 4 h 24"/>
                    <a:gd name="T2" fmla="*/ 5 w 114"/>
                    <a:gd name="T3" fmla="*/ 6 h 24"/>
                    <a:gd name="T4" fmla="*/ 8 w 114"/>
                    <a:gd name="T5" fmla="*/ 7 h 24"/>
                    <a:gd name="T6" fmla="*/ 12 w 114"/>
                    <a:gd name="T7" fmla="*/ 8 h 24"/>
                    <a:gd name="T8" fmla="*/ 16 w 114"/>
                    <a:gd name="T9" fmla="*/ 9 h 24"/>
                    <a:gd name="T10" fmla="*/ 20 w 114"/>
                    <a:gd name="T11" fmla="*/ 11 h 24"/>
                    <a:gd name="T12" fmla="*/ 25 w 114"/>
                    <a:gd name="T13" fmla="*/ 12 h 24"/>
                    <a:gd name="T14" fmla="*/ 30 w 114"/>
                    <a:gd name="T15" fmla="*/ 13 h 24"/>
                    <a:gd name="T16" fmla="*/ 35 w 114"/>
                    <a:gd name="T17" fmla="*/ 14 h 24"/>
                    <a:gd name="T18" fmla="*/ 41 w 114"/>
                    <a:gd name="T19" fmla="*/ 16 h 24"/>
                    <a:gd name="T20" fmla="*/ 47 w 114"/>
                    <a:gd name="T21" fmla="*/ 16 h 24"/>
                    <a:gd name="T22" fmla="*/ 53 w 114"/>
                    <a:gd name="T23" fmla="*/ 17 h 24"/>
                    <a:gd name="T24" fmla="*/ 59 w 114"/>
                    <a:gd name="T25" fmla="*/ 18 h 24"/>
                    <a:gd name="T26" fmla="*/ 65 w 114"/>
                    <a:gd name="T27" fmla="*/ 18 h 24"/>
                    <a:gd name="T28" fmla="*/ 71 w 114"/>
                    <a:gd name="T29" fmla="*/ 18 h 24"/>
                    <a:gd name="T30" fmla="*/ 76 w 114"/>
                    <a:gd name="T31" fmla="*/ 17 h 24"/>
                    <a:gd name="T32" fmla="*/ 82 w 114"/>
                    <a:gd name="T33" fmla="*/ 16 h 24"/>
                    <a:gd name="T34" fmla="*/ 88 w 114"/>
                    <a:gd name="T35" fmla="*/ 15 h 24"/>
                    <a:gd name="T36" fmla="*/ 93 w 114"/>
                    <a:gd name="T37" fmla="*/ 14 h 24"/>
                    <a:gd name="T38" fmla="*/ 97 w 114"/>
                    <a:gd name="T39" fmla="*/ 12 h 24"/>
                    <a:gd name="T40" fmla="*/ 100 w 114"/>
                    <a:gd name="T41" fmla="*/ 10 h 24"/>
                    <a:gd name="T42" fmla="*/ 103 w 114"/>
                    <a:gd name="T43" fmla="*/ 9 h 24"/>
                    <a:gd name="T44" fmla="*/ 107 w 114"/>
                    <a:gd name="T45" fmla="*/ 5 h 24"/>
                    <a:gd name="T46" fmla="*/ 110 w 114"/>
                    <a:gd name="T47" fmla="*/ 3 h 24"/>
                    <a:gd name="T48" fmla="*/ 113 w 114"/>
                    <a:gd name="T49" fmla="*/ 0 h 24"/>
                    <a:gd name="T50" fmla="*/ 114 w 114"/>
                    <a:gd name="T51" fmla="*/ 9 h 24"/>
                    <a:gd name="T52" fmla="*/ 111 w 114"/>
                    <a:gd name="T53" fmla="*/ 12 h 24"/>
                    <a:gd name="T54" fmla="*/ 108 w 114"/>
                    <a:gd name="T55" fmla="*/ 14 h 24"/>
                    <a:gd name="T56" fmla="*/ 105 w 114"/>
                    <a:gd name="T57" fmla="*/ 16 h 24"/>
                    <a:gd name="T58" fmla="*/ 102 w 114"/>
                    <a:gd name="T59" fmla="*/ 18 h 24"/>
                    <a:gd name="T60" fmla="*/ 99 w 114"/>
                    <a:gd name="T61" fmla="*/ 19 h 24"/>
                    <a:gd name="T62" fmla="*/ 95 w 114"/>
                    <a:gd name="T63" fmla="*/ 20 h 24"/>
                    <a:gd name="T64" fmla="*/ 90 w 114"/>
                    <a:gd name="T65" fmla="*/ 22 h 24"/>
                    <a:gd name="T66" fmla="*/ 85 w 114"/>
                    <a:gd name="T67" fmla="*/ 23 h 24"/>
                    <a:gd name="T68" fmla="*/ 79 w 114"/>
                    <a:gd name="T69" fmla="*/ 24 h 24"/>
                    <a:gd name="T70" fmla="*/ 73 w 114"/>
                    <a:gd name="T71" fmla="*/ 24 h 24"/>
                    <a:gd name="T72" fmla="*/ 66 w 114"/>
                    <a:gd name="T73" fmla="*/ 24 h 24"/>
                    <a:gd name="T74" fmla="*/ 58 w 114"/>
                    <a:gd name="T75" fmla="*/ 23 h 24"/>
                    <a:gd name="T76" fmla="*/ 49 w 114"/>
                    <a:gd name="T77" fmla="*/ 22 h 24"/>
                    <a:gd name="T78" fmla="*/ 40 w 114"/>
                    <a:gd name="T79" fmla="*/ 20 h 24"/>
                    <a:gd name="T80" fmla="*/ 30 w 114"/>
                    <a:gd name="T81" fmla="*/ 18 h 24"/>
                    <a:gd name="T82" fmla="*/ 19 w 114"/>
                    <a:gd name="T83" fmla="*/ 14 h 24"/>
                    <a:gd name="T84" fmla="*/ 8 w 114"/>
                    <a:gd name="T85" fmla="*/ 10 h 24"/>
                    <a:gd name="T86" fmla="*/ 0 w 114"/>
                    <a:gd name="T87" fmla="*/ 4 h 2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14"/>
                    <a:gd name="T133" fmla="*/ 0 h 24"/>
                    <a:gd name="T134" fmla="*/ 114 w 114"/>
                    <a:gd name="T135" fmla="*/ 24 h 2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14" h="24">
                      <a:moveTo>
                        <a:pt x="0" y="4"/>
                      </a:moveTo>
                      <a:lnTo>
                        <a:pt x="0" y="4"/>
                      </a:lnTo>
                      <a:lnTo>
                        <a:pt x="1" y="4"/>
                      </a:lnTo>
                      <a:lnTo>
                        <a:pt x="2" y="5"/>
                      </a:lnTo>
                      <a:lnTo>
                        <a:pt x="4" y="5"/>
                      </a:lnTo>
                      <a:lnTo>
                        <a:pt x="5" y="6"/>
                      </a:lnTo>
                      <a:lnTo>
                        <a:pt x="6" y="6"/>
                      </a:lnTo>
                      <a:lnTo>
                        <a:pt x="7" y="7"/>
                      </a:lnTo>
                      <a:lnTo>
                        <a:pt x="8" y="7"/>
                      </a:lnTo>
                      <a:lnTo>
                        <a:pt x="9" y="7"/>
                      </a:lnTo>
                      <a:lnTo>
                        <a:pt x="11" y="7"/>
                      </a:lnTo>
                      <a:lnTo>
                        <a:pt x="12" y="8"/>
                      </a:lnTo>
                      <a:lnTo>
                        <a:pt x="13" y="8"/>
                      </a:lnTo>
                      <a:lnTo>
                        <a:pt x="14" y="9"/>
                      </a:lnTo>
                      <a:lnTo>
                        <a:pt x="16" y="9"/>
                      </a:lnTo>
                      <a:lnTo>
                        <a:pt x="17" y="9"/>
                      </a:lnTo>
                      <a:lnTo>
                        <a:pt x="19" y="10"/>
                      </a:lnTo>
                      <a:lnTo>
                        <a:pt x="20" y="11"/>
                      </a:lnTo>
                      <a:lnTo>
                        <a:pt x="22" y="11"/>
                      </a:lnTo>
                      <a:lnTo>
                        <a:pt x="23" y="11"/>
                      </a:lnTo>
                      <a:lnTo>
                        <a:pt x="25" y="12"/>
                      </a:lnTo>
                      <a:lnTo>
                        <a:pt x="27" y="12"/>
                      </a:lnTo>
                      <a:lnTo>
                        <a:pt x="28" y="13"/>
                      </a:lnTo>
                      <a:lnTo>
                        <a:pt x="30" y="13"/>
                      </a:lnTo>
                      <a:lnTo>
                        <a:pt x="32" y="14"/>
                      </a:lnTo>
                      <a:lnTo>
                        <a:pt x="34" y="14"/>
                      </a:lnTo>
                      <a:lnTo>
                        <a:pt x="35" y="14"/>
                      </a:lnTo>
                      <a:lnTo>
                        <a:pt x="37" y="15"/>
                      </a:lnTo>
                      <a:lnTo>
                        <a:pt x="39" y="15"/>
                      </a:lnTo>
                      <a:lnTo>
                        <a:pt x="41" y="16"/>
                      </a:lnTo>
                      <a:lnTo>
                        <a:pt x="43" y="16"/>
                      </a:lnTo>
                      <a:lnTo>
                        <a:pt x="45" y="16"/>
                      </a:lnTo>
                      <a:lnTo>
                        <a:pt x="47" y="16"/>
                      </a:lnTo>
                      <a:lnTo>
                        <a:pt x="49" y="17"/>
                      </a:lnTo>
                      <a:lnTo>
                        <a:pt x="51" y="17"/>
                      </a:lnTo>
                      <a:lnTo>
                        <a:pt x="53" y="17"/>
                      </a:lnTo>
                      <a:lnTo>
                        <a:pt x="54" y="17"/>
                      </a:lnTo>
                      <a:lnTo>
                        <a:pt x="57" y="18"/>
                      </a:lnTo>
                      <a:lnTo>
                        <a:pt x="59" y="18"/>
                      </a:lnTo>
                      <a:lnTo>
                        <a:pt x="61" y="18"/>
                      </a:lnTo>
                      <a:lnTo>
                        <a:pt x="63" y="18"/>
                      </a:lnTo>
                      <a:lnTo>
                        <a:pt x="65" y="18"/>
                      </a:lnTo>
                      <a:lnTo>
                        <a:pt x="67" y="18"/>
                      </a:lnTo>
                      <a:lnTo>
                        <a:pt x="69" y="18"/>
                      </a:lnTo>
                      <a:lnTo>
                        <a:pt x="71" y="18"/>
                      </a:lnTo>
                      <a:lnTo>
                        <a:pt x="73" y="18"/>
                      </a:lnTo>
                      <a:lnTo>
                        <a:pt x="75" y="18"/>
                      </a:lnTo>
                      <a:lnTo>
                        <a:pt x="76" y="17"/>
                      </a:lnTo>
                      <a:lnTo>
                        <a:pt x="79" y="17"/>
                      </a:lnTo>
                      <a:lnTo>
                        <a:pt x="80" y="17"/>
                      </a:lnTo>
                      <a:lnTo>
                        <a:pt x="82" y="16"/>
                      </a:lnTo>
                      <a:lnTo>
                        <a:pt x="84" y="16"/>
                      </a:lnTo>
                      <a:lnTo>
                        <a:pt x="86" y="16"/>
                      </a:lnTo>
                      <a:lnTo>
                        <a:pt x="88" y="15"/>
                      </a:lnTo>
                      <a:lnTo>
                        <a:pt x="90" y="15"/>
                      </a:lnTo>
                      <a:lnTo>
                        <a:pt x="91" y="14"/>
                      </a:lnTo>
                      <a:lnTo>
                        <a:pt x="93" y="14"/>
                      </a:lnTo>
                      <a:lnTo>
                        <a:pt x="95" y="13"/>
                      </a:lnTo>
                      <a:lnTo>
                        <a:pt x="96" y="13"/>
                      </a:lnTo>
                      <a:lnTo>
                        <a:pt x="97" y="12"/>
                      </a:lnTo>
                      <a:lnTo>
                        <a:pt x="98" y="11"/>
                      </a:lnTo>
                      <a:lnTo>
                        <a:pt x="99" y="11"/>
                      </a:lnTo>
                      <a:lnTo>
                        <a:pt x="100" y="10"/>
                      </a:lnTo>
                      <a:lnTo>
                        <a:pt x="101" y="9"/>
                      </a:lnTo>
                      <a:lnTo>
                        <a:pt x="102" y="9"/>
                      </a:lnTo>
                      <a:lnTo>
                        <a:pt x="103" y="9"/>
                      </a:lnTo>
                      <a:lnTo>
                        <a:pt x="104" y="7"/>
                      </a:lnTo>
                      <a:lnTo>
                        <a:pt x="106" y="7"/>
                      </a:lnTo>
                      <a:lnTo>
                        <a:pt x="107" y="5"/>
                      </a:lnTo>
                      <a:lnTo>
                        <a:pt x="108" y="5"/>
                      </a:lnTo>
                      <a:lnTo>
                        <a:pt x="109" y="3"/>
                      </a:lnTo>
                      <a:lnTo>
                        <a:pt x="110" y="3"/>
                      </a:lnTo>
                      <a:lnTo>
                        <a:pt x="111" y="2"/>
                      </a:lnTo>
                      <a:lnTo>
                        <a:pt x="112" y="1"/>
                      </a:lnTo>
                      <a:lnTo>
                        <a:pt x="113" y="0"/>
                      </a:lnTo>
                      <a:lnTo>
                        <a:pt x="114" y="9"/>
                      </a:lnTo>
                      <a:lnTo>
                        <a:pt x="113" y="10"/>
                      </a:lnTo>
                      <a:lnTo>
                        <a:pt x="112" y="11"/>
                      </a:lnTo>
                      <a:lnTo>
                        <a:pt x="111" y="12"/>
                      </a:lnTo>
                      <a:lnTo>
                        <a:pt x="110" y="13"/>
                      </a:lnTo>
                      <a:lnTo>
                        <a:pt x="109" y="14"/>
                      </a:lnTo>
                      <a:lnTo>
                        <a:pt x="108" y="14"/>
                      </a:lnTo>
                      <a:lnTo>
                        <a:pt x="107" y="15"/>
                      </a:lnTo>
                      <a:lnTo>
                        <a:pt x="106" y="15"/>
                      </a:lnTo>
                      <a:lnTo>
                        <a:pt x="105" y="16"/>
                      </a:lnTo>
                      <a:lnTo>
                        <a:pt x="104" y="16"/>
                      </a:lnTo>
                      <a:lnTo>
                        <a:pt x="104" y="17"/>
                      </a:lnTo>
                      <a:lnTo>
                        <a:pt x="102" y="18"/>
                      </a:lnTo>
                      <a:lnTo>
                        <a:pt x="101" y="18"/>
                      </a:lnTo>
                      <a:lnTo>
                        <a:pt x="100" y="18"/>
                      </a:lnTo>
                      <a:lnTo>
                        <a:pt x="99" y="19"/>
                      </a:lnTo>
                      <a:lnTo>
                        <a:pt x="98" y="20"/>
                      </a:lnTo>
                      <a:lnTo>
                        <a:pt x="96" y="20"/>
                      </a:lnTo>
                      <a:lnTo>
                        <a:pt x="95" y="20"/>
                      </a:lnTo>
                      <a:lnTo>
                        <a:pt x="93" y="21"/>
                      </a:lnTo>
                      <a:lnTo>
                        <a:pt x="92" y="21"/>
                      </a:lnTo>
                      <a:lnTo>
                        <a:pt x="90" y="22"/>
                      </a:lnTo>
                      <a:lnTo>
                        <a:pt x="89" y="22"/>
                      </a:lnTo>
                      <a:lnTo>
                        <a:pt x="87" y="22"/>
                      </a:lnTo>
                      <a:lnTo>
                        <a:pt x="85" y="23"/>
                      </a:lnTo>
                      <a:lnTo>
                        <a:pt x="83" y="23"/>
                      </a:lnTo>
                      <a:lnTo>
                        <a:pt x="81" y="23"/>
                      </a:lnTo>
                      <a:lnTo>
                        <a:pt x="79" y="24"/>
                      </a:lnTo>
                      <a:lnTo>
                        <a:pt x="77" y="24"/>
                      </a:lnTo>
                      <a:lnTo>
                        <a:pt x="75" y="24"/>
                      </a:lnTo>
                      <a:lnTo>
                        <a:pt x="73" y="24"/>
                      </a:lnTo>
                      <a:lnTo>
                        <a:pt x="71" y="24"/>
                      </a:lnTo>
                      <a:lnTo>
                        <a:pt x="68" y="24"/>
                      </a:lnTo>
                      <a:lnTo>
                        <a:pt x="66" y="24"/>
                      </a:lnTo>
                      <a:lnTo>
                        <a:pt x="63" y="24"/>
                      </a:lnTo>
                      <a:lnTo>
                        <a:pt x="61" y="23"/>
                      </a:lnTo>
                      <a:lnTo>
                        <a:pt x="58" y="23"/>
                      </a:lnTo>
                      <a:lnTo>
                        <a:pt x="55" y="23"/>
                      </a:lnTo>
                      <a:lnTo>
                        <a:pt x="52" y="22"/>
                      </a:lnTo>
                      <a:lnTo>
                        <a:pt x="49" y="22"/>
                      </a:lnTo>
                      <a:lnTo>
                        <a:pt x="46" y="21"/>
                      </a:lnTo>
                      <a:lnTo>
                        <a:pt x="44" y="21"/>
                      </a:lnTo>
                      <a:lnTo>
                        <a:pt x="40" y="20"/>
                      </a:lnTo>
                      <a:lnTo>
                        <a:pt x="37" y="19"/>
                      </a:lnTo>
                      <a:lnTo>
                        <a:pt x="34" y="18"/>
                      </a:lnTo>
                      <a:lnTo>
                        <a:pt x="30" y="18"/>
                      </a:lnTo>
                      <a:lnTo>
                        <a:pt x="27" y="16"/>
                      </a:lnTo>
                      <a:lnTo>
                        <a:pt x="23" y="15"/>
                      </a:lnTo>
                      <a:lnTo>
                        <a:pt x="19" y="14"/>
                      </a:lnTo>
                      <a:lnTo>
                        <a:pt x="16" y="13"/>
                      </a:lnTo>
                      <a:lnTo>
                        <a:pt x="12" y="11"/>
                      </a:lnTo>
                      <a:lnTo>
                        <a:pt x="8" y="10"/>
                      </a:lnTo>
                      <a:lnTo>
                        <a:pt x="4" y="8"/>
                      </a:lnTo>
                      <a:lnTo>
                        <a:pt x="0" y="7"/>
                      </a:lnTo>
                      <a:lnTo>
                        <a:pt x="0" y="4"/>
                      </a:lnTo>
                      <a:close/>
                    </a:path>
                  </a:pathLst>
                </a:custGeom>
                <a:solidFill>
                  <a:srgbClr val="B34D1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731" name="Freeform 184"/>
                <p:cNvSpPr>
                  <a:spLocks/>
                </p:cNvSpPr>
                <p:nvPr/>
              </p:nvSpPr>
              <p:spPr bwMode="auto">
                <a:xfrm>
                  <a:off x="2002" y="2340"/>
                  <a:ext cx="21" cy="17"/>
                </a:xfrm>
                <a:custGeom>
                  <a:avLst/>
                  <a:gdLst>
                    <a:gd name="T0" fmla="*/ 7 w 21"/>
                    <a:gd name="T1" fmla="*/ 15 h 17"/>
                    <a:gd name="T2" fmla="*/ 9 w 21"/>
                    <a:gd name="T3" fmla="*/ 15 h 17"/>
                    <a:gd name="T4" fmla="*/ 11 w 21"/>
                    <a:gd name="T5" fmla="*/ 16 h 17"/>
                    <a:gd name="T6" fmla="*/ 12 w 21"/>
                    <a:gd name="T7" fmla="*/ 17 h 17"/>
                    <a:gd name="T8" fmla="*/ 13 w 21"/>
                    <a:gd name="T9" fmla="*/ 17 h 17"/>
                    <a:gd name="T10" fmla="*/ 14 w 21"/>
                    <a:gd name="T11" fmla="*/ 17 h 17"/>
                    <a:gd name="T12" fmla="*/ 15 w 21"/>
                    <a:gd name="T13" fmla="*/ 17 h 17"/>
                    <a:gd name="T14" fmla="*/ 16 w 21"/>
                    <a:gd name="T15" fmla="*/ 17 h 17"/>
                    <a:gd name="T16" fmla="*/ 18 w 21"/>
                    <a:gd name="T17" fmla="*/ 17 h 17"/>
                    <a:gd name="T18" fmla="*/ 19 w 21"/>
                    <a:gd name="T19" fmla="*/ 16 h 17"/>
                    <a:gd name="T20" fmla="*/ 20 w 21"/>
                    <a:gd name="T21" fmla="*/ 15 h 17"/>
                    <a:gd name="T22" fmla="*/ 21 w 21"/>
                    <a:gd name="T23" fmla="*/ 14 h 17"/>
                    <a:gd name="T24" fmla="*/ 21 w 21"/>
                    <a:gd name="T25" fmla="*/ 12 h 17"/>
                    <a:gd name="T26" fmla="*/ 20 w 21"/>
                    <a:gd name="T27" fmla="*/ 11 h 17"/>
                    <a:gd name="T28" fmla="*/ 20 w 21"/>
                    <a:gd name="T29" fmla="*/ 9 h 17"/>
                    <a:gd name="T30" fmla="*/ 19 w 21"/>
                    <a:gd name="T31" fmla="*/ 7 h 17"/>
                    <a:gd name="T32" fmla="*/ 18 w 21"/>
                    <a:gd name="T33" fmla="*/ 5 h 17"/>
                    <a:gd name="T34" fmla="*/ 16 w 21"/>
                    <a:gd name="T35" fmla="*/ 4 h 17"/>
                    <a:gd name="T36" fmla="*/ 14 w 21"/>
                    <a:gd name="T37" fmla="*/ 2 h 17"/>
                    <a:gd name="T38" fmla="*/ 13 w 21"/>
                    <a:gd name="T39" fmla="*/ 2 h 17"/>
                    <a:gd name="T40" fmla="*/ 13 w 21"/>
                    <a:gd name="T41" fmla="*/ 1 h 17"/>
                    <a:gd name="T42" fmla="*/ 11 w 21"/>
                    <a:gd name="T43" fmla="*/ 1 h 17"/>
                    <a:gd name="T44" fmla="*/ 10 w 21"/>
                    <a:gd name="T45" fmla="*/ 0 h 17"/>
                    <a:gd name="T46" fmla="*/ 9 w 21"/>
                    <a:gd name="T47" fmla="*/ 0 h 17"/>
                    <a:gd name="T48" fmla="*/ 8 w 21"/>
                    <a:gd name="T49" fmla="*/ 0 h 17"/>
                    <a:gd name="T50" fmla="*/ 7 w 21"/>
                    <a:gd name="T51" fmla="*/ 0 h 17"/>
                    <a:gd name="T52" fmla="*/ 7 w 21"/>
                    <a:gd name="T53" fmla="*/ 0 h 17"/>
                    <a:gd name="T54" fmla="*/ 5 w 21"/>
                    <a:gd name="T55" fmla="*/ 0 h 17"/>
                    <a:gd name="T56" fmla="*/ 3 w 21"/>
                    <a:gd name="T57" fmla="*/ 0 h 17"/>
                    <a:gd name="T58" fmla="*/ 2 w 21"/>
                    <a:gd name="T59" fmla="*/ 1 h 17"/>
                    <a:gd name="T60" fmla="*/ 2 w 21"/>
                    <a:gd name="T61" fmla="*/ 2 h 17"/>
                    <a:gd name="T62" fmla="*/ 1 w 21"/>
                    <a:gd name="T63" fmla="*/ 3 h 17"/>
                    <a:gd name="T64" fmla="*/ 0 w 21"/>
                    <a:gd name="T65" fmla="*/ 5 h 17"/>
                    <a:gd name="T66" fmla="*/ 1 w 21"/>
                    <a:gd name="T67" fmla="*/ 6 h 17"/>
                    <a:gd name="T68" fmla="*/ 2 w 21"/>
                    <a:gd name="T69" fmla="*/ 8 h 17"/>
                    <a:gd name="T70" fmla="*/ 2 w 21"/>
                    <a:gd name="T71" fmla="*/ 9 h 17"/>
                    <a:gd name="T72" fmla="*/ 4 w 21"/>
                    <a:gd name="T73" fmla="*/ 11 h 17"/>
                    <a:gd name="T74" fmla="*/ 4 w 21"/>
                    <a:gd name="T75" fmla="*/ 12 h 17"/>
                    <a:gd name="T76" fmla="*/ 5 w 21"/>
                    <a:gd name="T77" fmla="*/ 13 h 17"/>
                    <a:gd name="T78" fmla="*/ 6 w 21"/>
                    <a:gd name="T79" fmla="*/ 13 h 17"/>
                    <a:gd name="T80" fmla="*/ 7 w 21"/>
                    <a:gd name="T81" fmla="*/ 15 h 17"/>
                    <a:gd name="T82" fmla="*/ 7 w 21"/>
                    <a:gd name="T83" fmla="*/ 15 h 17"/>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21"/>
                    <a:gd name="T127" fmla="*/ 0 h 17"/>
                    <a:gd name="T128" fmla="*/ 21 w 21"/>
                    <a:gd name="T129" fmla="*/ 17 h 17"/>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21" h="17">
                      <a:moveTo>
                        <a:pt x="7" y="15"/>
                      </a:moveTo>
                      <a:lnTo>
                        <a:pt x="9" y="15"/>
                      </a:lnTo>
                      <a:lnTo>
                        <a:pt x="11" y="16"/>
                      </a:lnTo>
                      <a:lnTo>
                        <a:pt x="12" y="17"/>
                      </a:lnTo>
                      <a:lnTo>
                        <a:pt x="13" y="17"/>
                      </a:lnTo>
                      <a:lnTo>
                        <a:pt x="14" y="17"/>
                      </a:lnTo>
                      <a:lnTo>
                        <a:pt x="15" y="17"/>
                      </a:lnTo>
                      <a:lnTo>
                        <a:pt x="16" y="17"/>
                      </a:lnTo>
                      <a:lnTo>
                        <a:pt x="18" y="17"/>
                      </a:lnTo>
                      <a:lnTo>
                        <a:pt x="19" y="16"/>
                      </a:lnTo>
                      <a:lnTo>
                        <a:pt x="20" y="15"/>
                      </a:lnTo>
                      <a:lnTo>
                        <a:pt x="21" y="14"/>
                      </a:lnTo>
                      <a:lnTo>
                        <a:pt x="21" y="12"/>
                      </a:lnTo>
                      <a:lnTo>
                        <a:pt x="20" y="11"/>
                      </a:lnTo>
                      <a:lnTo>
                        <a:pt x="20" y="9"/>
                      </a:lnTo>
                      <a:lnTo>
                        <a:pt x="19" y="7"/>
                      </a:lnTo>
                      <a:lnTo>
                        <a:pt x="18" y="5"/>
                      </a:lnTo>
                      <a:lnTo>
                        <a:pt x="16" y="4"/>
                      </a:lnTo>
                      <a:lnTo>
                        <a:pt x="14" y="2"/>
                      </a:lnTo>
                      <a:lnTo>
                        <a:pt x="13" y="2"/>
                      </a:lnTo>
                      <a:lnTo>
                        <a:pt x="13" y="1"/>
                      </a:lnTo>
                      <a:lnTo>
                        <a:pt x="11" y="1"/>
                      </a:lnTo>
                      <a:lnTo>
                        <a:pt x="10" y="0"/>
                      </a:lnTo>
                      <a:lnTo>
                        <a:pt x="9" y="0"/>
                      </a:lnTo>
                      <a:lnTo>
                        <a:pt x="8" y="0"/>
                      </a:lnTo>
                      <a:lnTo>
                        <a:pt x="7" y="0"/>
                      </a:lnTo>
                      <a:lnTo>
                        <a:pt x="5" y="0"/>
                      </a:lnTo>
                      <a:lnTo>
                        <a:pt x="3" y="0"/>
                      </a:lnTo>
                      <a:lnTo>
                        <a:pt x="2" y="1"/>
                      </a:lnTo>
                      <a:lnTo>
                        <a:pt x="2" y="2"/>
                      </a:lnTo>
                      <a:lnTo>
                        <a:pt x="1" y="3"/>
                      </a:lnTo>
                      <a:lnTo>
                        <a:pt x="0" y="5"/>
                      </a:lnTo>
                      <a:lnTo>
                        <a:pt x="1" y="6"/>
                      </a:lnTo>
                      <a:lnTo>
                        <a:pt x="2" y="8"/>
                      </a:lnTo>
                      <a:lnTo>
                        <a:pt x="2" y="9"/>
                      </a:lnTo>
                      <a:lnTo>
                        <a:pt x="4" y="11"/>
                      </a:lnTo>
                      <a:lnTo>
                        <a:pt x="4" y="12"/>
                      </a:lnTo>
                      <a:lnTo>
                        <a:pt x="5" y="13"/>
                      </a:lnTo>
                      <a:lnTo>
                        <a:pt x="6" y="13"/>
                      </a:lnTo>
                      <a:lnTo>
                        <a:pt x="7" y="15"/>
                      </a:lnTo>
                      <a:close/>
                    </a:path>
                  </a:pathLst>
                </a:custGeom>
                <a:solidFill>
                  <a:srgbClr val="FFA6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732" name="Freeform 185"/>
                <p:cNvSpPr>
                  <a:spLocks/>
                </p:cNvSpPr>
                <p:nvPr/>
              </p:nvSpPr>
              <p:spPr bwMode="auto">
                <a:xfrm>
                  <a:off x="1723" y="2253"/>
                  <a:ext cx="22" cy="10"/>
                </a:xfrm>
                <a:custGeom>
                  <a:avLst/>
                  <a:gdLst>
                    <a:gd name="T0" fmla="*/ 11 w 22"/>
                    <a:gd name="T1" fmla="*/ 10 h 10"/>
                    <a:gd name="T2" fmla="*/ 12 w 22"/>
                    <a:gd name="T3" fmla="*/ 10 h 10"/>
                    <a:gd name="T4" fmla="*/ 13 w 22"/>
                    <a:gd name="T5" fmla="*/ 10 h 10"/>
                    <a:gd name="T6" fmla="*/ 14 w 22"/>
                    <a:gd name="T7" fmla="*/ 10 h 10"/>
                    <a:gd name="T8" fmla="*/ 15 w 22"/>
                    <a:gd name="T9" fmla="*/ 9 h 10"/>
                    <a:gd name="T10" fmla="*/ 17 w 22"/>
                    <a:gd name="T11" fmla="*/ 9 h 10"/>
                    <a:gd name="T12" fmla="*/ 19 w 22"/>
                    <a:gd name="T13" fmla="*/ 9 h 10"/>
                    <a:gd name="T14" fmla="*/ 20 w 22"/>
                    <a:gd name="T15" fmla="*/ 7 h 10"/>
                    <a:gd name="T16" fmla="*/ 21 w 22"/>
                    <a:gd name="T17" fmla="*/ 7 h 10"/>
                    <a:gd name="T18" fmla="*/ 21 w 22"/>
                    <a:gd name="T19" fmla="*/ 6 h 10"/>
                    <a:gd name="T20" fmla="*/ 22 w 22"/>
                    <a:gd name="T21" fmla="*/ 5 h 10"/>
                    <a:gd name="T22" fmla="*/ 21 w 22"/>
                    <a:gd name="T23" fmla="*/ 4 h 10"/>
                    <a:gd name="T24" fmla="*/ 21 w 22"/>
                    <a:gd name="T25" fmla="*/ 3 h 10"/>
                    <a:gd name="T26" fmla="*/ 20 w 22"/>
                    <a:gd name="T27" fmla="*/ 2 h 10"/>
                    <a:gd name="T28" fmla="*/ 19 w 22"/>
                    <a:gd name="T29" fmla="*/ 1 h 10"/>
                    <a:gd name="T30" fmla="*/ 17 w 22"/>
                    <a:gd name="T31" fmla="*/ 1 h 10"/>
                    <a:gd name="T32" fmla="*/ 15 w 22"/>
                    <a:gd name="T33" fmla="*/ 0 h 10"/>
                    <a:gd name="T34" fmla="*/ 14 w 22"/>
                    <a:gd name="T35" fmla="*/ 0 h 10"/>
                    <a:gd name="T36" fmla="*/ 13 w 22"/>
                    <a:gd name="T37" fmla="*/ 0 h 10"/>
                    <a:gd name="T38" fmla="*/ 12 w 22"/>
                    <a:gd name="T39" fmla="*/ 0 h 10"/>
                    <a:gd name="T40" fmla="*/ 11 w 22"/>
                    <a:gd name="T41" fmla="*/ 0 h 10"/>
                    <a:gd name="T42" fmla="*/ 10 w 22"/>
                    <a:gd name="T43" fmla="*/ 0 h 10"/>
                    <a:gd name="T44" fmla="*/ 9 w 22"/>
                    <a:gd name="T45" fmla="*/ 0 h 10"/>
                    <a:gd name="T46" fmla="*/ 8 w 22"/>
                    <a:gd name="T47" fmla="*/ 0 h 10"/>
                    <a:gd name="T48" fmla="*/ 7 w 22"/>
                    <a:gd name="T49" fmla="*/ 0 h 10"/>
                    <a:gd name="T50" fmla="*/ 5 w 22"/>
                    <a:gd name="T51" fmla="*/ 1 h 10"/>
                    <a:gd name="T52" fmla="*/ 3 w 22"/>
                    <a:gd name="T53" fmla="*/ 1 h 10"/>
                    <a:gd name="T54" fmla="*/ 2 w 22"/>
                    <a:gd name="T55" fmla="*/ 2 h 10"/>
                    <a:gd name="T56" fmla="*/ 1 w 22"/>
                    <a:gd name="T57" fmla="*/ 3 h 10"/>
                    <a:gd name="T58" fmla="*/ 0 w 22"/>
                    <a:gd name="T59" fmla="*/ 4 h 10"/>
                    <a:gd name="T60" fmla="*/ 0 w 22"/>
                    <a:gd name="T61" fmla="*/ 5 h 10"/>
                    <a:gd name="T62" fmla="*/ 0 w 22"/>
                    <a:gd name="T63" fmla="*/ 6 h 10"/>
                    <a:gd name="T64" fmla="*/ 1 w 22"/>
                    <a:gd name="T65" fmla="*/ 7 h 10"/>
                    <a:gd name="T66" fmla="*/ 2 w 22"/>
                    <a:gd name="T67" fmla="*/ 7 h 10"/>
                    <a:gd name="T68" fmla="*/ 3 w 22"/>
                    <a:gd name="T69" fmla="*/ 9 h 10"/>
                    <a:gd name="T70" fmla="*/ 5 w 22"/>
                    <a:gd name="T71" fmla="*/ 9 h 10"/>
                    <a:gd name="T72" fmla="*/ 7 w 22"/>
                    <a:gd name="T73" fmla="*/ 9 h 10"/>
                    <a:gd name="T74" fmla="*/ 8 w 22"/>
                    <a:gd name="T75" fmla="*/ 10 h 10"/>
                    <a:gd name="T76" fmla="*/ 9 w 22"/>
                    <a:gd name="T77" fmla="*/ 10 h 10"/>
                    <a:gd name="T78" fmla="*/ 10 w 22"/>
                    <a:gd name="T79" fmla="*/ 10 h 10"/>
                    <a:gd name="T80" fmla="*/ 11 w 22"/>
                    <a:gd name="T81" fmla="*/ 10 h 10"/>
                    <a:gd name="T82" fmla="*/ 11 w 22"/>
                    <a:gd name="T83" fmla="*/ 10 h 1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22"/>
                    <a:gd name="T127" fmla="*/ 0 h 10"/>
                    <a:gd name="T128" fmla="*/ 22 w 22"/>
                    <a:gd name="T129" fmla="*/ 10 h 1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22" h="10">
                      <a:moveTo>
                        <a:pt x="11" y="10"/>
                      </a:moveTo>
                      <a:lnTo>
                        <a:pt x="12" y="10"/>
                      </a:lnTo>
                      <a:lnTo>
                        <a:pt x="13" y="10"/>
                      </a:lnTo>
                      <a:lnTo>
                        <a:pt x="14" y="10"/>
                      </a:lnTo>
                      <a:lnTo>
                        <a:pt x="15" y="9"/>
                      </a:lnTo>
                      <a:lnTo>
                        <a:pt x="17" y="9"/>
                      </a:lnTo>
                      <a:lnTo>
                        <a:pt x="19" y="9"/>
                      </a:lnTo>
                      <a:lnTo>
                        <a:pt x="20" y="7"/>
                      </a:lnTo>
                      <a:lnTo>
                        <a:pt x="21" y="7"/>
                      </a:lnTo>
                      <a:lnTo>
                        <a:pt x="21" y="6"/>
                      </a:lnTo>
                      <a:lnTo>
                        <a:pt x="22" y="5"/>
                      </a:lnTo>
                      <a:lnTo>
                        <a:pt x="21" y="4"/>
                      </a:lnTo>
                      <a:lnTo>
                        <a:pt x="21" y="3"/>
                      </a:lnTo>
                      <a:lnTo>
                        <a:pt x="20" y="2"/>
                      </a:lnTo>
                      <a:lnTo>
                        <a:pt x="19" y="1"/>
                      </a:lnTo>
                      <a:lnTo>
                        <a:pt x="17" y="1"/>
                      </a:lnTo>
                      <a:lnTo>
                        <a:pt x="15" y="0"/>
                      </a:lnTo>
                      <a:lnTo>
                        <a:pt x="14" y="0"/>
                      </a:lnTo>
                      <a:lnTo>
                        <a:pt x="13" y="0"/>
                      </a:lnTo>
                      <a:lnTo>
                        <a:pt x="12" y="0"/>
                      </a:lnTo>
                      <a:lnTo>
                        <a:pt x="11" y="0"/>
                      </a:lnTo>
                      <a:lnTo>
                        <a:pt x="10" y="0"/>
                      </a:lnTo>
                      <a:lnTo>
                        <a:pt x="9" y="0"/>
                      </a:lnTo>
                      <a:lnTo>
                        <a:pt x="8" y="0"/>
                      </a:lnTo>
                      <a:lnTo>
                        <a:pt x="7" y="0"/>
                      </a:lnTo>
                      <a:lnTo>
                        <a:pt x="5" y="1"/>
                      </a:lnTo>
                      <a:lnTo>
                        <a:pt x="3" y="1"/>
                      </a:lnTo>
                      <a:lnTo>
                        <a:pt x="2" y="2"/>
                      </a:lnTo>
                      <a:lnTo>
                        <a:pt x="1" y="3"/>
                      </a:lnTo>
                      <a:lnTo>
                        <a:pt x="0" y="4"/>
                      </a:lnTo>
                      <a:lnTo>
                        <a:pt x="0" y="5"/>
                      </a:lnTo>
                      <a:lnTo>
                        <a:pt x="0" y="6"/>
                      </a:lnTo>
                      <a:lnTo>
                        <a:pt x="1" y="7"/>
                      </a:lnTo>
                      <a:lnTo>
                        <a:pt x="2" y="7"/>
                      </a:lnTo>
                      <a:lnTo>
                        <a:pt x="3" y="9"/>
                      </a:lnTo>
                      <a:lnTo>
                        <a:pt x="5" y="9"/>
                      </a:lnTo>
                      <a:lnTo>
                        <a:pt x="7" y="9"/>
                      </a:lnTo>
                      <a:lnTo>
                        <a:pt x="8" y="10"/>
                      </a:lnTo>
                      <a:lnTo>
                        <a:pt x="9" y="10"/>
                      </a:lnTo>
                      <a:lnTo>
                        <a:pt x="10" y="10"/>
                      </a:lnTo>
                      <a:lnTo>
                        <a:pt x="11" y="10"/>
                      </a:lnTo>
                      <a:close/>
                    </a:path>
                  </a:pathLst>
                </a:custGeom>
                <a:solidFill>
                  <a:srgbClr val="E0857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733" name="Freeform 186"/>
                <p:cNvSpPr>
                  <a:spLocks/>
                </p:cNvSpPr>
                <p:nvPr/>
              </p:nvSpPr>
              <p:spPr bwMode="auto">
                <a:xfrm>
                  <a:off x="1759" y="2278"/>
                  <a:ext cx="26" cy="12"/>
                </a:xfrm>
                <a:custGeom>
                  <a:avLst/>
                  <a:gdLst>
                    <a:gd name="T0" fmla="*/ 13 w 26"/>
                    <a:gd name="T1" fmla="*/ 12 h 12"/>
                    <a:gd name="T2" fmla="*/ 11 w 26"/>
                    <a:gd name="T3" fmla="*/ 12 h 12"/>
                    <a:gd name="T4" fmla="*/ 10 w 26"/>
                    <a:gd name="T5" fmla="*/ 12 h 12"/>
                    <a:gd name="T6" fmla="*/ 9 w 26"/>
                    <a:gd name="T7" fmla="*/ 12 h 12"/>
                    <a:gd name="T8" fmla="*/ 8 w 26"/>
                    <a:gd name="T9" fmla="*/ 12 h 12"/>
                    <a:gd name="T10" fmla="*/ 7 w 26"/>
                    <a:gd name="T11" fmla="*/ 11 h 12"/>
                    <a:gd name="T12" fmla="*/ 6 w 26"/>
                    <a:gd name="T13" fmla="*/ 11 h 12"/>
                    <a:gd name="T14" fmla="*/ 5 w 26"/>
                    <a:gd name="T15" fmla="*/ 11 h 12"/>
                    <a:gd name="T16" fmla="*/ 4 w 26"/>
                    <a:gd name="T17" fmla="*/ 11 h 12"/>
                    <a:gd name="T18" fmla="*/ 2 w 26"/>
                    <a:gd name="T19" fmla="*/ 9 h 12"/>
                    <a:gd name="T20" fmla="*/ 1 w 26"/>
                    <a:gd name="T21" fmla="*/ 9 h 12"/>
                    <a:gd name="T22" fmla="*/ 0 w 26"/>
                    <a:gd name="T23" fmla="*/ 7 h 12"/>
                    <a:gd name="T24" fmla="*/ 0 w 26"/>
                    <a:gd name="T25" fmla="*/ 6 h 12"/>
                    <a:gd name="T26" fmla="*/ 0 w 26"/>
                    <a:gd name="T27" fmla="*/ 5 h 12"/>
                    <a:gd name="T28" fmla="*/ 1 w 26"/>
                    <a:gd name="T29" fmla="*/ 4 h 12"/>
                    <a:gd name="T30" fmla="*/ 2 w 26"/>
                    <a:gd name="T31" fmla="*/ 2 h 12"/>
                    <a:gd name="T32" fmla="*/ 4 w 26"/>
                    <a:gd name="T33" fmla="*/ 2 h 12"/>
                    <a:gd name="T34" fmla="*/ 5 w 26"/>
                    <a:gd name="T35" fmla="*/ 1 h 12"/>
                    <a:gd name="T36" fmla="*/ 6 w 26"/>
                    <a:gd name="T37" fmla="*/ 1 h 12"/>
                    <a:gd name="T38" fmla="*/ 7 w 26"/>
                    <a:gd name="T39" fmla="*/ 0 h 12"/>
                    <a:gd name="T40" fmla="*/ 8 w 26"/>
                    <a:gd name="T41" fmla="*/ 0 h 12"/>
                    <a:gd name="T42" fmla="*/ 9 w 26"/>
                    <a:gd name="T43" fmla="*/ 0 h 12"/>
                    <a:gd name="T44" fmla="*/ 10 w 26"/>
                    <a:gd name="T45" fmla="*/ 0 h 12"/>
                    <a:gd name="T46" fmla="*/ 11 w 26"/>
                    <a:gd name="T47" fmla="*/ 0 h 12"/>
                    <a:gd name="T48" fmla="*/ 13 w 26"/>
                    <a:gd name="T49" fmla="*/ 0 h 12"/>
                    <a:gd name="T50" fmla="*/ 14 w 26"/>
                    <a:gd name="T51" fmla="*/ 0 h 12"/>
                    <a:gd name="T52" fmla="*/ 16 w 26"/>
                    <a:gd name="T53" fmla="*/ 0 h 12"/>
                    <a:gd name="T54" fmla="*/ 17 w 26"/>
                    <a:gd name="T55" fmla="*/ 1 h 12"/>
                    <a:gd name="T56" fmla="*/ 18 w 26"/>
                    <a:gd name="T57" fmla="*/ 2 h 12"/>
                    <a:gd name="T58" fmla="*/ 20 w 26"/>
                    <a:gd name="T59" fmla="*/ 2 h 12"/>
                    <a:gd name="T60" fmla="*/ 21 w 26"/>
                    <a:gd name="T61" fmla="*/ 3 h 12"/>
                    <a:gd name="T62" fmla="*/ 22 w 26"/>
                    <a:gd name="T63" fmla="*/ 4 h 12"/>
                    <a:gd name="T64" fmla="*/ 24 w 26"/>
                    <a:gd name="T65" fmla="*/ 5 h 12"/>
                    <a:gd name="T66" fmla="*/ 25 w 26"/>
                    <a:gd name="T67" fmla="*/ 6 h 12"/>
                    <a:gd name="T68" fmla="*/ 26 w 26"/>
                    <a:gd name="T69" fmla="*/ 7 h 12"/>
                    <a:gd name="T70" fmla="*/ 26 w 26"/>
                    <a:gd name="T71" fmla="*/ 8 h 12"/>
                    <a:gd name="T72" fmla="*/ 25 w 26"/>
                    <a:gd name="T73" fmla="*/ 9 h 12"/>
                    <a:gd name="T74" fmla="*/ 24 w 26"/>
                    <a:gd name="T75" fmla="*/ 10 h 12"/>
                    <a:gd name="T76" fmla="*/ 22 w 26"/>
                    <a:gd name="T77" fmla="*/ 11 h 12"/>
                    <a:gd name="T78" fmla="*/ 21 w 26"/>
                    <a:gd name="T79" fmla="*/ 11 h 12"/>
                    <a:gd name="T80" fmla="*/ 20 w 26"/>
                    <a:gd name="T81" fmla="*/ 11 h 12"/>
                    <a:gd name="T82" fmla="*/ 19 w 26"/>
                    <a:gd name="T83" fmla="*/ 11 h 12"/>
                    <a:gd name="T84" fmla="*/ 18 w 26"/>
                    <a:gd name="T85" fmla="*/ 12 h 12"/>
                    <a:gd name="T86" fmla="*/ 17 w 26"/>
                    <a:gd name="T87" fmla="*/ 12 h 12"/>
                    <a:gd name="T88" fmla="*/ 15 w 26"/>
                    <a:gd name="T89" fmla="*/ 12 h 12"/>
                    <a:gd name="T90" fmla="*/ 14 w 26"/>
                    <a:gd name="T91" fmla="*/ 12 h 12"/>
                    <a:gd name="T92" fmla="*/ 13 w 26"/>
                    <a:gd name="T93" fmla="*/ 12 h 12"/>
                    <a:gd name="T94" fmla="*/ 13 w 26"/>
                    <a:gd name="T95" fmla="*/ 12 h 1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26"/>
                    <a:gd name="T145" fmla="*/ 0 h 12"/>
                    <a:gd name="T146" fmla="*/ 26 w 26"/>
                    <a:gd name="T147" fmla="*/ 12 h 1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26" h="12">
                      <a:moveTo>
                        <a:pt x="13" y="12"/>
                      </a:moveTo>
                      <a:lnTo>
                        <a:pt x="11" y="12"/>
                      </a:lnTo>
                      <a:lnTo>
                        <a:pt x="10" y="12"/>
                      </a:lnTo>
                      <a:lnTo>
                        <a:pt x="9" y="12"/>
                      </a:lnTo>
                      <a:lnTo>
                        <a:pt x="8" y="12"/>
                      </a:lnTo>
                      <a:lnTo>
                        <a:pt x="7" y="11"/>
                      </a:lnTo>
                      <a:lnTo>
                        <a:pt x="6" y="11"/>
                      </a:lnTo>
                      <a:lnTo>
                        <a:pt x="5" y="11"/>
                      </a:lnTo>
                      <a:lnTo>
                        <a:pt x="4" y="11"/>
                      </a:lnTo>
                      <a:lnTo>
                        <a:pt x="2" y="9"/>
                      </a:lnTo>
                      <a:lnTo>
                        <a:pt x="1" y="9"/>
                      </a:lnTo>
                      <a:lnTo>
                        <a:pt x="0" y="7"/>
                      </a:lnTo>
                      <a:lnTo>
                        <a:pt x="0" y="6"/>
                      </a:lnTo>
                      <a:lnTo>
                        <a:pt x="0" y="5"/>
                      </a:lnTo>
                      <a:lnTo>
                        <a:pt x="1" y="4"/>
                      </a:lnTo>
                      <a:lnTo>
                        <a:pt x="2" y="2"/>
                      </a:lnTo>
                      <a:lnTo>
                        <a:pt x="4" y="2"/>
                      </a:lnTo>
                      <a:lnTo>
                        <a:pt x="5" y="1"/>
                      </a:lnTo>
                      <a:lnTo>
                        <a:pt x="6" y="1"/>
                      </a:lnTo>
                      <a:lnTo>
                        <a:pt x="7" y="0"/>
                      </a:lnTo>
                      <a:lnTo>
                        <a:pt x="8" y="0"/>
                      </a:lnTo>
                      <a:lnTo>
                        <a:pt x="9" y="0"/>
                      </a:lnTo>
                      <a:lnTo>
                        <a:pt x="10" y="0"/>
                      </a:lnTo>
                      <a:lnTo>
                        <a:pt x="11" y="0"/>
                      </a:lnTo>
                      <a:lnTo>
                        <a:pt x="13" y="0"/>
                      </a:lnTo>
                      <a:lnTo>
                        <a:pt x="14" y="0"/>
                      </a:lnTo>
                      <a:lnTo>
                        <a:pt x="16" y="0"/>
                      </a:lnTo>
                      <a:lnTo>
                        <a:pt x="17" y="1"/>
                      </a:lnTo>
                      <a:lnTo>
                        <a:pt x="18" y="2"/>
                      </a:lnTo>
                      <a:lnTo>
                        <a:pt x="20" y="2"/>
                      </a:lnTo>
                      <a:lnTo>
                        <a:pt x="21" y="3"/>
                      </a:lnTo>
                      <a:lnTo>
                        <a:pt x="22" y="4"/>
                      </a:lnTo>
                      <a:lnTo>
                        <a:pt x="24" y="5"/>
                      </a:lnTo>
                      <a:lnTo>
                        <a:pt x="25" y="6"/>
                      </a:lnTo>
                      <a:lnTo>
                        <a:pt x="26" y="7"/>
                      </a:lnTo>
                      <a:lnTo>
                        <a:pt x="26" y="8"/>
                      </a:lnTo>
                      <a:lnTo>
                        <a:pt x="25" y="9"/>
                      </a:lnTo>
                      <a:lnTo>
                        <a:pt x="24" y="10"/>
                      </a:lnTo>
                      <a:lnTo>
                        <a:pt x="22" y="11"/>
                      </a:lnTo>
                      <a:lnTo>
                        <a:pt x="21" y="11"/>
                      </a:lnTo>
                      <a:lnTo>
                        <a:pt x="20" y="11"/>
                      </a:lnTo>
                      <a:lnTo>
                        <a:pt x="19" y="11"/>
                      </a:lnTo>
                      <a:lnTo>
                        <a:pt x="18" y="12"/>
                      </a:lnTo>
                      <a:lnTo>
                        <a:pt x="17" y="12"/>
                      </a:lnTo>
                      <a:lnTo>
                        <a:pt x="15" y="12"/>
                      </a:lnTo>
                      <a:lnTo>
                        <a:pt x="14" y="12"/>
                      </a:lnTo>
                      <a:lnTo>
                        <a:pt x="13" y="12"/>
                      </a:lnTo>
                      <a:close/>
                    </a:path>
                  </a:pathLst>
                </a:custGeom>
                <a:solidFill>
                  <a:srgbClr val="E0857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734" name="Freeform 187"/>
                <p:cNvSpPr>
                  <a:spLocks/>
                </p:cNvSpPr>
                <p:nvPr/>
              </p:nvSpPr>
              <p:spPr bwMode="auto">
                <a:xfrm>
                  <a:off x="1724" y="2280"/>
                  <a:ext cx="10" cy="4"/>
                </a:xfrm>
                <a:custGeom>
                  <a:avLst/>
                  <a:gdLst>
                    <a:gd name="T0" fmla="*/ 5 w 10"/>
                    <a:gd name="T1" fmla="*/ 4 h 4"/>
                    <a:gd name="T2" fmla="*/ 6 w 10"/>
                    <a:gd name="T3" fmla="*/ 4 h 4"/>
                    <a:gd name="T4" fmla="*/ 7 w 10"/>
                    <a:gd name="T5" fmla="*/ 4 h 4"/>
                    <a:gd name="T6" fmla="*/ 8 w 10"/>
                    <a:gd name="T7" fmla="*/ 4 h 4"/>
                    <a:gd name="T8" fmla="*/ 8 w 10"/>
                    <a:gd name="T9" fmla="*/ 4 h 4"/>
                    <a:gd name="T10" fmla="*/ 10 w 10"/>
                    <a:gd name="T11" fmla="*/ 3 h 4"/>
                    <a:gd name="T12" fmla="*/ 10 w 10"/>
                    <a:gd name="T13" fmla="*/ 2 h 4"/>
                    <a:gd name="T14" fmla="*/ 10 w 10"/>
                    <a:gd name="T15" fmla="*/ 1 h 4"/>
                    <a:gd name="T16" fmla="*/ 8 w 10"/>
                    <a:gd name="T17" fmla="*/ 0 h 4"/>
                    <a:gd name="T18" fmla="*/ 8 w 10"/>
                    <a:gd name="T19" fmla="*/ 0 h 4"/>
                    <a:gd name="T20" fmla="*/ 7 w 10"/>
                    <a:gd name="T21" fmla="*/ 0 h 4"/>
                    <a:gd name="T22" fmla="*/ 6 w 10"/>
                    <a:gd name="T23" fmla="*/ 0 h 4"/>
                    <a:gd name="T24" fmla="*/ 5 w 10"/>
                    <a:gd name="T25" fmla="*/ 0 h 4"/>
                    <a:gd name="T26" fmla="*/ 4 w 10"/>
                    <a:gd name="T27" fmla="*/ 0 h 4"/>
                    <a:gd name="T28" fmla="*/ 3 w 10"/>
                    <a:gd name="T29" fmla="*/ 0 h 4"/>
                    <a:gd name="T30" fmla="*/ 2 w 10"/>
                    <a:gd name="T31" fmla="*/ 0 h 4"/>
                    <a:gd name="T32" fmla="*/ 1 w 10"/>
                    <a:gd name="T33" fmla="*/ 0 h 4"/>
                    <a:gd name="T34" fmla="*/ 1 w 10"/>
                    <a:gd name="T35" fmla="*/ 1 h 4"/>
                    <a:gd name="T36" fmla="*/ 0 w 10"/>
                    <a:gd name="T37" fmla="*/ 2 h 4"/>
                    <a:gd name="T38" fmla="*/ 1 w 10"/>
                    <a:gd name="T39" fmla="*/ 3 h 4"/>
                    <a:gd name="T40" fmla="*/ 1 w 10"/>
                    <a:gd name="T41" fmla="*/ 4 h 4"/>
                    <a:gd name="T42" fmla="*/ 2 w 10"/>
                    <a:gd name="T43" fmla="*/ 4 h 4"/>
                    <a:gd name="T44" fmla="*/ 3 w 10"/>
                    <a:gd name="T45" fmla="*/ 4 h 4"/>
                    <a:gd name="T46" fmla="*/ 4 w 10"/>
                    <a:gd name="T47" fmla="*/ 4 h 4"/>
                    <a:gd name="T48" fmla="*/ 5 w 10"/>
                    <a:gd name="T49" fmla="*/ 4 h 4"/>
                    <a:gd name="T50" fmla="*/ 5 w 10"/>
                    <a:gd name="T51" fmla="*/ 4 h 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0"/>
                    <a:gd name="T79" fmla="*/ 0 h 4"/>
                    <a:gd name="T80" fmla="*/ 10 w 10"/>
                    <a:gd name="T81" fmla="*/ 4 h 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0" h="4">
                      <a:moveTo>
                        <a:pt x="5" y="4"/>
                      </a:moveTo>
                      <a:lnTo>
                        <a:pt x="6" y="4"/>
                      </a:lnTo>
                      <a:lnTo>
                        <a:pt x="7" y="4"/>
                      </a:lnTo>
                      <a:lnTo>
                        <a:pt x="8" y="4"/>
                      </a:lnTo>
                      <a:lnTo>
                        <a:pt x="10" y="3"/>
                      </a:lnTo>
                      <a:lnTo>
                        <a:pt x="10" y="2"/>
                      </a:lnTo>
                      <a:lnTo>
                        <a:pt x="10" y="1"/>
                      </a:lnTo>
                      <a:lnTo>
                        <a:pt x="8" y="0"/>
                      </a:lnTo>
                      <a:lnTo>
                        <a:pt x="7" y="0"/>
                      </a:lnTo>
                      <a:lnTo>
                        <a:pt x="6" y="0"/>
                      </a:lnTo>
                      <a:lnTo>
                        <a:pt x="5" y="0"/>
                      </a:lnTo>
                      <a:lnTo>
                        <a:pt x="4" y="0"/>
                      </a:lnTo>
                      <a:lnTo>
                        <a:pt x="3" y="0"/>
                      </a:lnTo>
                      <a:lnTo>
                        <a:pt x="2" y="0"/>
                      </a:lnTo>
                      <a:lnTo>
                        <a:pt x="1" y="0"/>
                      </a:lnTo>
                      <a:lnTo>
                        <a:pt x="1" y="1"/>
                      </a:lnTo>
                      <a:lnTo>
                        <a:pt x="0" y="2"/>
                      </a:lnTo>
                      <a:lnTo>
                        <a:pt x="1" y="3"/>
                      </a:lnTo>
                      <a:lnTo>
                        <a:pt x="1" y="4"/>
                      </a:lnTo>
                      <a:lnTo>
                        <a:pt x="2" y="4"/>
                      </a:lnTo>
                      <a:lnTo>
                        <a:pt x="3" y="4"/>
                      </a:lnTo>
                      <a:lnTo>
                        <a:pt x="4" y="4"/>
                      </a:lnTo>
                      <a:lnTo>
                        <a:pt x="5" y="4"/>
                      </a:lnTo>
                      <a:close/>
                    </a:path>
                  </a:pathLst>
                </a:custGeom>
                <a:solidFill>
                  <a:srgbClr val="E0857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735" name="Freeform 188"/>
                <p:cNvSpPr>
                  <a:spLocks/>
                </p:cNvSpPr>
                <p:nvPr/>
              </p:nvSpPr>
              <p:spPr bwMode="auto">
                <a:xfrm>
                  <a:off x="2000" y="2282"/>
                  <a:ext cx="45" cy="36"/>
                </a:xfrm>
                <a:custGeom>
                  <a:avLst/>
                  <a:gdLst>
                    <a:gd name="T0" fmla="*/ 0 w 45"/>
                    <a:gd name="T1" fmla="*/ 0 h 36"/>
                    <a:gd name="T2" fmla="*/ 45 w 45"/>
                    <a:gd name="T3" fmla="*/ 24 h 36"/>
                    <a:gd name="T4" fmla="*/ 44 w 45"/>
                    <a:gd name="T5" fmla="*/ 24 h 36"/>
                    <a:gd name="T6" fmla="*/ 44 w 45"/>
                    <a:gd name="T7" fmla="*/ 25 h 36"/>
                    <a:gd name="T8" fmla="*/ 43 w 45"/>
                    <a:gd name="T9" fmla="*/ 26 h 36"/>
                    <a:gd name="T10" fmla="*/ 43 w 45"/>
                    <a:gd name="T11" fmla="*/ 27 h 36"/>
                    <a:gd name="T12" fmla="*/ 42 w 45"/>
                    <a:gd name="T13" fmla="*/ 28 h 36"/>
                    <a:gd name="T14" fmla="*/ 42 w 45"/>
                    <a:gd name="T15" fmla="*/ 29 h 36"/>
                    <a:gd name="T16" fmla="*/ 41 w 45"/>
                    <a:gd name="T17" fmla="*/ 31 h 36"/>
                    <a:gd name="T18" fmla="*/ 40 w 45"/>
                    <a:gd name="T19" fmla="*/ 32 h 36"/>
                    <a:gd name="T20" fmla="*/ 39 w 45"/>
                    <a:gd name="T21" fmla="*/ 33 h 36"/>
                    <a:gd name="T22" fmla="*/ 38 w 45"/>
                    <a:gd name="T23" fmla="*/ 34 h 36"/>
                    <a:gd name="T24" fmla="*/ 36 w 45"/>
                    <a:gd name="T25" fmla="*/ 35 h 36"/>
                    <a:gd name="T26" fmla="*/ 35 w 45"/>
                    <a:gd name="T27" fmla="*/ 36 h 36"/>
                    <a:gd name="T28" fmla="*/ 33 w 45"/>
                    <a:gd name="T29" fmla="*/ 36 h 36"/>
                    <a:gd name="T30" fmla="*/ 32 w 45"/>
                    <a:gd name="T31" fmla="*/ 36 h 36"/>
                    <a:gd name="T32" fmla="*/ 30 w 45"/>
                    <a:gd name="T33" fmla="*/ 35 h 36"/>
                    <a:gd name="T34" fmla="*/ 28 w 45"/>
                    <a:gd name="T35" fmla="*/ 34 h 36"/>
                    <a:gd name="T36" fmla="*/ 27 w 45"/>
                    <a:gd name="T37" fmla="*/ 33 h 36"/>
                    <a:gd name="T38" fmla="*/ 26 w 45"/>
                    <a:gd name="T39" fmla="*/ 32 h 36"/>
                    <a:gd name="T40" fmla="*/ 25 w 45"/>
                    <a:gd name="T41" fmla="*/ 31 h 36"/>
                    <a:gd name="T42" fmla="*/ 24 w 45"/>
                    <a:gd name="T43" fmla="*/ 31 h 36"/>
                    <a:gd name="T44" fmla="*/ 23 w 45"/>
                    <a:gd name="T45" fmla="*/ 29 h 36"/>
                    <a:gd name="T46" fmla="*/ 21 w 45"/>
                    <a:gd name="T47" fmla="*/ 28 h 36"/>
                    <a:gd name="T48" fmla="*/ 20 w 45"/>
                    <a:gd name="T49" fmla="*/ 27 h 36"/>
                    <a:gd name="T50" fmla="*/ 19 w 45"/>
                    <a:gd name="T51" fmla="*/ 26 h 36"/>
                    <a:gd name="T52" fmla="*/ 18 w 45"/>
                    <a:gd name="T53" fmla="*/ 24 h 36"/>
                    <a:gd name="T54" fmla="*/ 17 w 45"/>
                    <a:gd name="T55" fmla="*/ 23 h 36"/>
                    <a:gd name="T56" fmla="*/ 15 w 45"/>
                    <a:gd name="T57" fmla="*/ 21 h 36"/>
                    <a:gd name="T58" fmla="*/ 15 w 45"/>
                    <a:gd name="T59" fmla="*/ 20 h 36"/>
                    <a:gd name="T60" fmla="*/ 13 w 45"/>
                    <a:gd name="T61" fmla="*/ 18 h 36"/>
                    <a:gd name="T62" fmla="*/ 12 w 45"/>
                    <a:gd name="T63" fmla="*/ 17 h 36"/>
                    <a:gd name="T64" fmla="*/ 11 w 45"/>
                    <a:gd name="T65" fmla="*/ 16 h 36"/>
                    <a:gd name="T66" fmla="*/ 10 w 45"/>
                    <a:gd name="T67" fmla="*/ 14 h 36"/>
                    <a:gd name="T68" fmla="*/ 9 w 45"/>
                    <a:gd name="T69" fmla="*/ 13 h 36"/>
                    <a:gd name="T70" fmla="*/ 8 w 45"/>
                    <a:gd name="T71" fmla="*/ 11 h 36"/>
                    <a:gd name="T72" fmla="*/ 7 w 45"/>
                    <a:gd name="T73" fmla="*/ 10 h 36"/>
                    <a:gd name="T74" fmla="*/ 6 w 45"/>
                    <a:gd name="T75" fmla="*/ 9 h 36"/>
                    <a:gd name="T76" fmla="*/ 5 w 45"/>
                    <a:gd name="T77" fmla="*/ 7 h 36"/>
                    <a:gd name="T78" fmla="*/ 4 w 45"/>
                    <a:gd name="T79" fmla="*/ 7 h 36"/>
                    <a:gd name="T80" fmla="*/ 3 w 45"/>
                    <a:gd name="T81" fmla="*/ 5 h 36"/>
                    <a:gd name="T82" fmla="*/ 2 w 45"/>
                    <a:gd name="T83" fmla="*/ 4 h 36"/>
                    <a:gd name="T84" fmla="*/ 1 w 45"/>
                    <a:gd name="T85" fmla="*/ 2 h 36"/>
                    <a:gd name="T86" fmla="*/ 0 w 45"/>
                    <a:gd name="T87" fmla="*/ 1 h 36"/>
                    <a:gd name="T88" fmla="*/ 0 w 45"/>
                    <a:gd name="T89" fmla="*/ 0 h 36"/>
                    <a:gd name="T90" fmla="*/ 0 w 45"/>
                    <a:gd name="T91" fmla="*/ 0 h 36"/>
                    <a:gd name="T92" fmla="*/ 0 w 45"/>
                    <a:gd name="T93" fmla="*/ 0 h 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45"/>
                    <a:gd name="T142" fmla="*/ 0 h 36"/>
                    <a:gd name="T143" fmla="*/ 45 w 45"/>
                    <a:gd name="T144" fmla="*/ 36 h 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45" h="36">
                      <a:moveTo>
                        <a:pt x="0" y="0"/>
                      </a:moveTo>
                      <a:lnTo>
                        <a:pt x="45" y="24"/>
                      </a:lnTo>
                      <a:lnTo>
                        <a:pt x="44" y="24"/>
                      </a:lnTo>
                      <a:lnTo>
                        <a:pt x="44" y="25"/>
                      </a:lnTo>
                      <a:lnTo>
                        <a:pt x="43" y="26"/>
                      </a:lnTo>
                      <a:lnTo>
                        <a:pt x="43" y="27"/>
                      </a:lnTo>
                      <a:lnTo>
                        <a:pt x="42" y="28"/>
                      </a:lnTo>
                      <a:lnTo>
                        <a:pt x="42" y="29"/>
                      </a:lnTo>
                      <a:lnTo>
                        <a:pt x="41" y="31"/>
                      </a:lnTo>
                      <a:lnTo>
                        <a:pt x="40" y="32"/>
                      </a:lnTo>
                      <a:lnTo>
                        <a:pt x="39" y="33"/>
                      </a:lnTo>
                      <a:lnTo>
                        <a:pt x="38" y="34"/>
                      </a:lnTo>
                      <a:lnTo>
                        <a:pt x="36" y="35"/>
                      </a:lnTo>
                      <a:lnTo>
                        <a:pt x="35" y="36"/>
                      </a:lnTo>
                      <a:lnTo>
                        <a:pt x="33" y="36"/>
                      </a:lnTo>
                      <a:lnTo>
                        <a:pt x="32" y="36"/>
                      </a:lnTo>
                      <a:lnTo>
                        <a:pt x="30" y="35"/>
                      </a:lnTo>
                      <a:lnTo>
                        <a:pt x="28" y="34"/>
                      </a:lnTo>
                      <a:lnTo>
                        <a:pt x="27" y="33"/>
                      </a:lnTo>
                      <a:lnTo>
                        <a:pt x="26" y="32"/>
                      </a:lnTo>
                      <a:lnTo>
                        <a:pt x="25" y="31"/>
                      </a:lnTo>
                      <a:lnTo>
                        <a:pt x="24" y="31"/>
                      </a:lnTo>
                      <a:lnTo>
                        <a:pt x="23" y="29"/>
                      </a:lnTo>
                      <a:lnTo>
                        <a:pt x="21" y="28"/>
                      </a:lnTo>
                      <a:lnTo>
                        <a:pt x="20" y="27"/>
                      </a:lnTo>
                      <a:lnTo>
                        <a:pt x="19" y="26"/>
                      </a:lnTo>
                      <a:lnTo>
                        <a:pt x="18" y="24"/>
                      </a:lnTo>
                      <a:lnTo>
                        <a:pt x="17" y="23"/>
                      </a:lnTo>
                      <a:lnTo>
                        <a:pt x="15" y="21"/>
                      </a:lnTo>
                      <a:lnTo>
                        <a:pt x="15" y="20"/>
                      </a:lnTo>
                      <a:lnTo>
                        <a:pt x="13" y="18"/>
                      </a:lnTo>
                      <a:lnTo>
                        <a:pt x="12" y="17"/>
                      </a:lnTo>
                      <a:lnTo>
                        <a:pt x="11" y="16"/>
                      </a:lnTo>
                      <a:lnTo>
                        <a:pt x="10" y="14"/>
                      </a:lnTo>
                      <a:lnTo>
                        <a:pt x="9" y="13"/>
                      </a:lnTo>
                      <a:lnTo>
                        <a:pt x="8" y="11"/>
                      </a:lnTo>
                      <a:lnTo>
                        <a:pt x="7" y="10"/>
                      </a:lnTo>
                      <a:lnTo>
                        <a:pt x="6" y="9"/>
                      </a:lnTo>
                      <a:lnTo>
                        <a:pt x="5" y="7"/>
                      </a:lnTo>
                      <a:lnTo>
                        <a:pt x="4" y="7"/>
                      </a:lnTo>
                      <a:lnTo>
                        <a:pt x="3" y="5"/>
                      </a:lnTo>
                      <a:lnTo>
                        <a:pt x="2" y="4"/>
                      </a:lnTo>
                      <a:lnTo>
                        <a:pt x="1" y="2"/>
                      </a:lnTo>
                      <a:lnTo>
                        <a:pt x="0" y="1"/>
                      </a:lnTo>
                      <a:lnTo>
                        <a:pt x="0" y="0"/>
                      </a:lnTo>
                      <a:close/>
                    </a:path>
                  </a:pathLst>
                </a:custGeom>
                <a:solidFill>
                  <a:srgbClr val="7DB8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736" name="Freeform 189"/>
                <p:cNvSpPr>
                  <a:spLocks/>
                </p:cNvSpPr>
                <p:nvPr/>
              </p:nvSpPr>
              <p:spPr bwMode="auto">
                <a:xfrm>
                  <a:off x="1990" y="2278"/>
                  <a:ext cx="8" cy="36"/>
                </a:xfrm>
                <a:custGeom>
                  <a:avLst/>
                  <a:gdLst>
                    <a:gd name="T0" fmla="*/ 1 w 8"/>
                    <a:gd name="T1" fmla="*/ 0 h 36"/>
                    <a:gd name="T2" fmla="*/ 8 w 8"/>
                    <a:gd name="T3" fmla="*/ 36 h 36"/>
                    <a:gd name="T4" fmla="*/ 7 w 8"/>
                    <a:gd name="T5" fmla="*/ 36 h 36"/>
                    <a:gd name="T6" fmla="*/ 6 w 8"/>
                    <a:gd name="T7" fmla="*/ 36 h 36"/>
                    <a:gd name="T8" fmla="*/ 5 w 8"/>
                    <a:gd name="T9" fmla="*/ 36 h 36"/>
                    <a:gd name="T10" fmla="*/ 4 w 8"/>
                    <a:gd name="T11" fmla="*/ 36 h 36"/>
                    <a:gd name="T12" fmla="*/ 3 w 8"/>
                    <a:gd name="T13" fmla="*/ 35 h 36"/>
                    <a:gd name="T14" fmla="*/ 1 w 8"/>
                    <a:gd name="T15" fmla="*/ 35 h 36"/>
                    <a:gd name="T16" fmla="*/ 1 w 8"/>
                    <a:gd name="T17" fmla="*/ 33 h 36"/>
                    <a:gd name="T18" fmla="*/ 0 w 8"/>
                    <a:gd name="T19" fmla="*/ 32 h 36"/>
                    <a:gd name="T20" fmla="*/ 0 w 8"/>
                    <a:gd name="T21" fmla="*/ 30 h 36"/>
                    <a:gd name="T22" fmla="*/ 0 w 8"/>
                    <a:gd name="T23" fmla="*/ 28 h 36"/>
                    <a:gd name="T24" fmla="*/ 0 w 8"/>
                    <a:gd name="T25" fmla="*/ 27 h 36"/>
                    <a:gd name="T26" fmla="*/ 0 w 8"/>
                    <a:gd name="T27" fmla="*/ 26 h 36"/>
                    <a:gd name="T28" fmla="*/ 0 w 8"/>
                    <a:gd name="T29" fmla="*/ 25 h 36"/>
                    <a:gd name="T30" fmla="*/ 0 w 8"/>
                    <a:gd name="T31" fmla="*/ 24 h 36"/>
                    <a:gd name="T32" fmla="*/ 0 w 8"/>
                    <a:gd name="T33" fmla="*/ 23 h 36"/>
                    <a:gd name="T34" fmla="*/ 0 w 8"/>
                    <a:gd name="T35" fmla="*/ 22 h 36"/>
                    <a:gd name="T36" fmla="*/ 0 w 8"/>
                    <a:gd name="T37" fmla="*/ 20 h 36"/>
                    <a:gd name="T38" fmla="*/ 0 w 8"/>
                    <a:gd name="T39" fmla="*/ 19 h 36"/>
                    <a:gd name="T40" fmla="*/ 0 w 8"/>
                    <a:gd name="T41" fmla="*/ 17 h 36"/>
                    <a:gd name="T42" fmla="*/ 0 w 8"/>
                    <a:gd name="T43" fmla="*/ 16 h 36"/>
                    <a:gd name="T44" fmla="*/ 0 w 8"/>
                    <a:gd name="T45" fmla="*/ 15 h 36"/>
                    <a:gd name="T46" fmla="*/ 0 w 8"/>
                    <a:gd name="T47" fmla="*/ 13 h 36"/>
                    <a:gd name="T48" fmla="*/ 0 w 8"/>
                    <a:gd name="T49" fmla="*/ 12 h 36"/>
                    <a:gd name="T50" fmla="*/ 0 w 8"/>
                    <a:gd name="T51" fmla="*/ 11 h 36"/>
                    <a:gd name="T52" fmla="*/ 0 w 8"/>
                    <a:gd name="T53" fmla="*/ 9 h 36"/>
                    <a:gd name="T54" fmla="*/ 0 w 8"/>
                    <a:gd name="T55" fmla="*/ 8 h 36"/>
                    <a:gd name="T56" fmla="*/ 0 w 8"/>
                    <a:gd name="T57" fmla="*/ 7 h 36"/>
                    <a:gd name="T58" fmla="*/ 0 w 8"/>
                    <a:gd name="T59" fmla="*/ 6 h 36"/>
                    <a:gd name="T60" fmla="*/ 0 w 8"/>
                    <a:gd name="T61" fmla="*/ 5 h 36"/>
                    <a:gd name="T62" fmla="*/ 1 w 8"/>
                    <a:gd name="T63" fmla="*/ 4 h 36"/>
                    <a:gd name="T64" fmla="*/ 1 w 8"/>
                    <a:gd name="T65" fmla="*/ 2 h 36"/>
                    <a:gd name="T66" fmla="*/ 1 w 8"/>
                    <a:gd name="T67" fmla="*/ 1 h 36"/>
                    <a:gd name="T68" fmla="*/ 1 w 8"/>
                    <a:gd name="T69" fmla="*/ 0 h 36"/>
                    <a:gd name="T70" fmla="*/ 1 w 8"/>
                    <a:gd name="T71" fmla="*/ 0 h 36"/>
                    <a:gd name="T72" fmla="*/ 1 w 8"/>
                    <a:gd name="T73" fmla="*/ 0 h 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8"/>
                    <a:gd name="T112" fmla="*/ 0 h 36"/>
                    <a:gd name="T113" fmla="*/ 8 w 8"/>
                    <a:gd name="T114" fmla="*/ 36 h 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8" h="36">
                      <a:moveTo>
                        <a:pt x="1" y="0"/>
                      </a:moveTo>
                      <a:lnTo>
                        <a:pt x="8" y="36"/>
                      </a:lnTo>
                      <a:lnTo>
                        <a:pt x="7" y="36"/>
                      </a:lnTo>
                      <a:lnTo>
                        <a:pt x="6" y="36"/>
                      </a:lnTo>
                      <a:lnTo>
                        <a:pt x="5" y="36"/>
                      </a:lnTo>
                      <a:lnTo>
                        <a:pt x="4" y="36"/>
                      </a:lnTo>
                      <a:lnTo>
                        <a:pt x="3" y="35"/>
                      </a:lnTo>
                      <a:lnTo>
                        <a:pt x="1" y="35"/>
                      </a:lnTo>
                      <a:lnTo>
                        <a:pt x="1" y="33"/>
                      </a:lnTo>
                      <a:lnTo>
                        <a:pt x="0" y="32"/>
                      </a:lnTo>
                      <a:lnTo>
                        <a:pt x="0" y="30"/>
                      </a:lnTo>
                      <a:lnTo>
                        <a:pt x="0" y="28"/>
                      </a:lnTo>
                      <a:lnTo>
                        <a:pt x="0" y="27"/>
                      </a:lnTo>
                      <a:lnTo>
                        <a:pt x="0" y="26"/>
                      </a:lnTo>
                      <a:lnTo>
                        <a:pt x="0" y="25"/>
                      </a:lnTo>
                      <a:lnTo>
                        <a:pt x="0" y="24"/>
                      </a:lnTo>
                      <a:lnTo>
                        <a:pt x="0" y="23"/>
                      </a:lnTo>
                      <a:lnTo>
                        <a:pt x="0" y="22"/>
                      </a:lnTo>
                      <a:lnTo>
                        <a:pt x="0" y="20"/>
                      </a:lnTo>
                      <a:lnTo>
                        <a:pt x="0" y="19"/>
                      </a:lnTo>
                      <a:lnTo>
                        <a:pt x="0" y="17"/>
                      </a:lnTo>
                      <a:lnTo>
                        <a:pt x="0" y="16"/>
                      </a:lnTo>
                      <a:lnTo>
                        <a:pt x="0" y="15"/>
                      </a:lnTo>
                      <a:lnTo>
                        <a:pt x="0" y="13"/>
                      </a:lnTo>
                      <a:lnTo>
                        <a:pt x="0" y="12"/>
                      </a:lnTo>
                      <a:lnTo>
                        <a:pt x="0" y="11"/>
                      </a:lnTo>
                      <a:lnTo>
                        <a:pt x="0" y="9"/>
                      </a:lnTo>
                      <a:lnTo>
                        <a:pt x="0" y="8"/>
                      </a:lnTo>
                      <a:lnTo>
                        <a:pt x="0" y="7"/>
                      </a:lnTo>
                      <a:lnTo>
                        <a:pt x="0" y="6"/>
                      </a:lnTo>
                      <a:lnTo>
                        <a:pt x="0" y="5"/>
                      </a:lnTo>
                      <a:lnTo>
                        <a:pt x="1" y="4"/>
                      </a:lnTo>
                      <a:lnTo>
                        <a:pt x="1" y="2"/>
                      </a:lnTo>
                      <a:lnTo>
                        <a:pt x="1" y="1"/>
                      </a:lnTo>
                      <a:lnTo>
                        <a:pt x="1" y="0"/>
                      </a:lnTo>
                      <a:close/>
                    </a:path>
                  </a:pathLst>
                </a:custGeom>
                <a:solidFill>
                  <a:srgbClr val="7DB8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737" name="Freeform 190"/>
                <p:cNvSpPr>
                  <a:spLocks/>
                </p:cNvSpPr>
                <p:nvPr/>
              </p:nvSpPr>
              <p:spPr bwMode="auto">
                <a:xfrm>
                  <a:off x="1945" y="2340"/>
                  <a:ext cx="42" cy="52"/>
                </a:xfrm>
                <a:custGeom>
                  <a:avLst/>
                  <a:gdLst>
                    <a:gd name="T0" fmla="*/ 38 w 42"/>
                    <a:gd name="T1" fmla="*/ 0 h 52"/>
                    <a:gd name="T2" fmla="*/ 42 w 42"/>
                    <a:gd name="T3" fmla="*/ 32 h 52"/>
                    <a:gd name="T4" fmla="*/ 42 w 42"/>
                    <a:gd name="T5" fmla="*/ 32 h 52"/>
                    <a:gd name="T6" fmla="*/ 42 w 42"/>
                    <a:gd name="T7" fmla="*/ 33 h 52"/>
                    <a:gd name="T8" fmla="*/ 41 w 42"/>
                    <a:gd name="T9" fmla="*/ 33 h 52"/>
                    <a:gd name="T10" fmla="*/ 40 w 42"/>
                    <a:gd name="T11" fmla="*/ 35 h 52"/>
                    <a:gd name="T12" fmla="*/ 38 w 42"/>
                    <a:gd name="T13" fmla="*/ 35 h 52"/>
                    <a:gd name="T14" fmla="*/ 38 w 42"/>
                    <a:gd name="T15" fmla="*/ 36 h 52"/>
                    <a:gd name="T16" fmla="*/ 37 w 42"/>
                    <a:gd name="T17" fmla="*/ 37 h 52"/>
                    <a:gd name="T18" fmla="*/ 36 w 42"/>
                    <a:gd name="T19" fmla="*/ 38 h 52"/>
                    <a:gd name="T20" fmla="*/ 35 w 42"/>
                    <a:gd name="T21" fmla="*/ 39 h 52"/>
                    <a:gd name="T22" fmla="*/ 33 w 42"/>
                    <a:gd name="T23" fmla="*/ 40 h 52"/>
                    <a:gd name="T24" fmla="*/ 32 w 42"/>
                    <a:gd name="T25" fmla="*/ 41 h 52"/>
                    <a:gd name="T26" fmla="*/ 31 w 42"/>
                    <a:gd name="T27" fmla="*/ 42 h 52"/>
                    <a:gd name="T28" fmla="*/ 30 w 42"/>
                    <a:gd name="T29" fmla="*/ 43 h 52"/>
                    <a:gd name="T30" fmla="*/ 28 w 42"/>
                    <a:gd name="T31" fmla="*/ 44 h 52"/>
                    <a:gd name="T32" fmla="*/ 26 w 42"/>
                    <a:gd name="T33" fmla="*/ 45 h 52"/>
                    <a:gd name="T34" fmla="*/ 25 w 42"/>
                    <a:gd name="T35" fmla="*/ 46 h 52"/>
                    <a:gd name="T36" fmla="*/ 23 w 42"/>
                    <a:gd name="T37" fmla="*/ 46 h 52"/>
                    <a:gd name="T38" fmla="*/ 21 w 42"/>
                    <a:gd name="T39" fmla="*/ 47 h 52"/>
                    <a:gd name="T40" fmla="*/ 19 w 42"/>
                    <a:gd name="T41" fmla="*/ 48 h 52"/>
                    <a:gd name="T42" fmla="*/ 18 w 42"/>
                    <a:gd name="T43" fmla="*/ 49 h 52"/>
                    <a:gd name="T44" fmla="*/ 16 w 42"/>
                    <a:gd name="T45" fmla="*/ 49 h 52"/>
                    <a:gd name="T46" fmla="*/ 15 w 42"/>
                    <a:gd name="T47" fmla="*/ 50 h 52"/>
                    <a:gd name="T48" fmla="*/ 14 w 42"/>
                    <a:gd name="T49" fmla="*/ 50 h 52"/>
                    <a:gd name="T50" fmla="*/ 13 w 42"/>
                    <a:gd name="T51" fmla="*/ 50 h 52"/>
                    <a:gd name="T52" fmla="*/ 12 w 42"/>
                    <a:gd name="T53" fmla="*/ 50 h 52"/>
                    <a:gd name="T54" fmla="*/ 11 w 42"/>
                    <a:gd name="T55" fmla="*/ 50 h 52"/>
                    <a:gd name="T56" fmla="*/ 10 w 42"/>
                    <a:gd name="T57" fmla="*/ 51 h 52"/>
                    <a:gd name="T58" fmla="*/ 9 w 42"/>
                    <a:gd name="T59" fmla="*/ 51 h 52"/>
                    <a:gd name="T60" fmla="*/ 8 w 42"/>
                    <a:gd name="T61" fmla="*/ 51 h 52"/>
                    <a:gd name="T62" fmla="*/ 7 w 42"/>
                    <a:gd name="T63" fmla="*/ 51 h 52"/>
                    <a:gd name="T64" fmla="*/ 6 w 42"/>
                    <a:gd name="T65" fmla="*/ 52 h 52"/>
                    <a:gd name="T66" fmla="*/ 4 w 42"/>
                    <a:gd name="T67" fmla="*/ 52 h 52"/>
                    <a:gd name="T68" fmla="*/ 3 w 42"/>
                    <a:gd name="T69" fmla="*/ 52 h 52"/>
                    <a:gd name="T70" fmla="*/ 2 w 42"/>
                    <a:gd name="T71" fmla="*/ 52 h 52"/>
                    <a:gd name="T72" fmla="*/ 1 w 42"/>
                    <a:gd name="T73" fmla="*/ 52 h 52"/>
                    <a:gd name="T74" fmla="*/ 0 w 42"/>
                    <a:gd name="T75" fmla="*/ 52 h 52"/>
                    <a:gd name="T76" fmla="*/ 38 w 42"/>
                    <a:gd name="T77" fmla="*/ 0 h 52"/>
                    <a:gd name="T78" fmla="*/ 38 w 42"/>
                    <a:gd name="T79" fmla="*/ 0 h 52"/>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42"/>
                    <a:gd name="T121" fmla="*/ 0 h 52"/>
                    <a:gd name="T122" fmla="*/ 42 w 42"/>
                    <a:gd name="T123" fmla="*/ 52 h 52"/>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42" h="52">
                      <a:moveTo>
                        <a:pt x="38" y="0"/>
                      </a:moveTo>
                      <a:lnTo>
                        <a:pt x="42" y="32"/>
                      </a:lnTo>
                      <a:lnTo>
                        <a:pt x="42" y="33"/>
                      </a:lnTo>
                      <a:lnTo>
                        <a:pt x="41" y="33"/>
                      </a:lnTo>
                      <a:lnTo>
                        <a:pt x="40" y="35"/>
                      </a:lnTo>
                      <a:lnTo>
                        <a:pt x="38" y="35"/>
                      </a:lnTo>
                      <a:lnTo>
                        <a:pt x="38" y="36"/>
                      </a:lnTo>
                      <a:lnTo>
                        <a:pt x="37" y="37"/>
                      </a:lnTo>
                      <a:lnTo>
                        <a:pt x="36" y="38"/>
                      </a:lnTo>
                      <a:lnTo>
                        <a:pt x="35" y="39"/>
                      </a:lnTo>
                      <a:lnTo>
                        <a:pt x="33" y="40"/>
                      </a:lnTo>
                      <a:lnTo>
                        <a:pt x="32" y="41"/>
                      </a:lnTo>
                      <a:lnTo>
                        <a:pt x="31" y="42"/>
                      </a:lnTo>
                      <a:lnTo>
                        <a:pt x="30" y="43"/>
                      </a:lnTo>
                      <a:lnTo>
                        <a:pt x="28" y="44"/>
                      </a:lnTo>
                      <a:lnTo>
                        <a:pt x="26" y="45"/>
                      </a:lnTo>
                      <a:lnTo>
                        <a:pt x="25" y="46"/>
                      </a:lnTo>
                      <a:lnTo>
                        <a:pt x="23" y="46"/>
                      </a:lnTo>
                      <a:lnTo>
                        <a:pt x="21" y="47"/>
                      </a:lnTo>
                      <a:lnTo>
                        <a:pt x="19" y="48"/>
                      </a:lnTo>
                      <a:lnTo>
                        <a:pt x="18" y="49"/>
                      </a:lnTo>
                      <a:lnTo>
                        <a:pt x="16" y="49"/>
                      </a:lnTo>
                      <a:lnTo>
                        <a:pt x="15" y="50"/>
                      </a:lnTo>
                      <a:lnTo>
                        <a:pt x="14" y="50"/>
                      </a:lnTo>
                      <a:lnTo>
                        <a:pt x="13" y="50"/>
                      </a:lnTo>
                      <a:lnTo>
                        <a:pt x="12" y="50"/>
                      </a:lnTo>
                      <a:lnTo>
                        <a:pt x="11" y="50"/>
                      </a:lnTo>
                      <a:lnTo>
                        <a:pt x="10" y="51"/>
                      </a:lnTo>
                      <a:lnTo>
                        <a:pt x="9" y="51"/>
                      </a:lnTo>
                      <a:lnTo>
                        <a:pt x="8" y="51"/>
                      </a:lnTo>
                      <a:lnTo>
                        <a:pt x="7" y="51"/>
                      </a:lnTo>
                      <a:lnTo>
                        <a:pt x="6" y="52"/>
                      </a:lnTo>
                      <a:lnTo>
                        <a:pt x="4" y="52"/>
                      </a:lnTo>
                      <a:lnTo>
                        <a:pt x="3" y="52"/>
                      </a:lnTo>
                      <a:lnTo>
                        <a:pt x="2" y="52"/>
                      </a:lnTo>
                      <a:lnTo>
                        <a:pt x="1" y="52"/>
                      </a:lnTo>
                      <a:lnTo>
                        <a:pt x="0" y="52"/>
                      </a:lnTo>
                      <a:lnTo>
                        <a:pt x="38" y="0"/>
                      </a:lnTo>
                      <a:close/>
                    </a:path>
                  </a:pathLst>
                </a:custGeom>
                <a:solidFill>
                  <a:srgbClr val="7DB8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738" name="Freeform 191"/>
                <p:cNvSpPr>
                  <a:spLocks/>
                </p:cNvSpPr>
                <p:nvPr/>
              </p:nvSpPr>
              <p:spPr bwMode="auto">
                <a:xfrm>
                  <a:off x="1824" y="2358"/>
                  <a:ext cx="32" cy="15"/>
                </a:xfrm>
                <a:custGeom>
                  <a:avLst/>
                  <a:gdLst>
                    <a:gd name="T0" fmla="*/ 0 w 32"/>
                    <a:gd name="T1" fmla="*/ 15 h 15"/>
                    <a:gd name="T2" fmla="*/ 1 w 32"/>
                    <a:gd name="T3" fmla="*/ 15 h 15"/>
                    <a:gd name="T4" fmla="*/ 2 w 32"/>
                    <a:gd name="T5" fmla="*/ 15 h 15"/>
                    <a:gd name="T6" fmla="*/ 3 w 32"/>
                    <a:gd name="T7" fmla="*/ 15 h 15"/>
                    <a:gd name="T8" fmla="*/ 4 w 32"/>
                    <a:gd name="T9" fmla="*/ 15 h 15"/>
                    <a:gd name="T10" fmla="*/ 6 w 32"/>
                    <a:gd name="T11" fmla="*/ 15 h 15"/>
                    <a:gd name="T12" fmla="*/ 6 w 32"/>
                    <a:gd name="T13" fmla="*/ 15 h 15"/>
                    <a:gd name="T14" fmla="*/ 8 w 32"/>
                    <a:gd name="T15" fmla="*/ 15 h 15"/>
                    <a:gd name="T16" fmla="*/ 9 w 32"/>
                    <a:gd name="T17" fmla="*/ 15 h 15"/>
                    <a:gd name="T18" fmla="*/ 10 w 32"/>
                    <a:gd name="T19" fmla="*/ 15 h 15"/>
                    <a:gd name="T20" fmla="*/ 11 w 32"/>
                    <a:gd name="T21" fmla="*/ 15 h 15"/>
                    <a:gd name="T22" fmla="*/ 12 w 32"/>
                    <a:gd name="T23" fmla="*/ 15 h 15"/>
                    <a:gd name="T24" fmla="*/ 13 w 32"/>
                    <a:gd name="T25" fmla="*/ 15 h 15"/>
                    <a:gd name="T26" fmla="*/ 14 w 32"/>
                    <a:gd name="T27" fmla="*/ 15 h 15"/>
                    <a:gd name="T28" fmla="*/ 15 w 32"/>
                    <a:gd name="T29" fmla="*/ 15 h 15"/>
                    <a:gd name="T30" fmla="*/ 17 w 32"/>
                    <a:gd name="T31" fmla="*/ 15 h 15"/>
                    <a:gd name="T32" fmla="*/ 18 w 32"/>
                    <a:gd name="T33" fmla="*/ 15 h 15"/>
                    <a:gd name="T34" fmla="*/ 19 w 32"/>
                    <a:gd name="T35" fmla="*/ 15 h 15"/>
                    <a:gd name="T36" fmla="*/ 20 w 32"/>
                    <a:gd name="T37" fmla="*/ 15 h 15"/>
                    <a:gd name="T38" fmla="*/ 22 w 32"/>
                    <a:gd name="T39" fmla="*/ 14 h 15"/>
                    <a:gd name="T40" fmla="*/ 23 w 32"/>
                    <a:gd name="T41" fmla="*/ 14 h 15"/>
                    <a:gd name="T42" fmla="*/ 24 w 32"/>
                    <a:gd name="T43" fmla="*/ 14 h 15"/>
                    <a:gd name="T44" fmla="*/ 26 w 32"/>
                    <a:gd name="T45" fmla="*/ 13 h 15"/>
                    <a:gd name="T46" fmla="*/ 27 w 32"/>
                    <a:gd name="T47" fmla="*/ 13 h 15"/>
                    <a:gd name="T48" fmla="*/ 28 w 32"/>
                    <a:gd name="T49" fmla="*/ 12 h 15"/>
                    <a:gd name="T50" fmla="*/ 30 w 32"/>
                    <a:gd name="T51" fmla="*/ 12 h 15"/>
                    <a:gd name="T52" fmla="*/ 30 w 32"/>
                    <a:gd name="T53" fmla="*/ 12 h 15"/>
                    <a:gd name="T54" fmla="*/ 31 w 32"/>
                    <a:gd name="T55" fmla="*/ 12 h 15"/>
                    <a:gd name="T56" fmla="*/ 32 w 32"/>
                    <a:gd name="T57" fmla="*/ 11 h 15"/>
                    <a:gd name="T58" fmla="*/ 32 w 32"/>
                    <a:gd name="T59" fmla="*/ 10 h 15"/>
                    <a:gd name="T60" fmla="*/ 32 w 32"/>
                    <a:gd name="T61" fmla="*/ 9 h 15"/>
                    <a:gd name="T62" fmla="*/ 32 w 32"/>
                    <a:gd name="T63" fmla="*/ 8 h 15"/>
                    <a:gd name="T64" fmla="*/ 31 w 32"/>
                    <a:gd name="T65" fmla="*/ 7 h 15"/>
                    <a:gd name="T66" fmla="*/ 30 w 32"/>
                    <a:gd name="T67" fmla="*/ 6 h 15"/>
                    <a:gd name="T68" fmla="*/ 29 w 32"/>
                    <a:gd name="T69" fmla="*/ 6 h 15"/>
                    <a:gd name="T70" fmla="*/ 28 w 32"/>
                    <a:gd name="T71" fmla="*/ 6 h 15"/>
                    <a:gd name="T72" fmla="*/ 27 w 32"/>
                    <a:gd name="T73" fmla="*/ 5 h 15"/>
                    <a:gd name="T74" fmla="*/ 26 w 32"/>
                    <a:gd name="T75" fmla="*/ 4 h 15"/>
                    <a:gd name="T76" fmla="*/ 25 w 32"/>
                    <a:gd name="T77" fmla="*/ 4 h 15"/>
                    <a:gd name="T78" fmla="*/ 24 w 32"/>
                    <a:gd name="T79" fmla="*/ 4 h 15"/>
                    <a:gd name="T80" fmla="*/ 23 w 32"/>
                    <a:gd name="T81" fmla="*/ 3 h 15"/>
                    <a:gd name="T82" fmla="*/ 21 w 32"/>
                    <a:gd name="T83" fmla="*/ 3 h 15"/>
                    <a:gd name="T84" fmla="*/ 20 w 32"/>
                    <a:gd name="T85" fmla="*/ 2 h 15"/>
                    <a:gd name="T86" fmla="*/ 19 w 32"/>
                    <a:gd name="T87" fmla="*/ 2 h 15"/>
                    <a:gd name="T88" fmla="*/ 18 w 32"/>
                    <a:gd name="T89" fmla="*/ 1 h 15"/>
                    <a:gd name="T90" fmla="*/ 17 w 32"/>
                    <a:gd name="T91" fmla="*/ 1 h 15"/>
                    <a:gd name="T92" fmla="*/ 16 w 32"/>
                    <a:gd name="T93" fmla="*/ 1 h 15"/>
                    <a:gd name="T94" fmla="*/ 16 w 32"/>
                    <a:gd name="T95" fmla="*/ 1 h 15"/>
                    <a:gd name="T96" fmla="*/ 15 w 32"/>
                    <a:gd name="T97" fmla="*/ 0 h 15"/>
                    <a:gd name="T98" fmla="*/ 14 w 32"/>
                    <a:gd name="T99" fmla="*/ 0 h 15"/>
                    <a:gd name="T100" fmla="*/ 13 w 32"/>
                    <a:gd name="T101" fmla="*/ 0 h 15"/>
                    <a:gd name="T102" fmla="*/ 13 w 32"/>
                    <a:gd name="T103" fmla="*/ 0 h 15"/>
                    <a:gd name="T104" fmla="*/ 0 w 32"/>
                    <a:gd name="T105" fmla="*/ 15 h 15"/>
                    <a:gd name="T106" fmla="*/ 0 w 32"/>
                    <a:gd name="T107" fmla="*/ 15 h 15"/>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32"/>
                    <a:gd name="T163" fmla="*/ 0 h 15"/>
                    <a:gd name="T164" fmla="*/ 32 w 32"/>
                    <a:gd name="T165" fmla="*/ 15 h 15"/>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32" h="15">
                      <a:moveTo>
                        <a:pt x="0" y="15"/>
                      </a:moveTo>
                      <a:lnTo>
                        <a:pt x="1" y="15"/>
                      </a:lnTo>
                      <a:lnTo>
                        <a:pt x="2" y="15"/>
                      </a:lnTo>
                      <a:lnTo>
                        <a:pt x="3" y="15"/>
                      </a:lnTo>
                      <a:lnTo>
                        <a:pt x="4" y="15"/>
                      </a:lnTo>
                      <a:lnTo>
                        <a:pt x="6" y="15"/>
                      </a:lnTo>
                      <a:lnTo>
                        <a:pt x="8" y="15"/>
                      </a:lnTo>
                      <a:lnTo>
                        <a:pt x="9" y="15"/>
                      </a:lnTo>
                      <a:lnTo>
                        <a:pt x="10" y="15"/>
                      </a:lnTo>
                      <a:lnTo>
                        <a:pt x="11" y="15"/>
                      </a:lnTo>
                      <a:lnTo>
                        <a:pt x="12" y="15"/>
                      </a:lnTo>
                      <a:lnTo>
                        <a:pt x="13" y="15"/>
                      </a:lnTo>
                      <a:lnTo>
                        <a:pt x="14" y="15"/>
                      </a:lnTo>
                      <a:lnTo>
                        <a:pt x="15" y="15"/>
                      </a:lnTo>
                      <a:lnTo>
                        <a:pt x="17" y="15"/>
                      </a:lnTo>
                      <a:lnTo>
                        <a:pt x="18" y="15"/>
                      </a:lnTo>
                      <a:lnTo>
                        <a:pt x="19" y="15"/>
                      </a:lnTo>
                      <a:lnTo>
                        <a:pt x="20" y="15"/>
                      </a:lnTo>
                      <a:lnTo>
                        <a:pt x="22" y="14"/>
                      </a:lnTo>
                      <a:lnTo>
                        <a:pt x="23" y="14"/>
                      </a:lnTo>
                      <a:lnTo>
                        <a:pt x="24" y="14"/>
                      </a:lnTo>
                      <a:lnTo>
                        <a:pt x="26" y="13"/>
                      </a:lnTo>
                      <a:lnTo>
                        <a:pt x="27" y="13"/>
                      </a:lnTo>
                      <a:lnTo>
                        <a:pt x="28" y="12"/>
                      </a:lnTo>
                      <a:lnTo>
                        <a:pt x="30" y="12"/>
                      </a:lnTo>
                      <a:lnTo>
                        <a:pt x="31" y="12"/>
                      </a:lnTo>
                      <a:lnTo>
                        <a:pt x="32" y="11"/>
                      </a:lnTo>
                      <a:lnTo>
                        <a:pt x="32" y="10"/>
                      </a:lnTo>
                      <a:lnTo>
                        <a:pt x="32" y="9"/>
                      </a:lnTo>
                      <a:lnTo>
                        <a:pt x="32" y="8"/>
                      </a:lnTo>
                      <a:lnTo>
                        <a:pt x="31" y="7"/>
                      </a:lnTo>
                      <a:lnTo>
                        <a:pt x="30" y="6"/>
                      </a:lnTo>
                      <a:lnTo>
                        <a:pt x="29" y="6"/>
                      </a:lnTo>
                      <a:lnTo>
                        <a:pt x="28" y="6"/>
                      </a:lnTo>
                      <a:lnTo>
                        <a:pt x="27" y="5"/>
                      </a:lnTo>
                      <a:lnTo>
                        <a:pt x="26" y="4"/>
                      </a:lnTo>
                      <a:lnTo>
                        <a:pt x="25" y="4"/>
                      </a:lnTo>
                      <a:lnTo>
                        <a:pt x="24" y="4"/>
                      </a:lnTo>
                      <a:lnTo>
                        <a:pt x="23" y="3"/>
                      </a:lnTo>
                      <a:lnTo>
                        <a:pt x="21" y="3"/>
                      </a:lnTo>
                      <a:lnTo>
                        <a:pt x="20" y="2"/>
                      </a:lnTo>
                      <a:lnTo>
                        <a:pt x="19" y="2"/>
                      </a:lnTo>
                      <a:lnTo>
                        <a:pt x="18" y="1"/>
                      </a:lnTo>
                      <a:lnTo>
                        <a:pt x="17" y="1"/>
                      </a:lnTo>
                      <a:lnTo>
                        <a:pt x="16" y="1"/>
                      </a:lnTo>
                      <a:lnTo>
                        <a:pt x="15" y="0"/>
                      </a:lnTo>
                      <a:lnTo>
                        <a:pt x="14" y="0"/>
                      </a:lnTo>
                      <a:lnTo>
                        <a:pt x="13" y="0"/>
                      </a:lnTo>
                      <a:lnTo>
                        <a:pt x="0" y="15"/>
                      </a:lnTo>
                      <a:close/>
                    </a:path>
                  </a:pathLst>
                </a:custGeom>
                <a:solidFill>
                  <a:srgbClr val="7DB8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739" name="Freeform 192"/>
                <p:cNvSpPr>
                  <a:spLocks/>
                </p:cNvSpPr>
                <p:nvPr/>
              </p:nvSpPr>
              <p:spPr bwMode="auto">
                <a:xfrm>
                  <a:off x="2036" y="2260"/>
                  <a:ext cx="22" cy="10"/>
                </a:xfrm>
                <a:custGeom>
                  <a:avLst/>
                  <a:gdLst>
                    <a:gd name="T0" fmla="*/ 11 w 22"/>
                    <a:gd name="T1" fmla="*/ 10 h 10"/>
                    <a:gd name="T2" fmla="*/ 12 w 22"/>
                    <a:gd name="T3" fmla="*/ 9 h 10"/>
                    <a:gd name="T4" fmla="*/ 13 w 22"/>
                    <a:gd name="T5" fmla="*/ 9 h 10"/>
                    <a:gd name="T6" fmla="*/ 14 w 22"/>
                    <a:gd name="T7" fmla="*/ 9 h 10"/>
                    <a:gd name="T8" fmla="*/ 15 w 22"/>
                    <a:gd name="T9" fmla="*/ 9 h 10"/>
                    <a:gd name="T10" fmla="*/ 16 w 22"/>
                    <a:gd name="T11" fmla="*/ 9 h 10"/>
                    <a:gd name="T12" fmla="*/ 17 w 22"/>
                    <a:gd name="T13" fmla="*/ 9 h 10"/>
                    <a:gd name="T14" fmla="*/ 18 w 22"/>
                    <a:gd name="T15" fmla="*/ 9 h 10"/>
                    <a:gd name="T16" fmla="*/ 19 w 22"/>
                    <a:gd name="T17" fmla="*/ 8 h 10"/>
                    <a:gd name="T18" fmla="*/ 20 w 22"/>
                    <a:gd name="T19" fmla="*/ 7 h 10"/>
                    <a:gd name="T20" fmla="*/ 21 w 22"/>
                    <a:gd name="T21" fmla="*/ 7 h 10"/>
                    <a:gd name="T22" fmla="*/ 22 w 22"/>
                    <a:gd name="T23" fmla="*/ 6 h 10"/>
                    <a:gd name="T24" fmla="*/ 22 w 22"/>
                    <a:gd name="T25" fmla="*/ 5 h 10"/>
                    <a:gd name="T26" fmla="*/ 22 w 22"/>
                    <a:gd name="T27" fmla="*/ 4 h 10"/>
                    <a:gd name="T28" fmla="*/ 21 w 22"/>
                    <a:gd name="T29" fmla="*/ 2 h 10"/>
                    <a:gd name="T30" fmla="*/ 20 w 22"/>
                    <a:gd name="T31" fmla="*/ 2 h 10"/>
                    <a:gd name="T32" fmla="*/ 19 w 22"/>
                    <a:gd name="T33" fmla="*/ 1 h 10"/>
                    <a:gd name="T34" fmla="*/ 18 w 22"/>
                    <a:gd name="T35" fmla="*/ 0 h 10"/>
                    <a:gd name="T36" fmla="*/ 17 w 22"/>
                    <a:gd name="T37" fmla="*/ 0 h 10"/>
                    <a:gd name="T38" fmla="*/ 16 w 22"/>
                    <a:gd name="T39" fmla="*/ 0 h 10"/>
                    <a:gd name="T40" fmla="*/ 15 w 22"/>
                    <a:gd name="T41" fmla="*/ 0 h 10"/>
                    <a:gd name="T42" fmla="*/ 14 w 22"/>
                    <a:gd name="T43" fmla="*/ 0 h 10"/>
                    <a:gd name="T44" fmla="*/ 13 w 22"/>
                    <a:gd name="T45" fmla="*/ 0 h 10"/>
                    <a:gd name="T46" fmla="*/ 12 w 22"/>
                    <a:gd name="T47" fmla="*/ 0 h 10"/>
                    <a:gd name="T48" fmla="*/ 11 w 22"/>
                    <a:gd name="T49" fmla="*/ 0 h 10"/>
                    <a:gd name="T50" fmla="*/ 10 w 22"/>
                    <a:gd name="T51" fmla="*/ 0 h 10"/>
                    <a:gd name="T52" fmla="*/ 9 w 22"/>
                    <a:gd name="T53" fmla="*/ 0 h 10"/>
                    <a:gd name="T54" fmla="*/ 7 w 22"/>
                    <a:gd name="T55" fmla="*/ 0 h 10"/>
                    <a:gd name="T56" fmla="*/ 6 w 22"/>
                    <a:gd name="T57" fmla="*/ 0 h 10"/>
                    <a:gd name="T58" fmla="*/ 5 w 22"/>
                    <a:gd name="T59" fmla="*/ 0 h 10"/>
                    <a:gd name="T60" fmla="*/ 3 w 22"/>
                    <a:gd name="T61" fmla="*/ 1 h 10"/>
                    <a:gd name="T62" fmla="*/ 2 w 22"/>
                    <a:gd name="T63" fmla="*/ 2 h 10"/>
                    <a:gd name="T64" fmla="*/ 1 w 22"/>
                    <a:gd name="T65" fmla="*/ 2 h 10"/>
                    <a:gd name="T66" fmla="*/ 0 w 22"/>
                    <a:gd name="T67" fmla="*/ 4 h 10"/>
                    <a:gd name="T68" fmla="*/ 0 w 22"/>
                    <a:gd name="T69" fmla="*/ 5 h 10"/>
                    <a:gd name="T70" fmla="*/ 0 w 22"/>
                    <a:gd name="T71" fmla="*/ 6 h 10"/>
                    <a:gd name="T72" fmla="*/ 1 w 22"/>
                    <a:gd name="T73" fmla="*/ 7 h 10"/>
                    <a:gd name="T74" fmla="*/ 2 w 22"/>
                    <a:gd name="T75" fmla="*/ 7 h 10"/>
                    <a:gd name="T76" fmla="*/ 3 w 22"/>
                    <a:gd name="T77" fmla="*/ 8 h 10"/>
                    <a:gd name="T78" fmla="*/ 5 w 22"/>
                    <a:gd name="T79" fmla="*/ 9 h 10"/>
                    <a:gd name="T80" fmla="*/ 6 w 22"/>
                    <a:gd name="T81" fmla="*/ 9 h 10"/>
                    <a:gd name="T82" fmla="*/ 7 w 22"/>
                    <a:gd name="T83" fmla="*/ 9 h 10"/>
                    <a:gd name="T84" fmla="*/ 9 w 22"/>
                    <a:gd name="T85" fmla="*/ 9 h 10"/>
                    <a:gd name="T86" fmla="*/ 10 w 22"/>
                    <a:gd name="T87" fmla="*/ 9 h 10"/>
                    <a:gd name="T88" fmla="*/ 11 w 22"/>
                    <a:gd name="T89" fmla="*/ 10 h 10"/>
                    <a:gd name="T90" fmla="*/ 11 w 22"/>
                    <a:gd name="T91" fmla="*/ 10 h 10"/>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2"/>
                    <a:gd name="T139" fmla="*/ 0 h 10"/>
                    <a:gd name="T140" fmla="*/ 22 w 22"/>
                    <a:gd name="T141" fmla="*/ 10 h 10"/>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2" h="10">
                      <a:moveTo>
                        <a:pt x="11" y="10"/>
                      </a:moveTo>
                      <a:lnTo>
                        <a:pt x="12" y="9"/>
                      </a:lnTo>
                      <a:lnTo>
                        <a:pt x="13" y="9"/>
                      </a:lnTo>
                      <a:lnTo>
                        <a:pt x="14" y="9"/>
                      </a:lnTo>
                      <a:lnTo>
                        <a:pt x="15" y="9"/>
                      </a:lnTo>
                      <a:lnTo>
                        <a:pt x="16" y="9"/>
                      </a:lnTo>
                      <a:lnTo>
                        <a:pt x="17" y="9"/>
                      </a:lnTo>
                      <a:lnTo>
                        <a:pt x="18" y="9"/>
                      </a:lnTo>
                      <a:lnTo>
                        <a:pt x="19" y="8"/>
                      </a:lnTo>
                      <a:lnTo>
                        <a:pt x="20" y="7"/>
                      </a:lnTo>
                      <a:lnTo>
                        <a:pt x="21" y="7"/>
                      </a:lnTo>
                      <a:lnTo>
                        <a:pt x="22" y="6"/>
                      </a:lnTo>
                      <a:lnTo>
                        <a:pt x="22" y="5"/>
                      </a:lnTo>
                      <a:lnTo>
                        <a:pt x="22" y="4"/>
                      </a:lnTo>
                      <a:lnTo>
                        <a:pt x="21" y="2"/>
                      </a:lnTo>
                      <a:lnTo>
                        <a:pt x="20" y="2"/>
                      </a:lnTo>
                      <a:lnTo>
                        <a:pt x="19" y="1"/>
                      </a:lnTo>
                      <a:lnTo>
                        <a:pt x="18" y="0"/>
                      </a:lnTo>
                      <a:lnTo>
                        <a:pt x="17" y="0"/>
                      </a:lnTo>
                      <a:lnTo>
                        <a:pt x="16" y="0"/>
                      </a:lnTo>
                      <a:lnTo>
                        <a:pt x="15" y="0"/>
                      </a:lnTo>
                      <a:lnTo>
                        <a:pt x="14" y="0"/>
                      </a:lnTo>
                      <a:lnTo>
                        <a:pt x="13" y="0"/>
                      </a:lnTo>
                      <a:lnTo>
                        <a:pt x="12" y="0"/>
                      </a:lnTo>
                      <a:lnTo>
                        <a:pt x="11" y="0"/>
                      </a:lnTo>
                      <a:lnTo>
                        <a:pt x="10" y="0"/>
                      </a:lnTo>
                      <a:lnTo>
                        <a:pt x="9" y="0"/>
                      </a:lnTo>
                      <a:lnTo>
                        <a:pt x="7" y="0"/>
                      </a:lnTo>
                      <a:lnTo>
                        <a:pt x="6" y="0"/>
                      </a:lnTo>
                      <a:lnTo>
                        <a:pt x="5" y="0"/>
                      </a:lnTo>
                      <a:lnTo>
                        <a:pt x="3" y="1"/>
                      </a:lnTo>
                      <a:lnTo>
                        <a:pt x="2" y="2"/>
                      </a:lnTo>
                      <a:lnTo>
                        <a:pt x="1" y="2"/>
                      </a:lnTo>
                      <a:lnTo>
                        <a:pt x="0" y="4"/>
                      </a:lnTo>
                      <a:lnTo>
                        <a:pt x="0" y="5"/>
                      </a:lnTo>
                      <a:lnTo>
                        <a:pt x="0" y="6"/>
                      </a:lnTo>
                      <a:lnTo>
                        <a:pt x="1" y="7"/>
                      </a:lnTo>
                      <a:lnTo>
                        <a:pt x="2" y="7"/>
                      </a:lnTo>
                      <a:lnTo>
                        <a:pt x="3" y="8"/>
                      </a:lnTo>
                      <a:lnTo>
                        <a:pt x="5" y="9"/>
                      </a:lnTo>
                      <a:lnTo>
                        <a:pt x="6" y="9"/>
                      </a:lnTo>
                      <a:lnTo>
                        <a:pt x="7" y="9"/>
                      </a:lnTo>
                      <a:lnTo>
                        <a:pt x="9" y="9"/>
                      </a:lnTo>
                      <a:lnTo>
                        <a:pt x="10" y="9"/>
                      </a:lnTo>
                      <a:lnTo>
                        <a:pt x="11" y="10"/>
                      </a:lnTo>
                      <a:close/>
                    </a:path>
                  </a:pathLst>
                </a:custGeom>
                <a:solidFill>
                  <a:srgbClr val="E0857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740" name="Freeform 193"/>
                <p:cNvSpPr>
                  <a:spLocks/>
                </p:cNvSpPr>
                <p:nvPr/>
              </p:nvSpPr>
              <p:spPr bwMode="auto">
                <a:xfrm>
                  <a:off x="2074" y="2246"/>
                  <a:ext cx="23" cy="10"/>
                </a:xfrm>
                <a:custGeom>
                  <a:avLst/>
                  <a:gdLst>
                    <a:gd name="T0" fmla="*/ 11 w 23"/>
                    <a:gd name="T1" fmla="*/ 10 h 10"/>
                    <a:gd name="T2" fmla="*/ 12 w 23"/>
                    <a:gd name="T3" fmla="*/ 10 h 10"/>
                    <a:gd name="T4" fmla="*/ 13 w 23"/>
                    <a:gd name="T5" fmla="*/ 10 h 10"/>
                    <a:gd name="T6" fmla="*/ 14 w 23"/>
                    <a:gd name="T7" fmla="*/ 10 h 10"/>
                    <a:gd name="T8" fmla="*/ 15 w 23"/>
                    <a:gd name="T9" fmla="*/ 10 h 10"/>
                    <a:gd name="T10" fmla="*/ 16 w 23"/>
                    <a:gd name="T11" fmla="*/ 10 h 10"/>
                    <a:gd name="T12" fmla="*/ 17 w 23"/>
                    <a:gd name="T13" fmla="*/ 9 h 10"/>
                    <a:gd name="T14" fmla="*/ 18 w 23"/>
                    <a:gd name="T15" fmla="*/ 9 h 10"/>
                    <a:gd name="T16" fmla="*/ 19 w 23"/>
                    <a:gd name="T17" fmla="*/ 9 h 10"/>
                    <a:gd name="T18" fmla="*/ 20 w 23"/>
                    <a:gd name="T19" fmla="*/ 8 h 10"/>
                    <a:gd name="T20" fmla="*/ 21 w 23"/>
                    <a:gd name="T21" fmla="*/ 8 h 10"/>
                    <a:gd name="T22" fmla="*/ 22 w 23"/>
                    <a:gd name="T23" fmla="*/ 6 h 10"/>
                    <a:gd name="T24" fmla="*/ 23 w 23"/>
                    <a:gd name="T25" fmla="*/ 5 h 10"/>
                    <a:gd name="T26" fmla="*/ 22 w 23"/>
                    <a:gd name="T27" fmla="*/ 3 h 10"/>
                    <a:gd name="T28" fmla="*/ 21 w 23"/>
                    <a:gd name="T29" fmla="*/ 2 h 10"/>
                    <a:gd name="T30" fmla="*/ 20 w 23"/>
                    <a:gd name="T31" fmla="*/ 1 h 10"/>
                    <a:gd name="T32" fmla="*/ 19 w 23"/>
                    <a:gd name="T33" fmla="*/ 1 h 10"/>
                    <a:gd name="T34" fmla="*/ 18 w 23"/>
                    <a:gd name="T35" fmla="*/ 0 h 10"/>
                    <a:gd name="T36" fmla="*/ 17 w 23"/>
                    <a:gd name="T37" fmla="*/ 0 h 10"/>
                    <a:gd name="T38" fmla="*/ 16 w 23"/>
                    <a:gd name="T39" fmla="*/ 0 h 10"/>
                    <a:gd name="T40" fmla="*/ 15 w 23"/>
                    <a:gd name="T41" fmla="*/ 0 h 10"/>
                    <a:gd name="T42" fmla="*/ 15 w 23"/>
                    <a:gd name="T43" fmla="*/ 6 h 10"/>
                    <a:gd name="T44" fmla="*/ 0 w 23"/>
                    <a:gd name="T45" fmla="*/ 6 h 10"/>
                    <a:gd name="T46" fmla="*/ 1 w 23"/>
                    <a:gd name="T47" fmla="*/ 6 h 10"/>
                    <a:gd name="T48" fmla="*/ 1 w 23"/>
                    <a:gd name="T49" fmla="*/ 8 h 10"/>
                    <a:gd name="T50" fmla="*/ 2 w 23"/>
                    <a:gd name="T51" fmla="*/ 8 h 10"/>
                    <a:gd name="T52" fmla="*/ 4 w 23"/>
                    <a:gd name="T53" fmla="*/ 9 h 10"/>
                    <a:gd name="T54" fmla="*/ 5 w 23"/>
                    <a:gd name="T55" fmla="*/ 9 h 10"/>
                    <a:gd name="T56" fmla="*/ 5 w 23"/>
                    <a:gd name="T57" fmla="*/ 9 h 10"/>
                    <a:gd name="T58" fmla="*/ 6 w 23"/>
                    <a:gd name="T59" fmla="*/ 10 h 10"/>
                    <a:gd name="T60" fmla="*/ 7 w 23"/>
                    <a:gd name="T61" fmla="*/ 10 h 10"/>
                    <a:gd name="T62" fmla="*/ 8 w 23"/>
                    <a:gd name="T63" fmla="*/ 10 h 10"/>
                    <a:gd name="T64" fmla="*/ 9 w 23"/>
                    <a:gd name="T65" fmla="*/ 10 h 10"/>
                    <a:gd name="T66" fmla="*/ 10 w 23"/>
                    <a:gd name="T67" fmla="*/ 10 h 10"/>
                    <a:gd name="T68" fmla="*/ 11 w 23"/>
                    <a:gd name="T69" fmla="*/ 10 h 10"/>
                    <a:gd name="T70" fmla="*/ 11 w 23"/>
                    <a:gd name="T71" fmla="*/ 10 h 1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23"/>
                    <a:gd name="T109" fmla="*/ 0 h 10"/>
                    <a:gd name="T110" fmla="*/ 23 w 23"/>
                    <a:gd name="T111" fmla="*/ 10 h 10"/>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23" h="10">
                      <a:moveTo>
                        <a:pt x="11" y="10"/>
                      </a:moveTo>
                      <a:lnTo>
                        <a:pt x="12" y="10"/>
                      </a:lnTo>
                      <a:lnTo>
                        <a:pt x="13" y="10"/>
                      </a:lnTo>
                      <a:lnTo>
                        <a:pt x="14" y="10"/>
                      </a:lnTo>
                      <a:lnTo>
                        <a:pt x="15" y="10"/>
                      </a:lnTo>
                      <a:lnTo>
                        <a:pt x="16" y="10"/>
                      </a:lnTo>
                      <a:lnTo>
                        <a:pt x="17" y="9"/>
                      </a:lnTo>
                      <a:lnTo>
                        <a:pt x="18" y="9"/>
                      </a:lnTo>
                      <a:lnTo>
                        <a:pt x="19" y="9"/>
                      </a:lnTo>
                      <a:lnTo>
                        <a:pt x="20" y="8"/>
                      </a:lnTo>
                      <a:lnTo>
                        <a:pt x="21" y="8"/>
                      </a:lnTo>
                      <a:lnTo>
                        <a:pt x="22" y="6"/>
                      </a:lnTo>
                      <a:lnTo>
                        <a:pt x="23" y="5"/>
                      </a:lnTo>
                      <a:lnTo>
                        <a:pt x="22" y="3"/>
                      </a:lnTo>
                      <a:lnTo>
                        <a:pt x="21" y="2"/>
                      </a:lnTo>
                      <a:lnTo>
                        <a:pt x="20" y="1"/>
                      </a:lnTo>
                      <a:lnTo>
                        <a:pt x="19" y="1"/>
                      </a:lnTo>
                      <a:lnTo>
                        <a:pt x="18" y="0"/>
                      </a:lnTo>
                      <a:lnTo>
                        <a:pt x="17" y="0"/>
                      </a:lnTo>
                      <a:lnTo>
                        <a:pt x="16" y="0"/>
                      </a:lnTo>
                      <a:lnTo>
                        <a:pt x="15" y="0"/>
                      </a:lnTo>
                      <a:lnTo>
                        <a:pt x="15" y="6"/>
                      </a:lnTo>
                      <a:lnTo>
                        <a:pt x="0" y="6"/>
                      </a:lnTo>
                      <a:lnTo>
                        <a:pt x="1" y="6"/>
                      </a:lnTo>
                      <a:lnTo>
                        <a:pt x="1" y="8"/>
                      </a:lnTo>
                      <a:lnTo>
                        <a:pt x="2" y="8"/>
                      </a:lnTo>
                      <a:lnTo>
                        <a:pt x="4" y="9"/>
                      </a:lnTo>
                      <a:lnTo>
                        <a:pt x="5" y="9"/>
                      </a:lnTo>
                      <a:lnTo>
                        <a:pt x="6" y="10"/>
                      </a:lnTo>
                      <a:lnTo>
                        <a:pt x="7" y="10"/>
                      </a:lnTo>
                      <a:lnTo>
                        <a:pt x="8" y="10"/>
                      </a:lnTo>
                      <a:lnTo>
                        <a:pt x="9" y="10"/>
                      </a:lnTo>
                      <a:lnTo>
                        <a:pt x="10" y="10"/>
                      </a:lnTo>
                      <a:lnTo>
                        <a:pt x="11" y="10"/>
                      </a:lnTo>
                      <a:close/>
                    </a:path>
                  </a:pathLst>
                </a:custGeom>
                <a:solidFill>
                  <a:srgbClr val="E0857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741" name="Freeform 194"/>
                <p:cNvSpPr>
                  <a:spLocks/>
                </p:cNvSpPr>
                <p:nvPr/>
              </p:nvSpPr>
              <p:spPr bwMode="auto">
                <a:xfrm>
                  <a:off x="2025" y="2256"/>
                  <a:ext cx="10" cy="5"/>
                </a:xfrm>
                <a:custGeom>
                  <a:avLst/>
                  <a:gdLst>
                    <a:gd name="T0" fmla="*/ 5 w 10"/>
                    <a:gd name="T1" fmla="*/ 5 h 5"/>
                    <a:gd name="T2" fmla="*/ 6 w 10"/>
                    <a:gd name="T3" fmla="*/ 4 h 5"/>
                    <a:gd name="T4" fmla="*/ 7 w 10"/>
                    <a:gd name="T5" fmla="*/ 4 h 5"/>
                    <a:gd name="T6" fmla="*/ 7 w 10"/>
                    <a:gd name="T7" fmla="*/ 4 h 5"/>
                    <a:gd name="T8" fmla="*/ 8 w 10"/>
                    <a:gd name="T9" fmla="*/ 4 h 5"/>
                    <a:gd name="T10" fmla="*/ 9 w 10"/>
                    <a:gd name="T11" fmla="*/ 3 h 5"/>
                    <a:gd name="T12" fmla="*/ 10 w 10"/>
                    <a:gd name="T13" fmla="*/ 2 h 5"/>
                    <a:gd name="T14" fmla="*/ 9 w 10"/>
                    <a:gd name="T15" fmla="*/ 1 h 5"/>
                    <a:gd name="T16" fmla="*/ 8 w 10"/>
                    <a:gd name="T17" fmla="*/ 1 h 5"/>
                    <a:gd name="T18" fmla="*/ 7 w 10"/>
                    <a:gd name="T19" fmla="*/ 0 h 5"/>
                    <a:gd name="T20" fmla="*/ 7 w 10"/>
                    <a:gd name="T21" fmla="*/ 0 h 5"/>
                    <a:gd name="T22" fmla="*/ 6 w 10"/>
                    <a:gd name="T23" fmla="*/ 0 h 5"/>
                    <a:gd name="T24" fmla="*/ 5 w 10"/>
                    <a:gd name="T25" fmla="*/ 0 h 5"/>
                    <a:gd name="T26" fmla="*/ 4 w 10"/>
                    <a:gd name="T27" fmla="*/ 0 h 5"/>
                    <a:gd name="T28" fmla="*/ 3 w 10"/>
                    <a:gd name="T29" fmla="*/ 0 h 5"/>
                    <a:gd name="T30" fmla="*/ 2 w 10"/>
                    <a:gd name="T31" fmla="*/ 0 h 5"/>
                    <a:gd name="T32" fmla="*/ 1 w 10"/>
                    <a:gd name="T33" fmla="*/ 1 h 5"/>
                    <a:gd name="T34" fmla="*/ 0 w 10"/>
                    <a:gd name="T35" fmla="*/ 1 h 5"/>
                    <a:gd name="T36" fmla="*/ 0 w 10"/>
                    <a:gd name="T37" fmla="*/ 2 h 5"/>
                    <a:gd name="T38" fmla="*/ 0 w 10"/>
                    <a:gd name="T39" fmla="*/ 3 h 5"/>
                    <a:gd name="T40" fmla="*/ 1 w 10"/>
                    <a:gd name="T41" fmla="*/ 4 h 5"/>
                    <a:gd name="T42" fmla="*/ 2 w 10"/>
                    <a:gd name="T43" fmla="*/ 4 h 5"/>
                    <a:gd name="T44" fmla="*/ 3 w 10"/>
                    <a:gd name="T45" fmla="*/ 4 h 5"/>
                    <a:gd name="T46" fmla="*/ 4 w 10"/>
                    <a:gd name="T47" fmla="*/ 4 h 5"/>
                    <a:gd name="T48" fmla="*/ 5 w 10"/>
                    <a:gd name="T49" fmla="*/ 5 h 5"/>
                    <a:gd name="T50" fmla="*/ 5 w 10"/>
                    <a:gd name="T51" fmla="*/ 5 h 5"/>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0"/>
                    <a:gd name="T79" fmla="*/ 0 h 5"/>
                    <a:gd name="T80" fmla="*/ 10 w 10"/>
                    <a:gd name="T81" fmla="*/ 5 h 5"/>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0" h="5">
                      <a:moveTo>
                        <a:pt x="5" y="5"/>
                      </a:moveTo>
                      <a:lnTo>
                        <a:pt x="6" y="4"/>
                      </a:lnTo>
                      <a:lnTo>
                        <a:pt x="7" y="4"/>
                      </a:lnTo>
                      <a:lnTo>
                        <a:pt x="8" y="4"/>
                      </a:lnTo>
                      <a:lnTo>
                        <a:pt x="9" y="3"/>
                      </a:lnTo>
                      <a:lnTo>
                        <a:pt x="10" y="2"/>
                      </a:lnTo>
                      <a:lnTo>
                        <a:pt x="9" y="1"/>
                      </a:lnTo>
                      <a:lnTo>
                        <a:pt x="8" y="1"/>
                      </a:lnTo>
                      <a:lnTo>
                        <a:pt x="7" y="0"/>
                      </a:lnTo>
                      <a:lnTo>
                        <a:pt x="6" y="0"/>
                      </a:lnTo>
                      <a:lnTo>
                        <a:pt x="5" y="0"/>
                      </a:lnTo>
                      <a:lnTo>
                        <a:pt x="4" y="0"/>
                      </a:lnTo>
                      <a:lnTo>
                        <a:pt x="3" y="0"/>
                      </a:lnTo>
                      <a:lnTo>
                        <a:pt x="2" y="0"/>
                      </a:lnTo>
                      <a:lnTo>
                        <a:pt x="1" y="1"/>
                      </a:lnTo>
                      <a:lnTo>
                        <a:pt x="0" y="1"/>
                      </a:lnTo>
                      <a:lnTo>
                        <a:pt x="0" y="2"/>
                      </a:lnTo>
                      <a:lnTo>
                        <a:pt x="0" y="3"/>
                      </a:lnTo>
                      <a:lnTo>
                        <a:pt x="1" y="4"/>
                      </a:lnTo>
                      <a:lnTo>
                        <a:pt x="2" y="4"/>
                      </a:lnTo>
                      <a:lnTo>
                        <a:pt x="3" y="4"/>
                      </a:lnTo>
                      <a:lnTo>
                        <a:pt x="4" y="4"/>
                      </a:lnTo>
                      <a:lnTo>
                        <a:pt x="5" y="5"/>
                      </a:lnTo>
                      <a:close/>
                    </a:path>
                  </a:pathLst>
                </a:custGeom>
                <a:solidFill>
                  <a:srgbClr val="E0857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742" name="Freeform 195"/>
                <p:cNvSpPr>
                  <a:spLocks/>
                </p:cNvSpPr>
                <p:nvPr/>
              </p:nvSpPr>
              <p:spPr bwMode="auto">
                <a:xfrm>
                  <a:off x="1977" y="2194"/>
                  <a:ext cx="22" cy="10"/>
                </a:xfrm>
                <a:custGeom>
                  <a:avLst/>
                  <a:gdLst>
                    <a:gd name="T0" fmla="*/ 11 w 22"/>
                    <a:gd name="T1" fmla="*/ 10 h 10"/>
                    <a:gd name="T2" fmla="*/ 12 w 22"/>
                    <a:gd name="T3" fmla="*/ 10 h 10"/>
                    <a:gd name="T4" fmla="*/ 13 w 22"/>
                    <a:gd name="T5" fmla="*/ 10 h 10"/>
                    <a:gd name="T6" fmla="*/ 14 w 22"/>
                    <a:gd name="T7" fmla="*/ 10 h 10"/>
                    <a:gd name="T8" fmla="*/ 15 w 22"/>
                    <a:gd name="T9" fmla="*/ 10 h 10"/>
                    <a:gd name="T10" fmla="*/ 16 w 22"/>
                    <a:gd name="T11" fmla="*/ 9 h 10"/>
                    <a:gd name="T12" fmla="*/ 17 w 22"/>
                    <a:gd name="T13" fmla="*/ 9 h 10"/>
                    <a:gd name="T14" fmla="*/ 18 w 22"/>
                    <a:gd name="T15" fmla="*/ 9 h 10"/>
                    <a:gd name="T16" fmla="*/ 19 w 22"/>
                    <a:gd name="T17" fmla="*/ 9 h 10"/>
                    <a:gd name="T18" fmla="*/ 20 w 22"/>
                    <a:gd name="T19" fmla="*/ 8 h 10"/>
                    <a:gd name="T20" fmla="*/ 21 w 22"/>
                    <a:gd name="T21" fmla="*/ 7 h 10"/>
                    <a:gd name="T22" fmla="*/ 22 w 22"/>
                    <a:gd name="T23" fmla="*/ 6 h 10"/>
                    <a:gd name="T24" fmla="*/ 22 w 22"/>
                    <a:gd name="T25" fmla="*/ 5 h 10"/>
                    <a:gd name="T26" fmla="*/ 22 w 22"/>
                    <a:gd name="T27" fmla="*/ 4 h 10"/>
                    <a:gd name="T28" fmla="*/ 21 w 22"/>
                    <a:gd name="T29" fmla="*/ 3 h 10"/>
                    <a:gd name="T30" fmla="*/ 20 w 22"/>
                    <a:gd name="T31" fmla="*/ 2 h 10"/>
                    <a:gd name="T32" fmla="*/ 19 w 22"/>
                    <a:gd name="T33" fmla="*/ 2 h 10"/>
                    <a:gd name="T34" fmla="*/ 18 w 22"/>
                    <a:gd name="T35" fmla="*/ 1 h 10"/>
                    <a:gd name="T36" fmla="*/ 17 w 22"/>
                    <a:gd name="T37" fmla="*/ 1 h 10"/>
                    <a:gd name="T38" fmla="*/ 16 w 22"/>
                    <a:gd name="T39" fmla="*/ 0 h 10"/>
                    <a:gd name="T40" fmla="*/ 15 w 22"/>
                    <a:gd name="T41" fmla="*/ 0 h 10"/>
                    <a:gd name="T42" fmla="*/ 14 w 22"/>
                    <a:gd name="T43" fmla="*/ 0 h 10"/>
                    <a:gd name="T44" fmla="*/ 13 w 22"/>
                    <a:gd name="T45" fmla="*/ 0 h 10"/>
                    <a:gd name="T46" fmla="*/ 12 w 22"/>
                    <a:gd name="T47" fmla="*/ 0 h 10"/>
                    <a:gd name="T48" fmla="*/ 11 w 22"/>
                    <a:gd name="T49" fmla="*/ 0 h 10"/>
                    <a:gd name="T50" fmla="*/ 10 w 22"/>
                    <a:gd name="T51" fmla="*/ 0 h 10"/>
                    <a:gd name="T52" fmla="*/ 9 w 22"/>
                    <a:gd name="T53" fmla="*/ 0 h 10"/>
                    <a:gd name="T54" fmla="*/ 8 w 22"/>
                    <a:gd name="T55" fmla="*/ 0 h 10"/>
                    <a:gd name="T56" fmla="*/ 6 w 22"/>
                    <a:gd name="T57" fmla="*/ 0 h 10"/>
                    <a:gd name="T58" fmla="*/ 5 w 22"/>
                    <a:gd name="T59" fmla="*/ 1 h 10"/>
                    <a:gd name="T60" fmla="*/ 3 w 22"/>
                    <a:gd name="T61" fmla="*/ 2 h 10"/>
                    <a:gd name="T62" fmla="*/ 2 w 22"/>
                    <a:gd name="T63" fmla="*/ 2 h 10"/>
                    <a:gd name="T64" fmla="*/ 1 w 22"/>
                    <a:gd name="T65" fmla="*/ 3 h 10"/>
                    <a:gd name="T66" fmla="*/ 0 w 22"/>
                    <a:gd name="T67" fmla="*/ 4 h 10"/>
                    <a:gd name="T68" fmla="*/ 0 w 22"/>
                    <a:gd name="T69" fmla="*/ 5 h 10"/>
                    <a:gd name="T70" fmla="*/ 0 w 22"/>
                    <a:gd name="T71" fmla="*/ 6 h 10"/>
                    <a:gd name="T72" fmla="*/ 1 w 22"/>
                    <a:gd name="T73" fmla="*/ 7 h 10"/>
                    <a:gd name="T74" fmla="*/ 2 w 22"/>
                    <a:gd name="T75" fmla="*/ 8 h 10"/>
                    <a:gd name="T76" fmla="*/ 3 w 22"/>
                    <a:gd name="T77" fmla="*/ 9 h 10"/>
                    <a:gd name="T78" fmla="*/ 5 w 22"/>
                    <a:gd name="T79" fmla="*/ 9 h 10"/>
                    <a:gd name="T80" fmla="*/ 6 w 22"/>
                    <a:gd name="T81" fmla="*/ 10 h 10"/>
                    <a:gd name="T82" fmla="*/ 8 w 22"/>
                    <a:gd name="T83" fmla="*/ 10 h 10"/>
                    <a:gd name="T84" fmla="*/ 9 w 22"/>
                    <a:gd name="T85" fmla="*/ 10 h 10"/>
                    <a:gd name="T86" fmla="*/ 10 w 22"/>
                    <a:gd name="T87" fmla="*/ 10 h 10"/>
                    <a:gd name="T88" fmla="*/ 11 w 22"/>
                    <a:gd name="T89" fmla="*/ 10 h 10"/>
                    <a:gd name="T90" fmla="*/ 11 w 22"/>
                    <a:gd name="T91" fmla="*/ 10 h 10"/>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2"/>
                    <a:gd name="T139" fmla="*/ 0 h 10"/>
                    <a:gd name="T140" fmla="*/ 22 w 22"/>
                    <a:gd name="T141" fmla="*/ 10 h 10"/>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2" h="10">
                      <a:moveTo>
                        <a:pt x="11" y="10"/>
                      </a:moveTo>
                      <a:lnTo>
                        <a:pt x="12" y="10"/>
                      </a:lnTo>
                      <a:lnTo>
                        <a:pt x="13" y="10"/>
                      </a:lnTo>
                      <a:lnTo>
                        <a:pt x="14" y="10"/>
                      </a:lnTo>
                      <a:lnTo>
                        <a:pt x="15" y="10"/>
                      </a:lnTo>
                      <a:lnTo>
                        <a:pt x="16" y="9"/>
                      </a:lnTo>
                      <a:lnTo>
                        <a:pt x="17" y="9"/>
                      </a:lnTo>
                      <a:lnTo>
                        <a:pt x="18" y="9"/>
                      </a:lnTo>
                      <a:lnTo>
                        <a:pt x="19" y="9"/>
                      </a:lnTo>
                      <a:lnTo>
                        <a:pt x="20" y="8"/>
                      </a:lnTo>
                      <a:lnTo>
                        <a:pt x="21" y="7"/>
                      </a:lnTo>
                      <a:lnTo>
                        <a:pt x="22" y="6"/>
                      </a:lnTo>
                      <a:lnTo>
                        <a:pt x="22" y="5"/>
                      </a:lnTo>
                      <a:lnTo>
                        <a:pt x="22" y="4"/>
                      </a:lnTo>
                      <a:lnTo>
                        <a:pt x="21" y="3"/>
                      </a:lnTo>
                      <a:lnTo>
                        <a:pt x="20" y="2"/>
                      </a:lnTo>
                      <a:lnTo>
                        <a:pt x="19" y="2"/>
                      </a:lnTo>
                      <a:lnTo>
                        <a:pt x="18" y="1"/>
                      </a:lnTo>
                      <a:lnTo>
                        <a:pt x="17" y="1"/>
                      </a:lnTo>
                      <a:lnTo>
                        <a:pt x="16" y="0"/>
                      </a:lnTo>
                      <a:lnTo>
                        <a:pt x="15" y="0"/>
                      </a:lnTo>
                      <a:lnTo>
                        <a:pt x="14" y="0"/>
                      </a:lnTo>
                      <a:lnTo>
                        <a:pt x="13" y="0"/>
                      </a:lnTo>
                      <a:lnTo>
                        <a:pt x="12" y="0"/>
                      </a:lnTo>
                      <a:lnTo>
                        <a:pt x="11" y="0"/>
                      </a:lnTo>
                      <a:lnTo>
                        <a:pt x="10" y="0"/>
                      </a:lnTo>
                      <a:lnTo>
                        <a:pt x="9" y="0"/>
                      </a:lnTo>
                      <a:lnTo>
                        <a:pt x="8" y="0"/>
                      </a:lnTo>
                      <a:lnTo>
                        <a:pt x="6" y="0"/>
                      </a:lnTo>
                      <a:lnTo>
                        <a:pt x="5" y="1"/>
                      </a:lnTo>
                      <a:lnTo>
                        <a:pt x="3" y="2"/>
                      </a:lnTo>
                      <a:lnTo>
                        <a:pt x="2" y="2"/>
                      </a:lnTo>
                      <a:lnTo>
                        <a:pt x="1" y="3"/>
                      </a:lnTo>
                      <a:lnTo>
                        <a:pt x="0" y="4"/>
                      </a:lnTo>
                      <a:lnTo>
                        <a:pt x="0" y="5"/>
                      </a:lnTo>
                      <a:lnTo>
                        <a:pt x="0" y="6"/>
                      </a:lnTo>
                      <a:lnTo>
                        <a:pt x="1" y="7"/>
                      </a:lnTo>
                      <a:lnTo>
                        <a:pt x="2" y="8"/>
                      </a:lnTo>
                      <a:lnTo>
                        <a:pt x="3" y="9"/>
                      </a:lnTo>
                      <a:lnTo>
                        <a:pt x="5" y="9"/>
                      </a:lnTo>
                      <a:lnTo>
                        <a:pt x="6" y="10"/>
                      </a:lnTo>
                      <a:lnTo>
                        <a:pt x="8" y="10"/>
                      </a:lnTo>
                      <a:lnTo>
                        <a:pt x="9" y="10"/>
                      </a:lnTo>
                      <a:lnTo>
                        <a:pt x="10" y="10"/>
                      </a:lnTo>
                      <a:lnTo>
                        <a:pt x="11" y="10"/>
                      </a:lnTo>
                      <a:close/>
                    </a:path>
                  </a:pathLst>
                </a:custGeom>
                <a:solidFill>
                  <a:srgbClr val="CC80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743" name="Freeform 196"/>
                <p:cNvSpPr>
                  <a:spLocks/>
                </p:cNvSpPr>
                <p:nvPr/>
              </p:nvSpPr>
              <p:spPr bwMode="auto">
                <a:xfrm>
                  <a:off x="2043" y="2200"/>
                  <a:ext cx="22" cy="10"/>
                </a:xfrm>
                <a:custGeom>
                  <a:avLst/>
                  <a:gdLst>
                    <a:gd name="T0" fmla="*/ 11 w 22"/>
                    <a:gd name="T1" fmla="*/ 10 h 10"/>
                    <a:gd name="T2" fmla="*/ 12 w 22"/>
                    <a:gd name="T3" fmla="*/ 10 h 10"/>
                    <a:gd name="T4" fmla="*/ 13 w 22"/>
                    <a:gd name="T5" fmla="*/ 10 h 10"/>
                    <a:gd name="T6" fmla="*/ 14 w 22"/>
                    <a:gd name="T7" fmla="*/ 10 h 10"/>
                    <a:gd name="T8" fmla="*/ 15 w 22"/>
                    <a:gd name="T9" fmla="*/ 9 h 10"/>
                    <a:gd name="T10" fmla="*/ 16 w 22"/>
                    <a:gd name="T11" fmla="*/ 9 h 10"/>
                    <a:gd name="T12" fmla="*/ 17 w 22"/>
                    <a:gd name="T13" fmla="*/ 9 h 10"/>
                    <a:gd name="T14" fmla="*/ 18 w 22"/>
                    <a:gd name="T15" fmla="*/ 9 h 10"/>
                    <a:gd name="T16" fmla="*/ 19 w 22"/>
                    <a:gd name="T17" fmla="*/ 9 h 10"/>
                    <a:gd name="T18" fmla="*/ 20 w 22"/>
                    <a:gd name="T19" fmla="*/ 7 h 10"/>
                    <a:gd name="T20" fmla="*/ 21 w 22"/>
                    <a:gd name="T21" fmla="*/ 7 h 10"/>
                    <a:gd name="T22" fmla="*/ 22 w 22"/>
                    <a:gd name="T23" fmla="*/ 6 h 10"/>
                    <a:gd name="T24" fmla="*/ 22 w 22"/>
                    <a:gd name="T25" fmla="*/ 5 h 10"/>
                    <a:gd name="T26" fmla="*/ 22 w 22"/>
                    <a:gd name="T27" fmla="*/ 4 h 10"/>
                    <a:gd name="T28" fmla="*/ 21 w 22"/>
                    <a:gd name="T29" fmla="*/ 3 h 10"/>
                    <a:gd name="T30" fmla="*/ 20 w 22"/>
                    <a:gd name="T31" fmla="*/ 2 h 10"/>
                    <a:gd name="T32" fmla="*/ 19 w 22"/>
                    <a:gd name="T33" fmla="*/ 1 h 10"/>
                    <a:gd name="T34" fmla="*/ 18 w 22"/>
                    <a:gd name="T35" fmla="*/ 1 h 10"/>
                    <a:gd name="T36" fmla="*/ 17 w 22"/>
                    <a:gd name="T37" fmla="*/ 1 h 10"/>
                    <a:gd name="T38" fmla="*/ 16 w 22"/>
                    <a:gd name="T39" fmla="*/ 0 h 10"/>
                    <a:gd name="T40" fmla="*/ 15 w 22"/>
                    <a:gd name="T41" fmla="*/ 0 h 10"/>
                    <a:gd name="T42" fmla="*/ 14 w 22"/>
                    <a:gd name="T43" fmla="*/ 0 h 10"/>
                    <a:gd name="T44" fmla="*/ 13 w 22"/>
                    <a:gd name="T45" fmla="*/ 0 h 10"/>
                    <a:gd name="T46" fmla="*/ 12 w 22"/>
                    <a:gd name="T47" fmla="*/ 0 h 10"/>
                    <a:gd name="T48" fmla="*/ 11 w 22"/>
                    <a:gd name="T49" fmla="*/ 0 h 10"/>
                    <a:gd name="T50" fmla="*/ 10 w 22"/>
                    <a:gd name="T51" fmla="*/ 0 h 10"/>
                    <a:gd name="T52" fmla="*/ 9 w 22"/>
                    <a:gd name="T53" fmla="*/ 0 h 10"/>
                    <a:gd name="T54" fmla="*/ 7 w 22"/>
                    <a:gd name="T55" fmla="*/ 0 h 10"/>
                    <a:gd name="T56" fmla="*/ 6 w 22"/>
                    <a:gd name="T57" fmla="*/ 0 h 10"/>
                    <a:gd name="T58" fmla="*/ 4 w 22"/>
                    <a:gd name="T59" fmla="*/ 1 h 10"/>
                    <a:gd name="T60" fmla="*/ 3 w 22"/>
                    <a:gd name="T61" fmla="*/ 1 h 10"/>
                    <a:gd name="T62" fmla="*/ 2 w 22"/>
                    <a:gd name="T63" fmla="*/ 2 h 10"/>
                    <a:gd name="T64" fmla="*/ 0 w 22"/>
                    <a:gd name="T65" fmla="*/ 3 h 10"/>
                    <a:gd name="T66" fmla="*/ 0 w 22"/>
                    <a:gd name="T67" fmla="*/ 4 h 10"/>
                    <a:gd name="T68" fmla="*/ 0 w 22"/>
                    <a:gd name="T69" fmla="*/ 5 h 10"/>
                    <a:gd name="T70" fmla="*/ 0 w 22"/>
                    <a:gd name="T71" fmla="*/ 6 h 10"/>
                    <a:gd name="T72" fmla="*/ 0 w 22"/>
                    <a:gd name="T73" fmla="*/ 7 h 10"/>
                    <a:gd name="T74" fmla="*/ 2 w 22"/>
                    <a:gd name="T75" fmla="*/ 7 h 10"/>
                    <a:gd name="T76" fmla="*/ 3 w 22"/>
                    <a:gd name="T77" fmla="*/ 9 h 10"/>
                    <a:gd name="T78" fmla="*/ 4 w 22"/>
                    <a:gd name="T79" fmla="*/ 9 h 10"/>
                    <a:gd name="T80" fmla="*/ 6 w 22"/>
                    <a:gd name="T81" fmla="*/ 9 h 10"/>
                    <a:gd name="T82" fmla="*/ 7 w 22"/>
                    <a:gd name="T83" fmla="*/ 10 h 10"/>
                    <a:gd name="T84" fmla="*/ 9 w 22"/>
                    <a:gd name="T85" fmla="*/ 10 h 10"/>
                    <a:gd name="T86" fmla="*/ 10 w 22"/>
                    <a:gd name="T87" fmla="*/ 10 h 10"/>
                    <a:gd name="T88" fmla="*/ 11 w 22"/>
                    <a:gd name="T89" fmla="*/ 10 h 10"/>
                    <a:gd name="T90" fmla="*/ 11 w 22"/>
                    <a:gd name="T91" fmla="*/ 10 h 10"/>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2"/>
                    <a:gd name="T139" fmla="*/ 0 h 10"/>
                    <a:gd name="T140" fmla="*/ 22 w 22"/>
                    <a:gd name="T141" fmla="*/ 10 h 10"/>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2" h="10">
                      <a:moveTo>
                        <a:pt x="11" y="10"/>
                      </a:moveTo>
                      <a:lnTo>
                        <a:pt x="12" y="10"/>
                      </a:lnTo>
                      <a:lnTo>
                        <a:pt x="13" y="10"/>
                      </a:lnTo>
                      <a:lnTo>
                        <a:pt x="14" y="10"/>
                      </a:lnTo>
                      <a:lnTo>
                        <a:pt x="15" y="9"/>
                      </a:lnTo>
                      <a:lnTo>
                        <a:pt x="16" y="9"/>
                      </a:lnTo>
                      <a:lnTo>
                        <a:pt x="17" y="9"/>
                      </a:lnTo>
                      <a:lnTo>
                        <a:pt x="18" y="9"/>
                      </a:lnTo>
                      <a:lnTo>
                        <a:pt x="19" y="9"/>
                      </a:lnTo>
                      <a:lnTo>
                        <a:pt x="20" y="7"/>
                      </a:lnTo>
                      <a:lnTo>
                        <a:pt x="21" y="7"/>
                      </a:lnTo>
                      <a:lnTo>
                        <a:pt x="22" y="6"/>
                      </a:lnTo>
                      <a:lnTo>
                        <a:pt x="22" y="5"/>
                      </a:lnTo>
                      <a:lnTo>
                        <a:pt x="22" y="4"/>
                      </a:lnTo>
                      <a:lnTo>
                        <a:pt x="21" y="3"/>
                      </a:lnTo>
                      <a:lnTo>
                        <a:pt x="20" y="2"/>
                      </a:lnTo>
                      <a:lnTo>
                        <a:pt x="19" y="1"/>
                      </a:lnTo>
                      <a:lnTo>
                        <a:pt x="18" y="1"/>
                      </a:lnTo>
                      <a:lnTo>
                        <a:pt x="17" y="1"/>
                      </a:lnTo>
                      <a:lnTo>
                        <a:pt x="16" y="0"/>
                      </a:lnTo>
                      <a:lnTo>
                        <a:pt x="15" y="0"/>
                      </a:lnTo>
                      <a:lnTo>
                        <a:pt x="14" y="0"/>
                      </a:lnTo>
                      <a:lnTo>
                        <a:pt x="13" y="0"/>
                      </a:lnTo>
                      <a:lnTo>
                        <a:pt x="12" y="0"/>
                      </a:lnTo>
                      <a:lnTo>
                        <a:pt x="11" y="0"/>
                      </a:lnTo>
                      <a:lnTo>
                        <a:pt x="10" y="0"/>
                      </a:lnTo>
                      <a:lnTo>
                        <a:pt x="9" y="0"/>
                      </a:lnTo>
                      <a:lnTo>
                        <a:pt x="7" y="0"/>
                      </a:lnTo>
                      <a:lnTo>
                        <a:pt x="6" y="0"/>
                      </a:lnTo>
                      <a:lnTo>
                        <a:pt x="4" y="1"/>
                      </a:lnTo>
                      <a:lnTo>
                        <a:pt x="3" y="1"/>
                      </a:lnTo>
                      <a:lnTo>
                        <a:pt x="2" y="2"/>
                      </a:lnTo>
                      <a:lnTo>
                        <a:pt x="0" y="3"/>
                      </a:lnTo>
                      <a:lnTo>
                        <a:pt x="0" y="4"/>
                      </a:lnTo>
                      <a:lnTo>
                        <a:pt x="0" y="5"/>
                      </a:lnTo>
                      <a:lnTo>
                        <a:pt x="0" y="6"/>
                      </a:lnTo>
                      <a:lnTo>
                        <a:pt x="0" y="7"/>
                      </a:lnTo>
                      <a:lnTo>
                        <a:pt x="2" y="7"/>
                      </a:lnTo>
                      <a:lnTo>
                        <a:pt x="3" y="9"/>
                      </a:lnTo>
                      <a:lnTo>
                        <a:pt x="4" y="9"/>
                      </a:lnTo>
                      <a:lnTo>
                        <a:pt x="6" y="9"/>
                      </a:lnTo>
                      <a:lnTo>
                        <a:pt x="7" y="10"/>
                      </a:lnTo>
                      <a:lnTo>
                        <a:pt x="9" y="10"/>
                      </a:lnTo>
                      <a:lnTo>
                        <a:pt x="10" y="10"/>
                      </a:lnTo>
                      <a:lnTo>
                        <a:pt x="11" y="10"/>
                      </a:lnTo>
                      <a:close/>
                    </a:path>
                  </a:pathLst>
                </a:custGeom>
                <a:solidFill>
                  <a:srgbClr val="CC80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744" name="Freeform 197"/>
                <p:cNvSpPr>
                  <a:spLocks/>
                </p:cNvSpPr>
                <p:nvPr/>
              </p:nvSpPr>
              <p:spPr bwMode="auto">
                <a:xfrm>
                  <a:off x="1727" y="2319"/>
                  <a:ext cx="352" cy="182"/>
                </a:xfrm>
                <a:custGeom>
                  <a:avLst/>
                  <a:gdLst>
                    <a:gd name="T0" fmla="*/ 23 w 352"/>
                    <a:gd name="T1" fmla="*/ 5 h 182"/>
                    <a:gd name="T2" fmla="*/ 24 w 352"/>
                    <a:gd name="T3" fmla="*/ 15 h 182"/>
                    <a:gd name="T4" fmla="*/ 23 w 352"/>
                    <a:gd name="T5" fmla="*/ 27 h 182"/>
                    <a:gd name="T6" fmla="*/ 35 w 352"/>
                    <a:gd name="T7" fmla="*/ 36 h 182"/>
                    <a:gd name="T8" fmla="*/ 49 w 352"/>
                    <a:gd name="T9" fmla="*/ 31 h 182"/>
                    <a:gd name="T10" fmla="*/ 59 w 352"/>
                    <a:gd name="T11" fmla="*/ 36 h 182"/>
                    <a:gd name="T12" fmla="*/ 69 w 352"/>
                    <a:gd name="T13" fmla="*/ 48 h 182"/>
                    <a:gd name="T14" fmla="*/ 80 w 352"/>
                    <a:gd name="T15" fmla="*/ 59 h 182"/>
                    <a:gd name="T16" fmla="*/ 92 w 352"/>
                    <a:gd name="T17" fmla="*/ 65 h 182"/>
                    <a:gd name="T18" fmla="*/ 105 w 352"/>
                    <a:gd name="T19" fmla="*/ 69 h 182"/>
                    <a:gd name="T20" fmla="*/ 117 w 352"/>
                    <a:gd name="T21" fmla="*/ 70 h 182"/>
                    <a:gd name="T22" fmla="*/ 140 w 352"/>
                    <a:gd name="T23" fmla="*/ 101 h 182"/>
                    <a:gd name="T24" fmla="*/ 148 w 352"/>
                    <a:gd name="T25" fmla="*/ 113 h 182"/>
                    <a:gd name="T26" fmla="*/ 163 w 352"/>
                    <a:gd name="T27" fmla="*/ 111 h 182"/>
                    <a:gd name="T28" fmla="*/ 168 w 352"/>
                    <a:gd name="T29" fmla="*/ 97 h 182"/>
                    <a:gd name="T30" fmla="*/ 177 w 352"/>
                    <a:gd name="T31" fmla="*/ 93 h 182"/>
                    <a:gd name="T32" fmla="*/ 190 w 352"/>
                    <a:gd name="T33" fmla="*/ 93 h 182"/>
                    <a:gd name="T34" fmla="*/ 203 w 352"/>
                    <a:gd name="T35" fmla="*/ 91 h 182"/>
                    <a:gd name="T36" fmla="*/ 217 w 352"/>
                    <a:gd name="T37" fmla="*/ 89 h 182"/>
                    <a:gd name="T38" fmla="*/ 229 w 352"/>
                    <a:gd name="T39" fmla="*/ 87 h 182"/>
                    <a:gd name="T40" fmla="*/ 243 w 352"/>
                    <a:gd name="T41" fmla="*/ 82 h 182"/>
                    <a:gd name="T42" fmla="*/ 256 w 352"/>
                    <a:gd name="T43" fmla="*/ 74 h 182"/>
                    <a:gd name="T44" fmla="*/ 267 w 352"/>
                    <a:gd name="T45" fmla="*/ 59 h 182"/>
                    <a:gd name="T46" fmla="*/ 270 w 352"/>
                    <a:gd name="T47" fmla="*/ 45 h 182"/>
                    <a:gd name="T48" fmla="*/ 270 w 352"/>
                    <a:gd name="T49" fmla="*/ 30 h 182"/>
                    <a:gd name="T50" fmla="*/ 271 w 352"/>
                    <a:gd name="T51" fmla="*/ 15 h 182"/>
                    <a:gd name="T52" fmla="*/ 284 w 352"/>
                    <a:gd name="T53" fmla="*/ 18 h 182"/>
                    <a:gd name="T54" fmla="*/ 296 w 352"/>
                    <a:gd name="T55" fmla="*/ 18 h 182"/>
                    <a:gd name="T56" fmla="*/ 311 w 352"/>
                    <a:gd name="T57" fmla="*/ 14 h 182"/>
                    <a:gd name="T58" fmla="*/ 325 w 352"/>
                    <a:gd name="T59" fmla="*/ 10 h 182"/>
                    <a:gd name="T60" fmla="*/ 338 w 352"/>
                    <a:gd name="T61" fmla="*/ 4 h 182"/>
                    <a:gd name="T62" fmla="*/ 344 w 352"/>
                    <a:gd name="T63" fmla="*/ 12 h 182"/>
                    <a:gd name="T64" fmla="*/ 348 w 352"/>
                    <a:gd name="T65" fmla="*/ 24 h 182"/>
                    <a:gd name="T66" fmla="*/ 352 w 352"/>
                    <a:gd name="T67" fmla="*/ 39 h 182"/>
                    <a:gd name="T68" fmla="*/ 342 w 352"/>
                    <a:gd name="T69" fmla="*/ 33 h 182"/>
                    <a:gd name="T70" fmla="*/ 328 w 352"/>
                    <a:gd name="T71" fmla="*/ 21 h 182"/>
                    <a:gd name="T72" fmla="*/ 316 w 352"/>
                    <a:gd name="T73" fmla="*/ 27 h 182"/>
                    <a:gd name="T74" fmla="*/ 312 w 352"/>
                    <a:gd name="T75" fmla="*/ 37 h 182"/>
                    <a:gd name="T76" fmla="*/ 296 w 352"/>
                    <a:gd name="T77" fmla="*/ 45 h 182"/>
                    <a:gd name="T78" fmla="*/ 281 w 352"/>
                    <a:gd name="T79" fmla="*/ 55 h 182"/>
                    <a:gd name="T80" fmla="*/ 268 w 352"/>
                    <a:gd name="T81" fmla="*/ 65 h 182"/>
                    <a:gd name="T82" fmla="*/ 255 w 352"/>
                    <a:gd name="T83" fmla="*/ 75 h 182"/>
                    <a:gd name="T84" fmla="*/ 245 w 352"/>
                    <a:gd name="T85" fmla="*/ 84 h 182"/>
                    <a:gd name="T86" fmla="*/ 230 w 352"/>
                    <a:gd name="T87" fmla="*/ 100 h 182"/>
                    <a:gd name="T88" fmla="*/ 219 w 352"/>
                    <a:gd name="T89" fmla="*/ 111 h 182"/>
                    <a:gd name="T90" fmla="*/ 208 w 352"/>
                    <a:gd name="T91" fmla="*/ 122 h 182"/>
                    <a:gd name="T92" fmla="*/ 197 w 352"/>
                    <a:gd name="T93" fmla="*/ 121 h 182"/>
                    <a:gd name="T94" fmla="*/ 186 w 352"/>
                    <a:gd name="T95" fmla="*/ 122 h 182"/>
                    <a:gd name="T96" fmla="*/ 172 w 352"/>
                    <a:gd name="T97" fmla="*/ 129 h 182"/>
                    <a:gd name="T98" fmla="*/ 164 w 352"/>
                    <a:gd name="T99" fmla="*/ 141 h 182"/>
                    <a:gd name="T100" fmla="*/ 164 w 352"/>
                    <a:gd name="T101" fmla="*/ 154 h 182"/>
                    <a:gd name="T102" fmla="*/ 165 w 352"/>
                    <a:gd name="T103" fmla="*/ 166 h 182"/>
                    <a:gd name="T104" fmla="*/ 153 w 352"/>
                    <a:gd name="T105" fmla="*/ 179 h 182"/>
                    <a:gd name="T106" fmla="*/ 148 w 352"/>
                    <a:gd name="T107" fmla="*/ 174 h 182"/>
                    <a:gd name="T108" fmla="*/ 142 w 352"/>
                    <a:gd name="T109" fmla="*/ 157 h 182"/>
                    <a:gd name="T110" fmla="*/ 132 w 352"/>
                    <a:gd name="T111" fmla="*/ 137 h 182"/>
                    <a:gd name="T112" fmla="*/ 118 w 352"/>
                    <a:gd name="T113" fmla="*/ 115 h 182"/>
                    <a:gd name="T114" fmla="*/ 102 w 352"/>
                    <a:gd name="T115" fmla="*/ 94 h 182"/>
                    <a:gd name="T116" fmla="*/ 83 w 352"/>
                    <a:gd name="T117" fmla="*/ 76 h 18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52"/>
                    <a:gd name="T178" fmla="*/ 0 h 182"/>
                    <a:gd name="T179" fmla="*/ 352 w 352"/>
                    <a:gd name="T180" fmla="*/ 182 h 182"/>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52" h="182">
                      <a:moveTo>
                        <a:pt x="0" y="32"/>
                      </a:moveTo>
                      <a:lnTo>
                        <a:pt x="14" y="0"/>
                      </a:lnTo>
                      <a:lnTo>
                        <a:pt x="15" y="0"/>
                      </a:lnTo>
                      <a:lnTo>
                        <a:pt x="16" y="1"/>
                      </a:lnTo>
                      <a:lnTo>
                        <a:pt x="18" y="2"/>
                      </a:lnTo>
                      <a:lnTo>
                        <a:pt x="19" y="2"/>
                      </a:lnTo>
                      <a:lnTo>
                        <a:pt x="20" y="3"/>
                      </a:lnTo>
                      <a:lnTo>
                        <a:pt x="21" y="3"/>
                      </a:lnTo>
                      <a:lnTo>
                        <a:pt x="22" y="4"/>
                      </a:lnTo>
                      <a:lnTo>
                        <a:pt x="23" y="5"/>
                      </a:lnTo>
                      <a:lnTo>
                        <a:pt x="24" y="6"/>
                      </a:lnTo>
                      <a:lnTo>
                        <a:pt x="26" y="7"/>
                      </a:lnTo>
                      <a:lnTo>
                        <a:pt x="28" y="8"/>
                      </a:lnTo>
                      <a:lnTo>
                        <a:pt x="27" y="8"/>
                      </a:lnTo>
                      <a:lnTo>
                        <a:pt x="26" y="8"/>
                      </a:lnTo>
                      <a:lnTo>
                        <a:pt x="26" y="9"/>
                      </a:lnTo>
                      <a:lnTo>
                        <a:pt x="25" y="10"/>
                      </a:lnTo>
                      <a:lnTo>
                        <a:pt x="25" y="12"/>
                      </a:lnTo>
                      <a:lnTo>
                        <a:pt x="24" y="13"/>
                      </a:lnTo>
                      <a:lnTo>
                        <a:pt x="24" y="15"/>
                      </a:lnTo>
                      <a:lnTo>
                        <a:pt x="23" y="16"/>
                      </a:lnTo>
                      <a:lnTo>
                        <a:pt x="23" y="17"/>
                      </a:lnTo>
                      <a:lnTo>
                        <a:pt x="23" y="18"/>
                      </a:lnTo>
                      <a:lnTo>
                        <a:pt x="23" y="19"/>
                      </a:lnTo>
                      <a:lnTo>
                        <a:pt x="23" y="20"/>
                      </a:lnTo>
                      <a:lnTo>
                        <a:pt x="23" y="21"/>
                      </a:lnTo>
                      <a:lnTo>
                        <a:pt x="23" y="23"/>
                      </a:lnTo>
                      <a:lnTo>
                        <a:pt x="23" y="25"/>
                      </a:lnTo>
                      <a:lnTo>
                        <a:pt x="23" y="26"/>
                      </a:lnTo>
                      <a:lnTo>
                        <a:pt x="23" y="27"/>
                      </a:lnTo>
                      <a:lnTo>
                        <a:pt x="24" y="28"/>
                      </a:lnTo>
                      <a:lnTo>
                        <a:pt x="25" y="30"/>
                      </a:lnTo>
                      <a:lnTo>
                        <a:pt x="26" y="32"/>
                      </a:lnTo>
                      <a:lnTo>
                        <a:pt x="27" y="32"/>
                      </a:lnTo>
                      <a:lnTo>
                        <a:pt x="28" y="34"/>
                      </a:lnTo>
                      <a:lnTo>
                        <a:pt x="29" y="34"/>
                      </a:lnTo>
                      <a:lnTo>
                        <a:pt x="30" y="35"/>
                      </a:lnTo>
                      <a:lnTo>
                        <a:pt x="31" y="35"/>
                      </a:lnTo>
                      <a:lnTo>
                        <a:pt x="32" y="36"/>
                      </a:lnTo>
                      <a:lnTo>
                        <a:pt x="34" y="36"/>
                      </a:lnTo>
                      <a:lnTo>
                        <a:pt x="35" y="36"/>
                      </a:lnTo>
                      <a:lnTo>
                        <a:pt x="36" y="36"/>
                      </a:lnTo>
                      <a:lnTo>
                        <a:pt x="37" y="36"/>
                      </a:lnTo>
                      <a:lnTo>
                        <a:pt x="38" y="36"/>
                      </a:lnTo>
                      <a:lnTo>
                        <a:pt x="39" y="36"/>
                      </a:lnTo>
                      <a:lnTo>
                        <a:pt x="41" y="36"/>
                      </a:lnTo>
                      <a:lnTo>
                        <a:pt x="42" y="35"/>
                      </a:lnTo>
                      <a:lnTo>
                        <a:pt x="44" y="34"/>
                      </a:lnTo>
                      <a:lnTo>
                        <a:pt x="46" y="34"/>
                      </a:lnTo>
                      <a:lnTo>
                        <a:pt x="47" y="33"/>
                      </a:lnTo>
                      <a:lnTo>
                        <a:pt x="48" y="32"/>
                      </a:lnTo>
                      <a:lnTo>
                        <a:pt x="49" y="31"/>
                      </a:lnTo>
                      <a:lnTo>
                        <a:pt x="50" y="30"/>
                      </a:lnTo>
                      <a:lnTo>
                        <a:pt x="50" y="29"/>
                      </a:lnTo>
                      <a:lnTo>
                        <a:pt x="51" y="28"/>
                      </a:lnTo>
                      <a:lnTo>
                        <a:pt x="52" y="29"/>
                      </a:lnTo>
                      <a:lnTo>
                        <a:pt x="53" y="30"/>
                      </a:lnTo>
                      <a:lnTo>
                        <a:pt x="54" y="32"/>
                      </a:lnTo>
                      <a:lnTo>
                        <a:pt x="55" y="32"/>
                      </a:lnTo>
                      <a:lnTo>
                        <a:pt x="56" y="34"/>
                      </a:lnTo>
                      <a:lnTo>
                        <a:pt x="57" y="34"/>
                      </a:lnTo>
                      <a:lnTo>
                        <a:pt x="58" y="35"/>
                      </a:lnTo>
                      <a:lnTo>
                        <a:pt x="59" y="36"/>
                      </a:lnTo>
                      <a:lnTo>
                        <a:pt x="60" y="37"/>
                      </a:lnTo>
                      <a:lnTo>
                        <a:pt x="61" y="38"/>
                      </a:lnTo>
                      <a:lnTo>
                        <a:pt x="62" y="39"/>
                      </a:lnTo>
                      <a:lnTo>
                        <a:pt x="64" y="40"/>
                      </a:lnTo>
                      <a:lnTo>
                        <a:pt x="65" y="41"/>
                      </a:lnTo>
                      <a:lnTo>
                        <a:pt x="65" y="43"/>
                      </a:lnTo>
                      <a:lnTo>
                        <a:pt x="67" y="43"/>
                      </a:lnTo>
                      <a:lnTo>
                        <a:pt x="68" y="45"/>
                      </a:lnTo>
                      <a:lnTo>
                        <a:pt x="68" y="46"/>
                      </a:lnTo>
                      <a:lnTo>
                        <a:pt x="69" y="47"/>
                      </a:lnTo>
                      <a:lnTo>
                        <a:pt x="69" y="48"/>
                      </a:lnTo>
                      <a:lnTo>
                        <a:pt x="71" y="49"/>
                      </a:lnTo>
                      <a:lnTo>
                        <a:pt x="71" y="51"/>
                      </a:lnTo>
                      <a:lnTo>
                        <a:pt x="72" y="51"/>
                      </a:lnTo>
                      <a:lnTo>
                        <a:pt x="73" y="53"/>
                      </a:lnTo>
                      <a:lnTo>
                        <a:pt x="74" y="54"/>
                      </a:lnTo>
                      <a:lnTo>
                        <a:pt x="75" y="55"/>
                      </a:lnTo>
                      <a:lnTo>
                        <a:pt x="76" y="56"/>
                      </a:lnTo>
                      <a:lnTo>
                        <a:pt x="77" y="57"/>
                      </a:lnTo>
                      <a:lnTo>
                        <a:pt x="78" y="58"/>
                      </a:lnTo>
                      <a:lnTo>
                        <a:pt x="79" y="58"/>
                      </a:lnTo>
                      <a:lnTo>
                        <a:pt x="80" y="59"/>
                      </a:lnTo>
                      <a:lnTo>
                        <a:pt x="81" y="60"/>
                      </a:lnTo>
                      <a:lnTo>
                        <a:pt x="82" y="61"/>
                      </a:lnTo>
                      <a:lnTo>
                        <a:pt x="83" y="61"/>
                      </a:lnTo>
                      <a:lnTo>
                        <a:pt x="84" y="62"/>
                      </a:lnTo>
                      <a:lnTo>
                        <a:pt x="85" y="62"/>
                      </a:lnTo>
                      <a:lnTo>
                        <a:pt x="87" y="63"/>
                      </a:lnTo>
                      <a:lnTo>
                        <a:pt x="89" y="64"/>
                      </a:lnTo>
                      <a:lnTo>
                        <a:pt x="90" y="65"/>
                      </a:lnTo>
                      <a:lnTo>
                        <a:pt x="91" y="65"/>
                      </a:lnTo>
                      <a:lnTo>
                        <a:pt x="92" y="65"/>
                      </a:lnTo>
                      <a:lnTo>
                        <a:pt x="93" y="66"/>
                      </a:lnTo>
                      <a:lnTo>
                        <a:pt x="94" y="66"/>
                      </a:lnTo>
                      <a:lnTo>
                        <a:pt x="96" y="67"/>
                      </a:lnTo>
                      <a:lnTo>
                        <a:pt x="97" y="67"/>
                      </a:lnTo>
                      <a:lnTo>
                        <a:pt x="98" y="67"/>
                      </a:lnTo>
                      <a:lnTo>
                        <a:pt x="99" y="68"/>
                      </a:lnTo>
                      <a:lnTo>
                        <a:pt x="100" y="68"/>
                      </a:lnTo>
                      <a:lnTo>
                        <a:pt x="101" y="68"/>
                      </a:lnTo>
                      <a:lnTo>
                        <a:pt x="102" y="68"/>
                      </a:lnTo>
                      <a:lnTo>
                        <a:pt x="103" y="69"/>
                      </a:lnTo>
                      <a:lnTo>
                        <a:pt x="105" y="69"/>
                      </a:lnTo>
                      <a:lnTo>
                        <a:pt x="106" y="69"/>
                      </a:lnTo>
                      <a:lnTo>
                        <a:pt x="107" y="69"/>
                      </a:lnTo>
                      <a:lnTo>
                        <a:pt x="108" y="69"/>
                      </a:lnTo>
                      <a:lnTo>
                        <a:pt x="109" y="69"/>
                      </a:lnTo>
                      <a:lnTo>
                        <a:pt x="110" y="69"/>
                      </a:lnTo>
                      <a:lnTo>
                        <a:pt x="112" y="69"/>
                      </a:lnTo>
                      <a:lnTo>
                        <a:pt x="112" y="70"/>
                      </a:lnTo>
                      <a:lnTo>
                        <a:pt x="114" y="70"/>
                      </a:lnTo>
                      <a:lnTo>
                        <a:pt x="116" y="70"/>
                      </a:lnTo>
                      <a:lnTo>
                        <a:pt x="117" y="70"/>
                      </a:lnTo>
                      <a:lnTo>
                        <a:pt x="118" y="70"/>
                      </a:lnTo>
                      <a:lnTo>
                        <a:pt x="119" y="70"/>
                      </a:lnTo>
                      <a:lnTo>
                        <a:pt x="121" y="70"/>
                      </a:lnTo>
                      <a:lnTo>
                        <a:pt x="122" y="70"/>
                      </a:lnTo>
                      <a:lnTo>
                        <a:pt x="123" y="70"/>
                      </a:lnTo>
                      <a:lnTo>
                        <a:pt x="141" y="93"/>
                      </a:lnTo>
                      <a:lnTo>
                        <a:pt x="140" y="94"/>
                      </a:lnTo>
                      <a:lnTo>
                        <a:pt x="140" y="96"/>
                      </a:lnTo>
                      <a:lnTo>
                        <a:pt x="140" y="98"/>
                      </a:lnTo>
                      <a:lnTo>
                        <a:pt x="140" y="99"/>
                      </a:lnTo>
                      <a:lnTo>
                        <a:pt x="140" y="101"/>
                      </a:lnTo>
                      <a:lnTo>
                        <a:pt x="140" y="102"/>
                      </a:lnTo>
                      <a:lnTo>
                        <a:pt x="140" y="104"/>
                      </a:lnTo>
                      <a:lnTo>
                        <a:pt x="141" y="105"/>
                      </a:lnTo>
                      <a:lnTo>
                        <a:pt x="141" y="107"/>
                      </a:lnTo>
                      <a:lnTo>
                        <a:pt x="142" y="108"/>
                      </a:lnTo>
                      <a:lnTo>
                        <a:pt x="143" y="109"/>
                      </a:lnTo>
                      <a:lnTo>
                        <a:pt x="144" y="110"/>
                      </a:lnTo>
                      <a:lnTo>
                        <a:pt x="145" y="111"/>
                      </a:lnTo>
                      <a:lnTo>
                        <a:pt x="146" y="112"/>
                      </a:lnTo>
                      <a:lnTo>
                        <a:pt x="147" y="113"/>
                      </a:lnTo>
                      <a:lnTo>
                        <a:pt x="148" y="113"/>
                      </a:lnTo>
                      <a:lnTo>
                        <a:pt x="150" y="114"/>
                      </a:lnTo>
                      <a:lnTo>
                        <a:pt x="151" y="115"/>
                      </a:lnTo>
                      <a:lnTo>
                        <a:pt x="153" y="115"/>
                      </a:lnTo>
                      <a:lnTo>
                        <a:pt x="154" y="115"/>
                      </a:lnTo>
                      <a:lnTo>
                        <a:pt x="155" y="115"/>
                      </a:lnTo>
                      <a:lnTo>
                        <a:pt x="157" y="115"/>
                      </a:lnTo>
                      <a:lnTo>
                        <a:pt x="158" y="114"/>
                      </a:lnTo>
                      <a:lnTo>
                        <a:pt x="159" y="113"/>
                      </a:lnTo>
                      <a:lnTo>
                        <a:pt x="161" y="113"/>
                      </a:lnTo>
                      <a:lnTo>
                        <a:pt x="162" y="112"/>
                      </a:lnTo>
                      <a:lnTo>
                        <a:pt x="163" y="111"/>
                      </a:lnTo>
                      <a:lnTo>
                        <a:pt x="164" y="110"/>
                      </a:lnTo>
                      <a:lnTo>
                        <a:pt x="165" y="109"/>
                      </a:lnTo>
                      <a:lnTo>
                        <a:pt x="165" y="108"/>
                      </a:lnTo>
                      <a:lnTo>
                        <a:pt x="166" y="107"/>
                      </a:lnTo>
                      <a:lnTo>
                        <a:pt x="167" y="105"/>
                      </a:lnTo>
                      <a:lnTo>
                        <a:pt x="167" y="104"/>
                      </a:lnTo>
                      <a:lnTo>
                        <a:pt x="168" y="102"/>
                      </a:lnTo>
                      <a:lnTo>
                        <a:pt x="168" y="101"/>
                      </a:lnTo>
                      <a:lnTo>
                        <a:pt x="168" y="99"/>
                      </a:lnTo>
                      <a:lnTo>
                        <a:pt x="168" y="98"/>
                      </a:lnTo>
                      <a:lnTo>
                        <a:pt x="168" y="97"/>
                      </a:lnTo>
                      <a:lnTo>
                        <a:pt x="168" y="95"/>
                      </a:lnTo>
                      <a:lnTo>
                        <a:pt x="168" y="94"/>
                      </a:lnTo>
                      <a:lnTo>
                        <a:pt x="169" y="94"/>
                      </a:lnTo>
                      <a:lnTo>
                        <a:pt x="170" y="94"/>
                      </a:lnTo>
                      <a:lnTo>
                        <a:pt x="172" y="94"/>
                      </a:lnTo>
                      <a:lnTo>
                        <a:pt x="173" y="94"/>
                      </a:lnTo>
                      <a:lnTo>
                        <a:pt x="174" y="94"/>
                      </a:lnTo>
                      <a:lnTo>
                        <a:pt x="175" y="94"/>
                      </a:lnTo>
                      <a:lnTo>
                        <a:pt x="176" y="94"/>
                      </a:lnTo>
                      <a:lnTo>
                        <a:pt x="177" y="93"/>
                      </a:lnTo>
                      <a:lnTo>
                        <a:pt x="178" y="93"/>
                      </a:lnTo>
                      <a:lnTo>
                        <a:pt x="179" y="93"/>
                      </a:lnTo>
                      <a:lnTo>
                        <a:pt x="181" y="93"/>
                      </a:lnTo>
                      <a:lnTo>
                        <a:pt x="183" y="93"/>
                      </a:lnTo>
                      <a:lnTo>
                        <a:pt x="184" y="93"/>
                      </a:lnTo>
                      <a:lnTo>
                        <a:pt x="185" y="93"/>
                      </a:lnTo>
                      <a:lnTo>
                        <a:pt x="186" y="93"/>
                      </a:lnTo>
                      <a:lnTo>
                        <a:pt x="188" y="93"/>
                      </a:lnTo>
                      <a:lnTo>
                        <a:pt x="189" y="93"/>
                      </a:lnTo>
                      <a:lnTo>
                        <a:pt x="190" y="93"/>
                      </a:lnTo>
                      <a:lnTo>
                        <a:pt x="191" y="93"/>
                      </a:lnTo>
                      <a:lnTo>
                        <a:pt x="192" y="93"/>
                      </a:lnTo>
                      <a:lnTo>
                        <a:pt x="194" y="92"/>
                      </a:lnTo>
                      <a:lnTo>
                        <a:pt x="195" y="92"/>
                      </a:lnTo>
                      <a:lnTo>
                        <a:pt x="196" y="92"/>
                      </a:lnTo>
                      <a:lnTo>
                        <a:pt x="197" y="92"/>
                      </a:lnTo>
                      <a:lnTo>
                        <a:pt x="199" y="92"/>
                      </a:lnTo>
                      <a:lnTo>
                        <a:pt x="200" y="92"/>
                      </a:lnTo>
                      <a:lnTo>
                        <a:pt x="201" y="91"/>
                      </a:lnTo>
                      <a:lnTo>
                        <a:pt x="202" y="91"/>
                      </a:lnTo>
                      <a:lnTo>
                        <a:pt x="203" y="91"/>
                      </a:lnTo>
                      <a:lnTo>
                        <a:pt x="205" y="91"/>
                      </a:lnTo>
                      <a:lnTo>
                        <a:pt x="206" y="91"/>
                      </a:lnTo>
                      <a:lnTo>
                        <a:pt x="207" y="91"/>
                      </a:lnTo>
                      <a:lnTo>
                        <a:pt x="208" y="91"/>
                      </a:lnTo>
                      <a:lnTo>
                        <a:pt x="210" y="91"/>
                      </a:lnTo>
                      <a:lnTo>
                        <a:pt x="211" y="90"/>
                      </a:lnTo>
                      <a:lnTo>
                        <a:pt x="212" y="90"/>
                      </a:lnTo>
                      <a:lnTo>
                        <a:pt x="213" y="90"/>
                      </a:lnTo>
                      <a:lnTo>
                        <a:pt x="214" y="90"/>
                      </a:lnTo>
                      <a:lnTo>
                        <a:pt x="215" y="89"/>
                      </a:lnTo>
                      <a:lnTo>
                        <a:pt x="217" y="89"/>
                      </a:lnTo>
                      <a:lnTo>
                        <a:pt x="218" y="89"/>
                      </a:lnTo>
                      <a:lnTo>
                        <a:pt x="219" y="89"/>
                      </a:lnTo>
                      <a:lnTo>
                        <a:pt x="220" y="88"/>
                      </a:lnTo>
                      <a:lnTo>
                        <a:pt x="221" y="88"/>
                      </a:lnTo>
                      <a:lnTo>
                        <a:pt x="222" y="88"/>
                      </a:lnTo>
                      <a:lnTo>
                        <a:pt x="224" y="88"/>
                      </a:lnTo>
                      <a:lnTo>
                        <a:pt x="225" y="87"/>
                      </a:lnTo>
                      <a:lnTo>
                        <a:pt x="226" y="87"/>
                      </a:lnTo>
                      <a:lnTo>
                        <a:pt x="228" y="87"/>
                      </a:lnTo>
                      <a:lnTo>
                        <a:pt x="229" y="87"/>
                      </a:lnTo>
                      <a:lnTo>
                        <a:pt x="230" y="86"/>
                      </a:lnTo>
                      <a:lnTo>
                        <a:pt x="232" y="86"/>
                      </a:lnTo>
                      <a:lnTo>
                        <a:pt x="233" y="85"/>
                      </a:lnTo>
                      <a:lnTo>
                        <a:pt x="235" y="85"/>
                      </a:lnTo>
                      <a:lnTo>
                        <a:pt x="237" y="84"/>
                      </a:lnTo>
                      <a:lnTo>
                        <a:pt x="239" y="84"/>
                      </a:lnTo>
                      <a:lnTo>
                        <a:pt x="240" y="84"/>
                      </a:lnTo>
                      <a:lnTo>
                        <a:pt x="241" y="83"/>
                      </a:lnTo>
                      <a:lnTo>
                        <a:pt x="242" y="82"/>
                      </a:lnTo>
                      <a:lnTo>
                        <a:pt x="243" y="82"/>
                      </a:lnTo>
                      <a:lnTo>
                        <a:pt x="244" y="82"/>
                      </a:lnTo>
                      <a:lnTo>
                        <a:pt x="245" y="81"/>
                      </a:lnTo>
                      <a:lnTo>
                        <a:pt x="247" y="80"/>
                      </a:lnTo>
                      <a:lnTo>
                        <a:pt x="248" y="80"/>
                      </a:lnTo>
                      <a:lnTo>
                        <a:pt x="248" y="79"/>
                      </a:lnTo>
                      <a:lnTo>
                        <a:pt x="249" y="79"/>
                      </a:lnTo>
                      <a:lnTo>
                        <a:pt x="251" y="78"/>
                      </a:lnTo>
                      <a:lnTo>
                        <a:pt x="253" y="76"/>
                      </a:lnTo>
                      <a:lnTo>
                        <a:pt x="255" y="75"/>
                      </a:lnTo>
                      <a:lnTo>
                        <a:pt x="256" y="74"/>
                      </a:lnTo>
                      <a:lnTo>
                        <a:pt x="258" y="73"/>
                      </a:lnTo>
                      <a:lnTo>
                        <a:pt x="259" y="71"/>
                      </a:lnTo>
                      <a:lnTo>
                        <a:pt x="260" y="70"/>
                      </a:lnTo>
                      <a:lnTo>
                        <a:pt x="262" y="68"/>
                      </a:lnTo>
                      <a:lnTo>
                        <a:pt x="263" y="67"/>
                      </a:lnTo>
                      <a:lnTo>
                        <a:pt x="263" y="66"/>
                      </a:lnTo>
                      <a:lnTo>
                        <a:pt x="264" y="65"/>
                      </a:lnTo>
                      <a:lnTo>
                        <a:pt x="265" y="63"/>
                      </a:lnTo>
                      <a:lnTo>
                        <a:pt x="266" y="62"/>
                      </a:lnTo>
                      <a:lnTo>
                        <a:pt x="267" y="60"/>
                      </a:lnTo>
                      <a:lnTo>
                        <a:pt x="267" y="59"/>
                      </a:lnTo>
                      <a:lnTo>
                        <a:pt x="268" y="57"/>
                      </a:lnTo>
                      <a:lnTo>
                        <a:pt x="268" y="56"/>
                      </a:lnTo>
                      <a:lnTo>
                        <a:pt x="269" y="55"/>
                      </a:lnTo>
                      <a:lnTo>
                        <a:pt x="269" y="54"/>
                      </a:lnTo>
                      <a:lnTo>
                        <a:pt x="269" y="52"/>
                      </a:lnTo>
                      <a:lnTo>
                        <a:pt x="270" y="51"/>
                      </a:lnTo>
                      <a:lnTo>
                        <a:pt x="270" y="50"/>
                      </a:lnTo>
                      <a:lnTo>
                        <a:pt x="270" y="49"/>
                      </a:lnTo>
                      <a:lnTo>
                        <a:pt x="270" y="47"/>
                      </a:lnTo>
                      <a:lnTo>
                        <a:pt x="270" y="46"/>
                      </a:lnTo>
                      <a:lnTo>
                        <a:pt x="270" y="45"/>
                      </a:lnTo>
                      <a:lnTo>
                        <a:pt x="270" y="44"/>
                      </a:lnTo>
                      <a:lnTo>
                        <a:pt x="270" y="43"/>
                      </a:lnTo>
                      <a:lnTo>
                        <a:pt x="270" y="42"/>
                      </a:lnTo>
                      <a:lnTo>
                        <a:pt x="270" y="40"/>
                      </a:lnTo>
                      <a:lnTo>
                        <a:pt x="270" y="39"/>
                      </a:lnTo>
                      <a:lnTo>
                        <a:pt x="270" y="38"/>
                      </a:lnTo>
                      <a:lnTo>
                        <a:pt x="270" y="36"/>
                      </a:lnTo>
                      <a:lnTo>
                        <a:pt x="270" y="35"/>
                      </a:lnTo>
                      <a:lnTo>
                        <a:pt x="270" y="34"/>
                      </a:lnTo>
                      <a:lnTo>
                        <a:pt x="270" y="32"/>
                      </a:lnTo>
                      <a:lnTo>
                        <a:pt x="270" y="30"/>
                      </a:lnTo>
                      <a:lnTo>
                        <a:pt x="270" y="29"/>
                      </a:lnTo>
                      <a:lnTo>
                        <a:pt x="270" y="27"/>
                      </a:lnTo>
                      <a:lnTo>
                        <a:pt x="270" y="26"/>
                      </a:lnTo>
                      <a:lnTo>
                        <a:pt x="270" y="25"/>
                      </a:lnTo>
                      <a:lnTo>
                        <a:pt x="270" y="23"/>
                      </a:lnTo>
                      <a:lnTo>
                        <a:pt x="270" y="22"/>
                      </a:lnTo>
                      <a:lnTo>
                        <a:pt x="270" y="20"/>
                      </a:lnTo>
                      <a:lnTo>
                        <a:pt x="270" y="19"/>
                      </a:lnTo>
                      <a:lnTo>
                        <a:pt x="270" y="18"/>
                      </a:lnTo>
                      <a:lnTo>
                        <a:pt x="271" y="17"/>
                      </a:lnTo>
                      <a:lnTo>
                        <a:pt x="271" y="15"/>
                      </a:lnTo>
                      <a:lnTo>
                        <a:pt x="272" y="14"/>
                      </a:lnTo>
                      <a:lnTo>
                        <a:pt x="273" y="13"/>
                      </a:lnTo>
                      <a:lnTo>
                        <a:pt x="275" y="13"/>
                      </a:lnTo>
                      <a:lnTo>
                        <a:pt x="275" y="14"/>
                      </a:lnTo>
                      <a:lnTo>
                        <a:pt x="276" y="14"/>
                      </a:lnTo>
                      <a:lnTo>
                        <a:pt x="277" y="15"/>
                      </a:lnTo>
                      <a:lnTo>
                        <a:pt x="278" y="16"/>
                      </a:lnTo>
                      <a:lnTo>
                        <a:pt x="279" y="17"/>
                      </a:lnTo>
                      <a:lnTo>
                        <a:pt x="281" y="18"/>
                      </a:lnTo>
                      <a:lnTo>
                        <a:pt x="282" y="18"/>
                      </a:lnTo>
                      <a:lnTo>
                        <a:pt x="284" y="18"/>
                      </a:lnTo>
                      <a:lnTo>
                        <a:pt x="285" y="18"/>
                      </a:lnTo>
                      <a:lnTo>
                        <a:pt x="286" y="18"/>
                      </a:lnTo>
                      <a:lnTo>
                        <a:pt x="287" y="18"/>
                      </a:lnTo>
                      <a:lnTo>
                        <a:pt x="288" y="18"/>
                      </a:lnTo>
                      <a:lnTo>
                        <a:pt x="289" y="18"/>
                      </a:lnTo>
                      <a:lnTo>
                        <a:pt x="290" y="18"/>
                      </a:lnTo>
                      <a:lnTo>
                        <a:pt x="291" y="18"/>
                      </a:lnTo>
                      <a:lnTo>
                        <a:pt x="293" y="18"/>
                      </a:lnTo>
                      <a:lnTo>
                        <a:pt x="295" y="18"/>
                      </a:lnTo>
                      <a:lnTo>
                        <a:pt x="296" y="18"/>
                      </a:lnTo>
                      <a:lnTo>
                        <a:pt x="297" y="18"/>
                      </a:lnTo>
                      <a:lnTo>
                        <a:pt x="299" y="17"/>
                      </a:lnTo>
                      <a:lnTo>
                        <a:pt x="300" y="17"/>
                      </a:lnTo>
                      <a:lnTo>
                        <a:pt x="301" y="17"/>
                      </a:lnTo>
                      <a:lnTo>
                        <a:pt x="303" y="16"/>
                      </a:lnTo>
                      <a:lnTo>
                        <a:pt x="304" y="16"/>
                      </a:lnTo>
                      <a:lnTo>
                        <a:pt x="305" y="16"/>
                      </a:lnTo>
                      <a:lnTo>
                        <a:pt x="307" y="15"/>
                      </a:lnTo>
                      <a:lnTo>
                        <a:pt x="308" y="15"/>
                      </a:lnTo>
                      <a:lnTo>
                        <a:pt x="309" y="14"/>
                      </a:lnTo>
                      <a:lnTo>
                        <a:pt x="311" y="14"/>
                      </a:lnTo>
                      <a:lnTo>
                        <a:pt x="312" y="14"/>
                      </a:lnTo>
                      <a:lnTo>
                        <a:pt x="313" y="14"/>
                      </a:lnTo>
                      <a:lnTo>
                        <a:pt x="315" y="13"/>
                      </a:lnTo>
                      <a:lnTo>
                        <a:pt x="316" y="13"/>
                      </a:lnTo>
                      <a:lnTo>
                        <a:pt x="317" y="12"/>
                      </a:lnTo>
                      <a:lnTo>
                        <a:pt x="318" y="12"/>
                      </a:lnTo>
                      <a:lnTo>
                        <a:pt x="319" y="11"/>
                      </a:lnTo>
                      <a:lnTo>
                        <a:pt x="321" y="11"/>
                      </a:lnTo>
                      <a:lnTo>
                        <a:pt x="322" y="10"/>
                      </a:lnTo>
                      <a:lnTo>
                        <a:pt x="323" y="10"/>
                      </a:lnTo>
                      <a:lnTo>
                        <a:pt x="325" y="10"/>
                      </a:lnTo>
                      <a:lnTo>
                        <a:pt x="326" y="9"/>
                      </a:lnTo>
                      <a:lnTo>
                        <a:pt x="327" y="9"/>
                      </a:lnTo>
                      <a:lnTo>
                        <a:pt x="328" y="8"/>
                      </a:lnTo>
                      <a:lnTo>
                        <a:pt x="329" y="7"/>
                      </a:lnTo>
                      <a:lnTo>
                        <a:pt x="330" y="7"/>
                      </a:lnTo>
                      <a:lnTo>
                        <a:pt x="331" y="7"/>
                      </a:lnTo>
                      <a:lnTo>
                        <a:pt x="332" y="7"/>
                      </a:lnTo>
                      <a:lnTo>
                        <a:pt x="333" y="6"/>
                      </a:lnTo>
                      <a:lnTo>
                        <a:pt x="335" y="5"/>
                      </a:lnTo>
                      <a:lnTo>
                        <a:pt x="337" y="5"/>
                      </a:lnTo>
                      <a:lnTo>
                        <a:pt x="338" y="4"/>
                      </a:lnTo>
                      <a:lnTo>
                        <a:pt x="338" y="3"/>
                      </a:lnTo>
                      <a:lnTo>
                        <a:pt x="340" y="3"/>
                      </a:lnTo>
                      <a:lnTo>
                        <a:pt x="340" y="4"/>
                      </a:lnTo>
                      <a:lnTo>
                        <a:pt x="341" y="5"/>
                      </a:lnTo>
                      <a:lnTo>
                        <a:pt x="341" y="6"/>
                      </a:lnTo>
                      <a:lnTo>
                        <a:pt x="342" y="7"/>
                      </a:lnTo>
                      <a:lnTo>
                        <a:pt x="342" y="9"/>
                      </a:lnTo>
                      <a:lnTo>
                        <a:pt x="343" y="10"/>
                      </a:lnTo>
                      <a:lnTo>
                        <a:pt x="344" y="12"/>
                      </a:lnTo>
                      <a:lnTo>
                        <a:pt x="344" y="13"/>
                      </a:lnTo>
                      <a:lnTo>
                        <a:pt x="345" y="14"/>
                      </a:lnTo>
                      <a:lnTo>
                        <a:pt x="345" y="15"/>
                      </a:lnTo>
                      <a:lnTo>
                        <a:pt x="345" y="16"/>
                      </a:lnTo>
                      <a:lnTo>
                        <a:pt x="346" y="18"/>
                      </a:lnTo>
                      <a:lnTo>
                        <a:pt x="346" y="19"/>
                      </a:lnTo>
                      <a:lnTo>
                        <a:pt x="347" y="20"/>
                      </a:lnTo>
                      <a:lnTo>
                        <a:pt x="348" y="21"/>
                      </a:lnTo>
                      <a:lnTo>
                        <a:pt x="348" y="22"/>
                      </a:lnTo>
                      <a:lnTo>
                        <a:pt x="348" y="23"/>
                      </a:lnTo>
                      <a:lnTo>
                        <a:pt x="348" y="24"/>
                      </a:lnTo>
                      <a:lnTo>
                        <a:pt x="349" y="25"/>
                      </a:lnTo>
                      <a:lnTo>
                        <a:pt x="349" y="27"/>
                      </a:lnTo>
                      <a:lnTo>
                        <a:pt x="350" y="28"/>
                      </a:lnTo>
                      <a:lnTo>
                        <a:pt x="350" y="29"/>
                      </a:lnTo>
                      <a:lnTo>
                        <a:pt x="350" y="30"/>
                      </a:lnTo>
                      <a:lnTo>
                        <a:pt x="351" y="32"/>
                      </a:lnTo>
                      <a:lnTo>
                        <a:pt x="352" y="34"/>
                      </a:lnTo>
                      <a:lnTo>
                        <a:pt x="352" y="35"/>
                      </a:lnTo>
                      <a:lnTo>
                        <a:pt x="352" y="37"/>
                      </a:lnTo>
                      <a:lnTo>
                        <a:pt x="352" y="38"/>
                      </a:lnTo>
                      <a:lnTo>
                        <a:pt x="352" y="39"/>
                      </a:lnTo>
                      <a:lnTo>
                        <a:pt x="352" y="40"/>
                      </a:lnTo>
                      <a:lnTo>
                        <a:pt x="351" y="40"/>
                      </a:lnTo>
                      <a:lnTo>
                        <a:pt x="350" y="40"/>
                      </a:lnTo>
                      <a:lnTo>
                        <a:pt x="348" y="39"/>
                      </a:lnTo>
                      <a:lnTo>
                        <a:pt x="347" y="38"/>
                      </a:lnTo>
                      <a:lnTo>
                        <a:pt x="346" y="37"/>
                      </a:lnTo>
                      <a:lnTo>
                        <a:pt x="345" y="36"/>
                      </a:lnTo>
                      <a:lnTo>
                        <a:pt x="344" y="35"/>
                      </a:lnTo>
                      <a:lnTo>
                        <a:pt x="343" y="34"/>
                      </a:lnTo>
                      <a:lnTo>
                        <a:pt x="342" y="33"/>
                      </a:lnTo>
                      <a:lnTo>
                        <a:pt x="341" y="32"/>
                      </a:lnTo>
                      <a:lnTo>
                        <a:pt x="340" y="30"/>
                      </a:lnTo>
                      <a:lnTo>
                        <a:pt x="338" y="29"/>
                      </a:lnTo>
                      <a:lnTo>
                        <a:pt x="334" y="31"/>
                      </a:lnTo>
                      <a:lnTo>
                        <a:pt x="333" y="29"/>
                      </a:lnTo>
                      <a:lnTo>
                        <a:pt x="333" y="28"/>
                      </a:lnTo>
                      <a:lnTo>
                        <a:pt x="332" y="27"/>
                      </a:lnTo>
                      <a:lnTo>
                        <a:pt x="331" y="25"/>
                      </a:lnTo>
                      <a:lnTo>
                        <a:pt x="330" y="23"/>
                      </a:lnTo>
                      <a:lnTo>
                        <a:pt x="329" y="23"/>
                      </a:lnTo>
                      <a:lnTo>
                        <a:pt x="328" y="21"/>
                      </a:lnTo>
                      <a:lnTo>
                        <a:pt x="326" y="21"/>
                      </a:lnTo>
                      <a:lnTo>
                        <a:pt x="325" y="21"/>
                      </a:lnTo>
                      <a:lnTo>
                        <a:pt x="324" y="21"/>
                      </a:lnTo>
                      <a:lnTo>
                        <a:pt x="323" y="21"/>
                      </a:lnTo>
                      <a:lnTo>
                        <a:pt x="322" y="21"/>
                      </a:lnTo>
                      <a:lnTo>
                        <a:pt x="320" y="22"/>
                      </a:lnTo>
                      <a:lnTo>
                        <a:pt x="319" y="23"/>
                      </a:lnTo>
                      <a:lnTo>
                        <a:pt x="318" y="23"/>
                      </a:lnTo>
                      <a:lnTo>
                        <a:pt x="316" y="24"/>
                      </a:lnTo>
                      <a:lnTo>
                        <a:pt x="316" y="25"/>
                      </a:lnTo>
                      <a:lnTo>
                        <a:pt x="316" y="27"/>
                      </a:lnTo>
                      <a:lnTo>
                        <a:pt x="315" y="28"/>
                      </a:lnTo>
                      <a:lnTo>
                        <a:pt x="315" y="29"/>
                      </a:lnTo>
                      <a:lnTo>
                        <a:pt x="315" y="30"/>
                      </a:lnTo>
                      <a:lnTo>
                        <a:pt x="315" y="32"/>
                      </a:lnTo>
                      <a:lnTo>
                        <a:pt x="316" y="34"/>
                      </a:lnTo>
                      <a:lnTo>
                        <a:pt x="316" y="35"/>
                      </a:lnTo>
                      <a:lnTo>
                        <a:pt x="315" y="36"/>
                      </a:lnTo>
                      <a:lnTo>
                        <a:pt x="313" y="36"/>
                      </a:lnTo>
                      <a:lnTo>
                        <a:pt x="312" y="37"/>
                      </a:lnTo>
                      <a:lnTo>
                        <a:pt x="311" y="37"/>
                      </a:lnTo>
                      <a:lnTo>
                        <a:pt x="309" y="38"/>
                      </a:lnTo>
                      <a:lnTo>
                        <a:pt x="308" y="39"/>
                      </a:lnTo>
                      <a:lnTo>
                        <a:pt x="306" y="40"/>
                      </a:lnTo>
                      <a:lnTo>
                        <a:pt x="305" y="40"/>
                      </a:lnTo>
                      <a:lnTo>
                        <a:pt x="303" y="41"/>
                      </a:lnTo>
                      <a:lnTo>
                        <a:pt x="302" y="42"/>
                      </a:lnTo>
                      <a:lnTo>
                        <a:pt x="301" y="43"/>
                      </a:lnTo>
                      <a:lnTo>
                        <a:pt x="299" y="44"/>
                      </a:lnTo>
                      <a:lnTo>
                        <a:pt x="298" y="45"/>
                      </a:lnTo>
                      <a:lnTo>
                        <a:pt x="296" y="45"/>
                      </a:lnTo>
                      <a:lnTo>
                        <a:pt x="295" y="46"/>
                      </a:lnTo>
                      <a:lnTo>
                        <a:pt x="294" y="47"/>
                      </a:lnTo>
                      <a:lnTo>
                        <a:pt x="292" y="48"/>
                      </a:lnTo>
                      <a:lnTo>
                        <a:pt x="291" y="49"/>
                      </a:lnTo>
                      <a:lnTo>
                        <a:pt x="289" y="50"/>
                      </a:lnTo>
                      <a:lnTo>
                        <a:pt x="288" y="51"/>
                      </a:lnTo>
                      <a:lnTo>
                        <a:pt x="286" y="51"/>
                      </a:lnTo>
                      <a:lnTo>
                        <a:pt x="285" y="53"/>
                      </a:lnTo>
                      <a:lnTo>
                        <a:pt x="284" y="54"/>
                      </a:lnTo>
                      <a:lnTo>
                        <a:pt x="283" y="54"/>
                      </a:lnTo>
                      <a:lnTo>
                        <a:pt x="281" y="55"/>
                      </a:lnTo>
                      <a:lnTo>
                        <a:pt x="280" y="56"/>
                      </a:lnTo>
                      <a:lnTo>
                        <a:pt x="278" y="57"/>
                      </a:lnTo>
                      <a:lnTo>
                        <a:pt x="277" y="58"/>
                      </a:lnTo>
                      <a:lnTo>
                        <a:pt x="276" y="59"/>
                      </a:lnTo>
                      <a:lnTo>
                        <a:pt x="275" y="60"/>
                      </a:lnTo>
                      <a:lnTo>
                        <a:pt x="274" y="61"/>
                      </a:lnTo>
                      <a:lnTo>
                        <a:pt x="273" y="62"/>
                      </a:lnTo>
                      <a:lnTo>
                        <a:pt x="271" y="62"/>
                      </a:lnTo>
                      <a:lnTo>
                        <a:pt x="270" y="63"/>
                      </a:lnTo>
                      <a:lnTo>
                        <a:pt x="269" y="64"/>
                      </a:lnTo>
                      <a:lnTo>
                        <a:pt x="268" y="65"/>
                      </a:lnTo>
                      <a:lnTo>
                        <a:pt x="267" y="66"/>
                      </a:lnTo>
                      <a:lnTo>
                        <a:pt x="266" y="67"/>
                      </a:lnTo>
                      <a:lnTo>
                        <a:pt x="265" y="67"/>
                      </a:lnTo>
                      <a:lnTo>
                        <a:pt x="264" y="68"/>
                      </a:lnTo>
                      <a:lnTo>
                        <a:pt x="263" y="69"/>
                      </a:lnTo>
                      <a:lnTo>
                        <a:pt x="262" y="70"/>
                      </a:lnTo>
                      <a:lnTo>
                        <a:pt x="261" y="71"/>
                      </a:lnTo>
                      <a:lnTo>
                        <a:pt x="260" y="71"/>
                      </a:lnTo>
                      <a:lnTo>
                        <a:pt x="258" y="73"/>
                      </a:lnTo>
                      <a:lnTo>
                        <a:pt x="257" y="74"/>
                      </a:lnTo>
                      <a:lnTo>
                        <a:pt x="255" y="75"/>
                      </a:lnTo>
                      <a:lnTo>
                        <a:pt x="254" y="76"/>
                      </a:lnTo>
                      <a:lnTo>
                        <a:pt x="253" y="76"/>
                      </a:lnTo>
                      <a:lnTo>
                        <a:pt x="252" y="78"/>
                      </a:lnTo>
                      <a:lnTo>
                        <a:pt x="251" y="78"/>
                      </a:lnTo>
                      <a:lnTo>
                        <a:pt x="251" y="79"/>
                      </a:lnTo>
                      <a:lnTo>
                        <a:pt x="250" y="80"/>
                      </a:lnTo>
                      <a:lnTo>
                        <a:pt x="249" y="81"/>
                      </a:lnTo>
                      <a:lnTo>
                        <a:pt x="247" y="82"/>
                      </a:lnTo>
                      <a:lnTo>
                        <a:pt x="246" y="83"/>
                      </a:lnTo>
                      <a:lnTo>
                        <a:pt x="245" y="84"/>
                      </a:lnTo>
                      <a:lnTo>
                        <a:pt x="244" y="85"/>
                      </a:lnTo>
                      <a:lnTo>
                        <a:pt x="243" y="87"/>
                      </a:lnTo>
                      <a:lnTo>
                        <a:pt x="241" y="88"/>
                      </a:lnTo>
                      <a:lnTo>
                        <a:pt x="240" y="89"/>
                      </a:lnTo>
                      <a:lnTo>
                        <a:pt x="239" y="91"/>
                      </a:lnTo>
                      <a:lnTo>
                        <a:pt x="237" y="93"/>
                      </a:lnTo>
                      <a:lnTo>
                        <a:pt x="236" y="94"/>
                      </a:lnTo>
                      <a:lnTo>
                        <a:pt x="234" y="95"/>
                      </a:lnTo>
                      <a:lnTo>
                        <a:pt x="233" y="97"/>
                      </a:lnTo>
                      <a:lnTo>
                        <a:pt x="231" y="99"/>
                      </a:lnTo>
                      <a:lnTo>
                        <a:pt x="230" y="100"/>
                      </a:lnTo>
                      <a:lnTo>
                        <a:pt x="229" y="101"/>
                      </a:lnTo>
                      <a:lnTo>
                        <a:pt x="228" y="102"/>
                      </a:lnTo>
                      <a:lnTo>
                        <a:pt x="227" y="102"/>
                      </a:lnTo>
                      <a:lnTo>
                        <a:pt x="226" y="104"/>
                      </a:lnTo>
                      <a:lnTo>
                        <a:pt x="225" y="104"/>
                      </a:lnTo>
                      <a:lnTo>
                        <a:pt x="224" y="105"/>
                      </a:lnTo>
                      <a:lnTo>
                        <a:pt x="224" y="107"/>
                      </a:lnTo>
                      <a:lnTo>
                        <a:pt x="222" y="108"/>
                      </a:lnTo>
                      <a:lnTo>
                        <a:pt x="221" y="109"/>
                      </a:lnTo>
                      <a:lnTo>
                        <a:pt x="220" y="109"/>
                      </a:lnTo>
                      <a:lnTo>
                        <a:pt x="219" y="111"/>
                      </a:lnTo>
                      <a:lnTo>
                        <a:pt x="218" y="111"/>
                      </a:lnTo>
                      <a:lnTo>
                        <a:pt x="217" y="113"/>
                      </a:lnTo>
                      <a:lnTo>
                        <a:pt x="216" y="113"/>
                      </a:lnTo>
                      <a:lnTo>
                        <a:pt x="215" y="115"/>
                      </a:lnTo>
                      <a:lnTo>
                        <a:pt x="214" y="116"/>
                      </a:lnTo>
                      <a:lnTo>
                        <a:pt x="213" y="117"/>
                      </a:lnTo>
                      <a:lnTo>
                        <a:pt x="212" y="118"/>
                      </a:lnTo>
                      <a:lnTo>
                        <a:pt x="211" y="119"/>
                      </a:lnTo>
                      <a:lnTo>
                        <a:pt x="210" y="120"/>
                      </a:lnTo>
                      <a:lnTo>
                        <a:pt x="209" y="122"/>
                      </a:lnTo>
                      <a:lnTo>
                        <a:pt x="208" y="122"/>
                      </a:lnTo>
                      <a:lnTo>
                        <a:pt x="207" y="124"/>
                      </a:lnTo>
                      <a:lnTo>
                        <a:pt x="206" y="123"/>
                      </a:lnTo>
                      <a:lnTo>
                        <a:pt x="205" y="123"/>
                      </a:lnTo>
                      <a:lnTo>
                        <a:pt x="204" y="122"/>
                      </a:lnTo>
                      <a:lnTo>
                        <a:pt x="203" y="122"/>
                      </a:lnTo>
                      <a:lnTo>
                        <a:pt x="202" y="122"/>
                      </a:lnTo>
                      <a:lnTo>
                        <a:pt x="201" y="122"/>
                      </a:lnTo>
                      <a:lnTo>
                        <a:pt x="200" y="122"/>
                      </a:lnTo>
                      <a:lnTo>
                        <a:pt x="199" y="122"/>
                      </a:lnTo>
                      <a:lnTo>
                        <a:pt x="198" y="122"/>
                      </a:lnTo>
                      <a:lnTo>
                        <a:pt x="197" y="121"/>
                      </a:lnTo>
                      <a:lnTo>
                        <a:pt x="196" y="121"/>
                      </a:lnTo>
                      <a:lnTo>
                        <a:pt x="195" y="121"/>
                      </a:lnTo>
                      <a:lnTo>
                        <a:pt x="194" y="121"/>
                      </a:lnTo>
                      <a:lnTo>
                        <a:pt x="193" y="121"/>
                      </a:lnTo>
                      <a:lnTo>
                        <a:pt x="192" y="122"/>
                      </a:lnTo>
                      <a:lnTo>
                        <a:pt x="191" y="122"/>
                      </a:lnTo>
                      <a:lnTo>
                        <a:pt x="190" y="122"/>
                      </a:lnTo>
                      <a:lnTo>
                        <a:pt x="189" y="122"/>
                      </a:lnTo>
                      <a:lnTo>
                        <a:pt x="188" y="122"/>
                      </a:lnTo>
                      <a:lnTo>
                        <a:pt x="187" y="122"/>
                      </a:lnTo>
                      <a:lnTo>
                        <a:pt x="186" y="122"/>
                      </a:lnTo>
                      <a:lnTo>
                        <a:pt x="185" y="123"/>
                      </a:lnTo>
                      <a:lnTo>
                        <a:pt x="184" y="123"/>
                      </a:lnTo>
                      <a:lnTo>
                        <a:pt x="183" y="124"/>
                      </a:lnTo>
                      <a:lnTo>
                        <a:pt x="181" y="124"/>
                      </a:lnTo>
                      <a:lnTo>
                        <a:pt x="180" y="124"/>
                      </a:lnTo>
                      <a:lnTo>
                        <a:pt x="178" y="125"/>
                      </a:lnTo>
                      <a:lnTo>
                        <a:pt x="177" y="126"/>
                      </a:lnTo>
                      <a:lnTo>
                        <a:pt x="175" y="128"/>
                      </a:lnTo>
                      <a:lnTo>
                        <a:pt x="174" y="129"/>
                      </a:lnTo>
                      <a:lnTo>
                        <a:pt x="172" y="129"/>
                      </a:lnTo>
                      <a:lnTo>
                        <a:pt x="172" y="130"/>
                      </a:lnTo>
                      <a:lnTo>
                        <a:pt x="170" y="131"/>
                      </a:lnTo>
                      <a:lnTo>
                        <a:pt x="169" y="132"/>
                      </a:lnTo>
                      <a:lnTo>
                        <a:pt x="169" y="133"/>
                      </a:lnTo>
                      <a:lnTo>
                        <a:pt x="168" y="134"/>
                      </a:lnTo>
                      <a:lnTo>
                        <a:pt x="167" y="135"/>
                      </a:lnTo>
                      <a:lnTo>
                        <a:pt x="166" y="137"/>
                      </a:lnTo>
                      <a:lnTo>
                        <a:pt x="166" y="138"/>
                      </a:lnTo>
                      <a:lnTo>
                        <a:pt x="165" y="139"/>
                      </a:lnTo>
                      <a:lnTo>
                        <a:pt x="165" y="140"/>
                      </a:lnTo>
                      <a:lnTo>
                        <a:pt x="164" y="141"/>
                      </a:lnTo>
                      <a:lnTo>
                        <a:pt x="164" y="142"/>
                      </a:lnTo>
                      <a:lnTo>
                        <a:pt x="163" y="144"/>
                      </a:lnTo>
                      <a:lnTo>
                        <a:pt x="163" y="145"/>
                      </a:lnTo>
                      <a:lnTo>
                        <a:pt x="163" y="146"/>
                      </a:lnTo>
                      <a:lnTo>
                        <a:pt x="163" y="147"/>
                      </a:lnTo>
                      <a:lnTo>
                        <a:pt x="163" y="148"/>
                      </a:lnTo>
                      <a:lnTo>
                        <a:pt x="163" y="150"/>
                      </a:lnTo>
                      <a:lnTo>
                        <a:pt x="163" y="151"/>
                      </a:lnTo>
                      <a:lnTo>
                        <a:pt x="163" y="152"/>
                      </a:lnTo>
                      <a:lnTo>
                        <a:pt x="163" y="153"/>
                      </a:lnTo>
                      <a:lnTo>
                        <a:pt x="164" y="154"/>
                      </a:lnTo>
                      <a:lnTo>
                        <a:pt x="164" y="155"/>
                      </a:lnTo>
                      <a:lnTo>
                        <a:pt x="165" y="156"/>
                      </a:lnTo>
                      <a:lnTo>
                        <a:pt x="165" y="157"/>
                      </a:lnTo>
                      <a:lnTo>
                        <a:pt x="166" y="159"/>
                      </a:lnTo>
                      <a:lnTo>
                        <a:pt x="167" y="161"/>
                      </a:lnTo>
                      <a:lnTo>
                        <a:pt x="168" y="162"/>
                      </a:lnTo>
                      <a:lnTo>
                        <a:pt x="169" y="163"/>
                      </a:lnTo>
                      <a:lnTo>
                        <a:pt x="168" y="164"/>
                      </a:lnTo>
                      <a:lnTo>
                        <a:pt x="166" y="165"/>
                      </a:lnTo>
                      <a:lnTo>
                        <a:pt x="165" y="166"/>
                      </a:lnTo>
                      <a:lnTo>
                        <a:pt x="164" y="167"/>
                      </a:lnTo>
                      <a:lnTo>
                        <a:pt x="163" y="168"/>
                      </a:lnTo>
                      <a:lnTo>
                        <a:pt x="162" y="169"/>
                      </a:lnTo>
                      <a:lnTo>
                        <a:pt x="161" y="170"/>
                      </a:lnTo>
                      <a:lnTo>
                        <a:pt x="159" y="172"/>
                      </a:lnTo>
                      <a:lnTo>
                        <a:pt x="157" y="174"/>
                      </a:lnTo>
                      <a:lnTo>
                        <a:pt x="156" y="175"/>
                      </a:lnTo>
                      <a:lnTo>
                        <a:pt x="155" y="177"/>
                      </a:lnTo>
                      <a:lnTo>
                        <a:pt x="153" y="178"/>
                      </a:lnTo>
                      <a:lnTo>
                        <a:pt x="153" y="179"/>
                      </a:lnTo>
                      <a:lnTo>
                        <a:pt x="151" y="180"/>
                      </a:lnTo>
                      <a:lnTo>
                        <a:pt x="151" y="181"/>
                      </a:lnTo>
                      <a:lnTo>
                        <a:pt x="150" y="181"/>
                      </a:lnTo>
                      <a:lnTo>
                        <a:pt x="150" y="182"/>
                      </a:lnTo>
                      <a:lnTo>
                        <a:pt x="149" y="181"/>
                      </a:lnTo>
                      <a:lnTo>
                        <a:pt x="149" y="180"/>
                      </a:lnTo>
                      <a:lnTo>
                        <a:pt x="149" y="179"/>
                      </a:lnTo>
                      <a:lnTo>
                        <a:pt x="149" y="178"/>
                      </a:lnTo>
                      <a:lnTo>
                        <a:pt x="148" y="177"/>
                      </a:lnTo>
                      <a:lnTo>
                        <a:pt x="148" y="175"/>
                      </a:lnTo>
                      <a:lnTo>
                        <a:pt x="148" y="174"/>
                      </a:lnTo>
                      <a:lnTo>
                        <a:pt x="148" y="173"/>
                      </a:lnTo>
                      <a:lnTo>
                        <a:pt x="147" y="171"/>
                      </a:lnTo>
                      <a:lnTo>
                        <a:pt x="147" y="170"/>
                      </a:lnTo>
                      <a:lnTo>
                        <a:pt x="146" y="168"/>
                      </a:lnTo>
                      <a:lnTo>
                        <a:pt x="146" y="167"/>
                      </a:lnTo>
                      <a:lnTo>
                        <a:pt x="145" y="165"/>
                      </a:lnTo>
                      <a:lnTo>
                        <a:pt x="144" y="164"/>
                      </a:lnTo>
                      <a:lnTo>
                        <a:pt x="144" y="162"/>
                      </a:lnTo>
                      <a:lnTo>
                        <a:pt x="143" y="161"/>
                      </a:lnTo>
                      <a:lnTo>
                        <a:pt x="143" y="159"/>
                      </a:lnTo>
                      <a:lnTo>
                        <a:pt x="142" y="157"/>
                      </a:lnTo>
                      <a:lnTo>
                        <a:pt x="141" y="155"/>
                      </a:lnTo>
                      <a:lnTo>
                        <a:pt x="140" y="154"/>
                      </a:lnTo>
                      <a:lnTo>
                        <a:pt x="139" y="152"/>
                      </a:lnTo>
                      <a:lnTo>
                        <a:pt x="139" y="150"/>
                      </a:lnTo>
                      <a:lnTo>
                        <a:pt x="138" y="148"/>
                      </a:lnTo>
                      <a:lnTo>
                        <a:pt x="137" y="146"/>
                      </a:lnTo>
                      <a:lnTo>
                        <a:pt x="136" y="144"/>
                      </a:lnTo>
                      <a:lnTo>
                        <a:pt x="135" y="143"/>
                      </a:lnTo>
                      <a:lnTo>
                        <a:pt x="134" y="141"/>
                      </a:lnTo>
                      <a:lnTo>
                        <a:pt x="133" y="139"/>
                      </a:lnTo>
                      <a:lnTo>
                        <a:pt x="132" y="137"/>
                      </a:lnTo>
                      <a:lnTo>
                        <a:pt x="131" y="135"/>
                      </a:lnTo>
                      <a:lnTo>
                        <a:pt x="129" y="133"/>
                      </a:lnTo>
                      <a:lnTo>
                        <a:pt x="129" y="131"/>
                      </a:lnTo>
                      <a:lnTo>
                        <a:pt x="127" y="129"/>
                      </a:lnTo>
                      <a:lnTo>
                        <a:pt x="126" y="127"/>
                      </a:lnTo>
                      <a:lnTo>
                        <a:pt x="125" y="125"/>
                      </a:lnTo>
                      <a:lnTo>
                        <a:pt x="124" y="123"/>
                      </a:lnTo>
                      <a:lnTo>
                        <a:pt x="122" y="121"/>
                      </a:lnTo>
                      <a:lnTo>
                        <a:pt x="121" y="119"/>
                      </a:lnTo>
                      <a:lnTo>
                        <a:pt x="120" y="117"/>
                      </a:lnTo>
                      <a:lnTo>
                        <a:pt x="118" y="115"/>
                      </a:lnTo>
                      <a:lnTo>
                        <a:pt x="117" y="113"/>
                      </a:lnTo>
                      <a:lnTo>
                        <a:pt x="116" y="111"/>
                      </a:lnTo>
                      <a:lnTo>
                        <a:pt x="114" y="109"/>
                      </a:lnTo>
                      <a:lnTo>
                        <a:pt x="113" y="107"/>
                      </a:lnTo>
                      <a:lnTo>
                        <a:pt x="111" y="105"/>
                      </a:lnTo>
                      <a:lnTo>
                        <a:pt x="110" y="104"/>
                      </a:lnTo>
                      <a:lnTo>
                        <a:pt x="108" y="102"/>
                      </a:lnTo>
                      <a:lnTo>
                        <a:pt x="107" y="100"/>
                      </a:lnTo>
                      <a:lnTo>
                        <a:pt x="105" y="98"/>
                      </a:lnTo>
                      <a:lnTo>
                        <a:pt x="103" y="96"/>
                      </a:lnTo>
                      <a:lnTo>
                        <a:pt x="102" y="94"/>
                      </a:lnTo>
                      <a:lnTo>
                        <a:pt x="100" y="92"/>
                      </a:lnTo>
                      <a:lnTo>
                        <a:pt x="99" y="91"/>
                      </a:lnTo>
                      <a:lnTo>
                        <a:pt x="97" y="89"/>
                      </a:lnTo>
                      <a:lnTo>
                        <a:pt x="95" y="87"/>
                      </a:lnTo>
                      <a:lnTo>
                        <a:pt x="94" y="85"/>
                      </a:lnTo>
                      <a:lnTo>
                        <a:pt x="92" y="84"/>
                      </a:lnTo>
                      <a:lnTo>
                        <a:pt x="90" y="82"/>
                      </a:lnTo>
                      <a:lnTo>
                        <a:pt x="88" y="80"/>
                      </a:lnTo>
                      <a:lnTo>
                        <a:pt x="87" y="79"/>
                      </a:lnTo>
                      <a:lnTo>
                        <a:pt x="85" y="78"/>
                      </a:lnTo>
                      <a:lnTo>
                        <a:pt x="83" y="76"/>
                      </a:lnTo>
                      <a:lnTo>
                        <a:pt x="82" y="75"/>
                      </a:lnTo>
                      <a:lnTo>
                        <a:pt x="80" y="73"/>
                      </a:lnTo>
                      <a:lnTo>
                        <a:pt x="0" y="32"/>
                      </a:lnTo>
                      <a:close/>
                    </a:path>
                  </a:pathLst>
                </a:custGeom>
                <a:solidFill>
                  <a:srgbClr val="FFCC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745" name="Freeform 198"/>
                <p:cNvSpPr>
                  <a:spLocks/>
                </p:cNvSpPr>
                <p:nvPr/>
              </p:nvSpPr>
              <p:spPr bwMode="auto">
                <a:xfrm>
                  <a:off x="1648" y="2056"/>
                  <a:ext cx="270" cy="478"/>
                </a:xfrm>
                <a:custGeom>
                  <a:avLst/>
                  <a:gdLst>
                    <a:gd name="T0" fmla="*/ 0 w 270"/>
                    <a:gd name="T1" fmla="*/ 478 h 478"/>
                    <a:gd name="T2" fmla="*/ 75 w 270"/>
                    <a:gd name="T3" fmla="*/ 365 h 478"/>
                    <a:gd name="T4" fmla="*/ 55 w 270"/>
                    <a:gd name="T5" fmla="*/ 273 h 478"/>
                    <a:gd name="T6" fmla="*/ 52 w 270"/>
                    <a:gd name="T7" fmla="*/ 272 h 478"/>
                    <a:gd name="T8" fmla="*/ 49 w 270"/>
                    <a:gd name="T9" fmla="*/ 269 h 478"/>
                    <a:gd name="T10" fmla="*/ 46 w 270"/>
                    <a:gd name="T11" fmla="*/ 267 h 478"/>
                    <a:gd name="T12" fmla="*/ 43 w 270"/>
                    <a:gd name="T13" fmla="*/ 264 h 478"/>
                    <a:gd name="T14" fmla="*/ 39 w 270"/>
                    <a:gd name="T15" fmla="*/ 259 h 478"/>
                    <a:gd name="T16" fmla="*/ 36 w 270"/>
                    <a:gd name="T17" fmla="*/ 254 h 478"/>
                    <a:gd name="T18" fmla="*/ 35 w 270"/>
                    <a:gd name="T19" fmla="*/ 249 h 478"/>
                    <a:gd name="T20" fmla="*/ 34 w 270"/>
                    <a:gd name="T21" fmla="*/ 246 h 478"/>
                    <a:gd name="T22" fmla="*/ 33 w 270"/>
                    <a:gd name="T23" fmla="*/ 242 h 478"/>
                    <a:gd name="T24" fmla="*/ 32 w 270"/>
                    <a:gd name="T25" fmla="*/ 238 h 478"/>
                    <a:gd name="T26" fmla="*/ 32 w 270"/>
                    <a:gd name="T27" fmla="*/ 235 h 478"/>
                    <a:gd name="T28" fmla="*/ 32 w 270"/>
                    <a:gd name="T29" fmla="*/ 230 h 478"/>
                    <a:gd name="T30" fmla="*/ 33 w 270"/>
                    <a:gd name="T31" fmla="*/ 226 h 478"/>
                    <a:gd name="T32" fmla="*/ 34 w 270"/>
                    <a:gd name="T33" fmla="*/ 221 h 478"/>
                    <a:gd name="T34" fmla="*/ 35 w 270"/>
                    <a:gd name="T35" fmla="*/ 217 h 478"/>
                    <a:gd name="T36" fmla="*/ 36 w 270"/>
                    <a:gd name="T37" fmla="*/ 213 h 478"/>
                    <a:gd name="T38" fmla="*/ 38 w 270"/>
                    <a:gd name="T39" fmla="*/ 209 h 478"/>
                    <a:gd name="T40" fmla="*/ 39 w 270"/>
                    <a:gd name="T41" fmla="*/ 204 h 478"/>
                    <a:gd name="T42" fmla="*/ 42 w 270"/>
                    <a:gd name="T43" fmla="*/ 200 h 478"/>
                    <a:gd name="T44" fmla="*/ 44 w 270"/>
                    <a:gd name="T45" fmla="*/ 197 h 478"/>
                    <a:gd name="T46" fmla="*/ 46 w 270"/>
                    <a:gd name="T47" fmla="*/ 193 h 478"/>
                    <a:gd name="T48" fmla="*/ 49 w 270"/>
                    <a:gd name="T49" fmla="*/ 189 h 478"/>
                    <a:gd name="T50" fmla="*/ 52 w 270"/>
                    <a:gd name="T51" fmla="*/ 186 h 478"/>
                    <a:gd name="T52" fmla="*/ 54 w 270"/>
                    <a:gd name="T53" fmla="*/ 183 h 478"/>
                    <a:gd name="T54" fmla="*/ 58 w 270"/>
                    <a:gd name="T55" fmla="*/ 180 h 478"/>
                    <a:gd name="T56" fmla="*/ 61 w 270"/>
                    <a:gd name="T57" fmla="*/ 177 h 478"/>
                    <a:gd name="T58" fmla="*/ 64 w 270"/>
                    <a:gd name="T59" fmla="*/ 175 h 478"/>
                    <a:gd name="T60" fmla="*/ 67 w 270"/>
                    <a:gd name="T61" fmla="*/ 173 h 478"/>
                    <a:gd name="T62" fmla="*/ 71 w 270"/>
                    <a:gd name="T63" fmla="*/ 170 h 478"/>
                    <a:gd name="T64" fmla="*/ 74 w 270"/>
                    <a:gd name="T65" fmla="*/ 169 h 478"/>
                    <a:gd name="T66" fmla="*/ 77 w 270"/>
                    <a:gd name="T67" fmla="*/ 167 h 478"/>
                    <a:gd name="T68" fmla="*/ 81 w 270"/>
                    <a:gd name="T69" fmla="*/ 166 h 478"/>
                    <a:gd name="T70" fmla="*/ 84 w 270"/>
                    <a:gd name="T71" fmla="*/ 165 h 478"/>
                    <a:gd name="T72" fmla="*/ 197 w 270"/>
                    <a:gd name="T73" fmla="*/ 85 h 478"/>
                    <a:gd name="T74" fmla="*/ 196 w 270"/>
                    <a:gd name="T75" fmla="*/ 83 h 478"/>
                    <a:gd name="T76" fmla="*/ 195 w 270"/>
                    <a:gd name="T77" fmla="*/ 78 h 478"/>
                    <a:gd name="T78" fmla="*/ 193 w 270"/>
                    <a:gd name="T79" fmla="*/ 74 h 478"/>
                    <a:gd name="T80" fmla="*/ 193 w 270"/>
                    <a:gd name="T81" fmla="*/ 70 h 478"/>
                    <a:gd name="T82" fmla="*/ 192 w 270"/>
                    <a:gd name="T83" fmla="*/ 65 h 478"/>
                    <a:gd name="T84" fmla="*/ 191 w 270"/>
                    <a:gd name="T85" fmla="*/ 61 h 478"/>
                    <a:gd name="T86" fmla="*/ 191 w 270"/>
                    <a:gd name="T87" fmla="*/ 56 h 478"/>
                    <a:gd name="T88" fmla="*/ 192 w 270"/>
                    <a:gd name="T89" fmla="*/ 51 h 478"/>
                    <a:gd name="T90" fmla="*/ 193 w 270"/>
                    <a:gd name="T91" fmla="*/ 45 h 478"/>
                    <a:gd name="T92" fmla="*/ 195 w 270"/>
                    <a:gd name="T93" fmla="*/ 40 h 478"/>
                    <a:gd name="T94" fmla="*/ 197 w 270"/>
                    <a:gd name="T95" fmla="*/ 35 h 478"/>
                    <a:gd name="T96" fmla="*/ 201 w 270"/>
                    <a:gd name="T97" fmla="*/ 30 h 478"/>
                    <a:gd name="T98" fmla="*/ 205 w 270"/>
                    <a:gd name="T99" fmla="*/ 25 h 478"/>
                    <a:gd name="T100" fmla="*/ 211 w 270"/>
                    <a:gd name="T101" fmla="*/ 21 h 478"/>
                    <a:gd name="T102" fmla="*/ 218 w 270"/>
                    <a:gd name="T103" fmla="*/ 17 h 478"/>
                    <a:gd name="T104" fmla="*/ 226 w 270"/>
                    <a:gd name="T105" fmla="*/ 14 h 478"/>
                    <a:gd name="T106" fmla="*/ 236 w 270"/>
                    <a:gd name="T107" fmla="*/ 11 h 478"/>
                    <a:gd name="T108" fmla="*/ 248 w 270"/>
                    <a:gd name="T109" fmla="*/ 10 h 478"/>
                    <a:gd name="T110" fmla="*/ 261 w 270"/>
                    <a:gd name="T111" fmla="*/ 9 h 478"/>
                    <a:gd name="T112" fmla="*/ 270 w 270"/>
                    <a:gd name="T113" fmla="*/ 0 h 478"/>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270"/>
                    <a:gd name="T172" fmla="*/ 0 h 478"/>
                    <a:gd name="T173" fmla="*/ 270 w 270"/>
                    <a:gd name="T174" fmla="*/ 478 h 478"/>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270" h="478">
                      <a:moveTo>
                        <a:pt x="270" y="0"/>
                      </a:moveTo>
                      <a:lnTo>
                        <a:pt x="0" y="0"/>
                      </a:lnTo>
                      <a:lnTo>
                        <a:pt x="0" y="478"/>
                      </a:lnTo>
                      <a:lnTo>
                        <a:pt x="207" y="478"/>
                      </a:lnTo>
                      <a:lnTo>
                        <a:pt x="195" y="412"/>
                      </a:lnTo>
                      <a:lnTo>
                        <a:pt x="75" y="365"/>
                      </a:lnTo>
                      <a:lnTo>
                        <a:pt x="79" y="317"/>
                      </a:lnTo>
                      <a:lnTo>
                        <a:pt x="47" y="295"/>
                      </a:lnTo>
                      <a:lnTo>
                        <a:pt x="55" y="273"/>
                      </a:lnTo>
                      <a:lnTo>
                        <a:pt x="54" y="273"/>
                      </a:lnTo>
                      <a:lnTo>
                        <a:pt x="52" y="272"/>
                      </a:lnTo>
                      <a:lnTo>
                        <a:pt x="51" y="271"/>
                      </a:lnTo>
                      <a:lnTo>
                        <a:pt x="50" y="270"/>
                      </a:lnTo>
                      <a:lnTo>
                        <a:pt x="49" y="269"/>
                      </a:lnTo>
                      <a:lnTo>
                        <a:pt x="48" y="269"/>
                      </a:lnTo>
                      <a:lnTo>
                        <a:pt x="47" y="268"/>
                      </a:lnTo>
                      <a:lnTo>
                        <a:pt x="46" y="267"/>
                      </a:lnTo>
                      <a:lnTo>
                        <a:pt x="45" y="266"/>
                      </a:lnTo>
                      <a:lnTo>
                        <a:pt x="44" y="265"/>
                      </a:lnTo>
                      <a:lnTo>
                        <a:pt x="43" y="264"/>
                      </a:lnTo>
                      <a:lnTo>
                        <a:pt x="42" y="262"/>
                      </a:lnTo>
                      <a:lnTo>
                        <a:pt x="41" y="261"/>
                      </a:lnTo>
                      <a:lnTo>
                        <a:pt x="39" y="259"/>
                      </a:lnTo>
                      <a:lnTo>
                        <a:pt x="39" y="258"/>
                      </a:lnTo>
                      <a:lnTo>
                        <a:pt x="38" y="256"/>
                      </a:lnTo>
                      <a:lnTo>
                        <a:pt x="36" y="254"/>
                      </a:lnTo>
                      <a:lnTo>
                        <a:pt x="36" y="253"/>
                      </a:lnTo>
                      <a:lnTo>
                        <a:pt x="35" y="250"/>
                      </a:lnTo>
                      <a:lnTo>
                        <a:pt x="35" y="249"/>
                      </a:lnTo>
                      <a:lnTo>
                        <a:pt x="34" y="248"/>
                      </a:lnTo>
                      <a:lnTo>
                        <a:pt x="34" y="247"/>
                      </a:lnTo>
                      <a:lnTo>
                        <a:pt x="34" y="246"/>
                      </a:lnTo>
                      <a:lnTo>
                        <a:pt x="33" y="244"/>
                      </a:lnTo>
                      <a:lnTo>
                        <a:pt x="33" y="242"/>
                      </a:lnTo>
                      <a:lnTo>
                        <a:pt x="33" y="241"/>
                      </a:lnTo>
                      <a:lnTo>
                        <a:pt x="32" y="240"/>
                      </a:lnTo>
                      <a:lnTo>
                        <a:pt x="32" y="238"/>
                      </a:lnTo>
                      <a:lnTo>
                        <a:pt x="32" y="237"/>
                      </a:lnTo>
                      <a:lnTo>
                        <a:pt x="32" y="236"/>
                      </a:lnTo>
                      <a:lnTo>
                        <a:pt x="32" y="235"/>
                      </a:lnTo>
                      <a:lnTo>
                        <a:pt x="32" y="233"/>
                      </a:lnTo>
                      <a:lnTo>
                        <a:pt x="32" y="232"/>
                      </a:lnTo>
                      <a:lnTo>
                        <a:pt x="32" y="230"/>
                      </a:lnTo>
                      <a:lnTo>
                        <a:pt x="32" y="228"/>
                      </a:lnTo>
                      <a:lnTo>
                        <a:pt x="32" y="227"/>
                      </a:lnTo>
                      <a:lnTo>
                        <a:pt x="33" y="226"/>
                      </a:lnTo>
                      <a:lnTo>
                        <a:pt x="33" y="224"/>
                      </a:lnTo>
                      <a:lnTo>
                        <a:pt x="33" y="223"/>
                      </a:lnTo>
                      <a:lnTo>
                        <a:pt x="34" y="221"/>
                      </a:lnTo>
                      <a:lnTo>
                        <a:pt x="34" y="220"/>
                      </a:lnTo>
                      <a:lnTo>
                        <a:pt x="35" y="219"/>
                      </a:lnTo>
                      <a:lnTo>
                        <a:pt x="35" y="217"/>
                      </a:lnTo>
                      <a:lnTo>
                        <a:pt x="35" y="215"/>
                      </a:lnTo>
                      <a:lnTo>
                        <a:pt x="35" y="214"/>
                      </a:lnTo>
                      <a:lnTo>
                        <a:pt x="36" y="213"/>
                      </a:lnTo>
                      <a:lnTo>
                        <a:pt x="36" y="211"/>
                      </a:lnTo>
                      <a:lnTo>
                        <a:pt x="37" y="210"/>
                      </a:lnTo>
                      <a:lnTo>
                        <a:pt x="38" y="209"/>
                      </a:lnTo>
                      <a:lnTo>
                        <a:pt x="38" y="207"/>
                      </a:lnTo>
                      <a:lnTo>
                        <a:pt x="39" y="206"/>
                      </a:lnTo>
                      <a:lnTo>
                        <a:pt x="39" y="204"/>
                      </a:lnTo>
                      <a:lnTo>
                        <a:pt x="40" y="203"/>
                      </a:lnTo>
                      <a:lnTo>
                        <a:pt x="41" y="202"/>
                      </a:lnTo>
                      <a:lnTo>
                        <a:pt x="42" y="200"/>
                      </a:lnTo>
                      <a:lnTo>
                        <a:pt x="42" y="199"/>
                      </a:lnTo>
                      <a:lnTo>
                        <a:pt x="43" y="198"/>
                      </a:lnTo>
                      <a:lnTo>
                        <a:pt x="44" y="197"/>
                      </a:lnTo>
                      <a:lnTo>
                        <a:pt x="45" y="195"/>
                      </a:lnTo>
                      <a:lnTo>
                        <a:pt x="45" y="194"/>
                      </a:lnTo>
                      <a:lnTo>
                        <a:pt x="46" y="193"/>
                      </a:lnTo>
                      <a:lnTo>
                        <a:pt x="47" y="192"/>
                      </a:lnTo>
                      <a:lnTo>
                        <a:pt x="48" y="191"/>
                      </a:lnTo>
                      <a:lnTo>
                        <a:pt x="49" y="189"/>
                      </a:lnTo>
                      <a:lnTo>
                        <a:pt x="50" y="188"/>
                      </a:lnTo>
                      <a:lnTo>
                        <a:pt x="51" y="187"/>
                      </a:lnTo>
                      <a:lnTo>
                        <a:pt x="52" y="186"/>
                      </a:lnTo>
                      <a:lnTo>
                        <a:pt x="53" y="185"/>
                      </a:lnTo>
                      <a:lnTo>
                        <a:pt x="54" y="184"/>
                      </a:lnTo>
                      <a:lnTo>
                        <a:pt x="54" y="183"/>
                      </a:lnTo>
                      <a:lnTo>
                        <a:pt x="56" y="182"/>
                      </a:lnTo>
                      <a:lnTo>
                        <a:pt x="57" y="181"/>
                      </a:lnTo>
                      <a:lnTo>
                        <a:pt x="58" y="180"/>
                      </a:lnTo>
                      <a:lnTo>
                        <a:pt x="59" y="179"/>
                      </a:lnTo>
                      <a:lnTo>
                        <a:pt x="60" y="178"/>
                      </a:lnTo>
                      <a:lnTo>
                        <a:pt x="61" y="177"/>
                      </a:lnTo>
                      <a:lnTo>
                        <a:pt x="62" y="176"/>
                      </a:lnTo>
                      <a:lnTo>
                        <a:pt x="63" y="175"/>
                      </a:lnTo>
                      <a:lnTo>
                        <a:pt x="64" y="175"/>
                      </a:lnTo>
                      <a:lnTo>
                        <a:pt x="65" y="174"/>
                      </a:lnTo>
                      <a:lnTo>
                        <a:pt x="66" y="173"/>
                      </a:lnTo>
                      <a:lnTo>
                        <a:pt x="67" y="173"/>
                      </a:lnTo>
                      <a:lnTo>
                        <a:pt x="68" y="172"/>
                      </a:lnTo>
                      <a:lnTo>
                        <a:pt x="69" y="171"/>
                      </a:lnTo>
                      <a:lnTo>
                        <a:pt x="71" y="170"/>
                      </a:lnTo>
                      <a:lnTo>
                        <a:pt x="72" y="170"/>
                      </a:lnTo>
                      <a:lnTo>
                        <a:pt x="73" y="169"/>
                      </a:lnTo>
                      <a:lnTo>
                        <a:pt x="74" y="169"/>
                      </a:lnTo>
                      <a:lnTo>
                        <a:pt x="75" y="168"/>
                      </a:lnTo>
                      <a:lnTo>
                        <a:pt x="76" y="168"/>
                      </a:lnTo>
                      <a:lnTo>
                        <a:pt x="77" y="167"/>
                      </a:lnTo>
                      <a:lnTo>
                        <a:pt x="79" y="167"/>
                      </a:lnTo>
                      <a:lnTo>
                        <a:pt x="80" y="166"/>
                      </a:lnTo>
                      <a:lnTo>
                        <a:pt x="81" y="166"/>
                      </a:lnTo>
                      <a:lnTo>
                        <a:pt x="82" y="165"/>
                      </a:lnTo>
                      <a:lnTo>
                        <a:pt x="83" y="165"/>
                      </a:lnTo>
                      <a:lnTo>
                        <a:pt x="84" y="165"/>
                      </a:lnTo>
                      <a:lnTo>
                        <a:pt x="86" y="165"/>
                      </a:lnTo>
                      <a:lnTo>
                        <a:pt x="81" y="140"/>
                      </a:lnTo>
                      <a:lnTo>
                        <a:pt x="197" y="85"/>
                      </a:lnTo>
                      <a:lnTo>
                        <a:pt x="197" y="84"/>
                      </a:lnTo>
                      <a:lnTo>
                        <a:pt x="196" y="83"/>
                      </a:lnTo>
                      <a:lnTo>
                        <a:pt x="196" y="81"/>
                      </a:lnTo>
                      <a:lnTo>
                        <a:pt x="195" y="80"/>
                      </a:lnTo>
                      <a:lnTo>
                        <a:pt x="195" y="78"/>
                      </a:lnTo>
                      <a:lnTo>
                        <a:pt x="194" y="76"/>
                      </a:lnTo>
                      <a:lnTo>
                        <a:pt x="194" y="75"/>
                      </a:lnTo>
                      <a:lnTo>
                        <a:pt x="193" y="74"/>
                      </a:lnTo>
                      <a:lnTo>
                        <a:pt x="193" y="73"/>
                      </a:lnTo>
                      <a:lnTo>
                        <a:pt x="193" y="72"/>
                      </a:lnTo>
                      <a:lnTo>
                        <a:pt x="193" y="70"/>
                      </a:lnTo>
                      <a:lnTo>
                        <a:pt x="192" y="69"/>
                      </a:lnTo>
                      <a:lnTo>
                        <a:pt x="192" y="67"/>
                      </a:lnTo>
                      <a:lnTo>
                        <a:pt x="192" y="65"/>
                      </a:lnTo>
                      <a:lnTo>
                        <a:pt x="192" y="64"/>
                      </a:lnTo>
                      <a:lnTo>
                        <a:pt x="191" y="63"/>
                      </a:lnTo>
                      <a:lnTo>
                        <a:pt x="191" y="61"/>
                      </a:lnTo>
                      <a:lnTo>
                        <a:pt x="191" y="59"/>
                      </a:lnTo>
                      <a:lnTo>
                        <a:pt x="191" y="58"/>
                      </a:lnTo>
                      <a:lnTo>
                        <a:pt x="191" y="56"/>
                      </a:lnTo>
                      <a:lnTo>
                        <a:pt x="191" y="54"/>
                      </a:lnTo>
                      <a:lnTo>
                        <a:pt x="191" y="52"/>
                      </a:lnTo>
                      <a:lnTo>
                        <a:pt x="192" y="51"/>
                      </a:lnTo>
                      <a:lnTo>
                        <a:pt x="192" y="49"/>
                      </a:lnTo>
                      <a:lnTo>
                        <a:pt x="192" y="47"/>
                      </a:lnTo>
                      <a:lnTo>
                        <a:pt x="193" y="45"/>
                      </a:lnTo>
                      <a:lnTo>
                        <a:pt x="193" y="44"/>
                      </a:lnTo>
                      <a:lnTo>
                        <a:pt x="194" y="42"/>
                      </a:lnTo>
                      <a:lnTo>
                        <a:pt x="195" y="40"/>
                      </a:lnTo>
                      <a:lnTo>
                        <a:pt x="195" y="39"/>
                      </a:lnTo>
                      <a:lnTo>
                        <a:pt x="196" y="37"/>
                      </a:lnTo>
                      <a:lnTo>
                        <a:pt x="197" y="35"/>
                      </a:lnTo>
                      <a:lnTo>
                        <a:pt x="198" y="33"/>
                      </a:lnTo>
                      <a:lnTo>
                        <a:pt x="199" y="32"/>
                      </a:lnTo>
                      <a:lnTo>
                        <a:pt x="201" y="30"/>
                      </a:lnTo>
                      <a:lnTo>
                        <a:pt x="202" y="28"/>
                      </a:lnTo>
                      <a:lnTo>
                        <a:pt x="203" y="27"/>
                      </a:lnTo>
                      <a:lnTo>
                        <a:pt x="205" y="25"/>
                      </a:lnTo>
                      <a:lnTo>
                        <a:pt x="207" y="24"/>
                      </a:lnTo>
                      <a:lnTo>
                        <a:pt x="209" y="22"/>
                      </a:lnTo>
                      <a:lnTo>
                        <a:pt x="211" y="21"/>
                      </a:lnTo>
                      <a:lnTo>
                        <a:pt x="213" y="20"/>
                      </a:lnTo>
                      <a:lnTo>
                        <a:pt x="215" y="19"/>
                      </a:lnTo>
                      <a:lnTo>
                        <a:pt x="218" y="17"/>
                      </a:lnTo>
                      <a:lnTo>
                        <a:pt x="221" y="16"/>
                      </a:lnTo>
                      <a:lnTo>
                        <a:pt x="223" y="15"/>
                      </a:lnTo>
                      <a:lnTo>
                        <a:pt x="226" y="14"/>
                      </a:lnTo>
                      <a:lnTo>
                        <a:pt x="229" y="13"/>
                      </a:lnTo>
                      <a:lnTo>
                        <a:pt x="233" y="12"/>
                      </a:lnTo>
                      <a:lnTo>
                        <a:pt x="236" y="11"/>
                      </a:lnTo>
                      <a:lnTo>
                        <a:pt x="240" y="11"/>
                      </a:lnTo>
                      <a:lnTo>
                        <a:pt x="244" y="10"/>
                      </a:lnTo>
                      <a:lnTo>
                        <a:pt x="248" y="10"/>
                      </a:lnTo>
                      <a:lnTo>
                        <a:pt x="252" y="9"/>
                      </a:lnTo>
                      <a:lnTo>
                        <a:pt x="256" y="9"/>
                      </a:lnTo>
                      <a:lnTo>
                        <a:pt x="261" y="9"/>
                      </a:lnTo>
                      <a:lnTo>
                        <a:pt x="266" y="9"/>
                      </a:lnTo>
                      <a:lnTo>
                        <a:pt x="270" y="0"/>
                      </a:lnTo>
                      <a:close/>
                    </a:path>
                  </a:pathLst>
                </a:custGeom>
                <a:solidFill>
                  <a:srgbClr val="FFFFC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746" name="Freeform 199"/>
                <p:cNvSpPr>
                  <a:spLocks/>
                </p:cNvSpPr>
                <p:nvPr/>
              </p:nvSpPr>
              <p:spPr bwMode="auto">
                <a:xfrm>
                  <a:off x="1870" y="2057"/>
                  <a:ext cx="287" cy="476"/>
                </a:xfrm>
                <a:custGeom>
                  <a:avLst/>
                  <a:gdLst>
                    <a:gd name="T0" fmla="*/ 49 w 287"/>
                    <a:gd name="T1" fmla="*/ 7 h 476"/>
                    <a:gd name="T2" fmla="*/ 55 w 287"/>
                    <a:gd name="T3" fmla="*/ 7 h 476"/>
                    <a:gd name="T4" fmla="*/ 66 w 287"/>
                    <a:gd name="T5" fmla="*/ 7 h 476"/>
                    <a:gd name="T6" fmla="*/ 79 w 287"/>
                    <a:gd name="T7" fmla="*/ 8 h 476"/>
                    <a:gd name="T8" fmla="*/ 95 w 287"/>
                    <a:gd name="T9" fmla="*/ 9 h 476"/>
                    <a:gd name="T10" fmla="*/ 113 w 287"/>
                    <a:gd name="T11" fmla="*/ 13 h 476"/>
                    <a:gd name="T12" fmla="*/ 131 w 287"/>
                    <a:gd name="T13" fmla="*/ 18 h 476"/>
                    <a:gd name="T14" fmla="*/ 151 w 287"/>
                    <a:gd name="T15" fmla="*/ 26 h 476"/>
                    <a:gd name="T16" fmla="*/ 170 w 287"/>
                    <a:gd name="T17" fmla="*/ 37 h 476"/>
                    <a:gd name="T18" fmla="*/ 189 w 287"/>
                    <a:gd name="T19" fmla="*/ 51 h 476"/>
                    <a:gd name="T20" fmla="*/ 206 w 287"/>
                    <a:gd name="T21" fmla="*/ 68 h 476"/>
                    <a:gd name="T22" fmla="*/ 222 w 287"/>
                    <a:gd name="T23" fmla="*/ 90 h 476"/>
                    <a:gd name="T24" fmla="*/ 234 w 287"/>
                    <a:gd name="T25" fmla="*/ 116 h 476"/>
                    <a:gd name="T26" fmla="*/ 244 w 287"/>
                    <a:gd name="T27" fmla="*/ 147 h 476"/>
                    <a:gd name="T28" fmla="*/ 250 w 287"/>
                    <a:gd name="T29" fmla="*/ 183 h 476"/>
                    <a:gd name="T30" fmla="*/ 251 w 287"/>
                    <a:gd name="T31" fmla="*/ 226 h 476"/>
                    <a:gd name="T32" fmla="*/ 185 w 287"/>
                    <a:gd name="T33" fmla="*/ 324 h 476"/>
                    <a:gd name="T34" fmla="*/ 181 w 287"/>
                    <a:gd name="T35" fmla="*/ 326 h 476"/>
                    <a:gd name="T36" fmla="*/ 176 w 287"/>
                    <a:gd name="T37" fmla="*/ 328 h 476"/>
                    <a:gd name="T38" fmla="*/ 171 w 287"/>
                    <a:gd name="T39" fmla="*/ 330 h 476"/>
                    <a:gd name="T40" fmla="*/ 166 w 287"/>
                    <a:gd name="T41" fmla="*/ 332 h 476"/>
                    <a:gd name="T42" fmla="*/ 160 w 287"/>
                    <a:gd name="T43" fmla="*/ 335 h 476"/>
                    <a:gd name="T44" fmla="*/ 153 w 287"/>
                    <a:gd name="T45" fmla="*/ 339 h 476"/>
                    <a:gd name="T46" fmla="*/ 146 w 287"/>
                    <a:gd name="T47" fmla="*/ 342 h 476"/>
                    <a:gd name="T48" fmla="*/ 139 w 287"/>
                    <a:gd name="T49" fmla="*/ 346 h 476"/>
                    <a:gd name="T50" fmla="*/ 132 w 287"/>
                    <a:gd name="T51" fmla="*/ 351 h 476"/>
                    <a:gd name="T52" fmla="*/ 125 w 287"/>
                    <a:gd name="T53" fmla="*/ 355 h 476"/>
                    <a:gd name="T54" fmla="*/ 118 w 287"/>
                    <a:gd name="T55" fmla="*/ 360 h 476"/>
                    <a:gd name="T56" fmla="*/ 112 w 287"/>
                    <a:gd name="T57" fmla="*/ 364 h 476"/>
                    <a:gd name="T58" fmla="*/ 106 w 287"/>
                    <a:gd name="T59" fmla="*/ 370 h 476"/>
                    <a:gd name="T60" fmla="*/ 102 w 287"/>
                    <a:gd name="T61" fmla="*/ 375 h 476"/>
                    <a:gd name="T62" fmla="*/ 98 w 287"/>
                    <a:gd name="T63" fmla="*/ 380 h 476"/>
                    <a:gd name="T64" fmla="*/ 94 w 287"/>
                    <a:gd name="T65" fmla="*/ 384 h 476"/>
                    <a:gd name="T66" fmla="*/ 90 w 287"/>
                    <a:gd name="T67" fmla="*/ 388 h 476"/>
                    <a:gd name="T68" fmla="*/ 85 w 287"/>
                    <a:gd name="T69" fmla="*/ 395 h 476"/>
                    <a:gd name="T70" fmla="*/ 80 w 287"/>
                    <a:gd name="T71" fmla="*/ 402 h 476"/>
                    <a:gd name="T72" fmla="*/ 76 w 287"/>
                    <a:gd name="T73" fmla="*/ 407 h 476"/>
                    <a:gd name="T74" fmla="*/ 73 w 287"/>
                    <a:gd name="T75" fmla="*/ 412 h 476"/>
                    <a:gd name="T76" fmla="*/ 71 w 287"/>
                    <a:gd name="T77" fmla="*/ 415 h 476"/>
                    <a:gd name="T78" fmla="*/ 69 w 287"/>
                    <a:gd name="T79" fmla="*/ 414 h 476"/>
                    <a:gd name="T80" fmla="*/ 64 w 287"/>
                    <a:gd name="T81" fmla="*/ 412 h 476"/>
                    <a:gd name="T82" fmla="*/ 60 w 287"/>
                    <a:gd name="T83" fmla="*/ 411 h 476"/>
                    <a:gd name="T84" fmla="*/ 56 w 287"/>
                    <a:gd name="T85" fmla="*/ 411 h 476"/>
                    <a:gd name="T86" fmla="*/ 52 w 287"/>
                    <a:gd name="T87" fmla="*/ 411 h 476"/>
                    <a:gd name="T88" fmla="*/ 48 w 287"/>
                    <a:gd name="T89" fmla="*/ 413 h 476"/>
                    <a:gd name="T90" fmla="*/ 43 w 287"/>
                    <a:gd name="T91" fmla="*/ 417 h 476"/>
                    <a:gd name="T92" fmla="*/ 41 w 287"/>
                    <a:gd name="T93" fmla="*/ 421 h 476"/>
                    <a:gd name="T94" fmla="*/ 40 w 287"/>
                    <a:gd name="T95" fmla="*/ 426 h 476"/>
                    <a:gd name="T96" fmla="*/ 39 w 287"/>
                    <a:gd name="T97" fmla="*/ 431 h 476"/>
                    <a:gd name="T98" fmla="*/ 39 w 287"/>
                    <a:gd name="T99" fmla="*/ 435 h 476"/>
                    <a:gd name="T100" fmla="*/ 40 w 287"/>
                    <a:gd name="T101" fmla="*/ 442 h 476"/>
                    <a:gd name="T102" fmla="*/ 0 w 287"/>
                    <a:gd name="T103" fmla="*/ 476 h 476"/>
                    <a:gd name="T104" fmla="*/ 61 w 287"/>
                    <a:gd name="T105" fmla="*/ 0 h 47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287"/>
                    <a:gd name="T160" fmla="*/ 0 h 476"/>
                    <a:gd name="T161" fmla="*/ 287 w 287"/>
                    <a:gd name="T162" fmla="*/ 476 h 47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287" h="476">
                      <a:moveTo>
                        <a:pt x="61" y="0"/>
                      </a:moveTo>
                      <a:lnTo>
                        <a:pt x="47" y="8"/>
                      </a:lnTo>
                      <a:lnTo>
                        <a:pt x="48" y="7"/>
                      </a:lnTo>
                      <a:lnTo>
                        <a:pt x="49" y="7"/>
                      </a:lnTo>
                      <a:lnTo>
                        <a:pt x="50" y="7"/>
                      </a:lnTo>
                      <a:lnTo>
                        <a:pt x="51" y="7"/>
                      </a:lnTo>
                      <a:lnTo>
                        <a:pt x="53" y="7"/>
                      </a:lnTo>
                      <a:lnTo>
                        <a:pt x="55" y="7"/>
                      </a:lnTo>
                      <a:lnTo>
                        <a:pt x="57" y="7"/>
                      </a:lnTo>
                      <a:lnTo>
                        <a:pt x="60" y="7"/>
                      </a:lnTo>
                      <a:lnTo>
                        <a:pt x="63" y="7"/>
                      </a:lnTo>
                      <a:lnTo>
                        <a:pt x="66" y="7"/>
                      </a:lnTo>
                      <a:lnTo>
                        <a:pt x="68" y="7"/>
                      </a:lnTo>
                      <a:lnTo>
                        <a:pt x="72" y="7"/>
                      </a:lnTo>
                      <a:lnTo>
                        <a:pt x="75" y="7"/>
                      </a:lnTo>
                      <a:lnTo>
                        <a:pt x="79" y="8"/>
                      </a:lnTo>
                      <a:lnTo>
                        <a:pt x="83" y="8"/>
                      </a:lnTo>
                      <a:lnTo>
                        <a:pt x="87" y="9"/>
                      </a:lnTo>
                      <a:lnTo>
                        <a:pt x="91" y="9"/>
                      </a:lnTo>
                      <a:lnTo>
                        <a:pt x="95" y="9"/>
                      </a:lnTo>
                      <a:lnTo>
                        <a:pt x="99" y="10"/>
                      </a:lnTo>
                      <a:lnTo>
                        <a:pt x="104" y="11"/>
                      </a:lnTo>
                      <a:lnTo>
                        <a:pt x="108" y="12"/>
                      </a:lnTo>
                      <a:lnTo>
                        <a:pt x="113" y="13"/>
                      </a:lnTo>
                      <a:lnTo>
                        <a:pt x="117" y="14"/>
                      </a:lnTo>
                      <a:lnTo>
                        <a:pt x="122" y="15"/>
                      </a:lnTo>
                      <a:lnTo>
                        <a:pt x="127" y="17"/>
                      </a:lnTo>
                      <a:lnTo>
                        <a:pt x="131" y="18"/>
                      </a:lnTo>
                      <a:lnTo>
                        <a:pt x="136" y="20"/>
                      </a:lnTo>
                      <a:lnTo>
                        <a:pt x="141" y="22"/>
                      </a:lnTo>
                      <a:lnTo>
                        <a:pt x="146" y="24"/>
                      </a:lnTo>
                      <a:lnTo>
                        <a:pt x="151" y="26"/>
                      </a:lnTo>
                      <a:lnTo>
                        <a:pt x="156" y="29"/>
                      </a:lnTo>
                      <a:lnTo>
                        <a:pt x="161" y="31"/>
                      </a:lnTo>
                      <a:lnTo>
                        <a:pt x="165" y="34"/>
                      </a:lnTo>
                      <a:lnTo>
                        <a:pt x="170" y="37"/>
                      </a:lnTo>
                      <a:lnTo>
                        <a:pt x="175" y="40"/>
                      </a:lnTo>
                      <a:lnTo>
                        <a:pt x="180" y="43"/>
                      </a:lnTo>
                      <a:lnTo>
                        <a:pt x="184" y="47"/>
                      </a:lnTo>
                      <a:lnTo>
                        <a:pt x="189" y="51"/>
                      </a:lnTo>
                      <a:lnTo>
                        <a:pt x="193" y="54"/>
                      </a:lnTo>
                      <a:lnTo>
                        <a:pt x="198" y="59"/>
                      </a:lnTo>
                      <a:lnTo>
                        <a:pt x="202" y="63"/>
                      </a:lnTo>
                      <a:lnTo>
                        <a:pt x="206" y="68"/>
                      </a:lnTo>
                      <a:lnTo>
                        <a:pt x="210" y="73"/>
                      </a:lnTo>
                      <a:lnTo>
                        <a:pt x="214" y="78"/>
                      </a:lnTo>
                      <a:lnTo>
                        <a:pt x="218" y="84"/>
                      </a:lnTo>
                      <a:lnTo>
                        <a:pt x="222" y="90"/>
                      </a:lnTo>
                      <a:lnTo>
                        <a:pt x="225" y="96"/>
                      </a:lnTo>
                      <a:lnTo>
                        <a:pt x="228" y="102"/>
                      </a:lnTo>
                      <a:lnTo>
                        <a:pt x="231" y="108"/>
                      </a:lnTo>
                      <a:lnTo>
                        <a:pt x="234" y="116"/>
                      </a:lnTo>
                      <a:lnTo>
                        <a:pt x="237" y="123"/>
                      </a:lnTo>
                      <a:lnTo>
                        <a:pt x="239" y="130"/>
                      </a:lnTo>
                      <a:lnTo>
                        <a:pt x="242" y="139"/>
                      </a:lnTo>
                      <a:lnTo>
                        <a:pt x="244" y="147"/>
                      </a:lnTo>
                      <a:lnTo>
                        <a:pt x="246" y="155"/>
                      </a:lnTo>
                      <a:lnTo>
                        <a:pt x="247" y="164"/>
                      </a:lnTo>
                      <a:lnTo>
                        <a:pt x="248" y="173"/>
                      </a:lnTo>
                      <a:lnTo>
                        <a:pt x="250" y="183"/>
                      </a:lnTo>
                      <a:lnTo>
                        <a:pt x="250" y="193"/>
                      </a:lnTo>
                      <a:lnTo>
                        <a:pt x="251" y="203"/>
                      </a:lnTo>
                      <a:lnTo>
                        <a:pt x="251" y="214"/>
                      </a:lnTo>
                      <a:lnTo>
                        <a:pt x="251" y="226"/>
                      </a:lnTo>
                      <a:lnTo>
                        <a:pt x="221" y="262"/>
                      </a:lnTo>
                      <a:lnTo>
                        <a:pt x="237" y="338"/>
                      </a:lnTo>
                      <a:lnTo>
                        <a:pt x="186" y="324"/>
                      </a:lnTo>
                      <a:lnTo>
                        <a:pt x="185" y="324"/>
                      </a:lnTo>
                      <a:lnTo>
                        <a:pt x="184" y="324"/>
                      </a:lnTo>
                      <a:lnTo>
                        <a:pt x="183" y="325"/>
                      </a:lnTo>
                      <a:lnTo>
                        <a:pt x="181" y="326"/>
                      </a:lnTo>
                      <a:lnTo>
                        <a:pt x="180" y="327"/>
                      </a:lnTo>
                      <a:lnTo>
                        <a:pt x="179" y="327"/>
                      </a:lnTo>
                      <a:lnTo>
                        <a:pt x="177" y="327"/>
                      </a:lnTo>
                      <a:lnTo>
                        <a:pt x="176" y="328"/>
                      </a:lnTo>
                      <a:lnTo>
                        <a:pt x="175" y="328"/>
                      </a:lnTo>
                      <a:lnTo>
                        <a:pt x="174" y="329"/>
                      </a:lnTo>
                      <a:lnTo>
                        <a:pt x="173" y="329"/>
                      </a:lnTo>
                      <a:lnTo>
                        <a:pt x="171" y="330"/>
                      </a:lnTo>
                      <a:lnTo>
                        <a:pt x="170" y="330"/>
                      </a:lnTo>
                      <a:lnTo>
                        <a:pt x="169" y="331"/>
                      </a:lnTo>
                      <a:lnTo>
                        <a:pt x="167" y="331"/>
                      </a:lnTo>
                      <a:lnTo>
                        <a:pt x="166" y="332"/>
                      </a:lnTo>
                      <a:lnTo>
                        <a:pt x="165" y="333"/>
                      </a:lnTo>
                      <a:lnTo>
                        <a:pt x="163" y="334"/>
                      </a:lnTo>
                      <a:lnTo>
                        <a:pt x="161" y="335"/>
                      </a:lnTo>
                      <a:lnTo>
                        <a:pt x="160" y="335"/>
                      </a:lnTo>
                      <a:lnTo>
                        <a:pt x="158" y="336"/>
                      </a:lnTo>
                      <a:lnTo>
                        <a:pt x="157" y="337"/>
                      </a:lnTo>
                      <a:lnTo>
                        <a:pt x="155" y="338"/>
                      </a:lnTo>
                      <a:lnTo>
                        <a:pt x="153" y="339"/>
                      </a:lnTo>
                      <a:lnTo>
                        <a:pt x="151" y="340"/>
                      </a:lnTo>
                      <a:lnTo>
                        <a:pt x="150" y="341"/>
                      </a:lnTo>
                      <a:lnTo>
                        <a:pt x="148" y="342"/>
                      </a:lnTo>
                      <a:lnTo>
                        <a:pt x="146" y="342"/>
                      </a:lnTo>
                      <a:lnTo>
                        <a:pt x="145" y="344"/>
                      </a:lnTo>
                      <a:lnTo>
                        <a:pt x="142" y="344"/>
                      </a:lnTo>
                      <a:lnTo>
                        <a:pt x="141" y="345"/>
                      </a:lnTo>
                      <a:lnTo>
                        <a:pt x="139" y="346"/>
                      </a:lnTo>
                      <a:lnTo>
                        <a:pt x="137" y="347"/>
                      </a:lnTo>
                      <a:lnTo>
                        <a:pt x="135" y="349"/>
                      </a:lnTo>
                      <a:lnTo>
                        <a:pt x="134" y="350"/>
                      </a:lnTo>
                      <a:lnTo>
                        <a:pt x="132" y="351"/>
                      </a:lnTo>
                      <a:lnTo>
                        <a:pt x="130" y="352"/>
                      </a:lnTo>
                      <a:lnTo>
                        <a:pt x="128" y="353"/>
                      </a:lnTo>
                      <a:lnTo>
                        <a:pt x="127" y="354"/>
                      </a:lnTo>
                      <a:lnTo>
                        <a:pt x="125" y="355"/>
                      </a:lnTo>
                      <a:lnTo>
                        <a:pt x="123" y="356"/>
                      </a:lnTo>
                      <a:lnTo>
                        <a:pt x="121" y="357"/>
                      </a:lnTo>
                      <a:lnTo>
                        <a:pt x="120" y="359"/>
                      </a:lnTo>
                      <a:lnTo>
                        <a:pt x="118" y="360"/>
                      </a:lnTo>
                      <a:lnTo>
                        <a:pt x="117" y="361"/>
                      </a:lnTo>
                      <a:lnTo>
                        <a:pt x="115" y="362"/>
                      </a:lnTo>
                      <a:lnTo>
                        <a:pt x="113" y="363"/>
                      </a:lnTo>
                      <a:lnTo>
                        <a:pt x="112" y="364"/>
                      </a:lnTo>
                      <a:lnTo>
                        <a:pt x="111" y="366"/>
                      </a:lnTo>
                      <a:lnTo>
                        <a:pt x="109" y="367"/>
                      </a:lnTo>
                      <a:lnTo>
                        <a:pt x="108" y="368"/>
                      </a:lnTo>
                      <a:lnTo>
                        <a:pt x="106" y="370"/>
                      </a:lnTo>
                      <a:lnTo>
                        <a:pt x="105" y="371"/>
                      </a:lnTo>
                      <a:lnTo>
                        <a:pt x="104" y="372"/>
                      </a:lnTo>
                      <a:lnTo>
                        <a:pt x="103" y="373"/>
                      </a:lnTo>
                      <a:lnTo>
                        <a:pt x="102" y="375"/>
                      </a:lnTo>
                      <a:lnTo>
                        <a:pt x="101" y="376"/>
                      </a:lnTo>
                      <a:lnTo>
                        <a:pt x="100" y="377"/>
                      </a:lnTo>
                      <a:lnTo>
                        <a:pt x="98" y="378"/>
                      </a:lnTo>
                      <a:lnTo>
                        <a:pt x="98" y="380"/>
                      </a:lnTo>
                      <a:lnTo>
                        <a:pt x="97" y="381"/>
                      </a:lnTo>
                      <a:lnTo>
                        <a:pt x="96" y="382"/>
                      </a:lnTo>
                      <a:lnTo>
                        <a:pt x="94" y="383"/>
                      </a:lnTo>
                      <a:lnTo>
                        <a:pt x="94" y="384"/>
                      </a:lnTo>
                      <a:lnTo>
                        <a:pt x="93" y="385"/>
                      </a:lnTo>
                      <a:lnTo>
                        <a:pt x="92" y="386"/>
                      </a:lnTo>
                      <a:lnTo>
                        <a:pt x="91" y="387"/>
                      </a:lnTo>
                      <a:lnTo>
                        <a:pt x="90" y="388"/>
                      </a:lnTo>
                      <a:lnTo>
                        <a:pt x="89" y="389"/>
                      </a:lnTo>
                      <a:lnTo>
                        <a:pt x="88" y="391"/>
                      </a:lnTo>
                      <a:lnTo>
                        <a:pt x="86" y="393"/>
                      </a:lnTo>
                      <a:lnTo>
                        <a:pt x="85" y="395"/>
                      </a:lnTo>
                      <a:lnTo>
                        <a:pt x="83" y="397"/>
                      </a:lnTo>
                      <a:lnTo>
                        <a:pt x="82" y="398"/>
                      </a:lnTo>
                      <a:lnTo>
                        <a:pt x="81" y="400"/>
                      </a:lnTo>
                      <a:lnTo>
                        <a:pt x="80" y="402"/>
                      </a:lnTo>
                      <a:lnTo>
                        <a:pt x="79" y="403"/>
                      </a:lnTo>
                      <a:lnTo>
                        <a:pt x="78" y="404"/>
                      </a:lnTo>
                      <a:lnTo>
                        <a:pt x="77" y="406"/>
                      </a:lnTo>
                      <a:lnTo>
                        <a:pt x="76" y="407"/>
                      </a:lnTo>
                      <a:lnTo>
                        <a:pt x="75" y="408"/>
                      </a:lnTo>
                      <a:lnTo>
                        <a:pt x="74" y="409"/>
                      </a:lnTo>
                      <a:lnTo>
                        <a:pt x="74" y="410"/>
                      </a:lnTo>
                      <a:lnTo>
                        <a:pt x="73" y="412"/>
                      </a:lnTo>
                      <a:lnTo>
                        <a:pt x="72" y="413"/>
                      </a:lnTo>
                      <a:lnTo>
                        <a:pt x="71" y="414"/>
                      </a:lnTo>
                      <a:lnTo>
                        <a:pt x="71" y="415"/>
                      </a:lnTo>
                      <a:lnTo>
                        <a:pt x="70" y="415"/>
                      </a:lnTo>
                      <a:lnTo>
                        <a:pt x="69" y="414"/>
                      </a:lnTo>
                      <a:lnTo>
                        <a:pt x="68" y="414"/>
                      </a:lnTo>
                      <a:lnTo>
                        <a:pt x="67" y="413"/>
                      </a:lnTo>
                      <a:lnTo>
                        <a:pt x="66" y="413"/>
                      </a:lnTo>
                      <a:lnTo>
                        <a:pt x="64" y="412"/>
                      </a:lnTo>
                      <a:lnTo>
                        <a:pt x="63" y="412"/>
                      </a:lnTo>
                      <a:lnTo>
                        <a:pt x="62" y="411"/>
                      </a:lnTo>
                      <a:lnTo>
                        <a:pt x="61" y="411"/>
                      </a:lnTo>
                      <a:lnTo>
                        <a:pt x="60" y="411"/>
                      </a:lnTo>
                      <a:lnTo>
                        <a:pt x="59" y="411"/>
                      </a:lnTo>
                      <a:lnTo>
                        <a:pt x="58" y="411"/>
                      </a:lnTo>
                      <a:lnTo>
                        <a:pt x="57" y="411"/>
                      </a:lnTo>
                      <a:lnTo>
                        <a:pt x="56" y="411"/>
                      </a:lnTo>
                      <a:lnTo>
                        <a:pt x="55" y="411"/>
                      </a:lnTo>
                      <a:lnTo>
                        <a:pt x="54" y="411"/>
                      </a:lnTo>
                      <a:lnTo>
                        <a:pt x="53" y="411"/>
                      </a:lnTo>
                      <a:lnTo>
                        <a:pt x="52" y="411"/>
                      </a:lnTo>
                      <a:lnTo>
                        <a:pt x="51" y="412"/>
                      </a:lnTo>
                      <a:lnTo>
                        <a:pt x="49" y="412"/>
                      </a:lnTo>
                      <a:lnTo>
                        <a:pt x="48" y="413"/>
                      </a:lnTo>
                      <a:lnTo>
                        <a:pt x="46" y="414"/>
                      </a:lnTo>
                      <a:lnTo>
                        <a:pt x="45" y="415"/>
                      </a:lnTo>
                      <a:lnTo>
                        <a:pt x="44" y="416"/>
                      </a:lnTo>
                      <a:lnTo>
                        <a:pt x="43" y="417"/>
                      </a:lnTo>
                      <a:lnTo>
                        <a:pt x="42" y="419"/>
                      </a:lnTo>
                      <a:lnTo>
                        <a:pt x="41" y="420"/>
                      </a:lnTo>
                      <a:lnTo>
                        <a:pt x="41" y="421"/>
                      </a:lnTo>
                      <a:lnTo>
                        <a:pt x="41" y="422"/>
                      </a:lnTo>
                      <a:lnTo>
                        <a:pt x="40" y="423"/>
                      </a:lnTo>
                      <a:lnTo>
                        <a:pt x="40" y="424"/>
                      </a:lnTo>
                      <a:lnTo>
                        <a:pt x="40" y="426"/>
                      </a:lnTo>
                      <a:lnTo>
                        <a:pt x="40" y="427"/>
                      </a:lnTo>
                      <a:lnTo>
                        <a:pt x="39" y="428"/>
                      </a:lnTo>
                      <a:lnTo>
                        <a:pt x="39" y="429"/>
                      </a:lnTo>
                      <a:lnTo>
                        <a:pt x="39" y="431"/>
                      </a:lnTo>
                      <a:lnTo>
                        <a:pt x="39" y="432"/>
                      </a:lnTo>
                      <a:lnTo>
                        <a:pt x="39" y="433"/>
                      </a:lnTo>
                      <a:lnTo>
                        <a:pt x="39" y="434"/>
                      </a:lnTo>
                      <a:lnTo>
                        <a:pt x="39" y="435"/>
                      </a:lnTo>
                      <a:lnTo>
                        <a:pt x="40" y="437"/>
                      </a:lnTo>
                      <a:lnTo>
                        <a:pt x="40" y="439"/>
                      </a:lnTo>
                      <a:lnTo>
                        <a:pt x="40" y="440"/>
                      </a:lnTo>
                      <a:lnTo>
                        <a:pt x="40" y="442"/>
                      </a:lnTo>
                      <a:lnTo>
                        <a:pt x="41" y="443"/>
                      </a:lnTo>
                      <a:lnTo>
                        <a:pt x="41" y="444"/>
                      </a:lnTo>
                      <a:lnTo>
                        <a:pt x="0" y="476"/>
                      </a:lnTo>
                      <a:lnTo>
                        <a:pt x="287" y="476"/>
                      </a:lnTo>
                      <a:lnTo>
                        <a:pt x="287" y="0"/>
                      </a:lnTo>
                      <a:lnTo>
                        <a:pt x="61" y="0"/>
                      </a:lnTo>
                      <a:close/>
                    </a:path>
                  </a:pathLst>
                </a:custGeom>
                <a:solidFill>
                  <a:srgbClr val="FFFFC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747" name="Freeform 200"/>
                <p:cNvSpPr>
                  <a:spLocks/>
                </p:cNvSpPr>
                <p:nvPr/>
              </p:nvSpPr>
              <p:spPr bwMode="auto">
                <a:xfrm>
                  <a:off x="1762" y="2083"/>
                  <a:ext cx="241" cy="193"/>
                </a:xfrm>
                <a:custGeom>
                  <a:avLst/>
                  <a:gdLst>
                    <a:gd name="T0" fmla="*/ 87 w 241"/>
                    <a:gd name="T1" fmla="*/ 190 h 193"/>
                    <a:gd name="T2" fmla="*/ 86 w 241"/>
                    <a:gd name="T3" fmla="*/ 183 h 193"/>
                    <a:gd name="T4" fmla="*/ 85 w 241"/>
                    <a:gd name="T5" fmla="*/ 177 h 193"/>
                    <a:gd name="T6" fmla="*/ 84 w 241"/>
                    <a:gd name="T7" fmla="*/ 169 h 193"/>
                    <a:gd name="T8" fmla="*/ 84 w 241"/>
                    <a:gd name="T9" fmla="*/ 161 h 193"/>
                    <a:gd name="T10" fmla="*/ 83 w 241"/>
                    <a:gd name="T11" fmla="*/ 152 h 193"/>
                    <a:gd name="T12" fmla="*/ 83 w 241"/>
                    <a:gd name="T13" fmla="*/ 143 h 193"/>
                    <a:gd name="T14" fmla="*/ 83 w 241"/>
                    <a:gd name="T15" fmla="*/ 133 h 193"/>
                    <a:gd name="T16" fmla="*/ 84 w 241"/>
                    <a:gd name="T17" fmla="*/ 124 h 193"/>
                    <a:gd name="T18" fmla="*/ 85 w 241"/>
                    <a:gd name="T19" fmla="*/ 115 h 193"/>
                    <a:gd name="T20" fmla="*/ 87 w 241"/>
                    <a:gd name="T21" fmla="*/ 107 h 193"/>
                    <a:gd name="T22" fmla="*/ 89 w 241"/>
                    <a:gd name="T23" fmla="*/ 100 h 193"/>
                    <a:gd name="T24" fmla="*/ 91 w 241"/>
                    <a:gd name="T25" fmla="*/ 94 h 193"/>
                    <a:gd name="T26" fmla="*/ 94 w 241"/>
                    <a:gd name="T27" fmla="*/ 89 h 193"/>
                    <a:gd name="T28" fmla="*/ 98 w 241"/>
                    <a:gd name="T29" fmla="*/ 80 h 193"/>
                    <a:gd name="T30" fmla="*/ 101 w 241"/>
                    <a:gd name="T31" fmla="*/ 74 h 193"/>
                    <a:gd name="T32" fmla="*/ 107 w 241"/>
                    <a:gd name="T33" fmla="*/ 68 h 193"/>
                    <a:gd name="T34" fmla="*/ 108 w 241"/>
                    <a:gd name="T35" fmla="*/ 63 h 193"/>
                    <a:gd name="T36" fmla="*/ 107 w 241"/>
                    <a:gd name="T37" fmla="*/ 54 h 193"/>
                    <a:gd name="T38" fmla="*/ 107 w 241"/>
                    <a:gd name="T39" fmla="*/ 48 h 193"/>
                    <a:gd name="T40" fmla="*/ 107 w 241"/>
                    <a:gd name="T41" fmla="*/ 42 h 193"/>
                    <a:gd name="T42" fmla="*/ 108 w 241"/>
                    <a:gd name="T43" fmla="*/ 36 h 193"/>
                    <a:gd name="T44" fmla="*/ 110 w 241"/>
                    <a:gd name="T45" fmla="*/ 30 h 193"/>
                    <a:gd name="T46" fmla="*/ 113 w 241"/>
                    <a:gd name="T47" fmla="*/ 25 h 193"/>
                    <a:gd name="T48" fmla="*/ 119 w 241"/>
                    <a:gd name="T49" fmla="*/ 18 h 193"/>
                    <a:gd name="T50" fmla="*/ 124 w 241"/>
                    <a:gd name="T51" fmla="*/ 14 h 193"/>
                    <a:gd name="T52" fmla="*/ 131 w 241"/>
                    <a:gd name="T53" fmla="*/ 12 h 193"/>
                    <a:gd name="T54" fmla="*/ 140 w 241"/>
                    <a:gd name="T55" fmla="*/ 12 h 193"/>
                    <a:gd name="T56" fmla="*/ 150 w 241"/>
                    <a:gd name="T57" fmla="*/ 12 h 193"/>
                    <a:gd name="T58" fmla="*/ 160 w 241"/>
                    <a:gd name="T59" fmla="*/ 12 h 193"/>
                    <a:gd name="T60" fmla="*/ 171 w 241"/>
                    <a:gd name="T61" fmla="*/ 13 h 193"/>
                    <a:gd name="T62" fmla="*/ 182 w 241"/>
                    <a:gd name="T63" fmla="*/ 14 h 193"/>
                    <a:gd name="T64" fmla="*/ 193 w 241"/>
                    <a:gd name="T65" fmla="*/ 16 h 193"/>
                    <a:gd name="T66" fmla="*/ 203 w 241"/>
                    <a:gd name="T67" fmla="*/ 17 h 193"/>
                    <a:gd name="T68" fmla="*/ 212 w 241"/>
                    <a:gd name="T69" fmla="*/ 19 h 193"/>
                    <a:gd name="T70" fmla="*/ 221 w 241"/>
                    <a:gd name="T71" fmla="*/ 21 h 193"/>
                    <a:gd name="T72" fmla="*/ 228 w 241"/>
                    <a:gd name="T73" fmla="*/ 22 h 193"/>
                    <a:gd name="T74" fmla="*/ 233 w 241"/>
                    <a:gd name="T75" fmla="*/ 23 h 193"/>
                    <a:gd name="T76" fmla="*/ 238 w 241"/>
                    <a:gd name="T77" fmla="*/ 24 h 193"/>
                    <a:gd name="T78" fmla="*/ 240 w 241"/>
                    <a:gd name="T79" fmla="*/ 23 h 193"/>
                    <a:gd name="T80" fmla="*/ 234 w 241"/>
                    <a:gd name="T81" fmla="*/ 20 h 193"/>
                    <a:gd name="T82" fmla="*/ 227 w 241"/>
                    <a:gd name="T83" fmla="*/ 18 h 193"/>
                    <a:gd name="T84" fmla="*/ 218 w 241"/>
                    <a:gd name="T85" fmla="*/ 14 h 193"/>
                    <a:gd name="T86" fmla="*/ 208 w 241"/>
                    <a:gd name="T87" fmla="*/ 11 h 193"/>
                    <a:gd name="T88" fmla="*/ 196 w 241"/>
                    <a:gd name="T89" fmla="*/ 8 h 193"/>
                    <a:gd name="T90" fmla="*/ 183 w 241"/>
                    <a:gd name="T91" fmla="*/ 5 h 193"/>
                    <a:gd name="T92" fmla="*/ 170 w 241"/>
                    <a:gd name="T93" fmla="*/ 2 h 193"/>
                    <a:gd name="T94" fmla="*/ 157 w 241"/>
                    <a:gd name="T95" fmla="*/ 0 h 193"/>
                    <a:gd name="T96" fmla="*/ 143 w 241"/>
                    <a:gd name="T97" fmla="*/ 0 h 193"/>
                    <a:gd name="T98" fmla="*/ 131 w 241"/>
                    <a:gd name="T99" fmla="*/ 1 h 193"/>
                    <a:gd name="T100" fmla="*/ 119 w 241"/>
                    <a:gd name="T101" fmla="*/ 3 h 193"/>
                    <a:gd name="T102" fmla="*/ 111 w 241"/>
                    <a:gd name="T103" fmla="*/ 6 h 193"/>
                    <a:gd name="T104" fmla="*/ 107 w 241"/>
                    <a:gd name="T105" fmla="*/ 9 h 193"/>
                    <a:gd name="T106" fmla="*/ 101 w 241"/>
                    <a:gd name="T107" fmla="*/ 14 h 193"/>
                    <a:gd name="T108" fmla="*/ 97 w 241"/>
                    <a:gd name="T109" fmla="*/ 22 h 193"/>
                    <a:gd name="T110" fmla="*/ 94 w 241"/>
                    <a:gd name="T111" fmla="*/ 27 h 193"/>
                    <a:gd name="T112" fmla="*/ 93 w 241"/>
                    <a:gd name="T113" fmla="*/ 34 h 193"/>
                    <a:gd name="T114" fmla="*/ 93 w 241"/>
                    <a:gd name="T115" fmla="*/ 41 h 193"/>
                    <a:gd name="T116" fmla="*/ 94 w 241"/>
                    <a:gd name="T117" fmla="*/ 49 h 193"/>
                    <a:gd name="T118" fmla="*/ 96 w 241"/>
                    <a:gd name="T119" fmla="*/ 58 h 193"/>
                    <a:gd name="T120" fmla="*/ 87 w 241"/>
                    <a:gd name="T121" fmla="*/ 193 h 19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41"/>
                    <a:gd name="T184" fmla="*/ 0 h 193"/>
                    <a:gd name="T185" fmla="*/ 241 w 241"/>
                    <a:gd name="T186" fmla="*/ 193 h 19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41" h="193">
                      <a:moveTo>
                        <a:pt x="87" y="193"/>
                      </a:moveTo>
                      <a:lnTo>
                        <a:pt x="87" y="192"/>
                      </a:lnTo>
                      <a:lnTo>
                        <a:pt x="87" y="190"/>
                      </a:lnTo>
                      <a:lnTo>
                        <a:pt x="86" y="188"/>
                      </a:lnTo>
                      <a:lnTo>
                        <a:pt x="86" y="186"/>
                      </a:lnTo>
                      <a:lnTo>
                        <a:pt x="86" y="185"/>
                      </a:lnTo>
                      <a:lnTo>
                        <a:pt x="86" y="184"/>
                      </a:lnTo>
                      <a:lnTo>
                        <a:pt x="86" y="183"/>
                      </a:lnTo>
                      <a:lnTo>
                        <a:pt x="86" y="182"/>
                      </a:lnTo>
                      <a:lnTo>
                        <a:pt x="85" y="181"/>
                      </a:lnTo>
                      <a:lnTo>
                        <a:pt x="85" y="179"/>
                      </a:lnTo>
                      <a:lnTo>
                        <a:pt x="85" y="178"/>
                      </a:lnTo>
                      <a:lnTo>
                        <a:pt x="85" y="177"/>
                      </a:lnTo>
                      <a:lnTo>
                        <a:pt x="85" y="175"/>
                      </a:lnTo>
                      <a:lnTo>
                        <a:pt x="85" y="174"/>
                      </a:lnTo>
                      <a:lnTo>
                        <a:pt x="85" y="172"/>
                      </a:lnTo>
                      <a:lnTo>
                        <a:pt x="85" y="171"/>
                      </a:lnTo>
                      <a:lnTo>
                        <a:pt x="84" y="169"/>
                      </a:lnTo>
                      <a:lnTo>
                        <a:pt x="84" y="168"/>
                      </a:lnTo>
                      <a:lnTo>
                        <a:pt x="84" y="166"/>
                      </a:lnTo>
                      <a:lnTo>
                        <a:pt x="84" y="164"/>
                      </a:lnTo>
                      <a:lnTo>
                        <a:pt x="84" y="163"/>
                      </a:lnTo>
                      <a:lnTo>
                        <a:pt x="84" y="161"/>
                      </a:lnTo>
                      <a:lnTo>
                        <a:pt x="84" y="159"/>
                      </a:lnTo>
                      <a:lnTo>
                        <a:pt x="84" y="157"/>
                      </a:lnTo>
                      <a:lnTo>
                        <a:pt x="84" y="155"/>
                      </a:lnTo>
                      <a:lnTo>
                        <a:pt x="83" y="154"/>
                      </a:lnTo>
                      <a:lnTo>
                        <a:pt x="83" y="152"/>
                      </a:lnTo>
                      <a:lnTo>
                        <a:pt x="83" y="150"/>
                      </a:lnTo>
                      <a:lnTo>
                        <a:pt x="83" y="148"/>
                      </a:lnTo>
                      <a:lnTo>
                        <a:pt x="83" y="146"/>
                      </a:lnTo>
                      <a:lnTo>
                        <a:pt x="83" y="144"/>
                      </a:lnTo>
                      <a:lnTo>
                        <a:pt x="83" y="143"/>
                      </a:lnTo>
                      <a:lnTo>
                        <a:pt x="83" y="141"/>
                      </a:lnTo>
                      <a:lnTo>
                        <a:pt x="83" y="139"/>
                      </a:lnTo>
                      <a:lnTo>
                        <a:pt x="83" y="137"/>
                      </a:lnTo>
                      <a:lnTo>
                        <a:pt x="83" y="135"/>
                      </a:lnTo>
                      <a:lnTo>
                        <a:pt x="83" y="133"/>
                      </a:lnTo>
                      <a:lnTo>
                        <a:pt x="83" y="131"/>
                      </a:lnTo>
                      <a:lnTo>
                        <a:pt x="84" y="129"/>
                      </a:lnTo>
                      <a:lnTo>
                        <a:pt x="84" y="128"/>
                      </a:lnTo>
                      <a:lnTo>
                        <a:pt x="84" y="126"/>
                      </a:lnTo>
                      <a:lnTo>
                        <a:pt x="84" y="124"/>
                      </a:lnTo>
                      <a:lnTo>
                        <a:pt x="84" y="122"/>
                      </a:lnTo>
                      <a:lnTo>
                        <a:pt x="84" y="120"/>
                      </a:lnTo>
                      <a:lnTo>
                        <a:pt x="85" y="118"/>
                      </a:lnTo>
                      <a:lnTo>
                        <a:pt x="85" y="117"/>
                      </a:lnTo>
                      <a:lnTo>
                        <a:pt x="85" y="115"/>
                      </a:lnTo>
                      <a:lnTo>
                        <a:pt x="85" y="113"/>
                      </a:lnTo>
                      <a:lnTo>
                        <a:pt x="86" y="112"/>
                      </a:lnTo>
                      <a:lnTo>
                        <a:pt x="86" y="110"/>
                      </a:lnTo>
                      <a:lnTo>
                        <a:pt x="86" y="109"/>
                      </a:lnTo>
                      <a:lnTo>
                        <a:pt x="87" y="107"/>
                      </a:lnTo>
                      <a:lnTo>
                        <a:pt x="87" y="105"/>
                      </a:lnTo>
                      <a:lnTo>
                        <a:pt x="88" y="104"/>
                      </a:lnTo>
                      <a:lnTo>
                        <a:pt x="88" y="103"/>
                      </a:lnTo>
                      <a:lnTo>
                        <a:pt x="89" y="102"/>
                      </a:lnTo>
                      <a:lnTo>
                        <a:pt x="89" y="100"/>
                      </a:lnTo>
                      <a:lnTo>
                        <a:pt x="89" y="99"/>
                      </a:lnTo>
                      <a:lnTo>
                        <a:pt x="90" y="98"/>
                      </a:lnTo>
                      <a:lnTo>
                        <a:pt x="90" y="96"/>
                      </a:lnTo>
                      <a:lnTo>
                        <a:pt x="91" y="95"/>
                      </a:lnTo>
                      <a:lnTo>
                        <a:pt x="91" y="94"/>
                      </a:lnTo>
                      <a:lnTo>
                        <a:pt x="92" y="93"/>
                      </a:lnTo>
                      <a:lnTo>
                        <a:pt x="92" y="92"/>
                      </a:lnTo>
                      <a:lnTo>
                        <a:pt x="93" y="91"/>
                      </a:lnTo>
                      <a:lnTo>
                        <a:pt x="93" y="89"/>
                      </a:lnTo>
                      <a:lnTo>
                        <a:pt x="94" y="89"/>
                      </a:lnTo>
                      <a:lnTo>
                        <a:pt x="94" y="87"/>
                      </a:lnTo>
                      <a:lnTo>
                        <a:pt x="95" y="86"/>
                      </a:lnTo>
                      <a:lnTo>
                        <a:pt x="96" y="84"/>
                      </a:lnTo>
                      <a:lnTo>
                        <a:pt x="97" y="82"/>
                      </a:lnTo>
                      <a:lnTo>
                        <a:pt x="98" y="80"/>
                      </a:lnTo>
                      <a:lnTo>
                        <a:pt x="98" y="79"/>
                      </a:lnTo>
                      <a:lnTo>
                        <a:pt x="99" y="78"/>
                      </a:lnTo>
                      <a:lnTo>
                        <a:pt x="100" y="76"/>
                      </a:lnTo>
                      <a:lnTo>
                        <a:pt x="101" y="75"/>
                      </a:lnTo>
                      <a:lnTo>
                        <a:pt x="101" y="74"/>
                      </a:lnTo>
                      <a:lnTo>
                        <a:pt x="103" y="73"/>
                      </a:lnTo>
                      <a:lnTo>
                        <a:pt x="104" y="71"/>
                      </a:lnTo>
                      <a:lnTo>
                        <a:pt x="105" y="70"/>
                      </a:lnTo>
                      <a:lnTo>
                        <a:pt x="106" y="68"/>
                      </a:lnTo>
                      <a:lnTo>
                        <a:pt x="107" y="68"/>
                      </a:lnTo>
                      <a:lnTo>
                        <a:pt x="108" y="66"/>
                      </a:lnTo>
                      <a:lnTo>
                        <a:pt x="109" y="66"/>
                      </a:lnTo>
                      <a:lnTo>
                        <a:pt x="108" y="65"/>
                      </a:lnTo>
                      <a:lnTo>
                        <a:pt x="108" y="64"/>
                      </a:lnTo>
                      <a:lnTo>
                        <a:pt x="108" y="63"/>
                      </a:lnTo>
                      <a:lnTo>
                        <a:pt x="108" y="61"/>
                      </a:lnTo>
                      <a:lnTo>
                        <a:pt x="107" y="60"/>
                      </a:lnTo>
                      <a:lnTo>
                        <a:pt x="107" y="58"/>
                      </a:lnTo>
                      <a:lnTo>
                        <a:pt x="107" y="56"/>
                      </a:lnTo>
                      <a:lnTo>
                        <a:pt x="107" y="54"/>
                      </a:lnTo>
                      <a:lnTo>
                        <a:pt x="107" y="53"/>
                      </a:lnTo>
                      <a:lnTo>
                        <a:pt x="107" y="51"/>
                      </a:lnTo>
                      <a:lnTo>
                        <a:pt x="107" y="49"/>
                      </a:lnTo>
                      <a:lnTo>
                        <a:pt x="107" y="48"/>
                      </a:lnTo>
                      <a:lnTo>
                        <a:pt x="107" y="47"/>
                      </a:lnTo>
                      <a:lnTo>
                        <a:pt x="107" y="46"/>
                      </a:lnTo>
                      <a:lnTo>
                        <a:pt x="107" y="45"/>
                      </a:lnTo>
                      <a:lnTo>
                        <a:pt x="107" y="43"/>
                      </a:lnTo>
                      <a:lnTo>
                        <a:pt x="107" y="42"/>
                      </a:lnTo>
                      <a:lnTo>
                        <a:pt x="108" y="41"/>
                      </a:lnTo>
                      <a:lnTo>
                        <a:pt x="108" y="40"/>
                      </a:lnTo>
                      <a:lnTo>
                        <a:pt x="108" y="39"/>
                      </a:lnTo>
                      <a:lnTo>
                        <a:pt x="108" y="37"/>
                      </a:lnTo>
                      <a:lnTo>
                        <a:pt x="108" y="36"/>
                      </a:lnTo>
                      <a:lnTo>
                        <a:pt x="109" y="35"/>
                      </a:lnTo>
                      <a:lnTo>
                        <a:pt x="109" y="34"/>
                      </a:lnTo>
                      <a:lnTo>
                        <a:pt x="109" y="32"/>
                      </a:lnTo>
                      <a:lnTo>
                        <a:pt x="110" y="32"/>
                      </a:lnTo>
                      <a:lnTo>
                        <a:pt x="110" y="30"/>
                      </a:lnTo>
                      <a:lnTo>
                        <a:pt x="111" y="29"/>
                      </a:lnTo>
                      <a:lnTo>
                        <a:pt x="111" y="28"/>
                      </a:lnTo>
                      <a:lnTo>
                        <a:pt x="112" y="27"/>
                      </a:lnTo>
                      <a:lnTo>
                        <a:pt x="112" y="26"/>
                      </a:lnTo>
                      <a:lnTo>
                        <a:pt x="113" y="25"/>
                      </a:lnTo>
                      <a:lnTo>
                        <a:pt x="113" y="23"/>
                      </a:lnTo>
                      <a:lnTo>
                        <a:pt x="114" y="23"/>
                      </a:lnTo>
                      <a:lnTo>
                        <a:pt x="115" y="22"/>
                      </a:lnTo>
                      <a:lnTo>
                        <a:pt x="117" y="20"/>
                      </a:lnTo>
                      <a:lnTo>
                        <a:pt x="119" y="18"/>
                      </a:lnTo>
                      <a:lnTo>
                        <a:pt x="120" y="17"/>
                      </a:lnTo>
                      <a:lnTo>
                        <a:pt x="121" y="16"/>
                      </a:lnTo>
                      <a:lnTo>
                        <a:pt x="122" y="16"/>
                      </a:lnTo>
                      <a:lnTo>
                        <a:pt x="123" y="15"/>
                      </a:lnTo>
                      <a:lnTo>
                        <a:pt x="124" y="14"/>
                      </a:lnTo>
                      <a:lnTo>
                        <a:pt x="126" y="14"/>
                      </a:lnTo>
                      <a:lnTo>
                        <a:pt x="127" y="13"/>
                      </a:lnTo>
                      <a:lnTo>
                        <a:pt x="128" y="13"/>
                      </a:lnTo>
                      <a:lnTo>
                        <a:pt x="130" y="12"/>
                      </a:lnTo>
                      <a:lnTo>
                        <a:pt x="131" y="12"/>
                      </a:lnTo>
                      <a:lnTo>
                        <a:pt x="133" y="12"/>
                      </a:lnTo>
                      <a:lnTo>
                        <a:pt x="135" y="12"/>
                      </a:lnTo>
                      <a:lnTo>
                        <a:pt x="137" y="12"/>
                      </a:lnTo>
                      <a:lnTo>
                        <a:pt x="139" y="12"/>
                      </a:lnTo>
                      <a:lnTo>
                        <a:pt x="140" y="12"/>
                      </a:lnTo>
                      <a:lnTo>
                        <a:pt x="142" y="12"/>
                      </a:lnTo>
                      <a:lnTo>
                        <a:pt x="144" y="12"/>
                      </a:lnTo>
                      <a:lnTo>
                        <a:pt x="146" y="12"/>
                      </a:lnTo>
                      <a:lnTo>
                        <a:pt x="148" y="12"/>
                      </a:lnTo>
                      <a:lnTo>
                        <a:pt x="150" y="12"/>
                      </a:lnTo>
                      <a:lnTo>
                        <a:pt x="152" y="12"/>
                      </a:lnTo>
                      <a:lnTo>
                        <a:pt x="154" y="12"/>
                      </a:lnTo>
                      <a:lnTo>
                        <a:pt x="156" y="12"/>
                      </a:lnTo>
                      <a:lnTo>
                        <a:pt x="158" y="12"/>
                      </a:lnTo>
                      <a:lnTo>
                        <a:pt x="160" y="12"/>
                      </a:lnTo>
                      <a:lnTo>
                        <a:pt x="163" y="12"/>
                      </a:lnTo>
                      <a:lnTo>
                        <a:pt x="165" y="12"/>
                      </a:lnTo>
                      <a:lnTo>
                        <a:pt x="167" y="13"/>
                      </a:lnTo>
                      <a:lnTo>
                        <a:pt x="169" y="13"/>
                      </a:lnTo>
                      <a:lnTo>
                        <a:pt x="171" y="13"/>
                      </a:lnTo>
                      <a:lnTo>
                        <a:pt x="173" y="13"/>
                      </a:lnTo>
                      <a:lnTo>
                        <a:pt x="175" y="14"/>
                      </a:lnTo>
                      <a:lnTo>
                        <a:pt x="178" y="14"/>
                      </a:lnTo>
                      <a:lnTo>
                        <a:pt x="180" y="14"/>
                      </a:lnTo>
                      <a:lnTo>
                        <a:pt x="182" y="14"/>
                      </a:lnTo>
                      <a:lnTo>
                        <a:pt x="184" y="15"/>
                      </a:lnTo>
                      <a:lnTo>
                        <a:pt x="186" y="15"/>
                      </a:lnTo>
                      <a:lnTo>
                        <a:pt x="188" y="15"/>
                      </a:lnTo>
                      <a:lnTo>
                        <a:pt x="190" y="16"/>
                      </a:lnTo>
                      <a:lnTo>
                        <a:pt x="193" y="16"/>
                      </a:lnTo>
                      <a:lnTo>
                        <a:pt x="194" y="16"/>
                      </a:lnTo>
                      <a:lnTo>
                        <a:pt x="197" y="16"/>
                      </a:lnTo>
                      <a:lnTo>
                        <a:pt x="198" y="17"/>
                      </a:lnTo>
                      <a:lnTo>
                        <a:pt x="201" y="17"/>
                      </a:lnTo>
                      <a:lnTo>
                        <a:pt x="203" y="17"/>
                      </a:lnTo>
                      <a:lnTo>
                        <a:pt x="205" y="18"/>
                      </a:lnTo>
                      <a:lnTo>
                        <a:pt x="206" y="18"/>
                      </a:lnTo>
                      <a:lnTo>
                        <a:pt x="208" y="18"/>
                      </a:lnTo>
                      <a:lnTo>
                        <a:pt x="210" y="18"/>
                      </a:lnTo>
                      <a:lnTo>
                        <a:pt x="212" y="19"/>
                      </a:lnTo>
                      <a:lnTo>
                        <a:pt x="214" y="19"/>
                      </a:lnTo>
                      <a:lnTo>
                        <a:pt x="216" y="20"/>
                      </a:lnTo>
                      <a:lnTo>
                        <a:pt x="217" y="20"/>
                      </a:lnTo>
                      <a:lnTo>
                        <a:pt x="219" y="20"/>
                      </a:lnTo>
                      <a:lnTo>
                        <a:pt x="221" y="21"/>
                      </a:lnTo>
                      <a:lnTo>
                        <a:pt x="222" y="21"/>
                      </a:lnTo>
                      <a:lnTo>
                        <a:pt x="224" y="21"/>
                      </a:lnTo>
                      <a:lnTo>
                        <a:pt x="225" y="21"/>
                      </a:lnTo>
                      <a:lnTo>
                        <a:pt x="227" y="22"/>
                      </a:lnTo>
                      <a:lnTo>
                        <a:pt x="228" y="22"/>
                      </a:lnTo>
                      <a:lnTo>
                        <a:pt x="229" y="22"/>
                      </a:lnTo>
                      <a:lnTo>
                        <a:pt x="230" y="23"/>
                      </a:lnTo>
                      <a:lnTo>
                        <a:pt x="231" y="23"/>
                      </a:lnTo>
                      <a:lnTo>
                        <a:pt x="232" y="23"/>
                      </a:lnTo>
                      <a:lnTo>
                        <a:pt x="233" y="23"/>
                      </a:lnTo>
                      <a:lnTo>
                        <a:pt x="234" y="23"/>
                      </a:lnTo>
                      <a:lnTo>
                        <a:pt x="235" y="23"/>
                      </a:lnTo>
                      <a:lnTo>
                        <a:pt x="236" y="24"/>
                      </a:lnTo>
                      <a:lnTo>
                        <a:pt x="237" y="24"/>
                      </a:lnTo>
                      <a:lnTo>
                        <a:pt x="238" y="24"/>
                      </a:lnTo>
                      <a:lnTo>
                        <a:pt x="239" y="24"/>
                      </a:lnTo>
                      <a:lnTo>
                        <a:pt x="239" y="25"/>
                      </a:lnTo>
                      <a:lnTo>
                        <a:pt x="241" y="23"/>
                      </a:lnTo>
                      <a:lnTo>
                        <a:pt x="240" y="23"/>
                      </a:lnTo>
                      <a:lnTo>
                        <a:pt x="239" y="23"/>
                      </a:lnTo>
                      <a:lnTo>
                        <a:pt x="237" y="22"/>
                      </a:lnTo>
                      <a:lnTo>
                        <a:pt x="236" y="21"/>
                      </a:lnTo>
                      <a:lnTo>
                        <a:pt x="235" y="21"/>
                      </a:lnTo>
                      <a:lnTo>
                        <a:pt x="234" y="20"/>
                      </a:lnTo>
                      <a:lnTo>
                        <a:pt x="233" y="20"/>
                      </a:lnTo>
                      <a:lnTo>
                        <a:pt x="231" y="19"/>
                      </a:lnTo>
                      <a:lnTo>
                        <a:pt x="230" y="19"/>
                      </a:lnTo>
                      <a:lnTo>
                        <a:pt x="228" y="18"/>
                      </a:lnTo>
                      <a:lnTo>
                        <a:pt x="227" y="18"/>
                      </a:lnTo>
                      <a:lnTo>
                        <a:pt x="225" y="17"/>
                      </a:lnTo>
                      <a:lnTo>
                        <a:pt x="224" y="16"/>
                      </a:lnTo>
                      <a:lnTo>
                        <a:pt x="222" y="16"/>
                      </a:lnTo>
                      <a:lnTo>
                        <a:pt x="220" y="15"/>
                      </a:lnTo>
                      <a:lnTo>
                        <a:pt x="218" y="14"/>
                      </a:lnTo>
                      <a:lnTo>
                        <a:pt x="216" y="14"/>
                      </a:lnTo>
                      <a:lnTo>
                        <a:pt x="214" y="13"/>
                      </a:lnTo>
                      <a:lnTo>
                        <a:pt x="212" y="12"/>
                      </a:lnTo>
                      <a:lnTo>
                        <a:pt x="210" y="12"/>
                      </a:lnTo>
                      <a:lnTo>
                        <a:pt x="208" y="11"/>
                      </a:lnTo>
                      <a:lnTo>
                        <a:pt x="205" y="10"/>
                      </a:lnTo>
                      <a:lnTo>
                        <a:pt x="203" y="10"/>
                      </a:lnTo>
                      <a:lnTo>
                        <a:pt x="201" y="9"/>
                      </a:lnTo>
                      <a:lnTo>
                        <a:pt x="198" y="8"/>
                      </a:lnTo>
                      <a:lnTo>
                        <a:pt x="196" y="8"/>
                      </a:lnTo>
                      <a:lnTo>
                        <a:pt x="194" y="7"/>
                      </a:lnTo>
                      <a:lnTo>
                        <a:pt x="191" y="6"/>
                      </a:lnTo>
                      <a:lnTo>
                        <a:pt x="189" y="6"/>
                      </a:lnTo>
                      <a:lnTo>
                        <a:pt x="186" y="5"/>
                      </a:lnTo>
                      <a:lnTo>
                        <a:pt x="183" y="5"/>
                      </a:lnTo>
                      <a:lnTo>
                        <a:pt x="181" y="4"/>
                      </a:lnTo>
                      <a:lnTo>
                        <a:pt x="178" y="3"/>
                      </a:lnTo>
                      <a:lnTo>
                        <a:pt x="175" y="3"/>
                      </a:lnTo>
                      <a:lnTo>
                        <a:pt x="173" y="3"/>
                      </a:lnTo>
                      <a:lnTo>
                        <a:pt x="170" y="2"/>
                      </a:lnTo>
                      <a:lnTo>
                        <a:pt x="167" y="1"/>
                      </a:lnTo>
                      <a:lnTo>
                        <a:pt x="165" y="1"/>
                      </a:lnTo>
                      <a:lnTo>
                        <a:pt x="162" y="1"/>
                      </a:lnTo>
                      <a:lnTo>
                        <a:pt x="159" y="0"/>
                      </a:lnTo>
                      <a:lnTo>
                        <a:pt x="157" y="0"/>
                      </a:lnTo>
                      <a:lnTo>
                        <a:pt x="154" y="0"/>
                      </a:lnTo>
                      <a:lnTo>
                        <a:pt x="152" y="0"/>
                      </a:lnTo>
                      <a:lnTo>
                        <a:pt x="149" y="0"/>
                      </a:lnTo>
                      <a:lnTo>
                        <a:pt x="146" y="0"/>
                      </a:lnTo>
                      <a:lnTo>
                        <a:pt x="143" y="0"/>
                      </a:lnTo>
                      <a:lnTo>
                        <a:pt x="141" y="0"/>
                      </a:lnTo>
                      <a:lnTo>
                        <a:pt x="138" y="0"/>
                      </a:lnTo>
                      <a:lnTo>
                        <a:pt x="136" y="0"/>
                      </a:lnTo>
                      <a:lnTo>
                        <a:pt x="133" y="0"/>
                      </a:lnTo>
                      <a:lnTo>
                        <a:pt x="131" y="1"/>
                      </a:lnTo>
                      <a:lnTo>
                        <a:pt x="128" y="1"/>
                      </a:lnTo>
                      <a:lnTo>
                        <a:pt x="126" y="1"/>
                      </a:lnTo>
                      <a:lnTo>
                        <a:pt x="123" y="2"/>
                      </a:lnTo>
                      <a:lnTo>
                        <a:pt x="121" y="3"/>
                      </a:lnTo>
                      <a:lnTo>
                        <a:pt x="119" y="3"/>
                      </a:lnTo>
                      <a:lnTo>
                        <a:pt x="117" y="4"/>
                      </a:lnTo>
                      <a:lnTo>
                        <a:pt x="115" y="5"/>
                      </a:lnTo>
                      <a:lnTo>
                        <a:pt x="113" y="6"/>
                      </a:lnTo>
                      <a:lnTo>
                        <a:pt x="112" y="6"/>
                      </a:lnTo>
                      <a:lnTo>
                        <a:pt x="111" y="6"/>
                      </a:lnTo>
                      <a:lnTo>
                        <a:pt x="111" y="7"/>
                      </a:lnTo>
                      <a:lnTo>
                        <a:pt x="110" y="7"/>
                      </a:lnTo>
                      <a:lnTo>
                        <a:pt x="109" y="8"/>
                      </a:lnTo>
                      <a:lnTo>
                        <a:pt x="108" y="8"/>
                      </a:lnTo>
                      <a:lnTo>
                        <a:pt x="107" y="9"/>
                      </a:lnTo>
                      <a:lnTo>
                        <a:pt x="106" y="10"/>
                      </a:lnTo>
                      <a:lnTo>
                        <a:pt x="105" y="11"/>
                      </a:lnTo>
                      <a:lnTo>
                        <a:pt x="104" y="12"/>
                      </a:lnTo>
                      <a:lnTo>
                        <a:pt x="103" y="13"/>
                      </a:lnTo>
                      <a:lnTo>
                        <a:pt x="101" y="14"/>
                      </a:lnTo>
                      <a:lnTo>
                        <a:pt x="100" y="16"/>
                      </a:lnTo>
                      <a:lnTo>
                        <a:pt x="99" y="18"/>
                      </a:lnTo>
                      <a:lnTo>
                        <a:pt x="98" y="19"/>
                      </a:lnTo>
                      <a:lnTo>
                        <a:pt x="97" y="21"/>
                      </a:lnTo>
                      <a:lnTo>
                        <a:pt x="97" y="22"/>
                      </a:lnTo>
                      <a:lnTo>
                        <a:pt x="96" y="23"/>
                      </a:lnTo>
                      <a:lnTo>
                        <a:pt x="96" y="24"/>
                      </a:lnTo>
                      <a:lnTo>
                        <a:pt x="96" y="25"/>
                      </a:lnTo>
                      <a:lnTo>
                        <a:pt x="95" y="26"/>
                      </a:lnTo>
                      <a:lnTo>
                        <a:pt x="94" y="27"/>
                      </a:lnTo>
                      <a:lnTo>
                        <a:pt x="94" y="28"/>
                      </a:lnTo>
                      <a:lnTo>
                        <a:pt x="94" y="30"/>
                      </a:lnTo>
                      <a:lnTo>
                        <a:pt x="94" y="31"/>
                      </a:lnTo>
                      <a:lnTo>
                        <a:pt x="94" y="32"/>
                      </a:lnTo>
                      <a:lnTo>
                        <a:pt x="93" y="34"/>
                      </a:lnTo>
                      <a:lnTo>
                        <a:pt x="93" y="35"/>
                      </a:lnTo>
                      <a:lnTo>
                        <a:pt x="93" y="36"/>
                      </a:lnTo>
                      <a:lnTo>
                        <a:pt x="93" y="38"/>
                      </a:lnTo>
                      <a:lnTo>
                        <a:pt x="93" y="39"/>
                      </a:lnTo>
                      <a:lnTo>
                        <a:pt x="93" y="41"/>
                      </a:lnTo>
                      <a:lnTo>
                        <a:pt x="93" y="42"/>
                      </a:lnTo>
                      <a:lnTo>
                        <a:pt x="93" y="44"/>
                      </a:lnTo>
                      <a:lnTo>
                        <a:pt x="93" y="46"/>
                      </a:lnTo>
                      <a:lnTo>
                        <a:pt x="93" y="47"/>
                      </a:lnTo>
                      <a:lnTo>
                        <a:pt x="94" y="49"/>
                      </a:lnTo>
                      <a:lnTo>
                        <a:pt x="94" y="51"/>
                      </a:lnTo>
                      <a:lnTo>
                        <a:pt x="94" y="53"/>
                      </a:lnTo>
                      <a:lnTo>
                        <a:pt x="95" y="55"/>
                      </a:lnTo>
                      <a:lnTo>
                        <a:pt x="95" y="56"/>
                      </a:lnTo>
                      <a:lnTo>
                        <a:pt x="96" y="58"/>
                      </a:lnTo>
                      <a:lnTo>
                        <a:pt x="96" y="60"/>
                      </a:lnTo>
                      <a:lnTo>
                        <a:pt x="97" y="63"/>
                      </a:lnTo>
                      <a:lnTo>
                        <a:pt x="0" y="130"/>
                      </a:lnTo>
                      <a:lnTo>
                        <a:pt x="87" y="193"/>
                      </a:lnTo>
                      <a:close/>
                    </a:path>
                  </a:pathLst>
                </a:custGeom>
                <a:solidFill>
                  <a:srgbClr val="FFDBA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748" name="Freeform 201"/>
                <p:cNvSpPr>
                  <a:spLocks/>
                </p:cNvSpPr>
                <p:nvPr/>
              </p:nvSpPr>
              <p:spPr bwMode="auto">
                <a:xfrm>
                  <a:off x="1839" y="2184"/>
                  <a:ext cx="22" cy="10"/>
                </a:xfrm>
                <a:custGeom>
                  <a:avLst/>
                  <a:gdLst>
                    <a:gd name="T0" fmla="*/ 11 w 22"/>
                    <a:gd name="T1" fmla="*/ 10 h 10"/>
                    <a:gd name="T2" fmla="*/ 12 w 22"/>
                    <a:gd name="T3" fmla="*/ 10 h 10"/>
                    <a:gd name="T4" fmla="*/ 13 w 22"/>
                    <a:gd name="T5" fmla="*/ 10 h 10"/>
                    <a:gd name="T6" fmla="*/ 14 w 22"/>
                    <a:gd name="T7" fmla="*/ 10 h 10"/>
                    <a:gd name="T8" fmla="*/ 15 w 22"/>
                    <a:gd name="T9" fmla="*/ 9 h 10"/>
                    <a:gd name="T10" fmla="*/ 16 w 22"/>
                    <a:gd name="T11" fmla="*/ 9 h 10"/>
                    <a:gd name="T12" fmla="*/ 17 w 22"/>
                    <a:gd name="T13" fmla="*/ 9 h 10"/>
                    <a:gd name="T14" fmla="*/ 17 w 22"/>
                    <a:gd name="T15" fmla="*/ 9 h 10"/>
                    <a:gd name="T16" fmla="*/ 18 w 22"/>
                    <a:gd name="T17" fmla="*/ 8 h 10"/>
                    <a:gd name="T18" fmla="*/ 20 w 22"/>
                    <a:gd name="T19" fmla="*/ 8 h 10"/>
                    <a:gd name="T20" fmla="*/ 21 w 22"/>
                    <a:gd name="T21" fmla="*/ 7 h 10"/>
                    <a:gd name="T22" fmla="*/ 21 w 22"/>
                    <a:gd name="T23" fmla="*/ 6 h 10"/>
                    <a:gd name="T24" fmla="*/ 22 w 22"/>
                    <a:gd name="T25" fmla="*/ 5 h 10"/>
                    <a:gd name="T26" fmla="*/ 21 w 22"/>
                    <a:gd name="T27" fmla="*/ 4 h 10"/>
                    <a:gd name="T28" fmla="*/ 21 w 22"/>
                    <a:gd name="T29" fmla="*/ 3 h 10"/>
                    <a:gd name="T30" fmla="*/ 20 w 22"/>
                    <a:gd name="T31" fmla="*/ 2 h 10"/>
                    <a:gd name="T32" fmla="*/ 18 w 22"/>
                    <a:gd name="T33" fmla="*/ 1 h 10"/>
                    <a:gd name="T34" fmla="*/ 17 w 22"/>
                    <a:gd name="T35" fmla="*/ 1 h 10"/>
                    <a:gd name="T36" fmla="*/ 17 w 22"/>
                    <a:gd name="T37" fmla="*/ 1 h 10"/>
                    <a:gd name="T38" fmla="*/ 16 w 22"/>
                    <a:gd name="T39" fmla="*/ 0 h 10"/>
                    <a:gd name="T40" fmla="*/ 15 w 22"/>
                    <a:gd name="T41" fmla="*/ 0 h 10"/>
                    <a:gd name="T42" fmla="*/ 14 w 22"/>
                    <a:gd name="T43" fmla="*/ 0 h 10"/>
                    <a:gd name="T44" fmla="*/ 13 w 22"/>
                    <a:gd name="T45" fmla="*/ 0 h 10"/>
                    <a:gd name="T46" fmla="*/ 12 w 22"/>
                    <a:gd name="T47" fmla="*/ 0 h 10"/>
                    <a:gd name="T48" fmla="*/ 11 w 22"/>
                    <a:gd name="T49" fmla="*/ 0 h 10"/>
                    <a:gd name="T50" fmla="*/ 9 w 22"/>
                    <a:gd name="T51" fmla="*/ 0 h 10"/>
                    <a:gd name="T52" fmla="*/ 8 w 22"/>
                    <a:gd name="T53" fmla="*/ 0 h 10"/>
                    <a:gd name="T54" fmla="*/ 7 w 22"/>
                    <a:gd name="T55" fmla="*/ 0 h 10"/>
                    <a:gd name="T56" fmla="*/ 6 w 22"/>
                    <a:gd name="T57" fmla="*/ 0 h 10"/>
                    <a:gd name="T58" fmla="*/ 4 w 22"/>
                    <a:gd name="T59" fmla="*/ 1 h 10"/>
                    <a:gd name="T60" fmla="*/ 3 w 22"/>
                    <a:gd name="T61" fmla="*/ 1 h 10"/>
                    <a:gd name="T62" fmla="*/ 1 w 22"/>
                    <a:gd name="T63" fmla="*/ 2 h 10"/>
                    <a:gd name="T64" fmla="*/ 0 w 22"/>
                    <a:gd name="T65" fmla="*/ 3 h 10"/>
                    <a:gd name="T66" fmla="*/ 0 w 22"/>
                    <a:gd name="T67" fmla="*/ 4 h 10"/>
                    <a:gd name="T68" fmla="*/ 0 w 22"/>
                    <a:gd name="T69" fmla="*/ 5 h 10"/>
                    <a:gd name="T70" fmla="*/ 0 w 22"/>
                    <a:gd name="T71" fmla="*/ 6 h 10"/>
                    <a:gd name="T72" fmla="*/ 0 w 22"/>
                    <a:gd name="T73" fmla="*/ 7 h 10"/>
                    <a:gd name="T74" fmla="*/ 1 w 22"/>
                    <a:gd name="T75" fmla="*/ 8 h 10"/>
                    <a:gd name="T76" fmla="*/ 3 w 22"/>
                    <a:gd name="T77" fmla="*/ 8 h 10"/>
                    <a:gd name="T78" fmla="*/ 4 w 22"/>
                    <a:gd name="T79" fmla="*/ 9 h 10"/>
                    <a:gd name="T80" fmla="*/ 6 w 22"/>
                    <a:gd name="T81" fmla="*/ 9 h 10"/>
                    <a:gd name="T82" fmla="*/ 7 w 22"/>
                    <a:gd name="T83" fmla="*/ 10 h 10"/>
                    <a:gd name="T84" fmla="*/ 8 w 22"/>
                    <a:gd name="T85" fmla="*/ 10 h 10"/>
                    <a:gd name="T86" fmla="*/ 9 w 22"/>
                    <a:gd name="T87" fmla="*/ 10 h 10"/>
                    <a:gd name="T88" fmla="*/ 11 w 22"/>
                    <a:gd name="T89" fmla="*/ 10 h 10"/>
                    <a:gd name="T90" fmla="*/ 11 w 22"/>
                    <a:gd name="T91" fmla="*/ 10 h 10"/>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2"/>
                    <a:gd name="T139" fmla="*/ 0 h 10"/>
                    <a:gd name="T140" fmla="*/ 22 w 22"/>
                    <a:gd name="T141" fmla="*/ 10 h 10"/>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2" h="10">
                      <a:moveTo>
                        <a:pt x="11" y="10"/>
                      </a:moveTo>
                      <a:lnTo>
                        <a:pt x="12" y="10"/>
                      </a:lnTo>
                      <a:lnTo>
                        <a:pt x="13" y="10"/>
                      </a:lnTo>
                      <a:lnTo>
                        <a:pt x="14" y="10"/>
                      </a:lnTo>
                      <a:lnTo>
                        <a:pt x="15" y="9"/>
                      </a:lnTo>
                      <a:lnTo>
                        <a:pt x="16" y="9"/>
                      </a:lnTo>
                      <a:lnTo>
                        <a:pt x="17" y="9"/>
                      </a:lnTo>
                      <a:lnTo>
                        <a:pt x="18" y="8"/>
                      </a:lnTo>
                      <a:lnTo>
                        <a:pt x="20" y="8"/>
                      </a:lnTo>
                      <a:lnTo>
                        <a:pt x="21" y="7"/>
                      </a:lnTo>
                      <a:lnTo>
                        <a:pt x="21" y="6"/>
                      </a:lnTo>
                      <a:lnTo>
                        <a:pt x="22" y="5"/>
                      </a:lnTo>
                      <a:lnTo>
                        <a:pt x="21" y="4"/>
                      </a:lnTo>
                      <a:lnTo>
                        <a:pt x="21" y="3"/>
                      </a:lnTo>
                      <a:lnTo>
                        <a:pt x="20" y="2"/>
                      </a:lnTo>
                      <a:lnTo>
                        <a:pt x="18" y="1"/>
                      </a:lnTo>
                      <a:lnTo>
                        <a:pt x="17" y="1"/>
                      </a:lnTo>
                      <a:lnTo>
                        <a:pt x="16" y="0"/>
                      </a:lnTo>
                      <a:lnTo>
                        <a:pt x="15" y="0"/>
                      </a:lnTo>
                      <a:lnTo>
                        <a:pt x="14" y="0"/>
                      </a:lnTo>
                      <a:lnTo>
                        <a:pt x="13" y="0"/>
                      </a:lnTo>
                      <a:lnTo>
                        <a:pt x="12" y="0"/>
                      </a:lnTo>
                      <a:lnTo>
                        <a:pt x="11" y="0"/>
                      </a:lnTo>
                      <a:lnTo>
                        <a:pt x="9" y="0"/>
                      </a:lnTo>
                      <a:lnTo>
                        <a:pt x="8" y="0"/>
                      </a:lnTo>
                      <a:lnTo>
                        <a:pt x="7" y="0"/>
                      </a:lnTo>
                      <a:lnTo>
                        <a:pt x="6" y="0"/>
                      </a:lnTo>
                      <a:lnTo>
                        <a:pt x="4" y="1"/>
                      </a:lnTo>
                      <a:lnTo>
                        <a:pt x="3" y="1"/>
                      </a:lnTo>
                      <a:lnTo>
                        <a:pt x="1" y="2"/>
                      </a:lnTo>
                      <a:lnTo>
                        <a:pt x="0" y="3"/>
                      </a:lnTo>
                      <a:lnTo>
                        <a:pt x="0" y="4"/>
                      </a:lnTo>
                      <a:lnTo>
                        <a:pt x="0" y="5"/>
                      </a:lnTo>
                      <a:lnTo>
                        <a:pt x="0" y="6"/>
                      </a:lnTo>
                      <a:lnTo>
                        <a:pt x="0" y="7"/>
                      </a:lnTo>
                      <a:lnTo>
                        <a:pt x="1" y="8"/>
                      </a:lnTo>
                      <a:lnTo>
                        <a:pt x="3" y="8"/>
                      </a:lnTo>
                      <a:lnTo>
                        <a:pt x="4" y="9"/>
                      </a:lnTo>
                      <a:lnTo>
                        <a:pt x="6" y="9"/>
                      </a:lnTo>
                      <a:lnTo>
                        <a:pt x="7" y="10"/>
                      </a:lnTo>
                      <a:lnTo>
                        <a:pt x="8" y="10"/>
                      </a:lnTo>
                      <a:lnTo>
                        <a:pt x="9" y="10"/>
                      </a:lnTo>
                      <a:lnTo>
                        <a:pt x="11" y="10"/>
                      </a:lnTo>
                      <a:close/>
                    </a:path>
                  </a:pathLst>
                </a:custGeom>
                <a:solidFill>
                  <a:srgbClr val="CC80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749" name="Freeform 202"/>
                <p:cNvSpPr>
                  <a:spLocks/>
                </p:cNvSpPr>
                <p:nvPr/>
              </p:nvSpPr>
              <p:spPr bwMode="auto">
                <a:xfrm>
                  <a:off x="1881" y="2122"/>
                  <a:ext cx="19" cy="12"/>
                </a:xfrm>
                <a:custGeom>
                  <a:avLst/>
                  <a:gdLst>
                    <a:gd name="T0" fmla="*/ 9 w 19"/>
                    <a:gd name="T1" fmla="*/ 12 h 12"/>
                    <a:gd name="T2" fmla="*/ 10 w 19"/>
                    <a:gd name="T3" fmla="*/ 12 h 12"/>
                    <a:gd name="T4" fmla="*/ 11 w 19"/>
                    <a:gd name="T5" fmla="*/ 12 h 12"/>
                    <a:gd name="T6" fmla="*/ 12 w 19"/>
                    <a:gd name="T7" fmla="*/ 11 h 12"/>
                    <a:gd name="T8" fmla="*/ 13 w 19"/>
                    <a:gd name="T9" fmla="*/ 11 h 12"/>
                    <a:gd name="T10" fmla="*/ 15 w 19"/>
                    <a:gd name="T11" fmla="*/ 10 h 12"/>
                    <a:gd name="T12" fmla="*/ 16 w 19"/>
                    <a:gd name="T13" fmla="*/ 10 h 12"/>
                    <a:gd name="T14" fmla="*/ 18 w 19"/>
                    <a:gd name="T15" fmla="*/ 9 h 12"/>
                    <a:gd name="T16" fmla="*/ 19 w 19"/>
                    <a:gd name="T17" fmla="*/ 8 h 12"/>
                    <a:gd name="T18" fmla="*/ 19 w 19"/>
                    <a:gd name="T19" fmla="*/ 7 h 12"/>
                    <a:gd name="T20" fmla="*/ 19 w 19"/>
                    <a:gd name="T21" fmla="*/ 6 h 12"/>
                    <a:gd name="T22" fmla="*/ 19 w 19"/>
                    <a:gd name="T23" fmla="*/ 5 h 12"/>
                    <a:gd name="T24" fmla="*/ 19 w 19"/>
                    <a:gd name="T25" fmla="*/ 4 h 12"/>
                    <a:gd name="T26" fmla="*/ 18 w 19"/>
                    <a:gd name="T27" fmla="*/ 2 h 12"/>
                    <a:gd name="T28" fmla="*/ 16 w 19"/>
                    <a:gd name="T29" fmla="*/ 2 h 12"/>
                    <a:gd name="T30" fmla="*/ 15 w 19"/>
                    <a:gd name="T31" fmla="*/ 1 h 12"/>
                    <a:gd name="T32" fmla="*/ 13 w 19"/>
                    <a:gd name="T33" fmla="*/ 1 h 12"/>
                    <a:gd name="T34" fmla="*/ 12 w 19"/>
                    <a:gd name="T35" fmla="*/ 0 h 12"/>
                    <a:gd name="T36" fmla="*/ 11 w 19"/>
                    <a:gd name="T37" fmla="*/ 0 h 12"/>
                    <a:gd name="T38" fmla="*/ 10 w 19"/>
                    <a:gd name="T39" fmla="*/ 0 h 12"/>
                    <a:gd name="T40" fmla="*/ 9 w 19"/>
                    <a:gd name="T41" fmla="*/ 0 h 12"/>
                    <a:gd name="T42" fmla="*/ 8 w 19"/>
                    <a:gd name="T43" fmla="*/ 0 h 12"/>
                    <a:gd name="T44" fmla="*/ 7 w 19"/>
                    <a:gd name="T45" fmla="*/ 0 h 12"/>
                    <a:gd name="T46" fmla="*/ 7 w 19"/>
                    <a:gd name="T47" fmla="*/ 0 h 12"/>
                    <a:gd name="T48" fmla="*/ 5 w 19"/>
                    <a:gd name="T49" fmla="*/ 1 h 12"/>
                    <a:gd name="T50" fmla="*/ 4 w 19"/>
                    <a:gd name="T51" fmla="*/ 1 h 12"/>
                    <a:gd name="T52" fmla="*/ 3 w 19"/>
                    <a:gd name="T53" fmla="*/ 2 h 12"/>
                    <a:gd name="T54" fmla="*/ 1 w 19"/>
                    <a:gd name="T55" fmla="*/ 2 h 12"/>
                    <a:gd name="T56" fmla="*/ 0 w 19"/>
                    <a:gd name="T57" fmla="*/ 4 h 12"/>
                    <a:gd name="T58" fmla="*/ 0 w 19"/>
                    <a:gd name="T59" fmla="*/ 5 h 12"/>
                    <a:gd name="T60" fmla="*/ 0 w 19"/>
                    <a:gd name="T61" fmla="*/ 6 h 12"/>
                    <a:gd name="T62" fmla="*/ 0 w 19"/>
                    <a:gd name="T63" fmla="*/ 7 h 12"/>
                    <a:gd name="T64" fmla="*/ 0 w 19"/>
                    <a:gd name="T65" fmla="*/ 8 h 12"/>
                    <a:gd name="T66" fmla="*/ 1 w 19"/>
                    <a:gd name="T67" fmla="*/ 9 h 12"/>
                    <a:gd name="T68" fmla="*/ 3 w 19"/>
                    <a:gd name="T69" fmla="*/ 10 h 12"/>
                    <a:gd name="T70" fmla="*/ 4 w 19"/>
                    <a:gd name="T71" fmla="*/ 10 h 12"/>
                    <a:gd name="T72" fmla="*/ 5 w 19"/>
                    <a:gd name="T73" fmla="*/ 11 h 12"/>
                    <a:gd name="T74" fmla="*/ 7 w 19"/>
                    <a:gd name="T75" fmla="*/ 11 h 12"/>
                    <a:gd name="T76" fmla="*/ 7 w 19"/>
                    <a:gd name="T77" fmla="*/ 12 h 12"/>
                    <a:gd name="T78" fmla="*/ 8 w 19"/>
                    <a:gd name="T79" fmla="*/ 12 h 12"/>
                    <a:gd name="T80" fmla="*/ 9 w 19"/>
                    <a:gd name="T81" fmla="*/ 12 h 12"/>
                    <a:gd name="T82" fmla="*/ 9 w 19"/>
                    <a:gd name="T83" fmla="*/ 12 h 1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9"/>
                    <a:gd name="T127" fmla="*/ 0 h 12"/>
                    <a:gd name="T128" fmla="*/ 19 w 19"/>
                    <a:gd name="T129" fmla="*/ 12 h 1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9" h="12">
                      <a:moveTo>
                        <a:pt x="9" y="12"/>
                      </a:moveTo>
                      <a:lnTo>
                        <a:pt x="10" y="12"/>
                      </a:lnTo>
                      <a:lnTo>
                        <a:pt x="11" y="12"/>
                      </a:lnTo>
                      <a:lnTo>
                        <a:pt x="12" y="11"/>
                      </a:lnTo>
                      <a:lnTo>
                        <a:pt x="13" y="11"/>
                      </a:lnTo>
                      <a:lnTo>
                        <a:pt x="15" y="10"/>
                      </a:lnTo>
                      <a:lnTo>
                        <a:pt x="16" y="10"/>
                      </a:lnTo>
                      <a:lnTo>
                        <a:pt x="18" y="9"/>
                      </a:lnTo>
                      <a:lnTo>
                        <a:pt x="19" y="8"/>
                      </a:lnTo>
                      <a:lnTo>
                        <a:pt x="19" y="7"/>
                      </a:lnTo>
                      <a:lnTo>
                        <a:pt x="19" y="6"/>
                      </a:lnTo>
                      <a:lnTo>
                        <a:pt x="19" y="5"/>
                      </a:lnTo>
                      <a:lnTo>
                        <a:pt x="19" y="4"/>
                      </a:lnTo>
                      <a:lnTo>
                        <a:pt x="18" y="2"/>
                      </a:lnTo>
                      <a:lnTo>
                        <a:pt x="16" y="2"/>
                      </a:lnTo>
                      <a:lnTo>
                        <a:pt x="15" y="1"/>
                      </a:lnTo>
                      <a:lnTo>
                        <a:pt x="13" y="1"/>
                      </a:lnTo>
                      <a:lnTo>
                        <a:pt x="12" y="0"/>
                      </a:lnTo>
                      <a:lnTo>
                        <a:pt x="11" y="0"/>
                      </a:lnTo>
                      <a:lnTo>
                        <a:pt x="10" y="0"/>
                      </a:lnTo>
                      <a:lnTo>
                        <a:pt x="9" y="0"/>
                      </a:lnTo>
                      <a:lnTo>
                        <a:pt x="8" y="0"/>
                      </a:lnTo>
                      <a:lnTo>
                        <a:pt x="7" y="0"/>
                      </a:lnTo>
                      <a:lnTo>
                        <a:pt x="5" y="1"/>
                      </a:lnTo>
                      <a:lnTo>
                        <a:pt x="4" y="1"/>
                      </a:lnTo>
                      <a:lnTo>
                        <a:pt x="3" y="2"/>
                      </a:lnTo>
                      <a:lnTo>
                        <a:pt x="1" y="2"/>
                      </a:lnTo>
                      <a:lnTo>
                        <a:pt x="0" y="4"/>
                      </a:lnTo>
                      <a:lnTo>
                        <a:pt x="0" y="5"/>
                      </a:lnTo>
                      <a:lnTo>
                        <a:pt x="0" y="6"/>
                      </a:lnTo>
                      <a:lnTo>
                        <a:pt x="0" y="7"/>
                      </a:lnTo>
                      <a:lnTo>
                        <a:pt x="0" y="8"/>
                      </a:lnTo>
                      <a:lnTo>
                        <a:pt x="1" y="9"/>
                      </a:lnTo>
                      <a:lnTo>
                        <a:pt x="3" y="10"/>
                      </a:lnTo>
                      <a:lnTo>
                        <a:pt x="4" y="10"/>
                      </a:lnTo>
                      <a:lnTo>
                        <a:pt x="5" y="11"/>
                      </a:lnTo>
                      <a:lnTo>
                        <a:pt x="7" y="11"/>
                      </a:lnTo>
                      <a:lnTo>
                        <a:pt x="7" y="12"/>
                      </a:lnTo>
                      <a:lnTo>
                        <a:pt x="8" y="12"/>
                      </a:lnTo>
                      <a:lnTo>
                        <a:pt x="9" y="12"/>
                      </a:lnTo>
                      <a:close/>
                    </a:path>
                  </a:pathLst>
                </a:custGeom>
                <a:solidFill>
                  <a:srgbClr val="CC80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750" name="Freeform 203"/>
                <p:cNvSpPr>
                  <a:spLocks/>
                </p:cNvSpPr>
                <p:nvPr/>
              </p:nvSpPr>
              <p:spPr bwMode="auto">
                <a:xfrm>
                  <a:off x="1913" y="2092"/>
                  <a:ext cx="19" cy="12"/>
                </a:xfrm>
                <a:custGeom>
                  <a:avLst/>
                  <a:gdLst>
                    <a:gd name="T0" fmla="*/ 9 w 19"/>
                    <a:gd name="T1" fmla="*/ 12 h 12"/>
                    <a:gd name="T2" fmla="*/ 10 w 19"/>
                    <a:gd name="T3" fmla="*/ 11 h 12"/>
                    <a:gd name="T4" fmla="*/ 11 w 19"/>
                    <a:gd name="T5" fmla="*/ 11 h 12"/>
                    <a:gd name="T6" fmla="*/ 12 w 19"/>
                    <a:gd name="T7" fmla="*/ 11 h 12"/>
                    <a:gd name="T8" fmla="*/ 13 w 19"/>
                    <a:gd name="T9" fmla="*/ 11 h 12"/>
                    <a:gd name="T10" fmla="*/ 15 w 19"/>
                    <a:gd name="T11" fmla="*/ 10 h 12"/>
                    <a:gd name="T12" fmla="*/ 16 w 19"/>
                    <a:gd name="T13" fmla="*/ 9 h 12"/>
                    <a:gd name="T14" fmla="*/ 17 w 19"/>
                    <a:gd name="T15" fmla="*/ 9 h 12"/>
                    <a:gd name="T16" fmla="*/ 18 w 19"/>
                    <a:gd name="T17" fmla="*/ 8 h 12"/>
                    <a:gd name="T18" fmla="*/ 19 w 19"/>
                    <a:gd name="T19" fmla="*/ 7 h 12"/>
                    <a:gd name="T20" fmla="*/ 19 w 19"/>
                    <a:gd name="T21" fmla="*/ 5 h 12"/>
                    <a:gd name="T22" fmla="*/ 19 w 19"/>
                    <a:gd name="T23" fmla="*/ 4 h 12"/>
                    <a:gd name="T24" fmla="*/ 18 w 19"/>
                    <a:gd name="T25" fmla="*/ 3 h 12"/>
                    <a:gd name="T26" fmla="*/ 17 w 19"/>
                    <a:gd name="T27" fmla="*/ 2 h 12"/>
                    <a:gd name="T28" fmla="*/ 16 w 19"/>
                    <a:gd name="T29" fmla="*/ 1 h 12"/>
                    <a:gd name="T30" fmla="*/ 15 w 19"/>
                    <a:gd name="T31" fmla="*/ 1 h 12"/>
                    <a:gd name="T32" fmla="*/ 13 w 19"/>
                    <a:gd name="T33" fmla="*/ 0 h 12"/>
                    <a:gd name="T34" fmla="*/ 12 w 19"/>
                    <a:gd name="T35" fmla="*/ 0 h 12"/>
                    <a:gd name="T36" fmla="*/ 11 w 19"/>
                    <a:gd name="T37" fmla="*/ 0 h 12"/>
                    <a:gd name="T38" fmla="*/ 10 w 19"/>
                    <a:gd name="T39" fmla="*/ 0 h 12"/>
                    <a:gd name="T40" fmla="*/ 9 w 19"/>
                    <a:gd name="T41" fmla="*/ 0 h 12"/>
                    <a:gd name="T42" fmla="*/ 8 w 19"/>
                    <a:gd name="T43" fmla="*/ 0 h 12"/>
                    <a:gd name="T44" fmla="*/ 8 w 19"/>
                    <a:gd name="T45" fmla="*/ 0 h 12"/>
                    <a:gd name="T46" fmla="*/ 6 w 19"/>
                    <a:gd name="T47" fmla="*/ 0 h 12"/>
                    <a:gd name="T48" fmla="*/ 5 w 19"/>
                    <a:gd name="T49" fmla="*/ 0 h 12"/>
                    <a:gd name="T50" fmla="*/ 4 w 19"/>
                    <a:gd name="T51" fmla="*/ 1 h 12"/>
                    <a:gd name="T52" fmla="*/ 2 w 19"/>
                    <a:gd name="T53" fmla="*/ 1 h 12"/>
                    <a:gd name="T54" fmla="*/ 1 w 19"/>
                    <a:gd name="T55" fmla="*/ 2 h 12"/>
                    <a:gd name="T56" fmla="*/ 0 w 19"/>
                    <a:gd name="T57" fmla="*/ 3 h 12"/>
                    <a:gd name="T58" fmla="*/ 0 w 19"/>
                    <a:gd name="T59" fmla="*/ 4 h 12"/>
                    <a:gd name="T60" fmla="*/ 0 w 19"/>
                    <a:gd name="T61" fmla="*/ 5 h 12"/>
                    <a:gd name="T62" fmla="*/ 0 w 19"/>
                    <a:gd name="T63" fmla="*/ 7 h 12"/>
                    <a:gd name="T64" fmla="*/ 0 w 19"/>
                    <a:gd name="T65" fmla="*/ 8 h 12"/>
                    <a:gd name="T66" fmla="*/ 1 w 19"/>
                    <a:gd name="T67" fmla="*/ 9 h 12"/>
                    <a:gd name="T68" fmla="*/ 2 w 19"/>
                    <a:gd name="T69" fmla="*/ 9 h 12"/>
                    <a:gd name="T70" fmla="*/ 4 w 19"/>
                    <a:gd name="T71" fmla="*/ 10 h 12"/>
                    <a:gd name="T72" fmla="*/ 5 w 19"/>
                    <a:gd name="T73" fmla="*/ 11 h 12"/>
                    <a:gd name="T74" fmla="*/ 6 w 19"/>
                    <a:gd name="T75" fmla="*/ 11 h 12"/>
                    <a:gd name="T76" fmla="*/ 8 w 19"/>
                    <a:gd name="T77" fmla="*/ 11 h 12"/>
                    <a:gd name="T78" fmla="*/ 8 w 19"/>
                    <a:gd name="T79" fmla="*/ 11 h 12"/>
                    <a:gd name="T80" fmla="*/ 9 w 19"/>
                    <a:gd name="T81" fmla="*/ 12 h 12"/>
                    <a:gd name="T82" fmla="*/ 9 w 19"/>
                    <a:gd name="T83" fmla="*/ 12 h 1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9"/>
                    <a:gd name="T127" fmla="*/ 0 h 12"/>
                    <a:gd name="T128" fmla="*/ 19 w 19"/>
                    <a:gd name="T129" fmla="*/ 12 h 1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9" h="12">
                      <a:moveTo>
                        <a:pt x="9" y="12"/>
                      </a:moveTo>
                      <a:lnTo>
                        <a:pt x="10" y="11"/>
                      </a:lnTo>
                      <a:lnTo>
                        <a:pt x="11" y="11"/>
                      </a:lnTo>
                      <a:lnTo>
                        <a:pt x="12" y="11"/>
                      </a:lnTo>
                      <a:lnTo>
                        <a:pt x="13" y="11"/>
                      </a:lnTo>
                      <a:lnTo>
                        <a:pt x="15" y="10"/>
                      </a:lnTo>
                      <a:lnTo>
                        <a:pt x="16" y="9"/>
                      </a:lnTo>
                      <a:lnTo>
                        <a:pt x="17" y="9"/>
                      </a:lnTo>
                      <a:lnTo>
                        <a:pt x="18" y="8"/>
                      </a:lnTo>
                      <a:lnTo>
                        <a:pt x="19" y="7"/>
                      </a:lnTo>
                      <a:lnTo>
                        <a:pt x="19" y="5"/>
                      </a:lnTo>
                      <a:lnTo>
                        <a:pt x="19" y="4"/>
                      </a:lnTo>
                      <a:lnTo>
                        <a:pt x="18" y="3"/>
                      </a:lnTo>
                      <a:lnTo>
                        <a:pt x="17" y="2"/>
                      </a:lnTo>
                      <a:lnTo>
                        <a:pt x="16" y="1"/>
                      </a:lnTo>
                      <a:lnTo>
                        <a:pt x="15" y="1"/>
                      </a:lnTo>
                      <a:lnTo>
                        <a:pt x="13" y="0"/>
                      </a:lnTo>
                      <a:lnTo>
                        <a:pt x="12" y="0"/>
                      </a:lnTo>
                      <a:lnTo>
                        <a:pt x="11" y="0"/>
                      </a:lnTo>
                      <a:lnTo>
                        <a:pt x="10" y="0"/>
                      </a:lnTo>
                      <a:lnTo>
                        <a:pt x="9" y="0"/>
                      </a:lnTo>
                      <a:lnTo>
                        <a:pt x="8" y="0"/>
                      </a:lnTo>
                      <a:lnTo>
                        <a:pt x="6" y="0"/>
                      </a:lnTo>
                      <a:lnTo>
                        <a:pt x="5" y="0"/>
                      </a:lnTo>
                      <a:lnTo>
                        <a:pt x="4" y="1"/>
                      </a:lnTo>
                      <a:lnTo>
                        <a:pt x="2" y="1"/>
                      </a:lnTo>
                      <a:lnTo>
                        <a:pt x="1" y="2"/>
                      </a:lnTo>
                      <a:lnTo>
                        <a:pt x="0" y="3"/>
                      </a:lnTo>
                      <a:lnTo>
                        <a:pt x="0" y="4"/>
                      </a:lnTo>
                      <a:lnTo>
                        <a:pt x="0" y="5"/>
                      </a:lnTo>
                      <a:lnTo>
                        <a:pt x="0" y="7"/>
                      </a:lnTo>
                      <a:lnTo>
                        <a:pt x="0" y="8"/>
                      </a:lnTo>
                      <a:lnTo>
                        <a:pt x="1" y="9"/>
                      </a:lnTo>
                      <a:lnTo>
                        <a:pt x="2" y="9"/>
                      </a:lnTo>
                      <a:lnTo>
                        <a:pt x="4" y="10"/>
                      </a:lnTo>
                      <a:lnTo>
                        <a:pt x="5" y="11"/>
                      </a:lnTo>
                      <a:lnTo>
                        <a:pt x="6" y="11"/>
                      </a:lnTo>
                      <a:lnTo>
                        <a:pt x="8" y="11"/>
                      </a:lnTo>
                      <a:lnTo>
                        <a:pt x="9" y="12"/>
                      </a:lnTo>
                      <a:close/>
                    </a:path>
                  </a:pathLst>
                </a:custGeom>
                <a:solidFill>
                  <a:srgbClr val="CC80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751" name="Freeform 204"/>
                <p:cNvSpPr>
                  <a:spLocks/>
                </p:cNvSpPr>
                <p:nvPr/>
              </p:nvSpPr>
              <p:spPr bwMode="auto">
                <a:xfrm>
                  <a:off x="1794" y="2206"/>
                  <a:ext cx="22" cy="10"/>
                </a:xfrm>
                <a:custGeom>
                  <a:avLst/>
                  <a:gdLst>
                    <a:gd name="T0" fmla="*/ 11 w 22"/>
                    <a:gd name="T1" fmla="*/ 10 h 10"/>
                    <a:gd name="T2" fmla="*/ 12 w 22"/>
                    <a:gd name="T3" fmla="*/ 10 h 10"/>
                    <a:gd name="T4" fmla="*/ 13 w 22"/>
                    <a:gd name="T5" fmla="*/ 10 h 10"/>
                    <a:gd name="T6" fmla="*/ 14 w 22"/>
                    <a:gd name="T7" fmla="*/ 10 h 10"/>
                    <a:gd name="T8" fmla="*/ 15 w 22"/>
                    <a:gd name="T9" fmla="*/ 10 h 10"/>
                    <a:gd name="T10" fmla="*/ 16 w 22"/>
                    <a:gd name="T11" fmla="*/ 9 h 10"/>
                    <a:gd name="T12" fmla="*/ 17 w 22"/>
                    <a:gd name="T13" fmla="*/ 9 h 10"/>
                    <a:gd name="T14" fmla="*/ 17 w 22"/>
                    <a:gd name="T15" fmla="*/ 9 h 10"/>
                    <a:gd name="T16" fmla="*/ 18 w 22"/>
                    <a:gd name="T17" fmla="*/ 9 h 10"/>
                    <a:gd name="T18" fmla="*/ 20 w 22"/>
                    <a:gd name="T19" fmla="*/ 8 h 10"/>
                    <a:gd name="T20" fmla="*/ 21 w 22"/>
                    <a:gd name="T21" fmla="*/ 7 h 10"/>
                    <a:gd name="T22" fmla="*/ 21 w 22"/>
                    <a:gd name="T23" fmla="*/ 6 h 10"/>
                    <a:gd name="T24" fmla="*/ 22 w 22"/>
                    <a:gd name="T25" fmla="*/ 5 h 10"/>
                    <a:gd name="T26" fmla="*/ 21 w 22"/>
                    <a:gd name="T27" fmla="*/ 3 h 10"/>
                    <a:gd name="T28" fmla="*/ 21 w 22"/>
                    <a:gd name="T29" fmla="*/ 3 h 10"/>
                    <a:gd name="T30" fmla="*/ 20 w 22"/>
                    <a:gd name="T31" fmla="*/ 2 h 10"/>
                    <a:gd name="T32" fmla="*/ 18 w 22"/>
                    <a:gd name="T33" fmla="*/ 1 h 10"/>
                    <a:gd name="T34" fmla="*/ 17 w 22"/>
                    <a:gd name="T35" fmla="*/ 1 h 10"/>
                    <a:gd name="T36" fmla="*/ 17 w 22"/>
                    <a:gd name="T37" fmla="*/ 1 h 10"/>
                    <a:gd name="T38" fmla="*/ 16 w 22"/>
                    <a:gd name="T39" fmla="*/ 0 h 10"/>
                    <a:gd name="T40" fmla="*/ 15 w 22"/>
                    <a:gd name="T41" fmla="*/ 0 h 10"/>
                    <a:gd name="T42" fmla="*/ 14 w 22"/>
                    <a:gd name="T43" fmla="*/ 0 h 10"/>
                    <a:gd name="T44" fmla="*/ 13 w 22"/>
                    <a:gd name="T45" fmla="*/ 0 h 10"/>
                    <a:gd name="T46" fmla="*/ 12 w 22"/>
                    <a:gd name="T47" fmla="*/ 0 h 10"/>
                    <a:gd name="T48" fmla="*/ 11 w 22"/>
                    <a:gd name="T49" fmla="*/ 0 h 10"/>
                    <a:gd name="T50" fmla="*/ 9 w 22"/>
                    <a:gd name="T51" fmla="*/ 0 h 10"/>
                    <a:gd name="T52" fmla="*/ 8 w 22"/>
                    <a:gd name="T53" fmla="*/ 0 h 10"/>
                    <a:gd name="T54" fmla="*/ 7 w 22"/>
                    <a:gd name="T55" fmla="*/ 0 h 10"/>
                    <a:gd name="T56" fmla="*/ 6 w 22"/>
                    <a:gd name="T57" fmla="*/ 0 h 10"/>
                    <a:gd name="T58" fmla="*/ 4 w 22"/>
                    <a:gd name="T59" fmla="*/ 1 h 10"/>
                    <a:gd name="T60" fmla="*/ 2 w 22"/>
                    <a:gd name="T61" fmla="*/ 1 h 10"/>
                    <a:gd name="T62" fmla="*/ 1 w 22"/>
                    <a:gd name="T63" fmla="*/ 2 h 10"/>
                    <a:gd name="T64" fmla="*/ 0 w 22"/>
                    <a:gd name="T65" fmla="*/ 3 h 10"/>
                    <a:gd name="T66" fmla="*/ 0 w 22"/>
                    <a:gd name="T67" fmla="*/ 3 h 10"/>
                    <a:gd name="T68" fmla="*/ 0 w 22"/>
                    <a:gd name="T69" fmla="*/ 5 h 10"/>
                    <a:gd name="T70" fmla="*/ 0 w 22"/>
                    <a:gd name="T71" fmla="*/ 6 h 10"/>
                    <a:gd name="T72" fmla="*/ 0 w 22"/>
                    <a:gd name="T73" fmla="*/ 7 h 10"/>
                    <a:gd name="T74" fmla="*/ 1 w 22"/>
                    <a:gd name="T75" fmla="*/ 8 h 10"/>
                    <a:gd name="T76" fmla="*/ 2 w 22"/>
                    <a:gd name="T77" fmla="*/ 9 h 10"/>
                    <a:gd name="T78" fmla="*/ 4 w 22"/>
                    <a:gd name="T79" fmla="*/ 9 h 10"/>
                    <a:gd name="T80" fmla="*/ 6 w 22"/>
                    <a:gd name="T81" fmla="*/ 10 h 10"/>
                    <a:gd name="T82" fmla="*/ 7 w 22"/>
                    <a:gd name="T83" fmla="*/ 10 h 10"/>
                    <a:gd name="T84" fmla="*/ 8 w 22"/>
                    <a:gd name="T85" fmla="*/ 10 h 10"/>
                    <a:gd name="T86" fmla="*/ 9 w 22"/>
                    <a:gd name="T87" fmla="*/ 10 h 10"/>
                    <a:gd name="T88" fmla="*/ 11 w 22"/>
                    <a:gd name="T89" fmla="*/ 10 h 10"/>
                    <a:gd name="T90" fmla="*/ 11 w 22"/>
                    <a:gd name="T91" fmla="*/ 10 h 10"/>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2"/>
                    <a:gd name="T139" fmla="*/ 0 h 10"/>
                    <a:gd name="T140" fmla="*/ 22 w 22"/>
                    <a:gd name="T141" fmla="*/ 10 h 10"/>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2" h="10">
                      <a:moveTo>
                        <a:pt x="11" y="10"/>
                      </a:moveTo>
                      <a:lnTo>
                        <a:pt x="12" y="10"/>
                      </a:lnTo>
                      <a:lnTo>
                        <a:pt x="13" y="10"/>
                      </a:lnTo>
                      <a:lnTo>
                        <a:pt x="14" y="10"/>
                      </a:lnTo>
                      <a:lnTo>
                        <a:pt x="15" y="10"/>
                      </a:lnTo>
                      <a:lnTo>
                        <a:pt x="16" y="9"/>
                      </a:lnTo>
                      <a:lnTo>
                        <a:pt x="17" y="9"/>
                      </a:lnTo>
                      <a:lnTo>
                        <a:pt x="18" y="9"/>
                      </a:lnTo>
                      <a:lnTo>
                        <a:pt x="20" y="8"/>
                      </a:lnTo>
                      <a:lnTo>
                        <a:pt x="21" y="7"/>
                      </a:lnTo>
                      <a:lnTo>
                        <a:pt x="21" y="6"/>
                      </a:lnTo>
                      <a:lnTo>
                        <a:pt x="22" y="5"/>
                      </a:lnTo>
                      <a:lnTo>
                        <a:pt x="21" y="3"/>
                      </a:lnTo>
                      <a:lnTo>
                        <a:pt x="20" y="2"/>
                      </a:lnTo>
                      <a:lnTo>
                        <a:pt x="18" y="1"/>
                      </a:lnTo>
                      <a:lnTo>
                        <a:pt x="17" y="1"/>
                      </a:lnTo>
                      <a:lnTo>
                        <a:pt x="16" y="0"/>
                      </a:lnTo>
                      <a:lnTo>
                        <a:pt x="15" y="0"/>
                      </a:lnTo>
                      <a:lnTo>
                        <a:pt x="14" y="0"/>
                      </a:lnTo>
                      <a:lnTo>
                        <a:pt x="13" y="0"/>
                      </a:lnTo>
                      <a:lnTo>
                        <a:pt x="12" y="0"/>
                      </a:lnTo>
                      <a:lnTo>
                        <a:pt x="11" y="0"/>
                      </a:lnTo>
                      <a:lnTo>
                        <a:pt x="9" y="0"/>
                      </a:lnTo>
                      <a:lnTo>
                        <a:pt x="8" y="0"/>
                      </a:lnTo>
                      <a:lnTo>
                        <a:pt x="7" y="0"/>
                      </a:lnTo>
                      <a:lnTo>
                        <a:pt x="6" y="0"/>
                      </a:lnTo>
                      <a:lnTo>
                        <a:pt x="4" y="1"/>
                      </a:lnTo>
                      <a:lnTo>
                        <a:pt x="2" y="1"/>
                      </a:lnTo>
                      <a:lnTo>
                        <a:pt x="1" y="2"/>
                      </a:lnTo>
                      <a:lnTo>
                        <a:pt x="0" y="3"/>
                      </a:lnTo>
                      <a:lnTo>
                        <a:pt x="0" y="5"/>
                      </a:lnTo>
                      <a:lnTo>
                        <a:pt x="0" y="6"/>
                      </a:lnTo>
                      <a:lnTo>
                        <a:pt x="0" y="7"/>
                      </a:lnTo>
                      <a:lnTo>
                        <a:pt x="1" y="8"/>
                      </a:lnTo>
                      <a:lnTo>
                        <a:pt x="2" y="9"/>
                      </a:lnTo>
                      <a:lnTo>
                        <a:pt x="4" y="9"/>
                      </a:lnTo>
                      <a:lnTo>
                        <a:pt x="6" y="10"/>
                      </a:lnTo>
                      <a:lnTo>
                        <a:pt x="7" y="10"/>
                      </a:lnTo>
                      <a:lnTo>
                        <a:pt x="8" y="10"/>
                      </a:lnTo>
                      <a:lnTo>
                        <a:pt x="9" y="10"/>
                      </a:lnTo>
                      <a:lnTo>
                        <a:pt x="11" y="10"/>
                      </a:lnTo>
                      <a:close/>
                    </a:path>
                  </a:pathLst>
                </a:custGeom>
                <a:solidFill>
                  <a:srgbClr val="FFA6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752" name="Freeform 205"/>
                <p:cNvSpPr>
                  <a:spLocks/>
                </p:cNvSpPr>
                <p:nvPr/>
              </p:nvSpPr>
              <p:spPr bwMode="auto">
                <a:xfrm>
                  <a:off x="1648" y="2059"/>
                  <a:ext cx="255" cy="468"/>
                </a:xfrm>
                <a:custGeom>
                  <a:avLst/>
                  <a:gdLst>
                    <a:gd name="T0" fmla="*/ 229 w 255"/>
                    <a:gd name="T1" fmla="*/ 4 h 468"/>
                    <a:gd name="T2" fmla="*/ 226 w 255"/>
                    <a:gd name="T3" fmla="*/ 5 h 468"/>
                    <a:gd name="T4" fmla="*/ 222 w 255"/>
                    <a:gd name="T5" fmla="*/ 6 h 468"/>
                    <a:gd name="T6" fmla="*/ 218 w 255"/>
                    <a:gd name="T7" fmla="*/ 7 h 468"/>
                    <a:gd name="T8" fmla="*/ 213 w 255"/>
                    <a:gd name="T9" fmla="*/ 9 h 468"/>
                    <a:gd name="T10" fmla="*/ 209 w 255"/>
                    <a:gd name="T11" fmla="*/ 11 h 468"/>
                    <a:gd name="T12" fmla="*/ 204 w 255"/>
                    <a:gd name="T13" fmla="*/ 13 h 468"/>
                    <a:gd name="T14" fmla="*/ 200 w 255"/>
                    <a:gd name="T15" fmla="*/ 16 h 468"/>
                    <a:gd name="T16" fmla="*/ 196 w 255"/>
                    <a:gd name="T17" fmla="*/ 19 h 468"/>
                    <a:gd name="T18" fmla="*/ 192 w 255"/>
                    <a:gd name="T19" fmla="*/ 23 h 468"/>
                    <a:gd name="T20" fmla="*/ 188 w 255"/>
                    <a:gd name="T21" fmla="*/ 27 h 468"/>
                    <a:gd name="T22" fmla="*/ 186 w 255"/>
                    <a:gd name="T23" fmla="*/ 32 h 468"/>
                    <a:gd name="T24" fmla="*/ 184 w 255"/>
                    <a:gd name="T25" fmla="*/ 38 h 468"/>
                    <a:gd name="T26" fmla="*/ 184 w 255"/>
                    <a:gd name="T27" fmla="*/ 41 h 468"/>
                    <a:gd name="T28" fmla="*/ 185 w 255"/>
                    <a:gd name="T29" fmla="*/ 45 h 468"/>
                    <a:gd name="T30" fmla="*/ 185 w 255"/>
                    <a:gd name="T31" fmla="*/ 50 h 468"/>
                    <a:gd name="T32" fmla="*/ 185 w 255"/>
                    <a:gd name="T33" fmla="*/ 53 h 468"/>
                    <a:gd name="T34" fmla="*/ 186 w 255"/>
                    <a:gd name="T35" fmla="*/ 56 h 468"/>
                    <a:gd name="T36" fmla="*/ 187 w 255"/>
                    <a:gd name="T37" fmla="*/ 60 h 468"/>
                    <a:gd name="T38" fmla="*/ 188 w 255"/>
                    <a:gd name="T39" fmla="*/ 64 h 468"/>
                    <a:gd name="T40" fmla="*/ 190 w 255"/>
                    <a:gd name="T41" fmla="*/ 70 h 468"/>
                    <a:gd name="T42" fmla="*/ 191 w 255"/>
                    <a:gd name="T43" fmla="*/ 75 h 468"/>
                    <a:gd name="T44" fmla="*/ 192 w 255"/>
                    <a:gd name="T45" fmla="*/ 78 h 468"/>
                    <a:gd name="T46" fmla="*/ 193 w 255"/>
                    <a:gd name="T47" fmla="*/ 81 h 468"/>
                    <a:gd name="T48" fmla="*/ 72 w 255"/>
                    <a:gd name="T49" fmla="*/ 158 h 468"/>
                    <a:gd name="T50" fmla="*/ 70 w 255"/>
                    <a:gd name="T51" fmla="*/ 159 h 468"/>
                    <a:gd name="T52" fmla="*/ 66 w 255"/>
                    <a:gd name="T53" fmla="*/ 161 h 468"/>
                    <a:gd name="T54" fmla="*/ 62 w 255"/>
                    <a:gd name="T55" fmla="*/ 164 h 468"/>
                    <a:gd name="T56" fmla="*/ 60 w 255"/>
                    <a:gd name="T57" fmla="*/ 166 h 468"/>
                    <a:gd name="T58" fmla="*/ 57 w 255"/>
                    <a:gd name="T59" fmla="*/ 169 h 468"/>
                    <a:gd name="T60" fmla="*/ 53 w 255"/>
                    <a:gd name="T61" fmla="*/ 172 h 468"/>
                    <a:gd name="T62" fmla="*/ 50 w 255"/>
                    <a:gd name="T63" fmla="*/ 175 h 468"/>
                    <a:gd name="T64" fmla="*/ 47 w 255"/>
                    <a:gd name="T65" fmla="*/ 179 h 468"/>
                    <a:gd name="T66" fmla="*/ 43 w 255"/>
                    <a:gd name="T67" fmla="*/ 182 h 468"/>
                    <a:gd name="T68" fmla="*/ 40 w 255"/>
                    <a:gd name="T69" fmla="*/ 186 h 468"/>
                    <a:gd name="T70" fmla="*/ 37 w 255"/>
                    <a:gd name="T71" fmla="*/ 190 h 468"/>
                    <a:gd name="T72" fmla="*/ 34 w 255"/>
                    <a:gd name="T73" fmla="*/ 195 h 468"/>
                    <a:gd name="T74" fmla="*/ 31 w 255"/>
                    <a:gd name="T75" fmla="*/ 201 h 468"/>
                    <a:gd name="T76" fmla="*/ 28 w 255"/>
                    <a:gd name="T77" fmla="*/ 206 h 468"/>
                    <a:gd name="T78" fmla="*/ 27 w 255"/>
                    <a:gd name="T79" fmla="*/ 211 h 468"/>
                    <a:gd name="T80" fmla="*/ 25 w 255"/>
                    <a:gd name="T81" fmla="*/ 217 h 468"/>
                    <a:gd name="T82" fmla="*/ 24 w 255"/>
                    <a:gd name="T83" fmla="*/ 223 h 468"/>
                    <a:gd name="T84" fmla="*/ 24 w 255"/>
                    <a:gd name="T85" fmla="*/ 230 h 468"/>
                    <a:gd name="T86" fmla="*/ 24 w 255"/>
                    <a:gd name="T87" fmla="*/ 236 h 468"/>
                    <a:gd name="T88" fmla="*/ 24 w 255"/>
                    <a:gd name="T89" fmla="*/ 242 h 468"/>
                    <a:gd name="T90" fmla="*/ 25 w 255"/>
                    <a:gd name="T91" fmla="*/ 247 h 468"/>
                    <a:gd name="T92" fmla="*/ 26 w 255"/>
                    <a:gd name="T93" fmla="*/ 252 h 468"/>
                    <a:gd name="T94" fmla="*/ 27 w 255"/>
                    <a:gd name="T95" fmla="*/ 256 h 468"/>
                    <a:gd name="T96" fmla="*/ 28 w 255"/>
                    <a:gd name="T97" fmla="*/ 259 h 468"/>
                    <a:gd name="T98" fmla="*/ 29 w 255"/>
                    <a:gd name="T99" fmla="*/ 263 h 468"/>
                    <a:gd name="T100" fmla="*/ 31 w 255"/>
                    <a:gd name="T101" fmla="*/ 267 h 468"/>
                    <a:gd name="T102" fmla="*/ 34 w 255"/>
                    <a:gd name="T103" fmla="*/ 272 h 468"/>
                    <a:gd name="T104" fmla="*/ 39 w 255"/>
                    <a:gd name="T105" fmla="*/ 275 h 468"/>
                    <a:gd name="T106" fmla="*/ 42 w 255"/>
                    <a:gd name="T107" fmla="*/ 276 h 468"/>
                    <a:gd name="T108" fmla="*/ 39 w 255"/>
                    <a:gd name="T109" fmla="*/ 294 h 468"/>
                    <a:gd name="T110" fmla="*/ 188 w 255"/>
                    <a:gd name="T111" fmla="*/ 414 h 468"/>
                    <a:gd name="T112" fmla="*/ 0 w 255"/>
                    <a:gd name="T113" fmla="*/ 1 h 468"/>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255"/>
                    <a:gd name="T172" fmla="*/ 0 h 468"/>
                    <a:gd name="T173" fmla="*/ 255 w 255"/>
                    <a:gd name="T174" fmla="*/ 468 h 468"/>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255" h="468">
                      <a:moveTo>
                        <a:pt x="255" y="0"/>
                      </a:moveTo>
                      <a:lnTo>
                        <a:pt x="230" y="4"/>
                      </a:lnTo>
                      <a:lnTo>
                        <a:pt x="229" y="4"/>
                      </a:lnTo>
                      <a:lnTo>
                        <a:pt x="228" y="4"/>
                      </a:lnTo>
                      <a:lnTo>
                        <a:pt x="227" y="5"/>
                      </a:lnTo>
                      <a:lnTo>
                        <a:pt x="226" y="5"/>
                      </a:lnTo>
                      <a:lnTo>
                        <a:pt x="224" y="5"/>
                      </a:lnTo>
                      <a:lnTo>
                        <a:pt x="223" y="6"/>
                      </a:lnTo>
                      <a:lnTo>
                        <a:pt x="222" y="6"/>
                      </a:lnTo>
                      <a:lnTo>
                        <a:pt x="221" y="7"/>
                      </a:lnTo>
                      <a:lnTo>
                        <a:pt x="219" y="7"/>
                      </a:lnTo>
                      <a:lnTo>
                        <a:pt x="218" y="7"/>
                      </a:lnTo>
                      <a:lnTo>
                        <a:pt x="216" y="8"/>
                      </a:lnTo>
                      <a:lnTo>
                        <a:pt x="215" y="8"/>
                      </a:lnTo>
                      <a:lnTo>
                        <a:pt x="213" y="9"/>
                      </a:lnTo>
                      <a:lnTo>
                        <a:pt x="212" y="9"/>
                      </a:lnTo>
                      <a:lnTo>
                        <a:pt x="210" y="10"/>
                      </a:lnTo>
                      <a:lnTo>
                        <a:pt x="209" y="11"/>
                      </a:lnTo>
                      <a:lnTo>
                        <a:pt x="207" y="12"/>
                      </a:lnTo>
                      <a:lnTo>
                        <a:pt x="206" y="12"/>
                      </a:lnTo>
                      <a:lnTo>
                        <a:pt x="204" y="13"/>
                      </a:lnTo>
                      <a:lnTo>
                        <a:pt x="203" y="14"/>
                      </a:lnTo>
                      <a:lnTo>
                        <a:pt x="201" y="14"/>
                      </a:lnTo>
                      <a:lnTo>
                        <a:pt x="200" y="16"/>
                      </a:lnTo>
                      <a:lnTo>
                        <a:pt x="198" y="16"/>
                      </a:lnTo>
                      <a:lnTo>
                        <a:pt x="197" y="18"/>
                      </a:lnTo>
                      <a:lnTo>
                        <a:pt x="196" y="19"/>
                      </a:lnTo>
                      <a:lnTo>
                        <a:pt x="194" y="20"/>
                      </a:lnTo>
                      <a:lnTo>
                        <a:pt x="193" y="21"/>
                      </a:lnTo>
                      <a:lnTo>
                        <a:pt x="192" y="23"/>
                      </a:lnTo>
                      <a:lnTo>
                        <a:pt x="191" y="24"/>
                      </a:lnTo>
                      <a:lnTo>
                        <a:pt x="189" y="26"/>
                      </a:lnTo>
                      <a:lnTo>
                        <a:pt x="188" y="27"/>
                      </a:lnTo>
                      <a:lnTo>
                        <a:pt x="187" y="29"/>
                      </a:lnTo>
                      <a:lnTo>
                        <a:pt x="186" y="31"/>
                      </a:lnTo>
                      <a:lnTo>
                        <a:pt x="186" y="32"/>
                      </a:lnTo>
                      <a:lnTo>
                        <a:pt x="185" y="34"/>
                      </a:lnTo>
                      <a:lnTo>
                        <a:pt x="185" y="36"/>
                      </a:lnTo>
                      <a:lnTo>
                        <a:pt x="184" y="38"/>
                      </a:lnTo>
                      <a:lnTo>
                        <a:pt x="184" y="39"/>
                      </a:lnTo>
                      <a:lnTo>
                        <a:pt x="184" y="40"/>
                      </a:lnTo>
                      <a:lnTo>
                        <a:pt x="184" y="41"/>
                      </a:lnTo>
                      <a:lnTo>
                        <a:pt x="184" y="42"/>
                      </a:lnTo>
                      <a:lnTo>
                        <a:pt x="185" y="44"/>
                      </a:lnTo>
                      <a:lnTo>
                        <a:pt x="185" y="45"/>
                      </a:lnTo>
                      <a:lnTo>
                        <a:pt x="185" y="47"/>
                      </a:lnTo>
                      <a:lnTo>
                        <a:pt x="185" y="49"/>
                      </a:lnTo>
                      <a:lnTo>
                        <a:pt x="185" y="50"/>
                      </a:lnTo>
                      <a:lnTo>
                        <a:pt x="185" y="51"/>
                      </a:lnTo>
                      <a:lnTo>
                        <a:pt x="185" y="52"/>
                      </a:lnTo>
                      <a:lnTo>
                        <a:pt x="185" y="53"/>
                      </a:lnTo>
                      <a:lnTo>
                        <a:pt x="186" y="54"/>
                      </a:lnTo>
                      <a:lnTo>
                        <a:pt x="186" y="56"/>
                      </a:lnTo>
                      <a:lnTo>
                        <a:pt x="186" y="58"/>
                      </a:lnTo>
                      <a:lnTo>
                        <a:pt x="187" y="58"/>
                      </a:lnTo>
                      <a:lnTo>
                        <a:pt x="187" y="60"/>
                      </a:lnTo>
                      <a:lnTo>
                        <a:pt x="187" y="61"/>
                      </a:lnTo>
                      <a:lnTo>
                        <a:pt x="188" y="63"/>
                      </a:lnTo>
                      <a:lnTo>
                        <a:pt x="188" y="64"/>
                      </a:lnTo>
                      <a:lnTo>
                        <a:pt x="189" y="67"/>
                      </a:lnTo>
                      <a:lnTo>
                        <a:pt x="189" y="69"/>
                      </a:lnTo>
                      <a:lnTo>
                        <a:pt x="190" y="70"/>
                      </a:lnTo>
                      <a:lnTo>
                        <a:pt x="190" y="72"/>
                      </a:lnTo>
                      <a:lnTo>
                        <a:pt x="191" y="73"/>
                      </a:lnTo>
                      <a:lnTo>
                        <a:pt x="191" y="75"/>
                      </a:lnTo>
                      <a:lnTo>
                        <a:pt x="192" y="76"/>
                      </a:lnTo>
                      <a:lnTo>
                        <a:pt x="192" y="78"/>
                      </a:lnTo>
                      <a:lnTo>
                        <a:pt x="193" y="80"/>
                      </a:lnTo>
                      <a:lnTo>
                        <a:pt x="193" y="81"/>
                      </a:lnTo>
                      <a:lnTo>
                        <a:pt x="71" y="122"/>
                      </a:lnTo>
                      <a:lnTo>
                        <a:pt x="72" y="158"/>
                      </a:lnTo>
                      <a:lnTo>
                        <a:pt x="71" y="159"/>
                      </a:lnTo>
                      <a:lnTo>
                        <a:pt x="70" y="159"/>
                      </a:lnTo>
                      <a:lnTo>
                        <a:pt x="69" y="160"/>
                      </a:lnTo>
                      <a:lnTo>
                        <a:pt x="68" y="161"/>
                      </a:lnTo>
                      <a:lnTo>
                        <a:pt x="66" y="161"/>
                      </a:lnTo>
                      <a:lnTo>
                        <a:pt x="64" y="163"/>
                      </a:lnTo>
                      <a:lnTo>
                        <a:pt x="64" y="164"/>
                      </a:lnTo>
                      <a:lnTo>
                        <a:pt x="62" y="164"/>
                      </a:lnTo>
                      <a:lnTo>
                        <a:pt x="61" y="165"/>
                      </a:lnTo>
                      <a:lnTo>
                        <a:pt x="61" y="166"/>
                      </a:lnTo>
                      <a:lnTo>
                        <a:pt x="60" y="166"/>
                      </a:lnTo>
                      <a:lnTo>
                        <a:pt x="58" y="167"/>
                      </a:lnTo>
                      <a:lnTo>
                        <a:pt x="57" y="168"/>
                      </a:lnTo>
                      <a:lnTo>
                        <a:pt x="57" y="169"/>
                      </a:lnTo>
                      <a:lnTo>
                        <a:pt x="56" y="170"/>
                      </a:lnTo>
                      <a:lnTo>
                        <a:pt x="54" y="170"/>
                      </a:lnTo>
                      <a:lnTo>
                        <a:pt x="53" y="172"/>
                      </a:lnTo>
                      <a:lnTo>
                        <a:pt x="52" y="173"/>
                      </a:lnTo>
                      <a:lnTo>
                        <a:pt x="51" y="174"/>
                      </a:lnTo>
                      <a:lnTo>
                        <a:pt x="50" y="175"/>
                      </a:lnTo>
                      <a:lnTo>
                        <a:pt x="49" y="176"/>
                      </a:lnTo>
                      <a:lnTo>
                        <a:pt x="48" y="177"/>
                      </a:lnTo>
                      <a:lnTo>
                        <a:pt x="47" y="179"/>
                      </a:lnTo>
                      <a:lnTo>
                        <a:pt x="45" y="179"/>
                      </a:lnTo>
                      <a:lnTo>
                        <a:pt x="44" y="181"/>
                      </a:lnTo>
                      <a:lnTo>
                        <a:pt x="43" y="182"/>
                      </a:lnTo>
                      <a:lnTo>
                        <a:pt x="42" y="184"/>
                      </a:lnTo>
                      <a:lnTo>
                        <a:pt x="41" y="185"/>
                      </a:lnTo>
                      <a:lnTo>
                        <a:pt x="40" y="186"/>
                      </a:lnTo>
                      <a:lnTo>
                        <a:pt x="39" y="188"/>
                      </a:lnTo>
                      <a:lnTo>
                        <a:pt x="38" y="189"/>
                      </a:lnTo>
                      <a:lnTo>
                        <a:pt x="37" y="190"/>
                      </a:lnTo>
                      <a:lnTo>
                        <a:pt x="36" y="192"/>
                      </a:lnTo>
                      <a:lnTo>
                        <a:pt x="35" y="194"/>
                      </a:lnTo>
                      <a:lnTo>
                        <a:pt x="34" y="195"/>
                      </a:lnTo>
                      <a:lnTo>
                        <a:pt x="32" y="197"/>
                      </a:lnTo>
                      <a:lnTo>
                        <a:pt x="32" y="199"/>
                      </a:lnTo>
                      <a:lnTo>
                        <a:pt x="31" y="201"/>
                      </a:lnTo>
                      <a:lnTo>
                        <a:pt x="30" y="202"/>
                      </a:lnTo>
                      <a:lnTo>
                        <a:pt x="30" y="204"/>
                      </a:lnTo>
                      <a:lnTo>
                        <a:pt x="28" y="206"/>
                      </a:lnTo>
                      <a:lnTo>
                        <a:pt x="28" y="208"/>
                      </a:lnTo>
                      <a:lnTo>
                        <a:pt x="27" y="209"/>
                      </a:lnTo>
                      <a:lnTo>
                        <a:pt x="27" y="211"/>
                      </a:lnTo>
                      <a:lnTo>
                        <a:pt x="26" y="213"/>
                      </a:lnTo>
                      <a:lnTo>
                        <a:pt x="26" y="215"/>
                      </a:lnTo>
                      <a:lnTo>
                        <a:pt x="25" y="217"/>
                      </a:lnTo>
                      <a:lnTo>
                        <a:pt x="25" y="219"/>
                      </a:lnTo>
                      <a:lnTo>
                        <a:pt x="24" y="221"/>
                      </a:lnTo>
                      <a:lnTo>
                        <a:pt x="24" y="223"/>
                      </a:lnTo>
                      <a:lnTo>
                        <a:pt x="24" y="225"/>
                      </a:lnTo>
                      <a:lnTo>
                        <a:pt x="24" y="228"/>
                      </a:lnTo>
                      <a:lnTo>
                        <a:pt x="24" y="230"/>
                      </a:lnTo>
                      <a:lnTo>
                        <a:pt x="24" y="232"/>
                      </a:lnTo>
                      <a:lnTo>
                        <a:pt x="24" y="234"/>
                      </a:lnTo>
                      <a:lnTo>
                        <a:pt x="24" y="236"/>
                      </a:lnTo>
                      <a:lnTo>
                        <a:pt x="24" y="238"/>
                      </a:lnTo>
                      <a:lnTo>
                        <a:pt x="24" y="240"/>
                      </a:lnTo>
                      <a:lnTo>
                        <a:pt x="24" y="242"/>
                      </a:lnTo>
                      <a:lnTo>
                        <a:pt x="25" y="244"/>
                      </a:lnTo>
                      <a:lnTo>
                        <a:pt x="25" y="245"/>
                      </a:lnTo>
                      <a:lnTo>
                        <a:pt x="25" y="247"/>
                      </a:lnTo>
                      <a:lnTo>
                        <a:pt x="25" y="249"/>
                      </a:lnTo>
                      <a:lnTo>
                        <a:pt x="26" y="250"/>
                      </a:lnTo>
                      <a:lnTo>
                        <a:pt x="26" y="252"/>
                      </a:lnTo>
                      <a:lnTo>
                        <a:pt x="26" y="253"/>
                      </a:lnTo>
                      <a:lnTo>
                        <a:pt x="27" y="254"/>
                      </a:lnTo>
                      <a:lnTo>
                        <a:pt x="27" y="256"/>
                      </a:lnTo>
                      <a:lnTo>
                        <a:pt x="27" y="257"/>
                      </a:lnTo>
                      <a:lnTo>
                        <a:pt x="28" y="258"/>
                      </a:lnTo>
                      <a:lnTo>
                        <a:pt x="28" y="259"/>
                      </a:lnTo>
                      <a:lnTo>
                        <a:pt x="28" y="261"/>
                      </a:lnTo>
                      <a:lnTo>
                        <a:pt x="29" y="263"/>
                      </a:lnTo>
                      <a:lnTo>
                        <a:pt x="30" y="264"/>
                      </a:lnTo>
                      <a:lnTo>
                        <a:pt x="31" y="266"/>
                      </a:lnTo>
                      <a:lnTo>
                        <a:pt x="31" y="267"/>
                      </a:lnTo>
                      <a:lnTo>
                        <a:pt x="32" y="269"/>
                      </a:lnTo>
                      <a:lnTo>
                        <a:pt x="33" y="270"/>
                      </a:lnTo>
                      <a:lnTo>
                        <a:pt x="34" y="272"/>
                      </a:lnTo>
                      <a:lnTo>
                        <a:pt x="35" y="273"/>
                      </a:lnTo>
                      <a:lnTo>
                        <a:pt x="37" y="274"/>
                      </a:lnTo>
                      <a:lnTo>
                        <a:pt x="39" y="275"/>
                      </a:lnTo>
                      <a:lnTo>
                        <a:pt x="40" y="276"/>
                      </a:lnTo>
                      <a:lnTo>
                        <a:pt x="41" y="276"/>
                      </a:lnTo>
                      <a:lnTo>
                        <a:pt x="42" y="276"/>
                      </a:lnTo>
                      <a:lnTo>
                        <a:pt x="43" y="276"/>
                      </a:lnTo>
                      <a:lnTo>
                        <a:pt x="39" y="294"/>
                      </a:lnTo>
                      <a:lnTo>
                        <a:pt x="69" y="325"/>
                      </a:lnTo>
                      <a:lnTo>
                        <a:pt x="66" y="381"/>
                      </a:lnTo>
                      <a:lnTo>
                        <a:pt x="188" y="414"/>
                      </a:lnTo>
                      <a:lnTo>
                        <a:pt x="188" y="468"/>
                      </a:lnTo>
                      <a:lnTo>
                        <a:pt x="3" y="468"/>
                      </a:lnTo>
                      <a:lnTo>
                        <a:pt x="0" y="1"/>
                      </a:lnTo>
                      <a:lnTo>
                        <a:pt x="255" y="0"/>
                      </a:lnTo>
                      <a:close/>
                    </a:path>
                  </a:pathLst>
                </a:custGeom>
                <a:solidFill>
                  <a:srgbClr val="FFE3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753" name="Freeform 206"/>
                <p:cNvSpPr>
                  <a:spLocks/>
                </p:cNvSpPr>
                <p:nvPr/>
              </p:nvSpPr>
              <p:spPr bwMode="auto">
                <a:xfrm>
                  <a:off x="1886" y="2061"/>
                  <a:ext cx="268" cy="469"/>
                </a:xfrm>
                <a:custGeom>
                  <a:avLst/>
                  <a:gdLst>
                    <a:gd name="T0" fmla="*/ 103 w 268"/>
                    <a:gd name="T1" fmla="*/ 5 h 469"/>
                    <a:gd name="T2" fmla="*/ 107 w 268"/>
                    <a:gd name="T3" fmla="*/ 6 h 469"/>
                    <a:gd name="T4" fmla="*/ 112 w 268"/>
                    <a:gd name="T5" fmla="*/ 7 h 469"/>
                    <a:gd name="T6" fmla="*/ 118 w 268"/>
                    <a:gd name="T7" fmla="*/ 10 h 469"/>
                    <a:gd name="T8" fmla="*/ 125 w 268"/>
                    <a:gd name="T9" fmla="*/ 12 h 469"/>
                    <a:gd name="T10" fmla="*/ 133 w 268"/>
                    <a:gd name="T11" fmla="*/ 15 h 469"/>
                    <a:gd name="T12" fmla="*/ 141 w 268"/>
                    <a:gd name="T13" fmla="*/ 19 h 469"/>
                    <a:gd name="T14" fmla="*/ 150 w 268"/>
                    <a:gd name="T15" fmla="*/ 24 h 469"/>
                    <a:gd name="T16" fmla="*/ 159 w 268"/>
                    <a:gd name="T17" fmla="*/ 29 h 469"/>
                    <a:gd name="T18" fmla="*/ 169 w 268"/>
                    <a:gd name="T19" fmla="*/ 36 h 469"/>
                    <a:gd name="T20" fmla="*/ 178 w 268"/>
                    <a:gd name="T21" fmla="*/ 43 h 469"/>
                    <a:gd name="T22" fmla="*/ 187 w 268"/>
                    <a:gd name="T23" fmla="*/ 50 h 469"/>
                    <a:gd name="T24" fmla="*/ 196 w 268"/>
                    <a:gd name="T25" fmla="*/ 59 h 469"/>
                    <a:gd name="T26" fmla="*/ 205 w 268"/>
                    <a:gd name="T27" fmla="*/ 69 h 469"/>
                    <a:gd name="T28" fmla="*/ 213 w 268"/>
                    <a:gd name="T29" fmla="*/ 80 h 469"/>
                    <a:gd name="T30" fmla="*/ 220 w 268"/>
                    <a:gd name="T31" fmla="*/ 92 h 469"/>
                    <a:gd name="T32" fmla="*/ 226 w 268"/>
                    <a:gd name="T33" fmla="*/ 104 h 469"/>
                    <a:gd name="T34" fmla="*/ 231 w 268"/>
                    <a:gd name="T35" fmla="*/ 118 h 469"/>
                    <a:gd name="T36" fmla="*/ 235 w 268"/>
                    <a:gd name="T37" fmla="*/ 131 h 469"/>
                    <a:gd name="T38" fmla="*/ 239 w 268"/>
                    <a:gd name="T39" fmla="*/ 144 h 469"/>
                    <a:gd name="T40" fmla="*/ 242 w 268"/>
                    <a:gd name="T41" fmla="*/ 157 h 469"/>
                    <a:gd name="T42" fmla="*/ 244 w 268"/>
                    <a:gd name="T43" fmla="*/ 170 h 469"/>
                    <a:gd name="T44" fmla="*/ 246 w 268"/>
                    <a:gd name="T45" fmla="*/ 182 h 469"/>
                    <a:gd name="T46" fmla="*/ 247 w 268"/>
                    <a:gd name="T47" fmla="*/ 194 h 469"/>
                    <a:gd name="T48" fmla="*/ 249 w 268"/>
                    <a:gd name="T49" fmla="*/ 204 h 469"/>
                    <a:gd name="T50" fmla="*/ 249 w 268"/>
                    <a:gd name="T51" fmla="*/ 214 h 469"/>
                    <a:gd name="T52" fmla="*/ 250 w 268"/>
                    <a:gd name="T53" fmla="*/ 222 h 469"/>
                    <a:gd name="T54" fmla="*/ 250 w 268"/>
                    <a:gd name="T55" fmla="*/ 229 h 469"/>
                    <a:gd name="T56" fmla="*/ 250 w 268"/>
                    <a:gd name="T57" fmla="*/ 234 h 469"/>
                    <a:gd name="T58" fmla="*/ 250 w 268"/>
                    <a:gd name="T59" fmla="*/ 239 h 469"/>
                    <a:gd name="T60" fmla="*/ 168 w 268"/>
                    <a:gd name="T61" fmla="*/ 329 h 469"/>
                    <a:gd name="T62" fmla="*/ 164 w 268"/>
                    <a:gd name="T63" fmla="*/ 331 h 469"/>
                    <a:gd name="T64" fmla="*/ 160 w 268"/>
                    <a:gd name="T65" fmla="*/ 333 h 469"/>
                    <a:gd name="T66" fmla="*/ 154 w 268"/>
                    <a:gd name="T67" fmla="*/ 337 h 469"/>
                    <a:gd name="T68" fmla="*/ 147 w 268"/>
                    <a:gd name="T69" fmla="*/ 341 h 469"/>
                    <a:gd name="T70" fmla="*/ 138 w 268"/>
                    <a:gd name="T71" fmla="*/ 347 h 469"/>
                    <a:gd name="T72" fmla="*/ 129 w 268"/>
                    <a:gd name="T73" fmla="*/ 352 h 469"/>
                    <a:gd name="T74" fmla="*/ 120 w 268"/>
                    <a:gd name="T75" fmla="*/ 359 h 469"/>
                    <a:gd name="T76" fmla="*/ 110 w 268"/>
                    <a:gd name="T77" fmla="*/ 366 h 469"/>
                    <a:gd name="T78" fmla="*/ 100 w 268"/>
                    <a:gd name="T79" fmla="*/ 373 h 469"/>
                    <a:gd name="T80" fmla="*/ 91 w 268"/>
                    <a:gd name="T81" fmla="*/ 380 h 469"/>
                    <a:gd name="T82" fmla="*/ 82 w 268"/>
                    <a:gd name="T83" fmla="*/ 389 h 469"/>
                    <a:gd name="T84" fmla="*/ 74 w 268"/>
                    <a:gd name="T85" fmla="*/ 396 h 469"/>
                    <a:gd name="T86" fmla="*/ 67 w 268"/>
                    <a:gd name="T87" fmla="*/ 404 h 469"/>
                    <a:gd name="T88" fmla="*/ 61 w 268"/>
                    <a:gd name="T89" fmla="*/ 412 h 469"/>
                    <a:gd name="T90" fmla="*/ 57 w 268"/>
                    <a:gd name="T91" fmla="*/ 420 h 469"/>
                    <a:gd name="T92" fmla="*/ 54 w 268"/>
                    <a:gd name="T93" fmla="*/ 418 h 469"/>
                    <a:gd name="T94" fmla="*/ 48 w 268"/>
                    <a:gd name="T95" fmla="*/ 414 h 469"/>
                    <a:gd name="T96" fmla="*/ 43 w 268"/>
                    <a:gd name="T97" fmla="*/ 413 h 469"/>
                    <a:gd name="T98" fmla="*/ 39 w 268"/>
                    <a:gd name="T99" fmla="*/ 415 h 469"/>
                    <a:gd name="T100" fmla="*/ 37 w 268"/>
                    <a:gd name="T101" fmla="*/ 419 h 469"/>
                    <a:gd name="T102" fmla="*/ 36 w 268"/>
                    <a:gd name="T103" fmla="*/ 424 h 469"/>
                    <a:gd name="T104" fmla="*/ 35 w 268"/>
                    <a:gd name="T105" fmla="*/ 430 h 469"/>
                    <a:gd name="T106" fmla="*/ 35 w 268"/>
                    <a:gd name="T107" fmla="*/ 435 h 469"/>
                    <a:gd name="T108" fmla="*/ 35 w 268"/>
                    <a:gd name="T109" fmla="*/ 440 h 469"/>
                    <a:gd name="T110" fmla="*/ 0 w 268"/>
                    <a:gd name="T111" fmla="*/ 469 h 469"/>
                    <a:gd name="T112" fmla="*/ 100 w 268"/>
                    <a:gd name="T113" fmla="*/ 4 h 46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268"/>
                    <a:gd name="T172" fmla="*/ 0 h 469"/>
                    <a:gd name="T173" fmla="*/ 268 w 268"/>
                    <a:gd name="T174" fmla="*/ 469 h 469"/>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268" h="469">
                      <a:moveTo>
                        <a:pt x="100" y="4"/>
                      </a:moveTo>
                      <a:lnTo>
                        <a:pt x="101" y="4"/>
                      </a:lnTo>
                      <a:lnTo>
                        <a:pt x="101" y="5"/>
                      </a:lnTo>
                      <a:lnTo>
                        <a:pt x="103" y="5"/>
                      </a:lnTo>
                      <a:lnTo>
                        <a:pt x="104" y="5"/>
                      </a:lnTo>
                      <a:lnTo>
                        <a:pt x="105" y="5"/>
                      </a:lnTo>
                      <a:lnTo>
                        <a:pt x="107" y="6"/>
                      </a:lnTo>
                      <a:lnTo>
                        <a:pt x="108" y="6"/>
                      </a:lnTo>
                      <a:lnTo>
                        <a:pt x="109" y="6"/>
                      </a:lnTo>
                      <a:lnTo>
                        <a:pt x="110" y="7"/>
                      </a:lnTo>
                      <a:lnTo>
                        <a:pt x="112" y="7"/>
                      </a:lnTo>
                      <a:lnTo>
                        <a:pt x="113" y="8"/>
                      </a:lnTo>
                      <a:lnTo>
                        <a:pt x="115" y="8"/>
                      </a:lnTo>
                      <a:lnTo>
                        <a:pt x="116" y="9"/>
                      </a:lnTo>
                      <a:lnTo>
                        <a:pt x="118" y="10"/>
                      </a:lnTo>
                      <a:lnTo>
                        <a:pt x="119" y="10"/>
                      </a:lnTo>
                      <a:lnTo>
                        <a:pt x="121" y="11"/>
                      </a:lnTo>
                      <a:lnTo>
                        <a:pt x="123" y="11"/>
                      </a:lnTo>
                      <a:lnTo>
                        <a:pt x="125" y="12"/>
                      </a:lnTo>
                      <a:lnTo>
                        <a:pt x="127" y="13"/>
                      </a:lnTo>
                      <a:lnTo>
                        <a:pt x="129" y="14"/>
                      </a:lnTo>
                      <a:lnTo>
                        <a:pt x="131" y="14"/>
                      </a:lnTo>
                      <a:lnTo>
                        <a:pt x="133" y="15"/>
                      </a:lnTo>
                      <a:lnTo>
                        <a:pt x="135" y="16"/>
                      </a:lnTo>
                      <a:lnTo>
                        <a:pt x="137" y="17"/>
                      </a:lnTo>
                      <a:lnTo>
                        <a:pt x="139" y="18"/>
                      </a:lnTo>
                      <a:lnTo>
                        <a:pt x="141" y="19"/>
                      </a:lnTo>
                      <a:lnTo>
                        <a:pt x="144" y="20"/>
                      </a:lnTo>
                      <a:lnTo>
                        <a:pt x="146" y="21"/>
                      </a:lnTo>
                      <a:lnTo>
                        <a:pt x="148" y="23"/>
                      </a:lnTo>
                      <a:lnTo>
                        <a:pt x="150" y="24"/>
                      </a:lnTo>
                      <a:lnTo>
                        <a:pt x="152" y="25"/>
                      </a:lnTo>
                      <a:lnTo>
                        <a:pt x="155" y="26"/>
                      </a:lnTo>
                      <a:lnTo>
                        <a:pt x="157" y="28"/>
                      </a:lnTo>
                      <a:lnTo>
                        <a:pt x="159" y="29"/>
                      </a:lnTo>
                      <a:lnTo>
                        <a:pt x="161" y="30"/>
                      </a:lnTo>
                      <a:lnTo>
                        <a:pt x="164" y="32"/>
                      </a:lnTo>
                      <a:lnTo>
                        <a:pt x="166" y="34"/>
                      </a:lnTo>
                      <a:lnTo>
                        <a:pt x="169" y="36"/>
                      </a:lnTo>
                      <a:lnTo>
                        <a:pt x="171" y="37"/>
                      </a:lnTo>
                      <a:lnTo>
                        <a:pt x="174" y="39"/>
                      </a:lnTo>
                      <a:lnTo>
                        <a:pt x="176" y="40"/>
                      </a:lnTo>
                      <a:lnTo>
                        <a:pt x="178" y="43"/>
                      </a:lnTo>
                      <a:lnTo>
                        <a:pt x="181" y="44"/>
                      </a:lnTo>
                      <a:lnTo>
                        <a:pt x="183" y="46"/>
                      </a:lnTo>
                      <a:lnTo>
                        <a:pt x="185" y="48"/>
                      </a:lnTo>
                      <a:lnTo>
                        <a:pt x="187" y="50"/>
                      </a:lnTo>
                      <a:lnTo>
                        <a:pt x="190" y="52"/>
                      </a:lnTo>
                      <a:lnTo>
                        <a:pt x="192" y="55"/>
                      </a:lnTo>
                      <a:lnTo>
                        <a:pt x="194" y="57"/>
                      </a:lnTo>
                      <a:lnTo>
                        <a:pt x="196" y="59"/>
                      </a:lnTo>
                      <a:lnTo>
                        <a:pt x="198" y="62"/>
                      </a:lnTo>
                      <a:lnTo>
                        <a:pt x="201" y="64"/>
                      </a:lnTo>
                      <a:lnTo>
                        <a:pt x="203" y="67"/>
                      </a:lnTo>
                      <a:lnTo>
                        <a:pt x="205" y="69"/>
                      </a:lnTo>
                      <a:lnTo>
                        <a:pt x="207" y="72"/>
                      </a:lnTo>
                      <a:lnTo>
                        <a:pt x="209" y="74"/>
                      </a:lnTo>
                      <a:lnTo>
                        <a:pt x="211" y="77"/>
                      </a:lnTo>
                      <a:lnTo>
                        <a:pt x="213" y="80"/>
                      </a:lnTo>
                      <a:lnTo>
                        <a:pt x="215" y="83"/>
                      </a:lnTo>
                      <a:lnTo>
                        <a:pt x="216" y="86"/>
                      </a:lnTo>
                      <a:lnTo>
                        <a:pt x="218" y="89"/>
                      </a:lnTo>
                      <a:lnTo>
                        <a:pt x="220" y="92"/>
                      </a:lnTo>
                      <a:lnTo>
                        <a:pt x="221" y="95"/>
                      </a:lnTo>
                      <a:lnTo>
                        <a:pt x="223" y="98"/>
                      </a:lnTo>
                      <a:lnTo>
                        <a:pt x="224" y="101"/>
                      </a:lnTo>
                      <a:lnTo>
                        <a:pt x="226" y="104"/>
                      </a:lnTo>
                      <a:lnTo>
                        <a:pt x="227" y="107"/>
                      </a:lnTo>
                      <a:lnTo>
                        <a:pt x="228" y="111"/>
                      </a:lnTo>
                      <a:lnTo>
                        <a:pt x="230" y="114"/>
                      </a:lnTo>
                      <a:lnTo>
                        <a:pt x="231" y="118"/>
                      </a:lnTo>
                      <a:lnTo>
                        <a:pt x="232" y="120"/>
                      </a:lnTo>
                      <a:lnTo>
                        <a:pt x="233" y="124"/>
                      </a:lnTo>
                      <a:lnTo>
                        <a:pt x="234" y="127"/>
                      </a:lnTo>
                      <a:lnTo>
                        <a:pt x="235" y="131"/>
                      </a:lnTo>
                      <a:lnTo>
                        <a:pt x="236" y="134"/>
                      </a:lnTo>
                      <a:lnTo>
                        <a:pt x="237" y="137"/>
                      </a:lnTo>
                      <a:lnTo>
                        <a:pt x="238" y="140"/>
                      </a:lnTo>
                      <a:lnTo>
                        <a:pt x="239" y="144"/>
                      </a:lnTo>
                      <a:lnTo>
                        <a:pt x="239" y="147"/>
                      </a:lnTo>
                      <a:lnTo>
                        <a:pt x="241" y="150"/>
                      </a:lnTo>
                      <a:lnTo>
                        <a:pt x="241" y="153"/>
                      </a:lnTo>
                      <a:lnTo>
                        <a:pt x="242" y="157"/>
                      </a:lnTo>
                      <a:lnTo>
                        <a:pt x="242" y="160"/>
                      </a:lnTo>
                      <a:lnTo>
                        <a:pt x="243" y="163"/>
                      </a:lnTo>
                      <a:lnTo>
                        <a:pt x="243" y="166"/>
                      </a:lnTo>
                      <a:lnTo>
                        <a:pt x="244" y="170"/>
                      </a:lnTo>
                      <a:lnTo>
                        <a:pt x="245" y="173"/>
                      </a:lnTo>
                      <a:lnTo>
                        <a:pt x="245" y="176"/>
                      </a:lnTo>
                      <a:lnTo>
                        <a:pt x="246" y="179"/>
                      </a:lnTo>
                      <a:lnTo>
                        <a:pt x="246" y="182"/>
                      </a:lnTo>
                      <a:lnTo>
                        <a:pt x="246" y="185"/>
                      </a:lnTo>
                      <a:lnTo>
                        <a:pt x="247" y="188"/>
                      </a:lnTo>
                      <a:lnTo>
                        <a:pt x="247" y="191"/>
                      </a:lnTo>
                      <a:lnTo>
                        <a:pt x="247" y="194"/>
                      </a:lnTo>
                      <a:lnTo>
                        <a:pt x="248" y="196"/>
                      </a:lnTo>
                      <a:lnTo>
                        <a:pt x="248" y="199"/>
                      </a:lnTo>
                      <a:lnTo>
                        <a:pt x="248" y="202"/>
                      </a:lnTo>
                      <a:lnTo>
                        <a:pt x="249" y="204"/>
                      </a:lnTo>
                      <a:lnTo>
                        <a:pt x="249" y="207"/>
                      </a:lnTo>
                      <a:lnTo>
                        <a:pt x="249" y="209"/>
                      </a:lnTo>
                      <a:lnTo>
                        <a:pt x="249" y="211"/>
                      </a:lnTo>
                      <a:lnTo>
                        <a:pt x="249" y="214"/>
                      </a:lnTo>
                      <a:lnTo>
                        <a:pt x="249" y="216"/>
                      </a:lnTo>
                      <a:lnTo>
                        <a:pt x="249" y="218"/>
                      </a:lnTo>
                      <a:lnTo>
                        <a:pt x="249" y="220"/>
                      </a:lnTo>
                      <a:lnTo>
                        <a:pt x="250" y="222"/>
                      </a:lnTo>
                      <a:lnTo>
                        <a:pt x="250" y="224"/>
                      </a:lnTo>
                      <a:lnTo>
                        <a:pt x="250" y="226"/>
                      </a:lnTo>
                      <a:lnTo>
                        <a:pt x="250" y="227"/>
                      </a:lnTo>
                      <a:lnTo>
                        <a:pt x="250" y="229"/>
                      </a:lnTo>
                      <a:lnTo>
                        <a:pt x="250" y="230"/>
                      </a:lnTo>
                      <a:lnTo>
                        <a:pt x="250" y="232"/>
                      </a:lnTo>
                      <a:lnTo>
                        <a:pt x="250" y="233"/>
                      </a:lnTo>
                      <a:lnTo>
                        <a:pt x="250" y="234"/>
                      </a:lnTo>
                      <a:lnTo>
                        <a:pt x="250" y="236"/>
                      </a:lnTo>
                      <a:lnTo>
                        <a:pt x="250" y="237"/>
                      </a:lnTo>
                      <a:lnTo>
                        <a:pt x="250" y="238"/>
                      </a:lnTo>
                      <a:lnTo>
                        <a:pt x="250" y="239"/>
                      </a:lnTo>
                      <a:lnTo>
                        <a:pt x="219" y="255"/>
                      </a:lnTo>
                      <a:lnTo>
                        <a:pt x="234" y="356"/>
                      </a:lnTo>
                      <a:lnTo>
                        <a:pt x="168" y="329"/>
                      </a:lnTo>
                      <a:lnTo>
                        <a:pt x="167" y="329"/>
                      </a:lnTo>
                      <a:lnTo>
                        <a:pt x="166" y="330"/>
                      </a:lnTo>
                      <a:lnTo>
                        <a:pt x="164" y="331"/>
                      </a:lnTo>
                      <a:lnTo>
                        <a:pt x="163" y="332"/>
                      </a:lnTo>
                      <a:lnTo>
                        <a:pt x="161" y="332"/>
                      </a:lnTo>
                      <a:lnTo>
                        <a:pt x="160" y="333"/>
                      </a:lnTo>
                      <a:lnTo>
                        <a:pt x="159" y="334"/>
                      </a:lnTo>
                      <a:lnTo>
                        <a:pt x="157" y="335"/>
                      </a:lnTo>
                      <a:lnTo>
                        <a:pt x="156" y="336"/>
                      </a:lnTo>
                      <a:lnTo>
                        <a:pt x="154" y="337"/>
                      </a:lnTo>
                      <a:lnTo>
                        <a:pt x="152" y="338"/>
                      </a:lnTo>
                      <a:lnTo>
                        <a:pt x="151" y="339"/>
                      </a:lnTo>
                      <a:lnTo>
                        <a:pt x="149" y="340"/>
                      </a:lnTo>
                      <a:lnTo>
                        <a:pt x="147" y="341"/>
                      </a:lnTo>
                      <a:lnTo>
                        <a:pt x="145" y="342"/>
                      </a:lnTo>
                      <a:lnTo>
                        <a:pt x="143" y="344"/>
                      </a:lnTo>
                      <a:lnTo>
                        <a:pt x="141" y="345"/>
                      </a:lnTo>
                      <a:lnTo>
                        <a:pt x="138" y="347"/>
                      </a:lnTo>
                      <a:lnTo>
                        <a:pt x="137" y="348"/>
                      </a:lnTo>
                      <a:lnTo>
                        <a:pt x="134" y="349"/>
                      </a:lnTo>
                      <a:lnTo>
                        <a:pt x="132" y="351"/>
                      </a:lnTo>
                      <a:lnTo>
                        <a:pt x="129" y="352"/>
                      </a:lnTo>
                      <a:lnTo>
                        <a:pt x="127" y="354"/>
                      </a:lnTo>
                      <a:lnTo>
                        <a:pt x="125" y="356"/>
                      </a:lnTo>
                      <a:lnTo>
                        <a:pt x="122" y="357"/>
                      </a:lnTo>
                      <a:lnTo>
                        <a:pt x="120" y="359"/>
                      </a:lnTo>
                      <a:lnTo>
                        <a:pt x="118" y="361"/>
                      </a:lnTo>
                      <a:lnTo>
                        <a:pt x="115" y="362"/>
                      </a:lnTo>
                      <a:lnTo>
                        <a:pt x="112" y="364"/>
                      </a:lnTo>
                      <a:lnTo>
                        <a:pt x="110" y="366"/>
                      </a:lnTo>
                      <a:lnTo>
                        <a:pt x="108" y="368"/>
                      </a:lnTo>
                      <a:lnTo>
                        <a:pt x="105" y="369"/>
                      </a:lnTo>
                      <a:lnTo>
                        <a:pt x="103" y="371"/>
                      </a:lnTo>
                      <a:lnTo>
                        <a:pt x="100" y="373"/>
                      </a:lnTo>
                      <a:lnTo>
                        <a:pt x="98" y="375"/>
                      </a:lnTo>
                      <a:lnTo>
                        <a:pt x="95" y="377"/>
                      </a:lnTo>
                      <a:lnTo>
                        <a:pt x="93" y="379"/>
                      </a:lnTo>
                      <a:lnTo>
                        <a:pt x="91" y="380"/>
                      </a:lnTo>
                      <a:lnTo>
                        <a:pt x="89" y="382"/>
                      </a:lnTo>
                      <a:lnTo>
                        <a:pt x="86" y="384"/>
                      </a:lnTo>
                      <a:lnTo>
                        <a:pt x="84" y="387"/>
                      </a:lnTo>
                      <a:lnTo>
                        <a:pt x="82" y="389"/>
                      </a:lnTo>
                      <a:lnTo>
                        <a:pt x="80" y="391"/>
                      </a:lnTo>
                      <a:lnTo>
                        <a:pt x="78" y="393"/>
                      </a:lnTo>
                      <a:lnTo>
                        <a:pt x="75" y="394"/>
                      </a:lnTo>
                      <a:lnTo>
                        <a:pt x="74" y="396"/>
                      </a:lnTo>
                      <a:lnTo>
                        <a:pt x="72" y="398"/>
                      </a:lnTo>
                      <a:lnTo>
                        <a:pt x="70" y="400"/>
                      </a:lnTo>
                      <a:lnTo>
                        <a:pt x="68" y="402"/>
                      </a:lnTo>
                      <a:lnTo>
                        <a:pt x="67" y="404"/>
                      </a:lnTo>
                      <a:lnTo>
                        <a:pt x="65" y="406"/>
                      </a:lnTo>
                      <a:lnTo>
                        <a:pt x="64" y="408"/>
                      </a:lnTo>
                      <a:lnTo>
                        <a:pt x="62" y="410"/>
                      </a:lnTo>
                      <a:lnTo>
                        <a:pt x="61" y="412"/>
                      </a:lnTo>
                      <a:lnTo>
                        <a:pt x="60" y="414"/>
                      </a:lnTo>
                      <a:lnTo>
                        <a:pt x="59" y="416"/>
                      </a:lnTo>
                      <a:lnTo>
                        <a:pt x="58" y="418"/>
                      </a:lnTo>
                      <a:lnTo>
                        <a:pt x="57" y="420"/>
                      </a:lnTo>
                      <a:lnTo>
                        <a:pt x="56" y="422"/>
                      </a:lnTo>
                      <a:lnTo>
                        <a:pt x="56" y="421"/>
                      </a:lnTo>
                      <a:lnTo>
                        <a:pt x="55" y="420"/>
                      </a:lnTo>
                      <a:lnTo>
                        <a:pt x="54" y="418"/>
                      </a:lnTo>
                      <a:lnTo>
                        <a:pt x="52" y="417"/>
                      </a:lnTo>
                      <a:lnTo>
                        <a:pt x="51" y="416"/>
                      </a:lnTo>
                      <a:lnTo>
                        <a:pt x="50" y="415"/>
                      </a:lnTo>
                      <a:lnTo>
                        <a:pt x="48" y="414"/>
                      </a:lnTo>
                      <a:lnTo>
                        <a:pt x="47" y="413"/>
                      </a:lnTo>
                      <a:lnTo>
                        <a:pt x="46" y="413"/>
                      </a:lnTo>
                      <a:lnTo>
                        <a:pt x="45" y="413"/>
                      </a:lnTo>
                      <a:lnTo>
                        <a:pt x="43" y="413"/>
                      </a:lnTo>
                      <a:lnTo>
                        <a:pt x="42" y="413"/>
                      </a:lnTo>
                      <a:lnTo>
                        <a:pt x="41" y="413"/>
                      </a:lnTo>
                      <a:lnTo>
                        <a:pt x="40" y="414"/>
                      </a:lnTo>
                      <a:lnTo>
                        <a:pt x="39" y="415"/>
                      </a:lnTo>
                      <a:lnTo>
                        <a:pt x="39" y="416"/>
                      </a:lnTo>
                      <a:lnTo>
                        <a:pt x="38" y="417"/>
                      </a:lnTo>
                      <a:lnTo>
                        <a:pt x="38" y="418"/>
                      </a:lnTo>
                      <a:lnTo>
                        <a:pt x="37" y="419"/>
                      </a:lnTo>
                      <a:lnTo>
                        <a:pt x="37" y="420"/>
                      </a:lnTo>
                      <a:lnTo>
                        <a:pt x="37" y="422"/>
                      </a:lnTo>
                      <a:lnTo>
                        <a:pt x="36" y="423"/>
                      </a:lnTo>
                      <a:lnTo>
                        <a:pt x="36" y="424"/>
                      </a:lnTo>
                      <a:lnTo>
                        <a:pt x="36" y="426"/>
                      </a:lnTo>
                      <a:lnTo>
                        <a:pt x="36" y="427"/>
                      </a:lnTo>
                      <a:lnTo>
                        <a:pt x="36" y="428"/>
                      </a:lnTo>
                      <a:lnTo>
                        <a:pt x="35" y="430"/>
                      </a:lnTo>
                      <a:lnTo>
                        <a:pt x="35" y="431"/>
                      </a:lnTo>
                      <a:lnTo>
                        <a:pt x="35" y="433"/>
                      </a:lnTo>
                      <a:lnTo>
                        <a:pt x="35" y="434"/>
                      </a:lnTo>
                      <a:lnTo>
                        <a:pt x="35" y="435"/>
                      </a:lnTo>
                      <a:lnTo>
                        <a:pt x="35" y="436"/>
                      </a:lnTo>
                      <a:lnTo>
                        <a:pt x="35" y="437"/>
                      </a:lnTo>
                      <a:lnTo>
                        <a:pt x="35" y="439"/>
                      </a:lnTo>
                      <a:lnTo>
                        <a:pt x="35" y="440"/>
                      </a:lnTo>
                      <a:lnTo>
                        <a:pt x="35" y="442"/>
                      </a:lnTo>
                      <a:lnTo>
                        <a:pt x="35" y="443"/>
                      </a:lnTo>
                      <a:lnTo>
                        <a:pt x="35" y="444"/>
                      </a:lnTo>
                      <a:lnTo>
                        <a:pt x="0" y="469"/>
                      </a:lnTo>
                      <a:lnTo>
                        <a:pt x="268" y="468"/>
                      </a:lnTo>
                      <a:lnTo>
                        <a:pt x="267" y="2"/>
                      </a:lnTo>
                      <a:lnTo>
                        <a:pt x="73" y="0"/>
                      </a:lnTo>
                      <a:lnTo>
                        <a:pt x="100" y="4"/>
                      </a:lnTo>
                      <a:close/>
                    </a:path>
                  </a:pathLst>
                </a:custGeom>
                <a:solidFill>
                  <a:srgbClr val="FFE3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754" name="Freeform 207"/>
                <p:cNvSpPr>
                  <a:spLocks/>
                </p:cNvSpPr>
                <p:nvPr/>
              </p:nvSpPr>
              <p:spPr bwMode="auto">
                <a:xfrm>
                  <a:off x="1998" y="2413"/>
                  <a:ext cx="82" cy="104"/>
                </a:xfrm>
                <a:custGeom>
                  <a:avLst/>
                  <a:gdLst>
                    <a:gd name="T0" fmla="*/ 33 w 82"/>
                    <a:gd name="T1" fmla="*/ 103 h 104"/>
                    <a:gd name="T2" fmla="*/ 39 w 82"/>
                    <a:gd name="T3" fmla="*/ 101 h 104"/>
                    <a:gd name="T4" fmla="*/ 43 w 82"/>
                    <a:gd name="T5" fmla="*/ 100 h 104"/>
                    <a:gd name="T6" fmla="*/ 48 w 82"/>
                    <a:gd name="T7" fmla="*/ 97 h 104"/>
                    <a:gd name="T8" fmla="*/ 54 w 82"/>
                    <a:gd name="T9" fmla="*/ 94 h 104"/>
                    <a:gd name="T10" fmla="*/ 59 w 82"/>
                    <a:gd name="T11" fmla="*/ 91 h 104"/>
                    <a:gd name="T12" fmla="*/ 64 w 82"/>
                    <a:gd name="T13" fmla="*/ 87 h 104"/>
                    <a:gd name="T14" fmla="*/ 70 w 82"/>
                    <a:gd name="T15" fmla="*/ 82 h 104"/>
                    <a:gd name="T16" fmla="*/ 74 w 82"/>
                    <a:gd name="T17" fmla="*/ 76 h 104"/>
                    <a:gd name="T18" fmla="*/ 78 w 82"/>
                    <a:gd name="T19" fmla="*/ 70 h 104"/>
                    <a:gd name="T20" fmla="*/ 80 w 82"/>
                    <a:gd name="T21" fmla="*/ 63 h 104"/>
                    <a:gd name="T22" fmla="*/ 82 w 82"/>
                    <a:gd name="T23" fmla="*/ 55 h 104"/>
                    <a:gd name="T24" fmla="*/ 81 w 82"/>
                    <a:gd name="T25" fmla="*/ 46 h 104"/>
                    <a:gd name="T26" fmla="*/ 79 w 82"/>
                    <a:gd name="T27" fmla="*/ 36 h 104"/>
                    <a:gd name="T28" fmla="*/ 75 w 82"/>
                    <a:gd name="T29" fmla="*/ 26 h 104"/>
                    <a:gd name="T30" fmla="*/ 70 w 82"/>
                    <a:gd name="T31" fmla="*/ 17 h 104"/>
                    <a:gd name="T32" fmla="*/ 64 w 82"/>
                    <a:gd name="T33" fmla="*/ 10 h 104"/>
                    <a:gd name="T34" fmla="*/ 58 w 82"/>
                    <a:gd name="T35" fmla="*/ 5 h 104"/>
                    <a:gd name="T36" fmla="*/ 52 w 82"/>
                    <a:gd name="T37" fmla="*/ 2 h 104"/>
                    <a:gd name="T38" fmla="*/ 45 w 82"/>
                    <a:gd name="T39" fmla="*/ 0 h 104"/>
                    <a:gd name="T40" fmla="*/ 39 w 82"/>
                    <a:gd name="T41" fmla="*/ 1 h 104"/>
                    <a:gd name="T42" fmla="*/ 33 w 82"/>
                    <a:gd name="T43" fmla="*/ 2 h 104"/>
                    <a:gd name="T44" fmla="*/ 27 w 82"/>
                    <a:gd name="T45" fmla="*/ 5 h 104"/>
                    <a:gd name="T46" fmla="*/ 21 w 82"/>
                    <a:gd name="T47" fmla="*/ 9 h 104"/>
                    <a:gd name="T48" fmla="*/ 15 w 82"/>
                    <a:gd name="T49" fmla="*/ 14 h 104"/>
                    <a:gd name="T50" fmla="*/ 10 w 82"/>
                    <a:gd name="T51" fmla="*/ 19 h 104"/>
                    <a:gd name="T52" fmla="*/ 7 w 82"/>
                    <a:gd name="T53" fmla="*/ 25 h 104"/>
                    <a:gd name="T54" fmla="*/ 3 w 82"/>
                    <a:gd name="T55" fmla="*/ 31 h 104"/>
                    <a:gd name="T56" fmla="*/ 1 w 82"/>
                    <a:gd name="T57" fmla="*/ 38 h 104"/>
                    <a:gd name="T58" fmla="*/ 0 w 82"/>
                    <a:gd name="T59" fmla="*/ 45 h 104"/>
                    <a:gd name="T60" fmla="*/ 0 w 82"/>
                    <a:gd name="T61" fmla="*/ 52 h 104"/>
                    <a:gd name="T62" fmla="*/ 0 w 82"/>
                    <a:gd name="T63" fmla="*/ 58 h 104"/>
                    <a:gd name="T64" fmla="*/ 2 w 82"/>
                    <a:gd name="T65" fmla="*/ 63 h 104"/>
                    <a:gd name="T66" fmla="*/ 4 w 82"/>
                    <a:gd name="T67" fmla="*/ 67 h 104"/>
                    <a:gd name="T68" fmla="*/ 7 w 82"/>
                    <a:gd name="T69" fmla="*/ 72 h 104"/>
                    <a:gd name="T70" fmla="*/ 14 w 82"/>
                    <a:gd name="T71" fmla="*/ 77 h 104"/>
                    <a:gd name="T72" fmla="*/ 18 w 82"/>
                    <a:gd name="T73" fmla="*/ 79 h 104"/>
                    <a:gd name="T74" fmla="*/ 24 w 82"/>
                    <a:gd name="T75" fmla="*/ 80 h 104"/>
                    <a:gd name="T76" fmla="*/ 28 w 82"/>
                    <a:gd name="T77" fmla="*/ 80 h 104"/>
                    <a:gd name="T78" fmla="*/ 32 w 82"/>
                    <a:gd name="T79" fmla="*/ 79 h 104"/>
                    <a:gd name="T80" fmla="*/ 36 w 82"/>
                    <a:gd name="T81" fmla="*/ 78 h 104"/>
                    <a:gd name="T82" fmla="*/ 43 w 82"/>
                    <a:gd name="T83" fmla="*/ 75 h 104"/>
                    <a:gd name="T84" fmla="*/ 48 w 82"/>
                    <a:gd name="T85" fmla="*/ 70 h 104"/>
                    <a:gd name="T86" fmla="*/ 52 w 82"/>
                    <a:gd name="T87" fmla="*/ 65 h 104"/>
                    <a:gd name="T88" fmla="*/ 54 w 82"/>
                    <a:gd name="T89" fmla="*/ 59 h 104"/>
                    <a:gd name="T90" fmla="*/ 56 w 82"/>
                    <a:gd name="T91" fmla="*/ 52 h 104"/>
                    <a:gd name="T92" fmla="*/ 57 w 82"/>
                    <a:gd name="T93" fmla="*/ 45 h 104"/>
                    <a:gd name="T94" fmla="*/ 56 w 82"/>
                    <a:gd name="T95" fmla="*/ 39 h 104"/>
                    <a:gd name="T96" fmla="*/ 54 w 82"/>
                    <a:gd name="T97" fmla="*/ 32 h 104"/>
                    <a:gd name="T98" fmla="*/ 50 w 82"/>
                    <a:gd name="T99" fmla="*/ 27 h 104"/>
                    <a:gd name="T100" fmla="*/ 44 w 82"/>
                    <a:gd name="T101" fmla="*/ 22 h 104"/>
                    <a:gd name="T102" fmla="*/ 39 w 82"/>
                    <a:gd name="T103" fmla="*/ 20 h 104"/>
                    <a:gd name="T104" fmla="*/ 33 w 82"/>
                    <a:gd name="T105" fmla="*/ 21 h 104"/>
                    <a:gd name="T106" fmla="*/ 29 w 82"/>
                    <a:gd name="T107" fmla="*/ 24 h 104"/>
                    <a:gd name="T108" fmla="*/ 25 w 82"/>
                    <a:gd name="T109" fmla="*/ 28 h 104"/>
                    <a:gd name="T110" fmla="*/ 23 w 82"/>
                    <a:gd name="T111" fmla="*/ 32 h 104"/>
                    <a:gd name="T112" fmla="*/ 21 w 82"/>
                    <a:gd name="T113" fmla="*/ 37 h 104"/>
                    <a:gd name="T114" fmla="*/ 45 w 82"/>
                    <a:gd name="T115" fmla="*/ 36 h 104"/>
                    <a:gd name="T116" fmla="*/ 53 w 82"/>
                    <a:gd name="T117" fmla="*/ 11 h 104"/>
                    <a:gd name="T118" fmla="*/ 31 w 82"/>
                    <a:gd name="T119" fmla="*/ 104 h 104"/>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82"/>
                    <a:gd name="T181" fmla="*/ 0 h 104"/>
                    <a:gd name="T182" fmla="*/ 82 w 82"/>
                    <a:gd name="T183" fmla="*/ 104 h 104"/>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82" h="104">
                      <a:moveTo>
                        <a:pt x="31" y="104"/>
                      </a:moveTo>
                      <a:lnTo>
                        <a:pt x="31" y="104"/>
                      </a:lnTo>
                      <a:lnTo>
                        <a:pt x="32" y="103"/>
                      </a:lnTo>
                      <a:lnTo>
                        <a:pt x="33" y="103"/>
                      </a:lnTo>
                      <a:lnTo>
                        <a:pt x="34" y="103"/>
                      </a:lnTo>
                      <a:lnTo>
                        <a:pt x="36" y="102"/>
                      </a:lnTo>
                      <a:lnTo>
                        <a:pt x="37" y="102"/>
                      </a:lnTo>
                      <a:lnTo>
                        <a:pt x="39" y="101"/>
                      </a:lnTo>
                      <a:lnTo>
                        <a:pt x="40" y="101"/>
                      </a:lnTo>
                      <a:lnTo>
                        <a:pt x="42" y="100"/>
                      </a:lnTo>
                      <a:lnTo>
                        <a:pt x="43" y="100"/>
                      </a:lnTo>
                      <a:lnTo>
                        <a:pt x="44" y="99"/>
                      </a:lnTo>
                      <a:lnTo>
                        <a:pt x="45" y="99"/>
                      </a:lnTo>
                      <a:lnTo>
                        <a:pt x="47" y="98"/>
                      </a:lnTo>
                      <a:lnTo>
                        <a:pt x="48" y="97"/>
                      </a:lnTo>
                      <a:lnTo>
                        <a:pt x="49" y="96"/>
                      </a:lnTo>
                      <a:lnTo>
                        <a:pt x="51" y="96"/>
                      </a:lnTo>
                      <a:lnTo>
                        <a:pt x="52" y="95"/>
                      </a:lnTo>
                      <a:lnTo>
                        <a:pt x="54" y="94"/>
                      </a:lnTo>
                      <a:lnTo>
                        <a:pt x="55" y="94"/>
                      </a:lnTo>
                      <a:lnTo>
                        <a:pt x="56" y="92"/>
                      </a:lnTo>
                      <a:lnTo>
                        <a:pt x="58" y="92"/>
                      </a:lnTo>
                      <a:lnTo>
                        <a:pt x="59" y="91"/>
                      </a:lnTo>
                      <a:lnTo>
                        <a:pt x="60" y="90"/>
                      </a:lnTo>
                      <a:lnTo>
                        <a:pt x="62" y="89"/>
                      </a:lnTo>
                      <a:lnTo>
                        <a:pt x="63" y="88"/>
                      </a:lnTo>
                      <a:lnTo>
                        <a:pt x="64" y="87"/>
                      </a:lnTo>
                      <a:lnTo>
                        <a:pt x="66" y="85"/>
                      </a:lnTo>
                      <a:lnTo>
                        <a:pt x="67" y="84"/>
                      </a:lnTo>
                      <a:lnTo>
                        <a:pt x="69" y="83"/>
                      </a:lnTo>
                      <a:lnTo>
                        <a:pt x="70" y="82"/>
                      </a:lnTo>
                      <a:lnTo>
                        <a:pt x="71" y="81"/>
                      </a:lnTo>
                      <a:lnTo>
                        <a:pt x="72" y="79"/>
                      </a:lnTo>
                      <a:lnTo>
                        <a:pt x="73" y="78"/>
                      </a:lnTo>
                      <a:lnTo>
                        <a:pt x="74" y="76"/>
                      </a:lnTo>
                      <a:lnTo>
                        <a:pt x="75" y="75"/>
                      </a:lnTo>
                      <a:lnTo>
                        <a:pt x="76" y="73"/>
                      </a:lnTo>
                      <a:lnTo>
                        <a:pt x="77" y="72"/>
                      </a:lnTo>
                      <a:lnTo>
                        <a:pt x="78" y="70"/>
                      </a:lnTo>
                      <a:lnTo>
                        <a:pt x="78" y="68"/>
                      </a:lnTo>
                      <a:lnTo>
                        <a:pt x="79" y="66"/>
                      </a:lnTo>
                      <a:lnTo>
                        <a:pt x="80" y="65"/>
                      </a:lnTo>
                      <a:lnTo>
                        <a:pt x="80" y="63"/>
                      </a:lnTo>
                      <a:lnTo>
                        <a:pt x="81" y="61"/>
                      </a:lnTo>
                      <a:lnTo>
                        <a:pt x="81" y="59"/>
                      </a:lnTo>
                      <a:lnTo>
                        <a:pt x="82" y="57"/>
                      </a:lnTo>
                      <a:lnTo>
                        <a:pt x="82" y="55"/>
                      </a:lnTo>
                      <a:lnTo>
                        <a:pt x="82" y="53"/>
                      </a:lnTo>
                      <a:lnTo>
                        <a:pt x="82" y="50"/>
                      </a:lnTo>
                      <a:lnTo>
                        <a:pt x="82" y="48"/>
                      </a:lnTo>
                      <a:lnTo>
                        <a:pt x="81" y="46"/>
                      </a:lnTo>
                      <a:lnTo>
                        <a:pt x="81" y="44"/>
                      </a:lnTo>
                      <a:lnTo>
                        <a:pt x="81" y="41"/>
                      </a:lnTo>
                      <a:lnTo>
                        <a:pt x="80" y="39"/>
                      </a:lnTo>
                      <a:lnTo>
                        <a:pt x="79" y="36"/>
                      </a:lnTo>
                      <a:lnTo>
                        <a:pt x="78" y="34"/>
                      </a:lnTo>
                      <a:lnTo>
                        <a:pt x="77" y="31"/>
                      </a:lnTo>
                      <a:lnTo>
                        <a:pt x="77" y="29"/>
                      </a:lnTo>
                      <a:lnTo>
                        <a:pt x="75" y="26"/>
                      </a:lnTo>
                      <a:lnTo>
                        <a:pt x="74" y="24"/>
                      </a:lnTo>
                      <a:lnTo>
                        <a:pt x="73" y="21"/>
                      </a:lnTo>
                      <a:lnTo>
                        <a:pt x="71" y="19"/>
                      </a:lnTo>
                      <a:lnTo>
                        <a:pt x="70" y="17"/>
                      </a:lnTo>
                      <a:lnTo>
                        <a:pt x="69" y="15"/>
                      </a:lnTo>
                      <a:lnTo>
                        <a:pt x="67" y="13"/>
                      </a:lnTo>
                      <a:lnTo>
                        <a:pt x="66" y="11"/>
                      </a:lnTo>
                      <a:lnTo>
                        <a:pt x="64" y="10"/>
                      </a:lnTo>
                      <a:lnTo>
                        <a:pt x="63" y="8"/>
                      </a:lnTo>
                      <a:lnTo>
                        <a:pt x="61" y="7"/>
                      </a:lnTo>
                      <a:lnTo>
                        <a:pt x="60" y="6"/>
                      </a:lnTo>
                      <a:lnTo>
                        <a:pt x="58" y="5"/>
                      </a:lnTo>
                      <a:lnTo>
                        <a:pt x="57" y="4"/>
                      </a:lnTo>
                      <a:lnTo>
                        <a:pt x="55" y="3"/>
                      </a:lnTo>
                      <a:lnTo>
                        <a:pt x="54" y="2"/>
                      </a:lnTo>
                      <a:lnTo>
                        <a:pt x="52" y="2"/>
                      </a:lnTo>
                      <a:lnTo>
                        <a:pt x="50" y="1"/>
                      </a:lnTo>
                      <a:lnTo>
                        <a:pt x="49" y="1"/>
                      </a:lnTo>
                      <a:lnTo>
                        <a:pt x="47" y="1"/>
                      </a:lnTo>
                      <a:lnTo>
                        <a:pt x="45" y="0"/>
                      </a:lnTo>
                      <a:lnTo>
                        <a:pt x="44" y="0"/>
                      </a:lnTo>
                      <a:lnTo>
                        <a:pt x="42" y="0"/>
                      </a:lnTo>
                      <a:lnTo>
                        <a:pt x="41" y="1"/>
                      </a:lnTo>
                      <a:lnTo>
                        <a:pt x="39" y="1"/>
                      </a:lnTo>
                      <a:lnTo>
                        <a:pt x="37" y="1"/>
                      </a:lnTo>
                      <a:lnTo>
                        <a:pt x="36" y="1"/>
                      </a:lnTo>
                      <a:lnTo>
                        <a:pt x="34" y="2"/>
                      </a:lnTo>
                      <a:lnTo>
                        <a:pt x="33" y="2"/>
                      </a:lnTo>
                      <a:lnTo>
                        <a:pt x="31" y="3"/>
                      </a:lnTo>
                      <a:lnTo>
                        <a:pt x="29" y="4"/>
                      </a:lnTo>
                      <a:lnTo>
                        <a:pt x="28" y="4"/>
                      </a:lnTo>
                      <a:lnTo>
                        <a:pt x="27" y="5"/>
                      </a:lnTo>
                      <a:lnTo>
                        <a:pt x="25" y="6"/>
                      </a:lnTo>
                      <a:lnTo>
                        <a:pt x="23" y="7"/>
                      </a:lnTo>
                      <a:lnTo>
                        <a:pt x="22" y="8"/>
                      </a:lnTo>
                      <a:lnTo>
                        <a:pt x="21" y="9"/>
                      </a:lnTo>
                      <a:lnTo>
                        <a:pt x="19" y="10"/>
                      </a:lnTo>
                      <a:lnTo>
                        <a:pt x="18" y="11"/>
                      </a:lnTo>
                      <a:lnTo>
                        <a:pt x="17" y="13"/>
                      </a:lnTo>
                      <a:lnTo>
                        <a:pt x="15" y="14"/>
                      </a:lnTo>
                      <a:lnTo>
                        <a:pt x="14" y="15"/>
                      </a:lnTo>
                      <a:lnTo>
                        <a:pt x="13" y="16"/>
                      </a:lnTo>
                      <a:lnTo>
                        <a:pt x="12" y="17"/>
                      </a:lnTo>
                      <a:lnTo>
                        <a:pt x="10" y="19"/>
                      </a:lnTo>
                      <a:lnTo>
                        <a:pt x="9" y="20"/>
                      </a:lnTo>
                      <a:lnTo>
                        <a:pt x="8" y="22"/>
                      </a:lnTo>
                      <a:lnTo>
                        <a:pt x="7" y="24"/>
                      </a:lnTo>
                      <a:lnTo>
                        <a:pt x="7" y="25"/>
                      </a:lnTo>
                      <a:lnTo>
                        <a:pt x="6" y="26"/>
                      </a:lnTo>
                      <a:lnTo>
                        <a:pt x="4" y="28"/>
                      </a:lnTo>
                      <a:lnTo>
                        <a:pt x="4" y="30"/>
                      </a:lnTo>
                      <a:lnTo>
                        <a:pt x="3" y="31"/>
                      </a:lnTo>
                      <a:lnTo>
                        <a:pt x="3" y="33"/>
                      </a:lnTo>
                      <a:lnTo>
                        <a:pt x="2" y="35"/>
                      </a:lnTo>
                      <a:lnTo>
                        <a:pt x="2" y="37"/>
                      </a:lnTo>
                      <a:lnTo>
                        <a:pt x="1" y="38"/>
                      </a:lnTo>
                      <a:lnTo>
                        <a:pt x="0" y="40"/>
                      </a:lnTo>
                      <a:lnTo>
                        <a:pt x="0" y="42"/>
                      </a:lnTo>
                      <a:lnTo>
                        <a:pt x="0" y="43"/>
                      </a:lnTo>
                      <a:lnTo>
                        <a:pt x="0" y="45"/>
                      </a:lnTo>
                      <a:lnTo>
                        <a:pt x="0" y="47"/>
                      </a:lnTo>
                      <a:lnTo>
                        <a:pt x="0" y="48"/>
                      </a:lnTo>
                      <a:lnTo>
                        <a:pt x="0" y="50"/>
                      </a:lnTo>
                      <a:lnTo>
                        <a:pt x="0" y="52"/>
                      </a:lnTo>
                      <a:lnTo>
                        <a:pt x="0" y="53"/>
                      </a:lnTo>
                      <a:lnTo>
                        <a:pt x="0" y="55"/>
                      </a:lnTo>
                      <a:lnTo>
                        <a:pt x="0" y="56"/>
                      </a:lnTo>
                      <a:lnTo>
                        <a:pt x="0" y="58"/>
                      </a:lnTo>
                      <a:lnTo>
                        <a:pt x="1" y="59"/>
                      </a:lnTo>
                      <a:lnTo>
                        <a:pt x="1" y="60"/>
                      </a:lnTo>
                      <a:lnTo>
                        <a:pt x="2" y="61"/>
                      </a:lnTo>
                      <a:lnTo>
                        <a:pt x="2" y="63"/>
                      </a:lnTo>
                      <a:lnTo>
                        <a:pt x="2" y="64"/>
                      </a:lnTo>
                      <a:lnTo>
                        <a:pt x="3" y="65"/>
                      </a:lnTo>
                      <a:lnTo>
                        <a:pt x="4" y="66"/>
                      </a:lnTo>
                      <a:lnTo>
                        <a:pt x="4" y="67"/>
                      </a:lnTo>
                      <a:lnTo>
                        <a:pt x="4" y="68"/>
                      </a:lnTo>
                      <a:lnTo>
                        <a:pt x="5" y="69"/>
                      </a:lnTo>
                      <a:lnTo>
                        <a:pt x="6" y="70"/>
                      </a:lnTo>
                      <a:lnTo>
                        <a:pt x="7" y="72"/>
                      </a:lnTo>
                      <a:lnTo>
                        <a:pt x="9" y="73"/>
                      </a:lnTo>
                      <a:lnTo>
                        <a:pt x="10" y="75"/>
                      </a:lnTo>
                      <a:lnTo>
                        <a:pt x="12" y="76"/>
                      </a:lnTo>
                      <a:lnTo>
                        <a:pt x="14" y="77"/>
                      </a:lnTo>
                      <a:lnTo>
                        <a:pt x="15" y="78"/>
                      </a:lnTo>
                      <a:lnTo>
                        <a:pt x="17" y="78"/>
                      </a:lnTo>
                      <a:lnTo>
                        <a:pt x="17" y="79"/>
                      </a:lnTo>
                      <a:lnTo>
                        <a:pt x="18" y="79"/>
                      </a:lnTo>
                      <a:lnTo>
                        <a:pt x="19" y="79"/>
                      </a:lnTo>
                      <a:lnTo>
                        <a:pt x="21" y="79"/>
                      </a:lnTo>
                      <a:lnTo>
                        <a:pt x="23" y="80"/>
                      </a:lnTo>
                      <a:lnTo>
                        <a:pt x="24" y="80"/>
                      </a:lnTo>
                      <a:lnTo>
                        <a:pt x="25" y="80"/>
                      </a:lnTo>
                      <a:lnTo>
                        <a:pt x="26" y="80"/>
                      </a:lnTo>
                      <a:lnTo>
                        <a:pt x="27" y="80"/>
                      </a:lnTo>
                      <a:lnTo>
                        <a:pt x="28" y="80"/>
                      </a:lnTo>
                      <a:lnTo>
                        <a:pt x="29" y="80"/>
                      </a:lnTo>
                      <a:lnTo>
                        <a:pt x="30" y="80"/>
                      </a:lnTo>
                      <a:lnTo>
                        <a:pt x="31" y="80"/>
                      </a:lnTo>
                      <a:lnTo>
                        <a:pt x="32" y="79"/>
                      </a:lnTo>
                      <a:lnTo>
                        <a:pt x="33" y="79"/>
                      </a:lnTo>
                      <a:lnTo>
                        <a:pt x="34" y="79"/>
                      </a:lnTo>
                      <a:lnTo>
                        <a:pt x="36" y="78"/>
                      </a:lnTo>
                      <a:lnTo>
                        <a:pt x="38" y="78"/>
                      </a:lnTo>
                      <a:lnTo>
                        <a:pt x="40" y="77"/>
                      </a:lnTo>
                      <a:lnTo>
                        <a:pt x="41" y="76"/>
                      </a:lnTo>
                      <a:lnTo>
                        <a:pt x="43" y="75"/>
                      </a:lnTo>
                      <a:lnTo>
                        <a:pt x="44" y="74"/>
                      </a:lnTo>
                      <a:lnTo>
                        <a:pt x="45" y="73"/>
                      </a:lnTo>
                      <a:lnTo>
                        <a:pt x="47" y="72"/>
                      </a:lnTo>
                      <a:lnTo>
                        <a:pt x="48" y="70"/>
                      </a:lnTo>
                      <a:lnTo>
                        <a:pt x="49" y="69"/>
                      </a:lnTo>
                      <a:lnTo>
                        <a:pt x="49" y="68"/>
                      </a:lnTo>
                      <a:lnTo>
                        <a:pt x="51" y="66"/>
                      </a:lnTo>
                      <a:lnTo>
                        <a:pt x="52" y="65"/>
                      </a:lnTo>
                      <a:lnTo>
                        <a:pt x="52" y="63"/>
                      </a:lnTo>
                      <a:lnTo>
                        <a:pt x="53" y="61"/>
                      </a:lnTo>
                      <a:lnTo>
                        <a:pt x="54" y="60"/>
                      </a:lnTo>
                      <a:lnTo>
                        <a:pt x="54" y="59"/>
                      </a:lnTo>
                      <a:lnTo>
                        <a:pt x="55" y="57"/>
                      </a:lnTo>
                      <a:lnTo>
                        <a:pt x="55" y="55"/>
                      </a:lnTo>
                      <a:lnTo>
                        <a:pt x="56" y="54"/>
                      </a:lnTo>
                      <a:lnTo>
                        <a:pt x="56" y="52"/>
                      </a:lnTo>
                      <a:lnTo>
                        <a:pt x="57" y="50"/>
                      </a:lnTo>
                      <a:lnTo>
                        <a:pt x="57" y="48"/>
                      </a:lnTo>
                      <a:lnTo>
                        <a:pt x="57" y="47"/>
                      </a:lnTo>
                      <a:lnTo>
                        <a:pt x="57" y="45"/>
                      </a:lnTo>
                      <a:lnTo>
                        <a:pt x="57" y="43"/>
                      </a:lnTo>
                      <a:lnTo>
                        <a:pt x="57" y="42"/>
                      </a:lnTo>
                      <a:lnTo>
                        <a:pt x="57" y="40"/>
                      </a:lnTo>
                      <a:lnTo>
                        <a:pt x="56" y="39"/>
                      </a:lnTo>
                      <a:lnTo>
                        <a:pt x="56" y="37"/>
                      </a:lnTo>
                      <a:lnTo>
                        <a:pt x="55" y="35"/>
                      </a:lnTo>
                      <a:lnTo>
                        <a:pt x="55" y="34"/>
                      </a:lnTo>
                      <a:lnTo>
                        <a:pt x="54" y="32"/>
                      </a:lnTo>
                      <a:lnTo>
                        <a:pt x="53" y="31"/>
                      </a:lnTo>
                      <a:lnTo>
                        <a:pt x="52" y="29"/>
                      </a:lnTo>
                      <a:lnTo>
                        <a:pt x="51" y="28"/>
                      </a:lnTo>
                      <a:lnTo>
                        <a:pt x="50" y="27"/>
                      </a:lnTo>
                      <a:lnTo>
                        <a:pt x="49" y="26"/>
                      </a:lnTo>
                      <a:lnTo>
                        <a:pt x="47" y="24"/>
                      </a:lnTo>
                      <a:lnTo>
                        <a:pt x="46" y="24"/>
                      </a:lnTo>
                      <a:lnTo>
                        <a:pt x="44" y="22"/>
                      </a:lnTo>
                      <a:lnTo>
                        <a:pt x="43" y="21"/>
                      </a:lnTo>
                      <a:lnTo>
                        <a:pt x="41" y="21"/>
                      </a:lnTo>
                      <a:lnTo>
                        <a:pt x="40" y="21"/>
                      </a:lnTo>
                      <a:lnTo>
                        <a:pt x="39" y="20"/>
                      </a:lnTo>
                      <a:lnTo>
                        <a:pt x="37" y="20"/>
                      </a:lnTo>
                      <a:lnTo>
                        <a:pt x="36" y="20"/>
                      </a:lnTo>
                      <a:lnTo>
                        <a:pt x="34" y="21"/>
                      </a:lnTo>
                      <a:lnTo>
                        <a:pt x="33" y="21"/>
                      </a:lnTo>
                      <a:lnTo>
                        <a:pt x="32" y="21"/>
                      </a:lnTo>
                      <a:lnTo>
                        <a:pt x="31" y="22"/>
                      </a:lnTo>
                      <a:lnTo>
                        <a:pt x="30" y="23"/>
                      </a:lnTo>
                      <a:lnTo>
                        <a:pt x="29" y="24"/>
                      </a:lnTo>
                      <a:lnTo>
                        <a:pt x="28" y="25"/>
                      </a:lnTo>
                      <a:lnTo>
                        <a:pt x="27" y="26"/>
                      </a:lnTo>
                      <a:lnTo>
                        <a:pt x="26" y="27"/>
                      </a:lnTo>
                      <a:lnTo>
                        <a:pt x="25" y="28"/>
                      </a:lnTo>
                      <a:lnTo>
                        <a:pt x="25" y="29"/>
                      </a:lnTo>
                      <a:lnTo>
                        <a:pt x="24" y="30"/>
                      </a:lnTo>
                      <a:lnTo>
                        <a:pt x="23" y="31"/>
                      </a:lnTo>
                      <a:lnTo>
                        <a:pt x="23" y="32"/>
                      </a:lnTo>
                      <a:lnTo>
                        <a:pt x="22" y="33"/>
                      </a:lnTo>
                      <a:lnTo>
                        <a:pt x="22" y="35"/>
                      </a:lnTo>
                      <a:lnTo>
                        <a:pt x="21" y="36"/>
                      </a:lnTo>
                      <a:lnTo>
                        <a:pt x="21" y="37"/>
                      </a:lnTo>
                      <a:lnTo>
                        <a:pt x="20" y="39"/>
                      </a:lnTo>
                      <a:lnTo>
                        <a:pt x="20" y="40"/>
                      </a:lnTo>
                      <a:lnTo>
                        <a:pt x="45" y="36"/>
                      </a:lnTo>
                      <a:lnTo>
                        <a:pt x="44" y="64"/>
                      </a:lnTo>
                      <a:lnTo>
                        <a:pt x="11" y="63"/>
                      </a:lnTo>
                      <a:lnTo>
                        <a:pt x="17" y="19"/>
                      </a:lnTo>
                      <a:lnTo>
                        <a:pt x="53" y="11"/>
                      </a:lnTo>
                      <a:lnTo>
                        <a:pt x="66" y="73"/>
                      </a:lnTo>
                      <a:lnTo>
                        <a:pt x="29" y="92"/>
                      </a:lnTo>
                      <a:lnTo>
                        <a:pt x="31" y="104"/>
                      </a:lnTo>
                      <a:close/>
                    </a:path>
                  </a:pathLst>
                </a:custGeom>
                <a:solidFill>
                  <a:srgbClr val="FFF2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755" name="Freeform 208"/>
                <p:cNvSpPr>
                  <a:spLocks/>
                </p:cNvSpPr>
                <p:nvPr/>
              </p:nvSpPr>
              <p:spPr bwMode="auto">
                <a:xfrm>
                  <a:off x="1690" y="2098"/>
                  <a:ext cx="45" cy="55"/>
                </a:xfrm>
                <a:custGeom>
                  <a:avLst/>
                  <a:gdLst>
                    <a:gd name="T0" fmla="*/ 19 w 45"/>
                    <a:gd name="T1" fmla="*/ 54 h 55"/>
                    <a:gd name="T2" fmla="*/ 22 w 45"/>
                    <a:gd name="T3" fmla="*/ 53 h 55"/>
                    <a:gd name="T4" fmla="*/ 26 w 45"/>
                    <a:gd name="T5" fmla="*/ 52 h 55"/>
                    <a:gd name="T6" fmla="*/ 31 w 45"/>
                    <a:gd name="T7" fmla="*/ 49 h 55"/>
                    <a:gd name="T8" fmla="*/ 35 w 45"/>
                    <a:gd name="T9" fmla="*/ 46 h 55"/>
                    <a:gd name="T10" fmla="*/ 39 w 45"/>
                    <a:gd name="T11" fmla="*/ 42 h 55"/>
                    <a:gd name="T12" fmla="*/ 43 w 45"/>
                    <a:gd name="T13" fmla="*/ 38 h 55"/>
                    <a:gd name="T14" fmla="*/ 45 w 45"/>
                    <a:gd name="T15" fmla="*/ 33 h 55"/>
                    <a:gd name="T16" fmla="*/ 45 w 45"/>
                    <a:gd name="T17" fmla="*/ 30 h 55"/>
                    <a:gd name="T18" fmla="*/ 45 w 45"/>
                    <a:gd name="T19" fmla="*/ 27 h 55"/>
                    <a:gd name="T20" fmla="*/ 45 w 45"/>
                    <a:gd name="T21" fmla="*/ 23 h 55"/>
                    <a:gd name="T22" fmla="*/ 44 w 45"/>
                    <a:gd name="T23" fmla="*/ 19 h 55"/>
                    <a:gd name="T24" fmla="*/ 43 w 45"/>
                    <a:gd name="T25" fmla="*/ 15 h 55"/>
                    <a:gd name="T26" fmla="*/ 41 w 45"/>
                    <a:gd name="T27" fmla="*/ 11 h 55"/>
                    <a:gd name="T28" fmla="*/ 38 w 45"/>
                    <a:gd name="T29" fmla="*/ 8 h 55"/>
                    <a:gd name="T30" fmla="*/ 35 w 45"/>
                    <a:gd name="T31" fmla="*/ 5 h 55"/>
                    <a:gd name="T32" fmla="*/ 30 w 45"/>
                    <a:gd name="T33" fmla="*/ 2 h 55"/>
                    <a:gd name="T34" fmla="*/ 25 w 45"/>
                    <a:gd name="T35" fmla="*/ 0 h 55"/>
                    <a:gd name="T36" fmla="*/ 19 w 45"/>
                    <a:gd name="T37" fmla="*/ 1 h 55"/>
                    <a:gd name="T38" fmla="*/ 14 w 45"/>
                    <a:gd name="T39" fmla="*/ 3 h 55"/>
                    <a:gd name="T40" fmla="*/ 10 w 45"/>
                    <a:gd name="T41" fmla="*/ 7 h 55"/>
                    <a:gd name="T42" fmla="*/ 6 w 45"/>
                    <a:gd name="T43" fmla="*/ 11 h 55"/>
                    <a:gd name="T44" fmla="*/ 3 w 45"/>
                    <a:gd name="T45" fmla="*/ 16 h 55"/>
                    <a:gd name="T46" fmla="*/ 1 w 45"/>
                    <a:gd name="T47" fmla="*/ 21 h 55"/>
                    <a:gd name="T48" fmla="*/ 0 w 45"/>
                    <a:gd name="T49" fmla="*/ 27 h 55"/>
                    <a:gd name="T50" fmla="*/ 1 w 45"/>
                    <a:gd name="T51" fmla="*/ 31 h 55"/>
                    <a:gd name="T52" fmla="*/ 3 w 45"/>
                    <a:gd name="T53" fmla="*/ 35 h 55"/>
                    <a:gd name="T54" fmla="*/ 4 w 45"/>
                    <a:gd name="T55" fmla="*/ 38 h 55"/>
                    <a:gd name="T56" fmla="*/ 7 w 45"/>
                    <a:gd name="T57" fmla="*/ 40 h 55"/>
                    <a:gd name="T58" fmla="*/ 10 w 45"/>
                    <a:gd name="T59" fmla="*/ 41 h 55"/>
                    <a:gd name="T60" fmla="*/ 13 w 45"/>
                    <a:gd name="T61" fmla="*/ 42 h 55"/>
                    <a:gd name="T62" fmla="*/ 16 w 45"/>
                    <a:gd name="T63" fmla="*/ 42 h 55"/>
                    <a:gd name="T64" fmla="*/ 19 w 45"/>
                    <a:gd name="T65" fmla="*/ 41 h 55"/>
                    <a:gd name="T66" fmla="*/ 22 w 45"/>
                    <a:gd name="T67" fmla="*/ 41 h 55"/>
                    <a:gd name="T68" fmla="*/ 26 w 45"/>
                    <a:gd name="T69" fmla="*/ 38 h 55"/>
                    <a:gd name="T70" fmla="*/ 29 w 45"/>
                    <a:gd name="T71" fmla="*/ 33 h 55"/>
                    <a:gd name="T72" fmla="*/ 31 w 45"/>
                    <a:gd name="T73" fmla="*/ 28 h 55"/>
                    <a:gd name="T74" fmla="*/ 32 w 45"/>
                    <a:gd name="T75" fmla="*/ 23 h 55"/>
                    <a:gd name="T76" fmla="*/ 31 w 45"/>
                    <a:gd name="T77" fmla="*/ 18 h 55"/>
                    <a:gd name="T78" fmla="*/ 27 w 45"/>
                    <a:gd name="T79" fmla="*/ 14 h 55"/>
                    <a:gd name="T80" fmla="*/ 22 w 45"/>
                    <a:gd name="T81" fmla="*/ 11 h 55"/>
                    <a:gd name="T82" fmla="*/ 18 w 45"/>
                    <a:gd name="T83" fmla="*/ 11 h 55"/>
                    <a:gd name="T84" fmla="*/ 15 w 45"/>
                    <a:gd name="T85" fmla="*/ 14 h 55"/>
                    <a:gd name="T86" fmla="*/ 13 w 45"/>
                    <a:gd name="T87" fmla="*/ 18 h 55"/>
                    <a:gd name="T88" fmla="*/ 12 w 45"/>
                    <a:gd name="T89" fmla="*/ 21 h 55"/>
                    <a:gd name="T90" fmla="*/ 7 w 45"/>
                    <a:gd name="T91" fmla="*/ 34 h 55"/>
                    <a:gd name="T92" fmla="*/ 37 w 45"/>
                    <a:gd name="T93" fmla="*/ 39 h 55"/>
                    <a:gd name="T94" fmla="*/ 18 w 45"/>
                    <a:gd name="T95" fmla="*/ 55 h 5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45"/>
                    <a:gd name="T145" fmla="*/ 0 h 55"/>
                    <a:gd name="T146" fmla="*/ 45 w 45"/>
                    <a:gd name="T147" fmla="*/ 55 h 5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45" h="55">
                      <a:moveTo>
                        <a:pt x="18" y="55"/>
                      </a:moveTo>
                      <a:lnTo>
                        <a:pt x="18" y="54"/>
                      </a:lnTo>
                      <a:lnTo>
                        <a:pt x="19" y="54"/>
                      </a:lnTo>
                      <a:lnTo>
                        <a:pt x="20" y="54"/>
                      </a:lnTo>
                      <a:lnTo>
                        <a:pt x="21" y="54"/>
                      </a:lnTo>
                      <a:lnTo>
                        <a:pt x="22" y="53"/>
                      </a:lnTo>
                      <a:lnTo>
                        <a:pt x="23" y="53"/>
                      </a:lnTo>
                      <a:lnTo>
                        <a:pt x="25" y="52"/>
                      </a:lnTo>
                      <a:lnTo>
                        <a:pt x="26" y="52"/>
                      </a:lnTo>
                      <a:lnTo>
                        <a:pt x="27" y="51"/>
                      </a:lnTo>
                      <a:lnTo>
                        <a:pt x="29" y="50"/>
                      </a:lnTo>
                      <a:lnTo>
                        <a:pt x="31" y="49"/>
                      </a:lnTo>
                      <a:lnTo>
                        <a:pt x="32" y="48"/>
                      </a:lnTo>
                      <a:lnTo>
                        <a:pt x="34" y="47"/>
                      </a:lnTo>
                      <a:lnTo>
                        <a:pt x="35" y="46"/>
                      </a:lnTo>
                      <a:lnTo>
                        <a:pt x="37" y="45"/>
                      </a:lnTo>
                      <a:lnTo>
                        <a:pt x="38" y="44"/>
                      </a:lnTo>
                      <a:lnTo>
                        <a:pt x="39" y="42"/>
                      </a:lnTo>
                      <a:lnTo>
                        <a:pt x="41" y="41"/>
                      </a:lnTo>
                      <a:lnTo>
                        <a:pt x="42" y="39"/>
                      </a:lnTo>
                      <a:lnTo>
                        <a:pt x="43" y="38"/>
                      </a:lnTo>
                      <a:lnTo>
                        <a:pt x="44" y="36"/>
                      </a:lnTo>
                      <a:lnTo>
                        <a:pt x="45" y="34"/>
                      </a:lnTo>
                      <a:lnTo>
                        <a:pt x="45" y="33"/>
                      </a:lnTo>
                      <a:lnTo>
                        <a:pt x="45" y="32"/>
                      </a:lnTo>
                      <a:lnTo>
                        <a:pt x="45" y="31"/>
                      </a:lnTo>
                      <a:lnTo>
                        <a:pt x="45" y="30"/>
                      </a:lnTo>
                      <a:lnTo>
                        <a:pt x="45" y="29"/>
                      </a:lnTo>
                      <a:lnTo>
                        <a:pt x="45" y="28"/>
                      </a:lnTo>
                      <a:lnTo>
                        <a:pt x="45" y="27"/>
                      </a:lnTo>
                      <a:lnTo>
                        <a:pt x="45" y="25"/>
                      </a:lnTo>
                      <a:lnTo>
                        <a:pt x="45" y="24"/>
                      </a:lnTo>
                      <a:lnTo>
                        <a:pt x="45" y="23"/>
                      </a:lnTo>
                      <a:lnTo>
                        <a:pt x="45" y="22"/>
                      </a:lnTo>
                      <a:lnTo>
                        <a:pt x="45" y="21"/>
                      </a:lnTo>
                      <a:lnTo>
                        <a:pt x="44" y="19"/>
                      </a:lnTo>
                      <a:lnTo>
                        <a:pt x="44" y="18"/>
                      </a:lnTo>
                      <a:lnTo>
                        <a:pt x="43" y="17"/>
                      </a:lnTo>
                      <a:lnTo>
                        <a:pt x="43" y="15"/>
                      </a:lnTo>
                      <a:lnTo>
                        <a:pt x="42" y="14"/>
                      </a:lnTo>
                      <a:lnTo>
                        <a:pt x="41" y="12"/>
                      </a:lnTo>
                      <a:lnTo>
                        <a:pt x="41" y="11"/>
                      </a:lnTo>
                      <a:lnTo>
                        <a:pt x="40" y="10"/>
                      </a:lnTo>
                      <a:lnTo>
                        <a:pt x="39" y="9"/>
                      </a:lnTo>
                      <a:lnTo>
                        <a:pt x="38" y="8"/>
                      </a:lnTo>
                      <a:lnTo>
                        <a:pt x="38" y="7"/>
                      </a:lnTo>
                      <a:lnTo>
                        <a:pt x="37" y="6"/>
                      </a:lnTo>
                      <a:lnTo>
                        <a:pt x="35" y="5"/>
                      </a:lnTo>
                      <a:lnTo>
                        <a:pt x="34" y="3"/>
                      </a:lnTo>
                      <a:lnTo>
                        <a:pt x="32" y="2"/>
                      </a:lnTo>
                      <a:lnTo>
                        <a:pt x="30" y="2"/>
                      </a:lnTo>
                      <a:lnTo>
                        <a:pt x="28" y="1"/>
                      </a:lnTo>
                      <a:lnTo>
                        <a:pt x="27" y="1"/>
                      </a:lnTo>
                      <a:lnTo>
                        <a:pt x="25" y="0"/>
                      </a:lnTo>
                      <a:lnTo>
                        <a:pt x="23" y="1"/>
                      </a:lnTo>
                      <a:lnTo>
                        <a:pt x="21" y="1"/>
                      </a:lnTo>
                      <a:lnTo>
                        <a:pt x="19" y="1"/>
                      </a:lnTo>
                      <a:lnTo>
                        <a:pt x="18" y="2"/>
                      </a:lnTo>
                      <a:lnTo>
                        <a:pt x="16" y="3"/>
                      </a:lnTo>
                      <a:lnTo>
                        <a:pt x="14" y="3"/>
                      </a:lnTo>
                      <a:lnTo>
                        <a:pt x="12" y="4"/>
                      </a:lnTo>
                      <a:lnTo>
                        <a:pt x="11" y="6"/>
                      </a:lnTo>
                      <a:lnTo>
                        <a:pt x="10" y="7"/>
                      </a:lnTo>
                      <a:lnTo>
                        <a:pt x="8" y="8"/>
                      </a:lnTo>
                      <a:lnTo>
                        <a:pt x="7" y="10"/>
                      </a:lnTo>
                      <a:lnTo>
                        <a:pt x="6" y="11"/>
                      </a:lnTo>
                      <a:lnTo>
                        <a:pt x="5" y="13"/>
                      </a:lnTo>
                      <a:lnTo>
                        <a:pt x="4" y="14"/>
                      </a:lnTo>
                      <a:lnTo>
                        <a:pt x="3" y="16"/>
                      </a:lnTo>
                      <a:lnTo>
                        <a:pt x="2" y="18"/>
                      </a:lnTo>
                      <a:lnTo>
                        <a:pt x="1" y="19"/>
                      </a:lnTo>
                      <a:lnTo>
                        <a:pt x="1" y="21"/>
                      </a:lnTo>
                      <a:lnTo>
                        <a:pt x="0" y="23"/>
                      </a:lnTo>
                      <a:lnTo>
                        <a:pt x="0" y="25"/>
                      </a:lnTo>
                      <a:lnTo>
                        <a:pt x="0" y="27"/>
                      </a:lnTo>
                      <a:lnTo>
                        <a:pt x="0" y="28"/>
                      </a:lnTo>
                      <a:lnTo>
                        <a:pt x="1" y="30"/>
                      </a:lnTo>
                      <a:lnTo>
                        <a:pt x="1" y="31"/>
                      </a:lnTo>
                      <a:lnTo>
                        <a:pt x="1" y="33"/>
                      </a:lnTo>
                      <a:lnTo>
                        <a:pt x="2" y="34"/>
                      </a:lnTo>
                      <a:lnTo>
                        <a:pt x="3" y="35"/>
                      </a:lnTo>
                      <a:lnTo>
                        <a:pt x="3" y="36"/>
                      </a:lnTo>
                      <a:lnTo>
                        <a:pt x="4" y="37"/>
                      </a:lnTo>
                      <a:lnTo>
                        <a:pt x="4" y="38"/>
                      </a:lnTo>
                      <a:lnTo>
                        <a:pt x="5" y="39"/>
                      </a:lnTo>
                      <a:lnTo>
                        <a:pt x="6" y="39"/>
                      </a:lnTo>
                      <a:lnTo>
                        <a:pt x="7" y="40"/>
                      </a:lnTo>
                      <a:lnTo>
                        <a:pt x="8" y="41"/>
                      </a:lnTo>
                      <a:lnTo>
                        <a:pt x="9" y="41"/>
                      </a:lnTo>
                      <a:lnTo>
                        <a:pt x="10" y="41"/>
                      </a:lnTo>
                      <a:lnTo>
                        <a:pt x="11" y="42"/>
                      </a:lnTo>
                      <a:lnTo>
                        <a:pt x="12" y="42"/>
                      </a:lnTo>
                      <a:lnTo>
                        <a:pt x="13" y="42"/>
                      </a:lnTo>
                      <a:lnTo>
                        <a:pt x="14" y="42"/>
                      </a:lnTo>
                      <a:lnTo>
                        <a:pt x="15" y="42"/>
                      </a:lnTo>
                      <a:lnTo>
                        <a:pt x="16" y="42"/>
                      </a:lnTo>
                      <a:lnTo>
                        <a:pt x="17" y="42"/>
                      </a:lnTo>
                      <a:lnTo>
                        <a:pt x="18" y="42"/>
                      </a:lnTo>
                      <a:lnTo>
                        <a:pt x="19" y="41"/>
                      </a:lnTo>
                      <a:lnTo>
                        <a:pt x="20" y="41"/>
                      </a:lnTo>
                      <a:lnTo>
                        <a:pt x="21" y="41"/>
                      </a:lnTo>
                      <a:lnTo>
                        <a:pt x="22" y="41"/>
                      </a:lnTo>
                      <a:lnTo>
                        <a:pt x="23" y="40"/>
                      </a:lnTo>
                      <a:lnTo>
                        <a:pt x="24" y="39"/>
                      </a:lnTo>
                      <a:lnTo>
                        <a:pt x="26" y="38"/>
                      </a:lnTo>
                      <a:lnTo>
                        <a:pt x="27" y="36"/>
                      </a:lnTo>
                      <a:lnTo>
                        <a:pt x="28" y="35"/>
                      </a:lnTo>
                      <a:lnTo>
                        <a:pt x="29" y="33"/>
                      </a:lnTo>
                      <a:lnTo>
                        <a:pt x="30" y="32"/>
                      </a:lnTo>
                      <a:lnTo>
                        <a:pt x="31" y="30"/>
                      </a:lnTo>
                      <a:lnTo>
                        <a:pt x="31" y="28"/>
                      </a:lnTo>
                      <a:lnTo>
                        <a:pt x="32" y="27"/>
                      </a:lnTo>
                      <a:lnTo>
                        <a:pt x="32" y="25"/>
                      </a:lnTo>
                      <a:lnTo>
                        <a:pt x="32" y="23"/>
                      </a:lnTo>
                      <a:lnTo>
                        <a:pt x="32" y="21"/>
                      </a:lnTo>
                      <a:lnTo>
                        <a:pt x="31" y="19"/>
                      </a:lnTo>
                      <a:lnTo>
                        <a:pt x="31" y="18"/>
                      </a:lnTo>
                      <a:lnTo>
                        <a:pt x="30" y="17"/>
                      </a:lnTo>
                      <a:lnTo>
                        <a:pt x="29" y="15"/>
                      </a:lnTo>
                      <a:lnTo>
                        <a:pt x="27" y="14"/>
                      </a:lnTo>
                      <a:lnTo>
                        <a:pt x="26" y="12"/>
                      </a:lnTo>
                      <a:lnTo>
                        <a:pt x="24" y="11"/>
                      </a:lnTo>
                      <a:lnTo>
                        <a:pt x="22" y="11"/>
                      </a:lnTo>
                      <a:lnTo>
                        <a:pt x="21" y="11"/>
                      </a:lnTo>
                      <a:lnTo>
                        <a:pt x="20" y="11"/>
                      </a:lnTo>
                      <a:lnTo>
                        <a:pt x="18" y="11"/>
                      </a:lnTo>
                      <a:lnTo>
                        <a:pt x="17" y="12"/>
                      </a:lnTo>
                      <a:lnTo>
                        <a:pt x="16" y="13"/>
                      </a:lnTo>
                      <a:lnTo>
                        <a:pt x="15" y="14"/>
                      </a:lnTo>
                      <a:lnTo>
                        <a:pt x="14" y="15"/>
                      </a:lnTo>
                      <a:lnTo>
                        <a:pt x="14" y="17"/>
                      </a:lnTo>
                      <a:lnTo>
                        <a:pt x="13" y="18"/>
                      </a:lnTo>
                      <a:lnTo>
                        <a:pt x="12" y="19"/>
                      </a:lnTo>
                      <a:lnTo>
                        <a:pt x="12" y="20"/>
                      </a:lnTo>
                      <a:lnTo>
                        <a:pt x="12" y="21"/>
                      </a:lnTo>
                      <a:lnTo>
                        <a:pt x="26" y="19"/>
                      </a:lnTo>
                      <a:lnTo>
                        <a:pt x="25" y="34"/>
                      </a:lnTo>
                      <a:lnTo>
                        <a:pt x="7" y="34"/>
                      </a:lnTo>
                      <a:lnTo>
                        <a:pt x="10" y="10"/>
                      </a:lnTo>
                      <a:lnTo>
                        <a:pt x="30" y="6"/>
                      </a:lnTo>
                      <a:lnTo>
                        <a:pt x="37" y="39"/>
                      </a:lnTo>
                      <a:lnTo>
                        <a:pt x="16" y="48"/>
                      </a:lnTo>
                      <a:lnTo>
                        <a:pt x="18" y="55"/>
                      </a:lnTo>
                      <a:close/>
                    </a:path>
                  </a:pathLst>
                </a:custGeom>
                <a:solidFill>
                  <a:srgbClr val="FFFFC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756" name="Freeform 209"/>
                <p:cNvSpPr>
                  <a:spLocks/>
                </p:cNvSpPr>
                <p:nvPr/>
              </p:nvSpPr>
              <p:spPr bwMode="auto">
                <a:xfrm>
                  <a:off x="2109" y="2083"/>
                  <a:ext cx="27" cy="23"/>
                </a:xfrm>
                <a:custGeom>
                  <a:avLst/>
                  <a:gdLst>
                    <a:gd name="T0" fmla="*/ 1 w 27"/>
                    <a:gd name="T1" fmla="*/ 23 h 23"/>
                    <a:gd name="T2" fmla="*/ 27 w 27"/>
                    <a:gd name="T3" fmla="*/ 10 h 23"/>
                    <a:gd name="T4" fmla="*/ 22 w 27"/>
                    <a:gd name="T5" fmla="*/ 0 h 23"/>
                    <a:gd name="T6" fmla="*/ 0 w 27"/>
                    <a:gd name="T7" fmla="*/ 20 h 23"/>
                    <a:gd name="T8" fmla="*/ 1 w 27"/>
                    <a:gd name="T9" fmla="*/ 23 h 23"/>
                    <a:gd name="T10" fmla="*/ 1 w 27"/>
                    <a:gd name="T11" fmla="*/ 23 h 23"/>
                    <a:gd name="T12" fmla="*/ 0 60000 65536"/>
                    <a:gd name="T13" fmla="*/ 0 60000 65536"/>
                    <a:gd name="T14" fmla="*/ 0 60000 65536"/>
                    <a:gd name="T15" fmla="*/ 0 60000 65536"/>
                    <a:gd name="T16" fmla="*/ 0 60000 65536"/>
                    <a:gd name="T17" fmla="*/ 0 60000 65536"/>
                    <a:gd name="T18" fmla="*/ 0 w 27"/>
                    <a:gd name="T19" fmla="*/ 0 h 23"/>
                    <a:gd name="T20" fmla="*/ 27 w 27"/>
                    <a:gd name="T21" fmla="*/ 23 h 23"/>
                  </a:gdLst>
                  <a:ahLst/>
                  <a:cxnLst>
                    <a:cxn ang="T12">
                      <a:pos x="T0" y="T1"/>
                    </a:cxn>
                    <a:cxn ang="T13">
                      <a:pos x="T2" y="T3"/>
                    </a:cxn>
                    <a:cxn ang="T14">
                      <a:pos x="T4" y="T5"/>
                    </a:cxn>
                    <a:cxn ang="T15">
                      <a:pos x="T6" y="T7"/>
                    </a:cxn>
                    <a:cxn ang="T16">
                      <a:pos x="T8" y="T9"/>
                    </a:cxn>
                    <a:cxn ang="T17">
                      <a:pos x="T10" y="T11"/>
                    </a:cxn>
                  </a:cxnLst>
                  <a:rect l="T18" t="T19" r="T20" b="T21"/>
                  <a:pathLst>
                    <a:path w="27" h="23">
                      <a:moveTo>
                        <a:pt x="1" y="23"/>
                      </a:moveTo>
                      <a:lnTo>
                        <a:pt x="27" y="10"/>
                      </a:lnTo>
                      <a:lnTo>
                        <a:pt x="22" y="0"/>
                      </a:lnTo>
                      <a:lnTo>
                        <a:pt x="0" y="20"/>
                      </a:lnTo>
                      <a:lnTo>
                        <a:pt x="1" y="23"/>
                      </a:lnTo>
                      <a:close/>
                    </a:path>
                  </a:pathLst>
                </a:custGeom>
                <a:solidFill>
                  <a:srgbClr val="A1DE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757" name="Freeform 210"/>
                <p:cNvSpPr>
                  <a:spLocks/>
                </p:cNvSpPr>
                <p:nvPr/>
              </p:nvSpPr>
              <p:spPr bwMode="auto">
                <a:xfrm>
                  <a:off x="1660" y="2137"/>
                  <a:ext cx="31" cy="34"/>
                </a:xfrm>
                <a:custGeom>
                  <a:avLst/>
                  <a:gdLst>
                    <a:gd name="T0" fmla="*/ 0 w 31"/>
                    <a:gd name="T1" fmla="*/ 13 h 34"/>
                    <a:gd name="T2" fmla="*/ 31 w 31"/>
                    <a:gd name="T3" fmla="*/ 34 h 34"/>
                    <a:gd name="T4" fmla="*/ 30 w 31"/>
                    <a:gd name="T5" fmla="*/ 25 h 34"/>
                    <a:gd name="T6" fmla="*/ 5 w 31"/>
                    <a:gd name="T7" fmla="*/ 0 h 34"/>
                    <a:gd name="T8" fmla="*/ 0 w 31"/>
                    <a:gd name="T9" fmla="*/ 13 h 34"/>
                    <a:gd name="T10" fmla="*/ 0 w 31"/>
                    <a:gd name="T11" fmla="*/ 13 h 34"/>
                    <a:gd name="T12" fmla="*/ 0 60000 65536"/>
                    <a:gd name="T13" fmla="*/ 0 60000 65536"/>
                    <a:gd name="T14" fmla="*/ 0 60000 65536"/>
                    <a:gd name="T15" fmla="*/ 0 60000 65536"/>
                    <a:gd name="T16" fmla="*/ 0 60000 65536"/>
                    <a:gd name="T17" fmla="*/ 0 60000 65536"/>
                    <a:gd name="T18" fmla="*/ 0 w 31"/>
                    <a:gd name="T19" fmla="*/ 0 h 34"/>
                    <a:gd name="T20" fmla="*/ 31 w 31"/>
                    <a:gd name="T21" fmla="*/ 34 h 34"/>
                  </a:gdLst>
                  <a:ahLst/>
                  <a:cxnLst>
                    <a:cxn ang="T12">
                      <a:pos x="T0" y="T1"/>
                    </a:cxn>
                    <a:cxn ang="T13">
                      <a:pos x="T2" y="T3"/>
                    </a:cxn>
                    <a:cxn ang="T14">
                      <a:pos x="T4" y="T5"/>
                    </a:cxn>
                    <a:cxn ang="T15">
                      <a:pos x="T6" y="T7"/>
                    </a:cxn>
                    <a:cxn ang="T16">
                      <a:pos x="T8" y="T9"/>
                    </a:cxn>
                    <a:cxn ang="T17">
                      <a:pos x="T10" y="T11"/>
                    </a:cxn>
                  </a:cxnLst>
                  <a:rect l="T18" t="T19" r="T20" b="T21"/>
                  <a:pathLst>
                    <a:path w="31" h="34">
                      <a:moveTo>
                        <a:pt x="0" y="13"/>
                      </a:moveTo>
                      <a:lnTo>
                        <a:pt x="31" y="34"/>
                      </a:lnTo>
                      <a:lnTo>
                        <a:pt x="30" y="25"/>
                      </a:lnTo>
                      <a:lnTo>
                        <a:pt x="5" y="0"/>
                      </a:lnTo>
                      <a:lnTo>
                        <a:pt x="0" y="13"/>
                      </a:lnTo>
                      <a:close/>
                    </a:path>
                  </a:pathLst>
                </a:custGeom>
                <a:solidFill>
                  <a:srgbClr val="FAF79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758" name="Freeform 211"/>
                <p:cNvSpPr>
                  <a:spLocks/>
                </p:cNvSpPr>
                <p:nvPr/>
              </p:nvSpPr>
              <p:spPr bwMode="auto">
                <a:xfrm>
                  <a:off x="1763" y="2070"/>
                  <a:ext cx="15" cy="26"/>
                </a:xfrm>
                <a:custGeom>
                  <a:avLst/>
                  <a:gdLst>
                    <a:gd name="T0" fmla="*/ 15 w 15"/>
                    <a:gd name="T1" fmla="*/ 24 h 26"/>
                    <a:gd name="T2" fmla="*/ 6 w 15"/>
                    <a:gd name="T3" fmla="*/ 0 h 26"/>
                    <a:gd name="T4" fmla="*/ 0 w 15"/>
                    <a:gd name="T5" fmla="*/ 6 h 26"/>
                    <a:gd name="T6" fmla="*/ 11 w 15"/>
                    <a:gd name="T7" fmla="*/ 26 h 26"/>
                    <a:gd name="T8" fmla="*/ 15 w 15"/>
                    <a:gd name="T9" fmla="*/ 24 h 26"/>
                    <a:gd name="T10" fmla="*/ 15 w 15"/>
                    <a:gd name="T11" fmla="*/ 24 h 26"/>
                    <a:gd name="T12" fmla="*/ 0 60000 65536"/>
                    <a:gd name="T13" fmla="*/ 0 60000 65536"/>
                    <a:gd name="T14" fmla="*/ 0 60000 65536"/>
                    <a:gd name="T15" fmla="*/ 0 60000 65536"/>
                    <a:gd name="T16" fmla="*/ 0 60000 65536"/>
                    <a:gd name="T17" fmla="*/ 0 60000 65536"/>
                    <a:gd name="T18" fmla="*/ 0 w 15"/>
                    <a:gd name="T19" fmla="*/ 0 h 26"/>
                    <a:gd name="T20" fmla="*/ 15 w 15"/>
                    <a:gd name="T21" fmla="*/ 26 h 26"/>
                  </a:gdLst>
                  <a:ahLst/>
                  <a:cxnLst>
                    <a:cxn ang="T12">
                      <a:pos x="T0" y="T1"/>
                    </a:cxn>
                    <a:cxn ang="T13">
                      <a:pos x="T2" y="T3"/>
                    </a:cxn>
                    <a:cxn ang="T14">
                      <a:pos x="T4" y="T5"/>
                    </a:cxn>
                    <a:cxn ang="T15">
                      <a:pos x="T6" y="T7"/>
                    </a:cxn>
                    <a:cxn ang="T16">
                      <a:pos x="T8" y="T9"/>
                    </a:cxn>
                    <a:cxn ang="T17">
                      <a:pos x="T10" y="T11"/>
                    </a:cxn>
                  </a:cxnLst>
                  <a:rect l="T18" t="T19" r="T20" b="T21"/>
                  <a:pathLst>
                    <a:path w="15" h="26">
                      <a:moveTo>
                        <a:pt x="15" y="24"/>
                      </a:moveTo>
                      <a:lnTo>
                        <a:pt x="6" y="0"/>
                      </a:lnTo>
                      <a:lnTo>
                        <a:pt x="0" y="6"/>
                      </a:lnTo>
                      <a:lnTo>
                        <a:pt x="11" y="26"/>
                      </a:lnTo>
                      <a:lnTo>
                        <a:pt x="15" y="24"/>
                      </a:lnTo>
                      <a:close/>
                    </a:path>
                  </a:pathLst>
                </a:custGeom>
                <a:solidFill>
                  <a:srgbClr val="FFC4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759" name="Freeform 212"/>
                <p:cNvSpPr>
                  <a:spLocks/>
                </p:cNvSpPr>
                <p:nvPr/>
              </p:nvSpPr>
              <p:spPr bwMode="auto">
                <a:xfrm>
                  <a:off x="2096" y="2446"/>
                  <a:ext cx="33" cy="39"/>
                </a:xfrm>
                <a:custGeom>
                  <a:avLst/>
                  <a:gdLst>
                    <a:gd name="T0" fmla="*/ 33 w 33"/>
                    <a:gd name="T1" fmla="*/ 35 h 39"/>
                    <a:gd name="T2" fmla="*/ 8 w 33"/>
                    <a:gd name="T3" fmla="*/ 0 h 39"/>
                    <a:gd name="T4" fmla="*/ 0 w 33"/>
                    <a:gd name="T5" fmla="*/ 11 h 39"/>
                    <a:gd name="T6" fmla="*/ 31 w 33"/>
                    <a:gd name="T7" fmla="*/ 39 h 39"/>
                    <a:gd name="T8" fmla="*/ 33 w 33"/>
                    <a:gd name="T9" fmla="*/ 35 h 39"/>
                    <a:gd name="T10" fmla="*/ 33 w 33"/>
                    <a:gd name="T11" fmla="*/ 35 h 39"/>
                    <a:gd name="T12" fmla="*/ 0 60000 65536"/>
                    <a:gd name="T13" fmla="*/ 0 60000 65536"/>
                    <a:gd name="T14" fmla="*/ 0 60000 65536"/>
                    <a:gd name="T15" fmla="*/ 0 60000 65536"/>
                    <a:gd name="T16" fmla="*/ 0 60000 65536"/>
                    <a:gd name="T17" fmla="*/ 0 60000 65536"/>
                    <a:gd name="T18" fmla="*/ 0 w 33"/>
                    <a:gd name="T19" fmla="*/ 0 h 39"/>
                    <a:gd name="T20" fmla="*/ 33 w 33"/>
                    <a:gd name="T21" fmla="*/ 39 h 39"/>
                  </a:gdLst>
                  <a:ahLst/>
                  <a:cxnLst>
                    <a:cxn ang="T12">
                      <a:pos x="T0" y="T1"/>
                    </a:cxn>
                    <a:cxn ang="T13">
                      <a:pos x="T2" y="T3"/>
                    </a:cxn>
                    <a:cxn ang="T14">
                      <a:pos x="T4" y="T5"/>
                    </a:cxn>
                    <a:cxn ang="T15">
                      <a:pos x="T6" y="T7"/>
                    </a:cxn>
                    <a:cxn ang="T16">
                      <a:pos x="T8" y="T9"/>
                    </a:cxn>
                    <a:cxn ang="T17">
                      <a:pos x="T10" y="T11"/>
                    </a:cxn>
                  </a:cxnLst>
                  <a:rect l="T18" t="T19" r="T20" b="T21"/>
                  <a:pathLst>
                    <a:path w="33" h="39">
                      <a:moveTo>
                        <a:pt x="33" y="35"/>
                      </a:moveTo>
                      <a:lnTo>
                        <a:pt x="8" y="0"/>
                      </a:lnTo>
                      <a:lnTo>
                        <a:pt x="0" y="11"/>
                      </a:lnTo>
                      <a:lnTo>
                        <a:pt x="31" y="39"/>
                      </a:lnTo>
                      <a:lnTo>
                        <a:pt x="33" y="35"/>
                      </a:lnTo>
                      <a:close/>
                    </a:path>
                  </a:pathLst>
                </a:custGeom>
                <a:solidFill>
                  <a:srgbClr val="FFC4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760" name="Freeform 213"/>
                <p:cNvSpPr>
                  <a:spLocks/>
                </p:cNvSpPr>
                <p:nvPr/>
              </p:nvSpPr>
              <p:spPr bwMode="auto">
                <a:xfrm>
                  <a:off x="1664" y="2385"/>
                  <a:ext cx="31" cy="12"/>
                </a:xfrm>
                <a:custGeom>
                  <a:avLst/>
                  <a:gdLst>
                    <a:gd name="T0" fmla="*/ 31 w 31"/>
                    <a:gd name="T1" fmla="*/ 1 h 12"/>
                    <a:gd name="T2" fmla="*/ 1 w 31"/>
                    <a:gd name="T3" fmla="*/ 0 h 12"/>
                    <a:gd name="T4" fmla="*/ 0 w 31"/>
                    <a:gd name="T5" fmla="*/ 12 h 12"/>
                    <a:gd name="T6" fmla="*/ 28 w 31"/>
                    <a:gd name="T7" fmla="*/ 5 h 12"/>
                    <a:gd name="T8" fmla="*/ 31 w 31"/>
                    <a:gd name="T9" fmla="*/ 1 h 12"/>
                    <a:gd name="T10" fmla="*/ 31 w 31"/>
                    <a:gd name="T11" fmla="*/ 1 h 12"/>
                    <a:gd name="T12" fmla="*/ 0 60000 65536"/>
                    <a:gd name="T13" fmla="*/ 0 60000 65536"/>
                    <a:gd name="T14" fmla="*/ 0 60000 65536"/>
                    <a:gd name="T15" fmla="*/ 0 60000 65536"/>
                    <a:gd name="T16" fmla="*/ 0 60000 65536"/>
                    <a:gd name="T17" fmla="*/ 0 60000 65536"/>
                    <a:gd name="T18" fmla="*/ 0 w 31"/>
                    <a:gd name="T19" fmla="*/ 0 h 12"/>
                    <a:gd name="T20" fmla="*/ 31 w 31"/>
                    <a:gd name="T21" fmla="*/ 12 h 12"/>
                  </a:gdLst>
                  <a:ahLst/>
                  <a:cxnLst>
                    <a:cxn ang="T12">
                      <a:pos x="T0" y="T1"/>
                    </a:cxn>
                    <a:cxn ang="T13">
                      <a:pos x="T2" y="T3"/>
                    </a:cxn>
                    <a:cxn ang="T14">
                      <a:pos x="T4" y="T5"/>
                    </a:cxn>
                    <a:cxn ang="T15">
                      <a:pos x="T6" y="T7"/>
                    </a:cxn>
                    <a:cxn ang="T16">
                      <a:pos x="T8" y="T9"/>
                    </a:cxn>
                    <a:cxn ang="T17">
                      <a:pos x="T10" y="T11"/>
                    </a:cxn>
                  </a:cxnLst>
                  <a:rect l="T18" t="T19" r="T20" b="T21"/>
                  <a:pathLst>
                    <a:path w="31" h="12">
                      <a:moveTo>
                        <a:pt x="31" y="1"/>
                      </a:moveTo>
                      <a:lnTo>
                        <a:pt x="1" y="0"/>
                      </a:lnTo>
                      <a:lnTo>
                        <a:pt x="0" y="12"/>
                      </a:lnTo>
                      <a:lnTo>
                        <a:pt x="28" y="5"/>
                      </a:lnTo>
                      <a:lnTo>
                        <a:pt x="31" y="1"/>
                      </a:lnTo>
                      <a:close/>
                    </a:path>
                  </a:pathLst>
                </a:custGeom>
                <a:solidFill>
                  <a:srgbClr val="A1DE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761" name="Freeform 214"/>
                <p:cNvSpPr>
                  <a:spLocks/>
                </p:cNvSpPr>
                <p:nvPr/>
              </p:nvSpPr>
              <p:spPr bwMode="auto">
                <a:xfrm>
                  <a:off x="1723" y="2478"/>
                  <a:ext cx="29" cy="35"/>
                </a:xfrm>
                <a:custGeom>
                  <a:avLst/>
                  <a:gdLst>
                    <a:gd name="T0" fmla="*/ 4 w 29"/>
                    <a:gd name="T1" fmla="*/ 35 h 35"/>
                    <a:gd name="T2" fmla="*/ 29 w 29"/>
                    <a:gd name="T3" fmla="*/ 4 h 35"/>
                    <a:gd name="T4" fmla="*/ 23 w 29"/>
                    <a:gd name="T5" fmla="*/ 0 h 35"/>
                    <a:gd name="T6" fmla="*/ 0 w 29"/>
                    <a:gd name="T7" fmla="*/ 21 h 35"/>
                    <a:gd name="T8" fmla="*/ 4 w 29"/>
                    <a:gd name="T9" fmla="*/ 35 h 35"/>
                    <a:gd name="T10" fmla="*/ 4 w 29"/>
                    <a:gd name="T11" fmla="*/ 35 h 35"/>
                    <a:gd name="T12" fmla="*/ 0 60000 65536"/>
                    <a:gd name="T13" fmla="*/ 0 60000 65536"/>
                    <a:gd name="T14" fmla="*/ 0 60000 65536"/>
                    <a:gd name="T15" fmla="*/ 0 60000 65536"/>
                    <a:gd name="T16" fmla="*/ 0 60000 65536"/>
                    <a:gd name="T17" fmla="*/ 0 60000 65536"/>
                    <a:gd name="T18" fmla="*/ 0 w 29"/>
                    <a:gd name="T19" fmla="*/ 0 h 35"/>
                    <a:gd name="T20" fmla="*/ 29 w 29"/>
                    <a:gd name="T21" fmla="*/ 35 h 35"/>
                  </a:gdLst>
                  <a:ahLst/>
                  <a:cxnLst>
                    <a:cxn ang="T12">
                      <a:pos x="T0" y="T1"/>
                    </a:cxn>
                    <a:cxn ang="T13">
                      <a:pos x="T2" y="T3"/>
                    </a:cxn>
                    <a:cxn ang="T14">
                      <a:pos x="T4" y="T5"/>
                    </a:cxn>
                    <a:cxn ang="T15">
                      <a:pos x="T6" y="T7"/>
                    </a:cxn>
                    <a:cxn ang="T16">
                      <a:pos x="T8" y="T9"/>
                    </a:cxn>
                    <a:cxn ang="T17">
                      <a:pos x="T10" y="T11"/>
                    </a:cxn>
                  </a:cxnLst>
                  <a:rect l="T18" t="T19" r="T20" b="T21"/>
                  <a:pathLst>
                    <a:path w="29" h="35">
                      <a:moveTo>
                        <a:pt x="4" y="35"/>
                      </a:moveTo>
                      <a:lnTo>
                        <a:pt x="29" y="4"/>
                      </a:lnTo>
                      <a:lnTo>
                        <a:pt x="23" y="0"/>
                      </a:lnTo>
                      <a:lnTo>
                        <a:pt x="0" y="21"/>
                      </a:lnTo>
                      <a:lnTo>
                        <a:pt x="4" y="35"/>
                      </a:lnTo>
                      <a:close/>
                    </a:path>
                  </a:pathLst>
                </a:custGeom>
                <a:solidFill>
                  <a:srgbClr val="FFFFC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762" name="Freeform 215"/>
                <p:cNvSpPr>
                  <a:spLocks/>
                </p:cNvSpPr>
                <p:nvPr/>
              </p:nvSpPr>
              <p:spPr bwMode="auto">
                <a:xfrm>
                  <a:off x="1813" y="2394"/>
                  <a:ext cx="79" cy="99"/>
                </a:xfrm>
                <a:custGeom>
                  <a:avLst/>
                  <a:gdLst>
                    <a:gd name="T0" fmla="*/ 26 w 79"/>
                    <a:gd name="T1" fmla="*/ 24 h 99"/>
                    <a:gd name="T2" fmla="*/ 0 w 79"/>
                    <a:gd name="T3" fmla="*/ 0 h 99"/>
                    <a:gd name="T4" fmla="*/ 2 w 79"/>
                    <a:gd name="T5" fmla="*/ 1 h 99"/>
                    <a:gd name="T6" fmla="*/ 4 w 79"/>
                    <a:gd name="T7" fmla="*/ 2 h 99"/>
                    <a:gd name="T8" fmla="*/ 6 w 79"/>
                    <a:gd name="T9" fmla="*/ 3 h 99"/>
                    <a:gd name="T10" fmla="*/ 8 w 79"/>
                    <a:gd name="T11" fmla="*/ 4 h 99"/>
                    <a:gd name="T12" fmla="*/ 11 w 79"/>
                    <a:gd name="T13" fmla="*/ 5 h 99"/>
                    <a:gd name="T14" fmla="*/ 14 w 79"/>
                    <a:gd name="T15" fmla="*/ 7 h 99"/>
                    <a:gd name="T16" fmla="*/ 17 w 79"/>
                    <a:gd name="T17" fmla="*/ 9 h 99"/>
                    <a:gd name="T18" fmla="*/ 20 w 79"/>
                    <a:gd name="T19" fmla="*/ 11 h 99"/>
                    <a:gd name="T20" fmla="*/ 23 w 79"/>
                    <a:gd name="T21" fmla="*/ 13 h 99"/>
                    <a:gd name="T22" fmla="*/ 27 w 79"/>
                    <a:gd name="T23" fmla="*/ 15 h 99"/>
                    <a:gd name="T24" fmla="*/ 30 w 79"/>
                    <a:gd name="T25" fmla="*/ 17 h 99"/>
                    <a:gd name="T26" fmla="*/ 33 w 79"/>
                    <a:gd name="T27" fmla="*/ 20 h 99"/>
                    <a:gd name="T28" fmla="*/ 37 w 79"/>
                    <a:gd name="T29" fmla="*/ 22 h 99"/>
                    <a:gd name="T30" fmla="*/ 41 w 79"/>
                    <a:gd name="T31" fmla="*/ 24 h 99"/>
                    <a:gd name="T32" fmla="*/ 44 w 79"/>
                    <a:gd name="T33" fmla="*/ 27 h 99"/>
                    <a:gd name="T34" fmla="*/ 46 w 79"/>
                    <a:gd name="T35" fmla="*/ 29 h 99"/>
                    <a:gd name="T36" fmla="*/ 46 w 79"/>
                    <a:gd name="T37" fmla="*/ 31 h 99"/>
                    <a:gd name="T38" fmla="*/ 46 w 79"/>
                    <a:gd name="T39" fmla="*/ 33 h 99"/>
                    <a:gd name="T40" fmla="*/ 47 w 79"/>
                    <a:gd name="T41" fmla="*/ 35 h 99"/>
                    <a:gd name="T42" fmla="*/ 49 w 79"/>
                    <a:gd name="T43" fmla="*/ 38 h 99"/>
                    <a:gd name="T44" fmla="*/ 51 w 79"/>
                    <a:gd name="T45" fmla="*/ 42 h 99"/>
                    <a:gd name="T46" fmla="*/ 53 w 79"/>
                    <a:gd name="T47" fmla="*/ 45 h 99"/>
                    <a:gd name="T48" fmla="*/ 57 w 79"/>
                    <a:gd name="T49" fmla="*/ 47 h 99"/>
                    <a:gd name="T50" fmla="*/ 60 w 79"/>
                    <a:gd name="T51" fmla="*/ 48 h 99"/>
                    <a:gd name="T52" fmla="*/ 61 w 79"/>
                    <a:gd name="T53" fmla="*/ 49 h 99"/>
                    <a:gd name="T54" fmla="*/ 63 w 79"/>
                    <a:gd name="T55" fmla="*/ 49 h 99"/>
                    <a:gd name="T56" fmla="*/ 65 w 79"/>
                    <a:gd name="T57" fmla="*/ 50 h 99"/>
                    <a:gd name="T58" fmla="*/ 68 w 79"/>
                    <a:gd name="T59" fmla="*/ 50 h 99"/>
                    <a:gd name="T60" fmla="*/ 71 w 79"/>
                    <a:gd name="T61" fmla="*/ 49 h 99"/>
                    <a:gd name="T62" fmla="*/ 73 w 79"/>
                    <a:gd name="T63" fmla="*/ 50 h 99"/>
                    <a:gd name="T64" fmla="*/ 75 w 79"/>
                    <a:gd name="T65" fmla="*/ 52 h 99"/>
                    <a:gd name="T66" fmla="*/ 78 w 79"/>
                    <a:gd name="T67" fmla="*/ 55 h 99"/>
                    <a:gd name="T68" fmla="*/ 65 w 79"/>
                    <a:gd name="T69" fmla="*/ 99 h 99"/>
                    <a:gd name="T70" fmla="*/ 53 w 79"/>
                    <a:gd name="T71" fmla="*/ 59 h 9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79"/>
                    <a:gd name="T109" fmla="*/ 0 h 99"/>
                    <a:gd name="T110" fmla="*/ 79 w 79"/>
                    <a:gd name="T111" fmla="*/ 99 h 99"/>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79" h="99">
                      <a:moveTo>
                        <a:pt x="53" y="59"/>
                      </a:moveTo>
                      <a:lnTo>
                        <a:pt x="26" y="24"/>
                      </a:lnTo>
                      <a:lnTo>
                        <a:pt x="0" y="0"/>
                      </a:lnTo>
                      <a:lnTo>
                        <a:pt x="1" y="1"/>
                      </a:lnTo>
                      <a:lnTo>
                        <a:pt x="2" y="1"/>
                      </a:lnTo>
                      <a:lnTo>
                        <a:pt x="3" y="1"/>
                      </a:lnTo>
                      <a:lnTo>
                        <a:pt x="4" y="2"/>
                      </a:lnTo>
                      <a:lnTo>
                        <a:pt x="5" y="2"/>
                      </a:lnTo>
                      <a:lnTo>
                        <a:pt x="6" y="3"/>
                      </a:lnTo>
                      <a:lnTo>
                        <a:pt x="8" y="4"/>
                      </a:lnTo>
                      <a:lnTo>
                        <a:pt x="10" y="5"/>
                      </a:lnTo>
                      <a:lnTo>
                        <a:pt x="11" y="5"/>
                      </a:lnTo>
                      <a:lnTo>
                        <a:pt x="13" y="7"/>
                      </a:lnTo>
                      <a:lnTo>
                        <a:pt x="14" y="7"/>
                      </a:lnTo>
                      <a:lnTo>
                        <a:pt x="16" y="8"/>
                      </a:lnTo>
                      <a:lnTo>
                        <a:pt x="17" y="9"/>
                      </a:lnTo>
                      <a:lnTo>
                        <a:pt x="19" y="10"/>
                      </a:lnTo>
                      <a:lnTo>
                        <a:pt x="20" y="11"/>
                      </a:lnTo>
                      <a:lnTo>
                        <a:pt x="22" y="12"/>
                      </a:lnTo>
                      <a:lnTo>
                        <a:pt x="23" y="13"/>
                      </a:lnTo>
                      <a:lnTo>
                        <a:pt x="25" y="14"/>
                      </a:lnTo>
                      <a:lnTo>
                        <a:pt x="27" y="15"/>
                      </a:lnTo>
                      <a:lnTo>
                        <a:pt x="28" y="16"/>
                      </a:lnTo>
                      <a:lnTo>
                        <a:pt x="30" y="17"/>
                      </a:lnTo>
                      <a:lnTo>
                        <a:pt x="32" y="18"/>
                      </a:lnTo>
                      <a:lnTo>
                        <a:pt x="33" y="20"/>
                      </a:lnTo>
                      <a:lnTo>
                        <a:pt x="35" y="21"/>
                      </a:lnTo>
                      <a:lnTo>
                        <a:pt x="37" y="22"/>
                      </a:lnTo>
                      <a:lnTo>
                        <a:pt x="39" y="23"/>
                      </a:lnTo>
                      <a:lnTo>
                        <a:pt x="41" y="24"/>
                      </a:lnTo>
                      <a:lnTo>
                        <a:pt x="42" y="25"/>
                      </a:lnTo>
                      <a:lnTo>
                        <a:pt x="44" y="27"/>
                      </a:lnTo>
                      <a:lnTo>
                        <a:pt x="46" y="28"/>
                      </a:lnTo>
                      <a:lnTo>
                        <a:pt x="46" y="29"/>
                      </a:lnTo>
                      <a:lnTo>
                        <a:pt x="46" y="30"/>
                      </a:lnTo>
                      <a:lnTo>
                        <a:pt x="46" y="31"/>
                      </a:lnTo>
                      <a:lnTo>
                        <a:pt x="46" y="32"/>
                      </a:lnTo>
                      <a:lnTo>
                        <a:pt x="46" y="33"/>
                      </a:lnTo>
                      <a:lnTo>
                        <a:pt x="47" y="34"/>
                      </a:lnTo>
                      <a:lnTo>
                        <a:pt x="47" y="35"/>
                      </a:lnTo>
                      <a:lnTo>
                        <a:pt x="48" y="36"/>
                      </a:lnTo>
                      <a:lnTo>
                        <a:pt x="49" y="38"/>
                      </a:lnTo>
                      <a:lnTo>
                        <a:pt x="50" y="40"/>
                      </a:lnTo>
                      <a:lnTo>
                        <a:pt x="51" y="42"/>
                      </a:lnTo>
                      <a:lnTo>
                        <a:pt x="52" y="43"/>
                      </a:lnTo>
                      <a:lnTo>
                        <a:pt x="53" y="45"/>
                      </a:lnTo>
                      <a:lnTo>
                        <a:pt x="55" y="46"/>
                      </a:lnTo>
                      <a:lnTo>
                        <a:pt x="57" y="47"/>
                      </a:lnTo>
                      <a:lnTo>
                        <a:pt x="58" y="48"/>
                      </a:lnTo>
                      <a:lnTo>
                        <a:pt x="60" y="48"/>
                      </a:lnTo>
                      <a:lnTo>
                        <a:pt x="60" y="49"/>
                      </a:lnTo>
                      <a:lnTo>
                        <a:pt x="61" y="49"/>
                      </a:lnTo>
                      <a:lnTo>
                        <a:pt x="62" y="49"/>
                      </a:lnTo>
                      <a:lnTo>
                        <a:pt x="63" y="49"/>
                      </a:lnTo>
                      <a:lnTo>
                        <a:pt x="64" y="50"/>
                      </a:lnTo>
                      <a:lnTo>
                        <a:pt x="65" y="50"/>
                      </a:lnTo>
                      <a:lnTo>
                        <a:pt x="67" y="50"/>
                      </a:lnTo>
                      <a:lnTo>
                        <a:pt x="68" y="50"/>
                      </a:lnTo>
                      <a:lnTo>
                        <a:pt x="69" y="49"/>
                      </a:lnTo>
                      <a:lnTo>
                        <a:pt x="71" y="49"/>
                      </a:lnTo>
                      <a:lnTo>
                        <a:pt x="72" y="49"/>
                      </a:lnTo>
                      <a:lnTo>
                        <a:pt x="73" y="50"/>
                      </a:lnTo>
                      <a:lnTo>
                        <a:pt x="75" y="51"/>
                      </a:lnTo>
                      <a:lnTo>
                        <a:pt x="75" y="52"/>
                      </a:lnTo>
                      <a:lnTo>
                        <a:pt x="76" y="54"/>
                      </a:lnTo>
                      <a:lnTo>
                        <a:pt x="78" y="55"/>
                      </a:lnTo>
                      <a:lnTo>
                        <a:pt x="79" y="57"/>
                      </a:lnTo>
                      <a:lnTo>
                        <a:pt x="65" y="99"/>
                      </a:lnTo>
                      <a:lnTo>
                        <a:pt x="53" y="59"/>
                      </a:lnTo>
                      <a:close/>
                    </a:path>
                  </a:pathLst>
                </a:custGeom>
                <a:solidFill>
                  <a:srgbClr val="FFE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763" name="Freeform 216"/>
                <p:cNvSpPr>
                  <a:spLocks/>
                </p:cNvSpPr>
                <p:nvPr/>
              </p:nvSpPr>
              <p:spPr bwMode="auto">
                <a:xfrm>
                  <a:off x="1838" y="2183"/>
                  <a:ext cx="13" cy="11"/>
                </a:xfrm>
                <a:custGeom>
                  <a:avLst/>
                  <a:gdLst>
                    <a:gd name="T0" fmla="*/ 13 w 13"/>
                    <a:gd name="T1" fmla="*/ 1 h 11"/>
                    <a:gd name="T2" fmla="*/ 13 w 13"/>
                    <a:gd name="T3" fmla="*/ 1 h 11"/>
                    <a:gd name="T4" fmla="*/ 12 w 13"/>
                    <a:gd name="T5" fmla="*/ 2 h 11"/>
                    <a:gd name="T6" fmla="*/ 12 w 13"/>
                    <a:gd name="T7" fmla="*/ 3 h 11"/>
                    <a:gd name="T8" fmla="*/ 12 w 13"/>
                    <a:gd name="T9" fmla="*/ 4 h 11"/>
                    <a:gd name="T10" fmla="*/ 11 w 13"/>
                    <a:gd name="T11" fmla="*/ 7 h 11"/>
                    <a:gd name="T12" fmla="*/ 10 w 13"/>
                    <a:gd name="T13" fmla="*/ 8 h 11"/>
                    <a:gd name="T14" fmla="*/ 10 w 13"/>
                    <a:gd name="T15" fmla="*/ 10 h 11"/>
                    <a:gd name="T16" fmla="*/ 10 w 13"/>
                    <a:gd name="T17" fmla="*/ 11 h 11"/>
                    <a:gd name="T18" fmla="*/ 9 w 13"/>
                    <a:gd name="T19" fmla="*/ 11 h 11"/>
                    <a:gd name="T20" fmla="*/ 8 w 13"/>
                    <a:gd name="T21" fmla="*/ 11 h 11"/>
                    <a:gd name="T22" fmla="*/ 7 w 13"/>
                    <a:gd name="T23" fmla="*/ 11 h 11"/>
                    <a:gd name="T24" fmla="*/ 6 w 13"/>
                    <a:gd name="T25" fmla="*/ 11 h 11"/>
                    <a:gd name="T26" fmla="*/ 6 w 13"/>
                    <a:gd name="T27" fmla="*/ 10 h 11"/>
                    <a:gd name="T28" fmla="*/ 5 w 13"/>
                    <a:gd name="T29" fmla="*/ 10 h 11"/>
                    <a:gd name="T30" fmla="*/ 3 w 13"/>
                    <a:gd name="T31" fmla="*/ 10 h 11"/>
                    <a:gd name="T32" fmla="*/ 3 w 13"/>
                    <a:gd name="T33" fmla="*/ 9 h 11"/>
                    <a:gd name="T34" fmla="*/ 2 w 13"/>
                    <a:gd name="T35" fmla="*/ 9 h 11"/>
                    <a:gd name="T36" fmla="*/ 1 w 13"/>
                    <a:gd name="T37" fmla="*/ 8 h 11"/>
                    <a:gd name="T38" fmla="*/ 0 w 13"/>
                    <a:gd name="T39" fmla="*/ 7 h 11"/>
                    <a:gd name="T40" fmla="*/ 1 w 13"/>
                    <a:gd name="T41" fmla="*/ 5 h 11"/>
                    <a:gd name="T42" fmla="*/ 1 w 13"/>
                    <a:gd name="T43" fmla="*/ 3 h 11"/>
                    <a:gd name="T44" fmla="*/ 3 w 13"/>
                    <a:gd name="T45" fmla="*/ 2 h 11"/>
                    <a:gd name="T46" fmla="*/ 3 w 13"/>
                    <a:gd name="T47" fmla="*/ 1 h 11"/>
                    <a:gd name="T48" fmla="*/ 5 w 13"/>
                    <a:gd name="T49" fmla="*/ 1 h 11"/>
                    <a:gd name="T50" fmla="*/ 6 w 13"/>
                    <a:gd name="T51" fmla="*/ 1 h 11"/>
                    <a:gd name="T52" fmla="*/ 7 w 13"/>
                    <a:gd name="T53" fmla="*/ 1 h 11"/>
                    <a:gd name="T54" fmla="*/ 8 w 13"/>
                    <a:gd name="T55" fmla="*/ 0 h 11"/>
                    <a:gd name="T56" fmla="*/ 9 w 13"/>
                    <a:gd name="T57" fmla="*/ 0 h 11"/>
                    <a:gd name="T58" fmla="*/ 10 w 13"/>
                    <a:gd name="T59" fmla="*/ 0 h 11"/>
                    <a:gd name="T60" fmla="*/ 11 w 13"/>
                    <a:gd name="T61" fmla="*/ 0 h 11"/>
                    <a:gd name="T62" fmla="*/ 12 w 13"/>
                    <a:gd name="T63" fmla="*/ 0 h 11"/>
                    <a:gd name="T64" fmla="*/ 13 w 13"/>
                    <a:gd name="T65" fmla="*/ 1 h 11"/>
                    <a:gd name="T66" fmla="*/ 13 w 13"/>
                    <a:gd name="T67" fmla="*/ 1 h 1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3"/>
                    <a:gd name="T103" fmla="*/ 0 h 11"/>
                    <a:gd name="T104" fmla="*/ 13 w 13"/>
                    <a:gd name="T105" fmla="*/ 11 h 11"/>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3" h="11">
                      <a:moveTo>
                        <a:pt x="13" y="1"/>
                      </a:moveTo>
                      <a:lnTo>
                        <a:pt x="13" y="1"/>
                      </a:lnTo>
                      <a:lnTo>
                        <a:pt x="12" y="2"/>
                      </a:lnTo>
                      <a:lnTo>
                        <a:pt x="12" y="3"/>
                      </a:lnTo>
                      <a:lnTo>
                        <a:pt x="12" y="4"/>
                      </a:lnTo>
                      <a:lnTo>
                        <a:pt x="11" y="7"/>
                      </a:lnTo>
                      <a:lnTo>
                        <a:pt x="10" y="8"/>
                      </a:lnTo>
                      <a:lnTo>
                        <a:pt x="10" y="10"/>
                      </a:lnTo>
                      <a:lnTo>
                        <a:pt x="10" y="11"/>
                      </a:lnTo>
                      <a:lnTo>
                        <a:pt x="9" y="11"/>
                      </a:lnTo>
                      <a:lnTo>
                        <a:pt x="8" y="11"/>
                      </a:lnTo>
                      <a:lnTo>
                        <a:pt x="7" y="11"/>
                      </a:lnTo>
                      <a:lnTo>
                        <a:pt x="6" y="11"/>
                      </a:lnTo>
                      <a:lnTo>
                        <a:pt x="6" y="10"/>
                      </a:lnTo>
                      <a:lnTo>
                        <a:pt x="5" y="10"/>
                      </a:lnTo>
                      <a:lnTo>
                        <a:pt x="3" y="10"/>
                      </a:lnTo>
                      <a:lnTo>
                        <a:pt x="3" y="9"/>
                      </a:lnTo>
                      <a:lnTo>
                        <a:pt x="2" y="9"/>
                      </a:lnTo>
                      <a:lnTo>
                        <a:pt x="1" y="8"/>
                      </a:lnTo>
                      <a:lnTo>
                        <a:pt x="0" y="7"/>
                      </a:lnTo>
                      <a:lnTo>
                        <a:pt x="1" y="5"/>
                      </a:lnTo>
                      <a:lnTo>
                        <a:pt x="1" y="3"/>
                      </a:lnTo>
                      <a:lnTo>
                        <a:pt x="3" y="2"/>
                      </a:lnTo>
                      <a:lnTo>
                        <a:pt x="3" y="1"/>
                      </a:lnTo>
                      <a:lnTo>
                        <a:pt x="5" y="1"/>
                      </a:lnTo>
                      <a:lnTo>
                        <a:pt x="6" y="1"/>
                      </a:lnTo>
                      <a:lnTo>
                        <a:pt x="7" y="1"/>
                      </a:lnTo>
                      <a:lnTo>
                        <a:pt x="8" y="0"/>
                      </a:lnTo>
                      <a:lnTo>
                        <a:pt x="9" y="0"/>
                      </a:lnTo>
                      <a:lnTo>
                        <a:pt x="10" y="0"/>
                      </a:lnTo>
                      <a:lnTo>
                        <a:pt x="11" y="0"/>
                      </a:lnTo>
                      <a:lnTo>
                        <a:pt x="12" y="0"/>
                      </a:lnTo>
                      <a:lnTo>
                        <a:pt x="13" y="1"/>
                      </a:lnTo>
                      <a:close/>
                    </a:path>
                  </a:pathLst>
                </a:custGeom>
                <a:solidFill>
                  <a:srgbClr val="FFA6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764" name="Freeform 217"/>
                <p:cNvSpPr>
                  <a:spLocks/>
                </p:cNvSpPr>
                <p:nvPr/>
              </p:nvSpPr>
              <p:spPr bwMode="auto">
                <a:xfrm>
                  <a:off x="1952" y="2484"/>
                  <a:ext cx="11" cy="32"/>
                </a:xfrm>
                <a:custGeom>
                  <a:avLst/>
                  <a:gdLst>
                    <a:gd name="T0" fmla="*/ 3 w 11"/>
                    <a:gd name="T1" fmla="*/ 0 h 32"/>
                    <a:gd name="T2" fmla="*/ 0 w 11"/>
                    <a:gd name="T3" fmla="*/ 32 h 32"/>
                    <a:gd name="T4" fmla="*/ 11 w 11"/>
                    <a:gd name="T5" fmla="*/ 32 h 32"/>
                    <a:gd name="T6" fmla="*/ 7 w 11"/>
                    <a:gd name="T7" fmla="*/ 1 h 32"/>
                    <a:gd name="T8" fmla="*/ 3 w 11"/>
                    <a:gd name="T9" fmla="*/ 0 h 32"/>
                    <a:gd name="T10" fmla="*/ 3 w 11"/>
                    <a:gd name="T11" fmla="*/ 0 h 32"/>
                    <a:gd name="T12" fmla="*/ 0 60000 65536"/>
                    <a:gd name="T13" fmla="*/ 0 60000 65536"/>
                    <a:gd name="T14" fmla="*/ 0 60000 65536"/>
                    <a:gd name="T15" fmla="*/ 0 60000 65536"/>
                    <a:gd name="T16" fmla="*/ 0 60000 65536"/>
                    <a:gd name="T17" fmla="*/ 0 60000 65536"/>
                    <a:gd name="T18" fmla="*/ 0 w 11"/>
                    <a:gd name="T19" fmla="*/ 0 h 32"/>
                    <a:gd name="T20" fmla="*/ 11 w 11"/>
                    <a:gd name="T21" fmla="*/ 32 h 32"/>
                  </a:gdLst>
                  <a:ahLst/>
                  <a:cxnLst>
                    <a:cxn ang="T12">
                      <a:pos x="T0" y="T1"/>
                    </a:cxn>
                    <a:cxn ang="T13">
                      <a:pos x="T2" y="T3"/>
                    </a:cxn>
                    <a:cxn ang="T14">
                      <a:pos x="T4" y="T5"/>
                    </a:cxn>
                    <a:cxn ang="T15">
                      <a:pos x="T6" y="T7"/>
                    </a:cxn>
                    <a:cxn ang="T16">
                      <a:pos x="T8" y="T9"/>
                    </a:cxn>
                    <a:cxn ang="T17">
                      <a:pos x="T10" y="T11"/>
                    </a:cxn>
                  </a:cxnLst>
                  <a:rect l="T18" t="T19" r="T20" b="T21"/>
                  <a:pathLst>
                    <a:path w="11" h="32">
                      <a:moveTo>
                        <a:pt x="3" y="0"/>
                      </a:moveTo>
                      <a:lnTo>
                        <a:pt x="0" y="32"/>
                      </a:lnTo>
                      <a:lnTo>
                        <a:pt x="11" y="32"/>
                      </a:lnTo>
                      <a:lnTo>
                        <a:pt x="7" y="1"/>
                      </a:lnTo>
                      <a:lnTo>
                        <a:pt x="3" y="0"/>
                      </a:lnTo>
                      <a:close/>
                    </a:path>
                  </a:pathLst>
                </a:custGeom>
                <a:solidFill>
                  <a:srgbClr val="A1DE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grpSp>
          <p:grpSp>
            <p:nvGrpSpPr>
              <p:cNvPr id="40151" name="Group 288"/>
              <p:cNvGrpSpPr>
                <a:grpSpLocks/>
              </p:cNvGrpSpPr>
              <p:nvPr/>
            </p:nvGrpSpPr>
            <p:grpSpPr bwMode="auto">
              <a:xfrm>
                <a:off x="3151" y="1446"/>
                <a:ext cx="453" cy="358"/>
                <a:chOff x="3023" y="2060"/>
                <a:chExt cx="509" cy="472"/>
              </a:xfrm>
            </p:grpSpPr>
            <p:sp>
              <p:nvSpPr>
                <p:cNvPr id="40643" name="Freeform 219"/>
                <p:cNvSpPr>
                  <a:spLocks/>
                </p:cNvSpPr>
                <p:nvPr/>
              </p:nvSpPr>
              <p:spPr bwMode="auto">
                <a:xfrm>
                  <a:off x="3052" y="2065"/>
                  <a:ext cx="432" cy="441"/>
                </a:xfrm>
                <a:custGeom>
                  <a:avLst/>
                  <a:gdLst>
                    <a:gd name="T0" fmla="*/ 75 w 432"/>
                    <a:gd name="T1" fmla="*/ 122 h 441"/>
                    <a:gd name="T2" fmla="*/ 81 w 432"/>
                    <a:gd name="T3" fmla="*/ 108 h 441"/>
                    <a:gd name="T4" fmla="*/ 90 w 432"/>
                    <a:gd name="T5" fmla="*/ 90 h 441"/>
                    <a:gd name="T6" fmla="*/ 100 w 432"/>
                    <a:gd name="T7" fmla="*/ 70 h 441"/>
                    <a:gd name="T8" fmla="*/ 110 w 432"/>
                    <a:gd name="T9" fmla="*/ 48 h 441"/>
                    <a:gd name="T10" fmla="*/ 121 w 432"/>
                    <a:gd name="T11" fmla="*/ 29 h 441"/>
                    <a:gd name="T12" fmla="*/ 131 w 432"/>
                    <a:gd name="T13" fmla="*/ 13 h 441"/>
                    <a:gd name="T14" fmla="*/ 141 w 432"/>
                    <a:gd name="T15" fmla="*/ 2 h 441"/>
                    <a:gd name="T16" fmla="*/ 152 w 432"/>
                    <a:gd name="T17" fmla="*/ 4 h 441"/>
                    <a:gd name="T18" fmla="*/ 159 w 432"/>
                    <a:gd name="T19" fmla="*/ 16 h 441"/>
                    <a:gd name="T20" fmla="*/ 162 w 432"/>
                    <a:gd name="T21" fmla="*/ 30 h 441"/>
                    <a:gd name="T22" fmla="*/ 200 w 432"/>
                    <a:gd name="T23" fmla="*/ 115 h 441"/>
                    <a:gd name="T24" fmla="*/ 209 w 432"/>
                    <a:gd name="T25" fmla="*/ 113 h 441"/>
                    <a:gd name="T26" fmla="*/ 227 w 432"/>
                    <a:gd name="T27" fmla="*/ 111 h 441"/>
                    <a:gd name="T28" fmla="*/ 252 w 432"/>
                    <a:gd name="T29" fmla="*/ 109 h 441"/>
                    <a:gd name="T30" fmla="*/ 281 w 432"/>
                    <a:gd name="T31" fmla="*/ 110 h 441"/>
                    <a:gd name="T32" fmla="*/ 312 w 432"/>
                    <a:gd name="T33" fmla="*/ 114 h 441"/>
                    <a:gd name="T34" fmla="*/ 345 w 432"/>
                    <a:gd name="T35" fmla="*/ 122 h 441"/>
                    <a:gd name="T36" fmla="*/ 377 w 432"/>
                    <a:gd name="T37" fmla="*/ 135 h 441"/>
                    <a:gd name="T38" fmla="*/ 432 w 432"/>
                    <a:gd name="T39" fmla="*/ 262 h 441"/>
                    <a:gd name="T40" fmla="*/ 431 w 432"/>
                    <a:gd name="T41" fmla="*/ 302 h 441"/>
                    <a:gd name="T42" fmla="*/ 424 w 432"/>
                    <a:gd name="T43" fmla="*/ 336 h 441"/>
                    <a:gd name="T44" fmla="*/ 412 w 432"/>
                    <a:gd name="T45" fmla="*/ 366 h 441"/>
                    <a:gd name="T46" fmla="*/ 394 w 432"/>
                    <a:gd name="T47" fmla="*/ 390 h 441"/>
                    <a:gd name="T48" fmla="*/ 373 w 432"/>
                    <a:gd name="T49" fmla="*/ 409 h 441"/>
                    <a:gd name="T50" fmla="*/ 348 w 432"/>
                    <a:gd name="T51" fmla="*/ 423 h 441"/>
                    <a:gd name="T52" fmla="*/ 320 w 432"/>
                    <a:gd name="T53" fmla="*/ 434 h 441"/>
                    <a:gd name="T54" fmla="*/ 290 w 432"/>
                    <a:gd name="T55" fmla="*/ 440 h 441"/>
                    <a:gd name="T56" fmla="*/ 258 w 432"/>
                    <a:gd name="T57" fmla="*/ 440 h 441"/>
                    <a:gd name="T58" fmla="*/ 227 w 432"/>
                    <a:gd name="T59" fmla="*/ 433 h 441"/>
                    <a:gd name="T60" fmla="*/ 196 w 432"/>
                    <a:gd name="T61" fmla="*/ 418 h 441"/>
                    <a:gd name="T62" fmla="*/ 167 w 432"/>
                    <a:gd name="T63" fmla="*/ 398 h 441"/>
                    <a:gd name="T64" fmla="*/ 143 w 432"/>
                    <a:gd name="T65" fmla="*/ 371 h 441"/>
                    <a:gd name="T66" fmla="*/ 124 w 432"/>
                    <a:gd name="T67" fmla="*/ 339 h 441"/>
                    <a:gd name="T68" fmla="*/ 111 w 432"/>
                    <a:gd name="T69" fmla="*/ 301 h 441"/>
                    <a:gd name="T70" fmla="*/ 104 w 432"/>
                    <a:gd name="T71" fmla="*/ 285 h 441"/>
                    <a:gd name="T72" fmla="*/ 102 w 432"/>
                    <a:gd name="T73" fmla="*/ 296 h 441"/>
                    <a:gd name="T74" fmla="*/ 100 w 432"/>
                    <a:gd name="T75" fmla="*/ 307 h 441"/>
                    <a:gd name="T76" fmla="*/ 97 w 432"/>
                    <a:gd name="T77" fmla="*/ 320 h 441"/>
                    <a:gd name="T78" fmla="*/ 92 w 432"/>
                    <a:gd name="T79" fmla="*/ 333 h 441"/>
                    <a:gd name="T80" fmla="*/ 86 w 432"/>
                    <a:gd name="T81" fmla="*/ 342 h 441"/>
                    <a:gd name="T82" fmla="*/ 76 w 432"/>
                    <a:gd name="T83" fmla="*/ 348 h 441"/>
                    <a:gd name="T84" fmla="*/ 65 w 432"/>
                    <a:gd name="T85" fmla="*/ 346 h 441"/>
                    <a:gd name="T86" fmla="*/ 56 w 432"/>
                    <a:gd name="T87" fmla="*/ 336 h 441"/>
                    <a:gd name="T88" fmla="*/ 52 w 432"/>
                    <a:gd name="T89" fmla="*/ 324 h 441"/>
                    <a:gd name="T90" fmla="*/ 52 w 432"/>
                    <a:gd name="T91" fmla="*/ 313 h 441"/>
                    <a:gd name="T92" fmla="*/ 54 w 432"/>
                    <a:gd name="T93" fmla="*/ 302 h 441"/>
                    <a:gd name="T94" fmla="*/ 57 w 432"/>
                    <a:gd name="T95" fmla="*/ 290 h 441"/>
                    <a:gd name="T96" fmla="*/ 55 w 432"/>
                    <a:gd name="T97" fmla="*/ 279 h 441"/>
                    <a:gd name="T98" fmla="*/ 47 w 432"/>
                    <a:gd name="T99" fmla="*/ 289 h 441"/>
                    <a:gd name="T100" fmla="*/ 34 w 432"/>
                    <a:gd name="T101" fmla="*/ 303 h 441"/>
                    <a:gd name="T102" fmla="*/ 26 w 432"/>
                    <a:gd name="T103" fmla="*/ 308 h 441"/>
                    <a:gd name="T104" fmla="*/ 18 w 432"/>
                    <a:gd name="T105" fmla="*/ 310 h 441"/>
                    <a:gd name="T106" fmla="*/ 10 w 432"/>
                    <a:gd name="T107" fmla="*/ 308 h 441"/>
                    <a:gd name="T108" fmla="*/ 2 w 432"/>
                    <a:gd name="T109" fmla="*/ 300 h 441"/>
                    <a:gd name="T110" fmla="*/ 0 w 432"/>
                    <a:gd name="T111" fmla="*/ 286 h 441"/>
                    <a:gd name="T112" fmla="*/ 2 w 432"/>
                    <a:gd name="T113" fmla="*/ 275 h 441"/>
                    <a:gd name="T114" fmla="*/ 6 w 432"/>
                    <a:gd name="T115" fmla="*/ 264 h 441"/>
                    <a:gd name="T116" fmla="*/ 11 w 432"/>
                    <a:gd name="T117" fmla="*/ 252 h 441"/>
                    <a:gd name="T118" fmla="*/ 16 w 432"/>
                    <a:gd name="T119" fmla="*/ 240 h 441"/>
                    <a:gd name="T120" fmla="*/ 22 w 432"/>
                    <a:gd name="T121" fmla="*/ 229 h 44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32"/>
                    <a:gd name="T184" fmla="*/ 0 h 441"/>
                    <a:gd name="T185" fmla="*/ 432 w 432"/>
                    <a:gd name="T186" fmla="*/ 441 h 441"/>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32" h="441">
                      <a:moveTo>
                        <a:pt x="72" y="130"/>
                      </a:moveTo>
                      <a:lnTo>
                        <a:pt x="72" y="130"/>
                      </a:lnTo>
                      <a:lnTo>
                        <a:pt x="73" y="128"/>
                      </a:lnTo>
                      <a:lnTo>
                        <a:pt x="73" y="127"/>
                      </a:lnTo>
                      <a:lnTo>
                        <a:pt x="74" y="125"/>
                      </a:lnTo>
                      <a:lnTo>
                        <a:pt x="74" y="124"/>
                      </a:lnTo>
                      <a:lnTo>
                        <a:pt x="75" y="123"/>
                      </a:lnTo>
                      <a:lnTo>
                        <a:pt x="75" y="122"/>
                      </a:lnTo>
                      <a:lnTo>
                        <a:pt x="76" y="120"/>
                      </a:lnTo>
                      <a:lnTo>
                        <a:pt x="77" y="119"/>
                      </a:lnTo>
                      <a:lnTo>
                        <a:pt x="77" y="117"/>
                      </a:lnTo>
                      <a:lnTo>
                        <a:pt x="78" y="115"/>
                      </a:lnTo>
                      <a:lnTo>
                        <a:pt x="79" y="114"/>
                      </a:lnTo>
                      <a:lnTo>
                        <a:pt x="80" y="112"/>
                      </a:lnTo>
                      <a:lnTo>
                        <a:pt x="81" y="110"/>
                      </a:lnTo>
                      <a:lnTo>
                        <a:pt x="81" y="108"/>
                      </a:lnTo>
                      <a:lnTo>
                        <a:pt x="83" y="106"/>
                      </a:lnTo>
                      <a:lnTo>
                        <a:pt x="84" y="104"/>
                      </a:lnTo>
                      <a:lnTo>
                        <a:pt x="85" y="101"/>
                      </a:lnTo>
                      <a:lnTo>
                        <a:pt x="85" y="99"/>
                      </a:lnTo>
                      <a:lnTo>
                        <a:pt x="87" y="97"/>
                      </a:lnTo>
                      <a:lnTo>
                        <a:pt x="88" y="95"/>
                      </a:lnTo>
                      <a:lnTo>
                        <a:pt x="89" y="92"/>
                      </a:lnTo>
                      <a:lnTo>
                        <a:pt x="90" y="90"/>
                      </a:lnTo>
                      <a:lnTo>
                        <a:pt x="91" y="88"/>
                      </a:lnTo>
                      <a:lnTo>
                        <a:pt x="92" y="85"/>
                      </a:lnTo>
                      <a:lnTo>
                        <a:pt x="93" y="82"/>
                      </a:lnTo>
                      <a:lnTo>
                        <a:pt x="95" y="80"/>
                      </a:lnTo>
                      <a:lnTo>
                        <a:pt x="96" y="77"/>
                      </a:lnTo>
                      <a:lnTo>
                        <a:pt x="97" y="75"/>
                      </a:lnTo>
                      <a:lnTo>
                        <a:pt x="99" y="72"/>
                      </a:lnTo>
                      <a:lnTo>
                        <a:pt x="100" y="70"/>
                      </a:lnTo>
                      <a:lnTo>
                        <a:pt x="101" y="67"/>
                      </a:lnTo>
                      <a:lnTo>
                        <a:pt x="102" y="64"/>
                      </a:lnTo>
                      <a:lnTo>
                        <a:pt x="104" y="61"/>
                      </a:lnTo>
                      <a:lnTo>
                        <a:pt x="105" y="59"/>
                      </a:lnTo>
                      <a:lnTo>
                        <a:pt x="107" y="56"/>
                      </a:lnTo>
                      <a:lnTo>
                        <a:pt x="108" y="54"/>
                      </a:lnTo>
                      <a:lnTo>
                        <a:pt x="109" y="51"/>
                      </a:lnTo>
                      <a:lnTo>
                        <a:pt x="110" y="48"/>
                      </a:lnTo>
                      <a:lnTo>
                        <a:pt x="112" y="46"/>
                      </a:lnTo>
                      <a:lnTo>
                        <a:pt x="113" y="43"/>
                      </a:lnTo>
                      <a:lnTo>
                        <a:pt x="114" y="41"/>
                      </a:lnTo>
                      <a:lnTo>
                        <a:pt x="116" y="38"/>
                      </a:lnTo>
                      <a:lnTo>
                        <a:pt x="117" y="36"/>
                      </a:lnTo>
                      <a:lnTo>
                        <a:pt x="118" y="34"/>
                      </a:lnTo>
                      <a:lnTo>
                        <a:pt x="120" y="32"/>
                      </a:lnTo>
                      <a:lnTo>
                        <a:pt x="121" y="29"/>
                      </a:lnTo>
                      <a:lnTo>
                        <a:pt x="122" y="27"/>
                      </a:lnTo>
                      <a:lnTo>
                        <a:pt x="124" y="25"/>
                      </a:lnTo>
                      <a:lnTo>
                        <a:pt x="125" y="23"/>
                      </a:lnTo>
                      <a:lnTo>
                        <a:pt x="126" y="21"/>
                      </a:lnTo>
                      <a:lnTo>
                        <a:pt x="127" y="19"/>
                      </a:lnTo>
                      <a:lnTo>
                        <a:pt x="128" y="17"/>
                      </a:lnTo>
                      <a:lnTo>
                        <a:pt x="129" y="16"/>
                      </a:lnTo>
                      <a:lnTo>
                        <a:pt x="131" y="13"/>
                      </a:lnTo>
                      <a:lnTo>
                        <a:pt x="132" y="12"/>
                      </a:lnTo>
                      <a:lnTo>
                        <a:pt x="133" y="11"/>
                      </a:lnTo>
                      <a:lnTo>
                        <a:pt x="134" y="10"/>
                      </a:lnTo>
                      <a:lnTo>
                        <a:pt x="135" y="8"/>
                      </a:lnTo>
                      <a:lnTo>
                        <a:pt x="136" y="7"/>
                      </a:lnTo>
                      <a:lnTo>
                        <a:pt x="138" y="5"/>
                      </a:lnTo>
                      <a:lnTo>
                        <a:pt x="140" y="4"/>
                      </a:lnTo>
                      <a:lnTo>
                        <a:pt x="141" y="2"/>
                      </a:lnTo>
                      <a:lnTo>
                        <a:pt x="143" y="1"/>
                      </a:lnTo>
                      <a:lnTo>
                        <a:pt x="145" y="0"/>
                      </a:lnTo>
                      <a:lnTo>
                        <a:pt x="146" y="0"/>
                      </a:lnTo>
                      <a:lnTo>
                        <a:pt x="148" y="0"/>
                      </a:lnTo>
                      <a:lnTo>
                        <a:pt x="149" y="1"/>
                      </a:lnTo>
                      <a:lnTo>
                        <a:pt x="150" y="1"/>
                      </a:lnTo>
                      <a:lnTo>
                        <a:pt x="151" y="2"/>
                      </a:lnTo>
                      <a:lnTo>
                        <a:pt x="152" y="4"/>
                      </a:lnTo>
                      <a:lnTo>
                        <a:pt x="154" y="5"/>
                      </a:lnTo>
                      <a:lnTo>
                        <a:pt x="155" y="6"/>
                      </a:lnTo>
                      <a:lnTo>
                        <a:pt x="155" y="7"/>
                      </a:lnTo>
                      <a:lnTo>
                        <a:pt x="157" y="9"/>
                      </a:lnTo>
                      <a:lnTo>
                        <a:pt x="157" y="11"/>
                      </a:lnTo>
                      <a:lnTo>
                        <a:pt x="158" y="12"/>
                      </a:lnTo>
                      <a:lnTo>
                        <a:pt x="159" y="15"/>
                      </a:lnTo>
                      <a:lnTo>
                        <a:pt x="159" y="16"/>
                      </a:lnTo>
                      <a:lnTo>
                        <a:pt x="160" y="18"/>
                      </a:lnTo>
                      <a:lnTo>
                        <a:pt x="160" y="20"/>
                      </a:lnTo>
                      <a:lnTo>
                        <a:pt x="161" y="22"/>
                      </a:lnTo>
                      <a:lnTo>
                        <a:pt x="161" y="23"/>
                      </a:lnTo>
                      <a:lnTo>
                        <a:pt x="162" y="26"/>
                      </a:lnTo>
                      <a:lnTo>
                        <a:pt x="162" y="27"/>
                      </a:lnTo>
                      <a:lnTo>
                        <a:pt x="162" y="28"/>
                      </a:lnTo>
                      <a:lnTo>
                        <a:pt x="162" y="30"/>
                      </a:lnTo>
                      <a:lnTo>
                        <a:pt x="163" y="31"/>
                      </a:lnTo>
                      <a:lnTo>
                        <a:pt x="163" y="33"/>
                      </a:lnTo>
                      <a:lnTo>
                        <a:pt x="210" y="43"/>
                      </a:lnTo>
                      <a:lnTo>
                        <a:pt x="194" y="103"/>
                      </a:lnTo>
                      <a:lnTo>
                        <a:pt x="198" y="115"/>
                      </a:lnTo>
                      <a:lnTo>
                        <a:pt x="200" y="115"/>
                      </a:lnTo>
                      <a:lnTo>
                        <a:pt x="201" y="114"/>
                      </a:lnTo>
                      <a:lnTo>
                        <a:pt x="202" y="114"/>
                      </a:lnTo>
                      <a:lnTo>
                        <a:pt x="203" y="114"/>
                      </a:lnTo>
                      <a:lnTo>
                        <a:pt x="205" y="114"/>
                      </a:lnTo>
                      <a:lnTo>
                        <a:pt x="206" y="114"/>
                      </a:lnTo>
                      <a:lnTo>
                        <a:pt x="207" y="113"/>
                      </a:lnTo>
                      <a:lnTo>
                        <a:pt x="209" y="113"/>
                      </a:lnTo>
                      <a:lnTo>
                        <a:pt x="211" y="112"/>
                      </a:lnTo>
                      <a:lnTo>
                        <a:pt x="213" y="112"/>
                      </a:lnTo>
                      <a:lnTo>
                        <a:pt x="215" y="112"/>
                      </a:lnTo>
                      <a:lnTo>
                        <a:pt x="217" y="112"/>
                      </a:lnTo>
                      <a:lnTo>
                        <a:pt x="220" y="111"/>
                      </a:lnTo>
                      <a:lnTo>
                        <a:pt x="222" y="111"/>
                      </a:lnTo>
                      <a:lnTo>
                        <a:pt x="225" y="111"/>
                      </a:lnTo>
                      <a:lnTo>
                        <a:pt x="227" y="111"/>
                      </a:lnTo>
                      <a:lnTo>
                        <a:pt x="230" y="110"/>
                      </a:lnTo>
                      <a:lnTo>
                        <a:pt x="233" y="110"/>
                      </a:lnTo>
                      <a:lnTo>
                        <a:pt x="236" y="110"/>
                      </a:lnTo>
                      <a:lnTo>
                        <a:pt x="239" y="110"/>
                      </a:lnTo>
                      <a:lnTo>
                        <a:pt x="242" y="110"/>
                      </a:lnTo>
                      <a:lnTo>
                        <a:pt x="245" y="110"/>
                      </a:lnTo>
                      <a:lnTo>
                        <a:pt x="248" y="109"/>
                      </a:lnTo>
                      <a:lnTo>
                        <a:pt x="252" y="109"/>
                      </a:lnTo>
                      <a:lnTo>
                        <a:pt x="255" y="109"/>
                      </a:lnTo>
                      <a:lnTo>
                        <a:pt x="259" y="109"/>
                      </a:lnTo>
                      <a:lnTo>
                        <a:pt x="262" y="109"/>
                      </a:lnTo>
                      <a:lnTo>
                        <a:pt x="266" y="110"/>
                      </a:lnTo>
                      <a:lnTo>
                        <a:pt x="270" y="110"/>
                      </a:lnTo>
                      <a:lnTo>
                        <a:pt x="273" y="110"/>
                      </a:lnTo>
                      <a:lnTo>
                        <a:pt x="277" y="110"/>
                      </a:lnTo>
                      <a:lnTo>
                        <a:pt x="281" y="110"/>
                      </a:lnTo>
                      <a:lnTo>
                        <a:pt x="284" y="110"/>
                      </a:lnTo>
                      <a:lnTo>
                        <a:pt x="288" y="110"/>
                      </a:lnTo>
                      <a:lnTo>
                        <a:pt x="292" y="111"/>
                      </a:lnTo>
                      <a:lnTo>
                        <a:pt x="296" y="111"/>
                      </a:lnTo>
                      <a:lnTo>
                        <a:pt x="300" y="111"/>
                      </a:lnTo>
                      <a:lnTo>
                        <a:pt x="304" y="112"/>
                      </a:lnTo>
                      <a:lnTo>
                        <a:pt x="308" y="113"/>
                      </a:lnTo>
                      <a:lnTo>
                        <a:pt x="312" y="114"/>
                      </a:lnTo>
                      <a:lnTo>
                        <a:pt x="316" y="114"/>
                      </a:lnTo>
                      <a:lnTo>
                        <a:pt x="320" y="115"/>
                      </a:lnTo>
                      <a:lnTo>
                        <a:pt x="325" y="116"/>
                      </a:lnTo>
                      <a:lnTo>
                        <a:pt x="329" y="117"/>
                      </a:lnTo>
                      <a:lnTo>
                        <a:pt x="333" y="118"/>
                      </a:lnTo>
                      <a:lnTo>
                        <a:pt x="337" y="119"/>
                      </a:lnTo>
                      <a:lnTo>
                        <a:pt x="341" y="120"/>
                      </a:lnTo>
                      <a:lnTo>
                        <a:pt x="345" y="122"/>
                      </a:lnTo>
                      <a:lnTo>
                        <a:pt x="349" y="123"/>
                      </a:lnTo>
                      <a:lnTo>
                        <a:pt x="353" y="124"/>
                      </a:lnTo>
                      <a:lnTo>
                        <a:pt x="357" y="126"/>
                      </a:lnTo>
                      <a:lnTo>
                        <a:pt x="361" y="127"/>
                      </a:lnTo>
                      <a:lnTo>
                        <a:pt x="365" y="129"/>
                      </a:lnTo>
                      <a:lnTo>
                        <a:pt x="369" y="131"/>
                      </a:lnTo>
                      <a:lnTo>
                        <a:pt x="373" y="133"/>
                      </a:lnTo>
                      <a:lnTo>
                        <a:pt x="377" y="135"/>
                      </a:lnTo>
                      <a:lnTo>
                        <a:pt x="380" y="137"/>
                      </a:lnTo>
                      <a:lnTo>
                        <a:pt x="384" y="139"/>
                      </a:lnTo>
                      <a:lnTo>
                        <a:pt x="388" y="142"/>
                      </a:lnTo>
                      <a:lnTo>
                        <a:pt x="391" y="144"/>
                      </a:lnTo>
                      <a:lnTo>
                        <a:pt x="430" y="245"/>
                      </a:lnTo>
                      <a:lnTo>
                        <a:pt x="431" y="251"/>
                      </a:lnTo>
                      <a:lnTo>
                        <a:pt x="431" y="256"/>
                      </a:lnTo>
                      <a:lnTo>
                        <a:pt x="432" y="262"/>
                      </a:lnTo>
                      <a:lnTo>
                        <a:pt x="432" y="267"/>
                      </a:lnTo>
                      <a:lnTo>
                        <a:pt x="432" y="272"/>
                      </a:lnTo>
                      <a:lnTo>
                        <a:pt x="432" y="277"/>
                      </a:lnTo>
                      <a:lnTo>
                        <a:pt x="432" y="282"/>
                      </a:lnTo>
                      <a:lnTo>
                        <a:pt x="432" y="287"/>
                      </a:lnTo>
                      <a:lnTo>
                        <a:pt x="432" y="292"/>
                      </a:lnTo>
                      <a:lnTo>
                        <a:pt x="432" y="297"/>
                      </a:lnTo>
                      <a:lnTo>
                        <a:pt x="431" y="302"/>
                      </a:lnTo>
                      <a:lnTo>
                        <a:pt x="431" y="307"/>
                      </a:lnTo>
                      <a:lnTo>
                        <a:pt x="430" y="311"/>
                      </a:lnTo>
                      <a:lnTo>
                        <a:pt x="429" y="315"/>
                      </a:lnTo>
                      <a:lnTo>
                        <a:pt x="428" y="320"/>
                      </a:lnTo>
                      <a:lnTo>
                        <a:pt x="428" y="324"/>
                      </a:lnTo>
                      <a:lnTo>
                        <a:pt x="426" y="328"/>
                      </a:lnTo>
                      <a:lnTo>
                        <a:pt x="425" y="333"/>
                      </a:lnTo>
                      <a:lnTo>
                        <a:pt x="424" y="336"/>
                      </a:lnTo>
                      <a:lnTo>
                        <a:pt x="423" y="340"/>
                      </a:lnTo>
                      <a:lnTo>
                        <a:pt x="421" y="344"/>
                      </a:lnTo>
                      <a:lnTo>
                        <a:pt x="420" y="348"/>
                      </a:lnTo>
                      <a:lnTo>
                        <a:pt x="419" y="352"/>
                      </a:lnTo>
                      <a:lnTo>
                        <a:pt x="417" y="356"/>
                      </a:lnTo>
                      <a:lnTo>
                        <a:pt x="415" y="359"/>
                      </a:lnTo>
                      <a:lnTo>
                        <a:pt x="413" y="362"/>
                      </a:lnTo>
                      <a:lnTo>
                        <a:pt x="412" y="366"/>
                      </a:lnTo>
                      <a:lnTo>
                        <a:pt x="410" y="369"/>
                      </a:lnTo>
                      <a:lnTo>
                        <a:pt x="408" y="372"/>
                      </a:lnTo>
                      <a:lnTo>
                        <a:pt x="406" y="375"/>
                      </a:lnTo>
                      <a:lnTo>
                        <a:pt x="404" y="379"/>
                      </a:lnTo>
                      <a:lnTo>
                        <a:pt x="401" y="381"/>
                      </a:lnTo>
                      <a:lnTo>
                        <a:pt x="399" y="384"/>
                      </a:lnTo>
                      <a:lnTo>
                        <a:pt x="396" y="387"/>
                      </a:lnTo>
                      <a:lnTo>
                        <a:pt x="394" y="390"/>
                      </a:lnTo>
                      <a:lnTo>
                        <a:pt x="392" y="392"/>
                      </a:lnTo>
                      <a:lnTo>
                        <a:pt x="389" y="395"/>
                      </a:lnTo>
                      <a:lnTo>
                        <a:pt x="386" y="397"/>
                      </a:lnTo>
                      <a:lnTo>
                        <a:pt x="384" y="400"/>
                      </a:lnTo>
                      <a:lnTo>
                        <a:pt x="381" y="402"/>
                      </a:lnTo>
                      <a:lnTo>
                        <a:pt x="378" y="405"/>
                      </a:lnTo>
                      <a:lnTo>
                        <a:pt x="376" y="407"/>
                      </a:lnTo>
                      <a:lnTo>
                        <a:pt x="373" y="409"/>
                      </a:lnTo>
                      <a:lnTo>
                        <a:pt x="369" y="411"/>
                      </a:lnTo>
                      <a:lnTo>
                        <a:pt x="367" y="413"/>
                      </a:lnTo>
                      <a:lnTo>
                        <a:pt x="364" y="415"/>
                      </a:lnTo>
                      <a:lnTo>
                        <a:pt x="361" y="417"/>
                      </a:lnTo>
                      <a:lnTo>
                        <a:pt x="357" y="419"/>
                      </a:lnTo>
                      <a:lnTo>
                        <a:pt x="354" y="421"/>
                      </a:lnTo>
                      <a:lnTo>
                        <a:pt x="351" y="422"/>
                      </a:lnTo>
                      <a:lnTo>
                        <a:pt x="348" y="423"/>
                      </a:lnTo>
                      <a:lnTo>
                        <a:pt x="344" y="425"/>
                      </a:lnTo>
                      <a:lnTo>
                        <a:pt x="341" y="427"/>
                      </a:lnTo>
                      <a:lnTo>
                        <a:pt x="337" y="428"/>
                      </a:lnTo>
                      <a:lnTo>
                        <a:pt x="334" y="429"/>
                      </a:lnTo>
                      <a:lnTo>
                        <a:pt x="330" y="430"/>
                      </a:lnTo>
                      <a:lnTo>
                        <a:pt x="327" y="432"/>
                      </a:lnTo>
                      <a:lnTo>
                        <a:pt x="323" y="433"/>
                      </a:lnTo>
                      <a:lnTo>
                        <a:pt x="320" y="434"/>
                      </a:lnTo>
                      <a:lnTo>
                        <a:pt x="316" y="435"/>
                      </a:lnTo>
                      <a:lnTo>
                        <a:pt x="312" y="436"/>
                      </a:lnTo>
                      <a:lnTo>
                        <a:pt x="309" y="437"/>
                      </a:lnTo>
                      <a:lnTo>
                        <a:pt x="305" y="438"/>
                      </a:lnTo>
                      <a:lnTo>
                        <a:pt x="302" y="439"/>
                      </a:lnTo>
                      <a:lnTo>
                        <a:pt x="298" y="439"/>
                      </a:lnTo>
                      <a:lnTo>
                        <a:pt x="294" y="440"/>
                      </a:lnTo>
                      <a:lnTo>
                        <a:pt x="290" y="440"/>
                      </a:lnTo>
                      <a:lnTo>
                        <a:pt x="286" y="441"/>
                      </a:lnTo>
                      <a:lnTo>
                        <a:pt x="282" y="441"/>
                      </a:lnTo>
                      <a:lnTo>
                        <a:pt x="278" y="441"/>
                      </a:lnTo>
                      <a:lnTo>
                        <a:pt x="274" y="441"/>
                      </a:lnTo>
                      <a:lnTo>
                        <a:pt x="271" y="441"/>
                      </a:lnTo>
                      <a:lnTo>
                        <a:pt x="267" y="440"/>
                      </a:lnTo>
                      <a:lnTo>
                        <a:pt x="262" y="440"/>
                      </a:lnTo>
                      <a:lnTo>
                        <a:pt x="258" y="440"/>
                      </a:lnTo>
                      <a:lnTo>
                        <a:pt x="255" y="439"/>
                      </a:lnTo>
                      <a:lnTo>
                        <a:pt x="250" y="439"/>
                      </a:lnTo>
                      <a:lnTo>
                        <a:pt x="247" y="438"/>
                      </a:lnTo>
                      <a:lnTo>
                        <a:pt x="242" y="437"/>
                      </a:lnTo>
                      <a:lnTo>
                        <a:pt x="239" y="436"/>
                      </a:lnTo>
                      <a:lnTo>
                        <a:pt x="235" y="435"/>
                      </a:lnTo>
                      <a:lnTo>
                        <a:pt x="231" y="434"/>
                      </a:lnTo>
                      <a:lnTo>
                        <a:pt x="227" y="433"/>
                      </a:lnTo>
                      <a:lnTo>
                        <a:pt x="223" y="432"/>
                      </a:lnTo>
                      <a:lnTo>
                        <a:pt x="219" y="429"/>
                      </a:lnTo>
                      <a:lnTo>
                        <a:pt x="215" y="428"/>
                      </a:lnTo>
                      <a:lnTo>
                        <a:pt x="211" y="426"/>
                      </a:lnTo>
                      <a:lnTo>
                        <a:pt x="207" y="424"/>
                      </a:lnTo>
                      <a:lnTo>
                        <a:pt x="203" y="423"/>
                      </a:lnTo>
                      <a:lnTo>
                        <a:pt x="200" y="421"/>
                      </a:lnTo>
                      <a:lnTo>
                        <a:pt x="196" y="418"/>
                      </a:lnTo>
                      <a:lnTo>
                        <a:pt x="192" y="417"/>
                      </a:lnTo>
                      <a:lnTo>
                        <a:pt x="188" y="414"/>
                      </a:lnTo>
                      <a:lnTo>
                        <a:pt x="185" y="412"/>
                      </a:lnTo>
                      <a:lnTo>
                        <a:pt x="181" y="410"/>
                      </a:lnTo>
                      <a:lnTo>
                        <a:pt x="178" y="407"/>
                      </a:lnTo>
                      <a:lnTo>
                        <a:pt x="174" y="404"/>
                      </a:lnTo>
                      <a:lnTo>
                        <a:pt x="170" y="401"/>
                      </a:lnTo>
                      <a:lnTo>
                        <a:pt x="167" y="398"/>
                      </a:lnTo>
                      <a:lnTo>
                        <a:pt x="164" y="395"/>
                      </a:lnTo>
                      <a:lnTo>
                        <a:pt x="161" y="392"/>
                      </a:lnTo>
                      <a:lnTo>
                        <a:pt x="158" y="389"/>
                      </a:lnTo>
                      <a:lnTo>
                        <a:pt x="155" y="385"/>
                      </a:lnTo>
                      <a:lnTo>
                        <a:pt x="151" y="382"/>
                      </a:lnTo>
                      <a:lnTo>
                        <a:pt x="148" y="379"/>
                      </a:lnTo>
                      <a:lnTo>
                        <a:pt x="146" y="375"/>
                      </a:lnTo>
                      <a:lnTo>
                        <a:pt x="143" y="371"/>
                      </a:lnTo>
                      <a:lnTo>
                        <a:pt x="140" y="368"/>
                      </a:lnTo>
                      <a:lnTo>
                        <a:pt x="137" y="364"/>
                      </a:lnTo>
                      <a:lnTo>
                        <a:pt x="135" y="360"/>
                      </a:lnTo>
                      <a:lnTo>
                        <a:pt x="132" y="356"/>
                      </a:lnTo>
                      <a:lnTo>
                        <a:pt x="130" y="352"/>
                      </a:lnTo>
                      <a:lnTo>
                        <a:pt x="127" y="347"/>
                      </a:lnTo>
                      <a:lnTo>
                        <a:pt x="126" y="343"/>
                      </a:lnTo>
                      <a:lnTo>
                        <a:pt x="124" y="339"/>
                      </a:lnTo>
                      <a:lnTo>
                        <a:pt x="121" y="334"/>
                      </a:lnTo>
                      <a:lnTo>
                        <a:pt x="120" y="330"/>
                      </a:lnTo>
                      <a:lnTo>
                        <a:pt x="118" y="325"/>
                      </a:lnTo>
                      <a:lnTo>
                        <a:pt x="116" y="320"/>
                      </a:lnTo>
                      <a:lnTo>
                        <a:pt x="115" y="315"/>
                      </a:lnTo>
                      <a:lnTo>
                        <a:pt x="113" y="311"/>
                      </a:lnTo>
                      <a:lnTo>
                        <a:pt x="112" y="306"/>
                      </a:lnTo>
                      <a:lnTo>
                        <a:pt x="111" y="301"/>
                      </a:lnTo>
                      <a:lnTo>
                        <a:pt x="110" y="296"/>
                      </a:lnTo>
                      <a:lnTo>
                        <a:pt x="109" y="290"/>
                      </a:lnTo>
                      <a:lnTo>
                        <a:pt x="108" y="285"/>
                      </a:lnTo>
                      <a:lnTo>
                        <a:pt x="108" y="279"/>
                      </a:lnTo>
                      <a:lnTo>
                        <a:pt x="107" y="274"/>
                      </a:lnTo>
                      <a:lnTo>
                        <a:pt x="104" y="284"/>
                      </a:lnTo>
                      <a:lnTo>
                        <a:pt x="104" y="285"/>
                      </a:lnTo>
                      <a:lnTo>
                        <a:pt x="104" y="286"/>
                      </a:lnTo>
                      <a:lnTo>
                        <a:pt x="103" y="287"/>
                      </a:lnTo>
                      <a:lnTo>
                        <a:pt x="103" y="289"/>
                      </a:lnTo>
                      <a:lnTo>
                        <a:pt x="103" y="291"/>
                      </a:lnTo>
                      <a:lnTo>
                        <a:pt x="103" y="292"/>
                      </a:lnTo>
                      <a:lnTo>
                        <a:pt x="102" y="293"/>
                      </a:lnTo>
                      <a:lnTo>
                        <a:pt x="102" y="295"/>
                      </a:lnTo>
                      <a:lnTo>
                        <a:pt x="102" y="296"/>
                      </a:lnTo>
                      <a:lnTo>
                        <a:pt x="102" y="297"/>
                      </a:lnTo>
                      <a:lnTo>
                        <a:pt x="102" y="298"/>
                      </a:lnTo>
                      <a:lnTo>
                        <a:pt x="101" y="300"/>
                      </a:lnTo>
                      <a:lnTo>
                        <a:pt x="101" y="301"/>
                      </a:lnTo>
                      <a:lnTo>
                        <a:pt x="101" y="302"/>
                      </a:lnTo>
                      <a:lnTo>
                        <a:pt x="100" y="304"/>
                      </a:lnTo>
                      <a:lnTo>
                        <a:pt x="100" y="306"/>
                      </a:lnTo>
                      <a:lnTo>
                        <a:pt x="100" y="307"/>
                      </a:lnTo>
                      <a:lnTo>
                        <a:pt x="100" y="308"/>
                      </a:lnTo>
                      <a:lnTo>
                        <a:pt x="99" y="310"/>
                      </a:lnTo>
                      <a:lnTo>
                        <a:pt x="99" y="312"/>
                      </a:lnTo>
                      <a:lnTo>
                        <a:pt x="98" y="313"/>
                      </a:lnTo>
                      <a:lnTo>
                        <a:pt x="98" y="315"/>
                      </a:lnTo>
                      <a:lnTo>
                        <a:pt x="97" y="317"/>
                      </a:lnTo>
                      <a:lnTo>
                        <a:pt x="97" y="319"/>
                      </a:lnTo>
                      <a:lnTo>
                        <a:pt x="97" y="320"/>
                      </a:lnTo>
                      <a:lnTo>
                        <a:pt x="96" y="322"/>
                      </a:lnTo>
                      <a:lnTo>
                        <a:pt x="96" y="323"/>
                      </a:lnTo>
                      <a:lnTo>
                        <a:pt x="95" y="325"/>
                      </a:lnTo>
                      <a:lnTo>
                        <a:pt x="94" y="326"/>
                      </a:lnTo>
                      <a:lnTo>
                        <a:pt x="94" y="328"/>
                      </a:lnTo>
                      <a:lnTo>
                        <a:pt x="93" y="329"/>
                      </a:lnTo>
                      <a:lnTo>
                        <a:pt x="92" y="331"/>
                      </a:lnTo>
                      <a:lnTo>
                        <a:pt x="92" y="333"/>
                      </a:lnTo>
                      <a:lnTo>
                        <a:pt x="91" y="334"/>
                      </a:lnTo>
                      <a:lnTo>
                        <a:pt x="90" y="335"/>
                      </a:lnTo>
                      <a:lnTo>
                        <a:pt x="90" y="336"/>
                      </a:lnTo>
                      <a:lnTo>
                        <a:pt x="89" y="337"/>
                      </a:lnTo>
                      <a:lnTo>
                        <a:pt x="88" y="339"/>
                      </a:lnTo>
                      <a:lnTo>
                        <a:pt x="87" y="340"/>
                      </a:lnTo>
                      <a:lnTo>
                        <a:pt x="86" y="341"/>
                      </a:lnTo>
                      <a:lnTo>
                        <a:pt x="86" y="342"/>
                      </a:lnTo>
                      <a:lnTo>
                        <a:pt x="84" y="344"/>
                      </a:lnTo>
                      <a:lnTo>
                        <a:pt x="82" y="346"/>
                      </a:lnTo>
                      <a:lnTo>
                        <a:pt x="81" y="346"/>
                      </a:lnTo>
                      <a:lnTo>
                        <a:pt x="80" y="347"/>
                      </a:lnTo>
                      <a:lnTo>
                        <a:pt x="79" y="347"/>
                      </a:lnTo>
                      <a:lnTo>
                        <a:pt x="78" y="348"/>
                      </a:lnTo>
                      <a:lnTo>
                        <a:pt x="77" y="348"/>
                      </a:lnTo>
                      <a:lnTo>
                        <a:pt x="76" y="348"/>
                      </a:lnTo>
                      <a:lnTo>
                        <a:pt x="74" y="348"/>
                      </a:lnTo>
                      <a:lnTo>
                        <a:pt x="73" y="348"/>
                      </a:lnTo>
                      <a:lnTo>
                        <a:pt x="72" y="348"/>
                      </a:lnTo>
                      <a:lnTo>
                        <a:pt x="71" y="348"/>
                      </a:lnTo>
                      <a:lnTo>
                        <a:pt x="69" y="347"/>
                      </a:lnTo>
                      <a:lnTo>
                        <a:pt x="68" y="347"/>
                      </a:lnTo>
                      <a:lnTo>
                        <a:pt x="66" y="346"/>
                      </a:lnTo>
                      <a:lnTo>
                        <a:pt x="65" y="346"/>
                      </a:lnTo>
                      <a:lnTo>
                        <a:pt x="64" y="345"/>
                      </a:lnTo>
                      <a:lnTo>
                        <a:pt x="63" y="345"/>
                      </a:lnTo>
                      <a:lnTo>
                        <a:pt x="62" y="344"/>
                      </a:lnTo>
                      <a:lnTo>
                        <a:pt x="61" y="342"/>
                      </a:lnTo>
                      <a:lnTo>
                        <a:pt x="60" y="342"/>
                      </a:lnTo>
                      <a:lnTo>
                        <a:pt x="59" y="341"/>
                      </a:lnTo>
                      <a:lnTo>
                        <a:pt x="57" y="339"/>
                      </a:lnTo>
                      <a:lnTo>
                        <a:pt x="56" y="336"/>
                      </a:lnTo>
                      <a:lnTo>
                        <a:pt x="55" y="334"/>
                      </a:lnTo>
                      <a:lnTo>
                        <a:pt x="54" y="332"/>
                      </a:lnTo>
                      <a:lnTo>
                        <a:pt x="53" y="330"/>
                      </a:lnTo>
                      <a:lnTo>
                        <a:pt x="53" y="329"/>
                      </a:lnTo>
                      <a:lnTo>
                        <a:pt x="53" y="328"/>
                      </a:lnTo>
                      <a:lnTo>
                        <a:pt x="53" y="326"/>
                      </a:lnTo>
                      <a:lnTo>
                        <a:pt x="52" y="325"/>
                      </a:lnTo>
                      <a:lnTo>
                        <a:pt x="52" y="324"/>
                      </a:lnTo>
                      <a:lnTo>
                        <a:pt x="52" y="323"/>
                      </a:lnTo>
                      <a:lnTo>
                        <a:pt x="52" y="321"/>
                      </a:lnTo>
                      <a:lnTo>
                        <a:pt x="52" y="320"/>
                      </a:lnTo>
                      <a:lnTo>
                        <a:pt x="52" y="318"/>
                      </a:lnTo>
                      <a:lnTo>
                        <a:pt x="52" y="317"/>
                      </a:lnTo>
                      <a:lnTo>
                        <a:pt x="52" y="315"/>
                      </a:lnTo>
                      <a:lnTo>
                        <a:pt x="52" y="314"/>
                      </a:lnTo>
                      <a:lnTo>
                        <a:pt x="52" y="313"/>
                      </a:lnTo>
                      <a:lnTo>
                        <a:pt x="52" y="312"/>
                      </a:lnTo>
                      <a:lnTo>
                        <a:pt x="53" y="310"/>
                      </a:lnTo>
                      <a:lnTo>
                        <a:pt x="53" y="309"/>
                      </a:lnTo>
                      <a:lnTo>
                        <a:pt x="53" y="307"/>
                      </a:lnTo>
                      <a:lnTo>
                        <a:pt x="53" y="306"/>
                      </a:lnTo>
                      <a:lnTo>
                        <a:pt x="53" y="304"/>
                      </a:lnTo>
                      <a:lnTo>
                        <a:pt x="53" y="303"/>
                      </a:lnTo>
                      <a:lnTo>
                        <a:pt x="54" y="302"/>
                      </a:lnTo>
                      <a:lnTo>
                        <a:pt x="54" y="301"/>
                      </a:lnTo>
                      <a:lnTo>
                        <a:pt x="54" y="300"/>
                      </a:lnTo>
                      <a:lnTo>
                        <a:pt x="55" y="298"/>
                      </a:lnTo>
                      <a:lnTo>
                        <a:pt x="55" y="297"/>
                      </a:lnTo>
                      <a:lnTo>
                        <a:pt x="55" y="296"/>
                      </a:lnTo>
                      <a:lnTo>
                        <a:pt x="56" y="295"/>
                      </a:lnTo>
                      <a:lnTo>
                        <a:pt x="56" y="292"/>
                      </a:lnTo>
                      <a:lnTo>
                        <a:pt x="57" y="290"/>
                      </a:lnTo>
                      <a:lnTo>
                        <a:pt x="57" y="289"/>
                      </a:lnTo>
                      <a:lnTo>
                        <a:pt x="57" y="287"/>
                      </a:lnTo>
                      <a:lnTo>
                        <a:pt x="58" y="285"/>
                      </a:lnTo>
                      <a:lnTo>
                        <a:pt x="59" y="284"/>
                      </a:lnTo>
                      <a:lnTo>
                        <a:pt x="59" y="282"/>
                      </a:lnTo>
                      <a:lnTo>
                        <a:pt x="60" y="282"/>
                      </a:lnTo>
                      <a:lnTo>
                        <a:pt x="56" y="278"/>
                      </a:lnTo>
                      <a:lnTo>
                        <a:pt x="55" y="279"/>
                      </a:lnTo>
                      <a:lnTo>
                        <a:pt x="54" y="280"/>
                      </a:lnTo>
                      <a:lnTo>
                        <a:pt x="53" y="281"/>
                      </a:lnTo>
                      <a:lnTo>
                        <a:pt x="53" y="282"/>
                      </a:lnTo>
                      <a:lnTo>
                        <a:pt x="52" y="283"/>
                      </a:lnTo>
                      <a:lnTo>
                        <a:pt x="51" y="285"/>
                      </a:lnTo>
                      <a:lnTo>
                        <a:pt x="50" y="286"/>
                      </a:lnTo>
                      <a:lnTo>
                        <a:pt x="49" y="288"/>
                      </a:lnTo>
                      <a:lnTo>
                        <a:pt x="47" y="289"/>
                      </a:lnTo>
                      <a:lnTo>
                        <a:pt x="46" y="291"/>
                      </a:lnTo>
                      <a:lnTo>
                        <a:pt x="45" y="292"/>
                      </a:lnTo>
                      <a:lnTo>
                        <a:pt x="43" y="295"/>
                      </a:lnTo>
                      <a:lnTo>
                        <a:pt x="42" y="296"/>
                      </a:lnTo>
                      <a:lnTo>
                        <a:pt x="40" y="298"/>
                      </a:lnTo>
                      <a:lnTo>
                        <a:pt x="38" y="300"/>
                      </a:lnTo>
                      <a:lnTo>
                        <a:pt x="37" y="301"/>
                      </a:lnTo>
                      <a:lnTo>
                        <a:pt x="34" y="303"/>
                      </a:lnTo>
                      <a:lnTo>
                        <a:pt x="33" y="304"/>
                      </a:lnTo>
                      <a:lnTo>
                        <a:pt x="32" y="304"/>
                      </a:lnTo>
                      <a:lnTo>
                        <a:pt x="31" y="306"/>
                      </a:lnTo>
                      <a:lnTo>
                        <a:pt x="30" y="306"/>
                      </a:lnTo>
                      <a:lnTo>
                        <a:pt x="29" y="307"/>
                      </a:lnTo>
                      <a:lnTo>
                        <a:pt x="28" y="307"/>
                      </a:lnTo>
                      <a:lnTo>
                        <a:pt x="27" y="308"/>
                      </a:lnTo>
                      <a:lnTo>
                        <a:pt x="26" y="308"/>
                      </a:lnTo>
                      <a:lnTo>
                        <a:pt x="25" y="309"/>
                      </a:lnTo>
                      <a:lnTo>
                        <a:pt x="24" y="309"/>
                      </a:lnTo>
                      <a:lnTo>
                        <a:pt x="23" y="309"/>
                      </a:lnTo>
                      <a:lnTo>
                        <a:pt x="22" y="309"/>
                      </a:lnTo>
                      <a:lnTo>
                        <a:pt x="21" y="310"/>
                      </a:lnTo>
                      <a:lnTo>
                        <a:pt x="20" y="310"/>
                      </a:lnTo>
                      <a:lnTo>
                        <a:pt x="18" y="310"/>
                      </a:lnTo>
                      <a:lnTo>
                        <a:pt x="17" y="310"/>
                      </a:lnTo>
                      <a:lnTo>
                        <a:pt x="15" y="310"/>
                      </a:lnTo>
                      <a:lnTo>
                        <a:pt x="14" y="310"/>
                      </a:lnTo>
                      <a:lnTo>
                        <a:pt x="13" y="309"/>
                      </a:lnTo>
                      <a:lnTo>
                        <a:pt x="11" y="309"/>
                      </a:lnTo>
                      <a:lnTo>
                        <a:pt x="10" y="308"/>
                      </a:lnTo>
                      <a:lnTo>
                        <a:pt x="9" y="308"/>
                      </a:lnTo>
                      <a:lnTo>
                        <a:pt x="7" y="307"/>
                      </a:lnTo>
                      <a:lnTo>
                        <a:pt x="7" y="306"/>
                      </a:lnTo>
                      <a:lnTo>
                        <a:pt x="6" y="306"/>
                      </a:lnTo>
                      <a:lnTo>
                        <a:pt x="5" y="304"/>
                      </a:lnTo>
                      <a:lnTo>
                        <a:pt x="3" y="303"/>
                      </a:lnTo>
                      <a:lnTo>
                        <a:pt x="3" y="301"/>
                      </a:lnTo>
                      <a:lnTo>
                        <a:pt x="2" y="300"/>
                      </a:lnTo>
                      <a:lnTo>
                        <a:pt x="1" y="297"/>
                      </a:lnTo>
                      <a:lnTo>
                        <a:pt x="0" y="296"/>
                      </a:lnTo>
                      <a:lnTo>
                        <a:pt x="0" y="293"/>
                      </a:lnTo>
                      <a:lnTo>
                        <a:pt x="0" y="292"/>
                      </a:lnTo>
                      <a:lnTo>
                        <a:pt x="0" y="291"/>
                      </a:lnTo>
                      <a:lnTo>
                        <a:pt x="0" y="290"/>
                      </a:lnTo>
                      <a:lnTo>
                        <a:pt x="0" y="289"/>
                      </a:lnTo>
                      <a:lnTo>
                        <a:pt x="0" y="286"/>
                      </a:lnTo>
                      <a:lnTo>
                        <a:pt x="0" y="284"/>
                      </a:lnTo>
                      <a:lnTo>
                        <a:pt x="0" y="282"/>
                      </a:lnTo>
                      <a:lnTo>
                        <a:pt x="0" y="281"/>
                      </a:lnTo>
                      <a:lnTo>
                        <a:pt x="0" y="280"/>
                      </a:lnTo>
                      <a:lnTo>
                        <a:pt x="1" y="279"/>
                      </a:lnTo>
                      <a:lnTo>
                        <a:pt x="1" y="278"/>
                      </a:lnTo>
                      <a:lnTo>
                        <a:pt x="2" y="276"/>
                      </a:lnTo>
                      <a:lnTo>
                        <a:pt x="2" y="275"/>
                      </a:lnTo>
                      <a:lnTo>
                        <a:pt x="3" y="274"/>
                      </a:lnTo>
                      <a:lnTo>
                        <a:pt x="3" y="272"/>
                      </a:lnTo>
                      <a:lnTo>
                        <a:pt x="3" y="271"/>
                      </a:lnTo>
                      <a:lnTo>
                        <a:pt x="3" y="269"/>
                      </a:lnTo>
                      <a:lnTo>
                        <a:pt x="4" y="268"/>
                      </a:lnTo>
                      <a:lnTo>
                        <a:pt x="5" y="267"/>
                      </a:lnTo>
                      <a:lnTo>
                        <a:pt x="5" y="265"/>
                      </a:lnTo>
                      <a:lnTo>
                        <a:pt x="6" y="264"/>
                      </a:lnTo>
                      <a:lnTo>
                        <a:pt x="7" y="262"/>
                      </a:lnTo>
                      <a:lnTo>
                        <a:pt x="7" y="260"/>
                      </a:lnTo>
                      <a:lnTo>
                        <a:pt x="7" y="259"/>
                      </a:lnTo>
                      <a:lnTo>
                        <a:pt x="8" y="258"/>
                      </a:lnTo>
                      <a:lnTo>
                        <a:pt x="9" y="257"/>
                      </a:lnTo>
                      <a:lnTo>
                        <a:pt x="9" y="255"/>
                      </a:lnTo>
                      <a:lnTo>
                        <a:pt x="10" y="253"/>
                      </a:lnTo>
                      <a:lnTo>
                        <a:pt x="11" y="252"/>
                      </a:lnTo>
                      <a:lnTo>
                        <a:pt x="11" y="251"/>
                      </a:lnTo>
                      <a:lnTo>
                        <a:pt x="12" y="249"/>
                      </a:lnTo>
                      <a:lnTo>
                        <a:pt x="13" y="248"/>
                      </a:lnTo>
                      <a:lnTo>
                        <a:pt x="14" y="246"/>
                      </a:lnTo>
                      <a:lnTo>
                        <a:pt x="14" y="245"/>
                      </a:lnTo>
                      <a:lnTo>
                        <a:pt x="14" y="243"/>
                      </a:lnTo>
                      <a:lnTo>
                        <a:pt x="15" y="242"/>
                      </a:lnTo>
                      <a:lnTo>
                        <a:pt x="16" y="240"/>
                      </a:lnTo>
                      <a:lnTo>
                        <a:pt x="17" y="239"/>
                      </a:lnTo>
                      <a:lnTo>
                        <a:pt x="17" y="237"/>
                      </a:lnTo>
                      <a:lnTo>
                        <a:pt x="18" y="236"/>
                      </a:lnTo>
                      <a:lnTo>
                        <a:pt x="19" y="234"/>
                      </a:lnTo>
                      <a:lnTo>
                        <a:pt x="19" y="233"/>
                      </a:lnTo>
                      <a:lnTo>
                        <a:pt x="20" y="231"/>
                      </a:lnTo>
                      <a:lnTo>
                        <a:pt x="21" y="230"/>
                      </a:lnTo>
                      <a:lnTo>
                        <a:pt x="22" y="229"/>
                      </a:lnTo>
                      <a:lnTo>
                        <a:pt x="22" y="227"/>
                      </a:lnTo>
                      <a:lnTo>
                        <a:pt x="76" y="137"/>
                      </a:lnTo>
                      <a:lnTo>
                        <a:pt x="72" y="1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644" name="Freeform 220"/>
                <p:cNvSpPr>
                  <a:spLocks/>
                </p:cNvSpPr>
                <p:nvPr/>
              </p:nvSpPr>
              <p:spPr bwMode="auto">
                <a:xfrm>
                  <a:off x="3352" y="2330"/>
                  <a:ext cx="83" cy="84"/>
                </a:xfrm>
                <a:custGeom>
                  <a:avLst/>
                  <a:gdLst>
                    <a:gd name="T0" fmla="*/ 69 w 83"/>
                    <a:gd name="T1" fmla="*/ 0 h 84"/>
                    <a:gd name="T2" fmla="*/ 71 w 83"/>
                    <a:gd name="T3" fmla="*/ 1 h 84"/>
                    <a:gd name="T4" fmla="*/ 73 w 83"/>
                    <a:gd name="T5" fmla="*/ 2 h 84"/>
                    <a:gd name="T6" fmla="*/ 76 w 83"/>
                    <a:gd name="T7" fmla="*/ 3 h 84"/>
                    <a:gd name="T8" fmla="*/ 77 w 83"/>
                    <a:gd name="T9" fmla="*/ 5 h 84"/>
                    <a:gd name="T10" fmla="*/ 79 w 83"/>
                    <a:gd name="T11" fmla="*/ 8 h 84"/>
                    <a:gd name="T12" fmla="*/ 81 w 83"/>
                    <a:gd name="T13" fmla="*/ 11 h 84"/>
                    <a:gd name="T14" fmla="*/ 81 w 83"/>
                    <a:gd name="T15" fmla="*/ 15 h 84"/>
                    <a:gd name="T16" fmla="*/ 81 w 83"/>
                    <a:gd name="T17" fmla="*/ 18 h 84"/>
                    <a:gd name="T18" fmla="*/ 82 w 83"/>
                    <a:gd name="T19" fmla="*/ 21 h 84"/>
                    <a:gd name="T20" fmla="*/ 82 w 83"/>
                    <a:gd name="T21" fmla="*/ 24 h 84"/>
                    <a:gd name="T22" fmla="*/ 83 w 83"/>
                    <a:gd name="T23" fmla="*/ 27 h 84"/>
                    <a:gd name="T24" fmla="*/ 83 w 83"/>
                    <a:gd name="T25" fmla="*/ 30 h 84"/>
                    <a:gd name="T26" fmla="*/ 83 w 83"/>
                    <a:gd name="T27" fmla="*/ 33 h 84"/>
                    <a:gd name="T28" fmla="*/ 83 w 83"/>
                    <a:gd name="T29" fmla="*/ 36 h 84"/>
                    <a:gd name="T30" fmla="*/ 83 w 83"/>
                    <a:gd name="T31" fmla="*/ 39 h 84"/>
                    <a:gd name="T32" fmla="*/ 83 w 83"/>
                    <a:gd name="T33" fmla="*/ 43 h 84"/>
                    <a:gd name="T34" fmla="*/ 83 w 83"/>
                    <a:gd name="T35" fmla="*/ 47 h 84"/>
                    <a:gd name="T36" fmla="*/ 82 w 83"/>
                    <a:gd name="T37" fmla="*/ 50 h 84"/>
                    <a:gd name="T38" fmla="*/ 81 w 83"/>
                    <a:gd name="T39" fmla="*/ 54 h 84"/>
                    <a:gd name="T40" fmla="*/ 80 w 83"/>
                    <a:gd name="T41" fmla="*/ 57 h 84"/>
                    <a:gd name="T42" fmla="*/ 79 w 83"/>
                    <a:gd name="T43" fmla="*/ 60 h 84"/>
                    <a:gd name="T44" fmla="*/ 77 w 83"/>
                    <a:gd name="T45" fmla="*/ 64 h 84"/>
                    <a:gd name="T46" fmla="*/ 75 w 83"/>
                    <a:gd name="T47" fmla="*/ 67 h 84"/>
                    <a:gd name="T48" fmla="*/ 73 w 83"/>
                    <a:gd name="T49" fmla="*/ 70 h 84"/>
                    <a:gd name="T50" fmla="*/ 69 w 83"/>
                    <a:gd name="T51" fmla="*/ 72 h 84"/>
                    <a:gd name="T52" fmla="*/ 66 w 83"/>
                    <a:gd name="T53" fmla="*/ 75 h 84"/>
                    <a:gd name="T54" fmla="*/ 62 w 83"/>
                    <a:gd name="T55" fmla="*/ 77 h 84"/>
                    <a:gd name="T56" fmla="*/ 58 w 83"/>
                    <a:gd name="T57" fmla="*/ 79 h 84"/>
                    <a:gd name="T58" fmla="*/ 54 w 83"/>
                    <a:gd name="T59" fmla="*/ 81 h 84"/>
                    <a:gd name="T60" fmla="*/ 49 w 83"/>
                    <a:gd name="T61" fmla="*/ 82 h 84"/>
                    <a:gd name="T62" fmla="*/ 43 w 83"/>
                    <a:gd name="T63" fmla="*/ 83 h 84"/>
                    <a:gd name="T64" fmla="*/ 36 w 83"/>
                    <a:gd name="T65" fmla="*/ 83 h 84"/>
                    <a:gd name="T66" fmla="*/ 30 w 83"/>
                    <a:gd name="T67" fmla="*/ 83 h 84"/>
                    <a:gd name="T68" fmla="*/ 22 w 83"/>
                    <a:gd name="T69" fmla="*/ 83 h 84"/>
                    <a:gd name="T70" fmla="*/ 14 w 83"/>
                    <a:gd name="T71" fmla="*/ 82 h 84"/>
                    <a:gd name="T72" fmla="*/ 5 w 83"/>
                    <a:gd name="T73" fmla="*/ 81 h 84"/>
                    <a:gd name="T74" fmla="*/ 76 w 83"/>
                    <a:gd name="T75" fmla="*/ 60 h 84"/>
                    <a:gd name="T76" fmla="*/ 58 w 83"/>
                    <a:gd name="T77" fmla="*/ 22 h 84"/>
                    <a:gd name="T78" fmla="*/ 69 w 83"/>
                    <a:gd name="T79" fmla="*/ 0 h 84"/>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83"/>
                    <a:gd name="T121" fmla="*/ 0 h 84"/>
                    <a:gd name="T122" fmla="*/ 83 w 83"/>
                    <a:gd name="T123" fmla="*/ 84 h 84"/>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83" h="84">
                      <a:moveTo>
                        <a:pt x="69" y="0"/>
                      </a:moveTo>
                      <a:lnTo>
                        <a:pt x="69" y="0"/>
                      </a:lnTo>
                      <a:lnTo>
                        <a:pt x="71" y="0"/>
                      </a:lnTo>
                      <a:lnTo>
                        <a:pt x="71" y="1"/>
                      </a:lnTo>
                      <a:lnTo>
                        <a:pt x="73" y="1"/>
                      </a:lnTo>
                      <a:lnTo>
                        <a:pt x="73" y="2"/>
                      </a:lnTo>
                      <a:lnTo>
                        <a:pt x="75" y="3"/>
                      </a:lnTo>
                      <a:lnTo>
                        <a:pt x="76" y="3"/>
                      </a:lnTo>
                      <a:lnTo>
                        <a:pt x="77" y="4"/>
                      </a:lnTo>
                      <a:lnTo>
                        <a:pt x="77" y="5"/>
                      </a:lnTo>
                      <a:lnTo>
                        <a:pt x="79" y="7"/>
                      </a:lnTo>
                      <a:lnTo>
                        <a:pt x="79" y="8"/>
                      </a:lnTo>
                      <a:lnTo>
                        <a:pt x="80" y="10"/>
                      </a:lnTo>
                      <a:lnTo>
                        <a:pt x="81" y="11"/>
                      </a:lnTo>
                      <a:lnTo>
                        <a:pt x="81" y="14"/>
                      </a:lnTo>
                      <a:lnTo>
                        <a:pt x="81" y="15"/>
                      </a:lnTo>
                      <a:lnTo>
                        <a:pt x="81" y="16"/>
                      </a:lnTo>
                      <a:lnTo>
                        <a:pt x="81" y="18"/>
                      </a:lnTo>
                      <a:lnTo>
                        <a:pt x="82" y="20"/>
                      </a:lnTo>
                      <a:lnTo>
                        <a:pt x="82" y="21"/>
                      </a:lnTo>
                      <a:lnTo>
                        <a:pt x="82" y="23"/>
                      </a:lnTo>
                      <a:lnTo>
                        <a:pt x="82" y="24"/>
                      </a:lnTo>
                      <a:lnTo>
                        <a:pt x="83" y="25"/>
                      </a:lnTo>
                      <a:lnTo>
                        <a:pt x="83" y="27"/>
                      </a:lnTo>
                      <a:lnTo>
                        <a:pt x="83" y="28"/>
                      </a:lnTo>
                      <a:lnTo>
                        <a:pt x="83" y="30"/>
                      </a:lnTo>
                      <a:lnTo>
                        <a:pt x="83" y="32"/>
                      </a:lnTo>
                      <a:lnTo>
                        <a:pt x="83" y="33"/>
                      </a:lnTo>
                      <a:lnTo>
                        <a:pt x="83" y="35"/>
                      </a:lnTo>
                      <a:lnTo>
                        <a:pt x="83" y="36"/>
                      </a:lnTo>
                      <a:lnTo>
                        <a:pt x="83" y="38"/>
                      </a:lnTo>
                      <a:lnTo>
                        <a:pt x="83" y="39"/>
                      </a:lnTo>
                      <a:lnTo>
                        <a:pt x="83" y="42"/>
                      </a:lnTo>
                      <a:lnTo>
                        <a:pt x="83" y="43"/>
                      </a:lnTo>
                      <a:lnTo>
                        <a:pt x="83" y="45"/>
                      </a:lnTo>
                      <a:lnTo>
                        <a:pt x="83" y="47"/>
                      </a:lnTo>
                      <a:lnTo>
                        <a:pt x="82" y="48"/>
                      </a:lnTo>
                      <a:lnTo>
                        <a:pt x="82" y="50"/>
                      </a:lnTo>
                      <a:lnTo>
                        <a:pt x="82" y="52"/>
                      </a:lnTo>
                      <a:lnTo>
                        <a:pt x="81" y="54"/>
                      </a:lnTo>
                      <a:lnTo>
                        <a:pt x="81" y="55"/>
                      </a:lnTo>
                      <a:lnTo>
                        <a:pt x="80" y="57"/>
                      </a:lnTo>
                      <a:lnTo>
                        <a:pt x="80" y="59"/>
                      </a:lnTo>
                      <a:lnTo>
                        <a:pt x="79" y="60"/>
                      </a:lnTo>
                      <a:lnTo>
                        <a:pt x="78" y="62"/>
                      </a:lnTo>
                      <a:lnTo>
                        <a:pt x="77" y="64"/>
                      </a:lnTo>
                      <a:lnTo>
                        <a:pt x="76" y="65"/>
                      </a:lnTo>
                      <a:lnTo>
                        <a:pt x="75" y="67"/>
                      </a:lnTo>
                      <a:lnTo>
                        <a:pt x="74" y="68"/>
                      </a:lnTo>
                      <a:lnTo>
                        <a:pt x="73" y="70"/>
                      </a:lnTo>
                      <a:lnTo>
                        <a:pt x="71" y="71"/>
                      </a:lnTo>
                      <a:lnTo>
                        <a:pt x="69" y="72"/>
                      </a:lnTo>
                      <a:lnTo>
                        <a:pt x="68" y="74"/>
                      </a:lnTo>
                      <a:lnTo>
                        <a:pt x="66" y="75"/>
                      </a:lnTo>
                      <a:lnTo>
                        <a:pt x="65" y="76"/>
                      </a:lnTo>
                      <a:lnTo>
                        <a:pt x="62" y="77"/>
                      </a:lnTo>
                      <a:lnTo>
                        <a:pt x="61" y="78"/>
                      </a:lnTo>
                      <a:lnTo>
                        <a:pt x="58" y="79"/>
                      </a:lnTo>
                      <a:lnTo>
                        <a:pt x="56" y="80"/>
                      </a:lnTo>
                      <a:lnTo>
                        <a:pt x="54" y="81"/>
                      </a:lnTo>
                      <a:lnTo>
                        <a:pt x="51" y="82"/>
                      </a:lnTo>
                      <a:lnTo>
                        <a:pt x="49" y="82"/>
                      </a:lnTo>
                      <a:lnTo>
                        <a:pt x="46" y="83"/>
                      </a:lnTo>
                      <a:lnTo>
                        <a:pt x="43" y="83"/>
                      </a:lnTo>
                      <a:lnTo>
                        <a:pt x="40" y="83"/>
                      </a:lnTo>
                      <a:lnTo>
                        <a:pt x="36" y="83"/>
                      </a:lnTo>
                      <a:lnTo>
                        <a:pt x="33" y="84"/>
                      </a:lnTo>
                      <a:lnTo>
                        <a:pt x="30" y="83"/>
                      </a:lnTo>
                      <a:lnTo>
                        <a:pt x="26" y="83"/>
                      </a:lnTo>
                      <a:lnTo>
                        <a:pt x="22" y="83"/>
                      </a:lnTo>
                      <a:lnTo>
                        <a:pt x="18" y="83"/>
                      </a:lnTo>
                      <a:lnTo>
                        <a:pt x="14" y="82"/>
                      </a:lnTo>
                      <a:lnTo>
                        <a:pt x="9" y="82"/>
                      </a:lnTo>
                      <a:lnTo>
                        <a:pt x="5" y="81"/>
                      </a:lnTo>
                      <a:lnTo>
                        <a:pt x="0" y="81"/>
                      </a:lnTo>
                      <a:lnTo>
                        <a:pt x="76" y="60"/>
                      </a:lnTo>
                      <a:lnTo>
                        <a:pt x="74" y="25"/>
                      </a:lnTo>
                      <a:lnTo>
                        <a:pt x="58" y="22"/>
                      </a:lnTo>
                      <a:lnTo>
                        <a:pt x="69" y="0"/>
                      </a:lnTo>
                      <a:close/>
                    </a:path>
                  </a:pathLst>
                </a:custGeom>
                <a:solidFill>
                  <a:srgbClr val="FFB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645" name="Freeform 221"/>
                <p:cNvSpPr>
                  <a:spLocks/>
                </p:cNvSpPr>
                <p:nvPr/>
              </p:nvSpPr>
              <p:spPr bwMode="auto">
                <a:xfrm>
                  <a:off x="3211" y="2223"/>
                  <a:ext cx="215" cy="143"/>
                </a:xfrm>
                <a:custGeom>
                  <a:avLst/>
                  <a:gdLst>
                    <a:gd name="T0" fmla="*/ 11 w 215"/>
                    <a:gd name="T1" fmla="*/ 2 h 143"/>
                    <a:gd name="T2" fmla="*/ 8 w 215"/>
                    <a:gd name="T3" fmla="*/ 5 h 143"/>
                    <a:gd name="T4" fmla="*/ 6 w 215"/>
                    <a:gd name="T5" fmla="*/ 8 h 143"/>
                    <a:gd name="T6" fmla="*/ 4 w 215"/>
                    <a:gd name="T7" fmla="*/ 13 h 143"/>
                    <a:gd name="T8" fmla="*/ 2 w 215"/>
                    <a:gd name="T9" fmla="*/ 17 h 143"/>
                    <a:gd name="T10" fmla="*/ 1 w 215"/>
                    <a:gd name="T11" fmla="*/ 19 h 143"/>
                    <a:gd name="T12" fmla="*/ 0 w 215"/>
                    <a:gd name="T13" fmla="*/ 23 h 143"/>
                    <a:gd name="T14" fmla="*/ 0 w 215"/>
                    <a:gd name="T15" fmla="*/ 27 h 143"/>
                    <a:gd name="T16" fmla="*/ 0 w 215"/>
                    <a:gd name="T17" fmla="*/ 32 h 143"/>
                    <a:gd name="T18" fmla="*/ 0 w 215"/>
                    <a:gd name="T19" fmla="*/ 38 h 143"/>
                    <a:gd name="T20" fmla="*/ 1 w 215"/>
                    <a:gd name="T21" fmla="*/ 44 h 143"/>
                    <a:gd name="T22" fmla="*/ 2 w 215"/>
                    <a:gd name="T23" fmla="*/ 51 h 143"/>
                    <a:gd name="T24" fmla="*/ 3 w 215"/>
                    <a:gd name="T25" fmla="*/ 58 h 143"/>
                    <a:gd name="T26" fmla="*/ 5 w 215"/>
                    <a:gd name="T27" fmla="*/ 66 h 143"/>
                    <a:gd name="T28" fmla="*/ 8 w 215"/>
                    <a:gd name="T29" fmla="*/ 73 h 143"/>
                    <a:gd name="T30" fmla="*/ 11 w 215"/>
                    <a:gd name="T31" fmla="*/ 80 h 143"/>
                    <a:gd name="T32" fmla="*/ 15 w 215"/>
                    <a:gd name="T33" fmla="*/ 88 h 143"/>
                    <a:gd name="T34" fmla="*/ 20 w 215"/>
                    <a:gd name="T35" fmla="*/ 96 h 143"/>
                    <a:gd name="T36" fmla="*/ 26 w 215"/>
                    <a:gd name="T37" fmla="*/ 103 h 143"/>
                    <a:gd name="T38" fmla="*/ 33 w 215"/>
                    <a:gd name="T39" fmla="*/ 110 h 143"/>
                    <a:gd name="T40" fmla="*/ 41 w 215"/>
                    <a:gd name="T41" fmla="*/ 117 h 143"/>
                    <a:gd name="T42" fmla="*/ 50 w 215"/>
                    <a:gd name="T43" fmla="*/ 123 h 143"/>
                    <a:gd name="T44" fmla="*/ 61 w 215"/>
                    <a:gd name="T45" fmla="*/ 128 h 143"/>
                    <a:gd name="T46" fmla="*/ 72 w 215"/>
                    <a:gd name="T47" fmla="*/ 133 h 143"/>
                    <a:gd name="T48" fmla="*/ 85 w 215"/>
                    <a:gd name="T49" fmla="*/ 137 h 143"/>
                    <a:gd name="T50" fmla="*/ 97 w 215"/>
                    <a:gd name="T51" fmla="*/ 139 h 143"/>
                    <a:gd name="T52" fmla="*/ 105 w 215"/>
                    <a:gd name="T53" fmla="*/ 140 h 143"/>
                    <a:gd name="T54" fmla="*/ 113 w 215"/>
                    <a:gd name="T55" fmla="*/ 141 h 143"/>
                    <a:gd name="T56" fmla="*/ 120 w 215"/>
                    <a:gd name="T57" fmla="*/ 142 h 143"/>
                    <a:gd name="T58" fmla="*/ 126 w 215"/>
                    <a:gd name="T59" fmla="*/ 143 h 143"/>
                    <a:gd name="T60" fmla="*/ 133 w 215"/>
                    <a:gd name="T61" fmla="*/ 143 h 143"/>
                    <a:gd name="T62" fmla="*/ 139 w 215"/>
                    <a:gd name="T63" fmla="*/ 143 h 143"/>
                    <a:gd name="T64" fmla="*/ 144 w 215"/>
                    <a:gd name="T65" fmla="*/ 143 h 143"/>
                    <a:gd name="T66" fmla="*/ 150 w 215"/>
                    <a:gd name="T67" fmla="*/ 143 h 143"/>
                    <a:gd name="T68" fmla="*/ 156 w 215"/>
                    <a:gd name="T69" fmla="*/ 143 h 143"/>
                    <a:gd name="T70" fmla="*/ 160 w 215"/>
                    <a:gd name="T71" fmla="*/ 142 h 143"/>
                    <a:gd name="T72" fmla="*/ 165 w 215"/>
                    <a:gd name="T73" fmla="*/ 142 h 143"/>
                    <a:gd name="T74" fmla="*/ 169 w 215"/>
                    <a:gd name="T75" fmla="*/ 140 h 143"/>
                    <a:gd name="T76" fmla="*/ 174 w 215"/>
                    <a:gd name="T77" fmla="*/ 140 h 143"/>
                    <a:gd name="T78" fmla="*/ 178 w 215"/>
                    <a:gd name="T79" fmla="*/ 138 h 143"/>
                    <a:gd name="T80" fmla="*/ 181 w 215"/>
                    <a:gd name="T81" fmla="*/ 138 h 143"/>
                    <a:gd name="T82" fmla="*/ 185 w 215"/>
                    <a:gd name="T83" fmla="*/ 136 h 143"/>
                    <a:gd name="T84" fmla="*/ 188 w 215"/>
                    <a:gd name="T85" fmla="*/ 135 h 143"/>
                    <a:gd name="T86" fmla="*/ 191 w 215"/>
                    <a:gd name="T87" fmla="*/ 133 h 143"/>
                    <a:gd name="T88" fmla="*/ 196 w 215"/>
                    <a:gd name="T89" fmla="*/ 131 h 143"/>
                    <a:gd name="T90" fmla="*/ 215 w 215"/>
                    <a:gd name="T91" fmla="*/ 109 h 143"/>
                    <a:gd name="T92" fmla="*/ 11 w 215"/>
                    <a:gd name="T93" fmla="*/ 0 h 143"/>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15"/>
                    <a:gd name="T142" fmla="*/ 0 h 143"/>
                    <a:gd name="T143" fmla="*/ 215 w 215"/>
                    <a:gd name="T144" fmla="*/ 143 h 143"/>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15" h="143">
                      <a:moveTo>
                        <a:pt x="11" y="0"/>
                      </a:moveTo>
                      <a:lnTo>
                        <a:pt x="11" y="0"/>
                      </a:lnTo>
                      <a:lnTo>
                        <a:pt x="11" y="2"/>
                      </a:lnTo>
                      <a:lnTo>
                        <a:pt x="10" y="2"/>
                      </a:lnTo>
                      <a:lnTo>
                        <a:pt x="9" y="3"/>
                      </a:lnTo>
                      <a:lnTo>
                        <a:pt x="8" y="5"/>
                      </a:lnTo>
                      <a:lnTo>
                        <a:pt x="7" y="6"/>
                      </a:lnTo>
                      <a:lnTo>
                        <a:pt x="7" y="7"/>
                      </a:lnTo>
                      <a:lnTo>
                        <a:pt x="6" y="8"/>
                      </a:lnTo>
                      <a:lnTo>
                        <a:pt x="5" y="10"/>
                      </a:lnTo>
                      <a:lnTo>
                        <a:pt x="4" y="12"/>
                      </a:lnTo>
                      <a:lnTo>
                        <a:pt x="4" y="13"/>
                      </a:lnTo>
                      <a:lnTo>
                        <a:pt x="3" y="14"/>
                      </a:lnTo>
                      <a:lnTo>
                        <a:pt x="2" y="16"/>
                      </a:lnTo>
                      <a:lnTo>
                        <a:pt x="2" y="17"/>
                      </a:lnTo>
                      <a:lnTo>
                        <a:pt x="1" y="18"/>
                      </a:lnTo>
                      <a:lnTo>
                        <a:pt x="1" y="19"/>
                      </a:lnTo>
                      <a:lnTo>
                        <a:pt x="1" y="21"/>
                      </a:lnTo>
                      <a:lnTo>
                        <a:pt x="0" y="22"/>
                      </a:lnTo>
                      <a:lnTo>
                        <a:pt x="0" y="23"/>
                      </a:lnTo>
                      <a:lnTo>
                        <a:pt x="0" y="24"/>
                      </a:lnTo>
                      <a:lnTo>
                        <a:pt x="0" y="25"/>
                      </a:lnTo>
                      <a:lnTo>
                        <a:pt x="0" y="27"/>
                      </a:lnTo>
                      <a:lnTo>
                        <a:pt x="0" y="29"/>
                      </a:lnTo>
                      <a:lnTo>
                        <a:pt x="0" y="30"/>
                      </a:lnTo>
                      <a:lnTo>
                        <a:pt x="0" y="32"/>
                      </a:lnTo>
                      <a:lnTo>
                        <a:pt x="0" y="34"/>
                      </a:lnTo>
                      <a:lnTo>
                        <a:pt x="0" y="36"/>
                      </a:lnTo>
                      <a:lnTo>
                        <a:pt x="0" y="38"/>
                      </a:lnTo>
                      <a:lnTo>
                        <a:pt x="0" y="40"/>
                      </a:lnTo>
                      <a:lnTo>
                        <a:pt x="0" y="42"/>
                      </a:lnTo>
                      <a:lnTo>
                        <a:pt x="1" y="44"/>
                      </a:lnTo>
                      <a:lnTo>
                        <a:pt x="1" y="46"/>
                      </a:lnTo>
                      <a:lnTo>
                        <a:pt x="1" y="49"/>
                      </a:lnTo>
                      <a:lnTo>
                        <a:pt x="2" y="51"/>
                      </a:lnTo>
                      <a:lnTo>
                        <a:pt x="2" y="54"/>
                      </a:lnTo>
                      <a:lnTo>
                        <a:pt x="3" y="56"/>
                      </a:lnTo>
                      <a:lnTo>
                        <a:pt x="3" y="58"/>
                      </a:lnTo>
                      <a:lnTo>
                        <a:pt x="4" y="60"/>
                      </a:lnTo>
                      <a:lnTo>
                        <a:pt x="4" y="63"/>
                      </a:lnTo>
                      <a:lnTo>
                        <a:pt x="5" y="66"/>
                      </a:lnTo>
                      <a:lnTo>
                        <a:pt x="6" y="68"/>
                      </a:lnTo>
                      <a:lnTo>
                        <a:pt x="7" y="71"/>
                      </a:lnTo>
                      <a:lnTo>
                        <a:pt x="8" y="73"/>
                      </a:lnTo>
                      <a:lnTo>
                        <a:pt x="9" y="76"/>
                      </a:lnTo>
                      <a:lnTo>
                        <a:pt x="10" y="78"/>
                      </a:lnTo>
                      <a:lnTo>
                        <a:pt x="11" y="80"/>
                      </a:lnTo>
                      <a:lnTo>
                        <a:pt x="12" y="83"/>
                      </a:lnTo>
                      <a:lnTo>
                        <a:pt x="14" y="86"/>
                      </a:lnTo>
                      <a:lnTo>
                        <a:pt x="15" y="88"/>
                      </a:lnTo>
                      <a:lnTo>
                        <a:pt x="17" y="91"/>
                      </a:lnTo>
                      <a:lnTo>
                        <a:pt x="19" y="94"/>
                      </a:lnTo>
                      <a:lnTo>
                        <a:pt x="20" y="96"/>
                      </a:lnTo>
                      <a:lnTo>
                        <a:pt x="22" y="98"/>
                      </a:lnTo>
                      <a:lnTo>
                        <a:pt x="24" y="101"/>
                      </a:lnTo>
                      <a:lnTo>
                        <a:pt x="26" y="103"/>
                      </a:lnTo>
                      <a:lnTo>
                        <a:pt x="28" y="105"/>
                      </a:lnTo>
                      <a:lnTo>
                        <a:pt x="31" y="108"/>
                      </a:lnTo>
                      <a:lnTo>
                        <a:pt x="33" y="110"/>
                      </a:lnTo>
                      <a:lnTo>
                        <a:pt x="36" y="112"/>
                      </a:lnTo>
                      <a:lnTo>
                        <a:pt x="38" y="115"/>
                      </a:lnTo>
                      <a:lnTo>
                        <a:pt x="41" y="117"/>
                      </a:lnTo>
                      <a:lnTo>
                        <a:pt x="44" y="119"/>
                      </a:lnTo>
                      <a:lnTo>
                        <a:pt x="47" y="121"/>
                      </a:lnTo>
                      <a:lnTo>
                        <a:pt x="50" y="123"/>
                      </a:lnTo>
                      <a:lnTo>
                        <a:pt x="54" y="124"/>
                      </a:lnTo>
                      <a:lnTo>
                        <a:pt x="57" y="127"/>
                      </a:lnTo>
                      <a:lnTo>
                        <a:pt x="61" y="128"/>
                      </a:lnTo>
                      <a:lnTo>
                        <a:pt x="64" y="130"/>
                      </a:lnTo>
                      <a:lnTo>
                        <a:pt x="68" y="132"/>
                      </a:lnTo>
                      <a:lnTo>
                        <a:pt x="72" y="133"/>
                      </a:lnTo>
                      <a:lnTo>
                        <a:pt x="77" y="134"/>
                      </a:lnTo>
                      <a:lnTo>
                        <a:pt x="81" y="135"/>
                      </a:lnTo>
                      <a:lnTo>
                        <a:pt x="85" y="137"/>
                      </a:lnTo>
                      <a:lnTo>
                        <a:pt x="90" y="138"/>
                      </a:lnTo>
                      <a:lnTo>
                        <a:pt x="95" y="139"/>
                      </a:lnTo>
                      <a:lnTo>
                        <a:pt x="97" y="139"/>
                      </a:lnTo>
                      <a:lnTo>
                        <a:pt x="100" y="140"/>
                      </a:lnTo>
                      <a:lnTo>
                        <a:pt x="103" y="140"/>
                      </a:lnTo>
                      <a:lnTo>
                        <a:pt x="105" y="140"/>
                      </a:lnTo>
                      <a:lnTo>
                        <a:pt x="108" y="140"/>
                      </a:lnTo>
                      <a:lnTo>
                        <a:pt x="110" y="141"/>
                      </a:lnTo>
                      <a:lnTo>
                        <a:pt x="113" y="141"/>
                      </a:lnTo>
                      <a:lnTo>
                        <a:pt x="115" y="142"/>
                      </a:lnTo>
                      <a:lnTo>
                        <a:pt x="117" y="142"/>
                      </a:lnTo>
                      <a:lnTo>
                        <a:pt x="120" y="142"/>
                      </a:lnTo>
                      <a:lnTo>
                        <a:pt x="122" y="142"/>
                      </a:lnTo>
                      <a:lnTo>
                        <a:pt x="124" y="143"/>
                      </a:lnTo>
                      <a:lnTo>
                        <a:pt x="126" y="143"/>
                      </a:lnTo>
                      <a:lnTo>
                        <a:pt x="128" y="143"/>
                      </a:lnTo>
                      <a:lnTo>
                        <a:pt x="131" y="143"/>
                      </a:lnTo>
                      <a:lnTo>
                        <a:pt x="133" y="143"/>
                      </a:lnTo>
                      <a:lnTo>
                        <a:pt x="135" y="143"/>
                      </a:lnTo>
                      <a:lnTo>
                        <a:pt x="137" y="143"/>
                      </a:lnTo>
                      <a:lnTo>
                        <a:pt x="139" y="143"/>
                      </a:lnTo>
                      <a:lnTo>
                        <a:pt x="141" y="143"/>
                      </a:lnTo>
                      <a:lnTo>
                        <a:pt x="143" y="143"/>
                      </a:lnTo>
                      <a:lnTo>
                        <a:pt x="144" y="143"/>
                      </a:lnTo>
                      <a:lnTo>
                        <a:pt x="146" y="143"/>
                      </a:lnTo>
                      <a:lnTo>
                        <a:pt x="148" y="143"/>
                      </a:lnTo>
                      <a:lnTo>
                        <a:pt x="150" y="143"/>
                      </a:lnTo>
                      <a:lnTo>
                        <a:pt x="152" y="143"/>
                      </a:lnTo>
                      <a:lnTo>
                        <a:pt x="154" y="143"/>
                      </a:lnTo>
                      <a:lnTo>
                        <a:pt x="156" y="143"/>
                      </a:lnTo>
                      <a:lnTo>
                        <a:pt x="157" y="142"/>
                      </a:lnTo>
                      <a:lnTo>
                        <a:pt x="159" y="142"/>
                      </a:lnTo>
                      <a:lnTo>
                        <a:pt x="160" y="142"/>
                      </a:lnTo>
                      <a:lnTo>
                        <a:pt x="162" y="142"/>
                      </a:lnTo>
                      <a:lnTo>
                        <a:pt x="163" y="142"/>
                      </a:lnTo>
                      <a:lnTo>
                        <a:pt x="165" y="142"/>
                      </a:lnTo>
                      <a:lnTo>
                        <a:pt x="167" y="141"/>
                      </a:lnTo>
                      <a:lnTo>
                        <a:pt x="168" y="141"/>
                      </a:lnTo>
                      <a:lnTo>
                        <a:pt x="169" y="140"/>
                      </a:lnTo>
                      <a:lnTo>
                        <a:pt x="171" y="140"/>
                      </a:lnTo>
                      <a:lnTo>
                        <a:pt x="172" y="140"/>
                      </a:lnTo>
                      <a:lnTo>
                        <a:pt x="174" y="140"/>
                      </a:lnTo>
                      <a:lnTo>
                        <a:pt x="175" y="139"/>
                      </a:lnTo>
                      <a:lnTo>
                        <a:pt x="176" y="139"/>
                      </a:lnTo>
                      <a:lnTo>
                        <a:pt x="178" y="138"/>
                      </a:lnTo>
                      <a:lnTo>
                        <a:pt x="179" y="138"/>
                      </a:lnTo>
                      <a:lnTo>
                        <a:pt x="180" y="138"/>
                      </a:lnTo>
                      <a:lnTo>
                        <a:pt x="181" y="138"/>
                      </a:lnTo>
                      <a:lnTo>
                        <a:pt x="183" y="137"/>
                      </a:lnTo>
                      <a:lnTo>
                        <a:pt x="184" y="137"/>
                      </a:lnTo>
                      <a:lnTo>
                        <a:pt x="185" y="136"/>
                      </a:lnTo>
                      <a:lnTo>
                        <a:pt x="186" y="135"/>
                      </a:lnTo>
                      <a:lnTo>
                        <a:pt x="187" y="135"/>
                      </a:lnTo>
                      <a:lnTo>
                        <a:pt x="188" y="135"/>
                      </a:lnTo>
                      <a:lnTo>
                        <a:pt x="189" y="134"/>
                      </a:lnTo>
                      <a:lnTo>
                        <a:pt x="190" y="134"/>
                      </a:lnTo>
                      <a:lnTo>
                        <a:pt x="191" y="133"/>
                      </a:lnTo>
                      <a:lnTo>
                        <a:pt x="192" y="133"/>
                      </a:lnTo>
                      <a:lnTo>
                        <a:pt x="194" y="132"/>
                      </a:lnTo>
                      <a:lnTo>
                        <a:pt x="196" y="131"/>
                      </a:lnTo>
                      <a:lnTo>
                        <a:pt x="197" y="131"/>
                      </a:lnTo>
                      <a:lnTo>
                        <a:pt x="199" y="129"/>
                      </a:lnTo>
                      <a:lnTo>
                        <a:pt x="215" y="109"/>
                      </a:lnTo>
                      <a:lnTo>
                        <a:pt x="107" y="51"/>
                      </a:lnTo>
                      <a:lnTo>
                        <a:pt x="11" y="0"/>
                      </a:lnTo>
                      <a:close/>
                    </a:path>
                  </a:pathLst>
                </a:custGeom>
                <a:solidFill>
                  <a:srgbClr val="FFCC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646" name="Freeform 222"/>
                <p:cNvSpPr>
                  <a:spLocks/>
                </p:cNvSpPr>
                <p:nvPr/>
              </p:nvSpPr>
              <p:spPr bwMode="auto">
                <a:xfrm>
                  <a:off x="3230" y="2341"/>
                  <a:ext cx="60" cy="37"/>
                </a:xfrm>
                <a:custGeom>
                  <a:avLst/>
                  <a:gdLst>
                    <a:gd name="T0" fmla="*/ 14 w 60"/>
                    <a:gd name="T1" fmla="*/ 1 h 37"/>
                    <a:gd name="T2" fmla="*/ 16 w 60"/>
                    <a:gd name="T3" fmla="*/ 4 h 37"/>
                    <a:gd name="T4" fmla="*/ 18 w 60"/>
                    <a:gd name="T5" fmla="*/ 8 h 37"/>
                    <a:gd name="T6" fmla="*/ 20 w 60"/>
                    <a:gd name="T7" fmla="*/ 10 h 37"/>
                    <a:gd name="T8" fmla="*/ 21 w 60"/>
                    <a:gd name="T9" fmla="*/ 13 h 37"/>
                    <a:gd name="T10" fmla="*/ 23 w 60"/>
                    <a:gd name="T11" fmla="*/ 15 h 37"/>
                    <a:gd name="T12" fmla="*/ 24 w 60"/>
                    <a:gd name="T13" fmla="*/ 18 h 37"/>
                    <a:gd name="T14" fmla="*/ 27 w 60"/>
                    <a:gd name="T15" fmla="*/ 20 h 37"/>
                    <a:gd name="T16" fmla="*/ 28 w 60"/>
                    <a:gd name="T17" fmla="*/ 23 h 37"/>
                    <a:gd name="T18" fmla="*/ 31 w 60"/>
                    <a:gd name="T19" fmla="*/ 25 h 37"/>
                    <a:gd name="T20" fmla="*/ 33 w 60"/>
                    <a:gd name="T21" fmla="*/ 26 h 37"/>
                    <a:gd name="T22" fmla="*/ 35 w 60"/>
                    <a:gd name="T23" fmla="*/ 27 h 37"/>
                    <a:gd name="T24" fmla="*/ 38 w 60"/>
                    <a:gd name="T25" fmla="*/ 28 h 37"/>
                    <a:gd name="T26" fmla="*/ 41 w 60"/>
                    <a:gd name="T27" fmla="*/ 29 h 37"/>
                    <a:gd name="T28" fmla="*/ 43 w 60"/>
                    <a:gd name="T29" fmla="*/ 29 h 37"/>
                    <a:gd name="T30" fmla="*/ 45 w 60"/>
                    <a:gd name="T31" fmla="*/ 29 h 37"/>
                    <a:gd name="T32" fmla="*/ 47 w 60"/>
                    <a:gd name="T33" fmla="*/ 29 h 37"/>
                    <a:gd name="T34" fmla="*/ 49 w 60"/>
                    <a:gd name="T35" fmla="*/ 28 h 37"/>
                    <a:gd name="T36" fmla="*/ 52 w 60"/>
                    <a:gd name="T37" fmla="*/ 27 h 37"/>
                    <a:gd name="T38" fmla="*/ 55 w 60"/>
                    <a:gd name="T39" fmla="*/ 24 h 37"/>
                    <a:gd name="T40" fmla="*/ 55 w 60"/>
                    <a:gd name="T41" fmla="*/ 23 h 37"/>
                    <a:gd name="T42" fmla="*/ 60 w 60"/>
                    <a:gd name="T43" fmla="*/ 27 h 37"/>
                    <a:gd name="T44" fmla="*/ 58 w 60"/>
                    <a:gd name="T45" fmla="*/ 28 h 37"/>
                    <a:gd name="T46" fmla="*/ 55 w 60"/>
                    <a:gd name="T47" fmla="*/ 30 h 37"/>
                    <a:gd name="T48" fmla="*/ 53 w 60"/>
                    <a:gd name="T49" fmla="*/ 32 h 37"/>
                    <a:gd name="T50" fmla="*/ 51 w 60"/>
                    <a:gd name="T51" fmla="*/ 33 h 37"/>
                    <a:gd name="T52" fmla="*/ 49 w 60"/>
                    <a:gd name="T53" fmla="*/ 33 h 37"/>
                    <a:gd name="T54" fmla="*/ 47 w 60"/>
                    <a:gd name="T55" fmla="*/ 35 h 37"/>
                    <a:gd name="T56" fmla="*/ 44 w 60"/>
                    <a:gd name="T57" fmla="*/ 35 h 37"/>
                    <a:gd name="T58" fmla="*/ 42 w 60"/>
                    <a:gd name="T59" fmla="*/ 36 h 37"/>
                    <a:gd name="T60" fmla="*/ 39 w 60"/>
                    <a:gd name="T61" fmla="*/ 36 h 37"/>
                    <a:gd name="T62" fmla="*/ 36 w 60"/>
                    <a:gd name="T63" fmla="*/ 37 h 37"/>
                    <a:gd name="T64" fmla="*/ 33 w 60"/>
                    <a:gd name="T65" fmla="*/ 37 h 37"/>
                    <a:gd name="T66" fmla="*/ 30 w 60"/>
                    <a:gd name="T67" fmla="*/ 36 h 37"/>
                    <a:gd name="T68" fmla="*/ 27 w 60"/>
                    <a:gd name="T69" fmla="*/ 35 h 37"/>
                    <a:gd name="T70" fmla="*/ 24 w 60"/>
                    <a:gd name="T71" fmla="*/ 34 h 37"/>
                    <a:gd name="T72" fmla="*/ 21 w 60"/>
                    <a:gd name="T73" fmla="*/ 32 h 37"/>
                    <a:gd name="T74" fmla="*/ 18 w 60"/>
                    <a:gd name="T75" fmla="*/ 30 h 37"/>
                    <a:gd name="T76" fmla="*/ 15 w 60"/>
                    <a:gd name="T77" fmla="*/ 28 h 37"/>
                    <a:gd name="T78" fmla="*/ 12 w 60"/>
                    <a:gd name="T79" fmla="*/ 26 h 37"/>
                    <a:gd name="T80" fmla="*/ 10 w 60"/>
                    <a:gd name="T81" fmla="*/ 24 h 37"/>
                    <a:gd name="T82" fmla="*/ 8 w 60"/>
                    <a:gd name="T83" fmla="*/ 21 h 37"/>
                    <a:gd name="T84" fmla="*/ 5 w 60"/>
                    <a:gd name="T85" fmla="*/ 19 h 37"/>
                    <a:gd name="T86" fmla="*/ 2 w 60"/>
                    <a:gd name="T87" fmla="*/ 15 h 37"/>
                    <a:gd name="T88" fmla="*/ 0 w 60"/>
                    <a:gd name="T89" fmla="*/ 13 h 37"/>
                    <a:gd name="T90" fmla="*/ 14 w 60"/>
                    <a:gd name="T91" fmla="*/ 0 h 37"/>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60"/>
                    <a:gd name="T139" fmla="*/ 0 h 37"/>
                    <a:gd name="T140" fmla="*/ 60 w 60"/>
                    <a:gd name="T141" fmla="*/ 37 h 37"/>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60" h="37">
                      <a:moveTo>
                        <a:pt x="14" y="0"/>
                      </a:moveTo>
                      <a:lnTo>
                        <a:pt x="14" y="1"/>
                      </a:lnTo>
                      <a:lnTo>
                        <a:pt x="15" y="2"/>
                      </a:lnTo>
                      <a:lnTo>
                        <a:pt x="16" y="4"/>
                      </a:lnTo>
                      <a:lnTo>
                        <a:pt x="17" y="6"/>
                      </a:lnTo>
                      <a:lnTo>
                        <a:pt x="18" y="8"/>
                      </a:lnTo>
                      <a:lnTo>
                        <a:pt x="19" y="9"/>
                      </a:lnTo>
                      <a:lnTo>
                        <a:pt x="20" y="10"/>
                      </a:lnTo>
                      <a:lnTo>
                        <a:pt x="20" y="12"/>
                      </a:lnTo>
                      <a:lnTo>
                        <a:pt x="21" y="13"/>
                      </a:lnTo>
                      <a:lnTo>
                        <a:pt x="22" y="14"/>
                      </a:lnTo>
                      <a:lnTo>
                        <a:pt x="23" y="15"/>
                      </a:lnTo>
                      <a:lnTo>
                        <a:pt x="24" y="16"/>
                      </a:lnTo>
                      <a:lnTo>
                        <a:pt x="24" y="18"/>
                      </a:lnTo>
                      <a:lnTo>
                        <a:pt x="25" y="19"/>
                      </a:lnTo>
                      <a:lnTo>
                        <a:pt x="27" y="20"/>
                      </a:lnTo>
                      <a:lnTo>
                        <a:pt x="27" y="21"/>
                      </a:lnTo>
                      <a:lnTo>
                        <a:pt x="28" y="23"/>
                      </a:lnTo>
                      <a:lnTo>
                        <a:pt x="30" y="24"/>
                      </a:lnTo>
                      <a:lnTo>
                        <a:pt x="31" y="25"/>
                      </a:lnTo>
                      <a:lnTo>
                        <a:pt x="32" y="25"/>
                      </a:lnTo>
                      <a:lnTo>
                        <a:pt x="33" y="26"/>
                      </a:lnTo>
                      <a:lnTo>
                        <a:pt x="34" y="27"/>
                      </a:lnTo>
                      <a:lnTo>
                        <a:pt x="35" y="27"/>
                      </a:lnTo>
                      <a:lnTo>
                        <a:pt x="37" y="28"/>
                      </a:lnTo>
                      <a:lnTo>
                        <a:pt x="38" y="28"/>
                      </a:lnTo>
                      <a:lnTo>
                        <a:pt x="39" y="28"/>
                      </a:lnTo>
                      <a:lnTo>
                        <a:pt x="41" y="29"/>
                      </a:lnTo>
                      <a:lnTo>
                        <a:pt x="42" y="29"/>
                      </a:lnTo>
                      <a:lnTo>
                        <a:pt x="43" y="29"/>
                      </a:lnTo>
                      <a:lnTo>
                        <a:pt x="45" y="29"/>
                      </a:lnTo>
                      <a:lnTo>
                        <a:pt x="46" y="29"/>
                      </a:lnTo>
                      <a:lnTo>
                        <a:pt x="47" y="29"/>
                      </a:lnTo>
                      <a:lnTo>
                        <a:pt x="48" y="28"/>
                      </a:lnTo>
                      <a:lnTo>
                        <a:pt x="49" y="28"/>
                      </a:lnTo>
                      <a:lnTo>
                        <a:pt x="51" y="27"/>
                      </a:lnTo>
                      <a:lnTo>
                        <a:pt x="52" y="27"/>
                      </a:lnTo>
                      <a:lnTo>
                        <a:pt x="54" y="25"/>
                      </a:lnTo>
                      <a:lnTo>
                        <a:pt x="55" y="24"/>
                      </a:lnTo>
                      <a:lnTo>
                        <a:pt x="55" y="23"/>
                      </a:lnTo>
                      <a:lnTo>
                        <a:pt x="60" y="26"/>
                      </a:lnTo>
                      <a:lnTo>
                        <a:pt x="60" y="27"/>
                      </a:lnTo>
                      <a:lnTo>
                        <a:pt x="59" y="28"/>
                      </a:lnTo>
                      <a:lnTo>
                        <a:pt x="58" y="28"/>
                      </a:lnTo>
                      <a:lnTo>
                        <a:pt x="57" y="30"/>
                      </a:lnTo>
                      <a:lnTo>
                        <a:pt x="55" y="30"/>
                      </a:lnTo>
                      <a:lnTo>
                        <a:pt x="54" y="31"/>
                      </a:lnTo>
                      <a:lnTo>
                        <a:pt x="53" y="32"/>
                      </a:lnTo>
                      <a:lnTo>
                        <a:pt x="52" y="32"/>
                      </a:lnTo>
                      <a:lnTo>
                        <a:pt x="51" y="33"/>
                      </a:lnTo>
                      <a:lnTo>
                        <a:pt x="50" y="33"/>
                      </a:lnTo>
                      <a:lnTo>
                        <a:pt x="49" y="33"/>
                      </a:lnTo>
                      <a:lnTo>
                        <a:pt x="48" y="34"/>
                      </a:lnTo>
                      <a:lnTo>
                        <a:pt x="47" y="35"/>
                      </a:lnTo>
                      <a:lnTo>
                        <a:pt x="46" y="35"/>
                      </a:lnTo>
                      <a:lnTo>
                        <a:pt x="44" y="35"/>
                      </a:lnTo>
                      <a:lnTo>
                        <a:pt x="43" y="36"/>
                      </a:lnTo>
                      <a:lnTo>
                        <a:pt x="42" y="36"/>
                      </a:lnTo>
                      <a:lnTo>
                        <a:pt x="41" y="36"/>
                      </a:lnTo>
                      <a:lnTo>
                        <a:pt x="39" y="36"/>
                      </a:lnTo>
                      <a:lnTo>
                        <a:pt x="38" y="36"/>
                      </a:lnTo>
                      <a:lnTo>
                        <a:pt x="36" y="37"/>
                      </a:lnTo>
                      <a:lnTo>
                        <a:pt x="35" y="37"/>
                      </a:lnTo>
                      <a:lnTo>
                        <a:pt x="33" y="37"/>
                      </a:lnTo>
                      <a:lnTo>
                        <a:pt x="32" y="36"/>
                      </a:lnTo>
                      <a:lnTo>
                        <a:pt x="30" y="36"/>
                      </a:lnTo>
                      <a:lnTo>
                        <a:pt x="28" y="36"/>
                      </a:lnTo>
                      <a:lnTo>
                        <a:pt x="27" y="35"/>
                      </a:lnTo>
                      <a:lnTo>
                        <a:pt x="25" y="35"/>
                      </a:lnTo>
                      <a:lnTo>
                        <a:pt x="24" y="34"/>
                      </a:lnTo>
                      <a:lnTo>
                        <a:pt x="23" y="33"/>
                      </a:lnTo>
                      <a:lnTo>
                        <a:pt x="21" y="32"/>
                      </a:lnTo>
                      <a:lnTo>
                        <a:pt x="20" y="31"/>
                      </a:lnTo>
                      <a:lnTo>
                        <a:pt x="18" y="30"/>
                      </a:lnTo>
                      <a:lnTo>
                        <a:pt x="17" y="29"/>
                      </a:lnTo>
                      <a:lnTo>
                        <a:pt x="15" y="28"/>
                      </a:lnTo>
                      <a:lnTo>
                        <a:pt x="14" y="27"/>
                      </a:lnTo>
                      <a:lnTo>
                        <a:pt x="12" y="26"/>
                      </a:lnTo>
                      <a:lnTo>
                        <a:pt x="12" y="25"/>
                      </a:lnTo>
                      <a:lnTo>
                        <a:pt x="10" y="24"/>
                      </a:lnTo>
                      <a:lnTo>
                        <a:pt x="9" y="22"/>
                      </a:lnTo>
                      <a:lnTo>
                        <a:pt x="8" y="21"/>
                      </a:lnTo>
                      <a:lnTo>
                        <a:pt x="7" y="20"/>
                      </a:lnTo>
                      <a:lnTo>
                        <a:pt x="5" y="19"/>
                      </a:lnTo>
                      <a:lnTo>
                        <a:pt x="4" y="16"/>
                      </a:lnTo>
                      <a:lnTo>
                        <a:pt x="2" y="15"/>
                      </a:lnTo>
                      <a:lnTo>
                        <a:pt x="1" y="14"/>
                      </a:lnTo>
                      <a:lnTo>
                        <a:pt x="0" y="13"/>
                      </a:lnTo>
                      <a:lnTo>
                        <a:pt x="14" y="0"/>
                      </a:lnTo>
                      <a:close/>
                    </a:path>
                  </a:pathLst>
                </a:custGeom>
                <a:solidFill>
                  <a:srgbClr val="216B2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647" name="Freeform 223"/>
                <p:cNvSpPr>
                  <a:spLocks/>
                </p:cNvSpPr>
                <p:nvPr/>
              </p:nvSpPr>
              <p:spPr bwMode="auto">
                <a:xfrm>
                  <a:off x="3282" y="2355"/>
                  <a:ext cx="141" cy="71"/>
                </a:xfrm>
                <a:custGeom>
                  <a:avLst/>
                  <a:gdLst>
                    <a:gd name="T0" fmla="*/ 132 w 141"/>
                    <a:gd name="T1" fmla="*/ 5 h 71"/>
                    <a:gd name="T2" fmla="*/ 137 w 141"/>
                    <a:gd name="T3" fmla="*/ 11 h 71"/>
                    <a:gd name="T4" fmla="*/ 140 w 141"/>
                    <a:gd name="T5" fmla="*/ 17 h 71"/>
                    <a:gd name="T6" fmla="*/ 140 w 141"/>
                    <a:gd name="T7" fmla="*/ 26 h 71"/>
                    <a:gd name="T8" fmla="*/ 136 w 141"/>
                    <a:gd name="T9" fmla="*/ 30 h 71"/>
                    <a:gd name="T10" fmla="*/ 130 w 141"/>
                    <a:gd name="T11" fmla="*/ 35 h 71"/>
                    <a:gd name="T12" fmla="*/ 123 w 141"/>
                    <a:gd name="T13" fmla="*/ 37 h 71"/>
                    <a:gd name="T14" fmla="*/ 117 w 141"/>
                    <a:gd name="T15" fmla="*/ 38 h 71"/>
                    <a:gd name="T16" fmla="*/ 111 w 141"/>
                    <a:gd name="T17" fmla="*/ 35 h 71"/>
                    <a:gd name="T18" fmla="*/ 108 w 141"/>
                    <a:gd name="T19" fmla="*/ 28 h 71"/>
                    <a:gd name="T20" fmla="*/ 110 w 141"/>
                    <a:gd name="T21" fmla="*/ 18 h 71"/>
                    <a:gd name="T22" fmla="*/ 107 w 141"/>
                    <a:gd name="T23" fmla="*/ 16 h 71"/>
                    <a:gd name="T24" fmla="*/ 101 w 141"/>
                    <a:gd name="T25" fmla="*/ 19 h 71"/>
                    <a:gd name="T26" fmla="*/ 96 w 141"/>
                    <a:gd name="T27" fmla="*/ 24 h 71"/>
                    <a:gd name="T28" fmla="*/ 89 w 141"/>
                    <a:gd name="T29" fmla="*/ 31 h 71"/>
                    <a:gd name="T30" fmla="*/ 83 w 141"/>
                    <a:gd name="T31" fmla="*/ 38 h 71"/>
                    <a:gd name="T32" fmla="*/ 76 w 141"/>
                    <a:gd name="T33" fmla="*/ 45 h 71"/>
                    <a:gd name="T34" fmla="*/ 69 w 141"/>
                    <a:gd name="T35" fmla="*/ 52 h 71"/>
                    <a:gd name="T36" fmla="*/ 63 w 141"/>
                    <a:gd name="T37" fmla="*/ 60 h 71"/>
                    <a:gd name="T38" fmla="*/ 57 w 141"/>
                    <a:gd name="T39" fmla="*/ 65 h 71"/>
                    <a:gd name="T40" fmla="*/ 50 w 141"/>
                    <a:gd name="T41" fmla="*/ 70 h 71"/>
                    <a:gd name="T42" fmla="*/ 46 w 141"/>
                    <a:gd name="T43" fmla="*/ 70 h 71"/>
                    <a:gd name="T44" fmla="*/ 42 w 141"/>
                    <a:gd name="T45" fmla="*/ 63 h 71"/>
                    <a:gd name="T46" fmla="*/ 42 w 141"/>
                    <a:gd name="T47" fmla="*/ 56 h 71"/>
                    <a:gd name="T48" fmla="*/ 40 w 141"/>
                    <a:gd name="T49" fmla="*/ 49 h 71"/>
                    <a:gd name="T50" fmla="*/ 37 w 141"/>
                    <a:gd name="T51" fmla="*/ 44 h 71"/>
                    <a:gd name="T52" fmla="*/ 30 w 141"/>
                    <a:gd name="T53" fmla="*/ 44 h 71"/>
                    <a:gd name="T54" fmla="*/ 25 w 141"/>
                    <a:gd name="T55" fmla="*/ 46 h 71"/>
                    <a:gd name="T56" fmla="*/ 18 w 141"/>
                    <a:gd name="T57" fmla="*/ 40 h 71"/>
                    <a:gd name="T58" fmla="*/ 14 w 141"/>
                    <a:gd name="T59" fmla="*/ 38 h 71"/>
                    <a:gd name="T60" fmla="*/ 8 w 141"/>
                    <a:gd name="T61" fmla="*/ 36 h 71"/>
                    <a:gd name="T62" fmla="*/ 3 w 141"/>
                    <a:gd name="T63" fmla="*/ 36 h 71"/>
                    <a:gd name="T64" fmla="*/ 1 w 141"/>
                    <a:gd name="T65" fmla="*/ 34 h 71"/>
                    <a:gd name="T66" fmla="*/ 8 w 141"/>
                    <a:gd name="T67" fmla="*/ 27 h 71"/>
                    <a:gd name="T68" fmla="*/ 14 w 141"/>
                    <a:gd name="T69" fmla="*/ 21 h 71"/>
                    <a:gd name="T70" fmla="*/ 22 w 141"/>
                    <a:gd name="T71" fmla="*/ 17 h 71"/>
                    <a:gd name="T72" fmla="*/ 27 w 141"/>
                    <a:gd name="T73" fmla="*/ 16 h 71"/>
                    <a:gd name="T74" fmla="*/ 33 w 141"/>
                    <a:gd name="T75" fmla="*/ 17 h 71"/>
                    <a:gd name="T76" fmla="*/ 39 w 141"/>
                    <a:gd name="T77" fmla="*/ 20 h 71"/>
                    <a:gd name="T78" fmla="*/ 45 w 141"/>
                    <a:gd name="T79" fmla="*/ 25 h 71"/>
                    <a:gd name="T80" fmla="*/ 50 w 141"/>
                    <a:gd name="T81" fmla="*/ 28 h 71"/>
                    <a:gd name="T82" fmla="*/ 57 w 141"/>
                    <a:gd name="T83" fmla="*/ 28 h 71"/>
                    <a:gd name="T84" fmla="*/ 63 w 141"/>
                    <a:gd name="T85" fmla="*/ 25 h 71"/>
                    <a:gd name="T86" fmla="*/ 69 w 141"/>
                    <a:gd name="T87" fmla="*/ 22 h 71"/>
                    <a:gd name="T88" fmla="*/ 75 w 141"/>
                    <a:gd name="T89" fmla="*/ 17 h 71"/>
                    <a:gd name="T90" fmla="*/ 81 w 141"/>
                    <a:gd name="T91" fmla="*/ 14 h 71"/>
                    <a:gd name="T92" fmla="*/ 88 w 141"/>
                    <a:gd name="T93" fmla="*/ 12 h 71"/>
                    <a:gd name="T94" fmla="*/ 93 w 141"/>
                    <a:gd name="T95" fmla="*/ 12 h 71"/>
                    <a:gd name="T96" fmla="*/ 99 w 141"/>
                    <a:gd name="T97" fmla="*/ 12 h 71"/>
                    <a:gd name="T98" fmla="*/ 104 w 141"/>
                    <a:gd name="T99" fmla="*/ 12 h 71"/>
                    <a:gd name="T100" fmla="*/ 112 w 141"/>
                    <a:gd name="T101" fmla="*/ 14 h 71"/>
                    <a:gd name="T102" fmla="*/ 118 w 141"/>
                    <a:gd name="T103" fmla="*/ 17 h 71"/>
                    <a:gd name="T104" fmla="*/ 123 w 141"/>
                    <a:gd name="T105" fmla="*/ 20 h 71"/>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41"/>
                    <a:gd name="T160" fmla="*/ 0 h 71"/>
                    <a:gd name="T161" fmla="*/ 141 w 141"/>
                    <a:gd name="T162" fmla="*/ 71 h 71"/>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41" h="71">
                      <a:moveTo>
                        <a:pt x="128" y="0"/>
                      </a:moveTo>
                      <a:lnTo>
                        <a:pt x="128" y="0"/>
                      </a:lnTo>
                      <a:lnTo>
                        <a:pt x="129" y="1"/>
                      </a:lnTo>
                      <a:lnTo>
                        <a:pt x="131" y="3"/>
                      </a:lnTo>
                      <a:lnTo>
                        <a:pt x="132" y="5"/>
                      </a:lnTo>
                      <a:lnTo>
                        <a:pt x="134" y="7"/>
                      </a:lnTo>
                      <a:lnTo>
                        <a:pt x="135" y="7"/>
                      </a:lnTo>
                      <a:lnTo>
                        <a:pt x="135" y="8"/>
                      </a:lnTo>
                      <a:lnTo>
                        <a:pt x="136" y="10"/>
                      </a:lnTo>
                      <a:lnTo>
                        <a:pt x="137" y="11"/>
                      </a:lnTo>
                      <a:lnTo>
                        <a:pt x="138" y="12"/>
                      </a:lnTo>
                      <a:lnTo>
                        <a:pt x="138" y="13"/>
                      </a:lnTo>
                      <a:lnTo>
                        <a:pt x="139" y="15"/>
                      </a:lnTo>
                      <a:lnTo>
                        <a:pt x="139" y="16"/>
                      </a:lnTo>
                      <a:lnTo>
                        <a:pt x="140" y="17"/>
                      </a:lnTo>
                      <a:lnTo>
                        <a:pt x="140" y="19"/>
                      </a:lnTo>
                      <a:lnTo>
                        <a:pt x="140" y="20"/>
                      </a:lnTo>
                      <a:lnTo>
                        <a:pt x="141" y="21"/>
                      </a:lnTo>
                      <a:lnTo>
                        <a:pt x="141" y="23"/>
                      </a:lnTo>
                      <a:lnTo>
                        <a:pt x="140" y="26"/>
                      </a:lnTo>
                      <a:lnTo>
                        <a:pt x="139" y="27"/>
                      </a:lnTo>
                      <a:lnTo>
                        <a:pt x="139" y="28"/>
                      </a:lnTo>
                      <a:lnTo>
                        <a:pt x="139" y="29"/>
                      </a:lnTo>
                      <a:lnTo>
                        <a:pt x="138" y="30"/>
                      </a:lnTo>
                      <a:lnTo>
                        <a:pt x="136" y="30"/>
                      </a:lnTo>
                      <a:lnTo>
                        <a:pt x="135" y="32"/>
                      </a:lnTo>
                      <a:lnTo>
                        <a:pt x="134" y="33"/>
                      </a:lnTo>
                      <a:lnTo>
                        <a:pt x="132" y="33"/>
                      </a:lnTo>
                      <a:lnTo>
                        <a:pt x="131" y="34"/>
                      </a:lnTo>
                      <a:lnTo>
                        <a:pt x="130" y="35"/>
                      </a:lnTo>
                      <a:lnTo>
                        <a:pt x="128" y="35"/>
                      </a:lnTo>
                      <a:lnTo>
                        <a:pt x="127" y="36"/>
                      </a:lnTo>
                      <a:lnTo>
                        <a:pt x="126" y="36"/>
                      </a:lnTo>
                      <a:lnTo>
                        <a:pt x="124" y="37"/>
                      </a:lnTo>
                      <a:lnTo>
                        <a:pt x="123" y="37"/>
                      </a:lnTo>
                      <a:lnTo>
                        <a:pt x="122" y="38"/>
                      </a:lnTo>
                      <a:lnTo>
                        <a:pt x="120" y="38"/>
                      </a:lnTo>
                      <a:lnTo>
                        <a:pt x="119" y="38"/>
                      </a:lnTo>
                      <a:lnTo>
                        <a:pt x="118" y="38"/>
                      </a:lnTo>
                      <a:lnTo>
                        <a:pt x="117" y="38"/>
                      </a:lnTo>
                      <a:lnTo>
                        <a:pt x="116" y="38"/>
                      </a:lnTo>
                      <a:lnTo>
                        <a:pt x="115" y="38"/>
                      </a:lnTo>
                      <a:lnTo>
                        <a:pt x="113" y="37"/>
                      </a:lnTo>
                      <a:lnTo>
                        <a:pt x="112" y="36"/>
                      </a:lnTo>
                      <a:lnTo>
                        <a:pt x="111" y="35"/>
                      </a:lnTo>
                      <a:lnTo>
                        <a:pt x="110" y="33"/>
                      </a:lnTo>
                      <a:lnTo>
                        <a:pt x="109" y="32"/>
                      </a:lnTo>
                      <a:lnTo>
                        <a:pt x="109" y="30"/>
                      </a:lnTo>
                      <a:lnTo>
                        <a:pt x="108" y="29"/>
                      </a:lnTo>
                      <a:lnTo>
                        <a:pt x="108" y="28"/>
                      </a:lnTo>
                      <a:lnTo>
                        <a:pt x="108" y="26"/>
                      </a:lnTo>
                      <a:lnTo>
                        <a:pt x="108" y="24"/>
                      </a:lnTo>
                      <a:lnTo>
                        <a:pt x="109" y="22"/>
                      </a:lnTo>
                      <a:lnTo>
                        <a:pt x="110" y="20"/>
                      </a:lnTo>
                      <a:lnTo>
                        <a:pt x="110" y="18"/>
                      </a:lnTo>
                      <a:lnTo>
                        <a:pt x="110" y="17"/>
                      </a:lnTo>
                      <a:lnTo>
                        <a:pt x="109" y="16"/>
                      </a:lnTo>
                      <a:lnTo>
                        <a:pt x="109" y="15"/>
                      </a:lnTo>
                      <a:lnTo>
                        <a:pt x="108" y="15"/>
                      </a:lnTo>
                      <a:lnTo>
                        <a:pt x="107" y="16"/>
                      </a:lnTo>
                      <a:lnTo>
                        <a:pt x="105" y="16"/>
                      </a:lnTo>
                      <a:lnTo>
                        <a:pt x="104" y="17"/>
                      </a:lnTo>
                      <a:lnTo>
                        <a:pt x="103" y="18"/>
                      </a:lnTo>
                      <a:lnTo>
                        <a:pt x="102" y="19"/>
                      </a:lnTo>
                      <a:lnTo>
                        <a:pt x="101" y="19"/>
                      </a:lnTo>
                      <a:lnTo>
                        <a:pt x="100" y="21"/>
                      </a:lnTo>
                      <a:lnTo>
                        <a:pt x="99" y="21"/>
                      </a:lnTo>
                      <a:lnTo>
                        <a:pt x="98" y="22"/>
                      </a:lnTo>
                      <a:lnTo>
                        <a:pt x="97" y="23"/>
                      </a:lnTo>
                      <a:lnTo>
                        <a:pt x="96" y="24"/>
                      </a:lnTo>
                      <a:lnTo>
                        <a:pt x="95" y="25"/>
                      </a:lnTo>
                      <a:lnTo>
                        <a:pt x="93" y="27"/>
                      </a:lnTo>
                      <a:lnTo>
                        <a:pt x="92" y="28"/>
                      </a:lnTo>
                      <a:lnTo>
                        <a:pt x="91" y="30"/>
                      </a:lnTo>
                      <a:lnTo>
                        <a:pt x="89" y="31"/>
                      </a:lnTo>
                      <a:lnTo>
                        <a:pt x="88" y="32"/>
                      </a:lnTo>
                      <a:lnTo>
                        <a:pt x="87" y="34"/>
                      </a:lnTo>
                      <a:lnTo>
                        <a:pt x="86" y="35"/>
                      </a:lnTo>
                      <a:lnTo>
                        <a:pt x="84" y="36"/>
                      </a:lnTo>
                      <a:lnTo>
                        <a:pt x="83" y="38"/>
                      </a:lnTo>
                      <a:lnTo>
                        <a:pt x="81" y="40"/>
                      </a:lnTo>
                      <a:lnTo>
                        <a:pt x="80" y="41"/>
                      </a:lnTo>
                      <a:lnTo>
                        <a:pt x="79" y="43"/>
                      </a:lnTo>
                      <a:lnTo>
                        <a:pt x="77" y="44"/>
                      </a:lnTo>
                      <a:lnTo>
                        <a:pt x="76" y="45"/>
                      </a:lnTo>
                      <a:lnTo>
                        <a:pt x="75" y="47"/>
                      </a:lnTo>
                      <a:lnTo>
                        <a:pt x="73" y="48"/>
                      </a:lnTo>
                      <a:lnTo>
                        <a:pt x="72" y="50"/>
                      </a:lnTo>
                      <a:lnTo>
                        <a:pt x="71" y="51"/>
                      </a:lnTo>
                      <a:lnTo>
                        <a:pt x="69" y="52"/>
                      </a:lnTo>
                      <a:lnTo>
                        <a:pt x="68" y="54"/>
                      </a:lnTo>
                      <a:lnTo>
                        <a:pt x="67" y="55"/>
                      </a:lnTo>
                      <a:lnTo>
                        <a:pt x="65" y="57"/>
                      </a:lnTo>
                      <a:lnTo>
                        <a:pt x="64" y="58"/>
                      </a:lnTo>
                      <a:lnTo>
                        <a:pt x="63" y="60"/>
                      </a:lnTo>
                      <a:lnTo>
                        <a:pt x="61" y="60"/>
                      </a:lnTo>
                      <a:lnTo>
                        <a:pt x="61" y="62"/>
                      </a:lnTo>
                      <a:lnTo>
                        <a:pt x="60" y="63"/>
                      </a:lnTo>
                      <a:lnTo>
                        <a:pt x="58" y="63"/>
                      </a:lnTo>
                      <a:lnTo>
                        <a:pt x="57" y="65"/>
                      </a:lnTo>
                      <a:lnTo>
                        <a:pt x="56" y="66"/>
                      </a:lnTo>
                      <a:lnTo>
                        <a:pt x="55" y="67"/>
                      </a:lnTo>
                      <a:lnTo>
                        <a:pt x="53" y="68"/>
                      </a:lnTo>
                      <a:lnTo>
                        <a:pt x="52" y="69"/>
                      </a:lnTo>
                      <a:lnTo>
                        <a:pt x="50" y="70"/>
                      </a:lnTo>
                      <a:lnTo>
                        <a:pt x="49" y="71"/>
                      </a:lnTo>
                      <a:lnTo>
                        <a:pt x="48" y="71"/>
                      </a:lnTo>
                      <a:lnTo>
                        <a:pt x="47" y="71"/>
                      </a:lnTo>
                      <a:lnTo>
                        <a:pt x="46" y="71"/>
                      </a:lnTo>
                      <a:lnTo>
                        <a:pt x="46" y="70"/>
                      </a:lnTo>
                      <a:lnTo>
                        <a:pt x="44" y="68"/>
                      </a:lnTo>
                      <a:lnTo>
                        <a:pt x="43" y="67"/>
                      </a:lnTo>
                      <a:lnTo>
                        <a:pt x="43" y="66"/>
                      </a:lnTo>
                      <a:lnTo>
                        <a:pt x="43" y="64"/>
                      </a:lnTo>
                      <a:lnTo>
                        <a:pt x="42" y="63"/>
                      </a:lnTo>
                      <a:lnTo>
                        <a:pt x="42" y="62"/>
                      </a:lnTo>
                      <a:lnTo>
                        <a:pt x="42" y="60"/>
                      </a:lnTo>
                      <a:lnTo>
                        <a:pt x="42" y="58"/>
                      </a:lnTo>
                      <a:lnTo>
                        <a:pt x="42" y="57"/>
                      </a:lnTo>
                      <a:lnTo>
                        <a:pt x="42" y="56"/>
                      </a:lnTo>
                      <a:lnTo>
                        <a:pt x="41" y="54"/>
                      </a:lnTo>
                      <a:lnTo>
                        <a:pt x="41" y="52"/>
                      </a:lnTo>
                      <a:lnTo>
                        <a:pt x="40" y="51"/>
                      </a:lnTo>
                      <a:lnTo>
                        <a:pt x="40" y="50"/>
                      </a:lnTo>
                      <a:lnTo>
                        <a:pt x="40" y="49"/>
                      </a:lnTo>
                      <a:lnTo>
                        <a:pt x="39" y="47"/>
                      </a:lnTo>
                      <a:lnTo>
                        <a:pt x="38" y="46"/>
                      </a:lnTo>
                      <a:lnTo>
                        <a:pt x="37" y="45"/>
                      </a:lnTo>
                      <a:lnTo>
                        <a:pt x="37" y="44"/>
                      </a:lnTo>
                      <a:lnTo>
                        <a:pt x="35" y="44"/>
                      </a:lnTo>
                      <a:lnTo>
                        <a:pt x="34" y="44"/>
                      </a:lnTo>
                      <a:lnTo>
                        <a:pt x="33" y="43"/>
                      </a:lnTo>
                      <a:lnTo>
                        <a:pt x="32" y="44"/>
                      </a:lnTo>
                      <a:lnTo>
                        <a:pt x="30" y="44"/>
                      </a:lnTo>
                      <a:lnTo>
                        <a:pt x="29" y="45"/>
                      </a:lnTo>
                      <a:lnTo>
                        <a:pt x="27" y="45"/>
                      </a:lnTo>
                      <a:lnTo>
                        <a:pt x="26" y="45"/>
                      </a:lnTo>
                      <a:lnTo>
                        <a:pt x="25" y="45"/>
                      </a:lnTo>
                      <a:lnTo>
                        <a:pt x="25" y="46"/>
                      </a:lnTo>
                      <a:lnTo>
                        <a:pt x="23" y="46"/>
                      </a:lnTo>
                      <a:lnTo>
                        <a:pt x="22" y="45"/>
                      </a:lnTo>
                      <a:lnTo>
                        <a:pt x="20" y="44"/>
                      </a:lnTo>
                      <a:lnTo>
                        <a:pt x="19" y="42"/>
                      </a:lnTo>
                      <a:lnTo>
                        <a:pt x="18" y="40"/>
                      </a:lnTo>
                      <a:lnTo>
                        <a:pt x="17" y="40"/>
                      </a:lnTo>
                      <a:lnTo>
                        <a:pt x="17" y="39"/>
                      </a:lnTo>
                      <a:lnTo>
                        <a:pt x="16" y="38"/>
                      </a:lnTo>
                      <a:lnTo>
                        <a:pt x="15" y="38"/>
                      </a:lnTo>
                      <a:lnTo>
                        <a:pt x="14" y="38"/>
                      </a:lnTo>
                      <a:lnTo>
                        <a:pt x="13" y="37"/>
                      </a:lnTo>
                      <a:lnTo>
                        <a:pt x="11" y="37"/>
                      </a:lnTo>
                      <a:lnTo>
                        <a:pt x="10" y="36"/>
                      </a:lnTo>
                      <a:lnTo>
                        <a:pt x="9" y="36"/>
                      </a:lnTo>
                      <a:lnTo>
                        <a:pt x="8" y="36"/>
                      </a:lnTo>
                      <a:lnTo>
                        <a:pt x="7" y="36"/>
                      </a:lnTo>
                      <a:lnTo>
                        <a:pt x="6" y="36"/>
                      </a:lnTo>
                      <a:lnTo>
                        <a:pt x="5" y="36"/>
                      </a:lnTo>
                      <a:lnTo>
                        <a:pt x="4" y="36"/>
                      </a:lnTo>
                      <a:lnTo>
                        <a:pt x="3" y="36"/>
                      </a:lnTo>
                      <a:lnTo>
                        <a:pt x="2" y="36"/>
                      </a:lnTo>
                      <a:lnTo>
                        <a:pt x="1" y="36"/>
                      </a:lnTo>
                      <a:lnTo>
                        <a:pt x="0" y="36"/>
                      </a:lnTo>
                      <a:lnTo>
                        <a:pt x="0" y="35"/>
                      </a:lnTo>
                      <a:lnTo>
                        <a:pt x="1" y="34"/>
                      </a:lnTo>
                      <a:lnTo>
                        <a:pt x="2" y="33"/>
                      </a:lnTo>
                      <a:lnTo>
                        <a:pt x="3" y="32"/>
                      </a:lnTo>
                      <a:lnTo>
                        <a:pt x="5" y="30"/>
                      </a:lnTo>
                      <a:lnTo>
                        <a:pt x="6" y="29"/>
                      </a:lnTo>
                      <a:lnTo>
                        <a:pt x="8" y="27"/>
                      </a:lnTo>
                      <a:lnTo>
                        <a:pt x="10" y="25"/>
                      </a:lnTo>
                      <a:lnTo>
                        <a:pt x="12" y="23"/>
                      </a:lnTo>
                      <a:lnTo>
                        <a:pt x="13" y="22"/>
                      </a:lnTo>
                      <a:lnTo>
                        <a:pt x="14" y="22"/>
                      </a:lnTo>
                      <a:lnTo>
                        <a:pt x="14" y="21"/>
                      </a:lnTo>
                      <a:lnTo>
                        <a:pt x="16" y="21"/>
                      </a:lnTo>
                      <a:lnTo>
                        <a:pt x="17" y="19"/>
                      </a:lnTo>
                      <a:lnTo>
                        <a:pt x="19" y="18"/>
                      </a:lnTo>
                      <a:lnTo>
                        <a:pt x="20" y="17"/>
                      </a:lnTo>
                      <a:lnTo>
                        <a:pt x="22" y="17"/>
                      </a:lnTo>
                      <a:lnTo>
                        <a:pt x="23" y="17"/>
                      </a:lnTo>
                      <a:lnTo>
                        <a:pt x="24" y="16"/>
                      </a:lnTo>
                      <a:lnTo>
                        <a:pt x="25" y="16"/>
                      </a:lnTo>
                      <a:lnTo>
                        <a:pt x="26" y="16"/>
                      </a:lnTo>
                      <a:lnTo>
                        <a:pt x="27" y="16"/>
                      </a:lnTo>
                      <a:lnTo>
                        <a:pt x="28" y="16"/>
                      </a:lnTo>
                      <a:lnTo>
                        <a:pt x="29" y="16"/>
                      </a:lnTo>
                      <a:lnTo>
                        <a:pt x="30" y="16"/>
                      </a:lnTo>
                      <a:lnTo>
                        <a:pt x="31" y="16"/>
                      </a:lnTo>
                      <a:lnTo>
                        <a:pt x="33" y="17"/>
                      </a:lnTo>
                      <a:lnTo>
                        <a:pt x="34" y="17"/>
                      </a:lnTo>
                      <a:lnTo>
                        <a:pt x="36" y="18"/>
                      </a:lnTo>
                      <a:lnTo>
                        <a:pt x="37" y="19"/>
                      </a:lnTo>
                      <a:lnTo>
                        <a:pt x="38" y="19"/>
                      </a:lnTo>
                      <a:lnTo>
                        <a:pt x="39" y="20"/>
                      </a:lnTo>
                      <a:lnTo>
                        <a:pt x="40" y="21"/>
                      </a:lnTo>
                      <a:lnTo>
                        <a:pt x="42" y="22"/>
                      </a:lnTo>
                      <a:lnTo>
                        <a:pt x="42" y="23"/>
                      </a:lnTo>
                      <a:lnTo>
                        <a:pt x="44" y="24"/>
                      </a:lnTo>
                      <a:lnTo>
                        <a:pt x="45" y="25"/>
                      </a:lnTo>
                      <a:lnTo>
                        <a:pt x="46" y="25"/>
                      </a:lnTo>
                      <a:lnTo>
                        <a:pt x="46" y="26"/>
                      </a:lnTo>
                      <a:lnTo>
                        <a:pt x="48" y="27"/>
                      </a:lnTo>
                      <a:lnTo>
                        <a:pt x="49" y="28"/>
                      </a:lnTo>
                      <a:lnTo>
                        <a:pt x="50" y="28"/>
                      </a:lnTo>
                      <a:lnTo>
                        <a:pt x="51" y="28"/>
                      </a:lnTo>
                      <a:lnTo>
                        <a:pt x="52" y="28"/>
                      </a:lnTo>
                      <a:lnTo>
                        <a:pt x="53" y="29"/>
                      </a:lnTo>
                      <a:lnTo>
                        <a:pt x="55" y="28"/>
                      </a:lnTo>
                      <a:lnTo>
                        <a:pt x="57" y="28"/>
                      </a:lnTo>
                      <a:lnTo>
                        <a:pt x="58" y="27"/>
                      </a:lnTo>
                      <a:lnTo>
                        <a:pt x="60" y="27"/>
                      </a:lnTo>
                      <a:lnTo>
                        <a:pt x="61" y="26"/>
                      </a:lnTo>
                      <a:lnTo>
                        <a:pt x="62" y="25"/>
                      </a:lnTo>
                      <a:lnTo>
                        <a:pt x="63" y="25"/>
                      </a:lnTo>
                      <a:lnTo>
                        <a:pt x="64" y="24"/>
                      </a:lnTo>
                      <a:lnTo>
                        <a:pt x="65" y="24"/>
                      </a:lnTo>
                      <a:lnTo>
                        <a:pt x="66" y="23"/>
                      </a:lnTo>
                      <a:lnTo>
                        <a:pt x="68" y="22"/>
                      </a:lnTo>
                      <a:lnTo>
                        <a:pt x="69" y="22"/>
                      </a:lnTo>
                      <a:lnTo>
                        <a:pt x="70" y="21"/>
                      </a:lnTo>
                      <a:lnTo>
                        <a:pt x="72" y="19"/>
                      </a:lnTo>
                      <a:lnTo>
                        <a:pt x="73" y="19"/>
                      </a:lnTo>
                      <a:lnTo>
                        <a:pt x="74" y="18"/>
                      </a:lnTo>
                      <a:lnTo>
                        <a:pt x="75" y="17"/>
                      </a:lnTo>
                      <a:lnTo>
                        <a:pt x="77" y="17"/>
                      </a:lnTo>
                      <a:lnTo>
                        <a:pt x="77" y="16"/>
                      </a:lnTo>
                      <a:lnTo>
                        <a:pt x="79" y="16"/>
                      </a:lnTo>
                      <a:lnTo>
                        <a:pt x="80" y="14"/>
                      </a:lnTo>
                      <a:lnTo>
                        <a:pt x="81" y="14"/>
                      </a:lnTo>
                      <a:lnTo>
                        <a:pt x="82" y="13"/>
                      </a:lnTo>
                      <a:lnTo>
                        <a:pt x="84" y="13"/>
                      </a:lnTo>
                      <a:lnTo>
                        <a:pt x="85" y="13"/>
                      </a:lnTo>
                      <a:lnTo>
                        <a:pt x="86" y="13"/>
                      </a:lnTo>
                      <a:lnTo>
                        <a:pt x="88" y="12"/>
                      </a:lnTo>
                      <a:lnTo>
                        <a:pt x="89" y="12"/>
                      </a:lnTo>
                      <a:lnTo>
                        <a:pt x="90" y="12"/>
                      </a:lnTo>
                      <a:lnTo>
                        <a:pt x="91" y="12"/>
                      </a:lnTo>
                      <a:lnTo>
                        <a:pt x="92" y="12"/>
                      </a:lnTo>
                      <a:lnTo>
                        <a:pt x="93" y="12"/>
                      </a:lnTo>
                      <a:lnTo>
                        <a:pt x="95" y="12"/>
                      </a:lnTo>
                      <a:lnTo>
                        <a:pt x="96" y="12"/>
                      </a:lnTo>
                      <a:lnTo>
                        <a:pt x="98" y="12"/>
                      </a:lnTo>
                      <a:lnTo>
                        <a:pt x="99" y="12"/>
                      </a:lnTo>
                      <a:lnTo>
                        <a:pt x="100" y="12"/>
                      </a:lnTo>
                      <a:lnTo>
                        <a:pt x="101" y="12"/>
                      </a:lnTo>
                      <a:lnTo>
                        <a:pt x="102" y="12"/>
                      </a:lnTo>
                      <a:lnTo>
                        <a:pt x="103" y="12"/>
                      </a:lnTo>
                      <a:lnTo>
                        <a:pt x="104" y="12"/>
                      </a:lnTo>
                      <a:lnTo>
                        <a:pt x="105" y="13"/>
                      </a:lnTo>
                      <a:lnTo>
                        <a:pt x="106" y="13"/>
                      </a:lnTo>
                      <a:lnTo>
                        <a:pt x="108" y="13"/>
                      </a:lnTo>
                      <a:lnTo>
                        <a:pt x="110" y="14"/>
                      </a:lnTo>
                      <a:lnTo>
                        <a:pt x="112" y="14"/>
                      </a:lnTo>
                      <a:lnTo>
                        <a:pt x="113" y="15"/>
                      </a:lnTo>
                      <a:lnTo>
                        <a:pt x="114" y="16"/>
                      </a:lnTo>
                      <a:lnTo>
                        <a:pt x="116" y="16"/>
                      </a:lnTo>
                      <a:lnTo>
                        <a:pt x="117" y="17"/>
                      </a:lnTo>
                      <a:lnTo>
                        <a:pt x="118" y="17"/>
                      </a:lnTo>
                      <a:lnTo>
                        <a:pt x="119" y="18"/>
                      </a:lnTo>
                      <a:lnTo>
                        <a:pt x="120" y="18"/>
                      </a:lnTo>
                      <a:lnTo>
                        <a:pt x="121" y="19"/>
                      </a:lnTo>
                      <a:lnTo>
                        <a:pt x="122" y="19"/>
                      </a:lnTo>
                      <a:lnTo>
                        <a:pt x="123" y="20"/>
                      </a:lnTo>
                      <a:lnTo>
                        <a:pt x="128" y="0"/>
                      </a:lnTo>
                      <a:close/>
                    </a:path>
                  </a:pathLst>
                </a:custGeom>
                <a:solidFill>
                  <a:srgbClr val="7DB8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648" name="Freeform 224"/>
                <p:cNvSpPr>
                  <a:spLocks/>
                </p:cNvSpPr>
                <p:nvPr/>
              </p:nvSpPr>
              <p:spPr bwMode="auto">
                <a:xfrm>
                  <a:off x="3190" y="2266"/>
                  <a:ext cx="39" cy="57"/>
                </a:xfrm>
                <a:custGeom>
                  <a:avLst/>
                  <a:gdLst>
                    <a:gd name="T0" fmla="*/ 16 w 39"/>
                    <a:gd name="T1" fmla="*/ 0 h 57"/>
                    <a:gd name="T2" fmla="*/ 17 w 39"/>
                    <a:gd name="T3" fmla="*/ 2 h 57"/>
                    <a:gd name="T4" fmla="*/ 17 w 39"/>
                    <a:gd name="T5" fmla="*/ 5 h 57"/>
                    <a:gd name="T6" fmla="*/ 18 w 39"/>
                    <a:gd name="T7" fmla="*/ 8 h 57"/>
                    <a:gd name="T8" fmla="*/ 19 w 39"/>
                    <a:gd name="T9" fmla="*/ 12 h 57"/>
                    <a:gd name="T10" fmla="*/ 20 w 39"/>
                    <a:gd name="T11" fmla="*/ 15 h 57"/>
                    <a:gd name="T12" fmla="*/ 21 w 39"/>
                    <a:gd name="T13" fmla="*/ 20 h 57"/>
                    <a:gd name="T14" fmla="*/ 22 w 39"/>
                    <a:gd name="T15" fmla="*/ 25 h 57"/>
                    <a:gd name="T16" fmla="*/ 24 w 39"/>
                    <a:gd name="T17" fmla="*/ 29 h 57"/>
                    <a:gd name="T18" fmla="*/ 25 w 39"/>
                    <a:gd name="T19" fmla="*/ 34 h 57"/>
                    <a:gd name="T20" fmla="*/ 27 w 39"/>
                    <a:gd name="T21" fmla="*/ 37 h 57"/>
                    <a:gd name="T22" fmla="*/ 28 w 39"/>
                    <a:gd name="T23" fmla="*/ 40 h 57"/>
                    <a:gd name="T24" fmla="*/ 30 w 39"/>
                    <a:gd name="T25" fmla="*/ 43 h 57"/>
                    <a:gd name="T26" fmla="*/ 32 w 39"/>
                    <a:gd name="T27" fmla="*/ 47 h 57"/>
                    <a:gd name="T28" fmla="*/ 34 w 39"/>
                    <a:gd name="T29" fmla="*/ 51 h 57"/>
                    <a:gd name="T30" fmla="*/ 37 w 39"/>
                    <a:gd name="T31" fmla="*/ 55 h 57"/>
                    <a:gd name="T32" fmla="*/ 38 w 39"/>
                    <a:gd name="T33" fmla="*/ 56 h 57"/>
                    <a:gd name="T34" fmla="*/ 36 w 39"/>
                    <a:gd name="T35" fmla="*/ 56 h 57"/>
                    <a:gd name="T36" fmla="*/ 35 w 39"/>
                    <a:gd name="T37" fmla="*/ 56 h 57"/>
                    <a:gd name="T38" fmla="*/ 32 w 39"/>
                    <a:gd name="T39" fmla="*/ 57 h 57"/>
                    <a:gd name="T40" fmla="*/ 30 w 39"/>
                    <a:gd name="T41" fmla="*/ 57 h 57"/>
                    <a:gd name="T42" fmla="*/ 27 w 39"/>
                    <a:gd name="T43" fmla="*/ 56 h 57"/>
                    <a:gd name="T44" fmla="*/ 24 w 39"/>
                    <a:gd name="T45" fmla="*/ 56 h 57"/>
                    <a:gd name="T46" fmla="*/ 21 w 39"/>
                    <a:gd name="T47" fmla="*/ 55 h 57"/>
                    <a:gd name="T48" fmla="*/ 17 w 39"/>
                    <a:gd name="T49" fmla="*/ 55 h 57"/>
                    <a:gd name="T50" fmla="*/ 14 w 39"/>
                    <a:gd name="T51" fmla="*/ 53 h 57"/>
                    <a:gd name="T52" fmla="*/ 12 w 39"/>
                    <a:gd name="T53" fmla="*/ 51 h 57"/>
                    <a:gd name="T54" fmla="*/ 9 w 39"/>
                    <a:gd name="T55" fmla="*/ 48 h 57"/>
                    <a:gd name="T56" fmla="*/ 6 w 39"/>
                    <a:gd name="T57" fmla="*/ 45 h 57"/>
                    <a:gd name="T58" fmla="*/ 4 w 39"/>
                    <a:gd name="T59" fmla="*/ 42 h 57"/>
                    <a:gd name="T60" fmla="*/ 2 w 39"/>
                    <a:gd name="T61" fmla="*/ 37 h 57"/>
                    <a:gd name="T62" fmla="*/ 1 w 39"/>
                    <a:gd name="T63" fmla="*/ 34 h 57"/>
                    <a:gd name="T64" fmla="*/ 0 w 39"/>
                    <a:gd name="T65" fmla="*/ 31 h 57"/>
                    <a:gd name="T66" fmla="*/ 0 w 39"/>
                    <a:gd name="T67" fmla="*/ 28 h 57"/>
                    <a:gd name="T68" fmla="*/ 0 w 39"/>
                    <a:gd name="T69" fmla="*/ 24 h 57"/>
                    <a:gd name="T70" fmla="*/ 0 w 39"/>
                    <a:gd name="T71" fmla="*/ 20 h 57"/>
                    <a:gd name="T72" fmla="*/ 1 w 39"/>
                    <a:gd name="T73" fmla="*/ 16 h 57"/>
                    <a:gd name="T74" fmla="*/ 2 w 39"/>
                    <a:gd name="T75" fmla="*/ 13 h 57"/>
                    <a:gd name="T76" fmla="*/ 4 w 39"/>
                    <a:gd name="T77" fmla="*/ 11 h 57"/>
                    <a:gd name="T78" fmla="*/ 5 w 39"/>
                    <a:gd name="T79" fmla="*/ 8 h 57"/>
                    <a:gd name="T80" fmla="*/ 8 w 39"/>
                    <a:gd name="T81" fmla="*/ 5 h 57"/>
                    <a:gd name="T82" fmla="*/ 11 w 39"/>
                    <a:gd name="T83" fmla="*/ 2 h 57"/>
                    <a:gd name="T84" fmla="*/ 14 w 39"/>
                    <a:gd name="T85" fmla="*/ 1 h 57"/>
                    <a:gd name="T86" fmla="*/ 16 w 39"/>
                    <a:gd name="T87" fmla="*/ 0 h 57"/>
                    <a:gd name="T88" fmla="*/ 16 w 39"/>
                    <a:gd name="T89" fmla="*/ 0 h 5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39"/>
                    <a:gd name="T136" fmla="*/ 0 h 57"/>
                    <a:gd name="T137" fmla="*/ 39 w 39"/>
                    <a:gd name="T138" fmla="*/ 57 h 57"/>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39" h="57">
                      <a:moveTo>
                        <a:pt x="16" y="0"/>
                      </a:moveTo>
                      <a:lnTo>
                        <a:pt x="16" y="0"/>
                      </a:lnTo>
                      <a:lnTo>
                        <a:pt x="17" y="2"/>
                      </a:lnTo>
                      <a:lnTo>
                        <a:pt x="17" y="4"/>
                      </a:lnTo>
                      <a:lnTo>
                        <a:pt x="17" y="5"/>
                      </a:lnTo>
                      <a:lnTo>
                        <a:pt x="17" y="7"/>
                      </a:lnTo>
                      <a:lnTo>
                        <a:pt x="18" y="8"/>
                      </a:lnTo>
                      <a:lnTo>
                        <a:pt x="18" y="9"/>
                      </a:lnTo>
                      <a:lnTo>
                        <a:pt x="19" y="12"/>
                      </a:lnTo>
                      <a:lnTo>
                        <a:pt x="19" y="14"/>
                      </a:lnTo>
                      <a:lnTo>
                        <a:pt x="20" y="15"/>
                      </a:lnTo>
                      <a:lnTo>
                        <a:pt x="21" y="18"/>
                      </a:lnTo>
                      <a:lnTo>
                        <a:pt x="21" y="20"/>
                      </a:lnTo>
                      <a:lnTo>
                        <a:pt x="22" y="23"/>
                      </a:lnTo>
                      <a:lnTo>
                        <a:pt x="22" y="25"/>
                      </a:lnTo>
                      <a:lnTo>
                        <a:pt x="23" y="27"/>
                      </a:lnTo>
                      <a:lnTo>
                        <a:pt x="24" y="29"/>
                      </a:lnTo>
                      <a:lnTo>
                        <a:pt x="25" y="31"/>
                      </a:lnTo>
                      <a:lnTo>
                        <a:pt x="25" y="34"/>
                      </a:lnTo>
                      <a:lnTo>
                        <a:pt x="27" y="36"/>
                      </a:lnTo>
                      <a:lnTo>
                        <a:pt x="27" y="37"/>
                      </a:lnTo>
                      <a:lnTo>
                        <a:pt x="28" y="39"/>
                      </a:lnTo>
                      <a:lnTo>
                        <a:pt x="28" y="40"/>
                      </a:lnTo>
                      <a:lnTo>
                        <a:pt x="29" y="41"/>
                      </a:lnTo>
                      <a:lnTo>
                        <a:pt x="30" y="43"/>
                      </a:lnTo>
                      <a:lnTo>
                        <a:pt x="31" y="45"/>
                      </a:lnTo>
                      <a:lnTo>
                        <a:pt x="32" y="47"/>
                      </a:lnTo>
                      <a:lnTo>
                        <a:pt x="33" y="49"/>
                      </a:lnTo>
                      <a:lnTo>
                        <a:pt x="34" y="51"/>
                      </a:lnTo>
                      <a:lnTo>
                        <a:pt x="36" y="53"/>
                      </a:lnTo>
                      <a:lnTo>
                        <a:pt x="37" y="55"/>
                      </a:lnTo>
                      <a:lnTo>
                        <a:pt x="39" y="56"/>
                      </a:lnTo>
                      <a:lnTo>
                        <a:pt x="38" y="56"/>
                      </a:lnTo>
                      <a:lnTo>
                        <a:pt x="37" y="56"/>
                      </a:lnTo>
                      <a:lnTo>
                        <a:pt x="36" y="56"/>
                      </a:lnTo>
                      <a:lnTo>
                        <a:pt x="35" y="56"/>
                      </a:lnTo>
                      <a:lnTo>
                        <a:pt x="34" y="57"/>
                      </a:lnTo>
                      <a:lnTo>
                        <a:pt x="32" y="57"/>
                      </a:lnTo>
                      <a:lnTo>
                        <a:pt x="31" y="57"/>
                      </a:lnTo>
                      <a:lnTo>
                        <a:pt x="30" y="57"/>
                      </a:lnTo>
                      <a:lnTo>
                        <a:pt x="28" y="57"/>
                      </a:lnTo>
                      <a:lnTo>
                        <a:pt x="27" y="56"/>
                      </a:lnTo>
                      <a:lnTo>
                        <a:pt x="25" y="56"/>
                      </a:lnTo>
                      <a:lnTo>
                        <a:pt x="24" y="56"/>
                      </a:lnTo>
                      <a:lnTo>
                        <a:pt x="23" y="56"/>
                      </a:lnTo>
                      <a:lnTo>
                        <a:pt x="21" y="55"/>
                      </a:lnTo>
                      <a:lnTo>
                        <a:pt x="19" y="55"/>
                      </a:lnTo>
                      <a:lnTo>
                        <a:pt x="17" y="55"/>
                      </a:lnTo>
                      <a:lnTo>
                        <a:pt x="16" y="53"/>
                      </a:lnTo>
                      <a:lnTo>
                        <a:pt x="14" y="53"/>
                      </a:lnTo>
                      <a:lnTo>
                        <a:pt x="13" y="52"/>
                      </a:lnTo>
                      <a:lnTo>
                        <a:pt x="12" y="51"/>
                      </a:lnTo>
                      <a:lnTo>
                        <a:pt x="10" y="50"/>
                      </a:lnTo>
                      <a:lnTo>
                        <a:pt x="9" y="48"/>
                      </a:lnTo>
                      <a:lnTo>
                        <a:pt x="7" y="47"/>
                      </a:lnTo>
                      <a:lnTo>
                        <a:pt x="6" y="45"/>
                      </a:lnTo>
                      <a:lnTo>
                        <a:pt x="5" y="44"/>
                      </a:lnTo>
                      <a:lnTo>
                        <a:pt x="4" y="42"/>
                      </a:lnTo>
                      <a:lnTo>
                        <a:pt x="3" y="40"/>
                      </a:lnTo>
                      <a:lnTo>
                        <a:pt x="2" y="37"/>
                      </a:lnTo>
                      <a:lnTo>
                        <a:pt x="1" y="35"/>
                      </a:lnTo>
                      <a:lnTo>
                        <a:pt x="1" y="34"/>
                      </a:lnTo>
                      <a:lnTo>
                        <a:pt x="1" y="33"/>
                      </a:lnTo>
                      <a:lnTo>
                        <a:pt x="0" y="31"/>
                      </a:lnTo>
                      <a:lnTo>
                        <a:pt x="0" y="30"/>
                      </a:lnTo>
                      <a:lnTo>
                        <a:pt x="0" y="28"/>
                      </a:lnTo>
                      <a:lnTo>
                        <a:pt x="0" y="26"/>
                      </a:lnTo>
                      <a:lnTo>
                        <a:pt x="0" y="24"/>
                      </a:lnTo>
                      <a:lnTo>
                        <a:pt x="0" y="22"/>
                      </a:lnTo>
                      <a:lnTo>
                        <a:pt x="0" y="20"/>
                      </a:lnTo>
                      <a:lnTo>
                        <a:pt x="1" y="18"/>
                      </a:lnTo>
                      <a:lnTo>
                        <a:pt x="1" y="16"/>
                      </a:lnTo>
                      <a:lnTo>
                        <a:pt x="1" y="15"/>
                      </a:lnTo>
                      <a:lnTo>
                        <a:pt x="2" y="13"/>
                      </a:lnTo>
                      <a:lnTo>
                        <a:pt x="3" y="12"/>
                      </a:lnTo>
                      <a:lnTo>
                        <a:pt x="4" y="11"/>
                      </a:lnTo>
                      <a:lnTo>
                        <a:pt x="5" y="9"/>
                      </a:lnTo>
                      <a:lnTo>
                        <a:pt x="5" y="8"/>
                      </a:lnTo>
                      <a:lnTo>
                        <a:pt x="6" y="7"/>
                      </a:lnTo>
                      <a:lnTo>
                        <a:pt x="8" y="5"/>
                      </a:lnTo>
                      <a:lnTo>
                        <a:pt x="9" y="4"/>
                      </a:lnTo>
                      <a:lnTo>
                        <a:pt x="11" y="2"/>
                      </a:lnTo>
                      <a:lnTo>
                        <a:pt x="13" y="2"/>
                      </a:lnTo>
                      <a:lnTo>
                        <a:pt x="14" y="1"/>
                      </a:lnTo>
                      <a:lnTo>
                        <a:pt x="15" y="0"/>
                      </a:lnTo>
                      <a:lnTo>
                        <a:pt x="16" y="0"/>
                      </a:lnTo>
                      <a:close/>
                    </a:path>
                  </a:pathLst>
                </a:custGeom>
                <a:solidFill>
                  <a:srgbClr val="F0242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649" name="Freeform 225"/>
                <p:cNvSpPr>
                  <a:spLocks/>
                </p:cNvSpPr>
                <p:nvPr/>
              </p:nvSpPr>
              <p:spPr bwMode="auto">
                <a:xfrm>
                  <a:off x="3186" y="2224"/>
                  <a:ext cx="32" cy="53"/>
                </a:xfrm>
                <a:custGeom>
                  <a:avLst/>
                  <a:gdLst>
                    <a:gd name="T0" fmla="*/ 32 w 32"/>
                    <a:gd name="T1" fmla="*/ 1 h 53"/>
                    <a:gd name="T2" fmla="*/ 31 w 32"/>
                    <a:gd name="T3" fmla="*/ 0 h 53"/>
                    <a:gd name="T4" fmla="*/ 29 w 32"/>
                    <a:gd name="T5" fmla="*/ 0 h 53"/>
                    <a:gd name="T6" fmla="*/ 27 w 32"/>
                    <a:gd name="T7" fmla="*/ 2 h 53"/>
                    <a:gd name="T8" fmla="*/ 25 w 32"/>
                    <a:gd name="T9" fmla="*/ 4 h 53"/>
                    <a:gd name="T10" fmla="*/ 23 w 32"/>
                    <a:gd name="T11" fmla="*/ 6 h 53"/>
                    <a:gd name="T12" fmla="*/ 20 w 32"/>
                    <a:gd name="T13" fmla="*/ 9 h 53"/>
                    <a:gd name="T14" fmla="*/ 17 w 32"/>
                    <a:gd name="T15" fmla="*/ 11 h 53"/>
                    <a:gd name="T16" fmla="*/ 14 w 32"/>
                    <a:gd name="T17" fmla="*/ 13 h 53"/>
                    <a:gd name="T18" fmla="*/ 12 w 32"/>
                    <a:gd name="T19" fmla="*/ 16 h 53"/>
                    <a:gd name="T20" fmla="*/ 10 w 32"/>
                    <a:gd name="T21" fmla="*/ 18 h 53"/>
                    <a:gd name="T22" fmla="*/ 9 w 32"/>
                    <a:gd name="T23" fmla="*/ 21 h 53"/>
                    <a:gd name="T24" fmla="*/ 7 w 32"/>
                    <a:gd name="T25" fmla="*/ 23 h 53"/>
                    <a:gd name="T26" fmla="*/ 8 w 32"/>
                    <a:gd name="T27" fmla="*/ 27 h 53"/>
                    <a:gd name="T28" fmla="*/ 9 w 32"/>
                    <a:gd name="T29" fmla="*/ 29 h 53"/>
                    <a:gd name="T30" fmla="*/ 9 w 32"/>
                    <a:gd name="T31" fmla="*/ 32 h 53"/>
                    <a:gd name="T32" fmla="*/ 8 w 32"/>
                    <a:gd name="T33" fmla="*/ 34 h 53"/>
                    <a:gd name="T34" fmla="*/ 7 w 32"/>
                    <a:gd name="T35" fmla="*/ 37 h 53"/>
                    <a:gd name="T36" fmla="*/ 5 w 32"/>
                    <a:gd name="T37" fmla="*/ 40 h 53"/>
                    <a:gd name="T38" fmla="*/ 4 w 32"/>
                    <a:gd name="T39" fmla="*/ 43 h 53"/>
                    <a:gd name="T40" fmla="*/ 3 w 32"/>
                    <a:gd name="T41" fmla="*/ 45 h 53"/>
                    <a:gd name="T42" fmla="*/ 1 w 32"/>
                    <a:gd name="T43" fmla="*/ 48 h 53"/>
                    <a:gd name="T44" fmla="*/ 0 w 32"/>
                    <a:gd name="T45" fmla="*/ 50 h 53"/>
                    <a:gd name="T46" fmla="*/ 0 w 32"/>
                    <a:gd name="T47" fmla="*/ 52 h 53"/>
                    <a:gd name="T48" fmla="*/ 1 w 32"/>
                    <a:gd name="T49" fmla="*/ 53 h 53"/>
                    <a:gd name="T50" fmla="*/ 3 w 32"/>
                    <a:gd name="T51" fmla="*/ 52 h 53"/>
                    <a:gd name="T52" fmla="*/ 6 w 32"/>
                    <a:gd name="T53" fmla="*/ 50 h 53"/>
                    <a:gd name="T54" fmla="*/ 9 w 32"/>
                    <a:gd name="T55" fmla="*/ 48 h 53"/>
                    <a:gd name="T56" fmla="*/ 11 w 32"/>
                    <a:gd name="T57" fmla="*/ 46 h 53"/>
                    <a:gd name="T58" fmla="*/ 14 w 32"/>
                    <a:gd name="T59" fmla="*/ 43 h 53"/>
                    <a:gd name="T60" fmla="*/ 17 w 32"/>
                    <a:gd name="T61" fmla="*/ 40 h 53"/>
                    <a:gd name="T62" fmla="*/ 20 w 32"/>
                    <a:gd name="T63" fmla="*/ 38 h 53"/>
                    <a:gd name="T64" fmla="*/ 21 w 32"/>
                    <a:gd name="T65" fmla="*/ 36 h 53"/>
                    <a:gd name="T66" fmla="*/ 23 w 32"/>
                    <a:gd name="T67" fmla="*/ 33 h 53"/>
                    <a:gd name="T68" fmla="*/ 23 w 32"/>
                    <a:gd name="T69" fmla="*/ 32 h 53"/>
                    <a:gd name="T70" fmla="*/ 21 w 32"/>
                    <a:gd name="T71" fmla="*/ 32 h 53"/>
                    <a:gd name="T72" fmla="*/ 19 w 32"/>
                    <a:gd name="T73" fmla="*/ 32 h 53"/>
                    <a:gd name="T74" fmla="*/ 17 w 32"/>
                    <a:gd name="T75" fmla="*/ 32 h 53"/>
                    <a:gd name="T76" fmla="*/ 16 w 32"/>
                    <a:gd name="T77" fmla="*/ 31 h 53"/>
                    <a:gd name="T78" fmla="*/ 16 w 32"/>
                    <a:gd name="T79" fmla="*/ 28 h 53"/>
                    <a:gd name="T80" fmla="*/ 17 w 32"/>
                    <a:gd name="T81" fmla="*/ 23 h 53"/>
                    <a:gd name="T82" fmla="*/ 19 w 32"/>
                    <a:gd name="T83" fmla="*/ 20 h 53"/>
                    <a:gd name="T84" fmla="*/ 21 w 32"/>
                    <a:gd name="T85" fmla="*/ 17 h 53"/>
                    <a:gd name="T86" fmla="*/ 23 w 32"/>
                    <a:gd name="T87" fmla="*/ 15 h 53"/>
                    <a:gd name="T88" fmla="*/ 25 w 32"/>
                    <a:gd name="T89" fmla="*/ 12 h 53"/>
                    <a:gd name="T90" fmla="*/ 26 w 32"/>
                    <a:gd name="T91" fmla="*/ 10 h 53"/>
                    <a:gd name="T92" fmla="*/ 28 w 32"/>
                    <a:gd name="T93" fmla="*/ 7 h 53"/>
                    <a:gd name="T94" fmla="*/ 29 w 32"/>
                    <a:gd name="T95" fmla="*/ 4 h 53"/>
                    <a:gd name="T96" fmla="*/ 31 w 32"/>
                    <a:gd name="T97" fmla="*/ 3 h 5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32"/>
                    <a:gd name="T148" fmla="*/ 0 h 53"/>
                    <a:gd name="T149" fmla="*/ 32 w 32"/>
                    <a:gd name="T150" fmla="*/ 53 h 53"/>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32" h="53">
                      <a:moveTo>
                        <a:pt x="31" y="3"/>
                      </a:moveTo>
                      <a:lnTo>
                        <a:pt x="32" y="1"/>
                      </a:lnTo>
                      <a:lnTo>
                        <a:pt x="32" y="0"/>
                      </a:lnTo>
                      <a:lnTo>
                        <a:pt x="31" y="0"/>
                      </a:lnTo>
                      <a:lnTo>
                        <a:pt x="30" y="0"/>
                      </a:lnTo>
                      <a:lnTo>
                        <a:pt x="29" y="0"/>
                      </a:lnTo>
                      <a:lnTo>
                        <a:pt x="29" y="1"/>
                      </a:lnTo>
                      <a:lnTo>
                        <a:pt x="27" y="2"/>
                      </a:lnTo>
                      <a:lnTo>
                        <a:pt x="26" y="3"/>
                      </a:lnTo>
                      <a:lnTo>
                        <a:pt x="25" y="4"/>
                      </a:lnTo>
                      <a:lnTo>
                        <a:pt x="24" y="5"/>
                      </a:lnTo>
                      <a:lnTo>
                        <a:pt x="23" y="6"/>
                      </a:lnTo>
                      <a:lnTo>
                        <a:pt x="21" y="7"/>
                      </a:lnTo>
                      <a:lnTo>
                        <a:pt x="20" y="9"/>
                      </a:lnTo>
                      <a:lnTo>
                        <a:pt x="18" y="10"/>
                      </a:lnTo>
                      <a:lnTo>
                        <a:pt x="17" y="11"/>
                      </a:lnTo>
                      <a:lnTo>
                        <a:pt x="16" y="12"/>
                      </a:lnTo>
                      <a:lnTo>
                        <a:pt x="14" y="13"/>
                      </a:lnTo>
                      <a:lnTo>
                        <a:pt x="13" y="15"/>
                      </a:lnTo>
                      <a:lnTo>
                        <a:pt x="12" y="16"/>
                      </a:lnTo>
                      <a:lnTo>
                        <a:pt x="11" y="17"/>
                      </a:lnTo>
                      <a:lnTo>
                        <a:pt x="10" y="18"/>
                      </a:lnTo>
                      <a:lnTo>
                        <a:pt x="9" y="20"/>
                      </a:lnTo>
                      <a:lnTo>
                        <a:pt x="9" y="21"/>
                      </a:lnTo>
                      <a:lnTo>
                        <a:pt x="8" y="22"/>
                      </a:lnTo>
                      <a:lnTo>
                        <a:pt x="7" y="23"/>
                      </a:lnTo>
                      <a:lnTo>
                        <a:pt x="8" y="25"/>
                      </a:lnTo>
                      <a:lnTo>
                        <a:pt x="8" y="27"/>
                      </a:lnTo>
                      <a:lnTo>
                        <a:pt x="9" y="28"/>
                      </a:lnTo>
                      <a:lnTo>
                        <a:pt x="9" y="29"/>
                      </a:lnTo>
                      <a:lnTo>
                        <a:pt x="9" y="31"/>
                      </a:lnTo>
                      <a:lnTo>
                        <a:pt x="9" y="32"/>
                      </a:lnTo>
                      <a:lnTo>
                        <a:pt x="9" y="33"/>
                      </a:lnTo>
                      <a:lnTo>
                        <a:pt x="8" y="34"/>
                      </a:lnTo>
                      <a:lnTo>
                        <a:pt x="7" y="36"/>
                      </a:lnTo>
                      <a:lnTo>
                        <a:pt x="7" y="37"/>
                      </a:lnTo>
                      <a:lnTo>
                        <a:pt x="6" y="39"/>
                      </a:lnTo>
                      <a:lnTo>
                        <a:pt x="5" y="40"/>
                      </a:lnTo>
                      <a:lnTo>
                        <a:pt x="5" y="42"/>
                      </a:lnTo>
                      <a:lnTo>
                        <a:pt x="4" y="43"/>
                      </a:lnTo>
                      <a:lnTo>
                        <a:pt x="4" y="44"/>
                      </a:lnTo>
                      <a:lnTo>
                        <a:pt x="3" y="45"/>
                      </a:lnTo>
                      <a:lnTo>
                        <a:pt x="2" y="46"/>
                      </a:lnTo>
                      <a:lnTo>
                        <a:pt x="1" y="48"/>
                      </a:lnTo>
                      <a:lnTo>
                        <a:pt x="1" y="49"/>
                      </a:lnTo>
                      <a:lnTo>
                        <a:pt x="0" y="50"/>
                      </a:lnTo>
                      <a:lnTo>
                        <a:pt x="0" y="51"/>
                      </a:lnTo>
                      <a:lnTo>
                        <a:pt x="0" y="52"/>
                      </a:lnTo>
                      <a:lnTo>
                        <a:pt x="0" y="53"/>
                      </a:lnTo>
                      <a:lnTo>
                        <a:pt x="1" y="53"/>
                      </a:lnTo>
                      <a:lnTo>
                        <a:pt x="2" y="53"/>
                      </a:lnTo>
                      <a:lnTo>
                        <a:pt x="3" y="52"/>
                      </a:lnTo>
                      <a:lnTo>
                        <a:pt x="5" y="51"/>
                      </a:lnTo>
                      <a:lnTo>
                        <a:pt x="6" y="50"/>
                      </a:lnTo>
                      <a:lnTo>
                        <a:pt x="7" y="49"/>
                      </a:lnTo>
                      <a:lnTo>
                        <a:pt x="9" y="48"/>
                      </a:lnTo>
                      <a:lnTo>
                        <a:pt x="10" y="47"/>
                      </a:lnTo>
                      <a:lnTo>
                        <a:pt x="11" y="46"/>
                      </a:lnTo>
                      <a:lnTo>
                        <a:pt x="13" y="45"/>
                      </a:lnTo>
                      <a:lnTo>
                        <a:pt x="14" y="43"/>
                      </a:lnTo>
                      <a:lnTo>
                        <a:pt x="16" y="42"/>
                      </a:lnTo>
                      <a:lnTo>
                        <a:pt x="17" y="40"/>
                      </a:lnTo>
                      <a:lnTo>
                        <a:pt x="18" y="39"/>
                      </a:lnTo>
                      <a:lnTo>
                        <a:pt x="20" y="38"/>
                      </a:lnTo>
                      <a:lnTo>
                        <a:pt x="21" y="37"/>
                      </a:lnTo>
                      <a:lnTo>
                        <a:pt x="21" y="36"/>
                      </a:lnTo>
                      <a:lnTo>
                        <a:pt x="22" y="35"/>
                      </a:lnTo>
                      <a:lnTo>
                        <a:pt x="23" y="33"/>
                      </a:lnTo>
                      <a:lnTo>
                        <a:pt x="23" y="32"/>
                      </a:lnTo>
                      <a:lnTo>
                        <a:pt x="21" y="32"/>
                      </a:lnTo>
                      <a:lnTo>
                        <a:pt x="19" y="32"/>
                      </a:lnTo>
                      <a:lnTo>
                        <a:pt x="18" y="32"/>
                      </a:lnTo>
                      <a:lnTo>
                        <a:pt x="17" y="32"/>
                      </a:lnTo>
                      <a:lnTo>
                        <a:pt x="16" y="31"/>
                      </a:lnTo>
                      <a:lnTo>
                        <a:pt x="16" y="29"/>
                      </a:lnTo>
                      <a:lnTo>
                        <a:pt x="16" y="28"/>
                      </a:lnTo>
                      <a:lnTo>
                        <a:pt x="17" y="26"/>
                      </a:lnTo>
                      <a:lnTo>
                        <a:pt x="17" y="23"/>
                      </a:lnTo>
                      <a:lnTo>
                        <a:pt x="19" y="21"/>
                      </a:lnTo>
                      <a:lnTo>
                        <a:pt x="19" y="20"/>
                      </a:lnTo>
                      <a:lnTo>
                        <a:pt x="20" y="18"/>
                      </a:lnTo>
                      <a:lnTo>
                        <a:pt x="21" y="17"/>
                      </a:lnTo>
                      <a:lnTo>
                        <a:pt x="22" y="16"/>
                      </a:lnTo>
                      <a:lnTo>
                        <a:pt x="23" y="15"/>
                      </a:lnTo>
                      <a:lnTo>
                        <a:pt x="23" y="13"/>
                      </a:lnTo>
                      <a:lnTo>
                        <a:pt x="25" y="12"/>
                      </a:lnTo>
                      <a:lnTo>
                        <a:pt x="25" y="11"/>
                      </a:lnTo>
                      <a:lnTo>
                        <a:pt x="26" y="10"/>
                      </a:lnTo>
                      <a:lnTo>
                        <a:pt x="27" y="8"/>
                      </a:lnTo>
                      <a:lnTo>
                        <a:pt x="28" y="7"/>
                      </a:lnTo>
                      <a:lnTo>
                        <a:pt x="29" y="6"/>
                      </a:lnTo>
                      <a:lnTo>
                        <a:pt x="29" y="4"/>
                      </a:lnTo>
                      <a:lnTo>
                        <a:pt x="31" y="3"/>
                      </a:lnTo>
                      <a:close/>
                    </a:path>
                  </a:pathLst>
                </a:custGeom>
                <a:solidFill>
                  <a:srgbClr val="599E2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650" name="Freeform 226"/>
                <p:cNvSpPr>
                  <a:spLocks/>
                </p:cNvSpPr>
                <p:nvPr/>
              </p:nvSpPr>
              <p:spPr bwMode="auto">
                <a:xfrm>
                  <a:off x="3201" y="2326"/>
                  <a:ext cx="38" cy="36"/>
                </a:xfrm>
                <a:custGeom>
                  <a:avLst/>
                  <a:gdLst>
                    <a:gd name="T0" fmla="*/ 2 w 38"/>
                    <a:gd name="T1" fmla="*/ 1 h 36"/>
                    <a:gd name="T2" fmla="*/ 2 w 38"/>
                    <a:gd name="T3" fmla="*/ 1 h 36"/>
                    <a:gd name="T4" fmla="*/ 2 w 38"/>
                    <a:gd name="T5" fmla="*/ 2 h 36"/>
                    <a:gd name="T6" fmla="*/ 1 w 38"/>
                    <a:gd name="T7" fmla="*/ 3 h 36"/>
                    <a:gd name="T8" fmla="*/ 1 w 38"/>
                    <a:gd name="T9" fmla="*/ 4 h 36"/>
                    <a:gd name="T10" fmla="*/ 0 w 38"/>
                    <a:gd name="T11" fmla="*/ 6 h 36"/>
                    <a:gd name="T12" fmla="*/ 0 w 38"/>
                    <a:gd name="T13" fmla="*/ 8 h 36"/>
                    <a:gd name="T14" fmla="*/ 0 w 38"/>
                    <a:gd name="T15" fmla="*/ 9 h 36"/>
                    <a:gd name="T16" fmla="*/ 0 w 38"/>
                    <a:gd name="T17" fmla="*/ 10 h 36"/>
                    <a:gd name="T18" fmla="*/ 0 w 38"/>
                    <a:gd name="T19" fmla="*/ 12 h 36"/>
                    <a:gd name="T20" fmla="*/ 0 w 38"/>
                    <a:gd name="T21" fmla="*/ 13 h 36"/>
                    <a:gd name="T22" fmla="*/ 0 w 38"/>
                    <a:gd name="T23" fmla="*/ 14 h 36"/>
                    <a:gd name="T24" fmla="*/ 0 w 38"/>
                    <a:gd name="T25" fmla="*/ 16 h 36"/>
                    <a:gd name="T26" fmla="*/ 0 w 38"/>
                    <a:gd name="T27" fmla="*/ 17 h 36"/>
                    <a:gd name="T28" fmla="*/ 0 w 38"/>
                    <a:gd name="T29" fmla="*/ 19 h 36"/>
                    <a:gd name="T30" fmla="*/ 0 w 38"/>
                    <a:gd name="T31" fmla="*/ 20 h 36"/>
                    <a:gd name="T32" fmla="*/ 1 w 38"/>
                    <a:gd name="T33" fmla="*/ 21 h 36"/>
                    <a:gd name="T34" fmla="*/ 1 w 38"/>
                    <a:gd name="T35" fmla="*/ 23 h 36"/>
                    <a:gd name="T36" fmla="*/ 2 w 38"/>
                    <a:gd name="T37" fmla="*/ 25 h 36"/>
                    <a:gd name="T38" fmla="*/ 2 w 38"/>
                    <a:gd name="T39" fmla="*/ 26 h 36"/>
                    <a:gd name="T40" fmla="*/ 3 w 38"/>
                    <a:gd name="T41" fmla="*/ 28 h 36"/>
                    <a:gd name="T42" fmla="*/ 4 w 38"/>
                    <a:gd name="T43" fmla="*/ 29 h 36"/>
                    <a:gd name="T44" fmla="*/ 5 w 38"/>
                    <a:gd name="T45" fmla="*/ 30 h 36"/>
                    <a:gd name="T46" fmla="*/ 6 w 38"/>
                    <a:gd name="T47" fmla="*/ 31 h 36"/>
                    <a:gd name="T48" fmla="*/ 7 w 38"/>
                    <a:gd name="T49" fmla="*/ 33 h 36"/>
                    <a:gd name="T50" fmla="*/ 9 w 38"/>
                    <a:gd name="T51" fmla="*/ 34 h 36"/>
                    <a:gd name="T52" fmla="*/ 10 w 38"/>
                    <a:gd name="T53" fmla="*/ 36 h 36"/>
                    <a:gd name="T54" fmla="*/ 38 w 38"/>
                    <a:gd name="T55" fmla="*/ 9 h 36"/>
                    <a:gd name="T56" fmla="*/ 31 w 38"/>
                    <a:gd name="T57" fmla="*/ 0 h 36"/>
                    <a:gd name="T58" fmla="*/ 14 w 38"/>
                    <a:gd name="T59" fmla="*/ 7 h 36"/>
                    <a:gd name="T60" fmla="*/ 2 w 38"/>
                    <a:gd name="T61" fmla="*/ 1 h 36"/>
                    <a:gd name="T62" fmla="*/ 2 w 38"/>
                    <a:gd name="T63" fmla="*/ 1 h 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8"/>
                    <a:gd name="T97" fmla="*/ 0 h 36"/>
                    <a:gd name="T98" fmla="*/ 38 w 38"/>
                    <a:gd name="T99" fmla="*/ 36 h 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8" h="36">
                      <a:moveTo>
                        <a:pt x="2" y="1"/>
                      </a:moveTo>
                      <a:lnTo>
                        <a:pt x="2" y="1"/>
                      </a:lnTo>
                      <a:lnTo>
                        <a:pt x="2" y="2"/>
                      </a:lnTo>
                      <a:lnTo>
                        <a:pt x="1" y="3"/>
                      </a:lnTo>
                      <a:lnTo>
                        <a:pt x="1" y="4"/>
                      </a:lnTo>
                      <a:lnTo>
                        <a:pt x="0" y="6"/>
                      </a:lnTo>
                      <a:lnTo>
                        <a:pt x="0" y="8"/>
                      </a:lnTo>
                      <a:lnTo>
                        <a:pt x="0" y="9"/>
                      </a:lnTo>
                      <a:lnTo>
                        <a:pt x="0" y="10"/>
                      </a:lnTo>
                      <a:lnTo>
                        <a:pt x="0" y="12"/>
                      </a:lnTo>
                      <a:lnTo>
                        <a:pt x="0" y="13"/>
                      </a:lnTo>
                      <a:lnTo>
                        <a:pt x="0" y="14"/>
                      </a:lnTo>
                      <a:lnTo>
                        <a:pt x="0" y="16"/>
                      </a:lnTo>
                      <a:lnTo>
                        <a:pt x="0" y="17"/>
                      </a:lnTo>
                      <a:lnTo>
                        <a:pt x="0" y="19"/>
                      </a:lnTo>
                      <a:lnTo>
                        <a:pt x="0" y="20"/>
                      </a:lnTo>
                      <a:lnTo>
                        <a:pt x="1" y="21"/>
                      </a:lnTo>
                      <a:lnTo>
                        <a:pt x="1" y="23"/>
                      </a:lnTo>
                      <a:lnTo>
                        <a:pt x="2" y="25"/>
                      </a:lnTo>
                      <a:lnTo>
                        <a:pt x="2" y="26"/>
                      </a:lnTo>
                      <a:lnTo>
                        <a:pt x="3" y="28"/>
                      </a:lnTo>
                      <a:lnTo>
                        <a:pt x="4" y="29"/>
                      </a:lnTo>
                      <a:lnTo>
                        <a:pt x="5" y="30"/>
                      </a:lnTo>
                      <a:lnTo>
                        <a:pt x="6" y="31"/>
                      </a:lnTo>
                      <a:lnTo>
                        <a:pt x="7" y="33"/>
                      </a:lnTo>
                      <a:lnTo>
                        <a:pt x="9" y="34"/>
                      </a:lnTo>
                      <a:lnTo>
                        <a:pt x="10" y="36"/>
                      </a:lnTo>
                      <a:lnTo>
                        <a:pt x="38" y="9"/>
                      </a:lnTo>
                      <a:lnTo>
                        <a:pt x="31" y="0"/>
                      </a:lnTo>
                      <a:lnTo>
                        <a:pt x="14" y="7"/>
                      </a:lnTo>
                      <a:lnTo>
                        <a:pt x="2" y="1"/>
                      </a:lnTo>
                      <a:close/>
                    </a:path>
                  </a:pathLst>
                </a:custGeom>
                <a:solidFill>
                  <a:srgbClr val="A82B1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651" name="Freeform 227"/>
                <p:cNvSpPr>
                  <a:spLocks/>
                </p:cNvSpPr>
                <p:nvPr/>
              </p:nvSpPr>
              <p:spPr bwMode="auto">
                <a:xfrm>
                  <a:off x="3240" y="2383"/>
                  <a:ext cx="68" cy="39"/>
                </a:xfrm>
                <a:custGeom>
                  <a:avLst/>
                  <a:gdLst>
                    <a:gd name="T0" fmla="*/ 0 w 68"/>
                    <a:gd name="T1" fmla="*/ 0 h 39"/>
                    <a:gd name="T2" fmla="*/ 1 w 68"/>
                    <a:gd name="T3" fmla="*/ 2 h 39"/>
                    <a:gd name="T4" fmla="*/ 1 w 68"/>
                    <a:gd name="T5" fmla="*/ 4 h 39"/>
                    <a:gd name="T6" fmla="*/ 2 w 68"/>
                    <a:gd name="T7" fmla="*/ 6 h 39"/>
                    <a:gd name="T8" fmla="*/ 3 w 68"/>
                    <a:gd name="T9" fmla="*/ 10 h 39"/>
                    <a:gd name="T10" fmla="*/ 4 w 68"/>
                    <a:gd name="T11" fmla="*/ 12 h 39"/>
                    <a:gd name="T12" fmla="*/ 6 w 68"/>
                    <a:gd name="T13" fmla="*/ 16 h 39"/>
                    <a:gd name="T14" fmla="*/ 8 w 68"/>
                    <a:gd name="T15" fmla="*/ 19 h 39"/>
                    <a:gd name="T16" fmla="*/ 10 w 68"/>
                    <a:gd name="T17" fmla="*/ 23 h 39"/>
                    <a:gd name="T18" fmla="*/ 12 w 68"/>
                    <a:gd name="T19" fmla="*/ 27 h 39"/>
                    <a:gd name="T20" fmla="*/ 15 w 68"/>
                    <a:gd name="T21" fmla="*/ 29 h 39"/>
                    <a:gd name="T22" fmla="*/ 19 w 68"/>
                    <a:gd name="T23" fmla="*/ 32 h 39"/>
                    <a:gd name="T24" fmla="*/ 21 w 68"/>
                    <a:gd name="T25" fmla="*/ 34 h 39"/>
                    <a:gd name="T26" fmla="*/ 24 w 68"/>
                    <a:gd name="T27" fmla="*/ 35 h 39"/>
                    <a:gd name="T28" fmla="*/ 25 w 68"/>
                    <a:gd name="T29" fmla="*/ 36 h 39"/>
                    <a:gd name="T30" fmla="*/ 28 w 68"/>
                    <a:gd name="T31" fmla="*/ 37 h 39"/>
                    <a:gd name="T32" fmla="*/ 30 w 68"/>
                    <a:gd name="T33" fmla="*/ 38 h 39"/>
                    <a:gd name="T34" fmla="*/ 33 w 68"/>
                    <a:gd name="T35" fmla="*/ 38 h 39"/>
                    <a:gd name="T36" fmla="*/ 35 w 68"/>
                    <a:gd name="T37" fmla="*/ 39 h 39"/>
                    <a:gd name="T38" fmla="*/ 38 w 68"/>
                    <a:gd name="T39" fmla="*/ 39 h 39"/>
                    <a:gd name="T40" fmla="*/ 40 w 68"/>
                    <a:gd name="T41" fmla="*/ 39 h 39"/>
                    <a:gd name="T42" fmla="*/ 42 w 68"/>
                    <a:gd name="T43" fmla="*/ 39 h 39"/>
                    <a:gd name="T44" fmla="*/ 44 w 68"/>
                    <a:gd name="T45" fmla="*/ 38 h 39"/>
                    <a:gd name="T46" fmla="*/ 46 w 68"/>
                    <a:gd name="T47" fmla="*/ 38 h 39"/>
                    <a:gd name="T48" fmla="*/ 49 w 68"/>
                    <a:gd name="T49" fmla="*/ 38 h 39"/>
                    <a:gd name="T50" fmla="*/ 53 w 68"/>
                    <a:gd name="T51" fmla="*/ 36 h 39"/>
                    <a:gd name="T52" fmla="*/ 55 w 68"/>
                    <a:gd name="T53" fmla="*/ 35 h 39"/>
                    <a:gd name="T54" fmla="*/ 58 w 68"/>
                    <a:gd name="T55" fmla="*/ 33 h 39"/>
                    <a:gd name="T56" fmla="*/ 60 w 68"/>
                    <a:gd name="T57" fmla="*/ 32 h 39"/>
                    <a:gd name="T58" fmla="*/ 63 w 68"/>
                    <a:gd name="T59" fmla="*/ 29 h 39"/>
                    <a:gd name="T60" fmla="*/ 65 w 68"/>
                    <a:gd name="T61" fmla="*/ 26 h 39"/>
                    <a:gd name="T62" fmla="*/ 67 w 68"/>
                    <a:gd name="T63" fmla="*/ 23 h 39"/>
                    <a:gd name="T64" fmla="*/ 68 w 68"/>
                    <a:gd name="T65" fmla="*/ 22 h 39"/>
                    <a:gd name="T66" fmla="*/ 42 w 68"/>
                    <a:gd name="T67" fmla="*/ 13 h 39"/>
                    <a:gd name="T68" fmla="*/ 0 w 68"/>
                    <a:gd name="T69" fmla="*/ 0 h 3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68"/>
                    <a:gd name="T106" fmla="*/ 0 h 39"/>
                    <a:gd name="T107" fmla="*/ 68 w 68"/>
                    <a:gd name="T108" fmla="*/ 39 h 39"/>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68" h="39">
                      <a:moveTo>
                        <a:pt x="0" y="0"/>
                      </a:moveTo>
                      <a:lnTo>
                        <a:pt x="0" y="0"/>
                      </a:lnTo>
                      <a:lnTo>
                        <a:pt x="0" y="1"/>
                      </a:lnTo>
                      <a:lnTo>
                        <a:pt x="1" y="2"/>
                      </a:lnTo>
                      <a:lnTo>
                        <a:pt x="1" y="3"/>
                      </a:lnTo>
                      <a:lnTo>
                        <a:pt x="1" y="4"/>
                      </a:lnTo>
                      <a:lnTo>
                        <a:pt x="2" y="5"/>
                      </a:lnTo>
                      <a:lnTo>
                        <a:pt x="2" y="6"/>
                      </a:lnTo>
                      <a:lnTo>
                        <a:pt x="2" y="8"/>
                      </a:lnTo>
                      <a:lnTo>
                        <a:pt x="3" y="10"/>
                      </a:lnTo>
                      <a:lnTo>
                        <a:pt x="4" y="11"/>
                      </a:lnTo>
                      <a:lnTo>
                        <a:pt x="4" y="12"/>
                      </a:lnTo>
                      <a:lnTo>
                        <a:pt x="5" y="15"/>
                      </a:lnTo>
                      <a:lnTo>
                        <a:pt x="6" y="16"/>
                      </a:lnTo>
                      <a:lnTo>
                        <a:pt x="7" y="18"/>
                      </a:lnTo>
                      <a:lnTo>
                        <a:pt x="8" y="19"/>
                      </a:lnTo>
                      <a:lnTo>
                        <a:pt x="9" y="22"/>
                      </a:lnTo>
                      <a:lnTo>
                        <a:pt x="10" y="23"/>
                      </a:lnTo>
                      <a:lnTo>
                        <a:pt x="11" y="25"/>
                      </a:lnTo>
                      <a:lnTo>
                        <a:pt x="12" y="27"/>
                      </a:lnTo>
                      <a:lnTo>
                        <a:pt x="14" y="28"/>
                      </a:lnTo>
                      <a:lnTo>
                        <a:pt x="15" y="29"/>
                      </a:lnTo>
                      <a:lnTo>
                        <a:pt x="17" y="32"/>
                      </a:lnTo>
                      <a:lnTo>
                        <a:pt x="19" y="32"/>
                      </a:lnTo>
                      <a:lnTo>
                        <a:pt x="21" y="34"/>
                      </a:lnTo>
                      <a:lnTo>
                        <a:pt x="22" y="35"/>
                      </a:lnTo>
                      <a:lnTo>
                        <a:pt x="24" y="35"/>
                      </a:lnTo>
                      <a:lnTo>
                        <a:pt x="25" y="36"/>
                      </a:lnTo>
                      <a:lnTo>
                        <a:pt x="27" y="37"/>
                      </a:lnTo>
                      <a:lnTo>
                        <a:pt x="28" y="37"/>
                      </a:lnTo>
                      <a:lnTo>
                        <a:pt x="29" y="38"/>
                      </a:lnTo>
                      <a:lnTo>
                        <a:pt x="30" y="38"/>
                      </a:lnTo>
                      <a:lnTo>
                        <a:pt x="32" y="38"/>
                      </a:lnTo>
                      <a:lnTo>
                        <a:pt x="33" y="38"/>
                      </a:lnTo>
                      <a:lnTo>
                        <a:pt x="34" y="39"/>
                      </a:lnTo>
                      <a:lnTo>
                        <a:pt x="35" y="39"/>
                      </a:lnTo>
                      <a:lnTo>
                        <a:pt x="37" y="39"/>
                      </a:lnTo>
                      <a:lnTo>
                        <a:pt x="38" y="39"/>
                      </a:lnTo>
                      <a:lnTo>
                        <a:pt x="39" y="39"/>
                      </a:lnTo>
                      <a:lnTo>
                        <a:pt x="40" y="39"/>
                      </a:lnTo>
                      <a:lnTo>
                        <a:pt x="41" y="39"/>
                      </a:lnTo>
                      <a:lnTo>
                        <a:pt x="42" y="39"/>
                      </a:lnTo>
                      <a:lnTo>
                        <a:pt x="43" y="39"/>
                      </a:lnTo>
                      <a:lnTo>
                        <a:pt x="44" y="38"/>
                      </a:lnTo>
                      <a:lnTo>
                        <a:pt x="45" y="38"/>
                      </a:lnTo>
                      <a:lnTo>
                        <a:pt x="46" y="38"/>
                      </a:lnTo>
                      <a:lnTo>
                        <a:pt x="47" y="38"/>
                      </a:lnTo>
                      <a:lnTo>
                        <a:pt x="49" y="38"/>
                      </a:lnTo>
                      <a:lnTo>
                        <a:pt x="51" y="37"/>
                      </a:lnTo>
                      <a:lnTo>
                        <a:pt x="53" y="36"/>
                      </a:lnTo>
                      <a:lnTo>
                        <a:pt x="54" y="35"/>
                      </a:lnTo>
                      <a:lnTo>
                        <a:pt x="55" y="35"/>
                      </a:lnTo>
                      <a:lnTo>
                        <a:pt x="57" y="34"/>
                      </a:lnTo>
                      <a:lnTo>
                        <a:pt x="58" y="33"/>
                      </a:lnTo>
                      <a:lnTo>
                        <a:pt x="59" y="33"/>
                      </a:lnTo>
                      <a:lnTo>
                        <a:pt x="60" y="32"/>
                      </a:lnTo>
                      <a:lnTo>
                        <a:pt x="61" y="31"/>
                      </a:lnTo>
                      <a:lnTo>
                        <a:pt x="63" y="29"/>
                      </a:lnTo>
                      <a:lnTo>
                        <a:pt x="64" y="27"/>
                      </a:lnTo>
                      <a:lnTo>
                        <a:pt x="65" y="26"/>
                      </a:lnTo>
                      <a:lnTo>
                        <a:pt x="66" y="24"/>
                      </a:lnTo>
                      <a:lnTo>
                        <a:pt x="67" y="23"/>
                      </a:lnTo>
                      <a:lnTo>
                        <a:pt x="67" y="22"/>
                      </a:lnTo>
                      <a:lnTo>
                        <a:pt x="68" y="22"/>
                      </a:lnTo>
                      <a:lnTo>
                        <a:pt x="42" y="13"/>
                      </a:lnTo>
                      <a:lnTo>
                        <a:pt x="35" y="0"/>
                      </a:lnTo>
                      <a:lnTo>
                        <a:pt x="0" y="0"/>
                      </a:lnTo>
                      <a:close/>
                    </a:path>
                  </a:pathLst>
                </a:custGeom>
                <a:solidFill>
                  <a:srgbClr val="D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652" name="Freeform 228"/>
                <p:cNvSpPr>
                  <a:spLocks/>
                </p:cNvSpPr>
                <p:nvPr/>
              </p:nvSpPr>
              <p:spPr bwMode="auto">
                <a:xfrm>
                  <a:off x="3340" y="2251"/>
                  <a:ext cx="98" cy="40"/>
                </a:xfrm>
                <a:custGeom>
                  <a:avLst/>
                  <a:gdLst>
                    <a:gd name="T0" fmla="*/ 0 w 98"/>
                    <a:gd name="T1" fmla="*/ 24 h 40"/>
                    <a:gd name="T2" fmla="*/ 92 w 98"/>
                    <a:gd name="T3" fmla="*/ 0 h 40"/>
                    <a:gd name="T4" fmla="*/ 98 w 98"/>
                    <a:gd name="T5" fmla="*/ 18 h 40"/>
                    <a:gd name="T6" fmla="*/ 54 w 98"/>
                    <a:gd name="T7" fmla="*/ 37 h 40"/>
                    <a:gd name="T8" fmla="*/ 30 w 98"/>
                    <a:gd name="T9" fmla="*/ 40 h 40"/>
                    <a:gd name="T10" fmla="*/ 0 w 98"/>
                    <a:gd name="T11" fmla="*/ 24 h 40"/>
                    <a:gd name="T12" fmla="*/ 0 w 98"/>
                    <a:gd name="T13" fmla="*/ 24 h 40"/>
                    <a:gd name="T14" fmla="*/ 0 60000 65536"/>
                    <a:gd name="T15" fmla="*/ 0 60000 65536"/>
                    <a:gd name="T16" fmla="*/ 0 60000 65536"/>
                    <a:gd name="T17" fmla="*/ 0 60000 65536"/>
                    <a:gd name="T18" fmla="*/ 0 60000 65536"/>
                    <a:gd name="T19" fmla="*/ 0 60000 65536"/>
                    <a:gd name="T20" fmla="*/ 0 60000 65536"/>
                    <a:gd name="T21" fmla="*/ 0 w 98"/>
                    <a:gd name="T22" fmla="*/ 0 h 40"/>
                    <a:gd name="T23" fmla="*/ 98 w 98"/>
                    <a:gd name="T24" fmla="*/ 40 h 4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98" h="40">
                      <a:moveTo>
                        <a:pt x="0" y="24"/>
                      </a:moveTo>
                      <a:lnTo>
                        <a:pt x="92" y="0"/>
                      </a:lnTo>
                      <a:lnTo>
                        <a:pt x="98" y="18"/>
                      </a:lnTo>
                      <a:lnTo>
                        <a:pt x="54" y="37"/>
                      </a:lnTo>
                      <a:lnTo>
                        <a:pt x="30" y="40"/>
                      </a:lnTo>
                      <a:lnTo>
                        <a:pt x="0" y="24"/>
                      </a:lnTo>
                      <a:close/>
                    </a:path>
                  </a:pathLst>
                </a:custGeom>
                <a:solidFill>
                  <a:srgbClr val="A82B1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653" name="Freeform 229"/>
                <p:cNvSpPr>
                  <a:spLocks/>
                </p:cNvSpPr>
                <p:nvPr/>
              </p:nvSpPr>
              <p:spPr bwMode="auto">
                <a:xfrm>
                  <a:off x="3376" y="2291"/>
                  <a:ext cx="69" cy="28"/>
                </a:xfrm>
                <a:custGeom>
                  <a:avLst/>
                  <a:gdLst>
                    <a:gd name="T0" fmla="*/ 0 w 69"/>
                    <a:gd name="T1" fmla="*/ 3 h 28"/>
                    <a:gd name="T2" fmla="*/ 57 w 69"/>
                    <a:gd name="T3" fmla="*/ 0 h 28"/>
                    <a:gd name="T4" fmla="*/ 58 w 69"/>
                    <a:gd name="T5" fmla="*/ 0 h 28"/>
                    <a:gd name="T6" fmla="*/ 59 w 69"/>
                    <a:gd name="T7" fmla="*/ 0 h 28"/>
                    <a:gd name="T8" fmla="*/ 60 w 69"/>
                    <a:gd name="T9" fmla="*/ 0 h 28"/>
                    <a:gd name="T10" fmla="*/ 61 w 69"/>
                    <a:gd name="T11" fmla="*/ 0 h 28"/>
                    <a:gd name="T12" fmla="*/ 63 w 69"/>
                    <a:gd name="T13" fmla="*/ 0 h 28"/>
                    <a:gd name="T14" fmla="*/ 64 w 69"/>
                    <a:gd name="T15" fmla="*/ 1 h 28"/>
                    <a:gd name="T16" fmla="*/ 65 w 69"/>
                    <a:gd name="T17" fmla="*/ 2 h 28"/>
                    <a:gd name="T18" fmla="*/ 66 w 69"/>
                    <a:gd name="T19" fmla="*/ 3 h 28"/>
                    <a:gd name="T20" fmla="*/ 67 w 69"/>
                    <a:gd name="T21" fmla="*/ 4 h 28"/>
                    <a:gd name="T22" fmla="*/ 68 w 69"/>
                    <a:gd name="T23" fmla="*/ 5 h 28"/>
                    <a:gd name="T24" fmla="*/ 68 w 69"/>
                    <a:gd name="T25" fmla="*/ 7 h 28"/>
                    <a:gd name="T26" fmla="*/ 69 w 69"/>
                    <a:gd name="T27" fmla="*/ 9 h 28"/>
                    <a:gd name="T28" fmla="*/ 68 w 69"/>
                    <a:gd name="T29" fmla="*/ 10 h 28"/>
                    <a:gd name="T30" fmla="*/ 68 w 69"/>
                    <a:gd name="T31" fmla="*/ 12 h 28"/>
                    <a:gd name="T32" fmla="*/ 68 w 69"/>
                    <a:gd name="T33" fmla="*/ 13 h 28"/>
                    <a:gd name="T34" fmla="*/ 67 w 69"/>
                    <a:gd name="T35" fmla="*/ 15 h 28"/>
                    <a:gd name="T36" fmla="*/ 67 w 69"/>
                    <a:gd name="T37" fmla="*/ 16 h 28"/>
                    <a:gd name="T38" fmla="*/ 66 w 69"/>
                    <a:gd name="T39" fmla="*/ 17 h 28"/>
                    <a:gd name="T40" fmla="*/ 65 w 69"/>
                    <a:gd name="T41" fmla="*/ 18 h 28"/>
                    <a:gd name="T42" fmla="*/ 65 w 69"/>
                    <a:gd name="T43" fmla="*/ 20 h 28"/>
                    <a:gd name="T44" fmla="*/ 64 w 69"/>
                    <a:gd name="T45" fmla="*/ 22 h 28"/>
                    <a:gd name="T46" fmla="*/ 62 w 69"/>
                    <a:gd name="T47" fmla="*/ 23 h 28"/>
                    <a:gd name="T48" fmla="*/ 61 w 69"/>
                    <a:gd name="T49" fmla="*/ 25 h 28"/>
                    <a:gd name="T50" fmla="*/ 60 w 69"/>
                    <a:gd name="T51" fmla="*/ 27 h 28"/>
                    <a:gd name="T52" fmla="*/ 59 w 69"/>
                    <a:gd name="T53" fmla="*/ 27 h 28"/>
                    <a:gd name="T54" fmla="*/ 59 w 69"/>
                    <a:gd name="T55" fmla="*/ 28 h 28"/>
                    <a:gd name="T56" fmla="*/ 29 w 69"/>
                    <a:gd name="T57" fmla="*/ 22 h 28"/>
                    <a:gd name="T58" fmla="*/ 0 w 69"/>
                    <a:gd name="T59" fmla="*/ 3 h 28"/>
                    <a:gd name="T60" fmla="*/ 0 w 69"/>
                    <a:gd name="T61" fmla="*/ 3 h 28"/>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69"/>
                    <a:gd name="T94" fmla="*/ 0 h 28"/>
                    <a:gd name="T95" fmla="*/ 69 w 69"/>
                    <a:gd name="T96" fmla="*/ 28 h 28"/>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69" h="28">
                      <a:moveTo>
                        <a:pt x="0" y="3"/>
                      </a:moveTo>
                      <a:lnTo>
                        <a:pt x="57" y="0"/>
                      </a:lnTo>
                      <a:lnTo>
                        <a:pt x="58" y="0"/>
                      </a:lnTo>
                      <a:lnTo>
                        <a:pt x="59" y="0"/>
                      </a:lnTo>
                      <a:lnTo>
                        <a:pt x="60" y="0"/>
                      </a:lnTo>
                      <a:lnTo>
                        <a:pt x="61" y="0"/>
                      </a:lnTo>
                      <a:lnTo>
                        <a:pt x="63" y="0"/>
                      </a:lnTo>
                      <a:lnTo>
                        <a:pt x="64" y="1"/>
                      </a:lnTo>
                      <a:lnTo>
                        <a:pt x="65" y="2"/>
                      </a:lnTo>
                      <a:lnTo>
                        <a:pt x="66" y="3"/>
                      </a:lnTo>
                      <a:lnTo>
                        <a:pt x="67" y="4"/>
                      </a:lnTo>
                      <a:lnTo>
                        <a:pt x="68" y="5"/>
                      </a:lnTo>
                      <a:lnTo>
                        <a:pt x="68" y="7"/>
                      </a:lnTo>
                      <a:lnTo>
                        <a:pt x="69" y="9"/>
                      </a:lnTo>
                      <a:lnTo>
                        <a:pt x="68" y="10"/>
                      </a:lnTo>
                      <a:lnTo>
                        <a:pt x="68" y="12"/>
                      </a:lnTo>
                      <a:lnTo>
                        <a:pt x="68" y="13"/>
                      </a:lnTo>
                      <a:lnTo>
                        <a:pt x="67" y="15"/>
                      </a:lnTo>
                      <a:lnTo>
                        <a:pt x="67" y="16"/>
                      </a:lnTo>
                      <a:lnTo>
                        <a:pt x="66" y="17"/>
                      </a:lnTo>
                      <a:lnTo>
                        <a:pt x="65" y="18"/>
                      </a:lnTo>
                      <a:lnTo>
                        <a:pt x="65" y="20"/>
                      </a:lnTo>
                      <a:lnTo>
                        <a:pt x="64" y="22"/>
                      </a:lnTo>
                      <a:lnTo>
                        <a:pt x="62" y="23"/>
                      </a:lnTo>
                      <a:lnTo>
                        <a:pt x="61" y="25"/>
                      </a:lnTo>
                      <a:lnTo>
                        <a:pt x="60" y="27"/>
                      </a:lnTo>
                      <a:lnTo>
                        <a:pt x="59" y="27"/>
                      </a:lnTo>
                      <a:lnTo>
                        <a:pt x="59" y="28"/>
                      </a:lnTo>
                      <a:lnTo>
                        <a:pt x="29" y="22"/>
                      </a:lnTo>
                      <a:lnTo>
                        <a:pt x="0" y="3"/>
                      </a:lnTo>
                      <a:close/>
                    </a:path>
                  </a:pathLst>
                </a:custGeom>
                <a:solidFill>
                  <a:srgbClr val="A82B1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654" name="Freeform 230"/>
                <p:cNvSpPr>
                  <a:spLocks/>
                </p:cNvSpPr>
                <p:nvPr/>
              </p:nvSpPr>
              <p:spPr bwMode="auto">
                <a:xfrm>
                  <a:off x="3332" y="2217"/>
                  <a:ext cx="62" cy="51"/>
                </a:xfrm>
                <a:custGeom>
                  <a:avLst/>
                  <a:gdLst>
                    <a:gd name="T0" fmla="*/ 0 w 62"/>
                    <a:gd name="T1" fmla="*/ 51 h 51"/>
                    <a:gd name="T2" fmla="*/ 56 w 62"/>
                    <a:gd name="T3" fmla="*/ 0 h 51"/>
                    <a:gd name="T4" fmla="*/ 56 w 62"/>
                    <a:gd name="T5" fmla="*/ 1 h 51"/>
                    <a:gd name="T6" fmla="*/ 57 w 62"/>
                    <a:gd name="T7" fmla="*/ 2 h 51"/>
                    <a:gd name="T8" fmla="*/ 58 w 62"/>
                    <a:gd name="T9" fmla="*/ 2 h 51"/>
                    <a:gd name="T10" fmla="*/ 58 w 62"/>
                    <a:gd name="T11" fmla="*/ 4 h 51"/>
                    <a:gd name="T12" fmla="*/ 58 w 62"/>
                    <a:gd name="T13" fmla="*/ 5 h 51"/>
                    <a:gd name="T14" fmla="*/ 59 w 62"/>
                    <a:gd name="T15" fmla="*/ 7 h 51"/>
                    <a:gd name="T16" fmla="*/ 60 w 62"/>
                    <a:gd name="T17" fmla="*/ 8 h 51"/>
                    <a:gd name="T18" fmla="*/ 60 w 62"/>
                    <a:gd name="T19" fmla="*/ 11 h 51"/>
                    <a:gd name="T20" fmla="*/ 61 w 62"/>
                    <a:gd name="T21" fmla="*/ 12 h 51"/>
                    <a:gd name="T22" fmla="*/ 62 w 62"/>
                    <a:gd name="T23" fmla="*/ 15 h 51"/>
                    <a:gd name="T24" fmla="*/ 62 w 62"/>
                    <a:gd name="T25" fmla="*/ 16 h 51"/>
                    <a:gd name="T26" fmla="*/ 62 w 62"/>
                    <a:gd name="T27" fmla="*/ 17 h 51"/>
                    <a:gd name="T28" fmla="*/ 62 w 62"/>
                    <a:gd name="T29" fmla="*/ 19 h 51"/>
                    <a:gd name="T30" fmla="*/ 62 w 62"/>
                    <a:gd name="T31" fmla="*/ 20 h 51"/>
                    <a:gd name="T32" fmla="*/ 62 w 62"/>
                    <a:gd name="T33" fmla="*/ 22 h 51"/>
                    <a:gd name="T34" fmla="*/ 62 w 62"/>
                    <a:gd name="T35" fmla="*/ 23 h 51"/>
                    <a:gd name="T36" fmla="*/ 62 w 62"/>
                    <a:gd name="T37" fmla="*/ 24 h 51"/>
                    <a:gd name="T38" fmla="*/ 62 w 62"/>
                    <a:gd name="T39" fmla="*/ 27 h 51"/>
                    <a:gd name="T40" fmla="*/ 38 w 62"/>
                    <a:gd name="T41" fmla="*/ 42 h 51"/>
                    <a:gd name="T42" fmla="*/ 0 w 62"/>
                    <a:gd name="T43" fmla="*/ 51 h 51"/>
                    <a:gd name="T44" fmla="*/ 0 w 62"/>
                    <a:gd name="T45" fmla="*/ 51 h 5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62"/>
                    <a:gd name="T70" fmla="*/ 0 h 51"/>
                    <a:gd name="T71" fmla="*/ 62 w 62"/>
                    <a:gd name="T72" fmla="*/ 51 h 51"/>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62" h="51">
                      <a:moveTo>
                        <a:pt x="0" y="51"/>
                      </a:moveTo>
                      <a:lnTo>
                        <a:pt x="56" y="0"/>
                      </a:lnTo>
                      <a:lnTo>
                        <a:pt x="56" y="1"/>
                      </a:lnTo>
                      <a:lnTo>
                        <a:pt x="57" y="2"/>
                      </a:lnTo>
                      <a:lnTo>
                        <a:pt x="58" y="2"/>
                      </a:lnTo>
                      <a:lnTo>
                        <a:pt x="58" y="4"/>
                      </a:lnTo>
                      <a:lnTo>
                        <a:pt x="58" y="5"/>
                      </a:lnTo>
                      <a:lnTo>
                        <a:pt x="59" y="7"/>
                      </a:lnTo>
                      <a:lnTo>
                        <a:pt x="60" y="8"/>
                      </a:lnTo>
                      <a:lnTo>
                        <a:pt x="60" y="11"/>
                      </a:lnTo>
                      <a:lnTo>
                        <a:pt x="61" y="12"/>
                      </a:lnTo>
                      <a:lnTo>
                        <a:pt x="62" y="15"/>
                      </a:lnTo>
                      <a:lnTo>
                        <a:pt x="62" y="16"/>
                      </a:lnTo>
                      <a:lnTo>
                        <a:pt x="62" y="17"/>
                      </a:lnTo>
                      <a:lnTo>
                        <a:pt x="62" y="19"/>
                      </a:lnTo>
                      <a:lnTo>
                        <a:pt x="62" y="20"/>
                      </a:lnTo>
                      <a:lnTo>
                        <a:pt x="62" y="22"/>
                      </a:lnTo>
                      <a:lnTo>
                        <a:pt x="62" y="23"/>
                      </a:lnTo>
                      <a:lnTo>
                        <a:pt x="62" y="24"/>
                      </a:lnTo>
                      <a:lnTo>
                        <a:pt x="62" y="27"/>
                      </a:lnTo>
                      <a:lnTo>
                        <a:pt x="38" y="42"/>
                      </a:lnTo>
                      <a:lnTo>
                        <a:pt x="0" y="51"/>
                      </a:lnTo>
                      <a:close/>
                    </a:path>
                  </a:pathLst>
                </a:custGeom>
                <a:solidFill>
                  <a:srgbClr val="A82B1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655" name="Freeform 231"/>
                <p:cNvSpPr>
                  <a:spLocks/>
                </p:cNvSpPr>
                <p:nvPr/>
              </p:nvSpPr>
              <p:spPr bwMode="auto">
                <a:xfrm>
                  <a:off x="3296" y="2196"/>
                  <a:ext cx="59" cy="66"/>
                </a:xfrm>
                <a:custGeom>
                  <a:avLst/>
                  <a:gdLst>
                    <a:gd name="T0" fmla="*/ 13 w 59"/>
                    <a:gd name="T1" fmla="*/ 4 h 66"/>
                    <a:gd name="T2" fmla="*/ 15 w 59"/>
                    <a:gd name="T3" fmla="*/ 3 h 66"/>
                    <a:gd name="T4" fmla="*/ 16 w 59"/>
                    <a:gd name="T5" fmla="*/ 2 h 66"/>
                    <a:gd name="T6" fmla="*/ 19 w 59"/>
                    <a:gd name="T7" fmla="*/ 1 h 66"/>
                    <a:gd name="T8" fmla="*/ 21 w 59"/>
                    <a:gd name="T9" fmla="*/ 1 h 66"/>
                    <a:gd name="T10" fmla="*/ 24 w 59"/>
                    <a:gd name="T11" fmla="*/ 0 h 66"/>
                    <a:gd name="T12" fmla="*/ 28 w 59"/>
                    <a:gd name="T13" fmla="*/ 0 h 66"/>
                    <a:gd name="T14" fmla="*/ 31 w 59"/>
                    <a:gd name="T15" fmla="*/ 0 h 66"/>
                    <a:gd name="T16" fmla="*/ 35 w 59"/>
                    <a:gd name="T17" fmla="*/ 0 h 66"/>
                    <a:gd name="T18" fmla="*/ 38 w 59"/>
                    <a:gd name="T19" fmla="*/ 1 h 66"/>
                    <a:gd name="T20" fmla="*/ 42 w 59"/>
                    <a:gd name="T21" fmla="*/ 1 h 66"/>
                    <a:gd name="T22" fmla="*/ 45 w 59"/>
                    <a:gd name="T23" fmla="*/ 4 h 66"/>
                    <a:gd name="T24" fmla="*/ 48 w 59"/>
                    <a:gd name="T25" fmla="*/ 6 h 66"/>
                    <a:gd name="T26" fmla="*/ 51 w 59"/>
                    <a:gd name="T27" fmla="*/ 9 h 66"/>
                    <a:gd name="T28" fmla="*/ 53 w 59"/>
                    <a:gd name="T29" fmla="*/ 12 h 66"/>
                    <a:gd name="T30" fmla="*/ 55 w 59"/>
                    <a:gd name="T31" fmla="*/ 15 h 66"/>
                    <a:gd name="T32" fmla="*/ 56 w 59"/>
                    <a:gd name="T33" fmla="*/ 18 h 66"/>
                    <a:gd name="T34" fmla="*/ 57 w 59"/>
                    <a:gd name="T35" fmla="*/ 22 h 66"/>
                    <a:gd name="T36" fmla="*/ 58 w 59"/>
                    <a:gd name="T37" fmla="*/ 24 h 66"/>
                    <a:gd name="T38" fmla="*/ 58 w 59"/>
                    <a:gd name="T39" fmla="*/ 28 h 66"/>
                    <a:gd name="T40" fmla="*/ 59 w 59"/>
                    <a:gd name="T41" fmla="*/ 32 h 66"/>
                    <a:gd name="T42" fmla="*/ 58 w 59"/>
                    <a:gd name="T43" fmla="*/ 37 h 66"/>
                    <a:gd name="T44" fmla="*/ 58 w 59"/>
                    <a:gd name="T45" fmla="*/ 40 h 66"/>
                    <a:gd name="T46" fmla="*/ 56 w 59"/>
                    <a:gd name="T47" fmla="*/ 44 h 66"/>
                    <a:gd name="T48" fmla="*/ 55 w 59"/>
                    <a:gd name="T49" fmla="*/ 48 h 66"/>
                    <a:gd name="T50" fmla="*/ 53 w 59"/>
                    <a:gd name="T51" fmla="*/ 50 h 66"/>
                    <a:gd name="T52" fmla="*/ 51 w 59"/>
                    <a:gd name="T53" fmla="*/ 53 h 66"/>
                    <a:gd name="T54" fmla="*/ 49 w 59"/>
                    <a:gd name="T55" fmla="*/ 56 h 66"/>
                    <a:gd name="T56" fmla="*/ 47 w 59"/>
                    <a:gd name="T57" fmla="*/ 58 h 66"/>
                    <a:gd name="T58" fmla="*/ 44 w 59"/>
                    <a:gd name="T59" fmla="*/ 60 h 66"/>
                    <a:gd name="T60" fmla="*/ 42 w 59"/>
                    <a:gd name="T61" fmla="*/ 62 h 66"/>
                    <a:gd name="T62" fmla="*/ 39 w 59"/>
                    <a:gd name="T63" fmla="*/ 63 h 66"/>
                    <a:gd name="T64" fmla="*/ 37 w 59"/>
                    <a:gd name="T65" fmla="*/ 64 h 66"/>
                    <a:gd name="T66" fmla="*/ 35 w 59"/>
                    <a:gd name="T67" fmla="*/ 65 h 66"/>
                    <a:gd name="T68" fmla="*/ 32 w 59"/>
                    <a:gd name="T69" fmla="*/ 66 h 66"/>
                    <a:gd name="T70" fmla="*/ 30 w 59"/>
                    <a:gd name="T71" fmla="*/ 66 h 66"/>
                    <a:gd name="T72" fmla="*/ 27 w 59"/>
                    <a:gd name="T73" fmla="*/ 66 h 66"/>
                    <a:gd name="T74" fmla="*/ 24 w 59"/>
                    <a:gd name="T75" fmla="*/ 66 h 66"/>
                    <a:gd name="T76" fmla="*/ 21 w 59"/>
                    <a:gd name="T77" fmla="*/ 66 h 66"/>
                    <a:gd name="T78" fmla="*/ 18 w 59"/>
                    <a:gd name="T79" fmla="*/ 66 h 66"/>
                    <a:gd name="T80" fmla="*/ 16 w 59"/>
                    <a:gd name="T81" fmla="*/ 66 h 66"/>
                    <a:gd name="T82" fmla="*/ 12 w 59"/>
                    <a:gd name="T83" fmla="*/ 65 h 66"/>
                    <a:gd name="T84" fmla="*/ 10 w 59"/>
                    <a:gd name="T85" fmla="*/ 65 h 66"/>
                    <a:gd name="T86" fmla="*/ 8 w 59"/>
                    <a:gd name="T87" fmla="*/ 65 h 66"/>
                    <a:gd name="T88" fmla="*/ 5 w 59"/>
                    <a:gd name="T89" fmla="*/ 64 h 66"/>
                    <a:gd name="T90" fmla="*/ 3 w 59"/>
                    <a:gd name="T91" fmla="*/ 64 h 66"/>
                    <a:gd name="T92" fmla="*/ 1 w 59"/>
                    <a:gd name="T93" fmla="*/ 63 h 66"/>
                    <a:gd name="T94" fmla="*/ 17 w 59"/>
                    <a:gd name="T95" fmla="*/ 35 h 66"/>
                    <a:gd name="T96" fmla="*/ 13 w 59"/>
                    <a:gd name="T97" fmla="*/ 4 h 6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9"/>
                    <a:gd name="T148" fmla="*/ 0 h 66"/>
                    <a:gd name="T149" fmla="*/ 59 w 59"/>
                    <a:gd name="T150" fmla="*/ 66 h 6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9" h="66">
                      <a:moveTo>
                        <a:pt x="13" y="4"/>
                      </a:moveTo>
                      <a:lnTo>
                        <a:pt x="13" y="4"/>
                      </a:lnTo>
                      <a:lnTo>
                        <a:pt x="14" y="4"/>
                      </a:lnTo>
                      <a:lnTo>
                        <a:pt x="15" y="3"/>
                      </a:lnTo>
                      <a:lnTo>
                        <a:pt x="16" y="3"/>
                      </a:lnTo>
                      <a:lnTo>
                        <a:pt x="16" y="2"/>
                      </a:lnTo>
                      <a:lnTo>
                        <a:pt x="18" y="2"/>
                      </a:lnTo>
                      <a:lnTo>
                        <a:pt x="19" y="1"/>
                      </a:lnTo>
                      <a:lnTo>
                        <a:pt x="20" y="1"/>
                      </a:lnTo>
                      <a:lnTo>
                        <a:pt x="21" y="1"/>
                      </a:lnTo>
                      <a:lnTo>
                        <a:pt x="23" y="1"/>
                      </a:lnTo>
                      <a:lnTo>
                        <a:pt x="24" y="0"/>
                      </a:lnTo>
                      <a:lnTo>
                        <a:pt x="26" y="0"/>
                      </a:lnTo>
                      <a:lnTo>
                        <a:pt x="28" y="0"/>
                      </a:lnTo>
                      <a:lnTo>
                        <a:pt x="30" y="0"/>
                      </a:lnTo>
                      <a:lnTo>
                        <a:pt x="31" y="0"/>
                      </a:lnTo>
                      <a:lnTo>
                        <a:pt x="33" y="0"/>
                      </a:lnTo>
                      <a:lnTo>
                        <a:pt x="35" y="0"/>
                      </a:lnTo>
                      <a:lnTo>
                        <a:pt x="36" y="0"/>
                      </a:lnTo>
                      <a:lnTo>
                        <a:pt x="38" y="1"/>
                      </a:lnTo>
                      <a:lnTo>
                        <a:pt x="40" y="1"/>
                      </a:lnTo>
                      <a:lnTo>
                        <a:pt x="42" y="1"/>
                      </a:lnTo>
                      <a:lnTo>
                        <a:pt x="43" y="3"/>
                      </a:lnTo>
                      <a:lnTo>
                        <a:pt x="45" y="4"/>
                      </a:lnTo>
                      <a:lnTo>
                        <a:pt x="47" y="5"/>
                      </a:lnTo>
                      <a:lnTo>
                        <a:pt x="48" y="6"/>
                      </a:lnTo>
                      <a:lnTo>
                        <a:pt x="50" y="8"/>
                      </a:lnTo>
                      <a:lnTo>
                        <a:pt x="51" y="9"/>
                      </a:lnTo>
                      <a:lnTo>
                        <a:pt x="52" y="11"/>
                      </a:lnTo>
                      <a:lnTo>
                        <a:pt x="53" y="12"/>
                      </a:lnTo>
                      <a:lnTo>
                        <a:pt x="54" y="13"/>
                      </a:lnTo>
                      <a:lnTo>
                        <a:pt x="55" y="15"/>
                      </a:lnTo>
                      <a:lnTo>
                        <a:pt x="55" y="16"/>
                      </a:lnTo>
                      <a:lnTo>
                        <a:pt x="56" y="18"/>
                      </a:lnTo>
                      <a:lnTo>
                        <a:pt x="57" y="21"/>
                      </a:lnTo>
                      <a:lnTo>
                        <a:pt x="57" y="22"/>
                      </a:lnTo>
                      <a:lnTo>
                        <a:pt x="57" y="23"/>
                      </a:lnTo>
                      <a:lnTo>
                        <a:pt x="58" y="24"/>
                      </a:lnTo>
                      <a:lnTo>
                        <a:pt x="58" y="26"/>
                      </a:lnTo>
                      <a:lnTo>
                        <a:pt x="58" y="28"/>
                      </a:lnTo>
                      <a:lnTo>
                        <a:pt x="59" y="30"/>
                      </a:lnTo>
                      <a:lnTo>
                        <a:pt x="59" y="32"/>
                      </a:lnTo>
                      <a:lnTo>
                        <a:pt x="59" y="34"/>
                      </a:lnTo>
                      <a:lnTo>
                        <a:pt x="58" y="37"/>
                      </a:lnTo>
                      <a:lnTo>
                        <a:pt x="58" y="38"/>
                      </a:lnTo>
                      <a:lnTo>
                        <a:pt x="58" y="40"/>
                      </a:lnTo>
                      <a:lnTo>
                        <a:pt x="57" y="42"/>
                      </a:lnTo>
                      <a:lnTo>
                        <a:pt x="56" y="44"/>
                      </a:lnTo>
                      <a:lnTo>
                        <a:pt x="56" y="45"/>
                      </a:lnTo>
                      <a:lnTo>
                        <a:pt x="55" y="48"/>
                      </a:lnTo>
                      <a:lnTo>
                        <a:pt x="55" y="49"/>
                      </a:lnTo>
                      <a:lnTo>
                        <a:pt x="53" y="50"/>
                      </a:lnTo>
                      <a:lnTo>
                        <a:pt x="52" y="52"/>
                      </a:lnTo>
                      <a:lnTo>
                        <a:pt x="51" y="53"/>
                      </a:lnTo>
                      <a:lnTo>
                        <a:pt x="50" y="55"/>
                      </a:lnTo>
                      <a:lnTo>
                        <a:pt x="49" y="56"/>
                      </a:lnTo>
                      <a:lnTo>
                        <a:pt x="48" y="57"/>
                      </a:lnTo>
                      <a:lnTo>
                        <a:pt x="47" y="58"/>
                      </a:lnTo>
                      <a:lnTo>
                        <a:pt x="46" y="59"/>
                      </a:lnTo>
                      <a:lnTo>
                        <a:pt x="44" y="60"/>
                      </a:lnTo>
                      <a:lnTo>
                        <a:pt x="43" y="61"/>
                      </a:lnTo>
                      <a:lnTo>
                        <a:pt x="42" y="62"/>
                      </a:lnTo>
                      <a:lnTo>
                        <a:pt x="41" y="62"/>
                      </a:lnTo>
                      <a:lnTo>
                        <a:pt x="39" y="63"/>
                      </a:lnTo>
                      <a:lnTo>
                        <a:pt x="39" y="64"/>
                      </a:lnTo>
                      <a:lnTo>
                        <a:pt x="37" y="64"/>
                      </a:lnTo>
                      <a:lnTo>
                        <a:pt x="36" y="65"/>
                      </a:lnTo>
                      <a:lnTo>
                        <a:pt x="35" y="65"/>
                      </a:lnTo>
                      <a:lnTo>
                        <a:pt x="34" y="65"/>
                      </a:lnTo>
                      <a:lnTo>
                        <a:pt x="32" y="66"/>
                      </a:lnTo>
                      <a:lnTo>
                        <a:pt x="30" y="66"/>
                      </a:lnTo>
                      <a:lnTo>
                        <a:pt x="28" y="66"/>
                      </a:lnTo>
                      <a:lnTo>
                        <a:pt x="27" y="66"/>
                      </a:lnTo>
                      <a:lnTo>
                        <a:pt x="26" y="66"/>
                      </a:lnTo>
                      <a:lnTo>
                        <a:pt x="24" y="66"/>
                      </a:lnTo>
                      <a:lnTo>
                        <a:pt x="23" y="66"/>
                      </a:lnTo>
                      <a:lnTo>
                        <a:pt x="21" y="66"/>
                      </a:lnTo>
                      <a:lnTo>
                        <a:pt x="20" y="66"/>
                      </a:lnTo>
                      <a:lnTo>
                        <a:pt x="18" y="66"/>
                      </a:lnTo>
                      <a:lnTo>
                        <a:pt x="17" y="66"/>
                      </a:lnTo>
                      <a:lnTo>
                        <a:pt x="16" y="66"/>
                      </a:lnTo>
                      <a:lnTo>
                        <a:pt x="14" y="66"/>
                      </a:lnTo>
                      <a:lnTo>
                        <a:pt x="12" y="65"/>
                      </a:lnTo>
                      <a:lnTo>
                        <a:pt x="11" y="65"/>
                      </a:lnTo>
                      <a:lnTo>
                        <a:pt x="10" y="65"/>
                      </a:lnTo>
                      <a:lnTo>
                        <a:pt x="9" y="65"/>
                      </a:lnTo>
                      <a:lnTo>
                        <a:pt x="8" y="65"/>
                      </a:lnTo>
                      <a:lnTo>
                        <a:pt x="6" y="65"/>
                      </a:lnTo>
                      <a:lnTo>
                        <a:pt x="5" y="64"/>
                      </a:lnTo>
                      <a:lnTo>
                        <a:pt x="4" y="64"/>
                      </a:lnTo>
                      <a:lnTo>
                        <a:pt x="3" y="64"/>
                      </a:lnTo>
                      <a:lnTo>
                        <a:pt x="1" y="63"/>
                      </a:lnTo>
                      <a:lnTo>
                        <a:pt x="0" y="63"/>
                      </a:lnTo>
                      <a:lnTo>
                        <a:pt x="17" y="35"/>
                      </a:lnTo>
                      <a:lnTo>
                        <a:pt x="13" y="4"/>
                      </a:lnTo>
                      <a:close/>
                    </a:path>
                  </a:pathLst>
                </a:custGeom>
                <a:solidFill>
                  <a:srgbClr val="D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656" name="Freeform 232"/>
                <p:cNvSpPr>
                  <a:spLocks/>
                </p:cNvSpPr>
                <p:nvPr/>
              </p:nvSpPr>
              <p:spPr bwMode="auto">
                <a:xfrm>
                  <a:off x="3230" y="2185"/>
                  <a:ext cx="76" cy="65"/>
                </a:xfrm>
                <a:custGeom>
                  <a:avLst/>
                  <a:gdLst>
                    <a:gd name="T0" fmla="*/ 6 w 76"/>
                    <a:gd name="T1" fmla="*/ 22 h 65"/>
                    <a:gd name="T2" fmla="*/ 8 w 76"/>
                    <a:gd name="T3" fmla="*/ 19 h 65"/>
                    <a:gd name="T4" fmla="*/ 10 w 76"/>
                    <a:gd name="T5" fmla="*/ 16 h 65"/>
                    <a:gd name="T6" fmla="*/ 12 w 76"/>
                    <a:gd name="T7" fmla="*/ 14 h 65"/>
                    <a:gd name="T8" fmla="*/ 15 w 76"/>
                    <a:gd name="T9" fmla="*/ 12 h 65"/>
                    <a:gd name="T10" fmla="*/ 18 w 76"/>
                    <a:gd name="T11" fmla="*/ 10 h 65"/>
                    <a:gd name="T12" fmla="*/ 21 w 76"/>
                    <a:gd name="T13" fmla="*/ 7 h 65"/>
                    <a:gd name="T14" fmla="*/ 24 w 76"/>
                    <a:gd name="T15" fmla="*/ 5 h 65"/>
                    <a:gd name="T16" fmla="*/ 27 w 76"/>
                    <a:gd name="T17" fmla="*/ 3 h 65"/>
                    <a:gd name="T18" fmla="*/ 29 w 76"/>
                    <a:gd name="T19" fmla="*/ 2 h 65"/>
                    <a:gd name="T20" fmla="*/ 31 w 76"/>
                    <a:gd name="T21" fmla="*/ 1 h 65"/>
                    <a:gd name="T22" fmla="*/ 34 w 76"/>
                    <a:gd name="T23" fmla="*/ 1 h 65"/>
                    <a:gd name="T24" fmla="*/ 36 w 76"/>
                    <a:gd name="T25" fmla="*/ 0 h 65"/>
                    <a:gd name="T26" fmla="*/ 38 w 76"/>
                    <a:gd name="T27" fmla="*/ 0 h 65"/>
                    <a:gd name="T28" fmla="*/ 40 w 76"/>
                    <a:gd name="T29" fmla="*/ 0 h 65"/>
                    <a:gd name="T30" fmla="*/ 43 w 76"/>
                    <a:gd name="T31" fmla="*/ 0 h 65"/>
                    <a:gd name="T32" fmla="*/ 45 w 76"/>
                    <a:gd name="T33" fmla="*/ 0 h 65"/>
                    <a:gd name="T34" fmla="*/ 47 w 76"/>
                    <a:gd name="T35" fmla="*/ 0 h 65"/>
                    <a:gd name="T36" fmla="*/ 50 w 76"/>
                    <a:gd name="T37" fmla="*/ 1 h 65"/>
                    <a:gd name="T38" fmla="*/ 52 w 76"/>
                    <a:gd name="T39" fmla="*/ 2 h 65"/>
                    <a:gd name="T40" fmla="*/ 55 w 76"/>
                    <a:gd name="T41" fmla="*/ 3 h 65"/>
                    <a:gd name="T42" fmla="*/ 57 w 76"/>
                    <a:gd name="T43" fmla="*/ 4 h 65"/>
                    <a:gd name="T44" fmla="*/ 59 w 76"/>
                    <a:gd name="T45" fmla="*/ 5 h 65"/>
                    <a:gd name="T46" fmla="*/ 61 w 76"/>
                    <a:gd name="T47" fmla="*/ 6 h 65"/>
                    <a:gd name="T48" fmla="*/ 63 w 76"/>
                    <a:gd name="T49" fmla="*/ 8 h 65"/>
                    <a:gd name="T50" fmla="*/ 67 w 76"/>
                    <a:gd name="T51" fmla="*/ 11 h 65"/>
                    <a:gd name="T52" fmla="*/ 70 w 76"/>
                    <a:gd name="T53" fmla="*/ 14 h 65"/>
                    <a:gd name="T54" fmla="*/ 71 w 76"/>
                    <a:gd name="T55" fmla="*/ 17 h 65"/>
                    <a:gd name="T56" fmla="*/ 73 w 76"/>
                    <a:gd name="T57" fmla="*/ 20 h 65"/>
                    <a:gd name="T58" fmla="*/ 74 w 76"/>
                    <a:gd name="T59" fmla="*/ 24 h 65"/>
                    <a:gd name="T60" fmla="*/ 75 w 76"/>
                    <a:gd name="T61" fmla="*/ 27 h 65"/>
                    <a:gd name="T62" fmla="*/ 76 w 76"/>
                    <a:gd name="T63" fmla="*/ 30 h 65"/>
                    <a:gd name="T64" fmla="*/ 76 w 76"/>
                    <a:gd name="T65" fmla="*/ 33 h 65"/>
                    <a:gd name="T66" fmla="*/ 76 w 76"/>
                    <a:gd name="T67" fmla="*/ 36 h 65"/>
                    <a:gd name="T68" fmla="*/ 76 w 76"/>
                    <a:gd name="T69" fmla="*/ 39 h 65"/>
                    <a:gd name="T70" fmla="*/ 76 w 76"/>
                    <a:gd name="T71" fmla="*/ 41 h 65"/>
                    <a:gd name="T72" fmla="*/ 75 w 76"/>
                    <a:gd name="T73" fmla="*/ 44 h 65"/>
                    <a:gd name="T74" fmla="*/ 75 w 76"/>
                    <a:gd name="T75" fmla="*/ 46 h 65"/>
                    <a:gd name="T76" fmla="*/ 74 w 76"/>
                    <a:gd name="T77" fmla="*/ 49 h 65"/>
                    <a:gd name="T78" fmla="*/ 72 w 76"/>
                    <a:gd name="T79" fmla="*/ 51 h 65"/>
                    <a:gd name="T80" fmla="*/ 70 w 76"/>
                    <a:gd name="T81" fmla="*/ 55 h 65"/>
                    <a:gd name="T82" fmla="*/ 68 w 76"/>
                    <a:gd name="T83" fmla="*/ 57 h 65"/>
                    <a:gd name="T84" fmla="*/ 65 w 76"/>
                    <a:gd name="T85" fmla="*/ 60 h 65"/>
                    <a:gd name="T86" fmla="*/ 63 w 76"/>
                    <a:gd name="T87" fmla="*/ 62 h 65"/>
                    <a:gd name="T88" fmla="*/ 60 w 76"/>
                    <a:gd name="T89" fmla="*/ 65 h 65"/>
                    <a:gd name="T90" fmla="*/ 29 w 76"/>
                    <a:gd name="T91" fmla="*/ 42 h 65"/>
                    <a:gd name="T92" fmla="*/ 5 w 76"/>
                    <a:gd name="T93" fmla="*/ 22 h 6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76"/>
                    <a:gd name="T142" fmla="*/ 0 h 65"/>
                    <a:gd name="T143" fmla="*/ 76 w 76"/>
                    <a:gd name="T144" fmla="*/ 65 h 6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76" h="65">
                      <a:moveTo>
                        <a:pt x="5" y="22"/>
                      </a:moveTo>
                      <a:lnTo>
                        <a:pt x="6" y="22"/>
                      </a:lnTo>
                      <a:lnTo>
                        <a:pt x="6" y="21"/>
                      </a:lnTo>
                      <a:lnTo>
                        <a:pt x="8" y="19"/>
                      </a:lnTo>
                      <a:lnTo>
                        <a:pt x="9" y="18"/>
                      </a:lnTo>
                      <a:lnTo>
                        <a:pt x="10" y="16"/>
                      </a:lnTo>
                      <a:lnTo>
                        <a:pt x="11" y="15"/>
                      </a:lnTo>
                      <a:lnTo>
                        <a:pt x="12" y="14"/>
                      </a:lnTo>
                      <a:lnTo>
                        <a:pt x="13" y="13"/>
                      </a:lnTo>
                      <a:lnTo>
                        <a:pt x="15" y="12"/>
                      </a:lnTo>
                      <a:lnTo>
                        <a:pt x="16" y="10"/>
                      </a:lnTo>
                      <a:lnTo>
                        <a:pt x="18" y="10"/>
                      </a:lnTo>
                      <a:lnTo>
                        <a:pt x="20" y="8"/>
                      </a:lnTo>
                      <a:lnTo>
                        <a:pt x="21" y="7"/>
                      </a:lnTo>
                      <a:lnTo>
                        <a:pt x="23" y="6"/>
                      </a:lnTo>
                      <a:lnTo>
                        <a:pt x="24" y="5"/>
                      </a:lnTo>
                      <a:lnTo>
                        <a:pt x="27" y="3"/>
                      </a:lnTo>
                      <a:lnTo>
                        <a:pt x="28" y="2"/>
                      </a:lnTo>
                      <a:lnTo>
                        <a:pt x="29" y="2"/>
                      </a:lnTo>
                      <a:lnTo>
                        <a:pt x="30" y="2"/>
                      </a:lnTo>
                      <a:lnTo>
                        <a:pt x="31" y="1"/>
                      </a:lnTo>
                      <a:lnTo>
                        <a:pt x="32" y="1"/>
                      </a:lnTo>
                      <a:lnTo>
                        <a:pt x="34" y="1"/>
                      </a:lnTo>
                      <a:lnTo>
                        <a:pt x="35" y="1"/>
                      </a:lnTo>
                      <a:lnTo>
                        <a:pt x="36" y="0"/>
                      </a:lnTo>
                      <a:lnTo>
                        <a:pt x="37" y="0"/>
                      </a:lnTo>
                      <a:lnTo>
                        <a:pt x="38" y="0"/>
                      </a:lnTo>
                      <a:lnTo>
                        <a:pt x="39" y="0"/>
                      </a:lnTo>
                      <a:lnTo>
                        <a:pt x="40" y="0"/>
                      </a:lnTo>
                      <a:lnTo>
                        <a:pt x="41" y="0"/>
                      </a:lnTo>
                      <a:lnTo>
                        <a:pt x="43" y="0"/>
                      </a:lnTo>
                      <a:lnTo>
                        <a:pt x="45" y="0"/>
                      </a:lnTo>
                      <a:lnTo>
                        <a:pt x="46" y="0"/>
                      </a:lnTo>
                      <a:lnTo>
                        <a:pt x="47" y="0"/>
                      </a:lnTo>
                      <a:lnTo>
                        <a:pt x="48" y="1"/>
                      </a:lnTo>
                      <a:lnTo>
                        <a:pt x="50" y="1"/>
                      </a:lnTo>
                      <a:lnTo>
                        <a:pt x="51" y="1"/>
                      </a:lnTo>
                      <a:lnTo>
                        <a:pt x="52" y="2"/>
                      </a:lnTo>
                      <a:lnTo>
                        <a:pt x="54" y="2"/>
                      </a:lnTo>
                      <a:lnTo>
                        <a:pt x="55" y="3"/>
                      </a:lnTo>
                      <a:lnTo>
                        <a:pt x="57" y="4"/>
                      </a:lnTo>
                      <a:lnTo>
                        <a:pt x="58" y="5"/>
                      </a:lnTo>
                      <a:lnTo>
                        <a:pt x="59" y="5"/>
                      </a:lnTo>
                      <a:lnTo>
                        <a:pt x="60" y="6"/>
                      </a:lnTo>
                      <a:lnTo>
                        <a:pt x="61" y="6"/>
                      </a:lnTo>
                      <a:lnTo>
                        <a:pt x="62" y="7"/>
                      </a:lnTo>
                      <a:lnTo>
                        <a:pt x="63" y="8"/>
                      </a:lnTo>
                      <a:lnTo>
                        <a:pt x="65" y="10"/>
                      </a:lnTo>
                      <a:lnTo>
                        <a:pt x="67" y="11"/>
                      </a:lnTo>
                      <a:lnTo>
                        <a:pt x="68" y="12"/>
                      </a:lnTo>
                      <a:lnTo>
                        <a:pt x="70" y="14"/>
                      </a:lnTo>
                      <a:lnTo>
                        <a:pt x="70" y="16"/>
                      </a:lnTo>
                      <a:lnTo>
                        <a:pt x="71" y="17"/>
                      </a:lnTo>
                      <a:lnTo>
                        <a:pt x="72" y="19"/>
                      </a:lnTo>
                      <a:lnTo>
                        <a:pt x="73" y="20"/>
                      </a:lnTo>
                      <a:lnTo>
                        <a:pt x="74" y="22"/>
                      </a:lnTo>
                      <a:lnTo>
                        <a:pt x="74" y="24"/>
                      </a:lnTo>
                      <a:lnTo>
                        <a:pt x="75" y="26"/>
                      </a:lnTo>
                      <a:lnTo>
                        <a:pt x="75" y="27"/>
                      </a:lnTo>
                      <a:lnTo>
                        <a:pt x="75" y="28"/>
                      </a:lnTo>
                      <a:lnTo>
                        <a:pt x="76" y="30"/>
                      </a:lnTo>
                      <a:lnTo>
                        <a:pt x="76" y="32"/>
                      </a:lnTo>
                      <a:lnTo>
                        <a:pt x="76" y="33"/>
                      </a:lnTo>
                      <a:lnTo>
                        <a:pt x="76" y="34"/>
                      </a:lnTo>
                      <a:lnTo>
                        <a:pt x="76" y="36"/>
                      </a:lnTo>
                      <a:lnTo>
                        <a:pt x="76" y="38"/>
                      </a:lnTo>
                      <a:lnTo>
                        <a:pt x="76" y="39"/>
                      </a:lnTo>
                      <a:lnTo>
                        <a:pt x="76" y="40"/>
                      </a:lnTo>
                      <a:lnTo>
                        <a:pt x="76" y="41"/>
                      </a:lnTo>
                      <a:lnTo>
                        <a:pt x="75" y="43"/>
                      </a:lnTo>
                      <a:lnTo>
                        <a:pt x="75" y="44"/>
                      </a:lnTo>
                      <a:lnTo>
                        <a:pt x="75" y="45"/>
                      </a:lnTo>
                      <a:lnTo>
                        <a:pt x="75" y="46"/>
                      </a:lnTo>
                      <a:lnTo>
                        <a:pt x="75" y="47"/>
                      </a:lnTo>
                      <a:lnTo>
                        <a:pt x="74" y="49"/>
                      </a:lnTo>
                      <a:lnTo>
                        <a:pt x="73" y="50"/>
                      </a:lnTo>
                      <a:lnTo>
                        <a:pt x="72" y="51"/>
                      </a:lnTo>
                      <a:lnTo>
                        <a:pt x="71" y="53"/>
                      </a:lnTo>
                      <a:lnTo>
                        <a:pt x="70" y="55"/>
                      </a:lnTo>
                      <a:lnTo>
                        <a:pt x="69" y="56"/>
                      </a:lnTo>
                      <a:lnTo>
                        <a:pt x="68" y="57"/>
                      </a:lnTo>
                      <a:lnTo>
                        <a:pt x="66" y="59"/>
                      </a:lnTo>
                      <a:lnTo>
                        <a:pt x="65" y="60"/>
                      </a:lnTo>
                      <a:lnTo>
                        <a:pt x="64" y="61"/>
                      </a:lnTo>
                      <a:lnTo>
                        <a:pt x="63" y="62"/>
                      </a:lnTo>
                      <a:lnTo>
                        <a:pt x="62" y="63"/>
                      </a:lnTo>
                      <a:lnTo>
                        <a:pt x="60" y="65"/>
                      </a:lnTo>
                      <a:lnTo>
                        <a:pt x="29" y="42"/>
                      </a:lnTo>
                      <a:lnTo>
                        <a:pt x="0" y="30"/>
                      </a:lnTo>
                      <a:lnTo>
                        <a:pt x="5" y="22"/>
                      </a:lnTo>
                      <a:close/>
                    </a:path>
                  </a:pathLst>
                </a:custGeom>
                <a:solidFill>
                  <a:srgbClr val="D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657" name="Freeform 233"/>
                <p:cNvSpPr>
                  <a:spLocks/>
                </p:cNvSpPr>
                <p:nvPr/>
              </p:nvSpPr>
              <p:spPr bwMode="auto">
                <a:xfrm>
                  <a:off x="3265" y="2189"/>
                  <a:ext cx="12" cy="30"/>
                </a:xfrm>
                <a:custGeom>
                  <a:avLst/>
                  <a:gdLst>
                    <a:gd name="T0" fmla="*/ 1 w 12"/>
                    <a:gd name="T1" fmla="*/ 30 h 30"/>
                    <a:gd name="T2" fmla="*/ 1 w 12"/>
                    <a:gd name="T3" fmla="*/ 30 h 30"/>
                    <a:gd name="T4" fmla="*/ 1 w 12"/>
                    <a:gd name="T5" fmla="*/ 28 h 30"/>
                    <a:gd name="T6" fmla="*/ 1 w 12"/>
                    <a:gd name="T7" fmla="*/ 26 h 30"/>
                    <a:gd name="T8" fmla="*/ 1 w 12"/>
                    <a:gd name="T9" fmla="*/ 25 h 30"/>
                    <a:gd name="T10" fmla="*/ 1 w 12"/>
                    <a:gd name="T11" fmla="*/ 24 h 30"/>
                    <a:gd name="T12" fmla="*/ 1 w 12"/>
                    <a:gd name="T13" fmla="*/ 23 h 30"/>
                    <a:gd name="T14" fmla="*/ 0 w 12"/>
                    <a:gd name="T15" fmla="*/ 20 h 30"/>
                    <a:gd name="T16" fmla="*/ 0 w 12"/>
                    <a:gd name="T17" fmla="*/ 19 h 30"/>
                    <a:gd name="T18" fmla="*/ 0 w 12"/>
                    <a:gd name="T19" fmla="*/ 17 h 30"/>
                    <a:gd name="T20" fmla="*/ 0 w 12"/>
                    <a:gd name="T21" fmla="*/ 15 h 30"/>
                    <a:gd name="T22" fmla="*/ 0 w 12"/>
                    <a:gd name="T23" fmla="*/ 13 h 30"/>
                    <a:gd name="T24" fmla="*/ 0 w 12"/>
                    <a:gd name="T25" fmla="*/ 11 h 30"/>
                    <a:gd name="T26" fmla="*/ 0 w 12"/>
                    <a:gd name="T27" fmla="*/ 9 h 30"/>
                    <a:gd name="T28" fmla="*/ 0 w 12"/>
                    <a:gd name="T29" fmla="*/ 8 h 30"/>
                    <a:gd name="T30" fmla="*/ 0 w 12"/>
                    <a:gd name="T31" fmla="*/ 6 h 30"/>
                    <a:gd name="T32" fmla="*/ 0 w 12"/>
                    <a:gd name="T33" fmla="*/ 4 h 30"/>
                    <a:gd name="T34" fmla="*/ 0 w 12"/>
                    <a:gd name="T35" fmla="*/ 3 h 30"/>
                    <a:gd name="T36" fmla="*/ 1 w 12"/>
                    <a:gd name="T37" fmla="*/ 2 h 30"/>
                    <a:gd name="T38" fmla="*/ 2 w 12"/>
                    <a:gd name="T39" fmla="*/ 1 h 30"/>
                    <a:gd name="T40" fmla="*/ 3 w 12"/>
                    <a:gd name="T41" fmla="*/ 1 h 30"/>
                    <a:gd name="T42" fmla="*/ 4 w 12"/>
                    <a:gd name="T43" fmla="*/ 0 h 30"/>
                    <a:gd name="T44" fmla="*/ 6 w 12"/>
                    <a:gd name="T45" fmla="*/ 0 h 30"/>
                    <a:gd name="T46" fmla="*/ 7 w 12"/>
                    <a:gd name="T47" fmla="*/ 0 h 30"/>
                    <a:gd name="T48" fmla="*/ 8 w 12"/>
                    <a:gd name="T49" fmla="*/ 0 h 30"/>
                    <a:gd name="T50" fmla="*/ 9 w 12"/>
                    <a:gd name="T51" fmla="*/ 0 h 30"/>
                    <a:gd name="T52" fmla="*/ 10 w 12"/>
                    <a:gd name="T53" fmla="*/ 0 h 30"/>
                    <a:gd name="T54" fmla="*/ 11 w 12"/>
                    <a:gd name="T55" fmla="*/ 0 h 30"/>
                    <a:gd name="T56" fmla="*/ 12 w 12"/>
                    <a:gd name="T57" fmla="*/ 1 h 30"/>
                    <a:gd name="T58" fmla="*/ 12 w 12"/>
                    <a:gd name="T59" fmla="*/ 1 h 30"/>
                    <a:gd name="T60" fmla="*/ 12 w 12"/>
                    <a:gd name="T61" fmla="*/ 1 h 30"/>
                    <a:gd name="T62" fmla="*/ 3 w 12"/>
                    <a:gd name="T63" fmla="*/ 30 h 30"/>
                    <a:gd name="T64" fmla="*/ 1 w 12"/>
                    <a:gd name="T65" fmla="*/ 30 h 30"/>
                    <a:gd name="T66" fmla="*/ 1 w 12"/>
                    <a:gd name="T67" fmla="*/ 30 h 3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2"/>
                    <a:gd name="T103" fmla="*/ 0 h 30"/>
                    <a:gd name="T104" fmla="*/ 12 w 12"/>
                    <a:gd name="T105" fmla="*/ 30 h 3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2" h="30">
                      <a:moveTo>
                        <a:pt x="1" y="30"/>
                      </a:moveTo>
                      <a:lnTo>
                        <a:pt x="1" y="30"/>
                      </a:lnTo>
                      <a:lnTo>
                        <a:pt x="1" y="28"/>
                      </a:lnTo>
                      <a:lnTo>
                        <a:pt x="1" y="26"/>
                      </a:lnTo>
                      <a:lnTo>
                        <a:pt x="1" y="25"/>
                      </a:lnTo>
                      <a:lnTo>
                        <a:pt x="1" y="24"/>
                      </a:lnTo>
                      <a:lnTo>
                        <a:pt x="1" y="23"/>
                      </a:lnTo>
                      <a:lnTo>
                        <a:pt x="0" y="20"/>
                      </a:lnTo>
                      <a:lnTo>
                        <a:pt x="0" y="19"/>
                      </a:lnTo>
                      <a:lnTo>
                        <a:pt x="0" y="17"/>
                      </a:lnTo>
                      <a:lnTo>
                        <a:pt x="0" y="15"/>
                      </a:lnTo>
                      <a:lnTo>
                        <a:pt x="0" y="13"/>
                      </a:lnTo>
                      <a:lnTo>
                        <a:pt x="0" y="11"/>
                      </a:lnTo>
                      <a:lnTo>
                        <a:pt x="0" y="9"/>
                      </a:lnTo>
                      <a:lnTo>
                        <a:pt x="0" y="8"/>
                      </a:lnTo>
                      <a:lnTo>
                        <a:pt x="0" y="6"/>
                      </a:lnTo>
                      <a:lnTo>
                        <a:pt x="0" y="4"/>
                      </a:lnTo>
                      <a:lnTo>
                        <a:pt x="0" y="3"/>
                      </a:lnTo>
                      <a:lnTo>
                        <a:pt x="1" y="2"/>
                      </a:lnTo>
                      <a:lnTo>
                        <a:pt x="2" y="1"/>
                      </a:lnTo>
                      <a:lnTo>
                        <a:pt x="3" y="1"/>
                      </a:lnTo>
                      <a:lnTo>
                        <a:pt x="4" y="0"/>
                      </a:lnTo>
                      <a:lnTo>
                        <a:pt x="6" y="0"/>
                      </a:lnTo>
                      <a:lnTo>
                        <a:pt x="7" y="0"/>
                      </a:lnTo>
                      <a:lnTo>
                        <a:pt x="8" y="0"/>
                      </a:lnTo>
                      <a:lnTo>
                        <a:pt x="9" y="0"/>
                      </a:lnTo>
                      <a:lnTo>
                        <a:pt x="10" y="0"/>
                      </a:lnTo>
                      <a:lnTo>
                        <a:pt x="11" y="0"/>
                      </a:lnTo>
                      <a:lnTo>
                        <a:pt x="12" y="1"/>
                      </a:lnTo>
                      <a:lnTo>
                        <a:pt x="3" y="30"/>
                      </a:lnTo>
                      <a:lnTo>
                        <a:pt x="1" y="30"/>
                      </a:lnTo>
                      <a:close/>
                    </a:path>
                  </a:pathLst>
                </a:custGeom>
                <a:solidFill>
                  <a:srgbClr val="FF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658" name="Freeform 234"/>
                <p:cNvSpPr>
                  <a:spLocks/>
                </p:cNvSpPr>
                <p:nvPr/>
              </p:nvSpPr>
              <p:spPr bwMode="auto">
                <a:xfrm>
                  <a:off x="3269" y="2192"/>
                  <a:ext cx="27" cy="30"/>
                </a:xfrm>
                <a:custGeom>
                  <a:avLst/>
                  <a:gdLst>
                    <a:gd name="T0" fmla="*/ 3 w 27"/>
                    <a:gd name="T1" fmla="*/ 26 h 30"/>
                    <a:gd name="T2" fmla="*/ 17 w 27"/>
                    <a:gd name="T3" fmla="*/ 0 h 30"/>
                    <a:gd name="T4" fmla="*/ 18 w 27"/>
                    <a:gd name="T5" fmla="*/ 0 h 30"/>
                    <a:gd name="T6" fmla="*/ 19 w 27"/>
                    <a:gd name="T7" fmla="*/ 1 h 30"/>
                    <a:gd name="T8" fmla="*/ 20 w 27"/>
                    <a:gd name="T9" fmla="*/ 3 h 30"/>
                    <a:gd name="T10" fmla="*/ 21 w 27"/>
                    <a:gd name="T11" fmla="*/ 4 h 30"/>
                    <a:gd name="T12" fmla="*/ 22 w 27"/>
                    <a:gd name="T13" fmla="*/ 5 h 30"/>
                    <a:gd name="T14" fmla="*/ 23 w 27"/>
                    <a:gd name="T15" fmla="*/ 6 h 30"/>
                    <a:gd name="T16" fmla="*/ 24 w 27"/>
                    <a:gd name="T17" fmla="*/ 8 h 30"/>
                    <a:gd name="T18" fmla="*/ 25 w 27"/>
                    <a:gd name="T19" fmla="*/ 10 h 30"/>
                    <a:gd name="T20" fmla="*/ 26 w 27"/>
                    <a:gd name="T21" fmla="*/ 11 h 30"/>
                    <a:gd name="T22" fmla="*/ 26 w 27"/>
                    <a:gd name="T23" fmla="*/ 13 h 30"/>
                    <a:gd name="T24" fmla="*/ 27 w 27"/>
                    <a:gd name="T25" fmla="*/ 15 h 30"/>
                    <a:gd name="T26" fmla="*/ 26 w 27"/>
                    <a:gd name="T27" fmla="*/ 16 h 30"/>
                    <a:gd name="T28" fmla="*/ 26 w 27"/>
                    <a:gd name="T29" fmla="*/ 17 h 30"/>
                    <a:gd name="T30" fmla="*/ 25 w 27"/>
                    <a:gd name="T31" fmla="*/ 17 h 30"/>
                    <a:gd name="T32" fmla="*/ 24 w 27"/>
                    <a:gd name="T33" fmla="*/ 18 h 30"/>
                    <a:gd name="T34" fmla="*/ 24 w 27"/>
                    <a:gd name="T35" fmla="*/ 19 h 30"/>
                    <a:gd name="T36" fmla="*/ 23 w 27"/>
                    <a:gd name="T37" fmla="*/ 19 h 30"/>
                    <a:gd name="T38" fmla="*/ 21 w 27"/>
                    <a:gd name="T39" fmla="*/ 19 h 30"/>
                    <a:gd name="T40" fmla="*/ 20 w 27"/>
                    <a:gd name="T41" fmla="*/ 20 h 30"/>
                    <a:gd name="T42" fmla="*/ 19 w 27"/>
                    <a:gd name="T43" fmla="*/ 20 h 30"/>
                    <a:gd name="T44" fmla="*/ 18 w 27"/>
                    <a:gd name="T45" fmla="*/ 20 h 30"/>
                    <a:gd name="T46" fmla="*/ 17 w 27"/>
                    <a:gd name="T47" fmla="*/ 20 h 30"/>
                    <a:gd name="T48" fmla="*/ 16 w 27"/>
                    <a:gd name="T49" fmla="*/ 21 h 30"/>
                    <a:gd name="T50" fmla="*/ 15 w 27"/>
                    <a:gd name="T51" fmla="*/ 21 h 30"/>
                    <a:gd name="T52" fmla="*/ 14 w 27"/>
                    <a:gd name="T53" fmla="*/ 22 h 30"/>
                    <a:gd name="T54" fmla="*/ 13 w 27"/>
                    <a:gd name="T55" fmla="*/ 22 h 30"/>
                    <a:gd name="T56" fmla="*/ 12 w 27"/>
                    <a:gd name="T57" fmla="*/ 22 h 30"/>
                    <a:gd name="T58" fmla="*/ 11 w 27"/>
                    <a:gd name="T59" fmla="*/ 23 h 30"/>
                    <a:gd name="T60" fmla="*/ 10 w 27"/>
                    <a:gd name="T61" fmla="*/ 23 h 30"/>
                    <a:gd name="T62" fmla="*/ 8 w 27"/>
                    <a:gd name="T63" fmla="*/ 24 h 30"/>
                    <a:gd name="T64" fmla="*/ 7 w 27"/>
                    <a:gd name="T65" fmla="*/ 25 h 30"/>
                    <a:gd name="T66" fmla="*/ 5 w 27"/>
                    <a:gd name="T67" fmla="*/ 26 h 30"/>
                    <a:gd name="T68" fmla="*/ 4 w 27"/>
                    <a:gd name="T69" fmla="*/ 27 h 30"/>
                    <a:gd name="T70" fmla="*/ 3 w 27"/>
                    <a:gd name="T71" fmla="*/ 27 h 30"/>
                    <a:gd name="T72" fmla="*/ 2 w 27"/>
                    <a:gd name="T73" fmla="*/ 28 h 30"/>
                    <a:gd name="T74" fmla="*/ 1 w 27"/>
                    <a:gd name="T75" fmla="*/ 29 h 30"/>
                    <a:gd name="T76" fmla="*/ 0 w 27"/>
                    <a:gd name="T77" fmla="*/ 30 h 30"/>
                    <a:gd name="T78" fmla="*/ 3 w 27"/>
                    <a:gd name="T79" fmla="*/ 26 h 30"/>
                    <a:gd name="T80" fmla="*/ 3 w 27"/>
                    <a:gd name="T81" fmla="*/ 26 h 3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7"/>
                    <a:gd name="T124" fmla="*/ 0 h 30"/>
                    <a:gd name="T125" fmla="*/ 27 w 27"/>
                    <a:gd name="T126" fmla="*/ 30 h 3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7" h="30">
                      <a:moveTo>
                        <a:pt x="3" y="26"/>
                      </a:moveTo>
                      <a:lnTo>
                        <a:pt x="17" y="0"/>
                      </a:lnTo>
                      <a:lnTo>
                        <a:pt x="18" y="0"/>
                      </a:lnTo>
                      <a:lnTo>
                        <a:pt x="19" y="1"/>
                      </a:lnTo>
                      <a:lnTo>
                        <a:pt x="20" y="3"/>
                      </a:lnTo>
                      <a:lnTo>
                        <a:pt x="21" y="4"/>
                      </a:lnTo>
                      <a:lnTo>
                        <a:pt x="22" y="5"/>
                      </a:lnTo>
                      <a:lnTo>
                        <a:pt x="23" y="6"/>
                      </a:lnTo>
                      <a:lnTo>
                        <a:pt x="24" y="8"/>
                      </a:lnTo>
                      <a:lnTo>
                        <a:pt x="25" y="10"/>
                      </a:lnTo>
                      <a:lnTo>
                        <a:pt x="26" y="11"/>
                      </a:lnTo>
                      <a:lnTo>
                        <a:pt x="26" y="13"/>
                      </a:lnTo>
                      <a:lnTo>
                        <a:pt x="27" y="15"/>
                      </a:lnTo>
                      <a:lnTo>
                        <a:pt x="26" y="16"/>
                      </a:lnTo>
                      <a:lnTo>
                        <a:pt x="26" y="17"/>
                      </a:lnTo>
                      <a:lnTo>
                        <a:pt x="25" y="17"/>
                      </a:lnTo>
                      <a:lnTo>
                        <a:pt x="24" y="18"/>
                      </a:lnTo>
                      <a:lnTo>
                        <a:pt x="24" y="19"/>
                      </a:lnTo>
                      <a:lnTo>
                        <a:pt x="23" y="19"/>
                      </a:lnTo>
                      <a:lnTo>
                        <a:pt x="21" y="19"/>
                      </a:lnTo>
                      <a:lnTo>
                        <a:pt x="20" y="20"/>
                      </a:lnTo>
                      <a:lnTo>
                        <a:pt x="19" y="20"/>
                      </a:lnTo>
                      <a:lnTo>
                        <a:pt x="18" y="20"/>
                      </a:lnTo>
                      <a:lnTo>
                        <a:pt x="17" y="20"/>
                      </a:lnTo>
                      <a:lnTo>
                        <a:pt x="16" y="21"/>
                      </a:lnTo>
                      <a:lnTo>
                        <a:pt x="15" y="21"/>
                      </a:lnTo>
                      <a:lnTo>
                        <a:pt x="14" y="22"/>
                      </a:lnTo>
                      <a:lnTo>
                        <a:pt x="13" y="22"/>
                      </a:lnTo>
                      <a:lnTo>
                        <a:pt x="12" y="22"/>
                      </a:lnTo>
                      <a:lnTo>
                        <a:pt x="11" y="23"/>
                      </a:lnTo>
                      <a:lnTo>
                        <a:pt x="10" y="23"/>
                      </a:lnTo>
                      <a:lnTo>
                        <a:pt x="8" y="24"/>
                      </a:lnTo>
                      <a:lnTo>
                        <a:pt x="7" y="25"/>
                      </a:lnTo>
                      <a:lnTo>
                        <a:pt x="5" y="26"/>
                      </a:lnTo>
                      <a:lnTo>
                        <a:pt x="4" y="27"/>
                      </a:lnTo>
                      <a:lnTo>
                        <a:pt x="3" y="27"/>
                      </a:lnTo>
                      <a:lnTo>
                        <a:pt x="2" y="28"/>
                      </a:lnTo>
                      <a:lnTo>
                        <a:pt x="1" y="29"/>
                      </a:lnTo>
                      <a:lnTo>
                        <a:pt x="0" y="30"/>
                      </a:lnTo>
                      <a:lnTo>
                        <a:pt x="3" y="26"/>
                      </a:lnTo>
                      <a:close/>
                    </a:path>
                  </a:pathLst>
                </a:custGeom>
                <a:solidFill>
                  <a:srgbClr val="FF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659" name="Freeform 235"/>
                <p:cNvSpPr>
                  <a:spLocks/>
                </p:cNvSpPr>
                <p:nvPr/>
              </p:nvSpPr>
              <p:spPr bwMode="auto">
                <a:xfrm>
                  <a:off x="3243" y="2195"/>
                  <a:ext cx="21" cy="25"/>
                </a:xfrm>
                <a:custGeom>
                  <a:avLst/>
                  <a:gdLst>
                    <a:gd name="T0" fmla="*/ 21 w 21"/>
                    <a:gd name="T1" fmla="*/ 23 h 25"/>
                    <a:gd name="T2" fmla="*/ 21 w 21"/>
                    <a:gd name="T3" fmla="*/ 23 h 25"/>
                    <a:gd name="T4" fmla="*/ 20 w 21"/>
                    <a:gd name="T5" fmla="*/ 22 h 25"/>
                    <a:gd name="T6" fmla="*/ 19 w 21"/>
                    <a:gd name="T7" fmla="*/ 20 h 25"/>
                    <a:gd name="T8" fmla="*/ 18 w 21"/>
                    <a:gd name="T9" fmla="*/ 19 h 25"/>
                    <a:gd name="T10" fmla="*/ 18 w 21"/>
                    <a:gd name="T11" fmla="*/ 18 h 25"/>
                    <a:gd name="T12" fmla="*/ 17 w 21"/>
                    <a:gd name="T13" fmla="*/ 17 h 25"/>
                    <a:gd name="T14" fmla="*/ 16 w 21"/>
                    <a:gd name="T15" fmla="*/ 16 h 25"/>
                    <a:gd name="T16" fmla="*/ 15 w 21"/>
                    <a:gd name="T17" fmla="*/ 14 h 25"/>
                    <a:gd name="T18" fmla="*/ 15 w 21"/>
                    <a:gd name="T19" fmla="*/ 12 h 25"/>
                    <a:gd name="T20" fmla="*/ 14 w 21"/>
                    <a:gd name="T21" fmla="*/ 11 h 25"/>
                    <a:gd name="T22" fmla="*/ 14 w 21"/>
                    <a:gd name="T23" fmla="*/ 9 h 25"/>
                    <a:gd name="T24" fmla="*/ 14 w 21"/>
                    <a:gd name="T25" fmla="*/ 7 h 25"/>
                    <a:gd name="T26" fmla="*/ 13 w 21"/>
                    <a:gd name="T27" fmla="*/ 6 h 25"/>
                    <a:gd name="T28" fmla="*/ 13 w 21"/>
                    <a:gd name="T29" fmla="*/ 4 h 25"/>
                    <a:gd name="T30" fmla="*/ 13 w 21"/>
                    <a:gd name="T31" fmla="*/ 2 h 25"/>
                    <a:gd name="T32" fmla="*/ 12 w 21"/>
                    <a:gd name="T33" fmla="*/ 1 h 25"/>
                    <a:gd name="T34" fmla="*/ 11 w 21"/>
                    <a:gd name="T35" fmla="*/ 0 h 25"/>
                    <a:gd name="T36" fmla="*/ 11 w 21"/>
                    <a:gd name="T37" fmla="*/ 0 h 25"/>
                    <a:gd name="T38" fmla="*/ 9 w 21"/>
                    <a:gd name="T39" fmla="*/ 1 h 25"/>
                    <a:gd name="T40" fmla="*/ 8 w 21"/>
                    <a:gd name="T41" fmla="*/ 1 h 25"/>
                    <a:gd name="T42" fmla="*/ 7 w 21"/>
                    <a:gd name="T43" fmla="*/ 2 h 25"/>
                    <a:gd name="T44" fmla="*/ 6 w 21"/>
                    <a:gd name="T45" fmla="*/ 3 h 25"/>
                    <a:gd name="T46" fmla="*/ 5 w 21"/>
                    <a:gd name="T47" fmla="*/ 5 h 25"/>
                    <a:gd name="T48" fmla="*/ 4 w 21"/>
                    <a:gd name="T49" fmla="*/ 6 h 25"/>
                    <a:gd name="T50" fmla="*/ 3 w 21"/>
                    <a:gd name="T51" fmla="*/ 7 h 25"/>
                    <a:gd name="T52" fmla="*/ 2 w 21"/>
                    <a:gd name="T53" fmla="*/ 8 h 25"/>
                    <a:gd name="T54" fmla="*/ 0 w 21"/>
                    <a:gd name="T55" fmla="*/ 9 h 25"/>
                    <a:gd name="T56" fmla="*/ 0 w 21"/>
                    <a:gd name="T57" fmla="*/ 11 h 25"/>
                    <a:gd name="T58" fmla="*/ 20 w 21"/>
                    <a:gd name="T59" fmla="*/ 25 h 25"/>
                    <a:gd name="T60" fmla="*/ 21 w 21"/>
                    <a:gd name="T61" fmla="*/ 23 h 25"/>
                    <a:gd name="T62" fmla="*/ 21 w 21"/>
                    <a:gd name="T63" fmla="*/ 23 h 2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1"/>
                    <a:gd name="T97" fmla="*/ 0 h 25"/>
                    <a:gd name="T98" fmla="*/ 21 w 21"/>
                    <a:gd name="T99" fmla="*/ 25 h 2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1" h="25">
                      <a:moveTo>
                        <a:pt x="21" y="23"/>
                      </a:moveTo>
                      <a:lnTo>
                        <a:pt x="21" y="23"/>
                      </a:lnTo>
                      <a:lnTo>
                        <a:pt x="20" y="22"/>
                      </a:lnTo>
                      <a:lnTo>
                        <a:pt x="19" y="20"/>
                      </a:lnTo>
                      <a:lnTo>
                        <a:pt x="18" y="19"/>
                      </a:lnTo>
                      <a:lnTo>
                        <a:pt x="18" y="18"/>
                      </a:lnTo>
                      <a:lnTo>
                        <a:pt x="17" y="17"/>
                      </a:lnTo>
                      <a:lnTo>
                        <a:pt x="16" y="16"/>
                      </a:lnTo>
                      <a:lnTo>
                        <a:pt x="15" y="14"/>
                      </a:lnTo>
                      <a:lnTo>
                        <a:pt x="15" y="12"/>
                      </a:lnTo>
                      <a:lnTo>
                        <a:pt x="14" y="11"/>
                      </a:lnTo>
                      <a:lnTo>
                        <a:pt x="14" y="9"/>
                      </a:lnTo>
                      <a:lnTo>
                        <a:pt x="14" y="7"/>
                      </a:lnTo>
                      <a:lnTo>
                        <a:pt x="13" y="6"/>
                      </a:lnTo>
                      <a:lnTo>
                        <a:pt x="13" y="4"/>
                      </a:lnTo>
                      <a:lnTo>
                        <a:pt x="13" y="2"/>
                      </a:lnTo>
                      <a:lnTo>
                        <a:pt x="12" y="1"/>
                      </a:lnTo>
                      <a:lnTo>
                        <a:pt x="11" y="0"/>
                      </a:lnTo>
                      <a:lnTo>
                        <a:pt x="9" y="1"/>
                      </a:lnTo>
                      <a:lnTo>
                        <a:pt x="8" y="1"/>
                      </a:lnTo>
                      <a:lnTo>
                        <a:pt x="7" y="2"/>
                      </a:lnTo>
                      <a:lnTo>
                        <a:pt x="6" y="3"/>
                      </a:lnTo>
                      <a:lnTo>
                        <a:pt x="5" y="5"/>
                      </a:lnTo>
                      <a:lnTo>
                        <a:pt x="4" y="6"/>
                      </a:lnTo>
                      <a:lnTo>
                        <a:pt x="3" y="7"/>
                      </a:lnTo>
                      <a:lnTo>
                        <a:pt x="2" y="8"/>
                      </a:lnTo>
                      <a:lnTo>
                        <a:pt x="0" y="9"/>
                      </a:lnTo>
                      <a:lnTo>
                        <a:pt x="0" y="11"/>
                      </a:lnTo>
                      <a:lnTo>
                        <a:pt x="20" y="25"/>
                      </a:lnTo>
                      <a:lnTo>
                        <a:pt x="21" y="23"/>
                      </a:lnTo>
                      <a:close/>
                    </a:path>
                  </a:pathLst>
                </a:custGeom>
                <a:solidFill>
                  <a:srgbClr val="FF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660" name="Freeform 236"/>
                <p:cNvSpPr>
                  <a:spLocks/>
                </p:cNvSpPr>
                <p:nvPr/>
              </p:nvSpPr>
              <p:spPr bwMode="auto">
                <a:xfrm>
                  <a:off x="3271" y="2215"/>
                  <a:ext cx="33" cy="15"/>
                </a:xfrm>
                <a:custGeom>
                  <a:avLst/>
                  <a:gdLst>
                    <a:gd name="T0" fmla="*/ 0 w 33"/>
                    <a:gd name="T1" fmla="*/ 9 h 15"/>
                    <a:gd name="T2" fmla="*/ 32 w 33"/>
                    <a:gd name="T3" fmla="*/ 0 h 15"/>
                    <a:gd name="T4" fmla="*/ 31 w 33"/>
                    <a:gd name="T5" fmla="*/ 3 h 15"/>
                    <a:gd name="T6" fmla="*/ 32 w 33"/>
                    <a:gd name="T7" fmla="*/ 5 h 15"/>
                    <a:gd name="T8" fmla="*/ 32 w 33"/>
                    <a:gd name="T9" fmla="*/ 7 h 15"/>
                    <a:gd name="T10" fmla="*/ 33 w 33"/>
                    <a:gd name="T11" fmla="*/ 9 h 15"/>
                    <a:gd name="T12" fmla="*/ 33 w 33"/>
                    <a:gd name="T13" fmla="*/ 10 h 15"/>
                    <a:gd name="T14" fmla="*/ 33 w 33"/>
                    <a:gd name="T15" fmla="*/ 12 h 15"/>
                    <a:gd name="T16" fmla="*/ 33 w 33"/>
                    <a:gd name="T17" fmla="*/ 13 h 15"/>
                    <a:gd name="T18" fmla="*/ 32 w 33"/>
                    <a:gd name="T19" fmla="*/ 13 h 15"/>
                    <a:gd name="T20" fmla="*/ 31 w 33"/>
                    <a:gd name="T21" fmla="*/ 14 h 15"/>
                    <a:gd name="T22" fmla="*/ 30 w 33"/>
                    <a:gd name="T23" fmla="*/ 15 h 15"/>
                    <a:gd name="T24" fmla="*/ 29 w 33"/>
                    <a:gd name="T25" fmla="*/ 15 h 15"/>
                    <a:gd name="T26" fmla="*/ 28 w 33"/>
                    <a:gd name="T27" fmla="*/ 15 h 15"/>
                    <a:gd name="T28" fmla="*/ 26 w 33"/>
                    <a:gd name="T29" fmla="*/ 15 h 15"/>
                    <a:gd name="T30" fmla="*/ 25 w 33"/>
                    <a:gd name="T31" fmla="*/ 15 h 15"/>
                    <a:gd name="T32" fmla="*/ 23 w 33"/>
                    <a:gd name="T33" fmla="*/ 15 h 15"/>
                    <a:gd name="T34" fmla="*/ 22 w 33"/>
                    <a:gd name="T35" fmla="*/ 15 h 15"/>
                    <a:gd name="T36" fmla="*/ 19 w 33"/>
                    <a:gd name="T37" fmla="*/ 15 h 15"/>
                    <a:gd name="T38" fmla="*/ 18 w 33"/>
                    <a:gd name="T39" fmla="*/ 15 h 15"/>
                    <a:gd name="T40" fmla="*/ 17 w 33"/>
                    <a:gd name="T41" fmla="*/ 15 h 15"/>
                    <a:gd name="T42" fmla="*/ 16 w 33"/>
                    <a:gd name="T43" fmla="*/ 15 h 15"/>
                    <a:gd name="T44" fmla="*/ 14 w 33"/>
                    <a:gd name="T45" fmla="*/ 15 h 15"/>
                    <a:gd name="T46" fmla="*/ 14 w 33"/>
                    <a:gd name="T47" fmla="*/ 14 h 15"/>
                    <a:gd name="T48" fmla="*/ 12 w 33"/>
                    <a:gd name="T49" fmla="*/ 14 h 15"/>
                    <a:gd name="T50" fmla="*/ 11 w 33"/>
                    <a:gd name="T51" fmla="*/ 14 h 15"/>
                    <a:gd name="T52" fmla="*/ 10 w 33"/>
                    <a:gd name="T53" fmla="*/ 14 h 15"/>
                    <a:gd name="T54" fmla="*/ 9 w 33"/>
                    <a:gd name="T55" fmla="*/ 14 h 15"/>
                    <a:gd name="T56" fmla="*/ 8 w 33"/>
                    <a:gd name="T57" fmla="*/ 13 h 15"/>
                    <a:gd name="T58" fmla="*/ 7 w 33"/>
                    <a:gd name="T59" fmla="*/ 13 h 15"/>
                    <a:gd name="T60" fmla="*/ 6 w 33"/>
                    <a:gd name="T61" fmla="*/ 13 h 15"/>
                    <a:gd name="T62" fmla="*/ 4 w 33"/>
                    <a:gd name="T63" fmla="*/ 12 h 15"/>
                    <a:gd name="T64" fmla="*/ 3 w 33"/>
                    <a:gd name="T65" fmla="*/ 12 h 15"/>
                    <a:gd name="T66" fmla="*/ 2 w 33"/>
                    <a:gd name="T67" fmla="*/ 11 h 15"/>
                    <a:gd name="T68" fmla="*/ 1 w 33"/>
                    <a:gd name="T69" fmla="*/ 11 h 15"/>
                    <a:gd name="T70" fmla="*/ 0 w 33"/>
                    <a:gd name="T71" fmla="*/ 11 h 15"/>
                    <a:gd name="T72" fmla="*/ 0 w 33"/>
                    <a:gd name="T73" fmla="*/ 9 h 15"/>
                    <a:gd name="T74" fmla="*/ 0 w 33"/>
                    <a:gd name="T75" fmla="*/ 9 h 15"/>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3"/>
                    <a:gd name="T115" fmla="*/ 0 h 15"/>
                    <a:gd name="T116" fmla="*/ 33 w 33"/>
                    <a:gd name="T117" fmla="*/ 15 h 15"/>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3" h="15">
                      <a:moveTo>
                        <a:pt x="0" y="9"/>
                      </a:moveTo>
                      <a:lnTo>
                        <a:pt x="32" y="0"/>
                      </a:lnTo>
                      <a:lnTo>
                        <a:pt x="31" y="3"/>
                      </a:lnTo>
                      <a:lnTo>
                        <a:pt x="32" y="5"/>
                      </a:lnTo>
                      <a:lnTo>
                        <a:pt x="32" y="7"/>
                      </a:lnTo>
                      <a:lnTo>
                        <a:pt x="33" y="9"/>
                      </a:lnTo>
                      <a:lnTo>
                        <a:pt x="33" y="10"/>
                      </a:lnTo>
                      <a:lnTo>
                        <a:pt x="33" y="12"/>
                      </a:lnTo>
                      <a:lnTo>
                        <a:pt x="33" y="13"/>
                      </a:lnTo>
                      <a:lnTo>
                        <a:pt x="32" y="13"/>
                      </a:lnTo>
                      <a:lnTo>
                        <a:pt x="31" y="14"/>
                      </a:lnTo>
                      <a:lnTo>
                        <a:pt x="30" y="15"/>
                      </a:lnTo>
                      <a:lnTo>
                        <a:pt x="29" y="15"/>
                      </a:lnTo>
                      <a:lnTo>
                        <a:pt x="28" y="15"/>
                      </a:lnTo>
                      <a:lnTo>
                        <a:pt x="26" y="15"/>
                      </a:lnTo>
                      <a:lnTo>
                        <a:pt x="25" y="15"/>
                      </a:lnTo>
                      <a:lnTo>
                        <a:pt x="23" y="15"/>
                      </a:lnTo>
                      <a:lnTo>
                        <a:pt x="22" y="15"/>
                      </a:lnTo>
                      <a:lnTo>
                        <a:pt x="19" y="15"/>
                      </a:lnTo>
                      <a:lnTo>
                        <a:pt x="18" y="15"/>
                      </a:lnTo>
                      <a:lnTo>
                        <a:pt x="17" y="15"/>
                      </a:lnTo>
                      <a:lnTo>
                        <a:pt x="16" y="15"/>
                      </a:lnTo>
                      <a:lnTo>
                        <a:pt x="14" y="15"/>
                      </a:lnTo>
                      <a:lnTo>
                        <a:pt x="14" y="14"/>
                      </a:lnTo>
                      <a:lnTo>
                        <a:pt x="12" y="14"/>
                      </a:lnTo>
                      <a:lnTo>
                        <a:pt x="11" y="14"/>
                      </a:lnTo>
                      <a:lnTo>
                        <a:pt x="10" y="14"/>
                      </a:lnTo>
                      <a:lnTo>
                        <a:pt x="9" y="14"/>
                      </a:lnTo>
                      <a:lnTo>
                        <a:pt x="8" y="13"/>
                      </a:lnTo>
                      <a:lnTo>
                        <a:pt x="7" y="13"/>
                      </a:lnTo>
                      <a:lnTo>
                        <a:pt x="6" y="13"/>
                      </a:lnTo>
                      <a:lnTo>
                        <a:pt x="4" y="12"/>
                      </a:lnTo>
                      <a:lnTo>
                        <a:pt x="3" y="12"/>
                      </a:lnTo>
                      <a:lnTo>
                        <a:pt x="2" y="11"/>
                      </a:lnTo>
                      <a:lnTo>
                        <a:pt x="1" y="11"/>
                      </a:lnTo>
                      <a:lnTo>
                        <a:pt x="0" y="11"/>
                      </a:lnTo>
                      <a:lnTo>
                        <a:pt x="0" y="9"/>
                      </a:lnTo>
                      <a:close/>
                    </a:path>
                  </a:pathLst>
                </a:custGeom>
                <a:solidFill>
                  <a:srgbClr val="FF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661" name="Freeform 237"/>
                <p:cNvSpPr>
                  <a:spLocks/>
                </p:cNvSpPr>
                <p:nvPr/>
              </p:nvSpPr>
              <p:spPr bwMode="auto">
                <a:xfrm>
                  <a:off x="3229" y="2239"/>
                  <a:ext cx="184" cy="119"/>
                </a:xfrm>
                <a:custGeom>
                  <a:avLst/>
                  <a:gdLst>
                    <a:gd name="T0" fmla="*/ 25 w 184"/>
                    <a:gd name="T1" fmla="*/ 3 h 119"/>
                    <a:gd name="T2" fmla="*/ 19 w 184"/>
                    <a:gd name="T3" fmla="*/ 2 h 119"/>
                    <a:gd name="T4" fmla="*/ 12 w 184"/>
                    <a:gd name="T5" fmla="*/ 0 h 119"/>
                    <a:gd name="T6" fmla="*/ 5 w 184"/>
                    <a:gd name="T7" fmla="*/ 0 h 119"/>
                    <a:gd name="T8" fmla="*/ 0 w 184"/>
                    <a:gd name="T9" fmla="*/ 5 h 119"/>
                    <a:gd name="T10" fmla="*/ 6 w 184"/>
                    <a:gd name="T11" fmla="*/ 12 h 119"/>
                    <a:gd name="T12" fmla="*/ 12 w 184"/>
                    <a:gd name="T13" fmla="*/ 20 h 119"/>
                    <a:gd name="T14" fmla="*/ 16 w 184"/>
                    <a:gd name="T15" fmla="*/ 30 h 119"/>
                    <a:gd name="T16" fmla="*/ 17 w 184"/>
                    <a:gd name="T17" fmla="*/ 43 h 119"/>
                    <a:gd name="T18" fmla="*/ 14 w 184"/>
                    <a:gd name="T19" fmla="*/ 55 h 119"/>
                    <a:gd name="T20" fmla="*/ 11 w 184"/>
                    <a:gd name="T21" fmla="*/ 66 h 119"/>
                    <a:gd name="T22" fmla="*/ 9 w 184"/>
                    <a:gd name="T23" fmla="*/ 75 h 119"/>
                    <a:gd name="T24" fmla="*/ 14 w 184"/>
                    <a:gd name="T25" fmla="*/ 84 h 119"/>
                    <a:gd name="T26" fmla="*/ 20 w 184"/>
                    <a:gd name="T27" fmla="*/ 88 h 119"/>
                    <a:gd name="T28" fmla="*/ 26 w 184"/>
                    <a:gd name="T29" fmla="*/ 90 h 119"/>
                    <a:gd name="T30" fmla="*/ 32 w 184"/>
                    <a:gd name="T31" fmla="*/ 90 h 119"/>
                    <a:gd name="T32" fmla="*/ 40 w 184"/>
                    <a:gd name="T33" fmla="*/ 90 h 119"/>
                    <a:gd name="T34" fmla="*/ 47 w 184"/>
                    <a:gd name="T35" fmla="*/ 88 h 119"/>
                    <a:gd name="T36" fmla="*/ 55 w 184"/>
                    <a:gd name="T37" fmla="*/ 86 h 119"/>
                    <a:gd name="T38" fmla="*/ 64 w 184"/>
                    <a:gd name="T39" fmla="*/ 84 h 119"/>
                    <a:gd name="T40" fmla="*/ 71 w 184"/>
                    <a:gd name="T41" fmla="*/ 82 h 119"/>
                    <a:gd name="T42" fmla="*/ 79 w 184"/>
                    <a:gd name="T43" fmla="*/ 82 h 119"/>
                    <a:gd name="T44" fmla="*/ 87 w 184"/>
                    <a:gd name="T45" fmla="*/ 82 h 119"/>
                    <a:gd name="T46" fmla="*/ 95 w 184"/>
                    <a:gd name="T47" fmla="*/ 84 h 119"/>
                    <a:gd name="T48" fmla="*/ 103 w 184"/>
                    <a:gd name="T49" fmla="*/ 88 h 119"/>
                    <a:gd name="T50" fmla="*/ 110 w 184"/>
                    <a:gd name="T51" fmla="*/ 91 h 119"/>
                    <a:gd name="T52" fmla="*/ 116 w 184"/>
                    <a:gd name="T53" fmla="*/ 96 h 119"/>
                    <a:gd name="T54" fmla="*/ 122 w 184"/>
                    <a:gd name="T55" fmla="*/ 101 h 119"/>
                    <a:gd name="T56" fmla="*/ 130 w 184"/>
                    <a:gd name="T57" fmla="*/ 107 h 119"/>
                    <a:gd name="T58" fmla="*/ 141 w 184"/>
                    <a:gd name="T59" fmla="*/ 115 h 119"/>
                    <a:gd name="T60" fmla="*/ 149 w 184"/>
                    <a:gd name="T61" fmla="*/ 119 h 119"/>
                    <a:gd name="T62" fmla="*/ 157 w 184"/>
                    <a:gd name="T63" fmla="*/ 118 h 119"/>
                    <a:gd name="T64" fmla="*/ 167 w 184"/>
                    <a:gd name="T65" fmla="*/ 113 h 119"/>
                    <a:gd name="T66" fmla="*/ 177 w 184"/>
                    <a:gd name="T67" fmla="*/ 106 h 119"/>
                    <a:gd name="T68" fmla="*/ 183 w 184"/>
                    <a:gd name="T69" fmla="*/ 99 h 119"/>
                    <a:gd name="T70" fmla="*/ 180 w 184"/>
                    <a:gd name="T71" fmla="*/ 92 h 119"/>
                    <a:gd name="T72" fmla="*/ 174 w 184"/>
                    <a:gd name="T73" fmla="*/ 91 h 119"/>
                    <a:gd name="T74" fmla="*/ 166 w 184"/>
                    <a:gd name="T75" fmla="*/ 91 h 119"/>
                    <a:gd name="T76" fmla="*/ 156 w 184"/>
                    <a:gd name="T77" fmla="*/ 91 h 119"/>
                    <a:gd name="T78" fmla="*/ 146 w 184"/>
                    <a:gd name="T79" fmla="*/ 91 h 119"/>
                    <a:gd name="T80" fmla="*/ 137 w 184"/>
                    <a:gd name="T81" fmla="*/ 91 h 119"/>
                    <a:gd name="T82" fmla="*/ 128 w 184"/>
                    <a:gd name="T83" fmla="*/ 90 h 119"/>
                    <a:gd name="T84" fmla="*/ 121 w 184"/>
                    <a:gd name="T85" fmla="*/ 89 h 119"/>
                    <a:gd name="T86" fmla="*/ 114 w 184"/>
                    <a:gd name="T87" fmla="*/ 86 h 119"/>
                    <a:gd name="T88" fmla="*/ 113 w 184"/>
                    <a:gd name="T89" fmla="*/ 79 h 119"/>
                    <a:gd name="T90" fmla="*/ 119 w 184"/>
                    <a:gd name="T91" fmla="*/ 73 h 119"/>
                    <a:gd name="T92" fmla="*/ 126 w 184"/>
                    <a:gd name="T93" fmla="*/ 67 h 119"/>
                    <a:gd name="T94" fmla="*/ 120 w 184"/>
                    <a:gd name="T95" fmla="*/ 64 h 119"/>
                    <a:gd name="T96" fmla="*/ 114 w 184"/>
                    <a:gd name="T97" fmla="*/ 63 h 119"/>
                    <a:gd name="T98" fmla="*/ 105 w 184"/>
                    <a:gd name="T99" fmla="*/ 62 h 119"/>
                    <a:gd name="T100" fmla="*/ 95 w 184"/>
                    <a:gd name="T101" fmla="*/ 61 h 119"/>
                    <a:gd name="T102" fmla="*/ 86 w 184"/>
                    <a:gd name="T103" fmla="*/ 60 h 119"/>
                    <a:gd name="T104" fmla="*/ 76 w 184"/>
                    <a:gd name="T105" fmla="*/ 58 h 119"/>
                    <a:gd name="T106" fmla="*/ 69 w 184"/>
                    <a:gd name="T107" fmla="*/ 56 h 119"/>
                    <a:gd name="T108" fmla="*/ 61 w 184"/>
                    <a:gd name="T109" fmla="*/ 52 h 119"/>
                    <a:gd name="T110" fmla="*/ 58 w 184"/>
                    <a:gd name="T111" fmla="*/ 44 h 119"/>
                    <a:gd name="T112" fmla="*/ 58 w 184"/>
                    <a:gd name="T113" fmla="*/ 35 h 119"/>
                    <a:gd name="T114" fmla="*/ 57 w 184"/>
                    <a:gd name="T115" fmla="*/ 24 h 119"/>
                    <a:gd name="T116" fmla="*/ 50 w 184"/>
                    <a:gd name="T117" fmla="*/ 14 h 119"/>
                    <a:gd name="T118" fmla="*/ 40 w 184"/>
                    <a:gd name="T119" fmla="*/ 14 h 119"/>
                    <a:gd name="T120" fmla="*/ 31 w 184"/>
                    <a:gd name="T121" fmla="*/ 20 h 119"/>
                    <a:gd name="T122" fmla="*/ 25 w 184"/>
                    <a:gd name="T123" fmla="*/ 17 h 119"/>
                    <a:gd name="T124" fmla="*/ 27 w 184"/>
                    <a:gd name="T125" fmla="*/ 8 h 119"/>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84"/>
                    <a:gd name="T190" fmla="*/ 0 h 119"/>
                    <a:gd name="T191" fmla="*/ 184 w 184"/>
                    <a:gd name="T192" fmla="*/ 119 h 119"/>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84" h="119">
                      <a:moveTo>
                        <a:pt x="29" y="5"/>
                      </a:moveTo>
                      <a:lnTo>
                        <a:pt x="29" y="5"/>
                      </a:lnTo>
                      <a:lnTo>
                        <a:pt x="28" y="5"/>
                      </a:lnTo>
                      <a:lnTo>
                        <a:pt x="27" y="5"/>
                      </a:lnTo>
                      <a:lnTo>
                        <a:pt x="26" y="4"/>
                      </a:lnTo>
                      <a:lnTo>
                        <a:pt x="25" y="3"/>
                      </a:lnTo>
                      <a:lnTo>
                        <a:pt x="24" y="3"/>
                      </a:lnTo>
                      <a:lnTo>
                        <a:pt x="23" y="3"/>
                      </a:lnTo>
                      <a:lnTo>
                        <a:pt x="22" y="3"/>
                      </a:lnTo>
                      <a:lnTo>
                        <a:pt x="21" y="2"/>
                      </a:lnTo>
                      <a:lnTo>
                        <a:pt x="20" y="2"/>
                      </a:lnTo>
                      <a:lnTo>
                        <a:pt x="19" y="2"/>
                      </a:lnTo>
                      <a:lnTo>
                        <a:pt x="18" y="2"/>
                      </a:lnTo>
                      <a:lnTo>
                        <a:pt x="17" y="1"/>
                      </a:lnTo>
                      <a:lnTo>
                        <a:pt x="16" y="1"/>
                      </a:lnTo>
                      <a:lnTo>
                        <a:pt x="14" y="1"/>
                      </a:lnTo>
                      <a:lnTo>
                        <a:pt x="13" y="1"/>
                      </a:lnTo>
                      <a:lnTo>
                        <a:pt x="12" y="0"/>
                      </a:lnTo>
                      <a:lnTo>
                        <a:pt x="11" y="0"/>
                      </a:lnTo>
                      <a:lnTo>
                        <a:pt x="10" y="0"/>
                      </a:lnTo>
                      <a:lnTo>
                        <a:pt x="9" y="0"/>
                      </a:lnTo>
                      <a:lnTo>
                        <a:pt x="8" y="0"/>
                      </a:lnTo>
                      <a:lnTo>
                        <a:pt x="7" y="0"/>
                      </a:lnTo>
                      <a:lnTo>
                        <a:pt x="5" y="0"/>
                      </a:lnTo>
                      <a:lnTo>
                        <a:pt x="5" y="1"/>
                      </a:lnTo>
                      <a:lnTo>
                        <a:pt x="3" y="1"/>
                      </a:lnTo>
                      <a:lnTo>
                        <a:pt x="1" y="2"/>
                      </a:lnTo>
                      <a:lnTo>
                        <a:pt x="1" y="3"/>
                      </a:lnTo>
                      <a:lnTo>
                        <a:pt x="0" y="4"/>
                      </a:lnTo>
                      <a:lnTo>
                        <a:pt x="0" y="5"/>
                      </a:lnTo>
                      <a:lnTo>
                        <a:pt x="0" y="6"/>
                      </a:lnTo>
                      <a:lnTo>
                        <a:pt x="1" y="7"/>
                      </a:lnTo>
                      <a:lnTo>
                        <a:pt x="2" y="8"/>
                      </a:lnTo>
                      <a:lnTo>
                        <a:pt x="3" y="9"/>
                      </a:lnTo>
                      <a:lnTo>
                        <a:pt x="5" y="11"/>
                      </a:lnTo>
                      <a:lnTo>
                        <a:pt x="6" y="12"/>
                      </a:lnTo>
                      <a:lnTo>
                        <a:pt x="8" y="14"/>
                      </a:lnTo>
                      <a:lnTo>
                        <a:pt x="9" y="15"/>
                      </a:lnTo>
                      <a:lnTo>
                        <a:pt x="9" y="16"/>
                      </a:lnTo>
                      <a:lnTo>
                        <a:pt x="10" y="18"/>
                      </a:lnTo>
                      <a:lnTo>
                        <a:pt x="11" y="19"/>
                      </a:lnTo>
                      <a:lnTo>
                        <a:pt x="12" y="20"/>
                      </a:lnTo>
                      <a:lnTo>
                        <a:pt x="13" y="22"/>
                      </a:lnTo>
                      <a:lnTo>
                        <a:pt x="13" y="23"/>
                      </a:lnTo>
                      <a:lnTo>
                        <a:pt x="14" y="25"/>
                      </a:lnTo>
                      <a:lnTo>
                        <a:pt x="15" y="27"/>
                      </a:lnTo>
                      <a:lnTo>
                        <a:pt x="15" y="29"/>
                      </a:lnTo>
                      <a:lnTo>
                        <a:pt x="16" y="30"/>
                      </a:lnTo>
                      <a:lnTo>
                        <a:pt x="17" y="33"/>
                      </a:lnTo>
                      <a:lnTo>
                        <a:pt x="17" y="35"/>
                      </a:lnTo>
                      <a:lnTo>
                        <a:pt x="17" y="36"/>
                      </a:lnTo>
                      <a:lnTo>
                        <a:pt x="17" y="39"/>
                      </a:lnTo>
                      <a:lnTo>
                        <a:pt x="17" y="41"/>
                      </a:lnTo>
                      <a:lnTo>
                        <a:pt x="17" y="43"/>
                      </a:lnTo>
                      <a:lnTo>
                        <a:pt x="16" y="45"/>
                      </a:lnTo>
                      <a:lnTo>
                        <a:pt x="16" y="47"/>
                      </a:lnTo>
                      <a:lnTo>
                        <a:pt x="15" y="49"/>
                      </a:lnTo>
                      <a:lnTo>
                        <a:pt x="15" y="51"/>
                      </a:lnTo>
                      <a:lnTo>
                        <a:pt x="14" y="53"/>
                      </a:lnTo>
                      <a:lnTo>
                        <a:pt x="14" y="55"/>
                      </a:lnTo>
                      <a:lnTo>
                        <a:pt x="13" y="57"/>
                      </a:lnTo>
                      <a:lnTo>
                        <a:pt x="13" y="58"/>
                      </a:lnTo>
                      <a:lnTo>
                        <a:pt x="12" y="61"/>
                      </a:lnTo>
                      <a:lnTo>
                        <a:pt x="12" y="62"/>
                      </a:lnTo>
                      <a:lnTo>
                        <a:pt x="11" y="64"/>
                      </a:lnTo>
                      <a:lnTo>
                        <a:pt x="11" y="66"/>
                      </a:lnTo>
                      <a:lnTo>
                        <a:pt x="10" y="68"/>
                      </a:lnTo>
                      <a:lnTo>
                        <a:pt x="10" y="69"/>
                      </a:lnTo>
                      <a:lnTo>
                        <a:pt x="10" y="71"/>
                      </a:lnTo>
                      <a:lnTo>
                        <a:pt x="9" y="73"/>
                      </a:lnTo>
                      <a:lnTo>
                        <a:pt x="9" y="74"/>
                      </a:lnTo>
                      <a:lnTo>
                        <a:pt x="9" y="75"/>
                      </a:lnTo>
                      <a:lnTo>
                        <a:pt x="10" y="78"/>
                      </a:lnTo>
                      <a:lnTo>
                        <a:pt x="10" y="79"/>
                      </a:lnTo>
                      <a:lnTo>
                        <a:pt x="11" y="80"/>
                      </a:lnTo>
                      <a:lnTo>
                        <a:pt x="12" y="82"/>
                      </a:lnTo>
                      <a:lnTo>
                        <a:pt x="13" y="83"/>
                      </a:lnTo>
                      <a:lnTo>
                        <a:pt x="14" y="84"/>
                      </a:lnTo>
                      <a:lnTo>
                        <a:pt x="15" y="85"/>
                      </a:lnTo>
                      <a:lnTo>
                        <a:pt x="16" y="86"/>
                      </a:lnTo>
                      <a:lnTo>
                        <a:pt x="17" y="86"/>
                      </a:lnTo>
                      <a:lnTo>
                        <a:pt x="18" y="88"/>
                      </a:lnTo>
                      <a:lnTo>
                        <a:pt x="19" y="88"/>
                      </a:lnTo>
                      <a:lnTo>
                        <a:pt x="20" y="88"/>
                      </a:lnTo>
                      <a:lnTo>
                        <a:pt x="21" y="89"/>
                      </a:lnTo>
                      <a:lnTo>
                        <a:pt x="23" y="90"/>
                      </a:lnTo>
                      <a:lnTo>
                        <a:pt x="24" y="90"/>
                      </a:lnTo>
                      <a:lnTo>
                        <a:pt x="25" y="90"/>
                      </a:lnTo>
                      <a:lnTo>
                        <a:pt x="26" y="90"/>
                      </a:lnTo>
                      <a:lnTo>
                        <a:pt x="27" y="90"/>
                      </a:lnTo>
                      <a:lnTo>
                        <a:pt x="28" y="90"/>
                      </a:lnTo>
                      <a:lnTo>
                        <a:pt x="29" y="90"/>
                      </a:lnTo>
                      <a:lnTo>
                        <a:pt x="30" y="90"/>
                      </a:lnTo>
                      <a:lnTo>
                        <a:pt x="31" y="91"/>
                      </a:lnTo>
                      <a:lnTo>
                        <a:pt x="32" y="90"/>
                      </a:lnTo>
                      <a:lnTo>
                        <a:pt x="34" y="90"/>
                      </a:lnTo>
                      <a:lnTo>
                        <a:pt x="35" y="90"/>
                      </a:lnTo>
                      <a:lnTo>
                        <a:pt x="36" y="90"/>
                      </a:lnTo>
                      <a:lnTo>
                        <a:pt x="37" y="90"/>
                      </a:lnTo>
                      <a:lnTo>
                        <a:pt x="38" y="90"/>
                      </a:lnTo>
                      <a:lnTo>
                        <a:pt x="40" y="90"/>
                      </a:lnTo>
                      <a:lnTo>
                        <a:pt x="41" y="90"/>
                      </a:lnTo>
                      <a:lnTo>
                        <a:pt x="42" y="89"/>
                      </a:lnTo>
                      <a:lnTo>
                        <a:pt x="44" y="89"/>
                      </a:lnTo>
                      <a:lnTo>
                        <a:pt x="45" y="89"/>
                      </a:lnTo>
                      <a:lnTo>
                        <a:pt x="46" y="89"/>
                      </a:lnTo>
                      <a:lnTo>
                        <a:pt x="47" y="88"/>
                      </a:lnTo>
                      <a:lnTo>
                        <a:pt x="49" y="88"/>
                      </a:lnTo>
                      <a:lnTo>
                        <a:pt x="50" y="88"/>
                      </a:lnTo>
                      <a:lnTo>
                        <a:pt x="52" y="87"/>
                      </a:lnTo>
                      <a:lnTo>
                        <a:pt x="52" y="86"/>
                      </a:lnTo>
                      <a:lnTo>
                        <a:pt x="54" y="86"/>
                      </a:lnTo>
                      <a:lnTo>
                        <a:pt x="55" y="86"/>
                      </a:lnTo>
                      <a:lnTo>
                        <a:pt x="57" y="86"/>
                      </a:lnTo>
                      <a:lnTo>
                        <a:pt x="58" y="85"/>
                      </a:lnTo>
                      <a:lnTo>
                        <a:pt x="60" y="85"/>
                      </a:lnTo>
                      <a:lnTo>
                        <a:pt x="61" y="84"/>
                      </a:lnTo>
                      <a:lnTo>
                        <a:pt x="62" y="84"/>
                      </a:lnTo>
                      <a:lnTo>
                        <a:pt x="64" y="84"/>
                      </a:lnTo>
                      <a:lnTo>
                        <a:pt x="65" y="84"/>
                      </a:lnTo>
                      <a:lnTo>
                        <a:pt x="66" y="83"/>
                      </a:lnTo>
                      <a:lnTo>
                        <a:pt x="67" y="83"/>
                      </a:lnTo>
                      <a:lnTo>
                        <a:pt x="69" y="83"/>
                      </a:lnTo>
                      <a:lnTo>
                        <a:pt x="70" y="82"/>
                      </a:lnTo>
                      <a:lnTo>
                        <a:pt x="71" y="82"/>
                      </a:lnTo>
                      <a:lnTo>
                        <a:pt x="73" y="82"/>
                      </a:lnTo>
                      <a:lnTo>
                        <a:pt x="74" y="82"/>
                      </a:lnTo>
                      <a:lnTo>
                        <a:pt x="75" y="82"/>
                      </a:lnTo>
                      <a:lnTo>
                        <a:pt x="77" y="82"/>
                      </a:lnTo>
                      <a:lnTo>
                        <a:pt x="79" y="82"/>
                      </a:lnTo>
                      <a:lnTo>
                        <a:pt x="81" y="82"/>
                      </a:lnTo>
                      <a:lnTo>
                        <a:pt x="82" y="82"/>
                      </a:lnTo>
                      <a:lnTo>
                        <a:pt x="83" y="82"/>
                      </a:lnTo>
                      <a:lnTo>
                        <a:pt x="85" y="82"/>
                      </a:lnTo>
                      <a:lnTo>
                        <a:pt x="86" y="82"/>
                      </a:lnTo>
                      <a:lnTo>
                        <a:pt x="87" y="82"/>
                      </a:lnTo>
                      <a:lnTo>
                        <a:pt x="89" y="82"/>
                      </a:lnTo>
                      <a:lnTo>
                        <a:pt x="90" y="82"/>
                      </a:lnTo>
                      <a:lnTo>
                        <a:pt x="91" y="82"/>
                      </a:lnTo>
                      <a:lnTo>
                        <a:pt x="93" y="83"/>
                      </a:lnTo>
                      <a:lnTo>
                        <a:pt x="94" y="83"/>
                      </a:lnTo>
                      <a:lnTo>
                        <a:pt x="95" y="84"/>
                      </a:lnTo>
                      <a:lnTo>
                        <a:pt x="96" y="84"/>
                      </a:lnTo>
                      <a:lnTo>
                        <a:pt x="98" y="85"/>
                      </a:lnTo>
                      <a:lnTo>
                        <a:pt x="99" y="85"/>
                      </a:lnTo>
                      <a:lnTo>
                        <a:pt x="100" y="86"/>
                      </a:lnTo>
                      <a:lnTo>
                        <a:pt x="101" y="86"/>
                      </a:lnTo>
                      <a:lnTo>
                        <a:pt x="103" y="88"/>
                      </a:lnTo>
                      <a:lnTo>
                        <a:pt x="104" y="88"/>
                      </a:lnTo>
                      <a:lnTo>
                        <a:pt x="105" y="89"/>
                      </a:lnTo>
                      <a:lnTo>
                        <a:pt x="106" y="89"/>
                      </a:lnTo>
                      <a:lnTo>
                        <a:pt x="107" y="90"/>
                      </a:lnTo>
                      <a:lnTo>
                        <a:pt x="108" y="91"/>
                      </a:lnTo>
                      <a:lnTo>
                        <a:pt x="110" y="91"/>
                      </a:lnTo>
                      <a:lnTo>
                        <a:pt x="110" y="92"/>
                      </a:lnTo>
                      <a:lnTo>
                        <a:pt x="112" y="93"/>
                      </a:lnTo>
                      <a:lnTo>
                        <a:pt x="113" y="94"/>
                      </a:lnTo>
                      <a:lnTo>
                        <a:pt x="114" y="94"/>
                      </a:lnTo>
                      <a:lnTo>
                        <a:pt x="115" y="95"/>
                      </a:lnTo>
                      <a:lnTo>
                        <a:pt x="116" y="96"/>
                      </a:lnTo>
                      <a:lnTo>
                        <a:pt x="117" y="97"/>
                      </a:lnTo>
                      <a:lnTo>
                        <a:pt x="118" y="97"/>
                      </a:lnTo>
                      <a:lnTo>
                        <a:pt x="119" y="99"/>
                      </a:lnTo>
                      <a:lnTo>
                        <a:pt x="120" y="99"/>
                      </a:lnTo>
                      <a:lnTo>
                        <a:pt x="121" y="100"/>
                      </a:lnTo>
                      <a:lnTo>
                        <a:pt x="122" y="101"/>
                      </a:lnTo>
                      <a:lnTo>
                        <a:pt x="123" y="101"/>
                      </a:lnTo>
                      <a:lnTo>
                        <a:pt x="124" y="102"/>
                      </a:lnTo>
                      <a:lnTo>
                        <a:pt x="125" y="103"/>
                      </a:lnTo>
                      <a:lnTo>
                        <a:pt x="127" y="105"/>
                      </a:lnTo>
                      <a:lnTo>
                        <a:pt x="129" y="106"/>
                      </a:lnTo>
                      <a:lnTo>
                        <a:pt x="130" y="107"/>
                      </a:lnTo>
                      <a:lnTo>
                        <a:pt x="133" y="109"/>
                      </a:lnTo>
                      <a:lnTo>
                        <a:pt x="134" y="110"/>
                      </a:lnTo>
                      <a:lnTo>
                        <a:pt x="136" y="112"/>
                      </a:lnTo>
                      <a:lnTo>
                        <a:pt x="137" y="113"/>
                      </a:lnTo>
                      <a:lnTo>
                        <a:pt x="139" y="114"/>
                      </a:lnTo>
                      <a:lnTo>
                        <a:pt x="141" y="115"/>
                      </a:lnTo>
                      <a:lnTo>
                        <a:pt x="142" y="116"/>
                      </a:lnTo>
                      <a:lnTo>
                        <a:pt x="144" y="117"/>
                      </a:lnTo>
                      <a:lnTo>
                        <a:pt x="145" y="117"/>
                      </a:lnTo>
                      <a:lnTo>
                        <a:pt x="146" y="118"/>
                      </a:lnTo>
                      <a:lnTo>
                        <a:pt x="148" y="118"/>
                      </a:lnTo>
                      <a:lnTo>
                        <a:pt x="149" y="119"/>
                      </a:lnTo>
                      <a:lnTo>
                        <a:pt x="150" y="119"/>
                      </a:lnTo>
                      <a:lnTo>
                        <a:pt x="152" y="119"/>
                      </a:lnTo>
                      <a:lnTo>
                        <a:pt x="153" y="119"/>
                      </a:lnTo>
                      <a:lnTo>
                        <a:pt x="154" y="119"/>
                      </a:lnTo>
                      <a:lnTo>
                        <a:pt x="156" y="119"/>
                      </a:lnTo>
                      <a:lnTo>
                        <a:pt x="157" y="118"/>
                      </a:lnTo>
                      <a:lnTo>
                        <a:pt x="158" y="118"/>
                      </a:lnTo>
                      <a:lnTo>
                        <a:pt x="160" y="117"/>
                      </a:lnTo>
                      <a:lnTo>
                        <a:pt x="162" y="116"/>
                      </a:lnTo>
                      <a:lnTo>
                        <a:pt x="163" y="115"/>
                      </a:lnTo>
                      <a:lnTo>
                        <a:pt x="165" y="114"/>
                      </a:lnTo>
                      <a:lnTo>
                        <a:pt x="167" y="113"/>
                      </a:lnTo>
                      <a:lnTo>
                        <a:pt x="169" y="112"/>
                      </a:lnTo>
                      <a:lnTo>
                        <a:pt x="170" y="111"/>
                      </a:lnTo>
                      <a:lnTo>
                        <a:pt x="172" y="110"/>
                      </a:lnTo>
                      <a:lnTo>
                        <a:pt x="173" y="108"/>
                      </a:lnTo>
                      <a:lnTo>
                        <a:pt x="175" y="107"/>
                      </a:lnTo>
                      <a:lnTo>
                        <a:pt x="177" y="106"/>
                      </a:lnTo>
                      <a:lnTo>
                        <a:pt x="178" y="105"/>
                      </a:lnTo>
                      <a:lnTo>
                        <a:pt x="179" y="104"/>
                      </a:lnTo>
                      <a:lnTo>
                        <a:pt x="180" y="103"/>
                      </a:lnTo>
                      <a:lnTo>
                        <a:pt x="181" y="101"/>
                      </a:lnTo>
                      <a:lnTo>
                        <a:pt x="182" y="100"/>
                      </a:lnTo>
                      <a:lnTo>
                        <a:pt x="183" y="99"/>
                      </a:lnTo>
                      <a:lnTo>
                        <a:pt x="184" y="98"/>
                      </a:lnTo>
                      <a:lnTo>
                        <a:pt x="184" y="96"/>
                      </a:lnTo>
                      <a:lnTo>
                        <a:pt x="184" y="94"/>
                      </a:lnTo>
                      <a:lnTo>
                        <a:pt x="183" y="94"/>
                      </a:lnTo>
                      <a:lnTo>
                        <a:pt x="182" y="93"/>
                      </a:lnTo>
                      <a:lnTo>
                        <a:pt x="180" y="92"/>
                      </a:lnTo>
                      <a:lnTo>
                        <a:pt x="179" y="92"/>
                      </a:lnTo>
                      <a:lnTo>
                        <a:pt x="178" y="91"/>
                      </a:lnTo>
                      <a:lnTo>
                        <a:pt x="177" y="91"/>
                      </a:lnTo>
                      <a:lnTo>
                        <a:pt x="176" y="91"/>
                      </a:lnTo>
                      <a:lnTo>
                        <a:pt x="174" y="91"/>
                      </a:lnTo>
                      <a:lnTo>
                        <a:pt x="173" y="91"/>
                      </a:lnTo>
                      <a:lnTo>
                        <a:pt x="172" y="91"/>
                      </a:lnTo>
                      <a:lnTo>
                        <a:pt x="171" y="91"/>
                      </a:lnTo>
                      <a:lnTo>
                        <a:pt x="169" y="91"/>
                      </a:lnTo>
                      <a:lnTo>
                        <a:pt x="167" y="91"/>
                      </a:lnTo>
                      <a:lnTo>
                        <a:pt x="166" y="91"/>
                      </a:lnTo>
                      <a:lnTo>
                        <a:pt x="164" y="91"/>
                      </a:lnTo>
                      <a:lnTo>
                        <a:pt x="163" y="91"/>
                      </a:lnTo>
                      <a:lnTo>
                        <a:pt x="161" y="91"/>
                      </a:lnTo>
                      <a:lnTo>
                        <a:pt x="159" y="91"/>
                      </a:lnTo>
                      <a:lnTo>
                        <a:pt x="158" y="91"/>
                      </a:lnTo>
                      <a:lnTo>
                        <a:pt x="156" y="91"/>
                      </a:lnTo>
                      <a:lnTo>
                        <a:pt x="155" y="91"/>
                      </a:lnTo>
                      <a:lnTo>
                        <a:pt x="153" y="91"/>
                      </a:lnTo>
                      <a:lnTo>
                        <a:pt x="151" y="91"/>
                      </a:lnTo>
                      <a:lnTo>
                        <a:pt x="149" y="91"/>
                      </a:lnTo>
                      <a:lnTo>
                        <a:pt x="148" y="91"/>
                      </a:lnTo>
                      <a:lnTo>
                        <a:pt x="146" y="91"/>
                      </a:lnTo>
                      <a:lnTo>
                        <a:pt x="145" y="91"/>
                      </a:lnTo>
                      <a:lnTo>
                        <a:pt x="143" y="91"/>
                      </a:lnTo>
                      <a:lnTo>
                        <a:pt x="141" y="91"/>
                      </a:lnTo>
                      <a:lnTo>
                        <a:pt x="140" y="91"/>
                      </a:lnTo>
                      <a:lnTo>
                        <a:pt x="138" y="91"/>
                      </a:lnTo>
                      <a:lnTo>
                        <a:pt x="137" y="91"/>
                      </a:lnTo>
                      <a:lnTo>
                        <a:pt x="135" y="91"/>
                      </a:lnTo>
                      <a:lnTo>
                        <a:pt x="134" y="91"/>
                      </a:lnTo>
                      <a:lnTo>
                        <a:pt x="133" y="91"/>
                      </a:lnTo>
                      <a:lnTo>
                        <a:pt x="131" y="90"/>
                      </a:lnTo>
                      <a:lnTo>
                        <a:pt x="130" y="90"/>
                      </a:lnTo>
                      <a:lnTo>
                        <a:pt x="128" y="90"/>
                      </a:lnTo>
                      <a:lnTo>
                        <a:pt x="127" y="90"/>
                      </a:lnTo>
                      <a:lnTo>
                        <a:pt x="126" y="90"/>
                      </a:lnTo>
                      <a:lnTo>
                        <a:pt x="125" y="90"/>
                      </a:lnTo>
                      <a:lnTo>
                        <a:pt x="123" y="90"/>
                      </a:lnTo>
                      <a:lnTo>
                        <a:pt x="122" y="90"/>
                      </a:lnTo>
                      <a:lnTo>
                        <a:pt x="121" y="89"/>
                      </a:lnTo>
                      <a:lnTo>
                        <a:pt x="120" y="89"/>
                      </a:lnTo>
                      <a:lnTo>
                        <a:pt x="119" y="89"/>
                      </a:lnTo>
                      <a:lnTo>
                        <a:pt x="118" y="88"/>
                      </a:lnTo>
                      <a:lnTo>
                        <a:pt x="116" y="88"/>
                      </a:lnTo>
                      <a:lnTo>
                        <a:pt x="115" y="87"/>
                      </a:lnTo>
                      <a:lnTo>
                        <a:pt x="114" y="86"/>
                      </a:lnTo>
                      <a:lnTo>
                        <a:pt x="113" y="85"/>
                      </a:lnTo>
                      <a:lnTo>
                        <a:pt x="112" y="84"/>
                      </a:lnTo>
                      <a:lnTo>
                        <a:pt x="112" y="83"/>
                      </a:lnTo>
                      <a:lnTo>
                        <a:pt x="112" y="82"/>
                      </a:lnTo>
                      <a:lnTo>
                        <a:pt x="112" y="80"/>
                      </a:lnTo>
                      <a:lnTo>
                        <a:pt x="113" y="79"/>
                      </a:lnTo>
                      <a:lnTo>
                        <a:pt x="114" y="78"/>
                      </a:lnTo>
                      <a:lnTo>
                        <a:pt x="115" y="77"/>
                      </a:lnTo>
                      <a:lnTo>
                        <a:pt x="116" y="75"/>
                      </a:lnTo>
                      <a:lnTo>
                        <a:pt x="117" y="75"/>
                      </a:lnTo>
                      <a:lnTo>
                        <a:pt x="118" y="74"/>
                      </a:lnTo>
                      <a:lnTo>
                        <a:pt x="119" y="73"/>
                      </a:lnTo>
                      <a:lnTo>
                        <a:pt x="121" y="72"/>
                      </a:lnTo>
                      <a:lnTo>
                        <a:pt x="122" y="71"/>
                      </a:lnTo>
                      <a:lnTo>
                        <a:pt x="123" y="70"/>
                      </a:lnTo>
                      <a:lnTo>
                        <a:pt x="125" y="69"/>
                      </a:lnTo>
                      <a:lnTo>
                        <a:pt x="125" y="68"/>
                      </a:lnTo>
                      <a:lnTo>
                        <a:pt x="126" y="67"/>
                      </a:lnTo>
                      <a:lnTo>
                        <a:pt x="125" y="66"/>
                      </a:lnTo>
                      <a:lnTo>
                        <a:pt x="124" y="65"/>
                      </a:lnTo>
                      <a:lnTo>
                        <a:pt x="122" y="64"/>
                      </a:lnTo>
                      <a:lnTo>
                        <a:pt x="121" y="64"/>
                      </a:lnTo>
                      <a:lnTo>
                        <a:pt x="120" y="64"/>
                      </a:lnTo>
                      <a:lnTo>
                        <a:pt x="119" y="64"/>
                      </a:lnTo>
                      <a:lnTo>
                        <a:pt x="118" y="63"/>
                      </a:lnTo>
                      <a:lnTo>
                        <a:pt x="117" y="63"/>
                      </a:lnTo>
                      <a:lnTo>
                        <a:pt x="116" y="63"/>
                      </a:lnTo>
                      <a:lnTo>
                        <a:pt x="114" y="63"/>
                      </a:lnTo>
                      <a:lnTo>
                        <a:pt x="112" y="63"/>
                      </a:lnTo>
                      <a:lnTo>
                        <a:pt x="111" y="62"/>
                      </a:lnTo>
                      <a:lnTo>
                        <a:pt x="109" y="62"/>
                      </a:lnTo>
                      <a:lnTo>
                        <a:pt x="108" y="62"/>
                      </a:lnTo>
                      <a:lnTo>
                        <a:pt x="106" y="62"/>
                      </a:lnTo>
                      <a:lnTo>
                        <a:pt x="105" y="62"/>
                      </a:lnTo>
                      <a:lnTo>
                        <a:pt x="103" y="62"/>
                      </a:lnTo>
                      <a:lnTo>
                        <a:pt x="102" y="62"/>
                      </a:lnTo>
                      <a:lnTo>
                        <a:pt x="100" y="62"/>
                      </a:lnTo>
                      <a:lnTo>
                        <a:pt x="99" y="62"/>
                      </a:lnTo>
                      <a:lnTo>
                        <a:pt x="97" y="62"/>
                      </a:lnTo>
                      <a:lnTo>
                        <a:pt x="95" y="61"/>
                      </a:lnTo>
                      <a:lnTo>
                        <a:pt x="94" y="61"/>
                      </a:lnTo>
                      <a:lnTo>
                        <a:pt x="92" y="61"/>
                      </a:lnTo>
                      <a:lnTo>
                        <a:pt x="91" y="61"/>
                      </a:lnTo>
                      <a:lnTo>
                        <a:pt x="89" y="60"/>
                      </a:lnTo>
                      <a:lnTo>
                        <a:pt x="87" y="60"/>
                      </a:lnTo>
                      <a:lnTo>
                        <a:pt x="86" y="60"/>
                      </a:lnTo>
                      <a:lnTo>
                        <a:pt x="84" y="60"/>
                      </a:lnTo>
                      <a:lnTo>
                        <a:pt x="83" y="60"/>
                      </a:lnTo>
                      <a:lnTo>
                        <a:pt x="81" y="60"/>
                      </a:lnTo>
                      <a:lnTo>
                        <a:pt x="79" y="59"/>
                      </a:lnTo>
                      <a:lnTo>
                        <a:pt x="78" y="59"/>
                      </a:lnTo>
                      <a:lnTo>
                        <a:pt x="76" y="58"/>
                      </a:lnTo>
                      <a:lnTo>
                        <a:pt x="75" y="58"/>
                      </a:lnTo>
                      <a:lnTo>
                        <a:pt x="74" y="58"/>
                      </a:lnTo>
                      <a:lnTo>
                        <a:pt x="72" y="57"/>
                      </a:lnTo>
                      <a:lnTo>
                        <a:pt x="71" y="57"/>
                      </a:lnTo>
                      <a:lnTo>
                        <a:pt x="70" y="57"/>
                      </a:lnTo>
                      <a:lnTo>
                        <a:pt x="69" y="56"/>
                      </a:lnTo>
                      <a:lnTo>
                        <a:pt x="67" y="56"/>
                      </a:lnTo>
                      <a:lnTo>
                        <a:pt x="66" y="56"/>
                      </a:lnTo>
                      <a:lnTo>
                        <a:pt x="65" y="55"/>
                      </a:lnTo>
                      <a:lnTo>
                        <a:pt x="64" y="54"/>
                      </a:lnTo>
                      <a:lnTo>
                        <a:pt x="62" y="53"/>
                      </a:lnTo>
                      <a:lnTo>
                        <a:pt x="61" y="52"/>
                      </a:lnTo>
                      <a:lnTo>
                        <a:pt x="60" y="51"/>
                      </a:lnTo>
                      <a:lnTo>
                        <a:pt x="60" y="49"/>
                      </a:lnTo>
                      <a:lnTo>
                        <a:pt x="59" y="47"/>
                      </a:lnTo>
                      <a:lnTo>
                        <a:pt x="59" y="46"/>
                      </a:lnTo>
                      <a:lnTo>
                        <a:pt x="58" y="45"/>
                      </a:lnTo>
                      <a:lnTo>
                        <a:pt x="58" y="44"/>
                      </a:lnTo>
                      <a:lnTo>
                        <a:pt x="58" y="42"/>
                      </a:lnTo>
                      <a:lnTo>
                        <a:pt x="58" y="41"/>
                      </a:lnTo>
                      <a:lnTo>
                        <a:pt x="58" y="40"/>
                      </a:lnTo>
                      <a:lnTo>
                        <a:pt x="58" y="39"/>
                      </a:lnTo>
                      <a:lnTo>
                        <a:pt x="58" y="36"/>
                      </a:lnTo>
                      <a:lnTo>
                        <a:pt x="58" y="35"/>
                      </a:lnTo>
                      <a:lnTo>
                        <a:pt x="58" y="33"/>
                      </a:lnTo>
                      <a:lnTo>
                        <a:pt x="58" y="31"/>
                      </a:lnTo>
                      <a:lnTo>
                        <a:pt x="58" y="30"/>
                      </a:lnTo>
                      <a:lnTo>
                        <a:pt x="58" y="28"/>
                      </a:lnTo>
                      <a:lnTo>
                        <a:pt x="58" y="27"/>
                      </a:lnTo>
                      <a:lnTo>
                        <a:pt x="57" y="24"/>
                      </a:lnTo>
                      <a:lnTo>
                        <a:pt x="56" y="22"/>
                      </a:lnTo>
                      <a:lnTo>
                        <a:pt x="55" y="20"/>
                      </a:lnTo>
                      <a:lnTo>
                        <a:pt x="53" y="18"/>
                      </a:lnTo>
                      <a:lnTo>
                        <a:pt x="52" y="17"/>
                      </a:lnTo>
                      <a:lnTo>
                        <a:pt x="52" y="16"/>
                      </a:lnTo>
                      <a:lnTo>
                        <a:pt x="50" y="14"/>
                      </a:lnTo>
                      <a:lnTo>
                        <a:pt x="48" y="13"/>
                      </a:lnTo>
                      <a:lnTo>
                        <a:pt x="46" y="13"/>
                      </a:lnTo>
                      <a:lnTo>
                        <a:pt x="44" y="13"/>
                      </a:lnTo>
                      <a:lnTo>
                        <a:pt x="42" y="13"/>
                      </a:lnTo>
                      <a:lnTo>
                        <a:pt x="40" y="14"/>
                      </a:lnTo>
                      <a:lnTo>
                        <a:pt x="39" y="16"/>
                      </a:lnTo>
                      <a:lnTo>
                        <a:pt x="37" y="17"/>
                      </a:lnTo>
                      <a:lnTo>
                        <a:pt x="36" y="18"/>
                      </a:lnTo>
                      <a:lnTo>
                        <a:pt x="34" y="19"/>
                      </a:lnTo>
                      <a:lnTo>
                        <a:pt x="32" y="20"/>
                      </a:lnTo>
                      <a:lnTo>
                        <a:pt x="31" y="20"/>
                      </a:lnTo>
                      <a:lnTo>
                        <a:pt x="30" y="20"/>
                      </a:lnTo>
                      <a:lnTo>
                        <a:pt x="28" y="20"/>
                      </a:lnTo>
                      <a:lnTo>
                        <a:pt x="26" y="19"/>
                      </a:lnTo>
                      <a:lnTo>
                        <a:pt x="26" y="18"/>
                      </a:lnTo>
                      <a:lnTo>
                        <a:pt x="25" y="17"/>
                      </a:lnTo>
                      <a:lnTo>
                        <a:pt x="25" y="16"/>
                      </a:lnTo>
                      <a:lnTo>
                        <a:pt x="25" y="14"/>
                      </a:lnTo>
                      <a:lnTo>
                        <a:pt x="25" y="13"/>
                      </a:lnTo>
                      <a:lnTo>
                        <a:pt x="26" y="12"/>
                      </a:lnTo>
                      <a:lnTo>
                        <a:pt x="26" y="11"/>
                      </a:lnTo>
                      <a:lnTo>
                        <a:pt x="27" y="8"/>
                      </a:lnTo>
                      <a:lnTo>
                        <a:pt x="28" y="7"/>
                      </a:lnTo>
                      <a:lnTo>
                        <a:pt x="29" y="6"/>
                      </a:lnTo>
                      <a:lnTo>
                        <a:pt x="29" y="5"/>
                      </a:lnTo>
                      <a:close/>
                    </a:path>
                  </a:pathLst>
                </a:custGeom>
                <a:solidFill>
                  <a:srgbClr val="FFB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662" name="Freeform 238"/>
                <p:cNvSpPr>
                  <a:spLocks/>
                </p:cNvSpPr>
                <p:nvPr/>
              </p:nvSpPr>
              <p:spPr bwMode="auto">
                <a:xfrm>
                  <a:off x="3274" y="2332"/>
                  <a:ext cx="70" cy="26"/>
                </a:xfrm>
                <a:custGeom>
                  <a:avLst/>
                  <a:gdLst>
                    <a:gd name="T0" fmla="*/ 27 w 70"/>
                    <a:gd name="T1" fmla="*/ 0 h 26"/>
                    <a:gd name="T2" fmla="*/ 31 w 70"/>
                    <a:gd name="T3" fmla="*/ 0 h 26"/>
                    <a:gd name="T4" fmla="*/ 36 w 70"/>
                    <a:gd name="T5" fmla="*/ 0 h 26"/>
                    <a:gd name="T6" fmla="*/ 39 w 70"/>
                    <a:gd name="T7" fmla="*/ 0 h 26"/>
                    <a:gd name="T8" fmla="*/ 42 w 70"/>
                    <a:gd name="T9" fmla="*/ 0 h 26"/>
                    <a:gd name="T10" fmla="*/ 45 w 70"/>
                    <a:gd name="T11" fmla="*/ 1 h 26"/>
                    <a:gd name="T12" fmla="*/ 49 w 70"/>
                    <a:gd name="T13" fmla="*/ 2 h 26"/>
                    <a:gd name="T14" fmla="*/ 52 w 70"/>
                    <a:gd name="T15" fmla="*/ 2 h 26"/>
                    <a:gd name="T16" fmla="*/ 55 w 70"/>
                    <a:gd name="T17" fmla="*/ 3 h 26"/>
                    <a:gd name="T18" fmla="*/ 59 w 70"/>
                    <a:gd name="T19" fmla="*/ 4 h 26"/>
                    <a:gd name="T20" fmla="*/ 64 w 70"/>
                    <a:gd name="T21" fmla="*/ 7 h 26"/>
                    <a:gd name="T22" fmla="*/ 68 w 70"/>
                    <a:gd name="T23" fmla="*/ 11 h 26"/>
                    <a:gd name="T24" fmla="*/ 70 w 70"/>
                    <a:gd name="T25" fmla="*/ 15 h 26"/>
                    <a:gd name="T26" fmla="*/ 70 w 70"/>
                    <a:gd name="T27" fmla="*/ 20 h 26"/>
                    <a:gd name="T28" fmla="*/ 69 w 70"/>
                    <a:gd name="T29" fmla="*/ 24 h 26"/>
                    <a:gd name="T30" fmla="*/ 66 w 70"/>
                    <a:gd name="T31" fmla="*/ 26 h 26"/>
                    <a:gd name="T32" fmla="*/ 62 w 70"/>
                    <a:gd name="T33" fmla="*/ 23 h 26"/>
                    <a:gd name="T34" fmla="*/ 58 w 70"/>
                    <a:gd name="T35" fmla="*/ 17 h 26"/>
                    <a:gd name="T36" fmla="*/ 54 w 70"/>
                    <a:gd name="T37" fmla="*/ 12 h 26"/>
                    <a:gd name="T38" fmla="*/ 51 w 70"/>
                    <a:gd name="T39" fmla="*/ 10 h 26"/>
                    <a:gd name="T40" fmla="*/ 48 w 70"/>
                    <a:gd name="T41" fmla="*/ 11 h 26"/>
                    <a:gd name="T42" fmla="*/ 44 w 70"/>
                    <a:gd name="T43" fmla="*/ 12 h 26"/>
                    <a:gd name="T44" fmla="*/ 39 w 70"/>
                    <a:gd name="T45" fmla="*/ 13 h 26"/>
                    <a:gd name="T46" fmla="*/ 34 w 70"/>
                    <a:gd name="T47" fmla="*/ 15 h 26"/>
                    <a:gd name="T48" fmla="*/ 29 w 70"/>
                    <a:gd name="T49" fmla="*/ 17 h 26"/>
                    <a:gd name="T50" fmla="*/ 26 w 70"/>
                    <a:gd name="T51" fmla="*/ 18 h 26"/>
                    <a:gd name="T52" fmla="*/ 21 w 70"/>
                    <a:gd name="T53" fmla="*/ 19 h 26"/>
                    <a:gd name="T54" fmla="*/ 16 w 70"/>
                    <a:gd name="T55" fmla="*/ 19 h 26"/>
                    <a:gd name="T56" fmla="*/ 11 w 70"/>
                    <a:gd name="T57" fmla="*/ 19 h 26"/>
                    <a:gd name="T58" fmla="*/ 7 w 70"/>
                    <a:gd name="T59" fmla="*/ 17 h 26"/>
                    <a:gd name="T60" fmla="*/ 3 w 70"/>
                    <a:gd name="T61" fmla="*/ 14 h 26"/>
                    <a:gd name="T62" fmla="*/ 1 w 70"/>
                    <a:gd name="T63" fmla="*/ 11 h 26"/>
                    <a:gd name="T64" fmla="*/ 0 w 70"/>
                    <a:gd name="T65" fmla="*/ 7 h 26"/>
                    <a:gd name="T66" fmla="*/ 2 w 70"/>
                    <a:gd name="T67" fmla="*/ 6 h 26"/>
                    <a:gd name="T68" fmla="*/ 7 w 70"/>
                    <a:gd name="T69" fmla="*/ 8 h 26"/>
                    <a:gd name="T70" fmla="*/ 10 w 70"/>
                    <a:gd name="T71" fmla="*/ 8 h 26"/>
                    <a:gd name="T72" fmla="*/ 14 w 70"/>
                    <a:gd name="T73" fmla="*/ 9 h 26"/>
                    <a:gd name="T74" fmla="*/ 18 w 70"/>
                    <a:gd name="T75" fmla="*/ 10 h 26"/>
                    <a:gd name="T76" fmla="*/ 22 w 70"/>
                    <a:gd name="T77" fmla="*/ 11 h 26"/>
                    <a:gd name="T78" fmla="*/ 25 w 70"/>
                    <a:gd name="T79" fmla="*/ 10 h 26"/>
                    <a:gd name="T80" fmla="*/ 28 w 70"/>
                    <a:gd name="T81" fmla="*/ 9 h 26"/>
                    <a:gd name="T82" fmla="*/ 28 w 70"/>
                    <a:gd name="T83" fmla="*/ 3 h 26"/>
                    <a:gd name="T84" fmla="*/ 25 w 70"/>
                    <a:gd name="T85" fmla="*/ 0 h 2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70"/>
                    <a:gd name="T130" fmla="*/ 0 h 26"/>
                    <a:gd name="T131" fmla="*/ 70 w 70"/>
                    <a:gd name="T132" fmla="*/ 26 h 2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70" h="26">
                      <a:moveTo>
                        <a:pt x="25" y="0"/>
                      </a:moveTo>
                      <a:lnTo>
                        <a:pt x="26" y="0"/>
                      </a:lnTo>
                      <a:lnTo>
                        <a:pt x="27" y="0"/>
                      </a:lnTo>
                      <a:lnTo>
                        <a:pt x="28" y="0"/>
                      </a:lnTo>
                      <a:lnTo>
                        <a:pt x="29" y="0"/>
                      </a:lnTo>
                      <a:lnTo>
                        <a:pt x="31" y="0"/>
                      </a:lnTo>
                      <a:lnTo>
                        <a:pt x="33" y="0"/>
                      </a:lnTo>
                      <a:lnTo>
                        <a:pt x="34" y="0"/>
                      </a:lnTo>
                      <a:lnTo>
                        <a:pt x="36" y="0"/>
                      </a:lnTo>
                      <a:lnTo>
                        <a:pt x="37" y="0"/>
                      </a:lnTo>
                      <a:lnTo>
                        <a:pt x="38" y="0"/>
                      </a:lnTo>
                      <a:lnTo>
                        <a:pt x="39" y="0"/>
                      </a:lnTo>
                      <a:lnTo>
                        <a:pt x="40" y="0"/>
                      </a:lnTo>
                      <a:lnTo>
                        <a:pt x="41" y="0"/>
                      </a:lnTo>
                      <a:lnTo>
                        <a:pt x="42" y="0"/>
                      </a:lnTo>
                      <a:lnTo>
                        <a:pt x="43" y="1"/>
                      </a:lnTo>
                      <a:lnTo>
                        <a:pt x="44" y="1"/>
                      </a:lnTo>
                      <a:lnTo>
                        <a:pt x="45" y="1"/>
                      </a:lnTo>
                      <a:lnTo>
                        <a:pt x="46" y="1"/>
                      </a:lnTo>
                      <a:lnTo>
                        <a:pt x="47" y="1"/>
                      </a:lnTo>
                      <a:lnTo>
                        <a:pt x="49" y="2"/>
                      </a:lnTo>
                      <a:lnTo>
                        <a:pt x="50" y="2"/>
                      </a:lnTo>
                      <a:lnTo>
                        <a:pt x="52" y="2"/>
                      </a:lnTo>
                      <a:lnTo>
                        <a:pt x="53" y="2"/>
                      </a:lnTo>
                      <a:lnTo>
                        <a:pt x="54" y="2"/>
                      </a:lnTo>
                      <a:lnTo>
                        <a:pt x="55" y="3"/>
                      </a:lnTo>
                      <a:lnTo>
                        <a:pt x="56" y="3"/>
                      </a:lnTo>
                      <a:lnTo>
                        <a:pt x="57" y="3"/>
                      </a:lnTo>
                      <a:lnTo>
                        <a:pt x="59" y="4"/>
                      </a:lnTo>
                      <a:lnTo>
                        <a:pt x="61" y="5"/>
                      </a:lnTo>
                      <a:lnTo>
                        <a:pt x="62" y="6"/>
                      </a:lnTo>
                      <a:lnTo>
                        <a:pt x="64" y="7"/>
                      </a:lnTo>
                      <a:lnTo>
                        <a:pt x="65" y="8"/>
                      </a:lnTo>
                      <a:lnTo>
                        <a:pt x="67" y="9"/>
                      </a:lnTo>
                      <a:lnTo>
                        <a:pt x="68" y="11"/>
                      </a:lnTo>
                      <a:lnTo>
                        <a:pt x="69" y="12"/>
                      </a:lnTo>
                      <a:lnTo>
                        <a:pt x="69" y="13"/>
                      </a:lnTo>
                      <a:lnTo>
                        <a:pt x="70" y="15"/>
                      </a:lnTo>
                      <a:lnTo>
                        <a:pt x="70" y="17"/>
                      </a:lnTo>
                      <a:lnTo>
                        <a:pt x="70" y="19"/>
                      </a:lnTo>
                      <a:lnTo>
                        <a:pt x="70" y="20"/>
                      </a:lnTo>
                      <a:lnTo>
                        <a:pt x="69" y="22"/>
                      </a:lnTo>
                      <a:lnTo>
                        <a:pt x="69" y="23"/>
                      </a:lnTo>
                      <a:lnTo>
                        <a:pt x="69" y="24"/>
                      </a:lnTo>
                      <a:lnTo>
                        <a:pt x="68" y="25"/>
                      </a:lnTo>
                      <a:lnTo>
                        <a:pt x="67" y="26"/>
                      </a:lnTo>
                      <a:lnTo>
                        <a:pt x="66" y="26"/>
                      </a:lnTo>
                      <a:lnTo>
                        <a:pt x="65" y="25"/>
                      </a:lnTo>
                      <a:lnTo>
                        <a:pt x="63" y="24"/>
                      </a:lnTo>
                      <a:lnTo>
                        <a:pt x="62" y="23"/>
                      </a:lnTo>
                      <a:lnTo>
                        <a:pt x="61" y="20"/>
                      </a:lnTo>
                      <a:lnTo>
                        <a:pt x="59" y="19"/>
                      </a:lnTo>
                      <a:lnTo>
                        <a:pt x="58" y="17"/>
                      </a:lnTo>
                      <a:lnTo>
                        <a:pt x="57" y="15"/>
                      </a:lnTo>
                      <a:lnTo>
                        <a:pt x="55" y="13"/>
                      </a:lnTo>
                      <a:lnTo>
                        <a:pt x="54" y="12"/>
                      </a:lnTo>
                      <a:lnTo>
                        <a:pt x="53" y="11"/>
                      </a:lnTo>
                      <a:lnTo>
                        <a:pt x="52" y="11"/>
                      </a:lnTo>
                      <a:lnTo>
                        <a:pt x="51" y="10"/>
                      </a:lnTo>
                      <a:lnTo>
                        <a:pt x="50" y="10"/>
                      </a:lnTo>
                      <a:lnTo>
                        <a:pt x="49" y="11"/>
                      </a:lnTo>
                      <a:lnTo>
                        <a:pt x="48" y="11"/>
                      </a:lnTo>
                      <a:lnTo>
                        <a:pt x="46" y="11"/>
                      </a:lnTo>
                      <a:lnTo>
                        <a:pt x="44" y="12"/>
                      </a:lnTo>
                      <a:lnTo>
                        <a:pt x="43" y="12"/>
                      </a:lnTo>
                      <a:lnTo>
                        <a:pt x="41" y="13"/>
                      </a:lnTo>
                      <a:lnTo>
                        <a:pt x="39" y="13"/>
                      </a:lnTo>
                      <a:lnTo>
                        <a:pt x="38" y="14"/>
                      </a:lnTo>
                      <a:lnTo>
                        <a:pt x="36" y="15"/>
                      </a:lnTo>
                      <a:lnTo>
                        <a:pt x="34" y="15"/>
                      </a:lnTo>
                      <a:lnTo>
                        <a:pt x="32" y="16"/>
                      </a:lnTo>
                      <a:lnTo>
                        <a:pt x="30" y="17"/>
                      </a:lnTo>
                      <a:lnTo>
                        <a:pt x="29" y="17"/>
                      </a:lnTo>
                      <a:lnTo>
                        <a:pt x="28" y="17"/>
                      </a:lnTo>
                      <a:lnTo>
                        <a:pt x="26" y="18"/>
                      </a:lnTo>
                      <a:lnTo>
                        <a:pt x="25" y="18"/>
                      </a:lnTo>
                      <a:lnTo>
                        <a:pt x="23" y="18"/>
                      </a:lnTo>
                      <a:lnTo>
                        <a:pt x="21" y="19"/>
                      </a:lnTo>
                      <a:lnTo>
                        <a:pt x="19" y="19"/>
                      </a:lnTo>
                      <a:lnTo>
                        <a:pt x="18" y="19"/>
                      </a:lnTo>
                      <a:lnTo>
                        <a:pt x="16" y="19"/>
                      </a:lnTo>
                      <a:lnTo>
                        <a:pt x="14" y="19"/>
                      </a:lnTo>
                      <a:lnTo>
                        <a:pt x="12" y="19"/>
                      </a:lnTo>
                      <a:lnTo>
                        <a:pt x="11" y="19"/>
                      </a:lnTo>
                      <a:lnTo>
                        <a:pt x="9" y="18"/>
                      </a:lnTo>
                      <a:lnTo>
                        <a:pt x="8" y="18"/>
                      </a:lnTo>
                      <a:lnTo>
                        <a:pt x="7" y="17"/>
                      </a:lnTo>
                      <a:lnTo>
                        <a:pt x="5" y="17"/>
                      </a:lnTo>
                      <a:lnTo>
                        <a:pt x="4" y="15"/>
                      </a:lnTo>
                      <a:lnTo>
                        <a:pt x="3" y="14"/>
                      </a:lnTo>
                      <a:lnTo>
                        <a:pt x="2" y="13"/>
                      </a:lnTo>
                      <a:lnTo>
                        <a:pt x="2" y="12"/>
                      </a:lnTo>
                      <a:lnTo>
                        <a:pt x="1" y="11"/>
                      </a:lnTo>
                      <a:lnTo>
                        <a:pt x="0" y="10"/>
                      </a:lnTo>
                      <a:lnTo>
                        <a:pt x="0" y="8"/>
                      </a:lnTo>
                      <a:lnTo>
                        <a:pt x="0" y="7"/>
                      </a:lnTo>
                      <a:lnTo>
                        <a:pt x="1" y="7"/>
                      </a:lnTo>
                      <a:lnTo>
                        <a:pt x="2" y="6"/>
                      </a:lnTo>
                      <a:lnTo>
                        <a:pt x="3" y="7"/>
                      </a:lnTo>
                      <a:lnTo>
                        <a:pt x="5" y="7"/>
                      </a:lnTo>
                      <a:lnTo>
                        <a:pt x="7" y="8"/>
                      </a:lnTo>
                      <a:lnTo>
                        <a:pt x="8" y="8"/>
                      </a:lnTo>
                      <a:lnTo>
                        <a:pt x="9" y="8"/>
                      </a:lnTo>
                      <a:lnTo>
                        <a:pt x="10" y="8"/>
                      </a:lnTo>
                      <a:lnTo>
                        <a:pt x="11" y="9"/>
                      </a:lnTo>
                      <a:lnTo>
                        <a:pt x="12" y="9"/>
                      </a:lnTo>
                      <a:lnTo>
                        <a:pt x="14" y="9"/>
                      </a:lnTo>
                      <a:lnTo>
                        <a:pt x="15" y="9"/>
                      </a:lnTo>
                      <a:lnTo>
                        <a:pt x="16" y="10"/>
                      </a:lnTo>
                      <a:lnTo>
                        <a:pt x="18" y="10"/>
                      </a:lnTo>
                      <a:lnTo>
                        <a:pt x="19" y="10"/>
                      </a:lnTo>
                      <a:lnTo>
                        <a:pt x="20" y="10"/>
                      </a:lnTo>
                      <a:lnTo>
                        <a:pt x="22" y="11"/>
                      </a:lnTo>
                      <a:lnTo>
                        <a:pt x="23" y="10"/>
                      </a:lnTo>
                      <a:lnTo>
                        <a:pt x="24" y="10"/>
                      </a:lnTo>
                      <a:lnTo>
                        <a:pt x="25" y="10"/>
                      </a:lnTo>
                      <a:lnTo>
                        <a:pt x="26" y="10"/>
                      </a:lnTo>
                      <a:lnTo>
                        <a:pt x="27" y="9"/>
                      </a:lnTo>
                      <a:lnTo>
                        <a:pt x="28" y="9"/>
                      </a:lnTo>
                      <a:lnTo>
                        <a:pt x="29" y="7"/>
                      </a:lnTo>
                      <a:lnTo>
                        <a:pt x="29" y="6"/>
                      </a:lnTo>
                      <a:lnTo>
                        <a:pt x="28" y="3"/>
                      </a:lnTo>
                      <a:lnTo>
                        <a:pt x="26" y="2"/>
                      </a:lnTo>
                      <a:lnTo>
                        <a:pt x="26" y="1"/>
                      </a:lnTo>
                      <a:lnTo>
                        <a:pt x="25" y="0"/>
                      </a:lnTo>
                      <a:close/>
                    </a:path>
                  </a:pathLst>
                </a:custGeom>
                <a:solidFill>
                  <a:srgbClr val="FFB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663" name="Freeform 239"/>
                <p:cNvSpPr>
                  <a:spLocks/>
                </p:cNvSpPr>
                <p:nvPr/>
              </p:nvSpPr>
              <p:spPr bwMode="auto">
                <a:xfrm>
                  <a:off x="3217" y="2239"/>
                  <a:ext cx="30" cy="61"/>
                </a:xfrm>
                <a:custGeom>
                  <a:avLst/>
                  <a:gdLst>
                    <a:gd name="T0" fmla="*/ 24 w 30"/>
                    <a:gd name="T1" fmla="*/ 19 h 61"/>
                    <a:gd name="T2" fmla="*/ 22 w 30"/>
                    <a:gd name="T3" fmla="*/ 18 h 61"/>
                    <a:gd name="T4" fmla="*/ 20 w 30"/>
                    <a:gd name="T5" fmla="*/ 16 h 61"/>
                    <a:gd name="T6" fmla="*/ 17 w 30"/>
                    <a:gd name="T7" fmla="*/ 13 h 61"/>
                    <a:gd name="T8" fmla="*/ 14 w 30"/>
                    <a:gd name="T9" fmla="*/ 11 h 61"/>
                    <a:gd name="T10" fmla="*/ 11 w 30"/>
                    <a:gd name="T11" fmla="*/ 10 h 61"/>
                    <a:gd name="T12" fmla="*/ 7 w 30"/>
                    <a:gd name="T13" fmla="*/ 11 h 61"/>
                    <a:gd name="T14" fmla="*/ 5 w 30"/>
                    <a:gd name="T15" fmla="*/ 13 h 61"/>
                    <a:gd name="T16" fmla="*/ 5 w 30"/>
                    <a:gd name="T17" fmla="*/ 16 h 61"/>
                    <a:gd name="T18" fmla="*/ 4 w 30"/>
                    <a:gd name="T19" fmla="*/ 18 h 61"/>
                    <a:gd name="T20" fmla="*/ 3 w 30"/>
                    <a:gd name="T21" fmla="*/ 21 h 61"/>
                    <a:gd name="T22" fmla="*/ 3 w 30"/>
                    <a:gd name="T23" fmla="*/ 24 h 61"/>
                    <a:gd name="T24" fmla="*/ 5 w 30"/>
                    <a:gd name="T25" fmla="*/ 28 h 61"/>
                    <a:gd name="T26" fmla="*/ 6 w 30"/>
                    <a:gd name="T27" fmla="*/ 30 h 61"/>
                    <a:gd name="T28" fmla="*/ 9 w 30"/>
                    <a:gd name="T29" fmla="*/ 33 h 61"/>
                    <a:gd name="T30" fmla="*/ 12 w 30"/>
                    <a:gd name="T31" fmla="*/ 34 h 61"/>
                    <a:gd name="T32" fmla="*/ 14 w 30"/>
                    <a:gd name="T33" fmla="*/ 36 h 61"/>
                    <a:gd name="T34" fmla="*/ 15 w 30"/>
                    <a:gd name="T35" fmla="*/ 39 h 61"/>
                    <a:gd name="T36" fmla="*/ 16 w 30"/>
                    <a:gd name="T37" fmla="*/ 42 h 61"/>
                    <a:gd name="T38" fmla="*/ 15 w 30"/>
                    <a:gd name="T39" fmla="*/ 46 h 61"/>
                    <a:gd name="T40" fmla="*/ 14 w 30"/>
                    <a:gd name="T41" fmla="*/ 50 h 61"/>
                    <a:gd name="T42" fmla="*/ 14 w 30"/>
                    <a:gd name="T43" fmla="*/ 52 h 61"/>
                    <a:gd name="T44" fmla="*/ 13 w 30"/>
                    <a:gd name="T45" fmla="*/ 55 h 61"/>
                    <a:gd name="T46" fmla="*/ 12 w 30"/>
                    <a:gd name="T47" fmla="*/ 58 h 61"/>
                    <a:gd name="T48" fmla="*/ 10 w 30"/>
                    <a:gd name="T49" fmla="*/ 61 h 61"/>
                    <a:gd name="T50" fmla="*/ 8 w 30"/>
                    <a:gd name="T51" fmla="*/ 60 h 61"/>
                    <a:gd name="T52" fmla="*/ 6 w 30"/>
                    <a:gd name="T53" fmla="*/ 57 h 61"/>
                    <a:gd name="T54" fmla="*/ 5 w 30"/>
                    <a:gd name="T55" fmla="*/ 55 h 61"/>
                    <a:gd name="T56" fmla="*/ 4 w 30"/>
                    <a:gd name="T57" fmla="*/ 51 h 61"/>
                    <a:gd name="T58" fmla="*/ 3 w 30"/>
                    <a:gd name="T59" fmla="*/ 46 h 61"/>
                    <a:gd name="T60" fmla="*/ 2 w 30"/>
                    <a:gd name="T61" fmla="*/ 43 h 61"/>
                    <a:gd name="T62" fmla="*/ 1 w 30"/>
                    <a:gd name="T63" fmla="*/ 39 h 61"/>
                    <a:gd name="T64" fmla="*/ 1 w 30"/>
                    <a:gd name="T65" fmla="*/ 36 h 61"/>
                    <a:gd name="T66" fmla="*/ 0 w 30"/>
                    <a:gd name="T67" fmla="*/ 33 h 61"/>
                    <a:gd name="T68" fmla="*/ 0 w 30"/>
                    <a:gd name="T69" fmla="*/ 30 h 61"/>
                    <a:gd name="T70" fmla="*/ 0 w 30"/>
                    <a:gd name="T71" fmla="*/ 27 h 61"/>
                    <a:gd name="T72" fmla="*/ 0 w 30"/>
                    <a:gd name="T73" fmla="*/ 24 h 61"/>
                    <a:gd name="T74" fmla="*/ 0 w 30"/>
                    <a:gd name="T75" fmla="*/ 21 h 61"/>
                    <a:gd name="T76" fmla="*/ 0 w 30"/>
                    <a:gd name="T77" fmla="*/ 19 h 61"/>
                    <a:gd name="T78" fmla="*/ 0 w 30"/>
                    <a:gd name="T79" fmla="*/ 16 h 61"/>
                    <a:gd name="T80" fmla="*/ 1 w 30"/>
                    <a:gd name="T81" fmla="*/ 13 h 61"/>
                    <a:gd name="T82" fmla="*/ 1 w 30"/>
                    <a:gd name="T83" fmla="*/ 11 h 61"/>
                    <a:gd name="T84" fmla="*/ 3 w 30"/>
                    <a:gd name="T85" fmla="*/ 8 h 61"/>
                    <a:gd name="T86" fmla="*/ 5 w 30"/>
                    <a:gd name="T87" fmla="*/ 3 h 61"/>
                    <a:gd name="T88" fmla="*/ 7 w 30"/>
                    <a:gd name="T89" fmla="*/ 1 h 61"/>
                    <a:gd name="T90" fmla="*/ 9 w 30"/>
                    <a:gd name="T91" fmla="*/ 0 h 61"/>
                    <a:gd name="T92" fmla="*/ 11 w 30"/>
                    <a:gd name="T93" fmla="*/ 0 h 61"/>
                    <a:gd name="T94" fmla="*/ 13 w 30"/>
                    <a:gd name="T95" fmla="*/ 0 h 61"/>
                    <a:gd name="T96" fmla="*/ 16 w 30"/>
                    <a:gd name="T97" fmla="*/ 0 h 61"/>
                    <a:gd name="T98" fmla="*/ 18 w 30"/>
                    <a:gd name="T99" fmla="*/ 0 h 61"/>
                    <a:gd name="T100" fmla="*/ 20 w 30"/>
                    <a:gd name="T101" fmla="*/ 0 h 61"/>
                    <a:gd name="T102" fmla="*/ 22 w 30"/>
                    <a:gd name="T103" fmla="*/ 0 h 61"/>
                    <a:gd name="T104" fmla="*/ 24 w 30"/>
                    <a:gd name="T105" fmla="*/ 1 h 61"/>
                    <a:gd name="T106" fmla="*/ 25 w 30"/>
                    <a:gd name="T107" fmla="*/ 1 h 61"/>
                    <a:gd name="T108" fmla="*/ 28 w 30"/>
                    <a:gd name="T109" fmla="*/ 2 h 61"/>
                    <a:gd name="T110" fmla="*/ 29 w 30"/>
                    <a:gd name="T111" fmla="*/ 2 h 61"/>
                    <a:gd name="T112" fmla="*/ 26 w 30"/>
                    <a:gd name="T113" fmla="*/ 10 h 61"/>
                    <a:gd name="T114" fmla="*/ 24 w 30"/>
                    <a:gd name="T115" fmla="*/ 20 h 6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30"/>
                    <a:gd name="T175" fmla="*/ 0 h 61"/>
                    <a:gd name="T176" fmla="*/ 30 w 30"/>
                    <a:gd name="T177" fmla="*/ 61 h 61"/>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30" h="61">
                      <a:moveTo>
                        <a:pt x="24" y="20"/>
                      </a:moveTo>
                      <a:lnTo>
                        <a:pt x="24" y="19"/>
                      </a:lnTo>
                      <a:lnTo>
                        <a:pt x="23" y="19"/>
                      </a:lnTo>
                      <a:lnTo>
                        <a:pt x="22" y="18"/>
                      </a:lnTo>
                      <a:lnTo>
                        <a:pt x="21" y="17"/>
                      </a:lnTo>
                      <a:lnTo>
                        <a:pt x="20" y="16"/>
                      </a:lnTo>
                      <a:lnTo>
                        <a:pt x="19" y="14"/>
                      </a:lnTo>
                      <a:lnTo>
                        <a:pt x="17" y="13"/>
                      </a:lnTo>
                      <a:lnTo>
                        <a:pt x="16" y="12"/>
                      </a:lnTo>
                      <a:lnTo>
                        <a:pt x="14" y="11"/>
                      </a:lnTo>
                      <a:lnTo>
                        <a:pt x="12" y="11"/>
                      </a:lnTo>
                      <a:lnTo>
                        <a:pt x="11" y="10"/>
                      </a:lnTo>
                      <a:lnTo>
                        <a:pt x="9" y="11"/>
                      </a:lnTo>
                      <a:lnTo>
                        <a:pt x="7" y="11"/>
                      </a:lnTo>
                      <a:lnTo>
                        <a:pt x="6" y="12"/>
                      </a:lnTo>
                      <a:lnTo>
                        <a:pt x="5" y="13"/>
                      </a:lnTo>
                      <a:lnTo>
                        <a:pt x="5" y="14"/>
                      </a:lnTo>
                      <a:lnTo>
                        <a:pt x="5" y="16"/>
                      </a:lnTo>
                      <a:lnTo>
                        <a:pt x="4" y="17"/>
                      </a:lnTo>
                      <a:lnTo>
                        <a:pt x="4" y="18"/>
                      </a:lnTo>
                      <a:lnTo>
                        <a:pt x="3" y="20"/>
                      </a:lnTo>
                      <a:lnTo>
                        <a:pt x="3" y="21"/>
                      </a:lnTo>
                      <a:lnTo>
                        <a:pt x="3" y="22"/>
                      </a:lnTo>
                      <a:lnTo>
                        <a:pt x="3" y="24"/>
                      </a:lnTo>
                      <a:lnTo>
                        <a:pt x="4" y="27"/>
                      </a:lnTo>
                      <a:lnTo>
                        <a:pt x="5" y="28"/>
                      </a:lnTo>
                      <a:lnTo>
                        <a:pt x="5" y="29"/>
                      </a:lnTo>
                      <a:lnTo>
                        <a:pt x="6" y="30"/>
                      </a:lnTo>
                      <a:lnTo>
                        <a:pt x="8" y="31"/>
                      </a:lnTo>
                      <a:lnTo>
                        <a:pt x="9" y="33"/>
                      </a:lnTo>
                      <a:lnTo>
                        <a:pt x="10" y="34"/>
                      </a:lnTo>
                      <a:lnTo>
                        <a:pt x="12" y="34"/>
                      </a:lnTo>
                      <a:lnTo>
                        <a:pt x="13" y="35"/>
                      </a:lnTo>
                      <a:lnTo>
                        <a:pt x="14" y="36"/>
                      </a:lnTo>
                      <a:lnTo>
                        <a:pt x="15" y="38"/>
                      </a:lnTo>
                      <a:lnTo>
                        <a:pt x="15" y="39"/>
                      </a:lnTo>
                      <a:lnTo>
                        <a:pt x="16" y="40"/>
                      </a:lnTo>
                      <a:lnTo>
                        <a:pt x="16" y="42"/>
                      </a:lnTo>
                      <a:lnTo>
                        <a:pt x="16" y="44"/>
                      </a:lnTo>
                      <a:lnTo>
                        <a:pt x="15" y="46"/>
                      </a:lnTo>
                      <a:lnTo>
                        <a:pt x="15" y="49"/>
                      </a:lnTo>
                      <a:lnTo>
                        <a:pt x="14" y="50"/>
                      </a:lnTo>
                      <a:lnTo>
                        <a:pt x="14" y="51"/>
                      </a:lnTo>
                      <a:lnTo>
                        <a:pt x="14" y="52"/>
                      </a:lnTo>
                      <a:lnTo>
                        <a:pt x="14" y="53"/>
                      </a:lnTo>
                      <a:lnTo>
                        <a:pt x="13" y="55"/>
                      </a:lnTo>
                      <a:lnTo>
                        <a:pt x="13" y="57"/>
                      </a:lnTo>
                      <a:lnTo>
                        <a:pt x="12" y="58"/>
                      </a:lnTo>
                      <a:lnTo>
                        <a:pt x="11" y="60"/>
                      </a:lnTo>
                      <a:lnTo>
                        <a:pt x="10" y="61"/>
                      </a:lnTo>
                      <a:lnTo>
                        <a:pt x="9" y="61"/>
                      </a:lnTo>
                      <a:lnTo>
                        <a:pt x="8" y="60"/>
                      </a:lnTo>
                      <a:lnTo>
                        <a:pt x="7" y="58"/>
                      </a:lnTo>
                      <a:lnTo>
                        <a:pt x="6" y="57"/>
                      </a:lnTo>
                      <a:lnTo>
                        <a:pt x="5" y="56"/>
                      </a:lnTo>
                      <a:lnTo>
                        <a:pt x="5" y="55"/>
                      </a:lnTo>
                      <a:lnTo>
                        <a:pt x="5" y="52"/>
                      </a:lnTo>
                      <a:lnTo>
                        <a:pt x="4" y="51"/>
                      </a:lnTo>
                      <a:lnTo>
                        <a:pt x="3" y="49"/>
                      </a:lnTo>
                      <a:lnTo>
                        <a:pt x="3" y="46"/>
                      </a:lnTo>
                      <a:lnTo>
                        <a:pt x="2" y="45"/>
                      </a:lnTo>
                      <a:lnTo>
                        <a:pt x="2" y="43"/>
                      </a:lnTo>
                      <a:lnTo>
                        <a:pt x="1" y="41"/>
                      </a:lnTo>
                      <a:lnTo>
                        <a:pt x="1" y="39"/>
                      </a:lnTo>
                      <a:lnTo>
                        <a:pt x="1" y="38"/>
                      </a:lnTo>
                      <a:lnTo>
                        <a:pt x="1" y="36"/>
                      </a:lnTo>
                      <a:lnTo>
                        <a:pt x="0" y="34"/>
                      </a:lnTo>
                      <a:lnTo>
                        <a:pt x="0" y="33"/>
                      </a:lnTo>
                      <a:lnTo>
                        <a:pt x="0" y="31"/>
                      </a:lnTo>
                      <a:lnTo>
                        <a:pt x="0" y="30"/>
                      </a:lnTo>
                      <a:lnTo>
                        <a:pt x="0" y="28"/>
                      </a:lnTo>
                      <a:lnTo>
                        <a:pt x="0" y="27"/>
                      </a:lnTo>
                      <a:lnTo>
                        <a:pt x="0" y="25"/>
                      </a:lnTo>
                      <a:lnTo>
                        <a:pt x="0" y="24"/>
                      </a:lnTo>
                      <a:lnTo>
                        <a:pt x="0" y="23"/>
                      </a:lnTo>
                      <a:lnTo>
                        <a:pt x="0" y="21"/>
                      </a:lnTo>
                      <a:lnTo>
                        <a:pt x="0" y="20"/>
                      </a:lnTo>
                      <a:lnTo>
                        <a:pt x="0" y="19"/>
                      </a:lnTo>
                      <a:lnTo>
                        <a:pt x="0" y="17"/>
                      </a:lnTo>
                      <a:lnTo>
                        <a:pt x="0" y="16"/>
                      </a:lnTo>
                      <a:lnTo>
                        <a:pt x="1" y="15"/>
                      </a:lnTo>
                      <a:lnTo>
                        <a:pt x="1" y="13"/>
                      </a:lnTo>
                      <a:lnTo>
                        <a:pt x="1" y="12"/>
                      </a:lnTo>
                      <a:lnTo>
                        <a:pt x="1" y="11"/>
                      </a:lnTo>
                      <a:lnTo>
                        <a:pt x="2" y="10"/>
                      </a:lnTo>
                      <a:lnTo>
                        <a:pt x="3" y="8"/>
                      </a:lnTo>
                      <a:lnTo>
                        <a:pt x="4" y="6"/>
                      </a:lnTo>
                      <a:lnTo>
                        <a:pt x="5" y="3"/>
                      </a:lnTo>
                      <a:lnTo>
                        <a:pt x="7" y="2"/>
                      </a:lnTo>
                      <a:lnTo>
                        <a:pt x="7" y="1"/>
                      </a:lnTo>
                      <a:lnTo>
                        <a:pt x="8" y="1"/>
                      </a:lnTo>
                      <a:lnTo>
                        <a:pt x="9" y="0"/>
                      </a:lnTo>
                      <a:lnTo>
                        <a:pt x="10" y="0"/>
                      </a:lnTo>
                      <a:lnTo>
                        <a:pt x="11" y="0"/>
                      </a:lnTo>
                      <a:lnTo>
                        <a:pt x="13" y="0"/>
                      </a:lnTo>
                      <a:lnTo>
                        <a:pt x="14" y="0"/>
                      </a:lnTo>
                      <a:lnTo>
                        <a:pt x="16" y="0"/>
                      </a:lnTo>
                      <a:lnTo>
                        <a:pt x="17" y="0"/>
                      </a:lnTo>
                      <a:lnTo>
                        <a:pt x="18" y="0"/>
                      </a:lnTo>
                      <a:lnTo>
                        <a:pt x="19" y="0"/>
                      </a:lnTo>
                      <a:lnTo>
                        <a:pt x="20" y="0"/>
                      </a:lnTo>
                      <a:lnTo>
                        <a:pt x="21" y="0"/>
                      </a:lnTo>
                      <a:lnTo>
                        <a:pt x="22" y="0"/>
                      </a:lnTo>
                      <a:lnTo>
                        <a:pt x="23" y="0"/>
                      </a:lnTo>
                      <a:lnTo>
                        <a:pt x="24" y="1"/>
                      </a:lnTo>
                      <a:lnTo>
                        <a:pt x="25" y="1"/>
                      </a:lnTo>
                      <a:lnTo>
                        <a:pt x="26" y="1"/>
                      </a:lnTo>
                      <a:lnTo>
                        <a:pt x="28" y="2"/>
                      </a:lnTo>
                      <a:lnTo>
                        <a:pt x="29" y="2"/>
                      </a:lnTo>
                      <a:lnTo>
                        <a:pt x="30" y="3"/>
                      </a:lnTo>
                      <a:lnTo>
                        <a:pt x="26" y="10"/>
                      </a:lnTo>
                      <a:lnTo>
                        <a:pt x="24" y="20"/>
                      </a:lnTo>
                      <a:close/>
                    </a:path>
                  </a:pathLst>
                </a:custGeom>
                <a:solidFill>
                  <a:srgbClr val="FFB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664" name="Freeform 240"/>
                <p:cNvSpPr>
                  <a:spLocks/>
                </p:cNvSpPr>
                <p:nvPr/>
              </p:nvSpPr>
              <p:spPr bwMode="auto">
                <a:xfrm>
                  <a:off x="3269" y="2227"/>
                  <a:ext cx="19" cy="21"/>
                </a:xfrm>
                <a:custGeom>
                  <a:avLst/>
                  <a:gdLst>
                    <a:gd name="T0" fmla="*/ 0 w 19"/>
                    <a:gd name="T1" fmla="*/ 0 h 21"/>
                    <a:gd name="T2" fmla="*/ 19 w 19"/>
                    <a:gd name="T3" fmla="*/ 20 h 21"/>
                    <a:gd name="T4" fmla="*/ 18 w 19"/>
                    <a:gd name="T5" fmla="*/ 21 h 21"/>
                    <a:gd name="T6" fmla="*/ 1 w 19"/>
                    <a:gd name="T7" fmla="*/ 9 h 21"/>
                    <a:gd name="T8" fmla="*/ 0 w 19"/>
                    <a:gd name="T9" fmla="*/ 0 h 21"/>
                    <a:gd name="T10" fmla="*/ 0 w 19"/>
                    <a:gd name="T11" fmla="*/ 0 h 21"/>
                    <a:gd name="T12" fmla="*/ 0 60000 65536"/>
                    <a:gd name="T13" fmla="*/ 0 60000 65536"/>
                    <a:gd name="T14" fmla="*/ 0 60000 65536"/>
                    <a:gd name="T15" fmla="*/ 0 60000 65536"/>
                    <a:gd name="T16" fmla="*/ 0 60000 65536"/>
                    <a:gd name="T17" fmla="*/ 0 60000 65536"/>
                    <a:gd name="T18" fmla="*/ 0 w 19"/>
                    <a:gd name="T19" fmla="*/ 0 h 21"/>
                    <a:gd name="T20" fmla="*/ 19 w 19"/>
                    <a:gd name="T21" fmla="*/ 21 h 21"/>
                  </a:gdLst>
                  <a:ahLst/>
                  <a:cxnLst>
                    <a:cxn ang="T12">
                      <a:pos x="T0" y="T1"/>
                    </a:cxn>
                    <a:cxn ang="T13">
                      <a:pos x="T2" y="T3"/>
                    </a:cxn>
                    <a:cxn ang="T14">
                      <a:pos x="T4" y="T5"/>
                    </a:cxn>
                    <a:cxn ang="T15">
                      <a:pos x="T6" y="T7"/>
                    </a:cxn>
                    <a:cxn ang="T16">
                      <a:pos x="T8" y="T9"/>
                    </a:cxn>
                    <a:cxn ang="T17">
                      <a:pos x="T10" y="T11"/>
                    </a:cxn>
                  </a:cxnLst>
                  <a:rect l="T18" t="T19" r="T20" b="T21"/>
                  <a:pathLst>
                    <a:path w="19" h="21">
                      <a:moveTo>
                        <a:pt x="0" y="0"/>
                      </a:moveTo>
                      <a:lnTo>
                        <a:pt x="19" y="20"/>
                      </a:lnTo>
                      <a:lnTo>
                        <a:pt x="18" y="21"/>
                      </a:lnTo>
                      <a:lnTo>
                        <a:pt x="1" y="9"/>
                      </a:lnTo>
                      <a:lnTo>
                        <a:pt x="0" y="0"/>
                      </a:lnTo>
                      <a:close/>
                    </a:path>
                  </a:pathLst>
                </a:custGeom>
                <a:solidFill>
                  <a:srgbClr val="FF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665" name="Freeform 241"/>
                <p:cNvSpPr>
                  <a:spLocks/>
                </p:cNvSpPr>
                <p:nvPr/>
              </p:nvSpPr>
              <p:spPr bwMode="auto">
                <a:xfrm>
                  <a:off x="3315" y="2199"/>
                  <a:ext cx="11" cy="31"/>
                </a:xfrm>
                <a:custGeom>
                  <a:avLst/>
                  <a:gdLst>
                    <a:gd name="T0" fmla="*/ 4 w 11"/>
                    <a:gd name="T1" fmla="*/ 31 h 31"/>
                    <a:gd name="T2" fmla="*/ 0 w 11"/>
                    <a:gd name="T3" fmla="*/ 4 h 31"/>
                    <a:gd name="T4" fmla="*/ 0 w 11"/>
                    <a:gd name="T5" fmla="*/ 4 h 31"/>
                    <a:gd name="T6" fmla="*/ 1 w 11"/>
                    <a:gd name="T7" fmla="*/ 3 h 31"/>
                    <a:gd name="T8" fmla="*/ 2 w 11"/>
                    <a:gd name="T9" fmla="*/ 2 h 31"/>
                    <a:gd name="T10" fmla="*/ 3 w 11"/>
                    <a:gd name="T11" fmla="*/ 2 h 31"/>
                    <a:gd name="T12" fmla="*/ 4 w 11"/>
                    <a:gd name="T13" fmla="*/ 1 h 31"/>
                    <a:gd name="T14" fmla="*/ 5 w 11"/>
                    <a:gd name="T15" fmla="*/ 1 h 31"/>
                    <a:gd name="T16" fmla="*/ 6 w 11"/>
                    <a:gd name="T17" fmla="*/ 0 h 31"/>
                    <a:gd name="T18" fmla="*/ 7 w 11"/>
                    <a:gd name="T19" fmla="*/ 0 h 31"/>
                    <a:gd name="T20" fmla="*/ 8 w 11"/>
                    <a:gd name="T21" fmla="*/ 0 h 31"/>
                    <a:gd name="T22" fmla="*/ 9 w 11"/>
                    <a:gd name="T23" fmla="*/ 0 h 31"/>
                    <a:gd name="T24" fmla="*/ 9 w 11"/>
                    <a:gd name="T25" fmla="*/ 1 h 31"/>
                    <a:gd name="T26" fmla="*/ 10 w 11"/>
                    <a:gd name="T27" fmla="*/ 1 h 31"/>
                    <a:gd name="T28" fmla="*/ 10 w 11"/>
                    <a:gd name="T29" fmla="*/ 2 h 31"/>
                    <a:gd name="T30" fmla="*/ 11 w 11"/>
                    <a:gd name="T31" fmla="*/ 3 h 31"/>
                    <a:gd name="T32" fmla="*/ 11 w 11"/>
                    <a:gd name="T33" fmla="*/ 5 h 31"/>
                    <a:gd name="T34" fmla="*/ 11 w 11"/>
                    <a:gd name="T35" fmla="*/ 7 h 31"/>
                    <a:gd name="T36" fmla="*/ 11 w 11"/>
                    <a:gd name="T37" fmla="*/ 8 h 31"/>
                    <a:gd name="T38" fmla="*/ 10 w 11"/>
                    <a:gd name="T39" fmla="*/ 10 h 31"/>
                    <a:gd name="T40" fmla="*/ 10 w 11"/>
                    <a:gd name="T41" fmla="*/ 13 h 31"/>
                    <a:gd name="T42" fmla="*/ 10 w 11"/>
                    <a:gd name="T43" fmla="*/ 15 h 31"/>
                    <a:gd name="T44" fmla="*/ 9 w 11"/>
                    <a:gd name="T45" fmla="*/ 16 h 31"/>
                    <a:gd name="T46" fmla="*/ 9 w 11"/>
                    <a:gd name="T47" fmla="*/ 18 h 31"/>
                    <a:gd name="T48" fmla="*/ 9 w 11"/>
                    <a:gd name="T49" fmla="*/ 19 h 31"/>
                    <a:gd name="T50" fmla="*/ 9 w 11"/>
                    <a:gd name="T51" fmla="*/ 20 h 31"/>
                    <a:gd name="T52" fmla="*/ 9 w 11"/>
                    <a:gd name="T53" fmla="*/ 22 h 31"/>
                    <a:gd name="T54" fmla="*/ 8 w 11"/>
                    <a:gd name="T55" fmla="*/ 24 h 31"/>
                    <a:gd name="T56" fmla="*/ 8 w 11"/>
                    <a:gd name="T57" fmla="*/ 26 h 31"/>
                    <a:gd name="T58" fmla="*/ 7 w 11"/>
                    <a:gd name="T59" fmla="*/ 28 h 31"/>
                    <a:gd name="T60" fmla="*/ 7 w 11"/>
                    <a:gd name="T61" fmla="*/ 29 h 31"/>
                    <a:gd name="T62" fmla="*/ 7 w 11"/>
                    <a:gd name="T63" fmla="*/ 30 h 31"/>
                    <a:gd name="T64" fmla="*/ 7 w 11"/>
                    <a:gd name="T65" fmla="*/ 31 h 31"/>
                    <a:gd name="T66" fmla="*/ 7 w 11"/>
                    <a:gd name="T67" fmla="*/ 31 h 31"/>
                    <a:gd name="T68" fmla="*/ 4 w 11"/>
                    <a:gd name="T69" fmla="*/ 31 h 31"/>
                    <a:gd name="T70" fmla="*/ 4 w 11"/>
                    <a:gd name="T71" fmla="*/ 31 h 3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1"/>
                    <a:gd name="T109" fmla="*/ 0 h 31"/>
                    <a:gd name="T110" fmla="*/ 11 w 11"/>
                    <a:gd name="T111" fmla="*/ 31 h 3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1" h="31">
                      <a:moveTo>
                        <a:pt x="4" y="31"/>
                      </a:moveTo>
                      <a:lnTo>
                        <a:pt x="0" y="4"/>
                      </a:lnTo>
                      <a:lnTo>
                        <a:pt x="1" y="3"/>
                      </a:lnTo>
                      <a:lnTo>
                        <a:pt x="2" y="2"/>
                      </a:lnTo>
                      <a:lnTo>
                        <a:pt x="3" y="2"/>
                      </a:lnTo>
                      <a:lnTo>
                        <a:pt x="4" y="1"/>
                      </a:lnTo>
                      <a:lnTo>
                        <a:pt x="5" y="1"/>
                      </a:lnTo>
                      <a:lnTo>
                        <a:pt x="6" y="0"/>
                      </a:lnTo>
                      <a:lnTo>
                        <a:pt x="7" y="0"/>
                      </a:lnTo>
                      <a:lnTo>
                        <a:pt x="8" y="0"/>
                      </a:lnTo>
                      <a:lnTo>
                        <a:pt x="9" y="0"/>
                      </a:lnTo>
                      <a:lnTo>
                        <a:pt x="9" y="1"/>
                      </a:lnTo>
                      <a:lnTo>
                        <a:pt x="10" y="1"/>
                      </a:lnTo>
                      <a:lnTo>
                        <a:pt x="10" y="2"/>
                      </a:lnTo>
                      <a:lnTo>
                        <a:pt x="11" y="3"/>
                      </a:lnTo>
                      <a:lnTo>
                        <a:pt x="11" y="5"/>
                      </a:lnTo>
                      <a:lnTo>
                        <a:pt x="11" y="7"/>
                      </a:lnTo>
                      <a:lnTo>
                        <a:pt x="11" y="8"/>
                      </a:lnTo>
                      <a:lnTo>
                        <a:pt x="10" y="10"/>
                      </a:lnTo>
                      <a:lnTo>
                        <a:pt x="10" y="13"/>
                      </a:lnTo>
                      <a:lnTo>
                        <a:pt x="10" y="15"/>
                      </a:lnTo>
                      <a:lnTo>
                        <a:pt x="9" y="16"/>
                      </a:lnTo>
                      <a:lnTo>
                        <a:pt x="9" y="18"/>
                      </a:lnTo>
                      <a:lnTo>
                        <a:pt x="9" y="19"/>
                      </a:lnTo>
                      <a:lnTo>
                        <a:pt x="9" y="20"/>
                      </a:lnTo>
                      <a:lnTo>
                        <a:pt x="9" y="22"/>
                      </a:lnTo>
                      <a:lnTo>
                        <a:pt x="8" y="24"/>
                      </a:lnTo>
                      <a:lnTo>
                        <a:pt x="8" y="26"/>
                      </a:lnTo>
                      <a:lnTo>
                        <a:pt x="7" y="28"/>
                      </a:lnTo>
                      <a:lnTo>
                        <a:pt x="7" y="29"/>
                      </a:lnTo>
                      <a:lnTo>
                        <a:pt x="7" y="30"/>
                      </a:lnTo>
                      <a:lnTo>
                        <a:pt x="7" y="31"/>
                      </a:lnTo>
                      <a:lnTo>
                        <a:pt x="4" y="31"/>
                      </a:lnTo>
                      <a:close/>
                    </a:path>
                  </a:pathLst>
                </a:custGeom>
                <a:solidFill>
                  <a:srgbClr val="FF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666" name="Freeform 242"/>
                <p:cNvSpPr>
                  <a:spLocks/>
                </p:cNvSpPr>
                <p:nvPr/>
              </p:nvSpPr>
              <p:spPr bwMode="auto">
                <a:xfrm>
                  <a:off x="3327" y="2206"/>
                  <a:ext cx="20" cy="24"/>
                </a:xfrm>
                <a:custGeom>
                  <a:avLst/>
                  <a:gdLst>
                    <a:gd name="T0" fmla="*/ 0 w 20"/>
                    <a:gd name="T1" fmla="*/ 22 h 24"/>
                    <a:gd name="T2" fmla="*/ 0 w 20"/>
                    <a:gd name="T3" fmla="*/ 22 h 24"/>
                    <a:gd name="T4" fmla="*/ 0 w 20"/>
                    <a:gd name="T5" fmla="*/ 21 h 24"/>
                    <a:gd name="T6" fmla="*/ 0 w 20"/>
                    <a:gd name="T7" fmla="*/ 19 h 24"/>
                    <a:gd name="T8" fmla="*/ 1 w 20"/>
                    <a:gd name="T9" fmla="*/ 18 h 24"/>
                    <a:gd name="T10" fmla="*/ 1 w 20"/>
                    <a:gd name="T11" fmla="*/ 16 h 24"/>
                    <a:gd name="T12" fmla="*/ 2 w 20"/>
                    <a:gd name="T13" fmla="*/ 13 h 24"/>
                    <a:gd name="T14" fmla="*/ 3 w 20"/>
                    <a:gd name="T15" fmla="*/ 11 h 24"/>
                    <a:gd name="T16" fmla="*/ 5 w 20"/>
                    <a:gd name="T17" fmla="*/ 9 h 24"/>
                    <a:gd name="T18" fmla="*/ 6 w 20"/>
                    <a:gd name="T19" fmla="*/ 7 h 24"/>
                    <a:gd name="T20" fmla="*/ 7 w 20"/>
                    <a:gd name="T21" fmla="*/ 5 h 24"/>
                    <a:gd name="T22" fmla="*/ 8 w 20"/>
                    <a:gd name="T23" fmla="*/ 3 h 24"/>
                    <a:gd name="T24" fmla="*/ 10 w 20"/>
                    <a:gd name="T25" fmla="*/ 1 h 24"/>
                    <a:gd name="T26" fmla="*/ 12 w 20"/>
                    <a:gd name="T27" fmla="*/ 1 h 24"/>
                    <a:gd name="T28" fmla="*/ 14 w 20"/>
                    <a:gd name="T29" fmla="*/ 0 h 24"/>
                    <a:gd name="T30" fmla="*/ 15 w 20"/>
                    <a:gd name="T31" fmla="*/ 0 h 24"/>
                    <a:gd name="T32" fmla="*/ 16 w 20"/>
                    <a:gd name="T33" fmla="*/ 0 h 24"/>
                    <a:gd name="T34" fmla="*/ 16 w 20"/>
                    <a:gd name="T35" fmla="*/ 1 h 24"/>
                    <a:gd name="T36" fmla="*/ 17 w 20"/>
                    <a:gd name="T37" fmla="*/ 1 h 24"/>
                    <a:gd name="T38" fmla="*/ 19 w 20"/>
                    <a:gd name="T39" fmla="*/ 3 h 24"/>
                    <a:gd name="T40" fmla="*/ 20 w 20"/>
                    <a:gd name="T41" fmla="*/ 5 h 24"/>
                    <a:gd name="T42" fmla="*/ 20 w 20"/>
                    <a:gd name="T43" fmla="*/ 6 h 24"/>
                    <a:gd name="T44" fmla="*/ 19 w 20"/>
                    <a:gd name="T45" fmla="*/ 8 h 24"/>
                    <a:gd name="T46" fmla="*/ 18 w 20"/>
                    <a:gd name="T47" fmla="*/ 9 h 24"/>
                    <a:gd name="T48" fmla="*/ 16 w 20"/>
                    <a:gd name="T49" fmla="*/ 12 h 24"/>
                    <a:gd name="T50" fmla="*/ 16 w 20"/>
                    <a:gd name="T51" fmla="*/ 13 h 24"/>
                    <a:gd name="T52" fmla="*/ 15 w 20"/>
                    <a:gd name="T53" fmla="*/ 13 h 24"/>
                    <a:gd name="T54" fmla="*/ 14 w 20"/>
                    <a:gd name="T55" fmla="*/ 14 h 24"/>
                    <a:gd name="T56" fmla="*/ 13 w 20"/>
                    <a:gd name="T57" fmla="*/ 16 h 24"/>
                    <a:gd name="T58" fmla="*/ 12 w 20"/>
                    <a:gd name="T59" fmla="*/ 16 h 24"/>
                    <a:gd name="T60" fmla="*/ 10 w 20"/>
                    <a:gd name="T61" fmla="*/ 17 h 24"/>
                    <a:gd name="T62" fmla="*/ 9 w 20"/>
                    <a:gd name="T63" fmla="*/ 18 h 24"/>
                    <a:gd name="T64" fmla="*/ 8 w 20"/>
                    <a:gd name="T65" fmla="*/ 19 h 24"/>
                    <a:gd name="T66" fmla="*/ 7 w 20"/>
                    <a:gd name="T67" fmla="*/ 19 h 24"/>
                    <a:gd name="T68" fmla="*/ 6 w 20"/>
                    <a:gd name="T69" fmla="*/ 20 h 24"/>
                    <a:gd name="T70" fmla="*/ 5 w 20"/>
                    <a:gd name="T71" fmla="*/ 21 h 24"/>
                    <a:gd name="T72" fmla="*/ 4 w 20"/>
                    <a:gd name="T73" fmla="*/ 22 h 24"/>
                    <a:gd name="T74" fmla="*/ 2 w 20"/>
                    <a:gd name="T75" fmla="*/ 23 h 24"/>
                    <a:gd name="T76" fmla="*/ 1 w 20"/>
                    <a:gd name="T77" fmla="*/ 24 h 24"/>
                    <a:gd name="T78" fmla="*/ 0 w 20"/>
                    <a:gd name="T79" fmla="*/ 24 h 24"/>
                    <a:gd name="T80" fmla="*/ 0 w 20"/>
                    <a:gd name="T81" fmla="*/ 24 h 24"/>
                    <a:gd name="T82" fmla="*/ 0 w 20"/>
                    <a:gd name="T83" fmla="*/ 22 h 24"/>
                    <a:gd name="T84" fmla="*/ 0 w 20"/>
                    <a:gd name="T85" fmla="*/ 22 h 2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0"/>
                    <a:gd name="T130" fmla="*/ 0 h 24"/>
                    <a:gd name="T131" fmla="*/ 20 w 20"/>
                    <a:gd name="T132" fmla="*/ 24 h 2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0" h="24">
                      <a:moveTo>
                        <a:pt x="0" y="22"/>
                      </a:moveTo>
                      <a:lnTo>
                        <a:pt x="0" y="22"/>
                      </a:lnTo>
                      <a:lnTo>
                        <a:pt x="0" y="21"/>
                      </a:lnTo>
                      <a:lnTo>
                        <a:pt x="0" y="19"/>
                      </a:lnTo>
                      <a:lnTo>
                        <a:pt x="1" y="18"/>
                      </a:lnTo>
                      <a:lnTo>
                        <a:pt x="1" y="16"/>
                      </a:lnTo>
                      <a:lnTo>
                        <a:pt x="2" y="13"/>
                      </a:lnTo>
                      <a:lnTo>
                        <a:pt x="3" y="11"/>
                      </a:lnTo>
                      <a:lnTo>
                        <a:pt x="5" y="9"/>
                      </a:lnTo>
                      <a:lnTo>
                        <a:pt x="6" y="7"/>
                      </a:lnTo>
                      <a:lnTo>
                        <a:pt x="7" y="5"/>
                      </a:lnTo>
                      <a:lnTo>
                        <a:pt x="8" y="3"/>
                      </a:lnTo>
                      <a:lnTo>
                        <a:pt x="10" y="1"/>
                      </a:lnTo>
                      <a:lnTo>
                        <a:pt x="12" y="1"/>
                      </a:lnTo>
                      <a:lnTo>
                        <a:pt x="14" y="0"/>
                      </a:lnTo>
                      <a:lnTo>
                        <a:pt x="15" y="0"/>
                      </a:lnTo>
                      <a:lnTo>
                        <a:pt x="16" y="0"/>
                      </a:lnTo>
                      <a:lnTo>
                        <a:pt x="16" y="1"/>
                      </a:lnTo>
                      <a:lnTo>
                        <a:pt x="17" y="1"/>
                      </a:lnTo>
                      <a:lnTo>
                        <a:pt x="19" y="3"/>
                      </a:lnTo>
                      <a:lnTo>
                        <a:pt x="20" y="5"/>
                      </a:lnTo>
                      <a:lnTo>
                        <a:pt x="20" y="6"/>
                      </a:lnTo>
                      <a:lnTo>
                        <a:pt x="19" y="8"/>
                      </a:lnTo>
                      <a:lnTo>
                        <a:pt x="18" y="9"/>
                      </a:lnTo>
                      <a:lnTo>
                        <a:pt x="16" y="12"/>
                      </a:lnTo>
                      <a:lnTo>
                        <a:pt x="16" y="13"/>
                      </a:lnTo>
                      <a:lnTo>
                        <a:pt x="15" y="13"/>
                      </a:lnTo>
                      <a:lnTo>
                        <a:pt x="14" y="14"/>
                      </a:lnTo>
                      <a:lnTo>
                        <a:pt x="13" y="16"/>
                      </a:lnTo>
                      <a:lnTo>
                        <a:pt x="12" y="16"/>
                      </a:lnTo>
                      <a:lnTo>
                        <a:pt x="10" y="17"/>
                      </a:lnTo>
                      <a:lnTo>
                        <a:pt x="9" y="18"/>
                      </a:lnTo>
                      <a:lnTo>
                        <a:pt x="8" y="19"/>
                      </a:lnTo>
                      <a:lnTo>
                        <a:pt x="7" y="19"/>
                      </a:lnTo>
                      <a:lnTo>
                        <a:pt x="6" y="20"/>
                      </a:lnTo>
                      <a:lnTo>
                        <a:pt x="5" y="21"/>
                      </a:lnTo>
                      <a:lnTo>
                        <a:pt x="4" y="22"/>
                      </a:lnTo>
                      <a:lnTo>
                        <a:pt x="2" y="23"/>
                      </a:lnTo>
                      <a:lnTo>
                        <a:pt x="1" y="24"/>
                      </a:lnTo>
                      <a:lnTo>
                        <a:pt x="0" y="24"/>
                      </a:lnTo>
                      <a:lnTo>
                        <a:pt x="0" y="22"/>
                      </a:lnTo>
                      <a:close/>
                    </a:path>
                  </a:pathLst>
                </a:custGeom>
                <a:solidFill>
                  <a:srgbClr val="FF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667" name="Freeform 243"/>
                <p:cNvSpPr>
                  <a:spLocks/>
                </p:cNvSpPr>
                <p:nvPr/>
              </p:nvSpPr>
              <p:spPr bwMode="auto">
                <a:xfrm>
                  <a:off x="3326" y="2228"/>
                  <a:ext cx="27" cy="16"/>
                </a:xfrm>
                <a:custGeom>
                  <a:avLst/>
                  <a:gdLst>
                    <a:gd name="T0" fmla="*/ 1 w 27"/>
                    <a:gd name="T1" fmla="*/ 5 h 16"/>
                    <a:gd name="T2" fmla="*/ 1 w 27"/>
                    <a:gd name="T3" fmla="*/ 5 h 16"/>
                    <a:gd name="T4" fmla="*/ 2 w 27"/>
                    <a:gd name="T5" fmla="*/ 5 h 16"/>
                    <a:gd name="T6" fmla="*/ 2 w 27"/>
                    <a:gd name="T7" fmla="*/ 3 h 16"/>
                    <a:gd name="T8" fmla="*/ 4 w 27"/>
                    <a:gd name="T9" fmla="*/ 3 h 16"/>
                    <a:gd name="T10" fmla="*/ 5 w 27"/>
                    <a:gd name="T11" fmla="*/ 3 h 16"/>
                    <a:gd name="T12" fmla="*/ 6 w 27"/>
                    <a:gd name="T13" fmla="*/ 2 h 16"/>
                    <a:gd name="T14" fmla="*/ 7 w 27"/>
                    <a:gd name="T15" fmla="*/ 2 h 16"/>
                    <a:gd name="T16" fmla="*/ 8 w 27"/>
                    <a:gd name="T17" fmla="*/ 2 h 16"/>
                    <a:gd name="T18" fmla="*/ 9 w 27"/>
                    <a:gd name="T19" fmla="*/ 2 h 16"/>
                    <a:gd name="T20" fmla="*/ 10 w 27"/>
                    <a:gd name="T21" fmla="*/ 1 h 16"/>
                    <a:gd name="T22" fmla="*/ 12 w 27"/>
                    <a:gd name="T23" fmla="*/ 1 h 16"/>
                    <a:gd name="T24" fmla="*/ 13 w 27"/>
                    <a:gd name="T25" fmla="*/ 1 h 16"/>
                    <a:gd name="T26" fmla="*/ 14 w 27"/>
                    <a:gd name="T27" fmla="*/ 1 h 16"/>
                    <a:gd name="T28" fmla="*/ 15 w 27"/>
                    <a:gd name="T29" fmla="*/ 0 h 16"/>
                    <a:gd name="T30" fmla="*/ 16 w 27"/>
                    <a:gd name="T31" fmla="*/ 0 h 16"/>
                    <a:gd name="T32" fmla="*/ 17 w 27"/>
                    <a:gd name="T33" fmla="*/ 0 h 16"/>
                    <a:gd name="T34" fmla="*/ 18 w 27"/>
                    <a:gd name="T35" fmla="*/ 0 h 16"/>
                    <a:gd name="T36" fmla="*/ 20 w 27"/>
                    <a:gd name="T37" fmla="*/ 0 h 16"/>
                    <a:gd name="T38" fmla="*/ 21 w 27"/>
                    <a:gd name="T39" fmla="*/ 0 h 16"/>
                    <a:gd name="T40" fmla="*/ 22 w 27"/>
                    <a:gd name="T41" fmla="*/ 0 h 16"/>
                    <a:gd name="T42" fmla="*/ 24 w 27"/>
                    <a:gd name="T43" fmla="*/ 0 h 16"/>
                    <a:gd name="T44" fmla="*/ 25 w 27"/>
                    <a:gd name="T45" fmla="*/ 1 h 16"/>
                    <a:gd name="T46" fmla="*/ 26 w 27"/>
                    <a:gd name="T47" fmla="*/ 1 h 16"/>
                    <a:gd name="T48" fmla="*/ 27 w 27"/>
                    <a:gd name="T49" fmla="*/ 2 h 16"/>
                    <a:gd name="T50" fmla="*/ 27 w 27"/>
                    <a:gd name="T51" fmla="*/ 3 h 16"/>
                    <a:gd name="T52" fmla="*/ 27 w 27"/>
                    <a:gd name="T53" fmla="*/ 5 h 16"/>
                    <a:gd name="T54" fmla="*/ 27 w 27"/>
                    <a:gd name="T55" fmla="*/ 6 h 16"/>
                    <a:gd name="T56" fmla="*/ 26 w 27"/>
                    <a:gd name="T57" fmla="*/ 7 h 16"/>
                    <a:gd name="T58" fmla="*/ 25 w 27"/>
                    <a:gd name="T59" fmla="*/ 9 h 16"/>
                    <a:gd name="T60" fmla="*/ 24 w 27"/>
                    <a:gd name="T61" fmla="*/ 12 h 16"/>
                    <a:gd name="T62" fmla="*/ 22 w 27"/>
                    <a:gd name="T63" fmla="*/ 13 h 16"/>
                    <a:gd name="T64" fmla="*/ 21 w 27"/>
                    <a:gd name="T65" fmla="*/ 15 h 16"/>
                    <a:gd name="T66" fmla="*/ 20 w 27"/>
                    <a:gd name="T67" fmla="*/ 16 h 16"/>
                    <a:gd name="T68" fmla="*/ 20 w 27"/>
                    <a:gd name="T69" fmla="*/ 16 h 16"/>
                    <a:gd name="T70" fmla="*/ 0 w 27"/>
                    <a:gd name="T71" fmla="*/ 6 h 16"/>
                    <a:gd name="T72" fmla="*/ 1 w 27"/>
                    <a:gd name="T73" fmla="*/ 5 h 16"/>
                    <a:gd name="T74" fmla="*/ 1 w 27"/>
                    <a:gd name="T75" fmla="*/ 5 h 1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7"/>
                    <a:gd name="T115" fmla="*/ 0 h 16"/>
                    <a:gd name="T116" fmla="*/ 27 w 27"/>
                    <a:gd name="T117" fmla="*/ 16 h 1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7" h="16">
                      <a:moveTo>
                        <a:pt x="1" y="5"/>
                      </a:moveTo>
                      <a:lnTo>
                        <a:pt x="1" y="5"/>
                      </a:lnTo>
                      <a:lnTo>
                        <a:pt x="2" y="5"/>
                      </a:lnTo>
                      <a:lnTo>
                        <a:pt x="2" y="3"/>
                      </a:lnTo>
                      <a:lnTo>
                        <a:pt x="4" y="3"/>
                      </a:lnTo>
                      <a:lnTo>
                        <a:pt x="5" y="3"/>
                      </a:lnTo>
                      <a:lnTo>
                        <a:pt x="6" y="2"/>
                      </a:lnTo>
                      <a:lnTo>
                        <a:pt x="7" y="2"/>
                      </a:lnTo>
                      <a:lnTo>
                        <a:pt x="8" y="2"/>
                      </a:lnTo>
                      <a:lnTo>
                        <a:pt x="9" y="2"/>
                      </a:lnTo>
                      <a:lnTo>
                        <a:pt x="10" y="1"/>
                      </a:lnTo>
                      <a:lnTo>
                        <a:pt x="12" y="1"/>
                      </a:lnTo>
                      <a:lnTo>
                        <a:pt x="13" y="1"/>
                      </a:lnTo>
                      <a:lnTo>
                        <a:pt x="14" y="1"/>
                      </a:lnTo>
                      <a:lnTo>
                        <a:pt x="15" y="0"/>
                      </a:lnTo>
                      <a:lnTo>
                        <a:pt x="16" y="0"/>
                      </a:lnTo>
                      <a:lnTo>
                        <a:pt x="17" y="0"/>
                      </a:lnTo>
                      <a:lnTo>
                        <a:pt x="18" y="0"/>
                      </a:lnTo>
                      <a:lnTo>
                        <a:pt x="20" y="0"/>
                      </a:lnTo>
                      <a:lnTo>
                        <a:pt x="21" y="0"/>
                      </a:lnTo>
                      <a:lnTo>
                        <a:pt x="22" y="0"/>
                      </a:lnTo>
                      <a:lnTo>
                        <a:pt x="24" y="0"/>
                      </a:lnTo>
                      <a:lnTo>
                        <a:pt x="25" y="1"/>
                      </a:lnTo>
                      <a:lnTo>
                        <a:pt x="26" y="1"/>
                      </a:lnTo>
                      <a:lnTo>
                        <a:pt x="27" y="2"/>
                      </a:lnTo>
                      <a:lnTo>
                        <a:pt x="27" y="3"/>
                      </a:lnTo>
                      <a:lnTo>
                        <a:pt x="27" y="5"/>
                      </a:lnTo>
                      <a:lnTo>
                        <a:pt x="27" y="6"/>
                      </a:lnTo>
                      <a:lnTo>
                        <a:pt x="26" y="7"/>
                      </a:lnTo>
                      <a:lnTo>
                        <a:pt x="25" y="9"/>
                      </a:lnTo>
                      <a:lnTo>
                        <a:pt x="24" y="12"/>
                      </a:lnTo>
                      <a:lnTo>
                        <a:pt x="22" y="13"/>
                      </a:lnTo>
                      <a:lnTo>
                        <a:pt x="21" y="15"/>
                      </a:lnTo>
                      <a:lnTo>
                        <a:pt x="20" y="16"/>
                      </a:lnTo>
                      <a:lnTo>
                        <a:pt x="0" y="6"/>
                      </a:lnTo>
                      <a:lnTo>
                        <a:pt x="1" y="5"/>
                      </a:lnTo>
                      <a:close/>
                    </a:path>
                  </a:pathLst>
                </a:custGeom>
                <a:solidFill>
                  <a:srgbClr val="FF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668" name="Freeform 244"/>
                <p:cNvSpPr>
                  <a:spLocks/>
                </p:cNvSpPr>
                <p:nvPr/>
              </p:nvSpPr>
              <p:spPr bwMode="auto">
                <a:xfrm>
                  <a:off x="3323" y="2234"/>
                  <a:ext cx="15" cy="23"/>
                </a:xfrm>
                <a:custGeom>
                  <a:avLst/>
                  <a:gdLst>
                    <a:gd name="T0" fmla="*/ 1 w 15"/>
                    <a:gd name="T1" fmla="*/ 0 h 23"/>
                    <a:gd name="T2" fmla="*/ 15 w 15"/>
                    <a:gd name="T3" fmla="*/ 18 h 23"/>
                    <a:gd name="T4" fmla="*/ 15 w 15"/>
                    <a:gd name="T5" fmla="*/ 18 h 23"/>
                    <a:gd name="T6" fmla="*/ 14 w 15"/>
                    <a:gd name="T7" fmla="*/ 18 h 23"/>
                    <a:gd name="T8" fmla="*/ 13 w 15"/>
                    <a:gd name="T9" fmla="*/ 19 h 23"/>
                    <a:gd name="T10" fmla="*/ 12 w 15"/>
                    <a:gd name="T11" fmla="*/ 19 h 23"/>
                    <a:gd name="T12" fmla="*/ 11 w 15"/>
                    <a:gd name="T13" fmla="*/ 20 h 23"/>
                    <a:gd name="T14" fmla="*/ 10 w 15"/>
                    <a:gd name="T15" fmla="*/ 21 h 23"/>
                    <a:gd name="T16" fmla="*/ 8 w 15"/>
                    <a:gd name="T17" fmla="*/ 22 h 23"/>
                    <a:gd name="T18" fmla="*/ 7 w 15"/>
                    <a:gd name="T19" fmla="*/ 22 h 23"/>
                    <a:gd name="T20" fmla="*/ 5 w 15"/>
                    <a:gd name="T21" fmla="*/ 23 h 23"/>
                    <a:gd name="T22" fmla="*/ 4 w 15"/>
                    <a:gd name="T23" fmla="*/ 23 h 23"/>
                    <a:gd name="T24" fmla="*/ 3 w 15"/>
                    <a:gd name="T25" fmla="*/ 23 h 23"/>
                    <a:gd name="T26" fmla="*/ 2 w 15"/>
                    <a:gd name="T27" fmla="*/ 23 h 23"/>
                    <a:gd name="T28" fmla="*/ 1 w 15"/>
                    <a:gd name="T29" fmla="*/ 23 h 23"/>
                    <a:gd name="T30" fmla="*/ 0 w 15"/>
                    <a:gd name="T31" fmla="*/ 22 h 23"/>
                    <a:gd name="T32" fmla="*/ 0 w 15"/>
                    <a:gd name="T33" fmla="*/ 21 h 23"/>
                    <a:gd name="T34" fmla="*/ 1 w 15"/>
                    <a:gd name="T35" fmla="*/ 19 h 23"/>
                    <a:gd name="T36" fmla="*/ 1 w 15"/>
                    <a:gd name="T37" fmla="*/ 18 h 23"/>
                    <a:gd name="T38" fmla="*/ 1 w 15"/>
                    <a:gd name="T39" fmla="*/ 17 h 23"/>
                    <a:gd name="T40" fmla="*/ 1 w 15"/>
                    <a:gd name="T41" fmla="*/ 16 h 23"/>
                    <a:gd name="T42" fmla="*/ 1 w 15"/>
                    <a:gd name="T43" fmla="*/ 14 h 23"/>
                    <a:gd name="T44" fmla="*/ 1 w 15"/>
                    <a:gd name="T45" fmla="*/ 12 h 23"/>
                    <a:gd name="T46" fmla="*/ 1 w 15"/>
                    <a:gd name="T47" fmla="*/ 10 h 23"/>
                    <a:gd name="T48" fmla="*/ 0 w 15"/>
                    <a:gd name="T49" fmla="*/ 7 h 23"/>
                    <a:gd name="T50" fmla="*/ 0 w 15"/>
                    <a:gd name="T51" fmla="*/ 6 h 23"/>
                    <a:gd name="T52" fmla="*/ 0 w 15"/>
                    <a:gd name="T53" fmla="*/ 3 h 23"/>
                    <a:gd name="T54" fmla="*/ 0 w 15"/>
                    <a:gd name="T55" fmla="*/ 2 h 23"/>
                    <a:gd name="T56" fmla="*/ 0 w 15"/>
                    <a:gd name="T57" fmla="*/ 1 h 23"/>
                    <a:gd name="T58" fmla="*/ 0 w 15"/>
                    <a:gd name="T59" fmla="*/ 0 h 23"/>
                    <a:gd name="T60" fmla="*/ 1 w 15"/>
                    <a:gd name="T61" fmla="*/ 0 h 23"/>
                    <a:gd name="T62" fmla="*/ 1 w 15"/>
                    <a:gd name="T63" fmla="*/ 0 h 23"/>
                    <a:gd name="T64" fmla="*/ 1 w 15"/>
                    <a:gd name="T65" fmla="*/ 0 h 2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5"/>
                    <a:gd name="T100" fmla="*/ 0 h 23"/>
                    <a:gd name="T101" fmla="*/ 15 w 15"/>
                    <a:gd name="T102" fmla="*/ 23 h 2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5" h="23">
                      <a:moveTo>
                        <a:pt x="1" y="0"/>
                      </a:moveTo>
                      <a:lnTo>
                        <a:pt x="15" y="18"/>
                      </a:lnTo>
                      <a:lnTo>
                        <a:pt x="14" y="18"/>
                      </a:lnTo>
                      <a:lnTo>
                        <a:pt x="13" y="19"/>
                      </a:lnTo>
                      <a:lnTo>
                        <a:pt x="12" y="19"/>
                      </a:lnTo>
                      <a:lnTo>
                        <a:pt x="11" y="20"/>
                      </a:lnTo>
                      <a:lnTo>
                        <a:pt x="10" y="21"/>
                      </a:lnTo>
                      <a:lnTo>
                        <a:pt x="8" y="22"/>
                      </a:lnTo>
                      <a:lnTo>
                        <a:pt x="7" y="22"/>
                      </a:lnTo>
                      <a:lnTo>
                        <a:pt x="5" y="23"/>
                      </a:lnTo>
                      <a:lnTo>
                        <a:pt x="4" y="23"/>
                      </a:lnTo>
                      <a:lnTo>
                        <a:pt x="3" y="23"/>
                      </a:lnTo>
                      <a:lnTo>
                        <a:pt x="2" y="23"/>
                      </a:lnTo>
                      <a:lnTo>
                        <a:pt x="1" y="23"/>
                      </a:lnTo>
                      <a:lnTo>
                        <a:pt x="0" y="22"/>
                      </a:lnTo>
                      <a:lnTo>
                        <a:pt x="0" y="21"/>
                      </a:lnTo>
                      <a:lnTo>
                        <a:pt x="1" y="19"/>
                      </a:lnTo>
                      <a:lnTo>
                        <a:pt x="1" y="18"/>
                      </a:lnTo>
                      <a:lnTo>
                        <a:pt x="1" y="17"/>
                      </a:lnTo>
                      <a:lnTo>
                        <a:pt x="1" y="16"/>
                      </a:lnTo>
                      <a:lnTo>
                        <a:pt x="1" y="14"/>
                      </a:lnTo>
                      <a:lnTo>
                        <a:pt x="1" y="12"/>
                      </a:lnTo>
                      <a:lnTo>
                        <a:pt x="1" y="10"/>
                      </a:lnTo>
                      <a:lnTo>
                        <a:pt x="0" y="7"/>
                      </a:lnTo>
                      <a:lnTo>
                        <a:pt x="0" y="6"/>
                      </a:lnTo>
                      <a:lnTo>
                        <a:pt x="0" y="3"/>
                      </a:lnTo>
                      <a:lnTo>
                        <a:pt x="0" y="2"/>
                      </a:lnTo>
                      <a:lnTo>
                        <a:pt x="0" y="1"/>
                      </a:lnTo>
                      <a:lnTo>
                        <a:pt x="0" y="0"/>
                      </a:lnTo>
                      <a:lnTo>
                        <a:pt x="1" y="0"/>
                      </a:lnTo>
                      <a:close/>
                    </a:path>
                  </a:pathLst>
                </a:custGeom>
                <a:solidFill>
                  <a:srgbClr val="FF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669" name="Freeform 245"/>
                <p:cNvSpPr>
                  <a:spLocks/>
                </p:cNvSpPr>
                <p:nvPr/>
              </p:nvSpPr>
              <p:spPr bwMode="auto">
                <a:xfrm>
                  <a:off x="3304" y="2235"/>
                  <a:ext cx="17" cy="24"/>
                </a:xfrm>
                <a:custGeom>
                  <a:avLst/>
                  <a:gdLst>
                    <a:gd name="T0" fmla="*/ 17 w 17"/>
                    <a:gd name="T1" fmla="*/ 0 h 24"/>
                    <a:gd name="T2" fmla="*/ 16 w 17"/>
                    <a:gd name="T3" fmla="*/ 0 h 24"/>
                    <a:gd name="T4" fmla="*/ 16 w 17"/>
                    <a:gd name="T5" fmla="*/ 1 h 24"/>
                    <a:gd name="T6" fmla="*/ 16 w 17"/>
                    <a:gd name="T7" fmla="*/ 2 h 24"/>
                    <a:gd name="T8" fmla="*/ 15 w 17"/>
                    <a:gd name="T9" fmla="*/ 4 h 24"/>
                    <a:gd name="T10" fmla="*/ 15 w 17"/>
                    <a:gd name="T11" fmla="*/ 5 h 24"/>
                    <a:gd name="T12" fmla="*/ 14 w 17"/>
                    <a:gd name="T13" fmla="*/ 7 h 24"/>
                    <a:gd name="T14" fmla="*/ 14 w 17"/>
                    <a:gd name="T15" fmla="*/ 8 h 24"/>
                    <a:gd name="T16" fmla="*/ 13 w 17"/>
                    <a:gd name="T17" fmla="*/ 10 h 24"/>
                    <a:gd name="T18" fmla="*/ 13 w 17"/>
                    <a:gd name="T19" fmla="*/ 11 h 24"/>
                    <a:gd name="T20" fmla="*/ 12 w 17"/>
                    <a:gd name="T21" fmla="*/ 13 h 24"/>
                    <a:gd name="T22" fmla="*/ 12 w 17"/>
                    <a:gd name="T23" fmla="*/ 15 h 24"/>
                    <a:gd name="T24" fmla="*/ 12 w 17"/>
                    <a:gd name="T25" fmla="*/ 16 h 24"/>
                    <a:gd name="T26" fmla="*/ 12 w 17"/>
                    <a:gd name="T27" fmla="*/ 17 h 24"/>
                    <a:gd name="T28" fmla="*/ 12 w 17"/>
                    <a:gd name="T29" fmla="*/ 19 h 24"/>
                    <a:gd name="T30" fmla="*/ 11 w 17"/>
                    <a:gd name="T31" fmla="*/ 20 h 24"/>
                    <a:gd name="T32" fmla="*/ 10 w 17"/>
                    <a:gd name="T33" fmla="*/ 21 h 24"/>
                    <a:gd name="T34" fmla="*/ 9 w 17"/>
                    <a:gd name="T35" fmla="*/ 22 h 24"/>
                    <a:gd name="T36" fmla="*/ 8 w 17"/>
                    <a:gd name="T37" fmla="*/ 23 h 24"/>
                    <a:gd name="T38" fmla="*/ 7 w 17"/>
                    <a:gd name="T39" fmla="*/ 23 h 24"/>
                    <a:gd name="T40" fmla="*/ 6 w 17"/>
                    <a:gd name="T41" fmla="*/ 24 h 24"/>
                    <a:gd name="T42" fmla="*/ 5 w 17"/>
                    <a:gd name="T43" fmla="*/ 24 h 24"/>
                    <a:gd name="T44" fmla="*/ 4 w 17"/>
                    <a:gd name="T45" fmla="*/ 24 h 24"/>
                    <a:gd name="T46" fmla="*/ 3 w 17"/>
                    <a:gd name="T47" fmla="*/ 24 h 24"/>
                    <a:gd name="T48" fmla="*/ 2 w 17"/>
                    <a:gd name="T49" fmla="*/ 24 h 24"/>
                    <a:gd name="T50" fmla="*/ 1 w 17"/>
                    <a:gd name="T51" fmla="*/ 23 h 24"/>
                    <a:gd name="T52" fmla="*/ 1 w 17"/>
                    <a:gd name="T53" fmla="*/ 23 h 24"/>
                    <a:gd name="T54" fmla="*/ 0 w 17"/>
                    <a:gd name="T55" fmla="*/ 22 h 24"/>
                    <a:gd name="T56" fmla="*/ 1 w 17"/>
                    <a:gd name="T57" fmla="*/ 21 h 24"/>
                    <a:gd name="T58" fmla="*/ 1 w 17"/>
                    <a:gd name="T59" fmla="*/ 19 h 24"/>
                    <a:gd name="T60" fmla="*/ 2 w 17"/>
                    <a:gd name="T61" fmla="*/ 18 h 24"/>
                    <a:gd name="T62" fmla="*/ 3 w 17"/>
                    <a:gd name="T63" fmla="*/ 16 h 24"/>
                    <a:gd name="T64" fmla="*/ 4 w 17"/>
                    <a:gd name="T65" fmla="*/ 14 h 24"/>
                    <a:gd name="T66" fmla="*/ 5 w 17"/>
                    <a:gd name="T67" fmla="*/ 12 h 24"/>
                    <a:gd name="T68" fmla="*/ 7 w 17"/>
                    <a:gd name="T69" fmla="*/ 11 h 24"/>
                    <a:gd name="T70" fmla="*/ 8 w 17"/>
                    <a:gd name="T71" fmla="*/ 9 h 24"/>
                    <a:gd name="T72" fmla="*/ 9 w 17"/>
                    <a:gd name="T73" fmla="*/ 7 h 24"/>
                    <a:gd name="T74" fmla="*/ 10 w 17"/>
                    <a:gd name="T75" fmla="*/ 6 h 24"/>
                    <a:gd name="T76" fmla="*/ 11 w 17"/>
                    <a:gd name="T77" fmla="*/ 5 h 24"/>
                    <a:gd name="T78" fmla="*/ 12 w 17"/>
                    <a:gd name="T79" fmla="*/ 4 h 24"/>
                    <a:gd name="T80" fmla="*/ 12 w 17"/>
                    <a:gd name="T81" fmla="*/ 3 h 24"/>
                    <a:gd name="T82" fmla="*/ 13 w 17"/>
                    <a:gd name="T83" fmla="*/ 2 h 24"/>
                    <a:gd name="T84" fmla="*/ 14 w 17"/>
                    <a:gd name="T85" fmla="*/ 1 h 24"/>
                    <a:gd name="T86" fmla="*/ 15 w 17"/>
                    <a:gd name="T87" fmla="*/ 0 h 24"/>
                    <a:gd name="T88" fmla="*/ 15 w 17"/>
                    <a:gd name="T89" fmla="*/ 0 h 24"/>
                    <a:gd name="T90" fmla="*/ 17 w 17"/>
                    <a:gd name="T91" fmla="*/ 0 h 24"/>
                    <a:gd name="T92" fmla="*/ 17 w 17"/>
                    <a:gd name="T93" fmla="*/ 0 h 2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7"/>
                    <a:gd name="T142" fmla="*/ 0 h 24"/>
                    <a:gd name="T143" fmla="*/ 17 w 17"/>
                    <a:gd name="T144" fmla="*/ 24 h 2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7" h="24">
                      <a:moveTo>
                        <a:pt x="17" y="0"/>
                      </a:moveTo>
                      <a:lnTo>
                        <a:pt x="16" y="0"/>
                      </a:lnTo>
                      <a:lnTo>
                        <a:pt x="16" y="1"/>
                      </a:lnTo>
                      <a:lnTo>
                        <a:pt x="16" y="2"/>
                      </a:lnTo>
                      <a:lnTo>
                        <a:pt x="15" y="4"/>
                      </a:lnTo>
                      <a:lnTo>
                        <a:pt x="15" y="5"/>
                      </a:lnTo>
                      <a:lnTo>
                        <a:pt x="14" y="7"/>
                      </a:lnTo>
                      <a:lnTo>
                        <a:pt x="14" y="8"/>
                      </a:lnTo>
                      <a:lnTo>
                        <a:pt x="13" y="10"/>
                      </a:lnTo>
                      <a:lnTo>
                        <a:pt x="13" y="11"/>
                      </a:lnTo>
                      <a:lnTo>
                        <a:pt x="12" y="13"/>
                      </a:lnTo>
                      <a:lnTo>
                        <a:pt x="12" y="15"/>
                      </a:lnTo>
                      <a:lnTo>
                        <a:pt x="12" y="16"/>
                      </a:lnTo>
                      <a:lnTo>
                        <a:pt x="12" y="17"/>
                      </a:lnTo>
                      <a:lnTo>
                        <a:pt x="12" y="19"/>
                      </a:lnTo>
                      <a:lnTo>
                        <a:pt x="11" y="20"/>
                      </a:lnTo>
                      <a:lnTo>
                        <a:pt x="10" y="21"/>
                      </a:lnTo>
                      <a:lnTo>
                        <a:pt x="9" y="22"/>
                      </a:lnTo>
                      <a:lnTo>
                        <a:pt x="8" y="23"/>
                      </a:lnTo>
                      <a:lnTo>
                        <a:pt x="7" y="23"/>
                      </a:lnTo>
                      <a:lnTo>
                        <a:pt x="6" y="24"/>
                      </a:lnTo>
                      <a:lnTo>
                        <a:pt x="5" y="24"/>
                      </a:lnTo>
                      <a:lnTo>
                        <a:pt x="4" y="24"/>
                      </a:lnTo>
                      <a:lnTo>
                        <a:pt x="3" y="24"/>
                      </a:lnTo>
                      <a:lnTo>
                        <a:pt x="2" y="24"/>
                      </a:lnTo>
                      <a:lnTo>
                        <a:pt x="1" y="23"/>
                      </a:lnTo>
                      <a:lnTo>
                        <a:pt x="0" y="22"/>
                      </a:lnTo>
                      <a:lnTo>
                        <a:pt x="1" y="21"/>
                      </a:lnTo>
                      <a:lnTo>
                        <a:pt x="1" y="19"/>
                      </a:lnTo>
                      <a:lnTo>
                        <a:pt x="2" y="18"/>
                      </a:lnTo>
                      <a:lnTo>
                        <a:pt x="3" y="16"/>
                      </a:lnTo>
                      <a:lnTo>
                        <a:pt x="4" y="14"/>
                      </a:lnTo>
                      <a:lnTo>
                        <a:pt x="5" y="12"/>
                      </a:lnTo>
                      <a:lnTo>
                        <a:pt x="7" y="11"/>
                      </a:lnTo>
                      <a:lnTo>
                        <a:pt x="8" y="9"/>
                      </a:lnTo>
                      <a:lnTo>
                        <a:pt x="9" y="7"/>
                      </a:lnTo>
                      <a:lnTo>
                        <a:pt x="10" y="6"/>
                      </a:lnTo>
                      <a:lnTo>
                        <a:pt x="11" y="5"/>
                      </a:lnTo>
                      <a:lnTo>
                        <a:pt x="12" y="4"/>
                      </a:lnTo>
                      <a:lnTo>
                        <a:pt x="12" y="3"/>
                      </a:lnTo>
                      <a:lnTo>
                        <a:pt x="13" y="2"/>
                      </a:lnTo>
                      <a:lnTo>
                        <a:pt x="14" y="1"/>
                      </a:lnTo>
                      <a:lnTo>
                        <a:pt x="15" y="0"/>
                      </a:lnTo>
                      <a:lnTo>
                        <a:pt x="17" y="0"/>
                      </a:lnTo>
                      <a:close/>
                    </a:path>
                  </a:pathLst>
                </a:custGeom>
                <a:solidFill>
                  <a:srgbClr val="FF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670" name="Freeform 246"/>
                <p:cNvSpPr>
                  <a:spLocks/>
                </p:cNvSpPr>
                <p:nvPr/>
              </p:nvSpPr>
              <p:spPr bwMode="auto">
                <a:xfrm>
                  <a:off x="3111" y="2103"/>
                  <a:ext cx="136" cy="294"/>
                </a:xfrm>
                <a:custGeom>
                  <a:avLst/>
                  <a:gdLst>
                    <a:gd name="T0" fmla="*/ 86 w 136"/>
                    <a:gd name="T1" fmla="*/ 49 h 294"/>
                    <a:gd name="T2" fmla="*/ 78 w 136"/>
                    <a:gd name="T3" fmla="*/ 57 h 294"/>
                    <a:gd name="T4" fmla="*/ 73 w 136"/>
                    <a:gd name="T5" fmla="*/ 65 h 294"/>
                    <a:gd name="T6" fmla="*/ 71 w 136"/>
                    <a:gd name="T7" fmla="*/ 74 h 294"/>
                    <a:gd name="T8" fmla="*/ 72 w 136"/>
                    <a:gd name="T9" fmla="*/ 84 h 294"/>
                    <a:gd name="T10" fmla="*/ 70 w 136"/>
                    <a:gd name="T11" fmla="*/ 98 h 294"/>
                    <a:gd name="T12" fmla="*/ 63 w 136"/>
                    <a:gd name="T13" fmla="*/ 113 h 294"/>
                    <a:gd name="T14" fmla="*/ 56 w 136"/>
                    <a:gd name="T15" fmla="*/ 127 h 294"/>
                    <a:gd name="T16" fmla="*/ 48 w 136"/>
                    <a:gd name="T17" fmla="*/ 142 h 294"/>
                    <a:gd name="T18" fmla="*/ 40 w 136"/>
                    <a:gd name="T19" fmla="*/ 156 h 294"/>
                    <a:gd name="T20" fmla="*/ 33 w 136"/>
                    <a:gd name="T21" fmla="*/ 170 h 294"/>
                    <a:gd name="T22" fmla="*/ 26 w 136"/>
                    <a:gd name="T23" fmla="*/ 185 h 294"/>
                    <a:gd name="T24" fmla="*/ 19 w 136"/>
                    <a:gd name="T25" fmla="*/ 200 h 294"/>
                    <a:gd name="T26" fmla="*/ 13 w 136"/>
                    <a:gd name="T27" fmla="*/ 215 h 294"/>
                    <a:gd name="T28" fmla="*/ 8 w 136"/>
                    <a:gd name="T29" fmla="*/ 231 h 294"/>
                    <a:gd name="T30" fmla="*/ 4 w 136"/>
                    <a:gd name="T31" fmla="*/ 249 h 294"/>
                    <a:gd name="T32" fmla="*/ 1 w 136"/>
                    <a:gd name="T33" fmla="*/ 265 h 294"/>
                    <a:gd name="T34" fmla="*/ 0 w 136"/>
                    <a:gd name="T35" fmla="*/ 278 h 294"/>
                    <a:gd name="T36" fmla="*/ 2 w 136"/>
                    <a:gd name="T37" fmla="*/ 288 h 294"/>
                    <a:gd name="T38" fmla="*/ 8 w 136"/>
                    <a:gd name="T39" fmla="*/ 294 h 294"/>
                    <a:gd name="T40" fmla="*/ 17 w 136"/>
                    <a:gd name="T41" fmla="*/ 288 h 294"/>
                    <a:gd name="T42" fmla="*/ 23 w 136"/>
                    <a:gd name="T43" fmla="*/ 280 h 294"/>
                    <a:gd name="T44" fmla="*/ 28 w 136"/>
                    <a:gd name="T45" fmla="*/ 270 h 294"/>
                    <a:gd name="T46" fmla="*/ 33 w 136"/>
                    <a:gd name="T47" fmla="*/ 257 h 294"/>
                    <a:gd name="T48" fmla="*/ 38 w 136"/>
                    <a:gd name="T49" fmla="*/ 242 h 294"/>
                    <a:gd name="T50" fmla="*/ 41 w 136"/>
                    <a:gd name="T51" fmla="*/ 226 h 294"/>
                    <a:gd name="T52" fmla="*/ 45 w 136"/>
                    <a:gd name="T53" fmla="*/ 210 h 294"/>
                    <a:gd name="T54" fmla="*/ 47 w 136"/>
                    <a:gd name="T55" fmla="*/ 196 h 294"/>
                    <a:gd name="T56" fmla="*/ 49 w 136"/>
                    <a:gd name="T57" fmla="*/ 182 h 294"/>
                    <a:gd name="T58" fmla="*/ 51 w 136"/>
                    <a:gd name="T59" fmla="*/ 169 h 294"/>
                    <a:gd name="T60" fmla="*/ 53 w 136"/>
                    <a:gd name="T61" fmla="*/ 157 h 294"/>
                    <a:gd name="T62" fmla="*/ 56 w 136"/>
                    <a:gd name="T63" fmla="*/ 145 h 294"/>
                    <a:gd name="T64" fmla="*/ 59 w 136"/>
                    <a:gd name="T65" fmla="*/ 135 h 294"/>
                    <a:gd name="T66" fmla="*/ 63 w 136"/>
                    <a:gd name="T67" fmla="*/ 126 h 294"/>
                    <a:gd name="T68" fmla="*/ 68 w 136"/>
                    <a:gd name="T69" fmla="*/ 117 h 294"/>
                    <a:gd name="T70" fmla="*/ 73 w 136"/>
                    <a:gd name="T71" fmla="*/ 110 h 294"/>
                    <a:gd name="T72" fmla="*/ 83 w 136"/>
                    <a:gd name="T73" fmla="*/ 104 h 294"/>
                    <a:gd name="T74" fmla="*/ 90 w 136"/>
                    <a:gd name="T75" fmla="*/ 104 h 294"/>
                    <a:gd name="T76" fmla="*/ 97 w 136"/>
                    <a:gd name="T77" fmla="*/ 105 h 294"/>
                    <a:gd name="T78" fmla="*/ 104 w 136"/>
                    <a:gd name="T79" fmla="*/ 106 h 294"/>
                    <a:gd name="T80" fmla="*/ 111 w 136"/>
                    <a:gd name="T81" fmla="*/ 99 h 294"/>
                    <a:gd name="T82" fmla="*/ 117 w 136"/>
                    <a:gd name="T83" fmla="*/ 92 h 294"/>
                    <a:gd name="T84" fmla="*/ 121 w 136"/>
                    <a:gd name="T85" fmla="*/ 83 h 294"/>
                    <a:gd name="T86" fmla="*/ 124 w 136"/>
                    <a:gd name="T87" fmla="*/ 73 h 294"/>
                    <a:gd name="T88" fmla="*/ 127 w 136"/>
                    <a:gd name="T89" fmla="*/ 62 h 294"/>
                    <a:gd name="T90" fmla="*/ 130 w 136"/>
                    <a:gd name="T91" fmla="*/ 51 h 294"/>
                    <a:gd name="T92" fmla="*/ 132 w 136"/>
                    <a:gd name="T93" fmla="*/ 41 h 294"/>
                    <a:gd name="T94" fmla="*/ 134 w 136"/>
                    <a:gd name="T95" fmla="*/ 31 h 294"/>
                    <a:gd name="T96" fmla="*/ 135 w 136"/>
                    <a:gd name="T97" fmla="*/ 23 h 294"/>
                    <a:gd name="T98" fmla="*/ 136 w 136"/>
                    <a:gd name="T99" fmla="*/ 13 h 294"/>
                    <a:gd name="T100" fmla="*/ 112 w 136"/>
                    <a:gd name="T101" fmla="*/ 58 h 294"/>
                    <a:gd name="T102" fmla="*/ 109 w 136"/>
                    <a:gd name="T103" fmla="*/ 0 h 294"/>
                    <a:gd name="T104" fmla="*/ 109 w 136"/>
                    <a:gd name="T105" fmla="*/ 7 h 294"/>
                    <a:gd name="T106" fmla="*/ 109 w 136"/>
                    <a:gd name="T107" fmla="*/ 16 h 294"/>
                    <a:gd name="T108" fmla="*/ 106 w 136"/>
                    <a:gd name="T109" fmla="*/ 26 h 294"/>
                    <a:gd name="T110" fmla="*/ 100 w 136"/>
                    <a:gd name="T111" fmla="*/ 37 h 294"/>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36"/>
                    <a:gd name="T169" fmla="*/ 0 h 294"/>
                    <a:gd name="T170" fmla="*/ 136 w 136"/>
                    <a:gd name="T171" fmla="*/ 294 h 294"/>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36" h="294">
                      <a:moveTo>
                        <a:pt x="95" y="43"/>
                      </a:moveTo>
                      <a:lnTo>
                        <a:pt x="92" y="44"/>
                      </a:lnTo>
                      <a:lnTo>
                        <a:pt x="91" y="45"/>
                      </a:lnTo>
                      <a:lnTo>
                        <a:pt x="89" y="46"/>
                      </a:lnTo>
                      <a:lnTo>
                        <a:pt x="88" y="48"/>
                      </a:lnTo>
                      <a:lnTo>
                        <a:pt x="86" y="49"/>
                      </a:lnTo>
                      <a:lnTo>
                        <a:pt x="84" y="51"/>
                      </a:lnTo>
                      <a:lnTo>
                        <a:pt x="83" y="52"/>
                      </a:lnTo>
                      <a:lnTo>
                        <a:pt x="82" y="54"/>
                      </a:lnTo>
                      <a:lnTo>
                        <a:pt x="80" y="55"/>
                      </a:lnTo>
                      <a:lnTo>
                        <a:pt x="79" y="56"/>
                      </a:lnTo>
                      <a:lnTo>
                        <a:pt x="78" y="57"/>
                      </a:lnTo>
                      <a:lnTo>
                        <a:pt x="77" y="59"/>
                      </a:lnTo>
                      <a:lnTo>
                        <a:pt x="76" y="60"/>
                      </a:lnTo>
                      <a:lnTo>
                        <a:pt x="75" y="61"/>
                      </a:lnTo>
                      <a:lnTo>
                        <a:pt x="74" y="62"/>
                      </a:lnTo>
                      <a:lnTo>
                        <a:pt x="74" y="64"/>
                      </a:lnTo>
                      <a:lnTo>
                        <a:pt x="73" y="65"/>
                      </a:lnTo>
                      <a:lnTo>
                        <a:pt x="72" y="66"/>
                      </a:lnTo>
                      <a:lnTo>
                        <a:pt x="72" y="68"/>
                      </a:lnTo>
                      <a:lnTo>
                        <a:pt x="72" y="70"/>
                      </a:lnTo>
                      <a:lnTo>
                        <a:pt x="71" y="71"/>
                      </a:lnTo>
                      <a:lnTo>
                        <a:pt x="71" y="72"/>
                      </a:lnTo>
                      <a:lnTo>
                        <a:pt x="71" y="74"/>
                      </a:lnTo>
                      <a:lnTo>
                        <a:pt x="71" y="76"/>
                      </a:lnTo>
                      <a:lnTo>
                        <a:pt x="71" y="77"/>
                      </a:lnTo>
                      <a:lnTo>
                        <a:pt x="71" y="79"/>
                      </a:lnTo>
                      <a:lnTo>
                        <a:pt x="71" y="81"/>
                      </a:lnTo>
                      <a:lnTo>
                        <a:pt x="71" y="82"/>
                      </a:lnTo>
                      <a:lnTo>
                        <a:pt x="72" y="84"/>
                      </a:lnTo>
                      <a:lnTo>
                        <a:pt x="72" y="86"/>
                      </a:lnTo>
                      <a:lnTo>
                        <a:pt x="73" y="88"/>
                      </a:lnTo>
                      <a:lnTo>
                        <a:pt x="74" y="90"/>
                      </a:lnTo>
                      <a:lnTo>
                        <a:pt x="72" y="93"/>
                      </a:lnTo>
                      <a:lnTo>
                        <a:pt x="71" y="95"/>
                      </a:lnTo>
                      <a:lnTo>
                        <a:pt x="70" y="98"/>
                      </a:lnTo>
                      <a:lnTo>
                        <a:pt x="69" y="100"/>
                      </a:lnTo>
                      <a:lnTo>
                        <a:pt x="68" y="103"/>
                      </a:lnTo>
                      <a:lnTo>
                        <a:pt x="67" y="106"/>
                      </a:lnTo>
                      <a:lnTo>
                        <a:pt x="65" y="108"/>
                      </a:lnTo>
                      <a:lnTo>
                        <a:pt x="65" y="111"/>
                      </a:lnTo>
                      <a:lnTo>
                        <a:pt x="63" y="113"/>
                      </a:lnTo>
                      <a:lnTo>
                        <a:pt x="62" y="116"/>
                      </a:lnTo>
                      <a:lnTo>
                        <a:pt x="61" y="118"/>
                      </a:lnTo>
                      <a:lnTo>
                        <a:pt x="59" y="120"/>
                      </a:lnTo>
                      <a:lnTo>
                        <a:pt x="58" y="123"/>
                      </a:lnTo>
                      <a:lnTo>
                        <a:pt x="57" y="125"/>
                      </a:lnTo>
                      <a:lnTo>
                        <a:pt x="56" y="127"/>
                      </a:lnTo>
                      <a:lnTo>
                        <a:pt x="55" y="130"/>
                      </a:lnTo>
                      <a:lnTo>
                        <a:pt x="53" y="132"/>
                      </a:lnTo>
                      <a:lnTo>
                        <a:pt x="52" y="135"/>
                      </a:lnTo>
                      <a:lnTo>
                        <a:pt x="50" y="137"/>
                      </a:lnTo>
                      <a:lnTo>
                        <a:pt x="49" y="139"/>
                      </a:lnTo>
                      <a:lnTo>
                        <a:pt x="48" y="142"/>
                      </a:lnTo>
                      <a:lnTo>
                        <a:pt x="47" y="144"/>
                      </a:lnTo>
                      <a:lnTo>
                        <a:pt x="45" y="147"/>
                      </a:lnTo>
                      <a:lnTo>
                        <a:pt x="44" y="149"/>
                      </a:lnTo>
                      <a:lnTo>
                        <a:pt x="43" y="152"/>
                      </a:lnTo>
                      <a:lnTo>
                        <a:pt x="41" y="154"/>
                      </a:lnTo>
                      <a:lnTo>
                        <a:pt x="40" y="156"/>
                      </a:lnTo>
                      <a:lnTo>
                        <a:pt x="39" y="159"/>
                      </a:lnTo>
                      <a:lnTo>
                        <a:pt x="38" y="161"/>
                      </a:lnTo>
                      <a:lnTo>
                        <a:pt x="37" y="164"/>
                      </a:lnTo>
                      <a:lnTo>
                        <a:pt x="35" y="166"/>
                      </a:lnTo>
                      <a:lnTo>
                        <a:pt x="34" y="168"/>
                      </a:lnTo>
                      <a:lnTo>
                        <a:pt x="33" y="170"/>
                      </a:lnTo>
                      <a:lnTo>
                        <a:pt x="32" y="173"/>
                      </a:lnTo>
                      <a:lnTo>
                        <a:pt x="30" y="175"/>
                      </a:lnTo>
                      <a:lnTo>
                        <a:pt x="29" y="177"/>
                      </a:lnTo>
                      <a:lnTo>
                        <a:pt x="28" y="180"/>
                      </a:lnTo>
                      <a:lnTo>
                        <a:pt x="27" y="182"/>
                      </a:lnTo>
                      <a:lnTo>
                        <a:pt x="26" y="185"/>
                      </a:lnTo>
                      <a:lnTo>
                        <a:pt x="25" y="187"/>
                      </a:lnTo>
                      <a:lnTo>
                        <a:pt x="23" y="190"/>
                      </a:lnTo>
                      <a:lnTo>
                        <a:pt x="22" y="192"/>
                      </a:lnTo>
                      <a:lnTo>
                        <a:pt x="21" y="194"/>
                      </a:lnTo>
                      <a:lnTo>
                        <a:pt x="20" y="197"/>
                      </a:lnTo>
                      <a:lnTo>
                        <a:pt x="19" y="200"/>
                      </a:lnTo>
                      <a:lnTo>
                        <a:pt x="18" y="202"/>
                      </a:lnTo>
                      <a:lnTo>
                        <a:pt x="17" y="205"/>
                      </a:lnTo>
                      <a:lnTo>
                        <a:pt x="16" y="208"/>
                      </a:lnTo>
                      <a:lnTo>
                        <a:pt x="15" y="210"/>
                      </a:lnTo>
                      <a:lnTo>
                        <a:pt x="14" y="213"/>
                      </a:lnTo>
                      <a:lnTo>
                        <a:pt x="13" y="215"/>
                      </a:lnTo>
                      <a:lnTo>
                        <a:pt x="12" y="218"/>
                      </a:lnTo>
                      <a:lnTo>
                        <a:pt x="11" y="220"/>
                      </a:lnTo>
                      <a:lnTo>
                        <a:pt x="10" y="223"/>
                      </a:lnTo>
                      <a:lnTo>
                        <a:pt x="10" y="226"/>
                      </a:lnTo>
                      <a:lnTo>
                        <a:pt x="9" y="229"/>
                      </a:lnTo>
                      <a:lnTo>
                        <a:pt x="8" y="231"/>
                      </a:lnTo>
                      <a:lnTo>
                        <a:pt x="7" y="234"/>
                      </a:lnTo>
                      <a:lnTo>
                        <a:pt x="6" y="237"/>
                      </a:lnTo>
                      <a:lnTo>
                        <a:pt x="6" y="240"/>
                      </a:lnTo>
                      <a:lnTo>
                        <a:pt x="5" y="243"/>
                      </a:lnTo>
                      <a:lnTo>
                        <a:pt x="4" y="246"/>
                      </a:lnTo>
                      <a:lnTo>
                        <a:pt x="4" y="249"/>
                      </a:lnTo>
                      <a:lnTo>
                        <a:pt x="3" y="252"/>
                      </a:lnTo>
                      <a:lnTo>
                        <a:pt x="2" y="255"/>
                      </a:lnTo>
                      <a:lnTo>
                        <a:pt x="2" y="258"/>
                      </a:lnTo>
                      <a:lnTo>
                        <a:pt x="2" y="260"/>
                      </a:lnTo>
                      <a:lnTo>
                        <a:pt x="1" y="263"/>
                      </a:lnTo>
                      <a:lnTo>
                        <a:pt x="1" y="265"/>
                      </a:lnTo>
                      <a:lnTo>
                        <a:pt x="1" y="268"/>
                      </a:lnTo>
                      <a:lnTo>
                        <a:pt x="0" y="270"/>
                      </a:lnTo>
                      <a:lnTo>
                        <a:pt x="0" y="273"/>
                      </a:lnTo>
                      <a:lnTo>
                        <a:pt x="0" y="274"/>
                      </a:lnTo>
                      <a:lnTo>
                        <a:pt x="0" y="276"/>
                      </a:lnTo>
                      <a:lnTo>
                        <a:pt x="0" y="278"/>
                      </a:lnTo>
                      <a:lnTo>
                        <a:pt x="0" y="280"/>
                      </a:lnTo>
                      <a:lnTo>
                        <a:pt x="0" y="281"/>
                      </a:lnTo>
                      <a:lnTo>
                        <a:pt x="1" y="283"/>
                      </a:lnTo>
                      <a:lnTo>
                        <a:pt x="1" y="285"/>
                      </a:lnTo>
                      <a:lnTo>
                        <a:pt x="1" y="286"/>
                      </a:lnTo>
                      <a:lnTo>
                        <a:pt x="2" y="288"/>
                      </a:lnTo>
                      <a:lnTo>
                        <a:pt x="2" y="290"/>
                      </a:lnTo>
                      <a:lnTo>
                        <a:pt x="3" y="292"/>
                      </a:lnTo>
                      <a:lnTo>
                        <a:pt x="5" y="293"/>
                      </a:lnTo>
                      <a:lnTo>
                        <a:pt x="6" y="293"/>
                      </a:lnTo>
                      <a:lnTo>
                        <a:pt x="7" y="294"/>
                      </a:lnTo>
                      <a:lnTo>
                        <a:pt x="8" y="294"/>
                      </a:lnTo>
                      <a:lnTo>
                        <a:pt x="10" y="294"/>
                      </a:lnTo>
                      <a:lnTo>
                        <a:pt x="11" y="293"/>
                      </a:lnTo>
                      <a:lnTo>
                        <a:pt x="13" y="292"/>
                      </a:lnTo>
                      <a:lnTo>
                        <a:pt x="15" y="290"/>
                      </a:lnTo>
                      <a:lnTo>
                        <a:pt x="17" y="289"/>
                      </a:lnTo>
                      <a:lnTo>
                        <a:pt x="17" y="288"/>
                      </a:lnTo>
                      <a:lnTo>
                        <a:pt x="18" y="287"/>
                      </a:lnTo>
                      <a:lnTo>
                        <a:pt x="19" y="285"/>
                      </a:lnTo>
                      <a:lnTo>
                        <a:pt x="20" y="284"/>
                      </a:lnTo>
                      <a:lnTo>
                        <a:pt x="21" y="283"/>
                      </a:lnTo>
                      <a:lnTo>
                        <a:pt x="22" y="282"/>
                      </a:lnTo>
                      <a:lnTo>
                        <a:pt x="23" y="280"/>
                      </a:lnTo>
                      <a:lnTo>
                        <a:pt x="24" y="279"/>
                      </a:lnTo>
                      <a:lnTo>
                        <a:pt x="25" y="277"/>
                      </a:lnTo>
                      <a:lnTo>
                        <a:pt x="26" y="275"/>
                      </a:lnTo>
                      <a:lnTo>
                        <a:pt x="26" y="274"/>
                      </a:lnTo>
                      <a:lnTo>
                        <a:pt x="27" y="272"/>
                      </a:lnTo>
                      <a:lnTo>
                        <a:pt x="28" y="270"/>
                      </a:lnTo>
                      <a:lnTo>
                        <a:pt x="29" y="268"/>
                      </a:lnTo>
                      <a:lnTo>
                        <a:pt x="30" y="266"/>
                      </a:lnTo>
                      <a:lnTo>
                        <a:pt x="31" y="264"/>
                      </a:lnTo>
                      <a:lnTo>
                        <a:pt x="32" y="262"/>
                      </a:lnTo>
                      <a:lnTo>
                        <a:pt x="33" y="259"/>
                      </a:lnTo>
                      <a:lnTo>
                        <a:pt x="33" y="257"/>
                      </a:lnTo>
                      <a:lnTo>
                        <a:pt x="34" y="254"/>
                      </a:lnTo>
                      <a:lnTo>
                        <a:pt x="35" y="252"/>
                      </a:lnTo>
                      <a:lnTo>
                        <a:pt x="36" y="249"/>
                      </a:lnTo>
                      <a:lnTo>
                        <a:pt x="37" y="247"/>
                      </a:lnTo>
                      <a:lnTo>
                        <a:pt x="37" y="244"/>
                      </a:lnTo>
                      <a:lnTo>
                        <a:pt x="38" y="242"/>
                      </a:lnTo>
                      <a:lnTo>
                        <a:pt x="39" y="239"/>
                      </a:lnTo>
                      <a:lnTo>
                        <a:pt x="39" y="236"/>
                      </a:lnTo>
                      <a:lnTo>
                        <a:pt x="40" y="233"/>
                      </a:lnTo>
                      <a:lnTo>
                        <a:pt x="41" y="231"/>
                      </a:lnTo>
                      <a:lnTo>
                        <a:pt x="41" y="228"/>
                      </a:lnTo>
                      <a:lnTo>
                        <a:pt x="41" y="226"/>
                      </a:lnTo>
                      <a:lnTo>
                        <a:pt x="42" y="223"/>
                      </a:lnTo>
                      <a:lnTo>
                        <a:pt x="43" y="220"/>
                      </a:lnTo>
                      <a:lnTo>
                        <a:pt x="43" y="218"/>
                      </a:lnTo>
                      <a:lnTo>
                        <a:pt x="44" y="215"/>
                      </a:lnTo>
                      <a:lnTo>
                        <a:pt x="44" y="213"/>
                      </a:lnTo>
                      <a:lnTo>
                        <a:pt x="45" y="210"/>
                      </a:lnTo>
                      <a:lnTo>
                        <a:pt x="45" y="208"/>
                      </a:lnTo>
                      <a:lnTo>
                        <a:pt x="45" y="205"/>
                      </a:lnTo>
                      <a:lnTo>
                        <a:pt x="46" y="203"/>
                      </a:lnTo>
                      <a:lnTo>
                        <a:pt x="46" y="200"/>
                      </a:lnTo>
                      <a:lnTo>
                        <a:pt x="47" y="198"/>
                      </a:lnTo>
                      <a:lnTo>
                        <a:pt x="47" y="196"/>
                      </a:lnTo>
                      <a:lnTo>
                        <a:pt x="48" y="193"/>
                      </a:lnTo>
                      <a:lnTo>
                        <a:pt x="48" y="191"/>
                      </a:lnTo>
                      <a:lnTo>
                        <a:pt x="48" y="189"/>
                      </a:lnTo>
                      <a:lnTo>
                        <a:pt x="49" y="187"/>
                      </a:lnTo>
                      <a:lnTo>
                        <a:pt x="49" y="185"/>
                      </a:lnTo>
                      <a:lnTo>
                        <a:pt x="49" y="182"/>
                      </a:lnTo>
                      <a:lnTo>
                        <a:pt x="49" y="180"/>
                      </a:lnTo>
                      <a:lnTo>
                        <a:pt x="50" y="177"/>
                      </a:lnTo>
                      <a:lnTo>
                        <a:pt x="50" y="176"/>
                      </a:lnTo>
                      <a:lnTo>
                        <a:pt x="51" y="174"/>
                      </a:lnTo>
                      <a:lnTo>
                        <a:pt x="51" y="171"/>
                      </a:lnTo>
                      <a:lnTo>
                        <a:pt x="51" y="169"/>
                      </a:lnTo>
                      <a:lnTo>
                        <a:pt x="52" y="167"/>
                      </a:lnTo>
                      <a:lnTo>
                        <a:pt x="52" y="165"/>
                      </a:lnTo>
                      <a:lnTo>
                        <a:pt x="53" y="163"/>
                      </a:lnTo>
                      <a:lnTo>
                        <a:pt x="53" y="161"/>
                      </a:lnTo>
                      <a:lnTo>
                        <a:pt x="53" y="159"/>
                      </a:lnTo>
                      <a:lnTo>
                        <a:pt x="53" y="157"/>
                      </a:lnTo>
                      <a:lnTo>
                        <a:pt x="54" y="155"/>
                      </a:lnTo>
                      <a:lnTo>
                        <a:pt x="54" y="153"/>
                      </a:lnTo>
                      <a:lnTo>
                        <a:pt x="55" y="151"/>
                      </a:lnTo>
                      <a:lnTo>
                        <a:pt x="55" y="149"/>
                      </a:lnTo>
                      <a:lnTo>
                        <a:pt x="56" y="147"/>
                      </a:lnTo>
                      <a:lnTo>
                        <a:pt x="56" y="145"/>
                      </a:lnTo>
                      <a:lnTo>
                        <a:pt x="57" y="144"/>
                      </a:lnTo>
                      <a:lnTo>
                        <a:pt x="57" y="142"/>
                      </a:lnTo>
                      <a:lnTo>
                        <a:pt x="57" y="140"/>
                      </a:lnTo>
                      <a:lnTo>
                        <a:pt x="58" y="138"/>
                      </a:lnTo>
                      <a:lnTo>
                        <a:pt x="59" y="137"/>
                      </a:lnTo>
                      <a:lnTo>
                        <a:pt x="59" y="135"/>
                      </a:lnTo>
                      <a:lnTo>
                        <a:pt x="60" y="133"/>
                      </a:lnTo>
                      <a:lnTo>
                        <a:pt x="60" y="132"/>
                      </a:lnTo>
                      <a:lnTo>
                        <a:pt x="61" y="130"/>
                      </a:lnTo>
                      <a:lnTo>
                        <a:pt x="61" y="128"/>
                      </a:lnTo>
                      <a:lnTo>
                        <a:pt x="62" y="127"/>
                      </a:lnTo>
                      <a:lnTo>
                        <a:pt x="63" y="126"/>
                      </a:lnTo>
                      <a:lnTo>
                        <a:pt x="64" y="124"/>
                      </a:lnTo>
                      <a:lnTo>
                        <a:pt x="65" y="123"/>
                      </a:lnTo>
                      <a:lnTo>
                        <a:pt x="65" y="121"/>
                      </a:lnTo>
                      <a:lnTo>
                        <a:pt x="66" y="120"/>
                      </a:lnTo>
                      <a:lnTo>
                        <a:pt x="67" y="119"/>
                      </a:lnTo>
                      <a:lnTo>
                        <a:pt x="68" y="117"/>
                      </a:lnTo>
                      <a:lnTo>
                        <a:pt x="68" y="116"/>
                      </a:lnTo>
                      <a:lnTo>
                        <a:pt x="70" y="115"/>
                      </a:lnTo>
                      <a:lnTo>
                        <a:pt x="71" y="114"/>
                      </a:lnTo>
                      <a:lnTo>
                        <a:pt x="72" y="112"/>
                      </a:lnTo>
                      <a:lnTo>
                        <a:pt x="72" y="111"/>
                      </a:lnTo>
                      <a:lnTo>
                        <a:pt x="73" y="110"/>
                      </a:lnTo>
                      <a:lnTo>
                        <a:pt x="75" y="110"/>
                      </a:lnTo>
                      <a:lnTo>
                        <a:pt x="76" y="108"/>
                      </a:lnTo>
                      <a:lnTo>
                        <a:pt x="78" y="107"/>
                      </a:lnTo>
                      <a:lnTo>
                        <a:pt x="80" y="106"/>
                      </a:lnTo>
                      <a:lnTo>
                        <a:pt x="81" y="105"/>
                      </a:lnTo>
                      <a:lnTo>
                        <a:pt x="83" y="104"/>
                      </a:lnTo>
                      <a:lnTo>
                        <a:pt x="84" y="104"/>
                      </a:lnTo>
                      <a:lnTo>
                        <a:pt x="85" y="104"/>
                      </a:lnTo>
                      <a:lnTo>
                        <a:pt x="86" y="104"/>
                      </a:lnTo>
                      <a:lnTo>
                        <a:pt x="88" y="104"/>
                      </a:lnTo>
                      <a:lnTo>
                        <a:pt x="89" y="104"/>
                      </a:lnTo>
                      <a:lnTo>
                        <a:pt x="90" y="104"/>
                      </a:lnTo>
                      <a:lnTo>
                        <a:pt x="92" y="104"/>
                      </a:lnTo>
                      <a:lnTo>
                        <a:pt x="94" y="105"/>
                      </a:lnTo>
                      <a:lnTo>
                        <a:pt x="95" y="105"/>
                      </a:lnTo>
                      <a:lnTo>
                        <a:pt x="96" y="105"/>
                      </a:lnTo>
                      <a:lnTo>
                        <a:pt x="97" y="105"/>
                      </a:lnTo>
                      <a:lnTo>
                        <a:pt x="98" y="106"/>
                      </a:lnTo>
                      <a:lnTo>
                        <a:pt x="99" y="106"/>
                      </a:lnTo>
                      <a:lnTo>
                        <a:pt x="100" y="106"/>
                      </a:lnTo>
                      <a:lnTo>
                        <a:pt x="101" y="106"/>
                      </a:lnTo>
                      <a:lnTo>
                        <a:pt x="102" y="106"/>
                      </a:lnTo>
                      <a:lnTo>
                        <a:pt x="104" y="106"/>
                      </a:lnTo>
                      <a:lnTo>
                        <a:pt x="104" y="105"/>
                      </a:lnTo>
                      <a:lnTo>
                        <a:pt x="106" y="104"/>
                      </a:lnTo>
                      <a:lnTo>
                        <a:pt x="107" y="104"/>
                      </a:lnTo>
                      <a:lnTo>
                        <a:pt x="108" y="102"/>
                      </a:lnTo>
                      <a:lnTo>
                        <a:pt x="110" y="101"/>
                      </a:lnTo>
                      <a:lnTo>
                        <a:pt x="111" y="99"/>
                      </a:lnTo>
                      <a:lnTo>
                        <a:pt x="113" y="98"/>
                      </a:lnTo>
                      <a:lnTo>
                        <a:pt x="114" y="97"/>
                      </a:lnTo>
                      <a:lnTo>
                        <a:pt x="115" y="95"/>
                      </a:lnTo>
                      <a:lnTo>
                        <a:pt x="115" y="94"/>
                      </a:lnTo>
                      <a:lnTo>
                        <a:pt x="116" y="93"/>
                      </a:lnTo>
                      <a:lnTo>
                        <a:pt x="117" y="92"/>
                      </a:lnTo>
                      <a:lnTo>
                        <a:pt x="118" y="90"/>
                      </a:lnTo>
                      <a:lnTo>
                        <a:pt x="118" y="89"/>
                      </a:lnTo>
                      <a:lnTo>
                        <a:pt x="119" y="87"/>
                      </a:lnTo>
                      <a:lnTo>
                        <a:pt x="119" y="85"/>
                      </a:lnTo>
                      <a:lnTo>
                        <a:pt x="120" y="84"/>
                      </a:lnTo>
                      <a:lnTo>
                        <a:pt x="121" y="83"/>
                      </a:lnTo>
                      <a:lnTo>
                        <a:pt x="121" y="81"/>
                      </a:lnTo>
                      <a:lnTo>
                        <a:pt x="122" y="79"/>
                      </a:lnTo>
                      <a:lnTo>
                        <a:pt x="123" y="78"/>
                      </a:lnTo>
                      <a:lnTo>
                        <a:pt x="123" y="76"/>
                      </a:lnTo>
                      <a:lnTo>
                        <a:pt x="124" y="74"/>
                      </a:lnTo>
                      <a:lnTo>
                        <a:pt x="124" y="73"/>
                      </a:lnTo>
                      <a:lnTo>
                        <a:pt x="125" y="71"/>
                      </a:lnTo>
                      <a:lnTo>
                        <a:pt x="125" y="69"/>
                      </a:lnTo>
                      <a:lnTo>
                        <a:pt x="126" y="67"/>
                      </a:lnTo>
                      <a:lnTo>
                        <a:pt x="126" y="66"/>
                      </a:lnTo>
                      <a:lnTo>
                        <a:pt x="127" y="64"/>
                      </a:lnTo>
                      <a:lnTo>
                        <a:pt x="127" y="62"/>
                      </a:lnTo>
                      <a:lnTo>
                        <a:pt x="128" y="60"/>
                      </a:lnTo>
                      <a:lnTo>
                        <a:pt x="128" y="59"/>
                      </a:lnTo>
                      <a:lnTo>
                        <a:pt x="128" y="56"/>
                      </a:lnTo>
                      <a:lnTo>
                        <a:pt x="129" y="55"/>
                      </a:lnTo>
                      <a:lnTo>
                        <a:pt x="129" y="53"/>
                      </a:lnTo>
                      <a:lnTo>
                        <a:pt x="130" y="51"/>
                      </a:lnTo>
                      <a:lnTo>
                        <a:pt x="130" y="50"/>
                      </a:lnTo>
                      <a:lnTo>
                        <a:pt x="131" y="48"/>
                      </a:lnTo>
                      <a:lnTo>
                        <a:pt x="131" y="46"/>
                      </a:lnTo>
                      <a:lnTo>
                        <a:pt x="131" y="44"/>
                      </a:lnTo>
                      <a:lnTo>
                        <a:pt x="131" y="43"/>
                      </a:lnTo>
                      <a:lnTo>
                        <a:pt x="132" y="41"/>
                      </a:lnTo>
                      <a:lnTo>
                        <a:pt x="132" y="39"/>
                      </a:lnTo>
                      <a:lnTo>
                        <a:pt x="132" y="37"/>
                      </a:lnTo>
                      <a:lnTo>
                        <a:pt x="133" y="35"/>
                      </a:lnTo>
                      <a:lnTo>
                        <a:pt x="133" y="34"/>
                      </a:lnTo>
                      <a:lnTo>
                        <a:pt x="133" y="33"/>
                      </a:lnTo>
                      <a:lnTo>
                        <a:pt x="134" y="31"/>
                      </a:lnTo>
                      <a:lnTo>
                        <a:pt x="134" y="29"/>
                      </a:lnTo>
                      <a:lnTo>
                        <a:pt x="134" y="28"/>
                      </a:lnTo>
                      <a:lnTo>
                        <a:pt x="135" y="27"/>
                      </a:lnTo>
                      <a:lnTo>
                        <a:pt x="135" y="25"/>
                      </a:lnTo>
                      <a:lnTo>
                        <a:pt x="135" y="24"/>
                      </a:lnTo>
                      <a:lnTo>
                        <a:pt x="135" y="23"/>
                      </a:lnTo>
                      <a:lnTo>
                        <a:pt x="135" y="22"/>
                      </a:lnTo>
                      <a:lnTo>
                        <a:pt x="135" y="19"/>
                      </a:lnTo>
                      <a:lnTo>
                        <a:pt x="135" y="17"/>
                      </a:lnTo>
                      <a:lnTo>
                        <a:pt x="135" y="16"/>
                      </a:lnTo>
                      <a:lnTo>
                        <a:pt x="136" y="14"/>
                      </a:lnTo>
                      <a:lnTo>
                        <a:pt x="136" y="13"/>
                      </a:lnTo>
                      <a:lnTo>
                        <a:pt x="136" y="12"/>
                      </a:lnTo>
                      <a:lnTo>
                        <a:pt x="130" y="8"/>
                      </a:lnTo>
                      <a:lnTo>
                        <a:pt x="121" y="66"/>
                      </a:lnTo>
                      <a:lnTo>
                        <a:pt x="112" y="58"/>
                      </a:lnTo>
                      <a:lnTo>
                        <a:pt x="127" y="7"/>
                      </a:lnTo>
                      <a:lnTo>
                        <a:pt x="119" y="4"/>
                      </a:lnTo>
                      <a:lnTo>
                        <a:pt x="108" y="54"/>
                      </a:lnTo>
                      <a:lnTo>
                        <a:pt x="102" y="49"/>
                      </a:lnTo>
                      <a:lnTo>
                        <a:pt x="118" y="3"/>
                      </a:lnTo>
                      <a:lnTo>
                        <a:pt x="109" y="0"/>
                      </a:lnTo>
                      <a:lnTo>
                        <a:pt x="109" y="1"/>
                      </a:lnTo>
                      <a:lnTo>
                        <a:pt x="109" y="2"/>
                      </a:lnTo>
                      <a:lnTo>
                        <a:pt x="109" y="5"/>
                      </a:lnTo>
                      <a:lnTo>
                        <a:pt x="109" y="7"/>
                      </a:lnTo>
                      <a:lnTo>
                        <a:pt x="109" y="8"/>
                      </a:lnTo>
                      <a:lnTo>
                        <a:pt x="109" y="10"/>
                      </a:lnTo>
                      <a:lnTo>
                        <a:pt x="109" y="11"/>
                      </a:lnTo>
                      <a:lnTo>
                        <a:pt x="109" y="12"/>
                      </a:lnTo>
                      <a:lnTo>
                        <a:pt x="109" y="14"/>
                      </a:lnTo>
                      <a:lnTo>
                        <a:pt x="109" y="16"/>
                      </a:lnTo>
                      <a:lnTo>
                        <a:pt x="108" y="17"/>
                      </a:lnTo>
                      <a:lnTo>
                        <a:pt x="108" y="19"/>
                      </a:lnTo>
                      <a:lnTo>
                        <a:pt x="107" y="21"/>
                      </a:lnTo>
                      <a:lnTo>
                        <a:pt x="107" y="22"/>
                      </a:lnTo>
                      <a:lnTo>
                        <a:pt x="106" y="24"/>
                      </a:lnTo>
                      <a:lnTo>
                        <a:pt x="106" y="26"/>
                      </a:lnTo>
                      <a:lnTo>
                        <a:pt x="105" y="28"/>
                      </a:lnTo>
                      <a:lnTo>
                        <a:pt x="104" y="29"/>
                      </a:lnTo>
                      <a:lnTo>
                        <a:pt x="104" y="31"/>
                      </a:lnTo>
                      <a:lnTo>
                        <a:pt x="103" y="33"/>
                      </a:lnTo>
                      <a:lnTo>
                        <a:pt x="101" y="34"/>
                      </a:lnTo>
                      <a:lnTo>
                        <a:pt x="100" y="37"/>
                      </a:lnTo>
                      <a:lnTo>
                        <a:pt x="99" y="38"/>
                      </a:lnTo>
                      <a:lnTo>
                        <a:pt x="98" y="40"/>
                      </a:lnTo>
                      <a:lnTo>
                        <a:pt x="96" y="41"/>
                      </a:lnTo>
                      <a:lnTo>
                        <a:pt x="95" y="43"/>
                      </a:lnTo>
                      <a:close/>
                    </a:path>
                  </a:pathLst>
                </a:custGeom>
                <a:solidFill>
                  <a:srgbClr val="DEEBF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671" name="Freeform 247"/>
                <p:cNvSpPr>
                  <a:spLocks/>
                </p:cNvSpPr>
                <p:nvPr/>
              </p:nvSpPr>
              <p:spPr bwMode="auto">
                <a:xfrm>
                  <a:off x="3137" y="2081"/>
                  <a:ext cx="66" cy="128"/>
                </a:xfrm>
                <a:custGeom>
                  <a:avLst/>
                  <a:gdLst>
                    <a:gd name="T0" fmla="*/ 40 w 66"/>
                    <a:gd name="T1" fmla="*/ 20 h 128"/>
                    <a:gd name="T2" fmla="*/ 42 w 66"/>
                    <a:gd name="T3" fmla="*/ 16 h 128"/>
                    <a:gd name="T4" fmla="*/ 44 w 66"/>
                    <a:gd name="T5" fmla="*/ 12 h 128"/>
                    <a:gd name="T6" fmla="*/ 46 w 66"/>
                    <a:gd name="T7" fmla="*/ 8 h 128"/>
                    <a:gd name="T8" fmla="*/ 48 w 66"/>
                    <a:gd name="T9" fmla="*/ 6 h 128"/>
                    <a:gd name="T10" fmla="*/ 50 w 66"/>
                    <a:gd name="T11" fmla="*/ 3 h 128"/>
                    <a:gd name="T12" fmla="*/ 51 w 66"/>
                    <a:gd name="T13" fmla="*/ 1 h 128"/>
                    <a:gd name="T14" fmla="*/ 55 w 66"/>
                    <a:gd name="T15" fmla="*/ 0 h 128"/>
                    <a:gd name="T16" fmla="*/ 58 w 66"/>
                    <a:gd name="T17" fmla="*/ 0 h 128"/>
                    <a:gd name="T18" fmla="*/ 61 w 66"/>
                    <a:gd name="T19" fmla="*/ 1 h 128"/>
                    <a:gd name="T20" fmla="*/ 62 w 66"/>
                    <a:gd name="T21" fmla="*/ 2 h 128"/>
                    <a:gd name="T22" fmla="*/ 64 w 66"/>
                    <a:gd name="T23" fmla="*/ 6 h 128"/>
                    <a:gd name="T24" fmla="*/ 65 w 66"/>
                    <a:gd name="T25" fmla="*/ 10 h 128"/>
                    <a:gd name="T26" fmla="*/ 66 w 66"/>
                    <a:gd name="T27" fmla="*/ 14 h 128"/>
                    <a:gd name="T28" fmla="*/ 66 w 66"/>
                    <a:gd name="T29" fmla="*/ 18 h 128"/>
                    <a:gd name="T30" fmla="*/ 66 w 66"/>
                    <a:gd name="T31" fmla="*/ 21 h 128"/>
                    <a:gd name="T32" fmla="*/ 66 w 66"/>
                    <a:gd name="T33" fmla="*/ 24 h 128"/>
                    <a:gd name="T34" fmla="*/ 66 w 66"/>
                    <a:gd name="T35" fmla="*/ 26 h 128"/>
                    <a:gd name="T36" fmla="*/ 65 w 66"/>
                    <a:gd name="T37" fmla="*/ 29 h 128"/>
                    <a:gd name="T38" fmla="*/ 65 w 66"/>
                    <a:gd name="T39" fmla="*/ 32 h 128"/>
                    <a:gd name="T40" fmla="*/ 65 w 66"/>
                    <a:gd name="T41" fmla="*/ 34 h 128"/>
                    <a:gd name="T42" fmla="*/ 64 w 66"/>
                    <a:gd name="T43" fmla="*/ 37 h 128"/>
                    <a:gd name="T44" fmla="*/ 64 w 66"/>
                    <a:gd name="T45" fmla="*/ 39 h 128"/>
                    <a:gd name="T46" fmla="*/ 63 w 66"/>
                    <a:gd name="T47" fmla="*/ 41 h 128"/>
                    <a:gd name="T48" fmla="*/ 63 w 66"/>
                    <a:gd name="T49" fmla="*/ 44 h 128"/>
                    <a:gd name="T50" fmla="*/ 62 w 66"/>
                    <a:gd name="T51" fmla="*/ 49 h 128"/>
                    <a:gd name="T52" fmla="*/ 61 w 66"/>
                    <a:gd name="T53" fmla="*/ 52 h 128"/>
                    <a:gd name="T54" fmla="*/ 60 w 66"/>
                    <a:gd name="T55" fmla="*/ 56 h 128"/>
                    <a:gd name="T56" fmla="*/ 60 w 66"/>
                    <a:gd name="T57" fmla="*/ 59 h 128"/>
                    <a:gd name="T58" fmla="*/ 58 w 66"/>
                    <a:gd name="T59" fmla="*/ 61 h 128"/>
                    <a:gd name="T60" fmla="*/ 56 w 66"/>
                    <a:gd name="T61" fmla="*/ 65 h 128"/>
                    <a:gd name="T62" fmla="*/ 53 w 66"/>
                    <a:gd name="T63" fmla="*/ 69 h 128"/>
                    <a:gd name="T64" fmla="*/ 51 w 66"/>
                    <a:gd name="T65" fmla="*/ 71 h 128"/>
                    <a:gd name="T66" fmla="*/ 50 w 66"/>
                    <a:gd name="T67" fmla="*/ 74 h 128"/>
                    <a:gd name="T68" fmla="*/ 48 w 66"/>
                    <a:gd name="T69" fmla="*/ 77 h 128"/>
                    <a:gd name="T70" fmla="*/ 46 w 66"/>
                    <a:gd name="T71" fmla="*/ 79 h 128"/>
                    <a:gd name="T72" fmla="*/ 44 w 66"/>
                    <a:gd name="T73" fmla="*/ 82 h 128"/>
                    <a:gd name="T74" fmla="*/ 42 w 66"/>
                    <a:gd name="T75" fmla="*/ 85 h 128"/>
                    <a:gd name="T76" fmla="*/ 40 w 66"/>
                    <a:gd name="T77" fmla="*/ 88 h 128"/>
                    <a:gd name="T78" fmla="*/ 38 w 66"/>
                    <a:gd name="T79" fmla="*/ 91 h 128"/>
                    <a:gd name="T80" fmla="*/ 35 w 66"/>
                    <a:gd name="T81" fmla="*/ 94 h 128"/>
                    <a:gd name="T82" fmla="*/ 34 w 66"/>
                    <a:gd name="T83" fmla="*/ 97 h 128"/>
                    <a:gd name="T84" fmla="*/ 31 w 66"/>
                    <a:gd name="T85" fmla="*/ 100 h 128"/>
                    <a:gd name="T86" fmla="*/ 29 w 66"/>
                    <a:gd name="T87" fmla="*/ 103 h 128"/>
                    <a:gd name="T88" fmla="*/ 27 w 66"/>
                    <a:gd name="T89" fmla="*/ 106 h 128"/>
                    <a:gd name="T90" fmla="*/ 25 w 66"/>
                    <a:gd name="T91" fmla="*/ 109 h 128"/>
                    <a:gd name="T92" fmla="*/ 23 w 66"/>
                    <a:gd name="T93" fmla="*/ 111 h 128"/>
                    <a:gd name="T94" fmla="*/ 21 w 66"/>
                    <a:gd name="T95" fmla="*/ 114 h 128"/>
                    <a:gd name="T96" fmla="*/ 18 w 66"/>
                    <a:gd name="T97" fmla="*/ 119 h 128"/>
                    <a:gd name="T98" fmla="*/ 15 w 66"/>
                    <a:gd name="T99" fmla="*/ 122 h 128"/>
                    <a:gd name="T100" fmla="*/ 13 w 66"/>
                    <a:gd name="T101" fmla="*/ 125 h 128"/>
                    <a:gd name="T102" fmla="*/ 11 w 66"/>
                    <a:gd name="T103" fmla="*/ 128 h 128"/>
                    <a:gd name="T104" fmla="*/ 0 w 66"/>
                    <a:gd name="T105" fmla="*/ 119 h 128"/>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66"/>
                    <a:gd name="T160" fmla="*/ 0 h 128"/>
                    <a:gd name="T161" fmla="*/ 66 w 66"/>
                    <a:gd name="T162" fmla="*/ 128 h 128"/>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66" h="128">
                      <a:moveTo>
                        <a:pt x="0" y="119"/>
                      </a:moveTo>
                      <a:lnTo>
                        <a:pt x="40" y="20"/>
                      </a:lnTo>
                      <a:lnTo>
                        <a:pt x="41" y="18"/>
                      </a:lnTo>
                      <a:lnTo>
                        <a:pt x="42" y="16"/>
                      </a:lnTo>
                      <a:lnTo>
                        <a:pt x="43" y="13"/>
                      </a:lnTo>
                      <a:lnTo>
                        <a:pt x="44" y="12"/>
                      </a:lnTo>
                      <a:lnTo>
                        <a:pt x="45" y="10"/>
                      </a:lnTo>
                      <a:lnTo>
                        <a:pt x="46" y="8"/>
                      </a:lnTo>
                      <a:lnTo>
                        <a:pt x="47" y="7"/>
                      </a:lnTo>
                      <a:lnTo>
                        <a:pt x="48" y="6"/>
                      </a:lnTo>
                      <a:lnTo>
                        <a:pt x="49" y="4"/>
                      </a:lnTo>
                      <a:lnTo>
                        <a:pt x="50" y="3"/>
                      </a:lnTo>
                      <a:lnTo>
                        <a:pt x="50" y="2"/>
                      </a:lnTo>
                      <a:lnTo>
                        <a:pt x="51" y="1"/>
                      </a:lnTo>
                      <a:lnTo>
                        <a:pt x="53" y="0"/>
                      </a:lnTo>
                      <a:lnTo>
                        <a:pt x="55" y="0"/>
                      </a:lnTo>
                      <a:lnTo>
                        <a:pt x="57" y="0"/>
                      </a:lnTo>
                      <a:lnTo>
                        <a:pt x="58" y="0"/>
                      </a:lnTo>
                      <a:lnTo>
                        <a:pt x="59" y="0"/>
                      </a:lnTo>
                      <a:lnTo>
                        <a:pt x="61" y="1"/>
                      </a:lnTo>
                      <a:lnTo>
                        <a:pt x="62" y="1"/>
                      </a:lnTo>
                      <a:lnTo>
                        <a:pt x="62" y="2"/>
                      </a:lnTo>
                      <a:lnTo>
                        <a:pt x="63" y="4"/>
                      </a:lnTo>
                      <a:lnTo>
                        <a:pt x="64" y="6"/>
                      </a:lnTo>
                      <a:lnTo>
                        <a:pt x="64" y="7"/>
                      </a:lnTo>
                      <a:lnTo>
                        <a:pt x="65" y="10"/>
                      </a:lnTo>
                      <a:lnTo>
                        <a:pt x="65" y="12"/>
                      </a:lnTo>
                      <a:lnTo>
                        <a:pt x="66" y="14"/>
                      </a:lnTo>
                      <a:lnTo>
                        <a:pt x="66" y="16"/>
                      </a:lnTo>
                      <a:lnTo>
                        <a:pt x="66" y="18"/>
                      </a:lnTo>
                      <a:lnTo>
                        <a:pt x="66" y="19"/>
                      </a:lnTo>
                      <a:lnTo>
                        <a:pt x="66" y="21"/>
                      </a:lnTo>
                      <a:lnTo>
                        <a:pt x="66" y="22"/>
                      </a:lnTo>
                      <a:lnTo>
                        <a:pt x="66" y="24"/>
                      </a:lnTo>
                      <a:lnTo>
                        <a:pt x="66" y="26"/>
                      </a:lnTo>
                      <a:lnTo>
                        <a:pt x="65" y="27"/>
                      </a:lnTo>
                      <a:lnTo>
                        <a:pt x="65" y="29"/>
                      </a:lnTo>
                      <a:lnTo>
                        <a:pt x="65" y="30"/>
                      </a:lnTo>
                      <a:lnTo>
                        <a:pt x="65" y="32"/>
                      </a:lnTo>
                      <a:lnTo>
                        <a:pt x="65" y="33"/>
                      </a:lnTo>
                      <a:lnTo>
                        <a:pt x="65" y="34"/>
                      </a:lnTo>
                      <a:lnTo>
                        <a:pt x="64" y="35"/>
                      </a:lnTo>
                      <a:lnTo>
                        <a:pt x="64" y="37"/>
                      </a:lnTo>
                      <a:lnTo>
                        <a:pt x="64" y="38"/>
                      </a:lnTo>
                      <a:lnTo>
                        <a:pt x="64" y="39"/>
                      </a:lnTo>
                      <a:lnTo>
                        <a:pt x="63" y="40"/>
                      </a:lnTo>
                      <a:lnTo>
                        <a:pt x="63" y="41"/>
                      </a:lnTo>
                      <a:lnTo>
                        <a:pt x="63" y="43"/>
                      </a:lnTo>
                      <a:lnTo>
                        <a:pt x="63" y="44"/>
                      </a:lnTo>
                      <a:lnTo>
                        <a:pt x="62" y="46"/>
                      </a:lnTo>
                      <a:lnTo>
                        <a:pt x="62" y="49"/>
                      </a:lnTo>
                      <a:lnTo>
                        <a:pt x="62" y="50"/>
                      </a:lnTo>
                      <a:lnTo>
                        <a:pt x="61" y="52"/>
                      </a:lnTo>
                      <a:lnTo>
                        <a:pt x="61" y="54"/>
                      </a:lnTo>
                      <a:lnTo>
                        <a:pt x="60" y="56"/>
                      </a:lnTo>
                      <a:lnTo>
                        <a:pt x="60" y="57"/>
                      </a:lnTo>
                      <a:lnTo>
                        <a:pt x="60" y="59"/>
                      </a:lnTo>
                      <a:lnTo>
                        <a:pt x="59" y="60"/>
                      </a:lnTo>
                      <a:lnTo>
                        <a:pt x="58" y="61"/>
                      </a:lnTo>
                      <a:lnTo>
                        <a:pt x="57" y="63"/>
                      </a:lnTo>
                      <a:lnTo>
                        <a:pt x="56" y="65"/>
                      </a:lnTo>
                      <a:lnTo>
                        <a:pt x="55" y="67"/>
                      </a:lnTo>
                      <a:lnTo>
                        <a:pt x="53" y="69"/>
                      </a:lnTo>
                      <a:lnTo>
                        <a:pt x="52" y="70"/>
                      </a:lnTo>
                      <a:lnTo>
                        <a:pt x="51" y="71"/>
                      </a:lnTo>
                      <a:lnTo>
                        <a:pt x="50" y="73"/>
                      </a:lnTo>
                      <a:lnTo>
                        <a:pt x="50" y="74"/>
                      </a:lnTo>
                      <a:lnTo>
                        <a:pt x="49" y="75"/>
                      </a:lnTo>
                      <a:lnTo>
                        <a:pt x="48" y="77"/>
                      </a:lnTo>
                      <a:lnTo>
                        <a:pt x="47" y="78"/>
                      </a:lnTo>
                      <a:lnTo>
                        <a:pt x="46" y="79"/>
                      </a:lnTo>
                      <a:lnTo>
                        <a:pt x="45" y="81"/>
                      </a:lnTo>
                      <a:lnTo>
                        <a:pt x="44" y="82"/>
                      </a:lnTo>
                      <a:lnTo>
                        <a:pt x="43" y="84"/>
                      </a:lnTo>
                      <a:lnTo>
                        <a:pt x="42" y="85"/>
                      </a:lnTo>
                      <a:lnTo>
                        <a:pt x="41" y="87"/>
                      </a:lnTo>
                      <a:lnTo>
                        <a:pt x="40" y="88"/>
                      </a:lnTo>
                      <a:lnTo>
                        <a:pt x="39" y="89"/>
                      </a:lnTo>
                      <a:lnTo>
                        <a:pt x="38" y="91"/>
                      </a:lnTo>
                      <a:lnTo>
                        <a:pt x="37" y="93"/>
                      </a:lnTo>
                      <a:lnTo>
                        <a:pt x="35" y="94"/>
                      </a:lnTo>
                      <a:lnTo>
                        <a:pt x="35" y="95"/>
                      </a:lnTo>
                      <a:lnTo>
                        <a:pt x="34" y="97"/>
                      </a:lnTo>
                      <a:lnTo>
                        <a:pt x="32" y="99"/>
                      </a:lnTo>
                      <a:lnTo>
                        <a:pt x="31" y="100"/>
                      </a:lnTo>
                      <a:lnTo>
                        <a:pt x="30" y="101"/>
                      </a:lnTo>
                      <a:lnTo>
                        <a:pt x="29" y="103"/>
                      </a:lnTo>
                      <a:lnTo>
                        <a:pt x="28" y="104"/>
                      </a:lnTo>
                      <a:lnTo>
                        <a:pt x="27" y="106"/>
                      </a:lnTo>
                      <a:lnTo>
                        <a:pt x="26" y="107"/>
                      </a:lnTo>
                      <a:lnTo>
                        <a:pt x="25" y="109"/>
                      </a:lnTo>
                      <a:lnTo>
                        <a:pt x="24" y="110"/>
                      </a:lnTo>
                      <a:lnTo>
                        <a:pt x="23" y="111"/>
                      </a:lnTo>
                      <a:lnTo>
                        <a:pt x="22" y="112"/>
                      </a:lnTo>
                      <a:lnTo>
                        <a:pt x="21" y="114"/>
                      </a:lnTo>
                      <a:lnTo>
                        <a:pt x="19" y="116"/>
                      </a:lnTo>
                      <a:lnTo>
                        <a:pt x="18" y="119"/>
                      </a:lnTo>
                      <a:lnTo>
                        <a:pt x="16" y="120"/>
                      </a:lnTo>
                      <a:lnTo>
                        <a:pt x="15" y="122"/>
                      </a:lnTo>
                      <a:lnTo>
                        <a:pt x="14" y="123"/>
                      </a:lnTo>
                      <a:lnTo>
                        <a:pt x="13" y="125"/>
                      </a:lnTo>
                      <a:lnTo>
                        <a:pt x="11" y="127"/>
                      </a:lnTo>
                      <a:lnTo>
                        <a:pt x="11" y="128"/>
                      </a:lnTo>
                      <a:lnTo>
                        <a:pt x="0" y="119"/>
                      </a:lnTo>
                      <a:close/>
                    </a:path>
                  </a:pathLst>
                </a:custGeom>
                <a:solidFill>
                  <a:srgbClr val="DEEBF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672" name="Freeform 248"/>
                <p:cNvSpPr>
                  <a:spLocks/>
                </p:cNvSpPr>
                <p:nvPr/>
              </p:nvSpPr>
              <p:spPr bwMode="auto">
                <a:xfrm>
                  <a:off x="3064" y="2207"/>
                  <a:ext cx="82" cy="155"/>
                </a:xfrm>
                <a:custGeom>
                  <a:avLst/>
                  <a:gdLst>
                    <a:gd name="T0" fmla="*/ 82 w 82"/>
                    <a:gd name="T1" fmla="*/ 16 h 155"/>
                    <a:gd name="T2" fmla="*/ 80 w 82"/>
                    <a:gd name="T3" fmla="*/ 17 h 155"/>
                    <a:gd name="T4" fmla="*/ 78 w 82"/>
                    <a:gd name="T5" fmla="*/ 18 h 155"/>
                    <a:gd name="T6" fmla="*/ 76 w 82"/>
                    <a:gd name="T7" fmla="*/ 21 h 155"/>
                    <a:gd name="T8" fmla="*/ 73 w 82"/>
                    <a:gd name="T9" fmla="*/ 23 h 155"/>
                    <a:gd name="T10" fmla="*/ 69 w 82"/>
                    <a:gd name="T11" fmla="*/ 27 h 155"/>
                    <a:gd name="T12" fmla="*/ 65 w 82"/>
                    <a:gd name="T13" fmla="*/ 30 h 155"/>
                    <a:gd name="T14" fmla="*/ 64 w 82"/>
                    <a:gd name="T15" fmla="*/ 33 h 155"/>
                    <a:gd name="T16" fmla="*/ 62 w 82"/>
                    <a:gd name="T17" fmla="*/ 35 h 155"/>
                    <a:gd name="T18" fmla="*/ 60 w 82"/>
                    <a:gd name="T19" fmla="*/ 38 h 155"/>
                    <a:gd name="T20" fmla="*/ 58 w 82"/>
                    <a:gd name="T21" fmla="*/ 41 h 155"/>
                    <a:gd name="T22" fmla="*/ 56 w 82"/>
                    <a:gd name="T23" fmla="*/ 44 h 155"/>
                    <a:gd name="T24" fmla="*/ 54 w 82"/>
                    <a:gd name="T25" fmla="*/ 48 h 155"/>
                    <a:gd name="T26" fmla="*/ 52 w 82"/>
                    <a:gd name="T27" fmla="*/ 51 h 155"/>
                    <a:gd name="T28" fmla="*/ 50 w 82"/>
                    <a:gd name="T29" fmla="*/ 55 h 155"/>
                    <a:gd name="T30" fmla="*/ 49 w 82"/>
                    <a:gd name="T31" fmla="*/ 59 h 155"/>
                    <a:gd name="T32" fmla="*/ 47 w 82"/>
                    <a:gd name="T33" fmla="*/ 63 h 155"/>
                    <a:gd name="T34" fmla="*/ 46 w 82"/>
                    <a:gd name="T35" fmla="*/ 67 h 155"/>
                    <a:gd name="T36" fmla="*/ 45 w 82"/>
                    <a:gd name="T37" fmla="*/ 72 h 155"/>
                    <a:gd name="T38" fmla="*/ 44 w 82"/>
                    <a:gd name="T39" fmla="*/ 77 h 155"/>
                    <a:gd name="T40" fmla="*/ 43 w 82"/>
                    <a:gd name="T41" fmla="*/ 82 h 155"/>
                    <a:gd name="T42" fmla="*/ 41 w 82"/>
                    <a:gd name="T43" fmla="*/ 87 h 155"/>
                    <a:gd name="T44" fmla="*/ 41 w 82"/>
                    <a:gd name="T45" fmla="*/ 93 h 155"/>
                    <a:gd name="T46" fmla="*/ 41 w 82"/>
                    <a:gd name="T47" fmla="*/ 99 h 155"/>
                    <a:gd name="T48" fmla="*/ 41 w 82"/>
                    <a:gd name="T49" fmla="*/ 106 h 155"/>
                    <a:gd name="T50" fmla="*/ 40 w 82"/>
                    <a:gd name="T51" fmla="*/ 111 h 155"/>
                    <a:gd name="T52" fmla="*/ 39 w 82"/>
                    <a:gd name="T53" fmla="*/ 117 h 155"/>
                    <a:gd name="T54" fmla="*/ 38 w 82"/>
                    <a:gd name="T55" fmla="*/ 122 h 155"/>
                    <a:gd name="T56" fmla="*/ 38 w 82"/>
                    <a:gd name="T57" fmla="*/ 127 h 155"/>
                    <a:gd name="T58" fmla="*/ 36 w 82"/>
                    <a:gd name="T59" fmla="*/ 132 h 155"/>
                    <a:gd name="T60" fmla="*/ 34 w 82"/>
                    <a:gd name="T61" fmla="*/ 136 h 155"/>
                    <a:gd name="T62" fmla="*/ 33 w 82"/>
                    <a:gd name="T63" fmla="*/ 139 h 155"/>
                    <a:gd name="T64" fmla="*/ 31 w 82"/>
                    <a:gd name="T65" fmla="*/ 143 h 155"/>
                    <a:gd name="T66" fmla="*/ 29 w 82"/>
                    <a:gd name="T67" fmla="*/ 145 h 155"/>
                    <a:gd name="T68" fmla="*/ 27 w 82"/>
                    <a:gd name="T69" fmla="*/ 148 h 155"/>
                    <a:gd name="T70" fmla="*/ 25 w 82"/>
                    <a:gd name="T71" fmla="*/ 150 h 155"/>
                    <a:gd name="T72" fmla="*/ 22 w 82"/>
                    <a:gd name="T73" fmla="*/ 152 h 155"/>
                    <a:gd name="T74" fmla="*/ 20 w 82"/>
                    <a:gd name="T75" fmla="*/ 153 h 155"/>
                    <a:gd name="T76" fmla="*/ 18 w 82"/>
                    <a:gd name="T77" fmla="*/ 154 h 155"/>
                    <a:gd name="T78" fmla="*/ 16 w 82"/>
                    <a:gd name="T79" fmla="*/ 155 h 155"/>
                    <a:gd name="T80" fmla="*/ 14 w 82"/>
                    <a:gd name="T81" fmla="*/ 155 h 155"/>
                    <a:gd name="T82" fmla="*/ 11 w 82"/>
                    <a:gd name="T83" fmla="*/ 155 h 155"/>
                    <a:gd name="T84" fmla="*/ 10 w 82"/>
                    <a:gd name="T85" fmla="*/ 155 h 155"/>
                    <a:gd name="T86" fmla="*/ 8 w 82"/>
                    <a:gd name="T87" fmla="*/ 154 h 155"/>
                    <a:gd name="T88" fmla="*/ 6 w 82"/>
                    <a:gd name="T89" fmla="*/ 153 h 155"/>
                    <a:gd name="T90" fmla="*/ 3 w 82"/>
                    <a:gd name="T91" fmla="*/ 150 h 155"/>
                    <a:gd name="T92" fmla="*/ 1 w 82"/>
                    <a:gd name="T93" fmla="*/ 147 h 155"/>
                    <a:gd name="T94" fmla="*/ 1 w 82"/>
                    <a:gd name="T95" fmla="*/ 144 h 155"/>
                    <a:gd name="T96" fmla="*/ 0 w 82"/>
                    <a:gd name="T97" fmla="*/ 141 h 155"/>
                    <a:gd name="T98" fmla="*/ 0 w 82"/>
                    <a:gd name="T99" fmla="*/ 138 h 155"/>
                    <a:gd name="T100" fmla="*/ 1 w 82"/>
                    <a:gd name="T101" fmla="*/ 136 h 155"/>
                    <a:gd name="T102" fmla="*/ 2 w 82"/>
                    <a:gd name="T103" fmla="*/ 132 h 155"/>
                    <a:gd name="T104" fmla="*/ 3 w 82"/>
                    <a:gd name="T105" fmla="*/ 128 h 155"/>
                    <a:gd name="T106" fmla="*/ 5 w 82"/>
                    <a:gd name="T107" fmla="*/ 124 h 155"/>
                    <a:gd name="T108" fmla="*/ 7 w 82"/>
                    <a:gd name="T109" fmla="*/ 121 h 155"/>
                    <a:gd name="T110" fmla="*/ 67 w 82"/>
                    <a:gd name="T111" fmla="*/ 0 h 15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82"/>
                    <a:gd name="T169" fmla="*/ 0 h 155"/>
                    <a:gd name="T170" fmla="*/ 82 w 82"/>
                    <a:gd name="T171" fmla="*/ 155 h 15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82" h="155">
                      <a:moveTo>
                        <a:pt x="67" y="0"/>
                      </a:moveTo>
                      <a:lnTo>
                        <a:pt x="82" y="16"/>
                      </a:lnTo>
                      <a:lnTo>
                        <a:pt x="81" y="16"/>
                      </a:lnTo>
                      <a:lnTo>
                        <a:pt x="80" y="17"/>
                      </a:lnTo>
                      <a:lnTo>
                        <a:pt x="79" y="18"/>
                      </a:lnTo>
                      <a:lnTo>
                        <a:pt x="78" y="18"/>
                      </a:lnTo>
                      <a:lnTo>
                        <a:pt x="77" y="19"/>
                      </a:lnTo>
                      <a:lnTo>
                        <a:pt x="76" y="21"/>
                      </a:lnTo>
                      <a:lnTo>
                        <a:pt x="74" y="22"/>
                      </a:lnTo>
                      <a:lnTo>
                        <a:pt x="73" y="23"/>
                      </a:lnTo>
                      <a:lnTo>
                        <a:pt x="71" y="24"/>
                      </a:lnTo>
                      <a:lnTo>
                        <a:pt x="69" y="27"/>
                      </a:lnTo>
                      <a:lnTo>
                        <a:pt x="67" y="28"/>
                      </a:lnTo>
                      <a:lnTo>
                        <a:pt x="65" y="30"/>
                      </a:lnTo>
                      <a:lnTo>
                        <a:pt x="65" y="32"/>
                      </a:lnTo>
                      <a:lnTo>
                        <a:pt x="64" y="33"/>
                      </a:lnTo>
                      <a:lnTo>
                        <a:pt x="63" y="34"/>
                      </a:lnTo>
                      <a:lnTo>
                        <a:pt x="62" y="35"/>
                      </a:lnTo>
                      <a:lnTo>
                        <a:pt x="61" y="37"/>
                      </a:lnTo>
                      <a:lnTo>
                        <a:pt x="60" y="38"/>
                      </a:lnTo>
                      <a:lnTo>
                        <a:pt x="59" y="39"/>
                      </a:lnTo>
                      <a:lnTo>
                        <a:pt x="58" y="41"/>
                      </a:lnTo>
                      <a:lnTo>
                        <a:pt x="57" y="42"/>
                      </a:lnTo>
                      <a:lnTo>
                        <a:pt x="56" y="44"/>
                      </a:lnTo>
                      <a:lnTo>
                        <a:pt x="55" y="45"/>
                      </a:lnTo>
                      <a:lnTo>
                        <a:pt x="54" y="48"/>
                      </a:lnTo>
                      <a:lnTo>
                        <a:pt x="53" y="49"/>
                      </a:lnTo>
                      <a:lnTo>
                        <a:pt x="52" y="51"/>
                      </a:lnTo>
                      <a:lnTo>
                        <a:pt x="51" y="52"/>
                      </a:lnTo>
                      <a:lnTo>
                        <a:pt x="50" y="55"/>
                      </a:lnTo>
                      <a:lnTo>
                        <a:pt x="49" y="56"/>
                      </a:lnTo>
                      <a:lnTo>
                        <a:pt x="49" y="59"/>
                      </a:lnTo>
                      <a:lnTo>
                        <a:pt x="48" y="61"/>
                      </a:lnTo>
                      <a:lnTo>
                        <a:pt x="47" y="63"/>
                      </a:lnTo>
                      <a:lnTo>
                        <a:pt x="46" y="65"/>
                      </a:lnTo>
                      <a:lnTo>
                        <a:pt x="46" y="67"/>
                      </a:lnTo>
                      <a:lnTo>
                        <a:pt x="45" y="70"/>
                      </a:lnTo>
                      <a:lnTo>
                        <a:pt x="45" y="72"/>
                      </a:lnTo>
                      <a:lnTo>
                        <a:pt x="44" y="74"/>
                      </a:lnTo>
                      <a:lnTo>
                        <a:pt x="44" y="77"/>
                      </a:lnTo>
                      <a:lnTo>
                        <a:pt x="43" y="79"/>
                      </a:lnTo>
                      <a:lnTo>
                        <a:pt x="43" y="82"/>
                      </a:lnTo>
                      <a:lnTo>
                        <a:pt x="42" y="84"/>
                      </a:lnTo>
                      <a:lnTo>
                        <a:pt x="41" y="87"/>
                      </a:lnTo>
                      <a:lnTo>
                        <a:pt x="41" y="90"/>
                      </a:lnTo>
                      <a:lnTo>
                        <a:pt x="41" y="93"/>
                      </a:lnTo>
                      <a:lnTo>
                        <a:pt x="41" y="96"/>
                      </a:lnTo>
                      <a:lnTo>
                        <a:pt x="41" y="99"/>
                      </a:lnTo>
                      <a:lnTo>
                        <a:pt x="41" y="102"/>
                      </a:lnTo>
                      <a:lnTo>
                        <a:pt x="41" y="106"/>
                      </a:lnTo>
                      <a:lnTo>
                        <a:pt x="40" y="109"/>
                      </a:lnTo>
                      <a:lnTo>
                        <a:pt x="40" y="111"/>
                      </a:lnTo>
                      <a:lnTo>
                        <a:pt x="40" y="114"/>
                      </a:lnTo>
                      <a:lnTo>
                        <a:pt x="39" y="117"/>
                      </a:lnTo>
                      <a:lnTo>
                        <a:pt x="39" y="120"/>
                      </a:lnTo>
                      <a:lnTo>
                        <a:pt x="38" y="122"/>
                      </a:lnTo>
                      <a:lnTo>
                        <a:pt x="38" y="125"/>
                      </a:lnTo>
                      <a:lnTo>
                        <a:pt x="38" y="127"/>
                      </a:lnTo>
                      <a:lnTo>
                        <a:pt x="37" y="129"/>
                      </a:lnTo>
                      <a:lnTo>
                        <a:pt x="36" y="132"/>
                      </a:lnTo>
                      <a:lnTo>
                        <a:pt x="35" y="134"/>
                      </a:lnTo>
                      <a:lnTo>
                        <a:pt x="34" y="136"/>
                      </a:lnTo>
                      <a:lnTo>
                        <a:pt x="34" y="138"/>
                      </a:lnTo>
                      <a:lnTo>
                        <a:pt x="33" y="139"/>
                      </a:lnTo>
                      <a:lnTo>
                        <a:pt x="32" y="141"/>
                      </a:lnTo>
                      <a:lnTo>
                        <a:pt x="31" y="143"/>
                      </a:lnTo>
                      <a:lnTo>
                        <a:pt x="30" y="144"/>
                      </a:lnTo>
                      <a:lnTo>
                        <a:pt x="29" y="145"/>
                      </a:lnTo>
                      <a:lnTo>
                        <a:pt x="28" y="147"/>
                      </a:lnTo>
                      <a:lnTo>
                        <a:pt x="27" y="148"/>
                      </a:lnTo>
                      <a:lnTo>
                        <a:pt x="26" y="149"/>
                      </a:lnTo>
                      <a:lnTo>
                        <a:pt x="25" y="150"/>
                      </a:lnTo>
                      <a:lnTo>
                        <a:pt x="23" y="151"/>
                      </a:lnTo>
                      <a:lnTo>
                        <a:pt x="22" y="152"/>
                      </a:lnTo>
                      <a:lnTo>
                        <a:pt x="21" y="153"/>
                      </a:lnTo>
                      <a:lnTo>
                        <a:pt x="20" y="153"/>
                      </a:lnTo>
                      <a:lnTo>
                        <a:pt x="19" y="154"/>
                      </a:lnTo>
                      <a:lnTo>
                        <a:pt x="18" y="154"/>
                      </a:lnTo>
                      <a:lnTo>
                        <a:pt x="17" y="155"/>
                      </a:lnTo>
                      <a:lnTo>
                        <a:pt x="16" y="155"/>
                      </a:lnTo>
                      <a:lnTo>
                        <a:pt x="15" y="155"/>
                      </a:lnTo>
                      <a:lnTo>
                        <a:pt x="14" y="155"/>
                      </a:lnTo>
                      <a:lnTo>
                        <a:pt x="13" y="155"/>
                      </a:lnTo>
                      <a:lnTo>
                        <a:pt x="11" y="155"/>
                      </a:lnTo>
                      <a:lnTo>
                        <a:pt x="10" y="155"/>
                      </a:lnTo>
                      <a:lnTo>
                        <a:pt x="9" y="154"/>
                      </a:lnTo>
                      <a:lnTo>
                        <a:pt x="8" y="154"/>
                      </a:lnTo>
                      <a:lnTo>
                        <a:pt x="7" y="154"/>
                      </a:lnTo>
                      <a:lnTo>
                        <a:pt x="6" y="153"/>
                      </a:lnTo>
                      <a:lnTo>
                        <a:pt x="4" y="151"/>
                      </a:lnTo>
                      <a:lnTo>
                        <a:pt x="3" y="150"/>
                      </a:lnTo>
                      <a:lnTo>
                        <a:pt x="2" y="148"/>
                      </a:lnTo>
                      <a:lnTo>
                        <a:pt x="1" y="147"/>
                      </a:lnTo>
                      <a:lnTo>
                        <a:pt x="1" y="145"/>
                      </a:lnTo>
                      <a:lnTo>
                        <a:pt x="1" y="144"/>
                      </a:lnTo>
                      <a:lnTo>
                        <a:pt x="0" y="143"/>
                      </a:lnTo>
                      <a:lnTo>
                        <a:pt x="0" y="141"/>
                      </a:lnTo>
                      <a:lnTo>
                        <a:pt x="0" y="139"/>
                      </a:lnTo>
                      <a:lnTo>
                        <a:pt x="0" y="138"/>
                      </a:lnTo>
                      <a:lnTo>
                        <a:pt x="1" y="137"/>
                      </a:lnTo>
                      <a:lnTo>
                        <a:pt x="1" y="136"/>
                      </a:lnTo>
                      <a:lnTo>
                        <a:pt x="1" y="134"/>
                      </a:lnTo>
                      <a:lnTo>
                        <a:pt x="2" y="132"/>
                      </a:lnTo>
                      <a:lnTo>
                        <a:pt x="2" y="130"/>
                      </a:lnTo>
                      <a:lnTo>
                        <a:pt x="3" y="128"/>
                      </a:lnTo>
                      <a:lnTo>
                        <a:pt x="3" y="126"/>
                      </a:lnTo>
                      <a:lnTo>
                        <a:pt x="5" y="124"/>
                      </a:lnTo>
                      <a:lnTo>
                        <a:pt x="6" y="122"/>
                      </a:lnTo>
                      <a:lnTo>
                        <a:pt x="7" y="121"/>
                      </a:lnTo>
                      <a:lnTo>
                        <a:pt x="67" y="0"/>
                      </a:lnTo>
                      <a:close/>
                    </a:path>
                  </a:pathLst>
                </a:custGeom>
                <a:solidFill>
                  <a:srgbClr val="DEEBF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673" name="Freeform 249"/>
                <p:cNvSpPr>
                  <a:spLocks/>
                </p:cNvSpPr>
                <p:nvPr/>
              </p:nvSpPr>
              <p:spPr bwMode="auto">
                <a:xfrm>
                  <a:off x="3243" y="2253"/>
                  <a:ext cx="36" cy="69"/>
                </a:xfrm>
                <a:custGeom>
                  <a:avLst/>
                  <a:gdLst>
                    <a:gd name="T0" fmla="*/ 9 w 36"/>
                    <a:gd name="T1" fmla="*/ 19 h 69"/>
                    <a:gd name="T2" fmla="*/ 8 w 36"/>
                    <a:gd name="T3" fmla="*/ 21 h 69"/>
                    <a:gd name="T4" fmla="*/ 7 w 36"/>
                    <a:gd name="T5" fmla="*/ 24 h 69"/>
                    <a:gd name="T6" fmla="*/ 6 w 36"/>
                    <a:gd name="T7" fmla="*/ 27 h 69"/>
                    <a:gd name="T8" fmla="*/ 4 w 36"/>
                    <a:gd name="T9" fmla="*/ 31 h 69"/>
                    <a:gd name="T10" fmla="*/ 3 w 36"/>
                    <a:gd name="T11" fmla="*/ 35 h 69"/>
                    <a:gd name="T12" fmla="*/ 2 w 36"/>
                    <a:gd name="T13" fmla="*/ 39 h 69"/>
                    <a:gd name="T14" fmla="*/ 1 w 36"/>
                    <a:gd name="T15" fmla="*/ 43 h 69"/>
                    <a:gd name="T16" fmla="*/ 0 w 36"/>
                    <a:gd name="T17" fmla="*/ 48 h 69"/>
                    <a:gd name="T18" fmla="*/ 0 w 36"/>
                    <a:gd name="T19" fmla="*/ 52 h 69"/>
                    <a:gd name="T20" fmla="*/ 0 w 36"/>
                    <a:gd name="T21" fmla="*/ 56 h 69"/>
                    <a:gd name="T22" fmla="*/ 1 w 36"/>
                    <a:gd name="T23" fmla="*/ 60 h 69"/>
                    <a:gd name="T24" fmla="*/ 2 w 36"/>
                    <a:gd name="T25" fmla="*/ 63 h 69"/>
                    <a:gd name="T26" fmla="*/ 4 w 36"/>
                    <a:gd name="T27" fmla="*/ 65 h 69"/>
                    <a:gd name="T28" fmla="*/ 7 w 36"/>
                    <a:gd name="T29" fmla="*/ 68 h 69"/>
                    <a:gd name="T30" fmla="*/ 10 w 36"/>
                    <a:gd name="T31" fmla="*/ 68 h 69"/>
                    <a:gd name="T32" fmla="*/ 13 w 36"/>
                    <a:gd name="T33" fmla="*/ 68 h 69"/>
                    <a:gd name="T34" fmla="*/ 16 w 36"/>
                    <a:gd name="T35" fmla="*/ 68 h 69"/>
                    <a:gd name="T36" fmla="*/ 20 w 36"/>
                    <a:gd name="T37" fmla="*/ 68 h 69"/>
                    <a:gd name="T38" fmla="*/ 23 w 36"/>
                    <a:gd name="T39" fmla="*/ 66 h 69"/>
                    <a:gd name="T40" fmla="*/ 26 w 36"/>
                    <a:gd name="T41" fmla="*/ 64 h 69"/>
                    <a:gd name="T42" fmla="*/ 29 w 36"/>
                    <a:gd name="T43" fmla="*/ 63 h 69"/>
                    <a:gd name="T44" fmla="*/ 31 w 36"/>
                    <a:gd name="T45" fmla="*/ 60 h 69"/>
                    <a:gd name="T46" fmla="*/ 34 w 36"/>
                    <a:gd name="T47" fmla="*/ 58 h 69"/>
                    <a:gd name="T48" fmla="*/ 35 w 36"/>
                    <a:gd name="T49" fmla="*/ 53 h 69"/>
                    <a:gd name="T50" fmla="*/ 35 w 36"/>
                    <a:gd name="T51" fmla="*/ 50 h 69"/>
                    <a:gd name="T52" fmla="*/ 33 w 36"/>
                    <a:gd name="T53" fmla="*/ 48 h 69"/>
                    <a:gd name="T54" fmla="*/ 30 w 36"/>
                    <a:gd name="T55" fmla="*/ 48 h 69"/>
                    <a:gd name="T56" fmla="*/ 27 w 36"/>
                    <a:gd name="T57" fmla="*/ 48 h 69"/>
                    <a:gd name="T58" fmla="*/ 24 w 36"/>
                    <a:gd name="T59" fmla="*/ 48 h 69"/>
                    <a:gd name="T60" fmla="*/ 21 w 36"/>
                    <a:gd name="T61" fmla="*/ 48 h 69"/>
                    <a:gd name="T62" fmla="*/ 18 w 36"/>
                    <a:gd name="T63" fmla="*/ 48 h 69"/>
                    <a:gd name="T64" fmla="*/ 16 w 36"/>
                    <a:gd name="T65" fmla="*/ 48 h 69"/>
                    <a:gd name="T66" fmla="*/ 14 w 36"/>
                    <a:gd name="T67" fmla="*/ 48 h 69"/>
                    <a:gd name="T68" fmla="*/ 12 w 36"/>
                    <a:gd name="T69" fmla="*/ 48 h 69"/>
                    <a:gd name="T70" fmla="*/ 10 w 36"/>
                    <a:gd name="T71" fmla="*/ 47 h 69"/>
                    <a:gd name="T72" fmla="*/ 8 w 36"/>
                    <a:gd name="T73" fmla="*/ 45 h 69"/>
                    <a:gd name="T74" fmla="*/ 7 w 36"/>
                    <a:gd name="T75" fmla="*/ 42 h 69"/>
                    <a:gd name="T76" fmla="*/ 7 w 36"/>
                    <a:gd name="T77" fmla="*/ 39 h 69"/>
                    <a:gd name="T78" fmla="*/ 8 w 36"/>
                    <a:gd name="T79" fmla="*/ 37 h 69"/>
                    <a:gd name="T80" fmla="*/ 8 w 36"/>
                    <a:gd name="T81" fmla="*/ 35 h 69"/>
                    <a:gd name="T82" fmla="*/ 9 w 36"/>
                    <a:gd name="T83" fmla="*/ 32 h 69"/>
                    <a:gd name="T84" fmla="*/ 9 w 36"/>
                    <a:gd name="T85" fmla="*/ 29 h 69"/>
                    <a:gd name="T86" fmla="*/ 10 w 36"/>
                    <a:gd name="T87" fmla="*/ 27 h 69"/>
                    <a:gd name="T88" fmla="*/ 10 w 36"/>
                    <a:gd name="T89" fmla="*/ 24 h 69"/>
                    <a:gd name="T90" fmla="*/ 11 w 36"/>
                    <a:gd name="T91" fmla="*/ 21 h 69"/>
                    <a:gd name="T92" fmla="*/ 11 w 36"/>
                    <a:gd name="T93" fmla="*/ 17 h 69"/>
                    <a:gd name="T94" fmla="*/ 11 w 36"/>
                    <a:gd name="T95" fmla="*/ 14 h 69"/>
                    <a:gd name="T96" fmla="*/ 11 w 36"/>
                    <a:gd name="T97" fmla="*/ 11 h 69"/>
                    <a:gd name="T98" fmla="*/ 11 w 36"/>
                    <a:gd name="T99" fmla="*/ 9 h 69"/>
                    <a:gd name="T100" fmla="*/ 10 w 36"/>
                    <a:gd name="T101" fmla="*/ 5 h 69"/>
                    <a:gd name="T102" fmla="*/ 8 w 36"/>
                    <a:gd name="T103" fmla="*/ 3 h 69"/>
                    <a:gd name="T104" fmla="*/ 5 w 36"/>
                    <a:gd name="T105" fmla="*/ 0 h 69"/>
                    <a:gd name="T106" fmla="*/ 3 w 36"/>
                    <a:gd name="T107" fmla="*/ 0 h 69"/>
                    <a:gd name="T108" fmla="*/ 3 w 36"/>
                    <a:gd name="T109" fmla="*/ 2 h 69"/>
                    <a:gd name="T110" fmla="*/ 3 w 36"/>
                    <a:gd name="T111" fmla="*/ 5 h 69"/>
                    <a:gd name="T112" fmla="*/ 5 w 36"/>
                    <a:gd name="T113" fmla="*/ 9 h 69"/>
                    <a:gd name="T114" fmla="*/ 9 w 36"/>
                    <a:gd name="T115" fmla="*/ 19 h 69"/>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36"/>
                    <a:gd name="T175" fmla="*/ 0 h 69"/>
                    <a:gd name="T176" fmla="*/ 36 w 36"/>
                    <a:gd name="T177" fmla="*/ 69 h 69"/>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36" h="69">
                      <a:moveTo>
                        <a:pt x="9" y="19"/>
                      </a:moveTo>
                      <a:lnTo>
                        <a:pt x="9" y="19"/>
                      </a:lnTo>
                      <a:lnTo>
                        <a:pt x="8" y="20"/>
                      </a:lnTo>
                      <a:lnTo>
                        <a:pt x="8" y="21"/>
                      </a:lnTo>
                      <a:lnTo>
                        <a:pt x="7" y="22"/>
                      </a:lnTo>
                      <a:lnTo>
                        <a:pt x="7" y="24"/>
                      </a:lnTo>
                      <a:lnTo>
                        <a:pt x="7" y="26"/>
                      </a:lnTo>
                      <a:lnTo>
                        <a:pt x="6" y="27"/>
                      </a:lnTo>
                      <a:lnTo>
                        <a:pt x="5" y="29"/>
                      </a:lnTo>
                      <a:lnTo>
                        <a:pt x="4" y="31"/>
                      </a:lnTo>
                      <a:lnTo>
                        <a:pt x="4" y="33"/>
                      </a:lnTo>
                      <a:lnTo>
                        <a:pt x="3" y="35"/>
                      </a:lnTo>
                      <a:lnTo>
                        <a:pt x="3" y="37"/>
                      </a:lnTo>
                      <a:lnTo>
                        <a:pt x="2" y="39"/>
                      </a:lnTo>
                      <a:lnTo>
                        <a:pt x="2" y="41"/>
                      </a:lnTo>
                      <a:lnTo>
                        <a:pt x="1" y="43"/>
                      </a:lnTo>
                      <a:lnTo>
                        <a:pt x="1" y="46"/>
                      </a:lnTo>
                      <a:lnTo>
                        <a:pt x="0" y="48"/>
                      </a:lnTo>
                      <a:lnTo>
                        <a:pt x="0" y="50"/>
                      </a:lnTo>
                      <a:lnTo>
                        <a:pt x="0" y="52"/>
                      </a:lnTo>
                      <a:lnTo>
                        <a:pt x="0" y="54"/>
                      </a:lnTo>
                      <a:lnTo>
                        <a:pt x="0" y="56"/>
                      </a:lnTo>
                      <a:lnTo>
                        <a:pt x="1" y="58"/>
                      </a:lnTo>
                      <a:lnTo>
                        <a:pt x="1" y="60"/>
                      </a:lnTo>
                      <a:lnTo>
                        <a:pt x="1" y="61"/>
                      </a:lnTo>
                      <a:lnTo>
                        <a:pt x="2" y="63"/>
                      </a:lnTo>
                      <a:lnTo>
                        <a:pt x="3" y="64"/>
                      </a:lnTo>
                      <a:lnTo>
                        <a:pt x="4" y="65"/>
                      </a:lnTo>
                      <a:lnTo>
                        <a:pt x="5" y="66"/>
                      </a:lnTo>
                      <a:lnTo>
                        <a:pt x="7" y="68"/>
                      </a:lnTo>
                      <a:lnTo>
                        <a:pt x="8" y="68"/>
                      </a:lnTo>
                      <a:lnTo>
                        <a:pt x="10" y="68"/>
                      </a:lnTo>
                      <a:lnTo>
                        <a:pt x="11" y="69"/>
                      </a:lnTo>
                      <a:lnTo>
                        <a:pt x="13" y="68"/>
                      </a:lnTo>
                      <a:lnTo>
                        <a:pt x="15" y="68"/>
                      </a:lnTo>
                      <a:lnTo>
                        <a:pt x="16" y="68"/>
                      </a:lnTo>
                      <a:lnTo>
                        <a:pt x="18" y="68"/>
                      </a:lnTo>
                      <a:lnTo>
                        <a:pt x="20" y="68"/>
                      </a:lnTo>
                      <a:lnTo>
                        <a:pt x="22" y="67"/>
                      </a:lnTo>
                      <a:lnTo>
                        <a:pt x="23" y="66"/>
                      </a:lnTo>
                      <a:lnTo>
                        <a:pt x="24" y="65"/>
                      </a:lnTo>
                      <a:lnTo>
                        <a:pt x="26" y="64"/>
                      </a:lnTo>
                      <a:lnTo>
                        <a:pt x="27" y="64"/>
                      </a:lnTo>
                      <a:lnTo>
                        <a:pt x="29" y="63"/>
                      </a:lnTo>
                      <a:lnTo>
                        <a:pt x="30" y="61"/>
                      </a:lnTo>
                      <a:lnTo>
                        <a:pt x="31" y="60"/>
                      </a:lnTo>
                      <a:lnTo>
                        <a:pt x="32" y="60"/>
                      </a:lnTo>
                      <a:lnTo>
                        <a:pt x="34" y="58"/>
                      </a:lnTo>
                      <a:lnTo>
                        <a:pt x="35" y="55"/>
                      </a:lnTo>
                      <a:lnTo>
                        <a:pt x="35" y="53"/>
                      </a:lnTo>
                      <a:lnTo>
                        <a:pt x="36" y="52"/>
                      </a:lnTo>
                      <a:lnTo>
                        <a:pt x="35" y="50"/>
                      </a:lnTo>
                      <a:lnTo>
                        <a:pt x="34" y="49"/>
                      </a:lnTo>
                      <a:lnTo>
                        <a:pt x="33" y="48"/>
                      </a:lnTo>
                      <a:lnTo>
                        <a:pt x="31" y="48"/>
                      </a:lnTo>
                      <a:lnTo>
                        <a:pt x="30" y="48"/>
                      </a:lnTo>
                      <a:lnTo>
                        <a:pt x="29" y="48"/>
                      </a:lnTo>
                      <a:lnTo>
                        <a:pt x="27" y="48"/>
                      </a:lnTo>
                      <a:lnTo>
                        <a:pt x="26" y="48"/>
                      </a:lnTo>
                      <a:lnTo>
                        <a:pt x="24" y="48"/>
                      </a:lnTo>
                      <a:lnTo>
                        <a:pt x="22" y="48"/>
                      </a:lnTo>
                      <a:lnTo>
                        <a:pt x="21" y="48"/>
                      </a:lnTo>
                      <a:lnTo>
                        <a:pt x="20" y="48"/>
                      </a:lnTo>
                      <a:lnTo>
                        <a:pt x="18" y="48"/>
                      </a:lnTo>
                      <a:lnTo>
                        <a:pt x="16" y="48"/>
                      </a:lnTo>
                      <a:lnTo>
                        <a:pt x="15" y="48"/>
                      </a:lnTo>
                      <a:lnTo>
                        <a:pt x="14" y="48"/>
                      </a:lnTo>
                      <a:lnTo>
                        <a:pt x="12" y="48"/>
                      </a:lnTo>
                      <a:lnTo>
                        <a:pt x="11" y="48"/>
                      </a:lnTo>
                      <a:lnTo>
                        <a:pt x="10" y="47"/>
                      </a:lnTo>
                      <a:lnTo>
                        <a:pt x="9" y="46"/>
                      </a:lnTo>
                      <a:lnTo>
                        <a:pt x="8" y="45"/>
                      </a:lnTo>
                      <a:lnTo>
                        <a:pt x="7" y="44"/>
                      </a:lnTo>
                      <a:lnTo>
                        <a:pt x="7" y="42"/>
                      </a:lnTo>
                      <a:lnTo>
                        <a:pt x="7" y="41"/>
                      </a:lnTo>
                      <a:lnTo>
                        <a:pt x="7" y="39"/>
                      </a:lnTo>
                      <a:lnTo>
                        <a:pt x="7" y="38"/>
                      </a:lnTo>
                      <a:lnTo>
                        <a:pt x="8" y="37"/>
                      </a:lnTo>
                      <a:lnTo>
                        <a:pt x="8" y="36"/>
                      </a:lnTo>
                      <a:lnTo>
                        <a:pt x="8" y="35"/>
                      </a:lnTo>
                      <a:lnTo>
                        <a:pt x="9" y="33"/>
                      </a:lnTo>
                      <a:lnTo>
                        <a:pt x="9" y="32"/>
                      </a:lnTo>
                      <a:lnTo>
                        <a:pt x="9" y="31"/>
                      </a:lnTo>
                      <a:lnTo>
                        <a:pt x="9" y="29"/>
                      </a:lnTo>
                      <a:lnTo>
                        <a:pt x="10" y="28"/>
                      </a:lnTo>
                      <a:lnTo>
                        <a:pt x="10" y="27"/>
                      </a:lnTo>
                      <a:lnTo>
                        <a:pt x="10" y="25"/>
                      </a:lnTo>
                      <a:lnTo>
                        <a:pt x="10" y="24"/>
                      </a:lnTo>
                      <a:lnTo>
                        <a:pt x="11" y="22"/>
                      </a:lnTo>
                      <a:lnTo>
                        <a:pt x="11" y="21"/>
                      </a:lnTo>
                      <a:lnTo>
                        <a:pt x="11" y="20"/>
                      </a:lnTo>
                      <a:lnTo>
                        <a:pt x="11" y="17"/>
                      </a:lnTo>
                      <a:lnTo>
                        <a:pt x="11" y="15"/>
                      </a:lnTo>
                      <a:lnTo>
                        <a:pt x="11" y="14"/>
                      </a:lnTo>
                      <a:lnTo>
                        <a:pt x="11" y="13"/>
                      </a:lnTo>
                      <a:lnTo>
                        <a:pt x="11" y="11"/>
                      </a:lnTo>
                      <a:lnTo>
                        <a:pt x="11" y="9"/>
                      </a:lnTo>
                      <a:lnTo>
                        <a:pt x="11" y="7"/>
                      </a:lnTo>
                      <a:lnTo>
                        <a:pt x="10" y="5"/>
                      </a:lnTo>
                      <a:lnTo>
                        <a:pt x="9" y="4"/>
                      </a:lnTo>
                      <a:lnTo>
                        <a:pt x="8" y="3"/>
                      </a:lnTo>
                      <a:lnTo>
                        <a:pt x="7" y="2"/>
                      </a:lnTo>
                      <a:lnTo>
                        <a:pt x="5" y="0"/>
                      </a:lnTo>
                      <a:lnTo>
                        <a:pt x="4" y="0"/>
                      </a:lnTo>
                      <a:lnTo>
                        <a:pt x="3" y="0"/>
                      </a:lnTo>
                      <a:lnTo>
                        <a:pt x="3" y="2"/>
                      </a:lnTo>
                      <a:lnTo>
                        <a:pt x="3" y="3"/>
                      </a:lnTo>
                      <a:lnTo>
                        <a:pt x="3" y="5"/>
                      </a:lnTo>
                      <a:lnTo>
                        <a:pt x="4" y="7"/>
                      </a:lnTo>
                      <a:lnTo>
                        <a:pt x="5" y="9"/>
                      </a:lnTo>
                      <a:lnTo>
                        <a:pt x="9" y="19"/>
                      </a:lnTo>
                      <a:close/>
                    </a:path>
                  </a:pathLst>
                </a:custGeom>
                <a:solidFill>
                  <a:srgbClr val="FF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674" name="Freeform 250"/>
                <p:cNvSpPr>
                  <a:spLocks/>
                </p:cNvSpPr>
                <p:nvPr/>
              </p:nvSpPr>
              <p:spPr bwMode="auto">
                <a:xfrm>
                  <a:off x="3111" y="2113"/>
                  <a:ext cx="136" cy="285"/>
                </a:xfrm>
                <a:custGeom>
                  <a:avLst/>
                  <a:gdLst>
                    <a:gd name="T0" fmla="*/ 131 w 136"/>
                    <a:gd name="T1" fmla="*/ 6 h 285"/>
                    <a:gd name="T2" fmla="*/ 131 w 136"/>
                    <a:gd name="T3" fmla="*/ 14 h 285"/>
                    <a:gd name="T4" fmla="*/ 130 w 136"/>
                    <a:gd name="T5" fmla="*/ 24 h 285"/>
                    <a:gd name="T6" fmla="*/ 129 w 136"/>
                    <a:gd name="T7" fmla="*/ 36 h 285"/>
                    <a:gd name="T8" fmla="*/ 127 w 136"/>
                    <a:gd name="T9" fmla="*/ 49 h 285"/>
                    <a:gd name="T10" fmla="*/ 124 w 136"/>
                    <a:gd name="T11" fmla="*/ 61 h 285"/>
                    <a:gd name="T12" fmla="*/ 120 w 136"/>
                    <a:gd name="T13" fmla="*/ 72 h 285"/>
                    <a:gd name="T14" fmla="*/ 112 w 136"/>
                    <a:gd name="T15" fmla="*/ 84 h 285"/>
                    <a:gd name="T16" fmla="*/ 102 w 136"/>
                    <a:gd name="T17" fmla="*/ 89 h 285"/>
                    <a:gd name="T18" fmla="*/ 93 w 136"/>
                    <a:gd name="T19" fmla="*/ 89 h 285"/>
                    <a:gd name="T20" fmla="*/ 84 w 136"/>
                    <a:gd name="T21" fmla="*/ 85 h 285"/>
                    <a:gd name="T22" fmla="*/ 79 w 136"/>
                    <a:gd name="T23" fmla="*/ 86 h 285"/>
                    <a:gd name="T24" fmla="*/ 69 w 136"/>
                    <a:gd name="T25" fmla="*/ 96 h 285"/>
                    <a:gd name="T26" fmla="*/ 63 w 136"/>
                    <a:gd name="T27" fmla="*/ 106 h 285"/>
                    <a:gd name="T28" fmla="*/ 57 w 136"/>
                    <a:gd name="T29" fmla="*/ 120 h 285"/>
                    <a:gd name="T30" fmla="*/ 53 w 136"/>
                    <a:gd name="T31" fmla="*/ 133 h 285"/>
                    <a:gd name="T32" fmla="*/ 49 w 136"/>
                    <a:gd name="T33" fmla="*/ 143 h 285"/>
                    <a:gd name="T34" fmla="*/ 47 w 136"/>
                    <a:gd name="T35" fmla="*/ 153 h 285"/>
                    <a:gd name="T36" fmla="*/ 44 w 136"/>
                    <a:gd name="T37" fmla="*/ 164 h 285"/>
                    <a:gd name="T38" fmla="*/ 42 w 136"/>
                    <a:gd name="T39" fmla="*/ 175 h 285"/>
                    <a:gd name="T40" fmla="*/ 40 w 136"/>
                    <a:gd name="T41" fmla="*/ 187 h 285"/>
                    <a:gd name="T42" fmla="*/ 39 w 136"/>
                    <a:gd name="T43" fmla="*/ 199 h 285"/>
                    <a:gd name="T44" fmla="*/ 39 w 136"/>
                    <a:gd name="T45" fmla="*/ 211 h 285"/>
                    <a:gd name="T46" fmla="*/ 38 w 136"/>
                    <a:gd name="T47" fmla="*/ 223 h 285"/>
                    <a:gd name="T48" fmla="*/ 33 w 136"/>
                    <a:gd name="T49" fmla="*/ 237 h 285"/>
                    <a:gd name="T50" fmla="*/ 25 w 136"/>
                    <a:gd name="T51" fmla="*/ 252 h 285"/>
                    <a:gd name="T52" fmla="*/ 16 w 136"/>
                    <a:gd name="T53" fmla="*/ 263 h 285"/>
                    <a:gd name="T54" fmla="*/ 0 w 136"/>
                    <a:gd name="T55" fmla="*/ 259 h 285"/>
                    <a:gd name="T56" fmla="*/ 0 w 136"/>
                    <a:gd name="T57" fmla="*/ 270 h 285"/>
                    <a:gd name="T58" fmla="*/ 4 w 136"/>
                    <a:gd name="T59" fmla="*/ 283 h 285"/>
                    <a:gd name="T60" fmla="*/ 14 w 136"/>
                    <a:gd name="T61" fmla="*/ 282 h 285"/>
                    <a:gd name="T62" fmla="*/ 22 w 136"/>
                    <a:gd name="T63" fmla="*/ 271 h 285"/>
                    <a:gd name="T64" fmla="*/ 28 w 136"/>
                    <a:gd name="T65" fmla="*/ 261 h 285"/>
                    <a:gd name="T66" fmla="*/ 34 w 136"/>
                    <a:gd name="T67" fmla="*/ 247 h 285"/>
                    <a:gd name="T68" fmla="*/ 39 w 136"/>
                    <a:gd name="T69" fmla="*/ 230 h 285"/>
                    <a:gd name="T70" fmla="*/ 43 w 136"/>
                    <a:gd name="T71" fmla="*/ 211 h 285"/>
                    <a:gd name="T72" fmla="*/ 47 w 136"/>
                    <a:gd name="T73" fmla="*/ 192 h 285"/>
                    <a:gd name="T74" fmla="*/ 50 w 136"/>
                    <a:gd name="T75" fmla="*/ 173 h 285"/>
                    <a:gd name="T76" fmla="*/ 53 w 136"/>
                    <a:gd name="T77" fmla="*/ 155 h 285"/>
                    <a:gd name="T78" fmla="*/ 57 w 136"/>
                    <a:gd name="T79" fmla="*/ 138 h 285"/>
                    <a:gd name="T80" fmla="*/ 61 w 136"/>
                    <a:gd name="T81" fmla="*/ 124 h 285"/>
                    <a:gd name="T82" fmla="*/ 65 w 136"/>
                    <a:gd name="T83" fmla="*/ 114 h 285"/>
                    <a:gd name="T84" fmla="*/ 72 w 136"/>
                    <a:gd name="T85" fmla="*/ 104 h 285"/>
                    <a:gd name="T86" fmla="*/ 80 w 136"/>
                    <a:gd name="T87" fmla="*/ 96 h 285"/>
                    <a:gd name="T88" fmla="*/ 88 w 136"/>
                    <a:gd name="T89" fmla="*/ 94 h 285"/>
                    <a:gd name="T90" fmla="*/ 93 w 136"/>
                    <a:gd name="T91" fmla="*/ 96 h 285"/>
                    <a:gd name="T92" fmla="*/ 101 w 136"/>
                    <a:gd name="T93" fmla="*/ 98 h 285"/>
                    <a:gd name="T94" fmla="*/ 111 w 136"/>
                    <a:gd name="T95" fmla="*/ 93 h 285"/>
                    <a:gd name="T96" fmla="*/ 118 w 136"/>
                    <a:gd name="T97" fmla="*/ 82 h 285"/>
                    <a:gd name="T98" fmla="*/ 122 w 136"/>
                    <a:gd name="T99" fmla="*/ 71 h 285"/>
                    <a:gd name="T100" fmla="*/ 125 w 136"/>
                    <a:gd name="T101" fmla="*/ 59 h 285"/>
                    <a:gd name="T102" fmla="*/ 128 w 136"/>
                    <a:gd name="T103" fmla="*/ 47 h 285"/>
                    <a:gd name="T104" fmla="*/ 130 w 136"/>
                    <a:gd name="T105" fmla="*/ 36 h 285"/>
                    <a:gd name="T106" fmla="*/ 132 w 136"/>
                    <a:gd name="T107" fmla="*/ 27 h 285"/>
                    <a:gd name="T108" fmla="*/ 134 w 136"/>
                    <a:gd name="T109" fmla="*/ 18 h 285"/>
                    <a:gd name="T110" fmla="*/ 135 w 136"/>
                    <a:gd name="T111" fmla="*/ 6 h 285"/>
                    <a:gd name="T112" fmla="*/ 131 w 136"/>
                    <a:gd name="T113" fmla="*/ 0 h 285"/>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36"/>
                    <a:gd name="T172" fmla="*/ 0 h 285"/>
                    <a:gd name="T173" fmla="*/ 136 w 136"/>
                    <a:gd name="T174" fmla="*/ 285 h 285"/>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36" h="285">
                      <a:moveTo>
                        <a:pt x="131" y="0"/>
                      </a:moveTo>
                      <a:lnTo>
                        <a:pt x="131" y="0"/>
                      </a:lnTo>
                      <a:lnTo>
                        <a:pt x="131" y="1"/>
                      </a:lnTo>
                      <a:lnTo>
                        <a:pt x="131" y="2"/>
                      </a:lnTo>
                      <a:lnTo>
                        <a:pt x="131" y="3"/>
                      </a:lnTo>
                      <a:lnTo>
                        <a:pt x="131" y="6"/>
                      </a:lnTo>
                      <a:lnTo>
                        <a:pt x="131" y="7"/>
                      </a:lnTo>
                      <a:lnTo>
                        <a:pt x="131" y="8"/>
                      </a:lnTo>
                      <a:lnTo>
                        <a:pt x="131" y="9"/>
                      </a:lnTo>
                      <a:lnTo>
                        <a:pt x="131" y="10"/>
                      </a:lnTo>
                      <a:lnTo>
                        <a:pt x="131" y="11"/>
                      </a:lnTo>
                      <a:lnTo>
                        <a:pt x="131" y="12"/>
                      </a:lnTo>
                      <a:lnTo>
                        <a:pt x="131" y="14"/>
                      </a:lnTo>
                      <a:lnTo>
                        <a:pt x="131" y="16"/>
                      </a:lnTo>
                      <a:lnTo>
                        <a:pt x="131" y="17"/>
                      </a:lnTo>
                      <a:lnTo>
                        <a:pt x="131" y="18"/>
                      </a:lnTo>
                      <a:lnTo>
                        <a:pt x="130" y="19"/>
                      </a:lnTo>
                      <a:lnTo>
                        <a:pt x="130" y="21"/>
                      </a:lnTo>
                      <a:lnTo>
                        <a:pt x="130" y="23"/>
                      </a:lnTo>
                      <a:lnTo>
                        <a:pt x="130" y="24"/>
                      </a:lnTo>
                      <a:lnTo>
                        <a:pt x="130" y="26"/>
                      </a:lnTo>
                      <a:lnTo>
                        <a:pt x="130" y="28"/>
                      </a:lnTo>
                      <a:lnTo>
                        <a:pt x="129" y="29"/>
                      </a:lnTo>
                      <a:lnTo>
                        <a:pt x="129" y="31"/>
                      </a:lnTo>
                      <a:lnTo>
                        <a:pt x="129" y="33"/>
                      </a:lnTo>
                      <a:lnTo>
                        <a:pt x="129" y="35"/>
                      </a:lnTo>
                      <a:lnTo>
                        <a:pt x="129" y="36"/>
                      </a:lnTo>
                      <a:lnTo>
                        <a:pt x="128" y="38"/>
                      </a:lnTo>
                      <a:lnTo>
                        <a:pt x="128" y="40"/>
                      </a:lnTo>
                      <a:lnTo>
                        <a:pt x="128" y="42"/>
                      </a:lnTo>
                      <a:lnTo>
                        <a:pt x="127" y="44"/>
                      </a:lnTo>
                      <a:lnTo>
                        <a:pt x="127" y="45"/>
                      </a:lnTo>
                      <a:lnTo>
                        <a:pt x="127" y="47"/>
                      </a:lnTo>
                      <a:lnTo>
                        <a:pt x="127" y="49"/>
                      </a:lnTo>
                      <a:lnTo>
                        <a:pt x="126" y="51"/>
                      </a:lnTo>
                      <a:lnTo>
                        <a:pt x="126" y="52"/>
                      </a:lnTo>
                      <a:lnTo>
                        <a:pt x="126" y="54"/>
                      </a:lnTo>
                      <a:lnTo>
                        <a:pt x="125" y="56"/>
                      </a:lnTo>
                      <a:lnTo>
                        <a:pt x="125" y="57"/>
                      </a:lnTo>
                      <a:lnTo>
                        <a:pt x="124" y="59"/>
                      </a:lnTo>
                      <a:lnTo>
                        <a:pt x="124" y="61"/>
                      </a:lnTo>
                      <a:lnTo>
                        <a:pt x="124" y="63"/>
                      </a:lnTo>
                      <a:lnTo>
                        <a:pt x="123" y="64"/>
                      </a:lnTo>
                      <a:lnTo>
                        <a:pt x="123" y="66"/>
                      </a:lnTo>
                      <a:lnTo>
                        <a:pt x="122" y="67"/>
                      </a:lnTo>
                      <a:lnTo>
                        <a:pt x="122" y="68"/>
                      </a:lnTo>
                      <a:lnTo>
                        <a:pt x="121" y="70"/>
                      </a:lnTo>
                      <a:lnTo>
                        <a:pt x="120" y="72"/>
                      </a:lnTo>
                      <a:lnTo>
                        <a:pt x="120" y="73"/>
                      </a:lnTo>
                      <a:lnTo>
                        <a:pt x="119" y="74"/>
                      </a:lnTo>
                      <a:lnTo>
                        <a:pt x="118" y="77"/>
                      </a:lnTo>
                      <a:lnTo>
                        <a:pt x="117" y="79"/>
                      </a:lnTo>
                      <a:lnTo>
                        <a:pt x="115" y="80"/>
                      </a:lnTo>
                      <a:lnTo>
                        <a:pt x="114" y="83"/>
                      </a:lnTo>
                      <a:lnTo>
                        <a:pt x="112" y="84"/>
                      </a:lnTo>
                      <a:lnTo>
                        <a:pt x="111" y="85"/>
                      </a:lnTo>
                      <a:lnTo>
                        <a:pt x="109" y="86"/>
                      </a:lnTo>
                      <a:lnTo>
                        <a:pt x="108" y="87"/>
                      </a:lnTo>
                      <a:lnTo>
                        <a:pt x="106" y="88"/>
                      </a:lnTo>
                      <a:lnTo>
                        <a:pt x="105" y="88"/>
                      </a:lnTo>
                      <a:lnTo>
                        <a:pt x="104" y="89"/>
                      </a:lnTo>
                      <a:lnTo>
                        <a:pt x="102" y="89"/>
                      </a:lnTo>
                      <a:lnTo>
                        <a:pt x="100" y="89"/>
                      </a:lnTo>
                      <a:lnTo>
                        <a:pt x="99" y="90"/>
                      </a:lnTo>
                      <a:lnTo>
                        <a:pt x="98" y="90"/>
                      </a:lnTo>
                      <a:lnTo>
                        <a:pt x="96" y="90"/>
                      </a:lnTo>
                      <a:lnTo>
                        <a:pt x="95" y="89"/>
                      </a:lnTo>
                      <a:lnTo>
                        <a:pt x="94" y="89"/>
                      </a:lnTo>
                      <a:lnTo>
                        <a:pt x="93" y="89"/>
                      </a:lnTo>
                      <a:lnTo>
                        <a:pt x="92" y="89"/>
                      </a:lnTo>
                      <a:lnTo>
                        <a:pt x="91" y="89"/>
                      </a:lnTo>
                      <a:lnTo>
                        <a:pt x="89" y="88"/>
                      </a:lnTo>
                      <a:lnTo>
                        <a:pt x="88" y="88"/>
                      </a:lnTo>
                      <a:lnTo>
                        <a:pt x="88" y="87"/>
                      </a:lnTo>
                      <a:lnTo>
                        <a:pt x="86" y="86"/>
                      </a:lnTo>
                      <a:lnTo>
                        <a:pt x="84" y="85"/>
                      </a:lnTo>
                      <a:lnTo>
                        <a:pt x="83" y="84"/>
                      </a:lnTo>
                      <a:lnTo>
                        <a:pt x="82" y="84"/>
                      </a:lnTo>
                      <a:lnTo>
                        <a:pt x="81" y="84"/>
                      </a:lnTo>
                      <a:lnTo>
                        <a:pt x="80" y="84"/>
                      </a:lnTo>
                      <a:lnTo>
                        <a:pt x="79" y="86"/>
                      </a:lnTo>
                      <a:lnTo>
                        <a:pt x="77" y="87"/>
                      </a:lnTo>
                      <a:lnTo>
                        <a:pt x="76" y="89"/>
                      </a:lnTo>
                      <a:lnTo>
                        <a:pt x="74" y="90"/>
                      </a:lnTo>
                      <a:lnTo>
                        <a:pt x="72" y="93"/>
                      </a:lnTo>
                      <a:lnTo>
                        <a:pt x="72" y="94"/>
                      </a:lnTo>
                      <a:lnTo>
                        <a:pt x="71" y="95"/>
                      </a:lnTo>
                      <a:lnTo>
                        <a:pt x="69" y="96"/>
                      </a:lnTo>
                      <a:lnTo>
                        <a:pt x="68" y="98"/>
                      </a:lnTo>
                      <a:lnTo>
                        <a:pt x="68" y="99"/>
                      </a:lnTo>
                      <a:lnTo>
                        <a:pt x="67" y="100"/>
                      </a:lnTo>
                      <a:lnTo>
                        <a:pt x="66" y="102"/>
                      </a:lnTo>
                      <a:lnTo>
                        <a:pt x="65" y="104"/>
                      </a:lnTo>
                      <a:lnTo>
                        <a:pt x="64" y="105"/>
                      </a:lnTo>
                      <a:lnTo>
                        <a:pt x="63" y="106"/>
                      </a:lnTo>
                      <a:lnTo>
                        <a:pt x="62" y="108"/>
                      </a:lnTo>
                      <a:lnTo>
                        <a:pt x="61" y="110"/>
                      </a:lnTo>
                      <a:lnTo>
                        <a:pt x="60" y="112"/>
                      </a:lnTo>
                      <a:lnTo>
                        <a:pt x="59" y="113"/>
                      </a:lnTo>
                      <a:lnTo>
                        <a:pt x="59" y="116"/>
                      </a:lnTo>
                      <a:lnTo>
                        <a:pt x="58" y="117"/>
                      </a:lnTo>
                      <a:lnTo>
                        <a:pt x="57" y="120"/>
                      </a:lnTo>
                      <a:lnTo>
                        <a:pt x="57" y="121"/>
                      </a:lnTo>
                      <a:lnTo>
                        <a:pt x="56" y="123"/>
                      </a:lnTo>
                      <a:lnTo>
                        <a:pt x="55" y="126"/>
                      </a:lnTo>
                      <a:lnTo>
                        <a:pt x="54" y="128"/>
                      </a:lnTo>
                      <a:lnTo>
                        <a:pt x="53" y="131"/>
                      </a:lnTo>
                      <a:lnTo>
                        <a:pt x="53" y="132"/>
                      </a:lnTo>
                      <a:lnTo>
                        <a:pt x="53" y="133"/>
                      </a:lnTo>
                      <a:lnTo>
                        <a:pt x="52" y="134"/>
                      </a:lnTo>
                      <a:lnTo>
                        <a:pt x="52" y="136"/>
                      </a:lnTo>
                      <a:lnTo>
                        <a:pt x="51" y="137"/>
                      </a:lnTo>
                      <a:lnTo>
                        <a:pt x="51" y="138"/>
                      </a:lnTo>
                      <a:lnTo>
                        <a:pt x="50" y="140"/>
                      </a:lnTo>
                      <a:lnTo>
                        <a:pt x="50" y="141"/>
                      </a:lnTo>
                      <a:lnTo>
                        <a:pt x="49" y="143"/>
                      </a:lnTo>
                      <a:lnTo>
                        <a:pt x="49" y="144"/>
                      </a:lnTo>
                      <a:lnTo>
                        <a:pt x="49" y="145"/>
                      </a:lnTo>
                      <a:lnTo>
                        <a:pt x="49" y="147"/>
                      </a:lnTo>
                      <a:lnTo>
                        <a:pt x="48" y="148"/>
                      </a:lnTo>
                      <a:lnTo>
                        <a:pt x="48" y="150"/>
                      </a:lnTo>
                      <a:lnTo>
                        <a:pt x="47" y="151"/>
                      </a:lnTo>
                      <a:lnTo>
                        <a:pt x="47" y="153"/>
                      </a:lnTo>
                      <a:lnTo>
                        <a:pt x="46" y="154"/>
                      </a:lnTo>
                      <a:lnTo>
                        <a:pt x="46" y="156"/>
                      </a:lnTo>
                      <a:lnTo>
                        <a:pt x="45" y="157"/>
                      </a:lnTo>
                      <a:lnTo>
                        <a:pt x="45" y="159"/>
                      </a:lnTo>
                      <a:lnTo>
                        <a:pt x="45" y="160"/>
                      </a:lnTo>
                      <a:lnTo>
                        <a:pt x="45" y="162"/>
                      </a:lnTo>
                      <a:lnTo>
                        <a:pt x="44" y="164"/>
                      </a:lnTo>
                      <a:lnTo>
                        <a:pt x="44" y="165"/>
                      </a:lnTo>
                      <a:lnTo>
                        <a:pt x="43" y="167"/>
                      </a:lnTo>
                      <a:lnTo>
                        <a:pt x="43" y="168"/>
                      </a:lnTo>
                      <a:lnTo>
                        <a:pt x="43" y="170"/>
                      </a:lnTo>
                      <a:lnTo>
                        <a:pt x="42" y="172"/>
                      </a:lnTo>
                      <a:lnTo>
                        <a:pt x="42" y="173"/>
                      </a:lnTo>
                      <a:lnTo>
                        <a:pt x="42" y="175"/>
                      </a:lnTo>
                      <a:lnTo>
                        <a:pt x="41" y="177"/>
                      </a:lnTo>
                      <a:lnTo>
                        <a:pt x="41" y="178"/>
                      </a:lnTo>
                      <a:lnTo>
                        <a:pt x="41" y="180"/>
                      </a:lnTo>
                      <a:lnTo>
                        <a:pt x="41" y="182"/>
                      </a:lnTo>
                      <a:lnTo>
                        <a:pt x="41" y="183"/>
                      </a:lnTo>
                      <a:lnTo>
                        <a:pt x="41" y="185"/>
                      </a:lnTo>
                      <a:lnTo>
                        <a:pt x="40" y="187"/>
                      </a:lnTo>
                      <a:lnTo>
                        <a:pt x="40" y="188"/>
                      </a:lnTo>
                      <a:lnTo>
                        <a:pt x="40" y="190"/>
                      </a:lnTo>
                      <a:lnTo>
                        <a:pt x="40" y="192"/>
                      </a:lnTo>
                      <a:lnTo>
                        <a:pt x="40" y="193"/>
                      </a:lnTo>
                      <a:lnTo>
                        <a:pt x="39" y="195"/>
                      </a:lnTo>
                      <a:lnTo>
                        <a:pt x="39" y="197"/>
                      </a:lnTo>
                      <a:lnTo>
                        <a:pt x="39" y="199"/>
                      </a:lnTo>
                      <a:lnTo>
                        <a:pt x="39" y="200"/>
                      </a:lnTo>
                      <a:lnTo>
                        <a:pt x="39" y="203"/>
                      </a:lnTo>
                      <a:lnTo>
                        <a:pt x="39" y="204"/>
                      </a:lnTo>
                      <a:lnTo>
                        <a:pt x="39" y="206"/>
                      </a:lnTo>
                      <a:lnTo>
                        <a:pt x="39" y="208"/>
                      </a:lnTo>
                      <a:lnTo>
                        <a:pt x="39" y="210"/>
                      </a:lnTo>
                      <a:lnTo>
                        <a:pt x="39" y="211"/>
                      </a:lnTo>
                      <a:lnTo>
                        <a:pt x="39" y="213"/>
                      </a:lnTo>
                      <a:lnTo>
                        <a:pt x="39" y="215"/>
                      </a:lnTo>
                      <a:lnTo>
                        <a:pt x="39" y="216"/>
                      </a:lnTo>
                      <a:lnTo>
                        <a:pt x="39" y="218"/>
                      </a:lnTo>
                      <a:lnTo>
                        <a:pt x="39" y="220"/>
                      </a:lnTo>
                      <a:lnTo>
                        <a:pt x="38" y="221"/>
                      </a:lnTo>
                      <a:lnTo>
                        <a:pt x="38" y="223"/>
                      </a:lnTo>
                      <a:lnTo>
                        <a:pt x="37" y="225"/>
                      </a:lnTo>
                      <a:lnTo>
                        <a:pt x="37" y="227"/>
                      </a:lnTo>
                      <a:lnTo>
                        <a:pt x="36" y="229"/>
                      </a:lnTo>
                      <a:lnTo>
                        <a:pt x="35" y="231"/>
                      </a:lnTo>
                      <a:lnTo>
                        <a:pt x="34" y="233"/>
                      </a:lnTo>
                      <a:lnTo>
                        <a:pt x="33" y="236"/>
                      </a:lnTo>
                      <a:lnTo>
                        <a:pt x="33" y="237"/>
                      </a:lnTo>
                      <a:lnTo>
                        <a:pt x="32" y="239"/>
                      </a:lnTo>
                      <a:lnTo>
                        <a:pt x="31" y="242"/>
                      </a:lnTo>
                      <a:lnTo>
                        <a:pt x="30" y="244"/>
                      </a:lnTo>
                      <a:lnTo>
                        <a:pt x="29" y="245"/>
                      </a:lnTo>
                      <a:lnTo>
                        <a:pt x="27" y="248"/>
                      </a:lnTo>
                      <a:lnTo>
                        <a:pt x="26" y="249"/>
                      </a:lnTo>
                      <a:lnTo>
                        <a:pt x="25" y="252"/>
                      </a:lnTo>
                      <a:lnTo>
                        <a:pt x="24" y="253"/>
                      </a:lnTo>
                      <a:lnTo>
                        <a:pt x="22" y="255"/>
                      </a:lnTo>
                      <a:lnTo>
                        <a:pt x="21" y="256"/>
                      </a:lnTo>
                      <a:lnTo>
                        <a:pt x="20" y="259"/>
                      </a:lnTo>
                      <a:lnTo>
                        <a:pt x="18" y="260"/>
                      </a:lnTo>
                      <a:lnTo>
                        <a:pt x="17" y="261"/>
                      </a:lnTo>
                      <a:lnTo>
                        <a:pt x="16" y="263"/>
                      </a:lnTo>
                      <a:lnTo>
                        <a:pt x="14" y="264"/>
                      </a:lnTo>
                      <a:lnTo>
                        <a:pt x="13" y="265"/>
                      </a:lnTo>
                      <a:lnTo>
                        <a:pt x="12" y="266"/>
                      </a:lnTo>
                      <a:lnTo>
                        <a:pt x="10" y="267"/>
                      </a:lnTo>
                      <a:lnTo>
                        <a:pt x="9" y="268"/>
                      </a:lnTo>
                      <a:lnTo>
                        <a:pt x="0" y="259"/>
                      </a:lnTo>
                      <a:lnTo>
                        <a:pt x="0" y="260"/>
                      </a:lnTo>
                      <a:lnTo>
                        <a:pt x="0" y="262"/>
                      </a:lnTo>
                      <a:lnTo>
                        <a:pt x="0" y="264"/>
                      </a:lnTo>
                      <a:lnTo>
                        <a:pt x="0" y="265"/>
                      </a:lnTo>
                      <a:lnTo>
                        <a:pt x="0" y="267"/>
                      </a:lnTo>
                      <a:lnTo>
                        <a:pt x="0" y="270"/>
                      </a:lnTo>
                      <a:lnTo>
                        <a:pt x="0" y="272"/>
                      </a:lnTo>
                      <a:lnTo>
                        <a:pt x="0" y="275"/>
                      </a:lnTo>
                      <a:lnTo>
                        <a:pt x="1" y="277"/>
                      </a:lnTo>
                      <a:lnTo>
                        <a:pt x="2" y="279"/>
                      </a:lnTo>
                      <a:lnTo>
                        <a:pt x="2" y="280"/>
                      </a:lnTo>
                      <a:lnTo>
                        <a:pt x="3" y="282"/>
                      </a:lnTo>
                      <a:lnTo>
                        <a:pt x="4" y="283"/>
                      </a:lnTo>
                      <a:lnTo>
                        <a:pt x="5" y="285"/>
                      </a:lnTo>
                      <a:lnTo>
                        <a:pt x="6" y="285"/>
                      </a:lnTo>
                      <a:lnTo>
                        <a:pt x="7" y="285"/>
                      </a:lnTo>
                      <a:lnTo>
                        <a:pt x="9" y="285"/>
                      </a:lnTo>
                      <a:lnTo>
                        <a:pt x="10" y="284"/>
                      </a:lnTo>
                      <a:lnTo>
                        <a:pt x="12" y="283"/>
                      </a:lnTo>
                      <a:lnTo>
                        <a:pt x="14" y="282"/>
                      </a:lnTo>
                      <a:lnTo>
                        <a:pt x="15" y="281"/>
                      </a:lnTo>
                      <a:lnTo>
                        <a:pt x="17" y="280"/>
                      </a:lnTo>
                      <a:lnTo>
                        <a:pt x="18" y="277"/>
                      </a:lnTo>
                      <a:lnTo>
                        <a:pt x="20" y="275"/>
                      </a:lnTo>
                      <a:lnTo>
                        <a:pt x="20" y="274"/>
                      </a:lnTo>
                      <a:lnTo>
                        <a:pt x="22" y="272"/>
                      </a:lnTo>
                      <a:lnTo>
                        <a:pt x="22" y="271"/>
                      </a:lnTo>
                      <a:lnTo>
                        <a:pt x="23" y="270"/>
                      </a:lnTo>
                      <a:lnTo>
                        <a:pt x="24" y="269"/>
                      </a:lnTo>
                      <a:lnTo>
                        <a:pt x="25" y="267"/>
                      </a:lnTo>
                      <a:lnTo>
                        <a:pt x="26" y="266"/>
                      </a:lnTo>
                      <a:lnTo>
                        <a:pt x="26" y="265"/>
                      </a:lnTo>
                      <a:lnTo>
                        <a:pt x="27" y="263"/>
                      </a:lnTo>
                      <a:lnTo>
                        <a:pt x="28" y="261"/>
                      </a:lnTo>
                      <a:lnTo>
                        <a:pt x="29" y="260"/>
                      </a:lnTo>
                      <a:lnTo>
                        <a:pt x="29" y="259"/>
                      </a:lnTo>
                      <a:lnTo>
                        <a:pt x="30" y="256"/>
                      </a:lnTo>
                      <a:lnTo>
                        <a:pt x="31" y="254"/>
                      </a:lnTo>
                      <a:lnTo>
                        <a:pt x="32" y="252"/>
                      </a:lnTo>
                      <a:lnTo>
                        <a:pt x="33" y="250"/>
                      </a:lnTo>
                      <a:lnTo>
                        <a:pt x="34" y="247"/>
                      </a:lnTo>
                      <a:lnTo>
                        <a:pt x="35" y="245"/>
                      </a:lnTo>
                      <a:lnTo>
                        <a:pt x="35" y="242"/>
                      </a:lnTo>
                      <a:lnTo>
                        <a:pt x="36" y="240"/>
                      </a:lnTo>
                      <a:lnTo>
                        <a:pt x="37" y="238"/>
                      </a:lnTo>
                      <a:lnTo>
                        <a:pt x="38" y="235"/>
                      </a:lnTo>
                      <a:lnTo>
                        <a:pt x="38" y="232"/>
                      </a:lnTo>
                      <a:lnTo>
                        <a:pt x="39" y="230"/>
                      </a:lnTo>
                      <a:lnTo>
                        <a:pt x="40" y="227"/>
                      </a:lnTo>
                      <a:lnTo>
                        <a:pt x="41" y="225"/>
                      </a:lnTo>
                      <a:lnTo>
                        <a:pt x="41" y="222"/>
                      </a:lnTo>
                      <a:lnTo>
                        <a:pt x="42" y="220"/>
                      </a:lnTo>
                      <a:lnTo>
                        <a:pt x="42" y="217"/>
                      </a:lnTo>
                      <a:lnTo>
                        <a:pt x="43" y="214"/>
                      </a:lnTo>
                      <a:lnTo>
                        <a:pt x="43" y="211"/>
                      </a:lnTo>
                      <a:lnTo>
                        <a:pt x="44" y="209"/>
                      </a:lnTo>
                      <a:lnTo>
                        <a:pt x="45" y="206"/>
                      </a:lnTo>
                      <a:lnTo>
                        <a:pt x="45" y="203"/>
                      </a:lnTo>
                      <a:lnTo>
                        <a:pt x="45" y="200"/>
                      </a:lnTo>
                      <a:lnTo>
                        <a:pt x="46" y="198"/>
                      </a:lnTo>
                      <a:lnTo>
                        <a:pt x="47" y="195"/>
                      </a:lnTo>
                      <a:lnTo>
                        <a:pt x="47" y="192"/>
                      </a:lnTo>
                      <a:lnTo>
                        <a:pt x="48" y="189"/>
                      </a:lnTo>
                      <a:lnTo>
                        <a:pt x="48" y="187"/>
                      </a:lnTo>
                      <a:lnTo>
                        <a:pt x="49" y="184"/>
                      </a:lnTo>
                      <a:lnTo>
                        <a:pt x="49" y="181"/>
                      </a:lnTo>
                      <a:lnTo>
                        <a:pt x="49" y="178"/>
                      </a:lnTo>
                      <a:lnTo>
                        <a:pt x="50" y="176"/>
                      </a:lnTo>
                      <a:lnTo>
                        <a:pt x="50" y="173"/>
                      </a:lnTo>
                      <a:lnTo>
                        <a:pt x="51" y="171"/>
                      </a:lnTo>
                      <a:lnTo>
                        <a:pt x="51" y="168"/>
                      </a:lnTo>
                      <a:lnTo>
                        <a:pt x="52" y="165"/>
                      </a:lnTo>
                      <a:lnTo>
                        <a:pt x="52" y="162"/>
                      </a:lnTo>
                      <a:lnTo>
                        <a:pt x="53" y="160"/>
                      </a:lnTo>
                      <a:lnTo>
                        <a:pt x="53" y="157"/>
                      </a:lnTo>
                      <a:lnTo>
                        <a:pt x="53" y="155"/>
                      </a:lnTo>
                      <a:lnTo>
                        <a:pt x="54" y="153"/>
                      </a:lnTo>
                      <a:lnTo>
                        <a:pt x="54" y="150"/>
                      </a:lnTo>
                      <a:lnTo>
                        <a:pt x="55" y="148"/>
                      </a:lnTo>
                      <a:lnTo>
                        <a:pt x="55" y="145"/>
                      </a:lnTo>
                      <a:lnTo>
                        <a:pt x="56" y="143"/>
                      </a:lnTo>
                      <a:lnTo>
                        <a:pt x="57" y="140"/>
                      </a:lnTo>
                      <a:lnTo>
                        <a:pt x="57" y="138"/>
                      </a:lnTo>
                      <a:lnTo>
                        <a:pt x="57" y="137"/>
                      </a:lnTo>
                      <a:lnTo>
                        <a:pt x="58" y="134"/>
                      </a:lnTo>
                      <a:lnTo>
                        <a:pt x="58" y="132"/>
                      </a:lnTo>
                      <a:lnTo>
                        <a:pt x="59" y="130"/>
                      </a:lnTo>
                      <a:lnTo>
                        <a:pt x="59" y="128"/>
                      </a:lnTo>
                      <a:lnTo>
                        <a:pt x="60" y="126"/>
                      </a:lnTo>
                      <a:lnTo>
                        <a:pt x="61" y="124"/>
                      </a:lnTo>
                      <a:lnTo>
                        <a:pt x="61" y="123"/>
                      </a:lnTo>
                      <a:lnTo>
                        <a:pt x="61" y="121"/>
                      </a:lnTo>
                      <a:lnTo>
                        <a:pt x="62" y="120"/>
                      </a:lnTo>
                      <a:lnTo>
                        <a:pt x="63" y="118"/>
                      </a:lnTo>
                      <a:lnTo>
                        <a:pt x="63" y="116"/>
                      </a:lnTo>
                      <a:lnTo>
                        <a:pt x="64" y="115"/>
                      </a:lnTo>
                      <a:lnTo>
                        <a:pt x="65" y="114"/>
                      </a:lnTo>
                      <a:lnTo>
                        <a:pt x="65" y="112"/>
                      </a:lnTo>
                      <a:lnTo>
                        <a:pt x="66" y="111"/>
                      </a:lnTo>
                      <a:lnTo>
                        <a:pt x="67" y="111"/>
                      </a:lnTo>
                      <a:lnTo>
                        <a:pt x="68" y="109"/>
                      </a:lnTo>
                      <a:lnTo>
                        <a:pt x="69" y="107"/>
                      </a:lnTo>
                      <a:lnTo>
                        <a:pt x="71" y="105"/>
                      </a:lnTo>
                      <a:lnTo>
                        <a:pt x="72" y="104"/>
                      </a:lnTo>
                      <a:lnTo>
                        <a:pt x="73" y="102"/>
                      </a:lnTo>
                      <a:lnTo>
                        <a:pt x="75" y="101"/>
                      </a:lnTo>
                      <a:lnTo>
                        <a:pt x="76" y="100"/>
                      </a:lnTo>
                      <a:lnTo>
                        <a:pt x="77" y="99"/>
                      </a:lnTo>
                      <a:lnTo>
                        <a:pt x="78" y="98"/>
                      </a:lnTo>
                      <a:lnTo>
                        <a:pt x="79" y="97"/>
                      </a:lnTo>
                      <a:lnTo>
                        <a:pt x="80" y="96"/>
                      </a:lnTo>
                      <a:lnTo>
                        <a:pt x="81" y="96"/>
                      </a:lnTo>
                      <a:lnTo>
                        <a:pt x="82" y="95"/>
                      </a:lnTo>
                      <a:lnTo>
                        <a:pt x="84" y="94"/>
                      </a:lnTo>
                      <a:lnTo>
                        <a:pt x="85" y="94"/>
                      </a:lnTo>
                      <a:lnTo>
                        <a:pt x="86" y="94"/>
                      </a:lnTo>
                      <a:lnTo>
                        <a:pt x="87" y="94"/>
                      </a:lnTo>
                      <a:lnTo>
                        <a:pt x="88" y="94"/>
                      </a:lnTo>
                      <a:lnTo>
                        <a:pt x="89" y="94"/>
                      </a:lnTo>
                      <a:lnTo>
                        <a:pt x="90" y="94"/>
                      </a:lnTo>
                      <a:lnTo>
                        <a:pt x="90" y="95"/>
                      </a:lnTo>
                      <a:lnTo>
                        <a:pt x="91" y="96"/>
                      </a:lnTo>
                      <a:lnTo>
                        <a:pt x="93" y="96"/>
                      </a:lnTo>
                      <a:lnTo>
                        <a:pt x="94" y="96"/>
                      </a:lnTo>
                      <a:lnTo>
                        <a:pt x="96" y="96"/>
                      </a:lnTo>
                      <a:lnTo>
                        <a:pt x="96" y="97"/>
                      </a:lnTo>
                      <a:lnTo>
                        <a:pt x="98" y="97"/>
                      </a:lnTo>
                      <a:lnTo>
                        <a:pt x="99" y="98"/>
                      </a:lnTo>
                      <a:lnTo>
                        <a:pt x="100" y="98"/>
                      </a:lnTo>
                      <a:lnTo>
                        <a:pt x="101" y="98"/>
                      </a:lnTo>
                      <a:lnTo>
                        <a:pt x="102" y="97"/>
                      </a:lnTo>
                      <a:lnTo>
                        <a:pt x="104" y="96"/>
                      </a:lnTo>
                      <a:lnTo>
                        <a:pt x="105" y="96"/>
                      </a:lnTo>
                      <a:lnTo>
                        <a:pt x="106" y="96"/>
                      </a:lnTo>
                      <a:lnTo>
                        <a:pt x="107" y="95"/>
                      </a:lnTo>
                      <a:lnTo>
                        <a:pt x="109" y="94"/>
                      </a:lnTo>
                      <a:lnTo>
                        <a:pt x="111" y="93"/>
                      </a:lnTo>
                      <a:lnTo>
                        <a:pt x="112" y="91"/>
                      </a:lnTo>
                      <a:lnTo>
                        <a:pt x="113" y="90"/>
                      </a:lnTo>
                      <a:lnTo>
                        <a:pt x="114" y="88"/>
                      </a:lnTo>
                      <a:lnTo>
                        <a:pt x="115" y="86"/>
                      </a:lnTo>
                      <a:lnTo>
                        <a:pt x="117" y="84"/>
                      </a:lnTo>
                      <a:lnTo>
                        <a:pt x="118" y="83"/>
                      </a:lnTo>
                      <a:lnTo>
                        <a:pt x="118" y="82"/>
                      </a:lnTo>
                      <a:lnTo>
                        <a:pt x="119" y="80"/>
                      </a:lnTo>
                      <a:lnTo>
                        <a:pt x="119" y="79"/>
                      </a:lnTo>
                      <a:lnTo>
                        <a:pt x="120" y="77"/>
                      </a:lnTo>
                      <a:lnTo>
                        <a:pt x="120" y="76"/>
                      </a:lnTo>
                      <a:lnTo>
                        <a:pt x="121" y="74"/>
                      </a:lnTo>
                      <a:lnTo>
                        <a:pt x="122" y="73"/>
                      </a:lnTo>
                      <a:lnTo>
                        <a:pt x="122" y="71"/>
                      </a:lnTo>
                      <a:lnTo>
                        <a:pt x="123" y="69"/>
                      </a:lnTo>
                      <a:lnTo>
                        <a:pt x="123" y="67"/>
                      </a:lnTo>
                      <a:lnTo>
                        <a:pt x="123" y="66"/>
                      </a:lnTo>
                      <a:lnTo>
                        <a:pt x="124" y="64"/>
                      </a:lnTo>
                      <a:lnTo>
                        <a:pt x="124" y="62"/>
                      </a:lnTo>
                      <a:lnTo>
                        <a:pt x="125" y="61"/>
                      </a:lnTo>
                      <a:lnTo>
                        <a:pt x="125" y="59"/>
                      </a:lnTo>
                      <a:lnTo>
                        <a:pt x="126" y="57"/>
                      </a:lnTo>
                      <a:lnTo>
                        <a:pt x="126" y="56"/>
                      </a:lnTo>
                      <a:lnTo>
                        <a:pt x="127" y="54"/>
                      </a:lnTo>
                      <a:lnTo>
                        <a:pt x="127" y="52"/>
                      </a:lnTo>
                      <a:lnTo>
                        <a:pt x="127" y="51"/>
                      </a:lnTo>
                      <a:lnTo>
                        <a:pt x="127" y="49"/>
                      </a:lnTo>
                      <a:lnTo>
                        <a:pt x="128" y="47"/>
                      </a:lnTo>
                      <a:lnTo>
                        <a:pt x="128" y="46"/>
                      </a:lnTo>
                      <a:lnTo>
                        <a:pt x="129" y="44"/>
                      </a:lnTo>
                      <a:lnTo>
                        <a:pt x="129" y="42"/>
                      </a:lnTo>
                      <a:lnTo>
                        <a:pt x="129" y="41"/>
                      </a:lnTo>
                      <a:lnTo>
                        <a:pt x="130" y="40"/>
                      </a:lnTo>
                      <a:lnTo>
                        <a:pt x="130" y="38"/>
                      </a:lnTo>
                      <a:lnTo>
                        <a:pt x="130" y="36"/>
                      </a:lnTo>
                      <a:lnTo>
                        <a:pt x="131" y="35"/>
                      </a:lnTo>
                      <a:lnTo>
                        <a:pt x="131" y="34"/>
                      </a:lnTo>
                      <a:lnTo>
                        <a:pt x="131" y="32"/>
                      </a:lnTo>
                      <a:lnTo>
                        <a:pt x="131" y="31"/>
                      </a:lnTo>
                      <a:lnTo>
                        <a:pt x="131" y="29"/>
                      </a:lnTo>
                      <a:lnTo>
                        <a:pt x="132" y="28"/>
                      </a:lnTo>
                      <a:lnTo>
                        <a:pt x="132" y="27"/>
                      </a:lnTo>
                      <a:lnTo>
                        <a:pt x="133" y="25"/>
                      </a:lnTo>
                      <a:lnTo>
                        <a:pt x="133" y="24"/>
                      </a:lnTo>
                      <a:lnTo>
                        <a:pt x="133" y="23"/>
                      </a:lnTo>
                      <a:lnTo>
                        <a:pt x="133" y="22"/>
                      </a:lnTo>
                      <a:lnTo>
                        <a:pt x="133" y="20"/>
                      </a:lnTo>
                      <a:lnTo>
                        <a:pt x="133" y="19"/>
                      </a:lnTo>
                      <a:lnTo>
                        <a:pt x="134" y="18"/>
                      </a:lnTo>
                      <a:lnTo>
                        <a:pt x="134" y="16"/>
                      </a:lnTo>
                      <a:lnTo>
                        <a:pt x="135" y="14"/>
                      </a:lnTo>
                      <a:lnTo>
                        <a:pt x="135" y="12"/>
                      </a:lnTo>
                      <a:lnTo>
                        <a:pt x="135" y="10"/>
                      </a:lnTo>
                      <a:lnTo>
                        <a:pt x="135" y="8"/>
                      </a:lnTo>
                      <a:lnTo>
                        <a:pt x="135" y="7"/>
                      </a:lnTo>
                      <a:lnTo>
                        <a:pt x="135" y="6"/>
                      </a:lnTo>
                      <a:lnTo>
                        <a:pt x="136" y="5"/>
                      </a:lnTo>
                      <a:lnTo>
                        <a:pt x="136" y="3"/>
                      </a:lnTo>
                      <a:lnTo>
                        <a:pt x="136" y="2"/>
                      </a:lnTo>
                      <a:lnTo>
                        <a:pt x="136" y="1"/>
                      </a:lnTo>
                      <a:lnTo>
                        <a:pt x="131" y="0"/>
                      </a:lnTo>
                      <a:close/>
                    </a:path>
                  </a:pathLst>
                </a:custGeom>
                <a:solidFill>
                  <a:srgbClr val="A3BDD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675" name="Freeform 251"/>
                <p:cNvSpPr>
                  <a:spLocks/>
                </p:cNvSpPr>
                <p:nvPr/>
              </p:nvSpPr>
              <p:spPr bwMode="auto">
                <a:xfrm>
                  <a:off x="3186" y="2136"/>
                  <a:ext cx="40" cy="48"/>
                </a:xfrm>
                <a:custGeom>
                  <a:avLst/>
                  <a:gdLst>
                    <a:gd name="T0" fmla="*/ 18 w 40"/>
                    <a:gd name="T1" fmla="*/ 17 h 48"/>
                    <a:gd name="T2" fmla="*/ 17 w 40"/>
                    <a:gd name="T3" fmla="*/ 17 h 48"/>
                    <a:gd name="T4" fmla="*/ 17 w 40"/>
                    <a:gd name="T5" fmla="*/ 17 h 48"/>
                    <a:gd name="T6" fmla="*/ 16 w 40"/>
                    <a:gd name="T7" fmla="*/ 17 h 48"/>
                    <a:gd name="T8" fmla="*/ 15 w 40"/>
                    <a:gd name="T9" fmla="*/ 18 h 48"/>
                    <a:gd name="T10" fmla="*/ 13 w 40"/>
                    <a:gd name="T11" fmla="*/ 18 h 48"/>
                    <a:gd name="T12" fmla="*/ 12 w 40"/>
                    <a:gd name="T13" fmla="*/ 19 h 48"/>
                    <a:gd name="T14" fmla="*/ 10 w 40"/>
                    <a:gd name="T15" fmla="*/ 19 h 48"/>
                    <a:gd name="T16" fmla="*/ 8 w 40"/>
                    <a:gd name="T17" fmla="*/ 21 h 48"/>
                    <a:gd name="T18" fmla="*/ 6 w 40"/>
                    <a:gd name="T19" fmla="*/ 22 h 48"/>
                    <a:gd name="T20" fmla="*/ 5 w 40"/>
                    <a:gd name="T21" fmla="*/ 24 h 48"/>
                    <a:gd name="T22" fmla="*/ 4 w 40"/>
                    <a:gd name="T23" fmla="*/ 24 h 48"/>
                    <a:gd name="T24" fmla="*/ 3 w 40"/>
                    <a:gd name="T25" fmla="*/ 26 h 48"/>
                    <a:gd name="T26" fmla="*/ 2 w 40"/>
                    <a:gd name="T27" fmla="*/ 27 h 48"/>
                    <a:gd name="T28" fmla="*/ 2 w 40"/>
                    <a:gd name="T29" fmla="*/ 28 h 48"/>
                    <a:gd name="T30" fmla="*/ 1 w 40"/>
                    <a:gd name="T31" fmla="*/ 29 h 48"/>
                    <a:gd name="T32" fmla="*/ 1 w 40"/>
                    <a:gd name="T33" fmla="*/ 30 h 48"/>
                    <a:gd name="T34" fmla="*/ 1 w 40"/>
                    <a:gd name="T35" fmla="*/ 32 h 48"/>
                    <a:gd name="T36" fmla="*/ 0 w 40"/>
                    <a:gd name="T37" fmla="*/ 33 h 48"/>
                    <a:gd name="T38" fmla="*/ 0 w 40"/>
                    <a:gd name="T39" fmla="*/ 35 h 48"/>
                    <a:gd name="T40" fmla="*/ 0 w 40"/>
                    <a:gd name="T41" fmla="*/ 37 h 48"/>
                    <a:gd name="T42" fmla="*/ 0 w 40"/>
                    <a:gd name="T43" fmla="*/ 39 h 48"/>
                    <a:gd name="T44" fmla="*/ 0 w 40"/>
                    <a:gd name="T45" fmla="*/ 41 h 48"/>
                    <a:gd name="T46" fmla="*/ 0 w 40"/>
                    <a:gd name="T47" fmla="*/ 43 h 48"/>
                    <a:gd name="T48" fmla="*/ 0 w 40"/>
                    <a:gd name="T49" fmla="*/ 44 h 48"/>
                    <a:gd name="T50" fmla="*/ 1 w 40"/>
                    <a:gd name="T51" fmla="*/ 45 h 48"/>
                    <a:gd name="T52" fmla="*/ 2 w 40"/>
                    <a:gd name="T53" fmla="*/ 46 h 48"/>
                    <a:gd name="T54" fmla="*/ 3 w 40"/>
                    <a:gd name="T55" fmla="*/ 47 h 48"/>
                    <a:gd name="T56" fmla="*/ 4 w 40"/>
                    <a:gd name="T57" fmla="*/ 48 h 48"/>
                    <a:gd name="T58" fmla="*/ 5 w 40"/>
                    <a:gd name="T59" fmla="*/ 48 h 48"/>
                    <a:gd name="T60" fmla="*/ 7 w 40"/>
                    <a:gd name="T61" fmla="*/ 48 h 48"/>
                    <a:gd name="T62" fmla="*/ 8 w 40"/>
                    <a:gd name="T63" fmla="*/ 48 h 48"/>
                    <a:gd name="T64" fmla="*/ 9 w 40"/>
                    <a:gd name="T65" fmla="*/ 48 h 48"/>
                    <a:gd name="T66" fmla="*/ 11 w 40"/>
                    <a:gd name="T67" fmla="*/ 48 h 48"/>
                    <a:gd name="T68" fmla="*/ 13 w 40"/>
                    <a:gd name="T69" fmla="*/ 47 h 48"/>
                    <a:gd name="T70" fmla="*/ 15 w 40"/>
                    <a:gd name="T71" fmla="*/ 46 h 48"/>
                    <a:gd name="T72" fmla="*/ 17 w 40"/>
                    <a:gd name="T73" fmla="*/ 45 h 48"/>
                    <a:gd name="T74" fmla="*/ 17 w 40"/>
                    <a:gd name="T75" fmla="*/ 45 h 48"/>
                    <a:gd name="T76" fmla="*/ 18 w 40"/>
                    <a:gd name="T77" fmla="*/ 45 h 48"/>
                    <a:gd name="T78" fmla="*/ 19 w 40"/>
                    <a:gd name="T79" fmla="*/ 44 h 48"/>
                    <a:gd name="T80" fmla="*/ 21 w 40"/>
                    <a:gd name="T81" fmla="*/ 44 h 48"/>
                    <a:gd name="T82" fmla="*/ 22 w 40"/>
                    <a:gd name="T83" fmla="*/ 43 h 48"/>
                    <a:gd name="T84" fmla="*/ 24 w 40"/>
                    <a:gd name="T85" fmla="*/ 41 h 48"/>
                    <a:gd name="T86" fmla="*/ 26 w 40"/>
                    <a:gd name="T87" fmla="*/ 40 h 48"/>
                    <a:gd name="T88" fmla="*/ 28 w 40"/>
                    <a:gd name="T89" fmla="*/ 39 h 48"/>
                    <a:gd name="T90" fmla="*/ 29 w 40"/>
                    <a:gd name="T91" fmla="*/ 38 h 48"/>
                    <a:gd name="T92" fmla="*/ 31 w 40"/>
                    <a:gd name="T93" fmla="*/ 37 h 48"/>
                    <a:gd name="T94" fmla="*/ 32 w 40"/>
                    <a:gd name="T95" fmla="*/ 36 h 48"/>
                    <a:gd name="T96" fmla="*/ 34 w 40"/>
                    <a:gd name="T97" fmla="*/ 35 h 48"/>
                    <a:gd name="T98" fmla="*/ 35 w 40"/>
                    <a:gd name="T99" fmla="*/ 34 h 48"/>
                    <a:gd name="T100" fmla="*/ 36 w 40"/>
                    <a:gd name="T101" fmla="*/ 33 h 48"/>
                    <a:gd name="T102" fmla="*/ 37 w 40"/>
                    <a:gd name="T103" fmla="*/ 32 h 48"/>
                    <a:gd name="T104" fmla="*/ 38 w 40"/>
                    <a:gd name="T105" fmla="*/ 32 h 48"/>
                    <a:gd name="T106" fmla="*/ 40 w 40"/>
                    <a:gd name="T107" fmla="*/ 31 h 48"/>
                    <a:gd name="T108" fmla="*/ 40 w 40"/>
                    <a:gd name="T109" fmla="*/ 30 h 48"/>
                    <a:gd name="T110" fmla="*/ 20 w 40"/>
                    <a:gd name="T111" fmla="*/ 18 h 48"/>
                    <a:gd name="T112" fmla="*/ 29 w 40"/>
                    <a:gd name="T113" fmla="*/ 6 h 48"/>
                    <a:gd name="T114" fmla="*/ 30 w 40"/>
                    <a:gd name="T115" fmla="*/ 0 h 48"/>
                    <a:gd name="T116" fmla="*/ 18 w 40"/>
                    <a:gd name="T117" fmla="*/ 17 h 48"/>
                    <a:gd name="T118" fmla="*/ 18 w 40"/>
                    <a:gd name="T119" fmla="*/ 17 h 4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40"/>
                    <a:gd name="T181" fmla="*/ 0 h 48"/>
                    <a:gd name="T182" fmla="*/ 40 w 40"/>
                    <a:gd name="T183" fmla="*/ 48 h 48"/>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40" h="48">
                      <a:moveTo>
                        <a:pt x="18" y="17"/>
                      </a:moveTo>
                      <a:lnTo>
                        <a:pt x="17" y="17"/>
                      </a:lnTo>
                      <a:lnTo>
                        <a:pt x="16" y="17"/>
                      </a:lnTo>
                      <a:lnTo>
                        <a:pt x="15" y="18"/>
                      </a:lnTo>
                      <a:lnTo>
                        <a:pt x="13" y="18"/>
                      </a:lnTo>
                      <a:lnTo>
                        <a:pt x="12" y="19"/>
                      </a:lnTo>
                      <a:lnTo>
                        <a:pt x="10" y="19"/>
                      </a:lnTo>
                      <a:lnTo>
                        <a:pt x="8" y="21"/>
                      </a:lnTo>
                      <a:lnTo>
                        <a:pt x="6" y="22"/>
                      </a:lnTo>
                      <a:lnTo>
                        <a:pt x="5" y="24"/>
                      </a:lnTo>
                      <a:lnTo>
                        <a:pt x="4" y="24"/>
                      </a:lnTo>
                      <a:lnTo>
                        <a:pt x="3" y="26"/>
                      </a:lnTo>
                      <a:lnTo>
                        <a:pt x="2" y="27"/>
                      </a:lnTo>
                      <a:lnTo>
                        <a:pt x="2" y="28"/>
                      </a:lnTo>
                      <a:lnTo>
                        <a:pt x="1" y="29"/>
                      </a:lnTo>
                      <a:lnTo>
                        <a:pt x="1" y="30"/>
                      </a:lnTo>
                      <a:lnTo>
                        <a:pt x="1" y="32"/>
                      </a:lnTo>
                      <a:lnTo>
                        <a:pt x="0" y="33"/>
                      </a:lnTo>
                      <a:lnTo>
                        <a:pt x="0" y="35"/>
                      </a:lnTo>
                      <a:lnTo>
                        <a:pt x="0" y="37"/>
                      </a:lnTo>
                      <a:lnTo>
                        <a:pt x="0" y="39"/>
                      </a:lnTo>
                      <a:lnTo>
                        <a:pt x="0" y="41"/>
                      </a:lnTo>
                      <a:lnTo>
                        <a:pt x="0" y="43"/>
                      </a:lnTo>
                      <a:lnTo>
                        <a:pt x="0" y="44"/>
                      </a:lnTo>
                      <a:lnTo>
                        <a:pt x="1" y="45"/>
                      </a:lnTo>
                      <a:lnTo>
                        <a:pt x="2" y="46"/>
                      </a:lnTo>
                      <a:lnTo>
                        <a:pt x="3" y="47"/>
                      </a:lnTo>
                      <a:lnTo>
                        <a:pt x="4" y="48"/>
                      </a:lnTo>
                      <a:lnTo>
                        <a:pt x="5" y="48"/>
                      </a:lnTo>
                      <a:lnTo>
                        <a:pt x="7" y="48"/>
                      </a:lnTo>
                      <a:lnTo>
                        <a:pt x="8" y="48"/>
                      </a:lnTo>
                      <a:lnTo>
                        <a:pt x="9" y="48"/>
                      </a:lnTo>
                      <a:lnTo>
                        <a:pt x="11" y="48"/>
                      </a:lnTo>
                      <a:lnTo>
                        <a:pt x="13" y="47"/>
                      </a:lnTo>
                      <a:lnTo>
                        <a:pt x="15" y="46"/>
                      </a:lnTo>
                      <a:lnTo>
                        <a:pt x="17" y="45"/>
                      </a:lnTo>
                      <a:lnTo>
                        <a:pt x="18" y="45"/>
                      </a:lnTo>
                      <a:lnTo>
                        <a:pt x="19" y="44"/>
                      </a:lnTo>
                      <a:lnTo>
                        <a:pt x="21" y="44"/>
                      </a:lnTo>
                      <a:lnTo>
                        <a:pt x="22" y="43"/>
                      </a:lnTo>
                      <a:lnTo>
                        <a:pt x="24" y="41"/>
                      </a:lnTo>
                      <a:lnTo>
                        <a:pt x="26" y="40"/>
                      </a:lnTo>
                      <a:lnTo>
                        <a:pt x="28" y="39"/>
                      </a:lnTo>
                      <a:lnTo>
                        <a:pt x="29" y="38"/>
                      </a:lnTo>
                      <a:lnTo>
                        <a:pt x="31" y="37"/>
                      </a:lnTo>
                      <a:lnTo>
                        <a:pt x="32" y="36"/>
                      </a:lnTo>
                      <a:lnTo>
                        <a:pt x="34" y="35"/>
                      </a:lnTo>
                      <a:lnTo>
                        <a:pt x="35" y="34"/>
                      </a:lnTo>
                      <a:lnTo>
                        <a:pt x="36" y="33"/>
                      </a:lnTo>
                      <a:lnTo>
                        <a:pt x="37" y="32"/>
                      </a:lnTo>
                      <a:lnTo>
                        <a:pt x="38" y="32"/>
                      </a:lnTo>
                      <a:lnTo>
                        <a:pt x="40" y="31"/>
                      </a:lnTo>
                      <a:lnTo>
                        <a:pt x="40" y="30"/>
                      </a:lnTo>
                      <a:lnTo>
                        <a:pt x="20" y="18"/>
                      </a:lnTo>
                      <a:lnTo>
                        <a:pt x="29" y="6"/>
                      </a:lnTo>
                      <a:lnTo>
                        <a:pt x="30" y="0"/>
                      </a:lnTo>
                      <a:lnTo>
                        <a:pt x="18" y="1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676" name="Freeform 252"/>
                <p:cNvSpPr>
                  <a:spLocks/>
                </p:cNvSpPr>
                <p:nvPr/>
              </p:nvSpPr>
              <p:spPr bwMode="auto">
                <a:xfrm>
                  <a:off x="3064" y="2215"/>
                  <a:ext cx="82" cy="150"/>
                </a:xfrm>
                <a:custGeom>
                  <a:avLst/>
                  <a:gdLst>
                    <a:gd name="T0" fmla="*/ 73 w 82"/>
                    <a:gd name="T1" fmla="*/ 4 h 150"/>
                    <a:gd name="T2" fmla="*/ 69 w 82"/>
                    <a:gd name="T3" fmla="*/ 9 h 150"/>
                    <a:gd name="T4" fmla="*/ 65 w 82"/>
                    <a:gd name="T5" fmla="*/ 14 h 150"/>
                    <a:gd name="T6" fmla="*/ 61 w 82"/>
                    <a:gd name="T7" fmla="*/ 22 h 150"/>
                    <a:gd name="T8" fmla="*/ 57 w 82"/>
                    <a:gd name="T9" fmla="*/ 30 h 150"/>
                    <a:gd name="T10" fmla="*/ 54 w 82"/>
                    <a:gd name="T11" fmla="*/ 35 h 150"/>
                    <a:gd name="T12" fmla="*/ 52 w 82"/>
                    <a:gd name="T13" fmla="*/ 40 h 150"/>
                    <a:gd name="T14" fmla="*/ 50 w 82"/>
                    <a:gd name="T15" fmla="*/ 46 h 150"/>
                    <a:gd name="T16" fmla="*/ 48 w 82"/>
                    <a:gd name="T17" fmla="*/ 52 h 150"/>
                    <a:gd name="T18" fmla="*/ 45 w 82"/>
                    <a:gd name="T19" fmla="*/ 58 h 150"/>
                    <a:gd name="T20" fmla="*/ 43 w 82"/>
                    <a:gd name="T21" fmla="*/ 65 h 150"/>
                    <a:gd name="T22" fmla="*/ 41 w 82"/>
                    <a:gd name="T23" fmla="*/ 71 h 150"/>
                    <a:gd name="T24" fmla="*/ 40 w 82"/>
                    <a:gd name="T25" fmla="*/ 77 h 150"/>
                    <a:gd name="T26" fmla="*/ 38 w 82"/>
                    <a:gd name="T27" fmla="*/ 84 h 150"/>
                    <a:gd name="T28" fmla="*/ 37 w 82"/>
                    <a:gd name="T29" fmla="*/ 90 h 150"/>
                    <a:gd name="T30" fmla="*/ 36 w 82"/>
                    <a:gd name="T31" fmla="*/ 96 h 150"/>
                    <a:gd name="T32" fmla="*/ 35 w 82"/>
                    <a:gd name="T33" fmla="*/ 102 h 150"/>
                    <a:gd name="T34" fmla="*/ 34 w 82"/>
                    <a:gd name="T35" fmla="*/ 107 h 150"/>
                    <a:gd name="T36" fmla="*/ 33 w 82"/>
                    <a:gd name="T37" fmla="*/ 112 h 150"/>
                    <a:gd name="T38" fmla="*/ 31 w 82"/>
                    <a:gd name="T39" fmla="*/ 118 h 150"/>
                    <a:gd name="T40" fmla="*/ 30 w 82"/>
                    <a:gd name="T41" fmla="*/ 124 h 150"/>
                    <a:gd name="T42" fmla="*/ 27 w 82"/>
                    <a:gd name="T43" fmla="*/ 131 h 150"/>
                    <a:gd name="T44" fmla="*/ 24 w 82"/>
                    <a:gd name="T45" fmla="*/ 139 h 150"/>
                    <a:gd name="T46" fmla="*/ 1 w 82"/>
                    <a:gd name="T47" fmla="*/ 130 h 150"/>
                    <a:gd name="T48" fmla="*/ 0 w 82"/>
                    <a:gd name="T49" fmla="*/ 135 h 150"/>
                    <a:gd name="T50" fmla="*/ 2 w 82"/>
                    <a:gd name="T51" fmla="*/ 142 h 150"/>
                    <a:gd name="T52" fmla="*/ 5 w 82"/>
                    <a:gd name="T53" fmla="*/ 147 h 150"/>
                    <a:gd name="T54" fmla="*/ 9 w 82"/>
                    <a:gd name="T55" fmla="*/ 149 h 150"/>
                    <a:gd name="T56" fmla="*/ 14 w 82"/>
                    <a:gd name="T57" fmla="*/ 150 h 150"/>
                    <a:gd name="T58" fmla="*/ 19 w 82"/>
                    <a:gd name="T59" fmla="*/ 150 h 150"/>
                    <a:gd name="T60" fmla="*/ 26 w 82"/>
                    <a:gd name="T61" fmla="*/ 147 h 150"/>
                    <a:gd name="T62" fmla="*/ 31 w 82"/>
                    <a:gd name="T63" fmla="*/ 141 h 150"/>
                    <a:gd name="T64" fmla="*/ 35 w 82"/>
                    <a:gd name="T65" fmla="*/ 135 h 150"/>
                    <a:gd name="T66" fmla="*/ 38 w 82"/>
                    <a:gd name="T67" fmla="*/ 128 h 150"/>
                    <a:gd name="T68" fmla="*/ 40 w 82"/>
                    <a:gd name="T69" fmla="*/ 121 h 150"/>
                    <a:gd name="T70" fmla="*/ 41 w 82"/>
                    <a:gd name="T71" fmla="*/ 116 h 150"/>
                    <a:gd name="T72" fmla="*/ 42 w 82"/>
                    <a:gd name="T73" fmla="*/ 112 h 150"/>
                    <a:gd name="T74" fmla="*/ 42 w 82"/>
                    <a:gd name="T75" fmla="*/ 110 h 150"/>
                    <a:gd name="T76" fmla="*/ 42 w 82"/>
                    <a:gd name="T77" fmla="*/ 105 h 150"/>
                    <a:gd name="T78" fmla="*/ 42 w 82"/>
                    <a:gd name="T79" fmla="*/ 97 h 150"/>
                    <a:gd name="T80" fmla="*/ 43 w 82"/>
                    <a:gd name="T81" fmla="*/ 92 h 150"/>
                    <a:gd name="T82" fmla="*/ 43 w 82"/>
                    <a:gd name="T83" fmla="*/ 86 h 150"/>
                    <a:gd name="T84" fmla="*/ 44 w 82"/>
                    <a:gd name="T85" fmla="*/ 80 h 150"/>
                    <a:gd name="T86" fmla="*/ 45 w 82"/>
                    <a:gd name="T87" fmla="*/ 73 h 150"/>
                    <a:gd name="T88" fmla="*/ 47 w 82"/>
                    <a:gd name="T89" fmla="*/ 66 h 150"/>
                    <a:gd name="T90" fmla="*/ 49 w 82"/>
                    <a:gd name="T91" fmla="*/ 59 h 150"/>
                    <a:gd name="T92" fmla="*/ 51 w 82"/>
                    <a:gd name="T93" fmla="*/ 52 h 150"/>
                    <a:gd name="T94" fmla="*/ 53 w 82"/>
                    <a:gd name="T95" fmla="*/ 46 h 150"/>
                    <a:gd name="T96" fmla="*/ 57 w 82"/>
                    <a:gd name="T97" fmla="*/ 39 h 150"/>
                    <a:gd name="T98" fmla="*/ 60 w 82"/>
                    <a:gd name="T99" fmla="*/ 33 h 150"/>
                    <a:gd name="T100" fmla="*/ 65 w 82"/>
                    <a:gd name="T101" fmla="*/ 27 h 150"/>
                    <a:gd name="T102" fmla="*/ 70 w 82"/>
                    <a:gd name="T103" fmla="*/ 21 h 150"/>
                    <a:gd name="T104" fmla="*/ 75 w 82"/>
                    <a:gd name="T105" fmla="*/ 15 h 150"/>
                    <a:gd name="T106" fmla="*/ 79 w 82"/>
                    <a:gd name="T107" fmla="*/ 11 h 150"/>
                    <a:gd name="T108" fmla="*/ 76 w 82"/>
                    <a:gd name="T109" fmla="*/ 0 h 15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82"/>
                    <a:gd name="T166" fmla="*/ 0 h 150"/>
                    <a:gd name="T167" fmla="*/ 82 w 82"/>
                    <a:gd name="T168" fmla="*/ 150 h 15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82" h="150">
                      <a:moveTo>
                        <a:pt x="76" y="0"/>
                      </a:moveTo>
                      <a:lnTo>
                        <a:pt x="75" y="1"/>
                      </a:lnTo>
                      <a:lnTo>
                        <a:pt x="73" y="2"/>
                      </a:lnTo>
                      <a:lnTo>
                        <a:pt x="73" y="4"/>
                      </a:lnTo>
                      <a:lnTo>
                        <a:pt x="71" y="5"/>
                      </a:lnTo>
                      <a:lnTo>
                        <a:pt x="70" y="7"/>
                      </a:lnTo>
                      <a:lnTo>
                        <a:pt x="69" y="8"/>
                      </a:lnTo>
                      <a:lnTo>
                        <a:pt x="69" y="9"/>
                      </a:lnTo>
                      <a:lnTo>
                        <a:pt x="68" y="10"/>
                      </a:lnTo>
                      <a:lnTo>
                        <a:pt x="67" y="11"/>
                      </a:lnTo>
                      <a:lnTo>
                        <a:pt x="66" y="13"/>
                      </a:lnTo>
                      <a:lnTo>
                        <a:pt x="65" y="14"/>
                      </a:lnTo>
                      <a:lnTo>
                        <a:pt x="64" y="16"/>
                      </a:lnTo>
                      <a:lnTo>
                        <a:pt x="63" y="18"/>
                      </a:lnTo>
                      <a:lnTo>
                        <a:pt x="62" y="20"/>
                      </a:lnTo>
                      <a:lnTo>
                        <a:pt x="61" y="22"/>
                      </a:lnTo>
                      <a:lnTo>
                        <a:pt x="60" y="24"/>
                      </a:lnTo>
                      <a:lnTo>
                        <a:pt x="59" y="26"/>
                      </a:lnTo>
                      <a:lnTo>
                        <a:pt x="57" y="29"/>
                      </a:lnTo>
                      <a:lnTo>
                        <a:pt x="57" y="30"/>
                      </a:lnTo>
                      <a:lnTo>
                        <a:pt x="56" y="31"/>
                      </a:lnTo>
                      <a:lnTo>
                        <a:pt x="56" y="32"/>
                      </a:lnTo>
                      <a:lnTo>
                        <a:pt x="55" y="33"/>
                      </a:lnTo>
                      <a:lnTo>
                        <a:pt x="54" y="35"/>
                      </a:lnTo>
                      <a:lnTo>
                        <a:pt x="54" y="36"/>
                      </a:lnTo>
                      <a:lnTo>
                        <a:pt x="53" y="37"/>
                      </a:lnTo>
                      <a:lnTo>
                        <a:pt x="53" y="38"/>
                      </a:lnTo>
                      <a:lnTo>
                        <a:pt x="52" y="40"/>
                      </a:lnTo>
                      <a:lnTo>
                        <a:pt x="52" y="41"/>
                      </a:lnTo>
                      <a:lnTo>
                        <a:pt x="51" y="43"/>
                      </a:lnTo>
                      <a:lnTo>
                        <a:pt x="51" y="44"/>
                      </a:lnTo>
                      <a:lnTo>
                        <a:pt x="50" y="46"/>
                      </a:lnTo>
                      <a:lnTo>
                        <a:pt x="49" y="47"/>
                      </a:lnTo>
                      <a:lnTo>
                        <a:pt x="49" y="48"/>
                      </a:lnTo>
                      <a:lnTo>
                        <a:pt x="48" y="50"/>
                      </a:lnTo>
                      <a:lnTo>
                        <a:pt x="48" y="52"/>
                      </a:lnTo>
                      <a:lnTo>
                        <a:pt x="47" y="53"/>
                      </a:lnTo>
                      <a:lnTo>
                        <a:pt x="46" y="55"/>
                      </a:lnTo>
                      <a:lnTo>
                        <a:pt x="46" y="57"/>
                      </a:lnTo>
                      <a:lnTo>
                        <a:pt x="45" y="58"/>
                      </a:lnTo>
                      <a:lnTo>
                        <a:pt x="45" y="60"/>
                      </a:lnTo>
                      <a:lnTo>
                        <a:pt x="44" y="62"/>
                      </a:lnTo>
                      <a:lnTo>
                        <a:pt x="44" y="63"/>
                      </a:lnTo>
                      <a:lnTo>
                        <a:pt x="43" y="65"/>
                      </a:lnTo>
                      <a:lnTo>
                        <a:pt x="43" y="66"/>
                      </a:lnTo>
                      <a:lnTo>
                        <a:pt x="42" y="68"/>
                      </a:lnTo>
                      <a:lnTo>
                        <a:pt x="42" y="70"/>
                      </a:lnTo>
                      <a:lnTo>
                        <a:pt x="41" y="71"/>
                      </a:lnTo>
                      <a:lnTo>
                        <a:pt x="41" y="73"/>
                      </a:lnTo>
                      <a:lnTo>
                        <a:pt x="41" y="75"/>
                      </a:lnTo>
                      <a:lnTo>
                        <a:pt x="40" y="76"/>
                      </a:lnTo>
                      <a:lnTo>
                        <a:pt x="40" y="77"/>
                      </a:lnTo>
                      <a:lnTo>
                        <a:pt x="39" y="79"/>
                      </a:lnTo>
                      <a:lnTo>
                        <a:pt x="39" y="81"/>
                      </a:lnTo>
                      <a:lnTo>
                        <a:pt x="39" y="82"/>
                      </a:lnTo>
                      <a:lnTo>
                        <a:pt x="38" y="84"/>
                      </a:lnTo>
                      <a:lnTo>
                        <a:pt x="38" y="86"/>
                      </a:lnTo>
                      <a:lnTo>
                        <a:pt x="38" y="87"/>
                      </a:lnTo>
                      <a:lnTo>
                        <a:pt x="38" y="88"/>
                      </a:lnTo>
                      <a:lnTo>
                        <a:pt x="37" y="90"/>
                      </a:lnTo>
                      <a:lnTo>
                        <a:pt x="37" y="91"/>
                      </a:lnTo>
                      <a:lnTo>
                        <a:pt x="37" y="93"/>
                      </a:lnTo>
                      <a:lnTo>
                        <a:pt x="36" y="95"/>
                      </a:lnTo>
                      <a:lnTo>
                        <a:pt x="36" y="96"/>
                      </a:lnTo>
                      <a:lnTo>
                        <a:pt x="36" y="97"/>
                      </a:lnTo>
                      <a:lnTo>
                        <a:pt x="35" y="98"/>
                      </a:lnTo>
                      <a:lnTo>
                        <a:pt x="35" y="100"/>
                      </a:lnTo>
                      <a:lnTo>
                        <a:pt x="35" y="102"/>
                      </a:lnTo>
                      <a:lnTo>
                        <a:pt x="35" y="103"/>
                      </a:lnTo>
                      <a:lnTo>
                        <a:pt x="34" y="104"/>
                      </a:lnTo>
                      <a:lnTo>
                        <a:pt x="34" y="106"/>
                      </a:lnTo>
                      <a:lnTo>
                        <a:pt x="34" y="107"/>
                      </a:lnTo>
                      <a:lnTo>
                        <a:pt x="34" y="108"/>
                      </a:lnTo>
                      <a:lnTo>
                        <a:pt x="33" y="109"/>
                      </a:lnTo>
                      <a:lnTo>
                        <a:pt x="33" y="111"/>
                      </a:lnTo>
                      <a:lnTo>
                        <a:pt x="33" y="112"/>
                      </a:lnTo>
                      <a:lnTo>
                        <a:pt x="32" y="113"/>
                      </a:lnTo>
                      <a:lnTo>
                        <a:pt x="32" y="115"/>
                      </a:lnTo>
                      <a:lnTo>
                        <a:pt x="32" y="116"/>
                      </a:lnTo>
                      <a:lnTo>
                        <a:pt x="31" y="118"/>
                      </a:lnTo>
                      <a:lnTo>
                        <a:pt x="30" y="120"/>
                      </a:lnTo>
                      <a:lnTo>
                        <a:pt x="30" y="121"/>
                      </a:lnTo>
                      <a:lnTo>
                        <a:pt x="30" y="123"/>
                      </a:lnTo>
                      <a:lnTo>
                        <a:pt x="30" y="124"/>
                      </a:lnTo>
                      <a:lnTo>
                        <a:pt x="30" y="125"/>
                      </a:lnTo>
                      <a:lnTo>
                        <a:pt x="29" y="128"/>
                      </a:lnTo>
                      <a:lnTo>
                        <a:pt x="28" y="130"/>
                      </a:lnTo>
                      <a:lnTo>
                        <a:pt x="27" y="131"/>
                      </a:lnTo>
                      <a:lnTo>
                        <a:pt x="26" y="134"/>
                      </a:lnTo>
                      <a:lnTo>
                        <a:pt x="26" y="136"/>
                      </a:lnTo>
                      <a:lnTo>
                        <a:pt x="25" y="137"/>
                      </a:lnTo>
                      <a:lnTo>
                        <a:pt x="24" y="139"/>
                      </a:lnTo>
                      <a:lnTo>
                        <a:pt x="23" y="141"/>
                      </a:lnTo>
                      <a:lnTo>
                        <a:pt x="9" y="144"/>
                      </a:lnTo>
                      <a:lnTo>
                        <a:pt x="1" y="130"/>
                      </a:lnTo>
                      <a:lnTo>
                        <a:pt x="0" y="131"/>
                      </a:lnTo>
                      <a:lnTo>
                        <a:pt x="0" y="133"/>
                      </a:lnTo>
                      <a:lnTo>
                        <a:pt x="0" y="135"/>
                      </a:lnTo>
                      <a:lnTo>
                        <a:pt x="0" y="136"/>
                      </a:lnTo>
                      <a:lnTo>
                        <a:pt x="1" y="138"/>
                      </a:lnTo>
                      <a:lnTo>
                        <a:pt x="1" y="140"/>
                      </a:lnTo>
                      <a:lnTo>
                        <a:pt x="2" y="142"/>
                      </a:lnTo>
                      <a:lnTo>
                        <a:pt x="3" y="144"/>
                      </a:lnTo>
                      <a:lnTo>
                        <a:pt x="3" y="145"/>
                      </a:lnTo>
                      <a:lnTo>
                        <a:pt x="4" y="146"/>
                      </a:lnTo>
                      <a:lnTo>
                        <a:pt x="5" y="147"/>
                      </a:lnTo>
                      <a:lnTo>
                        <a:pt x="6" y="147"/>
                      </a:lnTo>
                      <a:lnTo>
                        <a:pt x="7" y="148"/>
                      </a:lnTo>
                      <a:lnTo>
                        <a:pt x="8" y="148"/>
                      </a:lnTo>
                      <a:lnTo>
                        <a:pt x="9" y="149"/>
                      </a:lnTo>
                      <a:lnTo>
                        <a:pt x="10" y="150"/>
                      </a:lnTo>
                      <a:lnTo>
                        <a:pt x="12" y="150"/>
                      </a:lnTo>
                      <a:lnTo>
                        <a:pt x="14" y="150"/>
                      </a:lnTo>
                      <a:lnTo>
                        <a:pt x="15" y="150"/>
                      </a:lnTo>
                      <a:lnTo>
                        <a:pt x="17" y="150"/>
                      </a:lnTo>
                      <a:lnTo>
                        <a:pt x="18" y="150"/>
                      </a:lnTo>
                      <a:lnTo>
                        <a:pt x="19" y="150"/>
                      </a:lnTo>
                      <a:lnTo>
                        <a:pt x="21" y="149"/>
                      </a:lnTo>
                      <a:lnTo>
                        <a:pt x="23" y="148"/>
                      </a:lnTo>
                      <a:lnTo>
                        <a:pt x="25" y="148"/>
                      </a:lnTo>
                      <a:lnTo>
                        <a:pt x="26" y="147"/>
                      </a:lnTo>
                      <a:lnTo>
                        <a:pt x="27" y="146"/>
                      </a:lnTo>
                      <a:lnTo>
                        <a:pt x="29" y="144"/>
                      </a:lnTo>
                      <a:lnTo>
                        <a:pt x="30" y="143"/>
                      </a:lnTo>
                      <a:lnTo>
                        <a:pt x="31" y="141"/>
                      </a:lnTo>
                      <a:lnTo>
                        <a:pt x="32" y="140"/>
                      </a:lnTo>
                      <a:lnTo>
                        <a:pt x="34" y="139"/>
                      </a:lnTo>
                      <a:lnTo>
                        <a:pt x="34" y="137"/>
                      </a:lnTo>
                      <a:lnTo>
                        <a:pt x="35" y="135"/>
                      </a:lnTo>
                      <a:lnTo>
                        <a:pt x="36" y="134"/>
                      </a:lnTo>
                      <a:lnTo>
                        <a:pt x="37" y="131"/>
                      </a:lnTo>
                      <a:lnTo>
                        <a:pt x="38" y="130"/>
                      </a:lnTo>
                      <a:lnTo>
                        <a:pt x="38" y="128"/>
                      </a:lnTo>
                      <a:lnTo>
                        <a:pt x="39" y="126"/>
                      </a:lnTo>
                      <a:lnTo>
                        <a:pt x="39" y="125"/>
                      </a:lnTo>
                      <a:lnTo>
                        <a:pt x="40" y="123"/>
                      </a:lnTo>
                      <a:lnTo>
                        <a:pt x="40" y="121"/>
                      </a:lnTo>
                      <a:lnTo>
                        <a:pt x="41" y="120"/>
                      </a:lnTo>
                      <a:lnTo>
                        <a:pt x="41" y="119"/>
                      </a:lnTo>
                      <a:lnTo>
                        <a:pt x="41" y="118"/>
                      </a:lnTo>
                      <a:lnTo>
                        <a:pt x="41" y="116"/>
                      </a:lnTo>
                      <a:lnTo>
                        <a:pt x="41" y="115"/>
                      </a:lnTo>
                      <a:lnTo>
                        <a:pt x="42" y="114"/>
                      </a:lnTo>
                      <a:lnTo>
                        <a:pt x="42" y="113"/>
                      </a:lnTo>
                      <a:lnTo>
                        <a:pt x="42" y="112"/>
                      </a:lnTo>
                      <a:lnTo>
                        <a:pt x="42" y="110"/>
                      </a:lnTo>
                      <a:lnTo>
                        <a:pt x="42" y="109"/>
                      </a:lnTo>
                      <a:lnTo>
                        <a:pt x="42" y="108"/>
                      </a:lnTo>
                      <a:lnTo>
                        <a:pt x="42" y="107"/>
                      </a:lnTo>
                      <a:lnTo>
                        <a:pt x="42" y="105"/>
                      </a:lnTo>
                      <a:lnTo>
                        <a:pt x="42" y="103"/>
                      </a:lnTo>
                      <a:lnTo>
                        <a:pt x="42" y="101"/>
                      </a:lnTo>
                      <a:lnTo>
                        <a:pt x="42" y="98"/>
                      </a:lnTo>
                      <a:lnTo>
                        <a:pt x="42" y="97"/>
                      </a:lnTo>
                      <a:lnTo>
                        <a:pt x="42" y="96"/>
                      </a:lnTo>
                      <a:lnTo>
                        <a:pt x="43" y="95"/>
                      </a:lnTo>
                      <a:lnTo>
                        <a:pt x="43" y="93"/>
                      </a:lnTo>
                      <a:lnTo>
                        <a:pt x="43" y="92"/>
                      </a:lnTo>
                      <a:lnTo>
                        <a:pt x="43" y="90"/>
                      </a:lnTo>
                      <a:lnTo>
                        <a:pt x="43" y="88"/>
                      </a:lnTo>
                      <a:lnTo>
                        <a:pt x="43" y="87"/>
                      </a:lnTo>
                      <a:lnTo>
                        <a:pt x="43" y="86"/>
                      </a:lnTo>
                      <a:lnTo>
                        <a:pt x="44" y="84"/>
                      </a:lnTo>
                      <a:lnTo>
                        <a:pt x="44" y="82"/>
                      </a:lnTo>
                      <a:lnTo>
                        <a:pt x="44" y="81"/>
                      </a:lnTo>
                      <a:lnTo>
                        <a:pt x="44" y="80"/>
                      </a:lnTo>
                      <a:lnTo>
                        <a:pt x="45" y="78"/>
                      </a:lnTo>
                      <a:lnTo>
                        <a:pt x="45" y="76"/>
                      </a:lnTo>
                      <a:lnTo>
                        <a:pt x="45" y="75"/>
                      </a:lnTo>
                      <a:lnTo>
                        <a:pt x="45" y="73"/>
                      </a:lnTo>
                      <a:lnTo>
                        <a:pt x="46" y="71"/>
                      </a:lnTo>
                      <a:lnTo>
                        <a:pt x="46" y="69"/>
                      </a:lnTo>
                      <a:lnTo>
                        <a:pt x="46" y="68"/>
                      </a:lnTo>
                      <a:lnTo>
                        <a:pt x="47" y="66"/>
                      </a:lnTo>
                      <a:lnTo>
                        <a:pt x="47" y="64"/>
                      </a:lnTo>
                      <a:lnTo>
                        <a:pt x="48" y="63"/>
                      </a:lnTo>
                      <a:lnTo>
                        <a:pt x="48" y="61"/>
                      </a:lnTo>
                      <a:lnTo>
                        <a:pt x="49" y="59"/>
                      </a:lnTo>
                      <a:lnTo>
                        <a:pt x="49" y="57"/>
                      </a:lnTo>
                      <a:lnTo>
                        <a:pt x="50" y="55"/>
                      </a:lnTo>
                      <a:lnTo>
                        <a:pt x="50" y="54"/>
                      </a:lnTo>
                      <a:lnTo>
                        <a:pt x="51" y="52"/>
                      </a:lnTo>
                      <a:lnTo>
                        <a:pt x="52" y="51"/>
                      </a:lnTo>
                      <a:lnTo>
                        <a:pt x="52" y="49"/>
                      </a:lnTo>
                      <a:lnTo>
                        <a:pt x="53" y="47"/>
                      </a:lnTo>
                      <a:lnTo>
                        <a:pt x="53" y="46"/>
                      </a:lnTo>
                      <a:lnTo>
                        <a:pt x="54" y="44"/>
                      </a:lnTo>
                      <a:lnTo>
                        <a:pt x="55" y="42"/>
                      </a:lnTo>
                      <a:lnTo>
                        <a:pt x="56" y="41"/>
                      </a:lnTo>
                      <a:lnTo>
                        <a:pt x="57" y="39"/>
                      </a:lnTo>
                      <a:lnTo>
                        <a:pt x="57" y="37"/>
                      </a:lnTo>
                      <a:lnTo>
                        <a:pt x="58" y="36"/>
                      </a:lnTo>
                      <a:lnTo>
                        <a:pt x="59" y="35"/>
                      </a:lnTo>
                      <a:lnTo>
                        <a:pt x="60" y="33"/>
                      </a:lnTo>
                      <a:lnTo>
                        <a:pt x="61" y="32"/>
                      </a:lnTo>
                      <a:lnTo>
                        <a:pt x="62" y="31"/>
                      </a:lnTo>
                      <a:lnTo>
                        <a:pt x="63" y="29"/>
                      </a:lnTo>
                      <a:lnTo>
                        <a:pt x="65" y="27"/>
                      </a:lnTo>
                      <a:lnTo>
                        <a:pt x="66" y="25"/>
                      </a:lnTo>
                      <a:lnTo>
                        <a:pt x="67" y="24"/>
                      </a:lnTo>
                      <a:lnTo>
                        <a:pt x="69" y="22"/>
                      </a:lnTo>
                      <a:lnTo>
                        <a:pt x="70" y="21"/>
                      </a:lnTo>
                      <a:lnTo>
                        <a:pt x="71" y="19"/>
                      </a:lnTo>
                      <a:lnTo>
                        <a:pt x="73" y="18"/>
                      </a:lnTo>
                      <a:lnTo>
                        <a:pt x="74" y="16"/>
                      </a:lnTo>
                      <a:lnTo>
                        <a:pt x="75" y="15"/>
                      </a:lnTo>
                      <a:lnTo>
                        <a:pt x="76" y="14"/>
                      </a:lnTo>
                      <a:lnTo>
                        <a:pt x="77" y="13"/>
                      </a:lnTo>
                      <a:lnTo>
                        <a:pt x="78" y="12"/>
                      </a:lnTo>
                      <a:lnTo>
                        <a:pt x="79" y="11"/>
                      </a:lnTo>
                      <a:lnTo>
                        <a:pt x="80" y="10"/>
                      </a:lnTo>
                      <a:lnTo>
                        <a:pt x="81" y="9"/>
                      </a:lnTo>
                      <a:lnTo>
                        <a:pt x="82" y="8"/>
                      </a:lnTo>
                      <a:lnTo>
                        <a:pt x="76" y="0"/>
                      </a:lnTo>
                      <a:close/>
                    </a:path>
                  </a:pathLst>
                </a:custGeom>
                <a:solidFill>
                  <a:srgbClr val="A3BDD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677" name="Freeform 253"/>
                <p:cNvSpPr>
                  <a:spLocks/>
                </p:cNvSpPr>
                <p:nvPr/>
              </p:nvSpPr>
              <p:spPr bwMode="auto">
                <a:xfrm>
                  <a:off x="3136" y="2081"/>
                  <a:ext cx="63" cy="122"/>
                </a:xfrm>
                <a:custGeom>
                  <a:avLst/>
                  <a:gdLst>
                    <a:gd name="T0" fmla="*/ 4 w 63"/>
                    <a:gd name="T1" fmla="*/ 122 h 122"/>
                    <a:gd name="T2" fmla="*/ 34 w 63"/>
                    <a:gd name="T3" fmla="*/ 46 h 122"/>
                    <a:gd name="T4" fmla="*/ 63 w 63"/>
                    <a:gd name="T5" fmla="*/ 2 h 122"/>
                    <a:gd name="T6" fmla="*/ 57 w 63"/>
                    <a:gd name="T7" fmla="*/ 0 h 122"/>
                    <a:gd name="T8" fmla="*/ 57 w 63"/>
                    <a:gd name="T9" fmla="*/ 0 h 122"/>
                    <a:gd name="T10" fmla="*/ 56 w 63"/>
                    <a:gd name="T11" fmla="*/ 0 h 122"/>
                    <a:gd name="T12" fmla="*/ 55 w 63"/>
                    <a:gd name="T13" fmla="*/ 0 h 122"/>
                    <a:gd name="T14" fmla="*/ 54 w 63"/>
                    <a:gd name="T15" fmla="*/ 1 h 122"/>
                    <a:gd name="T16" fmla="*/ 52 w 63"/>
                    <a:gd name="T17" fmla="*/ 1 h 122"/>
                    <a:gd name="T18" fmla="*/ 51 w 63"/>
                    <a:gd name="T19" fmla="*/ 2 h 122"/>
                    <a:gd name="T20" fmla="*/ 51 w 63"/>
                    <a:gd name="T21" fmla="*/ 3 h 122"/>
                    <a:gd name="T22" fmla="*/ 50 w 63"/>
                    <a:gd name="T23" fmla="*/ 4 h 122"/>
                    <a:gd name="T24" fmla="*/ 49 w 63"/>
                    <a:gd name="T25" fmla="*/ 5 h 122"/>
                    <a:gd name="T26" fmla="*/ 48 w 63"/>
                    <a:gd name="T27" fmla="*/ 6 h 122"/>
                    <a:gd name="T28" fmla="*/ 47 w 63"/>
                    <a:gd name="T29" fmla="*/ 8 h 122"/>
                    <a:gd name="T30" fmla="*/ 46 w 63"/>
                    <a:gd name="T31" fmla="*/ 10 h 122"/>
                    <a:gd name="T32" fmla="*/ 45 w 63"/>
                    <a:gd name="T33" fmla="*/ 11 h 122"/>
                    <a:gd name="T34" fmla="*/ 44 w 63"/>
                    <a:gd name="T35" fmla="*/ 12 h 122"/>
                    <a:gd name="T36" fmla="*/ 44 w 63"/>
                    <a:gd name="T37" fmla="*/ 13 h 122"/>
                    <a:gd name="T38" fmla="*/ 44 w 63"/>
                    <a:gd name="T39" fmla="*/ 13 h 122"/>
                    <a:gd name="T40" fmla="*/ 40 w 63"/>
                    <a:gd name="T41" fmla="*/ 22 h 122"/>
                    <a:gd name="T42" fmla="*/ 0 w 63"/>
                    <a:gd name="T43" fmla="*/ 119 h 122"/>
                    <a:gd name="T44" fmla="*/ 4 w 63"/>
                    <a:gd name="T45" fmla="*/ 122 h 122"/>
                    <a:gd name="T46" fmla="*/ 4 w 63"/>
                    <a:gd name="T47" fmla="*/ 122 h 12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63"/>
                    <a:gd name="T73" fmla="*/ 0 h 122"/>
                    <a:gd name="T74" fmla="*/ 63 w 63"/>
                    <a:gd name="T75" fmla="*/ 122 h 122"/>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63" h="122">
                      <a:moveTo>
                        <a:pt x="4" y="122"/>
                      </a:moveTo>
                      <a:lnTo>
                        <a:pt x="34" y="46"/>
                      </a:lnTo>
                      <a:lnTo>
                        <a:pt x="63" y="2"/>
                      </a:lnTo>
                      <a:lnTo>
                        <a:pt x="57" y="0"/>
                      </a:lnTo>
                      <a:lnTo>
                        <a:pt x="56" y="0"/>
                      </a:lnTo>
                      <a:lnTo>
                        <a:pt x="55" y="0"/>
                      </a:lnTo>
                      <a:lnTo>
                        <a:pt x="54" y="1"/>
                      </a:lnTo>
                      <a:lnTo>
                        <a:pt x="52" y="1"/>
                      </a:lnTo>
                      <a:lnTo>
                        <a:pt x="51" y="2"/>
                      </a:lnTo>
                      <a:lnTo>
                        <a:pt x="51" y="3"/>
                      </a:lnTo>
                      <a:lnTo>
                        <a:pt x="50" y="4"/>
                      </a:lnTo>
                      <a:lnTo>
                        <a:pt x="49" y="5"/>
                      </a:lnTo>
                      <a:lnTo>
                        <a:pt x="48" y="6"/>
                      </a:lnTo>
                      <a:lnTo>
                        <a:pt x="47" y="8"/>
                      </a:lnTo>
                      <a:lnTo>
                        <a:pt x="46" y="10"/>
                      </a:lnTo>
                      <a:lnTo>
                        <a:pt x="45" y="11"/>
                      </a:lnTo>
                      <a:lnTo>
                        <a:pt x="44" y="12"/>
                      </a:lnTo>
                      <a:lnTo>
                        <a:pt x="44" y="13"/>
                      </a:lnTo>
                      <a:lnTo>
                        <a:pt x="40" y="22"/>
                      </a:lnTo>
                      <a:lnTo>
                        <a:pt x="0" y="119"/>
                      </a:lnTo>
                      <a:lnTo>
                        <a:pt x="4" y="12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678" name="Freeform 254"/>
                <p:cNvSpPr>
                  <a:spLocks/>
                </p:cNvSpPr>
                <p:nvPr/>
              </p:nvSpPr>
              <p:spPr bwMode="auto">
                <a:xfrm>
                  <a:off x="3296" y="2303"/>
                  <a:ext cx="48" cy="14"/>
                </a:xfrm>
                <a:custGeom>
                  <a:avLst/>
                  <a:gdLst>
                    <a:gd name="T0" fmla="*/ 15 w 48"/>
                    <a:gd name="T1" fmla="*/ 1 h 14"/>
                    <a:gd name="T2" fmla="*/ 17 w 48"/>
                    <a:gd name="T3" fmla="*/ 1 h 14"/>
                    <a:gd name="T4" fmla="*/ 20 w 48"/>
                    <a:gd name="T5" fmla="*/ 0 h 14"/>
                    <a:gd name="T6" fmla="*/ 23 w 48"/>
                    <a:gd name="T7" fmla="*/ 0 h 14"/>
                    <a:gd name="T8" fmla="*/ 26 w 48"/>
                    <a:gd name="T9" fmla="*/ 0 h 14"/>
                    <a:gd name="T10" fmla="*/ 29 w 48"/>
                    <a:gd name="T11" fmla="*/ 0 h 14"/>
                    <a:gd name="T12" fmla="*/ 32 w 48"/>
                    <a:gd name="T13" fmla="*/ 0 h 14"/>
                    <a:gd name="T14" fmla="*/ 35 w 48"/>
                    <a:gd name="T15" fmla="*/ 0 h 14"/>
                    <a:gd name="T16" fmla="*/ 38 w 48"/>
                    <a:gd name="T17" fmla="*/ 0 h 14"/>
                    <a:gd name="T18" fmla="*/ 40 w 48"/>
                    <a:gd name="T19" fmla="*/ 1 h 14"/>
                    <a:gd name="T20" fmla="*/ 43 w 48"/>
                    <a:gd name="T21" fmla="*/ 1 h 14"/>
                    <a:gd name="T22" fmla="*/ 44 w 48"/>
                    <a:gd name="T23" fmla="*/ 2 h 14"/>
                    <a:gd name="T24" fmla="*/ 47 w 48"/>
                    <a:gd name="T25" fmla="*/ 3 h 14"/>
                    <a:gd name="T26" fmla="*/ 48 w 48"/>
                    <a:gd name="T27" fmla="*/ 5 h 14"/>
                    <a:gd name="T28" fmla="*/ 47 w 48"/>
                    <a:gd name="T29" fmla="*/ 8 h 14"/>
                    <a:gd name="T30" fmla="*/ 46 w 48"/>
                    <a:gd name="T31" fmla="*/ 9 h 14"/>
                    <a:gd name="T32" fmla="*/ 43 w 48"/>
                    <a:gd name="T33" fmla="*/ 9 h 14"/>
                    <a:gd name="T34" fmla="*/ 41 w 48"/>
                    <a:gd name="T35" fmla="*/ 8 h 14"/>
                    <a:gd name="T36" fmla="*/ 38 w 48"/>
                    <a:gd name="T37" fmla="*/ 7 h 14"/>
                    <a:gd name="T38" fmla="*/ 36 w 48"/>
                    <a:gd name="T39" fmla="*/ 5 h 14"/>
                    <a:gd name="T40" fmla="*/ 32 w 48"/>
                    <a:gd name="T41" fmla="*/ 4 h 14"/>
                    <a:gd name="T42" fmla="*/ 30 w 48"/>
                    <a:gd name="T43" fmla="*/ 3 h 14"/>
                    <a:gd name="T44" fmla="*/ 27 w 48"/>
                    <a:gd name="T45" fmla="*/ 3 h 14"/>
                    <a:gd name="T46" fmla="*/ 25 w 48"/>
                    <a:gd name="T47" fmla="*/ 3 h 14"/>
                    <a:gd name="T48" fmla="*/ 23 w 48"/>
                    <a:gd name="T49" fmla="*/ 5 h 14"/>
                    <a:gd name="T50" fmla="*/ 21 w 48"/>
                    <a:gd name="T51" fmla="*/ 7 h 14"/>
                    <a:gd name="T52" fmla="*/ 18 w 48"/>
                    <a:gd name="T53" fmla="*/ 10 h 14"/>
                    <a:gd name="T54" fmla="*/ 16 w 48"/>
                    <a:gd name="T55" fmla="*/ 11 h 14"/>
                    <a:gd name="T56" fmla="*/ 12 w 48"/>
                    <a:gd name="T57" fmla="*/ 13 h 14"/>
                    <a:gd name="T58" fmla="*/ 10 w 48"/>
                    <a:gd name="T59" fmla="*/ 14 h 14"/>
                    <a:gd name="T60" fmla="*/ 8 w 48"/>
                    <a:gd name="T61" fmla="*/ 14 h 14"/>
                    <a:gd name="T62" fmla="*/ 5 w 48"/>
                    <a:gd name="T63" fmla="*/ 13 h 14"/>
                    <a:gd name="T64" fmla="*/ 4 w 48"/>
                    <a:gd name="T65" fmla="*/ 13 h 14"/>
                    <a:gd name="T66" fmla="*/ 1 w 48"/>
                    <a:gd name="T67" fmla="*/ 11 h 14"/>
                    <a:gd name="T68" fmla="*/ 0 w 48"/>
                    <a:gd name="T69" fmla="*/ 9 h 14"/>
                    <a:gd name="T70" fmla="*/ 1 w 48"/>
                    <a:gd name="T71" fmla="*/ 6 h 14"/>
                    <a:gd name="T72" fmla="*/ 4 w 48"/>
                    <a:gd name="T73" fmla="*/ 4 h 14"/>
                    <a:gd name="T74" fmla="*/ 6 w 48"/>
                    <a:gd name="T75" fmla="*/ 3 h 14"/>
                    <a:gd name="T76" fmla="*/ 8 w 48"/>
                    <a:gd name="T77" fmla="*/ 2 h 14"/>
                    <a:gd name="T78" fmla="*/ 11 w 48"/>
                    <a:gd name="T79" fmla="*/ 2 h 14"/>
                    <a:gd name="T80" fmla="*/ 12 w 48"/>
                    <a:gd name="T81" fmla="*/ 2 h 14"/>
                    <a:gd name="T82" fmla="*/ 14 w 48"/>
                    <a:gd name="T83" fmla="*/ 2 h 1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8"/>
                    <a:gd name="T127" fmla="*/ 0 h 14"/>
                    <a:gd name="T128" fmla="*/ 48 w 48"/>
                    <a:gd name="T129" fmla="*/ 14 h 1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8" h="14">
                      <a:moveTo>
                        <a:pt x="14" y="2"/>
                      </a:moveTo>
                      <a:lnTo>
                        <a:pt x="15" y="1"/>
                      </a:lnTo>
                      <a:lnTo>
                        <a:pt x="16" y="1"/>
                      </a:lnTo>
                      <a:lnTo>
                        <a:pt x="17" y="1"/>
                      </a:lnTo>
                      <a:lnTo>
                        <a:pt x="19" y="1"/>
                      </a:lnTo>
                      <a:lnTo>
                        <a:pt x="20" y="0"/>
                      </a:lnTo>
                      <a:lnTo>
                        <a:pt x="21" y="0"/>
                      </a:lnTo>
                      <a:lnTo>
                        <a:pt x="23" y="0"/>
                      </a:lnTo>
                      <a:lnTo>
                        <a:pt x="24" y="0"/>
                      </a:lnTo>
                      <a:lnTo>
                        <a:pt x="26" y="0"/>
                      </a:lnTo>
                      <a:lnTo>
                        <a:pt x="28" y="0"/>
                      </a:lnTo>
                      <a:lnTo>
                        <a:pt x="29" y="0"/>
                      </a:lnTo>
                      <a:lnTo>
                        <a:pt x="31" y="0"/>
                      </a:lnTo>
                      <a:lnTo>
                        <a:pt x="32" y="0"/>
                      </a:lnTo>
                      <a:lnTo>
                        <a:pt x="33" y="0"/>
                      </a:lnTo>
                      <a:lnTo>
                        <a:pt x="35" y="0"/>
                      </a:lnTo>
                      <a:lnTo>
                        <a:pt x="36" y="0"/>
                      </a:lnTo>
                      <a:lnTo>
                        <a:pt x="38" y="0"/>
                      </a:lnTo>
                      <a:lnTo>
                        <a:pt x="39" y="0"/>
                      </a:lnTo>
                      <a:lnTo>
                        <a:pt x="40" y="1"/>
                      </a:lnTo>
                      <a:lnTo>
                        <a:pt x="41" y="1"/>
                      </a:lnTo>
                      <a:lnTo>
                        <a:pt x="43" y="1"/>
                      </a:lnTo>
                      <a:lnTo>
                        <a:pt x="43" y="2"/>
                      </a:lnTo>
                      <a:lnTo>
                        <a:pt x="44" y="2"/>
                      </a:lnTo>
                      <a:lnTo>
                        <a:pt x="46" y="2"/>
                      </a:lnTo>
                      <a:lnTo>
                        <a:pt x="47" y="3"/>
                      </a:lnTo>
                      <a:lnTo>
                        <a:pt x="48" y="4"/>
                      </a:lnTo>
                      <a:lnTo>
                        <a:pt x="48" y="5"/>
                      </a:lnTo>
                      <a:lnTo>
                        <a:pt x="48" y="7"/>
                      </a:lnTo>
                      <a:lnTo>
                        <a:pt x="47" y="8"/>
                      </a:lnTo>
                      <a:lnTo>
                        <a:pt x="47" y="9"/>
                      </a:lnTo>
                      <a:lnTo>
                        <a:pt x="46" y="9"/>
                      </a:lnTo>
                      <a:lnTo>
                        <a:pt x="45" y="10"/>
                      </a:lnTo>
                      <a:lnTo>
                        <a:pt x="43" y="9"/>
                      </a:lnTo>
                      <a:lnTo>
                        <a:pt x="42" y="9"/>
                      </a:lnTo>
                      <a:lnTo>
                        <a:pt x="41" y="8"/>
                      </a:lnTo>
                      <a:lnTo>
                        <a:pt x="40" y="8"/>
                      </a:lnTo>
                      <a:lnTo>
                        <a:pt x="38" y="7"/>
                      </a:lnTo>
                      <a:lnTo>
                        <a:pt x="37" y="7"/>
                      </a:lnTo>
                      <a:lnTo>
                        <a:pt x="36" y="5"/>
                      </a:lnTo>
                      <a:lnTo>
                        <a:pt x="34" y="5"/>
                      </a:lnTo>
                      <a:lnTo>
                        <a:pt x="32" y="4"/>
                      </a:lnTo>
                      <a:lnTo>
                        <a:pt x="31" y="3"/>
                      </a:lnTo>
                      <a:lnTo>
                        <a:pt x="30" y="3"/>
                      </a:lnTo>
                      <a:lnTo>
                        <a:pt x="29" y="3"/>
                      </a:lnTo>
                      <a:lnTo>
                        <a:pt x="27" y="3"/>
                      </a:lnTo>
                      <a:lnTo>
                        <a:pt x="26" y="3"/>
                      </a:lnTo>
                      <a:lnTo>
                        <a:pt x="25" y="3"/>
                      </a:lnTo>
                      <a:lnTo>
                        <a:pt x="24" y="4"/>
                      </a:lnTo>
                      <a:lnTo>
                        <a:pt x="23" y="5"/>
                      </a:lnTo>
                      <a:lnTo>
                        <a:pt x="22" y="6"/>
                      </a:lnTo>
                      <a:lnTo>
                        <a:pt x="21" y="7"/>
                      </a:lnTo>
                      <a:lnTo>
                        <a:pt x="20" y="8"/>
                      </a:lnTo>
                      <a:lnTo>
                        <a:pt x="18" y="10"/>
                      </a:lnTo>
                      <a:lnTo>
                        <a:pt x="17" y="10"/>
                      </a:lnTo>
                      <a:lnTo>
                        <a:pt x="16" y="11"/>
                      </a:lnTo>
                      <a:lnTo>
                        <a:pt x="14" y="13"/>
                      </a:lnTo>
                      <a:lnTo>
                        <a:pt x="12" y="13"/>
                      </a:lnTo>
                      <a:lnTo>
                        <a:pt x="11" y="14"/>
                      </a:lnTo>
                      <a:lnTo>
                        <a:pt x="10" y="14"/>
                      </a:lnTo>
                      <a:lnTo>
                        <a:pt x="9" y="14"/>
                      </a:lnTo>
                      <a:lnTo>
                        <a:pt x="8" y="14"/>
                      </a:lnTo>
                      <a:lnTo>
                        <a:pt x="7" y="14"/>
                      </a:lnTo>
                      <a:lnTo>
                        <a:pt x="5" y="13"/>
                      </a:lnTo>
                      <a:lnTo>
                        <a:pt x="4" y="13"/>
                      </a:lnTo>
                      <a:lnTo>
                        <a:pt x="3" y="13"/>
                      </a:lnTo>
                      <a:lnTo>
                        <a:pt x="1" y="11"/>
                      </a:lnTo>
                      <a:lnTo>
                        <a:pt x="0" y="11"/>
                      </a:lnTo>
                      <a:lnTo>
                        <a:pt x="0" y="9"/>
                      </a:lnTo>
                      <a:lnTo>
                        <a:pt x="1" y="7"/>
                      </a:lnTo>
                      <a:lnTo>
                        <a:pt x="1" y="6"/>
                      </a:lnTo>
                      <a:lnTo>
                        <a:pt x="3" y="5"/>
                      </a:lnTo>
                      <a:lnTo>
                        <a:pt x="4" y="4"/>
                      </a:lnTo>
                      <a:lnTo>
                        <a:pt x="6" y="3"/>
                      </a:lnTo>
                      <a:lnTo>
                        <a:pt x="7" y="2"/>
                      </a:lnTo>
                      <a:lnTo>
                        <a:pt x="8" y="2"/>
                      </a:lnTo>
                      <a:lnTo>
                        <a:pt x="9" y="2"/>
                      </a:lnTo>
                      <a:lnTo>
                        <a:pt x="11" y="2"/>
                      </a:lnTo>
                      <a:lnTo>
                        <a:pt x="12" y="2"/>
                      </a:lnTo>
                      <a:lnTo>
                        <a:pt x="14" y="2"/>
                      </a:lnTo>
                      <a:close/>
                    </a:path>
                  </a:pathLst>
                </a:custGeom>
                <a:solidFill>
                  <a:srgbClr val="FF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679" name="Freeform 255"/>
                <p:cNvSpPr>
                  <a:spLocks/>
                </p:cNvSpPr>
                <p:nvPr/>
              </p:nvSpPr>
              <p:spPr bwMode="auto">
                <a:xfrm>
                  <a:off x="3242" y="2385"/>
                  <a:ext cx="65" cy="35"/>
                </a:xfrm>
                <a:custGeom>
                  <a:avLst/>
                  <a:gdLst>
                    <a:gd name="T0" fmla="*/ 12 w 65"/>
                    <a:gd name="T1" fmla="*/ 0 h 35"/>
                    <a:gd name="T2" fmla="*/ 13 w 65"/>
                    <a:gd name="T3" fmla="*/ 3 h 35"/>
                    <a:gd name="T4" fmla="*/ 14 w 65"/>
                    <a:gd name="T5" fmla="*/ 5 h 35"/>
                    <a:gd name="T6" fmla="*/ 15 w 65"/>
                    <a:gd name="T7" fmla="*/ 8 h 35"/>
                    <a:gd name="T8" fmla="*/ 15 w 65"/>
                    <a:gd name="T9" fmla="*/ 10 h 35"/>
                    <a:gd name="T10" fmla="*/ 17 w 65"/>
                    <a:gd name="T11" fmla="*/ 13 h 35"/>
                    <a:gd name="T12" fmla="*/ 19 w 65"/>
                    <a:gd name="T13" fmla="*/ 16 h 35"/>
                    <a:gd name="T14" fmla="*/ 21 w 65"/>
                    <a:gd name="T15" fmla="*/ 19 h 35"/>
                    <a:gd name="T16" fmla="*/ 23 w 65"/>
                    <a:gd name="T17" fmla="*/ 21 h 35"/>
                    <a:gd name="T18" fmla="*/ 25 w 65"/>
                    <a:gd name="T19" fmla="*/ 24 h 35"/>
                    <a:gd name="T20" fmla="*/ 28 w 65"/>
                    <a:gd name="T21" fmla="*/ 26 h 35"/>
                    <a:gd name="T22" fmla="*/ 31 w 65"/>
                    <a:gd name="T23" fmla="*/ 27 h 35"/>
                    <a:gd name="T24" fmla="*/ 35 w 65"/>
                    <a:gd name="T25" fmla="*/ 28 h 35"/>
                    <a:gd name="T26" fmla="*/ 38 w 65"/>
                    <a:gd name="T27" fmla="*/ 28 h 35"/>
                    <a:gd name="T28" fmla="*/ 40 w 65"/>
                    <a:gd name="T29" fmla="*/ 29 h 35"/>
                    <a:gd name="T30" fmla="*/ 43 w 65"/>
                    <a:gd name="T31" fmla="*/ 29 h 35"/>
                    <a:gd name="T32" fmla="*/ 46 w 65"/>
                    <a:gd name="T33" fmla="*/ 28 h 35"/>
                    <a:gd name="T34" fmla="*/ 49 w 65"/>
                    <a:gd name="T35" fmla="*/ 28 h 35"/>
                    <a:gd name="T36" fmla="*/ 52 w 65"/>
                    <a:gd name="T37" fmla="*/ 27 h 35"/>
                    <a:gd name="T38" fmla="*/ 54 w 65"/>
                    <a:gd name="T39" fmla="*/ 27 h 35"/>
                    <a:gd name="T40" fmla="*/ 57 w 65"/>
                    <a:gd name="T41" fmla="*/ 26 h 35"/>
                    <a:gd name="T42" fmla="*/ 59 w 65"/>
                    <a:gd name="T43" fmla="*/ 25 h 35"/>
                    <a:gd name="T44" fmla="*/ 61 w 65"/>
                    <a:gd name="T45" fmla="*/ 23 h 35"/>
                    <a:gd name="T46" fmla="*/ 62 w 65"/>
                    <a:gd name="T47" fmla="*/ 22 h 35"/>
                    <a:gd name="T48" fmla="*/ 64 w 65"/>
                    <a:gd name="T49" fmla="*/ 20 h 35"/>
                    <a:gd name="T50" fmla="*/ 65 w 65"/>
                    <a:gd name="T51" fmla="*/ 20 h 35"/>
                    <a:gd name="T52" fmla="*/ 63 w 65"/>
                    <a:gd name="T53" fmla="*/ 23 h 35"/>
                    <a:gd name="T54" fmla="*/ 60 w 65"/>
                    <a:gd name="T55" fmla="*/ 25 h 35"/>
                    <a:gd name="T56" fmla="*/ 57 w 65"/>
                    <a:gd name="T57" fmla="*/ 28 h 35"/>
                    <a:gd name="T58" fmla="*/ 55 w 65"/>
                    <a:gd name="T59" fmla="*/ 30 h 35"/>
                    <a:gd name="T60" fmla="*/ 53 w 65"/>
                    <a:gd name="T61" fmla="*/ 31 h 35"/>
                    <a:gd name="T62" fmla="*/ 51 w 65"/>
                    <a:gd name="T63" fmla="*/ 32 h 35"/>
                    <a:gd name="T64" fmla="*/ 48 w 65"/>
                    <a:gd name="T65" fmla="*/ 33 h 35"/>
                    <a:gd name="T66" fmla="*/ 45 w 65"/>
                    <a:gd name="T67" fmla="*/ 33 h 35"/>
                    <a:gd name="T68" fmla="*/ 43 w 65"/>
                    <a:gd name="T69" fmla="*/ 35 h 35"/>
                    <a:gd name="T70" fmla="*/ 39 w 65"/>
                    <a:gd name="T71" fmla="*/ 35 h 35"/>
                    <a:gd name="T72" fmla="*/ 37 w 65"/>
                    <a:gd name="T73" fmla="*/ 35 h 35"/>
                    <a:gd name="T74" fmla="*/ 34 w 65"/>
                    <a:gd name="T75" fmla="*/ 33 h 35"/>
                    <a:gd name="T76" fmla="*/ 31 w 65"/>
                    <a:gd name="T77" fmla="*/ 33 h 35"/>
                    <a:gd name="T78" fmla="*/ 27 w 65"/>
                    <a:gd name="T79" fmla="*/ 32 h 35"/>
                    <a:gd name="T80" fmla="*/ 25 w 65"/>
                    <a:gd name="T81" fmla="*/ 31 h 35"/>
                    <a:gd name="T82" fmla="*/ 22 w 65"/>
                    <a:gd name="T83" fmla="*/ 29 h 35"/>
                    <a:gd name="T84" fmla="*/ 19 w 65"/>
                    <a:gd name="T85" fmla="*/ 27 h 35"/>
                    <a:gd name="T86" fmla="*/ 16 w 65"/>
                    <a:gd name="T87" fmla="*/ 25 h 35"/>
                    <a:gd name="T88" fmla="*/ 15 w 65"/>
                    <a:gd name="T89" fmla="*/ 24 h 35"/>
                    <a:gd name="T90" fmla="*/ 12 w 65"/>
                    <a:gd name="T91" fmla="*/ 21 h 35"/>
                    <a:gd name="T92" fmla="*/ 10 w 65"/>
                    <a:gd name="T93" fmla="*/ 18 h 35"/>
                    <a:gd name="T94" fmla="*/ 8 w 65"/>
                    <a:gd name="T95" fmla="*/ 16 h 35"/>
                    <a:gd name="T96" fmla="*/ 6 w 65"/>
                    <a:gd name="T97" fmla="*/ 13 h 35"/>
                    <a:gd name="T98" fmla="*/ 4 w 65"/>
                    <a:gd name="T99" fmla="*/ 10 h 35"/>
                    <a:gd name="T100" fmla="*/ 3 w 65"/>
                    <a:gd name="T101" fmla="*/ 7 h 35"/>
                    <a:gd name="T102" fmla="*/ 2 w 65"/>
                    <a:gd name="T103" fmla="*/ 4 h 35"/>
                    <a:gd name="T104" fmla="*/ 0 w 65"/>
                    <a:gd name="T105" fmla="*/ 2 h 35"/>
                    <a:gd name="T106" fmla="*/ 12 w 65"/>
                    <a:gd name="T107" fmla="*/ 0 h 35"/>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5"/>
                    <a:gd name="T163" fmla="*/ 0 h 35"/>
                    <a:gd name="T164" fmla="*/ 65 w 65"/>
                    <a:gd name="T165" fmla="*/ 35 h 35"/>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5" h="35">
                      <a:moveTo>
                        <a:pt x="12" y="0"/>
                      </a:moveTo>
                      <a:lnTo>
                        <a:pt x="12" y="0"/>
                      </a:lnTo>
                      <a:lnTo>
                        <a:pt x="12" y="1"/>
                      </a:lnTo>
                      <a:lnTo>
                        <a:pt x="13" y="3"/>
                      </a:lnTo>
                      <a:lnTo>
                        <a:pt x="13" y="4"/>
                      </a:lnTo>
                      <a:lnTo>
                        <a:pt x="14" y="5"/>
                      </a:lnTo>
                      <a:lnTo>
                        <a:pt x="14" y="6"/>
                      </a:lnTo>
                      <a:lnTo>
                        <a:pt x="15" y="8"/>
                      </a:lnTo>
                      <a:lnTo>
                        <a:pt x="15" y="9"/>
                      </a:lnTo>
                      <a:lnTo>
                        <a:pt x="15" y="10"/>
                      </a:lnTo>
                      <a:lnTo>
                        <a:pt x="16" y="12"/>
                      </a:lnTo>
                      <a:lnTo>
                        <a:pt x="17" y="13"/>
                      </a:lnTo>
                      <a:lnTo>
                        <a:pt x="18" y="15"/>
                      </a:lnTo>
                      <a:lnTo>
                        <a:pt x="19" y="16"/>
                      </a:lnTo>
                      <a:lnTo>
                        <a:pt x="20" y="17"/>
                      </a:lnTo>
                      <a:lnTo>
                        <a:pt x="21" y="19"/>
                      </a:lnTo>
                      <a:lnTo>
                        <a:pt x="22" y="20"/>
                      </a:lnTo>
                      <a:lnTo>
                        <a:pt x="23" y="21"/>
                      </a:lnTo>
                      <a:lnTo>
                        <a:pt x="24" y="22"/>
                      </a:lnTo>
                      <a:lnTo>
                        <a:pt x="25" y="24"/>
                      </a:lnTo>
                      <a:lnTo>
                        <a:pt x="27" y="25"/>
                      </a:lnTo>
                      <a:lnTo>
                        <a:pt x="28" y="26"/>
                      </a:lnTo>
                      <a:lnTo>
                        <a:pt x="30" y="26"/>
                      </a:lnTo>
                      <a:lnTo>
                        <a:pt x="31" y="27"/>
                      </a:lnTo>
                      <a:lnTo>
                        <a:pt x="33" y="28"/>
                      </a:lnTo>
                      <a:lnTo>
                        <a:pt x="35" y="28"/>
                      </a:lnTo>
                      <a:lnTo>
                        <a:pt x="37" y="28"/>
                      </a:lnTo>
                      <a:lnTo>
                        <a:pt x="38" y="28"/>
                      </a:lnTo>
                      <a:lnTo>
                        <a:pt x="39" y="29"/>
                      </a:lnTo>
                      <a:lnTo>
                        <a:pt x="40" y="29"/>
                      </a:lnTo>
                      <a:lnTo>
                        <a:pt x="41" y="29"/>
                      </a:lnTo>
                      <a:lnTo>
                        <a:pt x="43" y="29"/>
                      </a:lnTo>
                      <a:lnTo>
                        <a:pt x="45" y="28"/>
                      </a:lnTo>
                      <a:lnTo>
                        <a:pt x="46" y="28"/>
                      </a:lnTo>
                      <a:lnTo>
                        <a:pt x="48" y="28"/>
                      </a:lnTo>
                      <a:lnTo>
                        <a:pt x="49" y="28"/>
                      </a:lnTo>
                      <a:lnTo>
                        <a:pt x="51" y="28"/>
                      </a:lnTo>
                      <a:lnTo>
                        <a:pt x="52" y="27"/>
                      </a:lnTo>
                      <a:lnTo>
                        <a:pt x="54" y="27"/>
                      </a:lnTo>
                      <a:lnTo>
                        <a:pt x="56" y="26"/>
                      </a:lnTo>
                      <a:lnTo>
                        <a:pt x="57" y="26"/>
                      </a:lnTo>
                      <a:lnTo>
                        <a:pt x="58" y="26"/>
                      </a:lnTo>
                      <a:lnTo>
                        <a:pt x="59" y="25"/>
                      </a:lnTo>
                      <a:lnTo>
                        <a:pt x="60" y="24"/>
                      </a:lnTo>
                      <a:lnTo>
                        <a:pt x="61" y="23"/>
                      </a:lnTo>
                      <a:lnTo>
                        <a:pt x="62" y="22"/>
                      </a:lnTo>
                      <a:lnTo>
                        <a:pt x="63" y="21"/>
                      </a:lnTo>
                      <a:lnTo>
                        <a:pt x="64" y="20"/>
                      </a:lnTo>
                      <a:lnTo>
                        <a:pt x="65" y="20"/>
                      </a:lnTo>
                      <a:lnTo>
                        <a:pt x="65" y="21"/>
                      </a:lnTo>
                      <a:lnTo>
                        <a:pt x="63" y="23"/>
                      </a:lnTo>
                      <a:lnTo>
                        <a:pt x="62" y="24"/>
                      </a:lnTo>
                      <a:lnTo>
                        <a:pt x="60" y="25"/>
                      </a:lnTo>
                      <a:lnTo>
                        <a:pt x="59" y="27"/>
                      </a:lnTo>
                      <a:lnTo>
                        <a:pt x="57" y="28"/>
                      </a:lnTo>
                      <a:lnTo>
                        <a:pt x="56" y="29"/>
                      </a:lnTo>
                      <a:lnTo>
                        <a:pt x="55" y="30"/>
                      </a:lnTo>
                      <a:lnTo>
                        <a:pt x="54" y="30"/>
                      </a:lnTo>
                      <a:lnTo>
                        <a:pt x="53" y="31"/>
                      </a:lnTo>
                      <a:lnTo>
                        <a:pt x="51" y="31"/>
                      </a:lnTo>
                      <a:lnTo>
                        <a:pt x="51" y="32"/>
                      </a:lnTo>
                      <a:lnTo>
                        <a:pt x="49" y="32"/>
                      </a:lnTo>
                      <a:lnTo>
                        <a:pt x="48" y="33"/>
                      </a:lnTo>
                      <a:lnTo>
                        <a:pt x="47" y="33"/>
                      </a:lnTo>
                      <a:lnTo>
                        <a:pt x="45" y="33"/>
                      </a:lnTo>
                      <a:lnTo>
                        <a:pt x="44" y="34"/>
                      </a:lnTo>
                      <a:lnTo>
                        <a:pt x="43" y="35"/>
                      </a:lnTo>
                      <a:lnTo>
                        <a:pt x="41" y="35"/>
                      </a:lnTo>
                      <a:lnTo>
                        <a:pt x="39" y="35"/>
                      </a:lnTo>
                      <a:lnTo>
                        <a:pt x="38" y="35"/>
                      </a:lnTo>
                      <a:lnTo>
                        <a:pt x="37" y="35"/>
                      </a:lnTo>
                      <a:lnTo>
                        <a:pt x="35" y="34"/>
                      </a:lnTo>
                      <a:lnTo>
                        <a:pt x="34" y="33"/>
                      </a:lnTo>
                      <a:lnTo>
                        <a:pt x="32" y="33"/>
                      </a:lnTo>
                      <a:lnTo>
                        <a:pt x="31" y="33"/>
                      </a:lnTo>
                      <a:lnTo>
                        <a:pt x="29" y="32"/>
                      </a:lnTo>
                      <a:lnTo>
                        <a:pt x="27" y="32"/>
                      </a:lnTo>
                      <a:lnTo>
                        <a:pt x="26" y="31"/>
                      </a:lnTo>
                      <a:lnTo>
                        <a:pt x="25" y="31"/>
                      </a:lnTo>
                      <a:lnTo>
                        <a:pt x="23" y="30"/>
                      </a:lnTo>
                      <a:lnTo>
                        <a:pt x="22" y="29"/>
                      </a:lnTo>
                      <a:lnTo>
                        <a:pt x="20" y="28"/>
                      </a:lnTo>
                      <a:lnTo>
                        <a:pt x="19" y="27"/>
                      </a:lnTo>
                      <a:lnTo>
                        <a:pt x="18" y="26"/>
                      </a:lnTo>
                      <a:lnTo>
                        <a:pt x="16" y="25"/>
                      </a:lnTo>
                      <a:lnTo>
                        <a:pt x="15" y="24"/>
                      </a:lnTo>
                      <a:lnTo>
                        <a:pt x="13" y="22"/>
                      </a:lnTo>
                      <a:lnTo>
                        <a:pt x="12" y="21"/>
                      </a:lnTo>
                      <a:lnTo>
                        <a:pt x="11" y="20"/>
                      </a:lnTo>
                      <a:lnTo>
                        <a:pt x="10" y="18"/>
                      </a:lnTo>
                      <a:lnTo>
                        <a:pt x="9" y="17"/>
                      </a:lnTo>
                      <a:lnTo>
                        <a:pt x="8" y="16"/>
                      </a:lnTo>
                      <a:lnTo>
                        <a:pt x="7" y="14"/>
                      </a:lnTo>
                      <a:lnTo>
                        <a:pt x="6" y="13"/>
                      </a:lnTo>
                      <a:lnTo>
                        <a:pt x="5" y="11"/>
                      </a:lnTo>
                      <a:lnTo>
                        <a:pt x="4" y="10"/>
                      </a:lnTo>
                      <a:lnTo>
                        <a:pt x="4" y="8"/>
                      </a:lnTo>
                      <a:lnTo>
                        <a:pt x="3" y="7"/>
                      </a:lnTo>
                      <a:lnTo>
                        <a:pt x="2" y="5"/>
                      </a:lnTo>
                      <a:lnTo>
                        <a:pt x="2" y="4"/>
                      </a:lnTo>
                      <a:lnTo>
                        <a:pt x="1" y="3"/>
                      </a:lnTo>
                      <a:lnTo>
                        <a:pt x="0" y="2"/>
                      </a:lnTo>
                      <a:lnTo>
                        <a:pt x="12" y="0"/>
                      </a:lnTo>
                      <a:close/>
                    </a:path>
                  </a:pathLst>
                </a:custGeom>
                <a:solidFill>
                  <a:srgbClr val="FF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680" name="Freeform 256"/>
                <p:cNvSpPr>
                  <a:spLocks/>
                </p:cNvSpPr>
                <p:nvPr/>
              </p:nvSpPr>
              <p:spPr bwMode="auto">
                <a:xfrm>
                  <a:off x="3332" y="2217"/>
                  <a:ext cx="59" cy="51"/>
                </a:xfrm>
                <a:custGeom>
                  <a:avLst/>
                  <a:gdLst>
                    <a:gd name="T0" fmla="*/ 56 w 59"/>
                    <a:gd name="T1" fmla="*/ 0 h 51"/>
                    <a:gd name="T2" fmla="*/ 58 w 59"/>
                    <a:gd name="T3" fmla="*/ 2 h 51"/>
                    <a:gd name="T4" fmla="*/ 58 w 59"/>
                    <a:gd name="T5" fmla="*/ 6 h 51"/>
                    <a:gd name="T6" fmla="*/ 59 w 59"/>
                    <a:gd name="T7" fmla="*/ 8 h 51"/>
                    <a:gd name="T8" fmla="*/ 59 w 59"/>
                    <a:gd name="T9" fmla="*/ 10 h 51"/>
                    <a:gd name="T10" fmla="*/ 58 w 59"/>
                    <a:gd name="T11" fmla="*/ 12 h 51"/>
                    <a:gd name="T12" fmla="*/ 57 w 59"/>
                    <a:gd name="T13" fmla="*/ 14 h 51"/>
                    <a:gd name="T14" fmla="*/ 55 w 59"/>
                    <a:gd name="T15" fmla="*/ 15 h 51"/>
                    <a:gd name="T16" fmla="*/ 53 w 59"/>
                    <a:gd name="T17" fmla="*/ 15 h 51"/>
                    <a:gd name="T18" fmla="*/ 51 w 59"/>
                    <a:gd name="T19" fmla="*/ 15 h 51"/>
                    <a:gd name="T20" fmla="*/ 49 w 59"/>
                    <a:gd name="T21" fmla="*/ 16 h 51"/>
                    <a:gd name="T22" fmla="*/ 47 w 59"/>
                    <a:gd name="T23" fmla="*/ 17 h 51"/>
                    <a:gd name="T24" fmla="*/ 45 w 59"/>
                    <a:gd name="T25" fmla="*/ 19 h 51"/>
                    <a:gd name="T26" fmla="*/ 42 w 59"/>
                    <a:gd name="T27" fmla="*/ 20 h 51"/>
                    <a:gd name="T28" fmla="*/ 38 w 59"/>
                    <a:gd name="T29" fmla="*/ 23 h 51"/>
                    <a:gd name="T30" fmla="*/ 35 w 59"/>
                    <a:gd name="T31" fmla="*/ 25 h 51"/>
                    <a:gd name="T32" fmla="*/ 32 w 59"/>
                    <a:gd name="T33" fmla="*/ 28 h 51"/>
                    <a:gd name="T34" fmla="*/ 29 w 59"/>
                    <a:gd name="T35" fmla="*/ 30 h 51"/>
                    <a:gd name="T36" fmla="*/ 27 w 59"/>
                    <a:gd name="T37" fmla="*/ 32 h 51"/>
                    <a:gd name="T38" fmla="*/ 24 w 59"/>
                    <a:gd name="T39" fmla="*/ 34 h 51"/>
                    <a:gd name="T40" fmla="*/ 23 w 59"/>
                    <a:gd name="T41" fmla="*/ 36 h 51"/>
                    <a:gd name="T42" fmla="*/ 22 w 59"/>
                    <a:gd name="T43" fmla="*/ 39 h 51"/>
                    <a:gd name="T44" fmla="*/ 23 w 59"/>
                    <a:gd name="T45" fmla="*/ 40 h 51"/>
                    <a:gd name="T46" fmla="*/ 26 w 59"/>
                    <a:gd name="T47" fmla="*/ 40 h 51"/>
                    <a:gd name="T48" fmla="*/ 28 w 59"/>
                    <a:gd name="T49" fmla="*/ 40 h 51"/>
                    <a:gd name="T50" fmla="*/ 29 w 59"/>
                    <a:gd name="T51" fmla="*/ 41 h 51"/>
                    <a:gd name="T52" fmla="*/ 28 w 59"/>
                    <a:gd name="T53" fmla="*/ 42 h 51"/>
                    <a:gd name="T54" fmla="*/ 27 w 59"/>
                    <a:gd name="T55" fmla="*/ 42 h 51"/>
                    <a:gd name="T56" fmla="*/ 25 w 59"/>
                    <a:gd name="T57" fmla="*/ 44 h 51"/>
                    <a:gd name="T58" fmla="*/ 22 w 59"/>
                    <a:gd name="T59" fmla="*/ 45 h 51"/>
                    <a:gd name="T60" fmla="*/ 19 w 59"/>
                    <a:gd name="T61" fmla="*/ 46 h 51"/>
                    <a:gd name="T62" fmla="*/ 15 w 59"/>
                    <a:gd name="T63" fmla="*/ 46 h 51"/>
                    <a:gd name="T64" fmla="*/ 12 w 59"/>
                    <a:gd name="T65" fmla="*/ 47 h 51"/>
                    <a:gd name="T66" fmla="*/ 9 w 59"/>
                    <a:gd name="T67" fmla="*/ 49 h 51"/>
                    <a:gd name="T68" fmla="*/ 6 w 59"/>
                    <a:gd name="T69" fmla="*/ 50 h 51"/>
                    <a:gd name="T70" fmla="*/ 3 w 59"/>
                    <a:gd name="T71" fmla="*/ 50 h 51"/>
                    <a:gd name="T72" fmla="*/ 2 w 59"/>
                    <a:gd name="T73" fmla="*/ 51 h 51"/>
                    <a:gd name="T74" fmla="*/ 0 w 59"/>
                    <a:gd name="T75" fmla="*/ 51 h 5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59"/>
                    <a:gd name="T115" fmla="*/ 0 h 51"/>
                    <a:gd name="T116" fmla="*/ 59 w 59"/>
                    <a:gd name="T117" fmla="*/ 51 h 51"/>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59" h="51">
                      <a:moveTo>
                        <a:pt x="0" y="51"/>
                      </a:moveTo>
                      <a:lnTo>
                        <a:pt x="56" y="0"/>
                      </a:lnTo>
                      <a:lnTo>
                        <a:pt x="57" y="1"/>
                      </a:lnTo>
                      <a:lnTo>
                        <a:pt x="58" y="2"/>
                      </a:lnTo>
                      <a:lnTo>
                        <a:pt x="58" y="4"/>
                      </a:lnTo>
                      <a:lnTo>
                        <a:pt x="58" y="6"/>
                      </a:lnTo>
                      <a:lnTo>
                        <a:pt x="58" y="7"/>
                      </a:lnTo>
                      <a:lnTo>
                        <a:pt x="59" y="8"/>
                      </a:lnTo>
                      <a:lnTo>
                        <a:pt x="59" y="9"/>
                      </a:lnTo>
                      <a:lnTo>
                        <a:pt x="59" y="10"/>
                      </a:lnTo>
                      <a:lnTo>
                        <a:pt x="58" y="11"/>
                      </a:lnTo>
                      <a:lnTo>
                        <a:pt x="58" y="12"/>
                      </a:lnTo>
                      <a:lnTo>
                        <a:pt x="58" y="13"/>
                      </a:lnTo>
                      <a:lnTo>
                        <a:pt x="57" y="14"/>
                      </a:lnTo>
                      <a:lnTo>
                        <a:pt x="56" y="14"/>
                      </a:lnTo>
                      <a:lnTo>
                        <a:pt x="55" y="15"/>
                      </a:lnTo>
                      <a:lnTo>
                        <a:pt x="54" y="15"/>
                      </a:lnTo>
                      <a:lnTo>
                        <a:pt x="53" y="15"/>
                      </a:lnTo>
                      <a:lnTo>
                        <a:pt x="51" y="15"/>
                      </a:lnTo>
                      <a:lnTo>
                        <a:pt x="50" y="15"/>
                      </a:lnTo>
                      <a:lnTo>
                        <a:pt x="49" y="16"/>
                      </a:lnTo>
                      <a:lnTo>
                        <a:pt x="48" y="17"/>
                      </a:lnTo>
                      <a:lnTo>
                        <a:pt x="47" y="17"/>
                      </a:lnTo>
                      <a:lnTo>
                        <a:pt x="46" y="18"/>
                      </a:lnTo>
                      <a:lnTo>
                        <a:pt x="45" y="19"/>
                      </a:lnTo>
                      <a:lnTo>
                        <a:pt x="43" y="19"/>
                      </a:lnTo>
                      <a:lnTo>
                        <a:pt x="42" y="20"/>
                      </a:lnTo>
                      <a:lnTo>
                        <a:pt x="40" y="22"/>
                      </a:lnTo>
                      <a:lnTo>
                        <a:pt x="38" y="23"/>
                      </a:lnTo>
                      <a:lnTo>
                        <a:pt x="37" y="24"/>
                      </a:lnTo>
                      <a:lnTo>
                        <a:pt x="35" y="25"/>
                      </a:lnTo>
                      <a:lnTo>
                        <a:pt x="34" y="27"/>
                      </a:lnTo>
                      <a:lnTo>
                        <a:pt x="32" y="28"/>
                      </a:lnTo>
                      <a:lnTo>
                        <a:pt x="31" y="29"/>
                      </a:lnTo>
                      <a:lnTo>
                        <a:pt x="29" y="30"/>
                      </a:lnTo>
                      <a:lnTo>
                        <a:pt x="27" y="31"/>
                      </a:lnTo>
                      <a:lnTo>
                        <a:pt x="27" y="32"/>
                      </a:lnTo>
                      <a:lnTo>
                        <a:pt x="25" y="33"/>
                      </a:lnTo>
                      <a:lnTo>
                        <a:pt x="24" y="34"/>
                      </a:lnTo>
                      <a:lnTo>
                        <a:pt x="23" y="35"/>
                      </a:lnTo>
                      <a:lnTo>
                        <a:pt x="23" y="36"/>
                      </a:lnTo>
                      <a:lnTo>
                        <a:pt x="22" y="38"/>
                      </a:lnTo>
                      <a:lnTo>
                        <a:pt x="22" y="39"/>
                      </a:lnTo>
                      <a:lnTo>
                        <a:pt x="22" y="40"/>
                      </a:lnTo>
                      <a:lnTo>
                        <a:pt x="23" y="40"/>
                      </a:lnTo>
                      <a:lnTo>
                        <a:pt x="24" y="40"/>
                      </a:lnTo>
                      <a:lnTo>
                        <a:pt x="26" y="40"/>
                      </a:lnTo>
                      <a:lnTo>
                        <a:pt x="27" y="40"/>
                      </a:lnTo>
                      <a:lnTo>
                        <a:pt x="28" y="40"/>
                      </a:lnTo>
                      <a:lnTo>
                        <a:pt x="29" y="41"/>
                      </a:lnTo>
                      <a:lnTo>
                        <a:pt x="28" y="42"/>
                      </a:lnTo>
                      <a:lnTo>
                        <a:pt x="27" y="42"/>
                      </a:lnTo>
                      <a:lnTo>
                        <a:pt x="26" y="43"/>
                      </a:lnTo>
                      <a:lnTo>
                        <a:pt x="25" y="44"/>
                      </a:lnTo>
                      <a:lnTo>
                        <a:pt x="23" y="44"/>
                      </a:lnTo>
                      <a:lnTo>
                        <a:pt x="22" y="45"/>
                      </a:lnTo>
                      <a:lnTo>
                        <a:pt x="20" y="45"/>
                      </a:lnTo>
                      <a:lnTo>
                        <a:pt x="19" y="46"/>
                      </a:lnTo>
                      <a:lnTo>
                        <a:pt x="17" y="46"/>
                      </a:lnTo>
                      <a:lnTo>
                        <a:pt x="15" y="46"/>
                      </a:lnTo>
                      <a:lnTo>
                        <a:pt x="14" y="47"/>
                      </a:lnTo>
                      <a:lnTo>
                        <a:pt x="12" y="47"/>
                      </a:lnTo>
                      <a:lnTo>
                        <a:pt x="11" y="48"/>
                      </a:lnTo>
                      <a:lnTo>
                        <a:pt x="9" y="49"/>
                      </a:lnTo>
                      <a:lnTo>
                        <a:pt x="7" y="49"/>
                      </a:lnTo>
                      <a:lnTo>
                        <a:pt x="6" y="50"/>
                      </a:lnTo>
                      <a:lnTo>
                        <a:pt x="4" y="50"/>
                      </a:lnTo>
                      <a:lnTo>
                        <a:pt x="3" y="50"/>
                      </a:lnTo>
                      <a:lnTo>
                        <a:pt x="2" y="50"/>
                      </a:lnTo>
                      <a:lnTo>
                        <a:pt x="2" y="51"/>
                      </a:lnTo>
                      <a:lnTo>
                        <a:pt x="0" y="51"/>
                      </a:lnTo>
                      <a:close/>
                    </a:path>
                  </a:pathLst>
                </a:custGeom>
                <a:solidFill>
                  <a:srgbClr val="D6541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681" name="Freeform 257"/>
                <p:cNvSpPr>
                  <a:spLocks/>
                </p:cNvSpPr>
                <p:nvPr/>
              </p:nvSpPr>
              <p:spPr bwMode="auto">
                <a:xfrm>
                  <a:off x="3165" y="2181"/>
                  <a:ext cx="308" cy="301"/>
                </a:xfrm>
                <a:custGeom>
                  <a:avLst/>
                  <a:gdLst>
                    <a:gd name="T0" fmla="*/ 39 w 308"/>
                    <a:gd name="T1" fmla="*/ 43 h 301"/>
                    <a:gd name="T2" fmla="*/ 20 w 308"/>
                    <a:gd name="T3" fmla="*/ 64 h 301"/>
                    <a:gd name="T4" fmla="*/ 11 w 308"/>
                    <a:gd name="T5" fmla="*/ 83 h 301"/>
                    <a:gd name="T6" fmla="*/ 5 w 308"/>
                    <a:gd name="T7" fmla="*/ 102 h 301"/>
                    <a:gd name="T8" fmla="*/ 1 w 308"/>
                    <a:gd name="T9" fmla="*/ 122 h 301"/>
                    <a:gd name="T10" fmla="*/ 0 w 308"/>
                    <a:gd name="T11" fmla="*/ 146 h 301"/>
                    <a:gd name="T12" fmla="*/ 3 w 308"/>
                    <a:gd name="T13" fmla="*/ 172 h 301"/>
                    <a:gd name="T14" fmla="*/ 10 w 308"/>
                    <a:gd name="T15" fmla="*/ 199 h 301"/>
                    <a:gd name="T16" fmla="*/ 38 w 308"/>
                    <a:gd name="T17" fmla="*/ 249 h 301"/>
                    <a:gd name="T18" fmla="*/ 79 w 308"/>
                    <a:gd name="T19" fmla="*/ 282 h 301"/>
                    <a:gd name="T20" fmla="*/ 126 w 308"/>
                    <a:gd name="T21" fmla="*/ 298 h 301"/>
                    <a:gd name="T22" fmla="*/ 174 w 308"/>
                    <a:gd name="T23" fmla="*/ 300 h 301"/>
                    <a:gd name="T24" fmla="*/ 218 w 308"/>
                    <a:gd name="T25" fmla="*/ 289 h 301"/>
                    <a:gd name="T26" fmla="*/ 255 w 308"/>
                    <a:gd name="T27" fmla="*/ 266 h 301"/>
                    <a:gd name="T28" fmla="*/ 281 w 308"/>
                    <a:gd name="T29" fmla="*/ 238 h 301"/>
                    <a:gd name="T30" fmla="*/ 298 w 308"/>
                    <a:gd name="T31" fmla="*/ 206 h 301"/>
                    <a:gd name="T32" fmla="*/ 307 w 308"/>
                    <a:gd name="T33" fmla="*/ 169 h 301"/>
                    <a:gd name="T34" fmla="*/ 308 w 308"/>
                    <a:gd name="T35" fmla="*/ 132 h 301"/>
                    <a:gd name="T36" fmla="*/ 301 w 308"/>
                    <a:gd name="T37" fmla="*/ 104 h 301"/>
                    <a:gd name="T38" fmla="*/ 285 w 308"/>
                    <a:gd name="T39" fmla="*/ 70 h 301"/>
                    <a:gd name="T40" fmla="*/ 256 w 308"/>
                    <a:gd name="T41" fmla="*/ 36 h 301"/>
                    <a:gd name="T42" fmla="*/ 214 w 308"/>
                    <a:gd name="T43" fmla="*/ 11 h 301"/>
                    <a:gd name="T44" fmla="*/ 169 w 308"/>
                    <a:gd name="T45" fmla="*/ 1 h 301"/>
                    <a:gd name="T46" fmla="*/ 147 w 308"/>
                    <a:gd name="T47" fmla="*/ 0 h 301"/>
                    <a:gd name="T48" fmla="*/ 127 w 308"/>
                    <a:gd name="T49" fmla="*/ 2 h 301"/>
                    <a:gd name="T50" fmla="*/ 145 w 308"/>
                    <a:gd name="T51" fmla="*/ 6 h 301"/>
                    <a:gd name="T52" fmla="*/ 162 w 308"/>
                    <a:gd name="T53" fmla="*/ 6 h 301"/>
                    <a:gd name="T54" fmla="*/ 178 w 308"/>
                    <a:gd name="T55" fmla="*/ 11 h 301"/>
                    <a:gd name="T56" fmla="*/ 204 w 308"/>
                    <a:gd name="T57" fmla="*/ 30 h 301"/>
                    <a:gd name="T58" fmla="*/ 219 w 308"/>
                    <a:gd name="T59" fmla="*/ 27 h 301"/>
                    <a:gd name="T60" fmla="*/ 233 w 308"/>
                    <a:gd name="T61" fmla="*/ 30 h 301"/>
                    <a:gd name="T62" fmla="*/ 244 w 308"/>
                    <a:gd name="T63" fmla="*/ 48 h 301"/>
                    <a:gd name="T64" fmla="*/ 256 w 308"/>
                    <a:gd name="T65" fmla="*/ 58 h 301"/>
                    <a:gd name="T66" fmla="*/ 279 w 308"/>
                    <a:gd name="T67" fmla="*/ 72 h 301"/>
                    <a:gd name="T68" fmla="*/ 289 w 308"/>
                    <a:gd name="T69" fmla="*/ 97 h 301"/>
                    <a:gd name="T70" fmla="*/ 289 w 308"/>
                    <a:gd name="T71" fmla="*/ 125 h 301"/>
                    <a:gd name="T72" fmla="*/ 284 w 308"/>
                    <a:gd name="T73" fmla="*/ 150 h 301"/>
                    <a:gd name="T74" fmla="*/ 283 w 308"/>
                    <a:gd name="T75" fmla="*/ 169 h 301"/>
                    <a:gd name="T76" fmla="*/ 283 w 308"/>
                    <a:gd name="T77" fmla="*/ 188 h 301"/>
                    <a:gd name="T78" fmla="*/ 280 w 308"/>
                    <a:gd name="T79" fmla="*/ 210 h 301"/>
                    <a:gd name="T80" fmla="*/ 271 w 308"/>
                    <a:gd name="T81" fmla="*/ 232 h 301"/>
                    <a:gd name="T82" fmla="*/ 253 w 308"/>
                    <a:gd name="T83" fmla="*/ 248 h 301"/>
                    <a:gd name="T84" fmla="*/ 234 w 308"/>
                    <a:gd name="T85" fmla="*/ 253 h 301"/>
                    <a:gd name="T86" fmla="*/ 217 w 308"/>
                    <a:gd name="T87" fmla="*/ 251 h 301"/>
                    <a:gd name="T88" fmla="*/ 203 w 308"/>
                    <a:gd name="T89" fmla="*/ 245 h 301"/>
                    <a:gd name="T90" fmla="*/ 176 w 308"/>
                    <a:gd name="T91" fmla="*/ 244 h 301"/>
                    <a:gd name="T92" fmla="*/ 155 w 308"/>
                    <a:gd name="T93" fmla="*/ 254 h 301"/>
                    <a:gd name="T94" fmla="*/ 129 w 308"/>
                    <a:gd name="T95" fmla="*/ 258 h 301"/>
                    <a:gd name="T96" fmla="*/ 102 w 308"/>
                    <a:gd name="T97" fmla="*/ 252 h 301"/>
                    <a:gd name="T98" fmla="*/ 81 w 308"/>
                    <a:gd name="T99" fmla="*/ 232 h 301"/>
                    <a:gd name="T100" fmla="*/ 67 w 308"/>
                    <a:gd name="T101" fmla="*/ 209 h 301"/>
                    <a:gd name="T102" fmla="*/ 53 w 308"/>
                    <a:gd name="T103" fmla="*/ 204 h 301"/>
                    <a:gd name="T104" fmla="*/ 37 w 308"/>
                    <a:gd name="T105" fmla="*/ 193 h 301"/>
                    <a:gd name="T106" fmla="*/ 28 w 308"/>
                    <a:gd name="T107" fmla="*/ 171 h 301"/>
                    <a:gd name="T108" fmla="*/ 30 w 308"/>
                    <a:gd name="T109" fmla="*/ 144 h 301"/>
                    <a:gd name="T110" fmla="*/ 22 w 308"/>
                    <a:gd name="T111" fmla="*/ 122 h 301"/>
                    <a:gd name="T112" fmla="*/ 16 w 308"/>
                    <a:gd name="T113" fmla="*/ 97 h 301"/>
                    <a:gd name="T114" fmla="*/ 22 w 308"/>
                    <a:gd name="T115" fmla="*/ 73 h 301"/>
                    <a:gd name="T116" fmla="*/ 37 w 308"/>
                    <a:gd name="T117" fmla="*/ 50 h 301"/>
                    <a:gd name="T118" fmla="*/ 53 w 308"/>
                    <a:gd name="T119" fmla="*/ 41 h 301"/>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308"/>
                    <a:gd name="T181" fmla="*/ 0 h 301"/>
                    <a:gd name="T182" fmla="*/ 308 w 308"/>
                    <a:gd name="T183" fmla="*/ 301 h 301"/>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308" h="301">
                      <a:moveTo>
                        <a:pt x="56" y="40"/>
                      </a:moveTo>
                      <a:lnTo>
                        <a:pt x="50" y="36"/>
                      </a:lnTo>
                      <a:lnTo>
                        <a:pt x="49" y="36"/>
                      </a:lnTo>
                      <a:lnTo>
                        <a:pt x="48" y="36"/>
                      </a:lnTo>
                      <a:lnTo>
                        <a:pt x="47" y="37"/>
                      </a:lnTo>
                      <a:lnTo>
                        <a:pt x="46" y="38"/>
                      </a:lnTo>
                      <a:lnTo>
                        <a:pt x="44" y="39"/>
                      </a:lnTo>
                      <a:lnTo>
                        <a:pt x="43" y="39"/>
                      </a:lnTo>
                      <a:lnTo>
                        <a:pt x="42" y="41"/>
                      </a:lnTo>
                      <a:lnTo>
                        <a:pt x="41" y="42"/>
                      </a:lnTo>
                      <a:lnTo>
                        <a:pt x="39" y="43"/>
                      </a:lnTo>
                      <a:lnTo>
                        <a:pt x="38" y="44"/>
                      </a:lnTo>
                      <a:lnTo>
                        <a:pt x="37" y="45"/>
                      </a:lnTo>
                      <a:lnTo>
                        <a:pt x="35" y="47"/>
                      </a:lnTo>
                      <a:lnTo>
                        <a:pt x="33" y="48"/>
                      </a:lnTo>
                      <a:lnTo>
                        <a:pt x="32" y="50"/>
                      </a:lnTo>
                      <a:lnTo>
                        <a:pt x="30" y="52"/>
                      </a:lnTo>
                      <a:lnTo>
                        <a:pt x="29" y="54"/>
                      </a:lnTo>
                      <a:lnTo>
                        <a:pt x="27" y="55"/>
                      </a:lnTo>
                      <a:lnTo>
                        <a:pt x="25" y="58"/>
                      </a:lnTo>
                      <a:lnTo>
                        <a:pt x="23" y="60"/>
                      </a:lnTo>
                      <a:lnTo>
                        <a:pt x="22" y="62"/>
                      </a:lnTo>
                      <a:lnTo>
                        <a:pt x="21" y="63"/>
                      </a:lnTo>
                      <a:lnTo>
                        <a:pt x="20" y="64"/>
                      </a:lnTo>
                      <a:lnTo>
                        <a:pt x="19" y="66"/>
                      </a:lnTo>
                      <a:lnTo>
                        <a:pt x="19" y="67"/>
                      </a:lnTo>
                      <a:lnTo>
                        <a:pt x="18" y="68"/>
                      </a:lnTo>
                      <a:lnTo>
                        <a:pt x="17" y="70"/>
                      </a:lnTo>
                      <a:lnTo>
                        <a:pt x="16" y="71"/>
                      </a:lnTo>
                      <a:lnTo>
                        <a:pt x="16" y="72"/>
                      </a:lnTo>
                      <a:lnTo>
                        <a:pt x="15" y="74"/>
                      </a:lnTo>
                      <a:lnTo>
                        <a:pt x="14" y="75"/>
                      </a:lnTo>
                      <a:lnTo>
                        <a:pt x="14" y="77"/>
                      </a:lnTo>
                      <a:lnTo>
                        <a:pt x="13" y="78"/>
                      </a:lnTo>
                      <a:lnTo>
                        <a:pt x="12" y="80"/>
                      </a:lnTo>
                      <a:lnTo>
                        <a:pt x="12" y="81"/>
                      </a:lnTo>
                      <a:lnTo>
                        <a:pt x="11" y="83"/>
                      </a:lnTo>
                      <a:lnTo>
                        <a:pt x="11" y="85"/>
                      </a:lnTo>
                      <a:lnTo>
                        <a:pt x="10" y="86"/>
                      </a:lnTo>
                      <a:lnTo>
                        <a:pt x="10" y="88"/>
                      </a:lnTo>
                      <a:lnTo>
                        <a:pt x="9" y="89"/>
                      </a:lnTo>
                      <a:lnTo>
                        <a:pt x="9" y="90"/>
                      </a:lnTo>
                      <a:lnTo>
                        <a:pt x="8" y="92"/>
                      </a:lnTo>
                      <a:lnTo>
                        <a:pt x="8" y="93"/>
                      </a:lnTo>
                      <a:lnTo>
                        <a:pt x="7" y="94"/>
                      </a:lnTo>
                      <a:lnTo>
                        <a:pt x="7" y="96"/>
                      </a:lnTo>
                      <a:lnTo>
                        <a:pt x="7" y="97"/>
                      </a:lnTo>
                      <a:lnTo>
                        <a:pt x="6" y="99"/>
                      </a:lnTo>
                      <a:lnTo>
                        <a:pt x="6" y="100"/>
                      </a:lnTo>
                      <a:lnTo>
                        <a:pt x="5" y="102"/>
                      </a:lnTo>
                      <a:lnTo>
                        <a:pt x="5" y="103"/>
                      </a:lnTo>
                      <a:lnTo>
                        <a:pt x="4" y="105"/>
                      </a:lnTo>
                      <a:lnTo>
                        <a:pt x="4" y="107"/>
                      </a:lnTo>
                      <a:lnTo>
                        <a:pt x="4" y="108"/>
                      </a:lnTo>
                      <a:lnTo>
                        <a:pt x="3" y="110"/>
                      </a:lnTo>
                      <a:lnTo>
                        <a:pt x="3" y="111"/>
                      </a:lnTo>
                      <a:lnTo>
                        <a:pt x="3" y="113"/>
                      </a:lnTo>
                      <a:lnTo>
                        <a:pt x="3" y="115"/>
                      </a:lnTo>
                      <a:lnTo>
                        <a:pt x="2" y="116"/>
                      </a:lnTo>
                      <a:lnTo>
                        <a:pt x="2" y="118"/>
                      </a:lnTo>
                      <a:lnTo>
                        <a:pt x="2" y="120"/>
                      </a:lnTo>
                      <a:lnTo>
                        <a:pt x="2" y="121"/>
                      </a:lnTo>
                      <a:lnTo>
                        <a:pt x="1" y="122"/>
                      </a:lnTo>
                      <a:lnTo>
                        <a:pt x="1" y="125"/>
                      </a:lnTo>
                      <a:lnTo>
                        <a:pt x="1" y="126"/>
                      </a:lnTo>
                      <a:lnTo>
                        <a:pt x="1" y="128"/>
                      </a:lnTo>
                      <a:lnTo>
                        <a:pt x="1" y="130"/>
                      </a:lnTo>
                      <a:lnTo>
                        <a:pt x="0" y="132"/>
                      </a:lnTo>
                      <a:lnTo>
                        <a:pt x="0" y="133"/>
                      </a:lnTo>
                      <a:lnTo>
                        <a:pt x="0" y="136"/>
                      </a:lnTo>
                      <a:lnTo>
                        <a:pt x="0" y="137"/>
                      </a:lnTo>
                      <a:lnTo>
                        <a:pt x="0" y="139"/>
                      </a:lnTo>
                      <a:lnTo>
                        <a:pt x="0" y="141"/>
                      </a:lnTo>
                      <a:lnTo>
                        <a:pt x="0" y="142"/>
                      </a:lnTo>
                      <a:lnTo>
                        <a:pt x="0" y="144"/>
                      </a:lnTo>
                      <a:lnTo>
                        <a:pt x="0" y="146"/>
                      </a:lnTo>
                      <a:lnTo>
                        <a:pt x="0" y="148"/>
                      </a:lnTo>
                      <a:lnTo>
                        <a:pt x="0" y="150"/>
                      </a:lnTo>
                      <a:lnTo>
                        <a:pt x="0" y="152"/>
                      </a:lnTo>
                      <a:lnTo>
                        <a:pt x="0" y="154"/>
                      </a:lnTo>
                      <a:lnTo>
                        <a:pt x="0" y="155"/>
                      </a:lnTo>
                      <a:lnTo>
                        <a:pt x="1" y="158"/>
                      </a:lnTo>
                      <a:lnTo>
                        <a:pt x="1" y="160"/>
                      </a:lnTo>
                      <a:lnTo>
                        <a:pt x="1" y="162"/>
                      </a:lnTo>
                      <a:lnTo>
                        <a:pt x="1" y="164"/>
                      </a:lnTo>
                      <a:lnTo>
                        <a:pt x="2" y="166"/>
                      </a:lnTo>
                      <a:lnTo>
                        <a:pt x="2" y="168"/>
                      </a:lnTo>
                      <a:lnTo>
                        <a:pt x="2" y="170"/>
                      </a:lnTo>
                      <a:lnTo>
                        <a:pt x="3" y="172"/>
                      </a:lnTo>
                      <a:lnTo>
                        <a:pt x="3" y="174"/>
                      </a:lnTo>
                      <a:lnTo>
                        <a:pt x="3" y="176"/>
                      </a:lnTo>
                      <a:lnTo>
                        <a:pt x="3" y="177"/>
                      </a:lnTo>
                      <a:lnTo>
                        <a:pt x="4" y="180"/>
                      </a:lnTo>
                      <a:lnTo>
                        <a:pt x="4" y="182"/>
                      </a:lnTo>
                      <a:lnTo>
                        <a:pt x="5" y="184"/>
                      </a:lnTo>
                      <a:lnTo>
                        <a:pt x="6" y="186"/>
                      </a:lnTo>
                      <a:lnTo>
                        <a:pt x="6" y="188"/>
                      </a:lnTo>
                      <a:lnTo>
                        <a:pt x="7" y="191"/>
                      </a:lnTo>
                      <a:lnTo>
                        <a:pt x="7" y="192"/>
                      </a:lnTo>
                      <a:lnTo>
                        <a:pt x="8" y="195"/>
                      </a:lnTo>
                      <a:lnTo>
                        <a:pt x="9" y="197"/>
                      </a:lnTo>
                      <a:lnTo>
                        <a:pt x="10" y="199"/>
                      </a:lnTo>
                      <a:lnTo>
                        <a:pt x="11" y="203"/>
                      </a:lnTo>
                      <a:lnTo>
                        <a:pt x="13" y="208"/>
                      </a:lnTo>
                      <a:lnTo>
                        <a:pt x="14" y="212"/>
                      </a:lnTo>
                      <a:lnTo>
                        <a:pt x="16" y="217"/>
                      </a:lnTo>
                      <a:lnTo>
                        <a:pt x="18" y="220"/>
                      </a:lnTo>
                      <a:lnTo>
                        <a:pt x="21" y="224"/>
                      </a:lnTo>
                      <a:lnTo>
                        <a:pt x="22" y="228"/>
                      </a:lnTo>
                      <a:lnTo>
                        <a:pt x="25" y="232"/>
                      </a:lnTo>
                      <a:lnTo>
                        <a:pt x="27" y="236"/>
                      </a:lnTo>
                      <a:lnTo>
                        <a:pt x="30" y="239"/>
                      </a:lnTo>
                      <a:lnTo>
                        <a:pt x="32" y="242"/>
                      </a:lnTo>
                      <a:lnTo>
                        <a:pt x="35" y="246"/>
                      </a:lnTo>
                      <a:lnTo>
                        <a:pt x="38" y="249"/>
                      </a:lnTo>
                      <a:lnTo>
                        <a:pt x="41" y="252"/>
                      </a:lnTo>
                      <a:lnTo>
                        <a:pt x="43" y="256"/>
                      </a:lnTo>
                      <a:lnTo>
                        <a:pt x="46" y="258"/>
                      </a:lnTo>
                      <a:lnTo>
                        <a:pt x="49" y="261"/>
                      </a:lnTo>
                      <a:lnTo>
                        <a:pt x="52" y="264"/>
                      </a:lnTo>
                      <a:lnTo>
                        <a:pt x="55" y="267"/>
                      </a:lnTo>
                      <a:lnTo>
                        <a:pt x="58" y="269"/>
                      </a:lnTo>
                      <a:lnTo>
                        <a:pt x="62" y="272"/>
                      </a:lnTo>
                      <a:lnTo>
                        <a:pt x="65" y="274"/>
                      </a:lnTo>
                      <a:lnTo>
                        <a:pt x="68" y="276"/>
                      </a:lnTo>
                      <a:lnTo>
                        <a:pt x="72" y="278"/>
                      </a:lnTo>
                      <a:lnTo>
                        <a:pt x="75" y="280"/>
                      </a:lnTo>
                      <a:lnTo>
                        <a:pt x="79" y="282"/>
                      </a:lnTo>
                      <a:lnTo>
                        <a:pt x="82" y="284"/>
                      </a:lnTo>
                      <a:lnTo>
                        <a:pt x="85" y="286"/>
                      </a:lnTo>
                      <a:lnTo>
                        <a:pt x="89" y="287"/>
                      </a:lnTo>
                      <a:lnTo>
                        <a:pt x="92" y="289"/>
                      </a:lnTo>
                      <a:lnTo>
                        <a:pt x="96" y="290"/>
                      </a:lnTo>
                      <a:lnTo>
                        <a:pt x="100" y="292"/>
                      </a:lnTo>
                      <a:lnTo>
                        <a:pt x="104" y="293"/>
                      </a:lnTo>
                      <a:lnTo>
                        <a:pt x="108" y="294"/>
                      </a:lnTo>
                      <a:lnTo>
                        <a:pt x="111" y="295"/>
                      </a:lnTo>
                      <a:lnTo>
                        <a:pt x="115" y="296"/>
                      </a:lnTo>
                      <a:lnTo>
                        <a:pt x="119" y="297"/>
                      </a:lnTo>
                      <a:lnTo>
                        <a:pt x="122" y="297"/>
                      </a:lnTo>
                      <a:lnTo>
                        <a:pt x="126" y="298"/>
                      </a:lnTo>
                      <a:lnTo>
                        <a:pt x="130" y="299"/>
                      </a:lnTo>
                      <a:lnTo>
                        <a:pt x="133" y="300"/>
                      </a:lnTo>
                      <a:lnTo>
                        <a:pt x="137" y="300"/>
                      </a:lnTo>
                      <a:lnTo>
                        <a:pt x="141" y="300"/>
                      </a:lnTo>
                      <a:lnTo>
                        <a:pt x="145" y="301"/>
                      </a:lnTo>
                      <a:lnTo>
                        <a:pt x="148" y="301"/>
                      </a:lnTo>
                      <a:lnTo>
                        <a:pt x="152" y="301"/>
                      </a:lnTo>
                      <a:lnTo>
                        <a:pt x="156" y="301"/>
                      </a:lnTo>
                      <a:lnTo>
                        <a:pt x="160" y="301"/>
                      </a:lnTo>
                      <a:lnTo>
                        <a:pt x="163" y="301"/>
                      </a:lnTo>
                      <a:lnTo>
                        <a:pt x="167" y="301"/>
                      </a:lnTo>
                      <a:lnTo>
                        <a:pt x="170" y="300"/>
                      </a:lnTo>
                      <a:lnTo>
                        <a:pt x="174" y="300"/>
                      </a:lnTo>
                      <a:lnTo>
                        <a:pt x="178" y="300"/>
                      </a:lnTo>
                      <a:lnTo>
                        <a:pt x="181" y="299"/>
                      </a:lnTo>
                      <a:lnTo>
                        <a:pt x="185" y="298"/>
                      </a:lnTo>
                      <a:lnTo>
                        <a:pt x="188" y="298"/>
                      </a:lnTo>
                      <a:lnTo>
                        <a:pt x="192" y="297"/>
                      </a:lnTo>
                      <a:lnTo>
                        <a:pt x="195" y="296"/>
                      </a:lnTo>
                      <a:lnTo>
                        <a:pt x="198" y="296"/>
                      </a:lnTo>
                      <a:lnTo>
                        <a:pt x="202" y="295"/>
                      </a:lnTo>
                      <a:lnTo>
                        <a:pt x="205" y="294"/>
                      </a:lnTo>
                      <a:lnTo>
                        <a:pt x="208" y="292"/>
                      </a:lnTo>
                      <a:lnTo>
                        <a:pt x="211" y="291"/>
                      </a:lnTo>
                      <a:lnTo>
                        <a:pt x="214" y="290"/>
                      </a:lnTo>
                      <a:lnTo>
                        <a:pt x="218" y="289"/>
                      </a:lnTo>
                      <a:lnTo>
                        <a:pt x="221" y="287"/>
                      </a:lnTo>
                      <a:lnTo>
                        <a:pt x="224" y="285"/>
                      </a:lnTo>
                      <a:lnTo>
                        <a:pt x="227" y="284"/>
                      </a:lnTo>
                      <a:lnTo>
                        <a:pt x="230" y="283"/>
                      </a:lnTo>
                      <a:lnTo>
                        <a:pt x="233" y="281"/>
                      </a:lnTo>
                      <a:lnTo>
                        <a:pt x="236" y="279"/>
                      </a:lnTo>
                      <a:lnTo>
                        <a:pt x="239" y="278"/>
                      </a:lnTo>
                      <a:lnTo>
                        <a:pt x="242" y="275"/>
                      </a:lnTo>
                      <a:lnTo>
                        <a:pt x="244" y="274"/>
                      </a:lnTo>
                      <a:lnTo>
                        <a:pt x="247" y="272"/>
                      </a:lnTo>
                      <a:lnTo>
                        <a:pt x="250" y="270"/>
                      </a:lnTo>
                      <a:lnTo>
                        <a:pt x="252" y="268"/>
                      </a:lnTo>
                      <a:lnTo>
                        <a:pt x="255" y="266"/>
                      </a:lnTo>
                      <a:lnTo>
                        <a:pt x="257" y="264"/>
                      </a:lnTo>
                      <a:lnTo>
                        <a:pt x="260" y="263"/>
                      </a:lnTo>
                      <a:lnTo>
                        <a:pt x="262" y="261"/>
                      </a:lnTo>
                      <a:lnTo>
                        <a:pt x="264" y="258"/>
                      </a:lnTo>
                      <a:lnTo>
                        <a:pt x="266" y="256"/>
                      </a:lnTo>
                      <a:lnTo>
                        <a:pt x="268" y="254"/>
                      </a:lnTo>
                      <a:lnTo>
                        <a:pt x="270" y="252"/>
                      </a:lnTo>
                      <a:lnTo>
                        <a:pt x="272" y="250"/>
                      </a:lnTo>
                      <a:lnTo>
                        <a:pt x="274" y="247"/>
                      </a:lnTo>
                      <a:lnTo>
                        <a:pt x="276" y="245"/>
                      </a:lnTo>
                      <a:lnTo>
                        <a:pt x="278" y="243"/>
                      </a:lnTo>
                      <a:lnTo>
                        <a:pt x="280" y="241"/>
                      </a:lnTo>
                      <a:lnTo>
                        <a:pt x="281" y="238"/>
                      </a:lnTo>
                      <a:lnTo>
                        <a:pt x="283" y="236"/>
                      </a:lnTo>
                      <a:lnTo>
                        <a:pt x="284" y="234"/>
                      </a:lnTo>
                      <a:lnTo>
                        <a:pt x="286" y="231"/>
                      </a:lnTo>
                      <a:lnTo>
                        <a:pt x="287" y="229"/>
                      </a:lnTo>
                      <a:lnTo>
                        <a:pt x="289" y="226"/>
                      </a:lnTo>
                      <a:lnTo>
                        <a:pt x="290" y="224"/>
                      </a:lnTo>
                      <a:lnTo>
                        <a:pt x="291" y="221"/>
                      </a:lnTo>
                      <a:lnTo>
                        <a:pt x="292" y="219"/>
                      </a:lnTo>
                      <a:lnTo>
                        <a:pt x="294" y="216"/>
                      </a:lnTo>
                      <a:lnTo>
                        <a:pt x="295" y="214"/>
                      </a:lnTo>
                      <a:lnTo>
                        <a:pt x="296" y="211"/>
                      </a:lnTo>
                      <a:lnTo>
                        <a:pt x="297" y="208"/>
                      </a:lnTo>
                      <a:lnTo>
                        <a:pt x="298" y="206"/>
                      </a:lnTo>
                      <a:lnTo>
                        <a:pt x="299" y="203"/>
                      </a:lnTo>
                      <a:lnTo>
                        <a:pt x="300" y="200"/>
                      </a:lnTo>
                      <a:lnTo>
                        <a:pt x="300" y="197"/>
                      </a:lnTo>
                      <a:lnTo>
                        <a:pt x="301" y="195"/>
                      </a:lnTo>
                      <a:lnTo>
                        <a:pt x="302" y="192"/>
                      </a:lnTo>
                      <a:lnTo>
                        <a:pt x="303" y="189"/>
                      </a:lnTo>
                      <a:lnTo>
                        <a:pt x="303" y="186"/>
                      </a:lnTo>
                      <a:lnTo>
                        <a:pt x="304" y="184"/>
                      </a:lnTo>
                      <a:lnTo>
                        <a:pt x="305" y="180"/>
                      </a:lnTo>
                      <a:lnTo>
                        <a:pt x="305" y="177"/>
                      </a:lnTo>
                      <a:lnTo>
                        <a:pt x="306" y="175"/>
                      </a:lnTo>
                      <a:lnTo>
                        <a:pt x="306" y="172"/>
                      </a:lnTo>
                      <a:lnTo>
                        <a:pt x="307" y="169"/>
                      </a:lnTo>
                      <a:lnTo>
                        <a:pt x="307" y="166"/>
                      </a:lnTo>
                      <a:lnTo>
                        <a:pt x="307" y="163"/>
                      </a:lnTo>
                      <a:lnTo>
                        <a:pt x="307" y="160"/>
                      </a:lnTo>
                      <a:lnTo>
                        <a:pt x="307" y="157"/>
                      </a:lnTo>
                      <a:lnTo>
                        <a:pt x="307" y="154"/>
                      </a:lnTo>
                      <a:lnTo>
                        <a:pt x="308" y="151"/>
                      </a:lnTo>
                      <a:lnTo>
                        <a:pt x="308" y="148"/>
                      </a:lnTo>
                      <a:lnTo>
                        <a:pt x="308" y="144"/>
                      </a:lnTo>
                      <a:lnTo>
                        <a:pt x="308" y="142"/>
                      </a:lnTo>
                      <a:lnTo>
                        <a:pt x="308" y="138"/>
                      </a:lnTo>
                      <a:lnTo>
                        <a:pt x="308" y="136"/>
                      </a:lnTo>
                      <a:lnTo>
                        <a:pt x="308" y="134"/>
                      </a:lnTo>
                      <a:lnTo>
                        <a:pt x="308" y="132"/>
                      </a:lnTo>
                      <a:lnTo>
                        <a:pt x="307" y="130"/>
                      </a:lnTo>
                      <a:lnTo>
                        <a:pt x="307" y="129"/>
                      </a:lnTo>
                      <a:lnTo>
                        <a:pt x="307" y="126"/>
                      </a:lnTo>
                      <a:lnTo>
                        <a:pt x="307" y="125"/>
                      </a:lnTo>
                      <a:lnTo>
                        <a:pt x="307" y="122"/>
                      </a:lnTo>
                      <a:lnTo>
                        <a:pt x="306" y="120"/>
                      </a:lnTo>
                      <a:lnTo>
                        <a:pt x="305" y="118"/>
                      </a:lnTo>
                      <a:lnTo>
                        <a:pt x="305" y="116"/>
                      </a:lnTo>
                      <a:lnTo>
                        <a:pt x="304" y="113"/>
                      </a:lnTo>
                      <a:lnTo>
                        <a:pt x="303" y="111"/>
                      </a:lnTo>
                      <a:lnTo>
                        <a:pt x="303" y="109"/>
                      </a:lnTo>
                      <a:lnTo>
                        <a:pt x="302" y="107"/>
                      </a:lnTo>
                      <a:lnTo>
                        <a:pt x="301" y="104"/>
                      </a:lnTo>
                      <a:lnTo>
                        <a:pt x="300" y="102"/>
                      </a:lnTo>
                      <a:lnTo>
                        <a:pt x="299" y="99"/>
                      </a:lnTo>
                      <a:lnTo>
                        <a:pt x="299" y="96"/>
                      </a:lnTo>
                      <a:lnTo>
                        <a:pt x="297" y="93"/>
                      </a:lnTo>
                      <a:lnTo>
                        <a:pt x="296" y="91"/>
                      </a:lnTo>
                      <a:lnTo>
                        <a:pt x="295" y="88"/>
                      </a:lnTo>
                      <a:lnTo>
                        <a:pt x="294" y="86"/>
                      </a:lnTo>
                      <a:lnTo>
                        <a:pt x="292" y="83"/>
                      </a:lnTo>
                      <a:lnTo>
                        <a:pt x="291" y="81"/>
                      </a:lnTo>
                      <a:lnTo>
                        <a:pt x="290" y="78"/>
                      </a:lnTo>
                      <a:lnTo>
                        <a:pt x="288" y="75"/>
                      </a:lnTo>
                      <a:lnTo>
                        <a:pt x="286" y="72"/>
                      </a:lnTo>
                      <a:lnTo>
                        <a:pt x="285" y="70"/>
                      </a:lnTo>
                      <a:lnTo>
                        <a:pt x="283" y="67"/>
                      </a:lnTo>
                      <a:lnTo>
                        <a:pt x="281" y="65"/>
                      </a:lnTo>
                      <a:lnTo>
                        <a:pt x="279" y="62"/>
                      </a:lnTo>
                      <a:lnTo>
                        <a:pt x="277" y="59"/>
                      </a:lnTo>
                      <a:lnTo>
                        <a:pt x="276" y="56"/>
                      </a:lnTo>
                      <a:lnTo>
                        <a:pt x="273" y="54"/>
                      </a:lnTo>
                      <a:lnTo>
                        <a:pt x="271" y="52"/>
                      </a:lnTo>
                      <a:lnTo>
                        <a:pt x="269" y="49"/>
                      </a:lnTo>
                      <a:lnTo>
                        <a:pt x="266" y="46"/>
                      </a:lnTo>
                      <a:lnTo>
                        <a:pt x="264" y="44"/>
                      </a:lnTo>
                      <a:lnTo>
                        <a:pt x="262" y="41"/>
                      </a:lnTo>
                      <a:lnTo>
                        <a:pt x="259" y="39"/>
                      </a:lnTo>
                      <a:lnTo>
                        <a:pt x="256" y="36"/>
                      </a:lnTo>
                      <a:lnTo>
                        <a:pt x="254" y="34"/>
                      </a:lnTo>
                      <a:lnTo>
                        <a:pt x="251" y="32"/>
                      </a:lnTo>
                      <a:lnTo>
                        <a:pt x="248" y="30"/>
                      </a:lnTo>
                      <a:lnTo>
                        <a:pt x="245" y="28"/>
                      </a:lnTo>
                      <a:lnTo>
                        <a:pt x="242" y="26"/>
                      </a:lnTo>
                      <a:lnTo>
                        <a:pt x="239" y="23"/>
                      </a:lnTo>
                      <a:lnTo>
                        <a:pt x="236" y="22"/>
                      </a:lnTo>
                      <a:lnTo>
                        <a:pt x="232" y="20"/>
                      </a:lnTo>
                      <a:lnTo>
                        <a:pt x="229" y="18"/>
                      </a:lnTo>
                      <a:lnTo>
                        <a:pt x="225" y="16"/>
                      </a:lnTo>
                      <a:lnTo>
                        <a:pt x="222" y="14"/>
                      </a:lnTo>
                      <a:lnTo>
                        <a:pt x="218" y="12"/>
                      </a:lnTo>
                      <a:lnTo>
                        <a:pt x="214" y="11"/>
                      </a:lnTo>
                      <a:lnTo>
                        <a:pt x="210" y="10"/>
                      </a:lnTo>
                      <a:lnTo>
                        <a:pt x="206" y="9"/>
                      </a:lnTo>
                      <a:lnTo>
                        <a:pt x="202" y="7"/>
                      </a:lnTo>
                      <a:lnTo>
                        <a:pt x="198" y="6"/>
                      </a:lnTo>
                      <a:lnTo>
                        <a:pt x="194" y="5"/>
                      </a:lnTo>
                      <a:lnTo>
                        <a:pt x="190" y="4"/>
                      </a:lnTo>
                      <a:lnTo>
                        <a:pt x="185" y="3"/>
                      </a:lnTo>
                      <a:lnTo>
                        <a:pt x="181" y="3"/>
                      </a:lnTo>
                      <a:lnTo>
                        <a:pt x="176" y="1"/>
                      </a:lnTo>
                      <a:lnTo>
                        <a:pt x="172" y="1"/>
                      </a:lnTo>
                      <a:lnTo>
                        <a:pt x="170" y="1"/>
                      </a:lnTo>
                      <a:lnTo>
                        <a:pt x="169" y="1"/>
                      </a:lnTo>
                      <a:lnTo>
                        <a:pt x="167" y="1"/>
                      </a:lnTo>
                      <a:lnTo>
                        <a:pt x="166" y="0"/>
                      </a:lnTo>
                      <a:lnTo>
                        <a:pt x="164" y="0"/>
                      </a:lnTo>
                      <a:lnTo>
                        <a:pt x="162" y="0"/>
                      </a:lnTo>
                      <a:lnTo>
                        <a:pt x="160" y="0"/>
                      </a:lnTo>
                      <a:lnTo>
                        <a:pt x="159" y="0"/>
                      </a:lnTo>
                      <a:lnTo>
                        <a:pt x="157" y="0"/>
                      </a:lnTo>
                      <a:lnTo>
                        <a:pt x="155" y="0"/>
                      </a:lnTo>
                      <a:lnTo>
                        <a:pt x="153" y="0"/>
                      </a:lnTo>
                      <a:lnTo>
                        <a:pt x="151" y="0"/>
                      </a:lnTo>
                      <a:lnTo>
                        <a:pt x="150" y="0"/>
                      </a:lnTo>
                      <a:lnTo>
                        <a:pt x="148" y="0"/>
                      </a:lnTo>
                      <a:lnTo>
                        <a:pt x="147" y="0"/>
                      </a:lnTo>
                      <a:lnTo>
                        <a:pt x="145" y="0"/>
                      </a:lnTo>
                      <a:lnTo>
                        <a:pt x="143" y="0"/>
                      </a:lnTo>
                      <a:lnTo>
                        <a:pt x="142" y="0"/>
                      </a:lnTo>
                      <a:lnTo>
                        <a:pt x="140" y="0"/>
                      </a:lnTo>
                      <a:lnTo>
                        <a:pt x="139" y="0"/>
                      </a:lnTo>
                      <a:lnTo>
                        <a:pt x="137" y="1"/>
                      </a:lnTo>
                      <a:lnTo>
                        <a:pt x="135" y="1"/>
                      </a:lnTo>
                      <a:lnTo>
                        <a:pt x="134" y="1"/>
                      </a:lnTo>
                      <a:lnTo>
                        <a:pt x="133" y="1"/>
                      </a:lnTo>
                      <a:lnTo>
                        <a:pt x="131" y="1"/>
                      </a:lnTo>
                      <a:lnTo>
                        <a:pt x="130" y="1"/>
                      </a:lnTo>
                      <a:lnTo>
                        <a:pt x="128" y="1"/>
                      </a:lnTo>
                      <a:lnTo>
                        <a:pt x="127" y="2"/>
                      </a:lnTo>
                      <a:lnTo>
                        <a:pt x="126" y="2"/>
                      </a:lnTo>
                      <a:lnTo>
                        <a:pt x="124" y="2"/>
                      </a:lnTo>
                      <a:lnTo>
                        <a:pt x="123" y="3"/>
                      </a:lnTo>
                      <a:lnTo>
                        <a:pt x="121" y="3"/>
                      </a:lnTo>
                      <a:lnTo>
                        <a:pt x="120" y="3"/>
                      </a:lnTo>
                      <a:lnTo>
                        <a:pt x="139" y="9"/>
                      </a:lnTo>
                      <a:lnTo>
                        <a:pt x="140" y="8"/>
                      </a:lnTo>
                      <a:lnTo>
                        <a:pt x="141" y="8"/>
                      </a:lnTo>
                      <a:lnTo>
                        <a:pt x="142" y="7"/>
                      </a:lnTo>
                      <a:lnTo>
                        <a:pt x="143" y="7"/>
                      </a:lnTo>
                      <a:lnTo>
                        <a:pt x="144" y="7"/>
                      </a:lnTo>
                      <a:lnTo>
                        <a:pt x="145" y="6"/>
                      </a:lnTo>
                      <a:lnTo>
                        <a:pt x="146" y="6"/>
                      </a:lnTo>
                      <a:lnTo>
                        <a:pt x="147" y="6"/>
                      </a:lnTo>
                      <a:lnTo>
                        <a:pt x="148" y="6"/>
                      </a:lnTo>
                      <a:lnTo>
                        <a:pt x="149" y="6"/>
                      </a:lnTo>
                      <a:lnTo>
                        <a:pt x="150" y="6"/>
                      </a:lnTo>
                      <a:lnTo>
                        <a:pt x="151" y="6"/>
                      </a:lnTo>
                      <a:lnTo>
                        <a:pt x="153" y="6"/>
                      </a:lnTo>
                      <a:lnTo>
                        <a:pt x="154" y="6"/>
                      </a:lnTo>
                      <a:lnTo>
                        <a:pt x="155" y="6"/>
                      </a:lnTo>
                      <a:lnTo>
                        <a:pt x="157" y="6"/>
                      </a:lnTo>
                      <a:lnTo>
                        <a:pt x="159" y="6"/>
                      </a:lnTo>
                      <a:lnTo>
                        <a:pt x="160" y="6"/>
                      </a:lnTo>
                      <a:lnTo>
                        <a:pt x="162" y="6"/>
                      </a:lnTo>
                      <a:lnTo>
                        <a:pt x="163" y="6"/>
                      </a:lnTo>
                      <a:lnTo>
                        <a:pt x="163" y="7"/>
                      </a:lnTo>
                      <a:lnTo>
                        <a:pt x="164" y="7"/>
                      </a:lnTo>
                      <a:lnTo>
                        <a:pt x="166" y="7"/>
                      </a:lnTo>
                      <a:lnTo>
                        <a:pt x="167" y="7"/>
                      </a:lnTo>
                      <a:lnTo>
                        <a:pt x="169" y="8"/>
                      </a:lnTo>
                      <a:lnTo>
                        <a:pt x="170" y="8"/>
                      </a:lnTo>
                      <a:lnTo>
                        <a:pt x="172" y="9"/>
                      </a:lnTo>
                      <a:lnTo>
                        <a:pt x="174" y="9"/>
                      </a:lnTo>
                      <a:lnTo>
                        <a:pt x="175" y="10"/>
                      </a:lnTo>
                      <a:lnTo>
                        <a:pt x="176" y="10"/>
                      </a:lnTo>
                      <a:lnTo>
                        <a:pt x="178" y="11"/>
                      </a:lnTo>
                      <a:lnTo>
                        <a:pt x="180" y="12"/>
                      </a:lnTo>
                      <a:lnTo>
                        <a:pt x="181" y="12"/>
                      </a:lnTo>
                      <a:lnTo>
                        <a:pt x="182" y="14"/>
                      </a:lnTo>
                      <a:lnTo>
                        <a:pt x="184" y="15"/>
                      </a:lnTo>
                      <a:lnTo>
                        <a:pt x="186" y="16"/>
                      </a:lnTo>
                      <a:lnTo>
                        <a:pt x="187" y="17"/>
                      </a:lnTo>
                      <a:lnTo>
                        <a:pt x="188" y="19"/>
                      </a:lnTo>
                      <a:lnTo>
                        <a:pt x="189" y="20"/>
                      </a:lnTo>
                      <a:lnTo>
                        <a:pt x="190" y="21"/>
                      </a:lnTo>
                      <a:lnTo>
                        <a:pt x="192" y="23"/>
                      </a:lnTo>
                      <a:lnTo>
                        <a:pt x="193" y="26"/>
                      </a:lnTo>
                      <a:lnTo>
                        <a:pt x="203" y="31"/>
                      </a:lnTo>
                      <a:lnTo>
                        <a:pt x="204" y="30"/>
                      </a:lnTo>
                      <a:lnTo>
                        <a:pt x="205" y="29"/>
                      </a:lnTo>
                      <a:lnTo>
                        <a:pt x="206" y="28"/>
                      </a:lnTo>
                      <a:lnTo>
                        <a:pt x="207" y="28"/>
                      </a:lnTo>
                      <a:lnTo>
                        <a:pt x="209" y="28"/>
                      </a:lnTo>
                      <a:lnTo>
                        <a:pt x="210" y="28"/>
                      </a:lnTo>
                      <a:lnTo>
                        <a:pt x="211" y="27"/>
                      </a:lnTo>
                      <a:lnTo>
                        <a:pt x="212" y="27"/>
                      </a:lnTo>
                      <a:lnTo>
                        <a:pt x="213" y="27"/>
                      </a:lnTo>
                      <a:lnTo>
                        <a:pt x="214" y="27"/>
                      </a:lnTo>
                      <a:lnTo>
                        <a:pt x="215" y="27"/>
                      </a:lnTo>
                      <a:lnTo>
                        <a:pt x="217" y="27"/>
                      </a:lnTo>
                      <a:lnTo>
                        <a:pt x="218" y="27"/>
                      </a:lnTo>
                      <a:lnTo>
                        <a:pt x="219" y="27"/>
                      </a:lnTo>
                      <a:lnTo>
                        <a:pt x="221" y="27"/>
                      </a:lnTo>
                      <a:lnTo>
                        <a:pt x="223" y="27"/>
                      </a:lnTo>
                      <a:lnTo>
                        <a:pt x="224" y="27"/>
                      </a:lnTo>
                      <a:lnTo>
                        <a:pt x="225" y="27"/>
                      </a:lnTo>
                      <a:lnTo>
                        <a:pt x="226" y="28"/>
                      </a:lnTo>
                      <a:lnTo>
                        <a:pt x="228" y="28"/>
                      </a:lnTo>
                      <a:lnTo>
                        <a:pt x="229" y="28"/>
                      </a:lnTo>
                      <a:lnTo>
                        <a:pt x="230" y="28"/>
                      </a:lnTo>
                      <a:lnTo>
                        <a:pt x="231" y="28"/>
                      </a:lnTo>
                      <a:lnTo>
                        <a:pt x="232" y="29"/>
                      </a:lnTo>
                      <a:lnTo>
                        <a:pt x="233" y="30"/>
                      </a:lnTo>
                      <a:lnTo>
                        <a:pt x="235" y="30"/>
                      </a:lnTo>
                      <a:lnTo>
                        <a:pt x="235" y="31"/>
                      </a:lnTo>
                      <a:lnTo>
                        <a:pt x="236" y="31"/>
                      </a:lnTo>
                      <a:lnTo>
                        <a:pt x="238" y="32"/>
                      </a:lnTo>
                      <a:lnTo>
                        <a:pt x="239" y="33"/>
                      </a:lnTo>
                      <a:lnTo>
                        <a:pt x="240" y="34"/>
                      </a:lnTo>
                      <a:lnTo>
                        <a:pt x="241" y="36"/>
                      </a:lnTo>
                      <a:lnTo>
                        <a:pt x="243" y="38"/>
                      </a:lnTo>
                      <a:lnTo>
                        <a:pt x="244" y="40"/>
                      </a:lnTo>
                      <a:lnTo>
                        <a:pt x="244" y="42"/>
                      </a:lnTo>
                      <a:lnTo>
                        <a:pt x="244" y="44"/>
                      </a:lnTo>
                      <a:lnTo>
                        <a:pt x="244" y="46"/>
                      </a:lnTo>
                      <a:lnTo>
                        <a:pt x="244" y="48"/>
                      </a:lnTo>
                      <a:lnTo>
                        <a:pt x="243" y="50"/>
                      </a:lnTo>
                      <a:lnTo>
                        <a:pt x="242" y="52"/>
                      </a:lnTo>
                      <a:lnTo>
                        <a:pt x="241" y="53"/>
                      </a:lnTo>
                      <a:lnTo>
                        <a:pt x="240" y="54"/>
                      </a:lnTo>
                      <a:lnTo>
                        <a:pt x="238" y="56"/>
                      </a:lnTo>
                      <a:lnTo>
                        <a:pt x="240" y="59"/>
                      </a:lnTo>
                      <a:lnTo>
                        <a:pt x="242" y="58"/>
                      </a:lnTo>
                      <a:lnTo>
                        <a:pt x="245" y="58"/>
                      </a:lnTo>
                      <a:lnTo>
                        <a:pt x="248" y="58"/>
                      </a:lnTo>
                      <a:lnTo>
                        <a:pt x="251" y="58"/>
                      </a:lnTo>
                      <a:lnTo>
                        <a:pt x="253" y="58"/>
                      </a:lnTo>
                      <a:lnTo>
                        <a:pt x="256" y="58"/>
                      </a:lnTo>
                      <a:lnTo>
                        <a:pt x="258" y="59"/>
                      </a:lnTo>
                      <a:lnTo>
                        <a:pt x="260" y="59"/>
                      </a:lnTo>
                      <a:lnTo>
                        <a:pt x="262" y="60"/>
                      </a:lnTo>
                      <a:lnTo>
                        <a:pt x="264" y="61"/>
                      </a:lnTo>
                      <a:lnTo>
                        <a:pt x="266" y="61"/>
                      </a:lnTo>
                      <a:lnTo>
                        <a:pt x="268" y="63"/>
                      </a:lnTo>
                      <a:lnTo>
                        <a:pt x="270" y="64"/>
                      </a:lnTo>
                      <a:lnTo>
                        <a:pt x="272" y="65"/>
                      </a:lnTo>
                      <a:lnTo>
                        <a:pt x="273" y="66"/>
                      </a:lnTo>
                      <a:lnTo>
                        <a:pt x="275" y="67"/>
                      </a:lnTo>
                      <a:lnTo>
                        <a:pt x="276" y="69"/>
                      </a:lnTo>
                      <a:lnTo>
                        <a:pt x="277" y="70"/>
                      </a:lnTo>
                      <a:lnTo>
                        <a:pt x="279" y="72"/>
                      </a:lnTo>
                      <a:lnTo>
                        <a:pt x="280" y="74"/>
                      </a:lnTo>
                      <a:lnTo>
                        <a:pt x="281" y="75"/>
                      </a:lnTo>
                      <a:lnTo>
                        <a:pt x="282" y="77"/>
                      </a:lnTo>
                      <a:lnTo>
                        <a:pt x="283" y="78"/>
                      </a:lnTo>
                      <a:lnTo>
                        <a:pt x="283" y="81"/>
                      </a:lnTo>
                      <a:lnTo>
                        <a:pt x="284" y="82"/>
                      </a:lnTo>
                      <a:lnTo>
                        <a:pt x="285" y="85"/>
                      </a:lnTo>
                      <a:lnTo>
                        <a:pt x="286" y="86"/>
                      </a:lnTo>
                      <a:lnTo>
                        <a:pt x="287" y="88"/>
                      </a:lnTo>
                      <a:lnTo>
                        <a:pt x="287" y="91"/>
                      </a:lnTo>
                      <a:lnTo>
                        <a:pt x="287" y="92"/>
                      </a:lnTo>
                      <a:lnTo>
                        <a:pt x="288" y="94"/>
                      </a:lnTo>
                      <a:lnTo>
                        <a:pt x="289" y="97"/>
                      </a:lnTo>
                      <a:lnTo>
                        <a:pt x="289" y="99"/>
                      </a:lnTo>
                      <a:lnTo>
                        <a:pt x="289" y="101"/>
                      </a:lnTo>
                      <a:lnTo>
                        <a:pt x="289" y="103"/>
                      </a:lnTo>
                      <a:lnTo>
                        <a:pt x="289" y="105"/>
                      </a:lnTo>
                      <a:lnTo>
                        <a:pt x="289" y="108"/>
                      </a:lnTo>
                      <a:lnTo>
                        <a:pt x="290" y="110"/>
                      </a:lnTo>
                      <a:lnTo>
                        <a:pt x="290" y="112"/>
                      </a:lnTo>
                      <a:lnTo>
                        <a:pt x="290" y="115"/>
                      </a:lnTo>
                      <a:lnTo>
                        <a:pt x="290" y="116"/>
                      </a:lnTo>
                      <a:lnTo>
                        <a:pt x="289" y="119"/>
                      </a:lnTo>
                      <a:lnTo>
                        <a:pt x="289" y="121"/>
                      </a:lnTo>
                      <a:lnTo>
                        <a:pt x="289" y="124"/>
                      </a:lnTo>
                      <a:lnTo>
                        <a:pt x="289" y="125"/>
                      </a:lnTo>
                      <a:lnTo>
                        <a:pt x="289" y="127"/>
                      </a:lnTo>
                      <a:lnTo>
                        <a:pt x="288" y="130"/>
                      </a:lnTo>
                      <a:lnTo>
                        <a:pt x="288" y="132"/>
                      </a:lnTo>
                      <a:lnTo>
                        <a:pt x="288" y="133"/>
                      </a:lnTo>
                      <a:lnTo>
                        <a:pt x="287" y="136"/>
                      </a:lnTo>
                      <a:lnTo>
                        <a:pt x="287" y="138"/>
                      </a:lnTo>
                      <a:lnTo>
                        <a:pt x="287" y="140"/>
                      </a:lnTo>
                      <a:lnTo>
                        <a:pt x="286" y="142"/>
                      </a:lnTo>
                      <a:lnTo>
                        <a:pt x="286" y="143"/>
                      </a:lnTo>
                      <a:lnTo>
                        <a:pt x="285" y="145"/>
                      </a:lnTo>
                      <a:lnTo>
                        <a:pt x="285" y="147"/>
                      </a:lnTo>
                      <a:lnTo>
                        <a:pt x="284" y="148"/>
                      </a:lnTo>
                      <a:lnTo>
                        <a:pt x="284" y="150"/>
                      </a:lnTo>
                      <a:lnTo>
                        <a:pt x="283" y="151"/>
                      </a:lnTo>
                      <a:lnTo>
                        <a:pt x="283" y="153"/>
                      </a:lnTo>
                      <a:lnTo>
                        <a:pt x="283" y="154"/>
                      </a:lnTo>
                      <a:lnTo>
                        <a:pt x="283" y="155"/>
                      </a:lnTo>
                      <a:lnTo>
                        <a:pt x="282" y="157"/>
                      </a:lnTo>
                      <a:lnTo>
                        <a:pt x="282" y="158"/>
                      </a:lnTo>
                      <a:lnTo>
                        <a:pt x="282" y="160"/>
                      </a:lnTo>
                      <a:lnTo>
                        <a:pt x="282" y="162"/>
                      </a:lnTo>
                      <a:lnTo>
                        <a:pt x="282" y="163"/>
                      </a:lnTo>
                      <a:lnTo>
                        <a:pt x="282" y="165"/>
                      </a:lnTo>
                      <a:lnTo>
                        <a:pt x="283" y="168"/>
                      </a:lnTo>
                      <a:lnTo>
                        <a:pt x="283" y="169"/>
                      </a:lnTo>
                      <a:lnTo>
                        <a:pt x="283" y="170"/>
                      </a:lnTo>
                      <a:lnTo>
                        <a:pt x="283" y="171"/>
                      </a:lnTo>
                      <a:lnTo>
                        <a:pt x="283" y="173"/>
                      </a:lnTo>
                      <a:lnTo>
                        <a:pt x="283" y="174"/>
                      </a:lnTo>
                      <a:lnTo>
                        <a:pt x="283" y="175"/>
                      </a:lnTo>
                      <a:lnTo>
                        <a:pt x="283" y="176"/>
                      </a:lnTo>
                      <a:lnTo>
                        <a:pt x="283" y="178"/>
                      </a:lnTo>
                      <a:lnTo>
                        <a:pt x="283" y="180"/>
                      </a:lnTo>
                      <a:lnTo>
                        <a:pt x="283" y="181"/>
                      </a:lnTo>
                      <a:lnTo>
                        <a:pt x="283" y="183"/>
                      </a:lnTo>
                      <a:lnTo>
                        <a:pt x="283" y="185"/>
                      </a:lnTo>
                      <a:lnTo>
                        <a:pt x="283" y="186"/>
                      </a:lnTo>
                      <a:lnTo>
                        <a:pt x="283" y="188"/>
                      </a:lnTo>
                      <a:lnTo>
                        <a:pt x="283" y="190"/>
                      </a:lnTo>
                      <a:lnTo>
                        <a:pt x="283" y="191"/>
                      </a:lnTo>
                      <a:lnTo>
                        <a:pt x="283" y="193"/>
                      </a:lnTo>
                      <a:lnTo>
                        <a:pt x="282" y="195"/>
                      </a:lnTo>
                      <a:lnTo>
                        <a:pt x="282" y="196"/>
                      </a:lnTo>
                      <a:lnTo>
                        <a:pt x="282" y="198"/>
                      </a:lnTo>
                      <a:lnTo>
                        <a:pt x="282" y="199"/>
                      </a:lnTo>
                      <a:lnTo>
                        <a:pt x="281" y="202"/>
                      </a:lnTo>
                      <a:lnTo>
                        <a:pt x="281" y="203"/>
                      </a:lnTo>
                      <a:lnTo>
                        <a:pt x="281" y="205"/>
                      </a:lnTo>
                      <a:lnTo>
                        <a:pt x="280" y="207"/>
                      </a:lnTo>
                      <a:lnTo>
                        <a:pt x="280" y="209"/>
                      </a:lnTo>
                      <a:lnTo>
                        <a:pt x="280" y="210"/>
                      </a:lnTo>
                      <a:lnTo>
                        <a:pt x="279" y="212"/>
                      </a:lnTo>
                      <a:lnTo>
                        <a:pt x="279" y="214"/>
                      </a:lnTo>
                      <a:lnTo>
                        <a:pt x="278" y="216"/>
                      </a:lnTo>
                      <a:lnTo>
                        <a:pt x="278" y="218"/>
                      </a:lnTo>
                      <a:lnTo>
                        <a:pt x="277" y="219"/>
                      </a:lnTo>
                      <a:lnTo>
                        <a:pt x="276" y="221"/>
                      </a:lnTo>
                      <a:lnTo>
                        <a:pt x="276" y="223"/>
                      </a:lnTo>
                      <a:lnTo>
                        <a:pt x="275" y="224"/>
                      </a:lnTo>
                      <a:lnTo>
                        <a:pt x="274" y="226"/>
                      </a:lnTo>
                      <a:lnTo>
                        <a:pt x="273" y="228"/>
                      </a:lnTo>
                      <a:lnTo>
                        <a:pt x="272" y="229"/>
                      </a:lnTo>
                      <a:lnTo>
                        <a:pt x="272" y="231"/>
                      </a:lnTo>
                      <a:lnTo>
                        <a:pt x="271" y="232"/>
                      </a:lnTo>
                      <a:lnTo>
                        <a:pt x="269" y="234"/>
                      </a:lnTo>
                      <a:lnTo>
                        <a:pt x="268" y="235"/>
                      </a:lnTo>
                      <a:lnTo>
                        <a:pt x="267" y="236"/>
                      </a:lnTo>
                      <a:lnTo>
                        <a:pt x="266" y="238"/>
                      </a:lnTo>
                      <a:lnTo>
                        <a:pt x="265" y="240"/>
                      </a:lnTo>
                      <a:lnTo>
                        <a:pt x="264" y="241"/>
                      </a:lnTo>
                      <a:lnTo>
                        <a:pt x="262" y="242"/>
                      </a:lnTo>
                      <a:lnTo>
                        <a:pt x="261" y="243"/>
                      </a:lnTo>
                      <a:lnTo>
                        <a:pt x="260" y="244"/>
                      </a:lnTo>
                      <a:lnTo>
                        <a:pt x="258" y="245"/>
                      </a:lnTo>
                      <a:lnTo>
                        <a:pt x="256" y="246"/>
                      </a:lnTo>
                      <a:lnTo>
                        <a:pt x="255" y="247"/>
                      </a:lnTo>
                      <a:lnTo>
                        <a:pt x="253" y="248"/>
                      </a:lnTo>
                      <a:lnTo>
                        <a:pt x="252" y="248"/>
                      </a:lnTo>
                      <a:lnTo>
                        <a:pt x="250" y="250"/>
                      </a:lnTo>
                      <a:lnTo>
                        <a:pt x="249" y="250"/>
                      </a:lnTo>
                      <a:lnTo>
                        <a:pt x="248" y="251"/>
                      </a:lnTo>
                      <a:lnTo>
                        <a:pt x="246" y="251"/>
                      </a:lnTo>
                      <a:lnTo>
                        <a:pt x="244" y="252"/>
                      </a:lnTo>
                      <a:lnTo>
                        <a:pt x="243" y="252"/>
                      </a:lnTo>
                      <a:lnTo>
                        <a:pt x="241" y="252"/>
                      </a:lnTo>
                      <a:lnTo>
                        <a:pt x="240" y="253"/>
                      </a:lnTo>
                      <a:lnTo>
                        <a:pt x="239" y="253"/>
                      </a:lnTo>
                      <a:lnTo>
                        <a:pt x="237" y="253"/>
                      </a:lnTo>
                      <a:lnTo>
                        <a:pt x="236" y="253"/>
                      </a:lnTo>
                      <a:lnTo>
                        <a:pt x="234" y="253"/>
                      </a:lnTo>
                      <a:lnTo>
                        <a:pt x="233" y="253"/>
                      </a:lnTo>
                      <a:lnTo>
                        <a:pt x="231" y="253"/>
                      </a:lnTo>
                      <a:lnTo>
                        <a:pt x="230" y="253"/>
                      </a:lnTo>
                      <a:lnTo>
                        <a:pt x="229" y="253"/>
                      </a:lnTo>
                      <a:lnTo>
                        <a:pt x="227" y="253"/>
                      </a:lnTo>
                      <a:lnTo>
                        <a:pt x="226" y="253"/>
                      </a:lnTo>
                      <a:lnTo>
                        <a:pt x="224" y="252"/>
                      </a:lnTo>
                      <a:lnTo>
                        <a:pt x="223" y="252"/>
                      </a:lnTo>
                      <a:lnTo>
                        <a:pt x="221" y="252"/>
                      </a:lnTo>
                      <a:lnTo>
                        <a:pt x="219" y="251"/>
                      </a:lnTo>
                      <a:lnTo>
                        <a:pt x="218" y="251"/>
                      </a:lnTo>
                      <a:lnTo>
                        <a:pt x="217" y="251"/>
                      </a:lnTo>
                      <a:lnTo>
                        <a:pt x="215" y="251"/>
                      </a:lnTo>
                      <a:lnTo>
                        <a:pt x="214" y="250"/>
                      </a:lnTo>
                      <a:lnTo>
                        <a:pt x="213" y="250"/>
                      </a:lnTo>
                      <a:lnTo>
                        <a:pt x="212" y="249"/>
                      </a:lnTo>
                      <a:lnTo>
                        <a:pt x="211" y="249"/>
                      </a:lnTo>
                      <a:lnTo>
                        <a:pt x="209" y="248"/>
                      </a:lnTo>
                      <a:lnTo>
                        <a:pt x="208" y="248"/>
                      </a:lnTo>
                      <a:lnTo>
                        <a:pt x="207" y="247"/>
                      </a:lnTo>
                      <a:lnTo>
                        <a:pt x="206" y="247"/>
                      </a:lnTo>
                      <a:lnTo>
                        <a:pt x="205" y="246"/>
                      </a:lnTo>
                      <a:lnTo>
                        <a:pt x="204" y="246"/>
                      </a:lnTo>
                      <a:lnTo>
                        <a:pt x="203" y="246"/>
                      </a:lnTo>
                      <a:lnTo>
                        <a:pt x="203" y="245"/>
                      </a:lnTo>
                      <a:lnTo>
                        <a:pt x="201" y="244"/>
                      </a:lnTo>
                      <a:lnTo>
                        <a:pt x="199" y="243"/>
                      </a:lnTo>
                      <a:lnTo>
                        <a:pt x="198" y="242"/>
                      </a:lnTo>
                      <a:lnTo>
                        <a:pt x="197" y="242"/>
                      </a:lnTo>
                      <a:lnTo>
                        <a:pt x="196" y="241"/>
                      </a:lnTo>
                      <a:lnTo>
                        <a:pt x="195" y="241"/>
                      </a:lnTo>
                      <a:lnTo>
                        <a:pt x="194" y="240"/>
                      </a:lnTo>
                      <a:lnTo>
                        <a:pt x="180" y="241"/>
                      </a:lnTo>
                      <a:lnTo>
                        <a:pt x="179" y="242"/>
                      </a:lnTo>
                      <a:lnTo>
                        <a:pt x="178" y="242"/>
                      </a:lnTo>
                      <a:lnTo>
                        <a:pt x="177" y="243"/>
                      </a:lnTo>
                      <a:lnTo>
                        <a:pt x="176" y="244"/>
                      </a:lnTo>
                      <a:lnTo>
                        <a:pt x="174" y="245"/>
                      </a:lnTo>
                      <a:lnTo>
                        <a:pt x="173" y="246"/>
                      </a:lnTo>
                      <a:lnTo>
                        <a:pt x="172" y="247"/>
                      </a:lnTo>
                      <a:lnTo>
                        <a:pt x="170" y="247"/>
                      </a:lnTo>
                      <a:lnTo>
                        <a:pt x="169" y="248"/>
                      </a:lnTo>
                      <a:lnTo>
                        <a:pt x="167" y="249"/>
                      </a:lnTo>
                      <a:lnTo>
                        <a:pt x="166" y="250"/>
                      </a:lnTo>
                      <a:lnTo>
                        <a:pt x="164" y="251"/>
                      </a:lnTo>
                      <a:lnTo>
                        <a:pt x="163" y="251"/>
                      </a:lnTo>
                      <a:lnTo>
                        <a:pt x="161" y="252"/>
                      </a:lnTo>
                      <a:lnTo>
                        <a:pt x="159" y="252"/>
                      </a:lnTo>
                      <a:lnTo>
                        <a:pt x="157" y="253"/>
                      </a:lnTo>
                      <a:lnTo>
                        <a:pt x="155" y="254"/>
                      </a:lnTo>
                      <a:lnTo>
                        <a:pt x="154" y="254"/>
                      </a:lnTo>
                      <a:lnTo>
                        <a:pt x="151" y="254"/>
                      </a:lnTo>
                      <a:lnTo>
                        <a:pt x="150" y="255"/>
                      </a:lnTo>
                      <a:lnTo>
                        <a:pt x="147" y="256"/>
                      </a:lnTo>
                      <a:lnTo>
                        <a:pt x="146" y="256"/>
                      </a:lnTo>
                      <a:lnTo>
                        <a:pt x="143" y="257"/>
                      </a:lnTo>
                      <a:lnTo>
                        <a:pt x="142" y="257"/>
                      </a:lnTo>
                      <a:lnTo>
                        <a:pt x="139" y="257"/>
                      </a:lnTo>
                      <a:lnTo>
                        <a:pt x="137" y="257"/>
                      </a:lnTo>
                      <a:lnTo>
                        <a:pt x="135" y="258"/>
                      </a:lnTo>
                      <a:lnTo>
                        <a:pt x="133" y="258"/>
                      </a:lnTo>
                      <a:lnTo>
                        <a:pt x="131" y="258"/>
                      </a:lnTo>
                      <a:lnTo>
                        <a:pt x="129" y="258"/>
                      </a:lnTo>
                      <a:lnTo>
                        <a:pt x="127" y="258"/>
                      </a:lnTo>
                      <a:lnTo>
                        <a:pt x="125" y="258"/>
                      </a:lnTo>
                      <a:lnTo>
                        <a:pt x="123" y="258"/>
                      </a:lnTo>
                      <a:lnTo>
                        <a:pt x="120" y="257"/>
                      </a:lnTo>
                      <a:lnTo>
                        <a:pt x="118" y="257"/>
                      </a:lnTo>
                      <a:lnTo>
                        <a:pt x="116" y="257"/>
                      </a:lnTo>
                      <a:lnTo>
                        <a:pt x="114" y="256"/>
                      </a:lnTo>
                      <a:lnTo>
                        <a:pt x="112" y="256"/>
                      </a:lnTo>
                      <a:lnTo>
                        <a:pt x="110" y="255"/>
                      </a:lnTo>
                      <a:lnTo>
                        <a:pt x="108" y="255"/>
                      </a:lnTo>
                      <a:lnTo>
                        <a:pt x="106" y="254"/>
                      </a:lnTo>
                      <a:lnTo>
                        <a:pt x="104" y="253"/>
                      </a:lnTo>
                      <a:lnTo>
                        <a:pt x="102" y="252"/>
                      </a:lnTo>
                      <a:lnTo>
                        <a:pt x="100" y="251"/>
                      </a:lnTo>
                      <a:lnTo>
                        <a:pt x="98" y="250"/>
                      </a:lnTo>
                      <a:lnTo>
                        <a:pt x="96" y="249"/>
                      </a:lnTo>
                      <a:lnTo>
                        <a:pt x="94" y="247"/>
                      </a:lnTo>
                      <a:lnTo>
                        <a:pt x="92" y="246"/>
                      </a:lnTo>
                      <a:lnTo>
                        <a:pt x="91" y="245"/>
                      </a:lnTo>
                      <a:lnTo>
                        <a:pt x="89" y="243"/>
                      </a:lnTo>
                      <a:lnTo>
                        <a:pt x="88" y="241"/>
                      </a:lnTo>
                      <a:lnTo>
                        <a:pt x="86" y="240"/>
                      </a:lnTo>
                      <a:lnTo>
                        <a:pt x="85" y="238"/>
                      </a:lnTo>
                      <a:lnTo>
                        <a:pt x="83" y="236"/>
                      </a:lnTo>
                      <a:lnTo>
                        <a:pt x="81" y="234"/>
                      </a:lnTo>
                      <a:lnTo>
                        <a:pt x="81" y="232"/>
                      </a:lnTo>
                      <a:lnTo>
                        <a:pt x="79" y="229"/>
                      </a:lnTo>
                      <a:lnTo>
                        <a:pt x="78" y="227"/>
                      </a:lnTo>
                      <a:lnTo>
                        <a:pt x="77" y="224"/>
                      </a:lnTo>
                      <a:lnTo>
                        <a:pt x="76" y="222"/>
                      </a:lnTo>
                      <a:lnTo>
                        <a:pt x="75" y="219"/>
                      </a:lnTo>
                      <a:lnTo>
                        <a:pt x="74" y="216"/>
                      </a:lnTo>
                      <a:lnTo>
                        <a:pt x="73" y="213"/>
                      </a:lnTo>
                      <a:lnTo>
                        <a:pt x="73" y="210"/>
                      </a:lnTo>
                      <a:lnTo>
                        <a:pt x="72" y="209"/>
                      </a:lnTo>
                      <a:lnTo>
                        <a:pt x="70" y="209"/>
                      </a:lnTo>
                      <a:lnTo>
                        <a:pt x="69" y="209"/>
                      </a:lnTo>
                      <a:lnTo>
                        <a:pt x="68" y="209"/>
                      </a:lnTo>
                      <a:lnTo>
                        <a:pt x="67" y="209"/>
                      </a:lnTo>
                      <a:lnTo>
                        <a:pt x="66" y="209"/>
                      </a:lnTo>
                      <a:lnTo>
                        <a:pt x="65" y="208"/>
                      </a:lnTo>
                      <a:lnTo>
                        <a:pt x="64" y="208"/>
                      </a:lnTo>
                      <a:lnTo>
                        <a:pt x="63" y="208"/>
                      </a:lnTo>
                      <a:lnTo>
                        <a:pt x="62" y="208"/>
                      </a:lnTo>
                      <a:lnTo>
                        <a:pt x="61" y="207"/>
                      </a:lnTo>
                      <a:lnTo>
                        <a:pt x="59" y="207"/>
                      </a:lnTo>
                      <a:lnTo>
                        <a:pt x="58" y="207"/>
                      </a:lnTo>
                      <a:lnTo>
                        <a:pt x="57" y="206"/>
                      </a:lnTo>
                      <a:lnTo>
                        <a:pt x="56" y="206"/>
                      </a:lnTo>
                      <a:lnTo>
                        <a:pt x="55" y="206"/>
                      </a:lnTo>
                      <a:lnTo>
                        <a:pt x="54" y="205"/>
                      </a:lnTo>
                      <a:lnTo>
                        <a:pt x="53" y="204"/>
                      </a:lnTo>
                      <a:lnTo>
                        <a:pt x="52" y="204"/>
                      </a:lnTo>
                      <a:lnTo>
                        <a:pt x="51" y="203"/>
                      </a:lnTo>
                      <a:lnTo>
                        <a:pt x="50" y="203"/>
                      </a:lnTo>
                      <a:lnTo>
                        <a:pt x="49" y="202"/>
                      </a:lnTo>
                      <a:lnTo>
                        <a:pt x="48" y="202"/>
                      </a:lnTo>
                      <a:lnTo>
                        <a:pt x="46" y="201"/>
                      </a:lnTo>
                      <a:lnTo>
                        <a:pt x="44" y="200"/>
                      </a:lnTo>
                      <a:lnTo>
                        <a:pt x="43" y="199"/>
                      </a:lnTo>
                      <a:lnTo>
                        <a:pt x="42" y="198"/>
                      </a:lnTo>
                      <a:lnTo>
                        <a:pt x="41" y="197"/>
                      </a:lnTo>
                      <a:lnTo>
                        <a:pt x="39" y="195"/>
                      </a:lnTo>
                      <a:lnTo>
                        <a:pt x="37" y="193"/>
                      </a:lnTo>
                      <a:lnTo>
                        <a:pt x="35" y="191"/>
                      </a:lnTo>
                      <a:lnTo>
                        <a:pt x="34" y="188"/>
                      </a:lnTo>
                      <a:lnTo>
                        <a:pt x="33" y="186"/>
                      </a:lnTo>
                      <a:lnTo>
                        <a:pt x="32" y="185"/>
                      </a:lnTo>
                      <a:lnTo>
                        <a:pt x="31" y="184"/>
                      </a:lnTo>
                      <a:lnTo>
                        <a:pt x="31" y="182"/>
                      </a:lnTo>
                      <a:lnTo>
                        <a:pt x="30" y="181"/>
                      </a:lnTo>
                      <a:lnTo>
                        <a:pt x="30" y="180"/>
                      </a:lnTo>
                      <a:lnTo>
                        <a:pt x="30" y="178"/>
                      </a:lnTo>
                      <a:lnTo>
                        <a:pt x="29" y="176"/>
                      </a:lnTo>
                      <a:lnTo>
                        <a:pt x="29" y="175"/>
                      </a:lnTo>
                      <a:lnTo>
                        <a:pt x="28" y="173"/>
                      </a:lnTo>
                      <a:lnTo>
                        <a:pt x="28" y="171"/>
                      </a:lnTo>
                      <a:lnTo>
                        <a:pt x="28" y="170"/>
                      </a:lnTo>
                      <a:lnTo>
                        <a:pt x="28" y="168"/>
                      </a:lnTo>
                      <a:lnTo>
                        <a:pt x="28" y="166"/>
                      </a:lnTo>
                      <a:lnTo>
                        <a:pt x="28" y="164"/>
                      </a:lnTo>
                      <a:lnTo>
                        <a:pt x="28" y="162"/>
                      </a:lnTo>
                      <a:lnTo>
                        <a:pt x="28" y="160"/>
                      </a:lnTo>
                      <a:lnTo>
                        <a:pt x="28" y="158"/>
                      </a:lnTo>
                      <a:lnTo>
                        <a:pt x="28" y="156"/>
                      </a:lnTo>
                      <a:lnTo>
                        <a:pt x="28" y="154"/>
                      </a:lnTo>
                      <a:lnTo>
                        <a:pt x="29" y="152"/>
                      </a:lnTo>
                      <a:lnTo>
                        <a:pt x="29" y="149"/>
                      </a:lnTo>
                      <a:lnTo>
                        <a:pt x="30" y="147"/>
                      </a:lnTo>
                      <a:lnTo>
                        <a:pt x="30" y="144"/>
                      </a:lnTo>
                      <a:lnTo>
                        <a:pt x="31" y="142"/>
                      </a:lnTo>
                      <a:lnTo>
                        <a:pt x="30" y="140"/>
                      </a:lnTo>
                      <a:lnTo>
                        <a:pt x="29" y="139"/>
                      </a:lnTo>
                      <a:lnTo>
                        <a:pt x="28" y="137"/>
                      </a:lnTo>
                      <a:lnTo>
                        <a:pt x="27" y="136"/>
                      </a:lnTo>
                      <a:lnTo>
                        <a:pt x="26" y="134"/>
                      </a:lnTo>
                      <a:lnTo>
                        <a:pt x="26" y="132"/>
                      </a:lnTo>
                      <a:lnTo>
                        <a:pt x="25" y="131"/>
                      </a:lnTo>
                      <a:lnTo>
                        <a:pt x="24" y="129"/>
                      </a:lnTo>
                      <a:lnTo>
                        <a:pt x="23" y="127"/>
                      </a:lnTo>
                      <a:lnTo>
                        <a:pt x="23" y="125"/>
                      </a:lnTo>
                      <a:lnTo>
                        <a:pt x="22" y="124"/>
                      </a:lnTo>
                      <a:lnTo>
                        <a:pt x="22" y="122"/>
                      </a:lnTo>
                      <a:lnTo>
                        <a:pt x="21" y="120"/>
                      </a:lnTo>
                      <a:lnTo>
                        <a:pt x="20" y="118"/>
                      </a:lnTo>
                      <a:lnTo>
                        <a:pt x="20" y="116"/>
                      </a:lnTo>
                      <a:lnTo>
                        <a:pt x="19" y="114"/>
                      </a:lnTo>
                      <a:lnTo>
                        <a:pt x="19" y="113"/>
                      </a:lnTo>
                      <a:lnTo>
                        <a:pt x="18" y="110"/>
                      </a:lnTo>
                      <a:lnTo>
                        <a:pt x="18" y="109"/>
                      </a:lnTo>
                      <a:lnTo>
                        <a:pt x="17" y="107"/>
                      </a:lnTo>
                      <a:lnTo>
                        <a:pt x="17" y="104"/>
                      </a:lnTo>
                      <a:lnTo>
                        <a:pt x="17" y="103"/>
                      </a:lnTo>
                      <a:lnTo>
                        <a:pt x="17" y="100"/>
                      </a:lnTo>
                      <a:lnTo>
                        <a:pt x="17" y="99"/>
                      </a:lnTo>
                      <a:lnTo>
                        <a:pt x="16" y="97"/>
                      </a:lnTo>
                      <a:lnTo>
                        <a:pt x="16" y="94"/>
                      </a:lnTo>
                      <a:lnTo>
                        <a:pt x="16" y="93"/>
                      </a:lnTo>
                      <a:lnTo>
                        <a:pt x="17" y="91"/>
                      </a:lnTo>
                      <a:lnTo>
                        <a:pt x="17" y="89"/>
                      </a:lnTo>
                      <a:lnTo>
                        <a:pt x="17" y="87"/>
                      </a:lnTo>
                      <a:lnTo>
                        <a:pt x="18" y="85"/>
                      </a:lnTo>
                      <a:lnTo>
                        <a:pt x="18" y="83"/>
                      </a:lnTo>
                      <a:lnTo>
                        <a:pt x="18" y="81"/>
                      </a:lnTo>
                      <a:lnTo>
                        <a:pt x="19" y="80"/>
                      </a:lnTo>
                      <a:lnTo>
                        <a:pt x="19" y="79"/>
                      </a:lnTo>
                      <a:lnTo>
                        <a:pt x="20" y="77"/>
                      </a:lnTo>
                      <a:lnTo>
                        <a:pt x="20" y="75"/>
                      </a:lnTo>
                      <a:lnTo>
                        <a:pt x="22" y="73"/>
                      </a:lnTo>
                      <a:lnTo>
                        <a:pt x="22" y="70"/>
                      </a:lnTo>
                      <a:lnTo>
                        <a:pt x="23" y="68"/>
                      </a:lnTo>
                      <a:lnTo>
                        <a:pt x="24" y="66"/>
                      </a:lnTo>
                      <a:lnTo>
                        <a:pt x="26" y="64"/>
                      </a:lnTo>
                      <a:lnTo>
                        <a:pt x="26" y="63"/>
                      </a:lnTo>
                      <a:lnTo>
                        <a:pt x="28" y="60"/>
                      </a:lnTo>
                      <a:lnTo>
                        <a:pt x="29" y="59"/>
                      </a:lnTo>
                      <a:lnTo>
                        <a:pt x="30" y="57"/>
                      </a:lnTo>
                      <a:lnTo>
                        <a:pt x="31" y="55"/>
                      </a:lnTo>
                      <a:lnTo>
                        <a:pt x="33" y="54"/>
                      </a:lnTo>
                      <a:lnTo>
                        <a:pt x="34" y="53"/>
                      </a:lnTo>
                      <a:lnTo>
                        <a:pt x="36" y="52"/>
                      </a:lnTo>
                      <a:lnTo>
                        <a:pt x="37" y="50"/>
                      </a:lnTo>
                      <a:lnTo>
                        <a:pt x="38" y="49"/>
                      </a:lnTo>
                      <a:lnTo>
                        <a:pt x="39" y="48"/>
                      </a:lnTo>
                      <a:lnTo>
                        <a:pt x="41" y="47"/>
                      </a:lnTo>
                      <a:lnTo>
                        <a:pt x="42" y="46"/>
                      </a:lnTo>
                      <a:lnTo>
                        <a:pt x="44" y="45"/>
                      </a:lnTo>
                      <a:lnTo>
                        <a:pt x="45" y="44"/>
                      </a:lnTo>
                      <a:lnTo>
                        <a:pt x="46" y="44"/>
                      </a:lnTo>
                      <a:lnTo>
                        <a:pt x="47" y="43"/>
                      </a:lnTo>
                      <a:lnTo>
                        <a:pt x="49" y="42"/>
                      </a:lnTo>
                      <a:lnTo>
                        <a:pt x="50" y="42"/>
                      </a:lnTo>
                      <a:lnTo>
                        <a:pt x="51" y="41"/>
                      </a:lnTo>
                      <a:lnTo>
                        <a:pt x="52" y="41"/>
                      </a:lnTo>
                      <a:lnTo>
                        <a:pt x="53" y="41"/>
                      </a:lnTo>
                      <a:lnTo>
                        <a:pt x="54" y="40"/>
                      </a:lnTo>
                      <a:lnTo>
                        <a:pt x="56" y="40"/>
                      </a:lnTo>
                      <a:close/>
                    </a:path>
                  </a:pathLst>
                </a:custGeom>
                <a:solidFill>
                  <a:srgbClr val="F0EBC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682" name="Freeform 258"/>
                <p:cNvSpPr>
                  <a:spLocks/>
                </p:cNvSpPr>
                <p:nvPr/>
              </p:nvSpPr>
              <p:spPr bwMode="auto">
                <a:xfrm>
                  <a:off x="3117" y="2272"/>
                  <a:ext cx="31" cy="97"/>
                </a:xfrm>
                <a:custGeom>
                  <a:avLst/>
                  <a:gdLst>
                    <a:gd name="T0" fmla="*/ 28 w 31"/>
                    <a:gd name="T1" fmla="*/ 1 h 97"/>
                    <a:gd name="T2" fmla="*/ 26 w 31"/>
                    <a:gd name="T3" fmla="*/ 4 h 97"/>
                    <a:gd name="T4" fmla="*/ 25 w 31"/>
                    <a:gd name="T5" fmla="*/ 8 h 97"/>
                    <a:gd name="T6" fmla="*/ 23 w 31"/>
                    <a:gd name="T7" fmla="*/ 11 h 97"/>
                    <a:gd name="T8" fmla="*/ 22 w 31"/>
                    <a:gd name="T9" fmla="*/ 13 h 97"/>
                    <a:gd name="T10" fmla="*/ 21 w 31"/>
                    <a:gd name="T11" fmla="*/ 16 h 97"/>
                    <a:gd name="T12" fmla="*/ 20 w 31"/>
                    <a:gd name="T13" fmla="*/ 19 h 97"/>
                    <a:gd name="T14" fmla="*/ 19 w 31"/>
                    <a:gd name="T15" fmla="*/ 22 h 97"/>
                    <a:gd name="T16" fmla="*/ 17 w 31"/>
                    <a:gd name="T17" fmla="*/ 25 h 97"/>
                    <a:gd name="T18" fmla="*/ 16 w 31"/>
                    <a:gd name="T19" fmla="*/ 28 h 97"/>
                    <a:gd name="T20" fmla="*/ 15 w 31"/>
                    <a:gd name="T21" fmla="*/ 31 h 97"/>
                    <a:gd name="T22" fmla="*/ 13 w 31"/>
                    <a:gd name="T23" fmla="*/ 35 h 97"/>
                    <a:gd name="T24" fmla="*/ 12 w 31"/>
                    <a:gd name="T25" fmla="*/ 38 h 97"/>
                    <a:gd name="T26" fmla="*/ 11 w 31"/>
                    <a:gd name="T27" fmla="*/ 41 h 97"/>
                    <a:gd name="T28" fmla="*/ 9 w 31"/>
                    <a:gd name="T29" fmla="*/ 45 h 97"/>
                    <a:gd name="T30" fmla="*/ 8 w 31"/>
                    <a:gd name="T31" fmla="*/ 49 h 97"/>
                    <a:gd name="T32" fmla="*/ 7 w 31"/>
                    <a:gd name="T33" fmla="*/ 52 h 97"/>
                    <a:gd name="T34" fmla="*/ 6 w 31"/>
                    <a:gd name="T35" fmla="*/ 55 h 97"/>
                    <a:gd name="T36" fmla="*/ 5 w 31"/>
                    <a:gd name="T37" fmla="*/ 58 h 97"/>
                    <a:gd name="T38" fmla="*/ 4 w 31"/>
                    <a:gd name="T39" fmla="*/ 62 h 97"/>
                    <a:gd name="T40" fmla="*/ 3 w 31"/>
                    <a:gd name="T41" fmla="*/ 65 h 97"/>
                    <a:gd name="T42" fmla="*/ 2 w 31"/>
                    <a:gd name="T43" fmla="*/ 68 h 97"/>
                    <a:gd name="T44" fmla="*/ 1 w 31"/>
                    <a:gd name="T45" fmla="*/ 71 h 97"/>
                    <a:gd name="T46" fmla="*/ 0 w 31"/>
                    <a:gd name="T47" fmla="*/ 74 h 97"/>
                    <a:gd name="T48" fmla="*/ 0 w 31"/>
                    <a:gd name="T49" fmla="*/ 77 h 97"/>
                    <a:gd name="T50" fmla="*/ 0 w 31"/>
                    <a:gd name="T51" fmla="*/ 80 h 97"/>
                    <a:gd name="T52" fmla="*/ 0 w 31"/>
                    <a:gd name="T53" fmla="*/ 82 h 97"/>
                    <a:gd name="T54" fmla="*/ 0 w 31"/>
                    <a:gd name="T55" fmla="*/ 85 h 97"/>
                    <a:gd name="T56" fmla="*/ 0 w 31"/>
                    <a:gd name="T57" fmla="*/ 89 h 97"/>
                    <a:gd name="T58" fmla="*/ 0 w 31"/>
                    <a:gd name="T59" fmla="*/ 91 h 97"/>
                    <a:gd name="T60" fmla="*/ 0 w 31"/>
                    <a:gd name="T61" fmla="*/ 94 h 97"/>
                    <a:gd name="T62" fmla="*/ 1 w 31"/>
                    <a:gd name="T63" fmla="*/ 96 h 97"/>
                    <a:gd name="T64" fmla="*/ 3 w 31"/>
                    <a:gd name="T65" fmla="*/ 97 h 97"/>
                    <a:gd name="T66" fmla="*/ 5 w 31"/>
                    <a:gd name="T67" fmla="*/ 97 h 97"/>
                    <a:gd name="T68" fmla="*/ 7 w 31"/>
                    <a:gd name="T69" fmla="*/ 96 h 97"/>
                    <a:gd name="T70" fmla="*/ 9 w 31"/>
                    <a:gd name="T71" fmla="*/ 94 h 97"/>
                    <a:gd name="T72" fmla="*/ 31 w 31"/>
                    <a:gd name="T73" fmla="*/ 1 h 97"/>
                    <a:gd name="T74" fmla="*/ 28 w 31"/>
                    <a:gd name="T75" fmla="*/ 0 h 97"/>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1"/>
                    <a:gd name="T115" fmla="*/ 0 h 97"/>
                    <a:gd name="T116" fmla="*/ 31 w 31"/>
                    <a:gd name="T117" fmla="*/ 97 h 97"/>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1" h="97">
                      <a:moveTo>
                        <a:pt x="28" y="0"/>
                      </a:moveTo>
                      <a:lnTo>
                        <a:pt x="28" y="1"/>
                      </a:lnTo>
                      <a:lnTo>
                        <a:pt x="27" y="3"/>
                      </a:lnTo>
                      <a:lnTo>
                        <a:pt x="26" y="4"/>
                      </a:lnTo>
                      <a:lnTo>
                        <a:pt x="26" y="6"/>
                      </a:lnTo>
                      <a:lnTo>
                        <a:pt x="25" y="8"/>
                      </a:lnTo>
                      <a:lnTo>
                        <a:pt x="24" y="10"/>
                      </a:lnTo>
                      <a:lnTo>
                        <a:pt x="23" y="11"/>
                      </a:lnTo>
                      <a:lnTo>
                        <a:pt x="23" y="12"/>
                      </a:lnTo>
                      <a:lnTo>
                        <a:pt x="22" y="13"/>
                      </a:lnTo>
                      <a:lnTo>
                        <a:pt x="22" y="14"/>
                      </a:lnTo>
                      <a:lnTo>
                        <a:pt x="21" y="16"/>
                      </a:lnTo>
                      <a:lnTo>
                        <a:pt x="20" y="17"/>
                      </a:lnTo>
                      <a:lnTo>
                        <a:pt x="20" y="19"/>
                      </a:lnTo>
                      <a:lnTo>
                        <a:pt x="20" y="20"/>
                      </a:lnTo>
                      <a:lnTo>
                        <a:pt x="19" y="22"/>
                      </a:lnTo>
                      <a:lnTo>
                        <a:pt x="18" y="23"/>
                      </a:lnTo>
                      <a:lnTo>
                        <a:pt x="17" y="25"/>
                      </a:lnTo>
                      <a:lnTo>
                        <a:pt x="17" y="27"/>
                      </a:lnTo>
                      <a:lnTo>
                        <a:pt x="16" y="28"/>
                      </a:lnTo>
                      <a:lnTo>
                        <a:pt x="16" y="29"/>
                      </a:lnTo>
                      <a:lnTo>
                        <a:pt x="15" y="31"/>
                      </a:lnTo>
                      <a:lnTo>
                        <a:pt x="14" y="33"/>
                      </a:lnTo>
                      <a:lnTo>
                        <a:pt x="13" y="35"/>
                      </a:lnTo>
                      <a:lnTo>
                        <a:pt x="13" y="36"/>
                      </a:lnTo>
                      <a:lnTo>
                        <a:pt x="12" y="38"/>
                      </a:lnTo>
                      <a:lnTo>
                        <a:pt x="12" y="40"/>
                      </a:lnTo>
                      <a:lnTo>
                        <a:pt x="11" y="41"/>
                      </a:lnTo>
                      <a:lnTo>
                        <a:pt x="10" y="43"/>
                      </a:lnTo>
                      <a:lnTo>
                        <a:pt x="9" y="45"/>
                      </a:lnTo>
                      <a:lnTo>
                        <a:pt x="9" y="47"/>
                      </a:lnTo>
                      <a:lnTo>
                        <a:pt x="8" y="49"/>
                      </a:lnTo>
                      <a:lnTo>
                        <a:pt x="8" y="50"/>
                      </a:lnTo>
                      <a:lnTo>
                        <a:pt x="7" y="52"/>
                      </a:lnTo>
                      <a:lnTo>
                        <a:pt x="6" y="53"/>
                      </a:lnTo>
                      <a:lnTo>
                        <a:pt x="6" y="55"/>
                      </a:lnTo>
                      <a:lnTo>
                        <a:pt x="5" y="57"/>
                      </a:lnTo>
                      <a:lnTo>
                        <a:pt x="5" y="58"/>
                      </a:lnTo>
                      <a:lnTo>
                        <a:pt x="4" y="61"/>
                      </a:lnTo>
                      <a:lnTo>
                        <a:pt x="4" y="62"/>
                      </a:lnTo>
                      <a:lnTo>
                        <a:pt x="3" y="63"/>
                      </a:lnTo>
                      <a:lnTo>
                        <a:pt x="3" y="65"/>
                      </a:lnTo>
                      <a:lnTo>
                        <a:pt x="2" y="67"/>
                      </a:lnTo>
                      <a:lnTo>
                        <a:pt x="2" y="68"/>
                      </a:lnTo>
                      <a:lnTo>
                        <a:pt x="1" y="70"/>
                      </a:lnTo>
                      <a:lnTo>
                        <a:pt x="1" y="71"/>
                      </a:lnTo>
                      <a:lnTo>
                        <a:pt x="1" y="73"/>
                      </a:lnTo>
                      <a:lnTo>
                        <a:pt x="0" y="74"/>
                      </a:lnTo>
                      <a:lnTo>
                        <a:pt x="0" y="75"/>
                      </a:lnTo>
                      <a:lnTo>
                        <a:pt x="0" y="77"/>
                      </a:lnTo>
                      <a:lnTo>
                        <a:pt x="0" y="79"/>
                      </a:lnTo>
                      <a:lnTo>
                        <a:pt x="0" y="80"/>
                      </a:lnTo>
                      <a:lnTo>
                        <a:pt x="0" y="81"/>
                      </a:lnTo>
                      <a:lnTo>
                        <a:pt x="0" y="82"/>
                      </a:lnTo>
                      <a:lnTo>
                        <a:pt x="0" y="84"/>
                      </a:lnTo>
                      <a:lnTo>
                        <a:pt x="0" y="85"/>
                      </a:lnTo>
                      <a:lnTo>
                        <a:pt x="0" y="88"/>
                      </a:lnTo>
                      <a:lnTo>
                        <a:pt x="0" y="89"/>
                      </a:lnTo>
                      <a:lnTo>
                        <a:pt x="0" y="90"/>
                      </a:lnTo>
                      <a:lnTo>
                        <a:pt x="0" y="91"/>
                      </a:lnTo>
                      <a:lnTo>
                        <a:pt x="0" y="93"/>
                      </a:lnTo>
                      <a:lnTo>
                        <a:pt x="0" y="94"/>
                      </a:lnTo>
                      <a:lnTo>
                        <a:pt x="0" y="95"/>
                      </a:lnTo>
                      <a:lnTo>
                        <a:pt x="1" y="96"/>
                      </a:lnTo>
                      <a:lnTo>
                        <a:pt x="2" y="97"/>
                      </a:lnTo>
                      <a:lnTo>
                        <a:pt x="3" y="97"/>
                      </a:lnTo>
                      <a:lnTo>
                        <a:pt x="4" y="97"/>
                      </a:lnTo>
                      <a:lnTo>
                        <a:pt x="5" y="97"/>
                      </a:lnTo>
                      <a:lnTo>
                        <a:pt x="6" y="96"/>
                      </a:lnTo>
                      <a:lnTo>
                        <a:pt x="7" y="96"/>
                      </a:lnTo>
                      <a:lnTo>
                        <a:pt x="8" y="95"/>
                      </a:lnTo>
                      <a:lnTo>
                        <a:pt x="9" y="94"/>
                      </a:lnTo>
                      <a:lnTo>
                        <a:pt x="31" y="1"/>
                      </a:lnTo>
                      <a:lnTo>
                        <a:pt x="2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683" name="Freeform 259"/>
                <p:cNvSpPr>
                  <a:spLocks/>
                </p:cNvSpPr>
                <p:nvPr/>
              </p:nvSpPr>
              <p:spPr bwMode="auto">
                <a:xfrm>
                  <a:off x="3069" y="2253"/>
                  <a:ext cx="42" cy="85"/>
                </a:xfrm>
                <a:custGeom>
                  <a:avLst/>
                  <a:gdLst>
                    <a:gd name="T0" fmla="*/ 2 w 42"/>
                    <a:gd name="T1" fmla="*/ 76 h 85"/>
                    <a:gd name="T2" fmla="*/ 1 w 42"/>
                    <a:gd name="T3" fmla="*/ 78 h 85"/>
                    <a:gd name="T4" fmla="*/ 0 w 42"/>
                    <a:gd name="T5" fmla="*/ 81 h 85"/>
                    <a:gd name="T6" fmla="*/ 1 w 42"/>
                    <a:gd name="T7" fmla="*/ 83 h 85"/>
                    <a:gd name="T8" fmla="*/ 2 w 42"/>
                    <a:gd name="T9" fmla="*/ 85 h 85"/>
                    <a:gd name="T10" fmla="*/ 4 w 42"/>
                    <a:gd name="T11" fmla="*/ 85 h 85"/>
                    <a:gd name="T12" fmla="*/ 6 w 42"/>
                    <a:gd name="T13" fmla="*/ 84 h 85"/>
                    <a:gd name="T14" fmla="*/ 9 w 42"/>
                    <a:gd name="T15" fmla="*/ 83 h 85"/>
                    <a:gd name="T16" fmla="*/ 42 w 42"/>
                    <a:gd name="T17" fmla="*/ 0 h 85"/>
                    <a:gd name="T18" fmla="*/ 39 w 42"/>
                    <a:gd name="T19" fmla="*/ 1 h 85"/>
                    <a:gd name="T20" fmla="*/ 37 w 42"/>
                    <a:gd name="T21" fmla="*/ 4 h 85"/>
                    <a:gd name="T22" fmla="*/ 36 w 42"/>
                    <a:gd name="T23" fmla="*/ 8 h 85"/>
                    <a:gd name="T24" fmla="*/ 34 w 42"/>
                    <a:gd name="T25" fmla="*/ 10 h 85"/>
                    <a:gd name="T26" fmla="*/ 33 w 42"/>
                    <a:gd name="T27" fmla="*/ 13 h 85"/>
                    <a:gd name="T28" fmla="*/ 32 w 42"/>
                    <a:gd name="T29" fmla="*/ 15 h 85"/>
                    <a:gd name="T30" fmla="*/ 30 w 42"/>
                    <a:gd name="T31" fmla="*/ 18 h 85"/>
                    <a:gd name="T32" fmla="*/ 29 w 42"/>
                    <a:gd name="T33" fmla="*/ 21 h 85"/>
                    <a:gd name="T34" fmla="*/ 27 w 42"/>
                    <a:gd name="T35" fmla="*/ 24 h 85"/>
                    <a:gd name="T36" fmla="*/ 26 w 42"/>
                    <a:gd name="T37" fmla="*/ 26 h 85"/>
                    <a:gd name="T38" fmla="*/ 25 w 42"/>
                    <a:gd name="T39" fmla="*/ 29 h 85"/>
                    <a:gd name="T40" fmla="*/ 23 w 42"/>
                    <a:gd name="T41" fmla="*/ 32 h 85"/>
                    <a:gd name="T42" fmla="*/ 21 w 42"/>
                    <a:gd name="T43" fmla="*/ 36 h 85"/>
                    <a:gd name="T44" fmla="*/ 20 w 42"/>
                    <a:gd name="T45" fmla="*/ 38 h 85"/>
                    <a:gd name="T46" fmla="*/ 18 w 42"/>
                    <a:gd name="T47" fmla="*/ 42 h 85"/>
                    <a:gd name="T48" fmla="*/ 17 w 42"/>
                    <a:gd name="T49" fmla="*/ 44 h 85"/>
                    <a:gd name="T50" fmla="*/ 15 w 42"/>
                    <a:gd name="T51" fmla="*/ 48 h 85"/>
                    <a:gd name="T52" fmla="*/ 13 w 42"/>
                    <a:gd name="T53" fmla="*/ 50 h 85"/>
                    <a:gd name="T54" fmla="*/ 12 w 42"/>
                    <a:gd name="T55" fmla="*/ 54 h 85"/>
                    <a:gd name="T56" fmla="*/ 10 w 42"/>
                    <a:gd name="T57" fmla="*/ 57 h 85"/>
                    <a:gd name="T58" fmla="*/ 9 w 42"/>
                    <a:gd name="T59" fmla="*/ 60 h 85"/>
                    <a:gd name="T60" fmla="*/ 8 w 42"/>
                    <a:gd name="T61" fmla="*/ 62 h 85"/>
                    <a:gd name="T62" fmla="*/ 7 w 42"/>
                    <a:gd name="T63" fmla="*/ 65 h 85"/>
                    <a:gd name="T64" fmla="*/ 5 w 42"/>
                    <a:gd name="T65" fmla="*/ 68 h 85"/>
                    <a:gd name="T66" fmla="*/ 3 w 42"/>
                    <a:gd name="T67" fmla="*/ 72 h 85"/>
                    <a:gd name="T68" fmla="*/ 3 w 42"/>
                    <a:gd name="T69" fmla="*/ 75 h 8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2"/>
                    <a:gd name="T106" fmla="*/ 0 h 85"/>
                    <a:gd name="T107" fmla="*/ 42 w 42"/>
                    <a:gd name="T108" fmla="*/ 85 h 8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2" h="85">
                      <a:moveTo>
                        <a:pt x="3" y="75"/>
                      </a:moveTo>
                      <a:lnTo>
                        <a:pt x="2" y="76"/>
                      </a:lnTo>
                      <a:lnTo>
                        <a:pt x="1" y="77"/>
                      </a:lnTo>
                      <a:lnTo>
                        <a:pt x="1" y="78"/>
                      </a:lnTo>
                      <a:lnTo>
                        <a:pt x="1" y="80"/>
                      </a:lnTo>
                      <a:lnTo>
                        <a:pt x="0" y="81"/>
                      </a:lnTo>
                      <a:lnTo>
                        <a:pt x="0" y="83"/>
                      </a:lnTo>
                      <a:lnTo>
                        <a:pt x="1" y="83"/>
                      </a:lnTo>
                      <a:lnTo>
                        <a:pt x="1" y="85"/>
                      </a:lnTo>
                      <a:lnTo>
                        <a:pt x="2" y="85"/>
                      </a:lnTo>
                      <a:lnTo>
                        <a:pt x="3" y="85"/>
                      </a:lnTo>
                      <a:lnTo>
                        <a:pt x="4" y="85"/>
                      </a:lnTo>
                      <a:lnTo>
                        <a:pt x="5" y="85"/>
                      </a:lnTo>
                      <a:lnTo>
                        <a:pt x="6" y="84"/>
                      </a:lnTo>
                      <a:lnTo>
                        <a:pt x="7" y="83"/>
                      </a:lnTo>
                      <a:lnTo>
                        <a:pt x="9" y="83"/>
                      </a:lnTo>
                      <a:lnTo>
                        <a:pt x="9" y="82"/>
                      </a:lnTo>
                      <a:lnTo>
                        <a:pt x="42" y="0"/>
                      </a:lnTo>
                      <a:lnTo>
                        <a:pt x="40" y="0"/>
                      </a:lnTo>
                      <a:lnTo>
                        <a:pt x="39" y="1"/>
                      </a:lnTo>
                      <a:lnTo>
                        <a:pt x="38" y="3"/>
                      </a:lnTo>
                      <a:lnTo>
                        <a:pt x="37" y="4"/>
                      </a:lnTo>
                      <a:lnTo>
                        <a:pt x="37" y="6"/>
                      </a:lnTo>
                      <a:lnTo>
                        <a:pt x="36" y="8"/>
                      </a:lnTo>
                      <a:lnTo>
                        <a:pt x="35" y="10"/>
                      </a:lnTo>
                      <a:lnTo>
                        <a:pt x="34" y="10"/>
                      </a:lnTo>
                      <a:lnTo>
                        <a:pt x="33" y="11"/>
                      </a:lnTo>
                      <a:lnTo>
                        <a:pt x="33" y="13"/>
                      </a:lnTo>
                      <a:lnTo>
                        <a:pt x="33" y="14"/>
                      </a:lnTo>
                      <a:lnTo>
                        <a:pt x="32" y="15"/>
                      </a:lnTo>
                      <a:lnTo>
                        <a:pt x="31" y="16"/>
                      </a:lnTo>
                      <a:lnTo>
                        <a:pt x="30" y="18"/>
                      </a:lnTo>
                      <a:lnTo>
                        <a:pt x="30" y="19"/>
                      </a:lnTo>
                      <a:lnTo>
                        <a:pt x="29" y="21"/>
                      </a:lnTo>
                      <a:lnTo>
                        <a:pt x="28" y="22"/>
                      </a:lnTo>
                      <a:lnTo>
                        <a:pt x="27" y="24"/>
                      </a:lnTo>
                      <a:lnTo>
                        <a:pt x="27" y="25"/>
                      </a:lnTo>
                      <a:lnTo>
                        <a:pt x="26" y="26"/>
                      </a:lnTo>
                      <a:lnTo>
                        <a:pt x="25" y="28"/>
                      </a:lnTo>
                      <a:lnTo>
                        <a:pt x="25" y="29"/>
                      </a:lnTo>
                      <a:lnTo>
                        <a:pt x="24" y="31"/>
                      </a:lnTo>
                      <a:lnTo>
                        <a:pt x="23" y="32"/>
                      </a:lnTo>
                      <a:lnTo>
                        <a:pt x="22" y="34"/>
                      </a:lnTo>
                      <a:lnTo>
                        <a:pt x="21" y="36"/>
                      </a:lnTo>
                      <a:lnTo>
                        <a:pt x="21" y="37"/>
                      </a:lnTo>
                      <a:lnTo>
                        <a:pt x="20" y="38"/>
                      </a:lnTo>
                      <a:lnTo>
                        <a:pt x="19" y="40"/>
                      </a:lnTo>
                      <a:lnTo>
                        <a:pt x="18" y="42"/>
                      </a:lnTo>
                      <a:lnTo>
                        <a:pt x="17" y="43"/>
                      </a:lnTo>
                      <a:lnTo>
                        <a:pt x="17" y="44"/>
                      </a:lnTo>
                      <a:lnTo>
                        <a:pt x="16" y="46"/>
                      </a:lnTo>
                      <a:lnTo>
                        <a:pt x="15" y="48"/>
                      </a:lnTo>
                      <a:lnTo>
                        <a:pt x="14" y="49"/>
                      </a:lnTo>
                      <a:lnTo>
                        <a:pt x="13" y="50"/>
                      </a:lnTo>
                      <a:lnTo>
                        <a:pt x="13" y="53"/>
                      </a:lnTo>
                      <a:lnTo>
                        <a:pt x="12" y="54"/>
                      </a:lnTo>
                      <a:lnTo>
                        <a:pt x="11" y="55"/>
                      </a:lnTo>
                      <a:lnTo>
                        <a:pt x="10" y="57"/>
                      </a:lnTo>
                      <a:lnTo>
                        <a:pt x="10" y="58"/>
                      </a:lnTo>
                      <a:lnTo>
                        <a:pt x="9" y="60"/>
                      </a:lnTo>
                      <a:lnTo>
                        <a:pt x="9" y="61"/>
                      </a:lnTo>
                      <a:lnTo>
                        <a:pt x="8" y="62"/>
                      </a:lnTo>
                      <a:lnTo>
                        <a:pt x="7" y="64"/>
                      </a:lnTo>
                      <a:lnTo>
                        <a:pt x="7" y="65"/>
                      </a:lnTo>
                      <a:lnTo>
                        <a:pt x="6" y="66"/>
                      </a:lnTo>
                      <a:lnTo>
                        <a:pt x="5" y="68"/>
                      </a:lnTo>
                      <a:lnTo>
                        <a:pt x="4" y="70"/>
                      </a:lnTo>
                      <a:lnTo>
                        <a:pt x="3" y="72"/>
                      </a:lnTo>
                      <a:lnTo>
                        <a:pt x="3" y="7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684" name="Freeform 260"/>
                <p:cNvSpPr>
                  <a:spLocks/>
                </p:cNvSpPr>
                <p:nvPr/>
              </p:nvSpPr>
              <p:spPr bwMode="auto">
                <a:xfrm>
                  <a:off x="3340" y="2251"/>
                  <a:ext cx="89" cy="32"/>
                </a:xfrm>
                <a:custGeom>
                  <a:avLst/>
                  <a:gdLst>
                    <a:gd name="T0" fmla="*/ 16 w 89"/>
                    <a:gd name="T1" fmla="*/ 32 h 32"/>
                    <a:gd name="T2" fmla="*/ 18 w 89"/>
                    <a:gd name="T3" fmla="*/ 30 h 32"/>
                    <a:gd name="T4" fmla="*/ 20 w 89"/>
                    <a:gd name="T5" fmla="*/ 29 h 32"/>
                    <a:gd name="T6" fmla="*/ 23 w 89"/>
                    <a:gd name="T7" fmla="*/ 27 h 32"/>
                    <a:gd name="T8" fmla="*/ 26 w 89"/>
                    <a:gd name="T9" fmla="*/ 24 h 32"/>
                    <a:gd name="T10" fmla="*/ 28 w 89"/>
                    <a:gd name="T11" fmla="*/ 23 h 32"/>
                    <a:gd name="T12" fmla="*/ 30 w 89"/>
                    <a:gd name="T13" fmla="*/ 22 h 32"/>
                    <a:gd name="T14" fmla="*/ 32 w 89"/>
                    <a:gd name="T15" fmla="*/ 21 h 32"/>
                    <a:gd name="T16" fmla="*/ 35 w 89"/>
                    <a:gd name="T17" fmla="*/ 19 h 32"/>
                    <a:gd name="T18" fmla="*/ 37 w 89"/>
                    <a:gd name="T19" fmla="*/ 18 h 32"/>
                    <a:gd name="T20" fmla="*/ 39 w 89"/>
                    <a:gd name="T21" fmla="*/ 17 h 32"/>
                    <a:gd name="T22" fmla="*/ 42 w 89"/>
                    <a:gd name="T23" fmla="*/ 16 h 32"/>
                    <a:gd name="T24" fmla="*/ 44 w 89"/>
                    <a:gd name="T25" fmla="*/ 15 h 32"/>
                    <a:gd name="T26" fmla="*/ 46 w 89"/>
                    <a:gd name="T27" fmla="*/ 13 h 32"/>
                    <a:gd name="T28" fmla="*/ 49 w 89"/>
                    <a:gd name="T29" fmla="*/ 12 h 32"/>
                    <a:gd name="T30" fmla="*/ 51 w 89"/>
                    <a:gd name="T31" fmla="*/ 12 h 32"/>
                    <a:gd name="T32" fmla="*/ 54 w 89"/>
                    <a:gd name="T33" fmla="*/ 11 h 32"/>
                    <a:gd name="T34" fmla="*/ 56 w 89"/>
                    <a:gd name="T35" fmla="*/ 10 h 32"/>
                    <a:gd name="T36" fmla="*/ 58 w 89"/>
                    <a:gd name="T37" fmla="*/ 10 h 32"/>
                    <a:gd name="T38" fmla="*/ 60 w 89"/>
                    <a:gd name="T39" fmla="*/ 9 h 32"/>
                    <a:gd name="T40" fmla="*/ 62 w 89"/>
                    <a:gd name="T41" fmla="*/ 9 h 32"/>
                    <a:gd name="T42" fmla="*/ 66 w 89"/>
                    <a:gd name="T43" fmla="*/ 9 h 32"/>
                    <a:gd name="T44" fmla="*/ 69 w 89"/>
                    <a:gd name="T45" fmla="*/ 10 h 32"/>
                    <a:gd name="T46" fmla="*/ 72 w 89"/>
                    <a:gd name="T47" fmla="*/ 12 h 32"/>
                    <a:gd name="T48" fmla="*/ 73 w 89"/>
                    <a:gd name="T49" fmla="*/ 13 h 32"/>
                    <a:gd name="T50" fmla="*/ 75 w 89"/>
                    <a:gd name="T51" fmla="*/ 15 h 32"/>
                    <a:gd name="T52" fmla="*/ 79 w 89"/>
                    <a:gd name="T53" fmla="*/ 15 h 32"/>
                    <a:gd name="T54" fmla="*/ 82 w 89"/>
                    <a:gd name="T55" fmla="*/ 13 h 32"/>
                    <a:gd name="T56" fmla="*/ 85 w 89"/>
                    <a:gd name="T57" fmla="*/ 11 h 32"/>
                    <a:gd name="T58" fmla="*/ 88 w 89"/>
                    <a:gd name="T59" fmla="*/ 7 h 32"/>
                    <a:gd name="T60" fmla="*/ 89 w 89"/>
                    <a:gd name="T61" fmla="*/ 4 h 32"/>
                    <a:gd name="T62" fmla="*/ 0 w 89"/>
                    <a:gd name="T63" fmla="*/ 25 h 3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89"/>
                    <a:gd name="T97" fmla="*/ 0 h 32"/>
                    <a:gd name="T98" fmla="*/ 89 w 89"/>
                    <a:gd name="T99" fmla="*/ 32 h 3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89" h="32">
                      <a:moveTo>
                        <a:pt x="0" y="25"/>
                      </a:moveTo>
                      <a:lnTo>
                        <a:pt x="16" y="32"/>
                      </a:lnTo>
                      <a:lnTo>
                        <a:pt x="16" y="31"/>
                      </a:lnTo>
                      <a:lnTo>
                        <a:pt x="18" y="30"/>
                      </a:lnTo>
                      <a:lnTo>
                        <a:pt x="19" y="29"/>
                      </a:lnTo>
                      <a:lnTo>
                        <a:pt x="20" y="29"/>
                      </a:lnTo>
                      <a:lnTo>
                        <a:pt x="21" y="28"/>
                      </a:lnTo>
                      <a:lnTo>
                        <a:pt x="23" y="27"/>
                      </a:lnTo>
                      <a:lnTo>
                        <a:pt x="24" y="26"/>
                      </a:lnTo>
                      <a:lnTo>
                        <a:pt x="26" y="24"/>
                      </a:lnTo>
                      <a:lnTo>
                        <a:pt x="27" y="24"/>
                      </a:lnTo>
                      <a:lnTo>
                        <a:pt x="28" y="23"/>
                      </a:lnTo>
                      <a:lnTo>
                        <a:pt x="29" y="22"/>
                      </a:lnTo>
                      <a:lnTo>
                        <a:pt x="30" y="22"/>
                      </a:lnTo>
                      <a:lnTo>
                        <a:pt x="31" y="21"/>
                      </a:lnTo>
                      <a:lnTo>
                        <a:pt x="32" y="21"/>
                      </a:lnTo>
                      <a:lnTo>
                        <a:pt x="34" y="20"/>
                      </a:lnTo>
                      <a:lnTo>
                        <a:pt x="35" y="19"/>
                      </a:lnTo>
                      <a:lnTo>
                        <a:pt x="36" y="19"/>
                      </a:lnTo>
                      <a:lnTo>
                        <a:pt x="37" y="18"/>
                      </a:lnTo>
                      <a:lnTo>
                        <a:pt x="38" y="18"/>
                      </a:lnTo>
                      <a:lnTo>
                        <a:pt x="39" y="17"/>
                      </a:lnTo>
                      <a:lnTo>
                        <a:pt x="41" y="17"/>
                      </a:lnTo>
                      <a:lnTo>
                        <a:pt x="42" y="16"/>
                      </a:lnTo>
                      <a:lnTo>
                        <a:pt x="43" y="15"/>
                      </a:lnTo>
                      <a:lnTo>
                        <a:pt x="44" y="15"/>
                      </a:lnTo>
                      <a:lnTo>
                        <a:pt x="45" y="14"/>
                      </a:lnTo>
                      <a:lnTo>
                        <a:pt x="46" y="13"/>
                      </a:lnTo>
                      <a:lnTo>
                        <a:pt x="48" y="13"/>
                      </a:lnTo>
                      <a:lnTo>
                        <a:pt x="49" y="12"/>
                      </a:lnTo>
                      <a:lnTo>
                        <a:pt x="50" y="12"/>
                      </a:lnTo>
                      <a:lnTo>
                        <a:pt x="51" y="12"/>
                      </a:lnTo>
                      <a:lnTo>
                        <a:pt x="52" y="11"/>
                      </a:lnTo>
                      <a:lnTo>
                        <a:pt x="54" y="11"/>
                      </a:lnTo>
                      <a:lnTo>
                        <a:pt x="54" y="10"/>
                      </a:lnTo>
                      <a:lnTo>
                        <a:pt x="56" y="10"/>
                      </a:lnTo>
                      <a:lnTo>
                        <a:pt x="57" y="10"/>
                      </a:lnTo>
                      <a:lnTo>
                        <a:pt x="58" y="10"/>
                      </a:lnTo>
                      <a:lnTo>
                        <a:pt x="59" y="10"/>
                      </a:lnTo>
                      <a:lnTo>
                        <a:pt x="60" y="9"/>
                      </a:lnTo>
                      <a:lnTo>
                        <a:pt x="61" y="9"/>
                      </a:lnTo>
                      <a:lnTo>
                        <a:pt x="62" y="9"/>
                      </a:lnTo>
                      <a:lnTo>
                        <a:pt x="64" y="9"/>
                      </a:lnTo>
                      <a:lnTo>
                        <a:pt x="66" y="9"/>
                      </a:lnTo>
                      <a:lnTo>
                        <a:pt x="67" y="10"/>
                      </a:lnTo>
                      <a:lnTo>
                        <a:pt x="69" y="10"/>
                      </a:lnTo>
                      <a:lnTo>
                        <a:pt x="70" y="11"/>
                      </a:lnTo>
                      <a:lnTo>
                        <a:pt x="72" y="12"/>
                      </a:lnTo>
                      <a:lnTo>
                        <a:pt x="73" y="13"/>
                      </a:lnTo>
                      <a:lnTo>
                        <a:pt x="74" y="14"/>
                      </a:lnTo>
                      <a:lnTo>
                        <a:pt x="75" y="15"/>
                      </a:lnTo>
                      <a:lnTo>
                        <a:pt x="77" y="15"/>
                      </a:lnTo>
                      <a:lnTo>
                        <a:pt x="79" y="15"/>
                      </a:lnTo>
                      <a:lnTo>
                        <a:pt x="81" y="14"/>
                      </a:lnTo>
                      <a:lnTo>
                        <a:pt x="82" y="13"/>
                      </a:lnTo>
                      <a:lnTo>
                        <a:pt x="84" y="12"/>
                      </a:lnTo>
                      <a:lnTo>
                        <a:pt x="85" y="11"/>
                      </a:lnTo>
                      <a:lnTo>
                        <a:pt x="86" y="9"/>
                      </a:lnTo>
                      <a:lnTo>
                        <a:pt x="88" y="7"/>
                      </a:lnTo>
                      <a:lnTo>
                        <a:pt x="89" y="5"/>
                      </a:lnTo>
                      <a:lnTo>
                        <a:pt x="89" y="4"/>
                      </a:lnTo>
                      <a:lnTo>
                        <a:pt x="88" y="0"/>
                      </a:lnTo>
                      <a:lnTo>
                        <a:pt x="0" y="25"/>
                      </a:lnTo>
                      <a:close/>
                    </a:path>
                  </a:pathLst>
                </a:custGeom>
                <a:solidFill>
                  <a:srgbClr val="D6541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685" name="Freeform 261"/>
                <p:cNvSpPr>
                  <a:spLocks/>
                </p:cNvSpPr>
                <p:nvPr/>
              </p:nvSpPr>
              <p:spPr bwMode="auto">
                <a:xfrm>
                  <a:off x="3374" y="2290"/>
                  <a:ext cx="71" cy="15"/>
                </a:xfrm>
                <a:custGeom>
                  <a:avLst/>
                  <a:gdLst>
                    <a:gd name="T0" fmla="*/ 16 w 71"/>
                    <a:gd name="T1" fmla="*/ 13 h 15"/>
                    <a:gd name="T2" fmla="*/ 18 w 71"/>
                    <a:gd name="T3" fmla="*/ 13 h 15"/>
                    <a:gd name="T4" fmla="*/ 20 w 71"/>
                    <a:gd name="T5" fmla="*/ 12 h 15"/>
                    <a:gd name="T6" fmla="*/ 23 w 71"/>
                    <a:gd name="T7" fmla="*/ 11 h 15"/>
                    <a:gd name="T8" fmla="*/ 26 w 71"/>
                    <a:gd name="T9" fmla="*/ 9 h 15"/>
                    <a:gd name="T10" fmla="*/ 30 w 71"/>
                    <a:gd name="T11" fmla="*/ 9 h 15"/>
                    <a:gd name="T12" fmla="*/ 33 w 71"/>
                    <a:gd name="T13" fmla="*/ 7 h 15"/>
                    <a:gd name="T14" fmla="*/ 37 w 71"/>
                    <a:gd name="T15" fmla="*/ 6 h 15"/>
                    <a:gd name="T16" fmla="*/ 41 w 71"/>
                    <a:gd name="T17" fmla="*/ 5 h 15"/>
                    <a:gd name="T18" fmla="*/ 44 w 71"/>
                    <a:gd name="T19" fmla="*/ 4 h 15"/>
                    <a:gd name="T20" fmla="*/ 47 w 71"/>
                    <a:gd name="T21" fmla="*/ 3 h 15"/>
                    <a:gd name="T22" fmla="*/ 51 w 71"/>
                    <a:gd name="T23" fmla="*/ 3 h 15"/>
                    <a:gd name="T24" fmla="*/ 53 w 71"/>
                    <a:gd name="T25" fmla="*/ 3 h 15"/>
                    <a:gd name="T26" fmla="*/ 55 w 71"/>
                    <a:gd name="T27" fmla="*/ 4 h 15"/>
                    <a:gd name="T28" fmla="*/ 56 w 71"/>
                    <a:gd name="T29" fmla="*/ 6 h 15"/>
                    <a:gd name="T30" fmla="*/ 58 w 71"/>
                    <a:gd name="T31" fmla="*/ 9 h 15"/>
                    <a:gd name="T32" fmla="*/ 60 w 71"/>
                    <a:gd name="T33" fmla="*/ 10 h 15"/>
                    <a:gd name="T34" fmla="*/ 62 w 71"/>
                    <a:gd name="T35" fmla="*/ 12 h 15"/>
                    <a:gd name="T36" fmla="*/ 65 w 71"/>
                    <a:gd name="T37" fmla="*/ 13 h 15"/>
                    <a:gd name="T38" fmla="*/ 67 w 71"/>
                    <a:gd name="T39" fmla="*/ 13 h 15"/>
                    <a:gd name="T40" fmla="*/ 69 w 71"/>
                    <a:gd name="T41" fmla="*/ 14 h 15"/>
                    <a:gd name="T42" fmla="*/ 70 w 71"/>
                    <a:gd name="T43" fmla="*/ 13 h 15"/>
                    <a:gd name="T44" fmla="*/ 71 w 71"/>
                    <a:gd name="T45" fmla="*/ 11 h 15"/>
                    <a:gd name="T46" fmla="*/ 71 w 71"/>
                    <a:gd name="T47" fmla="*/ 8 h 15"/>
                    <a:gd name="T48" fmla="*/ 70 w 71"/>
                    <a:gd name="T49" fmla="*/ 5 h 15"/>
                    <a:gd name="T50" fmla="*/ 68 w 71"/>
                    <a:gd name="T51" fmla="*/ 2 h 15"/>
                    <a:gd name="T52" fmla="*/ 65 w 71"/>
                    <a:gd name="T53" fmla="*/ 1 h 15"/>
                    <a:gd name="T54" fmla="*/ 63 w 71"/>
                    <a:gd name="T55" fmla="*/ 1 h 15"/>
                    <a:gd name="T56" fmla="*/ 60 w 71"/>
                    <a:gd name="T57" fmla="*/ 0 h 15"/>
                    <a:gd name="T58" fmla="*/ 57 w 71"/>
                    <a:gd name="T59" fmla="*/ 0 h 15"/>
                    <a:gd name="T60" fmla="*/ 55 w 71"/>
                    <a:gd name="T61" fmla="*/ 1 h 15"/>
                    <a:gd name="T62" fmla="*/ 0 w 71"/>
                    <a:gd name="T63" fmla="*/ 4 h 15"/>
                    <a:gd name="T64" fmla="*/ 16 w 71"/>
                    <a:gd name="T65" fmla="*/ 14 h 1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71"/>
                    <a:gd name="T100" fmla="*/ 0 h 15"/>
                    <a:gd name="T101" fmla="*/ 71 w 71"/>
                    <a:gd name="T102" fmla="*/ 15 h 1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71" h="15">
                      <a:moveTo>
                        <a:pt x="16" y="14"/>
                      </a:moveTo>
                      <a:lnTo>
                        <a:pt x="16" y="13"/>
                      </a:lnTo>
                      <a:lnTo>
                        <a:pt x="18" y="13"/>
                      </a:lnTo>
                      <a:lnTo>
                        <a:pt x="20" y="12"/>
                      </a:lnTo>
                      <a:lnTo>
                        <a:pt x="22" y="11"/>
                      </a:lnTo>
                      <a:lnTo>
                        <a:pt x="23" y="11"/>
                      </a:lnTo>
                      <a:lnTo>
                        <a:pt x="25" y="10"/>
                      </a:lnTo>
                      <a:lnTo>
                        <a:pt x="26" y="9"/>
                      </a:lnTo>
                      <a:lnTo>
                        <a:pt x="28" y="9"/>
                      </a:lnTo>
                      <a:lnTo>
                        <a:pt x="30" y="9"/>
                      </a:lnTo>
                      <a:lnTo>
                        <a:pt x="32" y="7"/>
                      </a:lnTo>
                      <a:lnTo>
                        <a:pt x="33" y="7"/>
                      </a:lnTo>
                      <a:lnTo>
                        <a:pt x="35" y="6"/>
                      </a:lnTo>
                      <a:lnTo>
                        <a:pt x="37" y="6"/>
                      </a:lnTo>
                      <a:lnTo>
                        <a:pt x="39" y="5"/>
                      </a:lnTo>
                      <a:lnTo>
                        <a:pt x="41" y="5"/>
                      </a:lnTo>
                      <a:lnTo>
                        <a:pt x="43" y="4"/>
                      </a:lnTo>
                      <a:lnTo>
                        <a:pt x="44" y="4"/>
                      </a:lnTo>
                      <a:lnTo>
                        <a:pt x="46" y="4"/>
                      </a:lnTo>
                      <a:lnTo>
                        <a:pt x="47" y="3"/>
                      </a:lnTo>
                      <a:lnTo>
                        <a:pt x="49" y="3"/>
                      </a:lnTo>
                      <a:lnTo>
                        <a:pt x="51" y="3"/>
                      </a:lnTo>
                      <a:lnTo>
                        <a:pt x="52" y="3"/>
                      </a:lnTo>
                      <a:lnTo>
                        <a:pt x="53" y="3"/>
                      </a:lnTo>
                      <a:lnTo>
                        <a:pt x="54" y="3"/>
                      </a:lnTo>
                      <a:lnTo>
                        <a:pt x="55" y="4"/>
                      </a:lnTo>
                      <a:lnTo>
                        <a:pt x="56" y="5"/>
                      </a:lnTo>
                      <a:lnTo>
                        <a:pt x="56" y="6"/>
                      </a:lnTo>
                      <a:lnTo>
                        <a:pt x="57" y="7"/>
                      </a:lnTo>
                      <a:lnTo>
                        <a:pt x="58" y="9"/>
                      </a:lnTo>
                      <a:lnTo>
                        <a:pt x="59" y="10"/>
                      </a:lnTo>
                      <a:lnTo>
                        <a:pt x="60" y="10"/>
                      </a:lnTo>
                      <a:lnTo>
                        <a:pt x="61" y="11"/>
                      </a:lnTo>
                      <a:lnTo>
                        <a:pt x="62" y="12"/>
                      </a:lnTo>
                      <a:lnTo>
                        <a:pt x="63" y="12"/>
                      </a:lnTo>
                      <a:lnTo>
                        <a:pt x="65" y="13"/>
                      </a:lnTo>
                      <a:lnTo>
                        <a:pt x="66" y="13"/>
                      </a:lnTo>
                      <a:lnTo>
                        <a:pt x="67" y="13"/>
                      </a:lnTo>
                      <a:lnTo>
                        <a:pt x="68" y="14"/>
                      </a:lnTo>
                      <a:lnTo>
                        <a:pt x="69" y="14"/>
                      </a:lnTo>
                      <a:lnTo>
                        <a:pt x="70" y="15"/>
                      </a:lnTo>
                      <a:lnTo>
                        <a:pt x="70" y="13"/>
                      </a:lnTo>
                      <a:lnTo>
                        <a:pt x="71" y="12"/>
                      </a:lnTo>
                      <a:lnTo>
                        <a:pt x="71" y="11"/>
                      </a:lnTo>
                      <a:lnTo>
                        <a:pt x="71" y="9"/>
                      </a:lnTo>
                      <a:lnTo>
                        <a:pt x="71" y="8"/>
                      </a:lnTo>
                      <a:lnTo>
                        <a:pt x="71" y="6"/>
                      </a:lnTo>
                      <a:lnTo>
                        <a:pt x="70" y="5"/>
                      </a:lnTo>
                      <a:lnTo>
                        <a:pt x="70" y="4"/>
                      </a:lnTo>
                      <a:lnTo>
                        <a:pt x="68" y="2"/>
                      </a:lnTo>
                      <a:lnTo>
                        <a:pt x="67" y="1"/>
                      </a:lnTo>
                      <a:lnTo>
                        <a:pt x="65" y="1"/>
                      </a:lnTo>
                      <a:lnTo>
                        <a:pt x="64" y="1"/>
                      </a:lnTo>
                      <a:lnTo>
                        <a:pt x="63" y="1"/>
                      </a:lnTo>
                      <a:lnTo>
                        <a:pt x="62" y="1"/>
                      </a:lnTo>
                      <a:lnTo>
                        <a:pt x="60" y="0"/>
                      </a:lnTo>
                      <a:lnTo>
                        <a:pt x="58" y="0"/>
                      </a:lnTo>
                      <a:lnTo>
                        <a:pt x="57" y="0"/>
                      </a:lnTo>
                      <a:lnTo>
                        <a:pt x="56" y="0"/>
                      </a:lnTo>
                      <a:lnTo>
                        <a:pt x="55" y="1"/>
                      </a:lnTo>
                      <a:lnTo>
                        <a:pt x="0" y="4"/>
                      </a:lnTo>
                      <a:lnTo>
                        <a:pt x="16" y="14"/>
                      </a:lnTo>
                      <a:close/>
                    </a:path>
                  </a:pathLst>
                </a:custGeom>
                <a:solidFill>
                  <a:srgbClr val="D6541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686" name="Freeform 262"/>
                <p:cNvSpPr>
                  <a:spLocks/>
                </p:cNvSpPr>
                <p:nvPr/>
              </p:nvSpPr>
              <p:spPr bwMode="auto">
                <a:xfrm>
                  <a:off x="3289" y="2266"/>
                  <a:ext cx="48" cy="29"/>
                </a:xfrm>
                <a:custGeom>
                  <a:avLst/>
                  <a:gdLst>
                    <a:gd name="T0" fmla="*/ 0 w 48"/>
                    <a:gd name="T1" fmla="*/ 12 h 29"/>
                    <a:gd name="T2" fmla="*/ 0 w 48"/>
                    <a:gd name="T3" fmla="*/ 15 h 29"/>
                    <a:gd name="T4" fmla="*/ 0 w 48"/>
                    <a:gd name="T5" fmla="*/ 17 h 29"/>
                    <a:gd name="T6" fmla="*/ 3 w 48"/>
                    <a:gd name="T7" fmla="*/ 19 h 29"/>
                    <a:gd name="T8" fmla="*/ 5 w 48"/>
                    <a:gd name="T9" fmla="*/ 19 h 29"/>
                    <a:gd name="T10" fmla="*/ 7 w 48"/>
                    <a:gd name="T11" fmla="*/ 20 h 29"/>
                    <a:gd name="T12" fmla="*/ 9 w 48"/>
                    <a:gd name="T13" fmla="*/ 20 h 29"/>
                    <a:gd name="T14" fmla="*/ 11 w 48"/>
                    <a:gd name="T15" fmla="*/ 20 h 29"/>
                    <a:gd name="T16" fmla="*/ 14 w 48"/>
                    <a:gd name="T17" fmla="*/ 21 h 29"/>
                    <a:gd name="T18" fmla="*/ 17 w 48"/>
                    <a:gd name="T19" fmla="*/ 22 h 29"/>
                    <a:gd name="T20" fmla="*/ 20 w 48"/>
                    <a:gd name="T21" fmla="*/ 23 h 29"/>
                    <a:gd name="T22" fmla="*/ 23 w 48"/>
                    <a:gd name="T23" fmla="*/ 24 h 29"/>
                    <a:gd name="T24" fmla="*/ 26 w 48"/>
                    <a:gd name="T25" fmla="*/ 25 h 29"/>
                    <a:gd name="T26" fmla="*/ 29 w 48"/>
                    <a:gd name="T27" fmla="*/ 25 h 29"/>
                    <a:gd name="T28" fmla="*/ 32 w 48"/>
                    <a:gd name="T29" fmla="*/ 26 h 29"/>
                    <a:gd name="T30" fmla="*/ 35 w 48"/>
                    <a:gd name="T31" fmla="*/ 27 h 29"/>
                    <a:gd name="T32" fmla="*/ 38 w 48"/>
                    <a:gd name="T33" fmla="*/ 28 h 29"/>
                    <a:gd name="T34" fmla="*/ 40 w 48"/>
                    <a:gd name="T35" fmla="*/ 28 h 29"/>
                    <a:gd name="T36" fmla="*/ 42 w 48"/>
                    <a:gd name="T37" fmla="*/ 29 h 29"/>
                    <a:gd name="T38" fmla="*/ 44 w 48"/>
                    <a:gd name="T39" fmla="*/ 29 h 29"/>
                    <a:gd name="T40" fmla="*/ 46 w 48"/>
                    <a:gd name="T41" fmla="*/ 29 h 29"/>
                    <a:gd name="T42" fmla="*/ 48 w 48"/>
                    <a:gd name="T43" fmla="*/ 28 h 29"/>
                    <a:gd name="T44" fmla="*/ 46 w 48"/>
                    <a:gd name="T45" fmla="*/ 24 h 29"/>
                    <a:gd name="T46" fmla="*/ 43 w 48"/>
                    <a:gd name="T47" fmla="*/ 23 h 29"/>
                    <a:gd name="T48" fmla="*/ 41 w 48"/>
                    <a:gd name="T49" fmla="*/ 23 h 29"/>
                    <a:gd name="T50" fmla="*/ 39 w 48"/>
                    <a:gd name="T51" fmla="*/ 23 h 29"/>
                    <a:gd name="T52" fmla="*/ 37 w 48"/>
                    <a:gd name="T53" fmla="*/ 23 h 29"/>
                    <a:gd name="T54" fmla="*/ 35 w 48"/>
                    <a:gd name="T55" fmla="*/ 23 h 29"/>
                    <a:gd name="T56" fmla="*/ 32 w 48"/>
                    <a:gd name="T57" fmla="*/ 23 h 29"/>
                    <a:gd name="T58" fmla="*/ 29 w 48"/>
                    <a:gd name="T59" fmla="*/ 23 h 29"/>
                    <a:gd name="T60" fmla="*/ 27 w 48"/>
                    <a:gd name="T61" fmla="*/ 23 h 29"/>
                    <a:gd name="T62" fmla="*/ 24 w 48"/>
                    <a:gd name="T63" fmla="*/ 22 h 29"/>
                    <a:gd name="T64" fmla="*/ 21 w 48"/>
                    <a:gd name="T65" fmla="*/ 22 h 29"/>
                    <a:gd name="T66" fmla="*/ 19 w 48"/>
                    <a:gd name="T67" fmla="*/ 22 h 29"/>
                    <a:gd name="T68" fmla="*/ 17 w 48"/>
                    <a:gd name="T69" fmla="*/ 21 h 29"/>
                    <a:gd name="T70" fmla="*/ 15 w 48"/>
                    <a:gd name="T71" fmla="*/ 20 h 29"/>
                    <a:gd name="T72" fmla="*/ 12 w 48"/>
                    <a:gd name="T73" fmla="*/ 17 h 29"/>
                    <a:gd name="T74" fmla="*/ 11 w 48"/>
                    <a:gd name="T75" fmla="*/ 15 h 29"/>
                    <a:gd name="T76" fmla="*/ 11 w 48"/>
                    <a:gd name="T77" fmla="*/ 12 h 29"/>
                    <a:gd name="T78" fmla="*/ 13 w 48"/>
                    <a:gd name="T79" fmla="*/ 9 h 29"/>
                    <a:gd name="T80" fmla="*/ 14 w 48"/>
                    <a:gd name="T81" fmla="*/ 7 h 29"/>
                    <a:gd name="T82" fmla="*/ 14 w 48"/>
                    <a:gd name="T83" fmla="*/ 4 h 29"/>
                    <a:gd name="T84" fmla="*/ 13 w 48"/>
                    <a:gd name="T85" fmla="*/ 2 h 29"/>
                    <a:gd name="T86" fmla="*/ 11 w 48"/>
                    <a:gd name="T87" fmla="*/ 1 h 29"/>
                    <a:gd name="T88" fmla="*/ 10 w 48"/>
                    <a:gd name="T89" fmla="*/ 0 h 29"/>
                    <a:gd name="T90" fmla="*/ 7 w 48"/>
                    <a:gd name="T91" fmla="*/ 0 h 29"/>
                    <a:gd name="T92" fmla="*/ 6 w 48"/>
                    <a:gd name="T93" fmla="*/ 1 h 29"/>
                    <a:gd name="T94" fmla="*/ 4 w 48"/>
                    <a:gd name="T95" fmla="*/ 2 h 29"/>
                    <a:gd name="T96" fmla="*/ 2 w 48"/>
                    <a:gd name="T97" fmla="*/ 5 h 29"/>
                    <a:gd name="T98" fmla="*/ 0 w 48"/>
                    <a:gd name="T99" fmla="*/ 8 h 29"/>
                    <a:gd name="T100" fmla="*/ 0 w 48"/>
                    <a:gd name="T101" fmla="*/ 11 h 29"/>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48"/>
                    <a:gd name="T154" fmla="*/ 0 h 29"/>
                    <a:gd name="T155" fmla="*/ 48 w 48"/>
                    <a:gd name="T156" fmla="*/ 29 h 29"/>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48" h="29">
                      <a:moveTo>
                        <a:pt x="0" y="11"/>
                      </a:moveTo>
                      <a:lnTo>
                        <a:pt x="0" y="12"/>
                      </a:lnTo>
                      <a:lnTo>
                        <a:pt x="0" y="14"/>
                      </a:lnTo>
                      <a:lnTo>
                        <a:pt x="0" y="15"/>
                      </a:lnTo>
                      <a:lnTo>
                        <a:pt x="0" y="16"/>
                      </a:lnTo>
                      <a:lnTo>
                        <a:pt x="0" y="17"/>
                      </a:lnTo>
                      <a:lnTo>
                        <a:pt x="2" y="19"/>
                      </a:lnTo>
                      <a:lnTo>
                        <a:pt x="3" y="19"/>
                      </a:lnTo>
                      <a:lnTo>
                        <a:pt x="4" y="19"/>
                      </a:lnTo>
                      <a:lnTo>
                        <a:pt x="5" y="19"/>
                      </a:lnTo>
                      <a:lnTo>
                        <a:pt x="6" y="19"/>
                      </a:lnTo>
                      <a:lnTo>
                        <a:pt x="7" y="20"/>
                      </a:lnTo>
                      <a:lnTo>
                        <a:pt x="8" y="20"/>
                      </a:lnTo>
                      <a:lnTo>
                        <a:pt x="9" y="20"/>
                      </a:lnTo>
                      <a:lnTo>
                        <a:pt x="10" y="20"/>
                      </a:lnTo>
                      <a:lnTo>
                        <a:pt x="11" y="20"/>
                      </a:lnTo>
                      <a:lnTo>
                        <a:pt x="12" y="21"/>
                      </a:lnTo>
                      <a:lnTo>
                        <a:pt x="14" y="21"/>
                      </a:lnTo>
                      <a:lnTo>
                        <a:pt x="15" y="22"/>
                      </a:lnTo>
                      <a:lnTo>
                        <a:pt x="17" y="22"/>
                      </a:lnTo>
                      <a:lnTo>
                        <a:pt x="19" y="23"/>
                      </a:lnTo>
                      <a:lnTo>
                        <a:pt x="20" y="23"/>
                      </a:lnTo>
                      <a:lnTo>
                        <a:pt x="22" y="23"/>
                      </a:lnTo>
                      <a:lnTo>
                        <a:pt x="23" y="24"/>
                      </a:lnTo>
                      <a:lnTo>
                        <a:pt x="25" y="24"/>
                      </a:lnTo>
                      <a:lnTo>
                        <a:pt x="26" y="25"/>
                      </a:lnTo>
                      <a:lnTo>
                        <a:pt x="28" y="25"/>
                      </a:lnTo>
                      <a:lnTo>
                        <a:pt x="29" y="25"/>
                      </a:lnTo>
                      <a:lnTo>
                        <a:pt x="31" y="26"/>
                      </a:lnTo>
                      <a:lnTo>
                        <a:pt x="32" y="26"/>
                      </a:lnTo>
                      <a:lnTo>
                        <a:pt x="34" y="26"/>
                      </a:lnTo>
                      <a:lnTo>
                        <a:pt x="35" y="27"/>
                      </a:lnTo>
                      <a:lnTo>
                        <a:pt x="37" y="27"/>
                      </a:lnTo>
                      <a:lnTo>
                        <a:pt x="38" y="28"/>
                      </a:lnTo>
                      <a:lnTo>
                        <a:pt x="39" y="28"/>
                      </a:lnTo>
                      <a:lnTo>
                        <a:pt x="40" y="28"/>
                      </a:lnTo>
                      <a:lnTo>
                        <a:pt x="41" y="29"/>
                      </a:lnTo>
                      <a:lnTo>
                        <a:pt x="42" y="29"/>
                      </a:lnTo>
                      <a:lnTo>
                        <a:pt x="43" y="29"/>
                      </a:lnTo>
                      <a:lnTo>
                        <a:pt x="44" y="29"/>
                      </a:lnTo>
                      <a:lnTo>
                        <a:pt x="45" y="29"/>
                      </a:lnTo>
                      <a:lnTo>
                        <a:pt x="46" y="29"/>
                      </a:lnTo>
                      <a:lnTo>
                        <a:pt x="47" y="29"/>
                      </a:lnTo>
                      <a:lnTo>
                        <a:pt x="48" y="28"/>
                      </a:lnTo>
                      <a:lnTo>
                        <a:pt x="47" y="25"/>
                      </a:lnTo>
                      <a:lnTo>
                        <a:pt x="46" y="24"/>
                      </a:lnTo>
                      <a:lnTo>
                        <a:pt x="44" y="24"/>
                      </a:lnTo>
                      <a:lnTo>
                        <a:pt x="43" y="23"/>
                      </a:lnTo>
                      <a:lnTo>
                        <a:pt x="41" y="23"/>
                      </a:lnTo>
                      <a:lnTo>
                        <a:pt x="40" y="23"/>
                      </a:lnTo>
                      <a:lnTo>
                        <a:pt x="39" y="23"/>
                      </a:lnTo>
                      <a:lnTo>
                        <a:pt x="38" y="23"/>
                      </a:lnTo>
                      <a:lnTo>
                        <a:pt x="37" y="23"/>
                      </a:lnTo>
                      <a:lnTo>
                        <a:pt x="36" y="23"/>
                      </a:lnTo>
                      <a:lnTo>
                        <a:pt x="35" y="23"/>
                      </a:lnTo>
                      <a:lnTo>
                        <a:pt x="33" y="23"/>
                      </a:lnTo>
                      <a:lnTo>
                        <a:pt x="32" y="23"/>
                      </a:lnTo>
                      <a:lnTo>
                        <a:pt x="31" y="23"/>
                      </a:lnTo>
                      <a:lnTo>
                        <a:pt x="29" y="23"/>
                      </a:lnTo>
                      <a:lnTo>
                        <a:pt x="28" y="23"/>
                      </a:lnTo>
                      <a:lnTo>
                        <a:pt x="27" y="23"/>
                      </a:lnTo>
                      <a:lnTo>
                        <a:pt x="25" y="23"/>
                      </a:lnTo>
                      <a:lnTo>
                        <a:pt x="24" y="22"/>
                      </a:lnTo>
                      <a:lnTo>
                        <a:pt x="23" y="22"/>
                      </a:lnTo>
                      <a:lnTo>
                        <a:pt x="21" y="22"/>
                      </a:lnTo>
                      <a:lnTo>
                        <a:pt x="20" y="22"/>
                      </a:lnTo>
                      <a:lnTo>
                        <a:pt x="19" y="22"/>
                      </a:lnTo>
                      <a:lnTo>
                        <a:pt x="18" y="22"/>
                      </a:lnTo>
                      <a:lnTo>
                        <a:pt x="17" y="21"/>
                      </a:lnTo>
                      <a:lnTo>
                        <a:pt x="16" y="21"/>
                      </a:lnTo>
                      <a:lnTo>
                        <a:pt x="15" y="20"/>
                      </a:lnTo>
                      <a:lnTo>
                        <a:pt x="13" y="19"/>
                      </a:lnTo>
                      <a:lnTo>
                        <a:pt x="12" y="17"/>
                      </a:lnTo>
                      <a:lnTo>
                        <a:pt x="12" y="16"/>
                      </a:lnTo>
                      <a:lnTo>
                        <a:pt x="11" y="15"/>
                      </a:lnTo>
                      <a:lnTo>
                        <a:pt x="11" y="14"/>
                      </a:lnTo>
                      <a:lnTo>
                        <a:pt x="11" y="12"/>
                      </a:lnTo>
                      <a:lnTo>
                        <a:pt x="12" y="11"/>
                      </a:lnTo>
                      <a:lnTo>
                        <a:pt x="13" y="9"/>
                      </a:lnTo>
                      <a:lnTo>
                        <a:pt x="14" y="8"/>
                      </a:lnTo>
                      <a:lnTo>
                        <a:pt x="14" y="7"/>
                      </a:lnTo>
                      <a:lnTo>
                        <a:pt x="14" y="6"/>
                      </a:lnTo>
                      <a:lnTo>
                        <a:pt x="14" y="4"/>
                      </a:lnTo>
                      <a:lnTo>
                        <a:pt x="14" y="3"/>
                      </a:lnTo>
                      <a:lnTo>
                        <a:pt x="13" y="2"/>
                      </a:lnTo>
                      <a:lnTo>
                        <a:pt x="12" y="1"/>
                      </a:lnTo>
                      <a:lnTo>
                        <a:pt x="11" y="1"/>
                      </a:lnTo>
                      <a:lnTo>
                        <a:pt x="11" y="0"/>
                      </a:lnTo>
                      <a:lnTo>
                        <a:pt x="10" y="0"/>
                      </a:lnTo>
                      <a:lnTo>
                        <a:pt x="9" y="0"/>
                      </a:lnTo>
                      <a:lnTo>
                        <a:pt x="7" y="0"/>
                      </a:lnTo>
                      <a:lnTo>
                        <a:pt x="6" y="1"/>
                      </a:lnTo>
                      <a:lnTo>
                        <a:pt x="4" y="2"/>
                      </a:lnTo>
                      <a:lnTo>
                        <a:pt x="3" y="3"/>
                      </a:lnTo>
                      <a:lnTo>
                        <a:pt x="2" y="5"/>
                      </a:lnTo>
                      <a:lnTo>
                        <a:pt x="1" y="6"/>
                      </a:lnTo>
                      <a:lnTo>
                        <a:pt x="0" y="8"/>
                      </a:lnTo>
                      <a:lnTo>
                        <a:pt x="0" y="11"/>
                      </a:lnTo>
                      <a:close/>
                    </a:path>
                  </a:pathLst>
                </a:custGeom>
                <a:solidFill>
                  <a:srgbClr val="FFE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687" name="Freeform 263"/>
                <p:cNvSpPr>
                  <a:spLocks/>
                </p:cNvSpPr>
                <p:nvPr/>
              </p:nvSpPr>
              <p:spPr bwMode="auto">
                <a:xfrm>
                  <a:off x="3195" y="2270"/>
                  <a:ext cx="17" cy="21"/>
                </a:xfrm>
                <a:custGeom>
                  <a:avLst/>
                  <a:gdLst>
                    <a:gd name="T0" fmla="*/ 13 w 17"/>
                    <a:gd name="T1" fmla="*/ 6 h 21"/>
                    <a:gd name="T2" fmla="*/ 7 w 17"/>
                    <a:gd name="T3" fmla="*/ 0 h 21"/>
                    <a:gd name="T4" fmla="*/ 0 w 17"/>
                    <a:gd name="T5" fmla="*/ 15 h 21"/>
                    <a:gd name="T6" fmla="*/ 17 w 17"/>
                    <a:gd name="T7" fmla="*/ 21 h 21"/>
                    <a:gd name="T8" fmla="*/ 13 w 17"/>
                    <a:gd name="T9" fmla="*/ 6 h 21"/>
                    <a:gd name="T10" fmla="*/ 13 w 17"/>
                    <a:gd name="T11" fmla="*/ 6 h 21"/>
                    <a:gd name="T12" fmla="*/ 0 60000 65536"/>
                    <a:gd name="T13" fmla="*/ 0 60000 65536"/>
                    <a:gd name="T14" fmla="*/ 0 60000 65536"/>
                    <a:gd name="T15" fmla="*/ 0 60000 65536"/>
                    <a:gd name="T16" fmla="*/ 0 60000 65536"/>
                    <a:gd name="T17" fmla="*/ 0 60000 65536"/>
                    <a:gd name="T18" fmla="*/ 0 w 17"/>
                    <a:gd name="T19" fmla="*/ 0 h 21"/>
                    <a:gd name="T20" fmla="*/ 17 w 17"/>
                    <a:gd name="T21" fmla="*/ 21 h 21"/>
                  </a:gdLst>
                  <a:ahLst/>
                  <a:cxnLst>
                    <a:cxn ang="T12">
                      <a:pos x="T0" y="T1"/>
                    </a:cxn>
                    <a:cxn ang="T13">
                      <a:pos x="T2" y="T3"/>
                    </a:cxn>
                    <a:cxn ang="T14">
                      <a:pos x="T4" y="T5"/>
                    </a:cxn>
                    <a:cxn ang="T15">
                      <a:pos x="T6" y="T7"/>
                    </a:cxn>
                    <a:cxn ang="T16">
                      <a:pos x="T8" y="T9"/>
                    </a:cxn>
                    <a:cxn ang="T17">
                      <a:pos x="T10" y="T11"/>
                    </a:cxn>
                  </a:cxnLst>
                  <a:rect l="T18" t="T19" r="T20" b="T21"/>
                  <a:pathLst>
                    <a:path w="17" h="21">
                      <a:moveTo>
                        <a:pt x="13" y="6"/>
                      </a:moveTo>
                      <a:lnTo>
                        <a:pt x="7" y="0"/>
                      </a:lnTo>
                      <a:lnTo>
                        <a:pt x="0" y="15"/>
                      </a:lnTo>
                      <a:lnTo>
                        <a:pt x="17" y="21"/>
                      </a:lnTo>
                      <a:lnTo>
                        <a:pt x="13" y="6"/>
                      </a:lnTo>
                      <a:close/>
                    </a:path>
                  </a:pathLst>
                </a:custGeom>
                <a:solidFill>
                  <a:srgbClr val="FF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688" name="Freeform 264"/>
                <p:cNvSpPr>
                  <a:spLocks/>
                </p:cNvSpPr>
                <p:nvPr/>
              </p:nvSpPr>
              <p:spPr bwMode="auto">
                <a:xfrm>
                  <a:off x="3196" y="2293"/>
                  <a:ext cx="18" cy="13"/>
                </a:xfrm>
                <a:custGeom>
                  <a:avLst/>
                  <a:gdLst>
                    <a:gd name="T0" fmla="*/ 17 w 18"/>
                    <a:gd name="T1" fmla="*/ 0 h 13"/>
                    <a:gd name="T2" fmla="*/ 0 w 18"/>
                    <a:gd name="T3" fmla="*/ 0 h 13"/>
                    <a:gd name="T4" fmla="*/ 5 w 18"/>
                    <a:gd name="T5" fmla="*/ 13 h 13"/>
                    <a:gd name="T6" fmla="*/ 18 w 18"/>
                    <a:gd name="T7" fmla="*/ 4 h 13"/>
                    <a:gd name="T8" fmla="*/ 17 w 18"/>
                    <a:gd name="T9" fmla="*/ 0 h 13"/>
                    <a:gd name="T10" fmla="*/ 17 w 18"/>
                    <a:gd name="T11" fmla="*/ 0 h 13"/>
                    <a:gd name="T12" fmla="*/ 0 60000 65536"/>
                    <a:gd name="T13" fmla="*/ 0 60000 65536"/>
                    <a:gd name="T14" fmla="*/ 0 60000 65536"/>
                    <a:gd name="T15" fmla="*/ 0 60000 65536"/>
                    <a:gd name="T16" fmla="*/ 0 60000 65536"/>
                    <a:gd name="T17" fmla="*/ 0 60000 65536"/>
                    <a:gd name="T18" fmla="*/ 0 w 18"/>
                    <a:gd name="T19" fmla="*/ 0 h 13"/>
                    <a:gd name="T20" fmla="*/ 18 w 18"/>
                    <a:gd name="T21" fmla="*/ 13 h 13"/>
                  </a:gdLst>
                  <a:ahLst/>
                  <a:cxnLst>
                    <a:cxn ang="T12">
                      <a:pos x="T0" y="T1"/>
                    </a:cxn>
                    <a:cxn ang="T13">
                      <a:pos x="T2" y="T3"/>
                    </a:cxn>
                    <a:cxn ang="T14">
                      <a:pos x="T4" y="T5"/>
                    </a:cxn>
                    <a:cxn ang="T15">
                      <a:pos x="T6" y="T7"/>
                    </a:cxn>
                    <a:cxn ang="T16">
                      <a:pos x="T8" y="T9"/>
                    </a:cxn>
                    <a:cxn ang="T17">
                      <a:pos x="T10" y="T11"/>
                    </a:cxn>
                  </a:cxnLst>
                  <a:rect l="T18" t="T19" r="T20" b="T21"/>
                  <a:pathLst>
                    <a:path w="18" h="13">
                      <a:moveTo>
                        <a:pt x="17" y="0"/>
                      </a:moveTo>
                      <a:lnTo>
                        <a:pt x="0" y="0"/>
                      </a:lnTo>
                      <a:lnTo>
                        <a:pt x="5" y="13"/>
                      </a:lnTo>
                      <a:lnTo>
                        <a:pt x="18" y="4"/>
                      </a:lnTo>
                      <a:lnTo>
                        <a:pt x="17" y="0"/>
                      </a:lnTo>
                      <a:close/>
                    </a:path>
                  </a:pathLst>
                </a:custGeom>
                <a:solidFill>
                  <a:srgbClr val="FF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689" name="Freeform 265"/>
                <p:cNvSpPr>
                  <a:spLocks/>
                </p:cNvSpPr>
                <p:nvPr/>
              </p:nvSpPr>
              <p:spPr bwMode="auto">
                <a:xfrm>
                  <a:off x="3208" y="2299"/>
                  <a:ext cx="14" cy="18"/>
                </a:xfrm>
                <a:custGeom>
                  <a:avLst/>
                  <a:gdLst>
                    <a:gd name="T0" fmla="*/ 8 w 14"/>
                    <a:gd name="T1" fmla="*/ 0 h 18"/>
                    <a:gd name="T2" fmla="*/ 0 w 14"/>
                    <a:gd name="T3" fmla="*/ 14 h 18"/>
                    <a:gd name="T4" fmla="*/ 14 w 14"/>
                    <a:gd name="T5" fmla="*/ 18 h 18"/>
                    <a:gd name="T6" fmla="*/ 11 w 14"/>
                    <a:gd name="T7" fmla="*/ 9 h 18"/>
                    <a:gd name="T8" fmla="*/ 8 w 14"/>
                    <a:gd name="T9" fmla="*/ 0 h 18"/>
                    <a:gd name="T10" fmla="*/ 8 w 14"/>
                    <a:gd name="T11" fmla="*/ 0 h 18"/>
                    <a:gd name="T12" fmla="*/ 0 60000 65536"/>
                    <a:gd name="T13" fmla="*/ 0 60000 65536"/>
                    <a:gd name="T14" fmla="*/ 0 60000 65536"/>
                    <a:gd name="T15" fmla="*/ 0 60000 65536"/>
                    <a:gd name="T16" fmla="*/ 0 60000 65536"/>
                    <a:gd name="T17" fmla="*/ 0 60000 65536"/>
                    <a:gd name="T18" fmla="*/ 0 w 14"/>
                    <a:gd name="T19" fmla="*/ 0 h 18"/>
                    <a:gd name="T20" fmla="*/ 14 w 14"/>
                    <a:gd name="T21" fmla="*/ 18 h 18"/>
                  </a:gdLst>
                  <a:ahLst/>
                  <a:cxnLst>
                    <a:cxn ang="T12">
                      <a:pos x="T0" y="T1"/>
                    </a:cxn>
                    <a:cxn ang="T13">
                      <a:pos x="T2" y="T3"/>
                    </a:cxn>
                    <a:cxn ang="T14">
                      <a:pos x="T4" y="T5"/>
                    </a:cxn>
                    <a:cxn ang="T15">
                      <a:pos x="T6" y="T7"/>
                    </a:cxn>
                    <a:cxn ang="T16">
                      <a:pos x="T8" y="T9"/>
                    </a:cxn>
                    <a:cxn ang="T17">
                      <a:pos x="T10" y="T11"/>
                    </a:cxn>
                  </a:cxnLst>
                  <a:rect l="T18" t="T19" r="T20" b="T21"/>
                  <a:pathLst>
                    <a:path w="14" h="18">
                      <a:moveTo>
                        <a:pt x="8" y="0"/>
                      </a:moveTo>
                      <a:lnTo>
                        <a:pt x="0" y="14"/>
                      </a:lnTo>
                      <a:lnTo>
                        <a:pt x="14" y="18"/>
                      </a:lnTo>
                      <a:lnTo>
                        <a:pt x="11" y="9"/>
                      </a:lnTo>
                      <a:lnTo>
                        <a:pt x="8" y="0"/>
                      </a:lnTo>
                      <a:close/>
                    </a:path>
                  </a:pathLst>
                </a:custGeom>
                <a:solidFill>
                  <a:srgbClr val="FF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690" name="Freeform 266"/>
                <p:cNvSpPr>
                  <a:spLocks/>
                </p:cNvSpPr>
                <p:nvPr/>
              </p:nvSpPr>
              <p:spPr bwMode="auto">
                <a:xfrm>
                  <a:off x="3214" y="2356"/>
                  <a:ext cx="33" cy="28"/>
                </a:xfrm>
                <a:custGeom>
                  <a:avLst/>
                  <a:gdLst>
                    <a:gd name="T0" fmla="*/ 9 w 33"/>
                    <a:gd name="T1" fmla="*/ 0 h 28"/>
                    <a:gd name="T2" fmla="*/ 7 w 33"/>
                    <a:gd name="T3" fmla="*/ 2 h 28"/>
                    <a:gd name="T4" fmla="*/ 4 w 33"/>
                    <a:gd name="T5" fmla="*/ 5 h 28"/>
                    <a:gd name="T6" fmla="*/ 2 w 33"/>
                    <a:gd name="T7" fmla="*/ 9 h 28"/>
                    <a:gd name="T8" fmla="*/ 1 w 33"/>
                    <a:gd name="T9" fmla="*/ 12 h 28"/>
                    <a:gd name="T10" fmla="*/ 0 w 33"/>
                    <a:gd name="T11" fmla="*/ 17 h 28"/>
                    <a:gd name="T12" fmla="*/ 1 w 33"/>
                    <a:gd name="T13" fmla="*/ 21 h 28"/>
                    <a:gd name="T14" fmla="*/ 3 w 33"/>
                    <a:gd name="T15" fmla="*/ 26 h 28"/>
                    <a:gd name="T16" fmla="*/ 5 w 33"/>
                    <a:gd name="T17" fmla="*/ 27 h 28"/>
                    <a:gd name="T18" fmla="*/ 8 w 33"/>
                    <a:gd name="T19" fmla="*/ 28 h 28"/>
                    <a:gd name="T20" fmla="*/ 10 w 33"/>
                    <a:gd name="T21" fmla="*/ 28 h 28"/>
                    <a:gd name="T22" fmla="*/ 12 w 33"/>
                    <a:gd name="T23" fmla="*/ 28 h 28"/>
                    <a:gd name="T24" fmla="*/ 15 w 33"/>
                    <a:gd name="T25" fmla="*/ 27 h 28"/>
                    <a:gd name="T26" fmla="*/ 18 w 33"/>
                    <a:gd name="T27" fmla="*/ 27 h 28"/>
                    <a:gd name="T28" fmla="*/ 21 w 33"/>
                    <a:gd name="T29" fmla="*/ 26 h 28"/>
                    <a:gd name="T30" fmla="*/ 23 w 33"/>
                    <a:gd name="T31" fmla="*/ 24 h 28"/>
                    <a:gd name="T32" fmla="*/ 25 w 33"/>
                    <a:gd name="T33" fmla="*/ 23 h 28"/>
                    <a:gd name="T34" fmla="*/ 28 w 33"/>
                    <a:gd name="T35" fmla="*/ 22 h 28"/>
                    <a:gd name="T36" fmla="*/ 30 w 33"/>
                    <a:gd name="T37" fmla="*/ 21 h 28"/>
                    <a:gd name="T38" fmla="*/ 32 w 33"/>
                    <a:gd name="T39" fmla="*/ 20 h 28"/>
                    <a:gd name="T40" fmla="*/ 30 w 33"/>
                    <a:gd name="T41" fmla="*/ 15 h 28"/>
                    <a:gd name="T42" fmla="*/ 29 w 33"/>
                    <a:gd name="T43" fmla="*/ 16 h 28"/>
                    <a:gd name="T44" fmla="*/ 27 w 33"/>
                    <a:gd name="T45" fmla="*/ 17 h 28"/>
                    <a:gd name="T46" fmla="*/ 24 w 33"/>
                    <a:gd name="T47" fmla="*/ 18 h 28"/>
                    <a:gd name="T48" fmla="*/ 22 w 33"/>
                    <a:gd name="T49" fmla="*/ 20 h 28"/>
                    <a:gd name="T50" fmla="*/ 18 w 33"/>
                    <a:gd name="T51" fmla="*/ 21 h 28"/>
                    <a:gd name="T52" fmla="*/ 15 w 33"/>
                    <a:gd name="T53" fmla="*/ 21 h 28"/>
                    <a:gd name="T54" fmla="*/ 12 w 33"/>
                    <a:gd name="T55" fmla="*/ 21 h 28"/>
                    <a:gd name="T56" fmla="*/ 10 w 33"/>
                    <a:gd name="T57" fmla="*/ 19 h 28"/>
                    <a:gd name="T58" fmla="*/ 8 w 33"/>
                    <a:gd name="T59" fmla="*/ 16 h 28"/>
                    <a:gd name="T60" fmla="*/ 8 w 33"/>
                    <a:gd name="T61" fmla="*/ 13 h 28"/>
                    <a:gd name="T62" fmla="*/ 8 w 33"/>
                    <a:gd name="T63" fmla="*/ 10 h 28"/>
                    <a:gd name="T64" fmla="*/ 10 w 33"/>
                    <a:gd name="T65" fmla="*/ 7 h 28"/>
                    <a:gd name="T66" fmla="*/ 11 w 33"/>
                    <a:gd name="T67" fmla="*/ 5 h 28"/>
                    <a:gd name="T68" fmla="*/ 12 w 33"/>
                    <a:gd name="T69" fmla="*/ 4 h 28"/>
                    <a:gd name="T70" fmla="*/ 14 w 33"/>
                    <a:gd name="T71" fmla="*/ 2 h 28"/>
                    <a:gd name="T72" fmla="*/ 10 w 33"/>
                    <a:gd name="T73" fmla="*/ 0 h 2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3"/>
                    <a:gd name="T112" fmla="*/ 0 h 28"/>
                    <a:gd name="T113" fmla="*/ 33 w 33"/>
                    <a:gd name="T114" fmla="*/ 28 h 28"/>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3" h="28">
                      <a:moveTo>
                        <a:pt x="10" y="0"/>
                      </a:moveTo>
                      <a:lnTo>
                        <a:pt x="9" y="0"/>
                      </a:lnTo>
                      <a:lnTo>
                        <a:pt x="8" y="2"/>
                      </a:lnTo>
                      <a:lnTo>
                        <a:pt x="7" y="2"/>
                      </a:lnTo>
                      <a:lnTo>
                        <a:pt x="5" y="4"/>
                      </a:lnTo>
                      <a:lnTo>
                        <a:pt x="4" y="5"/>
                      </a:lnTo>
                      <a:lnTo>
                        <a:pt x="3" y="7"/>
                      </a:lnTo>
                      <a:lnTo>
                        <a:pt x="2" y="9"/>
                      </a:lnTo>
                      <a:lnTo>
                        <a:pt x="1" y="10"/>
                      </a:lnTo>
                      <a:lnTo>
                        <a:pt x="1" y="12"/>
                      </a:lnTo>
                      <a:lnTo>
                        <a:pt x="0" y="15"/>
                      </a:lnTo>
                      <a:lnTo>
                        <a:pt x="0" y="17"/>
                      </a:lnTo>
                      <a:lnTo>
                        <a:pt x="0" y="19"/>
                      </a:lnTo>
                      <a:lnTo>
                        <a:pt x="1" y="21"/>
                      </a:lnTo>
                      <a:lnTo>
                        <a:pt x="1" y="23"/>
                      </a:lnTo>
                      <a:lnTo>
                        <a:pt x="3" y="26"/>
                      </a:lnTo>
                      <a:lnTo>
                        <a:pt x="4" y="27"/>
                      </a:lnTo>
                      <a:lnTo>
                        <a:pt x="5" y="27"/>
                      </a:lnTo>
                      <a:lnTo>
                        <a:pt x="6" y="27"/>
                      </a:lnTo>
                      <a:lnTo>
                        <a:pt x="8" y="28"/>
                      </a:lnTo>
                      <a:lnTo>
                        <a:pt x="9" y="28"/>
                      </a:lnTo>
                      <a:lnTo>
                        <a:pt x="10" y="28"/>
                      </a:lnTo>
                      <a:lnTo>
                        <a:pt x="11" y="28"/>
                      </a:lnTo>
                      <a:lnTo>
                        <a:pt x="12" y="28"/>
                      </a:lnTo>
                      <a:lnTo>
                        <a:pt x="14" y="28"/>
                      </a:lnTo>
                      <a:lnTo>
                        <a:pt x="15" y="27"/>
                      </a:lnTo>
                      <a:lnTo>
                        <a:pt x="16" y="27"/>
                      </a:lnTo>
                      <a:lnTo>
                        <a:pt x="18" y="27"/>
                      </a:lnTo>
                      <a:lnTo>
                        <a:pt x="20" y="26"/>
                      </a:lnTo>
                      <a:lnTo>
                        <a:pt x="21" y="26"/>
                      </a:lnTo>
                      <a:lnTo>
                        <a:pt x="22" y="25"/>
                      </a:lnTo>
                      <a:lnTo>
                        <a:pt x="23" y="24"/>
                      </a:lnTo>
                      <a:lnTo>
                        <a:pt x="24" y="24"/>
                      </a:lnTo>
                      <a:lnTo>
                        <a:pt x="25" y="23"/>
                      </a:lnTo>
                      <a:lnTo>
                        <a:pt x="27" y="23"/>
                      </a:lnTo>
                      <a:lnTo>
                        <a:pt x="28" y="22"/>
                      </a:lnTo>
                      <a:lnTo>
                        <a:pt x="30" y="21"/>
                      </a:lnTo>
                      <a:lnTo>
                        <a:pt x="32" y="21"/>
                      </a:lnTo>
                      <a:lnTo>
                        <a:pt x="32" y="20"/>
                      </a:lnTo>
                      <a:lnTo>
                        <a:pt x="33" y="20"/>
                      </a:lnTo>
                      <a:lnTo>
                        <a:pt x="30" y="15"/>
                      </a:lnTo>
                      <a:lnTo>
                        <a:pt x="29" y="15"/>
                      </a:lnTo>
                      <a:lnTo>
                        <a:pt x="29" y="16"/>
                      </a:lnTo>
                      <a:lnTo>
                        <a:pt x="28" y="16"/>
                      </a:lnTo>
                      <a:lnTo>
                        <a:pt x="27" y="17"/>
                      </a:lnTo>
                      <a:lnTo>
                        <a:pt x="26" y="17"/>
                      </a:lnTo>
                      <a:lnTo>
                        <a:pt x="24" y="18"/>
                      </a:lnTo>
                      <a:lnTo>
                        <a:pt x="23" y="18"/>
                      </a:lnTo>
                      <a:lnTo>
                        <a:pt x="22" y="20"/>
                      </a:lnTo>
                      <a:lnTo>
                        <a:pt x="20" y="20"/>
                      </a:lnTo>
                      <a:lnTo>
                        <a:pt x="18" y="21"/>
                      </a:lnTo>
                      <a:lnTo>
                        <a:pt x="16" y="21"/>
                      </a:lnTo>
                      <a:lnTo>
                        <a:pt x="15" y="21"/>
                      </a:lnTo>
                      <a:lnTo>
                        <a:pt x="13" y="21"/>
                      </a:lnTo>
                      <a:lnTo>
                        <a:pt x="12" y="21"/>
                      </a:lnTo>
                      <a:lnTo>
                        <a:pt x="11" y="20"/>
                      </a:lnTo>
                      <a:lnTo>
                        <a:pt x="10" y="19"/>
                      </a:lnTo>
                      <a:lnTo>
                        <a:pt x="8" y="17"/>
                      </a:lnTo>
                      <a:lnTo>
                        <a:pt x="8" y="16"/>
                      </a:lnTo>
                      <a:lnTo>
                        <a:pt x="8" y="14"/>
                      </a:lnTo>
                      <a:lnTo>
                        <a:pt x="8" y="13"/>
                      </a:lnTo>
                      <a:lnTo>
                        <a:pt x="8" y="11"/>
                      </a:lnTo>
                      <a:lnTo>
                        <a:pt x="8" y="10"/>
                      </a:lnTo>
                      <a:lnTo>
                        <a:pt x="9" y="9"/>
                      </a:lnTo>
                      <a:lnTo>
                        <a:pt x="10" y="7"/>
                      </a:lnTo>
                      <a:lnTo>
                        <a:pt x="10" y="6"/>
                      </a:lnTo>
                      <a:lnTo>
                        <a:pt x="11" y="5"/>
                      </a:lnTo>
                      <a:lnTo>
                        <a:pt x="12" y="4"/>
                      </a:lnTo>
                      <a:lnTo>
                        <a:pt x="13" y="2"/>
                      </a:lnTo>
                      <a:lnTo>
                        <a:pt x="14" y="2"/>
                      </a:lnTo>
                      <a:lnTo>
                        <a:pt x="10" y="0"/>
                      </a:lnTo>
                      <a:close/>
                    </a:path>
                  </a:pathLst>
                </a:custGeom>
                <a:solidFill>
                  <a:srgbClr val="FFF2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691" name="Freeform 267"/>
                <p:cNvSpPr>
                  <a:spLocks/>
                </p:cNvSpPr>
                <p:nvPr/>
              </p:nvSpPr>
              <p:spPr bwMode="auto">
                <a:xfrm>
                  <a:off x="3320" y="2385"/>
                  <a:ext cx="15" cy="37"/>
                </a:xfrm>
                <a:custGeom>
                  <a:avLst/>
                  <a:gdLst>
                    <a:gd name="T0" fmla="*/ 15 w 15"/>
                    <a:gd name="T1" fmla="*/ 0 h 37"/>
                    <a:gd name="T2" fmla="*/ 13 w 15"/>
                    <a:gd name="T3" fmla="*/ 0 h 37"/>
                    <a:gd name="T4" fmla="*/ 10 w 15"/>
                    <a:gd name="T5" fmla="*/ 2 h 37"/>
                    <a:gd name="T6" fmla="*/ 7 w 15"/>
                    <a:gd name="T7" fmla="*/ 3 h 37"/>
                    <a:gd name="T8" fmla="*/ 3 w 15"/>
                    <a:gd name="T9" fmla="*/ 5 h 37"/>
                    <a:gd name="T10" fmla="*/ 0 w 15"/>
                    <a:gd name="T11" fmla="*/ 7 h 37"/>
                    <a:gd name="T12" fmla="*/ 0 w 15"/>
                    <a:gd name="T13" fmla="*/ 9 h 37"/>
                    <a:gd name="T14" fmla="*/ 0 w 15"/>
                    <a:gd name="T15" fmla="*/ 10 h 37"/>
                    <a:gd name="T16" fmla="*/ 2 w 15"/>
                    <a:gd name="T17" fmla="*/ 11 h 37"/>
                    <a:gd name="T18" fmla="*/ 4 w 15"/>
                    <a:gd name="T19" fmla="*/ 11 h 37"/>
                    <a:gd name="T20" fmla="*/ 5 w 15"/>
                    <a:gd name="T21" fmla="*/ 13 h 37"/>
                    <a:gd name="T22" fmla="*/ 7 w 15"/>
                    <a:gd name="T23" fmla="*/ 15 h 37"/>
                    <a:gd name="T24" fmla="*/ 8 w 15"/>
                    <a:gd name="T25" fmla="*/ 19 h 37"/>
                    <a:gd name="T26" fmla="*/ 9 w 15"/>
                    <a:gd name="T27" fmla="*/ 21 h 37"/>
                    <a:gd name="T28" fmla="*/ 9 w 15"/>
                    <a:gd name="T29" fmla="*/ 24 h 37"/>
                    <a:gd name="T30" fmla="*/ 10 w 15"/>
                    <a:gd name="T31" fmla="*/ 26 h 37"/>
                    <a:gd name="T32" fmla="*/ 10 w 15"/>
                    <a:gd name="T33" fmla="*/ 30 h 37"/>
                    <a:gd name="T34" fmla="*/ 10 w 15"/>
                    <a:gd name="T35" fmla="*/ 34 h 37"/>
                    <a:gd name="T36" fmla="*/ 10 w 15"/>
                    <a:gd name="T37" fmla="*/ 36 h 37"/>
                    <a:gd name="T38" fmla="*/ 11 w 15"/>
                    <a:gd name="T39" fmla="*/ 36 h 37"/>
                    <a:gd name="T40" fmla="*/ 13 w 15"/>
                    <a:gd name="T41" fmla="*/ 33 h 37"/>
                    <a:gd name="T42" fmla="*/ 14 w 15"/>
                    <a:gd name="T43" fmla="*/ 30 h 37"/>
                    <a:gd name="T44" fmla="*/ 15 w 15"/>
                    <a:gd name="T45" fmla="*/ 27 h 37"/>
                    <a:gd name="T46" fmla="*/ 15 w 15"/>
                    <a:gd name="T47" fmla="*/ 25 h 37"/>
                    <a:gd name="T48" fmla="*/ 15 w 15"/>
                    <a:gd name="T49" fmla="*/ 22 h 37"/>
                    <a:gd name="T50" fmla="*/ 15 w 15"/>
                    <a:gd name="T51" fmla="*/ 19 h 37"/>
                    <a:gd name="T52" fmla="*/ 15 w 15"/>
                    <a:gd name="T53" fmla="*/ 16 h 37"/>
                    <a:gd name="T54" fmla="*/ 15 w 15"/>
                    <a:gd name="T55" fmla="*/ 13 h 37"/>
                    <a:gd name="T56" fmla="*/ 15 w 15"/>
                    <a:gd name="T57" fmla="*/ 10 h 37"/>
                    <a:gd name="T58" fmla="*/ 15 w 15"/>
                    <a:gd name="T59" fmla="*/ 6 h 37"/>
                    <a:gd name="T60" fmla="*/ 15 w 15"/>
                    <a:gd name="T61" fmla="*/ 2 h 37"/>
                    <a:gd name="T62" fmla="*/ 15 w 15"/>
                    <a:gd name="T63" fmla="*/ 0 h 37"/>
                    <a:gd name="T64" fmla="*/ 15 w 15"/>
                    <a:gd name="T65" fmla="*/ 0 h 3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5"/>
                    <a:gd name="T100" fmla="*/ 0 h 37"/>
                    <a:gd name="T101" fmla="*/ 15 w 15"/>
                    <a:gd name="T102" fmla="*/ 37 h 3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5" h="37">
                      <a:moveTo>
                        <a:pt x="15" y="0"/>
                      </a:moveTo>
                      <a:lnTo>
                        <a:pt x="15" y="0"/>
                      </a:lnTo>
                      <a:lnTo>
                        <a:pt x="13" y="0"/>
                      </a:lnTo>
                      <a:lnTo>
                        <a:pt x="12" y="1"/>
                      </a:lnTo>
                      <a:lnTo>
                        <a:pt x="10" y="2"/>
                      </a:lnTo>
                      <a:lnTo>
                        <a:pt x="8" y="3"/>
                      </a:lnTo>
                      <a:lnTo>
                        <a:pt x="7" y="3"/>
                      </a:lnTo>
                      <a:lnTo>
                        <a:pt x="5" y="4"/>
                      </a:lnTo>
                      <a:lnTo>
                        <a:pt x="3" y="5"/>
                      </a:lnTo>
                      <a:lnTo>
                        <a:pt x="2" y="6"/>
                      </a:lnTo>
                      <a:lnTo>
                        <a:pt x="0" y="7"/>
                      </a:lnTo>
                      <a:lnTo>
                        <a:pt x="0" y="8"/>
                      </a:lnTo>
                      <a:lnTo>
                        <a:pt x="0" y="9"/>
                      </a:lnTo>
                      <a:lnTo>
                        <a:pt x="0" y="10"/>
                      </a:lnTo>
                      <a:lnTo>
                        <a:pt x="1" y="10"/>
                      </a:lnTo>
                      <a:lnTo>
                        <a:pt x="2" y="11"/>
                      </a:lnTo>
                      <a:lnTo>
                        <a:pt x="3" y="11"/>
                      </a:lnTo>
                      <a:lnTo>
                        <a:pt x="4" y="11"/>
                      </a:lnTo>
                      <a:lnTo>
                        <a:pt x="4" y="12"/>
                      </a:lnTo>
                      <a:lnTo>
                        <a:pt x="5" y="13"/>
                      </a:lnTo>
                      <a:lnTo>
                        <a:pt x="6" y="14"/>
                      </a:lnTo>
                      <a:lnTo>
                        <a:pt x="7" y="15"/>
                      </a:lnTo>
                      <a:lnTo>
                        <a:pt x="8" y="17"/>
                      </a:lnTo>
                      <a:lnTo>
                        <a:pt x="8" y="19"/>
                      </a:lnTo>
                      <a:lnTo>
                        <a:pt x="9" y="20"/>
                      </a:lnTo>
                      <a:lnTo>
                        <a:pt x="9" y="21"/>
                      </a:lnTo>
                      <a:lnTo>
                        <a:pt x="9" y="22"/>
                      </a:lnTo>
                      <a:lnTo>
                        <a:pt x="9" y="24"/>
                      </a:lnTo>
                      <a:lnTo>
                        <a:pt x="9" y="25"/>
                      </a:lnTo>
                      <a:lnTo>
                        <a:pt x="10" y="26"/>
                      </a:lnTo>
                      <a:lnTo>
                        <a:pt x="10" y="28"/>
                      </a:lnTo>
                      <a:lnTo>
                        <a:pt x="10" y="30"/>
                      </a:lnTo>
                      <a:lnTo>
                        <a:pt x="10" y="32"/>
                      </a:lnTo>
                      <a:lnTo>
                        <a:pt x="10" y="34"/>
                      </a:lnTo>
                      <a:lnTo>
                        <a:pt x="10" y="36"/>
                      </a:lnTo>
                      <a:lnTo>
                        <a:pt x="11" y="37"/>
                      </a:lnTo>
                      <a:lnTo>
                        <a:pt x="11" y="36"/>
                      </a:lnTo>
                      <a:lnTo>
                        <a:pt x="12" y="36"/>
                      </a:lnTo>
                      <a:lnTo>
                        <a:pt x="13" y="33"/>
                      </a:lnTo>
                      <a:lnTo>
                        <a:pt x="14" y="31"/>
                      </a:lnTo>
                      <a:lnTo>
                        <a:pt x="14" y="30"/>
                      </a:lnTo>
                      <a:lnTo>
                        <a:pt x="14" y="28"/>
                      </a:lnTo>
                      <a:lnTo>
                        <a:pt x="15" y="27"/>
                      </a:lnTo>
                      <a:lnTo>
                        <a:pt x="15" y="26"/>
                      </a:lnTo>
                      <a:lnTo>
                        <a:pt x="15" y="25"/>
                      </a:lnTo>
                      <a:lnTo>
                        <a:pt x="15" y="23"/>
                      </a:lnTo>
                      <a:lnTo>
                        <a:pt x="15" y="22"/>
                      </a:lnTo>
                      <a:lnTo>
                        <a:pt x="15" y="20"/>
                      </a:lnTo>
                      <a:lnTo>
                        <a:pt x="15" y="19"/>
                      </a:lnTo>
                      <a:lnTo>
                        <a:pt x="15" y="17"/>
                      </a:lnTo>
                      <a:lnTo>
                        <a:pt x="15" y="16"/>
                      </a:lnTo>
                      <a:lnTo>
                        <a:pt x="15" y="14"/>
                      </a:lnTo>
                      <a:lnTo>
                        <a:pt x="15" y="13"/>
                      </a:lnTo>
                      <a:lnTo>
                        <a:pt x="15" y="11"/>
                      </a:lnTo>
                      <a:lnTo>
                        <a:pt x="15" y="10"/>
                      </a:lnTo>
                      <a:lnTo>
                        <a:pt x="15" y="9"/>
                      </a:lnTo>
                      <a:lnTo>
                        <a:pt x="15" y="6"/>
                      </a:lnTo>
                      <a:lnTo>
                        <a:pt x="15" y="4"/>
                      </a:lnTo>
                      <a:lnTo>
                        <a:pt x="15" y="2"/>
                      </a:lnTo>
                      <a:lnTo>
                        <a:pt x="15" y="1"/>
                      </a:lnTo>
                      <a:lnTo>
                        <a:pt x="15" y="0"/>
                      </a:lnTo>
                      <a:close/>
                    </a:path>
                  </a:pathLst>
                </a:custGeom>
                <a:solidFill>
                  <a:srgbClr val="599E2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692" name="Freeform 268"/>
                <p:cNvSpPr>
                  <a:spLocks/>
                </p:cNvSpPr>
                <p:nvPr/>
              </p:nvSpPr>
              <p:spPr bwMode="auto">
                <a:xfrm>
                  <a:off x="3347" y="2368"/>
                  <a:ext cx="35" cy="28"/>
                </a:xfrm>
                <a:custGeom>
                  <a:avLst/>
                  <a:gdLst>
                    <a:gd name="T0" fmla="*/ 0 w 35"/>
                    <a:gd name="T1" fmla="*/ 16 h 28"/>
                    <a:gd name="T2" fmla="*/ 0 w 35"/>
                    <a:gd name="T3" fmla="*/ 15 h 28"/>
                    <a:gd name="T4" fmla="*/ 1 w 35"/>
                    <a:gd name="T5" fmla="*/ 15 h 28"/>
                    <a:gd name="T6" fmla="*/ 2 w 35"/>
                    <a:gd name="T7" fmla="*/ 14 h 28"/>
                    <a:gd name="T8" fmla="*/ 4 w 35"/>
                    <a:gd name="T9" fmla="*/ 13 h 28"/>
                    <a:gd name="T10" fmla="*/ 5 w 35"/>
                    <a:gd name="T11" fmla="*/ 11 h 28"/>
                    <a:gd name="T12" fmla="*/ 7 w 35"/>
                    <a:gd name="T13" fmla="*/ 10 h 28"/>
                    <a:gd name="T14" fmla="*/ 8 w 35"/>
                    <a:gd name="T15" fmla="*/ 9 h 28"/>
                    <a:gd name="T16" fmla="*/ 9 w 35"/>
                    <a:gd name="T17" fmla="*/ 9 h 28"/>
                    <a:gd name="T18" fmla="*/ 10 w 35"/>
                    <a:gd name="T19" fmla="*/ 8 h 28"/>
                    <a:gd name="T20" fmla="*/ 12 w 35"/>
                    <a:gd name="T21" fmla="*/ 7 h 28"/>
                    <a:gd name="T22" fmla="*/ 12 w 35"/>
                    <a:gd name="T23" fmla="*/ 6 h 28"/>
                    <a:gd name="T24" fmla="*/ 14 w 35"/>
                    <a:gd name="T25" fmla="*/ 6 h 28"/>
                    <a:gd name="T26" fmla="*/ 15 w 35"/>
                    <a:gd name="T27" fmla="*/ 5 h 28"/>
                    <a:gd name="T28" fmla="*/ 16 w 35"/>
                    <a:gd name="T29" fmla="*/ 4 h 28"/>
                    <a:gd name="T30" fmla="*/ 18 w 35"/>
                    <a:gd name="T31" fmla="*/ 4 h 28"/>
                    <a:gd name="T32" fmla="*/ 19 w 35"/>
                    <a:gd name="T33" fmla="*/ 3 h 28"/>
                    <a:gd name="T34" fmla="*/ 21 w 35"/>
                    <a:gd name="T35" fmla="*/ 2 h 28"/>
                    <a:gd name="T36" fmla="*/ 22 w 35"/>
                    <a:gd name="T37" fmla="*/ 1 h 28"/>
                    <a:gd name="T38" fmla="*/ 23 w 35"/>
                    <a:gd name="T39" fmla="*/ 1 h 28"/>
                    <a:gd name="T40" fmla="*/ 25 w 35"/>
                    <a:gd name="T41" fmla="*/ 0 h 28"/>
                    <a:gd name="T42" fmla="*/ 27 w 35"/>
                    <a:gd name="T43" fmla="*/ 0 h 28"/>
                    <a:gd name="T44" fmla="*/ 28 w 35"/>
                    <a:gd name="T45" fmla="*/ 0 h 28"/>
                    <a:gd name="T46" fmla="*/ 30 w 35"/>
                    <a:gd name="T47" fmla="*/ 0 h 28"/>
                    <a:gd name="T48" fmla="*/ 31 w 35"/>
                    <a:gd name="T49" fmla="*/ 0 h 28"/>
                    <a:gd name="T50" fmla="*/ 33 w 35"/>
                    <a:gd name="T51" fmla="*/ 0 h 28"/>
                    <a:gd name="T52" fmla="*/ 35 w 35"/>
                    <a:gd name="T53" fmla="*/ 0 h 28"/>
                    <a:gd name="T54" fmla="*/ 34 w 35"/>
                    <a:gd name="T55" fmla="*/ 0 h 28"/>
                    <a:gd name="T56" fmla="*/ 33 w 35"/>
                    <a:gd name="T57" fmla="*/ 0 h 28"/>
                    <a:gd name="T58" fmla="*/ 31 w 35"/>
                    <a:gd name="T59" fmla="*/ 0 h 28"/>
                    <a:gd name="T60" fmla="*/ 31 w 35"/>
                    <a:gd name="T61" fmla="*/ 1 h 28"/>
                    <a:gd name="T62" fmla="*/ 29 w 35"/>
                    <a:gd name="T63" fmla="*/ 1 h 28"/>
                    <a:gd name="T64" fmla="*/ 28 w 35"/>
                    <a:gd name="T65" fmla="*/ 2 h 28"/>
                    <a:gd name="T66" fmla="*/ 27 w 35"/>
                    <a:gd name="T67" fmla="*/ 3 h 28"/>
                    <a:gd name="T68" fmla="*/ 25 w 35"/>
                    <a:gd name="T69" fmla="*/ 3 h 28"/>
                    <a:gd name="T70" fmla="*/ 24 w 35"/>
                    <a:gd name="T71" fmla="*/ 4 h 28"/>
                    <a:gd name="T72" fmla="*/ 23 w 35"/>
                    <a:gd name="T73" fmla="*/ 4 h 28"/>
                    <a:gd name="T74" fmla="*/ 22 w 35"/>
                    <a:gd name="T75" fmla="*/ 5 h 28"/>
                    <a:gd name="T76" fmla="*/ 21 w 35"/>
                    <a:gd name="T77" fmla="*/ 6 h 28"/>
                    <a:gd name="T78" fmla="*/ 20 w 35"/>
                    <a:gd name="T79" fmla="*/ 6 h 28"/>
                    <a:gd name="T80" fmla="*/ 19 w 35"/>
                    <a:gd name="T81" fmla="*/ 7 h 28"/>
                    <a:gd name="T82" fmla="*/ 18 w 35"/>
                    <a:gd name="T83" fmla="*/ 8 h 28"/>
                    <a:gd name="T84" fmla="*/ 17 w 35"/>
                    <a:gd name="T85" fmla="*/ 9 h 28"/>
                    <a:gd name="T86" fmla="*/ 16 w 35"/>
                    <a:gd name="T87" fmla="*/ 10 h 28"/>
                    <a:gd name="T88" fmla="*/ 15 w 35"/>
                    <a:gd name="T89" fmla="*/ 12 h 28"/>
                    <a:gd name="T90" fmla="*/ 13 w 35"/>
                    <a:gd name="T91" fmla="*/ 14 h 28"/>
                    <a:gd name="T92" fmla="*/ 12 w 35"/>
                    <a:gd name="T93" fmla="*/ 16 h 28"/>
                    <a:gd name="T94" fmla="*/ 10 w 35"/>
                    <a:gd name="T95" fmla="*/ 17 h 28"/>
                    <a:gd name="T96" fmla="*/ 8 w 35"/>
                    <a:gd name="T97" fmla="*/ 19 h 28"/>
                    <a:gd name="T98" fmla="*/ 6 w 35"/>
                    <a:gd name="T99" fmla="*/ 21 h 28"/>
                    <a:gd name="T100" fmla="*/ 5 w 35"/>
                    <a:gd name="T101" fmla="*/ 22 h 28"/>
                    <a:gd name="T102" fmla="*/ 3 w 35"/>
                    <a:gd name="T103" fmla="*/ 24 h 28"/>
                    <a:gd name="T104" fmla="*/ 2 w 35"/>
                    <a:gd name="T105" fmla="*/ 26 h 28"/>
                    <a:gd name="T106" fmla="*/ 1 w 35"/>
                    <a:gd name="T107" fmla="*/ 27 h 28"/>
                    <a:gd name="T108" fmla="*/ 0 w 35"/>
                    <a:gd name="T109" fmla="*/ 28 h 28"/>
                    <a:gd name="T110" fmla="*/ 0 w 35"/>
                    <a:gd name="T111" fmla="*/ 16 h 28"/>
                    <a:gd name="T112" fmla="*/ 0 w 35"/>
                    <a:gd name="T113" fmla="*/ 16 h 28"/>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35"/>
                    <a:gd name="T172" fmla="*/ 0 h 28"/>
                    <a:gd name="T173" fmla="*/ 35 w 35"/>
                    <a:gd name="T174" fmla="*/ 28 h 28"/>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35" h="28">
                      <a:moveTo>
                        <a:pt x="0" y="16"/>
                      </a:moveTo>
                      <a:lnTo>
                        <a:pt x="0" y="15"/>
                      </a:lnTo>
                      <a:lnTo>
                        <a:pt x="1" y="15"/>
                      </a:lnTo>
                      <a:lnTo>
                        <a:pt x="2" y="14"/>
                      </a:lnTo>
                      <a:lnTo>
                        <a:pt x="4" y="13"/>
                      </a:lnTo>
                      <a:lnTo>
                        <a:pt x="5" y="11"/>
                      </a:lnTo>
                      <a:lnTo>
                        <a:pt x="7" y="10"/>
                      </a:lnTo>
                      <a:lnTo>
                        <a:pt x="8" y="9"/>
                      </a:lnTo>
                      <a:lnTo>
                        <a:pt x="9" y="9"/>
                      </a:lnTo>
                      <a:lnTo>
                        <a:pt x="10" y="8"/>
                      </a:lnTo>
                      <a:lnTo>
                        <a:pt x="12" y="7"/>
                      </a:lnTo>
                      <a:lnTo>
                        <a:pt x="12" y="6"/>
                      </a:lnTo>
                      <a:lnTo>
                        <a:pt x="14" y="6"/>
                      </a:lnTo>
                      <a:lnTo>
                        <a:pt x="15" y="5"/>
                      </a:lnTo>
                      <a:lnTo>
                        <a:pt x="16" y="4"/>
                      </a:lnTo>
                      <a:lnTo>
                        <a:pt x="18" y="4"/>
                      </a:lnTo>
                      <a:lnTo>
                        <a:pt x="19" y="3"/>
                      </a:lnTo>
                      <a:lnTo>
                        <a:pt x="21" y="2"/>
                      </a:lnTo>
                      <a:lnTo>
                        <a:pt x="22" y="1"/>
                      </a:lnTo>
                      <a:lnTo>
                        <a:pt x="23" y="1"/>
                      </a:lnTo>
                      <a:lnTo>
                        <a:pt x="25" y="0"/>
                      </a:lnTo>
                      <a:lnTo>
                        <a:pt x="27" y="0"/>
                      </a:lnTo>
                      <a:lnTo>
                        <a:pt x="28" y="0"/>
                      </a:lnTo>
                      <a:lnTo>
                        <a:pt x="30" y="0"/>
                      </a:lnTo>
                      <a:lnTo>
                        <a:pt x="31" y="0"/>
                      </a:lnTo>
                      <a:lnTo>
                        <a:pt x="33" y="0"/>
                      </a:lnTo>
                      <a:lnTo>
                        <a:pt x="35" y="0"/>
                      </a:lnTo>
                      <a:lnTo>
                        <a:pt x="34" y="0"/>
                      </a:lnTo>
                      <a:lnTo>
                        <a:pt x="33" y="0"/>
                      </a:lnTo>
                      <a:lnTo>
                        <a:pt x="31" y="0"/>
                      </a:lnTo>
                      <a:lnTo>
                        <a:pt x="31" y="1"/>
                      </a:lnTo>
                      <a:lnTo>
                        <a:pt x="29" y="1"/>
                      </a:lnTo>
                      <a:lnTo>
                        <a:pt x="28" y="2"/>
                      </a:lnTo>
                      <a:lnTo>
                        <a:pt x="27" y="3"/>
                      </a:lnTo>
                      <a:lnTo>
                        <a:pt x="25" y="3"/>
                      </a:lnTo>
                      <a:lnTo>
                        <a:pt x="24" y="4"/>
                      </a:lnTo>
                      <a:lnTo>
                        <a:pt x="23" y="4"/>
                      </a:lnTo>
                      <a:lnTo>
                        <a:pt x="22" y="5"/>
                      </a:lnTo>
                      <a:lnTo>
                        <a:pt x="21" y="6"/>
                      </a:lnTo>
                      <a:lnTo>
                        <a:pt x="20" y="6"/>
                      </a:lnTo>
                      <a:lnTo>
                        <a:pt x="19" y="7"/>
                      </a:lnTo>
                      <a:lnTo>
                        <a:pt x="18" y="8"/>
                      </a:lnTo>
                      <a:lnTo>
                        <a:pt x="17" y="9"/>
                      </a:lnTo>
                      <a:lnTo>
                        <a:pt x="16" y="10"/>
                      </a:lnTo>
                      <a:lnTo>
                        <a:pt x="15" y="12"/>
                      </a:lnTo>
                      <a:lnTo>
                        <a:pt x="13" y="14"/>
                      </a:lnTo>
                      <a:lnTo>
                        <a:pt x="12" y="16"/>
                      </a:lnTo>
                      <a:lnTo>
                        <a:pt x="10" y="17"/>
                      </a:lnTo>
                      <a:lnTo>
                        <a:pt x="8" y="19"/>
                      </a:lnTo>
                      <a:lnTo>
                        <a:pt x="6" y="21"/>
                      </a:lnTo>
                      <a:lnTo>
                        <a:pt x="5" y="22"/>
                      </a:lnTo>
                      <a:lnTo>
                        <a:pt x="3" y="24"/>
                      </a:lnTo>
                      <a:lnTo>
                        <a:pt x="2" y="26"/>
                      </a:lnTo>
                      <a:lnTo>
                        <a:pt x="1" y="27"/>
                      </a:lnTo>
                      <a:lnTo>
                        <a:pt x="0" y="28"/>
                      </a:lnTo>
                      <a:lnTo>
                        <a:pt x="0" y="16"/>
                      </a:lnTo>
                      <a:close/>
                    </a:path>
                  </a:pathLst>
                </a:custGeom>
                <a:solidFill>
                  <a:srgbClr val="8AD1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693" name="Freeform 269"/>
                <p:cNvSpPr>
                  <a:spLocks/>
                </p:cNvSpPr>
                <p:nvPr/>
              </p:nvSpPr>
              <p:spPr bwMode="auto">
                <a:xfrm>
                  <a:off x="3312" y="2402"/>
                  <a:ext cx="15" cy="30"/>
                </a:xfrm>
                <a:custGeom>
                  <a:avLst/>
                  <a:gdLst>
                    <a:gd name="T0" fmla="*/ 4 w 15"/>
                    <a:gd name="T1" fmla="*/ 0 h 30"/>
                    <a:gd name="T2" fmla="*/ 4 w 15"/>
                    <a:gd name="T3" fmla="*/ 1 h 30"/>
                    <a:gd name="T4" fmla="*/ 3 w 15"/>
                    <a:gd name="T5" fmla="*/ 2 h 30"/>
                    <a:gd name="T6" fmla="*/ 2 w 15"/>
                    <a:gd name="T7" fmla="*/ 3 h 30"/>
                    <a:gd name="T8" fmla="*/ 2 w 15"/>
                    <a:gd name="T9" fmla="*/ 3 h 30"/>
                    <a:gd name="T10" fmla="*/ 1 w 15"/>
                    <a:gd name="T11" fmla="*/ 4 h 30"/>
                    <a:gd name="T12" fmla="*/ 1 w 15"/>
                    <a:gd name="T13" fmla="*/ 5 h 30"/>
                    <a:gd name="T14" fmla="*/ 0 w 15"/>
                    <a:gd name="T15" fmla="*/ 7 h 30"/>
                    <a:gd name="T16" fmla="*/ 0 w 15"/>
                    <a:gd name="T17" fmla="*/ 8 h 30"/>
                    <a:gd name="T18" fmla="*/ 0 w 15"/>
                    <a:gd name="T19" fmla="*/ 10 h 30"/>
                    <a:gd name="T20" fmla="*/ 0 w 15"/>
                    <a:gd name="T21" fmla="*/ 11 h 30"/>
                    <a:gd name="T22" fmla="*/ 0 w 15"/>
                    <a:gd name="T23" fmla="*/ 13 h 30"/>
                    <a:gd name="T24" fmla="*/ 0 w 15"/>
                    <a:gd name="T25" fmla="*/ 15 h 30"/>
                    <a:gd name="T26" fmla="*/ 0 w 15"/>
                    <a:gd name="T27" fmla="*/ 18 h 30"/>
                    <a:gd name="T28" fmla="*/ 1 w 15"/>
                    <a:gd name="T29" fmla="*/ 20 h 30"/>
                    <a:gd name="T30" fmla="*/ 1 w 15"/>
                    <a:gd name="T31" fmla="*/ 22 h 30"/>
                    <a:gd name="T32" fmla="*/ 2 w 15"/>
                    <a:gd name="T33" fmla="*/ 24 h 30"/>
                    <a:gd name="T34" fmla="*/ 3 w 15"/>
                    <a:gd name="T35" fmla="*/ 25 h 30"/>
                    <a:gd name="T36" fmla="*/ 4 w 15"/>
                    <a:gd name="T37" fmla="*/ 26 h 30"/>
                    <a:gd name="T38" fmla="*/ 5 w 15"/>
                    <a:gd name="T39" fmla="*/ 27 h 30"/>
                    <a:gd name="T40" fmla="*/ 6 w 15"/>
                    <a:gd name="T41" fmla="*/ 29 h 30"/>
                    <a:gd name="T42" fmla="*/ 8 w 15"/>
                    <a:gd name="T43" fmla="*/ 29 h 30"/>
                    <a:gd name="T44" fmla="*/ 9 w 15"/>
                    <a:gd name="T45" fmla="*/ 30 h 30"/>
                    <a:gd name="T46" fmla="*/ 10 w 15"/>
                    <a:gd name="T47" fmla="*/ 30 h 30"/>
                    <a:gd name="T48" fmla="*/ 11 w 15"/>
                    <a:gd name="T49" fmla="*/ 30 h 30"/>
                    <a:gd name="T50" fmla="*/ 12 w 15"/>
                    <a:gd name="T51" fmla="*/ 30 h 30"/>
                    <a:gd name="T52" fmla="*/ 13 w 15"/>
                    <a:gd name="T53" fmla="*/ 30 h 30"/>
                    <a:gd name="T54" fmla="*/ 14 w 15"/>
                    <a:gd name="T55" fmla="*/ 30 h 30"/>
                    <a:gd name="T56" fmla="*/ 15 w 15"/>
                    <a:gd name="T57" fmla="*/ 30 h 30"/>
                    <a:gd name="T58" fmla="*/ 13 w 15"/>
                    <a:gd name="T59" fmla="*/ 20 h 30"/>
                    <a:gd name="T60" fmla="*/ 12 w 15"/>
                    <a:gd name="T61" fmla="*/ 20 h 30"/>
                    <a:gd name="T62" fmla="*/ 11 w 15"/>
                    <a:gd name="T63" fmla="*/ 20 h 30"/>
                    <a:gd name="T64" fmla="*/ 10 w 15"/>
                    <a:gd name="T65" fmla="*/ 21 h 30"/>
                    <a:gd name="T66" fmla="*/ 8 w 15"/>
                    <a:gd name="T67" fmla="*/ 21 h 30"/>
                    <a:gd name="T68" fmla="*/ 6 w 15"/>
                    <a:gd name="T69" fmla="*/ 20 h 30"/>
                    <a:gd name="T70" fmla="*/ 4 w 15"/>
                    <a:gd name="T71" fmla="*/ 20 h 30"/>
                    <a:gd name="T72" fmla="*/ 4 w 15"/>
                    <a:gd name="T73" fmla="*/ 19 h 30"/>
                    <a:gd name="T74" fmla="*/ 4 w 15"/>
                    <a:gd name="T75" fmla="*/ 18 h 30"/>
                    <a:gd name="T76" fmla="*/ 3 w 15"/>
                    <a:gd name="T77" fmla="*/ 16 h 30"/>
                    <a:gd name="T78" fmla="*/ 4 w 15"/>
                    <a:gd name="T79" fmla="*/ 15 h 30"/>
                    <a:gd name="T80" fmla="*/ 4 w 15"/>
                    <a:gd name="T81" fmla="*/ 14 h 30"/>
                    <a:gd name="T82" fmla="*/ 4 w 15"/>
                    <a:gd name="T83" fmla="*/ 13 h 30"/>
                    <a:gd name="T84" fmla="*/ 4 w 15"/>
                    <a:gd name="T85" fmla="*/ 11 h 30"/>
                    <a:gd name="T86" fmla="*/ 4 w 15"/>
                    <a:gd name="T87" fmla="*/ 10 h 30"/>
                    <a:gd name="T88" fmla="*/ 4 w 15"/>
                    <a:gd name="T89" fmla="*/ 8 h 30"/>
                    <a:gd name="T90" fmla="*/ 5 w 15"/>
                    <a:gd name="T91" fmla="*/ 7 h 30"/>
                    <a:gd name="T92" fmla="*/ 5 w 15"/>
                    <a:gd name="T93" fmla="*/ 5 h 30"/>
                    <a:gd name="T94" fmla="*/ 6 w 15"/>
                    <a:gd name="T95" fmla="*/ 4 h 30"/>
                    <a:gd name="T96" fmla="*/ 6 w 15"/>
                    <a:gd name="T97" fmla="*/ 3 h 30"/>
                    <a:gd name="T98" fmla="*/ 7 w 15"/>
                    <a:gd name="T99" fmla="*/ 3 h 30"/>
                    <a:gd name="T100" fmla="*/ 4 w 15"/>
                    <a:gd name="T101" fmla="*/ 0 h 30"/>
                    <a:gd name="T102" fmla="*/ 4 w 15"/>
                    <a:gd name="T103" fmla="*/ 0 h 3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5"/>
                    <a:gd name="T157" fmla="*/ 0 h 30"/>
                    <a:gd name="T158" fmla="*/ 15 w 15"/>
                    <a:gd name="T159" fmla="*/ 30 h 3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5" h="30">
                      <a:moveTo>
                        <a:pt x="4" y="0"/>
                      </a:moveTo>
                      <a:lnTo>
                        <a:pt x="4" y="1"/>
                      </a:lnTo>
                      <a:lnTo>
                        <a:pt x="3" y="2"/>
                      </a:lnTo>
                      <a:lnTo>
                        <a:pt x="2" y="3"/>
                      </a:lnTo>
                      <a:lnTo>
                        <a:pt x="1" y="4"/>
                      </a:lnTo>
                      <a:lnTo>
                        <a:pt x="1" y="5"/>
                      </a:lnTo>
                      <a:lnTo>
                        <a:pt x="0" y="7"/>
                      </a:lnTo>
                      <a:lnTo>
                        <a:pt x="0" y="8"/>
                      </a:lnTo>
                      <a:lnTo>
                        <a:pt x="0" y="10"/>
                      </a:lnTo>
                      <a:lnTo>
                        <a:pt x="0" y="11"/>
                      </a:lnTo>
                      <a:lnTo>
                        <a:pt x="0" y="13"/>
                      </a:lnTo>
                      <a:lnTo>
                        <a:pt x="0" y="15"/>
                      </a:lnTo>
                      <a:lnTo>
                        <a:pt x="0" y="18"/>
                      </a:lnTo>
                      <a:lnTo>
                        <a:pt x="1" y="20"/>
                      </a:lnTo>
                      <a:lnTo>
                        <a:pt x="1" y="22"/>
                      </a:lnTo>
                      <a:lnTo>
                        <a:pt x="2" y="24"/>
                      </a:lnTo>
                      <a:lnTo>
                        <a:pt x="3" y="25"/>
                      </a:lnTo>
                      <a:lnTo>
                        <a:pt x="4" y="26"/>
                      </a:lnTo>
                      <a:lnTo>
                        <a:pt x="5" y="27"/>
                      </a:lnTo>
                      <a:lnTo>
                        <a:pt x="6" y="29"/>
                      </a:lnTo>
                      <a:lnTo>
                        <a:pt x="8" y="29"/>
                      </a:lnTo>
                      <a:lnTo>
                        <a:pt x="9" y="30"/>
                      </a:lnTo>
                      <a:lnTo>
                        <a:pt x="10" y="30"/>
                      </a:lnTo>
                      <a:lnTo>
                        <a:pt x="11" y="30"/>
                      </a:lnTo>
                      <a:lnTo>
                        <a:pt x="12" y="30"/>
                      </a:lnTo>
                      <a:lnTo>
                        <a:pt x="13" y="30"/>
                      </a:lnTo>
                      <a:lnTo>
                        <a:pt x="14" y="30"/>
                      </a:lnTo>
                      <a:lnTo>
                        <a:pt x="15" y="30"/>
                      </a:lnTo>
                      <a:lnTo>
                        <a:pt x="13" y="20"/>
                      </a:lnTo>
                      <a:lnTo>
                        <a:pt x="12" y="20"/>
                      </a:lnTo>
                      <a:lnTo>
                        <a:pt x="11" y="20"/>
                      </a:lnTo>
                      <a:lnTo>
                        <a:pt x="10" y="21"/>
                      </a:lnTo>
                      <a:lnTo>
                        <a:pt x="8" y="21"/>
                      </a:lnTo>
                      <a:lnTo>
                        <a:pt x="6" y="20"/>
                      </a:lnTo>
                      <a:lnTo>
                        <a:pt x="4" y="20"/>
                      </a:lnTo>
                      <a:lnTo>
                        <a:pt x="4" y="19"/>
                      </a:lnTo>
                      <a:lnTo>
                        <a:pt x="4" y="18"/>
                      </a:lnTo>
                      <a:lnTo>
                        <a:pt x="3" y="16"/>
                      </a:lnTo>
                      <a:lnTo>
                        <a:pt x="4" y="15"/>
                      </a:lnTo>
                      <a:lnTo>
                        <a:pt x="4" y="14"/>
                      </a:lnTo>
                      <a:lnTo>
                        <a:pt x="4" y="13"/>
                      </a:lnTo>
                      <a:lnTo>
                        <a:pt x="4" y="11"/>
                      </a:lnTo>
                      <a:lnTo>
                        <a:pt x="4" y="10"/>
                      </a:lnTo>
                      <a:lnTo>
                        <a:pt x="4" y="8"/>
                      </a:lnTo>
                      <a:lnTo>
                        <a:pt x="5" y="7"/>
                      </a:lnTo>
                      <a:lnTo>
                        <a:pt x="5" y="5"/>
                      </a:lnTo>
                      <a:lnTo>
                        <a:pt x="6" y="4"/>
                      </a:lnTo>
                      <a:lnTo>
                        <a:pt x="6" y="3"/>
                      </a:lnTo>
                      <a:lnTo>
                        <a:pt x="7" y="3"/>
                      </a:lnTo>
                      <a:lnTo>
                        <a:pt x="4" y="0"/>
                      </a:lnTo>
                      <a:close/>
                    </a:path>
                  </a:pathLst>
                </a:custGeom>
                <a:solidFill>
                  <a:srgbClr val="FFF2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694" name="Freeform 270"/>
                <p:cNvSpPr>
                  <a:spLocks/>
                </p:cNvSpPr>
                <p:nvPr/>
              </p:nvSpPr>
              <p:spPr bwMode="auto">
                <a:xfrm>
                  <a:off x="3169" y="2287"/>
                  <a:ext cx="218" cy="188"/>
                </a:xfrm>
                <a:custGeom>
                  <a:avLst/>
                  <a:gdLst>
                    <a:gd name="T0" fmla="*/ 3 w 218"/>
                    <a:gd name="T1" fmla="*/ 8 h 188"/>
                    <a:gd name="T2" fmla="*/ 5 w 218"/>
                    <a:gd name="T3" fmla="*/ 20 h 188"/>
                    <a:gd name="T4" fmla="*/ 7 w 218"/>
                    <a:gd name="T5" fmla="*/ 32 h 188"/>
                    <a:gd name="T6" fmla="*/ 9 w 218"/>
                    <a:gd name="T7" fmla="*/ 44 h 188"/>
                    <a:gd name="T8" fmla="*/ 11 w 218"/>
                    <a:gd name="T9" fmla="*/ 56 h 188"/>
                    <a:gd name="T10" fmla="*/ 15 w 218"/>
                    <a:gd name="T11" fmla="*/ 68 h 188"/>
                    <a:gd name="T12" fmla="*/ 19 w 218"/>
                    <a:gd name="T13" fmla="*/ 79 h 188"/>
                    <a:gd name="T14" fmla="*/ 23 w 218"/>
                    <a:gd name="T15" fmla="*/ 89 h 188"/>
                    <a:gd name="T16" fmla="*/ 29 w 218"/>
                    <a:gd name="T17" fmla="*/ 100 h 188"/>
                    <a:gd name="T18" fmla="*/ 35 w 218"/>
                    <a:gd name="T19" fmla="*/ 109 h 188"/>
                    <a:gd name="T20" fmla="*/ 42 w 218"/>
                    <a:gd name="T21" fmla="*/ 118 h 188"/>
                    <a:gd name="T22" fmla="*/ 50 w 218"/>
                    <a:gd name="T23" fmla="*/ 126 h 188"/>
                    <a:gd name="T24" fmla="*/ 59 w 218"/>
                    <a:gd name="T25" fmla="*/ 134 h 188"/>
                    <a:gd name="T26" fmla="*/ 69 w 218"/>
                    <a:gd name="T27" fmla="*/ 141 h 188"/>
                    <a:gd name="T28" fmla="*/ 80 w 218"/>
                    <a:gd name="T29" fmla="*/ 146 h 188"/>
                    <a:gd name="T30" fmla="*/ 92 w 218"/>
                    <a:gd name="T31" fmla="*/ 151 h 188"/>
                    <a:gd name="T32" fmla="*/ 105 w 218"/>
                    <a:gd name="T33" fmla="*/ 155 h 188"/>
                    <a:gd name="T34" fmla="*/ 120 w 218"/>
                    <a:gd name="T35" fmla="*/ 157 h 188"/>
                    <a:gd name="T36" fmla="*/ 135 w 218"/>
                    <a:gd name="T37" fmla="*/ 158 h 188"/>
                    <a:gd name="T38" fmla="*/ 153 w 218"/>
                    <a:gd name="T39" fmla="*/ 158 h 188"/>
                    <a:gd name="T40" fmla="*/ 171 w 218"/>
                    <a:gd name="T41" fmla="*/ 157 h 188"/>
                    <a:gd name="T42" fmla="*/ 192 w 218"/>
                    <a:gd name="T43" fmla="*/ 155 h 188"/>
                    <a:gd name="T44" fmla="*/ 217 w 218"/>
                    <a:gd name="T45" fmla="*/ 175 h 188"/>
                    <a:gd name="T46" fmla="*/ 213 w 218"/>
                    <a:gd name="T47" fmla="*/ 177 h 188"/>
                    <a:gd name="T48" fmla="*/ 209 w 218"/>
                    <a:gd name="T49" fmla="*/ 178 h 188"/>
                    <a:gd name="T50" fmla="*/ 204 w 218"/>
                    <a:gd name="T51" fmla="*/ 179 h 188"/>
                    <a:gd name="T52" fmla="*/ 199 w 218"/>
                    <a:gd name="T53" fmla="*/ 181 h 188"/>
                    <a:gd name="T54" fmla="*/ 192 w 218"/>
                    <a:gd name="T55" fmla="*/ 183 h 188"/>
                    <a:gd name="T56" fmla="*/ 186 w 218"/>
                    <a:gd name="T57" fmla="*/ 184 h 188"/>
                    <a:gd name="T58" fmla="*/ 178 w 218"/>
                    <a:gd name="T59" fmla="*/ 185 h 188"/>
                    <a:gd name="T60" fmla="*/ 170 w 218"/>
                    <a:gd name="T61" fmla="*/ 186 h 188"/>
                    <a:gd name="T62" fmla="*/ 161 w 218"/>
                    <a:gd name="T63" fmla="*/ 188 h 188"/>
                    <a:gd name="T64" fmla="*/ 151 w 218"/>
                    <a:gd name="T65" fmla="*/ 188 h 188"/>
                    <a:gd name="T66" fmla="*/ 142 w 218"/>
                    <a:gd name="T67" fmla="*/ 188 h 188"/>
                    <a:gd name="T68" fmla="*/ 132 w 218"/>
                    <a:gd name="T69" fmla="*/ 187 h 188"/>
                    <a:gd name="T70" fmla="*/ 122 w 218"/>
                    <a:gd name="T71" fmla="*/ 185 h 188"/>
                    <a:gd name="T72" fmla="*/ 112 w 218"/>
                    <a:gd name="T73" fmla="*/ 184 h 188"/>
                    <a:gd name="T74" fmla="*/ 101 w 218"/>
                    <a:gd name="T75" fmla="*/ 180 h 188"/>
                    <a:gd name="T76" fmla="*/ 90 w 218"/>
                    <a:gd name="T77" fmla="*/ 177 h 188"/>
                    <a:gd name="T78" fmla="*/ 80 w 218"/>
                    <a:gd name="T79" fmla="*/ 172 h 188"/>
                    <a:gd name="T80" fmla="*/ 69 w 218"/>
                    <a:gd name="T81" fmla="*/ 166 h 188"/>
                    <a:gd name="T82" fmla="*/ 59 w 218"/>
                    <a:gd name="T83" fmla="*/ 158 h 188"/>
                    <a:gd name="T84" fmla="*/ 49 w 218"/>
                    <a:gd name="T85" fmla="*/ 150 h 188"/>
                    <a:gd name="T86" fmla="*/ 41 w 218"/>
                    <a:gd name="T87" fmla="*/ 141 h 188"/>
                    <a:gd name="T88" fmla="*/ 33 w 218"/>
                    <a:gd name="T89" fmla="*/ 133 h 188"/>
                    <a:gd name="T90" fmla="*/ 26 w 218"/>
                    <a:gd name="T91" fmla="*/ 123 h 188"/>
                    <a:gd name="T92" fmla="*/ 21 w 218"/>
                    <a:gd name="T93" fmla="*/ 113 h 188"/>
                    <a:gd name="T94" fmla="*/ 16 w 218"/>
                    <a:gd name="T95" fmla="*/ 103 h 188"/>
                    <a:gd name="T96" fmla="*/ 11 w 218"/>
                    <a:gd name="T97" fmla="*/ 93 h 188"/>
                    <a:gd name="T98" fmla="*/ 8 w 218"/>
                    <a:gd name="T99" fmla="*/ 84 h 188"/>
                    <a:gd name="T100" fmla="*/ 6 w 218"/>
                    <a:gd name="T101" fmla="*/ 74 h 188"/>
                    <a:gd name="T102" fmla="*/ 3 w 218"/>
                    <a:gd name="T103" fmla="*/ 65 h 188"/>
                    <a:gd name="T104" fmla="*/ 3 w 218"/>
                    <a:gd name="T105" fmla="*/ 56 h 188"/>
                    <a:gd name="T106" fmla="*/ 1 w 218"/>
                    <a:gd name="T107" fmla="*/ 47 h 188"/>
                    <a:gd name="T108" fmla="*/ 0 w 218"/>
                    <a:gd name="T109" fmla="*/ 38 h 188"/>
                    <a:gd name="T110" fmla="*/ 0 w 218"/>
                    <a:gd name="T111" fmla="*/ 31 h 188"/>
                    <a:gd name="T112" fmla="*/ 0 w 218"/>
                    <a:gd name="T113" fmla="*/ 24 h 188"/>
                    <a:gd name="T114" fmla="*/ 1 w 218"/>
                    <a:gd name="T115" fmla="*/ 18 h 188"/>
                    <a:gd name="T116" fmla="*/ 1 w 218"/>
                    <a:gd name="T117" fmla="*/ 12 h 188"/>
                    <a:gd name="T118" fmla="*/ 1 w 218"/>
                    <a:gd name="T119" fmla="*/ 7 h 188"/>
                    <a:gd name="T120" fmla="*/ 2 w 218"/>
                    <a:gd name="T121" fmla="*/ 4 h 188"/>
                    <a:gd name="T122" fmla="*/ 3 w 218"/>
                    <a:gd name="T123" fmla="*/ 0 h 188"/>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18"/>
                    <a:gd name="T187" fmla="*/ 0 h 188"/>
                    <a:gd name="T188" fmla="*/ 218 w 218"/>
                    <a:gd name="T189" fmla="*/ 188 h 188"/>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18" h="188">
                      <a:moveTo>
                        <a:pt x="3" y="0"/>
                      </a:moveTo>
                      <a:lnTo>
                        <a:pt x="3" y="4"/>
                      </a:lnTo>
                      <a:lnTo>
                        <a:pt x="3" y="8"/>
                      </a:lnTo>
                      <a:lnTo>
                        <a:pt x="4" y="12"/>
                      </a:lnTo>
                      <a:lnTo>
                        <a:pt x="4" y="16"/>
                      </a:lnTo>
                      <a:lnTo>
                        <a:pt x="5" y="20"/>
                      </a:lnTo>
                      <a:lnTo>
                        <a:pt x="5" y="24"/>
                      </a:lnTo>
                      <a:lnTo>
                        <a:pt x="6" y="28"/>
                      </a:lnTo>
                      <a:lnTo>
                        <a:pt x="7" y="32"/>
                      </a:lnTo>
                      <a:lnTo>
                        <a:pt x="7" y="36"/>
                      </a:lnTo>
                      <a:lnTo>
                        <a:pt x="8" y="40"/>
                      </a:lnTo>
                      <a:lnTo>
                        <a:pt x="9" y="44"/>
                      </a:lnTo>
                      <a:lnTo>
                        <a:pt x="10" y="48"/>
                      </a:lnTo>
                      <a:lnTo>
                        <a:pt x="10" y="52"/>
                      </a:lnTo>
                      <a:lnTo>
                        <a:pt x="11" y="56"/>
                      </a:lnTo>
                      <a:lnTo>
                        <a:pt x="13" y="60"/>
                      </a:lnTo>
                      <a:lnTo>
                        <a:pt x="14" y="64"/>
                      </a:lnTo>
                      <a:lnTo>
                        <a:pt x="15" y="68"/>
                      </a:lnTo>
                      <a:lnTo>
                        <a:pt x="16" y="71"/>
                      </a:lnTo>
                      <a:lnTo>
                        <a:pt x="18" y="75"/>
                      </a:lnTo>
                      <a:lnTo>
                        <a:pt x="19" y="79"/>
                      </a:lnTo>
                      <a:lnTo>
                        <a:pt x="20" y="82"/>
                      </a:lnTo>
                      <a:lnTo>
                        <a:pt x="22" y="86"/>
                      </a:lnTo>
                      <a:lnTo>
                        <a:pt x="23" y="89"/>
                      </a:lnTo>
                      <a:lnTo>
                        <a:pt x="25" y="93"/>
                      </a:lnTo>
                      <a:lnTo>
                        <a:pt x="27" y="96"/>
                      </a:lnTo>
                      <a:lnTo>
                        <a:pt x="29" y="100"/>
                      </a:lnTo>
                      <a:lnTo>
                        <a:pt x="31" y="103"/>
                      </a:lnTo>
                      <a:lnTo>
                        <a:pt x="33" y="106"/>
                      </a:lnTo>
                      <a:lnTo>
                        <a:pt x="35" y="109"/>
                      </a:lnTo>
                      <a:lnTo>
                        <a:pt x="37" y="112"/>
                      </a:lnTo>
                      <a:lnTo>
                        <a:pt x="40" y="115"/>
                      </a:lnTo>
                      <a:lnTo>
                        <a:pt x="42" y="118"/>
                      </a:lnTo>
                      <a:lnTo>
                        <a:pt x="45" y="121"/>
                      </a:lnTo>
                      <a:lnTo>
                        <a:pt x="47" y="124"/>
                      </a:lnTo>
                      <a:lnTo>
                        <a:pt x="50" y="126"/>
                      </a:lnTo>
                      <a:lnTo>
                        <a:pt x="53" y="129"/>
                      </a:lnTo>
                      <a:lnTo>
                        <a:pt x="56" y="131"/>
                      </a:lnTo>
                      <a:lnTo>
                        <a:pt x="59" y="134"/>
                      </a:lnTo>
                      <a:lnTo>
                        <a:pt x="62" y="136"/>
                      </a:lnTo>
                      <a:lnTo>
                        <a:pt x="65" y="138"/>
                      </a:lnTo>
                      <a:lnTo>
                        <a:pt x="69" y="141"/>
                      </a:lnTo>
                      <a:lnTo>
                        <a:pt x="72" y="142"/>
                      </a:lnTo>
                      <a:lnTo>
                        <a:pt x="76" y="145"/>
                      </a:lnTo>
                      <a:lnTo>
                        <a:pt x="80" y="146"/>
                      </a:lnTo>
                      <a:lnTo>
                        <a:pt x="84" y="148"/>
                      </a:lnTo>
                      <a:lnTo>
                        <a:pt x="88" y="150"/>
                      </a:lnTo>
                      <a:lnTo>
                        <a:pt x="92" y="151"/>
                      </a:lnTo>
                      <a:lnTo>
                        <a:pt x="96" y="152"/>
                      </a:lnTo>
                      <a:lnTo>
                        <a:pt x="101" y="153"/>
                      </a:lnTo>
                      <a:lnTo>
                        <a:pt x="105" y="155"/>
                      </a:lnTo>
                      <a:lnTo>
                        <a:pt x="110" y="156"/>
                      </a:lnTo>
                      <a:lnTo>
                        <a:pt x="115" y="156"/>
                      </a:lnTo>
                      <a:lnTo>
                        <a:pt x="120" y="157"/>
                      </a:lnTo>
                      <a:lnTo>
                        <a:pt x="125" y="158"/>
                      </a:lnTo>
                      <a:lnTo>
                        <a:pt x="130" y="158"/>
                      </a:lnTo>
                      <a:lnTo>
                        <a:pt x="135" y="158"/>
                      </a:lnTo>
                      <a:lnTo>
                        <a:pt x="141" y="158"/>
                      </a:lnTo>
                      <a:lnTo>
                        <a:pt x="147" y="158"/>
                      </a:lnTo>
                      <a:lnTo>
                        <a:pt x="153" y="158"/>
                      </a:lnTo>
                      <a:lnTo>
                        <a:pt x="159" y="158"/>
                      </a:lnTo>
                      <a:lnTo>
                        <a:pt x="165" y="158"/>
                      </a:lnTo>
                      <a:lnTo>
                        <a:pt x="171" y="157"/>
                      </a:lnTo>
                      <a:lnTo>
                        <a:pt x="178" y="156"/>
                      </a:lnTo>
                      <a:lnTo>
                        <a:pt x="185" y="155"/>
                      </a:lnTo>
                      <a:lnTo>
                        <a:pt x="192" y="155"/>
                      </a:lnTo>
                      <a:lnTo>
                        <a:pt x="218" y="175"/>
                      </a:lnTo>
                      <a:lnTo>
                        <a:pt x="217" y="175"/>
                      </a:lnTo>
                      <a:lnTo>
                        <a:pt x="215" y="175"/>
                      </a:lnTo>
                      <a:lnTo>
                        <a:pt x="214" y="177"/>
                      </a:lnTo>
                      <a:lnTo>
                        <a:pt x="213" y="177"/>
                      </a:lnTo>
                      <a:lnTo>
                        <a:pt x="211" y="177"/>
                      </a:lnTo>
                      <a:lnTo>
                        <a:pt x="210" y="177"/>
                      </a:lnTo>
                      <a:lnTo>
                        <a:pt x="209" y="178"/>
                      </a:lnTo>
                      <a:lnTo>
                        <a:pt x="207" y="178"/>
                      </a:lnTo>
                      <a:lnTo>
                        <a:pt x="206" y="179"/>
                      </a:lnTo>
                      <a:lnTo>
                        <a:pt x="204" y="179"/>
                      </a:lnTo>
                      <a:lnTo>
                        <a:pt x="202" y="180"/>
                      </a:lnTo>
                      <a:lnTo>
                        <a:pt x="201" y="180"/>
                      </a:lnTo>
                      <a:lnTo>
                        <a:pt x="199" y="181"/>
                      </a:lnTo>
                      <a:lnTo>
                        <a:pt x="197" y="181"/>
                      </a:lnTo>
                      <a:lnTo>
                        <a:pt x="194" y="182"/>
                      </a:lnTo>
                      <a:lnTo>
                        <a:pt x="192" y="183"/>
                      </a:lnTo>
                      <a:lnTo>
                        <a:pt x="190" y="183"/>
                      </a:lnTo>
                      <a:lnTo>
                        <a:pt x="188" y="184"/>
                      </a:lnTo>
                      <a:lnTo>
                        <a:pt x="186" y="184"/>
                      </a:lnTo>
                      <a:lnTo>
                        <a:pt x="183" y="184"/>
                      </a:lnTo>
                      <a:lnTo>
                        <a:pt x="180" y="185"/>
                      </a:lnTo>
                      <a:lnTo>
                        <a:pt x="178" y="185"/>
                      </a:lnTo>
                      <a:lnTo>
                        <a:pt x="175" y="186"/>
                      </a:lnTo>
                      <a:lnTo>
                        <a:pt x="172" y="186"/>
                      </a:lnTo>
                      <a:lnTo>
                        <a:pt x="170" y="186"/>
                      </a:lnTo>
                      <a:lnTo>
                        <a:pt x="166" y="187"/>
                      </a:lnTo>
                      <a:lnTo>
                        <a:pt x="164" y="188"/>
                      </a:lnTo>
                      <a:lnTo>
                        <a:pt x="161" y="188"/>
                      </a:lnTo>
                      <a:lnTo>
                        <a:pt x="158" y="188"/>
                      </a:lnTo>
                      <a:lnTo>
                        <a:pt x="155" y="188"/>
                      </a:lnTo>
                      <a:lnTo>
                        <a:pt x="151" y="188"/>
                      </a:lnTo>
                      <a:lnTo>
                        <a:pt x="148" y="188"/>
                      </a:lnTo>
                      <a:lnTo>
                        <a:pt x="145" y="188"/>
                      </a:lnTo>
                      <a:lnTo>
                        <a:pt x="142" y="188"/>
                      </a:lnTo>
                      <a:lnTo>
                        <a:pt x="139" y="188"/>
                      </a:lnTo>
                      <a:lnTo>
                        <a:pt x="135" y="188"/>
                      </a:lnTo>
                      <a:lnTo>
                        <a:pt x="132" y="187"/>
                      </a:lnTo>
                      <a:lnTo>
                        <a:pt x="128" y="186"/>
                      </a:lnTo>
                      <a:lnTo>
                        <a:pt x="125" y="186"/>
                      </a:lnTo>
                      <a:lnTo>
                        <a:pt x="122" y="185"/>
                      </a:lnTo>
                      <a:lnTo>
                        <a:pt x="118" y="185"/>
                      </a:lnTo>
                      <a:lnTo>
                        <a:pt x="115" y="184"/>
                      </a:lnTo>
                      <a:lnTo>
                        <a:pt x="112" y="184"/>
                      </a:lnTo>
                      <a:lnTo>
                        <a:pt x="108" y="183"/>
                      </a:lnTo>
                      <a:lnTo>
                        <a:pt x="104" y="181"/>
                      </a:lnTo>
                      <a:lnTo>
                        <a:pt x="101" y="180"/>
                      </a:lnTo>
                      <a:lnTo>
                        <a:pt x="97" y="179"/>
                      </a:lnTo>
                      <a:lnTo>
                        <a:pt x="94" y="178"/>
                      </a:lnTo>
                      <a:lnTo>
                        <a:pt x="90" y="177"/>
                      </a:lnTo>
                      <a:lnTo>
                        <a:pt x="87" y="175"/>
                      </a:lnTo>
                      <a:lnTo>
                        <a:pt x="84" y="174"/>
                      </a:lnTo>
                      <a:lnTo>
                        <a:pt x="80" y="172"/>
                      </a:lnTo>
                      <a:lnTo>
                        <a:pt x="77" y="170"/>
                      </a:lnTo>
                      <a:lnTo>
                        <a:pt x="73" y="168"/>
                      </a:lnTo>
                      <a:lnTo>
                        <a:pt x="69" y="166"/>
                      </a:lnTo>
                      <a:lnTo>
                        <a:pt x="66" y="163"/>
                      </a:lnTo>
                      <a:lnTo>
                        <a:pt x="63" y="161"/>
                      </a:lnTo>
                      <a:lnTo>
                        <a:pt x="59" y="158"/>
                      </a:lnTo>
                      <a:lnTo>
                        <a:pt x="56" y="156"/>
                      </a:lnTo>
                      <a:lnTo>
                        <a:pt x="53" y="153"/>
                      </a:lnTo>
                      <a:lnTo>
                        <a:pt x="49" y="150"/>
                      </a:lnTo>
                      <a:lnTo>
                        <a:pt x="46" y="147"/>
                      </a:lnTo>
                      <a:lnTo>
                        <a:pt x="44" y="145"/>
                      </a:lnTo>
                      <a:lnTo>
                        <a:pt x="41" y="141"/>
                      </a:lnTo>
                      <a:lnTo>
                        <a:pt x="38" y="138"/>
                      </a:lnTo>
                      <a:lnTo>
                        <a:pt x="35" y="135"/>
                      </a:lnTo>
                      <a:lnTo>
                        <a:pt x="33" y="133"/>
                      </a:lnTo>
                      <a:lnTo>
                        <a:pt x="30" y="129"/>
                      </a:lnTo>
                      <a:lnTo>
                        <a:pt x="28" y="126"/>
                      </a:lnTo>
                      <a:lnTo>
                        <a:pt x="26" y="123"/>
                      </a:lnTo>
                      <a:lnTo>
                        <a:pt x="24" y="120"/>
                      </a:lnTo>
                      <a:lnTo>
                        <a:pt x="22" y="116"/>
                      </a:lnTo>
                      <a:lnTo>
                        <a:pt x="21" y="113"/>
                      </a:lnTo>
                      <a:lnTo>
                        <a:pt x="19" y="110"/>
                      </a:lnTo>
                      <a:lnTo>
                        <a:pt x="18" y="107"/>
                      </a:lnTo>
                      <a:lnTo>
                        <a:pt x="16" y="103"/>
                      </a:lnTo>
                      <a:lnTo>
                        <a:pt x="14" y="100"/>
                      </a:lnTo>
                      <a:lnTo>
                        <a:pt x="13" y="97"/>
                      </a:lnTo>
                      <a:lnTo>
                        <a:pt x="11" y="93"/>
                      </a:lnTo>
                      <a:lnTo>
                        <a:pt x="10" y="90"/>
                      </a:lnTo>
                      <a:lnTo>
                        <a:pt x="9" y="87"/>
                      </a:lnTo>
                      <a:lnTo>
                        <a:pt x="8" y="84"/>
                      </a:lnTo>
                      <a:lnTo>
                        <a:pt x="7" y="80"/>
                      </a:lnTo>
                      <a:lnTo>
                        <a:pt x="7" y="77"/>
                      </a:lnTo>
                      <a:lnTo>
                        <a:pt x="6" y="74"/>
                      </a:lnTo>
                      <a:lnTo>
                        <a:pt x="5" y="71"/>
                      </a:lnTo>
                      <a:lnTo>
                        <a:pt x="4" y="68"/>
                      </a:lnTo>
                      <a:lnTo>
                        <a:pt x="3" y="65"/>
                      </a:lnTo>
                      <a:lnTo>
                        <a:pt x="3" y="62"/>
                      </a:lnTo>
                      <a:lnTo>
                        <a:pt x="3" y="59"/>
                      </a:lnTo>
                      <a:lnTo>
                        <a:pt x="3" y="56"/>
                      </a:lnTo>
                      <a:lnTo>
                        <a:pt x="2" y="53"/>
                      </a:lnTo>
                      <a:lnTo>
                        <a:pt x="2" y="49"/>
                      </a:lnTo>
                      <a:lnTo>
                        <a:pt x="1" y="47"/>
                      </a:lnTo>
                      <a:lnTo>
                        <a:pt x="1" y="44"/>
                      </a:lnTo>
                      <a:lnTo>
                        <a:pt x="1" y="41"/>
                      </a:lnTo>
                      <a:lnTo>
                        <a:pt x="0" y="38"/>
                      </a:lnTo>
                      <a:lnTo>
                        <a:pt x="0" y="36"/>
                      </a:lnTo>
                      <a:lnTo>
                        <a:pt x="0" y="34"/>
                      </a:lnTo>
                      <a:lnTo>
                        <a:pt x="0" y="31"/>
                      </a:lnTo>
                      <a:lnTo>
                        <a:pt x="0" y="29"/>
                      </a:lnTo>
                      <a:lnTo>
                        <a:pt x="0" y="26"/>
                      </a:lnTo>
                      <a:lnTo>
                        <a:pt x="0" y="24"/>
                      </a:lnTo>
                      <a:lnTo>
                        <a:pt x="0" y="21"/>
                      </a:lnTo>
                      <a:lnTo>
                        <a:pt x="0" y="20"/>
                      </a:lnTo>
                      <a:lnTo>
                        <a:pt x="1" y="18"/>
                      </a:lnTo>
                      <a:lnTo>
                        <a:pt x="1" y="16"/>
                      </a:lnTo>
                      <a:lnTo>
                        <a:pt x="1" y="14"/>
                      </a:lnTo>
                      <a:lnTo>
                        <a:pt x="1" y="12"/>
                      </a:lnTo>
                      <a:lnTo>
                        <a:pt x="1" y="10"/>
                      </a:lnTo>
                      <a:lnTo>
                        <a:pt x="1" y="9"/>
                      </a:lnTo>
                      <a:lnTo>
                        <a:pt x="1" y="7"/>
                      </a:lnTo>
                      <a:lnTo>
                        <a:pt x="2" y="6"/>
                      </a:lnTo>
                      <a:lnTo>
                        <a:pt x="2" y="5"/>
                      </a:lnTo>
                      <a:lnTo>
                        <a:pt x="2" y="4"/>
                      </a:lnTo>
                      <a:lnTo>
                        <a:pt x="2" y="2"/>
                      </a:lnTo>
                      <a:lnTo>
                        <a:pt x="2" y="1"/>
                      </a:lnTo>
                      <a:lnTo>
                        <a:pt x="3" y="0"/>
                      </a:lnTo>
                      <a:close/>
                    </a:path>
                  </a:pathLst>
                </a:custGeom>
                <a:solidFill>
                  <a:srgbClr val="FFFF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695" name="Freeform 271"/>
                <p:cNvSpPr>
                  <a:spLocks/>
                </p:cNvSpPr>
                <p:nvPr/>
              </p:nvSpPr>
              <p:spPr bwMode="auto">
                <a:xfrm>
                  <a:off x="3211" y="2060"/>
                  <a:ext cx="321" cy="471"/>
                </a:xfrm>
                <a:custGeom>
                  <a:avLst/>
                  <a:gdLst>
                    <a:gd name="T0" fmla="*/ 133 w 321"/>
                    <a:gd name="T1" fmla="*/ 471 h 471"/>
                    <a:gd name="T2" fmla="*/ 147 w 321"/>
                    <a:gd name="T3" fmla="*/ 450 h 471"/>
                    <a:gd name="T4" fmla="*/ 151 w 321"/>
                    <a:gd name="T5" fmla="*/ 449 h 471"/>
                    <a:gd name="T6" fmla="*/ 156 w 321"/>
                    <a:gd name="T7" fmla="*/ 448 h 471"/>
                    <a:gd name="T8" fmla="*/ 163 w 321"/>
                    <a:gd name="T9" fmla="*/ 446 h 471"/>
                    <a:gd name="T10" fmla="*/ 172 w 321"/>
                    <a:gd name="T11" fmla="*/ 444 h 471"/>
                    <a:gd name="T12" fmla="*/ 181 w 321"/>
                    <a:gd name="T13" fmla="*/ 440 h 471"/>
                    <a:gd name="T14" fmla="*/ 192 w 321"/>
                    <a:gd name="T15" fmla="*/ 437 h 471"/>
                    <a:gd name="T16" fmla="*/ 203 w 321"/>
                    <a:gd name="T17" fmla="*/ 432 h 471"/>
                    <a:gd name="T18" fmla="*/ 214 w 321"/>
                    <a:gd name="T19" fmla="*/ 426 h 471"/>
                    <a:gd name="T20" fmla="*/ 226 w 321"/>
                    <a:gd name="T21" fmla="*/ 418 h 471"/>
                    <a:gd name="T22" fmla="*/ 237 w 321"/>
                    <a:gd name="T23" fmla="*/ 410 h 471"/>
                    <a:gd name="T24" fmla="*/ 248 w 321"/>
                    <a:gd name="T25" fmla="*/ 400 h 471"/>
                    <a:gd name="T26" fmla="*/ 258 w 321"/>
                    <a:gd name="T27" fmla="*/ 388 h 471"/>
                    <a:gd name="T28" fmla="*/ 268 w 321"/>
                    <a:gd name="T29" fmla="*/ 375 h 471"/>
                    <a:gd name="T30" fmla="*/ 276 w 321"/>
                    <a:gd name="T31" fmla="*/ 361 h 471"/>
                    <a:gd name="T32" fmla="*/ 283 w 321"/>
                    <a:gd name="T33" fmla="*/ 345 h 471"/>
                    <a:gd name="T34" fmla="*/ 288 w 321"/>
                    <a:gd name="T35" fmla="*/ 328 h 471"/>
                    <a:gd name="T36" fmla="*/ 292 w 321"/>
                    <a:gd name="T37" fmla="*/ 311 h 471"/>
                    <a:gd name="T38" fmla="*/ 294 w 321"/>
                    <a:gd name="T39" fmla="*/ 295 h 471"/>
                    <a:gd name="T40" fmla="*/ 294 w 321"/>
                    <a:gd name="T41" fmla="*/ 279 h 471"/>
                    <a:gd name="T42" fmla="*/ 293 w 321"/>
                    <a:gd name="T43" fmla="*/ 263 h 471"/>
                    <a:gd name="T44" fmla="*/ 291 w 321"/>
                    <a:gd name="T45" fmla="*/ 247 h 471"/>
                    <a:gd name="T46" fmla="*/ 288 w 321"/>
                    <a:gd name="T47" fmla="*/ 232 h 471"/>
                    <a:gd name="T48" fmla="*/ 283 w 321"/>
                    <a:gd name="T49" fmla="*/ 218 h 471"/>
                    <a:gd name="T50" fmla="*/ 278 w 321"/>
                    <a:gd name="T51" fmla="*/ 204 h 471"/>
                    <a:gd name="T52" fmla="*/ 271 w 321"/>
                    <a:gd name="T53" fmla="*/ 192 h 471"/>
                    <a:gd name="T54" fmla="*/ 264 w 321"/>
                    <a:gd name="T55" fmla="*/ 180 h 471"/>
                    <a:gd name="T56" fmla="*/ 256 w 321"/>
                    <a:gd name="T57" fmla="*/ 169 h 471"/>
                    <a:gd name="T58" fmla="*/ 248 w 321"/>
                    <a:gd name="T59" fmla="*/ 158 h 471"/>
                    <a:gd name="T60" fmla="*/ 238 w 321"/>
                    <a:gd name="T61" fmla="*/ 149 h 471"/>
                    <a:gd name="T62" fmla="*/ 230 w 321"/>
                    <a:gd name="T63" fmla="*/ 141 h 471"/>
                    <a:gd name="T64" fmla="*/ 220 w 321"/>
                    <a:gd name="T65" fmla="*/ 134 h 471"/>
                    <a:gd name="T66" fmla="*/ 210 w 321"/>
                    <a:gd name="T67" fmla="*/ 128 h 471"/>
                    <a:gd name="T68" fmla="*/ 200 w 321"/>
                    <a:gd name="T69" fmla="*/ 123 h 471"/>
                    <a:gd name="T70" fmla="*/ 189 w 321"/>
                    <a:gd name="T71" fmla="*/ 119 h 471"/>
                    <a:gd name="T72" fmla="*/ 179 w 321"/>
                    <a:gd name="T73" fmla="*/ 115 h 471"/>
                    <a:gd name="T74" fmla="*/ 169 w 321"/>
                    <a:gd name="T75" fmla="*/ 113 h 471"/>
                    <a:gd name="T76" fmla="*/ 159 w 321"/>
                    <a:gd name="T77" fmla="*/ 110 h 471"/>
                    <a:gd name="T78" fmla="*/ 150 w 321"/>
                    <a:gd name="T79" fmla="*/ 108 h 471"/>
                    <a:gd name="T80" fmla="*/ 141 w 321"/>
                    <a:gd name="T81" fmla="*/ 107 h 471"/>
                    <a:gd name="T82" fmla="*/ 132 w 321"/>
                    <a:gd name="T83" fmla="*/ 106 h 471"/>
                    <a:gd name="T84" fmla="*/ 125 w 321"/>
                    <a:gd name="T85" fmla="*/ 105 h 471"/>
                    <a:gd name="T86" fmla="*/ 118 w 321"/>
                    <a:gd name="T87" fmla="*/ 105 h 471"/>
                    <a:gd name="T88" fmla="*/ 113 w 321"/>
                    <a:gd name="T89" fmla="*/ 105 h 471"/>
                    <a:gd name="T90" fmla="*/ 108 w 321"/>
                    <a:gd name="T91" fmla="*/ 105 h 471"/>
                    <a:gd name="T92" fmla="*/ 105 w 321"/>
                    <a:gd name="T93" fmla="*/ 105 h 471"/>
                    <a:gd name="T94" fmla="*/ 50 w 321"/>
                    <a:gd name="T95" fmla="*/ 106 h 471"/>
                    <a:gd name="T96" fmla="*/ 0 w 321"/>
                    <a:gd name="T97" fmla="*/ 0 h 47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321"/>
                    <a:gd name="T148" fmla="*/ 0 h 471"/>
                    <a:gd name="T149" fmla="*/ 321 w 321"/>
                    <a:gd name="T150" fmla="*/ 471 h 471"/>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321" h="471">
                      <a:moveTo>
                        <a:pt x="0" y="0"/>
                      </a:moveTo>
                      <a:lnTo>
                        <a:pt x="321" y="0"/>
                      </a:lnTo>
                      <a:lnTo>
                        <a:pt x="321" y="471"/>
                      </a:lnTo>
                      <a:lnTo>
                        <a:pt x="133" y="471"/>
                      </a:lnTo>
                      <a:lnTo>
                        <a:pt x="145" y="450"/>
                      </a:lnTo>
                      <a:lnTo>
                        <a:pt x="146" y="450"/>
                      </a:lnTo>
                      <a:lnTo>
                        <a:pt x="147" y="450"/>
                      </a:lnTo>
                      <a:lnTo>
                        <a:pt x="148" y="449"/>
                      </a:lnTo>
                      <a:lnTo>
                        <a:pt x="149" y="449"/>
                      </a:lnTo>
                      <a:lnTo>
                        <a:pt x="151" y="449"/>
                      </a:lnTo>
                      <a:lnTo>
                        <a:pt x="152" y="449"/>
                      </a:lnTo>
                      <a:lnTo>
                        <a:pt x="153" y="449"/>
                      </a:lnTo>
                      <a:lnTo>
                        <a:pt x="155" y="448"/>
                      </a:lnTo>
                      <a:lnTo>
                        <a:pt x="156" y="448"/>
                      </a:lnTo>
                      <a:lnTo>
                        <a:pt x="158" y="448"/>
                      </a:lnTo>
                      <a:lnTo>
                        <a:pt x="159" y="447"/>
                      </a:lnTo>
                      <a:lnTo>
                        <a:pt x="161" y="447"/>
                      </a:lnTo>
                      <a:lnTo>
                        <a:pt x="163" y="446"/>
                      </a:lnTo>
                      <a:lnTo>
                        <a:pt x="165" y="445"/>
                      </a:lnTo>
                      <a:lnTo>
                        <a:pt x="167" y="445"/>
                      </a:lnTo>
                      <a:lnTo>
                        <a:pt x="170" y="444"/>
                      </a:lnTo>
                      <a:lnTo>
                        <a:pt x="172" y="444"/>
                      </a:lnTo>
                      <a:lnTo>
                        <a:pt x="174" y="443"/>
                      </a:lnTo>
                      <a:lnTo>
                        <a:pt x="176" y="442"/>
                      </a:lnTo>
                      <a:lnTo>
                        <a:pt x="179" y="441"/>
                      </a:lnTo>
                      <a:lnTo>
                        <a:pt x="181" y="440"/>
                      </a:lnTo>
                      <a:lnTo>
                        <a:pt x="184" y="439"/>
                      </a:lnTo>
                      <a:lnTo>
                        <a:pt x="187" y="439"/>
                      </a:lnTo>
                      <a:lnTo>
                        <a:pt x="189" y="438"/>
                      </a:lnTo>
                      <a:lnTo>
                        <a:pt x="192" y="437"/>
                      </a:lnTo>
                      <a:lnTo>
                        <a:pt x="195" y="435"/>
                      </a:lnTo>
                      <a:lnTo>
                        <a:pt x="197" y="434"/>
                      </a:lnTo>
                      <a:lnTo>
                        <a:pt x="200" y="433"/>
                      </a:lnTo>
                      <a:lnTo>
                        <a:pt x="203" y="432"/>
                      </a:lnTo>
                      <a:lnTo>
                        <a:pt x="206" y="430"/>
                      </a:lnTo>
                      <a:lnTo>
                        <a:pt x="209" y="429"/>
                      </a:lnTo>
                      <a:lnTo>
                        <a:pt x="211" y="427"/>
                      </a:lnTo>
                      <a:lnTo>
                        <a:pt x="214" y="426"/>
                      </a:lnTo>
                      <a:lnTo>
                        <a:pt x="217" y="424"/>
                      </a:lnTo>
                      <a:lnTo>
                        <a:pt x="220" y="422"/>
                      </a:lnTo>
                      <a:lnTo>
                        <a:pt x="223" y="420"/>
                      </a:lnTo>
                      <a:lnTo>
                        <a:pt x="226" y="418"/>
                      </a:lnTo>
                      <a:lnTo>
                        <a:pt x="229" y="416"/>
                      </a:lnTo>
                      <a:lnTo>
                        <a:pt x="231" y="414"/>
                      </a:lnTo>
                      <a:lnTo>
                        <a:pt x="234" y="412"/>
                      </a:lnTo>
                      <a:lnTo>
                        <a:pt x="237" y="410"/>
                      </a:lnTo>
                      <a:lnTo>
                        <a:pt x="240" y="407"/>
                      </a:lnTo>
                      <a:lnTo>
                        <a:pt x="243" y="405"/>
                      </a:lnTo>
                      <a:lnTo>
                        <a:pt x="245" y="402"/>
                      </a:lnTo>
                      <a:lnTo>
                        <a:pt x="248" y="400"/>
                      </a:lnTo>
                      <a:lnTo>
                        <a:pt x="251" y="397"/>
                      </a:lnTo>
                      <a:lnTo>
                        <a:pt x="253" y="394"/>
                      </a:lnTo>
                      <a:lnTo>
                        <a:pt x="256" y="391"/>
                      </a:lnTo>
                      <a:lnTo>
                        <a:pt x="258" y="388"/>
                      </a:lnTo>
                      <a:lnTo>
                        <a:pt x="261" y="385"/>
                      </a:lnTo>
                      <a:lnTo>
                        <a:pt x="263" y="382"/>
                      </a:lnTo>
                      <a:lnTo>
                        <a:pt x="266" y="379"/>
                      </a:lnTo>
                      <a:lnTo>
                        <a:pt x="268" y="375"/>
                      </a:lnTo>
                      <a:lnTo>
                        <a:pt x="270" y="372"/>
                      </a:lnTo>
                      <a:lnTo>
                        <a:pt x="273" y="368"/>
                      </a:lnTo>
                      <a:lnTo>
                        <a:pt x="274" y="365"/>
                      </a:lnTo>
                      <a:lnTo>
                        <a:pt x="276" y="361"/>
                      </a:lnTo>
                      <a:lnTo>
                        <a:pt x="278" y="357"/>
                      </a:lnTo>
                      <a:lnTo>
                        <a:pt x="280" y="353"/>
                      </a:lnTo>
                      <a:lnTo>
                        <a:pt x="282" y="349"/>
                      </a:lnTo>
                      <a:lnTo>
                        <a:pt x="283" y="345"/>
                      </a:lnTo>
                      <a:lnTo>
                        <a:pt x="285" y="340"/>
                      </a:lnTo>
                      <a:lnTo>
                        <a:pt x="286" y="336"/>
                      </a:lnTo>
                      <a:lnTo>
                        <a:pt x="288" y="332"/>
                      </a:lnTo>
                      <a:lnTo>
                        <a:pt x="288" y="328"/>
                      </a:lnTo>
                      <a:lnTo>
                        <a:pt x="289" y="324"/>
                      </a:lnTo>
                      <a:lnTo>
                        <a:pt x="290" y="319"/>
                      </a:lnTo>
                      <a:lnTo>
                        <a:pt x="291" y="315"/>
                      </a:lnTo>
                      <a:lnTo>
                        <a:pt x="292" y="311"/>
                      </a:lnTo>
                      <a:lnTo>
                        <a:pt x="292" y="307"/>
                      </a:lnTo>
                      <a:lnTo>
                        <a:pt x="293" y="303"/>
                      </a:lnTo>
                      <a:lnTo>
                        <a:pt x="294" y="298"/>
                      </a:lnTo>
                      <a:lnTo>
                        <a:pt x="294" y="295"/>
                      </a:lnTo>
                      <a:lnTo>
                        <a:pt x="294" y="291"/>
                      </a:lnTo>
                      <a:lnTo>
                        <a:pt x="294" y="286"/>
                      </a:lnTo>
                      <a:lnTo>
                        <a:pt x="295" y="283"/>
                      </a:lnTo>
                      <a:lnTo>
                        <a:pt x="294" y="279"/>
                      </a:lnTo>
                      <a:lnTo>
                        <a:pt x="294" y="274"/>
                      </a:lnTo>
                      <a:lnTo>
                        <a:pt x="294" y="270"/>
                      </a:lnTo>
                      <a:lnTo>
                        <a:pt x="294" y="267"/>
                      </a:lnTo>
                      <a:lnTo>
                        <a:pt x="293" y="263"/>
                      </a:lnTo>
                      <a:lnTo>
                        <a:pt x="293" y="259"/>
                      </a:lnTo>
                      <a:lnTo>
                        <a:pt x="292" y="255"/>
                      </a:lnTo>
                      <a:lnTo>
                        <a:pt x="292" y="251"/>
                      </a:lnTo>
                      <a:lnTo>
                        <a:pt x="291" y="247"/>
                      </a:lnTo>
                      <a:lnTo>
                        <a:pt x="290" y="243"/>
                      </a:lnTo>
                      <a:lnTo>
                        <a:pt x="289" y="240"/>
                      </a:lnTo>
                      <a:lnTo>
                        <a:pt x="288" y="236"/>
                      </a:lnTo>
                      <a:lnTo>
                        <a:pt x="288" y="232"/>
                      </a:lnTo>
                      <a:lnTo>
                        <a:pt x="287" y="229"/>
                      </a:lnTo>
                      <a:lnTo>
                        <a:pt x="286" y="225"/>
                      </a:lnTo>
                      <a:lnTo>
                        <a:pt x="284" y="222"/>
                      </a:lnTo>
                      <a:lnTo>
                        <a:pt x="283" y="218"/>
                      </a:lnTo>
                      <a:lnTo>
                        <a:pt x="282" y="215"/>
                      </a:lnTo>
                      <a:lnTo>
                        <a:pt x="280" y="212"/>
                      </a:lnTo>
                      <a:lnTo>
                        <a:pt x="279" y="208"/>
                      </a:lnTo>
                      <a:lnTo>
                        <a:pt x="278" y="204"/>
                      </a:lnTo>
                      <a:lnTo>
                        <a:pt x="276" y="201"/>
                      </a:lnTo>
                      <a:lnTo>
                        <a:pt x="274" y="198"/>
                      </a:lnTo>
                      <a:lnTo>
                        <a:pt x="273" y="195"/>
                      </a:lnTo>
                      <a:lnTo>
                        <a:pt x="271" y="192"/>
                      </a:lnTo>
                      <a:lnTo>
                        <a:pt x="269" y="189"/>
                      </a:lnTo>
                      <a:lnTo>
                        <a:pt x="268" y="186"/>
                      </a:lnTo>
                      <a:lnTo>
                        <a:pt x="266" y="183"/>
                      </a:lnTo>
                      <a:lnTo>
                        <a:pt x="264" y="180"/>
                      </a:lnTo>
                      <a:lnTo>
                        <a:pt x="262" y="177"/>
                      </a:lnTo>
                      <a:lnTo>
                        <a:pt x="260" y="174"/>
                      </a:lnTo>
                      <a:lnTo>
                        <a:pt x="258" y="171"/>
                      </a:lnTo>
                      <a:lnTo>
                        <a:pt x="256" y="169"/>
                      </a:lnTo>
                      <a:lnTo>
                        <a:pt x="254" y="166"/>
                      </a:lnTo>
                      <a:lnTo>
                        <a:pt x="252" y="164"/>
                      </a:lnTo>
                      <a:lnTo>
                        <a:pt x="250" y="161"/>
                      </a:lnTo>
                      <a:lnTo>
                        <a:pt x="248" y="158"/>
                      </a:lnTo>
                      <a:lnTo>
                        <a:pt x="245" y="156"/>
                      </a:lnTo>
                      <a:lnTo>
                        <a:pt x="243" y="154"/>
                      </a:lnTo>
                      <a:lnTo>
                        <a:pt x="241" y="152"/>
                      </a:lnTo>
                      <a:lnTo>
                        <a:pt x="238" y="149"/>
                      </a:lnTo>
                      <a:lnTo>
                        <a:pt x="237" y="147"/>
                      </a:lnTo>
                      <a:lnTo>
                        <a:pt x="234" y="145"/>
                      </a:lnTo>
                      <a:lnTo>
                        <a:pt x="232" y="143"/>
                      </a:lnTo>
                      <a:lnTo>
                        <a:pt x="230" y="141"/>
                      </a:lnTo>
                      <a:lnTo>
                        <a:pt x="227" y="140"/>
                      </a:lnTo>
                      <a:lnTo>
                        <a:pt x="225" y="137"/>
                      </a:lnTo>
                      <a:lnTo>
                        <a:pt x="222" y="136"/>
                      </a:lnTo>
                      <a:lnTo>
                        <a:pt x="220" y="134"/>
                      </a:lnTo>
                      <a:lnTo>
                        <a:pt x="218" y="132"/>
                      </a:lnTo>
                      <a:lnTo>
                        <a:pt x="215" y="131"/>
                      </a:lnTo>
                      <a:lnTo>
                        <a:pt x="212" y="130"/>
                      </a:lnTo>
                      <a:lnTo>
                        <a:pt x="210" y="128"/>
                      </a:lnTo>
                      <a:lnTo>
                        <a:pt x="207" y="127"/>
                      </a:lnTo>
                      <a:lnTo>
                        <a:pt x="205" y="126"/>
                      </a:lnTo>
                      <a:lnTo>
                        <a:pt x="202" y="125"/>
                      </a:lnTo>
                      <a:lnTo>
                        <a:pt x="200" y="123"/>
                      </a:lnTo>
                      <a:lnTo>
                        <a:pt x="197" y="122"/>
                      </a:lnTo>
                      <a:lnTo>
                        <a:pt x="195" y="121"/>
                      </a:lnTo>
                      <a:lnTo>
                        <a:pt x="192" y="120"/>
                      </a:lnTo>
                      <a:lnTo>
                        <a:pt x="189" y="119"/>
                      </a:lnTo>
                      <a:lnTo>
                        <a:pt x="187" y="118"/>
                      </a:lnTo>
                      <a:lnTo>
                        <a:pt x="184" y="117"/>
                      </a:lnTo>
                      <a:lnTo>
                        <a:pt x="182" y="116"/>
                      </a:lnTo>
                      <a:lnTo>
                        <a:pt x="179" y="115"/>
                      </a:lnTo>
                      <a:lnTo>
                        <a:pt x="177" y="114"/>
                      </a:lnTo>
                      <a:lnTo>
                        <a:pt x="174" y="114"/>
                      </a:lnTo>
                      <a:lnTo>
                        <a:pt x="172" y="113"/>
                      </a:lnTo>
                      <a:lnTo>
                        <a:pt x="169" y="113"/>
                      </a:lnTo>
                      <a:lnTo>
                        <a:pt x="167" y="111"/>
                      </a:lnTo>
                      <a:lnTo>
                        <a:pt x="164" y="111"/>
                      </a:lnTo>
                      <a:lnTo>
                        <a:pt x="162" y="110"/>
                      </a:lnTo>
                      <a:lnTo>
                        <a:pt x="159" y="110"/>
                      </a:lnTo>
                      <a:lnTo>
                        <a:pt x="157" y="109"/>
                      </a:lnTo>
                      <a:lnTo>
                        <a:pt x="154" y="109"/>
                      </a:lnTo>
                      <a:lnTo>
                        <a:pt x="152" y="109"/>
                      </a:lnTo>
                      <a:lnTo>
                        <a:pt x="150" y="108"/>
                      </a:lnTo>
                      <a:lnTo>
                        <a:pt x="148" y="108"/>
                      </a:lnTo>
                      <a:lnTo>
                        <a:pt x="145" y="108"/>
                      </a:lnTo>
                      <a:lnTo>
                        <a:pt x="143" y="108"/>
                      </a:lnTo>
                      <a:lnTo>
                        <a:pt x="141" y="107"/>
                      </a:lnTo>
                      <a:lnTo>
                        <a:pt x="139" y="107"/>
                      </a:lnTo>
                      <a:lnTo>
                        <a:pt x="136" y="106"/>
                      </a:lnTo>
                      <a:lnTo>
                        <a:pt x="135" y="106"/>
                      </a:lnTo>
                      <a:lnTo>
                        <a:pt x="132" y="106"/>
                      </a:lnTo>
                      <a:lnTo>
                        <a:pt x="131" y="106"/>
                      </a:lnTo>
                      <a:lnTo>
                        <a:pt x="128" y="106"/>
                      </a:lnTo>
                      <a:lnTo>
                        <a:pt x="127" y="106"/>
                      </a:lnTo>
                      <a:lnTo>
                        <a:pt x="125" y="105"/>
                      </a:lnTo>
                      <a:lnTo>
                        <a:pt x="123" y="105"/>
                      </a:lnTo>
                      <a:lnTo>
                        <a:pt x="121" y="105"/>
                      </a:lnTo>
                      <a:lnTo>
                        <a:pt x="120" y="105"/>
                      </a:lnTo>
                      <a:lnTo>
                        <a:pt x="118" y="105"/>
                      </a:lnTo>
                      <a:lnTo>
                        <a:pt x="117" y="105"/>
                      </a:lnTo>
                      <a:lnTo>
                        <a:pt x="115" y="105"/>
                      </a:lnTo>
                      <a:lnTo>
                        <a:pt x="114" y="105"/>
                      </a:lnTo>
                      <a:lnTo>
                        <a:pt x="113" y="105"/>
                      </a:lnTo>
                      <a:lnTo>
                        <a:pt x="111" y="105"/>
                      </a:lnTo>
                      <a:lnTo>
                        <a:pt x="110" y="105"/>
                      </a:lnTo>
                      <a:lnTo>
                        <a:pt x="109" y="105"/>
                      </a:lnTo>
                      <a:lnTo>
                        <a:pt x="108" y="105"/>
                      </a:lnTo>
                      <a:lnTo>
                        <a:pt x="107" y="105"/>
                      </a:lnTo>
                      <a:lnTo>
                        <a:pt x="106" y="105"/>
                      </a:lnTo>
                      <a:lnTo>
                        <a:pt x="105" y="105"/>
                      </a:lnTo>
                      <a:lnTo>
                        <a:pt x="103" y="105"/>
                      </a:lnTo>
                      <a:lnTo>
                        <a:pt x="103" y="106"/>
                      </a:lnTo>
                      <a:lnTo>
                        <a:pt x="50" y="106"/>
                      </a:lnTo>
                      <a:lnTo>
                        <a:pt x="42" y="95"/>
                      </a:lnTo>
                      <a:lnTo>
                        <a:pt x="60" y="39"/>
                      </a:lnTo>
                      <a:lnTo>
                        <a:pt x="8" y="36"/>
                      </a:lnTo>
                      <a:lnTo>
                        <a:pt x="0" y="0"/>
                      </a:lnTo>
                      <a:close/>
                    </a:path>
                  </a:pathLst>
                </a:custGeom>
                <a:solidFill>
                  <a:srgbClr val="FFFFC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696" name="Freeform 272"/>
                <p:cNvSpPr>
                  <a:spLocks/>
                </p:cNvSpPr>
                <p:nvPr/>
              </p:nvSpPr>
              <p:spPr bwMode="auto">
                <a:xfrm>
                  <a:off x="3023" y="2060"/>
                  <a:ext cx="315" cy="472"/>
                </a:xfrm>
                <a:custGeom>
                  <a:avLst/>
                  <a:gdLst>
                    <a:gd name="T0" fmla="*/ 313 w 315"/>
                    <a:gd name="T1" fmla="*/ 451 h 472"/>
                    <a:gd name="T2" fmla="*/ 309 w 315"/>
                    <a:gd name="T3" fmla="*/ 451 h 472"/>
                    <a:gd name="T4" fmla="*/ 304 w 315"/>
                    <a:gd name="T5" fmla="*/ 451 h 472"/>
                    <a:gd name="T6" fmla="*/ 295 w 315"/>
                    <a:gd name="T7" fmla="*/ 451 h 472"/>
                    <a:gd name="T8" fmla="*/ 285 w 315"/>
                    <a:gd name="T9" fmla="*/ 451 h 472"/>
                    <a:gd name="T10" fmla="*/ 272 w 315"/>
                    <a:gd name="T11" fmla="*/ 449 h 472"/>
                    <a:gd name="T12" fmla="*/ 259 w 315"/>
                    <a:gd name="T13" fmla="*/ 447 h 472"/>
                    <a:gd name="T14" fmla="*/ 244 w 315"/>
                    <a:gd name="T15" fmla="*/ 443 h 472"/>
                    <a:gd name="T16" fmla="*/ 230 w 315"/>
                    <a:gd name="T17" fmla="*/ 438 h 472"/>
                    <a:gd name="T18" fmla="*/ 215 w 315"/>
                    <a:gd name="T19" fmla="*/ 430 h 472"/>
                    <a:gd name="T20" fmla="*/ 201 w 315"/>
                    <a:gd name="T21" fmla="*/ 421 h 472"/>
                    <a:gd name="T22" fmla="*/ 188 w 315"/>
                    <a:gd name="T23" fmla="*/ 409 h 472"/>
                    <a:gd name="T24" fmla="*/ 175 w 315"/>
                    <a:gd name="T25" fmla="*/ 395 h 472"/>
                    <a:gd name="T26" fmla="*/ 127 w 315"/>
                    <a:gd name="T27" fmla="*/ 329 h 472"/>
                    <a:gd name="T28" fmla="*/ 126 w 315"/>
                    <a:gd name="T29" fmla="*/ 335 h 472"/>
                    <a:gd name="T30" fmla="*/ 123 w 315"/>
                    <a:gd name="T31" fmla="*/ 345 h 472"/>
                    <a:gd name="T32" fmla="*/ 118 w 315"/>
                    <a:gd name="T33" fmla="*/ 355 h 472"/>
                    <a:gd name="T34" fmla="*/ 111 w 315"/>
                    <a:gd name="T35" fmla="*/ 363 h 472"/>
                    <a:gd name="T36" fmla="*/ 105 w 315"/>
                    <a:gd name="T37" fmla="*/ 367 h 472"/>
                    <a:gd name="T38" fmla="*/ 100 w 315"/>
                    <a:gd name="T39" fmla="*/ 367 h 472"/>
                    <a:gd name="T40" fmla="*/ 94 w 315"/>
                    <a:gd name="T41" fmla="*/ 366 h 472"/>
                    <a:gd name="T42" fmla="*/ 87 w 315"/>
                    <a:gd name="T43" fmla="*/ 362 h 472"/>
                    <a:gd name="T44" fmla="*/ 81 w 315"/>
                    <a:gd name="T45" fmla="*/ 357 h 472"/>
                    <a:gd name="T46" fmla="*/ 76 w 315"/>
                    <a:gd name="T47" fmla="*/ 347 h 472"/>
                    <a:gd name="T48" fmla="*/ 74 w 315"/>
                    <a:gd name="T49" fmla="*/ 341 h 472"/>
                    <a:gd name="T50" fmla="*/ 74 w 315"/>
                    <a:gd name="T51" fmla="*/ 335 h 472"/>
                    <a:gd name="T52" fmla="*/ 75 w 315"/>
                    <a:gd name="T53" fmla="*/ 327 h 472"/>
                    <a:gd name="T54" fmla="*/ 77 w 315"/>
                    <a:gd name="T55" fmla="*/ 319 h 472"/>
                    <a:gd name="T56" fmla="*/ 79 w 315"/>
                    <a:gd name="T57" fmla="*/ 310 h 472"/>
                    <a:gd name="T58" fmla="*/ 82 w 315"/>
                    <a:gd name="T59" fmla="*/ 305 h 472"/>
                    <a:gd name="T60" fmla="*/ 76 w 315"/>
                    <a:gd name="T61" fmla="*/ 300 h 472"/>
                    <a:gd name="T62" fmla="*/ 69 w 315"/>
                    <a:gd name="T63" fmla="*/ 307 h 472"/>
                    <a:gd name="T64" fmla="*/ 64 w 315"/>
                    <a:gd name="T65" fmla="*/ 311 h 472"/>
                    <a:gd name="T66" fmla="*/ 58 w 315"/>
                    <a:gd name="T67" fmla="*/ 316 h 472"/>
                    <a:gd name="T68" fmla="*/ 52 w 315"/>
                    <a:gd name="T69" fmla="*/ 319 h 472"/>
                    <a:gd name="T70" fmla="*/ 46 w 315"/>
                    <a:gd name="T71" fmla="*/ 322 h 472"/>
                    <a:gd name="T72" fmla="*/ 40 w 315"/>
                    <a:gd name="T73" fmla="*/ 323 h 472"/>
                    <a:gd name="T74" fmla="*/ 34 w 315"/>
                    <a:gd name="T75" fmla="*/ 322 h 472"/>
                    <a:gd name="T76" fmla="*/ 29 w 315"/>
                    <a:gd name="T77" fmla="*/ 318 h 472"/>
                    <a:gd name="T78" fmla="*/ 24 w 315"/>
                    <a:gd name="T79" fmla="*/ 311 h 472"/>
                    <a:gd name="T80" fmla="*/ 21 w 315"/>
                    <a:gd name="T81" fmla="*/ 300 h 472"/>
                    <a:gd name="T82" fmla="*/ 20 w 315"/>
                    <a:gd name="T83" fmla="*/ 285 h 472"/>
                    <a:gd name="T84" fmla="*/ 22 w 315"/>
                    <a:gd name="T85" fmla="*/ 270 h 472"/>
                    <a:gd name="T86" fmla="*/ 26 w 315"/>
                    <a:gd name="T87" fmla="*/ 254 h 472"/>
                    <a:gd name="T88" fmla="*/ 32 w 315"/>
                    <a:gd name="T89" fmla="*/ 239 h 472"/>
                    <a:gd name="T90" fmla="*/ 40 w 315"/>
                    <a:gd name="T91" fmla="*/ 223 h 472"/>
                    <a:gd name="T92" fmla="*/ 49 w 315"/>
                    <a:gd name="T93" fmla="*/ 208 h 472"/>
                    <a:gd name="T94" fmla="*/ 58 w 315"/>
                    <a:gd name="T95" fmla="*/ 193 h 472"/>
                    <a:gd name="T96" fmla="*/ 67 w 315"/>
                    <a:gd name="T97" fmla="*/ 180 h 472"/>
                    <a:gd name="T98" fmla="*/ 76 w 315"/>
                    <a:gd name="T99" fmla="*/ 168 h 472"/>
                    <a:gd name="T100" fmla="*/ 84 w 315"/>
                    <a:gd name="T101" fmla="*/ 159 h 472"/>
                    <a:gd name="T102" fmla="*/ 90 w 315"/>
                    <a:gd name="T103" fmla="*/ 151 h 472"/>
                    <a:gd name="T104" fmla="*/ 96 w 315"/>
                    <a:gd name="T105" fmla="*/ 144 h 472"/>
                    <a:gd name="T106" fmla="*/ 170 w 315"/>
                    <a:gd name="T107" fmla="*/ 0 h 472"/>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315"/>
                    <a:gd name="T163" fmla="*/ 0 h 472"/>
                    <a:gd name="T164" fmla="*/ 315 w 315"/>
                    <a:gd name="T165" fmla="*/ 472 h 472"/>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315" h="472">
                      <a:moveTo>
                        <a:pt x="170" y="0"/>
                      </a:moveTo>
                      <a:lnTo>
                        <a:pt x="0" y="0"/>
                      </a:lnTo>
                      <a:lnTo>
                        <a:pt x="0" y="472"/>
                      </a:lnTo>
                      <a:lnTo>
                        <a:pt x="315" y="472"/>
                      </a:lnTo>
                      <a:lnTo>
                        <a:pt x="313" y="451"/>
                      </a:lnTo>
                      <a:lnTo>
                        <a:pt x="312" y="451"/>
                      </a:lnTo>
                      <a:lnTo>
                        <a:pt x="311" y="451"/>
                      </a:lnTo>
                      <a:lnTo>
                        <a:pt x="310" y="451"/>
                      </a:lnTo>
                      <a:lnTo>
                        <a:pt x="309" y="451"/>
                      </a:lnTo>
                      <a:lnTo>
                        <a:pt x="307" y="451"/>
                      </a:lnTo>
                      <a:lnTo>
                        <a:pt x="306" y="451"/>
                      </a:lnTo>
                      <a:lnTo>
                        <a:pt x="305" y="451"/>
                      </a:lnTo>
                      <a:lnTo>
                        <a:pt x="304" y="451"/>
                      </a:lnTo>
                      <a:lnTo>
                        <a:pt x="302" y="451"/>
                      </a:lnTo>
                      <a:lnTo>
                        <a:pt x="301" y="451"/>
                      </a:lnTo>
                      <a:lnTo>
                        <a:pt x="299" y="451"/>
                      </a:lnTo>
                      <a:lnTo>
                        <a:pt x="297" y="451"/>
                      </a:lnTo>
                      <a:lnTo>
                        <a:pt x="295" y="451"/>
                      </a:lnTo>
                      <a:lnTo>
                        <a:pt x="293" y="451"/>
                      </a:lnTo>
                      <a:lnTo>
                        <a:pt x="291" y="451"/>
                      </a:lnTo>
                      <a:lnTo>
                        <a:pt x="289" y="451"/>
                      </a:lnTo>
                      <a:lnTo>
                        <a:pt x="287" y="451"/>
                      </a:lnTo>
                      <a:lnTo>
                        <a:pt x="285" y="451"/>
                      </a:lnTo>
                      <a:lnTo>
                        <a:pt x="282" y="451"/>
                      </a:lnTo>
                      <a:lnTo>
                        <a:pt x="280" y="450"/>
                      </a:lnTo>
                      <a:lnTo>
                        <a:pt x="277" y="450"/>
                      </a:lnTo>
                      <a:lnTo>
                        <a:pt x="275" y="450"/>
                      </a:lnTo>
                      <a:lnTo>
                        <a:pt x="272" y="449"/>
                      </a:lnTo>
                      <a:lnTo>
                        <a:pt x="270" y="449"/>
                      </a:lnTo>
                      <a:lnTo>
                        <a:pt x="267" y="449"/>
                      </a:lnTo>
                      <a:lnTo>
                        <a:pt x="264" y="448"/>
                      </a:lnTo>
                      <a:lnTo>
                        <a:pt x="262" y="448"/>
                      </a:lnTo>
                      <a:lnTo>
                        <a:pt x="259" y="447"/>
                      </a:lnTo>
                      <a:lnTo>
                        <a:pt x="256" y="446"/>
                      </a:lnTo>
                      <a:lnTo>
                        <a:pt x="253" y="445"/>
                      </a:lnTo>
                      <a:lnTo>
                        <a:pt x="250" y="445"/>
                      </a:lnTo>
                      <a:lnTo>
                        <a:pt x="247" y="444"/>
                      </a:lnTo>
                      <a:lnTo>
                        <a:pt x="244" y="443"/>
                      </a:lnTo>
                      <a:lnTo>
                        <a:pt x="242" y="442"/>
                      </a:lnTo>
                      <a:lnTo>
                        <a:pt x="238" y="441"/>
                      </a:lnTo>
                      <a:lnTo>
                        <a:pt x="235" y="440"/>
                      </a:lnTo>
                      <a:lnTo>
                        <a:pt x="233" y="439"/>
                      </a:lnTo>
                      <a:lnTo>
                        <a:pt x="230" y="438"/>
                      </a:lnTo>
                      <a:lnTo>
                        <a:pt x="227" y="437"/>
                      </a:lnTo>
                      <a:lnTo>
                        <a:pt x="224" y="435"/>
                      </a:lnTo>
                      <a:lnTo>
                        <a:pt x="221" y="433"/>
                      </a:lnTo>
                      <a:lnTo>
                        <a:pt x="218" y="432"/>
                      </a:lnTo>
                      <a:lnTo>
                        <a:pt x="215" y="430"/>
                      </a:lnTo>
                      <a:lnTo>
                        <a:pt x="212" y="429"/>
                      </a:lnTo>
                      <a:lnTo>
                        <a:pt x="209" y="427"/>
                      </a:lnTo>
                      <a:lnTo>
                        <a:pt x="207" y="425"/>
                      </a:lnTo>
                      <a:lnTo>
                        <a:pt x="203" y="423"/>
                      </a:lnTo>
                      <a:lnTo>
                        <a:pt x="201" y="421"/>
                      </a:lnTo>
                      <a:lnTo>
                        <a:pt x="198" y="419"/>
                      </a:lnTo>
                      <a:lnTo>
                        <a:pt x="195" y="417"/>
                      </a:lnTo>
                      <a:lnTo>
                        <a:pt x="192" y="414"/>
                      </a:lnTo>
                      <a:lnTo>
                        <a:pt x="190" y="412"/>
                      </a:lnTo>
                      <a:lnTo>
                        <a:pt x="188" y="409"/>
                      </a:lnTo>
                      <a:lnTo>
                        <a:pt x="185" y="407"/>
                      </a:lnTo>
                      <a:lnTo>
                        <a:pt x="182" y="404"/>
                      </a:lnTo>
                      <a:lnTo>
                        <a:pt x="180" y="401"/>
                      </a:lnTo>
                      <a:lnTo>
                        <a:pt x="178" y="398"/>
                      </a:lnTo>
                      <a:lnTo>
                        <a:pt x="175" y="395"/>
                      </a:lnTo>
                      <a:lnTo>
                        <a:pt x="173" y="391"/>
                      </a:lnTo>
                      <a:lnTo>
                        <a:pt x="171" y="389"/>
                      </a:lnTo>
                      <a:lnTo>
                        <a:pt x="139" y="331"/>
                      </a:lnTo>
                      <a:lnTo>
                        <a:pt x="136" y="312"/>
                      </a:lnTo>
                      <a:lnTo>
                        <a:pt x="127" y="329"/>
                      </a:lnTo>
                      <a:lnTo>
                        <a:pt x="127" y="331"/>
                      </a:lnTo>
                      <a:lnTo>
                        <a:pt x="126" y="332"/>
                      </a:lnTo>
                      <a:lnTo>
                        <a:pt x="126" y="333"/>
                      </a:lnTo>
                      <a:lnTo>
                        <a:pt x="126" y="335"/>
                      </a:lnTo>
                      <a:lnTo>
                        <a:pt x="125" y="337"/>
                      </a:lnTo>
                      <a:lnTo>
                        <a:pt x="125" y="338"/>
                      </a:lnTo>
                      <a:lnTo>
                        <a:pt x="124" y="340"/>
                      </a:lnTo>
                      <a:lnTo>
                        <a:pt x="124" y="342"/>
                      </a:lnTo>
                      <a:lnTo>
                        <a:pt x="123" y="345"/>
                      </a:lnTo>
                      <a:lnTo>
                        <a:pt x="122" y="346"/>
                      </a:lnTo>
                      <a:lnTo>
                        <a:pt x="121" y="349"/>
                      </a:lnTo>
                      <a:lnTo>
                        <a:pt x="121" y="351"/>
                      </a:lnTo>
                      <a:lnTo>
                        <a:pt x="120" y="353"/>
                      </a:lnTo>
                      <a:lnTo>
                        <a:pt x="118" y="355"/>
                      </a:lnTo>
                      <a:lnTo>
                        <a:pt x="117" y="357"/>
                      </a:lnTo>
                      <a:lnTo>
                        <a:pt x="116" y="358"/>
                      </a:lnTo>
                      <a:lnTo>
                        <a:pt x="114" y="361"/>
                      </a:lnTo>
                      <a:lnTo>
                        <a:pt x="113" y="362"/>
                      </a:lnTo>
                      <a:lnTo>
                        <a:pt x="111" y="363"/>
                      </a:lnTo>
                      <a:lnTo>
                        <a:pt x="110" y="364"/>
                      </a:lnTo>
                      <a:lnTo>
                        <a:pt x="108" y="366"/>
                      </a:lnTo>
                      <a:lnTo>
                        <a:pt x="107" y="366"/>
                      </a:lnTo>
                      <a:lnTo>
                        <a:pt x="106" y="366"/>
                      </a:lnTo>
                      <a:lnTo>
                        <a:pt x="105" y="367"/>
                      </a:lnTo>
                      <a:lnTo>
                        <a:pt x="104" y="367"/>
                      </a:lnTo>
                      <a:lnTo>
                        <a:pt x="103" y="367"/>
                      </a:lnTo>
                      <a:lnTo>
                        <a:pt x="102" y="367"/>
                      </a:lnTo>
                      <a:lnTo>
                        <a:pt x="101" y="367"/>
                      </a:lnTo>
                      <a:lnTo>
                        <a:pt x="100" y="367"/>
                      </a:lnTo>
                      <a:lnTo>
                        <a:pt x="99" y="367"/>
                      </a:lnTo>
                      <a:lnTo>
                        <a:pt x="98" y="367"/>
                      </a:lnTo>
                      <a:lnTo>
                        <a:pt x="96" y="367"/>
                      </a:lnTo>
                      <a:lnTo>
                        <a:pt x="95" y="366"/>
                      </a:lnTo>
                      <a:lnTo>
                        <a:pt x="94" y="366"/>
                      </a:lnTo>
                      <a:lnTo>
                        <a:pt x="93" y="365"/>
                      </a:lnTo>
                      <a:lnTo>
                        <a:pt x="91" y="364"/>
                      </a:lnTo>
                      <a:lnTo>
                        <a:pt x="90" y="364"/>
                      </a:lnTo>
                      <a:lnTo>
                        <a:pt x="88" y="363"/>
                      </a:lnTo>
                      <a:lnTo>
                        <a:pt x="87" y="362"/>
                      </a:lnTo>
                      <a:lnTo>
                        <a:pt x="86" y="361"/>
                      </a:lnTo>
                      <a:lnTo>
                        <a:pt x="85" y="360"/>
                      </a:lnTo>
                      <a:lnTo>
                        <a:pt x="83" y="359"/>
                      </a:lnTo>
                      <a:lnTo>
                        <a:pt x="82" y="358"/>
                      </a:lnTo>
                      <a:lnTo>
                        <a:pt x="81" y="357"/>
                      </a:lnTo>
                      <a:lnTo>
                        <a:pt x="81" y="356"/>
                      </a:lnTo>
                      <a:lnTo>
                        <a:pt x="79" y="354"/>
                      </a:lnTo>
                      <a:lnTo>
                        <a:pt x="78" y="352"/>
                      </a:lnTo>
                      <a:lnTo>
                        <a:pt x="77" y="350"/>
                      </a:lnTo>
                      <a:lnTo>
                        <a:pt x="76" y="347"/>
                      </a:lnTo>
                      <a:lnTo>
                        <a:pt x="75" y="346"/>
                      </a:lnTo>
                      <a:lnTo>
                        <a:pt x="75" y="345"/>
                      </a:lnTo>
                      <a:lnTo>
                        <a:pt x="75" y="343"/>
                      </a:lnTo>
                      <a:lnTo>
                        <a:pt x="75" y="342"/>
                      </a:lnTo>
                      <a:lnTo>
                        <a:pt x="74" y="341"/>
                      </a:lnTo>
                      <a:lnTo>
                        <a:pt x="74" y="340"/>
                      </a:lnTo>
                      <a:lnTo>
                        <a:pt x="74" y="339"/>
                      </a:lnTo>
                      <a:lnTo>
                        <a:pt x="74" y="338"/>
                      </a:lnTo>
                      <a:lnTo>
                        <a:pt x="74" y="336"/>
                      </a:lnTo>
                      <a:lnTo>
                        <a:pt x="74" y="335"/>
                      </a:lnTo>
                      <a:lnTo>
                        <a:pt x="74" y="334"/>
                      </a:lnTo>
                      <a:lnTo>
                        <a:pt x="74" y="333"/>
                      </a:lnTo>
                      <a:lnTo>
                        <a:pt x="74" y="330"/>
                      </a:lnTo>
                      <a:lnTo>
                        <a:pt x="75" y="328"/>
                      </a:lnTo>
                      <a:lnTo>
                        <a:pt x="75" y="327"/>
                      </a:lnTo>
                      <a:lnTo>
                        <a:pt x="75" y="325"/>
                      </a:lnTo>
                      <a:lnTo>
                        <a:pt x="75" y="324"/>
                      </a:lnTo>
                      <a:lnTo>
                        <a:pt x="75" y="323"/>
                      </a:lnTo>
                      <a:lnTo>
                        <a:pt x="76" y="321"/>
                      </a:lnTo>
                      <a:lnTo>
                        <a:pt x="77" y="319"/>
                      </a:lnTo>
                      <a:lnTo>
                        <a:pt x="77" y="317"/>
                      </a:lnTo>
                      <a:lnTo>
                        <a:pt x="78" y="315"/>
                      </a:lnTo>
                      <a:lnTo>
                        <a:pt x="79" y="313"/>
                      </a:lnTo>
                      <a:lnTo>
                        <a:pt x="79" y="312"/>
                      </a:lnTo>
                      <a:lnTo>
                        <a:pt x="79" y="310"/>
                      </a:lnTo>
                      <a:lnTo>
                        <a:pt x="80" y="309"/>
                      </a:lnTo>
                      <a:lnTo>
                        <a:pt x="81" y="307"/>
                      </a:lnTo>
                      <a:lnTo>
                        <a:pt x="82" y="305"/>
                      </a:lnTo>
                      <a:lnTo>
                        <a:pt x="78" y="298"/>
                      </a:lnTo>
                      <a:lnTo>
                        <a:pt x="77" y="299"/>
                      </a:lnTo>
                      <a:lnTo>
                        <a:pt x="76" y="300"/>
                      </a:lnTo>
                      <a:lnTo>
                        <a:pt x="75" y="301"/>
                      </a:lnTo>
                      <a:lnTo>
                        <a:pt x="73" y="303"/>
                      </a:lnTo>
                      <a:lnTo>
                        <a:pt x="71" y="304"/>
                      </a:lnTo>
                      <a:lnTo>
                        <a:pt x="70" y="306"/>
                      </a:lnTo>
                      <a:lnTo>
                        <a:pt x="69" y="307"/>
                      </a:lnTo>
                      <a:lnTo>
                        <a:pt x="68" y="307"/>
                      </a:lnTo>
                      <a:lnTo>
                        <a:pt x="67" y="308"/>
                      </a:lnTo>
                      <a:lnTo>
                        <a:pt x="66" y="309"/>
                      </a:lnTo>
                      <a:lnTo>
                        <a:pt x="65" y="310"/>
                      </a:lnTo>
                      <a:lnTo>
                        <a:pt x="64" y="311"/>
                      </a:lnTo>
                      <a:lnTo>
                        <a:pt x="63" y="312"/>
                      </a:lnTo>
                      <a:lnTo>
                        <a:pt x="62" y="313"/>
                      </a:lnTo>
                      <a:lnTo>
                        <a:pt x="60" y="314"/>
                      </a:lnTo>
                      <a:lnTo>
                        <a:pt x="59" y="314"/>
                      </a:lnTo>
                      <a:lnTo>
                        <a:pt x="58" y="316"/>
                      </a:lnTo>
                      <a:lnTo>
                        <a:pt x="57" y="316"/>
                      </a:lnTo>
                      <a:lnTo>
                        <a:pt x="56" y="317"/>
                      </a:lnTo>
                      <a:lnTo>
                        <a:pt x="55" y="318"/>
                      </a:lnTo>
                      <a:lnTo>
                        <a:pt x="53" y="318"/>
                      </a:lnTo>
                      <a:lnTo>
                        <a:pt x="52" y="319"/>
                      </a:lnTo>
                      <a:lnTo>
                        <a:pt x="51" y="320"/>
                      </a:lnTo>
                      <a:lnTo>
                        <a:pt x="50" y="320"/>
                      </a:lnTo>
                      <a:lnTo>
                        <a:pt x="48" y="321"/>
                      </a:lnTo>
                      <a:lnTo>
                        <a:pt x="47" y="322"/>
                      </a:lnTo>
                      <a:lnTo>
                        <a:pt x="46" y="322"/>
                      </a:lnTo>
                      <a:lnTo>
                        <a:pt x="44" y="322"/>
                      </a:lnTo>
                      <a:lnTo>
                        <a:pt x="43" y="322"/>
                      </a:lnTo>
                      <a:lnTo>
                        <a:pt x="42" y="323"/>
                      </a:lnTo>
                      <a:lnTo>
                        <a:pt x="41" y="323"/>
                      </a:lnTo>
                      <a:lnTo>
                        <a:pt x="40" y="323"/>
                      </a:lnTo>
                      <a:lnTo>
                        <a:pt x="38" y="323"/>
                      </a:lnTo>
                      <a:lnTo>
                        <a:pt x="37" y="323"/>
                      </a:lnTo>
                      <a:lnTo>
                        <a:pt x="36" y="322"/>
                      </a:lnTo>
                      <a:lnTo>
                        <a:pt x="35" y="322"/>
                      </a:lnTo>
                      <a:lnTo>
                        <a:pt x="34" y="322"/>
                      </a:lnTo>
                      <a:lnTo>
                        <a:pt x="33" y="321"/>
                      </a:lnTo>
                      <a:lnTo>
                        <a:pt x="32" y="320"/>
                      </a:lnTo>
                      <a:lnTo>
                        <a:pt x="31" y="319"/>
                      </a:lnTo>
                      <a:lnTo>
                        <a:pt x="30" y="319"/>
                      </a:lnTo>
                      <a:lnTo>
                        <a:pt x="29" y="318"/>
                      </a:lnTo>
                      <a:lnTo>
                        <a:pt x="28" y="317"/>
                      </a:lnTo>
                      <a:lnTo>
                        <a:pt x="27" y="315"/>
                      </a:lnTo>
                      <a:lnTo>
                        <a:pt x="26" y="314"/>
                      </a:lnTo>
                      <a:lnTo>
                        <a:pt x="25" y="313"/>
                      </a:lnTo>
                      <a:lnTo>
                        <a:pt x="24" y="311"/>
                      </a:lnTo>
                      <a:lnTo>
                        <a:pt x="24" y="309"/>
                      </a:lnTo>
                      <a:lnTo>
                        <a:pt x="23" y="307"/>
                      </a:lnTo>
                      <a:lnTo>
                        <a:pt x="23" y="305"/>
                      </a:lnTo>
                      <a:lnTo>
                        <a:pt x="22" y="302"/>
                      </a:lnTo>
                      <a:lnTo>
                        <a:pt x="21" y="300"/>
                      </a:lnTo>
                      <a:lnTo>
                        <a:pt x="21" y="297"/>
                      </a:lnTo>
                      <a:lnTo>
                        <a:pt x="21" y="295"/>
                      </a:lnTo>
                      <a:lnTo>
                        <a:pt x="20" y="292"/>
                      </a:lnTo>
                      <a:lnTo>
                        <a:pt x="20" y="289"/>
                      </a:lnTo>
                      <a:lnTo>
                        <a:pt x="20" y="285"/>
                      </a:lnTo>
                      <a:lnTo>
                        <a:pt x="20" y="283"/>
                      </a:lnTo>
                      <a:lnTo>
                        <a:pt x="20" y="279"/>
                      </a:lnTo>
                      <a:lnTo>
                        <a:pt x="21" y="276"/>
                      </a:lnTo>
                      <a:lnTo>
                        <a:pt x="21" y="273"/>
                      </a:lnTo>
                      <a:lnTo>
                        <a:pt x="22" y="270"/>
                      </a:lnTo>
                      <a:lnTo>
                        <a:pt x="22" y="267"/>
                      </a:lnTo>
                      <a:lnTo>
                        <a:pt x="23" y="264"/>
                      </a:lnTo>
                      <a:lnTo>
                        <a:pt x="24" y="261"/>
                      </a:lnTo>
                      <a:lnTo>
                        <a:pt x="25" y="258"/>
                      </a:lnTo>
                      <a:lnTo>
                        <a:pt x="26" y="254"/>
                      </a:lnTo>
                      <a:lnTo>
                        <a:pt x="27" y="251"/>
                      </a:lnTo>
                      <a:lnTo>
                        <a:pt x="28" y="248"/>
                      </a:lnTo>
                      <a:lnTo>
                        <a:pt x="29" y="245"/>
                      </a:lnTo>
                      <a:lnTo>
                        <a:pt x="31" y="241"/>
                      </a:lnTo>
                      <a:lnTo>
                        <a:pt x="32" y="239"/>
                      </a:lnTo>
                      <a:lnTo>
                        <a:pt x="33" y="235"/>
                      </a:lnTo>
                      <a:lnTo>
                        <a:pt x="35" y="232"/>
                      </a:lnTo>
                      <a:lnTo>
                        <a:pt x="36" y="229"/>
                      </a:lnTo>
                      <a:lnTo>
                        <a:pt x="38" y="226"/>
                      </a:lnTo>
                      <a:lnTo>
                        <a:pt x="40" y="223"/>
                      </a:lnTo>
                      <a:lnTo>
                        <a:pt x="42" y="220"/>
                      </a:lnTo>
                      <a:lnTo>
                        <a:pt x="43" y="217"/>
                      </a:lnTo>
                      <a:lnTo>
                        <a:pt x="45" y="213"/>
                      </a:lnTo>
                      <a:lnTo>
                        <a:pt x="47" y="210"/>
                      </a:lnTo>
                      <a:lnTo>
                        <a:pt x="49" y="208"/>
                      </a:lnTo>
                      <a:lnTo>
                        <a:pt x="51" y="204"/>
                      </a:lnTo>
                      <a:lnTo>
                        <a:pt x="52" y="202"/>
                      </a:lnTo>
                      <a:lnTo>
                        <a:pt x="54" y="199"/>
                      </a:lnTo>
                      <a:lnTo>
                        <a:pt x="56" y="196"/>
                      </a:lnTo>
                      <a:lnTo>
                        <a:pt x="58" y="193"/>
                      </a:lnTo>
                      <a:lnTo>
                        <a:pt x="60" y="190"/>
                      </a:lnTo>
                      <a:lnTo>
                        <a:pt x="62" y="187"/>
                      </a:lnTo>
                      <a:lnTo>
                        <a:pt x="64" y="185"/>
                      </a:lnTo>
                      <a:lnTo>
                        <a:pt x="66" y="182"/>
                      </a:lnTo>
                      <a:lnTo>
                        <a:pt x="67" y="180"/>
                      </a:lnTo>
                      <a:lnTo>
                        <a:pt x="69" y="177"/>
                      </a:lnTo>
                      <a:lnTo>
                        <a:pt x="71" y="175"/>
                      </a:lnTo>
                      <a:lnTo>
                        <a:pt x="73" y="173"/>
                      </a:lnTo>
                      <a:lnTo>
                        <a:pt x="75" y="170"/>
                      </a:lnTo>
                      <a:lnTo>
                        <a:pt x="76" y="168"/>
                      </a:lnTo>
                      <a:lnTo>
                        <a:pt x="78" y="166"/>
                      </a:lnTo>
                      <a:lnTo>
                        <a:pt x="79" y="164"/>
                      </a:lnTo>
                      <a:lnTo>
                        <a:pt x="81" y="162"/>
                      </a:lnTo>
                      <a:lnTo>
                        <a:pt x="83" y="160"/>
                      </a:lnTo>
                      <a:lnTo>
                        <a:pt x="84" y="159"/>
                      </a:lnTo>
                      <a:lnTo>
                        <a:pt x="86" y="157"/>
                      </a:lnTo>
                      <a:lnTo>
                        <a:pt x="87" y="155"/>
                      </a:lnTo>
                      <a:lnTo>
                        <a:pt x="88" y="153"/>
                      </a:lnTo>
                      <a:lnTo>
                        <a:pt x="90" y="152"/>
                      </a:lnTo>
                      <a:lnTo>
                        <a:pt x="90" y="151"/>
                      </a:lnTo>
                      <a:lnTo>
                        <a:pt x="92" y="149"/>
                      </a:lnTo>
                      <a:lnTo>
                        <a:pt x="93" y="148"/>
                      </a:lnTo>
                      <a:lnTo>
                        <a:pt x="94" y="147"/>
                      </a:lnTo>
                      <a:lnTo>
                        <a:pt x="95" y="146"/>
                      </a:lnTo>
                      <a:lnTo>
                        <a:pt x="96" y="144"/>
                      </a:lnTo>
                      <a:lnTo>
                        <a:pt x="97" y="144"/>
                      </a:lnTo>
                      <a:lnTo>
                        <a:pt x="98" y="144"/>
                      </a:lnTo>
                      <a:lnTo>
                        <a:pt x="90" y="128"/>
                      </a:lnTo>
                      <a:lnTo>
                        <a:pt x="137" y="39"/>
                      </a:lnTo>
                      <a:lnTo>
                        <a:pt x="170" y="0"/>
                      </a:lnTo>
                      <a:close/>
                    </a:path>
                  </a:pathLst>
                </a:custGeom>
                <a:solidFill>
                  <a:srgbClr val="FFFFC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697" name="Freeform 273"/>
                <p:cNvSpPr>
                  <a:spLocks/>
                </p:cNvSpPr>
                <p:nvPr/>
              </p:nvSpPr>
              <p:spPr bwMode="auto">
                <a:xfrm>
                  <a:off x="3214" y="2063"/>
                  <a:ext cx="314" cy="464"/>
                </a:xfrm>
                <a:custGeom>
                  <a:avLst/>
                  <a:gdLst>
                    <a:gd name="T0" fmla="*/ 78 w 314"/>
                    <a:gd name="T1" fmla="*/ 30 h 464"/>
                    <a:gd name="T2" fmla="*/ 58 w 314"/>
                    <a:gd name="T3" fmla="*/ 100 h 464"/>
                    <a:gd name="T4" fmla="*/ 60 w 314"/>
                    <a:gd name="T5" fmla="*/ 99 h 464"/>
                    <a:gd name="T6" fmla="*/ 64 w 314"/>
                    <a:gd name="T7" fmla="*/ 98 h 464"/>
                    <a:gd name="T8" fmla="*/ 70 w 314"/>
                    <a:gd name="T9" fmla="*/ 97 h 464"/>
                    <a:gd name="T10" fmla="*/ 77 w 314"/>
                    <a:gd name="T11" fmla="*/ 96 h 464"/>
                    <a:gd name="T12" fmla="*/ 85 w 314"/>
                    <a:gd name="T13" fmla="*/ 95 h 464"/>
                    <a:gd name="T14" fmla="*/ 94 w 314"/>
                    <a:gd name="T15" fmla="*/ 94 h 464"/>
                    <a:gd name="T16" fmla="*/ 104 w 314"/>
                    <a:gd name="T17" fmla="*/ 93 h 464"/>
                    <a:gd name="T18" fmla="*/ 115 w 314"/>
                    <a:gd name="T19" fmla="*/ 93 h 464"/>
                    <a:gd name="T20" fmla="*/ 126 w 314"/>
                    <a:gd name="T21" fmla="*/ 93 h 464"/>
                    <a:gd name="T22" fmla="*/ 138 w 314"/>
                    <a:gd name="T23" fmla="*/ 94 h 464"/>
                    <a:gd name="T24" fmla="*/ 151 w 314"/>
                    <a:gd name="T25" fmla="*/ 95 h 464"/>
                    <a:gd name="T26" fmla="*/ 164 w 314"/>
                    <a:gd name="T27" fmla="*/ 97 h 464"/>
                    <a:gd name="T28" fmla="*/ 176 w 314"/>
                    <a:gd name="T29" fmla="*/ 100 h 464"/>
                    <a:gd name="T30" fmla="*/ 189 w 314"/>
                    <a:gd name="T31" fmla="*/ 104 h 464"/>
                    <a:gd name="T32" fmla="*/ 203 w 314"/>
                    <a:gd name="T33" fmla="*/ 109 h 464"/>
                    <a:gd name="T34" fmla="*/ 215 w 314"/>
                    <a:gd name="T35" fmla="*/ 114 h 464"/>
                    <a:gd name="T36" fmla="*/ 227 w 314"/>
                    <a:gd name="T37" fmla="*/ 122 h 464"/>
                    <a:gd name="T38" fmla="*/ 240 w 314"/>
                    <a:gd name="T39" fmla="*/ 130 h 464"/>
                    <a:gd name="T40" fmla="*/ 251 w 314"/>
                    <a:gd name="T41" fmla="*/ 140 h 464"/>
                    <a:gd name="T42" fmla="*/ 262 w 314"/>
                    <a:gd name="T43" fmla="*/ 151 h 464"/>
                    <a:gd name="T44" fmla="*/ 272 w 314"/>
                    <a:gd name="T45" fmla="*/ 164 h 464"/>
                    <a:gd name="T46" fmla="*/ 280 w 314"/>
                    <a:gd name="T47" fmla="*/ 177 h 464"/>
                    <a:gd name="T48" fmla="*/ 286 w 314"/>
                    <a:gd name="T49" fmla="*/ 191 h 464"/>
                    <a:gd name="T50" fmla="*/ 292 w 314"/>
                    <a:gd name="T51" fmla="*/ 205 h 464"/>
                    <a:gd name="T52" fmla="*/ 296 w 314"/>
                    <a:gd name="T53" fmla="*/ 219 h 464"/>
                    <a:gd name="T54" fmla="*/ 299 w 314"/>
                    <a:gd name="T55" fmla="*/ 233 h 464"/>
                    <a:gd name="T56" fmla="*/ 301 w 314"/>
                    <a:gd name="T57" fmla="*/ 247 h 464"/>
                    <a:gd name="T58" fmla="*/ 301 w 314"/>
                    <a:gd name="T59" fmla="*/ 261 h 464"/>
                    <a:gd name="T60" fmla="*/ 301 w 314"/>
                    <a:gd name="T61" fmla="*/ 275 h 464"/>
                    <a:gd name="T62" fmla="*/ 301 w 314"/>
                    <a:gd name="T63" fmla="*/ 288 h 464"/>
                    <a:gd name="T64" fmla="*/ 300 w 314"/>
                    <a:gd name="T65" fmla="*/ 302 h 464"/>
                    <a:gd name="T66" fmla="*/ 298 w 314"/>
                    <a:gd name="T67" fmla="*/ 314 h 464"/>
                    <a:gd name="T68" fmla="*/ 297 w 314"/>
                    <a:gd name="T69" fmla="*/ 325 h 464"/>
                    <a:gd name="T70" fmla="*/ 294 w 314"/>
                    <a:gd name="T71" fmla="*/ 336 h 464"/>
                    <a:gd name="T72" fmla="*/ 292 w 314"/>
                    <a:gd name="T73" fmla="*/ 346 h 464"/>
                    <a:gd name="T74" fmla="*/ 289 w 314"/>
                    <a:gd name="T75" fmla="*/ 354 h 464"/>
                    <a:gd name="T76" fmla="*/ 287 w 314"/>
                    <a:gd name="T77" fmla="*/ 362 h 464"/>
                    <a:gd name="T78" fmla="*/ 285 w 314"/>
                    <a:gd name="T79" fmla="*/ 369 h 464"/>
                    <a:gd name="T80" fmla="*/ 284 w 314"/>
                    <a:gd name="T81" fmla="*/ 374 h 464"/>
                    <a:gd name="T82" fmla="*/ 282 w 314"/>
                    <a:gd name="T83" fmla="*/ 377 h 464"/>
                    <a:gd name="T84" fmla="*/ 281 w 314"/>
                    <a:gd name="T85" fmla="*/ 380 h 464"/>
                    <a:gd name="T86" fmla="*/ 143 w 314"/>
                    <a:gd name="T87" fmla="*/ 464 h 464"/>
                    <a:gd name="T88" fmla="*/ 0 w 314"/>
                    <a:gd name="T89" fmla="*/ 0 h 464"/>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314"/>
                    <a:gd name="T136" fmla="*/ 0 h 464"/>
                    <a:gd name="T137" fmla="*/ 314 w 314"/>
                    <a:gd name="T138" fmla="*/ 464 h 464"/>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314" h="464">
                      <a:moveTo>
                        <a:pt x="0" y="0"/>
                      </a:moveTo>
                      <a:lnTo>
                        <a:pt x="11" y="29"/>
                      </a:lnTo>
                      <a:lnTo>
                        <a:pt x="78" y="30"/>
                      </a:lnTo>
                      <a:lnTo>
                        <a:pt x="45" y="86"/>
                      </a:lnTo>
                      <a:lnTo>
                        <a:pt x="57" y="100"/>
                      </a:lnTo>
                      <a:lnTo>
                        <a:pt x="58" y="100"/>
                      </a:lnTo>
                      <a:lnTo>
                        <a:pt x="59" y="99"/>
                      </a:lnTo>
                      <a:lnTo>
                        <a:pt x="60" y="99"/>
                      </a:lnTo>
                      <a:lnTo>
                        <a:pt x="61" y="99"/>
                      </a:lnTo>
                      <a:lnTo>
                        <a:pt x="63" y="99"/>
                      </a:lnTo>
                      <a:lnTo>
                        <a:pt x="64" y="98"/>
                      </a:lnTo>
                      <a:lnTo>
                        <a:pt x="66" y="97"/>
                      </a:lnTo>
                      <a:lnTo>
                        <a:pt x="68" y="97"/>
                      </a:lnTo>
                      <a:lnTo>
                        <a:pt x="70" y="97"/>
                      </a:lnTo>
                      <a:lnTo>
                        <a:pt x="72" y="96"/>
                      </a:lnTo>
                      <a:lnTo>
                        <a:pt x="75" y="96"/>
                      </a:lnTo>
                      <a:lnTo>
                        <a:pt x="77" y="96"/>
                      </a:lnTo>
                      <a:lnTo>
                        <a:pt x="79" y="96"/>
                      </a:lnTo>
                      <a:lnTo>
                        <a:pt x="82" y="95"/>
                      </a:lnTo>
                      <a:lnTo>
                        <a:pt x="85" y="95"/>
                      </a:lnTo>
                      <a:lnTo>
                        <a:pt x="88" y="94"/>
                      </a:lnTo>
                      <a:lnTo>
                        <a:pt x="91" y="94"/>
                      </a:lnTo>
                      <a:lnTo>
                        <a:pt x="94" y="94"/>
                      </a:lnTo>
                      <a:lnTo>
                        <a:pt x="97" y="94"/>
                      </a:lnTo>
                      <a:lnTo>
                        <a:pt x="100" y="93"/>
                      </a:lnTo>
                      <a:lnTo>
                        <a:pt x="104" y="93"/>
                      </a:lnTo>
                      <a:lnTo>
                        <a:pt x="107" y="93"/>
                      </a:lnTo>
                      <a:lnTo>
                        <a:pt x="111" y="93"/>
                      </a:lnTo>
                      <a:lnTo>
                        <a:pt x="115" y="93"/>
                      </a:lnTo>
                      <a:lnTo>
                        <a:pt x="119" y="93"/>
                      </a:lnTo>
                      <a:lnTo>
                        <a:pt x="122" y="93"/>
                      </a:lnTo>
                      <a:lnTo>
                        <a:pt x="126" y="93"/>
                      </a:lnTo>
                      <a:lnTo>
                        <a:pt x="130" y="93"/>
                      </a:lnTo>
                      <a:lnTo>
                        <a:pt x="134" y="94"/>
                      </a:lnTo>
                      <a:lnTo>
                        <a:pt x="138" y="94"/>
                      </a:lnTo>
                      <a:lnTo>
                        <a:pt x="142" y="94"/>
                      </a:lnTo>
                      <a:lnTo>
                        <a:pt x="147" y="95"/>
                      </a:lnTo>
                      <a:lnTo>
                        <a:pt x="151" y="95"/>
                      </a:lnTo>
                      <a:lnTo>
                        <a:pt x="155" y="96"/>
                      </a:lnTo>
                      <a:lnTo>
                        <a:pt x="159" y="96"/>
                      </a:lnTo>
                      <a:lnTo>
                        <a:pt x="164" y="97"/>
                      </a:lnTo>
                      <a:lnTo>
                        <a:pt x="168" y="98"/>
                      </a:lnTo>
                      <a:lnTo>
                        <a:pt x="172" y="99"/>
                      </a:lnTo>
                      <a:lnTo>
                        <a:pt x="176" y="100"/>
                      </a:lnTo>
                      <a:lnTo>
                        <a:pt x="181" y="101"/>
                      </a:lnTo>
                      <a:lnTo>
                        <a:pt x="185" y="102"/>
                      </a:lnTo>
                      <a:lnTo>
                        <a:pt x="189" y="104"/>
                      </a:lnTo>
                      <a:lnTo>
                        <a:pt x="194" y="105"/>
                      </a:lnTo>
                      <a:lnTo>
                        <a:pt x="198" y="107"/>
                      </a:lnTo>
                      <a:lnTo>
                        <a:pt x="203" y="109"/>
                      </a:lnTo>
                      <a:lnTo>
                        <a:pt x="207" y="111"/>
                      </a:lnTo>
                      <a:lnTo>
                        <a:pt x="211" y="112"/>
                      </a:lnTo>
                      <a:lnTo>
                        <a:pt x="215" y="114"/>
                      </a:lnTo>
                      <a:lnTo>
                        <a:pt x="219" y="117"/>
                      </a:lnTo>
                      <a:lnTo>
                        <a:pt x="223" y="119"/>
                      </a:lnTo>
                      <a:lnTo>
                        <a:pt x="227" y="122"/>
                      </a:lnTo>
                      <a:lnTo>
                        <a:pt x="232" y="124"/>
                      </a:lnTo>
                      <a:lnTo>
                        <a:pt x="236" y="127"/>
                      </a:lnTo>
                      <a:lnTo>
                        <a:pt x="240" y="130"/>
                      </a:lnTo>
                      <a:lnTo>
                        <a:pt x="243" y="133"/>
                      </a:lnTo>
                      <a:lnTo>
                        <a:pt x="247" y="137"/>
                      </a:lnTo>
                      <a:lnTo>
                        <a:pt x="251" y="140"/>
                      </a:lnTo>
                      <a:lnTo>
                        <a:pt x="254" y="144"/>
                      </a:lnTo>
                      <a:lnTo>
                        <a:pt x="258" y="148"/>
                      </a:lnTo>
                      <a:lnTo>
                        <a:pt x="262" y="151"/>
                      </a:lnTo>
                      <a:lnTo>
                        <a:pt x="266" y="156"/>
                      </a:lnTo>
                      <a:lnTo>
                        <a:pt x="269" y="160"/>
                      </a:lnTo>
                      <a:lnTo>
                        <a:pt x="272" y="164"/>
                      </a:lnTo>
                      <a:lnTo>
                        <a:pt x="274" y="168"/>
                      </a:lnTo>
                      <a:lnTo>
                        <a:pt x="277" y="173"/>
                      </a:lnTo>
                      <a:lnTo>
                        <a:pt x="280" y="177"/>
                      </a:lnTo>
                      <a:lnTo>
                        <a:pt x="282" y="182"/>
                      </a:lnTo>
                      <a:lnTo>
                        <a:pt x="284" y="186"/>
                      </a:lnTo>
                      <a:lnTo>
                        <a:pt x="286" y="191"/>
                      </a:lnTo>
                      <a:lnTo>
                        <a:pt x="288" y="195"/>
                      </a:lnTo>
                      <a:lnTo>
                        <a:pt x="290" y="200"/>
                      </a:lnTo>
                      <a:lnTo>
                        <a:pt x="292" y="205"/>
                      </a:lnTo>
                      <a:lnTo>
                        <a:pt x="293" y="209"/>
                      </a:lnTo>
                      <a:lnTo>
                        <a:pt x="294" y="214"/>
                      </a:lnTo>
                      <a:lnTo>
                        <a:pt x="296" y="219"/>
                      </a:lnTo>
                      <a:lnTo>
                        <a:pt x="297" y="223"/>
                      </a:lnTo>
                      <a:lnTo>
                        <a:pt x="298" y="228"/>
                      </a:lnTo>
                      <a:lnTo>
                        <a:pt x="299" y="233"/>
                      </a:lnTo>
                      <a:lnTo>
                        <a:pt x="300" y="238"/>
                      </a:lnTo>
                      <a:lnTo>
                        <a:pt x="300" y="242"/>
                      </a:lnTo>
                      <a:lnTo>
                        <a:pt x="301" y="247"/>
                      </a:lnTo>
                      <a:lnTo>
                        <a:pt x="301" y="251"/>
                      </a:lnTo>
                      <a:lnTo>
                        <a:pt x="301" y="256"/>
                      </a:lnTo>
                      <a:lnTo>
                        <a:pt x="301" y="261"/>
                      </a:lnTo>
                      <a:lnTo>
                        <a:pt x="302" y="266"/>
                      </a:lnTo>
                      <a:lnTo>
                        <a:pt x="301" y="270"/>
                      </a:lnTo>
                      <a:lnTo>
                        <a:pt x="301" y="275"/>
                      </a:lnTo>
                      <a:lnTo>
                        <a:pt x="301" y="279"/>
                      </a:lnTo>
                      <a:lnTo>
                        <a:pt x="301" y="284"/>
                      </a:lnTo>
                      <a:lnTo>
                        <a:pt x="301" y="288"/>
                      </a:lnTo>
                      <a:lnTo>
                        <a:pt x="301" y="293"/>
                      </a:lnTo>
                      <a:lnTo>
                        <a:pt x="301" y="297"/>
                      </a:lnTo>
                      <a:lnTo>
                        <a:pt x="300" y="302"/>
                      </a:lnTo>
                      <a:lnTo>
                        <a:pt x="300" y="305"/>
                      </a:lnTo>
                      <a:lnTo>
                        <a:pt x="299" y="310"/>
                      </a:lnTo>
                      <a:lnTo>
                        <a:pt x="298" y="314"/>
                      </a:lnTo>
                      <a:lnTo>
                        <a:pt x="298" y="317"/>
                      </a:lnTo>
                      <a:lnTo>
                        <a:pt x="297" y="321"/>
                      </a:lnTo>
                      <a:lnTo>
                        <a:pt x="297" y="325"/>
                      </a:lnTo>
                      <a:lnTo>
                        <a:pt x="296" y="329"/>
                      </a:lnTo>
                      <a:lnTo>
                        <a:pt x="295" y="332"/>
                      </a:lnTo>
                      <a:lnTo>
                        <a:pt x="294" y="336"/>
                      </a:lnTo>
                      <a:lnTo>
                        <a:pt x="293" y="339"/>
                      </a:lnTo>
                      <a:lnTo>
                        <a:pt x="293" y="342"/>
                      </a:lnTo>
                      <a:lnTo>
                        <a:pt x="292" y="346"/>
                      </a:lnTo>
                      <a:lnTo>
                        <a:pt x="291" y="349"/>
                      </a:lnTo>
                      <a:lnTo>
                        <a:pt x="290" y="352"/>
                      </a:lnTo>
                      <a:lnTo>
                        <a:pt x="289" y="354"/>
                      </a:lnTo>
                      <a:lnTo>
                        <a:pt x="289" y="358"/>
                      </a:lnTo>
                      <a:lnTo>
                        <a:pt x="288" y="360"/>
                      </a:lnTo>
                      <a:lnTo>
                        <a:pt x="287" y="362"/>
                      </a:lnTo>
                      <a:lnTo>
                        <a:pt x="286" y="364"/>
                      </a:lnTo>
                      <a:lnTo>
                        <a:pt x="286" y="366"/>
                      </a:lnTo>
                      <a:lnTo>
                        <a:pt x="285" y="369"/>
                      </a:lnTo>
                      <a:lnTo>
                        <a:pt x="285" y="371"/>
                      </a:lnTo>
                      <a:lnTo>
                        <a:pt x="284" y="372"/>
                      </a:lnTo>
                      <a:lnTo>
                        <a:pt x="284" y="374"/>
                      </a:lnTo>
                      <a:lnTo>
                        <a:pt x="283" y="375"/>
                      </a:lnTo>
                      <a:lnTo>
                        <a:pt x="282" y="376"/>
                      </a:lnTo>
                      <a:lnTo>
                        <a:pt x="282" y="377"/>
                      </a:lnTo>
                      <a:lnTo>
                        <a:pt x="282" y="379"/>
                      </a:lnTo>
                      <a:lnTo>
                        <a:pt x="281" y="380"/>
                      </a:lnTo>
                      <a:lnTo>
                        <a:pt x="200" y="443"/>
                      </a:lnTo>
                      <a:lnTo>
                        <a:pt x="148" y="452"/>
                      </a:lnTo>
                      <a:lnTo>
                        <a:pt x="143" y="464"/>
                      </a:lnTo>
                      <a:lnTo>
                        <a:pt x="314" y="464"/>
                      </a:lnTo>
                      <a:lnTo>
                        <a:pt x="314" y="5"/>
                      </a:lnTo>
                      <a:lnTo>
                        <a:pt x="0" y="0"/>
                      </a:lnTo>
                      <a:close/>
                    </a:path>
                  </a:pathLst>
                </a:custGeom>
                <a:solidFill>
                  <a:srgbClr val="E6E6B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698" name="Freeform 274"/>
                <p:cNvSpPr>
                  <a:spLocks/>
                </p:cNvSpPr>
                <p:nvPr/>
              </p:nvSpPr>
              <p:spPr bwMode="auto">
                <a:xfrm>
                  <a:off x="3026" y="2064"/>
                  <a:ext cx="306" cy="463"/>
                </a:xfrm>
                <a:custGeom>
                  <a:avLst/>
                  <a:gdLst>
                    <a:gd name="T0" fmla="*/ 85 w 306"/>
                    <a:gd name="T1" fmla="*/ 137 h 463"/>
                    <a:gd name="T2" fmla="*/ 82 w 306"/>
                    <a:gd name="T3" fmla="*/ 139 h 463"/>
                    <a:gd name="T4" fmla="*/ 78 w 306"/>
                    <a:gd name="T5" fmla="*/ 143 h 463"/>
                    <a:gd name="T6" fmla="*/ 74 w 306"/>
                    <a:gd name="T7" fmla="*/ 148 h 463"/>
                    <a:gd name="T8" fmla="*/ 68 w 306"/>
                    <a:gd name="T9" fmla="*/ 153 h 463"/>
                    <a:gd name="T10" fmla="*/ 62 w 306"/>
                    <a:gd name="T11" fmla="*/ 160 h 463"/>
                    <a:gd name="T12" fmla="*/ 56 w 306"/>
                    <a:gd name="T13" fmla="*/ 169 h 463"/>
                    <a:gd name="T14" fmla="*/ 49 w 306"/>
                    <a:gd name="T15" fmla="*/ 178 h 463"/>
                    <a:gd name="T16" fmla="*/ 42 w 306"/>
                    <a:gd name="T17" fmla="*/ 189 h 463"/>
                    <a:gd name="T18" fmla="*/ 36 w 306"/>
                    <a:gd name="T19" fmla="*/ 200 h 463"/>
                    <a:gd name="T20" fmla="*/ 29 w 306"/>
                    <a:gd name="T21" fmla="*/ 214 h 463"/>
                    <a:gd name="T22" fmla="*/ 24 w 306"/>
                    <a:gd name="T23" fmla="*/ 228 h 463"/>
                    <a:gd name="T24" fmla="*/ 19 w 306"/>
                    <a:gd name="T25" fmla="*/ 243 h 463"/>
                    <a:gd name="T26" fmla="*/ 15 w 306"/>
                    <a:gd name="T27" fmla="*/ 260 h 463"/>
                    <a:gd name="T28" fmla="*/ 13 w 306"/>
                    <a:gd name="T29" fmla="*/ 277 h 463"/>
                    <a:gd name="T30" fmla="*/ 11 w 306"/>
                    <a:gd name="T31" fmla="*/ 296 h 463"/>
                    <a:gd name="T32" fmla="*/ 11 w 306"/>
                    <a:gd name="T33" fmla="*/ 313 h 463"/>
                    <a:gd name="T34" fmla="*/ 13 w 306"/>
                    <a:gd name="T35" fmla="*/ 326 h 463"/>
                    <a:gd name="T36" fmla="*/ 15 w 306"/>
                    <a:gd name="T37" fmla="*/ 335 h 463"/>
                    <a:gd name="T38" fmla="*/ 19 w 306"/>
                    <a:gd name="T39" fmla="*/ 341 h 463"/>
                    <a:gd name="T40" fmla="*/ 24 w 306"/>
                    <a:gd name="T41" fmla="*/ 343 h 463"/>
                    <a:gd name="T42" fmla="*/ 29 w 306"/>
                    <a:gd name="T43" fmla="*/ 343 h 463"/>
                    <a:gd name="T44" fmla="*/ 34 w 306"/>
                    <a:gd name="T45" fmla="*/ 341 h 463"/>
                    <a:gd name="T46" fmla="*/ 40 w 306"/>
                    <a:gd name="T47" fmla="*/ 338 h 463"/>
                    <a:gd name="T48" fmla="*/ 46 w 306"/>
                    <a:gd name="T49" fmla="*/ 333 h 463"/>
                    <a:gd name="T50" fmla="*/ 52 w 306"/>
                    <a:gd name="T51" fmla="*/ 327 h 463"/>
                    <a:gd name="T52" fmla="*/ 57 w 306"/>
                    <a:gd name="T53" fmla="*/ 321 h 463"/>
                    <a:gd name="T54" fmla="*/ 62 w 306"/>
                    <a:gd name="T55" fmla="*/ 316 h 463"/>
                    <a:gd name="T56" fmla="*/ 66 w 306"/>
                    <a:gd name="T57" fmla="*/ 310 h 463"/>
                    <a:gd name="T58" fmla="*/ 71 w 306"/>
                    <a:gd name="T59" fmla="*/ 303 h 463"/>
                    <a:gd name="T60" fmla="*/ 72 w 306"/>
                    <a:gd name="T61" fmla="*/ 308 h 463"/>
                    <a:gd name="T62" fmla="*/ 68 w 306"/>
                    <a:gd name="T63" fmla="*/ 314 h 463"/>
                    <a:gd name="T64" fmla="*/ 66 w 306"/>
                    <a:gd name="T65" fmla="*/ 321 h 463"/>
                    <a:gd name="T66" fmla="*/ 64 w 306"/>
                    <a:gd name="T67" fmla="*/ 327 h 463"/>
                    <a:gd name="T68" fmla="*/ 63 w 306"/>
                    <a:gd name="T69" fmla="*/ 333 h 463"/>
                    <a:gd name="T70" fmla="*/ 63 w 306"/>
                    <a:gd name="T71" fmla="*/ 338 h 463"/>
                    <a:gd name="T72" fmla="*/ 63 w 306"/>
                    <a:gd name="T73" fmla="*/ 343 h 463"/>
                    <a:gd name="T74" fmla="*/ 63 w 306"/>
                    <a:gd name="T75" fmla="*/ 348 h 463"/>
                    <a:gd name="T76" fmla="*/ 65 w 306"/>
                    <a:gd name="T77" fmla="*/ 353 h 463"/>
                    <a:gd name="T78" fmla="*/ 69 w 306"/>
                    <a:gd name="T79" fmla="*/ 359 h 463"/>
                    <a:gd name="T80" fmla="*/ 73 w 306"/>
                    <a:gd name="T81" fmla="*/ 363 h 463"/>
                    <a:gd name="T82" fmla="*/ 79 w 306"/>
                    <a:gd name="T83" fmla="*/ 365 h 463"/>
                    <a:gd name="T84" fmla="*/ 86 w 306"/>
                    <a:gd name="T85" fmla="*/ 368 h 463"/>
                    <a:gd name="T86" fmla="*/ 93 w 306"/>
                    <a:gd name="T87" fmla="*/ 368 h 463"/>
                    <a:gd name="T88" fmla="*/ 99 w 306"/>
                    <a:gd name="T89" fmla="*/ 368 h 463"/>
                    <a:gd name="T90" fmla="*/ 105 w 306"/>
                    <a:gd name="T91" fmla="*/ 367 h 463"/>
                    <a:gd name="T92" fmla="*/ 110 w 306"/>
                    <a:gd name="T93" fmla="*/ 364 h 463"/>
                    <a:gd name="T94" fmla="*/ 114 w 306"/>
                    <a:gd name="T95" fmla="*/ 361 h 463"/>
                    <a:gd name="T96" fmla="*/ 118 w 306"/>
                    <a:gd name="T97" fmla="*/ 356 h 463"/>
                    <a:gd name="T98" fmla="*/ 124 w 306"/>
                    <a:gd name="T99" fmla="*/ 348 h 463"/>
                    <a:gd name="T100" fmla="*/ 128 w 306"/>
                    <a:gd name="T101" fmla="*/ 339 h 463"/>
                    <a:gd name="T102" fmla="*/ 130 w 306"/>
                    <a:gd name="T103" fmla="*/ 332 h 463"/>
                    <a:gd name="T104" fmla="*/ 132 w 306"/>
                    <a:gd name="T105" fmla="*/ 326 h 463"/>
                    <a:gd name="T106" fmla="*/ 306 w 306"/>
                    <a:gd name="T107" fmla="*/ 455 h 463"/>
                    <a:gd name="T108" fmla="*/ 154 w 306"/>
                    <a:gd name="T109" fmla="*/ 0 h 46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306"/>
                    <a:gd name="T166" fmla="*/ 0 h 463"/>
                    <a:gd name="T167" fmla="*/ 306 w 306"/>
                    <a:gd name="T168" fmla="*/ 463 h 46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306" h="463">
                      <a:moveTo>
                        <a:pt x="154" y="0"/>
                      </a:moveTo>
                      <a:lnTo>
                        <a:pt x="137" y="15"/>
                      </a:lnTo>
                      <a:lnTo>
                        <a:pt x="81" y="126"/>
                      </a:lnTo>
                      <a:lnTo>
                        <a:pt x="85" y="137"/>
                      </a:lnTo>
                      <a:lnTo>
                        <a:pt x="84" y="138"/>
                      </a:lnTo>
                      <a:lnTo>
                        <a:pt x="83" y="138"/>
                      </a:lnTo>
                      <a:lnTo>
                        <a:pt x="82" y="139"/>
                      </a:lnTo>
                      <a:lnTo>
                        <a:pt x="81" y="140"/>
                      </a:lnTo>
                      <a:lnTo>
                        <a:pt x="80" y="141"/>
                      </a:lnTo>
                      <a:lnTo>
                        <a:pt x="79" y="142"/>
                      </a:lnTo>
                      <a:lnTo>
                        <a:pt x="78" y="143"/>
                      </a:lnTo>
                      <a:lnTo>
                        <a:pt x="77" y="144"/>
                      </a:lnTo>
                      <a:lnTo>
                        <a:pt x="76" y="145"/>
                      </a:lnTo>
                      <a:lnTo>
                        <a:pt x="75" y="146"/>
                      </a:lnTo>
                      <a:lnTo>
                        <a:pt x="74" y="148"/>
                      </a:lnTo>
                      <a:lnTo>
                        <a:pt x="72" y="149"/>
                      </a:lnTo>
                      <a:lnTo>
                        <a:pt x="71" y="150"/>
                      </a:lnTo>
                      <a:lnTo>
                        <a:pt x="70" y="151"/>
                      </a:lnTo>
                      <a:lnTo>
                        <a:pt x="68" y="153"/>
                      </a:lnTo>
                      <a:lnTo>
                        <a:pt x="67" y="155"/>
                      </a:lnTo>
                      <a:lnTo>
                        <a:pt x="65" y="156"/>
                      </a:lnTo>
                      <a:lnTo>
                        <a:pt x="64" y="158"/>
                      </a:lnTo>
                      <a:lnTo>
                        <a:pt x="62" y="160"/>
                      </a:lnTo>
                      <a:lnTo>
                        <a:pt x="60" y="162"/>
                      </a:lnTo>
                      <a:lnTo>
                        <a:pt x="59" y="164"/>
                      </a:lnTo>
                      <a:lnTo>
                        <a:pt x="57" y="166"/>
                      </a:lnTo>
                      <a:lnTo>
                        <a:pt x="56" y="169"/>
                      </a:lnTo>
                      <a:lnTo>
                        <a:pt x="54" y="171"/>
                      </a:lnTo>
                      <a:lnTo>
                        <a:pt x="52" y="173"/>
                      </a:lnTo>
                      <a:lnTo>
                        <a:pt x="51" y="176"/>
                      </a:lnTo>
                      <a:lnTo>
                        <a:pt x="49" y="178"/>
                      </a:lnTo>
                      <a:lnTo>
                        <a:pt x="48" y="181"/>
                      </a:lnTo>
                      <a:lnTo>
                        <a:pt x="46" y="183"/>
                      </a:lnTo>
                      <a:lnTo>
                        <a:pt x="44" y="186"/>
                      </a:lnTo>
                      <a:lnTo>
                        <a:pt x="42" y="189"/>
                      </a:lnTo>
                      <a:lnTo>
                        <a:pt x="40" y="192"/>
                      </a:lnTo>
                      <a:lnTo>
                        <a:pt x="39" y="194"/>
                      </a:lnTo>
                      <a:lnTo>
                        <a:pt x="37" y="197"/>
                      </a:lnTo>
                      <a:lnTo>
                        <a:pt x="36" y="200"/>
                      </a:lnTo>
                      <a:lnTo>
                        <a:pt x="34" y="204"/>
                      </a:lnTo>
                      <a:lnTo>
                        <a:pt x="33" y="207"/>
                      </a:lnTo>
                      <a:lnTo>
                        <a:pt x="31" y="210"/>
                      </a:lnTo>
                      <a:lnTo>
                        <a:pt x="29" y="214"/>
                      </a:lnTo>
                      <a:lnTo>
                        <a:pt x="28" y="217"/>
                      </a:lnTo>
                      <a:lnTo>
                        <a:pt x="26" y="221"/>
                      </a:lnTo>
                      <a:lnTo>
                        <a:pt x="25" y="224"/>
                      </a:lnTo>
                      <a:lnTo>
                        <a:pt x="24" y="228"/>
                      </a:lnTo>
                      <a:lnTo>
                        <a:pt x="22" y="232"/>
                      </a:lnTo>
                      <a:lnTo>
                        <a:pt x="21" y="235"/>
                      </a:lnTo>
                      <a:lnTo>
                        <a:pt x="20" y="239"/>
                      </a:lnTo>
                      <a:lnTo>
                        <a:pt x="19" y="243"/>
                      </a:lnTo>
                      <a:lnTo>
                        <a:pt x="18" y="247"/>
                      </a:lnTo>
                      <a:lnTo>
                        <a:pt x="17" y="251"/>
                      </a:lnTo>
                      <a:lnTo>
                        <a:pt x="16" y="255"/>
                      </a:lnTo>
                      <a:lnTo>
                        <a:pt x="15" y="260"/>
                      </a:lnTo>
                      <a:lnTo>
                        <a:pt x="14" y="264"/>
                      </a:lnTo>
                      <a:lnTo>
                        <a:pt x="13" y="268"/>
                      </a:lnTo>
                      <a:lnTo>
                        <a:pt x="13" y="272"/>
                      </a:lnTo>
                      <a:lnTo>
                        <a:pt x="13" y="277"/>
                      </a:lnTo>
                      <a:lnTo>
                        <a:pt x="12" y="282"/>
                      </a:lnTo>
                      <a:lnTo>
                        <a:pt x="12" y="287"/>
                      </a:lnTo>
                      <a:lnTo>
                        <a:pt x="11" y="291"/>
                      </a:lnTo>
                      <a:lnTo>
                        <a:pt x="11" y="296"/>
                      </a:lnTo>
                      <a:lnTo>
                        <a:pt x="11" y="301"/>
                      </a:lnTo>
                      <a:lnTo>
                        <a:pt x="11" y="305"/>
                      </a:lnTo>
                      <a:lnTo>
                        <a:pt x="11" y="309"/>
                      </a:lnTo>
                      <a:lnTo>
                        <a:pt x="11" y="313"/>
                      </a:lnTo>
                      <a:lnTo>
                        <a:pt x="11" y="316"/>
                      </a:lnTo>
                      <a:lnTo>
                        <a:pt x="12" y="320"/>
                      </a:lnTo>
                      <a:lnTo>
                        <a:pt x="12" y="323"/>
                      </a:lnTo>
                      <a:lnTo>
                        <a:pt x="13" y="326"/>
                      </a:lnTo>
                      <a:lnTo>
                        <a:pt x="13" y="328"/>
                      </a:lnTo>
                      <a:lnTo>
                        <a:pt x="14" y="331"/>
                      </a:lnTo>
                      <a:lnTo>
                        <a:pt x="14" y="332"/>
                      </a:lnTo>
                      <a:lnTo>
                        <a:pt x="15" y="335"/>
                      </a:lnTo>
                      <a:lnTo>
                        <a:pt x="16" y="336"/>
                      </a:lnTo>
                      <a:lnTo>
                        <a:pt x="17" y="338"/>
                      </a:lnTo>
                      <a:lnTo>
                        <a:pt x="18" y="339"/>
                      </a:lnTo>
                      <a:lnTo>
                        <a:pt x="19" y="341"/>
                      </a:lnTo>
                      <a:lnTo>
                        <a:pt x="20" y="341"/>
                      </a:lnTo>
                      <a:lnTo>
                        <a:pt x="21" y="342"/>
                      </a:lnTo>
                      <a:lnTo>
                        <a:pt x="22" y="342"/>
                      </a:lnTo>
                      <a:lnTo>
                        <a:pt x="24" y="343"/>
                      </a:lnTo>
                      <a:lnTo>
                        <a:pt x="25" y="343"/>
                      </a:lnTo>
                      <a:lnTo>
                        <a:pt x="26" y="343"/>
                      </a:lnTo>
                      <a:lnTo>
                        <a:pt x="27" y="343"/>
                      </a:lnTo>
                      <a:lnTo>
                        <a:pt x="29" y="343"/>
                      </a:lnTo>
                      <a:lnTo>
                        <a:pt x="30" y="343"/>
                      </a:lnTo>
                      <a:lnTo>
                        <a:pt x="31" y="342"/>
                      </a:lnTo>
                      <a:lnTo>
                        <a:pt x="33" y="341"/>
                      </a:lnTo>
                      <a:lnTo>
                        <a:pt x="34" y="341"/>
                      </a:lnTo>
                      <a:lnTo>
                        <a:pt x="36" y="340"/>
                      </a:lnTo>
                      <a:lnTo>
                        <a:pt x="37" y="340"/>
                      </a:lnTo>
                      <a:lnTo>
                        <a:pt x="39" y="338"/>
                      </a:lnTo>
                      <a:lnTo>
                        <a:pt x="40" y="338"/>
                      </a:lnTo>
                      <a:lnTo>
                        <a:pt x="41" y="336"/>
                      </a:lnTo>
                      <a:lnTo>
                        <a:pt x="43" y="335"/>
                      </a:lnTo>
                      <a:lnTo>
                        <a:pt x="44" y="334"/>
                      </a:lnTo>
                      <a:lnTo>
                        <a:pt x="46" y="333"/>
                      </a:lnTo>
                      <a:lnTo>
                        <a:pt x="47" y="331"/>
                      </a:lnTo>
                      <a:lnTo>
                        <a:pt x="48" y="330"/>
                      </a:lnTo>
                      <a:lnTo>
                        <a:pt x="50" y="329"/>
                      </a:lnTo>
                      <a:lnTo>
                        <a:pt x="52" y="327"/>
                      </a:lnTo>
                      <a:lnTo>
                        <a:pt x="53" y="326"/>
                      </a:lnTo>
                      <a:lnTo>
                        <a:pt x="54" y="324"/>
                      </a:lnTo>
                      <a:lnTo>
                        <a:pt x="56" y="323"/>
                      </a:lnTo>
                      <a:lnTo>
                        <a:pt x="57" y="321"/>
                      </a:lnTo>
                      <a:lnTo>
                        <a:pt x="58" y="320"/>
                      </a:lnTo>
                      <a:lnTo>
                        <a:pt x="59" y="319"/>
                      </a:lnTo>
                      <a:lnTo>
                        <a:pt x="60" y="317"/>
                      </a:lnTo>
                      <a:lnTo>
                        <a:pt x="62" y="316"/>
                      </a:lnTo>
                      <a:lnTo>
                        <a:pt x="63" y="314"/>
                      </a:lnTo>
                      <a:lnTo>
                        <a:pt x="64" y="313"/>
                      </a:lnTo>
                      <a:lnTo>
                        <a:pt x="65" y="312"/>
                      </a:lnTo>
                      <a:lnTo>
                        <a:pt x="66" y="310"/>
                      </a:lnTo>
                      <a:lnTo>
                        <a:pt x="68" y="308"/>
                      </a:lnTo>
                      <a:lnTo>
                        <a:pt x="69" y="307"/>
                      </a:lnTo>
                      <a:lnTo>
                        <a:pt x="70" y="304"/>
                      </a:lnTo>
                      <a:lnTo>
                        <a:pt x="71" y="303"/>
                      </a:lnTo>
                      <a:lnTo>
                        <a:pt x="72" y="303"/>
                      </a:lnTo>
                      <a:lnTo>
                        <a:pt x="72" y="308"/>
                      </a:lnTo>
                      <a:lnTo>
                        <a:pt x="71" y="310"/>
                      </a:lnTo>
                      <a:lnTo>
                        <a:pt x="70" y="311"/>
                      </a:lnTo>
                      <a:lnTo>
                        <a:pt x="69" y="313"/>
                      </a:lnTo>
                      <a:lnTo>
                        <a:pt x="68" y="314"/>
                      </a:lnTo>
                      <a:lnTo>
                        <a:pt x="68" y="316"/>
                      </a:lnTo>
                      <a:lnTo>
                        <a:pt x="67" y="318"/>
                      </a:lnTo>
                      <a:lnTo>
                        <a:pt x="67" y="320"/>
                      </a:lnTo>
                      <a:lnTo>
                        <a:pt x="66" y="321"/>
                      </a:lnTo>
                      <a:lnTo>
                        <a:pt x="65" y="324"/>
                      </a:lnTo>
                      <a:lnTo>
                        <a:pt x="64" y="325"/>
                      </a:lnTo>
                      <a:lnTo>
                        <a:pt x="64" y="326"/>
                      </a:lnTo>
                      <a:lnTo>
                        <a:pt x="64" y="327"/>
                      </a:lnTo>
                      <a:lnTo>
                        <a:pt x="64" y="329"/>
                      </a:lnTo>
                      <a:lnTo>
                        <a:pt x="64" y="330"/>
                      </a:lnTo>
                      <a:lnTo>
                        <a:pt x="64" y="331"/>
                      </a:lnTo>
                      <a:lnTo>
                        <a:pt x="63" y="333"/>
                      </a:lnTo>
                      <a:lnTo>
                        <a:pt x="63" y="334"/>
                      </a:lnTo>
                      <a:lnTo>
                        <a:pt x="63" y="335"/>
                      </a:lnTo>
                      <a:lnTo>
                        <a:pt x="63" y="337"/>
                      </a:lnTo>
                      <a:lnTo>
                        <a:pt x="63" y="338"/>
                      </a:lnTo>
                      <a:lnTo>
                        <a:pt x="63" y="339"/>
                      </a:lnTo>
                      <a:lnTo>
                        <a:pt x="63" y="341"/>
                      </a:lnTo>
                      <a:lnTo>
                        <a:pt x="63" y="342"/>
                      </a:lnTo>
                      <a:lnTo>
                        <a:pt x="63" y="343"/>
                      </a:lnTo>
                      <a:lnTo>
                        <a:pt x="63" y="345"/>
                      </a:lnTo>
                      <a:lnTo>
                        <a:pt x="63" y="346"/>
                      </a:lnTo>
                      <a:lnTo>
                        <a:pt x="63" y="347"/>
                      </a:lnTo>
                      <a:lnTo>
                        <a:pt x="63" y="348"/>
                      </a:lnTo>
                      <a:lnTo>
                        <a:pt x="64" y="349"/>
                      </a:lnTo>
                      <a:lnTo>
                        <a:pt x="64" y="351"/>
                      </a:lnTo>
                      <a:lnTo>
                        <a:pt x="64" y="352"/>
                      </a:lnTo>
                      <a:lnTo>
                        <a:pt x="65" y="353"/>
                      </a:lnTo>
                      <a:lnTo>
                        <a:pt x="65" y="354"/>
                      </a:lnTo>
                      <a:lnTo>
                        <a:pt x="67" y="356"/>
                      </a:lnTo>
                      <a:lnTo>
                        <a:pt x="68" y="358"/>
                      </a:lnTo>
                      <a:lnTo>
                        <a:pt x="69" y="359"/>
                      </a:lnTo>
                      <a:lnTo>
                        <a:pt x="70" y="360"/>
                      </a:lnTo>
                      <a:lnTo>
                        <a:pt x="71" y="361"/>
                      </a:lnTo>
                      <a:lnTo>
                        <a:pt x="72" y="362"/>
                      </a:lnTo>
                      <a:lnTo>
                        <a:pt x="73" y="363"/>
                      </a:lnTo>
                      <a:lnTo>
                        <a:pt x="75" y="364"/>
                      </a:lnTo>
                      <a:lnTo>
                        <a:pt x="76" y="364"/>
                      </a:lnTo>
                      <a:lnTo>
                        <a:pt x="77" y="365"/>
                      </a:lnTo>
                      <a:lnTo>
                        <a:pt x="79" y="365"/>
                      </a:lnTo>
                      <a:lnTo>
                        <a:pt x="81" y="367"/>
                      </a:lnTo>
                      <a:lnTo>
                        <a:pt x="82" y="367"/>
                      </a:lnTo>
                      <a:lnTo>
                        <a:pt x="84" y="368"/>
                      </a:lnTo>
                      <a:lnTo>
                        <a:pt x="86" y="368"/>
                      </a:lnTo>
                      <a:lnTo>
                        <a:pt x="88" y="368"/>
                      </a:lnTo>
                      <a:lnTo>
                        <a:pt x="90" y="368"/>
                      </a:lnTo>
                      <a:lnTo>
                        <a:pt x="91" y="369"/>
                      </a:lnTo>
                      <a:lnTo>
                        <a:pt x="93" y="368"/>
                      </a:lnTo>
                      <a:lnTo>
                        <a:pt x="95" y="368"/>
                      </a:lnTo>
                      <a:lnTo>
                        <a:pt x="96" y="368"/>
                      </a:lnTo>
                      <a:lnTo>
                        <a:pt x="98" y="368"/>
                      </a:lnTo>
                      <a:lnTo>
                        <a:pt x="99" y="368"/>
                      </a:lnTo>
                      <a:lnTo>
                        <a:pt x="101" y="368"/>
                      </a:lnTo>
                      <a:lnTo>
                        <a:pt x="102" y="367"/>
                      </a:lnTo>
                      <a:lnTo>
                        <a:pt x="103" y="367"/>
                      </a:lnTo>
                      <a:lnTo>
                        <a:pt x="105" y="367"/>
                      </a:lnTo>
                      <a:lnTo>
                        <a:pt x="106" y="366"/>
                      </a:lnTo>
                      <a:lnTo>
                        <a:pt x="107" y="365"/>
                      </a:lnTo>
                      <a:lnTo>
                        <a:pt x="109" y="365"/>
                      </a:lnTo>
                      <a:lnTo>
                        <a:pt x="110" y="364"/>
                      </a:lnTo>
                      <a:lnTo>
                        <a:pt x="111" y="363"/>
                      </a:lnTo>
                      <a:lnTo>
                        <a:pt x="112" y="362"/>
                      </a:lnTo>
                      <a:lnTo>
                        <a:pt x="113" y="362"/>
                      </a:lnTo>
                      <a:lnTo>
                        <a:pt x="114" y="361"/>
                      </a:lnTo>
                      <a:lnTo>
                        <a:pt x="115" y="360"/>
                      </a:lnTo>
                      <a:lnTo>
                        <a:pt x="116" y="359"/>
                      </a:lnTo>
                      <a:lnTo>
                        <a:pt x="117" y="358"/>
                      </a:lnTo>
                      <a:lnTo>
                        <a:pt x="118" y="356"/>
                      </a:lnTo>
                      <a:lnTo>
                        <a:pt x="120" y="354"/>
                      </a:lnTo>
                      <a:lnTo>
                        <a:pt x="122" y="352"/>
                      </a:lnTo>
                      <a:lnTo>
                        <a:pt x="123" y="351"/>
                      </a:lnTo>
                      <a:lnTo>
                        <a:pt x="124" y="348"/>
                      </a:lnTo>
                      <a:lnTo>
                        <a:pt x="125" y="346"/>
                      </a:lnTo>
                      <a:lnTo>
                        <a:pt x="126" y="343"/>
                      </a:lnTo>
                      <a:lnTo>
                        <a:pt x="127" y="341"/>
                      </a:lnTo>
                      <a:lnTo>
                        <a:pt x="128" y="339"/>
                      </a:lnTo>
                      <a:lnTo>
                        <a:pt x="129" y="337"/>
                      </a:lnTo>
                      <a:lnTo>
                        <a:pt x="129" y="335"/>
                      </a:lnTo>
                      <a:lnTo>
                        <a:pt x="130" y="334"/>
                      </a:lnTo>
                      <a:lnTo>
                        <a:pt x="130" y="332"/>
                      </a:lnTo>
                      <a:lnTo>
                        <a:pt x="130" y="331"/>
                      </a:lnTo>
                      <a:lnTo>
                        <a:pt x="131" y="329"/>
                      </a:lnTo>
                      <a:lnTo>
                        <a:pt x="131" y="328"/>
                      </a:lnTo>
                      <a:lnTo>
                        <a:pt x="132" y="326"/>
                      </a:lnTo>
                      <a:lnTo>
                        <a:pt x="181" y="418"/>
                      </a:lnTo>
                      <a:lnTo>
                        <a:pt x="267" y="456"/>
                      </a:lnTo>
                      <a:lnTo>
                        <a:pt x="306" y="455"/>
                      </a:lnTo>
                      <a:lnTo>
                        <a:pt x="305" y="463"/>
                      </a:lnTo>
                      <a:lnTo>
                        <a:pt x="0" y="463"/>
                      </a:lnTo>
                      <a:lnTo>
                        <a:pt x="1" y="2"/>
                      </a:lnTo>
                      <a:lnTo>
                        <a:pt x="154" y="0"/>
                      </a:lnTo>
                      <a:close/>
                    </a:path>
                  </a:pathLst>
                </a:custGeom>
                <a:solidFill>
                  <a:srgbClr val="E6E6B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699" name="Freeform 275"/>
                <p:cNvSpPr>
                  <a:spLocks/>
                </p:cNvSpPr>
                <p:nvPr/>
              </p:nvSpPr>
              <p:spPr bwMode="auto">
                <a:xfrm>
                  <a:off x="3091" y="2455"/>
                  <a:ext cx="44" cy="60"/>
                </a:xfrm>
                <a:custGeom>
                  <a:avLst/>
                  <a:gdLst>
                    <a:gd name="T0" fmla="*/ 25 w 44"/>
                    <a:gd name="T1" fmla="*/ 59 h 60"/>
                    <a:gd name="T2" fmla="*/ 22 w 44"/>
                    <a:gd name="T3" fmla="*/ 58 h 60"/>
                    <a:gd name="T4" fmla="*/ 18 w 44"/>
                    <a:gd name="T5" fmla="*/ 56 h 60"/>
                    <a:gd name="T6" fmla="*/ 14 w 44"/>
                    <a:gd name="T7" fmla="*/ 54 h 60"/>
                    <a:gd name="T8" fmla="*/ 10 w 44"/>
                    <a:gd name="T9" fmla="*/ 50 h 60"/>
                    <a:gd name="T10" fmla="*/ 6 w 44"/>
                    <a:gd name="T11" fmla="*/ 46 h 60"/>
                    <a:gd name="T12" fmla="*/ 3 w 44"/>
                    <a:gd name="T13" fmla="*/ 41 h 60"/>
                    <a:gd name="T14" fmla="*/ 0 w 44"/>
                    <a:gd name="T15" fmla="*/ 34 h 60"/>
                    <a:gd name="T16" fmla="*/ 0 w 44"/>
                    <a:gd name="T17" fmla="*/ 28 h 60"/>
                    <a:gd name="T18" fmla="*/ 0 w 44"/>
                    <a:gd name="T19" fmla="*/ 24 h 60"/>
                    <a:gd name="T20" fmla="*/ 2 w 44"/>
                    <a:gd name="T21" fmla="*/ 20 h 60"/>
                    <a:gd name="T22" fmla="*/ 3 w 44"/>
                    <a:gd name="T23" fmla="*/ 15 h 60"/>
                    <a:gd name="T24" fmla="*/ 5 w 44"/>
                    <a:gd name="T25" fmla="*/ 11 h 60"/>
                    <a:gd name="T26" fmla="*/ 7 w 44"/>
                    <a:gd name="T27" fmla="*/ 7 h 60"/>
                    <a:gd name="T28" fmla="*/ 11 w 44"/>
                    <a:gd name="T29" fmla="*/ 3 h 60"/>
                    <a:gd name="T30" fmla="*/ 17 w 44"/>
                    <a:gd name="T31" fmla="*/ 1 h 60"/>
                    <a:gd name="T32" fmla="*/ 22 w 44"/>
                    <a:gd name="T33" fmla="*/ 0 h 60"/>
                    <a:gd name="T34" fmla="*/ 27 w 44"/>
                    <a:gd name="T35" fmla="*/ 1 h 60"/>
                    <a:gd name="T36" fmla="*/ 32 w 44"/>
                    <a:gd name="T37" fmla="*/ 4 h 60"/>
                    <a:gd name="T38" fmla="*/ 36 w 44"/>
                    <a:gd name="T39" fmla="*/ 9 h 60"/>
                    <a:gd name="T40" fmla="*/ 39 w 44"/>
                    <a:gd name="T41" fmla="*/ 13 h 60"/>
                    <a:gd name="T42" fmla="*/ 42 w 44"/>
                    <a:gd name="T43" fmla="*/ 19 h 60"/>
                    <a:gd name="T44" fmla="*/ 43 w 44"/>
                    <a:gd name="T45" fmla="*/ 25 h 60"/>
                    <a:gd name="T46" fmla="*/ 43 w 44"/>
                    <a:gd name="T47" fmla="*/ 31 h 60"/>
                    <a:gd name="T48" fmla="*/ 42 w 44"/>
                    <a:gd name="T49" fmla="*/ 35 h 60"/>
                    <a:gd name="T50" fmla="*/ 41 w 44"/>
                    <a:gd name="T51" fmla="*/ 39 h 60"/>
                    <a:gd name="T52" fmla="*/ 37 w 44"/>
                    <a:gd name="T53" fmla="*/ 44 h 60"/>
                    <a:gd name="T54" fmla="*/ 32 w 44"/>
                    <a:gd name="T55" fmla="*/ 46 h 60"/>
                    <a:gd name="T56" fmla="*/ 29 w 44"/>
                    <a:gd name="T57" fmla="*/ 46 h 60"/>
                    <a:gd name="T58" fmla="*/ 26 w 44"/>
                    <a:gd name="T59" fmla="*/ 46 h 60"/>
                    <a:gd name="T60" fmla="*/ 22 w 44"/>
                    <a:gd name="T61" fmla="*/ 44 h 60"/>
                    <a:gd name="T62" fmla="*/ 18 w 44"/>
                    <a:gd name="T63" fmla="*/ 40 h 60"/>
                    <a:gd name="T64" fmla="*/ 15 w 44"/>
                    <a:gd name="T65" fmla="*/ 34 h 60"/>
                    <a:gd name="T66" fmla="*/ 13 w 44"/>
                    <a:gd name="T67" fmla="*/ 29 h 60"/>
                    <a:gd name="T68" fmla="*/ 13 w 44"/>
                    <a:gd name="T69" fmla="*/ 23 h 60"/>
                    <a:gd name="T70" fmla="*/ 15 w 44"/>
                    <a:gd name="T71" fmla="*/ 17 h 60"/>
                    <a:gd name="T72" fmla="*/ 19 w 44"/>
                    <a:gd name="T73" fmla="*/ 13 h 60"/>
                    <a:gd name="T74" fmla="*/ 23 w 44"/>
                    <a:gd name="T75" fmla="*/ 11 h 60"/>
                    <a:gd name="T76" fmla="*/ 27 w 44"/>
                    <a:gd name="T77" fmla="*/ 13 h 60"/>
                    <a:gd name="T78" fmla="*/ 30 w 44"/>
                    <a:gd name="T79" fmla="*/ 17 h 60"/>
                    <a:gd name="T80" fmla="*/ 32 w 44"/>
                    <a:gd name="T81" fmla="*/ 21 h 60"/>
                    <a:gd name="T82" fmla="*/ 19 w 44"/>
                    <a:gd name="T83" fmla="*/ 21 h 60"/>
                    <a:gd name="T84" fmla="*/ 34 w 44"/>
                    <a:gd name="T85" fmla="*/ 11 h 60"/>
                    <a:gd name="T86" fmla="*/ 28 w 44"/>
                    <a:gd name="T87" fmla="*/ 53 h 6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4"/>
                    <a:gd name="T133" fmla="*/ 0 h 60"/>
                    <a:gd name="T134" fmla="*/ 44 w 44"/>
                    <a:gd name="T135" fmla="*/ 60 h 6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4" h="60">
                      <a:moveTo>
                        <a:pt x="27" y="60"/>
                      </a:moveTo>
                      <a:lnTo>
                        <a:pt x="26" y="60"/>
                      </a:lnTo>
                      <a:lnTo>
                        <a:pt x="25" y="59"/>
                      </a:lnTo>
                      <a:lnTo>
                        <a:pt x="24" y="59"/>
                      </a:lnTo>
                      <a:lnTo>
                        <a:pt x="23" y="59"/>
                      </a:lnTo>
                      <a:lnTo>
                        <a:pt x="22" y="58"/>
                      </a:lnTo>
                      <a:lnTo>
                        <a:pt x="21" y="58"/>
                      </a:lnTo>
                      <a:lnTo>
                        <a:pt x="20" y="56"/>
                      </a:lnTo>
                      <a:lnTo>
                        <a:pt x="18" y="56"/>
                      </a:lnTo>
                      <a:lnTo>
                        <a:pt x="17" y="55"/>
                      </a:lnTo>
                      <a:lnTo>
                        <a:pt x="16" y="55"/>
                      </a:lnTo>
                      <a:lnTo>
                        <a:pt x="14" y="54"/>
                      </a:lnTo>
                      <a:lnTo>
                        <a:pt x="13" y="53"/>
                      </a:lnTo>
                      <a:lnTo>
                        <a:pt x="11" y="51"/>
                      </a:lnTo>
                      <a:lnTo>
                        <a:pt x="10" y="50"/>
                      </a:lnTo>
                      <a:lnTo>
                        <a:pt x="8" y="49"/>
                      </a:lnTo>
                      <a:lnTo>
                        <a:pt x="7" y="48"/>
                      </a:lnTo>
                      <a:lnTo>
                        <a:pt x="6" y="46"/>
                      </a:lnTo>
                      <a:lnTo>
                        <a:pt x="4" y="44"/>
                      </a:lnTo>
                      <a:lnTo>
                        <a:pt x="3" y="43"/>
                      </a:lnTo>
                      <a:lnTo>
                        <a:pt x="3" y="41"/>
                      </a:lnTo>
                      <a:lnTo>
                        <a:pt x="2" y="39"/>
                      </a:lnTo>
                      <a:lnTo>
                        <a:pt x="1" y="37"/>
                      </a:lnTo>
                      <a:lnTo>
                        <a:pt x="0" y="34"/>
                      </a:lnTo>
                      <a:lnTo>
                        <a:pt x="0" y="33"/>
                      </a:lnTo>
                      <a:lnTo>
                        <a:pt x="0" y="30"/>
                      </a:lnTo>
                      <a:lnTo>
                        <a:pt x="0" y="28"/>
                      </a:lnTo>
                      <a:lnTo>
                        <a:pt x="0" y="26"/>
                      </a:lnTo>
                      <a:lnTo>
                        <a:pt x="0" y="25"/>
                      </a:lnTo>
                      <a:lnTo>
                        <a:pt x="0" y="24"/>
                      </a:lnTo>
                      <a:lnTo>
                        <a:pt x="1" y="22"/>
                      </a:lnTo>
                      <a:lnTo>
                        <a:pt x="1" y="21"/>
                      </a:lnTo>
                      <a:lnTo>
                        <a:pt x="2" y="20"/>
                      </a:lnTo>
                      <a:lnTo>
                        <a:pt x="2" y="18"/>
                      </a:lnTo>
                      <a:lnTo>
                        <a:pt x="3" y="17"/>
                      </a:lnTo>
                      <a:lnTo>
                        <a:pt x="3" y="15"/>
                      </a:lnTo>
                      <a:lnTo>
                        <a:pt x="4" y="13"/>
                      </a:lnTo>
                      <a:lnTo>
                        <a:pt x="5" y="12"/>
                      </a:lnTo>
                      <a:lnTo>
                        <a:pt x="5" y="11"/>
                      </a:lnTo>
                      <a:lnTo>
                        <a:pt x="6" y="10"/>
                      </a:lnTo>
                      <a:lnTo>
                        <a:pt x="7" y="9"/>
                      </a:lnTo>
                      <a:lnTo>
                        <a:pt x="7" y="7"/>
                      </a:lnTo>
                      <a:lnTo>
                        <a:pt x="8" y="6"/>
                      </a:lnTo>
                      <a:lnTo>
                        <a:pt x="10" y="5"/>
                      </a:lnTo>
                      <a:lnTo>
                        <a:pt x="11" y="3"/>
                      </a:lnTo>
                      <a:lnTo>
                        <a:pt x="13" y="2"/>
                      </a:lnTo>
                      <a:lnTo>
                        <a:pt x="15" y="1"/>
                      </a:lnTo>
                      <a:lnTo>
                        <a:pt x="17" y="1"/>
                      </a:lnTo>
                      <a:lnTo>
                        <a:pt x="18" y="0"/>
                      </a:lnTo>
                      <a:lnTo>
                        <a:pt x="20" y="0"/>
                      </a:lnTo>
                      <a:lnTo>
                        <a:pt x="22" y="0"/>
                      </a:lnTo>
                      <a:lnTo>
                        <a:pt x="23" y="0"/>
                      </a:lnTo>
                      <a:lnTo>
                        <a:pt x="25" y="1"/>
                      </a:lnTo>
                      <a:lnTo>
                        <a:pt x="27" y="1"/>
                      </a:lnTo>
                      <a:lnTo>
                        <a:pt x="29" y="2"/>
                      </a:lnTo>
                      <a:lnTo>
                        <a:pt x="30" y="3"/>
                      </a:lnTo>
                      <a:lnTo>
                        <a:pt x="32" y="4"/>
                      </a:lnTo>
                      <a:lnTo>
                        <a:pt x="33" y="6"/>
                      </a:lnTo>
                      <a:lnTo>
                        <a:pt x="34" y="7"/>
                      </a:lnTo>
                      <a:lnTo>
                        <a:pt x="36" y="9"/>
                      </a:lnTo>
                      <a:lnTo>
                        <a:pt x="37" y="10"/>
                      </a:lnTo>
                      <a:lnTo>
                        <a:pt x="38" y="12"/>
                      </a:lnTo>
                      <a:lnTo>
                        <a:pt x="39" y="13"/>
                      </a:lnTo>
                      <a:lnTo>
                        <a:pt x="40" y="15"/>
                      </a:lnTo>
                      <a:lnTo>
                        <a:pt x="41" y="17"/>
                      </a:lnTo>
                      <a:lnTo>
                        <a:pt x="42" y="19"/>
                      </a:lnTo>
                      <a:lnTo>
                        <a:pt x="43" y="21"/>
                      </a:lnTo>
                      <a:lnTo>
                        <a:pt x="43" y="23"/>
                      </a:lnTo>
                      <a:lnTo>
                        <a:pt x="43" y="25"/>
                      </a:lnTo>
                      <a:lnTo>
                        <a:pt x="44" y="27"/>
                      </a:lnTo>
                      <a:lnTo>
                        <a:pt x="44" y="29"/>
                      </a:lnTo>
                      <a:lnTo>
                        <a:pt x="43" y="31"/>
                      </a:lnTo>
                      <a:lnTo>
                        <a:pt x="43" y="32"/>
                      </a:lnTo>
                      <a:lnTo>
                        <a:pt x="43" y="34"/>
                      </a:lnTo>
                      <a:lnTo>
                        <a:pt x="42" y="35"/>
                      </a:lnTo>
                      <a:lnTo>
                        <a:pt x="42" y="37"/>
                      </a:lnTo>
                      <a:lnTo>
                        <a:pt x="42" y="38"/>
                      </a:lnTo>
                      <a:lnTo>
                        <a:pt x="41" y="39"/>
                      </a:lnTo>
                      <a:lnTo>
                        <a:pt x="40" y="40"/>
                      </a:lnTo>
                      <a:lnTo>
                        <a:pt x="38" y="42"/>
                      </a:lnTo>
                      <a:lnTo>
                        <a:pt x="37" y="44"/>
                      </a:lnTo>
                      <a:lnTo>
                        <a:pt x="35" y="45"/>
                      </a:lnTo>
                      <a:lnTo>
                        <a:pt x="33" y="46"/>
                      </a:lnTo>
                      <a:lnTo>
                        <a:pt x="32" y="46"/>
                      </a:lnTo>
                      <a:lnTo>
                        <a:pt x="31" y="46"/>
                      </a:lnTo>
                      <a:lnTo>
                        <a:pt x="30" y="46"/>
                      </a:lnTo>
                      <a:lnTo>
                        <a:pt x="29" y="46"/>
                      </a:lnTo>
                      <a:lnTo>
                        <a:pt x="28" y="46"/>
                      </a:lnTo>
                      <a:lnTo>
                        <a:pt x="27" y="46"/>
                      </a:lnTo>
                      <a:lnTo>
                        <a:pt x="26" y="46"/>
                      </a:lnTo>
                      <a:lnTo>
                        <a:pt x="25" y="45"/>
                      </a:lnTo>
                      <a:lnTo>
                        <a:pt x="23" y="44"/>
                      </a:lnTo>
                      <a:lnTo>
                        <a:pt x="22" y="44"/>
                      </a:lnTo>
                      <a:lnTo>
                        <a:pt x="20" y="43"/>
                      </a:lnTo>
                      <a:lnTo>
                        <a:pt x="19" y="42"/>
                      </a:lnTo>
                      <a:lnTo>
                        <a:pt x="18" y="40"/>
                      </a:lnTo>
                      <a:lnTo>
                        <a:pt x="17" y="38"/>
                      </a:lnTo>
                      <a:lnTo>
                        <a:pt x="16" y="37"/>
                      </a:lnTo>
                      <a:lnTo>
                        <a:pt x="15" y="34"/>
                      </a:lnTo>
                      <a:lnTo>
                        <a:pt x="14" y="33"/>
                      </a:lnTo>
                      <a:lnTo>
                        <a:pt x="14" y="31"/>
                      </a:lnTo>
                      <a:lnTo>
                        <a:pt x="13" y="29"/>
                      </a:lnTo>
                      <a:lnTo>
                        <a:pt x="13" y="27"/>
                      </a:lnTo>
                      <a:lnTo>
                        <a:pt x="13" y="25"/>
                      </a:lnTo>
                      <a:lnTo>
                        <a:pt x="13" y="23"/>
                      </a:lnTo>
                      <a:lnTo>
                        <a:pt x="14" y="21"/>
                      </a:lnTo>
                      <a:lnTo>
                        <a:pt x="14" y="20"/>
                      </a:lnTo>
                      <a:lnTo>
                        <a:pt x="15" y="17"/>
                      </a:lnTo>
                      <a:lnTo>
                        <a:pt x="16" y="16"/>
                      </a:lnTo>
                      <a:lnTo>
                        <a:pt x="17" y="15"/>
                      </a:lnTo>
                      <a:lnTo>
                        <a:pt x="19" y="13"/>
                      </a:lnTo>
                      <a:lnTo>
                        <a:pt x="20" y="12"/>
                      </a:lnTo>
                      <a:lnTo>
                        <a:pt x="22" y="12"/>
                      </a:lnTo>
                      <a:lnTo>
                        <a:pt x="23" y="11"/>
                      </a:lnTo>
                      <a:lnTo>
                        <a:pt x="25" y="12"/>
                      </a:lnTo>
                      <a:lnTo>
                        <a:pt x="26" y="12"/>
                      </a:lnTo>
                      <a:lnTo>
                        <a:pt x="27" y="13"/>
                      </a:lnTo>
                      <a:lnTo>
                        <a:pt x="28" y="14"/>
                      </a:lnTo>
                      <a:lnTo>
                        <a:pt x="30" y="16"/>
                      </a:lnTo>
                      <a:lnTo>
                        <a:pt x="30" y="17"/>
                      </a:lnTo>
                      <a:lnTo>
                        <a:pt x="31" y="18"/>
                      </a:lnTo>
                      <a:lnTo>
                        <a:pt x="31" y="19"/>
                      </a:lnTo>
                      <a:lnTo>
                        <a:pt x="32" y="21"/>
                      </a:lnTo>
                      <a:lnTo>
                        <a:pt x="33" y="22"/>
                      </a:lnTo>
                      <a:lnTo>
                        <a:pt x="33" y="23"/>
                      </a:lnTo>
                      <a:lnTo>
                        <a:pt x="19" y="21"/>
                      </a:lnTo>
                      <a:lnTo>
                        <a:pt x="20" y="37"/>
                      </a:lnTo>
                      <a:lnTo>
                        <a:pt x="38" y="37"/>
                      </a:lnTo>
                      <a:lnTo>
                        <a:pt x="34" y="11"/>
                      </a:lnTo>
                      <a:lnTo>
                        <a:pt x="15" y="6"/>
                      </a:lnTo>
                      <a:lnTo>
                        <a:pt x="9" y="42"/>
                      </a:lnTo>
                      <a:lnTo>
                        <a:pt x="28" y="53"/>
                      </a:lnTo>
                      <a:lnTo>
                        <a:pt x="27" y="60"/>
                      </a:lnTo>
                      <a:close/>
                    </a:path>
                  </a:pathLst>
                </a:custGeom>
                <a:solidFill>
                  <a:srgbClr val="FFB5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700" name="Freeform 276"/>
                <p:cNvSpPr>
                  <a:spLocks/>
                </p:cNvSpPr>
                <p:nvPr/>
              </p:nvSpPr>
              <p:spPr bwMode="auto">
                <a:xfrm>
                  <a:off x="3414" y="2078"/>
                  <a:ext cx="76" cy="80"/>
                </a:xfrm>
                <a:custGeom>
                  <a:avLst/>
                  <a:gdLst>
                    <a:gd name="T0" fmla="*/ 45 w 76"/>
                    <a:gd name="T1" fmla="*/ 79 h 80"/>
                    <a:gd name="T2" fmla="*/ 40 w 76"/>
                    <a:gd name="T3" fmla="*/ 78 h 80"/>
                    <a:gd name="T4" fmla="*/ 35 w 76"/>
                    <a:gd name="T5" fmla="*/ 76 h 80"/>
                    <a:gd name="T6" fmla="*/ 31 w 76"/>
                    <a:gd name="T7" fmla="*/ 75 h 80"/>
                    <a:gd name="T8" fmla="*/ 26 w 76"/>
                    <a:gd name="T9" fmla="*/ 73 h 80"/>
                    <a:gd name="T10" fmla="*/ 21 w 76"/>
                    <a:gd name="T11" fmla="*/ 70 h 80"/>
                    <a:gd name="T12" fmla="*/ 16 w 76"/>
                    <a:gd name="T13" fmla="*/ 67 h 80"/>
                    <a:gd name="T14" fmla="*/ 11 w 76"/>
                    <a:gd name="T15" fmla="*/ 63 h 80"/>
                    <a:gd name="T16" fmla="*/ 7 w 76"/>
                    <a:gd name="T17" fmla="*/ 59 h 80"/>
                    <a:gd name="T18" fmla="*/ 3 w 76"/>
                    <a:gd name="T19" fmla="*/ 54 h 80"/>
                    <a:gd name="T20" fmla="*/ 1 w 76"/>
                    <a:gd name="T21" fmla="*/ 48 h 80"/>
                    <a:gd name="T22" fmla="*/ 0 w 76"/>
                    <a:gd name="T23" fmla="*/ 42 h 80"/>
                    <a:gd name="T24" fmla="*/ 0 w 76"/>
                    <a:gd name="T25" fmla="*/ 36 h 80"/>
                    <a:gd name="T26" fmla="*/ 2 w 76"/>
                    <a:gd name="T27" fmla="*/ 29 h 80"/>
                    <a:gd name="T28" fmla="*/ 6 w 76"/>
                    <a:gd name="T29" fmla="*/ 20 h 80"/>
                    <a:gd name="T30" fmla="*/ 11 w 76"/>
                    <a:gd name="T31" fmla="*/ 13 h 80"/>
                    <a:gd name="T32" fmla="*/ 16 w 76"/>
                    <a:gd name="T33" fmla="*/ 8 h 80"/>
                    <a:gd name="T34" fmla="*/ 21 w 76"/>
                    <a:gd name="T35" fmla="*/ 4 h 80"/>
                    <a:gd name="T36" fmla="*/ 27 w 76"/>
                    <a:gd name="T37" fmla="*/ 2 h 80"/>
                    <a:gd name="T38" fmla="*/ 33 w 76"/>
                    <a:gd name="T39" fmla="*/ 0 h 80"/>
                    <a:gd name="T40" fmla="*/ 39 w 76"/>
                    <a:gd name="T41" fmla="*/ 1 h 80"/>
                    <a:gd name="T42" fmla="*/ 45 w 76"/>
                    <a:gd name="T43" fmla="*/ 2 h 80"/>
                    <a:gd name="T44" fmla="*/ 50 w 76"/>
                    <a:gd name="T45" fmla="*/ 4 h 80"/>
                    <a:gd name="T46" fmla="*/ 56 w 76"/>
                    <a:gd name="T47" fmla="*/ 7 h 80"/>
                    <a:gd name="T48" fmla="*/ 61 w 76"/>
                    <a:gd name="T49" fmla="*/ 11 h 80"/>
                    <a:gd name="T50" fmla="*/ 65 w 76"/>
                    <a:gd name="T51" fmla="*/ 15 h 80"/>
                    <a:gd name="T52" fmla="*/ 69 w 76"/>
                    <a:gd name="T53" fmla="*/ 20 h 80"/>
                    <a:gd name="T54" fmla="*/ 72 w 76"/>
                    <a:gd name="T55" fmla="*/ 25 h 80"/>
                    <a:gd name="T56" fmla="*/ 74 w 76"/>
                    <a:gd name="T57" fmla="*/ 30 h 80"/>
                    <a:gd name="T58" fmla="*/ 75 w 76"/>
                    <a:gd name="T59" fmla="*/ 35 h 80"/>
                    <a:gd name="T60" fmla="*/ 75 w 76"/>
                    <a:gd name="T61" fmla="*/ 41 h 80"/>
                    <a:gd name="T62" fmla="*/ 73 w 76"/>
                    <a:gd name="T63" fmla="*/ 49 h 80"/>
                    <a:gd name="T64" fmla="*/ 68 w 76"/>
                    <a:gd name="T65" fmla="*/ 55 h 80"/>
                    <a:gd name="T66" fmla="*/ 62 w 76"/>
                    <a:gd name="T67" fmla="*/ 59 h 80"/>
                    <a:gd name="T68" fmla="*/ 56 w 76"/>
                    <a:gd name="T69" fmla="*/ 62 h 80"/>
                    <a:gd name="T70" fmla="*/ 49 w 76"/>
                    <a:gd name="T71" fmla="*/ 62 h 80"/>
                    <a:gd name="T72" fmla="*/ 42 w 76"/>
                    <a:gd name="T73" fmla="*/ 60 h 80"/>
                    <a:gd name="T74" fmla="*/ 36 w 76"/>
                    <a:gd name="T75" fmla="*/ 58 h 80"/>
                    <a:gd name="T76" fmla="*/ 31 w 76"/>
                    <a:gd name="T77" fmla="*/ 54 h 80"/>
                    <a:gd name="T78" fmla="*/ 27 w 76"/>
                    <a:gd name="T79" fmla="*/ 49 h 80"/>
                    <a:gd name="T80" fmla="*/ 24 w 76"/>
                    <a:gd name="T81" fmla="*/ 43 h 80"/>
                    <a:gd name="T82" fmla="*/ 23 w 76"/>
                    <a:gd name="T83" fmla="*/ 37 h 80"/>
                    <a:gd name="T84" fmla="*/ 23 w 76"/>
                    <a:gd name="T85" fmla="*/ 32 h 80"/>
                    <a:gd name="T86" fmla="*/ 26 w 76"/>
                    <a:gd name="T87" fmla="*/ 25 h 80"/>
                    <a:gd name="T88" fmla="*/ 29 w 76"/>
                    <a:gd name="T89" fmla="*/ 21 h 80"/>
                    <a:gd name="T90" fmla="*/ 34 w 76"/>
                    <a:gd name="T91" fmla="*/ 18 h 80"/>
                    <a:gd name="T92" fmla="*/ 40 w 76"/>
                    <a:gd name="T93" fmla="*/ 16 h 80"/>
                    <a:gd name="T94" fmla="*/ 44 w 76"/>
                    <a:gd name="T95" fmla="*/ 16 h 80"/>
                    <a:gd name="T96" fmla="*/ 49 w 76"/>
                    <a:gd name="T97" fmla="*/ 19 h 80"/>
                    <a:gd name="T98" fmla="*/ 54 w 76"/>
                    <a:gd name="T99" fmla="*/ 26 h 80"/>
                    <a:gd name="T100" fmla="*/ 57 w 76"/>
                    <a:gd name="T101" fmla="*/ 31 h 80"/>
                    <a:gd name="T102" fmla="*/ 65 w 76"/>
                    <a:gd name="T103" fmla="*/ 49 h 80"/>
                    <a:gd name="T104" fmla="*/ 49 w 76"/>
                    <a:gd name="T105" fmla="*/ 71 h 8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76"/>
                    <a:gd name="T160" fmla="*/ 0 h 80"/>
                    <a:gd name="T161" fmla="*/ 76 w 76"/>
                    <a:gd name="T162" fmla="*/ 80 h 80"/>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76" h="80">
                      <a:moveTo>
                        <a:pt x="47" y="80"/>
                      </a:moveTo>
                      <a:lnTo>
                        <a:pt x="46" y="80"/>
                      </a:lnTo>
                      <a:lnTo>
                        <a:pt x="45" y="79"/>
                      </a:lnTo>
                      <a:lnTo>
                        <a:pt x="44" y="79"/>
                      </a:lnTo>
                      <a:lnTo>
                        <a:pt x="42" y="79"/>
                      </a:lnTo>
                      <a:lnTo>
                        <a:pt x="41" y="78"/>
                      </a:lnTo>
                      <a:lnTo>
                        <a:pt x="40" y="78"/>
                      </a:lnTo>
                      <a:lnTo>
                        <a:pt x="39" y="77"/>
                      </a:lnTo>
                      <a:lnTo>
                        <a:pt x="38" y="77"/>
                      </a:lnTo>
                      <a:lnTo>
                        <a:pt x="37" y="77"/>
                      </a:lnTo>
                      <a:lnTo>
                        <a:pt x="35" y="76"/>
                      </a:lnTo>
                      <a:lnTo>
                        <a:pt x="34" y="76"/>
                      </a:lnTo>
                      <a:lnTo>
                        <a:pt x="33" y="76"/>
                      </a:lnTo>
                      <a:lnTo>
                        <a:pt x="32" y="75"/>
                      </a:lnTo>
                      <a:lnTo>
                        <a:pt x="31" y="75"/>
                      </a:lnTo>
                      <a:lnTo>
                        <a:pt x="30" y="74"/>
                      </a:lnTo>
                      <a:lnTo>
                        <a:pt x="28" y="74"/>
                      </a:lnTo>
                      <a:lnTo>
                        <a:pt x="27" y="74"/>
                      </a:lnTo>
                      <a:lnTo>
                        <a:pt x="26" y="73"/>
                      </a:lnTo>
                      <a:lnTo>
                        <a:pt x="25" y="72"/>
                      </a:lnTo>
                      <a:lnTo>
                        <a:pt x="23" y="71"/>
                      </a:lnTo>
                      <a:lnTo>
                        <a:pt x="22" y="71"/>
                      </a:lnTo>
                      <a:lnTo>
                        <a:pt x="21" y="70"/>
                      </a:lnTo>
                      <a:lnTo>
                        <a:pt x="19" y="69"/>
                      </a:lnTo>
                      <a:lnTo>
                        <a:pt x="18" y="69"/>
                      </a:lnTo>
                      <a:lnTo>
                        <a:pt x="17" y="68"/>
                      </a:lnTo>
                      <a:lnTo>
                        <a:pt x="16" y="67"/>
                      </a:lnTo>
                      <a:lnTo>
                        <a:pt x="15" y="66"/>
                      </a:lnTo>
                      <a:lnTo>
                        <a:pt x="13" y="65"/>
                      </a:lnTo>
                      <a:lnTo>
                        <a:pt x="12" y="64"/>
                      </a:lnTo>
                      <a:lnTo>
                        <a:pt x="11" y="63"/>
                      </a:lnTo>
                      <a:lnTo>
                        <a:pt x="10" y="62"/>
                      </a:lnTo>
                      <a:lnTo>
                        <a:pt x="9" y="61"/>
                      </a:lnTo>
                      <a:lnTo>
                        <a:pt x="8" y="60"/>
                      </a:lnTo>
                      <a:lnTo>
                        <a:pt x="7" y="59"/>
                      </a:lnTo>
                      <a:lnTo>
                        <a:pt x="6" y="58"/>
                      </a:lnTo>
                      <a:lnTo>
                        <a:pt x="5" y="57"/>
                      </a:lnTo>
                      <a:lnTo>
                        <a:pt x="4" y="55"/>
                      </a:lnTo>
                      <a:lnTo>
                        <a:pt x="3" y="54"/>
                      </a:lnTo>
                      <a:lnTo>
                        <a:pt x="3" y="53"/>
                      </a:lnTo>
                      <a:lnTo>
                        <a:pt x="2" y="52"/>
                      </a:lnTo>
                      <a:lnTo>
                        <a:pt x="2" y="50"/>
                      </a:lnTo>
                      <a:lnTo>
                        <a:pt x="1" y="48"/>
                      </a:lnTo>
                      <a:lnTo>
                        <a:pt x="1" y="47"/>
                      </a:lnTo>
                      <a:lnTo>
                        <a:pt x="0" y="46"/>
                      </a:lnTo>
                      <a:lnTo>
                        <a:pt x="0" y="44"/>
                      </a:lnTo>
                      <a:lnTo>
                        <a:pt x="0" y="42"/>
                      </a:lnTo>
                      <a:lnTo>
                        <a:pt x="0" y="41"/>
                      </a:lnTo>
                      <a:lnTo>
                        <a:pt x="0" y="39"/>
                      </a:lnTo>
                      <a:lnTo>
                        <a:pt x="0" y="37"/>
                      </a:lnTo>
                      <a:lnTo>
                        <a:pt x="0" y="36"/>
                      </a:lnTo>
                      <a:lnTo>
                        <a:pt x="0" y="34"/>
                      </a:lnTo>
                      <a:lnTo>
                        <a:pt x="1" y="32"/>
                      </a:lnTo>
                      <a:lnTo>
                        <a:pt x="2" y="30"/>
                      </a:lnTo>
                      <a:lnTo>
                        <a:pt x="2" y="29"/>
                      </a:lnTo>
                      <a:lnTo>
                        <a:pt x="3" y="26"/>
                      </a:lnTo>
                      <a:lnTo>
                        <a:pt x="4" y="25"/>
                      </a:lnTo>
                      <a:lnTo>
                        <a:pt x="5" y="22"/>
                      </a:lnTo>
                      <a:lnTo>
                        <a:pt x="6" y="20"/>
                      </a:lnTo>
                      <a:lnTo>
                        <a:pt x="7" y="18"/>
                      </a:lnTo>
                      <a:lnTo>
                        <a:pt x="8" y="16"/>
                      </a:lnTo>
                      <a:lnTo>
                        <a:pt x="10" y="15"/>
                      </a:lnTo>
                      <a:lnTo>
                        <a:pt x="11" y="13"/>
                      </a:lnTo>
                      <a:lnTo>
                        <a:pt x="12" y="11"/>
                      </a:lnTo>
                      <a:lnTo>
                        <a:pt x="13" y="10"/>
                      </a:lnTo>
                      <a:lnTo>
                        <a:pt x="15" y="9"/>
                      </a:lnTo>
                      <a:lnTo>
                        <a:pt x="16" y="8"/>
                      </a:lnTo>
                      <a:lnTo>
                        <a:pt x="17" y="7"/>
                      </a:lnTo>
                      <a:lnTo>
                        <a:pt x="19" y="5"/>
                      </a:lnTo>
                      <a:lnTo>
                        <a:pt x="20" y="5"/>
                      </a:lnTo>
                      <a:lnTo>
                        <a:pt x="21" y="4"/>
                      </a:lnTo>
                      <a:lnTo>
                        <a:pt x="23" y="4"/>
                      </a:lnTo>
                      <a:lnTo>
                        <a:pt x="24" y="3"/>
                      </a:lnTo>
                      <a:lnTo>
                        <a:pt x="26" y="3"/>
                      </a:lnTo>
                      <a:lnTo>
                        <a:pt x="27" y="2"/>
                      </a:lnTo>
                      <a:lnTo>
                        <a:pt x="29" y="2"/>
                      </a:lnTo>
                      <a:lnTo>
                        <a:pt x="30" y="1"/>
                      </a:lnTo>
                      <a:lnTo>
                        <a:pt x="32" y="1"/>
                      </a:lnTo>
                      <a:lnTo>
                        <a:pt x="33" y="0"/>
                      </a:lnTo>
                      <a:lnTo>
                        <a:pt x="34" y="0"/>
                      </a:lnTo>
                      <a:lnTo>
                        <a:pt x="36" y="0"/>
                      </a:lnTo>
                      <a:lnTo>
                        <a:pt x="38" y="1"/>
                      </a:lnTo>
                      <a:lnTo>
                        <a:pt x="39" y="1"/>
                      </a:lnTo>
                      <a:lnTo>
                        <a:pt x="41" y="1"/>
                      </a:lnTo>
                      <a:lnTo>
                        <a:pt x="42" y="2"/>
                      </a:lnTo>
                      <a:lnTo>
                        <a:pt x="43" y="2"/>
                      </a:lnTo>
                      <a:lnTo>
                        <a:pt x="45" y="2"/>
                      </a:lnTo>
                      <a:lnTo>
                        <a:pt x="46" y="3"/>
                      </a:lnTo>
                      <a:lnTo>
                        <a:pt x="48" y="3"/>
                      </a:lnTo>
                      <a:lnTo>
                        <a:pt x="50" y="4"/>
                      </a:lnTo>
                      <a:lnTo>
                        <a:pt x="52" y="5"/>
                      </a:lnTo>
                      <a:lnTo>
                        <a:pt x="53" y="5"/>
                      </a:lnTo>
                      <a:lnTo>
                        <a:pt x="54" y="7"/>
                      </a:lnTo>
                      <a:lnTo>
                        <a:pt x="56" y="7"/>
                      </a:lnTo>
                      <a:lnTo>
                        <a:pt x="57" y="8"/>
                      </a:lnTo>
                      <a:lnTo>
                        <a:pt x="58" y="9"/>
                      </a:lnTo>
                      <a:lnTo>
                        <a:pt x="60" y="10"/>
                      </a:lnTo>
                      <a:lnTo>
                        <a:pt x="61" y="11"/>
                      </a:lnTo>
                      <a:lnTo>
                        <a:pt x="62" y="12"/>
                      </a:lnTo>
                      <a:lnTo>
                        <a:pt x="63" y="13"/>
                      </a:lnTo>
                      <a:lnTo>
                        <a:pt x="64" y="14"/>
                      </a:lnTo>
                      <a:lnTo>
                        <a:pt x="65" y="15"/>
                      </a:lnTo>
                      <a:lnTo>
                        <a:pt x="66" y="16"/>
                      </a:lnTo>
                      <a:lnTo>
                        <a:pt x="67" y="18"/>
                      </a:lnTo>
                      <a:lnTo>
                        <a:pt x="68" y="19"/>
                      </a:lnTo>
                      <a:lnTo>
                        <a:pt x="69" y="20"/>
                      </a:lnTo>
                      <a:lnTo>
                        <a:pt x="70" y="21"/>
                      </a:lnTo>
                      <a:lnTo>
                        <a:pt x="70" y="22"/>
                      </a:lnTo>
                      <a:lnTo>
                        <a:pt x="71" y="24"/>
                      </a:lnTo>
                      <a:lnTo>
                        <a:pt x="72" y="25"/>
                      </a:lnTo>
                      <a:lnTo>
                        <a:pt x="72" y="26"/>
                      </a:lnTo>
                      <a:lnTo>
                        <a:pt x="73" y="27"/>
                      </a:lnTo>
                      <a:lnTo>
                        <a:pt x="73" y="29"/>
                      </a:lnTo>
                      <a:lnTo>
                        <a:pt x="74" y="30"/>
                      </a:lnTo>
                      <a:lnTo>
                        <a:pt x="74" y="31"/>
                      </a:lnTo>
                      <a:lnTo>
                        <a:pt x="75" y="32"/>
                      </a:lnTo>
                      <a:lnTo>
                        <a:pt x="75" y="34"/>
                      </a:lnTo>
                      <a:lnTo>
                        <a:pt x="75" y="35"/>
                      </a:lnTo>
                      <a:lnTo>
                        <a:pt x="75" y="37"/>
                      </a:lnTo>
                      <a:lnTo>
                        <a:pt x="75" y="38"/>
                      </a:lnTo>
                      <a:lnTo>
                        <a:pt x="76" y="39"/>
                      </a:lnTo>
                      <a:lnTo>
                        <a:pt x="75" y="41"/>
                      </a:lnTo>
                      <a:lnTo>
                        <a:pt x="75" y="44"/>
                      </a:lnTo>
                      <a:lnTo>
                        <a:pt x="74" y="46"/>
                      </a:lnTo>
                      <a:lnTo>
                        <a:pt x="73" y="48"/>
                      </a:lnTo>
                      <a:lnTo>
                        <a:pt x="73" y="49"/>
                      </a:lnTo>
                      <a:lnTo>
                        <a:pt x="72" y="51"/>
                      </a:lnTo>
                      <a:lnTo>
                        <a:pt x="71" y="53"/>
                      </a:lnTo>
                      <a:lnTo>
                        <a:pt x="70" y="54"/>
                      </a:lnTo>
                      <a:lnTo>
                        <a:pt x="68" y="55"/>
                      </a:lnTo>
                      <a:lnTo>
                        <a:pt x="67" y="57"/>
                      </a:lnTo>
                      <a:lnTo>
                        <a:pt x="66" y="57"/>
                      </a:lnTo>
                      <a:lnTo>
                        <a:pt x="64" y="58"/>
                      </a:lnTo>
                      <a:lnTo>
                        <a:pt x="62" y="59"/>
                      </a:lnTo>
                      <a:lnTo>
                        <a:pt x="61" y="60"/>
                      </a:lnTo>
                      <a:lnTo>
                        <a:pt x="59" y="60"/>
                      </a:lnTo>
                      <a:lnTo>
                        <a:pt x="58" y="61"/>
                      </a:lnTo>
                      <a:lnTo>
                        <a:pt x="56" y="62"/>
                      </a:lnTo>
                      <a:lnTo>
                        <a:pt x="54" y="62"/>
                      </a:lnTo>
                      <a:lnTo>
                        <a:pt x="52" y="62"/>
                      </a:lnTo>
                      <a:lnTo>
                        <a:pt x="50" y="62"/>
                      </a:lnTo>
                      <a:lnTo>
                        <a:pt x="49" y="62"/>
                      </a:lnTo>
                      <a:lnTo>
                        <a:pt x="47" y="62"/>
                      </a:lnTo>
                      <a:lnTo>
                        <a:pt x="45" y="61"/>
                      </a:lnTo>
                      <a:lnTo>
                        <a:pt x="43" y="61"/>
                      </a:lnTo>
                      <a:lnTo>
                        <a:pt x="42" y="60"/>
                      </a:lnTo>
                      <a:lnTo>
                        <a:pt x="40" y="60"/>
                      </a:lnTo>
                      <a:lnTo>
                        <a:pt x="38" y="59"/>
                      </a:lnTo>
                      <a:lnTo>
                        <a:pt x="37" y="59"/>
                      </a:lnTo>
                      <a:lnTo>
                        <a:pt x="36" y="58"/>
                      </a:lnTo>
                      <a:lnTo>
                        <a:pt x="34" y="57"/>
                      </a:lnTo>
                      <a:lnTo>
                        <a:pt x="34" y="56"/>
                      </a:lnTo>
                      <a:lnTo>
                        <a:pt x="33" y="55"/>
                      </a:lnTo>
                      <a:lnTo>
                        <a:pt x="31" y="54"/>
                      </a:lnTo>
                      <a:lnTo>
                        <a:pt x="31" y="53"/>
                      </a:lnTo>
                      <a:lnTo>
                        <a:pt x="29" y="52"/>
                      </a:lnTo>
                      <a:lnTo>
                        <a:pt x="29" y="51"/>
                      </a:lnTo>
                      <a:lnTo>
                        <a:pt x="27" y="49"/>
                      </a:lnTo>
                      <a:lnTo>
                        <a:pt x="26" y="47"/>
                      </a:lnTo>
                      <a:lnTo>
                        <a:pt x="25" y="45"/>
                      </a:lnTo>
                      <a:lnTo>
                        <a:pt x="25" y="44"/>
                      </a:lnTo>
                      <a:lnTo>
                        <a:pt x="24" y="43"/>
                      </a:lnTo>
                      <a:lnTo>
                        <a:pt x="24" y="42"/>
                      </a:lnTo>
                      <a:lnTo>
                        <a:pt x="23" y="40"/>
                      </a:lnTo>
                      <a:lnTo>
                        <a:pt x="23" y="39"/>
                      </a:lnTo>
                      <a:lnTo>
                        <a:pt x="23" y="37"/>
                      </a:lnTo>
                      <a:lnTo>
                        <a:pt x="23" y="35"/>
                      </a:lnTo>
                      <a:lnTo>
                        <a:pt x="23" y="34"/>
                      </a:lnTo>
                      <a:lnTo>
                        <a:pt x="23" y="32"/>
                      </a:lnTo>
                      <a:lnTo>
                        <a:pt x="23" y="31"/>
                      </a:lnTo>
                      <a:lnTo>
                        <a:pt x="24" y="29"/>
                      </a:lnTo>
                      <a:lnTo>
                        <a:pt x="25" y="27"/>
                      </a:lnTo>
                      <a:lnTo>
                        <a:pt x="26" y="25"/>
                      </a:lnTo>
                      <a:lnTo>
                        <a:pt x="27" y="24"/>
                      </a:lnTo>
                      <a:lnTo>
                        <a:pt x="27" y="23"/>
                      </a:lnTo>
                      <a:lnTo>
                        <a:pt x="28" y="22"/>
                      </a:lnTo>
                      <a:lnTo>
                        <a:pt x="29" y="21"/>
                      </a:lnTo>
                      <a:lnTo>
                        <a:pt x="31" y="20"/>
                      </a:lnTo>
                      <a:lnTo>
                        <a:pt x="32" y="19"/>
                      </a:lnTo>
                      <a:lnTo>
                        <a:pt x="33" y="19"/>
                      </a:lnTo>
                      <a:lnTo>
                        <a:pt x="34" y="18"/>
                      </a:lnTo>
                      <a:lnTo>
                        <a:pt x="36" y="17"/>
                      </a:lnTo>
                      <a:lnTo>
                        <a:pt x="37" y="16"/>
                      </a:lnTo>
                      <a:lnTo>
                        <a:pt x="38" y="16"/>
                      </a:lnTo>
                      <a:lnTo>
                        <a:pt x="40" y="16"/>
                      </a:lnTo>
                      <a:lnTo>
                        <a:pt x="41" y="16"/>
                      </a:lnTo>
                      <a:lnTo>
                        <a:pt x="42" y="16"/>
                      </a:lnTo>
                      <a:lnTo>
                        <a:pt x="43" y="16"/>
                      </a:lnTo>
                      <a:lnTo>
                        <a:pt x="44" y="16"/>
                      </a:lnTo>
                      <a:lnTo>
                        <a:pt x="45" y="17"/>
                      </a:lnTo>
                      <a:lnTo>
                        <a:pt x="46" y="18"/>
                      </a:lnTo>
                      <a:lnTo>
                        <a:pt x="47" y="18"/>
                      </a:lnTo>
                      <a:lnTo>
                        <a:pt x="49" y="19"/>
                      </a:lnTo>
                      <a:lnTo>
                        <a:pt x="51" y="21"/>
                      </a:lnTo>
                      <a:lnTo>
                        <a:pt x="52" y="22"/>
                      </a:lnTo>
                      <a:lnTo>
                        <a:pt x="54" y="25"/>
                      </a:lnTo>
                      <a:lnTo>
                        <a:pt x="54" y="26"/>
                      </a:lnTo>
                      <a:lnTo>
                        <a:pt x="56" y="27"/>
                      </a:lnTo>
                      <a:lnTo>
                        <a:pt x="56" y="29"/>
                      </a:lnTo>
                      <a:lnTo>
                        <a:pt x="57" y="30"/>
                      </a:lnTo>
                      <a:lnTo>
                        <a:pt x="57" y="31"/>
                      </a:lnTo>
                      <a:lnTo>
                        <a:pt x="58" y="31"/>
                      </a:lnTo>
                      <a:lnTo>
                        <a:pt x="34" y="28"/>
                      </a:lnTo>
                      <a:lnTo>
                        <a:pt x="34" y="49"/>
                      </a:lnTo>
                      <a:lnTo>
                        <a:pt x="65" y="49"/>
                      </a:lnTo>
                      <a:lnTo>
                        <a:pt x="60" y="15"/>
                      </a:lnTo>
                      <a:lnTo>
                        <a:pt x="27" y="9"/>
                      </a:lnTo>
                      <a:lnTo>
                        <a:pt x="15" y="57"/>
                      </a:lnTo>
                      <a:lnTo>
                        <a:pt x="49" y="71"/>
                      </a:lnTo>
                      <a:lnTo>
                        <a:pt x="47" y="80"/>
                      </a:lnTo>
                      <a:close/>
                    </a:path>
                  </a:pathLst>
                </a:custGeom>
                <a:solidFill>
                  <a:srgbClr val="E6FF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701" name="Freeform 277"/>
                <p:cNvSpPr>
                  <a:spLocks/>
                </p:cNvSpPr>
                <p:nvPr/>
              </p:nvSpPr>
              <p:spPr bwMode="auto">
                <a:xfrm>
                  <a:off x="3048" y="2132"/>
                  <a:ext cx="34" cy="42"/>
                </a:xfrm>
                <a:custGeom>
                  <a:avLst/>
                  <a:gdLst>
                    <a:gd name="T0" fmla="*/ 20 w 34"/>
                    <a:gd name="T1" fmla="*/ 41 h 42"/>
                    <a:gd name="T2" fmla="*/ 18 w 34"/>
                    <a:gd name="T3" fmla="*/ 41 h 42"/>
                    <a:gd name="T4" fmla="*/ 15 w 34"/>
                    <a:gd name="T5" fmla="*/ 39 h 42"/>
                    <a:gd name="T6" fmla="*/ 13 w 34"/>
                    <a:gd name="T7" fmla="*/ 38 h 42"/>
                    <a:gd name="T8" fmla="*/ 11 w 34"/>
                    <a:gd name="T9" fmla="*/ 37 h 42"/>
                    <a:gd name="T10" fmla="*/ 9 w 34"/>
                    <a:gd name="T11" fmla="*/ 36 h 42"/>
                    <a:gd name="T12" fmla="*/ 7 w 34"/>
                    <a:gd name="T13" fmla="*/ 34 h 42"/>
                    <a:gd name="T14" fmla="*/ 4 w 34"/>
                    <a:gd name="T15" fmla="*/ 32 h 42"/>
                    <a:gd name="T16" fmla="*/ 3 w 34"/>
                    <a:gd name="T17" fmla="*/ 30 h 42"/>
                    <a:gd name="T18" fmla="*/ 1 w 34"/>
                    <a:gd name="T19" fmla="*/ 27 h 42"/>
                    <a:gd name="T20" fmla="*/ 0 w 34"/>
                    <a:gd name="T21" fmla="*/ 24 h 42"/>
                    <a:gd name="T22" fmla="*/ 0 w 34"/>
                    <a:gd name="T23" fmla="*/ 21 h 42"/>
                    <a:gd name="T24" fmla="*/ 0 w 34"/>
                    <a:gd name="T25" fmla="*/ 17 h 42"/>
                    <a:gd name="T26" fmla="*/ 1 w 34"/>
                    <a:gd name="T27" fmla="*/ 14 h 42"/>
                    <a:gd name="T28" fmla="*/ 3 w 34"/>
                    <a:gd name="T29" fmla="*/ 9 h 42"/>
                    <a:gd name="T30" fmla="*/ 6 w 34"/>
                    <a:gd name="T31" fmla="*/ 6 h 42"/>
                    <a:gd name="T32" fmla="*/ 8 w 34"/>
                    <a:gd name="T33" fmla="*/ 3 h 42"/>
                    <a:gd name="T34" fmla="*/ 10 w 34"/>
                    <a:gd name="T35" fmla="*/ 1 h 42"/>
                    <a:gd name="T36" fmla="*/ 13 w 34"/>
                    <a:gd name="T37" fmla="*/ 0 h 42"/>
                    <a:gd name="T38" fmla="*/ 15 w 34"/>
                    <a:gd name="T39" fmla="*/ 0 h 42"/>
                    <a:gd name="T40" fmla="*/ 18 w 34"/>
                    <a:gd name="T41" fmla="*/ 0 h 42"/>
                    <a:gd name="T42" fmla="*/ 21 w 34"/>
                    <a:gd name="T43" fmla="*/ 1 h 42"/>
                    <a:gd name="T44" fmla="*/ 23 w 34"/>
                    <a:gd name="T45" fmla="*/ 2 h 42"/>
                    <a:gd name="T46" fmla="*/ 25 w 34"/>
                    <a:gd name="T47" fmla="*/ 4 h 42"/>
                    <a:gd name="T48" fmla="*/ 27 w 34"/>
                    <a:gd name="T49" fmla="*/ 6 h 42"/>
                    <a:gd name="T50" fmla="*/ 29 w 34"/>
                    <a:gd name="T51" fmla="*/ 8 h 42"/>
                    <a:gd name="T52" fmla="*/ 31 w 34"/>
                    <a:gd name="T53" fmla="*/ 11 h 42"/>
                    <a:gd name="T54" fmla="*/ 32 w 34"/>
                    <a:gd name="T55" fmla="*/ 13 h 42"/>
                    <a:gd name="T56" fmla="*/ 33 w 34"/>
                    <a:gd name="T57" fmla="*/ 16 h 42"/>
                    <a:gd name="T58" fmla="*/ 34 w 34"/>
                    <a:gd name="T59" fmla="*/ 19 h 42"/>
                    <a:gd name="T60" fmla="*/ 33 w 34"/>
                    <a:gd name="T61" fmla="*/ 21 h 42"/>
                    <a:gd name="T62" fmla="*/ 33 w 34"/>
                    <a:gd name="T63" fmla="*/ 23 h 42"/>
                    <a:gd name="T64" fmla="*/ 32 w 34"/>
                    <a:gd name="T65" fmla="*/ 26 h 42"/>
                    <a:gd name="T66" fmla="*/ 30 w 34"/>
                    <a:gd name="T67" fmla="*/ 29 h 42"/>
                    <a:gd name="T68" fmla="*/ 27 w 34"/>
                    <a:gd name="T69" fmla="*/ 31 h 42"/>
                    <a:gd name="T70" fmla="*/ 24 w 34"/>
                    <a:gd name="T71" fmla="*/ 32 h 42"/>
                    <a:gd name="T72" fmla="*/ 21 w 34"/>
                    <a:gd name="T73" fmla="*/ 32 h 42"/>
                    <a:gd name="T74" fmla="*/ 18 w 34"/>
                    <a:gd name="T75" fmla="*/ 31 h 42"/>
                    <a:gd name="T76" fmla="*/ 16 w 34"/>
                    <a:gd name="T77" fmla="*/ 30 h 42"/>
                    <a:gd name="T78" fmla="*/ 14 w 34"/>
                    <a:gd name="T79" fmla="*/ 28 h 42"/>
                    <a:gd name="T80" fmla="*/ 12 w 34"/>
                    <a:gd name="T81" fmla="*/ 25 h 42"/>
                    <a:gd name="T82" fmla="*/ 11 w 34"/>
                    <a:gd name="T83" fmla="*/ 23 h 42"/>
                    <a:gd name="T84" fmla="*/ 10 w 34"/>
                    <a:gd name="T85" fmla="*/ 20 h 42"/>
                    <a:gd name="T86" fmla="*/ 10 w 34"/>
                    <a:gd name="T87" fmla="*/ 17 h 42"/>
                    <a:gd name="T88" fmla="*/ 11 w 34"/>
                    <a:gd name="T89" fmla="*/ 15 h 42"/>
                    <a:gd name="T90" fmla="*/ 11 w 34"/>
                    <a:gd name="T91" fmla="*/ 12 h 42"/>
                    <a:gd name="T92" fmla="*/ 13 w 34"/>
                    <a:gd name="T93" fmla="*/ 10 h 42"/>
                    <a:gd name="T94" fmla="*/ 16 w 34"/>
                    <a:gd name="T95" fmla="*/ 9 h 42"/>
                    <a:gd name="T96" fmla="*/ 18 w 34"/>
                    <a:gd name="T97" fmla="*/ 8 h 42"/>
                    <a:gd name="T98" fmla="*/ 21 w 34"/>
                    <a:gd name="T99" fmla="*/ 9 h 42"/>
                    <a:gd name="T100" fmla="*/ 24 w 34"/>
                    <a:gd name="T101" fmla="*/ 12 h 42"/>
                    <a:gd name="T102" fmla="*/ 25 w 34"/>
                    <a:gd name="T103" fmla="*/ 15 h 42"/>
                    <a:gd name="T104" fmla="*/ 15 w 34"/>
                    <a:gd name="T105" fmla="*/ 15 h 42"/>
                    <a:gd name="T106" fmla="*/ 29 w 34"/>
                    <a:gd name="T107" fmla="*/ 26 h 42"/>
                    <a:gd name="T108" fmla="*/ 12 w 34"/>
                    <a:gd name="T109" fmla="*/ 5 h 42"/>
                    <a:gd name="T110" fmla="*/ 22 w 34"/>
                    <a:gd name="T111" fmla="*/ 37 h 42"/>
                    <a:gd name="T112" fmla="*/ 21 w 34"/>
                    <a:gd name="T113" fmla="*/ 42 h 4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34"/>
                    <a:gd name="T172" fmla="*/ 0 h 42"/>
                    <a:gd name="T173" fmla="*/ 34 w 34"/>
                    <a:gd name="T174" fmla="*/ 42 h 42"/>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34" h="42">
                      <a:moveTo>
                        <a:pt x="21" y="42"/>
                      </a:moveTo>
                      <a:lnTo>
                        <a:pt x="20" y="41"/>
                      </a:lnTo>
                      <a:lnTo>
                        <a:pt x="19" y="41"/>
                      </a:lnTo>
                      <a:lnTo>
                        <a:pt x="18" y="41"/>
                      </a:lnTo>
                      <a:lnTo>
                        <a:pt x="16" y="40"/>
                      </a:lnTo>
                      <a:lnTo>
                        <a:pt x="15" y="39"/>
                      </a:lnTo>
                      <a:lnTo>
                        <a:pt x="14" y="39"/>
                      </a:lnTo>
                      <a:lnTo>
                        <a:pt x="13" y="38"/>
                      </a:lnTo>
                      <a:lnTo>
                        <a:pt x="12" y="38"/>
                      </a:lnTo>
                      <a:lnTo>
                        <a:pt x="11" y="37"/>
                      </a:lnTo>
                      <a:lnTo>
                        <a:pt x="10" y="37"/>
                      </a:lnTo>
                      <a:lnTo>
                        <a:pt x="9" y="36"/>
                      </a:lnTo>
                      <a:lnTo>
                        <a:pt x="8" y="35"/>
                      </a:lnTo>
                      <a:lnTo>
                        <a:pt x="7" y="34"/>
                      </a:lnTo>
                      <a:lnTo>
                        <a:pt x="6" y="33"/>
                      </a:lnTo>
                      <a:lnTo>
                        <a:pt x="4" y="32"/>
                      </a:lnTo>
                      <a:lnTo>
                        <a:pt x="3" y="31"/>
                      </a:lnTo>
                      <a:lnTo>
                        <a:pt x="3" y="30"/>
                      </a:lnTo>
                      <a:lnTo>
                        <a:pt x="2" y="28"/>
                      </a:lnTo>
                      <a:lnTo>
                        <a:pt x="1" y="27"/>
                      </a:lnTo>
                      <a:lnTo>
                        <a:pt x="1" y="26"/>
                      </a:lnTo>
                      <a:lnTo>
                        <a:pt x="0" y="24"/>
                      </a:lnTo>
                      <a:lnTo>
                        <a:pt x="0" y="23"/>
                      </a:lnTo>
                      <a:lnTo>
                        <a:pt x="0" y="21"/>
                      </a:lnTo>
                      <a:lnTo>
                        <a:pt x="0" y="20"/>
                      </a:lnTo>
                      <a:lnTo>
                        <a:pt x="0" y="17"/>
                      </a:lnTo>
                      <a:lnTo>
                        <a:pt x="1" y="15"/>
                      </a:lnTo>
                      <a:lnTo>
                        <a:pt x="1" y="14"/>
                      </a:lnTo>
                      <a:lnTo>
                        <a:pt x="3" y="11"/>
                      </a:lnTo>
                      <a:lnTo>
                        <a:pt x="3" y="9"/>
                      </a:lnTo>
                      <a:lnTo>
                        <a:pt x="4" y="8"/>
                      </a:lnTo>
                      <a:lnTo>
                        <a:pt x="6" y="6"/>
                      </a:lnTo>
                      <a:lnTo>
                        <a:pt x="7" y="4"/>
                      </a:lnTo>
                      <a:lnTo>
                        <a:pt x="8" y="3"/>
                      </a:lnTo>
                      <a:lnTo>
                        <a:pt x="9" y="2"/>
                      </a:lnTo>
                      <a:lnTo>
                        <a:pt x="10" y="1"/>
                      </a:lnTo>
                      <a:lnTo>
                        <a:pt x="11" y="1"/>
                      </a:lnTo>
                      <a:lnTo>
                        <a:pt x="13" y="0"/>
                      </a:lnTo>
                      <a:lnTo>
                        <a:pt x="14" y="0"/>
                      </a:lnTo>
                      <a:lnTo>
                        <a:pt x="15" y="0"/>
                      </a:lnTo>
                      <a:lnTo>
                        <a:pt x="17" y="0"/>
                      </a:lnTo>
                      <a:lnTo>
                        <a:pt x="18" y="0"/>
                      </a:lnTo>
                      <a:lnTo>
                        <a:pt x="19" y="0"/>
                      </a:lnTo>
                      <a:lnTo>
                        <a:pt x="21" y="1"/>
                      </a:lnTo>
                      <a:lnTo>
                        <a:pt x="22" y="2"/>
                      </a:lnTo>
                      <a:lnTo>
                        <a:pt x="23" y="2"/>
                      </a:lnTo>
                      <a:lnTo>
                        <a:pt x="24" y="3"/>
                      </a:lnTo>
                      <a:lnTo>
                        <a:pt x="25" y="4"/>
                      </a:lnTo>
                      <a:lnTo>
                        <a:pt x="26" y="5"/>
                      </a:lnTo>
                      <a:lnTo>
                        <a:pt x="27" y="6"/>
                      </a:lnTo>
                      <a:lnTo>
                        <a:pt x="28" y="7"/>
                      </a:lnTo>
                      <a:lnTo>
                        <a:pt x="29" y="8"/>
                      </a:lnTo>
                      <a:lnTo>
                        <a:pt x="30" y="10"/>
                      </a:lnTo>
                      <a:lnTo>
                        <a:pt x="31" y="11"/>
                      </a:lnTo>
                      <a:lnTo>
                        <a:pt x="32" y="12"/>
                      </a:lnTo>
                      <a:lnTo>
                        <a:pt x="32" y="13"/>
                      </a:lnTo>
                      <a:lnTo>
                        <a:pt x="33" y="15"/>
                      </a:lnTo>
                      <a:lnTo>
                        <a:pt x="33" y="16"/>
                      </a:lnTo>
                      <a:lnTo>
                        <a:pt x="34" y="17"/>
                      </a:lnTo>
                      <a:lnTo>
                        <a:pt x="34" y="19"/>
                      </a:lnTo>
                      <a:lnTo>
                        <a:pt x="34" y="20"/>
                      </a:lnTo>
                      <a:lnTo>
                        <a:pt x="33" y="21"/>
                      </a:lnTo>
                      <a:lnTo>
                        <a:pt x="33" y="22"/>
                      </a:lnTo>
                      <a:lnTo>
                        <a:pt x="33" y="23"/>
                      </a:lnTo>
                      <a:lnTo>
                        <a:pt x="33" y="25"/>
                      </a:lnTo>
                      <a:lnTo>
                        <a:pt x="32" y="26"/>
                      </a:lnTo>
                      <a:lnTo>
                        <a:pt x="31" y="28"/>
                      </a:lnTo>
                      <a:lnTo>
                        <a:pt x="30" y="29"/>
                      </a:lnTo>
                      <a:lnTo>
                        <a:pt x="28" y="30"/>
                      </a:lnTo>
                      <a:lnTo>
                        <a:pt x="27" y="31"/>
                      </a:lnTo>
                      <a:lnTo>
                        <a:pt x="26" y="32"/>
                      </a:lnTo>
                      <a:lnTo>
                        <a:pt x="24" y="32"/>
                      </a:lnTo>
                      <a:lnTo>
                        <a:pt x="22" y="32"/>
                      </a:lnTo>
                      <a:lnTo>
                        <a:pt x="21" y="32"/>
                      </a:lnTo>
                      <a:lnTo>
                        <a:pt x="19" y="32"/>
                      </a:lnTo>
                      <a:lnTo>
                        <a:pt x="18" y="31"/>
                      </a:lnTo>
                      <a:lnTo>
                        <a:pt x="17" y="31"/>
                      </a:lnTo>
                      <a:lnTo>
                        <a:pt x="16" y="30"/>
                      </a:lnTo>
                      <a:lnTo>
                        <a:pt x="15" y="29"/>
                      </a:lnTo>
                      <a:lnTo>
                        <a:pt x="14" y="28"/>
                      </a:lnTo>
                      <a:lnTo>
                        <a:pt x="13" y="27"/>
                      </a:lnTo>
                      <a:lnTo>
                        <a:pt x="12" y="25"/>
                      </a:lnTo>
                      <a:lnTo>
                        <a:pt x="11" y="24"/>
                      </a:lnTo>
                      <a:lnTo>
                        <a:pt x="11" y="23"/>
                      </a:lnTo>
                      <a:lnTo>
                        <a:pt x="11" y="22"/>
                      </a:lnTo>
                      <a:lnTo>
                        <a:pt x="10" y="20"/>
                      </a:lnTo>
                      <a:lnTo>
                        <a:pt x="10" y="19"/>
                      </a:lnTo>
                      <a:lnTo>
                        <a:pt x="10" y="17"/>
                      </a:lnTo>
                      <a:lnTo>
                        <a:pt x="10" y="16"/>
                      </a:lnTo>
                      <a:lnTo>
                        <a:pt x="11" y="15"/>
                      </a:lnTo>
                      <a:lnTo>
                        <a:pt x="11" y="14"/>
                      </a:lnTo>
                      <a:lnTo>
                        <a:pt x="11" y="12"/>
                      </a:lnTo>
                      <a:lnTo>
                        <a:pt x="12" y="11"/>
                      </a:lnTo>
                      <a:lnTo>
                        <a:pt x="13" y="10"/>
                      </a:lnTo>
                      <a:lnTo>
                        <a:pt x="15" y="9"/>
                      </a:lnTo>
                      <a:lnTo>
                        <a:pt x="16" y="9"/>
                      </a:lnTo>
                      <a:lnTo>
                        <a:pt x="17" y="8"/>
                      </a:lnTo>
                      <a:lnTo>
                        <a:pt x="18" y="8"/>
                      </a:lnTo>
                      <a:lnTo>
                        <a:pt x="19" y="8"/>
                      </a:lnTo>
                      <a:lnTo>
                        <a:pt x="21" y="9"/>
                      </a:lnTo>
                      <a:lnTo>
                        <a:pt x="22" y="11"/>
                      </a:lnTo>
                      <a:lnTo>
                        <a:pt x="24" y="12"/>
                      </a:lnTo>
                      <a:lnTo>
                        <a:pt x="25" y="14"/>
                      </a:lnTo>
                      <a:lnTo>
                        <a:pt x="25" y="15"/>
                      </a:lnTo>
                      <a:lnTo>
                        <a:pt x="26" y="16"/>
                      </a:lnTo>
                      <a:lnTo>
                        <a:pt x="15" y="15"/>
                      </a:lnTo>
                      <a:lnTo>
                        <a:pt x="15" y="26"/>
                      </a:lnTo>
                      <a:lnTo>
                        <a:pt x="29" y="26"/>
                      </a:lnTo>
                      <a:lnTo>
                        <a:pt x="26" y="8"/>
                      </a:lnTo>
                      <a:lnTo>
                        <a:pt x="12" y="5"/>
                      </a:lnTo>
                      <a:lnTo>
                        <a:pt x="7" y="30"/>
                      </a:lnTo>
                      <a:lnTo>
                        <a:pt x="22" y="37"/>
                      </a:lnTo>
                      <a:lnTo>
                        <a:pt x="21" y="42"/>
                      </a:lnTo>
                      <a:close/>
                    </a:path>
                  </a:pathLst>
                </a:custGeom>
                <a:solidFill>
                  <a:srgbClr val="FFFFC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702" name="Freeform 278"/>
                <p:cNvSpPr>
                  <a:spLocks/>
                </p:cNvSpPr>
                <p:nvPr/>
              </p:nvSpPr>
              <p:spPr bwMode="auto">
                <a:xfrm>
                  <a:off x="3039" y="2188"/>
                  <a:ext cx="32" cy="23"/>
                </a:xfrm>
                <a:custGeom>
                  <a:avLst/>
                  <a:gdLst>
                    <a:gd name="T0" fmla="*/ 31 w 32"/>
                    <a:gd name="T1" fmla="*/ 23 h 23"/>
                    <a:gd name="T2" fmla="*/ 0 w 32"/>
                    <a:gd name="T3" fmla="*/ 11 h 23"/>
                    <a:gd name="T4" fmla="*/ 7 w 32"/>
                    <a:gd name="T5" fmla="*/ 0 h 23"/>
                    <a:gd name="T6" fmla="*/ 32 w 32"/>
                    <a:gd name="T7" fmla="*/ 19 h 23"/>
                    <a:gd name="T8" fmla="*/ 31 w 32"/>
                    <a:gd name="T9" fmla="*/ 23 h 23"/>
                    <a:gd name="T10" fmla="*/ 31 w 32"/>
                    <a:gd name="T11" fmla="*/ 23 h 23"/>
                    <a:gd name="T12" fmla="*/ 0 60000 65536"/>
                    <a:gd name="T13" fmla="*/ 0 60000 65536"/>
                    <a:gd name="T14" fmla="*/ 0 60000 65536"/>
                    <a:gd name="T15" fmla="*/ 0 60000 65536"/>
                    <a:gd name="T16" fmla="*/ 0 60000 65536"/>
                    <a:gd name="T17" fmla="*/ 0 60000 65536"/>
                    <a:gd name="T18" fmla="*/ 0 w 32"/>
                    <a:gd name="T19" fmla="*/ 0 h 23"/>
                    <a:gd name="T20" fmla="*/ 32 w 32"/>
                    <a:gd name="T21" fmla="*/ 23 h 23"/>
                  </a:gdLst>
                  <a:ahLst/>
                  <a:cxnLst>
                    <a:cxn ang="T12">
                      <a:pos x="T0" y="T1"/>
                    </a:cxn>
                    <a:cxn ang="T13">
                      <a:pos x="T2" y="T3"/>
                    </a:cxn>
                    <a:cxn ang="T14">
                      <a:pos x="T4" y="T5"/>
                    </a:cxn>
                    <a:cxn ang="T15">
                      <a:pos x="T6" y="T7"/>
                    </a:cxn>
                    <a:cxn ang="T16">
                      <a:pos x="T8" y="T9"/>
                    </a:cxn>
                    <a:cxn ang="T17">
                      <a:pos x="T10" y="T11"/>
                    </a:cxn>
                  </a:cxnLst>
                  <a:rect l="T18" t="T19" r="T20" b="T21"/>
                  <a:pathLst>
                    <a:path w="32" h="23">
                      <a:moveTo>
                        <a:pt x="31" y="23"/>
                      </a:moveTo>
                      <a:lnTo>
                        <a:pt x="0" y="11"/>
                      </a:lnTo>
                      <a:lnTo>
                        <a:pt x="7" y="0"/>
                      </a:lnTo>
                      <a:lnTo>
                        <a:pt x="32" y="19"/>
                      </a:lnTo>
                      <a:lnTo>
                        <a:pt x="31" y="23"/>
                      </a:lnTo>
                      <a:close/>
                    </a:path>
                  </a:pathLst>
                </a:custGeom>
                <a:solidFill>
                  <a:srgbClr val="E6FF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703" name="Freeform 279"/>
                <p:cNvSpPr>
                  <a:spLocks/>
                </p:cNvSpPr>
                <p:nvPr/>
              </p:nvSpPr>
              <p:spPr bwMode="auto">
                <a:xfrm>
                  <a:off x="3308" y="2094"/>
                  <a:ext cx="7" cy="31"/>
                </a:xfrm>
                <a:custGeom>
                  <a:avLst/>
                  <a:gdLst>
                    <a:gd name="T0" fmla="*/ 7 w 7"/>
                    <a:gd name="T1" fmla="*/ 0 h 31"/>
                    <a:gd name="T2" fmla="*/ 7 w 7"/>
                    <a:gd name="T3" fmla="*/ 27 h 31"/>
                    <a:gd name="T4" fmla="*/ 3 w 7"/>
                    <a:gd name="T5" fmla="*/ 31 h 31"/>
                    <a:gd name="T6" fmla="*/ 0 w 7"/>
                    <a:gd name="T7" fmla="*/ 2 h 31"/>
                    <a:gd name="T8" fmla="*/ 7 w 7"/>
                    <a:gd name="T9" fmla="*/ 0 h 31"/>
                    <a:gd name="T10" fmla="*/ 7 w 7"/>
                    <a:gd name="T11" fmla="*/ 0 h 31"/>
                    <a:gd name="T12" fmla="*/ 0 60000 65536"/>
                    <a:gd name="T13" fmla="*/ 0 60000 65536"/>
                    <a:gd name="T14" fmla="*/ 0 60000 65536"/>
                    <a:gd name="T15" fmla="*/ 0 60000 65536"/>
                    <a:gd name="T16" fmla="*/ 0 60000 65536"/>
                    <a:gd name="T17" fmla="*/ 0 60000 65536"/>
                    <a:gd name="T18" fmla="*/ 0 w 7"/>
                    <a:gd name="T19" fmla="*/ 0 h 31"/>
                    <a:gd name="T20" fmla="*/ 7 w 7"/>
                    <a:gd name="T21" fmla="*/ 31 h 31"/>
                  </a:gdLst>
                  <a:ahLst/>
                  <a:cxnLst>
                    <a:cxn ang="T12">
                      <a:pos x="T0" y="T1"/>
                    </a:cxn>
                    <a:cxn ang="T13">
                      <a:pos x="T2" y="T3"/>
                    </a:cxn>
                    <a:cxn ang="T14">
                      <a:pos x="T4" y="T5"/>
                    </a:cxn>
                    <a:cxn ang="T15">
                      <a:pos x="T6" y="T7"/>
                    </a:cxn>
                    <a:cxn ang="T16">
                      <a:pos x="T8" y="T9"/>
                    </a:cxn>
                    <a:cxn ang="T17">
                      <a:pos x="T10" y="T11"/>
                    </a:cxn>
                  </a:cxnLst>
                  <a:rect l="T18" t="T19" r="T20" b="T21"/>
                  <a:pathLst>
                    <a:path w="7" h="31">
                      <a:moveTo>
                        <a:pt x="7" y="0"/>
                      </a:moveTo>
                      <a:lnTo>
                        <a:pt x="7" y="27"/>
                      </a:lnTo>
                      <a:lnTo>
                        <a:pt x="3" y="31"/>
                      </a:lnTo>
                      <a:lnTo>
                        <a:pt x="0" y="2"/>
                      </a:lnTo>
                      <a:lnTo>
                        <a:pt x="7" y="0"/>
                      </a:lnTo>
                      <a:close/>
                    </a:path>
                  </a:pathLst>
                </a:custGeom>
                <a:solidFill>
                  <a:srgbClr val="FFF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704" name="Freeform 280"/>
                <p:cNvSpPr>
                  <a:spLocks/>
                </p:cNvSpPr>
                <p:nvPr/>
              </p:nvSpPr>
              <p:spPr bwMode="auto">
                <a:xfrm>
                  <a:off x="3059" y="2081"/>
                  <a:ext cx="25" cy="43"/>
                </a:xfrm>
                <a:custGeom>
                  <a:avLst/>
                  <a:gdLst>
                    <a:gd name="T0" fmla="*/ 21 w 25"/>
                    <a:gd name="T1" fmla="*/ 43 h 43"/>
                    <a:gd name="T2" fmla="*/ 0 w 25"/>
                    <a:gd name="T3" fmla="*/ 8 h 43"/>
                    <a:gd name="T4" fmla="*/ 13 w 25"/>
                    <a:gd name="T5" fmla="*/ 0 h 43"/>
                    <a:gd name="T6" fmla="*/ 25 w 25"/>
                    <a:gd name="T7" fmla="*/ 38 h 43"/>
                    <a:gd name="T8" fmla="*/ 21 w 25"/>
                    <a:gd name="T9" fmla="*/ 43 h 43"/>
                    <a:gd name="T10" fmla="*/ 21 w 25"/>
                    <a:gd name="T11" fmla="*/ 43 h 43"/>
                    <a:gd name="T12" fmla="*/ 0 60000 65536"/>
                    <a:gd name="T13" fmla="*/ 0 60000 65536"/>
                    <a:gd name="T14" fmla="*/ 0 60000 65536"/>
                    <a:gd name="T15" fmla="*/ 0 60000 65536"/>
                    <a:gd name="T16" fmla="*/ 0 60000 65536"/>
                    <a:gd name="T17" fmla="*/ 0 60000 65536"/>
                    <a:gd name="T18" fmla="*/ 0 w 25"/>
                    <a:gd name="T19" fmla="*/ 0 h 43"/>
                    <a:gd name="T20" fmla="*/ 25 w 25"/>
                    <a:gd name="T21" fmla="*/ 43 h 43"/>
                  </a:gdLst>
                  <a:ahLst/>
                  <a:cxnLst>
                    <a:cxn ang="T12">
                      <a:pos x="T0" y="T1"/>
                    </a:cxn>
                    <a:cxn ang="T13">
                      <a:pos x="T2" y="T3"/>
                    </a:cxn>
                    <a:cxn ang="T14">
                      <a:pos x="T4" y="T5"/>
                    </a:cxn>
                    <a:cxn ang="T15">
                      <a:pos x="T6" y="T7"/>
                    </a:cxn>
                    <a:cxn ang="T16">
                      <a:pos x="T8" y="T9"/>
                    </a:cxn>
                    <a:cxn ang="T17">
                      <a:pos x="T10" y="T11"/>
                    </a:cxn>
                  </a:cxnLst>
                  <a:rect l="T18" t="T19" r="T20" b="T21"/>
                  <a:pathLst>
                    <a:path w="25" h="43">
                      <a:moveTo>
                        <a:pt x="21" y="43"/>
                      </a:moveTo>
                      <a:lnTo>
                        <a:pt x="0" y="8"/>
                      </a:lnTo>
                      <a:lnTo>
                        <a:pt x="13" y="0"/>
                      </a:lnTo>
                      <a:lnTo>
                        <a:pt x="25" y="38"/>
                      </a:lnTo>
                      <a:lnTo>
                        <a:pt x="21" y="43"/>
                      </a:lnTo>
                      <a:close/>
                    </a:path>
                  </a:pathLst>
                </a:custGeom>
                <a:solidFill>
                  <a:srgbClr val="FFB5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705" name="Freeform 281"/>
                <p:cNvSpPr>
                  <a:spLocks/>
                </p:cNvSpPr>
                <p:nvPr/>
              </p:nvSpPr>
              <p:spPr bwMode="auto">
                <a:xfrm>
                  <a:off x="3358" y="2077"/>
                  <a:ext cx="18" cy="37"/>
                </a:xfrm>
                <a:custGeom>
                  <a:avLst/>
                  <a:gdLst>
                    <a:gd name="T0" fmla="*/ 18 w 18"/>
                    <a:gd name="T1" fmla="*/ 5 h 37"/>
                    <a:gd name="T2" fmla="*/ 5 w 18"/>
                    <a:gd name="T3" fmla="*/ 37 h 37"/>
                    <a:gd name="T4" fmla="*/ 0 w 18"/>
                    <a:gd name="T5" fmla="*/ 35 h 37"/>
                    <a:gd name="T6" fmla="*/ 9 w 18"/>
                    <a:gd name="T7" fmla="*/ 0 h 37"/>
                    <a:gd name="T8" fmla="*/ 18 w 18"/>
                    <a:gd name="T9" fmla="*/ 5 h 37"/>
                    <a:gd name="T10" fmla="*/ 18 w 18"/>
                    <a:gd name="T11" fmla="*/ 5 h 37"/>
                    <a:gd name="T12" fmla="*/ 0 60000 65536"/>
                    <a:gd name="T13" fmla="*/ 0 60000 65536"/>
                    <a:gd name="T14" fmla="*/ 0 60000 65536"/>
                    <a:gd name="T15" fmla="*/ 0 60000 65536"/>
                    <a:gd name="T16" fmla="*/ 0 60000 65536"/>
                    <a:gd name="T17" fmla="*/ 0 60000 65536"/>
                    <a:gd name="T18" fmla="*/ 0 w 18"/>
                    <a:gd name="T19" fmla="*/ 0 h 37"/>
                    <a:gd name="T20" fmla="*/ 18 w 18"/>
                    <a:gd name="T21" fmla="*/ 37 h 37"/>
                  </a:gdLst>
                  <a:ahLst/>
                  <a:cxnLst>
                    <a:cxn ang="T12">
                      <a:pos x="T0" y="T1"/>
                    </a:cxn>
                    <a:cxn ang="T13">
                      <a:pos x="T2" y="T3"/>
                    </a:cxn>
                    <a:cxn ang="T14">
                      <a:pos x="T4" y="T5"/>
                    </a:cxn>
                    <a:cxn ang="T15">
                      <a:pos x="T6" y="T7"/>
                    </a:cxn>
                    <a:cxn ang="T16">
                      <a:pos x="T8" y="T9"/>
                    </a:cxn>
                    <a:cxn ang="T17">
                      <a:pos x="T10" y="T11"/>
                    </a:cxn>
                  </a:cxnLst>
                  <a:rect l="T18" t="T19" r="T20" b="T21"/>
                  <a:pathLst>
                    <a:path w="18" h="37">
                      <a:moveTo>
                        <a:pt x="18" y="5"/>
                      </a:moveTo>
                      <a:lnTo>
                        <a:pt x="5" y="37"/>
                      </a:lnTo>
                      <a:lnTo>
                        <a:pt x="0" y="35"/>
                      </a:lnTo>
                      <a:lnTo>
                        <a:pt x="9" y="0"/>
                      </a:lnTo>
                      <a:lnTo>
                        <a:pt x="18" y="5"/>
                      </a:lnTo>
                      <a:close/>
                    </a:path>
                  </a:pathLst>
                </a:custGeom>
                <a:solidFill>
                  <a:srgbClr val="FFB5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706" name="Freeform 282"/>
                <p:cNvSpPr>
                  <a:spLocks/>
                </p:cNvSpPr>
                <p:nvPr/>
              </p:nvSpPr>
              <p:spPr bwMode="auto">
                <a:xfrm>
                  <a:off x="3501" y="2431"/>
                  <a:ext cx="25" cy="17"/>
                </a:xfrm>
                <a:custGeom>
                  <a:avLst/>
                  <a:gdLst>
                    <a:gd name="T0" fmla="*/ 0 w 25"/>
                    <a:gd name="T1" fmla="*/ 0 h 17"/>
                    <a:gd name="T2" fmla="*/ 25 w 25"/>
                    <a:gd name="T3" fmla="*/ 7 h 17"/>
                    <a:gd name="T4" fmla="*/ 24 w 25"/>
                    <a:gd name="T5" fmla="*/ 17 h 17"/>
                    <a:gd name="T6" fmla="*/ 2 w 25"/>
                    <a:gd name="T7" fmla="*/ 4 h 17"/>
                    <a:gd name="T8" fmla="*/ 0 w 25"/>
                    <a:gd name="T9" fmla="*/ 0 h 17"/>
                    <a:gd name="T10" fmla="*/ 0 w 25"/>
                    <a:gd name="T11" fmla="*/ 0 h 17"/>
                    <a:gd name="T12" fmla="*/ 0 60000 65536"/>
                    <a:gd name="T13" fmla="*/ 0 60000 65536"/>
                    <a:gd name="T14" fmla="*/ 0 60000 65536"/>
                    <a:gd name="T15" fmla="*/ 0 60000 65536"/>
                    <a:gd name="T16" fmla="*/ 0 60000 65536"/>
                    <a:gd name="T17" fmla="*/ 0 60000 65536"/>
                    <a:gd name="T18" fmla="*/ 0 w 25"/>
                    <a:gd name="T19" fmla="*/ 0 h 17"/>
                    <a:gd name="T20" fmla="*/ 25 w 25"/>
                    <a:gd name="T21" fmla="*/ 17 h 17"/>
                  </a:gdLst>
                  <a:ahLst/>
                  <a:cxnLst>
                    <a:cxn ang="T12">
                      <a:pos x="T0" y="T1"/>
                    </a:cxn>
                    <a:cxn ang="T13">
                      <a:pos x="T2" y="T3"/>
                    </a:cxn>
                    <a:cxn ang="T14">
                      <a:pos x="T4" y="T5"/>
                    </a:cxn>
                    <a:cxn ang="T15">
                      <a:pos x="T6" y="T7"/>
                    </a:cxn>
                    <a:cxn ang="T16">
                      <a:pos x="T8" y="T9"/>
                    </a:cxn>
                    <a:cxn ang="T17">
                      <a:pos x="T10" y="T11"/>
                    </a:cxn>
                  </a:cxnLst>
                  <a:rect l="T18" t="T19" r="T20" b="T21"/>
                  <a:pathLst>
                    <a:path w="25" h="17">
                      <a:moveTo>
                        <a:pt x="0" y="0"/>
                      </a:moveTo>
                      <a:lnTo>
                        <a:pt x="25" y="7"/>
                      </a:lnTo>
                      <a:lnTo>
                        <a:pt x="24" y="17"/>
                      </a:lnTo>
                      <a:lnTo>
                        <a:pt x="2" y="4"/>
                      </a:lnTo>
                      <a:lnTo>
                        <a:pt x="0" y="0"/>
                      </a:lnTo>
                      <a:close/>
                    </a:path>
                  </a:pathLst>
                </a:custGeom>
                <a:solidFill>
                  <a:srgbClr val="EBFAB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707" name="Freeform 283"/>
                <p:cNvSpPr>
                  <a:spLocks/>
                </p:cNvSpPr>
                <p:nvPr/>
              </p:nvSpPr>
              <p:spPr bwMode="auto">
                <a:xfrm>
                  <a:off x="3052" y="2446"/>
                  <a:ext cx="23" cy="25"/>
                </a:xfrm>
                <a:custGeom>
                  <a:avLst/>
                  <a:gdLst>
                    <a:gd name="T0" fmla="*/ 0 w 23"/>
                    <a:gd name="T1" fmla="*/ 18 h 25"/>
                    <a:gd name="T2" fmla="*/ 23 w 23"/>
                    <a:gd name="T3" fmla="*/ 0 h 25"/>
                    <a:gd name="T4" fmla="*/ 23 w 23"/>
                    <a:gd name="T5" fmla="*/ 5 h 25"/>
                    <a:gd name="T6" fmla="*/ 6 w 23"/>
                    <a:gd name="T7" fmla="*/ 25 h 25"/>
                    <a:gd name="T8" fmla="*/ 0 w 23"/>
                    <a:gd name="T9" fmla="*/ 18 h 25"/>
                    <a:gd name="T10" fmla="*/ 0 w 23"/>
                    <a:gd name="T11" fmla="*/ 18 h 25"/>
                    <a:gd name="T12" fmla="*/ 0 60000 65536"/>
                    <a:gd name="T13" fmla="*/ 0 60000 65536"/>
                    <a:gd name="T14" fmla="*/ 0 60000 65536"/>
                    <a:gd name="T15" fmla="*/ 0 60000 65536"/>
                    <a:gd name="T16" fmla="*/ 0 60000 65536"/>
                    <a:gd name="T17" fmla="*/ 0 60000 65536"/>
                    <a:gd name="T18" fmla="*/ 0 w 23"/>
                    <a:gd name="T19" fmla="*/ 0 h 25"/>
                    <a:gd name="T20" fmla="*/ 23 w 23"/>
                    <a:gd name="T21" fmla="*/ 25 h 25"/>
                  </a:gdLst>
                  <a:ahLst/>
                  <a:cxnLst>
                    <a:cxn ang="T12">
                      <a:pos x="T0" y="T1"/>
                    </a:cxn>
                    <a:cxn ang="T13">
                      <a:pos x="T2" y="T3"/>
                    </a:cxn>
                    <a:cxn ang="T14">
                      <a:pos x="T4" y="T5"/>
                    </a:cxn>
                    <a:cxn ang="T15">
                      <a:pos x="T6" y="T7"/>
                    </a:cxn>
                    <a:cxn ang="T16">
                      <a:pos x="T8" y="T9"/>
                    </a:cxn>
                    <a:cxn ang="T17">
                      <a:pos x="T10" y="T11"/>
                    </a:cxn>
                  </a:cxnLst>
                  <a:rect l="T18" t="T19" r="T20" b="T21"/>
                  <a:pathLst>
                    <a:path w="23" h="25">
                      <a:moveTo>
                        <a:pt x="0" y="18"/>
                      </a:moveTo>
                      <a:lnTo>
                        <a:pt x="23" y="0"/>
                      </a:lnTo>
                      <a:lnTo>
                        <a:pt x="23" y="5"/>
                      </a:lnTo>
                      <a:lnTo>
                        <a:pt x="6" y="25"/>
                      </a:lnTo>
                      <a:lnTo>
                        <a:pt x="0" y="18"/>
                      </a:lnTo>
                      <a:close/>
                    </a:path>
                  </a:pathLst>
                </a:custGeom>
                <a:solidFill>
                  <a:srgbClr val="FFB5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708" name="Freeform 284"/>
                <p:cNvSpPr>
                  <a:spLocks/>
                </p:cNvSpPr>
                <p:nvPr/>
              </p:nvSpPr>
              <p:spPr bwMode="auto">
                <a:xfrm>
                  <a:off x="3445" y="2488"/>
                  <a:ext cx="12" cy="28"/>
                </a:xfrm>
                <a:custGeom>
                  <a:avLst/>
                  <a:gdLst>
                    <a:gd name="T0" fmla="*/ 4 w 12"/>
                    <a:gd name="T1" fmla="*/ 0 h 28"/>
                    <a:gd name="T2" fmla="*/ 12 w 12"/>
                    <a:gd name="T3" fmla="*/ 27 h 28"/>
                    <a:gd name="T4" fmla="*/ 4 w 12"/>
                    <a:gd name="T5" fmla="*/ 28 h 28"/>
                    <a:gd name="T6" fmla="*/ 0 w 12"/>
                    <a:gd name="T7" fmla="*/ 4 h 28"/>
                    <a:gd name="T8" fmla="*/ 4 w 12"/>
                    <a:gd name="T9" fmla="*/ 0 h 28"/>
                    <a:gd name="T10" fmla="*/ 4 w 12"/>
                    <a:gd name="T11" fmla="*/ 0 h 28"/>
                    <a:gd name="T12" fmla="*/ 0 60000 65536"/>
                    <a:gd name="T13" fmla="*/ 0 60000 65536"/>
                    <a:gd name="T14" fmla="*/ 0 60000 65536"/>
                    <a:gd name="T15" fmla="*/ 0 60000 65536"/>
                    <a:gd name="T16" fmla="*/ 0 60000 65536"/>
                    <a:gd name="T17" fmla="*/ 0 60000 65536"/>
                    <a:gd name="T18" fmla="*/ 0 w 12"/>
                    <a:gd name="T19" fmla="*/ 0 h 28"/>
                    <a:gd name="T20" fmla="*/ 12 w 12"/>
                    <a:gd name="T21" fmla="*/ 28 h 28"/>
                  </a:gdLst>
                  <a:ahLst/>
                  <a:cxnLst>
                    <a:cxn ang="T12">
                      <a:pos x="T0" y="T1"/>
                    </a:cxn>
                    <a:cxn ang="T13">
                      <a:pos x="T2" y="T3"/>
                    </a:cxn>
                    <a:cxn ang="T14">
                      <a:pos x="T4" y="T5"/>
                    </a:cxn>
                    <a:cxn ang="T15">
                      <a:pos x="T6" y="T7"/>
                    </a:cxn>
                    <a:cxn ang="T16">
                      <a:pos x="T8" y="T9"/>
                    </a:cxn>
                    <a:cxn ang="T17">
                      <a:pos x="T10" y="T11"/>
                    </a:cxn>
                  </a:cxnLst>
                  <a:rect l="T18" t="T19" r="T20" b="T21"/>
                  <a:pathLst>
                    <a:path w="12" h="28">
                      <a:moveTo>
                        <a:pt x="4" y="0"/>
                      </a:moveTo>
                      <a:lnTo>
                        <a:pt x="12" y="27"/>
                      </a:lnTo>
                      <a:lnTo>
                        <a:pt x="4" y="28"/>
                      </a:lnTo>
                      <a:lnTo>
                        <a:pt x="0" y="4"/>
                      </a:lnTo>
                      <a:lnTo>
                        <a:pt x="4" y="0"/>
                      </a:lnTo>
                      <a:close/>
                    </a:path>
                  </a:pathLst>
                </a:custGeom>
                <a:solidFill>
                  <a:srgbClr val="FFB5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709" name="Freeform 285"/>
                <p:cNvSpPr>
                  <a:spLocks/>
                </p:cNvSpPr>
                <p:nvPr/>
              </p:nvSpPr>
              <p:spPr bwMode="auto">
                <a:xfrm>
                  <a:off x="3157" y="2453"/>
                  <a:ext cx="27" cy="51"/>
                </a:xfrm>
                <a:custGeom>
                  <a:avLst/>
                  <a:gdLst>
                    <a:gd name="T0" fmla="*/ 0 w 27"/>
                    <a:gd name="T1" fmla="*/ 46 h 51"/>
                    <a:gd name="T2" fmla="*/ 18 w 27"/>
                    <a:gd name="T3" fmla="*/ 3 h 51"/>
                    <a:gd name="T4" fmla="*/ 27 w 27"/>
                    <a:gd name="T5" fmla="*/ 0 h 51"/>
                    <a:gd name="T6" fmla="*/ 11 w 27"/>
                    <a:gd name="T7" fmla="*/ 51 h 51"/>
                    <a:gd name="T8" fmla="*/ 0 w 27"/>
                    <a:gd name="T9" fmla="*/ 46 h 51"/>
                    <a:gd name="T10" fmla="*/ 0 w 27"/>
                    <a:gd name="T11" fmla="*/ 46 h 51"/>
                    <a:gd name="T12" fmla="*/ 0 60000 65536"/>
                    <a:gd name="T13" fmla="*/ 0 60000 65536"/>
                    <a:gd name="T14" fmla="*/ 0 60000 65536"/>
                    <a:gd name="T15" fmla="*/ 0 60000 65536"/>
                    <a:gd name="T16" fmla="*/ 0 60000 65536"/>
                    <a:gd name="T17" fmla="*/ 0 60000 65536"/>
                    <a:gd name="T18" fmla="*/ 0 w 27"/>
                    <a:gd name="T19" fmla="*/ 0 h 51"/>
                    <a:gd name="T20" fmla="*/ 27 w 27"/>
                    <a:gd name="T21" fmla="*/ 51 h 51"/>
                  </a:gdLst>
                  <a:ahLst/>
                  <a:cxnLst>
                    <a:cxn ang="T12">
                      <a:pos x="T0" y="T1"/>
                    </a:cxn>
                    <a:cxn ang="T13">
                      <a:pos x="T2" y="T3"/>
                    </a:cxn>
                    <a:cxn ang="T14">
                      <a:pos x="T4" y="T5"/>
                    </a:cxn>
                    <a:cxn ang="T15">
                      <a:pos x="T6" y="T7"/>
                    </a:cxn>
                    <a:cxn ang="T16">
                      <a:pos x="T8" y="T9"/>
                    </a:cxn>
                    <a:cxn ang="T17">
                      <a:pos x="T10" y="T11"/>
                    </a:cxn>
                  </a:cxnLst>
                  <a:rect l="T18" t="T19" r="T20" b="T21"/>
                  <a:pathLst>
                    <a:path w="27" h="51">
                      <a:moveTo>
                        <a:pt x="0" y="46"/>
                      </a:moveTo>
                      <a:lnTo>
                        <a:pt x="18" y="3"/>
                      </a:lnTo>
                      <a:lnTo>
                        <a:pt x="27" y="0"/>
                      </a:lnTo>
                      <a:lnTo>
                        <a:pt x="11" y="51"/>
                      </a:lnTo>
                      <a:lnTo>
                        <a:pt x="0" y="46"/>
                      </a:lnTo>
                      <a:close/>
                    </a:path>
                  </a:pathLst>
                </a:custGeom>
                <a:solidFill>
                  <a:srgbClr val="FFF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710" name="Freeform 286"/>
                <p:cNvSpPr>
                  <a:spLocks/>
                </p:cNvSpPr>
                <p:nvPr/>
              </p:nvSpPr>
              <p:spPr bwMode="auto">
                <a:xfrm>
                  <a:off x="3480" y="2181"/>
                  <a:ext cx="29" cy="18"/>
                </a:xfrm>
                <a:custGeom>
                  <a:avLst/>
                  <a:gdLst>
                    <a:gd name="T0" fmla="*/ 0 w 29"/>
                    <a:gd name="T1" fmla="*/ 15 h 18"/>
                    <a:gd name="T2" fmla="*/ 28 w 29"/>
                    <a:gd name="T3" fmla="*/ 0 h 18"/>
                    <a:gd name="T4" fmla="*/ 29 w 29"/>
                    <a:gd name="T5" fmla="*/ 11 h 18"/>
                    <a:gd name="T6" fmla="*/ 1 w 29"/>
                    <a:gd name="T7" fmla="*/ 18 h 18"/>
                    <a:gd name="T8" fmla="*/ 0 w 29"/>
                    <a:gd name="T9" fmla="*/ 15 h 18"/>
                    <a:gd name="T10" fmla="*/ 0 w 29"/>
                    <a:gd name="T11" fmla="*/ 15 h 18"/>
                    <a:gd name="T12" fmla="*/ 0 60000 65536"/>
                    <a:gd name="T13" fmla="*/ 0 60000 65536"/>
                    <a:gd name="T14" fmla="*/ 0 60000 65536"/>
                    <a:gd name="T15" fmla="*/ 0 60000 65536"/>
                    <a:gd name="T16" fmla="*/ 0 60000 65536"/>
                    <a:gd name="T17" fmla="*/ 0 60000 65536"/>
                    <a:gd name="T18" fmla="*/ 0 w 29"/>
                    <a:gd name="T19" fmla="*/ 0 h 18"/>
                    <a:gd name="T20" fmla="*/ 29 w 29"/>
                    <a:gd name="T21" fmla="*/ 18 h 18"/>
                  </a:gdLst>
                  <a:ahLst/>
                  <a:cxnLst>
                    <a:cxn ang="T12">
                      <a:pos x="T0" y="T1"/>
                    </a:cxn>
                    <a:cxn ang="T13">
                      <a:pos x="T2" y="T3"/>
                    </a:cxn>
                    <a:cxn ang="T14">
                      <a:pos x="T4" y="T5"/>
                    </a:cxn>
                    <a:cxn ang="T15">
                      <a:pos x="T6" y="T7"/>
                    </a:cxn>
                    <a:cxn ang="T16">
                      <a:pos x="T8" y="T9"/>
                    </a:cxn>
                    <a:cxn ang="T17">
                      <a:pos x="T10" y="T11"/>
                    </a:cxn>
                  </a:cxnLst>
                  <a:rect l="T18" t="T19" r="T20" b="T21"/>
                  <a:pathLst>
                    <a:path w="29" h="18">
                      <a:moveTo>
                        <a:pt x="0" y="15"/>
                      </a:moveTo>
                      <a:lnTo>
                        <a:pt x="28" y="0"/>
                      </a:lnTo>
                      <a:lnTo>
                        <a:pt x="29" y="11"/>
                      </a:lnTo>
                      <a:lnTo>
                        <a:pt x="1" y="18"/>
                      </a:lnTo>
                      <a:lnTo>
                        <a:pt x="0" y="15"/>
                      </a:lnTo>
                      <a:close/>
                    </a:path>
                  </a:pathLst>
                </a:custGeom>
                <a:solidFill>
                  <a:srgbClr val="EBFAB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711" name="Freeform 287"/>
                <p:cNvSpPr>
                  <a:spLocks/>
                </p:cNvSpPr>
                <p:nvPr/>
              </p:nvSpPr>
              <p:spPr bwMode="auto">
                <a:xfrm>
                  <a:off x="3482" y="2492"/>
                  <a:ext cx="33" cy="22"/>
                </a:xfrm>
                <a:custGeom>
                  <a:avLst/>
                  <a:gdLst>
                    <a:gd name="T0" fmla="*/ 2 w 33"/>
                    <a:gd name="T1" fmla="*/ 0 h 22"/>
                    <a:gd name="T2" fmla="*/ 33 w 33"/>
                    <a:gd name="T3" fmla="*/ 13 h 22"/>
                    <a:gd name="T4" fmla="*/ 26 w 33"/>
                    <a:gd name="T5" fmla="*/ 22 h 22"/>
                    <a:gd name="T6" fmla="*/ 0 w 33"/>
                    <a:gd name="T7" fmla="*/ 3 h 22"/>
                    <a:gd name="T8" fmla="*/ 2 w 33"/>
                    <a:gd name="T9" fmla="*/ 0 h 22"/>
                    <a:gd name="T10" fmla="*/ 2 w 33"/>
                    <a:gd name="T11" fmla="*/ 0 h 22"/>
                    <a:gd name="T12" fmla="*/ 0 60000 65536"/>
                    <a:gd name="T13" fmla="*/ 0 60000 65536"/>
                    <a:gd name="T14" fmla="*/ 0 60000 65536"/>
                    <a:gd name="T15" fmla="*/ 0 60000 65536"/>
                    <a:gd name="T16" fmla="*/ 0 60000 65536"/>
                    <a:gd name="T17" fmla="*/ 0 60000 65536"/>
                    <a:gd name="T18" fmla="*/ 0 w 33"/>
                    <a:gd name="T19" fmla="*/ 0 h 22"/>
                    <a:gd name="T20" fmla="*/ 33 w 33"/>
                    <a:gd name="T21" fmla="*/ 22 h 22"/>
                  </a:gdLst>
                  <a:ahLst/>
                  <a:cxnLst>
                    <a:cxn ang="T12">
                      <a:pos x="T0" y="T1"/>
                    </a:cxn>
                    <a:cxn ang="T13">
                      <a:pos x="T2" y="T3"/>
                    </a:cxn>
                    <a:cxn ang="T14">
                      <a:pos x="T4" y="T5"/>
                    </a:cxn>
                    <a:cxn ang="T15">
                      <a:pos x="T6" y="T7"/>
                    </a:cxn>
                    <a:cxn ang="T16">
                      <a:pos x="T8" y="T9"/>
                    </a:cxn>
                    <a:cxn ang="T17">
                      <a:pos x="T10" y="T11"/>
                    </a:cxn>
                  </a:cxnLst>
                  <a:rect l="T18" t="T19" r="T20" b="T21"/>
                  <a:pathLst>
                    <a:path w="33" h="22">
                      <a:moveTo>
                        <a:pt x="2" y="0"/>
                      </a:moveTo>
                      <a:lnTo>
                        <a:pt x="33" y="13"/>
                      </a:lnTo>
                      <a:lnTo>
                        <a:pt x="26" y="22"/>
                      </a:lnTo>
                      <a:lnTo>
                        <a:pt x="0" y="3"/>
                      </a:lnTo>
                      <a:lnTo>
                        <a:pt x="2" y="0"/>
                      </a:lnTo>
                      <a:close/>
                    </a:path>
                  </a:pathLst>
                </a:custGeom>
                <a:solidFill>
                  <a:srgbClr val="E6FF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grpSp>
          <p:grpSp>
            <p:nvGrpSpPr>
              <p:cNvPr id="40152" name="Group 291"/>
              <p:cNvGrpSpPr>
                <a:grpSpLocks/>
              </p:cNvGrpSpPr>
              <p:nvPr/>
            </p:nvGrpSpPr>
            <p:grpSpPr bwMode="auto">
              <a:xfrm>
                <a:off x="4383" y="1780"/>
                <a:ext cx="469" cy="180"/>
                <a:chOff x="4409" y="2501"/>
                <a:chExt cx="527" cy="237"/>
              </a:xfrm>
            </p:grpSpPr>
            <p:sp>
              <p:nvSpPr>
                <p:cNvPr id="40641" name="Freeform 289"/>
                <p:cNvSpPr>
                  <a:spLocks/>
                </p:cNvSpPr>
                <p:nvPr/>
              </p:nvSpPr>
              <p:spPr bwMode="auto">
                <a:xfrm>
                  <a:off x="4409" y="2501"/>
                  <a:ext cx="527" cy="237"/>
                </a:xfrm>
                <a:custGeom>
                  <a:avLst/>
                  <a:gdLst>
                    <a:gd name="T0" fmla="*/ 0 w 2558"/>
                    <a:gd name="T1" fmla="*/ 0 h 1150"/>
                    <a:gd name="T2" fmla="*/ 0 w 2558"/>
                    <a:gd name="T3" fmla="*/ 0 h 1150"/>
                    <a:gd name="T4" fmla="*/ 0 w 2558"/>
                    <a:gd name="T5" fmla="*/ 0 h 1150"/>
                    <a:gd name="T6" fmla="*/ 0 w 2558"/>
                    <a:gd name="T7" fmla="*/ 0 h 1150"/>
                    <a:gd name="T8" fmla="*/ 0 w 2558"/>
                    <a:gd name="T9" fmla="*/ 0 h 1150"/>
                    <a:gd name="T10" fmla="*/ 0 w 2558"/>
                    <a:gd name="T11" fmla="*/ 0 h 1150"/>
                    <a:gd name="T12" fmla="*/ 0 w 2558"/>
                    <a:gd name="T13" fmla="*/ 0 h 1150"/>
                    <a:gd name="T14" fmla="*/ 0 w 2558"/>
                    <a:gd name="T15" fmla="*/ 0 h 1150"/>
                    <a:gd name="T16" fmla="*/ 0 w 2558"/>
                    <a:gd name="T17" fmla="*/ 0 h 11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558"/>
                    <a:gd name="T28" fmla="*/ 0 h 1150"/>
                    <a:gd name="T29" fmla="*/ 2558 w 2558"/>
                    <a:gd name="T30" fmla="*/ 1150 h 115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558" h="1150">
                      <a:moveTo>
                        <a:pt x="191" y="0"/>
                      </a:moveTo>
                      <a:cubicBezTo>
                        <a:pt x="85" y="0"/>
                        <a:pt x="0" y="86"/>
                        <a:pt x="0" y="192"/>
                      </a:cubicBezTo>
                      <a:lnTo>
                        <a:pt x="0" y="959"/>
                      </a:lnTo>
                      <a:cubicBezTo>
                        <a:pt x="0" y="1065"/>
                        <a:pt x="85" y="1150"/>
                        <a:pt x="191" y="1150"/>
                      </a:cubicBezTo>
                      <a:lnTo>
                        <a:pt x="2366" y="1150"/>
                      </a:lnTo>
                      <a:cubicBezTo>
                        <a:pt x="2472" y="1150"/>
                        <a:pt x="2558" y="1065"/>
                        <a:pt x="2558" y="959"/>
                      </a:cubicBezTo>
                      <a:lnTo>
                        <a:pt x="2558" y="192"/>
                      </a:lnTo>
                      <a:cubicBezTo>
                        <a:pt x="2558" y="86"/>
                        <a:pt x="2472" y="0"/>
                        <a:pt x="2366" y="0"/>
                      </a:cubicBezTo>
                      <a:lnTo>
                        <a:pt x="191" y="0"/>
                      </a:lnTo>
                      <a:close/>
                    </a:path>
                  </a:pathLst>
                </a:custGeom>
                <a:solidFill>
                  <a:srgbClr val="5ACCFF"/>
                </a:solidFill>
                <a:ln w="0">
                  <a:solidFill>
                    <a:srgbClr val="000000"/>
                  </a:solidFill>
                  <a:round/>
                  <a:headEnd/>
                  <a:tailEnd/>
                </a:ln>
              </p:spPr>
              <p:txBody>
                <a:bodyPr/>
                <a:lstStyle/>
                <a:p>
                  <a:pPr algn="ctr" rtl="1"/>
                  <a:endParaRPr lang="en-US" sz="1200">
                    <a:solidFill>
                      <a:prstClr val="black"/>
                    </a:solidFill>
                  </a:endParaRPr>
                </a:p>
              </p:txBody>
            </p:sp>
            <p:sp>
              <p:nvSpPr>
                <p:cNvPr id="40642" name="Freeform 290"/>
                <p:cNvSpPr>
                  <a:spLocks/>
                </p:cNvSpPr>
                <p:nvPr/>
              </p:nvSpPr>
              <p:spPr bwMode="auto">
                <a:xfrm>
                  <a:off x="4409" y="2501"/>
                  <a:ext cx="527" cy="237"/>
                </a:xfrm>
                <a:custGeom>
                  <a:avLst/>
                  <a:gdLst>
                    <a:gd name="T0" fmla="*/ 0 w 2558"/>
                    <a:gd name="T1" fmla="*/ 0 h 1150"/>
                    <a:gd name="T2" fmla="*/ 0 w 2558"/>
                    <a:gd name="T3" fmla="*/ 0 h 1150"/>
                    <a:gd name="T4" fmla="*/ 0 w 2558"/>
                    <a:gd name="T5" fmla="*/ 0 h 1150"/>
                    <a:gd name="T6" fmla="*/ 0 w 2558"/>
                    <a:gd name="T7" fmla="*/ 0 h 1150"/>
                    <a:gd name="T8" fmla="*/ 0 w 2558"/>
                    <a:gd name="T9" fmla="*/ 0 h 1150"/>
                    <a:gd name="T10" fmla="*/ 0 w 2558"/>
                    <a:gd name="T11" fmla="*/ 0 h 1150"/>
                    <a:gd name="T12" fmla="*/ 0 w 2558"/>
                    <a:gd name="T13" fmla="*/ 0 h 1150"/>
                    <a:gd name="T14" fmla="*/ 0 w 2558"/>
                    <a:gd name="T15" fmla="*/ 0 h 1150"/>
                    <a:gd name="T16" fmla="*/ 0 w 2558"/>
                    <a:gd name="T17" fmla="*/ 0 h 11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558"/>
                    <a:gd name="T28" fmla="*/ 0 h 1150"/>
                    <a:gd name="T29" fmla="*/ 2558 w 2558"/>
                    <a:gd name="T30" fmla="*/ 1150 h 115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558" h="1150">
                      <a:moveTo>
                        <a:pt x="191" y="0"/>
                      </a:moveTo>
                      <a:cubicBezTo>
                        <a:pt x="85" y="0"/>
                        <a:pt x="0" y="86"/>
                        <a:pt x="0" y="192"/>
                      </a:cubicBezTo>
                      <a:lnTo>
                        <a:pt x="0" y="959"/>
                      </a:lnTo>
                      <a:cubicBezTo>
                        <a:pt x="0" y="1065"/>
                        <a:pt x="85" y="1150"/>
                        <a:pt x="191" y="1150"/>
                      </a:cubicBezTo>
                      <a:lnTo>
                        <a:pt x="2366" y="1150"/>
                      </a:lnTo>
                      <a:cubicBezTo>
                        <a:pt x="2472" y="1150"/>
                        <a:pt x="2558" y="1065"/>
                        <a:pt x="2558" y="959"/>
                      </a:cubicBezTo>
                      <a:lnTo>
                        <a:pt x="2558" y="192"/>
                      </a:lnTo>
                      <a:cubicBezTo>
                        <a:pt x="2558" y="86"/>
                        <a:pt x="2472" y="0"/>
                        <a:pt x="2366" y="0"/>
                      </a:cubicBezTo>
                      <a:lnTo>
                        <a:pt x="191" y="0"/>
                      </a:lnTo>
                      <a:close/>
                    </a:path>
                  </a:pathLst>
                </a:custGeom>
                <a:noFill/>
                <a:ln w="19050"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algn="ctr" rtl="1"/>
                  <a:endParaRPr lang="en-US" sz="1200">
                    <a:solidFill>
                      <a:prstClr val="black"/>
                    </a:solidFill>
                  </a:endParaRPr>
                </a:p>
              </p:txBody>
            </p:sp>
          </p:grpSp>
          <p:sp>
            <p:nvSpPr>
              <p:cNvPr id="40153" name="Rectangle 292"/>
              <p:cNvSpPr>
                <a:spLocks noChangeArrowheads="1"/>
              </p:cNvSpPr>
              <p:nvPr/>
            </p:nvSpPr>
            <p:spPr bwMode="auto">
              <a:xfrm>
                <a:off x="4590" y="1782"/>
                <a:ext cx="220" cy="1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buFont typeface="Arial" panose="020B0604020202020204" pitchFamily="34" charset="0"/>
                  <a:buChar char="•"/>
                  <a:defRPr sz="3200">
                    <a:solidFill>
                      <a:schemeClr val="tx1"/>
                    </a:solidFill>
                    <a:latin typeface="Times New Roman" panose="02020603050405020304" pitchFamily="18" charset="0"/>
                    <a:cs typeface="B Nazanin" panose="00000400000000000000" pitchFamily="2" charset="-78"/>
                  </a:defRPr>
                </a:lvl1pPr>
                <a:lvl2pPr marL="742950" indent="-285750" eaLnBrk="0" hangingPunct="0">
                  <a:spcBef>
                    <a:spcPct val="20000"/>
                  </a:spcBef>
                  <a:buFont typeface="Arial" panose="020B0604020202020204" pitchFamily="34" charset="0"/>
                  <a:buChar char="–"/>
                  <a:defRPr sz="2800">
                    <a:solidFill>
                      <a:schemeClr val="tx1"/>
                    </a:solidFill>
                    <a:latin typeface="Times New Roman" panose="02020603050405020304" pitchFamily="18" charset="0"/>
                    <a:cs typeface="B Nazanin" panose="00000400000000000000" pitchFamily="2" charset="-78"/>
                  </a:defRPr>
                </a:lvl2pPr>
                <a:lvl3pPr marL="1143000" indent="-228600" eaLnBrk="0" hangingPunct="0">
                  <a:spcBef>
                    <a:spcPct val="20000"/>
                  </a:spcBef>
                  <a:buFont typeface="Arial" panose="020B0604020202020204" pitchFamily="34" charset="0"/>
                  <a:buChar char="•"/>
                  <a:defRPr sz="2400">
                    <a:solidFill>
                      <a:schemeClr val="tx1"/>
                    </a:solidFill>
                    <a:latin typeface="Times New Roman" panose="02020603050405020304" pitchFamily="18" charset="0"/>
                    <a:cs typeface="B Nazanin" panose="00000400000000000000" pitchFamily="2" charset="-78"/>
                  </a:defRPr>
                </a:lvl3pPr>
                <a:lvl4pPr marL="16002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4pPr>
                <a:lvl5pPr marL="20574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9pPr>
              </a:lstStyle>
              <a:p>
                <a:pPr algn="ctr" rtl="1" eaLnBrk="1" hangingPunct="1">
                  <a:spcBef>
                    <a:spcPct val="0"/>
                  </a:spcBef>
                  <a:buFontTx/>
                  <a:buNone/>
                </a:pPr>
                <a:r>
                  <a:rPr lang="ar-SA" altLang="en-US" sz="1400" b="1">
                    <a:solidFill>
                      <a:srgbClr val="000000"/>
                    </a:solidFill>
                    <a:latin typeface="Arial" panose="020B0604020202020204" pitchFamily="34" charset="0"/>
                    <a:cs typeface="Nazanin" pitchFamily="2" charset="-78"/>
                  </a:rPr>
                  <a:t>صبحانه</a:t>
                </a:r>
                <a:endParaRPr lang="en-US" altLang="en-US" sz="1200">
                  <a:solidFill>
                    <a:prstClr val="black"/>
                  </a:solidFill>
                  <a:latin typeface="Arial" panose="020B0604020202020204" pitchFamily="34" charset="0"/>
                  <a:cs typeface="Arial" panose="020B0604020202020204" pitchFamily="34" charset="0"/>
                </a:endParaRPr>
              </a:p>
            </p:txBody>
          </p:sp>
          <p:grpSp>
            <p:nvGrpSpPr>
              <p:cNvPr id="40154" name="Group 295"/>
              <p:cNvGrpSpPr>
                <a:grpSpLocks/>
              </p:cNvGrpSpPr>
              <p:nvPr/>
            </p:nvGrpSpPr>
            <p:grpSpPr bwMode="auto">
              <a:xfrm>
                <a:off x="3140" y="1780"/>
                <a:ext cx="469" cy="180"/>
                <a:chOff x="3011" y="2501"/>
                <a:chExt cx="527" cy="237"/>
              </a:xfrm>
            </p:grpSpPr>
            <p:sp>
              <p:nvSpPr>
                <p:cNvPr id="40639" name="Freeform 293"/>
                <p:cNvSpPr>
                  <a:spLocks/>
                </p:cNvSpPr>
                <p:nvPr/>
              </p:nvSpPr>
              <p:spPr bwMode="auto">
                <a:xfrm>
                  <a:off x="3011" y="2501"/>
                  <a:ext cx="527" cy="237"/>
                </a:xfrm>
                <a:custGeom>
                  <a:avLst/>
                  <a:gdLst>
                    <a:gd name="T0" fmla="*/ 0 w 5117"/>
                    <a:gd name="T1" fmla="*/ 0 h 2300"/>
                    <a:gd name="T2" fmla="*/ 0 w 5117"/>
                    <a:gd name="T3" fmla="*/ 0 h 2300"/>
                    <a:gd name="T4" fmla="*/ 0 w 5117"/>
                    <a:gd name="T5" fmla="*/ 0 h 2300"/>
                    <a:gd name="T6" fmla="*/ 0 w 5117"/>
                    <a:gd name="T7" fmla="*/ 0 h 2300"/>
                    <a:gd name="T8" fmla="*/ 0 w 5117"/>
                    <a:gd name="T9" fmla="*/ 0 h 2300"/>
                    <a:gd name="T10" fmla="*/ 0 w 5117"/>
                    <a:gd name="T11" fmla="*/ 0 h 2300"/>
                    <a:gd name="T12" fmla="*/ 0 w 5117"/>
                    <a:gd name="T13" fmla="*/ 0 h 2300"/>
                    <a:gd name="T14" fmla="*/ 0 w 5117"/>
                    <a:gd name="T15" fmla="*/ 0 h 2300"/>
                    <a:gd name="T16" fmla="*/ 0 w 5117"/>
                    <a:gd name="T17" fmla="*/ 0 h 230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117"/>
                    <a:gd name="T28" fmla="*/ 0 h 2300"/>
                    <a:gd name="T29" fmla="*/ 5117 w 5117"/>
                    <a:gd name="T30" fmla="*/ 2300 h 230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117" h="2300">
                      <a:moveTo>
                        <a:pt x="383" y="0"/>
                      </a:moveTo>
                      <a:cubicBezTo>
                        <a:pt x="172" y="0"/>
                        <a:pt x="0" y="172"/>
                        <a:pt x="0" y="384"/>
                      </a:cubicBezTo>
                      <a:lnTo>
                        <a:pt x="0" y="1917"/>
                      </a:lnTo>
                      <a:cubicBezTo>
                        <a:pt x="0" y="2129"/>
                        <a:pt x="172" y="2300"/>
                        <a:pt x="383" y="2300"/>
                      </a:cubicBezTo>
                      <a:lnTo>
                        <a:pt x="4733" y="2300"/>
                      </a:lnTo>
                      <a:cubicBezTo>
                        <a:pt x="4945" y="2300"/>
                        <a:pt x="5117" y="2129"/>
                        <a:pt x="5117" y="1917"/>
                      </a:cubicBezTo>
                      <a:lnTo>
                        <a:pt x="5117" y="384"/>
                      </a:lnTo>
                      <a:cubicBezTo>
                        <a:pt x="5117" y="172"/>
                        <a:pt x="4945" y="0"/>
                        <a:pt x="4733" y="0"/>
                      </a:cubicBezTo>
                      <a:lnTo>
                        <a:pt x="383" y="0"/>
                      </a:lnTo>
                      <a:close/>
                    </a:path>
                  </a:pathLst>
                </a:custGeom>
                <a:solidFill>
                  <a:srgbClr val="5ACCFF"/>
                </a:solidFill>
                <a:ln w="0">
                  <a:solidFill>
                    <a:srgbClr val="000000"/>
                  </a:solidFill>
                  <a:round/>
                  <a:headEnd/>
                  <a:tailEnd/>
                </a:ln>
              </p:spPr>
              <p:txBody>
                <a:bodyPr/>
                <a:lstStyle/>
                <a:p>
                  <a:pPr algn="ctr" rtl="1"/>
                  <a:endParaRPr lang="en-US" sz="1200">
                    <a:solidFill>
                      <a:prstClr val="black"/>
                    </a:solidFill>
                  </a:endParaRPr>
                </a:p>
              </p:txBody>
            </p:sp>
            <p:sp>
              <p:nvSpPr>
                <p:cNvPr id="40640" name="Freeform 294"/>
                <p:cNvSpPr>
                  <a:spLocks/>
                </p:cNvSpPr>
                <p:nvPr/>
              </p:nvSpPr>
              <p:spPr bwMode="auto">
                <a:xfrm>
                  <a:off x="3011" y="2501"/>
                  <a:ext cx="527" cy="237"/>
                </a:xfrm>
                <a:custGeom>
                  <a:avLst/>
                  <a:gdLst>
                    <a:gd name="T0" fmla="*/ 0 w 5117"/>
                    <a:gd name="T1" fmla="*/ 0 h 2300"/>
                    <a:gd name="T2" fmla="*/ 0 w 5117"/>
                    <a:gd name="T3" fmla="*/ 0 h 2300"/>
                    <a:gd name="T4" fmla="*/ 0 w 5117"/>
                    <a:gd name="T5" fmla="*/ 0 h 2300"/>
                    <a:gd name="T6" fmla="*/ 0 w 5117"/>
                    <a:gd name="T7" fmla="*/ 0 h 2300"/>
                    <a:gd name="T8" fmla="*/ 0 w 5117"/>
                    <a:gd name="T9" fmla="*/ 0 h 2300"/>
                    <a:gd name="T10" fmla="*/ 0 w 5117"/>
                    <a:gd name="T11" fmla="*/ 0 h 2300"/>
                    <a:gd name="T12" fmla="*/ 0 w 5117"/>
                    <a:gd name="T13" fmla="*/ 0 h 2300"/>
                    <a:gd name="T14" fmla="*/ 0 w 5117"/>
                    <a:gd name="T15" fmla="*/ 0 h 2300"/>
                    <a:gd name="T16" fmla="*/ 0 w 5117"/>
                    <a:gd name="T17" fmla="*/ 0 h 230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117"/>
                    <a:gd name="T28" fmla="*/ 0 h 2300"/>
                    <a:gd name="T29" fmla="*/ 5117 w 5117"/>
                    <a:gd name="T30" fmla="*/ 2300 h 230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117" h="2300">
                      <a:moveTo>
                        <a:pt x="383" y="0"/>
                      </a:moveTo>
                      <a:cubicBezTo>
                        <a:pt x="172" y="0"/>
                        <a:pt x="0" y="172"/>
                        <a:pt x="0" y="384"/>
                      </a:cubicBezTo>
                      <a:lnTo>
                        <a:pt x="0" y="1917"/>
                      </a:lnTo>
                      <a:cubicBezTo>
                        <a:pt x="0" y="2129"/>
                        <a:pt x="172" y="2300"/>
                        <a:pt x="383" y="2300"/>
                      </a:cubicBezTo>
                      <a:lnTo>
                        <a:pt x="4733" y="2300"/>
                      </a:lnTo>
                      <a:cubicBezTo>
                        <a:pt x="4945" y="2300"/>
                        <a:pt x="5117" y="2129"/>
                        <a:pt x="5117" y="1917"/>
                      </a:cubicBezTo>
                      <a:lnTo>
                        <a:pt x="5117" y="384"/>
                      </a:lnTo>
                      <a:cubicBezTo>
                        <a:pt x="5117" y="172"/>
                        <a:pt x="4945" y="0"/>
                        <a:pt x="4733" y="0"/>
                      </a:cubicBezTo>
                      <a:lnTo>
                        <a:pt x="383" y="0"/>
                      </a:lnTo>
                      <a:close/>
                    </a:path>
                  </a:pathLst>
                </a:custGeom>
                <a:noFill/>
                <a:ln w="19050"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algn="ctr" rtl="1"/>
                  <a:endParaRPr lang="en-US" sz="1200">
                    <a:solidFill>
                      <a:prstClr val="black"/>
                    </a:solidFill>
                  </a:endParaRPr>
                </a:p>
              </p:txBody>
            </p:sp>
          </p:grpSp>
          <p:sp>
            <p:nvSpPr>
              <p:cNvPr id="40155" name="Rectangle 296"/>
              <p:cNvSpPr>
                <a:spLocks noChangeArrowheads="1"/>
              </p:cNvSpPr>
              <p:nvPr/>
            </p:nvSpPr>
            <p:spPr bwMode="auto">
              <a:xfrm>
                <a:off x="3380" y="1782"/>
                <a:ext cx="110" cy="1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buFont typeface="Arial" panose="020B0604020202020204" pitchFamily="34" charset="0"/>
                  <a:buChar char="•"/>
                  <a:defRPr sz="3200">
                    <a:solidFill>
                      <a:schemeClr val="tx1"/>
                    </a:solidFill>
                    <a:latin typeface="Times New Roman" panose="02020603050405020304" pitchFamily="18" charset="0"/>
                    <a:cs typeface="B Nazanin" panose="00000400000000000000" pitchFamily="2" charset="-78"/>
                  </a:defRPr>
                </a:lvl1pPr>
                <a:lvl2pPr marL="742950" indent="-285750" eaLnBrk="0" hangingPunct="0">
                  <a:spcBef>
                    <a:spcPct val="20000"/>
                  </a:spcBef>
                  <a:buFont typeface="Arial" panose="020B0604020202020204" pitchFamily="34" charset="0"/>
                  <a:buChar char="–"/>
                  <a:defRPr sz="2800">
                    <a:solidFill>
                      <a:schemeClr val="tx1"/>
                    </a:solidFill>
                    <a:latin typeface="Times New Roman" panose="02020603050405020304" pitchFamily="18" charset="0"/>
                    <a:cs typeface="B Nazanin" panose="00000400000000000000" pitchFamily="2" charset="-78"/>
                  </a:defRPr>
                </a:lvl2pPr>
                <a:lvl3pPr marL="1143000" indent="-228600" eaLnBrk="0" hangingPunct="0">
                  <a:spcBef>
                    <a:spcPct val="20000"/>
                  </a:spcBef>
                  <a:buFont typeface="Arial" panose="020B0604020202020204" pitchFamily="34" charset="0"/>
                  <a:buChar char="•"/>
                  <a:defRPr sz="2400">
                    <a:solidFill>
                      <a:schemeClr val="tx1"/>
                    </a:solidFill>
                    <a:latin typeface="Times New Roman" panose="02020603050405020304" pitchFamily="18" charset="0"/>
                    <a:cs typeface="B Nazanin" panose="00000400000000000000" pitchFamily="2" charset="-78"/>
                  </a:defRPr>
                </a:lvl3pPr>
                <a:lvl4pPr marL="16002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4pPr>
                <a:lvl5pPr marL="20574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9pPr>
              </a:lstStyle>
              <a:p>
                <a:pPr algn="ctr" rtl="1" eaLnBrk="1" hangingPunct="1">
                  <a:spcBef>
                    <a:spcPct val="0"/>
                  </a:spcBef>
                  <a:buFontTx/>
                  <a:buNone/>
                </a:pPr>
                <a:r>
                  <a:rPr lang="ar-SA" altLang="en-US" sz="1400" b="1">
                    <a:solidFill>
                      <a:srgbClr val="000000"/>
                    </a:solidFill>
                    <a:latin typeface="Arial" panose="020B0604020202020204" pitchFamily="34" charset="0"/>
                    <a:cs typeface="Nazanin" pitchFamily="2" charset="-78"/>
                  </a:rPr>
                  <a:t>نهار</a:t>
                </a:r>
                <a:endParaRPr lang="en-US" altLang="en-US" sz="1200">
                  <a:solidFill>
                    <a:prstClr val="black"/>
                  </a:solidFill>
                  <a:latin typeface="Arial" panose="020B0604020202020204" pitchFamily="34" charset="0"/>
                  <a:cs typeface="Arial" panose="020B0604020202020204" pitchFamily="34" charset="0"/>
                </a:endParaRPr>
              </a:p>
            </p:txBody>
          </p:sp>
          <p:grpSp>
            <p:nvGrpSpPr>
              <p:cNvPr id="40156" name="Group 299"/>
              <p:cNvGrpSpPr>
                <a:grpSpLocks/>
              </p:cNvGrpSpPr>
              <p:nvPr/>
            </p:nvGrpSpPr>
            <p:grpSpPr bwMode="auto">
              <a:xfrm>
                <a:off x="1917" y="1786"/>
                <a:ext cx="469" cy="180"/>
                <a:chOff x="1635" y="2509"/>
                <a:chExt cx="527" cy="237"/>
              </a:xfrm>
            </p:grpSpPr>
            <p:sp>
              <p:nvSpPr>
                <p:cNvPr id="40637" name="Freeform 297"/>
                <p:cNvSpPr>
                  <a:spLocks/>
                </p:cNvSpPr>
                <p:nvPr/>
              </p:nvSpPr>
              <p:spPr bwMode="auto">
                <a:xfrm>
                  <a:off x="1635" y="2509"/>
                  <a:ext cx="527" cy="237"/>
                </a:xfrm>
                <a:custGeom>
                  <a:avLst/>
                  <a:gdLst>
                    <a:gd name="T0" fmla="*/ 0 w 5116"/>
                    <a:gd name="T1" fmla="*/ 0 h 2300"/>
                    <a:gd name="T2" fmla="*/ 0 w 5116"/>
                    <a:gd name="T3" fmla="*/ 0 h 2300"/>
                    <a:gd name="T4" fmla="*/ 0 w 5116"/>
                    <a:gd name="T5" fmla="*/ 0 h 2300"/>
                    <a:gd name="T6" fmla="*/ 0 w 5116"/>
                    <a:gd name="T7" fmla="*/ 0 h 2300"/>
                    <a:gd name="T8" fmla="*/ 0 w 5116"/>
                    <a:gd name="T9" fmla="*/ 0 h 2300"/>
                    <a:gd name="T10" fmla="*/ 0 w 5116"/>
                    <a:gd name="T11" fmla="*/ 0 h 2300"/>
                    <a:gd name="T12" fmla="*/ 0 w 5116"/>
                    <a:gd name="T13" fmla="*/ 0 h 2300"/>
                    <a:gd name="T14" fmla="*/ 0 w 5116"/>
                    <a:gd name="T15" fmla="*/ 0 h 2300"/>
                    <a:gd name="T16" fmla="*/ 0 w 5116"/>
                    <a:gd name="T17" fmla="*/ 0 h 230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116"/>
                    <a:gd name="T28" fmla="*/ 0 h 2300"/>
                    <a:gd name="T29" fmla="*/ 5116 w 5116"/>
                    <a:gd name="T30" fmla="*/ 2300 h 230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116" h="2300">
                      <a:moveTo>
                        <a:pt x="383" y="0"/>
                      </a:moveTo>
                      <a:cubicBezTo>
                        <a:pt x="171" y="0"/>
                        <a:pt x="0" y="172"/>
                        <a:pt x="0" y="384"/>
                      </a:cubicBezTo>
                      <a:lnTo>
                        <a:pt x="0" y="1917"/>
                      </a:lnTo>
                      <a:cubicBezTo>
                        <a:pt x="0" y="2129"/>
                        <a:pt x="171" y="2300"/>
                        <a:pt x="383" y="2300"/>
                      </a:cubicBezTo>
                      <a:lnTo>
                        <a:pt x="4733" y="2300"/>
                      </a:lnTo>
                      <a:cubicBezTo>
                        <a:pt x="4945" y="2300"/>
                        <a:pt x="5116" y="2129"/>
                        <a:pt x="5116" y="1917"/>
                      </a:cubicBezTo>
                      <a:lnTo>
                        <a:pt x="5116" y="384"/>
                      </a:lnTo>
                      <a:cubicBezTo>
                        <a:pt x="5116" y="172"/>
                        <a:pt x="4945" y="0"/>
                        <a:pt x="4733" y="0"/>
                      </a:cubicBezTo>
                      <a:lnTo>
                        <a:pt x="383" y="0"/>
                      </a:lnTo>
                      <a:close/>
                    </a:path>
                  </a:pathLst>
                </a:custGeom>
                <a:solidFill>
                  <a:srgbClr val="5ACCFF"/>
                </a:solidFill>
                <a:ln w="0">
                  <a:solidFill>
                    <a:srgbClr val="000000"/>
                  </a:solidFill>
                  <a:round/>
                  <a:headEnd/>
                  <a:tailEnd/>
                </a:ln>
              </p:spPr>
              <p:txBody>
                <a:bodyPr/>
                <a:lstStyle/>
                <a:p>
                  <a:pPr algn="ctr" rtl="1"/>
                  <a:endParaRPr lang="en-US" sz="1200">
                    <a:solidFill>
                      <a:prstClr val="black"/>
                    </a:solidFill>
                  </a:endParaRPr>
                </a:p>
              </p:txBody>
            </p:sp>
            <p:sp>
              <p:nvSpPr>
                <p:cNvPr id="40638" name="Freeform 298"/>
                <p:cNvSpPr>
                  <a:spLocks/>
                </p:cNvSpPr>
                <p:nvPr/>
              </p:nvSpPr>
              <p:spPr bwMode="auto">
                <a:xfrm>
                  <a:off x="1635" y="2509"/>
                  <a:ext cx="527" cy="237"/>
                </a:xfrm>
                <a:custGeom>
                  <a:avLst/>
                  <a:gdLst>
                    <a:gd name="T0" fmla="*/ 0 w 5116"/>
                    <a:gd name="T1" fmla="*/ 0 h 2300"/>
                    <a:gd name="T2" fmla="*/ 0 w 5116"/>
                    <a:gd name="T3" fmla="*/ 0 h 2300"/>
                    <a:gd name="T4" fmla="*/ 0 w 5116"/>
                    <a:gd name="T5" fmla="*/ 0 h 2300"/>
                    <a:gd name="T6" fmla="*/ 0 w 5116"/>
                    <a:gd name="T7" fmla="*/ 0 h 2300"/>
                    <a:gd name="T8" fmla="*/ 0 w 5116"/>
                    <a:gd name="T9" fmla="*/ 0 h 2300"/>
                    <a:gd name="T10" fmla="*/ 0 w 5116"/>
                    <a:gd name="T11" fmla="*/ 0 h 2300"/>
                    <a:gd name="T12" fmla="*/ 0 w 5116"/>
                    <a:gd name="T13" fmla="*/ 0 h 2300"/>
                    <a:gd name="T14" fmla="*/ 0 w 5116"/>
                    <a:gd name="T15" fmla="*/ 0 h 2300"/>
                    <a:gd name="T16" fmla="*/ 0 w 5116"/>
                    <a:gd name="T17" fmla="*/ 0 h 230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116"/>
                    <a:gd name="T28" fmla="*/ 0 h 2300"/>
                    <a:gd name="T29" fmla="*/ 5116 w 5116"/>
                    <a:gd name="T30" fmla="*/ 2300 h 230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116" h="2300">
                      <a:moveTo>
                        <a:pt x="383" y="0"/>
                      </a:moveTo>
                      <a:cubicBezTo>
                        <a:pt x="171" y="0"/>
                        <a:pt x="0" y="172"/>
                        <a:pt x="0" y="384"/>
                      </a:cubicBezTo>
                      <a:lnTo>
                        <a:pt x="0" y="1917"/>
                      </a:lnTo>
                      <a:cubicBezTo>
                        <a:pt x="0" y="2129"/>
                        <a:pt x="171" y="2300"/>
                        <a:pt x="383" y="2300"/>
                      </a:cubicBezTo>
                      <a:lnTo>
                        <a:pt x="4733" y="2300"/>
                      </a:lnTo>
                      <a:cubicBezTo>
                        <a:pt x="4945" y="2300"/>
                        <a:pt x="5116" y="2129"/>
                        <a:pt x="5116" y="1917"/>
                      </a:cubicBezTo>
                      <a:lnTo>
                        <a:pt x="5116" y="384"/>
                      </a:lnTo>
                      <a:cubicBezTo>
                        <a:pt x="5116" y="172"/>
                        <a:pt x="4945" y="0"/>
                        <a:pt x="4733" y="0"/>
                      </a:cubicBezTo>
                      <a:lnTo>
                        <a:pt x="383" y="0"/>
                      </a:lnTo>
                      <a:close/>
                    </a:path>
                  </a:pathLst>
                </a:custGeom>
                <a:noFill/>
                <a:ln w="19050"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algn="ctr" rtl="1"/>
                  <a:endParaRPr lang="en-US" sz="1200">
                    <a:solidFill>
                      <a:prstClr val="black"/>
                    </a:solidFill>
                  </a:endParaRPr>
                </a:p>
              </p:txBody>
            </p:sp>
          </p:grpSp>
          <p:sp>
            <p:nvSpPr>
              <p:cNvPr id="40157" name="Rectangle 300"/>
              <p:cNvSpPr>
                <a:spLocks noChangeArrowheads="1"/>
              </p:cNvSpPr>
              <p:nvPr/>
            </p:nvSpPr>
            <p:spPr bwMode="auto">
              <a:xfrm>
                <a:off x="2118" y="1788"/>
                <a:ext cx="116" cy="1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buFont typeface="Arial" panose="020B0604020202020204" pitchFamily="34" charset="0"/>
                  <a:buChar char="•"/>
                  <a:defRPr sz="3200">
                    <a:solidFill>
                      <a:schemeClr val="tx1"/>
                    </a:solidFill>
                    <a:latin typeface="Times New Roman" panose="02020603050405020304" pitchFamily="18" charset="0"/>
                    <a:cs typeface="B Nazanin" panose="00000400000000000000" pitchFamily="2" charset="-78"/>
                  </a:defRPr>
                </a:lvl1pPr>
                <a:lvl2pPr marL="742950" indent="-285750" eaLnBrk="0" hangingPunct="0">
                  <a:spcBef>
                    <a:spcPct val="20000"/>
                  </a:spcBef>
                  <a:buFont typeface="Arial" panose="020B0604020202020204" pitchFamily="34" charset="0"/>
                  <a:buChar char="–"/>
                  <a:defRPr sz="2800">
                    <a:solidFill>
                      <a:schemeClr val="tx1"/>
                    </a:solidFill>
                    <a:latin typeface="Times New Roman" panose="02020603050405020304" pitchFamily="18" charset="0"/>
                    <a:cs typeface="B Nazanin" panose="00000400000000000000" pitchFamily="2" charset="-78"/>
                  </a:defRPr>
                </a:lvl2pPr>
                <a:lvl3pPr marL="1143000" indent="-228600" eaLnBrk="0" hangingPunct="0">
                  <a:spcBef>
                    <a:spcPct val="20000"/>
                  </a:spcBef>
                  <a:buFont typeface="Arial" panose="020B0604020202020204" pitchFamily="34" charset="0"/>
                  <a:buChar char="•"/>
                  <a:defRPr sz="2400">
                    <a:solidFill>
                      <a:schemeClr val="tx1"/>
                    </a:solidFill>
                    <a:latin typeface="Times New Roman" panose="02020603050405020304" pitchFamily="18" charset="0"/>
                    <a:cs typeface="B Nazanin" panose="00000400000000000000" pitchFamily="2" charset="-78"/>
                  </a:defRPr>
                </a:lvl3pPr>
                <a:lvl4pPr marL="16002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4pPr>
                <a:lvl5pPr marL="20574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9pPr>
              </a:lstStyle>
              <a:p>
                <a:pPr algn="ctr" rtl="1" eaLnBrk="1" hangingPunct="1">
                  <a:spcBef>
                    <a:spcPct val="0"/>
                  </a:spcBef>
                  <a:buFontTx/>
                  <a:buNone/>
                </a:pPr>
                <a:r>
                  <a:rPr lang="ar-SA" altLang="en-US" sz="1400" b="1">
                    <a:solidFill>
                      <a:srgbClr val="000000"/>
                    </a:solidFill>
                    <a:latin typeface="Arial" panose="020B0604020202020204" pitchFamily="34" charset="0"/>
                    <a:cs typeface="Nazanin" pitchFamily="2" charset="-78"/>
                  </a:rPr>
                  <a:t>شام</a:t>
                </a:r>
                <a:endParaRPr lang="en-US" altLang="en-US" sz="1200">
                  <a:solidFill>
                    <a:prstClr val="black"/>
                  </a:solidFill>
                  <a:latin typeface="Arial" panose="020B0604020202020204" pitchFamily="34" charset="0"/>
                  <a:cs typeface="Arial" panose="020B0604020202020204" pitchFamily="34" charset="0"/>
                </a:endParaRPr>
              </a:p>
            </p:txBody>
          </p:sp>
          <p:sp>
            <p:nvSpPr>
              <p:cNvPr id="40158" name="Rectangle 301"/>
              <p:cNvSpPr>
                <a:spLocks noChangeArrowheads="1"/>
              </p:cNvSpPr>
              <p:nvPr/>
            </p:nvSpPr>
            <p:spPr bwMode="auto">
              <a:xfrm>
                <a:off x="1827" y="1406"/>
                <a:ext cx="36" cy="124"/>
              </a:xfrm>
              <a:prstGeom prst="rect">
                <a:avLst/>
              </a:prstGeom>
              <a:solidFill>
                <a:srgbClr val="003366"/>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Times New Roman" panose="02020603050405020304" pitchFamily="18" charset="0"/>
                    <a:cs typeface="B Nazanin" panose="00000400000000000000" pitchFamily="2" charset="-78"/>
                  </a:defRPr>
                </a:lvl1pPr>
                <a:lvl2pPr marL="742950" indent="-285750" eaLnBrk="0" hangingPunct="0">
                  <a:spcBef>
                    <a:spcPct val="20000"/>
                  </a:spcBef>
                  <a:buFont typeface="Arial" panose="020B0604020202020204" pitchFamily="34" charset="0"/>
                  <a:buChar char="–"/>
                  <a:defRPr sz="2800">
                    <a:solidFill>
                      <a:schemeClr val="tx1"/>
                    </a:solidFill>
                    <a:latin typeface="Times New Roman" panose="02020603050405020304" pitchFamily="18" charset="0"/>
                    <a:cs typeface="B Nazanin" panose="00000400000000000000" pitchFamily="2" charset="-78"/>
                  </a:defRPr>
                </a:lvl2pPr>
                <a:lvl3pPr marL="1143000" indent="-228600" eaLnBrk="0" hangingPunct="0">
                  <a:spcBef>
                    <a:spcPct val="20000"/>
                  </a:spcBef>
                  <a:buFont typeface="Arial" panose="020B0604020202020204" pitchFamily="34" charset="0"/>
                  <a:buChar char="•"/>
                  <a:defRPr sz="2400">
                    <a:solidFill>
                      <a:schemeClr val="tx1"/>
                    </a:solidFill>
                    <a:latin typeface="Times New Roman" panose="02020603050405020304" pitchFamily="18" charset="0"/>
                    <a:cs typeface="B Nazanin" panose="00000400000000000000" pitchFamily="2" charset="-78"/>
                  </a:defRPr>
                </a:lvl3pPr>
                <a:lvl4pPr marL="16002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4pPr>
                <a:lvl5pPr marL="20574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9pPr>
              </a:lstStyle>
              <a:p>
                <a:pPr algn="ctr" rtl="1" eaLnBrk="1" hangingPunct="1">
                  <a:spcBef>
                    <a:spcPct val="0"/>
                  </a:spcBef>
                  <a:buFontTx/>
                  <a:buNone/>
                </a:pPr>
                <a:endParaRPr lang="fa-IR" altLang="en-US" sz="1200">
                  <a:solidFill>
                    <a:prstClr val="black"/>
                  </a:solidFill>
                  <a:latin typeface="Arial" panose="020B0604020202020204" pitchFamily="34" charset="0"/>
                  <a:cs typeface="Arial" panose="020B0604020202020204" pitchFamily="34" charset="0"/>
                </a:endParaRPr>
              </a:p>
            </p:txBody>
          </p:sp>
          <p:sp>
            <p:nvSpPr>
              <p:cNvPr id="40159" name="Rectangle 302"/>
              <p:cNvSpPr>
                <a:spLocks noChangeArrowheads="1"/>
              </p:cNvSpPr>
              <p:nvPr/>
            </p:nvSpPr>
            <p:spPr bwMode="auto">
              <a:xfrm>
                <a:off x="2449" y="1406"/>
                <a:ext cx="37" cy="124"/>
              </a:xfrm>
              <a:prstGeom prst="rect">
                <a:avLst/>
              </a:prstGeom>
              <a:solidFill>
                <a:srgbClr val="003366"/>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Times New Roman" panose="02020603050405020304" pitchFamily="18" charset="0"/>
                    <a:cs typeface="B Nazanin" panose="00000400000000000000" pitchFamily="2" charset="-78"/>
                  </a:defRPr>
                </a:lvl1pPr>
                <a:lvl2pPr marL="742950" indent="-285750" eaLnBrk="0" hangingPunct="0">
                  <a:spcBef>
                    <a:spcPct val="20000"/>
                  </a:spcBef>
                  <a:buFont typeface="Arial" panose="020B0604020202020204" pitchFamily="34" charset="0"/>
                  <a:buChar char="–"/>
                  <a:defRPr sz="2800">
                    <a:solidFill>
                      <a:schemeClr val="tx1"/>
                    </a:solidFill>
                    <a:latin typeface="Times New Roman" panose="02020603050405020304" pitchFamily="18" charset="0"/>
                    <a:cs typeface="B Nazanin" panose="00000400000000000000" pitchFamily="2" charset="-78"/>
                  </a:defRPr>
                </a:lvl2pPr>
                <a:lvl3pPr marL="1143000" indent="-228600" eaLnBrk="0" hangingPunct="0">
                  <a:spcBef>
                    <a:spcPct val="20000"/>
                  </a:spcBef>
                  <a:buFont typeface="Arial" panose="020B0604020202020204" pitchFamily="34" charset="0"/>
                  <a:buChar char="•"/>
                  <a:defRPr sz="2400">
                    <a:solidFill>
                      <a:schemeClr val="tx1"/>
                    </a:solidFill>
                    <a:latin typeface="Times New Roman" panose="02020603050405020304" pitchFamily="18" charset="0"/>
                    <a:cs typeface="B Nazanin" panose="00000400000000000000" pitchFamily="2" charset="-78"/>
                  </a:defRPr>
                </a:lvl3pPr>
                <a:lvl4pPr marL="16002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4pPr>
                <a:lvl5pPr marL="20574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9pPr>
              </a:lstStyle>
              <a:p>
                <a:pPr algn="ctr" rtl="1" eaLnBrk="1" hangingPunct="1">
                  <a:spcBef>
                    <a:spcPct val="0"/>
                  </a:spcBef>
                  <a:buFontTx/>
                  <a:buNone/>
                </a:pPr>
                <a:endParaRPr lang="fa-IR" altLang="en-US" sz="1200">
                  <a:solidFill>
                    <a:prstClr val="black"/>
                  </a:solidFill>
                  <a:latin typeface="Arial" panose="020B0604020202020204" pitchFamily="34" charset="0"/>
                  <a:cs typeface="Arial" panose="020B0604020202020204" pitchFamily="34" charset="0"/>
                </a:endParaRPr>
              </a:p>
            </p:txBody>
          </p:sp>
          <p:sp>
            <p:nvSpPr>
              <p:cNvPr id="40160" name="Rectangle 303"/>
              <p:cNvSpPr>
                <a:spLocks noChangeArrowheads="1"/>
              </p:cNvSpPr>
              <p:nvPr/>
            </p:nvSpPr>
            <p:spPr bwMode="auto">
              <a:xfrm>
                <a:off x="3058" y="1406"/>
                <a:ext cx="37" cy="124"/>
              </a:xfrm>
              <a:prstGeom prst="rect">
                <a:avLst/>
              </a:prstGeom>
              <a:solidFill>
                <a:srgbClr val="003366"/>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Times New Roman" panose="02020603050405020304" pitchFamily="18" charset="0"/>
                    <a:cs typeface="B Nazanin" panose="00000400000000000000" pitchFamily="2" charset="-78"/>
                  </a:defRPr>
                </a:lvl1pPr>
                <a:lvl2pPr marL="742950" indent="-285750" eaLnBrk="0" hangingPunct="0">
                  <a:spcBef>
                    <a:spcPct val="20000"/>
                  </a:spcBef>
                  <a:buFont typeface="Arial" panose="020B0604020202020204" pitchFamily="34" charset="0"/>
                  <a:buChar char="–"/>
                  <a:defRPr sz="2800">
                    <a:solidFill>
                      <a:schemeClr val="tx1"/>
                    </a:solidFill>
                    <a:latin typeface="Times New Roman" panose="02020603050405020304" pitchFamily="18" charset="0"/>
                    <a:cs typeface="B Nazanin" panose="00000400000000000000" pitchFamily="2" charset="-78"/>
                  </a:defRPr>
                </a:lvl2pPr>
                <a:lvl3pPr marL="1143000" indent="-228600" eaLnBrk="0" hangingPunct="0">
                  <a:spcBef>
                    <a:spcPct val="20000"/>
                  </a:spcBef>
                  <a:buFont typeface="Arial" panose="020B0604020202020204" pitchFamily="34" charset="0"/>
                  <a:buChar char="•"/>
                  <a:defRPr sz="2400">
                    <a:solidFill>
                      <a:schemeClr val="tx1"/>
                    </a:solidFill>
                    <a:latin typeface="Times New Roman" panose="02020603050405020304" pitchFamily="18" charset="0"/>
                    <a:cs typeface="B Nazanin" panose="00000400000000000000" pitchFamily="2" charset="-78"/>
                  </a:defRPr>
                </a:lvl3pPr>
                <a:lvl4pPr marL="16002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4pPr>
                <a:lvl5pPr marL="20574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9pPr>
              </a:lstStyle>
              <a:p>
                <a:pPr algn="ctr" rtl="1" eaLnBrk="1" hangingPunct="1">
                  <a:spcBef>
                    <a:spcPct val="0"/>
                  </a:spcBef>
                  <a:buFontTx/>
                  <a:buNone/>
                </a:pPr>
                <a:endParaRPr lang="fa-IR" altLang="en-US" sz="1200">
                  <a:solidFill>
                    <a:prstClr val="black"/>
                  </a:solidFill>
                  <a:latin typeface="Arial" panose="020B0604020202020204" pitchFamily="34" charset="0"/>
                  <a:cs typeface="Arial" panose="020B0604020202020204" pitchFamily="34" charset="0"/>
                </a:endParaRPr>
              </a:p>
            </p:txBody>
          </p:sp>
          <p:sp>
            <p:nvSpPr>
              <p:cNvPr id="40161" name="Rectangle 304"/>
              <p:cNvSpPr>
                <a:spLocks noChangeArrowheads="1"/>
              </p:cNvSpPr>
              <p:nvPr/>
            </p:nvSpPr>
            <p:spPr bwMode="auto">
              <a:xfrm>
                <a:off x="3682" y="1406"/>
                <a:ext cx="36" cy="125"/>
              </a:xfrm>
              <a:prstGeom prst="rect">
                <a:avLst/>
              </a:prstGeom>
              <a:solidFill>
                <a:srgbClr val="003366"/>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Times New Roman" panose="02020603050405020304" pitchFamily="18" charset="0"/>
                    <a:cs typeface="B Nazanin" panose="00000400000000000000" pitchFamily="2" charset="-78"/>
                  </a:defRPr>
                </a:lvl1pPr>
                <a:lvl2pPr marL="742950" indent="-285750" eaLnBrk="0" hangingPunct="0">
                  <a:spcBef>
                    <a:spcPct val="20000"/>
                  </a:spcBef>
                  <a:buFont typeface="Arial" panose="020B0604020202020204" pitchFamily="34" charset="0"/>
                  <a:buChar char="–"/>
                  <a:defRPr sz="2800">
                    <a:solidFill>
                      <a:schemeClr val="tx1"/>
                    </a:solidFill>
                    <a:latin typeface="Times New Roman" panose="02020603050405020304" pitchFamily="18" charset="0"/>
                    <a:cs typeface="B Nazanin" panose="00000400000000000000" pitchFamily="2" charset="-78"/>
                  </a:defRPr>
                </a:lvl2pPr>
                <a:lvl3pPr marL="1143000" indent="-228600" eaLnBrk="0" hangingPunct="0">
                  <a:spcBef>
                    <a:spcPct val="20000"/>
                  </a:spcBef>
                  <a:buFont typeface="Arial" panose="020B0604020202020204" pitchFamily="34" charset="0"/>
                  <a:buChar char="•"/>
                  <a:defRPr sz="2400">
                    <a:solidFill>
                      <a:schemeClr val="tx1"/>
                    </a:solidFill>
                    <a:latin typeface="Times New Roman" panose="02020603050405020304" pitchFamily="18" charset="0"/>
                    <a:cs typeface="B Nazanin" panose="00000400000000000000" pitchFamily="2" charset="-78"/>
                  </a:defRPr>
                </a:lvl3pPr>
                <a:lvl4pPr marL="16002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4pPr>
                <a:lvl5pPr marL="20574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9pPr>
              </a:lstStyle>
              <a:p>
                <a:pPr algn="ctr" rtl="1" eaLnBrk="1" hangingPunct="1">
                  <a:spcBef>
                    <a:spcPct val="0"/>
                  </a:spcBef>
                  <a:buFontTx/>
                  <a:buNone/>
                </a:pPr>
                <a:endParaRPr lang="fa-IR" altLang="en-US" sz="1200">
                  <a:solidFill>
                    <a:prstClr val="black"/>
                  </a:solidFill>
                  <a:latin typeface="Arial" panose="020B0604020202020204" pitchFamily="34" charset="0"/>
                  <a:cs typeface="Arial" panose="020B0604020202020204" pitchFamily="34" charset="0"/>
                </a:endParaRPr>
              </a:p>
            </p:txBody>
          </p:sp>
          <p:sp>
            <p:nvSpPr>
              <p:cNvPr id="40162" name="Rectangle 305"/>
              <p:cNvSpPr>
                <a:spLocks noChangeArrowheads="1"/>
              </p:cNvSpPr>
              <p:nvPr/>
            </p:nvSpPr>
            <p:spPr bwMode="auto">
              <a:xfrm>
                <a:off x="4297" y="1406"/>
                <a:ext cx="36" cy="125"/>
              </a:xfrm>
              <a:prstGeom prst="rect">
                <a:avLst/>
              </a:prstGeom>
              <a:solidFill>
                <a:srgbClr val="003366"/>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Times New Roman" panose="02020603050405020304" pitchFamily="18" charset="0"/>
                    <a:cs typeface="B Nazanin" panose="00000400000000000000" pitchFamily="2" charset="-78"/>
                  </a:defRPr>
                </a:lvl1pPr>
                <a:lvl2pPr marL="742950" indent="-285750" eaLnBrk="0" hangingPunct="0">
                  <a:spcBef>
                    <a:spcPct val="20000"/>
                  </a:spcBef>
                  <a:buFont typeface="Arial" panose="020B0604020202020204" pitchFamily="34" charset="0"/>
                  <a:buChar char="–"/>
                  <a:defRPr sz="2800">
                    <a:solidFill>
                      <a:schemeClr val="tx1"/>
                    </a:solidFill>
                    <a:latin typeface="Times New Roman" panose="02020603050405020304" pitchFamily="18" charset="0"/>
                    <a:cs typeface="B Nazanin" panose="00000400000000000000" pitchFamily="2" charset="-78"/>
                  </a:defRPr>
                </a:lvl2pPr>
                <a:lvl3pPr marL="1143000" indent="-228600" eaLnBrk="0" hangingPunct="0">
                  <a:spcBef>
                    <a:spcPct val="20000"/>
                  </a:spcBef>
                  <a:buFont typeface="Arial" panose="020B0604020202020204" pitchFamily="34" charset="0"/>
                  <a:buChar char="•"/>
                  <a:defRPr sz="2400">
                    <a:solidFill>
                      <a:schemeClr val="tx1"/>
                    </a:solidFill>
                    <a:latin typeface="Times New Roman" panose="02020603050405020304" pitchFamily="18" charset="0"/>
                    <a:cs typeface="B Nazanin" panose="00000400000000000000" pitchFamily="2" charset="-78"/>
                  </a:defRPr>
                </a:lvl3pPr>
                <a:lvl4pPr marL="16002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4pPr>
                <a:lvl5pPr marL="20574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9pPr>
              </a:lstStyle>
              <a:p>
                <a:pPr algn="ctr" rtl="1" eaLnBrk="1" hangingPunct="1">
                  <a:spcBef>
                    <a:spcPct val="0"/>
                  </a:spcBef>
                  <a:buFontTx/>
                  <a:buNone/>
                </a:pPr>
                <a:endParaRPr lang="fa-IR" altLang="en-US" sz="1200">
                  <a:solidFill>
                    <a:prstClr val="black"/>
                  </a:solidFill>
                  <a:latin typeface="Arial" panose="020B0604020202020204" pitchFamily="34" charset="0"/>
                  <a:cs typeface="Arial" panose="020B0604020202020204" pitchFamily="34" charset="0"/>
                </a:endParaRPr>
              </a:p>
            </p:txBody>
          </p:sp>
          <p:sp>
            <p:nvSpPr>
              <p:cNvPr id="40163" name="Rectangle 306"/>
              <p:cNvSpPr>
                <a:spLocks noChangeArrowheads="1"/>
              </p:cNvSpPr>
              <p:nvPr/>
            </p:nvSpPr>
            <p:spPr bwMode="auto">
              <a:xfrm>
                <a:off x="4920" y="1406"/>
                <a:ext cx="35" cy="125"/>
              </a:xfrm>
              <a:prstGeom prst="rect">
                <a:avLst/>
              </a:prstGeom>
              <a:solidFill>
                <a:srgbClr val="003366"/>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Times New Roman" panose="02020603050405020304" pitchFamily="18" charset="0"/>
                    <a:cs typeface="B Nazanin" panose="00000400000000000000" pitchFamily="2" charset="-78"/>
                  </a:defRPr>
                </a:lvl1pPr>
                <a:lvl2pPr marL="742950" indent="-285750" eaLnBrk="0" hangingPunct="0">
                  <a:spcBef>
                    <a:spcPct val="20000"/>
                  </a:spcBef>
                  <a:buFont typeface="Arial" panose="020B0604020202020204" pitchFamily="34" charset="0"/>
                  <a:buChar char="–"/>
                  <a:defRPr sz="2800">
                    <a:solidFill>
                      <a:schemeClr val="tx1"/>
                    </a:solidFill>
                    <a:latin typeface="Times New Roman" panose="02020603050405020304" pitchFamily="18" charset="0"/>
                    <a:cs typeface="B Nazanin" panose="00000400000000000000" pitchFamily="2" charset="-78"/>
                  </a:defRPr>
                </a:lvl2pPr>
                <a:lvl3pPr marL="1143000" indent="-228600" eaLnBrk="0" hangingPunct="0">
                  <a:spcBef>
                    <a:spcPct val="20000"/>
                  </a:spcBef>
                  <a:buFont typeface="Arial" panose="020B0604020202020204" pitchFamily="34" charset="0"/>
                  <a:buChar char="•"/>
                  <a:defRPr sz="2400">
                    <a:solidFill>
                      <a:schemeClr val="tx1"/>
                    </a:solidFill>
                    <a:latin typeface="Times New Roman" panose="02020603050405020304" pitchFamily="18" charset="0"/>
                    <a:cs typeface="B Nazanin" panose="00000400000000000000" pitchFamily="2" charset="-78"/>
                  </a:defRPr>
                </a:lvl3pPr>
                <a:lvl4pPr marL="16002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4pPr>
                <a:lvl5pPr marL="20574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9pPr>
              </a:lstStyle>
              <a:p>
                <a:pPr algn="ctr" rtl="1" eaLnBrk="1" hangingPunct="1">
                  <a:spcBef>
                    <a:spcPct val="0"/>
                  </a:spcBef>
                  <a:buFontTx/>
                  <a:buNone/>
                </a:pPr>
                <a:endParaRPr lang="fa-IR" altLang="en-US" sz="1200">
                  <a:solidFill>
                    <a:prstClr val="black"/>
                  </a:solidFill>
                  <a:latin typeface="Arial" panose="020B0604020202020204" pitchFamily="34" charset="0"/>
                  <a:cs typeface="Arial" panose="020B0604020202020204" pitchFamily="34" charset="0"/>
                </a:endParaRPr>
              </a:p>
            </p:txBody>
          </p:sp>
          <p:sp>
            <p:nvSpPr>
              <p:cNvPr id="40164" name="Rectangle 308"/>
              <p:cNvSpPr>
                <a:spLocks noChangeArrowheads="1"/>
              </p:cNvSpPr>
              <p:nvPr/>
            </p:nvSpPr>
            <p:spPr bwMode="auto">
              <a:xfrm>
                <a:off x="1116" y="1414"/>
                <a:ext cx="36" cy="125"/>
              </a:xfrm>
              <a:prstGeom prst="rect">
                <a:avLst/>
              </a:prstGeom>
              <a:solidFill>
                <a:srgbClr val="003366"/>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Times New Roman" panose="02020603050405020304" pitchFamily="18" charset="0"/>
                    <a:cs typeface="B Nazanin" panose="00000400000000000000" pitchFamily="2" charset="-78"/>
                  </a:defRPr>
                </a:lvl1pPr>
                <a:lvl2pPr marL="742950" indent="-285750" eaLnBrk="0" hangingPunct="0">
                  <a:spcBef>
                    <a:spcPct val="20000"/>
                  </a:spcBef>
                  <a:buFont typeface="Arial" panose="020B0604020202020204" pitchFamily="34" charset="0"/>
                  <a:buChar char="–"/>
                  <a:defRPr sz="2800">
                    <a:solidFill>
                      <a:schemeClr val="tx1"/>
                    </a:solidFill>
                    <a:latin typeface="Times New Roman" panose="02020603050405020304" pitchFamily="18" charset="0"/>
                    <a:cs typeface="B Nazanin" panose="00000400000000000000" pitchFamily="2" charset="-78"/>
                  </a:defRPr>
                </a:lvl2pPr>
                <a:lvl3pPr marL="1143000" indent="-228600" eaLnBrk="0" hangingPunct="0">
                  <a:spcBef>
                    <a:spcPct val="20000"/>
                  </a:spcBef>
                  <a:buFont typeface="Arial" panose="020B0604020202020204" pitchFamily="34" charset="0"/>
                  <a:buChar char="•"/>
                  <a:defRPr sz="2400">
                    <a:solidFill>
                      <a:schemeClr val="tx1"/>
                    </a:solidFill>
                    <a:latin typeface="Times New Roman" panose="02020603050405020304" pitchFamily="18" charset="0"/>
                    <a:cs typeface="B Nazanin" panose="00000400000000000000" pitchFamily="2" charset="-78"/>
                  </a:defRPr>
                </a:lvl3pPr>
                <a:lvl4pPr marL="16002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4pPr>
                <a:lvl5pPr marL="20574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9pPr>
              </a:lstStyle>
              <a:p>
                <a:pPr algn="ctr" rtl="1" eaLnBrk="1" hangingPunct="1">
                  <a:spcBef>
                    <a:spcPct val="0"/>
                  </a:spcBef>
                  <a:buFontTx/>
                  <a:buNone/>
                </a:pPr>
                <a:endParaRPr lang="fa-IR" altLang="en-US" sz="1200">
                  <a:solidFill>
                    <a:prstClr val="black"/>
                  </a:solidFill>
                  <a:latin typeface="Arial" panose="020B0604020202020204" pitchFamily="34" charset="0"/>
                  <a:cs typeface="Arial" panose="020B0604020202020204" pitchFamily="34" charset="0"/>
                </a:endParaRPr>
              </a:p>
            </p:txBody>
          </p:sp>
          <p:grpSp>
            <p:nvGrpSpPr>
              <p:cNvPr id="40165" name="Group 311"/>
              <p:cNvGrpSpPr>
                <a:grpSpLocks/>
              </p:cNvGrpSpPr>
              <p:nvPr/>
            </p:nvGrpSpPr>
            <p:grpSpPr bwMode="auto">
              <a:xfrm>
                <a:off x="1681" y="1219"/>
                <a:ext cx="403" cy="179"/>
                <a:chOff x="1369" y="1760"/>
                <a:chExt cx="453" cy="236"/>
              </a:xfrm>
            </p:grpSpPr>
            <p:sp>
              <p:nvSpPr>
                <p:cNvPr id="40635" name="Freeform 309"/>
                <p:cNvSpPr>
                  <a:spLocks/>
                </p:cNvSpPr>
                <p:nvPr/>
              </p:nvSpPr>
              <p:spPr bwMode="auto">
                <a:xfrm>
                  <a:off x="1369" y="1760"/>
                  <a:ext cx="453" cy="236"/>
                </a:xfrm>
                <a:custGeom>
                  <a:avLst/>
                  <a:gdLst>
                    <a:gd name="T0" fmla="*/ 0 w 4400"/>
                    <a:gd name="T1" fmla="*/ 0 h 2300"/>
                    <a:gd name="T2" fmla="*/ 0 w 4400"/>
                    <a:gd name="T3" fmla="*/ 0 h 2300"/>
                    <a:gd name="T4" fmla="*/ 0 w 4400"/>
                    <a:gd name="T5" fmla="*/ 0 h 2300"/>
                    <a:gd name="T6" fmla="*/ 0 w 4400"/>
                    <a:gd name="T7" fmla="*/ 0 h 2300"/>
                    <a:gd name="T8" fmla="*/ 0 w 4400"/>
                    <a:gd name="T9" fmla="*/ 0 h 2300"/>
                    <a:gd name="T10" fmla="*/ 0 w 4400"/>
                    <a:gd name="T11" fmla="*/ 0 h 2300"/>
                    <a:gd name="T12" fmla="*/ 0 w 4400"/>
                    <a:gd name="T13" fmla="*/ 0 h 2300"/>
                    <a:gd name="T14" fmla="*/ 0 w 4400"/>
                    <a:gd name="T15" fmla="*/ 0 h 2300"/>
                    <a:gd name="T16" fmla="*/ 0 w 4400"/>
                    <a:gd name="T17" fmla="*/ 0 h 230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400"/>
                    <a:gd name="T28" fmla="*/ 0 h 2300"/>
                    <a:gd name="T29" fmla="*/ 4400 w 4400"/>
                    <a:gd name="T30" fmla="*/ 2300 h 230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400" h="2300">
                      <a:moveTo>
                        <a:pt x="384" y="0"/>
                      </a:moveTo>
                      <a:cubicBezTo>
                        <a:pt x="172" y="0"/>
                        <a:pt x="0" y="172"/>
                        <a:pt x="0" y="383"/>
                      </a:cubicBezTo>
                      <a:lnTo>
                        <a:pt x="0" y="1917"/>
                      </a:lnTo>
                      <a:cubicBezTo>
                        <a:pt x="0" y="2128"/>
                        <a:pt x="172" y="2300"/>
                        <a:pt x="384" y="2300"/>
                      </a:cubicBezTo>
                      <a:lnTo>
                        <a:pt x="4017" y="2300"/>
                      </a:lnTo>
                      <a:cubicBezTo>
                        <a:pt x="4229" y="2300"/>
                        <a:pt x="4400" y="2128"/>
                        <a:pt x="4400" y="1917"/>
                      </a:cubicBezTo>
                      <a:lnTo>
                        <a:pt x="4400" y="383"/>
                      </a:lnTo>
                      <a:cubicBezTo>
                        <a:pt x="4400" y="172"/>
                        <a:pt x="4229" y="0"/>
                        <a:pt x="4017" y="0"/>
                      </a:cubicBezTo>
                      <a:lnTo>
                        <a:pt x="384" y="0"/>
                      </a:lnTo>
                      <a:close/>
                    </a:path>
                  </a:pathLst>
                </a:custGeom>
                <a:solidFill>
                  <a:srgbClr val="FFFFFF"/>
                </a:solidFill>
                <a:ln w="0">
                  <a:solidFill>
                    <a:srgbClr val="000000"/>
                  </a:solidFill>
                  <a:round/>
                  <a:headEnd/>
                  <a:tailEnd/>
                </a:ln>
              </p:spPr>
              <p:txBody>
                <a:bodyPr/>
                <a:lstStyle/>
                <a:p>
                  <a:pPr algn="ctr" rtl="1"/>
                  <a:endParaRPr lang="en-US" sz="1200">
                    <a:solidFill>
                      <a:prstClr val="black"/>
                    </a:solidFill>
                  </a:endParaRPr>
                </a:p>
              </p:txBody>
            </p:sp>
            <p:sp>
              <p:nvSpPr>
                <p:cNvPr id="40636" name="Freeform 310"/>
                <p:cNvSpPr>
                  <a:spLocks/>
                </p:cNvSpPr>
                <p:nvPr/>
              </p:nvSpPr>
              <p:spPr bwMode="auto">
                <a:xfrm>
                  <a:off x="1369" y="1760"/>
                  <a:ext cx="453" cy="236"/>
                </a:xfrm>
                <a:custGeom>
                  <a:avLst/>
                  <a:gdLst>
                    <a:gd name="T0" fmla="*/ 0 w 4400"/>
                    <a:gd name="T1" fmla="*/ 0 h 2300"/>
                    <a:gd name="T2" fmla="*/ 0 w 4400"/>
                    <a:gd name="T3" fmla="*/ 0 h 2300"/>
                    <a:gd name="T4" fmla="*/ 0 w 4400"/>
                    <a:gd name="T5" fmla="*/ 0 h 2300"/>
                    <a:gd name="T6" fmla="*/ 0 w 4400"/>
                    <a:gd name="T7" fmla="*/ 0 h 2300"/>
                    <a:gd name="T8" fmla="*/ 0 w 4400"/>
                    <a:gd name="T9" fmla="*/ 0 h 2300"/>
                    <a:gd name="T10" fmla="*/ 0 w 4400"/>
                    <a:gd name="T11" fmla="*/ 0 h 2300"/>
                    <a:gd name="T12" fmla="*/ 0 w 4400"/>
                    <a:gd name="T13" fmla="*/ 0 h 2300"/>
                    <a:gd name="T14" fmla="*/ 0 w 4400"/>
                    <a:gd name="T15" fmla="*/ 0 h 2300"/>
                    <a:gd name="T16" fmla="*/ 0 w 4400"/>
                    <a:gd name="T17" fmla="*/ 0 h 230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400"/>
                    <a:gd name="T28" fmla="*/ 0 h 2300"/>
                    <a:gd name="T29" fmla="*/ 4400 w 4400"/>
                    <a:gd name="T30" fmla="*/ 2300 h 230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400" h="2300">
                      <a:moveTo>
                        <a:pt x="384" y="0"/>
                      </a:moveTo>
                      <a:cubicBezTo>
                        <a:pt x="172" y="0"/>
                        <a:pt x="0" y="172"/>
                        <a:pt x="0" y="383"/>
                      </a:cubicBezTo>
                      <a:lnTo>
                        <a:pt x="0" y="1917"/>
                      </a:lnTo>
                      <a:cubicBezTo>
                        <a:pt x="0" y="2128"/>
                        <a:pt x="172" y="2300"/>
                        <a:pt x="384" y="2300"/>
                      </a:cubicBezTo>
                      <a:lnTo>
                        <a:pt x="4017" y="2300"/>
                      </a:lnTo>
                      <a:cubicBezTo>
                        <a:pt x="4229" y="2300"/>
                        <a:pt x="4400" y="2128"/>
                        <a:pt x="4400" y="1917"/>
                      </a:cubicBezTo>
                      <a:lnTo>
                        <a:pt x="4400" y="383"/>
                      </a:lnTo>
                      <a:cubicBezTo>
                        <a:pt x="4400" y="172"/>
                        <a:pt x="4229" y="0"/>
                        <a:pt x="4017" y="0"/>
                      </a:cubicBezTo>
                      <a:lnTo>
                        <a:pt x="384" y="0"/>
                      </a:lnTo>
                      <a:close/>
                    </a:path>
                  </a:pathLst>
                </a:custGeom>
                <a:noFill/>
                <a:ln w="19050"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algn="ctr" rtl="1"/>
                  <a:endParaRPr lang="en-US" sz="1200">
                    <a:solidFill>
                      <a:prstClr val="black"/>
                    </a:solidFill>
                  </a:endParaRPr>
                </a:p>
              </p:txBody>
            </p:sp>
          </p:grpSp>
          <p:grpSp>
            <p:nvGrpSpPr>
              <p:cNvPr id="40166" name="Group 314"/>
              <p:cNvGrpSpPr>
                <a:grpSpLocks/>
              </p:cNvGrpSpPr>
              <p:nvPr/>
            </p:nvGrpSpPr>
            <p:grpSpPr bwMode="auto">
              <a:xfrm>
                <a:off x="2195" y="1219"/>
                <a:ext cx="403" cy="179"/>
                <a:chOff x="1947" y="1760"/>
                <a:chExt cx="453" cy="236"/>
              </a:xfrm>
            </p:grpSpPr>
            <p:sp>
              <p:nvSpPr>
                <p:cNvPr id="40633" name="Freeform 312"/>
                <p:cNvSpPr>
                  <a:spLocks/>
                </p:cNvSpPr>
                <p:nvPr/>
              </p:nvSpPr>
              <p:spPr bwMode="auto">
                <a:xfrm>
                  <a:off x="1947" y="1760"/>
                  <a:ext cx="453" cy="236"/>
                </a:xfrm>
                <a:custGeom>
                  <a:avLst/>
                  <a:gdLst>
                    <a:gd name="T0" fmla="*/ 0 w 4400"/>
                    <a:gd name="T1" fmla="*/ 0 h 2300"/>
                    <a:gd name="T2" fmla="*/ 0 w 4400"/>
                    <a:gd name="T3" fmla="*/ 0 h 2300"/>
                    <a:gd name="T4" fmla="*/ 0 w 4400"/>
                    <a:gd name="T5" fmla="*/ 0 h 2300"/>
                    <a:gd name="T6" fmla="*/ 0 w 4400"/>
                    <a:gd name="T7" fmla="*/ 0 h 2300"/>
                    <a:gd name="T8" fmla="*/ 0 w 4400"/>
                    <a:gd name="T9" fmla="*/ 0 h 2300"/>
                    <a:gd name="T10" fmla="*/ 0 w 4400"/>
                    <a:gd name="T11" fmla="*/ 0 h 2300"/>
                    <a:gd name="T12" fmla="*/ 0 w 4400"/>
                    <a:gd name="T13" fmla="*/ 0 h 2300"/>
                    <a:gd name="T14" fmla="*/ 0 w 4400"/>
                    <a:gd name="T15" fmla="*/ 0 h 2300"/>
                    <a:gd name="T16" fmla="*/ 0 w 4400"/>
                    <a:gd name="T17" fmla="*/ 0 h 230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400"/>
                    <a:gd name="T28" fmla="*/ 0 h 2300"/>
                    <a:gd name="T29" fmla="*/ 4400 w 4400"/>
                    <a:gd name="T30" fmla="*/ 2300 h 230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400" h="2300">
                      <a:moveTo>
                        <a:pt x="383" y="0"/>
                      </a:moveTo>
                      <a:cubicBezTo>
                        <a:pt x="171" y="0"/>
                        <a:pt x="0" y="172"/>
                        <a:pt x="0" y="383"/>
                      </a:cubicBezTo>
                      <a:lnTo>
                        <a:pt x="0" y="1917"/>
                      </a:lnTo>
                      <a:cubicBezTo>
                        <a:pt x="0" y="2128"/>
                        <a:pt x="171" y="2300"/>
                        <a:pt x="383" y="2300"/>
                      </a:cubicBezTo>
                      <a:lnTo>
                        <a:pt x="4016" y="2300"/>
                      </a:lnTo>
                      <a:cubicBezTo>
                        <a:pt x="4228" y="2300"/>
                        <a:pt x="4400" y="2128"/>
                        <a:pt x="4400" y="1917"/>
                      </a:cubicBezTo>
                      <a:lnTo>
                        <a:pt x="4400" y="383"/>
                      </a:lnTo>
                      <a:cubicBezTo>
                        <a:pt x="4400" y="172"/>
                        <a:pt x="4228" y="0"/>
                        <a:pt x="4016" y="0"/>
                      </a:cubicBezTo>
                      <a:lnTo>
                        <a:pt x="383" y="0"/>
                      </a:lnTo>
                      <a:close/>
                    </a:path>
                  </a:pathLst>
                </a:custGeom>
                <a:solidFill>
                  <a:srgbClr val="FFFFFF"/>
                </a:solidFill>
                <a:ln w="0">
                  <a:solidFill>
                    <a:srgbClr val="000000"/>
                  </a:solidFill>
                  <a:round/>
                  <a:headEnd/>
                  <a:tailEnd/>
                </a:ln>
              </p:spPr>
              <p:txBody>
                <a:bodyPr/>
                <a:lstStyle/>
                <a:p>
                  <a:pPr algn="ctr" rtl="1"/>
                  <a:endParaRPr lang="en-US" sz="1200">
                    <a:solidFill>
                      <a:prstClr val="black"/>
                    </a:solidFill>
                  </a:endParaRPr>
                </a:p>
              </p:txBody>
            </p:sp>
            <p:sp>
              <p:nvSpPr>
                <p:cNvPr id="40634" name="Freeform 313"/>
                <p:cNvSpPr>
                  <a:spLocks/>
                </p:cNvSpPr>
                <p:nvPr/>
              </p:nvSpPr>
              <p:spPr bwMode="auto">
                <a:xfrm>
                  <a:off x="1947" y="1760"/>
                  <a:ext cx="453" cy="236"/>
                </a:xfrm>
                <a:custGeom>
                  <a:avLst/>
                  <a:gdLst>
                    <a:gd name="T0" fmla="*/ 0 w 4400"/>
                    <a:gd name="T1" fmla="*/ 0 h 2300"/>
                    <a:gd name="T2" fmla="*/ 0 w 4400"/>
                    <a:gd name="T3" fmla="*/ 0 h 2300"/>
                    <a:gd name="T4" fmla="*/ 0 w 4400"/>
                    <a:gd name="T5" fmla="*/ 0 h 2300"/>
                    <a:gd name="T6" fmla="*/ 0 w 4400"/>
                    <a:gd name="T7" fmla="*/ 0 h 2300"/>
                    <a:gd name="T8" fmla="*/ 0 w 4400"/>
                    <a:gd name="T9" fmla="*/ 0 h 2300"/>
                    <a:gd name="T10" fmla="*/ 0 w 4400"/>
                    <a:gd name="T11" fmla="*/ 0 h 2300"/>
                    <a:gd name="T12" fmla="*/ 0 w 4400"/>
                    <a:gd name="T13" fmla="*/ 0 h 2300"/>
                    <a:gd name="T14" fmla="*/ 0 w 4400"/>
                    <a:gd name="T15" fmla="*/ 0 h 2300"/>
                    <a:gd name="T16" fmla="*/ 0 w 4400"/>
                    <a:gd name="T17" fmla="*/ 0 h 230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400"/>
                    <a:gd name="T28" fmla="*/ 0 h 2300"/>
                    <a:gd name="T29" fmla="*/ 4400 w 4400"/>
                    <a:gd name="T30" fmla="*/ 2300 h 230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400" h="2300">
                      <a:moveTo>
                        <a:pt x="383" y="0"/>
                      </a:moveTo>
                      <a:cubicBezTo>
                        <a:pt x="171" y="0"/>
                        <a:pt x="0" y="172"/>
                        <a:pt x="0" y="383"/>
                      </a:cubicBezTo>
                      <a:lnTo>
                        <a:pt x="0" y="1917"/>
                      </a:lnTo>
                      <a:cubicBezTo>
                        <a:pt x="0" y="2128"/>
                        <a:pt x="171" y="2300"/>
                        <a:pt x="383" y="2300"/>
                      </a:cubicBezTo>
                      <a:lnTo>
                        <a:pt x="4016" y="2300"/>
                      </a:lnTo>
                      <a:cubicBezTo>
                        <a:pt x="4228" y="2300"/>
                        <a:pt x="4400" y="2128"/>
                        <a:pt x="4400" y="1917"/>
                      </a:cubicBezTo>
                      <a:lnTo>
                        <a:pt x="4400" y="383"/>
                      </a:lnTo>
                      <a:cubicBezTo>
                        <a:pt x="4400" y="172"/>
                        <a:pt x="4228" y="0"/>
                        <a:pt x="4016" y="0"/>
                      </a:cubicBezTo>
                      <a:lnTo>
                        <a:pt x="383" y="0"/>
                      </a:lnTo>
                      <a:close/>
                    </a:path>
                  </a:pathLst>
                </a:custGeom>
                <a:noFill/>
                <a:ln w="19050"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algn="ctr" rtl="1"/>
                  <a:endParaRPr lang="en-US" sz="1200">
                    <a:solidFill>
                      <a:prstClr val="black"/>
                    </a:solidFill>
                  </a:endParaRPr>
                </a:p>
              </p:txBody>
            </p:sp>
          </p:grpSp>
          <p:grpSp>
            <p:nvGrpSpPr>
              <p:cNvPr id="40167" name="Group 317"/>
              <p:cNvGrpSpPr>
                <a:grpSpLocks/>
              </p:cNvGrpSpPr>
              <p:nvPr/>
            </p:nvGrpSpPr>
            <p:grpSpPr bwMode="auto">
              <a:xfrm>
                <a:off x="822" y="1790"/>
                <a:ext cx="623" cy="180"/>
                <a:chOff x="403" y="2514"/>
                <a:chExt cx="701" cy="237"/>
              </a:xfrm>
            </p:grpSpPr>
            <p:sp>
              <p:nvSpPr>
                <p:cNvPr id="40631" name="Freeform 315"/>
                <p:cNvSpPr>
                  <a:spLocks/>
                </p:cNvSpPr>
                <p:nvPr/>
              </p:nvSpPr>
              <p:spPr bwMode="auto">
                <a:xfrm>
                  <a:off x="403" y="2514"/>
                  <a:ext cx="701" cy="237"/>
                </a:xfrm>
                <a:custGeom>
                  <a:avLst/>
                  <a:gdLst>
                    <a:gd name="T0" fmla="*/ 0 w 6800"/>
                    <a:gd name="T1" fmla="*/ 0 h 2300"/>
                    <a:gd name="T2" fmla="*/ 0 w 6800"/>
                    <a:gd name="T3" fmla="*/ 0 h 2300"/>
                    <a:gd name="T4" fmla="*/ 0 w 6800"/>
                    <a:gd name="T5" fmla="*/ 0 h 2300"/>
                    <a:gd name="T6" fmla="*/ 0 w 6800"/>
                    <a:gd name="T7" fmla="*/ 0 h 2300"/>
                    <a:gd name="T8" fmla="*/ 0 w 6800"/>
                    <a:gd name="T9" fmla="*/ 0 h 2300"/>
                    <a:gd name="T10" fmla="*/ 0 w 6800"/>
                    <a:gd name="T11" fmla="*/ 0 h 2300"/>
                    <a:gd name="T12" fmla="*/ 0 w 6800"/>
                    <a:gd name="T13" fmla="*/ 0 h 2300"/>
                    <a:gd name="T14" fmla="*/ 0 w 6800"/>
                    <a:gd name="T15" fmla="*/ 0 h 2300"/>
                    <a:gd name="T16" fmla="*/ 0 w 6800"/>
                    <a:gd name="T17" fmla="*/ 0 h 230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800"/>
                    <a:gd name="T28" fmla="*/ 0 h 2300"/>
                    <a:gd name="T29" fmla="*/ 6800 w 6800"/>
                    <a:gd name="T30" fmla="*/ 2300 h 230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800" h="2300">
                      <a:moveTo>
                        <a:pt x="384" y="0"/>
                      </a:moveTo>
                      <a:cubicBezTo>
                        <a:pt x="172" y="0"/>
                        <a:pt x="0" y="172"/>
                        <a:pt x="0" y="384"/>
                      </a:cubicBezTo>
                      <a:lnTo>
                        <a:pt x="0" y="1917"/>
                      </a:lnTo>
                      <a:cubicBezTo>
                        <a:pt x="0" y="2129"/>
                        <a:pt x="172" y="2300"/>
                        <a:pt x="384" y="2300"/>
                      </a:cubicBezTo>
                      <a:lnTo>
                        <a:pt x="6417" y="2300"/>
                      </a:lnTo>
                      <a:cubicBezTo>
                        <a:pt x="6629" y="2300"/>
                        <a:pt x="6800" y="2129"/>
                        <a:pt x="6800" y="1917"/>
                      </a:cubicBezTo>
                      <a:lnTo>
                        <a:pt x="6800" y="384"/>
                      </a:lnTo>
                      <a:cubicBezTo>
                        <a:pt x="6800" y="172"/>
                        <a:pt x="6629" y="0"/>
                        <a:pt x="6417" y="0"/>
                      </a:cubicBezTo>
                      <a:lnTo>
                        <a:pt x="384" y="0"/>
                      </a:lnTo>
                      <a:close/>
                    </a:path>
                  </a:pathLst>
                </a:custGeom>
                <a:solidFill>
                  <a:srgbClr val="5ACCFF"/>
                </a:solidFill>
                <a:ln w="0">
                  <a:solidFill>
                    <a:srgbClr val="000000"/>
                  </a:solidFill>
                  <a:round/>
                  <a:headEnd/>
                  <a:tailEnd/>
                </a:ln>
              </p:spPr>
              <p:txBody>
                <a:bodyPr/>
                <a:lstStyle/>
                <a:p>
                  <a:pPr algn="ctr" rtl="1"/>
                  <a:endParaRPr lang="en-US" sz="1200">
                    <a:solidFill>
                      <a:prstClr val="black"/>
                    </a:solidFill>
                  </a:endParaRPr>
                </a:p>
              </p:txBody>
            </p:sp>
            <p:sp>
              <p:nvSpPr>
                <p:cNvPr id="40632" name="Freeform 316"/>
                <p:cNvSpPr>
                  <a:spLocks/>
                </p:cNvSpPr>
                <p:nvPr/>
              </p:nvSpPr>
              <p:spPr bwMode="auto">
                <a:xfrm>
                  <a:off x="403" y="2514"/>
                  <a:ext cx="701" cy="237"/>
                </a:xfrm>
                <a:custGeom>
                  <a:avLst/>
                  <a:gdLst>
                    <a:gd name="T0" fmla="*/ 0 w 6800"/>
                    <a:gd name="T1" fmla="*/ 0 h 2300"/>
                    <a:gd name="T2" fmla="*/ 0 w 6800"/>
                    <a:gd name="T3" fmla="*/ 0 h 2300"/>
                    <a:gd name="T4" fmla="*/ 0 w 6800"/>
                    <a:gd name="T5" fmla="*/ 0 h 2300"/>
                    <a:gd name="T6" fmla="*/ 0 w 6800"/>
                    <a:gd name="T7" fmla="*/ 0 h 2300"/>
                    <a:gd name="T8" fmla="*/ 0 w 6800"/>
                    <a:gd name="T9" fmla="*/ 0 h 2300"/>
                    <a:gd name="T10" fmla="*/ 0 w 6800"/>
                    <a:gd name="T11" fmla="*/ 0 h 2300"/>
                    <a:gd name="T12" fmla="*/ 0 w 6800"/>
                    <a:gd name="T13" fmla="*/ 0 h 2300"/>
                    <a:gd name="T14" fmla="*/ 0 w 6800"/>
                    <a:gd name="T15" fmla="*/ 0 h 2300"/>
                    <a:gd name="T16" fmla="*/ 0 w 6800"/>
                    <a:gd name="T17" fmla="*/ 0 h 230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800"/>
                    <a:gd name="T28" fmla="*/ 0 h 2300"/>
                    <a:gd name="T29" fmla="*/ 6800 w 6800"/>
                    <a:gd name="T30" fmla="*/ 2300 h 230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800" h="2300">
                      <a:moveTo>
                        <a:pt x="384" y="0"/>
                      </a:moveTo>
                      <a:cubicBezTo>
                        <a:pt x="172" y="0"/>
                        <a:pt x="0" y="172"/>
                        <a:pt x="0" y="384"/>
                      </a:cubicBezTo>
                      <a:lnTo>
                        <a:pt x="0" y="1917"/>
                      </a:lnTo>
                      <a:cubicBezTo>
                        <a:pt x="0" y="2129"/>
                        <a:pt x="172" y="2300"/>
                        <a:pt x="384" y="2300"/>
                      </a:cubicBezTo>
                      <a:lnTo>
                        <a:pt x="6417" y="2300"/>
                      </a:lnTo>
                      <a:cubicBezTo>
                        <a:pt x="6629" y="2300"/>
                        <a:pt x="6800" y="2129"/>
                        <a:pt x="6800" y="1917"/>
                      </a:cubicBezTo>
                      <a:lnTo>
                        <a:pt x="6800" y="384"/>
                      </a:lnTo>
                      <a:cubicBezTo>
                        <a:pt x="6800" y="172"/>
                        <a:pt x="6629" y="0"/>
                        <a:pt x="6417" y="0"/>
                      </a:cubicBezTo>
                      <a:lnTo>
                        <a:pt x="384" y="0"/>
                      </a:lnTo>
                      <a:close/>
                    </a:path>
                  </a:pathLst>
                </a:custGeom>
                <a:noFill/>
                <a:ln w="19050"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algn="ctr" rtl="1"/>
                  <a:endParaRPr lang="en-US" sz="1200">
                    <a:solidFill>
                      <a:prstClr val="black"/>
                    </a:solidFill>
                  </a:endParaRPr>
                </a:p>
              </p:txBody>
            </p:sp>
          </p:grpSp>
          <p:sp>
            <p:nvSpPr>
              <p:cNvPr id="40168" name="Rectangle 318"/>
              <p:cNvSpPr>
                <a:spLocks noChangeArrowheads="1"/>
              </p:cNvSpPr>
              <p:nvPr/>
            </p:nvSpPr>
            <p:spPr bwMode="auto">
              <a:xfrm>
                <a:off x="1066" y="1795"/>
                <a:ext cx="375" cy="1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buFont typeface="Arial" panose="020B0604020202020204" pitchFamily="34" charset="0"/>
                  <a:buChar char="•"/>
                  <a:defRPr sz="3200">
                    <a:solidFill>
                      <a:schemeClr val="tx1"/>
                    </a:solidFill>
                    <a:latin typeface="Times New Roman" panose="02020603050405020304" pitchFamily="18" charset="0"/>
                    <a:cs typeface="B Nazanin" panose="00000400000000000000" pitchFamily="2" charset="-78"/>
                  </a:defRPr>
                </a:lvl1pPr>
                <a:lvl2pPr marL="742950" indent="-285750" eaLnBrk="0" hangingPunct="0">
                  <a:spcBef>
                    <a:spcPct val="20000"/>
                  </a:spcBef>
                  <a:buFont typeface="Arial" panose="020B0604020202020204" pitchFamily="34" charset="0"/>
                  <a:buChar char="–"/>
                  <a:defRPr sz="2800">
                    <a:solidFill>
                      <a:schemeClr val="tx1"/>
                    </a:solidFill>
                    <a:latin typeface="Times New Roman" panose="02020603050405020304" pitchFamily="18" charset="0"/>
                    <a:cs typeface="B Nazanin" panose="00000400000000000000" pitchFamily="2" charset="-78"/>
                  </a:defRPr>
                </a:lvl2pPr>
                <a:lvl3pPr marL="1143000" indent="-228600" eaLnBrk="0" hangingPunct="0">
                  <a:spcBef>
                    <a:spcPct val="20000"/>
                  </a:spcBef>
                  <a:buFont typeface="Arial" panose="020B0604020202020204" pitchFamily="34" charset="0"/>
                  <a:buChar char="•"/>
                  <a:defRPr sz="2400">
                    <a:solidFill>
                      <a:schemeClr val="tx1"/>
                    </a:solidFill>
                    <a:latin typeface="Times New Roman" panose="02020603050405020304" pitchFamily="18" charset="0"/>
                    <a:cs typeface="B Nazanin" panose="00000400000000000000" pitchFamily="2" charset="-78"/>
                  </a:defRPr>
                </a:lvl3pPr>
                <a:lvl4pPr marL="16002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4pPr>
                <a:lvl5pPr marL="20574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9pPr>
              </a:lstStyle>
              <a:p>
                <a:pPr algn="ctr" rtl="1" eaLnBrk="1" hangingPunct="1">
                  <a:spcBef>
                    <a:spcPct val="0"/>
                  </a:spcBef>
                  <a:buFontTx/>
                  <a:buNone/>
                </a:pPr>
                <a:r>
                  <a:rPr lang="ar-SA" altLang="en-US" sz="1400" b="1">
                    <a:solidFill>
                      <a:srgbClr val="000000"/>
                    </a:solidFill>
                    <a:latin typeface="Arial" panose="020B0604020202020204" pitchFamily="34" charset="0"/>
                    <a:cs typeface="Nazanin" pitchFamily="2" charset="-78"/>
                  </a:rPr>
                  <a:t>قبل از خواب</a:t>
                </a:r>
                <a:endParaRPr lang="en-US" altLang="en-US" sz="1200">
                  <a:solidFill>
                    <a:prstClr val="black"/>
                  </a:solidFill>
                  <a:latin typeface="Arial" panose="020B0604020202020204" pitchFamily="34" charset="0"/>
                  <a:cs typeface="Arial" panose="020B0604020202020204" pitchFamily="34" charset="0"/>
                </a:endParaRPr>
              </a:p>
            </p:txBody>
          </p:sp>
          <p:grpSp>
            <p:nvGrpSpPr>
              <p:cNvPr id="40169" name="Group 321"/>
              <p:cNvGrpSpPr>
                <a:grpSpLocks/>
              </p:cNvGrpSpPr>
              <p:nvPr/>
            </p:nvGrpSpPr>
            <p:grpSpPr bwMode="auto">
              <a:xfrm>
                <a:off x="2928" y="1219"/>
                <a:ext cx="402" cy="179"/>
                <a:chOff x="2771" y="1760"/>
                <a:chExt cx="453" cy="236"/>
              </a:xfrm>
            </p:grpSpPr>
            <p:sp>
              <p:nvSpPr>
                <p:cNvPr id="40629" name="Freeform 319"/>
                <p:cNvSpPr>
                  <a:spLocks/>
                </p:cNvSpPr>
                <p:nvPr/>
              </p:nvSpPr>
              <p:spPr bwMode="auto">
                <a:xfrm>
                  <a:off x="2771" y="1760"/>
                  <a:ext cx="453" cy="236"/>
                </a:xfrm>
                <a:custGeom>
                  <a:avLst/>
                  <a:gdLst>
                    <a:gd name="T0" fmla="*/ 0 w 4400"/>
                    <a:gd name="T1" fmla="*/ 0 h 2300"/>
                    <a:gd name="T2" fmla="*/ 0 w 4400"/>
                    <a:gd name="T3" fmla="*/ 0 h 2300"/>
                    <a:gd name="T4" fmla="*/ 0 w 4400"/>
                    <a:gd name="T5" fmla="*/ 0 h 2300"/>
                    <a:gd name="T6" fmla="*/ 0 w 4400"/>
                    <a:gd name="T7" fmla="*/ 0 h 2300"/>
                    <a:gd name="T8" fmla="*/ 0 w 4400"/>
                    <a:gd name="T9" fmla="*/ 0 h 2300"/>
                    <a:gd name="T10" fmla="*/ 0 w 4400"/>
                    <a:gd name="T11" fmla="*/ 0 h 2300"/>
                    <a:gd name="T12" fmla="*/ 0 w 4400"/>
                    <a:gd name="T13" fmla="*/ 0 h 2300"/>
                    <a:gd name="T14" fmla="*/ 0 w 4400"/>
                    <a:gd name="T15" fmla="*/ 0 h 2300"/>
                    <a:gd name="T16" fmla="*/ 0 w 4400"/>
                    <a:gd name="T17" fmla="*/ 0 h 230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400"/>
                    <a:gd name="T28" fmla="*/ 0 h 2300"/>
                    <a:gd name="T29" fmla="*/ 4400 w 4400"/>
                    <a:gd name="T30" fmla="*/ 2300 h 230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400" h="2300">
                      <a:moveTo>
                        <a:pt x="383" y="0"/>
                      </a:moveTo>
                      <a:cubicBezTo>
                        <a:pt x="171" y="0"/>
                        <a:pt x="0" y="172"/>
                        <a:pt x="0" y="383"/>
                      </a:cubicBezTo>
                      <a:lnTo>
                        <a:pt x="0" y="1917"/>
                      </a:lnTo>
                      <a:cubicBezTo>
                        <a:pt x="0" y="2128"/>
                        <a:pt x="171" y="2300"/>
                        <a:pt x="383" y="2300"/>
                      </a:cubicBezTo>
                      <a:lnTo>
                        <a:pt x="4016" y="2300"/>
                      </a:lnTo>
                      <a:cubicBezTo>
                        <a:pt x="4228" y="2300"/>
                        <a:pt x="4400" y="2128"/>
                        <a:pt x="4400" y="1917"/>
                      </a:cubicBezTo>
                      <a:lnTo>
                        <a:pt x="4400" y="383"/>
                      </a:lnTo>
                      <a:cubicBezTo>
                        <a:pt x="4400" y="172"/>
                        <a:pt x="4228" y="0"/>
                        <a:pt x="4016" y="0"/>
                      </a:cubicBezTo>
                      <a:lnTo>
                        <a:pt x="383" y="0"/>
                      </a:lnTo>
                      <a:close/>
                    </a:path>
                  </a:pathLst>
                </a:custGeom>
                <a:solidFill>
                  <a:srgbClr val="FFFFFF"/>
                </a:solidFill>
                <a:ln w="0">
                  <a:solidFill>
                    <a:srgbClr val="000000"/>
                  </a:solidFill>
                  <a:round/>
                  <a:headEnd/>
                  <a:tailEnd/>
                </a:ln>
              </p:spPr>
              <p:txBody>
                <a:bodyPr/>
                <a:lstStyle/>
                <a:p>
                  <a:pPr algn="ctr" rtl="1"/>
                  <a:endParaRPr lang="en-US" sz="1200">
                    <a:solidFill>
                      <a:prstClr val="black"/>
                    </a:solidFill>
                  </a:endParaRPr>
                </a:p>
              </p:txBody>
            </p:sp>
            <p:sp>
              <p:nvSpPr>
                <p:cNvPr id="40630" name="Freeform 320"/>
                <p:cNvSpPr>
                  <a:spLocks/>
                </p:cNvSpPr>
                <p:nvPr/>
              </p:nvSpPr>
              <p:spPr bwMode="auto">
                <a:xfrm>
                  <a:off x="2771" y="1760"/>
                  <a:ext cx="453" cy="236"/>
                </a:xfrm>
                <a:custGeom>
                  <a:avLst/>
                  <a:gdLst>
                    <a:gd name="T0" fmla="*/ 0 w 4400"/>
                    <a:gd name="T1" fmla="*/ 0 h 2300"/>
                    <a:gd name="T2" fmla="*/ 0 w 4400"/>
                    <a:gd name="T3" fmla="*/ 0 h 2300"/>
                    <a:gd name="T4" fmla="*/ 0 w 4400"/>
                    <a:gd name="T5" fmla="*/ 0 h 2300"/>
                    <a:gd name="T6" fmla="*/ 0 w 4400"/>
                    <a:gd name="T7" fmla="*/ 0 h 2300"/>
                    <a:gd name="T8" fmla="*/ 0 w 4400"/>
                    <a:gd name="T9" fmla="*/ 0 h 2300"/>
                    <a:gd name="T10" fmla="*/ 0 w 4400"/>
                    <a:gd name="T11" fmla="*/ 0 h 2300"/>
                    <a:gd name="T12" fmla="*/ 0 w 4400"/>
                    <a:gd name="T13" fmla="*/ 0 h 2300"/>
                    <a:gd name="T14" fmla="*/ 0 w 4400"/>
                    <a:gd name="T15" fmla="*/ 0 h 2300"/>
                    <a:gd name="T16" fmla="*/ 0 w 4400"/>
                    <a:gd name="T17" fmla="*/ 0 h 230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400"/>
                    <a:gd name="T28" fmla="*/ 0 h 2300"/>
                    <a:gd name="T29" fmla="*/ 4400 w 4400"/>
                    <a:gd name="T30" fmla="*/ 2300 h 230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400" h="2300">
                      <a:moveTo>
                        <a:pt x="383" y="0"/>
                      </a:moveTo>
                      <a:cubicBezTo>
                        <a:pt x="171" y="0"/>
                        <a:pt x="0" y="172"/>
                        <a:pt x="0" y="383"/>
                      </a:cubicBezTo>
                      <a:lnTo>
                        <a:pt x="0" y="1917"/>
                      </a:lnTo>
                      <a:cubicBezTo>
                        <a:pt x="0" y="2128"/>
                        <a:pt x="171" y="2300"/>
                        <a:pt x="383" y="2300"/>
                      </a:cubicBezTo>
                      <a:lnTo>
                        <a:pt x="4016" y="2300"/>
                      </a:lnTo>
                      <a:cubicBezTo>
                        <a:pt x="4228" y="2300"/>
                        <a:pt x="4400" y="2128"/>
                        <a:pt x="4400" y="1917"/>
                      </a:cubicBezTo>
                      <a:lnTo>
                        <a:pt x="4400" y="383"/>
                      </a:lnTo>
                      <a:cubicBezTo>
                        <a:pt x="4400" y="172"/>
                        <a:pt x="4228" y="0"/>
                        <a:pt x="4016" y="0"/>
                      </a:cubicBezTo>
                      <a:lnTo>
                        <a:pt x="383" y="0"/>
                      </a:lnTo>
                      <a:close/>
                    </a:path>
                  </a:pathLst>
                </a:custGeom>
                <a:noFill/>
                <a:ln w="19050"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algn="ctr" rtl="1"/>
                  <a:endParaRPr lang="en-US" sz="1200">
                    <a:solidFill>
                      <a:prstClr val="black"/>
                    </a:solidFill>
                  </a:endParaRPr>
                </a:p>
              </p:txBody>
            </p:sp>
          </p:grpSp>
          <p:grpSp>
            <p:nvGrpSpPr>
              <p:cNvPr id="40170" name="Group 324"/>
              <p:cNvGrpSpPr>
                <a:grpSpLocks/>
              </p:cNvGrpSpPr>
              <p:nvPr/>
            </p:nvGrpSpPr>
            <p:grpSpPr bwMode="auto">
              <a:xfrm>
                <a:off x="3440" y="1219"/>
                <a:ext cx="403" cy="179"/>
                <a:chOff x="3348" y="1760"/>
                <a:chExt cx="453" cy="236"/>
              </a:xfrm>
            </p:grpSpPr>
            <p:sp>
              <p:nvSpPr>
                <p:cNvPr id="40627" name="Freeform 322"/>
                <p:cNvSpPr>
                  <a:spLocks/>
                </p:cNvSpPr>
                <p:nvPr/>
              </p:nvSpPr>
              <p:spPr bwMode="auto">
                <a:xfrm>
                  <a:off x="3348" y="1760"/>
                  <a:ext cx="453" cy="236"/>
                </a:xfrm>
                <a:custGeom>
                  <a:avLst/>
                  <a:gdLst>
                    <a:gd name="T0" fmla="*/ 0 w 2200"/>
                    <a:gd name="T1" fmla="*/ 0 h 1150"/>
                    <a:gd name="T2" fmla="*/ 0 w 2200"/>
                    <a:gd name="T3" fmla="*/ 0 h 1150"/>
                    <a:gd name="T4" fmla="*/ 0 w 2200"/>
                    <a:gd name="T5" fmla="*/ 0 h 1150"/>
                    <a:gd name="T6" fmla="*/ 0 w 2200"/>
                    <a:gd name="T7" fmla="*/ 0 h 1150"/>
                    <a:gd name="T8" fmla="*/ 0 w 2200"/>
                    <a:gd name="T9" fmla="*/ 0 h 1150"/>
                    <a:gd name="T10" fmla="*/ 0 w 2200"/>
                    <a:gd name="T11" fmla="*/ 0 h 1150"/>
                    <a:gd name="T12" fmla="*/ 0 w 2200"/>
                    <a:gd name="T13" fmla="*/ 0 h 1150"/>
                    <a:gd name="T14" fmla="*/ 0 w 2200"/>
                    <a:gd name="T15" fmla="*/ 0 h 1150"/>
                    <a:gd name="T16" fmla="*/ 0 w 2200"/>
                    <a:gd name="T17" fmla="*/ 0 h 11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200"/>
                    <a:gd name="T28" fmla="*/ 0 h 1150"/>
                    <a:gd name="T29" fmla="*/ 2200 w 2200"/>
                    <a:gd name="T30" fmla="*/ 1150 h 115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200" h="1150">
                      <a:moveTo>
                        <a:pt x="191" y="0"/>
                      </a:moveTo>
                      <a:cubicBezTo>
                        <a:pt x="85" y="0"/>
                        <a:pt x="0" y="86"/>
                        <a:pt x="0" y="192"/>
                      </a:cubicBezTo>
                      <a:lnTo>
                        <a:pt x="0" y="959"/>
                      </a:lnTo>
                      <a:cubicBezTo>
                        <a:pt x="0" y="1064"/>
                        <a:pt x="85" y="1150"/>
                        <a:pt x="191" y="1150"/>
                      </a:cubicBezTo>
                      <a:lnTo>
                        <a:pt x="2008" y="1150"/>
                      </a:lnTo>
                      <a:cubicBezTo>
                        <a:pt x="2114" y="1150"/>
                        <a:pt x="2200" y="1064"/>
                        <a:pt x="2200" y="959"/>
                      </a:cubicBezTo>
                      <a:lnTo>
                        <a:pt x="2200" y="192"/>
                      </a:lnTo>
                      <a:cubicBezTo>
                        <a:pt x="2200" y="86"/>
                        <a:pt x="2114" y="0"/>
                        <a:pt x="2008" y="0"/>
                      </a:cubicBezTo>
                      <a:lnTo>
                        <a:pt x="191" y="0"/>
                      </a:lnTo>
                      <a:close/>
                    </a:path>
                  </a:pathLst>
                </a:custGeom>
                <a:solidFill>
                  <a:srgbClr val="FFFFFF"/>
                </a:solidFill>
                <a:ln w="0">
                  <a:solidFill>
                    <a:srgbClr val="000000"/>
                  </a:solidFill>
                  <a:round/>
                  <a:headEnd/>
                  <a:tailEnd/>
                </a:ln>
              </p:spPr>
              <p:txBody>
                <a:bodyPr/>
                <a:lstStyle/>
                <a:p>
                  <a:pPr algn="ctr" rtl="1"/>
                  <a:endParaRPr lang="en-US" sz="1200">
                    <a:solidFill>
                      <a:prstClr val="black"/>
                    </a:solidFill>
                  </a:endParaRPr>
                </a:p>
              </p:txBody>
            </p:sp>
            <p:sp>
              <p:nvSpPr>
                <p:cNvPr id="40628" name="Freeform 323"/>
                <p:cNvSpPr>
                  <a:spLocks/>
                </p:cNvSpPr>
                <p:nvPr/>
              </p:nvSpPr>
              <p:spPr bwMode="auto">
                <a:xfrm>
                  <a:off x="3348" y="1760"/>
                  <a:ext cx="453" cy="236"/>
                </a:xfrm>
                <a:custGeom>
                  <a:avLst/>
                  <a:gdLst>
                    <a:gd name="T0" fmla="*/ 0 w 2200"/>
                    <a:gd name="T1" fmla="*/ 0 h 1150"/>
                    <a:gd name="T2" fmla="*/ 0 w 2200"/>
                    <a:gd name="T3" fmla="*/ 0 h 1150"/>
                    <a:gd name="T4" fmla="*/ 0 w 2200"/>
                    <a:gd name="T5" fmla="*/ 0 h 1150"/>
                    <a:gd name="T6" fmla="*/ 0 w 2200"/>
                    <a:gd name="T7" fmla="*/ 0 h 1150"/>
                    <a:gd name="T8" fmla="*/ 0 w 2200"/>
                    <a:gd name="T9" fmla="*/ 0 h 1150"/>
                    <a:gd name="T10" fmla="*/ 0 w 2200"/>
                    <a:gd name="T11" fmla="*/ 0 h 1150"/>
                    <a:gd name="T12" fmla="*/ 0 w 2200"/>
                    <a:gd name="T13" fmla="*/ 0 h 1150"/>
                    <a:gd name="T14" fmla="*/ 0 w 2200"/>
                    <a:gd name="T15" fmla="*/ 0 h 1150"/>
                    <a:gd name="T16" fmla="*/ 0 w 2200"/>
                    <a:gd name="T17" fmla="*/ 0 h 11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200"/>
                    <a:gd name="T28" fmla="*/ 0 h 1150"/>
                    <a:gd name="T29" fmla="*/ 2200 w 2200"/>
                    <a:gd name="T30" fmla="*/ 1150 h 115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200" h="1150">
                      <a:moveTo>
                        <a:pt x="191" y="0"/>
                      </a:moveTo>
                      <a:cubicBezTo>
                        <a:pt x="85" y="0"/>
                        <a:pt x="0" y="86"/>
                        <a:pt x="0" y="192"/>
                      </a:cubicBezTo>
                      <a:lnTo>
                        <a:pt x="0" y="959"/>
                      </a:lnTo>
                      <a:cubicBezTo>
                        <a:pt x="0" y="1064"/>
                        <a:pt x="85" y="1150"/>
                        <a:pt x="191" y="1150"/>
                      </a:cubicBezTo>
                      <a:lnTo>
                        <a:pt x="2008" y="1150"/>
                      </a:lnTo>
                      <a:cubicBezTo>
                        <a:pt x="2114" y="1150"/>
                        <a:pt x="2200" y="1064"/>
                        <a:pt x="2200" y="959"/>
                      </a:cubicBezTo>
                      <a:lnTo>
                        <a:pt x="2200" y="192"/>
                      </a:lnTo>
                      <a:cubicBezTo>
                        <a:pt x="2200" y="86"/>
                        <a:pt x="2114" y="0"/>
                        <a:pt x="2008" y="0"/>
                      </a:cubicBezTo>
                      <a:lnTo>
                        <a:pt x="191" y="0"/>
                      </a:lnTo>
                      <a:close/>
                    </a:path>
                  </a:pathLst>
                </a:custGeom>
                <a:noFill/>
                <a:ln w="19050"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algn="ctr" rtl="1"/>
                  <a:endParaRPr lang="en-US" sz="1200">
                    <a:solidFill>
                      <a:prstClr val="black"/>
                    </a:solidFill>
                  </a:endParaRPr>
                </a:p>
              </p:txBody>
            </p:sp>
          </p:grpSp>
          <p:grpSp>
            <p:nvGrpSpPr>
              <p:cNvPr id="40171" name="Group 327"/>
              <p:cNvGrpSpPr>
                <a:grpSpLocks/>
              </p:cNvGrpSpPr>
              <p:nvPr/>
            </p:nvGrpSpPr>
            <p:grpSpPr bwMode="auto">
              <a:xfrm>
                <a:off x="4173" y="1219"/>
                <a:ext cx="403" cy="179"/>
                <a:chOff x="4172" y="1760"/>
                <a:chExt cx="454" cy="237"/>
              </a:xfrm>
            </p:grpSpPr>
            <p:sp>
              <p:nvSpPr>
                <p:cNvPr id="40625" name="Freeform 325"/>
                <p:cNvSpPr>
                  <a:spLocks/>
                </p:cNvSpPr>
                <p:nvPr/>
              </p:nvSpPr>
              <p:spPr bwMode="auto">
                <a:xfrm>
                  <a:off x="4172" y="1760"/>
                  <a:ext cx="454" cy="237"/>
                </a:xfrm>
                <a:custGeom>
                  <a:avLst/>
                  <a:gdLst>
                    <a:gd name="T0" fmla="*/ 0 w 2200"/>
                    <a:gd name="T1" fmla="*/ 0 h 1150"/>
                    <a:gd name="T2" fmla="*/ 0 w 2200"/>
                    <a:gd name="T3" fmla="*/ 0 h 1150"/>
                    <a:gd name="T4" fmla="*/ 0 w 2200"/>
                    <a:gd name="T5" fmla="*/ 0 h 1150"/>
                    <a:gd name="T6" fmla="*/ 0 w 2200"/>
                    <a:gd name="T7" fmla="*/ 0 h 1150"/>
                    <a:gd name="T8" fmla="*/ 0 w 2200"/>
                    <a:gd name="T9" fmla="*/ 0 h 1150"/>
                    <a:gd name="T10" fmla="*/ 0 w 2200"/>
                    <a:gd name="T11" fmla="*/ 0 h 1150"/>
                    <a:gd name="T12" fmla="*/ 0 w 2200"/>
                    <a:gd name="T13" fmla="*/ 0 h 1150"/>
                    <a:gd name="T14" fmla="*/ 0 w 2200"/>
                    <a:gd name="T15" fmla="*/ 0 h 1150"/>
                    <a:gd name="T16" fmla="*/ 0 w 2200"/>
                    <a:gd name="T17" fmla="*/ 0 h 11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200"/>
                    <a:gd name="T28" fmla="*/ 0 h 1150"/>
                    <a:gd name="T29" fmla="*/ 2200 w 2200"/>
                    <a:gd name="T30" fmla="*/ 1150 h 115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200" h="1150">
                      <a:moveTo>
                        <a:pt x="191" y="0"/>
                      </a:moveTo>
                      <a:cubicBezTo>
                        <a:pt x="85" y="0"/>
                        <a:pt x="0" y="86"/>
                        <a:pt x="0" y="192"/>
                      </a:cubicBezTo>
                      <a:lnTo>
                        <a:pt x="0" y="959"/>
                      </a:lnTo>
                      <a:cubicBezTo>
                        <a:pt x="0" y="1065"/>
                        <a:pt x="85" y="1150"/>
                        <a:pt x="191" y="1150"/>
                      </a:cubicBezTo>
                      <a:lnTo>
                        <a:pt x="2008" y="1150"/>
                      </a:lnTo>
                      <a:cubicBezTo>
                        <a:pt x="2114" y="1150"/>
                        <a:pt x="2200" y="1065"/>
                        <a:pt x="2200" y="959"/>
                      </a:cubicBezTo>
                      <a:lnTo>
                        <a:pt x="2200" y="192"/>
                      </a:lnTo>
                      <a:cubicBezTo>
                        <a:pt x="2200" y="86"/>
                        <a:pt x="2114" y="0"/>
                        <a:pt x="2008" y="0"/>
                      </a:cubicBezTo>
                      <a:lnTo>
                        <a:pt x="191" y="0"/>
                      </a:lnTo>
                      <a:close/>
                    </a:path>
                  </a:pathLst>
                </a:custGeom>
                <a:solidFill>
                  <a:srgbClr val="FFFFFF"/>
                </a:solidFill>
                <a:ln w="0">
                  <a:solidFill>
                    <a:srgbClr val="000000"/>
                  </a:solidFill>
                  <a:round/>
                  <a:headEnd/>
                  <a:tailEnd/>
                </a:ln>
              </p:spPr>
              <p:txBody>
                <a:bodyPr/>
                <a:lstStyle/>
                <a:p>
                  <a:pPr algn="ctr" rtl="1"/>
                  <a:endParaRPr lang="en-US" sz="1200">
                    <a:solidFill>
                      <a:prstClr val="black"/>
                    </a:solidFill>
                  </a:endParaRPr>
                </a:p>
              </p:txBody>
            </p:sp>
            <p:sp>
              <p:nvSpPr>
                <p:cNvPr id="40626" name="Freeform 326"/>
                <p:cNvSpPr>
                  <a:spLocks/>
                </p:cNvSpPr>
                <p:nvPr/>
              </p:nvSpPr>
              <p:spPr bwMode="auto">
                <a:xfrm>
                  <a:off x="4172" y="1760"/>
                  <a:ext cx="454" cy="237"/>
                </a:xfrm>
                <a:custGeom>
                  <a:avLst/>
                  <a:gdLst>
                    <a:gd name="T0" fmla="*/ 0 w 2200"/>
                    <a:gd name="T1" fmla="*/ 0 h 1150"/>
                    <a:gd name="T2" fmla="*/ 0 w 2200"/>
                    <a:gd name="T3" fmla="*/ 0 h 1150"/>
                    <a:gd name="T4" fmla="*/ 0 w 2200"/>
                    <a:gd name="T5" fmla="*/ 0 h 1150"/>
                    <a:gd name="T6" fmla="*/ 0 w 2200"/>
                    <a:gd name="T7" fmla="*/ 0 h 1150"/>
                    <a:gd name="T8" fmla="*/ 0 w 2200"/>
                    <a:gd name="T9" fmla="*/ 0 h 1150"/>
                    <a:gd name="T10" fmla="*/ 0 w 2200"/>
                    <a:gd name="T11" fmla="*/ 0 h 1150"/>
                    <a:gd name="T12" fmla="*/ 0 w 2200"/>
                    <a:gd name="T13" fmla="*/ 0 h 1150"/>
                    <a:gd name="T14" fmla="*/ 0 w 2200"/>
                    <a:gd name="T15" fmla="*/ 0 h 1150"/>
                    <a:gd name="T16" fmla="*/ 0 w 2200"/>
                    <a:gd name="T17" fmla="*/ 0 h 11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200"/>
                    <a:gd name="T28" fmla="*/ 0 h 1150"/>
                    <a:gd name="T29" fmla="*/ 2200 w 2200"/>
                    <a:gd name="T30" fmla="*/ 1150 h 115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200" h="1150">
                      <a:moveTo>
                        <a:pt x="191" y="0"/>
                      </a:moveTo>
                      <a:cubicBezTo>
                        <a:pt x="85" y="0"/>
                        <a:pt x="0" y="86"/>
                        <a:pt x="0" y="192"/>
                      </a:cubicBezTo>
                      <a:lnTo>
                        <a:pt x="0" y="959"/>
                      </a:lnTo>
                      <a:cubicBezTo>
                        <a:pt x="0" y="1065"/>
                        <a:pt x="85" y="1150"/>
                        <a:pt x="191" y="1150"/>
                      </a:cubicBezTo>
                      <a:lnTo>
                        <a:pt x="2008" y="1150"/>
                      </a:lnTo>
                      <a:cubicBezTo>
                        <a:pt x="2114" y="1150"/>
                        <a:pt x="2200" y="1065"/>
                        <a:pt x="2200" y="959"/>
                      </a:cubicBezTo>
                      <a:lnTo>
                        <a:pt x="2200" y="192"/>
                      </a:lnTo>
                      <a:cubicBezTo>
                        <a:pt x="2200" y="86"/>
                        <a:pt x="2114" y="0"/>
                        <a:pt x="2008" y="0"/>
                      </a:cubicBezTo>
                      <a:lnTo>
                        <a:pt x="191" y="0"/>
                      </a:lnTo>
                      <a:close/>
                    </a:path>
                  </a:pathLst>
                </a:custGeom>
                <a:noFill/>
                <a:ln w="19050"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algn="ctr" rtl="1"/>
                  <a:endParaRPr lang="en-US" sz="1200">
                    <a:solidFill>
                      <a:prstClr val="black"/>
                    </a:solidFill>
                  </a:endParaRPr>
                </a:p>
              </p:txBody>
            </p:sp>
          </p:grpSp>
          <p:grpSp>
            <p:nvGrpSpPr>
              <p:cNvPr id="40172" name="Group 330"/>
              <p:cNvGrpSpPr>
                <a:grpSpLocks/>
              </p:cNvGrpSpPr>
              <p:nvPr/>
            </p:nvGrpSpPr>
            <p:grpSpPr bwMode="auto">
              <a:xfrm>
                <a:off x="4686" y="1219"/>
                <a:ext cx="402" cy="179"/>
                <a:chOff x="4749" y="1760"/>
                <a:chExt cx="453" cy="237"/>
              </a:xfrm>
            </p:grpSpPr>
            <p:sp>
              <p:nvSpPr>
                <p:cNvPr id="40623" name="Freeform 328"/>
                <p:cNvSpPr>
                  <a:spLocks/>
                </p:cNvSpPr>
                <p:nvPr/>
              </p:nvSpPr>
              <p:spPr bwMode="auto">
                <a:xfrm>
                  <a:off x="4749" y="1760"/>
                  <a:ext cx="453" cy="237"/>
                </a:xfrm>
                <a:custGeom>
                  <a:avLst/>
                  <a:gdLst>
                    <a:gd name="T0" fmla="*/ 0 w 2200"/>
                    <a:gd name="T1" fmla="*/ 0 h 1150"/>
                    <a:gd name="T2" fmla="*/ 0 w 2200"/>
                    <a:gd name="T3" fmla="*/ 0 h 1150"/>
                    <a:gd name="T4" fmla="*/ 0 w 2200"/>
                    <a:gd name="T5" fmla="*/ 0 h 1150"/>
                    <a:gd name="T6" fmla="*/ 0 w 2200"/>
                    <a:gd name="T7" fmla="*/ 0 h 1150"/>
                    <a:gd name="T8" fmla="*/ 0 w 2200"/>
                    <a:gd name="T9" fmla="*/ 0 h 1150"/>
                    <a:gd name="T10" fmla="*/ 0 w 2200"/>
                    <a:gd name="T11" fmla="*/ 0 h 1150"/>
                    <a:gd name="T12" fmla="*/ 0 w 2200"/>
                    <a:gd name="T13" fmla="*/ 0 h 1150"/>
                    <a:gd name="T14" fmla="*/ 0 w 2200"/>
                    <a:gd name="T15" fmla="*/ 0 h 1150"/>
                    <a:gd name="T16" fmla="*/ 0 w 2200"/>
                    <a:gd name="T17" fmla="*/ 0 h 11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200"/>
                    <a:gd name="T28" fmla="*/ 0 h 1150"/>
                    <a:gd name="T29" fmla="*/ 2200 w 2200"/>
                    <a:gd name="T30" fmla="*/ 1150 h 115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200" h="1150">
                      <a:moveTo>
                        <a:pt x="191" y="0"/>
                      </a:moveTo>
                      <a:cubicBezTo>
                        <a:pt x="85" y="0"/>
                        <a:pt x="0" y="86"/>
                        <a:pt x="0" y="192"/>
                      </a:cubicBezTo>
                      <a:lnTo>
                        <a:pt x="0" y="959"/>
                      </a:lnTo>
                      <a:cubicBezTo>
                        <a:pt x="0" y="1065"/>
                        <a:pt x="85" y="1150"/>
                        <a:pt x="191" y="1150"/>
                      </a:cubicBezTo>
                      <a:lnTo>
                        <a:pt x="2008" y="1150"/>
                      </a:lnTo>
                      <a:cubicBezTo>
                        <a:pt x="2114" y="1150"/>
                        <a:pt x="2200" y="1065"/>
                        <a:pt x="2200" y="959"/>
                      </a:cubicBezTo>
                      <a:lnTo>
                        <a:pt x="2200" y="192"/>
                      </a:lnTo>
                      <a:cubicBezTo>
                        <a:pt x="2200" y="86"/>
                        <a:pt x="2114" y="0"/>
                        <a:pt x="2008" y="0"/>
                      </a:cubicBezTo>
                      <a:lnTo>
                        <a:pt x="191" y="0"/>
                      </a:lnTo>
                      <a:close/>
                    </a:path>
                  </a:pathLst>
                </a:custGeom>
                <a:solidFill>
                  <a:srgbClr val="FFFFFF"/>
                </a:solidFill>
                <a:ln w="0">
                  <a:solidFill>
                    <a:srgbClr val="000000"/>
                  </a:solidFill>
                  <a:round/>
                  <a:headEnd/>
                  <a:tailEnd/>
                </a:ln>
              </p:spPr>
              <p:txBody>
                <a:bodyPr/>
                <a:lstStyle/>
                <a:p>
                  <a:pPr algn="ctr" rtl="1"/>
                  <a:endParaRPr lang="en-US" sz="1200">
                    <a:solidFill>
                      <a:prstClr val="black"/>
                    </a:solidFill>
                  </a:endParaRPr>
                </a:p>
              </p:txBody>
            </p:sp>
            <p:sp>
              <p:nvSpPr>
                <p:cNvPr id="40624" name="Freeform 329"/>
                <p:cNvSpPr>
                  <a:spLocks/>
                </p:cNvSpPr>
                <p:nvPr/>
              </p:nvSpPr>
              <p:spPr bwMode="auto">
                <a:xfrm>
                  <a:off x="4749" y="1760"/>
                  <a:ext cx="453" cy="237"/>
                </a:xfrm>
                <a:custGeom>
                  <a:avLst/>
                  <a:gdLst>
                    <a:gd name="T0" fmla="*/ 0 w 2200"/>
                    <a:gd name="T1" fmla="*/ 0 h 1150"/>
                    <a:gd name="T2" fmla="*/ 0 w 2200"/>
                    <a:gd name="T3" fmla="*/ 0 h 1150"/>
                    <a:gd name="T4" fmla="*/ 0 w 2200"/>
                    <a:gd name="T5" fmla="*/ 0 h 1150"/>
                    <a:gd name="T6" fmla="*/ 0 w 2200"/>
                    <a:gd name="T7" fmla="*/ 0 h 1150"/>
                    <a:gd name="T8" fmla="*/ 0 w 2200"/>
                    <a:gd name="T9" fmla="*/ 0 h 1150"/>
                    <a:gd name="T10" fmla="*/ 0 w 2200"/>
                    <a:gd name="T11" fmla="*/ 0 h 1150"/>
                    <a:gd name="T12" fmla="*/ 0 w 2200"/>
                    <a:gd name="T13" fmla="*/ 0 h 1150"/>
                    <a:gd name="T14" fmla="*/ 0 w 2200"/>
                    <a:gd name="T15" fmla="*/ 0 h 1150"/>
                    <a:gd name="T16" fmla="*/ 0 w 2200"/>
                    <a:gd name="T17" fmla="*/ 0 h 11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200"/>
                    <a:gd name="T28" fmla="*/ 0 h 1150"/>
                    <a:gd name="T29" fmla="*/ 2200 w 2200"/>
                    <a:gd name="T30" fmla="*/ 1150 h 115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200" h="1150">
                      <a:moveTo>
                        <a:pt x="191" y="0"/>
                      </a:moveTo>
                      <a:cubicBezTo>
                        <a:pt x="85" y="0"/>
                        <a:pt x="0" y="86"/>
                        <a:pt x="0" y="192"/>
                      </a:cubicBezTo>
                      <a:lnTo>
                        <a:pt x="0" y="959"/>
                      </a:lnTo>
                      <a:cubicBezTo>
                        <a:pt x="0" y="1065"/>
                        <a:pt x="85" y="1150"/>
                        <a:pt x="191" y="1150"/>
                      </a:cubicBezTo>
                      <a:lnTo>
                        <a:pt x="2008" y="1150"/>
                      </a:lnTo>
                      <a:cubicBezTo>
                        <a:pt x="2114" y="1150"/>
                        <a:pt x="2200" y="1065"/>
                        <a:pt x="2200" y="959"/>
                      </a:cubicBezTo>
                      <a:lnTo>
                        <a:pt x="2200" y="192"/>
                      </a:lnTo>
                      <a:cubicBezTo>
                        <a:pt x="2200" y="86"/>
                        <a:pt x="2114" y="0"/>
                        <a:pt x="2008" y="0"/>
                      </a:cubicBezTo>
                      <a:lnTo>
                        <a:pt x="191" y="0"/>
                      </a:lnTo>
                      <a:close/>
                    </a:path>
                  </a:pathLst>
                </a:custGeom>
                <a:noFill/>
                <a:ln w="19050"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algn="ctr" rtl="1"/>
                  <a:endParaRPr lang="en-US" sz="1200">
                    <a:solidFill>
                      <a:prstClr val="black"/>
                    </a:solidFill>
                  </a:endParaRPr>
                </a:p>
              </p:txBody>
            </p:sp>
          </p:grpSp>
          <p:grpSp>
            <p:nvGrpSpPr>
              <p:cNvPr id="40173" name="Group 333"/>
              <p:cNvGrpSpPr>
                <a:grpSpLocks/>
              </p:cNvGrpSpPr>
              <p:nvPr/>
            </p:nvGrpSpPr>
            <p:grpSpPr bwMode="auto">
              <a:xfrm>
                <a:off x="932" y="1223"/>
                <a:ext cx="403" cy="179"/>
                <a:chOff x="527" y="1765"/>
                <a:chExt cx="453" cy="237"/>
              </a:xfrm>
            </p:grpSpPr>
            <p:sp>
              <p:nvSpPr>
                <p:cNvPr id="40621" name="Freeform 331"/>
                <p:cNvSpPr>
                  <a:spLocks/>
                </p:cNvSpPr>
                <p:nvPr/>
              </p:nvSpPr>
              <p:spPr bwMode="auto">
                <a:xfrm>
                  <a:off x="527" y="1765"/>
                  <a:ext cx="453" cy="237"/>
                </a:xfrm>
                <a:custGeom>
                  <a:avLst/>
                  <a:gdLst>
                    <a:gd name="T0" fmla="*/ 0 w 4400"/>
                    <a:gd name="T1" fmla="*/ 0 h 2300"/>
                    <a:gd name="T2" fmla="*/ 0 w 4400"/>
                    <a:gd name="T3" fmla="*/ 0 h 2300"/>
                    <a:gd name="T4" fmla="*/ 0 w 4400"/>
                    <a:gd name="T5" fmla="*/ 0 h 2300"/>
                    <a:gd name="T6" fmla="*/ 0 w 4400"/>
                    <a:gd name="T7" fmla="*/ 0 h 2300"/>
                    <a:gd name="T8" fmla="*/ 0 w 4400"/>
                    <a:gd name="T9" fmla="*/ 0 h 2300"/>
                    <a:gd name="T10" fmla="*/ 0 w 4400"/>
                    <a:gd name="T11" fmla="*/ 0 h 2300"/>
                    <a:gd name="T12" fmla="*/ 0 w 4400"/>
                    <a:gd name="T13" fmla="*/ 0 h 2300"/>
                    <a:gd name="T14" fmla="*/ 0 w 4400"/>
                    <a:gd name="T15" fmla="*/ 0 h 2300"/>
                    <a:gd name="T16" fmla="*/ 0 w 4400"/>
                    <a:gd name="T17" fmla="*/ 0 h 230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400"/>
                    <a:gd name="T28" fmla="*/ 0 h 2300"/>
                    <a:gd name="T29" fmla="*/ 4400 w 4400"/>
                    <a:gd name="T30" fmla="*/ 2300 h 230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400" h="2300">
                      <a:moveTo>
                        <a:pt x="384" y="0"/>
                      </a:moveTo>
                      <a:cubicBezTo>
                        <a:pt x="172" y="0"/>
                        <a:pt x="0" y="172"/>
                        <a:pt x="0" y="384"/>
                      </a:cubicBezTo>
                      <a:lnTo>
                        <a:pt x="0" y="1917"/>
                      </a:lnTo>
                      <a:cubicBezTo>
                        <a:pt x="0" y="2129"/>
                        <a:pt x="172" y="2300"/>
                        <a:pt x="384" y="2300"/>
                      </a:cubicBezTo>
                      <a:lnTo>
                        <a:pt x="4017" y="2300"/>
                      </a:lnTo>
                      <a:cubicBezTo>
                        <a:pt x="4229" y="2300"/>
                        <a:pt x="4400" y="2129"/>
                        <a:pt x="4400" y="1917"/>
                      </a:cubicBezTo>
                      <a:lnTo>
                        <a:pt x="4400" y="384"/>
                      </a:lnTo>
                      <a:cubicBezTo>
                        <a:pt x="4400" y="172"/>
                        <a:pt x="4229" y="0"/>
                        <a:pt x="4017" y="0"/>
                      </a:cubicBezTo>
                      <a:lnTo>
                        <a:pt x="384" y="0"/>
                      </a:lnTo>
                      <a:close/>
                    </a:path>
                  </a:pathLst>
                </a:custGeom>
                <a:solidFill>
                  <a:srgbClr val="FFFFFF"/>
                </a:solidFill>
                <a:ln w="0">
                  <a:solidFill>
                    <a:srgbClr val="000000"/>
                  </a:solidFill>
                  <a:round/>
                  <a:headEnd/>
                  <a:tailEnd/>
                </a:ln>
              </p:spPr>
              <p:txBody>
                <a:bodyPr/>
                <a:lstStyle/>
                <a:p>
                  <a:pPr algn="ctr" rtl="1"/>
                  <a:endParaRPr lang="en-US" sz="1200">
                    <a:solidFill>
                      <a:prstClr val="black"/>
                    </a:solidFill>
                  </a:endParaRPr>
                </a:p>
              </p:txBody>
            </p:sp>
            <p:sp>
              <p:nvSpPr>
                <p:cNvPr id="40622" name="Freeform 332"/>
                <p:cNvSpPr>
                  <a:spLocks/>
                </p:cNvSpPr>
                <p:nvPr/>
              </p:nvSpPr>
              <p:spPr bwMode="auto">
                <a:xfrm>
                  <a:off x="527" y="1765"/>
                  <a:ext cx="453" cy="237"/>
                </a:xfrm>
                <a:custGeom>
                  <a:avLst/>
                  <a:gdLst>
                    <a:gd name="T0" fmla="*/ 0 w 4400"/>
                    <a:gd name="T1" fmla="*/ 0 h 2300"/>
                    <a:gd name="T2" fmla="*/ 0 w 4400"/>
                    <a:gd name="T3" fmla="*/ 0 h 2300"/>
                    <a:gd name="T4" fmla="*/ 0 w 4400"/>
                    <a:gd name="T5" fmla="*/ 0 h 2300"/>
                    <a:gd name="T6" fmla="*/ 0 w 4400"/>
                    <a:gd name="T7" fmla="*/ 0 h 2300"/>
                    <a:gd name="T8" fmla="*/ 0 w 4400"/>
                    <a:gd name="T9" fmla="*/ 0 h 2300"/>
                    <a:gd name="T10" fmla="*/ 0 w 4400"/>
                    <a:gd name="T11" fmla="*/ 0 h 2300"/>
                    <a:gd name="T12" fmla="*/ 0 w 4400"/>
                    <a:gd name="T13" fmla="*/ 0 h 2300"/>
                    <a:gd name="T14" fmla="*/ 0 w 4400"/>
                    <a:gd name="T15" fmla="*/ 0 h 2300"/>
                    <a:gd name="T16" fmla="*/ 0 w 4400"/>
                    <a:gd name="T17" fmla="*/ 0 h 230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400"/>
                    <a:gd name="T28" fmla="*/ 0 h 2300"/>
                    <a:gd name="T29" fmla="*/ 4400 w 4400"/>
                    <a:gd name="T30" fmla="*/ 2300 h 230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400" h="2300">
                      <a:moveTo>
                        <a:pt x="384" y="0"/>
                      </a:moveTo>
                      <a:cubicBezTo>
                        <a:pt x="172" y="0"/>
                        <a:pt x="0" y="172"/>
                        <a:pt x="0" y="384"/>
                      </a:cubicBezTo>
                      <a:lnTo>
                        <a:pt x="0" y="1917"/>
                      </a:lnTo>
                      <a:cubicBezTo>
                        <a:pt x="0" y="2129"/>
                        <a:pt x="172" y="2300"/>
                        <a:pt x="384" y="2300"/>
                      </a:cubicBezTo>
                      <a:lnTo>
                        <a:pt x="4017" y="2300"/>
                      </a:lnTo>
                      <a:cubicBezTo>
                        <a:pt x="4229" y="2300"/>
                        <a:pt x="4400" y="2129"/>
                        <a:pt x="4400" y="1917"/>
                      </a:cubicBezTo>
                      <a:lnTo>
                        <a:pt x="4400" y="384"/>
                      </a:lnTo>
                      <a:cubicBezTo>
                        <a:pt x="4400" y="172"/>
                        <a:pt x="4229" y="0"/>
                        <a:pt x="4017" y="0"/>
                      </a:cubicBezTo>
                      <a:lnTo>
                        <a:pt x="384" y="0"/>
                      </a:lnTo>
                      <a:close/>
                    </a:path>
                  </a:pathLst>
                </a:custGeom>
                <a:noFill/>
                <a:ln w="19050"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algn="ctr" rtl="1"/>
                  <a:endParaRPr lang="en-US" sz="1200">
                    <a:solidFill>
                      <a:prstClr val="black"/>
                    </a:solidFill>
                  </a:endParaRPr>
                </a:p>
              </p:txBody>
            </p:sp>
          </p:grpSp>
          <p:grpSp>
            <p:nvGrpSpPr>
              <p:cNvPr id="40174" name="Group 402"/>
              <p:cNvGrpSpPr>
                <a:grpSpLocks/>
              </p:cNvGrpSpPr>
              <p:nvPr/>
            </p:nvGrpSpPr>
            <p:grpSpPr bwMode="auto">
              <a:xfrm>
                <a:off x="886" y="1438"/>
                <a:ext cx="486" cy="361"/>
                <a:chOff x="475" y="2049"/>
                <a:chExt cx="546" cy="477"/>
              </a:xfrm>
            </p:grpSpPr>
            <p:sp>
              <p:nvSpPr>
                <p:cNvPr id="40553" name="Freeform 334"/>
                <p:cNvSpPr>
                  <a:spLocks/>
                </p:cNvSpPr>
                <p:nvPr/>
              </p:nvSpPr>
              <p:spPr bwMode="auto">
                <a:xfrm>
                  <a:off x="475" y="2049"/>
                  <a:ext cx="519" cy="461"/>
                </a:xfrm>
                <a:custGeom>
                  <a:avLst/>
                  <a:gdLst>
                    <a:gd name="T0" fmla="*/ 318 w 519"/>
                    <a:gd name="T1" fmla="*/ 0 h 461"/>
                    <a:gd name="T2" fmla="*/ 0 w 519"/>
                    <a:gd name="T3" fmla="*/ 161 h 461"/>
                    <a:gd name="T4" fmla="*/ 133 w 519"/>
                    <a:gd name="T5" fmla="*/ 461 h 461"/>
                    <a:gd name="T6" fmla="*/ 482 w 519"/>
                    <a:gd name="T7" fmla="*/ 424 h 461"/>
                    <a:gd name="T8" fmla="*/ 519 w 519"/>
                    <a:gd name="T9" fmla="*/ 133 h 461"/>
                    <a:gd name="T10" fmla="*/ 318 w 519"/>
                    <a:gd name="T11" fmla="*/ 0 h 461"/>
                    <a:gd name="T12" fmla="*/ 0 60000 65536"/>
                    <a:gd name="T13" fmla="*/ 0 60000 65536"/>
                    <a:gd name="T14" fmla="*/ 0 60000 65536"/>
                    <a:gd name="T15" fmla="*/ 0 60000 65536"/>
                    <a:gd name="T16" fmla="*/ 0 60000 65536"/>
                    <a:gd name="T17" fmla="*/ 0 60000 65536"/>
                    <a:gd name="T18" fmla="*/ 0 w 519"/>
                    <a:gd name="T19" fmla="*/ 0 h 461"/>
                    <a:gd name="T20" fmla="*/ 519 w 519"/>
                    <a:gd name="T21" fmla="*/ 461 h 461"/>
                  </a:gdLst>
                  <a:ahLst/>
                  <a:cxnLst>
                    <a:cxn ang="T12">
                      <a:pos x="T0" y="T1"/>
                    </a:cxn>
                    <a:cxn ang="T13">
                      <a:pos x="T2" y="T3"/>
                    </a:cxn>
                    <a:cxn ang="T14">
                      <a:pos x="T4" y="T5"/>
                    </a:cxn>
                    <a:cxn ang="T15">
                      <a:pos x="T6" y="T7"/>
                    </a:cxn>
                    <a:cxn ang="T16">
                      <a:pos x="T8" y="T9"/>
                    </a:cxn>
                    <a:cxn ang="T17">
                      <a:pos x="T10" y="T11"/>
                    </a:cxn>
                  </a:cxnLst>
                  <a:rect l="T18" t="T19" r="T20" b="T21"/>
                  <a:pathLst>
                    <a:path w="519" h="461">
                      <a:moveTo>
                        <a:pt x="318" y="0"/>
                      </a:moveTo>
                      <a:lnTo>
                        <a:pt x="0" y="161"/>
                      </a:lnTo>
                      <a:lnTo>
                        <a:pt x="133" y="461"/>
                      </a:lnTo>
                      <a:lnTo>
                        <a:pt x="482" y="424"/>
                      </a:lnTo>
                      <a:lnTo>
                        <a:pt x="519" y="133"/>
                      </a:lnTo>
                      <a:lnTo>
                        <a:pt x="318" y="0"/>
                      </a:lnTo>
                      <a:close/>
                    </a:path>
                  </a:pathLst>
                </a:custGeom>
                <a:solidFill>
                  <a:srgbClr val="BFDD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554" name="Freeform 335"/>
                <p:cNvSpPr>
                  <a:spLocks/>
                </p:cNvSpPr>
                <p:nvPr/>
              </p:nvSpPr>
              <p:spPr bwMode="auto">
                <a:xfrm>
                  <a:off x="850" y="2267"/>
                  <a:ext cx="13" cy="12"/>
                </a:xfrm>
                <a:custGeom>
                  <a:avLst/>
                  <a:gdLst>
                    <a:gd name="T0" fmla="*/ 2 w 13"/>
                    <a:gd name="T1" fmla="*/ 9 h 12"/>
                    <a:gd name="T2" fmla="*/ 2 w 13"/>
                    <a:gd name="T3" fmla="*/ 10 h 12"/>
                    <a:gd name="T4" fmla="*/ 6 w 13"/>
                    <a:gd name="T5" fmla="*/ 9 h 12"/>
                    <a:gd name="T6" fmla="*/ 9 w 13"/>
                    <a:gd name="T7" fmla="*/ 12 h 12"/>
                    <a:gd name="T8" fmla="*/ 9 w 13"/>
                    <a:gd name="T9" fmla="*/ 11 h 12"/>
                    <a:gd name="T10" fmla="*/ 10 w 13"/>
                    <a:gd name="T11" fmla="*/ 12 h 12"/>
                    <a:gd name="T12" fmla="*/ 9 w 13"/>
                    <a:gd name="T13" fmla="*/ 9 h 12"/>
                    <a:gd name="T14" fmla="*/ 13 w 13"/>
                    <a:gd name="T15" fmla="*/ 5 h 12"/>
                    <a:gd name="T16" fmla="*/ 9 w 13"/>
                    <a:gd name="T17" fmla="*/ 4 h 12"/>
                    <a:gd name="T18" fmla="*/ 8 w 13"/>
                    <a:gd name="T19" fmla="*/ 0 h 12"/>
                    <a:gd name="T20" fmla="*/ 7 w 13"/>
                    <a:gd name="T21" fmla="*/ 1 h 12"/>
                    <a:gd name="T22" fmla="*/ 7 w 13"/>
                    <a:gd name="T23" fmla="*/ 0 h 12"/>
                    <a:gd name="T24" fmla="*/ 4 w 13"/>
                    <a:gd name="T25" fmla="*/ 3 h 12"/>
                    <a:gd name="T26" fmla="*/ 1 w 13"/>
                    <a:gd name="T27" fmla="*/ 3 h 12"/>
                    <a:gd name="T28" fmla="*/ 0 w 13"/>
                    <a:gd name="T29" fmla="*/ 3 h 12"/>
                    <a:gd name="T30" fmla="*/ 3 w 13"/>
                    <a:gd name="T31" fmla="*/ 6 h 12"/>
                    <a:gd name="T32" fmla="*/ 1 w 13"/>
                    <a:gd name="T33" fmla="*/ 10 h 12"/>
                    <a:gd name="T34" fmla="*/ 2 w 13"/>
                    <a:gd name="T35" fmla="*/ 9 h 1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3"/>
                    <a:gd name="T55" fmla="*/ 0 h 12"/>
                    <a:gd name="T56" fmla="*/ 13 w 13"/>
                    <a:gd name="T57" fmla="*/ 12 h 1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3" h="12">
                      <a:moveTo>
                        <a:pt x="2" y="9"/>
                      </a:moveTo>
                      <a:lnTo>
                        <a:pt x="2" y="10"/>
                      </a:lnTo>
                      <a:lnTo>
                        <a:pt x="6" y="9"/>
                      </a:lnTo>
                      <a:lnTo>
                        <a:pt x="9" y="12"/>
                      </a:lnTo>
                      <a:lnTo>
                        <a:pt x="9" y="11"/>
                      </a:lnTo>
                      <a:lnTo>
                        <a:pt x="10" y="12"/>
                      </a:lnTo>
                      <a:lnTo>
                        <a:pt x="9" y="9"/>
                      </a:lnTo>
                      <a:lnTo>
                        <a:pt x="13" y="5"/>
                      </a:lnTo>
                      <a:lnTo>
                        <a:pt x="9" y="4"/>
                      </a:lnTo>
                      <a:lnTo>
                        <a:pt x="8" y="0"/>
                      </a:lnTo>
                      <a:lnTo>
                        <a:pt x="7" y="1"/>
                      </a:lnTo>
                      <a:lnTo>
                        <a:pt x="7" y="0"/>
                      </a:lnTo>
                      <a:lnTo>
                        <a:pt x="4" y="3"/>
                      </a:lnTo>
                      <a:lnTo>
                        <a:pt x="1" y="3"/>
                      </a:lnTo>
                      <a:lnTo>
                        <a:pt x="0" y="3"/>
                      </a:lnTo>
                      <a:lnTo>
                        <a:pt x="3" y="6"/>
                      </a:lnTo>
                      <a:lnTo>
                        <a:pt x="1" y="10"/>
                      </a:lnTo>
                      <a:lnTo>
                        <a:pt x="2" y="9"/>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555" name="Freeform 336"/>
                <p:cNvSpPr>
                  <a:spLocks/>
                </p:cNvSpPr>
                <p:nvPr/>
              </p:nvSpPr>
              <p:spPr bwMode="auto">
                <a:xfrm>
                  <a:off x="819" y="2279"/>
                  <a:ext cx="13" cy="12"/>
                </a:xfrm>
                <a:custGeom>
                  <a:avLst/>
                  <a:gdLst>
                    <a:gd name="T0" fmla="*/ 8 w 13"/>
                    <a:gd name="T1" fmla="*/ 0 h 12"/>
                    <a:gd name="T2" fmla="*/ 7 w 13"/>
                    <a:gd name="T3" fmla="*/ 1 h 12"/>
                    <a:gd name="T4" fmla="*/ 7 w 13"/>
                    <a:gd name="T5" fmla="*/ 0 h 12"/>
                    <a:gd name="T6" fmla="*/ 4 w 13"/>
                    <a:gd name="T7" fmla="*/ 3 h 12"/>
                    <a:gd name="T8" fmla="*/ 2 w 13"/>
                    <a:gd name="T9" fmla="*/ 3 h 12"/>
                    <a:gd name="T10" fmla="*/ 0 w 13"/>
                    <a:gd name="T11" fmla="*/ 3 h 12"/>
                    <a:gd name="T12" fmla="*/ 3 w 13"/>
                    <a:gd name="T13" fmla="*/ 6 h 12"/>
                    <a:gd name="T14" fmla="*/ 1 w 13"/>
                    <a:gd name="T15" fmla="*/ 10 h 12"/>
                    <a:gd name="T16" fmla="*/ 2 w 13"/>
                    <a:gd name="T17" fmla="*/ 10 h 12"/>
                    <a:gd name="T18" fmla="*/ 6 w 13"/>
                    <a:gd name="T19" fmla="*/ 9 h 12"/>
                    <a:gd name="T20" fmla="*/ 9 w 13"/>
                    <a:gd name="T21" fmla="*/ 12 h 12"/>
                    <a:gd name="T22" fmla="*/ 9 w 13"/>
                    <a:gd name="T23" fmla="*/ 11 h 12"/>
                    <a:gd name="T24" fmla="*/ 10 w 13"/>
                    <a:gd name="T25" fmla="*/ 12 h 12"/>
                    <a:gd name="T26" fmla="*/ 9 w 13"/>
                    <a:gd name="T27" fmla="*/ 9 h 12"/>
                    <a:gd name="T28" fmla="*/ 13 w 13"/>
                    <a:gd name="T29" fmla="*/ 5 h 12"/>
                    <a:gd name="T30" fmla="*/ 9 w 13"/>
                    <a:gd name="T31" fmla="*/ 4 h 12"/>
                    <a:gd name="T32" fmla="*/ 8 w 13"/>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3"/>
                    <a:gd name="T52" fmla="*/ 0 h 12"/>
                    <a:gd name="T53" fmla="*/ 13 w 13"/>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3" h="12">
                      <a:moveTo>
                        <a:pt x="8" y="0"/>
                      </a:moveTo>
                      <a:lnTo>
                        <a:pt x="7" y="1"/>
                      </a:lnTo>
                      <a:lnTo>
                        <a:pt x="7" y="0"/>
                      </a:lnTo>
                      <a:lnTo>
                        <a:pt x="4" y="3"/>
                      </a:lnTo>
                      <a:lnTo>
                        <a:pt x="2" y="3"/>
                      </a:lnTo>
                      <a:lnTo>
                        <a:pt x="0" y="3"/>
                      </a:lnTo>
                      <a:lnTo>
                        <a:pt x="3" y="6"/>
                      </a:lnTo>
                      <a:lnTo>
                        <a:pt x="1" y="10"/>
                      </a:lnTo>
                      <a:lnTo>
                        <a:pt x="2" y="10"/>
                      </a:lnTo>
                      <a:lnTo>
                        <a:pt x="6" y="9"/>
                      </a:lnTo>
                      <a:lnTo>
                        <a:pt x="9" y="12"/>
                      </a:lnTo>
                      <a:lnTo>
                        <a:pt x="9" y="11"/>
                      </a:lnTo>
                      <a:lnTo>
                        <a:pt x="10" y="12"/>
                      </a:lnTo>
                      <a:lnTo>
                        <a:pt x="9" y="9"/>
                      </a:lnTo>
                      <a:lnTo>
                        <a:pt x="13" y="5"/>
                      </a:lnTo>
                      <a:lnTo>
                        <a:pt x="9" y="4"/>
                      </a:lnTo>
                      <a:lnTo>
                        <a:pt x="8" y="0"/>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556" name="Freeform 337"/>
                <p:cNvSpPr>
                  <a:spLocks/>
                </p:cNvSpPr>
                <p:nvPr/>
              </p:nvSpPr>
              <p:spPr bwMode="auto">
                <a:xfrm>
                  <a:off x="851" y="2300"/>
                  <a:ext cx="13" cy="11"/>
                </a:xfrm>
                <a:custGeom>
                  <a:avLst/>
                  <a:gdLst>
                    <a:gd name="T0" fmla="*/ 9 w 13"/>
                    <a:gd name="T1" fmla="*/ 4 h 11"/>
                    <a:gd name="T2" fmla="*/ 8 w 13"/>
                    <a:gd name="T3" fmla="*/ 0 h 11"/>
                    <a:gd name="T4" fmla="*/ 7 w 13"/>
                    <a:gd name="T5" fmla="*/ 1 h 11"/>
                    <a:gd name="T6" fmla="*/ 7 w 13"/>
                    <a:gd name="T7" fmla="*/ 0 h 11"/>
                    <a:gd name="T8" fmla="*/ 4 w 13"/>
                    <a:gd name="T9" fmla="*/ 3 h 11"/>
                    <a:gd name="T10" fmla="*/ 1 w 13"/>
                    <a:gd name="T11" fmla="*/ 3 h 11"/>
                    <a:gd name="T12" fmla="*/ 1 w 13"/>
                    <a:gd name="T13" fmla="*/ 3 h 11"/>
                    <a:gd name="T14" fmla="*/ 0 w 13"/>
                    <a:gd name="T15" fmla="*/ 3 h 11"/>
                    <a:gd name="T16" fmla="*/ 3 w 13"/>
                    <a:gd name="T17" fmla="*/ 5 h 11"/>
                    <a:gd name="T18" fmla="*/ 1 w 13"/>
                    <a:gd name="T19" fmla="*/ 9 h 11"/>
                    <a:gd name="T20" fmla="*/ 2 w 13"/>
                    <a:gd name="T21" fmla="*/ 9 h 11"/>
                    <a:gd name="T22" fmla="*/ 5 w 13"/>
                    <a:gd name="T23" fmla="*/ 8 h 11"/>
                    <a:gd name="T24" fmla="*/ 8 w 13"/>
                    <a:gd name="T25" fmla="*/ 11 h 11"/>
                    <a:gd name="T26" fmla="*/ 8 w 13"/>
                    <a:gd name="T27" fmla="*/ 10 h 11"/>
                    <a:gd name="T28" fmla="*/ 9 w 13"/>
                    <a:gd name="T29" fmla="*/ 11 h 11"/>
                    <a:gd name="T30" fmla="*/ 9 w 13"/>
                    <a:gd name="T31" fmla="*/ 7 h 11"/>
                    <a:gd name="T32" fmla="*/ 13 w 13"/>
                    <a:gd name="T33" fmla="*/ 5 h 11"/>
                    <a:gd name="T34" fmla="*/ 9 w 13"/>
                    <a:gd name="T35" fmla="*/ 4 h 1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3"/>
                    <a:gd name="T55" fmla="*/ 0 h 11"/>
                    <a:gd name="T56" fmla="*/ 13 w 13"/>
                    <a:gd name="T57" fmla="*/ 11 h 1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3" h="11">
                      <a:moveTo>
                        <a:pt x="9" y="4"/>
                      </a:moveTo>
                      <a:lnTo>
                        <a:pt x="8" y="0"/>
                      </a:lnTo>
                      <a:lnTo>
                        <a:pt x="7" y="1"/>
                      </a:lnTo>
                      <a:lnTo>
                        <a:pt x="7" y="0"/>
                      </a:lnTo>
                      <a:lnTo>
                        <a:pt x="4" y="3"/>
                      </a:lnTo>
                      <a:lnTo>
                        <a:pt x="1" y="3"/>
                      </a:lnTo>
                      <a:lnTo>
                        <a:pt x="0" y="3"/>
                      </a:lnTo>
                      <a:lnTo>
                        <a:pt x="3" y="5"/>
                      </a:lnTo>
                      <a:lnTo>
                        <a:pt x="1" y="9"/>
                      </a:lnTo>
                      <a:lnTo>
                        <a:pt x="2" y="9"/>
                      </a:lnTo>
                      <a:lnTo>
                        <a:pt x="5" y="8"/>
                      </a:lnTo>
                      <a:lnTo>
                        <a:pt x="8" y="11"/>
                      </a:lnTo>
                      <a:lnTo>
                        <a:pt x="8" y="10"/>
                      </a:lnTo>
                      <a:lnTo>
                        <a:pt x="9" y="11"/>
                      </a:lnTo>
                      <a:lnTo>
                        <a:pt x="9" y="7"/>
                      </a:lnTo>
                      <a:lnTo>
                        <a:pt x="13" y="5"/>
                      </a:lnTo>
                      <a:lnTo>
                        <a:pt x="9" y="4"/>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557" name="Freeform 338"/>
                <p:cNvSpPr>
                  <a:spLocks/>
                </p:cNvSpPr>
                <p:nvPr/>
              </p:nvSpPr>
              <p:spPr bwMode="auto">
                <a:xfrm>
                  <a:off x="789" y="2293"/>
                  <a:ext cx="13" cy="12"/>
                </a:xfrm>
                <a:custGeom>
                  <a:avLst/>
                  <a:gdLst>
                    <a:gd name="T0" fmla="*/ 9 w 13"/>
                    <a:gd name="T1" fmla="*/ 4 h 12"/>
                    <a:gd name="T2" fmla="*/ 8 w 13"/>
                    <a:gd name="T3" fmla="*/ 0 h 12"/>
                    <a:gd name="T4" fmla="*/ 8 w 13"/>
                    <a:gd name="T5" fmla="*/ 1 h 12"/>
                    <a:gd name="T6" fmla="*/ 7 w 13"/>
                    <a:gd name="T7" fmla="*/ 0 h 12"/>
                    <a:gd name="T8" fmla="*/ 4 w 13"/>
                    <a:gd name="T9" fmla="*/ 3 h 12"/>
                    <a:gd name="T10" fmla="*/ 1 w 13"/>
                    <a:gd name="T11" fmla="*/ 3 h 12"/>
                    <a:gd name="T12" fmla="*/ 0 w 13"/>
                    <a:gd name="T13" fmla="*/ 3 h 12"/>
                    <a:gd name="T14" fmla="*/ 3 w 13"/>
                    <a:gd name="T15" fmla="*/ 6 h 12"/>
                    <a:gd name="T16" fmla="*/ 1 w 13"/>
                    <a:gd name="T17" fmla="*/ 9 h 12"/>
                    <a:gd name="T18" fmla="*/ 2 w 13"/>
                    <a:gd name="T19" fmla="*/ 9 h 12"/>
                    <a:gd name="T20" fmla="*/ 6 w 13"/>
                    <a:gd name="T21" fmla="*/ 9 h 12"/>
                    <a:gd name="T22" fmla="*/ 8 w 13"/>
                    <a:gd name="T23" fmla="*/ 12 h 12"/>
                    <a:gd name="T24" fmla="*/ 8 w 13"/>
                    <a:gd name="T25" fmla="*/ 11 h 12"/>
                    <a:gd name="T26" fmla="*/ 10 w 13"/>
                    <a:gd name="T27" fmla="*/ 12 h 12"/>
                    <a:gd name="T28" fmla="*/ 9 w 13"/>
                    <a:gd name="T29" fmla="*/ 8 h 12"/>
                    <a:gd name="T30" fmla="*/ 13 w 13"/>
                    <a:gd name="T31" fmla="*/ 5 h 12"/>
                    <a:gd name="T32" fmla="*/ 9 w 13"/>
                    <a:gd name="T33" fmla="*/ 4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3"/>
                    <a:gd name="T52" fmla="*/ 0 h 12"/>
                    <a:gd name="T53" fmla="*/ 13 w 13"/>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3" h="12">
                      <a:moveTo>
                        <a:pt x="9" y="4"/>
                      </a:moveTo>
                      <a:lnTo>
                        <a:pt x="8" y="0"/>
                      </a:lnTo>
                      <a:lnTo>
                        <a:pt x="8" y="1"/>
                      </a:lnTo>
                      <a:lnTo>
                        <a:pt x="7" y="0"/>
                      </a:lnTo>
                      <a:lnTo>
                        <a:pt x="4" y="3"/>
                      </a:lnTo>
                      <a:lnTo>
                        <a:pt x="1" y="3"/>
                      </a:lnTo>
                      <a:lnTo>
                        <a:pt x="0" y="3"/>
                      </a:lnTo>
                      <a:lnTo>
                        <a:pt x="3" y="6"/>
                      </a:lnTo>
                      <a:lnTo>
                        <a:pt x="1" y="9"/>
                      </a:lnTo>
                      <a:lnTo>
                        <a:pt x="2" y="9"/>
                      </a:lnTo>
                      <a:lnTo>
                        <a:pt x="6" y="9"/>
                      </a:lnTo>
                      <a:lnTo>
                        <a:pt x="8" y="12"/>
                      </a:lnTo>
                      <a:lnTo>
                        <a:pt x="8" y="11"/>
                      </a:lnTo>
                      <a:lnTo>
                        <a:pt x="10" y="12"/>
                      </a:lnTo>
                      <a:lnTo>
                        <a:pt x="9" y="8"/>
                      </a:lnTo>
                      <a:lnTo>
                        <a:pt x="13" y="5"/>
                      </a:lnTo>
                      <a:lnTo>
                        <a:pt x="9" y="4"/>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558" name="Freeform 339"/>
                <p:cNvSpPr>
                  <a:spLocks/>
                </p:cNvSpPr>
                <p:nvPr/>
              </p:nvSpPr>
              <p:spPr bwMode="auto">
                <a:xfrm>
                  <a:off x="971" y="2269"/>
                  <a:ext cx="31" cy="26"/>
                </a:xfrm>
                <a:custGeom>
                  <a:avLst/>
                  <a:gdLst>
                    <a:gd name="T0" fmla="*/ 0 w 31"/>
                    <a:gd name="T1" fmla="*/ 12 h 26"/>
                    <a:gd name="T2" fmla="*/ 25 w 31"/>
                    <a:gd name="T3" fmla="*/ 26 h 26"/>
                    <a:gd name="T4" fmla="*/ 31 w 31"/>
                    <a:gd name="T5" fmla="*/ 15 h 26"/>
                    <a:gd name="T6" fmla="*/ 3 w 31"/>
                    <a:gd name="T7" fmla="*/ 0 h 26"/>
                    <a:gd name="T8" fmla="*/ 0 w 31"/>
                    <a:gd name="T9" fmla="*/ 12 h 26"/>
                    <a:gd name="T10" fmla="*/ 0 60000 65536"/>
                    <a:gd name="T11" fmla="*/ 0 60000 65536"/>
                    <a:gd name="T12" fmla="*/ 0 60000 65536"/>
                    <a:gd name="T13" fmla="*/ 0 60000 65536"/>
                    <a:gd name="T14" fmla="*/ 0 60000 65536"/>
                    <a:gd name="T15" fmla="*/ 0 w 31"/>
                    <a:gd name="T16" fmla="*/ 0 h 26"/>
                    <a:gd name="T17" fmla="*/ 31 w 31"/>
                    <a:gd name="T18" fmla="*/ 26 h 26"/>
                  </a:gdLst>
                  <a:ahLst/>
                  <a:cxnLst>
                    <a:cxn ang="T10">
                      <a:pos x="T0" y="T1"/>
                    </a:cxn>
                    <a:cxn ang="T11">
                      <a:pos x="T2" y="T3"/>
                    </a:cxn>
                    <a:cxn ang="T12">
                      <a:pos x="T4" y="T5"/>
                    </a:cxn>
                    <a:cxn ang="T13">
                      <a:pos x="T6" y="T7"/>
                    </a:cxn>
                    <a:cxn ang="T14">
                      <a:pos x="T8" y="T9"/>
                    </a:cxn>
                  </a:cxnLst>
                  <a:rect l="T15" t="T16" r="T17" b="T18"/>
                  <a:pathLst>
                    <a:path w="31" h="26">
                      <a:moveTo>
                        <a:pt x="0" y="12"/>
                      </a:moveTo>
                      <a:lnTo>
                        <a:pt x="25" y="26"/>
                      </a:lnTo>
                      <a:lnTo>
                        <a:pt x="31" y="15"/>
                      </a:lnTo>
                      <a:lnTo>
                        <a:pt x="3" y="0"/>
                      </a:lnTo>
                      <a:lnTo>
                        <a:pt x="0" y="12"/>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559" name="Freeform 340"/>
                <p:cNvSpPr>
                  <a:spLocks/>
                </p:cNvSpPr>
                <p:nvPr/>
              </p:nvSpPr>
              <p:spPr bwMode="auto">
                <a:xfrm>
                  <a:off x="968" y="2244"/>
                  <a:ext cx="39" cy="25"/>
                </a:xfrm>
                <a:custGeom>
                  <a:avLst/>
                  <a:gdLst>
                    <a:gd name="T0" fmla="*/ 20 w 39"/>
                    <a:gd name="T1" fmla="*/ 0 h 25"/>
                    <a:gd name="T2" fmla="*/ 18 w 39"/>
                    <a:gd name="T3" fmla="*/ 0 h 25"/>
                    <a:gd name="T4" fmla="*/ 17 w 39"/>
                    <a:gd name="T5" fmla="*/ 0 h 25"/>
                    <a:gd name="T6" fmla="*/ 15 w 39"/>
                    <a:gd name="T7" fmla="*/ 0 h 25"/>
                    <a:gd name="T8" fmla="*/ 14 w 39"/>
                    <a:gd name="T9" fmla="*/ 1 h 25"/>
                    <a:gd name="T10" fmla="*/ 12 w 39"/>
                    <a:gd name="T11" fmla="*/ 1 h 25"/>
                    <a:gd name="T12" fmla="*/ 10 w 39"/>
                    <a:gd name="T13" fmla="*/ 2 h 25"/>
                    <a:gd name="T14" fmla="*/ 8 w 39"/>
                    <a:gd name="T15" fmla="*/ 2 h 25"/>
                    <a:gd name="T16" fmla="*/ 6 w 39"/>
                    <a:gd name="T17" fmla="*/ 3 h 25"/>
                    <a:gd name="T18" fmla="*/ 5 w 39"/>
                    <a:gd name="T19" fmla="*/ 5 h 25"/>
                    <a:gd name="T20" fmla="*/ 3 w 39"/>
                    <a:gd name="T21" fmla="*/ 6 h 25"/>
                    <a:gd name="T22" fmla="*/ 2 w 39"/>
                    <a:gd name="T23" fmla="*/ 7 h 25"/>
                    <a:gd name="T24" fmla="*/ 1 w 39"/>
                    <a:gd name="T25" fmla="*/ 8 h 25"/>
                    <a:gd name="T26" fmla="*/ 1 w 39"/>
                    <a:gd name="T27" fmla="*/ 9 h 25"/>
                    <a:gd name="T28" fmla="*/ 1 w 39"/>
                    <a:gd name="T29" fmla="*/ 10 h 25"/>
                    <a:gd name="T30" fmla="*/ 0 w 39"/>
                    <a:gd name="T31" fmla="*/ 11 h 25"/>
                    <a:gd name="T32" fmla="*/ 0 w 39"/>
                    <a:gd name="T33" fmla="*/ 12 h 25"/>
                    <a:gd name="T34" fmla="*/ 0 w 39"/>
                    <a:gd name="T35" fmla="*/ 12 h 25"/>
                    <a:gd name="T36" fmla="*/ 0 w 39"/>
                    <a:gd name="T37" fmla="*/ 12 h 25"/>
                    <a:gd name="T38" fmla="*/ 0 w 39"/>
                    <a:gd name="T39" fmla="*/ 13 h 25"/>
                    <a:gd name="T40" fmla="*/ 0 w 39"/>
                    <a:gd name="T41" fmla="*/ 15 h 25"/>
                    <a:gd name="T42" fmla="*/ 2 w 39"/>
                    <a:gd name="T43" fmla="*/ 18 h 25"/>
                    <a:gd name="T44" fmla="*/ 3 w 39"/>
                    <a:gd name="T45" fmla="*/ 20 h 25"/>
                    <a:gd name="T46" fmla="*/ 6 w 39"/>
                    <a:gd name="T47" fmla="*/ 22 h 25"/>
                    <a:gd name="T48" fmla="*/ 9 w 39"/>
                    <a:gd name="T49" fmla="*/ 23 h 25"/>
                    <a:gd name="T50" fmla="*/ 12 w 39"/>
                    <a:gd name="T51" fmla="*/ 24 h 25"/>
                    <a:gd name="T52" fmla="*/ 16 w 39"/>
                    <a:gd name="T53" fmla="*/ 25 h 25"/>
                    <a:gd name="T54" fmla="*/ 20 w 39"/>
                    <a:gd name="T55" fmla="*/ 25 h 25"/>
                    <a:gd name="T56" fmla="*/ 24 w 39"/>
                    <a:gd name="T57" fmla="*/ 25 h 25"/>
                    <a:gd name="T58" fmla="*/ 28 w 39"/>
                    <a:gd name="T59" fmla="*/ 24 h 25"/>
                    <a:gd name="T60" fmla="*/ 31 w 39"/>
                    <a:gd name="T61" fmla="*/ 23 h 25"/>
                    <a:gd name="T62" fmla="*/ 34 w 39"/>
                    <a:gd name="T63" fmla="*/ 22 h 25"/>
                    <a:gd name="T64" fmla="*/ 36 w 39"/>
                    <a:gd name="T65" fmla="*/ 20 h 25"/>
                    <a:gd name="T66" fmla="*/ 38 w 39"/>
                    <a:gd name="T67" fmla="*/ 18 h 25"/>
                    <a:gd name="T68" fmla="*/ 39 w 39"/>
                    <a:gd name="T69" fmla="*/ 15 h 25"/>
                    <a:gd name="T70" fmla="*/ 39 w 39"/>
                    <a:gd name="T71" fmla="*/ 13 h 25"/>
                    <a:gd name="T72" fmla="*/ 39 w 39"/>
                    <a:gd name="T73" fmla="*/ 10 h 25"/>
                    <a:gd name="T74" fmla="*/ 38 w 39"/>
                    <a:gd name="T75" fmla="*/ 8 h 25"/>
                    <a:gd name="T76" fmla="*/ 36 w 39"/>
                    <a:gd name="T77" fmla="*/ 6 h 25"/>
                    <a:gd name="T78" fmla="*/ 34 w 39"/>
                    <a:gd name="T79" fmla="*/ 4 h 25"/>
                    <a:gd name="T80" fmla="*/ 31 w 39"/>
                    <a:gd name="T81" fmla="*/ 2 h 25"/>
                    <a:gd name="T82" fmla="*/ 28 w 39"/>
                    <a:gd name="T83" fmla="*/ 1 h 25"/>
                    <a:gd name="T84" fmla="*/ 24 w 39"/>
                    <a:gd name="T85" fmla="*/ 1 h 25"/>
                    <a:gd name="T86" fmla="*/ 20 w 39"/>
                    <a:gd name="T87" fmla="*/ 0 h 2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9"/>
                    <a:gd name="T133" fmla="*/ 0 h 25"/>
                    <a:gd name="T134" fmla="*/ 39 w 39"/>
                    <a:gd name="T135" fmla="*/ 25 h 2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9" h="25">
                      <a:moveTo>
                        <a:pt x="20" y="0"/>
                      </a:moveTo>
                      <a:lnTo>
                        <a:pt x="18" y="0"/>
                      </a:lnTo>
                      <a:lnTo>
                        <a:pt x="17" y="0"/>
                      </a:lnTo>
                      <a:lnTo>
                        <a:pt x="15" y="0"/>
                      </a:lnTo>
                      <a:lnTo>
                        <a:pt x="14" y="1"/>
                      </a:lnTo>
                      <a:lnTo>
                        <a:pt x="12" y="1"/>
                      </a:lnTo>
                      <a:lnTo>
                        <a:pt x="10" y="2"/>
                      </a:lnTo>
                      <a:lnTo>
                        <a:pt x="8" y="2"/>
                      </a:lnTo>
                      <a:lnTo>
                        <a:pt x="6" y="3"/>
                      </a:lnTo>
                      <a:lnTo>
                        <a:pt x="5" y="5"/>
                      </a:lnTo>
                      <a:lnTo>
                        <a:pt x="3" y="6"/>
                      </a:lnTo>
                      <a:lnTo>
                        <a:pt x="2" y="7"/>
                      </a:lnTo>
                      <a:lnTo>
                        <a:pt x="1" y="8"/>
                      </a:lnTo>
                      <a:lnTo>
                        <a:pt x="1" y="9"/>
                      </a:lnTo>
                      <a:lnTo>
                        <a:pt x="1" y="10"/>
                      </a:lnTo>
                      <a:lnTo>
                        <a:pt x="0" y="11"/>
                      </a:lnTo>
                      <a:lnTo>
                        <a:pt x="0" y="12"/>
                      </a:lnTo>
                      <a:lnTo>
                        <a:pt x="0" y="13"/>
                      </a:lnTo>
                      <a:lnTo>
                        <a:pt x="0" y="15"/>
                      </a:lnTo>
                      <a:lnTo>
                        <a:pt x="2" y="18"/>
                      </a:lnTo>
                      <a:lnTo>
                        <a:pt x="3" y="20"/>
                      </a:lnTo>
                      <a:lnTo>
                        <a:pt x="6" y="22"/>
                      </a:lnTo>
                      <a:lnTo>
                        <a:pt x="9" y="23"/>
                      </a:lnTo>
                      <a:lnTo>
                        <a:pt x="12" y="24"/>
                      </a:lnTo>
                      <a:lnTo>
                        <a:pt x="16" y="25"/>
                      </a:lnTo>
                      <a:lnTo>
                        <a:pt x="20" y="25"/>
                      </a:lnTo>
                      <a:lnTo>
                        <a:pt x="24" y="25"/>
                      </a:lnTo>
                      <a:lnTo>
                        <a:pt x="28" y="24"/>
                      </a:lnTo>
                      <a:lnTo>
                        <a:pt x="31" y="23"/>
                      </a:lnTo>
                      <a:lnTo>
                        <a:pt x="34" y="22"/>
                      </a:lnTo>
                      <a:lnTo>
                        <a:pt x="36" y="20"/>
                      </a:lnTo>
                      <a:lnTo>
                        <a:pt x="38" y="18"/>
                      </a:lnTo>
                      <a:lnTo>
                        <a:pt x="39" y="15"/>
                      </a:lnTo>
                      <a:lnTo>
                        <a:pt x="39" y="13"/>
                      </a:lnTo>
                      <a:lnTo>
                        <a:pt x="39" y="10"/>
                      </a:lnTo>
                      <a:lnTo>
                        <a:pt x="38" y="8"/>
                      </a:lnTo>
                      <a:lnTo>
                        <a:pt x="36" y="6"/>
                      </a:lnTo>
                      <a:lnTo>
                        <a:pt x="34" y="4"/>
                      </a:lnTo>
                      <a:lnTo>
                        <a:pt x="31" y="2"/>
                      </a:lnTo>
                      <a:lnTo>
                        <a:pt x="28" y="1"/>
                      </a:lnTo>
                      <a:lnTo>
                        <a:pt x="24" y="1"/>
                      </a:lnTo>
                      <a:lnTo>
                        <a:pt x="20" y="0"/>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560" name="Freeform 341"/>
                <p:cNvSpPr>
                  <a:spLocks/>
                </p:cNvSpPr>
                <p:nvPr/>
              </p:nvSpPr>
              <p:spPr bwMode="auto">
                <a:xfrm>
                  <a:off x="591" y="2284"/>
                  <a:ext cx="34" cy="18"/>
                </a:xfrm>
                <a:custGeom>
                  <a:avLst/>
                  <a:gdLst>
                    <a:gd name="T0" fmla="*/ 4 w 34"/>
                    <a:gd name="T1" fmla="*/ 18 h 18"/>
                    <a:gd name="T2" fmla="*/ 34 w 34"/>
                    <a:gd name="T3" fmla="*/ 14 h 18"/>
                    <a:gd name="T4" fmla="*/ 33 w 34"/>
                    <a:gd name="T5" fmla="*/ 0 h 18"/>
                    <a:gd name="T6" fmla="*/ 0 w 34"/>
                    <a:gd name="T7" fmla="*/ 6 h 18"/>
                    <a:gd name="T8" fmla="*/ 4 w 34"/>
                    <a:gd name="T9" fmla="*/ 18 h 18"/>
                    <a:gd name="T10" fmla="*/ 0 60000 65536"/>
                    <a:gd name="T11" fmla="*/ 0 60000 65536"/>
                    <a:gd name="T12" fmla="*/ 0 60000 65536"/>
                    <a:gd name="T13" fmla="*/ 0 60000 65536"/>
                    <a:gd name="T14" fmla="*/ 0 60000 65536"/>
                    <a:gd name="T15" fmla="*/ 0 w 34"/>
                    <a:gd name="T16" fmla="*/ 0 h 18"/>
                    <a:gd name="T17" fmla="*/ 34 w 34"/>
                    <a:gd name="T18" fmla="*/ 18 h 18"/>
                  </a:gdLst>
                  <a:ahLst/>
                  <a:cxnLst>
                    <a:cxn ang="T10">
                      <a:pos x="T0" y="T1"/>
                    </a:cxn>
                    <a:cxn ang="T11">
                      <a:pos x="T2" y="T3"/>
                    </a:cxn>
                    <a:cxn ang="T12">
                      <a:pos x="T4" y="T5"/>
                    </a:cxn>
                    <a:cxn ang="T13">
                      <a:pos x="T6" y="T7"/>
                    </a:cxn>
                    <a:cxn ang="T14">
                      <a:pos x="T8" y="T9"/>
                    </a:cxn>
                  </a:cxnLst>
                  <a:rect l="T15" t="T16" r="T17" b="T18"/>
                  <a:pathLst>
                    <a:path w="34" h="18">
                      <a:moveTo>
                        <a:pt x="4" y="18"/>
                      </a:moveTo>
                      <a:lnTo>
                        <a:pt x="34" y="14"/>
                      </a:lnTo>
                      <a:lnTo>
                        <a:pt x="33" y="0"/>
                      </a:lnTo>
                      <a:lnTo>
                        <a:pt x="0" y="6"/>
                      </a:lnTo>
                      <a:lnTo>
                        <a:pt x="4" y="18"/>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561" name="Freeform 342"/>
                <p:cNvSpPr>
                  <a:spLocks/>
                </p:cNvSpPr>
                <p:nvPr/>
              </p:nvSpPr>
              <p:spPr bwMode="auto">
                <a:xfrm>
                  <a:off x="587" y="2253"/>
                  <a:ext cx="44" cy="27"/>
                </a:xfrm>
                <a:custGeom>
                  <a:avLst/>
                  <a:gdLst>
                    <a:gd name="T0" fmla="*/ 22 w 44"/>
                    <a:gd name="T1" fmla="*/ 27 h 27"/>
                    <a:gd name="T2" fmla="*/ 26 w 44"/>
                    <a:gd name="T3" fmla="*/ 27 h 27"/>
                    <a:gd name="T4" fmla="*/ 30 w 44"/>
                    <a:gd name="T5" fmla="*/ 26 h 27"/>
                    <a:gd name="T6" fmla="*/ 34 w 44"/>
                    <a:gd name="T7" fmla="*/ 25 h 27"/>
                    <a:gd name="T8" fmla="*/ 37 w 44"/>
                    <a:gd name="T9" fmla="*/ 23 h 27"/>
                    <a:gd name="T10" fmla="*/ 40 w 44"/>
                    <a:gd name="T11" fmla="*/ 21 h 27"/>
                    <a:gd name="T12" fmla="*/ 42 w 44"/>
                    <a:gd name="T13" fmla="*/ 19 h 27"/>
                    <a:gd name="T14" fmla="*/ 43 w 44"/>
                    <a:gd name="T15" fmla="*/ 16 h 27"/>
                    <a:gd name="T16" fmla="*/ 44 w 44"/>
                    <a:gd name="T17" fmla="*/ 13 h 27"/>
                    <a:gd name="T18" fmla="*/ 43 w 44"/>
                    <a:gd name="T19" fmla="*/ 10 h 27"/>
                    <a:gd name="T20" fmla="*/ 42 w 44"/>
                    <a:gd name="T21" fmla="*/ 8 h 27"/>
                    <a:gd name="T22" fmla="*/ 40 w 44"/>
                    <a:gd name="T23" fmla="*/ 6 h 27"/>
                    <a:gd name="T24" fmla="*/ 37 w 44"/>
                    <a:gd name="T25" fmla="*/ 4 h 27"/>
                    <a:gd name="T26" fmla="*/ 34 w 44"/>
                    <a:gd name="T27" fmla="*/ 2 h 27"/>
                    <a:gd name="T28" fmla="*/ 30 w 44"/>
                    <a:gd name="T29" fmla="*/ 1 h 27"/>
                    <a:gd name="T30" fmla="*/ 26 w 44"/>
                    <a:gd name="T31" fmla="*/ 0 h 27"/>
                    <a:gd name="T32" fmla="*/ 22 w 44"/>
                    <a:gd name="T33" fmla="*/ 0 h 27"/>
                    <a:gd name="T34" fmla="*/ 18 w 44"/>
                    <a:gd name="T35" fmla="*/ 0 h 27"/>
                    <a:gd name="T36" fmla="*/ 15 w 44"/>
                    <a:gd name="T37" fmla="*/ 0 h 27"/>
                    <a:gd name="T38" fmla="*/ 12 w 44"/>
                    <a:gd name="T39" fmla="*/ 1 h 27"/>
                    <a:gd name="T40" fmla="*/ 9 w 44"/>
                    <a:gd name="T41" fmla="*/ 2 h 27"/>
                    <a:gd name="T42" fmla="*/ 7 w 44"/>
                    <a:gd name="T43" fmla="*/ 3 h 27"/>
                    <a:gd name="T44" fmla="*/ 4 w 44"/>
                    <a:gd name="T45" fmla="*/ 5 h 27"/>
                    <a:gd name="T46" fmla="*/ 2 w 44"/>
                    <a:gd name="T47" fmla="*/ 7 h 27"/>
                    <a:gd name="T48" fmla="*/ 1 w 44"/>
                    <a:gd name="T49" fmla="*/ 9 h 27"/>
                    <a:gd name="T50" fmla="*/ 1 w 44"/>
                    <a:gd name="T51" fmla="*/ 9 h 27"/>
                    <a:gd name="T52" fmla="*/ 0 w 44"/>
                    <a:gd name="T53" fmla="*/ 10 h 27"/>
                    <a:gd name="T54" fmla="*/ 0 w 44"/>
                    <a:gd name="T55" fmla="*/ 11 h 27"/>
                    <a:gd name="T56" fmla="*/ 0 w 44"/>
                    <a:gd name="T57" fmla="*/ 12 h 27"/>
                    <a:gd name="T58" fmla="*/ 0 w 44"/>
                    <a:gd name="T59" fmla="*/ 12 h 27"/>
                    <a:gd name="T60" fmla="*/ 0 w 44"/>
                    <a:gd name="T61" fmla="*/ 13 h 27"/>
                    <a:gd name="T62" fmla="*/ 0 w 44"/>
                    <a:gd name="T63" fmla="*/ 13 h 27"/>
                    <a:gd name="T64" fmla="*/ 0 w 44"/>
                    <a:gd name="T65" fmla="*/ 13 h 27"/>
                    <a:gd name="T66" fmla="*/ 0 w 44"/>
                    <a:gd name="T67" fmla="*/ 13 h 27"/>
                    <a:gd name="T68" fmla="*/ 0 w 44"/>
                    <a:gd name="T69" fmla="*/ 14 h 27"/>
                    <a:gd name="T70" fmla="*/ 0 w 44"/>
                    <a:gd name="T71" fmla="*/ 14 h 27"/>
                    <a:gd name="T72" fmla="*/ 0 w 44"/>
                    <a:gd name="T73" fmla="*/ 15 h 27"/>
                    <a:gd name="T74" fmla="*/ 0 w 44"/>
                    <a:gd name="T75" fmla="*/ 15 h 27"/>
                    <a:gd name="T76" fmla="*/ 1 w 44"/>
                    <a:gd name="T77" fmla="*/ 18 h 27"/>
                    <a:gd name="T78" fmla="*/ 2 w 44"/>
                    <a:gd name="T79" fmla="*/ 20 h 27"/>
                    <a:gd name="T80" fmla="*/ 4 w 44"/>
                    <a:gd name="T81" fmla="*/ 22 h 27"/>
                    <a:gd name="T82" fmla="*/ 7 w 44"/>
                    <a:gd name="T83" fmla="*/ 24 h 27"/>
                    <a:gd name="T84" fmla="*/ 10 w 44"/>
                    <a:gd name="T85" fmla="*/ 25 h 27"/>
                    <a:gd name="T86" fmla="*/ 14 w 44"/>
                    <a:gd name="T87" fmla="*/ 26 h 27"/>
                    <a:gd name="T88" fmla="*/ 18 w 44"/>
                    <a:gd name="T89" fmla="*/ 27 h 27"/>
                    <a:gd name="T90" fmla="*/ 22 w 44"/>
                    <a:gd name="T91" fmla="*/ 27 h 27"/>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4"/>
                    <a:gd name="T139" fmla="*/ 0 h 27"/>
                    <a:gd name="T140" fmla="*/ 44 w 44"/>
                    <a:gd name="T141" fmla="*/ 27 h 27"/>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4" h="27">
                      <a:moveTo>
                        <a:pt x="22" y="27"/>
                      </a:moveTo>
                      <a:lnTo>
                        <a:pt x="26" y="27"/>
                      </a:lnTo>
                      <a:lnTo>
                        <a:pt x="30" y="26"/>
                      </a:lnTo>
                      <a:lnTo>
                        <a:pt x="34" y="25"/>
                      </a:lnTo>
                      <a:lnTo>
                        <a:pt x="37" y="23"/>
                      </a:lnTo>
                      <a:lnTo>
                        <a:pt x="40" y="21"/>
                      </a:lnTo>
                      <a:lnTo>
                        <a:pt x="42" y="19"/>
                      </a:lnTo>
                      <a:lnTo>
                        <a:pt x="43" y="16"/>
                      </a:lnTo>
                      <a:lnTo>
                        <a:pt x="44" y="13"/>
                      </a:lnTo>
                      <a:lnTo>
                        <a:pt x="43" y="10"/>
                      </a:lnTo>
                      <a:lnTo>
                        <a:pt x="42" y="8"/>
                      </a:lnTo>
                      <a:lnTo>
                        <a:pt x="40" y="6"/>
                      </a:lnTo>
                      <a:lnTo>
                        <a:pt x="37" y="4"/>
                      </a:lnTo>
                      <a:lnTo>
                        <a:pt x="34" y="2"/>
                      </a:lnTo>
                      <a:lnTo>
                        <a:pt x="30" y="1"/>
                      </a:lnTo>
                      <a:lnTo>
                        <a:pt x="26" y="0"/>
                      </a:lnTo>
                      <a:lnTo>
                        <a:pt x="22" y="0"/>
                      </a:lnTo>
                      <a:lnTo>
                        <a:pt x="18" y="0"/>
                      </a:lnTo>
                      <a:lnTo>
                        <a:pt x="15" y="0"/>
                      </a:lnTo>
                      <a:lnTo>
                        <a:pt x="12" y="1"/>
                      </a:lnTo>
                      <a:lnTo>
                        <a:pt x="9" y="2"/>
                      </a:lnTo>
                      <a:lnTo>
                        <a:pt x="7" y="3"/>
                      </a:lnTo>
                      <a:lnTo>
                        <a:pt x="4" y="5"/>
                      </a:lnTo>
                      <a:lnTo>
                        <a:pt x="2" y="7"/>
                      </a:lnTo>
                      <a:lnTo>
                        <a:pt x="1" y="9"/>
                      </a:lnTo>
                      <a:lnTo>
                        <a:pt x="0" y="10"/>
                      </a:lnTo>
                      <a:lnTo>
                        <a:pt x="0" y="11"/>
                      </a:lnTo>
                      <a:lnTo>
                        <a:pt x="0" y="12"/>
                      </a:lnTo>
                      <a:lnTo>
                        <a:pt x="0" y="13"/>
                      </a:lnTo>
                      <a:lnTo>
                        <a:pt x="0" y="14"/>
                      </a:lnTo>
                      <a:lnTo>
                        <a:pt x="0" y="15"/>
                      </a:lnTo>
                      <a:lnTo>
                        <a:pt x="1" y="18"/>
                      </a:lnTo>
                      <a:lnTo>
                        <a:pt x="2" y="20"/>
                      </a:lnTo>
                      <a:lnTo>
                        <a:pt x="4" y="22"/>
                      </a:lnTo>
                      <a:lnTo>
                        <a:pt x="7" y="24"/>
                      </a:lnTo>
                      <a:lnTo>
                        <a:pt x="10" y="25"/>
                      </a:lnTo>
                      <a:lnTo>
                        <a:pt x="14" y="26"/>
                      </a:lnTo>
                      <a:lnTo>
                        <a:pt x="18" y="27"/>
                      </a:lnTo>
                      <a:lnTo>
                        <a:pt x="22" y="27"/>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562" name="Freeform 343"/>
                <p:cNvSpPr>
                  <a:spLocks/>
                </p:cNvSpPr>
                <p:nvPr/>
              </p:nvSpPr>
              <p:spPr bwMode="auto">
                <a:xfrm>
                  <a:off x="491" y="2261"/>
                  <a:ext cx="43" cy="28"/>
                </a:xfrm>
                <a:custGeom>
                  <a:avLst/>
                  <a:gdLst>
                    <a:gd name="T0" fmla="*/ 21 w 43"/>
                    <a:gd name="T1" fmla="*/ 28 h 28"/>
                    <a:gd name="T2" fmla="*/ 26 w 43"/>
                    <a:gd name="T3" fmla="*/ 27 h 28"/>
                    <a:gd name="T4" fmla="*/ 30 w 43"/>
                    <a:gd name="T5" fmla="*/ 26 h 28"/>
                    <a:gd name="T6" fmla="*/ 34 w 43"/>
                    <a:gd name="T7" fmla="*/ 25 h 28"/>
                    <a:gd name="T8" fmla="*/ 37 w 43"/>
                    <a:gd name="T9" fmla="*/ 24 h 28"/>
                    <a:gd name="T10" fmla="*/ 39 w 43"/>
                    <a:gd name="T11" fmla="*/ 21 h 28"/>
                    <a:gd name="T12" fmla="*/ 42 w 43"/>
                    <a:gd name="T13" fmla="*/ 19 h 28"/>
                    <a:gd name="T14" fmla="*/ 43 w 43"/>
                    <a:gd name="T15" fmla="*/ 17 h 28"/>
                    <a:gd name="T16" fmla="*/ 43 w 43"/>
                    <a:gd name="T17" fmla="*/ 14 h 28"/>
                    <a:gd name="T18" fmla="*/ 43 w 43"/>
                    <a:gd name="T19" fmla="*/ 11 h 28"/>
                    <a:gd name="T20" fmla="*/ 42 w 43"/>
                    <a:gd name="T21" fmla="*/ 9 h 28"/>
                    <a:gd name="T22" fmla="*/ 39 w 43"/>
                    <a:gd name="T23" fmla="*/ 7 h 28"/>
                    <a:gd name="T24" fmla="*/ 37 w 43"/>
                    <a:gd name="T25" fmla="*/ 4 h 28"/>
                    <a:gd name="T26" fmla="*/ 34 w 43"/>
                    <a:gd name="T27" fmla="*/ 3 h 28"/>
                    <a:gd name="T28" fmla="*/ 30 w 43"/>
                    <a:gd name="T29" fmla="*/ 1 h 28"/>
                    <a:gd name="T30" fmla="*/ 26 w 43"/>
                    <a:gd name="T31" fmla="*/ 1 h 28"/>
                    <a:gd name="T32" fmla="*/ 21 w 43"/>
                    <a:gd name="T33" fmla="*/ 0 h 28"/>
                    <a:gd name="T34" fmla="*/ 18 w 43"/>
                    <a:gd name="T35" fmla="*/ 1 h 28"/>
                    <a:gd name="T36" fmla="*/ 15 w 43"/>
                    <a:gd name="T37" fmla="*/ 1 h 28"/>
                    <a:gd name="T38" fmla="*/ 12 w 43"/>
                    <a:gd name="T39" fmla="*/ 2 h 28"/>
                    <a:gd name="T40" fmla="*/ 9 w 43"/>
                    <a:gd name="T41" fmla="*/ 3 h 28"/>
                    <a:gd name="T42" fmla="*/ 6 w 43"/>
                    <a:gd name="T43" fmla="*/ 4 h 28"/>
                    <a:gd name="T44" fmla="*/ 4 w 43"/>
                    <a:gd name="T45" fmla="*/ 5 h 28"/>
                    <a:gd name="T46" fmla="*/ 2 w 43"/>
                    <a:gd name="T47" fmla="*/ 7 h 28"/>
                    <a:gd name="T48" fmla="*/ 1 w 43"/>
                    <a:gd name="T49" fmla="*/ 9 h 28"/>
                    <a:gd name="T50" fmla="*/ 1 w 43"/>
                    <a:gd name="T51" fmla="*/ 10 h 28"/>
                    <a:gd name="T52" fmla="*/ 0 w 43"/>
                    <a:gd name="T53" fmla="*/ 11 h 28"/>
                    <a:gd name="T54" fmla="*/ 0 w 43"/>
                    <a:gd name="T55" fmla="*/ 12 h 28"/>
                    <a:gd name="T56" fmla="*/ 0 w 43"/>
                    <a:gd name="T57" fmla="*/ 14 h 28"/>
                    <a:gd name="T58" fmla="*/ 0 w 43"/>
                    <a:gd name="T59" fmla="*/ 14 h 28"/>
                    <a:gd name="T60" fmla="*/ 0 w 43"/>
                    <a:gd name="T61" fmla="*/ 14 h 28"/>
                    <a:gd name="T62" fmla="*/ 0 w 43"/>
                    <a:gd name="T63" fmla="*/ 15 h 28"/>
                    <a:gd name="T64" fmla="*/ 0 w 43"/>
                    <a:gd name="T65" fmla="*/ 15 h 28"/>
                    <a:gd name="T66" fmla="*/ 0 w 43"/>
                    <a:gd name="T67" fmla="*/ 15 h 28"/>
                    <a:gd name="T68" fmla="*/ 1 w 43"/>
                    <a:gd name="T69" fmla="*/ 18 h 28"/>
                    <a:gd name="T70" fmla="*/ 2 w 43"/>
                    <a:gd name="T71" fmla="*/ 20 h 28"/>
                    <a:gd name="T72" fmla="*/ 4 w 43"/>
                    <a:gd name="T73" fmla="*/ 22 h 28"/>
                    <a:gd name="T74" fmla="*/ 7 w 43"/>
                    <a:gd name="T75" fmla="*/ 24 h 28"/>
                    <a:gd name="T76" fmla="*/ 10 w 43"/>
                    <a:gd name="T77" fmla="*/ 26 h 28"/>
                    <a:gd name="T78" fmla="*/ 14 w 43"/>
                    <a:gd name="T79" fmla="*/ 27 h 28"/>
                    <a:gd name="T80" fmla="*/ 17 w 43"/>
                    <a:gd name="T81" fmla="*/ 27 h 28"/>
                    <a:gd name="T82" fmla="*/ 21 w 43"/>
                    <a:gd name="T83" fmla="*/ 28 h 28"/>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3"/>
                    <a:gd name="T127" fmla="*/ 0 h 28"/>
                    <a:gd name="T128" fmla="*/ 43 w 43"/>
                    <a:gd name="T129" fmla="*/ 28 h 28"/>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3" h="28">
                      <a:moveTo>
                        <a:pt x="21" y="28"/>
                      </a:moveTo>
                      <a:lnTo>
                        <a:pt x="26" y="27"/>
                      </a:lnTo>
                      <a:lnTo>
                        <a:pt x="30" y="26"/>
                      </a:lnTo>
                      <a:lnTo>
                        <a:pt x="34" y="25"/>
                      </a:lnTo>
                      <a:lnTo>
                        <a:pt x="37" y="24"/>
                      </a:lnTo>
                      <a:lnTo>
                        <a:pt x="39" y="21"/>
                      </a:lnTo>
                      <a:lnTo>
                        <a:pt x="42" y="19"/>
                      </a:lnTo>
                      <a:lnTo>
                        <a:pt x="43" y="17"/>
                      </a:lnTo>
                      <a:lnTo>
                        <a:pt x="43" y="14"/>
                      </a:lnTo>
                      <a:lnTo>
                        <a:pt x="43" y="11"/>
                      </a:lnTo>
                      <a:lnTo>
                        <a:pt x="42" y="9"/>
                      </a:lnTo>
                      <a:lnTo>
                        <a:pt x="39" y="7"/>
                      </a:lnTo>
                      <a:lnTo>
                        <a:pt x="37" y="4"/>
                      </a:lnTo>
                      <a:lnTo>
                        <a:pt x="34" y="3"/>
                      </a:lnTo>
                      <a:lnTo>
                        <a:pt x="30" y="1"/>
                      </a:lnTo>
                      <a:lnTo>
                        <a:pt x="26" y="1"/>
                      </a:lnTo>
                      <a:lnTo>
                        <a:pt x="21" y="0"/>
                      </a:lnTo>
                      <a:lnTo>
                        <a:pt x="18" y="1"/>
                      </a:lnTo>
                      <a:lnTo>
                        <a:pt x="15" y="1"/>
                      </a:lnTo>
                      <a:lnTo>
                        <a:pt x="12" y="2"/>
                      </a:lnTo>
                      <a:lnTo>
                        <a:pt x="9" y="3"/>
                      </a:lnTo>
                      <a:lnTo>
                        <a:pt x="6" y="4"/>
                      </a:lnTo>
                      <a:lnTo>
                        <a:pt x="4" y="5"/>
                      </a:lnTo>
                      <a:lnTo>
                        <a:pt x="2" y="7"/>
                      </a:lnTo>
                      <a:lnTo>
                        <a:pt x="1" y="9"/>
                      </a:lnTo>
                      <a:lnTo>
                        <a:pt x="1" y="10"/>
                      </a:lnTo>
                      <a:lnTo>
                        <a:pt x="0" y="11"/>
                      </a:lnTo>
                      <a:lnTo>
                        <a:pt x="0" y="12"/>
                      </a:lnTo>
                      <a:lnTo>
                        <a:pt x="0" y="14"/>
                      </a:lnTo>
                      <a:lnTo>
                        <a:pt x="0" y="15"/>
                      </a:lnTo>
                      <a:lnTo>
                        <a:pt x="1" y="18"/>
                      </a:lnTo>
                      <a:lnTo>
                        <a:pt x="2" y="20"/>
                      </a:lnTo>
                      <a:lnTo>
                        <a:pt x="4" y="22"/>
                      </a:lnTo>
                      <a:lnTo>
                        <a:pt x="7" y="24"/>
                      </a:lnTo>
                      <a:lnTo>
                        <a:pt x="10" y="26"/>
                      </a:lnTo>
                      <a:lnTo>
                        <a:pt x="14" y="27"/>
                      </a:lnTo>
                      <a:lnTo>
                        <a:pt x="17" y="27"/>
                      </a:lnTo>
                      <a:lnTo>
                        <a:pt x="21" y="28"/>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563" name="Freeform 344"/>
                <p:cNvSpPr>
                  <a:spLocks/>
                </p:cNvSpPr>
                <p:nvPr/>
              </p:nvSpPr>
              <p:spPr bwMode="auto">
                <a:xfrm>
                  <a:off x="621" y="2344"/>
                  <a:ext cx="301" cy="181"/>
                </a:xfrm>
                <a:custGeom>
                  <a:avLst/>
                  <a:gdLst>
                    <a:gd name="T0" fmla="*/ 292 w 301"/>
                    <a:gd name="T1" fmla="*/ 11 h 181"/>
                    <a:gd name="T2" fmla="*/ 296 w 301"/>
                    <a:gd name="T3" fmla="*/ 43 h 181"/>
                    <a:gd name="T4" fmla="*/ 291 w 301"/>
                    <a:gd name="T5" fmla="*/ 86 h 181"/>
                    <a:gd name="T6" fmla="*/ 282 w 301"/>
                    <a:gd name="T7" fmla="*/ 128 h 181"/>
                    <a:gd name="T8" fmla="*/ 274 w 301"/>
                    <a:gd name="T9" fmla="*/ 157 h 181"/>
                    <a:gd name="T10" fmla="*/ 218 w 301"/>
                    <a:gd name="T11" fmla="*/ 151 h 181"/>
                    <a:gd name="T12" fmla="*/ 240 w 301"/>
                    <a:gd name="T13" fmla="*/ 94 h 181"/>
                    <a:gd name="T14" fmla="*/ 234 w 301"/>
                    <a:gd name="T15" fmla="*/ 42 h 181"/>
                    <a:gd name="T16" fmla="*/ 222 w 301"/>
                    <a:gd name="T17" fmla="*/ 18 h 181"/>
                    <a:gd name="T18" fmla="*/ 214 w 301"/>
                    <a:gd name="T19" fmla="*/ 14 h 181"/>
                    <a:gd name="T20" fmla="*/ 217 w 301"/>
                    <a:gd name="T21" fmla="*/ 27 h 181"/>
                    <a:gd name="T22" fmla="*/ 227 w 301"/>
                    <a:gd name="T23" fmla="*/ 50 h 181"/>
                    <a:gd name="T24" fmla="*/ 231 w 301"/>
                    <a:gd name="T25" fmla="*/ 82 h 181"/>
                    <a:gd name="T26" fmla="*/ 225 w 301"/>
                    <a:gd name="T27" fmla="*/ 111 h 181"/>
                    <a:gd name="T28" fmla="*/ 217 w 301"/>
                    <a:gd name="T29" fmla="*/ 133 h 181"/>
                    <a:gd name="T30" fmla="*/ 210 w 301"/>
                    <a:gd name="T31" fmla="*/ 147 h 181"/>
                    <a:gd name="T32" fmla="*/ 184 w 301"/>
                    <a:gd name="T33" fmla="*/ 143 h 181"/>
                    <a:gd name="T34" fmla="*/ 182 w 301"/>
                    <a:gd name="T35" fmla="*/ 116 h 181"/>
                    <a:gd name="T36" fmla="*/ 171 w 301"/>
                    <a:gd name="T37" fmla="*/ 102 h 181"/>
                    <a:gd name="T38" fmla="*/ 173 w 301"/>
                    <a:gd name="T39" fmla="*/ 115 h 181"/>
                    <a:gd name="T40" fmla="*/ 173 w 301"/>
                    <a:gd name="T41" fmla="*/ 142 h 181"/>
                    <a:gd name="T42" fmla="*/ 167 w 301"/>
                    <a:gd name="T43" fmla="*/ 151 h 181"/>
                    <a:gd name="T44" fmla="*/ 139 w 301"/>
                    <a:gd name="T45" fmla="*/ 157 h 181"/>
                    <a:gd name="T46" fmla="*/ 147 w 301"/>
                    <a:gd name="T47" fmla="*/ 123 h 181"/>
                    <a:gd name="T48" fmla="*/ 144 w 301"/>
                    <a:gd name="T49" fmla="*/ 94 h 181"/>
                    <a:gd name="T50" fmla="*/ 135 w 301"/>
                    <a:gd name="T51" fmla="*/ 72 h 181"/>
                    <a:gd name="T52" fmla="*/ 126 w 301"/>
                    <a:gd name="T53" fmla="*/ 58 h 181"/>
                    <a:gd name="T54" fmla="*/ 121 w 301"/>
                    <a:gd name="T55" fmla="*/ 53 h 181"/>
                    <a:gd name="T56" fmla="*/ 139 w 301"/>
                    <a:gd name="T57" fmla="*/ 118 h 181"/>
                    <a:gd name="T58" fmla="*/ 128 w 301"/>
                    <a:gd name="T59" fmla="*/ 154 h 181"/>
                    <a:gd name="T60" fmla="*/ 118 w 301"/>
                    <a:gd name="T61" fmla="*/ 156 h 181"/>
                    <a:gd name="T62" fmla="*/ 99 w 301"/>
                    <a:gd name="T63" fmla="*/ 144 h 181"/>
                    <a:gd name="T64" fmla="*/ 78 w 301"/>
                    <a:gd name="T65" fmla="*/ 141 h 181"/>
                    <a:gd name="T66" fmla="*/ 58 w 301"/>
                    <a:gd name="T67" fmla="*/ 142 h 181"/>
                    <a:gd name="T68" fmla="*/ 44 w 301"/>
                    <a:gd name="T69" fmla="*/ 145 h 181"/>
                    <a:gd name="T70" fmla="*/ 38 w 301"/>
                    <a:gd name="T71" fmla="*/ 146 h 181"/>
                    <a:gd name="T72" fmla="*/ 47 w 301"/>
                    <a:gd name="T73" fmla="*/ 104 h 181"/>
                    <a:gd name="T74" fmla="*/ 42 w 301"/>
                    <a:gd name="T75" fmla="*/ 67 h 181"/>
                    <a:gd name="T76" fmla="*/ 37 w 301"/>
                    <a:gd name="T77" fmla="*/ 100 h 181"/>
                    <a:gd name="T78" fmla="*/ 19 w 301"/>
                    <a:gd name="T79" fmla="*/ 149 h 181"/>
                    <a:gd name="T80" fmla="*/ 2 w 301"/>
                    <a:gd name="T81" fmla="*/ 142 h 181"/>
                    <a:gd name="T82" fmla="*/ 7 w 301"/>
                    <a:gd name="T83" fmla="*/ 156 h 181"/>
                    <a:gd name="T84" fmla="*/ 25 w 301"/>
                    <a:gd name="T85" fmla="*/ 161 h 181"/>
                    <a:gd name="T86" fmla="*/ 35 w 301"/>
                    <a:gd name="T87" fmla="*/ 158 h 181"/>
                    <a:gd name="T88" fmla="*/ 71 w 301"/>
                    <a:gd name="T89" fmla="*/ 151 h 181"/>
                    <a:gd name="T90" fmla="*/ 95 w 301"/>
                    <a:gd name="T91" fmla="*/ 154 h 181"/>
                    <a:gd name="T92" fmla="*/ 109 w 301"/>
                    <a:gd name="T93" fmla="*/ 164 h 181"/>
                    <a:gd name="T94" fmla="*/ 117 w 301"/>
                    <a:gd name="T95" fmla="*/ 174 h 181"/>
                    <a:gd name="T96" fmla="*/ 120 w 301"/>
                    <a:gd name="T97" fmla="*/ 181 h 181"/>
                    <a:gd name="T98" fmla="*/ 276 w 301"/>
                    <a:gd name="T99" fmla="*/ 171 h 181"/>
                    <a:gd name="T100" fmla="*/ 294 w 301"/>
                    <a:gd name="T101" fmla="*/ 100 h 181"/>
                    <a:gd name="T102" fmla="*/ 301 w 301"/>
                    <a:gd name="T103" fmla="*/ 40 h 181"/>
                    <a:gd name="T104" fmla="*/ 298 w 301"/>
                    <a:gd name="T105" fmla="*/ 10 h 181"/>
                    <a:gd name="T106" fmla="*/ 290 w 301"/>
                    <a:gd name="T107" fmla="*/ 0 h 181"/>
                    <a:gd name="T108" fmla="*/ 283 w 301"/>
                    <a:gd name="T109" fmla="*/ 1 h 181"/>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301"/>
                    <a:gd name="T166" fmla="*/ 0 h 181"/>
                    <a:gd name="T167" fmla="*/ 301 w 301"/>
                    <a:gd name="T168" fmla="*/ 181 h 181"/>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301" h="181">
                      <a:moveTo>
                        <a:pt x="281" y="2"/>
                      </a:moveTo>
                      <a:lnTo>
                        <a:pt x="287" y="5"/>
                      </a:lnTo>
                      <a:lnTo>
                        <a:pt x="292" y="11"/>
                      </a:lnTo>
                      <a:lnTo>
                        <a:pt x="295" y="20"/>
                      </a:lnTo>
                      <a:lnTo>
                        <a:pt x="296" y="31"/>
                      </a:lnTo>
                      <a:lnTo>
                        <a:pt x="296" y="43"/>
                      </a:lnTo>
                      <a:lnTo>
                        <a:pt x="295" y="57"/>
                      </a:lnTo>
                      <a:lnTo>
                        <a:pt x="293" y="71"/>
                      </a:lnTo>
                      <a:lnTo>
                        <a:pt x="291" y="86"/>
                      </a:lnTo>
                      <a:lnTo>
                        <a:pt x="288" y="101"/>
                      </a:lnTo>
                      <a:lnTo>
                        <a:pt x="285" y="115"/>
                      </a:lnTo>
                      <a:lnTo>
                        <a:pt x="282" y="128"/>
                      </a:lnTo>
                      <a:lnTo>
                        <a:pt x="279" y="140"/>
                      </a:lnTo>
                      <a:lnTo>
                        <a:pt x="276" y="149"/>
                      </a:lnTo>
                      <a:lnTo>
                        <a:pt x="274" y="157"/>
                      </a:lnTo>
                      <a:lnTo>
                        <a:pt x="273" y="162"/>
                      </a:lnTo>
                      <a:lnTo>
                        <a:pt x="272" y="163"/>
                      </a:lnTo>
                      <a:lnTo>
                        <a:pt x="218" y="151"/>
                      </a:lnTo>
                      <a:lnTo>
                        <a:pt x="231" y="134"/>
                      </a:lnTo>
                      <a:lnTo>
                        <a:pt x="237" y="114"/>
                      </a:lnTo>
                      <a:lnTo>
                        <a:pt x="240" y="94"/>
                      </a:lnTo>
                      <a:lnTo>
                        <a:pt x="240" y="74"/>
                      </a:lnTo>
                      <a:lnTo>
                        <a:pt x="237" y="56"/>
                      </a:lnTo>
                      <a:lnTo>
                        <a:pt x="234" y="42"/>
                      </a:lnTo>
                      <a:lnTo>
                        <a:pt x="231" y="32"/>
                      </a:lnTo>
                      <a:lnTo>
                        <a:pt x="229" y="28"/>
                      </a:lnTo>
                      <a:lnTo>
                        <a:pt x="222" y="18"/>
                      </a:lnTo>
                      <a:lnTo>
                        <a:pt x="217" y="13"/>
                      </a:lnTo>
                      <a:lnTo>
                        <a:pt x="215" y="12"/>
                      </a:lnTo>
                      <a:lnTo>
                        <a:pt x="214" y="14"/>
                      </a:lnTo>
                      <a:lnTo>
                        <a:pt x="215" y="18"/>
                      </a:lnTo>
                      <a:lnTo>
                        <a:pt x="216" y="23"/>
                      </a:lnTo>
                      <a:lnTo>
                        <a:pt x="217" y="27"/>
                      </a:lnTo>
                      <a:lnTo>
                        <a:pt x="218" y="28"/>
                      </a:lnTo>
                      <a:lnTo>
                        <a:pt x="223" y="39"/>
                      </a:lnTo>
                      <a:lnTo>
                        <a:pt x="227" y="50"/>
                      </a:lnTo>
                      <a:lnTo>
                        <a:pt x="229" y="61"/>
                      </a:lnTo>
                      <a:lnTo>
                        <a:pt x="231" y="72"/>
                      </a:lnTo>
                      <a:lnTo>
                        <a:pt x="231" y="82"/>
                      </a:lnTo>
                      <a:lnTo>
                        <a:pt x="229" y="92"/>
                      </a:lnTo>
                      <a:lnTo>
                        <a:pt x="228" y="102"/>
                      </a:lnTo>
                      <a:lnTo>
                        <a:pt x="225" y="111"/>
                      </a:lnTo>
                      <a:lnTo>
                        <a:pt x="223" y="119"/>
                      </a:lnTo>
                      <a:lnTo>
                        <a:pt x="220" y="127"/>
                      </a:lnTo>
                      <a:lnTo>
                        <a:pt x="217" y="133"/>
                      </a:lnTo>
                      <a:lnTo>
                        <a:pt x="214" y="139"/>
                      </a:lnTo>
                      <a:lnTo>
                        <a:pt x="211" y="144"/>
                      </a:lnTo>
                      <a:lnTo>
                        <a:pt x="210" y="147"/>
                      </a:lnTo>
                      <a:lnTo>
                        <a:pt x="208" y="149"/>
                      </a:lnTo>
                      <a:lnTo>
                        <a:pt x="208" y="150"/>
                      </a:lnTo>
                      <a:lnTo>
                        <a:pt x="184" y="143"/>
                      </a:lnTo>
                      <a:lnTo>
                        <a:pt x="185" y="132"/>
                      </a:lnTo>
                      <a:lnTo>
                        <a:pt x="184" y="123"/>
                      </a:lnTo>
                      <a:lnTo>
                        <a:pt x="182" y="116"/>
                      </a:lnTo>
                      <a:lnTo>
                        <a:pt x="178" y="110"/>
                      </a:lnTo>
                      <a:lnTo>
                        <a:pt x="175" y="105"/>
                      </a:lnTo>
                      <a:lnTo>
                        <a:pt x="171" y="102"/>
                      </a:lnTo>
                      <a:lnTo>
                        <a:pt x="169" y="101"/>
                      </a:lnTo>
                      <a:lnTo>
                        <a:pt x="168" y="100"/>
                      </a:lnTo>
                      <a:lnTo>
                        <a:pt x="173" y="115"/>
                      </a:lnTo>
                      <a:lnTo>
                        <a:pt x="175" y="126"/>
                      </a:lnTo>
                      <a:lnTo>
                        <a:pt x="175" y="135"/>
                      </a:lnTo>
                      <a:lnTo>
                        <a:pt x="173" y="142"/>
                      </a:lnTo>
                      <a:lnTo>
                        <a:pt x="171" y="146"/>
                      </a:lnTo>
                      <a:lnTo>
                        <a:pt x="169" y="149"/>
                      </a:lnTo>
                      <a:lnTo>
                        <a:pt x="167" y="151"/>
                      </a:lnTo>
                      <a:lnTo>
                        <a:pt x="133" y="170"/>
                      </a:lnTo>
                      <a:lnTo>
                        <a:pt x="139" y="157"/>
                      </a:lnTo>
                      <a:lnTo>
                        <a:pt x="143" y="145"/>
                      </a:lnTo>
                      <a:lnTo>
                        <a:pt x="146" y="134"/>
                      </a:lnTo>
                      <a:lnTo>
                        <a:pt x="147" y="123"/>
                      </a:lnTo>
                      <a:lnTo>
                        <a:pt x="147" y="113"/>
                      </a:lnTo>
                      <a:lnTo>
                        <a:pt x="146" y="103"/>
                      </a:lnTo>
                      <a:lnTo>
                        <a:pt x="144" y="94"/>
                      </a:lnTo>
                      <a:lnTo>
                        <a:pt x="141" y="86"/>
                      </a:lnTo>
                      <a:lnTo>
                        <a:pt x="138" y="78"/>
                      </a:lnTo>
                      <a:lnTo>
                        <a:pt x="135" y="72"/>
                      </a:lnTo>
                      <a:lnTo>
                        <a:pt x="132" y="67"/>
                      </a:lnTo>
                      <a:lnTo>
                        <a:pt x="128" y="62"/>
                      </a:lnTo>
                      <a:lnTo>
                        <a:pt x="126" y="58"/>
                      </a:lnTo>
                      <a:lnTo>
                        <a:pt x="123" y="55"/>
                      </a:lnTo>
                      <a:lnTo>
                        <a:pt x="122" y="54"/>
                      </a:lnTo>
                      <a:lnTo>
                        <a:pt x="121" y="53"/>
                      </a:lnTo>
                      <a:lnTo>
                        <a:pt x="133" y="78"/>
                      </a:lnTo>
                      <a:lnTo>
                        <a:pt x="138" y="100"/>
                      </a:lnTo>
                      <a:lnTo>
                        <a:pt x="139" y="118"/>
                      </a:lnTo>
                      <a:lnTo>
                        <a:pt x="137" y="133"/>
                      </a:lnTo>
                      <a:lnTo>
                        <a:pt x="133" y="146"/>
                      </a:lnTo>
                      <a:lnTo>
                        <a:pt x="128" y="154"/>
                      </a:lnTo>
                      <a:lnTo>
                        <a:pt x="125" y="160"/>
                      </a:lnTo>
                      <a:lnTo>
                        <a:pt x="123" y="161"/>
                      </a:lnTo>
                      <a:lnTo>
                        <a:pt x="118" y="156"/>
                      </a:lnTo>
                      <a:lnTo>
                        <a:pt x="112" y="151"/>
                      </a:lnTo>
                      <a:lnTo>
                        <a:pt x="106" y="147"/>
                      </a:lnTo>
                      <a:lnTo>
                        <a:pt x="99" y="144"/>
                      </a:lnTo>
                      <a:lnTo>
                        <a:pt x="92" y="143"/>
                      </a:lnTo>
                      <a:lnTo>
                        <a:pt x="85" y="141"/>
                      </a:lnTo>
                      <a:lnTo>
                        <a:pt x="78" y="141"/>
                      </a:lnTo>
                      <a:lnTo>
                        <a:pt x="71" y="141"/>
                      </a:lnTo>
                      <a:lnTo>
                        <a:pt x="65" y="141"/>
                      </a:lnTo>
                      <a:lnTo>
                        <a:pt x="58" y="142"/>
                      </a:lnTo>
                      <a:lnTo>
                        <a:pt x="53" y="143"/>
                      </a:lnTo>
                      <a:lnTo>
                        <a:pt x="48" y="144"/>
                      </a:lnTo>
                      <a:lnTo>
                        <a:pt x="44" y="145"/>
                      </a:lnTo>
                      <a:lnTo>
                        <a:pt x="41" y="146"/>
                      </a:lnTo>
                      <a:lnTo>
                        <a:pt x="38" y="146"/>
                      </a:lnTo>
                      <a:lnTo>
                        <a:pt x="44" y="133"/>
                      </a:lnTo>
                      <a:lnTo>
                        <a:pt x="46" y="119"/>
                      </a:lnTo>
                      <a:lnTo>
                        <a:pt x="47" y="104"/>
                      </a:lnTo>
                      <a:lnTo>
                        <a:pt x="46" y="90"/>
                      </a:lnTo>
                      <a:lnTo>
                        <a:pt x="44" y="77"/>
                      </a:lnTo>
                      <a:lnTo>
                        <a:pt x="42" y="67"/>
                      </a:lnTo>
                      <a:lnTo>
                        <a:pt x="41" y="61"/>
                      </a:lnTo>
                      <a:lnTo>
                        <a:pt x="40" y="58"/>
                      </a:lnTo>
                      <a:lnTo>
                        <a:pt x="37" y="100"/>
                      </a:lnTo>
                      <a:lnTo>
                        <a:pt x="32" y="127"/>
                      </a:lnTo>
                      <a:lnTo>
                        <a:pt x="26" y="143"/>
                      </a:lnTo>
                      <a:lnTo>
                        <a:pt x="19" y="149"/>
                      </a:lnTo>
                      <a:lnTo>
                        <a:pt x="12" y="149"/>
                      </a:lnTo>
                      <a:lnTo>
                        <a:pt x="6" y="146"/>
                      </a:lnTo>
                      <a:lnTo>
                        <a:pt x="2" y="142"/>
                      </a:lnTo>
                      <a:lnTo>
                        <a:pt x="0" y="140"/>
                      </a:lnTo>
                      <a:lnTo>
                        <a:pt x="3" y="150"/>
                      </a:lnTo>
                      <a:lnTo>
                        <a:pt x="7" y="156"/>
                      </a:lnTo>
                      <a:lnTo>
                        <a:pt x="13" y="160"/>
                      </a:lnTo>
                      <a:lnTo>
                        <a:pt x="19" y="161"/>
                      </a:lnTo>
                      <a:lnTo>
                        <a:pt x="25" y="161"/>
                      </a:lnTo>
                      <a:lnTo>
                        <a:pt x="30" y="160"/>
                      </a:lnTo>
                      <a:lnTo>
                        <a:pt x="34" y="159"/>
                      </a:lnTo>
                      <a:lnTo>
                        <a:pt x="35" y="158"/>
                      </a:lnTo>
                      <a:lnTo>
                        <a:pt x="49" y="154"/>
                      </a:lnTo>
                      <a:lnTo>
                        <a:pt x="60" y="152"/>
                      </a:lnTo>
                      <a:lnTo>
                        <a:pt x="71" y="151"/>
                      </a:lnTo>
                      <a:lnTo>
                        <a:pt x="80" y="151"/>
                      </a:lnTo>
                      <a:lnTo>
                        <a:pt x="88" y="152"/>
                      </a:lnTo>
                      <a:lnTo>
                        <a:pt x="95" y="154"/>
                      </a:lnTo>
                      <a:lnTo>
                        <a:pt x="101" y="157"/>
                      </a:lnTo>
                      <a:lnTo>
                        <a:pt x="105" y="160"/>
                      </a:lnTo>
                      <a:lnTo>
                        <a:pt x="109" y="164"/>
                      </a:lnTo>
                      <a:lnTo>
                        <a:pt x="113" y="167"/>
                      </a:lnTo>
                      <a:lnTo>
                        <a:pt x="115" y="171"/>
                      </a:lnTo>
                      <a:lnTo>
                        <a:pt x="117" y="174"/>
                      </a:lnTo>
                      <a:lnTo>
                        <a:pt x="119" y="177"/>
                      </a:lnTo>
                      <a:lnTo>
                        <a:pt x="119" y="179"/>
                      </a:lnTo>
                      <a:lnTo>
                        <a:pt x="120" y="181"/>
                      </a:lnTo>
                      <a:lnTo>
                        <a:pt x="183" y="158"/>
                      </a:lnTo>
                      <a:lnTo>
                        <a:pt x="276" y="171"/>
                      </a:lnTo>
                      <a:lnTo>
                        <a:pt x="281" y="161"/>
                      </a:lnTo>
                      <a:lnTo>
                        <a:pt x="289" y="128"/>
                      </a:lnTo>
                      <a:lnTo>
                        <a:pt x="294" y="100"/>
                      </a:lnTo>
                      <a:lnTo>
                        <a:pt x="298" y="76"/>
                      </a:lnTo>
                      <a:lnTo>
                        <a:pt x="300" y="56"/>
                      </a:lnTo>
                      <a:lnTo>
                        <a:pt x="301" y="40"/>
                      </a:lnTo>
                      <a:lnTo>
                        <a:pt x="301" y="27"/>
                      </a:lnTo>
                      <a:lnTo>
                        <a:pt x="300" y="17"/>
                      </a:lnTo>
                      <a:lnTo>
                        <a:pt x="298" y="10"/>
                      </a:lnTo>
                      <a:lnTo>
                        <a:pt x="296" y="5"/>
                      </a:lnTo>
                      <a:lnTo>
                        <a:pt x="293" y="2"/>
                      </a:lnTo>
                      <a:lnTo>
                        <a:pt x="290" y="0"/>
                      </a:lnTo>
                      <a:lnTo>
                        <a:pt x="287" y="0"/>
                      </a:lnTo>
                      <a:lnTo>
                        <a:pt x="285" y="0"/>
                      </a:lnTo>
                      <a:lnTo>
                        <a:pt x="283" y="1"/>
                      </a:lnTo>
                      <a:lnTo>
                        <a:pt x="281" y="1"/>
                      </a:lnTo>
                      <a:lnTo>
                        <a:pt x="281" y="2"/>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564" name="Freeform 345"/>
                <p:cNvSpPr>
                  <a:spLocks/>
                </p:cNvSpPr>
                <p:nvPr/>
              </p:nvSpPr>
              <p:spPr bwMode="auto">
                <a:xfrm>
                  <a:off x="492" y="2108"/>
                  <a:ext cx="418" cy="418"/>
                </a:xfrm>
                <a:custGeom>
                  <a:avLst/>
                  <a:gdLst>
                    <a:gd name="T0" fmla="*/ 409 w 418"/>
                    <a:gd name="T1" fmla="*/ 71 h 418"/>
                    <a:gd name="T2" fmla="*/ 400 w 418"/>
                    <a:gd name="T3" fmla="*/ 53 h 418"/>
                    <a:gd name="T4" fmla="*/ 388 w 418"/>
                    <a:gd name="T5" fmla="*/ 71 h 418"/>
                    <a:gd name="T6" fmla="*/ 390 w 418"/>
                    <a:gd name="T7" fmla="*/ 88 h 418"/>
                    <a:gd name="T8" fmla="*/ 368 w 418"/>
                    <a:gd name="T9" fmla="*/ 123 h 418"/>
                    <a:gd name="T10" fmla="*/ 322 w 418"/>
                    <a:gd name="T11" fmla="*/ 149 h 418"/>
                    <a:gd name="T12" fmla="*/ 274 w 418"/>
                    <a:gd name="T13" fmla="*/ 148 h 418"/>
                    <a:gd name="T14" fmla="*/ 260 w 418"/>
                    <a:gd name="T15" fmla="*/ 127 h 418"/>
                    <a:gd name="T16" fmla="*/ 271 w 418"/>
                    <a:gd name="T17" fmla="*/ 97 h 418"/>
                    <a:gd name="T18" fmla="*/ 306 w 418"/>
                    <a:gd name="T19" fmla="*/ 67 h 418"/>
                    <a:gd name="T20" fmla="*/ 352 w 418"/>
                    <a:gd name="T21" fmla="*/ 54 h 418"/>
                    <a:gd name="T22" fmla="*/ 382 w 418"/>
                    <a:gd name="T23" fmla="*/ 63 h 418"/>
                    <a:gd name="T24" fmla="*/ 395 w 418"/>
                    <a:gd name="T25" fmla="*/ 49 h 418"/>
                    <a:gd name="T26" fmla="*/ 368 w 418"/>
                    <a:gd name="T27" fmla="*/ 36 h 418"/>
                    <a:gd name="T28" fmla="*/ 331 w 418"/>
                    <a:gd name="T29" fmla="*/ 21 h 418"/>
                    <a:gd name="T30" fmla="*/ 317 w 418"/>
                    <a:gd name="T31" fmla="*/ 38 h 418"/>
                    <a:gd name="T32" fmla="*/ 295 w 418"/>
                    <a:gd name="T33" fmla="*/ 49 h 418"/>
                    <a:gd name="T34" fmla="*/ 267 w 418"/>
                    <a:gd name="T35" fmla="*/ 61 h 418"/>
                    <a:gd name="T36" fmla="*/ 252 w 418"/>
                    <a:gd name="T37" fmla="*/ 93 h 418"/>
                    <a:gd name="T38" fmla="*/ 245 w 418"/>
                    <a:gd name="T39" fmla="*/ 119 h 418"/>
                    <a:gd name="T40" fmla="*/ 249 w 418"/>
                    <a:gd name="T41" fmla="*/ 146 h 418"/>
                    <a:gd name="T42" fmla="*/ 282 w 418"/>
                    <a:gd name="T43" fmla="*/ 170 h 418"/>
                    <a:gd name="T44" fmla="*/ 251 w 418"/>
                    <a:gd name="T45" fmla="*/ 196 h 418"/>
                    <a:gd name="T46" fmla="*/ 199 w 418"/>
                    <a:gd name="T47" fmla="*/ 206 h 418"/>
                    <a:gd name="T48" fmla="*/ 171 w 418"/>
                    <a:gd name="T49" fmla="*/ 223 h 418"/>
                    <a:gd name="T50" fmla="*/ 135 w 418"/>
                    <a:gd name="T51" fmla="*/ 210 h 418"/>
                    <a:gd name="T52" fmla="*/ 108 w 418"/>
                    <a:gd name="T53" fmla="*/ 204 h 418"/>
                    <a:gd name="T54" fmla="*/ 86 w 418"/>
                    <a:gd name="T55" fmla="*/ 217 h 418"/>
                    <a:gd name="T56" fmla="*/ 72 w 418"/>
                    <a:gd name="T57" fmla="*/ 204 h 418"/>
                    <a:gd name="T58" fmla="*/ 38 w 418"/>
                    <a:gd name="T59" fmla="*/ 183 h 418"/>
                    <a:gd name="T60" fmla="*/ 24 w 418"/>
                    <a:gd name="T61" fmla="*/ 205 h 418"/>
                    <a:gd name="T62" fmla="*/ 59 w 418"/>
                    <a:gd name="T63" fmla="*/ 208 h 418"/>
                    <a:gd name="T64" fmla="*/ 88 w 418"/>
                    <a:gd name="T65" fmla="*/ 224 h 418"/>
                    <a:gd name="T66" fmla="*/ 31 w 418"/>
                    <a:gd name="T67" fmla="*/ 282 h 418"/>
                    <a:gd name="T68" fmla="*/ 13 w 418"/>
                    <a:gd name="T69" fmla="*/ 207 h 418"/>
                    <a:gd name="T70" fmla="*/ 18 w 418"/>
                    <a:gd name="T71" fmla="*/ 418 h 418"/>
                    <a:gd name="T72" fmla="*/ 121 w 418"/>
                    <a:gd name="T73" fmla="*/ 412 h 418"/>
                    <a:gd name="T74" fmla="*/ 124 w 418"/>
                    <a:gd name="T75" fmla="*/ 219 h 418"/>
                    <a:gd name="T76" fmla="*/ 172 w 418"/>
                    <a:gd name="T77" fmla="*/ 239 h 418"/>
                    <a:gd name="T78" fmla="*/ 206 w 418"/>
                    <a:gd name="T79" fmla="*/ 217 h 418"/>
                    <a:gd name="T80" fmla="*/ 261 w 418"/>
                    <a:gd name="T81" fmla="*/ 204 h 418"/>
                    <a:gd name="T82" fmla="*/ 292 w 418"/>
                    <a:gd name="T83" fmla="*/ 221 h 418"/>
                    <a:gd name="T84" fmla="*/ 330 w 418"/>
                    <a:gd name="T85" fmla="*/ 216 h 418"/>
                    <a:gd name="T86" fmla="*/ 391 w 418"/>
                    <a:gd name="T87" fmla="*/ 232 h 418"/>
                    <a:gd name="T88" fmla="*/ 404 w 418"/>
                    <a:gd name="T89" fmla="*/ 179 h 418"/>
                    <a:gd name="T90" fmla="*/ 384 w 418"/>
                    <a:gd name="T91" fmla="*/ 150 h 418"/>
                    <a:gd name="T92" fmla="*/ 382 w 418"/>
                    <a:gd name="T93" fmla="*/ 177 h 418"/>
                    <a:gd name="T94" fmla="*/ 386 w 418"/>
                    <a:gd name="T95" fmla="*/ 184 h 418"/>
                    <a:gd name="T96" fmla="*/ 367 w 418"/>
                    <a:gd name="T97" fmla="*/ 211 h 418"/>
                    <a:gd name="T98" fmla="*/ 339 w 418"/>
                    <a:gd name="T99" fmla="*/ 196 h 418"/>
                    <a:gd name="T100" fmla="*/ 330 w 418"/>
                    <a:gd name="T101" fmla="*/ 202 h 418"/>
                    <a:gd name="T102" fmla="*/ 313 w 418"/>
                    <a:gd name="T103" fmla="*/ 202 h 418"/>
                    <a:gd name="T104" fmla="*/ 286 w 418"/>
                    <a:gd name="T105" fmla="*/ 199 h 418"/>
                    <a:gd name="T106" fmla="*/ 294 w 418"/>
                    <a:gd name="T107" fmla="*/ 174 h 418"/>
                    <a:gd name="T108" fmla="*/ 304 w 418"/>
                    <a:gd name="T109" fmla="*/ 164 h 418"/>
                    <a:gd name="T110" fmla="*/ 332 w 418"/>
                    <a:gd name="T111" fmla="*/ 161 h 418"/>
                    <a:gd name="T112" fmla="*/ 340 w 418"/>
                    <a:gd name="T113" fmla="*/ 156 h 418"/>
                    <a:gd name="T114" fmla="*/ 353 w 418"/>
                    <a:gd name="T115" fmla="*/ 148 h 418"/>
                    <a:gd name="T116" fmla="*/ 389 w 418"/>
                    <a:gd name="T117" fmla="*/ 142 h 418"/>
                    <a:gd name="T118" fmla="*/ 395 w 418"/>
                    <a:gd name="T119" fmla="*/ 112 h 418"/>
                    <a:gd name="T120" fmla="*/ 410 w 418"/>
                    <a:gd name="T121" fmla="*/ 110 h 418"/>
                    <a:gd name="T122" fmla="*/ 415 w 418"/>
                    <a:gd name="T123" fmla="*/ 95 h 418"/>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18"/>
                    <a:gd name="T187" fmla="*/ 0 h 418"/>
                    <a:gd name="T188" fmla="*/ 418 w 418"/>
                    <a:gd name="T189" fmla="*/ 418 h 418"/>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18" h="418">
                      <a:moveTo>
                        <a:pt x="407" y="92"/>
                      </a:moveTo>
                      <a:lnTo>
                        <a:pt x="407" y="90"/>
                      </a:lnTo>
                      <a:lnTo>
                        <a:pt x="408" y="88"/>
                      </a:lnTo>
                      <a:lnTo>
                        <a:pt x="408" y="86"/>
                      </a:lnTo>
                      <a:lnTo>
                        <a:pt x="409" y="84"/>
                      </a:lnTo>
                      <a:lnTo>
                        <a:pt x="409" y="81"/>
                      </a:lnTo>
                      <a:lnTo>
                        <a:pt x="410" y="77"/>
                      </a:lnTo>
                      <a:lnTo>
                        <a:pt x="410" y="74"/>
                      </a:lnTo>
                      <a:lnTo>
                        <a:pt x="409" y="71"/>
                      </a:lnTo>
                      <a:lnTo>
                        <a:pt x="409" y="69"/>
                      </a:lnTo>
                      <a:lnTo>
                        <a:pt x="409" y="67"/>
                      </a:lnTo>
                      <a:lnTo>
                        <a:pt x="408" y="66"/>
                      </a:lnTo>
                      <a:lnTo>
                        <a:pt x="408" y="64"/>
                      </a:lnTo>
                      <a:lnTo>
                        <a:pt x="406" y="61"/>
                      </a:lnTo>
                      <a:lnTo>
                        <a:pt x="405" y="58"/>
                      </a:lnTo>
                      <a:lnTo>
                        <a:pt x="403" y="55"/>
                      </a:lnTo>
                      <a:lnTo>
                        <a:pt x="400" y="53"/>
                      </a:lnTo>
                      <a:lnTo>
                        <a:pt x="384" y="65"/>
                      </a:lnTo>
                      <a:lnTo>
                        <a:pt x="385" y="66"/>
                      </a:lnTo>
                      <a:lnTo>
                        <a:pt x="386" y="67"/>
                      </a:lnTo>
                      <a:lnTo>
                        <a:pt x="387" y="68"/>
                      </a:lnTo>
                      <a:lnTo>
                        <a:pt x="387" y="69"/>
                      </a:lnTo>
                      <a:lnTo>
                        <a:pt x="388" y="70"/>
                      </a:lnTo>
                      <a:lnTo>
                        <a:pt x="388" y="71"/>
                      </a:lnTo>
                      <a:lnTo>
                        <a:pt x="389" y="71"/>
                      </a:lnTo>
                      <a:lnTo>
                        <a:pt x="389" y="72"/>
                      </a:lnTo>
                      <a:lnTo>
                        <a:pt x="389" y="73"/>
                      </a:lnTo>
                      <a:lnTo>
                        <a:pt x="390" y="76"/>
                      </a:lnTo>
                      <a:lnTo>
                        <a:pt x="391" y="78"/>
                      </a:lnTo>
                      <a:lnTo>
                        <a:pt x="391" y="81"/>
                      </a:lnTo>
                      <a:lnTo>
                        <a:pt x="391" y="84"/>
                      </a:lnTo>
                      <a:lnTo>
                        <a:pt x="390" y="88"/>
                      </a:lnTo>
                      <a:lnTo>
                        <a:pt x="389" y="92"/>
                      </a:lnTo>
                      <a:lnTo>
                        <a:pt x="388" y="96"/>
                      </a:lnTo>
                      <a:lnTo>
                        <a:pt x="386" y="100"/>
                      </a:lnTo>
                      <a:lnTo>
                        <a:pt x="384" y="104"/>
                      </a:lnTo>
                      <a:lnTo>
                        <a:pt x="382" y="108"/>
                      </a:lnTo>
                      <a:lnTo>
                        <a:pt x="379" y="112"/>
                      </a:lnTo>
                      <a:lnTo>
                        <a:pt x="375" y="115"/>
                      </a:lnTo>
                      <a:lnTo>
                        <a:pt x="372" y="119"/>
                      </a:lnTo>
                      <a:lnTo>
                        <a:pt x="368" y="123"/>
                      </a:lnTo>
                      <a:lnTo>
                        <a:pt x="364" y="127"/>
                      </a:lnTo>
                      <a:lnTo>
                        <a:pt x="359" y="130"/>
                      </a:lnTo>
                      <a:lnTo>
                        <a:pt x="355" y="134"/>
                      </a:lnTo>
                      <a:lnTo>
                        <a:pt x="350" y="137"/>
                      </a:lnTo>
                      <a:lnTo>
                        <a:pt x="345" y="140"/>
                      </a:lnTo>
                      <a:lnTo>
                        <a:pt x="339" y="142"/>
                      </a:lnTo>
                      <a:lnTo>
                        <a:pt x="333" y="145"/>
                      </a:lnTo>
                      <a:lnTo>
                        <a:pt x="328" y="148"/>
                      </a:lnTo>
                      <a:lnTo>
                        <a:pt x="322" y="149"/>
                      </a:lnTo>
                      <a:lnTo>
                        <a:pt x="316" y="151"/>
                      </a:lnTo>
                      <a:lnTo>
                        <a:pt x="311" y="152"/>
                      </a:lnTo>
                      <a:lnTo>
                        <a:pt x="306" y="153"/>
                      </a:lnTo>
                      <a:lnTo>
                        <a:pt x="300" y="153"/>
                      </a:lnTo>
                      <a:lnTo>
                        <a:pt x="295" y="154"/>
                      </a:lnTo>
                      <a:lnTo>
                        <a:pt x="289" y="153"/>
                      </a:lnTo>
                      <a:lnTo>
                        <a:pt x="283" y="152"/>
                      </a:lnTo>
                      <a:lnTo>
                        <a:pt x="278" y="150"/>
                      </a:lnTo>
                      <a:lnTo>
                        <a:pt x="274" y="148"/>
                      </a:lnTo>
                      <a:lnTo>
                        <a:pt x="269" y="146"/>
                      </a:lnTo>
                      <a:lnTo>
                        <a:pt x="266" y="142"/>
                      </a:lnTo>
                      <a:lnTo>
                        <a:pt x="263" y="139"/>
                      </a:lnTo>
                      <a:lnTo>
                        <a:pt x="261" y="135"/>
                      </a:lnTo>
                      <a:lnTo>
                        <a:pt x="261" y="133"/>
                      </a:lnTo>
                      <a:lnTo>
                        <a:pt x="261" y="132"/>
                      </a:lnTo>
                      <a:lnTo>
                        <a:pt x="260" y="131"/>
                      </a:lnTo>
                      <a:lnTo>
                        <a:pt x="260" y="129"/>
                      </a:lnTo>
                      <a:lnTo>
                        <a:pt x="260" y="127"/>
                      </a:lnTo>
                      <a:lnTo>
                        <a:pt x="260" y="125"/>
                      </a:lnTo>
                      <a:lnTo>
                        <a:pt x="260" y="122"/>
                      </a:lnTo>
                      <a:lnTo>
                        <a:pt x="260" y="119"/>
                      </a:lnTo>
                      <a:lnTo>
                        <a:pt x="261" y="115"/>
                      </a:lnTo>
                      <a:lnTo>
                        <a:pt x="262" y="112"/>
                      </a:lnTo>
                      <a:lnTo>
                        <a:pt x="264" y="108"/>
                      </a:lnTo>
                      <a:lnTo>
                        <a:pt x="266" y="105"/>
                      </a:lnTo>
                      <a:lnTo>
                        <a:pt x="268" y="101"/>
                      </a:lnTo>
                      <a:lnTo>
                        <a:pt x="271" y="97"/>
                      </a:lnTo>
                      <a:lnTo>
                        <a:pt x="273" y="94"/>
                      </a:lnTo>
                      <a:lnTo>
                        <a:pt x="277" y="90"/>
                      </a:lnTo>
                      <a:lnTo>
                        <a:pt x="280" y="86"/>
                      </a:lnTo>
                      <a:lnTo>
                        <a:pt x="284" y="83"/>
                      </a:lnTo>
                      <a:lnTo>
                        <a:pt x="288" y="80"/>
                      </a:lnTo>
                      <a:lnTo>
                        <a:pt x="292" y="76"/>
                      </a:lnTo>
                      <a:lnTo>
                        <a:pt x="297" y="73"/>
                      </a:lnTo>
                      <a:lnTo>
                        <a:pt x="301" y="70"/>
                      </a:lnTo>
                      <a:lnTo>
                        <a:pt x="306" y="67"/>
                      </a:lnTo>
                      <a:lnTo>
                        <a:pt x="311" y="65"/>
                      </a:lnTo>
                      <a:lnTo>
                        <a:pt x="317" y="62"/>
                      </a:lnTo>
                      <a:lnTo>
                        <a:pt x="322" y="61"/>
                      </a:lnTo>
                      <a:lnTo>
                        <a:pt x="327" y="59"/>
                      </a:lnTo>
                      <a:lnTo>
                        <a:pt x="332" y="57"/>
                      </a:lnTo>
                      <a:lnTo>
                        <a:pt x="338" y="56"/>
                      </a:lnTo>
                      <a:lnTo>
                        <a:pt x="343" y="55"/>
                      </a:lnTo>
                      <a:lnTo>
                        <a:pt x="348" y="54"/>
                      </a:lnTo>
                      <a:lnTo>
                        <a:pt x="352" y="54"/>
                      </a:lnTo>
                      <a:lnTo>
                        <a:pt x="357" y="54"/>
                      </a:lnTo>
                      <a:lnTo>
                        <a:pt x="361" y="55"/>
                      </a:lnTo>
                      <a:lnTo>
                        <a:pt x="365" y="55"/>
                      </a:lnTo>
                      <a:lnTo>
                        <a:pt x="369" y="56"/>
                      </a:lnTo>
                      <a:lnTo>
                        <a:pt x="373" y="57"/>
                      </a:lnTo>
                      <a:lnTo>
                        <a:pt x="376" y="59"/>
                      </a:lnTo>
                      <a:lnTo>
                        <a:pt x="379" y="60"/>
                      </a:lnTo>
                      <a:lnTo>
                        <a:pt x="382" y="62"/>
                      </a:lnTo>
                      <a:lnTo>
                        <a:pt x="382" y="63"/>
                      </a:lnTo>
                      <a:lnTo>
                        <a:pt x="383" y="63"/>
                      </a:lnTo>
                      <a:lnTo>
                        <a:pt x="384" y="64"/>
                      </a:lnTo>
                      <a:lnTo>
                        <a:pt x="384" y="65"/>
                      </a:lnTo>
                      <a:lnTo>
                        <a:pt x="400" y="53"/>
                      </a:lnTo>
                      <a:lnTo>
                        <a:pt x="399" y="52"/>
                      </a:lnTo>
                      <a:lnTo>
                        <a:pt x="397" y="51"/>
                      </a:lnTo>
                      <a:lnTo>
                        <a:pt x="396" y="50"/>
                      </a:lnTo>
                      <a:lnTo>
                        <a:pt x="395" y="49"/>
                      </a:lnTo>
                      <a:lnTo>
                        <a:pt x="387" y="41"/>
                      </a:lnTo>
                      <a:lnTo>
                        <a:pt x="396" y="14"/>
                      </a:lnTo>
                      <a:lnTo>
                        <a:pt x="376" y="0"/>
                      </a:lnTo>
                      <a:lnTo>
                        <a:pt x="368" y="17"/>
                      </a:lnTo>
                      <a:lnTo>
                        <a:pt x="380" y="23"/>
                      </a:lnTo>
                      <a:lnTo>
                        <a:pt x="374" y="38"/>
                      </a:lnTo>
                      <a:lnTo>
                        <a:pt x="372" y="37"/>
                      </a:lnTo>
                      <a:lnTo>
                        <a:pt x="368" y="36"/>
                      </a:lnTo>
                      <a:lnTo>
                        <a:pt x="365" y="35"/>
                      </a:lnTo>
                      <a:lnTo>
                        <a:pt x="361" y="34"/>
                      </a:lnTo>
                      <a:lnTo>
                        <a:pt x="358" y="34"/>
                      </a:lnTo>
                      <a:lnTo>
                        <a:pt x="355" y="34"/>
                      </a:lnTo>
                      <a:lnTo>
                        <a:pt x="353" y="34"/>
                      </a:lnTo>
                      <a:lnTo>
                        <a:pt x="352" y="34"/>
                      </a:lnTo>
                      <a:lnTo>
                        <a:pt x="353" y="6"/>
                      </a:lnTo>
                      <a:lnTo>
                        <a:pt x="332" y="3"/>
                      </a:lnTo>
                      <a:lnTo>
                        <a:pt x="331" y="21"/>
                      </a:lnTo>
                      <a:lnTo>
                        <a:pt x="342" y="20"/>
                      </a:lnTo>
                      <a:lnTo>
                        <a:pt x="341" y="36"/>
                      </a:lnTo>
                      <a:lnTo>
                        <a:pt x="339" y="35"/>
                      </a:lnTo>
                      <a:lnTo>
                        <a:pt x="336" y="34"/>
                      </a:lnTo>
                      <a:lnTo>
                        <a:pt x="332" y="35"/>
                      </a:lnTo>
                      <a:lnTo>
                        <a:pt x="327" y="36"/>
                      </a:lnTo>
                      <a:lnTo>
                        <a:pt x="323" y="36"/>
                      </a:lnTo>
                      <a:lnTo>
                        <a:pt x="319" y="37"/>
                      </a:lnTo>
                      <a:lnTo>
                        <a:pt x="317" y="38"/>
                      </a:lnTo>
                      <a:lnTo>
                        <a:pt x="316" y="38"/>
                      </a:lnTo>
                      <a:lnTo>
                        <a:pt x="312" y="17"/>
                      </a:lnTo>
                      <a:lnTo>
                        <a:pt x="287" y="24"/>
                      </a:lnTo>
                      <a:lnTo>
                        <a:pt x="291" y="39"/>
                      </a:lnTo>
                      <a:lnTo>
                        <a:pt x="303" y="33"/>
                      </a:lnTo>
                      <a:lnTo>
                        <a:pt x="306" y="45"/>
                      </a:lnTo>
                      <a:lnTo>
                        <a:pt x="303" y="45"/>
                      </a:lnTo>
                      <a:lnTo>
                        <a:pt x="299" y="47"/>
                      </a:lnTo>
                      <a:lnTo>
                        <a:pt x="295" y="49"/>
                      </a:lnTo>
                      <a:lnTo>
                        <a:pt x="291" y="53"/>
                      </a:lnTo>
                      <a:lnTo>
                        <a:pt x="287" y="55"/>
                      </a:lnTo>
                      <a:lnTo>
                        <a:pt x="284" y="58"/>
                      </a:lnTo>
                      <a:lnTo>
                        <a:pt x="282" y="60"/>
                      </a:lnTo>
                      <a:lnTo>
                        <a:pt x="281" y="61"/>
                      </a:lnTo>
                      <a:lnTo>
                        <a:pt x="267" y="44"/>
                      </a:lnTo>
                      <a:lnTo>
                        <a:pt x="248" y="57"/>
                      </a:lnTo>
                      <a:lnTo>
                        <a:pt x="255" y="70"/>
                      </a:lnTo>
                      <a:lnTo>
                        <a:pt x="267" y="61"/>
                      </a:lnTo>
                      <a:lnTo>
                        <a:pt x="272" y="71"/>
                      </a:lnTo>
                      <a:lnTo>
                        <a:pt x="268" y="73"/>
                      </a:lnTo>
                      <a:lnTo>
                        <a:pt x="265" y="76"/>
                      </a:lnTo>
                      <a:lnTo>
                        <a:pt x="262" y="80"/>
                      </a:lnTo>
                      <a:lnTo>
                        <a:pt x="259" y="84"/>
                      </a:lnTo>
                      <a:lnTo>
                        <a:pt x="256" y="87"/>
                      </a:lnTo>
                      <a:lnTo>
                        <a:pt x="254" y="90"/>
                      </a:lnTo>
                      <a:lnTo>
                        <a:pt x="252" y="92"/>
                      </a:lnTo>
                      <a:lnTo>
                        <a:pt x="252" y="93"/>
                      </a:lnTo>
                      <a:lnTo>
                        <a:pt x="230" y="90"/>
                      </a:lnTo>
                      <a:lnTo>
                        <a:pt x="223" y="105"/>
                      </a:lnTo>
                      <a:lnTo>
                        <a:pt x="235" y="111"/>
                      </a:lnTo>
                      <a:lnTo>
                        <a:pt x="241" y="100"/>
                      </a:lnTo>
                      <a:lnTo>
                        <a:pt x="252" y="104"/>
                      </a:lnTo>
                      <a:lnTo>
                        <a:pt x="250" y="108"/>
                      </a:lnTo>
                      <a:lnTo>
                        <a:pt x="248" y="112"/>
                      </a:lnTo>
                      <a:lnTo>
                        <a:pt x="247" y="115"/>
                      </a:lnTo>
                      <a:lnTo>
                        <a:pt x="245" y="119"/>
                      </a:lnTo>
                      <a:lnTo>
                        <a:pt x="245" y="122"/>
                      </a:lnTo>
                      <a:lnTo>
                        <a:pt x="245" y="125"/>
                      </a:lnTo>
                      <a:lnTo>
                        <a:pt x="245" y="127"/>
                      </a:lnTo>
                      <a:lnTo>
                        <a:pt x="244" y="129"/>
                      </a:lnTo>
                      <a:lnTo>
                        <a:pt x="244" y="133"/>
                      </a:lnTo>
                      <a:lnTo>
                        <a:pt x="245" y="136"/>
                      </a:lnTo>
                      <a:lnTo>
                        <a:pt x="245" y="139"/>
                      </a:lnTo>
                      <a:lnTo>
                        <a:pt x="246" y="142"/>
                      </a:lnTo>
                      <a:lnTo>
                        <a:pt x="249" y="146"/>
                      </a:lnTo>
                      <a:lnTo>
                        <a:pt x="252" y="151"/>
                      </a:lnTo>
                      <a:lnTo>
                        <a:pt x="256" y="155"/>
                      </a:lnTo>
                      <a:lnTo>
                        <a:pt x="261" y="158"/>
                      </a:lnTo>
                      <a:lnTo>
                        <a:pt x="266" y="161"/>
                      </a:lnTo>
                      <a:lnTo>
                        <a:pt x="272" y="163"/>
                      </a:lnTo>
                      <a:lnTo>
                        <a:pt x="279" y="164"/>
                      </a:lnTo>
                      <a:lnTo>
                        <a:pt x="287" y="165"/>
                      </a:lnTo>
                      <a:lnTo>
                        <a:pt x="285" y="167"/>
                      </a:lnTo>
                      <a:lnTo>
                        <a:pt x="282" y="170"/>
                      </a:lnTo>
                      <a:lnTo>
                        <a:pt x="279" y="174"/>
                      </a:lnTo>
                      <a:lnTo>
                        <a:pt x="275" y="179"/>
                      </a:lnTo>
                      <a:lnTo>
                        <a:pt x="271" y="183"/>
                      </a:lnTo>
                      <a:lnTo>
                        <a:pt x="266" y="189"/>
                      </a:lnTo>
                      <a:lnTo>
                        <a:pt x="263" y="193"/>
                      </a:lnTo>
                      <a:lnTo>
                        <a:pt x="260" y="197"/>
                      </a:lnTo>
                      <a:lnTo>
                        <a:pt x="257" y="197"/>
                      </a:lnTo>
                      <a:lnTo>
                        <a:pt x="254" y="196"/>
                      </a:lnTo>
                      <a:lnTo>
                        <a:pt x="251" y="196"/>
                      </a:lnTo>
                      <a:lnTo>
                        <a:pt x="247" y="195"/>
                      </a:lnTo>
                      <a:lnTo>
                        <a:pt x="241" y="195"/>
                      </a:lnTo>
                      <a:lnTo>
                        <a:pt x="236" y="195"/>
                      </a:lnTo>
                      <a:lnTo>
                        <a:pt x="230" y="196"/>
                      </a:lnTo>
                      <a:lnTo>
                        <a:pt x="224" y="197"/>
                      </a:lnTo>
                      <a:lnTo>
                        <a:pt x="218" y="198"/>
                      </a:lnTo>
                      <a:lnTo>
                        <a:pt x="212" y="200"/>
                      </a:lnTo>
                      <a:lnTo>
                        <a:pt x="206" y="202"/>
                      </a:lnTo>
                      <a:lnTo>
                        <a:pt x="199" y="206"/>
                      </a:lnTo>
                      <a:lnTo>
                        <a:pt x="194" y="210"/>
                      </a:lnTo>
                      <a:lnTo>
                        <a:pt x="188" y="214"/>
                      </a:lnTo>
                      <a:lnTo>
                        <a:pt x="183" y="220"/>
                      </a:lnTo>
                      <a:lnTo>
                        <a:pt x="178" y="227"/>
                      </a:lnTo>
                      <a:lnTo>
                        <a:pt x="177" y="226"/>
                      </a:lnTo>
                      <a:lnTo>
                        <a:pt x="175" y="226"/>
                      </a:lnTo>
                      <a:lnTo>
                        <a:pt x="173" y="224"/>
                      </a:lnTo>
                      <a:lnTo>
                        <a:pt x="171" y="223"/>
                      </a:lnTo>
                      <a:lnTo>
                        <a:pt x="168" y="222"/>
                      </a:lnTo>
                      <a:lnTo>
                        <a:pt x="165" y="220"/>
                      </a:lnTo>
                      <a:lnTo>
                        <a:pt x="161" y="219"/>
                      </a:lnTo>
                      <a:lnTo>
                        <a:pt x="157" y="217"/>
                      </a:lnTo>
                      <a:lnTo>
                        <a:pt x="153" y="215"/>
                      </a:lnTo>
                      <a:lnTo>
                        <a:pt x="149" y="214"/>
                      </a:lnTo>
                      <a:lnTo>
                        <a:pt x="144" y="212"/>
                      </a:lnTo>
                      <a:lnTo>
                        <a:pt x="139" y="211"/>
                      </a:lnTo>
                      <a:lnTo>
                        <a:pt x="135" y="210"/>
                      </a:lnTo>
                      <a:lnTo>
                        <a:pt x="129" y="208"/>
                      </a:lnTo>
                      <a:lnTo>
                        <a:pt x="125" y="207"/>
                      </a:lnTo>
                      <a:lnTo>
                        <a:pt x="125" y="204"/>
                      </a:lnTo>
                      <a:lnTo>
                        <a:pt x="125" y="203"/>
                      </a:lnTo>
                      <a:lnTo>
                        <a:pt x="125" y="201"/>
                      </a:lnTo>
                      <a:lnTo>
                        <a:pt x="108" y="202"/>
                      </a:lnTo>
                      <a:lnTo>
                        <a:pt x="108" y="203"/>
                      </a:lnTo>
                      <a:lnTo>
                        <a:pt x="108" y="204"/>
                      </a:lnTo>
                      <a:lnTo>
                        <a:pt x="108" y="205"/>
                      </a:lnTo>
                      <a:lnTo>
                        <a:pt x="108" y="206"/>
                      </a:lnTo>
                      <a:lnTo>
                        <a:pt x="104" y="207"/>
                      </a:lnTo>
                      <a:lnTo>
                        <a:pt x="100" y="207"/>
                      </a:lnTo>
                      <a:lnTo>
                        <a:pt x="97" y="208"/>
                      </a:lnTo>
                      <a:lnTo>
                        <a:pt x="94" y="210"/>
                      </a:lnTo>
                      <a:lnTo>
                        <a:pt x="91" y="212"/>
                      </a:lnTo>
                      <a:lnTo>
                        <a:pt x="88" y="214"/>
                      </a:lnTo>
                      <a:lnTo>
                        <a:pt x="86" y="217"/>
                      </a:lnTo>
                      <a:lnTo>
                        <a:pt x="84" y="220"/>
                      </a:lnTo>
                      <a:lnTo>
                        <a:pt x="83" y="219"/>
                      </a:lnTo>
                      <a:lnTo>
                        <a:pt x="82" y="217"/>
                      </a:lnTo>
                      <a:lnTo>
                        <a:pt x="81" y="215"/>
                      </a:lnTo>
                      <a:lnTo>
                        <a:pt x="79" y="212"/>
                      </a:lnTo>
                      <a:lnTo>
                        <a:pt x="77" y="210"/>
                      </a:lnTo>
                      <a:lnTo>
                        <a:pt x="75" y="206"/>
                      </a:lnTo>
                      <a:lnTo>
                        <a:pt x="72" y="204"/>
                      </a:lnTo>
                      <a:lnTo>
                        <a:pt x="69" y="201"/>
                      </a:lnTo>
                      <a:lnTo>
                        <a:pt x="66" y="198"/>
                      </a:lnTo>
                      <a:lnTo>
                        <a:pt x="62" y="196"/>
                      </a:lnTo>
                      <a:lnTo>
                        <a:pt x="58" y="194"/>
                      </a:lnTo>
                      <a:lnTo>
                        <a:pt x="54" y="193"/>
                      </a:lnTo>
                      <a:lnTo>
                        <a:pt x="50" y="193"/>
                      </a:lnTo>
                      <a:lnTo>
                        <a:pt x="44" y="193"/>
                      </a:lnTo>
                      <a:lnTo>
                        <a:pt x="39" y="195"/>
                      </a:lnTo>
                      <a:lnTo>
                        <a:pt x="38" y="183"/>
                      </a:lnTo>
                      <a:lnTo>
                        <a:pt x="5" y="190"/>
                      </a:lnTo>
                      <a:lnTo>
                        <a:pt x="9" y="203"/>
                      </a:lnTo>
                      <a:lnTo>
                        <a:pt x="30" y="200"/>
                      </a:lnTo>
                      <a:lnTo>
                        <a:pt x="28" y="201"/>
                      </a:lnTo>
                      <a:lnTo>
                        <a:pt x="26" y="203"/>
                      </a:lnTo>
                      <a:lnTo>
                        <a:pt x="25" y="204"/>
                      </a:lnTo>
                      <a:lnTo>
                        <a:pt x="23" y="206"/>
                      </a:lnTo>
                      <a:lnTo>
                        <a:pt x="24" y="205"/>
                      </a:lnTo>
                      <a:lnTo>
                        <a:pt x="26" y="205"/>
                      </a:lnTo>
                      <a:lnTo>
                        <a:pt x="29" y="204"/>
                      </a:lnTo>
                      <a:lnTo>
                        <a:pt x="32" y="204"/>
                      </a:lnTo>
                      <a:lnTo>
                        <a:pt x="36" y="204"/>
                      </a:lnTo>
                      <a:lnTo>
                        <a:pt x="40" y="204"/>
                      </a:lnTo>
                      <a:lnTo>
                        <a:pt x="44" y="204"/>
                      </a:lnTo>
                      <a:lnTo>
                        <a:pt x="49" y="205"/>
                      </a:lnTo>
                      <a:lnTo>
                        <a:pt x="54" y="207"/>
                      </a:lnTo>
                      <a:lnTo>
                        <a:pt x="59" y="208"/>
                      </a:lnTo>
                      <a:lnTo>
                        <a:pt x="64" y="211"/>
                      </a:lnTo>
                      <a:lnTo>
                        <a:pt x="68" y="215"/>
                      </a:lnTo>
                      <a:lnTo>
                        <a:pt x="73" y="219"/>
                      </a:lnTo>
                      <a:lnTo>
                        <a:pt x="77" y="224"/>
                      </a:lnTo>
                      <a:lnTo>
                        <a:pt x="81" y="230"/>
                      </a:lnTo>
                      <a:lnTo>
                        <a:pt x="82" y="230"/>
                      </a:lnTo>
                      <a:lnTo>
                        <a:pt x="83" y="229"/>
                      </a:lnTo>
                      <a:lnTo>
                        <a:pt x="85" y="226"/>
                      </a:lnTo>
                      <a:lnTo>
                        <a:pt x="88" y="224"/>
                      </a:lnTo>
                      <a:lnTo>
                        <a:pt x="91" y="221"/>
                      </a:lnTo>
                      <a:lnTo>
                        <a:pt x="96" y="219"/>
                      </a:lnTo>
                      <a:lnTo>
                        <a:pt x="101" y="217"/>
                      </a:lnTo>
                      <a:lnTo>
                        <a:pt x="108" y="216"/>
                      </a:lnTo>
                      <a:lnTo>
                        <a:pt x="107" y="234"/>
                      </a:lnTo>
                      <a:lnTo>
                        <a:pt x="108" y="251"/>
                      </a:lnTo>
                      <a:lnTo>
                        <a:pt x="108" y="267"/>
                      </a:lnTo>
                      <a:lnTo>
                        <a:pt x="108" y="282"/>
                      </a:lnTo>
                      <a:lnTo>
                        <a:pt x="31" y="282"/>
                      </a:lnTo>
                      <a:lnTo>
                        <a:pt x="31" y="280"/>
                      </a:lnTo>
                      <a:lnTo>
                        <a:pt x="31" y="278"/>
                      </a:lnTo>
                      <a:lnTo>
                        <a:pt x="31" y="276"/>
                      </a:lnTo>
                      <a:lnTo>
                        <a:pt x="31" y="274"/>
                      </a:lnTo>
                      <a:lnTo>
                        <a:pt x="31" y="259"/>
                      </a:lnTo>
                      <a:lnTo>
                        <a:pt x="31" y="243"/>
                      </a:lnTo>
                      <a:lnTo>
                        <a:pt x="31" y="226"/>
                      </a:lnTo>
                      <a:lnTo>
                        <a:pt x="31" y="209"/>
                      </a:lnTo>
                      <a:lnTo>
                        <a:pt x="13" y="207"/>
                      </a:lnTo>
                      <a:lnTo>
                        <a:pt x="14" y="215"/>
                      </a:lnTo>
                      <a:lnTo>
                        <a:pt x="15" y="235"/>
                      </a:lnTo>
                      <a:lnTo>
                        <a:pt x="16" y="265"/>
                      </a:lnTo>
                      <a:lnTo>
                        <a:pt x="16" y="300"/>
                      </a:lnTo>
                      <a:lnTo>
                        <a:pt x="15" y="336"/>
                      </a:lnTo>
                      <a:lnTo>
                        <a:pt x="12" y="370"/>
                      </a:lnTo>
                      <a:lnTo>
                        <a:pt x="8" y="398"/>
                      </a:lnTo>
                      <a:lnTo>
                        <a:pt x="0" y="415"/>
                      </a:lnTo>
                      <a:lnTo>
                        <a:pt x="18" y="418"/>
                      </a:lnTo>
                      <a:lnTo>
                        <a:pt x="18" y="416"/>
                      </a:lnTo>
                      <a:lnTo>
                        <a:pt x="19" y="411"/>
                      </a:lnTo>
                      <a:lnTo>
                        <a:pt x="21" y="402"/>
                      </a:lnTo>
                      <a:lnTo>
                        <a:pt x="23" y="388"/>
                      </a:lnTo>
                      <a:lnTo>
                        <a:pt x="116" y="385"/>
                      </a:lnTo>
                      <a:lnTo>
                        <a:pt x="118" y="397"/>
                      </a:lnTo>
                      <a:lnTo>
                        <a:pt x="119" y="405"/>
                      </a:lnTo>
                      <a:lnTo>
                        <a:pt x="120" y="410"/>
                      </a:lnTo>
                      <a:lnTo>
                        <a:pt x="121" y="412"/>
                      </a:lnTo>
                      <a:lnTo>
                        <a:pt x="138" y="408"/>
                      </a:lnTo>
                      <a:lnTo>
                        <a:pt x="132" y="395"/>
                      </a:lnTo>
                      <a:lnTo>
                        <a:pt x="128" y="375"/>
                      </a:lnTo>
                      <a:lnTo>
                        <a:pt x="124" y="350"/>
                      </a:lnTo>
                      <a:lnTo>
                        <a:pt x="123" y="322"/>
                      </a:lnTo>
                      <a:lnTo>
                        <a:pt x="123" y="293"/>
                      </a:lnTo>
                      <a:lnTo>
                        <a:pt x="123" y="265"/>
                      </a:lnTo>
                      <a:lnTo>
                        <a:pt x="123" y="239"/>
                      </a:lnTo>
                      <a:lnTo>
                        <a:pt x="124" y="219"/>
                      </a:lnTo>
                      <a:lnTo>
                        <a:pt x="125" y="219"/>
                      </a:lnTo>
                      <a:lnTo>
                        <a:pt x="126" y="220"/>
                      </a:lnTo>
                      <a:lnTo>
                        <a:pt x="127" y="220"/>
                      </a:lnTo>
                      <a:lnTo>
                        <a:pt x="128" y="220"/>
                      </a:lnTo>
                      <a:lnTo>
                        <a:pt x="129" y="221"/>
                      </a:lnTo>
                      <a:lnTo>
                        <a:pt x="130" y="221"/>
                      </a:lnTo>
                      <a:lnTo>
                        <a:pt x="131" y="222"/>
                      </a:lnTo>
                      <a:lnTo>
                        <a:pt x="133" y="222"/>
                      </a:lnTo>
                      <a:lnTo>
                        <a:pt x="172" y="239"/>
                      </a:lnTo>
                      <a:lnTo>
                        <a:pt x="189" y="239"/>
                      </a:lnTo>
                      <a:lnTo>
                        <a:pt x="190" y="238"/>
                      </a:lnTo>
                      <a:lnTo>
                        <a:pt x="191" y="237"/>
                      </a:lnTo>
                      <a:lnTo>
                        <a:pt x="192" y="234"/>
                      </a:lnTo>
                      <a:lnTo>
                        <a:pt x="194" y="231"/>
                      </a:lnTo>
                      <a:lnTo>
                        <a:pt x="196" y="228"/>
                      </a:lnTo>
                      <a:lnTo>
                        <a:pt x="198" y="224"/>
                      </a:lnTo>
                      <a:lnTo>
                        <a:pt x="202" y="220"/>
                      </a:lnTo>
                      <a:lnTo>
                        <a:pt x="206" y="217"/>
                      </a:lnTo>
                      <a:lnTo>
                        <a:pt x="211" y="213"/>
                      </a:lnTo>
                      <a:lnTo>
                        <a:pt x="216" y="210"/>
                      </a:lnTo>
                      <a:lnTo>
                        <a:pt x="222" y="207"/>
                      </a:lnTo>
                      <a:lnTo>
                        <a:pt x="228" y="205"/>
                      </a:lnTo>
                      <a:lnTo>
                        <a:pt x="235" y="204"/>
                      </a:lnTo>
                      <a:lnTo>
                        <a:pt x="243" y="204"/>
                      </a:lnTo>
                      <a:lnTo>
                        <a:pt x="252" y="205"/>
                      </a:lnTo>
                      <a:lnTo>
                        <a:pt x="261" y="207"/>
                      </a:lnTo>
                      <a:lnTo>
                        <a:pt x="261" y="204"/>
                      </a:lnTo>
                      <a:lnTo>
                        <a:pt x="264" y="204"/>
                      </a:lnTo>
                      <a:lnTo>
                        <a:pt x="267" y="204"/>
                      </a:lnTo>
                      <a:lnTo>
                        <a:pt x="271" y="206"/>
                      </a:lnTo>
                      <a:lnTo>
                        <a:pt x="275" y="207"/>
                      </a:lnTo>
                      <a:lnTo>
                        <a:pt x="279" y="210"/>
                      </a:lnTo>
                      <a:lnTo>
                        <a:pt x="283" y="213"/>
                      </a:lnTo>
                      <a:lnTo>
                        <a:pt x="288" y="216"/>
                      </a:lnTo>
                      <a:lnTo>
                        <a:pt x="292" y="221"/>
                      </a:lnTo>
                      <a:lnTo>
                        <a:pt x="293" y="220"/>
                      </a:lnTo>
                      <a:lnTo>
                        <a:pt x="295" y="220"/>
                      </a:lnTo>
                      <a:lnTo>
                        <a:pt x="298" y="218"/>
                      </a:lnTo>
                      <a:lnTo>
                        <a:pt x="301" y="218"/>
                      </a:lnTo>
                      <a:lnTo>
                        <a:pt x="306" y="217"/>
                      </a:lnTo>
                      <a:lnTo>
                        <a:pt x="310" y="216"/>
                      </a:lnTo>
                      <a:lnTo>
                        <a:pt x="316" y="216"/>
                      </a:lnTo>
                      <a:lnTo>
                        <a:pt x="322" y="216"/>
                      </a:lnTo>
                      <a:lnTo>
                        <a:pt x="330" y="216"/>
                      </a:lnTo>
                      <a:lnTo>
                        <a:pt x="337" y="218"/>
                      </a:lnTo>
                      <a:lnTo>
                        <a:pt x="345" y="220"/>
                      </a:lnTo>
                      <a:lnTo>
                        <a:pt x="354" y="222"/>
                      </a:lnTo>
                      <a:lnTo>
                        <a:pt x="363" y="226"/>
                      </a:lnTo>
                      <a:lnTo>
                        <a:pt x="373" y="231"/>
                      </a:lnTo>
                      <a:lnTo>
                        <a:pt x="383" y="237"/>
                      </a:lnTo>
                      <a:lnTo>
                        <a:pt x="384" y="236"/>
                      </a:lnTo>
                      <a:lnTo>
                        <a:pt x="387" y="235"/>
                      </a:lnTo>
                      <a:lnTo>
                        <a:pt x="391" y="232"/>
                      </a:lnTo>
                      <a:lnTo>
                        <a:pt x="396" y="229"/>
                      </a:lnTo>
                      <a:lnTo>
                        <a:pt x="401" y="226"/>
                      </a:lnTo>
                      <a:lnTo>
                        <a:pt x="405" y="223"/>
                      </a:lnTo>
                      <a:lnTo>
                        <a:pt x="408" y="220"/>
                      </a:lnTo>
                      <a:lnTo>
                        <a:pt x="409" y="218"/>
                      </a:lnTo>
                      <a:lnTo>
                        <a:pt x="408" y="214"/>
                      </a:lnTo>
                      <a:lnTo>
                        <a:pt x="407" y="206"/>
                      </a:lnTo>
                      <a:lnTo>
                        <a:pt x="406" y="193"/>
                      </a:lnTo>
                      <a:lnTo>
                        <a:pt x="404" y="179"/>
                      </a:lnTo>
                      <a:lnTo>
                        <a:pt x="403" y="166"/>
                      </a:lnTo>
                      <a:lnTo>
                        <a:pt x="401" y="154"/>
                      </a:lnTo>
                      <a:lnTo>
                        <a:pt x="400" y="146"/>
                      </a:lnTo>
                      <a:lnTo>
                        <a:pt x="400" y="142"/>
                      </a:lnTo>
                      <a:lnTo>
                        <a:pt x="389" y="142"/>
                      </a:lnTo>
                      <a:lnTo>
                        <a:pt x="388" y="144"/>
                      </a:lnTo>
                      <a:lnTo>
                        <a:pt x="386" y="146"/>
                      </a:lnTo>
                      <a:lnTo>
                        <a:pt x="385" y="148"/>
                      </a:lnTo>
                      <a:lnTo>
                        <a:pt x="384" y="150"/>
                      </a:lnTo>
                      <a:lnTo>
                        <a:pt x="383" y="152"/>
                      </a:lnTo>
                      <a:lnTo>
                        <a:pt x="381" y="154"/>
                      </a:lnTo>
                      <a:lnTo>
                        <a:pt x="380" y="155"/>
                      </a:lnTo>
                      <a:lnTo>
                        <a:pt x="379" y="157"/>
                      </a:lnTo>
                      <a:lnTo>
                        <a:pt x="381" y="158"/>
                      </a:lnTo>
                      <a:lnTo>
                        <a:pt x="386" y="174"/>
                      </a:lnTo>
                      <a:lnTo>
                        <a:pt x="385" y="174"/>
                      </a:lnTo>
                      <a:lnTo>
                        <a:pt x="385" y="173"/>
                      </a:lnTo>
                      <a:lnTo>
                        <a:pt x="382" y="177"/>
                      </a:lnTo>
                      <a:lnTo>
                        <a:pt x="379" y="177"/>
                      </a:lnTo>
                      <a:lnTo>
                        <a:pt x="378" y="177"/>
                      </a:lnTo>
                      <a:lnTo>
                        <a:pt x="381" y="179"/>
                      </a:lnTo>
                      <a:lnTo>
                        <a:pt x="379" y="183"/>
                      </a:lnTo>
                      <a:lnTo>
                        <a:pt x="380" y="183"/>
                      </a:lnTo>
                      <a:lnTo>
                        <a:pt x="384" y="182"/>
                      </a:lnTo>
                      <a:lnTo>
                        <a:pt x="386" y="185"/>
                      </a:lnTo>
                      <a:lnTo>
                        <a:pt x="386" y="184"/>
                      </a:lnTo>
                      <a:lnTo>
                        <a:pt x="388" y="185"/>
                      </a:lnTo>
                      <a:lnTo>
                        <a:pt x="387" y="182"/>
                      </a:lnTo>
                      <a:lnTo>
                        <a:pt x="388" y="182"/>
                      </a:lnTo>
                      <a:lnTo>
                        <a:pt x="395" y="207"/>
                      </a:lnTo>
                      <a:lnTo>
                        <a:pt x="380" y="218"/>
                      </a:lnTo>
                      <a:lnTo>
                        <a:pt x="378" y="217"/>
                      </a:lnTo>
                      <a:lnTo>
                        <a:pt x="375" y="215"/>
                      </a:lnTo>
                      <a:lnTo>
                        <a:pt x="371" y="214"/>
                      </a:lnTo>
                      <a:lnTo>
                        <a:pt x="367" y="211"/>
                      </a:lnTo>
                      <a:lnTo>
                        <a:pt x="361" y="209"/>
                      </a:lnTo>
                      <a:lnTo>
                        <a:pt x="355" y="207"/>
                      </a:lnTo>
                      <a:lnTo>
                        <a:pt x="348" y="205"/>
                      </a:lnTo>
                      <a:lnTo>
                        <a:pt x="341" y="204"/>
                      </a:lnTo>
                      <a:lnTo>
                        <a:pt x="341" y="203"/>
                      </a:lnTo>
                      <a:lnTo>
                        <a:pt x="345" y="200"/>
                      </a:lnTo>
                      <a:lnTo>
                        <a:pt x="341" y="199"/>
                      </a:lnTo>
                      <a:lnTo>
                        <a:pt x="340" y="195"/>
                      </a:lnTo>
                      <a:lnTo>
                        <a:pt x="339" y="196"/>
                      </a:lnTo>
                      <a:lnTo>
                        <a:pt x="339" y="195"/>
                      </a:lnTo>
                      <a:lnTo>
                        <a:pt x="336" y="198"/>
                      </a:lnTo>
                      <a:lnTo>
                        <a:pt x="333" y="198"/>
                      </a:lnTo>
                      <a:lnTo>
                        <a:pt x="332" y="198"/>
                      </a:lnTo>
                      <a:lnTo>
                        <a:pt x="335" y="200"/>
                      </a:lnTo>
                      <a:lnTo>
                        <a:pt x="334" y="202"/>
                      </a:lnTo>
                      <a:lnTo>
                        <a:pt x="332" y="202"/>
                      </a:lnTo>
                      <a:lnTo>
                        <a:pt x="331" y="202"/>
                      </a:lnTo>
                      <a:lnTo>
                        <a:pt x="330" y="202"/>
                      </a:lnTo>
                      <a:lnTo>
                        <a:pt x="328" y="202"/>
                      </a:lnTo>
                      <a:lnTo>
                        <a:pt x="327" y="201"/>
                      </a:lnTo>
                      <a:lnTo>
                        <a:pt x="326" y="201"/>
                      </a:lnTo>
                      <a:lnTo>
                        <a:pt x="324" y="201"/>
                      </a:lnTo>
                      <a:lnTo>
                        <a:pt x="323" y="201"/>
                      </a:lnTo>
                      <a:lnTo>
                        <a:pt x="320" y="201"/>
                      </a:lnTo>
                      <a:lnTo>
                        <a:pt x="318" y="202"/>
                      </a:lnTo>
                      <a:lnTo>
                        <a:pt x="315" y="202"/>
                      </a:lnTo>
                      <a:lnTo>
                        <a:pt x="313" y="202"/>
                      </a:lnTo>
                      <a:lnTo>
                        <a:pt x="310" y="203"/>
                      </a:lnTo>
                      <a:lnTo>
                        <a:pt x="308" y="203"/>
                      </a:lnTo>
                      <a:lnTo>
                        <a:pt x="306" y="204"/>
                      </a:lnTo>
                      <a:lnTo>
                        <a:pt x="304" y="205"/>
                      </a:lnTo>
                      <a:lnTo>
                        <a:pt x="294" y="208"/>
                      </a:lnTo>
                      <a:lnTo>
                        <a:pt x="293" y="207"/>
                      </a:lnTo>
                      <a:lnTo>
                        <a:pt x="291" y="204"/>
                      </a:lnTo>
                      <a:lnTo>
                        <a:pt x="289" y="202"/>
                      </a:lnTo>
                      <a:lnTo>
                        <a:pt x="286" y="199"/>
                      </a:lnTo>
                      <a:lnTo>
                        <a:pt x="283" y="196"/>
                      </a:lnTo>
                      <a:lnTo>
                        <a:pt x="278" y="194"/>
                      </a:lnTo>
                      <a:lnTo>
                        <a:pt x="274" y="193"/>
                      </a:lnTo>
                      <a:lnTo>
                        <a:pt x="270" y="192"/>
                      </a:lnTo>
                      <a:lnTo>
                        <a:pt x="294" y="169"/>
                      </a:lnTo>
                      <a:lnTo>
                        <a:pt x="295" y="170"/>
                      </a:lnTo>
                      <a:lnTo>
                        <a:pt x="293" y="174"/>
                      </a:lnTo>
                      <a:lnTo>
                        <a:pt x="294" y="173"/>
                      </a:lnTo>
                      <a:lnTo>
                        <a:pt x="294" y="174"/>
                      </a:lnTo>
                      <a:lnTo>
                        <a:pt x="298" y="173"/>
                      </a:lnTo>
                      <a:lnTo>
                        <a:pt x="300" y="176"/>
                      </a:lnTo>
                      <a:lnTo>
                        <a:pt x="300" y="175"/>
                      </a:lnTo>
                      <a:lnTo>
                        <a:pt x="301" y="176"/>
                      </a:lnTo>
                      <a:lnTo>
                        <a:pt x="301" y="173"/>
                      </a:lnTo>
                      <a:lnTo>
                        <a:pt x="305" y="169"/>
                      </a:lnTo>
                      <a:lnTo>
                        <a:pt x="301" y="168"/>
                      </a:lnTo>
                      <a:lnTo>
                        <a:pt x="300" y="164"/>
                      </a:lnTo>
                      <a:lnTo>
                        <a:pt x="304" y="164"/>
                      </a:lnTo>
                      <a:lnTo>
                        <a:pt x="308" y="164"/>
                      </a:lnTo>
                      <a:lnTo>
                        <a:pt x="312" y="162"/>
                      </a:lnTo>
                      <a:lnTo>
                        <a:pt x="316" y="162"/>
                      </a:lnTo>
                      <a:lnTo>
                        <a:pt x="320" y="161"/>
                      </a:lnTo>
                      <a:lnTo>
                        <a:pt x="324" y="160"/>
                      </a:lnTo>
                      <a:lnTo>
                        <a:pt x="329" y="158"/>
                      </a:lnTo>
                      <a:lnTo>
                        <a:pt x="333" y="157"/>
                      </a:lnTo>
                      <a:lnTo>
                        <a:pt x="332" y="161"/>
                      </a:lnTo>
                      <a:lnTo>
                        <a:pt x="336" y="161"/>
                      </a:lnTo>
                      <a:lnTo>
                        <a:pt x="339" y="164"/>
                      </a:lnTo>
                      <a:lnTo>
                        <a:pt x="339" y="162"/>
                      </a:lnTo>
                      <a:lnTo>
                        <a:pt x="340" y="164"/>
                      </a:lnTo>
                      <a:lnTo>
                        <a:pt x="340" y="160"/>
                      </a:lnTo>
                      <a:lnTo>
                        <a:pt x="344" y="157"/>
                      </a:lnTo>
                      <a:lnTo>
                        <a:pt x="340" y="156"/>
                      </a:lnTo>
                      <a:lnTo>
                        <a:pt x="339" y="154"/>
                      </a:lnTo>
                      <a:lnTo>
                        <a:pt x="341" y="154"/>
                      </a:lnTo>
                      <a:lnTo>
                        <a:pt x="342" y="153"/>
                      </a:lnTo>
                      <a:lnTo>
                        <a:pt x="344" y="152"/>
                      </a:lnTo>
                      <a:lnTo>
                        <a:pt x="345" y="152"/>
                      </a:lnTo>
                      <a:lnTo>
                        <a:pt x="347" y="151"/>
                      </a:lnTo>
                      <a:lnTo>
                        <a:pt x="349" y="149"/>
                      </a:lnTo>
                      <a:lnTo>
                        <a:pt x="351" y="148"/>
                      </a:lnTo>
                      <a:lnTo>
                        <a:pt x="353" y="148"/>
                      </a:lnTo>
                      <a:lnTo>
                        <a:pt x="379" y="157"/>
                      </a:lnTo>
                      <a:lnTo>
                        <a:pt x="380" y="155"/>
                      </a:lnTo>
                      <a:lnTo>
                        <a:pt x="381" y="154"/>
                      </a:lnTo>
                      <a:lnTo>
                        <a:pt x="383" y="152"/>
                      </a:lnTo>
                      <a:lnTo>
                        <a:pt x="384" y="150"/>
                      </a:lnTo>
                      <a:lnTo>
                        <a:pt x="385" y="148"/>
                      </a:lnTo>
                      <a:lnTo>
                        <a:pt x="386" y="146"/>
                      </a:lnTo>
                      <a:lnTo>
                        <a:pt x="388" y="144"/>
                      </a:lnTo>
                      <a:lnTo>
                        <a:pt x="389" y="142"/>
                      </a:lnTo>
                      <a:lnTo>
                        <a:pt x="366" y="139"/>
                      </a:lnTo>
                      <a:lnTo>
                        <a:pt x="370" y="136"/>
                      </a:lnTo>
                      <a:lnTo>
                        <a:pt x="374" y="133"/>
                      </a:lnTo>
                      <a:lnTo>
                        <a:pt x="378" y="130"/>
                      </a:lnTo>
                      <a:lnTo>
                        <a:pt x="382" y="126"/>
                      </a:lnTo>
                      <a:lnTo>
                        <a:pt x="386" y="123"/>
                      </a:lnTo>
                      <a:lnTo>
                        <a:pt x="389" y="119"/>
                      </a:lnTo>
                      <a:lnTo>
                        <a:pt x="392" y="116"/>
                      </a:lnTo>
                      <a:lnTo>
                        <a:pt x="395" y="112"/>
                      </a:lnTo>
                      <a:lnTo>
                        <a:pt x="397" y="112"/>
                      </a:lnTo>
                      <a:lnTo>
                        <a:pt x="399" y="112"/>
                      </a:lnTo>
                      <a:lnTo>
                        <a:pt x="400" y="112"/>
                      </a:lnTo>
                      <a:lnTo>
                        <a:pt x="402" y="112"/>
                      </a:lnTo>
                      <a:lnTo>
                        <a:pt x="404" y="112"/>
                      </a:lnTo>
                      <a:lnTo>
                        <a:pt x="405" y="112"/>
                      </a:lnTo>
                      <a:lnTo>
                        <a:pt x="407" y="112"/>
                      </a:lnTo>
                      <a:lnTo>
                        <a:pt x="408" y="112"/>
                      </a:lnTo>
                      <a:lnTo>
                        <a:pt x="410" y="110"/>
                      </a:lnTo>
                      <a:lnTo>
                        <a:pt x="411" y="108"/>
                      </a:lnTo>
                      <a:lnTo>
                        <a:pt x="412" y="106"/>
                      </a:lnTo>
                      <a:lnTo>
                        <a:pt x="413" y="104"/>
                      </a:lnTo>
                      <a:lnTo>
                        <a:pt x="415" y="102"/>
                      </a:lnTo>
                      <a:lnTo>
                        <a:pt x="416" y="101"/>
                      </a:lnTo>
                      <a:lnTo>
                        <a:pt x="417" y="99"/>
                      </a:lnTo>
                      <a:lnTo>
                        <a:pt x="418" y="97"/>
                      </a:lnTo>
                      <a:lnTo>
                        <a:pt x="417" y="96"/>
                      </a:lnTo>
                      <a:lnTo>
                        <a:pt x="415" y="95"/>
                      </a:lnTo>
                      <a:lnTo>
                        <a:pt x="413" y="95"/>
                      </a:lnTo>
                      <a:lnTo>
                        <a:pt x="412" y="94"/>
                      </a:lnTo>
                      <a:lnTo>
                        <a:pt x="411" y="93"/>
                      </a:lnTo>
                      <a:lnTo>
                        <a:pt x="409" y="92"/>
                      </a:lnTo>
                      <a:lnTo>
                        <a:pt x="408" y="92"/>
                      </a:lnTo>
                      <a:lnTo>
                        <a:pt x="407" y="92"/>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565" name="Freeform 346"/>
                <p:cNvSpPr>
                  <a:spLocks/>
                </p:cNvSpPr>
                <p:nvPr/>
              </p:nvSpPr>
              <p:spPr bwMode="auto">
                <a:xfrm>
                  <a:off x="901" y="2205"/>
                  <a:ext cx="93" cy="310"/>
                </a:xfrm>
                <a:custGeom>
                  <a:avLst/>
                  <a:gdLst>
                    <a:gd name="T0" fmla="*/ 66 w 93"/>
                    <a:gd name="T1" fmla="*/ 78 h 310"/>
                    <a:gd name="T2" fmla="*/ 63 w 93"/>
                    <a:gd name="T3" fmla="*/ 63 h 310"/>
                    <a:gd name="T4" fmla="*/ 58 w 93"/>
                    <a:gd name="T5" fmla="*/ 49 h 310"/>
                    <a:gd name="T6" fmla="*/ 52 w 93"/>
                    <a:gd name="T7" fmla="*/ 37 h 310"/>
                    <a:gd name="T8" fmla="*/ 44 w 93"/>
                    <a:gd name="T9" fmla="*/ 27 h 310"/>
                    <a:gd name="T10" fmla="*/ 36 w 93"/>
                    <a:gd name="T11" fmla="*/ 18 h 310"/>
                    <a:gd name="T12" fmla="*/ 27 w 93"/>
                    <a:gd name="T13" fmla="*/ 11 h 310"/>
                    <a:gd name="T14" fmla="*/ 18 w 93"/>
                    <a:gd name="T15" fmla="*/ 5 h 310"/>
                    <a:gd name="T16" fmla="*/ 10 w 93"/>
                    <a:gd name="T17" fmla="*/ 0 h 310"/>
                    <a:gd name="T18" fmla="*/ 8 w 93"/>
                    <a:gd name="T19" fmla="*/ 3 h 310"/>
                    <a:gd name="T20" fmla="*/ 5 w 93"/>
                    <a:gd name="T21" fmla="*/ 7 h 310"/>
                    <a:gd name="T22" fmla="*/ 3 w 93"/>
                    <a:gd name="T23" fmla="*/ 11 h 310"/>
                    <a:gd name="T24" fmla="*/ 0 w 93"/>
                    <a:gd name="T25" fmla="*/ 15 h 310"/>
                    <a:gd name="T26" fmla="*/ 15 w 93"/>
                    <a:gd name="T27" fmla="*/ 20 h 310"/>
                    <a:gd name="T28" fmla="*/ 27 w 93"/>
                    <a:gd name="T29" fmla="*/ 29 h 310"/>
                    <a:gd name="T30" fmla="*/ 36 w 93"/>
                    <a:gd name="T31" fmla="*/ 41 h 310"/>
                    <a:gd name="T32" fmla="*/ 41 w 93"/>
                    <a:gd name="T33" fmla="*/ 54 h 310"/>
                    <a:gd name="T34" fmla="*/ 45 w 93"/>
                    <a:gd name="T35" fmla="*/ 66 h 310"/>
                    <a:gd name="T36" fmla="*/ 46 w 93"/>
                    <a:gd name="T37" fmla="*/ 77 h 310"/>
                    <a:gd name="T38" fmla="*/ 47 w 93"/>
                    <a:gd name="T39" fmla="*/ 84 h 310"/>
                    <a:gd name="T40" fmla="*/ 47 w 93"/>
                    <a:gd name="T41" fmla="*/ 87 h 310"/>
                    <a:gd name="T42" fmla="*/ 44 w 93"/>
                    <a:gd name="T43" fmla="*/ 115 h 310"/>
                    <a:gd name="T44" fmla="*/ 27 w 93"/>
                    <a:gd name="T45" fmla="*/ 180 h 310"/>
                    <a:gd name="T46" fmla="*/ 19 w 93"/>
                    <a:gd name="T47" fmla="*/ 252 h 310"/>
                    <a:gd name="T48" fmla="*/ 18 w 93"/>
                    <a:gd name="T49" fmla="*/ 303 h 310"/>
                    <a:gd name="T50" fmla="*/ 41 w 93"/>
                    <a:gd name="T51" fmla="*/ 307 h 310"/>
                    <a:gd name="T52" fmla="*/ 37 w 93"/>
                    <a:gd name="T53" fmla="*/ 262 h 310"/>
                    <a:gd name="T54" fmla="*/ 39 w 93"/>
                    <a:gd name="T55" fmla="*/ 221 h 310"/>
                    <a:gd name="T56" fmla="*/ 47 w 93"/>
                    <a:gd name="T57" fmla="*/ 185 h 310"/>
                    <a:gd name="T58" fmla="*/ 58 w 93"/>
                    <a:gd name="T59" fmla="*/ 155 h 310"/>
                    <a:gd name="T60" fmla="*/ 70 w 93"/>
                    <a:gd name="T61" fmla="*/ 131 h 310"/>
                    <a:gd name="T62" fmla="*/ 81 w 93"/>
                    <a:gd name="T63" fmla="*/ 113 h 310"/>
                    <a:gd name="T64" fmla="*/ 89 w 93"/>
                    <a:gd name="T65" fmla="*/ 102 h 310"/>
                    <a:gd name="T66" fmla="*/ 93 w 93"/>
                    <a:gd name="T67" fmla="*/ 99 h 31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93"/>
                    <a:gd name="T103" fmla="*/ 0 h 310"/>
                    <a:gd name="T104" fmla="*/ 93 w 93"/>
                    <a:gd name="T105" fmla="*/ 310 h 31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93" h="310">
                      <a:moveTo>
                        <a:pt x="93" y="99"/>
                      </a:moveTo>
                      <a:lnTo>
                        <a:pt x="66" y="78"/>
                      </a:lnTo>
                      <a:lnTo>
                        <a:pt x="65" y="71"/>
                      </a:lnTo>
                      <a:lnTo>
                        <a:pt x="63" y="63"/>
                      </a:lnTo>
                      <a:lnTo>
                        <a:pt x="61" y="56"/>
                      </a:lnTo>
                      <a:lnTo>
                        <a:pt x="58" y="49"/>
                      </a:lnTo>
                      <a:lnTo>
                        <a:pt x="55" y="43"/>
                      </a:lnTo>
                      <a:lnTo>
                        <a:pt x="52" y="37"/>
                      </a:lnTo>
                      <a:lnTo>
                        <a:pt x="48" y="32"/>
                      </a:lnTo>
                      <a:lnTo>
                        <a:pt x="44" y="27"/>
                      </a:lnTo>
                      <a:lnTo>
                        <a:pt x="40" y="22"/>
                      </a:lnTo>
                      <a:lnTo>
                        <a:pt x="36" y="18"/>
                      </a:lnTo>
                      <a:lnTo>
                        <a:pt x="31" y="14"/>
                      </a:lnTo>
                      <a:lnTo>
                        <a:pt x="27" y="11"/>
                      </a:lnTo>
                      <a:lnTo>
                        <a:pt x="22" y="7"/>
                      </a:lnTo>
                      <a:lnTo>
                        <a:pt x="18" y="5"/>
                      </a:lnTo>
                      <a:lnTo>
                        <a:pt x="14" y="2"/>
                      </a:lnTo>
                      <a:lnTo>
                        <a:pt x="10" y="0"/>
                      </a:lnTo>
                      <a:lnTo>
                        <a:pt x="9" y="1"/>
                      </a:lnTo>
                      <a:lnTo>
                        <a:pt x="8" y="3"/>
                      </a:lnTo>
                      <a:lnTo>
                        <a:pt x="7" y="5"/>
                      </a:lnTo>
                      <a:lnTo>
                        <a:pt x="5" y="7"/>
                      </a:lnTo>
                      <a:lnTo>
                        <a:pt x="4" y="9"/>
                      </a:lnTo>
                      <a:lnTo>
                        <a:pt x="3" y="11"/>
                      </a:lnTo>
                      <a:lnTo>
                        <a:pt x="1" y="13"/>
                      </a:lnTo>
                      <a:lnTo>
                        <a:pt x="0" y="15"/>
                      </a:lnTo>
                      <a:lnTo>
                        <a:pt x="8" y="17"/>
                      </a:lnTo>
                      <a:lnTo>
                        <a:pt x="15" y="20"/>
                      </a:lnTo>
                      <a:lnTo>
                        <a:pt x="22" y="24"/>
                      </a:lnTo>
                      <a:lnTo>
                        <a:pt x="27" y="29"/>
                      </a:lnTo>
                      <a:lnTo>
                        <a:pt x="32" y="35"/>
                      </a:lnTo>
                      <a:lnTo>
                        <a:pt x="36" y="41"/>
                      </a:lnTo>
                      <a:lnTo>
                        <a:pt x="39" y="47"/>
                      </a:lnTo>
                      <a:lnTo>
                        <a:pt x="41" y="54"/>
                      </a:lnTo>
                      <a:lnTo>
                        <a:pt x="43" y="60"/>
                      </a:lnTo>
                      <a:lnTo>
                        <a:pt x="45" y="66"/>
                      </a:lnTo>
                      <a:lnTo>
                        <a:pt x="46" y="72"/>
                      </a:lnTo>
                      <a:lnTo>
                        <a:pt x="46" y="77"/>
                      </a:lnTo>
                      <a:lnTo>
                        <a:pt x="47" y="81"/>
                      </a:lnTo>
                      <a:lnTo>
                        <a:pt x="47" y="84"/>
                      </a:lnTo>
                      <a:lnTo>
                        <a:pt x="47" y="86"/>
                      </a:lnTo>
                      <a:lnTo>
                        <a:pt x="47" y="87"/>
                      </a:lnTo>
                      <a:lnTo>
                        <a:pt x="59" y="95"/>
                      </a:lnTo>
                      <a:lnTo>
                        <a:pt x="44" y="115"/>
                      </a:lnTo>
                      <a:lnTo>
                        <a:pt x="34" y="145"/>
                      </a:lnTo>
                      <a:lnTo>
                        <a:pt x="27" y="180"/>
                      </a:lnTo>
                      <a:lnTo>
                        <a:pt x="22" y="217"/>
                      </a:lnTo>
                      <a:lnTo>
                        <a:pt x="19" y="252"/>
                      </a:lnTo>
                      <a:lnTo>
                        <a:pt x="18" y="282"/>
                      </a:lnTo>
                      <a:lnTo>
                        <a:pt x="18" y="303"/>
                      </a:lnTo>
                      <a:lnTo>
                        <a:pt x="18" y="310"/>
                      </a:lnTo>
                      <a:lnTo>
                        <a:pt x="41" y="307"/>
                      </a:lnTo>
                      <a:lnTo>
                        <a:pt x="38" y="283"/>
                      </a:lnTo>
                      <a:lnTo>
                        <a:pt x="37" y="262"/>
                      </a:lnTo>
                      <a:lnTo>
                        <a:pt x="37" y="241"/>
                      </a:lnTo>
                      <a:lnTo>
                        <a:pt x="39" y="221"/>
                      </a:lnTo>
                      <a:lnTo>
                        <a:pt x="43" y="202"/>
                      </a:lnTo>
                      <a:lnTo>
                        <a:pt x="47" y="185"/>
                      </a:lnTo>
                      <a:lnTo>
                        <a:pt x="52" y="169"/>
                      </a:lnTo>
                      <a:lnTo>
                        <a:pt x="58" y="155"/>
                      </a:lnTo>
                      <a:lnTo>
                        <a:pt x="64" y="142"/>
                      </a:lnTo>
                      <a:lnTo>
                        <a:pt x="70" y="131"/>
                      </a:lnTo>
                      <a:lnTo>
                        <a:pt x="76" y="121"/>
                      </a:lnTo>
                      <a:lnTo>
                        <a:pt x="81" y="113"/>
                      </a:lnTo>
                      <a:lnTo>
                        <a:pt x="86" y="107"/>
                      </a:lnTo>
                      <a:lnTo>
                        <a:pt x="89" y="102"/>
                      </a:lnTo>
                      <a:lnTo>
                        <a:pt x="92" y="100"/>
                      </a:lnTo>
                      <a:lnTo>
                        <a:pt x="93" y="99"/>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566" name="Freeform 347"/>
                <p:cNvSpPr>
                  <a:spLocks/>
                </p:cNvSpPr>
                <p:nvPr/>
              </p:nvSpPr>
              <p:spPr bwMode="auto">
                <a:xfrm>
                  <a:off x="753" y="2159"/>
                  <a:ext cx="152" cy="105"/>
                </a:xfrm>
                <a:custGeom>
                  <a:avLst/>
                  <a:gdLst>
                    <a:gd name="T0" fmla="*/ 97 w 152"/>
                    <a:gd name="T1" fmla="*/ 92 h 105"/>
                    <a:gd name="T2" fmla="*/ 111 w 152"/>
                    <a:gd name="T3" fmla="*/ 84 h 105"/>
                    <a:gd name="T4" fmla="*/ 124 w 152"/>
                    <a:gd name="T5" fmla="*/ 76 h 105"/>
                    <a:gd name="T6" fmla="*/ 134 w 152"/>
                    <a:gd name="T7" fmla="*/ 66 h 105"/>
                    <a:gd name="T8" fmla="*/ 143 w 152"/>
                    <a:gd name="T9" fmla="*/ 56 h 105"/>
                    <a:gd name="T10" fmla="*/ 148 w 152"/>
                    <a:gd name="T11" fmla="*/ 46 h 105"/>
                    <a:gd name="T12" fmla="*/ 152 w 152"/>
                    <a:gd name="T13" fmla="*/ 36 h 105"/>
                    <a:gd name="T14" fmla="*/ 152 w 152"/>
                    <a:gd name="T15" fmla="*/ 26 h 105"/>
                    <a:gd name="T16" fmla="*/ 150 w 152"/>
                    <a:gd name="T17" fmla="*/ 18 h 105"/>
                    <a:gd name="T18" fmla="*/ 144 w 152"/>
                    <a:gd name="T19" fmla="*/ 11 h 105"/>
                    <a:gd name="T20" fmla="*/ 136 w 152"/>
                    <a:gd name="T21" fmla="*/ 6 h 105"/>
                    <a:gd name="T22" fmla="*/ 126 w 152"/>
                    <a:gd name="T23" fmla="*/ 2 h 105"/>
                    <a:gd name="T24" fmla="*/ 114 w 152"/>
                    <a:gd name="T25" fmla="*/ 0 h 105"/>
                    <a:gd name="T26" fmla="*/ 100 w 152"/>
                    <a:gd name="T27" fmla="*/ 0 h 105"/>
                    <a:gd name="T28" fmla="*/ 86 w 152"/>
                    <a:gd name="T29" fmla="*/ 3 h 105"/>
                    <a:gd name="T30" fmla="*/ 71 w 152"/>
                    <a:gd name="T31" fmla="*/ 7 h 105"/>
                    <a:gd name="T32" fmla="*/ 55 w 152"/>
                    <a:gd name="T33" fmla="*/ 14 h 105"/>
                    <a:gd name="T34" fmla="*/ 41 w 152"/>
                    <a:gd name="T35" fmla="*/ 21 h 105"/>
                    <a:gd name="T36" fmla="*/ 29 w 152"/>
                    <a:gd name="T37" fmla="*/ 30 h 105"/>
                    <a:gd name="T38" fmla="*/ 18 w 152"/>
                    <a:gd name="T39" fmla="*/ 39 h 105"/>
                    <a:gd name="T40" fmla="*/ 10 w 152"/>
                    <a:gd name="T41" fmla="*/ 49 h 105"/>
                    <a:gd name="T42" fmla="*/ 4 w 152"/>
                    <a:gd name="T43" fmla="*/ 59 h 105"/>
                    <a:gd name="T44" fmla="*/ 1 w 152"/>
                    <a:gd name="T45" fmla="*/ 69 h 105"/>
                    <a:gd name="T46" fmla="*/ 0 w 152"/>
                    <a:gd name="T47" fmla="*/ 79 h 105"/>
                    <a:gd name="T48" fmla="*/ 3 w 152"/>
                    <a:gd name="T49" fmla="*/ 87 h 105"/>
                    <a:gd name="T50" fmla="*/ 9 w 152"/>
                    <a:gd name="T51" fmla="*/ 94 h 105"/>
                    <a:gd name="T52" fmla="*/ 17 w 152"/>
                    <a:gd name="T53" fmla="*/ 100 h 105"/>
                    <a:gd name="T54" fmla="*/ 27 w 152"/>
                    <a:gd name="T55" fmla="*/ 103 h 105"/>
                    <a:gd name="T56" fmla="*/ 39 w 152"/>
                    <a:gd name="T57" fmla="*/ 105 h 105"/>
                    <a:gd name="T58" fmla="*/ 53 w 152"/>
                    <a:gd name="T59" fmla="*/ 105 h 105"/>
                    <a:gd name="T60" fmla="*/ 67 w 152"/>
                    <a:gd name="T61" fmla="*/ 102 h 105"/>
                    <a:gd name="T62" fmla="*/ 82 w 152"/>
                    <a:gd name="T63" fmla="*/ 98 h 10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52"/>
                    <a:gd name="T97" fmla="*/ 0 h 105"/>
                    <a:gd name="T98" fmla="*/ 152 w 152"/>
                    <a:gd name="T99" fmla="*/ 105 h 10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52" h="105">
                      <a:moveTo>
                        <a:pt x="89" y="95"/>
                      </a:moveTo>
                      <a:lnTo>
                        <a:pt x="97" y="92"/>
                      </a:lnTo>
                      <a:lnTo>
                        <a:pt x="105" y="88"/>
                      </a:lnTo>
                      <a:lnTo>
                        <a:pt x="111" y="84"/>
                      </a:lnTo>
                      <a:lnTo>
                        <a:pt x="118" y="80"/>
                      </a:lnTo>
                      <a:lnTo>
                        <a:pt x="124" y="76"/>
                      </a:lnTo>
                      <a:lnTo>
                        <a:pt x="129" y="71"/>
                      </a:lnTo>
                      <a:lnTo>
                        <a:pt x="134" y="66"/>
                      </a:lnTo>
                      <a:lnTo>
                        <a:pt x="139" y="61"/>
                      </a:lnTo>
                      <a:lnTo>
                        <a:pt x="143" y="56"/>
                      </a:lnTo>
                      <a:lnTo>
                        <a:pt x="146" y="51"/>
                      </a:lnTo>
                      <a:lnTo>
                        <a:pt x="148" y="46"/>
                      </a:lnTo>
                      <a:lnTo>
                        <a:pt x="151" y="41"/>
                      </a:lnTo>
                      <a:lnTo>
                        <a:pt x="152" y="36"/>
                      </a:lnTo>
                      <a:lnTo>
                        <a:pt x="152" y="31"/>
                      </a:lnTo>
                      <a:lnTo>
                        <a:pt x="152" y="26"/>
                      </a:lnTo>
                      <a:lnTo>
                        <a:pt x="151" y="22"/>
                      </a:lnTo>
                      <a:lnTo>
                        <a:pt x="150" y="18"/>
                      </a:lnTo>
                      <a:lnTo>
                        <a:pt x="147" y="14"/>
                      </a:lnTo>
                      <a:lnTo>
                        <a:pt x="144" y="11"/>
                      </a:lnTo>
                      <a:lnTo>
                        <a:pt x="140" y="8"/>
                      </a:lnTo>
                      <a:lnTo>
                        <a:pt x="136" y="6"/>
                      </a:lnTo>
                      <a:lnTo>
                        <a:pt x="131" y="4"/>
                      </a:lnTo>
                      <a:lnTo>
                        <a:pt x="126" y="2"/>
                      </a:lnTo>
                      <a:lnTo>
                        <a:pt x="120" y="1"/>
                      </a:lnTo>
                      <a:lnTo>
                        <a:pt x="114" y="0"/>
                      </a:lnTo>
                      <a:lnTo>
                        <a:pt x="107" y="0"/>
                      </a:lnTo>
                      <a:lnTo>
                        <a:pt x="100" y="0"/>
                      </a:lnTo>
                      <a:lnTo>
                        <a:pt x="93" y="2"/>
                      </a:lnTo>
                      <a:lnTo>
                        <a:pt x="86" y="3"/>
                      </a:lnTo>
                      <a:lnTo>
                        <a:pt x="78" y="5"/>
                      </a:lnTo>
                      <a:lnTo>
                        <a:pt x="71" y="7"/>
                      </a:lnTo>
                      <a:lnTo>
                        <a:pt x="63" y="10"/>
                      </a:lnTo>
                      <a:lnTo>
                        <a:pt x="55" y="14"/>
                      </a:lnTo>
                      <a:lnTo>
                        <a:pt x="48" y="17"/>
                      </a:lnTo>
                      <a:lnTo>
                        <a:pt x="41" y="21"/>
                      </a:lnTo>
                      <a:lnTo>
                        <a:pt x="35" y="25"/>
                      </a:lnTo>
                      <a:lnTo>
                        <a:pt x="29" y="30"/>
                      </a:lnTo>
                      <a:lnTo>
                        <a:pt x="23" y="34"/>
                      </a:lnTo>
                      <a:lnTo>
                        <a:pt x="18" y="39"/>
                      </a:lnTo>
                      <a:lnTo>
                        <a:pt x="14" y="44"/>
                      </a:lnTo>
                      <a:lnTo>
                        <a:pt x="10" y="49"/>
                      </a:lnTo>
                      <a:lnTo>
                        <a:pt x="7" y="54"/>
                      </a:lnTo>
                      <a:lnTo>
                        <a:pt x="4" y="59"/>
                      </a:lnTo>
                      <a:lnTo>
                        <a:pt x="2" y="64"/>
                      </a:lnTo>
                      <a:lnTo>
                        <a:pt x="1" y="69"/>
                      </a:lnTo>
                      <a:lnTo>
                        <a:pt x="0" y="74"/>
                      </a:lnTo>
                      <a:lnTo>
                        <a:pt x="0" y="79"/>
                      </a:lnTo>
                      <a:lnTo>
                        <a:pt x="1" y="83"/>
                      </a:lnTo>
                      <a:lnTo>
                        <a:pt x="3" y="87"/>
                      </a:lnTo>
                      <a:lnTo>
                        <a:pt x="5" y="91"/>
                      </a:lnTo>
                      <a:lnTo>
                        <a:pt x="9" y="94"/>
                      </a:lnTo>
                      <a:lnTo>
                        <a:pt x="12" y="97"/>
                      </a:lnTo>
                      <a:lnTo>
                        <a:pt x="17" y="100"/>
                      </a:lnTo>
                      <a:lnTo>
                        <a:pt x="22" y="101"/>
                      </a:lnTo>
                      <a:lnTo>
                        <a:pt x="27" y="103"/>
                      </a:lnTo>
                      <a:lnTo>
                        <a:pt x="33" y="104"/>
                      </a:lnTo>
                      <a:lnTo>
                        <a:pt x="39" y="105"/>
                      </a:lnTo>
                      <a:lnTo>
                        <a:pt x="46" y="105"/>
                      </a:lnTo>
                      <a:lnTo>
                        <a:pt x="53" y="105"/>
                      </a:lnTo>
                      <a:lnTo>
                        <a:pt x="59" y="103"/>
                      </a:lnTo>
                      <a:lnTo>
                        <a:pt x="67" y="102"/>
                      </a:lnTo>
                      <a:lnTo>
                        <a:pt x="74" y="100"/>
                      </a:lnTo>
                      <a:lnTo>
                        <a:pt x="82" y="98"/>
                      </a:lnTo>
                      <a:lnTo>
                        <a:pt x="89" y="9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567" name="Freeform 348"/>
                <p:cNvSpPr>
                  <a:spLocks/>
                </p:cNvSpPr>
                <p:nvPr/>
              </p:nvSpPr>
              <p:spPr bwMode="auto">
                <a:xfrm>
                  <a:off x="611" y="2158"/>
                  <a:ext cx="64" cy="79"/>
                </a:xfrm>
                <a:custGeom>
                  <a:avLst/>
                  <a:gdLst>
                    <a:gd name="T0" fmla="*/ 26 w 64"/>
                    <a:gd name="T1" fmla="*/ 1 h 79"/>
                    <a:gd name="T2" fmla="*/ 15 w 64"/>
                    <a:gd name="T3" fmla="*/ 6 h 79"/>
                    <a:gd name="T4" fmla="*/ 7 w 64"/>
                    <a:gd name="T5" fmla="*/ 15 h 79"/>
                    <a:gd name="T6" fmla="*/ 1 w 64"/>
                    <a:gd name="T7" fmla="*/ 27 h 79"/>
                    <a:gd name="T8" fmla="*/ 11 w 64"/>
                    <a:gd name="T9" fmla="*/ 34 h 79"/>
                    <a:gd name="T10" fmla="*/ 13 w 64"/>
                    <a:gd name="T11" fmla="*/ 26 h 79"/>
                    <a:gd name="T12" fmla="*/ 18 w 64"/>
                    <a:gd name="T13" fmla="*/ 19 h 79"/>
                    <a:gd name="T14" fmla="*/ 25 w 64"/>
                    <a:gd name="T15" fmla="*/ 15 h 79"/>
                    <a:gd name="T16" fmla="*/ 32 w 64"/>
                    <a:gd name="T17" fmla="*/ 13 h 79"/>
                    <a:gd name="T18" fmla="*/ 41 w 64"/>
                    <a:gd name="T19" fmla="*/ 15 h 79"/>
                    <a:gd name="T20" fmla="*/ 48 w 64"/>
                    <a:gd name="T21" fmla="*/ 21 h 79"/>
                    <a:gd name="T22" fmla="*/ 53 w 64"/>
                    <a:gd name="T23" fmla="*/ 30 h 79"/>
                    <a:gd name="T24" fmla="*/ 55 w 64"/>
                    <a:gd name="T25" fmla="*/ 40 h 79"/>
                    <a:gd name="T26" fmla="*/ 53 w 64"/>
                    <a:gd name="T27" fmla="*/ 51 h 79"/>
                    <a:gd name="T28" fmla="*/ 48 w 64"/>
                    <a:gd name="T29" fmla="*/ 60 h 79"/>
                    <a:gd name="T30" fmla="*/ 41 w 64"/>
                    <a:gd name="T31" fmla="*/ 66 h 79"/>
                    <a:gd name="T32" fmla="*/ 32 w 64"/>
                    <a:gd name="T33" fmla="*/ 68 h 79"/>
                    <a:gd name="T34" fmla="*/ 24 w 64"/>
                    <a:gd name="T35" fmla="*/ 66 h 79"/>
                    <a:gd name="T36" fmla="*/ 17 w 64"/>
                    <a:gd name="T37" fmla="*/ 60 h 79"/>
                    <a:gd name="T38" fmla="*/ 12 w 64"/>
                    <a:gd name="T39" fmla="*/ 52 h 79"/>
                    <a:gd name="T40" fmla="*/ 10 w 64"/>
                    <a:gd name="T41" fmla="*/ 42 h 79"/>
                    <a:gd name="T42" fmla="*/ 1 w 64"/>
                    <a:gd name="T43" fmla="*/ 49 h 79"/>
                    <a:gd name="T44" fmla="*/ 6 w 64"/>
                    <a:gd name="T45" fmla="*/ 63 h 79"/>
                    <a:gd name="T46" fmla="*/ 14 w 64"/>
                    <a:gd name="T47" fmla="*/ 73 h 79"/>
                    <a:gd name="T48" fmla="*/ 25 w 64"/>
                    <a:gd name="T49" fmla="*/ 79 h 79"/>
                    <a:gd name="T50" fmla="*/ 38 w 64"/>
                    <a:gd name="T51" fmla="*/ 78 h 79"/>
                    <a:gd name="T52" fmla="*/ 50 w 64"/>
                    <a:gd name="T53" fmla="*/ 73 h 79"/>
                    <a:gd name="T54" fmla="*/ 58 w 64"/>
                    <a:gd name="T55" fmla="*/ 62 h 79"/>
                    <a:gd name="T56" fmla="*/ 63 w 64"/>
                    <a:gd name="T57" fmla="*/ 48 h 79"/>
                    <a:gd name="T58" fmla="*/ 63 w 64"/>
                    <a:gd name="T59" fmla="*/ 32 h 79"/>
                    <a:gd name="T60" fmla="*/ 58 w 64"/>
                    <a:gd name="T61" fmla="*/ 18 h 79"/>
                    <a:gd name="T62" fmla="*/ 50 w 64"/>
                    <a:gd name="T63" fmla="*/ 7 h 79"/>
                    <a:gd name="T64" fmla="*/ 38 w 64"/>
                    <a:gd name="T65" fmla="*/ 1 h 7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64"/>
                    <a:gd name="T100" fmla="*/ 0 h 79"/>
                    <a:gd name="T101" fmla="*/ 64 w 64"/>
                    <a:gd name="T102" fmla="*/ 79 h 7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64" h="79">
                      <a:moveTo>
                        <a:pt x="32" y="0"/>
                      </a:moveTo>
                      <a:lnTo>
                        <a:pt x="26" y="1"/>
                      </a:lnTo>
                      <a:lnTo>
                        <a:pt x="20" y="3"/>
                      </a:lnTo>
                      <a:lnTo>
                        <a:pt x="15" y="6"/>
                      </a:lnTo>
                      <a:lnTo>
                        <a:pt x="11" y="10"/>
                      </a:lnTo>
                      <a:lnTo>
                        <a:pt x="7" y="15"/>
                      </a:lnTo>
                      <a:lnTo>
                        <a:pt x="4" y="21"/>
                      </a:lnTo>
                      <a:lnTo>
                        <a:pt x="1" y="27"/>
                      </a:lnTo>
                      <a:lnTo>
                        <a:pt x="0" y="34"/>
                      </a:lnTo>
                      <a:lnTo>
                        <a:pt x="11" y="34"/>
                      </a:lnTo>
                      <a:lnTo>
                        <a:pt x="12" y="30"/>
                      </a:lnTo>
                      <a:lnTo>
                        <a:pt x="13" y="26"/>
                      </a:lnTo>
                      <a:lnTo>
                        <a:pt x="16" y="22"/>
                      </a:lnTo>
                      <a:lnTo>
                        <a:pt x="18" y="19"/>
                      </a:lnTo>
                      <a:lnTo>
                        <a:pt x="21" y="16"/>
                      </a:lnTo>
                      <a:lnTo>
                        <a:pt x="25" y="15"/>
                      </a:lnTo>
                      <a:lnTo>
                        <a:pt x="28" y="13"/>
                      </a:lnTo>
                      <a:lnTo>
                        <a:pt x="32" y="13"/>
                      </a:lnTo>
                      <a:lnTo>
                        <a:pt x="37" y="13"/>
                      </a:lnTo>
                      <a:lnTo>
                        <a:pt x="41" y="15"/>
                      </a:lnTo>
                      <a:lnTo>
                        <a:pt x="45" y="18"/>
                      </a:lnTo>
                      <a:lnTo>
                        <a:pt x="48" y="21"/>
                      </a:lnTo>
                      <a:lnTo>
                        <a:pt x="51" y="25"/>
                      </a:lnTo>
                      <a:lnTo>
                        <a:pt x="53" y="30"/>
                      </a:lnTo>
                      <a:lnTo>
                        <a:pt x="54" y="35"/>
                      </a:lnTo>
                      <a:lnTo>
                        <a:pt x="55" y="40"/>
                      </a:lnTo>
                      <a:lnTo>
                        <a:pt x="54" y="46"/>
                      </a:lnTo>
                      <a:lnTo>
                        <a:pt x="53" y="51"/>
                      </a:lnTo>
                      <a:lnTo>
                        <a:pt x="51" y="56"/>
                      </a:lnTo>
                      <a:lnTo>
                        <a:pt x="48" y="60"/>
                      </a:lnTo>
                      <a:lnTo>
                        <a:pt x="45" y="63"/>
                      </a:lnTo>
                      <a:lnTo>
                        <a:pt x="41" y="66"/>
                      </a:lnTo>
                      <a:lnTo>
                        <a:pt x="37" y="67"/>
                      </a:lnTo>
                      <a:lnTo>
                        <a:pt x="32" y="68"/>
                      </a:lnTo>
                      <a:lnTo>
                        <a:pt x="28" y="67"/>
                      </a:lnTo>
                      <a:lnTo>
                        <a:pt x="24" y="66"/>
                      </a:lnTo>
                      <a:lnTo>
                        <a:pt x="20" y="63"/>
                      </a:lnTo>
                      <a:lnTo>
                        <a:pt x="17" y="60"/>
                      </a:lnTo>
                      <a:lnTo>
                        <a:pt x="14" y="56"/>
                      </a:lnTo>
                      <a:lnTo>
                        <a:pt x="12" y="52"/>
                      </a:lnTo>
                      <a:lnTo>
                        <a:pt x="11" y="47"/>
                      </a:lnTo>
                      <a:lnTo>
                        <a:pt x="10" y="42"/>
                      </a:lnTo>
                      <a:lnTo>
                        <a:pt x="0" y="42"/>
                      </a:lnTo>
                      <a:lnTo>
                        <a:pt x="1" y="49"/>
                      </a:lnTo>
                      <a:lnTo>
                        <a:pt x="3" y="56"/>
                      </a:lnTo>
                      <a:lnTo>
                        <a:pt x="6" y="63"/>
                      </a:lnTo>
                      <a:lnTo>
                        <a:pt x="10" y="68"/>
                      </a:lnTo>
                      <a:lnTo>
                        <a:pt x="14" y="73"/>
                      </a:lnTo>
                      <a:lnTo>
                        <a:pt x="20" y="76"/>
                      </a:lnTo>
                      <a:lnTo>
                        <a:pt x="25" y="79"/>
                      </a:lnTo>
                      <a:lnTo>
                        <a:pt x="32" y="79"/>
                      </a:lnTo>
                      <a:lnTo>
                        <a:pt x="38" y="78"/>
                      </a:lnTo>
                      <a:lnTo>
                        <a:pt x="45" y="76"/>
                      </a:lnTo>
                      <a:lnTo>
                        <a:pt x="50" y="73"/>
                      </a:lnTo>
                      <a:lnTo>
                        <a:pt x="55" y="68"/>
                      </a:lnTo>
                      <a:lnTo>
                        <a:pt x="58" y="62"/>
                      </a:lnTo>
                      <a:lnTo>
                        <a:pt x="62" y="55"/>
                      </a:lnTo>
                      <a:lnTo>
                        <a:pt x="63" y="48"/>
                      </a:lnTo>
                      <a:lnTo>
                        <a:pt x="64" y="40"/>
                      </a:lnTo>
                      <a:lnTo>
                        <a:pt x="63" y="32"/>
                      </a:lnTo>
                      <a:lnTo>
                        <a:pt x="62" y="24"/>
                      </a:lnTo>
                      <a:lnTo>
                        <a:pt x="58" y="18"/>
                      </a:lnTo>
                      <a:lnTo>
                        <a:pt x="55" y="12"/>
                      </a:lnTo>
                      <a:lnTo>
                        <a:pt x="50" y="7"/>
                      </a:lnTo>
                      <a:lnTo>
                        <a:pt x="45" y="4"/>
                      </a:lnTo>
                      <a:lnTo>
                        <a:pt x="38" y="1"/>
                      </a:lnTo>
                      <a:lnTo>
                        <a:pt x="32" y="0"/>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568" name="Freeform 349"/>
                <p:cNvSpPr>
                  <a:spLocks/>
                </p:cNvSpPr>
                <p:nvPr/>
              </p:nvSpPr>
              <p:spPr bwMode="auto">
                <a:xfrm>
                  <a:off x="611" y="2193"/>
                  <a:ext cx="10" cy="6"/>
                </a:xfrm>
                <a:custGeom>
                  <a:avLst/>
                  <a:gdLst>
                    <a:gd name="T0" fmla="*/ 10 w 10"/>
                    <a:gd name="T1" fmla="*/ 5 h 6"/>
                    <a:gd name="T2" fmla="*/ 10 w 10"/>
                    <a:gd name="T3" fmla="*/ 4 h 6"/>
                    <a:gd name="T4" fmla="*/ 10 w 10"/>
                    <a:gd name="T5" fmla="*/ 2 h 6"/>
                    <a:gd name="T6" fmla="*/ 10 w 10"/>
                    <a:gd name="T7" fmla="*/ 1 h 6"/>
                    <a:gd name="T8" fmla="*/ 10 w 10"/>
                    <a:gd name="T9" fmla="*/ 0 h 6"/>
                    <a:gd name="T10" fmla="*/ 0 w 10"/>
                    <a:gd name="T11" fmla="*/ 0 h 6"/>
                    <a:gd name="T12" fmla="*/ 0 w 10"/>
                    <a:gd name="T13" fmla="*/ 1 h 6"/>
                    <a:gd name="T14" fmla="*/ 0 w 10"/>
                    <a:gd name="T15" fmla="*/ 2 h 6"/>
                    <a:gd name="T16" fmla="*/ 0 w 10"/>
                    <a:gd name="T17" fmla="*/ 3 h 6"/>
                    <a:gd name="T18" fmla="*/ 0 w 10"/>
                    <a:gd name="T19" fmla="*/ 5 h 6"/>
                    <a:gd name="T20" fmla="*/ 0 w 10"/>
                    <a:gd name="T21" fmla="*/ 5 h 6"/>
                    <a:gd name="T22" fmla="*/ 0 w 10"/>
                    <a:gd name="T23" fmla="*/ 5 h 6"/>
                    <a:gd name="T24" fmla="*/ 0 w 10"/>
                    <a:gd name="T25" fmla="*/ 6 h 6"/>
                    <a:gd name="T26" fmla="*/ 0 w 10"/>
                    <a:gd name="T27" fmla="*/ 6 h 6"/>
                    <a:gd name="T28" fmla="*/ 10 w 10"/>
                    <a:gd name="T29" fmla="*/ 6 h 6"/>
                    <a:gd name="T30" fmla="*/ 10 w 10"/>
                    <a:gd name="T31" fmla="*/ 6 h 6"/>
                    <a:gd name="T32" fmla="*/ 10 w 10"/>
                    <a:gd name="T33" fmla="*/ 6 h 6"/>
                    <a:gd name="T34" fmla="*/ 10 w 10"/>
                    <a:gd name="T35" fmla="*/ 5 h 6"/>
                    <a:gd name="T36" fmla="*/ 10 w 10"/>
                    <a:gd name="T37" fmla="*/ 5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0"/>
                    <a:gd name="T58" fmla="*/ 0 h 6"/>
                    <a:gd name="T59" fmla="*/ 10 w 10"/>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0" h="6">
                      <a:moveTo>
                        <a:pt x="10" y="5"/>
                      </a:moveTo>
                      <a:lnTo>
                        <a:pt x="10" y="4"/>
                      </a:lnTo>
                      <a:lnTo>
                        <a:pt x="10" y="2"/>
                      </a:lnTo>
                      <a:lnTo>
                        <a:pt x="10" y="1"/>
                      </a:lnTo>
                      <a:lnTo>
                        <a:pt x="10" y="0"/>
                      </a:lnTo>
                      <a:lnTo>
                        <a:pt x="0" y="0"/>
                      </a:lnTo>
                      <a:lnTo>
                        <a:pt x="0" y="1"/>
                      </a:lnTo>
                      <a:lnTo>
                        <a:pt x="0" y="2"/>
                      </a:lnTo>
                      <a:lnTo>
                        <a:pt x="0" y="3"/>
                      </a:lnTo>
                      <a:lnTo>
                        <a:pt x="0" y="5"/>
                      </a:lnTo>
                      <a:lnTo>
                        <a:pt x="0" y="6"/>
                      </a:lnTo>
                      <a:lnTo>
                        <a:pt x="10" y="6"/>
                      </a:lnTo>
                      <a:lnTo>
                        <a:pt x="10" y="5"/>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569" name="Freeform 350"/>
                <p:cNvSpPr>
                  <a:spLocks/>
                </p:cNvSpPr>
                <p:nvPr/>
              </p:nvSpPr>
              <p:spPr bwMode="auto">
                <a:xfrm>
                  <a:off x="624" y="2169"/>
                  <a:ext cx="21" cy="48"/>
                </a:xfrm>
                <a:custGeom>
                  <a:avLst/>
                  <a:gdLst>
                    <a:gd name="T0" fmla="*/ 17 w 21"/>
                    <a:gd name="T1" fmla="*/ 29 h 48"/>
                    <a:gd name="T2" fmla="*/ 17 w 21"/>
                    <a:gd name="T3" fmla="*/ 24 h 48"/>
                    <a:gd name="T4" fmla="*/ 17 w 21"/>
                    <a:gd name="T5" fmla="*/ 15 h 48"/>
                    <a:gd name="T6" fmla="*/ 17 w 21"/>
                    <a:gd name="T7" fmla="*/ 5 h 48"/>
                    <a:gd name="T8" fmla="*/ 17 w 21"/>
                    <a:gd name="T9" fmla="*/ 0 h 48"/>
                    <a:gd name="T10" fmla="*/ 21 w 21"/>
                    <a:gd name="T11" fmla="*/ 29 h 48"/>
                    <a:gd name="T12" fmla="*/ 21 w 21"/>
                    <a:gd name="T13" fmla="*/ 32 h 48"/>
                    <a:gd name="T14" fmla="*/ 0 w 21"/>
                    <a:gd name="T15" fmla="*/ 48 h 48"/>
                    <a:gd name="T16" fmla="*/ 17 w 21"/>
                    <a:gd name="T17" fmla="*/ 29 h 4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1"/>
                    <a:gd name="T28" fmla="*/ 0 h 48"/>
                    <a:gd name="T29" fmla="*/ 21 w 21"/>
                    <a:gd name="T30" fmla="*/ 48 h 4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1" h="48">
                      <a:moveTo>
                        <a:pt x="17" y="29"/>
                      </a:moveTo>
                      <a:lnTo>
                        <a:pt x="17" y="24"/>
                      </a:lnTo>
                      <a:lnTo>
                        <a:pt x="17" y="15"/>
                      </a:lnTo>
                      <a:lnTo>
                        <a:pt x="17" y="5"/>
                      </a:lnTo>
                      <a:lnTo>
                        <a:pt x="17" y="0"/>
                      </a:lnTo>
                      <a:lnTo>
                        <a:pt x="21" y="29"/>
                      </a:lnTo>
                      <a:lnTo>
                        <a:pt x="21" y="32"/>
                      </a:lnTo>
                      <a:lnTo>
                        <a:pt x="0" y="48"/>
                      </a:lnTo>
                      <a:lnTo>
                        <a:pt x="17" y="29"/>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570" name="Freeform 351"/>
                <p:cNvSpPr>
                  <a:spLocks/>
                </p:cNvSpPr>
                <p:nvPr/>
              </p:nvSpPr>
              <p:spPr bwMode="auto">
                <a:xfrm>
                  <a:off x="615" y="2145"/>
                  <a:ext cx="22" cy="21"/>
                </a:xfrm>
                <a:custGeom>
                  <a:avLst/>
                  <a:gdLst>
                    <a:gd name="T0" fmla="*/ 0 w 22"/>
                    <a:gd name="T1" fmla="*/ 21 h 21"/>
                    <a:gd name="T2" fmla="*/ 0 w 22"/>
                    <a:gd name="T3" fmla="*/ 19 h 21"/>
                    <a:gd name="T4" fmla="*/ 1 w 22"/>
                    <a:gd name="T5" fmla="*/ 16 h 21"/>
                    <a:gd name="T6" fmla="*/ 2 w 22"/>
                    <a:gd name="T7" fmla="*/ 11 h 21"/>
                    <a:gd name="T8" fmla="*/ 3 w 22"/>
                    <a:gd name="T9" fmla="*/ 6 h 21"/>
                    <a:gd name="T10" fmla="*/ 6 w 22"/>
                    <a:gd name="T11" fmla="*/ 2 h 21"/>
                    <a:gd name="T12" fmla="*/ 10 w 22"/>
                    <a:gd name="T13" fmla="*/ 0 h 21"/>
                    <a:gd name="T14" fmla="*/ 15 w 22"/>
                    <a:gd name="T15" fmla="*/ 2 h 21"/>
                    <a:gd name="T16" fmla="*/ 21 w 22"/>
                    <a:gd name="T17" fmla="*/ 8 h 21"/>
                    <a:gd name="T18" fmla="*/ 22 w 22"/>
                    <a:gd name="T19" fmla="*/ 11 h 21"/>
                    <a:gd name="T20" fmla="*/ 21 w 22"/>
                    <a:gd name="T21" fmla="*/ 11 h 21"/>
                    <a:gd name="T22" fmla="*/ 20 w 22"/>
                    <a:gd name="T23" fmla="*/ 10 h 21"/>
                    <a:gd name="T24" fmla="*/ 18 w 22"/>
                    <a:gd name="T25" fmla="*/ 9 h 21"/>
                    <a:gd name="T26" fmla="*/ 15 w 22"/>
                    <a:gd name="T27" fmla="*/ 7 h 21"/>
                    <a:gd name="T28" fmla="*/ 12 w 22"/>
                    <a:gd name="T29" fmla="*/ 6 h 21"/>
                    <a:gd name="T30" fmla="*/ 10 w 22"/>
                    <a:gd name="T31" fmla="*/ 6 h 21"/>
                    <a:gd name="T32" fmla="*/ 7 w 22"/>
                    <a:gd name="T33" fmla="*/ 7 h 21"/>
                    <a:gd name="T34" fmla="*/ 6 w 22"/>
                    <a:gd name="T35" fmla="*/ 10 h 21"/>
                    <a:gd name="T36" fmla="*/ 0 w 22"/>
                    <a:gd name="T37" fmla="*/ 21 h 2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2"/>
                    <a:gd name="T58" fmla="*/ 0 h 21"/>
                    <a:gd name="T59" fmla="*/ 22 w 22"/>
                    <a:gd name="T60" fmla="*/ 21 h 2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2" h="21">
                      <a:moveTo>
                        <a:pt x="0" y="21"/>
                      </a:moveTo>
                      <a:lnTo>
                        <a:pt x="0" y="19"/>
                      </a:lnTo>
                      <a:lnTo>
                        <a:pt x="1" y="16"/>
                      </a:lnTo>
                      <a:lnTo>
                        <a:pt x="2" y="11"/>
                      </a:lnTo>
                      <a:lnTo>
                        <a:pt x="3" y="6"/>
                      </a:lnTo>
                      <a:lnTo>
                        <a:pt x="6" y="2"/>
                      </a:lnTo>
                      <a:lnTo>
                        <a:pt x="10" y="0"/>
                      </a:lnTo>
                      <a:lnTo>
                        <a:pt x="15" y="2"/>
                      </a:lnTo>
                      <a:lnTo>
                        <a:pt x="21" y="8"/>
                      </a:lnTo>
                      <a:lnTo>
                        <a:pt x="22" y="11"/>
                      </a:lnTo>
                      <a:lnTo>
                        <a:pt x="21" y="11"/>
                      </a:lnTo>
                      <a:lnTo>
                        <a:pt x="20" y="10"/>
                      </a:lnTo>
                      <a:lnTo>
                        <a:pt x="18" y="9"/>
                      </a:lnTo>
                      <a:lnTo>
                        <a:pt x="15" y="7"/>
                      </a:lnTo>
                      <a:lnTo>
                        <a:pt x="12" y="6"/>
                      </a:lnTo>
                      <a:lnTo>
                        <a:pt x="10" y="6"/>
                      </a:lnTo>
                      <a:lnTo>
                        <a:pt x="7" y="7"/>
                      </a:lnTo>
                      <a:lnTo>
                        <a:pt x="6" y="10"/>
                      </a:lnTo>
                      <a:lnTo>
                        <a:pt x="0" y="21"/>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571" name="Freeform 352"/>
                <p:cNvSpPr>
                  <a:spLocks/>
                </p:cNvSpPr>
                <p:nvPr/>
              </p:nvSpPr>
              <p:spPr bwMode="auto">
                <a:xfrm>
                  <a:off x="616" y="2154"/>
                  <a:ext cx="21" cy="9"/>
                </a:xfrm>
                <a:custGeom>
                  <a:avLst/>
                  <a:gdLst>
                    <a:gd name="T0" fmla="*/ 0 w 21"/>
                    <a:gd name="T1" fmla="*/ 5 h 9"/>
                    <a:gd name="T2" fmla="*/ 1 w 21"/>
                    <a:gd name="T3" fmla="*/ 5 h 9"/>
                    <a:gd name="T4" fmla="*/ 3 w 21"/>
                    <a:gd name="T5" fmla="*/ 6 h 9"/>
                    <a:gd name="T6" fmla="*/ 5 w 21"/>
                    <a:gd name="T7" fmla="*/ 6 h 9"/>
                    <a:gd name="T8" fmla="*/ 9 w 21"/>
                    <a:gd name="T9" fmla="*/ 6 h 9"/>
                    <a:gd name="T10" fmla="*/ 12 w 21"/>
                    <a:gd name="T11" fmla="*/ 5 h 9"/>
                    <a:gd name="T12" fmla="*/ 16 w 21"/>
                    <a:gd name="T13" fmla="*/ 5 h 9"/>
                    <a:gd name="T14" fmla="*/ 19 w 21"/>
                    <a:gd name="T15" fmla="*/ 3 h 9"/>
                    <a:gd name="T16" fmla="*/ 21 w 21"/>
                    <a:gd name="T17" fmla="*/ 0 h 9"/>
                    <a:gd name="T18" fmla="*/ 21 w 21"/>
                    <a:gd name="T19" fmla="*/ 1 h 9"/>
                    <a:gd name="T20" fmla="*/ 20 w 21"/>
                    <a:gd name="T21" fmla="*/ 3 h 9"/>
                    <a:gd name="T22" fmla="*/ 18 w 21"/>
                    <a:gd name="T23" fmla="*/ 5 h 9"/>
                    <a:gd name="T24" fmla="*/ 15 w 21"/>
                    <a:gd name="T25" fmla="*/ 7 h 9"/>
                    <a:gd name="T26" fmla="*/ 12 w 21"/>
                    <a:gd name="T27" fmla="*/ 9 h 9"/>
                    <a:gd name="T28" fmla="*/ 8 w 21"/>
                    <a:gd name="T29" fmla="*/ 9 h 9"/>
                    <a:gd name="T30" fmla="*/ 4 w 21"/>
                    <a:gd name="T31" fmla="*/ 9 h 9"/>
                    <a:gd name="T32" fmla="*/ 0 w 21"/>
                    <a:gd name="T33" fmla="*/ 5 h 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1"/>
                    <a:gd name="T52" fmla="*/ 0 h 9"/>
                    <a:gd name="T53" fmla="*/ 21 w 21"/>
                    <a:gd name="T54" fmla="*/ 9 h 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1" h="9">
                      <a:moveTo>
                        <a:pt x="0" y="5"/>
                      </a:moveTo>
                      <a:lnTo>
                        <a:pt x="1" y="5"/>
                      </a:lnTo>
                      <a:lnTo>
                        <a:pt x="3" y="6"/>
                      </a:lnTo>
                      <a:lnTo>
                        <a:pt x="5" y="6"/>
                      </a:lnTo>
                      <a:lnTo>
                        <a:pt x="9" y="6"/>
                      </a:lnTo>
                      <a:lnTo>
                        <a:pt x="12" y="5"/>
                      </a:lnTo>
                      <a:lnTo>
                        <a:pt x="16" y="5"/>
                      </a:lnTo>
                      <a:lnTo>
                        <a:pt x="19" y="3"/>
                      </a:lnTo>
                      <a:lnTo>
                        <a:pt x="21" y="0"/>
                      </a:lnTo>
                      <a:lnTo>
                        <a:pt x="21" y="1"/>
                      </a:lnTo>
                      <a:lnTo>
                        <a:pt x="20" y="3"/>
                      </a:lnTo>
                      <a:lnTo>
                        <a:pt x="18" y="5"/>
                      </a:lnTo>
                      <a:lnTo>
                        <a:pt x="15" y="7"/>
                      </a:lnTo>
                      <a:lnTo>
                        <a:pt x="12" y="9"/>
                      </a:lnTo>
                      <a:lnTo>
                        <a:pt x="8" y="9"/>
                      </a:lnTo>
                      <a:lnTo>
                        <a:pt x="4" y="9"/>
                      </a:lnTo>
                      <a:lnTo>
                        <a:pt x="0" y="5"/>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572" name="Freeform 353"/>
                <p:cNvSpPr>
                  <a:spLocks/>
                </p:cNvSpPr>
                <p:nvPr/>
              </p:nvSpPr>
              <p:spPr bwMode="auto">
                <a:xfrm>
                  <a:off x="648" y="2145"/>
                  <a:ext cx="24" cy="17"/>
                </a:xfrm>
                <a:custGeom>
                  <a:avLst/>
                  <a:gdLst>
                    <a:gd name="T0" fmla="*/ 0 w 24"/>
                    <a:gd name="T1" fmla="*/ 10 h 17"/>
                    <a:gd name="T2" fmla="*/ 0 w 24"/>
                    <a:gd name="T3" fmla="*/ 9 h 17"/>
                    <a:gd name="T4" fmla="*/ 3 w 24"/>
                    <a:gd name="T5" fmla="*/ 6 h 17"/>
                    <a:gd name="T6" fmla="*/ 6 w 24"/>
                    <a:gd name="T7" fmla="*/ 3 h 17"/>
                    <a:gd name="T8" fmla="*/ 10 w 24"/>
                    <a:gd name="T9" fmla="*/ 1 h 17"/>
                    <a:gd name="T10" fmla="*/ 14 w 24"/>
                    <a:gd name="T11" fmla="*/ 0 h 17"/>
                    <a:gd name="T12" fmla="*/ 18 w 24"/>
                    <a:gd name="T13" fmla="*/ 1 h 17"/>
                    <a:gd name="T14" fmla="*/ 22 w 24"/>
                    <a:gd name="T15" fmla="*/ 5 h 17"/>
                    <a:gd name="T16" fmla="*/ 24 w 24"/>
                    <a:gd name="T17" fmla="*/ 14 h 17"/>
                    <a:gd name="T18" fmla="*/ 22 w 24"/>
                    <a:gd name="T19" fmla="*/ 17 h 17"/>
                    <a:gd name="T20" fmla="*/ 22 w 24"/>
                    <a:gd name="T21" fmla="*/ 16 h 17"/>
                    <a:gd name="T22" fmla="*/ 22 w 24"/>
                    <a:gd name="T23" fmla="*/ 14 h 17"/>
                    <a:gd name="T24" fmla="*/ 21 w 24"/>
                    <a:gd name="T25" fmla="*/ 12 h 17"/>
                    <a:gd name="T26" fmla="*/ 19 w 24"/>
                    <a:gd name="T27" fmla="*/ 9 h 17"/>
                    <a:gd name="T28" fmla="*/ 18 w 24"/>
                    <a:gd name="T29" fmla="*/ 7 h 17"/>
                    <a:gd name="T30" fmla="*/ 16 w 24"/>
                    <a:gd name="T31" fmla="*/ 5 h 17"/>
                    <a:gd name="T32" fmla="*/ 13 w 24"/>
                    <a:gd name="T33" fmla="*/ 4 h 17"/>
                    <a:gd name="T34" fmla="*/ 10 w 24"/>
                    <a:gd name="T35" fmla="*/ 5 h 17"/>
                    <a:gd name="T36" fmla="*/ 0 w 24"/>
                    <a:gd name="T37" fmla="*/ 10 h 1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4"/>
                    <a:gd name="T58" fmla="*/ 0 h 17"/>
                    <a:gd name="T59" fmla="*/ 24 w 24"/>
                    <a:gd name="T60" fmla="*/ 17 h 1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4" h="17">
                      <a:moveTo>
                        <a:pt x="0" y="10"/>
                      </a:moveTo>
                      <a:lnTo>
                        <a:pt x="0" y="9"/>
                      </a:lnTo>
                      <a:lnTo>
                        <a:pt x="3" y="6"/>
                      </a:lnTo>
                      <a:lnTo>
                        <a:pt x="6" y="3"/>
                      </a:lnTo>
                      <a:lnTo>
                        <a:pt x="10" y="1"/>
                      </a:lnTo>
                      <a:lnTo>
                        <a:pt x="14" y="0"/>
                      </a:lnTo>
                      <a:lnTo>
                        <a:pt x="18" y="1"/>
                      </a:lnTo>
                      <a:lnTo>
                        <a:pt x="22" y="5"/>
                      </a:lnTo>
                      <a:lnTo>
                        <a:pt x="24" y="14"/>
                      </a:lnTo>
                      <a:lnTo>
                        <a:pt x="22" y="17"/>
                      </a:lnTo>
                      <a:lnTo>
                        <a:pt x="22" y="16"/>
                      </a:lnTo>
                      <a:lnTo>
                        <a:pt x="22" y="14"/>
                      </a:lnTo>
                      <a:lnTo>
                        <a:pt x="21" y="12"/>
                      </a:lnTo>
                      <a:lnTo>
                        <a:pt x="19" y="9"/>
                      </a:lnTo>
                      <a:lnTo>
                        <a:pt x="18" y="7"/>
                      </a:lnTo>
                      <a:lnTo>
                        <a:pt x="16" y="5"/>
                      </a:lnTo>
                      <a:lnTo>
                        <a:pt x="13" y="4"/>
                      </a:lnTo>
                      <a:lnTo>
                        <a:pt x="10" y="5"/>
                      </a:lnTo>
                      <a:lnTo>
                        <a:pt x="0" y="10"/>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573" name="Freeform 354"/>
                <p:cNvSpPr>
                  <a:spLocks/>
                </p:cNvSpPr>
                <p:nvPr/>
              </p:nvSpPr>
              <p:spPr bwMode="auto">
                <a:xfrm>
                  <a:off x="652" y="2151"/>
                  <a:ext cx="20" cy="11"/>
                </a:xfrm>
                <a:custGeom>
                  <a:avLst/>
                  <a:gdLst>
                    <a:gd name="T0" fmla="*/ 0 w 20"/>
                    <a:gd name="T1" fmla="*/ 0 h 11"/>
                    <a:gd name="T2" fmla="*/ 0 w 20"/>
                    <a:gd name="T3" fmla="*/ 0 h 11"/>
                    <a:gd name="T4" fmla="*/ 2 w 20"/>
                    <a:gd name="T5" fmla="*/ 2 h 11"/>
                    <a:gd name="T6" fmla="*/ 4 w 20"/>
                    <a:gd name="T7" fmla="*/ 4 h 11"/>
                    <a:gd name="T8" fmla="*/ 7 w 20"/>
                    <a:gd name="T9" fmla="*/ 6 h 11"/>
                    <a:gd name="T10" fmla="*/ 10 w 20"/>
                    <a:gd name="T11" fmla="*/ 8 h 11"/>
                    <a:gd name="T12" fmla="*/ 13 w 20"/>
                    <a:gd name="T13" fmla="*/ 9 h 11"/>
                    <a:gd name="T14" fmla="*/ 16 w 20"/>
                    <a:gd name="T15" fmla="*/ 10 h 11"/>
                    <a:gd name="T16" fmla="*/ 20 w 20"/>
                    <a:gd name="T17" fmla="*/ 9 h 11"/>
                    <a:gd name="T18" fmla="*/ 19 w 20"/>
                    <a:gd name="T19" fmla="*/ 10 h 11"/>
                    <a:gd name="T20" fmla="*/ 17 w 20"/>
                    <a:gd name="T21" fmla="*/ 11 h 11"/>
                    <a:gd name="T22" fmla="*/ 14 w 20"/>
                    <a:gd name="T23" fmla="*/ 11 h 11"/>
                    <a:gd name="T24" fmla="*/ 11 w 20"/>
                    <a:gd name="T25" fmla="*/ 11 h 11"/>
                    <a:gd name="T26" fmla="*/ 8 w 20"/>
                    <a:gd name="T27" fmla="*/ 10 h 11"/>
                    <a:gd name="T28" fmla="*/ 5 w 20"/>
                    <a:gd name="T29" fmla="*/ 8 h 11"/>
                    <a:gd name="T30" fmla="*/ 2 w 20"/>
                    <a:gd name="T31" fmla="*/ 5 h 11"/>
                    <a:gd name="T32" fmla="*/ 0 w 20"/>
                    <a:gd name="T33" fmla="*/ 0 h 1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0"/>
                    <a:gd name="T52" fmla="*/ 0 h 11"/>
                    <a:gd name="T53" fmla="*/ 20 w 20"/>
                    <a:gd name="T54" fmla="*/ 11 h 1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0" h="11">
                      <a:moveTo>
                        <a:pt x="0" y="0"/>
                      </a:moveTo>
                      <a:lnTo>
                        <a:pt x="0" y="0"/>
                      </a:lnTo>
                      <a:lnTo>
                        <a:pt x="2" y="2"/>
                      </a:lnTo>
                      <a:lnTo>
                        <a:pt x="4" y="4"/>
                      </a:lnTo>
                      <a:lnTo>
                        <a:pt x="7" y="6"/>
                      </a:lnTo>
                      <a:lnTo>
                        <a:pt x="10" y="8"/>
                      </a:lnTo>
                      <a:lnTo>
                        <a:pt x="13" y="9"/>
                      </a:lnTo>
                      <a:lnTo>
                        <a:pt x="16" y="10"/>
                      </a:lnTo>
                      <a:lnTo>
                        <a:pt x="20" y="9"/>
                      </a:lnTo>
                      <a:lnTo>
                        <a:pt x="19" y="10"/>
                      </a:lnTo>
                      <a:lnTo>
                        <a:pt x="17" y="11"/>
                      </a:lnTo>
                      <a:lnTo>
                        <a:pt x="14" y="11"/>
                      </a:lnTo>
                      <a:lnTo>
                        <a:pt x="11" y="11"/>
                      </a:lnTo>
                      <a:lnTo>
                        <a:pt x="8" y="10"/>
                      </a:lnTo>
                      <a:lnTo>
                        <a:pt x="5" y="8"/>
                      </a:lnTo>
                      <a:lnTo>
                        <a:pt x="2" y="5"/>
                      </a:lnTo>
                      <a:lnTo>
                        <a:pt x="0" y="0"/>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574" name="Freeform 355"/>
                <p:cNvSpPr>
                  <a:spLocks/>
                </p:cNvSpPr>
                <p:nvPr/>
              </p:nvSpPr>
              <p:spPr bwMode="auto">
                <a:xfrm>
                  <a:off x="624" y="2231"/>
                  <a:ext cx="11" cy="18"/>
                </a:xfrm>
                <a:custGeom>
                  <a:avLst/>
                  <a:gdLst>
                    <a:gd name="T0" fmla="*/ 3 w 11"/>
                    <a:gd name="T1" fmla="*/ 0 h 18"/>
                    <a:gd name="T2" fmla="*/ 3 w 11"/>
                    <a:gd name="T3" fmla="*/ 3 h 18"/>
                    <a:gd name="T4" fmla="*/ 1 w 11"/>
                    <a:gd name="T5" fmla="*/ 10 h 18"/>
                    <a:gd name="T6" fmla="*/ 0 w 11"/>
                    <a:gd name="T7" fmla="*/ 16 h 18"/>
                    <a:gd name="T8" fmla="*/ 1 w 11"/>
                    <a:gd name="T9" fmla="*/ 18 h 18"/>
                    <a:gd name="T10" fmla="*/ 1 w 11"/>
                    <a:gd name="T11" fmla="*/ 17 h 18"/>
                    <a:gd name="T12" fmla="*/ 3 w 11"/>
                    <a:gd name="T13" fmla="*/ 16 h 18"/>
                    <a:gd name="T14" fmla="*/ 5 w 11"/>
                    <a:gd name="T15" fmla="*/ 13 h 18"/>
                    <a:gd name="T16" fmla="*/ 6 w 11"/>
                    <a:gd name="T17" fmla="*/ 10 h 18"/>
                    <a:gd name="T18" fmla="*/ 8 w 11"/>
                    <a:gd name="T19" fmla="*/ 8 h 18"/>
                    <a:gd name="T20" fmla="*/ 10 w 11"/>
                    <a:gd name="T21" fmla="*/ 6 h 18"/>
                    <a:gd name="T22" fmla="*/ 11 w 11"/>
                    <a:gd name="T23" fmla="*/ 4 h 18"/>
                    <a:gd name="T24" fmla="*/ 11 w 11"/>
                    <a:gd name="T25" fmla="*/ 3 h 18"/>
                    <a:gd name="T26" fmla="*/ 3 w 11"/>
                    <a:gd name="T27" fmla="*/ 0 h 1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1"/>
                    <a:gd name="T43" fmla="*/ 0 h 18"/>
                    <a:gd name="T44" fmla="*/ 11 w 11"/>
                    <a:gd name="T45" fmla="*/ 18 h 1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1" h="18">
                      <a:moveTo>
                        <a:pt x="3" y="0"/>
                      </a:moveTo>
                      <a:lnTo>
                        <a:pt x="3" y="3"/>
                      </a:lnTo>
                      <a:lnTo>
                        <a:pt x="1" y="10"/>
                      </a:lnTo>
                      <a:lnTo>
                        <a:pt x="0" y="16"/>
                      </a:lnTo>
                      <a:lnTo>
                        <a:pt x="1" y="18"/>
                      </a:lnTo>
                      <a:lnTo>
                        <a:pt x="1" y="17"/>
                      </a:lnTo>
                      <a:lnTo>
                        <a:pt x="3" y="16"/>
                      </a:lnTo>
                      <a:lnTo>
                        <a:pt x="5" y="13"/>
                      </a:lnTo>
                      <a:lnTo>
                        <a:pt x="6" y="10"/>
                      </a:lnTo>
                      <a:lnTo>
                        <a:pt x="8" y="8"/>
                      </a:lnTo>
                      <a:lnTo>
                        <a:pt x="10" y="6"/>
                      </a:lnTo>
                      <a:lnTo>
                        <a:pt x="11" y="4"/>
                      </a:lnTo>
                      <a:lnTo>
                        <a:pt x="11" y="3"/>
                      </a:lnTo>
                      <a:lnTo>
                        <a:pt x="3" y="0"/>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575" name="Freeform 356"/>
                <p:cNvSpPr>
                  <a:spLocks/>
                </p:cNvSpPr>
                <p:nvPr/>
              </p:nvSpPr>
              <p:spPr bwMode="auto">
                <a:xfrm>
                  <a:off x="662" y="2217"/>
                  <a:ext cx="12" cy="18"/>
                </a:xfrm>
                <a:custGeom>
                  <a:avLst/>
                  <a:gdLst>
                    <a:gd name="T0" fmla="*/ 0 w 12"/>
                    <a:gd name="T1" fmla="*/ 7 h 18"/>
                    <a:gd name="T2" fmla="*/ 1 w 12"/>
                    <a:gd name="T3" fmla="*/ 7 h 18"/>
                    <a:gd name="T4" fmla="*/ 2 w 12"/>
                    <a:gd name="T5" fmla="*/ 9 h 18"/>
                    <a:gd name="T6" fmla="*/ 4 w 12"/>
                    <a:gd name="T7" fmla="*/ 11 h 18"/>
                    <a:gd name="T8" fmla="*/ 6 w 12"/>
                    <a:gd name="T9" fmla="*/ 13 h 18"/>
                    <a:gd name="T10" fmla="*/ 8 w 12"/>
                    <a:gd name="T11" fmla="*/ 15 h 18"/>
                    <a:gd name="T12" fmla="*/ 10 w 12"/>
                    <a:gd name="T13" fmla="*/ 17 h 18"/>
                    <a:gd name="T14" fmla="*/ 12 w 12"/>
                    <a:gd name="T15" fmla="*/ 18 h 18"/>
                    <a:gd name="T16" fmla="*/ 12 w 12"/>
                    <a:gd name="T17" fmla="*/ 18 h 18"/>
                    <a:gd name="T18" fmla="*/ 12 w 12"/>
                    <a:gd name="T19" fmla="*/ 14 h 18"/>
                    <a:gd name="T20" fmla="*/ 10 w 12"/>
                    <a:gd name="T21" fmla="*/ 8 h 18"/>
                    <a:gd name="T22" fmla="*/ 8 w 12"/>
                    <a:gd name="T23" fmla="*/ 3 h 18"/>
                    <a:gd name="T24" fmla="*/ 7 w 12"/>
                    <a:gd name="T25" fmla="*/ 0 h 18"/>
                    <a:gd name="T26" fmla="*/ 0 w 12"/>
                    <a:gd name="T27" fmla="*/ 7 h 1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2"/>
                    <a:gd name="T43" fmla="*/ 0 h 18"/>
                    <a:gd name="T44" fmla="*/ 12 w 12"/>
                    <a:gd name="T45" fmla="*/ 18 h 1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2" h="18">
                      <a:moveTo>
                        <a:pt x="0" y="7"/>
                      </a:moveTo>
                      <a:lnTo>
                        <a:pt x="1" y="7"/>
                      </a:lnTo>
                      <a:lnTo>
                        <a:pt x="2" y="9"/>
                      </a:lnTo>
                      <a:lnTo>
                        <a:pt x="4" y="11"/>
                      </a:lnTo>
                      <a:lnTo>
                        <a:pt x="6" y="13"/>
                      </a:lnTo>
                      <a:lnTo>
                        <a:pt x="8" y="15"/>
                      </a:lnTo>
                      <a:lnTo>
                        <a:pt x="10" y="17"/>
                      </a:lnTo>
                      <a:lnTo>
                        <a:pt x="12" y="18"/>
                      </a:lnTo>
                      <a:lnTo>
                        <a:pt x="12" y="14"/>
                      </a:lnTo>
                      <a:lnTo>
                        <a:pt x="10" y="8"/>
                      </a:lnTo>
                      <a:lnTo>
                        <a:pt x="8" y="3"/>
                      </a:lnTo>
                      <a:lnTo>
                        <a:pt x="7" y="0"/>
                      </a:lnTo>
                      <a:lnTo>
                        <a:pt x="0" y="7"/>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576" name="Rectangle 357"/>
                <p:cNvSpPr>
                  <a:spLocks noChangeArrowheads="1"/>
                </p:cNvSpPr>
                <p:nvPr/>
              </p:nvSpPr>
              <p:spPr bwMode="auto">
                <a:xfrm>
                  <a:off x="621" y="2139"/>
                  <a:ext cx="4" cy="7"/>
                </a:xfrm>
                <a:prstGeom prst="rect">
                  <a:avLst/>
                </a:prstGeom>
                <a:solidFill>
                  <a:srgbClr val="75B5F2"/>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Times New Roman" panose="02020603050405020304" pitchFamily="18" charset="0"/>
                      <a:cs typeface="B Nazanin" panose="00000400000000000000" pitchFamily="2" charset="-78"/>
                    </a:defRPr>
                  </a:lvl1pPr>
                  <a:lvl2pPr marL="742950" indent="-285750" eaLnBrk="0" hangingPunct="0">
                    <a:spcBef>
                      <a:spcPct val="20000"/>
                    </a:spcBef>
                    <a:buFont typeface="Arial" panose="020B0604020202020204" pitchFamily="34" charset="0"/>
                    <a:buChar char="–"/>
                    <a:defRPr sz="2800">
                      <a:solidFill>
                        <a:schemeClr val="tx1"/>
                      </a:solidFill>
                      <a:latin typeface="Times New Roman" panose="02020603050405020304" pitchFamily="18" charset="0"/>
                      <a:cs typeface="B Nazanin" panose="00000400000000000000" pitchFamily="2" charset="-78"/>
                    </a:defRPr>
                  </a:lvl2pPr>
                  <a:lvl3pPr marL="1143000" indent="-228600" eaLnBrk="0" hangingPunct="0">
                    <a:spcBef>
                      <a:spcPct val="20000"/>
                    </a:spcBef>
                    <a:buFont typeface="Arial" panose="020B0604020202020204" pitchFamily="34" charset="0"/>
                    <a:buChar char="•"/>
                    <a:defRPr sz="2400">
                      <a:solidFill>
                        <a:schemeClr val="tx1"/>
                      </a:solidFill>
                      <a:latin typeface="Times New Roman" panose="02020603050405020304" pitchFamily="18" charset="0"/>
                      <a:cs typeface="B Nazanin" panose="00000400000000000000" pitchFamily="2" charset="-78"/>
                    </a:defRPr>
                  </a:lvl3pPr>
                  <a:lvl4pPr marL="16002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4pPr>
                  <a:lvl5pPr marL="20574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9pPr>
                </a:lstStyle>
                <a:p>
                  <a:pPr algn="ctr" rtl="1" eaLnBrk="1" hangingPunct="1">
                    <a:spcBef>
                      <a:spcPct val="0"/>
                    </a:spcBef>
                    <a:buFontTx/>
                    <a:buNone/>
                  </a:pPr>
                  <a:endParaRPr lang="fa-IR" altLang="en-US" sz="1200">
                    <a:solidFill>
                      <a:prstClr val="black"/>
                    </a:solidFill>
                    <a:latin typeface="Arial" panose="020B0604020202020204" pitchFamily="34" charset="0"/>
                    <a:cs typeface="Arial" panose="020B0604020202020204" pitchFamily="34" charset="0"/>
                  </a:endParaRPr>
                </a:p>
              </p:txBody>
            </p:sp>
            <p:sp>
              <p:nvSpPr>
                <p:cNvPr id="40577" name="Freeform 358"/>
                <p:cNvSpPr>
                  <a:spLocks/>
                </p:cNvSpPr>
                <p:nvPr/>
              </p:nvSpPr>
              <p:spPr bwMode="auto">
                <a:xfrm>
                  <a:off x="664" y="2137"/>
                  <a:ext cx="7" cy="9"/>
                </a:xfrm>
                <a:custGeom>
                  <a:avLst/>
                  <a:gdLst>
                    <a:gd name="T0" fmla="*/ 0 w 7"/>
                    <a:gd name="T1" fmla="*/ 7 h 9"/>
                    <a:gd name="T2" fmla="*/ 3 w 7"/>
                    <a:gd name="T3" fmla="*/ 0 h 9"/>
                    <a:gd name="T4" fmla="*/ 7 w 7"/>
                    <a:gd name="T5" fmla="*/ 6 h 9"/>
                    <a:gd name="T6" fmla="*/ 3 w 7"/>
                    <a:gd name="T7" fmla="*/ 9 h 9"/>
                    <a:gd name="T8" fmla="*/ 0 w 7"/>
                    <a:gd name="T9" fmla="*/ 7 h 9"/>
                    <a:gd name="T10" fmla="*/ 0 60000 65536"/>
                    <a:gd name="T11" fmla="*/ 0 60000 65536"/>
                    <a:gd name="T12" fmla="*/ 0 60000 65536"/>
                    <a:gd name="T13" fmla="*/ 0 60000 65536"/>
                    <a:gd name="T14" fmla="*/ 0 60000 65536"/>
                    <a:gd name="T15" fmla="*/ 0 w 7"/>
                    <a:gd name="T16" fmla="*/ 0 h 9"/>
                    <a:gd name="T17" fmla="*/ 7 w 7"/>
                    <a:gd name="T18" fmla="*/ 9 h 9"/>
                  </a:gdLst>
                  <a:ahLst/>
                  <a:cxnLst>
                    <a:cxn ang="T10">
                      <a:pos x="T0" y="T1"/>
                    </a:cxn>
                    <a:cxn ang="T11">
                      <a:pos x="T2" y="T3"/>
                    </a:cxn>
                    <a:cxn ang="T12">
                      <a:pos x="T4" y="T5"/>
                    </a:cxn>
                    <a:cxn ang="T13">
                      <a:pos x="T6" y="T7"/>
                    </a:cxn>
                    <a:cxn ang="T14">
                      <a:pos x="T8" y="T9"/>
                    </a:cxn>
                  </a:cxnLst>
                  <a:rect l="T15" t="T16" r="T17" b="T18"/>
                  <a:pathLst>
                    <a:path w="7" h="9">
                      <a:moveTo>
                        <a:pt x="0" y="7"/>
                      </a:moveTo>
                      <a:lnTo>
                        <a:pt x="3" y="0"/>
                      </a:lnTo>
                      <a:lnTo>
                        <a:pt x="7" y="6"/>
                      </a:lnTo>
                      <a:lnTo>
                        <a:pt x="3" y="9"/>
                      </a:lnTo>
                      <a:lnTo>
                        <a:pt x="0" y="7"/>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578" name="Freeform 359"/>
                <p:cNvSpPr>
                  <a:spLocks/>
                </p:cNvSpPr>
                <p:nvPr/>
              </p:nvSpPr>
              <p:spPr bwMode="auto">
                <a:xfrm>
                  <a:off x="787" y="2212"/>
                  <a:ext cx="7" cy="11"/>
                </a:xfrm>
                <a:custGeom>
                  <a:avLst/>
                  <a:gdLst>
                    <a:gd name="T0" fmla="*/ 7 w 7"/>
                    <a:gd name="T1" fmla="*/ 6 h 11"/>
                    <a:gd name="T2" fmla="*/ 6 w 7"/>
                    <a:gd name="T3" fmla="*/ 7 h 11"/>
                    <a:gd name="T4" fmla="*/ 6 w 7"/>
                    <a:gd name="T5" fmla="*/ 9 h 11"/>
                    <a:gd name="T6" fmla="*/ 5 w 7"/>
                    <a:gd name="T7" fmla="*/ 10 h 11"/>
                    <a:gd name="T8" fmla="*/ 3 w 7"/>
                    <a:gd name="T9" fmla="*/ 11 h 11"/>
                    <a:gd name="T10" fmla="*/ 2 w 7"/>
                    <a:gd name="T11" fmla="*/ 10 h 11"/>
                    <a:gd name="T12" fmla="*/ 1 w 7"/>
                    <a:gd name="T13" fmla="*/ 9 h 11"/>
                    <a:gd name="T14" fmla="*/ 0 w 7"/>
                    <a:gd name="T15" fmla="*/ 7 h 11"/>
                    <a:gd name="T16" fmla="*/ 0 w 7"/>
                    <a:gd name="T17" fmla="*/ 6 h 11"/>
                    <a:gd name="T18" fmla="*/ 0 w 7"/>
                    <a:gd name="T19" fmla="*/ 4 h 11"/>
                    <a:gd name="T20" fmla="*/ 1 w 7"/>
                    <a:gd name="T21" fmla="*/ 2 h 11"/>
                    <a:gd name="T22" fmla="*/ 2 w 7"/>
                    <a:gd name="T23" fmla="*/ 1 h 11"/>
                    <a:gd name="T24" fmla="*/ 3 w 7"/>
                    <a:gd name="T25" fmla="*/ 0 h 11"/>
                    <a:gd name="T26" fmla="*/ 5 w 7"/>
                    <a:gd name="T27" fmla="*/ 1 h 11"/>
                    <a:gd name="T28" fmla="*/ 6 w 7"/>
                    <a:gd name="T29" fmla="*/ 2 h 11"/>
                    <a:gd name="T30" fmla="*/ 6 w 7"/>
                    <a:gd name="T31" fmla="*/ 4 h 11"/>
                    <a:gd name="T32" fmla="*/ 7 w 7"/>
                    <a:gd name="T33" fmla="*/ 6 h 1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
                    <a:gd name="T52" fmla="*/ 0 h 11"/>
                    <a:gd name="T53" fmla="*/ 7 w 7"/>
                    <a:gd name="T54" fmla="*/ 11 h 1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 h="11">
                      <a:moveTo>
                        <a:pt x="7" y="6"/>
                      </a:moveTo>
                      <a:lnTo>
                        <a:pt x="6" y="7"/>
                      </a:lnTo>
                      <a:lnTo>
                        <a:pt x="6" y="9"/>
                      </a:lnTo>
                      <a:lnTo>
                        <a:pt x="5" y="10"/>
                      </a:lnTo>
                      <a:lnTo>
                        <a:pt x="3" y="11"/>
                      </a:lnTo>
                      <a:lnTo>
                        <a:pt x="2" y="10"/>
                      </a:lnTo>
                      <a:lnTo>
                        <a:pt x="1" y="9"/>
                      </a:lnTo>
                      <a:lnTo>
                        <a:pt x="0" y="7"/>
                      </a:lnTo>
                      <a:lnTo>
                        <a:pt x="0" y="6"/>
                      </a:lnTo>
                      <a:lnTo>
                        <a:pt x="0" y="4"/>
                      </a:lnTo>
                      <a:lnTo>
                        <a:pt x="1" y="2"/>
                      </a:lnTo>
                      <a:lnTo>
                        <a:pt x="2" y="1"/>
                      </a:lnTo>
                      <a:lnTo>
                        <a:pt x="3" y="0"/>
                      </a:lnTo>
                      <a:lnTo>
                        <a:pt x="5" y="1"/>
                      </a:lnTo>
                      <a:lnTo>
                        <a:pt x="6" y="2"/>
                      </a:lnTo>
                      <a:lnTo>
                        <a:pt x="6" y="4"/>
                      </a:lnTo>
                      <a:lnTo>
                        <a:pt x="7"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579" name="Freeform 360"/>
                <p:cNvSpPr>
                  <a:spLocks/>
                </p:cNvSpPr>
                <p:nvPr/>
              </p:nvSpPr>
              <p:spPr bwMode="auto">
                <a:xfrm>
                  <a:off x="800" y="2205"/>
                  <a:ext cx="21" cy="34"/>
                </a:xfrm>
                <a:custGeom>
                  <a:avLst/>
                  <a:gdLst>
                    <a:gd name="T0" fmla="*/ 6 w 21"/>
                    <a:gd name="T1" fmla="*/ 0 h 34"/>
                    <a:gd name="T2" fmla="*/ 5 w 21"/>
                    <a:gd name="T3" fmla="*/ 1 h 34"/>
                    <a:gd name="T4" fmla="*/ 4 w 21"/>
                    <a:gd name="T5" fmla="*/ 3 h 34"/>
                    <a:gd name="T6" fmla="*/ 2 w 21"/>
                    <a:gd name="T7" fmla="*/ 8 h 34"/>
                    <a:gd name="T8" fmla="*/ 1 w 21"/>
                    <a:gd name="T9" fmla="*/ 13 h 34"/>
                    <a:gd name="T10" fmla="*/ 0 w 21"/>
                    <a:gd name="T11" fmla="*/ 19 h 34"/>
                    <a:gd name="T12" fmla="*/ 0 w 21"/>
                    <a:gd name="T13" fmla="*/ 24 h 34"/>
                    <a:gd name="T14" fmla="*/ 1 w 21"/>
                    <a:gd name="T15" fmla="*/ 30 h 34"/>
                    <a:gd name="T16" fmla="*/ 5 w 21"/>
                    <a:gd name="T17" fmla="*/ 34 h 34"/>
                    <a:gd name="T18" fmla="*/ 21 w 21"/>
                    <a:gd name="T19" fmla="*/ 26 h 34"/>
                    <a:gd name="T20" fmla="*/ 7 w 21"/>
                    <a:gd name="T21" fmla="*/ 26 h 34"/>
                    <a:gd name="T22" fmla="*/ 6 w 21"/>
                    <a:gd name="T23" fmla="*/ 24 h 34"/>
                    <a:gd name="T24" fmla="*/ 4 w 21"/>
                    <a:gd name="T25" fmla="*/ 18 h 34"/>
                    <a:gd name="T26" fmla="*/ 4 w 21"/>
                    <a:gd name="T27" fmla="*/ 9 h 34"/>
                    <a:gd name="T28" fmla="*/ 6 w 21"/>
                    <a:gd name="T29" fmla="*/ 0 h 3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1"/>
                    <a:gd name="T46" fmla="*/ 0 h 34"/>
                    <a:gd name="T47" fmla="*/ 21 w 21"/>
                    <a:gd name="T48" fmla="*/ 34 h 34"/>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1" h="34">
                      <a:moveTo>
                        <a:pt x="6" y="0"/>
                      </a:moveTo>
                      <a:lnTo>
                        <a:pt x="5" y="1"/>
                      </a:lnTo>
                      <a:lnTo>
                        <a:pt x="4" y="3"/>
                      </a:lnTo>
                      <a:lnTo>
                        <a:pt x="2" y="8"/>
                      </a:lnTo>
                      <a:lnTo>
                        <a:pt x="1" y="13"/>
                      </a:lnTo>
                      <a:lnTo>
                        <a:pt x="0" y="19"/>
                      </a:lnTo>
                      <a:lnTo>
                        <a:pt x="0" y="24"/>
                      </a:lnTo>
                      <a:lnTo>
                        <a:pt x="1" y="30"/>
                      </a:lnTo>
                      <a:lnTo>
                        <a:pt x="5" y="34"/>
                      </a:lnTo>
                      <a:lnTo>
                        <a:pt x="21" y="26"/>
                      </a:lnTo>
                      <a:lnTo>
                        <a:pt x="7" y="26"/>
                      </a:lnTo>
                      <a:lnTo>
                        <a:pt x="6" y="24"/>
                      </a:lnTo>
                      <a:lnTo>
                        <a:pt x="4" y="18"/>
                      </a:lnTo>
                      <a:lnTo>
                        <a:pt x="4" y="9"/>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580" name="Freeform 361"/>
                <p:cNvSpPr>
                  <a:spLocks/>
                </p:cNvSpPr>
                <p:nvPr/>
              </p:nvSpPr>
              <p:spPr bwMode="auto">
                <a:xfrm>
                  <a:off x="829" y="2237"/>
                  <a:ext cx="12" cy="6"/>
                </a:xfrm>
                <a:custGeom>
                  <a:avLst/>
                  <a:gdLst>
                    <a:gd name="T0" fmla="*/ 12 w 12"/>
                    <a:gd name="T1" fmla="*/ 3 h 6"/>
                    <a:gd name="T2" fmla="*/ 11 w 12"/>
                    <a:gd name="T3" fmla="*/ 4 h 6"/>
                    <a:gd name="T4" fmla="*/ 10 w 12"/>
                    <a:gd name="T5" fmla="*/ 5 h 6"/>
                    <a:gd name="T6" fmla="*/ 8 w 12"/>
                    <a:gd name="T7" fmla="*/ 6 h 6"/>
                    <a:gd name="T8" fmla="*/ 6 w 12"/>
                    <a:gd name="T9" fmla="*/ 6 h 6"/>
                    <a:gd name="T10" fmla="*/ 4 w 12"/>
                    <a:gd name="T11" fmla="*/ 6 h 6"/>
                    <a:gd name="T12" fmla="*/ 2 w 12"/>
                    <a:gd name="T13" fmla="*/ 5 h 6"/>
                    <a:gd name="T14" fmla="*/ 0 w 12"/>
                    <a:gd name="T15" fmla="*/ 4 h 6"/>
                    <a:gd name="T16" fmla="*/ 0 w 12"/>
                    <a:gd name="T17" fmla="*/ 3 h 6"/>
                    <a:gd name="T18" fmla="*/ 0 w 12"/>
                    <a:gd name="T19" fmla="*/ 2 h 6"/>
                    <a:gd name="T20" fmla="*/ 2 w 12"/>
                    <a:gd name="T21" fmla="*/ 1 h 6"/>
                    <a:gd name="T22" fmla="*/ 4 w 12"/>
                    <a:gd name="T23" fmla="*/ 1 h 6"/>
                    <a:gd name="T24" fmla="*/ 6 w 12"/>
                    <a:gd name="T25" fmla="*/ 0 h 6"/>
                    <a:gd name="T26" fmla="*/ 8 w 12"/>
                    <a:gd name="T27" fmla="*/ 1 h 6"/>
                    <a:gd name="T28" fmla="*/ 10 w 12"/>
                    <a:gd name="T29" fmla="*/ 1 h 6"/>
                    <a:gd name="T30" fmla="*/ 11 w 12"/>
                    <a:gd name="T31" fmla="*/ 2 h 6"/>
                    <a:gd name="T32" fmla="*/ 12 w 12"/>
                    <a:gd name="T33" fmla="*/ 3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6"/>
                    <a:gd name="T53" fmla="*/ 12 w 12"/>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6">
                      <a:moveTo>
                        <a:pt x="12" y="3"/>
                      </a:moveTo>
                      <a:lnTo>
                        <a:pt x="11" y="4"/>
                      </a:lnTo>
                      <a:lnTo>
                        <a:pt x="10" y="5"/>
                      </a:lnTo>
                      <a:lnTo>
                        <a:pt x="8" y="6"/>
                      </a:lnTo>
                      <a:lnTo>
                        <a:pt x="6" y="6"/>
                      </a:lnTo>
                      <a:lnTo>
                        <a:pt x="4" y="6"/>
                      </a:lnTo>
                      <a:lnTo>
                        <a:pt x="2" y="5"/>
                      </a:lnTo>
                      <a:lnTo>
                        <a:pt x="0" y="4"/>
                      </a:lnTo>
                      <a:lnTo>
                        <a:pt x="0" y="3"/>
                      </a:lnTo>
                      <a:lnTo>
                        <a:pt x="0" y="2"/>
                      </a:lnTo>
                      <a:lnTo>
                        <a:pt x="2" y="1"/>
                      </a:lnTo>
                      <a:lnTo>
                        <a:pt x="4" y="1"/>
                      </a:lnTo>
                      <a:lnTo>
                        <a:pt x="6" y="0"/>
                      </a:lnTo>
                      <a:lnTo>
                        <a:pt x="8" y="1"/>
                      </a:lnTo>
                      <a:lnTo>
                        <a:pt x="10" y="1"/>
                      </a:lnTo>
                      <a:lnTo>
                        <a:pt x="11" y="2"/>
                      </a:lnTo>
                      <a:lnTo>
                        <a:pt x="12"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581" name="Freeform 362"/>
                <p:cNvSpPr>
                  <a:spLocks/>
                </p:cNvSpPr>
                <p:nvPr/>
              </p:nvSpPr>
              <p:spPr bwMode="auto">
                <a:xfrm>
                  <a:off x="762" y="2243"/>
                  <a:ext cx="153" cy="98"/>
                </a:xfrm>
                <a:custGeom>
                  <a:avLst/>
                  <a:gdLst>
                    <a:gd name="T0" fmla="*/ 30 w 153"/>
                    <a:gd name="T1" fmla="*/ 27 h 98"/>
                    <a:gd name="T2" fmla="*/ 21 w 153"/>
                    <a:gd name="T3" fmla="*/ 37 h 98"/>
                    <a:gd name="T4" fmla="*/ 9 w 153"/>
                    <a:gd name="T5" fmla="*/ 52 h 98"/>
                    <a:gd name="T6" fmla="*/ 1 w 153"/>
                    <a:gd name="T7" fmla="*/ 62 h 98"/>
                    <a:gd name="T8" fmla="*/ 2 w 153"/>
                    <a:gd name="T9" fmla="*/ 65 h 98"/>
                    <a:gd name="T10" fmla="*/ 8 w 153"/>
                    <a:gd name="T11" fmla="*/ 65 h 98"/>
                    <a:gd name="T12" fmla="*/ 19 w 153"/>
                    <a:gd name="T13" fmla="*/ 68 h 98"/>
                    <a:gd name="T14" fmla="*/ 30 w 153"/>
                    <a:gd name="T15" fmla="*/ 76 h 98"/>
                    <a:gd name="T16" fmla="*/ 36 w 153"/>
                    <a:gd name="T17" fmla="*/ 82 h 98"/>
                    <a:gd name="T18" fmla="*/ 39 w 153"/>
                    <a:gd name="T19" fmla="*/ 81 h 98"/>
                    <a:gd name="T20" fmla="*/ 46 w 153"/>
                    <a:gd name="T21" fmla="*/ 79 h 98"/>
                    <a:gd name="T22" fmla="*/ 55 w 153"/>
                    <a:gd name="T23" fmla="*/ 77 h 98"/>
                    <a:gd name="T24" fmla="*/ 67 w 153"/>
                    <a:gd name="T25" fmla="*/ 77 h 98"/>
                    <a:gd name="T26" fmla="*/ 81 w 153"/>
                    <a:gd name="T27" fmla="*/ 79 h 98"/>
                    <a:gd name="T28" fmla="*/ 98 w 153"/>
                    <a:gd name="T29" fmla="*/ 83 h 98"/>
                    <a:gd name="T30" fmla="*/ 117 w 153"/>
                    <a:gd name="T31" fmla="*/ 92 h 98"/>
                    <a:gd name="T32" fmla="*/ 128 w 153"/>
                    <a:gd name="T33" fmla="*/ 97 h 98"/>
                    <a:gd name="T34" fmla="*/ 135 w 153"/>
                    <a:gd name="T35" fmla="*/ 93 h 98"/>
                    <a:gd name="T36" fmla="*/ 145 w 153"/>
                    <a:gd name="T37" fmla="*/ 87 h 98"/>
                    <a:gd name="T38" fmla="*/ 152 w 153"/>
                    <a:gd name="T39" fmla="*/ 81 h 98"/>
                    <a:gd name="T40" fmla="*/ 152 w 153"/>
                    <a:gd name="T41" fmla="*/ 76 h 98"/>
                    <a:gd name="T42" fmla="*/ 150 w 153"/>
                    <a:gd name="T43" fmla="*/ 55 h 98"/>
                    <a:gd name="T44" fmla="*/ 147 w 153"/>
                    <a:gd name="T45" fmla="*/ 27 h 98"/>
                    <a:gd name="T46" fmla="*/ 144 w 153"/>
                    <a:gd name="T47" fmla="*/ 7 h 98"/>
                    <a:gd name="T48" fmla="*/ 105 w 153"/>
                    <a:gd name="T49" fmla="*/ 0 h 98"/>
                    <a:gd name="T50" fmla="*/ 127 w 153"/>
                    <a:gd name="T51" fmla="*/ 19 h 98"/>
                    <a:gd name="T52" fmla="*/ 125 w 153"/>
                    <a:gd name="T53" fmla="*/ 79 h 98"/>
                    <a:gd name="T54" fmla="*/ 123 w 153"/>
                    <a:gd name="T55" fmla="*/ 78 h 98"/>
                    <a:gd name="T56" fmla="*/ 117 w 153"/>
                    <a:gd name="T57" fmla="*/ 75 h 98"/>
                    <a:gd name="T58" fmla="*/ 108 w 153"/>
                    <a:gd name="T59" fmla="*/ 71 h 98"/>
                    <a:gd name="T60" fmla="*/ 98 w 153"/>
                    <a:gd name="T61" fmla="*/ 68 h 98"/>
                    <a:gd name="T62" fmla="*/ 86 w 153"/>
                    <a:gd name="T63" fmla="*/ 65 h 98"/>
                    <a:gd name="T64" fmla="*/ 73 w 153"/>
                    <a:gd name="T65" fmla="*/ 63 h 98"/>
                    <a:gd name="T66" fmla="*/ 60 w 153"/>
                    <a:gd name="T67" fmla="*/ 63 h 98"/>
                    <a:gd name="T68" fmla="*/ 49 w 153"/>
                    <a:gd name="T69" fmla="*/ 66 h 98"/>
                    <a:gd name="T70" fmla="*/ 37 w 153"/>
                    <a:gd name="T71" fmla="*/ 69 h 98"/>
                    <a:gd name="T72" fmla="*/ 34 w 153"/>
                    <a:gd name="T73" fmla="*/ 64 h 98"/>
                    <a:gd name="T74" fmla="*/ 27 w 153"/>
                    <a:gd name="T75" fmla="*/ 58 h 98"/>
                    <a:gd name="T76" fmla="*/ 19 w 153"/>
                    <a:gd name="T77" fmla="*/ 54 h 98"/>
                    <a:gd name="T78" fmla="*/ 44 w 153"/>
                    <a:gd name="T79" fmla="*/ 25 h 98"/>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53"/>
                    <a:gd name="T121" fmla="*/ 0 h 98"/>
                    <a:gd name="T122" fmla="*/ 153 w 153"/>
                    <a:gd name="T123" fmla="*/ 98 h 98"/>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53" h="98">
                      <a:moveTo>
                        <a:pt x="31" y="25"/>
                      </a:moveTo>
                      <a:lnTo>
                        <a:pt x="30" y="27"/>
                      </a:lnTo>
                      <a:lnTo>
                        <a:pt x="26" y="31"/>
                      </a:lnTo>
                      <a:lnTo>
                        <a:pt x="21" y="37"/>
                      </a:lnTo>
                      <a:lnTo>
                        <a:pt x="15" y="44"/>
                      </a:lnTo>
                      <a:lnTo>
                        <a:pt x="9" y="52"/>
                      </a:lnTo>
                      <a:lnTo>
                        <a:pt x="4" y="58"/>
                      </a:lnTo>
                      <a:lnTo>
                        <a:pt x="1" y="62"/>
                      </a:lnTo>
                      <a:lnTo>
                        <a:pt x="0" y="64"/>
                      </a:lnTo>
                      <a:lnTo>
                        <a:pt x="2" y="65"/>
                      </a:lnTo>
                      <a:lnTo>
                        <a:pt x="4" y="65"/>
                      </a:lnTo>
                      <a:lnTo>
                        <a:pt x="8" y="65"/>
                      </a:lnTo>
                      <a:lnTo>
                        <a:pt x="13" y="66"/>
                      </a:lnTo>
                      <a:lnTo>
                        <a:pt x="19" y="68"/>
                      </a:lnTo>
                      <a:lnTo>
                        <a:pt x="25" y="71"/>
                      </a:lnTo>
                      <a:lnTo>
                        <a:pt x="30" y="76"/>
                      </a:lnTo>
                      <a:lnTo>
                        <a:pt x="36" y="83"/>
                      </a:lnTo>
                      <a:lnTo>
                        <a:pt x="36" y="82"/>
                      </a:lnTo>
                      <a:lnTo>
                        <a:pt x="37" y="82"/>
                      </a:lnTo>
                      <a:lnTo>
                        <a:pt x="39" y="81"/>
                      </a:lnTo>
                      <a:lnTo>
                        <a:pt x="42" y="80"/>
                      </a:lnTo>
                      <a:lnTo>
                        <a:pt x="46" y="79"/>
                      </a:lnTo>
                      <a:lnTo>
                        <a:pt x="50" y="78"/>
                      </a:lnTo>
                      <a:lnTo>
                        <a:pt x="55" y="77"/>
                      </a:lnTo>
                      <a:lnTo>
                        <a:pt x="60" y="77"/>
                      </a:lnTo>
                      <a:lnTo>
                        <a:pt x="67" y="77"/>
                      </a:lnTo>
                      <a:lnTo>
                        <a:pt x="73" y="78"/>
                      </a:lnTo>
                      <a:lnTo>
                        <a:pt x="81" y="79"/>
                      </a:lnTo>
                      <a:lnTo>
                        <a:pt x="89" y="81"/>
                      </a:lnTo>
                      <a:lnTo>
                        <a:pt x="98" y="83"/>
                      </a:lnTo>
                      <a:lnTo>
                        <a:pt x="107" y="87"/>
                      </a:lnTo>
                      <a:lnTo>
                        <a:pt x="117" y="92"/>
                      </a:lnTo>
                      <a:lnTo>
                        <a:pt x="127" y="98"/>
                      </a:lnTo>
                      <a:lnTo>
                        <a:pt x="128" y="97"/>
                      </a:lnTo>
                      <a:lnTo>
                        <a:pt x="131" y="96"/>
                      </a:lnTo>
                      <a:lnTo>
                        <a:pt x="135" y="93"/>
                      </a:lnTo>
                      <a:lnTo>
                        <a:pt x="140" y="90"/>
                      </a:lnTo>
                      <a:lnTo>
                        <a:pt x="145" y="87"/>
                      </a:lnTo>
                      <a:lnTo>
                        <a:pt x="149" y="84"/>
                      </a:lnTo>
                      <a:lnTo>
                        <a:pt x="152" y="81"/>
                      </a:lnTo>
                      <a:lnTo>
                        <a:pt x="153" y="80"/>
                      </a:lnTo>
                      <a:lnTo>
                        <a:pt x="152" y="76"/>
                      </a:lnTo>
                      <a:lnTo>
                        <a:pt x="151" y="67"/>
                      </a:lnTo>
                      <a:lnTo>
                        <a:pt x="150" y="55"/>
                      </a:lnTo>
                      <a:lnTo>
                        <a:pt x="148" y="41"/>
                      </a:lnTo>
                      <a:lnTo>
                        <a:pt x="147" y="27"/>
                      </a:lnTo>
                      <a:lnTo>
                        <a:pt x="145" y="15"/>
                      </a:lnTo>
                      <a:lnTo>
                        <a:pt x="144" y="7"/>
                      </a:lnTo>
                      <a:lnTo>
                        <a:pt x="144" y="4"/>
                      </a:lnTo>
                      <a:lnTo>
                        <a:pt x="105" y="0"/>
                      </a:lnTo>
                      <a:lnTo>
                        <a:pt x="94" y="7"/>
                      </a:lnTo>
                      <a:lnTo>
                        <a:pt x="127" y="19"/>
                      </a:lnTo>
                      <a:lnTo>
                        <a:pt x="139" y="68"/>
                      </a:lnTo>
                      <a:lnTo>
                        <a:pt x="125" y="79"/>
                      </a:lnTo>
                      <a:lnTo>
                        <a:pt x="124" y="79"/>
                      </a:lnTo>
                      <a:lnTo>
                        <a:pt x="123" y="78"/>
                      </a:lnTo>
                      <a:lnTo>
                        <a:pt x="120" y="77"/>
                      </a:lnTo>
                      <a:lnTo>
                        <a:pt x="117" y="75"/>
                      </a:lnTo>
                      <a:lnTo>
                        <a:pt x="113" y="73"/>
                      </a:lnTo>
                      <a:lnTo>
                        <a:pt x="108" y="71"/>
                      </a:lnTo>
                      <a:lnTo>
                        <a:pt x="103" y="70"/>
                      </a:lnTo>
                      <a:lnTo>
                        <a:pt x="98" y="68"/>
                      </a:lnTo>
                      <a:lnTo>
                        <a:pt x="91" y="66"/>
                      </a:lnTo>
                      <a:lnTo>
                        <a:pt x="86" y="65"/>
                      </a:lnTo>
                      <a:lnTo>
                        <a:pt x="79" y="64"/>
                      </a:lnTo>
                      <a:lnTo>
                        <a:pt x="73" y="63"/>
                      </a:lnTo>
                      <a:lnTo>
                        <a:pt x="67" y="62"/>
                      </a:lnTo>
                      <a:lnTo>
                        <a:pt x="60" y="63"/>
                      </a:lnTo>
                      <a:lnTo>
                        <a:pt x="54" y="64"/>
                      </a:lnTo>
                      <a:lnTo>
                        <a:pt x="49" y="66"/>
                      </a:lnTo>
                      <a:lnTo>
                        <a:pt x="38" y="69"/>
                      </a:lnTo>
                      <a:lnTo>
                        <a:pt x="37" y="69"/>
                      </a:lnTo>
                      <a:lnTo>
                        <a:pt x="36" y="67"/>
                      </a:lnTo>
                      <a:lnTo>
                        <a:pt x="34" y="64"/>
                      </a:lnTo>
                      <a:lnTo>
                        <a:pt x="31" y="61"/>
                      </a:lnTo>
                      <a:lnTo>
                        <a:pt x="27" y="58"/>
                      </a:lnTo>
                      <a:lnTo>
                        <a:pt x="23" y="56"/>
                      </a:lnTo>
                      <a:lnTo>
                        <a:pt x="19" y="54"/>
                      </a:lnTo>
                      <a:lnTo>
                        <a:pt x="13" y="54"/>
                      </a:lnTo>
                      <a:lnTo>
                        <a:pt x="44" y="25"/>
                      </a:lnTo>
                      <a:lnTo>
                        <a:pt x="31" y="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582" name="Freeform 363"/>
                <p:cNvSpPr>
                  <a:spLocks/>
                </p:cNvSpPr>
                <p:nvPr/>
              </p:nvSpPr>
              <p:spPr bwMode="auto">
                <a:xfrm>
                  <a:off x="834" y="2276"/>
                  <a:ext cx="12" cy="12"/>
                </a:xfrm>
                <a:custGeom>
                  <a:avLst/>
                  <a:gdLst>
                    <a:gd name="T0" fmla="*/ 4 w 12"/>
                    <a:gd name="T1" fmla="*/ 3 h 12"/>
                    <a:gd name="T2" fmla="*/ 7 w 12"/>
                    <a:gd name="T3" fmla="*/ 0 h 12"/>
                    <a:gd name="T4" fmla="*/ 8 w 12"/>
                    <a:gd name="T5" fmla="*/ 4 h 12"/>
                    <a:gd name="T6" fmla="*/ 12 w 12"/>
                    <a:gd name="T7" fmla="*/ 5 h 12"/>
                    <a:gd name="T8" fmla="*/ 8 w 12"/>
                    <a:gd name="T9" fmla="*/ 8 h 12"/>
                    <a:gd name="T10" fmla="*/ 8 w 12"/>
                    <a:gd name="T11" fmla="*/ 12 h 12"/>
                    <a:gd name="T12" fmla="*/ 5 w 12"/>
                    <a:gd name="T13" fmla="*/ 9 h 12"/>
                    <a:gd name="T14" fmla="*/ 1 w 12"/>
                    <a:gd name="T15" fmla="*/ 9 h 12"/>
                    <a:gd name="T16" fmla="*/ 3 w 12"/>
                    <a:gd name="T17" fmla="*/ 6 h 12"/>
                    <a:gd name="T18" fmla="*/ 0 w 12"/>
                    <a:gd name="T19" fmla="*/ 3 h 12"/>
                    <a:gd name="T20" fmla="*/ 4 w 12"/>
                    <a:gd name="T21" fmla="*/ 3 h 1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2"/>
                    <a:gd name="T34" fmla="*/ 0 h 12"/>
                    <a:gd name="T35" fmla="*/ 12 w 12"/>
                    <a:gd name="T36" fmla="*/ 12 h 1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2" h="12">
                      <a:moveTo>
                        <a:pt x="4" y="3"/>
                      </a:moveTo>
                      <a:lnTo>
                        <a:pt x="7" y="0"/>
                      </a:lnTo>
                      <a:lnTo>
                        <a:pt x="8" y="4"/>
                      </a:lnTo>
                      <a:lnTo>
                        <a:pt x="12" y="5"/>
                      </a:lnTo>
                      <a:lnTo>
                        <a:pt x="8" y="8"/>
                      </a:lnTo>
                      <a:lnTo>
                        <a:pt x="8" y="12"/>
                      </a:lnTo>
                      <a:lnTo>
                        <a:pt x="5" y="9"/>
                      </a:lnTo>
                      <a:lnTo>
                        <a:pt x="1" y="9"/>
                      </a:lnTo>
                      <a:lnTo>
                        <a:pt x="3" y="6"/>
                      </a:lnTo>
                      <a:lnTo>
                        <a:pt x="0" y="3"/>
                      </a:lnTo>
                      <a:lnTo>
                        <a:pt x="4"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583" name="Freeform 364"/>
                <p:cNvSpPr>
                  <a:spLocks/>
                </p:cNvSpPr>
                <p:nvPr/>
              </p:nvSpPr>
              <p:spPr bwMode="auto">
                <a:xfrm>
                  <a:off x="866" y="2295"/>
                  <a:ext cx="12" cy="13"/>
                </a:xfrm>
                <a:custGeom>
                  <a:avLst/>
                  <a:gdLst>
                    <a:gd name="T0" fmla="*/ 4 w 12"/>
                    <a:gd name="T1" fmla="*/ 4 h 13"/>
                    <a:gd name="T2" fmla="*/ 7 w 12"/>
                    <a:gd name="T3" fmla="*/ 0 h 13"/>
                    <a:gd name="T4" fmla="*/ 8 w 12"/>
                    <a:gd name="T5" fmla="*/ 5 h 13"/>
                    <a:gd name="T6" fmla="*/ 12 w 12"/>
                    <a:gd name="T7" fmla="*/ 5 h 13"/>
                    <a:gd name="T8" fmla="*/ 8 w 12"/>
                    <a:gd name="T9" fmla="*/ 9 h 13"/>
                    <a:gd name="T10" fmla="*/ 8 w 12"/>
                    <a:gd name="T11" fmla="*/ 13 h 13"/>
                    <a:gd name="T12" fmla="*/ 5 w 12"/>
                    <a:gd name="T13" fmla="*/ 9 h 13"/>
                    <a:gd name="T14" fmla="*/ 1 w 12"/>
                    <a:gd name="T15" fmla="*/ 10 h 13"/>
                    <a:gd name="T16" fmla="*/ 2 w 12"/>
                    <a:gd name="T17" fmla="*/ 6 h 13"/>
                    <a:gd name="T18" fmla="*/ 0 w 12"/>
                    <a:gd name="T19" fmla="*/ 3 h 13"/>
                    <a:gd name="T20" fmla="*/ 4 w 12"/>
                    <a:gd name="T21" fmla="*/ 4 h 1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2"/>
                    <a:gd name="T34" fmla="*/ 0 h 13"/>
                    <a:gd name="T35" fmla="*/ 12 w 12"/>
                    <a:gd name="T36" fmla="*/ 13 h 1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2" h="13">
                      <a:moveTo>
                        <a:pt x="4" y="4"/>
                      </a:moveTo>
                      <a:lnTo>
                        <a:pt x="7" y="0"/>
                      </a:lnTo>
                      <a:lnTo>
                        <a:pt x="8" y="5"/>
                      </a:lnTo>
                      <a:lnTo>
                        <a:pt x="12" y="5"/>
                      </a:lnTo>
                      <a:lnTo>
                        <a:pt x="8" y="9"/>
                      </a:lnTo>
                      <a:lnTo>
                        <a:pt x="8" y="13"/>
                      </a:lnTo>
                      <a:lnTo>
                        <a:pt x="5" y="9"/>
                      </a:lnTo>
                      <a:lnTo>
                        <a:pt x="1" y="10"/>
                      </a:lnTo>
                      <a:lnTo>
                        <a:pt x="2" y="6"/>
                      </a:lnTo>
                      <a:lnTo>
                        <a:pt x="0" y="3"/>
                      </a:lnTo>
                      <a:lnTo>
                        <a:pt x="4"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584" name="Freeform 365"/>
                <p:cNvSpPr>
                  <a:spLocks/>
                </p:cNvSpPr>
                <p:nvPr/>
              </p:nvSpPr>
              <p:spPr bwMode="auto">
                <a:xfrm>
                  <a:off x="865" y="2264"/>
                  <a:ext cx="13" cy="12"/>
                </a:xfrm>
                <a:custGeom>
                  <a:avLst/>
                  <a:gdLst>
                    <a:gd name="T0" fmla="*/ 4 w 13"/>
                    <a:gd name="T1" fmla="*/ 3 h 12"/>
                    <a:gd name="T2" fmla="*/ 8 w 13"/>
                    <a:gd name="T3" fmla="*/ 0 h 12"/>
                    <a:gd name="T4" fmla="*/ 9 w 13"/>
                    <a:gd name="T5" fmla="*/ 4 h 12"/>
                    <a:gd name="T6" fmla="*/ 13 w 13"/>
                    <a:gd name="T7" fmla="*/ 5 h 12"/>
                    <a:gd name="T8" fmla="*/ 9 w 13"/>
                    <a:gd name="T9" fmla="*/ 8 h 12"/>
                    <a:gd name="T10" fmla="*/ 9 w 13"/>
                    <a:gd name="T11" fmla="*/ 12 h 12"/>
                    <a:gd name="T12" fmla="*/ 6 w 13"/>
                    <a:gd name="T13" fmla="*/ 8 h 12"/>
                    <a:gd name="T14" fmla="*/ 1 w 13"/>
                    <a:gd name="T15" fmla="*/ 9 h 12"/>
                    <a:gd name="T16" fmla="*/ 3 w 13"/>
                    <a:gd name="T17" fmla="*/ 5 h 12"/>
                    <a:gd name="T18" fmla="*/ 0 w 13"/>
                    <a:gd name="T19" fmla="*/ 3 h 12"/>
                    <a:gd name="T20" fmla="*/ 4 w 13"/>
                    <a:gd name="T21" fmla="*/ 3 h 1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
                    <a:gd name="T34" fmla="*/ 0 h 12"/>
                    <a:gd name="T35" fmla="*/ 13 w 13"/>
                    <a:gd name="T36" fmla="*/ 12 h 1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 h="12">
                      <a:moveTo>
                        <a:pt x="4" y="3"/>
                      </a:moveTo>
                      <a:lnTo>
                        <a:pt x="8" y="0"/>
                      </a:lnTo>
                      <a:lnTo>
                        <a:pt x="9" y="4"/>
                      </a:lnTo>
                      <a:lnTo>
                        <a:pt x="13" y="5"/>
                      </a:lnTo>
                      <a:lnTo>
                        <a:pt x="9" y="8"/>
                      </a:lnTo>
                      <a:lnTo>
                        <a:pt x="9" y="12"/>
                      </a:lnTo>
                      <a:lnTo>
                        <a:pt x="6" y="8"/>
                      </a:lnTo>
                      <a:lnTo>
                        <a:pt x="1" y="9"/>
                      </a:lnTo>
                      <a:lnTo>
                        <a:pt x="3" y="5"/>
                      </a:lnTo>
                      <a:lnTo>
                        <a:pt x="0" y="3"/>
                      </a:lnTo>
                      <a:lnTo>
                        <a:pt x="4"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585" name="Freeform 366"/>
                <p:cNvSpPr>
                  <a:spLocks/>
                </p:cNvSpPr>
                <p:nvPr/>
              </p:nvSpPr>
              <p:spPr bwMode="auto">
                <a:xfrm>
                  <a:off x="804" y="2290"/>
                  <a:ext cx="12" cy="12"/>
                </a:xfrm>
                <a:custGeom>
                  <a:avLst/>
                  <a:gdLst>
                    <a:gd name="T0" fmla="*/ 4 w 12"/>
                    <a:gd name="T1" fmla="*/ 3 h 12"/>
                    <a:gd name="T2" fmla="*/ 7 w 12"/>
                    <a:gd name="T3" fmla="*/ 0 h 12"/>
                    <a:gd name="T4" fmla="*/ 8 w 12"/>
                    <a:gd name="T5" fmla="*/ 4 h 12"/>
                    <a:gd name="T6" fmla="*/ 12 w 12"/>
                    <a:gd name="T7" fmla="*/ 5 h 12"/>
                    <a:gd name="T8" fmla="*/ 8 w 12"/>
                    <a:gd name="T9" fmla="*/ 8 h 12"/>
                    <a:gd name="T10" fmla="*/ 8 w 12"/>
                    <a:gd name="T11" fmla="*/ 12 h 12"/>
                    <a:gd name="T12" fmla="*/ 5 w 12"/>
                    <a:gd name="T13" fmla="*/ 9 h 12"/>
                    <a:gd name="T14" fmla="*/ 1 w 12"/>
                    <a:gd name="T15" fmla="*/ 9 h 12"/>
                    <a:gd name="T16" fmla="*/ 2 w 12"/>
                    <a:gd name="T17" fmla="*/ 5 h 12"/>
                    <a:gd name="T18" fmla="*/ 0 w 12"/>
                    <a:gd name="T19" fmla="*/ 3 h 12"/>
                    <a:gd name="T20" fmla="*/ 4 w 12"/>
                    <a:gd name="T21" fmla="*/ 3 h 1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2"/>
                    <a:gd name="T34" fmla="*/ 0 h 12"/>
                    <a:gd name="T35" fmla="*/ 12 w 12"/>
                    <a:gd name="T36" fmla="*/ 12 h 1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2" h="12">
                      <a:moveTo>
                        <a:pt x="4" y="3"/>
                      </a:moveTo>
                      <a:lnTo>
                        <a:pt x="7" y="0"/>
                      </a:lnTo>
                      <a:lnTo>
                        <a:pt x="8" y="4"/>
                      </a:lnTo>
                      <a:lnTo>
                        <a:pt x="12" y="5"/>
                      </a:lnTo>
                      <a:lnTo>
                        <a:pt x="8" y="8"/>
                      </a:lnTo>
                      <a:lnTo>
                        <a:pt x="8" y="12"/>
                      </a:lnTo>
                      <a:lnTo>
                        <a:pt x="5" y="9"/>
                      </a:lnTo>
                      <a:lnTo>
                        <a:pt x="1" y="9"/>
                      </a:lnTo>
                      <a:lnTo>
                        <a:pt x="2" y="5"/>
                      </a:lnTo>
                      <a:lnTo>
                        <a:pt x="0" y="3"/>
                      </a:lnTo>
                      <a:lnTo>
                        <a:pt x="4"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586" name="Freeform 367"/>
                <p:cNvSpPr>
                  <a:spLocks/>
                </p:cNvSpPr>
                <p:nvPr/>
              </p:nvSpPr>
              <p:spPr bwMode="auto">
                <a:xfrm>
                  <a:off x="800" y="2269"/>
                  <a:ext cx="12" cy="11"/>
                </a:xfrm>
                <a:custGeom>
                  <a:avLst/>
                  <a:gdLst>
                    <a:gd name="T0" fmla="*/ 3 w 12"/>
                    <a:gd name="T1" fmla="*/ 3 h 11"/>
                    <a:gd name="T2" fmla="*/ 7 w 12"/>
                    <a:gd name="T3" fmla="*/ 0 h 11"/>
                    <a:gd name="T4" fmla="*/ 8 w 12"/>
                    <a:gd name="T5" fmla="*/ 4 h 11"/>
                    <a:gd name="T6" fmla="*/ 12 w 12"/>
                    <a:gd name="T7" fmla="*/ 5 h 11"/>
                    <a:gd name="T8" fmla="*/ 8 w 12"/>
                    <a:gd name="T9" fmla="*/ 8 h 11"/>
                    <a:gd name="T10" fmla="*/ 8 w 12"/>
                    <a:gd name="T11" fmla="*/ 11 h 11"/>
                    <a:gd name="T12" fmla="*/ 5 w 12"/>
                    <a:gd name="T13" fmla="*/ 8 h 11"/>
                    <a:gd name="T14" fmla="*/ 1 w 12"/>
                    <a:gd name="T15" fmla="*/ 9 h 11"/>
                    <a:gd name="T16" fmla="*/ 2 w 12"/>
                    <a:gd name="T17" fmla="*/ 5 h 11"/>
                    <a:gd name="T18" fmla="*/ 0 w 12"/>
                    <a:gd name="T19" fmla="*/ 3 h 11"/>
                    <a:gd name="T20" fmla="*/ 3 w 12"/>
                    <a:gd name="T21" fmla="*/ 3 h 1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2"/>
                    <a:gd name="T34" fmla="*/ 0 h 11"/>
                    <a:gd name="T35" fmla="*/ 12 w 12"/>
                    <a:gd name="T36" fmla="*/ 11 h 1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2" h="11">
                      <a:moveTo>
                        <a:pt x="3" y="3"/>
                      </a:moveTo>
                      <a:lnTo>
                        <a:pt x="7" y="0"/>
                      </a:lnTo>
                      <a:lnTo>
                        <a:pt x="8" y="4"/>
                      </a:lnTo>
                      <a:lnTo>
                        <a:pt x="12" y="5"/>
                      </a:lnTo>
                      <a:lnTo>
                        <a:pt x="8" y="8"/>
                      </a:lnTo>
                      <a:lnTo>
                        <a:pt x="8" y="11"/>
                      </a:lnTo>
                      <a:lnTo>
                        <a:pt x="5" y="8"/>
                      </a:lnTo>
                      <a:lnTo>
                        <a:pt x="1" y="9"/>
                      </a:lnTo>
                      <a:lnTo>
                        <a:pt x="2" y="5"/>
                      </a:lnTo>
                      <a:lnTo>
                        <a:pt x="0" y="3"/>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587" name="Freeform 368"/>
                <p:cNvSpPr>
                  <a:spLocks/>
                </p:cNvSpPr>
                <p:nvPr/>
              </p:nvSpPr>
              <p:spPr bwMode="auto">
                <a:xfrm>
                  <a:off x="838" y="2256"/>
                  <a:ext cx="12" cy="11"/>
                </a:xfrm>
                <a:custGeom>
                  <a:avLst/>
                  <a:gdLst>
                    <a:gd name="T0" fmla="*/ 4 w 12"/>
                    <a:gd name="T1" fmla="*/ 3 h 11"/>
                    <a:gd name="T2" fmla="*/ 7 w 12"/>
                    <a:gd name="T3" fmla="*/ 0 h 11"/>
                    <a:gd name="T4" fmla="*/ 8 w 12"/>
                    <a:gd name="T5" fmla="*/ 4 h 11"/>
                    <a:gd name="T6" fmla="*/ 12 w 12"/>
                    <a:gd name="T7" fmla="*/ 5 h 11"/>
                    <a:gd name="T8" fmla="*/ 8 w 12"/>
                    <a:gd name="T9" fmla="*/ 8 h 11"/>
                    <a:gd name="T10" fmla="*/ 8 w 12"/>
                    <a:gd name="T11" fmla="*/ 11 h 11"/>
                    <a:gd name="T12" fmla="*/ 6 w 12"/>
                    <a:gd name="T13" fmla="*/ 8 h 11"/>
                    <a:gd name="T14" fmla="*/ 1 w 12"/>
                    <a:gd name="T15" fmla="*/ 9 h 11"/>
                    <a:gd name="T16" fmla="*/ 3 w 12"/>
                    <a:gd name="T17" fmla="*/ 5 h 11"/>
                    <a:gd name="T18" fmla="*/ 0 w 12"/>
                    <a:gd name="T19" fmla="*/ 3 h 11"/>
                    <a:gd name="T20" fmla="*/ 4 w 12"/>
                    <a:gd name="T21" fmla="*/ 3 h 1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2"/>
                    <a:gd name="T34" fmla="*/ 0 h 11"/>
                    <a:gd name="T35" fmla="*/ 12 w 12"/>
                    <a:gd name="T36" fmla="*/ 11 h 1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2" h="11">
                      <a:moveTo>
                        <a:pt x="4" y="3"/>
                      </a:moveTo>
                      <a:lnTo>
                        <a:pt x="7" y="0"/>
                      </a:lnTo>
                      <a:lnTo>
                        <a:pt x="8" y="4"/>
                      </a:lnTo>
                      <a:lnTo>
                        <a:pt x="12" y="5"/>
                      </a:lnTo>
                      <a:lnTo>
                        <a:pt x="8" y="8"/>
                      </a:lnTo>
                      <a:lnTo>
                        <a:pt x="8" y="11"/>
                      </a:lnTo>
                      <a:lnTo>
                        <a:pt x="6" y="8"/>
                      </a:lnTo>
                      <a:lnTo>
                        <a:pt x="1" y="9"/>
                      </a:lnTo>
                      <a:lnTo>
                        <a:pt x="3" y="5"/>
                      </a:lnTo>
                      <a:lnTo>
                        <a:pt x="0" y="3"/>
                      </a:lnTo>
                      <a:lnTo>
                        <a:pt x="4"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588" name="Freeform 369"/>
                <p:cNvSpPr>
                  <a:spLocks/>
                </p:cNvSpPr>
                <p:nvPr/>
              </p:nvSpPr>
              <p:spPr bwMode="auto">
                <a:xfrm>
                  <a:off x="840" y="2299"/>
                  <a:ext cx="11" cy="12"/>
                </a:xfrm>
                <a:custGeom>
                  <a:avLst/>
                  <a:gdLst>
                    <a:gd name="T0" fmla="*/ 4 w 11"/>
                    <a:gd name="T1" fmla="*/ 3 h 12"/>
                    <a:gd name="T2" fmla="*/ 6 w 11"/>
                    <a:gd name="T3" fmla="*/ 0 h 12"/>
                    <a:gd name="T4" fmla="*/ 8 w 11"/>
                    <a:gd name="T5" fmla="*/ 4 h 12"/>
                    <a:gd name="T6" fmla="*/ 11 w 11"/>
                    <a:gd name="T7" fmla="*/ 5 h 12"/>
                    <a:gd name="T8" fmla="*/ 8 w 11"/>
                    <a:gd name="T9" fmla="*/ 8 h 12"/>
                    <a:gd name="T10" fmla="*/ 8 w 11"/>
                    <a:gd name="T11" fmla="*/ 12 h 12"/>
                    <a:gd name="T12" fmla="*/ 5 w 11"/>
                    <a:gd name="T13" fmla="*/ 9 h 12"/>
                    <a:gd name="T14" fmla="*/ 1 w 11"/>
                    <a:gd name="T15" fmla="*/ 10 h 12"/>
                    <a:gd name="T16" fmla="*/ 2 w 11"/>
                    <a:gd name="T17" fmla="*/ 6 h 12"/>
                    <a:gd name="T18" fmla="*/ 0 w 11"/>
                    <a:gd name="T19" fmla="*/ 3 h 12"/>
                    <a:gd name="T20" fmla="*/ 4 w 11"/>
                    <a:gd name="T21" fmla="*/ 3 h 1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1"/>
                    <a:gd name="T34" fmla="*/ 0 h 12"/>
                    <a:gd name="T35" fmla="*/ 11 w 11"/>
                    <a:gd name="T36" fmla="*/ 12 h 1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1" h="12">
                      <a:moveTo>
                        <a:pt x="4" y="3"/>
                      </a:moveTo>
                      <a:lnTo>
                        <a:pt x="6" y="0"/>
                      </a:lnTo>
                      <a:lnTo>
                        <a:pt x="8" y="4"/>
                      </a:lnTo>
                      <a:lnTo>
                        <a:pt x="11" y="5"/>
                      </a:lnTo>
                      <a:lnTo>
                        <a:pt x="8" y="8"/>
                      </a:lnTo>
                      <a:lnTo>
                        <a:pt x="8" y="12"/>
                      </a:lnTo>
                      <a:lnTo>
                        <a:pt x="5" y="9"/>
                      </a:lnTo>
                      <a:lnTo>
                        <a:pt x="1" y="10"/>
                      </a:lnTo>
                      <a:lnTo>
                        <a:pt x="2" y="6"/>
                      </a:lnTo>
                      <a:lnTo>
                        <a:pt x="0" y="3"/>
                      </a:lnTo>
                      <a:lnTo>
                        <a:pt x="4"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589" name="Freeform 370"/>
                <p:cNvSpPr>
                  <a:spLocks/>
                </p:cNvSpPr>
                <p:nvPr/>
              </p:nvSpPr>
              <p:spPr bwMode="auto">
                <a:xfrm>
                  <a:off x="886" y="2277"/>
                  <a:ext cx="11" cy="13"/>
                </a:xfrm>
                <a:custGeom>
                  <a:avLst/>
                  <a:gdLst>
                    <a:gd name="T0" fmla="*/ 3 w 11"/>
                    <a:gd name="T1" fmla="*/ 4 h 13"/>
                    <a:gd name="T2" fmla="*/ 7 w 11"/>
                    <a:gd name="T3" fmla="*/ 0 h 13"/>
                    <a:gd name="T4" fmla="*/ 8 w 11"/>
                    <a:gd name="T5" fmla="*/ 5 h 13"/>
                    <a:gd name="T6" fmla="*/ 11 w 11"/>
                    <a:gd name="T7" fmla="*/ 5 h 13"/>
                    <a:gd name="T8" fmla="*/ 8 w 11"/>
                    <a:gd name="T9" fmla="*/ 9 h 13"/>
                    <a:gd name="T10" fmla="*/ 8 w 11"/>
                    <a:gd name="T11" fmla="*/ 13 h 13"/>
                    <a:gd name="T12" fmla="*/ 5 w 11"/>
                    <a:gd name="T13" fmla="*/ 9 h 13"/>
                    <a:gd name="T14" fmla="*/ 0 w 11"/>
                    <a:gd name="T15" fmla="*/ 10 h 13"/>
                    <a:gd name="T16" fmla="*/ 2 w 11"/>
                    <a:gd name="T17" fmla="*/ 6 h 13"/>
                    <a:gd name="T18" fmla="*/ 0 w 11"/>
                    <a:gd name="T19" fmla="*/ 3 h 13"/>
                    <a:gd name="T20" fmla="*/ 3 w 11"/>
                    <a:gd name="T21" fmla="*/ 4 h 1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1"/>
                    <a:gd name="T34" fmla="*/ 0 h 13"/>
                    <a:gd name="T35" fmla="*/ 11 w 11"/>
                    <a:gd name="T36" fmla="*/ 13 h 1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1" h="13">
                      <a:moveTo>
                        <a:pt x="3" y="4"/>
                      </a:moveTo>
                      <a:lnTo>
                        <a:pt x="7" y="0"/>
                      </a:lnTo>
                      <a:lnTo>
                        <a:pt x="8" y="5"/>
                      </a:lnTo>
                      <a:lnTo>
                        <a:pt x="11" y="5"/>
                      </a:lnTo>
                      <a:lnTo>
                        <a:pt x="8" y="9"/>
                      </a:lnTo>
                      <a:lnTo>
                        <a:pt x="8" y="13"/>
                      </a:lnTo>
                      <a:lnTo>
                        <a:pt x="5" y="9"/>
                      </a:lnTo>
                      <a:lnTo>
                        <a:pt x="0" y="10"/>
                      </a:lnTo>
                      <a:lnTo>
                        <a:pt x="2" y="6"/>
                      </a:lnTo>
                      <a:lnTo>
                        <a:pt x="0" y="3"/>
                      </a:lnTo>
                      <a:lnTo>
                        <a:pt x="3"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590" name="Freeform 371"/>
                <p:cNvSpPr>
                  <a:spLocks/>
                </p:cNvSpPr>
                <p:nvPr/>
              </p:nvSpPr>
              <p:spPr bwMode="auto">
                <a:xfrm>
                  <a:off x="529" y="2296"/>
                  <a:ext cx="238" cy="47"/>
                </a:xfrm>
                <a:custGeom>
                  <a:avLst/>
                  <a:gdLst>
                    <a:gd name="T0" fmla="*/ 237 w 238"/>
                    <a:gd name="T1" fmla="*/ 5 h 47"/>
                    <a:gd name="T2" fmla="*/ 232 w 238"/>
                    <a:gd name="T3" fmla="*/ 5 h 47"/>
                    <a:gd name="T4" fmla="*/ 224 w 238"/>
                    <a:gd name="T5" fmla="*/ 3 h 47"/>
                    <a:gd name="T6" fmla="*/ 212 w 238"/>
                    <a:gd name="T7" fmla="*/ 3 h 47"/>
                    <a:gd name="T8" fmla="*/ 200 w 238"/>
                    <a:gd name="T9" fmla="*/ 5 h 47"/>
                    <a:gd name="T10" fmla="*/ 186 w 238"/>
                    <a:gd name="T11" fmla="*/ 9 h 47"/>
                    <a:gd name="T12" fmla="*/ 172 w 238"/>
                    <a:gd name="T13" fmla="*/ 16 h 47"/>
                    <a:gd name="T14" fmla="*/ 160 w 238"/>
                    <a:gd name="T15" fmla="*/ 27 h 47"/>
                    <a:gd name="T16" fmla="*/ 154 w 238"/>
                    <a:gd name="T17" fmla="*/ 34 h 47"/>
                    <a:gd name="T18" fmla="*/ 148 w 238"/>
                    <a:gd name="T19" fmla="*/ 31 h 47"/>
                    <a:gd name="T20" fmla="*/ 137 w 238"/>
                    <a:gd name="T21" fmla="*/ 26 h 47"/>
                    <a:gd name="T22" fmla="*/ 123 w 238"/>
                    <a:gd name="T23" fmla="*/ 21 h 47"/>
                    <a:gd name="T24" fmla="*/ 107 w 238"/>
                    <a:gd name="T25" fmla="*/ 16 h 47"/>
                    <a:gd name="T26" fmla="*/ 91 w 238"/>
                    <a:gd name="T27" fmla="*/ 14 h 47"/>
                    <a:gd name="T28" fmla="*/ 76 w 238"/>
                    <a:gd name="T29" fmla="*/ 15 h 47"/>
                    <a:gd name="T30" fmla="*/ 65 w 238"/>
                    <a:gd name="T31" fmla="*/ 22 h 47"/>
                    <a:gd name="T32" fmla="*/ 61 w 238"/>
                    <a:gd name="T33" fmla="*/ 28 h 47"/>
                    <a:gd name="T34" fmla="*/ 59 w 238"/>
                    <a:gd name="T35" fmla="*/ 24 h 47"/>
                    <a:gd name="T36" fmla="*/ 55 w 238"/>
                    <a:gd name="T37" fmla="*/ 18 h 47"/>
                    <a:gd name="T38" fmla="*/ 49 w 238"/>
                    <a:gd name="T39" fmla="*/ 11 h 47"/>
                    <a:gd name="T40" fmla="*/ 41 w 238"/>
                    <a:gd name="T41" fmla="*/ 5 h 47"/>
                    <a:gd name="T42" fmla="*/ 31 w 238"/>
                    <a:gd name="T43" fmla="*/ 1 h 47"/>
                    <a:gd name="T44" fmla="*/ 20 w 238"/>
                    <a:gd name="T45" fmla="*/ 1 h 47"/>
                    <a:gd name="T46" fmla="*/ 7 w 238"/>
                    <a:gd name="T47" fmla="*/ 8 h 47"/>
                    <a:gd name="T48" fmla="*/ 1 w 238"/>
                    <a:gd name="T49" fmla="*/ 14 h 47"/>
                    <a:gd name="T50" fmla="*/ 4 w 238"/>
                    <a:gd name="T51" fmla="*/ 13 h 47"/>
                    <a:gd name="T52" fmla="*/ 10 w 238"/>
                    <a:gd name="T53" fmla="*/ 12 h 47"/>
                    <a:gd name="T54" fmla="*/ 17 w 238"/>
                    <a:gd name="T55" fmla="*/ 12 h 47"/>
                    <a:gd name="T56" fmla="*/ 26 w 238"/>
                    <a:gd name="T57" fmla="*/ 13 h 47"/>
                    <a:gd name="T58" fmla="*/ 36 w 238"/>
                    <a:gd name="T59" fmla="*/ 17 h 47"/>
                    <a:gd name="T60" fmla="*/ 45 w 238"/>
                    <a:gd name="T61" fmla="*/ 23 h 47"/>
                    <a:gd name="T62" fmla="*/ 54 w 238"/>
                    <a:gd name="T63" fmla="*/ 32 h 47"/>
                    <a:gd name="T64" fmla="*/ 59 w 238"/>
                    <a:gd name="T65" fmla="*/ 38 h 47"/>
                    <a:gd name="T66" fmla="*/ 60 w 238"/>
                    <a:gd name="T67" fmla="*/ 36 h 47"/>
                    <a:gd name="T68" fmla="*/ 63 w 238"/>
                    <a:gd name="T69" fmla="*/ 33 h 47"/>
                    <a:gd name="T70" fmla="*/ 68 w 238"/>
                    <a:gd name="T71" fmla="*/ 30 h 47"/>
                    <a:gd name="T72" fmla="*/ 74 w 238"/>
                    <a:gd name="T73" fmla="*/ 26 h 47"/>
                    <a:gd name="T74" fmla="*/ 82 w 238"/>
                    <a:gd name="T75" fmla="*/ 25 h 47"/>
                    <a:gd name="T76" fmla="*/ 92 w 238"/>
                    <a:gd name="T77" fmla="*/ 25 h 47"/>
                    <a:gd name="T78" fmla="*/ 103 w 238"/>
                    <a:gd name="T79" fmla="*/ 27 h 47"/>
                    <a:gd name="T80" fmla="*/ 149 w 238"/>
                    <a:gd name="T81" fmla="*/ 47 h 47"/>
                    <a:gd name="T82" fmla="*/ 167 w 238"/>
                    <a:gd name="T83" fmla="*/ 46 h 47"/>
                    <a:gd name="T84" fmla="*/ 169 w 238"/>
                    <a:gd name="T85" fmla="*/ 42 h 47"/>
                    <a:gd name="T86" fmla="*/ 173 w 238"/>
                    <a:gd name="T87" fmla="*/ 36 h 47"/>
                    <a:gd name="T88" fmla="*/ 179 w 238"/>
                    <a:gd name="T89" fmla="*/ 28 h 47"/>
                    <a:gd name="T90" fmla="*/ 188 w 238"/>
                    <a:gd name="T91" fmla="*/ 21 h 47"/>
                    <a:gd name="T92" fmla="*/ 199 w 238"/>
                    <a:gd name="T93" fmla="*/ 15 h 47"/>
                    <a:gd name="T94" fmla="*/ 212 w 238"/>
                    <a:gd name="T95" fmla="*/ 12 h 47"/>
                    <a:gd name="T96" fmla="*/ 228 w 238"/>
                    <a:gd name="T97" fmla="*/ 13 h 47"/>
                    <a:gd name="T98" fmla="*/ 238 w 238"/>
                    <a:gd name="T99" fmla="*/ 5 h 4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238"/>
                    <a:gd name="T151" fmla="*/ 0 h 47"/>
                    <a:gd name="T152" fmla="*/ 238 w 238"/>
                    <a:gd name="T153" fmla="*/ 47 h 47"/>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238" h="47">
                      <a:moveTo>
                        <a:pt x="238" y="5"/>
                      </a:moveTo>
                      <a:lnTo>
                        <a:pt x="237" y="5"/>
                      </a:lnTo>
                      <a:lnTo>
                        <a:pt x="235" y="5"/>
                      </a:lnTo>
                      <a:lnTo>
                        <a:pt x="232" y="5"/>
                      </a:lnTo>
                      <a:lnTo>
                        <a:pt x="228" y="4"/>
                      </a:lnTo>
                      <a:lnTo>
                        <a:pt x="224" y="3"/>
                      </a:lnTo>
                      <a:lnTo>
                        <a:pt x="219" y="3"/>
                      </a:lnTo>
                      <a:lnTo>
                        <a:pt x="212" y="3"/>
                      </a:lnTo>
                      <a:lnTo>
                        <a:pt x="206" y="4"/>
                      </a:lnTo>
                      <a:lnTo>
                        <a:pt x="200" y="5"/>
                      </a:lnTo>
                      <a:lnTo>
                        <a:pt x="193" y="7"/>
                      </a:lnTo>
                      <a:lnTo>
                        <a:pt x="186" y="9"/>
                      </a:lnTo>
                      <a:lnTo>
                        <a:pt x="179" y="12"/>
                      </a:lnTo>
                      <a:lnTo>
                        <a:pt x="172" y="16"/>
                      </a:lnTo>
                      <a:lnTo>
                        <a:pt x="166" y="22"/>
                      </a:lnTo>
                      <a:lnTo>
                        <a:pt x="160" y="27"/>
                      </a:lnTo>
                      <a:lnTo>
                        <a:pt x="155" y="35"/>
                      </a:lnTo>
                      <a:lnTo>
                        <a:pt x="154" y="34"/>
                      </a:lnTo>
                      <a:lnTo>
                        <a:pt x="152" y="33"/>
                      </a:lnTo>
                      <a:lnTo>
                        <a:pt x="148" y="31"/>
                      </a:lnTo>
                      <a:lnTo>
                        <a:pt x="143" y="29"/>
                      </a:lnTo>
                      <a:lnTo>
                        <a:pt x="137" y="26"/>
                      </a:lnTo>
                      <a:lnTo>
                        <a:pt x="130" y="23"/>
                      </a:lnTo>
                      <a:lnTo>
                        <a:pt x="123" y="21"/>
                      </a:lnTo>
                      <a:lnTo>
                        <a:pt x="115" y="18"/>
                      </a:lnTo>
                      <a:lnTo>
                        <a:pt x="107" y="16"/>
                      </a:lnTo>
                      <a:lnTo>
                        <a:pt x="99" y="15"/>
                      </a:lnTo>
                      <a:lnTo>
                        <a:pt x="91" y="14"/>
                      </a:lnTo>
                      <a:lnTo>
                        <a:pt x="84" y="14"/>
                      </a:lnTo>
                      <a:lnTo>
                        <a:pt x="76" y="15"/>
                      </a:lnTo>
                      <a:lnTo>
                        <a:pt x="71" y="18"/>
                      </a:lnTo>
                      <a:lnTo>
                        <a:pt x="65" y="22"/>
                      </a:lnTo>
                      <a:lnTo>
                        <a:pt x="61" y="28"/>
                      </a:lnTo>
                      <a:lnTo>
                        <a:pt x="60" y="26"/>
                      </a:lnTo>
                      <a:lnTo>
                        <a:pt x="59" y="24"/>
                      </a:lnTo>
                      <a:lnTo>
                        <a:pt x="57" y="21"/>
                      </a:lnTo>
                      <a:lnTo>
                        <a:pt x="55" y="18"/>
                      </a:lnTo>
                      <a:lnTo>
                        <a:pt x="52" y="14"/>
                      </a:lnTo>
                      <a:lnTo>
                        <a:pt x="49" y="11"/>
                      </a:lnTo>
                      <a:lnTo>
                        <a:pt x="45" y="7"/>
                      </a:lnTo>
                      <a:lnTo>
                        <a:pt x="41" y="5"/>
                      </a:lnTo>
                      <a:lnTo>
                        <a:pt x="36" y="2"/>
                      </a:lnTo>
                      <a:lnTo>
                        <a:pt x="31" y="1"/>
                      </a:lnTo>
                      <a:lnTo>
                        <a:pt x="26" y="0"/>
                      </a:lnTo>
                      <a:lnTo>
                        <a:pt x="20" y="1"/>
                      </a:lnTo>
                      <a:lnTo>
                        <a:pt x="14" y="3"/>
                      </a:lnTo>
                      <a:lnTo>
                        <a:pt x="7" y="8"/>
                      </a:lnTo>
                      <a:lnTo>
                        <a:pt x="0" y="14"/>
                      </a:lnTo>
                      <a:lnTo>
                        <a:pt x="1" y="14"/>
                      </a:lnTo>
                      <a:lnTo>
                        <a:pt x="2" y="13"/>
                      </a:lnTo>
                      <a:lnTo>
                        <a:pt x="4" y="13"/>
                      </a:lnTo>
                      <a:lnTo>
                        <a:pt x="6" y="12"/>
                      </a:lnTo>
                      <a:lnTo>
                        <a:pt x="10" y="12"/>
                      </a:lnTo>
                      <a:lnTo>
                        <a:pt x="13" y="12"/>
                      </a:lnTo>
                      <a:lnTo>
                        <a:pt x="17" y="12"/>
                      </a:lnTo>
                      <a:lnTo>
                        <a:pt x="22" y="12"/>
                      </a:lnTo>
                      <a:lnTo>
                        <a:pt x="26" y="13"/>
                      </a:lnTo>
                      <a:lnTo>
                        <a:pt x="31" y="15"/>
                      </a:lnTo>
                      <a:lnTo>
                        <a:pt x="36" y="17"/>
                      </a:lnTo>
                      <a:lnTo>
                        <a:pt x="41" y="19"/>
                      </a:lnTo>
                      <a:lnTo>
                        <a:pt x="45" y="23"/>
                      </a:lnTo>
                      <a:lnTo>
                        <a:pt x="50" y="27"/>
                      </a:lnTo>
                      <a:lnTo>
                        <a:pt x="54" y="32"/>
                      </a:lnTo>
                      <a:lnTo>
                        <a:pt x="58" y="38"/>
                      </a:lnTo>
                      <a:lnTo>
                        <a:pt x="59" y="38"/>
                      </a:lnTo>
                      <a:lnTo>
                        <a:pt x="60" y="36"/>
                      </a:lnTo>
                      <a:lnTo>
                        <a:pt x="61" y="35"/>
                      </a:lnTo>
                      <a:lnTo>
                        <a:pt x="63" y="33"/>
                      </a:lnTo>
                      <a:lnTo>
                        <a:pt x="65" y="32"/>
                      </a:lnTo>
                      <a:lnTo>
                        <a:pt x="68" y="30"/>
                      </a:lnTo>
                      <a:lnTo>
                        <a:pt x="71" y="28"/>
                      </a:lnTo>
                      <a:lnTo>
                        <a:pt x="74" y="26"/>
                      </a:lnTo>
                      <a:lnTo>
                        <a:pt x="78" y="26"/>
                      </a:lnTo>
                      <a:lnTo>
                        <a:pt x="82" y="25"/>
                      </a:lnTo>
                      <a:lnTo>
                        <a:pt x="87" y="24"/>
                      </a:lnTo>
                      <a:lnTo>
                        <a:pt x="92" y="25"/>
                      </a:lnTo>
                      <a:lnTo>
                        <a:pt x="98" y="26"/>
                      </a:lnTo>
                      <a:lnTo>
                        <a:pt x="103" y="27"/>
                      </a:lnTo>
                      <a:lnTo>
                        <a:pt x="110" y="30"/>
                      </a:lnTo>
                      <a:lnTo>
                        <a:pt x="149" y="47"/>
                      </a:lnTo>
                      <a:lnTo>
                        <a:pt x="167" y="47"/>
                      </a:lnTo>
                      <a:lnTo>
                        <a:pt x="167" y="46"/>
                      </a:lnTo>
                      <a:lnTo>
                        <a:pt x="168" y="45"/>
                      </a:lnTo>
                      <a:lnTo>
                        <a:pt x="169" y="42"/>
                      </a:lnTo>
                      <a:lnTo>
                        <a:pt x="171" y="40"/>
                      </a:lnTo>
                      <a:lnTo>
                        <a:pt x="173" y="36"/>
                      </a:lnTo>
                      <a:lnTo>
                        <a:pt x="176" y="32"/>
                      </a:lnTo>
                      <a:lnTo>
                        <a:pt x="179" y="28"/>
                      </a:lnTo>
                      <a:lnTo>
                        <a:pt x="183" y="25"/>
                      </a:lnTo>
                      <a:lnTo>
                        <a:pt x="188" y="21"/>
                      </a:lnTo>
                      <a:lnTo>
                        <a:pt x="193" y="18"/>
                      </a:lnTo>
                      <a:lnTo>
                        <a:pt x="199" y="15"/>
                      </a:lnTo>
                      <a:lnTo>
                        <a:pt x="205" y="13"/>
                      </a:lnTo>
                      <a:lnTo>
                        <a:pt x="212" y="12"/>
                      </a:lnTo>
                      <a:lnTo>
                        <a:pt x="220" y="12"/>
                      </a:lnTo>
                      <a:lnTo>
                        <a:pt x="228" y="13"/>
                      </a:lnTo>
                      <a:lnTo>
                        <a:pt x="238" y="15"/>
                      </a:lnTo>
                      <a:lnTo>
                        <a:pt x="238"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591" name="Freeform 372"/>
                <p:cNvSpPr>
                  <a:spLocks/>
                </p:cNvSpPr>
                <p:nvPr/>
              </p:nvSpPr>
              <p:spPr bwMode="auto">
                <a:xfrm>
                  <a:off x="897" y="2193"/>
                  <a:ext cx="110" cy="318"/>
                </a:xfrm>
                <a:custGeom>
                  <a:avLst/>
                  <a:gdLst>
                    <a:gd name="T0" fmla="*/ 12 w 110"/>
                    <a:gd name="T1" fmla="*/ 0 h 318"/>
                    <a:gd name="T2" fmla="*/ 17 w 110"/>
                    <a:gd name="T3" fmla="*/ 2 h 318"/>
                    <a:gd name="T4" fmla="*/ 26 w 110"/>
                    <a:gd name="T5" fmla="*/ 6 h 318"/>
                    <a:gd name="T6" fmla="*/ 38 w 110"/>
                    <a:gd name="T7" fmla="*/ 14 h 318"/>
                    <a:gd name="T8" fmla="*/ 51 w 110"/>
                    <a:gd name="T9" fmla="*/ 24 h 318"/>
                    <a:gd name="T10" fmla="*/ 64 w 110"/>
                    <a:gd name="T11" fmla="*/ 37 h 318"/>
                    <a:gd name="T12" fmla="*/ 75 w 110"/>
                    <a:gd name="T13" fmla="*/ 54 h 318"/>
                    <a:gd name="T14" fmla="*/ 82 w 110"/>
                    <a:gd name="T15" fmla="*/ 75 h 318"/>
                    <a:gd name="T16" fmla="*/ 110 w 110"/>
                    <a:gd name="T17" fmla="*/ 106 h 318"/>
                    <a:gd name="T18" fmla="*/ 108 w 110"/>
                    <a:gd name="T19" fmla="*/ 110 h 318"/>
                    <a:gd name="T20" fmla="*/ 99 w 110"/>
                    <a:gd name="T21" fmla="*/ 121 h 318"/>
                    <a:gd name="T22" fmla="*/ 88 w 110"/>
                    <a:gd name="T23" fmla="*/ 139 h 318"/>
                    <a:gd name="T24" fmla="*/ 76 w 110"/>
                    <a:gd name="T25" fmla="*/ 163 h 318"/>
                    <a:gd name="T26" fmla="*/ 65 w 110"/>
                    <a:gd name="T27" fmla="*/ 193 h 318"/>
                    <a:gd name="T28" fmla="*/ 57 w 110"/>
                    <a:gd name="T29" fmla="*/ 229 h 318"/>
                    <a:gd name="T30" fmla="*/ 55 w 110"/>
                    <a:gd name="T31" fmla="*/ 269 h 318"/>
                    <a:gd name="T32" fmla="*/ 59 w 110"/>
                    <a:gd name="T33" fmla="*/ 315 h 318"/>
                    <a:gd name="T34" fmla="*/ 36 w 110"/>
                    <a:gd name="T35" fmla="*/ 316 h 318"/>
                    <a:gd name="T36" fmla="*/ 36 w 110"/>
                    <a:gd name="T37" fmla="*/ 301 h 318"/>
                    <a:gd name="T38" fmla="*/ 36 w 110"/>
                    <a:gd name="T39" fmla="*/ 276 h 318"/>
                    <a:gd name="T40" fmla="*/ 38 w 110"/>
                    <a:gd name="T41" fmla="*/ 243 h 318"/>
                    <a:gd name="T42" fmla="*/ 42 w 110"/>
                    <a:gd name="T43" fmla="*/ 206 h 318"/>
                    <a:gd name="T44" fmla="*/ 48 w 110"/>
                    <a:gd name="T45" fmla="*/ 170 h 318"/>
                    <a:gd name="T46" fmla="*/ 57 w 110"/>
                    <a:gd name="T47" fmla="*/ 137 h 318"/>
                    <a:gd name="T48" fmla="*/ 69 w 110"/>
                    <a:gd name="T49" fmla="*/ 112 h 318"/>
                    <a:gd name="T50" fmla="*/ 65 w 110"/>
                    <a:gd name="T51" fmla="*/ 95 h 318"/>
                    <a:gd name="T52" fmla="*/ 65 w 110"/>
                    <a:gd name="T53" fmla="*/ 91 h 318"/>
                    <a:gd name="T54" fmla="*/ 64 w 110"/>
                    <a:gd name="T55" fmla="*/ 83 h 318"/>
                    <a:gd name="T56" fmla="*/ 62 w 110"/>
                    <a:gd name="T57" fmla="*/ 70 h 318"/>
                    <a:gd name="T58" fmla="*/ 57 w 110"/>
                    <a:gd name="T59" fmla="*/ 56 h 318"/>
                    <a:gd name="T60" fmla="*/ 49 w 110"/>
                    <a:gd name="T61" fmla="*/ 42 h 318"/>
                    <a:gd name="T62" fmla="*/ 38 w 110"/>
                    <a:gd name="T63" fmla="*/ 31 h 318"/>
                    <a:gd name="T64" fmla="*/ 22 w 110"/>
                    <a:gd name="T65" fmla="*/ 23 h 318"/>
                    <a:gd name="T66" fmla="*/ 0 w 110"/>
                    <a:gd name="T67" fmla="*/ 23 h 31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10"/>
                    <a:gd name="T103" fmla="*/ 0 h 318"/>
                    <a:gd name="T104" fmla="*/ 110 w 110"/>
                    <a:gd name="T105" fmla="*/ 318 h 31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10" h="318">
                      <a:moveTo>
                        <a:pt x="11" y="0"/>
                      </a:moveTo>
                      <a:lnTo>
                        <a:pt x="12" y="0"/>
                      </a:lnTo>
                      <a:lnTo>
                        <a:pt x="14" y="0"/>
                      </a:lnTo>
                      <a:lnTo>
                        <a:pt x="17" y="2"/>
                      </a:lnTo>
                      <a:lnTo>
                        <a:pt x="21" y="4"/>
                      </a:lnTo>
                      <a:lnTo>
                        <a:pt x="26" y="6"/>
                      </a:lnTo>
                      <a:lnTo>
                        <a:pt x="32" y="10"/>
                      </a:lnTo>
                      <a:lnTo>
                        <a:pt x="38" y="14"/>
                      </a:lnTo>
                      <a:lnTo>
                        <a:pt x="45" y="18"/>
                      </a:lnTo>
                      <a:lnTo>
                        <a:pt x="51" y="24"/>
                      </a:lnTo>
                      <a:lnTo>
                        <a:pt x="58" y="30"/>
                      </a:lnTo>
                      <a:lnTo>
                        <a:pt x="64" y="37"/>
                      </a:lnTo>
                      <a:lnTo>
                        <a:pt x="70" y="45"/>
                      </a:lnTo>
                      <a:lnTo>
                        <a:pt x="75" y="54"/>
                      </a:lnTo>
                      <a:lnTo>
                        <a:pt x="79" y="64"/>
                      </a:lnTo>
                      <a:lnTo>
                        <a:pt x="82" y="75"/>
                      </a:lnTo>
                      <a:lnTo>
                        <a:pt x="84" y="86"/>
                      </a:lnTo>
                      <a:lnTo>
                        <a:pt x="110" y="106"/>
                      </a:lnTo>
                      <a:lnTo>
                        <a:pt x="110" y="107"/>
                      </a:lnTo>
                      <a:lnTo>
                        <a:pt x="108" y="110"/>
                      </a:lnTo>
                      <a:lnTo>
                        <a:pt x="104" y="115"/>
                      </a:lnTo>
                      <a:lnTo>
                        <a:pt x="99" y="121"/>
                      </a:lnTo>
                      <a:lnTo>
                        <a:pt x="94" y="129"/>
                      </a:lnTo>
                      <a:lnTo>
                        <a:pt x="88" y="139"/>
                      </a:lnTo>
                      <a:lnTo>
                        <a:pt x="82" y="150"/>
                      </a:lnTo>
                      <a:lnTo>
                        <a:pt x="76" y="163"/>
                      </a:lnTo>
                      <a:lnTo>
                        <a:pt x="70" y="177"/>
                      </a:lnTo>
                      <a:lnTo>
                        <a:pt x="65" y="193"/>
                      </a:lnTo>
                      <a:lnTo>
                        <a:pt x="61" y="210"/>
                      </a:lnTo>
                      <a:lnTo>
                        <a:pt x="57" y="229"/>
                      </a:lnTo>
                      <a:lnTo>
                        <a:pt x="55" y="249"/>
                      </a:lnTo>
                      <a:lnTo>
                        <a:pt x="55" y="269"/>
                      </a:lnTo>
                      <a:lnTo>
                        <a:pt x="56" y="292"/>
                      </a:lnTo>
                      <a:lnTo>
                        <a:pt x="59" y="315"/>
                      </a:lnTo>
                      <a:lnTo>
                        <a:pt x="36" y="318"/>
                      </a:lnTo>
                      <a:lnTo>
                        <a:pt x="36" y="316"/>
                      </a:lnTo>
                      <a:lnTo>
                        <a:pt x="36" y="310"/>
                      </a:lnTo>
                      <a:lnTo>
                        <a:pt x="36" y="301"/>
                      </a:lnTo>
                      <a:lnTo>
                        <a:pt x="36" y="290"/>
                      </a:lnTo>
                      <a:lnTo>
                        <a:pt x="36" y="276"/>
                      </a:lnTo>
                      <a:lnTo>
                        <a:pt x="37" y="260"/>
                      </a:lnTo>
                      <a:lnTo>
                        <a:pt x="38" y="243"/>
                      </a:lnTo>
                      <a:lnTo>
                        <a:pt x="40" y="225"/>
                      </a:lnTo>
                      <a:lnTo>
                        <a:pt x="42" y="206"/>
                      </a:lnTo>
                      <a:lnTo>
                        <a:pt x="45" y="188"/>
                      </a:lnTo>
                      <a:lnTo>
                        <a:pt x="48" y="170"/>
                      </a:lnTo>
                      <a:lnTo>
                        <a:pt x="52" y="153"/>
                      </a:lnTo>
                      <a:lnTo>
                        <a:pt x="57" y="137"/>
                      </a:lnTo>
                      <a:lnTo>
                        <a:pt x="62" y="123"/>
                      </a:lnTo>
                      <a:lnTo>
                        <a:pt x="69" y="112"/>
                      </a:lnTo>
                      <a:lnTo>
                        <a:pt x="77" y="103"/>
                      </a:lnTo>
                      <a:lnTo>
                        <a:pt x="65" y="95"/>
                      </a:lnTo>
                      <a:lnTo>
                        <a:pt x="65" y="94"/>
                      </a:lnTo>
                      <a:lnTo>
                        <a:pt x="65" y="91"/>
                      </a:lnTo>
                      <a:lnTo>
                        <a:pt x="64" y="87"/>
                      </a:lnTo>
                      <a:lnTo>
                        <a:pt x="64" y="83"/>
                      </a:lnTo>
                      <a:lnTo>
                        <a:pt x="63" y="77"/>
                      </a:lnTo>
                      <a:lnTo>
                        <a:pt x="62" y="70"/>
                      </a:lnTo>
                      <a:lnTo>
                        <a:pt x="59" y="63"/>
                      </a:lnTo>
                      <a:lnTo>
                        <a:pt x="57" y="56"/>
                      </a:lnTo>
                      <a:lnTo>
                        <a:pt x="53" y="48"/>
                      </a:lnTo>
                      <a:lnTo>
                        <a:pt x="49" y="42"/>
                      </a:lnTo>
                      <a:lnTo>
                        <a:pt x="44" y="36"/>
                      </a:lnTo>
                      <a:lnTo>
                        <a:pt x="38" y="31"/>
                      </a:lnTo>
                      <a:lnTo>
                        <a:pt x="30" y="26"/>
                      </a:lnTo>
                      <a:lnTo>
                        <a:pt x="22" y="23"/>
                      </a:lnTo>
                      <a:lnTo>
                        <a:pt x="12" y="22"/>
                      </a:lnTo>
                      <a:lnTo>
                        <a:pt x="0" y="23"/>
                      </a:lnTo>
                      <a:lnTo>
                        <a:pt x="1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592" name="Freeform 373"/>
                <p:cNvSpPr>
                  <a:spLocks/>
                </p:cNvSpPr>
                <p:nvPr/>
              </p:nvSpPr>
              <p:spPr bwMode="auto">
                <a:xfrm>
                  <a:off x="985" y="2265"/>
                  <a:ext cx="31" cy="26"/>
                </a:xfrm>
                <a:custGeom>
                  <a:avLst/>
                  <a:gdLst>
                    <a:gd name="T0" fmla="*/ 3 w 31"/>
                    <a:gd name="T1" fmla="*/ 0 h 26"/>
                    <a:gd name="T2" fmla="*/ 0 w 31"/>
                    <a:gd name="T3" fmla="*/ 11 h 26"/>
                    <a:gd name="T4" fmla="*/ 25 w 31"/>
                    <a:gd name="T5" fmla="*/ 26 h 26"/>
                    <a:gd name="T6" fmla="*/ 31 w 31"/>
                    <a:gd name="T7" fmla="*/ 14 h 26"/>
                    <a:gd name="T8" fmla="*/ 3 w 31"/>
                    <a:gd name="T9" fmla="*/ 0 h 26"/>
                    <a:gd name="T10" fmla="*/ 0 60000 65536"/>
                    <a:gd name="T11" fmla="*/ 0 60000 65536"/>
                    <a:gd name="T12" fmla="*/ 0 60000 65536"/>
                    <a:gd name="T13" fmla="*/ 0 60000 65536"/>
                    <a:gd name="T14" fmla="*/ 0 60000 65536"/>
                    <a:gd name="T15" fmla="*/ 0 w 31"/>
                    <a:gd name="T16" fmla="*/ 0 h 26"/>
                    <a:gd name="T17" fmla="*/ 31 w 31"/>
                    <a:gd name="T18" fmla="*/ 26 h 26"/>
                  </a:gdLst>
                  <a:ahLst/>
                  <a:cxnLst>
                    <a:cxn ang="T10">
                      <a:pos x="T0" y="T1"/>
                    </a:cxn>
                    <a:cxn ang="T11">
                      <a:pos x="T2" y="T3"/>
                    </a:cxn>
                    <a:cxn ang="T12">
                      <a:pos x="T4" y="T5"/>
                    </a:cxn>
                    <a:cxn ang="T13">
                      <a:pos x="T6" y="T7"/>
                    </a:cxn>
                    <a:cxn ang="T14">
                      <a:pos x="T8" y="T9"/>
                    </a:cxn>
                  </a:cxnLst>
                  <a:rect l="T15" t="T16" r="T17" b="T18"/>
                  <a:pathLst>
                    <a:path w="31" h="26">
                      <a:moveTo>
                        <a:pt x="3" y="0"/>
                      </a:moveTo>
                      <a:lnTo>
                        <a:pt x="0" y="11"/>
                      </a:lnTo>
                      <a:lnTo>
                        <a:pt x="25" y="26"/>
                      </a:lnTo>
                      <a:lnTo>
                        <a:pt x="31" y="14"/>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593" name="Freeform 374"/>
                <p:cNvSpPr>
                  <a:spLocks/>
                </p:cNvSpPr>
                <p:nvPr/>
              </p:nvSpPr>
              <p:spPr bwMode="auto">
                <a:xfrm>
                  <a:off x="605" y="2279"/>
                  <a:ext cx="35" cy="19"/>
                </a:xfrm>
                <a:custGeom>
                  <a:avLst/>
                  <a:gdLst>
                    <a:gd name="T0" fmla="*/ 0 w 35"/>
                    <a:gd name="T1" fmla="*/ 7 h 19"/>
                    <a:gd name="T2" fmla="*/ 4 w 35"/>
                    <a:gd name="T3" fmla="*/ 19 h 19"/>
                    <a:gd name="T4" fmla="*/ 35 w 35"/>
                    <a:gd name="T5" fmla="*/ 15 h 19"/>
                    <a:gd name="T6" fmla="*/ 33 w 35"/>
                    <a:gd name="T7" fmla="*/ 0 h 19"/>
                    <a:gd name="T8" fmla="*/ 0 w 35"/>
                    <a:gd name="T9" fmla="*/ 7 h 19"/>
                    <a:gd name="T10" fmla="*/ 0 60000 65536"/>
                    <a:gd name="T11" fmla="*/ 0 60000 65536"/>
                    <a:gd name="T12" fmla="*/ 0 60000 65536"/>
                    <a:gd name="T13" fmla="*/ 0 60000 65536"/>
                    <a:gd name="T14" fmla="*/ 0 60000 65536"/>
                    <a:gd name="T15" fmla="*/ 0 w 35"/>
                    <a:gd name="T16" fmla="*/ 0 h 19"/>
                    <a:gd name="T17" fmla="*/ 35 w 35"/>
                    <a:gd name="T18" fmla="*/ 19 h 19"/>
                  </a:gdLst>
                  <a:ahLst/>
                  <a:cxnLst>
                    <a:cxn ang="T10">
                      <a:pos x="T0" y="T1"/>
                    </a:cxn>
                    <a:cxn ang="T11">
                      <a:pos x="T2" y="T3"/>
                    </a:cxn>
                    <a:cxn ang="T12">
                      <a:pos x="T4" y="T5"/>
                    </a:cxn>
                    <a:cxn ang="T13">
                      <a:pos x="T6" y="T7"/>
                    </a:cxn>
                    <a:cxn ang="T14">
                      <a:pos x="T8" y="T9"/>
                    </a:cxn>
                  </a:cxnLst>
                  <a:rect l="T15" t="T16" r="T17" b="T18"/>
                  <a:pathLst>
                    <a:path w="35" h="19">
                      <a:moveTo>
                        <a:pt x="0" y="7"/>
                      </a:moveTo>
                      <a:lnTo>
                        <a:pt x="4" y="19"/>
                      </a:lnTo>
                      <a:lnTo>
                        <a:pt x="35" y="15"/>
                      </a:lnTo>
                      <a:lnTo>
                        <a:pt x="33" y="0"/>
                      </a:lnTo>
                      <a:lnTo>
                        <a:pt x="0"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594" name="Freeform 375"/>
                <p:cNvSpPr>
                  <a:spLocks/>
                </p:cNvSpPr>
                <p:nvPr/>
              </p:nvSpPr>
              <p:spPr bwMode="auto">
                <a:xfrm>
                  <a:off x="510" y="2288"/>
                  <a:ext cx="35" cy="19"/>
                </a:xfrm>
                <a:custGeom>
                  <a:avLst/>
                  <a:gdLst>
                    <a:gd name="T0" fmla="*/ 0 w 35"/>
                    <a:gd name="T1" fmla="*/ 6 h 19"/>
                    <a:gd name="T2" fmla="*/ 4 w 35"/>
                    <a:gd name="T3" fmla="*/ 19 h 19"/>
                    <a:gd name="T4" fmla="*/ 35 w 35"/>
                    <a:gd name="T5" fmla="*/ 14 h 19"/>
                    <a:gd name="T6" fmla="*/ 34 w 35"/>
                    <a:gd name="T7" fmla="*/ 0 h 19"/>
                    <a:gd name="T8" fmla="*/ 0 w 35"/>
                    <a:gd name="T9" fmla="*/ 6 h 19"/>
                    <a:gd name="T10" fmla="*/ 0 60000 65536"/>
                    <a:gd name="T11" fmla="*/ 0 60000 65536"/>
                    <a:gd name="T12" fmla="*/ 0 60000 65536"/>
                    <a:gd name="T13" fmla="*/ 0 60000 65536"/>
                    <a:gd name="T14" fmla="*/ 0 60000 65536"/>
                    <a:gd name="T15" fmla="*/ 0 w 35"/>
                    <a:gd name="T16" fmla="*/ 0 h 19"/>
                    <a:gd name="T17" fmla="*/ 35 w 35"/>
                    <a:gd name="T18" fmla="*/ 19 h 19"/>
                  </a:gdLst>
                  <a:ahLst/>
                  <a:cxnLst>
                    <a:cxn ang="T10">
                      <a:pos x="T0" y="T1"/>
                    </a:cxn>
                    <a:cxn ang="T11">
                      <a:pos x="T2" y="T3"/>
                    </a:cxn>
                    <a:cxn ang="T12">
                      <a:pos x="T4" y="T5"/>
                    </a:cxn>
                    <a:cxn ang="T13">
                      <a:pos x="T6" y="T7"/>
                    </a:cxn>
                    <a:cxn ang="T14">
                      <a:pos x="T8" y="T9"/>
                    </a:cxn>
                  </a:cxnLst>
                  <a:rect l="T15" t="T16" r="T17" b="T18"/>
                  <a:pathLst>
                    <a:path w="35" h="19">
                      <a:moveTo>
                        <a:pt x="0" y="6"/>
                      </a:moveTo>
                      <a:lnTo>
                        <a:pt x="4" y="19"/>
                      </a:lnTo>
                      <a:lnTo>
                        <a:pt x="35" y="14"/>
                      </a:lnTo>
                      <a:lnTo>
                        <a:pt x="34" y="0"/>
                      </a:lnTo>
                      <a:lnTo>
                        <a:pt x="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595" name="Freeform 376"/>
                <p:cNvSpPr>
                  <a:spLocks/>
                </p:cNvSpPr>
                <p:nvPr/>
              </p:nvSpPr>
              <p:spPr bwMode="auto">
                <a:xfrm>
                  <a:off x="613" y="2304"/>
                  <a:ext cx="31" cy="212"/>
                </a:xfrm>
                <a:custGeom>
                  <a:avLst/>
                  <a:gdLst>
                    <a:gd name="T0" fmla="*/ 0 w 31"/>
                    <a:gd name="T1" fmla="*/ 2 h 212"/>
                    <a:gd name="T2" fmla="*/ 18 w 31"/>
                    <a:gd name="T3" fmla="*/ 0 h 212"/>
                    <a:gd name="T4" fmla="*/ 17 w 31"/>
                    <a:gd name="T5" fmla="*/ 8 h 212"/>
                    <a:gd name="T6" fmla="*/ 16 w 31"/>
                    <a:gd name="T7" fmla="*/ 28 h 212"/>
                    <a:gd name="T8" fmla="*/ 15 w 31"/>
                    <a:gd name="T9" fmla="*/ 58 h 212"/>
                    <a:gd name="T10" fmla="*/ 15 w 31"/>
                    <a:gd name="T11" fmla="*/ 93 h 212"/>
                    <a:gd name="T12" fmla="*/ 16 w 31"/>
                    <a:gd name="T13" fmla="*/ 130 h 212"/>
                    <a:gd name="T14" fmla="*/ 18 w 31"/>
                    <a:gd name="T15" fmla="*/ 164 h 212"/>
                    <a:gd name="T16" fmla="*/ 23 w 31"/>
                    <a:gd name="T17" fmla="*/ 191 h 212"/>
                    <a:gd name="T18" fmla="*/ 31 w 31"/>
                    <a:gd name="T19" fmla="*/ 209 h 212"/>
                    <a:gd name="T20" fmla="*/ 13 w 31"/>
                    <a:gd name="T21" fmla="*/ 212 h 212"/>
                    <a:gd name="T22" fmla="*/ 13 w 31"/>
                    <a:gd name="T23" fmla="*/ 209 h 212"/>
                    <a:gd name="T24" fmla="*/ 11 w 31"/>
                    <a:gd name="T25" fmla="*/ 200 h 212"/>
                    <a:gd name="T26" fmla="*/ 8 w 31"/>
                    <a:gd name="T27" fmla="*/ 184 h 212"/>
                    <a:gd name="T28" fmla="*/ 5 w 31"/>
                    <a:gd name="T29" fmla="*/ 162 h 212"/>
                    <a:gd name="T30" fmla="*/ 3 w 31"/>
                    <a:gd name="T31" fmla="*/ 133 h 212"/>
                    <a:gd name="T32" fmla="*/ 0 w 31"/>
                    <a:gd name="T33" fmla="*/ 96 h 212"/>
                    <a:gd name="T34" fmla="*/ 0 w 31"/>
                    <a:gd name="T35" fmla="*/ 53 h 212"/>
                    <a:gd name="T36" fmla="*/ 0 w 31"/>
                    <a:gd name="T37" fmla="*/ 2 h 21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1"/>
                    <a:gd name="T58" fmla="*/ 0 h 212"/>
                    <a:gd name="T59" fmla="*/ 31 w 31"/>
                    <a:gd name="T60" fmla="*/ 212 h 21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1" h="212">
                      <a:moveTo>
                        <a:pt x="0" y="2"/>
                      </a:moveTo>
                      <a:lnTo>
                        <a:pt x="18" y="0"/>
                      </a:lnTo>
                      <a:lnTo>
                        <a:pt x="17" y="8"/>
                      </a:lnTo>
                      <a:lnTo>
                        <a:pt x="16" y="28"/>
                      </a:lnTo>
                      <a:lnTo>
                        <a:pt x="15" y="58"/>
                      </a:lnTo>
                      <a:lnTo>
                        <a:pt x="15" y="93"/>
                      </a:lnTo>
                      <a:lnTo>
                        <a:pt x="16" y="130"/>
                      </a:lnTo>
                      <a:lnTo>
                        <a:pt x="18" y="164"/>
                      </a:lnTo>
                      <a:lnTo>
                        <a:pt x="23" y="191"/>
                      </a:lnTo>
                      <a:lnTo>
                        <a:pt x="31" y="209"/>
                      </a:lnTo>
                      <a:lnTo>
                        <a:pt x="13" y="212"/>
                      </a:lnTo>
                      <a:lnTo>
                        <a:pt x="13" y="209"/>
                      </a:lnTo>
                      <a:lnTo>
                        <a:pt x="11" y="200"/>
                      </a:lnTo>
                      <a:lnTo>
                        <a:pt x="8" y="184"/>
                      </a:lnTo>
                      <a:lnTo>
                        <a:pt x="5" y="162"/>
                      </a:lnTo>
                      <a:lnTo>
                        <a:pt x="3" y="133"/>
                      </a:lnTo>
                      <a:lnTo>
                        <a:pt x="0" y="96"/>
                      </a:lnTo>
                      <a:lnTo>
                        <a:pt x="0" y="53"/>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596" name="Freeform 377"/>
                <p:cNvSpPr>
                  <a:spLocks/>
                </p:cNvSpPr>
                <p:nvPr/>
              </p:nvSpPr>
              <p:spPr bwMode="auto">
                <a:xfrm>
                  <a:off x="505" y="2311"/>
                  <a:ext cx="32" cy="212"/>
                </a:xfrm>
                <a:custGeom>
                  <a:avLst/>
                  <a:gdLst>
                    <a:gd name="T0" fmla="*/ 31 w 32"/>
                    <a:gd name="T1" fmla="*/ 67 h 212"/>
                    <a:gd name="T2" fmla="*/ 31 w 32"/>
                    <a:gd name="T3" fmla="*/ 51 h 212"/>
                    <a:gd name="T4" fmla="*/ 32 w 32"/>
                    <a:gd name="T5" fmla="*/ 36 h 212"/>
                    <a:gd name="T6" fmla="*/ 31 w 32"/>
                    <a:gd name="T7" fmla="*/ 19 h 212"/>
                    <a:gd name="T8" fmla="*/ 31 w 32"/>
                    <a:gd name="T9" fmla="*/ 2 h 212"/>
                    <a:gd name="T10" fmla="*/ 14 w 32"/>
                    <a:gd name="T11" fmla="*/ 0 h 212"/>
                    <a:gd name="T12" fmla="*/ 14 w 32"/>
                    <a:gd name="T13" fmla="*/ 8 h 212"/>
                    <a:gd name="T14" fmla="*/ 15 w 32"/>
                    <a:gd name="T15" fmla="*/ 28 h 212"/>
                    <a:gd name="T16" fmla="*/ 16 w 32"/>
                    <a:gd name="T17" fmla="*/ 58 h 212"/>
                    <a:gd name="T18" fmla="*/ 16 w 32"/>
                    <a:gd name="T19" fmla="*/ 93 h 212"/>
                    <a:gd name="T20" fmla="*/ 16 w 32"/>
                    <a:gd name="T21" fmla="*/ 129 h 212"/>
                    <a:gd name="T22" fmla="*/ 13 w 32"/>
                    <a:gd name="T23" fmla="*/ 163 h 212"/>
                    <a:gd name="T24" fmla="*/ 8 w 32"/>
                    <a:gd name="T25" fmla="*/ 191 h 212"/>
                    <a:gd name="T26" fmla="*/ 0 w 32"/>
                    <a:gd name="T27" fmla="*/ 209 h 212"/>
                    <a:gd name="T28" fmla="*/ 18 w 32"/>
                    <a:gd name="T29" fmla="*/ 212 h 212"/>
                    <a:gd name="T30" fmla="*/ 18 w 32"/>
                    <a:gd name="T31" fmla="*/ 210 h 212"/>
                    <a:gd name="T32" fmla="*/ 20 w 32"/>
                    <a:gd name="T33" fmla="*/ 203 h 212"/>
                    <a:gd name="T34" fmla="*/ 22 w 32"/>
                    <a:gd name="T35" fmla="*/ 192 h 212"/>
                    <a:gd name="T36" fmla="*/ 24 w 32"/>
                    <a:gd name="T37" fmla="*/ 177 h 212"/>
                    <a:gd name="T38" fmla="*/ 26 w 32"/>
                    <a:gd name="T39" fmla="*/ 157 h 212"/>
                    <a:gd name="T40" fmla="*/ 29 w 32"/>
                    <a:gd name="T41" fmla="*/ 132 h 212"/>
                    <a:gd name="T42" fmla="*/ 30 w 32"/>
                    <a:gd name="T43" fmla="*/ 102 h 212"/>
                    <a:gd name="T44" fmla="*/ 31 w 32"/>
                    <a:gd name="T45" fmla="*/ 67 h 21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2"/>
                    <a:gd name="T70" fmla="*/ 0 h 212"/>
                    <a:gd name="T71" fmla="*/ 32 w 32"/>
                    <a:gd name="T72" fmla="*/ 212 h 21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2" h="212">
                      <a:moveTo>
                        <a:pt x="31" y="67"/>
                      </a:moveTo>
                      <a:lnTo>
                        <a:pt x="31" y="51"/>
                      </a:lnTo>
                      <a:lnTo>
                        <a:pt x="32" y="36"/>
                      </a:lnTo>
                      <a:lnTo>
                        <a:pt x="31" y="19"/>
                      </a:lnTo>
                      <a:lnTo>
                        <a:pt x="31" y="2"/>
                      </a:lnTo>
                      <a:lnTo>
                        <a:pt x="14" y="0"/>
                      </a:lnTo>
                      <a:lnTo>
                        <a:pt x="14" y="8"/>
                      </a:lnTo>
                      <a:lnTo>
                        <a:pt x="15" y="28"/>
                      </a:lnTo>
                      <a:lnTo>
                        <a:pt x="16" y="58"/>
                      </a:lnTo>
                      <a:lnTo>
                        <a:pt x="16" y="93"/>
                      </a:lnTo>
                      <a:lnTo>
                        <a:pt x="16" y="129"/>
                      </a:lnTo>
                      <a:lnTo>
                        <a:pt x="13" y="163"/>
                      </a:lnTo>
                      <a:lnTo>
                        <a:pt x="8" y="191"/>
                      </a:lnTo>
                      <a:lnTo>
                        <a:pt x="0" y="209"/>
                      </a:lnTo>
                      <a:lnTo>
                        <a:pt x="18" y="212"/>
                      </a:lnTo>
                      <a:lnTo>
                        <a:pt x="18" y="210"/>
                      </a:lnTo>
                      <a:lnTo>
                        <a:pt x="20" y="203"/>
                      </a:lnTo>
                      <a:lnTo>
                        <a:pt x="22" y="192"/>
                      </a:lnTo>
                      <a:lnTo>
                        <a:pt x="24" y="177"/>
                      </a:lnTo>
                      <a:lnTo>
                        <a:pt x="26" y="157"/>
                      </a:lnTo>
                      <a:lnTo>
                        <a:pt x="29" y="132"/>
                      </a:lnTo>
                      <a:lnTo>
                        <a:pt x="30" y="102"/>
                      </a:lnTo>
                      <a:lnTo>
                        <a:pt x="31" y="6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597" name="Freeform 378"/>
                <p:cNvSpPr>
                  <a:spLocks/>
                </p:cNvSpPr>
                <p:nvPr/>
              </p:nvSpPr>
              <p:spPr bwMode="auto">
                <a:xfrm>
                  <a:off x="528" y="2386"/>
                  <a:ext cx="94" cy="50"/>
                </a:xfrm>
                <a:custGeom>
                  <a:avLst/>
                  <a:gdLst>
                    <a:gd name="T0" fmla="*/ 0 w 94"/>
                    <a:gd name="T1" fmla="*/ 0 h 50"/>
                    <a:gd name="T2" fmla="*/ 91 w 94"/>
                    <a:gd name="T3" fmla="*/ 0 h 50"/>
                    <a:gd name="T4" fmla="*/ 94 w 94"/>
                    <a:gd name="T5" fmla="*/ 47 h 50"/>
                    <a:gd name="T6" fmla="*/ 0 w 94"/>
                    <a:gd name="T7" fmla="*/ 50 h 50"/>
                    <a:gd name="T8" fmla="*/ 0 w 94"/>
                    <a:gd name="T9" fmla="*/ 0 h 50"/>
                    <a:gd name="T10" fmla="*/ 0 60000 65536"/>
                    <a:gd name="T11" fmla="*/ 0 60000 65536"/>
                    <a:gd name="T12" fmla="*/ 0 60000 65536"/>
                    <a:gd name="T13" fmla="*/ 0 60000 65536"/>
                    <a:gd name="T14" fmla="*/ 0 60000 65536"/>
                    <a:gd name="T15" fmla="*/ 0 w 94"/>
                    <a:gd name="T16" fmla="*/ 0 h 50"/>
                    <a:gd name="T17" fmla="*/ 94 w 94"/>
                    <a:gd name="T18" fmla="*/ 50 h 50"/>
                  </a:gdLst>
                  <a:ahLst/>
                  <a:cxnLst>
                    <a:cxn ang="T10">
                      <a:pos x="T0" y="T1"/>
                    </a:cxn>
                    <a:cxn ang="T11">
                      <a:pos x="T2" y="T3"/>
                    </a:cxn>
                    <a:cxn ang="T12">
                      <a:pos x="T4" y="T5"/>
                    </a:cxn>
                    <a:cxn ang="T13">
                      <a:pos x="T6" y="T7"/>
                    </a:cxn>
                    <a:cxn ang="T14">
                      <a:pos x="T8" y="T9"/>
                    </a:cxn>
                  </a:cxnLst>
                  <a:rect l="T15" t="T16" r="T17" b="T18"/>
                  <a:pathLst>
                    <a:path w="94" h="50">
                      <a:moveTo>
                        <a:pt x="0" y="0"/>
                      </a:moveTo>
                      <a:lnTo>
                        <a:pt x="91" y="0"/>
                      </a:lnTo>
                      <a:lnTo>
                        <a:pt x="94" y="47"/>
                      </a:lnTo>
                      <a:lnTo>
                        <a:pt x="0" y="5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598" name="Freeform 379"/>
                <p:cNvSpPr>
                  <a:spLocks/>
                </p:cNvSpPr>
                <p:nvPr/>
              </p:nvSpPr>
              <p:spPr bwMode="auto">
                <a:xfrm>
                  <a:off x="524" y="2424"/>
                  <a:ext cx="107" cy="69"/>
                </a:xfrm>
                <a:custGeom>
                  <a:avLst/>
                  <a:gdLst>
                    <a:gd name="T0" fmla="*/ 29 w 107"/>
                    <a:gd name="T1" fmla="*/ 3 h 69"/>
                    <a:gd name="T2" fmla="*/ 29 w 107"/>
                    <a:gd name="T3" fmla="*/ 38 h 69"/>
                    <a:gd name="T4" fmla="*/ 61 w 107"/>
                    <a:gd name="T5" fmla="*/ 38 h 69"/>
                    <a:gd name="T6" fmla="*/ 61 w 107"/>
                    <a:gd name="T7" fmla="*/ 0 h 69"/>
                    <a:gd name="T8" fmla="*/ 97 w 107"/>
                    <a:gd name="T9" fmla="*/ 0 h 69"/>
                    <a:gd name="T10" fmla="*/ 107 w 107"/>
                    <a:gd name="T11" fmla="*/ 65 h 69"/>
                    <a:gd name="T12" fmla="*/ 0 w 107"/>
                    <a:gd name="T13" fmla="*/ 69 h 69"/>
                    <a:gd name="T14" fmla="*/ 3 w 107"/>
                    <a:gd name="T15" fmla="*/ 3 h 69"/>
                    <a:gd name="T16" fmla="*/ 29 w 107"/>
                    <a:gd name="T17" fmla="*/ 3 h 6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7"/>
                    <a:gd name="T28" fmla="*/ 0 h 69"/>
                    <a:gd name="T29" fmla="*/ 107 w 107"/>
                    <a:gd name="T30" fmla="*/ 69 h 6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7" h="69">
                      <a:moveTo>
                        <a:pt x="29" y="3"/>
                      </a:moveTo>
                      <a:lnTo>
                        <a:pt x="29" y="38"/>
                      </a:lnTo>
                      <a:lnTo>
                        <a:pt x="61" y="38"/>
                      </a:lnTo>
                      <a:lnTo>
                        <a:pt x="61" y="0"/>
                      </a:lnTo>
                      <a:lnTo>
                        <a:pt x="97" y="0"/>
                      </a:lnTo>
                      <a:lnTo>
                        <a:pt x="107" y="65"/>
                      </a:lnTo>
                      <a:lnTo>
                        <a:pt x="0" y="69"/>
                      </a:lnTo>
                      <a:lnTo>
                        <a:pt x="3" y="3"/>
                      </a:lnTo>
                      <a:lnTo>
                        <a:pt x="29"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599" name="Freeform 380"/>
                <p:cNvSpPr>
                  <a:spLocks/>
                </p:cNvSpPr>
                <p:nvPr/>
              </p:nvSpPr>
              <p:spPr bwMode="auto">
                <a:xfrm>
                  <a:off x="635" y="2339"/>
                  <a:ext cx="301" cy="182"/>
                </a:xfrm>
                <a:custGeom>
                  <a:avLst/>
                  <a:gdLst>
                    <a:gd name="T0" fmla="*/ 6 w 301"/>
                    <a:gd name="T1" fmla="*/ 146 h 182"/>
                    <a:gd name="T2" fmla="*/ 25 w 301"/>
                    <a:gd name="T3" fmla="*/ 143 h 182"/>
                    <a:gd name="T4" fmla="*/ 39 w 301"/>
                    <a:gd name="T5" fmla="*/ 59 h 182"/>
                    <a:gd name="T6" fmla="*/ 44 w 301"/>
                    <a:gd name="T7" fmla="*/ 78 h 182"/>
                    <a:gd name="T8" fmla="*/ 46 w 301"/>
                    <a:gd name="T9" fmla="*/ 120 h 182"/>
                    <a:gd name="T10" fmla="*/ 38 w 301"/>
                    <a:gd name="T11" fmla="*/ 147 h 182"/>
                    <a:gd name="T12" fmla="*/ 47 w 301"/>
                    <a:gd name="T13" fmla="*/ 145 h 182"/>
                    <a:gd name="T14" fmla="*/ 64 w 301"/>
                    <a:gd name="T15" fmla="*/ 142 h 182"/>
                    <a:gd name="T16" fmla="*/ 85 w 301"/>
                    <a:gd name="T17" fmla="*/ 142 h 182"/>
                    <a:gd name="T18" fmla="*/ 105 w 301"/>
                    <a:gd name="T19" fmla="*/ 148 h 182"/>
                    <a:gd name="T20" fmla="*/ 122 w 301"/>
                    <a:gd name="T21" fmla="*/ 162 h 182"/>
                    <a:gd name="T22" fmla="*/ 132 w 301"/>
                    <a:gd name="T23" fmla="*/ 146 h 182"/>
                    <a:gd name="T24" fmla="*/ 138 w 301"/>
                    <a:gd name="T25" fmla="*/ 100 h 182"/>
                    <a:gd name="T26" fmla="*/ 121 w 301"/>
                    <a:gd name="T27" fmla="*/ 55 h 182"/>
                    <a:gd name="T28" fmla="*/ 128 w 301"/>
                    <a:gd name="T29" fmla="*/ 62 h 182"/>
                    <a:gd name="T30" fmla="*/ 138 w 301"/>
                    <a:gd name="T31" fmla="*/ 79 h 182"/>
                    <a:gd name="T32" fmla="*/ 146 w 301"/>
                    <a:gd name="T33" fmla="*/ 103 h 182"/>
                    <a:gd name="T34" fmla="*/ 146 w 301"/>
                    <a:gd name="T35" fmla="*/ 134 h 182"/>
                    <a:gd name="T36" fmla="*/ 133 w 301"/>
                    <a:gd name="T37" fmla="*/ 171 h 182"/>
                    <a:gd name="T38" fmla="*/ 169 w 301"/>
                    <a:gd name="T39" fmla="*/ 150 h 182"/>
                    <a:gd name="T40" fmla="*/ 174 w 301"/>
                    <a:gd name="T41" fmla="*/ 136 h 182"/>
                    <a:gd name="T42" fmla="*/ 168 w 301"/>
                    <a:gd name="T43" fmla="*/ 101 h 182"/>
                    <a:gd name="T44" fmla="*/ 174 w 301"/>
                    <a:gd name="T45" fmla="*/ 106 h 182"/>
                    <a:gd name="T46" fmla="*/ 184 w 301"/>
                    <a:gd name="T47" fmla="*/ 124 h 182"/>
                    <a:gd name="T48" fmla="*/ 207 w 301"/>
                    <a:gd name="T49" fmla="*/ 150 h 182"/>
                    <a:gd name="T50" fmla="*/ 219 w 301"/>
                    <a:gd name="T51" fmla="*/ 127 h 182"/>
                    <a:gd name="T52" fmla="*/ 230 w 301"/>
                    <a:gd name="T53" fmla="*/ 72 h 182"/>
                    <a:gd name="T54" fmla="*/ 217 w 301"/>
                    <a:gd name="T55" fmla="*/ 27 h 182"/>
                    <a:gd name="T56" fmla="*/ 214 w 301"/>
                    <a:gd name="T57" fmla="*/ 15 h 182"/>
                    <a:gd name="T58" fmla="*/ 222 w 301"/>
                    <a:gd name="T59" fmla="*/ 18 h 182"/>
                    <a:gd name="T60" fmla="*/ 233 w 301"/>
                    <a:gd name="T61" fmla="*/ 42 h 182"/>
                    <a:gd name="T62" fmla="*/ 240 w 301"/>
                    <a:gd name="T63" fmla="*/ 95 h 182"/>
                    <a:gd name="T64" fmla="*/ 217 w 301"/>
                    <a:gd name="T65" fmla="*/ 152 h 182"/>
                    <a:gd name="T66" fmla="*/ 273 w 301"/>
                    <a:gd name="T67" fmla="*/ 157 h 182"/>
                    <a:gd name="T68" fmla="*/ 282 w 301"/>
                    <a:gd name="T69" fmla="*/ 128 h 182"/>
                    <a:gd name="T70" fmla="*/ 291 w 301"/>
                    <a:gd name="T71" fmla="*/ 87 h 182"/>
                    <a:gd name="T72" fmla="*/ 296 w 301"/>
                    <a:gd name="T73" fmla="*/ 44 h 182"/>
                    <a:gd name="T74" fmla="*/ 291 w 301"/>
                    <a:gd name="T75" fmla="*/ 12 h 182"/>
                    <a:gd name="T76" fmla="*/ 281 w 301"/>
                    <a:gd name="T77" fmla="*/ 2 h 182"/>
                    <a:gd name="T78" fmla="*/ 287 w 301"/>
                    <a:gd name="T79" fmla="*/ 0 h 182"/>
                    <a:gd name="T80" fmla="*/ 296 w 301"/>
                    <a:gd name="T81" fmla="*/ 5 h 182"/>
                    <a:gd name="T82" fmla="*/ 301 w 301"/>
                    <a:gd name="T83" fmla="*/ 28 h 182"/>
                    <a:gd name="T84" fmla="*/ 298 w 301"/>
                    <a:gd name="T85" fmla="*/ 76 h 182"/>
                    <a:gd name="T86" fmla="*/ 280 w 301"/>
                    <a:gd name="T87" fmla="*/ 162 h 182"/>
                    <a:gd name="T88" fmla="*/ 119 w 301"/>
                    <a:gd name="T89" fmla="*/ 182 h 182"/>
                    <a:gd name="T90" fmla="*/ 118 w 301"/>
                    <a:gd name="T91" fmla="*/ 178 h 182"/>
                    <a:gd name="T92" fmla="*/ 112 w 301"/>
                    <a:gd name="T93" fmla="*/ 168 h 182"/>
                    <a:gd name="T94" fmla="*/ 100 w 301"/>
                    <a:gd name="T95" fmla="*/ 158 h 182"/>
                    <a:gd name="T96" fmla="*/ 80 w 301"/>
                    <a:gd name="T97" fmla="*/ 152 h 182"/>
                    <a:gd name="T98" fmla="*/ 48 w 301"/>
                    <a:gd name="T99" fmla="*/ 155 h 182"/>
                    <a:gd name="T100" fmla="*/ 30 w 301"/>
                    <a:gd name="T101" fmla="*/ 161 h 182"/>
                    <a:gd name="T102" fmla="*/ 13 w 301"/>
                    <a:gd name="T103" fmla="*/ 160 h 182"/>
                    <a:gd name="T104" fmla="*/ 0 w 301"/>
                    <a:gd name="T105" fmla="*/ 140 h 18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301"/>
                    <a:gd name="T160" fmla="*/ 0 h 182"/>
                    <a:gd name="T161" fmla="*/ 301 w 301"/>
                    <a:gd name="T162" fmla="*/ 182 h 182"/>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301" h="182">
                      <a:moveTo>
                        <a:pt x="0" y="140"/>
                      </a:moveTo>
                      <a:lnTo>
                        <a:pt x="2" y="142"/>
                      </a:lnTo>
                      <a:lnTo>
                        <a:pt x="6" y="146"/>
                      </a:lnTo>
                      <a:lnTo>
                        <a:pt x="11" y="150"/>
                      </a:lnTo>
                      <a:lnTo>
                        <a:pt x="18" y="150"/>
                      </a:lnTo>
                      <a:lnTo>
                        <a:pt x="25" y="143"/>
                      </a:lnTo>
                      <a:lnTo>
                        <a:pt x="32" y="128"/>
                      </a:lnTo>
                      <a:lnTo>
                        <a:pt x="37" y="101"/>
                      </a:lnTo>
                      <a:lnTo>
                        <a:pt x="39" y="59"/>
                      </a:lnTo>
                      <a:lnTo>
                        <a:pt x="40" y="62"/>
                      </a:lnTo>
                      <a:lnTo>
                        <a:pt x="42" y="68"/>
                      </a:lnTo>
                      <a:lnTo>
                        <a:pt x="44" y="78"/>
                      </a:lnTo>
                      <a:lnTo>
                        <a:pt x="45" y="91"/>
                      </a:lnTo>
                      <a:lnTo>
                        <a:pt x="47" y="105"/>
                      </a:lnTo>
                      <a:lnTo>
                        <a:pt x="46" y="120"/>
                      </a:lnTo>
                      <a:lnTo>
                        <a:pt x="43" y="134"/>
                      </a:lnTo>
                      <a:lnTo>
                        <a:pt x="38" y="148"/>
                      </a:lnTo>
                      <a:lnTo>
                        <a:pt x="38" y="147"/>
                      </a:lnTo>
                      <a:lnTo>
                        <a:pt x="40" y="146"/>
                      </a:lnTo>
                      <a:lnTo>
                        <a:pt x="44" y="146"/>
                      </a:lnTo>
                      <a:lnTo>
                        <a:pt x="47" y="145"/>
                      </a:lnTo>
                      <a:lnTo>
                        <a:pt x="52" y="144"/>
                      </a:lnTo>
                      <a:lnTo>
                        <a:pt x="58" y="143"/>
                      </a:lnTo>
                      <a:lnTo>
                        <a:pt x="64" y="142"/>
                      </a:lnTo>
                      <a:lnTo>
                        <a:pt x="71" y="142"/>
                      </a:lnTo>
                      <a:lnTo>
                        <a:pt x="78" y="142"/>
                      </a:lnTo>
                      <a:lnTo>
                        <a:pt x="85" y="142"/>
                      </a:lnTo>
                      <a:lnTo>
                        <a:pt x="92" y="143"/>
                      </a:lnTo>
                      <a:lnTo>
                        <a:pt x="99" y="145"/>
                      </a:lnTo>
                      <a:lnTo>
                        <a:pt x="105" y="148"/>
                      </a:lnTo>
                      <a:lnTo>
                        <a:pt x="112" y="151"/>
                      </a:lnTo>
                      <a:lnTo>
                        <a:pt x="117" y="156"/>
                      </a:lnTo>
                      <a:lnTo>
                        <a:pt x="122" y="162"/>
                      </a:lnTo>
                      <a:lnTo>
                        <a:pt x="124" y="160"/>
                      </a:lnTo>
                      <a:lnTo>
                        <a:pt x="128" y="155"/>
                      </a:lnTo>
                      <a:lnTo>
                        <a:pt x="132" y="146"/>
                      </a:lnTo>
                      <a:lnTo>
                        <a:pt x="137" y="134"/>
                      </a:lnTo>
                      <a:lnTo>
                        <a:pt x="139" y="119"/>
                      </a:lnTo>
                      <a:lnTo>
                        <a:pt x="138" y="100"/>
                      </a:lnTo>
                      <a:lnTo>
                        <a:pt x="132" y="79"/>
                      </a:lnTo>
                      <a:lnTo>
                        <a:pt x="121" y="54"/>
                      </a:lnTo>
                      <a:lnTo>
                        <a:pt x="121" y="55"/>
                      </a:lnTo>
                      <a:lnTo>
                        <a:pt x="123" y="56"/>
                      </a:lnTo>
                      <a:lnTo>
                        <a:pt x="125" y="59"/>
                      </a:lnTo>
                      <a:lnTo>
                        <a:pt x="128" y="62"/>
                      </a:lnTo>
                      <a:lnTo>
                        <a:pt x="131" y="67"/>
                      </a:lnTo>
                      <a:lnTo>
                        <a:pt x="135" y="73"/>
                      </a:lnTo>
                      <a:lnTo>
                        <a:pt x="138" y="79"/>
                      </a:lnTo>
                      <a:lnTo>
                        <a:pt x="141" y="87"/>
                      </a:lnTo>
                      <a:lnTo>
                        <a:pt x="144" y="95"/>
                      </a:lnTo>
                      <a:lnTo>
                        <a:pt x="146" y="103"/>
                      </a:lnTo>
                      <a:lnTo>
                        <a:pt x="147" y="113"/>
                      </a:lnTo>
                      <a:lnTo>
                        <a:pt x="147" y="124"/>
                      </a:lnTo>
                      <a:lnTo>
                        <a:pt x="146" y="134"/>
                      </a:lnTo>
                      <a:lnTo>
                        <a:pt x="143" y="146"/>
                      </a:lnTo>
                      <a:lnTo>
                        <a:pt x="139" y="158"/>
                      </a:lnTo>
                      <a:lnTo>
                        <a:pt x="133" y="171"/>
                      </a:lnTo>
                      <a:lnTo>
                        <a:pt x="166" y="152"/>
                      </a:lnTo>
                      <a:lnTo>
                        <a:pt x="167" y="152"/>
                      </a:lnTo>
                      <a:lnTo>
                        <a:pt x="169" y="150"/>
                      </a:lnTo>
                      <a:lnTo>
                        <a:pt x="171" y="148"/>
                      </a:lnTo>
                      <a:lnTo>
                        <a:pt x="173" y="143"/>
                      </a:lnTo>
                      <a:lnTo>
                        <a:pt x="174" y="136"/>
                      </a:lnTo>
                      <a:lnTo>
                        <a:pt x="174" y="127"/>
                      </a:lnTo>
                      <a:lnTo>
                        <a:pt x="172" y="115"/>
                      </a:lnTo>
                      <a:lnTo>
                        <a:pt x="168" y="101"/>
                      </a:lnTo>
                      <a:lnTo>
                        <a:pt x="171" y="103"/>
                      </a:lnTo>
                      <a:lnTo>
                        <a:pt x="174" y="106"/>
                      </a:lnTo>
                      <a:lnTo>
                        <a:pt x="178" y="111"/>
                      </a:lnTo>
                      <a:lnTo>
                        <a:pt x="181" y="117"/>
                      </a:lnTo>
                      <a:lnTo>
                        <a:pt x="184" y="124"/>
                      </a:lnTo>
                      <a:lnTo>
                        <a:pt x="185" y="133"/>
                      </a:lnTo>
                      <a:lnTo>
                        <a:pt x="184" y="144"/>
                      </a:lnTo>
                      <a:lnTo>
                        <a:pt x="207" y="150"/>
                      </a:lnTo>
                      <a:lnTo>
                        <a:pt x="209" y="148"/>
                      </a:lnTo>
                      <a:lnTo>
                        <a:pt x="214" y="140"/>
                      </a:lnTo>
                      <a:lnTo>
                        <a:pt x="219" y="127"/>
                      </a:lnTo>
                      <a:lnTo>
                        <a:pt x="225" y="112"/>
                      </a:lnTo>
                      <a:lnTo>
                        <a:pt x="229" y="93"/>
                      </a:lnTo>
                      <a:lnTo>
                        <a:pt x="230" y="72"/>
                      </a:lnTo>
                      <a:lnTo>
                        <a:pt x="226" y="51"/>
                      </a:lnTo>
                      <a:lnTo>
                        <a:pt x="217" y="29"/>
                      </a:lnTo>
                      <a:lnTo>
                        <a:pt x="217" y="27"/>
                      </a:lnTo>
                      <a:lnTo>
                        <a:pt x="216" y="24"/>
                      </a:lnTo>
                      <a:lnTo>
                        <a:pt x="215" y="19"/>
                      </a:lnTo>
                      <a:lnTo>
                        <a:pt x="214" y="15"/>
                      </a:lnTo>
                      <a:lnTo>
                        <a:pt x="214" y="13"/>
                      </a:lnTo>
                      <a:lnTo>
                        <a:pt x="217" y="14"/>
                      </a:lnTo>
                      <a:lnTo>
                        <a:pt x="222" y="18"/>
                      </a:lnTo>
                      <a:lnTo>
                        <a:pt x="229" y="29"/>
                      </a:lnTo>
                      <a:lnTo>
                        <a:pt x="230" y="32"/>
                      </a:lnTo>
                      <a:lnTo>
                        <a:pt x="233" y="42"/>
                      </a:lnTo>
                      <a:lnTo>
                        <a:pt x="237" y="57"/>
                      </a:lnTo>
                      <a:lnTo>
                        <a:pt x="239" y="75"/>
                      </a:lnTo>
                      <a:lnTo>
                        <a:pt x="240" y="95"/>
                      </a:lnTo>
                      <a:lnTo>
                        <a:pt x="237" y="115"/>
                      </a:lnTo>
                      <a:lnTo>
                        <a:pt x="230" y="135"/>
                      </a:lnTo>
                      <a:lnTo>
                        <a:pt x="217" y="152"/>
                      </a:lnTo>
                      <a:lnTo>
                        <a:pt x="272" y="164"/>
                      </a:lnTo>
                      <a:lnTo>
                        <a:pt x="272" y="163"/>
                      </a:lnTo>
                      <a:lnTo>
                        <a:pt x="273" y="157"/>
                      </a:lnTo>
                      <a:lnTo>
                        <a:pt x="276" y="150"/>
                      </a:lnTo>
                      <a:lnTo>
                        <a:pt x="278" y="140"/>
                      </a:lnTo>
                      <a:lnTo>
                        <a:pt x="282" y="128"/>
                      </a:lnTo>
                      <a:lnTo>
                        <a:pt x="285" y="115"/>
                      </a:lnTo>
                      <a:lnTo>
                        <a:pt x="288" y="101"/>
                      </a:lnTo>
                      <a:lnTo>
                        <a:pt x="291" y="87"/>
                      </a:lnTo>
                      <a:lnTo>
                        <a:pt x="293" y="72"/>
                      </a:lnTo>
                      <a:lnTo>
                        <a:pt x="295" y="58"/>
                      </a:lnTo>
                      <a:lnTo>
                        <a:pt x="296" y="44"/>
                      </a:lnTo>
                      <a:lnTo>
                        <a:pt x="296" y="32"/>
                      </a:lnTo>
                      <a:lnTo>
                        <a:pt x="294" y="21"/>
                      </a:lnTo>
                      <a:lnTo>
                        <a:pt x="291" y="12"/>
                      </a:lnTo>
                      <a:lnTo>
                        <a:pt x="287" y="6"/>
                      </a:lnTo>
                      <a:lnTo>
                        <a:pt x="280" y="2"/>
                      </a:lnTo>
                      <a:lnTo>
                        <a:pt x="281" y="2"/>
                      </a:lnTo>
                      <a:lnTo>
                        <a:pt x="282" y="1"/>
                      </a:lnTo>
                      <a:lnTo>
                        <a:pt x="284" y="1"/>
                      </a:lnTo>
                      <a:lnTo>
                        <a:pt x="287" y="0"/>
                      </a:lnTo>
                      <a:lnTo>
                        <a:pt x="290" y="1"/>
                      </a:lnTo>
                      <a:lnTo>
                        <a:pt x="293" y="3"/>
                      </a:lnTo>
                      <a:lnTo>
                        <a:pt x="296" y="5"/>
                      </a:lnTo>
                      <a:lnTo>
                        <a:pt x="298" y="10"/>
                      </a:lnTo>
                      <a:lnTo>
                        <a:pt x="300" y="18"/>
                      </a:lnTo>
                      <a:lnTo>
                        <a:pt x="301" y="28"/>
                      </a:lnTo>
                      <a:lnTo>
                        <a:pt x="301" y="40"/>
                      </a:lnTo>
                      <a:lnTo>
                        <a:pt x="300" y="57"/>
                      </a:lnTo>
                      <a:lnTo>
                        <a:pt x="298" y="76"/>
                      </a:lnTo>
                      <a:lnTo>
                        <a:pt x="294" y="100"/>
                      </a:lnTo>
                      <a:lnTo>
                        <a:pt x="288" y="129"/>
                      </a:lnTo>
                      <a:lnTo>
                        <a:pt x="280" y="162"/>
                      </a:lnTo>
                      <a:lnTo>
                        <a:pt x="276" y="172"/>
                      </a:lnTo>
                      <a:lnTo>
                        <a:pt x="182" y="159"/>
                      </a:lnTo>
                      <a:lnTo>
                        <a:pt x="119" y="182"/>
                      </a:lnTo>
                      <a:lnTo>
                        <a:pt x="119" y="180"/>
                      </a:lnTo>
                      <a:lnTo>
                        <a:pt x="118" y="178"/>
                      </a:lnTo>
                      <a:lnTo>
                        <a:pt x="117" y="175"/>
                      </a:lnTo>
                      <a:lnTo>
                        <a:pt x="115" y="172"/>
                      </a:lnTo>
                      <a:lnTo>
                        <a:pt x="112" y="168"/>
                      </a:lnTo>
                      <a:lnTo>
                        <a:pt x="109" y="165"/>
                      </a:lnTo>
                      <a:lnTo>
                        <a:pt x="105" y="161"/>
                      </a:lnTo>
                      <a:lnTo>
                        <a:pt x="100" y="158"/>
                      </a:lnTo>
                      <a:lnTo>
                        <a:pt x="94" y="155"/>
                      </a:lnTo>
                      <a:lnTo>
                        <a:pt x="87" y="153"/>
                      </a:lnTo>
                      <a:lnTo>
                        <a:pt x="80" y="152"/>
                      </a:lnTo>
                      <a:lnTo>
                        <a:pt x="71" y="152"/>
                      </a:lnTo>
                      <a:lnTo>
                        <a:pt x="60" y="153"/>
                      </a:lnTo>
                      <a:lnTo>
                        <a:pt x="48" y="155"/>
                      </a:lnTo>
                      <a:lnTo>
                        <a:pt x="35" y="159"/>
                      </a:lnTo>
                      <a:lnTo>
                        <a:pt x="34" y="160"/>
                      </a:lnTo>
                      <a:lnTo>
                        <a:pt x="30" y="161"/>
                      </a:lnTo>
                      <a:lnTo>
                        <a:pt x="25" y="161"/>
                      </a:lnTo>
                      <a:lnTo>
                        <a:pt x="19" y="161"/>
                      </a:lnTo>
                      <a:lnTo>
                        <a:pt x="13" y="160"/>
                      </a:lnTo>
                      <a:lnTo>
                        <a:pt x="7" y="157"/>
                      </a:lnTo>
                      <a:lnTo>
                        <a:pt x="2" y="150"/>
                      </a:lnTo>
                      <a:lnTo>
                        <a:pt x="0" y="14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600" name="Freeform 381"/>
                <p:cNvSpPr>
                  <a:spLocks/>
                </p:cNvSpPr>
                <p:nvPr/>
              </p:nvSpPr>
              <p:spPr bwMode="auto">
                <a:xfrm>
                  <a:off x="729" y="2103"/>
                  <a:ext cx="187" cy="166"/>
                </a:xfrm>
                <a:custGeom>
                  <a:avLst/>
                  <a:gdLst>
                    <a:gd name="T0" fmla="*/ 182 w 187"/>
                    <a:gd name="T1" fmla="*/ 59 h 166"/>
                    <a:gd name="T2" fmla="*/ 177 w 187"/>
                    <a:gd name="T3" fmla="*/ 53 h 166"/>
                    <a:gd name="T4" fmla="*/ 173 w 187"/>
                    <a:gd name="T5" fmla="*/ 49 h 166"/>
                    <a:gd name="T6" fmla="*/ 165 w 187"/>
                    <a:gd name="T7" fmla="*/ 42 h 166"/>
                    <a:gd name="T8" fmla="*/ 146 w 187"/>
                    <a:gd name="T9" fmla="*/ 17 h 166"/>
                    <a:gd name="T10" fmla="*/ 149 w 187"/>
                    <a:gd name="T11" fmla="*/ 37 h 166"/>
                    <a:gd name="T12" fmla="*/ 138 w 187"/>
                    <a:gd name="T13" fmla="*/ 35 h 166"/>
                    <a:gd name="T14" fmla="*/ 130 w 187"/>
                    <a:gd name="T15" fmla="*/ 35 h 166"/>
                    <a:gd name="T16" fmla="*/ 109 w 187"/>
                    <a:gd name="T17" fmla="*/ 4 h 166"/>
                    <a:gd name="T18" fmla="*/ 118 w 187"/>
                    <a:gd name="T19" fmla="*/ 37 h 166"/>
                    <a:gd name="T20" fmla="*/ 109 w 187"/>
                    <a:gd name="T21" fmla="*/ 36 h 166"/>
                    <a:gd name="T22" fmla="*/ 97 w 187"/>
                    <a:gd name="T23" fmla="*/ 38 h 166"/>
                    <a:gd name="T24" fmla="*/ 90 w 187"/>
                    <a:gd name="T25" fmla="*/ 18 h 166"/>
                    <a:gd name="T26" fmla="*/ 80 w 187"/>
                    <a:gd name="T27" fmla="*/ 34 h 166"/>
                    <a:gd name="T28" fmla="*/ 77 w 187"/>
                    <a:gd name="T29" fmla="*/ 47 h 166"/>
                    <a:gd name="T30" fmla="*/ 65 w 187"/>
                    <a:gd name="T31" fmla="*/ 57 h 166"/>
                    <a:gd name="T32" fmla="*/ 58 w 187"/>
                    <a:gd name="T33" fmla="*/ 62 h 166"/>
                    <a:gd name="T34" fmla="*/ 32 w 187"/>
                    <a:gd name="T35" fmla="*/ 70 h 166"/>
                    <a:gd name="T36" fmla="*/ 46 w 187"/>
                    <a:gd name="T37" fmla="*/ 74 h 166"/>
                    <a:gd name="T38" fmla="*/ 35 w 187"/>
                    <a:gd name="T39" fmla="*/ 84 h 166"/>
                    <a:gd name="T40" fmla="*/ 29 w 187"/>
                    <a:gd name="T41" fmla="*/ 93 h 166"/>
                    <a:gd name="T42" fmla="*/ 0 w 187"/>
                    <a:gd name="T43" fmla="*/ 105 h 166"/>
                    <a:gd name="T44" fmla="*/ 29 w 187"/>
                    <a:gd name="T45" fmla="*/ 105 h 166"/>
                    <a:gd name="T46" fmla="*/ 22 w 187"/>
                    <a:gd name="T47" fmla="*/ 126 h 166"/>
                    <a:gd name="T48" fmla="*/ 37 w 187"/>
                    <a:gd name="T49" fmla="*/ 128 h 166"/>
                    <a:gd name="T50" fmla="*/ 39 w 187"/>
                    <a:gd name="T51" fmla="*/ 115 h 166"/>
                    <a:gd name="T52" fmla="*/ 45 w 187"/>
                    <a:gd name="T53" fmla="*/ 101 h 166"/>
                    <a:gd name="T54" fmla="*/ 56 w 187"/>
                    <a:gd name="T55" fmla="*/ 88 h 166"/>
                    <a:gd name="T56" fmla="*/ 71 w 187"/>
                    <a:gd name="T57" fmla="*/ 76 h 166"/>
                    <a:gd name="T58" fmla="*/ 89 w 187"/>
                    <a:gd name="T59" fmla="*/ 66 h 166"/>
                    <a:gd name="T60" fmla="*/ 105 w 187"/>
                    <a:gd name="T61" fmla="*/ 59 h 166"/>
                    <a:gd name="T62" fmla="*/ 120 w 187"/>
                    <a:gd name="T63" fmla="*/ 55 h 166"/>
                    <a:gd name="T64" fmla="*/ 134 w 187"/>
                    <a:gd name="T65" fmla="*/ 55 h 166"/>
                    <a:gd name="T66" fmla="*/ 147 w 187"/>
                    <a:gd name="T67" fmla="*/ 57 h 166"/>
                    <a:gd name="T68" fmla="*/ 157 w 187"/>
                    <a:gd name="T69" fmla="*/ 61 h 166"/>
                    <a:gd name="T70" fmla="*/ 163 w 187"/>
                    <a:gd name="T71" fmla="*/ 65 h 166"/>
                    <a:gd name="T72" fmla="*/ 166 w 187"/>
                    <a:gd name="T73" fmla="*/ 69 h 166"/>
                    <a:gd name="T74" fmla="*/ 168 w 187"/>
                    <a:gd name="T75" fmla="*/ 74 h 166"/>
                    <a:gd name="T76" fmla="*/ 169 w 187"/>
                    <a:gd name="T77" fmla="*/ 86 h 166"/>
                    <a:gd name="T78" fmla="*/ 165 w 187"/>
                    <a:gd name="T79" fmla="*/ 101 h 166"/>
                    <a:gd name="T80" fmla="*/ 155 w 187"/>
                    <a:gd name="T81" fmla="*/ 115 h 166"/>
                    <a:gd name="T82" fmla="*/ 142 w 187"/>
                    <a:gd name="T83" fmla="*/ 128 h 166"/>
                    <a:gd name="T84" fmla="*/ 124 w 187"/>
                    <a:gd name="T85" fmla="*/ 140 h 166"/>
                    <a:gd name="T86" fmla="*/ 105 w 187"/>
                    <a:gd name="T87" fmla="*/ 148 h 166"/>
                    <a:gd name="T88" fmla="*/ 87 w 187"/>
                    <a:gd name="T89" fmla="*/ 153 h 166"/>
                    <a:gd name="T90" fmla="*/ 70 w 187"/>
                    <a:gd name="T91" fmla="*/ 154 h 166"/>
                    <a:gd name="T92" fmla="*/ 56 w 187"/>
                    <a:gd name="T93" fmla="*/ 152 h 166"/>
                    <a:gd name="T94" fmla="*/ 46 w 187"/>
                    <a:gd name="T95" fmla="*/ 146 h 166"/>
                    <a:gd name="T96" fmla="*/ 22 w 187"/>
                    <a:gd name="T97" fmla="*/ 140 h 166"/>
                    <a:gd name="T98" fmla="*/ 23 w 187"/>
                    <a:gd name="T99" fmla="*/ 142 h 166"/>
                    <a:gd name="T100" fmla="*/ 29 w 187"/>
                    <a:gd name="T101" fmla="*/ 152 h 166"/>
                    <a:gd name="T102" fmla="*/ 42 w 187"/>
                    <a:gd name="T103" fmla="*/ 161 h 166"/>
                    <a:gd name="T104" fmla="*/ 60 w 187"/>
                    <a:gd name="T105" fmla="*/ 165 h 166"/>
                    <a:gd name="T106" fmla="*/ 82 w 187"/>
                    <a:gd name="T107" fmla="*/ 165 h 166"/>
                    <a:gd name="T108" fmla="*/ 106 w 187"/>
                    <a:gd name="T109" fmla="*/ 159 h 166"/>
                    <a:gd name="T110" fmla="*/ 131 w 187"/>
                    <a:gd name="T111" fmla="*/ 148 h 166"/>
                    <a:gd name="T112" fmla="*/ 153 w 187"/>
                    <a:gd name="T113" fmla="*/ 134 h 166"/>
                    <a:gd name="T114" fmla="*/ 170 w 187"/>
                    <a:gd name="T115" fmla="*/ 117 h 166"/>
                    <a:gd name="T116" fmla="*/ 182 w 187"/>
                    <a:gd name="T117" fmla="*/ 99 h 166"/>
                    <a:gd name="T118" fmla="*/ 187 w 187"/>
                    <a:gd name="T119" fmla="*/ 81 h 166"/>
                    <a:gd name="T120" fmla="*/ 185 w 187"/>
                    <a:gd name="T121" fmla="*/ 65 h 16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87"/>
                    <a:gd name="T184" fmla="*/ 0 h 166"/>
                    <a:gd name="T185" fmla="*/ 187 w 187"/>
                    <a:gd name="T186" fmla="*/ 166 h 16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87" h="166">
                      <a:moveTo>
                        <a:pt x="185" y="65"/>
                      </a:moveTo>
                      <a:lnTo>
                        <a:pt x="184" y="62"/>
                      </a:lnTo>
                      <a:lnTo>
                        <a:pt x="182" y="59"/>
                      </a:lnTo>
                      <a:lnTo>
                        <a:pt x="180" y="57"/>
                      </a:lnTo>
                      <a:lnTo>
                        <a:pt x="178" y="54"/>
                      </a:lnTo>
                      <a:lnTo>
                        <a:pt x="177" y="53"/>
                      </a:lnTo>
                      <a:lnTo>
                        <a:pt x="175" y="52"/>
                      </a:lnTo>
                      <a:lnTo>
                        <a:pt x="174" y="51"/>
                      </a:lnTo>
                      <a:lnTo>
                        <a:pt x="173" y="49"/>
                      </a:lnTo>
                      <a:lnTo>
                        <a:pt x="172" y="49"/>
                      </a:lnTo>
                      <a:lnTo>
                        <a:pt x="165" y="42"/>
                      </a:lnTo>
                      <a:lnTo>
                        <a:pt x="173" y="15"/>
                      </a:lnTo>
                      <a:lnTo>
                        <a:pt x="153" y="0"/>
                      </a:lnTo>
                      <a:lnTo>
                        <a:pt x="146" y="17"/>
                      </a:lnTo>
                      <a:lnTo>
                        <a:pt x="157" y="24"/>
                      </a:lnTo>
                      <a:lnTo>
                        <a:pt x="152" y="38"/>
                      </a:lnTo>
                      <a:lnTo>
                        <a:pt x="149" y="37"/>
                      </a:lnTo>
                      <a:lnTo>
                        <a:pt x="146" y="36"/>
                      </a:lnTo>
                      <a:lnTo>
                        <a:pt x="142" y="36"/>
                      </a:lnTo>
                      <a:lnTo>
                        <a:pt x="138" y="35"/>
                      </a:lnTo>
                      <a:lnTo>
                        <a:pt x="135" y="35"/>
                      </a:lnTo>
                      <a:lnTo>
                        <a:pt x="132" y="35"/>
                      </a:lnTo>
                      <a:lnTo>
                        <a:pt x="130" y="35"/>
                      </a:lnTo>
                      <a:lnTo>
                        <a:pt x="129" y="35"/>
                      </a:lnTo>
                      <a:lnTo>
                        <a:pt x="131" y="7"/>
                      </a:lnTo>
                      <a:lnTo>
                        <a:pt x="109" y="4"/>
                      </a:lnTo>
                      <a:lnTo>
                        <a:pt x="108" y="21"/>
                      </a:lnTo>
                      <a:lnTo>
                        <a:pt x="120" y="20"/>
                      </a:lnTo>
                      <a:lnTo>
                        <a:pt x="118" y="37"/>
                      </a:lnTo>
                      <a:lnTo>
                        <a:pt x="116" y="36"/>
                      </a:lnTo>
                      <a:lnTo>
                        <a:pt x="113" y="35"/>
                      </a:lnTo>
                      <a:lnTo>
                        <a:pt x="109" y="36"/>
                      </a:lnTo>
                      <a:lnTo>
                        <a:pt x="104" y="36"/>
                      </a:lnTo>
                      <a:lnTo>
                        <a:pt x="100" y="37"/>
                      </a:lnTo>
                      <a:lnTo>
                        <a:pt x="97" y="38"/>
                      </a:lnTo>
                      <a:lnTo>
                        <a:pt x="94" y="39"/>
                      </a:lnTo>
                      <a:lnTo>
                        <a:pt x="93" y="39"/>
                      </a:lnTo>
                      <a:lnTo>
                        <a:pt x="90" y="18"/>
                      </a:lnTo>
                      <a:lnTo>
                        <a:pt x="64" y="25"/>
                      </a:lnTo>
                      <a:lnTo>
                        <a:pt x="68" y="39"/>
                      </a:lnTo>
                      <a:lnTo>
                        <a:pt x="80" y="34"/>
                      </a:lnTo>
                      <a:lnTo>
                        <a:pt x="83" y="45"/>
                      </a:lnTo>
                      <a:lnTo>
                        <a:pt x="80" y="46"/>
                      </a:lnTo>
                      <a:lnTo>
                        <a:pt x="77" y="47"/>
                      </a:lnTo>
                      <a:lnTo>
                        <a:pt x="73" y="51"/>
                      </a:lnTo>
                      <a:lnTo>
                        <a:pt x="68" y="53"/>
                      </a:lnTo>
                      <a:lnTo>
                        <a:pt x="65" y="57"/>
                      </a:lnTo>
                      <a:lnTo>
                        <a:pt x="61" y="59"/>
                      </a:lnTo>
                      <a:lnTo>
                        <a:pt x="59" y="61"/>
                      </a:lnTo>
                      <a:lnTo>
                        <a:pt x="58" y="62"/>
                      </a:lnTo>
                      <a:lnTo>
                        <a:pt x="44" y="45"/>
                      </a:lnTo>
                      <a:lnTo>
                        <a:pt x="26" y="58"/>
                      </a:lnTo>
                      <a:lnTo>
                        <a:pt x="32" y="70"/>
                      </a:lnTo>
                      <a:lnTo>
                        <a:pt x="44" y="61"/>
                      </a:lnTo>
                      <a:lnTo>
                        <a:pt x="49" y="72"/>
                      </a:lnTo>
                      <a:lnTo>
                        <a:pt x="46" y="74"/>
                      </a:lnTo>
                      <a:lnTo>
                        <a:pt x="42" y="77"/>
                      </a:lnTo>
                      <a:lnTo>
                        <a:pt x="39" y="81"/>
                      </a:lnTo>
                      <a:lnTo>
                        <a:pt x="35" y="84"/>
                      </a:lnTo>
                      <a:lnTo>
                        <a:pt x="33" y="88"/>
                      </a:lnTo>
                      <a:lnTo>
                        <a:pt x="30" y="91"/>
                      </a:lnTo>
                      <a:lnTo>
                        <a:pt x="29" y="93"/>
                      </a:lnTo>
                      <a:lnTo>
                        <a:pt x="7" y="91"/>
                      </a:lnTo>
                      <a:lnTo>
                        <a:pt x="0" y="105"/>
                      </a:lnTo>
                      <a:lnTo>
                        <a:pt x="12" y="112"/>
                      </a:lnTo>
                      <a:lnTo>
                        <a:pt x="18" y="101"/>
                      </a:lnTo>
                      <a:lnTo>
                        <a:pt x="29" y="105"/>
                      </a:lnTo>
                      <a:lnTo>
                        <a:pt x="26" y="112"/>
                      </a:lnTo>
                      <a:lnTo>
                        <a:pt x="23" y="119"/>
                      </a:lnTo>
                      <a:lnTo>
                        <a:pt x="22" y="126"/>
                      </a:lnTo>
                      <a:lnTo>
                        <a:pt x="21" y="132"/>
                      </a:lnTo>
                      <a:lnTo>
                        <a:pt x="37" y="132"/>
                      </a:lnTo>
                      <a:lnTo>
                        <a:pt x="37" y="128"/>
                      </a:lnTo>
                      <a:lnTo>
                        <a:pt x="37" y="124"/>
                      </a:lnTo>
                      <a:lnTo>
                        <a:pt x="37" y="120"/>
                      </a:lnTo>
                      <a:lnTo>
                        <a:pt x="39" y="115"/>
                      </a:lnTo>
                      <a:lnTo>
                        <a:pt x="40" y="111"/>
                      </a:lnTo>
                      <a:lnTo>
                        <a:pt x="42" y="106"/>
                      </a:lnTo>
                      <a:lnTo>
                        <a:pt x="45" y="101"/>
                      </a:lnTo>
                      <a:lnTo>
                        <a:pt x="48" y="97"/>
                      </a:lnTo>
                      <a:lnTo>
                        <a:pt x="52" y="92"/>
                      </a:lnTo>
                      <a:lnTo>
                        <a:pt x="56" y="88"/>
                      </a:lnTo>
                      <a:lnTo>
                        <a:pt x="61" y="84"/>
                      </a:lnTo>
                      <a:lnTo>
                        <a:pt x="66" y="80"/>
                      </a:lnTo>
                      <a:lnTo>
                        <a:pt x="71" y="76"/>
                      </a:lnTo>
                      <a:lnTo>
                        <a:pt x="77" y="72"/>
                      </a:lnTo>
                      <a:lnTo>
                        <a:pt x="82" y="69"/>
                      </a:lnTo>
                      <a:lnTo>
                        <a:pt x="89" y="66"/>
                      </a:lnTo>
                      <a:lnTo>
                        <a:pt x="94" y="63"/>
                      </a:lnTo>
                      <a:lnTo>
                        <a:pt x="99" y="61"/>
                      </a:lnTo>
                      <a:lnTo>
                        <a:pt x="105" y="59"/>
                      </a:lnTo>
                      <a:lnTo>
                        <a:pt x="110" y="58"/>
                      </a:lnTo>
                      <a:lnTo>
                        <a:pt x="115" y="57"/>
                      </a:lnTo>
                      <a:lnTo>
                        <a:pt x="120" y="55"/>
                      </a:lnTo>
                      <a:lnTo>
                        <a:pt x="125" y="55"/>
                      </a:lnTo>
                      <a:lnTo>
                        <a:pt x="130" y="55"/>
                      </a:lnTo>
                      <a:lnTo>
                        <a:pt x="134" y="55"/>
                      </a:lnTo>
                      <a:lnTo>
                        <a:pt x="139" y="55"/>
                      </a:lnTo>
                      <a:lnTo>
                        <a:pt x="143" y="56"/>
                      </a:lnTo>
                      <a:lnTo>
                        <a:pt x="147" y="57"/>
                      </a:lnTo>
                      <a:lnTo>
                        <a:pt x="151" y="58"/>
                      </a:lnTo>
                      <a:lnTo>
                        <a:pt x="154" y="59"/>
                      </a:lnTo>
                      <a:lnTo>
                        <a:pt x="157" y="61"/>
                      </a:lnTo>
                      <a:lnTo>
                        <a:pt x="160" y="63"/>
                      </a:lnTo>
                      <a:lnTo>
                        <a:pt x="162" y="64"/>
                      </a:lnTo>
                      <a:lnTo>
                        <a:pt x="163" y="65"/>
                      </a:lnTo>
                      <a:lnTo>
                        <a:pt x="164" y="67"/>
                      </a:lnTo>
                      <a:lnTo>
                        <a:pt x="165" y="68"/>
                      </a:lnTo>
                      <a:lnTo>
                        <a:pt x="166" y="69"/>
                      </a:lnTo>
                      <a:lnTo>
                        <a:pt x="167" y="70"/>
                      </a:lnTo>
                      <a:lnTo>
                        <a:pt x="168" y="72"/>
                      </a:lnTo>
                      <a:lnTo>
                        <a:pt x="168" y="74"/>
                      </a:lnTo>
                      <a:lnTo>
                        <a:pt x="169" y="78"/>
                      </a:lnTo>
                      <a:lnTo>
                        <a:pt x="170" y="82"/>
                      </a:lnTo>
                      <a:lnTo>
                        <a:pt x="169" y="86"/>
                      </a:lnTo>
                      <a:lnTo>
                        <a:pt x="169" y="91"/>
                      </a:lnTo>
                      <a:lnTo>
                        <a:pt x="167" y="96"/>
                      </a:lnTo>
                      <a:lnTo>
                        <a:pt x="165" y="101"/>
                      </a:lnTo>
                      <a:lnTo>
                        <a:pt x="162" y="105"/>
                      </a:lnTo>
                      <a:lnTo>
                        <a:pt x="159" y="110"/>
                      </a:lnTo>
                      <a:lnTo>
                        <a:pt x="155" y="115"/>
                      </a:lnTo>
                      <a:lnTo>
                        <a:pt x="151" y="119"/>
                      </a:lnTo>
                      <a:lnTo>
                        <a:pt x="147" y="124"/>
                      </a:lnTo>
                      <a:lnTo>
                        <a:pt x="142" y="128"/>
                      </a:lnTo>
                      <a:lnTo>
                        <a:pt x="136" y="132"/>
                      </a:lnTo>
                      <a:lnTo>
                        <a:pt x="130" y="136"/>
                      </a:lnTo>
                      <a:lnTo>
                        <a:pt x="124" y="140"/>
                      </a:lnTo>
                      <a:lnTo>
                        <a:pt x="117" y="143"/>
                      </a:lnTo>
                      <a:lnTo>
                        <a:pt x="111" y="146"/>
                      </a:lnTo>
                      <a:lnTo>
                        <a:pt x="105" y="148"/>
                      </a:lnTo>
                      <a:lnTo>
                        <a:pt x="99" y="150"/>
                      </a:lnTo>
                      <a:lnTo>
                        <a:pt x="93" y="152"/>
                      </a:lnTo>
                      <a:lnTo>
                        <a:pt x="87" y="153"/>
                      </a:lnTo>
                      <a:lnTo>
                        <a:pt x="81" y="154"/>
                      </a:lnTo>
                      <a:lnTo>
                        <a:pt x="76" y="154"/>
                      </a:lnTo>
                      <a:lnTo>
                        <a:pt x="70" y="154"/>
                      </a:lnTo>
                      <a:lnTo>
                        <a:pt x="65" y="154"/>
                      </a:lnTo>
                      <a:lnTo>
                        <a:pt x="61" y="153"/>
                      </a:lnTo>
                      <a:lnTo>
                        <a:pt x="56" y="152"/>
                      </a:lnTo>
                      <a:lnTo>
                        <a:pt x="52" y="150"/>
                      </a:lnTo>
                      <a:lnTo>
                        <a:pt x="48" y="148"/>
                      </a:lnTo>
                      <a:lnTo>
                        <a:pt x="46" y="146"/>
                      </a:lnTo>
                      <a:lnTo>
                        <a:pt x="42" y="143"/>
                      </a:lnTo>
                      <a:lnTo>
                        <a:pt x="40" y="140"/>
                      </a:lnTo>
                      <a:lnTo>
                        <a:pt x="22" y="140"/>
                      </a:lnTo>
                      <a:lnTo>
                        <a:pt x="23" y="140"/>
                      </a:lnTo>
                      <a:lnTo>
                        <a:pt x="23" y="141"/>
                      </a:lnTo>
                      <a:lnTo>
                        <a:pt x="23" y="142"/>
                      </a:lnTo>
                      <a:lnTo>
                        <a:pt x="26" y="147"/>
                      </a:lnTo>
                      <a:lnTo>
                        <a:pt x="29" y="152"/>
                      </a:lnTo>
                      <a:lnTo>
                        <a:pt x="32" y="155"/>
                      </a:lnTo>
                      <a:lnTo>
                        <a:pt x="37" y="158"/>
                      </a:lnTo>
                      <a:lnTo>
                        <a:pt x="42" y="161"/>
                      </a:lnTo>
                      <a:lnTo>
                        <a:pt x="47" y="163"/>
                      </a:lnTo>
                      <a:lnTo>
                        <a:pt x="53" y="165"/>
                      </a:lnTo>
                      <a:lnTo>
                        <a:pt x="60" y="165"/>
                      </a:lnTo>
                      <a:lnTo>
                        <a:pt x="67" y="166"/>
                      </a:lnTo>
                      <a:lnTo>
                        <a:pt x="74" y="165"/>
                      </a:lnTo>
                      <a:lnTo>
                        <a:pt x="82" y="165"/>
                      </a:lnTo>
                      <a:lnTo>
                        <a:pt x="90" y="163"/>
                      </a:lnTo>
                      <a:lnTo>
                        <a:pt x="98" y="162"/>
                      </a:lnTo>
                      <a:lnTo>
                        <a:pt x="106" y="159"/>
                      </a:lnTo>
                      <a:lnTo>
                        <a:pt x="114" y="156"/>
                      </a:lnTo>
                      <a:lnTo>
                        <a:pt x="122" y="152"/>
                      </a:lnTo>
                      <a:lnTo>
                        <a:pt x="131" y="148"/>
                      </a:lnTo>
                      <a:lnTo>
                        <a:pt x="138" y="144"/>
                      </a:lnTo>
                      <a:lnTo>
                        <a:pt x="146" y="138"/>
                      </a:lnTo>
                      <a:lnTo>
                        <a:pt x="153" y="134"/>
                      </a:lnTo>
                      <a:lnTo>
                        <a:pt x="159" y="128"/>
                      </a:lnTo>
                      <a:lnTo>
                        <a:pt x="165" y="123"/>
                      </a:lnTo>
                      <a:lnTo>
                        <a:pt x="170" y="117"/>
                      </a:lnTo>
                      <a:lnTo>
                        <a:pt x="174" y="111"/>
                      </a:lnTo>
                      <a:lnTo>
                        <a:pt x="179" y="105"/>
                      </a:lnTo>
                      <a:lnTo>
                        <a:pt x="182" y="99"/>
                      </a:lnTo>
                      <a:lnTo>
                        <a:pt x="184" y="93"/>
                      </a:lnTo>
                      <a:lnTo>
                        <a:pt x="186" y="87"/>
                      </a:lnTo>
                      <a:lnTo>
                        <a:pt x="187" y="81"/>
                      </a:lnTo>
                      <a:lnTo>
                        <a:pt x="187" y="76"/>
                      </a:lnTo>
                      <a:lnTo>
                        <a:pt x="187" y="70"/>
                      </a:lnTo>
                      <a:lnTo>
                        <a:pt x="185" y="6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601" name="Freeform 382"/>
                <p:cNvSpPr>
                  <a:spLocks/>
                </p:cNvSpPr>
                <p:nvPr/>
              </p:nvSpPr>
              <p:spPr bwMode="auto">
                <a:xfrm>
                  <a:off x="751" y="2235"/>
                  <a:ext cx="19" cy="7"/>
                </a:xfrm>
                <a:custGeom>
                  <a:avLst/>
                  <a:gdLst>
                    <a:gd name="T0" fmla="*/ 17 w 19"/>
                    <a:gd name="T1" fmla="*/ 4 h 7"/>
                    <a:gd name="T2" fmla="*/ 16 w 19"/>
                    <a:gd name="T3" fmla="*/ 3 h 7"/>
                    <a:gd name="T4" fmla="*/ 16 w 19"/>
                    <a:gd name="T5" fmla="*/ 2 h 7"/>
                    <a:gd name="T6" fmla="*/ 16 w 19"/>
                    <a:gd name="T7" fmla="*/ 2 h 7"/>
                    <a:gd name="T8" fmla="*/ 16 w 19"/>
                    <a:gd name="T9" fmla="*/ 0 h 7"/>
                    <a:gd name="T10" fmla="*/ 0 w 19"/>
                    <a:gd name="T11" fmla="*/ 0 h 7"/>
                    <a:gd name="T12" fmla="*/ 0 w 19"/>
                    <a:gd name="T13" fmla="*/ 2 h 7"/>
                    <a:gd name="T14" fmla="*/ 0 w 19"/>
                    <a:gd name="T15" fmla="*/ 4 h 7"/>
                    <a:gd name="T16" fmla="*/ 1 w 19"/>
                    <a:gd name="T17" fmla="*/ 6 h 7"/>
                    <a:gd name="T18" fmla="*/ 1 w 19"/>
                    <a:gd name="T19" fmla="*/ 7 h 7"/>
                    <a:gd name="T20" fmla="*/ 19 w 19"/>
                    <a:gd name="T21" fmla="*/ 7 h 7"/>
                    <a:gd name="T22" fmla="*/ 18 w 19"/>
                    <a:gd name="T23" fmla="*/ 6 h 7"/>
                    <a:gd name="T24" fmla="*/ 18 w 19"/>
                    <a:gd name="T25" fmla="*/ 6 h 7"/>
                    <a:gd name="T26" fmla="*/ 17 w 19"/>
                    <a:gd name="T27" fmla="*/ 5 h 7"/>
                    <a:gd name="T28" fmla="*/ 17 w 19"/>
                    <a:gd name="T29" fmla="*/ 4 h 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9"/>
                    <a:gd name="T46" fmla="*/ 0 h 7"/>
                    <a:gd name="T47" fmla="*/ 19 w 19"/>
                    <a:gd name="T48" fmla="*/ 7 h 7"/>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9" h="7">
                      <a:moveTo>
                        <a:pt x="17" y="4"/>
                      </a:moveTo>
                      <a:lnTo>
                        <a:pt x="16" y="3"/>
                      </a:lnTo>
                      <a:lnTo>
                        <a:pt x="16" y="2"/>
                      </a:lnTo>
                      <a:lnTo>
                        <a:pt x="16" y="0"/>
                      </a:lnTo>
                      <a:lnTo>
                        <a:pt x="0" y="0"/>
                      </a:lnTo>
                      <a:lnTo>
                        <a:pt x="0" y="2"/>
                      </a:lnTo>
                      <a:lnTo>
                        <a:pt x="0" y="4"/>
                      </a:lnTo>
                      <a:lnTo>
                        <a:pt x="1" y="6"/>
                      </a:lnTo>
                      <a:lnTo>
                        <a:pt x="1" y="7"/>
                      </a:lnTo>
                      <a:lnTo>
                        <a:pt x="19" y="7"/>
                      </a:lnTo>
                      <a:lnTo>
                        <a:pt x="18" y="6"/>
                      </a:lnTo>
                      <a:lnTo>
                        <a:pt x="17" y="5"/>
                      </a:lnTo>
                      <a:lnTo>
                        <a:pt x="17"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602" name="Freeform 383"/>
                <p:cNvSpPr>
                  <a:spLocks/>
                </p:cNvSpPr>
                <p:nvPr/>
              </p:nvSpPr>
              <p:spPr bwMode="auto">
                <a:xfrm>
                  <a:off x="982" y="2240"/>
                  <a:ext cx="38" cy="26"/>
                </a:xfrm>
                <a:custGeom>
                  <a:avLst/>
                  <a:gdLst>
                    <a:gd name="T0" fmla="*/ 17 w 38"/>
                    <a:gd name="T1" fmla="*/ 20 h 26"/>
                    <a:gd name="T2" fmla="*/ 13 w 38"/>
                    <a:gd name="T3" fmla="*/ 18 h 26"/>
                    <a:gd name="T4" fmla="*/ 10 w 38"/>
                    <a:gd name="T5" fmla="*/ 16 h 26"/>
                    <a:gd name="T6" fmla="*/ 9 w 38"/>
                    <a:gd name="T7" fmla="*/ 14 h 26"/>
                    <a:gd name="T8" fmla="*/ 8 w 38"/>
                    <a:gd name="T9" fmla="*/ 12 h 26"/>
                    <a:gd name="T10" fmla="*/ 9 w 38"/>
                    <a:gd name="T11" fmla="*/ 10 h 26"/>
                    <a:gd name="T12" fmla="*/ 11 w 38"/>
                    <a:gd name="T13" fmla="*/ 8 h 26"/>
                    <a:gd name="T14" fmla="*/ 13 w 38"/>
                    <a:gd name="T15" fmla="*/ 7 h 26"/>
                    <a:gd name="T16" fmla="*/ 14 w 38"/>
                    <a:gd name="T17" fmla="*/ 6 h 26"/>
                    <a:gd name="T18" fmla="*/ 17 w 38"/>
                    <a:gd name="T19" fmla="*/ 6 h 26"/>
                    <a:gd name="T20" fmla="*/ 19 w 38"/>
                    <a:gd name="T21" fmla="*/ 5 h 26"/>
                    <a:gd name="T22" fmla="*/ 23 w 38"/>
                    <a:gd name="T23" fmla="*/ 6 h 26"/>
                    <a:gd name="T24" fmla="*/ 26 w 38"/>
                    <a:gd name="T25" fmla="*/ 7 h 26"/>
                    <a:gd name="T26" fmla="*/ 28 w 38"/>
                    <a:gd name="T27" fmla="*/ 9 h 26"/>
                    <a:gd name="T28" fmla="*/ 30 w 38"/>
                    <a:gd name="T29" fmla="*/ 12 h 26"/>
                    <a:gd name="T30" fmla="*/ 38 w 38"/>
                    <a:gd name="T31" fmla="*/ 9 h 26"/>
                    <a:gd name="T32" fmla="*/ 35 w 38"/>
                    <a:gd name="T33" fmla="*/ 5 h 26"/>
                    <a:gd name="T34" fmla="*/ 30 w 38"/>
                    <a:gd name="T35" fmla="*/ 1 h 26"/>
                    <a:gd name="T36" fmla="*/ 23 w 38"/>
                    <a:gd name="T37" fmla="*/ 0 h 26"/>
                    <a:gd name="T38" fmla="*/ 16 w 38"/>
                    <a:gd name="T39" fmla="*/ 0 h 26"/>
                    <a:gd name="T40" fmla="*/ 10 w 38"/>
                    <a:gd name="T41" fmla="*/ 1 h 26"/>
                    <a:gd name="T42" fmla="*/ 6 w 38"/>
                    <a:gd name="T43" fmla="*/ 3 h 26"/>
                    <a:gd name="T44" fmla="*/ 2 w 38"/>
                    <a:gd name="T45" fmla="*/ 7 h 26"/>
                    <a:gd name="T46" fmla="*/ 1 w 38"/>
                    <a:gd name="T47" fmla="*/ 9 h 26"/>
                    <a:gd name="T48" fmla="*/ 0 w 38"/>
                    <a:gd name="T49" fmla="*/ 11 h 26"/>
                    <a:gd name="T50" fmla="*/ 0 w 38"/>
                    <a:gd name="T51" fmla="*/ 13 h 26"/>
                    <a:gd name="T52" fmla="*/ 1 w 38"/>
                    <a:gd name="T53" fmla="*/ 18 h 26"/>
                    <a:gd name="T54" fmla="*/ 5 w 38"/>
                    <a:gd name="T55" fmla="*/ 22 h 26"/>
                    <a:gd name="T56" fmla="*/ 12 w 38"/>
                    <a:gd name="T57" fmla="*/ 24 h 26"/>
                    <a:gd name="T58" fmla="*/ 19 w 38"/>
                    <a:gd name="T59" fmla="*/ 26 h 26"/>
                    <a:gd name="T60" fmla="*/ 25 w 38"/>
                    <a:gd name="T61" fmla="*/ 25 h 26"/>
                    <a:gd name="T62" fmla="*/ 30 w 38"/>
                    <a:gd name="T63" fmla="*/ 23 h 26"/>
                    <a:gd name="T64" fmla="*/ 35 w 38"/>
                    <a:gd name="T65" fmla="*/ 20 h 26"/>
                    <a:gd name="T66" fmla="*/ 37 w 38"/>
                    <a:gd name="T67" fmla="*/ 17 h 26"/>
                    <a:gd name="T68" fmla="*/ 27 w 38"/>
                    <a:gd name="T69" fmla="*/ 17 h 26"/>
                    <a:gd name="T70" fmla="*/ 25 w 38"/>
                    <a:gd name="T71" fmla="*/ 18 h 26"/>
                    <a:gd name="T72" fmla="*/ 23 w 38"/>
                    <a:gd name="T73" fmla="*/ 19 h 26"/>
                    <a:gd name="T74" fmla="*/ 20 w 38"/>
                    <a:gd name="T75" fmla="*/ 20 h 2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8"/>
                    <a:gd name="T115" fmla="*/ 0 h 26"/>
                    <a:gd name="T116" fmla="*/ 38 w 38"/>
                    <a:gd name="T117" fmla="*/ 26 h 2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8" h="26">
                      <a:moveTo>
                        <a:pt x="19" y="20"/>
                      </a:moveTo>
                      <a:lnTo>
                        <a:pt x="17" y="20"/>
                      </a:lnTo>
                      <a:lnTo>
                        <a:pt x="15" y="19"/>
                      </a:lnTo>
                      <a:lnTo>
                        <a:pt x="13" y="18"/>
                      </a:lnTo>
                      <a:lnTo>
                        <a:pt x="12" y="17"/>
                      </a:lnTo>
                      <a:lnTo>
                        <a:pt x="10" y="16"/>
                      </a:lnTo>
                      <a:lnTo>
                        <a:pt x="9" y="15"/>
                      </a:lnTo>
                      <a:lnTo>
                        <a:pt x="9" y="14"/>
                      </a:lnTo>
                      <a:lnTo>
                        <a:pt x="8" y="13"/>
                      </a:lnTo>
                      <a:lnTo>
                        <a:pt x="8" y="12"/>
                      </a:lnTo>
                      <a:lnTo>
                        <a:pt x="9" y="11"/>
                      </a:lnTo>
                      <a:lnTo>
                        <a:pt x="9" y="10"/>
                      </a:lnTo>
                      <a:lnTo>
                        <a:pt x="10" y="9"/>
                      </a:lnTo>
                      <a:lnTo>
                        <a:pt x="11" y="8"/>
                      </a:lnTo>
                      <a:lnTo>
                        <a:pt x="12" y="7"/>
                      </a:lnTo>
                      <a:lnTo>
                        <a:pt x="13" y="7"/>
                      </a:lnTo>
                      <a:lnTo>
                        <a:pt x="14" y="6"/>
                      </a:lnTo>
                      <a:lnTo>
                        <a:pt x="16" y="6"/>
                      </a:lnTo>
                      <a:lnTo>
                        <a:pt x="17" y="6"/>
                      </a:lnTo>
                      <a:lnTo>
                        <a:pt x="18" y="5"/>
                      </a:lnTo>
                      <a:lnTo>
                        <a:pt x="19" y="5"/>
                      </a:lnTo>
                      <a:lnTo>
                        <a:pt x="21" y="5"/>
                      </a:lnTo>
                      <a:lnTo>
                        <a:pt x="23" y="6"/>
                      </a:lnTo>
                      <a:lnTo>
                        <a:pt x="25" y="7"/>
                      </a:lnTo>
                      <a:lnTo>
                        <a:pt x="26" y="7"/>
                      </a:lnTo>
                      <a:lnTo>
                        <a:pt x="28" y="8"/>
                      </a:lnTo>
                      <a:lnTo>
                        <a:pt x="28" y="9"/>
                      </a:lnTo>
                      <a:lnTo>
                        <a:pt x="29" y="10"/>
                      </a:lnTo>
                      <a:lnTo>
                        <a:pt x="30" y="12"/>
                      </a:lnTo>
                      <a:lnTo>
                        <a:pt x="38" y="12"/>
                      </a:lnTo>
                      <a:lnTo>
                        <a:pt x="38" y="9"/>
                      </a:lnTo>
                      <a:lnTo>
                        <a:pt x="36" y="7"/>
                      </a:lnTo>
                      <a:lnTo>
                        <a:pt x="35" y="5"/>
                      </a:lnTo>
                      <a:lnTo>
                        <a:pt x="32" y="3"/>
                      </a:lnTo>
                      <a:lnTo>
                        <a:pt x="30" y="1"/>
                      </a:lnTo>
                      <a:lnTo>
                        <a:pt x="26" y="1"/>
                      </a:lnTo>
                      <a:lnTo>
                        <a:pt x="23" y="0"/>
                      </a:lnTo>
                      <a:lnTo>
                        <a:pt x="19" y="0"/>
                      </a:lnTo>
                      <a:lnTo>
                        <a:pt x="16" y="0"/>
                      </a:lnTo>
                      <a:lnTo>
                        <a:pt x="13" y="0"/>
                      </a:lnTo>
                      <a:lnTo>
                        <a:pt x="10" y="1"/>
                      </a:lnTo>
                      <a:lnTo>
                        <a:pt x="8" y="2"/>
                      </a:lnTo>
                      <a:lnTo>
                        <a:pt x="6" y="3"/>
                      </a:lnTo>
                      <a:lnTo>
                        <a:pt x="4" y="5"/>
                      </a:lnTo>
                      <a:lnTo>
                        <a:pt x="2" y="7"/>
                      </a:lnTo>
                      <a:lnTo>
                        <a:pt x="1" y="8"/>
                      </a:lnTo>
                      <a:lnTo>
                        <a:pt x="1" y="9"/>
                      </a:lnTo>
                      <a:lnTo>
                        <a:pt x="0" y="10"/>
                      </a:lnTo>
                      <a:lnTo>
                        <a:pt x="0" y="11"/>
                      </a:lnTo>
                      <a:lnTo>
                        <a:pt x="0" y="12"/>
                      </a:lnTo>
                      <a:lnTo>
                        <a:pt x="0" y="13"/>
                      </a:lnTo>
                      <a:lnTo>
                        <a:pt x="0" y="15"/>
                      </a:lnTo>
                      <a:lnTo>
                        <a:pt x="1" y="18"/>
                      </a:lnTo>
                      <a:lnTo>
                        <a:pt x="3" y="20"/>
                      </a:lnTo>
                      <a:lnTo>
                        <a:pt x="5" y="22"/>
                      </a:lnTo>
                      <a:lnTo>
                        <a:pt x="8" y="23"/>
                      </a:lnTo>
                      <a:lnTo>
                        <a:pt x="12" y="24"/>
                      </a:lnTo>
                      <a:lnTo>
                        <a:pt x="15" y="25"/>
                      </a:lnTo>
                      <a:lnTo>
                        <a:pt x="19" y="26"/>
                      </a:lnTo>
                      <a:lnTo>
                        <a:pt x="22" y="25"/>
                      </a:lnTo>
                      <a:lnTo>
                        <a:pt x="25" y="25"/>
                      </a:lnTo>
                      <a:lnTo>
                        <a:pt x="28" y="24"/>
                      </a:lnTo>
                      <a:lnTo>
                        <a:pt x="30" y="23"/>
                      </a:lnTo>
                      <a:lnTo>
                        <a:pt x="33" y="22"/>
                      </a:lnTo>
                      <a:lnTo>
                        <a:pt x="35" y="20"/>
                      </a:lnTo>
                      <a:lnTo>
                        <a:pt x="36" y="18"/>
                      </a:lnTo>
                      <a:lnTo>
                        <a:pt x="37" y="17"/>
                      </a:lnTo>
                      <a:lnTo>
                        <a:pt x="28" y="17"/>
                      </a:lnTo>
                      <a:lnTo>
                        <a:pt x="27" y="17"/>
                      </a:lnTo>
                      <a:lnTo>
                        <a:pt x="26" y="18"/>
                      </a:lnTo>
                      <a:lnTo>
                        <a:pt x="25" y="18"/>
                      </a:lnTo>
                      <a:lnTo>
                        <a:pt x="24" y="19"/>
                      </a:lnTo>
                      <a:lnTo>
                        <a:pt x="23" y="19"/>
                      </a:lnTo>
                      <a:lnTo>
                        <a:pt x="22" y="19"/>
                      </a:lnTo>
                      <a:lnTo>
                        <a:pt x="20" y="20"/>
                      </a:lnTo>
                      <a:lnTo>
                        <a:pt x="19"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603" name="Freeform 384"/>
                <p:cNvSpPr>
                  <a:spLocks/>
                </p:cNvSpPr>
                <p:nvPr/>
              </p:nvSpPr>
              <p:spPr bwMode="auto">
                <a:xfrm>
                  <a:off x="1010" y="2252"/>
                  <a:ext cx="11" cy="5"/>
                </a:xfrm>
                <a:custGeom>
                  <a:avLst/>
                  <a:gdLst>
                    <a:gd name="T0" fmla="*/ 11 w 11"/>
                    <a:gd name="T1" fmla="*/ 0 h 5"/>
                    <a:gd name="T2" fmla="*/ 2 w 11"/>
                    <a:gd name="T3" fmla="*/ 0 h 5"/>
                    <a:gd name="T4" fmla="*/ 2 w 11"/>
                    <a:gd name="T5" fmla="*/ 0 h 5"/>
                    <a:gd name="T6" fmla="*/ 2 w 11"/>
                    <a:gd name="T7" fmla="*/ 0 h 5"/>
                    <a:gd name="T8" fmla="*/ 2 w 11"/>
                    <a:gd name="T9" fmla="*/ 1 h 5"/>
                    <a:gd name="T10" fmla="*/ 2 w 11"/>
                    <a:gd name="T11" fmla="*/ 2 h 5"/>
                    <a:gd name="T12" fmla="*/ 2 w 11"/>
                    <a:gd name="T13" fmla="*/ 3 h 5"/>
                    <a:gd name="T14" fmla="*/ 1 w 11"/>
                    <a:gd name="T15" fmla="*/ 4 h 5"/>
                    <a:gd name="T16" fmla="*/ 0 w 11"/>
                    <a:gd name="T17" fmla="*/ 5 h 5"/>
                    <a:gd name="T18" fmla="*/ 10 w 11"/>
                    <a:gd name="T19" fmla="*/ 5 h 5"/>
                    <a:gd name="T20" fmla="*/ 10 w 11"/>
                    <a:gd name="T21" fmla="*/ 4 h 5"/>
                    <a:gd name="T22" fmla="*/ 11 w 11"/>
                    <a:gd name="T23" fmla="*/ 3 h 5"/>
                    <a:gd name="T24" fmla="*/ 11 w 11"/>
                    <a:gd name="T25" fmla="*/ 2 h 5"/>
                    <a:gd name="T26" fmla="*/ 11 w 11"/>
                    <a:gd name="T27" fmla="*/ 1 h 5"/>
                    <a:gd name="T28" fmla="*/ 11 w 11"/>
                    <a:gd name="T29" fmla="*/ 0 h 5"/>
                    <a:gd name="T30" fmla="*/ 11 w 11"/>
                    <a:gd name="T31" fmla="*/ 0 h 5"/>
                    <a:gd name="T32" fmla="*/ 11 w 11"/>
                    <a:gd name="T33" fmla="*/ 0 h 5"/>
                    <a:gd name="T34" fmla="*/ 11 w 11"/>
                    <a:gd name="T35" fmla="*/ 0 h 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1"/>
                    <a:gd name="T55" fmla="*/ 0 h 5"/>
                    <a:gd name="T56" fmla="*/ 11 w 11"/>
                    <a:gd name="T57" fmla="*/ 5 h 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1" h="5">
                      <a:moveTo>
                        <a:pt x="11" y="0"/>
                      </a:moveTo>
                      <a:lnTo>
                        <a:pt x="2" y="0"/>
                      </a:lnTo>
                      <a:lnTo>
                        <a:pt x="2" y="1"/>
                      </a:lnTo>
                      <a:lnTo>
                        <a:pt x="2" y="2"/>
                      </a:lnTo>
                      <a:lnTo>
                        <a:pt x="2" y="3"/>
                      </a:lnTo>
                      <a:lnTo>
                        <a:pt x="1" y="4"/>
                      </a:lnTo>
                      <a:lnTo>
                        <a:pt x="0" y="5"/>
                      </a:lnTo>
                      <a:lnTo>
                        <a:pt x="10" y="5"/>
                      </a:lnTo>
                      <a:lnTo>
                        <a:pt x="10" y="4"/>
                      </a:lnTo>
                      <a:lnTo>
                        <a:pt x="11" y="3"/>
                      </a:lnTo>
                      <a:lnTo>
                        <a:pt x="11" y="2"/>
                      </a:lnTo>
                      <a:lnTo>
                        <a:pt x="11" y="1"/>
                      </a:lnTo>
                      <a:lnTo>
                        <a:pt x="1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604" name="Freeform 385"/>
                <p:cNvSpPr>
                  <a:spLocks/>
                </p:cNvSpPr>
                <p:nvPr/>
              </p:nvSpPr>
              <p:spPr bwMode="auto">
                <a:xfrm>
                  <a:off x="505" y="2258"/>
                  <a:ext cx="43" cy="27"/>
                </a:xfrm>
                <a:custGeom>
                  <a:avLst/>
                  <a:gdLst>
                    <a:gd name="T0" fmla="*/ 33 w 43"/>
                    <a:gd name="T1" fmla="*/ 15 h 27"/>
                    <a:gd name="T2" fmla="*/ 32 w 43"/>
                    <a:gd name="T3" fmla="*/ 18 h 27"/>
                    <a:gd name="T4" fmla="*/ 28 w 43"/>
                    <a:gd name="T5" fmla="*/ 20 h 27"/>
                    <a:gd name="T6" fmla="*/ 24 w 43"/>
                    <a:gd name="T7" fmla="*/ 21 h 27"/>
                    <a:gd name="T8" fmla="*/ 19 w 43"/>
                    <a:gd name="T9" fmla="*/ 21 h 27"/>
                    <a:gd name="T10" fmla="*/ 15 w 43"/>
                    <a:gd name="T11" fmla="*/ 20 h 27"/>
                    <a:gd name="T12" fmla="*/ 12 w 43"/>
                    <a:gd name="T13" fmla="*/ 18 h 27"/>
                    <a:gd name="T14" fmla="*/ 10 w 43"/>
                    <a:gd name="T15" fmla="*/ 15 h 27"/>
                    <a:gd name="T16" fmla="*/ 10 w 43"/>
                    <a:gd name="T17" fmla="*/ 13 h 27"/>
                    <a:gd name="T18" fmla="*/ 11 w 43"/>
                    <a:gd name="T19" fmla="*/ 11 h 27"/>
                    <a:gd name="T20" fmla="*/ 13 w 43"/>
                    <a:gd name="T21" fmla="*/ 9 h 27"/>
                    <a:gd name="T22" fmla="*/ 14 w 43"/>
                    <a:gd name="T23" fmla="*/ 7 h 27"/>
                    <a:gd name="T24" fmla="*/ 17 w 43"/>
                    <a:gd name="T25" fmla="*/ 7 h 27"/>
                    <a:gd name="T26" fmla="*/ 19 w 43"/>
                    <a:gd name="T27" fmla="*/ 6 h 27"/>
                    <a:gd name="T28" fmla="*/ 21 w 43"/>
                    <a:gd name="T29" fmla="*/ 6 h 27"/>
                    <a:gd name="T30" fmla="*/ 24 w 43"/>
                    <a:gd name="T31" fmla="*/ 6 h 27"/>
                    <a:gd name="T32" fmla="*/ 27 w 43"/>
                    <a:gd name="T33" fmla="*/ 6 h 27"/>
                    <a:gd name="T34" fmla="*/ 29 w 43"/>
                    <a:gd name="T35" fmla="*/ 7 h 27"/>
                    <a:gd name="T36" fmla="*/ 31 w 43"/>
                    <a:gd name="T37" fmla="*/ 8 h 27"/>
                    <a:gd name="T38" fmla="*/ 40 w 43"/>
                    <a:gd name="T39" fmla="*/ 6 h 27"/>
                    <a:gd name="T40" fmla="*/ 36 w 43"/>
                    <a:gd name="T41" fmla="*/ 3 h 27"/>
                    <a:gd name="T42" fmla="*/ 31 w 43"/>
                    <a:gd name="T43" fmla="*/ 1 h 27"/>
                    <a:gd name="T44" fmla="*/ 25 w 43"/>
                    <a:gd name="T45" fmla="*/ 0 h 27"/>
                    <a:gd name="T46" fmla="*/ 18 w 43"/>
                    <a:gd name="T47" fmla="*/ 0 h 27"/>
                    <a:gd name="T48" fmla="*/ 12 w 43"/>
                    <a:gd name="T49" fmla="*/ 1 h 27"/>
                    <a:gd name="T50" fmla="*/ 7 w 43"/>
                    <a:gd name="T51" fmla="*/ 4 h 27"/>
                    <a:gd name="T52" fmla="*/ 3 w 43"/>
                    <a:gd name="T53" fmla="*/ 7 h 27"/>
                    <a:gd name="T54" fmla="*/ 1 w 43"/>
                    <a:gd name="T55" fmla="*/ 10 h 27"/>
                    <a:gd name="T56" fmla="*/ 0 w 43"/>
                    <a:gd name="T57" fmla="*/ 12 h 27"/>
                    <a:gd name="T58" fmla="*/ 0 w 43"/>
                    <a:gd name="T59" fmla="*/ 14 h 27"/>
                    <a:gd name="T60" fmla="*/ 2 w 43"/>
                    <a:gd name="T61" fmla="*/ 19 h 27"/>
                    <a:gd name="T62" fmla="*/ 7 w 43"/>
                    <a:gd name="T63" fmla="*/ 23 h 27"/>
                    <a:gd name="T64" fmla="*/ 13 w 43"/>
                    <a:gd name="T65" fmla="*/ 26 h 27"/>
                    <a:gd name="T66" fmla="*/ 21 w 43"/>
                    <a:gd name="T67" fmla="*/ 27 h 27"/>
                    <a:gd name="T68" fmla="*/ 30 w 43"/>
                    <a:gd name="T69" fmla="*/ 26 h 27"/>
                    <a:gd name="T70" fmla="*/ 37 w 43"/>
                    <a:gd name="T71" fmla="*/ 23 h 27"/>
                    <a:gd name="T72" fmla="*/ 41 w 43"/>
                    <a:gd name="T73" fmla="*/ 19 h 27"/>
                    <a:gd name="T74" fmla="*/ 43 w 43"/>
                    <a:gd name="T75" fmla="*/ 14 h 27"/>
                    <a:gd name="T76" fmla="*/ 43 w 43"/>
                    <a:gd name="T77" fmla="*/ 12 h 27"/>
                    <a:gd name="T78" fmla="*/ 43 w 43"/>
                    <a:gd name="T79" fmla="*/ 12 h 27"/>
                    <a:gd name="T80" fmla="*/ 34 w 43"/>
                    <a:gd name="T81" fmla="*/ 12 h 27"/>
                    <a:gd name="T82" fmla="*/ 34 w 43"/>
                    <a:gd name="T83" fmla="*/ 13 h 27"/>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3"/>
                    <a:gd name="T127" fmla="*/ 0 h 27"/>
                    <a:gd name="T128" fmla="*/ 43 w 43"/>
                    <a:gd name="T129" fmla="*/ 27 h 27"/>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3" h="27">
                      <a:moveTo>
                        <a:pt x="34" y="14"/>
                      </a:moveTo>
                      <a:lnTo>
                        <a:pt x="33" y="15"/>
                      </a:lnTo>
                      <a:lnTo>
                        <a:pt x="33" y="17"/>
                      </a:lnTo>
                      <a:lnTo>
                        <a:pt x="32" y="18"/>
                      </a:lnTo>
                      <a:lnTo>
                        <a:pt x="30" y="19"/>
                      </a:lnTo>
                      <a:lnTo>
                        <a:pt x="28" y="20"/>
                      </a:lnTo>
                      <a:lnTo>
                        <a:pt x="26" y="21"/>
                      </a:lnTo>
                      <a:lnTo>
                        <a:pt x="24" y="21"/>
                      </a:lnTo>
                      <a:lnTo>
                        <a:pt x="21" y="21"/>
                      </a:lnTo>
                      <a:lnTo>
                        <a:pt x="19" y="21"/>
                      </a:lnTo>
                      <a:lnTo>
                        <a:pt x="17" y="21"/>
                      </a:lnTo>
                      <a:lnTo>
                        <a:pt x="15" y="20"/>
                      </a:lnTo>
                      <a:lnTo>
                        <a:pt x="13" y="19"/>
                      </a:lnTo>
                      <a:lnTo>
                        <a:pt x="12" y="18"/>
                      </a:lnTo>
                      <a:lnTo>
                        <a:pt x="11" y="17"/>
                      </a:lnTo>
                      <a:lnTo>
                        <a:pt x="10" y="15"/>
                      </a:lnTo>
                      <a:lnTo>
                        <a:pt x="10" y="14"/>
                      </a:lnTo>
                      <a:lnTo>
                        <a:pt x="10" y="13"/>
                      </a:lnTo>
                      <a:lnTo>
                        <a:pt x="10" y="12"/>
                      </a:lnTo>
                      <a:lnTo>
                        <a:pt x="11" y="11"/>
                      </a:lnTo>
                      <a:lnTo>
                        <a:pt x="11" y="10"/>
                      </a:lnTo>
                      <a:lnTo>
                        <a:pt x="13" y="9"/>
                      </a:lnTo>
                      <a:lnTo>
                        <a:pt x="13" y="8"/>
                      </a:lnTo>
                      <a:lnTo>
                        <a:pt x="14" y="7"/>
                      </a:lnTo>
                      <a:lnTo>
                        <a:pt x="16" y="7"/>
                      </a:lnTo>
                      <a:lnTo>
                        <a:pt x="17" y="7"/>
                      </a:lnTo>
                      <a:lnTo>
                        <a:pt x="18" y="6"/>
                      </a:lnTo>
                      <a:lnTo>
                        <a:pt x="19" y="6"/>
                      </a:lnTo>
                      <a:lnTo>
                        <a:pt x="20" y="6"/>
                      </a:lnTo>
                      <a:lnTo>
                        <a:pt x="21" y="6"/>
                      </a:lnTo>
                      <a:lnTo>
                        <a:pt x="23" y="6"/>
                      </a:lnTo>
                      <a:lnTo>
                        <a:pt x="24" y="6"/>
                      </a:lnTo>
                      <a:lnTo>
                        <a:pt x="25" y="6"/>
                      </a:lnTo>
                      <a:lnTo>
                        <a:pt x="27" y="6"/>
                      </a:lnTo>
                      <a:lnTo>
                        <a:pt x="27" y="7"/>
                      </a:lnTo>
                      <a:lnTo>
                        <a:pt x="29" y="7"/>
                      </a:lnTo>
                      <a:lnTo>
                        <a:pt x="30" y="8"/>
                      </a:lnTo>
                      <a:lnTo>
                        <a:pt x="31" y="8"/>
                      </a:lnTo>
                      <a:lnTo>
                        <a:pt x="42" y="8"/>
                      </a:lnTo>
                      <a:lnTo>
                        <a:pt x="40" y="6"/>
                      </a:lnTo>
                      <a:lnTo>
                        <a:pt x="38" y="5"/>
                      </a:lnTo>
                      <a:lnTo>
                        <a:pt x="36" y="3"/>
                      </a:lnTo>
                      <a:lnTo>
                        <a:pt x="34" y="2"/>
                      </a:lnTo>
                      <a:lnTo>
                        <a:pt x="31" y="1"/>
                      </a:lnTo>
                      <a:lnTo>
                        <a:pt x="28" y="0"/>
                      </a:lnTo>
                      <a:lnTo>
                        <a:pt x="25" y="0"/>
                      </a:lnTo>
                      <a:lnTo>
                        <a:pt x="21" y="0"/>
                      </a:lnTo>
                      <a:lnTo>
                        <a:pt x="18" y="0"/>
                      </a:lnTo>
                      <a:lnTo>
                        <a:pt x="15" y="0"/>
                      </a:lnTo>
                      <a:lnTo>
                        <a:pt x="12" y="1"/>
                      </a:lnTo>
                      <a:lnTo>
                        <a:pt x="9" y="2"/>
                      </a:lnTo>
                      <a:lnTo>
                        <a:pt x="7" y="4"/>
                      </a:lnTo>
                      <a:lnTo>
                        <a:pt x="4" y="5"/>
                      </a:lnTo>
                      <a:lnTo>
                        <a:pt x="3" y="7"/>
                      </a:lnTo>
                      <a:lnTo>
                        <a:pt x="2" y="9"/>
                      </a:lnTo>
                      <a:lnTo>
                        <a:pt x="1" y="10"/>
                      </a:lnTo>
                      <a:lnTo>
                        <a:pt x="0" y="11"/>
                      </a:lnTo>
                      <a:lnTo>
                        <a:pt x="0" y="12"/>
                      </a:lnTo>
                      <a:lnTo>
                        <a:pt x="0" y="13"/>
                      </a:lnTo>
                      <a:lnTo>
                        <a:pt x="0" y="14"/>
                      </a:lnTo>
                      <a:lnTo>
                        <a:pt x="1" y="16"/>
                      </a:lnTo>
                      <a:lnTo>
                        <a:pt x="2" y="19"/>
                      </a:lnTo>
                      <a:lnTo>
                        <a:pt x="4" y="21"/>
                      </a:lnTo>
                      <a:lnTo>
                        <a:pt x="7" y="23"/>
                      </a:lnTo>
                      <a:lnTo>
                        <a:pt x="9" y="25"/>
                      </a:lnTo>
                      <a:lnTo>
                        <a:pt x="13" y="26"/>
                      </a:lnTo>
                      <a:lnTo>
                        <a:pt x="17" y="27"/>
                      </a:lnTo>
                      <a:lnTo>
                        <a:pt x="21" y="27"/>
                      </a:lnTo>
                      <a:lnTo>
                        <a:pt x="26" y="27"/>
                      </a:lnTo>
                      <a:lnTo>
                        <a:pt x="30" y="26"/>
                      </a:lnTo>
                      <a:lnTo>
                        <a:pt x="34" y="25"/>
                      </a:lnTo>
                      <a:lnTo>
                        <a:pt x="37" y="23"/>
                      </a:lnTo>
                      <a:lnTo>
                        <a:pt x="40" y="21"/>
                      </a:lnTo>
                      <a:lnTo>
                        <a:pt x="41" y="19"/>
                      </a:lnTo>
                      <a:lnTo>
                        <a:pt x="43" y="16"/>
                      </a:lnTo>
                      <a:lnTo>
                        <a:pt x="43" y="14"/>
                      </a:lnTo>
                      <a:lnTo>
                        <a:pt x="43" y="13"/>
                      </a:lnTo>
                      <a:lnTo>
                        <a:pt x="43" y="12"/>
                      </a:lnTo>
                      <a:lnTo>
                        <a:pt x="33" y="12"/>
                      </a:lnTo>
                      <a:lnTo>
                        <a:pt x="34" y="12"/>
                      </a:lnTo>
                      <a:lnTo>
                        <a:pt x="34" y="13"/>
                      </a:lnTo>
                      <a:lnTo>
                        <a:pt x="34"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605" name="Freeform 386"/>
                <p:cNvSpPr>
                  <a:spLocks/>
                </p:cNvSpPr>
                <p:nvPr/>
              </p:nvSpPr>
              <p:spPr bwMode="auto">
                <a:xfrm>
                  <a:off x="536" y="2266"/>
                  <a:ext cx="13" cy="3"/>
                </a:xfrm>
                <a:custGeom>
                  <a:avLst/>
                  <a:gdLst>
                    <a:gd name="T0" fmla="*/ 0 w 13"/>
                    <a:gd name="T1" fmla="*/ 0 h 3"/>
                    <a:gd name="T2" fmla="*/ 1 w 13"/>
                    <a:gd name="T3" fmla="*/ 1 h 3"/>
                    <a:gd name="T4" fmla="*/ 2 w 13"/>
                    <a:gd name="T5" fmla="*/ 2 h 3"/>
                    <a:gd name="T6" fmla="*/ 2 w 13"/>
                    <a:gd name="T7" fmla="*/ 2 h 3"/>
                    <a:gd name="T8" fmla="*/ 3 w 13"/>
                    <a:gd name="T9" fmla="*/ 3 h 3"/>
                    <a:gd name="T10" fmla="*/ 13 w 13"/>
                    <a:gd name="T11" fmla="*/ 3 h 3"/>
                    <a:gd name="T12" fmla="*/ 13 w 13"/>
                    <a:gd name="T13" fmla="*/ 2 h 3"/>
                    <a:gd name="T14" fmla="*/ 12 w 13"/>
                    <a:gd name="T15" fmla="*/ 2 h 3"/>
                    <a:gd name="T16" fmla="*/ 12 w 13"/>
                    <a:gd name="T17" fmla="*/ 1 h 3"/>
                    <a:gd name="T18" fmla="*/ 12 w 13"/>
                    <a:gd name="T19" fmla="*/ 0 h 3"/>
                    <a:gd name="T20" fmla="*/ 0 w 13"/>
                    <a:gd name="T21" fmla="*/ 0 h 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
                    <a:gd name="T34" fmla="*/ 0 h 3"/>
                    <a:gd name="T35" fmla="*/ 13 w 13"/>
                    <a:gd name="T36" fmla="*/ 3 h 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 h="3">
                      <a:moveTo>
                        <a:pt x="0" y="0"/>
                      </a:moveTo>
                      <a:lnTo>
                        <a:pt x="1" y="1"/>
                      </a:lnTo>
                      <a:lnTo>
                        <a:pt x="2" y="2"/>
                      </a:lnTo>
                      <a:lnTo>
                        <a:pt x="3" y="3"/>
                      </a:lnTo>
                      <a:lnTo>
                        <a:pt x="13" y="3"/>
                      </a:lnTo>
                      <a:lnTo>
                        <a:pt x="13" y="2"/>
                      </a:lnTo>
                      <a:lnTo>
                        <a:pt x="12" y="2"/>
                      </a:lnTo>
                      <a:lnTo>
                        <a:pt x="12" y="1"/>
                      </a:lnTo>
                      <a:lnTo>
                        <a:pt x="12"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606" name="Freeform 387"/>
                <p:cNvSpPr>
                  <a:spLocks/>
                </p:cNvSpPr>
                <p:nvPr/>
              </p:nvSpPr>
              <p:spPr bwMode="auto">
                <a:xfrm>
                  <a:off x="600" y="2249"/>
                  <a:ext cx="44" cy="28"/>
                </a:xfrm>
                <a:custGeom>
                  <a:avLst/>
                  <a:gdLst>
                    <a:gd name="T0" fmla="*/ 34 w 44"/>
                    <a:gd name="T1" fmla="*/ 15 h 28"/>
                    <a:gd name="T2" fmla="*/ 32 w 44"/>
                    <a:gd name="T3" fmla="*/ 18 h 28"/>
                    <a:gd name="T4" fmla="*/ 29 w 44"/>
                    <a:gd name="T5" fmla="*/ 21 h 28"/>
                    <a:gd name="T6" fmla="*/ 25 w 44"/>
                    <a:gd name="T7" fmla="*/ 21 h 28"/>
                    <a:gd name="T8" fmla="*/ 20 w 44"/>
                    <a:gd name="T9" fmla="*/ 21 h 28"/>
                    <a:gd name="T10" fmla="*/ 16 w 44"/>
                    <a:gd name="T11" fmla="*/ 21 h 28"/>
                    <a:gd name="T12" fmla="*/ 12 w 44"/>
                    <a:gd name="T13" fmla="*/ 18 h 28"/>
                    <a:gd name="T14" fmla="*/ 10 w 44"/>
                    <a:gd name="T15" fmla="*/ 15 h 28"/>
                    <a:gd name="T16" fmla="*/ 10 w 44"/>
                    <a:gd name="T17" fmla="*/ 14 h 28"/>
                    <a:gd name="T18" fmla="*/ 11 w 44"/>
                    <a:gd name="T19" fmla="*/ 11 h 28"/>
                    <a:gd name="T20" fmla="*/ 13 w 44"/>
                    <a:gd name="T21" fmla="*/ 9 h 28"/>
                    <a:gd name="T22" fmla="*/ 15 w 44"/>
                    <a:gd name="T23" fmla="*/ 8 h 28"/>
                    <a:gd name="T24" fmla="*/ 17 w 44"/>
                    <a:gd name="T25" fmla="*/ 7 h 28"/>
                    <a:gd name="T26" fmla="*/ 20 w 44"/>
                    <a:gd name="T27" fmla="*/ 7 h 28"/>
                    <a:gd name="T28" fmla="*/ 22 w 44"/>
                    <a:gd name="T29" fmla="*/ 6 h 28"/>
                    <a:gd name="T30" fmla="*/ 26 w 44"/>
                    <a:gd name="T31" fmla="*/ 7 h 28"/>
                    <a:gd name="T32" fmla="*/ 29 w 44"/>
                    <a:gd name="T33" fmla="*/ 8 h 28"/>
                    <a:gd name="T34" fmla="*/ 31 w 44"/>
                    <a:gd name="T35" fmla="*/ 9 h 28"/>
                    <a:gd name="T36" fmla="*/ 33 w 44"/>
                    <a:gd name="T37" fmla="*/ 11 h 28"/>
                    <a:gd name="T38" fmla="*/ 43 w 44"/>
                    <a:gd name="T39" fmla="*/ 9 h 28"/>
                    <a:gd name="T40" fmla="*/ 38 w 44"/>
                    <a:gd name="T41" fmla="*/ 5 h 28"/>
                    <a:gd name="T42" fmla="*/ 33 w 44"/>
                    <a:gd name="T43" fmla="*/ 2 h 28"/>
                    <a:gd name="T44" fmla="*/ 26 w 44"/>
                    <a:gd name="T45" fmla="*/ 0 h 28"/>
                    <a:gd name="T46" fmla="*/ 19 w 44"/>
                    <a:gd name="T47" fmla="*/ 0 h 28"/>
                    <a:gd name="T48" fmla="*/ 13 w 44"/>
                    <a:gd name="T49" fmla="*/ 2 h 28"/>
                    <a:gd name="T50" fmla="*/ 7 w 44"/>
                    <a:gd name="T51" fmla="*/ 4 h 28"/>
                    <a:gd name="T52" fmla="*/ 3 w 44"/>
                    <a:gd name="T53" fmla="*/ 7 h 28"/>
                    <a:gd name="T54" fmla="*/ 1 w 44"/>
                    <a:gd name="T55" fmla="*/ 10 h 28"/>
                    <a:gd name="T56" fmla="*/ 0 w 44"/>
                    <a:gd name="T57" fmla="*/ 12 h 28"/>
                    <a:gd name="T58" fmla="*/ 0 w 44"/>
                    <a:gd name="T59" fmla="*/ 14 h 28"/>
                    <a:gd name="T60" fmla="*/ 2 w 44"/>
                    <a:gd name="T61" fmla="*/ 19 h 28"/>
                    <a:gd name="T62" fmla="*/ 7 w 44"/>
                    <a:gd name="T63" fmla="*/ 24 h 28"/>
                    <a:gd name="T64" fmla="*/ 14 w 44"/>
                    <a:gd name="T65" fmla="*/ 27 h 28"/>
                    <a:gd name="T66" fmla="*/ 22 w 44"/>
                    <a:gd name="T67" fmla="*/ 28 h 28"/>
                    <a:gd name="T68" fmla="*/ 31 w 44"/>
                    <a:gd name="T69" fmla="*/ 27 h 28"/>
                    <a:gd name="T70" fmla="*/ 38 w 44"/>
                    <a:gd name="T71" fmla="*/ 24 h 28"/>
                    <a:gd name="T72" fmla="*/ 43 w 44"/>
                    <a:gd name="T73" fmla="*/ 19 h 28"/>
                    <a:gd name="T74" fmla="*/ 44 w 44"/>
                    <a:gd name="T75" fmla="*/ 14 h 28"/>
                    <a:gd name="T76" fmla="*/ 44 w 44"/>
                    <a:gd name="T77" fmla="*/ 13 h 28"/>
                    <a:gd name="T78" fmla="*/ 34 w 44"/>
                    <a:gd name="T79" fmla="*/ 13 h 28"/>
                    <a:gd name="T80" fmla="*/ 34 w 44"/>
                    <a:gd name="T81" fmla="*/ 14 h 2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44"/>
                    <a:gd name="T124" fmla="*/ 0 h 28"/>
                    <a:gd name="T125" fmla="*/ 44 w 44"/>
                    <a:gd name="T126" fmla="*/ 28 h 2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44" h="28">
                      <a:moveTo>
                        <a:pt x="34" y="14"/>
                      </a:moveTo>
                      <a:lnTo>
                        <a:pt x="34" y="15"/>
                      </a:lnTo>
                      <a:lnTo>
                        <a:pt x="34" y="17"/>
                      </a:lnTo>
                      <a:lnTo>
                        <a:pt x="32" y="18"/>
                      </a:lnTo>
                      <a:lnTo>
                        <a:pt x="31" y="20"/>
                      </a:lnTo>
                      <a:lnTo>
                        <a:pt x="29" y="21"/>
                      </a:lnTo>
                      <a:lnTo>
                        <a:pt x="27" y="21"/>
                      </a:lnTo>
                      <a:lnTo>
                        <a:pt x="25" y="21"/>
                      </a:lnTo>
                      <a:lnTo>
                        <a:pt x="22" y="22"/>
                      </a:lnTo>
                      <a:lnTo>
                        <a:pt x="20" y="21"/>
                      </a:lnTo>
                      <a:lnTo>
                        <a:pt x="18" y="21"/>
                      </a:lnTo>
                      <a:lnTo>
                        <a:pt x="16" y="21"/>
                      </a:lnTo>
                      <a:lnTo>
                        <a:pt x="14" y="20"/>
                      </a:lnTo>
                      <a:lnTo>
                        <a:pt x="12" y="18"/>
                      </a:lnTo>
                      <a:lnTo>
                        <a:pt x="11" y="17"/>
                      </a:lnTo>
                      <a:lnTo>
                        <a:pt x="10" y="15"/>
                      </a:lnTo>
                      <a:lnTo>
                        <a:pt x="10" y="14"/>
                      </a:lnTo>
                      <a:lnTo>
                        <a:pt x="10" y="12"/>
                      </a:lnTo>
                      <a:lnTo>
                        <a:pt x="11" y="11"/>
                      </a:lnTo>
                      <a:lnTo>
                        <a:pt x="12" y="10"/>
                      </a:lnTo>
                      <a:lnTo>
                        <a:pt x="13" y="9"/>
                      </a:lnTo>
                      <a:lnTo>
                        <a:pt x="14" y="9"/>
                      </a:lnTo>
                      <a:lnTo>
                        <a:pt x="15" y="8"/>
                      </a:lnTo>
                      <a:lnTo>
                        <a:pt x="16" y="8"/>
                      </a:lnTo>
                      <a:lnTo>
                        <a:pt x="17" y="7"/>
                      </a:lnTo>
                      <a:lnTo>
                        <a:pt x="18" y="7"/>
                      </a:lnTo>
                      <a:lnTo>
                        <a:pt x="20" y="7"/>
                      </a:lnTo>
                      <a:lnTo>
                        <a:pt x="21" y="6"/>
                      </a:lnTo>
                      <a:lnTo>
                        <a:pt x="22" y="6"/>
                      </a:lnTo>
                      <a:lnTo>
                        <a:pt x="24" y="6"/>
                      </a:lnTo>
                      <a:lnTo>
                        <a:pt x="26" y="7"/>
                      </a:lnTo>
                      <a:lnTo>
                        <a:pt x="27" y="7"/>
                      </a:lnTo>
                      <a:lnTo>
                        <a:pt x="29" y="8"/>
                      </a:lnTo>
                      <a:lnTo>
                        <a:pt x="30" y="8"/>
                      </a:lnTo>
                      <a:lnTo>
                        <a:pt x="31" y="9"/>
                      </a:lnTo>
                      <a:lnTo>
                        <a:pt x="32" y="10"/>
                      </a:lnTo>
                      <a:lnTo>
                        <a:pt x="33" y="11"/>
                      </a:lnTo>
                      <a:lnTo>
                        <a:pt x="44" y="11"/>
                      </a:lnTo>
                      <a:lnTo>
                        <a:pt x="43" y="9"/>
                      </a:lnTo>
                      <a:lnTo>
                        <a:pt x="41" y="7"/>
                      </a:lnTo>
                      <a:lnTo>
                        <a:pt x="38" y="5"/>
                      </a:lnTo>
                      <a:lnTo>
                        <a:pt x="36" y="3"/>
                      </a:lnTo>
                      <a:lnTo>
                        <a:pt x="33" y="2"/>
                      </a:lnTo>
                      <a:lnTo>
                        <a:pt x="30" y="1"/>
                      </a:lnTo>
                      <a:lnTo>
                        <a:pt x="26" y="0"/>
                      </a:lnTo>
                      <a:lnTo>
                        <a:pt x="22" y="0"/>
                      </a:lnTo>
                      <a:lnTo>
                        <a:pt x="19" y="0"/>
                      </a:lnTo>
                      <a:lnTo>
                        <a:pt x="16" y="1"/>
                      </a:lnTo>
                      <a:lnTo>
                        <a:pt x="13" y="2"/>
                      </a:lnTo>
                      <a:lnTo>
                        <a:pt x="10" y="3"/>
                      </a:lnTo>
                      <a:lnTo>
                        <a:pt x="7" y="4"/>
                      </a:lnTo>
                      <a:lnTo>
                        <a:pt x="5" y="6"/>
                      </a:lnTo>
                      <a:lnTo>
                        <a:pt x="3" y="7"/>
                      </a:lnTo>
                      <a:lnTo>
                        <a:pt x="2" y="9"/>
                      </a:lnTo>
                      <a:lnTo>
                        <a:pt x="1" y="10"/>
                      </a:lnTo>
                      <a:lnTo>
                        <a:pt x="1" y="11"/>
                      </a:lnTo>
                      <a:lnTo>
                        <a:pt x="0" y="12"/>
                      </a:lnTo>
                      <a:lnTo>
                        <a:pt x="0" y="14"/>
                      </a:lnTo>
                      <a:lnTo>
                        <a:pt x="1" y="17"/>
                      </a:lnTo>
                      <a:lnTo>
                        <a:pt x="2" y="19"/>
                      </a:lnTo>
                      <a:lnTo>
                        <a:pt x="4" y="22"/>
                      </a:lnTo>
                      <a:lnTo>
                        <a:pt x="7" y="24"/>
                      </a:lnTo>
                      <a:lnTo>
                        <a:pt x="10" y="26"/>
                      </a:lnTo>
                      <a:lnTo>
                        <a:pt x="14" y="27"/>
                      </a:lnTo>
                      <a:lnTo>
                        <a:pt x="18" y="27"/>
                      </a:lnTo>
                      <a:lnTo>
                        <a:pt x="22" y="28"/>
                      </a:lnTo>
                      <a:lnTo>
                        <a:pt x="27" y="27"/>
                      </a:lnTo>
                      <a:lnTo>
                        <a:pt x="31" y="27"/>
                      </a:lnTo>
                      <a:lnTo>
                        <a:pt x="34" y="26"/>
                      </a:lnTo>
                      <a:lnTo>
                        <a:pt x="38" y="24"/>
                      </a:lnTo>
                      <a:lnTo>
                        <a:pt x="41" y="22"/>
                      </a:lnTo>
                      <a:lnTo>
                        <a:pt x="43" y="19"/>
                      </a:lnTo>
                      <a:lnTo>
                        <a:pt x="44" y="17"/>
                      </a:lnTo>
                      <a:lnTo>
                        <a:pt x="44" y="14"/>
                      </a:lnTo>
                      <a:lnTo>
                        <a:pt x="44" y="13"/>
                      </a:lnTo>
                      <a:lnTo>
                        <a:pt x="34" y="13"/>
                      </a:lnTo>
                      <a:lnTo>
                        <a:pt x="34"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607" name="Freeform 388"/>
                <p:cNvSpPr>
                  <a:spLocks/>
                </p:cNvSpPr>
                <p:nvPr/>
              </p:nvSpPr>
              <p:spPr bwMode="auto">
                <a:xfrm>
                  <a:off x="634" y="2259"/>
                  <a:ext cx="10" cy="3"/>
                </a:xfrm>
                <a:custGeom>
                  <a:avLst/>
                  <a:gdLst>
                    <a:gd name="T0" fmla="*/ 0 w 10"/>
                    <a:gd name="T1" fmla="*/ 0 h 3"/>
                    <a:gd name="T2" fmla="*/ 0 w 10"/>
                    <a:gd name="T3" fmla="*/ 1 h 3"/>
                    <a:gd name="T4" fmla="*/ 0 w 10"/>
                    <a:gd name="T5" fmla="*/ 2 h 3"/>
                    <a:gd name="T6" fmla="*/ 1 w 10"/>
                    <a:gd name="T7" fmla="*/ 2 h 3"/>
                    <a:gd name="T8" fmla="*/ 1 w 10"/>
                    <a:gd name="T9" fmla="*/ 3 h 3"/>
                    <a:gd name="T10" fmla="*/ 10 w 10"/>
                    <a:gd name="T11" fmla="*/ 3 h 3"/>
                    <a:gd name="T12" fmla="*/ 10 w 10"/>
                    <a:gd name="T13" fmla="*/ 2 h 3"/>
                    <a:gd name="T14" fmla="*/ 10 w 10"/>
                    <a:gd name="T15" fmla="*/ 2 h 3"/>
                    <a:gd name="T16" fmla="*/ 10 w 10"/>
                    <a:gd name="T17" fmla="*/ 1 h 3"/>
                    <a:gd name="T18" fmla="*/ 10 w 10"/>
                    <a:gd name="T19" fmla="*/ 0 h 3"/>
                    <a:gd name="T20" fmla="*/ 0 w 10"/>
                    <a:gd name="T21" fmla="*/ 0 h 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
                    <a:gd name="T34" fmla="*/ 0 h 3"/>
                    <a:gd name="T35" fmla="*/ 10 w 10"/>
                    <a:gd name="T36" fmla="*/ 3 h 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 h="3">
                      <a:moveTo>
                        <a:pt x="0" y="0"/>
                      </a:moveTo>
                      <a:lnTo>
                        <a:pt x="0" y="1"/>
                      </a:lnTo>
                      <a:lnTo>
                        <a:pt x="0" y="2"/>
                      </a:lnTo>
                      <a:lnTo>
                        <a:pt x="1" y="2"/>
                      </a:lnTo>
                      <a:lnTo>
                        <a:pt x="1" y="3"/>
                      </a:lnTo>
                      <a:lnTo>
                        <a:pt x="10" y="3"/>
                      </a:lnTo>
                      <a:lnTo>
                        <a:pt x="10" y="2"/>
                      </a:lnTo>
                      <a:lnTo>
                        <a:pt x="10" y="1"/>
                      </a:lnTo>
                      <a:lnTo>
                        <a:pt x="10"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608" name="Freeform 389"/>
                <p:cNvSpPr>
                  <a:spLocks/>
                </p:cNvSpPr>
                <p:nvPr/>
              </p:nvSpPr>
              <p:spPr bwMode="auto">
                <a:xfrm>
                  <a:off x="619" y="2154"/>
                  <a:ext cx="65" cy="79"/>
                </a:xfrm>
                <a:custGeom>
                  <a:avLst/>
                  <a:gdLst>
                    <a:gd name="T0" fmla="*/ 26 w 65"/>
                    <a:gd name="T1" fmla="*/ 1 h 79"/>
                    <a:gd name="T2" fmla="*/ 16 w 65"/>
                    <a:gd name="T3" fmla="*/ 6 h 79"/>
                    <a:gd name="T4" fmla="*/ 8 w 65"/>
                    <a:gd name="T5" fmla="*/ 15 h 79"/>
                    <a:gd name="T6" fmla="*/ 2 w 65"/>
                    <a:gd name="T7" fmla="*/ 27 h 79"/>
                    <a:gd name="T8" fmla="*/ 11 w 65"/>
                    <a:gd name="T9" fmla="*/ 34 h 79"/>
                    <a:gd name="T10" fmla="*/ 14 w 65"/>
                    <a:gd name="T11" fmla="*/ 25 h 79"/>
                    <a:gd name="T12" fmla="*/ 19 w 65"/>
                    <a:gd name="T13" fmla="*/ 19 h 79"/>
                    <a:gd name="T14" fmla="*/ 25 w 65"/>
                    <a:gd name="T15" fmla="*/ 14 h 79"/>
                    <a:gd name="T16" fmla="*/ 33 w 65"/>
                    <a:gd name="T17" fmla="*/ 13 h 79"/>
                    <a:gd name="T18" fmla="*/ 42 w 65"/>
                    <a:gd name="T19" fmla="*/ 15 h 79"/>
                    <a:gd name="T20" fmla="*/ 49 w 65"/>
                    <a:gd name="T21" fmla="*/ 20 h 79"/>
                    <a:gd name="T22" fmla="*/ 54 w 65"/>
                    <a:gd name="T23" fmla="*/ 29 h 79"/>
                    <a:gd name="T24" fmla="*/ 55 w 65"/>
                    <a:gd name="T25" fmla="*/ 40 h 79"/>
                    <a:gd name="T26" fmla="*/ 54 w 65"/>
                    <a:gd name="T27" fmla="*/ 51 h 79"/>
                    <a:gd name="T28" fmla="*/ 49 w 65"/>
                    <a:gd name="T29" fmla="*/ 60 h 79"/>
                    <a:gd name="T30" fmla="*/ 42 w 65"/>
                    <a:gd name="T31" fmla="*/ 65 h 79"/>
                    <a:gd name="T32" fmla="*/ 33 w 65"/>
                    <a:gd name="T33" fmla="*/ 68 h 79"/>
                    <a:gd name="T34" fmla="*/ 25 w 65"/>
                    <a:gd name="T35" fmla="*/ 65 h 79"/>
                    <a:gd name="T36" fmla="*/ 17 w 65"/>
                    <a:gd name="T37" fmla="*/ 60 h 79"/>
                    <a:gd name="T38" fmla="*/ 12 w 65"/>
                    <a:gd name="T39" fmla="*/ 52 h 79"/>
                    <a:gd name="T40" fmla="*/ 10 w 65"/>
                    <a:gd name="T41" fmla="*/ 41 h 79"/>
                    <a:gd name="T42" fmla="*/ 1 w 65"/>
                    <a:gd name="T43" fmla="*/ 49 h 79"/>
                    <a:gd name="T44" fmla="*/ 6 w 65"/>
                    <a:gd name="T45" fmla="*/ 62 h 79"/>
                    <a:gd name="T46" fmla="*/ 15 w 65"/>
                    <a:gd name="T47" fmla="*/ 73 h 79"/>
                    <a:gd name="T48" fmla="*/ 26 w 65"/>
                    <a:gd name="T49" fmla="*/ 78 h 79"/>
                    <a:gd name="T50" fmla="*/ 39 w 65"/>
                    <a:gd name="T51" fmla="*/ 78 h 79"/>
                    <a:gd name="T52" fmla="*/ 50 w 65"/>
                    <a:gd name="T53" fmla="*/ 72 h 79"/>
                    <a:gd name="T54" fmla="*/ 59 w 65"/>
                    <a:gd name="T55" fmla="*/ 62 h 79"/>
                    <a:gd name="T56" fmla="*/ 64 w 65"/>
                    <a:gd name="T57" fmla="*/ 48 h 79"/>
                    <a:gd name="T58" fmla="*/ 64 w 65"/>
                    <a:gd name="T59" fmla="*/ 31 h 79"/>
                    <a:gd name="T60" fmla="*/ 59 w 65"/>
                    <a:gd name="T61" fmla="*/ 17 h 79"/>
                    <a:gd name="T62" fmla="*/ 50 w 65"/>
                    <a:gd name="T63" fmla="*/ 7 h 79"/>
                    <a:gd name="T64" fmla="*/ 39 w 65"/>
                    <a:gd name="T65" fmla="*/ 1 h 7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65"/>
                    <a:gd name="T100" fmla="*/ 0 h 79"/>
                    <a:gd name="T101" fmla="*/ 65 w 65"/>
                    <a:gd name="T102" fmla="*/ 79 h 7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65" h="79">
                      <a:moveTo>
                        <a:pt x="33" y="0"/>
                      </a:moveTo>
                      <a:lnTo>
                        <a:pt x="26" y="1"/>
                      </a:lnTo>
                      <a:lnTo>
                        <a:pt x="21" y="2"/>
                      </a:lnTo>
                      <a:lnTo>
                        <a:pt x="16" y="6"/>
                      </a:lnTo>
                      <a:lnTo>
                        <a:pt x="11" y="10"/>
                      </a:lnTo>
                      <a:lnTo>
                        <a:pt x="8" y="15"/>
                      </a:lnTo>
                      <a:lnTo>
                        <a:pt x="4" y="20"/>
                      </a:lnTo>
                      <a:lnTo>
                        <a:pt x="2" y="27"/>
                      </a:lnTo>
                      <a:lnTo>
                        <a:pt x="1" y="34"/>
                      </a:lnTo>
                      <a:lnTo>
                        <a:pt x="11" y="34"/>
                      </a:lnTo>
                      <a:lnTo>
                        <a:pt x="12" y="30"/>
                      </a:lnTo>
                      <a:lnTo>
                        <a:pt x="14" y="25"/>
                      </a:lnTo>
                      <a:lnTo>
                        <a:pt x="16" y="22"/>
                      </a:lnTo>
                      <a:lnTo>
                        <a:pt x="19" y="19"/>
                      </a:lnTo>
                      <a:lnTo>
                        <a:pt x="22" y="16"/>
                      </a:lnTo>
                      <a:lnTo>
                        <a:pt x="25" y="14"/>
                      </a:lnTo>
                      <a:lnTo>
                        <a:pt x="29" y="13"/>
                      </a:lnTo>
                      <a:lnTo>
                        <a:pt x="33" y="13"/>
                      </a:lnTo>
                      <a:lnTo>
                        <a:pt x="37" y="13"/>
                      </a:lnTo>
                      <a:lnTo>
                        <a:pt x="42" y="15"/>
                      </a:lnTo>
                      <a:lnTo>
                        <a:pt x="46" y="17"/>
                      </a:lnTo>
                      <a:lnTo>
                        <a:pt x="49" y="20"/>
                      </a:lnTo>
                      <a:lnTo>
                        <a:pt x="52" y="25"/>
                      </a:lnTo>
                      <a:lnTo>
                        <a:pt x="54" y="29"/>
                      </a:lnTo>
                      <a:lnTo>
                        <a:pt x="55" y="34"/>
                      </a:lnTo>
                      <a:lnTo>
                        <a:pt x="55" y="40"/>
                      </a:lnTo>
                      <a:lnTo>
                        <a:pt x="55" y="46"/>
                      </a:lnTo>
                      <a:lnTo>
                        <a:pt x="54" y="51"/>
                      </a:lnTo>
                      <a:lnTo>
                        <a:pt x="52" y="55"/>
                      </a:lnTo>
                      <a:lnTo>
                        <a:pt x="49" y="60"/>
                      </a:lnTo>
                      <a:lnTo>
                        <a:pt x="46" y="63"/>
                      </a:lnTo>
                      <a:lnTo>
                        <a:pt x="42" y="65"/>
                      </a:lnTo>
                      <a:lnTo>
                        <a:pt x="37" y="67"/>
                      </a:lnTo>
                      <a:lnTo>
                        <a:pt x="33" y="68"/>
                      </a:lnTo>
                      <a:lnTo>
                        <a:pt x="29" y="67"/>
                      </a:lnTo>
                      <a:lnTo>
                        <a:pt x="25" y="65"/>
                      </a:lnTo>
                      <a:lnTo>
                        <a:pt x="21" y="63"/>
                      </a:lnTo>
                      <a:lnTo>
                        <a:pt x="17" y="60"/>
                      </a:lnTo>
                      <a:lnTo>
                        <a:pt x="15" y="56"/>
                      </a:lnTo>
                      <a:lnTo>
                        <a:pt x="12" y="52"/>
                      </a:lnTo>
                      <a:lnTo>
                        <a:pt x="11" y="46"/>
                      </a:lnTo>
                      <a:lnTo>
                        <a:pt x="10" y="41"/>
                      </a:lnTo>
                      <a:lnTo>
                        <a:pt x="0" y="41"/>
                      </a:lnTo>
                      <a:lnTo>
                        <a:pt x="1" y="49"/>
                      </a:lnTo>
                      <a:lnTo>
                        <a:pt x="3" y="56"/>
                      </a:lnTo>
                      <a:lnTo>
                        <a:pt x="6" y="62"/>
                      </a:lnTo>
                      <a:lnTo>
                        <a:pt x="10" y="68"/>
                      </a:lnTo>
                      <a:lnTo>
                        <a:pt x="15" y="73"/>
                      </a:lnTo>
                      <a:lnTo>
                        <a:pt x="20" y="76"/>
                      </a:lnTo>
                      <a:lnTo>
                        <a:pt x="26" y="78"/>
                      </a:lnTo>
                      <a:lnTo>
                        <a:pt x="33" y="79"/>
                      </a:lnTo>
                      <a:lnTo>
                        <a:pt x="39" y="78"/>
                      </a:lnTo>
                      <a:lnTo>
                        <a:pt x="45" y="76"/>
                      </a:lnTo>
                      <a:lnTo>
                        <a:pt x="50" y="72"/>
                      </a:lnTo>
                      <a:lnTo>
                        <a:pt x="55" y="67"/>
                      </a:lnTo>
                      <a:lnTo>
                        <a:pt x="59" y="62"/>
                      </a:lnTo>
                      <a:lnTo>
                        <a:pt x="62" y="55"/>
                      </a:lnTo>
                      <a:lnTo>
                        <a:pt x="64" y="48"/>
                      </a:lnTo>
                      <a:lnTo>
                        <a:pt x="65" y="39"/>
                      </a:lnTo>
                      <a:lnTo>
                        <a:pt x="64" y="31"/>
                      </a:lnTo>
                      <a:lnTo>
                        <a:pt x="62" y="24"/>
                      </a:lnTo>
                      <a:lnTo>
                        <a:pt x="59" y="17"/>
                      </a:lnTo>
                      <a:lnTo>
                        <a:pt x="55" y="12"/>
                      </a:lnTo>
                      <a:lnTo>
                        <a:pt x="50" y="7"/>
                      </a:lnTo>
                      <a:lnTo>
                        <a:pt x="45" y="3"/>
                      </a:lnTo>
                      <a:lnTo>
                        <a:pt x="39" y="1"/>
                      </a:lnTo>
                      <a:lnTo>
                        <a:pt x="3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609" name="Freeform 390"/>
                <p:cNvSpPr>
                  <a:spLocks/>
                </p:cNvSpPr>
                <p:nvPr/>
              </p:nvSpPr>
              <p:spPr bwMode="auto">
                <a:xfrm>
                  <a:off x="619" y="2188"/>
                  <a:ext cx="11" cy="7"/>
                </a:xfrm>
                <a:custGeom>
                  <a:avLst/>
                  <a:gdLst>
                    <a:gd name="T0" fmla="*/ 10 w 11"/>
                    <a:gd name="T1" fmla="*/ 6 h 7"/>
                    <a:gd name="T2" fmla="*/ 10 w 11"/>
                    <a:gd name="T3" fmla="*/ 4 h 7"/>
                    <a:gd name="T4" fmla="*/ 10 w 11"/>
                    <a:gd name="T5" fmla="*/ 3 h 7"/>
                    <a:gd name="T6" fmla="*/ 10 w 11"/>
                    <a:gd name="T7" fmla="*/ 2 h 7"/>
                    <a:gd name="T8" fmla="*/ 11 w 11"/>
                    <a:gd name="T9" fmla="*/ 0 h 7"/>
                    <a:gd name="T10" fmla="*/ 1 w 11"/>
                    <a:gd name="T11" fmla="*/ 0 h 7"/>
                    <a:gd name="T12" fmla="*/ 1 w 11"/>
                    <a:gd name="T13" fmla="*/ 2 h 7"/>
                    <a:gd name="T14" fmla="*/ 1 w 11"/>
                    <a:gd name="T15" fmla="*/ 3 h 7"/>
                    <a:gd name="T16" fmla="*/ 0 w 11"/>
                    <a:gd name="T17" fmla="*/ 4 h 7"/>
                    <a:gd name="T18" fmla="*/ 0 w 11"/>
                    <a:gd name="T19" fmla="*/ 5 h 7"/>
                    <a:gd name="T20" fmla="*/ 0 w 11"/>
                    <a:gd name="T21" fmla="*/ 6 h 7"/>
                    <a:gd name="T22" fmla="*/ 0 w 11"/>
                    <a:gd name="T23" fmla="*/ 6 h 7"/>
                    <a:gd name="T24" fmla="*/ 0 w 11"/>
                    <a:gd name="T25" fmla="*/ 6 h 7"/>
                    <a:gd name="T26" fmla="*/ 0 w 11"/>
                    <a:gd name="T27" fmla="*/ 7 h 7"/>
                    <a:gd name="T28" fmla="*/ 10 w 11"/>
                    <a:gd name="T29" fmla="*/ 7 h 7"/>
                    <a:gd name="T30" fmla="*/ 10 w 11"/>
                    <a:gd name="T31" fmla="*/ 7 h 7"/>
                    <a:gd name="T32" fmla="*/ 10 w 11"/>
                    <a:gd name="T33" fmla="*/ 6 h 7"/>
                    <a:gd name="T34" fmla="*/ 10 w 11"/>
                    <a:gd name="T35" fmla="*/ 6 h 7"/>
                    <a:gd name="T36" fmla="*/ 10 w 11"/>
                    <a:gd name="T37" fmla="*/ 6 h 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1"/>
                    <a:gd name="T58" fmla="*/ 0 h 7"/>
                    <a:gd name="T59" fmla="*/ 11 w 11"/>
                    <a:gd name="T60" fmla="*/ 7 h 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1" h="7">
                      <a:moveTo>
                        <a:pt x="10" y="6"/>
                      </a:moveTo>
                      <a:lnTo>
                        <a:pt x="10" y="4"/>
                      </a:lnTo>
                      <a:lnTo>
                        <a:pt x="10" y="3"/>
                      </a:lnTo>
                      <a:lnTo>
                        <a:pt x="10" y="2"/>
                      </a:lnTo>
                      <a:lnTo>
                        <a:pt x="11" y="0"/>
                      </a:lnTo>
                      <a:lnTo>
                        <a:pt x="1" y="0"/>
                      </a:lnTo>
                      <a:lnTo>
                        <a:pt x="1" y="2"/>
                      </a:lnTo>
                      <a:lnTo>
                        <a:pt x="1" y="3"/>
                      </a:lnTo>
                      <a:lnTo>
                        <a:pt x="0" y="4"/>
                      </a:lnTo>
                      <a:lnTo>
                        <a:pt x="0" y="5"/>
                      </a:lnTo>
                      <a:lnTo>
                        <a:pt x="0" y="6"/>
                      </a:lnTo>
                      <a:lnTo>
                        <a:pt x="0" y="7"/>
                      </a:lnTo>
                      <a:lnTo>
                        <a:pt x="10" y="7"/>
                      </a:lnTo>
                      <a:lnTo>
                        <a:pt x="1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610" name="Freeform 391"/>
                <p:cNvSpPr>
                  <a:spLocks/>
                </p:cNvSpPr>
                <p:nvPr/>
              </p:nvSpPr>
              <p:spPr bwMode="auto">
                <a:xfrm>
                  <a:off x="633" y="2165"/>
                  <a:ext cx="21" cy="47"/>
                </a:xfrm>
                <a:custGeom>
                  <a:avLst/>
                  <a:gdLst>
                    <a:gd name="T0" fmla="*/ 17 w 21"/>
                    <a:gd name="T1" fmla="*/ 29 h 47"/>
                    <a:gd name="T2" fmla="*/ 17 w 21"/>
                    <a:gd name="T3" fmla="*/ 24 h 47"/>
                    <a:gd name="T4" fmla="*/ 17 w 21"/>
                    <a:gd name="T5" fmla="*/ 14 h 47"/>
                    <a:gd name="T6" fmla="*/ 17 w 21"/>
                    <a:gd name="T7" fmla="*/ 5 h 47"/>
                    <a:gd name="T8" fmla="*/ 17 w 21"/>
                    <a:gd name="T9" fmla="*/ 0 h 47"/>
                    <a:gd name="T10" fmla="*/ 20 w 21"/>
                    <a:gd name="T11" fmla="*/ 29 h 47"/>
                    <a:gd name="T12" fmla="*/ 21 w 21"/>
                    <a:gd name="T13" fmla="*/ 31 h 47"/>
                    <a:gd name="T14" fmla="*/ 0 w 21"/>
                    <a:gd name="T15" fmla="*/ 47 h 47"/>
                    <a:gd name="T16" fmla="*/ 17 w 21"/>
                    <a:gd name="T17" fmla="*/ 29 h 4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1"/>
                    <a:gd name="T28" fmla="*/ 0 h 47"/>
                    <a:gd name="T29" fmla="*/ 21 w 21"/>
                    <a:gd name="T30" fmla="*/ 47 h 4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1" h="47">
                      <a:moveTo>
                        <a:pt x="17" y="29"/>
                      </a:moveTo>
                      <a:lnTo>
                        <a:pt x="17" y="24"/>
                      </a:lnTo>
                      <a:lnTo>
                        <a:pt x="17" y="14"/>
                      </a:lnTo>
                      <a:lnTo>
                        <a:pt x="17" y="5"/>
                      </a:lnTo>
                      <a:lnTo>
                        <a:pt x="17" y="0"/>
                      </a:lnTo>
                      <a:lnTo>
                        <a:pt x="20" y="29"/>
                      </a:lnTo>
                      <a:lnTo>
                        <a:pt x="21" y="31"/>
                      </a:lnTo>
                      <a:lnTo>
                        <a:pt x="0" y="47"/>
                      </a:lnTo>
                      <a:lnTo>
                        <a:pt x="17" y="2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611" name="Freeform 392"/>
                <p:cNvSpPr>
                  <a:spLocks/>
                </p:cNvSpPr>
                <p:nvPr/>
              </p:nvSpPr>
              <p:spPr bwMode="auto">
                <a:xfrm>
                  <a:off x="624" y="2141"/>
                  <a:ext cx="21" cy="20"/>
                </a:xfrm>
                <a:custGeom>
                  <a:avLst/>
                  <a:gdLst>
                    <a:gd name="T0" fmla="*/ 0 w 21"/>
                    <a:gd name="T1" fmla="*/ 20 h 20"/>
                    <a:gd name="T2" fmla="*/ 0 w 21"/>
                    <a:gd name="T3" fmla="*/ 19 h 20"/>
                    <a:gd name="T4" fmla="*/ 0 w 21"/>
                    <a:gd name="T5" fmla="*/ 15 h 20"/>
                    <a:gd name="T6" fmla="*/ 1 w 21"/>
                    <a:gd name="T7" fmla="*/ 10 h 20"/>
                    <a:gd name="T8" fmla="*/ 3 w 21"/>
                    <a:gd name="T9" fmla="*/ 5 h 20"/>
                    <a:gd name="T10" fmla="*/ 5 w 21"/>
                    <a:gd name="T11" fmla="*/ 2 h 20"/>
                    <a:gd name="T12" fmla="*/ 9 w 21"/>
                    <a:gd name="T13" fmla="*/ 0 h 20"/>
                    <a:gd name="T14" fmla="*/ 14 w 21"/>
                    <a:gd name="T15" fmla="*/ 2 h 20"/>
                    <a:gd name="T16" fmla="*/ 21 w 21"/>
                    <a:gd name="T17" fmla="*/ 7 h 20"/>
                    <a:gd name="T18" fmla="*/ 21 w 21"/>
                    <a:gd name="T19" fmla="*/ 11 h 20"/>
                    <a:gd name="T20" fmla="*/ 21 w 21"/>
                    <a:gd name="T21" fmla="*/ 10 h 20"/>
                    <a:gd name="T22" fmla="*/ 19 w 21"/>
                    <a:gd name="T23" fmla="*/ 9 h 20"/>
                    <a:gd name="T24" fmla="*/ 17 w 21"/>
                    <a:gd name="T25" fmla="*/ 8 h 20"/>
                    <a:gd name="T26" fmla="*/ 15 w 21"/>
                    <a:gd name="T27" fmla="*/ 6 h 20"/>
                    <a:gd name="T28" fmla="*/ 12 w 21"/>
                    <a:gd name="T29" fmla="*/ 5 h 20"/>
                    <a:gd name="T30" fmla="*/ 10 w 21"/>
                    <a:gd name="T31" fmla="*/ 5 h 20"/>
                    <a:gd name="T32" fmla="*/ 7 w 21"/>
                    <a:gd name="T33" fmla="*/ 7 h 20"/>
                    <a:gd name="T34" fmla="*/ 5 w 21"/>
                    <a:gd name="T35" fmla="*/ 9 h 20"/>
                    <a:gd name="T36" fmla="*/ 0 w 21"/>
                    <a:gd name="T37" fmla="*/ 20 h 2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1"/>
                    <a:gd name="T58" fmla="*/ 0 h 20"/>
                    <a:gd name="T59" fmla="*/ 21 w 21"/>
                    <a:gd name="T60" fmla="*/ 20 h 20"/>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1" h="20">
                      <a:moveTo>
                        <a:pt x="0" y="20"/>
                      </a:moveTo>
                      <a:lnTo>
                        <a:pt x="0" y="19"/>
                      </a:lnTo>
                      <a:lnTo>
                        <a:pt x="0" y="15"/>
                      </a:lnTo>
                      <a:lnTo>
                        <a:pt x="1" y="10"/>
                      </a:lnTo>
                      <a:lnTo>
                        <a:pt x="3" y="5"/>
                      </a:lnTo>
                      <a:lnTo>
                        <a:pt x="5" y="2"/>
                      </a:lnTo>
                      <a:lnTo>
                        <a:pt x="9" y="0"/>
                      </a:lnTo>
                      <a:lnTo>
                        <a:pt x="14" y="2"/>
                      </a:lnTo>
                      <a:lnTo>
                        <a:pt x="21" y="7"/>
                      </a:lnTo>
                      <a:lnTo>
                        <a:pt x="21" y="11"/>
                      </a:lnTo>
                      <a:lnTo>
                        <a:pt x="21" y="10"/>
                      </a:lnTo>
                      <a:lnTo>
                        <a:pt x="19" y="9"/>
                      </a:lnTo>
                      <a:lnTo>
                        <a:pt x="17" y="8"/>
                      </a:lnTo>
                      <a:lnTo>
                        <a:pt x="15" y="6"/>
                      </a:lnTo>
                      <a:lnTo>
                        <a:pt x="12" y="5"/>
                      </a:lnTo>
                      <a:lnTo>
                        <a:pt x="10" y="5"/>
                      </a:lnTo>
                      <a:lnTo>
                        <a:pt x="7" y="7"/>
                      </a:lnTo>
                      <a:lnTo>
                        <a:pt x="5" y="9"/>
                      </a:lnTo>
                      <a:lnTo>
                        <a:pt x="0"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612" name="Freeform 393"/>
                <p:cNvSpPr>
                  <a:spLocks/>
                </p:cNvSpPr>
                <p:nvPr/>
              </p:nvSpPr>
              <p:spPr bwMode="auto">
                <a:xfrm>
                  <a:off x="624" y="2149"/>
                  <a:ext cx="22" cy="10"/>
                </a:xfrm>
                <a:custGeom>
                  <a:avLst/>
                  <a:gdLst>
                    <a:gd name="T0" fmla="*/ 0 w 22"/>
                    <a:gd name="T1" fmla="*/ 6 h 10"/>
                    <a:gd name="T2" fmla="*/ 1 w 22"/>
                    <a:gd name="T3" fmla="*/ 6 h 10"/>
                    <a:gd name="T4" fmla="*/ 3 w 22"/>
                    <a:gd name="T5" fmla="*/ 6 h 10"/>
                    <a:gd name="T6" fmla="*/ 6 w 22"/>
                    <a:gd name="T7" fmla="*/ 7 h 10"/>
                    <a:gd name="T8" fmla="*/ 9 w 22"/>
                    <a:gd name="T9" fmla="*/ 7 h 10"/>
                    <a:gd name="T10" fmla="*/ 13 w 22"/>
                    <a:gd name="T11" fmla="*/ 6 h 10"/>
                    <a:gd name="T12" fmla="*/ 16 w 22"/>
                    <a:gd name="T13" fmla="*/ 5 h 10"/>
                    <a:gd name="T14" fmla="*/ 19 w 22"/>
                    <a:gd name="T15" fmla="*/ 3 h 10"/>
                    <a:gd name="T16" fmla="*/ 22 w 22"/>
                    <a:gd name="T17" fmla="*/ 0 h 10"/>
                    <a:gd name="T18" fmla="*/ 21 w 22"/>
                    <a:gd name="T19" fmla="*/ 0 h 10"/>
                    <a:gd name="T20" fmla="*/ 20 w 22"/>
                    <a:gd name="T21" fmla="*/ 3 h 10"/>
                    <a:gd name="T22" fmla="*/ 18 w 22"/>
                    <a:gd name="T23" fmla="*/ 5 h 10"/>
                    <a:gd name="T24" fmla="*/ 16 w 22"/>
                    <a:gd name="T25" fmla="*/ 7 h 10"/>
                    <a:gd name="T26" fmla="*/ 12 w 22"/>
                    <a:gd name="T27" fmla="*/ 9 h 10"/>
                    <a:gd name="T28" fmla="*/ 9 w 22"/>
                    <a:gd name="T29" fmla="*/ 10 h 10"/>
                    <a:gd name="T30" fmla="*/ 5 w 22"/>
                    <a:gd name="T31" fmla="*/ 9 h 10"/>
                    <a:gd name="T32" fmla="*/ 0 w 22"/>
                    <a:gd name="T33" fmla="*/ 6 h 1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2"/>
                    <a:gd name="T52" fmla="*/ 0 h 10"/>
                    <a:gd name="T53" fmla="*/ 22 w 22"/>
                    <a:gd name="T54" fmla="*/ 10 h 1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2" h="10">
                      <a:moveTo>
                        <a:pt x="0" y="6"/>
                      </a:moveTo>
                      <a:lnTo>
                        <a:pt x="1" y="6"/>
                      </a:lnTo>
                      <a:lnTo>
                        <a:pt x="3" y="6"/>
                      </a:lnTo>
                      <a:lnTo>
                        <a:pt x="6" y="7"/>
                      </a:lnTo>
                      <a:lnTo>
                        <a:pt x="9" y="7"/>
                      </a:lnTo>
                      <a:lnTo>
                        <a:pt x="13" y="6"/>
                      </a:lnTo>
                      <a:lnTo>
                        <a:pt x="16" y="5"/>
                      </a:lnTo>
                      <a:lnTo>
                        <a:pt x="19" y="3"/>
                      </a:lnTo>
                      <a:lnTo>
                        <a:pt x="22" y="0"/>
                      </a:lnTo>
                      <a:lnTo>
                        <a:pt x="21" y="0"/>
                      </a:lnTo>
                      <a:lnTo>
                        <a:pt x="20" y="3"/>
                      </a:lnTo>
                      <a:lnTo>
                        <a:pt x="18" y="5"/>
                      </a:lnTo>
                      <a:lnTo>
                        <a:pt x="16" y="7"/>
                      </a:lnTo>
                      <a:lnTo>
                        <a:pt x="12" y="9"/>
                      </a:lnTo>
                      <a:lnTo>
                        <a:pt x="9" y="10"/>
                      </a:lnTo>
                      <a:lnTo>
                        <a:pt x="5" y="9"/>
                      </a:lnTo>
                      <a:lnTo>
                        <a:pt x="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613" name="Freeform 394"/>
                <p:cNvSpPr>
                  <a:spLocks/>
                </p:cNvSpPr>
                <p:nvPr/>
              </p:nvSpPr>
              <p:spPr bwMode="auto">
                <a:xfrm>
                  <a:off x="656" y="2140"/>
                  <a:ext cx="24" cy="17"/>
                </a:xfrm>
                <a:custGeom>
                  <a:avLst/>
                  <a:gdLst>
                    <a:gd name="T0" fmla="*/ 0 w 24"/>
                    <a:gd name="T1" fmla="*/ 10 h 17"/>
                    <a:gd name="T2" fmla="*/ 1 w 24"/>
                    <a:gd name="T3" fmla="*/ 10 h 17"/>
                    <a:gd name="T4" fmla="*/ 3 w 24"/>
                    <a:gd name="T5" fmla="*/ 7 h 17"/>
                    <a:gd name="T6" fmla="*/ 7 w 24"/>
                    <a:gd name="T7" fmla="*/ 4 h 17"/>
                    <a:gd name="T8" fmla="*/ 11 w 24"/>
                    <a:gd name="T9" fmla="*/ 1 h 17"/>
                    <a:gd name="T10" fmla="*/ 15 w 24"/>
                    <a:gd name="T11" fmla="*/ 0 h 17"/>
                    <a:gd name="T12" fmla="*/ 19 w 24"/>
                    <a:gd name="T13" fmla="*/ 2 h 17"/>
                    <a:gd name="T14" fmla="*/ 22 w 24"/>
                    <a:gd name="T15" fmla="*/ 6 h 17"/>
                    <a:gd name="T16" fmla="*/ 24 w 24"/>
                    <a:gd name="T17" fmla="*/ 15 h 17"/>
                    <a:gd name="T18" fmla="*/ 23 w 24"/>
                    <a:gd name="T19" fmla="*/ 17 h 17"/>
                    <a:gd name="T20" fmla="*/ 22 w 24"/>
                    <a:gd name="T21" fmla="*/ 17 h 17"/>
                    <a:gd name="T22" fmla="*/ 22 w 24"/>
                    <a:gd name="T23" fmla="*/ 15 h 17"/>
                    <a:gd name="T24" fmla="*/ 21 w 24"/>
                    <a:gd name="T25" fmla="*/ 12 h 17"/>
                    <a:gd name="T26" fmla="*/ 20 w 24"/>
                    <a:gd name="T27" fmla="*/ 10 h 17"/>
                    <a:gd name="T28" fmla="*/ 18 w 24"/>
                    <a:gd name="T29" fmla="*/ 8 h 17"/>
                    <a:gd name="T30" fmla="*/ 16 w 24"/>
                    <a:gd name="T31" fmla="*/ 6 h 17"/>
                    <a:gd name="T32" fmla="*/ 14 w 24"/>
                    <a:gd name="T33" fmla="*/ 5 h 17"/>
                    <a:gd name="T34" fmla="*/ 11 w 24"/>
                    <a:gd name="T35" fmla="*/ 6 h 17"/>
                    <a:gd name="T36" fmla="*/ 0 w 24"/>
                    <a:gd name="T37" fmla="*/ 10 h 1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4"/>
                    <a:gd name="T58" fmla="*/ 0 h 17"/>
                    <a:gd name="T59" fmla="*/ 24 w 24"/>
                    <a:gd name="T60" fmla="*/ 17 h 1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4" h="17">
                      <a:moveTo>
                        <a:pt x="0" y="10"/>
                      </a:moveTo>
                      <a:lnTo>
                        <a:pt x="1" y="10"/>
                      </a:lnTo>
                      <a:lnTo>
                        <a:pt x="3" y="7"/>
                      </a:lnTo>
                      <a:lnTo>
                        <a:pt x="7" y="4"/>
                      </a:lnTo>
                      <a:lnTo>
                        <a:pt x="11" y="1"/>
                      </a:lnTo>
                      <a:lnTo>
                        <a:pt x="15" y="0"/>
                      </a:lnTo>
                      <a:lnTo>
                        <a:pt x="19" y="2"/>
                      </a:lnTo>
                      <a:lnTo>
                        <a:pt x="22" y="6"/>
                      </a:lnTo>
                      <a:lnTo>
                        <a:pt x="24" y="15"/>
                      </a:lnTo>
                      <a:lnTo>
                        <a:pt x="23" y="17"/>
                      </a:lnTo>
                      <a:lnTo>
                        <a:pt x="22" y="17"/>
                      </a:lnTo>
                      <a:lnTo>
                        <a:pt x="22" y="15"/>
                      </a:lnTo>
                      <a:lnTo>
                        <a:pt x="21" y="12"/>
                      </a:lnTo>
                      <a:lnTo>
                        <a:pt x="20" y="10"/>
                      </a:lnTo>
                      <a:lnTo>
                        <a:pt x="18" y="8"/>
                      </a:lnTo>
                      <a:lnTo>
                        <a:pt x="16" y="6"/>
                      </a:lnTo>
                      <a:lnTo>
                        <a:pt x="14" y="5"/>
                      </a:lnTo>
                      <a:lnTo>
                        <a:pt x="11" y="6"/>
                      </a:lnTo>
                      <a:lnTo>
                        <a:pt x="0"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614" name="Freeform 395"/>
                <p:cNvSpPr>
                  <a:spLocks/>
                </p:cNvSpPr>
                <p:nvPr/>
              </p:nvSpPr>
              <p:spPr bwMode="auto">
                <a:xfrm>
                  <a:off x="661" y="2145"/>
                  <a:ext cx="20" cy="12"/>
                </a:xfrm>
                <a:custGeom>
                  <a:avLst/>
                  <a:gdLst>
                    <a:gd name="T0" fmla="*/ 0 w 20"/>
                    <a:gd name="T1" fmla="*/ 0 h 12"/>
                    <a:gd name="T2" fmla="*/ 0 w 20"/>
                    <a:gd name="T3" fmla="*/ 1 h 12"/>
                    <a:gd name="T4" fmla="*/ 2 w 20"/>
                    <a:gd name="T5" fmla="*/ 3 h 12"/>
                    <a:gd name="T6" fmla="*/ 4 w 20"/>
                    <a:gd name="T7" fmla="*/ 5 h 12"/>
                    <a:gd name="T8" fmla="*/ 7 w 20"/>
                    <a:gd name="T9" fmla="*/ 7 h 12"/>
                    <a:gd name="T10" fmla="*/ 10 w 20"/>
                    <a:gd name="T11" fmla="*/ 9 h 12"/>
                    <a:gd name="T12" fmla="*/ 13 w 20"/>
                    <a:gd name="T13" fmla="*/ 11 h 12"/>
                    <a:gd name="T14" fmla="*/ 17 w 20"/>
                    <a:gd name="T15" fmla="*/ 12 h 12"/>
                    <a:gd name="T16" fmla="*/ 20 w 20"/>
                    <a:gd name="T17" fmla="*/ 11 h 12"/>
                    <a:gd name="T18" fmla="*/ 19 w 20"/>
                    <a:gd name="T19" fmla="*/ 11 h 12"/>
                    <a:gd name="T20" fmla="*/ 17 w 20"/>
                    <a:gd name="T21" fmla="*/ 12 h 12"/>
                    <a:gd name="T22" fmla="*/ 14 w 20"/>
                    <a:gd name="T23" fmla="*/ 12 h 12"/>
                    <a:gd name="T24" fmla="*/ 11 w 20"/>
                    <a:gd name="T25" fmla="*/ 12 h 12"/>
                    <a:gd name="T26" fmla="*/ 8 w 20"/>
                    <a:gd name="T27" fmla="*/ 11 h 12"/>
                    <a:gd name="T28" fmla="*/ 4 w 20"/>
                    <a:gd name="T29" fmla="*/ 10 h 12"/>
                    <a:gd name="T30" fmla="*/ 2 w 20"/>
                    <a:gd name="T31" fmla="*/ 6 h 12"/>
                    <a:gd name="T32" fmla="*/ 0 w 20"/>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0"/>
                    <a:gd name="T52" fmla="*/ 0 h 12"/>
                    <a:gd name="T53" fmla="*/ 20 w 2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0" h="12">
                      <a:moveTo>
                        <a:pt x="0" y="0"/>
                      </a:moveTo>
                      <a:lnTo>
                        <a:pt x="0" y="1"/>
                      </a:lnTo>
                      <a:lnTo>
                        <a:pt x="2" y="3"/>
                      </a:lnTo>
                      <a:lnTo>
                        <a:pt x="4" y="5"/>
                      </a:lnTo>
                      <a:lnTo>
                        <a:pt x="7" y="7"/>
                      </a:lnTo>
                      <a:lnTo>
                        <a:pt x="10" y="9"/>
                      </a:lnTo>
                      <a:lnTo>
                        <a:pt x="13" y="11"/>
                      </a:lnTo>
                      <a:lnTo>
                        <a:pt x="17" y="12"/>
                      </a:lnTo>
                      <a:lnTo>
                        <a:pt x="20" y="11"/>
                      </a:lnTo>
                      <a:lnTo>
                        <a:pt x="19" y="11"/>
                      </a:lnTo>
                      <a:lnTo>
                        <a:pt x="17" y="12"/>
                      </a:lnTo>
                      <a:lnTo>
                        <a:pt x="14" y="12"/>
                      </a:lnTo>
                      <a:lnTo>
                        <a:pt x="11" y="12"/>
                      </a:lnTo>
                      <a:lnTo>
                        <a:pt x="8" y="11"/>
                      </a:lnTo>
                      <a:lnTo>
                        <a:pt x="4" y="10"/>
                      </a:lnTo>
                      <a:lnTo>
                        <a:pt x="2" y="6"/>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615" name="Freeform 396"/>
                <p:cNvSpPr>
                  <a:spLocks/>
                </p:cNvSpPr>
                <p:nvPr/>
              </p:nvSpPr>
              <p:spPr bwMode="auto">
                <a:xfrm>
                  <a:off x="634" y="2227"/>
                  <a:ext cx="9" cy="18"/>
                </a:xfrm>
                <a:custGeom>
                  <a:avLst/>
                  <a:gdLst>
                    <a:gd name="T0" fmla="*/ 2 w 9"/>
                    <a:gd name="T1" fmla="*/ 0 h 18"/>
                    <a:gd name="T2" fmla="*/ 2 w 9"/>
                    <a:gd name="T3" fmla="*/ 3 h 18"/>
                    <a:gd name="T4" fmla="*/ 1 w 9"/>
                    <a:gd name="T5" fmla="*/ 10 h 18"/>
                    <a:gd name="T6" fmla="*/ 0 w 9"/>
                    <a:gd name="T7" fmla="*/ 16 h 18"/>
                    <a:gd name="T8" fmla="*/ 0 w 9"/>
                    <a:gd name="T9" fmla="*/ 18 h 18"/>
                    <a:gd name="T10" fmla="*/ 1 w 9"/>
                    <a:gd name="T11" fmla="*/ 17 h 18"/>
                    <a:gd name="T12" fmla="*/ 2 w 9"/>
                    <a:gd name="T13" fmla="*/ 15 h 18"/>
                    <a:gd name="T14" fmla="*/ 4 w 9"/>
                    <a:gd name="T15" fmla="*/ 13 h 18"/>
                    <a:gd name="T16" fmla="*/ 5 w 9"/>
                    <a:gd name="T17" fmla="*/ 10 h 18"/>
                    <a:gd name="T18" fmla="*/ 7 w 9"/>
                    <a:gd name="T19" fmla="*/ 8 h 18"/>
                    <a:gd name="T20" fmla="*/ 8 w 9"/>
                    <a:gd name="T21" fmla="*/ 5 h 18"/>
                    <a:gd name="T22" fmla="*/ 9 w 9"/>
                    <a:gd name="T23" fmla="*/ 4 h 18"/>
                    <a:gd name="T24" fmla="*/ 9 w 9"/>
                    <a:gd name="T25" fmla="*/ 3 h 18"/>
                    <a:gd name="T26" fmla="*/ 2 w 9"/>
                    <a:gd name="T27" fmla="*/ 0 h 1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
                    <a:gd name="T43" fmla="*/ 0 h 18"/>
                    <a:gd name="T44" fmla="*/ 9 w 9"/>
                    <a:gd name="T45" fmla="*/ 18 h 1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 h="18">
                      <a:moveTo>
                        <a:pt x="2" y="0"/>
                      </a:moveTo>
                      <a:lnTo>
                        <a:pt x="2" y="3"/>
                      </a:lnTo>
                      <a:lnTo>
                        <a:pt x="1" y="10"/>
                      </a:lnTo>
                      <a:lnTo>
                        <a:pt x="0" y="16"/>
                      </a:lnTo>
                      <a:lnTo>
                        <a:pt x="0" y="18"/>
                      </a:lnTo>
                      <a:lnTo>
                        <a:pt x="1" y="17"/>
                      </a:lnTo>
                      <a:lnTo>
                        <a:pt x="2" y="15"/>
                      </a:lnTo>
                      <a:lnTo>
                        <a:pt x="4" y="13"/>
                      </a:lnTo>
                      <a:lnTo>
                        <a:pt x="5" y="10"/>
                      </a:lnTo>
                      <a:lnTo>
                        <a:pt x="7" y="8"/>
                      </a:lnTo>
                      <a:lnTo>
                        <a:pt x="8" y="5"/>
                      </a:lnTo>
                      <a:lnTo>
                        <a:pt x="9" y="4"/>
                      </a:lnTo>
                      <a:lnTo>
                        <a:pt x="9" y="3"/>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616" name="Freeform 397"/>
                <p:cNvSpPr>
                  <a:spLocks/>
                </p:cNvSpPr>
                <p:nvPr/>
              </p:nvSpPr>
              <p:spPr bwMode="auto">
                <a:xfrm>
                  <a:off x="672" y="2213"/>
                  <a:ext cx="12" cy="17"/>
                </a:xfrm>
                <a:custGeom>
                  <a:avLst/>
                  <a:gdLst>
                    <a:gd name="T0" fmla="*/ 0 w 12"/>
                    <a:gd name="T1" fmla="*/ 6 h 17"/>
                    <a:gd name="T2" fmla="*/ 0 w 12"/>
                    <a:gd name="T3" fmla="*/ 7 h 17"/>
                    <a:gd name="T4" fmla="*/ 2 w 12"/>
                    <a:gd name="T5" fmla="*/ 8 h 17"/>
                    <a:gd name="T6" fmla="*/ 3 w 12"/>
                    <a:gd name="T7" fmla="*/ 10 h 17"/>
                    <a:gd name="T8" fmla="*/ 6 w 12"/>
                    <a:gd name="T9" fmla="*/ 13 h 17"/>
                    <a:gd name="T10" fmla="*/ 8 w 12"/>
                    <a:gd name="T11" fmla="*/ 15 h 17"/>
                    <a:gd name="T12" fmla="*/ 10 w 12"/>
                    <a:gd name="T13" fmla="*/ 16 h 17"/>
                    <a:gd name="T14" fmla="*/ 11 w 12"/>
                    <a:gd name="T15" fmla="*/ 17 h 17"/>
                    <a:gd name="T16" fmla="*/ 12 w 12"/>
                    <a:gd name="T17" fmla="*/ 17 h 17"/>
                    <a:gd name="T18" fmla="*/ 11 w 12"/>
                    <a:gd name="T19" fmla="*/ 14 h 17"/>
                    <a:gd name="T20" fmla="*/ 9 w 12"/>
                    <a:gd name="T21" fmla="*/ 8 h 17"/>
                    <a:gd name="T22" fmla="*/ 7 w 12"/>
                    <a:gd name="T23" fmla="*/ 2 h 17"/>
                    <a:gd name="T24" fmla="*/ 6 w 12"/>
                    <a:gd name="T25" fmla="*/ 0 h 17"/>
                    <a:gd name="T26" fmla="*/ 0 w 12"/>
                    <a:gd name="T27" fmla="*/ 6 h 1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2"/>
                    <a:gd name="T43" fmla="*/ 0 h 17"/>
                    <a:gd name="T44" fmla="*/ 12 w 12"/>
                    <a:gd name="T45" fmla="*/ 17 h 1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2" h="17">
                      <a:moveTo>
                        <a:pt x="0" y="6"/>
                      </a:moveTo>
                      <a:lnTo>
                        <a:pt x="0" y="7"/>
                      </a:lnTo>
                      <a:lnTo>
                        <a:pt x="2" y="8"/>
                      </a:lnTo>
                      <a:lnTo>
                        <a:pt x="3" y="10"/>
                      </a:lnTo>
                      <a:lnTo>
                        <a:pt x="6" y="13"/>
                      </a:lnTo>
                      <a:lnTo>
                        <a:pt x="8" y="15"/>
                      </a:lnTo>
                      <a:lnTo>
                        <a:pt x="10" y="16"/>
                      </a:lnTo>
                      <a:lnTo>
                        <a:pt x="11" y="17"/>
                      </a:lnTo>
                      <a:lnTo>
                        <a:pt x="12" y="17"/>
                      </a:lnTo>
                      <a:lnTo>
                        <a:pt x="11" y="14"/>
                      </a:lnTo>
                      <a:lnTo>
                        <a:pt x="9" y="8"/>
                      </a:lnTo>
                      <a:lnTo>
                        <a:pt x="7" y="2"/>
                      </a:lnTo>
                      <a:lnTo>
                        <a:pt x="6" y="0"/>
                      </a:lnTo>
                      <a:lnTo>
                        <a:pt x="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617" name="Freeform 398"/>
                <p:cNvSpPr>
                  <a:spLocks/>
                </p:cNvSpPr>
                <p:nvPr/>
              </p:nvSpPr>
              <p:spPr bwMode="auto">
                <a:xfrm>
                  <a:off x="630" y="2135"/>
                  <a:ext cx="4" cy="7"/>
                </a:xfrm>
                <a:custGeom>
                  <a:avLst/>
                  <a:gdLst>
                    <a:gd name="T0" fmla="*/ 0 w 4"/>
                    <a:gd name="T1" fmla="*/ 7 h 7"/>
                    <a:gd name="T2" fmla="*/ 0 w 4"/>
                    <a:gd name="T3" fmla="*/ 0 h 7"/>
                    <a:gd name="T4" fmla="*/ 4 w 4"/>
                    <a:gd name="T5" fmla="*/ 0 h 7"/>
                    <a:gd name="T6" fmla="*/ 3 w 4"/>
                    <a:gd name="T7" fmla="*/ 7 h 7"/>
                    <a:gd name="T8" fmla="*/ 0 w 4"/>
                    <a:gd name="T9" fmla="*/ 7 h 7"/>
                    <a:gd name="T10" fmla="*/ 0 60000 65536"/>
                    <a:gd name="T11" fmla="*/ 0 60000 65536"/>
                    <a:gd name="T12" fmla="*/ 0 60000 65536"/>
                    <a:gd name="T13" fmla="*/ 0 60000 65536"/>
                    <a:gd name="T14" fmla="*/ 0 60000 65536"/>
                    <a:gd name="T15" fmla="*/ 0 w 4"/>
                    <a:gd name="T16" fmla="*/ 0 h 7"/>
                    <a:gd name="T17" fmla="*/ 4 w 4"/>
                    <a:gd name="T18" fmla="*/ 7 h 7"/>
                  </a:gdLst>
                  <a:ahLst/>
                  <a:cxnLst>
                    <a:cxn ang="T10">
                      <a:pos x="T0" y="T1"/>
                    </a:cxn>
                    <a:cxn ang="T11">
                      <a:pos x="T2" y="T3"/>
                    </a:cxn>
                    <a:cxn ang="T12">
                      <a:pos x="T4" y="T5"/>
                    </a:cxn>
                    <a:cxn ang="T13">
                      <a:pos x="T6" y="T7"/>
                    </a:cxn>
                    <a:cxn ang="T14">
                      <a:pos x="T8" y="T9"/>
                    </a:cxn>
                  </a:cxnLst>
                  <a:rect l="T15" t="T16" r="T17" b="T18"/>
                  <a:pathLst>
                    <a:path w="4" h="7">
                      <a:moveTo>
                        <a:pt x="0" y="7"/>
                      </a:moveTo>
                      <a:lnTo>
                        <a:pt x="0" y="0"/>
                      </a:lnTo>
                      <a:lnTo>
                        <a:pt x="4" y="0"/>
                      </a:lnTo>
                      <a:lnTo>
                        <a:pt x="3" y="7"/>
                      </a:lnTo>
                      <a:lnTo>
                        <a:pt x="0"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618" name="Freeform 399"/>
                <p:cNvSpPr>
                  <a:spLocks/>
                </p:cNvSpPr>
                <p:nvPr/>
              </p:nvSpPr>
              <p:spPr bwMode="auto">
                <a:xfrm>
                  <a:off x="672" y="2133"/>
                  <a:ext cx="7" cy="9"/>
                </a:xfrm>
                <a:custGeom>
                  <a:avLst/>
                  <a:gdLst>
                    <a:gd name="T0" fmla="*/ 0 w 7"/>
                    <a:gd name="T1" fmla="*/ 7 h 9"/>
                    <a:gd name="T2" fmla="*/ 3 w 7"/>
                    <a:gd name="T3" fmla="*/ 0 h 9"/>
                    <a:gd name="T4" fmla="*/ 7 w 7"/>
                    <a:gd name="T5" fmla="*/ 6 h 9"/>
                    <a:gd name="T6" fmla="*/ 3 w 7"/>
                    <a:gd name="T7" fmla="*/ 9 h 9"/>
                    <a:gd name="T8" fmla="*/ 0 w 7"/>
                    <a:gd name="T9" fmla="*/ 7 h 9"/>
                    <a:gd name="T10" fmla="*/ 0 60000 65536"/>
                    <a:gd name="T11" fmla="*/ 0 60000 65536"/>
                    <a:gd name="T12" fmla="*/ 0 60000 65536"/>
                    <a:gd name="T13" fmla="*/ 0 60000 65536"/>
                    <a:gd name="T14" fmla="*/ 0 60000 65536"/>
                    <a:gd name="T15" fmla="*/ 0 w 7"/>
                    <a:gd name="T16" fmla="*/ 0 h 9"/>
                    <a:gd name="T17" fmla="*/ 7 w 7"/>
                    <a:gd name="T18" fmla="*/ 9 h 9"/>
                  </a:gdLst>
                  <a:ahLst/>
                  <a:cxnLst>
                    <a:cxn ang="T10">
                      <a:pos x="T0" y="T1"/>
                    </a:cxn>
                    <a:cxn ang="T11">
                      <a:pos x="T2" y="T3"/>
                    </a:cxn>
                    <a:cxn ang="T12">
                      <a:pos x="T4" y="T5"/>
                    </a:cxn>
                    <a:cxn ang="T13">
                      <a:pos x="T6" y="T7"/>
                    </a:cxn>
                    <a:cxn ang="T14">
                      <a:pos x="T8" y="T9"/>
                    </a:cxn>
                  </a:cxnLst>
                  <a:rect l="T15" t="T16" r="T17" b="T18"/>
                  <a:pathLst>
                    <a:path w="7" h="9">
                      <a:moveTo>
                        <a:pt x="0" y="7"/>
                      </a:moveTo>
                      <a:lnTo>
                        <a:pt x="3" y="0"/>
                      </a:lnTo>
                      <a:lnTo>
                        <a:pt x="7" y="6"/>
                      </a:lnTo>
                      <a:lnTo>
                        <a:pt x="3" y="9"/>
                      </a:lnTo>
                      <a:lnTo>
                        <a:pt x="0"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619" name="Freeform 400"/>
                <p:cNvSpPr>
                  <a:spLocks/>
                </p:cNvSpPr>
                <p:nvPr/>
              </p:nvSpPr>
              <p:spPr bwMode="auto">
                <a:xfrm>
                  <a:off x="832" y="2182"/>
                  <a:ext cx="21" cy="27"/>
                </a:xfrm>
                <a:custGeom>
                  <a:avLst/>
                  <a:gdLst>
                    <a:gd name="T0" fmla="*/ 10 w 21"/>
                    <a:gd name="T1" fmla="*/ 23 h 27"/>
                    <a:gd name="T2" fmla="*/ 9 w 21"/>
                    <a:gd name="T3" fmla="*/ 22 h 27"/>
                    <a:gd name="T4" fmla="*/ 7 w 21"/>
                    <a:gd name="T5" fmla="*/ 21 h 27"/>
                    <a:gd name="T6" fmla="*/ 5 w 21"/>
                    <a:gd name="T7" fmla="*/ 20 h 27"/>
                    <a:gd name="T8" fmla="*/ 5 w 21"/>
                    <a:gd name="T9" fmla="*/ 18 h 27"/>
                    <a:gd name="T10" fmla="*/ 4 w 21"/>
                    <a:gd name="T11" fmla="*/ 17 h 27"/>
                    <a:gd name="T12" fmla="*/ 4 w 21"/>
                    <a:gd name="T13" fmla="*/ 16 h 27"/>
                    <a:gd name="T14" fmla="*/ 4 w 21"/>
                    <a:gd name="T15" fmla="*/ 15 h 27"/>
                    <a:gd name="T16" fmla="*/ 4 w 21"/>
                    <a:gd name="T17" fmla="*/ 14 h 27"/>
                    <a:gd name="T18" fmla="*/ 4 w 21"/>
                    <a:gd name="T19" fmla="*/ 11 h 27"/>
                    <a:gd name="T20" fmla="*/ 6 w 21"/>
                    <a:gd name="T21" fmla="*/ 8 h 27"/>
                    <a:gd name="T22" fmla="*/ 8 w 21"/>
                    <a:gd name="T23" fmla="*/ 6 h 27"/>
                    <a:gd name="T24" fmla="*/ 10 w 21"/>
                    <a:gd name="T25" fmla="*/ 6 h 27"/>
                    <a:gd name="T26" fmla="*/ 13 w 21"/>
                    <a:gd name="T27" fmla="*/ 6 h 27"/>
                    <a:gd name="T28" fmla="*/ 15 w 21"/>
                    <a:gd name="T29" fmla="*/ 8 h 27"/>
                    <a:gd name="T30" fmla="*/ 16 w 21"/>
                    <a:gd name="T31" fmla="*/ 10 h 27"/>
                    <a:gd name="T32" fmla="*/ 17 w 21"/>
                    <a:gd name="T33" fmla="*/ 13 h 27"/>
                    <a:gd name="T34" fmla="*/ 21 w 21"/>
                    <a:gd name="T35" fmla="*/ 13 h 27"/>
                    <a:gd name="T36" fmla="*/ 21 w 21"/>
                    <a:gd name="T37" fmla="*/ 11 h 27"/>
                    <a:gd name="T38" fmla="*/ 20 w 21"/>
                    <a:gd name="T39" fmla="*/ 8 h 27"/>
                    <a:gd name="T40" fmla="*/ 19 w 21"/>
                    <a:gd name="T41" fmla="*/ 6 h 27"/>
                    <a:gd name="T42" fmla="*/ 18 w 21"/>
                    <a:gd name="T43" fmla="*/ 4 h 27"/>
                    <a:gd name="T44" fmla="*/ 16 w 21"/>
                    <a:gd name="T45" fmla="*/ 3 h 27"/>
                    <a:gd name="T46" fmla="*/ 14 w 21"/>
                    <a:gd name="T47" fmla="*/ 1 h 27"/>
                    <a:gd name="T48" fmla="*/ 12 w 21"/>
                    <a:gd name="T49" fmla="*/ 1 h 27"/>
                    <a:gd name="T50" fmla="*/ 10 w 21"/>
                    <a:gd name="T51" fmla="*/ 0 h 27"/>
                    <a:gd name="T52" fmla="*/ 9 w 21"/>
                    <a:gd name="T53" fmla="*/ 1 h 27"/>
                    <a:gd name="T54" fmla="*/ 7 w 21"/>
                    <a:gd name="T55" fmla="*/ 1 h 27"/>
                    <a:gd name="T56" fmla="*/ 5 w 21"/>
                    <a:gd name="T57" fmla="*/ 3 h 27"/>
                    <a:gd name="T58" fmla="*/ 3 w 21"/>
                    <a:gd name="T59" fmla="*/ 4 h 27"/>
                    <a:gd name="T60" fmla="*/ 2 w 21"/>
                    <a:gd name="T61" fmla="*/ 6 h 27"/>
                    <a:gd name="T62" fmla="*/ 1 w 21"/>
                    <a:gd name="T63" fmla="*/ 9 h 27"/>
                    <a:gd name="T64" fmla="*/ 0 w 21"/>
                    <a:gd name="T65" fmla="*/ 11 h 27"/>
                    <a:gd name="T66" fmla="*/ 0 w 21"/>
                    <a:gd name="T67" fmla="*/ 14 h 27"/>
                    <a:gd name="T68" fmla="*/ 0 w 21"/>
                    <a:gd name="T69" fmla="*/ 14 h 27"/>
                    <a:gd name="T70" fmla="*/ 0 w 21"/>
                    <a:gd name="T71" fmla="*/ 15 h 27"/>
                    <a:gd name="T72" fmla="*/ 0 w 21"/>
                    <a:gd name="T73" fmla="*/ 16 h 27"/>
                    <a:gd name="T74" fmla="*/ 0 w 21"/>
                    <a:gd name="T75" fmla="*/ 17 h 27"/>
                    <a:gd name="T76" fmla="*/ 1 w 21"/>
                    <a:gd name="T77" fmla="*/ 18 h 27"/>
                    <a:gd name="T78" fmla="*/ 1 w 21"/>
                    <a:gd name="T79" fmla="*/ 20 h 27"/>
                    <a:gd name="T80" fmla="*/ 2 w 21"/>
                    <a:gd name="T81" fmla="*/ 22 h 27"/>
                    <a:gd name="T82" fmla="*/ 3 w 21"/>
                    <a:gd name="T83" fmla="*/ 23 h 27"/>
                    <a:gd name="T84" fmla="*/ 4 w 21"/>
                    <a:gd name="T85" fmla="*/ 24 h 27"/>
                    <a:gd name="T86" fmla="*/ 6 w 21"/>
                    <a:gd name="T87" fmla="*/ 26 h 27"/>
                    <a:gd name="T88" fmla="*/ 7 w 21"/>
                    <a:gd name="T89" fmla="*/ 26 h 27"/>
                    <a:gd name="T90" fmla="*/ 9 w 21"/>
                    <a:gd name="T91" fmla="*/ 27 h 27"/>
                    <a:gd name="T92" fmla="*/ 10 w 21"/>
                    <a:gd name="T93" fmla="*/ 27 h 27"/>
                    <a:gd name="T94" fmla="*/ 12 w 21"/>
                    <a:gd name="T95" fmla="*/ 27 h 27"/>
                    <a:gd name="T96" fmla="*/ 14 w 21"/>
                    <a:gd name="T97" fmla="*/ 26 h 27"/>
                    <a:gd name="T98" fmla="*/ 15 w 21"/>
                    <a:gd name="T99" fmla="*/ 26 h 27"/>
                    <a:gd name="T100" fmla="*/ 17 w 21"/>
                    <a:gd name="T101" fmla="*/ 24 h 27"/>
                    <a:gd name="T102" fmla="*/ 18 w 21"/>
                    <a:gd name="T103" fmla="*/ 23 h 27"/>
                    <a:gd name="T104" fmla="*/ 19 w 21"/>
                    <a:gd name="T105" fmla="*/ 22 h 27"/>
                    <a:gd name="T106" fmla="*/ 20 w 21"/>
                    <a:gd name="T107" fmla="*/ 20 h 27"/>
                    <a:gd name="T108" fmla="*/ 20 w 21"/>
                    <a:gd name="T109" fmla="*/ 18 h 27"/>
                    <a:gd name="T110" fmla="*/ 16 w 21"/>
                    <a:gd name="T111" fmla="*/ 18 h 27"/>
                    <a:gd name="T112" fmla="*/ 15 w 21"/>
                    <a:gd name="T113" fmla="*/ 20 h 27"/>
                    <a:gd name="T114" fmla="*/ 14 w 21"/>
                    <a:gd name="T115" fmla="*/ 21 h 27"/>
                    <a:gd name="T116" fmla="*/ 12 w 21"/>
                    <a:gd name="T117" fmla="*/ 22 h 27"/>
                    <a:gd name="T118" fmla="*/ 10 w 21"/>
                    <a:gd name="T119" fmla="*/ 23 h 27"/>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21"/>
                    <a:gd name="T181" fmla="*/ 0 h 27"/>
                    <a:gd name="T182" fmla="*/ 21 w 21"/>
                    <a:gd name="T183" fmla="*/ 27 h 27"/>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21" h="27">
                      <a:moveTo>
                        <a:pt x="10" y="23"/>
                      </a:moveTo>
                      <a:lnTo>
                        <a:pt x="9" y="22"/>
                      </a:lnTo>
                      <a:lnTo>
                        <a:pt x="7" y="21"/>
                      </a:lnTo>
                      <a:lnTo>
                        <a:pt x="5" y="20"/>
                      </a:lnTo>
                      <a:lnTo>
                        <a:pt x="5" y="18"/>
                      </a:lnTo>
                      <a:lnTo>
                        <a:pt x="4" y="17"/>
                      </a:lnTo>
                      <a:lnTo>
                        <a:pt x="4" y="16"/>
                      </a:lnTo>
                      <a:lnTo>
                        <a:pt x="4" y="15"/>
                      </a:lnTo>
                      <a:lnTo>
                        <a:pt x="4" y="14"/>
                      </a:lnTo>
                      <a:lnTo>
                        <a:pt x="4" y="11"/>
                      </a:lnTo>
                      <a:lnTo>
                        <a:pt x="6" y="8"/>
                      </a:lnTo>
                      <a:lnTo>
                        <a:pt x="8" y="6"/>
                      </a:lnTo>
                      <a:lnTo>
                        <a:pt x="10" y="6"/>
                      </a:lnTo>
                      <a:lnTo>
                        <a:pt x="13" y="6"/>
                      </a:lnTo>
                      <a:lnTo>
                        <a:pt x="15" y="8"/>
                      </a:lnTo>
                      <a:lnTo>
                        <a:pt x="16" y="10"/>
                      </a:lnTo>
                      <a:lnTo>
                        <a:pt x="17" y="13"/>
                      </a:lnTo>
                      <a:lnTo>
                        <a:pt x="21" y="13"/>
                      </a:lnTo>
                      <a:lnTo>
                        <a:pt x="21" y="11"/>
                      </a:lnTo>
                      <a:lnTo>
                        <a:pt x="20" y="8"/>
                      </a:lnTo>
                      <a:lnTo>
                        <a:pt x="19" y="6"/>
                      </a:lnTo>
                      <a:lnTo>
                        <a:pt x="18" y="4"/>
                      </a:lnTo>
                      <a:lnTo>
                        <a:pt x="16" y="3"/>
                      </a:lnTo>
                      <a:lnTo>
                        <a:pt x="14" y="1"/>
                      </a:lnTo>
                      <a:lnTo>
                        <a:pt x="12" y="1"/>
                      </a:lnTo>
                      <a:lnTo>
                        <a:pt x="10" y="0"/>
                      </a:lnTo>
                      <a:lnTo>
                        <a:pt x="9" y="1"/>
                      </a:lnTo>
                      <a:lnTo>
                        <a:pt x="7" y="1"/>
                      </a:lnTo>
                      <a:lnTo>
                        <a:pt x="5" y="3"/>
                      </a:lnTo>
                      <a:lnTo>
                        <a:pt x="3" y="4"/>
                      </a:lnTo>
                      <a:lnTo>
                        <a:pt x="2" y="6"/>
                      </a:lnTo>
                      <a:lnTo>
                        <a:pt x="1" y="9"/>
                      </a:lnTo>
                      <a:lnTo>
                        <a:pt x="0" y="11"/>
                      </a:lnTo>
                      <a:lnTo>
                        <a:pt x="0" y="14"/>
                      </a:lnTo>
                      <a:lnTo>
                        <a:pt x="0" y="15"/>
                      </a:lnTo>
                      <a:lnTo>
                        <a:pt x="0" y="16"/>
                      </a:lnTo>
                      <a:lnTo>
                        <a:pt x="0" y="17"/>
                      </a:lnTo>
                      <a:lnTo>
                        <a:pt x="1" y="18"/>
                      </a:lnTo>
                      <a:lnTo>
                        <a:pt x="1" y="20"/>
                      </a:lnTo>
                      <a:lnTo>
                        <a:pt x="2" y="22"/>
                      </a:lnTo>
                      <a:lnTo>
                        <a:pt x="3" y="23"/>
                      </a:lnTo>
                      <a:lnTo>
                        <a:pt x="4" y="24"/>
                      </a:lnTo>
                      <a:lnTo>
                        <a:pt x="6" y="26"/>
                      </a:lnTo>
                      <a:lnTo>
                        <a:pt x="7" y="26"/>
                      </a:lnTo>
                      <a:lnTo>
                        <a:pt x="9" y="27"/>
                      </a:lnTo>
                      <a:lnTo>
                        <a:pt x="10" y="27"/>
                      </a:lnTo>
                      <a:lnTo>
                        <a:pt x="12" y="27"/>
                      </a:lnTo>
                      <a:lnTo>
                        <a:pt x="14" y="26"/>
                      </a:lnTo>
                      <a:lnTo>
                        <a:pt x="15" y="26"/>
                      </a:lnTo>
                      <a:lnTo>
                        <a:pt x="17" y="24"/>
                      </a:lnTo>
                      <a:lnTo>
                        <a:pt x="18" y="23"/>
                      </a:lnTo>
                      <a:lnTo>
                        <a:pt x="19" y="22"/>
                      </a:lnTo>
                      <a:lnTo>
                        <a:pt x="20" y="20"/>
                      </a:lnTo>
                      <a:lnTo>
                        <a:pt x="20" y="18"/>
                      </a:lnTo>
                      <a:lnTo>
                        <a:pt x="16" y="18"/>
                      </a:lnTo>
                      <a:lnTo>
                        <a:pt x="15" y="20"/>
                      </a:lnTo>
                      <a:lnTo>
                        <a:pt x="14" y="21"/>
                      </a:lnTo>
                      <a:lnTo>
                        <a:pt x="12" y="22"/>
                      </a:lnTo>
                      <a:lnTo>
                        <a:pt x="10" y="2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620" name="Freeform 401"/>
                <p:cNvSpPr>
                  <a:spLocks/>
                </p:cNvSpPr>
                <p:nvPr/>
              </p:nvSpPr>
              <p:spPr bwMode="auto">
                <a:xfrm>
                  <a:off x="849" y="2194"/>
                  <a:ext cx="4" cy="5"/>
                </a:xfrm>
                <a:custGeom>
                  <a:avLst/>
                  <a:gdLst>
                    <a:gd name="T0" fmla="*/ 4 w 4"/>
                    <a:gd name="T1" fmla="*/ 0 h 5"/>
                    <a:gd name="T2" fmla="*/ 0 w 4"/>
                    <a:gd name="T3" fmla="*/ 0 h 5"/>
                    <a:gd name="T4" fmla="*/ 0 w 4"/>
                    <a:gd name="T5" fmla="*/ 1 h 5"/>
                    <a:gd name="T6" fmla="*/ 0 w 4"/>
                    <a:gd name="T7" fmla="*/ 1 h 5"/>
                    <a:gd name="T8" fmla="*/ 0 w 4"/>
                    <a:gd name="T9" fmla="*/ 1 h 5"/>
                    <a:gd name="T10" fmla="*/ 0 w 4"/>
                    <a:gd name="T11" fmla="*/ 2 h 5"/>
                    <a:gd name="T12" fmla="*/ 0 w 4"/>
                    <a:gd name="T13" fmla="*/ 3 h 5"/>
                    <a:gd name="T14" fmla="*/ 0 w 4"/>
                    <a:gd name="T15" fmla="*/ 4 h 5"/>
                    <a:gd name="T16" fmla="*/ 0 w 4"/>
                    <a:gd name="T17" fmla="*/ 5 h 5"/>
                    <a:gd name="T18" fmla="*/ 3 w 4"/>
                    <a:gd name="T19" fmla="*/ 5 h 5"/>
                    <a:gd name="T20" fmla="*/ 4 w 4"/>
                    <a:gd name="T21" fmla="*/ 4 h 5"/>
                    <a:gd name="T22" fmla="*/ 4 w 4"/>
                    <a:gd name="T23" fmla="*/ 3 h 5"/>
                    <a:gd name="T24" fmla="*/ 4 w 4"/>
                    <a:gd name="T25" fmla="*/ 2 h 5"/>
                    <a:gd name="T26" fmla="*/ 4 w 4"/>
                    <a:gd name="T27" fmla="*/ 1 h 5"/>
                    <a:gd name="T28" fmla="*/ 4 w 4"/>
                    <a:gd name="T29" fmla="*/ 1 h 5"/>
                    <a:gd name="T30" fmla="*/ 4 w 4"/>
                    <a:gd name="T31" fmla="*/ 0 h 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4"/>
                    <a:gd name="T49" fmla="*/ 0 h 5"/>
                    <a:gd name="T50" fmla="*/ 4 w 4"/>
                    <a:gd name="T51" fmla="*/ 5 h 5"/>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4" h="5">
                      <a:moveTo>
                        <a:pt x="4" y="0"/>
                      </a:moveTo>
                      <a:lnTo>
                        <a:pt x="0" y="0"/>
                      </a:lnTo>
                      <a:lnTo>
                        <a:pt x="0" y="1"/>
                      </a:lnTo>
                      <a:lnTo>
                        <a:pt x="0" y="2"/>
                      </a:lnTo>
                      <a:lnTo>
                        <a:pt x="0" y="3"/>
                      </a:lnTo>
                      <a:lnTo>
                        <a:pt x="0" y="4"/>
                      </a:lnTo>
                      <a:lnTo>
                        <a:pt x="0" y="5"/>
                      </a:lnTo>
                      <a:lnTo>
                        <a:pt x="3" y="5"/>
                      </a:lnTo>
                      <a:lnTo>
                        <a:pt x="4" y="4"/>
                      </a:lnTo>
                      <a:lnTo>
                        <a:pt x="4" y="3"/>
                      </a:lnTo>
                      <a:lnTo>
                        <a:pt x="4" y="2"/>
                      </a:lnTo>
                      <a:lnTo>
                        <a:pt x="4" y="1"/>
                      </a:ln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grpSp>
          <p:sp>
            <p:nvSpPr>
              <p:cNvPr id="40175" name="Rectangle 495"/>
              <p:cNvSpPr>
                <a:spLocks noChangeArrowheads="1"/>
              </p:cNvSpPr>
              <p:nvPr/>
            </p:nvSpPr>
            <p:spPr bwMode="auto">
              <a:xfrm>
                <a:off x="1072" y="1517"/>
                <a:ext cx="3882" cy="45"/>
              </a:xfrm>
              <a:prstGeom prst="rect">
                <a:avLst/>
              </a:prstGeom>
              <a:solidFill>
                <a:srgbClr val="003366"/>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Times New Roman" panose="02020603050405020304" pitchFamily="18" charset="0"/>
                    <a:cs typeface="B Nazanin" panose="00000400000000000000" pitchFamily="2" charset="-78"/>
                  </a:defRPr>
                </a:lvl1pPr>
                <a:lvl2pPr marL="742950" indent="-285750" eaLnBrk="0" hangingPunct="0">
                  <a:spcBef>
                    <a:spcPct val="20000"/>
                  </a:spcBef>
                  <a:buFont typeface="Arial" panose="020B0604020202020204" pitchFamily="34" charset="0"/>
                  <a:buChar char="–"/>
                  <a:defRPr sz="2800">
                    <a:solidFill>
                      <a:schemeClr val="tx1"/>
                    </a:solidFill>
                    <a:latin typeface="Times New Roman" panose="02020603050405020304" pitchFamily="18" charset="0"/>
                    <a:cs typeface="B Nazanin" panose="00000400000000000000" pitchFamily="2" charset="-78"/>
                  </a:defRPr>
                </a:lvl2pPr>
                <a:lvl3pPr marL="1143000" indent="-228600" eaLnBrk="0" hangingPunct="0">
                  <a:spcBef>
                    <a:spcPct val="20000"/>
                  </a:spcBef>
                  <a:buFont typeface="Arial" panose="020B0604020202020204" pitchFamily="34" charset="0"/>
                  <a:buChar char="•"/>
                  <a:defRPr sz="2400">
                    <a:solidFill>
                      <a:schemeClr val="tx1"/>
                    </a:solidFill>
                    <a:latin typeface="Times New Roman" panose="02020603050405020304" pitchFamily="18" charset="0"/>
                    <a:cs typeface="B Nazanin" panose="00000400000000000000" pitchFamily="2" charset="-78"/>
                  </a:defRPr>
                </a:lvl3pPr>
                <a:lvl4pPr marL="16002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4pPr>
                <a:lvl5pPr marL="20574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9pPr>
              </a:lstStyle>
              <a:p>
                <a:pPr algn="ctr" rtl="1" eaLnBrk="1" hangingPunct="1">
                  <a:spcBef>
                    <a:spcPct val="0"/>
                  </a:spcBef>
                  <a:buFontTx/>
                  <a:buNone/>
                </a:pPr>
                <a:endParaRPr lang="fa-IR" altLang="en-US" sz="1200">
                  <a:solidFill>
                    <a:prstClr val="black"/>
                  </a:solidFill>
                  <a:latin typeface="Arial" panose="020B0604020202020204" pitchFamily="34" charset="0"/>
                  <a:cs typeface="Arial" panose="020B0604020202020204" pitchFamily="34" charset="0"/>
                </a:endParaRPr>
              </a:p>
            </p:txBody>
          </p:sp>
          <p:grpSp>
            <p:nvGrpSpPr>
              <p:cNvPr id="40176" name="Group 560"/>
              <p:cNvGrpSpPr>
                <a:grpSpLocks/>
              </p:cNvGrpSpPr>
              <p:nvPr/>
            </p:nvGrpSpPr>
            <p:grpSpPr bwMode="auto">
              <a:xfrm>
                <a:off x="4401" y="1445"/>
                <a:ext cx="446" cy="361"/>
                <a:chOff x="4429" y="2058"/>
                <a:chExt cx="502" cy="477"/>
              </a:xfrm>
            </p:grpSpPr>
            <p:sp>
              <p:nvSpPr>
                <p:cNvPr id="40489" name="Freeform 496"/>
                <p:cNvSpPr>
                  <a:spLocks/>
                </p:cNvSpPr>
                <p:nvPr/>
              </p:nvSpPr>
              <p:spPr bwMode="auto">
                <a:xfrm>
                  <a:off x="4476" y="2060"/>
                  <a:ext cx="376" cy="462"/>
                </a:xfrm>
                <a:custGeom>
                  <a:avLst/>
                  <a:gdLst>
                    <a:gd name="T0" fmla="*/ 184 w 376"/>
                    <a:gd name="T1" fmla="*/ 140 h 462"/>
                    <a:gd name="T2" fmla="*/ 167 w 376"/>
                    <a:gd name="T3" fmla="*/ 135 h 462"/>
                    <a:gd name="T4" fmla="*/ 149 w 376"/>
                    <a:gd name="T5" fmla="*/ 133 h 462"/>
                    <a:gd name="T6" fmla="*/ 132 w 376"/>
                    <a:gd name="T7" fmla="*/ 134 h 462"/>
                    <a:gd name="T8" fmla="*/ 115 w 376"/>
                    <a:gd name="T9" fmla="*/ 136 h 462"/>
                    <a:gd name="T10" fmla="*/ 99 w 376"/>
                    <a:gd name="T11" fmla="*/ 141 h 462"/>
                    <a:gd name="T12" fmla="*/ 85 w 376"/>
                    <a:gd name="T13" fmla="*/ 147 h 462"/>
                    <a:gd name="T14" fmla="*/ 72 w 376"/>
                    <a:gd name="T15" fmla="*/ 154 h 462"/>
                    <a:gd name="T16" fmla="*/ 62 w 376"/>
                    <a:gd name="T17" fmla="*/ 162 h 462"/>
                    <a:gd name="T18" fmla="*/ 54 w 376"/>
                    <a:gd name="T19" fmla="*/ 172 h 462"/>
                    <a:gd name="T20" fmla="*/ 48 w 376"/>
                    <a:gd name="T21" fmla="*/ 182 h 462"/>
                    <a:gd name="T22" fmla="*/ 46 w 376"/>
                    <a:gd name="T23" fmla="*/ 204 h 462"/>
                    <a:gd name="T24" fmla="*/ 38 w 376"/>
                    <a:gd name="T25" fmla="*/ 211 h 462"/>
                    <a:gd name="T26" fmla="*/ 30 w 376"/>
                    <a:gd name="T27" fmla="*/ 218 h 462"/>
                    <a:gd name="T28" fmla="*/ 22 w 376"/>
                    <a:gd name="T29" fmla="*/ 228 h 462"/>
                    <a:gd name="T30" fmla="*/ 14 w 376"/>
                    <a:gd name="T31" fmla="*/ 241 h 462"/>
                    <a:gd name="T32" fmla="*/ 7 w 376"/>
                    <a:gd name="T33" fmla="*/ 257 h 462"/>
                    <a:gd name="T34" fmla="*/ 2 w 376"/>
                    <a:gd name="T35" fmla="*/ 276 h 462"/>
                    <a:gd name="T36" fmla="*/ 0 w 376"/>
                    <a:gd name="T37" fmla="*/ 297 h 462"/>
                    <a:gd name="T38" fmla="*/ 2 w 376"/>
                    <a:gd name="T39" fmla="*/ 322 h 462"/>
                    <a:gd name="T40" fmla="*/ 8 w 376"/>
                    <a:gd name="T41" fmla="*/ 349 h 462"/>
                    <a:gd name="T42" fmla="*/ 227 w 376"/>
                    <a:gd name="T43" fmla="*/ 462 h 462"/>
                    <a:gd name="T44" fmla="*/ 248 w 376"/>
                    <a:gd name="T45" fmla="*/ 461 h 462"/>
                    <a:gd name="T46" fmla="*/ 267 w 376"/>
                    <a:gd name="T47" fmla="*/ 459 h 462"/>
                    <a:gd name="T48" fmla="*/ 284 w 376"/>
                    <a:gd name="T49" fmla="*/ 455 h 462"/>
                    <a:gd name="T50" fmla="*/ 298 w 376"/>
                    <a:gd name="T51" fmla="*/ 452 h 462"/>
                    <a:gd name="T52" fmla="*/ 311 w 376"/>
                    <a:gd name="T53" fmla="*/ 448 h 462"/>
                    <a:gd name="T54" fmla="*/ 322 w 376"/>
                    <a:gd name="T55" fmla="*/ 444 h 462"/>
                    <a:gd name="T56" fmla="*/ 330 w 376"/>
                    <a:gd name="T57" fmla="*/ 441 h 462"/>
                    <a:gd name="T58" fmla="*/ 338 w 376"/>
                    <a:gd name="T59" fmla="*/ 437 h 462"/>
                    <a:gd name="T60" fmla="*/ 342 w 376"/>
                    <a:gd name="T61" fmla="*/ 435 h 462"/>
                    <a:gd name="T62" fmla="*/ 341 w 376"/>
                    <a:gd name="T63" fmla="*/ 403 h 462"/>
                    <a:gd name="T64" fmla="*/ 348 w 376"/>
                    <a:gd name="T65" fmla="*/ 397 h 462"/>
                    <a:gd name="T66" fmla="*/ 354 w 376"/>
                    <a:gd name="T67" fmla="*/ 390 h 462"/>
                    <a:gd name="T68" fmla="*/ 362 w 376"/>
                    <a:gd name="T69" fmla="*/ 381 h 462"/>
                    <a:gd name="T70" fmla="*/ 368 w 376"/>
                    <a:gd name="T71" fmla="*/ 370 h 462"/>
                    <a:gd name="T72" fmla="*/ 373 w 376"/>
                    <a:gd name="T73" fmla="*/ 357 h 462"/>
                    <a:gd name="T74" fmla="*/ 375 w 376"/>
                    <a:gd name="T75" fmla="*/ 342 h 462"/>
                    <a:gd name="T76" fmla="*/ 374 w 376"/>
                    <a:gd name="T77" fmla="*/ 325 h 462"/>
                    <a:gd name="T78" fmla="*/ 369 w 376"/>
                    <a:gd name="T79" fmla="*/ 306 h 462"/>
                    <a:gd name="T80" fmla="*/ 361 w 376"/>
                    <a:gd name="T81" fmla="*/ 288 h 462"/>
                    <a:gd name="T82" fmla="*/ 363 w 376"/>
                    <a:gd name="T83" fmla="*/ 281 h 462"/>
                    <a:gd name="T84" fmla="*/ 367 w 376"/>
                    <a:gd name="T85" fmla="*/ 274 h 462"/>
                    <a:gd name="T86" fmla="*/ 371 w 376"/>
                    <a:gd name="T87" fmla="*/ 265 h 462"/>
                    <a:gd name="T88" fmla="*/ 372 w 376"/>
                    <a:gd name="T89" fmla="*/ 255 h 462"/>
                    <a:gd name="T90" fmla="*/ 369 w 376"/>
                    <a:gd name="T91" fmla="*/ 243 h 462"/>
                    <a:gd name="T92" fmla="*/ 364 w 376"/>
                    <a:gd name="T93" fmla="*/ 235 h 462"/>
                    <a:gd name="T94" fmla="*/ 354 w 376"/>
                    <a:gd name="T95" fmla="*/ 227 h 462"/>
                    <a:gd name="T96" fmla="*/ 348 w 376"/>
                    <a:gd name="T97" fmla="*/ 224 h 462"/>
                    <a:gd name="T98" fmla="*/ 342 w 376"/>
                    <a:gd name="T99" fmla="*/ 222 h 462"/>
                    <a:gd name="T100" fmla="*/ 336 w 376"/>
                    <a:gd name="T101" fmla="*/ 221 h 462"/>
                    <a:gd name="T102" fmla="*/ 326 w 376"/>
                    <a:gd name="T103" fmla="*/ 220 h 462"/>
                    <a:gd name="T104" fmla="*/ 320 w 376"/>
                    <a:gd name="T105" fmla="*/ 220 h 46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376"/>
                    <a:gd name="T160" fmla="*/ 0 h 462"/>
                    <a:gd name="T161" fmla="*/ 376 w 376"/>
                    <a:gd name="T162" fmla="*/ 462 h 462"/>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376" h="462">
                      <a:moveTo>
                        <a:pt x="189" y="5"/>
                      </a:moveTo>
                      <a:lnTo>
                        <a:pt x="209" y="155"/>
                      </a:lnTo>
                      <a:lnTo>
                        <a:pt x="191" y="157"/>
                      </a:lnTo>
                      <a:lnTo>
                        <a:pt x="191" y="142"/>
                      </a:lnTo>
                      <a:lnTo>
                        <a:pt x="187" y="141"/>
                      </a:lnTo>
                      <a:lnTo>
                        <a:pt x="184" y="140"/>
                      </a:lnTo>
                      <a:lnTo>
                        <a:pt x="181" y="139"/>
                      </a:lnTo>
                      <a:lnTo>
                        <a:pt x="179" y="138"/>
                      </a:lnTo>
                      <a:lnTo>
                        <a:pt x="176" y="137"/>
                      </a:lnTo>
                      <a:lnTo>
                        <a:pt x="173" y="136"/>
                      </a:lnTo>
                      <a:lnTo>
                        <a:pt x="169" y="136"/>
                      </a:lnTo>
                      <a:lnTo>
                        <a:pt x="167" y="135"/>
                      </a:lnTo>
                      <a:lnTo>
                        <a:pt x="164" y="135"/>
                      </a:lnTo>
                      <a:lnTo>
                        <a:pt x="161" y="134"/>
                      </a:lnTo>
                      <a:lnTo>
                        <a:pt x="158" y="134"/>
                      </a:lnTo>
                      <a:lnTo>
                        <a:pt x="155" y="134"/>
                      </a:lnTo>
                      <a:lnTo>
                        <a:pt x="152" y="133"/>
                      </a:lnTo>
                      <a:lnTo>
                        <a:pt x="149" y="133"/>
                      </a:lnTo>
                      <a:lnTo>
                        <a:pt x="146" y="133"/>
                      </a:lnTo>
                      <a:lnTo>
                        <a:pt x="143" y="133"/>
                      </a:lnTo>
                      <a:lnTo>
                        <a:pt x="140" y="133"/>
                      </a:lnTo>
                      <a:lnTo>
                        <a:pt x="137" y="133"/>
                      </a:lnTo>
                      <a:lnTo>
                        <a:pt x="134" y="133"/>
                      </a:lnTo>
                      <a:lnTo>
                        <a:pt x="132" y="134"/>
                      </a:lnTo>
                      <a:lnTo>
                        <a:pt x="129" y="134"/>
                      </a:lnTo>
                      <a:lnTo>
                        <a:pt x="126" y="134"/>
                      </a:lnTo>
                      <a:lnTo>
                        <a:pt x="123" y="135"/>
                      </a:lnTo>
                      <a:lnTo>
                        <a:pt x="121" y="135"/>
                      </a:lnTo>
                      <a:lnTo>
                        <a:pt x="118" y="136"/>
                      </a:lnTo>
                      <a:lnTo>
                        <a:pt x="115" y="136"/>
                      </a:lnTo>
                      <a:lnTo>
                        <a:pt x="112" y="137"/>
                      </a:lnTo>
                      <a:lnTo>
                        <a:pt x="110" y="138"/>
                      </a:lnTo>
                      <a:lnTo>
                        <a:pt x="107" y="138"/>
                      </a:lnTo>
                      <a:lnTo>
                        <a:pt x="104" y="139"/>
                      </a:lnTo>
                      <a:lnTo>
                        <a:pt x="102" y="140"/>
                      </a:lnTo>
                      <a:lnTo>
                        <a:pt x="99" y="141"/>
                      </a:lnTo>
                      <a:lnTo>
                        <a:pt x="97" y="142"/>
                      </a:lnTo>
                      <a:lnTo>
                        <a:pt x="94" y="143"/>
                      </a:lnTo>
                      <a:lnTo>
                        <a:pt x="92" y="144"/>
                      </a:lnTo>
                      <a:lnTo>
                        <a:pt x="90" y="145"/>
                      </a:lnTo>
                      <a:lnTo>
                        <a:pt x="87" y="146"/>
                      </a:lnTo>
                      <a:lnTo>
                        <a:pt x="85" y="147"/>
                      </a:lnTo>
                      <a:lnTo>
                        <a:pt x="83" y="148"/>
                      </a:lnTo>
                      <a:lnTo>
                        <a:pt x="81" y="149"/>
                      </a:lnTo>
                      <a:lnTo>
                        <a:pt x="78" y="150"/>
                      </a:lnTo>
                      <a:lnTo>
                        <a:pt x="77" y="152"/>
                      </a:lnTo>
                      <a:lnTo>
                        <a:pt x="74" y="153"/>
                      </a:lnTo>
                      <a:lnTo>
                        <a:pt x="72" y="154"/>
                      </a:lnTo>
                      <a:lnTo>
                        <a:pt x="70" y="155"/>
                      </a:lnTo>
                      <a:lnTo>
                        <a:pt x="69" y="157"/>
                      </a:lnTo>
                      <a:lnTo>
                        <a:pt x="67" y="158"/>
                      </a:lnTo>
                      <a:lnTo>
                        <a:pt x="65" y="160"/>
                      </a:lnTo>
                      <a:lnTo>
                        <a:pt x="64" y="161"/>
                      </a:lnTo>
                      <a:lnTo>
                        <a:pt x="62" y="162"/>
                      </a:lnTo>
                      <a:lnTo>
                        <a:pt x="60" y="164"/>
                      </a:lnTo>
                      <a:lnTo>
                        <a:pt x="59" y="165"/>
                      </a:lnTo>
                      <a:lnTo>
                        <a:pt x="57" y="167"/>
                      </a:lnTo>
                      <a:lnTo>
                        <a:pt x="56" y="168"/>
                      </a:lnTo>
                      <a:lnTo>
                        <a:pt x="55" y="170"/>
                      </a:lnTo>
                      <a:lnTo>
                        <a:pt x="54" y="172"/>
                      </a:lnTo>
                      <a:lnTo>
                        <a:pt x="52" y="173"/>
                      </a:lnTo>
                      <a:lnTo>
                        <a:pt x="51" y="175"/>
                      </a:lnTo>
                      <a:lnTo>
                        <a:pt x="50" y="176"/>
                      </a:lnTo>
                      <a:lnTo>
                        <a:pt x="50" y="178"/>
                      </a:lnTo>
                      <a:lnTo>
                        <a:pt x="49" y="180"/>
                      </a:lnTo>
                      <a:lnTo>
                        <a:pt x="48" y="182"/>
                      </a:lnTo>
                      <a:lnTo>
                        <a:pt x="47" y="183"/>
                      </a:lnTo>
                      <a:lnTo>
                        <a:pt x="47" y="185"/>
                      </a:lnTo>
                      <a:lnTo>
                        <a:pt x="48" y="203"/>
                      </a:lnTo>
                      <a:lnTo>
                        <a:pt x="47" y="203"/>
                      </a:lnTo>
                      <a:lnTo>
                        <a:pt x="46" y="204"/>
                      </a:lnTo>
                      <a:lnTo>
                        <a:pt x="45" y="205"/>
                      </a:lnTo>
                      <a:lnTo>
                        <a:pt x="43" y="206"/>
                      </a:lnTo>
                      <a:lnTo>
                        <a:pt x="41" y="208"/>
                      </a:lnTo>
                      <a:lnTo>
                        <a:pt x="40" y="208"/>
                      </a:lnTo>
                      <a:lnTo>
                        <a:pt x="39" y="209"/>
                      </a:lnTo>
                      <a:lnTo>
                        <a:pt x="38" y="211"/>
                      </a:lnTo>
                      <a:lnTo>
                        <a:pt x="37" y="211"/>
                      </a:lnTo>
                      <a:lnTo>
                        <a:pt x="36" y="213"/>
                      </a:lnTo>
                      <a:lnTo>
                        <a:pt x="34" y="214"/>
                      </a:lnTo>
                      <a:lnTo>
                        <a:pt x="33" y="215"/>
                      </a:lnTo>
                      <a:lnTo>
                        <a:pt x="32" y="216"/>
                      </a:lnTo>
                      <a:lnTo>
                        <a:pt x="30" y="218"/>
                      </a:lnTo>
                      <a:lnTo>
                        <a:pt x="29" y="219"/>
                      </a:lnTo>
                      <a:lnTo>
                        <a:pt x="28" y="221"/>
                      </a:lnTo>
                      <a:lnTo>
                        <a:pt x="26" y="223"/>
                      </a:lnTo>
                      <a:lnTo>
                        <a:pt x="25" y="225"/>
                      </a:lnTo>
                      <a:lnTo>
                        <a:pt x="23" y="226"/>
                      </a:lnTo>
                      <a:lnTo>
                        <a:pt x="22" y="228"/>
                      </a:lnTo>
                      <a:lnTo>
                        <a:pt x="21" y="231"/>
                      </a:lnTo>
                      <a:lnTo>
                        <a:pt x="19" y="232"/>
                      </a:lnTo>
                      <a:lnTo>
                        <a:pt x="18" y="234"/>
                      </a:lnTo>
                      <a:lnTo>
                        <a:pt x="16" y="237"/>
                      </a:lnTo>
                      <a:lnTo>
                        <a:pt x="15" y="239"/>
                      </a:lnTo>
                      <a:lnTo>
                        <a:pt x="14" y="241"/>
                      </a:lnTo>
                      <a:lnTo>
                        <a:pt x="13" y="244"/>
                      </a:lnTo>
                      <a:lnTo>
                        <a:pt x="11" y="246"/>
                      </a:lnTo>
                      <a:lnTo>
                        <a:pt x="10" y="249"/>
                      </a:lnTo>
                      <a:lnTo>
                        <a:pt x="9" y="251"/>
                      </a:lnTo>
                      <a:lnTo>
                        <a:pt x="8" y="254"/>
                      </a:lnTo>
                      <a:lnTo>
                        <a:pt x="7" y="257"/>
                      </a:lnTo>
                      <a:lnTo>
                        <a:pt x="6" y="260"/>
                      </a:lnTo>
                      <a:lnTo>
                        <a:pt x="5" y="263"/>
                      </a:lnTo>
                      <a:lnTo>
                        <a:pt x="4" y="266"/>
                      </a:lnTo>
                      <a:lnTo>
                        <a:pt x="3" y="269"/>
                      </a:lnTo>
                      <a:lnTo>
                        <a:pt x="2" y="273"/>
                      </a:lnTo>
                      <a:lnTo>
                        <a:pt x="2" y="276"/>
                      </a:lnTo>
                      <a:lnTo>
                        <a:pt x="1" y="279"/>
                      </a:lnTo>
                      <a:lnTo>
                        <a:pt x="1" y="283"/>
                      </a:lnTo>
                      <a:lnTo>
                        <a:pt x="0" y="286"/>
                      </a:lnTo>
                      <a:lnTo>
                        <a:pt x="0" y="290"/>
                      </a:lnTo>
                      <a:lnTo>
                        <a:pt x="0" y="294"/>
                      </a:lnTo>
                      <a:lnTo>
                        <a:pt x="0" y="297"/>
                      </a:lnTo>
                      <a:lnTo>
                        <a:pt x="0" y="301"/>
                      </a:lnTo>
                      <a:lnTo>
                        <a:pt x="0" y="305"/>
                      </a:lnTo>
                      <a:lnTo>
                        <a:pt x="0" y="309"/>
                      </a:lnTo>
                      <a:lnTo>
                        <a:pt x="0" y="313"/>
                      </a:lnTo>
                      <a:lnTo>
                        <a:pt x="1" y="317"/>
                      </a:lnTo>
                      <a:lnTo>
                        <a:pt x="2" y="322"/>
                      </a:lnTo>
                      <a:lnTo>
                        <a:pt x="2" y="326"/>
                      </a:lnTo>
                      <a:lnTo>
                        <a:pt x="3" y="330"/>
                      </a:lnTo>
                      <a:lnTo>
                        <a:pt x="4" y="335"/>
                      </a:lnTo>
                      <a:lnTo>
                        <a:pt x="5" y="340"/>
                      </a:lnTo>
                      <a:lnTo>
                        <a:pt x="6" y="344"/>
                      </a:lnTo>
                      <a:lnTo>
                        <a:pt x="8" y="349"/>
                      </a:lnTo>
                      <a:lnTo>
                        <a:pt x="10" y="354"/>
                      </a:lnTo>
                      <a:lnTo>
                        <a:pt x="36" y="376"/>
                      </a:lnTo>
                      <a:lnTo>
                        <a:pt x="28" y="438"/>
                      </a:lnTo>
                      <a:lnTo>
                        <a:pt x="219" y="462"/>
                      </a:lnTo>
                      <a:lnTo>
                        <a:pt x="223" y="462"/>
                      </a:lnTo>
                      <a:lnTo>
                        <a:pt x="227" y="462"/>
                      </a:lnTo>
                      <a:lnTo>
                        <a:pt x="230" y="462"/>
                      </a:lnTo>
                      <a:lnTo>
                        <a:pt x="234" y="462"/>
                      </a:lnTo>
                      <a:lnTo>
                        <a:pt x="238" y="462"/>
                      </a:lnTo>
                      <a:lnTo>
                        <a:pt x="241" y="461"/>
                      </a:lnTo>
                      <a:lnTo>
                        <a:pt x="244" y="461"/>
                      </a:lnTo>
                      <a:lnTo>
                        <a:pt x="248" y="461"/>
                      </a:lnTo>
                      <a:lnTo>
                        <a:pt x="251" y="460"/>
                      </a:lnTo>
                      <a:lnTo>
                        <a:pt x="254" y="460"/>
                      </a:lnTo>
                      <a:lnTo>
                        <a:pt x="257" y="459"/>
                      </a:lnTo>
                      <a:lnTo>
                        <a:pt x="261" y="459"/>
                      </a:lnTo>
                      <a:lnTo>
                        <a:pt x="264" y="459"/>
                      </a:lnTo>
                      <a:lnTo>
                        <a:pt x="267" y="459"/>
                      </a:lnTo>
                      <a:lnTo>
                        <a:pt x="270" y="458"/>
                      </a:lnTo>
                      <a:lnTo>
                        <a:pt x="273" y="458"/>
                      </a:lnTo>
                      <a:lnTo>
                        <a:pt x="276" y="457"/>
                      </a:lnTo>
                      <a:lnTo>
                        <a:pt x="279" y="456"/>
                      </a:lnTo>
                      <a:lnTo>
                        <a:pt x="281" y="456"/>
                      </a:lnTo>
                      <a:lnTo>
                        <a:pt x="284" y="455"/>
                      </a:lnTo>
                      <a:lnTo>
                        <a:pt x="287" y="455"/>
                      </a:lnTo>
                      <a:lnTo>
                        <a:pt x="289" y="454"/>
                      </a:lnTo>
                      <a:lnTo>
                        <a:pt x="292" y="453"/>
                      </a:lnTo>
                      <a:lnTo>
                        <a:pt x="294" y="453"/>
                      </a:lnTo>
                      <a:lnTo>
                        <a:pt x="296" y="453"/>
                      </a:lnTo>
                      <a:lnTo>
                        <a:pt x="298" y="452"/>
                      </a:lnTo>
                      <a:lnTo>
                        <a:pt x="301" y="451"/>
                      </a:lnTo>
                      <a:lnTo>
                        <a:pt x="303" y="450"/>
                      </a:lnTo>
                      <a:lnTo>
                        <a:pt x="305" y="450"/>
                      </a:lnTo>
                      <a:lnTo>
                        <a:pt x="307" y="450"/>
                      </a:lnTo>
                      <a:lnTo>
                        <a:pt x="309" y="449"/>
                      </a:lnTo>
                      <a:lnTo>
                        <a:pt x="311" y="448"/>
                      </a:lnTo>
                      <a:lnTo>
                        <a:pt x="313" y="447"/>
                      </a:lnTo>
                      <a:lnTo>
                        <a:pt x="315" y="447"/>
                      </a:lnTo>
                      <a:lnTo>
                        <a:pt x="317" y="446"/>
                      </a:lnTo>
                      <a:lnTo>
                        <a:pt x="318" y="446"/>
                      </a:lnTo>
                      <a:lnTo>
                        <a:pt x="320" y="445"/>
                      </a:lnTo>
                      <a:lnTo>
                        <a:pt x="322" y="444"/>
                      </a:lnTo>
                      <a:lnTo>
                        <a:pt x="323" y="444"/>
                      </a:lnTo>
                      <a:lnTo>
                        <a:pt x="325" y="443"/>
                      </a:lnTo>
                      <a:lnTo>
                        <a:pt x="326" y="442"/>
                      </a:lnTo>
                      <a:lnTo>
                        <a:pt x="327" y="442"/>
                      </a:lnTo>
                      <a:lnTo>
                        <a:pt x="329" y="441"/>
                      </a:lnTo>
                      <a:lnTo>
                        <a:pt x="330" y="441"/>
                      </a:lnTo>
                      <a:lnTo>
                        <a:pt x="331" y="440"/>
                      </a:lnTo>
                      <a:lnTo>
                        <a:pt x="332" y="439"/>
                      </a:lnTo>
                      <a:lnTo>
                        <a:pt x="333" y="439"/>
                      </a:lnTo>
                      <a:lnTo>
                        <a:pt x="334" y="439"/>
                      </a:lnTo>
                      <a:lnTo>
                        <a:pt x="336" y="438"/>
                      </a:lnTo>
                      <a:lnTo>
                        <a:pt x="338" y="437"/>
                      </a:lnTo>
                      <a:lnTo>
                        <a:pt x="339" y="436"/>
                      </a:lnTo>
                      <a:lnTo>
                        <a:pt x="340" y="436"/>
                      </a:lnTo>
                      <a:lnTo>
                        <a:pt x="341" y="435"/>
                      </a:lnTo>
                      <a:lnTo>
                        <a:pt x="342" y="435"/>
                      </a:lnTo>
                      <a:lnTo>
                        <a:pt x="337" y="406"/>
                      </a:lnTo>
                      <a:lnTo>
                        <a:pt x="338" y="405"/>
                      </a:lnTo>
                      <a:lnTo>
                        <a:pt x="339" y="404"/>
                      </a:lnTo>
                      <a:lnTo>
                        <a:pt x="341" y="403"/>
                      </a:lnTo>
                      <a:lnTo>
                        <a:pt x="342" y="402"/>
                      </a:lnTo>
                      <a:lnTo>
                        <a:pt x="343" y="401"/>
                      </a:lnTo>
                      <a:lnTo>
                        <a:pt x="344" y="400"/>
                      </a:lnTo>
                      <a:lnTo>
                        <a:pt x="345" y="399"/>
                      </a:lnTo>
                      <a:lnTo>
                        <a:pt x="347" y="398"/>
                      </a:lnTo>
                      <a:lnTo>
                        <a:pt x="348" y="397"/>
                      </a:lnTo>
                      <a:lnTo>
                        <a:pt x="349" y="396"/>
                      </a:lnTo>
                      <a:lnTo>
                        <a:pt x="350" y="395"/>
                      </a:lnTo>
                      <a:lnTo>
                        <a:pt x="351" y="394"/>
                      </a:lnTo>
                      <a:lnTo>
                        <a:pt x="352" y="393"/>
                      </a:lnTo>
                      <a:lnTo>
                        <a:pt x="353" y="392"/>
                      </a:lnTo>
                      <a:lnTo>
                        <a:pt x="354" y="390"/>
                      </a:lnTo>
                      <a:lnTo>
                        <a:pt x="356" y="389"/>
                      </a:lnTo>
                      <a:lnTo>
                        <a:pt x="357" y="387"/>
                      </a:lnTo>
                      <a:lnTo>
                        <a:pt x="358" y="386"/>
                      </a:lnTo>
                      <a:lnTo>
                        <a:pt x="359" y="384"/>
                      </a:lnTo>
                      <a:lnTo>
                        <a:pt x="361" y="383"/>
                      </a:lnTo>
                      <a:lnTo>
                        <a:pt x="362" y="381"/>
                      </a:lnTo>
                      <a:lnTo>
                        <a:pt x="363" y="380"/>
                      </a:lnTo>
                      <a:lnTo>
                        <a:pt x="364" y="378"/>
                      </a:lnTo>
                      <a:lnTo>
                        <a:pt x="365" y="376"/>
                      </a:lnTo>
                      <a:lnTo>
                        <a:pt x="366" y="374"/>
                      </a:lnTo>
                      <a:lnTo>
                        <a:pt x="367" y="372"/>
                      </a:lnTo>
                      <a:lnTo>
                        <a:pt x="368" y="370"/>
                      </a:lnTo>
                      <a:lnTo>
                        <a:pt x="369" y="368"/>
                      </a:lnTo>
                      <a:lnTo>
                        <a:pt x="370" y="366"/>
                      </a:lnTo>
                      <a:lnTo>
                        <a:pt x="371" y="364"/>
                      </a:lnTo>
                      <a:lnTo>
                        <a:pt x="372" y="362"/>
                      </a:lnTo>
                      <a:lnTo>
                        <a:pt x="373" y="359"/>
                      </a:lnTo>
                      <a:lnTo>
                        <a:pt x="373" y="357"/>
                      </a:lnTo>
                      <a:lnTo>
                        <a:pt x="374" y="355"/>
                      </a:lnTo>
                      <a:lnTo>
                        <a:pt x="374" y="352"/>
                      </a:lnTo>
                      <a:lnTo>
                        <a:pt x="375" y="350"/>
                      </a:lnTo>
                      <a:lnTo>
                        <a:pt x="375" y="347"/>
                      </a:lnTo>
                      <a:lnTo>
                        <a:pt x="375" y="344"/>
                      </a:lnTo>
                      <a:lnTo>
                        <a:pt x="375" y="342"/>
                      </a:lnTo>
                      <a:lnTo>
                        <a:pt x="376" y="339"/>
                      </a:lnTo>
                      <a:lnTo>
                        <a:pt x="376" y="337"/>
                      </a:lnTo>
                      <a:lnTo>
                        <a:pt x="375" y="334"/>
                      </a:lnTo>
                      <a:lnTo>
                        <a:pt x="375" y="331"/>
                      </a:lnTo>
                      <a:lnTo>
                        <a:pt x="375" y="328"/>
                      </a:lnTo>
                      <a:lnTo>
                        <a:pt x="374" y="325"/>
                      </a:lnTo>
                      <a:lnTo>
                        <a:pt x="374" y="322"/>
                      </a:lnTo>
                      <a:lnTo>
                        <a:pt x="373" y="319"/>
                      </a:lnTo>
                      <a:lnTo>
                        <a:pt x="372" y="316"/>
                      </a:lnTo>
                      <a:lnTo>
                        <a:pt x="371" y="312"/>
                      </a:lnTo>
                      <a:lnTo>
                        <a:pt x="370" y="309"/>
                      </a:lnTo>
                      <a:lnTo>
                        <a:pt x="369" y="306"/>
                      </a:lnTo>
                      <a:lnTo>
                        <a:pt x="368" y="303"/>
                      </a:lnTo>
                      <a:lnTo>
                        <a:pt x="366" y="299"/>
                      </a:lnTo>
                      <a:lnTo>
                        <a:pt x="365" y="296"/>
                      </a:lnTo>
                      <a:lnTo>
                        <a:pt x="363" y="292"/>
                      </a:lnTo>
                      <a:lnTo>
                        <a:pt x="361" y="289"/>
                      </a:lnTo>
                      <a:lnTo>
                        <a:pt x="361" y="288"/>
                      </a:lnTo>
                      <a:lnTo>
                        <a:pt x="361" y="287"/>
                      </a:lnTo>
                      <a:lnTo>
                        <a:pt x="361" y="286"/>
                      </a:lnTo>
                      <a:lnTo>
                        <a:pt x="362" y="285"/>
                      </a:lnTo>
                      <a:lnTo>
                        <a:pt x="362" y="283"/>
                      </a:lnTo>
                      <a:lnTo>
                        <a:pt x="362" y="282"/>
                      </a:lnTo>
                      <a:lnTo>
                        <a:pt x="363" y="281"/>
                      </a:lnTo>
                      <a:lnTo>
                        <a:pt x="364" y="280"/>
                      </a:lnTo>
                      <a:lnTo>
                        <a:pt x="364" y="279"/>
                      </a:lnTo>
                      <a:lnTo>
                        <a:pt x="365" y="277"/>
                      </a:lnTo>
                      <a:lnTo>
                        <a:pt x="365" y="276"/>
                      </a:lnTo>
                      <a:lnTo>
                        <a:pt x="366" y="275"/>
                      </a:lnTo>
                      <a:lnTo>
                        <a:pt x="367" y="274"/>
                      </a:lnTo>
                      <a:lnTo>
                        <a:pt x="368" y="272"/>
                      </a:lnTo>
                      <a:lnTo>
                        <a:pt x="368" y="271"/>
                      </a:lnTo>
                      <a:lnTo>
                        <a:pt x="369" y="270"/>
                      </a:lnTo>
                      <a:lnTo>
                        <a:pt x="370" y="268"/>
                      </a:lnTo>
                      <a:lnTo>
                        <a:pt x="370" y="266"/>
                      </a:lnTo>
                      <a:lnTo>
                        <a:pt x="371" y="265"/>
                      </a:lnTo>
                      <a:lnTo>
                        <a:pt x="371" y="263"/>
                      </a:lnTo>
                      <a:lnTo>
                        <a:pt x="372" y="262"/>
                      </a:lnTo>
                      <a:lnTo>
                        <a:pt x="372" y="260"/>
                      </a:lnTo>
                      <a:lnTo>
                        <a:pt x="372" y="258"/>
                      </a:lnTo>
                      <a:lnTo>
                        <a:pt x="373" y="257"/>
                      </a:lnTo>
                      <a:lnTo>
                        <a:pt x="372" y="255"/>
                      </a:lnTo>
                      <a:lnTo>
                        <a:pt x="372" y="253"/>
                      </a:lnTo>
                      <a:lnTo>
                        <a:pt x="372" y="251"/>
                      </a:lnTo>
                      <a:lnTo>
                        <a:pt x="372" y="249"/>
                      </a:lnTo>
                      <a:lnTo>
                        <a:pt x="371" y="247"/>
                      </a:lnTo>
                      <a:lnTo>
                        <a:pt x="370" y="245"/>
                      </a:lnTo>
                      <a:lnTo>
                        <a:pt x="369" y="243"/>
                      </a:lnTo>
                      <a:lnTo>
                        <a:pt x="368" y="241"/>
                      </a:lnTo>
                      <a:lnTo>
                        <a:pt x="368" y="240"/>
                      </a:lnTo>
                      <a:lnTo>
                        <a:pt x="367" y="239"/>
                      </a:lnTo>
                      <a:lnTo>
                        <a:pt x="366" y="237"/>
                      </a:lnTo>
                      <a:lnTo>
                        <a:pt x="365" y="237"/>
                      </a:lnTo>
                      <a:lnTo>
                        <a:pt x="364" y="235"/>
                      </a:lnTo>
                      <a:lnTo>
                        <a:pt x="362" y="233"/>
                      </a:lnTo>
                      <a:lnTo>
                        <a:pt x="360" y="231"/>
                      </a:lnTo>
                      <a:lnTo>
                        <a:pt x="358" y="230"/>
                      </a:lnTo>
                      <a:lnTo>
                        <a:pt x="357" y="229"/>
                      </a:lnTo>
                      <a:lnTo>
                        <a:pt x="355" y="228"/>
                      </a:lnTo>
                      <a:lnTo>
                        <a:pt x="354" y="227"/>
                      </a:lnTo>
                      <a:lnTo>
                        <a:pt x="353" y="227"/>
                      </a:lnTo>
                      <a:lnTo>
                        <a:pt x="352" y="226"/>
                      </a:lnTo>
                      <a:lnTo>
                        <a:pt x="351" y="225"/>
                      </a:lnTo>
                      <a:lnTo>
                        <a:pt x="350" y="225"/>
                      </a:lnTo>
                      <a:lnTo>
                        <a:pt x="349" y="225"/>
                      </a:lnTo>
                      <a:lnTo>
                        <a:pt x="348" y="224"/>
                      </a:lnTo>
                      <a:lnTo>
                        <a:pt x="347" y="224"/>
                      </a:lnTo>
                      <a:lnTo>
                        <a:pt x="346" y="223"/>
                      </a:lnTo>
                      <a:lnTo>
                        <a:pt x="345" y="223"/>
                      </a:lnTo>
                      <a:lnTo>
                        <a:pt x="344" y="223"/>
                      </a:lnTo>
                      <a:lnTo>
                        <a:pt x="343" y="222"/>
                      </a:lnTo>
                      <a:lnTo>
                        <a:pt x="342" y="222"/>
                      </a:lnTo>
                      <a:lnTo>
                        <a:pt x="341" y="222"/>
                      </a:lnTo>
                      <a:lnTo>
                        <a:pt x="340" y="222"/>
                      </a:lnTo>
                      <a:lnTo>
                        <a:pt x="339" y="222"/>
                      </a:lnTo>
                      <a:lnTo>
                        <a:pt x="338" y="221"/>
                      </a:lnTo>
                      <a:lnTo>
                        <a:pt x="337" y="221"/>
                      </a:lnTo>
                      <a:lnTo>
                        <a:pt x="336" y="221"/>
                      </a:lnTo>
                      <a:lnTo>
                        <a:pt x="335" y="221"/>
                      </a:lnTo>
                      <a:lnTo>
                        <a:pt x="333" y="221"/>
                      </a:lnTo>
                      <a:lnTo>
                        <a:pt x="331" y="220"/>
                      </a:lnTo>
                      <a:lnTo>
                        <a:pt x="330" y="220"/>
                      </a:lnTo>
                      <a:lnTo>
                        <a:pt x="328" y="220"/>
                      </a:lnTo>
                      <a:lnTo>
                        <a:pt x="326" y="220"/>
                      </a:lnTo>
                      <a:lnTo>
                        <a:pt x="325" y="220"/>
                      </a:lnTo>
                      <a:lnTo>
                        <a:pt x="324" y="220"/>
                      </a:lnTo>
                      <a:lnTo>
                        <a:pt x="323" y="220"/>
                      </a:lnTo>
                      <a:lnTo>
                        <a:pt x="322" y="220"/>
                      </a:lnTo>
                      <a:lnTo>
                        <a:pt x="321" y="220"/>
                      </a:lnTo>
                      <a:lnTo>
                        <a:pt x="320" y="220"/>
                      </a:lnTo>
                      <a:lnTo>
                        <a:pt x="335" y="0"/>
                      </a:lnTo>
                      <a:lnTo>
                        <a:pt x="189"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490" name="Freeform 497"/>
                <p:cNvSpPr>
                  <a:spLocks/>
                </p:cNvSpPr>
                <p:nvPr/>
              </p:nvSpPr>
              <p:spPr bwMode="auto">
                <a:xfrm>
                  <a:off x="4700" y="2076"/>
                  <a:ext cx="85" cy="82"/>
                </a:xfrm>
                <a:custGeom>
                  <a:avLst/>
                  <a:gdLst>
                    <a:gd name="T0" fmla="*/ 50 w 85"/>
                    <a:gd name="T1" fmla="*/ 82 h 82"/>
                    <a:gd name="T2" fmla="*/ 0 w 85"/>
                    <a:gd name="T3" fmla="*/ 72 h 82"/>
                    <a:gd name="T4" fmla="*/ 4 w 85"/>
                    <a:gd name="T5" fmla="*/ 5 h 82"/>
                    <a:gd name="T6" fmla="*/ 84 w 85"/>
                    <a:gd name="T7" fmla="*/ 0 h 82"/>
                    <a:gd name="T8" fmla="*/ 85 w 85"/>
                    <a:gd name="T9" fmla="*/ 67 h 82"/>
                    <a:gd name="T10" fmla="*/ 50 w 85"/>
                    <a:gd name="T11" fmla="*/ 82 h 82"/>
                    <a:gd name="T12" fmla="*/ 50 w 85"/>
                    <a:gd name="T13" fmla="*/ 82 h 82"/>
                    <a:gd name="T14" fmla="*/ 0 60000 65536"/>
                    <a:gd name="T15" fmla="*/ 0 60000 65536"/>
                    <a:gd name="T16" fmla="*/ 0 60000 65536"/>
                    <a:gd name="T17" fmla="*/ 0 60000 65536"/>
                    <a:gd name="T18" fmla="*/ 0 60000 65536"/>
                    <a:gd name="T19" fmla="*/ 0 60000 65536"/>
                    <a:gd name="T20" fmla="*/ 0 60000 65536"/>
                    <a:gd name="T21" fmla="*/ 0 w 85"/>
                    <a:gd name="T22" fmla="*/ 0 h 82"/>
                    <a:gd name="T23" fmla="*/ 85 w 85"/>
                    <a:gd name="T24" fmla="*/ 82 h 8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5" h="82">
                      <a:moveTo>
                        <a:pt x="50" y="82"/>
                      </a:moveTo>
                      <a:lnTo>
                        <a:pt x="0" y="72"/>
                      </a:lnTo>
                      <a:lnTo>
                        <a:pt x="4" y="5"/>
                      </a:lnTo>
                      <a:lnTo>
                        <a:pt x="84" y="0"/>
                      </a:lnTo>
                      <a:lnTo>
                        <a:pt x="85" y="67"/>
                      </a:lnTo>
                      <a:lnTo>
                        <a:pt x="50" y="82"/>
                      </a:lnTo>
                      <a:close/>
                    </a:path>
                  </a:pathLst>
                </a:custGeom>
                <a:solidFill>
                  <a:srgbClr val="B3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491" name="Freeform 498"/>
                <p:cNvSpPr>
                  <a:spLocks/>
                </p:cNvSpPr>
                <p:nvPr/>
              </p:nvSpPr>
              <p:spPr bwMode="auto">
                <a:xfrm>
                  <a:off x="4538" y="2209"/>
                  <a:ext cx="161" cy="106"/>
                </a:xfrm>
                <a:custGeom>
                  <a:avLst/>
                  <a:gdLst>
                    <a:gd name="T0" fmla="*/ 161 w 161"/>
                    <a:gd name="T1" fmla="*/ 82 h 106"/>
                    <a:gd name="T2" fmla="*/ 156 w 161"/>
                    <a:gd name="T3" fmla="*/ 84 h 106"/>
                    <a:gd name="T4" fmla="*/ 151 w 161"/>
                    <a:gd name="T5" fmla="*/ 85 h 106"/>
                    <a:gd name="T6" fmla="*/ 146 w 161"/>
                    <a:gd name="T7" fmla="*/ 87 h 106"/>
                    <a:gd name="T8" fmla="*/ 140 w 161"/>
                    <a:gd name="T9" fmla="*/ 89 h 106"/>
                    <a:gd name="T10" fmla="*/ 133 w 161"/>
                    <a:gd name="T11" fmla="*/ 92 h 106"/>
                    <a:gd name="T12" fmla="*/ 125 w 161"/>
                    <a:gd name="T13" fmla="*/ 94 h 106"/>
                    <a:gd name="T14" fmla="*/ 118 w 161"/>
                    <a:gd name="T15" fmla="*/ 96 h 106"/>
                    <a:gd name="T16" fmla="*/ 111 w 161"/>
                    <a:gd name="T17" fmla="*/ 99 h 106"/>
                    <a:gd name="T18" fmla="*/ 103 w 161"/>
                    <a:gd name="T19" fmla="*/ 101 h 106"/>
                    <a:gd name="T20" fmla="*/ 97 w 161"/>
                    <a:gd name="T21" fmla="*/ 103 h 106"/>
                    <a:gd name="T22" fmla="*/ 91 w 161"/>
                    <a:gd name="T23" fmla="*/ 105 h 106"/>
                    <a:gd name="T24" fmla="*/ 86 w 161"/>
                    <a:gd name="T25" fmla="*/ 105 h 106"/>
                    <a:gd name="T26" fmla="*/ 81 w 161"/>
                    <a:gd name="T27" fmla="*/ 106 h 106"/>
                    <a:gd name="T28" fmla="*/ 80 w 161"/>
                    <a:gd name="T29" fmla="*/ 105 h 106"/>
                    <a:gd name="T30" fmla="*/ 74 w 161"/>
                    <a:gd name="T31" fmla="*/ 100 h 106"/>
                    <a:gd name="T32" fmla="*/ 68 w 161"/>
                    <a:gd name="T33" fmla="*/ 94 h 106"/>
                    <a:gd name="T34" fmla="*/ 64 w 161"/>
                    <a:gd name="T35" fmla="*/ 90 h 106"/>
                    <a:gd name="T36" fmla="*/ 59 w 161"/>
                    <a:gd name="T37" fmla="*/ 86 h 106"/>
                    <a:gd name="T38" fmla="*/ 54 w 161"/>
                    <a:gd name="T39" fmla="*/ 82 h 106"/>
                    <a:gd name="T40" fmla="*/ 49 w 161"/>
                    <a:gd name="T41" fmla="*/ 78 h 106"/>
                    <a:gd name="T42" fmla="*/ 44 w 161"/>
                    <a:gd name="T43" fmla="*/ 73 h 106"/>
                    <a:gd name="T44" fmla="*/ 39 w 161"/>
                    <a:gd name="T45" fmla="*/ 69 h 106"/>
                    <a:gd name="T46" fmla="*/ 35 w 161"/>
                    <a:gd name="T47" fmla="*/ 65 h 106"/>
                    <a:gd name="T48" fmla="*/ 31 w 161"/>
                    <a:gd name="T49" fmla="*/ 62 h 106"/>
                    <a:gd name="T50" fmla="*/ 27 w 161"/>
                    <a:gd name="T51" fmla="*/ 59 h 106"/>
                    <a:gd name="T52" fmla="*/ 23 w 161"/>
                    <a:gd name="T53" fmla="*/ 56 h 106"/>
                    <a:gd name="T54" fmla="*/ 18 w 161"/>
                    <a:gd name="T55" fmla="*/ 54 h 106"/>
                    <a:gd name="T56" fmla="*/ 13 w 161"/>
                    <a:gd name="T57" fmla="*/ 51 h 106"/>
                    <a:gd name="T58" fmla="*/ 9 w 161"/>
                    <a:gd name="T59" fmla="*/ 48 h 106"/>
                    <a:gd name="T60" fmla="*/ 5 w 161"/>
                    <a:gd name="T61" fmla="*/ 44 h 106"/>
                    <a:gd name="T62" fmla="*/ 1 w 161"/>
                    <a:gd name="T63" fmla="*/ 36 h 106"/>
                    <a:gd name="T64" fmla="*/ 0 w 161"/>
                    <a:gd name="T65" fmla="*/ 29 h 106"/>
                    <a:gd name="T66" fmla="*/ 2 w 161"/>
                    <a:gd name="T67" fmla="*/ 24 h 106"/>
                    <a:gd name="T68" fmla="*/ 6 w 161"/>
                    <a:gd name="T69" fmla="*/ 17 h 106"/>
                    <a:gd name="T70" fmla="*/ 10 w 161"/>
                    <a:gd name="T71" fmla="*/ 13 h 106"/>
                    <a:gd name="T72" fmla="*/ 15 w 161"/>
                    <a:gd name="T73" fmla="*/ 10 h 106"/>
                    <a:gd name="T74" fmla="*/ 21 w 161"/>
                    <a:gd name="T75" fmla="*/ 7 h 106"/>
                    <a:gd name="T76" fmla="*/ 29 w 161"/>
                    <a:gd name="T77" fmla="*/ 5 h 106"/>
                    <a:gd name="T78" fmla="*/ 41 w 161"/>
                    <a:gd name="T79" fmla="*/ 3 h 106"/>
                    <a:gd name="T80" fmla="*/ 57 w 161"/>
                    <a:gd name="T81" fmla="*/ 1 h 106"/>
                    <a:gd name="T82" fmla="*/ 72 w 161"/>
                    <a:gd name="T83" fmla="*/ 0 h 106"/>
                    <a:gd name="T84" fmla="*/ 84 w 161"/>
                    <a:gd name="T85" fmla="*/ 1 h 106"/>
                    <a:gd name="T86" fmla="*/ 94 w 161"/>
                    <a:gd name="T87" fmla="*/ 2 h 106"/>
                    <a:gd name="T88" fmla="*/ 102 w 161"/>
                    <a:gd name="T89" fmla="*/ 4 h 106"/>
                    <a:gd name="T90" fmla="*/ 109 w 161"/>
                    <a:gd name="T91" fmla="*/ 7 h 106"/>
                    <a:gd name="T92" fmla="*/ 114 w 161"/>
                    <a:gd name="T93" fmla="*/ 11 h 106"/>
                    <a:gd name="T94" fmla="*/ 118 w 161"/>
                    <a:gd name="T95" fmla="*/ 15 h 106"/>
                    <a:gd name="T96" fmla="*/ 122 w 161"/>
                    <a:gd name="T97" fmla="*/ 24 h 106"/>
                    <a:gd name="T98" fmla="*/ 123 w 161"/>
                    <a:gd name="T99" fmla="*/ 30 h 106"/>
                    <a:gd name="T100" fmla="*/ 122 w 161"/>
                    <a:gd name="T101" fmla="*/ 36 h 1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61"/>
                    <a:gd name="T154" fmla="*/ 0 h 106"/>
                    <a:gd name="T155" fmla="*/ 161 w 161"/>
                    <a:gd name="T156" fmla="*/ 106 h 1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61" h="106">
                      <a:moveTo>
                        <a:pt x="122" y="36"/>
                      </a:moveTo>
                      <a:lnTo>
                        <a:pt x="161" y="82"/>
                      </a:lnTo>
                      <a:lnTo>
                        <a:pt x="160" y="82"/>
                      </a:lnTo>
                      <a:lnTo>
                        <a:pt x="158" y="83"/>
                      </a:lnTo>
                      <a:lnTo>
                        <a:pt x="157" y="83"/>
                      </a:lnTo>
                      <a:lnTo>
                        <a:pt x="156" y="84"/>
                      </a:lnTo>
                      <a:lnTo>
                        <a:pt x="155" y="84"/>
                      </a:lnTo>
                      <a:lnTo>
                        <a:pt x="154" y="84"/>
                      </a:lnTo>
                      <a:lnTo>
                        <a:pt x="153" y="85"/>
                      </a:lnTo>
                      <a:lnTo>
                        <a:pt x="151" y="85"/>
                      </a:lnTo>
                      <a:lnTo>
                        <a:pt x="150" y="85"/>
                      </a:lnTo>
                      <a:lnTo>
                        <a:pt x="149" y="86"/>
                      </a:lnTo>
                      <a:lnTo>
                        <a:pt x="148" y="87"/>
                      </a:lnTo>
                      <a:lnTo>
                        <a:pt x="146" y="87"/>
                      </a:lnTo>
                      <a:lnTo>
                        <a:pt x="145" y="88"/>
                      </a:lnTo>
                      <a:lnTo>
                        <a:pt x="143" y="88"/>
                      </a:lnTo>
                      <a:lnTo>
                        <a:pt x="141" y="89"/>
                      </a:lnTo>
                      <a:lnTo>
                        <a:pt x="140" y="89"/>
                      </a:lnTo>
                      <a:lnTo>
                        <a:pt x="138" y="90"/>
                      </a:lnTo>
                      <a:lnTo>
                        <a:pt x="136" y="90"/>
                      </a:lnTo>
                      <a:lnTo>
                        <a:pt x="134" y="91"/>
                      </a:lnTo>
                      <a:lnTo>
                        <a:pt x="133" y="92"/>
                      </a:lnTo>
                      <a:lnTo>
                        <a:pt x="131" y="92"/>
                      </a:lnTo>
                      <a:lnTo>
                        <a:pt x="129" y="93"/>
                      </a:lnTo>
                      <a:lnTo>
                        <a:pt x="127" y="93"/>
                      </a:lnTo>
                      <a:lnTo>
                        <a:pt x="125" y="94"/>
                      </a:lnTo>
                      <a:lnTo>
                        <a:pt x="124" y="95"/>
                      </a:lnTo>
                      <a:lnTo>
                        <a:pt x="122" y="95"/>
                      </a:lnTo>
                      <a:lnTo>
                        <a:pt x="120" y="96"/>
                      </a:lnTo>
                      <a:lnTo>
                        <a:pt x="118" y="96"/>
                      </a:lnTo>
                      <a:lnTo>
                        <a:pt x="116" y="97"/>
                      </a:lnTo>
                      <a:lnTo>
                        <a:pt x="114" y="98"/>
                      </a:lnTo>
                      <a:lnTo>
                        <a:pt x="112" y="98"/>
                      </a:lnTo>
                      <a:lnTo>
                        <a:pt x="111" y="99"/>
                      </a:lnTo>
                      <a:lnTo>
                        <a:pt x="109" y="99"/>
                      </a:lnTo>
                      <a:lnTo>
                        <a:pt x="107" y="100"/>
                      </a:lnTo>
                      <a:lnTo>
                        <a:pt x="105" y="100"/>
                      </a:lnTo>
                      <a:lnTo>
                        <a:pt x="103" y="101"/>
                      </a:lnTo>
                      <a:lnTo>
                        <a:pt x="102" y="101"/>
                      </a:lnTo>
                      <a:lnTo>
                        <a:pt x="100" y="102"/>
                      </a:lnTo>
                      <a:lnTo>
                        <a:pt x="98" y="102"/>
                      </a:lnTo>
                      <a:lnTo>
                        <a:pt x="97" y="103"/>
                      </a:lnTo>
                      <a:lnTo>
                        <a:pt x="95" y="103"/>
                      </a:lnTo>
                      <a:lnTo>
                        <a:pt x="94" y="104"/>
                      </a:lnTo>
                      <a:lnTo>
                        <a:pt x="93" y="104"/>
                      </a:lnTo>
                      <a:lnTo>
                        <a:pt x="91" y="105"/>
                      </a:lnTo>
                      <a:lnTo>
                        <a:pt x="89" y="105"/>
                      </a:lnTo>
                      <a:lnTo>
                        <a:pt x="87" y="105"/>
                      </a:lnTo>
                      <a:lnTo>
                        <a:pt x="86" y="105"/>
                      </a:lnTo>
                      <a:lnTo>
                        <a:pt x="85" y="106"/>
                      </a:lnTo>
                      <a:lnTo>
                        <a:pt x="83" y="106"/>
                      </a:lnTo>
                      <a:lnTo>
                        <a:pt x="81" y="106"/>
                      </a:lnTo>
                      <a:lnTo>
                        <a:pt x="80" y="105"/>
                      </a:lnTo>
                      <a:lnTo>
                        <a:pt x="78" y="104"/>
                      </a:lnTo>
                      <a:lnTo>
                        <a:pt x="77" y="102"/>
                      </a:lnTo>
                      <a:lnTo>
                        <a:pt x="76" y="101"/>
                      </a:lnTo>
                      <a:lnTo>
                        <a:pt x="74" y="100"/>
                      </a:lnTo>
                      <a:lnTo>
                        <a:pt x="73" y="98"/>
                      </a:lnTo>
                      <a:lnTo>
                        <a:pt x="71" y="96"/>
                      </a:lnTo>
                      <a:lnTo>
                        <a:pt x="70" y="95"/>
                      </a:lnTo>
                      <a:lnTo>
                        <a:pt x="68" y="94"/>
                      </a:lnTo>
                      <a:lnTo>
                        <a:pt x="67" y="93"/>
                      </a:lnTo>
                      <a:lnTo>
                        <a:pt x="67" y="92"/>
                      </a:lnTo>
                      <a:lnTo>
                        <a:pt x="65" y="91"/>
                      </a:lnTo>
                      <a:lnTo>
                        <a:pt x="64" y="90"/>
                      </a:lnTo>
                      <a:lnTo>
                        <a:pt x="63" y="90"/>
                      </a:lnTo>
                      <a:lnTo>
                        <a:pt x="62" y="88"/>
                      </a:lnTo>
                      <a:lnTo>
                        <a:pt x="60" y="88"/>
                      </a:lnTo>
                      <a:lnTo>
                        <a:pt x="59" y="86"/>
                      </a:lnTo>
                      <a:lnTo>
                        <a:pt x="58" y="85"/>
                      </a:lnTo>
                      <a:lnTo>
                        <a:pt x="57" y="84"/>
                      </a:lnTo>
                      <a:lnTo>
                        <a:pt x="55" y="83"/>
                      </a:lnTo>
                      <a:lnTo>
                        <a:pt x="54" y="82"/>
                      </a:lnTo>
                      <a:lnTo>
                        <a:pt x="53" y="81"/>
                      </a:lnTo>
                      <a:lnTo>
                        <a:pt x="52" y="80"/>
                      </a:lnTo>
                      <a:lnTo>
                        <a:pt x="50" y="79"/>
                      </a:lnTo>
                      <a:lnTo>
                        <a:pt x="49" y="78"/>
                      </a:lnTo>
                      <a:lnTo>
                        <a:pt x="48" y="76"/>
                      </a:lnTo>
                      <a:lnTo>
                        <a:pt x="47" y="75"/>
                      </a:lnTo>
                      <a:lnTo>
                        <a:pt x="45" y="74"/>
                      </a:lnTo>
                      <a:lnTo>
                        <a:pt x="44" y="73"/>
                      </a:lnTo>
                      <a:lnTo>
                        <a:pt x="43" y="72"/>
                      </a:lnTo>
                      <a:lnTo>
                        <a:pt x="42" y="71"/>
                      </a:lnTo>
                      <a:lnTo>
                        <a:pt x="41" y="70"/>
                      </a:lnTo>
                      <a:lnTo>
                        <a:pt x="39" y="69"/>
                      </a:lnTo>
                      <a:lnTo>
                        <a:pt x="38" y="68"/>
                      </a:lnTo>
                      <a:lnTo>
                        <a:pt x="37" y="67"/>
                      </a:lnTo>
                      <a:lnTo>
                        <a:pt x="36" y="66"/>
                      </a:lnTo>
                      <a:lnTo>
                        <a:pt x="35" y="65"/>
                      </a:lnTo>
                      <a:lnTo>
                        <a:pt x="34" y="64"/>
                      </a:lnTo>
                      <a:lnTo>
                        <a:pt x="33" y="64"/>
                      </a:lnTo>
                      <a:lnTo>
                        <a:pt x="32" y="63"/>
                      </a:lnTo>
                      <a:lnTo>
                        <a:pt x="31" y="62"/>
                      </a:lnTo>
                      <a:lnTo>
                        <a:pt x="30" y="62"/>
                      </a:lnTo>
                      <a:lnTo>
                        <a:pt x="29" y="61"/>
                      </a:lnTo>
                      <a:lnTo>
                        <a:pt x="28" y="60"/>
                      </a:lnTo>
                      <a:lnTo>
                        <a:pt x="27" y="59"/>
                      </a:lnTo>
                      <a:lnTo>
                        <a:pt x="26" y="58"/>
                      </a:lnTo>
                      <a:lnTo>
                        <a:pt x="25" y="57"/>
                      </a:lnTo>
                      <a:lnTo>
                        <a:pt x="24" y="57"/>
                      </a:lnTo>
                      <a:lnTo>
                        <a:pt x="23" y="56"/>
                      </a:lnTo>
                      <a:lnTo>
                        <a:pt x="22" y="56"/>
                      </a:lnTo>
                      <a:lnTo>
                        <a:pt x="20" y="55"/>
                      </a:lnTo>
                      <a:lnTo>
                        <a:pt x="19" y="55"/>
                      </a:lnTo>
                      <a:lnTo>
                        <a:pt x="18" y="54"/>
                      </a:lnTo>
                      <a:lnTo>
                        <a:pt x="16" y="54"/>
                      </a:lnTo>
                      <a:lnTo>
                        <a:pt x="15" y="53"/>
                      </a:lnTo>
                      <a:lnTo>
                        <a:pt x="14" y="53"/>
                      </a:lnTo>
                      <a:lnTo>
                        <a:pt x="13" y="51"/>
                      </a:lnTo>
                      <a:lnTo>
                        <a:pt x="12" y="51"/>
                      </a:lnTo>
                      <a:lnTo>
                        <a:pt x="11" y="50"/>
                      </a:lnTo>
                      <a:lnTo>
                        <a:pt x="10" y="49"/>
                      </a:lnTo>
                      <a:lnTo>
                        <a:pt x="9" y="48"/>
                      </a:lnTo>
                      <a:lnTo>
                        <a:pt x="8" y="47"/>
                      </a:lnTo>
                      <a:lnTo>
                        <a:pt x="7" y="47"/>
                      </a:lnTo>
                      <a:lnTo>
                        <a:pt x="6" y="46"/>
                      </a:lnTo>
                      <a:lnTo>
                        <a:pt x="5" y="44"/>
                      </a:lnTo>
                      <a:lnTo>
                        <a:pt x="4" y="42"/>
                      </a:lnTo>
                      <a:lnTo>
                        <a:pt x="3" y="40"/>
                      </a:lnTo>
                      <a:lnTo>
                        <a:pt x="2" y="38"/>
                      </a:lnTo>
                      <a:lnTo>
                        <a:pt x="1" y="36"/>
                      </a:lnTo>
                      <a:lnTo>
                        <a:pt x="0" y="34"/>
                      </a:lnTo>
                      <a:lnTo>
                        <a:pt x="0" y="32"/>
                      </a:lnTo>
                      <a:lnTo>
                        <a:pt x="0" y="30"/>
                      </a:lnTo>
                      <a:lnTo>
                        <a:pt x="0" y="29"/>
                      </a:lnTo>
                      <a:lnTo>
                        <a:pt x="0" y="28"/>
                      </a:lnTo>
                      <a:lnTo>
                        <a:pt x="0" y="27"/>
                      </a:lnTo>
                      <a:lnTo>
                        <a:pt x="1" y="26"/>
                      </a:lnTo>
                      <a:lnTo>
                        <a:pt x="2" y="24"/>
                      </a:lnTo>
                      <a:lnTo>
                        <a:pt x="2" y="22"/>
                      </a:lnTo>
                      <a:lnTo>
                        <a:pt x="3" y="20"/>
                      </a:lnTo>
                      <a:lnTo>
                        <a:pt x="5" y="18"/>
                      </a:lnTo>
                      <a:lnTo>
                        <a:pt x="6" y="17"/>
                      </a:lnTo>
                      <a:lnTo>
                        <a:pt x="7" y="16"/>
                      </a:lnTo>
                      <a:lnTo>
                        <a:pt x="8" y="15"/>
                      </a:lnTo>
                      <a:lnTo>
                        <a:pt x="9" y="14"/>
                      </a:lnTo>
                      <a:lnTo>
                        <a:pt x="10" y="13"/>
                      </a:lnTo>
                      <a:lnTo>
                        <a:pt x="11" y="12"/>
                      </a:lnTo>
                      <a:lnTo>
                        <a:pt x="12" y="12"/>
                      </a:lnTo>
                      <a:lnTo>
                        <a:pt x="14" y="11"/>
                      </a:lnTo>
                      <a:lnTo>
                        <a:pt x="15" y="10"/>
                      </a:lnTo>
                      <a:lnTo>
                        <a:pt x="16" y="9"/>
                      </a:lnTo>
                      <a:lnTo>
                        <a:pt x="18" y="9"/>
                      </a:lnTo>
                      <a:lnTo>
                        <a:pt x="20" y="8"/>
                      </a:lnTo>
                      <a:lnTo>
                        <a:pt x="21" y="7"/>
                      </a:lnTo>
                      <a:lnTo>
                        <a:pt x="23" y="7"/>
                      </a:lnTo>
                      <a:lnTo>
                        <a:pt x="25" y="6"/>
                      </a:lnTo>
                      <a:lnTo>
                        <a:pt x="27" y="6"/>
                      </a:lnTo>
                      <a:lnTo>
                        <a:pt x="29" y="5"/>
                      </a:lnTo>
                      <a:lnTo>
                        <a:pt x="31" y="4"/>
                      </a:lnTo>
                      <a:lnTo>
                        <a:pt x="34" y="4"/>
                      </a:lnTo>
                      <a:lnTo>
                        <a:pt x="36" y="4"/>
                      </a:lnTo>
                      <a:lnTo>
                        <a:pt x="41" y="3"/>
                      </a:lnTo>
                      <a:lnTo>
                        <a:pt x="45" y="2"/>
                      </a:lnTo>
                      <a:lnTo>
                        <a:pt x="49" y="2"/>
                      </a:lnTo>
                      <a:lnTo>
                        <a:pt x="54" y="1"/>
                      </a:lnTo>
                      <a:lnTo>
                        <a:pt x="57" y="1"/>
                      </a:lnTo>
                      <a:lnTo>
                        <a:pt x="61" y="1"/>
                      </a:lnTo>
                      <a:lnTo>
                        <a:pt x="65" y="1"/>
                      </a:lnTo>
                      <a:lnTo>
                        <a:pt x="68" y="1"/>
                      </a:lnTo>
                      <a:lnTo>
                        <a:pt x="72" y="0"/>
                      </a:lnTo>
                      <a:lnTo>
                        <a:pt x="75" y="0"/>
                      </a:lnTo>
                      <a:lnTo>
                        <a:pt x="78" y="0"/>
                      </a:lnTo>
                      <a:lnTo>
                        <a:pt x="81" y="1"/>
                      </a:lnTo>
                      <a:lnTo>
                        <a:pt x="84" y="1"/>
                      </a:lnTo>
                      <a:lnTo>
                        <a:pt x="87" y="1"/>
                      </a:lnTo>
                      <a:lnTo>
                        <a:pt x="89" y="1"/>
                      </a:lnTo>
                      <a:lnTo>
                        <a:pt x="92" y="2"/>
                      </a:lnTo>
                      <a:lnTo>
                        <a:pt x="94" y="2"/>
                      </a:lnTo>
                      <a:lnTo>
                        <a:pt x="96" y="3"/>
                      </a:lnTo>
                      <a:lnTo>
                        <a:pt x="98" y="3"/>
                      </a:lnTo>
                      <a:lnTo>
                        <a:pt x="101" y="4"/>
                      </a:lnTo>
                      <a:lnTo>
                        <a:pt x="102" y="4"/>
                      </a:lnTo>
                      <a:lnTo>
                        <a:pt x="104" y="5"/>
                      </a:lnTo>
                      <a:lnTo>
                        <a:pt x="106" y="6"/>
                      </a:lnTo>
                      <a:lnTo>
                        <a:pt x="107" y="7"/>
                      </a:lnTo>
                      <a:lnTo>
                        <a:pt x="109" y="7"/>
                      </a:lnTo>
                      <a:lnTo>
                        <a:pt x="110" y="8"/>
                      </a:lnTo>
                      <a:lnTo>
                        <a:pt x="111" y="9"/>
                      </a:lnTo>
                      <a:lnTo>
                        <a:pt x="113" y="10"/>
                      </a:lnTo>
                      <a:lnTo>
                        <a:pt x="114" y="11"/>
                      </a:lnTo>
                      <a:lnTo>
                        <a:pt x="115" y="12"/>
                      </a:lnTo>
                      <a:lnTo>
                        <a:pt x="116" y="12"/>
                      </a:lnTo>
                      <a:lnTo>
                        <a:pt x="117" y="14"/>
                      </a:lnTo>
                      <a:lnTo>
                        <a:pt x="118" y="15"/>
                      </a:lnTo>
                      <a:lnTo>
                        <a:pt x="119" y="18"/>
                      </a:lnTo>
                      <a:lnTo>
                        <a:pt x="120" y="19"/>
                      </a:lnTo>
                      <a:lnTo>
                        <a:pt x="121" y="21"/>
                      </a:lnTo>
                      <a:lnTo>
                        <a:pt x="122" y="24"/>
                      </a:lnTo>
                      <a:lnTo>
                        <a:pt x="122" y="25"/>
                      </a:lnTo>
                      <a:lnTo>
                        <a:pt x="122" y="27"/>
                      </a:lnTo>
                      <a:lnTo>
                        <a:pt x="123" y="29"/>
                      </a:lnTo>
                      <a:lnTo>
                        <a:pt x="123" y="30"/>
                      </a:lnTo>
                      <a:lnTo>
                        <a:pt x="123" y="32"/>
                      </a:lnTo>
                      <a:lnTo>
                        <a:pt x="122" y="33"/>
                      </a:lnTo>
                      <a:lnTo>
                        <a:pt x="122" y="34"/>
                      </a:lnTo>
                      <a:lnTo>
                        <a:pt x="122" y="36"/>
                      </a:lnTo>
                      <a:close/>
                    </a:path>
                  </a:pathLst>
                </a:custGeom>
                <a:solidFill>
                  <a:srgbClr val="F0B57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492" name="Freeform 499"/>
                <p:cNvSpPr>
                  <a:spLocks/>
                </p:cNvSpPr>
                <p:nvPr/>
              </p:nvSpPr>
              <p:spPr bwMode="auto">
                <a:xfrm>
                  <a:off x="4602" y="2232"/>
                  <a:ext cx="8" cy="5"/>
                </a:xfrm>
                <a:custGeom>
                  <a:avLst/>
                  <a:gdLst>
                    <a:gd name="T0" fmla="*/ 4 w 8"/>
                    <a:gd name="T1" fmla="*/ 5 h 5"/>
                    <a:gd name="T2" fmla="*/ 5 w 8"/>
                    <a:gd name="T3" fmla="*/ 4 h 5"/>
                    <a:gd name="T4" fmla="*/ 6 w 8"/>
                    <a:gd name="T5" fmla="*/ 4 h 5"/>
                    <a:gd name="T6" fmla="*/ 8 w 8"/>
                    <a:gd name="T7" fmla="*/ 3 h 5"/>
                    <a:gd name="T8" fmla="*/ 8 w 8"/>
                    <a:gd name="T9" fmla="*/ 3 h 5"/>
                    <a:gd name="T10" fmla="*/ 8 w 8"/>
                    <a:gd name="T11" fmla="*/ 1 h 5"/>
                    <a:gd name="T12" fmla="*/ 7 w 8"/>
                    <a:gd name="T13" fmla="*/ 1 h 5"/>
                    <a:gd name="T14" fmla="*/ 6 w 8"/>
                    <a:gd name="T15" fmla="*/ 0 h 5"/>
                    <a:gd name="T16" fmla="*/ 4 w 8"/>
                    <a:gd name="T17" fmla="*/ 0 h 5"/>
                    <a:gd name="T18" fmla="*/ 3 w 8"/>
                    <a:gd name="T19" fmla="*/ 0 h 5"/>
                    <a:gd name="T20" fmla="*/ 1 w 8"/>
                    <a:gd name="T21" fmla="*/ 1 h 5"/>
                    <a:gd name="T22" fmla="*/ 1 w 8"/>
                    <a:gd name="T23" fmla="*/ 1 h 5"/>
                    <a:gd name="T24" fmla="*/ 0 w 8"/>
                    <a:gd name="T25" fmla="*/ 2 h 5"/>
                    <a:gd name="T26" fmla="*/ 0 w 8"/>
                    <a:gd name="T27" fmla="*/ 3 h 5"/>
                    <a:gd name="T28" fmla="*/ 1 w 8"/>
                    <a:gd name="T29" fmla="*/ 4 h 5"/>
                    <a:gd name="T30" fmla="*/ 2 w 8"/>
                    <a:gd name="T31" fmla="*/ 4 h 5"/>
                    <a:gd name="T32" fmla="*/ 4 w 8"/>
                    <a:gd name="T33" fmla="*/ 5 h 5"/>
                    <a:gd name="T34" fmla="*/ 4 w 8"/>
                    <a:gd name="T35" fmla="*/ 5 h 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8"/>
                    <a:gd name="T55" fmla="*/ 0 h 5"/>
                    <a:gd name="T56" fmla="*/ 8 w 8"/>
                    <a:gd name="T57" fmla="*/ 5 h 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8" h="5">
                      <a:moveTo>
                        <a:pt x="4" y="5"/>
                      </a:moveTo>
                      <a:lnTo>
                        <a:pt x="5" y="4"/>
                      </a:lnTo>
                      <a:lnTo>
                        <a:pt x="6" y="4"/>
                      </a:lnTo>
                      <a:lnTo>
                        <a:pt x="8" y="3"/>
                      </a:lnTo>
                      <a:lnTo>
                        <a:pt x="8" y="1"/>
                      </a:lnTo>
                      <a:lnTo>
                        <a:pt x="7" y="1"/>
                      </a:lnTo>
                      <a:lnTo>
                        <a:pt x="6" y="0"/>
                      </a:lnTo>
                      <a:lnTo>
                        <a:pt x="4" y="0"/>
                      </a:lnTo>
                      <a:lnTo>
                        <a:pt x="3" y="0"/>
                      </a:lnTo>
                      <a:lnTo>
                        <a:pt x="1" y="1"/>
                      </a:lnTo>
                      <a:lnTo>
                        <a:pt x="0" y="2"/>
                      </a:lnTo>
                      <a:lnTo>
                        <a:pt x="0" y="3"/>
                      </a:lnTo>
                      <a:lnTo>
                        <a:pt x="1" y="4"/>
                      </a:lnTo>
                      <a:lnTo>
                        <a:pt x="2" y="4"/>
                      </a:lnTo>
                      <a:lnTo>
                        <a:pt x="4" y="5"/>
                      </a:lnTo>
                      <a:close/>
                    </a:path>
                  </a:pathLst>
                </a:custGeom>
                <a:solidFill>
                  <a:srgbClr val="E680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493" name="Freeform 500"/>
                <p:cNvSpPr>
                  <a:spLocks/>
                </p:cNvSpPr>
                <p:nvPr/>
              </p:nvSpPr>
              <p:spPr bwMode="auto">
                <a:xfrm>
                  <a:off x="4630" y="2224"/>
                  <a:ext cx="14" cy="8"/>
                </a:xfrm>
                <a:custGeom>
                  <a:avLst/>
                  <a:gdLst>
                    <a:gd name="T0" fmla="*/ 7 w 14"/>
                    <a:gd name="T1" fmla="*/ 8 h 8"/>
                    <a:gd name="T2" fmla="*/ 8 w 14"/>
                    <a:gd name="T3" fmla="*/ 8 h 8"/>
                    <a:gd name="T4" fmla="*/ 9 w 14"/>
                    <a:gd name="T5" fmla="*/ 8 h 8"/>
                    <a:gd name="T6" fmla="*/ 10 w 14"/>
                    <a:gd name="T7" fmla="*/ 7 h 8"/>
                    <a:gd name="T8" fmla="*/ 11 w 14"/>
                    <a:gd name="T9" fmla="*/ 7 h 8"/>
                    <a:gd name="T10" fmla="*/ 12 w 14"/>
                    <a:gd name="T11" fmla="*/ 6 h 8"/>
                    <a:gd name="T12" fmla="*/ 13 w 14"/>
                    <a:gd name="T13" fmla="*/ 6 h 8"/>
                    <a:gd name="T14" fmla="*/ 13 w 14"/>
                    <a:gd name="T15" fmla="*/ 5 h 8"/>
                    <a:gd name="T16" fmla="*/ 14 w 14"/>
                    <a:gd name="T17" fmla="*/ 5 h 8"/>
                    <a:gd name="T18" fmla="*/ 13 w 14"/>
                    <a:gd name="T19" fmla="*/ 3 h 8"/>
                    <a:gd name="T20" fmla="*/ 12 w 14"/>
                    <a:gd name="T21" fmla="*/ 2 h 8"/>
                    <a:gd name="T22" fmla="*/ 10 w 14"/>
                    <a:gd name="T23" fmla="*/ 1 h 8"/>
                    <a:gd name="T24" fmla="*/ 10 w 14"/>
                    <a:gd name="T25" fmla="*/ 0 h 8"/>
                    <a:gd name="T26" fmla="*/ 9 w 14"/>
                    <a:gd name="T27" fmla="*/ 0 h 8"/>
                    <a:gd name="T28" fmla="*/ 7 w 14"/>
                    <a:gd name="T29" fmla="*/ 0 h 8"/>
                    <a:gd name="T30" fmla="*/ 6 w 14"/>
                    <a:gd name="T31" fmla="*/ 0 h 8"/>
                    <a:gd name="T32" fmla="*/ 4 w 14"/>
                    <a:gd name="T33" fmla="*/ 0 h 8"/>
                    <a:gd name="T34" fmla="*/ 3 w 14"/>
                    <a:gd name="T35" fmla="*/ 0 h 8"/>
                    <a:gd name="T36" fmla="*/ 2 w 14"/>
                    <a:gd name="T37" fmla="*/ 1 h 8"/>
                    <a:gd name="T38" fmla="*/ 1 w 14"/>
                    <a:gd name="T39" fmla="*/ 2 h 8"/>
                    <a:gd name="T40" fmla="*/ 0 w 14"/>
                    <a:gd name="T41" fmla="*/ 4 h 8"/>
                    <a:gd name="T42" fmla="*/ 1 w 14"/>
                    <a:gd name="T43" fmla="*/ 5 h 8"/>
                    <a:gd name="T44" fmla="*/ 2 w 14"/>
                    <a:gd name="T45" fmla="*/ 6 h 8"/>
                    <a:gd name="T46" fmla="*/ 3 w 14"/>
                    <a:gd name="T47" fmla="*/ 7 h 8"/>
                    <a:gd name="T48" fmla="*/ 4 w 14"/>
                    <a:gd name="T49" fmla="*/ 8 h 8"/>
                    <a:gd name="T50" fmla="*/ 5 w 14"/>
                    <a:gd name="T51" fmla="*/ 8 h 8"/>
                    <a:gd name="T52" fmla="*/ 7 w 14"/>
                    <a:gd name="T53" fmla="*/ 8 h 8"/>
                    <a:gd name="T54" fmla="*/ 7 w 14"/>
                    <a:gd name="T55" fmla="*/ 8 h 8"/>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14"/>
                    <a:gd name="T85" fmla="*/ 0 h 8"/>
                    <a:gd name="T86" fmla="*/ 14 w 14"/>
                    <a:gd name="T87" fmla="*/ 8 h 8"/>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14" h="8">
                      <a:moveTo>
                        <a:pt x="7" y="8"/>
                      </a:moveTo>
                      <a:lnTo>
                        <a:pt x="8" y="8"/>
                      </a:lnTo>
                      <a:lnTo>
                        <a:pt x="9" y="8"/>
                      </a:lnTo>
                      <a:lnTo>
                        <a:pt x="10" y="7"/>
                      </a:lnTo>
                      <a:lnTo>
                        <a:pt x="11" y="7"/>
                      </a:lnTo>
                      <a:lnTo>
                        <a:pt x="12" y="6"/>
                      </a:lnTo>
                      <a:lnTo>
                        <a:pt x="13" y="6"/>
                      </a:lnTo>
                      <a:lnTo>
                        <a:pt x="13" y="5"/>
                      </a:lnTo>
                      <a:lnTo>
                        <a:pt x="14" y="5"/>
                      </a:lnTo>
                      <a:lnTo>
                        <a:pt x="13" y="3"/>
                      </a:lnTo>
                      <a:lnTo>
                        <a:pt x="12" y="2"/>
                      </a:lnTo>
                      <a:lnTo>
                        <a:pt x="10" y="1"/>
                      </a:lnTo>
                      <a:lnTo>
                        <a:pt x="10" y="0"/>
                      </a:lnTo>
                      <a:lnTo>
                        <a:pt x="9" y="0"/>
                      </a:lnTo>
                      <a:lnTo>
                        <a:pt x="7" y="0"/>
                      </a:lnTo>
                      <a:lnTo>
                        <a:pt x="6" y="0"/>
                      </a:lnTo>
                      <a:lnTo>
                        <a:pt x="4" y="0"/>
                      </a:lnTo>
                      <a:lnTo>
                        <a:pt x="3" y="0"/>
                      </a:lnTo>
                      <a:lnTo>
                        <a:pt x="2" y="1"/>
                      </a:lnTo>
                      <a:lnTo>
                        <a:pt x="1" y="2"/>
                      </a:lnTo>
                      <a:lnTo>
                        <a:pt x="0" y="4"/>
                      </a:lnTo>
                      <a:lnTo>
                        <a:pt x="1" y="5"/>
                      </a:lnTo>
                      <a:lnTo>
                        <a:pt x="2" y="6"/>
                      </a:lnTo>
                      <a:lnTo>
                        <a:pt x="3" y="7"/>
                      </a:lnTo>
                      <a:lnTo>
                        <a:pt x="4" y="8"/>
                      </a:lnTo>
                      <a:lnTo>
                        <a:pt x="5" y="8"/>
                      </a:lnTo>
                      <a:lnTo>
                        <a:pt x="7" y="8"/>
                      </a:lnTo>
                      <a:close/>
                    </a:path>
                  </a:pathLst>
                </a:custGeom>
                <a:solidFill>
                  <a:srgbClr val="E680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494" name="Freeform 501"/>
                <p:cNvSpPr>
                  <a:spLocks/>
                </p:cNvSpPr>
                <p:nvPr/>
              </p:nvSpPr>
              <p:spPr bwMode="auto">
                <a:xfrm>
                  <a:off x="4619" y="2259"/>
                  <a:ext cx="13" cy="7"/>
                </a:xfrm>
                <a:custGeom>
                  <a:avLst/>
                  <a:gdLst>
                    <a:gd name="T0" fmla="*/ 6 w 13"/>
                    <a:gd name="T1" fmla="*/ 7 h 7"/>
                    <a:gd name="T2" fmla="*/ 8 w 13"/>
                    <a:gd name="T3" fmla="*/ 6 h 7"/>
                    <a:gd name="T4" fmla="*/ 9 w 13"/>
                    <a:gd name="T5" fmla="*/ 6 h 7"/>
                    <a:gd name="T6" fmla="*/ 10 w 13"/>
                    <a:gd name="T7" fmla="*/ 6 h 7"/>
                    <a:gd name="T8" fmla="*/ 11 w 13"/>
                    <a:gd name="T9" fmla="*/ 6 h 7"/>
                    <a:gd name="T10" fmla="*/ 12 w 13"/>
                    <a:gd name="T11" fmla="*/ 6 h 7"/>
                    <a:gd name="T12" fmla="*/ 13 w 13"/>
                    <a:gd name="T13" fmla="*/ 5 h 7"/>
                    <a:gd name="T14" fmla="*/ 13 w 13"/>
                    <a:gd name="T15" fmla="*/ 4 h 7"/>
                    <a:gd name="T16" fmla="*/ 13 w 13"/>
                    <a:gd name="T17" fmla="*/ 4 h 7"/>
                    <a:gd name="T18" fmla="*/ 13 w 13"/>
                    <a:gd name="T19" fmla="*/ 3 h 7"/>
                    <a:gd name="T20" fmla="*/ 12 w 13"/>
                    <a:gd name="T21" fmla="*/ 1 h 7"/>
                    <a:gd name="T22" fmla="*/ 10 w 13"/>
                    <a:gd name="T23" fmla="*/ 1 h 7"/>
                    <a:gd name="T24" fmla="*/ 9 w 13"/>
                    <a:gd name="T25" fmla="*/ 1 h 7"/>
                    <a:gd name="T26" fmla="*/ 8 w 13"/>
                    <a:gd name="T27" fmla="*/ 0 h 7"/>
                    <a:gd name="T28" fmla="*/ 7 w 13"/>
                    <a:gd name="T29" fmla="*/ 0 h 7"/>
                    <a:gd name="T30" fmla="*/ 5 w 13"/>
                    <a:gd name="T31" fmla="*/ 0 h 7"/>
                    <a:gd name="T32" fmla="*/ 4 w 13"/>
                    <a:gd name="T33" fmla="*/ 0 h 7"/>
                    <a:gd name="T34" fmla="*/ 3 w 13"/>
                    <a:gd name="T35" fmla="*/ 0 h 7"/>
                    <a:gd name="T36" fmla="*/ 2 w 13"/>
                    <a:gd name="T37" fmla="*/ 1 h 7"/>
                    <a:gd name="T38" fmla="*/ 0 w 13"/>
                    <a:gd name="T39" fmla="*/ 2 h 7"/>
                    <a:gd name="T40" fmla="*/ 0 w 13"/>
                    <a:gd name="T41" fmla="*/ 3 h 7"/>
                    <a:gd name="T42" fmla="*/ 0 w 13"/>
                    <a:gd name="T43" fmla="*/ 4 h 7"/>
                    <a:gd name="T44" fmla="*/ 2 w 13"/>
                    <a:gd name="T45" fmla="*/ 6 h 7"/>
                    <a:gd name="T46" fmla="*/ 2 w 13"/>
                    <a:gd name="T47" fmla="*/ 6 h 7"/>
                    <a:gd name="T48" fmla="*/ 4 w 13"/>
                    <a:gd name="T49" fmla="*/ 6 h 7"/>
                    <a:gd name="T50" fmla="*/ 5 w 13"/>
                    <a:gd name="T51" fmla="*/ 6 h 7"/>
                    <a:gd name="T52" fmla="*/ 6 w 13"/>
                    <a:gd name="T53" fmla="*/ 7 h 7"/>
                    <a:gd name="T54" fmla="*/ 6 w 13"/>
                    <a:gd name="T55" fmla="*/ 7 h 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13"/>
                    <a:gd name="T85" fmla="*/ 0 h 7"/>
                    <a:gd name="T86" fmla="*/ 13 w 13"/>
                    <a:gd name="T87" fmla="*/ 7 h 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13" h="7">
                      <a:moveTo>
                        <a:pt x="6" y="7"/>
                      </a:moveTo>
                      <a:lnTo>
                        <a:pt x="8" y="6"/>
                      </a:lnTo>
                      <a:lnTo>
                        <a:pt x="9" y="6"/>
                      </a:lnTo>
                      <a:lnTo>
                        <a:pt x="10" y="6"/>
                      </a:lnTo>
                      <a:lnTo>
                        <a:pt x="11" y="6"/>
                      </a:lnTo>
                      <a:lnTo>
                        <a:pt x="12" y="6"/>
                      </a:lnTo>
                      <a:lnTo>
                        <a:pt x="13" y="5"/>
                      </a:lnTo>
                      <a:lnTo>
                        <a:pt x="13" y="4"/>
                      </a:lnTo>
                      <a:lnTo>
                        <a:pt x="13" y="3"/>
                      </a:lnTo>
                      <a:lnTo>
                        <a:pt x="12" y="1"/>
                      </a:lnTo>
                      <a:lnTo>
                        <a:pt x="10" y="1"/>
                      </a:lnTo>
                      <a:lnTo>
                        <a:pt x="9" y="1"/>
                      </a:lnTo>
                      <a:lnTo>
                        <a:pt x="8" y="0"/>
                      </a:lnTo>
                      <a:lnTo>
                        <a:pt x="7" y="0"/>
                      </a:lnTo>
                      <a:lnTo>
                        <a:pt x="5" y="0"/>
                      </a:lnTo>
                      <a:lnTo>
                        <a:pt x="4" y="0"/>
                      </a:lnTo>
                      <a:lnTo>
                        <a:pt x="3" y="0"/>
                      </a:lnTo>
                      <a:lnTo>
                        <a:pt x="2" y="1"/>
                      </a:lnTo>
                      <a:lnTo>
                        <a:pt x="0" y="2"/>
                      </a:lnTo>
                      <a:lnTo>
                        <a:pt x="0" y="3"/>
                      </a:lnTo>
                      <a:lnTo>
                        <a:pt x="0" y="4"/>
                      </a:lnTo>
                      <a:lnTo>
                        <a:pt x="2" y="6"/>
                      </a:lnTo>
                      <a:lnTo>
                        <a:pt x="4" y="6"/>
                      </a:lnTo>
                      <a:lnTo>
                        <a:pt x="5" y="6"/>
                      </a:lnTo>
                      <a:lnTo>
                        <a:pt x="6" y="7"/>
                      </a:lnTo>
                      <a:close/>
                    </a:path>
                  </a:pathLst>
                </a:custGeom>
                <a:solidFill>
                  <a:srgbClr val="E680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495" name="Freeform 502"/>
                <p:cNvSpPr>
                  <a:spLocks/>
                </p:cNvSpPr>
                <p:nvPr/>
              </p:nvSpPr>
              <p:spPr bwMode="auto">
                <a:xfrm>
                  <a:off x="4634" y="2299"/>
                  <a:ext cx="9" cy="4"/>
                </a:xfrm>
                <a:custGeom>
                  <a:avLst/>
                  <a:gdLst>
                    <a:gd name="T0" fmla="*/ 5 w 9"/>
                    <a:gd name="T1" fmla="*/ 4 h 4"/>
                    <a:gd name="T2" fmla="*/ 6 w 9"/>
                    <a:gd name="T3" fmla="*/ 4 h 4"/>
                    <a:gd name="T4" fmla="*/ 8 w 9"/>
                    <a:gd name="T5" fmla="*/ 3 h 4"/>
                    <a:gd name="T6" fmla="*/ 9 w 9"/>
                    <a:gd name="T7" fmla="*/ 3 h 4"/>
                    <a:gd name="T8" fmla="*/ 9 w 9"/>
                    <a:gd name="T9" fmla="*/ 2 h 4"/>
                    <a:gd name="T10" fmla="*/ 9 w 9"/>
                    <a:gd name="T11" fmla="*/ 1 h 4"/>
                    <a:gd name="T12" fmla="*/ 8 w 9"/>
                    <a:gd name="T13" fmla="*/ 0 h 4"/>
                    <a:gd name="T14" fmla="*/ 6 w 9"/>
                    <a:gd name="T15" fmla="*/ 0 h 4"/>
                    <a:gd name="T16" fmla="*/ 5 w 9"/>
                    <a:gd name="T17" fmla="*/ 0 h 4"/>
                    <a:gd name="T18" fmla="*/ 4 w 9"/>
                    <a:gd name="T19" fmla="*/ 0 h 4"/>
                    <a:gd name="T20" fmla="*/ 3 w 9"/>
                    <a:gd name="T21" fmla="*/ 0 h 4"/>
                    <a:gd name="T22" fmla="*/ 2 w 9"/>
                    <a:gd name="T23" fmla="*/ 0 h 4"/>
                    <a:gd name="T24" fmla="*/ 2 w 9"/>
                    <a:gd name="T25" fmla="*/ 0 h 4"/>
                    <a:gd name="T26" fmla="*/ 1 w 9"/>
                    <a:gd name="T27" fmla="*/ 0 h 4"/>
                    <a:gd name="T28" fmla="*/ 0 w 9"/>
                    <a:gd name="T29" fmla="*/ 1 h 4"/>
                    <a:gd name="T30" fmla="*/ 1 w 9"/>
                    <a:gd name="T31" fmla="*/ 2 h 4"/>
                    <a:gd name="T32" fmla="*/ 2 w 9"/>
                    <a:gd name="T33" fmla="*/ 3 h 4"/>
                    <a:gd name="T34" fmla="*/ 3 w 9"/>
                    <a:gd name="T35" fmla="*/ 3 h 4"/>
                    <a:gd name="T36" fmla="*/ 5 w 9"/>
                    <a:gd name="T37" fmla="*/ 4 h 4"/>
                    <a:gd name="T38" fmla="*/ 5 w 9"/>
                    <a:gd name="T39" fmla="*/ 4 h 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9"/>
                    <a:gd name="T61" fmla="*/ 0 h 4"/>
                    <a:gd name="T62" fmla="*/ 9 w 9"/>
                    <a:gd name="T63" fmla="*/ 4 h 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9" h="4">
                      <a:moveTo>
                        <a:pt x="5" y="4"/>
                      </a:moveTo>
                      <a:lnTo>
                        <a:pt x="6" y="4"/>
                      </a:lnTo>
                      <a:lnTo>
                        <a:pt x="8" y="3"/>
                      </a:lnTo>
                      <a:lnTo>
                        <a:pt x="9" y="3"/>
                      </a:lnTo>
                      <a:lnTo>
                        <a:pt x="9" y="2"/>
                      </a:lnTo>
                      <a:lnTo>
                        <a:pt x="9" y="1"/>
                      </a:lnTo>
                      <a:lnTo>
                        <a:pt x="8" y="0"/>
                      </a:lnTo>
                      <a:lnTo>
                        <a:pt x="6" y="0"/>
                      </a:lnTo>
                      <a:lnTo>
                        <a:pt x="5" y="0"/>
                      </a:lnTo>
                      <a:lnTo>
                        <a:pt x="4" y="0"/>
                      </a:lnTo>
                      <a:lnTo>
                        <a:pt x="3" y="0"/>
                      </a:lnTo>
                      <a:lnTo>
                        <a:pt x="2" y="0"/>
                      </a:lnTo>
                      <a:lnTo>
                        <a:pt x="1" y="0"/>
                      </a:lnTo>
                      <a:lnTo>
                        <a:pt x="0" y="1"/>
                      </a:lnTo>
                      <a:lnTo>
                        <a:pt x="1" y="2"/>
                      </a:lnTo>
                      <a:lnTo>
                        <a:pt x="2" y="3"/>
                      </a:lnTo>
                      <a:lnTo>
                        <a:pt x="3" y="3"/>
                      </a:lnTo>
                      <a:lnTo>
                        <a:pt x="5" y="4"/>
                      </a:lnTo>
                      <a:close/>
                    </a:path>
                  </a:pathLst>
                </a:custGeom>
                <a:solidFill>
                  <a:srgbClr val="E680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496" name="Freeform 503"/>
                <p:cNvSpPr>
                  <a:spLocks/>
                </p:cNvSpPr>
                <p:nvPr/>
              </p:nvSpPr>
              <p:spPr bwMode="auto">
                <a:xfrm>
                  <a:off x="4595" y="2284"/>
                  <a:ext cx="17" cy="8"/>
                </a:xfrm>
                <a:custGeom>
                  <a:avLst/>
                  <a:gdLst>
                    <a:gd name="T0" fmla="*/ 8 w 17"/>
                    <a:gd name="T1" fmla="*/ 8 h 8"/>
                    <a:gd name="T2" fmla="*/ 10 w 17"/>
                    <a:gd name="T3" fmla="*/ 8 h 8"/>
                    <a:gd name="T4" fmla="*/ 11 w 17"/>
                    <a:gd name="T5" fmla="*/ 8 h 8"/>
                    <a:gd name="T6" fmla="*/ 13 w 17"/>
                    <a:gd name="T7" fmla="*/ 7 h 8"/>
                    <a:gd name="T8" fmla="*/ 14 w 17"/>
                    <a:gd name="T9" fmla="*/ 7 h 8"/>
                    <a:gd name="T10" fmla="*/ 15 w 17"/>
                    <a:gd name="T11" fmla="*/ 7 h 8"/>
                    <a:gd name="T12" fmla="*/ 16 w 17"/>
                    <a:gd name="T13" fmla="*/ 6 h 8"/>
                    <a:gd name="T14" fmla="*/ 16 w 17"/>
                    <a:gd name="T15" fmla="*/ 5 h 8"/>
                    <a:gd name="T16" fmla="*/ 17 w 17"/>
                    <a:gd name="T17" fmla="*/ 5 h 8"/>
                    <a:gd name="T18" fmla="*/ 16 w 17"/>
                    <a:gd name="T19" fmla="*/ 4 h 8"/>
                    <a:gd name="T20" fmla="*/ 16 w 17"/>
                    <a:gd name="T21" fmla="*/ 3 h 8"/>
                    <a:gd name="T22" fmla="*/ 15 w 17"/>
                    <a:gd name="T23" fmla="*/ 2 h 8"/>
                    <a:gd name="T24" fmla="*/ 14 w 17"/>
                    <a:gd name="T25" fmla="*/ 2 h 8"/>
                    <a:gd name="T26" fmla="*/ 13 w 17"/>
                    <a:gd name="T27" fmla="*/ 1 h 8"/>
                    <a:gd name="T28" fmla="*/ 11 w 17"/>
                    <a:gd name="T29" fmla="*/ 1 h 8"/>
                    <a:gd name="T30" fmla="*/ 10 w 17"/>
                    <a:gd name="T31" fmla="*/ 0 h 8"/>
                    <a:gd name="T32" fmla="*/ 8 w 17"/>
                    <a:gd name="T33" fmla="*/ 0 h 8"/>
                    <a:gd name="T34" fmla="*/ 7 w 17"/>
                    <a:gd name="T35" fmla="*/ 0 h 8"/>
                    <a:gd name="T36" fmla="*/ 5 w 17"/>
                    <a:gd name="T37" fmla="*/ 0 h 8"/>
                    <a:gd name="T38" fmla="*/ 4 w 17"/>
                    <a:gd name="T39" fmla="*/ 1 h 8"/>
                    <a:gd name="T40" fmla="*/ 3 w 17"/>
                    <a:gd name="T41" fmla="*/ 1 h 8"/>
                    <a:gd name="T42" fmla="*/ 2 w 17"/>
                    <a:gd name="T43" fmla="*/ 1 h 8"/>
                    <a:gd name="T44" fmla="*/ 1 w 17"/>
                    <a:gd name="T45" fmla="*/ 2 h 8"/>
                    <a:gd name="T46" fmla="*/ 0 w 17"/>
                    <a:gd name="T47" fmla="*/ 3 h 8"/>
                    <a:gd name="T48" fmla="*/ 0 w 17"/>
                    <a:gd name="T49" fmla="*/ 4 h 8"/>
                    <a:gd name="T50" fmla="*/ 0 w 17"/>
                    <a:gd name="T51" fmla="*/ 4 h 8"/>
                    <a:gd name="T52" fmla="*/ 1 w 17"/>
                    <a:gd name="T53" fmla="*/ 5 h 8"/>
                    <a:gd name="T54" fmla="*/ 1 w 17"/>
                    <a:gd name="T55" fmla="*/ 6 h 8"/>
                    <a:gd name="T56" fmla="*/ 2 w 17"/>
                    <a:gd name="T57" fmla="*/ 7 h 8"/>
                    <a:gd name="T58" fmla="*/ 3 w 17"/>
                    <a:gd name="T59" fmla="*/ 7 h 8"/>
                    <a:gd name="T60" fmla="*/ 5 w 17"/>
                    <a:gd name="T61" fmla="*/ 7 h 8"/>
                    <a:gd name="T62" fmla="*/ 6 w 17"/>
                    <a:gd name="T63" fmla="*/ 8 h 8"/>
                    <a:gd name="T64" fmla="*/ 8 w 17"/>
                    <a:gd name="T65" fmla="*/ 8 h 8"/>
                    <a:gd name="T66" fmla="*/ 8 w 17"/>
                    <a:gd name="T67" fmla="*/ 8 h 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7"/>
                    <a:gd name="T103" fmla="*/ 0 h 8"/>
                    <a:gd name="T104" fmla="*/ 17 w 17"/>
                    <a:gd name="T105" fmla="*/ 8 h 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7" h="8">
                      <a:moveTo>
                        <a:pt x="8" y="8"/>
                      </a:moveTo>
                      <a:lnTo>
                        <a:pt x="10" y="8"/>
                      </a:lnTo>
                      <a:lnTo>
                        <a:pt x="11" y="8"/>
                      </a:lnTo>
                      <a:lnTo>
                        <a:pt x="13" y="7"/>
                      </a:lnTo>
                      <a:lnTo>
                        <a:pt x="14" y="7"/>
                      </a:lnTo>
                      <a:lnTo>
                        <a:pt x="15" y="7"/>
                      </a:lnTo>
                      <a:lnTo>
                        <a:pt x="16" y="6"/>
                      </a:lnTo>
                      <a:lnTo>
                        <a:pt x="16" y="5"/>
                      </a:lnTo>
                      <a:lnTo>
                        <a:pt x="17" y="5"/>
                      </a:lnTo>
                      <a:lnTo>
                        <a:pt x="16" y="4"/>
                      </a:lnTo>
                      <a:lnTo>
                        <a:pt x="16" y="3"/>
                      </a:lnTo>
                      <a:lnTo>
                        <a:pt x="15" y="2"/>
                      </a:lnTo>
                      <a:lnTo>
                        <a:pt x="14" y="2"/>
                      </a:lnTo>
                      <a:lnTo>
                        <a:pt x="13" y="1"/>
                      </a:lnTo>
                      <a:lnTo>
                        <a:pt x="11" y="1"/>
                      </a:lnTo>
                      <a:lnTo>
                        <a:pt x="10" y="0"/>
                      </a:lnTo>
                      <a:lnTo>
                        <a:pt x="8" y="0"/>
                      </a:lnTo>
                      <a:lnTo>
                        <a:pt x="7" y="0"/>
                      </a:lnTo>
                      <a:lnTo>
                        <a:pt x="5" y="0"/>
                      </a:lnTo>
                      <a:lnTo>
                        <a:pt x="4" y="1"/>
                      </a:lnTo>
                      <a:lnTo>
                        <a:pt x="3" y="1"/>
                      </a:lnTo>
                      <a:lnTo>
                        <a:pt x="2" y="1"/>
                      </a:lnTo>
                      <a:lnTo>
                        <a:pt x="1" y="2"/>
                      </a:lnTo>
                      <a:lnTo>
                        <a:pt x="0" y="3"/>
                      </a:lnTo>
                      <a:lnTo>
                        <a:pt x="0" y="4"/>
                      </a:lnTo>
                      <a:lnTo>
                        <a:pt x="1" y="5"/>
                      </a:lnTo>
                      <a:lnTo>
                        <a:pt x="1" y="6"/>
                      </a:lnTo>
                      <a:lnTo>
                        <a:pt x="2" y="7"/>
                      </a:lnTo>
                      <a:lnTo>
                        <a:pt x="3" y="7"/>
                      </a:lnTo>
                      <a:lnTo>
                        <a:pt x="5" y="7"/>
                      </a:lnTo>
                      <a:lnTo>
                        <a:pt x="6" y="8"/>
                      </a:lnTo>
                      <a:lnTo>
                        <a:pt x="8" y="8"/>
                      </a:lnTo>
                      <a:close/>
                    </a:path>
                  </a:pathLst>
                </a:custGeom>
                <a:solidFill>
                  <a:srgbClr val="E680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497" name="Freeform 504"/>
                <p:cNvSpPr>
                  <a:spLocks/>
                </p:cNvSpPr>
                <p:nvPr/>
              </p:nvSpPr>
              <p:spPr bwMode="auto">
                <a:xfrm>
                  <a:off x="4654" y="2254"/>
                  <a:ext cx="8" cy="4"/>
                </a:xfrm>
                <a:custGeom>
                  <a:avLst/>
                  <a:gdLst>
                    <a:gd name="T0" fmla="*/ 4 w 8"/>
                    <a:gd name="T1" fmla="*/ 4 h 4"/>
                    <a:gd name="T2" fmla="*/ 5 w 8"/>
                    <a:gd name="T3" fmla="*/ 4 h 4"/>
                    <a:gd name="T4" fmla="*/ 7 w 8"/>
                    <a:gd name="T5" fmla="*/ 4 h 4"/>
                    <a:gd name="T6" fmla="*/ 8 w 8"/>
                    <a:gd name="T7" fmla="*/ 3 h 4"/>
                    <a:gd name="T8" fmla="*/ 8 w 8"/>
                    <a:gd name="T9" fmla="*/ 2 h 4"/>
                    <a:gd name="T10" fmla="*/ 8 w 8"/>
                    <a:gd name="T11" fmla="*/ 2 h 4"/>
                    <a:gd name="T12" fmla="*/ 7 w 8"/>
                    <a:gd name="T13" fmla="*/ 1 h 4"/>
                    <a:gd name="T14" fmla="*/ 6 w 8"/>
                    <a:gd name="T15" fmla="*/ 0 h 4"/>
                    <a:gd name="T16" fmla="*/ 4 w 8"/>
                    <a:gd name="T17" fmla="*/ 0 h 4"/>
                    <a:gd name="T18" fmla="*/ 2 w 8"/>
                    <a:gd name="T19" fmla="*/ 0 h 4"/>
                    <a:gd name="T20" fmla="*/ 1 w 8"/>
                    <a:gd name="T21" fmla="*/ 0 h 4"/>
                    <a:gd name="T22" fmla="*/ 0 w 8"/>
                    <a:gd name="T23" fmla="*/ 1 h 4"/>
                    <a:gd name="T24" fmla="*/ 0 w 8"/>
                    <a:gd name="T25" fmla="*/ 2 h 4"/>
                    <a:gd name="T26" fmla="*/ 0 w 8"/>
                    <a:gd name="T27" fmla="*/ 2 h 4"/>
                    <a:gd name="T28" fmla="*/ 1 w 8"/>
                    <a:gd name="T29" fmla="*/ 3 h 4"/>
                    <a:gd name="T30" fmla="*/ 2 w 8"/>
                    <a:gd name="T31" fmla="*/ 4 h 4"/>
                    <a:gd name="T32" fmla="*/ 4 w 8"/>
                    <a:gd name="T33" fmla="*/ 4 h 4"/>
                    <a:gd name="T34" fmla="*/ 4 w 8"/>
                    <a:gd name="T35" fmla="*/ 4 h 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8"/>
                    <a:gd name="T55" fmla="*/ 0 h 4"/>
                    <a:gd name="T56" fmla="*/ 8 w 8"/>
                    <a:gd name="T57" fmla="*/ 4 h 4"/>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8" h="4">
                      <a:moveTo>
                        <a:pt x="4" y="4"/>
                      </a:moveTo>
                      <a:lnTo>
                        <a:pt x="5" y="4"/>
                      </a:lnTo>
                      <a:lnTo>
                        <a:pt x="7" y="4"/>
                      </a:lnTo>
                      <a:lnTo>
                        <a:pt x="8" y="3"/>
                      </a:lnTo>
                      <a:lnTo>
                        <a:pt x="8" y="2"/>
                      </a:lnTo>
                      <a:lnTo>
                        <a:pt x="7" y="1"/>
                      </a:lnTo>
                      <a:lnTo>
                        <a:pt x="6" y="0"/>
                      </a:lnTo>
                      <a:lnTo>
                        <a:pt x="4" y="0"/>
                      </a:lnTo>
                      <a:lnTo>
                        <a:pt x="2" y="0"/>
                      </a:lnTo>
                      <a:lnTo>
                        <a:pt x="1" y="0"/>
                      </a:lnTo>
                      <a:lnTo>
                        <a:pt x="0" y="1"/>
                      </a:lnTo>
                      <a:lnTo>
                        <a:pt x="0" y="2"/>
                      </a:lnTo>
                      <a:lnTo>
                        <a:pt x="1" y="3"/>
                      </a:lnTo>
                      <a:lnTo>
                        <a:pt x="2" y="4"/>
                      </a:lnTo>
                      <a:lnTo>
                        <a:pt x="4" y="4"/>
                      </a:lnTo>
                      <a:close/>
                    </a:path>
                  </a:pathLst>
                </a:custGeom>
                <a:solidFill>
                  <a:srgbClr val="E680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498" name="Freeform 505"/>
                <p:cNvSpPr>
                  <a:spLocks/>
                </p:cNvSpPr>
                <p:nvPr/>
              </p:nvSpPr>
              <p:spPr bwMode="auto">
                <a:xfrm>
                  <a:off x="4574" y="2242"/>
                  <a:ext cx="9" cy="4"/>
                </a:xfrm>
                <a:custGeom>
                  <a:avLst/>
                  <a:gdLst>
                    <a:gd name="T0" fmla="*/ 4 w 9"/>
                    <a:gd name="T1" fmla="*/ 4 h 4"/>
                    <a:gd name="T2" fmla="*/ 6 w 9"/>
                    <a:gd name="T3" fmla="*/ 4 h 4"/>
                    <a:gd name="T4" fmla="*/ 7 w 9"/>
                    <a:gd name="T5" fmla="*/ 4 h 4"/>
                    <a:gd name="T6" fmla="*/ 8 w 9"/>
                    <a:gd name="T7" fmla="*/ 3 h 4"/>
                    <a:gd name="T8" fmla="*/ 9 w 9"/>
                    <a:gd name="T9" fmla="*/ 3 h 4"/>
                    <a:gd name="T10" fmla="*/ 8 w 9"/>
                    <a:gd name="T11" fmla="*/ 2 h 4"/>
                    <a:gd name="T12" fmla="*/ 7 w 9"/>
                    <a:gd name="T13" fmla="*/ 1 h 4"/>
                    <a:gd name="T14" fmla="*/ 6 w 9"/>
                    <a:gd name="T15" fmla="*/ 0 h 4"/>
                    <a:gd name="T16" fmla="*/ 5 w 9"/>
                    <a:gd name="T17" fmla="*/ 0 h 4"/>
                    <a:gd name="T18" fmla="*/ 3 w 9"/>
                    <a:gd name="T19" fmla="*/ 0 h 4"/>
                    <a:gd name="T20" fmla="*/ 1 w 9"/>
                    <a:gd name="T21" fmla="*/ 0 h 4"/>
                    <a:gd name="T22" fmla="*/ 0 w 9"/>
                    <a:gd name="T23" fmla="*/ 1 h 4"/>
                    <a:gd name="T24" fmla="*/ 0 w 9"/>
                    <a:gd name="T25" fmla="*/ 2 h 4"/>
                    <a:gd name="T26" fmla="*/ 0 w 9"/>
                    <a:gd name="T27" fmla="*/ 3 h 4"/>
                    <a:gd name="T28" fmla="*/ 1 w 9"/>
                    <a:gd name="T29" fmla="*/ 3 h 4"/>
                    <a:gd name="T30" fmla="*/ 2 w 9"/>
                    <a:gd name="T31" fmla="*/ 4 h 4"/>
                    <a:gd name="T32" fmla="*/ 4 w 9"/>
                    <a:gd name="T33" fmla="*/ 4 h 4"/>
                    <a:gd name="T34" fmla="*/ 4 w 9"/>
                    <a:gd name="T35" fmla="*/ 4 h 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9"/>
                    <a:gd name="T55" fmla="*/ 0 h 4"/>
                    <a:gd name="T56" fmla="*/ 9 w 9"/>
                    <a:gd name="T57" fmla="*/ 4 h 4"/>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9" h="4">
                      <a:moveTo>
                        <a:pt x="4" y="4"/>
                      </a:moveTo>
                      <a:lnTo>
                        <a:pt x="6" y="4"/>
                      </a:lnTo>
                      <a:lnTo>
                        <a:pt x="7" y="4"/>
                      </a:lnTo>
                      <a:lnTo>
                        <a:pt x="8" y="3"/>
                      </a:lnTo>
                      <a:lnTo>
                        <a:pt x="9" y="3"/>
                      </a:lnTo>
                      <a:lnTo>
                        <a:pt x="8" y="2"/>
                      </a:lnTo>
                      <a:lnTo>
                        <a:pt x="7" y="1"/>
                      </a:lnTo>
                      <a:lnTo>
                        <a:pt x="6" y="0"/>
                      </a:lnTo>
                      <a:lnTo>
                        <a:pt x="5" y="0"/>
                      </a:lnTo>
                      <a:lnTo>
                        <a:pt x="3" y="0"/>
                      </a:lnTo>
                      <a:lnTo>
                        <a:pt x="1" y="0"/>
                      </a:lnTo>
                      <a:lnTo>
                        <a:pt x="0" y="1"/>
                      </a:lnTo>
                      <a:lnTo>
                        <a:pt x="0" y="2"/>
                      </a:lnTo>
                      <a:lnTo>
                        <a:pt x="0" y="3"/>
                      </a:lnTo>
                      <a:lnTo>
                        <a:pt x="1" y="3"/>
                      </a:lnTo>
                      <a:lnTo>
                        <a:pt x="2" y="4"/>
                      </a:lnTo>
                      <a:lnTo>
                        <a:pt x="4" y="4"/>
                      </a:lnTo>
                      <a:close/>
                    </a:path>
                  </a:pathLst>
                </a:custGeom>
                <a:solidFill>
                  <a:srgbClr val="E680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499" name="Freeform 506"/>
                <p:cNvSpPr>
                  <a:spLocks/>
                </p:cNvSpPr>
                <p:nvPr/>
              </p:nvSpPr>
              <p:spPr bwMode="auto">
                <a:xfrm>
                  <a:off x="4566" y="2219"/>
                  <a:ext cx="8" cy="5"/>
                </a:xfrm>
                <a:custGeom>
                  <a:avLst/>
                  <a:gdLst>
                    <a:gd name="T0" fmla="*/ 4 w 8"/>
                    <a:gd name="T1" fmla="*/ 5 h 5"/>
                    <a:gd name="T2" fmla="*/ 5 w 8"/>
                    <a:gd name="T3" fmla="*/ 4 h 5"/>
                    <a:gd name="T4" fmla="*/ 6 w 8"/>
                    <a:gd name="T5" fmla="*/ 4 h 5"/>
                    <a:gd name="T6" fmla="*/ 8 w 8"/>
                    <a:gd name="T7" fmla="*/ 3 h 5"/>
                    <a:gd name="T8" fmla="*/ 8 w 8"/>
                    <a:gd name="T9" fmla="*/ 2 h 5"/>
                    <a:gd name="T10" fmla="*/ 8 w 8"/>
                    <a:gd name="T11" fmla="*/ 1 h 5"/>
                    <a:gd name="T12" fmla="*/ 6 w 8"/>
                    <a:gd name="T13" fmla="*/ 0 h 5"/>
                    <a:gd name="T14" fmla="*/ 5 w 8"/>
                    <a:gd name="T15" fmla="*/ 0 h 5"/>
                    <a:gd name="T16" fmla="*/ 4 w 8"/>
                    <a:gd name="T17" fmla="*/ 0 h 5"/>
                    <a:gd name="T18" fmla="*/ 3 w 8"/>
                    <a:gd name="T19" fmla="*/ 0 h 5"/>
                    <a:gd name="T20" fmla="*/ 1 w 8"/>
                    <a:gd name="T21" fmla="*/ 0 h 5"/>
                    <a:gd name="T22" fmla="*/ 0 w 8"/>
                    <a:gd name="T23" fmla="*/ 1 h 5"/>
                    <a:gd name="T24" fmla="*/ 0 w 8"/>
                    <a:gd name="T25" fmla="*/ 2 h 5"/>
                    <a:gd name="T26" fmla="*/ 0 w 8"/>
                    <a:gd name="T27" fmla="*/ 2 h 5"/>
                    <a:gd name="T28" fmla="*/ 1 w 8"/>
                    <a:gd name="T29" fmla="*/ 3 h 5"/>
                    <a:gd name="T30" fmla="*/ 2 w 8"/>
                    <a:gd name="T31" fmla="*/ 4 h 5"/>
                    <a:gd name="T32" fmla="*/ 4 w 8"/>
                    <a:gd name="T33" fmla="*/ 5 h 5"/>
                    <a:gd name="T34" fmla="*/ 4 w 8"/>
                    <a:gd name="T35" fmla="*/ 5 h 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8"/>
                    <a:gd name="T55" fmla="*/ 0 h 5"/>
                    <a:gd name="T56" fmla="*/ 8 w 8"/>
                    <a:gd name="T57" fmla="*/ 5 h 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8" h="5">
                      <a:moveTo>
                        <a:pt x="4" y="5"/>
                      </a:moveTo>
                      <a:lnTo>
                        <a:pt x="5" y="4"/>
                      </a:lnTo>
                      <a:lnTo>
                        <a:pt x="6" y="4"/>
                      </a:lnTo>
                      <a:lnTo>
                        <a:pt x="8" y="3"/>
                      </a:lnTo>
                      <a:lnTo>
                        <a:pt x="8" y="2"/>
                      </a:lnTo>
                      <a:lnTo>
                        <a:pt x="8" y="1"/>
                      </a:lnTo>
                      <a:lnTo>
                        <a:pt x="6" y="0"/>
                      </a:lnTo>
                      <a:lnTo>
                        <a:pt x="5" y="0"/>
                      </a:lnTo>
                      <a:lnTo>
                        <a:pt x="4" y="0"/>
                      </a:lnTo>
                      <a:lnTo>
                        <a:pt x="3" y="0"/>
                      </a:lnTo>
                      <a:lnTo>
                        <a:pt x="1" y="0"/>
                      </a:lnTo>
                      <a:lnTo>
                        <a:pt x="0" y="1"/>
                      </a:lnTo>
                      <a:lnTo>
                        <a:pt x="0" y="2"/>
                      </a:lnTo>
                      <a:lnTo>
                        <a:pt x="1" y="3"/>
                      </a:lnTo>
                      <a:lnTo>
                        <a:pt x="2" y="4"/>
                      </a:lnTo>
                      <a:lnTo>
                        <a:pt x="4" y="5"/>
                      </a:lnTo>
                      <a:close/>
                    </a:path>
                  </a:pathLst>
                </a:custGeom>
                <a:solidFill>
                  <a:srgbClr val="E680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500" name="Freeform 507"/>
                <p:cNvSpPr>
                  <a:spLocks/>
                </p:cNvSpPr>
                <p:nvPr/>
              </p:nvSpPr>
              <p:spPr bwMode="auto">
                <a:xfrm>
                  <a:off x="4672" y="2286"/>
                  <a:ext cx="8" cy="5"/>
                </a:xfrm>
                <a:custGeom>
                  <a:avLst/>
                  <a:gdLst>
                    <a:gd name="T0" fmla="*/ 4 w 8"/>
                    <a:gd name="T1" fmla="*/ 5 h 5"/>
                    <a:gd name="T2" fmla="*/ 5 w 8"/>
                    <a:gd name="T3" fmla="*/ 4 h 5"/>
                    <a:gd name="T4" fmla="*/ 7 w 8"/>
                    <a:gd name="T5" fmla="*/ 4 h 5"/>
                    <a:gd name="T6" fmla="*/ 8 w 8"/>
                    <a:gd name="T7" fmla="*/ 3 h 5"/>
                    <a:gd name="T8" fmla="*/ 8 w 8"/>
                    <a:gd name="T9" fmla="*/ 2 h 5"/>
                    <a:gd name="T10" fmla="*/ 8 w 8"/>
                    <a:gd name="T11" fmla="*/ 2 h 5"/>
                    <a:gd name="T12" fmla="*/ 7 w 8"/>
                    <a:gd name="T13" fmla="*/ 1 h 5"/>
                    <a:gd name="T14" fmla="*/ 6 w 8"/>
                    <a:gd name="T15" fmla="*/ 0 h 5"/>
                    <a:gd name="T16" fmla="*/ 4 w 8"/>
                    <a:gd name="T17" fmla="*/ 0 h 5"/>
                    <a:gd name="T18" fmla="*/ 3 w 8"/>
                    <a:gd name="T19" fmla="*/ 0 h 5"/>
                    <a:gd name="T20" fmla="*/ 1 w 8"/>
                    <a:gd name="T21" fmla="*/ 0 h 5"/>
                    <a:gd name="T22" fmla="*/ 0 w 8"/>
                    <a:gd name="T23" fmla="*/ 1 h 5"/>
                    <a:gd name="T24" fmla="*/ 0 w 8"/>
                    <a:gd name="T25" fmla="*/ 2 h 5"/>
                    <a:gd name="T26" fmla="*/ 0 w 8"/>
                    <a:gd name="T27" fmla="*/ 3 h 5"/>
                    <a:gd name="T28" fmla="*/ 1 w 8"/>
                    <a:gd name="T29" fmla="*/ 4 h 5"/>
                    <a:gd name="T30" fmla="*/ 2 w 8"/>
                    <a:gd name="T31" fmla="*/ 4 h 5"/>
                    <a:gd name="T32" fmla="*/ 4 w 8"/>
                    <a:gd name="T33" fmla="*/ 5 h 5"/>
                    <a:gd name="T34" fmla="*/ 4 w 8"/>
                    <a:gd name="T35" fmla="*/ 5 h 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8"/>
                    <a:gd name="T55" fmla="*/ 0 h 5"/>
                    <a:gd name="T56" fmla="*/ 8 w 8"/>
                    <a:gd name="T57" fmla="*/ 5 h 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8" h="5">
                      <a:moveTo>
                        <a:pt x="4" y="5"/>
                      </a:moveTo>
                      <a:lnTo>
                        <a:pt x="5" y="4"/>
                      </a:lnTo>
                      <a:lnTo>
                        <a:pt x="7" y="4"/>
                      </a:lnTo>
                      <a:lnTo>
                        <a:pt x="8" y="3"/>
                      </a:lnTo>
                      <a:lnTo>
                        <a:pt x="8" y="2"/>
                      </a:lnTo>
                      <a:lnTo>
                        <a:pt x="7" y="1"/>
                      </a:lnTo>
                      <a:lnTo>
                        <a:pt x="6" y="0"/>
                      </a:lnTo>
                      <a:lnTo>
                        <a:pt x="4" y="0"/>
                      </a:lnTo>
                      <a:lnTo>
                        <a:pt x="3" y="0"/>
                      </a:lnTo>
                      <a:lnTo>
                        <a:pt x="1" y="0"/>
                      </a:lnTo>
                      <a:lnTo>
                        <a:pt x="0" y="1"/>
                      </a:lnTo>
                      <a:lnTo>
                        <a:pt x="0" y="2"/>
                      </a:lnTo>
                      <a:lnTo>
                        <a:pt x="0" y="3"/>
                      </a:lnTo>
                      <a:lnTo>
                        <a:pt x="1" y="4"/>
                      </a:lnTo>
                      <a:lnTo>
                        <a:pt x="2" y="4"/>
                      </a:lnTo>
                      <a:lnTo>
                        <a:pt x="4" y="5"/>
                      </a:lnTo>
                      <a:close/>
                    </a:path>
                  </a:pathLst>
                </a:custGeom>
                <a:solidFill>
                  <a:srgbClr val="E680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501" name="Freeform 508"/>
                <p:cNvSpPr>
                  <a:spLocks/>
                </p:cNvSpPr>
                <p:nvPr/>
              </p:nvSpPr>
              <p:spPr bwMode="auto">
                <a:xfrm>
                  <a:off x="4556" y="2250"/>
                  <a:ext cx="8" cy="4"/>
                </a:xfrm>
                <a:custGeom>
                  <a:avLst/>
                  <a:gdLst>
                    <a:gd name="T0" fmla="*/ 4 w 8"/>
                    <a:gd name="T1" fmla="*/ 4 h 4"/>
                    <a:gd name="T2" fmla="*/ 6 w 8"/>
                    <a:gd name="T3" fmla="*/ 3 h 4"/>
                    <a:gd name="T4" fmla="*/ 7 w 8"/>
                    <a:gd name="T5" fmla="*/ 3 h 4"/>
                    <a:gd name="T6" fmla="*/ 8 w 8"/>
                    <a:gd name="T7" fmla="*/ 3 h 4"/>
                    <a:gd name="T8" fmla="*/ 8 w 8"/>
                    <a:gd name="T9" fmla="*/ 2 h 4"/>
                    <a:gd name="T10" fmla="*/ 8 w 8"/>
                    <a:gd name="T11" fmla="*/ 1 h 4"/>
                    <a:gd name="T12" fmla="*/ 7 w 8"/>
                    <a:gd name="T13" fmla="*/ 0 h 4"/>
                    <a:gd name="T14" fmla="*/ 6 w 8"/>
                    <a:gd name="T15" fmla="*/ 0 h 4"/>
                    <a:gd name="T16" fmla="*/ 5 w 8"/>
                    <a:gd name="T17" fmla="*/ 0 h 4"/>
                    <a:gd name="T18" fmla="*/ 3 w 8"/>
                    <a:gd name="T19" fmla="*/ 0 h 4"/>
                    <a:gd name="T20" fmla="*/ 1 w 8"/>
                    <a:gd name="T21" fmla="*/ 0 h 4"/>
                    <a:gd name="T22" fmla="*/ 0 w 8"/>
                    <a:gd name="T23" fmla="*/ 0 h 4"/>
                    <a:gd name="T24" fmla="*/ 0 w 8"/>
                    <a:gd name="T25" fmla="*/ 1 h 4"/>
                    <a:gd name="T26" fmla="*/ 0 w 8"/>
                    <a:gd name="T27" fmla="*/ 2 h 4"/>
                    <a:gd name="T28" fmla="*/ 1 w 8"/>
                    <a:gd name="T29" fmla="*/ 3 h 4"/>
                    <a:gd name="T30" fmla="*/ 1 w 8"/>
                    <a:gd name="T31" fmla="*/ 3 h 4"/>
                    <a:gd name="T32" fmla="*/ 2 w 8"/>
                    <a:gd name="T33" fmla="*/ 3 h 4"/>
                    <a:gd name="T34" fmla="*/ 3 w 8"/>
                    <a:gd name="T35" fmla="*/ 3 h 4"/>
                    <a:gd name="T36" fmla="*/ 4 w 8"/>
                    <a:gd name="T37" fmla="*/ 4 h 4"/>
                    <a:gd name="T38" fmla="*/ 4 w 8"/>
                    <a:gd name="T39" fmla="*/ 4 h 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8"/>
                    <a:gd name="T61" fmla="*/ 0 h 4"/>
                    <a:gd name="T62" fmla="*/ 8 w 8"/>
                    <a:gd name="T63" fmla="*/ 4 h 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8" h="4">
                      <a:moveTo>
                        <a:pt x="4" y="4"/>
                      </a:moveTo>
                      <a:lnTo>
                        <a:pt x="6" y="3"/>
                      </a:lnTo>
                      <a:lnTo>
                        <a:pt x="7" y="3"/>
                      </a:lnTo>
                      <a:lnTo>
                        <a:pt x="8" y="3"/>
                      </a:lnTo>
                      <a:lnTo>
                        <a:pt x="8" y="2"/>
                      </a:lnTo>
                      <a:lnTo>
                        <a:pt x="8" y="1"/>
                      </a:lnTo>
                      <a:lnTo>
                        <a:pt x="7" y="0"/>
                      </a:lnTo>
                      <a:lnTo>
                        <a:pt x="6" y="0"/>
                      </a:lnTo>
                      <a:lnTo>
                        <a:pt x="5" y="0"/>
                      </a:lnTo>
                      <a:lnTo>
                        <a:pt x="3" y="0"/>
                      </a:lnTo>
                      <a:lnTo>
                        <a:pt x="1" y="0"/>
                      </a:lnTo>
                      <a:lnTo>
                        <a:pt x="0" y="0"/>
                      </a:lnTo>
                      <a:lnTo>
                        <a:pt x="0" y="1"/>
                      </a:lnTo>
                      <a:lnTo>
                        <a:pt x="0" y="2"/>
                      </a:lnTo>
                      <a:lnTo>
                        <a:pt x="1" y="3"/>
                      </a:lnTo>
                      <a:lnTo>
                        <a:pt x="2" y="3"/>
                      </a:lnTo>
                      <a:lnTo>
                        <a:pt x="3" y="3"/>
                      </a:lnTo>
                      <a:lnTo>
                        <a:pt x="4" y="4"/>
                      </a:lnTo>
                      <a:close/>
                    </a:path>
                  </a:pathLst>
                </a:custGeom>
                <a:solidFill>
                  <a:srgbClr val="E680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502" name="Freeform 509"/>
                <p:cNvSpPr>
                  <a:spLocks/>
                </p:cNvSpPr>
                <p:nvPr/>
              </p:nvSpPr>
              <p:spPr bwMode="auto">
                <a:xfrm>
                  <a:off x="4590" y="2265"/>
                  <a:ext cx="10" cy="4"/>
                </a:xfrm>
                <a:custGeom>
                  <a:avLst/>
                  <a:gdLst>
                    <a:gd name="T0" fmla="*/ 5 w 10"/>
                    <a:gd name="T1" fmla="*/ 4 h 4"/>
                    <a:gd name="T2" fmla="*/ 5 w 10"/>
                    <a:gd name="T3" fmla="*/ 4 h 4"/>
                    <a:gd name="T4" fmla="*/ 7 w 10"/>
                    <a:gd name="T5" fmla="*/ 4 h 4"/>
                    <a:gd name="T6" fmla="*/ 7 w 10"/>
                    <a:gd name="T7" fmla="*/ 4 h 4"/>
                    <a:gd name="T8" fmla="*/ 8 w 10"/>
                    <a:gd name="T9" fmla="*/ 4 h 4"/>
                    <a:gd name="T10" fmla="*/ 9 w 10"/>
                    <a:gd name="T11" fmla="*/ 3 h 4"/>
                    <a:gd name="T12" fmla="*/ 10 w 10"/>
                    <a:gd name="T13" fmla="*/ 2 h 4"/>
                    <a:gd name="T14" fmla="*/ 9 w 10"/>
                    <a:gd name="T15" fmla="*/ 1 h 4"/>
                    <a:gd name="T16" fmla="*/ 8 w 10"/>
                    <a:gd name="T17" fmla="*/ 0 h 4"/>
                    <a:gd name="T18" fmla="*/ 7 w 10"/>
                    <a:gd name="T19" fmla="*/ 0 h 4"/>
                    <a:gd name="T20" fmla="*/ 7 w 10"/>
                    <a:gd name="T21" fmla="*/ 0 h 4"/>
                    <a:gd name="T22" fmla="*/ 6 w 10"/>
                    <a:gd name="T23" fmla="*/ 0 h 4"/>
                    <a:gd name="T24" fmla="*/ 5 w 10"/>
                    <a:gd name="T25" fmla="*/ 0 h 4"/>
                    <a:gd name="T26" fmla="*/ 4 w 10"/>
                    <a:gd name="T27" fmla="*/ 0 h 4"/>
                    <a:gd name="T28" fmla="*/ 3 w 10"/>
                    <a:gd name="T29" fmla="*/ 0 h 4"/>
                    <a:gd name="T30" fmla="*/ 2 w 10"/>
                    <a:gd name="T31" fmla="*/ 0 h 4"/>
                    <a:gd name="T32" fmla="*/ 1 w 10"/>
                    <a:gd name="T33" fmla="*/ 0 h 4"/>
                    <a:gd name="T34" fmla="*/ 0 w 10"/>
                    <a:gd name="T35" fmla="*/ 0 h 4"/>
                    <a:gd name="T36" fmla="*/ 0 w 10"/>
                    <a:gd name="T37" fmla="*/ 2 h 4"/>
                    <a:gd name="T38" fmla="*/ 0 w 10"/>
                    <a:gd name="T39" fmla="*/ 3 h 4"/>
                    <a:gd name="T40" fmla="*/ 1 w 10"/>
                    <a:gd name="T41" fmla="*/ 3 h 4"/>
                    <a:gd name="T42" fmla="*/ 2 w 10"/>
                    <a:gd name="T43" fmla="*/ 3 h 4"/>
                    <a:gd name="T44" fmla="*/ 3 w 10"/>
                    <a:gd name="T45" fmla="*/ 4 h 4"/>
                    <a:gd name="T46" fmla="*/ 3 w 10"/>
                    <a:gd name="T47" fmla="*/ 4 h 4"/>
                    <a:gd name="T48" fmla="*/ 5 w 10"/>
                    <a:gd name="T49" fmla="*/ 4 h 4"/>
                    <a:gd name="T50" fmla="*/ 5 w 10"/>
                    <a:gd name="T51" fmla="*/ 4 h 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0"/>
                    <a:gd name="T79" fmla="*/ 0 h 4"/>
                    <a:gd name="T80" fmla="*/ 10 w 10"/>
                    <a:gd name="T81" fmla="*/ 4 h 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0" h="4">
                      <a:moveTo>
                        <a:pt x="5" y="4"/>
                      </a:moveTo>
                      <a:lnTo>
                        <a:pt x="5" y="4"/>
                      </a:lnTo>
                      <a:lnTo>
                        <a:pt x="7" y="4"/>
                      </a:lnTo>
                      <a:lnTo>
                        <a:pt x="8" y="4"/>
                      </a:lnTo>
                      <a:lnTo>
                        <a:pt x="9" y="3"/>
                      </a:lnTo>
                      <a:lnTo>
                        <a:pt x="10" y="2"/>
                      </a:lnTo>
                      <a:lnTo>
                        <a:pt x="9" y="1"/>
                      </a:lnTo>
                      <a:lnTo>
                        <a:pt x="8" y="0"/>
                      </a:lnTo>
                      <a:lnTo>
                        <a:pt x="7" y="0"/>
                      </a:lnTo>
                      <a:lnTo>
                        <a:pt x="6" y="0"/>
                      </a:lnTo>
                      <a:lnTo>
                        <a:pt x="5" y="0"/>
                      </a:lnTo>
                      <a:lnTo>
                        <a:pt x="4" y="0"/>
                      </a:lnTo>
                      <a:lnTo>
                        <a:pt x="3" y="0"/>
                      </a:lnTo>
                      <a:lnTo>
                        <a:pt x="2" y="0"/>
                      </a:lnTo>
                      <a:lnTo>
                        <a:pt x="1" y="0"/>
                      </a:lnTo>
                      <a:lnTo>
                        <a:pt x="0" y="0"/>
                      </a:lnTo>
                      <a:lnTo>
                        <a:pt x="0" y="2"/>
                      </a:lnTo>
                      <a:lnTo>
                        <a:pt x="0" y="3"/>
                      </a:lnTo>
                      <a:lnTo>
                        <a:pt x="1" y="3"/>
                      </a:lnTo>
                      <a:lnTo>
                        <a:pt x="2" y="3"/>
                      </a:lnTo>
                      <a:lnTo>
                        <a:pt x="3" y="4"/>
                      </a:lnTo>
                      <a:lnTo>
                        <a:pt x="5" y="4"/>
                      </a:lnTo>
                      <a:close/>
                    </a:path>
                  </a:pathLst>
                </a:custGeom>
                <a:solidFill>
                  <a:srgbClr val="E680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503" name="Freeform 510"/>
                <p:cNvSpPr>
                  <a:spLocks/>
                </p:cNvSpPr>
                <p:nvPr/>
              </p:nvSpPr>
              <p:spPr bwMode="auto">
                <a:xfrm>
                  <a:off x="4638" y="2311"/>
                  <a:ext cx="158" cy="129"/>
                </a:xfrm>
                <a:custGeom>
                  <a:avLst/>
                  <a:gdLst>
                    <a:gd name="T0" fmla="*/ 20 w 158"/>
                    <a:gd name="T1" fmla="*/ 21 h 129"/>
                    <a:gd name="T2" fmla="*/ 25 w 158"/>
                    <a:gd name="T3" fmla="*/ 15 h 129"/>
                    <a:gd name="T4" fmla="*/ 32 w 158"/>
                    <a:gd name="T5" fmla="*/ 7 h 129"/>
                    <a:gd name="T6" fmla="*/ 40 w 158"/>
                    <a:gd name="T7" fmla="*/ 1 h 129"/>
                    <a:gd name="T8" fmla="*/ 46 w 158"/>
                    <a:gd name="T9" fmla="*/ 0 h 129"/>
                    <a:gd name="T10" fmla="*/ 53 w 158"/>
                    <a:gd name="T11" fmla="*/ 2 h 129"/>
                    <a:gd name="T12" fmla="*/ 62 w 158"/>
                    <a:gd name="T13" fmla="*/ 6 h 129"/>
                    <a:gd name="T14" fmla="*/ 69 w 158"/>
                    <a:gd name="T15" fmla="*/ 11 h 129"/>
                    <a:gd name="T16" fmla="*/ 78 w 158"/>
                    <a:gd name="T17" fmla="*/ 18 h 129"/>
                    <a:gd name="T18" fmla="*/ 85 w 158"/>
                    <a:gd name="T19" fmla="*/ 26 h 129"/>
                    <a:gd name="T20" fmla="*/ 93 w 158"/>
                    <a:gd name="T21" fmla="*/ 31 h 129"/>
                    <a:gd name="T22" fmla="*/ 100 w 158"/>
                    <a:gd name="T23" fmla="*/ 33 h 129"/>
                    <a:gd name="T24" fmla="*/ 108 w 158"/>
                    <a:gd name="T25" fmla="*/ 36 h 129"/>
                    <a:gd name="T26" fmla="*/ 120 w 158"/>
                    <a:gd name="T27" fmla="*/ 38 h 129"/>
                    <a:gd name="T28" fmla="*/ 130 w 158"/>
                    <a:gd name="T29" fmla="*/ 42 h 129"/>
                    <a:gd name="T30" fmla="*/ 139 w 158"/>
                    <a:gd name="T31" fmla="*/ 47 h 129"/>
                    <a:gd name="T32" fmla="*/ 146 w 158"/>
                    <a:gd name="T33" fmla="*/ 54 h 129"/>
                    <a:gd name="T34" fmla="*/ 151 w 158"/>
                    <a:gd name="T35" fmla="*/ 61 h 129"/>
                    <a:gd name="T36" fmla="*/ 155 w 158"/>
                    <a:gd name="T37" fmla="*/ 69 h 129"/>
                    <a:gd name="T38" fmla="*/ 157 w 158"/>
                    <a:gd name="T39" fmla="*/ 77 h 129"/>
                    <a:gd name="T40" fmla="*/ 158 w 158"/>
                    <a:gd name="T41" fmla="*/ 86 h 129"/>
                    <a:gd name="T42" fmla="*/ 157 w 158"/>
                    <a:gd name="T43" fmla="*/ 93 h 129"/>
                    <a:gd name="T44" fmla="*/ 156 w 158"/>
                    <a:gd name="T45" fmla="*/ 100 h 129"/>
                    <a:gd name="T46" fmla="*/ 150 w 158"/>
                    <a:gd name="T47" fmla="*/ 109 h 129"/>
                    <a:gd name="T48" fmla="*/ 143 w 158"/>
                    <a:gd name="T49" fmla="*/ 114 h 129"/>
                    <a:gd name="T50" fmla="*/ 137 w 158"/>
                    <a:gd name="T51" fmla="*/ 115 h 129"/>
                    <a:gd name="T52" fmla="*/ 131 w 158"/>
                    <a:gd name="T53" fmla="*/ 115 h 129"/>
                    <a:gd name="T54" fmla="*/ 124 w 158"/>
                    <a:gd name="T55" fmla="*/ 114 h 129"/>
                    <a:gd name="T56" fmla="*/ 118 w 158"/>
                    <a:gd name="T57" fmla="*/ 115 h 129"/>
                    <a:gd name="T58" fmla="*/ 111 w 158"/>
                    <a:gd name="T59" fmla="*/ 117 h 129"/>
                    <a:gd name="T60" fmla="*/ 102 w 158"/>
                    <a:gd name="T61" fmla="*/ 121 h 129"/>
                    <a:gd name="T62" fmla="*/ 94 w 158"/>
                    <a:gd name="T63" fmla="*/ 125 h 129"/>
                    <a:gd name="T64" fmla="*/ 85 w 158"/>
                    <a:gd name="T65" fmla="*/ 128 h 129"/>
                    <a:gd name="T66" fmla="*/ 76 w 158"/>
                    <a:gd name="T67" fmla="*/ 129 h 129"/>
                    <a:gd name="T68" fmla="*/ 69 w 158"/>
                    <a:gd name="T69" fmla="*/ 127 h 129"/>
                    <a:gd name="T70" fmla="*/ 63 w 158"/>
                    <a:gd name="T71" fmla="*/ 124 h 129"/>
                    <a:gd name="T72" fmla="*/ 56 w 158"/>
                    <a:gd name="T73" fmla="*/ 120 h 129"/>
                    <a:gd name="T74" fmla="*/ 49 w 158"/>
                    <a:gd name="T75" fmla="*/ 116 h 129"/>
                    <a:gd name="T76" fmla="*/ 59 w 158"/>
                    <a:gd name="T77" fmla="*/ 85 h 129"/>
                    <a:gd name="T78" fmla="*/ 65 w 158"/>
                    <a:gd name="T79" fmla="*/ 77 h 129"/>
                    <a:gd name="T80" fmla="*/ 66 w 158"/>
                    <a:gd name="T81" fmla="*/ 68 h 129"/>
                    <a:gd name="T82" fmla="*/ 64 w 158"/>
                    <a:gd name="T83" fmla="*/ 61 h 129"/>
                    <a:gd name="T84" fmla="*/ 58 w 158"/>
                    <a:gd name="T85" fmla="*/ 52 h 129"/>
                    <a:gd name="T86" fmla="*/ 50 w 158"/>
                    <a:gd name="T87" fmla="*/ 47 h 129"/>
                    <a:gd name="T88" fmla="*/ 43 w 158"/>
                    <a:gd name="T89" fmla="*/ 44 h 129"/>
                    <a:gd name="T90" fmla="*/ 36 w 158"/>
                    <a:gd name="T91" fmla="*/ 41 h 129"/>
                    <a:gd name="T92" fmla="*/ 29 w 158"/>
                    <a:gd name="T93" fmla="*/ 39 h 129"/>
                    <a:gd name="T94" fmla="*/ 22 w 158"/>
                    <a:gd name="T95" fmla="*/ 38 h 129"/>
                    <a:gd name="T96" fmla="*/ 16 w 158"/>
                    <a:gd name="T97" fmla="*/ 37 h 129"/>
                    <a:gd name="T98" fmla="*/ 7 w 158"/>
                    <a:gd name="T99" fmla="*/ 36 h 129"/>
                    <a:gd name="T100" fmla="*/ 1 w 158"/>
                    <a:gd name="T101" fmla="*/ 32 h 129"/>
                    <a:gd name="T102" fmla="*/ 2 w 158"/>
                    <a:gd name="T103" fmla="*/ 23 h 129"/>
                    <a:gd name="T104" fmla="*/ 9 w 158"/>
                    <a:gd name="T105" fmla="*/ 20 h 129"/>
                    <a:gd name="T106" fmla="*/ 15 w 158"/>
                    <a:gd name="T107" fmla="*/ 21 h 129"/>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58"/>
                    <a:gd name="T163" fmla="*/ 0 h 129"/>
                    <a:gd name="T164" fmla="*/ 158 w 158"/>
                    <a:gd name="T165" fmla="*/ 129 h 129"/>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58" h="129">
                      <a:moveTo>
                        <a:pt x="15" y="21"/>
                      </a:moveTo>
                      <a:lnTo>
                        <a:pt x="16" y="22"/>
                      </a:lnTo>
                      <a:lnTo>
                        <a:pt x="17" y="22"/>
                      </a:lnTo>
                      <a:lnTo>
                        <a:pt x="18" y="22"/>
                      </a:lnTo>
                      <a:lnTo>
                        <a:pt x="19" y="21"/>
                      </a:lnTo>
                      <a:lnTo>
                        <a:pt x="20" y="21"/>
                      </a:lnTo>
                      <a:lnTo>
                        <a:pt x="21" y="20"/>
                      </a:lnTo>
                      <a:lnTo>
                        <a:pt x="22" y="19"/>
                      </a:lnTo>
                      <a:lnTo>
                        <a:pt x="23" y="18"/>
                      </a:lnTo>
                      <a:lnTo>
                        <a:pt x="24" y="17"/>
                      </a:lnTo>
                      <a:lnTo>
                        <a:pt x="25" y="16"/>
                      </a:lnTo>
                      <a:lnTo>
                        <a:pt x="25" y="15"/>
                      </a:lnTo>
                      <a:lnTo>
                        <a:pt x="27" y="14"/>
                      </a:lnTo>
                      <a:lnTo>
                        <a:pt x="27" y="12"/>
                      </a:lnTo>
                      <a:lnTo>
                        <a:pt x="29" y="11"/>
                      </a:lnTo>
                      <a:lnTo>
                        <a:pt x="29" y="10"/>
                      </a:lnTo>
                      <a:lnTo>
                        <a:pt x="31" y="9"/>
                      </a:lnTo>
                      <a:lnTo>
                        <a:pt x="32" y="7"/>
                      </a:lnTo>
                      <a:lnTo>
                        <a:pt x="33" y="6"/>
                      </a:lnTo>
                      <a:lnTo>
                        <a:pt x="34" y="5"/>
                      </a:lnTo>
                      <a:lnTo>
                        <a:pt x="35" y="4"/>
                      </a:lnTo>
                      <a:lnTo>
                        <a:pt x="37" y="3"/>
                      </a:lnTo>
                      <a:lnTo>
                        <a:pt x="38" y="2"/>
                      </a:lnTo>
                      <a:lnTo>
                        <a:pt x="40" y="1"/>
                      </a:lnTo>
                      <a:lnTo>
                        <a:pt x="42" y="1"/>
                      </a:lnTo>
                      <a:lnTo>
                        <a:pt x="42" y="0"/>
                      </a:lnTo>
                      <a:lnTo>
                        <a:pt x="43" y="0"/>
                      </a:lnTo>
                      <a:lnTo>
                        <a:pt x="44" y="0"/>
                      </a:lnTo>
                      <a:lnTo>
                        <a:pt x="45" y="0"/>
                      </a:lnTo>
                      <a:lnTo>
                        <a:pt x="46" y="0"/>
                      </a:lnTo>
                      <a:lnTo>
                        <a:pt x="47" y="0"/>
                      </a:lnTo>
                      <a:lnTo>
                        <a:pt x="48" y="1"/>
                      </a:lnTo>
                      <a:lnTo>
                        <a:pt x="50" y="1"/>
                      </a:lnTo>
                      <a:lnTo>
                        <a:pt x="51" y="1"/>
                      </a:lnTo>
                      <a:lnTo>
                        <a:pt x="52" y="2"/>
                      </a:lnTo>
                      <a:lnTo>
                        <a:pt x="53" y="2"/>
                      </a:lnTo>
                      <a:lnTo>
                        <a:pt x="55" y="3"/>
                      </a:lnTo>
                      <a:lnTo>
                        <a:pt x="56" y="3"/>
                      </a:lnTo>
                      <a:lnTo>
                        <a:pt x="57" y="4"/>
                      </a:lnTo>
                      <a:lnTo>
                        <a:pt x="59" y="5"/>
                      </a:lnTo>
                      <a:lnTo>
                        <a:pt x="61" y="6"/>
                      </a:lnTo>
                      <a:lnTo>
                        <a:pt x="62" y="6"/>
                      </a:lnTo>
                      <a:lnTo>
                        <a:pt x="63" y="7"/>
                      </a:lnTo>
                      <a:lnTo>
                        <a:pt x="64" y="8"/>
                      </a:lnTo>
                      <a:lnTo>
                        <a:pt x="66" y="9"/>
                      </a:lnTo>
                      <a:lnTo>
                        <a:pt x="67" y="9"/>
                      </a:lnTo>
                      <a:lnTo>
                        <a:pt x="68" y="10"/>
                      </a:lnTo>
                      <a:lnTo>
                        <a:pt x="69" y="11"/>
                      </a:lnTo>
                      <a:lnTo>
                        <a:pt x="70" y="12"/>
                      </a:lnTo>
                      <a:lnTo>
                        <a:pt x="72" y="13"/>
                      </a:lnTo>
                      <a:lnTo>
                        <a:pt x="74" y="14"/>
                      </a:lnTo>
                      <a:lnTo>
                        <a:pt x="75" y="15"/>
                      </a:lnTo>
                      <a:lnTo>
                        <a:pt x="77" y="17"/>
                      </a:lnTo>
                      <a:lnTo>
                        <a:pt x="78" y="18"/>
                      </a:lnTo>
                      <a:lnTo>
                        <a:pt x="79" y="19"/>
                      </a:lnTo>
                      <a:lnTo>
                        <a:pt x="80" y="20"/>
                      </a:lnTo>
                      <a:lnTo>
                        <a:pt x="81" y="21"/>
                      </a:lnTo>
                      <a:lnTo>
                        <a:pt x="83" y="23"/>
                      </a:lnTo>
                      <a:lnTo>
                        <a:pt x="85" y="25"/>
                      </a:lnTo>
                      <a:lnTo>
                        <a:pt x="85" y="26"/>
                      </a:lnTo>
                      <a:lnTo>
                        <a:pt x="86" y="27"/>
                      </a:lnTo>
                      <a:lnTo>
                        <a:pt x="87" y="28"/>
                      </a:lnTo>
                      <a:lnTo>
                        <a:pt x="89" y="29"/>
                      </a:lnTo>
                      <a:lnTo>
                        <a:pt x="90" y="29"/>
                      </a:lnTo>
                      <a:lnTo>
                        <a:pt x="91" y="30"/>
                      </a:lnTo>
                      <a:lnTo>
                        <a:pt x="93" y="31"/>
                      </a:lnTo>
                      <a:lnTo>
                        <a:pt x="95" y="32"/>
                      </a:lnTo>
                      <a:lnTo>
                        <a:pt x="96" y="32"/>
                      </a:lnTo>
                      <a:lnTo>
                        <a:pt x="97" y="33"/>
                      </a:lnTo>
                      <a:lnTo>
                        <a:pt x="99" y="33"/>
                      </a:lnTo>
                      <a:lnTo>
                        <a:pt x="100" y="33"/>
                      </a:lnTo>
                      <a:lnTo>
                        <a:pt x="101" y="34"/>
                      </a:lnTo>
                      <a:lnTo>
                        <a:pt x="102" y="34"/>
                      </a:lnTo>
                      <a:lnTo>
                        <a:pt x="103" y="35"/>
                      </a:lnTo>
                      <a:lnTo>
                        <a:pt x="105" y="35"/>
                      </a:lnTo>
                      <a:lnTo>
                        <a:pt x="107" y="35"/>
                      </a:lnTo>
                      <a:lnTo>
                        <a:pt x="108" y="36"/>
                      </a:lnTo>
                      <a:lnTo>
                        <a:pt x="110" y="36"/>
                      </a:lnTo>
                      <a:lnTo>
                        <a:pt x="112" y="37"/>
                      </a:lnTo>
                      <a:lnTo>
                        <a:pt x="113" y="37"/>
                      </a:lnTo>
                      <a:lnTo>
                        <a:pt x="116" y="38"/>
                      </a:lnTo>
                      <a:lnTo>
                        <a:pt x="118" y="38"/>
                      </a:lnTo>
                      <a:lnTo>
                        <a:pt x="120" y="38"/>
                      </a:lnTo>
                      <a:lnTo>
                        <a:pt x="121" y="39"/>
                      </a:lnTo>
                      <a:lnTo>
                        <a:pt x="123" y="40"/>
                      </a:lnTo>
                      <a:lnTo>
                        <a:pt x="125" y="40"/>
                      </a:lnTo>
                      <a:lnTo>
                        <a:pt x="127" y="40"/>
                      </a:lnTo>
                      <a:lnTo>
                        <a:pt x="129" y="41"/>
                      </a:lnTo>
                      <a:lnTo>
                        <a:pt x="130" y="42"/>
                      </a:lnTo>
                      <a:lnTo>
                        <a:pt x="132" y="43"/>
                      </a:lnTo>
                      <a:lnTo>
                        <a:pt x="133" y="43"/>
                      </a:lnTo>
                      <a:lnTo>
                        <a:pt x="135" y="44"/>
                      </a:lnTo>
                      <a:lnTo>
                        <a:pt x="136" y="45"/>
                      </a:lnTo>
                      <a:lnTo>
                        <a:pt x="138" y="46"/>
                      </a:lnTo>
                      <a:lnTo>
                        <a:pt x="139" y="47"/>
                      </a:lnTo>
                      <a:lnTo>
                        <a:pt x="141" y="48"/>
                      </a:lnTo>
                      <a:lnTo>
                        <a:pt x="142" y="49"/>
                      </a:lnTo>
                      <a:lnTo>
                        <a:pt x="143" y="51"/>
                      </a:lnTo>
                      <a:lnTo>
                        <a:pt x="144" y="52"/>
                      </a:lnTo>
                      <a:lnTo>
                        <a:pt x="145" y="53"/>
                      </a:lnTo>
                      <a:lnTo>
                        <a:pt x="146" y="54"/>
                      </a:lnTo>
                      <a:lnTo>
                        <a:pt x="147" y="55"/>
                      </a:lnTo>
                      <a:lnTo>
                        <a:pt x="148" y="56"/>
                      </a:lnTo>
                      <a:lnTo>
                        <a:pt x="149" y="58"/>
                      </a:lnTo>
                      <a:lnTo>
                        <a:pt x="150" y="59"/>
                      </a:lnTo>
                      <a:lnTo>
                        <a:pt x="151" y="60"/>
                      </a:lnTo>
                      <a:lnTo>
                        <a:pt x="151" y="61"/>
                      </a:lnTo>
                      <a:lnTo>
                        <a:pt x="152" y="63"/>
                      </a:lnTo>
                      <a:lnTo>
                        <a:pt x="152" y="64"/>
                      </a:lnTo>
                      <a:lnTo>
                        <a:pt x="153" y="65"/>
                      </a:lnTo>
                      <a:lnTo>
                        <a:pt x="154" y="66"/>
                      </a:lnTo>
                      <a:lnTo>
                        <a:pt x="154" y="68"/>
                      </a:lnTo>
                      <a:lnTo>
                        <a:pt x="155" y="69"/>
                      </a:lnTo>
                      <a:lnTo>
                        <a:pt x="156" y="71"/>
                      </a:lnTo>
                      <a:lnTo>
                        <a:pt x="156" y="72"/>
                      </a:lnTo>
                      <a:lnTo>
                        <a:pt x="156" y="73"/>
                      </a:lnTo>
                      <a:lnTo>
                        <a:pt x="156" y="75"/>
                      </a:lnTo>
                      <a:lnTo>
                        <a:pt x="157" y="76"/>
                      </a:lnTo>
                      <a:lnTo>
                        <a:pt x="157" y="77"/>
                      </a:lnTo>
                      <a:lnTo>
                        <a:pt x="157" y="79"/>
                      </a:lnTo>
                      <a:lnTo>
                        <a:pt x="157" y="80"/>
                      </a:lnTo>
                      <a:lnTo>
                        <a:pt x="158" y="81"/>
                      </a:lnTo>
                      <a:lnTo>
                        <a:pt x="158" y="83"/>
                      </a:lnTo>
                      <a:lnTo>
                        <a:pt x="158" y="84"/>
                      </a:lnTo>
                      <a:lnTo>
                        <a:pt x="158" y="86"/>
                      </a:lnTo>
                      <a:lnTo>
                        <a:pt x="158" y="87"/>
                      </a:lnTo>
                      <a:lnTo>
                        <a:pt x="158" y="88"/>
                      </a:lnTo>
                      <a:lnTo>
                        <a:pt x="158" y="90"/>
                      </a:lnTo>
                      <a:lnTo>
                        <a:pt x="157" y="91"/>
                      </a:lnTo>
                      <a:lnTo>
                        <a:pt x="157" y="92"/>
                      </a:lnTo>
                      <a:lnTo>
                        <a:pt x="157" y="93"/>
                      </a:lnTo>
                      <a:lnTo>
                        <a:pt x="157" y="95"/>
                      </a:lnTo>
                      <a:lnTo>
                        <a:pt x="156" y="97"/>
                      </a:lnTo>
                      <a:lnTo>
                        <a:pt x="156" y="98"/>
                      </a:lnTo>
                      <a:lnTo>
                        <a:pt x="156" y="99"/>
                      </a:lnTo>
                      <a:lnTo>
                        <a:pt x="156" y="100"/>
                      </a:lnTo>
                      <a:lnTo>
                        <a:pt x="155" y="101"/>
                      </a:lnTo>
                      <a:lnTo>
                        <a:pt x="154" y="103"/>
                      </a:lnTo>
                      <a:lnTo>
                        <a:pt x="153" y="105"/>
                      </a:lnTo>
                      <a:lnTo>
                        <a:pt x="152" y="106"/>
                      </a:lnTo>
                      <a:lnTo>
                        <a:pt x="151" y="108"/>
                      </a:lnTo>
                      <a:lnTo>
                        <a:pt x="150" y="109"/>
                      </a:lnTo>
                      <a:lnTo>
                        <a:pt x="149" y="110"/>
                      </a:lnTo>
                      <a:lnTo>
                        <a:pt x="147" y="111"/>
                      </a:lnTo>
                      <a:lnTo>
                        <a:pt x="146" y="112"/>
                      </a:lnTo>
                      <a:lnTo>
                        <a:pt x="145" y="113"/>
                      </a:lnTo>
                      <a:lnTo>
                        <a:pt x="144" y="113"/>
                      </a:lnTo>
                      <a:lnTo>
                        <a:pt x="143" y="114"/>
                      </a:lnTo>
                      <a:lnTo>
                        <a:pt x="142" y="115"/>
                      </a:lnTo>
                      <a:lnTo>
                        <a:pt x="141" y="115"/>
                      </a:lnTo>
                      <a:lnTo>
                        <a:pt x="140" y="115"/>
                      </a:lnTo>
                      <a:lnTo>
                        <a:pt x="139" y="115"/>
                      </a:lnTo>
                      <a:lnTo>
                        <a:pt x="138" y="115"/>
                      </a:lnTo>
                      <a:lnTo>
                        <a:pt x="137" y="115"/>
                      </a:lnTo>
                      <a:lnTo>
                        <a:pt x="136" y="115"/>
                      </a:lnTo>
                      <a:lnTo>
                        <a:pt x="135" y="115"/>
                      </a:lnTo>
                      <a:lnTo>
                        <a:pt x="134" y="115"/>
                      </a:lnTo>
                      <a:lnTo>
                        <a:pt x="133" y="115"/>
                      </a:lnTo>
                      <a:lnTo>
                        <a:pt x="132" y="115"/>
                      </a:lnTo>
                      <a:lnTo>
                        <a:pt x="131" y="115"/>
                      </a:lnTo>
                      <a:lnTo>
                        <a:pt x="130" y="115"/>
                      </a:lnTo>
                      <a:lnTo>
                        <a:pt x="128" y="115"/>
                      </a:lnTo>
                      <a:lnTo>
                        <a:pt x="126" y="115"/>
                      </a:lnTo>
                      <a:lnTo>
                        <a:pt x="125" y="115"/>
                      </a:lnTo>
                      <a:lnTo>
                        <a:pt x="124" y="114"/>
                      </a:lnTo>
                      <a:lnTo>
                        <a:pt x="123" y="114"/>
                      </a:lnTo>
                      <a:lnTo>
                        <a:pt x="122" y="114"/>
                      </a:lnTo>
                      <a:lnTo>
                        <a:pt x="121" y="114"/>
                      </a:lnTo>
                      <a:lnTo>
                        <a:pt x="120" y="114"/>
                      </a:lnTo>
                      <a:lnTo>
                        <a:pt x="119" y="114"/>
                      </a:lnTo>
                      <a:lnTo>
                        <a:pt x="118" y="115"/>
                      </a:lnTo>
                      <a:lnTo>
                        <a:pt x="117" y="115"/>
                      </a:lnTo>
                      <a:lnTo>
                        <a:pt x="116" y="115"/>
                      </a:lnTo>
                      <a:lnTo>
                        <a:pt x="115" y="115"/>
                      </a:lnTo>
                      <a:lnTo>
                        <a:pt x="113" y="116"/>
                      </a:lnTo>
                      <a:lnTo>
                        <a:pt x="112" y="116"/>
                      </a:lnTo>
                      <a:lnTo>
                        <a:pt x="111" y="117"/>
                      </a:lnTo>
                      <a:lnTo>
                        <a:pt x="110" y="118"/>
                      </a:lnTo>
                      <a:lnTo>
                        <a:pt x="108" y="118"/>
                      </a:lnTo>
                      <a:lnTo>
                        <a:pt x="107" y="119"/>
                      </a:lnTo>
                      <a:lnTo>
                        <a:pt x="105" y="119"/>
                      </a:lnTo>
                      <a:lnTo>
                        <a:pt x="104" y="120"/>
                      </a:lnTo>
                      <a:lnTo>
                        <a:pt x="102" y="121"/>
                      </a:lnTo>
                      <a:lnTo>
                        <a:pt x="101" y="121"/>
                      </a:lnTo>
                      <a:lnTo>
                        <a:pt x="100" y="122"/>
                      </a:lnTo>
                      <a:lnTo>
                        <a:pt x="98" y="123"/>
                      </a:lnTo>
                      <a:lnTo>
                        <a:pt x="97" y="124"/>
                      </a:lnTo>
                      <a:lnTo>
                        <a:pt x="95" y="124"/>
                      </a:lnTo>
                      <a:lnTo>
                        <a:pt x="94" y="125"/>
                      </a:lnTo>
                      <a:lnTo>
                        <a:pt x="92" y="125"/>
                      </a:lnTo>
                      <a:lnTo>
                        <a:pt x="90" y="126"/>
                      </a:lnTo>
                      <a:lnTo>
                        <a:pt x="89" y="127"/>
                      </a:lnTo>
                      <a:lnTo>
                        <a:pt x="87" y="127"/>
                      </a:lnTo>
                      <a:lnTo>
                        <a:pt x="86" y="127"/>
                      </a:lnTo>
                      <a:lnTo>
                        <a:pt x="85" y="128"/>
                      </a:lnTo>
                      <a:lnTo>
                        <a:pt x="83" y="128"/>
                      </a:lnTo>
                      <a:lnTo>
                        <a:pt x="82" y="129"/>
                      </a:lnTo>
                      <a:lnTo>
                        <a:pt x="81" y="129"/>
                      </a:lnTo>
                      <a:lnTo>
                        <a:pt x="79" y="129"/>
                      </a:lnTo>
                      <a:lnTo>
                        <a:pt x="78" y="129"/>
                      </a:lnTo>
                      <a:lnTo>
                        <a:pt x="76" y="129"/>
                      </a:lnTo>
                      <a:lnTo>
                        <a:pt x="75" y="129"/>
                      </a:lnTo>
                      <a:lnTo>
                        <a:pt x="74" y="129"/>
                      </a:lnTo>
                      <a:lnTo>
                        <a:pt x="73" y="129"/>
                      </a:lnTo>
                      <a:lnTo>
                        <a:pt x="72" y="129"/>
                      </a:lnTo>
                      <a:lnTo>
                        <a:pt x="71" y="128"/>
                      </a:lnTo>
                      <a:lnTo>
                        <a:pt x="69" y="127"/>
                      </a:lnTo>
                      <a:lnTo>
                        <a:pt x="68" y="127"/>
                      </a:lnTo>
                      <a:lnTo>
                        <a:pt x="67" y="127"/>
                      </a:lnTo>
                      <a:lnTo>
                        <a:pt x="66" y="126"/>
                      </a:lnTo>
                      <a:lnTo>
                        <a:pt x="65" y="125"/>
                      </a:lnTo>
                      <a:lnTo>
                        <a:pt x="64" y="125"/>
                      </a:lnTo>
                      <a:lnTo>
                        <a:pt x="63" y="124"/>
                      </a:lnTo>
                      <a:lnTo>
                        <a:pt x="61" y="124"/>
                      </a:lnTo>
                      <a:lnTo>
                        <a:pt x="60" y="123"/>
                      </a:lnTo>
                      <a:lnTo>
                        <a:pt x="59" y="122"/>
                      </a:lnTo>
                      <a:lnTo>
                        <a:pt x="58" y="121"/>
                      </a:lnTo>
                      <a:lnTo>
                        <a:pt x="57" y="121"/>
                      </a:lnTo>
                      <a:lnTo>
                        <a:pt x="56" y="120"/>
                      </a:lnTo>
                      <a:lnTo>
                        <a:pt x="55" y="120"/>
                      </a:lnTo>
                      <a:lnTo>
                        <a:pt x="54" y="119"/>
                      </a:lnTo>
                      <a:lnTo>
                        <a:pt x="53" y="118"/>
                      </a:lnTo>
                      <a:lnTo>
                        <a:pt x="51" y="118"/>
                      </a:lnTo>
                      <a:lnTo>
                        <a:pt x="51" y="117"/>
                      </a:lnTo>
                      <a:lnTo>
                        <a:pt x="49" y="116"/>
                      </a:lnTo>
                      <a:lnTo>
                        <a:pt x="48" y="115"/>
                      </a:lnTo>
                      <a:lnTo>
                        <a:pt x="47" y="114"/>
                      </a:lnTo>
                      <a:lnTo>
                        <a:pt x="46" y="113"/>
                      </a:lnTo>
                      <a:lnTo>
                        <a:pt x="45" y="113"/>
                      </a:lnTo>
                      <a:lnTo>
                        <a:pt x="59" y="85"/>
                      </a:lnTo>
                      <a:lnTo>
                        <a:pt x="60" y="84"/>
                      </a:lnTo>
                      <a:lnTo>
                        <a:pt x="61" y="83"/>
                      </a:lnTo>
                      <a:lnTo>
                        <a:pt x="63" y="81"/>
                      </a:lnTo>
                      <a:lnTo>
                        <a:pt x="64" y="79"/>
                      </a:lnTo>
                      <a:lnTo>
                        <a:pt x="64" y="78"/>
                      </a:lnTo>
                      <a:lnTo>
                        <a:pt x="65" y="77"/>
                      </a:lnTo>
                      <a:lnTo>
                        <a:pt x="66" y="75"/>
                      </a:lnTo>
                      <a:lnTo>
                        <a:pt x="66" y="73"/>
                      </a:lnTo>
                      <a:lnTo>
                        <a:pt x="66" y="72"/>
                      </a:lnTo>
                      <a:lnTo>
                        <a:pt x="66" y="70"/>
                      </a:lnTo>
                      <a:lnTo>
                        <a:pt x="66" y="69"/>
                      </a:lnTo>
                      <a:lnTo>
                        <a:pt x="66" y="68"/>
                      </a:lnTo>
                      <a:lnTo>
                        <a:pt x="66" y="67"/>
                      </a:lnTo>
                      <a:lnTo>
                        <a:pt x="66" y="66"/>
                      </a:lnTo>
                      <a:lnTo>
                        <a:pt x="65" y="65"/>
                      </a:lnTo>
                      <a:lnTo>
                        <a:pt x="65" y="64"/>
                      </a:lnTo>
                      <a:lnTo>
                        <a:pt x="64" y="63"/>
                      </a:lnTo>
                      <a:lnTo>
                        <a:pt x="64" y="61"/>
                      </a:lnTo>
                      <a:lnTo>
                        <a:pt x="63" y="60"/>
                      </a:lnTo>
                      <a:lnTo>
                        <a:pt x="63" y="59"/>
                      </a:lnTo>
                      <a:lnTo>
                        <a:pt x="63" y="58"/>
                      </a:lnTo>
                      <a:lnTo>
                        <a:pt x="61" y="56"/>
                      </a:lnTo>
                      <a:lnTo>
                        <a:pt x="60" y="54"/>
                      </a:lnTo>
                      <a:lnTo>
                        <a:pt x="58" y="52"/>
                      </a:lnTo>
                      <a:lnTo>
                        <a:pt x="56" y="51"/>
                      </a:lnTo>
                      <a:lnTo>
                        <a:pt x="55" y="50"/>
                      </a:lnTo>
                      <a:lnTo>
                        <a:pt x="54" y="49"/>
                      </a:lnTo>
                      <a:lnTo>
                        <a:pt x="53" y="49"/>
                      </a:lnTo>
                      <a:lnTo>
                        <a:pt x="51" y="48"/>
                      </a:lnTo>
                      <a:lnTo>
                        <a:pt x="50" y="47"/>
                      </a:lnTo>
                      <a:lnTo>
                        <a:pt x="49" y="47"/>
                      </a:lnTo>
                      <a:lnTo>
                        <a:pt x="48" y="46"/>
                      </a:lnTo>
                      <a:lnTo>
                        <a:pt x="47" y="46"/>
                      </a:lnTo>
                      <a:lnTo>
                        <a:pt x="46" y="45"/>
                      </a:lnTo>
                      <a:lnTo>
                        <a:pt x="45" y="45"/>
                      </a:lnTo>
                      <a:lnTo>
                        <a:pt x="43" y="44"/>
                      </a:lnTo>
                      <a:lnTo>
                        <a:pt x="42" y="43"/>
                      </a:lnTo>
                      <a:lnTo>
                        <a:pt x="41" y="43"/>
                      </a:lnTo>
                      <a:lnTo>
                        <a:pt x="40" y="43"/>
                      </a:lnTo>
                      <a:lnTo>
                        <a:pt x="38" y="42"/>
                      </a:lnTo>
                      <a:lnTo>
                        <a:pt x="37" y="42"/>
                      </a:lnTo>
                      <a:lnTo>
                        <a:pt x="36" y="41"/>
                      </a:lnTo>
                      <a:lnTo>
                        <a:pt x="35" y="41"/>
                      </a:lnTo>
                      <a:lnTo>
                        <a:pt x="33" y="40"/>
                      </a:lnTo>
                      <a:lnTo>
                        <a:pt x="32" y="40"/>
                      </a:lnTo>
                      <a:lnTo>
                        <a:pt x="31" y="40"/>
                      </a:lnTo>
                      <a:lnTo>
                        <a:pt x="30" y="40"/>
                      </a:lnTo>
                      <a:lnTo>
                        <a:pt x="29" y="39"/>
                      </a:lnTo>
                      <a:lnTo>
                        <a:pt x="27" y="39"/>
                      </a:lnTo>
                      <a:lnTo>
                        <a:pt x="26" y="39"/>
                      </a:lnTo>
                      <a:lnTo>
                        <a:pt x="25" y="38"/>
                      </a:lnTo>
                      <a:lnTo>
                        <a:pt x="24" y="38"/>
                      </a:lnTo>
                      <a:lnTo>
                        <a:pt x="23" y="38"/>
                      </a:lnTo>
                      <a:lnTo>
                        <a:pt x="22" y="38"/>
                      </a:lnTo>
                      <a:lnTo>
                        <a:pt x="20" y="38"/>
                      </a:lnTo>
                      <a:lnTo>
                        <a:pt x="19" y="38"/>
                      </a:lnTo>
                      <a:lnTo>
                        <a:pt x="17" y="37"/>
                      </a:lnTo>
                      <a:lnTo>
                        <a:pt x="16" y="37"/>
                      </a:lnTo>
                      <a:lnTo>
                        <a:pt x="15" y="37"/>
                      </a:lnTo>
                      <a:lnTo>
                        <a:pt x="13" y="36"/>
                      </a:lnTo>
                      <a:lnTo>
                        <a:pt x="11" y="36"/>
                      </a:lnTo>
                      <a:lnTo>
                        <a:pt x="10" y="36"/>
                      </a:lnTo>
                      <a:lnTo>
                        <a:pt x="9" y="36"/>
                      </a:lnTo>
                      <a:lnTo>
                        <a:pt x="7" y="36"/>
                      </a:lnTo>
                      <a:lnTo>
                        <a:pt x="6" y="35"/>
                      </a:lnTo>
                      <a:lnTo>
                        <a:pt x="5" y="35"/>
                      </a:lnTo>
                      <a:lnTo>
                        <a:pt x="4" y="34"/>
                      </a:lnTo>
                      <a:lnTo>
                        <a:pt x="3" y="33"/>
                      </a:lnTo>
                      <a:lnTo>
                        <a:pt x="1" y="32"/>
                      </a:lnTo>
                      <a:lnTo>
                        <a:pt x="1" y="30"/>
                      </a:lnTo>
                      <a:lnTo>
                        <a:pt x="0" y="29"/>
                      </a:lnTo>
                      <a:lnTo>
                        <a:pt x="0" y="27"/>
                      </a:lnTo>
                      <a:lnTo>
                        <a:pt x="0" y="26"/>
                      </a:lnTo>
                      <a:lnTo>
                        <a:pt x="1" y="24"/>
                      </a:lnTo>
                      <a:lnTo>
                        <a:pt x="2" y="23"/>
                      </a:lnTo>
                      <a:lnTo>
                        <a:pt x="3" y="22"/>
                      </a:lnTo>
                      <a:lnTo>
                        <a:pt x="4" y="21"/>
                      </a:lnTo>
                      <a:lnTo>
                        <a:pt x="6" y="20"/>
                      </a:lnTo>
                      <a:lnTo>
                        <a:pt x="7" y="20"/>
                      </a:lnTo>
                      <a:lnTo>
                        <a:pt x="8" y="20"/>
                      </a:lnTo>
                      <a:lnTo>
                        <a:pt x="9" y="20"/>
                      </a:lnTo>
                      <a:lnTo>
                        <a:pt x="10" y="20"/>
                      </a:lnTo>
                      <a:lnTo>
                        <a:pt x="11" y="20"/>
                      </a:lnTo>
                      <a:lnTo>
                        <a:pt x="12" y="20"/>
                      </a:lnTo>
                      <a:lnTo>
                        <a:pt x="13" y="21"/>
                      </a:lnTo>
                      <a:lnTo>
                        <a:pt x="15" y="2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504" name="Freeform 511"/>
                <p:cNvSpPr>
                  <a:spLocks/>
                </p:cNvSpPr>
                <p:nvPr/>
              </p:nvSpPr>
              <p:spPr bwMode="auto">
                <a:xfrm>
                  <a:off x="4678" y="2341"/>
                  <a:ext cx="73" cy="65"/>
                </a:xfrm>
                <a:custGeom>
                  <a:avLst/>
                  <a:gdLst>
                    <a:gd name="T0" fmla="*/ 21 w 73"/>
                    <a:gd name="T1" fmla="*/ 57 h 65"/>
                    <a:gd name="T2" fmla="*/ 19 w 73"/>
                    <a:gd name="T3" fmla="*/ 54 h 65"/>
                    <a:gd name="T4" fmla="*/ 21 w 73"/>
                    <a:gd name="T5" fmla="*/ 49 h 65"/>
                    <a:gd name="T6" fmla="*/ 21 w 73"/>
                    <a:gd name="T7" fmla="*/ 45 h 65"/>
                    <a:gd name="T8" fmla="*/ 22 w 73"/>
                    <a:gd name="T9" fmla="*/ 41 h 65"/>
                    <a:gd name="T10" fmla="*/ 22 w 73"/>
                    <a:gd name="T11" fmla="*/ 38 h 65"/>
                    <a:gd name="T12" fmla="*/ 22 w 73"/>
                    <a:gd name="T13" fmla="*/ 35 h 65"/>
                    <a:gd name="T14" fmla="*/ 21 w 73"/>
                    <a:gd name="T15" fmla="*/ 29 h 65"/>
                    <a:gd name="T16" fmla="*/ 20 w 73"/>
                    <a:gd name="T17" fmla="*/ 25 h 65"/>
                    <a:gd name="T18" fmla="*/ 17 w 73"/>
                    <a:gd name="T19" fmla="*/ 22 h 65"/>
                    <a:gd name="T20" fmla="*/ 13 w 73"/>
                    <a:gd name="T21" fmla="*/ 19 h 65"/>
                    <a:gd name="T22" fmla="*/ 10 w 73"/>
                    <a:gd name="T23" fmla="*/ 17 h 65"/>
                    <a:gd name="T24" fmla="*/ 6 w 73"/>
                    <a:gd name="T25" fmla="*/ 16 h 65"/>
                    <a:gd name="T26" fmla="*/ 3 w 73"/>
                    <a:gd name="T27" fmla="*/ 14 h 65"/>
                    <a:gd name="T28" fmla="*/ 0 w 73"/>
                    <a:gd name="T29" fmla="*/ 13 h 65"/>
                    <a:gd name="T30" fmla="*/ 2 w 73"/>
                    <a:gd name="T31" fmla="*/ 9 h 65"/>
                    <a:gd name="T32" fmla="*/ 5 w 73"/>
                    <a:gd name="T33" fmla="*/ 6 h 65"/>
                    <a:gd name="T34" fmla="*/ 9 w 73"/>
                    <a:gd name="T35" fmla="*/ 4 h 65"/>
                    <a:gd name="T36" fmla="*/ 13 w 73"/>
                    <a:gd name="T37" fmla="*/ 2 h 65"/>
                    <a:gd name="T38" fmla="*/ 17 w 73"/>
                    <a:gd name="T39" fmla="*/ 1 h 65"/>
                    <a:gd name="T40" fmla="*/ 22 w 73"/>
                    <a:gd name="T41" fmla="*/ 0 h 65"/>
                    <a:gd name="T42" fmla="*/ 27 w 73"/>
                    <a:gd name="T43" fmla="*/ 0 h 65"/>
                    <a:gd name="T44" fmla="*/ 33 w 73"/>
                    <a:gd name="T45" fmla="*/ 1 h 65"/>
                    <a:gd name="T46" fmla="*/ 38 w 73"/>
                    <a:gd name="T47" fmla="*/ 2 h 65"/>
                    <a:gd name="T48" fmla="*/ 44 w 73"/>
                    <a:gd name="T49" fmla="*/ 4 h 65"/>
                    <a:gd name="T50" fmla="*/ 49 w 73"/>
                    <a:gd name="T51" fmla="*/ 7 h 65"/>
                    <a:gd name="T52" fmla="*/ 54 w 73"/>
                    <a:gd name="T53" fmla="*/ 10 h 65"/>
                    <a:gd name="T54" fmla="*/ 59 w 73"/>
                    <a:gd name="T55" fmla="*/ 14 h 65"/>
                    <a:gd name="T56" fmla="*/ 63 w 73"/>
                    <a:gd name="T57" fmla="*/ 18 h 65"/>
                    <a:gd name="T58" fmla="*/ 67 w 73"/>
                    <a:gd name="T59" fmla="*/ 22 h 65"/>
                    <a:gd name="T60" fmla="*/ 70 w 73"/>
                    <a:gd name="T61" fmla="*/ 28 h 65"/>
                    <a:gd name="T62" fmla="*/ 72 w 73"/>
                    <a:gd name="T63" fmla="*/ 32 h 65"/>
                    <a:gd name="T64" fmla="*/ 73 w 73"/>
                    <a:gd name="T65" fmla="*/ 36 h 65"/>
                    <a:gd name="T66" fmla="*/ 73 w 73"/>
                    <a:gd name="T67" fmla="*/ 41 h 65"/>
                    <a:gd name="T68" fmla="*/ 73 w 73"/>
                    <a:gd name="T69" fmla="*/ 46 h 65"/>
                    <a:gd name="T70" fmla="*/ 72 w 73"/>
                    <a:gd name="T71" fmla="*/ 50 h 65"/>
                    <a:gd name="T72" fmla="*/ 70 w 73"/>
                    <a:gd name="T73" fmla="*/ 54 h 65"/>
                    <a:gd name="T74" fmla="*/ 67 w 73"/>
                    <a:gd name="T75" fmla="*/ 57 h 65"/>
                    <a:gd name="T76" fmla="*/ 64 w 73"/>
                    <a:gd name="T77" fmla="*/ 60 h 65"/>
                    <a:gd name="T78" fmla="*/ 60 w 73"/>
                    <a:gd name="T79" fmla="*/ 62 h 65"/>
                    <a:gd name="T80" fmla="*/ 56 w 73"/>
                    <a:gd name="T81" fmla="*/ 64 h 65"/>
                    <a:gd name="T82" fmla="*/ 52 w 73"/>
                    <a:gd name="T83" fmla="*/ 65 h 65"/>
                    <a:gd name="T84" fmla="*/ 47 w 73"/>
                    <a:gd name="T85" fmla="*/ 65 h 65"/>
                    <a:gd name="T86" fmla="*/ 41 w 73"/>
                    <a:gd name="T87" fmla="*/ 64 h 65"/>
                    <a:gd name="T88" fmla="*/ 36 w 73"/>
                    <a:gd name="T89" fmla="*/ 63 h 65"/>
                    <a:gd name="T90" fmla="*/ 30 w 73"/>
                    <a:gd name="T91" fmla="*/ 61 h 65"/>
                    <a:gd name="T92" fmla="*/ 25 w 73"/>
                    <a:gd name="T93" fmla="*/ 59 h 6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73"/>
                    <a:gd name="T142" fmla="*/ 0 h 65"/>
                    <a:gd name="T143" fmla="*/ 73 w 73"/>
                    <a:gd name="T144" fmla="*/ 65 h 6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73" h="65">
                      <a:moveTo>
                        <a:pt x="25" y="59"/>
                      </a:moveTo>
                      <a:lnTo>
                        <a:pt x="23" y="58"/>
                      </a:lnTo>
                      <a:lnTo>
                        <a:pt x="21" y="57"/>
                      </a:lnTo>
                      <a:lnTo>
                        <a:pt x="20" y="56"/>
                      </a:lnTo>
                      <a:lnTo>
                        <a:pt x="19" y="55"/>
                      </a:lnTo>
                      <a:lnTo>
                        <a:pt x="19" y="54"/>
                      </a:lnTo>
                      <a:lnTo>
                        <a:pt x="20" y="52"/>
                      </a:lnTo>
                      <a:lnTo>
                        <a:pt x="20" y="50"/>
                      </a:lnTo>
                      <a:lnTo>
                        <a:pt x="21" y="49"/>
                      </a:lnTo>
                      <a:lnTo>
                        <a:pt x="21" y="47"/>
                      </a:lnTo>
                      <a:lnTo>
                        <a:pt x="21" y="46"/>
                      </a:lnTo>
                      <a:lnTo>
                        <a:pt x="21" y="45"/>
                      </a:lnTo>
                      <a:lnTo>
                        <a:pt x="22" y="44"/>
                      </a:lnTo>
                      <a:lnTo>
                        <a:pt x="22" y="42"/>
                      </a:lnTo>
                      <a:lnTo>
                        <a:pt x="22" y="41"/>
                      </a:lnTo>
                      <a:lnTo>
                        <a:pt x="22" y="40"/>
                      </a:lnTo>
                      <a:lnTo>
                        <a:pt x="22" y="39"/>
                      </a:lnTo>
                      <a:lnTo>
                        <a:pt x="22" y="38"/>
                      </a:lnTo>
                      <a:lnTo>
                        <a:pt x="22" y="36"/>
                      </a:lnTo>
                      <a:lnTo>
                        <a:pt x="22" y="35"/>
                      </a:lnTo>
                      <a:lnTo>
                        <a:pt x="22" y="33"/>
                      </a:lnTo>
                      <a:lnTo>
                        <a:pt x="22" y="31"/>
                      </a:lnTo>
                      <a:lnTo>
                        <a:pt x="21" y="29"/>
                      </a:lnTo>
                      <a:lnTo>
                        <a:pt x="21" y="28"/>
                      </a:lnTo>
                      <a:lnTo>
                        <a:pt x="20" y="27"/>
                      </a:lnTo>
                      <a:lnTo>
                        <a:pt x="20" y="25"/>
                      </a:lnTo>
                      <a:lnTo>
                        <a:pt x="18" y="24"/>
                      </a:lnTo>
                      <a:lnTo>
                        <a:pt x="18" y="23"/>
                      </a:lnTo>
                      <a:lnTo>
                        <a:pt x="17" y="22"/>
                      </a:lnTo>
                      <a:lnTo>
                        <a:pt x="16" y="21"/>
                      </a:lnTo>
                      <a:lnTo>
                        <a:pt x="15" y="20"/>
                      </a:lnTo>
                      <a:lnTo>
                        <a:pt x="13" y="19"/>
                      </a:lnTo>
                      <a:lnTo>
                        <a:pt x="12" y="19"/>
                      </a:lnTo>
                      <a:lnTo>
                        <a:pt x="11" y="18"/>
                      </a:lnTo>
                      <a:lnTo>
                        <a:pt x="10" y="17"/>
                      </a:lnTo>
                      <a:lnTo>
                        <a:pt x="9" y="17"/>
                      </a:lnTo>
                      <a:lnTo>
                        <a:pt x="8" y="16"/>
                      </a:lnTo>
                      <a:lnTo>
                        <a:pt x="6" y="16"/>
                      </a:lnTo>
                      <a:lnTo>
                        <a:pt x="5" y="15"/>
                      </a:lnTo>
                      <a:lnTo>
                        <a:pt x="4" y="15"/>
                      </a:lnTo>
                      <a:lnTo>
                        <a:pt x="3" y="14"/>
                      </a:lnTo>
                      <a:lnTo>
                        <a:pt x="2" y="13"/>
                      </a:lnTo>
                      <a:lnTo>
                        <a:pt x="1" y="13"/>
                      </a:lnTo>
                      <a:lnTo>
                        <a:pt x="0" y="13"/>
                      </a:lnTo>
                      <a:lnTo>
                        <a:pt x="1" y="11"/>
                      </a:lnTo>
                      <a:lnTo>
                        <a:pt x="2" y="10"/>
                      </a:lnTo>
                      <a:lnTo>
                        <a:pt x="2" y="9"/>
                      </a:lnTo>
                      <a:lnTo>
                        <a:pt x="3" y="8"/>
                      </a:lnTo>
                      <a:lnTo>
                        <a:pt x="4" y="7"/>
                      </a:lnTo>
                      <a:lnTo>
                        <a:pt x="5" y="6"/>
                      </a:lnTo>
                      <a:lnTo>
                        <a:pt x="6" y="5"/>
                      </a:lnTo>
                      <a:lnTo>
                        <a:pt x="8" y="5"/>
                      </a:lnTo>
                      <a:lnTo>
                        <a:pt x="9" y="4"/>
                      </a:lnTo>
                      <a:lnTo>
                        <a:pt x="10" y="3"/>
                      </a:lnTo>
                      <a:lnTo>
                        <a:pt x="11" y="2"/>
                      </a:lnTo>
                      <a:lnTo>
                        <a:pt x="13" y="2"/>
                      </a:lnTo>
                      <a:lnTo>
                        <a:pt x="14" y="1"/>
                      </a:lnTo>
                      <a:lnTo>
                        <a:pt x="16" y="1"/>
                      </a:lnTo>
                      <a:lnTo>
                        <a:pt x="17" y="1"/>
                      </a:lnTo>
                      <a:lnTo>
                        <a:pt x="19" y="1"/>
                      </a:lnTo>
                      <a:lnTo>
                        <a:pt x="21" y="0"/>
                      </a:lnTo>
                      <a:lnTo>
                        <a:pt x="22" y="0"/>
                      </a:lnTo>
                      <a:lnTo>
                        <a:pt x="24" y="0"/>
                      </a:lnTo>
                      <a:lnTo>
                        <a:pt x="26" y="0"/>
                      </a:lnTo>
                      <a:lnTo>
                        <a:pt x="27" y="0"/>
                      </a:lnTo>
                      <a:lnTo>
                        <a:pt x="29" y="0"/>
                      </a:lnTo>
                      <a:lnTo>
                        <a:pt x="31" y="0"/>
                      </a:lnTo>
                      <a:lnTo>
                        <a:pt x="33" y="1"/>
                      </a:lnTo>
                      <a:lnTo>
                        <a:pt x="34" y="1"/>
                      </a:lnTo>
                      <a:lnTo>
                        <a:pt x="36" y="2"/>
                      </a:lnTo>
                      <a:lnTo>
                        <a:pt x="38" y="2"/>
                      </a:lnTo>
                      <a:lnTo>
                        <a:pt x="40" y="3"/>
                      </a:lnTo>
                      <a:lnTo>
                        <a:pt x="42" y="3"/>
                      </a:lnTo>
                      <a:lnTo>
                        <a:pt x="44" y="4"/>
                      </a:lnTo>
                      <a:lnTo>
                        <a:pt x="46" y="5"/>
                      </a:lnTo>
                      <a:lnTo>
                        <a:pt x="47" y="6"/>
                      </a:lnTo>
                      <a:lnTo>
                        <a:pt x="49" y="7"/>
                      </a:lnTo>
                      <a:lnTo>
                        <a:pt x="51" y="8"/>
                      </a:lnTo>
                      <a:lnTo>
                        <a:pt x="52" y="9"/>
                      </a:lnTo>
                      <a:lnTo>
                        <a:pt x="54" y="10"/>
                      </a:lnTo>
                      <a:lnTo>
                        <a:pt x="56" y="11"/>
                      </a:lnTo>
                      <a:lnTo>
                        <a:pt x="57" y="13"/>
                      </a:lnTo>
                      <a:lnTo>
                        <a:pt x="59" y="14"/>
                      </a:lnTo>
                      <a:lnTo>
                        <a:pt x="60" y="16"/>
                      </a:lnTo>
                      <a:lnTo>
                        <a:pt x="62" y="17"/>
                      </a:lnTo>
                      <a:lnTo>
                        <a:pt x="63" y="18"/>
                      </a:lnTo>
                      <a:lnTo>
                        <a:pt x="64" y="19"/>
                      </a:lnTo>
                      <a:lnTo>
                        <a:pt x="65" y="21"/>
                      </a:lnTo>
                      <a:lnTo>
                        <a:pt x="67" y="22"/>
                      </a:lnTo>
                      <a:lnTo>
                        <a:pt x="67" y="24"/>
                      </a:lnTo>
                      <a:lnTo>
                        <a:pt x="68" y="26"/>
                      </a:lnTo>
                      <a:lnTo>
                        <a:pt x="70" y="28"/>
                      </a:lnTo>
                      <a:lnTo>
                        <a:pt x="70" y="29"/>
                      </a:lnTo>
                      <a:lnTo>
                        <a:pt x="71" y="31"/>
                      </a:lnTo>
                      <a:lnTo>
                        <a:pt x="72" y="32"/>
                      </a:lnTo>
                      <a:lnTo>
                        <a:pt x="72" y="34"/>
                      </a:lnTo>
                      <a:lnTo>
                        <a:pt x="72" y="35"/>
                      </a:lnTo>
                      <a:lnTo>
                        <a:pt x="73" y="36"/>
                      </a:lnTo>
                      <a:lnTo>
                        <a:pt x="73" y="38"/>
                      </a:lnTo>
                      <a:lnTo>
                        <a:pt x="73" y="40"/>
                      </a:lnTo>
                      <a:lnTo>
                        <a:pt x="73" y="41"/>
                      </a:lnTo>
                      <a:lnTo>
                        <a:pt x="73" y="43"/>
                      </a:lnTo>
                      <a:lnTo>
                        <a:pt x="73" y="44"/>
                      </a:lnTo>
                      <a:lnTo>
                        <a:pt x="73" y="46"/>
                      </a:lnTo>
                      <a:lnTo>
                        <a:pt x="73" y="47"/>
                      </a:lnTo>
                      <a:lnTo>
                        <a:pt x="73" y="49"/>
                      </a:lnTo>
                      <a:lnTo>
                        <a:pt x="72" y="50"/>
                      </a:lnTo>
                      <a:lnTo>
                        <a:pt x="72" y="52"/>
                      </a:lnTo>
                      <a:lnTo>
                        <a:pt x="71" y="53"/>
                      </a:lnTo>
                      <a:lnTo>
                        <a:pt x="70" y="54"/>
                      </a:lnTo>
                      <a:lnTo>
                        <a:pt x="69" y="55"/>
                      </a:lnTo>
                      <a:lnTo>
                        <a:pt x="68" y="57"/>
                      </a:lnTo>
                      <a:lnTo>
                        <a:pt x="67" y="57"/>
                      </a:lnTo>
                      <a:lnTo>
                        <a:pt x="67" y="58"/>
                      </a:lnTo>
                      <a:lnTo>
                        <a:pt x="65" y="60"/>
                      </a:lnTo>
                      <a:lnTo>
                        <a:pt x="64" y="60"/>
                      </a:lnTo>
                      <a:lnTo>
                        <a:pt x="63" y="61"/>
                      </a:lnTo>
                      <a:lnTo>
                        <a:pt x="62" y="62"/>
                      </a:lnTo>
                      <a:lnTo>
                        <a:pt x="60" y="62"/>
                      </a:lnTo>
                      <a:lnTo>
                        <a:pt x="59" y="63"/>
                      </a:lnTo>
                      <a:lnTo>
                        <a:pt x="57" y="63"/>
                      </a:lnTo>
                      <a:lnTo>
                        <a:pt x="56" y="64"/>
                      </a:lnTo>
                      <a:lnTo>
                        <a:pt x="55" y="64"/>
                      </a:lnTo>
                      <a:lnTo>
                        <a:pt x="53" y="65"/>
                      </a:lnTo>
                      <a:lnTo>
                        <a:pt x="52" y="65"/>
                      </a:lnTo>
                      <a:lnTo>
                        <a:pt x="50" y="65"/>
                      </a:lnTo>
                      <a:lnTo>
                        <a:pt x="48" y="65"/>
                      </a:lnTo>
                      <a:lnTo>
                        <a:pt x="47" y="65"/>
                      </a:lnTo>
                      <a:lnTo>
                        <a:pt x="45" y="65"/>
                      </a:lnTo>
                      <a:lnTo>
                        <a:pt x="43" y="65"/>
                      </a:lnTo>
                      <a:lnTo>
                        <a:pt x="41" y="64"/>
                      </a:lnTo>
                      <a:lnTo>
                        <a:pt x="39" y="64"/>
                      </a:lnTo>
                      <a:lnTo>
                        <a:pt x="37" y="63"/>
                      </a:lnTo>
                      <a:lnTo>
                        <a:pt x="36" y="63"/>
                      </a:lnTo>
                      <a:lnTo>
                        <a:pt x="34" y="62"/>
                      </a:lnTo>
                      <a:lnTo>
                        <a:pt x="32" y="62"/>
                      </a:lnTo>
                      <a:lnTo>
                        <a:pt x="30" y="61"/>
                      </a:lnTo>
                      <a:lnTo>
                        <a:pt x="28" y="60"/>
                      </a:lnTo>
                      <a:lnTo>
                        <a:pt x="26" y="60"/>
                      </a:lnTo>
                      <a:lnTo>
                        <a:pt x="25" y="59"/>
                      </a:lnTo>
                      <a:close/>
                    </a:path>
                  </a:pathLst>
                </a:custGeom>
                <a:solidFill>
                  <a:srgbClr val="FFB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505" name="Freeform 512"/>
                <p:cNvSpPr>
                  <a:spLocks/>
                </p:cNvSpPr>
                <p:nvPr/>
              </p:nvSpPr>
              <p:spPr bwMode="auto">
                <a:xfrm>
                  <a:off x="4538" y="2316"/>
                  <a:ext cx="151" cy="133"/>
                </a:xfrm>
                <a:custGeom>
                  <a:avLst/>
                  <a:gdLst>
                    <a:gd name="T0" fmla="*/ 91 w 151"/>
                    <a:gd name="T1" fmla="*/ 25 h 133"/>
                    <a:gd name="T2" fmla="*/ 84 w 151"/>
                    <a:gd name="T3" fmla="*/ 22 h 133"/>
                    <a:gd name="T4" fmla="*/ 79 w 151"/>
                    <a:gd name="T5" fmla="*/ 19 h 133"/>
                    <a:gd name="T6" fmla="*/ 73 w 151"/>
                    <a:gd name="T7" fmla="*/ 16 h 133"/>
                    <a:gd name="T8" fmla="*/ 67 w 151"/>
                    <a:gd name="T9" fmla="*/ 13 h 133"/>
                    <a:gd name="T10" fmla="*/ 60 w 151"/>
                    <a:gd name="T11" fmla="*/ 10 h 133"/>
                    <a:gd name="T12" fmla="*/ 54 w 151"/>
                    <a:gd name="T13" fmla="*/ 7 h 133"/>
                    <a:gd name="T14" fmla="*/ 47 w 151"/>
                    <a:gd name="T15" fmla="*/ 4 h 133"/>
                    <a:gd name="T16" fmla="*/ 39 w 151"/>
                    <a:gd name="T17" fmla="*/ 2 h 133"/>
                    <a:gd name="T18" fmla="*/ 33 w 151"/>
                    <a:gd name="T19" fmla="*/ 1 h 133"/>
                    <a:gd name="T20" fmla="*/ 27 w 151"/>
                    <a:gd name="T21" fmla="*/ 0 h 133"/>
                    <a:gd name="T22" fmla="*/ 21 w 151"/>
                    <a:gd name="T23" fmla="*/ 0 h 133"/>
                    <a:gd name="T24" fmla="*/ 19 w 151"/>
                    <a:gd name="T25" fmla="*/ 6 h 133"/>
                    <a:gd name="T26" fmla="*/ 23 w 151"/>
                    <a:gd name="T27" fmla="*/ 12 h 133"/>
                    <a:gd name="T28" fmla="*/ 32 w 151"/>
                    <a:gd name="T29" fmla="*/ 22 h 133"/>
                    <a:gd name="T30" fmla="*/ 37 w 151"/>
                    <a:gd name="T31" fmla="*/ 31 h 133"/>
                    <a:gd name="T32" fmla="*/ 34 w 151"/>
                    <a:gd name="T33" fmla="*/ 36 h 133"/>
                    <a:gd name="T34" fmla="*/ 29 w 151"/>
                    <a:gd name="T35" fmla="*/ 37 h 133"/>
                    <a:gd name="T36" fmla="*/ 24 w 151"/>
                    <a:gd name="T37" fmla="*/ 38 h 133"/>
                    <a:gd name="T38" fmla="*/ 18 w 151"/>
                    <a:gd name="T39" fmla="*/ 41 h 133"/>
                    <a:gd name="T40" fmla="*/ 10 w 151"/>
                    <a:gd name="T41" fmla="*/ 46 h 133"/>
                    <a:gd name="T42" fmla="*/ 3 w 151"/>
                    <a:gd name="T43" fmla="*/ 52 h 133"/>
                    <a:gd name="T44" fmla="*/ 0 w 151"/>
                    <a:gd name="T45" fmla="*/ 58 h 133"/>
                    <a:gd name="T46" fmla="*/ 1 w 151"/>
                    <a:gd name="T47" fmla="*/ 65 h 133"/>
                    <a:gd name="T48" fmla="*/ 7 w 151"/>
                    <a:gd name="T49" fmla="*/ 72 h 133"/>
                    <a:gd name="T50" fmla="*/ 15 w 151"/>
                    <a:gd name="T51" fmla="*/ 76 h 133"/>
                    <a:gd name="T52" fmla="*/ 21 w 151"/>
                    <a:gd name="T53" fmla="*/ 78 h 133"/>
                    <a:gd name="T54" fmla="*/ 26 w 151"/>
                    <a:gd name="T55" fmla="*/ 78 h 133"/>
                    <a:gd name="T56" fmla="*/ 32 w 151"/>
                    <a:gd name="T57" fmla="*/ 79 h 133"/>
                    <a:gd name="T58" fmla="*/ 36 w 151"/>
                    <a:gd name="T59" fmla="*/ 84 h 133"/>
                    <a:gd name="T60" fmla="*/ 38 w 151"/>
                    <a:gd name="T61" fmla="*/ 91 h 133"/>
                    <a:gd name="T62" fmla="*/ 41 w 151"/>
                    <a:gd name="T63" fmla="*/ 99 h 133"/>
                    <a:gd name="T64" fmla="*/ 44 w 151"/>
                    <a:gd name="T65" fmla="*/ 108 h 133"/>
                    <a:gd name="T66" fmla="*/ 50 w 151"/>
                    <a:gd name="T67" fmla="*/ 116 h 133"/>
                    <a:gd name="T68" fmla="*/ 56 w 151"/>
                    <a:gd name="T69" fmla="*/ 121 h 133"/>
                    <a:gd name="T70" fmla="*/ 61 w 151"/>
                    <a:gd name="T71" fmla="*/ 125 h 133"/>
                    <a:gd name="T72" fmla="*/ 68 w 151"/>
                    <a:gd name="T73" fmla="*/ 128 h 133"/>
                    <a:gd name="T74" fmla="*/ 77 w 151"/>
                    <a:gd name="T75" fmla="*/ 130 h 133"/>
                    <a:gd name="T76" fmla="*/ 88 w 151"/>
                    <a:gd name="T77" fmla="*/ 132 h 133"/>
                    <a:gd name="T78" fmla="*/ 98 w 151"/>
                    <a:gd name="T79" fmla="*/ 133 h 133"/>
                    <a:gd name="T80" fmla="*/ 106 w 151"/>
                    <a:gd name="T81" fmla="*/ 133 h 133"/>
                    <a:gd name="T82" fmla="*/ 113 w 151"/>
                    <a:gd name="T83" fmla="*/ 132 h 133"/>
                    <a:gd name="T84" fmla="*/ 119 w 151"/>
                    <a:gd name="T85" fmla="*/ 131 h 133"/>
                    <a:gd name="T86" fmla="*/ 125 w 151"/>
                    <a:gd name="T87" fmla="*/ 128 h 133"/>
                    <a:gd name="T88" fmla="*/ 131 w 151"/>
                    <a:gd name="T89" fmla="*/ 122 h 133"/>
                    <a:gd name="T90" fmla="*/ 134 w 151"/>
                    <a:gd name="T91" fmla="*/ 115 h 133"/>
                    <a:gd name="T92" fmla="*/ 136 w 151"/>
                    <a:gd name="T93" fmla="*/ 109 h 133"/>
                    <a:gd name="T94" fmla="*/ 137 w 151"/>
                    <a:gd name="T95" fmla="*/ 103 h 133"/>
                    <a:gd name="T96" fmla="*/ 141 w 151"/>
                    <a:gd name="T97" fmla="*/ 97 h 133"/>
                    <a:gd name="T98" fmla="*/ 145 w 151"/>
                    <a:gd name="T99" fmla="*/ 91 h 133"/>
                    <a:gd name="T100" fmla="*/ 148 w 151"/>
                    <a:gd name="T101" fmla="*/ 85 h 133"/>
                    <a:gd name="T102" fmla="*/ 151 w 151"/>
                    <a:gd name="T103" fmla="*/ 76 h 133"/>
                    <a:gd name="T104" fmla="*/ 151 w 151"/>
                    <a:gd name="T105" fmla="*/ 67 h 133"/>
                    <a:gd name="T106" fmla="*/ 149 w 151"/>
                    <a:gd name="T107" fmla="*/ 60 h 133"/>
                    <a:gd name="T108" fmla="*/ 146 w 151"/>
                    <a:gd name="T109" fmla="*/ 54 h 133"/>
                    <a:gd name="T110" fmla="*/ 139 w 151"/>
                    <a:gd name="T111" fmla="*/ 45 h 133"/>
                    <a:gd name="T112" fmla="*/ 133 w 151"/>
                    <a:gd name="T113" fmla="*/ 42 h 133"/>
                    <a:gd name="T114" fmla="*/ 129 w 151"/>
                    <a:gd name="T115" fmla="*/ 40 h 133"/>
                    <a:gd name="T116" fmla="*/ 123 w 151"/>
                    <a:gd name="T117" fmla="*/ 38 h 133"/>
                    <a:gd name="T118" fmla="*/ 118 w 151"/>
                    <a:gd name="T119" fmla="*/ 37 h 133"/>
                    <a:gd name="T120" fmla="*/ 110 w 151"/>
                    <a:gd name="T121" fmla="*/ 35 h 133"/>
                    <a:gd name="T122" fmla="*/ 103 w 151"/>
                    <a:gd name="T123" fmla="*/ 35 h 133"/>
                    <a:gd name="T124" fmla="*/ 93 w 151"/>
                    <a:gd name="T125" fmla="*/ 27 h 133"/>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51"/>
                    <a:gd name="T190" fmla="*/ 0 h 133"/>
                    <a:gd name="T191" fmla="*/ 151 w 151"/>
                    <a:gd name="T192" fmla="*/ 133 h 133"/>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51" h="133">
                      <a:moveTo>
                        <a:pt x="93" y="27"/>
                      </a:moveTo>
                      <a:lnTo>
                        <a:pt x="93" y="27"/>
                      </a:lnTo>
                      <a:lnTo>
                        <a:pt x="92" y="26"/>
                      </a:lnTo>
                      <a:lnTo>
                        <a:pt x="91" y="26"/>
                      </a:lnTo>
                      <a:lnTo>
                        <a:pt x="91" y="25"/>
                      </a:lnTo>
                      <a:lnTo>
                        <a:pt x="89" y="24"/>
                      </a:lnTo>
                      <a:lnTo>
                        <a:pt x="88" y="24"/>
                      </a:lnTo>
                      <a:lnTo>
                        <a:pt x="87" y="23"/>
                      </a:lnTo>
                      <a:lnTo>
                        <a:pt x="85" y="22"/>
                      </a:lnTo>
                      <a:lnTo>
                        <a:pt x="84" y="22"/>
                      </a:lnTo>
                      <a:lnTo>
                        <a:pt x="83" y="21"/>
                      </a:lnTo>
                      <a:lnTo>
                        <a:pt x="82" y="21"/>
                      </a:lnTo>
                      <a:lnTo>
                        <a:pt x="81" y="20"/>
                      </a:lnTo>
                      <a:lnTo>
                        <a:pt x="80" y="20"/>
                      </a:lnTo>
                      <a:lnTo>
                        <a:pt x="79" y="19"/>
                      </a:lnTo>
                      <a:lnTo>
                        <a:pt x="78" y="18"/>
                      </a:lnTo>
                      <a:lnTo>
                        <a:pt x="77" y="18"/>
                      </a:lnTo>
                      <a:lnTo>
                        <a:pt x="76" y="17"/>
                      </a:lnTo>
                      <a:lnTo>
                        <a:pt x="75" y="17"/>
                      </a:lnTo>
                      <a:lnTo>
                        <a:pt x="73" y="16"/>
                      </a:lnTo>
                      <a:lnTo>
                        <a:pt x="73" y="15"/>
                      </a:lnTo>
                      <a:lnTo>
                        <a:pt x="71" y="15"/>
                      </a:lnTo>
                      <a:lnTo>
                        <a:pt x="70" y="15"/>
                      </a:lnTo>
                      <a:lnTo>
                        <a:pt x="68" y="14"/>
                      </a:lnTo>
                      <a:lnTo>
                        <a:pt x="67" y="13"/>
                      </a:lnTo>
                      <a:lnTo>
                        <a:pt x="66" y="12"/>
                      </a:lnTo>
                      <a:lnTo>
                        <a:pt x="65" y="12"/>
                      </a:lnTo>
                      <a:lnTo>
                        <a:pt x="63" y="11"/>
                      </a:lnTo>
                      <a:lnTo>
                        <a:pt x="62" y="11"/>
                      </a:lnTo>
                      <a:lnTo>
                        <a:pt x="60" y="10"/>
                      </a:lnTo>
                      <a:lnTo>
                        <a:pt x="59" y="9"/>
                      </a:lnTo>
                      <a:lnTo>
                        <a:pt x="58" y="9"/>
                      </a:lnTo>
                      <a:lnTo>
                        <a:pt x="57" y="8"/>
                      </a:lnTo>
                      <a:lnTo>
                        <a:pt x="55" y="8"/>
                      </a:lnTo>
                      <a:lnTo>
                        <a:pt x="54" y="7"/>
                      </a:lnTo>
                      <a:lnTo>
                        <a:pt x="52" y="7"/>
                      </a:lnTo>
                      <a:lnTo>
                        <a:pt x="50" y="6"/>
                      </a:lnTo>
                      <a:lnTo>
                        <a:pt x="49" y="6"/>
                      </a:lnTo>
                      <a:lnTo>
                        <a:pt x="48" y="5"/>
                      </a:lnTo>
                      <a:lnTo>
                        <a:pt x="47" y="4"/>
                      </a:lnTo>
                      <a:lnTo>
                        <a:pt x="45" y="4"/>
                      </a:lnTo>
                      <a:lnTo>
                        <a:pt x="44" y="4"/>
                      </a:lnTo>
                      <a:lnTo>
                        <a:pt x="42" y="3"/>
                      </a:lnTo>
                      <a:lnTo>
                        <a:pt x="41" y="3"/>
                      </a:lnTo>
                      <a:lnTo>
                        <a:pt x="39" y="2"/>
                      </a:lnTo>
                      <a:lnTo>
                        <a:pt x="38" y="2"/>
                      </a:lnTo>
                      <a:lnTo>
                        <a:pt x="37" y="1"/>
                      </a:lnTo>
                      <a:lnTo>
                        <a:pt x="36" y="1"/>
                      </a:lnTo>
                      <a:lnTo>
                        <a:pt x="34" y="1"/>
                      </a:lnTo>
                      <a:lnTo>
                        <a:pt x="33" y="1"/>
                      </a:lnTo>
                      <a:lnTo>
                        <a:pt x="32" y="1"/>
                      </a:lnTo>
                      <a:lnTo>
                        <a:pt x="30" y="0"/>
                      </a:lnTo>
                      <a:lnTo>
                        <a:pt x="29" y="0"/>
                      </a:lnTo>
                      <a:lnTo>
                        <a:pt x="28" y="0"/>
                      </a:lnTo>
                      <a:lnTo>
                        <a:pt x="27" y="0"/>
                      </a:lnTo>
                      <a:lnTo>
                        <a:pt x="26" y="0"/>
                      </a:lnTo>
                      <a:lnTo>
                        <a:pt x="24" y="0"/>
                      </a:lnTo>
                      <a:lnTo>
                        <a:pt x="23" y="0"/>
                      </a:lnTo>
                      <a:lnTo>
                        <a:pt x="21" y="0"/>
                      </a:lnTo>
                      <a:lnTo>
                        <a:pt x="19" y="1"/>
                      </a:lnTo>
                      <a:lnTo>
                        <a:pt x="18" y="1"/>
                      </a:lnTo>
                      <a:lnTo>
                        <a:pt x="18" y="3"/>
                      </a:lnTo>
                      <a:lnTo>
                        <a:pt x="18" y="4"/>
                      </a:lnTo>
                      <a:lnTo>
                        <a:pt x="19" y="6"/>
                      </a:lnTo>
                      <a:lnTo>
                        <a:pt x="19" y="7"/>
                      </a:lnTo>
                      <a:lnTo>
                        <a:pt x="20" y="8"/>
                      </a:lnTo>
                      <a:lnTo>
                        <a:pt x="21" y="9"/>
                      </a:lnTo>
                      <a:lnTo>
                        <a:pt x="22" y="10"/>
                      </a:lnTo>
                      <a:lnTo>
                        <a:pt x="23" y="12"/>
                      </a:lnTo>
                      <a:lnTo>
                        <a:pt x="25" y="14"/>
                      </a:lnTo>
                      <a:lnTo>
                        <a:pt x="26" y="16"/>
                      </a:lnTo>
                      <a:lnTo>
                        <a:pt x="28" y="18"/>
                      </a:lnTo>
                      <a:lnTo>
                        <a:pt x="30" y="20"/>
                      </a:lnTo>
                      <a:lnTo>
                        <a:pt x="32" y="22"/>
                      </a:lnTo>
                      <a:lnTo>
                        <a:pt x="33" y="24"/>
                      </a:lnTo>
                      <a:lnTo>
                        <a:pt x="34" y="26"/>
                      </a:lnTo>
                      <a:lnTo>
                        <a:pt x="36" y="28"/>
                      </a:lnTo>
                      <a:lnTo>
                        <a:pt x="36" y="30"/>
                      </a:lnTo>
                      <a:lnTo>
                        <a:pt x="37" y="31"/>
                      </a:lnTo>
                      <a:lnTo>
                        <a:pt x="37" y="33"/>
                      </a:lnTo>
                      <a:lnTo>
                        <a:pt x="36" y="34"/>
                      </a:lnTo>
                      <a:lnTo>
                        <a:pt x="35" y="35"/>
                      </a:lnTo>
                      <a:lnTo>
                        <a:pt x="34" y="35"/>
                      </a:lnTo>
                      <a:lnTo>
                        <a:pt x="34" y="36"/>
                      </a:lnTo>
                      <a:lnTo>
                        <a:pt x="33" y="36"/>
                      </a:lnTo>
                      <a:lnTo>
                        <a:pt x="32" y="37"/>
                      </a:lnTo>
                      <a:lnTo>
                        <a:pt x="31" y="37"/>
                      </a:lnTo>
                      <a:lnTo>
                        <a:pt x="30" y="37"/>
                      </a:lnTo>
                      <a:lnTo>
                        <a:pt x="29" y="37"/>
                      </a:lnTo>
                      <a:lnTo>
                        <a:pt x="28" y="38"/>
                      </a:lnTo>
                      <a:lnTo>
                        <a:pt x="27" y="38"/>
                      </a:lnTo>
                      <a:lnTo>
                        <a:pt x="26" y="38"/>
                      </a:lnTo>
                      <a:lnTo>
                        <a:pt x="25" y="38"/>
                      </a:lnTo>
                      <a:lnTo>
                        <a:pt x="24" y="38"/>
                      </a:lnTo>
                      <a:lnTo>
                        <a:pt x="23" y="39"/>
                      </a:lnTo>
                      <a:lnTo>
                        <a:pt x="22" y="39"/>
                      </a:lnTo>
                      <a:lnTo>
                        <a:pt x="21" y="39"/>
                      </a:lnTo>
                      <a:lnTo>
                        <a:pt x="20" y="40"/>
                      </a:lnTo>
                      <a:lnTo>
                        <a:pt x="18" y="41"/>
                      </a:lnTo>
                      <a:lnTo>
                        <a:pt x="16" y="42"/>
                      </a:lnTo>
                      <a:lnTo>
                        <a:pt x="15" y="42"/>
                      </a:lnTo>
                      <a:lnTo>
                        <a:pt x="13" y="44"/>
                      </a:lnTo>
                      <a:lnTo>
                        <a:pt x="11" y="44"/>
                      </a:lnTo>
                      <a:lnTo>
                        <a:pt x="10" y="46"/>
                      </a:lnTo>
                      <a:lnTo>
                        <a:pt x="8" y="47"/>
                      </a:lnTo>
                      <a:lnTo>
                        <a:pt x="7" y="48"/>
                      </a:lnTo>
                      <a:lnTo>
                        <a:pt x="6" y="49"/>
                      </a:lnTo>
                      <a:lnTo>
                        <a:pt x="5" y="50"/>
                      </a:lnTo>
                      <a:lnTo>
                        <a:pt x="3" y="52"/>
                      </a:lnTo>
                      <a:lnTo>
                        <a:pt x="2" y="53"/>
                      </a:lnTo>
                      <a:lnTo>
                        <a:pt x="2" y="54"/>
                      </a:lnTo>
                      <a:lnTo>
                        <a:pt x="1" y="56"/>
                      </a:lnTo>
                      <a:lnTo>
                        <a:pt x="0" y="57"/>
                      </a:lnTo>
                      <a:lnTo>
                        <a:pt x="0" y="58"/>
                      </a:lnTo>
                      <a:lnTo>
                        <a:pt x="0" y="59"/>
                      </a:lnTo>
                      <a:lnTo>
                        <a:pt x="0" y="61"/>
                      </a:lnTo>
                      <a:lnTo>
                        <a:pt x="0" y="62"/>
                      </a:lnTo>
                      <a:lnTo>
                        <a:pt x="0" y="64"/>
                      </a:lnTo>
                      <a:lnTo>
                        <a:pt x="1" y="65"/>
                      </a:lnTo>
                      <a:lnTo>
                        <a:pt x="2" y="66"/>
                      </a:lnTo>
                      <a:lnTo>
                        <a:pt x="3" y="67"/>
                      </a:lnTo>
                      <a:lnTo>
                        <a:pt x="4" y="69"/>
                      </a:lnTo>
                      <a:lnTo>
                        <a:pt x="6" y="70"/>
                      </a:lnTo>
                      <a:lnTo>
                        <a:pt x="7" y="72"/>
                      </a:lnTo>
                      <a:lnTo>
                        <a:pt x="9" y="73"/>
                      </a:lnTo>
                      <a:lnTo>
                        <a:pt x="10" y="74"/>
                      </a:lnTo>
                      <a:lnTo>
                        <a:pt x="12" y="74"/>
                      </a:lnTo>
                      <a:lnTo>
                        <a:pt x="14" y="76"/>
                      </a:lnTo>
                      <a:lnTo>
                        <a:pt x="15" y="76"/>
                      </a:lnTo>
                      <a:lnTo>
                        <a:pt x="16" y="76"/>
                      </a:lnTo>
                      <a:lnTo>
                        <a:pt x="18" y="77"/>
                      </a:lnTo>
                      <a:lnTo>
                        <a:pt x="19" y="77"/>
                      </a:lnTo>
                      <a:lnTo>
                        <a:pt x="20" y="78"/>
                      </a:lnTo>
                      <a:lnTo>
                        <a:pt x="21" y="78"/>
                      </a:lnTo>
                      <a:lnTo>
                        <a:pt x="23" y="78"/>
                      </a:lnTo>
                      <a:lnTo>
                        <a:pt x="24" y="78"/>
                      </a:lnTo>
                      <a:lnTo>
                        <a:pt x="25" y="78"/>
                      </a:lnTo>
                      <a:lnTo>
                        <a:pt x="26" y="78"/>
                      </a:lnTo>
                      <a:lnTo>
                        <a:pt x="27" y="78"/>
                      </a:lnTo>
                      <a:lnTo>
                        <a:pt x="28" y="78"/>
                      </a:lnTo>
                      <a:lnTo>
                        <a:pt x="30" y="78"/>
                      </a:lnTo>
                      <a:lnTo>
                        <a:pt x="31" y="79"/>
                      </a:lnTo>
                      <a:lnTo>
                        <a:pt x="32" y="79"/>
                      </a:lnTo>
                      <a:lnTo>
                        <a:pt x="33" y="80"/>
                      </a:lnTo>
                      <a:lnTo>
                        <a:pt x="34" y="81"/>
                      </a:lnTo>
                      <a:lnTo>
                        <a:pt x="35" y="82"/>
                      </a:lnTo>
                      <a:lnTo>
                        <a:pt x="36" y="83"/>
                      </a:lnTo>
                      <a:lnTo>
                        <a:pt x="36" y="84"/>
                      </a:lnTo>
                      <a:lnTo>
                        <a:pt x="37" y="85"/>
                      </a:lnTo>
                      <a:lnTo>
                        <a:pt x="37" y="86"/>
                      </a:lnTo>
                      <a:lnTo>
                        <a:pt x="37" y="88"/>
                      </a:lnTo>
                      <a:lnTo>
                        <a:pt x="38" y="89"/>
                      </a:lnTo>
                      <a:lnTo>
                        <a:pt x="38" y="91"/>
                      </a:lnTo>
                      <a:lnTo>
                        <a:pt x="39" y="92"/>
                      </a:lnTo>
                      <a:lnTo>
                        <a:pt x="39" y="94"/>
                      </a:lnTo>
                      <a:lnTo>
                        <a:pt x="40" y="96"/>
                      </a:lnTo>
                      <a:lnTo>
                        <a:pt x="40" y="97"/>
                      </a:lnTo>
                      <a:lnTo>
                        <a:pt x="41" y="99"/>
                      </a:lnTo>
                      <a:lnTo>
                        <a:pt x="41" y="101"/>
                      </a:lnTo>
                      <a:lnTo>
                        <a:pt x="42" y="102"/>
                      </a:lnTo>
                      <a:lnTo>
                        <a:pt x="42" y="104"/>
                      </a:lnTo>
                      <a:lnTo>
                        <a:pt x="43" y="106"/>
                      </a:lnTo>
                      <a:lnTo>
                        <a:pt x="44" y="108"/>
                      </a:lnTo>
                      <a:lnTo>
                        <a:pt x="45" y="110"/>
                      </a:lnTo>
                      <a:lnTo>
                        <a:pt x="46" y="111"/>
                      </a:lnTo>
                      <a:lnTo>
                        <a:pt x="47" y="113"/>
                      </a:lnTo>
                      <a:lnTo>
                        <a:pt x="49" y="115"/>
                      </a:lnTo>
                      <a:lnTo>
                        <a:pt x="50" y="116"/>
                      </a:lnTo>
                      <a:lnTo>
                        <a:pt x="52" y="118"/>
                      </a:lnTo>
                      <a:lnTo>
                        <a:pt x="53" y="119"/>
                      </a:lnTo>
                      <a:lnTo>
                        <a:pt x="54" y="119"/>
                      </a:lnTo>
                      <a:lnTo>
                        <a:pt x="55" y="120"/>
                      </a:lnTo>
                      <a:lnTo>
                        <a:pt x="56" y="121"/>
                      </a:lnTo>
                      <a:lnTo>
                        <a:pt x="57" y="122"/>
                      </a:lnTo>
                      <a:lnTo>
                        <a:pt x="58" y="122"/>
                      </a:lnTo>
                      <a:lnTo>
                        <a:pt x="59" y="123"/>
                      </a:lnTo>
                      <a:lnTo>
                        <a:pt x="60" y="124"/>
                      </a:lnTo>
                      <a:lnTo>
                        <a:pt x="61" y="125"/>
                      </a:lnTo>
                      <a:lnTo>
                        <a:pt x="63" y="125"/>
                      </a:lnTo>
                      <a:lnTo>
                        <a:pt x="64" y="126"/>
                      </a:lnTo>
                      <a:lnTo>
                        <a:pt x="65" y="126"/>
                      </a:lnTo>
                      <a:lnTo>
                        <a:pt x="67" y="127"/>
                      </a:lnTo>
                      <a:lnTo>
                        <a:pt x="68" y="128"/>
                      </a:lnTo>
                      <a:lnTo>
                        <a:pt x="70" y="128"/>
                      </a:lnTo>
                      <a:lnTo>
                        <a:pt x="72" y="129"/>
                      </a:lnTo>
                      <a:lnTo>
                        <a:pt x="73" y="129"/>
                      </a:lnTo>
                      <a:lnTo>
                        <a:pt x="75" y="130"/>
                      </a:lnTo>
                      <a:lnTo>
                        <a:pt x="77" y="130"/>
                      </a:lnTo>
                      <a:lnTo>
                        <a:pt x="79" y="131"/>
                      </a:lnTo>
                      <a:lnTo>
                        <a:pt x="81" y="131"/>
                      </a:lnTo>
                      <a:lnTo>
                        <a:pt x="83" y="131"/>
                      </a:lnTo>
                      <a:lnTo>
                        <a:pt x="85" y="132"/>
                      </a:lnTo>
                      <a:lnTo>
                        <a:pt x="88" y="132"/>
                      </a:lnTo>
                      <a:lnTo>
                        <a:pt x="89" y="133"/>
                      </a:lnTo>
                      <a:lnTo>
                        <a:pt x="91" y="133"/>
                      </a:lnTo>
                      <a:lnTo>
                        <a:pt x="94" y="133"/>
                      </a:lnTo>
                      <a:lnTo>
                        <a:pt x="96" y="133"/>
                      </a:lnTo>
                      <a:lnTo>
                        <a:pt x="98" y="133"/>
                      </a:lnTo>
                      <a:lnTo>
                        <a:pt x="99" y="133"/>
                      </a:lnTo>
                      <a:lnTo>
                        <a:pt x="101" y="133"/>
                      </a:lnTo>
                      <a:lnTo>
                        <a:pt x="103" y="133"/>
                      </a:lnTo>
                      <a:lnTo>
                        <a:pt x="104" y="133"/>
                      </a:lnTo>
                      <a:lnTo>
                        <a:pt x="106" y="133"/>
                      </a:lnTo>
                      <a:lnTo>
                        <a:pt x="107" y="133"/>
                      </a:lnTo>
                      <a:lnTo>
                        <a:pt x="109" y="133"/>
                      </a:lnTo>
                      <a:lnTo>
                        <a:pt x="111" y="133"/>
                      </a:lnTo>
                      <a:lnTo>
                        <a:pt x="112" y="132"/>
                      </a:lnTo>
                      <a:lnTo>
                        <a:pt x="113" y="132"/>
                      </a:lnTo>
                      <a:lnTo>
                        <a:pt x="115" y="132"/>
                      </a:lnTo>
                      <a:lnTo>
                        <a:pt x="116" y="131"/>
                      </a:lnTo>
                      <a:lnTo>
                        <a:pt x="117" y="131"/>
                      </a:lnTo>
                      <a:lnTo>
                        <a:pt x="118" y="131"/>
                      </a:lnTo>
                      <a:lnTo>
                        <a:pt x="119" y="131"/>
                      </a:lnTo>
                      <a:lnTo>
                        <a:pt x="120" y="130"/>
                      </a:lnTo>
                      <a:lnTo>
                        <a:pt x="121" y="129"/>
                      </a:lnTo>
                      <a:lnTo>
                        <a:pt x="122" y="129"/>
                      </a:lnTo>
                      <a:lnTo>
                        <a:pt x="123" y="128"/>
                      </a:lnTo>
                      <a:lnTo>
                        <a:pt x="125" y="128"/>
                      </a:lnTo>
                      <a:lnTo>
                        <a:pt x="126" y="126"/>
                      </a:lnTo>
                      <a:lnTo>
                        <a:pt x="127" y="125"/>
                      </a:lnTo>
                      <a:lnTo>
                        <a:pt x="129" y="124"/>
                      </a:lnTo>
                      <a:lnTo>
                        <a:pt x="130" y="123"/>
                      </a:lnTo>
                      <a:lnTo>
                        <a:pt x="131" y="122"/>
                      </a:lnTo>
                      <a:lnTo>
                        <a:pt x="131" y="120"/>
                      </a:lnTo>
                      <a:lnTo>
                        <a:pt x="132" y="119"/>
                      </a:lnTo>
                      <a:lnTo>
                        <a:pt x="133" y="117"/>
                      </a:lnTo>
                      <a:lnTo>
                        <a:pt x="133" y="116"/>
                      </a:lnTo>
                      <a:lnTo>
                        <a:pt x="134" y="115"/>
                      </a:lnTo>
                      <a:lnTo>
                        <a:pt x="135" y="114"/>
                      </a:lnTo>
                      <a:lnTo>
                        <a:pt x="135" y="113"/>
                      </a:lnTo>
                      <a:lnTo>
                        <a:pt x="135" y="111"/>
                      </a:lnTo>
                      <a:lnTo>
                        <a:pt x="135" y="110"/>
                      </a:lnTo>
                      <a:lnTo>
                        <a:pt x="136" y="109"/>
                      </a:lnTo>
                      <a:lnTo>
                        <a:pt x="136" y="108"/>
                      </a:lnTo>
                      <a:lnTo>
                        <a:pt x="136" y="107"/>
                      </a:lnTo>
                      <a:lnTo>
                        <a:pt x="137" y="106"/>
                      </a:lnTo>
                      <a:lnTo>
                        <a:pt x="137" y="105"/>
                      </a:lnTo>
                      <a:lnTo>
                        <a:pt x="137" y="103"/>
                      </a:lnTo>
                      <a:lnTo>
                        <a:pt x="138" y="102"/>
                      </a:lnTo>
                      <a:lnTo>
                        <a:pt x="139" y="101"/>
                      </a:lnTo>
                      <a:lnTo>
                        <a:pt x="139" y="99"/>
                      </a:lnTo>
                      <a:lnTo>
                        <a:pt x="140" y="99"/>
                      </a:lnTo>
                      <a:lnTo>
                        <a:pt x="141" y="97"/>
                      </a:lnTo>
                      <a:lnTo>
                        <a:pt x="142" y="96"/>
                      </a:lnTo>
                      <a:lnTo>
                        <a:pt x="142" y="95"/>
                      </a:lnTo>
                      <a:lnTo>
                        <a:pt x="143" y="94"/>
                      </a:lnTo>
                      <a:lnTo>
                        <a:pt x="144" y="93"/>
                      </a:lnTo>
                      <a:lnTo>
                        <a:pt x="145" y="91"/>
                      </a:lnTo>
                      <a:lnTo>
                        <a:pt x="145" y="90"/>
                      </a:lnTo>
                      <a:lnTo>
                        <a:pt x="146" y="89"/>
                      </a:lnTo>
                      <a:lnTo>
                        <a:pt x="147" y="87"/>
                      </a:lnTo>
                      <a:lnTo>
                        <a:pt x="148" y="86"/>
                      </a:lnTo>
                      <a:lnTo>
                        <a:pt x="148" y="85"/>
                      </a:lnTo>
                      <a:lnTo>
                        <a:pt x="149" y="83"/>
                      </a:lnTo>
                      <a:lnTo>
                        <a:pt x="150" y="81"/>
                      </a:lnTo>
                      <a:lnTo>
                        <a:pt x="150" y="79"/>
                      </a:lnTo>
                      <a:lnTo>
                        <a:pt x="150" y="78"/>
                      </a:lnTo>
                      <a:lnTo>
                        <a:pt x="151" y="76"/>
                      </a:lnTo>
                      <a:lnTo>
                        <a:pt x="151" y="74"/>
                      </a:lnTo>
                      <a:lnTo>
                        <a:pt x="151" y="72"/>
                      </a:lnTo>
                      <a:lnTo>
                        <a:pt x="151" y="70"/>
                      </a:lnTo>
                      <a:lnTo>
                        <a:pt x="151" y="68"/>
                      </a:lnTo>
                      <a:lnTo>
                        <a:pt x="151" y="67"/>
                      </a:lnTo>
                      <a:lnTo>
                        <a:pt x="150" y="65"/>
                      </a:lnTo>
                      <a:lnTo>
                        <a:pt x="150" y="64"/>
                      </a:lnTo>
                      <a:lnTo>
                        <a:pt x="150" y="63"/>
                      </a:lnTo>
                      <a:lnTo>
                        <a:pt x="150" y="62"/>
                      </a:lnTo>
                      <a:lnTo>
                        <a:pt x="149" y="60"/>
                      </a:lnTo>
                      <a:lnTo>
                        <a:pt x="149" y="58"/>
                      </a:lnTo>
                      <a:lnTo>
                        <a:pt x="148" y="57"/>
                      </a:lnTo>
                      <a:lnTo>
                        <a:pt x="148" y="56"/>
                      </a:lnTo>
                      <a:lnTo>
                        <a:pt x="147" y="55"/>
                      </a:lnTo>
                      <a:lnTo>
                        <a:pt x="146" y="54"/>
                      </a:lnTo>
                      <a:lnTo>
                        <a:pt x="145" y="52"/>
                      </a:lnTo>
                      <a:lnTo>
                        <a:pt x="144" y="50"/>
                      </a:lnTo>
                      <a:lnTo>
                        <a:pt x="142" y="48"/>
                      </a:lnTo>
                      <a:lnTo>
                        <a:pt x="141" y="47"/>
                      </a:lnTo>
                      <a:lnTo>
                        <a:pt x="139" y="45"/>
                      </a:lnTo>
                      <a:lnTo>
                        <a:pt x="137" y="44"/>
                      </a:lnTo>
                      <a:lnTo>
                        <a:pt x="136" y="44"/>
                      </a:lnTo>
                      <a:lnTo>
                        <a:pt x="135" y="43"/>
                      </a:lnTo>
                      <a:lnTo>
                        <a:pt x="134" y="42"/>
                      </a:lnTo>
                      <a:lnTo>
                        <a:pt x="133" y="42"/>
                      </a:lnTo>
                      <a:lnTo>
                        <a:pt x="132" y="41"/>
                      </a:lnTo>
                      <a:lnTo>
                        <a:pt x="131" y="41"/>
                      </a:lnTo>
                      <a:lnTo>
                        <a:pt x="130" y="40"/>
                      </a:lnTo>
                      <a:lnTo>
                        <a:pt x="129" y="40"/>
                      </a:lnTo>
                      <a:lnTo>
                        <a:pt x="127" y="39"/>
                      </a:lnTo>
                      <a:lnTo>
                        <a:pt x="126" y="39"/>
                      </a:lnTo>
                      <a:lnTo>
                        <a:pt x="125" y="38"/>
                      </a:lnTo>
                      <a:lnTo>
                        <a:pt x="124" y="38"/>
                      </a:lnTo>
                      <a:lnTo>
                        <a:pt x="123" y="38"/>
                      </a:lnTo>
                      <a:lnTo>
                        <a:pt x="122" y="38"/>
                      </a:lnTo>
                      <a:lnTo>
                        <a:pt x="121" y="38"/>
                      </a:lnTo>
                      <a:lnTo>
                        <a:pt x="120" y="37"/>
                      </a:lnTo>
                      <a:lnTo>
                        <a:pt x="119" y="37"/>
                      </a:lnTo>
                      <a:lnTo>
                        <a:pt x="118" y="37"/>
                      </a:lnTo>
                      <a:lnTo>
                        <a:pt x="117" y="37"/>
                      </a:lnTo>
                      <a:lnTo>
                        <a:pt x="115" y="36"/>
                      </a:lnTo>
                      <a:lnTo>
                        <a:pt x="114" y="36"/>
                      </a:lnTo>
                      <a:lnTo>
                        <a:pt x="112" y="35"/>
                      </a:lnTo>
                      <a:lnTo>
                        <a:pt x="110" y="35"/>
                      </a:lnTo>
                      <a:lnTo>
                        <a:pt x="108" y="35"/>
                      </a:lnTo>
                      <a:lnTo>
                        <a:pt x="107" y="35"/>
                      </a:lnTo>
                      <a:lnTo>
                        <a:pt x="106" y="35"/>
                      </a:lnTo>
                      <a:lnTo>
                        <a:pt x="104" y="35"/>
                      </a:lnTo>
                      <a:lnTo>
                        <a:pt x="103" y="35"/>
                      </a:lnTo>
                      <a:lnTo>
                        <a:pt x="102" y="35"/>
                      </a:lnTo>
                      <a:lnTo>
                        <a:pt x="101" y="35"/>
                      </a:lnTo>
                      <a:lnTo>
                        <a:pt x="93" y="2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506" name="Freeform 513"/>
                <p:cNvSpPr>
                  <a:spLocks/>
                </p:cNvSpPr>
                <p:nvPr/>
              </p:nvSpPr>
              <p:spPr bwMode="auto">
                <a:xfrm>
                  <a:off x="4583" y="2354"/>
                  <a:ext cx="77" cy="63"/>
                </a:xfrm>
                <a:custGeom>
                  <a:avLst/>
                  <a:gdLst>
                    <a:gd name="T0" fmla="*/ 25 w 77"/>
                    <a:gd name="T1" fmla="*/ 55 h 63"/>
                    <a:gd name="T2" fmla="*/ 31 w 77"/>
                    <a:gd name="T3" fmla="*/ 58 h 63"/>
                    <a:gd name="T4" fmla="*/ 35 w 77"/>
                    <a:gd name="T5" fmla="*/ 59 h 63"/>
                    <a:gd name="T6" fmla="*/ 38 w 77"/>
                    <a:gd name="T7" fmla="*/ 61 h 63"/>
                    <a:gd name="T8" fmla="*/ 42 w 77"/>
                    <a:gd name="T9" fmla="*/ 61 h 63"/>
                    <a:gd name="T10" fmla="*/ 46 w 77"/>
                    <a:gd name="T11" fmla="*/ 62 h 63"/>
                    <a:gd name="T12" fmla="*/ 51 w 77"/>
                    <a:gd name="T13" fmla="*/ 63 h 63"/>
                    <a:gd name="T14" fmla="*/ 56 w 77"/>
                    <a:gd name="T15" fmla="*/ 63 h 63"/>
                    <a:gd name="T16" fmla="*/ 61 w 77"/>
                    <a:gd name="T17" fmla="*/ 62 h 63"/>
                    <a:gd name="T18" fmla="*/ 66 w 77"/>
                    <a:gd name="T19" fmla="*/ 61 h 63"/>
                    <a:gd name="T20" fmla="*/ 69 w 77"/>
                    <a:gd name="T21" fmla="*/ 59 h 63"/>
                    <a:gd name="T22" fmla="*/ 72 w 77"/>
                    <a:gd name="T23" fmla="*/ 56 h 63"/>
                    <a:gd name="T24" fmla="*/ 75 w 77"/>
                    <a:gd name="T25" fmla="*/ 53 h 63"/>
                    <a:gd name="T26" fmla="*/ 76 w 77"/>
                    <a:gd name="T27" fmla="*/ 49 h 63"/>
                    <a:gd name="T28" fmla="*/ 77 w 77"/>
                    <a:gd name="T29" fmla="*/ 46 h 63"/>
                    <a:gd name="T30" fmla="*/ 77 w 77"/>
                    <a:gd name="T31" fmla="*/ 41 h 63"/>
                    <a:gd name="T32" fmla="*/ 76 w 77"/>
                    <a:gd name="T33" fmla="*/ 37 h 63"/>
                    <a:gd name="T34" fmla="*/ 74 w 77"/>
                    <a:gd name="T35" fmla="*/ 32 h 63"/>
                    <a:gd name="T36" fmla="*/ 72 w 77"/>
                    <a:gd name="T37" fmla="*/ 28 h 63"/>
                    <a:gd name="T38" fmla="*/ 69 w 77"/>
                    <a:gd name="T39" fmla="*/ 23 h 63"/>
                    <a:gd name="T40" fmla="*/ 65 w 77"/>
                    <a:gd name="T41" fmla="*/ 19 h 63"/>
                    <a:gd name="T42" fmla="*/ 60 w 77"/>
                    <a:gd name="T43" fmla="*/ 15 h 63"/>
                    <a:gd name="T44" fmla="*/ 56 w 77"/>
                    <a:gd name="T45" fmla="*/ 11 h 63"/>
                    <a:gd name="T46" fmla="*/ 53 w 77"/>
                    <a:gd name="T47" fmla="*/ 9 h 63"/>
                    <a:gd name="T48" fmla="*/ 48 w 77"/>
                    <a:gd name="T49" fmla="*/ 7 h 63"/>
                    <a:gd name="T50" fmla="*/ 45 w 77"/>
                    <a:gd name="T51" fmla="*/ 5 h 63"/>
                    <a:gd name="T52" fmla="*/ 40 w 77"/>
                    <a:gd name="T53" fmla="*/ 3 h 63"/>
                    <a:gd name="T54" fmla="*/ 38 w 77"/>
                    <a:gd name="T55" fmla="*/ 2 h 63"/>
                    <a:gd name="T56" fmla="*/ 33 w 77"/>
                    <a:gd name="T57" fmla="*/ 1 h 63"/>
                    <a:gd name="T58" fmla="*/ 27 w 77"/>
                    <a:gd name="T59" fmla="*/ 0 h 63"/>
                    <a:gd name="T60" fmla="*/ 22 w 77"/>
                    <a:gd name="T61" fmla="*/ 0 h 63"/>
                    <a:gd name="T62" fmla="*/ 17 w 77"/>
                    <a:gd name="T63" fmla="*/ 0 h 63"/>
                    <a:gd name="T64" fmla="*/ 13 w 77"/>
                    <a:gd name="T65" fmla="*/ 2 h 63"/>
                    <a:gd name="T66" fmla="*/ 9 w 77"/>
                    <a:gd name="T67" fmla="*/ 3 h 63"/>
                    <a:gd name="T68" fmla="*/ 5 w 77"/>
                    <a:gd name="T69" fmla="*/ 6 h 63"/>
                    <a:gd name="T70" fmla="*/ 3 w 77"/>
                    <a:gd name="T71" fmla="*/ 9 h 63"/>
                    <a:gd name="T72" fmla="*/ 1 w 77"/>
                    <a:gd name="T73" fmla="*/ 13 h 63"/>
                    <a:gd name="T74" fmla="*/ 0 w 77"/>
                    <a:gd name="T75" fmla="*/ 16 h 63"/>
                    <a:gd name="T76" fmla="*/ 0 w 77"/>
                    <a:gd name="T77" fmla="*/ 21 h 63"/>
                    <a:gd name="T78" fmla="*/ 0 w 77"/>
                    <a:gd name="T79" fmla="*/ 25 h 63"/>
                    <a:gd name="T80" fmla="*/ 2 w 77"/>
                    <a:gd name="T81" fmla="*/ 29 h 63"/>
                    <a:gd name="T82" fmla="*/ 4 w 77"/>
                    <a:gd name="T83" fmla="*/ 34 h 63"/>
                    <a:gd name="T84" fmla="*/ 7 w 77"/>
                    <a:gd name="T85" fmla="*/ 38 h 63"/>
                    <a:gd name="T86" fmla="*/ 11 w 77"/>
                    <a:gd name="T87" fmla="*/ 43 h 63"/>
                    <a:gd name="T88" fmla="*/ 15 w 77"/>
                    <a:gd name="T89" fmla="*/ 47 h 63"/>
                    <a:gd name="T90" fmla="*/ 20 w 77"/>
                    <a:gd name="T91" fmla="*/ 51 h 63"/>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77"/>
                    <a:gd name="T139" fmla="*/ 0 h 63"/>
                    <a:gd name="T140" fmla="*/ 77 w 77"/>
                    <a:gd name="T141" fmla="*/ 63 h 63"/>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77" h="63">
                      <a:moveTo>
                        <a:pt x="22" y="52"/>
                      </a:moveTo>
                      <a:lnTo>
                        <a:pt x="23" y="54"/>
                      </a:lnTo>
                      <a:lnTo>
                        <a:pt x="25" y="55"/>
                      </a:lnTo>
                      <a:lnTo>
                        <a:pt x="27" y="56"/>
                      </a:lnTo>
                      <a:lnTo>
                        <a:pt x="29" y="57"/>
                      </a:lnTo>
                      <a:lnTo>
                        <a:pt x="31" y="58"/>
                      </a:lnTo>
                      <a:lnTo>
                        <a:pt x="33" y="58"/>
                      </a:lnTo>
                      <a:lnTo>
                        <a:pt x="34" y="58"/>
                      </a:lnTo>
                      <a:lnTo>
                        <a:pt x="35" y="59"/>
                      </a:lnTo>
                      <a:lnTo>
                        <a:pt x="36" y="59"/>
                      </a:lnTo>
                      <a:lnTo>
                        <a:pt x="36" y="60"/>
                      </a:lnTo>
                      <a:lnTo>
                        <a:pt x="38" y="61"/>
                      </a:lnTo>
                      <a:lnTo>
                        <a:pt x="40" y="61"/>
                      </a:lnTo>
                      <a:lnTo>
                        <a:pt x="41" y="61"/>
                      </a:lnTo>
                      <a:lnTo>
                        <a:pt x="42" y="61"/>
                      </a:lnTo>
                      <a:lnTo>
                        <a:pt x="43" y="62"/>
                      </a:lnTo>
                      <a:lnTo>
                        <a:pt x="44" y="62"/>
                      </a:lnTo>
                      <a:lnTo>
                        <a:pt x="46" y="62"/>
                      </a:lnTo>
                      <a:lnTo>
                        <a:pt x="48" y="63"/>
                      </a:lnTo>
                      <a:lnTo>
                        <a:pt x="49" y="63"/>
                      </a:lnTo>
                      <a:lnTo>
                        <a:pt x="51" y="63"/>
                      </a:lnTo>
                      <a:lnTo>
                        <a:pt x="53" y="63"/>
                      </a:lnTo>
                      <a:lnTo>
                        <a:pt x="55" y="63"/>
                      </a:lnTo>
                      <a:lnTo>
                        <a:pt x="56" y="63"/>
                      </a:lnTo>
                      <a:lnTo>
                        <a:pt x="58" y="63"/>
                      </a:lnTo>
                      <a:lnTo>
                        <a:pt x="59" y="63"/>
                      </a:lnTo>
                      <a:lnTo>
                        <a:pt x="61" y="62"/>
                      </a:lnTo>
                      <a:lnTo>
                        <a:pt x="62" y="62"/>
                      </a:lnTo>
                      <a:lnTo>
                        <a:pt x="64" y="62"/>
                      </a:lnTo>
                      <a:lnTo>
                        <a:pt x="66" y="61"/>
                      </a:lnTo>
                      <a:lnTo>
                        <a:pt x="67" y="61"/>
                      </a:lnTo>
                      <a:lnTo>
                        <a:pt x="68" y="60"/>
                      </a:lnTo>
                      <a:lnTo>
                        <a:pt x="69" y="59"/>
                      </a:lnTo>
                      <a:lnTo>
                        <a:pt x="70" y="58"/>
                      </a:lnTo>
                      <a:lnTo>
                        <a:pt x="71" y="58"/>
                      </a:lnTo>
                      <a:lnTo>
                        <a:pt x="72" y="56"/>
                      </a:lnTo>
                      <a:lnTo>
                        <a:pt x="74" y="56"/>
                      </a:lnTo>
                      <a:lnTo>
                        <a:pt x="74" y="55"/>
                      </a:lnTo>
                      <a:lnTo>
                        <a:pt x="75" y="53"/>
                      </a:lnTo>
                      <a:lnTo>
                        <a:pt x="75" y="52"/>
                      </a:lnTo>
                      <a:lnTo>
                        <a:pt x="76" y="51"/>
                      </a:lnTo>
                      <a:lnTo>
                        <a:pt x="76" y="49"/>
                      </a:lnTo>
                      <a:lnTo>
                        <a:pt x="77" y="48"/>
                      </a:lnTo>
                      <a:lnTo>
                        <a:pt x="77" y="47"/>
                      </a:lnTo>
                      <a:lnTo>
                        <a:pt x="77" y="46"/>
                      </a:lnTo>
                      <a:lnTo>
                        <a:pt x="77" y="44"/>
                      </a:lnTo>
                      <a:lnTo>
                        <a:pt x="77" y="43"/>
                      </a:lnTo>
                      <a:lnTo>
                        <a:pt x="77" y="41"/>
                      </a:lnTo>
                      <a:lnTo>
                        <a:pt x="77" y="40"/>
                      </a:lnTo>
                      <a:lnTo>
                        <a:pt x="76" y="38"/>
                      </a:lnTo>
                      <a:lnTo>
                        <a:pt x="76" y="37"/>
                      </a:lnTo>
                      <a:lnTo>
                        <a:pt x="75" y="35"/>
                      </a:lnTo>
                      <a:lnTo>
                        <a:pt x="75" y="34"/>
                      </a:lnTo>
                      <a:lnTo>
                        <a:pt x="74" y="32"/>
                      </a:lnTo>
                      <a:lnTo>
                        <a:pt x="74" y="31"/>
                      </a:lnTo>
                      <a:lnTo>
                        <a:pt x="72" y="29"/>
                      </a:lnTo>
                      <a:lnTo>
                        <a:pt x="72" y="28"/>
                      </a:lnTo>
                      <a:lnTo>
                        <a:pt x="71" y="26"/>
                      </a:lnTo>
                      <a:lnTo>
                        <a:pt x="70" y="25"/>
                      </a:lnTo>
                      <a:lnTo>
                        <a:pt x="69" y="23"/>
                      </a:lnTo>
                      <a:lnTo>
                        <a:pt x="67" y="22"/>
                      </a:lnTo>
                      <a:lnTo>
                        <a:pt x="66" y="21"/>
                      </a:lnTo>
                      <a:lnTo>
                        <a:pt x="65" y="19"/>
                      </a:lnTo>
                      <a:lnTo>
                        <a:pt x="63" y="18"/>
                      </a:lnTo>
                      <a:lnTo>
                        <a:pt x="62" y="16"/>
                      </a:lnTo>
                      <a:lnTo>
                        <a:pt x="60" y="15"/>
                      </a:lnTo>
                      <a:lnTo>
                        <a:pt x="59" y="14"/>
                      </a:lnTo>
                      <a:lnTo>
                        <a:pt x="57" y="12"/>
                      </a:lnTo>
                      <a:lnTo>
                        <a:pt x="56" y="11"/>
                      </a:lnTo>
                      <a:lnTo>
                        <a:pt x="54" y="11"/>
                      </a:lnTo>
                      <a:lnTo>
                        <a:pt x="54" y="10"/>
                      </a:lnTo>
                      <a:lnTo>
                        <a:pt x="53" y="9"/>
                      </a:lnTo>
                      <a:lnTo>
                        <a:pt x="52" y="9"/>
                      </a:lnTo>
                      <a:lnTo>
                        <a:pt x="50" y="8"/>
                      </a:lnTo>
                      <a:lnTo>
                        <a:pt x="48" y="7"/>
                      </a:lnTo>
                      <a:lnTo>
                        <a:pt x="47" y="6"/>
                      </a:lnTo>
                      <a:lnTo>
                        <a:pt x="46" y="6"/>
                      </a:lnTo>
                      <a:lnTo>
                        <a:pt x="45" y="5"/>
                      </a:lnTo>
                      <a:lnTo>
                        <a:pt x="44" y="5"/>
                      </a:lnTo>
                      <a:lnTo>
                        <a:pt x="42" y="4"/>
                      </a:lnTo>
                      <a:lnTo>
                        <a:pt x="40" y="3"/>
                      </a:lnTo>
                      <a:lnTo>
                        <a:pt x="38" y="3"/>
                      </a:lnTo>
                      <a:lnTo>
                        <a:pt x="38" y="2"/>
                      </a:lnTo>
                      <a:lnTo>
                        <a:pt x="36" y="2"/>
                      </a:lnTo>
                      <a:lnTo>
                        <a:pt x="35" y="2"/>
                      </a:lnTo>
                      <a:lnTo>
                        <a:pt x="33" y="1"/>
                      </a:lnTo>
                      <a:lnTo>
                        <a:pt x="31" y="1"/>
                      </a:lnTo>
                      <a:lnTo>
                        <a:pt x="29" y="0"/>
                      </a:lnTo>
                      <a:lnTo>
                        <a:pt x="27" y="0"/>
                      </a:lnTo>
                      <a:lnTo>
                        <a:pt x="26" y="0"/>
                      </a:lnTo>
                      <a:lnTo>
                        <a:pt x="24" y="0"/>
                      </a:lnTo>
                      <a:lnTo>
                        <a:pt x="22" y="0"/>
                      </a:lnTo>
                      <a:lnTo>
                        <a:pt x="20" y="0"/>
                      </a:lnTo>
                      <a:lnTo>
                        <a:pt x="19" y="0"/>
                      </a:lnTo>
                      <a:lnTo>
                        <a:pt x="17" y="0"/>
                      </a:lnTo>
                      <a:lnTo>
                        <a:pt x="16" y="1"/>
                      </a:lnTo>
                      <a:lnTo>
                        <a:pt x="14" y="1"/>
                      </a:lnTo>
                      <a:lnTo>
                        <a:pt x="13" y="2"/>
                      </a:lnTo>
                      <a:lnTo>
                        <a:pt x="12" y="2"/>
                      </a:lnTo>
                      <a:lnTo>
                        <a:pt x="10" y="3"/>
                      </a:lnTo>
                      <a:lnTo>
                        <a:pt x="9" y="3"/>
                      </a:lnTo>
                      <a:lnTo>
                        <a:pt x="8" y="4"/>
                      </a:lnTo>
                      <a:lnTo>
                        <a:pt x="7" y="5"/>
                      </a:lnTo>
                      <a:lnTo>
                        <a:pt x="5" y="6"/>
                      </a:lnTo>
                      <a:lnTo>
                        <a:pt x="5" y="7"/>
                      </a:lnTo>
                      <a:lnTo>
                        <a:pt x="4" y="8"/>
                      </a:lnTo>
                      <a:lnTo>
                        <a:pt x="3" y="9"/>
                      </a:lnTo>
                      <a:lnTo>
                        <a:pt x="2" y="10"/>
                      </a:lnTo>
                      <a:lnTo>
                        <a:pt x="2" y="11"/>
                      </a:lnTo>
                      <a:lnTo>
                        <a:pt x="1" y="13"/>
                      </a:lnTo>
                      <a:lnTo>
                        <a:pt x="0" y="14"/>
                      </a:lnTo>
                      <a:lnTo>
                        <a:pt x="0" y="15"/>
                      </a:lnTo>
                      <a:lnTo>
                        <a:pt x="0" y="16"/>
                      </a:lnTo>
                      <a:lnTo>
                        <a:pt x="0" y="18"/>
                      </a:lnTo>
                      <a:lnTo>
                        <a:pt x="0" y="19"/>
                      </a:lnTo>
                      <a:lnTo>
                        <a:pt x="0" y="21"/>
                      </a:lnTo>
                      <a:lnTo>
                        <a:pt x="0" y="22"/>
                      </a:lnTo>
                      <a:lnTo>
                        <a:pt x="0" y="23"/>
                      </a:lnTo>
                      <a:lnTo>
                        <a:pt x="0" y="25"/>
                      </a:lnTo>
                      <a:lnTo>
                        <a:pt x="1" y="26"/>
                      </a:lnTo>
                      <a:lnTo>
                        <a:pt x="2" y="28"/>
                      </a:lnTo>
                      <a:lnTo>
                        <a:pt x="2" y="29"/>
                      </a:lnTo>
                      <a:lnTo>
                        <a:pt x="3" y="31"/>
                      </a:lnTo>
                      <a:lnTo>
                        <a:pt x="4" y="32"/>
                      </a:lnTo>
                      <a:lnTo>
                        <a:pt x="4" y="34"/>
                      </a:lnTo>
                      <a:lnTo>
                        <a:pt x="5" y="36"/>
                      </a:lnTo>
                      <a:lnTo>
                        <a:pt x="6" y="37"/>
                      </a:lnTo>
                      <a:lnTo>
                        <a:pt x="7" y="38"/>
                      </a:lnTo>
                      <a:lnTo>
                        <a:pt x="8" y="40"/>
                      </a:lnTo>
                      <a:lnTo>
                        <a:pt x="10" y="42"/>
                      </a:lnTo>
                      <a:lnTo>
                        <a:pt x="11" y="43"/>
                      </a:lnTo>
                      <a:lnTo>
                        <a:pt x="12" y="44"/>
                      </a:lnTo>
                      <a:lnTo>
                        <a:pt x="14" y="46"/>
                      </a:lnTo>
                      <a:lnTo>
                        <a:pt x="15" y="47"/>
                      </a:lnTo>
                      <a:lnTo>
                        <a:pt x="17" y="49"/>
                      </a:lnTo>
                      <a:lnTo>
                        <a:pt x="18" y="50"/>
                      </a:lnTo>
                      <a:lnTo>
                        <a:pt x="20" y="51"/>
                      </a:lnTo>
                      <a:lnTo>
                        <a:pt x="22" y="52"/>
                      </a:lnTo>
                      <a:close/>
                    </a:path>
                  </a:pathLst>
                </a:custGeom>
                <a:solidFill>
                  <a:srgbClr val="FFB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507" name="Freeform 514"/>
                <p:cNvSpPr>
                  <a:spLocks/>
                </p:cNvSpPr>
                <p:nvPr/>
              </p:nvSpPr>
              <p:spPr bwMode="auto">
                <a:xfrm>
                  <a:off x="4696" y="2260"/>
                  <a:ext cx="65" cy="86"/>
                </a:xfrm>
                <a:custGeom>
                  <a:avLst/>
                  <a:gdLst>
                    <a:gd name="T0" fmla="*/ 0 w 65"/>
                    <a:gd name="T1" fmla="*/ 26 h 86"/>
                    <a:gd name="T2" fmla="*/ 4 w 65"/>
                    <a:gd name="T3" fmla="*/ 25 h 86"/>
                    <a:gd name="T4" fmla="*/ 7 w 65"/>
                    <a:gd name="T5" fmla="*/ 25 h 86"/>
                    <a:gd name="T6" fmla="*/ 11 w 65"/>
                    <a:gd name="T7" fmla="*/ 26 h 86"/>
                    <a:gd name="T8" fmla="*/ 13 w 65"/>
                    <a:gd name="T9" fmla="*/ 30 h 86"/>
                    <a:gd name="T10" fmla="*/ 13 w 65"/>
                    <a:gd name="T11" fmla="*/ 34 h 86"/>
                    <a:gd name="T12" fmla="*/ 13 w 65"/>
                    <a:gd name="T13" fmla="*/ 37 h 86"/>
                    <a:gd name="T14" fmla="*/ 13 w 65"/>
                    <a:gd name="T15" fmla="*/ 41 h 86"/>
                    <a:gd name="T16" fmla="*/ 12 w 65"/>
                    <a:gd name="T17" fmla="*/ 45 h 86"/>
                    <a:gd name="T18" fmla="*/ 12 w 65"/>
                    <a:gd name="T19" fmla="*/ 49 h 86"/>
                    <a:gd name="T20" fmla="*/ 14 w 65"/>
                    <a:gd name="T21" fmla="*/ 53 h 86"/>
                    <a:gd name="T22" fmla="*/ 16 w 65"/>
                    <a:gd name="T23" fmla="*/ 57 h 86"/>
                    <a:gd name="T24" fmla="*/ 18 w 65"/>
                    <a:gd name="T25" fmla="*/ 60 h 86"/>
                    <a:gd name="T26" fmla="*/ 21 w 65"/>
                    <a:gd name="T27" fmla="*/ 61 h 86"/>
                    <a:gd name="T28" fmla="*/ 24 w 65"/>
                    <a:gd name="T29" fmla="*/ 61 h 86"/>
                    <a:gd name="T30" fmla="*/ 28 w 65"/>
                    <a:gd name="T31" fmla="*/ 62 h 86"/>
                    <a:gd name="T32" fmla="*/ 32 w 65"/>
                    <a:gd name="T33" fmla="*/ 62 h 86"/>
                    <a:gd name="T34" fmla="*/ 36 w 65"/>
                    <a:gd name="T35" fmla="*/ 64 h 86"/>
                    <a:gd name="T36" fmla="*/ 37 w 65"/>
                    <a:gd name="T37" fmla="*/ 66 h 86"/>
                    <a:gd name="T38" fmla="*/ 38 w 65"/>
                    <a:gd name="T39" fmla="*/ 69 h 86"/>
                    <a:gd name="T40" fmla="*/ 38 w 65"/>
                    <a:gd name="T41" fmla="*/ 74 h 86"/>
                    <a:gd name="T42" fmla="*/ 39 w 65"/>
                    <a:gd name="T43" fmla="*/ 77 h 86"/>
                    <a:gd name="T44" fmla="*/ 42 w 65"/>
                    <a:gd name="T45" fmla="*/ 81 h 86"/>
                    <a:gd name="T46" fmla="*/ 45 w 65"/>
                    <a:gd name="T47" fmla="*/ 83 h 86"/>
                    <a:gd name="T48" fmla="*/ 49 w 65"/>
                    <a:gd name="T49" fmla="*/ 84 h 86"/>
                    <a:gd name="T50" fmla="*/ 53 w 65"/>
                    <a:gd name="T51" fmla="*/ 85 h 86"/>
                    <a:gd name="T52" fmla="*/ 57 w 65"/>
                    <a:gd name="T53" fmla="*/ 85 h 86"/>
                    <a:gd name="T54" fmla="*/ 60 w 65"/>
                    <a:gd name="T55" fmla="*/ 86 h 86"/>
                    <a:gd name="T56" fmla="*/ 64 w 65"/>
                    <a:gd name="T57" fmla="*/ 86 h 86"/>
                    <a:gd name="T58" fmla="*/ 64 w 65"/>
                    <a:gd name="T59" fmla="*/ 84 h 86"/>
                    <a:gd name="T60" fmla="*/ 62 w 65"/>
                    <a:gd name="T61" fmla="*/ 81 h 86"/>
                    <a:gd name="T62" fmla="*/ 61 w 65"/>
                    <a:gd name="T63" fmla="*/ 78 h 86"/>
                    <a:gd name="T64" fmla="*/ 59 w 65"/>
                    <a:gd name="T65" fmla="*/ 74 h 86"/>
                    <a:gd name="T66" fmla="*/ 57 w 65"/>
                    <a:gd name="T67" fmla="*/ 71 h 86"/>
                    <a:gd name="T68" fmla="*/ 55 w 65"/>
                    <a:gd name="T69" fmla="*/ 66 h 86"/>
                    <a:gd name="T70" fmla="*/ 53 w 65"/>
                    <a:gd name="T71" fmla="*/ 63 h 86"/>
                    <a:gd name="T72" fmla="*/ 50 w 65"/>
                    <a:gd name="T73" fmla="*/ 59 h 86"/>
                    <a:gd name="T74" fmla="*/ 48 w 65"/>
                    <a:gd name="T75" fmla="*/ 54 h 86"/>
                    <a:gd name="T76" fmla="*/ 44 w 65"/>
                    <a:gd name="T77" fmla="*/ 51 h 86"/>
                    <a:gd name="T78" fmla="*/ 40 w 65"/>
                    <a:gd name="T79" fmla="*/ 51 h 86"/>
                    <a:gd name="T80" fmla="*/ 37 w 65"/>
                    <a:gd name="T81" fmla="*/ 51 h 86"/>
                    <a:gd name="T82" fmla="*/ 34 w 65"/>
                    <a:gd name="T83" fmla="*/ 52 h 86"/>
                    <a:gd name="T84" fmla="*/ 30 w 65"/>
                    <a:gd name="T85" fmla="*/ 53 h 86"/>
                    <a:gd name="T86" fmla="*/ 27 w 65"/>
                    <a:gd name="T87" fmla="*/ 53 h 86"/>
                    <a:gd name="T88" fmla="*/ 23 w 65"/>
                    <a:gd name="T89" fmla="*/ 53 h 86"/>
                    <a:gd name="T90" fmla="*/ 20 w 65"/>
                    <a:gd name="T91" fmla="*/ 50 h 86"/>
                    <a:gd name="T92" fmla="*/ 19 w 65"/>
                    <a:gd name="T93" fmla="*/ 46 h 86"/>
                    <a:gd name="T94" fmla="*/ 20 w 65"/>
                    <a:gd name="T95" fmla="*/ 42 h 86"/>
                    <a:gd name="T96" fmla="*/ 22 w 65"/>
                    <a:gd name="T97" fmla="*/ 39 h 86"/>
                    <a:gd name="T98" fmla="*/ 24 w 65"/>
                    <a:gd name="T99" fmla="*/ 35 h 86"/>
                    <a:gd name="T100" fmla="*/ 25 w 65"/>
                    <a:gd name="T101" fmla="*/ 30 h 86"/>
                    <a:gd name="T102" fmla="*/ 24 w 65"/>
                    <a:gd name="T103" fmla="*/ 25 h 86"/>
                    <a:gd name="T104" fmla="*/ 21 w 65"/>
                    <a:gd name="T105" fmla="*/ 21 h 86"/>
                    <a:gd name="T106" fmla="*/ 16 w 65"/>
                    <a:gd name="T107" fmla="*/ 20 h 86"/>
                    <a:gd name="T108" fmla="*/ 13 w 65"/>
                    <a:gd name="T109" fmla="*/ 0 h 8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65"/>
                    <a:gd name="T166" fmla="*/ 0 h 86"/>
                    <a:gd name="T167" fmla="*/ 65 w 65"/>
                    <a:gd name="T168" fmla="*/ 86 h 8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65" h="86">
                      <a:moveTo>
                        <a:pt x="1" y="3"/>
                      </a:moveTo>
                      <a:lnTo>
                        <a:pt x="0" y="26"/>
                      </a:lnTo>
                      <a:lnTo>
                        <a:pt x="2" y="25"/>
                      </a:lnTo>
                      <a:lnTo>
                        <a:pt x="3" y="25"/>
                      </a:lnTo>
                      <a:lnTo>
                        <a:pt x="4" y="25"/>
                      </a:lnTo>
                      <a:lnTo>
                        <a:pt x="5" y="25"/>
                      </a:lnTo>
                      <a:lnTo>
                        <a:pt x="6" y="25"/>
                      </a:lnTo>
                      <a:lnTo>
                        <a:pt x="7" y="25"/>
                      </a:lnTo>
                      <a:lnTo>
                        <a:pt x="9" y="25"/>
                      </a:lnTo>
                      <a:lnTo>
                        <a:pt x="10" y="25"/>
                      </a:lnTo>
                      <a:lnTo>
                        <a:pt x="11" y="26"/>
                      </a:lnTo>
                      <a:lnTo>
                        <a:pt x="11" y="28"/>
                      </a:lnTo>
                      <a:lnTo>
                        <a:pt x="12" y="29"/>
                      </a:lnTo>
                      <a:lnTo>
                        <a:pt x="13" y="30"/>
                      </a:lnTo>
                      <a:lnTo>
                        <a:pt x="13" y="31"/>
                      </a:lnTo>
                      <a:lnTo>
                        <a:pt x="13" y="32"/>
                      </a:lnTo>
                      <a:lnTo>
                        <a:pt x="13" y="34"/>
                      </a:lnTo>
                      <a:lnTo>
                        <a:pt x="13" y="35"/>
                      </a:lnTo>
                      <a:lnTo>
                        <a:pt x="13" y="36"/>
                      </a:lnTo>
                      <a:lnTo>
                        <a:pt x="13" y="37"/>
                      </a:lnTo>
                      <a:lnTo>
                        <a:pt x="13" y="38"/>
                      </a:lnTo>
                      <a:lnTo>
                        <a:pt x="13" y="40"/>
                      </a:lnTo>
                      <a:lnTo>
                        <a:pt x="13" y="41"/>
                      </a:lnTo>
                      <a:lnTo>
                        <a:pt x="13" y="42"/>
                      </a:lnTo>
                      <a:lnTo>
                        <a:pt x="13" y="44"/>
                      </a:lnTo>
                      <a:lnTo>
                        <a:pt x="12" y="45"/>
                      </a:lnTo>
                      <a:lnTo>
                        <a:pt x="12" y="47"/>
                      </a:lnTo>
                      <a:lnTo>
                        <a:pt x="12" y="49"/>
                      </a:lnTo>
                      <a:lnTo>
                        <a:pt x="13" y="50"/>
                      </a:lnTo>
                      <a:lnTo>
                        <a:pt x="13" y="51"/>
                      </a:lnTo>
                      <a:lnTo>
                        <a:pt x="14" y="53"/>
                      </a:lnTo>
                      <a:lnTo>
                        <a:pt x="15" y="55"/>
                      </a:lnTo>
                      <a:lnTo>
                        <a:pt x="15" y="56"/>
                      </a:lnTo>
                      <a:lnTo>
                        <a:pt x="16" y="57"/>
                      </a:lnTo>
                      <a:lnTo>
                        <a:pt x="17" y="58"/>
                      </a:lnTo>
                      <a:lnTo>
                        <a:pt x="18" y="59"/>
                      </a:lnTo>
                      <a:lnTo>
                        <a:pt x="18" y="60"/>
                      </a:lnTo>
                      <a:lnTo>
                        <a:pt x="19" y="60"/>
                      </a:lnTo>
                      <a:lnTo>
                        <a:pt x="20" y="60"/>
                      </a:lnTo>
                      <a:lnTo>
                        <a:pt x="21" y="61"/>
                      </a:lnTo>
                      <a:lnTo>
                        <a:pt x="22" y="61"/>
                      </a:lnTo>
                      <a:lnTo>
                        <a:pt x="23" y="61"/>
                      </a:lnTo>
                      <a:lnTo>
                        <a:pt x="24" y="61"/>
                      </a:lnTo>
                      <a:lnTo>
                        <a:pt x="25" y="62"/>
                      </a:lnTo>
                      <a:lnTo>
                        <a:pt x="26" y="62"/>
                      </a:lnTo>
                      <a:lnTo>
                        <a:pt x="28" y="62"/>
                      </a:lnTo>
                      <a:lnTo>
                        <a:pt x="29" y="62"/>
                      </a:lnTo>
                      <a:lnTo>
                        <a:pt x="30" y="62"/>
                      </a:lnTo>
                      <a:lnTo>
                        <a:pt x="32" y="62"/>
                      </a:lnTo>
                      <a:lnTo>
                        <a:pt x="33" y="62"/>
                      </a:lnTo>
                      <a:lnTo>
                        <a:pt x="35" y="63"/>
                      </a:lnTo>
                      <a:lnTo>
                        <a:pt x="36" y="64"/>
                      </a:lnTo>
                      <a:lnTo>
                        <a:pt x="37" y="64"/>
                      </a:lnTo>
                      <a:lnTo>
                        <a:pt x="37" y="65"/>
                      </a:lnTo>
                      <a:lnTo>
                        <a:pt x="37" y="66"/>
                      </a:lnTo>
                      <a:lnTo>
                        <a:pt x="38" y="67"/>
                      </a:lnTo>
                      <a:lnTo>
                        <a:pt x="38" y="68"/>
                      </a:lnTo>
                      <a:lnTo>
                        <a:pt x="38" y="69"/>
                      </a:lnTo>
                      <a:lnTo>
                        <a:pt x="38" y="71"/>
                      </a:lnTo>
                      <a:lnTo>
                        <a:pt x="38" y="73"/>
                      </a:lnTo>
                      <a:lnTo>
                        <a:pt x="38" y="74"/>
                      </a:lnTo>
                      <a:lnTo>
                        <a:pt x="38" y="75"/>
                      </a:lnTo>
                      <a:lnTo>
                        <a:pt x="38" y="76"/>
                      </a:lnTo>
                      <a:lnTo>
                        <a:pt x="39" y="77"/>
                      </a:lnTo>
                      <a:lnTo>
                        <a:pt x="39" y="79"/>
                      </a:lnTo>
                      <a:lnTo>
                        <a:pt x="41" y="80"/>
                      </a:lnTo>
                      <a:lnTo>
                        <a:pt x="42" y="81"/>
                      </a:lnTo>
                      <a:lnTo>
                        <a:pt x="43" y="82"/>
                      </a:lnTo>
                      <a:lnTo>
                        <a:pt x="44" y="82"/>
                      </a:lnTo>
                      <a:lnTo>
                        <a:pt x="45" y="83"/>
                      </a:lnTo>
                      <a:lnTo>
                        <a:pt x="47" y="83"/>
                      </a:lnTo>
                      <a:lnTo>
                        <a:pt x="48" y="83"/>
                      </a:lnTo>
                      <a:lnTo>
                        <a:pt x="49" y="84"/>
                      </a:lnTo>
                      <a:lnTo>
                        <a:pt x="50" y="84"/>
                      </a:lnTo>
                      <a:lnTo>
                        <a:pt x="52" y="84"/>
                      </a:lnTo>
                      <a:lnTo>
                        <a:pt x="53" y="85"/>
                      </a:lnTo>
                      <a:lnTo>
                        <a:pt x="54" y="85"/>
                      </a:lnTo>
                      <a:lnTo>
                        <a:pt x="56" y="85"/>
                      </a:lnTo>
                      <a:lnTo>
                        <a:pt x="57" y="85"/>
                      </a:lnTo>
                      <a:lnTo>
                        <a:pt x="58" y="85"/>
                      </a:lnTo>
                      <a:lnTo>
                        <a:pt x="59" y="85"/>
                      </a:lnTo>
                      <a:lnTo>
                        <a:pt x="60" y="86"/>
                      </a:lnTo>
                      <a:lnTo>
                        <a:pt x="62" y="86"/>
                      </a:lnTo>
                      <a:lnTo>
                        <a:pt x="63" y="86"/>
                      </a:lnTo>
                      <a:lnTo>
                        <a:pt x="64" y="86"/>
                      </a:lnTo>
                      <a:lnTo>
                        <a:pt x="65" y="86"/>
                      </a:lnTo>
                      <a:lnTo>
                        <a:pt x="65" y="85"/>
                      </a:lnTo>
                      <a:lnTo>
                        <a:pt x="64" y="84"/>
                      </a:lnTo>
                      <a:lnTo>
                        <a:pt x="63" y="83"/>
                      </a:lnTo>
                      <a:lnTo>
                        <a:pt x="63" y="82"/>
                      </a:lnTo>
                      <a:lnTo>
                        <a:pt x="62" y="81"/>
                      </a:lnTo>
                      <a:lnTo>
                        <a:pt x="62" y="80"/>
                      </a:lnTo>
                      <a:lnTo>
                        <a:pt x="61" y="79"/>
                      </a:lnTo>
                      <a:lnTo>
                        <a:pt x="61" y="78"/>
                      </a:lnTo>
                      <a:lnTo>
                        <a:pt x="60" y="77"/>
                      </a:lnTo>
                      <a:lnTo>
                        <a:pt x="60" y="75"/>
                      </a:lnTo>
                      <a:lnTo>
                        <a:pt x="59" y="74"/>
                      </a:lnTo>
                      <a:lnTo>
                        <a:pt x="58" y="73"/>
                      </a:lnTo>
                      <a:lnTo>
                        <a:pt x="57" y="71"/>
                      </a:lnTo>
                      <a:lnTo>
                        <a:pt x="56" y="69"/>
                      </a:lnTo>
                      <a:lnTo>
                        <a:pt x="55" y="68"/>
                      </a:lnTo>
                      <a:lnTo>
                        <a:pt x="55" y="66"/>
                      </a:lnTo>
                      <a:lnTo>
                        <a:pt x="54" y="65"/>
                      </a:lnTo>
                      <a:lnTo>
                        <a:pt x="53" y="64"/>
                      </a:lnTo>
                      <a:lnTo>
                        <a:pt x="53" y="63"/>
                      </a:lnTo>
                      <a:lnTo>
                        <a:pt x="52" y="61"/>
                      </a:lnTo>
                      <a:lnTo>
                        <a:pt x="51" y="60"/>
                      </a:lnTo>
                      <a:lnTo>
                        <a:pt x="50" y="59"/>
                      </a:lnTo>
                      <a:lnTo>
                        <a:pt x="50" y="58"/>
                      </a:lnTo>
                      <a:lnTo>
                        <a:pt x="49" y="56"/>
                      </a:lnTo>
                      <a:lnTo>
                        <a:pt x="48" y="54"/>
                      </a:lnTo>
                      <a:lnTo>
                        <a:pt x="47" y="53"/>
                      </a:lnTo>
                      <a:lnTo>
                        <a:pt x="45" y="51"/>
                      </a:lnTo>
                      <a:lnTo>
                        <a:pt x="44" y="51"/>
                      </a:lnTo>
                      <a:lnTo>
                        <a:pt x="42" y="51"/>
                      </a:lnTo>
                      <a:lnTo>
                        <a:pt x="41" y="51"/>
                      </a:lnTo>
                      <a:lnTo>
                        <a:pt x="40" y="51"/>
                      </a:lnTo>
                      <a:lnTo>
                        <a:pt x="39" y="51"/>
                      </a:lnTo>
                      <a:lnTo>
                        <a:pt x="38" y="51"/>
                      </a:lnTo>
                      <a:lnTo>
                        <a:pt x="37" y="51"/>
                      </a:lnTo>
                      <a:lnTo>
                        <a:pt x="36" y="51"/>
                      </a:lnTo>
                      <a:lnTo>
                        <a:pt x="34" y="52"/>
                      </a:lnTo>
                      <a:lnTo>
                        <a:pt x="32" y="52"/>
                      </a:lnTo>
                      <a:lnTo>
                        <a:pt x="31" y="53"/>
                      </a:lnTo>
                      <a:lnTo>
                        <a:pt x="30" y="53"/>
                      </a:lnTo>
                      <a:lnTo>
                        <a:pt x="29" y="53"/>
                      </a:lnTo>
                      <a:lnTo>
                        <a:pt x="28" y="53"/>
                      </a:lnTo>
                      <a:lnTo>
                        <a:pt x="27" y="53"/>
                      </a:lnTo>
                      <a:lnTo>
                        <a:pt x="26" y="53"/>
                      </a:lnTo>
                      <a:lnTo>
                        <a:pt x="25" y="53"/>
                      </a:lnTo>
                      <a:lnTo>
                        <a:pt x="23" y="53"/>
                      </a:lnTo>
                      <a:lnTo>
                        <a:pt x="22" y="53"/>
                      </a:lnTo>
                      <a:lnTo>
                        <a:pt x="21" y="51"/>
                      </a:lnTo>
                      <a:lnTo>
                        <a:pt x="20" y="50"/>
                      </a:lnTo>
                      <a:lnTo>
                        <a:pt x="19" y="48"/>
                      </a:lnTo>
                      <a:lnTo>
                        <a:pt x="19" y="47"/>
                      </a:lnTo>
                      <a:lnTo>
                        <a:pt x="19" y="46"/>
                      </a:lnTo>
                      <a:lnTo>
                        <a:pt x="19" y="45"/>
                      </a:lnTo>
                      <a:lnTo>
                        <a:pt x="19" y="43"/>
                      </a:lnTo>
                      <a:lnTo>
                        <a:pt x="20" y="42"/>
                      </a:lnTo>
                      <a:lnTo>
                        <a:pt x="21" y="41"/>
                      </a:lnTo>
                      <a:lnTo>
                        <a:pt x="22" y="40"/>
                      </a:lnTo>
                      <a:lnTo>
                        <a:pt x="22" y="39"/>
                      </a:lnTo>
                      <a:lnTo>
                        <a:pt x="23" y="37"/>
                      </a:lnTo>
                      <a:lnTo>
                        <a:pt x="24" y="36"/>
                      </a:lnTo>
                      <a:lnTo>
                        <a:pt x="24" y="35"/>
                      </a:lnTo>
                      <a:lnTo>
                        <a:pt x="25" y="34"/>
                      </a:lnTo>
                      <a:lnTo>
                        <a:pt x="25" y="32"/>
                      </a:lnTo>
                      <a:lnTo>
                        <a:pt x="25" y="30"/>
                      </a:lnTo>
                      <a:lnTo>
                        <a:pt x="25" y="29"/>
                      </a:lnTo>
                      <a:lnTo>
                        <a:pt x="25" y="27"/>
                      </a:lnTo>
                      <a:lnTo>
                        <a:pt x="24" y="25"/>
                      </a:lnTo>
                      <a:lnTo>
                        <a:pt x="24" y="24"/>
                      </a:lnTo>
                      <a:lnTo>
                        <a:pt x="23" y="23"/>
                      </a:lnTo>
                      <a:lnTo>
                        <a:pt x="21" y="21"/>
                      </a:lnTo>
                      <a:lnTo>
                        <a:pt x="19" y="21"/>
                      </a:lnTo>
                      <a:lnTo>
                        <a:pt x="18" y="20"/>
                      </a:lnTo>
                      <a:lnTo>
                        <a:pt x="16" y="20"/>
                      </a:lnTo>
                      <a:lnTo>
                        <a:pt x="15" y="20"/>
                      </a:lnTo>
                      <a:lnTo>
                        <a:pt x="13" y="0"/>
                      </a:lnTo>
                      <a:lnTo>
                        <a:pt x="1" y="3"/>
                      </a:lnTo>
                      <a:close/>
                    </a:path>
                  </a:pathLst>
                </a:custGeom>
                <a:solidFill>
                  <a:srgbClr val="A82B1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508" name="Freeform 515"/>
                <p:cNvSpPr>
                  <a:spLocks/>
                </p:cNvSpPr>
                <p:nvPr/>
              </p:nvSpPr>
              <p:spPr bwMode="auto">
                <a:xfrm>
                  <a:off x="4717" y="2243"/>
                  <a:ext cx="107" cy="151"/>
                </a:xfrm>
                <a:custGeom>
                  <a:avLst/>
                  <a:gdLst>
                    <a:gd name="T0" fmla="*/ 2 w 107"/>
                    <a:gd name="T1" fmla="*/ 7 h 151"/>
                    <a:gd name="T2" fmla="*/ 7 w 107"/>
                    <a:gd name="T3" fmla="*/ 13 h 151"/>
                    <a:gd name="T4" fmla="*/ 10 w 107"/>
                    <a:gd name="T5" fmla="*/ 20 h 151"/>
                    <a:gd name="T6" fmla="*/ 11 w 107"/>
                    <a:gd name="T7" fmla="*/ 25 h 151"/>
                    <a:gd name="T8" fmla="*/ 8 w 107"/>
                    <a:gd name="T9" fmla="*/ 27 h 151"/>
                    <a:gd name="T10" fmla="*/ 4 w 107"/>
                    <a:gd name="T11" fmla="*/ 30 h 151"/>
                    <a:gd name="T12" fmla="*/ 2 w 107"/>
                    <a:gd name="T13" fmla="*/ 34 h 151"/>
                    <a:gd name="T14" fmla="*/ 4 w 107"/>
                    <a:gd name="T15" fmla="*/ 38 h 151"/>
                    <a:gd name="T16" fmla="*/ 5 w 107"/>
                    <a:gd name="T17" fmla="*/ 44 h 151"/>
                    <a:gd name="T18" fmla="*/ 5 w 107"/>
                    <a:gd name="T19" fmla="*/ 51 h 151"/>
                    <a:gd name="T20" fmla="*/ 5 w 107"/>
                    <a:gd name="T21" fmla="*/ 56 h 151"/>
                    <a:gd name="T22" fmla="*/ 4 w 107"/>
                    <a:gd name="T23" fmla="*/ 62 h 151"/>
                    <a:gd name="T24" fmla="*/ 6 w 107"/>
                    <a:gd name="T25" fmla="*/ 66 h 151"/>
                    <a:gd name="T26" fmla="*/ 8 w 107"/>
                    <a:gd name="T27" fmla="*/ 65 h 151"/>
                    <a:gd name="T28" fmla="*/ 13 w 107"/>
                    <a:gd name="T29" fmla="*/ 63 h 151"/>
                    <a:gd name="T30" fmla="*/ 17 w 107"/>
                    <a:gd name="T31" fmla="*/ 63 h 151"/>
                    <a:gd name="T32" fmla="*/ 21 w 107"/>
                    <a:gd name="T33" fmla="*/ 63 h 151"/>
                    <a:gd name="T34" fmla="*/ 25 w 107"/>
                    <a:gd name="T35" fmla="*/ 64 h 151"/>
                    <a:gd name="T36" fmla="*/ 29 w 107"/>
                    <a:gd name="T37" fmla="*/ 66 h 151"/>
                    <a:gd name="T38" fmla="*/ 34 w 107"/>
                    <a:gd name="T39" fmla="*/ 72 h 151"/>
                    <a:gd name="T40" fmla="*/ 38 w 107"/>
                    <a:gd name="T41" fmla="*/ 79 h 151"/>
                    <a:gd name="T42" fmla="*/ 40 w 107"/>
                    <a:gd name="T43" fmla="*/ 85 h 151"/>
                    <a:gd name="T44" fmla="*/ 41 w 107"/>
                    <a:gd name="T45" fmla="*/ 90 h 151"/>
                    <a:gd name="T46" fmla="*/ 44 w 107"/>
                    <a:gd name="T47" fmla="*/ 86 h 151"/>
                    <a:gd name="T48" fmla="*/ 49 w 107"/>
                    <a:gd name="T49" fmla="*/ 83 h 151"/>
                    <a:gd name="T50" fmla="*/ 52 w 107"/>
                    <a:gd name="T51" fmla="*/ 82 h 151"/>
                    <a:gd name="T52" fmla="*/ 54 w 107"/>
                    <a:gd name="T53" fmla="*/ 86 h 151"/>
                    <a:gd name="T54" fmla="*/ 53 w 107"/>
                    <a:gd name="T55" fmla="*/ 92 h 151"/>
                    <a:gd name="T56" fmla="*/ 51 w 107"/>
                    <a:gd name="T57" fmla="*/ 97 h 151"/>
                    <a:gd name="T58" fmla="*/ 50 w 107"/>
                    <a:gd name="T59" fmla="*/ 102 h 151"/>
                    <a:gd name="T60" fmla="*/ 51 w 107"/>
                    <a:gd name="T61" fmla="*/ 106 h 151"/>
                    <a:gd name="T62" fmla="*/ 56 w 107"/>
                    <a:gd name="T63" fmla="*/ 108 h 151"/>
                    <a:gd name="T64" fmla="*/ 62 w 107"/>
                    <a:gd name="T65" fmla="*/ 110 h 151"/>
                    <a:gd name="T66" fmla="*/ 67 w 107"/>
                    <a:gd name="T67" fmla="*/ 111 h 151"/>
                    <a:gd name="T68" fmla="*/ 107 w 107"/>
                    <a:gd name="T69" fmla="*/ 132 h 151"/>
                    <a:gd name="T70" fmla="*/ 103 w 107"/>
                    <a:gd name="T71" fmla="*/ 129 h 151"/>
                    <a:gd name="T72" fmla="*/ 98 w 107"/>
                    <a:gd name="T73" fmla="*/ 125 h 151"/>
                    <a:gd name="T74" fmla="*/ 94 w 107"/>
                    <a:gd name="T75" fmla="*/ 121 h 151"/>
                    <a:gd name="T76" fmla="*/ 89 w 107"/>
                    <a:gd name="T77" fmla="*/ 116 h 151"/>
                    <a:gd name="T78" fmla="*/ 85 w 107"/>
                    <a:gd name="T79" fmla="*/ 111 h 151"/>
                    <a:gd name="T80" fmla="*/ 81 w 107"/>
                    <a:gd name="T81" fmla="*/ 106 h 151"/>
                    <a:gd name="T82" fmla="*/ 80 w 107"/>
                    <a:gd name="T83" fmla="*/ 100 h 151"/>
                    <a:gd name="T84" fmla="*/ 80 w 107"/>
                    <a:gd name="T85" fmla="*/ 94 h 151"/>
                    <a:gd name="T86" fmla="*/ 81 w 107"/>
                    <a:gd name="T87" fmla="*/ 90 h 151"/>
                    <a:gd name="T88" fmla="*/ 83 w 107"/>
                    <a:gd name="T89" fmla="*/ 82 h 151"/>
                    <a:gd name="T90" fmla="*/ 81 w 107"/>
                    <a:gd name="T91" fmla="*/ 76 h 151"/>
                    <a:gd name="T92" fmla="*/ 78 w 107"/>
                    <a:gd name="T93" fmla="*/ 73 h 151"/>
                    <a:gd name="T94" fmla="*/ 73 w 107"/>
                    <a:gd name="T95" fmla="*/ 70 h 151"/>
                    <a:gd name="T96" fmla="*/ 69 w 107"/>
                    <a:gd name="T97" fmla="*/ 69 h 151"/>
                    <a:gd name="T98" fmla="*/ 62 w 107"/>
                    <a:gd name="T99" fmla="*/ 67 h 151"/>
                    <a:gd name="T100" fmla="*/ 57 w 107"/>
                    <a:gd name="T101" fmla="*/ 67 h 151"/>
                    <a:gd name="T102" fmla="*/ 52 w 107"/>
                    <a:gd name="T103" fmla="*/ 68 h 151"/>
                    <a:gd name="T104" fmla="*/ 47 w 107"/>
                    <a:gd name="T105" fmla="*/ 70 h 151"/>
                    <a:gd name="T106" fmla="*/ 43 w 107"/>
                    <a:gd name="T107" fmla="*/ 74 h 151"/>
                    <a:gd name="T108" fmla="*/ 15 w 107"/>
                    <a:gd name="T109" fmla="*/ 34 h 151"/>
                    <a:gd name="T110" fmla="*/ 20 w 107"/>
                    <a:gd name="T111" fmla="*/ 29 h 151"/>
                    <a:gd name="T112" fmla="*/ 22 w 107"/>
                    <a:gd name="T113" fmla="*/ 24 h 151"/>
                    <a:gd name="T114" fmla="*/ 23 w 107"/>
                    <a:gd name="T115" fmla="*/ 18 h 151"/>
                    <a:gd name="T116" fmla="*/ 22 w 107"/>
                    <a:gd name="T117" fmla="*/ 12 h 151"/>
                    <a:gd name="T118" fmla="*/ 20 w 107"/>
                    <a:gd name="T119" fmla="*/ 6 h 151"/>
                    <a:gd name="T120" fmla="*/ 18 w 107"/>
                    <a:gd name="T121" fmla="*/ 2 h 151"/>
                    <a:gd name="T122" fmla="*/ 0 w 107"/>
                    <a:gd name="T123" fmla="*/ 4 h 15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07"/>
                    <a:gd name="T187" fmla="*/ 0 h 151"/>
                    <a:gd name="T188" fmla="*/ 107 w 107"/>
                    <a:gd name="T189" fmla="*/ 151 h 15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07" h="151">
                      <a:moveTo>
                        <a:pt x="0" y="4"/>
                      </a:moveTo>
                      <a:lnTo>
                        <a:pt x="1" y="5"/>
                      </a:lnTo>
                      <a:lnTo>
                        <a:pt x="1" y="6"/>
                      </a:lnTo>
                      <a:lnTo>
                        <a:pt x="2" y="7"/>
                      </a:lnTo>
                      <a:lnTo>
                        <a:pt x="3" y="8"/>
                      </a:lnTo>
                      <a:lnTo>
                        <a:pt x="4" y="10"/>
                      </a:lnTo>
                      <a:lnTo>
                        <a:pt x="5" y="11"/>
                      </a:lnTo>
                      <a:lnTo>
                        <a:pt x="7" y="13"/>
                      </a:lnTo>
                      <a:lnTo>
                        <a:pt x="7" y="15"/>
                      </a:lnTo>
                      <a:lnTo>
                        <a:pt x="8" y="16"/>
                      </a:lnTo>
                      <a:lnTo>
                        <a:pt x="9" y="18"/>
                      </a:lnTo>
                      <a:lnTo>
                        <a:pt x="10" y="20"/>
                      </a:lnTo>
                      <a:lnTo>
                        <a:pt x="11" y="21"/>
                      </a:lnTo>
                      <a:lnTo>
                        <a:pt x="11" y="22"/>
                      </a:lnTo>
                      <a:lnTo>
                        <a:pt x="11" y="24"/>
                      </a:lnTo>
                      <a:lnTo>
                        <a:pt x="11" y="25"/>
                      </a:lnTo>
                      <a:lnTo>
                        <a:pt x="10" y="25"/>
                      </a:lnTo>
                      <a:lnTo>
                        <a:pt x="10" y="26"/>
                      </a:lnTo>
                      <a:lnTo>
                        <a:pt x="8" y="26"/>
                      </a:lnTo>
                      <a:lnTo>
                        <a:pt x="8" y="27"/>
                      </a:lnTo>
                      <a:lnTo>
                        <a:pt x="7" y="28"/>
                      </a:lnTo>
                      <a:lnTo>
                        <a:pt x="6" y="28"/>
                      </a:lnTo>
                      <a:lnTo>
                        <a:pt x="5" y="29"/>
                      </a:lnTo>
                      <a:lnTo>
                        <a:pt x="4" y="30"/>
                      </a:lnTo>
                      <a:lnTo>
                        <a:pt x="2" y="31"/>
                      </a:lnTo>
                      <a:lnTo>
                        <a:pt x="2" y="33"/>
                      </a:lnTo>
                      <a:lnTo>
                        <a:pt x="2" y="34"/>
                      </a:lnTo>
                      <a:lnTo>
                        <a:pt x="2" y="35"/>
                      </a:lnTo>
                      <a:lnTo>
                        <a:pt x="3" y="36"/>
                      </a:lnTo>
                      <a:lnTo>
                        <a:pt x="3" y="37"/>
                      </a:lnTo>
                      <a:lnTo>
                        <a:pt x="4" y="38"/>
                      </a:lnTo>
                      <a:lnTo>
                        <a:pt x="5" y="39"/>
                      </a:lnTo>
                      <a:lnTo>
                        <a:pt x="5" y="41"/>
                      </a:lnTo>
                      <a:lnTo>
                        <a:pt x="5" y="42"/>
                      </a:lnTo>
                      <a:lnTo>
                        <a:pt x="5" y="44"/>
                      </a:lnTo>
                      <a:lnTo>
                        <a:pt x="5" y="46"/>
                      </a:lnTo>
                      <a:lnTo>
                        <a:pt x="6" y="48"/>
                      </a:lnTo>
                      <a:lnTo>
                        <a:pt x="5" y="49"/>
                      </a:lnTo>
                      <a:lnTo>
                        <a:pt x="5" y="51"/>
                      </a:lnTo>
                      <a:lnTo>
                        <a:pt x="5" y="52"/>
                      </a:lnTo>
                      <a:lnTo>
                        <a:pt x="5" y="54"/>
                      </a:lnTo>
                      <a:lnTo>
                        <a:pt x="5" y="55"/>
                      </a:lnTo>
                      <a:lnTo>
                        <a:pt x="5" y="56"/>
                      </a:lnTo>
                      <a:lnTo>
                        <a:pt x="4" y="58"/>
                      </a:lnTo>
                      <a:lnTo>
                        <a:pt x="4" y="59"/>
                      </a:lnTo>
                      <a:lnTo>
                        <a:pt x="4" y="60"/>
                      </a:lnTo>
                      <a:lnTo>
                        <a:pt x="4" y="62"/>
                      </a:lnTo>
                      <a:lnTo>
                        <a:pt x="4" y="63"/>
                      </a:lnTo>
                      <a:lnTo>
                        <a:pt x="5" y="64"/>
                      </a:lnTo>
                      <a:lnTo>
                        <a:pt x="5" y="66"/>
                      </a:lnTo>
                      <a:lnTo>
                        <a:pt x="6" y="66"/>
                      </a:lnTo>
                      <a:lnTo>
                        <a:pt x="7" y="66"/>
                      </a:lnTo>
                      <a:lnTo>
                        <a:pt x="7" y="65"/>
                      </a:lnTo>
                      <a:lnTo>
                        <a:pt x="8" y="65"/>
                      </a:lnTo>
                      <a:lnTo>
                        <a:pt x="10" y="65"/>
                      </a:lnTo>
                      <a:lnTo>
                        <a:pt x="11" y="64"/>
                      </a:lnTo>
                      <a:lnTo>
                        <a:pt x="12" y="63"/>
                      </a:lnTo>
                      <a:lnTo>
                        <a:pt x="13" y="63"/>
                      </a:lnTo>
                      <a:lnTo>
                        <a:pt x="14" y="63"/>
                      </a:lnTo>
                      <a:lnTo>
                        <a:pt x="15" y="63"/>
                      </a:lnTo>
                      <a:lnTo>
                        <a:pt x="16" y="63"/>
                      </a:lnTo>
                      <a:lnTo>
                        <a:pt x="17" y="63"/>
                      </a:lnTo>
                      <a:lnTo>
                        <a:pt x="18" y="63"/>
                      </a:lnTo>
                      <a:lnTo>
                        <a:pt x="19" y="63"/>
                      </a:lnTo>
                      <a:lnTo>
                        <a:pt x="20" y="63"/>
                      </a:lnTo>
                      <a:lnTo>
                        <a:pt x="21" y="63"/>
                      </a:lnTo>
                      <a:lnTo>
                        <a:pt x="23" y="63"/>
                      </a:lnTo>
                      <a:lnTo>
                        <a:pt x="24" y="63"/>
                      </a:lnTo>
                      <a:lnTo>
                        <a:pt x="25" y="64"/>
                      </a:lnTo>
                      <a:lnTo>
                        <a:pt x="26" y="64"/>
                      </a:lnTo>
                      <a:lnTo>
                        <a:pt x="28" y="65"/>
                      </a:lnTo>
                      <a:lnTo>
                        <a:pt x="29" y="66"/>
                      </a:lnTo>
                      <a:lnTo>
                        <a:pt x="30" y="67"/>
                      </a:lnTo>
                      <a:lnTo>
                        <a:pt x="31" y="68"/>
                      </a:lnTo>
                      <a:lnTo>
                        <a:pt x="33" y="70"/>
                      </a:lnTo>
                      <a:lnTo>
                        <a:pt x="34" y="72"/>
                      </a:lnTo>
                      <a:lnTo>
                        <a:pt x="35" y="74"/>
                      </a:lnTo>
                      <a:lnTo>
                        <a:pt x="36" y="76"/>
                      </a:lnTo>
                      <a:lnTo>
                        <a:pt x="37" y="77"/>
                      </a:lnTo>
                      <a:lnTo>
                        <a:pt x="38" y="79"/>
                      </a:lnTo>
                      <a:lnTo>
                        <a:pt x="39" y="81"/>
                      </a:lnTo>
                      <a:lnTo>
                        <a:pt x="39" y="83"/>
                      </a:lnTo>
                      <a:lnTo>
                        <a:pt x="39" y="84"/>
                      </a:lnTo>
                      <a:lnTo>
                        <a:pt x="40" y="85"/>
                      </a:lnTo>
                      <a:lnTo>
                        <a:pt x="40" y="87"/>
                      </a:lnTo>
                      <a:lnTo>
                        <a:pt x="41" y="88"/>
                      </a:lnTo>
                      <a:lnTo>
                        <a:pt x="41" y="90"/>
                      </a:lnTo>
                      <a:lnTo>
                        <a:pt x="42" y="88"/>
                      </a:lnTo>
                      <a:lnTo>
                        <a:pt x="43" y="87"/>
                      </a:lnTo>
                      <a:lnTo>
                        <a:pt x="44" y="86"/>
                      </a:lnTo>
                      <a:lnTo>
                        <a:pt x="45" y="85"/>
                      </a:lnTo>
                      <a:lnTo>
                        <a:pt x="46" y="85"/>
                      </a:lnTo>
                      <a:lnTo>
                        <a:pt x="47" y="84"/>
                      </a:lnTo>
                      <a:lnTo>
                        <a:pt x="49" y="83"/>
                      </a:lnTo>
                      <a:lnTo>
                        <a:pt x="49" y="82"/>
                      </a:lnTo>
                      <a:lnTo>
                        <a:pt x="51" y="82"/>
                      </a:lnTo>
                      <a:lnTo>
                        <a:pt x="52" y="82"/>
                      </a:lnTo>
                      <a:lnTo>
                        <a:pt x="53" y="83"/>
                      </a:lnTo>
                      <a:lnTo>
                        <a:pt x="53" y="84"/>
                      </a:lnTo>
                      <a:lnTo>
                        <a:pt x="53" y="85"/>
                      </a:lnTo>
                      <a:lnTo>
                        <a:pt x="54" y="86"/>
                      </a:lnTo>
                      <a:lnTo>
                        <a:pt x="53" y="88"/>
                      </a:lnTo>
                      <a:lnTo>
                        <a:pt x="53" y="89"/>
                      </a:lnTo>
                      <a:lnTo>
                        <a:pt x="53" y="90"/>
                      </a:lnTo>
                      <a:lnTo>
                        <a:pt x="53" y="92"/>
                      </a:lnTo>
                      <a:lnTo>
                        <a:pt x="52" y="93"/>
                      </a:lnTo>
                      <a:lnTo>
                        <a:pt x="52" y="95"/>
                      </a:lnTo>
                      <a:lnTo>
                        <a:pt x="51" y="96"/>
                      </a:lnTo>
                      <a:lnTo>
                        <a:pt x="51" y="97"/>
                      </a:lnTo>
                      <a:lnTo>
                        <a:pt x="51" y="98"/>
                      </a:lnTo>
                      <a:lnTo>
                        <a:pt x="50" y="100"/>
                      </a:lnTo>
                      <a:lnTo>
                        <a:pt x="50" y="102"/>
                      </a:lnTo>
                      <a:lnTo>
                        <a:pt x="50" y="103"/>
                      </a:lnTo>
                      <a:lnTo>
                        <a:pt x="50" y="104"/>
                      </a:lnTo>
                      <a:lnTo>
                        <a:pt x="51" y="105"/>
                      </a:lnTo>
                      <a:lnTo>
                        <a:pt x="51" y="106"/>
                      </a:lnTo>
                      <a:lnTo>
                        <a:pt x="52" y="106"/>
                      </a:lnTo>
                      <a:lnTo>
                        <a:pt x="53" y="107"/>
                      </a:lnTo>
                      <a:lnTo>
                        <a:pt x="55" y="107"/>
                      </a:lnTo>
                      <a:lnTo>
                        <a:pt x="56" y="108"/>
                      </a:lnTo>
                      <a:lnTo>
                        <a:pt x="57" y="108"/>
                      </a:lnTo>
                      <a:lnTo>
                        <a:pt x="59" y="109"/>
                      </a:lnTo>
                      <a:lnTo>
                        <a:pt x="60" y="109"/>
                      </a:lnTo>
                      <a:lnTo>
                        <a:pt x="62" y="110"/>
                      </a:lnTo>
                      <a:lnTo>
                        <a:pt x="64" y="110"/>
                      </a:lnTo>
                      <a:lnTo>
                        <a:pt x="65" y="110"/>
                      </a:lnTo>
                      <a:lnTo>
                        <a:pt x="66" y="111"/>
                      </a:lnTo>
                      <a:lnTo>
                        <a:pt x="67" y="111"/>
                      </a:lnTo>
                      <a:lnTo>
                        <a:pt x="88" y="151"/>
                      </a:lnTo>
                      <a:lnTo>
                        <a:pt x="107" y="132"/>
                      </a:lnTo>
                      <a:lnTo>
                        <a:pt x="106" y="131"/>
                      </a:lnTo>
                      <a:lnTo>
                        <a:pt x="104" y="129"/>
                      </a:lnTo>
                      <a:lnTo>
                        <a:pt x="103" y="129"/>
                      </a:lnTo>
                      <a:lnTo>
                        <a:pt x="101" y="128"/>
                      </a:lnTo>
                      <a:lnTo>
                        <a:pt x="101" y="127"/>
                      </a:lnTo>
                      <a:lnTo>
                        <a:pt x="99" y="126"/>
                      </a:lnTo>
                      <a:lnTo>
                        <a:pt x="98" y="125"/>
                      </a:lnTo>
                      <a:lnTo>
                        <a:pt x="97" y="124"/>
                      </a:lnTo>
                      <a:lnTo>
                        <a:pt x="96" y="123"/>
                      </a:lnTo>
                      <a:lnTo>
                        <a:pt x="95" y="122"/>
                      </a:lnTo>
                      <a:lnTo>
                        <a:pt x="94" y="121"/>
                      </a:lnTo>
                      <a:lnTo>
                        <a:pt x="93" y="120"/>
                      </a:lnTo>
                      <a:lnTo>
                        <a:pt x="91" y="119"/>
                      </a:lnTo>
                      <a:lnTo>
                        <a:pt x="90" y="117"/>
                      </a:lnTo>
                      <a:lnTo>
                        <a:pt x="89" y="116"/>
                      </a:lnTo>
                      <a:lnTo>
                        <a:pt x="88" y="115"/>
                      </a:lnTo>
                      <a:lnTo>
                        <a:pt x="86" y="114"/>
                      </a:lnTo>
                      <a:lnTo>
                        <a:pt x="85" y="112"/>
                      </a:lnTo>
                      <a:lnTo>
                        <a:pt x="85" y="111"/>
                      </a:lnTo>
                      <a:lnTo>
                        <a:pt x="83" y="109"/>
                      </a:lnTo>
                      <a:lnTo>
                        <a:pt x="83" y="108"/>
                      </a:lnTo>
                      <a:lnTo>
                        <a:pt x="82" y="107"/>
                      </a:lnTo>
                      <a:lnTo>
                        <a:pt x="81" y="106"/>
                      </a:lnTo>
                      <a:lnTo>
                        <a:pt x="81" y="104"/>
                      </a:lnTo>
                      <a:lnTo>
                        <a:pt x="80" y="103"/>
                      </a:lnTo>
                      <a:lnTo>
                        <a:pt x="80" y="101"/>
                      </a:lnTo>
                      <a:lnTo>
                        <a:pt x="80" y="100"/>
                      </a:lnTo>
                      <a:lnTo>
                        <a:pt x="79" y="98"/>
                      </a:lnTo>
                      <a:lnTo>
                        <a:pt x="79" y="97"/>
                      </a:lnTo>
                      <a:lnTo>
                        <a:pt x="79" y="95"/>
                      </a:lnTo>
                      <a:lnTo>
                        <a:pt x="80" y="94"/>
                      </a:lnTo>
                      <a:lnTo>
                        <a:pt x="80" y="93"/>
                      </a:lnTo>
                      <a:lnTo>
                        <a:pt x="80" y="92"/>
                      </a:lnTo>
                      <a:lnTo>
                        <a:pt x="80" y="91"/>
                      </a:lnTo>
                      <a:lnTo>
                        <a:pt x="81" y="90"/>
                      </a:lnTo>
                      <a:lnTo>
                        <a:pt x="81" y="88"/>
                      </a:lnTo>
                      <a:lnTo>
                        <a:pt x="81" y="85"/>
                      </a:lnTo>
                      <a:lnTo>
                        <a:pt x="82" y="84"/>
                      </a:lnTo>
                      <a:lnTo>
                        <a:pt x="83" y="82"/>
                      </a:lnTo>
                      <a:lnTo>
                        <a:pt x="83" y="81"/>
                      </a:lnTo>
                      <a:lnTo>
                        <a:pt x="83" y="79"/>
                      </a:lnTo>
                      <a:lnTo>
                        <a:pt x="82" y="77"/>
                      </a:lnTo>
                      <a:lnTo>
                        <a:pt x="81" y="76"/>
                      </a:lnTo>
                      <a:lnTo>
                        <a:pt x="81" y="75"/>
                      </a:lnTo>
                      <a:lnTo>
                        <a:pt x="80" y="74"/>
                      </a:lnTo>
                      <a:lnTo>
                        <a:pt x="79" y="74"/>
                      </a:lnTo>
                      <a:lnTo>
                        <a:pt x="78" y="73"/>
                      </a:lnTo>
                      <a:lnTo>
                        <a:pt x="77" y="72"/>
                      </a:lnTo>
                      <a:lnTo>
                        <a:pt x="76" y="72"/>
                      </a:lnTo>
                      <a:lnTo>
                        <a:pt x="74" y="71"/>
                      </a:lnTo>
                      <a:lnTo>
                        <a:pt x="73" y="70"/>
                      </a:lnTo>
                      <a:lnTo>
                        <a:pt x="72" y="70"/>
                      </a:lnTo>
                      <a:lnTo>
                        <a:pt x="70" y="69"/>
                      </a:lnTo>
                      <a:lnTo>
                        <a:pt x="69" y="69"/>
                      </a:lnTo>
                      <a:lnTo>
                        <a:pt x="67" y="68"/>
                      </a:lnTo>
                      <a:lnTo>
                        <a:pt x="65" y="68"/>
                      </a:lnTo>
                      <a:lnTo>
                        <a:pt x="64" y="67"/>
                      </a:lnTo>
                      <a:lnTo>
                        <a:pt x="62" y="67"/>
                      </a:lnTo>
                      <a:lnTo>
                        <a:pt x="60" y="67"/>
                      </a:lnTo>
                      <a:lnTo>
                        <a:pt x="59" y="67"/>
                      </a:lnTo>
                      <a:lnTo>
                        <a:pt x="58" y="67"/>
                      </a:lnTo>
                      <a:lnTo>
                        <a:pt x="57" y="67"/>
                      </a:lnTo>
                      <a:lnTo>
                        <a:pt x="55" y="67"/>
                      </a:lnTo>
                      <a:lnTo>
                        <a:pt x="54" y="67"/>
                      </a:lnTo>
                      <a:lnTo>
                        <a:pt x="53" y="68"/>
                      </a:lnTo>
                      <a:lnTo>
                        <a:pt x="52" y="68"/>
                      </a:lnTo>
                      <a:lnTo>
                        <a:pt x="51" y="68"/>
                      </a:lnTo>
                      <a:lnTo>
                        <a:pt x="50" y="69"/>
                      </a:lnTo>
                      <a:lnTo>
                        <a:pt x="48" y="69"/>
                      </a:lnTo>
                      <a:lnTo>
                        <a:pt x="47" y="70"/>
                      </a:lnTo>
                      <a:lnTo>
                        <a:pt x="45" y="71"/>
                      </a:lnTo>
                      <a:lnTo>
                        <a:pt x="44" y="72"/>
                      </a:lnTo>
                      <a:lnTo>
                        <a:pt x="43" y="74"/>
                      </a:lnTo>
                      <a:lnTo>
                        <a:pt x="28" y="57"/>
                      </a:lnTo>
                      <a:lnTo>
                        <a:pt x="13" y="35"/>
                      </a:lnTo>
                      <a:lnTo>
                        <a:pt x="14" y="34"/>
                      </a:lnTo>
                      <a:lnTo>
                        <a:pt x="15" y="34"/>
                      </a:lnTo>
                      <a:lnTo>
                        <a:pt x="16" y="33"/>
                      </a:lnTo>
                      <a:lnTo>
                        <a:pt x="18" y="31"/>
                      </a:lnTo>
                      <a:lnTo>
                        <a:pt x="19" y="30"/>
                      </a:lnTo>
                      <a:lnTo>
                        <a:pt x="20" y="29"/>
                      </a:lnTo>
                      <a:lnTo>
                        <a:pt x="21" y="28"/>
                      </a:lnTo>
                      <a:lnTo>
                        <a:pt x="21" y="27"/>
                      </a:lnTo>
                      <a:lnTo>
                        <a:pt x="22" y="25"/>
                      </a:lnTo>
                      <a:lnTo>
                        <a:pt x="22" y="24"/>
                      </a:lnTo>
                      <a:lnTo>
                        <a:pt x="23" y="22"/>
                      </a:lnTo>
                      <a:lnTo>
                        <a:pt x="23" y="21"/>
                      </a:lnTo>
                      <a:lnTo>
                        <a:pt x="23" y="19"/>
                      </a:lnTo>
                      <a:lnTo>
                        <a:pt x="23" y="18"/>
                      </a:lnTo>
                      <a:lnTo>
                        <a:pt x="22" y="16"/>
                      </a:lnTo>
                      <a:lnTo>
                        <a:pt x="22" y="15"/>
                      </a:lnTo>
                      <a:lnTo>
                        <a:pt x="22" y="13"/>
                      </a:lnTo>
                      <a:lnTo>
                        <a:pt x="22" y="12"/>
                      </a:lnTo>
                      <a:lnTo>
                        <a:pt x="21" y="10"/>
                      </a:lnTo>
                      <a:lnTo>
                        <a:pt x="21" y="9"/>
                      </a:lnTo>
                      <a:lnTo>
                        <a:pt x="21" y="7"/>
                      </a:lnTo>
                      <a:lnTo>
                        <a:pt x="20" y="6"/>
                      </a:lnTo>
                      <a:lnTo>
                        <a:pt x="20" y="5"/>
                      </a:lnTo>
                      <a:lnTo>
                        <a:pt x="19" y="4"/>
                      </a:lnTo>
                      <a:lnTo>
                        <a:pt x="18" y="3"/>
                      </a:lnTo>
                      <a:lnTo>
                        <a:pt x="18" y="2"/>
                      </a:lnTo>
                      <a:lnTo>
                        <a:pt x="17" y="1"/>
                      </a:lnTo>
                      <a:lnTo>
                        <a:pt x="16" y="0"/>
                      </a:lnTo>
                      <a:lnTo>
                        <a:pt x="0" y="4"/>
                      </a:lnTo>
                      <a:close/>
                    </a:path>
                  </a:pathLst>
                </a:custGeom>
                <a:solidFill>
                  <a:srgbClr val="A82B1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509" name="Freeform 516"/>
                <p:cNvSpPr>
                  <a:spLocks/>
                </p:cNvSpPr>
                <p:nvPr/>
              </p:nvSpPr>
              <p:spPr bwMode="auto">
                <a:xfrm>
                  <a:off x="4710" y="2342"/>
                  <a:ext cx="42" cy="64"/>
                </a:xfrm>
                <a:custGeom>
                  <a:avLst/>
                  <a:gdLst>
                    <a:gd name="T0" fmla="*/ 4 w 42"/>
                    <a:gd name="T1" fmla="*/ 0 h 64"/>
                    <a:gd name="T2" fmla="*/ 6 w 42"/>
                    <a:gd name="T3" fmla="*/ 1 h 64"/>
                    <a:gd name="T4" fmla="*/ 9 w 42"/>
                    <a:gd name="T5" fmla="*/ 2 h 64"/>
                    <a:gd name="T6" fmla="*/ 13 w 42"/>
                    <a:gd name="T7" fmla="*/ 4 h 64"/>
                    <a:gd name="T8" fmla="*/ 17 w 42"/>
                    <a:gd name="T9" fmla="*/ 6 h 64"/>
                    <a:gd name="T10" fmla="*/ 22 w 42"/>
                    <a:gd name="T11" fmla="*/ 9 h 64"/>
                    <a:gd name="T12" fmla="*/ 27 w 42"/>
                    <a:gd name="T13" fmla="*/ 12 h 64"/>
                    <a:gd name="T14" fmla="*/ 31 w 42"/>
                    <a:gd name="T15" fmla="*/ 17 h 64"/>
                    <a:gd name="T16" fmla="*/ 35 w 42"/>
                    <a:gd name="T17" fmla="*/ 22 h 64"/>
                    <a:gd name="T18" fmla="*/ 38 w 42"/>
                    <a:gd name="T19" fmla="*/ 27 h 64"/>
                    <a:gd name="T20" fmla="*/ 40 w 42"/>
                    <a:gd name="T21" fmla="*/ 30 h 64"/>
                    <a:gd name="T22" fmla="*/ 41 w 42"/>
                    <a:gd name="T23" fmla="*/ 37 h 64"/>
                    <a:gd name="T24" fmla="*/ 42 w 42"/>
                    <a:gd name="T25" fmla="*/ 42 h 64"/>
                    <a:gd name="T26" fmla="*/ 42 w 42"/>
                    <a:gd name="T27" fmla="*/ 47 h 64"/>
                    <a:gd name="T28" fmla="*/ 41 w 42"/>
                    <a:gd name="T29" fmla="*/ 51 h 64"/>
                    <a:gd name="T30" fmla="*/ 39 w 42"/>
                    <a:gd name="T31" fmla="*/ 54 h 64"/>
                    <a:gd name="T32" fmla="*/ 35 w 42"/>
                    <a:gd name="T33" fmla="*/ 58 h 64"/>
                    <a:gd name="T34" fmla="*/ 30 w 42"/>
                    <a:gd name="T35" fmla="*/ 61 h 64"/>
                    <a:gd name="T36" fmla="*/ 27 w 42"/>
                    <a:gd name="T37" fmla="*/ 62 h 64"/>
                    <a:gd name="T38" fmla="*/ 24 w 42"/>
                    <a:gd name="T39" fmla="*/ 63 h 64"/>
                    <a:gd name="T40" fmla="*/ 21 w 42"/>
                    <a:gd name="T41" fmla="*/ 64 h 64"/>
                    <a:gd name="T42" fmla="*/ 17 w 42"/>
                    <a:gd name="T43" fmla="*/ 64 h 64"/>
                    <a:gd name="T44" fmla="*/ 14 w 42"/>
                    <a:gd name="T45" fmla="*/ 64 h 64"/>
                    <a:gd name="T46" fmla="*/ 11 w 42"/>
                    <a:gd name="T47" fmla="*/ 64 h 64"/>
                    <a:gd name="T48" fmla="*/ 10 w 42"/>
                    <a:gd name="T49" fmla="*/ 63 h 64"/>
                    <a:gd name="T50" fmla="*/ 9 w 42"/>
                    <a:gd name="T51" fmla="*/ 59 h 64"/>
                    <a:gd name="T52" fmla="*/ 12 w 42"/>
                    <a:gd name="T53" fmla="*/ 55 h 64"/>
                    <a:gd name="T54" fmla="*/ 15 w 42"/>
                    <a:gd name="T55" fmla="*/ 51 h 64"/>
                    <a:gd name="T56" fmla="*/ 18 w 42"/>
                    <a:gd name="T57" fmla="*/ 50 h 64"/>
                    <a:gd name="T58" fmla="*/ 21 w 42"/>
                    <a:gd name="T59" fmla="*/ 50 h 64"/>
                    <a:gd name="T60" fmla="*/ 25 w 42"/>
                    <a:gd name="T61" fmla="*/ 50 h 64"/>
                    <a:gd name="T62" fmla="*/ 30 w 42"/>
                    <a:gd name="T63" fmla="*/ 52 h 64"/>
                    <a:gd name="T64" fmla="*/ 34 w 42"/>
                    <a:gd name="T65" fmla="*/ 53 h 64"/>
                    <a:gd name="T66" fmla="*/ 36 w 42"/>
                    <a:gd name="T67" fmla="*/ 50 h 64"/>
                    <a:gd name="T68" fmla="*/ 38 w 42"/>
                    <a:gd name="T69" fmla="*/ 47 h 64"/>
                    <a:gd name="T70" fmla="*/ 37 w 42"/>
                    <a:gd name="T71" fmla="*/ 43 h 64"/>
                    <a:gd name="T72" fmla="*/ 36 w 42"/>
                    <a:gd name="T73" fmla="*/ 38 h 64"/>
                    <a:gd name="T74" fmla="*/ 33 w 42"/>
                    <a:gd name="T75" fmla="*/ 32 h 64"/>
                    <a:gd name="T76" fmla="*/ 30 w 42"/>
                    <a:gd name="T77" fmla="*/ 26 h 64"/>
                    <a:gd name="T78" fmla="*/ 26 w 42"/>
                    <a:gd name="T79" fmla="*/ 20 h 64"/>
                    <a:gd name="T80" fmla="*/ 22 w 42"/>
                    <a:gd name="T81" fmla="*/ 15 h 64"/>
                    <a:gd name="T82" fmla="*/ 17 w 42"/>
                    <a:gd name="T83" fmla="*/ 12 h 64"/>
                    <a:gd name="T84" fmla="*/ 14 w 42"/>
                    <a:gd name="T85" fmla="*/ 11 h 64"/>
                    <a:gd name="T86" fmla="*/ 11 w 42"/>
                    <a:gd name="T87" fmla="*/ 10 h 64"/>
                    <a:gd name="T88" fmla="*/ 7 w 42"/>
                    <a:gd name="T89" fmla="*/ 8 h 64"/>
                    <a:gd name="T90" fmla="*/ 4 w 42"/>
                    <a:gd name="T91" fmla="*/ 7 h 64"/>
                    <a:gd name="T92" fmla="*/ 1 w 42"/>
                    <a:gd name="T93" fmla="*/ 4 h 64"/>
                    <a:gd name="T94" fmla="*/ 1 w 42"/>
                    <a:gd name="T95" fmla="*/ 1 h 64"/>
                    <a:gd name="T96" fmla="*/ 3 w 42"/>
                    <a:gd name="T97" fmla="*/ 0 h 64"/>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42"/>
                    <a:gd name="T148" fmla="*/ 0 h 64"/>
                    <a:gd name="T149" fmla="*/ 42 w 42"/>
                    <a:gd name="T150" fmla="*/ 64 h 64"/>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42" h="64">
                      <a:moveTo>
                        <a:pt x="3" y="0"/>
                      </a:moveTo>
                      <a:lnTo>
                        <a:pt x="3" y="0"/>
                      </a:lnTo>
                      <a:lnTo>
                        <a:pt x="4" y="0"/>
                      </a:lnTo>
                      <a:lnTo>
                        <a:pt x="5" y="1"/>
                      </a:lnTo>
                      <a:lnTo>
                        <a:pt x="6" y="1"/>
                      </a:lnTo>
                      <a:lnTo>
                        <a:pt x="7" y="1"/>
                      </a:lnTo>
                      <a:lnTo>
                        <a:pt x="8" y="1"/>
                      </a:lnTo>
                      <a:lnTo>
                        <a:pt x="9" y="2"/>
                      </a:lnTo>
                      <a:lnTo>
                        <a:pt x="10" y="2"/>
                      </a:lnTo>
                      <a:lnTo>
                        <a:pt x="12" y="3"/>
                      </a:lnTo>
                      <a:lnTo>
                        <a:pt x="13" y="4"/>
                      </a:lnTo>
                      <a:lnTo>
                        <a:pt x="14" y="4"/>
                      </a:lnTo>
                      <a:lnTo>
                        <a:pt x="16" y="5"/>
                      </a:lnTo>
                      <a:lnTo>
                        <a:pt x="17" y="6"/>
                      </a:lnTo>
                      <a:lnTo>
                        <a:pt x="19" y="7"/>
                      </a:lnTo>
                      <a:lnTo>
                        <a:pt x="20" y="8"/>
                      </a:lnTo>
                      <a:lnTo>
                        <a:pt x="22" y="9"/>
                      </a:lnTo>
                      <a:lnTo>
                        <a:pt x="23" y="10"/>
                      </a:lnTo>
                      <a:lnTo>
                        <a:pt x="25" y="11"/>
                      </a:lnTo>
                      <a:lnTo>
                        <a:pt x="27" y="12"/>
                      </a:lnTo>
                      <a:lnTo>
                        <a:pt x="28" y="14"/>
                      </a:lnTo>
                      <a:lnTo>
                        <a:pt x="30" y="15"/>
                      </a:lnTo>
                      <a:lnTo>
                        <a:pt x="31" y="17"/>
                      </a:lnTo>
                      <a:lnTo>
                        <a:pt x="32" y="18"/>
                      </a:lnTo>
                      <a:lnTo>
                        <a:pt x="33" y="20"/>
                      </a:lnTo>
                      <a:lnTo>
                        <a:pt x="35" y="22"/>
                      </a:lnTo>
                      <a:lnTo>
                        <a:pt x="36" y="24"/>
                      </a:lnTo>
                      <a:lnTo>
                        <a:pt x="38" y="26"/>
                      </a:lnTo>
                      <a:lnTo>
                        <a:pt x="38" y="27"/>
                      </a:lnTo>
                      <a:lnTo>
                        <a:pt x="38" y="28"/>
                      </a:lnTo>
                      <a:lnTo>
                        <a:pt x="39" y="30"/>
                      </a:lnTo>
                      <a:lnTo>
                        <a:pt x="40" y="30"/>
                      </a:lnTo>
                      <a:lnTo>
                        <a:pt x="40" y="33"/>
                      </a:lnTo>
                      <a:lnTo>
                        <a:pt x="41" y="35"/>
                      </a:lnTo>
                      <a:lnTo>
                        <a:pt x="41" y="37"/>
                      </a:lnTo>
                      <a:lnTo>
                        <a:pt x="42" y="39"/>
                      </a:lnTo>
                      <a:lnTo>
                        <a:pt x="42" y="41"/>
                      </a:lnTo>
                      <a:lnTo>
                        <a:pt x="42" y="42"/>
                      </a:lnTo>
                      <a:lnTo>
                        <a:pt x="42" y="44"/>
                      </a:lnTo>
                      <a:lnTo>
                        <a:pt x="42" y="46"/>
                      </a:lnTo>
                      <a:lnTo>
                        <a:pt x="42" y="47"/>
                      </a:lnTo>
                      <a:lnTo>
                        <a:pt x="41" y="48"/>
                      </a:lnTo>
                      <a:lnTo>
                        <a:pt x="41" y="50"/>
                      </a:lnTo>
                      <a:lnTo>
                        <a:pt x="41" y="51"/>
                      </a:lnTo>
                      <a:lnTo>
                        <a:pt x="40" y="52"/>
                      </a:lnTo>
                      <a:lnTo>
                        <a:pt x="40" y="53"/>
                      </a:lnTo>
                      <a:lnTo>
                        <a:pt x="39" y="54"/>
                      </a:lnTo>
                      <a:lnTo>
                        <a:pt x="38" y="55"/>
                      </a:lnTo>
                      <a:lnTo>
                        <a:pt x="36" y="57"/>
                      </a:lnTo>
                      <a:lnTo>
                        <a:pt x="35" y="58"/>
                      </a:lnTo>
                      <a:lnTo>
                        <a:pt x="33" y="59"/>
                      </a:lnTo>
                      <a:lnTo>
                        <a:pt x="32" y="60"/>
                      </a:lnTo>
                      <a:lnTo>
                        <a:pt x="30" y="61"/>
                      </a:lnTo>
                      <a:lnTo>
                        <a:pt x="29" y="61"/>
                      </a:lnTo>
                      <a:lnTo>
                        <a:pt x="28" y="62"/>
                      </a:lnTo>
                      <a:lnTo>
                        <a:pt x="27" y="62"/>
                      </a:lnTo>
                      <a:lnTo>
                        <a:pt x="26" y="62"/>
                      </a:lnTo>
                      <a:lnTo>
                        <a:pt x="25" y="63"/>
                      </a:lnTo>
                      <a:lnTo>
                        <a:pt x="24" y="63"/>
                      </a:lnTo>
                      <a:lnTo>
                        <a:pt x="23" y="63"/>
                      </a:lnTo>
                      <a:lnTo>
                        <a:pt x="22" y="63"/>
                      </a:lnTo>
                      <a:lnTo>
                        <a:pt x="21" y="64"/>
                      </a:lnTo>
                      <a:lnTo>
                        <a:pt x="20" y="64"/>
                      </a:lnTo>
                      <a:lnTo>
                        <a:pt x="18" y="64"/>
                      </a:lnTo>
                      <a:lnTo>
                        <a:pt x="17" y="64"/>
                      </a:lnTo>
                      <a:lnTo>
                        <a:pt x="16" y="64"/>
                      </a:lnTo>
                      <a:lnTo>
                        <a:pt x="15" y="64"/>
                      </a:lnTo>
                      <a:lnTo>
                        <a:pt x="14" y="64"/>
                      </a:lnTo>
                      <a:lnTo>
                        <a:pt x="13" y="64"/>
                      </a:lnTo>
                      <a:lnTo>
                        <a:pt x="12" y="64"/>
                      </a:lnTo>
                      <a:lnTo>
                        <a:pt x="11" y="64"/>
                      </a:lnTo>
                      <a:lnTo>
                        <a:pt x="10" y="64"/>
                      </a:lnTo>
                      <a:lnTo>
                        <a:pt x="10" y="63"/>
                      </a:lnTo>
                      <a:lnTo>
                        <a:pt x="9" y="61"/>
                      </a:lnTo>
                      <a:lnTo>
                        <a:pt x="9" y="59"/>
                      </a:lnTo>
                      <a:lnTo>
                        <a:pt x="10" y="58"/>
                      </a:lnTo>
                      <a:lnTo>
                        <a:pt x="11" y="56"/>
                      </a:lnTo>
                      <a:lnTo>
                        <a:pt x="12" y="55"/>
                      </a:lnTo>
                      <a:lnTo>
                        <a:pt x="13" y="53"/>
                      </a:lnTo>
                      <a:lnTo>
                        <a:pt x="14" y="52"/>
                      </a:lnTo>
                      <a:lnTo>
                        <a:pt x="15" y="51"/>
                      </a:lnTo>
                      <a:lnTo>
                        <a:pt x="17" y="50"/>
                      </a:lnTo>
                      <a:lnTo>
                        <a:pt x="18" y="50"/>
                      </a:lnTo>
                      <a:lnTo>
                        <a:pt x="20" y="50"/>
                      </a:lnTo>
                      <a:lnTo>
                        <a:pt x="21" y="50"/>
                      </a:lnTo>
                      <a:lnTo>
                        <a:pt x="22" y="50"/>
                      </a:lnTo>
                      <a:lnTo>
                        <a:pt x="23" y="50"/>
                      </a:lnTo>
                      <a:lnTo>
                        <a:pt x="25" y="50"/>
                      </a:lnTo>
                      <a:lnTo>
                        <a:pt x="27" y="51"/>
                      </a:lnTo>
                      <a:lnTo>
                        <a:pt x="28" y="52"/>
                      </a:lnTo>
                      <a:lnTo>
                        <a:pt x="30" y="52"/>
                      </a:lnTo>
                      <a:lnTo>
                        <a:pt x="31" y="53"/>
                      </a:lnTo>
                      <a:lnTo>
                        <a:pt x="33" y="53"/>
                      </a:lnTo>
                      <a:lnTo>
                        <a:pt x="34" y="53"/>
                      </a:lnTo>
                      <a:lnTo>
                        <a:pt x="35" y="52"/>
                      </a:lnTo>
                      <a:lnTo>
                        <a:pt x="36" y="51"/>
                      </a:lnTo>
                      <a:lnTo>
                        <a:pt x="36" y="50"/>
                      </a:lnTo>
                      <a:lnTo>
                        <a:pt x="37" y="50"/>
                      </a:lnTo>
                      <a:lnTo>
                        <a:pt x="37" y="48"/>
                      </a:lnTo>
                      <a:lnTo>
                        <a:pt x="38" y="47"/>
                      </a:lnTo>
                      <a:lnTo>
                        <a:pt x="38" y="46"/>
                      </a:lnTo>
                      <a:lnTo>
                        <a:pt x="38" y="44"/>
                      </a:lnTo>
                      <a:lnTo>
                        <a:pt x="37" y="43"/>
                      </a:lnTo>
                      <a:lnTo>
                        <a:pt x="37" y="41"/>
                      </a:lnTo>
                      <a:lnTo>
                        <a:pt x="36" y="39"/>
                      </a:lnTo>
                      <a:lnTo>
                        <a:pt x="36" y="38"/>
                      </a:lnTo>
                      <a:lnTo>
                        <a:pt x="35" y="35"/>
                      </a:lnTo>
                      <a:lnTo>
                        <a:pt x="35" y="33"/>
                      </a:lnTo>
                      <a:lnTo>
                        <a:pt x="33" y="32"/>
                      </a:lnTo>
                      <a:lnTo>
                        <a:pt x="33" y="30"/>
                      </a:lnTo>
                      <a:lnTo>
                        <a:pt x="31" y="27"/>
                      </a:lnTo>
                      <a:lnTo>
                        <a:pt x="30" y="26"/>
                      </a:lnTo>
                      <a:lnTo>
                        <a:pt x="29" y="24"/>
                      </a:lnTo>
                      <a:lnTo>
                        <a:pt x="28" y="22"/>
                      </a:lnTo>
                      <a:lnTo>
                        <a:pt x="26" y="20"/>
                      </a:lnTo>
                      <a:lnTo>
                        <a:pt x="25" y="18"/>
                      </a:lnTo>
                      <a:lnTo>
                        <a:pt x="23" y="17"/>
                      </a:lnTo>
                      <a:lnTo>
                        <a:pt x="22" y="15"/>
                      </a:lnTo>
                      <a:lnTo>
                        <a:pt x="20" y="14"/>
                      </a:lnTo>
                      <a:lnTo>
                        <a:pt x="18" y="13"/>
                      </a:lnTo>
                      <a:lnTo>
                        <a:pt x="17" y="12"/>
                      </a:lnTo>
                      <a:lnTo>
                        <a:pt x="16" y="12"/>
                      </a:lnTo>
                      <a:lnTo>
                        <a:pt x="15" y="12"/>
                      </a:lnTo>
                      <a:lnTo>
                        <a:pt x="14" y="11"/>
                      </a:lnTo>
                      <a:lnTo>
                        <a:pt x="13" y="11"/>
                      </a:lnTo>
                      <a:lnTo>
                        <a:pt x="12" y="10"/>
                      </a:lnTo>
                      <a:lnTo>
                        <a:pt x="11" y="10"/>
                      </a:lnTo>
                      <a:lnTo>
                        <a:pt x="10" y="9"/>
                      </a:lnTo>
                      <a:lnTo>
                        <a:pt x="8" y="9"/>
                      </a:lnTo>
                      <a:lnTo>
                        <a:pt x="7" y="8"/>
                      </a:lnTo>
                      <a:lnTo>
                        <a:pt x="5" y="7"/>
                      </a:lnTo>
                      <a:lnTo>
                        <a:pt x="4" y="7"/>
                      </a:lnTo>
                      <a:lnTo>
                        <a:pt x="3" y="6"/>
                      </a:lnTo>
                      <a:lnTo>
                        <a:pt x="1" y="5"/>
                      </a:lnTo>
                      <a:lnTo>
                        <a:pt x="1" y="4"/>
                      </a:lnTo>
                      <a:lnTo>
                        <a:pt x="0" y="3"/>
                      </a:lnTo>
                      <a:lnTo>
                        <a:pt x="1" y="1"/>
                      </a:lnTo>
                      <a:lnTo>
                        <a:pt x="2" y="0"/>
                      </a:lnTo>
                      <a:lnTo>
                        <a:pt x="3" y="0"/>
                      </a:lnTo>
                      <a:close/>
                    </a:path>
                  </a:pathLst>
                </a:custGeom>
                <a:solidFill>
                  <a:srgbClr val="FF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510" name="Freeform 517"/>
                <p:cNvSpPr>
                  <a:spLocks/>
                </p:cNvSpPr>
                <p:nvPr/>
              </p:nvSpPr>
              <p:spPr bwMode="auto">
                <a:xfrm>
                  <a:off x="4688" y="2356"/>
                  <a:ext cx="27" cy="27"/>
                </a:xfrm>
                <a:custGeom>
                  <a:avLst/>
                  <a:gdLst>
                    <a:gd name="T0" fmla="*/ 0 w 27"/>
                    <a:gd name="T1" fmla="*/ 2 h 27"/>
                    <a:gd name="T2" fmla="*/ 0 w 27"/>
                    <a:gd name="T3" fmla="*/ 1 h 27"/>
                    <a:gd name="T4" fmla="*/ 1 w 27"/>
                    <a:gd name="T5" fmla="*/ 1 h 27"/>
                    <a:gd name="T6" fmla="*/ 3 w 27"/>
                    <a:gd name="T7" fmla="*/ 0 h 27"/>
                    <a:gd name="T8" fmla="*/ 5 w 27"/>
                    <a:gd name="T9" fmla="*/ 0 h 27"/>
                    <a:gd name="T10" fmla="*/ 7 w 27"/>
                    <a:gd name="T11" fmla="*/ 0 h 27"/>
                    <a:gd name="T12" fmla="*/ 10 w 27"/>
                    <a:gd name="T13" fmla="*/ 1 h 27"/>
                    <a:gd name="T14" fmla="*/ 12 w 27"/>
                    <a:gd name="T15" fmla="*/ 1 h 27"/>
                    <a:gd name="T16" fmla="*/ 14 w 27"/>
                    <a:gd name="T17" fmla="*/ 2 h 27"/>
                    <a:gd name="T18" fmla="*/ 17 w 27"/>
                    <a:gd name="T19" fmla="*/ 3 h 27"/>
                    <a:gd name="T20" fmla="*/ 19 w 27"/>
                    <a:gd name="T21" fmla="*/ 4 h 27"/>
                    <a:gd name="T22" fmla="*/ 21 w 27"/>
                    <a:gd name="T23" fmla="*/ 6 h 27"/>
                    <a:gd name="T24" fmla="*/ 23 w 27"/>
                    <a:gd name="T25" fmla="*/ 8 h 27"/>
                    <a:gd name="T26" fmla="*/ 25 w 27"/>
                    <a:gd name="T27" fmla="*/ 11 h 27"/>
                    <a:gd name="T28" fmla="*/ 26 w 27"/>
                    <a:gd name="T29" fmla="*/ 14 h 27"/>
                    <a:gd name="T30" fmla="*/ 27 w 27"/>
                    <a:gd name="T31" fmla="*/ 16 h 27"/>
                    <a:gd name="T32" fmla="*/ 27 w 27"/>
                    <a:gd name="T33" fmla="*/ 19 h 27"/>
                    <a:gd name="T34" fmla="*/ 27 w 27"/>
                    <a:gd name="T35" fmla="*/ 21 h 27"/>
                    <a:gd name="T36" fmla="*/ 26 w 27"/>
                    <a:gd name="T37" fmla="*/ 23 h 27"/>
                    <a:gd name="T38" fmla="*/ 24 w 27"/>
                    <a:gd name="T39" fmla="*/ 25 h 27"/>
                    <a:gd name="T40" fmla="*/ 21 w 27"/>
                    <a:gd name="T41" fmla="*/ 27 h 27"/>
                    <a:gd name="T42" fmla="*/ 18 w 27"/>
                    <a:gd name="T43" fmla="*/ 27 h 27"/>
                    <a:gd name="T44" fmla="*/ 15 w 27"/>
                    <a:gd name="T45" fmla="*/ 27 h 27"/>
                    <a:gd name="T46" fmla="*/ 13 w 27"/>
                    <a:gd name="T47" fmla="*/ 26 h 27"/>
                    <a:gd name="T48" fmla="*/ 12 w 27"/>
                    <a:gd name="T49" fmla="*/ 24 h 27"/>
                    <a:gd name="T50" fmla="*/ 12 w 27"/>
                    <a:gd name="T51" fmla="*/ 21 h 27"/>
                    <a:gd name="T52" fmla="*/ 12 w 27"/>
                    <a:gd name="T53" fmla="*/ 17 h 27"/>
                    <a:gd name="T54" fmla="*/ 11 w 27"/>
                    <a:gd name="T55" fmla="*/ 14 h 27"/>
                    <a:gd name="T56" fmla="*/ 9 w 27"/>
                    <a:gd name="T57" fmla="*/ 10 h 27"/>
                    <a:gd name="T58" fmla="*/ 7 w 27"/>
                    <a:gd name="T59" fmla="*/ 7 h 27"/>
                    <a:gd name="T60" fmla="*/ 4 w 27"/>
                    <a:gd name="T61" fmla="*/ 5 h 27"/>
                    <a:gd name="T62" fmla="*/ 1 w 27"/>
                    <a:gd name="T63" fmla="*/ 4 h 27"/>
                    <a:gd name="T64" fmla="*/ 0 w 27"/>
                    <a:gd name="T65" fmla="*/ 3 h 2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7"/>
                    <a:gd name="T100" fmla="*/ 0 h 27"/>
                    <a:gd name="T101" fmla="*/ 27 w 27"/>
                    <a:gd name="T102" fmla="*/ 27 h 2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7" h="27">
                      <a:moveTo>
                        <a:pt x="0" y="3"/>
                      </a:moveTo>
                      <a:lnTo>
                        <a:pt x="0" y="2"/>
                      </a:lnTo>
                      <a:lnTo>
                        <a:pt x="0" y="1"/>
                      </a:lnTo>
                      <a:lnTo>
                        <a:pt x="1" y="1"/>
                      </a:lnTo>
                      <a:lnTo>
                        <a:pt x="2" y="1"/>
                      </a:lnTo>
                      <a:lnTo>
                        <a:pt x="3" y="0"/>
                      </a:lnTo>
                      <a:lnTo>
                        <a:pt x="4" y="0"/>
                      </a:lnTo>
                      <a:lnTo>
                        <a:pt x="5" y="0"/>
                      </a:lnTo>
                      <a:lnTo>
                        <a:pt x="6" y="0"/>
                      </a:lnTo>
                      <a:lnTo>
                        <a:pt x="7" y="0"/>
                      </a:lnTo>
                      <a:lnTo>
                        <a:pt x="9" y="1"/>
                      </a:lnTo>
                      <a:lnTo>
                        <a:pt x="10" y="1"/>
                      </a:lnTo>
                      <a:lnTo>
                        <a:pt x="11" y="1"/>
                      </a:lnTo>
                      <a:lnTo>
                        <a:pt x="12" y="1"/>
                      </a:lnTo>
                      <a:lnTo>
                        <a:pt x="13" y="1"/>
                      </a:lnTo>
                      <a:lnTo>
                        <a:pt x="14" y="2"/>
                      </a:lnTo>
                      <a:lnTo>
                        <a:pt x="16" y="2"/>
                      </a:lnTo>
                      <a:lnTo>
                        <a:pt x="17" y="3"/>
                      </a:lnTo>
                      <a:lnTo>
                        <a:pt x="18" y="4"/>
                      </a:lnTo>
                      <a:lnTo>
                        <a:pt x="19" y="4"/>
                      </a:lnTo>
                      <a:lnTo>
                        <a:pt x="21" y="5"/>
                      </a:lnTo>
                      <a:lnTo>
                        <a:pt x="21" y="6"/>
                      </a:lnTo>
                      <a:lnTo>
                        <a:pt x="23" y="7"/>
                      </a:lnTo>
                      <a:lnTo>
                        <a:pt x="23" y="8"/>
                      </a:lnTo>
                      <a:lnTo>
                        <a:pt x="24" y="9"/>
                      </a:lnTo>
                      <a:lnTo>
                        <a:pt x="25" y="11"/>
                      </a:lnTo>
                      <a:lnTo>
                        <a:pt x="26" y="13"/>
                      </a:lnTo>
                      <a:lnTo>
                        <a:pt x="26" y="14"/>
                      </a:lnTo>
                      <a:lnTo>
                        <a:pt x="27" y="15"/>
                      </a:lnTo>
                      <a:lnTo>
                        <a:pt x="27" y="16"/>
                      </a:lnTo>
                      <a:lnTo>
                        <a:pt x="27" y="18"/>
                      </a:lnTo>
                      <a:lnTo>
                        <a:pt x="27" y="19"/>
                      </a:lnTo>
                      <a:lnTo>
                        <a:pt x="27" y="20"/>
                      </a:lnTo>
                      <a:lnTo>
                        <a:pt x="27" y="21"/>
                      </a:lnTo>
                      <a:lnTo>
                        <a:pt x="27" y="22"/>
                      </a:lnTo>
                      <a:lnTo>
                        <a:pt x="26" y="23"/>
                      </a:lnTo>
                      <a:lnTo>
                        <a:pt x="25" y="24"/>
                      </a:lnTo>
                      <a:lnTo>
                        <a:pt x="24" y="25"/>
                      </a:lnTo>
                      <a:lnTo>
                        <a:pt x="23" y="27"/>
                      </a:lnTo>
                      <a:lnTo>
                        <a:pt x="21" y="27"/>
                      </a:lnTo>
                      <a:lnTo>
                        <a:pt x="20" y="27"/>
                      </a:lnTo>
                      <a:lnTo>
                        <a:pt x="18" y="27"/>
                      </a:lnTo>
                      <a:lnTo>
                        <a:pt x="17" y="27"/>
                      </a:lnTo>
                      <a:lnTo>
                        <a:pt x="15" y="27"/>
                      </a:lnTo>
                      <a:lnTo>
                        <a:pt x="14" y="27"/>
                      </a:lnTo>
                      <a:lnTo>
                        <a:pt x="13" y="26"/>
                      </a:lnTo>
                      <a:lnTo>
                        <a:pt x="12" y="26"/>
                      </a:lnTo>
                      <a:lnTo>
                        <a:pt x="12" y="24"/>
                      </a:lnTo>
                      <a:lnTo>
                        <a:pt x="13" y="22"/>
                      </a:lnTo>
                      <a:lnTo>
                        <a:pt x="12" y="21"/>
                      </a:lnTo>
                      <a:lnTo>
                        <a:pt x="12" y="19"/>
                      </a:lnTo>
                      <a:lnTo>
                        <a:pt x="12" y="17"/>
                      </a:lnTo>
                      <a:lnTo>
                        <a:pt x="11" y="16"/>
                      </a:lnTo>
                      <a:lnTo>
                        <a:pt x="11" y="14"/>
                      </a:lnTo>
                      <a:lnTo>
                        <a:pt x="10" y="12"/>
                      </a:lnTo>
                      <a:lnTo>
                        <a:pt x="9" y="10"/>
                      </a:lnTo>
                      <a:lnTo>
                        <a:pt x="8" y="9"/>
                      </a:lnTo>
                      <a:lnTo>
                        <a:pt x="7" y="7"/>
                      </a:lnTo>
                      <a:lnTo>
                        <a:pt x="6" y="7"/>
                      </a:lnTo>
                      <a:lnTo>
                        <a:pt x="4" y="5"/>
                      </a:lnTo>
                      <a:lnTo>
                        <a:pt x="3" y="4"/>
                      </a:lnTo>
                      <a:lnTo>
                        <a:pt x="1" y="4"/>
                      </a:lnTo>
                      <a:lnTo>
                        <a:pt x="0" y="3"/>
                      </a:lnTo>
                      <a:close/>
                    </a:path>
                  </a:pathLst>
                </a:custGeom>
                <a:solidFill>
                  <a:srgbClr val="FFCC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511" name="Freeform 518"/>
                <p:cNvSpPr>
                  <a:spLocks/>
                </p:cNvSpPr>
                <p:nvPr/>
              </p:nvSpPr>
              <p:spPr bwMode="auto">
                <a:xfrm>
                  <a:off x="4489" y="2271"/>
                  <a:ext cx="350" cy="222"/>
                </a:xfrm>
                <a:custGeom>
                  <a:avLst/>
                  <a:gdLst>
                    <a:gd name="T0" fmla="*/ 29 w 350"/>
                    <a:gd name="T1" fmla="*/ 5 h 222"/>
                    <a:gd name="T2" fmla="*/ 20 w 350"/>
                    <a:gd name="T3" fmla="*/ 14 h 222"/>
                    <a:gd name="T4" fmla="*/ 14 w 350"/>
                    <a:gd name="T5" fmla="*/ 21 h 222"/>
                    <a:gd name="T6" fmla="*/ 10 w 350"/>
                    <a:gd name="T7" fmla="*/ 28 h 222"/>
                    <a:gd name="T8" fmla="*/ 7 w 350"/>
                    <a:gd name="T9" fmla="*/ 37 h 222"/>
                    <a:gd name="T10" fmla="*/ 3 w 350"/>
                    <a:gd name="T11" fmla="*/ 46 h 222"/>
                    <a:gd name="T12" fmla="*/ 1 w 350"/>
                    <a:gd name="T13" fmla="*/ 57 h 222"/>
                    <a:gd name="T14" fmla="*/ 0 w 350"/>
                    <a:gd name="T15" fmla="*/ 70 h 222"/>
                    <a:gd name="T16" fmla="*/ 0 w 350"/>
                    <a:gd name="T17" fmla="*/ 86 h 222"/>
                    <a:gd name="T18" fmla="*/ 5 w 350"/>
                    <a:gd name="T19" fmla="*/ 109 h 222"/>
                    <a:gd name="T20" fmla="*/ 16 w 350"/>
                    <a:gd name="T21" fmla="*/ 131 h 222"/>
                    <a:gd name="T22" fmla="*/ 32 w 350"/>
                    <a:gd name="T23" fmla="*/ 152 h 222"/>
                    <a:gd name="T24" fmla="*/ 52 w 350"/>
                    <a:gd name="T25" fmla="*/ 171 h 222"/>
                    <a:gd name="T26" fmla="*/ 77 w 350"/>
                    <a:gd name="T27" fmla="*/ 188 h 222"/>
                    <a:gd name="T28" fmla="*/ 104 w 350"/>
                    <a:gd name="T29" fmla="*/ 202 h 222"/>
                    <a:gd name="T30" fmla="*/ 134 w 350"/>
                    <a:gd name="T31" fmla="*/ 212 h 222"/>
                    <a:gd name="T32" fmla="*/ 165 w 350"/>
                    <a:gd name="T33" fmla="*/ 219 h 222"/>
                    <a:gd name="T34" fmla="*/ 197 w 350"/>
                    <a:gd name="T35" fmla="*/ 222 h 222"/>
                    <a:gd name="T36" fmla="*/ 229 w 350"/>
                    <a:gd name="T37" fmla="*/ 219 h 222"/>
                    <a:gd name="T38" fmla="*/ 260 w 350"/>
                    <a:gd name="T39" fmla="*/ 213 h 222"/>
                    <a:gd name="T40" fmla="*/ 286 w 350"/>
                    <a:gd name="T41" fmla="*/ 203 h 222"/>
                    <a:gd name="T42" fmla="*/ 307 w 350"/>
                    <a:gd name="T43" fmla="*/ 191 h 222"/>
                    <a:gd name="T44" fmla="*/ 323 w 350"/>
                    <a:gd name="T45" fmla="*/ 178 h 222"/>
                    <a:gd name="T46" fmla="*/ 335 w 350"/>
                    <a:gd name="T47" fmla="*/ 162 h 222"/>
                    <a:gd name="T48" fmla="*/ 344 w 350"/>
                    <a:gd name="T49" fmla="*/ 147 h 222"/>
                    <a:gd name="T50" fmla="*/ 348 w 350"/>
                    <a:gd name="T51" fmla="*/ 132 h 222"/>
                    <a:gd name="T52" fmla="*/ 350 w 350"/>
                    <a:gd name="T53" fmla="*/ 117 h 222"/>
                    <a:gd name="T54" fmla="*/ 350 w 350"/>
                    <a:gd name="T55" fmla="*/ 103 h 222"/>
                    <a:gd name="T56" fmla="*/ 347 w 350"/>
                    <a:gd name="T57" fmla="*/ 90 h 222"/>
                    <a:gd name="T58" fmla="*/ 343 w 350"/>
                    <a:gd name="T59" fmla="*/ 79 h 222"/>
                    <a:gd name="T60" fmla="*/ 338 w 350"/>
                    <a:gd name="T61" fmla="*/ 122 h 222"/>
                    <a:gd name="T62" fmla="*/ 325 w 350"/>
                    <a:gd name="T63" fmla="*/ 139 h 222"/>
                    <a:gd name="T64" fmla="*/ 309 w 350"/>
                    <a:gd name="T65" fmla="*/ 152 h 222"/>
                    <a:gd name="T66" fmla="*/ 292 w 350"/>
                    <a:gd name="T67" fmla="*/ 162 h 222"/>
                    <a:gd name="T68" fmla="*/ 274 w 350"/>
                    <a:gd name="T69" fmla="*/ 170 h 222"/>
                    <a:gd name="T70" fmla="*/ 256 w 350"/>
                    <a:gd name="T71" fmla="*/ 176 h 222"/>
                    <a:gd name="T72" fmla="*/ 238 w 350"/>
                    <a:gd name="T73" fmla="*/ 179 h 222"/>
                    <a:gd name="T74" fmla="*/ 223 w 350"/>
                    <a:gd name="T75" fmla="*/ 180 h 222"/>
                    <a:gd name="T76" fmla="*/ 211 w 350"/>
                    <a:gd name="T77" fmla="*/ 181 h 222"/>
                    <a:gd name="T78" fmla="*/ 202 w 350"/>
                    <a:gd name="T79" fmla="*/ 181 h 222"/>
                    <a:gd name="T80" fmla="*/ 199 w 350"/>
                    <a:gd name="T81" fmla="*/ 181 h 222"/>
                    <a:gd name="T82" fmla="*/ 192 w 350"/>
                    <a:gd name="T83" fmla="*/ 185 h 222"/>
                    <a:gd name="T84" fmla="*/ 185 w 350"/>
                    <a:gd name="T85" fmla="*/ 189 h 222"/>
                    <a:gd name="T86" fmla="*/ 175 w 350"/>
                    <a:gd name="T87" fmla="*/ 194 h 222"/>
                    <a:gd name="T88" fmla="*/ 163 w 350"/>
                    <a:gd name="T89" fmla="*/ 199 h 222"/>
                    <a:gd name="T90" fmla="*/ 151 w 350"/>
                    <a:gd name="T91" fmla="*/ 202 h 222"/>
                    <a:gd name="T92" fmla="*/ 138 w 350"/>
                    <a:gd name="T93" fmla="*/ 205 h 222"/>
                    <a:gd name="T94" fmla="*/ 126 w 350"/>
                    <a:gd name="T95" fmla="*/ 205 h 222"/>
                    <a:gd name="T96" fmla="*/ 115 w 350"/>
                    <a:gd name="T97" fmla="*/ 202 h 222"/>
                    <a:gd name="T98" fmla="*/ 106 w 350"/>
                    <a:gd name="T99" fmla="*/ 196 h 222"/>
                    <a:gd name="T100" fmla="*/ 61 w 350"/>
                    <a:gd name="T101" fmla="*/ 129 h 222"/>
                    <a:gd name="T102" fmla="*/ 66 w 350"/>
                    <a:gd name="T103" fmla="*/ 69 h 222"/>
                    <a:gd name="T104" fmla="*/ 57 w 350"/>
                    <a:gd name="T105" fmla="*/ 66 h 222"/>
                    <a:gd name="T106" fmla="*/ 49 w 350"/>
                    <a:gd name="T107" fmla="*/ 61 h 222"/>
                    <a:gd name="T108" fmla="*/ 43 w 350"/>
                    <a:gd name="T109" fmla="*/ 54 h 222"/>
                    <a:gd name="T110" fmla="*/ 40 w 350"/>
                    <a:gd name="T111" fmla="*/ 48 h 222"/>
                    <a:gd name="T112" fmla="*/ 39 w 350"/>
                    <a:gd name="T113" fmla="*/ 39 h 222"/>
                    <a:gd name="T114" fmla="*/ 43 w 350"/>
                    <a:gd name="T115" fmla="*/ 31 h 222"/>
                    <a:gd name="T116" fmla="*/ 51 w 350"/>
                    <a:gd name="T117" fmla="*/ 23 h 222"/>
                    <a:gd name="T118" fmla="*/ 60 w 350"/>
                    <a:gd name="T119" fmla="*/ 19 h 222"/>
                    <a:gd name="T120" fmla="*/ 69 w 350"/>
                    <a:gd name="T121" fmla="*/ 17 h 222"/>
                    <a:gd name="T122" fmla="*/ 75 w 350"/>
                    <a:gd name="T123" fmla="*/ 16 h 22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350"/>
                    <a:gd name="T187" fmla="*/ 0 h 222"/>
                    <a:gd name="T188" fmla="*/ 350 w 350"/>
                    <a:gd name="T189" fmla="*/ 222 h 22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350" h="222">
                      <a:moveTo>
                        <a:pt x="37" y="0"/>
                      </a:moveTo>
                      <a:lnTo>
                        <a:pt x="36" y="0"/>
                      </a:lnTo>
                      <a:lnTo>
                        <a:pt x="34" y="1"/>
                      </a:lnTo>
                      <a:lnTo>
                        <a:pt x="33" y="2"/>
                      </a:lnTo>
                      <a:lnTo>
                        <a:pt x="31" y="3"/>
                      </a:lnTo>
                      <a:lnTo>
                        <a:pt x="29" y="5"/>
                      </a:lnTo>
                      <a:lnTo>
                        <a:pt x="28" y="6"/>
                      </a:lnTo>
                      <a:lnTo>
                        <a:pt x="26" y="7"/>
                      </a:lnTo>
                      <a:lnTo>
                        <a:pt x="24" y="9"/>
                      </a:lnTo>
                      <a:lnTo>
                        <a:pt x="23" y="10"/>
                      </a:lnTo>
                      <a:lnTo>
                        <a:pt x="21" y="12"/>
                      </a:lnTo>
                      <a:lnTo>
                        <a:pt x="20" y="14"/>
                      </a:lnTo>
                      <a:lnTo>
                        <a:pt x="18" y="16"/>
                      </a:lnTo>
                      <a:lnTo>
                        <a:pt x="17" y="17"/>
                      </a:lnTo>
                      <a:lnTo>
                        <a:pt x="16" y="18"/>
                      </a:lnTo>
                      <a:lnTo>
                        <a:pt x="16" y="19"/>
                      </a:lnTo>
                      <a:lnTo>
                        <a:pt x="15" y="20"/>
                      </a:lnTo>
                      <a:lnTo>
                        <a:pt x="14" y="21"/>
                      </a:lnTo>
                      <a:lnTo>
                        <a:pt x="13" y="22"/>
                      </a:lnTo>
                      <a:lnTo>
                        <a:pt x="13" y="23"/>
                      </a:lnTo>
                      <a:lnTo>
                        <a:pt x="12" y="25"/>
                      </a:lnTo>
                      <a:lnTo>
                        <a:pt x="11" y="26"/>
                      </a:lnTo>
                      <a:lnTo>
                        <a:pt x="11" y="27"/>
                      </a:lnTo>
                      <a:lnTo>
                        <a:pt x="10" y="28"/>
                      </a:lnTo>
                      <a:lnTo>
                        <a:pt x="10" y="30"/>
                      </a:lnTo>
                      <a:lnTo>
                        <a:pt x="9" y="31"/>
                      </a:lnTo>
                      <a:lnTo>
                        <a:pt x="8" y="32"/>
                      </a:lnTo>
                      <a:lnTo>
                        <a:pt x="8" y="34"/>
                      </a:lnTo>
                      <a:lnTo>
                        <a:pt x="7" y="35"/>
                      </a:lnTo>
                      <a:lnTo>
                        <a:pt x="7" y="37"/>
                      </a:lnTo>
                      <a:lnTo>
                        <a:pt x="6" y="38"/>
                      </a:lnTo>
                      <a:lnTo>
                        <a:pt x="5" y="40"/>
                      </a:lnTo>
                      <a:lnTo>
                        <a:pt x="5" y="42"/>
                      </a:lnTo>
                      <a:lnTo>
                        <a:pt x="5" y="43"/>
                      </a:lnTo>
                      <a:lnTo>
                        <a:pt x="4" y="45"/>
                      </a:lnTo>
                      <a:lnTo>
                        <a:pt x="3" y="46"/>
                      </a:lnTo>
                      <a:lnTo>
                        <a:pt x="3" y="49"/>
                      </a:lnTo>
                      <a:lnTo>
                        <a:pt x="3" y="50"/>
                      </a:lnTo>
                      <a:lnTo>
                        <a:pt x="2" y="52"/>
                      </a:lnTo>
                      <a:lnTo>
                        <a:pt x="2" y="54"/>
                      </a:lnTo>
                      <a:lnTo>
                        <a:pt x="2" y="56"/>
                      </a:lnTo>
                      <a:lnTo>
                        <a:pt x="1" y="57"/>
                      </a:lnTo>
                      <a:lnTo>
                        <a:pt x="1" y="60"/>
                      </a:lnTo>
                      <a:lnTo>
                        <a:pt x="1" y="62"/>
                      </a:lnTo>
                      <a:lnTo>
                        <a:pt x="1" y="64"/>
                      </a:lnTo>
                      <a:lnTo>
                        <a:pt x="0" y="66"/>
                      </a:lnTo>
                      <a:lnTo>
                        <a:pt x="0" y="68"/>
                      </a:lnTo>
                      <a:lnTo>
                        <a:pt x="0" y="70"/>
                      </a:lnTo>
                      <a:lnTo>
                        <a:pt x="0" y="73"/>
                      </a:lnTo>
                      <a:lnTo>
                        <a:pt x="0" y="75"/>
                      </a:lnTo>
                      <a:lnTo>
                        <a:pt x="0" y="77"/>
                      </a:lnTo>
                      <a:lnTo>
                        <a:pt x="0" y="80"/>
                      </a:lnTo>
                      <a:lnTo>
                        <a:pt x="0" y="82"/>
                      </a:lnTo>
                      <a:lnTo>
                        <a:pt x="0" y="86"/>
                      </a:lnTo>
                      <a:lnTo>
                        <a:pt x="0" y="90"/>
                      </a:lnTo>
                      <a:lnTo>
                        <a:pt x="1" y="94"/>
                      </a:lnTo>
                      <a:lnTo>
                        <a:pt x="2" y="98"/>
                      </a:lnTo>
                      <a:lnTo>
                        <a:pt x="2" y="101"/>
                      </a:lnTo>
                      <a:lnTo>
                        <a:pt x="3" y="106"/>
                      </a:lnTo>
                      <a:lnTo>
                        <a:pt x="5" y="109"/>
                      </a:lnTo>
                      <a:lnTo>
                        <a:pt x="7" y="113"/>
                      </a:lnTo>
                      <a:lnTo>
                        <a:pt x="8" y="117"/>
                      </a:lnTo>
                      <a:lnTo>
                        <a:pt x="10" y="121"/>
                      </a:lnTo>
                      <a:lnTo>
                        <a:pt x="11" y="124"/>
                      </a:lnTo>
                      <a:lnTo>
                        <a:pt x="13" y="128"/>
                      </a:lnTo>
                      <a:lnTo>
                        <a:pt x="16" y="131"/>
                      </a:lnTo>
                      <a:lnTo>
                        <a:pt x="18" y="135"/>
                      </a:lnTo>
                      <a:lnTo>
                        <a:pt x="21" y="138"/>
                      </a:lnTo>
                      <a:lnTo>
                        <a:pt x="23" y="142"/>
                      </a:lnTo>
                      <a:lnTo>
                        <a:pt x="26" y="146"/>
                      </a:lnTo>
                      <a:lnTo>
                        <a:pt x="29" y="149"/>
                      </a:lnTo>
                      <a:lnTo>
                        <a:pt x="32" y="152"/>
                      </a:lnTo>
                      <a:lnTo>
                        <a:pt x="35" y="155"/>
                      </a:lnTo>
                      <a:lnTo>
                        <a:pt x="38" y="158"/>
                      </a:lnTo>
                      <a:lnTo>
                        <a:pt x="42" y="162"/>
                      </a:lnTo>
                      <a:lnTo>
                        <a:pt x="45" y="165"/>
                      </a:lnTo>
                      <a:lnTo>
                        <a:pt x="49" y="168"/>
                      </a:lnTo>
                      <a:lnTo>
                        <a:pt x="52" y="171"/>
                      </a:lnTo>
                      <a:lnTo>
                        <a:pt x="56" y="174"/>
                      </a:lnTo>
                      <a:lnTo>
                        <a:pt x="60" y="177"/>
                      </a:lnTo>
                      <a:lnTo>
                        <a:pt x="64" y="180"/>
                      </a:lnTo>
                      <a:lnTo>
                        <a:pt x="68" y="183"/>
                      </a:lnTo>
                      <a:lnTo>
                        <a:pt x="72" y="185"/>
                      </a:lnTo>
                      <a:lnTo>
                        <a:pt x="77" y="188"/>
                      </a:lnTo>
                      <a:lnTo>
                        <a:pt x="81" y="190"/>
                      </a:lnTo>
                      <a:lnTo>
                        <a:pt x="85" y="193"/>
                      </a:lnTo>
                      <a:lnTo>
                        <a:pt x="90" y="195"/>
                      </a:lnTo>
                      <a:lnTo>
                        <a:pt x="95" y="197"/>
                      </a:lnTo>
                      <a:lnTo>
                        <a:pt x="99" y="199"/>
                      </a:lnTo>
                      <a:lnTo>
                        <a:pt x="104" y="202"/>
                      </a:lnTo>
                      <a:lnTo>
                        <a:pt x="109" y="203"/>
                      </a:lnTo>
                      <a:lnTo>
                        <a:pt x="114" y="205"/>
                      </a:lnTo>
                      <a:lnTo>
                        <a:pt x="119" y="207"/>
                      </a:lnTo>
                      <a:lnTo>
                        <a:pt x="124" y="209"/>
                      </a:lnTo>
                      <a:lnTo>
                        <a:pt x="129" y="210"/>
                      </a:lnTo>
                      <a:lnTo>
                        <a:pt x="134" y="212"/>
                      </a:lnTo>
                      <a:lnTo>
                        <a:pt x="139" y="213"/>
                      </a:lnTo>
                      <a:lnTo>
                        <a:pt x="144" y="215"/>
                      </a:lnTo>
                      <a:lnTo>
                        <a:pt x="149" y="216"/>
                      </a:lnTo>
                      <a:lnTo>
                        <a:pt x="155" y="217"/>
                      </a:lnTo>
                      <a:lnTo>
                        <a:pt x="160" y="218"/>
                      </a:lnTo>
                      <a:lnTo>
                        <a:pt x="165" y="219"/>
                      </a:lnTo>
                      <a:lnTo>
                        <a:pt x="170" y="219"/>
                      </a:lnTo>
                      <a:lnTo>
                        <a:pt x="176" y="220"/>
                      </a:lnTo>
                      <a:lnTo>
                        <a:pt x="181" y="221"/>
                      </a:lnTo>
                      <a:lnTo>
                        <a:pt x="186" y="221"/>
                      </a:lnTo>
                      <a:lnTo>
                        <a:pt x="192" y="222"/>
                      </a:lnTo>
                      <a:lnTo>
                        <a:pt x="197" y="222"/>
                      </a:lnTo>
                      <a:lnTo>
                        <a:pt x="202" y="222"/>
                      </a:lnTo>
                      <a:lnTo>
                        <a:pt x="208" y="222"/>
                      </a:lnTo>
                      <a:lnTo>
                        <a:pt x="213" y="221"/>
                      </a:lnTo>
                      <a:lnTo>
                        <a:pt x="218" y="221"/>
                      </a:lnTo>
                      <a:lnTo>
                        <a:pt x="224" y="220"/>
                      </a:lnTo>
                      <a:lnTo>
                        <a:pt x="229" y="219"/>
                      </a:lnTo>
                      <a:lnTo>
                        <a:pt x="235" y="219"/>
                      </a:lnTo>
                      <a:lnTo>
                        <a:pt x="240" y="218"/>
                      </a:lnTo>
                      <a:lnTo>
                        <a:pt x="245" y="217"/>
                      </a:lnTo>
                      <a:lnTo>
                        <a:pt x="251" y="216"/>
                      </a:lnTo>
                      <a:lnTo>
                        <a:pt x="255" y="214"/>
                      </a:lnTo>
                      <a:lnTo>
                        <a:pt x="260" y="213"/>
                      </a:lnTo>
                      <a:lnTo>
                        <a:pt x="265" y="212"/>
                      </a:lnTo>
                      <a:lnTo>
                        <a:pt x="269" y="210"/>
                      </a:lnTo>
                      <a:lnTo>
                        <a:pt x="274" y="208"/>
                      </a:lnTo>
                      <a:lnTo>
                        <a:pt x="278" y="207"/>
                      </a:lnTo>
                      <a:lnTo>
                        <a:pt x="282" y="205"/>
                      </a:lnTo>
                      <a:lnTo>
                        <a:pt x="286" y="203"/>
                      </a:lnTo>
                      <a:lnTo>
                        <a:pt x="290" y="201"/>
                      </a:lnTo>
                      <a:lnTo>
                        <a:pt x="293" y="199"/>
                      </a:lnTo>
                      <a:lnTo>
                        <a:pt x="297" y="197"/>
                      </a:lnTo>
                      <a:lnTo>
                        <a:pt x="301" y="195"/>
                      </a:lnTo>
                      <a:lnTo>
                        <a:pt x="304" y="193"/>
                      </a:lnTo>
                      <a:lnTo>
                        <a:pt x="307" y="191"/>
                      </a:lnTo>
                      <a:lnTo>
                        <a:pt x="310" y="189"/>
                      </a:lnTo>
                      <a:lnTo>
                        <a:pt x="313" y="187"/>
                      </a:lnTo>
                      <a:lnTo>
                        <a:pt x="316" y="184"/>
                      </a:lnTo>
                      <a:lnTo>
                        <a:pt x="318" y="182"/>
                      </a:lnTo>
                      <a:lnTo>
                        <a:pt x="321" y="180"/>
                      </a:lnTo>
                      <a:lnTo>
                        <a:pt x="323" y="178"/>
                      </a:lnTo>
                      <a:lnTo>
                        <a:pt x="326" y="175"/>
                      </a:lnTo>
                      <a:lnTo>
                        <a:pt x="327" y="173"/>
                      </a:lnTo>
                      <a:lnTo>
                        <a:pt x="330" y="170"/>
                      </a:lnTo>
                      <a:lnTo>
                        <a:pt x="331" y="167"/>
                      </a:lnTo>
                      <a:lnTo>
                        <a:pt x="333" y="165"/>
                      </a:lnTo>
                      <a:lnTo>
                        <a:pt x="335" y="162"/>
                      </a:lnTo>
                      <a:lnTo>
                        <a:pt x="337" y="160"/>
                      </a:lnTo>
                      <a:lnTo>
                        <a:pt x="338" y="158"/>
                      </a:lnTo>
                      <a:lnTo>
                        <a:pt x="340" y="155"/>
                      </a:lnTo>
                      <a:lnTo>
                        <a:pt x="341" y="153"/>
                      </a:lnTo>
                      <a:lnTo>
                        <a:pt x="342" y="150"/>
                      </a:lnTo>
                      <a:lnTo>
                        <a:pt x="344" y="147"/>
                      </a:lnTo>
                      <a:lnTo>
                        <a:pt x="345" y="145"/>
                      </a:lnTo>
                      <a:lnTo>
                        <a:pt x="345" y="142"/>
                      </a:lnTo>
                      <a:lnTo>
                        <a:pt x="346" y="139"/>
                      </a:lnTo>
                      <a:lnTo>
                        <a:pt x="347" y="137"/>
                      </a:lnTo>
                      <a:lnTo>
                        <a:pt x="348" y="134"/>
                      </a:lnTo>
                      <a:lnTo>
                        <a:pt x="348" y="132"/>
                      </a:lnTo>
                      <a:lnTo>
                        <a:pt x="349" y="129"/>
                      </a:lnTo>
                      <a:lnTo>
                        <a:pt x="349" y="127"/>
                      </a:lnTo>
                      <a:lnTo>
                        <a:pt x="350" y="124"/>
                      </a:lnTo>
                      <a:lnTo>
                        <a:pt x="350" y="121"/>
                      </a:lnTo>
                      <a:lnTo>
                        <a:pt x="350" y="119"/>
                      </a:lnTo>
                      <a:lnTo>
                        <a:pt x="350" y="117"/>
                      </a:lnTo>
                      <a:lnTo>
                        <a:pt x="350" y="114"/>
                      </a:lnTo>
                      <a:lnTo>
                        <a:pt x="350" y="112"/>
                      </a:lnTo>
                      <a:lnTo>
                        <a:pt x="350" y="109"/>
                      </a:lnTo>
                      <a:lnTo>
                        <a:pt x="350" y="107"/>
                      </a:lnTo>
                      <a:lnTo>
                        <a:pt x="350" y="105"/>
                      </a:lnTo>
                      <a:lnTo>
                        <a:pt x="350" y="103"/>
                      </a:lnTo>
                      <a:lnTo>
                        <a:pt x="349" y="101"/>
                      </a:lnTo>
                      <a:lnTo>
                        <a:pt x="349" y="98"/>
                      </a:lnTo>
                      <a:lnTo>
                        <a:pt x="349" y="96"/>
                      </a:lnTo>
                      <a:lnTo>
                        <a:pt x="348" y="94"/>
                      </a:lnTo>
                      <a:lnTo>
                        <a:pt x="348" y="92"/>
                      </a:lnTo>
                      <a:lnTo>
                        <a:pt x="347" y="90"/>
                      </a:lnTo>
                      <a:lnTo>
                        <a:pt x="347" y="88"/>
                      </a:lnTo>
                      <a:lnTo>
                        <a:pt x="346" y="86"/>
                      </a:lnTo>
                      <a:lnTo>
                        <a:pt x="345" y="84"/>
                      </a:lnTo>
                      <a:lnTo>
                        <a:pt x="344" y="83"/>
                      </a:lnTo>
                      <a:lnTo>
                        <a:pt x="344" y="81"/>
                      </a:lnTo>
                      <a:lnTo>
                        <a:pt x="343" y="79"/>
                      </a:lnTo>
                      <a:lnTo>
                        <a:pt x="342" y="78"/>
                      </a:lnTo>
                      <a:lnTo>
                        <a:pt x="325" y="79"/>
                      </a:lnTo>
                      <a:lnTo>
                        <a:pt x="343" y="112"/>
                      </a:lnTo>
                      <a:lnTo>
                        <a:pt x="341" y="115"/>
                      </a:lnTo>
                      <a:lnTo>
                        <a:pt x="340" y="119"/>
                      </a:lnTo>
                      <a:lnTo>
                        <a:pt x="338" y="122"/>
                      </a:lnTo>
                      <a:lnTo>
                        <a:pt x="336" y="125"/>
                      </a:lnTo>
                      <a:lnTo>
                        <a:pt x="334" y="128"/>
                      </a:lnTo>
                      <a:lnTo>
                        <a:pt x="332" y="131"/>
                      </a:lnTo>
                      <a:lnTo>
                        <a:pt x="329" y="134"/>
                      </a:lnTo>
                      <a:lnTo>
                        <a:pt x="327" y="137"/>
                      </a:lnTo>
                      <a:lnTo>
                        <a:pt x="325" y="139"/>
                      </a:lnTo>
                      <a:lnTo>
                        <a:pt x="323" y="141"/>
                      </a:lnTo>
                      <a:lnTo>
                        <a:pt x="320" y="144"/>
                      </a:lnTo>
                      <a:lnTo>
                        <a:pt x="318" y="146"/>
                      </a:lnTo>
                      <a:lnTo>
                        <a:pt x="315" y="148"/>
                      </a:lnTo>
                      <a:lnTo>
                        <a:pt x="312" y="150"/>
                      </a:lnTo>
                      <a:lnTo>
                        <a:pt x="309" y="152"/>
                      </a:lnTo>
                      <a:lnTo>
                        <a:pt x="307" y="154"/>
                      </a:lnTo>
                      <a:lnTo>
                        <a:pt x="304" y="156"/>
                      </a:lnTo>
                      <a:lnTo>
                        <a:pt x="301" y="158"/>
                      </a:lnTo>
                      <a:lnTo>
                        <a:pt x="298" y="159"/>
                      </a:lnTo>
                      <a:lnTo>
                        <a:pt x="295" y="161"/>
                      </a:lnTo>
                      <a:lnTo>
                        <a:pt x="292" y="162"/>
                      </a:lnTo>
                      <a:lnTo>
                        <a:pt x="289" y="164"/>
                      </a:lnTo>
                      <a:lnTo>
                        <a:pt x="286" y="165"/>
                      </a:lnTo>
                      <a:lnTo>
                        <a:pt x="283" y="167"/>
                      </a:lnTo>
                      <a:lnTo>
                        <a:pt x="280" y="168"/>
                      </a:lnTo>
                      <a:lnTo>
                        <a:pt x="277" y="169"/>
                      </a:lnTo>
                      <a:lnTo>
                        <a:pt x="274" y="170"/>
                      </a:lnTo>
                      <a:lnTo>
                        <a:pt x="270" y="171"/>
                      </a:lnTo>
                      <a:lnTo>
                        <a:pt x="267" y="172"/>
                      </a:lnTo>
                      <a:lnTo>
                        <a:pt x="264" y="173"/>
                      </a:lnTo>
                      <a:lnTo>
                        <a:pt x="261" y="174"/>
                      </a:lnTo>
                      <a:lnTo>
                        <a:pt x="259" y="175"/>
                      </a:lnTo>
                      <a:lnTo>
                        <a:pt x="256" y="176"/>
                      </a:lnTo>
                      <a:lnTo>
                        <a:pt x="252" y="176"/>
                      </a:lnTo>
                      <a:lnTo>
                        <a:pt x="249" y="176"/>
                      </a:lnTo>
                      <a:lnTo>
                        <a:pt x="247" y="177"/>
                      </a:lnTo>
                      <a:lnTo>
                        <a:pt x="244" y="178"/>
                      </a:lnTo>
                      <a:lnTo>
                        <a:pt x="241" y="178"/>
                      </a:lnTo>
                      <a:lnTo>
                        <a:pt x="238" y="179"/>
                      </a:lnTo>
                      <a:lnTo>
                        <a:pt x="236" y="179"/>
                      </a:lnTo>
                      <a:lnTo>
                        <a:pt x="233" y="179"/>
                      </a:lnTo>
                      <a:lnTo>
                        <a:pt x="230" y="180"/>
                      </a:lnTo>
                      <a:lnTo>
                        <a:pt x="228" y="180"/>
                      </a:lnTo>
                      <a:lnTo>
                        <a:pt x="225" y="180"/>
                      </a:lnTo>
                      <a:lnTo>
                        <a:pt x="223" y="180"/>
                      </a:lnTo>
                      <a:lnTo>
                        <a:pt x="221" y="181"/>
                      </a:lnTo>
                      <a:lnTo>
                        <a:pt x="218" y="181"/>
                      </a:lnTo>
                      <a:lnTo>
                        <a:pt x="217" y="181"/>
                      </a:lnTo>
                      <a:lnTo>
                        <a:pt x="215" y="181"/>
                      </a:lnTo>
                      <a:lnTo>
                        <a:pt x="213" y="181"/>
                      </a:lnTo>
                      <a:lnTo>
                        <a:pt x="211" y="181"/>
                      </a:lnTo>
                      <a:lnTo>
                        <a:pt x="209" y="181"/>
                      </a:lnTo>
                      <a:lnTo>
                        <a:pt x="207" y="181"/>
                      </a:lnTo>
                      <a:lnTo>
                        <a:pt x="206" y="181"/>
                      </a:lnTo>
                      <a:lnTo>
                        <a:pt x="205" y="181"/>
                      </a:lnTo>
                      <a:lnTo>
                        <a:pt x="204" y="181"/>
                      </a:lnTo>
                      <a:lnTo>
                        <a:pt x="202" y="181"/>
                      </a:lnTo>
                      <a:lnTo>
                        <a:pt x="200" y="181"/>
                      </a:lnTo>
                      <a:lnTo>
                        <a:pt x="199" y="181"/>
                      </a:lnTo>
                      <a:lnTo>
                        <a:pt x="198" y="182"/>
                      </a:lnTo>
                      <a:lnTo>
                        <a:pt x="197" y="183"/>
                      </a:lnTo>
                      <a:lnTo>
                        <a:pt x="195" y="184"/>
                      </a:lnTo>
                      <a:lnTo>
                        <a:pt x="194" y="184"/>
                      </a:lnTo>
                      <a:lnTo>
                        <a:pt x="192" y="185"/>
                      </a:lnTo>
                      <a:lnTo>
                        <a:pt x="191" y="186"/>
                      </a:lnTo>
                      <a:lnTo>
                        <a:pt x="190" y="186"/>
                      </a:lnTo>
                      <a:lnTo>
                        <a:pt x="189" y="187"/>
                      </a:lnTo>
                      <a:lnTo>
                        <a:pt x="187" y="187"/>
                      </a:lnTo>
                      <a:lnTo>
                        <a:pt x="186" y="189"/>
                      </a:lnTo>
                      <a:lnTo>
                        <a:pt x="185" y="189"/>
                      </a:lnTo>
                      <a:lnTo>
                        <a:pt x="183" y="190"/>
                      </a:lnTo>
                      <a:lnTo>
                        <a:pt x="182" y="191"/>
                      </a:lnTo>
                      <a:lnTo>
                        <a:pt x="180" y="191"/>
                      </a:lnTo>
                      <a:lnTo>
                        <a:pt x="178" y="192"/>
                      </a:lnTo>
                      <a:lnTo>
                        <a:pt x="176" y="193"/>
                      </a:lnTo>
                      <a:lnTo>
                        <a:pt x="175" y="194"/>
                      </a:lnTo>
                      <a:lnTo>
                        <a:pt x="173" y="195"/>
                      </a:lnTo>
                      <a:lnTo>
                        <a:pt x="171" y="196"/>
                      </a:lnTo>
                      <a:lnTo>
                        <a:pt x="169" y="196"/>
                      </a:lnTo>
                      <a:lnTo>
                        <a:pt x="167" y="197"/>
                      </a:lnTo>
                      <a:lnTo>
                        <a:pt x="165" y="198"/>
                      </a:lnTo>
                      <a:lnTo>
                        <a:pt x="163" y="199"/>
                      </a:lnTo>
                      <a:lnTo>
                        <a:pt x="161" y="199"/>
                      </a:lnTo>
                      <a:lnTo>
                        <a:pt x="159" y="200"/>
                      </a:lnTo>
                      <a:lnTo>
                        <a:pt x="157" y="201"/>
                      </a:lnTo>
                      <a:lnTo>
                        <a:pt x="155" y="201"/>
                      </a:lnTo>
                      <a:lnTo>
                        <a:pt x="153" y="202"/>
                      </a:lnTo>
                      <a:lnTo>
                        <a:pt x="151" y="202"/>
                      </a:lnTo>
                      <a:lnTo>
                        <a:pt x="149" y="203"/>
                      </a:lnTo>
                      <a:lnTo>
                        <a:pt x="147" y="203"/>
                      </a:lnTo>
                      <a:lnTo>
                        <a:pt x="145" y="204"/>
                      </a:lnTo>
                      <a:lnTo>
                        <a:pt x="143" y="205"/>
                      </a:lnTo>
                      <a:lnTo>
                        <a:pt x="140" y="205"/>
                      </a:lnTo>
                      <a:lnTo>
                        <a:pt x="138" y="205"/>
                      </a:lnTo>
                      <a:lnTo>
                        <a:pt x="136" y="205"/>
                      </a:lnTo>
                      <a:lnTo>
                        <a:pt x="134" y="205"/>
                      </a:lnTo>
                      <a:lnTo>
                        <a:pt x="132" y="205"/>
                      </a:lnTo>
                      <a:lnTo>
                        <a:pt x="130" y="205"/>
                      </a:lnTo>
                      <a:lnTo>
                        <a:pt x="128" y="205"/>
                      </a:lnTo>
                      <a:lnTo>
                        <a:pt x="126" y="205"/>
                      </a:lnTo>
                      <a:lnTo>
                        <a:pt x="124" y="205"/>
                      </a:lnTo>
                      <a:lnTo>
                        <a:pt x="122" y="205"/>
                      </a:lnTo>
                      <a:lnTo>
                        <a:pt x="121" y="204"/>
                      </a:lnTo>
                      <a:lnTo>
                        <a:pt x="119" y="204"/>
                      </a:lnTo>
                      <a:lnTo>
                        <a:pt x="117" y="203"/>
                      </a:lnTo>
                      <a:lnTo>
                        <a:pt x="115" y="202"/>
                      </a:lnTo>
                      <a:lnTo>
                        <a:pt x="114" y="202"/>
                      </a:lnTo>
                      <a:lnTo>
                        <a:pt x="112" y="201"/>
                      </a:lnTo>
                      <a:lnTo>
                        <a:pt x="110" y="200"/>
                      </a:lnTo>
                      <a:lnTo>
                        <a:pt x="109" y="199"/>
                      </a:lnTo>
                      <a:lnTo>
                        <a:pt x="107" y="197"/>
                      </a:lnTo>
                      <a:lnTo>
                        <a:pt x="106" y="196"/>
                      </a:lnTo>
                      <a:lnTo>
                        <a:pt x="105" y="195"/>
                      </a:lnTo>
                      <a:lnTo>
                        <a:pt x="103" y="193"/>
                      </a:lnTo>
                      <a:lnTo>
                        <a:pt x="102" y="191"/>
                      </a:lnTo>
                      <a:lnTo>
                        <a:pt x="101" y="190"/>
                      </a:lnTo>
                      <a:lnTo>
                        <a:pt x="100" y="188"/>
                      </a:lnTo>
                      <a:lnTo>
                        <a:pt x="61" y="129"/>
                      </a:lnTo>
                      <a:lnTo>
                        <a:pt x="36" y="119"/>
                      </a:lnTo>
                      <a:lnTo>
                        <a:pt x="31" y="86"/>
                      </a:lnTo>
                      <a:lnTo>
                        <a:pt x="66" y="76"/>
                      </a:lnTo>
                      <a:lnTo>
                        <a:pt x="68" y="70"/>
                      </a:lnTo>
                      <a:lnTo>
                        <a:pt x="67" y="69"/>
                      </a:lnTo>
                      <a:lnTo>
                        <a:pt x="66" y="69"/>
                      </a:lnTo>
                      <a:lnTo>
                        <a:pt x="65" y="69"/>
                      </a:lnTo>
                      <a:lnTo>
                        <a:pt x="64" y="69"/>
                      </a:lnTo>
                      <a:lnTo>
                        <a:pt x="62" y="68"/>
                      </a:lnTo>
                      <a:lnTo>
                        <a:pt x="61" y="68"/>
                      </a:lnTo>
                      <a:lnTo>
                        <a:pt x="59" y="67"/>
                      </a:lnTo>
                      <a:lnTo>
                        <a:pt x="57" y="66"/>
                      </a:lnTo>
                      <a:lnTo>
                        <a:pt x="56" y="65"/>
                      </a:lnTo>
                      <a:lnTo>
                        <a:pt x="55" y="65"/>
                      </a:lnTo>
                      <a:lnTo>
                        <a:pt x="53" y="64"/>
                      </a:lnTo>
                      <a:lnTo>
                        <a:pt x="52" y="63"/>
                      </a:lnTo>
                      <a:lnTo>
                        <a:pt x="50" y="62"/>
                      </a:lnTo>
                      <a:lnTo>
                        <a:pt x="49" y="61"/>
                      </a:lnTo>
                      <a:lnTo>
                        <a:pt x="48" y="60"/>
                      </a:lnTo>
                      <a:lnTo>
                        <a:pt x="47" y="59"/>
                      </a:lnTo>
                      <a:lnTo>
                        <a:pt x="46" y="57"/>
                      </a:lnTo>
                      <a:lnTo>
                        <a:pt x="45" y="57"/>
                      </a:lnTo>
                      <a:lnTo>
                        <a:pt x="44" y="55"/>
                      </a:lnTo>
                      <a:lnTo>
                        <a:pt x="43" y="54"/>
                      </a:lnTo>
                      <a:lnTo>
                        <a:pt x="42" y="53"/>
                      </a:lnTo>
                      <a:lnTo>
                        <a:pt x="42" y="52"/>
                      </a:lnTo>
                      <a:lnTo>
                        <a:pt x="41" y="51"/>
                      </a:lnTo>
                      <a:lnTo>
                        <a:pt x="41" y="50"/>
                      </a:lnTo>
                      <a:lnTo>
                        <a:pt x="40" y="49"/>
                      </a:lnTo>
                      <a:lnTo>
                        <a:pt x="40" y="48"/>
                      </a:lnTo>
                      <a:lnTo>
                        <a:pt x="39" y="46"/>
                      </a:lnTo>
                      <a:lnTo>
                        <a:pt x="39" y="45"/>
                      </a:lnTo>
                      <a:lnTo>
                        <a:pt x="39" y="44"/>
                      </a:lnTo>
                      <a:lnTo>
                        <a:pt x="39" y="43"/>
                      </a:lnTo>
                      <a:lnTo>
                        <a:pt x="39" y="41"/>
                      </a:lnTo>
                      <a:lnTo>
                        <a:pt x="39" y="39"/>
                      </a:lnTo>
                      <a:lnTo>
                        <a:pt x="39" y="38"/>
                      </a:lnTo>
                      <a:lnTo>
                        <a:pt x="40" y="37"/>
                      </a:lnTo>
                      <a:lnTo>
                        <a:pt x="40" y="36"/>
                      </a:lnTo>
                      <a:lnTo>
                        <a:pt x="41" y="35"/>
                      </a:lnTo>
                      <a:lnTo>
                        <a:pt x="42" y="33"/>
                      </a:lnTo>
                      <a:lnTo>
                        <a:pt x="43" y="31"/>
                      </a:lnTo>
                      <a:lnTo>
                        <a:pt x="44" y="30"/>
                      </a:lnTo>
                      <a:lnTo>
                        <a:pt x="45" y="28"/>
                      </a:lnTo>
                      <a:lnTo>
                        <a:pt x="46" y="27"/>
                      </a:lnTo>
                      <a:lnTo>
                        <a:pt x="48" y="26"/>
                      </a:lnTo>
                      <a:lnTo>
                        <a:pt x="49" y="24"/>
                      </a:lnTo>
                      <a:lnTo>
                        <a:pt x="51" y="23"/>
                      </a:lnTo>
                      <a:lnTo>
                        <a:pt x="52" y="22"/>
                      </a:lnTo>
                      <a:lnTo>
                        <a:pt x="54" y="21"/>
                      </a:lnTo>
                      <a:lnTo>
                        <a:pt x="55" y="21"/>
                      </a:lnTo>
                      <a:lnTo>
                        <a:pt x="57" y="20"/>
                      </a:lnTo>
                      <a:lnTo>
                        <a:pt x="59" y="19"/>
                      </a:lnTo>
                      <a:lnTo>
                        <a:pt x="60" y="19"/>
                      </a:lnTo>
                      <a:lnTo>
                        <a:pt x="62" y="18"/>
                      </a:lnTo>
                      <a:lnTo>
                        <a:pt x="63" y="18"/>
                      </a:lnTo>
                      <a:lnTo>
                        <a:pt x="65" y="17"/>
                      </a:lnTo>
                      <a:lnTo>
                        <a:pt x="67" y="17"/>
                      </a:lnTo>
                      <a:lnTo>
                        <a:pt x="68" y="17"/>
                      </a:lnTo>
                      <a:lnTo>
                        <a:pt x="69" y="17"/>
                      </a:lnTo>
                      <a:lnTo>
                        <a:pt x="70" y="17"/>
                      </a:lnTo>
                      <a:lnTo>
                        <a:pt x="72" y="17"/>
                      </a:lnTo>
                      <a:lnTo>
                        <a:pt x="73" y="17"/>
                      </a:lnTo>
                      <a:lnTo>
                        <a:pt x="73" y="16"/>
                      </a:lnTo>
                      <a:lnTo>
                        <a:pt x="74" y="16"/>
                      </a:lnTo>
                      <a:lnTo>
                        <a:pt x="75" y="16"/>
                      </a:lnTo>
                      <a:lnTo>
                        <a:pt x="76" y="16"/>
                      </a:lnTo>
                      <a:lnTo>
                        <a:pt x="77" y="17"/>
                      </a:lnTo>
                      <a:lnTo>
                        <a:pt x="37" y="0"/>
                      </a:lnTo>
                      <a:close/>
                    </a:path>
                  </a:pathLst>
                </a:custGeom>
                <a:solidFill>
                  <a:srgbClr val="C2D6C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512" name="Freeform 519"/>
                <p:cNvSpPr>
                  <a:spLocks/>
                </p:cNvSpPr>
                <p:nvPr/>
              </p:nvSpPr>
              <p:spPr bwMode="auto">
                <a:xfrm>
                  <a:off x="4738" y="2238"/>
                  <a:ext cx="100" cy="101"/>
                </a:xfrm>
                <a:custGeom>
                  <a:avLst/>
                  <a:gdLst>
                    <a:gd name="T0" fmla="*/ 28 w 100"/>
                    <a:gd name="T1" fmla="*/ 62 h 101"/>
                    <a:gd name="T2" fmla="*/ 33 w 100"/>
                    <a:gd name="T3" fmla="*/ 60 h 101"/>
                    <a:gd name="T4" fmla="*/ 38 w 100"/>
                    <a:gd name="T5" fmla="*/ 58 h 101"/>
                    <a:gd name="T6" fmla="*/ 44 w 100"/>
                    <a:gd name="T7" fmla="*/ 56 h 101"/>
                    <a:gd name="T8" fmla="*/ 50 w 100"/>
                    <a:gd name="T9" fmla="*/ 56 h 101"/>
                    <a:gd name="T10" fmla="*/ 56 w 100"/>
                    <a:gd name="T11" fmla="*/ 56 h 101"/>
                    <a:gd name="T12" fmla="*/ 62 w 100"/>
                    <a:gd name="T13" fmla="*/ 59 h 101"/>
                    <a:gd name="T14" fmla="*/ 68 w 100"/>
                    <a:gd name="T15" fmla="*/ 64 h 101"/>
                    <a:gd name="T16" fmla="*/ 71 w 100"/>
                    <a:gd name="T17" fmla="*/ 70 h 101"/>
                    <a:gd name="T18" fmla="*/ 72 w 100"/>
                    <a:gd name="T19" fmla="*/ 76 h 101"/>
                    <a:gd name="T20" fmla="*/ 72 w 100"/>
                    <a:gd name="T21" fmla="*/ 82 h 101"/>
                    <a:gd name="T22" fmla="*/ 70 w 100"/>
                    <a:gd name="T23" fmla="*/ 88 h 101"/>
                    <a:gd name="T24" fmla="*/ 68 w 100"/>
                    <a:gd name="T25" fmla="*/ 94 h 101"/>
                    <a:gd name="T26" fmla="*/ 66 w 100"/>
                    <a:gd name="T27" fmla="*/ 99 h 101"/>
                    <a:gd name="T28" fmla="*/ 92 w 100"/>
                    <a:gd name="T29" fmla="*/ 97 h 101"/>
                    <a:gd name="T30" fmla="*/ 96 w 100"/>
                    <a:gd name="T31" fmla="*/ 92 h 101"/>
                    <a:gd name="T32" fmla="*/ 98 w 100"/>
                    <a:gd name="T33" fmla="*/ 86 h 101"/>
                    <a:gd name="T34" fmla="*/ 100 w 100"/>
                    <a:gd name="T35" fmla="*/ 80 h 101"/>
                    <a:gd name="T36" fmla="*/ 100 w 100"/>
                    <a:gd name="T37" fmla="*/ 73 h 101"/>
                    <a:gd name="T38" fmla="*/ 98 w 100"/>
                    <a:gd name="T39" fmla="*/ 67 h 101"/>
                    <a:gd name="T40" fmla="*/ 92 w 100"/>
                    <a:gd name="T41" fmla="*/ 60 h 101"/>
                    <a:gd name="T42" fmla="*/ 87 w 100"/>
                    <a:gd name="T43" fmla="*/ 57 h 101"/>
                    <a:gd name="T44" fmla="*/ 82 w 100"/>
                    <a:gd name="T45" fmla="*/ 54 h 101"/>
                    <a:gd name="T46" fmla="*/ 77 w 100"/>
                    <a:gd name="T47" fmla="*/ 52 h 101"/>
                    <a:gd name="T48" fmla="*/ 72 w 100"/>
                    <a:gd name="T49" fmla="*/ 50 h 101"/>
                    <a:gd name="T50" fmla="*/ 67 w 100"/>
                    <a:gd name="T51" fmla="*/ 49 h 101"/>
                    <a:gd name="T52" fmla="*/ 62 w 100"/>
                    <a:gd name="T53" fmla="*/ 48 h 101"/>
                    <a:gd name="T54" fmla="*/ 58 w 100"/>
                    <a:gd name="T55" fmla="*/ 47 h 101"/>
                    <a:gd name="T56" fmla="*/ 54 w 100"/>
                    <a:gd name="T57" fmla="*/ 47 h 101"/>
                    <a:gd name="T58" fmla="*/ 49 w 100"/>
                    <a:gd name="T59" fmla="*/ 47 h 101"/>
                    <a:gd name="T60" fmla="*/ 45 w 100"/>
                    <a:gd name="T61" fmla="*/ 47 h 101"/>
                    <a:gd name="T62" fmla="*/ 39 w 100"/>
                    <a:gd name="T63" fmla="*/ 46 h 101"/>
                    <a:gd name="T64" fmla="*/ 33 w 100"/>
                    <a:gd name="T65" fmla="*/ 46 h 101"/>
                    <a:gd name="T66" fmla="*/ 28 w 100"/>
                    <a:gd name="T67" fmla="*/ 44 h 101"/>
                    <a:gd name="T68" fmla="*/ 24 w 100"/>
                    <a:gd name="T69" fmla="*/ 38 h 101"/>
                    <a:gd name="T70" fmla="*/ 23 w 100"/>
                    <a:gd name="T71" fmla="*/ 34 h 101"/>
                    <a:gd name="T72" fmla="*/ 22 w 100"/>
                    <a:gd name="T73" fmla="*/ 29 h 101"/>
                    <a:gd name="T74" fmla="*/ 22 w 100"/>
                    <a:gd name="T75" fmla="*/ 24 h 101"/>
                    <a:gd name="T76" fmla="*/ 21 w 100"/>
                    <a:gd name="T77" fmla="*/ 19 h 101"/>
                    <a:gd name="T78" fmla="*/ 21 w 100"/>
                    <a:gd name="T79" fmla="*/ 14 h 101"/>
                    <a:gd name="T80" fmla="*/ 0 w 100"/>
                    <a:gd name="T81" fmla="*/ 1 h 101"/>
                    <a:gd name="T82" fmla="*/ 3 w 100"/>
                    <a:gd name="T83" fmla="*/ 7 h 101"/>
                    <a:gd name="T84" fmla="*/ 7 w 100"/>
                    <a:gd name="T85" fmla="*/ 12 h 101"/>
                    <a:gd name="T86" fmla="*/ 10 w 100"/>
                    <a:gd name="T87" fmla="*/ 18 h 101"/>
                    <a:gd name="T88" fmla="*/ 13 w 100"/>
                    <a:gd name="T89" fmla="*/ 24 h 101"/>
                    <a:gd name="T90" fmla="*/ 15 w 100"/>
                    <a:gd name="T91" fmla="*/ 30 h 101"/>
                    <a:gd name="T92" fmla="*/ 16 w 100"/>
                    <a:gd name="T93" fmla="*/ 34 h 101"/>
                    <a:gd name="T94" fmla="*/ 15 w 100"/>
                    <a:gd name="T95" fmla="*/ 38 h 101"/>
                    <a:gd name="T96" fmla="*/ 12 w 100"/>
                    <a:gd name="T97" fmla="*/ 42 h 101"/>
                    <a:gd name="T98" fmla="*/ 7 w 100"/>
                    <a:gd name="T99" fmla="*/ 47 h 10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00"/>
                    <a:gd name="T151" fmla="*/ 0 h 101"/>
                    <a:gd name="T152" fmla="*/ 100 w 100"/>
                    <a:gd name="T153" fmla="*/ 101 h 10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00" h="101">
                      <a:moveTo>
                        <a:pt x="7" y="47"/>
                      </a:moveTo>
                      <a:lnTo>
                        <a:pt x="27" y="63"/>
                      </a:lnTo>
                      <a:lnTo>
                        <a:pt x="27" y="62"/>
                      </a:lnTo>
                      <a:lnTo>
                        <a:pt x="28" y="62"/>
                      </a:lnTo>
                      <a:lnTo>
                        <a:pt x="29" y="61"/>
                      </a:lnTo>
                      <a:lnTo>
                        <a:pt x="31" y="61"/>
                      </a:lnTo>
                      <a:lnTo>
                        <a:pt x="32" y="60"/>
                      </a:lnTo>
                      <a:lnTo>
                        <a:pt x="33" y="60"/>
                      </a:lnTo>
                      <a:lnTo>
                        <a:pt x="34" y="59"/>
                      </a:lnTo>
                      <a:lnTo>
                        <a:pt x="35" y="59"/>
                      </a:lnTo>
                      <a:lnTo>
                        <a:pt x="36" y="58"/>
                      </a:lnTo>
                      <a:lnTo>
                        <a:pt x="38" y="58"/>
                      </a:lnTo>
                      <a:lnTo>
                        <a:pt x="39" y="57"/>
                      </a:lnTo>
                      <a:lnTo>
                        <a:pt x="41" y="57"/>
                      </a:lnTo>
                      <a:lnTo>
                        <a:pt x="42" y="56"/>
                      </a:lnTo>
                      <a:lnTo>
                        <a:pt x="44" y="56"/>
                      </a:lnTo>
                      <a:lnTo>
                        <a:pt x="45" y="56"/>
                      </a:lnTo>
                      <a:lnTo>
                        <a:pt x="47" y="56"/>
                      </a:lnTo>
                      <a:lnTo>
                        <a:pt x="48" y="56"/>
                      </a:lnTo>
                      <a:lnTo>
                        <a:pt x="50" y="56"/>
                      </a:lnTo>
                      <a:lnTo>
                        <a:pt x="51" y="56"/>
                      </a:lnTo>
                      <a:lnTo>
                        <a:pt x="53" y="56"/>
                      </a:lnTo>
                      <a:lnTo>
                        <a:pt x="55" y="56"/>
                      </a:lnTo>
                      <a:lnTo>
                        <a:pt x="56" y="56"/>
                      </a:lnTo>
                      <a:lnTo>
                        <a:pt x="58" y="57"/>
                      </a:lnTo>
                      <a:lnTo>
                        <a:pt x="60" y="57"/>
                      </a:lnTo>
                      <a:lnTo>
                        <a:pt x="61" y="58"/>
                      </a:lnTo>
                      <a:lnTo>
                        <a:pt x="62" y="59"/>
                      </a:lnTo>
                      <a:lnTo>
                        <a:pt x="64" y="60"/>
                      </a:lnTo>
                      <a:lnTo>
                        <a:pt x="66" y="61"/>
                      </a:lnTo>
                      <a:lnTo>
                        <a:pt x="67" y="62"/>
                      </a:lnTo>
                      <a:lnTo>
                        <a:pt x="68" y="64"/>
                      </a:lnTo>
                      <a:lnTo>
                        <a:pt x="69" y="65"/>
                      </a:lnTo>
                      <a:lnTo>
                        <a:pt x="70" y="67"/>
                      </a:lnTo>
                      <a:lnTo>
                        <a:pt x="70" y="68"/>
                      </a:lnTo>
                      <a:lnTo>
                        <a:pt x="71" y="70"/>
                      </a:lnTo>
                      <a:lnTo>
                        <a:pt x="72" y="71"/>
                      </a:lnTo>
                      <a:lnTo>
                        <a:pt x="72" y="73"/>
                      </a:lnTo>
                      <a:lnTo>
                        <a:pt x="72" y="75"/>
                      </a:lnTo>
                      <a:lnTo>
                        <a:pt x="72" y="76"/>
                      </a:lnTo>
                      <a:lnTo>
                        <a:pt x="72" y="78"/>
                      </a:lnTo>
                      <a:lnTo>
                        <a:pt x="72" y="79"/>
                      </a:lnTo>
                      <a:lnTo>
                        <a:pt x="72" y="81"/>
                      </a:lnTo>
                      <a:lnTo>
                        <a:pt x="72" y="82"/>
                      </a:lnTo>
                      <a:lnTo>
                        <a:pt x="71" y="84"/>
                      </a:lnTo>
                      <a:lnTo>
                        <a:pt x="71" y="86"/>
                      </a:lnTo>
                      <a:lnTo>
                        <a:pt x="70" y="87"/>
                      </a:lnTo>
                      <a:lnTo>
                        <a:pt x="70" y="88"/>
                      </a:lnTo>
                      <a:lnTo>
                        <a:pt x="70" y="90"/>
                      </a:lnTo>
                      <a:lnTo>
                        <a:pt x="69" y="91"/>
                      </a:lnTo>
                      <a:lnTo>
                        <a:pt x="69" y="93"/>
                      </a:lnTo>
                      <a:lnTo>
                        <a:pt x="68" y="94"/>
                      </a:lnTo>
                      <a:lnTo>
                        <a:pt x="68" y="95"/>
                      </a:lnTo>
                      <a:lnTo>
                        <a:pt x="67" y="96"/>
                      </a:lnTo>
                      <a:lnTo>
                        <a:pt x="67" y="98"/>
                      </a:lnTo>
                      <a:lnTo>
                        <a:pt x="66" y="99"/>
                      </a:lnTo>
                      <a:lnTo>
                        <a:pt x="65" y="100"/>
                      </a:lnTo>
                      <a:lnTo>
                        <a:pt x="65" y="101"/>
                      </a:lnTo>
                      <a:lnTo>
                        <a:pt x="92" y="97"/>
                      </a:lnTo>
                      <a:lnTo>
                        <a:pt x="93" y="96"/>
                      </a:lnTo>
                      <a:lnTo>
                        <a:pt x="94" y="95"/>
                      </a:lnTo>
                      <a:lnTo>
                        <a:pt x="95" y="93"/>
                      </a:lnTo>
                      <a:lnTo>
                        <a:pt x="96" y="92"/>
                      </a:lnTo>
                      <a:lnTo>
                        <a:pt x="96" y="90"/>
                      </a:lnTo>
                      <a:lnTo>
                        <a:pt x="96" y="89"/>
                      </a:lnTo>
                      <a:lnTo>
                        <a:pt x="97" y="88"/>
                      </a:lnTo>
                      <a:lnTo>
                        <a:pt x="98" y="86"/>
                      </a:lnTo>
                      <a:lnTo>
                        <a:pt x="98" y="85"/>
                      </a:lnTo>
                      <a:lnTo>
                        <a:pt x="99" y="84"/>
                      </a:lnTo>
                      <a:lnTo>
                        <a:pt x="99" y="82"/>
                      </a:lnTo>
                      <a:lnTo>
                        <a:pt x="100" y="80"/>
                      </a:lnTo>
                      <a:lnTo>
                        <a:pt x="100" y="79"/>
                      </a:lnTo>
                      <a:lnTo>
                        <a:pt x="100" y="77"/>
                      </a:lnTo>
                      <a:lnTo>
                        <a:pt x="100" y="75"/>
                      </a:lnTo>
                      <a:lnTo>
                        <a:pt x="100" y="73"/>
                      </a:lnTo>
                      <a:lnTo>
                        <a:pt x="99" y="72"/>
                      </a:lnTo>
                      <a:lnTo>
                        <a:pt x="99" y="70"/>
                      </a:lnTo>
                      <a:lnTo>
                        <a:pt x="98" y="69"/>
                      </a:lnTo>
                      <a:lnTo>
                        <a:pt x="98" y="67"/>
                      </a:lnTo>
                      <a:lnTo>
                        <a:pt x="96" y="65"/>
                      </a:lnTo>
                      <a:lnTo>
                        <a:pt x="95" y="64"/>
                      </a:lnTo>
                      <a:lnTo>
                        <a:pt x="94" y="62"/>
                      </a:lnTo>
                      <a:lnTo>
                        <a:pt x="92" y="60"/>
                      </a:lnTo>
                      <a:lnTo>
                        <a:pt x="91" y="59"/>
                      </a:lnTo>
                      <a:lnTo>
                        <a:pt x="90" y="58"/>
                      </a:lnTo>
                      <a:lnTo>
                        <a:pt x="88" y="57"/>
                      </a:lnTo>
                      <a:lnTo>
                        <a:pt x="87" y="57"/>
                      </a:lnTo>
                      <a:lnTo>
                        <a:pt x="86" y="56"/>
                      </a:lnTo>
                      <a:lnTo>
                        <a:pt x="85" y="56"/>
                      </a:lnTo>
                      <a:lnTo>
                        <a:pt x="84" y="55"/>
                      </a:lnTo>
                      <a:lnTo>
                        <a:pt x="82" y="54"/>
                      </a:lnTo>
                      <a:lnTo>
                        <a:pt x="81" y="54"/>
                      </a:lnTo>
                      <a:lnTo>
                        <a:pt x="80" y="53"/>
                      </a:lnTo>
                      <a:lnTo>
                        <a:pt x="78" y="53"/>
                      </a:lnTo>
                      <a:lnTo>
                        <a:pt x="77" y="52"/>
                      </a:lnTo>
                      <a:lnTo>
                        <a:pt x="76" y="52"/>
                      </a:lnTo>
                      <a:lnTo>
                        <a:pt x="75" y="51"/>
                      </a:lnTo>
                      <a:lnTo>
                        <a:pt x="74" y="51"/>
                      </a:lnTo>
                      <a:lnTo>
                        <a:pt x="72" y="50"/>
                      </a:lnTo>
                      <a:lnTo>
                        <a:pt x="71" y="50"/>
                      </a:lnTo>
                      <a:lnTo>
                        <a:pt x="70" y="50"/>
                      </a:lnTo>
                      <a:lnTo>
                        <a:pt x="69" y="50"/>
                      </a:lnTo>
                      <a:lnTo>
                        <a:pt x="67" y="49"/>
                      </a:lnTo>
                      <a:lnTo>
                        <a:pt x="66" y="49"/>
                      </a:lnTo>
                      <a:lnTo>
                        <a:pt x="65" y="49"/>
                      </a:lnTo>
                      <a:lnTo>
                        <a:pt x="64" y="48"/>
                      </a:lnTo>
                      <a:lnTo>
                        <a:pt x="62" y="48"/>
                      </a:lnTo>
                      <a:lnTo>
                        <a:pt x="60" y="48"/>
                      </a:lnTo>
                      <a:lnTo>
                        <a:pt x="59" y="47"/>
                      </a:lnTo>
                      <a:lnTo>
                        <a:pt x="58" y="47"/>
                      </a:lnTo>
                      <a:lnTo>
                        <a:pt x="57" y="47"/>
                      </a:lnTo>
                      <a:lnTo>
                        <a:pt x="56" y="47"/>
                      </a:lnTo>
                      <a:lnTo>
                        <a:pt x="55" y="47"/>
                      </a:lnTo>
                      <a:lnTo>
                        <a:pt x="54" y="47"/>
                      </a:lnTo>
                      <a:lnTo>
                        <a:pt x="52" y="47"/>
                      </a:lnTo>
                      <a:lnTo>
                        <a:pt x="51" y="47"/>
                      </a:lnTo>
                      <a:lnTo>
                        <a:pt x="50" y="47"/>
                      </a:lnTo>
                      <a:lnTo>
                        <a:pt x="49" y="47"/>
                      </a:lnTo>
                      <a:lnTo>
                        <a:pt x="48" y="47"/>
                      </a:lnTo>
                      <a:lnTo>
                        <a:pt x="47" y="47"/>
                      </a:lnTo>
                      <a:lnTo>
                        <a:pt x="46" y="47"/>
                      </a:lnTo>
                      <a:lnTo>
                        <a:pt x="45" y="47"/>
                      </a:lnTo>
                      <a:lnTo>
                        <a:pt x="44" y="47"/>
                      </a:lnTo>
                      <a:lnTo>
                        <a:pt x="42" y="47"/>
                      </a:lnTo>
                      <a:lnTo>
                        <a:pt x="41" y="47"/>
                      </a:lnTo>
                      <a:lnTo>
                        <a:pt x="39" y="46"/>
                      </a:lnTo>
                      <a:lnTo>
                        <a:pt x="37" y="46"/>
                      </a:lnTo>
                      <a:lnTo>
                        <a:pt x="36" y="46"/>
                      </a:lnTo>
                      <a:lnTo>
                        <a:pt x="34" y="46"/>
                      </a:lnTo>
                      <a:lnTo>
                        <a:pt x="33" y="46"/>
                      </a:lnTo>
                      <a:lnTo>
                        <a:pt x="31" y="45"/>
                      </a:lnTo>
                      <a:lnTo>
                        <a:pt x="30" y="45"/>
                      </a:lnTo>
                      <a:lnTo>
                        <a:pt x="28" y="44"/>
                      </a:lnTo>
                      <a:lnTo>
                        <a:pt x="26" y="43"/>
                      </a:lnTo>
                      <a:lnTo>
                        <a:pt x="26" y="41"/>
                      </a:lnTo>
                      <a:lnTo>
                        <a:pt x="25" y="40"/>
                      </a:lnTo>
                      <a:lnTo>
                        <a:pt x="24" y="38"/>
                      </a:lnTo>
                      <a:lnTo>
                        <a:pt x="24" y="36"/>
                      </a:lnTo>
                      <a:lnTo>
                        <a:pt x="23" y="35"/>
                      </a:lnTo>
                      <a:lnTo>
                        <a:pt x="23" y="34"/>
                      </a:lnTo>
                      <a:lnTo>
                        <a:pt x="23" y="33"/>
                      </a:lnTo>
                      <a:lnTo>
                        <a:pt x="23" y="32"/>
                      </a:lnTo>
                      <a:lnTo>
                        <a:pt x="22" y="30"/>
                      </a:lnTo>
                      <a:lnTo>
                        <a:pt x="22" y="29"/>
                      </a:lnTo>
                      <a:lnTo>
                        <a:pt x="22" y="28"/>
                      </a:lnTo>
                      <a:lnTo>
                        <a:pt x="22" y="27"/>
                      </a:lnTo>
                      <a:lnTo>
                        <a:pt x="22" y="26"/>
                      </a:lnTo>
                      <a:lnTo>
                        <a:pt x="22" y="24"/>
                      </a:lnTo>
                      <a:lnTo>
                        <a:pt x="22" y="23"/>
                      </a:lnTo>
                      <a:lnTo>
                        <a:pt x="22" y="22"/>
                      </a:lnTo>
                      <a:lnTo>
                        <a:pt x="22" y="21"/>
                      </a:lnTo>
                      <a:lnTo>
                        <a:pt x="21" y="19"/>
                      </a:lnTo>
                      <a:lnTo>
                        <a:pt x="21" y="17"/>
                      </a:lnTo>
                      <a:lnTo>
                        <a:pt x="21" y="15"/>
                      </a:lnTo>
                      <a:lnTo>
                        <a:pt x="21" y="14"/>
                      </a:lnTo>
                      <a:lnTo>
                        <a:pt x="22" y="14"/>
                      </a:lnTo>
                      <a:lnTo>
                        <a:pt x="0" y="0"/>
                      </a:lnTo>
                      <a:lnTo>
                        <a:pt x="0" y="1"/>
                      </a:lnTo>
                      <a:lnTo>
                        <a:pt x="1" y="3"/>
                      </a:lnTo>
                      <a:lnTo>
                        <a:pt x="2" y="4"/>
                      </a:lnTo>
                      <a:lnTo>
                        <a:pt x="3" y="6"/>
                      </a:lnTo>
                      <a:lnTo>
                        <a:pt x="3" y="7"/>
                      </a:lnTo>
                      <a:lnTo>
                        <a:pt x="4" y="8"/>
                      </a:lnTo>
                      <a:lnTo>
                        <a:pt x="5" y="9"/>
                      </a:lnTo>
                      <a:lnTo>
                        <a:pt x="6" y="10"/>
                      </a:lnTo>
                      <a:lnTo>
                        <a:pt x="7" y="12"/>
                      </a:lnTo>
                      <a:lnTo>
                        <a:pt x="7" y="13"/>
                      </a:lnTo>
                      <a:lnTo>
                        <a:pt x="8" y="15"/>
                      </a:lnTo>
                      <a:lnTo>
                        <a:pt x="9" y="16"/>
                      </a:lnTo>
                      <a:lnTo>
                        <a:pt x="10" y="18"/>
                      </a:lnTo>
                      <a:lnTo>
                        <a:pt x="10" y="19"/>
                      </a:lnTo>
                      <a:lnTo>
                        <a:pt x="12" y="21"/>
                      </a:lnTo>
                      <a:lnTo>
                        <a:pt x="12" y="22"/>
                      </a:lnTo>
                      <a:lnTo>
                        <a:pt x="13" y="24"/>
                      </a:lnTo>
                      <a:lnTo>
                        <a:pt x="13" y="25"/>
                      </a:lnTo>
                      <a:lnTo>
                        <a:pt x="14" y="27"/>
                      </a:lnTo>
                      <a:lnTo>
                        <a:pt x="14" y="28"/>
                      </a:lnTo>
                      <a:lnTo>
                        <a:pt x="15" y="30"/>
                      </a:lnTo>
                      <a:lnTo>
                        <a:pt x="15" y="31"/>
                      </a:lnTo>
                      <a:lnTo>
                        <a:pt x="15" y="32"/>
                      </a:lnTo>
                      <a:lnTo>
                        <a:pt x="15" y="33"/>
                      </a:lnTo>
                      <a:lnTo>
                        <a:pt x="16" y="34"/>
                      </a:lnTo>
                      <a:lnTo>
                        <a:pt x="16" y="35"/>
                      </a:lnTo>
                      <a:lnTo>
                        <a:pt x="16" y="36"/>
                      </a:lnTo>
                      <a:lnTo>
                        <a:pt x="15" y="37"/>
                      </a:lnTo>
                      <a:lnTo>
                        <a:pt x="15" y="38"/>
                      </a:lnTo>
                      <a:lnTo>
                        <a:pt x="14" y="39"/>
                      </a:lnTo>
                      <a:lnTo>
                        <a:pt x="13" y="41"/>
                      </a:lnTo>
                      <a:lnTo>
                        <a:pt x="12" y="41"/>
                      </a:lnTo>
                      <a:lnTo>
                        <a:pt x="12" y="42"/>
                      </a:lnTo>
                      <a:lnTo>
                        <a:pt x="11" y="43"/>
                      </a:lnTo>
                      <a:lnTo>
                        <a:pt x="10" y="44"/>
                      </a:lnTo>
                      <a:lnTo>
                        <a:pt x="8" y="45"/>
                      </a:lnTo>
                      <a:lnTo>
                        <a:pt x="7" y="47"/>
                      </a:lnTo>
                      <a:close/>
                    </a:path>
                  </a:pathLst>
                </a:custGeom>
                <a:solidFill>
                  <a:srgbClr val="A82B1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513" name="Freeform 520"/>
                <p:cNvSpPr>
                  <a:spLocks/>
                </p:cNvSpPr>
                <p:nvPr/>
              </p:nvSpPr>
              <p:spPr bwMode="auto">
                <a:xfrm>
                  <a:off x="4533" y="2246"/>
                  <a:ext cx="166" cy="88"/>
                </a:xfrm>
                <a:custGeom>
                  <a:avLst/>
                  <a:gdLst>
                    <a:gd name="T0" fmla="*/ 1 w 166"/>
                    <a:gd name="T1" fmla="*/ 19 h 88"/>
                    <a:gd name="T2" fmla="*/ 4 w 166"/>
                    <a:gd name="T3" fmla="*/ 22 h 88"/>
                    <a:gd name="T4" fmla="*/ 7 w 166"/>
                    <a:gd name="T5" fmla="*/ 24 h 88"/>
                    <a:gd name="T6" fmla="*/ 10 w 166"/>
                    <a:gd name="T7" fmla="*/ 26 h 88"/>
                    <a:gd name="T8" fmla="*/ 13 w 166"/>
                    <a:gd name="T9" fmla="*/ 28 h 88"/>
                    <a:gd name="T10" fmla="*/ 16 w 166"/>
                    <a:gd name="T11" fmla="*/ 29 h 88"/>
                    <a:gd name="T12" fmla="*/ 20 w 166"/>
                    <a:gd name="T13" fmla="*/ 30 h 88"/>
                    <a:gd name="T14" fmla="*/ 25 w 166"/>
                    <a:gd name="T15" fmla="*/ 32 h 88"/>
                    <a:gd name="T16" fmla="*/ 30 w 166"/>
                    <a:gd name="T17" fmla="*/ 33 h 88"/>
                    <a:gd name="T18" fmla="*/ 114 w 166"/>
                    <a:gd name="T19" fmla="*/ 79 h 88"/>
                    <a:gd name="T20" fmla="*/ 116 w 166"/>
                    <a:gd name="T21" fmla="*/ 77 h 88"/>
                    <a:gd name="T22" fmla="*/ 119 w 166"/>
                    <a:gd name="T23" fmla="*/ 74 h 88"/>
                    <a:gd name="T24" fmla="*/ 123 w 166"/>
                    <a:gd name="T25" fmla="*/ 70 h 88"/>
                    <a:gd name="T26" fmla="*/ 128 w 166"/>
                    <a:gd name="T27" fmla="*/ 66 h 88"/>
                    <a:gd name="T28" fmla="*/ 133 w 166"/>
                    <a:gd name="T29" fmla="*/ 63 h 88"/>
                    <a:gd name="T30" fmla="*/ 137 w 166"/>
                    <a:gd name="T31" fmla="*/ 60 h 88"/>
                    <a:gd name="T32" fmla="*/ 140 w 166"/>
                    <a:gd name="T33" fmla="*/ 59 h 88"/>
                    <a:gd name="T34" fmla="*/ 143 w 166"/>
                    <a:gd name="T35" fmla="*/ 58 h 88"/>
                    <a:gd name="T36" fmla="*/ 146 w 166"/>
                    <a:gd name="T37" fmla="*/ 58 h 88"/>
                    <a:gd name="T38" fmla="*/ 150 w 166"/>
                    <a:gd name="T39" fmla="*/ 58 h 88"/>
                    <a:gd name="T40" fmla="*/ 155 w 166"/>
                    <a:gd name="T41" fmla="*/ 59 h 88"/>
                    <a:gd name="T42" fmla="*/ 160 w 166"/>
                    <a:gd name="T43" fmla="*/ 63 h 88"/>
                    <a:gd name="T44" fmla="*/ 86 w 166"/>
                    <a:gd name="T45" fmla="*/ 77 h 88"/>
                    <a:gd name="T46" fmla="*/ 82 w 166"/>
                    <a:gd name="T47" fmla="*/ 74 h 88"/>
                    <a:gd name="T48" fmla="*/ 78 w 166"/>
                    <a:gd name="T49" fmla="*/ 71 h 88"/>
                    <a:gd name="T50" fmla="*/ 75 w 166"/>
                    <a:gd name="T51" fmla="*/ 68 h 88"/>
                    <a:gd name="T52" fmla="*/ 72 w 166"/>
                    <a:gd name="T53" fmla="*/ 65 h 88"/>
                    <a:gd name="T54" fmla="*/ 69 w 166"/>
                    <a:gd name="T55" fmla="*/ 62 h 88"/>
                    <a:gd name="T56" fmla="*/ 66 w 166"/>
                    <a:gd name="T57" fmla="*/ 59 h 88"/>
                    <a:gd name="T58" fmla="*/ 63 w 166"/>
                    <a:gd name="T59" fmla="*/ 56 h 88"/>
                    <a:gd name="T60" fmla="*/ 60 w 166"/>
                    <a:gd name="T61" fmla="*/ 53 h 88"/>
                    <a:gd name="T62" fmla="*/ 54 w 166"/>
                    <a:gd name="T63" fmla="*/ 48 h 88"/>
                    <a:gd name="T64" fmla="*/ 49 w 166"/>
                    <a:gd name="T65" fmla="*/ 44 h 88"/>
                    <a:gd name="T66" fmla="*/ 45 w 166"/>
                    <a:gd name="T67" fmla="*/ 40 h 88"/>
                    <a:gd name="T68" fmla="*/ 41 w 166"/>
                    <a:gd name="T69" fmla="*/ 37 h 88"/>
                    <a:gd name="T70" fmla="*/ 36 w 166"/>
                    <a:gd name="T71" fmla="*/ 34 h 88"/>
                    <a:gd name="T72" fmla="*/ 33 w 166"/>
                    <a:gd name="T73" fmla="*/ 31 h 88"/>
                    <a:gd name="T74" fmla="*/ 29 w 166"/>
                    <a:gd name="T75" fmla="*/ 30 h 88"/>
                    <a:gd name="T76" fmla="*/ 26 w 166"/>
                    <a:gd name="T77" fmla="*/ 27 h 88"/>
                    <a:gd name="T78" fmla="*/ 22 w 166"/>
                    <a:gd name="T79" fmla="*/ 25 h 88"/>
                    <a:gd name="T80" fmla="*/ 19 w 166"/>
                    <a:gd name="T81" fmla="*/ 22 h 88"/>
                    <a:gd name="T82" fmla="*/ 15 w 166"/>
                    <a:gd name="T83" fmla="*/ 19 h 88"/>
                    <a:gd name="T84" fmla="*/ 12 w 166"/>
                    <a:gd name="T85" fmla="*/ 16 h 88"/>
                    <a:gd name="T86" fmla="*/ 9 w 166"/>
                    <a:gd name="T87" fmla="*/ 12 h 88"/>
                    <a:gd name="T88" fmla="*/ 5 w 166"/>
                    <a:gd name="T89" fmla="*/ 7 h 88"/>
                    <a:gd name="T90" fmla="*/ 1 w 166"/>
                    <a:gd name="T91" fmla="*/ 2 h 8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66"/>
                    <a:gd name="T139" fmla="*/ 0 h 88"/>
                    <a:gd name="T140" fmla="*/ 166 w 166"/>
                    <a:gd name="T141" fmla="*/ 88 h 8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66" h="88">
                      <a:moveTo>
                        <a:pt x="0" y="0"/>
                      </a:moveTo>
                      <a:lnTo>
                        <a:pt x="1" y="19"/>
                      </a:lnTo>
                      <a:lnTo>
                        <a:pt x="2" y="20"/>
                      </a:lnTo>
                      <a:lnTo>
                        <a:pt x="3" y="21"/>
                      </a:lnTo>
                      <a:lnTo>
                        <a:pt x="4" y="22"/>
                      </a:lnTo>
                      <a:lnTo>
                        <a:pt x="5" y="23"/>
                      </a:lnTo>
                      <a:lnTo>
                        <a:pt x="6" y="23"/>
                      </a:lnTo>
                      <a:lnTo>
                        <a:pt x="7" y="24"/>
                      </a:lnTo>
                      <a:lnTo>
                        <a:pt x="8" y="25"/>
                      </a:lnTo>
                      <a:lnTo>
                        <a:pt x="9" y="25"/>
                      </a:lnTo>
                      <a:lnTo>
                        <a:pt x="10" y="26"/>
                      </a:lnTo>
                      <a:lnTo>
                        <a:pt x="10" y="27"/>
                      </a:lnTo>
                      <a:lnTo>
                        <a:pt x="11" y="27"/>
                      </a:lnTo>
                      <a:lnTo>
                        <a:pt x="13" y="28"/>
                      </a:lnTo>
                      <a:lnTo>
                        <a:pt x="14" y="28"/>
                      </a:lnTo>
                      <a:lnTo>
                        <a:pt x="15" y="29"/>
                      </a:lnTo>
                      <a:lnTo>
                        <a:pt x="16" y="29"/>
                      </a:lnTo>
                      <a:lnTo>
                        <a:pt x="18" y="30"/>
                      </a:lnTo>
                      <a:lnTo>
                        <a:pt x="19" y="30"/>
                      </a:lnTo>
                      <a:lnTo>
                        <a:pt x="20" y="30"/>
                      </a:lnTo>
                      <a:lnTo>
                        <a:pt x="22" y="31"/>
                      </a:lnTo>
                      <a:lnTo>
                        <a:pt x="23" y="32"/>
                      </a:lnTo>
                      <a:lnTo>
                        <a:pt x="25" y="32"/>
                      </a:lnTo>
                      <a:lnTo>
                        <a:pt x="26" y="32"/>
                      </a:lnTo>
                      <a:lnTo>
                        <a:pt x="28" y="33"/>
                      </a:lnTo>
                      <a:lnTo>
                        <a:pt x="30" y="33"/>
                      </a:lnTo>
                      <a:lnTo>
                        <a:pt x="67" y="76"/>
                      </a:lnTo>
                      <a:lnTo>
                        <a:pt x="88" y="88"/>
                      </a:lnTo>
                      <a:lnTo>
                        <a:pt x="114" y="79"/>
                      </a:lnTo>
                      <a:lnTo>
                        <a:pt x="114" y="78"/>
                      </a:lnTo>
                      <a:lnTo>
                        <a:pt x="115" y="77"/>
                      </a:lnTo>
                      <a:lnTo>
                        <a:pt x="116" y="77"/>
                      </a:lnTo>
                      <a:lnTo>
                        <a:pt x="116" y="76"/>
                      </a:lnTo>
                      <a:lnTo>
                        <a:pt x="117" y="75"/>
                      </a:lnTo>
                      <a:lnTo>
                        <a:pt x="119" y="74"/>
                      </a:lnTo>
                      <a:lnTo>
                        <a:pt x="120" y="72"/>
                      </a:lnTo>
                      <a:lnTo>
                        <a:pt x="121" y="71"/>
                      </a:lnTo>
                      <a:lnTo>
                        <a:pt x="123" y="70"/>
                      </a:lnTo>
                      <a:lnTo>
                        <a:pt x="124" y="69"/>
                      </a:lnTo>
                      <a:lnTo>
                        <a:pt x="126" y="68"/>
                      </a:lnTo>
                      <a:lnTo>
                        <a:pt x="128" y="66"/>
                      </a:lnTo>
                      <a:lnTo>
                        <a:pt x="130" y="65"/>
                      </a:lnTo>
                      <a:lnTo>
                        <a:pt x="132" y="64"/>
                      </a:lnTo>
                      <a:lnTo>
                        <a:pt x="133" y="63"/>
                      </a:lnTo>
                      <a:lnTo>
                        <a:pt x="135" y="62"/>
                      </a:lnTo>
                      <a:lnTo>
                        <a:pt x="136" y="61"/>
                      </a:lnTo>
                      <a:lnTo>
                        <a:pt x="137" y="60"/>
                      </a:lnTo>
                      <a:lnTo>
                        <a:pt x="138" y="60"/>
                      </a:lnTo>
                      <a:lnTo>
                        <a:pt x="139" y="60"/>
                      </a:lnTo>
                      <a:lnTo>
                        <a:pt x="140" y="59"/>
                      </a:lnTo>
                      <a:lnTo>
                        <a:pt x="141" y="59"/>
                      </a:lnTo>
                      <a:lnTo>
                        <a:pt x="142" y="59"/>
                      </a:lnTo>
                      <a:lnTo>
                        <a:pt x="143" y="58"/>
                      </a:lnTo>
                      <a:lnTo>
                        <a:pt x="144" y="58"/>
                      </a:lnTo>
                      <a:lnTo>
                        <a:pt x="145" y="58"/>
                      </a:lnTo>
                      <a:lnTo>
                        <a:pt x="146" y="58"/>
                      </a:lnTo>
                      <a:lnTo>
                        <a:pt x="147" y="58"/>
                      </a:lnTo>
                      <a:lnTo>
                        <a:pt x="148" y="57"/>
                      </a:lnTo>
                      <a:lnTo>
                        <a:pt x="150" y="58"/>
                      </a:lnTo>
                      <a:lnTo>
                        <a:pt x="152" y="58"/>
                      </a:lnTo>
                      <a:lnTo>
                        <a:pt x="154" y="58"/>
                      </a:lnTo>
                      <a:lnTo>
                        <a:pt x="155" y="59"/>
                      </a:lnTo>
                      <a:lnTo>
                        <a:pt x="157" y="60"/>
                      </a:lnTo>
                      <a:lnTo>
                        <a:pt x="158" y="62"/>
                      </a:lnTo>
                      <a:lnTo>
                        <a:pt x="160" y="63"/>
                      </a:lnTo>
                      <a:lnTo>
                        <a:pt x="165" y="60"/>
                      </a:lnTo>
                      <a:lnTo>
                        <a:pt x="166" y="50"/>
                      </a:lnTo>
                      <a:lnTo>
                        <a:pt x="86" y="77"/>
                      </a:lnTo>
                      <a:lnTo>
                        <a:pt x="85" y="76"/>
                      </a:lnTo>
                      <a:lnTo>
                        <a:pt x="83" y="75"/>
                      </a:lnTo>
                      <a:lnTo>
                        <a:pt x="82" y="74"/>
                      </a:lnTo>
                      <a:lnTo>
                        <a:pt x="81" y="73"/>
                      </a:lnTo>
                      <a:lnTo>
                        <a:pt x="80" y="71"/>
                      </a:lnTo>
                      <a:lnTo>
                        <a:pt x="78" y="71"/>
                      </a:lnTo>
                      <a:lnTo>
                        <a:pt x="78" y="70"/>
                      </a:lnTo>
                      <a:lnTo>
                        <a:pt x="77" y="69"/>
                      </a:lnTo>
                      <a:lnTo>
                        <a:pt x="75" y="68"/>
                      </a:lnTo>
                      <a:lnTo>
                        <a:pt x="74" y="67"/>
                      </a:lnTo>
                      <a:lnTo>
                        <a:pt x="73" y="65"/>
                      </a:lnTo>
                      <a:lnTo>
                        <a:pt x="72" y="65"/>
                      </a:lnTo>
                      <a:lnTo>
                        <a:pt x="71" y="64"/>
                      </a:lnTo>
                      <a:lnTo>
                        <a:pt x="70" y="62"/>
                      </a:lnTo>
                      <a:lnTo>
                        <a:pt x="69" y="62"/>
                      </a:lnTo>
                      <a:lnTo>
                        <a:pt x="68" y="61"/>
                      </a:lnTo>
                      <a:lnTo>
                        <a:pt x="67" y="60"/>
                      </a:lnTo>
                      <a:lnTo>
                        <a:pt x="66" y="59"/>
                      </a:lnTo>
                      <a:lnTo>
                        <a:pt x="65" y="58"/>
                      </a:lnTo>
                      <a:lnTo>
                        <a:pt x="64" y="57"/>
                      </a:lnTo>
                      <a:lnTo>
                        <a:pt x="63" y="56"/>
                      </a:lnTo>
                      <a:lnTo>
                        <a:pt x="62" y="55"/>
                      </a:lnTo>
                      <a:lnTo>
                        <a:pt x="61" y="54"/>
                      </a:lnTo>
                      <a:lnTo>
                        <a:pt x="60" y="53"/>
                      </a:lnTo>
                      <a:lnTo>
                        <a:pt x="58" y="52"/>
                      </a:lnTo>
                      <a:lnTo>
                        <a:pt x="56" y="50"/>
                      </a:lnTo>
                      <a:lnTo>
                        <a:pt x="54" y="48"/>
                      </a:lnTo>
                      <a:lnTo>
                        <a:pt x="53" y="47"/>
                      </a:lnTo>
                      <a:lnTo>
                        <a:pt x="51" y="45"/>
                      </a:lnTo>
                      <a:lnTo>
                        <a:pt x="49" y="44"/>
                      </a:lnTo>
                      <a:lnTo>
                        <a:pt x="48" y="42"/>
                      </a:lnTo>
                      <a:lnTo>
                        <a:pt x="46" y="42"/>
                      </a:lnTo>
                      <a:lnTo>
                        <a:pt x="45" y="40"/>
                      </a:lnTo>
                      <a:lnTo>
                        <a:pt x="43" y="39"/>
                      </a:lnTo>
                      <a:lnTo>
                        <a:pt x="42" y="38"/>
                      </a:lnTo>
                      <a:lnTo>
                        <a:pt x="41" y="37"/>
                      </a:lnTo>
                      <a:lnTo>
                        <a:pt x="39" y="36"/>
                      </a:lnTo>
                      <a:lnTo>
                        <a:pt x="37" y="35"/>
                      </a:lnTo>
                      <a:lnTo>
                        <a:pt x="36" y="34"/>
                      </a:lnTo>
                      <a:lnTo>
                        <a:pt x="35" y="33"/>
                      </a:lnTo>
                      <a:lnTo>
                        <a:pt x="34" y="32"/>
                      </a:lnTo>
                      <a:lnTo>
                        <a:pt x="33" y="31"/>
                      </a:lnTo>
                      <a:lnTo>
                        <a:pt x="32" y="31"/>
                      </a:lnTo>
                      <a:lnTo>
                        <a:pt x="31" y="30"/>
                      </a:lnTo>
                      <a:lnTo>
                        <a:pt x="29" y="30"/>
                      </a:lnTo>
                      <a:lnTo>
                        <a:pt x="28" y="29"/>
                      </a:lnTo>
                      <a:lnTo>
                        <a:pt x="27" y="28"/>
                      </a:lnTo>
                      <a:lnTo>
                        <a:pt x="26" y="27"/>
                      </a:lnTo>
                      <a:lnTo>
                        <a:pt x="25" y="26"/>
                      </a:lnTo>
                      <a:lnTo>
                        <a:pt x="23" y="25"/>
                      </a:lnTo>
                      <a:lnTo>
                        <a:pt x="22" y="25"/>
                      </a:lnTo>
                      <a:lnTo>
                        <a:pt x="21" y="24"/>
                      </a:lnTo>
                      <a:lnTo>
                        <a:pt x="20" y="23"/>
                      </a:lnTo>
                      <a:lnTo>
                        <a:pt x="19" y="22"/>
                      </a:lnTo>
                      <a:lnTo>
                        <a:pt x="18" y="21"/>
                      </a:lnTo>
                      <a:lnTo>
                        <a:pt x="16" y="20"/>
                      </a:lnTo>
                      <a:lnTo>
                        <a:pt x="15" y="19"/>
                      </a:lnTo>
                      <a:lnTo>
                        <a:pt x="14" y="18"/>
                      </a:lnTo>
                      <a:lnTo>
                        <a:pt x="13" y="17"/>
                      </a:lnTo>
                      <a:lnTo>
                        <a:pt x="12" y="16"/>
                      </a:lnTo>
                      <a:lnTo>
                        <a:pt x="11" y="14"/>
                      </a:lnTo>
                      <a:lnTo>
                        <a:pt x="10" y="13"/>
                      </a:lnTo>
                      <a:lnTo>
                        <a:pt x="9" y="12"/>
                      </a:lnTo>
                      <a:lnTo>
                        <a:pt x="8" y="11"/>
                      </a:lnTo>
                      <a:lnTo>
                        <a:pt x="6" y="9"/>
                      </a:lnTo>
                      <a:lnTo>
                        <a:pt x="5" y="7"/>
                      </a:lnTo>
                      <a:lnTo>
                        <a:pt x="3" y="5"/>
                      </a:lnTo>
                      <a:lnTo>
                        <a:pt x="2" y="4"/>
                      </a:lnTo>
                      <a:lnTo>
                        <a:pt x="1" y="2"/>
                      </a:lnTo>
                      <a:lnTo>
                        <a:pt x="0" y="0"/>
                      </a:lnTo>
                      <a:close/>
                    </a:path>
                  </a:pathLst>
                </a:custGeom>
                <a:solidFill>
                  <a:srgbClr val="E680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514" name="Freeform 521"/>
                <p:cNvSpPr>
                  <a:spLocks/>
                </p:cNvSpPr>
                <p:nvPr/>
              </p:nvSpPr>
              <p:spPr bwMode="auto">
                <a:xfrm>
                  <a:off x="4592" y="2361"/>
                  <a:ext cx="37" cy="30"/>
                </a:xfrm>
                <a:custGeom>
                  <a:avLst/>
                  <a:gdLst>
                    <a:gd name="T0" fmla="*/ 13 w 37"/>
                    <a:gd name="T1" fmla="*/ 26 h 30"/>
                    <a:gd name="T2" fmla="*/ 16 w 37"/>
                    <a:gd name="T3" fmla="*/ 28 h 30"/>
                    <a:gd name="T4" fmla="*/ 19 w 37"/>
                    <a:gd name="T5" fmla="*/ 29 h 30"/>
                    <a:gd name="T6" fmla="*/ 23 w 37"/>
                    <a:gd name="T7" fmla="*/ 30 h 30"/>
                    <a:gd name="T8" fmla="*/ 26 w 37"/>
                    <a:gd name="T9" fmla="*/ 30 h 30"/>
                    <a:gd name="T10" fmla="*/ 29 w 37"/>
                    <a:gd name="T11" fmla="*/ 30 h 30"/>
                    <a:gd name="T12" fmla="*/ 32 w 37"/>
                    <a:gd name="T13" fmla="*/ 29 h 30"/>
                    <a:gd name="T14" fmla="*/ 34 w 37"/>
                    <a:gd name="T15" fmla="*/ 28 h 30"/>
                    <a:gd name="T16" fmla="*/ 36 w 37"/>
                    <a:gd name="T17" fmla="*/ 25 h 30"/>
                    <a:gd name="T18" fmla="*/ 37 w 37"/>
                    <a:gd name="T19" fmla="*/ 23 h 30"/>
                    <a:gd name="T20" fmla="*/ 37 w 37"/>
                    <a:gd name="T21" fmla="*/ 20 h 30"/>
                    <a:gd name="T22" fmla="*/ 37 w 37"/>
                    <a:gd name="T23" fmla="*/ 18 h 30"/>
                    <a:gd name="T24" fmla="*/ 35 w 37"/>
                    <a:gd name="T25" fmla="*/ 15 h 30"/>
                    <a:gd name="T26" fmla="*/ 34 w 37"/>
                    <a:gd name="T27" fmla="*/ 12 h 30"/>
                    <a:gd name="T28" fmla="*/ 31 w 37"/>
                    <a:gd name="T29" fmla="*/ 9 h 30"/>
                    <a:gd name="T30" fmla="*/ 29 w 37"/>
                    <a:gd name="T31" fmla="*/ 6 h 30"/>
                    <a:gd name="T32" fmla="*/ 25 w 37"/>
                    <a:gd name="T33" fmla="*/ 4 h 30"/>
                    <a:gd name="T34" fmla="*/ 21 w 37"/>
                    <a:gd name="T35" fmla="*/ 2 h 30"/>
                    <a:gd name="T36" fmla="*/ 18 w 37"/>
                    <a:gd name="T37" fmla="*/ 1 h 30"/>
                    <a:gd name="T38" fmla="*/ 14 w 37"/>
                    <a:gd name="T39" fmla="*/ 0 h 30"/>
                    <a:gd name="T40" fmla="*/ 11 w 37"/>
                    <a:gd name="T41" fmla="*/ 0 h 30"/>
                    <a:gd name="T42" fmla="*/ 8 w 37"/>
                    <a:gd name="T43" fmla="*/ 0 h 30"/>
                    <a:gd name="T44" fmla="*/ 5 w 37"/>
                    <a:gd name="T45" fmla="*/ 1 h 30"/>
                    <a:gd name="T46" fmla="*/ 3 w 37"/>
                    <a:gd name="T47" fmla="*/ 2 h 30"/>
                    <a:gd name="T48" fmla="*/ 1 w 37"/>
                    <a:gd name="T49" fmla="*/ 5 h 30"/>
                    <a:gd name="T50" fmla="*/ 0 w 37"/>
                    <a:gd name="T51" fmla="*/ 7 h 30"/>
                    <a:gd name="T52" fmla="*/ 0 w 37"/>
                    <a:gd name="T53" fmla="*/ 10 h 30"/>
                    <a:gd name="T54" fmla="*/ 1 w 37"/>
                    <a:gd name="T55" fmla="*/ 13 h 30"/>
                    <a:gd name="T56" fmla="*/ 2 w 37"/>
                    <a:gd name="T57" fmla="*/ 16 h 30"/>
                    <a:gd name="T58" fmla="*/ 3 w 37"/>
                    <a:gd name="T59" fmla="*/ 18 h 30"/>
                    <a:gd name="T60" fmla="*/ 6 w 37"/>
                    <a:gd name="T61" fmla="*/ 21 h 30"/>
                    <a:gd name="T62" fmla="*/ 9 w 37"/>
                    <a:gd name="T63" fmla="*/ 24 h 30"/>
                    <a:gd name="T64" fmla="*/ 11 w 37"/>
                    <a:gd name="T65" fmla="*/ 25 h 3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7"/>
                    <a:gd name="T100" fmla="*/ 0 h 30"/>
                    <a:gd name="T101" fmla="*/ 37 w 37"/>
                    <a:gd name="T102" fmla="*/ 30 h 3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7" h="30">
                      <a:moveTo>
                        <a:pt x="11" y="25"/>
                      </a:moveTo>
                      <a:lnTo>
                        <a:pt x="13" y="26"/>
                      </a:lnTo>
                      <a:lnTo>
                        <a:pt x="14" y="27"/>
                      </a:lnTo>
                      <a:lnTo>
                        <a:pt x="16" y="28"/>
                      </a:lnTo>
                      <a:lnTo>
                        <a:pt x="18" y="29"/>
                      </a:lnTo>
                      <a:lnTo>
                        <a:pt x="19" y="29"/>
                      </a:lnTo>
                      <a:lnTo>
                        <a:pt x="21" y="30"/>
                      </a:lnTo>
                      <a:lnTo>
                        <a:pt x="23" y="30"/>
                      </a:lnTo>
                      <a:lnTo>
                        <a:pt x="25" y="30"/>
                      </a:lnTo>
                      <a:lnTo>
                        <a:pt x="26" y="30"/>
                      </a:lnTo>
                      <a:lnTo>
                        <a:pt x="28" y="30"/>
                      </a:lnTo>
                      <a:lnTo>
                        <a:pt x="29" y="30"/>
                      </a:lnTo>
                      <a:lnTo>
                        <a:pt x="31" y="29"/>
                      </a:lnTo>
                      <a:lnTo>
                        <a:pt x="32" y="29"/>
                      </a:lnTo>
                      <a:lnTo>
                        <a:pt x="33" y="28"/>
                      </a:lnTo>
                      <a:lnTo>
                        <a:pt x="34" y="28"/>
                      </a:lnTo>
                      <a:lnTo>
                        <a:pt x="35" y="27"/>
                      </a:lnTo>
                      <a:lnTo>
                        <a:pt x="36" y="25"/>
                      </a:lnTo>
                      <a:lnTo>
                        <a:pt x="37" y="24"/>
                      </a:lnTo>
                      <a:lnTo>
                        <a:pt x="37" y="23"/>
                      </a:lnTo>
                      <a:lnTo>
                        <a:pt x="37" y="22"/>
                      </a:lnTo>
                      <a:lnTo>
                        <a:pt x="37" y="20"/>
                      </a:lnTo>
                      <a:lnTo>
                        <a:pt x="37" y="19"/>
                      </a:lnTo>
                      <a:lnTo>
                        <a:pt x="37" y="18"/>
                      </a:lnTo>
                      <a:lnTo>
                        <a:pt x="36" y="16"/>
                      </a:lnTo>
                      <a:lnTo>
                        <a:pt x="35" y="15"/>
                      </a:lnTo>
                      <a:lnTo>
                        <a:pt x="35" y="13"/>
                      </a:lnTo>
                      <a:lnTo>
                        <a:pt x="34" y="12"/>
                      </a:lnTo>
                      <a:lnTo>
                        <a:pt x="33" y="11"/>
                      </a:lnTo>
                      <a:lnTo>
                        <a:pt x="31" y="9"/>
                      </a:lnTo>
                      <a:lnTo>
                        <a:pt x="30" y="8"/>
                      </a:lnTo>
                      <a:lnTo>
                        <a:pt x="29" y="6"/>
                      </a:lnTo>
                      <a:lnTo>
                        <a:pt x="27" y="5"/>
                      </a:lnTo>
                      <a:lnTo>
                        <a:pt x="25" y="4"/>
                      </a:lnTo>
                      <a:lnTo>
                        <a:pt x="23" y="3"/>
                      </a:lnTo>
                      <a:lnTo>
                        <a:pt x="21" y="2"/>
                      </a:lnTo>
                      <a:lnTo>
                        <a:pt x="19" y="2"/>
                      </a:lnTo>
                      <a:lnTo>
                        <a:pt x="18" y="1"/>
                      </a:lnTo>
                      <a:lnTo>
                        <a:pt x="16" y="0"/>
                      </a:lnTo>
                      <a:lnTo>
                        <a:pt x="14" y="0"/>
                      </a:lnTo>
                      <a:lnTo>
                        <a:pt x="13" y="0"/>
                      </a:lnTo>
                      <a:lnTo>
                        <a:pt x="11" y="0"/>
                      </a:lnTo>
                      <a:lnTo>
                        <a:pt x="9" y="0"/>
                      </a:lnTo>
                      <a:lnTo>
                        <a:pt x="8" y="0"/>
                      </a:lnTo>
                      <a:lnTo>
                        <a:pt x="6" y="1"/>
                      </a:lnTo>
                      <a:lnTo>
                        <a:pt x="5" y="1"/>
                      </a:lnTo>
                      <a:lnTo>
                        <a:pt x="4" y="2"/>
                      </a:lnTo>
                      <a:lnTo>
                        <a:pt x="3" y="2"/>
                      </a:lnTo>
                      <a:lnTo>
                        <a:pt x="2" y="4"/>
                      </a:lnTo>
                      <a:lnTo>
                        <a:pt x="1" y="5"/>
                      </a:lnTo>
                      <a:lnTo>
                        <a:pt x="1" y="6"/>
                      </a:lnTo>
                      <a:lnTo>
                        <a:pt x="0" y="7"/>
                      </a:lnTo>
                      <a:lnTo>
                        <a:pt x="0" y="8"/>
                      </a:lnTo>
                      <a:lnTo>
                        <a:pt x="0" y="10"/>
                      </a:lnTo>
                      <a:lnTo>
                        <a:pt x="0" y="11"/>
                      </a:lnTo>
                      <a:lnTo>
                        <a:pt x="1" y="13"/>
                      </a:lnTo>
                      <a:lnTo>
                        <a:pt x="1" y="14"/>
                      </a:lnTo>
                      <a:lnTo>
                        <a:pt x="2" y="16"/>
                      </a:lnTo>
                      <a:lnTo>
                        <a:pt x="3" y="17"/>
                      </a:lnTo>
                      <a:lnTo>
                        <a:pt x="3" y="18"/>
                      </a:lnTo>
                      <a:lnTo>
                        <a:pt x="5" y="20"/>
                      </a:lnTo>
                      <a:lnTo>
                        <a:pt x="6" y="21"/>
                      </a:lnTo>
                      <a:lnTo>
                        <a:pt x="8" y="22"/>
                      </a:lnTo>
                      <a:lnTo>
                        <a:pt x="9" y="24"/>
                      </a:lnTo>
                      <a:lnTo>
                        <a:pt x="11" y="25"/>
                      </a:lnTo>
                      <a:close/>
                    </a:path>
                  </a:pathLst>
                </a:custGeom>
                <a:solidFill>
                  <a:srgbClr val="FFCC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515" name="Freeform 522"/>
                <p:cNvSpPr>
                  <a:spLocks/>
                </p:cNvSpPr>
                <p:nvPr/>
              </p:nvSpPr>
              <p:spPr bwMode="auto">
                <a:xfrm>
                  <a:off x="4611" y="2358"/>
                  <a:ext cx="50" cy="60"/>
                </a:xfrm>
                <a:custGeom>
                  <a:avLst/>
                  <a:gdLst>
                    <a:gd name="T0" fmla="*/ 18 w 50"/>
                    <a:gd name="T1" fmla="*/ 3 h 60"/>
                    <a:gd name="T2" fmla="*/ 22 w 50"/>
                    <a:gd name="T3" fmla="*/ 7 h 60"/>
                    <a:gd name="T4" fmla="*/ 25 w 50"/>
                    <a:gd name="T5" fmla="*/ 9 h 60"/>
                    <a:gd name="T6" fmla="*/ 28 w 50"/>
                    <a:gd name="T7" fmla="*/ 11 h 60"/>
                    <a:gd name="T8" fmla="*/ 31 w 50"/>
                    <a:gd name="T9" fmla="*/ 14 h 60"/>
                    <a:gd name="T10" fmla="*/ 34 w 50"/>
                    <a:gd name="T11" fmla="*/ 18 h 60"/>
                    <a:gd name="T12" fmla="*/ 38 w 50"/>
                    <a:gd name="T13" fmla="*/ 23 h 60"/>
                    <a:gd name="T14" fmla="*/ 40 w 50"/>
                    <a:gd name="T15" fmla="*/ 26 h 60"/>
                    <a:gd name="T16" fmla="*/ 41 w 50"/>
                    <a:gd name="T17" fmla="*/ 30 h 60"/>
                    <a:gd name="T18" fmla="*/ 38 w 50"/>
                    <a:gd name="T19" fmla="*/ 35 h 60"/>
                    <a:gd name="T20" fmla="*/ 36 w 50"/>
                    <a:gd name="T21" fmla="*/ 38 h 60"/>
                    <a:gd name="T22" fmla="*/ 37 w 50"/>
                    <a:gd name="T23" fmla="*/ 42 h 60"/>
                    <a:gd name="T24" fmla="*/ 38 w 50"/>
                    <a:gd name="T25" fmla="*/ 45 h 60"/>
                    <a:gd name="T26" fmla="*/ 40 w 50"/>
                    <a:gd name="T27" fmla="*/ 48 h 60"/>
                    <a:gd name="T28" fmla="*/ 40 w 50"/>
                    <a:gd name="T29" fmla="*/ 50 h 60"/>
                    <a:gd name="T30" fmla="*/ 38 w 50"/>
                    <a:gd name="T31" fmla="*/ 52 h 60"/>
                    <a:gd name="T32" fmla="*/ 33 w 50"/>
                    <a:gd name="T33" fmla="*/ 53 h 60"/>
                    <a:gd name="T34" fmla="*/ 28 w 50"/>
                    <a:gd name="T35" fmla="*/ 54 h 60"/>
                    <a:gd name="T36" fmla="*/ 24 w 50"/>
                    <a:gd name="T37" fmla="*/ 54 h 60"/>
                    <a:gd name="T38" fmla="*/ 21 w 50"/>
                    <a:gd name="T39" fmla="*/ 54 h 60"/>
                    <a:gd name="T40" fmla="*/ 15 w 50"/>
                    <a:gd name="T41" fmla="*/ 53 h 60"/>
                    <a:gd name="T42" fmla="*/ 10 w 50"/>
                    <a:gd name="T43" fmla="*/ 53 h 60"/>
                    <a:gd name="T44" fmla="*/ 6 w 50"/>
                    <a:gd name="T45" fmla="*/ 52 h 60"/>
                    <a:gd name="T46" fmla="*/ 3 w 50"/>
                    <a:gd name="T47" fmla="*/ 52 h 60"/>
                    <a:gd name="T48" fmla="*/ 2 w 50"/>
                    <a:gd name="T49" fmla="*/ 54 h 60"/>
                    <a:gd name="T50" fmla="*/ 5 w 50"/>
                    <a:gd name="T51" fmla="*/ 55 h 60"/>
                    <a:gd name="T52" fmla="*/ 10 w 50"/>
                    <a:gd name="T53" fmla="*/ 57 h 60"/>
                    <a:gd name="T54" fmla="*/ 14 w 50"/>
                    <a:gd name="T55" fmla="*/ 58 h 60"/>
                    <a:gd name="T56" fmla="*/ 17 w 50"/>
                    <a:gd name="T57" fmla="*/ 59 h 60"/>
                    <a:gd name="T58" fmla="*/ 20 w 50"/>
                    <a:gd name="T59" fmla="*/ 60 h 60"/>
                    <a:gd name="T60" fmla="*/ 24 w 50"/>
                    <a:gd name="T61" fmla="*/ 60 h 60"/>
                    <a:gd name="T62" fmla="*/ 27 w 50"/>
                    <a:gd name="T63" fmla="*/ 60 h 60"/>
                    <a:gd name="T64" fmla="*/ 30 w 50"/>
                    <a:gd name="T65" fmla="*/ 60 h 60"/>
                    <a:gd name="T66" fmla="*/ 33 w 50"/>
                    <a:gd name="T67" fmla="*/ 60 h 60"/>
                    <a:gd name="T68" fmla="*/ 36 w 50"/>
                    <a:gd name="T69" fmla="*/ 59 h 60"/>
                    <a:gd name="T70" fmla="*/ 40 w 50"/>
                    <a:gd name="T71" fmla="*/ 57 h 60"/>
                    <a:gd name="T72" fmla="*/ 45 w 50"/>
                    <a:gd name="T73" fmla="*/ 54 h 60"/>
                    <a:gd name="T74" fmla="*/ 47 w 50"/>
                    <a:gd name="T75" fmla="*/ 48 h 60"/>
                    <a:gd name="T76" fmla="*/ 49 w 50"/>
                    <a:gd name="T77" fmla="*/ 45 h 60"/>
                    <a:gd name="T78" fmla="*/ 50 w 50"/>
                    <a:gd name="T79" fmla="*/ 40 h 60"/>
                    <a:gd name="T80" fmla="*/ 50 w 50"/>
                    <a:gd name="T81" fmla="*/ 37 h 60"/>
                    <a:gd name="T82" fmla="*/ 49 w 50"/>
                    <a:gd name="T83" fmla="*/ 33 h 60"/>
                    <a:gd name="T84" fmla="*/ 48 w 50"/>
                    <a:gd name="T85" fmla="*/ 29 h 60"/>
                    <a:gd name="T86" fmla="*/ 47 w 50"/>
                    <a:gd name="T87" fmla="*/ 26 h 60"/>
                    <a:gd name="T88" fmla="*/ 45 w 50"/>
                    <a:gd name="T89" fmla="*/ 23 h 60"/>
                    <a:gd name="T90" fmla="*/ 42 w 50"/>
                    <a:gd name="T91" fmla="*/ 19 h 60"/>
                    <a:gd name="T92" fmla="*/ 38 w 50"/>
                    <a:gd name="T93" fmla="*/ 14 h 60"/>
                    <a:gd name="T94" fmla="*/ 33 w 50"/>
                    <a:gd name="T95" fmla="*/ 11 h 60"/>
                    <a:gd name="T96" fmla="*/ 30 w 50"/>
                    <a:gd name="T97" fmla="*/ 8 h 60"/>
                    <a:gd name="T98" fmla="*/ 25 w 50"/>
                    <a:gd name="T99" fmla="*/ 5 h 60"/>
                    <a:gd name="T100" fmla="*/ 20 w 50"/>
                    <a:gd name="T101" fmla="*/ 3 h 60"/>
                    <a:gd name="T102" fmla="*/ 16 w 50"/>
                    <a:gd name="T103" fmla="*/ 1 h 60"/>
                    <a:gd name="T104" fmla="*/ 14 w 50"/>
                    <a:gd name="T105" fmla="*/ 0 h 6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50"/>
                    <a:gd name="T160" fmla="*/ 0 h 60"/>
                    <a:gd name="T161" fmla="*/ 50 w 50"/>
                    <a:gd name="T162" fmla="*/ 60 h 60"/>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50" h="60">
                      <a:moveTo>
                        <a:pt x="16" y="2"/>
                      </a:moveTo>
                      <a:lnTo>
                        <a:pt x="17" y="3"/>
                      </a:lnTo>
                      <a:lnTo>
                        <a:pt x="18" y="3"/>
                      </a:lnTo>
                      <a:lnTo>
                        <a:pt x="19" y="5"/>
                      </a:lnTo>
                      <a:lnTo>
                        <a:pt x="20" y="5"/>
                      </a:lnTo>
                      <a:lnTo>
                        <a:pt x="22" y="7"/>
                      </a:lnTo>
                      <a:lnTo>
                        <a:pt x="23" y="7"/>
                      </a:lnTo>
                      <a:lnTo>
                        <a:pt x="24" y="8"/>
                      </a:lnTo>
                      <a:lnTo>
                        <a:pt x="25" y="9"/>
                      </a:lnTo>
                      <a:lnTo>
                        <a:pt x="26" y="10"/>
                      </a:lnTo>
                      <a:lnTo>
                        <a:pt x="27" y="11"/>
                      </a:lnTo>
                      <a:lnTo>
                        <a:pt x="28" y="11"/>
                      </a:lnTo>
                      <a:lnTo>
                        <a:pt x="29" y="12"/>
                      </a:lnTo>
                      <a:lnTo>
                        <a:pt x="29" y="14"/>
                      </a:lnTo>
                      <a:lnTo>
                        <a:pt x="31" y="14"/>
                      </a:lnTo>
                      <a:lnTo>
                        <a:pt x="32" y="16"/>
                      </a:lnTo>
                      <a:lnTo>
                        <a:pt x="33" y="17"/>
                      </a:lnTo>
                      <a:lnTo>
                        <a:pt x="34" y="18"/>
                      </a:lnTo>
                      <a:lnTo>
                        <a:pt x="35" y="19"/>
                      </a:lnTo>
                      <a:lnTo>
                        <a:pt x="37" y="22"/>
                      </a:lnTo>
                      <a:lnTo>
                        <a:pt x="38" y="23"/>
                      </a:lnTo>
                      <a:lnTo>
                        <a:pt x="38" y="24"/>
                      </a:lnTo>
                      <a:lnTo>
                        <a:pt x="39" y="25"/>
                      </a:lnTo>
                      <a:lnTo>
                        <a:pt x="40" y="26"/>
                      </a:lnTo>
                      <a:lnTo>
                        <a:pt x="41" y="28"/>
                      </a:lnTo>
                      <a:lnTo>
                        <a:pt x="41" y="29"/>
                      </a:lnTo>
                      <a:lnTo>
                        <a:pt x="41" y="30"/>
                      </a:lnTo>
                      <a:lnTo>
                        <a:pt x="41" y="32"/>
                      </a:lnTo>
                      <a:lnTo>
                        <a:pt x="40" y="34"/>
                      </a:lnTo>
                      <a:lnTo>
                        <a:pt x="38" y="35"/>
                      </a:lnTo>
                      <a:lnTo>
                        <a:pt x="38" y="36"/>
                      </a:lnTo>
                      <a:lnTo>
                        <a:pt x="37" y="37"/>
                      </a:lnTo>
                      <a:lnTo>
                        <a:pt x="36" y="38"/>
                      </a:lnTo>
                      <a:lnTo>
                        <a:pt x="36" y="39"/>
                      </a:lnTo>
                      <a:lnTo>
                        <a:pt x="36" y="40"/>
                      </a:lnTo>
                      <a:lnTo>
                        <a:pt x="37" y="42"/>
                      </a:lnTo>
                      <a:lnTo>
                        <a:pt x="37" y="43"/>
                      </a:lnTo>
                      <a:lnTo>
                        <a:pt x="38" y="43"/>
                      </a:lnTo>
                      <a:lnTo>
                        <a:pt x="38" y="45"/>
                      </a:lnTo>
                      <a:lnTo>
                        <a:pt x="39" y="46"/>
                      </a:lnTo>
                      <a:lnTo>
                        <a:pt x="40" y="47"/>
                      </a:lnTo>
                      <a:lnTo>
                        <a:pt x="40" y="48"/>
                      </a:lnTo>
                      <a:lnTo>
                        <a:pt x="40" y="50"/>
                      </a:lnTo>
                      <a:lnTo>
                        <a:pt x="39" y="51"/>
                      </a:lnTo>
                      <a:lnTo>
                        <a:pt x="38" y="51"/>
                      </a:lnTo>
                      <a:lnTo>
                        <a:pt x="38" y="52"/>
                      </a:lnTo>
                      <a:lnTo>
                        <a:pt x="36" y="52"/>
                      </a:lnTo>
                      <a:lnTo>
                        <a:pt x="35" y="53"/>
                      </a:lnTo>
                      <a:lnTo>
                        <a:pt x="33" y="53"/>
                      </a:lnTo>
                      <a:lnTo>
                        <a:pt x="32" y="53"/>
                      </a:lnTo>
                      <a:lnTo>
                        <a:pt x="30" y="53"/>
                      </a:lnTo>
                      <a:lnTo>
                        <a:pt x="28" y="54"/>
                      </a:lnTo>
                      <a:lnTo>
                        <a:pt x="26" y="54"/>
                      </a:lnTo>
                      <a:lnTo>
                        <a:pt x="25" y="54"/>
                      </a:lnTo>
                      <a:lnTo>
                        <a:pt x="24" y="54"/>
                      </a:lnTo>
                      <a:lnTo>
                        <a:pt x="23" y="54"/>
                      </a:lnTo>
                      <a:lnTo>
                        <a:pt x="22" y="54"/>
                      </a:lnTo>
                      <a:lnTo>
                        <a:pt x="21" y="54"/>
                      </a:lnTo>
                      <a:lnTo>
                        <a:pt x="19" y="53"/>
                      </a:lnTo>
                      <a:lnTo>
                        <a:pt x="17" y="53"/>
                      </a:lnTo>
                      <a:lnTo>
                        <a:pt x="15" y="53"/>
                      </a:lnTo>
                      <a:lnTo>
                        <a:pt x="13" y="53"/>
                      </a:lnTo>
                      <a:lnTo>
                        <a:pt x="12" y="53"/>
                      </a:lnTo>
                      <a:lnTo>
                        <a:pt x="10" y="53"/>
                      </a:lnTo>
                      <a:lnTo>
                        <a:pt x="9" y="53"/>
                      </a:lnTo>
                      <a:lnTo>
                        <a:pt x="7" y="52"/>
                      </a:lnTo>
                      <a:lnTo>
                        <a:pt x="6" y="52"/>
                      </a:lnTo>
                      <a:lnTo>
                        <a:pt x="5" y="52"/>
                      </a:lnTo>
                      <a:lnTo>
                        <a:pt x="4" y="52"/>
                      </a:lnTo>
                      <a:lnTo>
                        <a:pt x="3" y="52"/>
                      </a:lnTo>
                      <a:lnTo>
                        <a:pt x="0" y="53"/>
                      </a:lnTo>
                      <a:lnTo>
                        <a:pt x="2" y="54"/>
                      </a:lnTo>
                      <a:lnTo>
                        <a:pt x="4" y="54"/>
                      </a:lnTo>
                      <a:lnTo>
                        <a:pt x="5" y="55"/>
                      </a:lnTo>
                      <a:lnTo>
                        <a:pt x="7" y="56"/>
                      </a:lnTo>
                      <a:lnTo>
                        <a:pt x="8" y="57"/>
                      </a:lnTo>
                      <a:lnTo>
                        <a:pt x="10" y="57"/>
                      </a:lnTo>
                      <a:lnTo>
                        <a:pt x="12" y="57"/>
                      </a:lnTo>
                      <a:lnTo>
                        <a:pt x="13" y="58"/>
                      </a:lnTo>
                      <a:lnTo>
                        <a:pt x="14" y="58"/>
                      </a:lnTo>
                      <a:lnTo>
                        <a:pt x="15" y="59"/>
                      </a:lnTo>
                      <a:lnTo>
                        <a:pt x="16" y="59"/>
                      </a:lnTo>
                      <a:lnTo>
                        <a:pt x="17" y="59"/>
                      </a:lnTo>
                      <a:lnTo>
                        <a:pt x="18" y="59"/>
                      </a:lnTo>
                      <a:lnTo>
                        <a:pt x="20" y="59"/>
                      </a:lnTo>
                      <a:lnTo>
                        <a:pt x="20" y="60"/>
                      </a:lnTo>
                      <a:lnTo>
                        <a:pt x="22" y="60"/>
                      </a:lnTo>
                      <a:lnTo>
                        <a:pt x="23" y="60"/>
                      </a:lnTo>
                      <a:lnTo>
                        <a:pt x="24" y="60"/>
                      </a:lnTo>
                      <a:lnTo>
                        <a:pt x="25" y="60"/>
                      </a:lnTo>
                      <a:lnTo>
                        <a:pt x="26" y="60"/>
                      </a:lnTo>
                      <a:lnTo>
                        <a:pt x="27" y="60"/>
                      </a:lnTo>
                      <a:lnTo>
                        <a:pt x="28" y="60"/>
                      </a:lnTo>
                      <a:lnTo>
                        <a:pt x="29" y="60"/>
                      </a:lnTo>
                      <a:lnTo>
                        <a:pt x="30" y="60"/>
                      </a:lnTo>
                      <a:lnTo>
                        <a:pt x="31" y="60"/>
                      </a:lnTo>
                      <a:lnTo>
                        <a:pt x="32" y="60"/>
                      </a:lnTo>
                      <a:lnTo>
                        <a:pt x="33" y="60"/>
                      </a:lnTo>
                      <a:lnTo>
                        <a:pt x="34" y="60"/>
                      </a:lnTo>
                      <a:lnTo>
                        <a:pt x="35" y="59"/>
                      </a:lnTo>
                      <a:lnTo>
                        <a:pt x="36" y="59"/>
                      </a:lnTo>
                      <a:lnTo>
                        <a:pt x="37" y="59"/>
                      </a:lnTo>
                      <a:lnTo>
                        <a:pt x="38" y="58"/>
                      </a:lnTo>
                      <a:lnTo>
                        <a:pt x="40" y="57"/>
                      </a:lnTo>
                      <a:lnTo>
                        <a:pt x="42" y="56"/>
                      </a:lnTo>
                      <a:lnTo>
                        <a:pt x="43" y="55"/>
                      </a:lnTo>
                      <a:lnTo>
                        <a:pt x="45" y="54"/>
                      </a:lnTo>
                      <a:lnTo>
                        <a:pt x="46" y="51"/>
                      </a:lnTo>
                      <a:lnTo>
                        <a:pt x="47" y="50"/>
                      </a:lnTo>
                      <a:lnTo>
                        <a:pt x="47" y="48"/>
                      </a:lnTo>
                      <a:lnTo>
                        <a:pt x="48" y="47"/>
                      </a:lnTo>
                      <a:lnTo>
                        <a:pt x="49" y="46"/>
                      </a:lnTo>
                      <a:lnTo>
                        <a:pt x="49" y="45"/>
                      </a:lnTo>
                      <a:lnTo>
                        <a:pt x="49" y="43"/>
                      </a:lnTo>
                      <a:lnTo>
                        <a:pt x="49" y="42"/>
                      </a:lnTo>
                      <a:lnTo>
                        <a:pt x="50" y="40"/>
                      </a:lnTo>
                      <a:lnTo>
                        <a:pt x="50" y="39"/>
                      </a:lnTo>
                      <a:lnTo>
                        <a:pt x="50" y="38"/>
                      </a:lnTo>
                      <a:lnTo>
                        <a:pt x="50" y="37"/>
                      </a:lnTo>
                      <a:lnTo>
                        <a:pt x="49" y="35"/>
                      </a:lnTo>
                      <a:lnTo>
                        <a:pt x="49" y="34"/>
                      </a:lnTo>
                      <a:lnTo>
                        <a:pt x="49" y="33"/>
                      </a:lnTo>
                      <a:lnTo>
                        <a:pt x="49" y="32"/>
                      </a:lnTo>
                      <a:lnTo>
                        <a:pt x="48" y="31"/>
                      </a:lnTo>
                      <a:lnTo>
                        <a:pt x="48" y="29"/>
                      </a:lnTo>
                      <a:lnTo>
                        <a:pt x="48" y="28"/>
                      </a:lnTo>
                      <a:lnTo>
                        <a:pt x="47" y="27"/>
                      </a:lnTo>
                      <a:lnTo>
                        <a:pt x="47" y="26"/>
                      </a:lnTo>
                      <a:lnTo>
                        <a:pt x="46" y="25"/>
                      </a:lnTo>
                      <a:lnTo>
                        <a:pt x="46" y="24"/>
                      </a:lnTo>
                      <a:lnTo>
                        <a:pt x="45" y="23"/>
                      </a:lnTo>
                      <a:lnTo>
                        <a:pt x="44" y="22"/>
                      </a:lnTo>
                      <a:lnTo>
                        <a:pt x="44" y="21"/>
                      </a:lnTo>
                      <a:lnTo>
                        <a:pt x="42" y="19"/>
                      </a:lnTo>
                      <a:lnTo>
                        <a:pt x="41" y="17"/>
                      </a:lnTo>
                      <a:lnTo>
                        <a:pt x="39" y="16"/>
                      </a:lnTo>
                      <a:lnTo>
                        <a:pt x="38" y="14"/>
                      </a:lnTo>
                      <a:lnTo>
                        <a:pt x="36" y="12"/>
                      </a:lnTo>
                      <a:lnTo>
                        <a:pt x="34" y="11"/>
                      </a:lnTo>
                      <a:lnTo>
                        <a:pt x="33" y="11"/>
                      </a:lnTo>
                      <a:lnTo>
                        <a:pt x="32" y="10"/>
                      </a:lnTo>
                      <a:lnTo>
                        <a:pt x="31" y="9"/>
                      </a:lnTo>
                      <a:lnTo>
                        <a:pt x="30" y="8"/>
                      </a:lnTo>
                      <a:lnTo>
                        <a:pt x="28" y="7"/>
                      </a:lnTo>
                      <a:lnTo>
                        <a:pt x="27" y="6"/>
                      </a:lnTo>
                      <a:lnTo>
                        <a:pt x="25" y="5"/>
                      </a:lnTo>
                      <a:lnTo>
                        <a:pt x="23" y="5"/>
                      </a:lnTo>
                      <a:lnTo>
                        <a:pt x="22" y="3"/>
                      </a:lnTo>
                      <a:lnTo>
                        <a:pt x="20" y="3"/>
                      </a:lnTo>
                      <a:lnTo>
                        <a:pt x="19" y="2"/>
                      </a:lnTo>
                      <a:lnTo>
                        <a:pt x="18" y="2"/>
                      </a:lnTo>
                      <a:lnTo>
                        <a:pt x="16" y="1"/>
                      </a:lnTo>
                      <a:lnTo>
                        <a:pt x="14" y="0"/>
                      </a:lnTo>
                      <a:lnTo>
                        <a:pt x="16" y="2"/>
                      </a:lnTo>
                      <a:close/>
                    </a:path>
                  </a:pathLst>
                </a:custGeom>
                <a:solidFill>
                  <a:srgbClr val="FF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516" name="Freeform 523"/>
                <p:cNvSpPr>
                  <a:spLocks/>
                </p:cNvSpPr>
                <p:nvPr/>
              </p:nvSpPr>
              <p:spPr bwMode="auto">
                <a:xfrm>
                  <a:off x="4568" y="2365"/>
                  <a:ext cx="122" cy="87"/>
                </a:xfrm>
                <a:custGeom>
                  <a:avLst/>
                  <a:gdLst>
                    <a:gd name="T0" fmla="*/ 2 w 122"/>
                    <a:gd name="T1" fmla="*/ 28 h 87"/>
                    <a:gd name="T2" fmla="*/ 9 w 122"/>
                    <a:gd name="T3" fmla="*/ 30 h 87"/>
                    <a:gd name="T4" fmla="*/ 17 w 122"/>
                    <a:gd name="T5" fmla="*/ 36 h 87"/>
                    <a:gd name="T6" fmla="*/ 21 w 122"/>
                    <a:gd name="T7" fmla="*/ 43 h 87"/>
                    <a:gd name="T8" fmla="*/ 25 w 122"/>
                    <a:gd name="T9" fmla="*/ 51 h 87"/>
                    <a:gd name="T10" fmla="*/ 29 w 122"/>
                    <a:gd name="T11" fmla="*/ 59 h 87"/>
                    <a:gd name="T12" fmla="*/ 34 w 122"/>
                    <a:gd name="T13" fmla="*/ 67 h 87"/>
                    <a:gd name="T14" fmla="*/ 40 w 122"/>
                    <a:gd name="T15" fmla="*/ 73 h 87"/>
                    <a:gd name="T16" fmla="*/ 47 w 122"/>
                    <a:gd name="T17" fmla="*/ 78 h 87"/>
                    <a:gd name="T18" fmla="*/ 52 w 122"/>
                    <a:gd name="T19" fmla="*/ 80 h 87"/>
                    <a:gd name="T20" fmla="*/ 58 w 122"/>
                    <a:gd name="T21" fmla="*/ 82 h 87"/>
                    <a:gd name="T22" fmla="*/ 64 w 122"/>
                    <a:gd name="T23" fmla="*/ 82 h 87"/>
                    <a:gd name="T24" fmla="*/ 70 w 122"/>
                    <a:gd name="T25" fmla="*/ 81 h 87"/>
                    <a:gd name="T26" fmla="*/ 75 w 122"/>
                    <a:gd name="T27" fmla="*/ 80 h 87"/>
                    <a:gd name="T28" fmla="*/ 84 w 122"/>
                    <a:gd name="T29" fmla="*/ 77 h 87"/>
                    <a:gd name="T30" fmla="*/ 91 w 122"/>
                    <a:gd name="T31" fmla="*/ 72 h 87"/>
                    <a:gd name="T32" fmla="*/ 96 w 122"/>
                    <a:gd name="T33" fmla="*/ 65 h 87"/>
                    <a:gd name="T34" fmla="*/ 98 w 122"/>
                    <a:gd name="T35" fmla="*/ 57 h 87"/>
                    <a:gd name="T36" fmla="*/ 97 w 122"/>
                    <a:gd name="T37" fmla="*/ 50 h 87"/>
                    <a:gd name="T38" fmla="*/ 96 w 122"/>
                    <a:gd name="T39" fmla="*/ 43 h 87"/>
                    <a:gd name="T40" fmla="*/ 99 w 122"/>
                    <a:gd name="T41" fmla="*/ 38 h 87"/>
                    <a:gd name="T42" fmla="*/ 104 w 122"/>
                    <a:gd name="T43" fmla="*/ 35 h 87"/>
                    <a:gd name="T44" fmla="*/ 110 w 122"/>
                    <a:gd name="T45" fmla="*/ 32 h 87"/>
                    <a:gd name="T46" fmla="*/ 116 w 122"/>
                    <a:gd name="T47" fmla="*/ 27 h 87"/>
                    <a:gd name="T48" fmla="*/ 119 w 122"/>
                    <a:gd name="T49" fmla="*/ 21 h 87"/>
                    <a:gd name="T50" fmla="*/ 118 w 122"/>
                    <a:gd name="T51" fmla="*/ 15 h 87"/>
                    <a:gd name="T52" fmla="*/ 116 w 122"/>
                    <a:gd name="T53" fmla="*/ 8 h 87"/>
                    <a:gd name="T54" fmla="*/ 112 w 122"/>
                    <a:gd name="T55" fmla="*/ 1 h 87"/>
                    <a:gd name="T56" fmla="*/ 113 w 122"/>
                    <a:gd name="T57" fmla="*/ 0 h 87"/>
                    <a:gd name="T58" fmla="*/ 119 w 122"/>
                    <a:gd name="T59" fmla="*/ 7 h 87"/>
                    <a:gd name="T60" fmla="*/ 121 w 122"/>
                    <a:gd name="T61" fmla="*/ 13 h 87"/>
                    <a:gd name="T62" fmla="*/ 122 w 122"/>
                    <a:gd name="T63" fmla="*/ 21 h 87"/>
                    <a:gd name="T64" fmla="*/ 121 w 122"/>
                    <a:gd name="T65" fmla="*/ 27 h 87"/>
                    <a:gd name="T66" fmla="*/ 120 w 122"/>
                    <a:gd name="T67" fmla="*/ 33 h 87"/>
                    <a:gd name="T68" fmla="*/ 118 w 122"/>
                    <a:gd name="T69" fmla="*/ 39 h 87"/>
                    <a:gd name="T70" fmla="*/ 108 w 122"/>
                    <a:gd name="T71" fmla="*/ 58 h 87"/>
                    <a:gd name="T72" fmla="*/ 108 w 122"/>
                    <a:gd name="T73" fmla="*/ 61 h 87"/>
                    <a:gd name="T74" fmla="*/ 107 w 122"/>
                    <a:gd name="T75" fmla="*/ 68 h 87"/>
                    <a:gd name="T76" fmla="*/ 103 w 122"/>
                    <a:gd name="T77" fmla="*/ 75 h 87"/>
                    <a:gd name="T78" fmla="*/ 95 w 122"/>
                    <a:gd name="T79" fmla="*/ 82 h 87"/>
                    <a:gd name="T80" fmla="*/ 90 w 122"/>
                    <a:gd name="T81" fmla="*/ 84 h 87"/>
                    <a:gd name="T82" fmla="*/ 84 w 122"/>
                    <a:gd name="T83" fmla="*/ 86 h 87"/>
                    <a:gd name="T84" fmla="*/ 76 w 122"/>
                    <a:gd name="T85" fmla="*/ 87 h 87"/>
                    <a:gd name="T86" fmla="*/ 66 w 122"/>
                    <a:gd name="T87" fmla="*/ 87 h 87"/>
                    <a:gd name="T88" fmla="*/ 56 w 122"/>
                    <a:gd name="T89" fmla="*/ 86 h 87"/>
                    <a:gd name="T90" fmla="*/ 47 w 122"/>
                    <a:gd name="T91" fmla="*/ 84 h 87"/>
                    <a:gd name="T92" fmla="*/ 40 w 122"/>
                    <a:gd name="T93" fmla="*/ 82 h 87"/>
                    <a:gd name="T94" fmla="*/ 33 w 122"/>
                    <a:gd name="T95" fmla="*/ 78 h 87"/>
                    <a:gd name="T96" fmla="*/ 28 w 122"/>
                    <a:gd name="T97" fmla="*/ 75 h 87"/>
                    <a:gd name="T98" fmla="*/ 22 w 122"/>
                    <a:gd name="T99" fmla="*/ 70 h 87"/>
                    <a:gd name="T100" fmla="*/ 15 w 122"/>
                    <a:gd name="T101" fmla="*/ 62 h 87"/>
                    <a:gd name="T102" fmla="*/ 12 w 122"/>
                    <a:gd name="T103" fmla="*/ 56 h 87"/>
                    <a:gd name="T104" fmla="*/ 5 w 122"/>
                    <a:gd name="T105" fmla="*/ 35 h 87"/>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22"/>
                    <a:gd name="T160" fmla="*/ 0 h 87"/>
                    <a:gd name="T161" fmla="*/ 122 w 122"/>
                    <a:gd name="T162" fmla="*/ 87 h 87"/>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22" h="87">
                      <a:moveTo>
                        <a:pt x="0" y="30"/>
                      </a:moveTo>
                      <a:lnTo>
                        <a:pt x="0" y="29"/>
                      </a:lnTo>
                      <a:lnTo>
                        <a:pt x="1" y="29"/>
                      </a:lnTo>
                      <a:lnTo>
                        <a:pt x="2" y="29"/>
                      </a:lnTo>
                      <a:lnTo>
                        <a:pt x="2" y="28"/>
                      </a:lnTo>
                      <a:lnTo>
                        <a:pt x="4" y="28"/>
                      </a:lnTo>
                      <a:lnTo>
                        <a:pt x="5" y="29"/>
                      </a:lnTo>
                      <a:lnTo>
                        <a:pt x="6" y="29"/>
                      </a:lnTo>
                      <a:lnTo>
                        <a:pt x="7" y="30"/>
                      </a:lnTo>
                      <a:lnTo>
                        <a:pt x="9" y="30"/>
                      </a:lnTo>
                      <a:lnTo>
                        <a:pt x="11" y="31"/>
                      </a:lnTo>
                      <a:lnTo>
                        <a:pt x="12" y="33"/>
                      </a:lnTo>
                      <a:lnTo>
                        <a:pt x="14" y="34"/>
                      </a:lnTo>
                      <a:lnTo>
                        <a:pt x="15" y="35"/>
                      </a:lnTo>
                      <a:lnTo>
                        <a:pt x="17" y="36"/>
                      </a:lnTo>
                      <a:lnTo>
                        <a:pt x="17" y="38"/>
                      </a:lnTo>
                      <a:lnTo>
                        <a:pt x="19" y="39"/>
                      </a:lnTo>
                      <a:lnTo>
                        <a:pt x="19" y="40"/>
                      </a:lnTo>
                      <a:lnTo>
                        <a:pt x="20" y="41"/>
                      </a:lnTo>
                      <a:lnTo>
                        <a:pt x="21" y="43"/>
                      </a:lnTo>
                      <a:lnTo>
                        <a:pt x="22" y="44"/>
                      </a:lnTo>
                      <a:lnTo>
                        <a:pt x="23" y="46"/>
                      </a:lnTo>
                      <a:lnTo>
                        <a:pt x="24" y="47"/>
                      </a:lnTo>
                      <a:lnTo>
                        <a:pt x="25" y="49"/>
                      </a:lnTo>
                      <a:lnTo>
                        <a:pt x="25" y="51"/>
                      </a:lnTo>
                      <a:lnTo>
                        <a:pt x="26" y="52"/>
                      </a:lnTo>
                      <a:lnTo>
                        <a:pt x="27" y="54"/>
                      </a:lnTo>
                      <a:lnTo>
                        <a:pt x="28" y="56"/>
                      </a:lnTo>
                      <a:lnTo>
                        <a:pt x="29" y="57"/>
                      </a:lnTo>
                      <a:lnTo>
                        <a:pt x="29" y="59"/>
                      </a:lnTo>
                      <a:lnTo>
                        <a:pt x="30" y="61"/>
                      </a:lnTo>
                      <a:lnTo>
                        <a:pt x="31" y="62"/>
                      </a:lnTo>
                      <a:lnTo>
                        <a:pt x="32" y="64"/>
                      </a:lnTo>
                      <a:lnTo>
                        <a:pt x="33" y="65"/>
                      </a:lnTo>
                      <a:lnTo>
                        <a:pt x="34" y="67"/>
                      </a:lnTo>
                      <a:lnTo>
                        <a:pt x="35" y="68"/>
                      </a:lnTo>
                      <a:lnTo>
                        <a:pt x="36" y="70"/>
                      </a:lnTo>
                      <a:lnTo>
                        <a:pt x="37" y="71"/>
                      </a:lnTo>
                      <a:lnTo>
                        <a:pt x="38" y="73"/>
                      </a:lnTo>
                      <a:lnTo>
                        <a:pt x="40" y="73"/>
                      </a:lnTo>
                      <a:lnTo>
                        <a:pt x="42" y="75"/>
                      </a:lnTo>
                      <a:lnTo>
                        <a:pt x="43" y="76"/>
                      </a:lnTo>
                      <a:lnTo>
                        <a:pt x="45" y="77"/>
                      </a:lnTo>
                      <a:lnTo>
                        <a:pt x="46" y="77"/>
                      </a:lnTo>
                      <a:lnTo>
                        <a:pt x="47" y="78"/>
                      </a:lnTo>
                      <a:lnTo>
                        <a:pt x="48" y="78"/>
                      </a:lnTo>
                      <a:lnTo>
                        <a:pt x="49" y="79"/>
                      </a:lnTo>
                      <a:lnTo>
                        <a:pt x="50" y="79"/>
                      </a:lnTo>
                      <a:lnTo>
                        <a:pt x="51" y="79"/>
                      </a:lnTo>
                      <a:lnTo>
                        <a:pt x="52" y="80"/>
                      </a:lnTo>
                      <a:lnTo>
                        <a:pt x="53" y="80"/>
                      </a:lnTo>
                      <a:lnTo>
                        <a:pt x="54" y="80"/>
                      </a:lnTo>
                      <a:lnTo>
                        <a:pt x="55" y="81"/>
                      </a:lnTo>
                      <a:lnTo>
                        <a:pt x="57" y="81"/>
                      </a:lnTo>
                      <a:lnTo>
                        <a:pt x="58" y="82"/>
                      </a:lnTo>
                      <a:lnTo>
                        <a:pt x="59" y="82"/>
                      </a:lnTo>
                      <a:lnTo>
                        <a:pt x="61" y="82"/>
                      </a:lnTo>
                      <a:lnTo>
                        <a:pt x="63" y="82"/>
                      </a:lnTo>
                      <a:lnTo>
                        <a:pt x="64" y="82"/>
                      </a:lnTo>
                      <a:lnTo>
                        <a:pt x="65" y="82"/>
                      </a:lnTo>
                      <a:lnTo>
                        <a:pt x="66" y="82"/>
                      </a:lnTo>
                      <a:lnTo>
                        <a:pt x="68" y="82"/>
                      </a:lnTo>
                      <a:lnTo>
                        <a:pt x="69" y="82"/>
                      </a:lnTo>
                      <a:lnTo>
                        <a:pt x="70" y="81"/>
                      </a:lnTo>
                      <a:lnTo>
                        <a:pt x="71" y="81"/>
                      </a:lnTo>
                      <a:lnTo>
                        <a:pt x="72" y="81"/>
                      </a:lnTo>
                      <a:lnTo>
                        <a:pt x="73" y="81"/>
                      </a:lnTo>
                      <a:lnTo>
                        <a:pt x="74" y="81"/>
                      </a:lnTo>
                      <a:lnTo>
                        <a:pt x="75" y="80"/>
                      </a:lnTo>
                      <a:lnTo>
                        <a:pt x="77" y="80"/>
                      </a:lnTo>
                      <a:lnTo>
                        <a:pt x="78" y="79"/>
                      </a:lnTo>
                      <a:lnTo>
                        <a:pt x="80" y="79"/>
                      </a:lnTo>
                      <a:lnTo>
                        <a:pt x="82" y="78"/>
                      </a:lnTo>
                      <a:lnTo>
                        <a:pt x="84" y="77"/>
                      </a:lnTo>
                      <a:lnTo>
                        <a:pt x="86" y="76"/>
                      </a:lnTo>
                      <a:lnTo>
                        <a:pt x="87" y="75"/>
                      </a:lnTo>
                      <a:lnTo>
                        <a:pt x="89" y="74"/>
                      </a:lnTo>
                      <a:lnTo>
                        <a:pt x="90" y="73"/>
                      </a:lnTo>
                      <a:lnTo>
                        <a:pt x="91" y="72"/>
                      </a:lnTo>
                      <a:lnTo>
                        <a:pt x="92" y="70"/>
                      </a:lnTo>
                      <a:lnTo>
                        <a:pt x="94" y="69"/>
                      </a:lnTo>
                      <a:lnTo>
                        <a:pt x="95" y="68"/>
                      </a:lnTo>
                      <a:lnTo>
                        <a:pt x="95" y="66"/>
                      </a:lnTo>
                      <a:lnTo>
                        <a:pt x="96" y="65"/>
                      </a:lnTo>
                      <a:lnTo>
                        <a:pt x="97" y="64"/>
                      </a:lnTo>
                      <a:lnTo>
                        <a:pt x="97" y="62"/>
                      </a:lnTo>
                      <a:lnTo>
                        <a:pt x="97" y="60"/>
                      </a:lnTo>
                      <a:lnTo>
                        <a:pt x="98" y="59"/>
                      </a:lnTo>
                      <a:lnTo>
                        <a:pt x="98" y="57"/>
                      </a:lnTo>
                      <a:lnTo>
                        <a:pt x="98" y="56"/>
                      </a:lnTo>
                      <a:lnTo>
                        <a:pt x="98" y="54"/>
                      </a:lnTo>
                      <a:lnTo>
                        <a:pt x="98" y="53"/>
                      </a:lnTo>
                      <a:lnTo>
                        <a:pt x="97" y="51"/>
                      </a:lnTo>
                      <a:lnTo>
                        <a:pt x="97" y="50"/>
                      </a:lnTo>
                      <a:lnTo>
                        <a:pt x="97" y="47"/>
                      </a:lnTo>
                      <a:lnTo>
                        <a:pt x="96" y="46"/>
                      </a:lnTo>
                      <a:lnTo>
                        <a:pt x="96" y="45"/>
                      </a:lnTo>
                      <a:lnTo>
                        <a:pt x="96" y="44"/>
                      </a:lnTo>
                      <a:lnTo>
                        <a:pt x="96" y="43"/>
                      </a:lnTo>
                      <a:lnTo>
                        <a:pt x="97" y="41"/>
                      </a:lnTo>
                      <a:lnTo>
                        <a:pt x="98" y="40"/>
                      </a:lnTo>
                      <a:lnTo>
                        <a:pt x="99" y="38"/>
                      </a:lnTo>
                      <a:lnTo>
                        <a:pt x="100" y="37"/>
                      </a:lnTo>
                      <a:lnTo>
                        <a:pt x="101" y="36"/>
                      </a:lnTo>
                      <a:lnTo>
                        <a:pt x="102" y="36"/>
                      </a:lnTo>
                      <a:lnTo>
                        <a:pt x="103" y="36"/>
                      </a:lnTo>
                      <a:lnTo>
                        <a:pt x="104" y="35"/>
                      </a:lnTo>
                      <a:lnTo>
                        <a:pt x="105" y="34"/>
                      </a:lnTo>
                      <a:lnTo>
                        <a:pt x="107" y="33"/>
                      </a:lnTo>
                      <a:lnTo>
                        <a:pt x="108" y="33"/>
                      </a:lnTo>
                      <a:lnTo>
                        <a:pt x="109" y="32"/>
                      </a:lnTo>
                      <a:lnTo>
                        <a:pt x="110" y="32"/>
                      </a:lnTo>
                      <a:lnTo>
                        <a:pt x="111" y="31"/>
                      </a:lnTo>
                      <a:lnTo>
                        <a:pt x="112" y="30"/>
                      </a:lnTo>
                      <a:lnTo>
                        <a:pt x="113" y="30"/>
                      </a:lnTo>
                      <a:lnTo>
                        <a:pt x="114" y="29"/>
                      </a:lnTo>
                      <a:lnTo>
                        <a:pt x="116" y="27"/>
                      </a:lnTo>
                      <a:lnTo>
                        <a:pt x="117" y="26"/>
                      </a:lnTo>
                      <a:lnTo>
                        <a:pt x="118" y="25"/>
                      </a:lnTo>
                      <a:lnTo>
                        <a:pt x="118" y="24"/>
                      </a:lnTo>
                      <a:lnTo>
                        <a:pt x="118" y="23"/>
                      </a:lnTo>
                      <a:lnTo>
                        <a:pt x="119" y="21"/>
                      </a:lnTo>
                      <a:lnTo>
                        <a:pt x="119" y="20"/>
                      </a:lnTo>
                      <a:lnTo>
                        <a:pt x="119" y="19"/>
                      </a:lnTo>
                      <a:lnTo>
                        <a:pt x="118" y="18"/>
                      </a:lnTo>
                      <a:lnTo>
                        <a:pt x="118" y="16"/>
                      </a:lnTo>
                      <a:lnTo>
                        <a:pt x="118" y="15"/>
                      </a:lnTo>
                      <a:lnTo>
                        <a:pt x="118" y="14"/>
                      </a:lnTo>
                      <a:lnTo>
                        <a:pt x="118" y="13"/>
                      </a:lnTo>
                      <a:lnTo>
                        <a:pt x="117" y="12"/>
                      </a:lnTo>
                      <a:lnTo>
                        <a:pt x="117" y="10"/>
                      </a:lnTo>
                      <a:lnTo>
                        <a:pt x="116" y="8"/>
                      </a:lnTo>
                      <a:lnTo>
                        <a:pt x="115" y="7"/>
                      </a:lnTo>
                      <a:lnTo>
                        <a:pt x="115" y="5"/>
                      </a:lnTo>
                      <a:lnTo>
                        <a:pt x="113" y="4"/>
                      </a:lnTo>
                      <a:lnTo>
                        <a:pt x="113" y="3"/>
                      </a:lnTo>
                      <a:lnTo>
                        <a:pt x="112" y="1"/>
                      </a:lnTo>
                      <a:lnTo>
                        <a:pt x="111" y="1"/>
                      </a:lnTo>
                      <a:lnTo>
                        <a:pt x="110" y="0"/>
                      </a:lnTo>
                      <a:lnTo>
                        <a:pt x="113" y="0"/>
                      </a:lnTo>
                      <a:lnTo>
                        <a:pt x="114" y="1"/>
                      </a:lnTo>
                      <a:lnTo>
                        <a:pt x="115" y="2"/>
                      </a:lnTo>
                      <a:lnTo>
                        <a:pt x="116" y="4"/>
                      </a:lnTo>
                      <a:lnTo>
                        <a:pt x="118" y="6"/>
                      </a:lnTo>
                      <a:lnTo>
                        <a:pt x="119" y="7"/>
                      </a:lnTo>
                      <a:lnTo>
                        <a:pt x="119" y="8"/>
                      </a:lnTo>
                      <a:lnTo>
                        <a:pt x="120" y="9"/>
                      </a:lnTo>
                      <a:lnTo>
                        <a:pt x="121" y="10"/>
                      </a:lnTo>
                      <a:lnTo>
                        <a:pt x="121" y="12"/>
                      </a:lnTo>
                      <a:lnTo>
                        <a:pt x="121" y="13"/>
                      </a:lnTo>
                      <a:lnTo>
                        <a:pt x="121" y="15"/>
                      </a:lnTo>
                      <a:lnTo>
                        <a:pt x="122" y="17"/>
                      </a:lnTo>
                      <a:lnTo>
                        <a:pt x="122" y="18"/>
                      </a:lnTo>
                      <a:lnTo>
                        <a:pt x="122" y="20"/>
                      </a:lnTo>
                      <a:lnTo>
                        <a:pt x="122" y="21"/>
                      </a:lnTo>
                      <a:lnTo>
                        <a:pt x="122" y="22"/>
                      </a:lnTo>
                      <a:lnTo>
                        <a:pt x="122" y="24"/>
                      </a:lnTo>
                      <a:lnTo>
                        <a:pt x="122" y="25"/>
                      </a:lnTo>
                      <a:lnTo>
                        <a:pt x="122" y="26"/>
                      </a:lnTo>
                      <a:lnTo>
                        <a:pt x="121" y="27"/>
                      </a:lnTo>
                      <a:lnTo>
                        <a:pt x="121" y="28"/>
                      </a:lnTo>
                      <a:lnTo>
                        <a:pt x="121" y="29"/>
                      </a:lnTo>
                      <a:lnTo>
                        <a:pt x="121" y="30"/>
                      </a:lnTo>
                      <a:lnTo>
                        <a:pt x="121" y="31"/>
                      </a:lnTo>
                      <a:lnTo>
                        <a:pt x="120" y="33"/>
                      </a:lnTo>
                      <a:lnTo>
                        <a:pt x="120" y="34"/>
                      </a:lnTo>
                      <a:lnTo>
                        <a:pt x="119" y="35"/>
                      </a:lnTo>
                      <a:lnTo>
                        <a:pt x="119" y="36"/>
                      </a:lnTo>
                      <a:lnTo>
                        <a:pt x="118" y="38"/>
                      </a:lnTo>
                      <a:lnTo>
                        <a:pt x="118" y="39"/>
                      </a:lnTo>
                      <a:lnTo>
                        <a:pt x="117" y="41"/>
                      </a:lnTo>
                      <a:lnTo>
                        <a:pt x="116" y="42"/>
                      </a:lnTo>
                      <a:lnTo>
                        <a:pt x="116" y="43"/>
                      </a:lnTo>
                      <a:lnTo>
                        <a:pt x="115" y="45"/>
                      </a:lnTo>
                      <a:lnTo>
                        <a:pt x="108" y="58"/>
                      </a:lnTo>
                      <a:lnTo>
                        <a:pt x="108" y="59"/>
                      </a:lnTo>
                      <a:lnTo>
                        <a:pt x="108" y="61"/>
                      </a:lnTo>
                      <a:lnTo>
                        <a:pt x="108" y="63"/>
                      </a:lnTo>
                      <a:lnTo>
                        <a:pt x="107" y="64"/>
                      </a:lnTo>
                      <a:lnTo>
                        <a:pt x="107" y="65"/>
                      </a:lnTo>
                      <a:lnTo>
                        <a:pt x="107" y="66"/>
                      </a:lnTo>
                      <a:lnTo>
                        <a:pt x="107" y="68"/>
                      </a:lnTo>
                      <a:lnTo>
                        <a:pt x="106" y="69"/>
                      </a:lnTo>
                      <a:lnTo>
                        <a:pt x="105" y="70"/>
                      </a:lnTo>
                      <a:lnTo>
                        <a:pt x="105" y="72"/>
                      </a:lnTo>
                      <a:lnTo>
                        <a:pt x="104" y="73"/>
                      </a:lnTo>
                      <a:lnTo>
                        <a:pt x="103" y="75"/>
                      </a:lnTo>
                      <a:lnTo>
                        <a:pt x="102" y="76"/>
                      </a:lnTo>
                      <a:lnTo>
                        <a:pt x="100" y="78"/>
                      </a:lnTo>
                      <a:lnTo>
                        <a:pt x="99" y="79"/>
                      </a:lnTo>
                      <a:lnTo>
                        <a:pt x="97" y="80"/>
                      </a:lnTo>
                      <a:lnTo>
                        <a:pt x="95" y="82"/>
                      </a:lnTo>
                      <a:lnTo>
                        <a:pt x="94" y="83"/>
                      </a:lnTo>
                      <a:lnTo>
                        <a:pt x="92" y="83"/>
                      </a:lnTo>
                      <a:lnTo>
                        <a:pt x="92" y="84"/>
                      </a:lnTo>
                      <a:lnTo>
                        <a:pt x="90" y="84"/>
                      </a:lnTo>
                      <a:lnTo>
                        <a:pt x="89" y="85"/>
                      </a:lnTo>
                      <a:lnTo>
                        <a:pt x="88" y="85"/>
                      </a:lnTo>
                      <a:lnTo>
                        <a:pt x="87" y="86"/>
                      </a:lnTo>
                      <a:lnTo>
                        <a:pt x="85" y="86"/>
                      </a:lnTo>
                      <a:lnTo>
                        <a:pt x="84" y="86"/>
                      </a:lnTo>
                      <a:lnTo>
                        <a:pt x="82" y="86"/>
                      </a:lnTo>
                      <a:lnTo>
                        <a:pt x="81" y="87"/>
                      </a:lnTo>
                      <a:lnTo>
                        <a:pt x="79" y="87"/>
                      </a:lnTo>
                      <a:lnTo>
                        <a:pt x="77" y="87"/>
                      </a:lnTo>
                      <a:lnTo>
                        <a:pt x="76" y="87"/>
                      </a:lnTo>
                      <a:lnTo>
                        <a:pt x="74" y="87"/>
                      </a:lnTo>
                      <a:lnTo>
                        <a:pt x="72" y="87"/>
                      </a:lnTo>
                      <a:lnTo>
                        <a:pt x="70" y="87"/>
                      </a:lnTo>
                      <a:lnTo>
                        <a:pt x="68" y="87"/>
                      </a:lnTo>
                      <a:lnTo>
                        <a:pt x="66" y="87"/>
                      </a:lnTo>
                      <a:lnTo>
                        <a:pt x="64" y="87"/>
                      </a:lnTo>
                      <a:lnTo>
                        <a:pt x="62" y="87"/>
                      </a:lnTo>
                      <a:lnTo>
                        <a:pt x="60" y="87"/>
                      </a:lnTo>
                      <a:lnTo>
                        <a:pt x="58" y="87"/>
                      </a:lnTo>
                      <a:lnTo>
                        <a:pt x="56" y="86"/>
                      </a:lnTo>
                      <a:lnTo>
                        <a:pt x="54" y="86"/>
                      </a:lnTo>
                      <a:lnTo>
                        <a:pt x="52" y="85"/>
                      </a:lnTo>
                      <a:lnTo>
                        <a:pt x="51" y="85"/>
                      </a:lnTo>
                      <a:lnTo>
                        <a:pt x="49" y="85"/>
                      </a:lnTo>
                      <a:lnTo>
                        <a:pt x="47" y="84"/>
                      </a:lnTo>
                      <a:lnTo>
                        <a:pt x="46" y="84"/>
                      </a:lnTo>
                      <a:lnTo>
                        <a:pt x="44" y="83"/>
                      </a:lnTo>
                      <a:lnTo>
                        <a:pt x="43" y="82"/>
                      </a:lnTo>
                      <a:lnTo>
                        <a:pt x="41" y="82"/>
                      </a:lnTo>
                      <a:lnTo>
                        <a:pt x="40" y="82"/>
                      </a:lnTo>
                      <a:lnTo>
                        <a:pt x="38" y="81"/>
                      </a:lnTo>
                      <a:lnTo>
                        <a:pt x="37" y="80"/>
                      </a:lnTo>
                      <a:lnTo>
                        <a:pt x="36" y="79"/>
                      </a:lnTo>
                      <a:lnTo>
                        <a:pt x="34" y="79"/>
                      </a:lnTo>
                      <a:lnTo>
                        <a:pt x="33" y="78"/>
                      </a:lnTo>
                      <a:lnTo>
                        <a:pt x="32" y="77"/>
                      </a:lnTo>
                      <a:lnTo>
                        <a:pt x="31" y="77"/>
                      </a:lnTo>
                      <a:lnTo>
                        <a:pt x="30" y="76"/>
                      </a:lnTo>
                      <a:lnTo>
                        <a:pt x="29" y="76"/>
                      </a:lnTo>
                      <a:lnTo>
                        <a:pt x="28" y="75"/>
                      </a:lnTo>
                      <a:lnTo>
                        <a:pt x="27" y="74"/>
                      </a:lnTo>
                      <a:lnTo>
                        <a:pt x="25" y="73"/>
                      </a:lnTo>
                      <a:lnTo>
                        <a:pt x="23" y="71"/>
                      </a:lnTo>
                      <a:lnTo>
                        <a:pt x="22" y="70"/>
                      </a:lnTo>
                      <a:lnTo>
                        <a:pt x="20" y="68"/>
                      </a:lnTo>
                      <a:lnTo>
                        <a:pt x="19" y="66"/>
                      </a:lnTo>
                      <a:lnTo>
                        <a:pt x="17" y="65"/>
                      </a:lnTo>
                      <a:lnTo>
                        <a:pt x="16" y="64"/>
                      </a:lnTo>
                      <a:lnTo>
                        <a:pt x="15" y="62"/>
                      </a:lnTo>
                      <a:lnTo>
                        <a:pt x="14" y="61"/>
                      </a:lnTo>
                      <a:lnTo>
                        <a:pt x="13" y="59"/>
                      </a:lnTo>
                      <a:lnTo>
                        <a:pt x="12" y="57"/>
                      </a:lnTo>
                      <a:lnTo>
                        <a:pt x="12" y="56"/>
                      </a:lnTo>
                      <a:lnTo>
                        <a:pt x="11" y="55"/>
                      </a:lnTo>
                      <a:lnTo>
                        <a:pt x="11" y="54"/>
                      </a:lnTo>
                      <a:lnTo>
                        <a:pt x="11" y="53"/>
                      </a:lnTo>
                      <a:lnTo>
                        <a:pt x="5" y="35"/>
                      </a:lnTo>
                      <a:lnTo>
                        <a:pt x="0" y="30"/>
                      </a:lnTo>
                      <a:close/>
                    </a:path>
                  </a:pathLst>
                </a:custGeom>
                <a:solidFill>
                  <a:srgbClr val="F5E8C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517" name="Freeform 524"/>
                <p:cNvSpPr>
                  <a:spLocks/>
                </p:cNvSpPr>
                <p:nvPr/>
              </p:nvSpPr>
              <p:spPr bwMode="auto">
                <a:xfrm>
                  <a:off x="4683" y="2336"/>
                  <a:ext cx="115" cy="108"/>
                </a:xfrm>
                <a:custGeom>
                  <a:avLst/>
                  <a:gdLst>
                    <a:gd name="T0" fmla="*/ 14 w 115"/>
                    <a:gd name="T1" fmla="*/ 73 h 108"/>
                    <a:gd name="T2" fmla="*/ 23 w 115"/>
                    <a:gd name="T3" fmla="*/ 81 h 108"/>
                    <a:gd name="T4" fmla="*/ 29 w 115"/>
                    <a:gd name="T5" fmla="*/ 85 h 108"/>
                    <a:gd name="T6" fmla="*/ 36 w 115"/>
                    <a:gd name="T7" fmla="*/ 89 h 108"/>
                    <a:gd name="T8" fmla="*/ 43 w 115"/>
                    <a:gd name="T9" fmla="*/ 91 h 108"/>
                    <a:gd name="T10" fmla="*/ 50 w 115"/>
                    <a:gd name="T11" fmla="*/ 93 h 108"/>
                    <a:gd name="T12" fmla="*/ 58 w 115"/>
                    <a:gd name="T13" fmla="*/ 91 h 108"/>
                    <a:gd name="T14" fmla="*/ 66 w 115"/>
                    <a:gd name="T15" fmla="*/ 88 h 108"/>
                    <a:gd name="T16" fmla="*/ 73 w 115"/>
                    <a:gd name="T17" fmla="*/ 82 h 108"/>
                    <a:gd name="T18" fmla="*/ 80 w 115"/>
                    <a:gd name="T19" fmla="*/ 76 h 108"/>
                    <a:gd name="T20" fmla="*/ 87 w 115"/>
                    <a:gd name="T21" fmla="*/ 72 h 108"/>
                    <a:gd name="T22" fmla="*/ 96 w 115"/>
                    <a:gd name="T23" fmla="*/ 66 h 108"/>
                    <a:gd name="T24" fmla="*/ 104 w 115"/>
                    <a:gd name="T25" fmla="*/ 62 h 108"/>
                    <a:gd name="T26" fmla="*/ 107 w 115"/>
                    <a:gd name="T27" fmla="*/ 53 h 108"/>
                    <a:gd name="T28" fmla="*/ 105 w 115"/>
                    <a:gd name="T29" fmla="*/ 43 h 108"/>
                    <a:gd name="T30" fmla="*/ 99 w 115"/>
                    <a:gd name="T31" fmla="*/ 35 h 108"/>
                    <a:gd name="T32" fmla="*/ 93 w 115"/>
                    <a:gd name="T33" fmla="*/ 29 h 108"/>
                    <a:gd name="T34" fmla="*/ 85 w 115"/>
                    <a:gd name="T35" fmla="*/ 25 h 108"/>
                    <a:gd name="T36" fmla="*/ 78 w 115"/>
                    <a:gd name="T37" fmla="*/ 21 h 108"/>
                    <a:gd name="T38" fmla="*/ 71 w 115"/>
                    <a:gd name="T39" fmla="*/ 18 h 108"/>
                    <a:gd name="T40" fmla="*/ 64 w 115"/>
                    <a:gd name="T41" fmla="*/ 15 h 108"/>
                    <a:gd name="T42" fmla="*/ 58 w 115"/>
                    <a:gd name="T43" fmla="*/ 14 h 108"/>
                    <a:gd name="T44" fmla="*/ 50 w 115"/>
                    <a:gd name="T45" fmla="*/ 12 h 108"/>
                    <a:gd name="T46" fmla="*/ 41 w 115"/>
                    <a:gd name="T47" fmla="*/ 2 h 108"/>
                    <a:gd name="T48" fmla="*/ 48 w 115"/>
                    <a:gd name="T49" fmla="*/ 6 h 108"/>
                    <a:gd name="T50" fmla="*/ 56 w 115"/>
                    <a:gd name="T51" fmla="*/ 9 h 108"/>
                    <a:gd name="T52" fmla="*/ 65 w 115"/>
                    <a:gd name="T53" fmla="*/ 11 h 108"/>
                    <a:gd name="T54" fmla="*/ 71 w 115"/>
                    <a:gd name="T55" fmla="*/ 13 h 108"/>
                    <a:gd name="T56" fmla="*/ 78 w 115"/>
                    <a:gd name="T57" fmla="*/ 15 h 108"/>
                    <a:gd name="T58" fmla="*/ 85 w 115"/>
                    <a:gd name="T59" fmla="*/ 17 h 108"/>
                    <a:gd name="T60" fmla="*/ 93 w 115"/>
                    <a:gd name="T61" fmla="*/ 21 h 108"/>
                    <a:gd name="T62" fmla="*/ 102 w 115"/>
                    <a:gd name="T63" fmla="*/ 28 h 108"/>
                    <a:gd name="T64" fmla="*/ 107 w 115"/>
                    <a:gd name="T65" fmla="*/ 35 h 108"/>
                    <a:gd name="T66" fmla="*/ 111 w 115"/>
                    <a:gd name="T67" fmla="*/ 41 h 108"/>
                    <a:gd name="T68" fmla="*/ 112 w 115"/>
                    <a:gd name="T69" fmla="*/ 47 h 108"/>
                    <a:gd name="T70" fmla="*/ 114 w 115"/>
                    <a:gd name="T71" fmla="*/ 57 h 108"/>
                    <a:gd name="T72" fmla="*/ 115 w 115"/>
                    <a:gd name="T73" fmla="*/ 64 h 108"/>
                    <a:gd name="T74" fmla="*/ 114 w 115"/>
                    <a:gd name="T75" fmla="*/ 71 h 108"/>
                    <a:gd name="T76" fmla="*/ 111 w 115"/>
                    <a:gd name="T77" fmla="*/ 80 h 108"/>
                    <a:gd name="T78" fmla="*/ 103 w 115"/>
                    <a:gd name="T79" fmla="*/ 88 h 108"/>
                    <a:gd name="T80" fmla="*/ 96 w 115"/>
                    <a:gd name="T81" fmla="*/ 90 h 108"/>
                    <a:gd name="T82" fmla="*/ 86 w 115"/>
                    <a:gd name="T83" fmla="*/ 91 h 108"/>
                    <a:gd name="T84" fmla="*/ 78 w 115"/>
                    <a:gd name="T85" fmla="*/ 92 h 108"/>
                    <a:gd name="T86" fmla="*/ 71 w 115"/>
                    <a:gd name="T87" fmla="*/ 93 h 108"/>
                    <a:gd name="T88" fmla="*/ 63 w 115"/>
                    <a:gd name="T89" fmla="*/ 94 h 108"/>
                    <a:gd name="T90" fmla="*/ 55 w 115"/>
                    <a:gd name="T91" fmla="*/ 97 h 108"/>
                    <a:gd name="T92" fmla="*/ 49 w 115"/>
                    <a:gd name="T93" fmla="*/ 101 h 108"/>
                    <a:gd name="T94" fmla="*/ 42 w 115"/>
                    <a:gd name="T95" fmla="*/ 107 h 108"/>
                    <a:gd name="T96" fmla="*/ 36 w 115"/>
                    <a:gd name="T97" fmla="*/ 108 h 108"/>
                    <a:gd name="T98" fmla="*/ 28 w 115"/>
                    <a:gd name="T99" fmla="*/ 108 h 108"/>
                    <a:gd name="T100" fmla="*/ 20 w 115"/>
                    <a:gd name="T101" fmla="*/ 105 h 108"/>
                    <a:gd name="T102" fmla="*/ 13 w 115"/>
                    <a:gd name="T103" fmla="*/ 103 h 108"/>
                    <a:gd name="T104" fmla="*/ 4 w 115"/>
                    <a:gd name="T105" fmla="*/ 97 h 108"/>
                    <a:gd name="T106" fmla="*/ 0 w 115"/>
                    <a:gd name="T107" fmla="*/ 89 h 108"/>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15"/>
                    <a:gd name="T163" fmla="*/ 0 h 108"/>
                    <a:gd name="T164" fmla="*/ 115 w 115"/>
                    <a:gd name="T165" fmla="*/ 108 h 108"/>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15" h="108">
                      <a:moveTo>
                        <a:pt x="10" y="68"/>
                      </a:moveTo>
                      <a:lnTo>
                        <a:pt x="10" y="69"/>
                      </a:lnTo>
                      <a:lnTo>
                        <a:pt x="11" y="70"/>
                      </a:lnTo>
                      <a:lnTo>
                        <a:pt x="12" y="70"/>
                      </a:lnTo>
                      <a:lnTo>
                        <a:pt x="13" y="72"/>
                      </a:lnTo>
                      <a:lnTo>
                        <a:pt x="14" y="73"/>
                      </a:lnTo>
                      <a:lnTo>
                        <a:pt x="15" y="74"/>
                      </a:lnTo>
                      <a:lnTo>
                        <a:pt x="16" y="76"/>
                      </a:lnTo>
                      <a:lnTo>
                        <a:pt x="18" y="77"/>
                      </a:lnTo>
                      <a:lnTo>
                        <a:pt x="20" y="79"/>
                      </a:lnTo>
                      <a:lnTo>
                        <a:pt x="22" y="80"/>
                      </a:lnTo>
                      <a:lnTo>
                        <a:pt x="23" y="81"/>
                      </a:lnTo>
                      <a:lnTo>
                        <a:pt x="24" y="81"/>
                      </a:lnTo>
                      <a:lnTo>
                        <a:pt x="24" y="82"/>
                      </a:lnTo>
                      <a:lnTo>
                        <a:pt x="26" y="83"/>
                      </a:lnTo>
                      <a:lnTo>
                        <a:pt x="27" y="83"/>
                      </a:lnTo>
                      <a:lnTo>
                        <a:pt x="28" y="84"/>
                      </a:lnTo>
                      <a:lnTo>
                        <a:pt x="29" y="85"/>
                      </a:lnTo>
                      <a:lnTo>
                        <a:pt x="30" y="86"/>
                      </a:lnTo>
                      <a:lnTo>
                        <a:pt x="31" y="86"/>
                      </a:lnTo>
                      <a:lnTo>
                        <a:pt x="32" y="87"/>
                      </a:lnTo>
                      <a:lnTo>
                        <a:pt x="33" y="88"/>
                      </a:lnTo>
                      <a:lnTo>
                        <a:pt x="34" y="88"/>
                      </a:lnTo>
                      <a:lnTo>
                        <a:pt x="36" y="89"/>
                      </a:lnTo>
                      <a:lnTo>
                        <a:pt x="37" y="89"/>
                      </a:lnTo>
                      <a:lnTo>
                        <a:pt x="38" y="90"/>
                      </a:lnTo>
                      <a:lnTo>
                        <a:pt x="39" y="90"/>
                      </a:lnTo>
                      <a:lnTo>
                        <a:pt x="40" y="90"/>
                      </a:lnTo>
                      <a:lnTo>
                        <a:pt x="42" y="91"/>
                      </a:lnTo>
                      <a:lnTo>
                        <a:pt x="43" y="91"/>
                      </a:lnTo>
                      <a:lnTo>
                        <a:pt x="44" y="92"/>
                      </a:lnTo>
                      <a:lnTo>
                        <a:pt x="45" y="92"/>
                      </a:lnTo>
                      <a:lnTo>
                        <a:pt x="47" y="93"/>
                      </a:lnTo>
                      <a:lnTo>
                        <a:pt x="48" y="93"/>
                      </a:lnTo>
                      <a:lnTo>
                        <a:pt x="50" y="93"/>
                      </a:lnTo>
                      <a:lnTo>
                        <a:pt x="52" y="93"/>
                      </a:lnTo>
                      <a:lnTo>
                        <a:pt x="53" y="93"/>
                      </a:lnTo>
                      <a:lnTo>
                        <a:pt x="55" y="93"/>
                      </a:lnTo>
                      <a:lnTo>
                        <a:pt x="56" y="92"/>
                      </a:lnTo>
                      <a:lnTo>
                        <a:pt x="57" y="92"/>
                      </a:lnTo>
                      <a:lnTo>
                        <a:pt x="58" y="91"/>
                      </a:lnTo>
                      <a:lnTo>
                        <a:pt x="60" y="91"/>
                      </a:lnTo>
                      <a:lnTo>
                        <a:pt x="61" y="90"/>
                      </a:lnTo>
                      <a:lnTo>
                        <a:pt x="62" y="90"/>
                      </a:lnTo>
                      <a:lnTo>
                        <a:pt x="63" y="89"/>
                      </a:lnTo>
                      <a:lnTo>
                        <a:pt x="65" y="89"/>
                      </a:lnTo>
                      <a:lnTo>
                        <a:pt x="66" y="88"/>
                      </a:lnTo>
                      <a:lnTo>
                        <a:pt x="67" y="87"/>
                      </a:lnTo>
                      <a:lnTo>
                        <a:pt x="69" y="86"/>
                      </a:lnTo>
                      <a:lnTo>
                        <a:pt x="70" y="85"/>
                      </a:lnTo>
                      <a:lnTo>
                        <a:pt x="71" y="84"/>
                      </a:lnTo>
                      <a:lnTo>
                        <a:pt x="72" y="83"/>
                      </a:lnTo>
                      <a:lnTo>
                        <a:pt x="73" y="82"/>
                      </a:lnTo>
                      <a:lnTo>
                        <a:pt x="75" y="81"/>
                      </a:lnTo>
                      <a:lnTo>
                        <a:pt x="76" y="79"/>
                      </a:lnTo>
                      <a:lnTo>
                        <a:pt x="77" y="79"/>
                      </a:lnTo>
                      <a:lnTo>
                        <a:pt x="78" y="78"/>
                      </a:lnTo>
                      <a:lnTo>
                        <a:pt x="79" y="77"/>
                      </a:lnTo>
                      <a:lnTo>
                        <a:pt x="80" y="76"/>
                      </a:lnTo>
                      <a:lnTo>
                        <a:pt x="81" y="76"/>
                      </a:lnTo>
                      <a:lnTo>
                        <a:pt x="83" y="75"/>
                      </a:lnTo>
                      <a:lnTo>
                        <a:pt x="83" y="74"/>
                      </a:lnTo>
                      <a:lnTo>
                        <a:pt x="85" y="73"/>
                      </a:lnTo>
                      <a:lnTo>
                        <a:pt x="86" y="73"/>
                      </a:lnTo>
                      <a:lnTo>
                        <a:pt x="87" y="72"/>
                      </a:lnTo>
                      <a:lnTo>
                        <a:pt x="88" y="72"/>
                      </a:lnTo>
                      <a:lnTo>
                        <a:pt x="89" y="70"/>
                      </a:lnTo>
                      <a:lnTo>
                        <a:pt x="91" y="69"/>
                      </a:lnTo>
                      <a:lnTo>
                        <a:pt x="93" y="68"/>
                      </a:lnTo>
                      <a:lnTo>
                        <a:pt x="95" y="67"/>
                      </a:lnTo>
                      <a:lnTo>
                        <a:pt x="96" y="66"/>
                      </a:lnTo>
                      <a:lnTo>
                        <a:pt x="98" y="65"/>
                      </a:lnTo>
                      <a:lnTo>
                        <a:pt x="99" y="65"/>
                      </a:lnTo>
                      <a:lnTo>
                        <a:pt x="101" y="64"/>
                      </a:lnTo>
                      <a:lnTo>
                        <a:pt x="102" y="63"/>
                      </a:lnTo>
                      <a:lnTo>
                        <a:pt x="103" y="62"/>
                      </a:lnTo>
                      <a:lnTo>
                        <a:pt x="104" y="62"/>
                      </a:lnTo>
                      <a:lnTo>
                        <a:pt x="105" y="61"/>
                      </a:lnTo>
                      <a:lnTo>
                        <a:pt x="106" y="59"/>
                      </a:lnTo>
                      <a:lnTo>
                        <a:pt x="107" y="57"/>
                      </a:lnTo>
                      <a:lnTo>
                        <a:pt x="107" y="56"/>
                      </a:lnTo>
                      <a:lnTo>
                        <a:pt x="107" y="54"/>
                      </a:lnTo>
                      <a:lnTo>
                        <a:pt x="107" y="53"/>
                      </a:lnTo>
                      <a:lnTo>
                        <a:pt x="107" y="52"/>
                      </a:lnTo>
                      <a:lnTo>
                        <a:pt x="107" y="50"/>
                      </a:lnTo>
                      <a:lnTo>
                        <a:pt x="107" y="48"/>
                      </a:lnTo>
                      <a:lnTo>
                        <a:pt x="106" y="46"/>
                      </a:lnTo>
                      <a:lnTo>
                        <a:pt x="106" y="44"/>
                      </a:lnTo>
                      <a:lnTo>
                        <a:pt x="105" y="43"/>
                      </a:lnTo>
                      <a:lnTo>
                        <a:pt x="105" y="42"/>
                      </a:lnTo>
                      <a:lnTo>
                        <a:pt x="104" y="41"/>
                      </a:lnTo>
                      <a:lnTo>
                        <a:pt x="104" y="40"/>
                      </a:lnTo>
                      <a:lnTo>
                        <a:pt x="102" y="38"/>
                      </a:lnTo>
                      <a:lnTo>
                        <a:pt x="101" y="36"/>
                      </a:lnTo>
                      <a:lnTo>
                        <a:pt x="99" y="35"/>
                      </a:lnTo>
                      <a:lnTo>
                        <a:pt x="98" y="33"/>
                      </a:lnTo>
                      <a:lnTo>
                        <a:pt x="96" y="32"/>
                      </a:lnTo>
                      <a:lnTo>
                        <a:pt x="96" y="31"/>
                      </a:lnTo>
                      <a:lnTo>
                        <a:pt x="94" y="30"/>
                      </a:lnTo>
                      <a:lnTo>
                        <a:pt x="93" y="29"/>
                      </a:lnTo>
                      <a:lnTo>
                        <a:pt x="91" y="28"/>
                      </a:lnTo>
                      <a:lnTo>
                        <a:pt x="90" y="27"/>
                      </a:lnTo>
                      <a:lnTo>
                        <a:pt x="89" y="27"/>
                      </a:lnTo>
                      <a:lnTo>
                        <a:pt x="88" y="26"/>
                      </a:lnTo>
                      <a:lnTo>
                        <a:pt x="87" y="25"/>
                      </a:lnTo>
                      <a:lnTo>
                        <a:pt x="85" y="25"/>
                      </a:lnTo>
                      <a:lnTo>
                        <a:pt x="85" y="24"/>
                      </a:lnTo>
                      <a:lnTo>
                        <a:pt x="83" y="24"/>
                      </a:lnTo>
                      <a:lnTo>
                        <a:pt x="82" y="23"/>
                      </a:lnTo>
                      <a:lnTo>
                        <a:pt x="81" y="22"/>
                      </a:lnTo>
                      <a:lnTo>
                        <a:pt x="80" y="22"/>
                      </a:lnTo>
                      <a:lnTo>
                        <a:pt x="78" y="21"/>
                      </a:lnTo>
                      <a:lnTo>
                        <a:pt x="77" y="21"/>
                      </a:lnTo>
                      <a:lnTo>
                        <a:pt x="76" y="20"/>
                      </a:lnTo>
                      <a:lnTo>
                        <a:pt x="75" y="20"/>
                      </a:lnTo>
                      <a:lnTo>
                        <a:pt x="73" y="19"/>
                      </a:lnTo>
                      <a:lnTo>
                        <a:pt x="72" y="18"/>
                      </a:lnTo>
                      <a:lnTo>
                        <a:pt x="71" y="18"/>
                      </a:lnTo>
                      <a:lnTo>
                        <a:pt x="70" y="18"/>
                      </a:lnTo>
                      <a:lnTo>
                        <a:pt x="69" y="17"/>
                      </a:lnTo>
                      <a:lnTo>
                        <a:pt x="67" y="17"/>
                      </a:lnTo>
                      <a:lnTo>
                        <a:pt x="67" y="16"/>
                      </a:lnTo>
                      <a:lnTo>
                        <a:pt x="65" y="16"/>
                      </a:lnTo>
                      <a:lnTo>
                        <a:pt x="64" y="15"/>
                      </a:lnTo>
                      <a:lnTo>
                        <a:pt x="63" y="15"/>
                      </a:lnTo>
                      <a:lnTo>
                        <a:pt x="62" y="15"/>
                      </a:lnTo>
                      <a:lnTo>
                        <a:pt x="61" y="15"/>
                      </a:lnTo>
                      <a:lnTo>
                        <a:pt x="60" y="14"/>
                      </a:lnTo>
                      <a:lnTo>
                        <a:pt x="59" y="14"/>
                      </a:lnTo>
                      <a:lnTo>
                        <a:pt x="58" y="14"/>
                      </a:lnTo>
                      <a:lnTo>
                        <a:pt x="57" y="14"/>
                      </a:lnTo>
                      <a:lnTo>
                        <a:pt x="55" y="13"/>
                      </a:lnTo>
                      <a:lnTo>
                        <a:pt x="54" y="13"/>
                      </a:lnTo>
                      <a:lnTo>
                        <a:pt x="53" y="13"/>
                      </a:lnTo>
                      <a:lnTo>
                        <a:pt x="52" y="12"/>
                      </a:lnTo>
                      <a:lnTo>
                        <a:pt x="50" y="12"/>
                      </a:lnTo>
                      <a:lnTo>
                        <a:pt x="39" y="0"/>
                      </a:lnTo>
                      <a:lnTo>
                        <a:pt x="39" y="1"/>
                      </a:lnTo>
                      <a:lnTo>
                        <a:pt x="41" y="2"/>
                      </a:lnTo>
                      <a:lnTo>
                        <a:pt x="43" y="3"/>
                      </a:lnTo>
                      <a:lnTo>
                        <a:pt x="44" y="4"/>
                      </a:lnTo>
                      <a:lnTo>
                        <a:pt x="45" y="4"/>
                      </a:lnTo>
                      <a:lnTo>
                        <a:pt x="45" y="5"/>
                      </a:lnTo>
                      <a:lnTo>
                        <a:pt x="47" y="5"/>
                      </a:lnTo>
                      <a:lnTo>
                        <a:pt x="48" y="6"/>
                      </a:lnTo>
                      <a:lnTo>
                        <a:pt x="49" y="6"/>
                      </a:lnTo>
                      <a:lnTo>
                        <a:pt x="50" y="7"/>
                      </a:lnTo>
                      <a:lnTo>
                        <a:pt x="51" y="7"/>
                      </a:lnTo>
                      <a:lnTo>
                        <a:pt x="53" y="8"/>
                      </a:lnTo>
                      <a:lnTo>
                        <a:pt x="54" y="8"/>
                      </a:lnTo>
                      <a:lnTo>
                        <a:pt x="56" y="9"/>
                      </a:lnTo>
                      <a:lnTo>
                        <a:pt x="58" y="10"/>
                      </a:lnTo>
                      <a:lnTo>
                        <a:pt x="59" y="10"/>
                      </a:lnTo>
                      <a:lnTo>
                        <a:pt x="61" y="10"/>
                      </a:lnTo>
                      <a:lnTo>
                        <a:pt x="62" y="11"/>
                      </a:lnTo>
                      <a:lnTo>
                        <a:pt x="63" y="11"/>
                      </a:lnTo>
                      <a:lnTo>
                        <a:pt x="65" y="11"/>
                      </a:lnTo>
                      <a:lnTo>
                        <a:pt x="65" y="12"/>
                      </a:lnTo>
                      <a:lnTo>
                        <a:pt x="67" y="12"/>
                      </a:lnTo>
                      <a:lnTo>
                        <a:pt x="68" y="12"/>
                      </a:lnTo>
                      <a:lnTo>
                        <a:pt x="69" y="13"/>
                      </a:lnTo>
                      <a:lnTo>
                        <a:pt x="70" y="13"/>
                      </a:lnTo>
                      <a:lnTo>
                        <a:pt x="71" y="13"/>
                      </a:lnTo>
                      <a:lnTo>
                        <a:pt x="72" y="13"/>
                      </a:lnTo>
                      <a:lnTo>
                        <a:pt x="73" y="13"/>
                      </a:lnTo>
                      <a:lnTo>
                        <a:pt x="75" y="14"/>
                      </a:lnTo>
                      <a:lnTo>
                        <a:pt x="76" y="14"/>
                      </a:lnTo>
                      <a:lnTo>
                        <a:pt x="77" y="14"/>
                      </a:lnTo>
                      <a:lnTo>
                        <a:pt x="78" y="15"/>
                      </a:lnTo>
                      <a:lnTo>
                        <a:pt x="80" y="15"/>
                      </a:lnTo>
                      <a:lnTo>
                        <a:pt x="81" y="15"/>
                      </a:lnTo>
                      <a:lnTo>
                        <a:pt x="83" y="15"/>
                      </a:lnTo>
                      <a:lnTo>
                        <a:pt x="84" y="16"/>
                      </a:lnTo>
                      <a:lnTo>
                        <a:pt x="85" y="17"/>
                      </a:lnTo>
                      <a:lnTo>
                        <a:pt x="86" y="17"/>
                      </a:lnTo>
                      <a:lnTo>
                        <a:pt x="87" y="18"/>
                      </a:lnTo>
                      <a:lnTo>
                        <a:pt x="88" y="18"/>
                      </a:lnTo>
                      <a:lnTo>
                        <a:pt x="89" y="19"/>
                      </a:lnTo>
                      <a:lnTo>
                        <a:pt x="91" y="20"/>
                      </a:lnTo>
                      <a:lnTo>
                        <a:pt x="93" y="21"/>
                      </a:lnTo>
                      <a:lnTo>
                        <a:pt x="94" y="22"/>
                      </a:lnTo>
                      <a:lnTo>
                        <a:pt x="96" y="23"/>
                      </a:lnTo>
                      <a:lnTo>
                        <a:pt x="98" y="24"/>
                      </a:lnTo>
                      <a:lnTo>
                        <a:pt x="99" y="26"/>
                      </a:lnTo>
                      <a:lnTo>
                        <a:pt x="101" y="27"/>
                      </a:lnTo>
                      <a:lnTo>
                        <a:pt x="102" y="28"/>
                      </a:lnTo>
                      <a:lnTo>
                        <a:pt x="103" y="29"/>
                      </a:lnTo>
                      <a:lnTo>
                        <a:pt x="104" y="30"/>
                      </a:lnTo>
                      <a:lnTo>
                        <a:pt x="105" y="31"/>
                      </a:lnTo>
                      <a:lnTo>
                        <a:pt x="106" y="33"/>
                      </a:lnTo>
                      <a:lnTo>
                        <a:pt x="107" y="35"/>
                      </a:lnTo>
                      <a:lnTo>
                        <a:pt x="108" y="36"/>
                      </a:lnTo>
                      <a:lnTo>
                        <a:pt x="109" y="38"/>
                      </a:lnTo>
                      <a:lnTo>
                        <a:pt x="110" y="39"/>
                      </a:lnTo>
                      <a:lnTo>
                        <a:pt x="111" y="40"/>
                      </a:lnTo>
                      <a:lnTo>
                        <a:pt x="111" y="41"/>
                      </a:lnTo>
                      <a:lnTo>
                        <a:pt x="112" y="43"/>
                      </a:lnTo>
                      <a:lnTo>
                        <a:pt x="112" y="44"/>
                      </a:lnTo>
                      <a:lnTo>
                        <a:pt x="112" y="45"/>
                      </a:lnTo>
                      <a:lnTo>
                        <a:pt x="112" y="47"/>
                      </a:lnTo>
                      <a:lnTo>
                        <a:pt x="113" y="49"/>
                      </a:lnTo>
                      <a:lnTo>
                        <a:pt x="113" y="50"/>
                      </a:lnTo>
                      <a:lnTo>
                        <a:pt x="114" y="52"/>
                      </a:lnTo>
                      <a:lnTo>
                        <a:pt x="114" y="54"/>
                      </a:lnTo>
                      <a:lnTo>
                        <a:pt x="114" y="56"/>
                      </a:lnTo>
                      <a:lnTo>
                        <a:pt x="114" y="57"/>
                      </a:lnTo>
                      <a:lnTo>
                        <a:pt x="114" y="59"/>
                      </a:lnTo>
                      <a:lnTo>
                        <a:pt x="115" y="61"/>
                      </a:lnTo>
                      <a:lnTo>
                        <a:pt x="115" y="62"/>
                      </a:lnTo>
                      <a:lnTo>
                        <a:pt x="115" y="63"/>
                      </a:lnTo>
                      <a:lnTo>
                        <a:pt x="115" y="64"/>
                      </a:lnTo>
                      <a:lnTo>
                        <a:pt x="115" y="65"/>
                      </a:lnTo>
                      <a:lnTo>
                        <a:pt x="115" y="66"/>
                      </a:lnTo>
                      <a:lnTo>
                        <a:pt x="114" y="67"/>
                      </a:lnTo>
                      <a:lnTo>
                        <a:pt x="114" y="69"/>
                      </a:lnTo>
                      <a:lnTo>
                        <a:pt x="114" y="70"/>
                      </a:lnTo>
                      <a:lnTo>
                        <a:pt x="114" y="71"/>
                      </a:lnTo>
                      <a:lnTo>
                        <a:pt x="114" y="72"/>
                      </a:lnTo>
                      <a:lnTo>
                        <a:pt x="114" y="73"/>
                      </a:lnTo>
                      <a:lnTo>
                        <a:pt x="113" y="74"/>
                      </a:lnTo>
                      <a:lnTo>
                        <a:pt x="113" y="76"/>
                      </a:lnTo>
                      <a:lnTo>
                        <a:pt x="112" y="79"/>
                      </a:lnTo>
                      <a:lnTo>
                        <a:pt x="111" y="80"/>
                      </a:lnTo>
                      <a:lnTo>
                        <a:pt x="110" y="82"/>
                      </a:lnTo>
                      <a:lnTo>
                        <a:pt x="108" y="84"/>
                      </a:lnTo>
                      <a:lnTo>
                        <a:pt x="107" y="85"/>
                      </a:lnTo>
                      <a:lnTo>
                        <a:pt x="106" y="86"/>
                      </a:lnTo>
                      <a:lnTo>
                        <a:pt x="104" y="87"/>
                      </a:lnTo>
                      <a:lnTo>
                        <a:pt x="103" y="88"/>
                      </a:lnTo>
                      <a:lnTo>
                        <a:pt x="102" y="88"/>
                      </a:lnTo>
                      <a:lnTo>
                        <a:pt x="101" y="88"/>
                      </a:lnTo>
                      <a:lnTo>
                        <a:pt x="100" y="89"/>
                      </a:lnTo>
                      <a:lnTo>
                        <a:pt x="99" y="90"/>
                      </a:lnTo>
                      <a:lnTo>
                        <a:pt x="98" y="90"/>
                      </a:lnTo>
                      <a:lnTo>
                        <a:pt x="96" y="90"/>
                      </a:lnTo>
                      <a:lnTo>
                        <a:pt x="94" y="90"/>
                      </a:lnTo>
                      <a:lnTo>
                        <a:pt x="93" y="90"/>
                      </a:lnTo>
                      <a:lnTo>
                        <a:pt x="91" y="91"/>
                      </a:lnTo>
                      <a:lnTo>
                        <a:pt x="90" y="91"/>
                      </a:lnTo>
                      <a:lnTo>
                        <a:pt x="88" y="91"/>
                      </a:lnTo>
                      <a:lnTo>
                        <a:pt x="86" y="91"/>
                      </a:lnTo>
                      <a:lnTo>
                        <a:pt x="85" y="91"/>
                      </a:lnTo>
                      <a:lnTo>
                        <a:pt x="83" y="91"/>
                      </a:lnTo>
                      <a:lnTo>
                        <a:pt x="82" y="91"/>
                      </a:lnTo>
                      <a:lnTo>
                        <a:pt x="80" y="91"/>
                      </a:lnTo>
                      <a:lnTo>
                        <a:pt x="79" y="92"/>
                      </a:lnTo>
                      <a:lnTo>
                        <a:pt x="78" y="92"/>
                      </a:lnTo>
                      <a:lnTo>
                        <a:pt x="76" y="92"/>
                      </a:lnTo>
                      <a:lnTo>
                        <a:pt x="75" y="92"/>
                      </a:lnTo>
                      <a:lnTo>
                        <a:pt x="74" y="92"/>
                      </a:lnTo>
                      <a:lnTo>
                        <a:pt x="73" y="92"/>
                      </a:lnTo>
                      <a:lnTo>
                        <a:pt x="72" y="93"/>
                      </a:lnTo>
                      <a:lnTo>
                        <a:pt x="71" y="93"/>
                      </a:lnTo>
                      <a:lnTo>
                        <a:pt x="70" y="93"/>
                      </a:lnTo>
                      <a:lnTo>
                        <a:pt x="68" y="93"/>
                      </a:lnTo>
                      <a:lnTo>
                        <a:pt x="67" y="93"/>
                      </a:lnTo>
                      <a:lnTo>
                        <a:pt x="66" y="93"/>
                      </a:lnTo>
                      <a:lnTo>
                        <a:pt x="65" y="93"/>
                      </a:lnTo>
                      <a:lnTo>
                        <a:pt x="63" y="94"/>
                      </a:lnTo>
                      <a:lnTo>
                        <a:pt x="62" y="95"/>
                      </a:lnTo>
                      <a:lnTo>
                        <a:pt x="60" y="95"/>
                      </a:lnTo>
                      <a:lnTo>
                        <a:pt x="58" y="96"/>
                      </a:lnTo>
                      <a:lnTo>
                        <a:pt x="57" y="96"/>
                      </a:lnTo>
                      <a:lnTo>
                        <a:pt x="56" y="97"/>
                      </a:lnTo>
                      <a:lnTo>
                        <a:pt x="55" y="97"/>
                      </a:lnTo>
                      <a:lnTo>
                        <a:pt x="54" y="98"/>
                      </a:lnTo>
                      <a:lnTo>
                        <a:pt x="53" y="99"/>
                      </a:lnTo>
                      <a:lnTo>
                        <a:pt x="52" y="99"/>
                      </a:lnTo>
                      <a:lnTo>
                        <a:pt x="51" y="99"/>
                      </a:lnTo>
                      <a:lnTo>
                        <a:pt x="50" y="100"/>
                      </a:lnTo>
                      <a:lnTo>
                        <a:pt x="49" y="101"/>
                      </a:lnTo>
                      <a:lnTo>
                        <a:pt x="49" y="102"/>
                      </a:lnTo>
                      <a:lnTo>
                        <a:pt x="47" y="102"/>
                      </a:lnTo>
                      <a:lnTo>
                        <a:pt x="46" y="104"/>
                      </a:lnTo>
                      <a:lnTo>
                        <a:pt x="45" y="105"/>
                      </a:lnTo>
                      <a:lnTo>
                        <a:pt x="44" y="106"/>
                      </a:lnTo>
                      <a:lnTo>
                        <a:pt x="42" y="107"/>
                      </a:lnTo>
                      <a:lnTo>
                        <a:pt x="41" y="108"/>
                      </a:lnTo>
                      <a:lnTo>
                        <a:pt x="40" y="108"/>
                      </a:lnTo>
                      <a:lnTo>
                        <a:pt x="39" y="108"/>
                      </a:lnTo>
                      <a:lnTo>
                        <a:pt x="37" y="108"/>
                      </a:lnTo>
                      <a:lnTo>
                        <a:pt x="36" y="108"/>
                      </a:lnTo>
                      <a:lnTo>
                        <a:pt x="34" y="108"/>
                      </a:lnTo>
                      <a:lnTo>
                        <a:pt x="33" y="108"/>
                      </a:lnTo>
                      <a:lnTo>
                        <a:pt x="32" y="108"/>
                      </a:lnTo>
                      <a:lnTo>
                        <a:pt x="31" y="108"/>
                      </a:lnTo>
                      <a:lnTo>
                        <a:pt x="29" y="108"/>
                      </a:lnTo>
                      <a:lnTo>
                        <a:pt x="28" y="108"/>
                      </a:lnTo>
                      <a:lnTo>
                        <a:pt x="27" y="108"/>
                      </a:lnTo>
                      <a:lnTo>
                        <a:pt x="26" y="107"/>
                      </a:lnTo>
                      <a:lnTo>
                        <a:pt x="24" y="107"/>
                      </a:lnTo>
                      <a:lnTo>
                        <a:pt x="23" y="106"/>
                      </a:lnTo>
                      <a:lnTo>
                        <a:pt x="22" y="106"/>
                      </a:lnTo>
                      <a:lnTo>
                        <a:pt x="20" y="105"/>
                      </a:lnTo>
                      <a:lnTo>
                        <a:pt x="19" y="105"/>
                      </a:lnTo>
                      <a:lnTo>
                        <a:pt x="18" y="105"/>
                      </a:lnTo>
                      <a:lnTo>
                        <a:pt x="16" y="105"/>
                      </a:lnTo>
                      <a:lnTo>
                        <a:pt x="15" y="104"/>
                      </a:lnTo>
                      <a:lnTo>
                        <a:pt x="14" y="103"/>
                      </a:lnTo>
                      <a:lnTo>
                        <a:pt x="13" y="103"/>
                      </a:lnTo>
                      <a:lnTo>
                        <a:pt x="12" y="102"/>
                      </a:lnTo>
                      <a:lnTo>
                        <a:pt x="10" y="102"/>
                      </a:lnTo>
                      <a:lnTo>
                        <a:pt x="8" y="100"/>
                      </a:lnTo>
                      <a:lnTo>
                        <a:pt x="7" y="99"/>
                      </a:lnTo>
                      <a:lnTo>
                        <a:pt x="6" y="98"/>
                      </a:lnTo>
                      <a:lnTo>
                        <a:pt x="4" y="97"/>
                      </a:lnTo>
                      <a:lnTo>
                        <a:pt x="3" y="96"/>
                      </a:lnTo>
                      <a:lnTo>
                        <a:pt x="2" y="94"/>
                      </a:lnTo>
                      <a:lnTo>
                        <a:pt x="1" y="92"/>
                      </a:lnTo>
                      <a:lnTo>
                        <a:pt x="0" y="90"/>
                      </a:lnTo>
                      <a:lnTo>
                        <a:pt x="0" y="89"/>
                      </a:lnTo>
                      <a:lnTo>
                        <a:pt x="8" y="72"/>
                      </a:lnTo>
                      <a:lnTo>
                        <a:pt x="10" y="68"/>
                      </a:lnTo>
                      <a:close/>
                    </a:path>
                  </a:pathLst>
                </a:custGeom>
                <a:solidFill>
                  <a:srgbClr val="F5E8C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518" name="Freeform 525"/>
                <p:cNvSpPr>
                  <a:spLocks/>
                </p:cNvSpPr>
                <p:nvPr/>
              </p:nvSpPr>
              <p:spPr bwMode="auto">
                <a:xfrm>
                  <a:off x="4668" y="2237"/>
                  <a:ext cx="47" cy="23"/>
                </a:xfrm>
                <a:custGeom>
                  <a:avLst/>
                  <a:gdLst>
                    <a:gd name="T0" fmla="*/ 0 w 47"/>
                    <a:gd name="T1" fmla="*/ 0 h 23"/>
                    <a:gd name="T2" fmla="*/ 0 w 47"/>
                    <a:gd name="T3" fmla="*/ 0 h 23"/>
                    <a:gd name="T4" fmla="*/ 1 w 47"/>
                    <a:gd name="T5" fmla="*/ 0 h 23"/>
                    <a:gd name="T6" fmla="*/ 2 w 47"/>
                    <a:gd name="T7" fmla="*/ 0 h 23"/>
                    <a:gd name="T8" fmla="*/ 3 w 47"/>
                    <a:gd name="T9" fmla="*/ 0 h 23"/>
                    <a:gd name="T10" fmla="*/ 4 w 47"/>
                    <a:gd name="T11" fmla="*/ 0 h 23"/>
                    <a:gd name="T12" fmla="*/ 5 w 47"/>
                    <a:gd name="T13" fmla="*/ 0 h 23"/>
                    <a:gd name="T14" fmla="*/ 6 w 47"/>
                    <a:gd name="T15" fmla="*/ 0 h 23"/>
                    <a:gd name="T16" fmla="*/ 8 w 47"/>
                    <a:gd name="T17" fmla="*/ 1 h 23"/>
                    <a:gd name="T18" fmla="*/ 9 w 47"/>
                    <a:gd name="T19" fmla="*/ 1 h 23"/>
                    <a:gd name="T20" fmla="*/ 11 w 47"/>
                    <a:gd name="T21" fmla="*/ 1 h 23"/>
                    <a:gd name="T22" fmla="*/ 12 w 47"/>
                    <a:gd name="T23" fmla="*/ 1 h 23"/>
                    <a:gd name="T24" fmla="*/ 14 w 47"/>
                    <a:gd name="T25" fmla="*/ 2 h 23"/>
                    <a:gd name="T26" fmla="*/ 16 w 47"/>
                    <a:gd name="T27" fmla="*/ 2 h 23"/>
                    <a:gd name="T28" fmla="*/ 18 w 47"/>
                    <a:gd name="T29" fmla="*/ 2 h 23"/>
                    <a:gd name="T30" fmla="*/ 19 w 47"/>
                    <a:gd name="T31" fmla="*/ 3 h 23"/>
                    <a:gd name="T32" fmla="*/ 21 w 47"/>
                    <a:gd name="T33" fmla="*/ 3 h 23"/>
                    <a:gd name="T34" fmla="*/ 22 w 47"/>
                    <a:gd name="T35" fmla="*/ 3 h 23"/>
                    <a:gd name="T36" fmla="*/ 23 w 47"/>
                    <a:gd name="T37" fmla="*/ 4 h 23"/>
                    <a:gd name="T38" fmla="*/ 24 w 47"/>
                    <a:gd name="T39" fmla="*/ 4 h 23"/>
                    <a:gd name="T40" fmla="*/ 25 w 47"/>
                    <a:gd name="T41" fmla="*/ 4 h 23"/>
                    <a:gd name="T42" fmla="*/ 26 w 47"/>
                    <a:gd name="T43" fmla="*/ 4 h 23"/>
                    <a:gd name="T44" fmla="*/ 27 w 47"/>
                    <a:gd name="T45" fmla="*/ 5 h 23"/>
                    <a:gd name="T46" fmla="*/ 28 w 47"/>
                    <a:gd name="T47" fmla="*/ 5 h 23"/>
                    <a:gd name="T48" fmla="*/ 29 w 47"/>
                    <a:gd name="T49" fmla="*/ 5 h 23"/>
                    <a:gd name="T50" fmla="*/ 30 w 47"/>
                    <a:gd name="T51" fmla="*/ 5 h 23"/>
                    <a:gd name="T52" fmla="*/ 31 w 47"/>
                    <a:gd name="T53" fmla="*/ 6 h 23"/>
                    <a:gd name="T54" fmla="*/ 32 w 47"/>
                    <a:gd name="T55" fmla="*/ 6 h 23"/>
                    <a:gd name="T56" fmla="*/ 33 w 47"/>
                    <a:gd name="T57" fmla="*/ 7 h 23"/>
                    <a:gd name="T58" fmla="*/ 35 w 47"/>
                    <a:gd name="T59" fmla="*/ 7 h 23"/>
                    <a:gd name="T60" fmla="*/ 37 w 47"/>
                    <a:gd name="T61" fmla="*/ 8 h 23"/>
                    <a:gd name="T62" fmla="*/ 38 w 47"/>
                    <a:gd name="T63" fmla="*/ 9 h 23"/>
                    <a:gd name="T64" fmla="*/ 40 w 47"/>
                    <a:gd name="T65" fmla="*/ 10 h 23"/>
                    <a:gd name="T66" fmla="*/ 42 w 47"/>
                    <a:gd name="T67" fmla="*/ 11 h 23"/>
                    <a:gd name="T68" fmla="*/ 44 w 47"/>
                    <a:gd name="T69" fmla="*/ 12 h 23"/>
                    <a:gd name="T70" fmla="*/ 45 w 47"/>
                    <a:gd name="T71" fmla="*/ 13 h 23"/>
                    <a:gd name="T72" fmla="*/ 47 w 47"/>
                    <a:gd name="T73" fmla="*/ 14 h 23"/>
                    <a:gd name="T74" fmla="*/ 19 w 47"/>
                    <a:gd name="T75" fmla="*/ 23 h 23"/>
                    <a:gd name="T76" fmla="*/ 2 w 47"/>
                    <a:gd name="T77" fmla="*/ 13 h 23"/>
                    <a:gd name="T78" fmla="*/ 0 w 47"/>
                    <a:gd name="T79" fmla="*/ 0 h 23"/>
                    <a:gd name="T80" fmla="*/ 0 w 47"/>
                    <a:gd name="T81" fmla="*/ 0 h 2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47"/>
                    <a:gd name="T124" fmla="*/ 0 h 23"/>
                    <a:gd name="T125" fmla="*/ 47 w 47"/>
                    <a:gd name="T126" fmla="*/ 23 h 2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47" h="23">
                      <a:moveTo>
                        <a:pt x="0" y="0"/>
                      </a:moveTo>
                      <a:lnTo>
                        <a:pt x="0" y="0"/>
                      </a:lnTo>
                      <a:lnTo>
                        <a:pt x="1" y="0"/>
                      </a:lnTo>
                      <a:lnTo>
                        <a:pt x="2" y="0"/>
                      </a:lnTo>
                      <a:lnTo>
                        <a:pt x="3" y="0"/>
                      </a:lnTo>
                      <a:lnTo>
                        <a:pt x="4" y="0"/>
                      </a:lnTo>
                      <a:lnTo>
                        <a:pt x="5" y="0"/>
                      </a:lnTo>
                      <a:lnTo>
                        <a:pt x="6" y="0"/>
                      </a:lnTo>
                      <a:lnTo>
                        <a:pt x="8" y="1"/>
                      </a:lnTo>
                      <a:lnTo>
                        <a:pt x="9" y="1"/>
                      </a:lnTo>
                      <a:lnTo>
                        <a:pt x="11" y="1"/>
                      </a:lnTo>
                      <a:lnTo>
                        <a:pt x="12" y="1"/>
                      </a:lnTo>
                      <a:lnTo>
                        <a:pt x="14" y="2"/>
                      </a:lnTo>
                      <a:lnTo>
                        <a:pt x="16" y="2"/>
                      </a:lnTo>
                      <a:lnTo>
                        <a:pt x="18" y="2"/>
                      </a:lnTo>
                      <a:lnTo>
                        <a:pt x="19" y="3"/>
                      </a:lnTo>
                      <a:lnTo>
                        <a:pt x="21" y="3"/>
                      </a:lnTo>
                      <a:lnTo>
                        <a:pt x="22" y="3"/>
                      </a:lnTo>
                      <a:lnTo>
                        <a:pt x="23" y="4"/>
                      </a:lnTo>
                      <a:lnTo>
                        <a:pt x="24" y="4"/>
                      </a:lnTo>
                      <a:lnTo>
                        <a:pt x="25" y="4"/>
                      </a:lnTo>
                      <a:lnTo>
                        <a:pt x="26" y="4"/>
                      </a:lnTo>
                      <a:lnTo>
                        <a:pt x="27" y="5"/>
                      </a:lnTo>
                      <a:lnTo>
                        <a:pt x="28" y="5"/>
                      </a:lnTo>
                      <a:lnTo>
                        <a:pt x="29" y="5"/>
                      </a:lnTo>
                      <a:lnTo>
                        <a:pt x="30" y="5"/>
                      </a:lnTo>
                      <a:lnTo>
                        <a:pt x="31" y="6"/>
                      </a:lnTo>
                      <a:lnTo>
                        <a:pt x="32" y="6"/>
                      </a:lnTo>
                      <a:lnTo>
                        <a:pt x="33" y="7"/>
                      </a:lnTo>
                      <a:lnTo>
                        <a:pt x="35" y="7"/>
                      </a:lnTo>
                      <a:lnTo>
                        <a:pt x="37" y="8"/>
                      </a:lnTo>
                      <a:lnTo>
                        <a:pt x="38" y="9"/>
                      </a:lnTo>
                      <a:lnTo>
                        <a:pt x="40" y="10"/>
                      </a:lnTo>
                      <a:lnTo>
                        <a:pt x="42" y="11"/>
                      </a:lnTo>
                      <a:lnTo>
                        <a:pt x="44" y="12"/>
                      </a:lnTo>
                      <a:lnTo>
                        <a:pt x="45" y="13"/>
                      </a:lnTo>
                      <a:lnTo>
                        <a:pt x="47" y="14"/>
                      </a:lnTo>
                      <a:lnTo>
                        <a:pt x="19" y="23"/>
                      </a:lnTo>
                      <a:lnTo>
                        <a:pt x="2" y="13"/>
                      </a:lnTo>
                      <a:lnTo>
                        <a:pt x="0" y="0"/>
                      </a:lnTo>
                      <a:close/>
                    </a:path>
                  </a:pathLst>
                </a:custGeom>
                <a:solidFill>
                  <a:srgbClr val="B0C2B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519" name="Freeform 526"/>
                <p:cNvSpPr>
                  <a:spLocks/>
                </p:cNvSpPr>
                <p:nvPr/>
              </p:nvSpPr>
              <p:spPr bwMode="auto">
                <a:xfrm>
                  <a:off x="4530" y="2455"/>
                  <a:ext cx="272" cy="58"/>
                </a:xfrm>
                <a:custGeom>
                  <a:avLst/>
                  <a:gdLst>
                    <a:gd name="T0" fmla="*/ 0 w 272"/>
                    <a:gd name="T1" fmla="*/ 30 h 58"/>
                    <a:gd name="T2" fmla="*/ 272 w 272"/>
                    <a:gd name="T3" fmla="*/ 35 h 58"/>
                    <a:gd name="T4" fmla="*/ 269 w 272"/>
                    <a:gd name="T5" fmla="*/ 15 h 58"/>
                    <a:gd name="T6" fmla="*/ 266 w 272"/>
                    <a:gd name="T7" fmla="*/ 17 h 58"/>
                    <a:gd name="T8" fmla="*/ 264 w 272"/>
                    <a:gd name="T9" fmla="*/ 19 h 58"/>
                    <a:gd name="T10" fmla="*/ 261 w 272"/>
                    <a:gd name="T11" fmla="*/ 21 h 58"/>
                    <a:gd name="T12" fmla="*/ 259 w 272"/>
                    <a:gd name="T13" fmla="*/ 22 h 58"/>
                    <a:gd name="T14" fmla="*/ 257 w 272"/>
                    <a:gd name="T15" fmla="*/ 23 h 58"/>
                    <a:gd name="T16" fmla="*/ 255 w 272"/>
                    <a:gd name="T17" fmla="*/ 25 h 58"/>
                    <a:gd name="T18" fmla="*/ 252 w 272"/>
                    <a:gd name="T19" fmla="*/ 26 h 58"/>
                    <a:gd name="T20" fmla="*/ 249 w 272"/>
                    <a:gd name="T21" fmla="*/ 28 h 58"/>
                    <a:gd name="T22" fmla="*/ 246 w 272"/>
                    <a:gd name="T23" fmla="*/ 30 h 58"/>
                    <a:gd name="T24" fmla="*/ 244 w 272"/>
                    <a:gd name="T25" fmla="*/ 32 h 58"/>
                    <a:gd name="T26" fmla="*/ 240 w 272"/>
                    <a:gd name="T27" fmla="*/ 33 h 58"/>
                    <a:gd name="T28" fmla="*/ 237 w 272"/>
                    <a:gd name="T29" fmla="*/ 35 h 58"/>
                    <a:gd name="T30" fmla="*/ 233 w 272"/>
                    <a:gd name="T31" fmla="*/ 37 h 58"/>
                    <a:gd name="T32" fmla="*/ 229 w 272"/>
                    <a:gd name="T33" fmla="*/ 38 h 58"/>
                    <a:gd name="T34" fmla="*/ 226 w 272"/>
                    <a:gd name="T35" fmla="*/ 40 h 58"/>
                    <a:gd name="T36" fmla="*/ 222 w 272"/>
                    <a:gd name="T37" fmla="*/ 42 h 58"/>
                    <a:gd name="T38" fmla="*/ 218 w 272"/>
                    <a:gd name="T39" fmla="*/ 43 h 58"/>
                    <a:gd name="T40" fmla="*/ 213 w 272"/>
                    <a:gd name="T41" fmla="*/ 45 h 58"/>
                    <a:gd name="T42" fmla="*/ 209 w 272"/>
                    <a:gd name="T43" fmla="*/ 46 h 58"/>
                    <a:gd name="T44" fmla="*/ 205 w 272"/>
                    <a:gd name="T45" fmla="*/ 47 h 58"/>
                    <a:gd name="T46" fmla="*/ 200 w 272"/>
                    <a:gd name="T47" fmla="*/ 48 h 58"/>
                    <a:gd name="T48" fmla="*/ 195 w 272"/>
                    <a:gd name="T49" fmla="*/ 49 h 58"/>
                    <a:gd name="T50" fmla="*/ 190 w 272"/>
                    <a:gd name="T51" fmla="*/ 50 h 58"/>
                    <a:gd name="T52" fmla="*/ 185 w 272"/>
                    <a:gd name="T53" fmla="*/ 51 h 58"/>
                    <a:gd name="T54" fmla="*/ 181 w 272"/>
                    <a:gd name="T55" fmla="*/ 51 h 58"/>
                    <a:gd name="T56" fmla="*/ 176 w 272"/>
                    <a:gd name="T57" fmla="*/ 52 h 58"/>
                    <a:gd name="T58" fmla="*/ 171 w 272"/>
                    <a:gd name="T59" fmla="*/ 52 h 58"/>
                    <a:gd name="T60" fmla="*/ 165 w 272"/>
                    <a:gd name="T61" fmla="*/ 51 h 58"/>
                    <a:gd name="T62" fmla="*/ 160 w 272"/>
                    <a:gd name="T63" fmla="*/ 51 h 58"/>
                    <a:gd name="T64" fmla="*/ 155 w 272"/>
                    <a:gd name="T65" fmla="*/ 51 h 58"/>
                    <a:gd name="T66" fmla="*/ 149 w 272"/>
                    <a:gd name="T67" fmla="*/ 50 h 58"/>
                    <a:gd name="T68" fmla="*/ 144 w 272"/>
                    <a:gd name="T69" fmla="*/ 49 h 58"/>
                    <a:gd name="T70" fmla="*/ 139 w 272"/>
                    <a:gd name="T71" fmla="*/ 49 h 58"/>
                    <a:gd name="T72" fmla="*/ 133 w 272"/>
                    <a:gd name="T73" fmla="*/ 48 h 58"/>
                    <a:gd name="T74" fmla="*/ 128 w 272"/>
                    <a:gd name="T75" fmla="*/ 47 h 58"/>
                    <a:gd name="T76" fmla="*/ 123 w 272"/>
                    <a:gd name="T77" fmla="*/ 46 h 58"/>
                    <a:gd name="T78" fmla="*/ 118 w 272"/>
                    <a:gd name="T79" fmla="*/ 44 h 58"/>
                    <a:gd name="T80" fmla="*/ 114 w 272"/>
                    <a:gd name="T81" fmla="*/ 44 h 58"/>
                    <a:gd name="T82" fmla="*/ 109 w 272"/>
                    <a:gd name="T83" fmla="*/ 42 h 58"/>
                    <a:gd name="T84" fmla="*/ 104 w 272"/>
                    <a:gd name="T85" fmla="*/ 41 h 58"/>
                    <a:gd name="T86" fmla="*/ 99 w 272"/>
                    <a:gd name="T87" fmla="*/ 39 h 58"/>
                    <a:gd name="T88" fmla="*/ 95 w 272"/>
                    <a:gd name="T89" fmla="*/ 38 h 58"/>
                    <a:gd name="T90" fmla="*/ 91 w 272"/>
                    <a:gd name="T91" fmla="*/ 37 h 58"/>
                    <a:gd name="T92" fmla="*/ 87 w 272"/>
                    <a:gd name="T93" fmla="*/ 35 h 58"/>
                    <a:gd name="T94" fmla="*/ 83 w 272"/>
                    <a:gd name="T95" fmla="*/ 34 h 58"/>
                    <a:gd name="T96" fmla="*/ 79 w 272"/>
                    <a:gd name="T97" fmla="*/ 32 h 58"/>
                    <a:gd name="T98" fmla="*/ 76 w 272"/>
                    <a:gd name="T99" fmla="*/ 31 h 58"/>
                    <a:gd name="T100" fmla="*/ 72 w 272"/>
                    <a:gd name="T101" fmla="*/ 30 h 58"/>
                    <a:gd name="T102" fmla="*/ 69 w 272"/>
                    <a:gd name="T103" fmla="*/ 29 h 58"/>
                    <a:gd name="T104" fmla="*/ 67 w 272"/>
                    <a:gd name="T105" fmla="*/ 28 h 58"/>
                    <a:gd name="T106" fmla="*/ 64 w 272"/>
                    <a:gd name="T107" fmla="*/ 26 h 58"/>
                    <a:gd name="T108" fmla="*/ 62 w 272"/>
                    <a:gd name="T109" fmla="*/ 26 h 58"/>
                    <a:gd name="T110" fmla="*/ 58 w 272"/>
                    <a:gd name="T111" fmla="*/ 24 h 58"/>
                    <a:gd name="T112" fmla="*/ 56 w 272"/>
                    <a:gd name="T113" fmla="*/ 23 h 58"/>
                    <a:gd name="T114" fmla="*/ 55 w 272"/>
                    <a:gd name="T115" fmla="*/ 23 h 58"/>
                    <a:gd name="T116" fmla="*/ 11 w 272"/>
                    <a:gd name="T117" fmla="*/ 0 h 5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272"/>
                    <a:gd name="T178" fmla="*/ 0 h 58"/>
                    <a:gd name="T179" fmla="*/ 272 w 272"/>
                    <a:gd name="T180" fmla="*/ 58 h 5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272" h="58">
                      <a:moveTo>
                        <a:pt x="11" y="0"/>
                      </a:moveTo>
                      <a:lnTo>
                        <a:pt x="0" y="30"/>
                      </a:lnTo>
                      <a:lnTo>
                        <a:pt x="169" y="58"/>
                      </a:lnTo>
                      <a:lnTo>
                        <a:pt x="272" y="35"/>
                      </a:lnTo>
                      <a:lnTo>
                        <a:pt x="270" y="15"/>
                      </a:lnTo>
                      <a:lnTo>
                        <a:pt x="269" y="15"/>
                      </a:lnTo>
                      <a:lnTo>
                        <a:pt x="268" y="16"/>
                      </a:lnTo>
                      <a:lnTo>
                        <a:pt x="266" y="17"/>
                      </a:lnTo>
                      <a:lnTo>
                        <a:pt x="265" y="18"/>
                      </a:lnTo>
                      <a:lnTo>
                        <a:pt x="264" y="19"/>
                      </a:lnTo>
                      <a:lnTo>
                        <a:pt x="262" y="20"/>
                      </a:lnTo>
                      <a:lnTo>
                        <a:pt x="261" y="21"/>
                      </a:lnTo>
                      <a:lnTo>
                        <a:pt x="260" y="21"/>
                      </a:lnTo>
                      <a:lnTo>
                        <a:pt x="259" y="22"/>
                      </a:lnTo>
                      <a:lnTo>
                        <a:pt x="258" y="23"/>
                      </a:lnTo>
                      <a:lnTo>
                        <a:pt x="257" y="23"/>
                      </a:lnTo>
                      <a:lnTo>
                        <a:pt x="256" y="24"/>
                      </a:lnTo>
                      <a:lnTo>
                        <a:pt x="255" y="25"/>
                      </a:lnTo>
                      <a:lnTo>
                        <a:pt x="254" y="26"/>
                      </a:lnTo>
                      <a:lnTo>
                        <a:pt x="252" y="26"/>
                      </a:lnTo>
                      <a:lnTo>
                        <a:pt x="251" y="28"/>
                      </a:lnTo>
                      <a:lnTo>
                        <a:pt x="249" y="28"/>
                      </a:lnTo>
                      <a:lnTo>
                        <a:pt x="248" y="29"/>
                      </a:lnTo>
                      <a:lnTo>
                        <a:pt x="246" y="30"/>
                      </a:lnTo>
                      <a:lnTo>
                        <a:pt x="245" y="31"/>
                      </a:lnTo>
                      <a:lnTo>
                        <a:pt x="244" y="32"/>
                      </a:lnTo>
                      <a:lnTo>
                        <a:pt x="242" y="33"/>
                      </a:lnTo>
                      <a:lnTo>
                        <a:pt x="240" y="33"/>
                      </a:lnTo>
                      <a:lnTo>
                        <a:pt x="239" y="35"/>
                      </a:lnTo>
                      <a:lnTo>
                        <a:pt x="237" y="35"/>
                      </a:lnTo>
                      <a:lnTo>
                        <a:pt x="235" y="36"/>
                      </a:lnTo>
                      <a:lnTo>
                        <a:pt x="233" y="37"/>
                      </a:lnTo>
                      <a:lnTo>
                        <a:pt x="231" y="38"/>
                      </a:lnTo>
                      <a:lnTo>
                        <a:pt x="229" y="38"/>
                      </a:lnTo>
                      <a:lnTo>
                        <a:pt x="228" y="40"/>
                      </a:lnTo>
                      <a:lnTo>
                        <a:pt x="226" y="40"/>
                      </a:lnTo>
                      <a:lnTo>
                        <a:pt x="224" y="41"/>
                      </a:lnTo>
                      <a:lnTo>
                        <a:pt x="222" y="42"/>
                      </a:lnTo>
                      <a:lnTo>
                        <a:pt x="220" y="43"/>
                      </a:lnTo>
                      <a:lnTo>
                        <a:pt x="218" y="43"/>
                      </a:lnTo>
                      <a:lnTo>
                        <a:pt x="216" y="44"/>
                      </a:lnTo>
                      <a:lnTo>
                        <a:pt x="213" y="45"/>
                      </a:lnTo>
                      <a:lnTo>
                        <a:pt x="211" y="46"/>
                      </a:lnTo>
                      <a:lnTo>
                        <a:pt x="209" y="46"/>
                      </a:lnTo>
                      <a:lnTo>
                        <a:pt x="207" y="47"/>
                      </a:lnTo>
                      <a:lnTo>
                        <a:pt x="205" y="47"/>
                      </a:lnTo>
                      <a:lnTo>
                        <a:pt x="202" y="48"/>
                      </a:lnTo>
                      <a:lnTo>
                        <a:pt x="200" y="48"/>
                      </a:lnTo>
                      <a:lnTo>
                        <a:pt x="198" y="49"/>
                      </a:lnTo>
                      <a:lnTo>
                        <a:pt x="195" y="49"/>
                      </a:lnTo>
                      <a:lnTo>
                        <a:pt x="193" y="50"/>
                      </a:lnTo>
                      <a:lnTo>
                        <a:pt x="190" y="50"/>
                      </a:lnTo>
                      <a:lnTo>
                        <a:pt x="188" y="50"/>
                      </a:lnTo>
                      <a:lnTo>
                        <a:pt x="185" y="51"/>
                      </a:lnTo>
                      <a:lnTo>
                        <a:pt x="183" y="51"/>
                      </a:lnTo>
                      <a:lnTo>
                        <a:pt x="181" y="51"/>
                      </a:lnTo>
                      <a:lnTo>
                        <a:pt x="178" y="51"/>
                      </a:lnTo>
                      <a:lnTo>
                        <a:pt x="176" y="52"/>
                      </a:lnTo>
                      <a:lnTo>
                        <a:pt x="173" y="52"/>
                      </a:lnTo>
                      <a:lnTo>
                        <a:pt x="171" y="52"/>
                      </a:lnTo>
                      <a:lnTo>
                        <a:pt x="168" y="52"/>
                      </a:lnTo>
                      <a:lnTo>
                        <a:pt x="165" y="51"/>
                      </a:lnTo>
                      <a:lnTo>
                        <a:pt x="163" y="51"/>
                      </a:lnTo>
                      <a:lnTo>
                        <a:pt x="160" y="51"/>
                      </a:lnTo>
                      <a:lnTo>
                        <a:pt x="157" y="51"/>
                      </a:lnTo>
                      <a:lnTo>
                        <a:pt x="155" y="51"/>
                      </a:lnTo>
                      <a:lnTo>
                        <a:pt x="152" y="51"/>
                      </a:lnTo>
                      <a:lnTo>
                        <a:pt x="149" y="50"/>
                      </a:lnTo>
                      <a:lnTo>
                        <a:pt x="147" y="50"/>
                      </a:lnTo>
                      <a:lnTo>
                        <a:pt x="144" y="49"/>
                      </a:lnTo>
                      <a:lnTo>
                        <a:pt x="141" y="49"/>
                      </a:lnTo>
                      <a:lnTo>
                        <a:pt x="139" y="49"/>
                      </a:lnTo>
                      <a:lnTo>
                        <a:pt x="136" y="48"/>
                      </a:lnTo>
                      <a:lnTo>
                        <a:pt x="133" y="48"/>
                      </a:lnTo>
                      <a:lnTo>
                        <a:pt x="131" y="47"/>
                      </a:lnTo>
                      <a:lnTo>
                        <a:pt x="128" y="47"/>
                      </a:lnTo>
                      <a:lnTo>
                        <a:pt x="126" y="46"/>
                      </a:lnTo>
                      <a:lnTo>
                        <a:pt x="123" y="46"/>
                      </a:lnTo>
                      <a:lnTo>
                        <a:pt x="121" y="45"/>
                      </a:lnTo>
                      <a:lnTo>
                        <a:pt x="118" y="44"/>
                      </a:lnTo>
                      <a:lnTo>
                        <a:pt x="116" y="44"/>
                      </a:lnTo>
                      <a:lnTo>
                        <a:pt x="114" y="44"/>
                      </a:lnTo>
                      <a:lnTo>
                        <a:pt x="111" y="43"/>
                      </a:lnTo>
                      <a:lnTo>
                        <a:pt x="109" y="42"/>
                      </a:lnTo>
                      <a:lnTo>
                        <a:pt x="106" y="41"/>
                      </a:lnTo>
                      <a:lnTo>
                        <a:pt x="104" y="41"/>
                      </a:lnTo>
                      <a:lnTo>
                        <a:pt x="102" y="40"/>
                      </a:lnTo>
                      <a:lnTo>
                        <a:pt x="99" y="39"/>
                      </a:lnTo>
                      <a:lnTo>
                        <a:pt x="97" y="39"/>
                      </a:lnTo>
                      <a:lnTo>
                        <a:pt x="95" y="38"/>
                      </a:lnTo>
                      <a:lnTo>
                        <a:pt x="93" y="38"/>
                      </a:lnTo>
                      <a:lnTo>
                        <a:pt x="91" y="37"/>
                      </a:lnTo>
                      <a:lnTo>
                        <a:pt x="89" y="36"/>
                      </a:lnTo>
                      <a:lnTo>
                        <a:pt x="87" y="35"/>
                      </a:lnTo>
                      <a:lnTo>
                        <a:pt x="85" y="35"/>
                      </a:lnTo>
                      <a:lnTo>
                        <a:pt x="83" y="34"/>
                      </a:lnTo>
                      <a:lnTo>
                        <a:pt x="81" y="33"/>
                      </a:lnTo>
                      <a:lnTo>
                        <a:pt x="79" y="32"/>
                      </a:lnTo>
                      <a:lnTo>
                        <a:pt x="77" y="32"/>
                      </a:lnTo>
                      <a:lnTo>
                        <a:pt x="76" y="31"/>
                      </a:lnTo>
                      <a:lnTo>
                        <a:pt x="74" y="31"/>
                      </a:lnTo>
                      <a:lnTo>
                        <a:pt x="72" y="30"/>
                      </a:lnTo>
                      <a:lnTo>
                        <a:pt x="71" y="29"/>
                      </a:lnTo>
                      <a:lnTo>
                        <a:pt x="69" y="29"/>
                      </a:lnTo>
                      <a:lnTo>
                        <a:pt x="68" y="28"/>
                      </a:lnTo>
                      <a:lnTo>
                        <a:pt x="67" y="28"/>
                      </a:lnTo>
                      <a:lnTo>
                        <a:pt x="65" y="27"/>
                      </a:lnTo>
                      <a:lnTo>
                        <a:pt x="64" y="26"/>
                      </a:lnTo>
                      <a:lnTo>
                        <a:pt x="63" y="26"/>
                      </a:lnTo>
                      <a:lnTo>
                        <a:pt x="62" y="26"/>
                      </a:lnTo>
                      <a:lnTo>
                        <a:pt x="61" y="25"/>
                      </a:lnTo>
                      <a:lnTo>
                        <a:pt x="58" y="24"/>
                      </a:lnTo>
                      <a:lnTo>
                        <a:pt x="57" y="24"/>
                      </a:lnTo>
                      <a:lnTo>
                        <a:pt x="56" y="23"/>
                      </a:lnTo>
                      <a:lnTo>
                        <a:pt x="55" y="23"/>
                      </a:lnTo>
                      <a:lnTo>
                        <a:pt x="11" y="0"/>
                      </a:lnTo>
                      <a:close/>
                    </a:path>
                  </a:pathLst>
                </a:custGeom>
                <a:solidFill>
                  <a:srgbClr val="8A998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520" name="Freeform 527"/>
                <p:cNvSpPr>
                  <a:spLocks/>
                </p:cNvSpPr>
                <p:nvPr/>
              </p:nvSpPr>
              <p:spPr bwMode="auto">
                <a:xfrm>
                  <a:off x="4683" y="2074"/>
                  <a:ext cx="24" cy="162"/>
                </a:xfrm>
                <a:custGeom>
                  <a:avLst/>
                  <a:gdLst>
                    <a:gd name="T0" fmla="*/ 10 w 24"/>
                    <a:gd name="T1" fmla="*/ 158 h 162"/>
                    <a:gd name="T2" fmla="*/ 10 w 24"/>
                    <a:gd name="T3" fmla="*/ 156 h 162"/>
                    <a:gd name="T4" fmla="*/ 10 w 24"/>
                    <a:gd name="T5" fmla="*/ 153 h 162"/>
                    <a:gd name="T6" fmla="*/ 10 w 24"/>
                    <a:gd name="T7" fmla="*/ 150 h 162"/>
                    <a:gd name="T8" fmla="*/ 10 w 24"/>
                    <a:gd name="T9" fmla="*/ 147 h 162"/>
                    <a:gd name="T10" fmla="*/ 10 w 24"/>
                    <a:gd name="T11" fmla="*/ 145 h 162"/>
                    <a:gd name="T12" fmla="*/ 9 w 24"/>
                    <a:gd name="T13" fmla="*/ 142 h 162"/>
                    <a:gd name="T14" fmla="*/ 9 w 24"/>
                    <a:gd name="T15" fmla="*/ 139 h 162"/>
                    <a:gd name="T16" fmla="*/ 9 w 24"/>
                    <a:gd name="T17" fmla="*/ 136 h 162"/>
                    <a:gd name="T18" fmla="*/ 8 w 24"/>
                    <a:gd name="T19" fmla="*/ 132 h 162"/>
                    <a:gd name="T20" fmla="*/ 8 w 24"/>
                    <a:gd name="T21" fmla="*/ 128 h 162"/>
                    <a:gd name="T22" fmla="*/ 8 w 24"/>
                    <a:gd name="T23" fmla="*/ 124 h 162"/>
                    <a:gd name="T24" fmla="*/ 8 w 24"/>
                    <a:gd name="T25" fmla="*/ 120 h 162"/>
                    <a:gd name="T26" fmla="*/ 8 w 24"/>
                    <a:gd name="T27" fmla="*/ 116 h 162"/>
                    <a:gd name="T28" fmla="*/ 7 w 24"/>
                    <a:gd name="T29" fmla="*/ 112 h 162"/>
                    <a:gd name="T30" fmla="*/ 7 w 24"/>
                    <a:gd name="T31" fmla="*/ 108 h 162"/>
                    <a:gd name="T32" fmla="*/ 6 w 24"/>
                    <a:gd name="T33" fmla="*/ 104 h 162"/>
                    <a:gd name="T34" fmla="*/ 6 w 24"/>
                    <a:gd name="T35" fmla="*/ 99 h 162"/>
                    <a:gd name="T36" fmla="*/ 6 w 24"/>
                    <a:gd name="T37" fmla="*/ 95 h 162"/>
                    <a:gd name="T38" fmla="*/ 6 w 24"/>
                    <a:gd name="T39" fmla="*/ 90 h 162"/>
                    <a:gd name="T40" fmla="*/ 5 w 24"/>
                    <a:gd name="T41" fmla="*/ 86 h 162"/>
                    <a:gd name="T42" fmla="*/ 5 w 24"/>
                    <a:gd name="T43" fmla="*/ 82 h 162"/>
                    <a:gd name="T44" fmla="*/ 5 w 24"/>
                    <a:gd name="T45" fmla="*/ 78 h 162"/>
                    <a:gd name="T46" fmla="*/ 4 w 24"/>
                    <a:gd name="T47" fmla="*/ 73 h 162"/>
                    <a:gd name="T48" fmla="*/ 4 w 24"/>
                    <a:gd name="T49" fmla="*/ 69 h 162"/>
                    <a:gd name="T50" fmla="*/ 4 w 24"/>
                    <a:gd name="T51" fmla="*/ 66 h 162"/>
                    <a:gd name="T52" fmla="*/ 3 w 24"/>
                    <a:gd name="T53" fmla="*/ 62 h 162"/>
                    <a:gd name="T54" fmla="*/ 3 w 24"/>
                    <a:gd name="T55" fmla="*/ 59 h 162"/>
                    <a:gd name="T56" fmla="*/ 3 w 24"/>
                    <a:gd name="T57" fmla="*/ 55 h 162"/>
                    <a:gd name="T58" fmla="*/ 3 w 24"/>
                    <a:gd name="T59" fmla="*/ 52 h 162"/>
                    <a:gd name="T60" fmla="*/ 2 w 24"/>
                    <a:gd name="T61" fmla="*/ 49 h 162"/>
                    <a:gd name="T62" fmla="*/ 2 w 24"/>
                    <a:gd name="T63" fmla="*/ 46 h 162"/>
                    <a:gd name="T64" fmla="*/ 2 w 24"/>
                    <a:gd name="T65" fmla="*/ 43 h 162"/>
                    <a:gd name="T66" fmla="*/ 1 w 24"/>
                    <a:gd name="T67" fmla="*/ 41 h 162"/>
                    <a:gd name="T68" fmla="*/ 1 w 24"/>
                    <a:gd name="T69" fmla="*/ 38 h 162"/>
                    <a:gd name="T70" fmla="*/ 1 w 24"/>
                    <a:gd name="T71" fmla="*/ 35 h 162"/>
                    <a:gd name="T72" fmla="*/ 1 w 24"/>
                    <a:gd name="T73" fmla="*/ 33 h 162"/>
                    <a:gd name="T74" fmla="*/ 1 w 24"/>
                    <a:gd name="T75" fmla="*/ 30 h 162"/>
                    <a:gd name="T76" fmla="*/ 0 w 24"/>
                    <a:gd name="T77" fmla="*/ 28 h 162"/>
                    <a:gd name="T78" fmla="*/ 0 w 24"/>
                    <a:gd name="T79" fmla="*/ 26 h 162"/>
                    <a:gd name="T80" fmla="*/ 0 w 24"/>
                    <a:gd name="T81" fmla="*/ 23 h 162"/>
                    <a:gd name="T82" fmla="*/ 0 w 24"/>
                    <a:gd name="T83" fmla="*/ 20 h 162"/>
                    <a:gd name="T84" fmla="*/ 0 w 24"/>
                    <a:gd name="T85" fmla="*/ 17 h 162"/>
                    <a:gd name="T86" fmla="*/ 0 w 24"/>
                    <a:gd name="T87" fmla="*/ 14 h 162"/>
                    <a:gd name="T88" fmla="*/ 0 w 24"/>
                    <a:gd name="T89" fmla="*/ 11 h 162"/>
                    <a:gd name="T90" fmla="*/ 0 w 24"/>
                    <a:gd name="T91" fmla="*/ 9 h 162"/>
                    <a:gd name="T92" fmla="*/ 0 w 24"/>
                    <a:gd name="T93" fmla="*/ 6 h 162"/>
                    <a:gd name="T94" fmla="*/ 0 w 24"/>
                    <a:gd name="T95" fmla="*/ 4 h 162"/>
                    <a:gd name="T96" fmla="*/ 0 w 24"/>
                    <a:gd name="T97" fmla="*/ 3 h 162"/>
                    <a:gd name="T98" fmla="*/ 7 w 24"/>
                    <a:gd name="T99" fmla="*/ 46 h 162"/>
                    <a:gd name="T100" fmla="*/ 24 w 24"/>
                    <a:gd name="T101" fmla="*/ 162 h 162"/>
                    <a:gd name="T102" fmla="*/ 10 w 24"/>
                    <a:gd name="T103" fmla="*/ 158 h 16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4"/>
                    <a:gd name="T157" fmla="*/ 0 h 162"/>
                    <a:gd name="T158" fmla="*/ 24 w 24"/>
                    <a:gd name="T159" fmla="*/ 162 h 162"/>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4" h="162">
                      <a:moveTo>
                        <a:pt x="10" y="158"/>
                      </a:moveTo>
                      <a:lnTo>
                        <a:pt x="10" y="158"/>
                      </a:lnTo>
                      <a:lnTo>
                        <a:pt x="10" y="157"/>
                      </a:lnTo>
                      <a:lnTo>
                        <a:pt x="10" y="156"/>
                      </a:lnTo>
                      <a:lnTo>
                        <a:pt x="10" y="155"/>
                      </a:lnTo>
                      <a:lnTo>
                        <a:pt x="10" y="153"/>
                      </a:lnTo>
                      <a:lnTo>
                        <a:pt x="10" y="151"/>
                      </a:lnTo>
                      <a:lnTo>
                        <a:pt x="10" y="150"/>
                      </a:lnTo>
                      <a:lnTo>
                        <a:pt x="10" y="149"/>
                      </a:lnTo>
                      <a:lnTo>
                        <a:pt x="10" y="147"/>
                      </a:lnTo>
                      <a:lnTo>
                        <a:pt x="10" y="145"/>
                      </a:lnTo>
                      <a:lnTo>
                        <a:pt x="9" y="143"/>
                      </a:lnTo>
                      <a:lnTo>
                        <a:pt x="9" y="142"/>
                      </a:lnTo>
                      <a:lnTo>
                        <a:pt x="9" y="141"/>
                      </a:lnTo>
                      <a:lnTo>
                        <a:pt x="9" y="139"/>
                      </a:lnTo>
                      <a:lnTo>
                        <a:pt x="9" y="137"/>
                      </a:lnTo>
                      <a:lnTo>
                        <a:pt x="9" y="136"/>
                      </a:lnTo>
                      <a:lnTo>
                        <a:pt x="9" y="134"/>
                      </a:lnTo>
                      <a:lnTo>
                        <a:pt x="8" y="132"/>
                      </a:lnTo>
                      <a:lnTo>
                        <a:pt x="8" y="130"/>
                      </a:lnTo>
                      <a:lnTo>
                        <a:pt x="8" y="128"/>
                      </a:lnTo>
                      <a:lnTo>
                        <a:pt x="8" y="126"/>
                      </a:lnTo>
                      <a:lnTo>
                        <a:pt x="8" y="124"/>
                      </a:lnTo>
                      <a:lnTo>
                        <a:pt x="8" y="122"/>
                      </a:lnTo>
                      <a:lnTo>
                        <a:pt x="8" y="120"/>
                      </a:lnTo>
                      <a:lnTo>
                        <a:pt x="8" y="119"/>
                      </a:lnTo>
                      <a:lnTo>
                        <a:pt x="8" y="116"/>
                      </a:lnTo>
                      <a:lnTo>
                        <a:pt x="8" y="114"/>
                      </a:lnTo>
                      <a:lnTo>
                        <a:pt x="7" y="112"/>
                      </a:lnTo>
                      <a:lnTo>
                        <a:pt x="7" y="110"/>
                      </a:lnTo>
                      <a:lnTo>
                        <a:pt x="7" y="108"/>
                      </a:lnTo>
                      <a:lnTo>
                        <a:pt x="7" y="106"/>
                      </a:lnTo>
                      <a:lnTo>
                        <a:pt x="6" y="104"/>
                      </a:lnTo>
                      <a:lnTo>
                        <a:pt x="6" y="101"/>
                      </a:lnTo>
                      <a:lnTo>
                        <a:pt x="6" y="99"/>
                      </a:lnTo>
                      <a:lnTo>
                        <a:pt x="6" y="97"/>
                      </a:lnTo>
                      <a:lnTo>
                        <a:pt x="6" y="95"/>
                      </a:lnTo>
                      <a:lnTo>
                        <a:pt x="6" y="93"/>
                      </a:lnTo>
                      <a:lnTo>
                        <a:pt x="6" y="90"/>
                      </a:lnTo>
                      <a:lnTo>
                        <a:pt x="6" y="88"/>
                      </a:lnTo>
                      <a:lnTo>
                        <a:pt x="5" y="86"/>
                      </a:lnTo>
                      <a:lnTo>
                        <a:pt x="5" y="84"/>
                      </a:lnTo>
                      <a:lnTo>
                        <a:pt x="5" y="82"/>
                      </a:lnTo>
                      <a:lnTo>
                        <a:pt x="5" y="80"/>
                      </a:lnTo>
                      <a:lnTo>
                        <a:pt x="5" y="78"/>
                      </a:lnTo>
                      <a:lnTo>
                        <a:pt x="5" y="75"/>
                      </a:lnTo>
                      <a:lnTo>
                        <a:pt x="4" y="73"/>
                      </a:lnTo>
                      <a:lnTo>
                        <a:pt x="4" y="72"/>
                      </a:lnTo>
                      <a:lnTo>
                        <a:pt x="4" y="69"/>
                      </a:lnTo>
                      <a:lnTo>
                        <a:pt x="4" y="68"/>
                      </a:lnTo>
                      <a:lnTo>
                        <a:pt x="4" y="66"/>
                      </a:lnTo>
                      <a:lnTo>
                        <a:pt x="4" y="64"/>
                      </a:lnTo>
                      <a:lnTo>
                        <a:pt x="3" y="62"/>
                      </a:lnTo>
                      <a:lnTo>
                        <a:pt x="3" y="61"/>
                      </a:lnTo>
                      <a:lnTo>
                        <a:pt x="3" y="59"/>
                      </a:lnTo>
                      <a:lnTo>
                        <a:pt x="3" y="57"/>
                      </a:lnTo>
                      <a:lnTo>
                        <a:pt x="3" y="55"/>
                      </a:lnTo>
                      <a:lnTo>
                        <a:pt x="3" y="54"/>
                      </a:lnTo>
                      <a:lnTo>
                        <a:pt x="3" y="52"/>
                      </a:lnTo>
                      <a:lnTo>
                        <a:pt x="2" y="50"/>
                      </a:lnTo>
                      <a:lnTo>
                        <a:pt x="2" y="49"/>
                      </a:lnTo>
                      <a:lnTo>
                        <a:pt x="2" y="48"/>
                      </a:lnTo>
                      <a:lnTo>
                        <a:pt x="2" y="46"/>
                      </a:lnTo>
                      <a:lnTo>
                        <a:pt x="2" y="45"/>
                      </a:lnTo>
                      <a:lnTo>
                        <a:pt x="2" y="43"/>
                      </a:lnTo>
                      <a:lnTo>
                        <a:pt x="2" y="42"/>
                      </a:lnTo>
                      <a:lnTo>
                        <a:pt x="1" y="41"/>
                      </a:lnTo>
                      <a:lnTo>
                        <a:pt x="1" y="39"/>
                      </a:lnTo>
                      <a:lnTo>
                        <a:pt x="1" y="38"/>
                      </a:lnTo>
                      <a:lnTo>
                        <a:pt x="1" y="36"/>
                      </a:lnTo>
                      <a:lnTo>
                        <a:pt x="1" y="35"/>
                      </a:lnTo>
                      <a:lnTo>
                        <a:pt x="1" y="34"/>
                      </a:lnTo>
                      <a:lnTo>
                        <a:pt x="1" y="33"/>
                      </a:lnTo>
                      <a:lnTo>
                        <a:pt x="1" y="32"/>
                      </a:lnTo>
                      <a:lnTo>
                        <a:pt x="1" y="30"/>
                      </a:lnTo>
                      <a:lnTo>
                        <a:pt x="0" y="29"/>
                      </a:lnTo>
                      <a:lnTo>
                        <a:pt x="0" y="28"/>
                      </a:lnTo>
                      <a:lnTo>
                        <a:pt x="0" y="27"/>
                      </a:lnTo>
                      <a:lnTo>
                        <a:pt x="0" y="26"/>
                      </a:lnTo>
                      <a:lnTo>
                        <a:pt x="0" y="25"/>
                      </a:lnTo>
                      <a:lnTo>
                        <a:pt x="0" y="23"/>
                      </a:lnTo>
                      <a:lnTo>
                        <a:pt x="0" y="20"/>
                      </a:lnTo>
                      <a:lnTo>
                        <a:pt x="0" y="19"/>
                      </a:lnTo>
                      <a:lnTo>
                        <a:pt x="0" y="17"/>
                      </a:lnTo>
                      <a:lnTo>
                        <a:pt x="0" y="16"/>
                      </a:lnTo>
                      <a:lnTo>
                        <a:pt x="0" y="14"/>
                      </a:lnTo>
                      <a:lnTo>
                        <a:pt x="0" y="13"/>
                      </a:lnTo>
                      <a:lnTo>
                        <a:pt x="0" y="11"/>
                      </a:lnTo>
                      <a:lnTo>
                        <a:pt x="0" y="10"/>
                      </a:lnTo>
                      <a:lnTo>
                        <a:pt x="0" y="9"/>
                      </a:lnTo>
                      <a:lnTo>
                        <a:pt x="0" y="8"/>
                      </a:lnTo>
                      <a:lnTo>
                        <a:pt x="0" y="6"/>
                      </a:lnTo>
                      <a:lnTo>
                        <a:pt x="0" y="4"/>
                      </a:lnTo>
                      <a:lnTo>
                        <a:pt x="0" y="3"/>
                      </a:lnTo>
                      <a:lnTo>
                        <a:pt x="15" y="0"/>
                      </a:lnTo>
                      <a:lnTo>
                        <a:pt x="7" y="46"/>
                      </a:lnTo>
                      <a:lnTo>
                        <a:pt x="13" y="116"/>
                      </a:lnTo>
                      <a:lnTo>
                        <a:pt x="24" y="162"/>
                      </a:lnTo>
                      <a:lnTo>
                        <a:pt x="10" y="158"/>
                      </a:ln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521" name="Freeform 528"/>
                <p:cNvSpPr>
                  <a:spLocks/>
                </p:cNvSpPr>
                <p:nvPr/>
              </p:nvSpPr>
              <p:spPr bwMode="auto">
                <a:xfrm>
                  <a:off x="4700" y="2143"/>
                  <a:ext cx="85" cy="111"/>
                </a:xfrm>
                <a:custGeom>
                  <a:avLst/>
                  <a:gdLst>
                    <a:gd name="T0" fmla="*/ 0 w 85"/>
                    <a:gd name="T1" fmla="*/ 0 h 111"/>
                    <a:gd name="T2" fmla="*/ 85 w 85"/>
                    <a:gd name="T3" fmla="*/ 0 h 111"/>
                    <a:gd name="T4" fmla="*/ 77 w 85"/>
                    <a:gd name="T5" fmla="*/ 63 h 111"/>
                    <a:gd name="T6" fmla="*/ 65 w 85"/>
                    <a:gd name="T7" fmla="*/ 111 h 111"/>
                    <a:gd name="T8" fmla="*/ 55 w 85"/>
                    <a:gd name="T9" fmla="*/ 90 h 111"/>
                    <a:gd name="T10" fmla="*/ 53 w 85"/>
                    <a:gd name="T11" fmla="*/ 89 h 111"/>
                    <a:gd name="T12" fmla="*/ 52 w 85"/>
                    <a:gd name="T13" fmla="*/ 88 h 111"/>
                    <a:gd name="T14" fmla="*/ 50 w 85"/>
                    <a:gd name="T15" fmla="*/ 87 h 111"/>
                    <a:gd name="T16" fmla="*/ 49 w 85"/>
                    <a:gd name="T17" fmla="*/ 87 h 111"/>
                    <a:gd name="T18" fmla="*/ 47 w 85"/>
                    <a:gd name="T19" fmla="*/ 87 h 111"/>
                    <a:gd name="T20" fmla="*/ 45 w 85"/>
                    <a:gd name="T21" fmla="*/ 87 h 111"/>
                    <a:gd name="T22" fmla="*/ 44 w 85"/>
                    <a:gd name="T23" fmla="*/ 87 h 111"/>
                    <a:gd name="T24" fmla="*/ 43 w 85"/>
                    <a:gd name="T25" fmla="*/ 87 h 111"/>
                    <a:gd name="T26" fmla="*/ 41 w 85"/>
                    <a:gd name="T27" fmla="*/ 87 h 111"/>
                    <a:gd name="T28" fmla="*/ 40 w 85"/>
                    <a:gd name="T29" fmla="*/ 87 h 111"/>
                    <a:gd name="T30" fmla="*/ 39 w 85"/>
                    <a:gd name="T31" fmla="*/ 87 h 111"/>
                    <a:gd name="T32" fmla="*/ 38 w 85"/>
                    <a:gd name="T33" fmla="*/ 87 h 111"/>
                    <a:gd name="T34" fmla="*/ 37 w 85"/>
                    <a:gd name="T35" fmla="*/ 87 h 111"/>
                    <a:gd name="T36" fmla="*/ 35 w 85"/>
                    <a:gd name="T37" fmla="*/ 87 h 111"/>
                    <a:gd name="T38" fmla="*/ 34 w 85"/>
                    <a:gd name="T39" fmla="*/ 88 h 111"/>
                    <a:gd name="T40" fmla="*/ 33 w 85"/>
                    <a:gd name="T41" fmla="*/ 88 h 111"/>
                    <a:gd name="T42" fmla="*/ 32 w 85"/>
                    <a:gd name="T43" fmla="*/ 89 h 111"/>
                    <a:gd name="T44" fmla="*/ 32 w 85"/>
                    <a:gd name="T45" fmla="*/ 89 h 111"/>
                    <a:gd name="T46" fmla="*/ 30 w 85"/>
                    <a:gd name="T47" fmla="*/ 90 h 111"/>
                    <a:gd name="T48" fmla="*/ 30 w 85"/>
                    <a:gd name="T49" fmla="*/ 90 h 111"/>
                    <a:gd name="T50" fmla="*/ 28 w 85"/>
                    <a:gd name="T51" fmla="*/ 91 h 111"/>
                    <a:gd name="T52" fmla="*/ 27 w 85"/>
                    <a:gd name="T53" fmla="*/ 92 h 111"/>
                    <a:gd name="T54" fmla="*/ 26 w 85"/>
                    <a:gd name="T55" fmla="*/ 93 h 111"/>
                    <a:gd name="T56" fmla="*/ 25 w 85"/>
                    <a:gd name="T57" fmla="*/ 93 h 111"/>
                    <a:gd name="T58" fmla="*/ 25 w 85"/>
                    <a:gd name="T59" fmla="*/ 94 h 111"/>
                    <a:gd name="T60" fmla="*/ 25 w 85"/>
                    <a:gd name="T61" fmla="*/ 94 h 111"/>
                    <a:gd name="T62" fmla="*/ 12 w 85"/>
                    <a:gd name="T63" fmla="*/ 94 h 111"/>
                    <a:gd name="T64" fmla="*/ 2 w 85"/>
                    <a:gd name="T65" fmla="*/ 43 h 111"/>
                    <a:gd name="T66" fmla="*/ 0 w 85"/>
                    <a:gd name="T67" fmla="*/ 0 h 111"/>
                    <a:gd name="T68" fmla="*/ 0 w 85"/>
                    <a:gd name="T69" fmla="*/ 0 h 111"/>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85"/>
                    <a:gd name="T106" fmla="*/ 0 h 111"/>
                    <a:gd name="T107" fmla="*/ 85 w 85"/>
                    <a:gd name="T108" fmla="*/ 111 h 111"/>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85" h="111">
                      <a:moveTo>
                        <a:pt x="0" y="0"/>
                      </a:moveTo>
                      <a:lnTo>
                        <a:pt x="85" y="0"/>
                      </a:lnTo>
                      <a:lnTo>
                        <a:pt x="77" y="63"/>
                      </a:lnTo>
                      <a:lnTo>
                        <a:pt x="65" y="111"/>
                      </a:lnTo>
                      <a:lnTo>
                        <a:pt x="55" y="90"/>
                      </a:lnTo>
                      <a:lnTo>
                        <a:pt x="53" y="89"/>
                      </a:lnTo>
                      <a:lnTo>
                        <a:pt x="52" y="88"/>
                      </a:lnTo>
                      <a:lnTo>
                        <a:pt x="50" y="87"/>
                      </a:lnTo>
                      <a:lnTo>
                        <a:pt x="49" y="87"/>
                      </a:lnTo>
                      <a:lnTo>
                        <a:pt x="47" y="87"/>
                      </a:lnTo>
                      <a:lnTo>
                        <a:pt x="45" y="87"/>
                      </a:lnTo>
                      <a:lnTo>
                        <a:pt x="44" y="87"/>
                      </a:lnTo>
                      <a:lnTo>
                        <a:pt x="43" y="87"/>
                      </a:lnTo>
                      <a:lnTo>
                        <a:pt x="41" y="87"/>
                      </a:lnTo>
                      <a:lnTo>
                        <a:pt x="40" y="87"/>
                      </a:lnTo>
                      <a:lnTo>
                        <a:pt x="39" y="87"/>
                      </a:lnTo>
                      <a:lnTo>
                        <a:pt x="38" y="87"/>
                      </a:lnTo>
                      <a:lnTo>
                        <a:pt x="37" y="87"/>
                      </a:lnTo>
                      <a:lnTo>
                        <a:pt x="35" y="87"/>
                      </a:lnTo>
                      <a:lnTo>
                        <a:pt x="34" y="88"/>
                      </a:lnTo>
                      <a:lnTo>
                        <a:pt x="33" y="88"/>
                      </a:lnTo>
                      <a:lnTo>
                        <a:pt x="32" y="89"/>
                      </a:lnTo>
                      <a:lnTo>
                        <a:pt x="30" y="90"/>
                      </a:lnTo>
                      <a:lnTo>
                        <a:pt x="28" y="91"/>
                      </a:lnTo>
                      <a:lnTo>
                        <a:pt x="27" y="92"/>
                      </a:lnTo>
                      <a:lnTo>
                        <a:pt x="26" y="93"/>
                      </a:lnTo>
                      <a:lnTo>
                        <a:pt x="25" y="93"/>
                      </a:lnTo>
                      <a:lnTo>
                        <a:pt x="25" y="94"/>
                      </a:lnTo>
                      <a:lnTo>
                        <a:pt x="12" y="94"/>
                      </a:lnTo>
                      <a:lnTo>
                        <a:pt x="2" y="43"/>
                      </a:lnTo>
                      <a:lnTo>
                        <a:pt x="0" y="0"/>
                      </a:lnTo>
                      <a:close/>
                    </a:path>
                  </a:pathLst>
                </a:custGeom>
                <a:solidFill>
                  <a:srgbClr val="FF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522" name="Freeform 529"/>
                <p:cNvSpPr>
                  <a:spLocks/>
                </p:cNvSpPr>
                <p:nvPr/>
              </p:nvSpPr>
              <p:spPr bwMode="auto">
                <a:xfrm>
                  <a:off x="4768" y="2074"/>
                  <a:ext cx="32" cy="201"/>
                </a:xfrm>
                <a:custGeom>
                  <a:avLst/>
                  <a:gdLst>
                    <a:gd name="T0" fmla="*/ 16 w 32"/>
                    <a:gd name="T1" fmla="*/ 199 h 201"/>
                    <a:gd name="T2" fmla="*/ 16 w 32"/>
                    <a:gd name="T3" fmla="*/ 197 h 201"/>
                    <a:gd name="T4" fmla="*/ 17 w 32"/>
                    <a:gd name="T5" fmla="*/ 195 h 201"/>
                    <a:gd name="T6" fmla="*/ 17 w 32"/>
                    <a:gd name="T7" fmla="*/ 193 h 201"/>
                    <a:gd name="T8" fmla="*/ 17 w 32"/>
                    <a:gd name="T9" fmla="*/ 190 h 201"/>
                    <a:gd name="T10" fmla="*/ 17 w 32"/>
                    <a:gd name="T11" fmla="*/ 187 h 201"/>
                    <a:gd name="T12" fmla="*/ 17 w 32"/>
                    <a:gd name="T13" fmla="*/ 183 h 201"/>
                    <a:gd name="T14" fmla="*/ 18 w 32"/>
                    <a:gd name="T15" fmla="*/ 179 h 201"/>
                    <a:gd name="T16" fmla="*/ 18 w 32"/>
                    <a:gd name="T17" fmla="*/ 175 h 201"/>
                    <a:gd name="T18" fmla="*/ 18 w 32"/>
                    <a:gd name="T19" fmla="*/ 170 h 201"/>
                    <a:gd name="T20" fmla="*/ 19 w 32"/>
                    <a:gd name="T21" fmla="*/ 165 h 201"/>
                    <a:gd name="T22" fmla="*/ 19 w 32"/>
                    <a:gd name="T23" fmla="*/ 159 h 201"/>
                    <a:gd name="T24" fmla="*/ 20 w 32"/>
                    <a:gd name="T25" fmla="*/ 153 h 201"/>
                    <a:gd name="T26" fmla="*/ 20 w 32"/>
                    <a:gd name="T27" fmla="*/ 148 h 201"/>
                    <a:gd name="T28" fmla="*/ 21 w 32"/>
                    <a:gd name="T29" fmla="*/ 142 h 201"/>
                    <a:gd name="T30" fmla="*/ 21 w 32"/>
                    <a:gd name="T31" fmla="*/ 136 h 201"/>
                    <a:gd name="T32" fmla="*/ 22 w 32"/>
                    <a:gd name="T33" fmla="*/ 130 h 201"/>
                    <a:gd name="T34" fmla="*/ 22 w 32"/>
                    <a:gd name="T35" fmla="*/ 124 h 201"/>
                    <a:gd name="T36" fmla="*/ 23 w 32"/>
                    <a:gd name="T37" fmla="*/ 117 h 201"/>
                    <a:gd name="T38" fmla="*/ 23 w 32"/>
                    <a:gd name="T39" fmla="*/ 111 h 201"/>
                    <a:gd name="T40" fmla="*/ 24 w 32"/>
                    <a:gd name="T41" fmla="*/ 105 h 201"/>
                    <a:gd name="T42" fmla="*/ 24 w 32"/>
                    <a:gd name="T43" fmla="*/ 99 h 201"/>
                    <a:gd name="T44" fmla="*/ 25 w 32"/>
                    <a:gd name="T45" fmla="*/ 93 h 201"/>
                    <a:gd name="T46" fmla="*/ 25 w 32"/>
                    <a:gd name="T47" fmla="*/ 88 h 201"/>
                    <a:gd name="T48" fmla="*/ 26 w 32"/>
                    <a:gd name="T49" fmla="*/ 82 h 201"/>
                    <a:gd name="T50" fmla="*/ 26 w 32"/>
                    <a:gd name="T51" fmla="*/ 77 h 201"/>
                    <a:gd name="T52" fmla="*/ 27 w 32"/>
                    <a:gd name="T53" fmla="*/ 72 h 201"/>
                    <a:gd name="T54" fmla="*/ 27 w 32"/>
                    <a:gd name="T55" fmla="*/ 67 h 201"/>
                    <a:gd name="T56" fmla="*/ 27 w 32"/>
                    <a:gd name="T57" fmla="*/ 63 h 201"/>
                    <a:gd name="T58" fmla="*/ 28 w 32"/>
                    <a:gd name="T59" fmla="*/ 59 h 201"/>
                    <a:gd name="T60" fmla="*/ 28 w 32"/>
                    <a:gd name="T61" fmla="*/ 55 h 201"/>
                    <a:gd name="T62" fmla="*/ 29 w 32"/>
                    <a:gd name="T63" fmla="*/ 52 h 201"/>
                    <a:gd name="T64" fmla="*/ 29 w 32"/>
                    <a:gd name="T65" fmla="*/ 49 h 201"/>
                    <a:gd name="T66" fmla="*/ 29 w 32"/>
                    <a:gd name="T67" fmla="*/ 46 h 201"/>
                    <a:gd name="T68" fmla="*/ 29 w 32"/>
                    <a:gd name="T69" fmla="*/ 43 h 201"/>
                    <a:gd name="T70" fmla="*/ 29 w 32"/>
                    <a:gd name="T71" fmla="*/ 41 h 201"/>
                    <a:gd name="T72" fmla="*/ 30 w 32"/>
                    <a:gd name="T73" fmla="*/ 38 h 201"/>
                    <a:gd name="T74" fmla="*/ 30 w 32"/>
                    <a:gd name="T75" fmla="*/ 35 h 201"/>
                    <a:gd name="T76" fmla="*/ 30 w 32"/>
                    <a:gd name="T77" fmla="*/ 33 h 201"/>
                    <a:gd name="T78" fmla="*/ 30 w 32"/>
                    <a:gd name="T79" fmla="*/ 30 h 201"/>
                    <a:gd name="T80" fmla="*/ 30 w 32"/>
                    <a:gd name="T81" fmla="*/ 28 h 201"/>
                    <a:gd name="T82" fmla="*/ 30 w 32"/>
                    <a:gd name="T83" fmla="*/ 26 h 201"/>
                    <a:gd name="T84" fmla="*/ 30 w 32"/>
                    <a:gd name="T85" fmla="*/ 23 h 201"/>
                    <a:gd name="T86" fmla="*/ 31 w 32"/>
                    <a:gd name="T87" fmla="*/ 20 h 201"/>
                    <a:gd name="T88" fmla="*/ 31 w 32"/>
                    <a:gd name="T89" fmla="*/ 17 h 201"/>
                    <a:gd name="T90" fmla="*/ 31 w 32"/>
                    <a:gd name="T91" fmla="*/ 14 h 201"/>
                    <a:gd name="T92" fmla="*/ 31 w 32"/>
                    <a:gd name="T93" fmla="*/ 11 h 201"/>
                    <a:gd name="T94" fmla="*/ 32 w 32"/>
                    <a:gd name="T95" fmla="*/ 9 h 201"/>
                    <a:gd name="T96" fmla="*/ 32 w 32"/>
                    <a:gd name="T97" fmla="*/ 6 h 201"/>
                    <a:gd name="T98" fmla="*/ 32 w 32"/>
                    <a:gd name="T99" fmla="*/ 4 h 201"/>
                    <a:gd name="T100" fmla="*/ 32 w 32"/>
                    <a:gd name="T101" fmla="*/ 3 h 201"/>
                    <a:gd name="T102" fmla="*/ 23 w 32"/>
                    <a:gd name="T103" fmla="*/ 0 h 201"/>
                    <a:gd name="T104" fmla="*/ 19 w 32"/>
                    <a:gd name="T105" fmla="*/ 132 h 201"/>
                    <a:gd name="T106" fmla="*/ 16 w 32"/>
                    <a:gd name="T107" fmla="*/ 199 h 201"/>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32"/>
                    <a:gd name="T163" fmla="*/ 0 h 201"/>
                    <a:gd name="T164" fmla="*/ 32 w 32"/>
                    <a:gd name="T165" fmla="*/ 201 h 201"/>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32" h="201">
                      <a:moveTo>
                        <a:pt x="16" y="199"/>
                      </a:moveTo>
                      <a:lnTo>
                        <a:pt x="16" y="199"/>
                      </a:lnTo>
                      <a:lnTo>
                        <a:pt x="16" y="198"/>
                      </a:lnTo>
                      <a:lnTo>
                        <a:pt x="16" y="197"/>
                      </a:lnTo>
                      <a:lnTo>
                        <a:pt x="17" y="195"/>
                      </a:lnTo>
                      <a:lnTo>
                        <a:pt x="17" y="194"/>
                      </a:lnTo>
                      <a:lnTo>
                        <a:pt x="17" y="193"/>
                      </a:lnTo>
                      <a:lnTo>
                        <a:pt x="17" y="192"/>
                      </a:lnTo>
                      <a:lnTo>
                        <a:pt x="17" y="190"/>
                      </a:lnTo>
                      <a:lnTo>
                        <a:pt x="17" y="189"/>
                      </a:lnTo>
                      <a:lnTo>
                        <a:pt x="17" y="187"/>
                      </a:lnTo>
                      <a:lnTo>
                        <a:pt x="17" y="185"/>
                      </a:lnTo>
                      <a:lnTo>
                        <a:pt x="17" y="183"/>
                      </a:lnTo>
                      <a:lnTo>
                        <a:pt x="18" y="182"/>
                      </a:lnTo>
                      <a:lnTo>
                        <a:pt x="18" y="179"/>
                      </a:lnTo>
                      <a:lnTo>
                        <a:pt x="18" y="177"/>
                      </a:lnTo>
                      <a:lnTo>
                        <a:pt x="18" y="175"/>
                      </a:lnTo>
                      <a:lnTo>
                        <a:pt x="18" y="172"/>
                      </a:lnTo>
                      <a:lnTo>
                        <a:pt x="18" y="170"/>
                      </a:lnTo>
                      <a:lnTo>
                        <a:pt x="19" y="167"/>
                      </a:lnTo>
                      <a:lnTo>
                        <a:pt x="19" y="165"/>
                      </a:lnTo>
                      <a:lnTo>
                        <a:pt x="19" y="162"/>
                      </a:lnTo>
                      <a:lnTo>
                        <a:pt x="19" y="159"/>
                      </a:lnTo>
                      <a:lnTo>
                        <a:pt x="20" y="156"/>
                      </a:lnTo>
                      <a:lnTo>
                        <a:pt x="20" y="153"/>
                      </a:lnTo>
                      <a:lnTo>
                        <a:pt x="20" y="151"/>
                      </a:lnTo>
                      <a:lnTo>
                        <a:pt x="20" y="148"/>
                      </a:lnTo>
                      <a:lnTo>
                        <a:pt x="21" y="145"/>
                      </a:lnTo>
                      <a:lnTo>
                        <a:pt x="21" y="142"/>
                      </a:lnTo>
                      <a:lnTo>
                        <a:pt x="21" y="139"/>
                      </a:lnTo>
                      <a:lnTo>
                        <a:pt x="21" y="136"/>
                      </a:lnTo>
                      <a:lnTo>
                        <a:pt x="22" y="133"/>
                      </a:lnTo>
                      <a:lnTo>
                        <a:pt x="22" y="130"/>
                      </a:lnTo>
                      <a:lnTo>
                        <a:pt x="22" y="127"/>
                      </a:lnTo>
                      <a:lnTo>
                        <a:pt x="22" y="124"/>
                      </a:lnTo>
                      <a:lnTo>
                        <a:pt x="22" y="120"/>
                      </a:lnTo>
                      <a:lnTo>
                        <a:pt x="23" y="117"/>
                      </a:lnTo>
                      <a:lnTo>
                        <a:pt x="23" y="114"/>
                      </a:lnTo>
                      <a:lnTo>
                        <a:pt x="23" y="111"/>
                      </a:lnTo>
                      <a:lnTo>
                        <a:pt x="24" y="108"/>
                      </a:lnTo>
                      <a:lnTo>
                        <a:pt x="24" y="105"/>
                      </a:lnTo>
                      <a:lnTo>
                        <a:pt x="24" y="102"/>
                      </a:lnTo>
                      <a:lnTo>
                        <a:pt x="24" y="99"/>
                      </a:lnTo>
                      <a:lnTo>
                        <a:pt x="25" y="96"/>
                      </a:lnTo>
                      <a:lnTo>
                        <a:pt x="25" y="93"/>
                      </a:lnTo>
                      <a:lnTo>
                        <a:pt x="25" y="91"/>
                      </a:lnTo>
                      <a:lnTo>
                        <a:pt x="25" y="88"/>
                      </a:lnTo>
                      <a:lnTo>
                        <a:pt x="26" y="85"/>
                      </a:lnTo>
                      <a:lnTo>
                        <a:pt x="26" y="82"/>
                      </a:lnTo>
                      <a:lnTo>
                        <a:pt x="26" y="79"/>
                      </a:lnTo>
                      <a:lnTo>
                        <a:pt x="26" y="77"/>
                      </a:lnTo>
                      <a:lnTo>
                        <a:pt x="26" y="74"/>
                      </a:lnTo>
                      <a:lnTo>
                        <a:pt x="27" y="72"/>
                      </a:lnTo>
                      <a:lnTo>
                        <a:pt x="27" y="69"/>
                      </a:lnTo>
                      <a:lnTo>
                        <a:pt x="27" y="67"/>
                      </a:lnTo>
                      <a:lnTo>
                        <a:pt x="27" y="65"/>
                      </a:lnTo>
                      <a:lnTo>
                        <a:pt x="27" y="63"/>
                      </a:lnTo>
                      <a:lnTo>
                        <a:pt x="28" y="61"/>
                      </a:lnTo>
                      <a:lnTo>
                        <a:pt x="28" y="59"/>
                      </a:lnTo>
                      <a:lnTo>
                        <a:pt x="28" y="57"/>
                      </a:lnTo>
                      <a:lnTo>
                        <a:pt x="28" y="55"/>
                      </a:lnTo>
                      <a:lnTo>
                        <a:pt x="29" y="54"/>
                      </a:lnTo>
                      <a:lnTo>
                        <a:pt x="29" y="52"/>
                      </a:lnTo>
                      <a:lnTo>
                        <a:pt x="29" y="50"/>
                      </a:lnTo>
                      <a:lnTo>
                        <a:pt x="29" y="49"/>
                      </a:lnTo>
                      <a:lnTo>
                        <a:pt x="29" y="48"/>
                      </a:lnTo>
                      <a:lnTo>
                        <a:pt x="29" y="46"/>
                      </a:lnTo>
                      <a:lnTo>
                        <a:pt x="29" y="45"/>
                      </a:lnTo>
                      <a:lnTo>
                        <a:pt x="29" y="43"/>
                      </a:lnTo>
                      <a:lnTo>
                        <a:pt x="29" y="42"/>
                      </a:lnTo>
                      <a:lnTo>
                        <a:pt x="29" y="41"/>
                      </a:lnTo>
                      <a:lnTo>
                        <a:pt x="30" y="39"/>
                      </a:lnTo>
                      <a:lnTo>
                        <a:pt x="30" y="38"/>
                      </a:lnTo>
                      <a:lnTo>
                        <a:pt x="30" y="36"/>
                      </a:lnTo>
                      <a:lnTo>
                        <a:pt x="30" y="35"/>
                      </a:lnTo>
                      <a:lnTo>
                        <a:pt x="30" y="34"/>
                      </a:lnTo>
                      <a:lnTo>
                        <a:pt x="30" y="33"/>
                      </a:lnTo>
                      <a:lnTo>
                        <a:pt x="30" y="32"/>
                      </a:lnTo>
                      <a:lnTo>
                        <a:pt x="30" y="30"/>
                      </a:lnTo>
                      <a:lnTo>
                        <a:pt x="30" y="29"/>
                      </a:lnTo>
                      <a:lnTo>
                        <a:pt x="30" y="28"/>
                      </a:lnTo>
                      <a:lnTo>
                        <a:pt x="30" y="27"/>
                      </a:lnTo>
                      <a:lnTo>
                        <a:pt x="30" y="26"/>
                      </a:lnTo>
                      <a:lnTo>
                        <a:pt x="30" y="25"/>
                      </a:lnTo>
                      <a:lnTo>
                        <a:pt x="30" y="23"/>
                      </a:lnTo>
                      <a:lnTo>
                        <a:pt x="31" y="23"/>
                      </a:lnTo>
                      <a:lnTo>
                        <a:pt x="31" y="20"/>
                      </a:lnTo>
                      <a:lnTo>
                        <a:pt x="31" y="19"/>
                      </a:lnTo>
                      <a:lnTo>
                        <a:pt x="31" y="17"/>
                      </a:lnTo>
                      <a:lnTo>
                        <a:pt x="31" y="16"/>
                      </a:lnTo>
                      <a:lnTo>
                        <a:pt x="31" y="14"/>
                      </a:lnTo>
                      <a:lnTo>
                        <a:pt x="31" y="13"/>
                      </a:lnTo>
                      <a:lnTo>
                        <a:pt x="31" y="11"/>
                      </a:lnTo>
                      <a:lnTo>
                        <a:pt x="32" y="10"/>
                      </a:lnTo>
                      <a:lnTo>
                        <a:pt x="32" y="9"/>
                      </a:lnTo>
                      <a:lnTo>
                        <a:pt x="32" y="8"/>
                      </a:lnTo>
                      <a:lnTo>
                        <a:pt x="32" y="6"/>
                      </a:lnTo>
                      <a:lnTo>
                        <a:pt x="32" y="4"/>
                      </a:lnTo>
                      <a:lnTo>
                        <a:pt x="32" y="3"/>
                      </a:lnTo>
                      <a:lnTo>
                        <a:pt x="23" y="0"/>
                      </a:lnTo>
                      <a:lnTo>
                        <a:pt x="27" y="46"/>
                      </a:lnTo>
                      <a:lnTo>
                        <a:pt x="19" y="132"/>
                      </a:lnTo>
                      <a:lnTo>
                        <a:pt x="0" y="201"/>
                      </a:lnTo>
                      <a:lnTo>
                        <a:pt x="16" y="199"/>
                      </a:ln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523" name="Freeform 530"/>
                <p:cNvSpPr>
                  <a:spLocks/>
                </p:cNvSpPr>
                <p:nvPr/>
              </p:nvSpPr>
              <p:spPr bwMode="auto">
                <a:xfrm>
                  <a:off x="4755" y="2142"/>
                  <a:ext cx="21" cy="107"/>
                </a:xfrm>
                <a:custGeom>
                  <a:avLst/>
                  <a:gdLst>
                    <a:gd name="T0" fmla="*/ 6 w 21"/>
                    <a:gd name="T1" fmla="*/ 1 h 107"/>
                    <a:gd name="T2" fmla="*/ 6 w 21"/>
                    <a:gd name="T3" fmla="*/ 39 h 107"/>
                    <a:gd name="T4" fmla="*/ 0 w 21"/>
                    <a:gd name="T5" fmla="*/ 91 h 107"/>
                    <a:gd name="T6" fmla="*/ 7 w 21"/>
                    <a:gd name="T7" fmla="*/ 107 h 107"/>
                    <a:gd name="T8" fmla="*/ 16 w 21"/>
                    <a:gd name="T9" fmla="*/ 56 h 107"/>
                    <a:gd name="T10" fmla="*/ 21 w 21"/>
                    <a:gd name="T11" fmla="*/ 0 h 107"/>
                    <a:gd name="T12" fmla="*/ 6 w 21"/>
                    <a:gd name="T13" fmla="*/ 1 h 107"/>
                    <a:gd name="T14" fmla="*/ 6 w 21"/>
                    <a:gd name="T15" fmla="*/ 1 h 107"/>
                    <a:gd name="T16" fmla="*/ 0 60000 65536"/>
                    <a:gd name="T17" fmla="*/ 0 60000 65536"/>
                    <a:gd name="T18" fmla="*/ 0 60000 65536"/>
                    <a:gd name="T19" fmla="*/ 0 60000 65536"/>
                    <a:gd name="T20" fmla="*/ 0 60000 65536"/>
                    <a:gd name="T21" fmla="*/ 0 60000 65536"/>
                    <a:gd name="T22" fmla="*/ 0 60000 65536"/>
                    <a:gd name="T23" fmla="*/ 0 60000 65536"/>
                    <a:gd name="T24" fmla="*/ 0 w 21"/>
                    <a:gd name="T25" fmla="*/ 0 h 107"/>
                    <a:gd name="T26" fmla="*/ 21 w 21"/>
                    <a:gd name="T27" fmla="*/ 107 h 10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1" h="107">
                      <a:moveTo>
                        <a:pt x="6" y="1"/>
                      </a:moveTo>
                      <a:lnTo>
                        <a:pt x="6" y="39"/>
                      </a:lnTo>
                      <a:lnTo>
                        <a:pt x="0" y="91"/>
                      </a:lnTo>
                      <a:lnTo>
                        <a:pt x="7" y="107"/>
                      </a:lnTo>
                      <a:lnTo>
                        <a:pt x="16" y="56"/>
                      </a:lnTo>
                      <a:lnTo>
                        <a:pt x="21" y="0"/>
                      </a:lnTo>
                      <a:lnTo>
                        <a:pt x="6" y="1"/>
                      </a:lnTo>
                      <a:close/>
                    </a:path>
                  </a:pathLst>
                </a:custGeom>
                <a:solidFill>
                  <a:srgbClr val="FFCC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524" name="Freeform 531"/>
                <p:cNvSpPr>
                  <a:spLocks/>
                </p:cNvSpPr>
                <p:nvPr/>
              </p:nvSpPr>
              <p:spPr bwMode="auto">
                <a:xfrm>
                  <a:off x="4761" y="2074"/>
                  <a:ext cx="22" cy="69"/>
                </a:xfrm>
                <a:custGeom>
                  <a:avLst/>
                  <a:gdLst>
                    <a:gd name="T0" fmla="*/ 15 w 22"/>
                    <a:gd name="T1" fmla="*/ 69 h 69"/>
                    <a:gd name="T2" fmla="*/ 0 w 22"/>
                    <a:gd name="T3" fmla="*/ 69 h 69"/>
                    <a:gd name="T4" fmla="*/ 0 w 22"/>
                    <a:gd name="T5" fmla="*/ 0 h 69"/>
                    <a:gd name="T6" fmla="*/ 22 w 22"/>
                    <a:gd name="T7" fmla="*/ 0 h 69"/>
                    <a:gd name="T8" fmla="*/ 15 w 22"/>
                    <a:gd name="T9" fmla="*/ 69 h 69"/>
                    <a:gd name="T10" fmla="*/ 15 w 22"/>
                    <a:gd name="T11" fmla="*/ 69 h 69"/>
                    <a:gd name="T12" fmla="*/ 0 60000 65536"/>
                    <a:gd name="T13" fmla="*/ 0 60000 65536"/>
                    <a:gd name="T14" fmla="*/ 0 60000 65536"/>
                    <a:gd name="T15" fmla="*/ 0 60000 65536"/>
                    <a:gd name="T16" fmla="*/ 0 60000 65536"/>
                    <a:gd name="T17" fmla="*/ 0 60000 65536"/>
                    <a:gd name="T18" fmla="*/ 0 w 22"/>
                    <a:gd name="T19" fmla="*/ 0 h 69"/>
                    <a:gd name="T20" fmla="*/ 22 w 22"/>
                    <a:gd name="T21" fmla="*/ 69 h 69"/>
                  </a:gdLst>
                  <a:ahLst/>
                  <a:cxnLst>
                    <a:cxn ang="T12">
                      <a:pos x="T0" y="T1"/>
                    </a:cxn>
                    <a:cxn ang="T13">
                      <a:pos x="T2" y="T3"/>
                    </a:cxn>
                    <a:cxn ang="T14">
                      <a:pos x="T4" y="T5"/>
                    </a:cxn>
                    <a:cxn ang="T15">
                      <a:pos x="T6" y="T7"/>
                    </a:cxn>
                    <a:cxn ang="T16">
                      <a:pos x="T8" y="T9"/>
                    </a:cxn>
                    <a:cxn ang="T17">
                      <a:pos x="T10" y="T11"/>
                    </a:cxn>
                  </a:cxnLst>
                  <a:rect l="T18" t="T19" r="T20" b="T21"/>
                  <a:pathLst>
                    <a:path w="22" h="69">
                      <a:moveTo>
                        <a:pt x="15" y="69"/>
                      </a:moveTo>
                      <a:lnTo>
                        <a:pt x="0" y="69"/>
                      </a:lnTo>
                      <a:lnTo>
                        <a:pt x="0" y="0"/>
                      </a:lnTo>
                      <a:lnTo>
                        <a:pt x="22" y="0"/>
                      </a:lnTo>
                      <a:lnTo>
                        <a:pt x="15" y="6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525" name="Freeform 532"/>
                <p:cNvSpPr>
                  <a:spLocks/>
                </p:cNvSpPr>
                <p:nvPr/>
              </p:nvSpPr>
              <p:spPr bwMode="auto">
                <a:xfrm>
                  <a:off x="4749" y="2273"/>
                  <a:ext cx="85" cy="42"/>
                </a:xfrm>
                <a:custGeom>
                  <a:avLst/>
                  <a:gdLst>
                    <a:gd name="T0" fmla="*/ 9 w 85"/>
                    <a:gd name="T1" fmla="*/ 10 h 42"/>
                    <a:gd name="T2" fmla="*/ 11 w 85"/>
                    <a:gd name="T3" fmla="*/ 12 h 42"/>
                    <a:gd name="T4" fmla="*/ 13 w 85"/>
                    <a:gd name="T5" fmla="*/ 13 h 42"/>
                    <a:gd name="T6" fmla="*/ 15 w 85"/>
                    <a:gd name="T7" fmla="*/ 14 h 42"/>
                    <a:gd name="T8" fmla="*/ 17 w 85"/>
                    <a:gd name="T9" fmla="*/ 15 h 42"/>
                    <a:gd name="T10" fmla="*/ 19 w 85"/>
                    <a:gd name="T11" fmla="*/ 15 h 42"/>
                    <a:gd name="T12" fmla="*/ 21 w 85"/>
                    <a:gd name="T13" fmla="*/ 15 h 42"/>
                    <a:gd name="T14" fmla="*/ 23 w 85"/>
                    <a:gd name="T15" fmla="*/ 16 h 42"/>
                    <a:gd name="T16" fmla="*/ 26 w 85"/>
                    <a:gd name="T17" fmla="*/ 16 h 42"/>
                    <a:gd name="T18" fmla="*/ 29 w 85"/>
                    <a:gd name="T19" fmla="*/ 16 h 42"/>
                    <a:gd name="T20" fmla="*/ 32 w 85"/>
                    <a:gd name="T21" fmla="*/ 16 h 42"/>
                    <a:gd name="T22" fmla="*/ 34 w 85"/>
                    <a:gd name="T23" fmla="*/ 16 h 42"/>
                    <a:gd name="T24" fmla="*/ 36 w 85"/>
                    <a:gd name="T25" fmla="*/ 15 h 42"/>
                    <a:gd name="T26" fmla="*/ 39 w 85"/>
                    <a:gd name="T27" fmla="*/ 15 h 42"/>
                    <a:gd name="T28" fmla="*/ 41 w 85"/>
                    <a:gd name="T29" fmla="*/ 15 h 42"/>
                    <a:gd name="T30" fmla="*/ 43 w 85"/>
                    <a:gd name="T31" fmla="*/ 15 h 42"/>
                    <a:gd name="T32" fmla="*/ 46 w 85"/>
                    <a:gd name="T33" fmla="*/ 15 h 42"/>
                    <a:gd name="T34" fmla="*/ 48 w 85"/>
                    <a:gd name="T35" fmla="*/ 15 h 42"/>
                    <a:gd name="T36" fmla="*/ 50 w 85"/>
                    <a:gd name="T37" fmla="*/ 16 h 42"/>
                    <a:gd name="T38" fmla="*/ 52 w 85"/>
                    <a:gd name="T39" fmla="*/ 16 h 42"/>
                    <a:gd name="T40" fmla="*/ 54 w 85"/>
                    <a:gd name="T41" fmla="*/ 17 h 42"/>
                    <a:gd name="T42" fmla="*/ 56 w 85"/>
                    <a:gd name="T43" fmla="*/ 18 h 42"/>
                    <a:gd name="T44" fmla="*/ 58 w 85"/>
                    <a:gd name="T45" fmla="*/ 18 h 42"/>
                    <a:gd name="T46" fmla="*/ 60 w 85"/>
                    <a:gd name="T47" fmla="*/ 19 h 42"/>
                    <a:gd name="T48" fmla="*/ 62 w 85"/>
                    <a:gd name="T49" fmla="*/ 20 h 42"/>
                    <a:gd name="T50" fmla="*/ 64 w 85"/>
                    <a:gd name="T51" fmla="*/ 21 h 42"/>
                    <a:gd name="T52" fmla="*/ 66 w 85"/>
                    <a:gd name="T53" fmla="*/ 22 h 42"/>
                    <a:gd name="T54" fmla="*/ 68 w 85"/>
                    <a:gd name="T55" fmla="*/ 24 h 42"/>
                    <a:gd name="T56" fmla="*/ 72 w 85"/>
                    <a:gd name="T57" fmla="*/ 26 h 42"/>
                    <a:gd name="T58" fmla="*/ 75 w 85"/>
                    <a:gd name="T59" fmla="*/ 28 h 42"/>
                    <a:gd name="T60" fmla="*/ 77 w 85"/>
                    <a:gd name="T61" fmla="*/ 31 h 42"/>
                    <a:gd name="T62" fmla="*/ 80 w 85"/>
                    <a:gd name="T63" fmla="*/ 33 h 42"/>
                    <a:gd name="T64" fmla="*/ 82 w 85"/>
                    <a:gd name="T65" fmla="*/ 35 h 42"/>
                    <a:gd name="T66" fmla="*/ 84 w 85"/>
                    <a:gd name="T67" fmla="*/ 38 h 42"/>
                    <a:gd name="T68" fmla="*/ 85 w 85"/>
                    <a:gd name="T69" fmla="*/ 41 h 42"/>
                    <a:gd name="T70" fmla="*/ 64 w 85"/>
                    <a:gd name="T71" fmla="*/ 36 h 42"/>
                    <a:gd name="T72" fmla="*/ 63 w 85"/>
                    <a:gd name="T73" fmla="*/ 34 h 42"/>
                    <a:gd name="T74" fmla="*/ 62 w 85"/>
                    <a:gd name="T75" fmla="*/ 32 h 42"/>
                    <a:gd name="T76" fmla="*/ 61 w 85"/>
                    <a:gd name="T77" fmla="*/ 29 h 42"/>
                    <a:gd name="T78" fmla="*/ 58 w 85"/>
                    <a:gd name="T79" fmla="*/ 26 h 42"/>
                    <a:gd name="T80" fmla="*/ 54 w 85"/>
                    <a:gd name="T81" fmla="*/ 23 h 42"/>
                    <a:gd name="T82" fmla="*/ 53 w 85"/>
                    <a:gd name="T83" fmla="*/ 21 h 42"/>
                    <a:gd name="T84" fmla="*/ 50 w 85"/>
                    <a:gd name="T85" fmla="*/ 20 h 42"/>
                    <a:gd name="T86" fmla="*/ 48 w 85"/>
                    <a:gd name="T87" fmla="*/ 19 h 42"/>
                    <a:gd name="T88" fmla="*/ 45 w 85"/>
                    <a:gd name="T89" fmla="*/ 18 h 42"/>
                    <a:gd name="T90" fmla="*/ 42 w 85"/>
                    <a:gd name="T91" fmla="*/ 18 h 42"/>
                    <a:gd name="T92" fmla="*/ 39 w 85"/>
                    <a:gd name="T93" fmla="*/ 17 h 42"/>
                    <a:gd name="T94" fmla="*/ 36 w 85"/>
                    <a:gd name="T95" fmla="*/ 17 h 42"/>
                    <a:gd name="T96" fmla="*/ 34 w 85"/>
                    <a:gd name="T97" fmla="*/ 17 h 42"/>
                    <a:gd name="T98" fmla="*/ 31 w 85"/>
                    <a:gd name="T99" fmla="*/ 17 h 42"/>
                    <a:gd name="T100" fmla="*/ 28 w 85"/>
                    <a:gd name="T101" fmla="*/ 17 h 42"/>
                    <a:gd name="T102" fmla="*/ 27 w 85"/>
                    <a:gd name="T103" fmla="*/ 17 h 42"/>
                    <a:gd name="T104" fmla="*/ 25 w 85"/>
                    <a:gd name="T105" fmla="*/ 18 h 42"/>
                    <a:gd name="T106" fmla="*/ 22 w 85"/>
                    <a:gd name="T107" fmla="*/ 18 h 42"/>
                    <a:gd name="T108" fmla="*/ 21 w 85"/>
                    <a:gd name="T109" fmla="*/ 18 h 42"/>
                    <a:gd name="T110" fmla="*/ 18 w 85"/>
                    <a:gd name="T111" fmla="*/ 19 h 42"/>
                    <a:gd name="T112" fmla="*/ 16 w 85"/>
                    <a:gd name="T113" fmla="*/ 20 h 42"/>
                    <a:gd name="T114" fmla="*/ 16 w 85"/>
                    <a:gd name="T115" fmla="*/ 20 h 42"/>
                    <a:gd name="T116" fmla="*/ 8 w 85"/>
                    <a:gd name="T117" fmla="*/ 0 h 42"/>
                    <a:gd name="T118" fmla="*/ 9 w 85"/>
                    <a:gd name="T119" fmla="*/ 10 h 4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85"/>
                    <a:gd name="T181" fmla="*/ 0 h 42"/>
                    <a:gd name="T182" fmla="*/ 85 w 85"/>
                    <a:gd name="T183" fmla="*/ 42 h 4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85" h="42">
                      <a:moveTo>
                        <a:pt x="9" y="10"/>
                      </a:moveTo>
                      <a:lnTo>
                        <a:pt x="9" y="10"/>
                      </a:lnTo>
                      <a:lnTo>
                        <a:pt x="10" y="11"/>
                      </a:lnTo>
                      <a:lnTo>
                        <a:pt x="11" y="12"/>
                      </a:lnTo>
                      <a:lnTo>
                        <a:pt x="12" y="12"/>
                      </a:lnTo>
                      <a:lnTo>
                        <a:pt x="13" y="13"/>
                      </a:lnTo>
                      <a:lnTo>
                        <a:pt x="14" y="14"/>
                      </a:lnTo>
                      <a:lnTo>
                        <a:pt x="15" y="14"/>
                      </a:lnTo>
                      <a:lnTo>
                        <a:pt x="15" y="15"/>
                      </a:lnTo>
                      <a:lnTo>
                        <a:pt x="17" y="15"/>
                      </a:lnTo>
                      <a:lnTo>
                        <a:pt x="19" y="15"/>
                      </a:lnTo>
                      <a:lnTo>
                        <a:pt x="21" y="15"/>
                      </a:lnTo>
                      <a:lnTo>
                        <a:pt x="22" y="16"/>
                      </a:lnTo>
                      <a:lnTo>
                        <a:pt x="23" y="16"/>
                      </a:lnTo>
                      <a:lnTo>
                        <a:pt x="25" y="16"/>
                      </a:lnTo>
                      <a:lnTo>
                        <a:pt x="26" y="16"/>
                      </a:lnTo>
                      <a:lnTo>
                        <a:pt x="28" y="16"/>
                      </a:lnTo>
                      <a:lnTo>
                        <a:pt x="29" y="16"/>
                      </a:lnTo>
                      <a:lnTo>
                        <a:pt x="31" y="16"/>
                      </a:lnTo>
                      <a:lnTo>
                        <a:pt x="32" y="16"/>
                      </a:lnTo>
                      <a:lnTo>
                        <a:pt x="33" y="16"/>
                      </a:lnTo>
                      <a:lnTo>
                        <a:pt x="34" y="16"/>
                      </a:lnTo>
                      <a:lnTo>
                        <a:pt x="35" y="16"/>
                      </a:lnTo>
                      <a:lnTo>
                        <a:pt x="36" y="15"/>
                      </a:lnTo>
                      <a:lnTo>
                        <a:pt x="38" y="15"/>
                      </a:lnTo>
                      <a:lnTo>
                        <a:pt x="39" y="15"/>
                      </a:lnTo>
                      <a:lnTo>
                        <a:pt x="40" y="15"/>
                      </a:lnTo>
                      <a:lnTo>
                        <a:pt x="41" y="15"/>
                      </a:lnTo>
                      <a:lnTo>
                        <a:pt x="43" y="15"/>
                      </a:lnTo>
                      <a:lnTo>
                        <a:pt x="45" y="15"/>
                      </a:lnTo>
                      <a:lnTo>
                        <a:pt x="46" y="15"/>
                      </a:lnTo>
                      <a:lnTo>
                        <a:pt x="47" y="15"/>
                      </a:lnTo>
                      <a:lnTo>
                        <a:pt x="48" y="15"/>
                      </a:lnTo>
                      <a:lnTo>
                        <a:pt x="49" y="16"/>
                      </a:lnTo>
                      <a:lnTo>
                        <a:pt x="50" y="16"/>
                      </a:lnTo>
                      <a:lnTo>
                        <a:pt x="51" y="16"/>
                      </a:lnTo>
                      <a:lnTo>
                        <a:pt x="52" y="16"/>
                      </a:lnTo>
                      <a:lnTo>
                        <a:pt x="53" y="17"/>
                      </a:lnTo>
                      <a:lnTo>
                        <a:pt x="54" y="17"/>
                      </a:lnTo>
                      <a:lnTo>
                        <a:pt x="55" y="17"/>
                      </a:lnTo>
                      <a:lnTo>
                        <a:pt x="56" y="18"/>
                      </a:lnTo>
                      <a:lnTo>
                        <a:pt x="57" y="18"/>
                      </a:lnTo>
                      <a:lnTo>
                        <a:pt x="58" y="18"/>
                      </a:lnTo>
                      <a:lnTo>
                        <a:pt x="59" y="19"/>
                      </a:lnTo>
                      <a:lnTo>
                        <a:pt x="60" y="19"/>
                      </a:lnTo>
                      <a:lnTo>
                        <a:pt x="61" y="19"/>
                      </a:lnTo>
                      <a:lnTo>
                        <a:pt x="62" y="20"/>
                      </a:lnTo>
                      <a:lnTo>
                        <a:pt x="63" y="21"/>
                      </a:lnTo>
                      <a:lnTo>
                        <a:pt x="64" y="21"/>
                      </a:lnTo>
                      <a:lnTo>
                        <a:pt x="65" y="21"/>
                      </a:lnTo>
                      <a:lnTo>
                        <a:pt x="66" y="22"/>
                      </a:lnTo>
                      <a:lnTo>
                        <a:pt x="67" y="23"/>
                      </a:lnTo>
                      <a:lnTo>
                        <a:pt x="68" y="24"/>
                      </a:lnTo>
                      <a:lnTo>
                        <a:pt x="70" y="24"/>
                      </a:lnTo>
                      <a:lnTo>
                        <a:pt x="72" y="26"/>
                      </a:lnTo>
                      <a:lnTo>
                        <a:pt x="73" y="27"/>
                      </a:lnTo>
                      <a:lnTo>
                        <a:pt x="75" y="28"/>
                      </a:lnTo>
                      <a:lnTo>
                        <a:pt x="76" y="29"/>
                      </a:lnTo>
                      <a:lnTo>
                        <a:pt x="77" y="31"/>
                      </a:lnTo>
                      <a:lnTo>
                        <a:pt x="79" y="32"/>
                      </a:lnTo>
                      <a:lnTo>
                        <a:pt x="80" y="33"/>
                      </a:lnTo>
                      <a:lnTo>
                        <a:pt x="81" y="34"/>
                      </a:lnTo>
                      <a:lnTo>
                        <a:pt x="82" y="35"/>
                      </a:lnTo>
                      <a:lnTo>
                        <a:pt x="83" y="37"/>
                      </a:lnTo>
                      <a:lnTo>
                        <a:pt x="84" y="38"/>
                      </a:lnTo>
                      <a:lnTo>
                        <a:pt x="84" y="39"/>
                      </a:lnTo>
                      <a:lnTo>
                        <a:pt x="85" y="41"/>
                      </a:lnTo>
                      <a:lnTo>
                        <a:pt x="85" y="42"/>
                      </a:lnTo>
                      <a:lnTo>
                        <a:pt x="64" y="36"/>
                      </a:lnTo>
                      <a:lnTo>
                        <a:pt x="64" y="35"/>
                      </a:lnTo>
                      <a:lnTo>
                        <a:pt x="63" y="34"/>
                      </a:lnTo>
                      <a:lnTo>
                        <a:pt x="63" y="33"/>
                      </a:lnTo>
                      <a:lnTo>
                        <a:pt x="62" y="32"/>
                      </a:lnTo>
                      <a:lnTo>
                        <a:pt x="61" y="30"/>
                      </a:lnTo>
                      <a:lnTo>
                        <a:pt x="61" y="29"/>
                      </a:lnTo>
                      <a:lnTo>
                        <a:pt x="59" y="27"/>
                      </a:lnTo>
                      <a:lnTo>
                        <a:pt x="58" y="26"/>
                      </a:lnTo>
                      <a:lnTo>
                        <a:pt x="56" y="24"/>
                      </a:lnTo>
                      <a:lnTo>
                        <a:pt x="54" y="23"/>
                      </a:lnTo>
                      <a:lnTo>
                        <a:pt x="53" y="22"/>
                      </a:lnTo>
                      <a:lnTo>
                        <a:pt x="53" y="21"/>
                      </a:lnTo>
                      <a:lnTo>
                        <a:pt x="51" y="21"/>
                      </a:lnTo>
                      <a:lnTo>
                        <a:pt x="50" y="20"/>
                      </a:lnTo>
                      <a:lnTo>
                        <a:pt x="49" y="20"/>
                      </a:lnTo>
                      <a:lnTo>
                        <a:pt x="48" y="19"/>
                      </a:lnTo>
                      <a:lnTo>
                        <a:pt x="46" y="19"/>
                      </a:lnTo>
                      <a:lnTo>
                        <a:pt x="45" y="18"/>
                      </a:lnTo>
                      <a:lnTo>
                        <a:pt x="43" y="18"/>
                      </a:lnTo>
                      <a:lnTo>
                        <a:pt x="42" y="18"/>
                      </a:lnTo>
                      <a:lnTo>
                        <a:pt x="41" y="17"/>
                      </a:lnTo>
                      <a:lnTo>
                        <a:pt x="39" y="17"/>
                      </a:lnTo>
                      <a:lnTo>
                        <a:pt x="38" y="17"/>
                      </a:lnTo>
                      <a:lnTo>
                        <a:pt x="36" y="17"/>
                      </a:lnTo>
                      <a:lnTo>
                        <a:pt x="35" y="17"/>
                      </a:lnTo>
                      <a:lnTo>
                        <a:pt x="34" y="17"/>
                      </a:lnTo>
                      <a:lnTo>
                        <a:pt x="32" y="17"/>
                      </a:lnTo>
                      <a:lnTo>
                        <a:pt x="31" y="17"/>
                      </a:lnTo>
                      <a:lnTo>
                        <a:pt x="30" y="17"/>
                      </a:lnTo>
                      <a:lnTo>
                        <a:pt x="28" y="17"/>
                      </a:lnTo>
                      <a:lnTo>
                        <a:pt x="27" y="17"/>
                      </a:lnTo>
                      <a:lnTo>
                        <a:pt x="25" y="17"/>
                      </a:lnTo>
                      <a:lnTo>
                        <a:pt x="25" y="18"/>
                      </a:lnTo>
                      <a:lnTo>
                        <a:pt x="23" y="18"/>
                      </a:lnTo>
                      <a:lnTo>
                        <a:pt x="22" y="18"/>
                      </a:lnTo>
                      <a:lnTo>
                        <a:pt x="21" y="18"/>
                      </a:lnTo>
                      <a:lnTo>
                        <a:pt x="19" y="19"/>
                      </a:lnTo>
                      <a:lnTo>
                        <a:pt x="18" y="19"/>
                      </a:lnTo>
                      <a:lnTo>
                        <a:pt x="17" y="19"/>
                      </a:lnTo>
                      <a:lnTo>
                        <a:pt x="16" y="20"/>
                      </a:lnTo>
                      <a:lnTo>
                        <a:pt x="0" y="13"/>
                      </a:lnTo>
                      <a:lnTo>
                        <a:pt x="8" y="0"/>
                      </a:lnTo>
                      <a:lnTo>
                        <a:pt x="12" y="0"/>
                      </a:lnTo>
                      <a:lnTo>
                        <a:pt x="9" y="10"/>
                      </a:lnTo>
                      <a:close/>
                    </a:path>
                  </a:pathLst>
                </a:custGeom>
                <a:solidFill>
                  <a:srgbClr val="D6541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526" name="Freeform 533"/>
                <p:cNvSpPr>
                  <a:spLocks/>
                </p:cNvSpPr>
                <p:nvPr/>
              </p:nvSpPr>
              <p:spPr bwMode="auto">
                <a:xfrm>
                  <a:off x="4768" y="2314"/>
                  <a:ext cx="47" cy="63"/>
                </a:xfrm>
                <a:custGeom>
                  <a:avLst/>
                  <a:gdLst>
                    <a:gd name="T0" fmla="*/ 0 w 47"/>
                    <a:gd name="T1" fmla="*/ 6 h 63"/>
                    <a:gd name="T2" fmla="*/ 2 w 47"/>
                    <a:gd name="T3" fmla="*/ 6 h 63"/>
                    <a:gd name="T4" fmla="*/ 5 w 47"/>
                    <a:gd name="T5" fmla="*/ 4 h 63"/>
                    <a:gd name="T6" fmla="*/ 8 w 47"/>
                    <a:gd name="T7" fmla="*/ 3 h 63"/>
                    <a:gd name="T8" fmla="*/ 11 w 47"/>
                    <a:gd name="T9" fmla="*/ 2 h 63"/>
                    <a:gd name="T10" fmla="*/ 14 w 47"/>
                    <a:gd name="T11" fmla="*/ 2 h 63"/>
                    <a:gd name="T12" fmla="*/ 16 w 47"/>
                    <a:gd name="T13" fmla="*/ 3 h 63"/>
                    <a:gd name="T14" fmla="*/ 16 w 47"/>
                    <a:gd name="T15" fmla="*/ 6 h 63"/>
                    <a:gd name="T16" fmla="*/ 16 w 47"/>
                    <a:gd name="T17" fmla="*/ 9 h 63"/>
                    <a:gd name="T18" fmla="*/ 15 w 47"/>
                    <a:gd name="T19" fmla="*/ 11 h 63"/>
                    <a:gd name="T20" fmla="*/ 15 w 47"/>
                    <a:gd name="T21" fmla="*/ 14 h 63"/>
                    <a:gd name="T22" fmla="*/ 14 w 47"/>
                    <a:gd name="T23" fmla="*/ 15 h 63"/>
                    <a:gd name="T24" fmla="*/ 13 w 47"/>
                    <a:gd name="T25" fmla="*/ 18 h 63"/>
                    <a:gd name="T26" fmla="*/ 12 w 47"/>
                    <a:gd name="T27" fmla="*/ 20 h 63"/>
                    <a:gd name="T28" fmla="*/ 11 w 47"/>
                    <a:gd name="T29" fmla="*/ 22 h 63"/>
                    <a:gd name="T30" fmla="*/ 8 w 47"/>
                    <a:gd name="T31" fmla="*/ 26 h 63"/>
                    <a:gd name="T32" fmla="*/ 6 w 47"/>
                    <a:gd name="T33" fmla="*/ 29 h 63"/>
                    <a:gd name="T34" fmla="*/ 5 w 47"/>
                    <a:gd name="T35" fmla="*/ 31 h 63"/>
                    <a:gd name="T36" fmla="*/ 4 w 47"/>
                    <a:gd name="T37" fmla="*/ 32 h 63"/>
                    <a:gd name="T38" fmla="*/ 34 w 47"/>
                    <a:gd name="T39" fmla="*/ 63 h 63"/>
                    <a:gd name="T40" fmla="*/ 45 w 47"/>
                    <a:gd name="T41" fmla="*/ 60 h 63"/>
                    <a:gd name="T42" fmla="*/ 44 w 47"/>
                    <a:gd name="T43" fmla="*/ 58 h 63"/>
                    <a:gd name="T44" fmla="*/ 41 w 47"/>
                    <a:gd name="T45" fmla="*/ 57 h 63"/>
                    <a:gd name="T46" fmla="*/ 39 w 47"/>
                    <a:gd name="T47" fmla="*/ 55 h 63"/>
                    <a:gd name="T48" fmla="*/ 37 w 47"/>
                    <a:gd name="T49" fmla="*/ 53 h 63"/>
                    <a:gd name="T50" fmla="*/ 33 w 47"/>
                    <a:gd name="T51" fmla="*/ 50 h 63"/>
                    <a:gd name="T52" fmla="*/ 30 w 47"/>
                    <a:gd name="T53" fmla="*/ 47 h 63"/>
                    <a:gd name="T54" fmla="*/ 27 w 47"/>
                    <a:gd name="T55" fmla="*/ 43 h 63"/>
                    <a:gd name="T56" fmla="*/ 25 w 47"/>
                    <a:gd name="T57" fmla="*/ 40 h 63"/>
                    <a:gd name="T58" fmla="*/ 23 w 47"/>
                    <a:gd name="T59" fmla="*/ 37 h 63"/>
                    <a:gd name="T60" fmla="*/ 22 w 47"/>
                    <a:gd name="T61" fmla="*/ 35 h 63"/>
                    <a:gd name="T62" fmla="*/ 21 w 47"/>
                    <a:gd name="T63" fmla="*/ 33 h 63"/>
                    <a:gd name="T64" fmla="*/ 21 w 47"/>
                    <a:gd name="T65" fmla="*/ 30 h 63"/>
                    <a:gd name="T66" fmla="*/ 21 w 47"/>
                    <a:gd name="T67" fmla="*/ 28 h 63"/>
                    <a:gd name="T68" fmla="*/ 21 w 47"/>
                    <a:gd name="T69" fmla="*/ 26 h 63"/>
                    <a:gd name="T70" fmla="*/ 21 w 47"/>
                    <a:gd name="T71" fmla="*/ 24 h 63"/>
                    <a:gd name="T72" fmla="*/ 22 w 47"/>
                    <a:gd name="T73" fmla="*/ 20 h 63"/>
                    <a:gd name="T74" fmla="*/ 23 w 47"/>
                    <a:gd name="T75" fmla="*/ 17 h 63"/>
                    <a:gd name="T76" fmla="*/ 24 w 47"/>
                    <a:gd name="T77" fmla="*/ 13 h 63"/>
                    <a:gd name="T78" fmla="*/ 26 w 47"/>
                    <a:gd name="T79" fmla="*/ 10 h 63"/>
                    <a:gd name="T80" fmla="*/ 26 w 47"/>
                    <a:gd name="T81" fmla="*/ 6 h 63"/>
                    <a:gd name="T82" fmla="*/ 24 w 47"/>
                    <a:gd name="T83" fmla="*/ 4 h 63"/>
                    <a:gd name="T84" fmla="*/ 21 w 47"/>
                    <a:gd name="T85" fmla="*/ 2 h 63"/>
                    <a:gd name="T86" fmla="*/ 18 w 47"/>
                    <a:gd name="T87" fmla="*/ 1 h 63"/>
                    <a:gd name="T88" fmla="*/ 16 w 47"/>
                    <a:gd name="T89" fmla="*/ 0 h 63"/>
                    <a:gd name="T90" fmla="*/ 14 w 47"/>
                    <a:gd name="T91" fmla="*/ 0 h 63"/>
                    <a:gd name="T92" fmla="*/ 12 w 47"/>
                    <a:gd name="T93" fmla="*/ 0 h 63"/>
                    <a:gd name="T94" fmla="*/ 10 w 47"/>
                    <a:gd name="T95" fmla="*/ 0 h 63"/>
                    <a:gd name="T96" fmla="*/ 8 w 47"/>
                    <a:gd name="T97" fmla="*/ 0 h 63"/>
                    <a:gd name="T98" fmla="*/ 5 w 47"/>
                    <a:gd name="T99" fmla="*/ 0 h 63"/>
                    <a:gd name="T100" fmla="*/ 2 w 47"/>
                    <a:gd name="T101" fmla="*/ 0 h 63"/>
                    <a:gd name="T102" fmla="*/ 0 w 47"/>
                    <a:gd name="T103" fmla="*/ 1 h 63"/>
                    <a:gd name="T104" fmla="*/ 0 w 47"/>
                    <a:gd name="T105" fmla="*/ 7 h 6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47"/>
                    <a:gd name="T160" fmla="*/ 0 h 63"/>
                    <a:gd name="T161" fmla="*/ 47 w 47"/>
                    <a:gd name="T162" fmla="*/ 63 h 63"/>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47" h="63">
                      <a:moveTo>
                        <a:pt x="0" y="7"/>
                      </a:moveTo>
                      <a:lnTo>
                        <a:pt x="0" y="6"/>
                      </a:lnTo>
                      <a:lnTo>
                        <a:pt x="1" y="6"/>
                      </a:lnTo>
                      <a:lnTo>
                        <a:pt x="2" y="6"/>
                      </a:lnTo>
                      <a:lnTo>
                        <a:pt x="3" y="5"/>
                      </a:lnTo>
                      <a:lnTo>
                        <a:pt x="5" y="4"/>
                      </a:lnTo>
                      <a:lnTo>
                        <a:pt x="6" y="3"/>
                      </a:lnTo>
                      <a:lnTo>
                        <a:pt x="8" y="3"/>
                      </a:lnTo>
                      <a:lnTo>
                        <a:pt x="9" y="2"/>
                      </a:lnTo>
                      <a:lnTo>
                        <a:pt x="11" y="2"/>
                      </a:lnTo>
                      <a:lnTo>
                        <a:pt x="13" y="2"/>
                      </a:lnTo>
                      <a:lnTo>
                        <a:pt x="14" y="2"/>
                      </a:lnTo>
                      <a:lnTo>
                        <a:pt x="15" y="2"/>
                      </a:lnTo>
                      <a:lnTo>
                        <a:pt x="16" y="3"/>
                      </a:lnTo>
                      <a:lnTo>
                        <a:pt x="16" y="4"/>
                      </a:lnTo>
                      <a:lnTo>
                        <a:pt x="16" y="6"/>
                      </a:lnTo>
                      <a:lnTo>
                        <a:pt x="16" y="7"/>
                      </a:lnTo>
                      <a:lnTo>
                        <a:pt x="16" y="9"/>
                      </a:lnTo>
                      <a:lnTo>
                        <a:pt x="16" y="10"/>
                      </a:lnTo>
                      <a:lnTo>
                        <a:pt x="15" y="11"/>
                      </a:lnTo>
                      <a:lnTo>
                        <a:pt x="15" y="12"/>
                      </a:lnTo>
                      <a:lnTo>
                        <a:pt x="15" y="14"/>
                      </a:lnTo>
                      <a:lnTo>
                        <a:pt x="14" y="14"/>
                      </a:lnTo>
                      <a:lnTo>
                        <a:pt x="14" y="15"/>
                      </a:lnTo>
                      <a:lnTo>
                        <a:pt x="13" y="17"/>
                      </a:lnTo>
                      <a:lnTo>
                        <a:pt x="13" y="18"/>
                      </a:lnTo>
                      <a:lnTo>
                        <a:pt x="12" y="19"/>
                      </a:lnTo>
                      <a:lnTo>
                        <a:pt x="12" y="20"/>
                      </a:lnTo>
                      <a:lnTo>
                        <a:pt x="11" y="21"/>
                      </a:lnTo>
                      <a:lnTo>
                        <a:pt x="11" y="22"/>
                      </a:lnTo>
                      <a:lnTo>
                        <a:pt x="9" y="24"/>
                      </a:lnTo>
                      <a:lnTo>
                        <a:pt x="8" y="26"/>
                      </a:lnTo>
                      <a:lnTo>
                        <a:pt x="7" y="27"/>
                      </a:lnTo>
                      <a:lnTo>
                        <a:pt x="6" y="29"/>
                      </a:lnTo>
                      <a:lnTo>
                        <a:pt x="6" y="30"/>
                      </a:lnTo>
                      <a:lnTo>
                        <a:pt x="5" y="31"/>
                      </a:lnTo>
                      <a:lnTo>
                        <a:pt x="4" y="32"/>
                      </a:lnTo>
                      <a:lnTo>
                        <a:pt x="16" y="34"/>
                      </a:lnTo>
                      <a:lnTo>
                        <a:pt x="34" y="63"/>
                      </a:lnTo>
                      <a:lnTo>
                        <a:pt x="47" y="60"/>
                      </a:lnTo>
                      <a:lnTo>
                        <a:pt x="45" y="60"/>
                      </a:lnTo>
                      <a:lnTo>
                        <a:pt x="44" y="59"/>
                      </a:lnTo>
                      <a:lnTo>
                        <a:pt x="44" y="58"/>
                      </a:lnTo>
                      <a:lnTo>
                        <a:pt x="42" y="58"/>
                      </a:lnTo>
                      <a:lnTo>
                        <a:pt x="41" y="57"/>
                      </a:lnTo>
                      <a:lnTo>
                        <a:pt x="40" y="56"/>
                      </a:lnTo>
                      <a:lnTo>
                        <a:pt x="39" y="55"/>
                      </a:lnTo>
                      <a:lnTo>
                        <a:pt x="37" y="53"/>
                      </a:lnTo>
                      <a:lnTo>
                        <a:pt x="35" y="52"/>
                      </a:lnTo>
                      <a:lnTo>
                        <a:pt x="33" y="50"/>
                      </a:lnTo>
                      <a:lnTo>
                        <a:pt x="32" y="49"/>
                      </a:lnTo>
                      <a:lnTo>
                        <a:pt x="30" y="47"/>
                      </a:lnTo>
                      <a:lnTo>
                        <a:pt x="29" y="45"/>
                      </a:lnTo>
                      <a:lnTo>
                        <a:pt x="27" y="43"/>
                      </a:lnTo>
                      <a:lnTo>
                        <a:pt x="26" y="42"/>
                      </a:lnTo>
                      <a:lnTo>
                        <a:pt x="25" y="40"/>
                      </a:lnTo>
                      <a:lnTo>
                        <a:pt x="24" y="39"/>
                      </a:lnTo>
                      <a:lnTo>
                        <a:pt x="23" y="37"/>
                      </a:lnTo>
                      <a:lnTo>
                        <a:pt x="22" y="37"/>
                      </a:lnTo>
                      <a:lnTo>
                        <a:pt x="22" y="35"/>
                      </a:lnTo>
                      <a:lnTo>
                        <a:pt x="21" y="34"/>
                      </a:lnTo>
                      <a:lnTo>
                        <a:pt x="21" y="33"/>
                      </a:lnTo>
                      <a:lnTo>
                        <a:pt x="21" y="32"/>
                      </a:lnTo>
                      <a:lnTo>
                        <a:pt x="21" y="30"/>
                      </a:lnTo>
                      <a:lnTo>
                        <a:pt x="21" y="29"/>
                      </a:lnTo>
                      <a:lnTo>
                        <a:pt x="21" y="28"/>
                      </a:lnTo>
                      <a:lnTo>
                        <a:pt x="21" y="27"/>
                      </a:lnTo>
                      <a:lnTo>
                        <a:pt x="21" y="26"/>
                      </a:lnTo>
                      <a:lnTo>
                        <a:pt x="21" y="25"/>
                      </a:lnTo>
                      <a:lnTo>
                        <a:pt x="21" y="24"/>
                      </a:lnTo>
                      <a:lnTo>
                        <a:pt x="21" y="23"/>
                      </a:lnTo>
                      <a:lnTo>
                        <a:pt x="22" y="20"/>
                      </a:lnTo>
                      <a:lnTo>
                        <a:pt x="23" y="19"/>
                      </a:lnTo>
                      <a:lnTo>
                        <a:pt x="23" y="17"/>
                      </a:lnTo>
                      <a:lnTo>
                        <a:pt x="24" y="14"/>
                      </a:lnTo>
                      <a:lnTo>
                        <a:pt x="24" y="13"/>
                      </a:lnTo>
                      <a:lnTo>
                        <a:pt x="25" y="11"/>
                      </a:lnTo>
                      <a:lnTo>
                        <a:pt x="26" y="10"/>
                      </a:lnTo>
                      <a:lnTo>
                        <a:pt x="26" y="8"/>
                      </a:lnTo>
                      <a:lnTo>
                        <a:pt x="26" y="6"/>
                      </a:lnTo>
                      <a:lnTo>
                        <a:pt x="25" y="5"/>
                      </a:lnTo>
                      <a:lnTo>
                        <a:pt x="24" y="4"/>
                      </a:lnTo>
                      <a:lnTo>
                        <a:pt x="22" y="3"/>
                      </a:lnTo>
                      <a:lnTo>
                        <a:pt x="21" y="2"/>
                      </a:lnTo>
                      <a:lnTo>
                        <a:pt x="19" y="1"/>
                      </a:lnTo>
                      <a:lnTo>
                        <a:pt x="18" y="1"/>
                      </a:lnTo>
                      <a:lnTo>
                        <a:pt x="17" y="1"/>
                      </a:lnTo>
                      <a:lnTo>
                        <a:pt x="16" y="0"/>
                      </a:lnTo>
                      <a:lnTo>
                        <a:pt x="15" y="0"/>
                      </a:lnTo>
                      <a:lnTo>
                        <a:pt x="14" y="0"/>
                      </a:lnTo>
                      <a:lnTo>
                        <a:pt x="13" y="0"/>
                      </a:lnTo>
                      <a:lnTo>
                        <a:pt x="12" y="0"/>
                      </a:lnTo>
                      <a:lnTo>
                        <a:pt x="11" y="0"/>
                      </a:lnTo>
                      <a:lnTo>
                        <a:pt x="10" y="0"/>
                      </a:lnTo>
                      <a:lnTo>
                        <a:pt x="9" y="0"/>
                      </a:lnTo>
                      <a:lnTo>
                        <a:pt x="8" y="0"/>
                      </a:lnTo>
                      <a:lnTo>
                        <a:pt x="7" y="0"/>
                      </a:lnTo>
                      <a:lnTo>
                        <a:pt x="5" y="0"/>
                      </a:lnTo>
                      <a:lnTo>
                        <a:pt x="4" y="0"/>
                      </a:lnTo>
                      <a:lnTo>
                        <a:pt x="2" y="0"/>
                      </a:lnTo>
                      <a:lnTo>
                        <a:pt x="1" y="1"/>
                      </a:lnTo>
                      <a:lnTo>
                        <a:pt x="0" y="1"/>
                      </a:lnTo>
                      <a:lnTo>
                        <a:pt x="0" y="7"/>
                      </a:lnTo>
                      <a:close/>
                    </a:path>
                  </a:pathLst>
                </a:custGeom>
                <a:solidFill>
                  <a:srgbClr val="D6541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527" name="Freeform 534"/>
                <p:cNvSpPr>
                  <a:spLocks/>
                </p:cNvSpPr>
                <p:nvPr/>
              </p:nvSpPr>
              <p:spPr bwMode="auto">
                <a:xfrm>
                  <a:off x="4727" y="2314"/>
                  <a:ext cx="25" cy="29"/>
                </a:xfrm>
                <a:custGeom>
                  <a:avLst/>
                  <a:gdLst>
                    <a:gd name="T0" fmla="*/ 0 w 25"/>
                    <a:gd name="T1" fmla="*/ 6 h 29"/>
                    <a:gd name="T2" fmla="*/ 0 w 25"/>
                    <a:gd name="T3" fmla="*/ 5 h 29"/>
                    <a:gd name="T4" fmla="*/ 1 w 25"/>
                    <a:gd name="T5" fmla="*/ 4 h 29"/>
                    <a:gd name="T6" fmla="*/ 2 w 25"/>
                    <a:gd name="T7" fmla="*/ 3 h 29"/>
                    <a:gd name="T8" fmla="*/ 4 w 25"/>
                    <a:gd name="T9" fmla="*/ 2 h 29"/>
                    <a:gd name="T10" fmla="*/ 5 w 25"/>
                    <a:gd name="T11" fmla="*/ 1 h 29"/>
                    <a:gd name="T12" fmla="*/ 6 w 25"/>
                    <a:gd name="T13" fmla="*/ 1 h 29"/>
                    <a:gd name="T14" fmla="*/ 6 w 25"/>
                    <a:gd name="T15" fmla="*/ 0 h 29"/>
                    <a:gd name="T16" fmla="*/ 8 w 25"/>
                    <a:gd name="T17" fmla="*/ 0 h 29"/>
                    <a:gd name="T18" fmla="*/ 9 w 25"/>
                    <a:gd name="T19" fmla="*/ 0 h 29"/>
                    <a:gd name="T20" fmla="*/ 10 w 25"/>
                    <a:gd name="T21" fmla="*/ 0 h 29"/>
                    <a:gd name="T22" fmla="*/ 12 w 25"/>
                    <a:gd name="T23" fmla="*/ 1 h 29"/>
                    <a:gd name="T24" fmla="*/ 13 w 25"/>
                    <a:gd name="T25" fmla="*/ 2 h 29"/>
                    <a:gd name="T26" fmla="*/ 14 w 25"/>
                    <a:gd name="T27" fmla="*/ 3 h 29"/>
                    <a:gd name="T28" fmla="*/ 16 w 25"/>
                    <a:gd name="T29" fmla="*/ 4 h 29"/>
                    <a:gd name="T30" fmla="*/ 17 w 25"/>
                    <a:gd name="T31" fmla="*/ 6 h 29"/>
                    <a:gd name="T32" fmla="*/ 18 w 25"/>
                    <a:gd name="T33" fmla="*/ 8 h 29"/>
                    <a:gd name="T34" fmla="*/ 18 w 25"/>
                    <a:gd name="T35" fmla="*/ 9 h 29"/>
                    <a:gd name="T36" fmla="*/ 19 w 25"/>
                    <a:gd name="T37" fmla="*/ 10 h 29"/>
                    <a:gd name="T38" fmla="*/ 19 w 25"/>
                    <a:gd name="T39" fmla="*/ 11 h 29"/>
                    <a:gd name="T40" fmla="*/ 20 w 25"/>
                    <a:gd name="T41" fmla="*/ 12 h 29"/>
                    <a:gd name="T42" fmla="*/ 21 w 25"/>
                    <a:gd name="T43" fmla="*/ 13 h 29"/>
                    <a:gd name="T44" fmla="*/ 21 w 25"/>
                    <a:gd name="T45" fmla="*/ 14 h 29"/>
                    <a:gd name="T46" fmla="*/ 21 w 25"/>
                    <a:gd name="T47" fmla="*/ 15 h 29"/>
                    <a:gd name="T48" fmla="*/ 22 w 25"/>
                    <a:gd name="T49" fmla="*/ 17 h 29"/>
                    <a:gd name="T50" fmla="*/ 22 w 25"/>
                    <a:gd name="T51" fmla="*/ 18 h 29"/>
                    <a:gd name="T52" fmla="*/ 23 w 25"/>
                    <a:gd name="T53" fmla="*/ 19 h 29"/>
                    <a:gd name="T54" fmla="*/ 23 w 25"/>
                    <a:gd name="T55" fmla="*/ 20 h 29"/>
                    <a:gd name="T56" fmla="*/ 23 w 25"/>
                    <a:gd name="T57" fmla="*/ 21 h 29"/>
                    <a:gd name="T58" fmla="*/ 23 w 25"/>
                    <a:gd name="T59" fmla="*/ 22 h 29"/>
                    <a:gd name="T60" fmla="*/ 24 w 25"/>
                    <a:gd name="T61" fmla="*/ 23 h 29"/>
                    <a:gd name="T62" fmla="*/ 24 w 25"/>
                    <a:gd name="T63" fmla="*/ 24 h 29"/>
                    <a:gd name="T64" fmla="*/ 24 w 25"/>
                    <a:gd name="T65" fmla="*/ 25 h 29"/>
                    <a:gd name="T66" fmla="*/ 24 w 25"/>
                    <a:gd name="T67" fmla="*/ 26 h 29"/>
                    <a:gd name="T68" fmla="*/ 25 w 25"/>
                    <a:gd name="T69" fmla="*/ 28 h 29"/>
                    <a:gd name="T70" fmla="*/ 25 w 25"/>
                    <a:gd name="T71" fmla="*/ 28 h 29"/>
                    <a:gd name="T72" fmla="*/ 25 w 25"/>
                    <a:gd name="T73" fmla="*/ 29 h 29"/>
                    <a:gd name="T74" fmla="*/ 10 w 25"/>
                    <a:gd name="T75" fmla="*/ 20 h 29"/>
                    <a:gd name="T76" fmla="*/ 10 w 25"/>
                    <a:gd name="T77" fmla="*/ 20 h 29"/>
                    <a:gd name="T78" fmla="*/ 11 w 25"/>
                    <a:gd name="T79" fmla="*/ 19 h 29"/>
                    <a:gd name="T80" fmla="*/ 11 w 25"/>
                    <a:gd name="T81" fmla="*/ 17 h 29"/>
                    <a:gd name="T82" fmla="*/ 12 w 25"/>
                    <a:gd name="T83" fmla="*/ 16 h 29"/>
                    <a:gd name="T84" fmla="*/ 13 w 25"/>
                    <a:gd name="T85" fmla="*/ 14 h 29"/>
                    <a:gd name="T86" fmla="*/ 13 w 25"/>
                    <a:gd name="T87" fmla="*/ 12 h 29"/>
                    <a:gd name="T88" fmla="*/ 14 w 25"/>
                    <a:gd name="T89" fmla="*/ 10 h 29"/>
                    <a:gd name="T90" fmla="*/ 14 w 25"/>
                    <a:gd name="T91" fmla="*/ 9 h 29"/>
                    <a:gd name="T92" fmla="*/ 13 w 25"/>
                    <a:gd name="T93" fmla="*/ 7 h 29"/>
                    <a:gd name="T94" fmla="*/ 11 w 25"/>
                    <a:gd name="T95" fmla="*/ 6 h 29"/>
                    <a:gd name="T96" fmla="*/ 10 w 25"/>
                    <a:gd name="T97" fmla="*/ 6 h 29"/>
                    <a:gd name="T98" fmla="*/ 9 w 25"/>
                    <a:gd name="T99" fmla="*/ 6 h 29"/>
                    <a:gd name="T100" fmla="*/ 8 w 25"/>
                    <a:gd name="T101" fmla="*/ 6 h 29"/>
                    <a:gd name="T102" fmla="*/ 8 w 25"/>
                    <a:gd name="T103" fmla="*/ 6 h 29"/>
                    <a:gd name="T104" fmla="*/ 6 w 25"/>
                    <a:gd name="T105" fmla="*/ 6 h 29"/>
                    <a:gd name="T106" fmla="*/ 5 w 25"/>
                    <a:gd name="T107" fmla="*/ 6 h 29"/>
                    <a:gd name="T108" fmla="*/ 5 w 25"/>
                    <a:gd name="T109" fmla="*/ 6 h 29"/>
                    <a:gd name="T110" fmla="*/ 4 w 25"/>
                    <a:gd name="T111" fmla="*/ 6 h 29"/>
                    <a:gd name="T112" fmla="*/ 3 w 25"/>
                    <a:gd name="T113" fmla="*/ 6 h 29"/>
                    <a:gd name="T114" fmla="*/ 3 w 25"/>
                    <a:gd name="T115" fmla="*/ 6 h 29"/>
                    <a:gd name="T116" fmla="*/ 0 w 25"/>
                    <a:gd name="T117" fmla="*/ 6 h 29"/>
                    <a:gd name="T118" fmla="*/ 0 w 25"/>
                    <a:gd name="T119" fmla="*/ 6 h 29"/>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25"/>
                    <a:gd name="T181" fmla="*/ 0 h 29"/>
                    <a:gd name="T182" fmla="*/ 25 w 25"/>
                    <a:gd name="T183" fmla="*/ 29 h 29"/>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25" h="29">
                      <a:moveTo>
                        <a:pt x="0" y="6"/>
                      </a:moveTo>
                      <a:lnTo>
                        <a:pt x="0" y="5"/>
                      </a:lnTo>
                      <a:lnTo>
                        <a:pt x="1" y="4"/>
                      </a:lnTo>
                      <a:lnTo>
                        <a:pt x="2" y="3"/>
                      </a:lnTo>
                      <a:lnTo>
                        <a:pt x="4" y="2"/>
                      </a:lnTo>
                      <a:lnTo>
                        <a:pt x="5" y="1"/>
                      </a:lnTo>
                      <a:lnTo>
                        <a:pt x="6" y="1"/>
                      </a:lnTo>
                      <a:lnTo>
                        <a:pt x="6" y="0"/>
                      </a:lnTo>
                      <a:lnTo>
                        <a:pt x="8" y="0"/>
                      </a:lnTo>
                      <a:lnTo>
                        <a:pt x="9" y="0"/>
                      </a:lnTo>
                      <a:lnTo>
                        <a:pt x="10" y="0"/>
                      </a:lnTo>
                      <a:lnTo>
                        <a:pt x="12" y="1"/>
                      </a:lnTo>
                      <a:lnTo>
                        <a:pt x="13" y="2"/>
                      </a:lnTo>
                      <a:lnTo>
                        <a:pt x="14" y="3"/>
                      </a:lnTo>
                      <a:lnTo>
                        <a:pt x="16" y="4"/>
                      </a:lnTo>
                      <a:lnTo>
                        <a:pt x="17" y="6"/>
                      </a:lnTo>
                      <a:lnTo>
                        <a:pt x="18" y="8"/>
                      </a:lnTo>
                      <a:lnTo>
                        <a:pt x="18" y="9"/>
                      </a:lnTo>
                      <a:lnTo>
                        <a:pt x="19" y="10"/>
                      </a:lnTo>
                      <a:lnTo>
                        <a:pt x="19" y="11"/>
                      </a:lnTo>
                      <a:lnTo>
                        <a:pt x="20" y="12"/>
                      </a:lnTo>
                      <a:lnTo>
                        <a:pt x="21" y="13"/>
                      </a:lnTo>
                      <a:lnTo>
                        <a:pt x="21" y="14"/>
                      </a:lnTo>
                      <a:lnTo>
                        <a:pt x="21" y="15"/>
                      </a:lnTo>
                      <a:lnTo>
                        <a:pt x="22" y="17"/>
                      </a:lnTo>
                      <a:lnTo>
                        <a:pt x="22" y="18"/>
                      </a:lnTo>
                      <a:lnTo>
                        <a:pt x="23" y="19"/>
                      </a:lnTo>
                      <a:lnTo>
                        <a:pt x="23" y="20"/>
                      </a:lnTo>
                      <a:lnTo>
                        <a:pt x="23" y="21"/>
                      </a:lnTo>
                      <a:lnTo>
                        <a:pt x="23" y="22"/>
                      </a:lnTo>
                      <a:lnTo>
                        <a:pt x="24" y="23"/>
                      </a:lnTo>
                      <a:lnTo>
                        <a:pt x="24" y="24"/>
                      </a:lnTo>
                      <a:lnTo>
                        <a:pt x="24" y="25"/>
                      </a:lnTo>
                      <a:lnTo>
                        <a:pt x="24" y="26"/>
                      </a:lnTo>
                      <a:lnTo>
                        <a:pt x="25" y="28"/>
                      </a:lnTo>
                      <a:lnTo>
                        <a:pt x="25" y="29"/>
                      </a:lnTo>
                      <a:lnTo>
                        <a:pt x="10" y="20"/>
                      </a:lnTo>
                      <a:lnTo>
                        <a:pt x="11" y="19"/>
                      </a:lnTo>
                      <a:lnTo>
                        <a:pt x="11" y="17"/>
                      </a:lnTo>
                      <a:lnTo>
                        <a:pt x="12" y="16"/>
                      </a:lnTo>
                      <a:lnTo>
                        <a:pt x="13" y="14"/>
                      </a:lnTo>
                      <a:lnTo>
                        <a:pt x="13" y="12"/>
                      </a:lnTo>
                      <a:lnTo>
                        <a:pt x="14" y="10"/>
                      </a:lnTo>
                      <a:lnTo>
                        <a:pt x="14" y="9"/>
                      </a:lnTo>
                      <a:lnTo>
                        <a:pt x="13" y="7"/>
                      </a:lnTo>
                      <a:lnTo>
                        <a:pt x="11" y="6"/>
                      </a:lnTo>
                      <a:lnTo>
                        <a:pt x="10" y="6"/>
                      </a:lnTo>
                      <a:lnTo>
                        <a:pt x="9" y="6"/>
                      </a:lnTo>
                      <a:lnTo>
                        <a:pt x="8" y="6"/>
                      </a:lnTo>
                      <a:lnTo>
                        <a:pt x="6" y="6"/>
                      </a:lnTo>
                      <a:lnTo>
                        <a:pt x="5" y="6"/>
                      </a:lnTo>
                      <a:lnTo>
                        <a:pt x="4" y="6"/>
                      </a:lnTo>
                      <a:lnTo>
                        <a:pt x="3" y="6"/>
                      </a:lnTo>
                      <a:lnTo>
                        <a:pt x="0" y="6"/>
                      </a:lnTo>
                      <a:close/>
                    </a:path>
                  </a:pathLst>
                </a:custGeom>
                <a:solidFill>
                  <a:srgbClr val="D6541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528" name="Freeform 535"/>
                <p:cNvSpPr>
                  <a:spLocks/>
                </p:cNvSpPr>
                <p:nvPr/>
              </p:nvSpPr>
              <p:spPr bwMode="auto">
                <a:xfrm>
                  <a:off x="4723" y="2244"/>
                  <a:ext cx="14" cy="58"/>
                </a:xfrm>
                <a:custGeom>
                  <a:avLst/>
                  <a:gdLst>
                    <a:gd name="T0" fmla="*/ 5 w 14"/>
                    <a:gd name="T1" fmla="*/ 7 h 58"/>
                    <a:gd name="T2" fmla="*/ 6 w 14"/>
                    <a:gd name="T3" fmla="*/ 9 h 58"/>
                    <a:gd name="T4" fmla="*/ 7 w 14"/>
                    <a:gd name="T5" fmla="*/ 12 h 58"/>
                    <a:gd name="T6" fmla="*/ 9 w 14"/>
                    <a:gd name="T7" fmla="*/ 14 h 58"/>
                    <a:gd name="T8" fmla="*/ 10 w 14"/>
                    <a:gd name="T9" fmla="*/ 17 h 58"/>
                    <a:gd name="T10" fmla="*/ 10 w 14"/>
                    <a:gd name="T11" fmla="*/ 21 h 58"/>
                    <a:gd name="T12" fmla="*/ 9 w 14"/>
                    <a:gd name="T13" fmla="*/ 24 h 58"/>
                    <a:gd name="T14" fmla="*/ 8 w 14"/>
                    <a:gd name="T15" fmla="*/ 27 h 58"/>
                    <a:gd name="T16" fmla="*/ 6 w 14"/>
                    <a:gd name="T17" fmla="*/ 29 h 58"/>
                    <a:gd name="T18" fmla="*/ 4 w 14"/>
                    <a:gd name="T19" fmla="*/ 32 h 58"/>
                    <a:gd name="T20" fmla="*/ 2 w 14"/>
                    <a:gd name="T21" fmla="*/ 35 h 58"/>
                    <a:gd name="T22" fmla="*/ 1 w 14"/>
                    <a:gd name="T23" fmla="*/ 36 h 58"/>
                    <a:gd name="T24" fmla="*/ 0 w 14"/>
                    <a:gd name="T25" fmla="*/ 36 h 58"/>
                    <a:gd name="T26" fmla="*/ 0 w 14"/>
                    <a:gd name="T27" fmla="*/ 38 h 58"/>
                    <a:gd name="T28" fmla="*/ 0 w 14"/>
                    <a:gd name="T29" fmla="*/ 41 h 58"/>
                    <a:gd name="T30" fmla="*/ 0 w 14"/>
                    <a:gd name="T31" fmla="*/ 45 h 58"/>
                    <a:gd name="T32" fmla="*/ 1 w 14"/>
                    <a:gd name="T33" fmla="*/ 49 h 58"/>
                    <a:gd name="T34" fmla="*/ 1 w 14"/>
                    <a:gd name="T35" fmla="*/ 53 h 58"/>
                    <a:gd name="T36" fmla="*/ 2 w 14"/>
                    <a:gd name="T37" fmla="*/ 56 h 58"/>
                    <a:gd name="T38" fmla="*/ 4 w 14"/>
                    <a:gd name="T39" fmla="*/ 58 h 58"/>
                    <a:gd name="T40" fmla="*/ 6 w 14"/>
                    <a:gd name="T41" fmla="*/ 58 h 58"/>
                    <a:gd name="T42" fmla="*/ 7 w 14"/>
                    <a:gd name="T43" fmla="*/ 58 h 58"/>
                    <a:gd name="T44" fmla="*/ 10 w 14"/>
                    <a:gd name="T45" fmla="*/ 57 h 58"/>
                    <a:gd name="T46" fmla="*/ 12 w 14"/>
                    <a:gd name="T47" fmla="*/ 55 h 58"/>
                    <a:gd name="T48" fmla="*/ 3 w 14"/>
                    <a:gd name="T49" fmla="*/ 36 h 58"/>
                    <a:gd name="T50" fmla="*/ 5 w 14"/>
                    <a:gd name="T51" fmla="*/ 35 h 58"/>
                    <a:gd name="T52" fmla="*/ 8 w 14"/>
                    <a:gd name="T53" fmla="*/ 32 h 58"/>
                    <a:gd name="T54" fmla="*/ 9 w 14"/>
                    <a:gd name="T55" fmla="*/ 30 h 58"/>
                    <a:gd name="T56" fmla="*/ 11 w 14"/>
                    <a:gd name="T57" fmla="*/ 28 h 58"/>
                    <a:gd name="T58" fmla="*/ 12 w 14"/>
                    <a:gd name="T59" fmla="*/ 25 h 58"/>
                    <a:gd name="T60" fmla="*/ 14 w 14"/>
                    <a:gd name="T61" fmla="*/ 21 h 58"/>
                    <a:gd name="T62" fmla="*/ 14 w 14"/>
                    <a:gd name="T63" fmla="*/ 17 h 58"/>
                    <a:gd name="T64" fmla="*/ 14 w 14"/>
                    <a:gd name="T65" fmla="*/ 13 h 58"/>
                    <a:gd name="T66" fmla="*/ 13 w 14"/>
                    <a:gd name="T67" fmla="*/ 9 h 58"/>
                    <a:gd name="T68" fmla="*/ 12 w 14"/>
                    <a:gd name="T69" fmla="*/ 6 h 58"/>
                    <a:gd name="T70" fmla="*/ 11 w 14"/>
                    <a:gd name="T71" fmla="*/ 4 h 58"/>
                    <a:gd name="T72" fmla="*/ 10 w 14"/>
                    <a:gd name="T73" fmla="*/ 2 h 58"/>
                    <a:gd name="T74" fmla="*/ 9 w 14"/>
                    <a:gd name="T75" fmla="*/ 0 h 58"/>
                    <a:gd name="T76" fmla="*/ 4 w 14"/>
                    <a:gd name="T77" fmla="*/ 6 h 58"/>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4"/>
                    <a:gd name="T118" fmla="*/ 0 h 58"/>
                    <a:gd name="T119" fmla="*/ 14 w 14"/>
                    <a:gd name="T120" fmla="*/ 58 h 58"/>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4" h="58">
                      <a:moveTo>
                        <a:pt x="4" y="6"/>
                      </a:moveTo>
                      <a:lnTo>
                        <a:pt x="5" y="7"/>
                      </a:lnTo>
                      <a:lnTo>
                        <a:pt x="5" y="8"/>
                      </a:lnTo>
                      <a:lnTo>
                        <a:pt x="6" y="9"/>
                      </a:lnTo>
                      <a:lnTo>
                        <a:pt x="7" y="10"/>
                      </a:lnTo>
                      <a:lnTo>
                        <a:pt x="7" y="12"/>
                      </a:lnTo>
                      <a:lnTo>
                        <a:pt x="8" y="13"/>
                      </a:lnTo>
                      <a:lnTo>
                        <a:pt x="9" y="14"/>
                      </a:lnTo>
                      <a:lnTo>
                        <a:pt x="9" y="16"/>
                      </a:lnTo>
                      <a:lnTo>
                        <a:pt x="10" y="17"/>
                      </a:lnTo>
                      <a:lnTo>
                        <a:pt x="10" y="19"/>
                      </a:lnTo>
                      <a:lnTo>
                        <a:pt x="10" y="21"/>
                      </a:lnTo>
                      <a:lnTo>
                        <a:pt x="10" y="22"/>
                      </a:lnTo>
                      <a:lnTo>
                        <a:pt x="9" y="24"/>
                      </a:lnTo>
                      <a:lnTo>
                        <a:pt x="9" y="25"/>
                      </a:lnTo>
                      <a:lnTo>
                        <a:pt x="8" y="27"/>
                      </a:lnTo>
                      <a:lnTo>
                        <a:pt x="7" y="28"/>
                      </a:lnTo>
                      <a:lnTo>
                        <a:pt x="6" y="29"/>
                      </a:lnTo>
                      <a:lnTo>
                        <a:pt x="5" y="30"/>
                      </a:lnTo>
                      <a:lnTo>
                        <a:pt x="4" y="32"/>
                      </a:lnTo>
                      <a:lnTo>
                        <a:pt x="3" y="34"/>
                      </a:lnTo>
                      <a:lnTo>
                        <a:pt x="2" y="35"/>
                      </a:lnTo>
                      <a:lnTo>
                        <a:pt x="1" y="35"/>
                      </a:lnTo>
                      <a:lnTo>
                        <a:pt x="1" y="36"/>
                      </a:lnTo>
                      <a:lnTo>
                        <a:pt x="0" y="36"/>
                      </a:lnTo>
                      <a:lnTo>
                        <a:pt x="0" y="37"/>
                      </a:lnTo>
                      <a:lnTo>
                        <a:pt x="0" y="38"/>
                      </a:lnTo>
                      <a:lnTo>
                        <a:pt x="0" y="40"/>
                      </a:lnTo>
                      <a:lnTo>
                        <a:pt x="0" y="41"/>
                      </a:lnTo>
                      <a:lnTo>
                        <a:pt x="0" y="43"/>
                      </a:lnTo>
                      <a:lnTo>
                        <a:pt x="0" y="45"/>
                      </a:lnTo>
                      <a:lnTo>
                        <a:pt x="1" y="47"/>
                      </a:lnTo>
                      <a:lnTo>
                        <a:pt x="1" y="49"/>
                      </a:lnTo>
                      <a:lnTo>
                        <a:pt x="1" y="51"/>
                      </a:lnTo>
                      <a:lnTo>
                        <a:pt x="1" y="53"/>
                      </a:lnTo>
                      <a:lnTo>
                        <a:pt x="2" y="55"/>
                      </a:lnTo>
                      <a:lnTo>
                        <a:pt x="2" y="56"/>
                      </a:lnTo>
                      <a:lnTo>
                        <a:pt x="3" y="57"/>
                      </a:lnTo>
                      <a:lnTo>
                        <a:pt x="4" y="58"/>
                      </a:lnTo>
                      <a:lnTo>
                        <a:pt x="5" y="58"/>
                      </a:lnTo>
                      <a:lnTo>
                        <a:pt x="6" y="58"/>
                      </a:lnTo>
                      <a:lnTo>
                        <a:pt x="7" y="58"/>
                      </a:lnTo>
                      <a:lnTo>
                        <a:pt x="9" y="58"/>
                      </a:lnTo>
                      <a:lnTo>
                        <a:pt x="10" y="57"/>
                      </a:lnTo>
                      <a:lnTo>
                        <a:pt x="10" y="56"/>
                      </a:lnTo>
                      <a:lnTo>
                        <a:pt x="12" y="55"/>
                      </a:lnTo>
                      <a:lnTo>
                        <a:pt x="12" y="54"/>
                      </a:lnTo>
                      <a:lnTo>
                        <a:pt x="3" y="36"/>
                      </a:lnTo>
                      <a:lnTo>
                        <a:pt x="4" y="36"/>
                      </a:lnTo>
                      <a:lnTo>
                        <a:pt x="5" y="35"/>
                      </a:lnTo>
                      <a:lnTo>
                        <a:pt x="6" y="34"/>
                      </a:lnTo>
                      <a:lnTo>
                        <a:pt x="8" y="32"/>
                      </a:lnTo>
                      <a:lnTo>
                        <a:pt x="9" y="32"/>
                      </a:lnTo>
                      <a:lnTo>
                        <a:pt x="9" y="30"/>
                      </a:lnTo>
                      <a:lnTo>
                        <a:pt x="10" y="29"/>
                      </a:lnTo>
                      <a:lnTo>
                        <a:pt x="11" y="28"/>
                      </a:lnTo>
                      <a:lnTo>
                        <a:pt x="12" y="27"/>
                      </a:lnTo>
                      <a:lnTo>
                        <a:pt x="12" y="25"/>
                      </a:lnTo>
                      <a:lnTo>
                        <a:pt x="13" y="23"/>
                      </a:lnTo>
                      <a:lnTo>
                        <a:pt x="14" y="21"/>
                      </a:lnTo>
                      <a:lnTo>
                        <a:pt x="14" y="19"/>
                      </a:lnTo>
                      <a:lnTo>
                        <a:pt x="14" y="17"/>
                      </a:lnTo>
                      <a:lnTo>
                        <a:pt x="14" y="15"/>
                      </a:lnTo>
                      <a:lnTo>
                        <a:pt x="14" y="13"/>
                      </a:lnTo>
                      <a:lnTo>
                        <a:pt x="13" y="12"/>
                      </a:lnTo>
                      <a:lnTo>
                        <a:pt x="13" y="9"/>
                      </a:lnTo>
                      <a:lnTo>
                        <a:pt x="12" y="8"/>
                      </a:lnTo>
                      <a:lnTo>
                        <a:pt x="12" y="6"/>
                      </a:lnTo>
                      <a:lnTo>
                        <a:pt x="12" y="5"/>
                      </a:lnTo>
                      <a:lnTo>
                        <a:pt x="11" y="4"/>
                      </a:lnTo>
                      <a:lnTo>
                        <a:pt x="10" y="2"/>
                      </a:lnTo>
                      <a:lnTo>
                        <a:pt x="9" y="0"/>
                      </a:lnTo>
                      <a:lnTo>
                        <a:pt x="4" y="6"/>
                      </a:lnTo>
                      <a:close/>
                    </a:path>
                  </a:pathLst>
                </a:custGeom>
                <a:solidFill>
                  <a:srgbClr val="D6541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529" name="Freeform 536"/>
                <p:cNvSpPr>
                  <a:spLocks/>
                </p:cNvSpPr>
                <p:nvPr/>
              </p:nvSpPr>
              <p:spPr bwMode="auto">
                <a:xfrm>
                  <a:off x="4698" y="2262"/>
                  <a:ext cx="22" cy="45"/>
                </a:xfrm>
                <a:custGeom>
                  <a:avLst/>
                  <a:gdLst>
                    <a:gd name="T0" fmla="*/ 4 w 22"/>
                    <a:gd name="T1" fmla="*/ 3 h 45"/>
                    <a:gd name="T2" fmla="*/ 3 w 22"/>
                    <a:gd name="T3" fmla="*/ 4 h 45"/>
                    <a:gd name="T4" fmla="*/ 2 w 22"/>
                    <a:gd name="T5" fmla="*/ 7 h 45"/>
                    <a:gd name="T6" fmla="*/ 1 w 22"/>
                    <a:gd name="T7" fmla="*/ 9 h 45"/>
                    <a:gd name="T8" fmla="*/ 1 w 22"/>
                    <a:gd name="T9" fmla="*/ 11 h 45"/>
                    <a:gd name="T10" fmla="*/ 0 w 22"/>
                    <a:gd name="T11" fmla="*/ 15 h 45"/>
                    <a:gd name="T12" fmla="*/ 0 w 22"/>
                    <a:gd name="T13" fmla="*/ 19 h 45"/>
                    <a:gd name="T14" fmla="*/ 1 w 22"/>
                    <a:gd name="T15" fmla="*/ 21 h 45"/>
                    <a:gd name="T16" fmla="*/ 3 w 22"/>
                    <a:gd name="T17" fmla="*/ 22 h 45"/>
                    <a:gd name="T18" fmla="*/ 6 w 22"/>
                    <a:gd name="T19" fmla="*/ 22 h 45"/>
                    <a:gd name="T20" fmla="*/ 9 w 22"/>
                    <a:gd name="T21" fmla="*/ 22 h 45"/>
                    <a:gd name="T22" fmla="*/ 11 w 22"/>
                    <a:gd name="T23" fmla="*/ 22 h 45"/>
                    <a:gd name="T24" fmla="*/ 14 w 22"/>
                    <a:gd name="T25" fmla="*/ 23 h 45"/>
                    <a:gd name="T26" fmla="*/ 16 w 22"/>
                    <a:gd name="T27" fmla="*/ 25 h 45"/>
                    <a:gd name="T28" fmla="*/ 16 w 22"/>
                    <a:gd name="T29" fmla="*/ 28 h 45"/>
                    <a:gd name="T30" fmla="*/ 16 w 22"/>
                    <a:gd name="T31" fmla="*/ 31 h 45"/>
                    <a:gd name="T32" fmla="*/ 16 w 22"/>
                    <a:gd name="T33" fmla="*/ 34 h 45"/>
                    <a:gd name="T34" fmla="*/ 15 w 22"/>
                    <a:gd name="T35" fmla="*/ 37 h 45"/>
                    <a:gd name="T36" fmla="*/ 15 w 22"/>
                    <a:gd name="T37" fmla="*/ 39 h 45"/>
                    <a:gd name="T38" fmla="*/ 14 w 22"/>
                    <a:gd name="T39" fmla="*/ 42 h 45"/>
                    <a:gd name="T40" fmla="*/ 13 w 22"/>
                    <a:gd name="T41" fmla="*/ 44 h 45"/>
                    <a:gd name="T42" fmla="*/ 17 w 22"/>
                    <a:gd name="T43" fmla="*/ 41 h 45"/>
                    <a:gd name="T44" fmla="*/ 18 w 22"/>
                    <a:gd name="T45" fmla="*/ 40 h 45"/>
                    <a:gd name="T46" fmla="*/ 19 w 22"/>
                    <a:gd name="T47" fmla="*/ 37 h 45"/>
                    <a:gd name="T48" fmla="*/ 21 w 22"/>
                    <a:gd name="T49" fmla="*/ 35 h 45"/>
                    <a:gd name="T50" fmla="*/ 21 w 22"/>
                    <a:gd name="T51" fmla="*/ 32 h 45"/>
                    <a:gd name="T52" fmla="*/ 22 w 22"/>
                    <a:gd name="T53" fmla="*/ 30 h 45"/>
                    <a:gd name="T54" fmla="*/ 21 w 22"/>
                    <a:gd name="T55" fmla="*/ 27 h 45"/>
                    <a:gd name="T56" fmla="*/ 20 w 22"/>
                    <a:gd name="T57" fmla="*/ 24 h 45"/>
                    <a:gd name="T58" fmla="*/ 17 w 22"/>
                    <a:gd name="T59" fmla="*/ 22 h 45"/>
                    <a:gd name="T60" fmla="*/ 14 w 22"/>
                    <a:gd name="T61" fmla="*/ 20 h 45"/>
                    <a:gd name="T62" fmla="*/ 11 w 22"/>
                    <a:gd name="T63" fmla="*/ 20 h 45"/>
                    <a:gd name="T64" fmla="*/ 9 w 22"/>
                    <a:gd name="T65" fmla="*/ 20 h 45"/>
                    <a:gd name="T66" fmla="*/ 6 w 22"/>
                    <a:gd name="T67" fmla="*/ 20 h 45"/>
                    <a:gd name="T68" fmla="*/ 4 w 22"/>
                    <a:gd name="T69" fmla="*/ 20 h 45"/>
                    <a:gd name="T70" fmla="*/ 3 w 22"/>
                    <a:gd name="T71" fmla="*/ 21 h 45"/>
                    <a:gd name="T72" fmla="*/ 4 w 22"/>
                    <a:gd name="T73" fmla="*/ 3 h 45"/>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2"/>
                    <a:gd name="T112" fmla="*/ 0 h 45"/>
                    <a:gd name="T113" fmla="*/ 22 w 22"/>
                    <a:gd name="T114" fmla="*/ 45 h 45"/>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2" h="45">
                      <a:moveTo>
                        <a:pt x="4" y="3"/>
                      </a:moveTo>
                      <a:lnTo>
                        <a:pt x="4" y="3"/>
                      </a:lnTo>
                      <a:lnTo>
                        <a:pt x="3" y="3"/>
                      </a:lnTo>
                      <a:lnTo>
                        <a:pt x="3" y="4"/>
                      </a:lnTo>
                      <a:lnTo>
                        <a:pt x="2" y="6"/>
                      </a:lnTo>
                      <a:lnTo>
                        <a:pt x="2" y="7"/>
                      </a:lnTo>
                      <a:lnTo>
                        <a:pt x="1" y="8"/>
                      </a:lnTo>
                      <a:lnTo>
                        <a:pt x="1" y="9"/>
                      </a:lnTo>
                      <a:lnTo>
                        <a:pt x="1" y="10"/>
                      </a:lnTo>
                      <a:lnTo>
                        <a:pt x="1" y="11"/>
                      </a:lnTo>
                      <a:lnTo>
                        <a:pt x="0" y="13"/>
                      </a:lnTo>
                      <a:lnTo>
                        <a:pt x="0" y="15"/>
                      </a:lnTo>
                      <a:lnTo>
                        <a:pt x="0" y="17"/>
                      </a:lnTo>
                      <a:lnTo>
                        <a:pt x="0" y="19"/>
                      </a:lnTo>
                      <a:lnTo>
                        <a:pt x="1" y="20"/>
                      </a:lnTo>
                      <a:lnTo>
                        <a:pt x="1" y="21"/>
                      </a:lnTo>
                      <a:lnTo>
                        <a:pt x="2" y="21"/>
                      </a:lnTo>
                      <a:lnTo>
                        <a:pt x="3" y="22"/>
                      </a:lnTo>
                      <a:lnTo>
                        <a:pt x="4" y="22"/>
                      </a:lnTo>
                      <a:lnTo>
                        <a:pt x="6" y="22"/>
                      </a:lnTo>
                      <a:lnTo>
                        <a:pt x="8" y="22"/>
                      </a:lnTo>
                      <a:lnTo>
                        <a:pt x="9" y="22"/>
                      </a:lnTo>
                      <a:lnTo>
                        <a:pt x="10" y="22"/>
                      </a:lnTo>
                      <a:lnTo>
                        <a:pt x="11" y="22"/>
                      </a:lnTo>
                      <a:lnTo>
                        <a:pt x="13" y="23"/>
                      </a:lnTo>
                      <a:lnTo>
                        <a:pt x="14" y="23"/>
                      </a:lnTo>
                      <a:lnTo>
                        <a:pt x="15" y="23"/>
                      </a:lnTo>
                      <a:lnTo>
                        <a:pt x="16" y="25"/>
                      </a:lnTo>
                      <a:lnTo>
                        <a:pt x="16" y="26"/>
                      </a:lnTo>
                      <a:lnTo>
                        <a:pt x="16" y="28"/>
                      </a:lnTo>
                      <a:lnTo>
                        <a:pt x="17" y="29"/>
                      </a:lnTo>
                      <a:lnTo>
                        <a:pt x="16" y="31"/>
                      </a:lnTo>
                      <a:lnTo>
                        <a:pt x="16" y="32"/>
                      </a:lnTo>
                      <a:lnTo>
                        <a:pt x="16" y="34"/>
                      </a:lnTo>
                      <a:lnTo>
                        <a:pt x="16" y="35"/>
                      </a:lnTo>
                      <a:lnTo>
                        <a:pt x="15" y="37"/>
                      </a:lnTo>
                      <a:lnTo>
                        <a:pt x="15" y="38"/>
                      </a:lnTo>
                      <a:lnTo>
                        <a:pt x="15" y="39"/>
                      </a:lnTo>
                      <a:lnTo>
                        <a:pt x="14" y="40"/>
                      </a:lnTo>
                      <a:lnTo>
                        <a:pt x="14" y="42"/>
                      </a:lnTo>
                      <a:lnTo>
                        <a:pt x="14" y="43"/>
                      </a:lnTo>
                      <a:lnTo>
                        <a:pt x="13" y="44"/>
                      </a:lnTo>
                      <a:lnTo>
                        <a:pt x="13" y="45"/>
                      </a:lnTo>
                      <a:lnTo>
                        <a:pt x="17" y="41"/>
                      </a:lnTo>
                      <a:lnTo>
                        <a:pt x="18" y="40"/>
                      </a:lnTo>
                      <a:lnTo>
                        <a:pt x="19" y="39"/>
                      </a:lnTo>
                      <a:lnTo>
                        <a:pt x="19" y="37"/>
                      </a:lnTo>
                      <a:lnTo>
                        <a:pt x="20" y="37"/>
                      </a:lnTo>
                      <a:lnTo>
                        <a:pt x="21" y="35"/>
                      </a:lnTo>
                      <a:lnTo>
                        <a:pt x="21" y="34"/>
                      </a:lnTo>
                      <a:lnTo>
                        <a:pt x="21" y="32"/>
                      </a:lnTo>
                      <a:lnTo>
                        <a:pt x="22" y="31"/>
                      </a:lnTo>
                      <a:lnTo>
                        <a:pt x="22" y="30"/>
                      </a:lnTo>
                      <a:lnTo>
                        <a:pt x="22" y="28"/>
                      </a:lnTo>
                      <a:lnTo>
                        <a:pt x="21" y="27"/>
                      </a:lnTo>
                      <a:lnTo>
                        <a:pt x="21" y="26"/>
                      </a:lnTo>
                      <a:lnTo>
                        <a:pt x="20" y="24"/>
                      </a:lnTo>
                      <a:lnTo>
                        <a:pt x="19" y="23"/>
                      </a:lnTo>
                      <a:lnTo>
                        <a:pt x="17" y="22"/>
                      </a:lnTo>
                      <a:lnTo>
                        <a:pt x="16" y="21"/>
                      </a:lnTo>
                      <a:lnTo>
                        <a:pt x="14" y="20"/>
                      </a:lnTo>
                      <a:lnTo>
                        <a:pt x="13" y="20"/>
                      </a:lnTo>
                      <a:lnTo>
                        <a:pt x="11" y="20"/>
                      </a:lnTo>
                      <a:lnTo>
                        <a:pt x="10" y="20"/>
                      </a:lnTo>
                      <a:lnTo>
                        <a:pt x="9" y="20"/>
                      </a:lnTo>
                      <a:lnTo>
                        <a:pt x="8" y="20"/>
                      </a:lnTo>
                      <a:lnTo>
                        <a:pt x="6" y="20"/>
                      </a:lnTo>
                      <a:lnTo>
                        <a:pt x="5" y="20"/>
                      </a:lnTo>
                      <a:lnTo>
                        <a:pt x="4" y="20"/>
                      </a:lnTo>
                      <a:lnTo>
                        <a:pt x="3" y="21"/>
                      </a:lnTo>
                      <a:lnTo>
                        <a:pt x="10" y="0"/>
                      </a:lnTo>
                      <a:lnTo>
                        <a:pt x="4" y="3"/>
                      </a:lnTo>
                      <a:close/>
                    </a:path>
                  </a:pathLst>
                </a:custGeom>
                <a:solidFill>
                  <a:srgbClr val="D6541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530" name="Freeform 537"/>
                <p:cNvSpPr>
                  <a:spLocks/>
                </p:cNvSpPr>
                <p:nvPr/>
              </p:nvSpPr>
              <p:spPr bwMode="auto">
                <a:xfrm>
                  <a:off x="4704" y="2142"/>
                  <a:ext cx="13" cy="69"/>
                </a:xfrm>
                <a:custGeom>
                  <a:avLst/>
                  <a:gdLst>
                    <a:gd name="T0" fmla="*/ 0 w 13"/>
                    <a:gd name="T1" fmla="*/ 1 h 69"/>
                    <a:gd name="T2" fmla="*/ 10 w 13"/>
                    <a:gd name="T3" fmla="*/ 69 h 69"/>
                    <a:gd name="T4" fmla="*/ 13 w 13"/>
                    <a:gd name="T5" fmla="*/ 39 h 69"/>
                    <a:gd name="T6" fmla="*/ 11 w 13"/>
                    <a:gd name="T7" fmla="*/ 0 h 69"/>
                    <a:gd name="T8" fmla="*/ 0 w 13"/>
                    <a:gd name="T9" fmla="*/ 1 h 69"/>
                    <a:gd name="T10" fmla="*/ 0 w 13"/>
                    <a:gd name="T11" fmla="*/ 1 h 69"/>
                    <a:gd name="T12" fmla="*/ 0 60000 65536"/>
                    <a:gd name="T13" fmla="*/ 0 60000 65536"/>
                    <a:gd name="T14" fmla="*/ 0 60000 65536"/>
                    <a:gd name="T15" fmla="*/ 0 60000 65536"/>
                    <a:gd name="T16" fmla="*/ 0 60000 65536"/>
                    <a:gd name="T17" fmla="*/ 0 60000 65536"/>
                    <a:gd name="T18" fmla="*/ 0 w 13"/>
                    <a:gd name="T19" fmla="*/ 0 h 69"/>
                    <a:gd name="T20" fmla="*/ 13 w 13"/>
                    <a:gd name="T21" fmla="*/ 69 h 69"/>
                  </a:gdLst>
                  <a:ahLst/>
                  <a:cxnLst>
                    <a:cxn ang="T12">
                      <a:pos x="T0" y="T1"/>
                    </a:cxn>
                    <a:cxn ang="T13">
                      <a:pos x="T2" y="T3"/>
                    </a:cxn>
                    <a:cxn ang="T14">
                      <a:pos x="T4" y="T5"/>
                    </a:cxn>
                    <a:cxn ang="T15">
                      <a:pos x="T6" y="T7"/>
                    </a:cxn>
                    <a:cxn ang="T16">
                      <a:pos x="T8" y="T9"/>
                    </a:cxn>
                    <a:cxn ang="T17">
                      <a:pos x="T10" y="T11"/>
                    </a:cxn>
                  </a:cxnLst>
                  <a:rect l="T18" t="T19" r="T20" b="T21"/>
                  <a:pathLst>
                    <a:path w="13" h="69">
                      <a:moveTo>
                        <a:pt x="0" y="1"/>
                      </a:moveTo>
                      <a:lnTo>
                        <a:pt x="10" y="69"/>
                      </a:lnTo>
                      <a:lnTo>
                        <a:pt x="13" y="39"/>
                      </a:lnTo>
                      <a:lnTo>
                        <a:pt x="11" y="0"/>
                      </a:lnTo>
                      <a:lnTo>
                        <a:pt x="0" y="1"/>
                      </a:lnTo>
                      <a:close/>
                    </a:path>
                  </a:pathLst>
                </a:custGeom>
                <a:solidFill>
                  <a:srgbClr val="F57A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531" name="Freeform 538"/>
                <p:cNvSpPr>
                  <a:spLocks/>
                </p:cNvSpPr>
                <p:nvPr/>
              </p:nvSpPr>
              <p:spPr bwMode="auto">
                <a:xfrm>
                  <a:off x="4692" y="2069"/>
                  <a:ext cx="51" cy="8"/>
                </a:xfrm>
                <a:custGeom>
                  <a:avLst/>
                  <a:gdLst>
                    <a:gd name="T0" fmla="*/ 0 w 51"/>
                    <a:gd name="T1" fmla="*/ 8 h 8"/>
                    <a:gd name="T2" fmla="*/ 51 w 51"/>
                    <a:gd name="T3" fmla="*/ 5 h 8"/>
                    <a:gd name="T4" fmla="*/ 51 w 51"/>
                    <a:gd name="T5" fmla="*/ 0 h 8"/>
                    <a:gd name="T6" fmla="*/ 4 w 51"/>
                    <a:gd name="T7" fmla="*/ 5 h 8"/>
                    <a:gd name="T8" fmla="*/ 0 w 51"/>
                    <a:gd name="T9" fmla="*/ 8 h 8"/>
                    <a:gd name="T10" fmla="*/ 0 w 51"/>
                    <a:gd name="T11" fmla="*/ 8 h 8"/>
                    <a:gd name="T12" fmla="*/ 0 60000 65536"/>
                    <a:gd name="T13" fmla="*/ 0 60000 65536"/>
                    <a:gd name="T14" fmla="*/ 0 60000 65536"/>
                    <a:gd name="T15" fmla="*/ 0 60000 65536"/>
                    <a:gd name="T16" fmla="*/ 0 60000 65536"/>
                    <a:gd name="T17" fmla="*/ 0 60000 65536"/>
                    <a:gd name="T18" fmla="*/ 0 w 51"/>
                    <a:gd name="T19" fmla="*/ 0 h 8"/>
                    <a:gd name="T20" fmla="*/ 51 w 51"/>
                    <a:gd name="T21" fmla="*/ 8 h 8"/>
                  </a:gdLst>
                  <a:ahLst/>
                  <a:cxnLst>
                    <a:cxn ang="T12">
                      <a:pos x="T0" y="T1"/>
                    </a:cxn>
                    <a:cxn ang="T13">
                      <a:pos x="T2" y="T3"/>
                    </a:cxn>
                    <a:cxn ang="T14">
                      <a:pos x="T4" y="T5"/>
                    </a:cxn>
                    <a:cxn ang="T15">
                      <a:pos x="T6" y="T7"/>
                    </a:cxn>
                    <a:cxn ang="T16">
                      <a:pos x="T8" y="T9"/>
                    </a:cxn>
                    <a:cxn ang="T17">
                      <a:pos x="T10" y="T11"/>
                    </a:cxn>
                  </a:cxnLst>
                  <a:rect l="T18" t="T19" r="T20" b="T21"/>
                  <a:pathLst>
                    <a:path w="51" h="8">
                      <a:moveTo>
                        <a:pt x="0" y="8"/>
                      </a:moveTo>
                      <a:lnTo>
                        <a:pt x="51" y="5"/>
                      </a:lnTo>
                      <a:lnTo>
                        <a:pt x="51" y="0"/>
                      </a:lnTo>
                      <a:lnTo>
                        <a:pt x="4" y="5"/>
                      </a:lnTo>
                      <a:lnTo>
                        <a:pt x="0" y="8"/>
                      </a:ln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532" name="Freeform 539"/>
                <p:cNvSpPr>
                  <a:spLocks/>
                </p:cNvSpPr>
                <p:nvPr/>
              </p:nvSpPr>
              <p:spPr bwMode="auto">
                <a:xfrm>
                  <a:off x="4492" y="2276"/>
                  <a:ext cx="97" cy="191"/>
                </a:xfrm>
                <a:custGeom>
                  <a:avLst/>
                  <a:gdLst>
                    <a:gd name="T0" fmla="*/ 29 w 97"/>
                    <a:gd name="T1" fmla="*/ 3 h 191"/>
                    <a:gd name="T2" fmla="*/ 27 w 97"/>
                    <a:gd name="T3" fmla="*/ 8 h 191"/>
                    <a:gd name="T4" fmla="*/ 24 w 97"/>
                    <a:gd name="T5" fmla="*/ 13 h 191"/>
                    <a:gd name="T6" fmla="*/ 22 w 97"/>
                    <a:gd name="T7" fmla="*/ 19 h 191"/>
                    <a:gd name="T8" fmla="*/ 19 w 97"/>
                    <a:gd name="T9" fmla="*/ 26 h 191"/>
                    <a:gd name="T10" fmla="*/ 17 w 97"/>
                    <a:gd name="T11" fmla="*/ 34 h 191"/>
                    <a:gd name="T12" fmla="*/ 15 w 97"/>
                    <a:gd name="T13" fmla="*/ 43 h 191"/>
                    <a:gd name="T14" fmla="*/ 14 w 97"/>
                    <a:gd name="T15" fmla="*/ 52 h 191"/>
                    <a:gd name="T16" fmla="*/ 14 w 97"/>
                    <a:gd name="T17" fmla="*/ 61 h 191"/>
                    <a:gd name="T18" fmla="*/ 14 w 97"/>
                    <a:gd name="T19" fmla="*/ 71 h 191"/>
                    <a:gd name="T20" fmla="*/ 16 w 97"/>
                    <a:gd name="T21" fmla="*/ 82 h 191"/>
                    <a:gd name="T22" fmla="*/ 18 w 97"/>
                    <a:gd name="T23" fmla="*/ 93 h 191"/>
                    <a:gd name="T24" fmla="*/ 23 w 97"/>
                    <a:gd name="T25" fmla="*/ 104 h 191"/>
                    <a:gd name="T26" fmla="*/ 29 w 97"/>
                    <a:gd name="T27" fmla="*/ 116 h 191"/>
                    <a:gd name="T28" fmla="*/ 35 w 97"/>
                    <a:gd name="T29" fmla="*/ 126 h 191"/>
                    <a:gd name="T30" fmla="*/ 41 w 97"/>
                    <a:gd name="T31" fmla="*/ 136 h 191"/>
                    <a:gd name="T32" fmla="*/ 48 w 97"/>
                    <a:gd name="T33" fmla="*/ 144 h 191"/>
                    <a:gd name="T34" fmla="*/ 54 w 97"/>
                    <a:gd name="T35" fmla="*/ 152 h 191"/>
                    <a:gd name="T36" fmla="*/ 59 w 97"/>
                    <a:gd name="T37" fmla="*/ 159 h 191"/>
                    <a:gd name="T38" fmla="*/ 65 w 97"/>
                    <a:gd name="T39" fmla="*/ 164 h 191"/>
                    <a:gd name="T40" fmla="*/ 70 w 97"/>
                    <a:gd name="T41" fmla="*/ 169 h 191"/>
                    <a:gd name="T42" fmla="*/ 75 w 97"/>
                    <a:gd name="T43" fmla="*/ 174 h 191"/>
                    <a:gd name="T44" fmla="*/ 80 w 97"/>
                    <a:gd name="T45" fmla="*/ 177 h 191"/>
                    <a:gd name="T46" fmla="*/ 85 w 97"/>
                    <a:gd name="T47" fmla="*/ 181 h 191"/>
                    <a:gd name="T48" fmla="*/ 91 w 97"/>
                    <a:gd name="T49" fmla="*/ 185 h 191"/>
                    <a:gd name="T50" fmla="*/ 96 w 97"/>
                    <a:gd name="T51" fmla="*/ 187 h 191"/>
                    <a:gd name="T52" fmla="*/ 96 w 97"/>
                    <a:gd name="T53" fmla="*/ 191 h 191"/>
                    <a:gd name="T54" fmla="*/ 91 w 97"/>
                    <a:gd name="T55" fmla="*/ 189 h 191"/>
                    <a:gd name="T56" fmla="*/ 87 w 97"/>
                    <a:gd name="T57" fmla="*/ 187 h 191"/>
                    <a:gd name="T58" fmla="*/ 82 w 97"/>
                    <a:gd name="T59" fmla="*/ 184 h 191"/>
                    <a:gd name="T60" fmla="*/ 77 w 97"/>
                    <a:gd name="T61" fmla="*/ 181 h 191"/>
                    <a:gd name="T62" fmla="*/ 70 w 97"/>
                    <a:gd name="T63" fmla="*/ 178 h 191"/>
                    <a:gd name="T64" fmla="*/ 64 w 97"/>
                    <a:gd name="T65" fmla="*/ 174 h 191"/>
                    <a:gd name="T66" fmla="*/ 57 w 97"/>
                    <a:gd name="T67" fmla="*/ 168 h 191"/>
                    <a:gd name="T68" fmla="*/ 49 w 97"/>
                    <a:gd name="T69" fmla="*/ 163 h 191"/>
                    <a:gd name="T70" fmla="*/ 42 w 97"/>
                    <a:gd name="T71" fmla="*/ 156 h 191"/>
                    <a:gd name="T72" fmla="*/ 35 w 97"/>
                    <a:gd name="T73" fmla="*/ 149 h 191"/>
                    <a:gd name="T74" fmla="*/ 28 w 97"/>
                    <a:gd name="T75" fmla="*/ 141 h 191"/>
                    <a:gd name="T76" fmla="*/ 22 w 97"/>
                    <a:gd name="T77" fmla="*/ 133 h 191"/>
                    <a:gd name="T78" fmla="*/ 16 w 97"/>
                    <a:gd name="T79" fmla="*/ 123 h 191"/>
                    <a:gd name="T80" fmla="*/ 10 w 97"/>
                    <a:gd name="T81" fmla="*/ 113 h 191"/>
                    <a:gd name="T82" fmla="*/ 6 w 97"/>
                    <a:gd name="T83" fmla="*/ 102 h 191"/>
                    <a:gd name="T84" fmla="*/ 3 w 97"/>
                    <a:gd name="T85" fmla="*/ 92 h 191"/>
                    <a:gd name="T86" fmla="*/ 1 w 97"/>
                    <a:gd name="T87" fmla="*/ 81 h 191"/>
                    <a:gd name="T88" fmla="*/ 1 w 97"/>
                    <a:gd name="T89" fmla="*/ 72 h 191"/>
                    <a:gd name="T90" fmla="*/ 1 w 97"/>
                    <a:gd name="T91" fmla="*/ 63 h 191"/>
                    <a:gd name="T92" fmla="*/ 2 w 97"/>
                    <a:gd name="T93" fmla="*/ 54 h 191"/>
                    <a:gd name="T94" fmla="*/ 4 w 97"/>
                    <a:gd name="T95" fmla="*/ 46 h 191"/>
                    <a:gd name="T96" fmla="*/ 6 w 97"/>
                    <a:gd name="T97" fmla="*/ 38 h 191"/>
                    <a:gd name="T98" fmla="*/ 8 w 97"/>
                    <a:gd name="T99" fmla="*/ 31 h 191"/>
                    <a:gd name="T100" fmla="*/ 11 w 97"/>
                    <a:gd name="T101" fmla="*/ 25 h 191"/>
                    <a:gd name="T102" fmla="*/ 14 w 97"/>
                    <a:gd name="T103" fmla="*/ 19 h 191"/>
                    <a:gd name="T104" fmla="*/ 17 w 97"/>
                    <a:gd name="T105" fmla="*/ 15 h 191"/>
                    <a:gd name="T106" fmla="*/ 20 w 97"/>
                    <a:gd name="T107" fmla="*/ 9 h 191"/>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97"/>
                    <a:gd name="T163" fmla="*/ 0 h 191"/>
                    <a:gd name="T164" fmla="*/ 97 w 97"/>
                    <a:gd name="T165" fmla="*/ 191 h 191"/>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97" h="191">
                      <a:moveTo>
                        <a:pt x="32" y="0"/>
                      </a:moveTo>
                      <a:lnTo>
                        <a:pt x="31" y="1"/>
                      </a:lnTo>
                      <a:lnTo>
                        <a:pt x="30" y="3"/>
                      </a:lnTo>
                      <a:lnTo>
                        <a:pt x="29" y="3"/>
                      </a:lnTo>
                      <a:lnTo>
                        <a:pt x="29" y="5"/>
                      </a:lnTo>
                      <a:lnTo>
                        <a:pt x="28" y="6"/>
                      </a:lnTo>
                      <a:lnTo>
                        <a:pt x="28" y="7"/>
                      </a:lnTo>
                      <a:lnTo>
                        <a:pt x="27" y="8"/>
                      </a:lnTo>
                      <a:lnTo>
                        <a:pt x="26" y="9"/>
                      </a:lnTo>
                      <a:lnTo>
                        <a:pt x="26" y="10"/>
                      </a:lnTo>
                      <a:lnTo>
                        <a:pt x="25" y="12"/>
                      </a:lnTo>
                      <a:lnTo>
                        <a:pt x="24" y="13"/>
                      </a:lnTo>
                      <a:lnTo>
                        <a:pt x="24" y="15"/>
                      </a:lnTo>
                      <a:lnTo>
                        <a:pt x="23" y="16"/>
                      </a:lnTo>
                      <a:lnTo>
                        <a:pt x="22" y="18"/>
                      </a:lnTo>
                      <a:lnTo>
                        <a:pt x="22" y="19"/>
                      </a:lnTo>
                      <a:lnTo>
                        <a:pt x="21" y="21"/>
                      </a:lnTo>
                      <a:lnTo>
                        <a:pt x="20" y="23"/>
                      </a:lnTo>
                      <a:lnTo>
                        <a:pt x="20" y="25"/>
                      </a:lnTo>
                      <a:lnTo>
                        <a:pt x="19" y="26"/>
                      </a:lnTo>
                      <a:lnTo>
                        <a:pt x="19" y="28"/>
                      </a:lnTo>
                      <a:lnTo>
                        <a:pt x="18" y="30"/>
                      </a:lnTo>
                      <a:lnTo>
                        <a:pt x="18" y="32"/>
                      </a:lnTo>
                      <a:lnTo>
                        <a:pt x="17" y="34"/>
                      </a:lnTo>
                      <a:lnTo>
                        <a:pt x="17" y="36"/>
                      </a:lnTo>
                      <a:lnTo>
                        <a:pt x="16" y="38"/>
                      </a:lnTo>
                      <a:lnTo>
                        <a:pt x="16" y="41"/>
                      </a:lnTo>
                      <a:lnTo>
                        <a:pt x="15" y="43"/>
                      </a:lnTo>
                      <a:lnTo>
                        <a:pt x="15" y="45"/>
                      </a:lnTo>
                      <a:lnTo>
                        <a:pt x="14" y="47"/>
                      </a:lnTo>
                      <a:lnTo>
                        <a:pt x="14" y="49"/>
                      </a:lnTo>
                      <a:lnTo>
                        <a:pt x="14" y="52"/>
                      </a:lnTo>
                      <a:lnTo>
                        <a:pt x="14" y="54"/>
                      </a:lnTo>
                      <a:lnTo>
                        <a:pt x="14" y="56"/>
                      </a:lnTo>
                      <a:lnTo>
                        <a:pt x="14" y="59"/>
                      </a:lnTo>
                      <a:lnTo>
                        <a:pt x="14" y="61"/>
                      </a:lnTo>
                      <a:lnTo>
                        <a:pt x="14" y="64"/>
                      </a:lnTo>
                      <a:lnTo>
                        <a:pt x="14" y="66"/>
                      </a:lnTo>
                      <a:lnTo>
                        <a:pt x="14" y="69"/>
                      </a:lnTo>
                      <a:lnTo>
                        <a:pt x="14" y="71"/>
                      </a:lnTo>
                      <a:lnTo>
                        <a:pt x="14" y="74"/>
                      </a:lnTo>
                      <a:lnTo>
                        <a:pt x="15" y="77"/>
                      </a:lnTo>
                      <a:lnTo>
                        <a:pt x="15" y="79"/>
                      </a:lnTo>
                      <a:lnTo>
                        <a:pt x="16" y="82"/>
                      </a:lnTo>
                      <a:lnTo>
                        <a:pt x="16" y="85"/>
                      </a:lnTo>
                      <a:lnTo>
                        <a:pt x="17" y="87"/>
                      </a:lnTo>
                      <a:lnTo>
                        <a:pt x="18" y="90"/>
                      </a:lnTo>
                      <a:lnTo>
                        <a:pt x="18" y="93"/>
                      </a:lnTo>
                      <a:lnTo>
                        <a:pt x="20" y="96"/>
                      </a:lnTo>
                      <a:lnTo>
                        <a:pt x="20" y="99"/>
                      </a:lnTo>
                      <a:lnTo>
                        <a:pt x="22" y="101"/>
                      </a:lnTo>
                      <a:lnTo>
                        <a:pt x="23" y="104"/>
                      </a:lnTo>
                      <a:lnTo>
                        <a:pt x="24" y="107"/>
                      </a:lnTo>
                      <a:lnTo>
                        <a:pt x="26" y="110"/>
                      </a:lnTo>
                      <a:lnTo>
                        <a:pt x="28" y="113"/>
                      </a:lnTo>
                      <a:lnTo>
                        <a:pt x="29" y="116"/>
                      </a:lnTo>
                      <a:lnTo>
                        <a:pt x="30" y="119"/>
                      </a:lnTo>
                      <a:lnTo>
                        <a:pt x="32" y="121"/>
                      </a:lnTo>
                      <a:lnTo>
                        <a:pt x="34" y="124"/>
                      </a:lnTo>
                      <a:lnTo>
                        <a:pt x="35" y="126"/>
                      </a:lnTo>
                      <a:lnTo>
                        <a:pt x="37" y="129"/>
                      </a:lnTo>
                      <a:lnTo>
                        <a:pt x="38" y="131"/>
                      </a:lnTo>
                      <a:lnTo>
                        <a:pt x="40" y="133"/>
                      </a:lnTo>
                      <a:lnTo>
                        <a:pt x="41" y="136"/>
                      </a:lnTo>
                      <a:lnTo>
                        <a:pt x="43" y="138"/>
                      </a:lnTo>
                      <a:lnTo>
                        <a:pt x="44" y="140"/>
                      </a:lnTo>
                      <a:lnTo>
                        <a:pt x="46" y="142"/>
                      </a:lnTo>
                      <a:lnTo>
                        <a:pt x="48" y="144"/>
                      </a:lnTo>
                      <a:lnTo>
                        <a:pt x="49" y="146"/>
                      </a:lnTo>
                      <a:lnTo>
                        <a:pt x="51" y="148"/>
                      </a:lnTo>
                      <a:lnTo>
                        <a:pt x="52" y="150"/>
                      </a:lnTo>
                      <a:lnTo>
                        <a:pt x="54" y="152"/>
                      </a:lnTo>
                      <a:lnTo>
                        <a:pt x="55" y="153"/>
                      </a:lnTo>
                      <a:lnTo>
                        <a:pt x="56" y="155"/>
                      </a:lnTo>
                      <a:lnTo>
                        <a:pt x="58" y="157"/>
                      </a:lnTo>
                      <a:lnTo>
                        <a:pt x="59" y="159"/>
                      </a:lnTo>
                      <a:lnTo>
                        <a:pt x="61" y="160"/>
                      </a:lnTo>
                      <a:lnTo>
                        <a:pt x="62" y="162"/>
                      </a:lnTo>
                      <a:lnTo>
                        <a:pt x="64" y="163"/>
                      </a:lnTo>
                      <a:lnTo>
                        <a:pt x="65" y="164"/>
                      </a:lnTo>
                      <a:lnTo>
                        <a:pt x="67" y="166"/>
                      </a:lnTo>
                      <a:lnTo>
                        <a:pt x="68" y="167"/>
                      </a:lnTo>
                      <a:lnTo>
                        <a:pt x="69" y="168"/>
                      </a:lnTo>
                      <a:lnTo>
                        <a:pt x="70" y="169"/>
                      </a:lnTo>
                      <a:lnTo>
                        <a:pt x="72" y="171"/>
                      </a:lnTo>
                      <a:lnTo>
                        <a:pt x="73" y="172"/>
                      </a:lnTo>
                      <a:lnTo>
                        <a:pt x="74" y="173"/>
                      </a:lnTo>
                      <a:lnTo>
                        <a:pt x="75" y="174"/>
                      </a:lnTo>
                      <a:lnTo>
                        <a:pt x="77" y="175"/>
                      </a:lnTo>
                      <a:lnTo>
                        <a:pt x="78" y="176"/>
                      </a:lnTo>
                      <a:lnTo>
                        <a:pt x="79" y="176"/>
                      </a:lnTo>
                      <a:lnTo>
                        <a:pt x="80" y="177"/>
                      </a:lnTo>
                      <a:lnTo>
                        <a:pt x="81" y="178"/>
                      </a:lnTo>
                      <a:lnTo>
                        <a:pt x="82" y="179"/>
                      </a:lnTo>
                      <a:lnTo>
                        <a:pt x="83" y="180"/>
                      </a:lnTo>
                      <a:lnTo>
                        <a:pt x="85" y="181"/>
                      </a:lnTo>
                      <a:lnTo>
                        <a:pt x="87" y="182"/>
                      </a:lnTo>
                      <a:lnTo>
                        <a:pt x="88" y="183"/>
                      </a:lnTo>
                      <a:lnTo>
                        <a:pt x="90" y="184"/>
                      </a:lnTo>
                      <a:lnTo>
                        <a:pt x="91" y="185"/>
                      </a:lnTo>
                      <a:lnTo>
                        <a:pt x="93" y="185"/>
                      </a:lnTo>
                      <a:lnTo>
                        <a:pt x="93" y="186"/>
                      </a:lnTo>
                      <a:lnTo>
                        <a:pt x="95" y="187"/>
                      </a:lnTo>
                      <a:lnTo>
                        <a:pt x="96" y="187"/>
                      </a:lnTo>
                      <a:lnTo>
                        <a:pt x="96" y="188"/>
                      </a:lnTo>
                      <a:lnTo>
                        <a:pt x="97" y="191"/>
                      </a:lnTo>
                      <a:lnTo>
                        <a:pt x="96" y="191"/>
                      </a:lnTo>
                      <a:lnTo>
                        <a:pt x="95" y="190"/>
                      </a:lnTo>
                      <a:lnTo>
                        <a:pt x="93" y="189"/>
                      </a:lnTo>
                      <a:lnTo>
                        <a:pt x="91" y="189"/>
                      </a:lnTo>
                      <a:lnTo>
                        <a:pt x="90" y="188"/>
                      </a:lnTo>
                      <a:lnTo>
                        <a:pt x="89" y="188"/>
                      </a:lnTo>
                      <a:lnTo>
                        <a:pt x="88" y="187"/>
                      </a:lnTo>
                      <a:lnTo>
                        <a:pt x="87" y="187"/>
                      </a:lnTo>
                      <a:lnTo>
                        <a:pt x="86" y="186"/>
                      </a:lnTo>
                      <a:lnTo>
                        <a:pt x="85" y="185"/>
                      </a:lnTo>
                      <a:lnTo>
                        <a:pt x="83" y="185"/>
                      </a:lnTo>
                      <a:lnTo>
                        <a:pt x="82" y="184"/>
                      </a:lnTo>
                      <a:lnTo>
                        <a:pt x="81" y="184"/>
                      </a:lnTo>
                      <a:lnTo>
                        <a:pt x="80" y="183"/>
                      </a:lnTo>
                      <a:lnTo>
                        <a:pt x="78" y="182"/>
                      </a:lnTo>
                      <a:lnTo>
                        <a:pt x="77" y="181"/>
                      </a:lnTo>
                      <a:lnTo>
                        <a:pt x="75" y="180"/>
                      </a:lnTo>
                      <a:lnTo>
                        <a:pt x="74" y="179"/>
                      </a:lnTo>
                      <a:lnTo>
                        <a:pt x="72" y="178"/>
                      </a:lnTo>
                      <a:lnTo>
                        <a:pt x="70" y="178"/>
                      </a:lnTo>
                      <a:lnTo>
                        <a:pt x="69" y="176"/>
                      </a:lnTo>
                      <a:lnTo>
                        <a:pt x="67" y="176"/>
                      </a:lnTo>
                      <a:lnTo>
                        <a:pt x="65" y="174"/>
                      </a:lnTo>
                      <a:lnTo>
                        <a:pt x="64" y="174"/>
                      </a:lnTo>
                      <a:lnTo>
                        <a:pt x="62" y="172"/>
                      </a:lnTo>
                      <a:lnTo>
                        <a:pt x="60" y="171"/>
                      </a:lnTo>
                      <a:lnTo>
                        <a:pt x="58" y="170"/>
                      </a:lnTo>
                      <a:lnTo>
                        <a:pt x="57" y="168"/>
                      </a:lnTo>
                      <a:lnTo>
                        <a:pt x="55" y="167"/>
                      </a:lnTo>
                      <a:lnTo>
                        <a:pt x="53" y="165"/>
                      </a:lnTo>
                      <a:lnTo>
                        <a:pt x="51" y="164"/>
                      </a:lnTo>
                      <a:lnTo>
                        <a:pt x="49" y="163"/>
                      </a:lnTo>
                      <a:lnTo>
                        <a:pt x="48" y="161"/>
                      </a:lnTo>
                      <a:lnTo>
                        <a:pt x="46" y="159"/>
                      </a:lnTo>
                      <a:lnTo>
                        <a:pt x="44" y="158"/>
                      </a:lnTo>
                      <a:lnTo>
                        <a:pt x="42" y="156"/>
                      </a:lnTo>
                      <a:lnTo>
                        <a:pt x="40" y="154"/>
                      </a:lnTo>
                      <a:lnTo>
                        <a:pt x="39" y="153"/>
                      </a:lnTo>
                      <a:lnTo>
                        <a:pt x="37" y="151"/>
                      </a:lnTo>
                      <a:lnTo>
                        <a:pt x="35" y="149"/>
                      </a:lnTo>
                      <a:lnTo>
                        <a:pt x="33" y="147"/>
                      </a:lnTo>
                      <a:lnTo>
                        <a:pt x="31" y="145"/>
                      </a:lnTo>
                      <a:lnTo>
                        <a:pt x="30" y="143"/>
                      </a:lnTo>
                      <a:lnTo>
                        <a:pt x="28" y="141"/>
                      </a:lnTo>
                      <a:lnTo>
                        <a:pt x="26" y="139"/>
                      </a:lnTo>
                      <a:lnTo>
                        <a:pt x="25" y="137"/>
                      </a:lnTo>
                      <a:lnTo>
                        <a:pt x="23" y="135"/>
                      </a:lnTo>
                      <a:lnTo>
                        <a:pt x="22" y="133"/>
                      </a:lnTo>
                      <a:lnTo>
                        <a:pt x="20" y="130"/>
                      </a:lnTo>
                      <a:lnTo>
                        <a:pt x="18" y="127"/>
                      </a:lnTo>
                      <a:lnTo>
                        <a:pt x="17" y="125"/>
                      </a:lnTo>
                      <a:lnTo>
                        <a:pt x="16" y="123"/>
                      </a:lnTo>
                      <a:lnTo>
                        <a:pt x="14" y="121"/>
                      </a:lnTo>
                      <a:lnTo>
                        <a:pt x="13" y="118"/>
                      </a:lnTo>
                      <a:lnTo>
                        <a:pt x="12" y="116"/>
                      </a:lnTo>
                      <a:lnTo>
                        <a:pt x="10" y="113"/>
                      </a:lnTo>
                      <a:lnTo>
                        <a:pt x="9" y="110"/>
                      </a:lnTo>
                      <a:lnTo>
                        <a:pt x="8" y="107"/>
                      </a:lnTo>
                      <a:lnTo>
                        <a:pt x="7" y="104"/>
                      </a:lnTo>
                      <a:lnTo>
                        <a:pt x="6" y="102"/>
                      </a:lnTo>
                      <a:lnTo>
                        <a:pt x="5" y="99"/>
                      </a:lnTo>
                      <a:lnTo>
                        <a:pt x="4" y="97"/>
                      </a:lnTo>
                      <a:lnTo>
                        <a:pt x="4" y="94"/>
                      </a:lnTo>
                      <a:lnTo>
                        <a:pt x="3" y="92"/>
                      </a:lnTo>
                      <a:lnTo>
                        <a:pt x="2" y="89"/>
                      </a:lnTo>
                      <a:lnTo>
                        <a:pt x="2" y="87"/>
                      </a:lnTo>
                      <a:lnTo>
                        <a:pt x="2" y="84"/>
                      </a:lnTo>
                      <a:lnTo>
                        <a:pt x="1" y="81"/>
                      </a:lnTo>
                      <a:lnTo>
                        <a:pt x="1" y="79"/>
                      </a:lnTo>
                      <a:lnTo>
                        <a:pt x="1" y="77"/>
                      </a:lnTo>
                      <a:lnTo>
                        <a:pt x="1" y="74"/>
                      </a:lnTo>
                      <a:lnTo>
                        <a:pt x="1" y="72"/>
                      </a:lnTo>
                      <a:lnTo>
                        <a:pt x="0" y="70"/>
                      </a:lnTo>
                      <a:lnTo>
                        <a:pt x="0" y="67"/>
                      </a:lnTo>
                      <a:lnTo>
                        <a:pt x="1" y="65"/>
                      </a:lnTo>
                      <a:lnTo>
                        <a:pt x="1" y="63"/>
                      </a:lnTo>
                      <a:lnTo>
                        <a:pt x="1" y="60"/>
                      </a:lnTo>
                      <a:lnTo>
                        <a:pt x="1" y="58"/>
                      </a:lnTo>
                      <a:lnTo>
                        <a:pt x="2" y="56"/>
                      </a:lnTo>
                      <a:lnTo>
                        <a:pt x="2" y="54"/>
                      </a:lnTo>
                      <a:lnTo>
                        <a:pt x="2" y="52"/>
                      </a:lnTo>
                      <a:lnTo>
                        <a:pt x="3" y="49"/>
                      </a:lnTo>
                      <a:lnTo>
                        <a:pt x="4" y="47"/>
                      </a:lnTo>
                      <a:lnTo>
                        <a:pt x="4" y="46"/>
                      </a:lnTo>
                      <a:lnTo>
                        <a:pt x="4" y="44"/>
                      </a:lnTo>
                      <a:lnTo>
                        <a:pt x="5" y="41"/>
                      </a:lnTo>
                      <a:lnTo>
                        <a:pt x="5" y="40"/>
                      </a:lnTo>
                      <a:lnTo>
                        <a:pt x="6" y="38"/>
                      </a:lnTo>
                      <a:lnTo>
                        <a:pt x="7" y="36"/>
                      </a:lnTo>
                      <a:lnTo>
                        <a:pt x="7" y="34"/>
                      </a:lnTo>
                      <a:lnTo>
                        <a:pt x="8" y="32"/>
                      </a:lnTo>
                      <a:lnTo>
                        <a:pt x="8" y="31"/>
                      </a:lnTo>
                      <a:lnTo>
                        <a:pt x="9" y="29"/>
                      </a:lnTo>
                      <a:lnTo>
                        <a:pt x="10" y="28"/>
                      </a:lnTo>
                      <a:lnTo>
                        <a:pt x="10" y="26"/>
                      </a:lnTo>
                      <a:lnTo>
                        <a:pt x="11" y="25"/>
                      </a:lnTo>
                      <a:lnTo>
                        <a:pt x="12" y="23"/>
                      </a:lnTo>
                      <a:lnTo>
                        <a:pt x="12" y="22"/>
                      </a:lnTo>
                      <a:lnTo>
                        <a:pt x="13" y="21"/>
                      </a:lnTo>
                      <a:lnTo>
                        <a:pt x="14" y="19"/>
                      </a:lnTo>
                      <a:lnTo>
                        <a:pt x="14" y="18"/>
                      </a:lnTo>
                      <a:lnTo>
                        <a:pt x="15" y="17"/>
                      </a:lnTo>
                      <a:lnTo>
                        <a:pt x="16" y="16"/>
                      </a:lnTo>
                      <a:lnTo>
                        <a:pt x="17" y="15"/>
                      </a:lnTo>
                      <a:lnTo>
                        <a:pt x="18" y="13"/>
                      </a:lnTo>
                      <a:lnTo>
                        <a:pt x="18" y="11"/>
                      </a:lnTo>
                      <a:lnTo>
                        <a:pt x="20" y="9"/>
                      </a:lnTo>
                      <a:lnTo>
                        <a:pt x="32" y="0"/>
                      </a:lnTo>
                      <a:close/>
                    </a:path>
                  </a:pathLst>
                </a:custGeom>
                <a:solidFill>
                  <a:srgbClr val="D4EBD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533" name="Freeform 540"/>
                <p:cNvSpPr>
                  <a:spLocks/>
                </p:cNvSpPr>
                <p:nvPr/>
              </p:nvSpPr>
              <p:spPr bwMode="auto">
                <a:xfrm>
                  <a:off x="4489" y="2277"/>
                  <a:ext cx="92" cy="170"/>
                </a:xfrm>
                <a:custGeom>
                  <a:avLst/>
                  <a:gdLst>
                    <a:gd name="T0" fmla="*/ 7 w 92"/>
                    <a:gd name="T1" fmla="*/ 54 h 170"/>
                    <a:gd name="T2" fmla="*/ 14 w 92"/>
                    <a:gd name="T3" fmla="*/ 51 h 170"/>
                    <a:gd name="T4" fmla="*/ 21 w 92"/>
                    <a:gd name="T5" fmla="*/ 50 h 170"/>
                    <a:gd name="T6" fmla="*/ 28 w 92"/>
                    <a:gd name="T7" fmla="*/ 48 h 170"/>
                    <a:gd name="T8" fmla="*/ 33 w 92"/>
                    <a:gd name="T9" fmla="*/ 40 h 170"/>
                    <a:gd name="T10" fmla="*/ 34 w 92"/>
                    <a:gd name="T11" fmla="*/ 31 h 170"/>
                    <a:gd name="T12" fmla="*/ 36 w 92"/>
                    <a:gd name="T13" fmla="*/ 22 h 170"/>
                    <a:gd name="T14" fmla="*/ 37 w 92"/>
                    <a:gd name="T15" fmla="*/ 15 h 170"/>
                    <a:gd name="T16" fmla="*/ 44 w 92"/>
                    <a:gd name="T17" fmla="*/ 8 h 170"/>
                    <a:gd name="T18" fmla="*/ 49 w 92"/>
                    <a:gd name="T19" fmla="*/ 6 h 170"/>
                    <a:gd name="T20" fmla="*/ 56 w 92"/>
                    <a:gd name="T21" fmla="*/ 5 h 170"/>
                    <a:gd name="T22" fmla="*/ 51 w 92"/>
                    <a:gd name="T23" fmla="*/ 0 h 170"/>
                    <a:gd name="T24" fmla="*/ 46 w 92"/>
                    <a:gd name="T25" fmla="*/ 2 h 170"/>
                    <a:gd name="T26" fmla="*/ 39 w 92"/>
                    <a:gd name="T27" fmla="*/ 8 h 170"/>
                    <a:gd name="T28" fmla="*/ 36 w 92"/>
                    <a:gd name="T29" fmla="*/ 14 h 170"/>
                    <a:gd name="T30" fmla="*/ 32 w 92"/>
                    <a:gd name="T31" fmla="*/ 24 h 170"/>
                    <a:gd name="T32" fmla="*/ 28 w 92"/>
                    <a:gd name="T33" fmla="*/ 32 h 170"/>
                    <a:gd name="T34" fmla="*/ 20 w 92"/>
                    <a:gd name="T35" fmla="*/ 36 h 170"/>
                    <a:gd name="T36" fmla="*/ 13 w 92"/>
                    <a:gd name="T37" fmla="*/ 39 h 170"/>
                    <a:gd name="T38" fmla="*/ 7 w 92"/>
                    <a:gd name="T39" fmla="*/ 43 h 170"/>
                    <a:gd name="T40" fmla="*/ 2 w 92"/>
                    <a:gd name="T41" fmla="*/ 51 h 170"/>
                    <a:gd name="T42" fmla="*/ 3 w 92"/>
                    <a:gd name="T43" fmla="*/ 77 h 170"/>
                    <a:gd name="T44" fmla="*/ 9 w 92"/>
                    <a:gd name="T45" fmla="*/ 83 h 170"/>
                    <a:gd name="T46" fmla="*/ 16 w 92"/>
                    <a:gd name="T47" fmla="*/ 90 h 170"/>
                    <a:gd name="T48" fmla="*/ 22 w 92"/>
                    <a:gd name="T49" fmla="*/ 97 h 170"/>
                    <a:gd name="T50" fmla="*/ 26 w 92"/>
                    <a:gd name="T51" fmla="*/ 103 h 170"/>
                    <a:gd name="T52" fmla="*/ 28 w 92"/>
                    <a:gd name="T53" fmla="*/ 111 h 170"/>
                    <a:gd name="T54" fmla="*/ 29 w 92"/>
                    <a:gd name="T55" fmla="*/ 120 h 170"/>
                    <a:gd name="T56" fmla="*/ 32 w 92"/>
                    <a:gd name="T57" fmla="*/ 131 h 170"/>
                    <a:gd name="T58" fmla="*/ 37 w 92"/>
                    <a:gd name="T59" fmla="*/ 141 h 170"/>
                    <a:gd name="T60" fmla="*/ 44 w 92"/>
                    <a:gd name="T61" fmla="*/ 152 h 170"/>
                    <a:gd name="T62" fmla="*/ 51 w 92"/>
                    <a:gd name="T63" fmla="*/ 158 h 170"/>
                    <a:gd name="T64" fmla="*/ 57 w 92"/>
                    <a:gd name="T65" fmla="*/ 161 h 170"/>
                    <a:gd name="T66" fmla="*/ 65 w 92"/>
                    <a:gd name="T67" fmla="*/ 165 h 170"/>
                    <a:gd name="T68" fmla="*/ 76 w 92"/>
                    <a:gd name="T69" fmla="*/ 168 h 170"/>
                    <a:gd name="T70" fmla="*/ 84 w 92"/>
                    <a:gd name="T71" fmla="*/ 170 h 170"/>
                    <a:gd name="T72" fmla="*/ 90 w 92"/>
                    <a:gd name="T73" fmla="*/ 170 h 170"/>
                    <a:gd name="T74" fmla="*/ 83 w 92"/>
                    <a:gd name="T75" fmla="*/ 158 h 170"/>
                    <a:gd name="T76" fmla="*/ 77 w 92"/>
                    <a:gd name="T77" fmla="*/ 158 h 170"/>
                    <a:gd name="T78" fmla="*/ 69 w 92"/>
                    <a:gd name="T79" fmla="*/ 157 h 170"/>
                    <a:gd name="T80" fmla="*/ 59 w 92"/>
                    <a:gd name="T81" fmla="*/ 155 h 170"/>
                    <a:gd name="T82" fmla="*/ 51 w 92"/>
                    <a:gd name="T83" fmla="*/ 153 h 170"/>
                    <a:gd name="T84" fmla="*/ 44 w 92"/>
                    <a:gd name="T85" fmla="*/ 148 h 170"/>
                    <a:gd name="T86" fmla="*/ 40 w 92"/>
                    <a:gd name="T87" fmla="*/ 138 h 170"/>
                    <a:gd name="T88" fmla="*/ 38 w 92"/>
                    <a:gd name="T89" fmla="*/ 131 h 170"/>
                    <a:gd name="T90" fmla="*/ 37 w 92"/>
                    <a:gd name="T91" fmla="*/ 123 h 170"/>
                    <a:gd name="T92" fmla="*/ 36 w 92"/>
                    <a:gd name="T93" fmla="*/ 116 h 170"/>
                    <a:gd name="T94" fmla="*/ 35 w 92"/>
                    <a:gd name="T95" fmla="*/ 109 h 170"/>
                    <a:gd name="T96" fmla="*/ 34 w 92"/>
                    <a:gd name="T97" fmla="*/ 101 h 170"/>
                    <a:gd name="T98" fmla="*/ 33 w 92"/>
                    <a:gd name="T99" fmla="*/ 93 h 170"/>
                    <a:gd name="T100" fmla="*/ 28 w 92"/>
                    <a:gd name="T101" fmla="*/ 90 h 170"/>
                    <a:gd name="T102" fmla="*/ 20 w 92"/>
                    <a:gd name="T103" fmla="*/ 85 h 170"/>
                    <a:gd name="T104" fmla="*/ 11 w 92"/>
                    <a:gd name="T105" fmla="*/ 77 h 170"/>
                    <a:gd name="T106" fmla="*/ 5 w 92"/>
                    <a:gd name="T107" fmla="*/ 69 h 170"/>
                    <a:gd name="T108" fmla="*/ 4 w 92"/>
                    <a:gd name="T109" fmla="*/ 60 h 17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92"/>
                    <a:gd name="T166" fmla="*/ 0 h 170"/>
                    <a:gd name="T167" fmla="*/ 92 w 92"/>
                    <a:gd name="T168" fmla="*/ 170 h 17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92" h="170">
                      <a:moveTo>
                        <a:pt x="4" y="60"/>
                      </a:moveTo>
                      <a:lnTo>
                        <a:pt x="4" y="58"/>
                      </a:lnTo>
                      <a:lnTo>
                        <a:pt x="5" y="57"/>
                      </a:lnTo>
                      <a:lnTo>
                        <a:pt x="5" y="56"/>
                      </a:lnTo>
                      <a:lnTo>
                        <a:pt x="6" y="55"/>
                      </a:lnTo>
                      <a:lnTo>
                        <a:pt x="7" y="54"/>
                      </a:lnTo>
                      <a:lnTo>
                        <a:pt x="9" y="53"/>
                      </a:lnTo>
                      <a:lnTo>
                        <a:pt x="10" y="52"/>
                      </a:lnTo>
                      <a:lnTo>
                        <a:pt x="11" y="52"/>
                      </a:lnTo>
                      <a:lnTo>
                        <a:pt x="12" y="51"/>
                      </a:lnTo>
                      <a:lnTo>
                        <a:pt x="13" y="51"/>
                      </a:lnTo>
                      <a:lnTo>
                        <a:pt x="14" y="51"/>
                      </a:lnTo>
                      <a:lnTo>
                        <a:pt x="15" y="51"/>
                      </a:lnTo>
                      <a:lnTo>
                        <a:pt x="16" y="51"/>
                      </a:lnTo>
                      <a:lnTo>
                        <a:pt x="17" y="51"/>
                      </a:lnTo>
                      <a:lnTo>
                        <a:pt x="18" y="51"/>
                      </a:lnTo>
                      <a:lnTo>
                        <a:pt x="20" y="51"/>
                      </a:lnTo>
                      <a:lnTo>
                        <a:pt x="21" y="50"/>
                      </a:lnTo>
                      <a:lnTo>
                        <a:pt x="22" y="50"/>
                      </a:lnTo>
                      <a:lnTo>
                        <a:pt x="23" y="50"/>
                      </a:lnTo>
                      <a:lnTo>
                        <a:pt x="24" y="49"/>
                      </a:lnTo>
                      <a:lnTo>
                        <a:pt x="25" y="49"/>
                      </a:lnTo>
                      <a:lnTo>
                        <a:pt x="26" y="49"/>
                      </a:lnTo>
                      <a:lnTo>
                        <a:pt x="28" y="48"/>
                      </a:lnTo>
                      <a:lnTo>
                        <a:pt x="29" y="46"/>
                      </a:lnTo>
                      <a:lnTo>
                        <a:pt x="30" y="45"/>
                      </a:lnTo>
                      <a:lnTo>
                        <a:pt x="31" y="44"/>
                      </a:lnTo>
                      <a:lnTo>
                        <a:pt x="32" y="43"/>
                      </a:lnTo>
                      <a:lnTo>
                        <a:pt x="33" y="42"/>
                      </a:lnTo>
                      <a:lnTo>
                        <a:pt x="33" y="40"/>
                      </a:lnTo>
                      <a:lnTo>
                        <a:pt x="33" y="39"/>
                      </a:lnTo>
                      <a:lnTo>
                        <a:pt x="34" y="37"/>
                      </a:lnTo>
                      <a:lnTo>
                        <a:pt x="34" y="36"/>
                      </a:lnTo>
                      <a:lnTo>
                        <a:pt x="34" y="34"/>
                      </a:lnTo>
                      <a:lnTo>
                        <a:pt x="34" y="33"/>
                      </a:lnTo>
                      <a:lnTo>
                        <a:pt x="34" y="31"/>
                      </a:lnTo>
                      <a:lnTo>
                        <a:pt x="35" y="30"/>
                      </a:lnTo>
                      <a:lnTo>
                        <a:pt x="35" y="28"/>
                      </a:lnTo>
                      <a:lnTo>
                        <a:pt x="35" y="27"/>
                      </a:lnTo>
                      <a:lnTo>
                        <a:pt x="35" y="25"/>
                      </a:lnTo>
                      <a:lnTo>
                        <a:pt x="36" y="24"/>
                      </a:lnTo>
                      <a:lnTo>
                        <a:pt x="36" y="22"/>
                      </a:lnTo>
                      <a:lnTo>
                        <a:pt x="36" y="20"/>
                      </a:lnTo>
                      <a:lnTo>
                        <a:pt x="36" y="19"/>
                      </a:lnTo>
                      <a:lnTo>
                        <a:pt x="36" y="18"/>
                      </a:lnTo>
                      <a:lnTo>
                        <a:pt x="37" y="17"/>
                      </a:lnTo>
                      <a:lnTo>
                        <a:pt x="37" y="15"/>
                      </a:lnTo>
                      <a:lnTo>
                        <a:pt x="37" y="14"/>
                      </a:lnTo>
                      <a:lnTo>
                        <a:pt x="38" y="13"/>
                      </a:lnTo>
                      <a:lnTo>
                        <a:pt x="39" y="11"/>
                      </a:lnTo>
                      <a:lnTo>
                        <a:pt x="41" y="9"/>
                      </a:lnTo>
                      <a:lnTo>
                        <a:pt x="43" y="8"/>
                      </a:lnTo>
                      <a:lnTo>
                        <a:pt x="44" y="8"/>
                      </a:lnTo>
                      <a:lnTo>
                        <a:pt x="45" y="7"/>
                      </a:lnTo>
                      <a:lnTo>
                        <a:pt x="46" y="7"/>
                      </a:lnTo>
                      <a:lnTo>
                        <a:pt x="47" y="6"/>
                      </a:lnTo>
                      <a:lnTo>
                        <a:pt x="48" y="6"/>
                      </a:lnTo>
                      <a:lnTo>
                        <a:pt x="49" y="6"/>
                      </a:lnTo>
                      <a:lnTo>
                        <a:pt x="50" y="6"/>
                      </a:lnTo>
                      <a:lnTo>
                        <a:pt x="51" y="5"/>
                      </a:lnTo>
                      <a:lnTo>
                        <a:pt x="52" y="5"/>
                      </a:lnTo>
                      <a:lnTo>
                        <a:pt x="53" y="5"/>
                      </a:lnTo>
                      <a:lnTo>
                        <a:pt x="55" y="5"/>
                      </a:lnTo>
                      <a:lnTo>
                        <a:pt x="56" y="5"/>
                      </a:lnTo>
                      <a:lnTo>
                        <a:pt x="57" y="5"/>
                      </a:lnTo>
                      <a:lnTo>
                        <a:pt x="58" y="5"/>
                      </a:lnTo>
                      <a:lnTo>
                        <a:pt x="59" y="5"/>
                      </a:lnTo>
                      <a:lnTo>
                        <a:pt x="60" y="5"/>
                      </a:lnTo>
                      <a:lnTo>
                        <a:pt x="61" y="5"/>
                      </a:lnTo>
                      <a:lnTo>
                        <a:pt x="51" y="0"/>
                      </a:lnTo>
                      <a:lnTo>
                        <a:pt x="49" y="0"/>
                      </a:lnTo>
                      <a:lnTo>
                        <a:pt x="49" y="1"/>
                      </a:lnTo>
                      <a:lnTo>
                        <a:pt x="47" y="1"/>
                      </a:lnTo>
                      <a:lnTo>
                        <a:pt x="47" y="2"/>
                      </a:lnTo>
                      <a:lnTo>
                        <a:pt x="46" y="2"/>
                      </a:lnTo>
                      <a:lnTo>
                        <a:pt x="45" y="2"/>
                      </a:lnTo>
                      <a:lnTo>
                        <a:pt x="44" y="3"/>
                      </a:lnTo>
                      <a:lnTo>
                        <a:pt x="42" y="4"/>
                      </a:lnTo>
                      <a:lnTo>
                        <a:pt x="42" y="5"/>
                      </a:lnTo>
                      <a:lnTo>
                        <a:pt x="40" y="6"/>
                      </a:lnTo>
                      <a:lnTo>
                        <a:pt x="39" y="8"/>
                      </a:lnTo>
                      <a:lnTo>
                        <a:pt x="38" y="8"/>
                      </a:lnTo>
                      <a:lnTo>
                        <a:pt x="38" y="9"/>
                      </a:lnTo>
                      <a:lnTo>
                        <a:pt x="37" y="11"/>
                      </a:lnTo>
                      <a:lnTo>
                        <a:pt x="37" y="12"/>
                      </a:lnTo>
                      <a:lnTo>
                        <a:pt x="36" y="13"/>
                      </a:lnTo>
                      <a:lnTo>
                        <a:pt x="36" y="14"/>
                      </a:lnTo>
                      <a:lnTo>
                        <a:pt x="35" y="16"/>
                      </a:lnTo>
                      <a:lnTo>
                        <a:pt x="34" y="18"/>
                      </a:lnTo>
                      <a:lnTo>
                        <a:pt x="34" y="20"/>
                      </a:lnTo>
                      <a:lnTo>
                        <a:pt x="33" y="21"/>
                      </a:lnTo>
                      <a:lnTo>
                        <a:pt x="33" y="22"/>
                      </a:lnTo>
                      <a:lnTo>
                        <a:pt x="32" y="24"/>
                      </a:lnTo>
                      <a:lnTo>
                        <a:pt x="31" y="26"/>
                      </a:lnTo>
                      <a:lnTo>
                        <a:pt x="31" y="27"/>
                      </a:lnTo>
                      <a:lnTo>
                        <a:pt x="30" y="29"/>
                      </a:lnTo>
                      <a:lnTo>
                        <a:pt x="30" y="30"/>
                      </a:lnTo>
                      <a:lnTo>
                        <a:pt x="29" y="31"/>
                      </a:lnTo>
                      <a:lnTo>
                        <a:pt x="28" y="32"/>
                      </a:lnTo>
                      <a:lnTo>
                        <a:pt x="26" y="33"/>
                      </a:lnTo>
                      <a:lnTo>
                        <a:pt x="25" y="34"/>
                      </a:lnTo>
                      <a:lnTo>
                        <a:pt x="23" y="34"/>
                      </a:lnTo>
                      <a:lnTo>
                        <a:pt x="23" y="35"/>
                      </a:lnTo>
                      <a:lnTo>
                        <a:pt x="21" y="35"/>
                      </a:lnTo>
                      <a:lnTo>
                        <a:pt x="20" y="36"/>
                      </a:lnTo>
                      <a:lnTo>
                        <a:pt x="19" y="36"/>
                      </a:lnTo>
                      <a:lnTo>
                        <a:pt x="18" y="37"/>
                      </a:lnTo>
                      <a:lnTo>
                        <a:pt x="17" y="37"/>
                      </a:lnTo>
                      <a:lnTo>
                        <a:pt x="16" y="38"/>
                      </a:lnTo>
                      <a:lnTo>
                        <a:pt x="14" y="38"/>
                      </a:lnTo>
                      <a:lnTo>
                        <a:pt x="13" y="39"/>
                      </a:lnTo>
                      <a:lnTo>
                        <a:pt x="12" y="40"/>
                      </a:lnTo>
                      <a:lnTo>
                        <a:pt x="11" y="40"/>
                      </a:lnTo>
                      <a:lnTo>
                        <a:pt x="10" y="40"/>
                      </a:lnTo>
                      <a:lnTo>
                        <a:pt x="8" y="41"/>
                      </a:lnTo>
                      <a:lnTo>
                        <a:pt x="7" y="42"/>
                      </a:lnTo>
                      <a:lnTo>
                        <a:pt x="7" y="43"/>
                      </a:lnTo>
                      <a:lnTo>
                        <a:pt x="5" y="44"/>
                      </a:lnTo>
                      <a:lnTo>
                        <a:pt x="3" y="46"/>
                      </a:lnTo>
                      <a:lnTo>
                        <a:pt x="3" y="47"/>
                      </a:lnTo>
                      <a:lnTo>
                        <a:pt x="2" y="48"/>
                      </a:lnTo>
                      <a:lnTo>
                        <a:pt x="2" y="50"/>
                      </a:lnTo>
                      <a:lnTo>
                        <a:pt x="2" y="51"/>
                      </a:lnTo>
                      <a:lnTo>
                        <a:pt x="0" y="71"/>
                      </a:lnTo>
                      <a:lnTo>
                        <a:pt x="0" y="72"/>
                      </a:lnTo>
                      <a:lnTo>
                        <a:pt x="1" y="73"/>
                      </a:lnTo>
                      <a:lnTo>
                        <a:pt x="2" y="74"/>
                      </a:lnTo>
                      <a:lnTo>
                        <a:pt x="3" y="75"/>
                      </a:lnTo>
                      <a:lnTo>
                        <a:pt x="3" y="77"/>
                      </a:lnTo>
                      <a:lnTo>
                        <a:pt x="4" y="78"/>
                      </a:lnTo>
                      <a:lnTo>
                        <a:pt x="5" y="79"/>
                      </a:lnTo>
                      <a:lnTo>
                        <a:pt x="6" y="80"/>
                      </a:lnTo>
                      <a:lnTo>
                        <a:pt x="7" y="81"/>
                      </a:lnTo>
                      <a:lnTo>
                        <a:pt x="8" y="82"/>
                      </a:lnTo>
                      <a:lnTo>
                        <a:pt x="9" y="83"/>
                      </a:lnTo>
                      <a:lnTo>
                        <a:pt x="10" y="85"/>
                      </a:lnTo>
                      <a:lnTo>
                        <a:pt x="11" y="86"/>
                      </a:lnTo>
                      <a:lnTo>
                        <a:pt x="13" y="87"/>
                      </a:lnTo>
                      <a:lnTo>
                        <a:pt x="14" y="88"/>
                      </a:lnTo>
                      <a:lnTo>
                        <a:pt x="15" y="89"/>
                      </a:lnTo>
                      <a:lnTo>
                        <a:pt x="16" y="90"/>
                      </a:lnTo>
                      <a:lnTo>
                        <a:pt x="17" y="92"/>
                      </a:lnTo>
                      <a:lnTo>
                        <a:pt x="18" y="92"/>
                      </a:lnTo>
                      <a:lnTo>
                        <a:pt x="19" y="94"/>
                      </a:lnTo>
                      <a:lnTo>
                        <a:pt x="20" y="95"/>
                      </a:lnTo>
                      <a:lnTo>
                        <a:pt x="21" y="96"/>
                      </a:lnTo>
                      <a:lnTo>
                        <a:pt x="22" y="97"/>
                      </a:lnTo>
                      <a:lnTo>
                        <a:pt x="23" y="98"/>
                      </a:lnTo>
                      <a:lnTo>
                        <a:pt x="24" y="99"/>
                      </a:lnTo>
                      <a:lnTo>
                        <a:pt x="24" y="100"/>
                      </a:lnTo>
                      <a:lnTo>
                        <a:pt x="25" y="101"/>
                      </a:lnTo>
                      <a:lnTo>
                        <a:pt x="26" y="102"/>
                      </a:lnTo>
                      <a:lnTo>
                        <a:pt x="26" y="103"/>
                      </a:lnTo>
                      <a:lnTo>
                        <a:pt x="27" y="104"/>
                      </a:lnTo>
                      <a:lnTo>
                        <a:pt x="27" y="106"/>
                      </a:lnTo>
                      <a:lnTo>
                        <a:pt x="28" y="106"/>
                      </a:lnTo>
                      <a:lnTo>
                        <a:pt x="28" y="108"/>
                      </a:lnTo>
                      <a:lnTo>
                        <a:pt x="28" y="109"/>
                      </a:lnTo>
                      <a:lnTo>
                        <a:pt x="28" y="111"/>
                      </a:lnTo>
                      <a:lnTo>
                        <a:pt x="28" y="112"/>
                      </a:lnTo>
                      <a:lnTo>
                        <a:pt x="28" y="113"/>
                      </a:lnTo>
                      <a:lnTo>
                        <a:pt x="29" y="115"/>
                      </a:lnTo>
                      <a:lnTo>
                        <a:pt x="29" y="117"/>
                      </a:lnTo>
                      <a:lnTo>
                        <a:pt x="29" y="118"/>
                      </a:lnTo>
                      <a:lnTo>
                        <a:pt x="29" y="120"/>
                      </a:lnTo>
                      <a:lnTo>
                        <a:pt x="30" y="122"/>
                      </a:lnTo>
                      <a:lnTo>
                        <a:pt x="30" y="124"/>
                      </a:lnTo>
                      <a:lnTo>
                        <a:pt x="31" y="125"/>
                      </a:lnTo>
                      <a:lnTo>
                        <a:pt x="31" y="127"/>
                      </a:lnTo>
                      <a:lnTo>
                        <a:pt x="32" y="129"/>
                      </a:lnTo>
                      <a:lnTo>
                        <a:pt x="32" y="131"/>
                      </a:lnTo>
                      <a:lnTo>
                        <a:pt x="33" y="133"/>
                      </a:lnTo>
                      <a:lnTo>
                        <a:pt x="33" y="135"/>
                      </a:lnTo>
                      <a:lnTo>
                        <a:pt x="34" y="136"/>
                      </a:lnTo>
                      <a:lnTo>
                        <a:pt x="35" y="138"/>
                      </a:lnTo>
                      <a:lnTo>
                        <a:pt x="36" y="140"/>
                      </a:lnTo>
                      <a:lnTo>
                        <a:pt x="37" y="141"/>
                      </a:lnTo>
                      <a:lnTo>
                        <a:pt x="37" y="143"/>
                      </a:lnTo>
                      <a:lnTo>
                        <a:pt x="39" y="145"/>
                      </a:lnTo>
                      <a:lnTo>
                        <a:pt x="40" y="147"/>
                      </a:lnTo>
                      <a:lnTo>
                        <a:pt x="41" y="148"/>
                      </a:lnTo>
                      <a:lnTo>
                        <a:pt x="42" y="150"/>
                      </a:lnTo>
                      <a:lnTo>
                        <a:pt x="44" y="152"/>
                      </a:lnTo>
                      <a:lnTo>
                        <a:pt x="45" y="153"/>
                      </a:lnTo>
                      <a:lnTo>
                        <a:pt x="47" y="154"/>
                      </a:lnTo>
                      <a:lnTo>
                        <a:pt x="49" y="156"/>
                      </a:lnTo>
                      <a:lnTo>
                        <a:pt x="51" y="157"/>
                      </a:lnTo>
                      <a:lnTo>
                        <a:pt x="51" y="158"/>
                      </a:lnTo>
                      <a:lnTo>
                        <a:pt x="52" y="159"/>
                      </a:lnTo>
                      <a:lnTo>
                        <a:pt x="53" y="159"/>
                      </a:lnTo>
                      <a:lnTo>
                        <a:pt x="54" y="160"/>
                      </a:lnTo>
                      <a:lnTo>
                        <a:pt x="55" y="161"/>
                      </a:lnTo>
                      <a:lnTo>
                        <a:pt x="56" y="161"/>
                      </a:lnTo>
                      <a:lnTo>
                        <a:pt x="57" y="161"/>
                      </a:lnTo>
                      <a:lnTo>
                        <a:pt x="58" y="162"/>
                      </a:lnTo>
                      <a:lnTo>
                        <a:pt x="59" y="163"/>
                      </a:lnTo>
                      <a:lnTo>
                        <a:pt x="60" y="163"/>
                      </a:lnTo>
                      <a:lnTo>
                        <a:pt x="62" y="164"/>
                      </a:lnTo>
                      <a:lnTo>
                        <a:pt x="64" y="165"/>
                      </a:lnTo>
                      <a:lnTo>
                        <a:pt x="65" y="165"/>
                      </a:lnTo>
                      <a:lnTo>
                        <a:pt x="67" y="166"/>
                      </a:lnTo>
                      <a:lnTo>
                        <a:pt x="69" y="167"/>
                      </a:lnTo>
                      <a:lnTo>
                        <a:pt x="71" y="167"/>
                      </a:lnTo>
                      <a:lnTo>
                        <a:pt x="72" y="167"/>
                      </a:lnTo>
                      <a:lnTo>
                        <a:pt x="74" y="168"/>
                      </a:lnTo>
                      <a:lnTo>
                        <a:pt x="76" y="168"/>
                      </a:lnTo>
                      <a:lnTo>
                        <a:pt x="77" y="169"/>
                      </a:lnTo>
                      <a:lnTo>
                        <a:pt x="79" y="169"/>
                      </a:lnTo>
                      <a:lnTo>
                        <a:pt x="80" y="170"/>
                      </a:lnTo>
                      <a:lnTo>
                        <a:pt x="81" y="170"/>
                      </a:lnTo>
                      <a:lnTo>
                        <a:pt x="83" y="170"/>
                      </a:lnTo>
                      <a:lnTo>
                        <a:pt x="84" y="170"/>
                      </a:lnTo>
                      <a:lnTo>
                        <a:pt x="85" y="170"/>
                      </a:lnTo>
                      <a:lnTo>
                        <a:pt x="86" y="170"/>
                      </a:lnTo>
                      <a:lnTo>
                        <a:pt x="87" y="170"/>
                      </a:lnTo>
                      <a:lnTo>
                        <a:pt x="88" y="170"/>
                      </a:lnTo>
                      <a:lnTo>
                        <a:pt x="89" y="170"/>
                      </a:lnTo>
                      <a:lnTo>
                        <a:pt x="90" y="170"/>
                      </a:lnTo>
                      <a:lnTo>
                        <a:pt x="91" y="170"/>
                      </a:lnTo>
                      <a:lnTo>
                        <a:pt x="92" y="170"/>
                      </a:lnTo>
                      <a:lnTo>
                        <a:pt x="85" y="158"/>
                      </a:lnTo>
                      <a:lnTo>
                        <a:pt x="84" y="158"/>
                      </a:lnTo>
                      <a:lnTo>
                        <a:pt x="83" y="158"/>
                      </a:lnTo>
                      <a:lnTo>
                        <a:pt x="82" y="158"/>
                      </a:lnTo>
                      <a:lnTo>
                        <a:pt x="81" y="158"/>
                      </a:lnTo>
                      <a:lnTo>
                        <a:pt x="80" y="158"/>
                      </a:lnTo>
                      <a:lnTo>
                        <a:pt x="78" y="158"/>
                      </a:lnTo>
                      <a:lnTo>
                        <a:pt x="77" y="158"/>
                      </a:lnTo>
                      <a:lnTo>
                        <a:pt x="76" y="157"/>
                      </a:lnTo>
                      <a:lnTo>
                        <a:pt x="75" y="157"/>
                      </a:lnTo>
                      <a:lnTo>
                        <a:pt x="73" y="157"/>
                      </a:lnTo>
                      <a:lnTo>
                        <a:pt x="72" y="157"/>
                      </a:lnTo>
                      <a:lnTo>
                        <a:pt x="70" y="157"/>
                      </a:lnTo>
                      <a:lnTo>
                        <a:pt x="69" y="157"/>
                      </a:lnTo>
                      <a:lnTo>
                        <a:pt x="67" y="157"/>
                      </a:lnTo>
                      <a:lnTo>
                        <a:pt x="65" y="156"/>
                      </a:lnTo>
                      <a:lnTo>
                        <a:pt x="64" y="156"/>
                      </a:lnTo>
                      <a:lnTo>
                        <a:pt x="62" y="156"/>
                      </a:lnTo>
                      <a:lnTo>
                        <a:pt x="60" y="156"/>
                      </a:lnTo>
                      <a:lnTo>
                        <a:pt x="59" y="155"/>
                      </a:lnTo>
                      <a:lnTo>
                        <a:pt x="57" y="155"/>
                      </a:lnTo>
                      <a:lnTo>
                        <a:pt x="56" y="155"/>
                      </a:lnTo>
                      <a:lnTo>
                        <a:pt x="54" y="154"/>
                      </a:lnTo>
                      <a:lnTo>
                        <a:pt x="53" y="154"/>
                      </a:lnTo>
                      <a:lnTo>
                        <a:pt x="51" y="153"/>
                      </a:lnTo>
                      <a:lnTo>
                        <a:pt x="49" y="152"/>
                      </a:lnTo>
                      <a:lnTo>
                        <a:pt x="48" y="152"/>
                      </a:lnTo>
                      <a:lnTo>
                        <a:pt x="47" y="151"/>
                      </a:lnTo>
                      <a:lnTo>
                        <a:pt x="46" y="150"/>
                      </a:lnTo>
                      <a:lnTo>
                        <a:pt x="45" y="149"/>
                      </a:lnTo>
                      <a:lnTo>
                        <a:pt x="44" y="148"/>
                      </a:lnTo>
                      <a:lnTo>
                        <a:pt x="44" y="147"/>
                      </a:lnTo>
                      <a:lnTo>
                        <a:pt x="43" y="145"/>
                      </a:lnTo>
                      <a:lnTo>
                        <a:pt x="42" y="143"/>
                      </a:lnTo>
                      <a:lnTo>
                        <a:pt x="41" y="141"/>
                      </a:lnTo>
                      <a:lnTo>
                        <a:pt x="41" y="140"/>
                      </a:lnTo>
                      <a:lnTo>
                        <a:pt x="40" y="138"/>
                      </a:lnTo>
                      <a:lnTo>
                        <a:pt x="40" y="136"/>
                      </a:lnTo>
                      <a:lnTo>
                        <a:pt x="39" y="135"/>
                      </a:lnTo>
                      <a:lnTo>
                        <a:pt x="39" y="134"/>
                      </a:lnTo>
                      <a:lnTo>
                        <a:pt x="39" y="133"/>
                      </a:lnTo>
                      <a:lnTo>
                        <a:pt x="39" y="132"/>
                      </a:lnTo>
                      <a:lnTo>
                        <a:pt x="38" y="131"/>
                      </a:lnTo>
                      <a:lnTo>
                        <a:pt x="38" y="129"/>
                      </a:lnTo>
                      <a:lnTo>
                        <a:pt x="38" y="128"/>
                      </a:lnTo>
                      <a:lnTo>
                        <a:pt x="37" y="127"/>
                      </a:lnTo>
                      <a:lnTo>
                        <a:pt x="37" y="126"/>
                      </a:lnTo>
                      <a:lnTo>
                        <a:pt x="37" y="124"/>
                      </a:lnTo>
                      <a:lnTo>
                        <a:pt x="37" y="123"/>
                      </a:lnTo>
                      <a:lnTo>
                        <a:pt x="37" y="122"/>
                      </a:lnTo>
                      <a:lnTo>
                        <a:pt x="37" y="121"/>
                      </a:lnTo>
                      <a:lnTo>
                        <a:pt x="36" y="120"/>
                      </a:lnTo>
                      <a:lnTo>
                        <a:pt x="36" y="118"/>
                      </a:lnTo>
                      <a:lnTo>
                        <a:pt x="36" y="117"/>
                      </a:lnTo>
                      <a:lnTo>
                        <a:pt x="36" y="116"/>
                      </a:lnTo>
                      <a:lnTo>
                        <a:pt x="36" y="115"/>
                      </a:lnTo>
                      <a:lnTo>
                        <a:pt x="35" y="113"/>
                      </a:lnTo>
                      <a:lnTo>
                        <a:pt x="35" y="112"/>
                      </a:lnTo>
                      <a:lnTo>
                        <a:pt x="35" y="111"/>
                      </a:lnTo>
                      <a:lnTo>
                        <a:pt x="35" y="110"/>
                      </a:lnTo>
                      <a:lnTo>
                        <a:pt x="35" y="109"/>
                      </a:lnTo>
                      <a:lnTo>
                        <a:pt x="34" y="108"/>
                      </a:lnTo>
                      <a:lnTo>
                        <a:pt x="34" y="106"/>
                      </a:lnTo>
                      <a:lnTo>
                        <a:pt x="34" y="104"/>
                      </a:lnTo>
                      <a:lnTo>
                        <a:pt x="34" y="103"/>
                      </a:lnTo>
                      <a:lnTo>
                        <a:pt x="34" y="101"/>
                      </a:lnTo>
                      <a:lnTo>
                        <a:pt x="34" y="99"/>
                      </a:lnTo>
                      <a:lnTo>
                        <a:pt x="33" y="98"/>
                      </a:lnTo>
                      <a:lnTo>
                        <a:pt x="33" y="96"/>
                      </a:lnTo>
                      <a:lnTo>
                        <a:pt x="33" y="95"/>
                      </a:lnTo>
                      <a:lnTo>
                        <a:pt x="33" y="94"/>
                      </a:lnTo>
                      <a:lnTo>
                        <a:pt x="33" y="93"/>
                      </a:lnTo>
                      <a:lnTo>
                        <a:pt x="32" y="92"/>
                      </a:lnTo>
                      <a:lnTo>
                        <a:pt x="31" y="92"/>
                      </a:lnTo>
                      <a:lnTo>
                        <a:pt x="30" y="92"/>
                      </a:lnTo>
                      <a:lnTo>
                        <a:pt x="29" y="91"/>
                      </a:lnTo>
                      <a:lnTo>
                        <a:pt x="28" y="90"/>
                      </a:lnTo>
                      <a:lnTo>
                        <a:pt x="27" y="89"/>
                      </a:lnTo>
                      <a:lnTo>
                        <a:pt x="25" y="89"/>
                      </a:lnTo>
                      <a:lnTo>
                        <a:pt x="24" y="88"/>
                      </a:lnTo>
                      <a:lnTo>
                        <a:pt x="23" y="87"/>
                      </a:lnTo>
                      <a:lnTo>
                        <a:pt x="21" y="86"/>
                      </a:lnTo>
                      <a:lnTo>
                        <a:pt x="20" y="85"/>
                      </a:lnTo>
                      <a:lnTo>
                        <a:pt x="18" y="83"/>
                      </a:lnTo>
                      <a:lnTo>
                        <a:pt x="17" y="83"/>
                      </a:lnTo>
                      <a:lnTo>
                        <a:pt x="15" y="81"/>
                      </a:lnTo>
                      <a:lnTo>
                        <a:pt x="14" y="80"/>
                      </a:lnTo>
                      <a:lnTo>
                        <a:pt x="13" y="78"/>
                      </a:lnTo>
                      <a:lnTo>
                        <a:pt x="11" y="77"/>
                      </a:lnTo>
                      <a:lnTo>
                        <a:pt x="10" y="76"/>
                      </a:lnTo>
                      <a:lnTo>
                        <a:pt x="9" y="74"/>
                      </a:lnTo>
                      <a:lnTo>
                        <a:pt x="8" y="73"/>
                      </a:lnTo>
                      <a:lnTo>
                        <a:pt x="7" y="72"/>
                      </a:lnTo>
                      <a:lnTo>
                        <a:pt x="6" y="70"/>
                      </a:lnTo>
                      <a:lnTo>
                        <a:pt x="5" y="69"/>
                      </a:lnTo>
                      <a:lnTo>
                        <a:pt x="5" y="67"/>
                      </a:lnTo>
                      <a:lnTo>
                        <a:pt x="4" y="66"/>
                      </a:lnTo>
                      <a:lnTo>
                        <a:pt x="3" y="64"/>
                      </a:lnTo>
                      <a:lnTo>
                        <a:pt x="3" y="63"/>
                      </a:lnTo>
                      <a:lnTo>
                        <a:pt x="3" y="61"/>
                      </a:lnTo>
                      <a:lnTo>
                        <a:pt x="4" y="60"/>
                      </a:lnTo>
                      <a:close/>
                    </a:path>
                  </a:pathLst>
                </a:custGeom>
                <a:solidFill>
                  <a:srgbClr val="EBFAB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534" name="Freeform 541"/>
                <p:cNvSpPr>
                  <a:spLocks/>
                </p:cNvSpPr>
                <p:nvPr/>
              </p:nvSpPr>
              <p:spPr bwMode="auto">
                <a:xfrm>
                  <a:off x="4645" y="2357"/>
                  <a:ext cx="195" cy="131"/>
                </a:xfrm>
                <a:custGeom>
                  <a:avLst/>
                  <a:gdLst>
                    <a:gd name="T0" fmla="*/ 4 w 195"/>
                    <a:gd name="T1" fmla="*/ 119 h 131"/>
                    <a:gd name="T2" fmla="*/ 12 w 195"/>
                    <a:gd name="T3" fmla="*/ 122 h 131"/>
                    <a:gd name="T4" fmla="*/ 19 w 195"/>
                    <a:gd name="T5" fmla="*/ 125 h 131"/>
                    <a:gd name="T6" fmla="*/ 27 w 195"/>
                    <a:gd name="T7" fmla="*/ 127 h 131"/>
                    <a:gd name="T8" fmla="*/ 36 w 195"/>
                    <a:gd name="T9" fmla="*/ 130 h 131"/>
                    <a:gd name="T10" fmla="*/ 46 w 195"/>
                    <a:gd name="T11" fmla="*/ 131 h 131"/>
                    <a:gd name="T12" fmla="*/ 56 w 195"/>
                    <a:gd name="T13" fmla="*/ 131 h 131"/>
                    <a:gd name="T14" fmla="*/ 67 w 195"/>
                    <a:gd name="T15" fmla="*/ 130 h 131"/>
                    <a:gd name="T16" fmla="*/ 79 w 195"/>
                    <a:gd name="T17" fmla="*/ 128 h 131"/>
                    <a:gd name="T18" fmla="*/ 89 w 195"/>
                    <a:gd name="T19" fmla="*/ 125 h 131"/>
                    <a:gd name="T20" fmla="*/ 97 w 195"/>
                    <a:gd name="T21" fmla="*/ 121 h 131"/>
                    <a:gd name="T22" fmla="*/ 105 w 195"/>
                    <a:gd name="T23" fmla="*/ 116 h 131"/>
                    <a:gd name="T24" fmla="*/ 111 w 195"/>
                    <a:gd name="T25" fmla="*/ 110 h 131"/>
                    <a:gd name="T26" fmla="*/ 121 w 195"/>
                    <a:gd name="T27" fmla="*/ 98 h 131"/>
                    <a:gd name="T28" fmla="*/ 130 w 195"/>
                    <a:gd name="T29" fmla="*/ 88 h 131"/>
                    <a:gd name="T30" fmla="*/ 139 w 195"/>
                    <a:gd name="T31" fmla="*/ 82 h 131"/>
                    <a:gd name="T32" fmla="*/ 145 w 195"/>
                    <a:gd name="T33" fmla="*/ 80 h 131"/>
                    <a:gd name="T34" fmla="*/ 151 w 195"/>
                    <a:gd name="T35" fmla="*/ 78 h 131"/>
                    <a:gd name="T36" fmla="*/ 158 w 195"/>
                    <a:gd name="T37" fmla="*/ 75 h 131"/>
                    <a:gd name="T38" fmla="*/ 164 w 195"/>
                    <a:gd name="T39" fmla="*/ 72 h 131"/>
                    <a:gd name="T40" fmla="*/ 170 w 195"/>
                    <a:gd name="T41" fmla="*/ 69 h 131"/>
                    <a:gd name="T42" fmla="*/ 177 w 195"/>
                    <a:gd name="T43" fmla="*/ 65 h 131"/>
                    <a:gd name="T44" fmla="*/ 187 w 195"/>
                    <a:gd name="T45" fmla="*/ 55 h 131"/>
                    <a:gd name="T46" fmla="*/ 193 w 195"/>
                    <a:gd name="T47" fmla="*/ 45 h 131"/>
                    <a:gd name="T48" fmla="*/ 195 w 195"/>
                    <a:gd name="T49" fmla="*/ 38 h 131"/>
                    <a:gd name="T50" fmla="*/ 195 w 195"/>
                    <a:gd name="T51" fmla="*/ 30 h 131"/>
                    <a:gd name="T52" fmla="*/ 194 w 195"/>
                    <a:gd name="T53" fmla="*/ 24 h 131"/>
                    <a:gd name="T54" fmla="*/ 191 w 195"/>
                    <a:gd name="T55" fmla="*/ 14 h 131"/>
                    <a:gd name="T56" fmla="*/ 184 w 195"/>
                    <a:gd name="T57" fmla="*/ 7 h 131"/>
                    <a:gd name="T58" fmla="*/ 178 w 195"/>
                    <a:gd name="T59" fmla="*/ 3 h 131"/>
                    <a:gd name="T60" fmla="*/ 179 w 195"/>
                    <a:gd name="T61" fmla="*/ 12 h 131"/>
                    <a:gd name="T62" fmla="*/ 185 w 195"/>
                    <a:gd name="T63" fmla="*/ 18 h 131"/>
                    <a:gd name="T64" fmla="*/ 191 w 195"/>
                    <a:gd name="T65" fmla="*/ 29 h 131"/>
                    <a:gd name="T66" fmla="*/ 192 w 195"/>
                    <a:gd name="T67" fmla="*/ 36 h 131"/>
                    <a:gd name="T68" fmla="*/ 189 w 195"/>
                    <a:gd name="T69" fmla="*/ 43 h 131"/>
                    <a:gd name="T70" fmla="*/ 181 w 195"/>
                    <a:gd name="T71" fmla="*/ 50 h 131"/>
                    <a:gd name="T72" fmla="*/ 174 w 195"/>
                    <a:gd name="T73" fmla="*/ 54 h 131"/>
                    <a:gd name="T74" fmla="*/ 165 w 195"/>
                    <a:gd name="T75" fmla="*/ 56 h 131"/>
                    <a:gd name="T76" fmla="*/ 159 w 195"/>
                    <a:gd name="T77" fmla="*/ 61 h 131"/>
                    <a:gd name="T78" fmla="*/ 150 w 195"/>
                    <a:gd name="T79" fmla="*/ 68 h 131"/>
                    <a:gd name="T80" fmla="*/ 141 w 195"/>
                    <a:gd name="T81" fmla="*/ 74 h 131"/>
                    <a:gd name="T82" fmla="*/ 136 w 195"/>
                    <a:gd name="T83" fmla="*/ 77 h 131"/>
                    <a:gd name="T84" fmla="*/ 129 w 195"/>
                    <a:gd name="T85" fmla="*/ 80 h 131"/>
                    <a:gd name="T86" fmla="*/ 122 w 195"/>
                    <a:gd name="T87" fmla="*/ 83 h 131"/>
                    <a:gd name="T88" fmla="*/ 116 w 195"/>
                    <a:gd name="T89" fmla="*/ 85 h 131"/>
                    <a:gd name="T90" fmla="*/ 111 w 195"/>
                    <a:gd name="T91" fmla="*/ 91 h 131"/>
                    <a:gd name="T92" fmla="*/ 105 w 195"/>
                    <a:gd name="T93" fmla="*/ 101 h 131"/>
                    <a:gd name="T94" fmla="*/ 95 w 195"/>
                    <a:gd name="T95" fmla="*/ 111 h 131"/>
                    <a:gd name="T96" fmla="*/ 85 w 195"/>
                    <a:gd name="T97" fmla="*/ 120 h 131"/>
                    <a:gd name="T98" fmla="*/ 75 w 195"/>
                    <a:gd name="T99" fmla="*/ 126 h 131"/>
                    <a:gd name="T100" fmla="*/ 67 w 195"/>
                    <a:gd name="T101" fmla="*/ 127 h 131"/>
                    <a:gd name="T102" fmla="*/ 61 w 195"/>
                    <a:gd name="T103" fmla="*/ 125 h 131"/>
                    <a:gd name="T104" fmla="*/ 55 w 195"/>
                    <a:gd name="T105" fmla="*/ 122 h 131"/>
                    <a:gd name="T106" fmla="*/ 49 w 195"/>
                    <a:gd name="T107" fmla="*/ 119 h 131"/>
                    <a:gd name="T108" fmla="*/ 43 w 195"/>
                    <a:gd name="T109" fmla="*/ 115 h 131"/>
                    <a:gd name="T110" fmla="*/ 34 w 195"/>
                    <a:gd name="T111" fmla="*/ 107 h 131"/>
                    <a:gd name="T112" fmla="*/ 28 w 195"/>
                    <a:gd name="T113" fmla="*/ 103 h 131"/>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95"/>
                    <a:gd name="T172" fmla="*/ 0 h 131"/>
                    <a:gd name="T173" fmla="*/ 195 w 195"/>
                    <a:gd name="T174" fmla="*/ 131 h 131"/>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95" h="131">
                      <a:moveTo>
                        <a:pt x="0" y="116"/>
                      </a:moveTo>
                      <a:lnTo>
                        <a:pt x="0" y="116"/>
                      </a:lnTo>
                      <a:lnTo>
                        <a:pt x="1" y="117"/>
                      </a:lnTo>
                      <a:lnTo>
                        <a:pt x="2" y="118"/>
                      </a:lnTo>
                      <a:lnTo>
                        <a:pt x="3" y="118"/>
                      </a:lnTo>
                      <a:lnTo>
                        <a:pt x="4" y="119"/>
                      </a:lnTo>
                      <a:lnTo>
                        <a:pt x="6" y="120"/>
                      </a:lnTo>
                      <a:lnTo>
                        <a:pt x="7" y="120"/>
                      </a:lnTo>
                      <a:lnTo>
                        <a:pt x="9" y="121"/>
                      </a:lnTo>
                      <a:lnTo>
                        <a:pt x="10" y="121"/>
                      </a:lnTo>
                      <a:lnTo>
                        <a:pt x="11" y="122"/>
                      </a:lnTo>
                      <a:lnTo>
                        <a:pt x="12" y="122"/>
                      </a:lnTo>
                      <a:lnTo>
                        <a:pt x="13" y="123"/>
                      </a:lnTo>
                      <a:lnTo>
                        <a:pt x="14" y="123"/>
                      </a:lnTo>
                      <a:lnTo>
                        <a:pt x="15" y="124"/>
                      </a:lnTo>
                      <a:lnTo>
                        <a:pt x="17" y="124"/>
                      </a:lnTo>
                      <a:lnTo>
                        <a:pt x="18" y="124"/>
                      </a:lnTo>
                      <a:lnTo>
                        <a:pt x="19" y="125"/>
                      </a:lnTo>
                      <a:lnTo>
                        <a:pt x="20" y="125"/>
                      </a:lnTo>
                      <a:lnTo>
                        <a:pt x="22" y="126"/>
                      </a:lnTo>
                      <a:lnTo>
                        <a:pt x="23" y="126"/>
                      </a:lnTo>
                      <a:lnTo>
                        <a:pt x="24" y="127"/>
                      </a:lnTo>
                      <a:lnTo>
                        <a:pt x="26" y="127"/>
                      </a:lnTo>
                      <a:lnTo>
                        <a:pt x="27" y="127"/>
                      </a:lnTo>
                      <a:lnTo>
                        <a:pt x="28" y="128"/>
                      </a:lnTo>
                      <a:lnTo>
                        <a:pt x="30" y="128"/>
                      </a:lnTo>
                      <a:lnTo>
                        <a:pt x="31" y="128"/>
                      </a:lnTo>
                      <a:lnTo>
                        <a:pt x="33" y="129"/>
                      </a:lnTo>
                      <a:lnTo>
                        <a:pt x="35" y="129"/>
                      </a:lnTo>
                      <a:lnTo>
                        <a:pt x="36" y="130"/>
                      </a:lnTo>
                      <a:lnTo>
                        <a:pt x="38" y="130"/>
                      </a:lnTo>
                      <a:lnTo>
                        <a:pt x="39" y="130"/>
                      </a:lnTo>
                      <a:lnTo>
                        <a:pt x="41" y="130"/>
                      </a:lnTo>
                      <a:lnTo>
                        <a:pt x="42" y="130"/>
                      </a:lnTo>
                      <a:lnTo>
                        <a:pt x="44" y="130"/>
                      </a:lnTo>
                      <a:lnTo>
                        <a:pt x="46" y="131"/>
                      </a:lnTo>
                      <a:lnTo>
                        <a:pt x="48" y="131"/>
                      </a:lnTo>
                      <a:lnTo>
                        <a:pt x="49" y="131"/>
                      </a:lnTo>
                      <a:lnTo>
                        <a:pt x="51" y="131"/>
                      </a:lnTo>
                      <a:lnTo>
                        <a:pt x="53" y="131"/>
                      </a:lnTo>
                      <a:lnTo>
                        <a:pt x="54" y="131"/>
                      </a:lnTo>
                      <a:lnTo>
                        <a:pt x="56" y="131"/>
                      </a:lnTo>
                      <a:lnTo>
                        <a:pt x="58" y="131"/>
                      </a:lnTo>
                      <a:lnTo>
                        <a:pt x="60" y="131"/>
                      </a:lnTo>
                      <a:lnTo>
                        <a:pt x="62" y="131"/>
                      </a:lnTo>
                      <a:lnTo>
                        <a:pt x="64" y="131"/>
                      </a:lnTo>
                      <a:lnTo>
                        <a:pt x="66" y="131"/>
                      </a:lnTo>
                      <a:lnTo>
                        <a:pt x="67" y="130"/>
                      </a:lnTo>
                      <a:lnTo>
                        <a:pt x="69" y="130"/>
                      </a:lnTo>
                      <a:lnTo>
                        <a:pt x="71" y="130"/>
                      </a:lnTo>
                      <a:lnTo>
                        <a:pt x="73" y="130"/>
                      </a:lnTo>
                      <a:lnTo>
                        <a:pt x="75" y="129"/>
                      </a:lnTo>
                      <a:lnTo>
                        <a:pt x="77" y="129"/>
                      </a:lnTo>
                      <a:lnTo>
                        <a:pt x="79" y="128"/>
                      </a:lnTo>
                      <a:lnTo>
                        <a:pt x="80" y="128"/>
                      </a:lnTo>
                      <a:lnTo>
                        <a:pt x="82" y="127"/>
                      </a:lnTo>
                      <a:lnTo>
                        <a:pt x="84" y="127"/>
                      </a:lnTo>
                      <a:lnTo>
                        <a:pt x="86" y="126"/>
                      </a:lnTo>
                      <a:lnTo>
                        <a:pt x="87" y="125"/>
                      </a:lnTo>
                      <a:lnTo>
                        <a:pt x="89" y="125"/>
                      </a:lnTo>
                      <a:lnTo>
                        <a:pt x="90" y="124"/>
                      </a:lnTo>
                      <a:lnTo>
                        <a:pt x="92" y="124"/>
                      </a:lnTo>
                      <a:lnTo>
                        <a:pt x="93" y="123"/>
                      </a:lnTo>
                      <a:lnTo>
                        <a:pt x="95" y="122"/>
                      </a:lnTo>
                      <a:lnTo>
                        <a:pt x="96" y="121"/>
                      </a:lnTo>
                      <a:lnTo>
                        <a:pt x="97" y="121"/>
                      </a:lnTo>
                      <a:lnTo>
                        <a:pt x="99" y="120"/>
                      </a:lnTo>
                      <a:lnTo>
                        <a:pt x="100" y="119"/>
                      </a:lnTo>
                      <a:lnTo>
                        <a:pt x="101" y="119"/>
                      </a:lnTo>
                      <a:lnTo>
                        <a:pt x="103" y="117"/>
                      </a:lnTo>
                      <a:lnTo>
                        <a:pt x="105" y="116"/>
                      </a:lnTo>
                      <a:lnTo>
                        <a:pt x="106" y="115"/>
                      </a:lnTo>
                      <a:lnTo>
                        <a:pt x="107" y="114"/>
                      </a:lnTo>
                      <a:lnTo>
                        <a:pt x="108" y="113"/>
                      </a:lnTo>
                      <a:lnTo>
                        <a:pt x="109" y="112"/>
                      </a:lnTo>
                      <a:lnTo>
                        <a:pt x="110" y="111"/>
                      </a:lnTo>
                      <a:lnTo>
                        <a:pt x="111" y="110"/>
                      </a:lnTo>
                      <a:lnTo>
                        <a:pt x="113" y="108"/>
                      </a:lnTo>
                      <a:lnTo>
                        <a:pt x="115" y="106"/>
                      </a:lnTo>
                      <a:lnTo>
                        <a:pt x="117" y="104"/>
                      </a:lnTo>
                      <a:lnTo>
                        <a:pt x="118" y="102"/>
                      </a:lnTo>
                      <a:lnTo>
                        <a:pt x="120" y="100"/>
                      </a:lnTo>
                      <a:lnTo>
                        <a:pt x="121" y="98"/>
                      </a:lnTo>
                      <a:lnTo>
                        <a:pt x="123" y="97"/>
                      </a:lnTo>
                      <a:lnTo>
                        <a:pt x="124" y="95"/>
                      </a:lnTo>
                      <a:lnTo>
                        <a:pt x="126" y="93"/>
                      </a:lnTo>
                      <a:lnTo>
                        <a:pt x="127" y="92"/>
                      </a:lnTo>
                      <a:lnTo>
                        <a:pt x="129" y="90"/>
                      </a:lnTo>
                      <a:lnTo>
                        <a:pt x="130" y="88"/>
                      </a:lnTo>
                      <a:lnTo>
                        <a:pt x="132" y="87"/>
                      </a:lnTo>
                      <a:lnTo>
                        <a:pt x="133" y="86"/>
                      </a:lnTo>
                      <a:lnTo>
                        <a:pt x="135" y="85"/>
                      </a:lnTo>
                      <a:lnTo>
                        <a:pt x="137" y="84"/>
                      </a:lnTo>
                      <a:lnTo>
                        <a:pt x="138" y="83"/>
                      </a:lnTo>
                      <a:lnTo>
                        <a:pt x="139" y="82"/>
                      </a:lnTo>
                      <a:lnTo>
                        <a:pt x="140" y="81"/>
                      </a:lnTo>
                      <a:lnTo>
                        <a:pt x="141" y="81"/>
                      </a:lnTo>
                      <a:lnTo>
                        <a:pt x="142" y="81"/>
                      </a:lnTo>
                      <a:lnTo>
                        <a:pt x="143" y="81"/>
                      </a:lnTo>
                      <a:lnTo>
                        <a:pt x="144" y="80"/>
                      </a:lnTo>
                      <a:lnTo>
                        <a:pt x="145" y="80"/>
                      </a:lnTo>
                      <a:lnTo>
                        <a:pt x="146" y="79"/>
                      </a:lnTo>
                      <a:lnTo>
                        <a:pt x="147" y="79"/>
                      </a:lnTo>
                      <a:lnTo>
                        <a:pt x="148" y="78"/>
                      </a:lnTo>
                      <a:lnTo>
                        <a:pt x="149" y="78"/>
                      </a:lnTo>
                      <a:lnTo>
                        <a:pt x="150" y="78"/>
                      </a:lnTo>
                      <a:lnTo>
                        <a:pt x="151" y="78"/>
                      </a:lnTo>
                      <a:lnTo>
                        <a:pt x="152" y="77"/>
                      </a:lnTo>
                      <a:lnTo>
                        <a:pt x="153" y="77"/>
                      </a:lnTo>
                      <a:lnTo>
                        <a:pt x="155" y="76"/>
                      </a:lnTo>
                      <a:lnTo>
                        <a:pt x="157" y="75"/>
                      </a:lnTo>
                      <a:lnTo>
                        <a:pt x="158" y="75"/>
                      </a:lnTo>
                      <a:lnTo>
                        <a:pt x="159" y="75"/>
                      </a:lnTo>
                      <a:lnTo>
                        <a:pt x="160" y="74"/>
                      </a:lnTo>
                      <a:lnTo>
                        <a:pt x="161" y="74"/>
                      </a:lnTo>
                      <a:lnTo>
                        <a:pt x="162" y="73"/>
                      </a:lnTo>
                      <a:lnTo>
                        <a:pt x="163" y="73"/>
                      </a:lnTo>
                      <a:lnTo>
                        <a:pt x="164" y="72"/>
                      </a:lnTo>
                      <a:lnTo>
                        <a:pt x="165" y="72"/>
                      </a:lnTo>
                      <a:lnTo>
                        <a:pt x="166" y="71"/>
                      </a:lnTo>
                      <a:lnTo>
                        <a:pt x="167" y="71"/>
                      </a:lnTo>
                      <a:lnTo>
                        <a:pt x="168" y="70"/>
                      </a:lnTo>
                      <a:lnTo>
                        <a:pt x="169" y="69"/>
                      </a:lnTo>
                      <a:lnTo>
                        <a:pt x="170" y="69"/>
                      </a:lnTo>
                      <a:lnTo>
                        <a:pt x="171" y="69"/>
                      </a:lnTo>
                      <a:lnTo>
                        <a:pt x="172" y="68"/>
                      </a:lnTo>
                      <a:lnTo>
                        <a:pt x="173" y="67"/>
                      </a:lnTo>
                      <a:lnTo>
                        <a:pt x="174" y="67"/>
                      </a:lnTo>
                      <a:lnTo>
                        <a:pt x="175" y="67"/>
                      </a:lnTo>
                      <a:lnTo>
                        <a:pt x="177" y="65"/>
                      </a:lnTo>
                      <a:lnTo>
                        <a:pt x="179" y="64"/>
                      </a:lnTo>
                      <a:lnTo>
                        <a:pt x="181" y="62"/>
                      </a:lnTo>
                      <a:lnTo>
                        <a:pt x="182" y="61"/>
                      </a:lnTo>
                      <a:lnTo>
                        <a:pt x="184" y="59"/>
                      </a:lnTo>
                      <a:lnTo>
                        <a:pt x="185" y="57"/>
                      </a:lnTo>
                      <a:lnTo>
                        <a:pt x="187" y="55"/>
                      </a:lnTo>
                      <a:lnTo>
                        <a:pt x="188" y="54"/>
                      </a:lnTo>
                      <a:lnTo>
                        <a:pt x="189" y="52"/>
                      </a:lnTo>
                      <a:lnTo>
                        <a:pt x="191" y="50"/>
                      </a:lnTo>
                      <a:lnTo>
                        <a:pt x="192" y="48"/>
                      </a:lnTo>
                      <a:lnTo>
                        <a:pt x="193" y="46"/>
                      </a:lnTo>
                      <a:lnTo>
                        <a:pt x="193" y="45"/>
                      </a:lnTo>
                      <a:lnTo>
                        <a:pt x="193" y="44"/>
                      </a:lnTo>
                      <a:lnTo>
                        <a:pt x="194" y="42"/>
                      </a:lnTo>
                      <a:lnTo>
                        <a:pt x="194" y="41"/>
                      </a:lnTo>
                      <a:lnTo>
                        <a:pt x="194" y="40"/>
                      </a:lnTo>
                      <a:lnTo>
                        <a:pt x="195" y="39"/>
                      </a:lnTo>
                      <a:lnTo>
                        <a:pt x="195" y="38"/>
                      </a:lnTo>
                      <a:lnTo>
                        <a:pt x="195" y="37"/>
                      </a:lnTo>
                      <a:lnTo>
                        <a:pt x="195" y="35"/>
                      </a:lnTo>
                      <a:lnTo>
                        <a:pt x="195" y="34"/>
                      </a:lnTo>
                      <a:lnTo>
                        <a:pt x="195" y="33"/>
                      </a:lnTo>
                      <a:lnTo>
                        <a:pt x="195" y="32"/>
                      </a:lnTo>
                      <a:lnTo>
                        <a:pt x="195" y="30"/>
                      </a:lnTo>
                      <a:lnTo>
                        <a:pt x="195" y="29"/>
                      </a:lnTo>
                      <a:lnTo>
                        <a:pt x="195" y="28"/>
                      </a:lnTo>
                      <a:lnTo>
                        <a:pt x="195" y="27"/>
                      </a:lnTo>
                      <a:lnTo>
                        <a:pt x="195" y="26"/>
                      </a:lnTo>
                      <a:lnTo>
                        <a:pt x="194" y="25"/>
                      </a:lnTo>
                      <a:lnTo>
                        <a:pt x="194" y="24"/>
                      </a:lnTo>
                      <a:lnTo>
                        <a:pt x="194" y="23"/>
                      </a:lnTo>
                      <a:lnTo>
                        <a:pt x="194" y="21"/>
                      </a:lnTo>
                      <a:lnTo>
                        <a:pt x="193" y="19"/>
                      </a:lnTo>
                      <a:lnTo>
                        <a:pt x="192" y="18"/>
                      </a:lnTo>
                      <a:lnTo>
                        <a:pt x="191" y="16"/>
                      </a:lnTo>
                      <a:lnTo>
                        <a:pt x="191" y="14"/>
                      </a:lnTo>
                      <a:lnTo>
                        <a:pt x="189" y="13"/>
                      </a:lnTo>
                      <a:lnTo>
                        <a:pt x="189" y="12"/>
                      </a:lnTo>
                      <a:lnTo>
                        <a:pt x="188" y="10"/>
                      </a:lnTo>
                      <a:lnTo>
                        <a:pt x="187" y="9"/>
                      </a:lnTo>
                      <a:lnTo>
                        <a:pt x="186" y="8"/>
                      </a:lnTo>
                      <a:lnTo>
                        <a:pt x="184" y="7"/>
                      </a:lnTo>
                      <a:lnTo>
                        <a:pt x="183" y="6"/>
                      </a:lnTo>
                      <a:lnTo>
                        <a:pt x="183" y="5"/>
                      </a:lnTo>
                      <a:lnTo>
                        <a:pt x="181" y="4"/>
                      </a:lnTo>
                      <a:lnTo>
                        <a:pt x="180" y="3"/>
                      </a:lnTo>
                      <a:lnTo>
                        <a:pt x="179" y="3"/>
                      </a:lnTo>
                      <a:lnTo>
                        <a:pt x="178" y="3"/>
                      </a:lnTo>
                      <a:lnTo>
                        <a:pt x="178" y="2"/>
                      </a:lnTo>
                      <a:lnTo>
                        <a:pt x="176" y="1"/>
                      </a:lnTo>
                      <a:lnTo>
                        <a:pt x="175" y="0"/>
                      </a:lnTo>
                      <a:lnTo>
                        <a:pt x="174" y="0"/>
                      </a:lnTo>
                      <a:lnTo>
                        <a:pt x="179" y="12"/>
                      </a:lnTo>
                      <a:lnTo>
                        <a:pt x="180" y="13"/>
                      </a:lnTo>
                      <a:lnTo>
                        <a:pt x="181" y="13"/>
                      </a:lnTo>
                      <a:lnTo>
                        <a:pt x="181" y="15"/>
                      </a:lnTo>
                      <a:lnTo>
                        <a:pt x="183" y="15"/>
                      </a:lnTo>
                      <a:lnTo>
                        <a:pt x="184" y="17"/>
                      </a:lnTo>
                      <a:lnTo>
                        <a:pt x="185" y="18"/>
                      </a:lnTo>
                      <a:lnTo>
                        <a:pt x="187" y="20"/>
                      </a:lnTo>
                      <a:lnTo>
                        <a:pt x="188" y="22"/>
                      </a:lnTo>
                      <a:lnTo>
                        <a:pt x="189" y="24"/>
                      </a:lnTo>
                      <a:lnTo>
                        <a:pt x="190" y="26"/>
                      </a:lnTo>
                      <a:lnTo>
                        <a:pt x="191" y="28"/>
                      </a:lnTo>
                      <a:lnTo>
                        <a:pt x="191" y="29"/>
                      </a:lnTo>
                      <a:lnTo>
                        <a:pt x="192" y="30"/>
                      </a:lnTo>
                      <a:lnTo>
                        <a:pt x="192" y="31"/>
                      </a:lnTo>
                      <a:lnTo>
                        <a:pt x="192" y="32"/>
                      </a:lnTo>
                      <a:lnTo>
                        <a:pt x="192" y="33"/>
                      </a:lnTo>
                      <a:lnTo>
                        <a:pt x="192" y="35"/>
                      </a:lnTo>
                      <a:lnTo>
                        <a:pt x="192" y="36"/>
                      </a:lnTo>
                      <a:lnTo>
                        <a:pt x="192" y="37"/>
                      </a:lnTo>
                      <a:lnTo>
                        <a:pt x="192" y="38"/>
                      </a:lnTo>
                      <a:lnTo>
                        <a:pt x="191" y="39"/>
                      </a:lnTo>
                      <a:lnTo>
                        <a:pt x="191" y="40"/>
                      </a:lnTo>
                      <a:lnTo>
                        <a:pt x="191" y="41"/>
                      </a:lnTo>
                      <a:lnTo>
                        <a:pt x="189" y="43"/>
                      </a:lnTo>
                      <a:lnTo>
                        <a:pt x="189" y="44"/>
                      </a:lnTo>
                      <a:lnTo>
                        <a:pt x="187" y="46"/>
                      </a:lnTo>
                      <a:lnTo>
                        <a:pt x="186" y="47"/>
                      </a:lnTo>
                      <a:lnTo>
                        <a:pt x="184" y="49"/>
                      </a:lnTo>
                      <a:lnTo>
                        <a:pt x="183" y="50"/>
                      </a:lnTo>
                      <a:lnTo>
                        <a:pt x="181" y="50"/>
                      </a:lnTo>
                      <a:lnTo>
                        <a:pt x="181" y="51"/>
                      </a:lnTo>
                      <a:lnTo>
                        <a:pt x="180" y="51"/>
                      </a:lnTo>
                      <a:lnTo>
                        <a:pt x="179" y="52"/>
                      </a:lnTo>
                      <a:lnTo>
                        <a:pt x="177" y="52"/>
                      </a:lnTo>
                      <a:lnTo>
                        <a:pt x="175" y="53"/>
                      </a:lnTo>
                      <a:lnTo>
                        <a:pt x="174" y="54"/>
                      </a:lnTo>
                      <a:lnTo>
                        <a:pt x="173" y="54"/>
                      </a:lnTo>
                      <a:lnTo>
                        <a:pt x="172" y="55"/>
                      </a:lnTo>
                      <a:lnTo>
                        <a:pt x="171" y="55"/>
                      </a:lnTo>
                      <a:lnTo>
                        <a:pt x="169" y="55"/>
                      </a:lnTo>
                      <a:lnTo>
                        <a:pt x="167" y="56"/>
                      </a:lnTo>
                      <a:lnTo>
                        <a:pt x="165" y="56"/>
                      </a:lnTo>
                      <a:lnTo>
                        <a:pt x="164" y="57"/>
                      </a:lnTo>
                      <a:lnTo>
                        <a:pt x="162" y="58"/>
                      </a:lnTo>
                      <a:lnTo>
                        <a:pt x="161" y="60"/>
                      </a:lnTo>
                      <a:lnTo>
                        <a:pt x="160" y="60"/>
                      </a:lnTo>
                      <a:lnTo>
                        <a:pt x="159" y="61"/>
                      </a:lnTo>
                      <a:lnTo>
                        <a:pt x="157" y="62"/>
                      </a:lnTo>
                      <a:lnTo>
                        <a:pt x="156" y="64"/>
                      </a:lnTo>
                      <a:lnTo>
                        <a:pt x="155" y="64"/>
                      </a:lnTo>
                      <a:lnTo>
                        <a:pt x="153" y="66"/>
                      </a:lnTo>
                      <a:lnTo>
                        <a:pt x="152" y="67"/>
                      </a:lnTo>
                      <a:lnTo>
                        <a:pt x="150" y="68"/>
                      </a:lnTo>
                      <a:lnTo>
                        <a:pt x="149" y="69"/>
                      </a:lnTo>
                      <a:lnTo>
                        <a:pt x="147" y="70"/>
                      </a:lnTo>
                      <a:lnTo>
                        <a:pt x="145" y="72"/>
                      </a:lnTo>
                      <a:lnTo>
                        <a:pt x="143" y="72"/>
                      </a:lnTo>
                      <a:lnTo>
                        <a:pt x="142" y="73"/>
                      </a:lnTo>
                      <a:lnTo>
                        <a:pt x="141" y="74"/>
                      </a:lnTo>
                      <a:lnTo>
                        <a:pt x="140" y="74"/>
                      </a:lnTo>
                      <a:lnTo>
                        <a:pt x="139" y="75"/>
                      </a:lnTo>
                      <a:lnTo>
                        <a:pt x="137" y="76"/>
                      </a:lnTo>
                      <a:lnTo>
                        <a:pt x="136" y="76"/>
                      </a:lnTo>
                      <a:lnTo>
                        <a:pt x="136" y="77"/>
                      </a:lnTo>
                      <a:lnTo>
                        <a:pt x="134" y="78"/>
                      </a:lnTo>
                      <a:lnTo>
                        <a:pt x="133" y="78"/>
                      </a:lnTo>
                      <a:lnTo>
                        <a:pt x="132" y="78"/>
                      </a:lnTo>
                      <a:lnTo>
                        <a:pt x="131" y="79"/>
                      </a:lnTo>
                      <a:lnTo>
                        <a:pt x="130" y="79"/>
                      </a:lnTo>
                      <a:lnTo>
                        <a:pt x="129" y="80"/>
                      </a:lnTo>
                      <a:lnTo>
                        <a:pt x="127" y="81"/>
                      </a:lnTo>
                      <a:lnTo>
                        <a:pt x="125" y="81"/>
                      </a:lnTo>
                      <a:lnTo>
                        <a:pt x="124" y="82"/>
                      </a:lnTo>
                      <a:lnTo>
                        <a:pt x="123" y="82"/>
                      </a:lnTo>
                      <a:lnTo>
                        <a:pt x="122" y="83"/>
                      </a:lnTo>
                      <a:lnTo>
                        <a:pt x="121" y="83"/>
                      </a:lnTo>
                      <a:lnTo>
                        <a:pt x="119" y="83"/>
                      </a:lnTo>
                      <a:lnTo>
                        <a:pt x="118" y="84"/>
                      </a:lnTo>
                      <a:lnTo>
                        <a:pt x="117" y="84"/>
                      </a:lnTo>
                      <a:lnTo>
                        <a:pt x="116" y="85"/>
                      </a:lnTo>
                      <a:lnTo>
                        <a:pt x="116" y="86"/>
                      </a:lnTo>
                      <a:lnTo>
                        <a:pt x="115" y="87"/>
                      </a:lnTo>
                      <a:lnTo>
                        <a:pt x="114" y="88"/>
                      </a:lnTo>
                      <a:lnTo>
                        <a:pt x="114" y="89"/>
                      </a:lnTo>
                      <a:lnTo>
                        <a:pt x="113" y="90"/>
                      </a:lnTo>
                      <a:lnTo>
                        <a:pt x="111" y="91"/>
                      </a:lnTo>
                      <a:lnTo>
                        <a:pt x="111" y="93"/>
                      </a:lnTo>
                      <a:lnTo>
                        <a:pt x="110" y="94"/>
                      </a:lnTo>
                      <a:lnTo>
                        <a:pt x="108" y="96"/>
                      </a:lnTo>
                      <a:lnTo>
                        <a:pt x="107" y="97"/>
                      </a:lnTo>
                      <a:lnTo>
                        <a:pt x="106" y="99"/>
                      </a:lnTo>
                      <a:lnTo>
                        <a:pt x="105" y="101"/>
                      </a:lnTo>
                      <a:lnTo>
                        <a:pt x="103" y="102"/>
                      </a:lnTo>
                      <a:lnTo>
                        <a:pt x="101" y="104"/>
                      </a:lnTo>
                      <a:lnTo>
                        <a:pt x="100" y="106"/>
                      </a:lnTo>
                      <a:lnTo>
                        <a:pt x="98" y="108"/>
                      </a:lnTo>
                      <a:lnTo>
                        <a:pt x="96" y="109"/>
                      </a:lnTo>
                      <a:lnTo>
                        <a:pt x="95" y="111"/>
                      </a:lnTo>
                      <a:lnTo>
                        <a:pt x="93" y="113"/>
                      </a:lnTo>
                      <a:lnTo>
                        <a:pt x="92" y="115"/>
                      </a:lnTo>
                      <a:lnTo>
                        <a:pt x="90" y="116"/>
                      </a:lnTo>
                      <a:lnTo>
                        <a:pt x="88" y="117"/>
                      </a:lnTo>
                      <a:lnTo>
                        <a:pt x="87" y="119"/>
                      </a:lnTo>
                      <a:lnTo>
                        <a:pt x="85" y="120"/>
                      </a:lnTo>
                      <a:lnTo>
                        <a:pt x="83" y="121"/>
                      </a:lnTo>
                      <a:lnTo>
                        <a:pt x="82" y="123"/>
                      </a:lnTo>
                      <a:lnTo>
                        <a:pt x="80" y="124"/>
                      </a:lnTo>
                      <a:lnTo>
                        <a:pt x="79" y="125"/>
                      </a:lnTo>
                      <a:lnTo>
                        <a:pt x="77" y="126"/>
                      </a:lnTo>
                      <a:lnTo>
                        <a:pt x="75" y="126"/>
                      </a:lnTo>
                      <a:lnTo>
                        <a:pt x="73" y="127"/>
                      </a:lnTo>
                      <a:lnTo>
                        <a:pt x="71" y="127"/>
                      </a:lnTo>
                      <a:lnTo>
                        <a:pt x="70" y="127"/>
                      </a:lnTo>
                      <a:lnTo>
                        <a:pt x="69" y="127"/>
                      </a:lnTo>
                      <a:lnTo>
                        <a:pt x="68" y="127"/>
                      </a:lnTo>
                      <a:lnTo>
                        <a:pt x="67" y="127"/>
                      </a:lnTo>
                      <a:lnTo>
                        <a:pt x="66" y="126"/>
                      </a:lnTo>
                      <a:lnTo>
                        <a:pt x="65" y="126"/>
                      </a:lnTo>
                      <a:lnTo>
                        <a:pt x="64" y="126"/>
                      </a:lnTo>
                      <a:lnTo>
                        <a:pt x="63" y="126"/>
                      </a:lnTo>
                      <a:lnTo>
                        <a:pt x="62" y="125"/>
                      </a:lnTo>
                      <a:lnTo>
                        <a:pt x="61" y="125"/>
                      </a:lnTo>
                      <a:lnTo>
                        <a:pt x="60" y="124"/>
                      </a:lnTo>
                      <a:lnTo>
                        <a:pt x="59" y="124"/>
                      </a:lnTo>
                      <a:lnTo>
                        <a:pt x="58" y="124"/>
                      </a:lnTo>
                      <a:lnTo>
                        <a:pt x="57" y="123"/>
                      </a:lnTo>
                      <a:lnTo>
                        <a:pt x="56" y="123"/>
                      </a:lnTo>
                      <a:lnTo>
                        <a:pt x="55" y="122"/>
                      </a:lnTo>
                      <a:lnTo>
                        <a:pt x="54" y="122"/>
                      </a:lnTo>
                      <a:lnTo>
                        <a:pt x="53" y="121"/>
                      </a:lnTo>
                      <a:lnTo>
                        <a:pt x="52" y="121"/>
                      </a:lnTo>
                      <a:lnTo>
                        <a:pt x="51" y="120"/>
                      </a:lnTo>
                      <a:lnTo>
                        <a:pt x="50" y="119"/>
                      </a:lnTo>
                      <a:lnTo>
                        <a:pt x="49" y="119"/>
                      </a:lnTo>
                      <a:lnTo>
                        <a:pt x="48" y="118"/>
                      </a:lnTo>
                      <a:lnTo>
                        <a:pt x="47" y="118"/>
                      </a:lnTo>
                      <a:lnTo>
                        <a:pt x="46" y="117"/>
                      </a:lnTo>
                      <a:lnTo>
                        <a:pt x="45" y="116"/>
                      </a:lnTo>
                      <a:lnTo>
                        <a:pt x="44" y="116"/>
                      </a:lnTo>
                      <a:lnTo>
                        <a:pt x="43" y="115"/>
                      </a:lnTo>
                      <a:lnTo>
                        <a:pt x="41" y="113"/>
                      </a:lnTo>
                      <a:lnTo>
                        <a:pt x="39" y="112"/>
                      </a:lnTo>
                      <a:lnTo>
                        <a:pt x="38" y="111"/>
                      </a:lnTo>
                      <a:lnTo>
                        <a:pt x="36" y="110"/>
                      </a:lnTo>
                      <a:lnTo>
                        <a:pt x="35" y="108"/>
                      </a:lnTo>
                      <a:lnTo>
                        <a:pt x="34" y="107"/>
                      </a:lnTo>
                      <a:lnTo>
                        <a:pt x="32" y="106"/>
                      </a:lnTo>
                      <a:lnTo>
                        <a:pt x="31" y="105"/>
                      </a:lnTo>
                      <a:lnTo>
                        <a:pt x="30" y="104"/>
                      </a:lnTo>
                      <a:lnTo>
                        <a:pt x="28" y="103"/>
                      </a:lnTo>
                      <a:lnTo>
                        <a:pt x="0" y="116"/>
                      </a:lnTo>
                      <a:close/>
                    </a:path>
                  </a:pathLst>
                </a:custGeom>
                <a:solidFill>
                  <a:srgbClr val="EBFAB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535" name="Freeform 542"/>
                <p:cNvSpPr>
                  <a:spLocks/>
                </p:cNvSpPr>
                <p:nvPr/>
              </p:nvSpPr>
              <p:spPr bwMode="auto">
                <a:xfrm>
                  <a:off x="4494" y="2313"/>
                  <a:ext cx="15" cy="21"/>
                </a:xfrm>
                <a:custGeom>
                  <a:avLst/>
                  <a:gdLst>
                    <a:gd name="T0" fmla="*/ 3 w 15"/>
                    <a:gd name="T1" fmla="*/ 6 h 21"/>
                    <a:gd name="T2" fmla="*/ 0 w 15"/>
                    <a:gd name="T3" fmla="*/ 21 h 21"/>
                    <a:gd name="T4" fmla="*/ 0 w 15"/>
                    <a:gd name="T5" fmla="*/ 20 h 21"/>
                    <a:gd name="T6" fmla="*/ 2 w 15"/>
                    <a:gd name="T7" fmla="*/ 18 h 21"/>
                    <a:gd name="T8" fmla="*/ 3 w 15"/>
                    <a:gd name="T9" fmla="*/ 18 h 21"/>
                    <a:gd name="T10" fmla="*/ 4 w 15"/>
                    <a:gd name="T11" fmla="*/ 17 h 21"/>
                    <a:gd name="T12" fmla="*/ 5 w 15"/>
                    <a:gd name="T13" fmla="*/ 16 h 21"/>
                    <a:gd name="T14" fmla="*/ 6 w 15"/>
                    <a:gd name="T15" fmla="*/ 16 h 21"/>
                    <a:gd name="T16" fmla="*/ 6 w 15"/>
                    <a:gd name="T17" fmla="*/ 15 h 21"/>
                    <a:gd name="T18" fmla="*/ 8 w 15"/>
                    <a:gd name="T19" fmla="*/ 15 h 21"/>
                    <a:gd name="T20" fmla="*/ 8 w 15"/>
                    <a:gd name="T21" fmla="*/ 15 h 21"/>
                    <a:gd name="T22" fmla="*/ 10 w 15"/>
                    <a:gd name="T23" fmla="*/ 15 h 21"/>
                    <a:gd name="T24" fmla="*/ 10 w 15"/>
                    <a:gd name="T25" fmla="*/ 15 h 21"/>
                    <a:gd name="T26" fmla="*/ 11 w 15"/>
                    <a:gd name="T27" fmla="*/ 15 h 21"/>
                    <a:gd name="T28" fmla="*/ 11 w 15"/>
                    <a:gd name="T29" fmla="*/ 15 h 21"/>
                    <a:gd name="T30" fmla="*/ 12 w 15"/>
                    <a:gd name="T31" fmla="*/ 15 h 21"/>
                    <a:gd name="T32" fmla="*/ 13 w 15"/>
                    <a:gd name="T33" fmla="*/ 15 h 21"/>
                    <a:gd name="T34" fmla="*/ 13 w 15"/>
                    <a:gd name="T35" fmla="*/ 15 h 21"/>
                    <a:gd name="T36" fmla="*/ 15 w 15"/>
                    <a:gd name="T37" fmla="*/ 0 h 21"/>
                    <a:gd name="T38" fmla="*/ 8 w 15"/>
                    <a:gd name="T39" fmla="*/ 3 h 21"/>
                    <a:gd name="T40" fmla="*/ 3 w 15"/>
                    <a:gd name="T41" fmla="*/ 6 h 21"/>
                    <a:gd name="T42" fmla="*/ 3 w 15"/>
                    <a:gd name="T43" fmla="*/ 6 h 2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5"/>
                    <a:gd name="T67" fmla="*/ 0 h 21"/>
                    <a:gd name="T68" fmla="*/ 15 w 15"/>
                    <a:gd name="T69" fmla="*/ 21 h 21"/>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5" h="21">
                      <a:moveTo>
                        <a:pt x="3" y="6"/>
                      </a:moveTo>
                      <a:lnTo>
                        <a:pt x="0" y="21"/>
                      </a:lnTo>
                      <a:lnTo>
                        <a:pt x="0" y="20"/>
                      </a:lnTo>
                      <a:lnTo>
                        <a:pt x="2" y="18"/>
                      </a:lnTo>
                      <a:lnTo>
                        <a:pt x="3" y="18"/>
                      </a:lnTo>
                      <a:lnTo>
                        <a:pt x="4" y="17"/>
                      </a:lnTo>
                      <a:lnTo>
                        <a:pt x="5" y="16"/>
                      </a:lnTo>
                      <a:lnTo>
                        <a:pt x="6" y="16"/>
                      </a:lnTo>
                      <a:lnTo>
                        <a:pt x="6" y="15"/>
                      </a:lnTo>
                      <a:lnTo>
                        <a:pt x="8" y="15"/>
                      </a:lnTo>
                      <a:lnTo>
                        <a:pt x="10" y="15"/>
                      </a:lnTo>
                      <a:lnTo>
                        <a:pt x="11" y="15"/>
                      </a:lnTo>
                      <a:lnTo>
                        <a:pt x="12" y="15"/>
                      </a:lnTo>
                      <a:lnTo>
                        <a:pt x="13" y="15"/>
                      </a:lnTo>
                      <a:lnTo>
                        <a:pt x="15" y="0"/>
                      </a:lnTo>
                      <a:lnTo>
                        <a:pt x="8" y="3"/>
                      </a:lnTo>
                      <a:lnTo>
                        <a:pt x="3" y="6"/>
                      </a:lnTo>
                      <a:close/>
                    </a:path>
                  </a:pathLst>
                </a:custGeom>
                <a:solidFill>
                  <a:srgbClr val="F5FAE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536" name="Freeform 543"/>
                <p:cNvSpPr>
                  <a:spLocks/>
                </p:cNvSpPr>
                <p:nvPr/>
              </p:nvSpPr>
              <p:spPr bwMode="auto">
                <a:xfrm>
                  <a:off x="4429" y="2064"/>
                  <a:ext cx="262" cy="471"/>
                </a:xfrm>
                <a:custGeom>
                  <a:avLst/>
                  <a:gdLst>
                    <a:gd name="T0" fmla="*/ 0 w 262"/>
                    <a:gd name="T1" fmla="*/ 471 h 471"/>
                    <a:gd name="T2" fmla="*/ 66 w 262"/>
                    <a:gd name="T3" fmla="*/ 438 h 471"/>
                    <a:gd name="T4" fmla="*/ 41 w 262"/>
                    <a:gd name="T5" fmla="*/ 352 h 471"/>
                    <a:gd name="T6" fmla="*/ 40 w 262"/>
                    <a:gd name="T7" fmla="*/ 348 h 471"/>
                    <a:gd name="T8" fmla="*/ 39 w 262"/>
                    <a:gd name="T9" fmla="*/ 344 h 471"/>
                    <a:gd name="T10" fmla="*/ 37 w 262"/>
                    <a:gd name="T11" fmla="*/ 339 h 471"/>
                    <a:gd name="T12" fmla="*/ 36 w 262"/>
                    <a:gd name="T13" fmla="*/ 333 h 471"/>
                    <a:gd name="T14" fmla="*/ 35 w 262"/>
                    <a:gd name="T15" fmla="*/ 326 h 471"/>
                    <a:gd name="T16" fmla="*/ 34 w 262"/>
                    <a:gd name="T17" fmla="*/ 319 h 471"/>
                    <a:gd name="T18" fmla="*/ 33 w 262"/>
                    <a:gd name="T19" fmla="*/ 311 h 471"/>
                    <a:gd name="T20" fmla="*/ 32 w 262"/>
                    <a:gd name="T21" fmla="*/ 302 h 471"/>
                    <a:gd name="T22" fmla="*/ 33 w 262"/>
                    <a:gd name="T23" fmla="*/ 294 h 471"/>
                    <a:gd name="T24" fmla="*/ 33 w 262"/>
                    <a:gd name="T25" fmla="*/ 284 h 471"/>
                    <a:gd name="T26" fmla="*/ 34 w 262"/>
                    <a:gd name="T27" fmla="*/ 275 h 471"/>
                    <a:gd name="T28" fmla="*/ 36 w 262"/>
                    <a:gd name="T29" fmla="*/ 264 h 471"/>
                    <a:gd name="T30" fmla="*/ 39 w 262"/>
                    <a:gd name="T31" fmla="*/ 255 h 471"/>
                    <a:gd name="T32" fmla="*/ 42 w 262"/>
                    <a:gd name="T33" fmla="*/ 245 h 471"/>
                    <a:gd name="T34" fmla="*/ 47 w 262"/>
                    <a:gd name="T35" fmla="*/ 235 h 471"/>
                    <a:gd name="T36" fmla="*/ 52 w 262"/>
                    <a:gd name="T37" fmla="*/ 226 h 471"/>
                    <a:gd name="T38" fmla="*/ 59 w 262"/>
                    <a:gd name="T39" fmla="*/ 217 h 471"/>
                    <a:gd name="T40" fmla="*/ 68 w 262"/>
                    <a:gd name="T41" fmla="*/ 208 h 471"/>
                    <a:gd name="T42" fmla="*/ 77 w 262"/>
                    <a:gd name="T43" fmla="*/ 201 h 471"/>
                    <a:gd name="T44" fmla="*/ 81 w 262"/>
                    <a:gd name="T45" fmla="*/ 180 h 471"/>
                    <a:gd name="T46" fmla="*/ 81 w 262"/>
                    <a:gd name="T47" fmla="*/ 178 h 471"/>
                    <a:gd name="T48" fmla="*/ 85 w 262"/>
                    <a:gd name="T49" fmla="*/ 173 h 471"/>
                    <a:gd name="T50" fmla="*/ 87 w 262"/>
                    <a:gd name="T51" fmla="*/ 169 h 471"/>
                    <a:gd name="T52" fmla="*/ 90 w 262"/>
                    <a:gd name="T53" fmla="*/ 166 h 471"/>
                    <a:gd name="T54" fmla="*/ 94 w 262"/>
                    <a:gd name="T55" fmla="*/ 161 h 471"/>
                    <a:gd name="T56" fmla="*/ 98 w 262"/>
                    <a:gd name="T57" fmla="*/ 157 h 471"/>
                    <a:gd name="T58" fmla="*/ 103 w 262"/>
                    <a:gd name="T59" fmla="*/ 152 h 471"/>
                    <a:gd name="T60" fmla="*/ 109 w 262"/>
                    <a:gd name="T61" fmla="*/ 148 h 471"/>
                    <a:gd name="T62" fmla="*/ 115 w 262"/>
                    <a:gd name="T63" fmla="*/ 143 h 471"/>
                    <a:gd name="T64" fmla="*/ 123 w 262"/>
                    <a:gd name="T65" fmla="*/ 139 h 471"/>
                    <a:gd name="T66" fmla="*/ 131 w 262"/>
                    <a:gd name="T67" fmla="*/ 134 h 471"/>
                    <a:gd name="T68" fmla="*/ 140 w 262"/>
                    <a:gd name="T69" fmla="*/ 131 h 471"/>
                    <a:gd name="T70" fmla="*/ 150 w 262"/>
                    <a:gd name="T71" fmla="*/ 128 h 471"/>
                    <a:gd name="T72" fmla="*/ 161 w 262"/>
                    <a:gd name="T73" fmla="*/ 125 h 471"/>
                    <a:gd name="T74" fmla="*/ 172 w 262"/>
                    <a:gd name="T75" fmla="*/ 123 h 471"/>
                    <a:gd name="T76" fmla="*/ 184 w 262"/>
                    <a:gd name="T77" fmla="*/ 122 h 471"/>
                    <a:gd name="T78" fmla="*/ 198 w 262"/>
                    <a:gd name="T79" fmla="*/ 122 h 471"/>
                    <a:gd name="T80" fmla="*/ 212 w 262"/>
                    <a:gd name="T81" fmla="*/ 123 h 471"/>
                    <a:gd name="T82" fmla="*/ 228 w 262"/>
                    <a:gd name="T83" fmla="*/ 124 h 471"/>
                    <a:gd name="T84" fmla="*/ 239 w 262"/>
                    <a:gd name="T85" fmla="*/ 148 h 471"/>
                    <a:gd name="T86" fmla="*/ 231 w 262"/>
                    <a:gd name="T87" fmla="*/ 0 h 47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62"/>
                    <a:gd name="T133" fmla="*/ 0 h 471"/>
                    <a:gd name="T134" fmla="*/ 262 w 262"/>
                    <a:gd name="T135" fmla="*/ 471 h 47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62" h="471">
                      <a:moveTo>
                        <a:pt x="231" y="0"/>
                      </a:moveTo>
                      <a:lnTo>
                        <a:pt x="0" y="0"/>
                      </a:lnTo>
                      <a:lnTo>
                        <a:pt x="0" y="471"/>
                      </a:lnTo>
                      <a:lnTo>
                        <a:pt x="262" y="471"/>
                      </a:lnTo>
                      <a:lnTo>
                        <a:pt x="234" y="457"/>
                      </a:lnTo>
                      <a:lnTo>
                        <a:pt x="66" y="438"/>
                      </a:lnTo>
                      <a:lnTo>
                        <a:pt x="76" y="377"/>
                      </a:lnTo>
                      <a:lnTo>
                        <a:pt x="42" y="352"/>
                      </a:lnTo>
                      <a:lnTo>
                        <a:pt x="41" y="352"/>
                      </a:lnTo>
                      <a:lnTo>
                        <a:pt x="41" y="351"/>
                      </a:lnTo>
                      <a:lnTo>
                        <a:pt x="40" y="349"/>
                      </a:lnTo>
                      <a:lnTo>
                        <a:pt x="40" y="348"/>
                      </a:lnTo>
                      <a:lnTo>
                        <a:pt x="39" y="346"/>
                      </a:lnTo>
                      <a:lnTo>
                        <a:pt x="39" y="345"/>
                      </a:lnTo>
                      <a:lnTo>
                        <a:pt x="39" y="344"/>
                      </a:lnTo>
                      <a:lnTo>
                        <a:pt x="39" y="342"/>
                      </a:lnTo>
                      <a:lnTo>
                        <a:pt x="38" y="340"/>
                      </a:lnTo>
                      <a:lnTo>
                        <a:pt x="37" y="339"/>
                      </a:lnTo>
                      <a:lnTo>
                        <a:pt x="37" y="337"/>
                      </a:lnTo>
                      <a:lnTo>
                        <a:pt x="37" y="335"/>
                      </a:lnTo>
                      <a:lnTo>
                        <a:pt x="36" y="333"/>
                      </a:lnTo>
                      <a:lnTo>
                        <a:pt x="36" y="331"/>
                      </a:lnTo>
                      <a:lnTo>
                        <a:pt x="35" y="328"/>
                      </a:lnTo>
                      <a:lnTo>
                        <a:pt x="35" y="326"/>
                      </a:lnTo>
                      <a:lnTo>
                        <a:pt x="34" y="324"/>
                      </a:lnTo>
                      <a:lnTo>
                        <a:pt x="34" y="322"/>
                      </a:lnTo>
                      <a:lnTo>
                        <a:pt x="34" y="319"/>
                      </a:lnTo>
                      <a:lnTo>
                        <a:pt x="34" y="316"/>
                      </a:lnTo>
                      <a:lnTo>
                        <a:pt x="33" y="314"/>
                      </a:lnTo>
                      <a:lnTo>
                        <a:pt x="33" y="311"/>
                      </a:lnTo>
                      <a:lnTo>
                        <a:pt x="33" y="308"/>
                      </a:lnTo>
                      <a:lnTo>
                        <a:pt x="33" y="305"/>
                      </a:lnTo>
                      <a:lnTo>
                        <a:pt x="32" y="302"/>
                      </a:lnTo>
                      <a:lnTo>
                        <a:pt x="32" y="299"/>
                      </a:lnTo>
                      <a:lnTo>
                        <a:pt x="32" y="296"/>
                      </a:lnTo>
                      <a:lnTo>
                        <a:pt x="33" y="294"/>
                      </a:lnTo>
                      <a:lnTo>
                        <a:pt x="33" y="290"/>
                      </a:lnTo>
                      <a:lnTo>
                        <a:pt x="33" y="287"/>
                      </a:lnTo>
                      <a:lnTo>
                        <a:pt x="33" y="284"/>
                      </a:lnTo>
                      <a:lnTo>
                        <a:pt x="33" y="281"/>
                      </a:lnTo>
                      <a:lnTo>
                        <a:pt x="34" y="278"/>
                      </a:lnTo>
                      <a:lnTo>
                        <a:pt x="34" y="275"/>
                      </a:lnTo>
                      <a:lnTo>
                        <a:pt x="35" y="271"/>
                      </a:lnTo>
                      <a:lnTo>
                        <a:pt x="35" y="268"/>
                      </a:lnTo>
                      <a:lnTo>
                        <a:pt x="36" y="264"/>
                      </a:lnTo>
                      <a:lnTo>
                        <a:pt x="37" y="261"/>
                      </a:lnTo>
                      <a:lnTo>
                        <a:pt x="37" y="258"/>
                      </a:lnTo>
                      <a:lnTo>
                        <a:pt x="39" y="255"/>
                      </a:lnTo>
                      <a:lnTo>
                        <a:pt x="40" y="252"/>
                      </a:lnTo>
                      <a:lnTo>
                        <a:pt x="41" y="249"/>
                      </a:lnTo>
                      <a:lnTo>
                        <a:pt x="42" y="245"/>
                      </a:lnTo>
                      <a:lnTo>
                        <a:pt x="44" y="242"/>
                      </a:lnTo>
                      <a:lnTo>
                        <a:pt x="45" y="239"/>
                      </a:lnTo>
                      <a:lnTo>
                        <a:pt x="47" y="235"/>
                      </a:lnTo>
                      <a:lnTo>
                        <a:pt x="49" y="233"/>
                      </a:lnTo>
                      <a:lnTo>
                        <a:pt x="50" y="229"/>
                      </a:lnTo>
                      <a:lnTo>
                        <a:pt x="52" y="226"/>
                      </a:lnTo>
                      <a:lnTo>
                        <a:pt x="55" y="223"/>
                      </a:lnTo>
                      <a:lnTo>
                        <a:pt x="57" y="220"/>
                      </a:lnTo>
                      <a:lnTo>
                        <a:pt x="59" y="217"/>
                      </a:lnTo>
                      <a:lnTo>
                        <a:pt x="62" y="214"/>
                      </a:lnTo>
                      <a:lnTo>
                        <a:pt x="65" y="211"/>
                      </a:lnTo>
                      <a:lnTo>
                        <a:pt x="68" y="208"/>
                      </a:lnTo>
                      <a:lnTo>
                        <a:pt x="71" y="206"/>
                      </a:lnTo>
                      <a:lnTo>
                        <a:pt x="74" y="203"/>
                      </a:lnTo>
                      <a:lnTo>
                        <a:pt x="77" y="201"/>
                      </a:lnTo>
                      <a:lnTo>
                        <a:pt x="81" y="198"/>
                      </a:lnTo>
                      <a:lnTo>
                        <a:pt x="85" y="195"/>
                      </a:lnTo>
                      <a:lnTo>
                        <a:pt x="81" y="180"/>
                      </a:lnTo>
                      <a:lnTo>
                        <a:pt x="81" y="179"/>
                      </a:lnTo>
                      <a:lnTo>
                        <a:pt x="81" y="178"/>
                      </a:lnTo>
                      <a:lnTo>
                        <a:pt x="83" y="176"/>
                      </a:lnTo>
                      <a:lnTo>
                        <a:pt x="83" y="175"/>
                      </a:lnTo>
                      <a:lnTo>
                        <a:pt x="85" y="173"/>
                      </a:lnTo>
                      <a:lnTo>
                        <a:pt x="85" y="172"/>
                      </a:lnTo>
                      <a:lnTo>
                        <a:pt x="86" y="170"/>
                      </a:lnTo>
                      <a:lnTo>
                        <a:pt x="87" y="169"/>
                      </a:lnTo>
                      <a:lnTo>
                        <a:pt x="88" y="168"/>
                      </a:lnTo>
                      <a:lnTo>
                        <a:pt x="89" y="167"/>
                      </a:lnTo>
                      <a:lnTo>
                        <a:pt x="90" y="166"/>
                      </a:lnTo>
                      <a:lnTo>
                        <a:pt x="91" y="164"/>
                      </a:lnTo>
                      <a:lnTo>
                        <a:pt x="93" y="163"/>
                      </a:lnTo>
                      <a:lnTo>
                        <a:pt x="94" y="161"/>
                      </a:lnTo>
                      <a:lnTo>
                        <a:pt x="95" y="160"/>
                      </a:lnTo>
                      <a:lnTo>
                        <a:pt x="97" y="158"/>
                      </a:lnTo>
                      <a:lnTo>
                        <a:pt x="98" y="157"/>
                      </a:lnTo>
                      <a:lnTo>
                        <a:pt x="100" y="155"/>
                      </a:lnTo>
                      <a:lnTo>
                        <a:pt x="101" y="154"/>
                      </a:lnTo>
                      <a:lnTo>
                        <a:pt x="103" y="152"/>
                      </a:lnTo>
                      <a:lnTo>
                        <a:pt x="105" y="151"/>
                      </a:lnTo>
                      <a:lnTo>
                        <a:pt x="107" y="149"/>
                      </a:lnTo>
                      <a:lnTo>
                        <a:pt x="109" y="148"/>
                      </a:lnTo>
                      <a:lnTo>
                        <a:pt x="111" y="146"/>
                      </a:lnTo>
                      <a:lnTo>
                        <a:pt x="113" y="145"/>
                      </a:lnTo>
                      <a:lnTo>
                        <a:pt x="115" y="143"/>
                      </a:lnTo>
                      <a:lnTo>
                        <a:pt x="118" y="142"/>
                      </a:lnTo>
                      <a:lnTo>
                        <a:pt x="120" y="140"/>
                      </a:lnTo>
                      <a:lnTo>
                        <a:pt x="123" y="139"/>
                      </a:lnTo>
                      <a:lnTo>
                        <a:pt x="125" y="137"/>
                      </a:lnTo>
                      <a:lnTo>
                        <a:pt x="128" y="136"/>
                      </a:lnTo>
                      <a:lnTo>
                        <a:pt x="131" y="134"/>
                      </a:lnTo>
                      <a:lnTo>
                        <a:pt x="134" y="133"/>
                      </a:lnTo>
                      <a:lnTo>
                        <a:pt x="137" y="132"/>
                      </a:lnTo>
                      <a:lnTo>
                        <a:pt x="140" y="131"/>
                      </a:lnTo>
                      <a:lnTo>
                        <a:pt x="143" y="130"/>
                      </a:lnTo>
                      <a:lnTo>
                        <a:pt x="146" y="129"/>
                      </a:lnTo>
                      <a:lnTo>
                        <a:pt x="150" y="128"/>
                      </a:lnTo>
                      <a:lnTo>
                        <a:pt x="153" y="127"/>
                      </a:lnTo>
                      <a:lnTo>
                        <a:pt x="157" y="126"/>
                      </a:lnTo>
                      <a:lnTo>
                        <a:pt x="161" y="125"/>
                      </a:lnTo>
                      <a:lnTo>
                        <a:pt x="164" y="124"/>
                      </a:lnTo>
                      <a:lnTo>
                        <a:pt x="168" y="124"/>
                      </a:lnTo>
                      <a:lnTo>
                        <a:pt x="172" y="123"/>
                      </a:lnTo>
                      <a:lnTo>
                        <a:pt x="176" y="123"/>
                      </a:lnTo>
                      <a:lnTo>
                        <a:pt x="180" y="122"/>
                      </a:lnTo>
                      <a:lnTo>
                        <a:pt x="184" y="122"/>
                      </a:lnTo>
                      <a:lnTo>
                        <a:pt x="189" y="122"/>
                      </a:lnTo>
                      <a:lnTo>
                        <a:pt x="194" y="122"/>
                      </a:lnTo>
                      <a:lnTo>
                        <a:pt x="198" y="122"/>
                      </a:lnTo>
                      <a:lnTo>
                        <a:pt x="203" y="122"/>
                      </a:lnTo>
                      <a:lnTo>
                        <a:pt x="207" y="122"/>
                      </a:lnTo>
                      <a:lnTo>
                        <a:pt x="212" y="123"/>
                      </a:lnTo>
                      <a:lnTo>
                        <a:pt x="218" y="123"/>
                      </a:lnTo>
                      <a:lnTo>
                        <a:pt x="223" y="124"/>
                      </a:lnTo>
                      <a:lnTo>
                        <a:pt x="228" y="124"/>
                      </a:lnTo>
                      <a:lnTo>
                        <a:pt x="234" y="126"/>
                      </a:lnTo>
                      <a:lnTo>
                        <a:pt x="242" y="129"/>
                      </a:lnTo>
                      <a:lnTo>
                        <a:pt x="239" y="148"/>
                      </a:lnTo>
                      <a:lnTo>
                        <a:pt x="251" y="147"/>
                      </a:lnTo>
                      <a:lnTo>
                        <a:pt x="231" y="0"/>
                      </a:lnTo>
                      <a:close/>
                    </a:path>
                  </a:pathLst>
                </a:custGeom>
                <a:solidFill>
                  <a:srgbClr val="E0F7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537" name="Freeform 544"/>
                <p:cNvSpPr>
                  <a:spLocks/>
                </p:cNvSpPr>
                <p:nvPr/>
              </p:nvSpPr>
              <p:spPr bwMode="auto">
                <a:xfrm>
                  <a:off x="4769" y="2058"/>
                  <a:ext cx="162" cy="473"/>
                </a:xfrm>
                <a:custGeom>
                  <a:avLst/>
                  <a:gdLst>
                    <a:gd name="T0" fmla="*/ 36 w 162"/>
                    <a:gd name="T1" fmla="*/ 210 h 473"/>
                    <a:gd name="T2" fmla="*/ 37 w 162"/>
                    <a:gd name="T3" fmla="*/ 210 h 473"/>
                    <a:gd name="T4" fmla="*/ 39 w 162"/>
                    <a:gd name="T5" fmla="*/ 210 h 473"/>
                    <a:gd name="T6" fmla="*/ 41 w 162"/>
                    <a:gd name="T7" fmla="*/ 210 h 473"/>
                    <a:gd name="T8" fmla="*/ 43 w 162"/>
                    <a:gd name="T9" fmla="*/ 210 h 473"/>
                    <a:gd name="T10" fmla="*/ 45 w 162"/>
                    <a:gd name="T11" fmla="*/ 210 h 473"/>
                    <a:gd name="T12" fmla="*/ 47 w 162"/>
                    <a:gd name="T13" fmla="*/ 210 h 473"/>
                    <a:gd name="T14" fmla="*/ 49 w 162"/>
                    <a:gd name="T15" fmla="*/ 210 h 473"/>
                    <a:gd name="T16" fmla="*/ 52 w 162"/>
                    <a:gd name="T17" fmla="*/ 211 h 473"/>
                    <a:gd name="T18" fmla="*/ 54 w 162"/>
                    <a:gd name="T19" fmla="*/ 211 h 473"/>
                    <a:gd name="T20" fmla="*/ 56 w 162"/>
                    <a:gd name="T21" fmla="*/ 211 h 473"/>
                    <a:gd name="T22" fmla="*/ 59 w 162"/>
                    <a:gd name="T23" fmla="*/ 212 h 473"/>
                    <a:gd name="T24" fmla="*/ 61 w 162"/>
                    <a:gd name="T25" fmla="*/ 213 h 473"/>
                    <a:gd name="T26" fmla="*/ 64 w 162"/>
                    <a:gd name="T27" fmla="*/ 213 h 473"/>
                    <a:gd name="T28" fmla="*/ 66 w 162"/>
                    <a:gd name="T29" fmla="*/ 215 h 473"/>
                    <a:gd name="T30" fmla="*/ 69 w 162"/>
                    <a:gd name="T31" fmla="*/ 216 h 473"/>
                    <a:gd name="T32" fmla="*/ 71 w 162"/>
                    <a:gd name="T33" fmla="*/ 217 h 473"/>
                    <a:gd name="T34" fmla="*/ 73 w 162"/>
                    <a:gd name="T35" fmla="*/ 218 h 473"/>
                    <a:gd name="T36" fmla="*/ 75 w 162"/>
                    <a:gd name="T37" fmla="*/ 220 h 473"/>
                    <a:gd name="T38" fmla="*/ 77 w 162"/>
                    <a:gd name="T39" fmla="*/ 222 h 473"/>
                    <a:gd name="T40" fmla="*/ 80 w 162"/>
                    <a:gd name="T41" fmla="*/ 224 h 473"/>
                    <a:gd name="T42" fmla="*/ 81 w 162"/>
                    <a:gd name="T43" fmla="*/ 227 h 473"/>
                    <a:gd name="T44" fmla="*/ 83 w 162"/>
                    <a:gd name="T45" fmla="*/ 229 h 473"/>
                    <a:gd name="T46" fmla="*/ 84 w 162"/>
                    <a:gd name="T47" fmla="*/ 232 h 473"/>
                    <a:gd name="T48" fmla="*/ 85 w 162"/>
                    <a:gd name="T49" fmla="*/ 235 h 473"/>
                    <a:gd name="T50" fmla="*/ 87 w 162"/>
                    <a:gd name="T51" fmla="*/ 239 h 473"/>
                    <a:gd name="T52" fmla="*/ 87 w 162"/>
                    <a:gd name="T53" fmla="*/ 242 h 473"/>
                    <a:gd name="T54" fmla="*/ 88 w 162"/>
                    <a:gd name="T55" fmla="*/ 246 h 473"/>
                    <a:gd name="T56" fmla="*/ 88 w 162"/>
                    <a:gd name="T57" fmla="*/ 250 h 473"/>
                    <a:gd name="T58" fmla="*/ 80 w 162"/>
                    <a:gd name="T59" fmla="*/ 287 h 473"/>
                    <a:gd name="T60" fmla="*/ 82 w 162"/>
                    <a:gd name="T61" fmla="*/ 289 h 473"/>
                    <a:gd name="T62" fmla="*/ 84 w 162"/>
                    <a:gd name="T63" fmla="*/ 292 h 473"/>
                    <a:gd name="T64" fmla="*/ 85 w 162"/>
                    <a:gd name="T65" fmla="*/ 294 h 473"/>
                    <a:gd name="T66" fmla="*/ 87 w 162"/>
                    <a:gd name="T67" fmla="*/ 296 h 473"/>
                    <a:gd name="T68" fmla="*/ 88 w 162"/>
                    <a:gd name="T69" fmla="*/ 299 h 473"/>
                    <a:gd name="T70" fmla="*/ 90 w 162"/>
                    <a:gd name="T71" fmla="*/ 302 h 473"/>
                    <a:gd name="T72" fmla="*/ 91 w 162"/>
                    <a:gd name="T73" fmla="*/ 305 h 473"/>
                    <a:gd name="T74" fmla="*/ 93 w 162"/>
                    <a:gd name="T75" fmla="*/ 308 h 473"/>
                    <a:gd name="T76" fmla="*/ 94 w 162"/>
                    <a:gd name="T77" fmla="*/ 311 h 473"/>
                    <a:gd name="T78" fmla="*/ 95 w 162"/>
                    <a:gd name="T79" fmla="*/ 314 h 473"/>
                    <a:gd name="T80" fmla="*/ 97 w 162"/>
                    <a:gd name="T81" fmla="*/ 318 h 473"/>
                    <a:gd name="T82" fmla="*/ 98 w 162"/>
                    <a:gd name="T83" fmla="*/ 322 h 473"/>
                    <a:gd name="T84" fmla="*/ 99 w 162"/>
                    <a:gd name="T85" fmla="*/ 326 h 473"/>
                    <a:gd name="T86" fmla="*/ 100 w 162"/>
                    <a:gd name="T87" fmla="*/ 330 h 473"/>
                    <a:gd name="T88" fmla="*/ 100 w 162"/>
                    <a:gd name="T89" fmla="*/ 334 h 473"/>
                    <a:gd name="T90" fmla="*/ 100 w 162"/>
                    <a:gd name="T91" fmla="*/ 339 h 473"/>
                    <a:gd name="T92" fmla="*/ 100 w 162"/>
                    <a:gd name="T93" fmla="*/ 343 h 473"/>
                    <a:gd name="T94" fmla="*/ 100 w 162"/>
                    <a:gd name="T95" fmla="*/ 348 h 473"/>
                    <a:gd name="T96" fmla="*/ 100 w 162"/>
                    <a:gd name="T97" fmla="*/ 352 h 473"/>
                    <a:gd name="T98" fmla="*/ 98 w 162"/>
                    <a:gd name="T99" fmla="*/ 357 h 473"/>
                    <a:gd name="T100" fmla="*/ 97 w 162"/>
                    <a:gd name="T101" fmla="*/ 362 h 473"/>
                    <a:gd name="T102" fmla="*/ 95 w 162"/>
                    <a:gd name="T103" fmla="*/ 366 h 473"/>
                    <a:gd name="T104" fmla="*/ 93 w 162"/>
                    <a:gd name="T105" fmla="*/ 371 h 473"/>
                    <a:gd name="T106" fmla="*/ 90 w 162"/>
                    <a:gd name="T107" fmla="*/ 376 h 473"/>
                    <a:gd name="T108" fmla="*/ 87 w 162"/>
                    <a:gd name="T109" fmla="*/ 381 h 473"/>
                    <a:gd name="T110" fmla="*/ 83 w 162"/>
                    <a:gd name="T111" fmla="*/ 386 h 473"/>
                    <a:gd name="T112" fmla="*/ 78 w 162"/>
                    <a:gd name="T113" fmla="*/ 390 h 473"/>
                    <a:gd name="T114" fmla="*/ 73 w 162"/>
                    <a:gd name="T115" fmla="*/ 395 h 473"/>
                    <a:gd name="T116" fmla="*/ 63 w 162"/>
                    <a:gd name="T117" fmla="*/ 437 h 473"/>
                    <a:gd name="T118" fmla="*/ 0 w 162"/>
                    <a:gd name="T119" fmla="*/ 473 h 473"/>
                    <a:gd name="T120" fmla="*/ 162 w 162"/>
                    <a:gd name="T121" fmla="*/ 0 h 473"/>
                    <a:gd name="T122" fmla="*/ 51 w 162"/>
                    <a:gd name="T123" fmla="*/ 0 h 47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62"/>
                    <a:gd name="T187" fmla="*/ 0 h 473"/>
                    <a:gd name="T188" fmla="*/ 162 w 162"/>
                    <a:gd name="T189" fmla="*/ 473 h 473"/>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62" h="473">
                      <a:moveTo>
                        <a:pt x="51" y="0"/>
                      </a:moveTo>
                      <a:lnTo>
                        <a:pt x="36" y="210"/>
                      </a:lnTo>
                      <a:lnTo>
                        <a:pt x="37" y="210"/>
                      </a:lnTo>
                      <a:lnTo>
                        <a:pt x="38" y="210"/>
                      </a:lnTo>
                      <a:lnTo>
                        <a:pt x="39" y="210"/>
                      </a:lnTo>
                      <a:lnTo>
                        <a:pt x="40" y="210"/>
                      </a:lnTo>
                      <a:lnTo>
                        <a:pt x="41" y="210"/>
                      </a:lnTo>
                      <a:lnTo>
                        <a:pt x="42" y="210"/>
                      </a:lnTo>
                      <a:lnTo>
                        <a:pt x="43" y="210"/>
                      </a:lnTo>
                      <a:lnTo>
                        <a:pt x="44" y="210"/>
                      </a:lnTo>
                      <a:lnTo>
                        <a:pt x="45" y="210"/>
                      </a:lnTo>
                      <a:lnTo>
                        <a:pt x="46" y="210"/>
                      </a:lnTo>
                      <a:lnTo>
                        <a:pt x="47" y="210"/>
                      </a:lnTo>
                      <a:lnTo>
                        <a:pt x="48" y="210"/>
                      </a:lnTo>
                      <a:lnTo>
                        <a:pt x="49" y="210"/>
                      </a:lnTo>
                      <a:lnTo>
                        <a:pt x="51" y="210"/>
                      </a:lnTo>
                      <a:lnTo>
                        <a:pt x="52" y="211"/>
                      </a:lnTo>
                      <a:lnTo>
                        <a:pt x="53" y="211"/>
                      </a:lnTo>
                      <a:lnTo>
                        <a:pt x="54" y="211"/>
                      </a:lnTo>
                      <a:lnTo>
                        <a:pt x="55" y="211"/>
                      </a:lnTo>
                      <a:lnTo>
                        <a:pt x="56" y="211"/>
                      </a:lnTo>
                      <a:lnTo>
                        <a:pt x="57" y="212"/>
                      </a:lnTo>
                      <a:lnTo>
                        <a:pt x="59" y="212"/>
                      </a:lnTo>
                      <a:lnTo>
                        <a:pt x="60" y="213"/>
                      </a:lnTo>
                      <a:lnTo>
                        <a:pt x="61" y="213"/>
                      </a:lnTo>
                      <a:lnTo>
                        <a:pt x="62" y="213"/>
                      </a:lnTo>
                      <a:lnTo>
                        <a:pt x="64" y="213"/>
                      </a:lnTo>
                      <a:lnTo>
                        <a:pt x="65" y="214"/>
                      </a:lnTo>
                      <a:lnTo>
                        <a:pt x="66" y="215"/>
                      </a:lnTo>
                      <a:lnTo>
                        <a:pt x="67" y="215"/>
                      </a:lnTo>
                      <a:lnTo>
                        <a:pt x="69" y="216"/>
                      </a:lnTo>
                      <a:lnTo>
                        <a:pt x="70" y="216"/>
                      </a:lnTo>
                      <a:lnTo>
                        <a:pt x="71" y="217"/>
                      </a:lnTo>
                      <a:lnTo>
                        <a:pt x="72" y="218"/>
                      </a:lnTo>
                      <a:lnTo>
                        <a:pt x="73" y="218"/>
                      </a:lnTo>
                      <a:lnTo>
                        <a:pt x="74" y="219"/>
                      </a:lnTo>
                      <a:lnTo>
                        <a:pt x="75" y="220"/>
                      </a:lnTo>
                      <a:lnTo>
                        <a:pt x="77" y="221"/>
                      </a:lnTo>
                      <a:lnTo>
                        <a:pt x="77" y="222"/>
                      </a:lnTo>
                      <a:lnTo>
                        <a:pt x="78" y="223"/>
                      </a:lnTo>
                      <a:lnTo>
                        <a:pt x="80" y="224"/>
                      </a:lnTo>
                      <a:lnTo>
                        <a:pt x="80" y="225"/>
                      </a:lnTo>
                      <a:lnTo>
                        <a:pt x="81" y="227"/>
                      </a:lnTo>
                      <a:lnTo>
                        <a:pt x="82" y="227"/>
                      </a:lnTo>
                      <a:lnTo>
                        <a:pt x="83" y="229"/>
                      </a:lnTo>
                      <a:lnTo>
                        <a:pt x="83" y="230"/>
                      </a:lnTo>
                      <a:lnTo>
                        <a:pt x="84" y="232"/>
                      </a:lnTo>
                      <a:lnTo>
                        <a:pt x="85" y="233"/>
                      </a:lnTo>
                      <a:lnTo>
                        <a:pt x="85" y="235"/>
                      </a:lnTo>
                      <a:lnTo>
                        <a:pt x="86" y="236"/>
                      </a:lnTo>
                      <a:lnTo>
                        <a:pt x="87" y="239"/>
                      </a:lnTo>
                      <a:lnTo>
                        <a:pt x="87" y="240"/>
                      </a:lnTo>
                      <a:lnTo>
                        <a:pt x="87" y="242"/>
                      </a:lnTo>
                      <a:lnTo>
                        <a:pt x="87" y="244"/>
                      </a:lnTo>
                      <a:lnTo>
                        <a:pt x="88" y="246"/>
                      </a:lnTo>
                      <a:lnTo>
                        <a:pt x="88" y="248"/>
                      </a:lnTo>
                      <a:lnTo>
                        <a:pt x="88" y="250"/>
                      </a:lnTo>
                      <a:lnTo>
                        <a:pt x="80" y="287"/>
                      </a:lnTo>
                      <a:lnTo>
                        <a:pt x="81" y="288"/>
                      </a:lnTo>
                      <a:lnTo>
                        <a:pt x="82" y="289"/>
                      </a:lnTo>
                      <a:lnTo>
                        <a:pt x="83" y="291"/>
                      </a:lnTo>
                      <a:lnTo>
                        <a:pt x="84" y="292"/>
                      </a:lnTo>
                      <a:lnTo>
                        <a:pt x="85" y="293"/>
                      </a:lnTo>
                      <a:lnTo>
                        <a:pt x="85" y="294"/>
                      </a:lnTo>
                      <a:lnTo>
                        <a:pt x="86" y="295"/>
                      </a:lnTo>
                      <a:lnTo>
                        <a:pt x="87" y="296"/>
                      </a:lnTo>
                      <a:lnTo>
                        <a:pt x="87" y="298"/>
                      </a:lnTo>
                      <a:lnTo>
                        <a:pt x="88" y="299"/>
                      </a:lnTo>
                      <a:lnTo>
                        <a:pt x="89" y="300"/>
                      </a:lnTo>
                      <a:lnTo>
                        <a:pt x="90" y="302"/>
                      </a:lnTo>
                      <a:lnTo>
                        <a:pt x="90" y="303"/>
                      </a:lnTo>
                      <a:lnTo>
                        <a:pt x="91" y="305"/>
                      </a:lnTo>
                      <a:lnTo>
                        <a:pt x="92" y="306"/>
                      </a:lnTo>
                      <a:lnTo>
                        <a:pt x="93" y="308"/>
                      </a:lnTo>
                      <a:lnTo>
                        <a:pt x="93" y="309"/>
                      </a:lnTo>
                      <a:lnTo>
                        <a:pt x="94" y="311"/>
                      </a:lnTo>
                      <a:lnTo>
                        <a:pt x="95" y="313"/>
                      </a:lnTo>
                      <a:lnTo>
                        <a:pt x="95" y="314"/>
                      </a:lnTo>
                      <a:lnTo>
                        <a:pt x="96" y="316"/>
                      </a:lnTo>
                      <a:lnTo>
                        <a:pt x="97" y="318"/>
                      </a:lnTo>
                      <a:lnTo>
                        <a:pt x="97" y="320"/>
                      </a:lnTo>
                      <a:lnTo>
                        <a:pt x="98" y="322"/>
                      </a:lnTo>
                      <a:lnTo>
                        <a:pt x="98" y="324"/>
                      </a:lnTo>
                      <a:lnTo>
                        <a:pt x="99" y="326"/>
                      </a:lnTo>
                      <a:lnTo>
                        <a:pt x="99" y="328"/>
                      </a:lnTo>
                      <a:lnTo>
                        <a:pt x="100" y="330"/>
                      </a:lnTo>
                      <a:lnTo>
                        <a:pt x="100" y="332"/>
                      </a:lnTo>
                      <a:lnTo>
                        <a:pt x="100" y="334"/>
                      </a:lnTo>
                      <a:lnTo>
                        <a:pt x="100" y="337"/>
                      </a:lnTo>
                      <a:lnTo>
                        <a:pt x="100" y="339"/>
                      </a:lnTo>
                      <a:lnTo>
                        <a:pt x="100" y="341"/>
                      </a:lnTo>
                      <a:lnTo>
                        <a:pt x="100" y="343"/>
                      </a:lnTo>
                      <a:lnTo>
                        <a:pt x="100" y="345"/>
                      </a:lnTo>
                      <a:lnTo>
                        <a:pt x="100" y="348"/>
                      </a:lnTo>
                      <a:lnTo>
                        <a:pt x="100" y="350"/>
                      </a:lnTo>
                      <a:lnTo>
                        <a:pt x="100" y="352"/>
                      </a:lnTo>
                      <a:lnTo>
                        <a:pt x="99" y="354"/>
                      </a:lnTo>
                      <a:lnTo>
                        <a:pt x="98" y="357"/>
                      </a:lnTo>
                      <a:lnTo>
                        <a:pt x="98" y="359"/>
                      </a:lnTo>
                      <a:lnTo>
                        <a:pt x="97" y="362"/>
                      </a:lnTo>
                      <a:lnTo>
                        <a:pt x="96" y="364"/>
                      </a:lnTo>
                      <a:lnTo>
                        <a:pt x="95" y="366"/>
                      </a:lnTo>
                      <a:lnTo>
                        <a:pt x="94" y="368"/>
                      </a:lnTo>
                      <a:lnTo>
                        <a:pt x="93" y="371"/>
                      </a:lnTo>
                      <a:lnTo>
                        <a:pt x="91" y="374"/>
                      </a:lnTo>
                      <a:lnTo>
                        <a:pt x="90" y="376"/>
                      </a:lnTo>
                      <a:lnTo>
                        <a:pt x="88" y="378"/>
                      </a:lnTo>
                      <a:lnTo>
                        <a:pt x="87" y="381"/>
                      </a:lnTo>
                      <a:lnTo>
                        <a:pt x="85" y="383"/>
                      </a:lnTo>
                      <a:lnTo>
                        <a:pt x="83" y="386"/>
                      </a:lnTo>
                      <a:lnTo>
                        <a:pt x="81" y="388"/>
                      </a:lnTo>
                      <a:lnTo>
                        <a:pt x="78" y="390"/>
                      </a:lnTo>
                      <a:lnTo>
                        <a:pt x="76" y="393"/>
                      </a:lnTo>
                      <a:lnTo>
                        <a:pt x="73" y="395"/>
                      </a:lnTo>
                      <a:lnTo>
                        <a:pt x="57" y="406"/>
                      </a:lnTo>
                      <a:lnTo>
                        <a:pt x="63" y="437"/>
                      </a:lnTo>
                      <a:lnTo>
                        <a:pt x="0" y="466"/>
                      </a:lnTo>
                      <a:lnTo>
                        <a:pt x="0" y="473"/>
                      </a:lnTo>
                      <a:lnTo>
                        <a:pt x="162" y="473"/>
                      </a:lnTo>
                      <a:lnTo>
                        <a:pt x="162" y="0"/>
                      </a:lnTo>
                      <a:lnTo>
                        <a:pt x="51" y="0"/>
                      </a:lnTo>
                      <a:close/>
                    </a:path>
                  </a:pathLst>
                </a:custGeom>
                <a:solidFill>
                  <a:srgbClr val="E0F7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538" name="Freeform 545"/>
                <p:cNvSpPr>
                  <a:spLocks/>
                </p:cNvSpPr>
                <p:nvPr/>
              </p:nvSpPr>
              <p:spPr bwMode="auto">
                <a:xfrm>
                  <a:off x="4433" y="2068"/>
                  <a:ext cx="238" cy="462"/>
                </a:xfrm>
                <a:custGeom>
                  <a:avLst/>
                  <a:gdLst>
                    <a:gd name="T0" fmla="*/ 237 w 238"/>
                    <a:gd name="T1" fmla="*/ 118 h 462"/>
                    <a:gd name="T2" fmla="*/ 234 w 238"/>
                    <a:gd name="T3" fmla="*/ 117 h 462"/>
                    <a:gd name="T4" fmla="*/ 231 w 238"/>
                    <a:gd name="T5" fmla="*/ 116 h 462"/>
                    <a:gd name="T6" fmla="*/ 227 w 238"/>
                    <a:gd name="T7" fmla="*/ 116 h 462"/>
                    <a:gd name="T8" fmla="*/ 223 w 238"/>
                    <a:gd name="T9" fmla="*/ 115 h 462"/>
                    <a:gd name="T10" fmla="*/ 218 w 238"/>
                    <a:gd name="T11" fmla="*/ 114 h 462"/>
                    <a:gd name="T12" fmla="*/ 212 w 238"/>
                    <a:gd name="T13" fmla="*/ 113 h 462"/>
                    <a:gd name="T14" fmla="*/ 206 w 238"/>
                    <a:gd name="T15" fmla="*/ 112 h 462"/>
                    <a:gd name="T16" fmla="*/ 198 w 238"/>
                    <a:gd name="T17" fmla="*/ 111 h 462"/>
                    <a:gd name="T18" fmla="*/ 191 w 238"/>
                    <a:gd name="T19" fmla="*/ 111 h 462"/>
                    <a:gd name="T20" fmla="*/ 184 w 238"/>
                    <a:gd name="T21" fmla="*/ 110 h 462"/>
                    <a:gd name="T22" fmla="*/ 176 w 238"/>
                    <a:gd name="T23" fmla="*/ 110 h 462"/>
                    <a:gd name="T24" fmla="*/ 167 w 238"/>
                    <a:gd name="T25" fmla="*/ 110 h 462"/>
                    <a:gd name="T26" fmla="*/ 159 w 238"/>
                    <a:gd name="T27" fmla="*/ 111 h 462"/>
                    <a:gd name="T28" fmla="*/ 150 w 238"/>
                    <a:gd name="T29" fmla="*/ 113 h 462"/>
                    <a:gd name="T30" fmla="*/ 142 w 238"/>
                    <a:gd name="T31" fmla="*/ 114 h 462"/>
                    <a:gd name="T32" fmla="*/ 133 w 238"/>
                    <a:gd name="T33" fmla="*/ 116 h 462"/>
                    <a:gd name="T34" fmla="*/ 124 w 238"/>
                    <a:gd name="T35" fmla="*/ 119 h 462"/>
                    <a:gd name="T36" fmla="*/ 116 w 238"/>
                    <a:gd name="T37" fmla="*/ 122 h 462"/>
                    <a:gd name="T38" fmla="*/ 107 w 238"/>
                    <a:gd name="T39" fmla="*/ 126 h 462"/>
                    <a:gd name="T40" fmla="*/ 69 w 238"/>
                    <a:gd name="T41" fmla="*/ 169 h 462"/>
                    <a:gd name="T42" fmla="*/ 69 w 238"/>
                    <a:gd name="T43" fmla="*/ 186 h 462"/>
                    <a:gd name="T44" fmla="*/ 66 w 238"/>
                    <a:gd name="T45" fmla="*/ 188 h 462"/>
                    <a:gd name="T46" fmla="*/ 62 w 238"/>
                    <a:gd name="T47" fmla="*/ 190 h 462"/>
                    <a:gd name="T48" fmla="*/ 58 w 238"/>
                    <a:gd name="T49" fmla="*/ 192 h 462"/>
                    <a:gd name="T50" fmla="*/ 53 w 238"/>
                    <a:gd name="T51" fmla="*/ 195 h 462"/>
                    <a:gd name="T52" fmla="*/ 49 w 238"/>
                    <a:gd name="T53" fmla="*/ 199 h 462"/>
                    <a:gd name="T54" fmla="*/ 44 w 238"/>
                    <a:gd name="T55" fmla="*/ 204 h 462"/>
                    <a:gd name="T56" fmla="*/ 38 w 238"/>
                    <a:gd name="T57" fmla="*/ 209 h 462"/>
                    <a:gd name="T58" fmla="*/ 34 w 238"/>
                    <a:gd name="T59" fmla="*/ 216 h 462"/>
                    <a:gd name="T60" fmla="*/ 29 w 238"/>
                    <a:gd name="T61" fmla="*/ 223 h 462"/>
                    <a:gd name="T62" fmla="*/ 25 w 238"/>
                    <a:gd name="T63" fmla="*/ 231 h 462"/>
                    <a:gd name="T64" fmla="*/ 21 w 238"/>
                    <a:gd name="T65" fmla="*/ 240 h 462"/>
                    <a:gd name="T66" fmla="*/ 19 w 238"/>
                    <a:gd name="T67" fmla="*/ 251 h 462"/>
                    <a:gd name="T68" fmla="*/ 17 w 238"/>
                    <a:gd name="T69" fmla="*/ 262 h 462"/>
                    <a:gd name="T70" fmla="*/ 16 w 238"/>
                    <a:gd name="T71" fmla="*/ 275 h 462"/>
                    <a:gd name="T72" fmla="*/ 16 w 238"/>
                    <a:gd name="T73" fmla="*/ 288 h 462"/>
                    <a:gd name="T74" fmla="*/ 17 w 238"/>
                    <a:gd name="T75" fmla="*/ 303 h 462"/>
                    <a:gd name="T76" fmla="*/ 21 w 238"/>
                    <a:gd name="T77" fmla="*/ 319 h 462"/>
                    <a:gd name="T78" fmla="*/ 25 w 238"/>
                    <a:gd name="T79" fmla="*/ 337 h 462"/>
                    <a:gd name="T80" fmla="*/ 32 w 238"/>
                    <a:gd name="T81" fmla="*/ 356 h 462"/>
                    <a:gd name="T82" fmla="*/ 49 w 238"/>
                    <a:gd name="T83" fmla="*/ 446 h 462"/>
                    <a:gd name="T84" fmla="*/ 1 w 238"/>
                    <a:gd name="T85" fmla="*/ 461 h 462"/>
                    <a:gd name="T86" fmla="*/ 217 w 238"/>
                    <a:gd name="T87" fmla="*/ 0 h 46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38"/>
                    <a:gd name="T133" fmla="*/ 0 h 462"/>
                    <a:gd name="T134" fmla="*/ 238 w 238"/>
                    <a:gd name="T135" fmla="*/ 462 h 46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38" h="462">
                      <a:moveTo>
                        <a:pt x="217" y="0"/>
                      </a:moveTo>
                      <a:lnTo>
                        <a:pt x="238" y="119"/>
                      </a:lnTo>
                      <a:lnTo>
                        <a:pt x="237" y="118"/>
                      </a:lnTo>
                      <a:lnTo>
                        <a:pt x="235" y="118"/>
                      </a:lnTo>
                      <a:lnTo>
                        <a:pt x="234" y="117"/>
                      </a:lnTo>
                      <a:lnTo>
                        <a:pt x="233" y="117"/>
                      </a:lnTo>
                      <a:lnTo>
                        <a:pt x="232" y="117"/>
                      </a:lnTo>
                      <a:lnTo>
                        <a:pt x="231" y="116"/>
                      </a:lnTo>
                      <a:lnTo>
                        <a:pt x="230" y="116"/>
                      </a:lnTo>
                      <a:lnTo>
                        <a:pt x="229" y="116"/>
                      </a:lnTo>
                      <a:lnTo>
                        <a:pt x="227" y="116"/>
                      </a:lnTo>
                      <a:lnTo>
                        <a:pt x="226" y="116"/>
                      </a:lnTo>
                      <a:lnTo>
                        <a:pt x="224" y="115"/>
                      </a:lnTo>
                      <a:lnTo>
                        <a:pt x="223" y="115"/>
                      </a:lnTo>
                      <a:lnTo>
                        <a:pt x="221" y="115"/>
                      </a:lnTo>
                      <a:lnTo>
                        <a:pt x="219" y="114"/>
                      </a:lnTo>
                      <a:lnTo>
                        <a:pt x="218" y="114"/>
                      </a:lnTo>
                      <a:lnTo>
                        <a:pt x="216" y="113"/>
                      </a:lnTo>
                      <a:lnTo>
                        <a:pt x="214" y="113"/>
                      </a:lnTo>
                      <a:lnTo>
                        <a:pt x="212" y="113"/>
                      </a:lnTo>
                      <a:lnTo>
                        <a:pt x="210" y="113"/>
                      </a:lnTo>
                      <a:lnTo>
                        <a:pt x="207" y="113"/>
                      </a:lnTo>
                      <a:lnTo>
                        <a:pt x="206" y="112"/>
                      </a:lnTo>
                      <a:lnTo>
                        <a:pt x="203" y="112"/>
                      </a:lnTo>
                      <a:lnTo>
                        <a:pt x="201" y="112"/>
                      </a:lnTo>
                      <a:lnTo>
                        <a:pt x="198" y="111"/>
                      </a:lnTo>
                      <a:lnTo>
                        <a:pt x="196" y="111"/>
                      </a:lnTo>
                      <a:lnTo>
                        <a:pt x="194" y="111"/>
                      </a:lnTo>
                      <a:lnTo>
                        <a:pt x="191" y="111"/>
                      </a:lnTo>
                      <a:lnTo>
                        <a:pt x="189" y="111"/>
                      </a:lnTo>
                      <a:lnTo>
                        <a:pt x="186" y="110"/>
                      </a:lnTo>
                      <a:lnTo>
                        <a:pt x="184" y="110"/>
                      </a:lnTo>
                      <a:lnTo>
                        <a:pt x="181" y="110"/>
                      </a:lnTo>
                      <a:lnTo>
                        <a:pt x="178" y="110"/>
                      </a:lnTo>
                      <a:lnTo>
                        <a:pt x="176" y="110"/>
                      </a:lnTo>
                      <a:lnTo>
                        <a:pt x="173" y="110"/>
                      </a:lnTo>
                      <a:lnTo>
                        <a:pt x="170" y="110"/>
                      </a:lnTo>
                      <a:lnTo>
                        <a:pt x="167" y="110"/>
                      </a:lnTo>
                      <a:lnTo>
                        <a:pt x="165" y="111"/>
                      </a:lnTo>
                      <a:lnTo>
                        <a:pt x="162" y="111"/>
                      </a:lnTo>
                      <a:lnTo>
                        <a:pt x="159" y="111"/>
                      </a:lnTo>
                      <a:lnTo>
                        <a:pt x="156" y="112"/>
                      </a:lnTo>
                      <a:lnTo>
                        <a:pt x="153" y="112"/>
                      </a:lnTo>
                      <a:lnTo>
                        <a:pt x="150" y="113"/>
                      </a:lnTo>
                      <a:lnTo>
                        <a:pt x="148" y="113"/>
                      </a:lnTo>
                      <a:lnTo>
                        <a:pt x="145" y="113"/>
                      </a:lnTo>
                      <a:lnTo>
                        <a:pt x="142" y="114"/>
                      </a:lnTo>
                      <a:lnTo>
                        <a:pt x="139" y="115"/>
                      </a:lnTo>
                      <a:lnTo>
                        <a:pt x="136" y="115"/>
                      </a:lnTo>
                      <a:lnTo>
                        <a:pt x="133" y="116"/>
                      </a:lnTo>
                      <a:lnTo>
                        <a:pt x="130" y="117"/>
                      </a:lnTo>
                      <a:lnTo>
                        <a:pt x="127" y="118"/>
                      </a:lnTo>
                      <a:lnTo>
                        <a:pt x="124" y="119"/>
                      </a:lnTo>
                      <a:lnTo>
                        <a:pt x="121" y="120"/>
                      </a:lnTo>
                      <a:lnTo>
                        <a:pt x="119" y="121"/>
                      </a:lnTo>
                      <a:lnTo>
                        <a:pt x="116" y="122"/>
                      </a:lnTo>
                      <a:lnTo>
                        <a:pt x="113" y="124"/>
                      </a:lnTo>
                      <a:lnTo>
                        <a:pt x="110" y="125"/>
                      </a:lnTo>
                      <a:lnTo>
                        <a:pt x="107" y="126"/>
                      </a:lnTo>
                      <a:lnTo>
                        <a:pt x="105" y="127"/>
                      </a:lnTo>
                      <a:lnTo>
                        <a:pt x="102" y="129"/>
                      </a:lnTo>
                      <a:lnTo>
                        <a:pt x="69" y="169"/>
                      </a:lnTo>
                      <a:lnTo>
                        <a:pt x="71" y="186"/>
                      </a:lnTo>
                      <a:lnTo>
                        <a:pt x="70" y="186"/>
                      </a:lnTo>
                      <a:lnTo>
                        <a:pt x="69" y="186"/>
                      </a:lnTo>
                      <a:lnTo>
                        <a:pt x="68" y="187"/>
                      </a:lnTo>
                      <a:lnTo>
                        <a:pt x="67" y="188"/>
                      </a:lnTo>
                      <a:lnTo>
                        <a:pt x="66" y="188"/>
                      </a:lnTo>
                      <a:lnTo>
                        <a:pt x="64" y="188"/>
                      </a:lnTo>
                      <a:lnTo>
                        <a:pt x="63" y="189"/>
                      </a:lnTo>
                      <a:lnTo>
                        <a:pt x="62" y="190"/>
                      </a:lnTo>
                      <a:lnTo>
                        <a:pt x="61" y="190"/>
                      </a:lnTo>
                      <a:lnTo>
                        <a:pt x="59" y="191"/>
                      </a:lnTo>
                      <a:lnTo>
                        <a:pt x="58" y="192"/>
                      </a:lnTo>
                      <a:lnTo>
                        <a:pt x="57" y="193"/>
                      </a:lnTo>
                      <a:lnTo>
                        <a:pt x="55" y="194"/>
                      </a:lnTo>
                      <a:lnTo>
                        <a:pt x="53" y="195"/>
                      </a:lnTo>
                      <a:lnTo>
                        <a:pt x="52" y="197"/>
                      </a:lnTo>
                      <a:lnTo>
                        <a:pt x="50" y="198"/>
                      </a:lnTo>
                      <a:lnTo>
                        <a:pt x="49" y="199"/>
                      </a:lnTo>
                      <a:lnTo>
                        <a:pt x="47" y="201"/>
                      </a:lnTo>
                      <a:lnTo>
                        <a:pt x="45" y="202"/>
                      </a:lnTo>
                      <a:lnTo>
                        <a:pt x="44" y="204"/>
                      </a:lnTo>
                      <a:lnTo>
                        <a:pt x="42" y="205"/>
                      </a:lnTo>
                      <a:lnTo>
                        <a:pt x="40" y="207"/>
                      </a:lnTo>
                      <a:lnTo>
                        <a:pt x="38" y="209"/>
                      </a:lnTo>
                      <a:lnTo>
                        <a:pt x="37" y="211"/>
                      </a:lnTo>
                      <a:lnTo>
                        <a:pt x="35" y="213"/>
                      </a:lnTo>
                      <a:lnTo>
                        <a:pt x="34" y="216"/>
                      </a:lnTo>
                      <a:lnTo>
                        <a:pt x="32" y="218"/>
                      </a:lnTo>
                      <a:lnTo>
                        <a:pt x="31" y="220"/>
                      </a:lnTo>
                      <a:lnTo>
                        <a:pt x="29" y="223"/>
                      </a:lnTo>
                      <a:lnTo>
                        <a:pt x="28" y="226"/>
                      </a:lnTo>
                      <a:lnTo>
                        <a:pt x="26" y="228"/>
                      </a:lnTo>
                      <a:lnTo>
                        <a:pt x="25" y="231"/>
                      </a:lnTo>
                      <a:lnTo>
                        <a:pt x="23" y="234"/>
                      </a:lnTo>
                      <a:lnTo>
                        <a:pt x="22" y="237"/>
                      </a:lnTo>
                      <a:lnTo>
                        <a:pt x="21" y="240"/>
                      </a:lnTo>
                      <a:lnTo>
                        <a:pt x="20" y="244"/>
                      </a:lnTo>
                      <a:lnTo>
                        <a:pt x="19" y="247"/>
                      </a:lnTo>
                      <a:lnTo>
                        <a:pt x="19" y="251"/>
                      </a:lnTo>
                      <a:lnTo>
                        <a:pt x="17" y="254"/>
                      </a:lnTo>
                      <a:lnTo>
                        <a:pt x="17" y="258"/>
                      </a:lnTo>
                      <a:lnTo>
                        <a:pt x="17" y="262"/>
                      </a:lnTo>
                      <a:lnTo>
                        <a:pt x="16" y="266"/>
                      </a:lnTo>
                      <a:lnTo>
                        <a:pt x="16" y="270"/>
                      </a:lnTo>
                      <a:lnTo>
                        <a:pt x="16" y="275"/>
                      </a:lnTo>
                      <a:lnTo>
                        <a:pt x="15" y="279"/>
                      </a:lnTo>
                      <a:lnTo>
                        <a:pt x="16" y="283"/>
                      </a:lnTo>
                      <a:lnTo>
                        <a:pt x="16" y="288"/>
                      </a:lnTo>
                      <a:lnTo>
                        <a:pt x="16" y="293"/>
                      </a:lnTo>
                      <a:lnTo>
                        <a:pt x="17" y="298"/>
                      </a:lnTo>
                      <a:lnTo>
                        <a:pt x="17" y="303"/>
                      </a:lnTo>
                      <a:lnTo>
                        <a:pt x="19" y="308"/>
                      </a:lnTo>
                      <a:lnTo>
                        <a:pt x="20" y="314"/>
                      </a:lnTo>
                      <a:lnTo>
                        <a:pt x="21" y="319"/>
                      </a:lnTo>
                      <a:lnTo>
                        <a:pt x="22" y="325"/>
                      </a:lnTo>
                      <a:lnTo>
                        <a:pt x="23" y="331"/>
                      </a:lnTo>
                      <a:lnTo>
                        <a:pt x="25" y="337"/>
                      </a:lnTo>
                      <a:lnTo>
                        <a:pt x="27" y="343"/>
                      </a:lnTo>
                      <a:lnTo>
                        <a:pt x="30" y="349"/>
                      </a:lnTo>
                      <a:lnTo>
                        <a:pt x="32" y="356"/>
                      </a:lnTo>
                      <a:lnTo>
                        <a:pt x="35" y="363"/>
                      </a:lnTo>
                      <a:lnTo>
                        <a:pt x="66" y="380"/>
                      </a:lnTo>
                      <a:lnTo>
                        <a:pt x="49" y="446"/>
                      </a:lnTo>
                      <a:lnTo>
                        <a:pt x="224" y="454"/>
                      </a:lnTo>
                      <a:lnTo>
                        <a:pt x="230" y="462"/>
                      </a:lnTo>
                      <a:lnTo>
                        <a:pt x="1" y="461"/>
                      </a:lnTo>
                      <a:lnTo>
                        <a:pt x="0" y="4"/>
                      </a:lnTo>
                      <a:lnTo>
                        <a:pt x="217" y="0"/>
                      </a:lnTo>
                      <a:close/>
                    </a:path>
                  </a:pathLst>
                </a:custGeom>
                <a:solidFill>
                  <a:srgbClr val="CFE8C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539" name="Freeform 546"/>
                <p:cNvSpPr>
                  <a:spLocks/>
                </p:cNvSpPr>
                <p:nvPr/>
              </p:nvSpPr>
              <p:spPr bwMode="auto">
                <a:xfrm>
                  <a:off x="4784" y="2064"/>
                  <a:ext cx="142" cy="466"/>
                </a:xfrm>
                <a:custGeom>
                  <a:avLst/>
                  <a:gdLst>
                    <a:gd name="T0" fmla="*/ 26 w 142"/>
                    <a:gd name="T1" fmla="*/ 196 h 466"/>
                    <a:gd name="T2" fmla="*/ 30 w 142"/>
                    <a:gd name="T3" fmla="*/ 196 h 466"/>
                    <a:gd name="T4" fmla="*/ 34 w 142"/>
                    <a:gd name="T5" fmla="*/ 197 h 466"/>
                    <a:gd name="T6" fmla="*/ 38 w 142"/>
                    <a:gd name="T7" fmla="*/ 197 h 466"/>
                    <a:gd name="T8" fmla="*/ 41 w 142"/>
                    <a:gd name="T9" fmla="*/ 197 h 466"/>
                    <a:gd name="T10" fmla="*/ 44 w 142"/>
                    <a:gd name="T11" fmla="*/ 198 h 466"/>
                    <a:gd name="T12" fmla="*/ 47 w 142"/>
                    <a:gd name="T13" fmla="*/ 198 h 466"/>
                    <a:gd name="T14" fmla="*/ 50 w 142"/>
                    <a:gd name="T15" fmla="*/ 199 h 466"/>
                    <a:gd name="T16" fmla="*/ 54 w 142"/>
                    <a:gd name="T17" fmla="*/ 200 h 466"/>
                    <a:gd name="T18" fmla="*/ 57 w 142"/>
                    <a:gd name="T19" fmla="*/ 201 h 466"/>
                    <a:gd name="T20" fmla="*/ 60 w 142"/>
                    <a:gd name="T21" fmla="*/ 201 h 466"/>
                    <a:gd name="T22" fmla="*/ 64 w 142"/>
                    <a:gd name="T23" fmla="*/ 203 h 466"/>
                    <a:gd name="T24" fmla="*/ 67 w 142"/>
                    <a:gd name="T25" fmla="*/ 204 h 466"/>
                    <a:gd name="T26" fmla="*/ 70 w 142"/>
                    <a:gd name="T27" fmla="*/ 206 h 466"/>
                    <a:gd name="T28" fmla="*/ 75 w 142"/>
                    <a:gd name="T29" fmla="*/ 210 h 466"/>
                    <a:gd name="T30" fmla="*/ 79 w 142"/>
                    <a:gd name="T31" fmla="*/ 216 h 466"/>
                    <a:gd name="T32" fmla="*/ 81 w 142"/>
                    <a:gd name="T33" fmla="*/ 222 h 466"/>
                    <a:gd name="T34" fmla="*/ 82 w 142"/>
                    <a:gd name="T35" fmla="*/ 226 h 466"/>
                    <a:gd name="T36" fmla="*/ 83 w 142"/>
                    <a:gd name="T37" fmla="*/ 230 h 466"/>
                    <a:gd name="T38" fmla="*/ 83 w 142"/>
                    <a:gd name="T39" fmla="*/ 233 h 466"/>
                    <a:gd name="T40" fmla="*/ 83 w 142"/>
                    <a:gd name="T41" fmla="*/ 236 h 466"/>
                    <a:gd name="T42" fmla="*/ 82 w 142"/>
                    <a:gd name="T43" fmla="*/ 240 h 466"/>
                    <a:gd name="T44" fmla="*/ 81 w 142"/>
                    <a:gd name="T45" fmla="*/ 243 h 466"/>
                    <a:gd name="T46" fmla="*/ 81 w 142"/>
                    <a:gd name="T47" fmla="*/ 246 h 466"/>
                    <a:gd name="T48" fmla="*/ 80 w 142"/>
                    <a:gd name="T49" fmla="*/ 250 h 466"/>
                    <a:gd name="T50" fmla="*/ 79 w 142"/>
                    <a:gd name="T51" fmla="*/ 255 h 466"/>
                    <a:gd name="T52" fmla="*/ 77 w 142"/>
                    <a:gd name="T53" fmla="*/ 260 h 466"/>
                    <a:gd name="T54" fmla="*/ 75 w 142"/>
                    <a:gd name="T55" fmla="*/ 264 h 466"/>
                    <a:gd name="T56" fmla="*/ 74 w 142"/>
                    <a:gd name="T57" fmla="*/ 268 h 466"/>
                    <a:gd name="T58" fmla="*/ 73 w 142"/>
                    <a:gd name="T59" fmla="*/ 270 h 466"/>
                    <a:gd name="T60" fmla="*/ 75 w 142"/>
                    <a:gd name="T61" fmla="*/ 273 h 466"/>
                    <a:gd name="T62" fmla="*/ 78 w 142"/>
                    <a:gd name="T63" fmla="*/ 276 h 466"/>
                    <a:gd name="T64" fmla="*/ 80 w 142"/>
                    <a:gd name="T65" fmla="*/ 280 h 466"/>
                    <a:gd name="T66" fmla="*/ 83 w 142"/>
                    <a:gd name="T67" fmla="*/ 283 h 466"/>
                    <a:gd name="T68" fmla="*/ 85 w 142"/>
                    <a:gd name="T69" fmla="*/ 287 h 466"/>
                    <a:gd name="T70" fmla="*/ 88 w 142"/>
                    <a:gd name="T71" fmla="*/ 292 h 466"/>
                    <a:gd name="T72" fmla="*/ 91 w 142"/>
                    <a:gd name="T73" fmla="*/ 297 h 466"/>
                    <a:gd name="T74" fmla="*/ 93 w 142"/>
                    <a:gd name="T75" fmla="*/ 303 h 466"/>
                    <a:gd name="T76" fmla="*/ 95 w 142"/>
                    <a:gd name="T77" fmla="*/ 308 h 466"/>
                    <a:gd name="T78" fmla="*/ 96 w 142"/>
                    <a:gd name="T79" fmla="*/ 315 h 466"/>
                    <a:gd name="T80" fmla="*/ 98 w 142"/>
                    <a:gd name="T81" fmla="*/ 321 h 466"/>
                    <a:gd name="T82" fmla="*/ 98 w 142"/>
                    <a:gd name="T83" fmla="*/ 328 h 466"/>
                    <a:gd name="T84" fmla="*/ 98 w 142"/>
                    <a:gd name="T85" fmla="*/ 335 h 466"/>
                    <a:gd name="T86" fmla="*/ 98 w 142"/>
                    <a:gd name="T87" fmla="*/ 342 h 466"/>
                    <a:gd name="T88" fmla="*/ 96 w 142"/>
                    <a:gd name="T89" fmla="*/ 348 h 466"/>
                    <a:gd name="T90" fmla="*/ 93 w 142"/>
                    <a:gd name="T91" fmla="*/ 356 h 466"/>
                    <a:gd name="T92" fmla="*/ 90 w 142"/>
                    <a:gd name="T93" fmla="*/ 363 h 466"/>
                    <a:gd name="T94" fmla="*/ 85 w 142"/>
                    <a:gd name="T95" fmla="*/ 370 h 466"/>
                    <a:gd name="T96" fmla="*/ 79 w 142"/>
                    <a:gd name="T97" fmla="*/ 378 h 466"/>
                    <a:gd name="T98" fmla="*/ 1 w 142"/>
                    <a:gd name="T99" fmla="*/ 460 h 466"/>
                    <a:gd name="T100" fmla="*/ 140 w 142"/>
                    <a:gd name="T101" fmla="*/ 2 h 46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42"/>
                    <a:gd name="T154" fmla="*/ 0 h 466"/>
                    <a:gd name="T155" fmla="*/ 142 w 142"/>
                    <a:gd name="T156" fmla="*/ 466 h 46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42" h="466">
                      <a:moveTo>
                        <a:pt x="38" y="0"/>
                      </a:moveTo>
                      <a:lnTo>
                        <a:pt x="26" y="197"/>
                      </a:lnTo>
                      <a:lnTo>
                        <a:pt x="26" y="196"/>
                      </a:lnTo>
                      <a:lnTo>
                        <a:pt x="28" y="196"/>
                      </a:lnTo>
                      <a:lnTo>
                        <a:pt x="29" y="196"/>
                      </a:lnTo>
                      <a:lnTo>
                        <a:pt x="30" y="196"/>
                      </a:lnTo>
                      <a:lnTo>
                        <a:pt x="31" y="196"/>
                      </a:lnTo>
                      <a:lnTo>
                        <a:pt x="33" y="197"/>
                      </a:lnTo>
                      <a:lnTo>
                        <a:pt x="34" y="197"/>
                      </a:lnTo>
                      <a:lnTo>
                        <a:pt x="36" y="197"/>
                      </a:lnTo>
                      <a:lnTo>
                        <a:pt x="37" y="197"/>
                      </a:lnTo>
                      <a:lnTo>
                        <a:pt x="38" y="197"/>
                      </a:lnTo>
                      <a:lnTo>
                        <a:pt x="39" y="197"/>
                      </a:lnTo>
                      <a:lnTo>
                        <a:pt x="40" y="197"/>
                      </a:lnTo>
                      <a:lnTo>
                        <a:pt x="41" y="197"/>
                      </a:lnTo>
                      <a:lnTo>
                        <a:pt x="42" y="197"/>
                      </a:lnTo>
                      <a:lnTo>
                        <a:pt x="43" y="198"/>
                      </a:lnTo>
                      <a:lnTo>
                        <a:pt x="44" y="198"/>
                      </a:lnTo>
                      <a:lnTo>
                        <a:pt x="45" y="198"/>
                      </a:lnTo>
                      <a:lnTo>
                        <a:pt x="46" y="198"/>
                      </a:lnTo>
                      <a:lnTo>
                        <a:pt x="47" y="198"/>
                      </a:lnTo>
                      <a:lnTo>
                        <a:pt x="48" y="199"/>
                      </a:lnTo>
                      <a:lnTo>
                        <a:pt x="49" y="199"/>
                      </a:lnTo>
                      <a:lnTo>
                        <a:pt x="50" y="199"/>
                      </a:lnTo>
                      <a:lnTo>
                        <a:pt x="52" y="199"/>
                      </a:lnTo>
                      <a:lnTo>
                        <a:pt x="53" y="199"/>
                      </a:lnTo>
                      <a:lnTo>
                        <a:pt x="54" y="200"/>
                      </a:lnTo>
                      <a:lnTo>
                        <a:pt x="55" y="200"/>
                      </a:lnTo>
                      <a:lnTo>
                        <a:pt x="56" y="200"/>
                      </a:lnTo>
                      <a:lnTo>
                        <a:pt x="57" y="201"/>
                      </a:lnTo>
                      <a:lnTo>
                        <a:pt x="58" y="201"/>
                      </a:lnTo>
                      <a:lnTo>
                        <a:pt x="59" y="201"/>
                      </a:lnTo>
                      <a:lnTo>
                        <a:pt x="60" y="201"/>
                      </a:lnTo>
                      <a:lnTo>
                        <a:pt x="62" y="202"/>
                      </a:lnTo>
                      <a:lnTo>
                        <a:pt x="63" y="203"/>
                      </a:lnTo>
                      <a:lnTo>
                        <a:pt x="64" y="203"/>
                      </a:lnTo>
                      <a:lnTo>
                        <a:pt x="65" y="204"/>
                      </a:lnTo>
                      <a:lnTo>
                        <a:pt x="66" y="204"/>
                      </a:lnTo>
                      <a:lnTo>
                        <a:pt x="67" y="204"/>
                      </a:lnTo>
                      <a:lnTo>
                        <a:pt x="68" y="205"/>
                      </a:lnTo>
                      <a:lnTo>
                        <a:pt x="69" y="206"/>
                      </a:lnTo>
                      <a:lnTo>
                        <a:pt x="70" y="206"/>
                      </a:lnTo>
                      <a:lnTo>
                        <a:pt x="72" y="207"/>
                      </a:lnTo>
                      <a:lnTo>
                        <a:pt x="73" y="209"/>
                      </a:lnTo>
                      <a:lnTo>
                        <a:pt x="75" y="210"/>
                      </a:lnTo>
                      <a:lnTo>
                        <a:pt x="76" y="212"/>
                      </a:lnTo>
                      <a:lnTo>
                        <a:pt x="78" y="214"/>
                      </a:lnTo>
                      <a:lnTo>
                        <a:pt x="79" y="216"/>
                      </a:lnTo>
                      <a:lnTo>
                        <a:pt x="80" y="218"/>
                      </a:lnTo>
                      <a:lnTo>
                        <a:pt x="81" y="220"/>
                      </a:lnTo>
                      <a:lnTo>
                        <a:pt x="81" y="222"/>
                      </a:lnTo>
                      <a:lnTo>
                        <a:pt x="82" y="224"/>
                      </a:lnTo>
                      <a:lnTo>
                        <a:pt x="82" y="225"/>
                      </a:lnTo>
                      <a:lnTo>
                        <a:pt x="82" y="226"/>
                      </a:lnTo>
                      <a:lnTo>
                        <a:pt x="82" y="227"/>
                      </a:lnTo>
                      <a:lnTo>
                        <a:pt x="83" y="228"/>
                      </a:lnTo>
                      <a:lnTo>
                        <a:pt x="83" y="230"/>
                      </a:lnTo>
                      <a:lnTo>
                        <a:pt x="83" y="232"/>
                      </a:lnTo>
                      <a:lnTo>
                        <a:pt x="83" y="233"/>
                      </a:lnTo>
                      <a:lnTo>
                        <a:pt x="83" y="234"/>
                      </a:lnTo>
                      <a:lnTo>
                        <a:pt x="83" y="235"/>
                      </a:lnTo>
                      <a:lnTo>
                        <a:pt x="83" y="236"/>
                      </a:lnTo>
                      <a:lnTo>
                        <a:pt x="83" y="237"/>
                      </a:lnTo>
                      <a:lnTo>
                        <a:pt x="82" y="238"/>
                      </a:lnTo>
                      <a:lnTo>
                        <a:pt x="82" y="240"/>
                      </a:lnTo>
                      <a:lnTo>
                        <a:pt x="82" y="241"/>
                      </a:lnTo>
                      <a:lnTo>
                        <a:pt x="82" y="242"/>
                      </a:lnTo>
                      <a:lnTo>
                        <a:pt x="81" y="243"/>
                      </a:lnTo>
                      <a:lnTo>
                        <a:pt x="81" y="244"/>
                      </a:lnTo>
                      <a:lnTo>
                        <a:pt x="81" y="245"/>
                      </a:lnTo>
                      <a:lnTo>
                        <a:pt x="81" y="246"/>
                      </a:lnTo>
                      <a:lnTo>
                        <a:pt x="81" y="247"/>
                      </a:lnTo>
                      <a:lnTo>
                        <a:pt x="80" y="249"/>
                      </a:lnTo>
                      <a:lnTo>
                        <a:pt x="80" y="250"/>
                      </a:lnTo>
                      <a:lnTo>
                        <a:pt x="80" y="251"/>
                      </a:lnTo>
                      <a:lnTo>
                        <a:pt x="80" y="253"/>
                      </a:lnTo>
                      <a:lnTo>
                        <a:pt x="79" y="255"/>
                      </a:lnTo>
                      <a:lnTo>
                        <a:pt x="78" y="256"/>
                      </a:lnTo>
                      <a:lnTo>
                        <a:pt x="78" y="258"/>
                      </a:lnTo>
                      <a:lnTo>
                        <a:pt x="77" y="260"/>
                      </a:lnTo>
                      <a:lnTo>
                        <a:pt x="76" y="261"/>
                      </a:lnTo>
                      <a:lnTo>
                        <a:pt x="76" y="263"/>
                      </a:lnTo>
                      <a:lnTo>
                        <a:pt x="75" y="264"/>
                      </a:lnTo>
                      <a:lnTo>
                        <a:pt x="75" y="266"/>
                      </a:lnTo>
                      <a:lnTo>
                        <a:pt x="74" y="267"/>
                      </a:lnTo>
                      <a:lnTo>
                        <a:pt x="74" y="268"/>
                      </a:lnTo>
                      <a:lnTo>
                        <a:pt x="74" y="269"/>
                      </a:lnTo>
                      <a:lnTo>
                        <a:pt x="73" y="270"/>
                      </a:lnTo>
                      <a:lnTo>
                        <a:pt x="73" y="271"/>
                      </a:lnTo>
                      <a:lnTo>
                        <a:pt x="74" y="271"/>
                      </a:lnTo>
                      <a:lnTo>
                        <a:pt x="75" y="273"/>
                      </a:lnTo>
                      <a:lnTo>
                        <a:pt x="76" y="274"/>
                      </a:lnTo>
                      <a:lnTo>
                        <a:pt x="78" y="276"/>
                      </a:lnTo>
                      <a:lnTo>
                        <a:pt x="79" y="278"/>
                      </a:lnTo>
                      <a:lnTo>
                        <a:pt x="80" y="279"/>
                      </a:lnTo>
                      <a:lnTo>
                        <a:pt x="80" y="280"/>
                      </a:lnTo>
                      <a:lnTo>
                        <a:pt x="81" y="281"/>
                      </a:lnTo>
                      <a:lnTo>
                        <a:pt x="82" y="282"/>
                      </a:lnTo>
                      <a:lnTo>
                        <a:pt x="83" y="283"/>
                      </a:lnTo>
                      <a:lnTo>
                        <a:pt x="84" y="285"/>
                      </a:lnTo>
                      <a:lnTo>
                        <a:pt x="85" y="286"/>
                      </a:lnTo>
                      <a:lnTo>
                        <a:pt x="85" y="287"/>
                      </a:lnTo>
                      <a:lnTo>
                        <a:pt x="86" y="289"/>
                      </a:lnTo>
                      <a:lnTo>
                        <a:pt x="87" y="290"/>
                      </a:lnTo>
                      <a:lnTo>
                        <a:pt x="88" y="292"/>
                      </a:lnTo>
                      <a:lnTo>
                        <a:pt x="89" y="294"/>
                      </a:lnTo>
                      <a:lnTo>
                        <a:pt x="89" y="296"/>
                      </a:lnTo>
                      <a:lnTo>
                        <a:pt x="91" y="297"/>
                      </a:lnTo>
                      <a:lnTo>
                        <a:pt x="91" y="299"/>
                      </a:lnTo>
                      <a:lnTo>
                        <a:pt x="92" y="301"/>
                      </a:lnTo>
                      <a:lnTo>
                        <a:pt x="93" y="303"/>
                      </a:lnTo>
                      <a:lnTo>
                        <a:pt x="94" y="305"/>
                      </a:lnTo>
                      <a:lnTo>
                        <a:pt x="94" y="307"/>
                      </a:lnTo>
                      <a:lnTo>
                        <a:pt x="95" y="308"/>
                      </a:lnTo>
                      <a:lnTo>
                        <a:pt x="95" y="311"/>
                      </a:lnTo>
                      <a:lnTo>
                        <a:pt x="96" y="313"/>
                      </a:lnTo>
                      <a:lnTo>
                        <a:pt x="96" y="315"/>
                      </a:lnTo>
                      <a:lnTo>
                        <a:pt x="97" y="317"/>
                      </a:lnTo>
                      <a:lnTo>
                        <a:pt x="97" y="319"/>
                      </a:lnTo>
                      <a:lnTo>
                        <a:pt x="98" y="321"/>
                      </a:lnTo>
                      <a:lnTo>
                        <a:pt x="98" y="323"/>
                      </a:lnTo>
                      <a:lnTo>
                        <a:pt x="98" y="325"/>
                      </a:lnTo>
                      <a:lnTo>
                        <a:pt x="98" y="328"/>
                      </a:lnTo>
                      <a:lnTo>
                        <a:pt x="98" y="330"/>
                      </a:lnTo>
                      <a:lnTo>
                        <a:pt x="98" y="332"/>
                      </a:lnTo>
                      <a:lnTo>
                        <a:pt x="98" y="335"/>
                      </a:lnTo>
                      <a:lnTo>
                        <a:pt x="98" y="337"/>
                      </a:lnTo>
                      <a:lnTo>
                        <a:pt x="98" y="339"/>
                      </a:lnTo>
                      <a:lnTo>
                        <a:pt x="98" y="342"/>
                      </a:lnTo>
                      <a:lnTo>
                        <a:pt x="97" y="344"/>
                      </a:lnTo>
                      <a:lnTo>
                        <a:pt x="96" y="346"/>
                      </a:lnTo>
                      <a:lnTo>
                        <a:pt x="96" y="348"/>
                      </a:lnTo>
                      <a:lnTo>
                        <a:pt x="95" y="351"/>
                      </a:lnTo>
                      <a:lnTo>
                        <a:pt x="94" y="353"/>
                      </a:lnTo>
                      <a:lnTo>
                        <a:pt x="93" y="356"/>
                      </a:lnTo>
                      <a:lnTo>
                        <a:pt x="93" y="358"/>
                      </a:lnTo>
                      <a:lnTo>
                        <a:pt x="91" y="360"/>
                      </a:lnTo>
                      <a:lnTo>
                        <a:pt x="90" y="363"/>
                      </a:lnTo>
                      <a:lnTo>
                        <a:pt x="88" y="365"/>
                      </a:lnTo>
                      <a:lnTo>
                        <a:pt x="87" y="368"/>
                      </a:lnTo>
                      <a:lnTo>
                        <a:pt x="85" y="370"/>
                      </a:lnTo>
                      <a:lnTo>
                        <a:pt x="83" y="373"/>
                      </a:lnTo>
                      <a:lnTo>
                        <a:pt x="81" y="375"/>
                      </a:lnTo>
                      <a:lnTo>
                        <a:pt x="79" y="378"/>
                      </a:lnTo>
                      <a:lnTo>
                        <a:pt x="56" y="404"/>
                      </a:lnTo>
                      <a:lnTo>
                        <a:pt x="61" y="422"/>
                      </a:lnTo>
                      <a:lnTo>
                        <a:pt x="1" y="460"/>
                      </a:lnTo>
                      <a:lnTo>
                        <a:pt x="0" y="466"/>
                      </a:lnTo>
                      <a:lnTo>
                        <a:pt x="142" y="461"/>
                      </a:lnTo>
                      <a:lnTo>
                        <a:pt x="140" y="2"/>
                      </a:lnTo>
                      <a:lnTo>
                        <a:pt x="38" y="0"/>
                      </a:lnTo>
                      <a:close/>
                    </a:path>
                  </a:pathLst>
                </a:custGeom>
                <a:solidFill>
                  <a:srgbClr val="CFE8C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540" name="Freeform 547"/>
                <p:cNvSpPr>
                  <a:spLocks/>
                </p:cNvSpPr>
                <p:nvPr/>
              </p:nvSpPr>
              <p:spPr bwMode="auto">
                <a:xfrm>
                  <a:off x="4460" y="2166"/>
                  <a:ext cx="26" cy="24"/>
                </a:xfrm>
                <a:custGeom>
                  <a:avLst/>
                  <a:gdLst>
                    <a:gd name="T0" fmla="*/ 0 w 26"/>
                    <a:gd name="T1" fmla="*/ 8 h 24"/>
                    <a:gd name="T2" fmla="*/ 26 w 26"/>
                    <a:gd name="T3" fmla="*/ 24 h 24"/>
                    <a:gd name="T4" fmla="*/ 22 w 26"/>
                    <a:gd name="T5" fmla="*/ 17 h 24"/>
                    <a:gd name="T6" fmla="*/ 5 w 26"/>
                    <a:gd name="T7" fmla="*/ 0 h 24"/>
                    <a:gd name="T8" fmla="*/ 0 w 26"/>
                    <a:gd name="T9" fmla="*/ 8 h 24"/>
                    <a:gd name="T10" fmla="*/ 0 w 26"/>
                    <a:gd name="T11" fmla="*/ 8 h 24"/>
                    <a:gd name="T12" fmla="*/ 0 60000 65536"/>
                    <a:gd name="T13" fmla="*/ 0 60000 65536"/>
                    <a:gd name="T14" fmla="*/ 0 60000 65536"/>
                    <a:gd name="T15" fmla="*/ 0 60000 65536"/>
                    <a:gd name="T16" fmla="*/ 0 60000 65536"/>
                    <a:gd name="T17" fmla="*/ 0 60000 65536"/>
                    <a:gd name="T18" fmla="*/ 0 w 26"/>
                    <a:gd name="T19" fmla="*/ 0 h 24"/>
                    <a:gd name="T20" fmla="*/ 26 w 26"/>
                    <a:gd name="T21" fmla="*/ 24 h 24"/>
                  </a:gdLst>
                  <a:ahLst/>
                  <a:cxnLst>
                    <a:cxn ang="T12">
                      <a:pos x="T0" y="T1"/>
                    </a:cxn>
                    <a:cxn ang="T13">
                      <a:pos x="T2" y="T3"/>
                    </a:cxn>
                    <a:cxn ang="T14">
                      <a:pos x="T4" y="T5"/>
                    </a:cxn>
                    <a:cxn ang="T15">
                      <a:pos x="T6" y="T7"/>
                    </a:cxn>
                    <a:cxn ang="T16">
                      <a:pos x="T8" y="T9"/>
                    </a:cxn>
                    <a:cxn ang="T17">
                      <a:pos x="T10" y="T11"/>
                    </a:cxn>
                  </a:cxnLst>
                  <a:rect l="T18" t="T19" r="T20" b="T21"/>
                  <a:pathLst>
                    <a:path w="26" h="24">
                      <a:moveTo>
                        <a:pt x="0" y="8"/>
                      </a:moveTo>
                      <a:lnTo>
                        <a:pt x="26" y="24"/>
                      </a:lnTo>
                      <a:lnTo>
                        <a:pt x="22" y="17"/>
                      </a:lnTo>
                      <a:lnTo>
                        <a:pt x="5" y="0"/>
                      </a:lnTo>
                      <a:lnTo>
                        <a:pt x="0" y="8"/>
                      </a:lnTo>
                      <a:close/>
                    </a:path>
                  </a:pathLst>
                </a:custGeom>
                <a:solidFill>
                  <a:srgbClr val="E0F7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541" name="Freeform 548"/>
                <p:cNvSpPr>
                  <a:spLocks/>
                </p:cNvSpPr>
                <p:nvPr/>
              </p:nvSpPr>
              <p:spPr bwMode="auto">
                <a:xfrm>
                  <a:off x="4500" y="2092"/>
                  <a:ext cx="65" cy="91"/>
                </a:xfrm>
                <a:custGeom>
                  <a:avLst/>
                  <a:gdLst>
                    <a:gd name="T0" fmla="*/ 26 w 65"/>
                    <a:gd name="T1" fmla="*/ 91 h 91"/>
                    <a:gd name="T2" fmla="*/ 31 w 65"/>
                    <a:gd name="T3" fmla="*/ 89 h 91"/>
                    <a:gd name="T4" fmla="*/ 36 w 65"/>
                    <a:gd name="T5" fmla="*/ 86 h 91"/>
                    <a:gd name="T6" fmla="*/ 40 w 65"/>
                    <a:gd name="T7" fmla="*/ 84 h 91"/>
                    <a:gd name="T8" fmla="*/ 44 w 65"/>
                    <a:gd name="T9" fmla="*/ 81 h 91"/>
                    <a:gd name="T10" fmla="*/ 49 w 65"/>
                    <a:gd name="T11" fmla="*/ 78 h 91"/>
                    <a:gd name="T12" fmla="*/ 53 w 65"/>
                    <a:gd name="T13" fmla="*/ 74 h 91"/>
                    <a:gd name="T14" fmla="*/ 57 w 65"/>
                    <a:gd name="T15" fmla="*/ 69 h 91"/>
                    <a:gd name="T16" fmla="*/ 61 w 65"/>
                    <a:gd name="T17" fmla="*/ 64 h 91"/>
                    <a:gd name="T18" fmla="*/ 63 w 65"/>
                    <a:gd name="T19" fmla="*/ 58 h 91"/>
                    <a:gd name="T20" fmla="*/ 64 w 65"/>
                    <a:gd name="T21" fmla="*/ 51 h 91"/>
                    <a:gd name="T22" fmla="*/ 65 w 65"/>
                    <a:gd name="T23" fmla="*/ 44 h 91"/>
                    <a:gd name="T24" fmla="*/ 64 w 65"/>
                    <a:gd name="T25" fmla="*/ 36 h 91"/>
                    <a:gd name="T26" fmla="*/ 62 w 65"/>
                    <a:gd name="T27" fmla="*/ 27 h 91"/>
                    <a:gd name="T28" fmla="*/ 58 w 65"/>
                    <a:gd name="T29" fmla="*/ 18 h 91"/>
                    <a:gd name="T30" fmla="*/ 54 w 65"/>
                    <a:gd name="T31" fmla="*/ 11 h 91"/>
                    <a:gd name="T32" fmla="*/ 49 w 65"/>
                    <a:gd name="T33" fmla="*/ 6 h 91"/>
                    <a:gd name="T34" fmla="*/ 44 w 65"/>
                    <a:gd name="T35" fmla="*/ 2 h 91"/>
                    <a:gd name="T36" fmla="*/ 39 w 65"/>
                    <a:gd name="T37" fmla="*/ 0 h 91"/>
                    <a:gd name="T38" fmla="*/ 34 w 65"/>
                    <a:gd name="T39" fmla="*/ 0 h 91"/>
                    <a:gd name="T40" fmla="*/ 28 w 65"/>
                    <a:gd name="T41" fmla="*/ 1 h 91"/>
                    <a:gd name="T42" fmla="*/ 24 w 65"/>
                    <a:gd name="T43" fmla="*/ 3 h 91"/>
                    <a:gd name="T44" fmla="*/ 19 w 65"/>
                    <a:gd name="T45" fmla="*/ 5 h 91"/>
                    <a:gd name="T46" fmla="*/ 14 w 65"/>
                    <a:gd name="T47" fmla="*/ 9 h 91"/>
                    <a:gd name="T48" fmla="*/ 10 w 65"/>
                    <a:gd name="T49" fmla="*/ 14 h 91"/>
                    <a:gd name="T50" fmla="*/ 7 w 65"/>
                    <a:gd name="T51" fmla="*/ 19 h 91"/>
                    <a:gd name="T52" fmla="*/ 4 w 65"/>
                    <a:gd name="T53" fmla="*/ 25 h 91"/>
                    <a:gd name="T54" fmla="*/ 2 w 65"/>
                    <a:gd name="T55" fmla="*/ 30 h 91"/>
                    <a:gd name="T56" fmla="*/ 0 w 65"/>
                    <a:gd name="T57" fmla="*/ 36 h 91"/>
                    <a:gd name="T58" fmla="*/ 0 w 65"/>
                    <a:gd name="T59" fmla="*/ 43 h 91"/>
                    <a:gd name="T60" fmla="*/ 0 w 65"/>
                    <a:gd name="T61" fmla="*/ 48 h 91"/>
                    <a:gd name="T62" fmla="*/ 1 w 65"/>
                    <a:gd name="T63" fmla="*/ 53 h 91"/>
                    <a:gd name="T64" fmla="*/ 4 w 65"/>
                    <a:gd name="T65" fmla="*/ 60 h 91"/>
                    <a:gd name="T66" fmla="*/ 8 w 65"/>
                    <a:gd name="T67" fmla="*/ 66 h 91"/>
                    <a:gd name="T68" fmla="*/ 14 w 65"/>
                    <a:gd name="T69" fmla="*/ 69 h 91"/>
                    <a:gd name="T70" fmla="*/ 20 w 65"/>
                    <a:gd name="T71" fmla="*/ 70 h 91"/>
                    <a:gd name="T72" fmla="*/ 26 w 65"/>
                    <a:gd name="T73" fmla="*/ 69 h 91"/>
                    <a:gd name="T74" fmla="*/ 31 w 65"/>
                    <a:gd name="T75" fmla="*/ 67 h 91"/>
                    <a:gd name="T76" fmla="*/ 36 w 65"/>
                    <a:gd name="T77" fmla="*/ 64 h 91"/>
                    <a:gd name="T78" fmla="*/ 40 w 65"/>
                    <a:gd name="T79" fmla="*/ 59 h 91"/>
                    <a:gd name="T80" fmla="*/ 42 w 65"/>
                    <a:gd name="T81" fmla="*/ 54 h 91"/>
                    <a:gd name="T82" fmla="*/ 44 w 65"/>
                    <a:gd name="T83" fmla="*/ 48 h 91"/>
                    <a:gd name="T84" fmla="*/ 45 w 65"/>
                    <a:gd name="T85" fmla="*/ 43 h 91"/>
                    <a:gd name="T86" fmla="*/ 45 w 65"/>
                    <a:gd name="T87" fmla="*/ 37 h 91"/>
                    <a:gd name="T88" fmla="*/ 44 w 65"/>
                    <a:gd name="T89" fmla="*/ 31 h 91"/>
                    <a:gd name="T90" fmla="*/ 42 w 65"/>
                    <a:gd name="T91" fmla="*/ 25 h 91"/>
                    <a:gd name="T92" fmla="*/ 38 w 65"/>
                    <a:gd name="T93" fmla="*/ 21 h 91"/>
                    <a:gd name="T94" fmla="*/ 33 w 65"/>
                    <a:gd name="T95" fmla="*/ 18 h 91"/>
                    <a:gd name="T96" fmla="*/ 28 w 65"/>
                    <a:gd name="T97" fmla="*/ 17 h 91"/>
                    <a:gd name="T98" fmla="*/ 25 w 65"/>
                    <a:gd name="T99" fmla="*/ 19 h 91"/>
                    <a:gd name="T100" fmla="*/ 20 w 65"/>
                    <a:gd name="T101" fmla="*/ 25 h 91"/>
                    <a:gd name="T102" fmla="*/ 16 w 65"/>
                    <a:gd name="T103" fmla="*/ 32 h 91"/>
                    <a:gd name="T104" fmla="*/ 36 w 65"/>
                    <a:gd name="T105" fmla="*/ 31 h 91"/>
                    <a:gd name="T106" fmla="*/ 43 w 65"/>
                    <a:gd name="T107" fmla="*/ 10 h 91"/>
                    <a:gd name="T108" fmla="*/ 25 w 65"/>
                    <a:gd name="T109" fmla="*/ 91 h 91"/>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65"/>
                    <a:gd name="T166" fmla="*/ 0 h 91"/>
                    <a:gd name="T167" fmla="*/ 65 w 65"/>
                    <a:gd name="T168" fmla="*/ 91 h 91"/>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65" h="91">
                      <a:moveTo>
                        <a:pt x="25" y="91"/>
                      </a:moveTo>
                      <a:lnTo>
                        <a:pt x="25" y="91"/>
                      </a:lnTo>
                      <a:lnTo>
                        <a:pt x="26" y="91"/>
                      </a:lnTo>
                      <a:lnTo>
                        <a:pt x="27" y="90"/>
                      </a:lnTo>
                      <a:lnTo>
                        <a:pt x="28" y="90"/>
                      </a:lnTo>
                      <a:lnTo>
                        <a:pt x="30" y="89"/>
                      </a:lnTo>
                      <a:lnTo>
                        <a:pt x="31" y="89"/>
                      </a:lnTo>
                      <a:lnTo>
                        <a:pt x="33" y="88"/>
                      </a:lnTo>
                      <a:lnTo>
                        <a:pt x="34" y="87"/>
                      </a:lnTo>
                      <a:lnTo>
                        <a:pt x="35" y="87"/>
                      </a:lnTo>
                      <a:lnTo>
                        <a:pt x="36" y="86"/>
                      </a:lnTo>
                      <a:lnTo>
                        <a:pt x="37" y="86"/>
                      </a:lnTo>
                      <a:lnTo>
                        <a:pt x="38" y="85"/>
                      </a:lnTo>
                      <a:lnTo>
                        <a:pt x="40" y="85"/>
                      </a:lnTo>
                      <a:lnTo>
                        <a:pt x="40" y="84"/>
                      </a:lnTo>
                      <a:lnTo>
                        <a:pt x="41" y="83"/>
                      </a:lnTo>
                      <a:lnTo>
                        <a:pt x="43" y="83"/>
                      </a:lnTo>
                      <a:lnTo>
                        <a:pt x="44" y="82"/>
                      </a:lnTo>
                      <a:lnTo>
                        <a:pt x="44" y="81"/>
                      </a:lnTo>
                      <a:lnTo>
                        <a:pt x="46" y="80"/>
                      </a:lnTo>
                      <a:lnTo>
                        <a:pt x="47" y="80"/>
                      </a:lnTo>
                      <a:lnTo>
                        <a:pt x="48" y="79"/>
                      </a:lnTo>
                      <a:lnTo>
                        <a:pt x="49" y="78"/>
                      </a:lnTo>
                      <a:lnTo>
                        <a:pt x="50" y="77"/>
                      </a:lnTo>
                      <a:lnTo>
                        <a:pt x="51" y="76"/>
                      </a:lnTo>
                      <a:lnTo>
                        <a:pt x="52" y="75"/>
                      </a:lnTo>
                      <a:lnTo>
                        <a:pt x="53" y="74"/>
                      </a:lnTo>
                      <a:lnTo>
                        <a:pt x="54" y="73"/>
                      </a:lnTo>
                      <a:lnTo>
                        <a:pt x="55" y="72"/>
                      </a:lnTo>
                      <a:lnTo>
                        <a:pt x="56" y="71"/>
                      </a:lnTo>
                      <a:lnTo>
                        <a:pt x="57" y="69"/>
                      </a:lnTo>
                      <a:lnTo>
                        <a:pt x="58" y="68"/>
                      </a:lnTo>
                      <a:lnTo>
                        <a:pt x="59" y="67"/>
                      </a:lnTo>
                      <a:lnTo>
                        <a:pt x="60" y="66"/>
                      </a:lnTo>
                      <a:lnTo>
                        <a:pt x="61" y="64"/>
                      </a:lnTo>
                      <a:lnTo>
                        <a:pt x="61" y="63"/>
                      </a:lnTo>
                      <a:lnTo>
                        <a:pt x="62" y="61"/>
                      </a:lnTo>
                      <a:lnTo>
                        <a:pt x="62" y="60"/>
                      </a:lnTo>
                      <a:lnTo>
                        <a:pt x="63" y="58"/>
                      </a:lnTo>
                      <a:lnTo>
                        <a:pt x="64" y="57"/>
                      </a:lnTo>
                      <a:lnTo>
                        <a:pt x="64" y="55"/>
                      </a:lnTo>
                      <a:lnTo>
                        <a:pt x="64" y="53"/>
                      </a:lnTo>
                      <a:lnTo>
                        <a:pt x="64" y="51"/>
                      </a:lnTo>
                      <a:lnTo>
                        <a:pt x="65" y="50"/>
                      </a:lnTo>
                      <a:lnTo>
                        <a:pt x="65" y="48"/>
                      </a:lnTo>
                      <a:lnTo>
                        <a:pt x="65" y="46"/>
                      </a:lnTo>
                      <a:lnTo>
                        <a:pt x="65" y="44"/>
                      </a:lnTo>
                      <a:lnTo>
                        <a:pt x="65" y="43"/>
                      </a:lnTo>
                      <a:lnTo>
                        <a:pt x="65" y="40"/>
                      </a:lnTo>
                      <a:lnTo>
                        <a:pt x="65" y="38"/>
                      </a:lnTo>
                      <a:lnTo>
                        <a:pt x="64" y="36"/>
                      </a:lnTo>
                      <a:lnTo>
                        <a:pt x="64" y="34"/>
                      </a:lnTo>
                      <a:lnTo>
                        <a:pt x="63" y="32"/>
                      </a:lnTo>
                      <a:lnTo>
                        <a:pt x="63" y="30"/>
                      </a:lnTo>
                      <a:lnTo>
                        <a:pt x="62" y="27"/>
                      </a:lnTo>
                      <a:lnTo>
                        <a:pt x="61" y="25"/>
                      </a:lnTo>
                      <a:lnTo>
                        <a:pt x="60" y="23"/>
                      </a:lnTo>
                      <a:lnTo>
                        <a:pt x="59" y="20"/>
                      </a:lnTo>
                      <a:lnTo>
                        <a:pt x="58" y="18"/>
                      </a:lnTo>
                      <a:lnTo>
                        <a:pt x="57" y="17"/>
                      </a:lnTo>
                      <a:lnTo>
                        <a:pt x="56" y="14"/>
                      </a:lnTo>
                      <a:lnTo>
                        <a:pt x="55" y="13"/>
                      </a:lnTo>
                      <a:lnTo>
                        <a:pt x="54" y="11"/>
                      </a:lnTo>
                      <a:lnTo>
                        <a:pt x="53" y="10"/>
                      </a:lnTo>
                      <a:lnTo>
                        <a:pt x="51" y="8"/>
                      </a:lnTo>
                      <a:lnTo>
                        <a:pt x="50" y="7"/>
                      </a:lnTo>
                      <a:lnTo>
                        <a:pt x="49" y="6"/>
                      </a:lnTo>
                      <a:lnTo>
                        <a:pt x="48" y="5"/>
                      </a:lnTo>
                      <a:lnTo>
                        <a:pt x="46" y="4"/>
                      </a:lnTo>
                      <a:lnTo>
                        <a:pt x="45" y="3"/>
                      </a:lnTo>
                      <a:lnTo>
                        <a:pt x="44" y="2"/>
                      </a:lnTo>
                      <a:lnTo>
                        <a:pt x="43" y="2"/>
                      </a:lnTo>
                      <a:lnTo>
                        <a:pt x="41" y="2"/>
                      </a:lnTo>
                      <a:lnTo>
                        <a:pt x="40" y="1"/>
                      </a:lnTo>
                      <a:lnTo>
                        <a:pt x="39" y="0"/>
                      </a:lnTo>
                      <a:lnTo>
                        <a:pt x="38" y="0"/>
                      </a:lnTo>
                      <a:lnTo>
                        <a:pt x="36" y="0"/>
                      </a:lnTo>
                      <a:lnTo>
                        <a:pt x="35" y="0"/>
                      </a:lnTo>
                      <a:lnTo>
                        <a:pt x="34" y="0"/>
                      </a:lnTo>
                      <a:lnTo>
                        <a:pt x="33" y="0"/>
                      </a:lnTo>
                      <a:lnTo>
                        <a:pt x="31" y="0"/>
                      </a:lnTo>
                      <a:lnTo>
                        <a:pt x="30" y="0"/>
                      </a:lnTo>
                      <a:lnTo>
                        <a:pt x="28" y="1"/>
                      </a:lnTo>
                      <a:lnTo>
                        <a:pt x="27" y="1"/>
                      </a:lnTo>
                      <a:lnTo>
                        <a:pt x="26" y="2"/>
                      </a:lnTo>
                      <a:lnTo>
                        <a:pt x="25" y="2"/>
                      </a:lnTo>
                      <a:lnTo>
                        <a:pt x="24" y="3"/>
                      </a:lnTo>
                      <a:lnTo>
                        <a:pt x="23" y="4"/>
                      </a:lnTo>
                      <a:lnTo>
                        <a:pt x="21" y="4"/>
                      </a:lnTo>
                      <a:lnTo>
                        <a:pt x="20" y="5"/>
                      </a:lnTo>
                      <a:lnTo>
                        <a:pt x="19" y="5"/>
                      </a:lnTo>
                      <a:lnTo>
                        <a:pt x="18" y="7"/>
                      </a:lnTo>
                      <a:lnTo>
                        <a:pt x="17" y="7"/>
                      </a:lnTo>
                      <a:lnTo>
                        <a:pt x="15" y="8"/>
                      </a:lnTo>
                      <a:lnTo>
                        <a:pt x="14" y="9"/>
                      </a:lnTo>
                      <a:lnTo>
                        <a:pt x="13" y="11"/>
                      </a:lnTo>
                      <a:lnTo>
                        <a:pt x="12" y="11"/>
                      </a:lnTo>
                      <a:lnTo>
                        <a:pt x="11" y="13"/>
                      </a:lnTo>
                      <a:lnTo>
                        <a:pt x="10" y="14"/>
                      </a:lnTo>
                      <a:lnTo>
                        <a:pt x="9" y="15"/>
                      </a:lnTo>
                      <a:lnTo>
                        <a:pt x="8" y="17"/>
                      </a:lnTo>
                      <a:lnTo>
                        <a:pt x="8" y="18"/>
                      </a:lnTo>
                      <a:lnTo>
                        <a:pt x="7" y="19"/>
                      </a:lnTo>
                      <a:lnTo>
                        <a:pt x="6" y="20"/>
                      </a:lnTo>
                      <a:lnTo>
                        <a:pt x="5" y="22"/>
                      </a:lnTo>
                      <a:lnTo>
                        <a:pt x="5" y="23"/>
                      </a:lnTo>
                      <a:lnTo>
                        <a:pt x="4" y="25"/>
                      </a:lnTo>
                      <a:lnTo>
                        <a:pt x="3" y="26"/>
                      </a:lnTo>
                      <a:lnTo>
                        <a:pt x="3" y="27"/>
                      </a:lnTo>
                      <a:lnTo>
                        <a:pt x="2" y="29"/>
                      </a:lnTo>
                      <a:lnTo>
                        <a:pt x="2" y="30"/>
                      </a:lnTo>
                      <a:lnTo>
                        <a:pt x="1" y="32"/>
                      </a:lnTo>
                      <a:lnTo>
                        <a:pt x="1" y="33"/>
                      </a:lnTo>
                      <a:lnTo>
                        <a:pt x="0" y="35"/>
                      </a:lnTo>
                      <a:lnTo>
                        <a:pt x="0" y="36"/>
                      </a:lnTo>
                      <a:lnTo>
                        <a:pt x="0" y="38"/>
                      </a:lnTo>
                      <a:lnTo>
                        <a:pt x="0" y="39"/>
                      </a:lnTo>
                      <a:lnTo>
                        <a:pt x="0" y="41"/>
                      </a:lnTo>
                      <a:lnTo>
                        <a:pt x="0" y="43"/>
                      </a:lnTo>
                      <a:lnTo>
                        <a:pt x="0" y="44"/>
                      </a:lnTo>
                      <a:lnTo>
                        <a:pt x="0" y="46"/>
                      </a:lnTo>
                      <a:lnTo>
                        <a:pt x="0" y="47"/>
                      </a:lnTo>
                      <a:lnTo>
                        <a:pt x="0" y="48"/>
                      </a:lnTo>
                      <a:lnTo>
                        <a:pt x="0" y="49"/>
                      </a:lnTo>
                      <a:lnTo>
                        <a:pt x="0" y="50"/>
                      </a:lnTo>
                      <a:lnTo>
                        <a:pt x="1" y="51"/>
                      </a:lnTo>
                      <a:lnTo>
                        <a:pt x="1" y="53"/>
                      </a:lnTo>
                      <a:lnTo>
                        <a:pt x="2" y="54"/>
                      </a:lnTo>
                      <a:lnTo>
                        <a:pt x="2" y="56"/>
                      </a:lnTo>
                      <a:lnTo>
                        <a:pt x="3" y="58"/>
                      </a:lnTo>
                      <a:lnTo>
                        <a:pt x="4" y="60"/>
                      </a:lnTo>
                      <a:lnTo>
                        <a:pt x="5" y="62"/>
                      </a:lnTo>
                      <a:lnTo>
                        <a:pt x="6" y="63"/>
                      </a:lnTo>
                      <a:lnTo>
                        <a:pt x="7" y="64"/>
                      </a:lnTo>
                      <a:lnTo>
                        <a:pt x="8" y="66"/>
                      </a:lnTo>
                      <a:lnTo>
                        <a:pt x="10" y="67"/>
                      </a:lnTo>
                      <a:lnTo>
                        <a:pt x="11" y="68"/>
                      </a:lnTo>
                      <a:lnTo>
                        <a:pt x="12" y="69"/>
                      </a:lnTo>
                      <a:lnTo>
                        <a:pt x="14" y="69"/>
                      </a:lnTo>
                      <a:lnTo>
                        <a:pt x="15" y="70"/>
                      </a:lnTo>
                      <a:lnTo>
                        <a:pt x="17" y="70"/>
                      </a:lnTo>
                      <a:lnTo>
                        <a:pt x="18" y="70"/>
                      </a:lnTo>
                      <a:lnTo>
                        <a:pt x="20" y="70"/>
                      </a:lnTo>
                      <a:lnTo>
                        <a:pt x="22" y="70"/>
                      </a:lnTo>
                      <a:lnTo>
                        <a:pt x="23" y="70"/>
                      </a:lnTo>
                      <a:lnTo>
                        <a:pt x="24" y="70"/>
                      </a:lnTo>
                      <a:lnTo>
                        <a:pt x="26" y="69"/>
                      </a:lnTo>
                      <a:lnTo>
                        <a:pt x="28" y="69"/>
                      </a:lnTo>
                      <a:lnTo>
                        <a:pt x="29" y="69"/>
                      </a:lnTo>
                      <a:lnTo>
                        <a:pt x="30" y="68"/>
                      </a:lnTo>
                      <a:lnTo>
                        <a:pt x="31" y="67"/>
                      </a:lnTo>
                      <a:lnTo>
                        <a:pt x="33" y="67"/>
                      </a:lnTo>
                      <a:lnTo>
                        <a:pt x="34" y="66"/>
                      </a:lnTo>
                      <a:lnTo>
                        <a:pt x="35" y="65"/>
                      </a:lnTo>
                      <a:lnTo>
                        <a:pt x="36" y="64"/>
                      </a:lnTo>
                      <a:lnTo>
                        <a:pt x="37" y="63"/>
                      </a:lnTo>
                      <a:lnTo>
                        <a:pt x="38" y="62"/>
                      </a:lnTo>
                      <a:lnTo>
                        <a:pt x="39" y="60"/>
                      </a:lnTo>
                      <a:lnTo>
                        <a:pt x="40" y="59"/>
                      </a:lnTo>
                      <a:lnTo>
                        <a:pt x="40" y="58"/>
                      </a:lnTo>
                      <a:lnTo>
                        <a:pt x="41" y="57"/>
                      </a:lnTo>
                      <a:lnTo>
                        <a:pt x="42" y="55"/>
                      </a:lnTo>
                      <a:lnTo>
                        <a:pt x="42" y="54"/>
                      </a:lnTo>
                      <a:lnTo>
                        <a:pt x="43" y="53"/>
                      </a:lnTo>
                      <a:lnTo>
                        <a:pt x="43" y="51"/>
                      </a:lnTo>
                      <a:lnTo>
                        <a:pt x="44" y="50"/>
                      </a:lnTo>
                      <a:lnTo>
                        <a:pt x="44" y="48"/>
                      </a:lnTo>
                      <a:lnTo>
                        <a:pt x="44" y="47"/>
                      </a:lnTo>
                      <a:lnTo>
                        <a:pt x="45" y="46"/>
                      </a:lnTo>
                      <a:lnTo>
                        <a:pt x="45" y="44"/>
                      </a:lnTo>
                      <a:lnTo>
                        <a:pt x="45" y="43"/>
                      </a:lnTo>
                      <a:lnTo>
                        <a:pt x="46" y="41"/>
                      </a:lnTo>
                      <a:lnTo>
                        <a:pt x="46" y="40"/>
                      </a:lnTo>
                      <a:lnTo>
                        <a:pt x="46" y="38"/>
                      </a:lnTo>
                      <a:lnTo>
                        <a:pt x="45" y="37"/>
                      </a:lnTo>
                      <a:lnTo>
                        <a:pt x="45" y="35"/>
                      </a:lnTo>
                      <a:lnTo>
                        <a:pt x="45" y="34"/>
                      </a:lnTo>
                      <a:lnTo>
                        <a:pt x="44" y="32"/>
                      </a:lnTo>
                      <a:lnTo>
                        <a:pt x="44" y="31"/>
                      </a:lnTo>
                      <a:lnTo>
                        <a:pt x="44" y="30"/>
                      </a:lnTo>
                      <a:lnTo>
                        <a:pt x="43" y="28"/>
                      </a:lnTo>
                      <a:lnTo>
                        <a:pt x="42" y="27"/>
                      </a:lnTo>
                      <a:lnTo>
                        <a:pt x="42" y="25"/>
                      </a:lnTo>
                      <a:lnTo>
                        <a:pt x="41" y="25"/>
                      </a:lnTo>
                      <a:lnTo>
                        <a:pt x="40" y="23"/>
                      </a:lnTo>
                      <a:lnTo>
                        <a:pt x="39" y="22"/>
                      </a:lnTo>
                      <a:lnTo>
                        <a:pt x="38" y="21"/>
                      </a:lnTo>
                      <a:lnTo>
                        <a:pt x="37" y="20"/>
                      </a:lnTo>
                      <a:lnTo>
                        <a:pt x="35" y="19"/>
                      </a:lnTo>
                      <a:lnTo>
                        <a:pt x="34" y="18"/>
                      </a:lnTo>
                      <a:lnTo>
                        <a:pt x="33" y="18"/>
                      </a:lnTo>
                      <a:lnTo>
                        <a:pt x="32" y="18"/>
                      </a:lnTo>
                      <a:lnTo>
                        <a:pt x="31" y="17"/>
                      </a:lnTo>
                      <a:lnTo>
                        <a:pt x="30" y="17"/>
                      </a:lnTo>
                      <a:lnTo>
                        <a:pt x="28" y="17"/>
                      </a:lnTo>
                      <a:lnTo>
                        <a:pt x="28" y="18"/>
                      </a:lnTo>
                      <a:lnTo>
                        <a:pt x="26" y="18"/>
                      </a:lnTo>
                      <a:lnTo>
                        <a:pt x="26" y="19"/>
                      </a:lnTo>
                      <a:lnTo>
                        <a:pt x="25" y="19"/>
                      </a:lnTo>
                      <a:lnTo>
                        <a:pt x="24" y="20"/>
                      </a:lnTo>
                      <a:lnTo>
                        <a:pt x="22" y="22"/>
                      </a:lnTo>
                      <a:lnTo>
                        <a:pt x="21" y="23"/>
                      </a:lnTo>
                      <a:lnTo>
                        <a:pt x="20" y="25"/>
                      </a:lnTo>
                      <a:lnTo>
                        <a:pt x="18" y="27"/>
                      </a:lnTo>
                      <a:lnTo>
                        <a:pt x="18" y="29"/>
                      </a:lnTo>
                      <a:lnTo>
                        <a:pt x="17" y="31"/>
                      </a:lnTo>
                      <a:lnTo>
                        <a:pt x="16" y="32"/>
                      </a:lnTo>
                      <a:lnTo>
                        <a:pt x="16" y="34"/>
                      </a:lnTo>
                      <a:lnTo>
                        <a:pt x="16" y="35"/>
                      </a:lnTo>
                      <a:lnTo>
                        <a:pt x="36" y="31"/>
                      </a:lnTo>
                      <a:lnTo>
                        <a:pt x="36" y="56"/>
                      </a:lnTo>
                      <a:lnTo>
                        <a:pt x="9" y="56"/>
                      </a:lnTo>
                      <a:lnTo>
                        <a:pt x="14" y="17"/>
                      </a:lnTo>
                      <a:lnTo>
                        <a:pt x="43" y="10"/>
                      </a:lnTo>
                      <a:lnTo>
                        <a:pt x="52" y="64"/>
                      </a:lnTo>
                      <a:lnTo>
                        <a:pt x="23" y="81"/>
                      </a:lnTo>
                      <a:lnTo>
                        <a:pt x="25" y="91"/>
                      </a:lnTo>
                      <a:close/>
                    </a:path>
                  </a:pathLst>
                </a:custGeom>
                <a:solidFill>
                  <a:srgbClr val="CCFF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542" name="Freeform 549"/>
                <p:cNvSpPr>
                  <a:spLocks/>
                </p:cNvSpPr>
                <p:nvPr/>
              </p:nvSpPr>
              <p:spPr bwMode="auto">
                <a:xfrm>
                  <a:off x="4857" y="2094"/>
                  <a:ext cx="25" cy="20"/>
                </a:xfrm>
                <a:custGeom>
                  <a:avLst/>
                  <a:gdLst>
                    <a:gd name="T0" fmla="*/ 1 w 25"/>
                    <a:gd name="T1" fmla="*/ 20 h 20"/>
                    <a:gd name="T2" fmla="*/ 25 w 25"/>
                    <a:gd name="T3" fmla="*/ 9 h 20"/>
                    <a:gd name="T4" fmla="*/ 20 w 25"/>
                    <a:gd name="T5" fmla="*/ 0 h 20"/>
                    <a:gd name="T6" fmla="*/ 0 w 25"/>
                    <a:gd name="T7" fmla="*/ 17 h 20"/>
                    <a:gd name="T8" fmla="*/ 1 w 25"/>
                    <a:gd name="T9" fmla="*/ 20 h 20"/>
                    <a:gd name="T10" fmla="*/ 1 w 25"/>
                    <a:gd name="T11" fmla="*/ 20 h 20"/>
                    <a:gd name="T12" fmla="*/ 0 60000 65536"/>
                    <a:gd name="T13" fmla="*/ 0 60000 65536"/>
                    <a:gd name="T14" fmla="*/ 0 60000 65536"/>
                    <a:gd name="T15" fmla="*/ 0 60000 65536"/>
                    <a:gd name="T16" fmla="*/ 0 60000 65536"/>
                    <a:gd name="T17" fmla="*/ 0 60000 65536"/>
                    <a:gd name="T18" fmla="*/ 0 w 25"/>
                    <a:gd name="T19" fmla="*/ 0 h 20"/>
                    <a:gd name="T20" fmla="*/ 25 w 25"/>
                    <a:gd name="T21" fmla="*/ 20 h 20"/>
                  </a:gdLst>
                  <a:ahLst/>
                  <a:cxnLst>
                    <a:cxn ang="T12">
                      <a:pos x="T0" y="T1"/>
                    </a:cxn>
                    <a:cxn ang="T13">
                      <a:pos x="T2" y="T3"/>
                    </a:cxn>
                    <a:cxn ang="T14">
                      <a:pos x="T4" y="T5"/>
                    </a:cxn>
                    <a:cxn ang="T15">
                      <a:pos x="T6" y="T7"/>
                    </a:cxn>
                    <a:cxn ang="T16">
                      <a:pos x="T8" y="T9"/>
                    </a:cxn>
                    <a:cxn ang="T17">
                      <a:pos x="T10" y="T11"/>
                    </a:cxn>
                  </a:cxnLst>
                  <a:rect l="T18" t="T19" r="T20" b="T21"/>
                  <a:pathLst>
                    <a:path w="25" h="20">
                      <a:moveTo>
                        <a:pt x="1" y="20"/>
                      </a:moveTo>
                      <a:lnTo>
                        <a:pt x="25" y="9"/>
                      </a:lnTo>
                      <a:lnTo>
                        <a:pt x="20" y="0"/>
                      </a:lnTo>
                      <a:lnTo>
                        <a:pt x="0" y="17"/>
                      </a:lnTo>
                      <a:lnTo>
                        <a:pt x="1" y="20"/>
                      </a:lnTo>
                      <a:close/>
                    </a:path>
                  </a:pathLst>
                </a:custGeom>
                <a:solidFill>
                  <a:srgbClr val="96B3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543" name="Freeform 550"/>
                <p:cNvSpPr>
                  <a:spLocks/>
                </p:cNvSpPr>
                <p:nvPr/>
              </p:nvSpPr>
              <p:spPr bwMode="auto">
                <a:xfrm>
                  <a:off x="4867" y="2431"/>
                  <a:ext cx="42" cy="52"/>
                </a:xfrm>
                <a:custGeom>
                  <a:avLst/>
                  <a:gdLst>
                    <a:gd name="T0" fmla="*/ 17 w 42"/>
                    <a:gd name="T1" fmla="*/ 51 h 52"/>
                    <a:gd name="T2" fmla="*/ 20 w 42"/>
                    <a:gd name="T3" fmla="*/ 50 h 52"/>
                    <a:gd name="T4" fmla="*/ 23 w 42"/>
                    <a:gd name="T5" fmla="*/ 49 h 52"/>
                    <a:gd name="T6" fmla="*/ 28 w 42"/>
                    <a:gd name="T7" fmla="*/ 47 h 52"/>
                    <a:gd name="T8" fmla="*/ 32 w 42"/>
                    <a:gd name="T9" fmla="*/ 44 h 52"/>
                    <a:gd name="T10" fmla="*/ 36 w 42"/>
                    <a:gd name="T11" fmla="*/ 40 h 52"/>
                    <a:gd name="T12" fmla="*/ 39 w 42"/>
                    <a:gd name="T13" fmla="*/ 36 h 52"/>
                    <a:gd name="T14" fmla="*/ 41 w 42"/>
                    <a:gd name="T15" fmla="*/ 30 h 52"/>
                    <a:gd name="T16" fmla="*/ 42 w 42"/>
                    <a:gd name="T17" fmla="*/ 24 h 52"/>
                    <a:gd name="T18" fmla="*/ 41 w 42"/>
                    <a:gd name="T19" fmla="*/ 21 h 52"/>
                    <a:gd name="T20" fmla="*/ 40 w 42"/>
                    <a:gd name="T21" fmla="*/ 17 h 52"/>
                    <a:gd name="T22" fmla="*/ 38 w 42"/>
                    <a:gd name="T23" fmla="*/ 13 h 52"/>
                    <a:gd name="T24" fmla="*/ 36 w 42"/>
                    <a:gd name="T25" fmla="*/ 10 h 52"/>
                    <a:gd name="T26" fmla="*/ 32 w 42"/>
                    <a:gd name="T27" fmla="*/ 4 h 52"/>
                    <a:gd name="T28" fmla="*/ 27 w 42"/>
                    <a:gd name="T29" fmla="*/ 1 h 52"/>
                    <a:gd name="T30" fmla="*/ 22 w 42"/>
                    <a:gd name="T31" fmla="*/ 0 h 52"/>
                    <a:gd name="T32" fmla="*/ 17 w 42"/>
                    <a:gd name="T33" fmla="*/ 1 h 52"/>
                    <a:gd name="T34" fmla="*/ 13 w 42"/>
                    <a:gd name="T35" fmla="*/ 3 h 52"/>
                    <a:gd name="T36" fmla="*/ 8 w 42"/>
                    <a:gd name="T37" fmla="*/ 6 h 52"/>
                    <a:gd name="T38" fmla="*/ 5 w 42"/>
                    <a:gd name="T39" fmla="*/ 10 h 52"/>
                    <a:gd name="T40" fmla="*/ 2 w 42"/>
                    <a:gd name="T41" fmla="*/ 15 h 52"/>
                    <a:gd name="T42" fmla="*/ 0 w 42"/>
                    <a:gd name="T43" fmla="*/ 20 h 52"/>
                    <a:gd name="T44" fmla="*/ 0 w 42"/>
                    <a:gd name="T45" fmla="*/ 25 h 52"/>
                    <a:gd name="T46" fmla="*/ 0 w 42"/>
                    <a:gd name="T47" fmla="*/ 30 h 52"/>
                    <a:gd name="T48" fmla="*/ 2 w 42"/>
                    <a:gd name="T49" fmla="*/ 33 h 52"/>
                    <a:gd name="T50" fmla="*/ 4 w 42"/>
                    <a:gd name="T51" fmla="*/ 37 h 52"/>
                    <a:gd name="T52" fmla="*/ 8 w 42"/>
                    <a:gd name="T53" fmla="*/ 39 h 52"/>
                    <a:gd name="T54" fmla="*/ 11 w 42"/>
                    <a:gd name="T55" fmla="*/ 40 h 52"/>
                    <a:gd name="T56" fmla="*/ 13 w 42"/>
                    <a:gd name="T57" fmla="*/ 40 h 52"/>
                    <a:gd name="T58" fmla="*/ 16 w 42"/>
                    <a:gd name="T59" fmla="*/ 40 h 52"/>
                    <a:gd name="T60" fmla="*/ 21 w 42"/>
                    <a:gd name="T61" fmla="*/ 38 h 52"/>
                    <a:gd name="T62" fmla="*/ 24 w 42"/>
                    <a:gd name="T63" fmla="*/ 35 h 52"/>
                    <a:gd name="T64" fmla="*/ 27 w 42"/>
                    <a:gd name="T65" fmla="*/ 30 h 52"/>
                    <a:gd name="T66" fmla="*/ 29 w 42"/>
                    <a:gd name="T67" fmla="*/ 25 h 52"/>
                    <a:gd name="T68" fmla="*/ 29 w 42"/>
                    <a:gd name="T69" fmla="*/ 20 h 52"/>
                    <a:gd name="T70" fmla="*/ 27 w 42"/>
                    <a:gd name="T71" fmla="*/ 16 h 52"/>
                    <a:gd name="T72" fmla="*/ 23 w 42"/>
                    <a:gd name="T73" fmla="*/ 12 h 52"/>
                    <a:gd name="T74" fmla="*/ 19 w 42"/>
                    <a:gd name="T75" fmla="*/ 10 h 52"/>
                    <a:gd name="T76" fmla="*/ 15 w 42"/>
                    <a:gd name="T77" fmla="*/ 12 h 52"/>
                    <a:gd name="T78" fmla="*/ 12 w 42"/>
                    <a:gd name="T79" fmla="*/ 15 h 52"/>
                    <a:gd name="T80" fmla="*/ 11 w 42"/>
                    <a:gd name="T81" fmla="*/ 18 h 52"/>
                    <a:gd name="T82" fmla="*/ 23 w 42"/>
                    <a:gd name="T83" fmla="*/ 18 h 52"/>
                    <a:gd name="T84" fmla="*/ 8 w 42"/>
                    <a:gd name="T85" fmla="*/ 10 h 52"/>
                    <a:gd name="T86" fmla="*/ 15 w 42"/>
                    <a:gd name="T87" fmla="*/ 46 h 5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2"/>
                    <a:gd name="T133" fmla="*/ 0 h 52"/>
                    <a:gd name="T134" fmla="*/ 42 w 42"/>
                    <a:gd name="T135" fmla="*/ 52 h 5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2" h="52">
                      <a:moveTo>
                        <a:pt x="16" y="52"/>
                      </a:moveTo>
                      <a:lnTo>
                        <a:pt x="16" y="52"/>
                      </a:lnTo>
                      <a:lnTo>
                        <a:pt x="17" y="51"/>
                      </a:lnTo>
                      <a:lnTo>
                        <a:pt x="18" y="51"/>
                      </a:lnTo>
                      <a:lnTo>
                        <a:pt x="19" y="51"/>
                      </a:lnTo>
                      <a:lnTo>
                        <a:pt x="20" y="50"/>
                      </a:lnTo>
                      <a:lnTo>
                        <a:pt x="21" y="50"/>
                      </a:lnTo>
                      <a:lnTo>
                        <a:pt x="22" y="50"/>
                      </a:lnTo>
                      <a:lnTo>
                        <a:pt x="23" y="49"/>
                      </a:lnTo>
                      <a:lnTo>
                        <a:pt x="25" y="48"/>
                      </a:lnTo>
                      <a:lnTo>
                        <a:pt x="26" y="47"/>
                      </a:lnTo>
                      <a:lnTo>
                        <a:pt x="28" y="47"/>
                      </a:lnTo>
                      <a:lnTo>
                        <a:pt x="29" y="46"/>
                      </a:lnTo>
                      <a:lnTo>
                        <a:pt x="31" y="45"/>
                      </a:lnTo>
                      <a:lnTo>
                        <a:pt x="32" y="44"/>
                      </a:lnTo>
                      <a:lnTo>
                        <a:pt x="33" y="43"/>
                      </a:lnTo>
                      <a:lnTo>
                        <a:pt x="34" y="42"/>
                      </a:lnTo>
                      <a:lnTo>
                        <a:pt x="36" y="40"/>
                      </a:lnTo>
                      <a:lnTo>
                        <a:pt x="37" y="39"/>
                      </a:lnTo>
                      <a:lnTo>
                        <a:pt x="38" y="37"/>
                      </a:lnTo>
                      <a:lnTo>
                        <a:pt x="39" y="36"/>
                      </a:lnTo>
                      <a:lnTo>
                        <a:pt x="40" y="34"/>
                      </a:lnTo>
                      <a:lnTo>
                        <a:pt x="41" y="33"/>
                      </a:lnTo>
                      <a:lnTo>
                        <a:pt x="41" y="30"/>
                      </a:lnTo>
                      <a:lnTo>
                        <a:pt x="41" y="28"/>
                      </a:lnTo>
                      <a:lnTo>
                        <a:pt x="41" y="26"/>
                      </a:lnTo>
                      <a:lnTo>
                        <a:pt x="42" y="24"/>
                      </a:lnTo>
                      <a:lnTo>
                        <a:pt x="41" y="23"/>
                      </a:lnTo>
                      <a:lnTo>
                        <a:pt x="41" y="22"/>
                      </a:lnTo>
                      <a:lnTo>
                        <a:pt x="41" y="21"/>
                      </a:lnTo>
                      <a:lnTo>
                        <a:pt x="41" y="20"/>
                      </a:lnTo>
                      <a:lnTo>
                        <a:pt x="40" y="18"/>
                      </a:lnTo>
                      <a:lnTo>
                        <a:pt x="40" y="17"/>
                      </a:lnTo>
                      <a:lnTo>
                        <a:pt x="39" y="16"/>
                      </a:lnTo>
                      <a:lnTo>
                        <a:pt x="39" y="15"/>
                      </a:lnTo>
                      <a:lnTo>
                        <a:pt x="38" y="13"/>
                      </a:lnTo>
                      <a:lnTo>
                        <a:pt x="37" y="12"/>
                      </a:lnTo>
                      <a:lnTo>
                        <a:pt x="37" y="11"/>
                      </a:lnTo>
                      <a:lnTo>
                        <a:pt x="36" y="10"/>
                      </a:lnTo>
                      <a:lnTo>
                        <a:pt x="35" y="7"/>
                      </a:lnTo>
                      <a:lnTo>
                        <a:pt x="33" y="6"/>
                      </a:lnTo>
                      <a:lnTo>
                        <a:pt x="32" y="4"/>
                      </a:lnTo>
                      <a:lnTo>
                        <a:pt x="30" y="3"/>
                      </a:lnTo>
                      <a:lnTo>
                        <a:pt x="29" y="2"/>
                      </a:lnTo>
                      <a:lnTo>
                        <a:pt x="27" y="1"/>
                      </a:lnTo>
                      <a:lnTo>
                        <a:pt x="25" y="1"/>
                      </a:lnTo>
                      <a:lnTo>
                        <a:pt x="24" y="0"/>
                      </a:lnTo>
                      <a:lnTo>
                        <a:pt x="22" y="0"/>
                      </a:lnTo>
                      <a:lnTo>
                        <a:pt x="21" y="0"/>
                      </a:lnTo>
                      <a:lnTo>
                        <a:pt x="19" y="0"/>
                      </a:lnTo>
                      <a:lnTo>
                        <a:pt x="17" y="1"/>
                      </a:lnTo>
                      <a:lnTo>
                        <a:pt x="16" y="1"/>
                      </a:lnTo>
                      <a:lnTo>
                        <a:pt x="14" y="2"/>
                      </a:lnTo>
                      <a:lnTo>
                        <a:pt x="13" y="3"/>
                      </a:lnTo>
                      <a:lnTo>
                        <a:pt x="11" y="4"/>
                      </a:lnTo>
                      <a:lnTo>
                        <a:pt x="10" y="5"/>
                      </a:lnTo>
                      <a:lnTo>
                        <a:pt x="8" y="6"/>
                      </a:lnTo>
                      <a:lnTo>
                        <a:pt x="7" y="7"/>
                      </a:lnTo>
                      <a:lnTo>
                        <a:pt x="6" y="9"/>
                      </a:lnTo>
                      <a:lnTo>
                        <a:pt x="5" y="10"/>
                      </a:lnTo>
                      <a:lnTo>
                        <a:pt x="4" y="12"/>
                      </a:lnTo>
                      <a:lnTo>
                        <a:pt x="3" y="13"/>
                      </a:lnTo>
                      <a:lnTo>
                        <a:pt x="2" y="15"/>
                      </a:lnTo>
                      <a:lnTo>
                        <a:pt x="1" y="16"/>
                      </a:lnTo>
                      <a:lnTo>
                        <a:pt x="1" y="18"/>
                      </a:lnTo>
                      <a:lnTo>
                        <a:pt x="0" y="20"/>
                      </a:lnTo>
                      <a:lnTo>
                        <a:pt x="0" y="22"/>
                      </a:lnTo>
                      <a:lnTo>
                        <a:pt x="0" y="24"/>
                      </a:lnTo>
                      <a:lnTo>
                        <a:pt x="0" y="25"/>
                      </a:lnTo>
                      <a:lnTo>
                        <a:pt x="0" y="27"/>
                      </a:lnTo>
                      <a:lnTo>
                        <a:pt x="0" y="28"/>
                      </a:lnTo>
                      <a:lnTo>
                        <a:pt x="0" y="30"/>
                      </a:lnTo>
                      <a:lnTo>
                        <a:pt x="1" y="31"/>
                      </a:lnTo>
                      <a:lnTo>
                        <a:pt x="1" y="32"/>
                      </a:lnTo>
                      <a:lnTo>
                        <a:pt x="2" y="33"/>
                      </a:lnTo>
                      <a:lnTo>
                        <a:pt x="2" y="34"/>
                      </a:lnTo>
                      <a:lnTo>
                        <a:pt x="3" y="35"/>
                      </a:lnTo>
                      <a:lnTo>
                        <a:pt x="4" y="37"/>
                      </a:lnTo>
                      <a:lnTo>
                        <a:pt x="6" y="38"/>
                      </a:lnTo>
                      <a:lnTo>
                        <a:pt x="7" y="39"/>
                      </a:lnTo>
                      <a:lnTo>
                        <a:pt x="8" y="39"/>
                      </a:lnTo>
                      <a:lnTo>
                        <a:pt x="9" y="39"/>
                      </a:lnTo>
                      <a:lnTo>
                        <a:pt x="10" y="40"/>
                      </a:lnTo>
                      <a:lnTo>
                        <a:pt x="11" y="40"/>
                      </a:lnTo>
                      <a:lnTo>
                        <a:pt x="13" y="40"/>
                      </a:lnTo>
                      <a:lnTo>
                        <a:pt x="15" y="40"/>
                      </a:lnTo>
                      <a:lnTo>
                        <a:pt x="16" y="40"/>
                      </a:lnTo>
                      <a:lnTo>
                        <a:pt x="17" y="40"/>
                      </a:lnTo>
                      <a:lnTo>
                        <a:pt x="19" y="39"/>
                      </a:lnTo>
                      <a:lnTo>
                        <a:pt x="21" y="38"/>
                      </a:lnTo>
                      <a:lnTo>
                        <a:pt x="22" y="37"/>
                      </a:lnTo>
                      <a:lnTo>
                        <a:pt x="24" y="36"/>
                      </a:lnTo>
                      <a:lnTo>
                        <a:pt x="24" y="35"/>
                      </a:lnTo>
                      <a:lnTo>
                        <a:pt x="26" y="33"/>
                      </a:lnTo>
                      <a:lnTo>
                        <a:pt x="26" y="32"/>
                      </a:lnTo>
                      <a:lnTo>
                        <a:pt x="27" y="30"/>
                      </a:lnTo>
                      <a:lnTo>
                        <a:pt x="28" y="28"/>
                      </a:lnTo>
                      <a:lnTo>
                        <a:pt x="28" y="27"/>
                      </a:lnTo>
                      <a:lnTo>
                        <a:pt x="29" y="25"/>
                      </a:lnTo>
                      <a:lnTo>
                        <a:pt x="29" y="24"/>
                      </a:lnTo>
                      <a:lnTo>
                        <a:pt x="29" y="22"/>
                      </a:lnTo>
                      <a:lnTo>
                        <a:pt x="29" y="20"/>
                      </a:lnTo>
                      <a:lnTo>
                        <a:pt x="28" y="19"/>
                      </a:lnTo>
                      <a:lnTo>
                        <a:pt x="28" y="17"/>
                      </a:lnTo>
                      <a:lnTo>
                        <a:pt x="27" y="16"/>
                      </a:lnTo>
                      <a:lnTo>
                        <a:pt x="26" y="14"/>
                      </a:lnTo>
                      <a:lnTo>
                        <a:pt x="25" y="13"/>
                      </a:lnTo>
                      <a:lnTo>
                        <a:pt x="23" y="12"/>
                      </a:lnTo>
                      <a:lnTo>
                        <a:pt x="21" y="11"/>
                      </a:lnTo>
                      <a:lnTo>
                        <a:pt x="20" y="10"/>
                      </a:lnTo>
                      <a:lnTo>
                        <a:pt x="19" y="10"/>
                      </a:lnTo>
                      <a:lnTo>
                        <a:pt x="18" y="10"/>
                      </a:lnTo>
                      <a:lnTo>
                        <a:pt x="16" y="11"/>
                      </a:lnTo>
                      <a:lnTo>
                        <a:pt x="15" y="12"/>
                      </a:lnTo>
                      <a:lnTo>
                        <a:pt x="14" y="13"/>
                      </a:lnTo>
                      <a:lnTo>
                        <a:pt x="13" y="13"/>
                      </a:lnTo>
                      <a:lnTo>
                        <a:pt x="12" y="15"/>
                      </a:lnTo>
                      <a:lnTo>
                        <a:pt x="12" y="16"/>
                      </a:lnTo>
                      <a:lnTo>
                        <a:pt x="11" y="16"/>
                      </a:lnTo>
                      <a:lnTo>
                        <a:pt x="11" y="18"/>
                      </a:lnTo>
                      <a:lnTo>
                        <a:pt x="10" y="19"/>
                      </a:lnTo>
                      <a:lnTo>
                        <a:pt x="10" y="20"/>
                      </a:lnTo>
                      <a:lnTo>
                        <a:pt x="23" y="18"/>
                      </a:lnTo>
                      <a:lnTo>
                        <a:pt x="23" y="33"/>
                      </a:lnTo>
                      <a:lnTo>
                        <a:pt x="5" y="32"/>
                      </a:lnTo>
                      <a:lnTo>
                        <a:pt x="8" y="10"/>
                      </a:lnTo>
                      <a:lnTo>
                        <a:pt x="27" y="6"/>
                      </a:lnTo>
                      <a:lnTo>
                        <a:pt x="33" y="36"/>
                      </a:lnTo>
                      <a:lnTo>
                        <a:pt x="15" y="46"/>
                      </a:lnTo>
                      <a:lnTo>
                        <a:pt x="16" y="52"/>
                      </a:lnTo>
                      <a:close/>
                    </a:path>
                  </a:pathLst>
                </a:custGeom>
                <a:solidFill>
                  <a:srgbClr val="FFFFC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544" name="Freeform 551"/>
                <p:cNvSpPr>
                  <a:spLocks/>
                </p:cNvSpPr>
                <p:nvPr/>
              </p:nvSpPr>
              <p:spPr bwMode="auto">
                <a:xfrm>
                  <a:off x="4449" y="2097"/>
                  <a:ext cx="25" cy="29"/>
                </a:xfrm>
                <a:custGeom>
                  <a:avLst/>
                  <a:gdLst>
                    <a:gd name="T0" fmla="*/ 24 w 25"/>
                    <a:gd name="T1" fmla="*/ 29 h 29"/>
                    <a:gd name="T2" fmla="*/ 0 w 25"/>
                    <a:gd name="T3" fmla="*/ 8 h 29"/>
                    <a:gd name="T4" fmla="*/ 7 w 25"/>
                    <a:gd name="T5" fmla="*/ 0 h 29"/>
                    <a:gd name="T6" fmla="*/ 25 w 25"/>
                    <a:gd name="T7" fmla="*/ 26 h 29"/>
                    <a:gd name="T8" fmla="*/ 24 w 25"/>
                    <a:gd name="T9" fmla="*/ 29 h 29"/>
                    <a:gd name="T10" fmla="*/ 24 w 25"/>
                    <a:gd name="T11" fmla="*/ 29 h 29"/>
                    <a:gd name="T12" fmla="*/ 0 60000 65536"/>
                    <a:gd name="T13" fmla="*/ 0 60000 65536"/>
                    <a:gd name="T14" fmla="*/ 0 60000 65536"/>
                    <a:gd name="T15" fmla="*/ 0 60000 65536"/>
                    <a:gd name="T16" fmla="*/ 0 60000 65536"/>
                    <a:gd name="T17" fmla="*/ 0 60000 65536"/>
                    <a:gd name="T18" fmla="*/ 0 w 25"/>
                    <a:gd name="T19" fmla="*/ 0 h 29"/>
                    <a:gd name="T20" fmla="*/ 25 w 25"/>
                    <a:gd name="T21" fmla="*/ 29 h 29"/>
                  </a:gdLst>
                  <a:ahLst/>
                  <a:cxnLst>
                    <a:cxn ang="T12">
                      <a:pos x="T0" y="T1"/>
                    </a:cxn>
                    <a:cxn ang="T13">
                      <a:pos x="T2" y="T3"/>
                    </a:cxn>
                    <a:cxn ang="T14">
                      <a:pos x="T4" y="T5"/>
                    </a:cxn>
                    <a:cxn ang="T15">
                      <a:pos x="T6" y="T7"/>
                    </a:cxn>
                    <a:cxn ang="T16">
                      <a:pos x="T8" y="T9"/>
                    </a:cxn>
                    <a:cxn ang="T17">
                      <a:pos x="T10" y="T11"/>
                    </a:cxn>
                  </a:cxnLst>
                  <a:rect l="T18" t="T19" r="T20" b="T21"/>
                  <a:pathLst>
                    <a:path w="25" h="29">
                      <a:moveTo>
                        <a:pt x="24" y="29"/>
                      </a:moveTo>
                      <a:lnTo>
                        <a:pt x="0" y="8"/>
                      </a:lnTo>
                      <a:lnTo>
                        <a:pt x="7" y="0"/>
                      </a:lnTo>
                      <a:lnTo>
                        <a:pt x="25" y="26"/>
                      </a:lnTo>
                      <a:lnTo>
                        <a:pt x="24" y="29"/>
                      </a:lnTo>
                      <a:close/>
                    </a:path>
                  </a:pathLst>
                </a:custGeom>
                <a:solidFill>
                  <a:srgbClr val="FFFF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545" name="Freeform 552"/>
                <p:cNvSpPr>
                  <a:spLocks/>
                </p:cNvSpPr>
                <p:nvPr/>
              </p:nvSpPr>
              <p:spPr bwMode="auto">
                <a:xfrm>
                  <a:off x="4443" y="2461"/>
                  <a:ext cx="28" cy="28"/>
                </a:xfrm>
                <a:custGeom>
                  <a:avLst/>
                  <a:gdLst>
                    <a:gd name="T0" fmla="*/ 25 w 28"/>
                    <a:gd name="T1" fmla="*/ 0 h 28"/>
                    <a:gd name="T2" fmla="*/ 0 w 28"/>
                    <a:gd name="T3" fmla="*/ 20 h 28"/>
                    <a:gd name="T4" fmla="*/ 8 w 28"/>
                    <a:gd name="T5" fmla="*/ 28 h 28"/>
                    <a:gd name="T6" fmla="*/ 28 w 28"/>
                    <a:gd name="T7" fmla="*/ 2 h 28"/>
                    <a:gd name="T8" fmla="*/ 25 w 28"/>
                    <a:gd name="T9" fmla="*/ 0 h 28"/>
                    <a:gd name="T10" fmla="*/ 25 w 28"/>
                    <a:gd name="T11" fmla="*/ 0 h 28"/>
                    <a:gd name="T12" fmla="*/ 0 60000 65536"/>
                    <a:gd name="T13" fmla="*/ 0 60000 65536"/>
                    <a:gd name="T14" fmla="*/ 0 60000 65536"/>
                    <a:gd name="T15" fmla="*/ 0 60000 65536"/>
                    <a:gd name="T16" fmla="*/ 0 60000 65536"/>
                    <a:gd name="T17" fmla="*/ 0 60000 65536"/>
                    <a:gd name="T18" fmla="*/ 0 w 28"/>
                    <a:gd name="T19" fmla="*/ 0 h 28"/>
                    <a:gd name="T20" fmla="*/ 28 w 28"/>
                    <a:gd name="T21" fmla="*/ 28 h 28"/>
                  </a:gdLst>
                  <a:ahLst/>
                  <a:cxnLst>
                    <a:cxn ang="T12">
                      <a:pos x="T0" y="T1"/>
                    </a:cxn>
                    <a:cxn ang="T13">
                      <a:pos x="T2" y="T3"/>
                    </a:cxn>
                    <a:cxn ang="T14">
                      <a:pos x="T4" y="T5"/>
                    </a:cxn>
                    <a:cxn ang="T15">
                      <a:pos x="T6" y="T7"/>
                    </a:cxn>
                    <a:cxn ang="T16">
                      <a:pos x="T8" y="T9"/>
                    </a:cxn>
                    <a:cxn ang="T17">
                      <a:pos x="T10" y="T11"/>
                    </a:cxn>
                  </a:cxnLst>
                  <a:rect l="T18" t="T19" r="T20" b="T21"/>
                  <a:pathLst>
                    <a:path w="28" h="28">
                      <a:moveTo>
                        <a:pt x="25" y="0"/>
                      </a:moveTo>
                      <a:lnTo>
                        <a:pt x="0" y="20"/>
                      </a:lnTo>
                      <a:lnTo>
                        <a:pt x="8" y="28"/>
                      </a:lnTo>
                      <a:lnTo>
                        <a:pt x="28" y="2"/>
                      </a:lnTo>
                      <a:lnTo>
                        <a:pt x="25" y="0"/>
                      </a:lnTo>
                      <a:close/>
                    </a:path>
                  </a:pathLst>
                </a:custGeom>
                <a:solidFill>
                  <a:srgbClr val="FFC4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546" name="Freeform 553"/>
                <p:cNvSpPr>
                  <a:spLocks/>
                </p:cNvSpPr>
                <p:nvPr/>
              </p:nvSpPr>
              <p:spPr bwMode="auto">
                <a:xfrm>
                  <a:off x="4618" y="2103"/>
                  <a:ext cx="12" cy="29"/>
                </a:xfrm>
                <a:custGeom>
                  <a:avLst/>
                  <a:gdLst>
                    <a:gd name="T0" fmla="*/ 1 w 12"/>
                    <a:gd name="T1" fmla="*/ 29 h 29"/>
                    <a:gd name="T2" fmla="*/ 12 w 12"/>
                    <a:gd name="T3" fmla="*/ 6 h 29"/>
                    <a:gd name="T4" fmla="*/ 6 w 12"/>
                    <a:gd name="T5" fmla="*/ 0 h 29"/>
                    <a:gd name="T6" fmla="*/ 0 w 12"/>
                    <a:gd name="T7" fmla="*/ 26 h 29"/>
                    <a:gd name="T8" fmla="*/ 1 w 12"/>
                    <a:gd name="T9" fmla="*/ 29 h 29"/>
                    <a:gd name="T10" fmla="*/ 1 w 12"/>
                    <a:gd name="T11" fmla="*/ 29 h 29"/>
                    <a:gd name="T12" fmla="*/ 0 60000 65536"/>
                    <a:gd name="T13" fmla="*/ 0 60000 65536"/>
                    <a:gd name="T14" fmla="*/ 0 60000 65536"/>
                    <a:gd name="T15" fmla="*/ 0 60000 65536"/>
                    <a:gd name="T16" fmla="*/ 0 60000 65536"/>
                    <a:gd name="T17" fmla="*/ 0 60000 65536"/>
                    <a:gd name="T18" fmla="*/ 0 w 12"/>
                    <a:gd name="T19" fmla="*/ 0 h 29"/>
                    <a:gd name="T20" fmla="*/ 12 w 12"/>
                    <a:gd name="T21" fmla="*/ 29 h 29"/>
                  </a:gdLst>
                  <a:ahLst/>
                  <a:cxnLst>
                    <a:cxn ang="T12">
                      <a:pos x="T0" y="T1"/>
                    </a:cxn>
                    <a:cxn ang="T13">
                      <a:pos x="T2" y="T3"/>
                    </a:cxn>
                    <a:cxn ang="T14">
                      <a:pos x="T4" y="T5"/>
                    </a:cxn>
                    <a:cxn ang="T15">
                      <a:pos x="T6" y="T7"/>
                    </a:cxn>
                    <a:cxn ang="T16">
                      <a:pos x="T8" y="T9"/>
                    </a:cxn>
                    <a:cxn ang="T17">
                      <a:pos x="T10" y="T11"/>
                    </a:cxn>
                  </a:cxnLst>
                  <a:rect l="T18" t="T19" r="T20" b="T21"/>
                  <a:pathLst>
                    <a:path w="12" h="29">
                      <a:moveTo>
                        <a:pt x="1" y="29"/>
                      </a:moveTo>
                      <a:lnTo>
                        <a:pt x="12" y="6"/>
                      </a:lnTo>
                      <a:lnTo>
                        <a:pt x="6" y="0"/>
                      </a:lnTo>
                      <a:lnTo>
                        <a:pt x="0" y="26"/>
                      </a:lnTo>
                      <a:lnTo>
                        <a:pt x="1" y="29"/>
                      </a:lnTo>
                      <a:close/>
                    </a:path>
                  </a:pathLst>
                </a:custGeom>
                <a:solidFill>
                  <a:srgbClr val="FFC4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547" name="Freeform 554"/>
                <p:cNvSpPr>
                  <a:spLocks/>
                </p:cNvSpPr>
                <p:nvPr/>
              </p:nvSpPr>
              <p:spPr bwMode="auto">
                <a:xfrm>
                  <a:off x="4873" y="2284"/>
                  <a:ext cx="28" cy="27"/>
                </a:xfrm>
                <a:custGeom>
                  <a:avLst/>
                  <a:gdLst>
                    <a:gd name="T0" fmla="*/ 4 w 28"/>
                    <a:gd name="T1" fmla="*/ 0 h 27"/>
                    <a:gd name="T2" fmla="*/ 28 w 28"/>
                    <a:gd name="T3" fmla="*/ 20 h 27"/>
                    <a:gd name="T4" fmla="*/ 20 w 28"/>
                    <a:gd name="T5" fmla="*/ 27 h 27"/>
                    <a:gd name="T6" fmla="*/ 0 w 28"/>
                    <a:gd name="T7" fmla="*/ 2 h 27"/>
                    <a:gd name="T8" fmla="*/ 4 w 28"/>
                    <a:gd name="T9" fmla="*/ 0 h 27"/>
                    <a:gd name="T10" fmla="*/ 4 w 28"/>
                    <a:gd name="T11" fmla="*/ 0 h 27"/>
                    <a:gd name="T12" fmla="*/ 0 60000 65536"/>
                    <a:gd name="T13" fmla="*/ 0 60000 65536"/>
                    <a:gd name="T14" fmla="*/ 0 60000 65536"/>
                    <a:gd name="T15" fmla="*/ 0 60000 65536"/>
                    <a:gd name="T16" fmla="*/ 0 60000 65536"/>
                    <a:gd name="T17" fmla="*/ 0 60000 65536"/>
                    <a:gd name="T18" fmla="*/ 0 w 28"/>
                    <a:gd name="T19" fmla="*/ 0 h 27"/>
                    <a:gd name="T20" fmla="*/ 28 w 28"/>
                    <a:gd name="T21" fmla="*/ 27 h 27"/>
                  </a:gdLst>
                  <a:ahLst/>
                  <a:cxnLst>
                    <a:cxn ang="T12">
                      <a:pos x="T0" y="T1"/>
                    </a:cxn>
                    <a:cxn ang="T13">
                      <a:pos x="T2" y="T3"/>
                    </a:cxn>
                    <a:cxn ang="T14">
                      <a:pos x="T4" y="T5"/>
                    </a:cxn>
                    <a:cxn ang="T15">
                      <a:pos x="T6" y="T7"/>
                    </a:cxn>
                    <a:cxn ang="T16">
                      <a:pos x="T8" y="T9"/>
                    </a:cxn>
                    <a:cxn ang="T17">
                      <a:pos x="T10" y="T11"/>
                    </a:cxn>
                  </a:cxnLst>
                  <a:rect l="T18" t="T19" r="T20" b="T21"/>
                  <a:pathLst>
                    <a:path w="28" h="27">
                      <a:moveTo>
                        <a:pt x="4" y="0"/>
                      </a:moveTo>
                      <a:lnTo>
                        <a:pt x="28" y="20"/>
                      </a:lnTo>
                      <a:lnTo>
                        <a:pt x="20" y="27"/>
                      </a:lnTo>
                      <a:lnTo>
                        <a:pt x="0" y="2"/>
                      </a:lnTo>
                      <a:lnTo>
                        <a:pt x="4" y="0"/>
                      </a:lnTo>
                      <a:close/>
                    </a:path>
                  </a:pathLst>
                </a:custGeom>
                <a:solidFill>
                  <a:srgbClr val="FFC4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548" name="Freeform 555"/>
                <p:cNvSpPr>
                  <a:spLocks/>
                </p:cNvSpPr>
                <p:nvPr/>
              </p:nvSpPr>
              <p:spPr bwMode="auto">
                <a:xfrm>
                  <a:off x="4447" y="2244"/>
                  <a:ext cx="28" cy="10"/>
                </a:xfrm>
                <a:custGeom>
                  <a:avLst/>
                  <a:gdLst>
                    <a:gd name="T0" fmla="*/ 5 w 28"/>
                    <a:gd name="T1" fmla="*/ 0 h 10"/>
                    <a:gd name="T2" fmla="*/ 28 w 28"/>
                    <a:gd name="T3" fmla="*/ 2 h 10"/>
                    <a:gd name="T4" fmla="*/ 22 w 28"/>
                    <a:gd name="T5" fmla="*/ 8 h 10"/>
                    <a:gd name="T6" fmla="*/ 0 w 28"/>
                    <a:gd name="T7" fmla="*/ 10 h 10"/>
                    <a:gd name="T8" fmla="*/ 5 w 28"/>
                    <a:gd name="T9" fmla="*/ 0 h 10"/>
                    <a:gd name="T10" fmla="*/ 5 w 28"/>
                    <a:gd name="T11" fmla="*/ 0 h 10"/>
                    <a:gd name="T12" fmla="*/ 0 60000 65536"/>
                    <a:gd name="T13" fmla="*/ 0 60000 65536"/>
                    <a:gd name="T14" fmla="*/ 0 60000 65536"/>
                    <a:gd name="T15" fmla="*/ 0 60000 65536"/>
                    <a:gd name="T16" fmla="*/ 0 60000 65536"/>
                    <a:gd name="T17" fmla="*/ 0 60000 65536"/>
                    <a:gd name="T18" fmla="*/ 0 w 28"/>
                    <a:gd name="T19" fmla="*/ 0 h 10"/>
                    <a:gd name="T20" fmla="*/ 28 w 28"/>
                    <a:gd name="T21" fmla="*/ 10 h 10"/>
                  </a:gdLst>
                  <a:ahLst/>
                  <a:cxnLst>
                    <a:cxn ang="T12">
                      <a:pos x="T0" y="T1"/>
                    </a:cxn>
                    <a:cxn ang="T13">
                      <a:pos x="T2" y="T3"/>
                    </a:cxn>
                    <a:cxn ang="T14">
                      <a:pos x="T4" y="T5"/>
                    </a:cxn>
                    <a:cxn ang="T15">
                      <a:pos x="T6" y="T7"/>
                    </a:cxn>
                    <a:cxn ang="T16">
                      <a:pos x="T8" y="T9"/>
                    </a:cxn>
                    <a:cxn ang="T17">
                      <a:pos x="T10" y="T11"/>
                    </a:cxn>
                  </a:cxnLst>
                  <a:rect l="T18" t="T19" r="T20" b="T21"/>
                  <a:pathLst>
                    <a:path w="28" h="10">
                      <a:moveTo>
                        <a:pt x="5" y="0"/>
                      </a:moveTo>
                      <a:lnTo>
                        <a:pt x="28" y="2"/>
                      </a:lnTo>
                      <a:lnTo>
                        <a:pt x="22" y="8"/>
                      </a:lnTo>
                      <a:lnTo>
                        <a:pt x="0" y="10"/>
                      </a:lnTo>
                      <a:lnTo>
                        <a:pt x="5" y="0"/>
                      </a:lnTo>
                      <a:close/>
                    </a:path>
                  </a:pathLst>
                </a:custGeom>
                <a:solidFill>
                  <a:srgbClr val="CCFF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549" name="Freeform 556"/>
                <p:cNvSpPr>
                  <a:spLocks/>
                </p:cNvSpPr>
                <p:nvPr/>
              </p:nvSpPr>
              <p:spPr bwMode="auto">
                <a:xfrm>
                  <a:off x="4837" y="2154"/>
                  <a:ext cx="60" cy="77"/>
                </a:xfrm>
                <a:custGeom>
                  <a:avLst/>
                  <a:gdLst>
                    <a:gd name="T0" fmla="*/ 24 w 60"/>
                    <a:gd name="T1" fmla="*/ 77 h 77"/>
                    <a:gd name="T2" fmla="*/ 29 w 60"/>
                    <a:gd name="T3" fmla="*/ 75 h 77"/>
                    <a:gd name="T4" fmla="*/ 35 w 60"/>
                    <a:gd name="T5" fmla="*/ 72 h 77"/>
                    <a:gd name="T6" fmla="*/ 39 w 60"/>
                    <a:gd name="T7" fmla="*/ 70 h 77"/>
                    <a:gd name="T8" fmla="*/ 43 w 60"/>
                    <a:gd name="T9" fmla="*/ 68 h 77"/>
                    <a:gd name="T10" fmla="*/ 48 w 60"/>
                    <a:gd name="T11" fmla="*/ 64 h 77"/>
                    <a:gd name="T12" fmla="*/ 54 w 60"/>
                    <a:gd name="T13" fmla="*/ 57 h 77"/>
                    <a:gd name="T14" fmla="*/ 57 w 60"/>
                    <a:gd name="T15" fmla="*/ 52 h 77"/>
                    <a:gd name="T16" fmla="*/ 59 w 60"/>
                    <a:gd name="T17" fmla="*/ 47 h 77"/>
                    <a:gd name="T18" fmla="*/ 60 w 60"/>
                    <a:gd name="T19" fmla="*/ 41 h 77"/>
                    <a:gd name="T20" fmla="*/ 59 w 60"/>
                    <a:gd name="T21" fmla="*/ 35 h 77"/>
                    <a:gd name="T22" fmla="*/ 58 w 60"/>
                    <a:gd name="T23" fmla="*/ 27 h 77"/>
                    <a:gd name="T24" fmla="*/ 55 w 60"/>
                    <a:gd name="T25" fmla="*/ 20 h 77"/>
                    <a:gd name="T26" fmla="*/ 51 w 60"/>
                    <a:gd name="T27" fmla="*/ 13 h 77"/>
                    <a:gd name="T28" fmla="*/ 47 w 60"/>
                    <a:gd name="T29" fmla="*/ 7 h 77"/>
                    <a:gd name="T30" fmla="*/ 43 w 60"/>
                    <a:gd name="T31" fmla="*/ 4 h 77"/>
                    <a:gd name="T32" fmla="*/ 38 w 60"/>
                    <a:gd name="T33" fmla="*/ 1 h 77"/>
                    <a:gd name="T34" fmla="*/ 33 w 60"/>
                    <a:gd name="T35" fmla="*/ 0 h 77"/>
                    <a:gd name="T36" fmla="*/ 29 w 60"/>
                    <a:gd name="T37" fmla="*/ 0 h 77"/>
                    <a:gd name="T38" fmla="*/ 24 w 60"/>
                    <a:gd name="T39" fmla="*/ 1 h 77"/>
                    <a:gd name="T40" fmla="*/ 20 w 60"/>
                    <a:gd name="T41" fmla="*/ 4 h 77"/>
                    <a:gd name="T42" fmla="*/ 15 w 60"/>
                    <a:gd name="T43" fmla="*/ 7 h 77"/>
                    <a:gd name="T44" fmla="*/ 11 w 60"/>
                    <a:gd name="T45" fmla="*/ 10 h 77"/>
                    <a:gd name="T46" fmla="*/ 8 w 60"/>
                    <a:gd name="T47" fmla="*/ 14 h 77"/>
                    <a:gd name="T48" fmla="*/ 5 w 60"/>
                    <a:gd name="T49" fmla="*/ 18 h 77"/>
                    <a:gd name="T50" fmla="*/ 3 w 60"/>
                    <a:gd name="T51" fmla="*/ 23 h 77"/>
                    <a:gd name="T52" fmla="*/ 1 w 60"/>
                    <a:gd name="T53" fmla="*/ 28 h 77"/>
                    <a:gd name="T54" fmla="*/ 0 w 60"/>
                    <a:gd name="T55" fmla="*/ 33 h 77"/>
                    <a:gd name="T56" fmla="*/ 0 w 60"/>
                    <a:gd name="T57" fmla="*/ 39 h 77"/>
                    <a:gd name="T58" fmla="*/ 1 w 60"/>
                    <a:gd name="T59" fmla="*/ 44 h 77"/>
                    <a:gd name="T60" fmla="*/ 4 w 60"/>
                    <a:gd name="T61" fmla="*/ 51 h 77"/>
                    <a:gd name="T62" fmla="*/ 8 w 60"/>
                    <a:gd name="T63" fmla="*/ 56 h 77"/>
                    <a:gd name="T64" fmla="*/ 13 w 60"/>
                    <a:gd name="T65" fmla="*/ 59 h 77"/>
                    <a:gd name="T66" fmla="*/ 19 w 60"/>
                    <a:gd name="T67" fmla="*/ 59 h 77"/>
                    <a:gd name="T68" fmla="*/ 24 w 60"/>
                    <a:gd name="T69" fmla="*/ 59 h 77"/>
                    <a:gd name="T70" fmla="*/ 29 w 60"/>
                    <a:gd name="T71" fmla="*/ 57 h 77"/>
                    <a:gd name="T72" fmla="*/ 33 w 60"/>
                    <a:gd name="T73" fmla="*/ 55 h 77"/>
                    <a:gd name="T74" fmla="*/ 36 w 60"/>
                    <a:gd name="T75" fmla="*/ 50 h 77"/>
                    <a:gd name="T76" fmla="*/ 39 w 60"/>
                    <a:gd name="T77" fmla="*/ 46 h 77"/>
                    <a:gd name="T78" fmla="*/ 41 w 60"/>
                    <a:gd name="T79" fmla="*/ 41 h 77"/>
                    <a:gd name="T80" fmla="*/ 42 w 60"/>
                    <a:gd name="T81" fmla="*/ 36 h 77"/>
                    <a:gd name="T82" fmla="*/ 41 w 60"/>
                    <a:gd name="T83" fmla="*/ 31 h 77"/>
                    <a:gd name="T84" fmla="*/ 41 w 60"/>
                    <a:gd name="T85" fmla="*/ 27 h 77"/>
                    <a:gd name="T86" fmla="*/ 38 w 60"/>
                    <a:gd name="T87" fmla="*/ 22 h 77"/>
                    <a:gd name="T88" fmla="*/ 35 w 60"/>
                    <a:gd name="T89" fmla="*/ 18 h 77"/>
                    <a:gd name="T90" fmla="*/ 30 w 60"/>
                    <a:gd name="T91" fmla="*/ 15 h 77"/>
                    <a:gd name="T92" fmla="*/ 26 w 60"/>
                    <a:gd name="T93" fmla="*/ 15 h 77"/>
                    <a:gd name="T94" fmla="*/ 20 w 60"/>
                    <a:gd name="T95" fmla="*/ 18 h 77"/>
                    <a:gd name="T96" fmla="*/ 16 w 60"/>
                    <a:gd name="T97" fmla="*/ 25 h 77"/>
                    <a:gd name="T98" fmla="*/ 15 w 60"/>
                    <a:gd name="T99" fmla="*/ 30 h 77"/>
                    <a:gd name="T100" fmla="*/ 9 w 60"/>
                    <a:gd name="T101" fmla="*/ 47 h 77"/>
                    <a:gd name="T102" fmla="*/ 22 w 60"/>
                    <a:gd name="T103" fmla="*/ 69 h 7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60"/>
                    <a:gd name="T157" fmla="*/ 0 h 77"/>
                    <a:gd name="T158" fmla="*/ 60 w 60"/>
                    <a:gd name="T159" fmla="*/ 77 h 77"/>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60" h="77">
                      <a:moveTo>
                        <a:pt x="23" y="77"/>
                      </a:moveTo>
                      <a:lnTo>
                        <a:pt x="23" y="77"/>
                      </a:lnTo>
                      <a:lnTo>
                        <a:pt x="24" y="77"/>
                      </a:lnTo>
                      <a:lnTo>
                        <a:pt x="25" y="76"/>
                      </a:lnTo>
                      <a:lnTo>
                        <a:pt x="26" y="76"/>
                      </a:lnTo>
                      <a:lnTo>
                        <a:pt x="27" y="76"/>
                      </a:lnTo>
                      <a:lnTo>
                        <a:pt x="29" y="75"/>
                      </a:lnTo>
                      <a:lnTo>
                        <a:pt x="31" y="75"/>
                      </a:lnTo>
                      <a:lnTo>
                        <a:pt x="32" y="74"/>
                      </a:lnTo>
                      <a:lnTo>
                        <a:pt x="34" y="73"/>
                      </a:lnTo>
                      <a:lnTo>
                        <a:pt x="35" y="72"/>
                      </a:lnTo>
                      <a:lnTo>
                        <a:pt x="36" y="72"/>
                      </a:lnTo>
                      <a:lnTo>
                        <a:pt x="37" y="71"/>
                      </a:lnTo>
                      <a:lnTo>
                        <a:pt x="38" y="71"/>
                      </a:lnTo>
                      <a:lnTo>
                        <a:pt x="39" y="70"/>
                      </a:lnTo>
                      <a:lnTo>
                        <a:pt x="40" y="70"/>
                      </a:lnTo>
                      <a:lnTo>
                        <a:pt x="41" y="69"/>
                      </a:lnTo>
                      <a:lnTo>
                        <a:pt x="42" y="69"/>
                      </a:lnTo>
                      <a:lnTo>
                        <a:pt x="43" y="68"/>
                      </a:lnTo>
                      <a:lnTo>
                        <a:pt x="44" y="67"/>
                      </a:lnTo>
                      <a:lnTo>
                        <a:pt x="45" y="66"/>
                      </a:lnTo>
                      <a:lnTo>
                        <a:pt x="46" y="66"/>
                      </a:lnTo>
                      <a:lnTo>
                        <a:pt x="48" y="64"/>
                      </a:lnTo>
                      <a:lnTo>
                        <a:pt x="50" y="62"/>
                      </a:lnTo>
                      <a:lnTo>
                        <a:pt x="52" y="60"/>
                      </a:lnTo>
                      <a:lnTo>
                        <a:pt x="53" y="58"/>
                      </a:lnTo>
                      <a:lnTo>
                        <a:pt x="54" y="57"/>
                      </a:lnTo>
                      <a:lnTo>
                        <a:pt x="55" y="56"/>
                      </a:lnTo>
                      <a:lnTo>
                        <a:pt x="56" y="55"/>
                      </a:lnTo>
                      <a:lnTo>
                        <a:pt x="56" y="54"/>
                      </a:lnTo>
                      <a:lnTo>
                        <a:pt x="57" y="52"/>
                      </a:lnTo>
                      <a:lnTo>
                        <a:pt x="57" y="51"/>
                      </a:lnTo>
                      <a:lnTo>
                        <a:pt x="58" y="50"/>
                      </a:lnTo>
                      <a:lnTo>
                        <a:pt x="59" y="49"/>
                      </a:lnTo>
                      <a:lnTo>
                        <a:pt x="59" y="47"/>
                      </a:lnTo>
                      <a:lnTo>
                        <a:pt x="59" y="46"/>
                      </a:lnTo>
                      <a:lnTo>
                        <a:pt x="59" y="44"/>
                      </a:lnTo>
                      <a:lnTo>
                        <a:pt x="60" y="43"/>
                      </a:lnTo>
                      <a:lnTo>
                        <a:pt x="60" y="41"/>
                      </a:lnTo>
                      <a:lnTo>
                        <a:pt x="60" y="39"/>
                      </a:lnTo>
                      <a:lnTo>
                        <a:pt x="60" y="38"/>
                      </a:lnTo>
                      <a:lnTo>
                        <a:pt x="60" y="36"/>
                      </a:lnTo>
                      <a:lnTo>
                        <a:pt x="59" y="35"/>
                      </a:lnTo>
                      <a:lnTo>
                        <a:pt x="59" y="33"/>
                      </a:lnTo>
                      <a:lnTo>
                        <a:pt x="59" y="31"/>
                      </a:lnTo>
                      <a:lnTo>
                        <a:pt x="59" y="29"/>
                      </a:lnTo>
                      <a:lnTo>
                        <a:pt x="58" y="27"/>
                      </a:lnTo>
                      <a:lnTo>
                        <a:pt x="58" y="25"/>
                      </a:lnTo>
                      <a:lnTo>
                        <a:pt x="57" y="24"/>
                      </a:lnTo>
                      <a:lnTo>
                        <a:pt x="56" y="22"/>
                      </a:lnTo>
                      <a:lnTo>
                        <a:pt x="55" y="20"/>
                      </a:lnTo>
                      <a:lnTo>
                        <a:pt x="54" y="18"/>
                      </a:lnTo>
                      <a:lnTo>
                        <a:pt x="53" y="16"/>
                      </a:lnTo>
                      <a:lnTo>
                        <a:pt x="53" y="14"/>
                      </a:lnTo>
                      <a:lnTo>
                        <a:pt x="51" y="13"/>
                      </a:lnTo>
                      <a:lnTo>
                        <a:pt x="50" y="11"/>
                      </a:lnTo>
                      <a:lnTo>
                        <a:pt x="49" y="10"/>
                      </a:lnTo>
                      <a:lnTo>
                        <a:pt x="48" y="9"/>
                      </a:lnTo>
                      <a:lnTo>
                        <a:pt x="47" y="7"/>
                      </a:lnTo>
                      <a:lnTo>
                        <a:pt x="46" y="6"/>
                      </a:lnTo>
                      <a:lnTo>
                        <a:pt x="45" y="5"/>
                      </a:lnTo>
                      <a:lnTo>
                        <a:pt x="44" y="4"/>
                      </a:lnTo>
                      <a:lnTo>
                        <a:pt x="43" y="4"/>
                      </a:lnTo>
                      <a:lnTo>
                        <a:pt x="41" y="3"/>
                      </a:lnTo>
                      <a:lnTo>
                        <a:pt x="41" y="2"/>
                      </a:lnTo>
                      <a:lnTo>
                        <a:pt x="40" y="2"/>
                      </a:lnTo>
                      <a:lnTo>
                        <a:pt x="38" y="1"/>
                      </a:lnTo>
                      <a:lnTo>
                        <a:pt x="37" y="1"/>
                      </a:lnTo>
                      <a:lnTo>
                        <a:pt x="36" y="1"/>
                      </a:lnTo>
                      <a:lnTo>
                        <a:pt x="35" y="1"/>
                      </a:lnTo>
                      <a:lnTo>
                        <a:pt x="33" y="0"/>
                      </a:lnTo>
                      <a:lnTo>
                        <a:pt x="32" y="0"/>
                      </a:lnTo>
                      <a:lnTo>
                        <a:pt x="31" y="0"/>
                      </a:lnTo>
                      <a:lnTo>
                        <a:pt x="30" y="0"/>
                      </a:lnTo>
                      <a:lnTo>
                        <a:pt x="29" y="0"/>
                      </a:lnTo>
                      <a:lnTo>
                        <a:pt x="27" y="1"/>
                      </a:lnTo>
                      <a:lnTo>
                        <a:pt x="26" y="1"/>
                      </a:lnTo>
                      <a:lnTo>
                        <a:pt x="25" y="1"/>
                      </a:lnTo>
                      <a:lnTo>
                        <a:pt x="24" y="1"/>
                      </a:lnTo>
                      <a:lnTo>
                        <a:pt x="23" y="2"/>
                      </a:lnTo>
                      <a:lnTo>
                        <a:pt x="22" y="3"/>
                      </a:lnTo>
                      <a:lnTo>
                        <a:pt x="21" y="3"/>
                      </a:lnTo>
                      <a:lnTo>
                        <a:pt x="20" y="4"/>
                      </a:lnTo>
                      <a:lnTo>
                        <a:pt x="19" y="4"/>
                      </a:lnTo>
                      <a:lnTo>
                        <a:pt x="17" y="5"/>
                      </a:lnTo>
                      <a:lnTo>
                        <a:pt x="16" y="6"/>
                      </a:lnTo>
                      <a:lnTo>
                        <a:pt x="15" y="7"/>
                      </a:lnTo>
                      <a:lnTo>
                        <a:pt x="14" y="7"/>
                      </a:lnTo>
                      <a:lnTo>
                        <a:pt x="13" y="8"/>
                      </a:lnTo>
                      <a:lnTo>
                        <a:pt x="12" y="9"/>
                      </a:lnTo>
                      <a:lnTo>
                        <a:pt x="11" y="10"/>
                      </a:lnTo>
                      <a:lnTo>
                        <a:pt x="10" y="11"/>
                      </a:lnTo>
                      <a:lnTo>
                        <a:pt x="9" y="12"/>
                      </a:lnTo>
                      <a:lnTo>
                        <a:pt x="9" y="13"/>
                      </a:lnTo>
                      <a:lnTo>
                        <a:pt x="8" y="14"/>
                      </a:lnTo>
                      <a:lnTo>
                        <a:pt x="7" y="15"/>
                      </a:lnTo>
                      <a:lnTo>
                        <a:pt x="6" y="16"/>
                      </a:lnTo>
                      <a:lnTo>
                        <a:pt x="6" y="18"/>
                      </a:lnTo>
                      <a:lnTo>
                        <a:pt x="5" y="18"/>
                      </a:lnTo>
                      <a:lnTo>
                        <a:pt x="4" y="20"/>
                      </a:lnTo>
                      <a:lnTo>
                        <a:pt x="4" y="21"/>
                      </a:lnTo>
                      <a:lnTo>
                        <a:pt x="3" y="22"/>
                      </a:lnTo>
                      <a:lnTo>
                        <a:pt x="3" y="23"/>
                      </a:lnTo>
                      <a:lnTo>
                        <a:pt x="2" y="24"/>
                      </a:lnTo>
                      <a:lnTo>
                        <a:pt x="2" y="26"/>
                      </a:lnTo>
                      <a:lnTo>
                        <a:pt x="1" y="27"/>
                      </a:lnTo>
                      <a:lnTo>
                        <a:pt x="1" y="28"/>
                      </a:lnTo>
                      <a:lnTo>
                        <a:pt x="1" y="30"/>
                      </a:lnTo>
                      <a:lnTo>
                        <a:pt x="1" y="31"/>
                      </a:lnTo>
                      <a:lnTo>
                        <a:pt x="0" y="32"/>
                      </a:lnTo>
                      <a:lnTo>
                        <a:pt x="0" y="33"/>
                      </a:lnTo>
                      <a:lnTo>
                        <a:pt x="0" y="35"/>
                      </a:lnTo>
                      <a:lnTo>
                        <a:pt x="0" y="36"/>
                      </a:lnTo>
                      <a:lnTo>
                        <a:pt x="0" y="38"/>
                      </a:lnTo>
                      <a:lnTo>
                        <a:pt x="0" y="39"/>
                      </a:lnTo>
                      <a:lnTo>
                        <a:pt x="0" y="40"/>
                      </a:lnTo>
                      <a:lnTo>
                        <a:pt x="0" y="41"/>
                      </a:lnTo>
                      <a:lnTo>
                        <a:pt x="1" y="42"/>
                      </a:lnTo>
                      <a:lnTo>
                        <a:pt x="1" y="44"/>
                      </a:lnTo>
                      <a:lnTo>
                        <a:pt x="1" y="46"/>
                      </a:lnTo>
                      <a:lnTo>
                        <a:pt x="2" y="47"/>
                      </a:lnTo>
                      <a:lnTo>
                        <a:pt x="3" y="50"/>
                      </a:lnTo>
                      <a:lnTo>
                        <a:pt x="4" y="51"/>
                      </a:lnTo>
                      <a:lnTo>
                        <a:pt x="5" y="52"/>
                      </a:lnTo>
                      <a:lnTo>
                        <a:pt x="5" y="53"/>
                      </a:lnTo>
                      <a:lnTo>
                        <a:pt x="7" y="55"/>
                      </a:lnTo>
                      <a:lnTo>
                        <a:pt x="8" y="56"/>
                      </a:lnTo>
                      <a:lnTo>
                        <a:pt x="9" y="56"/>
                      </a:lnTo>
                      <a:lnTo>
                        <a:pt x="10" y="57"/>
                      </a:lnTo>
                      <a:lnTo>
                        <a:pt x="12" y="58"/>
                      </a:lnTo>
                      <a:lnTo>
                        <a:pt x="13" y="59"/>
                      </a:lnTo>
                      <a:lnTo>
                        <a:pt x="14" y="59"/>
                      </a:lnTo>
                      <a:lnTo>
                        <a:pt x="15" y="59"/>
                      </a:lnTo>
                      <a:lnTo>
                        <a:pt x="17" y="59"/>
                      </a:lnTo>
                      <a:lnTo>
                        <a:pt x="19" y="59"/>
                      </a:lnTo>
                      <a:lnTo>
                        <a:pt x="20" y="60"/>
                      </a:lnTo>
                      <a:lnTo>
                        <a:pt x="21" y="59"/>
                      </a:lnTo>
                      <a:lnTo>
                        <a:pt x="23" y="59"/>
                      </a:lnTo>
                      <a:lnTo>
                        <a:pt x="24" y="59"/>
                      </a:lnTo>
                      <a:lnTo>
                        <a:pt x="25" y="59"/>
                      </a:lnTo>
                      <a:lnTo>
                        <a:pt x="27" y="59"/>
                      </a:lnTo>
                      <a:lnTo>
                        <a:pt x="28" y="58"/>
                      </a:lnTo>
                      <a:lnTo>
                        <a:pt x="29" y="57"/>
                      </a:lnTo>
                      <a:lnTo>
                        <a:pt x="30" y="57"/>
                      </a:lnTo>
                      <a:lnTo>
                        <a:pt x="32" y="56"/>
                      </a:lnTo>
                      <a:lnTo>
                        <a:pt x="33" y="55"/>
                      </a:lnTo>
                      <a:lnTo>
                        <a:pt x="35" y="54"/>
                      </a:lnTo>
                      <a:lnTo>
                        <a:pt x="35" y="53"/>
                      </a:lnTo>
                      <a:lnTo>
                        <a:pt x="36" y="52"/>
                      </a:lnTo>
                      <a:lnTo>
                        <a:pt x="36" y="50"/>
                      </a:lnTo>
                      <a:lnTo>
                        <a:pt x="37" y="50"/>
                      </a:lnTo>
                      <a:lnTo>
                        <a:pt x="38" y="48"/>
                      </a:lnTo>
                      <a:lnTo>
                        <a:pt x="38" y="47"/>
                      </a:lnTo>
                      <a:lnTo>
                        <a:pt x="39" y="46"/>
                      </a:lnTo>
                      <a:lnTo>
                        <a:pt x="40" y="45"/>
                      </a:lnTo>
                      <a:lnTo>
                        <a:pt x="40" y="44"/>
                      </a:lnTo>
                      <a:lnTo>
                        <a:pt x="40" y="42"/>
                      </a:lnTo>
                      <a:lnTo>
                        <a:pt x="41" y="41"/>
                      </a:lnTo>
                      <a:lnTo>
                        <a:pt x="41" y="40"/>
                      </a:lnTo>
                      <a:lnTo>
                        <a:pt x="41" y="39"/>
                      </a:lnTo>
                      <a:lnTo>
                        <a:pt x="41" y="38"/>
                      </a:lnTo>
                      <a:lnTo>
                        <a:pt x="42" y="36"/>
                      </a:lnTo>
                      <a:lnTo>
                        <a:pt x="42" y="35"/>
                      </a:lnTo>
                      <a:lnTo>
                        <a:pt x="42" y="34"/>
                      </a:lnTo>
                      <a:lnTo>
                        <a:pt x="42" y="33"/>
                      </a:lnTo>
                      <a:lnTo>
                        <a:pt x="41" y="31"/>
                      </a:lnTo>
                      <a:lnTo>
                        <a:pt x="41" y="30"/>
                      </a:lnTo>
                      <a:lnTo>
                        <a:pt x="41" y="29"/>
                      </a:lnTo>
                      <a:lnTo>
                        <a:pt x="41" y="27"/>
                      </a:lnTo>
                      <a:lnTo>
                        <a:pt x="40" y="25"/>
                      </a:lnTo>
                      <a:lnTo>
                        <a:pt x="40" y="24"/>
                      </a:lnTo>
                      <a:lnTo>
                        <a:pt x="39" y="23"/>
                      </a:lnTo>
                      <a:lnTo>
                        <a:pt x="38" y="22"/>
                      </a:lnTo>
                      <a:lnTo>
                        <a:pt x="38" y="21"/>
                      </a:lnTo>
                      <a:lnTo>
                        <a:pt x="37" y="20"/>
                      </a:lnTo>
                      <a:lnTo>
                        <a:pt x="36" y="19"/>
                      </a:lnTo>
                      <a:lnTo>
                        <a:pt x="35" y="18"/>
                      </a:lnTo>
                      <a:lnTo>
                        <a:pt x="34" y="18"/>
                      </a:lnTo>
                      <a:lnTo>
                        <a:pt x="33" y="17"/>
                      </a:lnTo>
                      <a:lnTo>
                        <a:pt x="32" y="16"/>
                      </a:lnTo>
                      <a:lnTo>
                        <a:pt x="30" y="15"/>
                      </a:lnTo>
                      <a:lnTo>
                        <a:pt x="29" y="15"/>
                      </a:lnTo>
                      <a:lnTo>
                        <a:pt x="28" y="15"/>
                      </a:lnTo>
                      <a:lnTo>
                        <a:pt x="27" y="15"/>
                      </a:lnTo>
                      <a:lnTo>
                        <a:pt x="26" y="15"/>
                      </a:lnTo>
                      <a:lnTo>
                        <a:pt x="25" y="15"/>
                      </a:lnTo>
                      <a:lnTo>
                        <a:pt x="23" y="16"/>
                      </a:lnTo>
                      <a:lnTo>
                        <a:pt x="22" y="18"/>
                      </a:lnTo>
                      <a:lnTo>
                        <a:pt x="20" y="18"/>
                      </a:lnTo>
                      <a:lnTo>
                        <a:pt x="19" y="20"/>
                      </a:lnTo>
                      <a:lnTo>
                        <a:pt x="18" y="22"/>
                      </a:lnTo>
                      <a:lnTo>
                        <a:pt x="17" y="24"/>
                      </a:lnTo>
                      <a:lnTo>
                        <a:pt x="16" y="25"/>
                      </a:lnTo>
                      <a:lnTo>
                        <a:pt x="16" y="27"/>
                      </a:lnTo>
                      <a:lnTo>
                        <a:pt x="15" y="28"/>
                      </a:lnTo>
                      <a:lnTo>
                        <a:pt x="15" y="29"/>
                      </a:lnTo>
                      <a:lnTo>
                        <a:pt x="15" y="30"/>
                      </a:lnTo>
                      <a:lnTo>
                        <a:pt x="33" y="27"/>
                      </a:lnTo>
                      <a:lnTo>
                        <a:pt x="33" y="48"/>
                      </a:lnTo>
                      <a:lnTo>
                        <a:pt x="9" y="47"/>
                      </a:lnTo>
                      <a:lnTo>
                        <a:pt x="13" y="14"/>
                      </a:lnTo>
                      <a:lnTo>
                        <a:pt x="39" y="9"/>
                      </a:lnTo>
                      <a:lnTo>
                        <a:pt x="48" y="55"/>
                      </a:lnTo>
                      <a:lnTo>
                        <a:pt x="22" y="69"/>
                      </a:lnTo>
                      <a:lnTo>
                        <a:pt x="23" y="77"/>
                      </a:lnTo>
                      <a:close/>
                    </a:path>
                  </a:pathLst>
                </a:custGeom>
                <a:solidFill>
                  <a:srgbClr val="E6FF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550" name="Freeform 557"/>
                <p:cNvSpPr>
                  <a:spLocks/>
                </p:cNvSpPr>
                <p:nvPr/>
              </p:nvSpPr>
              <p:spPr bwMode="auto">
                <a:xfrm>
                  <a:off x="4886" y="2330"/>
                  <a:ext cx="25" cy="19"/>
                </a:xfrm>
                <a:custGeom>
                  <a:avLst/>
                  <a:gdLst>
                    <a:gd name="T0" fmla="*/ 1 w 25"/>
                    <a:gd name="T1" fmla="*/ 19 h 19"/>
                    <a:gd name="T2" fmla="*/ 25 w 25"/>
                    <a:gd name="T3" fmla="*/ 8 h 19"/>
                    <a:gd name="T4" fmla="*/ 20 w 25"/>
                    <a:gd name="T5" fmla="*/ 0 h 19"/>
                    <a:gd name="T6" fmla="*/ 0 w 25"/>
                    <a:gd name="T7" fmla="*/ 16 h 19"/>
                    <a:gd name="T8" fmla="*/ 1 w 25"/>
                    <a:gd name="T9" fmla="*/ 19 h 19"/>
                    <a:gd name="T10" fmla="*/ 1 w 25"/>
                    <a:gd name="T11" fmla="*/ 19 h 19"/>
                    <a:gd name="T12" fmla="*/ 0 60000 65536"/>
                    <a:gd name="T13" fmla="*/ 0 60000 65536"/>
                    <a:gd name="T14" fmla="*/ 0 60000 65536"/>
                    <a:gd name="T15" fmla="*/ 0 60000 65536"/>
                    <a:gd name="T16" fmla="*/ 0 60000 65536"/>
                    <a:gd name="T17" fmla="*/ 0 60000 65536"/>
                    <a:gd name="T18" fmla="*/ 0 w 25"/>
                    <a:gd name="T19" fmla="*/ 0 h 19"/>
                    <a:gd name="T20" fmla="*/ 25 w 25"/>
                    <a:gd name="T21" fmla="*/ 19 h 19"/>
                  </a:gdLst>
                  <a:ahLst/>
                  <a:cxnLst>
                    <a:cxn ang="T12">
                      <a:pos x="T0" y="T1"/>
                    </a:cxn>
                    <a:cxn ang="T13">
                      <a:pos x="T2" y="T3"/>
                    </a:cxn>
                    <a:cxn ang="T14">
                      <a:pos x="T4" y="T5"/>
                    </a:cxn>
                    <a:cxn ang="T15">
                      <a:pos x="T6" y="T7"/>
                    </a:cxn>
                    <a:cxn ang="T16">
                      <a:pos x="T8" y="T9"/>
                    </a:cxn>
                    <a:cxn ang="T17">
                      <a:pos x="T10" y="T11"/>
                    </a:cxn>
                  </a:cxnLst>
                  <a:rect l="T18" t="T19" r="T20" b="T21"/>
                  <a:pathLst>
                    <a:path w="25" h="19">
                      <a:moveTo>
                        <a:pt x="1" y="19"/>
                      </a:moveTo>
                      <a:lnTo>
                        <a:pt x="25" y="8"/>
                      </a:lnTo>
                      <a:lnTo>
                        <a:pt x="20" y="0"/>
                      </a:lnTo>
                      <a:lnTo>
                        <a:pt x="0" y="16"/>
                      </a:lnTo>
                      <a:lnTo>
                        <a:pt x="1" y="19"/>
                      </a:lnTo>
                      <a:close/>
                    </a:path>
                  </a:pathLst>
                </a:custGeom>
                <a:solidFill>
                  <a:srgbClr val="96B3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551" name="Freeform 558"/>
                <p:cNvSpPr>
                  <a:spLocks/>
                </p:cNvSpPr>
                <p:nvPr/>
              </p:nvSpPr>
              <p:spPr bwMode="auto">
                <a:xfrm>
                  <a:off x="4865" y="2486"/>
                  <a:ext cx="21" cy="25"/>
                </a:xfrm>
                <a:custGeom>
                  <a:avLst/>
                  <a:gdLst>
                    <a:gd name="T0" fmla="*/ 2 w 21"/>
                    <a:gd name="T1" fmla="*/ 0 h 25"/>
                    <a:gd name="T2" fmla="*/ 21 w 21"/>
                    <a:gd name="T3" fmla="*/ 18 h 25"/>
                    <a:gd name="T4" fmla="*/ 15 w 21"/>
                    <a:gd name="T5" fmla="*/ 25 h 25"/>
                    <a:gd name="T6" fmla="*/ 0 w 21"/>
                    <a:gd name="T7" fmla="*/ 3 h 25"/>
                    <a:gd name="T8" fmla="*/ 2 w 21"/>
                    <a:gd name="T9" fmla="*/ 0 h 25"/>
                    <a:gd name="T10" fmla="*/ 2 w 21"/>
                    <a:gd name="T11" fmla="*/ 0 h 25"/>
                    <a:gd name="T12" fmla="*/ 0 60000 65536"/>
                    <a:gd name="T13" fmla="*/ 0 60000 65536"/>
                    <a:gd name="T14" fmla="*/ 0 60000 65536"/>
                    <a:gd name="T15" fmla="*/ 0 60000 65536"/>
                    <a:gd name="T16" fmla="*/ 0 60000 65536"/>
                    <a:gd name="T17" fmla="*/ 0 60000 65536"/>
                    <a:gd name="T18" fmla="*/ 0 w 21"/>
                    <a:gd name="T19" fmla="*/ 0 h 25"/>
                    <a:gd name="T20" fmla="*/ 21 w 21"/>
                    <a:gd name="T21" fmla="*/ 25 h 25"/>
                  </a:gdLst>
                  <a:ahLst/>
                  <a:cxnLst>
                    <a:cxn ang="T12">
                      <a:pos x="T0" y="T1"/>
                    </a:cxn>
                    <a:cxn ang="T13">
                      <a:pos x="T2" y="T3"/>
                    </a:cxn>
                    <a:cxn ang="T14">
                      <a:pos x="T4" y="T5"/>
                    </a:cxn>
                    <a:cxn ang="T15">
                      <a:pos x="T6" y="T7"/>
                    </a:cxn>
                    <a:cxn ang="T16">
                      <a:pos x="T8" y="T9"/>
                    </a:cxn>
                    <a:cxn ang="T17">
                      <a:pos x="T10" y="T11"/>
                    </a:cxn>
                  </a:cxnLst>
                  <a:rect l="T18" t="T19" r="T20" b="T21"/>
                  <a:pathLst>
                    <a:path w="21" h="25">
                      <a:moveTo>
                        <a:pt x="2" y="0"/>
                      </a:moveTo>
                      <a:lnTo>
                        <a:pt x="21" y="18"/>
                      </a:lnTo>
                      <a:lnTo>
                        <a:pt x="15" y="25"/>
                      </a:lnTo>
                      <a:lnTo>
                        <a:pt x="0" y="3"/>
                      </a:lnTo>
                      <a:lnTo>
                        <a:pt x="2" y="0"/>
                      </a:lnTo>
                      <a:close/>
                    </a:path>
                  </a:pathLst>
                </a:custGeom>
                <a:solidFill>
                  <a:srgbClr val="FFFF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552" name="Freeform 559"/>
                <p:cNvSpPr>
                  <a:spLocks/>
                </p:cNvSpPr>
                <p:nvPr/>
              </p:nvSpPr>
              <p:spPr bwMode="auto">
                <a:xfrm>
                  <a:off x="4874" y="2235"/>
                  <a:ext cx="26" cy="9"/>
                </a:xfrm>
                <a:custGeom>
                  <a:avLst/>
                  <a:gdLst>
                    <a:gd name="T0" fmla="*/ 0 w 26"/>
                    <a:gd name="T1" fmla="*/ 7 h 9"/>
                    <a:gd name="T2" fmla="*/ 24 w 26"/>
                    <a:gd name="T3" fmla="*/ 9 h 9"/>
                    <a:gd name="T4" fmla="*/ 26 w 26"/>
                    <a:gd name="T5" fmla="*/ 0 h 9"/>
                    <a:gd name="T6" fmla="*/ 3 w 26"/>
                    <a:gd name="T7" fmla="*/ 4 h 9"/>
                    <a:gd name="T8" fmla="*/ 0 w 26"/>
                    <a:gd name="T9" fmla="*/ 7 h 9"/>
                    <a:gd name="T10" fmla="*/ 0 w 26"/>
                    <a:gd name="T11" fmla="*/ 7 h 9"/>
                    <a:gd name="T12" fmla="*/ 0 60000 65536"/>
                    <a:gd name="T13" fmla="*/ 0 60000 65536"/>
                    <a:gd name="T14" fmla="*/ 0 60000 65536"/>
                    <a:gd name="T15" fmla="*/ 0 60000 65536"/>
                    <a:gd name="T16" fmla="*/ 0 60000 65536"/>
                    <a:gd name="T17" fmla="*/ 0 60000 65536"/>
                    <a:gd name="T18" fmla="*/ 0 w 26"/>
                    <a:gd name="T19" fmla="*/ 0 h 9"/>
                    <a:gd name="T20" fmla="*/ 26 w 26"/>
                    <a:gd name="T21" fmla="*/ 9 h 9"/>
                  </a:gdLst>
                  <a:ahLst/>
                  <a:cxnLst>
                    <a:cxn ang="T12">
                      <a:pos x="T0" y="T1"/>
                    </a:cxn>
                    <a:cxn ang="T13">
                      <a:pos x="T2" y="T3"/>
                    </a:cxn>
                    <a:cxn ang="T14">
                      <a:pos x="T4" y="T5"/>
                    </a:cxn>
                    <a:cxn ang="T15">
                      <a:pos x="T6" y="T7"/>
                    </a:cxn>
                    <a:cxn ang="T16">
                      <a:pos x="T8" y="T9"/>
                    </a:cxn>
                    <a:cxn ang="T17">
                      <a:pos x="T10" y="T11"/>
                    </a:cxn>
                  </a:cxnLst>
                  <a:rect l="T18" t="T19" r="T20" b="T21"/>
                  <a:pathLst>
                    <a:path w="26" h="9">
                      <a:moveTo>
                        <a:pt x="0" y="7"/>
                      </a:moveTo>
                      <a:lnTo>
                        <a:pt x="24" y="9"/>
                      </a:lnTo>
                      <a:lnTo>
                        <a:pt x="26" y="0"/>
                      </a:lnTo>
                      <a:lnTo>
                        <a:pt x="3" y="4"/>
                      </a:lnTo>
                      <a:lnTo>
                        <a:pt x="0" y="7"/>
                      </a:lnTo>
                      <a:close/>
                    </a:path>
                  </a:pathLst>
                </a:custGeom>
                <a:solidFill>
                  <a:srgbClr val="FFC4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grpSp>
          <p:grpSp>
            <p:nvGrpSpPr>
              <p:cNvPr id="40177" name="Group 614"/>
              <p:cNvGrpSpPr>
                <a:grpSpLocks/>
              </p:cNvGrpSpPr>
              <p:nvPr/>
            </p:nvGrpSpPr>
            <p:grpSpPr bwMode="auto">
              <a:xfrm>
                <a:off x="1928" y="1443"/>
                <a:ext cx="453" cy="363"/>
                <a:chOff x="1648" y="2056"/>
                <a:chExt cx="509" cy="478"/>
              </a:xfrm>
            </p:grpSpPr>
            <p:sp>
              <p:nvSpPr>
                <p:cNvPr id="40436" name="Freeform 561"/>
                <p:cNvSpPr>
                  <a:spLocks/>
                </p:cNvSpPr>
                <p:nvPr/>
              </p:nvSpPr>
              <p:spPr bwMode="auto">
                <a:xfrm>
                  <a:off x="1695" y="2072"/>
                  <a:ext cx="421" cy="451"/>
                </a:xfrm>
                <a:custGeom>
                  <a:avLst/>
                  <a:gdLst>
                    <a:gd name="T0" fmla="*/ 155 w 421"/>
                    <a:gd name="T1" fmla="*/ 68 h 451"/>
                    <a:gd name="T2" fmla="*/ 153 w 421"/>
                    <a:gd name="T3" fmla="*/ 62 h 451"/>
                    <a:gd name="T4" fmla="*/ 152 w 421"/>
                    <a:gd name="T5" fmla="*/ 57 h 451"/>
                    <a:gd name="T6" fmla="*/ 150 w 421"/>
                    <a:gd name="T7" fmla="*/ 51 h 451"/>
                    <a:gd name="T8" fmla="*/ 149 w 421"/>
                    <a:gd name="T9" fmla="*/ 43 h 451"/>
                    <a:gd name="T10" fmla="*/ 149 w 421"/>
                    <a:gd name="T11" fmla="*/ 36 h 451"/>
                    <a:gd name="T12" fmla="*/ 151 w 421"/>
                    <a:gd name="T13" fmla="*/ 28 h 451"/>
                    <a:gd name="T14" fmla="*/ 155 w 421"/>
                    <a:gd name="T15" fmla="*/ 21 h 451"/>
                    <a:gd name="T16" fmla="*/ 160 w 421"/>
                    <a:gd name="T17" fmla="*/ 14 h 451"/>
                    <a:gd name="T18" fmla="*/ 169 w 421"/>
                    <a:gd name="T19" fmla="*/ 8 h 451"/>
                    <a:gd name="T20" fmla="*/ 180 w 421"/>
                    <a:gd name="T21" fmla="*/ 3 h 451"/>
                    <a:gd name="T22" fmla="*/ 195 w 421"/>
                    <a:gd name="T23" fmla="*/ 1 h 451"/>
                    <a:gd name="T24" fmla="*/ 213 w 421"/>
                    <a:gd name="T25" fmla="*/ 0 h 451"/>
                    <a:gd name="T26" fmla="*/ 236 w 421"/>
                    <a:gd name="T27" fmla="*/ 1 h 451"/>
                    <a:gd name="T28" fmla="*/ 263 w 421"/>
                    <a:gd name="T29" fmla="*/ 6 h 451"/>
                    <a:gd name="T30" fmla="*/ 293 w 421"/>
                    <a:gd name="T31" fmla="*/ 13 h 451"/>
                    <a:gd name="T32" fmla="*/ 318 w 421"/>
                    <a:gd name="T33" fmla="*/ 23 h 451"/>
                    <a:gd name="T34" fmla="*/ 340 w 421"/>
                    <a:gd name="T35" fmla="*/ 35 h 451"/>
                    <a:gd name="T36" fmla="*/ 359 w 421"/>
                    <a:gd name="T37" fmla="*/ 49 h 451"/>
                    <a:gd name="T38" fmla="*/ 375 w 421"/>
                    <a:gd name="T39" fmla="*/ 65 h 451"/>
                    <a:gd name="T40" fmla="*/ 388 w 421"/>
                    <a:gd name="T41" fmla="*/ 82 h 451"/>
                    <a:gd name="T42" fmla="*/ 397 w 421"/>
                    <a:gd name="T43" fmla="*/ 100 h 451"/>
                    <a:gd name="T44" fmla="*/ 406 w 421"/>
                    <a:gd name="T45" fmla="*/ 118 h 451"/>
                    <a:gd name="T46" fmla="*/ 412 w 421"/>
                    <a:gd name="T47" fmla="*/ 136 h 451"/>
                    <a:gd name="T48" fmla="*/ 416 w 421"/>
                    <a:gd name="T49" fmla="*/ 153 h 451"/>
                    <a:gd name="T50" fmla="*/ 418 w 421"/>
                    <a:gd name="T51" fmla="*/ 168 h 451"/>
                    <a:gd name="T52" fmla="*/ 420 w 421"/>
                    <a:gd name="T53" fmla="*/ 182 h 451"/>
                    <a:gd name="T54" fmla="*/ 421 w 421"/>
                    <a:gd name="T55" fmla="*/ 194 h 451"/>
                    <a:gd name="T56" fmla="*/ 421 w 421"/>
                    <a:gd name="T57" fmla="*/ 204 h 451"/>
                    <a:gd name="T58" fmla="*/ 421 w 421"/>
                    <a:gd name="T59" fmla="*/ 210 h 451"/>
                    <a:gd name="T60" fmla="*/ 386 w 421"/>
                    <a:gd name="T61" fmla="*/ 240 h 451"/>
                    <a:gd name="T62" fmla="*/ 246 w 421"/>
                    <a:gd name="T63" fmla="*/ 384 h 451"/>
                    <a:gd name="T64" fmla="*/ 242 w 421"/>
                    <a:gd name="T65" fmla="*/ 382 h 451"/>
                    <a:gd name="T66" fmla="*/ 238 w 421"/>
                    <a:gd name="T67" fmla="*/ 381 h 451"/>
                    <a:gd name="T68" fmla="*/ 233 w 421"/>
                    <a:gd name="T69" fmla="*/ 380 h 451"/>
                    <a:gd name="T70" fmla="*/ 227 w 421"/>
                    <a:gd name="T71" fmla="*/ 380 h 451"/>
                    <a:gd name="T72" fmla="*/ 221 w 421"/>
                    <a:gd name="T73" fmla="*/ 382 h 451"/>
                    <a:gd name="T74" fmla="*/ 216 w 421"/>
                    <a:gd name="T75" fmla="*/ 385 h 451"/>
                    <a:gd name="T76" fmla="*/ 210 w 421"/>
                    <a:gd name="T77" fmla="*/ 391 h 451"/>
                    <a:gd name="T78" fmla="*/ 206 w 421"/>
                    <a:gd name="T79" fmla="*/ 398 h 451"/>
                    <a:gd name="T80" fmla="*/ 204 w 421"/>
                    <a:gd name="T81" fmla="*/ 405 h 451"/>
                    <a:gd name="T82" fmla="*/ 204 w 421"/>
                    <a:gd name="T83" fmla="*/ 411 h 451"/>
                    <a:gd name="T84" fmla="*/ 204 w 421"/>
                    <a:gd name="T85" fmla="*/ 417 h 451"/>
                    <a:gd name="T86" fmla="*/ 205 w 421"/>
                    <a:gd name="T87" fmla="*/ 420 h 451"/>
                    <a:gd name="T88" fmla="*/ 208 w 421"/>
                    <a:gd name="T89" fmla="*/ 426 h 451"/>
                    <a:gd name="T90" fmla="*/ 156 w 421"/>
                    <a:gd name="T91" fmla="*/ 396 h 451"/>
                    <a:gd name="T92" fmla="*/ 37 w 421"/>
                    <a:gd name="T93" fmla="*/ 248 h 451"/>
                    <a:gd name="T94" fmla="*/ 2 w 421"/>
                    <a:gd name="T95" fmla="*/ 233 h 451"/>
                    <a:gd name="T96" fmla="*/ 1 w 421"/>
                    <a:gd name="T97" fmla="*/ 228 h 451"/>
                    <a:gd name="T98" fmla="*/ 0 w 421"/>
                    <a:gd name="T99" fmla="*/ 223 h 451"/>
                    <a:gd name="T100" fmla="*/ 0 w 421"/>
                    <a:gd name="T101" fmla="*/ 217 h 451"/>
                    <a:gd name="T102" fmla="*/ 0 w 421"/>
                    <a:gd name="T103" fmla="*/ 211 h 451"/>
                    <a:gd name="T104" fmla="*/ 0 w 421"/>
                    <a:gd name="T105" fmla="*/ 204 h 451"/>
                    <a:gd name="T106" fmla="*/ 1 w 421"/>
                    <a:gd name="T107" fmla="*/ 197 h 451"/>
                    <a:gd name="T108" fmla="*/ 3 w 421"/>
                    <a:gd name="T109" fmla="*/ 190 h 451"/>
                    <a:gd name="T110" fmla="*/ 6 w 421"/>
                    <a:gd name="T111" fmla="*/ 183 h 451"/>
                    <a:gd name="T112" fmla="*/ 11 w 421"/>
                    <a:gd name="T113" fmla="*/ 176 h 451"/>
                    <a:gd name="T114" fmla="*/ 17 w 421"/>
                    <a:gd name="T115" fmla="*/ 170 h 451"/>
                    <a:gd name="T116" fmla="*/ 24 w 421"/>
                    <a:gd name="T117" fmla="*/ 164 h 451"/>
                    <a:gd name="T118" fmla="*/ 32 w 421"/>
                    <a:gd name="T119" fmla="*/ 160 h 451"/>
                    <a:gd name="T120" fmla="*/ 43 w 421"/>
                    <a:gd name="T121" fmla="*/ 156 h 451"/>
                    <a:gd name="T122" fmla="*/ 52 w 421"/>
                    <a:gd name="T123" fmla="*/ 135 h 45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21"/>
                    <a:gd name="T187" fmla="*/ 0 h 451"/>
                    <a:gd name="T188" fmla="*/ 421 w 421"/>
                    <a:gd name="T189" fmla="*/ 451 h 45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21" h="451">
                      <a:moveTo>
                        <a:pt x="156" y="71"/>
                      </a:moveTo>
                      <a:lnTo>
                        <a:pt x="156" y="70"/>
                      </a:lnTo>
                      <a:lnTo>
                        <a:pt x="156" y="69"/>
                      </a:lnTo>
                      <a:lnTo>
                        <a:pt x="155" y="68"/>
                      </a:lnTo>
                      <a:lnTo>
                        <a:pt x="155" y="66"/>
                      </a:lnTo>
                      <a:lnTo>
                        <a:pt x="154" y="65"/>
                      </a:lnTo>
                      <a:lnTo>
                        <a:pt x="154" y="64"/>
                      </a:lnTo>
                      <a:lnTo>
                        <a:pt x="153" y="62"/>
                      </a:lnTo>
                      <a:lnTo>
                        <a:pt x="152" y="60"/>
                      </a:lnTo>
                      <a:lnTo>
                        <a:pt x="152" y="59"/>
                      </a:lnTo>
                      <a:lnTo>
                        <a:pt x="152" y="57"/>
                      </a:lnTo>
                      <a:lnTo>
                        <a:pt x="151" y="56"/>
                      </a:lnTo>
                      <a:lnTo>
                        <a:pt x="151" y="54"/>
                      </a:lnTo>
                      <a:lnTo>
                        <a:pt x="150" y="52"/>
                      </a:lnTo>
                      <a:lnTo>
                        <a:pt x="150" y="51"/>
                      </a:lnTo>
                      <a:lnTo>
                        <a:pt x="150" y="49"/>
                      </a:lnTo>
                      <a:lnTo>
                        <a:pt x="149" y="47"/>
                      </a:lnTo>
                      <a:lnTo>
                        <a:pt x="149" y="45"/>
                      </a:lnTo>
                      <a:lnTo>
                        <a:pt x="149" y="43"/>
                      </a:lnTo>
                      <a:lnTo>
                        <a:pt x="149" y="42"/>
                      </a:lnTo>
                      <a:lnTo>
                        <a:pt x="149" y="39"/>
                      </a:lnTo>
                      <a:lnTo>
                        <a:pt x="149" y="38"/>
                      </a:lnTo>
                      <a:lnTo>
                        <a:pt x="149" y="36"/>
                      </a:lnTo>
                      <a:lnTo>
                        <a:pt x="150" y="34"/>
                      </a:lnTo>
                      <a:lnTo>
                        <a:pt x="150" y="32"/>
                      </a:lnTo>
                      <a:lnTo>
                        <a:pt x="151" y="30"/>
                      </a:lnTo>
                      <a:lnTo>
                        <a:pt x="151" y="28"/>
                      </a:lnTo>
                      <a:lnTo>
                        <a:pt x="152" y="26"/>
                      </a:lnTo>
                      <a:lnTo>
                        <a:pt x="153" y="24"/>
                      </a:lnTo>
                      <a:lnTo>
                        <a:pt x="154" y="23"/>
                      </a:lnTo>
                      <a:lnTo>
                        <a:pt x="155" y="21"/>
                      </a:lnTo>
                      <a:lnTo>
                        <a:pt x="156" y="19"/>
                      </a:lnTo>
                      <a:lnTo>
                        <a:pt x="157" y="17"/>
                      </a:lnTo>
                      <a:lnTo>
                        <a:pt x="159" y="16"/>
                      </a:lnTo>
                      <a:lnTo>
                        <a:pt x="160" y="14"/>
                      </a:lnTo>
                      <a:lnTo>
                        <a:pt x="163" y="12"/>
                      </a:lnTo>
                      <a:lnTo>
                        <a:pt x="164" y="11"/>
                      </a:lnTo>
                      <a:lnTo>
                        <a:pt x="167" y="10"/>
                      </a:lnTo>
                      <a:lnTo>
                        <a:pt x="169" y="8"/>
                      </a:lnTo>
                      <a:lnTo>
                        <a:pt x="171" y="7"/>
                      </a:lnTo>
                      <a:lnTo>
                        <a:pt x="174" y="5"/>
                      </a:lnTo>
                      <a:lnTo>
                        <a:pt x="177" y="5"/>
                      </a:lnTo>
                      <a:lnTo>
                        <a:pt x="180" y="3"/>
                      </a:lnTo>
                      <a:lnTo>
                        <a:pt x="184" y="3"/>
                      </a:lnTo>
                      <a:lnTo>
                        <a:pt x="187" y="2"/>
                      </a:lnTo>
                      <a:lnTo>
                        <a:pt x="191" y="1"/>
                      </a:lnTo>
                      <a:lnTo>
                        <a:pt x="195" y="1"/>
                      </a:lnTo>
                      <a:lnTo>
                        <a:pt x="199" y="1"/>
                      </a:lnTo>
                      <a:lnTo>
                        <a:pt x="204" y="0"/>
                      </a:lnTo>
                      <a:lnTo>
                        <a:pt x="208" y="0"/>
                      </a:lnTo>
                      <a:lnTo>
                        <a:pt x="213" y="0"/>
                      </a:lnTo>
                      <a:lnTo>
                        <a:pt x="219" y="0"/>
                      </a:lnTo>
                      <a:lnTo>
                        <a:pt x="224" y="1"/>
                      </a:lnTo>
                      <a:lnTo>
                        <a:pt x="230" y="1"/>
                      </a:lnTo>
                      <a:lnTo>
                        <a:pt x="236" y="1"/>
                      </a:lnTo>
                      <a:lnTo>
                        <a:pt x="243" y="3"/>
                      </a:lnTo>
                      <a:lnTo>
                        <a:pt x="249" y="3"/>
                      </a:lnTo>
                      <a:lnTo>
                        <a:pt x="256" y="5"/>
                      </a:lnTo>
                      <a:lnTo>
                        <a:pt x="263" y="6"/>
                      </a:lnTo>
                      <a:lnTo>
                        <a:pt x="271" y="7"/>
                      </a:lnTo>
                      <a:lnTo>
                        <a:pt x="279" y="9"/>
                      </a:lnTo>
                      <a:lnTo>
                        <a:pt x="286" y="11"/>
                      </a:lnTo>
                      <a:lnTo>
                        <a:pt x="293" y="13"/>
                      </a:lnTo>
                      <a:lnTo>
                        <a:pt x="300" y="15"/>
                      </a:lnTo>
                      <a:lnTo>
                        <a:pt x="306" y="17"/>
                      </a:lnTo>
                      <a:lnTo>
                        <a:pt x="312" y="20"/>
                      </a:lnTo>
                      <a:lnTo>
                        <a:pt x="318" y="23"/>
                      </a:lnTo>
                      <a:lnTo>
                        <a:pt x="325" y="26"/>
                      </a:lnTo>
                      <a:lnTo>
                        <a:pt x="330" y="29"/>
                      </a:lnTo>
                      <a:lnTo>
                        <a:pt x="335" y="32"/>
                      </a:lnTo>
                      <a:lnTo>
                        <a:pt x="340" y="35"/>
                      </a:lnTo>
                      <a:lnTo>
                        <a:pt x="346" y="38"/>
                      </a:lnTo>
                      <a:lnTo>
                        <a:pt x="350" y="42"/>
                      </a:lnTo>
                      <a:lnTo>
                        <a:pt x="355" y="46"/>
                      </a:lnTo>
                      <a:lnTo>
                        <a:pt x="359" y="49"/>
                      </a:lnTo>
                      <a:lnTo>
                        <a:pt x="364" y="54"/>
                      </a:lnTo>
                      <a:lnTo>
                        <a:pt x="367" y="57"/>
                      </a:lnTo>
                      <a:lnTo>
                        <a:pt x="371" y="61"/>
                      </a:lnTo>
                      <a:lnTo>
                        <a:pt x="375" y="65"/>
                      </a:lnTo>
                      <a:lnTo>
                        <a:pt x="378" y="70"/>
                      </a:lnTo>
                      <a:lnTo>
                        <a:pt x="381" y="74"/>
                      </a:lnTo>
                      <a:lnTo>
                        <a:pt x="385" y="78"/>
                      </a:lnTo>
                      <a:lnTo>
                        <a:pt x="388" y="82"/>
                      </a:lnTo>
                      <a:lnTo>
                        <a:pt x="391" y="87"/>
                      </a:lnTo>
                      <a:lnTo>
                        <a:pt x="393" y="91"/>
                      </a:lnTo>
                      <a:lnTo>
                        <a:pt x="395" y="96"/>
                      </a:lnTo>
                      <a:lnTo>
                        <a:pt x="397" y="100"/>
                      </a:lnTo>
                      <a:lnTo>
                        <a:pt x="400" y="105"/>
                      </a:lnTo>
                      <a:lnTo>
                        <a:pt x="402" y="109"/>
                      </a:lnTo>
                      <a:lnTo>
                        <a:pt x="404" y="114"/>
                      </a:lnTo>
                      <a:lnTo>
                        <a:pt x="406" y="118"/>
                      </a:lnTo>
                      <a:lnTo>
                        <a:pt x="407" y="123"/>
                      </a:lnTo>
                      <a:lnTo>
                        <a:pt x="409" y="127"/>
                      </a:lnTo>
                      <a:lnTo>
                        <a:pt x="410" y="131"/>
                      </a:lnTo>
                      <a:lnTo>
                        <a:pt x="412" y="136"/>
                      </a:lnTo>
                      <a:lnTo>
                        <a:pt x="413" y="140"/>
                      </a:lnTo>
                      <a:lnTo>
                        <a:pt x="414" y="144"/>
                      </a:lnTo>
                      <a:lnTo>
                        <a:pt x="415" y="148"/>
                      </a:lnTo>
                      <a:lnTo>
                        <a:pt x="416" y="153"/>
                      </a:lnTo>
                      <a:lnTo>
                        <a:pt x="417" y="157"/>
                      </a:lnTo>
                      <a:lnTo>
                        <a:pt x="417" y="161"/>
                      </a:lnTo>
                      <a:lnTo>
                        <a:pt x="418" y="165"/>
                      </a:lnTo>
                      <a:lnTo>
                        <a:pt x="418" y="168"/>
                      </a:lnTo>
                      <a:lnTo>
                        <a:pt x="419" y="172"/>
                      </a:lnTo>
                      <a:lnTo>
                        <a:pt x="419" y="175"/>
                      </a:lnTo>
                      <a:lnTo>
                        <a:pt x="420" y="179"/>
                      </a:lnTo>
                      <a:lnTo>
                        <a:pt x="420" y="182"/>
                      </a:lnTo>
                      <a:lnTo>
                        <a:pt x="421" y="186"/>
                      </a:lnTo>
                      <a:lnTo>
                        <a:pt x="421" y="188"/>
                      </a:lnTo>
                      <a:lnTo>
                        <a:pt x="421" y="192"/>
                      </a:lnTo>
                      <a:lnTo>
                        <a:pt x="421" y="194"/>
                      </a:lnTo>
                      <a:lnTo>
                        <a:pt x="421" y="197"/>
                      </a:lnTo>
                      <a:lnTo>
                        <a:pt x="421" y="199"/>
                      </a:lnTo>
                      <a:lnTo>
                        <a:pt x="421" y="201"/>
                      </a:lnTo>
                      <a:lnTo>
                        <a:pt x="421" y="204"/>
                      </a:lnTo>
                      <a:lnTo>
                        <a:pt x="421" y="206"/>
                      </a:lnTo>
                      <a:lnTo>
                        <a:pt x="421" y="207"/>
                      </a:lnTo>
                      <a:lnTo>
                        <a:pt x="421" y="209"/>
                      </a:lnTo>
                      <a:lnTo>
                        <a:pt x="421" y="210"/>
                      </a:lnTo>
                      <a:lnTo>
                        <a:pt x="421" y="211"/>
                      </a:lnTo>
                      <a:lnTo>
                        <a:pt x="421" y="213"/>
                      </a:lnTo>
                      <a:lnTo>
                        <a:pt x="386" y="240"/>
                      </a:lnTo>
                      <a:lnTo>
                        <a:pt x="393" y="299"/>
                      </a:lnTo>
                      <a:lnTo>
                        <a:pt x="379" y="302"/>
                      </a:lnTo>
                      <a:lnTo>
                        <a:pt x="358" y="281"/>
                      </a:lnTo>
                      <a:lnTo>
                        <a:pt x="246" y="384"/>
                      </a:lnTo>
                      <a:lnTo>
                        <a:pt x="245" y="384"/>
                      </a:lnTo>
                      <a:lnTo>
                        <a:pt x="243" y="383"/>
                      </a:lnTo>
                      <a:lnTo>
                        <a:pt x="242" y="382"/>
                      </a:lnTo>
                      <a:lnTo>
                        <a:pt x="241" y="382"/>
                      </a:lnTo>
                      <a:lnTo>
                        <a:pt x="240" y="382"/>
                      </a:lnTo>
                      <a:lnTo>
                        <a:pt x="239" y="381"/>
                      </a:lnTo>
                      <a:lnTo>
                        <a:pt x="238" y="381"/>
                      </a:lnTo>
                      <a:lnTo>
                        <a:pt x="236" y="380"/>
                      </a:lnTo>
                      <a:lnTo>
                        <a:pt x="235" y="380"/>
                      </a:lnTo>
                      <a:lnTo>
                        <a:pt x="234" y="380"/>
                      </a:lnTo>
                      <a:lnTo>
                        <a:pt x="233" y="380"/>
                      </a:lnTo>
                      <a:lnTo>
                        <a:pt x="231" y="380"/>
                      </a:lnTo>
                      <a:lnTo>
                        <a:pt x="230" y="380"/>
                      </a:lnTo>
                      <a:lnTo>
                        <a:pt x="228" y="380"/>
                      </a:lnTo>
                      <a:lnTo>
                        <a:pt x="227" y="380"/>
                      </a:lnTo>
                      <a:lnTo>
                        <a:pt x="226" y="380"/>
                      </a:lnTo>
                      <a:lnTo>
                        <a:pt x="224" y="380"/>
                      </a:lnTo>
                      <a:lnTo>
                        <a:pt x="223" y="381"/>
                      </a:lnTo>
                      <a:lnTo>
                        <a:pt x="221" y="382"/>
                      </a:lnTo>
                      <a:lnTo>
                        <a:pt x="220" y="382"/>
                      </a:lnTo>
                      <a:lnTo>
                        <a:pt x="218" y="383"/>
                      </a:lnTo>
                      <a:lnTo>
                        <a:pt x="217" y="384"/>
                      </a:lnTo>
                      <a:lnTo>
                        <a:pt x="216" y="385"/>
                      </a:lnTo>
                      <a:lnTo>
                        <a:pt x="214" y="386"/>
                      </a:lnTo>
                      <a:lnTo>
                        <a:pt x="213" y="388"/>
                      </a:lnTo>
                      <a:lnTo>
                        <a:pt x="211" y="389"/>
                      </a:lnTo>
                      <a:lnTo>
                        <a:pt x="210" y="391"/>
                      </a:lnTo>
                      <a:lnTo>
                        <a:pt x="209" y="393"/>
                      </a:lnTo>
                      <a:lnTo>
                        <a:pt x="208" y="395"/>
                      </a:lnTo>
                      <a:lnTo>
                        <a:pt x="207" y="397"/>
                      </a:lnTo>
                      <a:lnTo>
                        <a:pt x="206" y="398"/>
                      </a:lnTo>
                      <a:lnTo>
                        <a:pt x="205" y="400"/>
                      </a:lnTo>
                      <a:lnTo>
                        <a:pt x="205" y="402"/>
                      </a:lnTo>
                      <a:lnTo>
                        <a:pt x="204" y="404"/>
                      </a:lnTo>
                      <a:lnTo>
                        <a:pt x="204" y="405"/>
                      </a:lnTo>
                      <a:lnTo>
                        <a:pt x="204" y="406"/>
                      </a:lnTo>
                      <a:lnTo>
                        <a:pt x="204" y="408"/>
                      </a:lnTo>
                      <a:lnTo>
                        <a:pt x="204" y="410"/>
                      </a:lnTo>
                      <a:lnTo>
                        <a:pt x="204" y="411"/>
                      </a:lnTo>
                      <a:lnTo>
                        <a:pt x="204" y="413"/>
                      </a:lnTo>
                      <a:lnTo>
                        <a:pt x="204" y="414"/>
                      </a:lnTo>
                      <a:lnTo>
                        <a:pt x="204" y="415"/>
                      </a:lnTo>
                      <a:lnTo>
                        <a:pt x="204" y="417"/>
                      </a:lnTo>
                      <a:lnTo>
                        <a:pt x="205" y="419"/>
                      </a:lnTo>
                      <a:lnTo>
                        <a:pt x="205" y="420"/>
                      </a:lnTo>
                      <a:lnTo>
                        <a:pt x="206" y="422"/>
                      </a:lnTo>
                      <a:lnTo>
                        <a:pt x="207" y="424"/>
                      </a:lnTo>
                      <a:lnTo>
                        <a:pt x="208" y="425"/>
                      </a:lnTo>
                      <a:lnTo>
                        <a:pt x="208" y="426"/>
                      </a:lnTo>
                      <a:lnTo>
                        <a:pt x="209" y="426"/>
                      </a:lnTo>
                      <a:lnTo>
                        <a:pt x="167" y="451"/>
                      </a:lnTo>
                      <a:lnTo>
                        <a:pt x="156" y="396"/>
                      </a:lnTo>
                      <a:lnTo>
                        <a:pt x="42" y="344"/>
                      </a:lnTo>
                      <a:lnTo>
                        <a:pt x="46" y="305"/>
                      </a:lnTo>
                      <a:lnTo>
                        <a:pt x="20" y="275"/>
                      </a:lnTo>
                      <a:lnTo>
                        <a:pt x="37" y="248"/>
                      </a:lnTo>
                      <a:lnTo>
                        <a:pt x="3" y="235"/>
                      </a:lnTo>
                      <a:lnTo>
                        <a:pt x="2" y="235"/>
                      </a:lnTo>
                      <a:lnTo>
                        <a:pt x="2" y="234"/>
                      </a:lnTo>
                      <a:lnTo>
                        <a:pt x="2" y="233"/>
                      </a:lnTo>
                      <a:lnTo>
                        <a:pt x="2" y="232"/>
                      </a:lnTo>
                      <a:lnTo>
                        <a:pt x="1" y="230"/>
                      </a:lnTo>
                      <a:lnTo>
                        <a:pt x="1" y="228"/>
                      </a:lnTo>
                      <a:lnTo>
                        <a:pt x="0" y="226"/>
                      </a:lnTo>
                      <a:lnTo>
                        <a:pt x="0" y="225"/>
                      </a:lnTo>
                      <a:lnTo>
                        <a:pt x="0" y="224"/>
                      </a:lnTo>
                      <a:lnTo>
                        <a:pt x="0" y="223"/>
                      </a:lnTo>
                      <a:lnTo>
                        <a:pt x="0" y="221"/>
                      </a:lnTo>
                      <a:lnTo>
                        <a:pt x="0" y="220"/>
                      </a:lnTo>
                      <a:lnTo>
                        <a:pt x="0" y="219"/>
                      </a:lnTo>
                      <a:lnTo>
                        <a:pt x="0" y="217"/>
                      </a:lnTo>
                      <a:lnTo>
                        <a:pt x="0" y="215"/>
                      </a:lnTo>
                      <a:lnTo>
                        <a:pt x="0" y="214"/>
                      </a:lnTo>
                      <a:lnTo>
                        <a:pt x="0" y="212"/>
                      </a:lnTo>
                      <a:lnTo>
                        <a:pt x="0" y="211"/>
                      </a:lnTo>
                      <a:lnTo>
                        <a:pt x="0" y="209"/>
                      </a:lnTo>
                      <a:lnTo>
                        <a:pt x="0" y="207"/>
                      </a:lnTo>
                      <a:lnTo>
                        <a:pt x="0" y="206"/>
                      </a:lnTo>
                      <a:lnTo>
                        <a:pt x="0" y="204"/>
                      </a:lnTo>
                      <a:lnTo>
                        <a:pt x="0" y="202"/>
                      </a:lnTo>
                      <a:lnTo>
                        <a:pt x="0" y="200"/>
                      </a:lnTo>
                      <a:lnTo>
                        <a:pt x="1" y="199"/>
                      </a:lnTo>
                      <a:lnTo>
                        <a:pt x="1" y="197"/>
                      </a:lnTo>
                      <a:lnTo>
                        <a:pt x="2" y="195"/>
                      </a:lnTo>
                      <a:lnTo>
                        <a:pt x="2" y="193"/>
                      </a:lnTo>
                      <a:lnTo>
                        <a:pt x="3" y="192"/>
                      </a:lnTo>
                      <a:lnTo>
                        <a:pt x="3" y="190"/>
                      </a:lnTo>
                      <a:lnTo>
                        <a:pt x="4" y="188"/>
                      </a:lnTo>
                      <a:lnTo>
                        <a:pt x="5" y="186"/>
                      </a:lnTo>
                      <a:lnTo>
                        <a:pt x="6" y="185"/>
                      </a:lnTo>
                      <a:lnTo>
                        <a:pt x="6" y="183"/>
                      </a:lnTo>
                      <a:lnTo>
                        <a:pt x="7" y="181"/>
                      </a:lnTo>
                      <a:lnTo>
                        <a:pt x="9" y="179"/>
                      </a:lnTo>
                      <a:lnTo>
                        <a:pt x="10" y="178"/>
                      </a:lnTo>
                      <a:lnTo>
                        <a:pt x="11" y="176"/>
                      </a:lnTo>
                      <a:lnTo>
                        <a:pt x="12" y="175"/>
                      </a:lnTo>
                      <a:lnTo>
                        <a:pt x="14" y="173"/>
                      </a:lnTo>
                      <a:lnTo>
                        <a:pt x="15" y="172"/>
                      </a:lnTo>
                      <a:lnTo>
                        <a:pt x="17" y="170"/>
                      </a:lnTo>
                      <a:lnTo>
                        <a:pt x="18" y="168"/>
                      </a:lnTo>
                      <a:lnTo>
                        <a:pt x="20" y="167"/>
                      </a:lnTo>
                      <a:lnTo>
                        <a:pt x="22" y="166"/>
                      </a:lnTo>
                      <a:lnTo>
                        <a:pt x="24" y="164"/>
                      </a:lnTo>
                      <a:lnTo>
                        <a:pt x="26" y="163"/>
                      </a:lnTo>
                      <a:lnTo>
                        <a:pt x="28" y="162"/>
                      </a:lnTo>
                      <a:lnTo>
                        <a:pt x="30" y="161"/>
                      </a:lnTo>
                      <a:lnTo>
                        <a:pt x="32" y="160"/>
                      </a:lnTo>
                      <a:lnTo>
                        <a:pt x="35" y="159"/>
                      </a:lnTo>
                      <a:lnTo>
                        <a:pt x="37" y="158"/>
                      </a:lnTo>
                      <a:lnTo>
                        <a:pt x="41" y="157"/>
                      </a:lnTo>
                      <a:lnTo>
                        <a:pt x="43" y="156"/>
                      </a:lnTo>
                      <a:lnTo>
                        <a:pt x="47" y="156"/>
                      </a:lnTo>
                      <a:lnTo>
                        <a:pt x="49" y="155"/>
                      </a:lnTo>
                      <a:lnTo>
                        <a:pt x="53" y="155"/>
                      </a:lnTo>
                      <a:lnTo>
                        <a:pt x="52" y="135"/>
                      </a:lnTo>
                      <a:lnTo>
                        <a:pt x="156" y="7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437" name="Freeform 562"/>
                <p:cNvSpPr>
                  <a:spLocks/>
                </p:cNvSpPr>
                <p:nvPr/>
              </p:nvSpPr>
              <p:spPr bwMode="auto">
                <a:xfrm>
                  <a:off x="1764" y="2084"/>
                  <a:ext cx="328" cy="220"/>
                </a:xfrm>
                <a:custGeom>
                  <a:avLst/>
                  <a:gdLst>
                    <a:gd name="T0" fmla="*/ 238 w 328"/>
                    <a:gd name="T1" fmla="*/ 131 h 220"/>
                    <a:gd name="T2" fmla="*/ 240 w 328"/>
                    <a:gd name="T3" fmla="*/ 132 h 220"/>
                    <a:gd name="T4" fmla="*/ 243 w 328"/>
                    <a:gd name="T5" fmla="*/ 133 h 220"/>
                    <a:gd name="T6" fmla="*/ 247 w 328"/>
                    <a:gd name="T7" fmla="*/ 134 h 220"/>
                    <a:gd name="T8" fmla="*/ 252 w 328"/>
                    <a:gd name="T9" fmla="*/ 135 h 220"/>
                    <a:gd name="T10" fmla="*/ 257 w 328"/>
                    <a:gd name="T11" fmla="*/ 137 h 220"/>
                    <a:gd name="T12" fmla="*/ 264 w 328"/>
                    <a:gd name="T13" fmla="*/ 138 h 220"/>
                    <a:gd name="T14" fmla="*/ 270 w 328"/>
                    <a:gd name="T15" fmla="*/ 140 h 220"/>
                    <a:gd name="T16" fmla="*/ 277 w 328"/>
                    <a:gd name="T17" fmla="*/ 141 h 220"/>
                    <a:gd name="T18" fmla="*/ 285 w 328"/>
                    <a:gd name="T19" fmla="*/ 142 h 220"/>
                    <a:gd name="T20" fmla="*/ 292 w 328"/>
                    <a:gd name="T21" fmla="*/ 142 h 220"/>
                    <a:gd name="T22" fmla="*/ 298 w 328"/>
                    <a:gd name="T23" fmla="*/ 142 h 220"/>
                    <a:gd name="T24" fmla="*/ 305 w 328"/>
                    <a:gd name="T25" fmla="*/ 141 h 220"/>
                    <a:gd name="T26" fmla="*/ 311 w 328"/>
                    <a:gd name="T27" fmla="*/ 140 h 220"/>
                    <a:gd name="T28" fmla="*/ 317 w 328"/>
                    <a:gd name="T29" fmla="*/ 138 h 220"/>
                    <a:gd name="T30" fmla="*/ 321 w 328"/>
                    <a:gd name="T31" fmla="*/ 134 h 220"/>
                    <a:gd name="T32" fmla="*/ 325 w 328"/>
                    <a:gd name="T33" fmla="*/ 131 h 220"/>
                    <a:gd name="T34" fmla="*/ 327 w 328"/>
                    <a:gd name="T35" fmla="*/ 125 h 220"/>
                    <a:gd name="T36" fmla="*/ 328 w 328"/>
                    <a:gd name="T37" fmla="*/ 119 h 220"/>
                    <a:gd name="T38" fmla="*/ 328 w 328"/>
                    <a:gd name="T39" fmla="*/ 111 h 220"/>
                    <a:gd name="T40" fmla="*/ 326 w 328"/>
                    <a:gd name="T41" fmla="*/ 102 h 220"/>
                    <a:gd name="T42" fmla="*/ 323 w 328"/>
                    <a:gd name="T43" fmla="*/ 92 h 220"/>
                    <a:gd name="T44" fmla="*/ 317 w 328"/>
                    <a:gd name="T45" fmla="*/ 81 h 220"/>
                    <a:gd name="T46" fmla="*/ 310 w 328"/>
                    <a:gd name="T47" fmla="*/ 72 h 220"/>
                    <a:gd name="T48" fmla="*/ 302 w 328"/>
                    <a:gd name="T49" fmla="*/ 62 h 220"/>
                    <a:gd name="T50" fmla="*/ 292 w 328"/>
                    <a:gd name="T51" fmla="*/ 54 h 220"/>
                    <a:gd name="T52" fmla="*/ 282 w 328"/>
                    <a:gd name="T53" fmla="*/ 46 h 220"/>
                    <a:gd name="T54" fmla="*/ 270 w 328"/>
                    <a:gd name="T55" fmla="*/ 38 h 220"/>
                    <a:gd name="T56" fmla="*/ 258 w 328"/>
                    <a:gd name="T57" fmla="*/ 31 h 220"/>
                    <a:gd name="T58" fmla="*/ 245 w 328"/>
                    <a:gd name="T59" fmla="*/ 25 h 220"/>
                    <a:gd name="T60" fmla="*/ 232 w 328"/>
                    <a:gd name="T61" fmla="*/ 20 h 220"/>
                    <a:gd name="T62" fmla="*/ 219 w 328"/>
                    <a:gd name="T63" fmla="*/ 15 h 220"/>
                    <a:gd name="T64" fmla="*/ 206 w 328"/>
                    <a:gd name="T65" fmla="*/ 11 h 220"/>
                    <a:gd name="T66" fmla="*/ 192 w 328"/>
                    <a:gd name="T67" fmla="*/ 7 h 220"/>
                    <a:gd name="T68" fmla="*/ 179 w 328"/>
                    <a:gd name="T69" fmla="*/ 4 h 220"/>
                    <a:gd name="T70" fmla="*/ 167 w 328"/>
                    <a:gd name="T71" fmla="*/ 2 h 220"/>
                    <a:gd name="T72" fmla="*/ 155 w 328"/>
                    <a:gd name="T73" fmla="*/ 1 h 220"/>
                    <a:gd name="T74" fmla="*/ 144 w 328"/>
                    <a:gd name="T75" fmla="*/ 0 h 220"/>
                    <a:gd name="T76" fmla="*/ 134 w 328"/>
                    <a:gd name="T77" fmla="*/ 0 h 220"/>
                    <a:gd name="T78" fmla="*/ 125 w 328"/>
                    <a:gd name="T79" fmla="*/ 1 h 220"/>
                    <a:gd name="T80" fmla="*/ 117 w 328"/>
                    <a:gd name="T81" fmla="*/ 2 h 220"/>
                    <a:gd name="T82" fmla="*/ 111 w 328"/>
                    <a:gd name="T83" fmla="*/ 4 h 220"/>
                    <a:gd name="T84" fmla="*/ 107 w 328"/>
                    <a:gd name="T85" fmla="*/ 8 h 220"/>
                    <a:gd name="T86" fmla="*/ 103 w 328"/>
                    <a:gd name="T87" fmla="*/ 11 h 220"/>
                    <a:gd name="T88" fmla="*/ 101 w 328"/>
                    <a:gd name="T89" fmla="*/ 15 h 220"/>
                    <a:gd name="T90" fmla="*/ 98 w 328"/>
                    <a:gd name="T91" fmla="*/ 18 h 220"/>
                    <a:gd name="T92" fmla="*/ 96 w 328"/>
                    <a:gd name="T93" fmla="*/ 22 h 220"/>
                    <a:gd name="T94" fmla="*/ 95 w 328"/>
                    <a:gd name="T95" fmla="*/ 25 h 220"/>
                    <a:gd name="T96" fmla="*/ 94 w 328"/>
                    <a:gd name="T97" fmla="*/ 29 h 220"/>
                    <a:gd name="T98" fmla="*/ 92 w 328"/>
                    <a:gd name="T99" fmla="*/ 33 h 220"/>
                    <a:gd name="T100" fmla="*/ 92 w 328"/>
                    <a:gd name="T101" fmla="*/ 36 h 220"/>
                    <a:gd name="T102" fmla="*/ 92 w 328"/>
                    <a:gd name="T103" fmla="*/ 39 h 220"/>
                    <a:gd name="T104" fmla="*/ 92 w 328"/>
                    <a:gd name="T105" fmla="*/ 42 h 220"/>
                    <a:gd name="T106" fmla="*/ 92 w 328"/>
                    <a:gd name="T107" fmla="*/ 46 h 220"/>
                    <a:gd name="T108" fmla="*/ 93 w 328"/>
                    <a:gd name="T109" fmla="*/ 52 h 220"/>
                    <a:gd name="T110" fmla="*/ 94 w 328"/>
                    <a:gd name="T111" fmla="*/ 56 h 220"/>
                    <a:gd name="T112" fmla="*/ 95 w 328"/>
                    <a:gd name="T113" fmla="*/ 59 h 220"/>
                    <a:gd name="T114" fmla="*/ 97 w 328"/>
                    <a:gd name="T115" fmla="*/ 62 h 220"/>
                    <a:gd name="T116" fmla="*/ 0 w 328"/>
                    <a:gd name="T117" fmla="*/ 129 h 22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28"/>
                    <a:gd name="T178" fmla="*/ 0 h 220"/>
                    <a:gd name="T179" fmla="*/ 328 w 328"/>
                    <a:gd name="T180" fmla="*/ 220 h 220"/>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28" h="220">
                      <a:moveTo>
                        <a:pt x="0" y="129"/>
                      </a:moveTo>
                      <a:lnTo>
                        <a:pt x="121" y="220"/>
                      </a:lnTo>
                      <a:lnTo>
                        <a:pt x="238" y="131"/>
                      </a:lnTo>
                      <a:lnTo>
                        <a:pt x="240" y="132"/>
                      </a:lnTo>
                      <a:lnTo>
                        <a:pt x="241" y="132"/>
                      </a:lnTo>
                      <a:lnTo>
                        <a:pt x="242" y="132"/>
                      </a:lnTo>
                      <a:lnTo>
                        <a:pt x="243" y="133"/>
                      </a:lnTo>
                      <a:lnTo>
                        <a:pt x="244" y="133"/>
                      </a:lnTo>
                      <a:lnTo>
                        <a:pt x="245" y="133"/>
                      </a:lnTo>
                      <a:lnTo>
                        <a:pt x="247" y="134"/>
                      </a:lnTo>
                      <a:lnTo>
                        <a:pt x="248" y="134"/>
                      </a:lnTo>
                      <a:lnTo>
                        <a:pt x="250" y="134"/>
                      </a:lnTo>
                      <a:lnTo>
                        <a:pt x="252" y="135"/>
                      </a:lnTo>
                      <a:lnTo>
                        <a:pt x="253" y="136"/>
                      </a:lnTo>
                      <a:lnTo>
                        <a:pt x="256" y="136"/>
                      </a:lnTo>
                      <a:lnTo>
                        <a:pt x="257" y="137"/>
                      </a:lnTo>
                      <a:lnTo>
                        <a:pt x="259" y="137"/>
                      </a:lnTo>
                      <a:lnTo>
                        <a:pt x="262" y="138"/>
                      </a:lnTo>
                      <a:lnTo>
                        <a:pt x="264" y="138"/>
                      </a:lnTo>
                      <a:lnTo>
                        <a:pt x="266" y="139"/>
                      </a:lnTo>
                      <a:lnTo>
                        <a:pt x="268" y="139"/>
                      </a:lnTo>
                      <a:lnTo>
                        <a:pt x="270" y="140"/>
                      </a:lnTo>
                      <a:lnTo>
                        <a:pt x="273" y="140"/>
                      </a:lnTo>
                      <a:lnTo>
                        <a:pt x="275" y="140"/>
                      </a:lnTo>
                      <a:lnTo>
                        <a:pt x="277" y="141"/>
                      </a:lnTo>
                      <a:lnTo>
                        <a:pt x="280" y="141"/>
                      </a:lnTo>
                      <a:lnTo>
                        <a:pt x="282" y="141"/>
                      </a:lnTo>
                      <a:lnTo>
                        <a:pt x="285" y="142"/>
                      </a:lnTo>
                      <a:lnTo>
                        <a:pt x="287" y="142"/>
                      </a:lnTo>
                      <a:lnTo>
                        <a:pt x="289" y="142"/>
                      </a:lnTo>
                      <a:lnTo>
                        <a:pt x="292" y="142"/>
                      </a:lnTo>
                      <a:lnTo>
                        <a:pt x="294" y="142"/>
                      </a:lnTo>
                      <a:lnTo>
                        <a:pt x="296" y="142"/>
                      </a:lnTo>
                      <a:lnTo>
                        <a:pt x="298" y="142"/>
                      </a:lnTo>
                      <a:lnTo>
                        <a:pt x="301" y="142"/>
                      </a:lnTo>
                      <a:lnTo>
                        <a:pt x="303" y="141"/>
                      </a:lnTo>
                      <a:lnTo>
                        <a:pt x="305" y="141"/>
                      </a:lnTo>
                      <a:lnTo>
                        <a:pt x="307" y="141"/>
                      </a:lnTo>
                      <a:lnTo>
                        <a:pt x="309" y="140"/>
                      </a:lnTo>
                      <a:lnTo>
                        <a:pt x="311" y="140"/>
                      </a:lnTo>
                      <a:lnTo>
                        <a:pt x="313" y="139"/>
                      </a:lnTo>
                      <a:lnTo>
                        <a:pt x="315" y="138"/>
                      </a:lnTo>
                      <a:lnTo>
                        <a:pt x="317" y="138"/>
                      </a:lnTo>
                      <a:lnTo>
                        <a:pt x="318" y="137"/>
                      </a:lnTo>
                      <a:lnTo>
                        <a:pt x="320" y="136"/>
                      </a:lnTo>
                      <a:lnTo>
                        <a:pt x="321" y="134"/>
                      </a:lnTo>
                      <a:lnTo>
                        <a:pt x="323" y="134"/>
                      </a:lnTo>
                      <a:lnTo>
                        <a:pt x="324" y="132"/>
                      </a:lnTo>
                      <a:lnTo>
                        <a:pt x="325" y="131"/>
                      </a:lnTo>
                      <a:lnTo>
                        <a:pt x="326" y="129"/>
                      </a:lnTo>
                      <a:lnTo>
                        <a:pt x="327" y="127"/>
                      </a:lnTo>
                      <a:lnTo>
                        <a:pt x="327" y="125"/>
                      </a:lnTo>
                      <a:lnTo>
                        <a:pt x="328" y="123"/>
                      </a:lnTo>
                      <a:lnTo>
                        <a:pt x="328" y="121"/>
                      </a:lnTo>
                      <a:lnTo>
                        <a:pt x="328" y="119"/>
                      </a:lnTo>
                      <a:lnTo>
                        <a:pt x="328" y="117"/>
                      </a:lnTo>
                      <a:lnTo>
                        <a:pt x="328" y="114"/>
                      </a:lnTo>
                      <a:lnTo>
                        <a:pt x="328" y="111"/>
                      </a:lnTo>
                      <a:lnTo>
                        <a:pt x="328" y="109"/>
                      </a:lnTo>
                      <a:lnTo>
                        <a:pt x="327" y="106"/>
                      </a:lnTo>
                      <a:lnTo>
                        <a:pt x="326" y="102"/>
                      </a:lnTo>
                      <a:lnTo>
                        <a:pt x="325" y="99"/>
                      </a:lnTo>
                      <a:lnTo>
                        <a:pt x="324" y="96"/>
                      </a:lnTo>
                      <a:lnTo>
                        <a:pt x="323" y="92"/>
                      </a:lnTo>
                      <a:lnTo>
                        <a:pt x="321" y="88"/>
                      </a:lnTo>
                      <a:lnTo>
                        <a:pt x="319" y="85"/>
                      </a:lnTo>
                      <a:lnTo>
                        <a:pt x="317" y="81"/>
                      </a:lnTo>
                      <a:lnTo>
                        <a:pt x="315" y="78"/>
                      </a:lnTo>
                      <a:lnTo>
                        <a:pt x="313" y="75"/>
                      </a:lnTo>
                      <a:lnTo>
                        <a:pt x="310" y="72"/>
                      </a:lnTo>
                      <a:lnTo>
                        <a:pt x="308" y="68"/>
                      </a:lnTo>
                      <a:lnTo>
                        <a:pt x="305" y="65"/>
                      </a:lnTo>
                      <a:lnTo>
                        <a:pt x="302" y="62"/>
                      </a:lnTo>
                      <a:lnTo>
                        <a:pt x="298" y="59"/>
                      </a:lnTo>
                      <a:lnTo>
                        <a:pt x="296" y="57"/>
                      </a:lnTo>
                      <a:lnTo>
                        <a:pt x="292" y="54"/>
                      </a:lnTo>
                      <a:lnTo>
                        <a:pt x="289" y="51"/>
                      </a:lnTo>
                      <a:lnTo>
                        <a:pt x="285" y="48"/>
                      </a:lnTo>
                      <a:lnTo>
                        <a:pt x="282" y="46"/>
                      </a:lnTo>
                      <a:lnTo>
                        <a:pt x="278" y="43"/>
                      </a:lnTo>
                      <a:lnTo>
                        <a:pt x="274" y="41"/>
                      </a:lnTo>
                      <a:lnTo>
                        <a:pt x="270" y="38"/>
                      </a:lnTo>
                      <a:lnTo>
                        <a:pt x="266" y="36"/>
                      </a:lnTo>
                      <a:lnTo>
                        <a:pt x="262" y="33"/>
                      </a:lnTo>
                      <a:lnTo>
                        <a:pt x="258" y="31"/>
                      </a:lnTo>
                      <a:lnTo>
                        <a:pt x="253" y="29"/>
                      </a:lnTo>
                      <a:lnTo>
                        <a:pt x="249" y="27"/>
                      </a:lnTo>
                      <a:lnTo>
                        <a:pt x="245" y="25"/>
                      </a:lnTo>
                      <a:lnTo>
                        <a:pt x="241" y="23"/>
                      </a:lnTo>
                      <a:lnTo>
                        <a:pt x="236" y="22"/>
                      </a:lnTo>
                      <a:lnTo>
                        <a:pt x="232" y="20"/>
                      </a:lnTo>
                      <a:lnTo>
                        <a:pt x="227" y="18"/>
                      </a:lnTo>
                      <a:lnTo>
                        <a:pt x="223" y="16"/>
                      </a:lnTo>
                      <a:lnTo>
                        <a:pt x="219" y="15"/>
                      </a:lnTo>
                      <a:lnTo>
                        <a:pt x="214" y="13"/>
                      </a:lnTo>
                      <a:lnTo>
                        <a:pt x="210" y="12"/>
                      </a:lnTo>
                      <a:lnTo>
                        <a:pt x="206" y="11"/>
                      </a:lnTo>
                      <a:lnTo>
                        <a:pt x="201" y="9"/>
                      </a:lnTo>
                      <a:lnTo>
                        <a:pt x="196" y="8"/>
                      </a:lnTo>
                      <a:lnTo>
                        <a:pt x="192" y="7"/>
                      </a:lnTo>
                      <a:lnTo>
                        <a:pt x="188" y="6"/>
                      </a:lnTo>
                      <a:lnTo>
                        <a:pt x="183" y="5"/>
                      </a:lnTo>
                      <a:lnTo>
                        <a:pt x="179" y="4"/>
                      </a:lnTo>
                      <a:lnTo>
                        <a:pt x="175" y="3"/>
                      </a:lnTo>
                      <a:lnTo>
                        <a:pt x="171" y="2"/>
                      </a:lnTo>
                      <a:lnTo>
                        <a:pt x="167" y="2"/>
                      </a:lnTo>
                      <a:lnTo>
                        <a:pt x="163" y="2"/>
                      </a:lnTo>
                      <a:lnTo>
                        <a:pt x="159" y="1"/>
                      </a:lnTo>
                      <a:lnTo>
                        <a:pt x="155" y="1"/>
                      </a:lnTo>
                      <a:lnTo>
                        <a:pt x="151" y="0"/>
                      </a:lnTo>
                      <a:lnTo>
                        <a:pt x="148" y="0"/>
                      </a:lnTo>
                      <a:lnTo>
                        <a:pt x="144" y="0"/>
                      </a:lnTo>
                      <a:lnTo>
                        <a:pt x="140" y="0"/>
                      </a:lnTo>
                      <a:lnTo>
                        <a:pt x="137" y="0"/>
                      </a:lnTo>
                      <a:lnTo>
                        <a:pt x="134" y="0"/>
                      </a:lnTo>
                      <a:lnTo>
                        <a:pt x="131" y="0"/>
                      </a:lnTo>
                      <a:lnTo>
                        <a:pt x="128" y="0"/>
                      </a:lnTo>
                      <a:lnTo>
                        <a:pt x="125" y="1"/>
                      </a:lnTo>
                      <a:lnTo>
                        <a:pt x="122" y="1"/>
                      </a:lnTo>
                      <a:lnTo>
                        <a:pt x="120" y="2"/>
                      </a:lnTo>
                      <a:lnTo>
                        <a:pt x="117" y="2"/>
                      </a:lnTo>
                      <a:lnTo>
                        <a:pt x="115" y="3"/>
                      </a:lnTo>
                      <a:lnTo>
                        <a:pt x="113" y="4"/>
                      </a:lnTo>
                      <a:lnTo>
                        <a:pt x="111" y="4"/>
                      </a:lnTo>
                      <a:lnTo>
                        <a:pt x="110" y="5"/>
                      </a:lnTo>
                      <a:lnTo>
                        <a:pt x="108" y="6"/>
                      </a:lnTo>
                      <a:lnTo>
                        <a:pt x="107" y="8"/>
                      </a:lnTo>
                      <a:lnTo>
                        <a:pt x="106" y="9"/>
                      </a:lnTo>
                      <a:lnTo>
                        <a:pt x="105" y="10"/>
                      </a:lnTo>
                      <a:lnTo>
                        <a:pt x="103" y="11"/>
                      </a:lnTo>
                      <a:lnTo>
                        <a:pt x="102" y="13"/>
                      </a:lnTo>
                      <a:lnTo>
                        <a:pt x="101" y="13"/>
                      </a:lnTo>
                      <a:lnTo>
                        <a:pt x="101" y="15"/>
                      </a:lnTo>
                      <a:lnTo>
                        <a:pt x="99" y="16"/>
                      </a:lnTo>
                      <a:lnTo>
                        <a:pt x="99" y="17"/>
                      </a:lnTo>
                      <a:lnTo>
                        <a:pt x="98" y="18"/>
                      </a:lnTo>
                      <a:lnTo>
                        <a:pt x="97" y="20"/>
                      </a:lnTo>
                      <a:lnTo>
                        <a:pt x="97" y="21"/>
                      </a:lnTo>
                      <a:lnTo>
                        <a:pt x="96" y="22"/>
                      </a:lnTo>
                      <a:lnTo>
                        <a:pt x="96" y="23"/>
                      </a:lnTo>
                      <a:lnTo>
                        <a:pt x="95" y="24"/>
                      </a:lnTo>
                      <a:lnTo>
                        <a:pt x="95" y="25"/>
                      </a:lnTo>
                      <a:lnTo>
                        <a:pt x="95" y="27"/>
                      </a:lnTo>
                      <a:lnTo>
                        <a:pt x="94" y="28"/>
                      </a:lnTo>
                      <a:lnTo>
                        <a:pt x="94" y="29"/>
                      </a:lnTo>
                      <a:lnTo>
                        <a:pt x="93" y="30"/>
                      </a:lnTo>
                      <a:lnTo>
                        <a:pt x="93" y="31"/>
                      </a:lnTo>
                      <a:lnTo>
                        <a:pt x="92" y="33"/>
                      </a:lnTo>
                      <a:lnTo>
                        <a:pt x="92" y="35"/>
                      </a:lnTo>
                      <a:lnTo>
                        <a:pt x="92" y="36"/>
                      </a:lnTo>
                      <a:lnTo>
                        <a:pt x="92" y="37"/>
                      </a:lnTo>
                      <a:lnTo>
                        <a:pt x="92" y="38"/>
                      </a:lnTo>
                      <a:lnTo>
                        <a:pt x="92" y="39"/>
                      </a:lnTo>
                      <a:lnTo>
                        <a:pt x="92" y="40"/>
                      </a:lnTo>
                      <a:lnTo>
                        <a:pt x="92" y="41"/>
                      </a:lnTo>
                      <a:lnTo>
                        <a:pt x="92" y="42"/>
                      </a:lnTo>
                      <a:lnTo>
                        <a:pt x="92" y="44"/>
                      </a:lnTo>
                      <a:lnTo>
                        <a:pt x="92" y="46"/>
                      </a:lnTo>
                      <a:lnTo>
                        <a:pt x="92" y="48"/>
                      </a:lnTo>
                      <a:lnTo>
                        <a:pt x="93" y="50"/>
                      </a:lnTo>
                      <a:lnTo>
                        <a:pt x="93" y="52"/>
                      </a:lnTo>
                      <a:lnTo>
                        <a:pt x="94" y="53"/>
                      </a:lnTo>
                      <a:lnTo>
                        <a:pt x="94" y="55"/>
                      </a:lnTo>
                      <a:lnTo>
                        <a:pt x="94" y="56"/>
                      </a:lnTo>
                      <a:lnTo>
                        <a:pt x="95" y="57"/>
                      </a:lnTo>
                      <a:lnTo>
                        <a:pt x="95" y="59"/>
                      </a:lnTo>
                      <a:lnTo>
                        <a:pt x="96" y="60"/>
                      </a:lnTo>
                      <a:lnTo>
                        <a:pt x="96" y="61"/>
                      </a:lnTo>
                      <a:lnTo>
                        <a:pt x="97" y="62"/>
                      </a:lnTo>
                      <a:lnTo>
                        <a:pt x="97" y="63"/>
                      </a:lnTo>
                      <a:lnTo>
                        <a:pt x="0" y="129"/>
                      </a:lnTo>
                      <a:close/>
                    </a:path>
                  </a:pathLst>
                </a:custGeom>
                <a:solidFill>
                  <a:srgbClr val="FFCC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438" name="Freeform 563"/>
                <p:cNvSpPr>
                  <a:spLocks/>
                </p:cNvSpPr>
                <p:nvPr/>
              </p:nvSpPr>
              <p:spPr bwMode="auto">
                <a:xfrm>
                  <a:off x="1763" y="2225"/>
                  <a:ext cx="120" cy="100"/>
                </a:xfrm>
                <a:custGeom>
                  <a:avLst/>
                  <a:gdLst>
                    <a:gd name="T0" fmla="*/ 0 w 120"/>
                    <a:gd name="T1" fmla="*/ 0 h 100"/>
                    <a:gd name="T2" fmla="*/ 3 w 120"/>
                    <a:gd name="T3" fmla="*/ 41 h 100"/>
                    <a:gd name="T4" fmla="*/ 117 w 120"/>
                    <a:gd name="T5" fmla="*/ 100 h 100"/>
                    <a:gd name="T6" fmla="*/ 120 w 120"/>
                    <a:gd name="T7" fmla="*/ 87 h 100"/>
                    <a:gd name="T8" fmla="*/ 0 w 120"/>
                    <a:gd name="T9" fmla="*/ 0 h 100"/>
                    <a:gd name="T10" fmla="*/ 0 w 120"/>
                    <a:gd name="T11" fmla="*/ 0 h 100"/>
                    <a:gd name="T12" fmla="*/ 0 60000 65536"/>
                    <a:gd name="T13" fmla="*/ 0 60000 65536"/>
                    <a:gd name="T14" fmla="*/ 0 60000 65536"/>
                    <a:gd name="T15" fmla="*/ 0 60000 65536"/>
                    <a:gd name="T16" fmla="*/ 0 60000 65536"/>
                    <a:gd name="T17" fmla="*/ 0 60000 65536"/>
                    <a:gd name="T18" fmla="*/ 0 w 120"/>
                    <a:gd name="T19" fmla="*/ 0 h 100"/>
                    <a:gd name="T20" fmla="*/ 120 w 120"/>
                    <a:gd name="T21" fmla="*/ 100 h 100"/>
                  </a:gdLst>
                  <a:ahLst/>
                  <a:cxnLst>
                    <a:cxn ang="T12">
                      <a:pos x="T0" y="T1"/>
                    </a:cxn>
                    <a:cxn ang="T13">
                      <a:pos x="T2" y="T3"/>
                    </a:cxn>
                    <a:cxn ang="T14">
                      <a:pos x="T4" y="T5"/>
                    </a:cxn>
                    <a:cxn ang="T15">
                      <a:pos x="T6" y="T7"/>
                    </a:cxn>
                    <a:cxn ang="T16">
                      <a:pos x="T8" y="T9"/>
                    </a:cxn>
                    <a:cxn ang="T17">
                      <a:pos x="T10" y="T11"/>
                    </a:cxn>
                  </a:cxnLst>
                  <a:rect l="T18" t="T19" r="T20" b="T21"/>
                  <a:pathLst>
                    <a:path w="120" h="100">
                      <a:moveTo>
                        <a:pt x="0" y="0"/>
                      </a:moveTo>
                      <a:lnTo>
                        <a:pt x="3" y="41"/>
                      </a:lnTo>
                      <a:lnTo>
                        <a:pt x="117" y="100"/>
                      </a:lnTo>
                      <a:lnTo>
                        <a:pt x="120" y="87"/>
                      </a:lnTo>
                      <a:lnTo>
                        <a:pt x="0" y="0"/>
                      </a:lnTo>
                      <a:close/>
                    </a:path>
                  </a:pathLst>
                </a:custGeom>
                <a:solidFill>
                  <a:srgbClr val="C47A1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439" name="Freeform 564"/>
                <p:cNvSpPr>
                  <a:spLocks/>
                </p:cNvSpPr>
                <p:nvPr/>
              </p:nvSpPr>
              <p:spPr bwMode="auto">
                <a:xfrm>
                  <a:off x="1886" y="2227"/>
                  <a:ext cx="198" cy="97"/>
                </a:xfrm>
                <a:custGeom>
                  <a:avLst/>
                  <a:gdLst>
                    <a:gd name="T0" fmla="*/ 116 w 198"/>
                    <a:gd name="T1" fmla="*/ 0 h 97"/>
                    <a:gd name="T2" fmla="*/ 119 w 198"/>
                    <a:gd name="T3" fmla="*/ 1 h 97"/>
                    <a:gd name="T4" fmla="*/ 122 w 198"/>
                    <a:gd name="T5" fmla="*/ 2 h 97"/>
                    <a:gd name="T6" fmla="*/ 125 w 198"/>
                    <a:gd name="T7" fmla="*/ 4 h 97"/>
                    <a:gd name="T8" fmla="*/ 129 w 198"/>
                    <a:gd name="T9" fmla="*/ 5 h 97"/>
                    <a:gd name="T10" fmla="*/ 133 w 198"/>
                    <a:gd name="T11" fmla="*/ 7 h 97"/>
                    <a:gd name="T12" fmla="*/ 137 w 198"/>
                    <a:gd name="T13" fmla="*/ 7 h 97"/>
                    <a:gd name="T14" fmla="*/ 141 w 198"/>
                    <a:gd name="T15" fmla="*/ 8 h 97"/>
                    <a:gd name="T16" fmla="*/ 145 w 198"/>
                    <a:gd name="T17" fmla="*/ 9 h 97"/>
                    <a:gd name="T18" fmla="*/ 149 w 198"/>
                    <a:gd name="T19" fmla="*/ 10 h 97"/>
                    <a:gd name="T20" fmla="*/ 153 w 198"/>
                    <a:gd name="T21" fmla="*/ 10 h 97"/>
                    <a:gd name="T22" fmla="*/ 157 w 198"/>
                    <a:gd name="T23" fmla="*/ 11 h 97"/>
                    <a:gd name="T24" fmla="*/ 161 w 198"/>
                    <a:gd name="T25" fmla="*/ 11 h 97"/>
                    <a:gd name="T26" fmla="*/ 166 w 198"/>
                    <a:gd name="T27" fmla="*/ 11 h 97"/>
                    <a:gd name="T28" fmla="*/ 170 w 198"/>
                    <a:gd name="T29" fmla="*/ 11 h 97"/>
                    <a:gd name="T30" fmla="*/ 174 w 198"/>
                    <a:gd name="T31" fmla="*/ 11 h 97"/>
                    <a:gd name="T32" fmla="*/ 178 w 198"/>
                    <a:gd name="T33" fmla="*/ 11 h 97"/>
                    <a:gd name="T34" fmla="*/ 183 w 198"/>
                    <a:gd name="T35" fmla="*/ 10 h 97"/>
                    <a:gd name="T36" fmla="*/ 187 w 198"/>
                    <a:gd name="T37" fmla="*/ 9 h 97"/>
                    <a:gd name="T38" fmla="*/ 191 w 198"/>
                    <a:gd name="T39" fmla="*/ 9 h 97"/>
                    <a:gd name="T40" fmla="*/ 194 w 198"/>
                    <a:gd name="T41" fmla="*/ 8 h 97"/>
                    <a:gd name="T42" fmla="*/ 198 w 198"/>
                    <a:gd name="T43" fmla="*/ 7 h 97"/>
                    <a:gd name="T44" fmla="*/ 197 w 198"/>
                    <a:gd name="T45" fmla="*/ 18 h 97"/>
                    <a:gd name="T46" fmla="*/ 194 w 198"/>
                    <a:gd name="T47" fmla="*/ 18 h 97"/>
                    <a:gd name="T48" fmla="*/ 189 w 198"/>
                    <a:gd name="T49" fmla="*/ 18 h 97"/>
                    <a:gd name="T50" fmla="*/ 186 w 198"/>
                    <a:gd name="T51" fmla="*/ 18 h 97"/>
                    <a:gd name="T52" fmla="*/ 183 w 198"/>
                    <a:gd name="T53" fmla="*/ 17 h 97"/>
                    <a:gd name="T54" fmla="*/ 179 w 198"/>
                    <a:gd name="T55" fmla="*/ 17 h 97"/>
                    <a:gd name="T56" fmla="*/ 175 w 198"/>
                    <a:gd name="T57" fmla="*/ 17 h 97"/>
                    <a:gd name="T58" fmla="*/ 171 w 198"/>
                    <a:gd name="T59" fmla="*/ 17 h 97"/>
                    <a:gd name="T60" fmla="*/ 166 w 198"/>
                    <a:gd name="T61" fmla="*/ 17 h 97"/>
                    <a:gd name="T62" fmla="*/ 161 w 198"/>
                    <a:gd name="T63" fmla="*/ 17 h 97"/>
                    <a:gd name="T64" fmla="*/ 156 w 198"/>
                    <a:gd name="T65" fmla="*/ 18 h 97"/>
                    <a:gd name="T66" fmla="*/ 151 w 198"/>
                    <a:gd name="T67" fmla="*/ 18 h 97"/>
                    <a:gd name="T68" fmla="*/ 146 w 198"/>
                    <a:gd name="T69" fmla="*/ 18 h 97"/>
                    <a:gd name="T70" fmla="*/ 141 w 198"/>
                    <a:gd name="T71" fmla="*/ 18 h 97"/>
                    <a:gd name="T72" fmla="*/ 136 w 198"/>
                    <a:gd name="T73" fmla="*/ 19 h 97"/>
                    <a:gd name="T74" fmla="*/ 131 w 198"/>
                    <a:gd name="T75" fmla="*/ 19 h 97"/>
                    <a:gd name="T76" fmla="*/ 126 w 198"/>
                    <a:gd name="T77" fmla="*/ 20 h 97"/>
                    <a:gd name="T78" fmla="*/ 120 w 198"/>
                    <a:gd name="T79" fmla="*/ 21 h 97"/>
                    <a:gd name="T80" fmla="*/ 116 w 198"/>
                    <a:gd name="T81" fmla="*/ 22 h 97"/>
                    <a:gd name="T82" fmla="*/ 110 w 198"/>
                    <a:gd name="T83" fmla="*/ 23 h 97"/>
                    <a:gd name="T84" fmla="*/ 105 w 198"/>
                    <a:gd name="T85" fmla="*/ 25 h 97"/>
                    <a:gd name="T86" fmla="*/ 99 w 198"/>
                    <a:gd name="T87" fmla="*/ 28 h 97"/>
                    <a:gd name="T88" fmla="*/ 92 w 198"/>
                    <a:gd name="T89" fmla="*/ 31 h 97"/>
                    <a:gd name="T90" fmla="*/ 85 w 198"/>
                    <a:gd name="T91" fmla="*/ 35 h 97"/>
                    <a:gd name="T92" fmla="*/ 78 w 198"/>
                    <a:gd name="T93" fmla="*/ 39 h 97"/>
                    <a:gd name="T94" fmla="*/ 71 w 198"/>
                    <a:gd name="T95" fmla="*/ 43 h 97"/>
                    <a:gd name="T96" fmla="*/ 64 w 198"/>
                    <a:gd name="T97" fmla="*/ 48 h 97"/>
                    <a:gd name="T98" fmla="*/ 57 w 198"/>
                    <a:gd name="T99" fmla="*/ 53 h 97"/>
                    <a:gd name="T100" fmla="*/ 50 w 198"/>
                    <a:gd name="T101" fmla="*/ 58 h 97"/>
                    <a:gd name="T102" fmla="*/ 43 w 198"/>
                    <a:gd name="T103" fmla="*/ 63 h 97"/>
                    <a:gd name="T104" fmla="*/ 36 w 198"/>
                    <a:gd name="T105" fmla="*/ 68 h 97"/>
                    <a:gd name="T106" fmla="*/ 29 w 198"/>
                    <a:gd name="T107" fmla="*/ 73 h 97"/>
                    <a:gd name="T108" fmla="*/ 24 w 198"/>
                    <a:gd name="T109" fmla="*/ 77 h 97"/>
                    <a:gd name="T110" fmla="*/ 18 w 198"/>
                    <a:gd name="T111" fmla="*/ 82 h 97"/>
                    <a:gd name="T112" fmla="*/ 14 w 198"/>
                    <a:gd name="T113" fmla="*/ 86 h 97"/>
                    <a:gd name="T114" fmla="*/ 9 w 198"/>
                    <a:gd name="T115" fmla="*/ 89 h 97"/>
                    <a:gd name="T116" fmla="*/ 6 w 198"/>
                    <a:gd name="T117" fmla="*/ 92 h 97"/>
                    <a:gd name="T118" fmla="*/ 2 w 198"/>
                    <a:gd name="T119" fmla="*/ 95 h 97"/>
                    <a:gd name="T120" fmla="*/ 0 w 198"/>
                    <a:gd name="T121" fmla="*/ 97 h 9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98"/>
                    <a:gd name="T184" fmla="*/ 0 h 97"/>
                    <a:gd name="T185" fmla="*/ 198 w 198"/>
                    <a:gd name="T186" fmla="*/ 97 h 9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98" h="97">
                      <a:moveTo>
                        <a:pt x="3" y="83"/>
                      </a:moveTo>
                      <a:lnTo>
                        <a:pt x="115" y="0"/>
                      </a:lnTo>
                      <a:lnTo>
                        <a:pt x="116" y="0"/>
                      </a:lnTo>
                      <a:lnTo>
                        <a:pt x="117" y="0"/>
                      </a:lnTo>
                      <a:lnTo>
                        <a:pt x="118" y="1"/>
                      </a:lnTo>
                      <a:lnTo>
                        <a:pt x="119" y="1"/>
                      </a:lnTo>
                      <a:lnTo>
                        <a:pt x="120" y="2"/>
                      </a:lnTo>
                      <a:lnTo>
                        <a:pt x="121" y="2"/>
                      </a:lnTo>
                      <a:lnTo>
                        <a:pt x="122" y="2"/>
                      </a:lnTo>
                      <a:lnTo>
                        <a:pt x="123" y="3"/>
                      </a:lnTo>
                      <a:lnTo>
                        <a:pt x="124" y="4"/>
                      </a:lnTo>
                      <a:lnTo>
                        <a:pt x="125" y="4"/>
                      </a:lnTo>
                      <a:lnTo>
                        <a:pt x="126" y="4"/>
                      </a:lnTo>
                      <a:lnTo>
                        <a:pt x="127" y="5"/>
                      </a:lnTo>
                      <a:lnTo>
                        <a:pt x="129" y="5"/>
                      </a:lnTo>
                      <a:lnTo>
                        <a:pt x="130" y="6"/>
                      </a:lnTo>
                      <a:lnTo>
                        <a:pt x="131" y="6"/>
                      </a:lnTo>
                      <a:lnTo>
                        <a:pt x="133" y="7"/>
                      </a:lnTo>
                      <a:lnTo>
                        <a:pt x="134" y="7"/>
                      </a:lnTo>
                      <a:lnTo>
                        <a:pt x="135" y="7"/>
                      </a:lnTo>
                      <a:lnTo>
                        <a:pt x="137" y="7"/>
                      </a:lnTo>
                      <a:lnTo>
                        <a:pt x="138" y="8"/>
                      </a:lnTo>
                      <a:lnTo>
                        <a:pt x="139" y="8"/>
                      </a:lnTo>
                      <a:lnTo>
                        <a:pt x="141" y="8"/>
                      </a:lnTo>
                      <a:lnTo>
                        <a:pt x="142" y="8"/>
                      </a:lnTo>
                      <a:lnTo>
                        <a:pt x="143" y="9"/>
                      </a:lnTo>
                      <a:lnTo>
                        <a:pt x="145" y="9"/>
                      </a:lnTo>
                      <a:lnTo>
                        <a:pt x="146" y="9"/>
                      </a:lnTo>
                      <a:lnTo>
                        <a:pt x="147" y="9"/>
                      </a:lnTo>
                      <a:lnTo>
                        <a:pt x="149" y="10"/>
                      </a:lnTo>
                      <a:lnTo>
                        <a:pt x="150" y="10"/>
                      </a:lnTo>
                      <a:lnTo>
                        <a:pt x="152" y="10"/>
                      </a:lnTo>
                      <a:lnTo>
                        <a:pt x="153" y="10"/>
                      </a:lnTo>
                      <a:lnTo>
                        <a:pt x="155" y="11"/>
                      </a:lnTo>
                      <a:lnTo>
                        <a:pt x="156" y="11"/>
                      </a:lnTo>
                      <a:lnTo>
                        <a:pt x="157" y="11"/>
                      </a:lnTo>
                      <a:lnTo>
                        <a:pt x="159" y="11"/>
                      </a:lnTo>
                      <a:lnTo>
                        <a:pt x="160" y="11"/>
                      </a:lnTo>
                      <a:lnTo>
                        <a:pt x="161" y="11"/>
                      </a:lnTo>
                      <a:lnTo>
                        <a:pt x="163" y="11"/>
                      </a:lnTo>
                      <a:lnTo>
                        <a:pt x="164" y="11"/>
                      </a:lnTo>
                      <a:lnTo>
                        <a:pt x="166" y="11"/>
                      </a:lnTo>
                      <a:lnTo>
                        <a:pt x="167" y="11"/>
                      </a:lnTo>
                      <a:lnTo>
                        <a:pt x="169" y="11"/>
                      </a:lnTo>
                      <a:lnTo>
                        <a:pt x="170" y="11"/>
                      </a:lnTo>
                      <a:lnTo>
                        <a:pt x="171" y="11"/>
                      </a:lnTo>
                      <a:lnTo>
                        <a:pt x="173" y="11"/>
                      </a:lnTo>
                      <a:lnTo>
                        <a:pt x="174" y="11"/>
                      </a:lnTo>
                      <a:lnTo>
                        <a:pt x="176" y="11"/>
                      </a:lnTo>
                      <a:lnTo>
                        <a:pt x="177" y="11"/>
                      </a:lnTo>
                      <a:lnTo>
                        <a:pt x="178" y="11"/>
                      </a:lnTo>
                      <a:lnTo>
                        <a:pt x="180" y="10"/>
                      </a:lnTo>
                      <a:lnTo>
                        <a:pt x="181" y="10"/>
                      </a:lnTo>
                      <a:lnTo>
                        <a:pt x="183" y="10"/>
                      </a:lnTo>
                      <a:lnTo>
                        <a:pt x="184" y="10"/>
                      </a:lnTo>
                      <a:lnTo>
                        <a:pt x="186" y="9"/>
                      </a:lnTo>
                      <a:lnTo>
                        <a:pt x="187" y="9"/>
                      </a:lnTo>
                      <a:lnTo>
                        <a:pt x="188" y="9"/>
                      </a:lnTo>
                      <a:lnTo>
                        <a:pt x="189" y="9"/>
                      </a:lnTo>
                      <a:lnTo>
                        <a:pt x="191" y="9"/>
                      </a:lnTo>
                      <a:lnTo>
                        <a:pt x="192" y="8"/>
                      </a:lnTo>
                      <a:lnTo>
                        <a:pt x="193" y="8"/>
                      </a:lnTo>
                      <a:lnTo>
                        <a:pt x="194" y="8"/>
                      </a:lnTo>
                      <a:lnTo>
                        <a:pt x="196" y="7"/>
                      </a:lnTo>
                      <a:lnTo>
                        <a:pt x="197" y="7"/>
                      </a:lnTo>
                      <a:lnTo>
                        <a:pt x="198" y="7"/>
                      </a:lnTo>
                      <a:lnTo>
                        <a:pt x="197" y="18"/>
                      </a:lnTo>
                      <a:lnTo>
                        <a:pt x="196" y="18"/>
                      </a:lnTo>
                      <a:lnTo>
                        <a:pt x="195" y="18"/>
                      </a:lnTo>
                      <a:lnTo>
                        <a:pt x="194" y="18"/>
                      </a:lnTo>
                      <a:lnTo>
                        <a:pt x="193" y="18"/>
                      </a:lnTo>
                      <a:lnTo>
                        <a:pt x="191" y="18"/>
                      </a:lnTo>
                      <a:lnTo>
                        <a:pt x="189" y="18"/>
                      </a:lnTo>
                      <a:lnTo>
                        <a:pt x="188" y="18"/>
                      </a:lnTo>
                      <a:lnTo>
                        <a:pt x="187" y="18"/>
                      </a:lnTo>
                      <a:lnTo>
                        <a:pt x="186" y="18"/>
                      </a:lnTo>
                      <a:lnTo>
                        <a:pt x="185" y="18"/>
                      </a:lnTo>
                      <a:lnTo>
                        <a:pt x="184" y="17"/>
                      </a:lnTo>
                      <a:lnTo>
                        <a:pt x="183" y="17"/>
                      </a:lnTo>
                      <a:lnTo>
                        <a:pt x="182" y="17"/>
                      </a:lnTo>
                      <a:lnTo>
                        <a:pt x="181" y="17"/>
                      </a:lnTo>
                      <a:lnTo>
                        <a:pt x="179" y="17"/>
                      </a:lnTo>
                      <a:lnTo>
                        <a:pt x="178" y="17"/>
                      </a:lnTo>
                      <a:lnTo>
                        <a:pt x="176" y="17"/>
                      </a:lnTo>
                      <a:lnTo>
                        <a:pt x="175" y="17"/>
                      </a:lnTo>
                      <a:lnTo>
                        <a:pt x="174" y="17"/>
                      </a:lnTo>
                      <a:lnTo>
                        <a:pt x="172" y="17"/>
                      </a:lnTo>
                      <a:lnTo>
                        <a:pt x="171" y="17"/>
                      </a:lnTo>
                      <a:lnTo>
                        <a:pt x="169" y="17"/>
                      </a:lnTo>
                      <a:lnTo>
                        <a:pt x="168" y="17"/>
                      </a:lnTo>
                      <a:lnTo>
                        <a:pt x="166" y="17"/>
                      </a:lnTo>
                      <a:lnTo>
                        <a:pt x="164" y="17"/>
                      </a:lnTo>
                      <a:lnTo>
                        <a:pt x="163" y="17"/>
                      </a:lnTo>
                      <a:lnTo>
                        <a:pt x="161" y="17"/>
                      </a:lnTo>
                      <a:lnTo>
                        <a:pt x="160" y="17"/>
                      </a:lnTo>
                      <a:lnTo>
                        <a:pt x="158" y="17"/>
                      </a:lnTo>
                      <a:lnTo>
                        <a:pt x="156" y="18"/>
                      </a:lnTo>
                      <a:lnTo>
                        <a:pt x="155" y="18"/>
                      </a:lnTo>
                      <a:lnTo>
                        <a:pt x="153" y="18"/>
                      </a:lnTo>
                      <a:lnTo>
                        <a:pt x="151" y="18"/>
                      </a:lnTo>
                      <a:lnTo>
                        <a:pt x="150" y="18"/>
                      </a:lnTo>
                      <a:lnTo>
                        <a:pt x="148" y="18"/>
                      </a:lnTo>
                      <a:lnTo>
                        <a:pt x="146" y="18"/>
                      </a:lnTo>
                      <a:lnTo>
                        <a:pt x="144" y="18"/>
                      </a:lnTo>
                      <a:lnTo>
                        <a:pt x="143" y="18"/>
                      </a:lnTo>
                      <a:lnTo>
                        <a:pt x="141" y="18"/>
                      </a:lnTo>
                      <a:lnTo>
                        <a:pt x="139" y="18"/>
                      </a:lnTo>
                      <a:lnTo>
                        <a:pt x="137" y="19"/>
                      </a:lnTo>
                      <a:lnTo>
                        <a:pt x="136" y="19"/>
                      </a:lnTo>
                      <a:lnTo>
                        <a:pt x="134" y="19"/>
                      </a:lnTo>
                      <a:lnTo>
                        <a:pt x="132" y="19"/>
                      </a:lnTo>
                      <a:lnTo>
                        <a:pt x="131" y="19"/>
                      </a:lnTo>
                      <a:lnTo>
                        <a:pt x="129" y="20"/>
                      </a:lnTo>
                      <a:lnTo>
                        <a:pt x="127" y="20"/>
                      </a:lnTo>
                      <a:lnTo>
                        <a:pt x="126" y="20"/>
                      </a:lnTo>
                      <a:lnTo>
                        <a:pt x="124" y="20"/>
                      </a:lnTo>
                      <a:lnTo>
                        <a:pt x="122" y="20"/>
                      </a:lnTo>
                      <a:lnTo>
                        <a:pt x="120" y="21"/>
                      </a:lnTo>
                      <a:lnTo>
                        <a:pt x="119" y="21"/>
                      </a:lnTo>
                      <a:lnTo>
                        <a:pt x="117" y="21"/>
                      </a:lnTo>
                      <a:lnTo>
                        <a:pt x="116" y="22"/>
                      </a:lnTo>
                      <a:lnTo>
                        <a:pt x="114" y="22"/>
                      </a:lnTo>
                      <a:lnTo>
                        <a:pt x="112" y="22"/>
                      </a:lnTo>
                      <a:lnTo>
                        <a:pt x="110" y="23"/>
                      </a:lnTo>
                      <a:lnTo>
                        <a:pt x="109" y="24"/>
                      </a:lnTo>
                      <a:lnTo>
                        <a:pt x="107" y="24"/>
                      </a:lnTo>
                      <a:lnTo>
                        <a:pt x="105" y="25"/>
                      </a:lnTo>
                      <a:lnTo>
                        <a:pt x="103" y="26"/>
                      </a:lnTo>
                      <a:lnTo>
                        <a:pt x="101" y="27"/>
                      </a:lnTo>
                      <a:lnTo>
                        <a:pt x="99" y="28"/>
                      </a:lnTo>
                      <a:lnTo>
                        <a:pt x="96" y="29"/>
                      </a:lnTo>
                      <a:lnTo>
                        <a:pt x="94" y="30"/>
                      </a:lnTo>
                      <a:lnTo>
                        <a:pt x="92" y="31"/>
                      </a:lnTo>
                      <a:lnTo>
                        <a:pt x="90" y="32"/>
                      </a:lnTo>
                      <a:lnTo>
                        <a:pt x="88" y="33"/>
                      </a:lnTo>
                      <a:lnTo>
                        <a:pt x="85" y="35"/>
                      </a:lnTo>
                      <a:lnTo>
                        <a:pt x="83" y="36"/>
                      </a:lnTo>
                      <a:lnTo>
                        <a:pt x="81" y="38"/>
                      </a:lnTo>
                      <a:lnTo>
                        <a:pt x="78" y="39"/>
                      </a:lnTo>
                      <a:lnTo>
                        <a:pt x="76" y="40"/>
                      </a:lnTo>
                      <a:lnTo>
                        <a:pt x="74" y="42"/>
                      </a:lnTo>
                      <a:lnTo>
                        <a:pt x="71" y="43"/>
                      </a:lnTo>
                      <a:lnTo>
                        <a:pt x="69" y="45"/>
                      </a:lnTo>
                      <a:lnTo>
                        <a:pt x="66" y="46"/>
                      </a:lnTo>
                      <a:lnTo>
                        <a:pt x="64" y="48"/>
                      </a:lnTo>
                      <a:lnTo>
                        <a:pt x="62" y="50"/>
                      </a:lnTo>
                      <a:lnTo>
                        <a:pt x="59" y="51"/>
                      </a:lnTo>
                      <a:lnTo>
                        <a:pt x="57" y="53"/>
                      </a:lnTo>
                      <a:lnTo>
                        <a:pt x="54" y="55"/>
                      </a:lnTo>
                      <a:lnTo>
                        <a:pt x="52" y="57"/>
                      </a:lnTo>
                      <a:lnTo>
                        <a:pt x="50" y="58"/>
                      </a:lnTo>
                      <a:lnTo>
                        <a:pt x="47" y="60"/>
                      </a:lnTo>
                      <a:lnTo>
                        <a:pt x="45" y="62"/>
                      </a:lnTo>
                      <a:lnTo>
                        <a:pt x="43" y="63"/>
                      </a:lnTo>
                      <a:lnTo>
                        <a:pt x="40" y="65"/>
                      </a:lnTo>
                      <a:lnTo>
                        <a:pt x="38" y="66"/>
                      </a:lnTo>
                      <a:lnTo>
                        <a:pt x="36" y="68"/>
                      </a:lnTo>
                      <a:lnTo>
                        <a:pt x="34" y="70"/>
                      </a:lnTo>
                      <a:lnTo>
                        <a:pt x="32" y="71"/>
                      </a:lnTo>
                      <a:lnTo>
                        <a:pt x="29" y="73"/>
                      </a:lnTo>
                      <a:lnTo>
                        <a:pt x="28" y="75"/>
                      </a:lnTo>
                      <a:lnTo>
                        <a:pt x="26" y="76"/>
                      </a:lnTo>
                      <a:lnTo>
                        <a:pt x="24" y="77"/>
                      </a:lnTo>
                      <a:lnTo>
                        <a:pt x="22" y="79"/>
                      </a:lnTo>
                      <a:lnTo>
                        <a:pt x="20" y="81"/>
                      </a:lnTo>
                      <a:lnTo>
                        <a:pt x="18" y="82"/>
                      </a:lnTo>
                      <a:lnTo>
                        <a:pt x="17" y="83"/>
                      </a:lnTo>
                      <a:lnTo>
                        <a:pt x="15" y="84"/>
                      </a:lnTo>
                      <a:lnTo>
                        <a:pt x="14" y="86"/>
                      </a:lnTo>
                      <a:lnTo>
                        <a:pt x="12" y="87"/>
                      </a:lnTo>
                      <a:lnTo>
                        <a:pt x="10" y="88"/>
                      </a:lnTo>
                      <a:lnTo>
                        <a:pt x="9" y="89"/>
                      </a:lnTo>
                      <a:lnTo>
                        <a:pt x="8" y="90"/>
                      </a:lnTo>
                      <a:lnTo>
                        <a:pt x="7" y="91"/>
                      </a:lnTo>
                      <a:lnTo>
                        <a:pt x="6" y="92"/>
                      </a:lnTo>
                      <a:lnTo>
                        <a:pt x="4" y="93"/>
                      </a:lnTo>
                      <a:lnTo>
                        <a:pt x="4" y="94"/>
                      </a:lnTo>
                      <a:lnTo>
                        <a:pt x="2" y="95"/>
                      </a:lnTo>
                      <a:lnTo>
                        <a:pt x="1" y="96"/>
                      </a:lnTo>
                      <a:lnTo>
                        <a:pt x="0" y="97"/>
                      </a:lnTo>
                      <a:lnTo>
                        <a:pt x="3" y="83"/>
                      </a:lnTo>
                      <a:close/>
                    </a:path>
                  </a:pathLst>
                </a:custGeom>
                <a:solidFill>
                  <a:srgbClr val="E680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440" name="Freeform 565"/>
                <p:cNvSpPr>
                  <a:spLocks/>
                </p:cNvSpPr>
                <p:nvPr/>
              </p:nvSpPr>
              <p:spPr bwMode="auto">
                <a:xfrm>
                  <a:off x="1704" y="2238"/>
                  <a:ext cx="95" cy="61"/>
                </a:xfrm>
                <a:custGeom>
                  <a:avLst/>
                  <a:gdLst>
                    <a:gd name="T0" fmla="*/ 45 w 95"/>
                    <a:gd name="T1" fmla="*/ 0 h 61"/>
                    <a:gd name="T2" fmla="*/ 44 w 95"/>
                    <a:gd name="T3" fmla="*/ 0 h 61"/>
                    <a:gd name="T4" fmla="*/ 42 w 95"/>
                    <a:gd name="T5" fmla="*/ 0 h 61"/>
                    <a:gd name="T6" fmla="*/ 39 w 95"/>
                    <a:gd name="T7" fmla="*/ 0 h 61"/>
                    <a:gd name="T8" fmla="*/ 36 w 95"/>
                    <a:gd name="T9" fmla="*/ 1 h 61"/>
                    <a:gd name="T10" fmla="*/ 34 w 95"/>
                    <a:gd name="T11" fmla="*/ 1 h 61"/>
                    <a:gd name="T12" fmla="*/ 32 w 95"/>
                    <a:gd name="T13" fmla="*/ 2 h 61"/>
                    <a:gd name="T14" fmla="*/ 30 w 95"/>
                    <a:gd name="T15" fmla="*/ 2 h 61"/>
                    <a:gd name="T16" fmla="*/ 28 w 95"/>
                    <a:gd name="T17" fmla="*/ 3 h 61"/>
                    <a:gd name="T18" fmla="*/ 25 w 95"/>
                    <a:gd name="T19" fmla="*/ 3 h 61"/>
                    <a:gd name="T20" fmla="*/ 23 w 95"/>
                    <a:gd name="T21" fmla="*/ 4 h 61"/>
                    <a:gd name="T22" fmla="*/ 21 w 95"/>
                    <a:gd name="T23" fmla="*/ 5 h 61"/>
                    <a:gd name="T24" fmla="*/ 19 w 95"/>
                    <a:gd name="T25" fmla="*/ 6 h 61"/>
                    <a:gd name="T26" fmla="*/ 16 w 95"/>
                    <a:gd name="T27" fmla="*/ 7 h 61"/>
                    <a:gd name="T28" fmla="*/ 14 w 95"/>
                    <a:gd name="T29" fmla="*/ 8 h 61"/>
                    <a:gd name="T30" fmla="*/ 12 w 95"/>
                    <a:gd name="T31" fmla="*/ 9 h 61"/>
                    <a:gd name="T32" fmla="*/ 10 w 95"/>
                    <a:gd name="T33" fmla="*/ 11 h 61"/>
                    <a:gd name="T34" fmla="*/ 8 w 95"/>
                    <a:gd name="T35" fmla="*/ 12 h 61"/>
                    <a:gd name="T36" fmla="*/ 5 w 95"/>
                    <a:gd name="T37" fmla="*/ 15 h 61"/>
                    <a:gd name="T38" fmla="*/ 3 w 95"/>
                    <a:gd name="T39" fmla="*/ 18 h 61"/>
                    <a:gd name="T40" fmla="*/ 2 w 95"/>
                    <a:gd name="T41" fmla="*/ 20 h 61"/>
                    <a:gd name="T42" fmla="*/ 1 w 95"/>
                    <a:gd name="T43" fmla="*/ 22 h 61"/>
                    <a:gd name="T44" fmla="*/ 1 w 95"/>
                    <a:gd name="T45" fmla="*/ 24 h 61"/>
                    <a:gd name="T46" fmla="*/ 0 w 95"/>
                    <a:gd name="T47" fmla="*/ 27 h 61"/>
                    <a:gd name="T48" fmla="*/ 0 w 95"/>
                    <a:gd name="T49" fmla="*/ 29 h 61"/>
                    <a:gd name="T50" fmla="*/ 0 w 95"/>
                    <a:gd name="T51" fmla="*/ 32 h 61"/>
                    <a:gd name="T52" fmla="*/ 1 w 95"/>
                    <a:gd name="T53" fmla="*/ 35 h 61"/>
                    <a:gd name="T54" fmla="*/ 2 w 95"/>
                    <a:gd name="T55" fmla="*/ 38 h 61"/>
                    <a:gd name="T56" fmla="*/ 3 w 95"/>
                    <a:gd name="T57" fmla="*/ 41 h 61"/>
                    <a:gd name="T58" fmla="*/ 5 w 95"/>
                    <a:gd name="T59" fmla="*/ 44 h 61"/>
                    <a:gd name="T60" fmla="*/ 7 w 95"/>
                    <a:gd name="T61" fmla="*/ 46 h 61"/>
                    <a:gd name="T62" fmla="*/ 9 w 95"/>
                    <a:gd name="T63" fmla="*/ 49 h 61"/>
                    <a:gd name="T64" fmla="*/ 12 w 95"/>
                    <a:gd name="T65" fmla="*/ 51 h 61"/>
                    <a:gd name="T66" fmla="*/ 14 w 95"/>
                    <a:gd name="T67" fmla="*/ 52 h 61"/>
                    <a:gd name="T68" fmla="*/ 17 w 95"/>
                    <a:gd name="T69" fmla="*/ 54 h 61"/>
                    <a:gd name="T70" fmla="*/ 21 w 95"/>
                    <a:gd name="T71" fmla="*/ 55 h 61"/>
                    <a:gd name="T72" fmla="*/ 24 w 95"/>
                    <a:gd name="T73" fmla="*/ 56 h 61"/>
                    <a:gd name="T74" fmla="*/ 27 w 95"/>
                    <a:gd name="T75" fmla="*/ 57 h 61"/>
                    <a:gd name="T76" fmla="*/ 31 w 95"/>
                    <a:gd name="T77" fmla="*/ 58 h 61"/>
                    <a:gd name="T78" fmla="*/ 35 w 95"/>
                    <a:gd name="T79" fmla="*/ 59 h 61"/>
                    <a:gd name="T80" fmla="*/ 39 w 95"/>
                    <a:gd name="T81" fmla="*/ 60 h 61"/>
                    <a:gd name="T82" fmla="*/ 43 w 95"/>
                    <a:gd name="T83" fmla="*/ 60 h 61"/>
                    <a:gd name="T84" fmla="*/ 47 w 95"/>
                    <a:gd name="T85" fmla="*/ 60 h 61"/>
                    <a:gd name="T86" fmla="*/ 51 w 95"/>
                    <a:gd name="T87" fmla="*/ 61 h 61"/>
                    <a:gd name="T88" fmla="*/ 54 w 95"/>
                    <a:gd name="T89" fmla="*/ 61 h 61"/>
                    <a:gd name="T90" fmla="*/ 58 w 95"/>
                    <a:gd name="T91" fmla="*/ 60 h 61"/>
                    <a:gd name="T92" fmla="*/ 62 w 95"/>
                    <a:gd name="T93" fmla="*/ 60 h 61"/>
                    <a:gd name="T94" fmla="*/ 66 w 95"/>
                    <a:gd name="T95" fmla="*/ 60 h 61"/>
                    <a:gd name="T96" fmla="*/ 69 w 95"/>
                    <a:gd name="T97" fmla="*/ 60 h 61"/>
                    <a:gd name="T98" fmla="*/ 73 w 95"/>
                    <a:gd name="T99" fmla="*/ 60 h 61"/>
                    <a:gd name="T100" fmla="*/ 76 w 95"/>
                    <a:gd name="T101" fmla="*/ 59 h 61"/>
                    <a:gd name="T102" fmla="*/ 79 w 95"/>
                    <a:gd name="T103" fmla="*/ 59 h 61"/>
                    <a:gd name="T104" fmla="*/ 83 w 95"/>
                    <a:gd name="T105" fmla="*/ 58 h 61"/>
                    <a:gd name="T106" fmla="*/ 85 w 95"/>
                    <a:gd name="T107" fmla="*/ 57 h 61"/>
                    <a:gd name="T108" fmla="*/ 88 w 95"/>
                    <a:gd name="T109" fmla="*/ 57 h 61"/>
                    <a:gd name="T110" fmla="*/ 90 w 95"/>
                    <a:gd name="T111" fmla="*/ 57 h 61"/>
                    <a:gd name="T112" fmla="*/ 92 w 95"/>
                    <a:gd name="T113" fmla="*/ 56 h 61"/>
                    <a:gd name="T114" fmla="*/ 94 w 95"/>
                    <a:gd name="T115" fmla="*/ 55 h 61"/>
                    <a:gd name="T116" fmla="*/ 48 w 95"/>
                    <a:gd name="T117" fmla="*/ 27 h 61"/>
                    <a:gd name="T118" fmla="*/ 46 w 95"/>
                    <a:gd name="T119" fmla="*/ 0 h 61"/>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5"/>
                    <a:gd name="T181" fmla="*/ 0 h 61"/>
                    <a:gd name="T182" fmla="*/ 95 w 95"/>
                    <a:gd name="T183" fmla="*/ 61 h 61"/>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5" h="61">
                      <a:moveTo>
                        <a:pt x="46" y="0"/>
                      </a:moveTo>
                      <a:lnTo>
                        <a:pt x="45" y="0"/>
                      </a:lnTo>
                      <a:lnTo>
                        <a:pt x="44" y="0"/>
                      </a:lnTo>
                      <a:lnTo>
                        <a:pt x="43" y="0"/>
                      </a:lnTo>
                      <a:lnTo>
                        <a:pt x="42" y="0"/>
                      </a:lnTo>
                      <a:lnTo>
                        <a:pt x="40" y="0"/>
                      </a:lnTo>
                      <a:lnTo>
                        <a:pt x="39" y="0"/>
                      </a:lnTo>
                      <a:lnTo>
                        <a:pt x="37" y="1"/>
                      </a:lnTo>
                      <a:lnTo>
                        <a:pt x="36" y="1"/>
                      </a:lnTo>
                      <a:lnTo>
                        <a:pt x="35" y="1"/>
                      </a:lnTo>
                      <a:lnTo>
                        <a:pt x="34" y="1"/>
                      </a:lnTo>
                      <a:lnTo>
                        <a:pt x="33" y="1"/>
                      </a:lnTo>
                      <a:lnTo>
                        <a:pt x="32" y="2"/>
                      </a:lnTo>
                      <a:lnTo>
                        <a:pt x="31" y="2"/>
                      </a:lnTo>
                      <a:lnTo>
                        <a:pt x="30" y="2"/>
                      </a:lnTo>
                      <a:lnTo>
                        <a:pt x="29" y="2"/>
                      </a:lnTo>
                      <a:lnTo>
                        <a:pt x="28" y="3"/>
                      </a:lnTo>
                      <a:lnTo>
                        <a:pt x="26" y="3"/>
                      </a:lnTo>
                      <a:lnTo>
                        <a:pt x="25" y="3"/>
                      </a:lnTo>
                      <a:lnTo>
                        <a:pt x="24" y="4"/>
                      </a:lnTo>
                      <a:lnTo>
                        <a:pt x="23" y="4"/>
                      </a:lnTo>
                      <a:lnTo>
                        <a:pt x="22" y="5"/>
                      </a:lnTo>
                      <a:lnTo>
                        <a:pt x="21" y="5"/>
                      </a:lnTo>
                      <a:lnTo>
                        <a:pt x="20" y="6"/>
                      </a:lnTo>
                      <a:lnTo>
                        <a:pt x="19" y="6"/>
                      </a:lnTo>
                      <a:lnTo>
                        <a:pt x="17" y="7"/>
                      </a:lnTo>
                      <a:lnTo>
                        <a:pt x="16" y="7"/>
                      </a:lnTo>
                      <a:lnTo>
                        <a:pt x="15" y="8"/>
                      </a:lnTo>
                      <a:lnTo>
                        <a:pt x="14" y="8"/>
                      </a:lnTo>
                      <a:lnTo>
                        <a:pt x="13" y="9"/>
                      </a:lnTo>
                      <a:lnTo>
                        <a:pt x="12" y="9"/>
                      </a:lnTo>
                      <a:lnTo>
                        <a:pt x="11" y="10"/>
                      </a:lnTo>
                      <a:lnTo>
                        <a:pt x="10" y="11"/>
                      </a:lnTo>
                      <a:lnTo>
                        <a:pt x="9" y="11"/>
                      </a:lnTo>
                      <a:lnTo>
                        <a:pt x="8" y="12"/>
                      </a:lnTo>
                      <a:lnTo>
                        <a:pt x="7" y="13"/>
                      </a:lnTo>
                      <a:lnTo>
                        <a:pt x="5" y="15"/>
                      </a:lnTo>
                      <a:lnTo>
                        <a:pt x="4" y="17"/>
                      </a:lnTo>
                      <a:lnTo>
                        <a:pt x="3" y="18"/>
                      </a:lnTo>
                      <a:lnTo>
                        <a:pt x="3" y="19"/>
                      </a:lnTo>
                      <a:lnTo>
                        <a:pt x="2" y="20"/>
                      </a:lnTo>
                      <a:lnTo>
                        <a:pt x="2" y="21"/>
                      </a:lnTo>
                      <a:lnTo>
                        <a:pt x="1" y="22"/>
                      </a:lnTo>
                      <a:lnTo>
                        <a:pt x="1" y="23"/>
                      </a:lnTo>
                      <a:lnTo>
                        <a:pt x="1" y="24"/>
                      </a:lnTo>
                      <a:lnTo>
                        <a:pt x="1" y="26"/>
                      </a:lnTo>
                      <a:lnTo>
                        <a:pt x="0" y="27"/>
                      </a:lnTo>
                      <a:lnTo>
                        <a:pt x="0" y="28"/>
                      </a:lnTo>
                      <a:lnTo>
                        <a:pt x="0" y="29"/>
                      </a:lnTo>
                      <a:lnTo>
                        <a:pt x="0" y="31"/>
                      </a:lnTo>
                      <a:lnTo>
                        <a:pt x="0" y="32"/>
                      </a:lnTo>
                      <a:lnTo>
                        <a:pt x="1" y="33"/>
                      </a:lnTo>
                      <a:lnTo>
                        <a:pt x="1" y="35"/>
                      </a:lnTo>
                      <a:lnTo>
                        <a:pt x="2" y="37"/>
                      </a:lnTo>
                      <a:lnTo>
                        <a:pt x="2" y="38"/>
                      </a:lnTo>
                      <a:lnTo>
                        <a:pt x="2" y="40"/>
                      </a:lnTo>
                      <a:lnTo>
                        <a:pt x="3" y="41"/>
                      </a:lnTo>
                      <a:lnTo>
                        <a:pt x="4" y="43"/>
                      </a:lnTo>
                      <a:lnTo>
                        <a:pt x="5" y="44"/>
                      </a:lnTo>
                      <a:lnTo>
                        <a:pt x="6" y="45"/>
                      </a:lnTo>
                      <a:lnTo>
                        <a:pt x="7" y="46"/>
                      </a:lnTo>
                      <a:lnTo>
                        <a:pt x="8" y="48"/>
                      </a:lnTo>
                      <a:lnTo>
                        <a:pt x="9" y="49"/>
                      </a:lnTo>
                      <a:lnTo>
                        <a:pt x="10" y="49"/>
                      </a:lnTo>
                      <a:lnTo>
                        <a:pt x="12" y="51"/>
                      </a:lnTo>
                      <a:lnTo>
                        <a:pt x="13" y="51"/>
                      </a:lnTo>
                      <a:lnTo>
                        <a:pt x="14" y="52"/>
                      </a:lnTo>
                      <a:lnTo>
                        <a:pt x="16" y="53"/>
                      </a:lnTo>
                      <a:lnTo>
                        <a:pt x="17" y="54"/>
                      </a:lnTo>
                      <a:lnTo>
                        <a:pt x="19" y="55"/>
                      </a:lnTo>
                      <a:lnTo>
                        <a:pt x="21" y="55"/>
                      </a:lnTo>
                      <a:lnTo>
                        <a:pt x="22" y="56"/>
                      </a:lnTo>
                      <a:lnTo>
                        <a:pt x="24" y="56"/>
                      </a:lnTo>
                      <a:lnTo>
                        <a:pt x="26" y="57"/>
                      </a:lnTo>
                      <a:lnTo>
                        <a:pt x="27" y="57"/>
                      </a:lnTo>
                      <a:lnTo>
                        <a:pt x="29" y="58"/>
                      </a:lnTo>
                      <a:lnTo>
                        <a:pt x="31" y="58"/>
                      </a:lnTo>
                      <a:lnTo>
                        <a:pt x="33" y="59"/>
                      </a:lnTo>
                      <a:lnTo>
                        <a:pt x="35" y="59"/>
                      </a:lnTo>
                      <a:lnTo>
                        <a:pt x="37" y="59"/>
                      </a:lnTo>
                      <a:lnTo>
                        <a:pt x="39" y="60"/>
                      </a:lnTo>
                      <a:lnTo>
                        <a:pt x="40" y="60"/>
                      </a:lnTo>
                      <a:lnTo>
                        <a:pt x="43" y="60"/>
                      </a:lnTo>
                      <a:lnTo>
                        <a:pt x="45" y="60"/>
                      </a:lnTo>
                      <a:lnTo>
                        <a:pt x="47" y="60"/>
                      </a:lnTo>
                      <a:lnTo>
                        <a:pt x="49" y="61"/>
                      </a:lnTo>
                      <a:lnTo>
                        <a:pt x="51" y="61"/>
                      </a:lnTo>
                      <a:lnTo>
                        <a:pt x="53" y="61"/>
                      </a:lnTo>
                      <a:lnTo>
                        <a:pt x="54" y="61"/>
                      </a:lnTo>
                      <a:lnTo>
                        <a:pt x="56" y="61"/>
                      </a:lnTo>
                      <a:lnTo>
                        <a:pt x="58" y="60"/>
                      </a:lnTo>
                      <a:lnTo>
                        <a:pt x="60" y="60"/>
                      </a:lnTo>
                      <a:lnTo>
                        <a:pt x="62" y="60"/>
                      </a:lnTo>
                      <a:lnTo>
                        <a:pt x="64" y="60"/>
                      </a:lnTo>
                      <a:lnTo>
                        <a:pt x="66" y="60"/>
                      </a:lnTo>
                      <a:lnTo>
                        <a:pt x="68" y="60"/>
                      </a:lnTo>
                      <a:lnTo>
                        <a:pt x="69" y="60"/>
                      </a:lnTo>
                      <a:lnTo>
                        <a:pt x="71" y="60"/>
                      </a:lnTo>
                      <a:lnTo>
                        <a:pt x="73" y="60"/>
                      </a:lnTo>
                      <a:lnTo>
                        <a:pt x="75" y="59"/>
                      </a:lnTo>
                      <a:lnTo>
                        <a:pt x="76" y="59"/>
                      </a:lnTo>
                      <a:lnTo>
                        <a:pt x="78" y="59"/>
                      </a:lnTo>
                      <a:lnTo>
                        <a:pt x="79" y="59"/>
                      </a:lnTo>
                      <a:lnTo>
                        <a:pt x="81" y="59"/>
                      </a:lnTo>
                      <a:lnTo>
                        <a:pt x="83" y="58"/>
                      </a:lnTo>
                      <a:lnTo>
                        <a:pt x="84" y="58"/>
                      </a:lnTo>
                      <a:lnTo>
                        <a:pt x="85" y="57"/>
                      </a:lnTo>
                      <a:lnTo>
                        <a:pt x="86" y="57"/>
                      </a:lnTo>
                      <a:lnTo>
                        <a:pt x="88" y="57"/>
                      </a:lnTo>
                      <a:lnTo>
                        <a:pt x="89" y="57"/>
                      </a:lnTo>
                      <a:lnTo>
                        <a:pt x="90" y="57"/>
                      </a:lnTo>
                      <a:lnTo>
                        <a:pt x="91" y="56"/>
                      </a:lnTo>
                      <a:lnTo>
                        <a:pt x="92" y="56"/>
                      </a:lnTo>
                      <a:lnTo>
                        <a:pt x="93" y="56"/>
                      </a:lnTo>
                      <a:lnTo>
                        <a:pt x="94" y="55"/>
                      </a:lnTo>
                      <a:lnTo>
                        <a:pt x="95" y="55"/>
                      </a:lnTo>
                      <a:lnTo>
                        <a:pt x="48" y="27"/>
                      </a:lnTo>
                      <a:lnTo>
                        <a:pt x="46" y="0"/>
                      </a:lnTo>
                      <a:close/>
                    </a:path>
                  </a:pathLst>
                </a:custGeom>
                <a:solidFill>
                  <a:srgbClr val="DEAD9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441" name="Freeform 566"/>
                <p:cNvSpPr>
                  <a:spLocks/>
                </p:cNvSpPr>
                <p:nvPr/>
              </p:nvSpPr>
              <p:spPr bwMode="auto">
                <a:xfrm>
                  <a:off x="1799" y="2273"/>
                  <a:ext cx="184" cy="90"/>
                </a:xfrm>
                <a:custGeom>
                  <a:avLst/>
                  <a:gdLst>
                    <a:gd name="T0" fmla="*/ 91 w 184"/>
                    <a:gd name="T1" fmla="*/ 89 h 90"/>
                    <a:gd name="T2" fmla="*/ 82 w 184"/>
                    <a:gd name="T3" fmla="*/ 89 h 90"/>
                    <a:gd name="T4" fmla="*/ 73 w 184"/>
                    <a:gd name="T5" fmla="*/ 87 h 90"/>
                    <a:gd name="T6" fmla="*/ 64 w 184"/>
                    <a:gd name="T7" fmla="*/ 85 h 90"/>
                    <a:gd name="T8" fmla="*/ 55 w 184"/>
                    <a:gd name="T9" fmla="*/ 82 h 90"/>
                    <a:gd name="T10" fmla="*/ 47 w 184"/>
                    <a:gd name="T11" fmla="*/ 79 h 90"/>
                    <a:gd name="T12" fmla="*/ 39 w 184"/>
                    <a:gd name="T13" fmla="*/ 75 h 90"/>
                    <a:gd name="T14" fmla="*/ 32 w 184"/>
                    <a:gd name="T15" fmla="*/ 71 h 90"/>
                    <a:gd name="T16" fmla="*/ 25 w 184"/>
                    <a:gd name="T17" fmla="*/ 66 h 90"/>
                    <a:gd name="T18" fmla="*/ 19 w 184"/>
                    <a:gd name="T19" fmla="*/ 61 h 90"/>
                    <a:gd name="T20" fmla="*/ 14 w 184"/>
                    <a:gd name="T21" fmla="*/ 56 h 90"/>
                    <a:gd name="T22" fmla="*/ 10 w 184"/>
                    <a:gd name="T23" fmla="*/ 50 h 90"/>
                    <a:gd name="T24" fmla="*/ 6 w 184"/>
                    <a:gd name="T25" fmla="*/ 44 h 90"/>
                    <a:gd name="T26" fmla="*/ 3 w 184"/>
                    <a:gd name="T27" fmla="*/ 38 h 90"/>
                    <a:gd name="T28" fmla="*/ 1 w 184"/>
                    <a:gd name="T29" fmla="*/ 32 h 90"/>
                    <a:gd name="T30" fmla="*/ 0 w 184"/>
                    <a:gd name="T31" fmla="*/ 26 h 90"/>
                    <a:gd name="T32" fmla="*/ 1 w 184"/>
                    <a:gd name="T33" fmla="*/ 22 h 90"/>
                    <a:gd name="T34" fmla="*/ 4 w 184"/>
                    <a:gd name="T35" fmla="*/ 24 h 90"/>
                    <a:gd name="T36" fmla="*/ 8 w 184"/>
                    <a:gd name="T37" fmla="*/ 26 h 90"/>
                    <a:gd name="T38" fmla="*/ 14 w 184"/>
                    <a:gd name="T39" fmla="*/ 29 h 90"/>
                    <a:gd name="T40" fmla="*/ 20 w 184"/>
                    <a:gd name="T41" fmla="*/ 32 h 90"/>
                    <a:gd name="T42" fmla="*/ 27 w 184"/>
                    <a:gd name="T43" fmla="*/ 36 h 90"/>
                    <a:gd name="T44" fmla="*/ 35 w 184"/>
                    <a:gd name="T45" fmla="*/ 40 h 90"/>
                    <a:gd name="T46" fmla="*/ 43 w 184"/>
                    <a:gd name="T47" fmla="*/ 44 h 90"/>
                    <a:gd name="T48" fmla="*/ 51 w 184"/>
                    <a:gd name="T49" fmla="*/ 48 h 90"/>
                    <a:gd name="T50" fmla="*/ 59 w 184"/>
                    <a:gd name="T51" fmla="*/ 51 h 90"/>
                    <a:gd name="T52" fmla="*/ 66 w 184"/>
                    <a:gd name="T53" fmla="*/ 55 h 90"/>
                    <a:gd name="T54" fmla="*/ 72 w 184"/>
                    <a:gd name="T55" fmla="*/ 59 h 90"/>
                    <a:gd name="T56" fmla="*/ 78 w 184"/>
                    <a:gd name="T57" fmla="*/ 62 h 90"/>
                    <a:gd name="T58" fmla="*/ 83 w 184"/>
                    <a:gd name="T59" fmla="*/ 64 h 90"/>
                    <a:gd name="T60" fmla="*/ 87 w 184"/>
                    <a:gd name="T61" fmla="*/ 66 h 90"/>
                    <a:gd name="T62" fmla="*/ 179 w 184"/>
                    <a:gd name="T63" fmla="*/ 3 h 90"/>
                    <a:gd name="T64" fmla="*/ 182 w 184"/>
                    <a:gd name="T65" fmla="*/ 9 h 90"/>
                    <a:gd name="T66" fmla="*/ 184 w 184"/>
                    <a:gd name="T67" fmla="*/ 14 h 90"/>
                    <a:gd name="T68" fmla="*/ 184 w 184"/>
                    <a:gd name="T69" fmla="*/ 20 h 90"/>
                    <a:gd name="T70" fmla="*/ 184 w 184"/>
                    <a:gd name="T71" fmla="*/ 27 h 90"/>
                    <a:gd name="T72" fmla="*/ 183 w 184"/>
                    <a:gd name="T73" fmla="*/ 33 h 90"/>
                    <a:gd name="T74" fmla="*/ 182 w 184"/>
                    <a:gd name="T75" fmla="*/ 40 h 90"/>
                    <a:gd name="T76" fmla="*/ 179 w 184"/>
                    <a:gd name="T77" fmla="*/ 46 h 90"/>
                    <a:gd name="T78" fmla="*/ 176 w 184"/>
                    <a:gd name="T79" fmla="*/ 51 h 90"/>
                    <a:gd name="T80" fmla="*/ 172 w 184"/>
                    <a:gd name="T81" fmla="*/ 57 h 90"/>
                    <a:gd name="T82" fmla="*/ 168 w 184"/>
                    <a:gd name="T83" fmla="*/ 62 h 90"/>
                    <a:gd name="T84" fmla="*/ 163 w 184"/>
                    <a:gd name="T85" fmla="*/ 67 h 90"/>
                    <a:gd name="T86" fmla="*/ 157 w 184"/>
                    <a:gd name="T87" fmla="*/ 72 h 90"/>
                    <a:gd name="T88" fmla="*/ 151 w 184"/>
                    <a:gd name="T89" fmla="*/ 76 h 90"/>
                    <a:gd name="T90" fmla="*/ 144 w 184"/>
                    <a:gd name="T91" fmla="*/ 80 h 90"/>
                    <a:gd name="T92" fmla="*/ 137 w 184"/>
                    <a:gd name="T93" fmla="*/ 83 h 90"/>
                    <a:gd name="T94" fmla="*/ 129 w 184"/>
                    <a:gd name="T95" fmla="*/ 86 h 90"/>
                    <a:gd name="T96" fmla="*/ 121 w 184"/>
                    <a:gd name="T97" fmla="*/ 87 h 90"/>
                    <a:gd name="T98" fmla="*/ 112 w 184"/>
                    <a:gd name="T99" fmla="*/ 89 h 90"/>
                    <a:gd name="T100" fmla="*/ 103 w 184"/>
                    <a:gd name="T101" fmla="*/ 90 h 9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84"/>
                    <a:gd name="T154" fmla="*/ 0 h 90"/>
                    <a:gd name="T155" fmla="*/ 184 w 184"/>
                    <a:gd name="T156" fmla="*/ 90 h 90"/>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84" h="90">
                      <a:moveTo>
                        <a:pt x="99" y="90"/>
                      </a:moveTo>
                      <a:lnTo>
                        <a:pt x="96" y="90"/>
                      </a:lnTo>
                      <a:lnTo>
                        <a:pt x="94" y="90"/>
                      </a:lnTo>
                      <a:lnTo>
                        <a:pt x="91" y="89"/>
                      </a:lnTo>
                      <a:lnTo>
                        <a:pt x="89" y="89"/>
                      </a:lnTo>
                      <a:lnTo>
                        <a:pt x="87" y="89"/>
                      </a:lnTo>
                      <a:lnTo>
                        <a:pt x="84" y="89"/>
                      </a:lnTo>
                      <a:lnTo>
                        <a:pt x="82" y="89"/>
                      </a:lnTo>
                      <a:lnTo>
                        <a:pt x="80" y="89"/>
                      </a:lnTo>
                      <a:lnTo>
                        <a:pt x="77" y="88"/>
                      </a:lnTo>
                      <a:lnTo>
                        <a:pt x="75" y="87"/>
                      </a:lnTo>
                      <a:lnTo>
                        <a:pt x="73" y="87"/>
                      </a:lnTo>
                      <a:lnTo>
                        <a:pt x="71" y="86"/>
                      </a:lnTo>
                      <a:lnTo>
                        <a:pt x="68" y="86"/>
                      </a:lnTo>
                      <a:lnTo>
                        <a:pt x="66" y="86"/>
                      </a:lnTo>
                      <a:lnTo>
                        <a:pt x="64" y="85"/>
                      </a:lnTo>
                      <a:lnTo>
                        <a:pt x="62" y="84"/>
                      </a:lnTo>
                      <a:lnTo>
                        <a:pt x="60" y="83"/>
                      </a:lnTo>
                      <a:lnTo>
                        <a:pt x="57" y="83"/>
                      </a:lnTo>
                      <a:lnTo>
                        <a:pt x="55" y="82"/>
                      </a:lnTo>
                      <a:lnTo>
                        <a:pt x="53" y="81"/>
                      </a:lnTo>
                      <a:lnTo>
                        <a:pt x="51" y="80"/>
                      </a:lnTo>
                      <a:lnTo>
                        <a:pt x="49" y="80"/>
                      </a:lnTo>
                      <a:lnTo>
                        <a:pt x="47" y="79"/>
                      </a:lnTo>
                      <a:lnTo>
                        <a:pt x="45" y="78"/>
                      </a:lnTo>
                      <a:lnTo>
                        <a:pt x="43" y="77"/>
                      </a:lnTo>
                      <a:lnTo>
                        <a:pt x="41" y="76"/>
                      </a:lnTo>
                      <a:lnTo>
                        <a:pt x="39" y="75"/>
                      </a:lnTo>
                      <a:lnTo>
                        <a:pt x="37" y="74"/>
                      </a:lnTo>
                      <a:lnTo>
                        <a:pt x="36" y="73"/>
                      </a:lnTo>
                      <a:lnTo>
                        <a:pt x="34" y="72"/>
                      </a:lnTo>
                      <a:lnTo>
                        <a:pt x="32" y="71"/>
                      </a:lnTo>
                      <a:lnTo>
                        <a:pt x="30" y="70"/>
                      </a:lnTo>
                      <a:lnTo>
                        <a:pt x="29" y="69"/>
                      </a:lnTo>
                      <a:lnTo>
                        <a:pt x="27" y="67"/>
                      </a:lnTo>
                      <a:lnTo>
                        <a:pt x="25" y="66"/>
                      </a:lnTo>
                      <a:lnTo>
                        <a:pt x="24" y="65"/>
                      </a:lnTo>
                      <a:lnTo>
                        <a:pt x="22" y="64"/>
                      </a:lnTo>
                      <a:lnTo>
                        <a:pt x="21" y="62"/>
                      </a:lnTo>
                      <a:lnTo>
                        <a:pt x="19" y="61"/>
                      </a:lnTo>
                      <a:lnTo>
                        <a:pt x="18" y="60"/>
                      </a:lnTo>
                      <a:lnTo>
                        <a:pt x="16" y="58"/>
                      </a:lnTo>
                      <a:lnTo>
                        <a:pt x="15" y="57"/>
                      </a:lnTo>
                      <a:lnTo>
                        <a:pt x="14" y="56"/>
                      </a:lnTo>
                      <a:lnTo>
                        <a:pt x="13" y="54"/>
                      </a:lnTo>
                      <a:lnTo>
                        <a:pt x="12" y="53"/>
                      </a:lnTo>
                      <a:lnTo>
                        <a:pt x="10" y="51"/>
                      </a:lnTo>
                      <a:lnTo>
                        <a:pt x="10" y="50"/>
                      </a:lnTo>
                      <a:lnTo>
                        <a:pt x="8" y="49"/>
                      </a:lnTo>
                      <a:lnTo>
                        <a:pt x="8" y="47"/>
                      </a:lnTo>
                      <a:lnTo>
                        <a:pt x="7" y="46"/>
                      </a:lnTo>
                      <a:lnTo>
                        <a:pt x="6" y="44"/>
                      </a:lnTo>
                      <a:lnTo>
                        <a:pt x="5" y="43"/>
                      </a:lnTo>
                      <a:lnTo>
                        <a:pt x="4" y="41"/>
                      </a:lnTo>
                      <a:lnTo>
                        <a:pt x="3" y="40"/>
                      </a:lnTo>
                      <a:lnTo>
                        <a:pt x="3" y="38"/>
                      </a:lnTo>
                      <a:lnTo>
                        <a:pt x="3" y="37"/>
                      </a:lnTo>
                      <a:lnTo>
                        <a:pt x="2" y="35"/>
                      </a:lnTo>
                      <a:lnTo>
                        <a:pt x="1" y="33"/>
                      </a:lnTo>
                      <a:lnTo>
                        <a:pt x="1" y="32"/>
                      </a:lnTo>
                      <a:lnTo>
                        <a:pt x="1" y="30"/>
                      </a:lnTo>
                      <a:lnTo>
                        <a:pt x="0" y="29"/>
                      </a:lnTo>
                      <a:lnTo>
                        <a:pt x="0" y="27"/>
                      </a:lnTo>
                      <a:lnTo>
                        <a:pt x="0" y="26"/>
                      </a:lnTo>
                      <a:lnTo>
                        <a:pt x="0" y="24"/>
                      </a:lnTo>
                      <a:lnTo>
                        <a:pt x="0" y="23"/>
                      </a:lnTo>
                      <a:lnTo>
                        <a:pt x="0" y="22"/>
                      </a:lnTo>
                      <a:lnTo>
                        <a:pt x="1" y="22"/>
                      </a:lnTo>
                      <a:lnTo>
                        <a:pt x="2" y="22"/>
                      </a:lnTo>
                      <a:lnTo>
                        <a:pt x="2" y="23"/>
                      </a:lnTo>
                      <a:lnTo>
                        <a:pt x="3" y="23"/>
                      </a:lnTo>
                      <a:lnTo>
                        <a:pt x="4" y="24"/>
                      </a:lnTo>
                      <a:lnTo>
                        <a:pt x="5" y="24"/>
                      </a:lnTo>
                      <a:lnTo>
                        <a:pt x="6" y="25"/>
                      </a:lnTo>
                      <a:lnTo>
                        <a:pt x="7" y="25"/>
                      </a:lnTo>
                      <a:lnTo>
                        <a:pt x="8" y="26"/>
                      </a:lnTo>
                      <a:lnTo>
                        <a:pt x="9" y="27"/>
                      </a:lnTo>
                      <a:lnTo>
                        <a:pt x="11" y="27"/>
                      </a:lnTo>
                      <a:lnTo>
                        <a:pt x="12" y="28"/>
                      </a:lnTo>
                      <a:lnTo>
                        <a:pt x="14" y="29"/>
                      </a:lnTo>
                      <a:lnTo>
                        <a:pt x="15" y="30"/>
                      </a:lnTo>
                      <a:lnTo>
                        <a:pt x="17" y="30"/>
                      </a:lnTo>
                      <a:lnTo>
                        <a:pt x="18" y="31"/>
                      </a:lnTo>
                      <a:lnTo>
                        <a:pt x="20" y="32"/>
                      </a:lnTo>
                      <a:lnTo>
                        <a:pt x="22" y="33"/>
                      </a:lnTo>
                      <a:lnTo>
                        <a:pt x="23" y="33"/>
                      </a:lnTo>
                      <a:lnTo>
                        <a:pt x="25" y="35"/>
                      </a:lnTo>
                      <a:lnTo>
                        <a:pt x="27" y="36"/>
                      </a:lnTo>
                      <a:lnTo>
                        <a:pt x="29" y="37"/>
                      </a:lnTo>
                      <a:lnTo>
                        <a:pt x="31" y="38"/>
                      </a:lnTo>
                      <a:lnTo>
                        <a:pt x="33" y="38"/>
                      </a:lnTo>
                      <a:lnTo>
                        <a:pt x="35" y="40"/>
                      </a:lnTo>
                      <a:lnTo>
                        <a:pt x="37" y="41"/>
                      </a:lnTo>
                      <a:lnTo>
                        <a:pt x="39" y="42"/>
                      </a:lnTo>
                      <a:lnTo>
                        <a:pt x="41" y="42"/>
                      </a:lnTo>
                      <a:lnTo>
                        <a:pt x="43" y="44"/>
                      </a:lnTo>
                      <a:lnTo>
                        <a:pt x="45" y="45"/>
                      </a:lnTo>
                      <a:lnTo>
                        <a:pt x="47" y="46"/>
                      </a:lnTo>
                      <a:lnTo>
                        <a:pt x="49" y="47"/>
                      </a:lnTo>
                      <a:lnTo>
                        <a:pt x="51" y="48"/>
                      </a:lnTo>
                      <a:lnTo>
                        <a:pt x="53" y="49"/>
                      </a:lnTo>
                      <a:lnTo>
                        <a:pt x="55" y="49"/>
                      </a:lnTo>
                      <a:lnTo>
                        <a:pt x="57" y="51"/>
                      </a:lnTo>
                      <a:lnTo>
                        <a:pt x="59" y="51"/>
                      </a:lnTo>
                      <a:lnTo>
                        <a:pt x="61" y="53"/>
                      </a:lnTo>
                      <a:lnTo>
                        <a:pt x="62" y="53"/>
                      </a:lnTo>
                      <a:lnTo>
                        <a:pt x="64" y="54"/>
                      </a:lnTo>
                      <a:lnTo>
                        <a:pt x="66" y="55"/>
                      </a:lnTo>
                      <a:lnTo>
                        <a:pt x="68" y="56"/>
                      </a:lnTo>
                      <a:lnTo>
                        <a:pt x="70" y="57"/>
                      </a:lnTo>
                      <a:lnTo>
                        <a:pt x="71" y="58"/>
                      </a:lnTo>
                      <a:lnTo>
                        <a:pt x="72" y="59"/>
                      </a:lnTo>
                      <a:lnTo>
                        <a:pt x="74" y="60"/>
                      </a:lnTo>
                      <a:lnTo>
                        <a:pt x="76" y="60"/>
                      </a:lnTo>
                      <a:lnTo>
                        <a:pt x="77" y="61"/>
                      </a:lnTo>
                      <a:lnTo>
                        <a:pt x="78" y="62"/>
                      </a:lnTo>
                      <a:lnTo>
                        <a:pt x="79" y="62"/>
                      </a:lnTo>
                      <a:lnTo>
                        <a:pt x="81" y="63"/>
                      </a:lnTo>
                      <a:lnTo>
                        <a:pt x="82" y="63"/>
                      </a:lnTo>
                      <a:lnTo>
                        <a:pt x="83" y="64"/>
                      </a:lnTo>
                      <a:lnTo>
                        <a:pt x="84" y="64"/>
                      </a:lnTo>
                      <a:lnTo>
                        <a:pt x="85" y="65"/>
                      </a:lnTo>
                      <a:lnTo>
                        <a:pt x="87" y="66"/>
                      </a:lnTo>
                      <a:lnTo>
                        <a:pt x="87" y="67"/>
                      </a:lnTo>
                      <a:lnTo>
                        <a:pt x="176" y="0"/>
                      </a:lnTo>
                      <a:lnTo>
                        <a:pt x="177" y="1"/>
                      </a:lnTo>
                      <a:lnTo>
                        <a:pt x="179" y="3"/>
                      </a:lnTo>
                      <a:lnTo>
                        <a:pt x="180" y="4"/>
                      </a:lnTo>
                      <a:lnTo>
                        <a:pt x="180" y="6"/>
                      </a:lnTo>
                      <a:lnTo>
                        <a:pt x="181" y="7"/>
                      </a:lnTo>
                      <a:lnTo>
                        <a:pt x="182" y="9"/>
                      </a:lnTo>
                      <a:lnTo>
                        <a:pt x="182" y="10"/>
                      </a:lnTo>
                      <a:lnTo>
                        <a:pt x="183" y="11"/>
                      </a:lnTo>
                      <a:lnTo>
                        <a:pt x="183" y="13"/>
                      </a:lnTo>
                      <a:lnTo>
                        <a:pt x="184" y="14"/>
                      </a:lnTo>
                      <a:lnTo>
                        <a:pt x="184" y="16"/>
                      </a:lnTo>
                      <a:lnTo>
                        <a:pt x="184" y="17"/>
                      </a:lnTo>
                      <a:lnTo>
                        <a:pt x="184" y="19"/>
                      </a:lnTo>
                      <a:lnTo>
                        <a:pt x="184" y="20"/>
                      </a:lnTo>
                      <a:lnTo>
                        <a:pt x="184" y="22"/>
                      </a:lnTo>
                      <a:lnTo>
                        <a:pt x="184" y="24"/>
                      </a:lnTo>
                      <a:lnTo>
                        <a:pt x="184" y="26"/>
                      </a:lnTo>
                      <a:lnTo>
                        <a:pt x="184" y="27"/>
                      </a:lnTo>
                      <a:lnTo>
                        <a:pt x="184" y="29"/>
                      </a:lnTo>
                      <a:lnTo>
                        <a:pt x="184" y="30"/>
                      </a:lnTo>
                      <a:lnTo>
                        <a:pt x="184" y="32"/>
                      </a:lnTo>
                      <a:lnTo>
                        <a:pt x="183" y="33"/>
                      </a:lnTo>
                      <a:lnTo>
                        <a:pt x="183" y="35"/>
                      </a:lnTo>
                      <a:lnTo>
                        <a:pt x="183" y="37"/>
                      </a:lnTo>
                      <a:lnTo>
                        <a:pt x="182" y="38"/>
                      </a:lnTo>
                      <a:lnTo>
                        <a:pt x="182" y="40"/>
                      </a:lnTo>
                      <a:lnTo>
                        <a:pt x="181" y="41"/>
                      </a:lnTo>
                      <a:lnTo>
                        <a:pt x="181" y="43"/>
                      </a:lnTo>
                      <a:lnTo>
                        <a:pt x="180" y="44"/>
                      </a:lnTo>
                      <a:lnTo>
                        <a:pt x="179" y="46"/>
                      </a:lnTo>
                      <a:lnTo>
                        <a:pt x="179" y="47"/>
                      </a:lnTo>
                      <a:lnTo>
                        <a:pt x="178" y="49"/>
                      </a:lnTo>
                      <a:lnTo>
                        <a:pt x="177" y="50"/>
                      </a:lnTo>
                      <a:lnTo>
                        <a:pt x="176" y="51"/>
                      </a:lnTo>
                      <a:lnTo>
                        <a:pt x="175" y="53"/>
                      </a:lnTo>
                      <a:lnTo>
                        <a:pt x="175" y="54"/>
                      </a:lnTo>
                      <a:lnTo>
                        <a:pt x="173" y="56"/>
                      </a:lnTo>
                      <a:lnTo>
                        <a:pt x="172" y="57"/>
                      </a:lnTo>
                      <a:lnTo>
                        <a:pt x="171" y="58"/>
                      </a:lnTo>
                      <a:lnTo>
                        <a:pt x="171" y="60"/>
                      </a:lnTo>
                      <a:lnTo>
                        <a:pt x="169" y="61"/>
                      </a:lnTo>
                      <a:lnTo>
                        <a:pt x="168" y="62"/>
                      </a:lnTo>
                      <a:lnTo>
                        <a:pt x="167" y="64"/>
                      </a:lnTo>
                      <a:lnTo>
                        <a:pt x="166" y="65"/>
                      </a:lnTo>
                      <a:lnTo>
                        <a:pt x="164" y="66"/>
                      </a:lnTo>
                      <a:lnTo>
                        <a:pt x="163" y="67"/>
                      </a:lnTo>
                      <a:lnTo>
                        <a:pt x="162" y="69"/>
                      </a:lnTo>
                      <a:lnTo>
                        <a:pt x="161" y="70"/>
                      </a:lnTo>
                      <a:lnTo>
                        <a:pt x="159" y="71"/>
                      </a:lnTo>
                      <a:lnTo>
                        <a:pt x="157" y="72"/>
                      </a:lnTo>
                      <a:lnTo>
                        <a:pt x="156" y="73"/>
                      </a:lnTo>
                      <a:lnTo>
                        <a:pt x="154" y="74"/>
                      </a:lnTo>
                      <a:lnTo>
                        <a:pt x="153" y="75"/>
                      </a:lnTo>
                      <a:lnTo>
                        <a:pt x="151" y="76"/>
                      </a:lnTo>
                      <a:lnTo>
                        <a:pt x="149" y="77"/>
                      </a:lnTo>
                      <a:lnTo>
                        <a:pt x="148" y="78"/>
                      </a:lnTo>
                      <a:lnTo>
                        <a:pt x="146" y="79"/>
                      </a:lnTo>
                      <a:lnTo>
                        <a:pt x="144" y="80"/>
                      </a:lnTo>
                      <a:lnTo>
                        <a:pt x="143" y="80"/>
                      </a:lnTo>
                      <a:lnTo>
                        <a:pt x="141" y="81"/>
                      </a:lnTo>
                      <a:lnTo>
                        <a:pt x="139" y="82"/>
                      </a:lnTo>
                      <a:lnTo>
                        <a:pt x="137" y="83"/>
                      </a:lnTo>
                      <a:lnTo>
                        <a:pt x="135" y="83"/>
                      </a:lnTo>
                      <a:lnTo>
                        <a:pt x="134" y="84"/>
                      </a:lnTo>
                      <a:lnTo>
                        <a:pt x="131" y="85"/>
                      </a:lnTo>
                      <a:lnTo>
                        <a:pt x="129" y="86"/>
                      </a:lnTo>
                      <a:lnTo>
                        <a:pt x="127" y="86"/>
                      </a:lnTo>
                      <a:lnTo>
                        <a:pt x="125" y="86"/>
                      </a:lnTo>
                      <a:lnTo>
                        <a:pt x="123" y="87"/>
                      </a:lnTo>
                      <a:lnTo>
                        <a:pt x="121" y="87"/>
                      </a:lnTo>
                      <a:lnTo>
                        <a:pt x="119" y="88"/>
                      </a:lnTo>
                      <a:lnTo>
                        <a:pt x="117" y="89"/>
                      </a:lnTo>
                      <a:lnTo>
                        <a:pt x="114" y="89"/>
                      </a:lnTo>
                      <a:lnTo>
                        <a:pt x="112" y="89"/>
                      </a:lnTo>
                      <a:lnTo>
                        <a:pt x="110" y="89"/>
                      </a:lnTo>
                      <a:lnTo>
                        <a:pt x="108" y="89"/>
                      </a:lnTo>
                      <a:lnTo>
                        <a:pt x="105" y="89"/>
                      </a:lnTo>
                      <a:lnTo>
                        <a:pt x="103" y="90"/>
                      </a:lnTo>
                      <a:lnTo>
                        <a:pt x="101" y="90"/>
                      </a:lnTo>
                      <a:lnTo>
                        <a:pt x="99" y="90"/>
                      </a:lnTo>
                      <a:close/>
                    </a:path>
                  </a:pathLst>
                </a:custGeom>
                <a:solidFill>
                  <a:srgbClr val="FF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442" name="Freeform 567"/>
                <p:cNvSpPr>
                  <a:spLocks/>
                </p:cNvSpPr>
                <p:nvPr/>
              </p:nvSpPr>
              <p:spPr bwMode="auto">
                <a:xfrm>
                  <a:off x="1992" y="2232"/>
                  <a:ext cx="108" cy="40"/>
                </a:xfrm>
                <a:custGeom>
                  <a:avLst/>
                  <a:gdLst>
                    <a:gd name="T0" fmla="*/ 2 w 108"/>
                    <a:gd name="T1" fmla="*/ 31 h 40"/>
                    <a:gd name="T2" fmla="*/ 6 w 108"/>
                    <a:gd name="T3" fmla="*/ 32 h 40"/>
                    <a:gd name="T4" fmla="*/ 9 w 108"/>
                    <a:gd name="T5" fmla="*/ 33 h 40"/>
                    <a:gd name="T6" fmla="*/ 13 w 108"/>
                    <a:gd name="T7" fmla="*/ 34 h 40"/>
                    <a:gd name="T8" fmla="*/ 16 w 108"/>
                    <a:gd name="T9" fmla="*/ 35 h 40"/>
                    <a:gd name="T10" fmla="*/ 20 w 108"/>
                    <a:gd name="T11" fmla="*/ 35 h 40"/>
                    <a:gd name="T12" fmla="*/ 24 w 108"/>
                    <a:gd name="T13" fmla="*/ 36 h 40"/>
                    <a:gd name="T14" fmla="*/ 28 w 108"/>
                    <a:gd name="T15" fmla="*/ 37 h 40"/>
                    <a:gd name="T16" fmla="*/ 33 w 108"/>
                    <a:gd name="T17" fmla="*/ 38 h 40"/>
                    <a:gd name="T18" fmla="*/ 38 w 108"/>
                    <a:gd name="T19" fmla="*/ 39 h 40"/>
                    <a:gd name="T20" fmla="*/ 43 w 108"/>
                    <a:gd name="T21" fmla="*/ 39 h 40"/>
                    <a:gd name="T22" fmla="*/ 48 w 108"/>
                    <a:gd name="T23" fmla="*/ 39 h 40"/>
                    <a:gd name="T24" fmla="*/ 54 w 108"/>
                    <a:gd name="T25" fmla="*/ 40 h 40"/>
                    <a:gd name="T26" fmla="*/ 59 w 108"/>
                    <a:gd name="T27" fmla="*/ 40 h 40"/>
                    <a:gd name="T28" fmla="*/ 64 w 108"/>
                    <a:gd name="T29" fmla="*/ 40 h 40"/>
                    <a:gd name="T30" fmla="*/ 70 w 108"/>
                    <a:gd name="T31" fmla="*/ 40 h 40"/>
                    <a:gd name="T32" fmla="*/ 75 w 108"/>
                    <a:gd name="T33" fmla="*/ 40 h 40"/>
                    <a:gd name="T34" fmla="*/ 80 w 108"/>
                    <a:gd name="T35" fmla="*/ 39 h 40"/>
                    <a:gd name="T36" fmla="*/ 85 w 108"/>
                    <a:gd name="T37" fmla="*/ 38 h 40"/>
                    <a:gd name="T38" fmla="*/ 90 w 108"/>
                    <a:gd name="T39" fmla="*/ 37 h 40"/>
                    <a:gd name="T40" fmla="*/ 94 w 108"/>
                    <a:gd name="T41" fmla="*/ 35 h 40"/>
                    <a:gd name="T42" fmla="*/ 97 w 108"/>
                    <a:gd name="T43" fmla="*/ 33 h 40"/>
                    <a:gd name="T44" fmla="*/ 100 w 108"/>
                    <a:gd name="T45" fmla="*/ 31 h 40"/>
                    <a:gd name="T46" fmla="*/ 103 w 108"/>
                    <a:gd name="T47" fmla="*/ 28 h 40"/>
                    <a:gd name="T48" fmla="*/ 106 w 108"/>
                    <a:gd name="T49" fmla="*/ 24 h 40"/>
                    <a:gd name="T50" fmla="*/ 107 w 108"/>
                    <a:gd name="T51" fmla="*/ 19 h 40"/>
                    <a:gd name="T52" fmla="*/ 108 w 108"/>
                    <a:gd name="T53" fmla="*/ 14 h 40"/>
                    <a:gd name="T54" fmla="*/ 107 w 108"/>
                    <a:gd name="T55" fmla="*/ 9 h 40"/>
                    <a:gd name="T56" fmla="*/ 107 w 108"/>
                    <a:gd name="T57" fmla="*/ 6 h 40"/>
                    <a:gd name="T58" fmla="*/ 106 w 108"/>
                    <a:gd name="T59" fmla="*/ 2 h 40"/>
                    <a:gd name="T60" fmla="*/ 105 w 108"/>
                    <a:gd name="T61" fmla="*/ 0 h 40"/>
                    <a:gd name="T62" fmla="*/ 97 w 108"/>
                    <a:gd name="T63" fmla="*/ 20 h 40"/>
                    <a:gd name="T64" fmla="*/ 95 w 108"/>
                    <a:gd name="T65" fmla="*/ 20 h 40"/>
                    <a:gd name="T66" fmla="*/ 91 w 108"/>
                    <a:gd name="T67" fmla="*/ 20 h 40"/>
                    <a:gd name="T68" fmla="*/ 87 w 108"/>
                    <a:gd name="T69" fmla="*/ 20 h 40"/>
                    <a:gd name="T70" fmla="*/ 84 w 108"/>
                    <a:gd name="T71" fmla="*/ 20 h 40"/>
                    <a:gd name="T72" fmla="*/ 81 w 108"/>
                    <a:gd name="T73" fmla="*/ 20 h 40"/>
                    <a:gd name="T74" fmla="*/ 77 w 108"/>
                    <a:gd name="T75" fmla="*/ 20 h 40"/>
                    <a:gd name="T76" fmla="*/ 73 w 108"/>
                    <a:gd name="T77" fmla="*/ 20 h 40"/>
                    <a:gd name="T78" fmla="*/ 69 w 108"/>
                    <a:gd name="T79" fmla="*/ 20 h 40"/>
                    <a:gd name="T80" fmla="*/ 65 w 108"/>
                    <a:gd name="T81" fmla="*/ 20 h 40"/>
                    <a:gd name="T82" fmla="*/ 61 w 108"/>
                    <a:gd name="T83" fmla="*/ 20 h 40"/>
                    <a:gd name="T84" fmla="*/ 57 w 108"/>
                    <a:gd name="T85" fmla="*/ 20 h 40"/>
                    <a:gd name="T86" fmla="*/ 53 w 108"/>
                    <a:gd name="T87" fmla="*/ 20 h 40"/>
                    <a:gd name="T88" fmla="*/ 49 w 108"/>
                    <a:gd name="T89" fmla="*/ 21 h 40"/>
                    <a:gd name="T90" fmla="*/ 45 w 108"/>
                    <a:gd name="T91" fmla="*/ 21 h 40"/>
                    <a:gd name="T92" fmla="*/ 41 w 108"/>
                    <a:gd name="T93" fmla="*/ 21 h 40"/>
                    <a:gd name="T94" fmla="*/ 38 w 108"/>
                    <a:gd name="T95" fmla="*/ 22 h 40"/>
                    <a:gd name="T96" fmla="*/ 35 w 108"/>
                    <a:gd name="T97" fmla="*/ 22 h 40"/>
                    <a:gd name="T98" fmla="*/ 32 w 108"/>
                    <a:gd name="T99" fmla="*/ 22 h 40"/>
                    <a:gd name="T100" fmla="*/ 27 w 108"/>
                    <a:gd name="T101" fmla="*/ 23 h 40"/>
                    <a:gd name="T102" fmla="*/ 23 w 108"/>
                    <a:gd name="T103" fmla="*/ 24 h 40"/>
                    <a:gd name="T104" fmla="*/ 18 w 108"/>
                    <a:gd name="T105" fmla="*/ 25 h 40"/>
                    <a:gd name="T106" fmla="*/ 14 w 108"/>
                    <a:gd name="T107" fmla="*/ 26 h 40"/>
                    <a:gd name="T108" fmla="*/ 10 w 108"/>
                    <a:gd name="T109" fmla="*/ 26 h 40"/>
                    <a:gd name="T110" fmla="*/ 8 w 108"/>
                    <a:gd name="T111" fmla="*/ 27 h 40"/>
                    <a:gd name="T112" fmla="*/ 5 w 108"/>
                    <a:gd name="T113" fmla="*/ 28 h 40"/>
                    <a:gd name="T114" fmla="*/ 1 w 108"/>
                    <a:gd name="T115" fmla="*/ 29 h 40"/>
                    <a:gd name="T116" fmla="*/ 0 w 108"/>
                    <a:gd name="T117" fmla="*/ 30 h 4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08"/>
                    <a:gd name="T178" fmla="*/ 0 h 40"/>
                    <a:gd name="T179" fmla="*/ 108 w 108"/>
                    <a:gd name="T180" fmla="*/ 40 h 40"/>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08" h="40">
                      <a:moveTo>
                        <a:pt x="0" y="30"/>
                      </a:moveTo>
                      <a:lnTo>
                        <a:pt x="1" y="30"/>
                      </a:lnTo>
                      <a:lnTo>
                        <a:pt x="2" y="31"/>
                      </a:lnTo>
                      <a:lnTo>
                        <a:pt x="3" y="31"/>
                      </a:lnTo>
                      <a:lnTo>
                        <a:pt x="5" y="31"/>
                      </a:lnTo>
                      <a:lnTo>
                        <a:pt x="6" y="32"/>
                      </a:lnTo>
                      <a:lnTo>
                        <a:pt x="8" y="33"/>
                      </a:lnTo>
                      <a:lnTo>
                        <a:pt x="9" y="33"/>
                      </a:lnTo>
                      <a:lnTo>
                        <a:pt x="10" y="33"/>
                      </a:lnTo>
                      <a:lnTo>
                        <a:pt x="12" y="33"/>
                      </a:lnTo>
                      <a:lnTo>
                        <a:pt x="13" y="34"/>
                      </a:lnTo>
                      <a:lnTo>
                        <a:pt x="15" y="34"/>
                      </a:lnTo>
                      <a:lnTo>
                        <a:pt x="16" y="35"/>
                      </a:lnTo>
                      <a:lnTo>
                        <a:pt x="17" y="35"/>
                      </a:lnTo>
                      <a:lnTo>
                        <a:pt x="19" y="35"/>
                      </a:lnTo>
                      <a:lnTo>
                        <a:pt x="20" y="35"/>
                      </a:lnTo>
                      <a:lnTo>
                        <a:pt x="21" y="36"/>
                      </a:lnTo>
                      <a:lnTo>
                        <a:pt x="23" y="36"/>
                      </a:lnTo>
                      <a:lnTo>
                        <a:pt x="24" y="36"/>
                      </a:lnTo>
                      <a:lnTo>
                        <a:pt x="25" y="37"/>
                      </a:lnTo>
                      <a:lnTo>
                        <a:pt x="27" y="37"/>
                      </a:lnTo>
                      <a:lnTo>
                        <a:pt x="28" y="37"/>
                      </a:lnTo>
                      <a:lnTo>
                        <a:pt x="30" y="37"/>
                      </a:lnTo>
                      <a:lnTo>
                        <a:pt x="32" y="37"/>
                      </a:lnTo>
                      <a:lnTo>
                        <a:pt x="33" y="38"/>
                      </a:lnTo>
                      <a:lnTo>
                        <a:pt x="35" y="38"/>
                      </a:lnTo>
                      <a:lnTo>
                        <a:pt x="36" y="38"/>
                      </a:lnTo>
                      <a:lnTo>
                        <a:pt x="38" y="39"/>
                      </a:lnTo>
                      <a:lnTo>
                        <a:pt x="40" y="39"/>
                      </a:lnTo>
                      <a:lnTo>
                        <a:pt x="41" y="39"/>
                      </a:lnTo>
                      <a:lnTo>
                        <a:pt x="43" y="39"/>
                      </a:lnTo>
                      <a:lnTo>
                        <a:pt x="45" y="39"/>
                      </a:lnTo>
                      <a:lnTo>
                        <a:pt x="46" y="39"/>
                      </a:lnTo>
                      <a:lnTo>
                        <a:pt x="48" y="39"/>
                      </a:lnTo>
                      <a:lnTo>
                        <a:pt x="50" y="40"/>
                      </a:lnTo>
                      <a:lnTo>
                        <a:pt x="52" y="40"/>
                      </a:lnTo>
                      <a:lnTo>
                        <a:pt x="54" y="40"/>
                      </a:lnTo>
                      <a:lnTo>
                        <a:pt x="55" y="40"/>
                      </a:lnTo>
                      <a:lnTo>
                        <a:pt x="57" y="40"/>
                      </a:lnTo>
                      <a:lnTo>
                        <a:pt x="59" y="40"/>
                      </a:lnTo>
                      <a:lnTo>
                        <a:pt x="61" y="40"/>
                      </a:lnTo>
                      <a:lnTo>
                        <a:pt x="62" y="40"/>
                      </a:lnTo>
                      <a:lnTo>
                        <a:pt x="64" y="40"/>
                      </a:lnTo>
                      <a:lnTo>
                        <a:pt x="66" y="40"/>
                      </a:lnTo>
                      <a:lnTo>
                        <a:pt x="68" y="40"/>
                      </a:lnTo>
                      <a:lnTo>
                        <a:pt x="70" y="40"/>
                      </a:lnTo>
                      <a:lnTo>
                        <a:pt x="72" y="40"/>
                      </a:lnTo>
                      <a:lnTo>
                        <a:pt x="73" y="40"/>
                      </a:lnTo>
                      <a:lnTo>
                        <a:pt x="75" y="40"/>
                      </a:lnTo>
                      <a:lnTo>
                        <a:pt x="77" y="39"/>
                      </a:lnTo>
                      <a:lnTo>
                        <a:pt x="79" y="39"/>
                      </a:lnTo>
                      <a:lnTo>
                        <a:pt x="80" y="39"/>
                      </a:lnTo>
                      <a:lnTo>
                        <a:pt x="82" y="39"/>
                      </a:lnTo>
                      <a:lnTo>
                        <a:pt x="84" y="39"/>
                      </a:lnTo>
                      <a:lnTo>
                        <a:pt x="85" y="38"/>
                      </a:lnTo>
                      <a:lnTo>
                        <a:pt x="87" y="38"/>
                      </a:lnTo>
                      <a:lnTo>
                        <a:pt x="88" y="37"/>
                      </a:lnTo>
                      <a:lnTo>
                        <a:pt x="90" y="37"/>
                      </a:lnTo>
                      <a:lnTo>
                        <a:pt x="91" y="36"/>
                      </a:lnTo>
                      <a:lnTo>
                        <a:pt x="92" y="36"/>
                      </a:lnTo>
                      <a:lnTo>
                        <a:pt x="94" y="35"/>
                      </a:lnTo>
                      <a:lnTo>
                        <a:pt x="95" y="35"/>
                      </a:lnTo>
                      <a:lnTo>
                        <a:pt x="96" y="34"/>
                      </a:lnTo>
                      <a:lnTo>
                        <a:pt x="97" y="33"/>
                      </a:lnTo>
                      <a:lnTo>
                        <a:pt x="98" y="33"/>
                      </a:lnTo>
                      <a:lnTo>
                        <a:pt x="99" y="32"/>
                      </a:lnTo>
                      <a:lnTo>
                        <a:pt x="100" y="31"/>
                      </a:lnTo>
                      <a:lnTo>
                        <a:pt x="101" y="30"/>
                      </a:lnTo>
                      <a:lnTo>
                        <a:pt x="102" y="30"/>
                      </a:lnTo>
                      <a:lnTo>
                        <a:pt x="103" y="28"/>
                      </a:lnTo>
                      <a:lnTo>
                        <a:pt x="104" y="27"/>
                      </a:lnTo>
                      <a:lnTo>
                        <a:pt x="105" y="25"/>
                      </a:lnTo>
                      <a:lnTo>
                        <a:pt x="106" y="24"/>
                      </a:lnTo>
                      <a:lnTo>
                        <a:pt x="106" y="22"/>
                      </a:lnTo>
                      <a:lnTo>
                        <a:pt x="107" y="20"/>
                      </a:lnTo>
                      <a:lnTo>
                        <a:pt x="107" y="19"/>
                      </a:lnTo>
                      <a:lnTo>
                        <a:pt x="108" y="17"/>
                      </a:lnTo>
                      <a:lnTo>
                        <a:pt x="108" y="15"/>
                      </a:lnTo>
                      <a:lnTo>
                        <a:pt x="108" y="14"/>
                      </a:lnTo>
                      <a:lnTo>
                        <a:pt x="108" y="12"/>
                      </a:lnTo>
                      <a:lnTo>
                        <a:pt x="108" y="11"/>
                      </a:lnTo>
                      <a:lnTo>
                        <a:pt x="107" y="9"/>
                      </a:lnTo>
                      <a:lnTo>
                        <a:pt x="107" y="8"/>
                      </a:lnTo>
                      <a:lnTo>
                        <a:pt x="107" y="6"/>
                      </a:lnTo>
                      <a:lnTo>
                        <a:pt x="106" y="4"/>
                      </a:lnTo>
                      <a:lnTo>
                        <a:pt x="106" y="3"/>
                      </a:lnTo>
                      <a:lnTo>
                        <a:pt x="106" y="2"/>
                      </a:lnTo>
                      <a:lnTo>
                        <a:pt x="105" y="1"/>
                      </a:lnTo>
                      <a:lnTo>
                        <a:pt x="105" y="0"/>
                      </a:lnTo>
                      <a:lnTo>
                        <a:pt x="96" y="0"/>
                      </a:lnTo>
                      <a:lnTo>
                        <a:pt x="97" y="20"/>
                      </a:lnTo>
                      <a:lnTo>
                        <a:pt x="96" y="20"/>
                      </a:lnTo>
                      <a:lnTo>
                        <a:pt x="95" y="20"/>
                      </a:lnTo>
                      <a:lnTo>
                        <a:pt x="94" y="20"/>
                      </a:lnTo>
                      <a:lnTo>
                        <a:pt x="92" y="20"/>
                      </a:lnTo>
                      <a:lnTo>
                        <a:pt x="91" y="20"/>
                      </a:lnTo>
                      <a:lnTo>
                        <a:pt x="89" y="20"/>
                      </a:lnTo>
                      <a:lnTo>
                        <a:pt x="88" y="20"/>
                      </a:lnTo>
                      <a:lnTo>
                        <a:pt x="87" y="20"/>
                      </a:lnTo>
                      <a:lnTo>
                        <a:pt x="86" y="20"/>
                      </a:lnTo>
                      <a:lnTo>
                        <a:pt x="85" y="20"/>
                      </a:lnTo>
                      <a:lnTo>
                        <a:pt x="84" y="20"/>
                      </a:lnTo>
                      <a:lnTo>
                        <a:pt x="83" y="20"/>
                      </a:lnTo>
                      <a:lnTo>
                        <a:pt x="82" y="20"/>
                      </a:lnTo>
                      <a:lnTo>
                        <a:pt x="81" y="20"/>
                      </a:lnTo>
                      <a:lnTo>
                        <a:pt x="79" y="20"/>
                      </a:lnTo>
                      <a:lnTo>
                        <a:pt x="78" y="20"/>
                      </a:lnTo>
                      <a:lnTo>
                        <a:pt x="77" y="20"/>
                      </a:lnTo>
                      <a:lnTo>
                        <a:pt x="76" y="20"/>
                      </a:lnTo>
                      <a:lnTo>
                        <a:pt x="75" y="20"/>
                      </a:lnTo>
                      <a:lnTo>
                        <a:pt x="73" y="20"/>
                      </a:lnTo>
                      <a:lnTo>
                        <a:pt x="72" y="20"/>
                      </a:lnTo>
                      <a:lnTo>
                        <a:pt x="70" y="20"/>
                      </a:lnTo>
                      <a:lnTo>
                        <a:pt x="69" y="20"/>
                      </a:lnTo>
                      <a:lnTo>
                        <a:pt x="68" y="20"/>
                      </a:lnTo>
                      <a:lnTo>
                        <a:pt x="66" y="20"/>
                      </a:lnTo>
                      <a:lnTo>
                        <a:pt x="65" y="20"/>
                      </a:lnTo>
                      <a:lnTo>
                        <a:pt x="64" y="20"/>
                      </a:lnTo>
                      <a:lnTo>
                        <a:pt x="62" y="20"/>
                      </a:lnTo>
                      <a:lnTo>
                        <a:pt x="61" y="20"/>
                      </a:lnTo>
                      <a:lnTo>
                        <a:pt x="60" y="20"/>
                      </a:lnTo>
                      <a:lnTo>
                        <a:pt x="58" y="20"/>
                      </a:lnTo>
                      <a:lnTo>
                        <a:pt x="57" y="20"/>
                      </a:lnTo>
                      <a:lnTo>
                        <a:pt x="55" y="20"/>
                      </a:lnTo>
                      <a:lnTo>
                        <a:pt x="54" y="20"/>
                      </a:lnTo>
                      <a:lnTo>
                        <a:pt x="53" y="20"/>
                      </a:lnTo>
                      <a:lnTo>
                        <a:pt x="51" y="21"/>
                      </a:lnTo>
                      <a:lnTo>
                        <a:pt x="50" y="21"/>
                      </a:lnTo>
                      <a:lnTo>
                        <a:pt x="49" y="21"/>
                      </a:lnTo>
                      <a:lnTo>
                        <a:pt x="47" y="21"/>
                      </a:lnTo>
                      <a:lnTo>
                        <a:pt x="46" y="21"/>
                      </a:lnTo>
                      <a:lnTo>
                        <a:pt x="45" y="21"/>
                      </a:lnTo>
                      <a:lnTo>
                        <a:pt x="43" y="21"/>
                      </a:lnTo>
                      <a:lnTo>
                        <a:pt x="42" y="21"/>
                      </a:lnTo>
                      <a:lnTo>
                        <a:pt x="41" y="21"/>
                      </a:lnTo>
                      <a:lnTo>
                        <a:pt x="40" y="21"/>
                      </a:lnTo>
                      <a:lnTo>
                        <a:pt x="39" y="22"/>
                      </a:lnTo>
                      <a:lnTo>
                        <a:pt x="38" y="22"/>
                      </a:lnTo>
                      <a:lnTo>
                        <a:pt x="36" y="22"/>
                      </a:lnTo>
                      <a:lnTo>
                        <a:pt x="35" y="22"/>
                      </a:lnTo>
                      <a:lnTo>
                        <a:pt x="34" y="22"/>
                      </a:lnTo>
                      <a:lnTo>
                        <a:pt x="32" y="22"/>
                      </a:lnTo>
                      <a:lnTo>
                        <a:pt x="31" y="22"/>
                      </a:lnTo>
                      <a:lnTo>
                        <a:pt x="29" y="22"/>
                      </a:lnTo>
                      <a:lnTo>
                        <a:pt x="27" y="23"/>
                      </a:lnTo>
                      <a:lnTo>
                        <a:pt x="26" y="23"/>
                      </a:lnTo>
                      <a:lnTo>
                        <a:pt x="24" y="23"/>
                      </a:lnTo>
                      <a:lnTo>
                        <a:pt x="23" y="24"/>
                      </a:lnTo>
                      <a:lnTo>
                        <a:pt x="21" y="24"/>
                      </a:lnTo>
                      <a:lnTo>
                        <a:pt x="20" y="24"/>
                      </a:lnTo>
                      <a:lnTo>
                        <a:pt x="18" y="25"/>
                      </a:lnTo>
                      <a:lnTo>
                        <a:pt x="17" y="25"/>
                      </a:lnTo>
                      <a:lnTo>
                        <a:pt x="15" y="25"/>
                      </a:lnTo>
                      <a:lnTo>
                        <a:pt x="14" y="26"/>
                      </a:lnTo>
                      <a:lnTo>
                        <a:pt x="13" y="26"/>
                      </a:lnTo>
                      <a:lnTo>
                        <a:pt x="12" y="26"/>
                      </a:lnTo>
                      <a:lnTo>
                        <a:pt x="10" y="26"/>
                      </a:lnTo>
                      <a:lnTo>
                        <a:pt x="10" y="27"/>
                      </a:lnTo>
                      <a:lnTo>
                        <a:pt x="9" y="27"/>
                      </a:lnTo>
                      <a:lnTo>
                        <a:pt x="8" y="27"/>
                      </a:lnTo>
                      <a:lnTo>
                        <a:pt x="6" y="28"/>
                      </a:lnTo>
                      <a:lnTo>
                        <a:pt x="5" y="28"/>
                      </a:lnTo>
                      <a:lnTo>
                        <a:pt x="3" y="28"/>
                      </a:lnTo>
                      <a:lnTo>
                        <a:pt x="2" y="29"/>
                      </a:lnTo>
                      <a:lnTo>
                        <a:pt x="1" y="29"/>
                      </a:lnTo>
                      <a:lnTo>
                        <a:pt x="1" y="30"/>
                      </a:lnTo>
                      <a:lnTo>
                        <a:pt x="0" y="30"/>
                      </a:lnTo>
                      <a:close/>
                    </a:path>
                  </a:pathLst>
                </a:custGeom>
                <a:solidFill>
                  <a:srgbClr val="DEAD9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443" name="Freeform 568"/>
                <p:cNvSpPr>
                  <a:spLocks/>
                </p:cNvSpPr>
                <p:nvPr/>
              </p:nvSpPr>
              <p:spPr bwMode="auto">
                <a:xfrm>
                  <a:off x="1728" y="2268"/>
                  <a:ext cx="378" cy="134"/>
                </a:xfrm>
                <a:custGeom>
                  <a:avLst/>
                  <a:gdLst>
                    <a:gd name="T0" fmla="*/ 9 w 378"/>
                    <a:gd name="T1" fmla="*/ 46 h 134"/>
                    <a:gd name="T2" fmla="*/ 22 w 378"/>
                    <a:gd name="T3" fmla="*/ 50 h 134"/>
                    <a:gd name="T4" fmla="*/ 36 w 378"/>
                    <a:gd name="T5" fmla="*/ 56 h 134"/>
                    <a:gd name="T6" fmla="*/ 51 w 378"/>
                    <a:gd name="T7" fmla="*/ 64 h 134"/>
                    <a:gd name="T8" fmla="*/ 63 w 378"/>
                    <a:gd name="T9" fmla="*/ 75 h 134"/>
                    <a:gd name="T10" fmla="*/ 72 w 378"/>
                    <a:gd name="T11" fmla="*/ 87 h 134"/>
                    <a:gd name="T12" fmla="*/ 77 w 378"/>
                    <a:gd name="T13" fmla="*/ 100 h 134"/>
                    <a:gd name="T14" fmla="*/ 86 w 378"/>
                    <a:gd name="T15" fmla="*/ 107 h 134"/>
                    <a:gd name="T16" fmla="*/ 98 w 378"/>
                    <a:gd name="T17" fmla="*/ 108 h 134"/>
                    <a:gd name="T18" fmla="*/ 112 w 378"/>
                    <a:gd name="T19" fmla="*/ 107 h 134"/>
                    <a:gd name="T20" fmla="*/ 123 w 378"/>
                    <a:gd name="T21" fmla="*/ 105 h 134"/>
                    <a:gd name="T22" fmla="*/ 132 w 378"/>
                    <a:gd name="T23" fmla="*/ 105 h 134"/>
                    <a:gd name="T24" fmla="*/ 128 w 378"/>
                    <a:gd name="T25" fmla="*/ 115 h 134"/>
                    <a:gd name="T26" fmla="*/ 132 w 378"/>
                    <a:gd name="T27" fmla="*/ 124 h 134"/>
                    <a:gd name="T28" fmla="*/ 150 w 378"/>
                    <a:gd name="T29" fmla="*/ 131 h 134"/>
                    <a:gd name="T30" fmla="*/ 178 w 378"/>
                    <a:gd name="T31" fmla="*/ 134 h 134"/>
                    <a:gd name="T32" fmla="*/ 209 w 378"/>
                    <a:gd name="T33" fmla="*/ 133 h 134"/>
                    <a:gd name="T34" fmla="*/ 238 w 378"/>
                    <a:gd name="T35" fmla="*/ 127 h 134"/>
                    <a:gd name="T36" fmla="*/ 257 w 378"/>
                    <a:gd name="T37" fmla="*/ 116 h 134"/>
                    <a:gd name="T38" fmla="*/ 262 w 378"/>
                    <a:gd name="T39" fmla="*/ 99 h 134"/>
                    <a:gd name="T40" fmla="*/ 260 w 378"/>
                    <a:gd name="T41" fmla="*/ 80 h 134"/>
                    <a:gd name="T42" fmla="*/ 262 w 378"/>
                    <a:gd name="T43" fmla="*/ 65 h 134"/>
                    <a:gd name="T44" fmla="*/ 268 w 378"/>
                    <a:gd name="T45" fmla="*/ 53 h 134"/>
                    <a:gd name="T46" fmla="*/ 281 w 378"/>
                    <a:gd name="T47" fmla="*/ 49 h 134"/>
                    <a:gd name="T48" fmla="*/ 288 w 378"/>
                    <a:gd name="T49" fmla="*/ 59 h 134"/>
                    <a:gd name="T50" fmla="*/ 296 w 378"/>
                    <a:gd name="T51" fmla="*/ 63 h 134"/>
                    <a:gd name="T52" fmla="*/ 310 w 378"/>
                    <a:gd name="T53" fmla="*/ 49 h 134"/>
                    <a:gd name="T54" fmla="*/ 322 w 378"/>
                    <a:gd name="T55" fmla="*/ 39 h 134"/>
                    <a:gd name="T56" fmla="*/ 321 w 378"/>
                    <a:gd name="T57" fmla="*/ 48 h 134"/>
                    <a:gd name="T58" fmla="*/ 328 w 378"/>
                    <a:gd name="T59" fmla="*/ 51 h 134"/>
                    <a:gd name="T60" fmla="*/ 338 w 378"/>
                    <a:gd name="T61" fmla="*/ 45 h 134"/>
                    <a:gd name="T62" fmla="*/ 351 w 378"/>
                    <a:gd name="T63" fmla="*/ 35 h 134"/>
                    <a:gd name="T64" fmla="*/ 363 w 378"/>
                    <a:gd name="T65" fmla="*/ 25 h 134"/>
                    <a:gd name="T66" fmla="*/ 374 w 378"/>
                    <a:gd name="T67" fmla="*/ 16 h 134"/>
                    <a:gd name="T68" fmla="*/ 370 w 378"/>
                    <a:gd name="T69" fmla="*/ 15 h 134"/>
                    <a:gd name="T70" fmla="*/ 358 w 378"/>
                    <a:gd name="T71" fmla="*/ 23 h 134"/>
                    <a:gd name="T72" fmla="*/ 347 w 378"/>
                    <a:gd name="T73" fmla="*/ 26 h 134"/>
                    <a:gd name="T74" fmla="*/ 334 w 378"/>
                    <a:gd name="T75" fmla="*/ 27 h 134"/>
                    <a:gd name="T76" fmla="*/ 318 w 378"/>
                    <a:gd name="T77" fmla="*/ 26 h 134"/>
                    <a:gd name="T78" fmla="*/ 301 w 378"/>
                    <a:gd name="T79" fmla="*/ 22 h 134"/>
                    <a:gd name="T80" fmla="*/ 287 w 378"/>
                    <a:gd name="T81" fmla="*/ 17 h 134"/>
                    <a:gd name="T82" fmla="*/ 277 w 378"/>
                    <a:gd name="T83" fmla="*/ 12 h 134"/>
                    <a:gd name="T84" fmla="*/ 266 w 378"/>
                    <a:gd name="T85" fmla="*/ 6 h 134"/>
                    <a:gd name="T86" fmla="*/ 259 w 378"/>
                    <a:gd name="T87" fmla="*/ 0 h 134"/>
                    <a:gd name="T88" fmla="*/ 260 w 378"/>
                    <a:gd name="T89" fmla="*/ 11 h 134"/>
                    <a:gd name="T90" fmla="*/ 260 w 378"/>
                    <a:gd name="T91" fmla="*/ 27 h 134"/>
                    <a:gd name="T92" fmla="*/ 258 w 378"/>
                    <a:gd name="T93" fmla="*/ 47 h 134"/>
                    <a:gd name="T94" fmla="*/ 252 w 378"/>
                    <a:gd name="T95" fmla="*/ 68 h 134"/>
                    <a:gd name="T96" fmla="*/ 242 w 378"/>
                    <a:gd name="T97" fmla="*/ 87 h 134"/>
                    <a:gd name="T98" fmla="*/ 224 w 378"/>
                    <a:gd name="T99" fmla="*/ 101 h 134"/>
                    <a:gd name="T100" fmla="*/ 200 w 378"/>
                    <a:gd name="T101" fmla="*/ 108 h 134"/>
                    <a:gd name="T102" fmla="*/ 180 w 378"/>
                    <a:gd name="T103" fmla="*/ 110 h 134"/>
                    <a:gd name="T104" fmla="*/ 165 w 378"/>
                    <a:gd name="T105" fmla="*/ 109 h 134"/>
                    <a:gd name="T106" fmla="*/ 153 w 378"/>
                    <a:gd name="T107" fmla="*/ 105 h 134"/>
                    <a:gd name="T108" fmla="*/ 142 w 378"/>
                    <a:gd name="T109" fmla="*/ 99 h 134"/>
                    <a:gd name="T110" fmla="*/ 131 w 378"/>
                    <a:gd name="T111" fmla="*/ 94 h 134"/>
                    <a:gd name="T112" fmla="*/ 119 w 378"/>
                    <a:gd name="T113" fmla="*/ 90 h 134"/>
                    <a:gd name="T114" fmla="*/ 0 w 378"/>
                    <a:gd name="T115" fmla="*/ 43 h 134"/>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378"/>
                    <a:gd name="T175" fmla="*/ 0 h 134"/>
                    <a:gd name="T176" fmla="*/ 378 w 378"/>
                    <a:gd name="T177" fmla="*/ 134 h 134"/>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378" h="134">
                      <a:moveTo>
                        <a:pt x="0" y="43"/>
                      </a:moveTo>
                      <a:lnTo>
                        <a:pt x="1" y="43"/>
                      </a:lnTo>
                      <a:lnTo>
                        <a:pt x="2" y="43"/>
                      </a:lnTo>
                      <a:lnTo>
                        <a:pt x="3" y="44"/>
                      </a:lnTo>
                      <a:lnTo>
                        <a:pt x="4" y="44"/>
                      </a:lnTo>
                      <a:lnTo>
                        <a:pt x="6" y="45"/>
                      </a:lnTo>
                      <a:lnTo>
                        <a:pt x="7" y="45"/>
                      </a:lnTo>
                      <a:lnTo>
                        <a:pt x="8" y="45"/>
                      </a:lnTo>
                      <a:lnTo>
                        <a:pt x="9" y="46"/>
                      </a:lnTo>
                      <a:lnTo>
                        <a:pt x="11" y="46"/>
                      </a:lnTo>
                      <a:lnTo>
                        <a:pt x="12" y="46"/>
                      </a:lnTo>
                      <a:lnTo>
                        <a:pt x="13" y="47"/>
                      </a:lnTo>
                      <a:lnTo>
                        <a:pt x="14" y="47"/>
                      </a:lnTo>
                      <a:lnTo>
                        <a:pt x="16" y="48"/>
                      </a:lnTo>
                      <a:lnTo>
                        <a:pt x="17" y="48"/>
                      </a:lnTo>
                      <a:lnTo>
                        <a:pt x="19" y="49"/>
                      </a:lnTo>
                      <a:lnTo>
                        <a:pt x="20" y="49"/>
                      </a:lnTo>
                      <a:lnTo>
                        <a:pt x="22" y="50"/>
                      </a:lnTo>
                      <a:lnTo>
                        <a:pt x="23" y="51"/>
                      </a:lnTo>
                      <a:lnTo>
                        <a:pt x="25" y="51"/>
                      </a:lnTo>
                      <a:lnTo>
                        <a:pt x="26" y="52"/>
                      </a:lnTo>
                      <a:lnTo>
                        <a:pt x="28" y="52"/>
                      </a:lnTo>
                      <a:lnTo>
                        <a:pt x="29" y="53"/>
                      </a:lnTo>
                      <a:lnTo>
                        <a:pt x="31" y="54"/>
                      </a:lnTo>
                      <a:lnTo>
                        <a:pt x="33" y="54"/>
                      </a:lnTo>
                      <a:lnTo>
                        <a:pt x="34" y="56"/>
                      </a:lnTo>
                      <a:lnTo>
                        <a:pt x="36" y="56"/>
                      </a:lnTo>
                      <a:lnTo>
                        <a:pt x="38" y="57"/>
                      </a:lnTo>
                      <a:lnTo>
                        <a:pt x="39" y="58"/>
                      </a:lnTo>
                      <a:lnTo>
                        <a:pt x="41" y="59"/>
                      </a:lnTo>
                      <a:lnTo>
                        <a:pt x="42" y="60"/>
                      </a:lnTo>
                      <a:lnTo>
                        <a:pt x="44" y="61"/>
                      </a:lnTo>
                      <a:lnTo>
                        <a:pt x="46" y="61"/>
                      </a:lnTo>
                      <a:lnTo>
                        <a:pt x="48" y="63"/>
                      </a:lnTo>
                      <a:lnTo>
                        <a:pt x="49" y="63"/>
                      </a:lnTo>
                      <a:lnTo>
                        <a:pt x="51" y="64"/>
                      </a:lnTo>
                      <a:lnTo>
                        <a:pt x="52" y="65"/>
                      </a:lnTo>
                      <a:lnTo>
                        <a:pt x="54" y="66"/>
                      </a:lnTo>
                      <a:lnTo>
                        <a:pt x="55" y="67"/>
                      </a:lnTo>
                      <a:lnTo>
                        <a:pt x="56" y="69"/>
                      </a:lnTo>
                      <a:lnTo>
                        <a:pt x="58" y="70"/>
                      </a:lnTo>
                      <a:lnTo>
                        <a:pt x="60" y="71"/>
                      </a:lnTo>
                      <a:lnTo>
                        <a:pt x="61" y="72"/>
                      </a:lnTo>
                      <a:lnTo>
                        <a:pt x="62" y="74"/>
                      </a:lnTo>
                      <a:lnTo>
                        <a:pt x="63" y="75"/>
                      </a:lnTo>
                      <a:lnTo>
                        <a:pt x="64" y="76"/>
                      </a:lnTo>
                      <a:lnTo>
                        <a:pt x="66" y="77"/>
                      </a:lnTo>
                      <a:lnTo>
                        <a:pt x="67" y="78"/>
                      </a:lnTo>
                      <a:lnTo>
                        <a:pt x="68" y="80"/>
                      </a:lnTo>
                      <a:lnTo>
                        <a:pt x="69" y="81"/>
                      </a:lnTo>
                      <a:lnTo>
                        <a:pt x="70" y="83"/>
                      </a:lnTo>
                      <a:lnTo>
                        <a:pt x="71" y="84"/>
                      </a:lnTo>
                      <a:lnTo>
                        <a:pt x="71" y="85"/>
                      </a:lnTo>
                      <a:lnTo>
                        <a:pt x="72" y="87"/>
                      </a:lnTo>
                      <a:lnTo>
                        <a:pt x="72" y="89"/>
                      </a:lnTo>
                      <a:lnTo>
                        <a:pt x="73" y="90"/>
                      </a:lnTo>
                      <a:lnTo>
                        <a:pt x="74" y="92"/>
                      </a:lnTo>
                      <a:lnTo>
                        <a:pt x="74" y="94"/>
                      </a:lnTo>
                      <a:lnTo>
                        <a:pt x="74" y="95"/>
                      </a:lnTo>
                      <a:lnTo>
                        <a:pt x="75" y="96"/>
                      </a:lnTo>
                      <a:lnTo>
                        <a:pt x="75" y="98"/>
                      </a:lnTo>
                      <a:lnTo>
                        <a:pt x="76" y="99"/>
                      </a:lnTo>
                      <a:lnTo>
                        <a:pt x="77" y="100"/>
                      </a:lnTo>
                      <a:lnTo>
                        <a:pt x="78" y="101"/>
                      </a:lnTo>
                      <a:lnTo>
                        <a:pt x="78" y="102"/>
                      </a:lnTo>
                      <a:lnTo>
                        <a:pt x="79" y="103"/>
                      </a:lnTo>
                      <a:lnTo>
                        <a:pt x="80" y="103"/>
                      </a:lnTo>
                      <a:lnTo>
                        <a:pt x="81" y="104"/>
                      </a:lnTo>
                      <a:lnTo>
                        <a:pt x="82" y="105"/>
                      </a:lnTo>
                      <a:lnTo>
                        <a:pt x="83" y="105"/>
                      </a:lnTo>
                      <a:lnTo>
                        <a:pt x="85" y="106"/>
                      </a:lnTo>
                      <a:lnTo>
                        <a:pt x="86" y="107"/>
                      </a:lnTo>
                      <a:lnTo>
                        <a:pt x="87" y="107"/>
                      </a:lnTo>
                      <a:lnTo>
                        <a:pt x="89" y="107"/>
                      </a:lnTo>
                      <a:lnTo>
                        <a:pt x="90" y="107"/>
                      </a:lnTo>
                      <a:lnTo>
                        <a:pt x="91" y="108"/>
                      </a:lnTo>
                      <a:lnTo>
                        <a:pt x="93" y="108"/>
                      </a:lnTo>
                      <a:lnTo>
                        <a:pt x="94" y="108"/>
                      </a:lnTo>
                      <a:lnTo>
                        <a:pt x="96" y="108"/>
                      </a:lnTo>
                      <a:lnTo>
                        <a:pt x="97" y="108"/>
                      </a:lnTo>
                      <a:lnTo>
                        <a:pt x="98" y="108"/>
                      </a:lnTo>
                      <a:lnTo>
                        <a:pt x="100" y="108"/>
                      </a:lnTo>
                      <a:lnTo>
                        <a:pt x="101" y="108"/>
                      </a:lnTo>
                      <a:lnTo>
                        <a:pt x="103" y="108"/>
                      </a:lnTo>
                      <a:lnTo>
                        <a:pt x="104" y="107"/>
                      </a:lnTo>
                      <a:lnTo>
                        <a:pt x="106" y="107"/>
                      </a:lnTo>
                      <a:lnTo>
                        <a:pt x="107" y="107"/>
                      </a:lnTo>
                      <a:lnTo>
                        <a:pt x="109" y="107"/>
                      </a:lnTo>
                      <a:lnTo>
                        <a:pt x="110" y="107"/>
                      </a:lnTo>
                      <a:lnTo>
                        <a:pt x="112" y="107"/>
                      </a:lnTo>
                      <a:lnTo>
                        <a:pt x="113" y="107"/>
                      </a:lnTo>
                      <a:lnTo>
                        <a:pt x="115" y="106"/>
                      </a:lnTo>
                      <a:lnTo>
                        <a:pt x="116" y="106"/>
                      </a:lnTo>
                      <a:lnTo>
                        <a:pt x="117" y="106"/>
                      </a:lnTo>
                      <a:lnTo>
                        <a:pt x="118" y="105"/>
                      </a:lnTo>
                      <a:lnTo>
                        <a:pt x="120" y="105"/>
                      </a:lnTo>
                      <a:lnTo>
                        <a:pt x="121" y="105"/>
                      </a:lnTo>
                      <a:lnTo>
                        <a:pt x="122" y="105"/>
                      </a:lnTo>
                      <a:lnTo>
                        <a:pt x="123" y="105"/>
                      </a:lnTo>
                      <a:lnTo>
                        <a:pt x="124" y="105"/>
                      </a:lnTo>
                      <a:lnTo>
                        <a:pt x="125" y="105"/>
                      </a:lnTo>
                      <a:lnTo>
                        <a:pt x="126" y="105"/>
                      </a:lnTo>
                      <a:lnTo>
                        <a:pt x="127" y="105"/>
                      </a:lnTo>
                      <a:lnTo>
                        <a:pt x="128" y="105"/>
                      </a:lnTo>
                      <a:lnTo>
                        <a:pt x="129" y="105"/>
                      </a:lnTo>
                      <a:lnTo>
                        <a:pt x="130" y="105"/>
                      </a:lnTo>
                      <a:lnTo>
                        <a:pt x="131" y="105"/>
                      </a:lnTo>
                      <a:lnTo>
                        <a:pt x="132" y="105"/>
                      </a:lnTo>
                      <a:lnTo>
                        <a:pt x="132" y="106"/>
                      </a:lnTo>
                      <a:lnTo>
                        <a:pt x="132" y="107"/>
                      </a:lnTo>
                      <a:lnTo>
                        <a:pt x="132" y="108"/>
                      </a:lnTo>
                      <a:lnTo>
                        <a:pt x="132" y="110"/>
                      </a:lnTo>
                      <a:lnTo>
                        <a:pt x="131" y="111"/>
                      </a:lnTo>
                      <a:lnTo>
                        <a:pt x="130" y="113"/>
                      </a:lnTo>
                      <a:lnTo>
                        <a:pt x="129" y="114"/>
                      </a:lnTo>
                      <a:lnTo>
                        <a:pt x="128" y="115"/>
                      </a:lnTo>
                      <a:lnTo>
                        <a:pt x="128" y="116"/>
                      </a:lnTo>
                      <a:lnTo>
                        <a:pt x="127" y="117"/>
                      </a:lnTo>
                      <a:lnTo>
                        <a:pt x="127" y="118"/>
                      </a:lnTo>
                      <a:lnTo>
                        <a:pt x="127" y="119"/>
                      </a:lnTo>
                      <a:lnTo>
                        <a:pt x="128" y="120"/>
                      </a:lnTo>
                      <a:lnTo>
                        <a:pt x="128" y="121"/>
                      </a:lnTo>
                      <a:lnTo>
                        <a:pt x="130" y="122"/>
                      </a:lnTo>
                      <a:lnTo>
                        <a:pt x="130" y="123"/>
                      </a:lnTo>
                      <a:lnTo>
                        <a:pt x="132" y="124"/>
                      </a:lnTo>
                      <a:lnTo>
                        <a:pt x="133" y="125"/>
                      </a:lnTo>
                      <a:lnTo>
                        <a:pt x="135" y="126"/>
                      </a:lnTo>
                      <a:lnTo>
                        <a:pt x="137" y="127"/>
                      </a:lnTo>
                      <a:lnTo>
                        <a:pt x="138" y="127"/>
                      </a:lnTo>
                      <a:lnTo>
                        <a:pt x="141" y="128"/>
                      </a:lnTo>
                      <a:lnTo>
                        <a:pt x="143" y="129"/>
                      </a:lnTo>
                      <a:lnTo>
                        <a:pt x="145" y="129"/>
                      </a:lnTo>
                      <a:lnTo>
                        <a:pt x="148" y="130"/>
                      </a:lnTo>
                      <a:lnTo>
                        <a:pt x="150" y="131"/>
                      </a:lnTo>
                      <a:lnTo>
                        <a:pt x="153" y="131"/>
                      </a:lnTo>
                      <a:lnTo>
                        <a:pt x="156" y="131"/>
                      </a:lnTo>
                      <a:lnTo>
                        <a:pt x="159" y="132"/>
                      </a:lnTo>
                      <a:lnTo>
                        <a:pt x="162" y="133"/>
                      </a:lnTo>
                      <a:lnTo>
                        <a:pt x="165" y="133"/>
                      </a:lnTo>
                      <a:lnTo>
                        <a:pt x="168" y="133"/>
                      </a:lnTo>
                      <a:lnTo>
                        <a:pt x="172" y="133"/>
                      </a:lnTo>
                      <a:lnTo>
                        <a:pt x="175" y="133"/>
                      </a:lnTo>
                      <a:lnTo>
                        <a:pt x="178" y="134"/>
                      </a:lnTo>
                      <a:lnTo>
                        <a:pt x="182" y="134"/>
                      </a:lnTo>
                      <a:lnTo>
                        <a:pt x="185" y="134"/>
                      </a:lnTo>
                      <a:lnTo>
                        <a:pt x="188" y="134"/>
                      </a:lnTo>
                      <a:lnTo>
                        <a:pt x="192" y="134"/>
                      </a:lnTo>
                      <a:lnTo>
                        <a:pt x="195" y="134"/>
                      </a:lnTo>
                      <a:lnTo>
                        <a:pt x="199" y="134"/>
                      </a:lnTo>
                      <a:lnTo>
                        <a:pt x="202" y="133"/>
                      </a:lnTo>
                      <a:lnTo>
                        <a:pt x="206" y="133"/>
                      </a:lnTo>
                      <a:lnTo>
                        <a:pt x="209" y="133"/>
                      </a:lnTo>
                      <a:lnTo>
                        <a:pt x="212" y="133"/>
                      </a:lnTo>
                      <a:lnTo>
                        <a:pt x="216" y="132"/>
                      </a:lnTo>
                      <a:lnTo>
                        <a:pt x="219" y="132"/>
                      </a:lnTo>
                      <a:lnTo>
                        <a:pt x="223" y="131"/>
                      </a:lnTo>
                      <a:lnTo>
                        <a:pt x="225" y="131"/>
                      </a:lnTo>
                      <a:lnTo>
                        <a:pt x="229" y="130"/>
                      </a:lnTo>
                      <a:lnTo>
                        <a:pt x="232" y="129"/>
                      </a:lnTo>
                      <a:lnTo>
                        <a:pt x="235" y="128"/>
                      </a:lnTo>
                      <a:lnTo>
                        <a:pt x="238" y="127"/>
                      </a:lnTo>
                      <a:lnTo>
                        <a:pt x="240" y="127"/>
                      </a:lnTo>
                      <a:lnTo>
                        <a:pt x="243" y="126"/>
                      </a:lnTo>
                      <a:lnTo>
                        <a:pt x="245" y="124"/>
                      </a:lnTo>
                      <a:lnTo>
                        <a:pt x="247" y="123"/>
                      </a:lnTo>
                      <a:lnTo>
                        <a:pt x="250" y="122"/>
                      </a:lnTo>
                      <a:lnTo>
                        <a:pt x="252" y="121"/>
                      </a:lnTo>
                      <a:lnTo>
                        <a:pt x="254" y="119"/>
                      </a:lnTo>
                      <a:lnTo>
                        <a:pt x="255" y="118"/>
                      </a:lnTo>
                      <a:lnTo>
                        <a:pt x="257" y="116"/>
                      </a:lnTo>
                      <a:lnTo>
                        <a:pt x="258" y="115"/>
                      </a:lnTo>
                      <a:lnTo>
                        <a:pt x="259" y="113"/>
                      </a:lnTo>
                      <a:lnTo>
                        <a:pt x="261" y="111"/>
                      </a:lnTo>
                      <a:lnTo>
                        <a:pt x="261" y="109"/>
                      </a:lnTo>
                      <a:lnTo>
                        <a:pt x="262" y="107"/>
                      </a:lnTo>
                      <a:lnTo>
                        <a:pt x="262" y="105"/>
                      </a:lnTo>
                      <a:lnTo>
                        <a:pt x="262" y="103"/>
                      </a:lnTo>
                      <a:lnTo>
                        <a:pt x="262" y="101"/>
                      </a:lnTo>
                      <a:lnTo>
                        <a:pt x="262" y="99"/>
                      </a:lnTo>
                      <a:lnTo>
                        <a:pt x="262" y="96"/>
                      </a:lnTo>
                      <a:lnTo>
                        <a:pt x="261" y="94"/>
                      </a:lnTo>
                      <a:lnTo>
                        <a:pt x="261" y="92"/>
                      </a:lnTo>
                      <a:lnTo>
                        <a:pt x="261" y="90"/>
                      </a:lnTo>
                      <a:lnTo>
                        <a:pt x="260" y="87"/>
                      </a:lnTo>
                      <a:lnTo>
                        <a:pt x="260" y="85"/>
                      </a:lnTo>
                      <a:lnTo>
                        <a:pt x="260" y="83"/>
                      </a:lnTo>
                      <a:lnTo>
                        <a:pt x="260" y="82"/>
                      </a:lnTo>
                      <a:lnTo>
                        <a:pt x="260" y="80"/>
                      </a:lnTo>
                      <a:lnTo>
                        <a:pt x="260" y="78"/>
                      </a:lnTo>
                      <a:lnTo>
                        <a:pt x="260" y="76"/>
                      </a:lnTo>
                      <a:lnTo>
                        <a:pt x="260" y="74"/>
                      </a:lnTo>
                      <a:lnTo>
                        <a:pt x="260" y="73"/>
                      </a:lnTo>
                      <a:lnTo>
                        <a:pt x="260" y="71"/>
                      </a:lnTo>
                      <a:lnTo>
                        <a:pt x="261" y="69"/>
                      </a:lnTo>
                      <a:lnTo>
                        <a:pt x="261" y="68"/>
                      </a:lnTo>
                      <a:lnTo>
                        <a:pt x="261" y="67"/>
                      </a:lnTo>
                      <a:lnTo>
                        <a:pt x="262" y="65"/>
                      </a:lnTo>
                      <a:lnTo>
                        <a:pt x="262" y="64"/>
                      </a:lnTo>
                      <a:lnTo>
                        <a:pt x="262" y="63"/>
                      </a:lnTo>
                      <a:lnTo>
                        <a:pt x="263" y="61"/>
                      </a:lnTo>
                      <a:lnTo>
                        <a:pt x="263" y="60"/>
                      </a:lnTo>
                      <a:lnTo>
                        <a:pt x="264" y="59"/>
                      </a:lnTo>
                      <a:lnTo>
                        <a:pt x="265" y="58"/>
                      </a:lnTo>
                      <a:lnTo>
                        <a:pt x="265" y="56"/>
                      </a:lnTo>
                      <a:lnTo>
                        <a:pt x="267" y="54"/>
                      </a:lnTo>
                      <a:lnTo>
                        <a:pt x="268" y="53"/>
                      </a:lnTo>
                      <a:lnTo>
                        <a:pt x="270" y="52"/>
                      </a:lnTo>
                      <a:lnTo>
                        <a:pt x="271" y="51"/>
                      </a:lnTo>
                      <a:lnTo>
                        <a:pt x="272" y="50"/>
                      </a:lnTo>
                      <a:lnTo>
                        <a:pt x="274" y="49"/>
                      </a:lnTo>
                      <a:lnTo>
                        <a:pt x="275" y="49"/>
                      </a:lnTo>
                      <a:lnTo>
                        <a:pt x="277" y="48"/>
                      </a:lnTo>
                      <a:lnTo>
                        <a:pt x="278" y="48"/>
                      </a:lnTo>
                      <a:lnTo>
                        <a:pt x="279" y="49"/>
                      </a:lnTo>
                      <a:lnTo>
                        <a:pt x="281" y="49"/>
                      </a:lnTo>
                      <a:lnTo>
                        <a:pt x="282" y="49"/>
                      </a:lnTo>
                      <a:lnTo>
                        <a:pt x="283" y="50"/>
                      </a:lnTo>
                      <a:lnTo>
                        <a:pt x="284" y="52"/>
                      </a:lnTo>
                      <a:lnTo>
                        <a:pt x="285" y="53"/>
                      </a:lnTo>
                      <a:lnTo>
                        <a:pt x="287" y="54"/>
                      </a:lnTo>
                      <a:lnTo>
                        <a:pt x="287" y="56"/>
                      </a:lnTo>
                      <a:lnTo>
                        <a:pt x="288" y="57"/>
                      </a:lnTo>
                      <a:lnTo>
                        <a:pt x="288" y="58"/>
                      </a:lnTo>
                      <a:lnTo>
                        <a:pt x="288" y="59"/>
                      </a:lnTo>
                      <a:lnTo>
                        <a:pt x="289" y="60"/>
                      </a:lnTo>
                      <a:lnTo>
                        <a:pt x="289" y="62"/>
                      </a:lnTo>
                      <a:lnTo>
                        <a:pt x="289" y="63"/>
                      </a:lnTo>
                      <a:lnTo>
                        <a:pt x="291" y="64"/>
                      </a:lnTo>
                      <a:lnTo>
                        <a:pt x="292" y="65"/>
                      </a:lnTo>
                      <a:lnTo>
                        <a:pt x="294" y="65"/>
                      </a:lnTo>
                      <a:lnTo>
                        <a:pt x="295" y="64"/>
                      </a:lnTo>
                      <a:lnTo>
                        <a:pt x="296" y="63"/>
                      </a:lnTo>
                      <a:lnTo>
                        <a:pt x="298" y="63"/>
                      </a:lnTo>
                      <a:lnTo>
                        <a:pt x="299" y="61"/>
                      </a:lnTo>
                      <a:lnTo>
                        <a:pt x="301" y="60"/>
                      </a:lnTo>
                      <a:lnTo>
                        <a:pt x="302" y="58"/>
                      </a:lnTo>
                      <a:lnTo>
                        <a:pt x="304" y="57"/>
                      </a:lnTo>
                      <a:lnTo>
                        <a:pt x="306" y="55"/>
                      </a:lnTo>
                      <a:lnTo>
                        <a:pt x="307" y="53"/>
                      </a:lnTo>
                      <a:lnTo>
                        <a:pt x="309" y="52"/>
                      </a:lnTo>
                      <a:lnTo>
                        <a:pt x="310" y="49"/>
                      </a:lnTo>
                      <a:lnTo>
                        <a:pt x="312" y="47"/>
                      </a:lnTo>
                      <a:lnTo>
                        <a:pt x="314" y="46"/>
                      </a:lnTo>
                      <a:lnTo>
                        <a:pt x="315" y="44"/>
                      </a:lnTo>
                      <a:lnTo>
                        <a:pt x="316" y="43"/>
                      </a:lnTo>
                      <a:lnTo>
                        <a:pt x="317" y="41"/>
                      </a:lnTo>
                      <a:lnTo>
                        <a:pt x="318" y="41"/>
                      </a:lnTo>
                      <a:lnTo>
                        <a:pt x="319" y="40"/>
                      </a:lnTo>
                      <a:lnTo>
                        <a:pt x="321" y="38"/>
                      </a:lnTo>
                      <a:lnTo>
                        <a:pt x="322" y="39"/>
                      </a:lnTo>
                      <a:lnTo>
                        <a:pt x="322" y="40"/>
                      </a:lnTo>
                      <a:lnTo>
                        <a:pt x="322" y="41"/>
                      </a:lnTo>
                      <a:lnTo>
                        <a:pt x="322" y="42"/>
                      </a:lnTo>
                      <a:lnTo>
                        <a:pt x="322" y="43"/>
                      </a:lnTo>
                      <a:lnTo>
                        <a:pt x="322" y="44"/>
                      </a:lnTo>
                      <a:lnTo>
                        <a:pt x="322" y="45"/>
                      </a:lnTo>
                      <a:lnTo>
                        <a:pt x="321" y="46"/>
                      </a:lnTo>
                      <a:lnTo>
                        <a:pt x="321" y="47"/>
                      </a:lnTo>
                      <a:lnTo>
                        <a:pt x="321" y="48"/>
                      </a:lnTo>
                      <a:lnTo>
                        <a:pt x="321" y="49"/>
                      </a:lnTo>
                      <a:lnTo>
                        <a:pt x="321" y="50"/>
                      </a:lnTo>
                      <a:lnTo>
                        <a:pt x="322" y="52"/>
                      </a:lnTo>
                      <a:lnTo>
                        <a:pt x="323" y="52"/>
                      </a:lnTo>
                      <a:lnTo>
                        <a:pt x="324" y="52"/>
                      </a:lnTo>
                      <a:lnTo>
                        <a:pt x="325" y="52"/>
                      </a:lnTo>
                      <a:lnTo>
                        <a:pt x="326" y="52"/>
                      </a:lnTo>
                      <a:lnTo>
                        <a:pt x="327" y="51"/>
                      </a:lnTo>
                      <a:lnTo>
                        <a:pt x="328" y="51"/>
                      </a:lnTo>
                      <a:lnTo>
                        <a:pt x="329" y="50"/>
                      </a:lnTo>
                      <a:lnTo>
                        <a:pt x="330" y="50"/>
                      </a:lnTo>
                      <a:lnTo>
                        <a:pt x="331" y="49"/>
                      </a:lnTo>
                      <a:lnTo>
                        <a:pt x="332" y="49"/>
                      </a:lnTo>
                      <a:lnTo>
                        <a:pt x="333" y="48"/>
                      </a:lnTo>
                      <a:lnTo>
                        <a:pt x="334" y="47"/>
                      </a:lnTo>
                      <a:lnTo>
                        <a:pt x="336" y="46"/>
                      </a:lnTo>
                      <a:lnTo>
                        <a:pt x="337" y="46"/>
                      </a:lnTo>
                      <a:lnTo>
                        <a:pt x="338" y="45"/>
                      </a:lnTo>
                      <a:lnTo>
                        <a:pt x="339" y="44"/>
                      </a:lnTo>
                      <a:lnTo>
                        <a:pt x="341" y="43"/>
                      </a:lnTo>
                      <a:lnTo>
                        <a:pt x="342" y="42"/>
                      </a:lnTo>
                      <a:lnTo>
                        <a:pt x="344" y="41"/>
                      </a:lnTo>
                      <a:lnTo>
                        <a:pt x="345" y="40"/>
                      </a:lnTo>
                      <a:lnTo>
                        <a:pt x="347" y="38"/>
                      </a:lnTo>
                      <a:lnTo>
                        <a:pt x="348" y="38"/>
                      </a:lnTo>
                      <a:lnTo>
                        <a:pt x="349" y="36"/>
                      </a:lnTo>
                      <a:lnTo>
                        <a:pt x="351" y="35"/>
                      </a:lnTo>
                      <a:lnTo>
                        <a:pt x="352" y="34"/>
                      </a:lnTo>
                      <a:lnTo>
                        <a:pt x="354" y="33"/>
                      </a:lnTo>
                      <a:lnTo>
                        <a:pt x="355" y="32"/>
                      </a:lnTo>
                      <a:lnTo>
                        <a:pt x="356" y="30"/>
                      </a:lnTo>
                      <a:lnTo>
                        <a:pt x="358" y="29"/>
                      </a:lnTo>
                      <a:lnTo>
                        <a:pt x="359" y="28"/>
                      </a:lnTo>
                      <a:lnTo>
                        <a:pt x="360" y="27"/>
                      </a:lnTo>
                      <a:lnTo>
                        <a:pt x="362" y="26"/>
                      </a:lnTo>
                      <a:lnTo>
                        <a:pt x="363" y="25"/>
                      </a:lnTo>
                      <a:lnTo>
                        <a:pt x="364" y="23"/>
                      </a:lnTo>
                      <a:lnTo>
                        <a:pt x="366" y="23"/>
                      </a:lnTo>
                      <a:lnTo>
                        <a:pt x="367" y="21"/>
                      </a:lnTo>
                      <a:lnTo>
                        <a:pt x="368" y="21"/>
                      </a:lnTo>
                      <a:lnTo>
                        <a:pt x="370" y="19"/>
                      </a:lnTo>
                      <a:lnTo>
                        <a:pt x="370" y="18"/>
                      </a:lnTo>
                      <a:lnTo>
                        <a:pt x="371" y="17"/>
                      </a:lnTo>
                      <a:lnTo>
                        <a:pt x="373" y="16"/>
                      </a:lnTo>
                      <a:lnTo>
                        <a:pt x="374" y="16"/>
                      </a:lnTo>
                      <a:lnTo>
                        <a:pt x="375" y="14"/>
                      </a:lnTo>
                      <a:lnTo>
                        <a:pt x="377" y="13"/>
                      </a:lnTo>
                      <a:lnTo>
                        <a:pt x="378" y="12"/>
                      </a:lnTo>
                      <a:lnTo>
                        <a:pt x="375" y="11"/>
                      </a:lnTo>
                      <a:lnTo>
                        <a:pt x="374" y="11"/>
                      </a:lnTo>
                      <a:lnTo>
                        <a:pt x="374" y="12"/>
                      </a:lnTo>
                      <a:lnTo>
                        <a:pt x="373" y="12"/>
                      </a:lnTo>
                      <a:lnTo>
                        <a:pt x="371" y="14"/>
                      </a:lnTo>
                      <a:lnTo>
                        <a:pt x="370" y="15"/>
                      </a:lnTo>
                      <a:lnTo>
                        <a:pt x="369" y="16"/>
                      </a:lnTo>
                      <a:lnTo>
                        <a:pt x="367" y="17"/>
                      </a:lnTo>
                      <a:lnTo>
                        <a:pt x="366" y="18"/>
                      </a:lnTo>
                      <a:lnTo>
                        <a:pt x="364" y="19"/>
                      </a:lnTo>
                      <a:lnTo>
                        <a:pt x="363" y="20"/>
                      </a:lnTo>
                      <a:lnTo>
                        <a:pt x="361" y="21"/>
                      </a:lnTo>
                      <a:lnTo>
                        <a:pt x="359" y="22"/>
                      </a:lnTo>
                      <a:lnTo>
                        <a:pt x="358" y="23"/>
                      </a:lnTo>
                      <a:lnTo>
                        <a:pt x="356" y="23"/>
                      </a:lnTo>
                      <a:lnTo>
                        <a:pt x="355" y="23"/>
                      </a:lnTo>
                      <a:lnTo>
                        <a:pt x="354" y="23"/>
                      </a:lnTo>
                      <a:lnTo>
                        <a:pt x="353" y="24"/>
                      </a:lnTo>
                      <a:lnTo>
                        <a:pt x="352" y="24"/>
                      </a:lnTo>
                      <a:lnTo>
                        <a:pt x="351" y="25"/>
                      </a:lnTo>
                      <a:lnTo>
                        <a:pt x="349" y="25"/>
                      </a:lnTo>
                      <a:lnTo>
                        <a:pt x="348" y="25"/>
                      </a:lnTo>
                      <a:lnTo>
                        <a:pt x="347" y="26"/>
                      </a:lnTo>
                      <a:lnTo>
                        <a:pt x="346" y="26"/>
                      </a:lnTo>
                      <a:lnTo>
                        <a:pt x="344" y="26"/>
                      </a:lnTo>
                      <a:lnTo>
                        <a:pt x="343" y="27"/>
                      </a:lnTo>
                      <a:lnTo>
                        <a:pt x="341" y="27"/>
                      </a:lnTo>
                      <a:lnTo>
                        <a:pt x="340" y="27"/>
                      </a:lnTo>
                      <a:lnTo>
                        <a:pt x="339" y="27"/>
                      </a:lnTo>
                      <a:lnTo>
                        <a:pt x="337" y="27"/>
                      </a:lnTo>
                      <a:lnTo>
                        <a:pt x="336" y="27"/>
                      </a:lnTo>
                      <a:lnTo>
                        <a:pt x="334" y="27"/>
                      </a:lnTo>
                      <a:lnTo>
                        <a:pt x="332" y="27"/>
                      </a:lnTo>
                      <a:lnTo>
                        <a:pt x="330" y="27"/>
                      </a:lnTo>
                      <a:lnTo>
                        <a:pt x="329" y="27"/>
                      </a:lnTo>
                      <a:lnTo>
                        <a:pt x="327" y="27"/>
                      </a:lnTo>
                      <a:lnTo>
                        <a:pt x="325" y="27"/>
                      </a:lnTo>
                      <a:lnTo>
                        <a:pt x="324" y="27"/>
                      </a:lnTo>
                      <a:lnTo>
                        <a:pt x="322" y="27"/>
                      </a:lnTo>
                      <a:lnTo>
                        <a:pt x="320" y="27"/>
                      </a:lnTo>
                      <a:lnTo>
                        <a:pt x="318" y="26"/>
                      </a:lnTo>
                      <a:lnTo>
                        <a:pt x="316" y="26"/>
                      </a:lnTo>
                      <a:lnTo>
                        <a:pt x="314" y="25"/>
                      </a:lnTo>
                      <a:lnTo>
                        <a:pt x="313" y="25"/>
                      </a:lnTo>
                      <a:lnTo>
                        <a:pt x="310" y="25"/>
                      </a:lnTo>
                      <a:lnTo>
                        <a:pt x="309" y="24"/>
                      </a:lnTo>
                      <a:lnTo>
                        <a:pt x="307" y="23"/>
                      </a:lnTo>
                      <a:lnTo>
                        <a:pt x="305" y="23"/>
                      </a:lnTo>
                      <a:lnTo>
                        <a:pt x="303" y="23"/>
                      </a:lnTo>
                      <a:lnTo>
                        <a:pt x="301" y="22"/>
                      </a:lnTo>
                      <a:lnTo>
                        <a:pt x="299" y="21"/>
                      </a:lnTo>
                      <a:lnTo>
                        <a:pt x="298" y="21"/>
                      </a:lnTo>
                      <a:lnTo>
                        <a:pt x="296" y="21"/>
                      </a:lnTo>
                      <a:lnTo>
                        <a:pt x="295" y="20"/>
                      </a:lnTo>
                      <a:lnTo>
                        <a:pt x="293" y="19"/>
                      </a:lnTo>
                      <a:lnTo>
                        <a:pt x="292" y="19"/>
                      </a:lnTo>
                      <a:lnTo>
                        <a:pt x="290" y="19"/>
                      </a:lnTo>
                      <a:lnTo>
                        <a:pt x="289" y="18"/>
                      </a:lnTo>
                      <a:lnTo>
                        <a:pt x="287" y="17"/>
                      </a:lnTo>
                      <a:lnTo>
                        <a:pt x="286" y="17"/>
                      </a:lnTo>
                      <a:lnTo>
                        <a:pt x="285" y="16"/>
                      </a:lnTo>
                      <a:lnTo>
                        <a:pt x="284" y="16"/>
                      </a:lnTo>
                      <a:lnTo>
                        <a:pt x="282" y="15"/>
                      </a:lnTo>
                      <a:lnTo>
                        <a:pt x="281" y="15"/>
                      </a:lnTo>
                      <a:lnTo>
                        <a:pt x="280" y="14"/>
                      </a:lnTo>
                      <a:lnTo>
                        <a:pt x="279" y="14"/>
                      </a:lnTo>
                      <a:lnTo>
                        <a:pt x="278" y="13"/>
                      </a:lnTo>
                      <a:lnTo>
                        <a:pt x="277" y="12"/>
                      </a:lnTo>
                      <a:lnTo>
                        <a:pt x="276" y="12"/>
                      </a:lnTo>
                      <a:lnTo>
                        <a:pt x="275" y="12"/>
                      </a:lnTo>
                      <a:lnTo>
                        <a:pt x="274" y="11"/>
                      </a:lnTo>
                      <a:lnTo>
                        <a:pt x="273" y="10"/>
                      </a:lnTo>
                      <a:lnTo>
                        <a:pt x="271" y="10"/>
                      </a:lnTo>
                      <a:lnTo>
                        <a:pt x="270" y="9"/>
                      </a:lnTo>
                      <a:lnTo>
                        <a:pt x="268" y="8"/>
                      </a:lnTo>
                      <a:lnTo>
                        <a:pt x="267" y="7"/>
                      </a:lnTo>
                      <a:lnTo>
                        <a:pt x="266" y="6"/>
                      </a:lnTo>
                      <a:lnTo>
                        <a:pt x="265" y="5"/>
                      </a:lnTo>
                      <a:lnTo>
                        <a:pt x="263" y="4"/>
                      </a:lnTo>
                      <a:lnTo>
                        <a:pt x="263" y="3"/>
                      </a:lnTo>
                      <a:lnTo>
                        <a:pt x="262" y="3"/>
                      </a:lnTo>
                      <a:lnTo>
                        <a:pt x="261" y="2"/>
                      </a:lnTo>
                      <a:lnTo>
                        <a:pt x="260" y="1"/>
                      </a:lnTo>
                      <a:lnTo>
                        <a:pt x="259" y="1"/>
                      </a:lnTo>
                      <a:lnTo>
                        <a:pt x="259" y="0"/>
                      </a:lnTo>
                      <a:lnTo>
                        <a:pt x="259" y="1"/>
                      </a:lnTo>
                      <a:lnTo>
                        <a:pt x="259" y="2"/>
                      </a:lnTo>
                      <a:lnTo>
                        <a:pt x="259" y="4"/>
                      </a:lnTo>
                      <a:lnTo>
                        <a:pt x="259" y="5"/>
                      </a:lnTo>
                      <a:lnTo>
                        <a:pt x="259" y="6"/>
                      </a:lnTo>
                      <a:lnTo>
                        <a:pt x="259" y="7"/>
                      </a:lnTo>
                      <a:lnTo>
                        <a:pt x="260" y="8"/>
                      </a:lnTo>
                      <a:lnTo>
                        <a:pt x="260" y="10"/>
                      </a:lnTo>
                      <a:lnTo>
                        <a:pt x="260" y="11"/>
                      </a:lnTo>
                      <a:lnTo>
                        <a:pt x="260" y="12"/>
                      </a:lnTo>
                      <a:lnTo>
                        <a:pt x="260" y="14"/>
                      </a:lnTo>
                      <a:lnTo>
                        <a:pt x="260" y="16"/>
                      </a:lnTo>
                      <a:lnTo>
                        <a:pt x="260" y="18"/>
                      </a:lnTo>
                      <a:lnTo>
                        <a:pt x="260" y="19"/>
                      </a:lnTo>
                      <a:lnTo>
                        <a:pt x="260" y="21"/>
                      </a:lnTo>
                      <a:lnTo>
                        <a:pt x="260" y="23"/>
                      </a:lnTo>
                      <a:lnTo>
                        <a:pt x="260" y="25"/>
                      </a:lnTo>
                      <a:lnTo>
                        <a:pt x="260" y="27"/>
                      </a:lnTo>
                      <a:lnTo>
                        <a:pt x="260" y="29"/>
                      </a:lnTo>
                      <a:lnTo>
                        <a:pt x="260" y="32"/>
                      </a:lnTo>
                      <a:lnTo>
                        <a:pt x="259" y="34"/>
                      </a:lnTo>
                      <a:lnTo>
                        <a:pt x="259" y="36"/>
                      </a:lnTo>
                      <a:lnTo>
                        <a:pt x="259" y="38"/>
                      </a:lnTo>
                      <a:lnTo>
                        <a:pt x="259" y="41"/>
                      </a:lnTo>
                      <a:lnTo>
                        <a:pt x="259" y="43"/>
                      </a:lnTo>
                      <a:lnTo>
                        <a:pt x="258" y="45"/>
                      </a:lnTo>
                      <a:lnTo>
                        <a:pt x="258" y="47"/>
                      </a:lnTo>
                      <a:lnTo>
                        <a:pt x="258" y="49"/>
                      </a:lnTo>
                      <a:lnTo>
                        <a:pt x="257" y="52"/>
                      </a:lnTo>
                      <a:lnTo>
                        <a:pt x="257" y="54"/>
                      </a:lnTo>
                      <a:lnTo>
                        <a:pt x="256" y="56"/>
                      </a:lnTo>
                      <a:lnTo>
                        <a:pt x="255" y="59"/>
                      </a:lnTo>
                      <a:lnTo>
                        <a:pt x="255" y="61"/>
                      </a:lnTo>
                      <a:lnTo>
                        <a:pt x="254" y="63"/>
                      </a:lnTo>
                      <a:lnTo>
                        <a:pt x="253" y="65"/>
                      </a:lnTo>
                      <a:lnTo>
                        <a:pt x="252" y="68"/>
                      </a:lnTo>
                      <a:lnTo>
                        <a:pt x="251" y="70"/>
                      </a:lnTo>
                      <a:lnTo>
                        <a:pt x="250" y="72"/>
                      </a:lnTo>
                      <a:lnTo>
                        <a:pt x="250" y="74"/>
                      </a:lnTo>
                      <a:lnTo>
                        <a:pt x="248" y="77"/>
                      </a:lnTo>
                      <a:lnTo>
                        <a:pt x="247" y="79"/>
                      </a:lnTo>
                      <a:lnTo>
                        <a:pt x="246" y="81"/>
                      </a:lnTo>
                      <a:lnTo>
                        <a:pt x="245" y="83"/>
                      </a:lnTo>
                      <a:lnTo>
                        <a:pt x="243" y="85"/>
                      </a:lnTo>
                      <a:lnTo>
                        <a:pt x="242" y="87"/>
                      </a:lnTo>
                      <a:lnTo>
                        <a:pt x="240" y="89"/>
                      </a:lnTo>
                      <a:lnTo>
                        <a:pt x="238" y="91"/>
                      </a:lnTo>
                      <a:lnTo>
                        <a:pt x="236" y="92"/>
                      </a:lnTo>
                      <a:lnTo>
                        <a:pt x="235" y="94"/>
                      </a:lnTo>
                      <a:lnTo>
                        <a:pt x="233" y="95"/>
                      </a:lnTo>
                      <a:lnTo>
                        <a:pt x="231" y="97"/>
                      </a:lnTo>
                      <a:lnTo>
                        <a:pt x="229" y="98"/>
                      </a:lnTo>
                      <a:lnTo>
                        <a:pt x="227" y="100"/>
                      </a:lnTo>
                      <a:lnTo>
                        <a:pt x="224" y="101"/>
                      </a:lnTo>
                      <a:lnTo>
                        <a:pt x="222" y="102"/>
                      </a:lnTo>
                      <a:lnTo>
                        <a:pt x="219" y="103"/>
                      </a:lnTo>
                      <a:lnTo>
                        <a:pt x="217" y="105"/>
                      </a:lnTo>
                      <a:lnTo>
                        <a:pt x="214" y="105"/>
                      </a:lnTo>
                      <a:lnTo>
                        <a:pt x="211" y="106"/>
                      </a:lnTo>
                      <a:lnTo>
                        <a:pt x="208" y="107"/>
                      </a:lnTo>
                      <a:lnTo>
                        <a:pt x="205" y="107"/>
                      </a:lnTo>
                      <a:lnTo>
                        <a:pt x="203" y="108"/>
                      </a:lnTo>
                      <a:lnTo>
                        <a:pt x="200" y="108"/>
                      </a:lnTo>
                      <a:lnTo>
                        <a:pt x="198" y="109"/>
                      </a:lnTo>
                      <a:lnTo>
                        <a:pt x="195" y="109"/>
                      </a:lnTo>
                      <a:lnTo>
                        <a:pt x="193" y="109"/>
                      </a:lnTo>
                      <a:lnTo>
                        <a:pt x="190" y="110"/>
                      </a:lnTo>
                      <a:lnTo>
                        <a:pt x="188" y="110"/>
                      </a:lnTo>
                      <a:lnTo>
                        <a:pt x="186" y="110"/>
                      </a:lnTo>
                      <a:lnTo>
                        <a:pt x="184" y="110"/>
                      </a:lnTo>
                      <a:lnTo>
                        <a:pt x="182" y="110"/>
                      </a:lnTo>
                      <a:lnTo>
                        <a:pt x="180" y="110"/>
                      </a:lnTo>
                      <a:lnTo>
                        <a:pt x="178" y="110"/>
                      </a:lnTo>
                      <a:lnTo>
                        <a:pt x="176" y="110"/>
                      </a:lnTo>
                      <a:lnTo>
                        <a:pt x="175" y="110"/>
                      </a:lnTo>
                      <a:lnTo>
                        <a:pt x="173" y="110"/>
                      </a:lnTo>
                      <a:lnTo>
                        <a:pt x="171" y="110"/>
                      </a:lnTo>
                      <a:lnTo>
                        <a:pt x="169" y="109"/>
                      </a:lnTo>
                      <a:lnTo>
                        <a:pt x="168" y="109"/>
                      </a:lnTo>
                      <a:lnTo>
                        <a:pt x="166" y="109"/>
                      </a:lnTo>
                      <a:lnTo>
                        <a:pt x="165" y="109"/>
                      </a:lnTo>
                      <a:lnTo>
                        <a:pt x="163" y="108"/>
                      </a:lnTo>
                      <a:lnTo>
                        <a:pt x="162" y="108"/>
                      </a:lnTo>
                      <a:lnTo>
                        <a:pt x="160" y="107"/>
                      </a:lnTo>
                      <a:lnTo>
                        <a:pt x="159" y="107"/>
                      </a:lnTo>
                      <a:lnTo>
                        <a:pt x="158" y="107"/>
                      </a:lnTo>
                      <a:lnTo>
                        <a:pt x="156" y="106"/>
                      </a:lnTo>
                      <a:lnTo>
                        <a:pt x="155" y="106"/>
                      </a:lnTo>
                      <a:lnTo>
                        <a:pt x="154" y="105"/>
                      </a:lnTo>
                      <a:lnTo>
                        <a:pt x="153" y="105"/>
                      </a:lnTo>
                      <a:lnTo>
                        <a:pt x="152" y="104"/>
                      </a:lnTo>
                      <a:lnTo>
                        <a:pt x="150" y="103"/>
                      </a:lnTo>
                      <a:lnTo>
                        <a:pt x="149" y="103"/>
                      </a:lnTo>
                      <a:lnTo>
                        <a:pt x="148" y="102"/>
                      </a:lnTo>
                      <a:lnTo>
                        <a:pt x="147" y="102"/>
                      </a:lnTo>
                      <a:lnTo>
                        <a:pt x="146" y="101"/>
                      </a:lnTo>
                      <a:lnTo>
                        <a:pt x="144" y="100"/>
                      </a:lnTo>
                      <a:lnTo>
                        <a:pt x="143" y="100"/>
                      </a:lnTo>
                      <a:lnTo>
                        <a:pt x="142" y="99"/>
                      </a:lnTo>
                      <a:lnTo>
                        <a:pt x="141" y="99"/>
                      </a:lnTo>
                      <a:lnTo>
                        <a:pt x="140" y="98"/>
                      </a:lnTo>
                      <a:lnTo>
                        <a:pt x="138" y="98"/>
                      </a:lnTo>
                      <a:lnTo>
                        <a:pt x="137" y="97"/>
                      </a:lnTo>
                      <a:lnTo>
                        <a:pt x="136" y="96"/>
                      </a:lnTo>
                      <a:lnTo>
                        <a:pt x="135" y="96"/>
                      </a:lnTo>
                      <a:lnTo>
                        <a:pt x="134" y="95"/>
                      </a:lnTo>
                      <a:lnTo>
                        <a:pt x="133" y="95"/>
                      </a:lnTo>
                      <a:lnTo>
                        <a:pt x="131" y="94"/>
                      </a:lnTo>
                      <a:lnTo>
                        <a:pt x="130" y="94"/>
                      </a:lnTo>
                      <a:lnTo>
                        <a:pt x="128" y="93"/>
                      </a:lnTo>
                      <a:lnTo>
                        <a:pt x="127" y="92"/>
                      </a:lnTo>
                      <a:lnTo>
                        <a:pt x="126" y="92"/>
                      </a:lnTo>
                      <a:lnTo>
                        <a:pt x="124" y="91"/>
                      </a:lnTo>
                      <a:lnTo>
                        <a:pt x="123" y="91"/>
                      </a:lnTo>
                      <a:lnTo>
                        <a:pt x="122" y="91"/>
                      </a:lnTo>
                      <a:lnTo>
                        <a:pt x="120" y="90"/>
                      </a:lnTo>
                      <a:lnTo>
                        <a:pt x="119" y="90"/>
                      </a:lnTo>
                      <a:lnTo>
                        <a:pt x="117" y="90"/>
                      </a:lnTo>
                      <a:lnTo>
                        <a:pt x="115" y="90"/>
                      </a:lnTo>
                      <a:lnTo>
                        <a:pt x="113" y="89"/>
                      </a:lnTo>
                      <a:lnTo>
                        <a:pt x="112" y="89"/>
                      </a:lnTo>
                      <a:lnTo>
                        <a:pt x="110" y="89"/>
                      </a:lnTo>
                      <a:lnTo>
                        <a:pt x="108" y="89"/>
                      </a:lnTo>
                      <a:lnTo>
                        <a:pt x="64" y="44"/>
                      </a:lnTo>
                      <a:lnTo>
                        <a:pt x="19" y="42"/>
                      </a:lnTo>
                      <a:lnTo>
                        <a:pt x="0" y="43"/>
                      </a:lnTo>
                      <a:close/>
                    </a:path>
                  </a:pathLst>
                </a:custGeom>
                <a:solidFill>
                  <a:srgbClr val="599E2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444" name="Freeform 569"/>
                <p:cNvSpPr>
                  <a:spLocks/>
                </p:cNvSpPr>
                <p:nvPr/>
              </p:nvSpPr>
              <p:spPr bwMode="auto">
                <a:xfrm>
                  <a:off x="1705" y="2279"/>
                  <a:ext cx="91" cy="28"/>
                </a:xfrm>
                <a:custGeom>
                  <a:avLst/>
                  <a:gdLst>
                    <a:gd name="T0" fmla="*/ 3 w 91"/>
                    <a:gd name="T1" fmla="*/ 23 h 28"/>
                    <a:gd name="T2" fmla="*/ 6 w 91"/>
                    <a:gd name="T3" fmla="*/ 24 h 28"/>
                    <a:gd name="T4" fmla="*/ 10 w 91"/>
                    <a:gd name="T5" fmla="*/ 24 h 28"/>
                    <a:gd name="T6" fmla="*/ 14 w 91"/>
                    <a:gd name="T7" fmla="*/ 25 h 28"/>
                    <a:gd name="T8" fmla="*/ 16 w 91"/>
                    <a:gd name="T9" fmla="*/ 25 h 28"/>
                    <a:gd name="T10" fmla="*/ 20 w 91"/>
                    <a:gd name="T11" fmla="*/ 26 h 28"/>
                    <a:gd name="T12" fmla="*/ 24 w 91"/>
                    <a:gd name="T13" fmla="*/ 26 h 28"/>
                    <a:gd name="T14" fmla="*/ 28 w 91"/>
                    <a:gd name="T15" fmla="*/ 27 h 28"/>
                    <a:gd name="T16" fmla="*/ 32 w 91"/>
                    <a:gd name="T17" fmla="*/ 27 h 28"/>
                    <a:gd name="T18" fmla="*/ 37 w 91"/>
                    <a:gd name="T19" fmla="*/ 27 h 28"/>
                    <a:gd name="T20" fmla="*/ 42 w 91"/>
                    <a:gd name="T21" fmla="*/ 27 h 28"/>
                    <a:gd name="T22" fmla="*/ 47 w 91"/>
                    <a:gd name="T23" fmla="*/ 28 h 28"/>
                    <a:gd name="T24" fmla="*/ 53 w 91"/>
                    <a:gd name="T25" fmla="*/ 28 h 28"/>
                    <a:gd name="T26" fmla="*/ 59 w 91"/>
                    <a:gd name="T27" fmla="*/ 28 h 28"/>
                    <a:gd name="T28" fmla="*/ 65 w 91"/>
                    <a:gd name="T29" fmla="*/ 28 h 28"/>
                    <a:gd name="T30" fmla="*/ 71 w 91"/>
                    <a:gd name="T31" fmla="*/ 28 h 28"/>
                    <a:gd name="T32" fmla="*/ 78 w 91"/>
                    <a:gd name="T33" fmla="*/ 28 h 28"/>
                    <a:gd name="T34" fmla="*/ 85 w 91"/>
                    <a:gd name="T35" fmla="*/ 27 h 28"/>
                    <a:gd name="T36" fmla="*/ 91 w 91"/>
                    <a:gd name="T37" fmla="*/ 19 h 28"/>
                    <a:gd name="T38" fmla="*/ 87 w 91"/>
                    <a:gd name="T39" fmla="*/ 20 h 28"/>
                    <a:gd name="T40" fmla="*/ 84 w 91"/>
                    <a:gd name="T41" fmla="*/ 21 h 28"/>
                    <a:gd name="T42" fmla="*/ 80 w 91"/>
                    <a:gd name="T43" fmla="*/ 22 h 28"/>
                    <a:gd name="T44" fmla="*/ 76 w 91"/>
                    <a:gd name="T45" fmla="*/ 23 h 28"/>
                    <a:gd name="T46" fmla="*/ 74 w 91"/>
                    <a:gd name="T47" fmla="*/ 23 h 28"/>
                    <a:gd name="T48" fmla="*/ 70 w 91"/>
                    <a:gd name="T49" fmla="*/ 23 h 28"/>
                    <a:gd name="T50" fmla="*/ 67 w 91"/>
                    <a:gd name="T51" fmla="*/ 24 h 28"/>
                    <a:gd name="T52" fmla="*/ 64 w 91"/>
                    <a:gd name="T53" fmla="*/ 24 h 28"/>
                    <a:gd name="T54" fmla="*/ 60 w 91"/>
                    <a:gd name="T55" fmla="*/ 24 h 28"/>
                    <a:gd name="T56" fmla="*/ 56 w 91"/>
                    <a:gd name="T57" fmla="*/ 24 h 28"/>
                    <a:gd name="T58" fmla="*/ 52 w 91"/>
                    <a:gd name="T59" fmla="*/ 24 h 28"/>
                    <a:gd name="T60" fmla="*/ 48 w 91"/>
                    <a:gd name="T61" fmla="*/ 24 h 28"/>
                    <a:gd name="T62" fmla="*/ 44 w 91"/>
                    <a:gd name="T63" fmla="*/ 23 h 28"/>
                    <a:gd name="T64" fmla="*/ 39 w 91"/>
                    <a:gd name="T65" fmla="*/ 23 h 28"/>
                    <a:gd name="T66" fmla="*/ 34 w 91"/>
                    <a:gd name="T67" fmla="*/ 22 h 28"/>
                    <a:gd name="T68" fmla="*/ 30 w 91"/>
                    <a:gd name="T69" fmla="*/ 21 h 28"/>
                    <a:gd name="T70" fmla="*/ 26 w 91"/>
                    <a:gd name="T71" fmla="*/ 20 h 28"/>
                    <a:gd name="T72" fmla="*/ 22 w 91"/>
                    <a:gd name="T73" fmla="*/ 19 h 28"/>
                    <a:gd name="T74" fmla="*/ 19 w 91"/>
                    <a:gd name="T75" fmla="*/ 18 h 28"/>
                    <a:gd name="T76" fmla="*/ 16 w 91"/>
                    <a:gd name="T77" fmla="*/ 16 h 28"/>
                    <a:gd name="T78" fmla="*/ 14 w 91"/>
                    <a:gd name="T79" fmla="*/ 15 h 28"/>
                    <a:gd name="T80" fmla="*/ 9 w 91"/>
                    <a:gd name="T81" fmla="*/ 12 h 28"/>
                    <a:gd name="T82" fmla="*/ 6 w 91"/>
                    <a:gd name="T83" fmla="*/ 10 h 28"/>
                    <a:gd name="T84" fmla="*/ 4 w 91"/>
                    <a:gd name="T85" fmla="*/ 7 h 28"/>
                    <a:gd name="T86" fmla="*/ 1 w 91"/>
                    <a:gd name="T87" fmla="*/ 3 h 28"/>
                    <a:gd name="T88" fmla="*/ 0 w 91"/>
                    <a:gd name="T89" fmla="*/ 0 h 2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91"/>
                    <a:gd name="T136" fmla="*/ 0 h 28"/>
                    <a:gd name="T137" fmla="*/ 91 w 91"/>
                    <a:gd name="T138" fmla="*/ 28 h 28"/>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91" h="28">
                      <a:moveTo>
                        <a:pt x="0" y="0"/>
                      </a:moveTo>
                      <a:lnTo>
                        <a:pt x="3" y="23"/>
                      </a:lnTo>
                      <a:lnTo>
                        <a:pt x="4" y="23"/>
                      </a:lnTo>
                      <a:lnTo>
                        <a:pt x="5" y="23"/>
                      </a:lnTo>
                      <a:lnTo>
                        <a:pt x="6" y="24"/>
                      </a:lnTo>
                      <a:lnTo>
                        <a:pt x="7" y="24"/>
                      </a:lnTo>
                      <a:lnTo>
                        <a:pt x="8" y="24"/>
                      </a:lnTo>
                      <a:lnTo>
                        <a:pt x="10" y="24"/>
                      </a:lnTo>
                      <a:lnTo>
                        <a:pt x="12" y="25"/>
                      </a:lnTo>
                      <a:lnTo>
                        <a:pt x="14" y="25"/>
                      </a:lnTo>
                      <a:lnTo>
                        <a:pt x="15" y="25"/>
                      </a:lnTo>
                      <a:lnTo>
                        <a:pt x="16" y="25"/>
                      </a:lnTo>
                      <a:lnTo>
                        <a:pt x="18" y="25"/>
                      </a:lnTo>
                      <a:lnTo>
                        <a:pt x="19" y="26"/>
                      </a:lnTo>
                      <a:lnTo>
                        <a:pt x="20" y="26"/>
                      </a:lnTo>
                      <a:lnTo>
                        <a:pt x="21" y="26"/>
                      </a:lnTo>
                      <a:lnTo>
                        <a:pt x="22" y="26"/>
                      </a:lnTo>
                      <a:lnTo>
                        <a:pt x="24" y="26"/>
                      </a:lnTo>
                      <a:lnTo>
                        <a:pt x="25" y="27"/>
                      </a:lnTo>
                      <a:lnTo>
                        <a:pt x="26" y="27"/>
                      </a:lnTo>
                      <a:lnTo>
                        <a:pt x="28" y="27"/>
                      </a:lnTo>
                      <a:lnTo>
                        <a:pt x="29" y="27"/>
                      </a:lnTo>
                      <a:lnTo>
                        <a:pt x="31" y="27"/>
                      </a:lnTo>
                      <a:lnTo>
                        <a:pt x="32" y="27"/>
                      </a:lnTo>
                      <a:lnTo>
                        <a:pt x="34" y="27"/>
                      </a:lnTo>
                      <a:lnTo>
                        <a:pt x="35" y="27"/>
                      </a:lnTo>
                      <a:lnTo>
                        <a:pt x="37" y="27"/>
                      </a:lnTo>
                      <a:lnTo>
                        <a:pt x="39" y="27"/>
                      </a:lnTo>
                      <a:lnTo>
                        <a:pt x="40" y="27"/>
                      </a:lnTo>
                      <a:lnTo>
                        <a:pt x="42" y="27"/>
                      </a:lnTo>
                      <a:lnTo>
                        <a:pt x="44" y="28"/>
                      </a:lnTo>
                      <a:lnTo>
                        <a:pt x="45" y="28"/>
                      </a:lnTo>
                      <a:lnTo>
                        <a:pt x="47" y="28"/>
                      </a:lnTo>
                      <a:lnTo>
                        <a:pt x="49" y="28"/>
                      </a:lnTo>
                      <a:lnTo>
                        <a:pt x="51" y="28"/>
                      </a:lnTo>
                      <a:lnTo>
                        <a:pt x="53" y="28"/>
                      </a:lnTo>
                      <a:lnTo>
                        <a:pt x="54" y="28"/>
                      </a:lnTo>
                      <a:lnTo>
                        <a:pt x="57" y="28"/>
                      </a:lnTo>
                      <a:lnTo>
                        <a:pt x="59" y="28"/>
                      </a:lnTo>
                      <a:lnTo>
                        <a:pt x="61" y="28"/>
                      </a:lnTo>
                      <a:lnTo>
                        <a:pt x="63" y="28"/>
                      </a:lnTo>
                      <a:lnTo>
                        <a:pt x="65" y="28"/>
                      </a:lnTo>
                      <a:lnTo>
                        <a:pt x="67" y="28"/>
                      </a:lnTo>
                      <a:lnTo>
                        <a:pt x="69" y="28"/>
                      </a:lnTo>
                      <a:lnTo>
                        <a:pt x="71" y="28"/>
                      </a:lnTo>
                      <a:lnTo>
                        <a:pt x="74" y="28"/>
                      </a:lnTo>
                      <a:lnTo>
                        <a:pt x="76" y="28"/>
                      </a:lnTo>
                      <a:lnTo>
                        <a:pt x="78" y="28"/>
                      </a:lnTo>
                      <a:lnTo>
                        <a:pt x="80" y="28"/>
                      </a:lnTo>
                      <a:lnTo>
                        <a:pt x="82" y="27"/>
                      </a:lnTo>
                      <a:lnTo>
                        <a:pt x="85" y="27"/>
                      </a:lnTo>
                      <a:lnTo>
                        <a:pt x="91" y="27"/>
                      </a:lnTo>
                      <a:lnTo>
                        <a:pt x="91" y="19"/>
                      </a:lnTo>
                      <a:lnTo>
                        <a:pt x="90" y="19"/>
                      </a:lnTo>
                      <a:lnTo>
                        <a:pt x="89" y="20"/>
                      </a:lnTo>
                      <a:lnTo>
                        <a:pt x="87" y="20"/>
                      </a:lnTo>
                      <a:lnTo>
                        <a:pt x="87" y="21"/>
                      </a:lnTo>
                      <a:lnTo>
                        <a:pt x="86" y="21"/>
                      </a:lnTo>
                      <a:lnTo>
                        <a:pt x="84" y="21"/>
                      </a:lnTo>
                      <a:lnTo>
                        <a:pt x="83" y="21"/>
                      </a:lnTo>
                      <a:lnTo>
                        <a:pt x="82" y="21"/>
                      </a:lnTo>
                      <a:lnTo>
                        <a:pt x="80" y="22"/>
                      </a:lnTo>
                      <a:lnTo>
                        <a:pt x="79" y="22"/>
                      </a:lnTo>
                      <a:lnTo>
                        <a:pt x="77" y="23"/>
                      </a:lnTo>
                      <a:lnTo>
                        <a:pt x="76" y="23"/>
                      </a:lnTo>
                      <a:lnTo>
                        <a:pt x="75" y="23"/>
                      </a:lnTo>
                      <a:lnTo>
                        <a:pt x="74" y="23"/>
                      </a:lnTo>
                      <a:lnTo>
                        <a:pt x="72" y="23"/>
                      </a:lnTo>
                      <a:lnTo>
                        <a:pt x="71" y="23"/>
                      </a:lnTo>
                      <a:lnTo>
                        <a:pt x="70" y="23"/>
                      </a:lnTo>
                      <a:lnTo>
                        <a:pt x="69" y="24"/>
                      </a:lnTo>
                      <a:lnTo>
                        <a:pt x="68" y="24"/>
                      </a:lnTo>
                      <a:lnTo>
                        <a:pt x="67" y="24"/>
                      </a:lnTo>
                      <a:lnTo>
                        <a:pt x="66" y="24"/>
                      </a:lnTo>
                      <a:lnTo>
                        <a:pt x="65" y="24"/>
                      </a:lnTo>
                      <a:lnTo>
                        <a:pt x="64" y="24"/>
                      </a:lnTo>
                      <a:lnTo>
                        <a:pt x="63" y="24"/>
                      </a:lnTo>
                      <a:lnTo>
                        <a:pt x="61" y="24"/>
                      </a:lnTo>
                      <a:lnTo>
                        <a:pt x="60" y="24"/>
                      </a:lnTo>
                      <a:lnTo>
                        <a:pt x="59" y="24"/>
                      </a:lnTo>
                      <a:lnTo>
                        <a:pt x="57" y="24"/>
                      </a:lnTo>
                      <a:lnTo>
                        <a:pt x="56" y="24"/>
                      </a:lnTo>
                      <a:lnTo>
                        <a:pt x="55" y="24"/>
                      </a:lnTo>
                      <a:lnTo>
                        <a:pt x="53" y="24"/>
                      </a:lnTo>
                      <a:lnTo>
                        <a:pt x="52" y="24"/>
                      </a:lnTo>
                      <a:lnTo>
                        <a:pt x="51" y="24"/>
                      </a:lnTo>
                      <a:lnTo>
                        <a:pt x="50" y="24"/>
                      </a:lnTo>
                      <a:lnTo>
                        <a:pt x="48" y="24"/>
                      </a:lnTo>
                      <a:lnTo>
                        <a:pt x="47" y="23"/>
                      </a:lnTo>
                      <a:lnTo>
                        <a:pt x="45" y="23"/>
                      </a:lnTo>
                      <a:lnTo>
                        <a:pt x="44" y="23"/>
                      </a:lnTo>
                      <a:lnTo>
                        <a:pt x="42" y="23"/>
                      </a:lnTo>
                      <a:lnTo>
                        <a:pt x="41" y="23"/>
                      </a:lnTo>
                      <a:lnTo>
                        <a:pt x="39" y="23"/>
                      </a:lnTo>
                      <a:lnTo>
                        <a:pt x="38" y="23"/>
                      </a:lnTo>
                      <a:lnTo>
                        <a:pt x="36" y="22"/>
                      </a:lnTo>
                      <a:lnTo>
                        <a:pt x="34" y="22"/>
                      </a:lnTo>
                      <a:lnTo>
                        <a:pt x="33" y="21"/>
                      </a:lnTo>
                      <a:lnTo>
                        <a:pt x="31" y="21"/>
                      </a:lnTo>
                      <a:lnTo>
                        <a:pt x="30" y="21"/>
                      </a:lnTo>
                      <a:lnTo>
                        <a:pt x="29" y="21"/>
                      </a:lnTo>
                      <a:lnTo>
                        <a:pt x="27" y="20"/>
                      </a:lnTo>
                      <a:lnTo>
                        <a:pt x="26" y="20"/>
                      </a:lnTo>
                      <a:lnTo>
                        <a:pt x="25" y="19"/>
                      </a:lnTo>
                      <a:lnTo>
                        <a:pt x="24" y="19"/>
                      </a:lnTo>
                      <a:lnTo>
                        <a:pt x="22" y="19"/>
                      </a:lnTo>
                      <a:lnTo>
                        <a:pt x="20" y="18"/>
                      </a:lnTo>
                      <a:lnTo>
                        <a:pt x="19" y="18"/>
                      </a:lnTo>
                      <a:lnTo>
                        <a:pt x="18" y="17"/>
                      </a:lnTo>
                      <a:lnTo>
                        <a:pt x="17" y="17"/>
                      </a:lnTo>
                      <a:lnTo>
                        <a:pt x="16" y="16"/>
                      </a:lnTo>
                      <a:lnTo>
                        <a:pt x="15" y="16"/>
                      </a:lnTo>
                      <a:lnTo>
                        <a:pt x="15" y="15"/>
                      </a:lnTo>
                      <a:lnTo>
                        <a:pt x="14" y="15"/>
                      </a:lnTo>
                      <a:lnTo>
                        <a:pt x="12" y="14"/>
                      </a:lnTo>
                      <a:lnTo>
                        <a:pt x="11" y="13"/>
                      </a:lnTo>
                      <a:lnTo>
                        <a:pt x="9" y="12"/>
                      </a:lnTo>
                      <a:lnTo>
                        <a:pt x="8" y="11"/>
                      </a:lnTo>
                      <a:lnTo>
                        <a:pt x="7" y="10"/>
                      </a:lnTo>
                      <a:lnTo>
                        <a:pt x="6" y="10"/>
                      </a:lnTo>
                      <a:lnTo>
                        <a:pt x="5" y="8"/>
                      </a:lnTo>
                      <a:lnTo>
                        <a:pt x="4" y="8"/>
                      </a:lnTo>
                      <a:lnTo>
                        <a:pt x="4" y="7"/>
                      </a:lnTo>
                      <a:lnTo>
                        <a:pt x="3" y="6"/>
                      </a:lnTo>
                      <a:lnTo>
                        <a:pt x="2" y="4"/>
                      </a:lnTo>
                      <a:lnTo>
                        <a:pt x="1" y="3"/>
                      </a:lnTo>
                      <a:lnTo>
                        <a:pt x="1" y="1"/>
                      </a:lnTo>
                      <a:lnTo>
                        <a:pt x="0" y="1"/>
                      </a:lnTo>
                      <a:lnTo>
                        <a:pt x="0" y="0"/>
                      </a:lnTo>
                      <a:close/>
                    </a:path>
                  </a:pathLst>
                </a:custGeom>
                <a:solidFill>
                  <a:srgbClr val="B34D1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445" name="Freeform 570"/>
                <p:cNvSpPr>
                  <a:spLocks/>
                </p:cNvSpPr>
                <p:nvPr/>
              </p:nvSpPr>
              <p:spPr bwMode="auto">
                <a:xfrm>
                  <a:off x="1909" y="2153"/>
                  <a:ext cx="20" cy="12"/>
                </a:xfrm>
                <a:custGeom>
                  <a:avLst/>
                  <a:gdLst>
                    <a:gd name="T0" fmla="*/ 10 w 20"/>
                    <a:gd name="T1" fmla="*/ 12 h 12"/>
                    <a:gd name="T2" fmla="*/ 11 w 20"/>
                    <a:gd name="T3" fmla="*/ 12 h 12"/>
                    <a:gd name="T4" fmla="*/ 12 w 20"/>
                    <a:gd name="T5" fmla="*/ 12 h 12"/>
                    <a:gd name="T6" fmla="*/ 13 w 20"/>
                    <a:gd name="T7" fmla="*/ 11 h 12"/>
                    <a:gd name="T8" fmla="*/ 14 w 20"/>
                    <a:gd name="T9" fmla="*/ 11 h 12"/>
                    <a:gd name="T10" fmla="*/ 15 w 20"/>
                    <a:gd name="T11" fmla="*/ 10 h 12"/>
                    <a:gd name="T12" fmla="*/ 17 w 20"/>
                    <a:gd name="T13" fmla="*/ 10 h 12"/>
                    <a:gd name="T14" fmla="*/ 18 w 20"/>
                    <a:gd name="T15" fmla="*/ 9 h 12"/>
                    <a:gd name="T16" fmla="*/ 19 w 20"/>
                    <a:gd name="T17" fmla="*/ 8 h 12"/>
                    <a:gd name="T18" fmla="*/ 19 w 20"/>
                    <a:gd name="T19" fmla="*/ 7 h 12"/>
                    <a:gd name="T20" fmla="*/ 20 w 20"/>
                    <a:gd name="T21" fmla="*/ 6 h 12"/>
                    <a:gd name="T22" fmla="*/ 19 w 20"/>
                    <a:gd name="T23" fmla="*/ 5 h 12"/>
                    <a:gd name="T24" fmla="*/ 19 w 20"/>
                    <a:gd name="T25" fmla="*/ 4 h 12"/>
                    <a:gd name="T26" fmla="*/ 18 w 20"/>
                    <a:gd name="T27" fmla="*/ 2 h 12"/>
                    <a:gd name="T28" fmla="*/ 17 w 20"/>
                    <a:gd name="T29" fmla="*/ 2 h 12"/>
                    <a:gd name="T30" fmla="*/ 15 w 20"/>
                    <a:gd name="T31" fmla="*/ 1 h 12"/>
                    <a:gd name="T32" fmla="*/ 14 w 20"/>
                    <a:gd name="T33" fmla="*/ 0 h 12"/>
                    <a:gd name="T34" fmla="*/ 13 w 20"/>
                    <a:gd name="T35" fmla="*/ 0 h 12"/>
                    <a:gd name="T36" fmla="*/ 12 w 20"/>
                    <a:gd name="T37" fmla="*/ 0 h 12"/>
                    <a:gd name="T38" fmla="*/ 11 w 20"/>
                    <a:gd name="T39" fmla="*/ 0 h 12"/>
                    <a:gd name="T40" fmla="*/ 10 w 20"/>
                    <a:gd name="T41" fmla="*/ 0 h 12"/>
                    <a:gd name="T42" fmla="*/ 9 w 20"/>
                    <a:gd name="T43" fmla="*/ 0 h 12"/>
                    <a:gd name="T44" fmla="*/ 8 w 20"/>
                    <a:gd name="T45" fmla="*/ 0 h 12"/>
                    <a:gd name="T46" fmla="*/ 7 w 20"/>
                    <a:gd name="T47" fmla="*/ 0 h 12"/>
                    <a:gd name="T48" fmla="*/ 6 w 20"/>
                    <a:gd name="T49" fmla="*/ 0 h 12"/>
                    <a:gd name="T50" fmla="*/ 4 w 20"/>
                    <a:gd name="T51" fmla="*/ 1 h 12"/>
                    <a:gd name="T52" fmla="*/ 3 w 20"/>
                    <a:gd name="T53" fmla="*/ 2 h 12"/>
                    <a:gd name="T54" fmla="*/ 2 w 20"/>
                    <a:gd name="T55" fmla="*/ 2 h 12"/>
                    <a:gd name="T56" fmla="*/ 1 w 20"/>
                    <a:gd name="T57" fmla="*/ 4 h 12"/>
                    <a:gd name="T58" fmla="*/ 0 w 20"/>
                    <a:gd name="T59" fmla="*/ 5 h 12"/>
                    <a:gd name="T60" fmla="*/ 0 w 20"/>
                    <a:gd name="T61" fmla="*/ 6 h 12"/>
                    <a:gd name="T62" fmla="*/ 0 w 20"/>
                    <a:gd name="T63" fmla="*/ 7 h 12"/>
                    <a:gd name="T64" fmla="*/ 1 w 20"/>
                    <a:gd name="T65" fmla="*/ 8 h 12"/>
                    <a:gd name="T66" fmla="*/ 2 w 20"/>
                    <a:gd name="T67" fmla="*/ 9 h 12"/>
                    <a:gd name="T68" fmla="*/ 3 w 20"/>
                    <a:gd name="T69" fmla="*/ 10 h 12"/>
                    <a:gd name="T70" fmla="*/ 4 w 20"/>
                    <a:gd name="T71" fmla="*/ 10 h 12"/>
                    <a:gd name="T72" fmla="*/ 6 w 20"/>
                    <a:gd name="T73" fmla="*/ 11 h 12"/>
                    <a:gd name="T74" fmla="*/ 7 w 20"/>
                    <a:gd name="T75" fmla="*/ 11 h 12"/>
                    <a:gd name="T76" fmla="*/ 8 w 20"/>
                    <a:gd name="T77" fmla="*/ 12 h 12"/>
                    <a:gd name="T78" fmla="*/ 9 w 20"/>
                    <a:gd name="T79" fmla="*/ 12 h 12"/>
                    <a:gd name="T80" fmla="*/ 10 w 20"/>
                    <a:gd name="T81" fmla="*/ 12 h 12"/>
                    <a:gd name="T82" fmla="*/ 10 w 20"/>
                    <a:gd name="T83" fmla="*/ 12 h 1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20"/>
                    <a:gd name="T127" fmla="*/ 0 h 12"/>
                    <a:gd name="T128" fmla="*/ 20 w 20"/>
                    <a:gd name="T129" fmla="*/ 12 h 1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20" h="12">
                      <a:moveTo>
                        <a:pt x="10" y="12"/>
                      </a:moveTo>
                      <a:lnTo>
                        <a:pt x="11" y="12"/>
                      </a:lnTo>
                      <a:lnTo>
                        <a:pt x="12" y="12"/>
                      </a:lnTo>
                      <a:lnTo>
                        <a:pt x="13" y="11"/>
                      </a:lnTo>
                      <a:lnTo>
                        <a:pt x="14" y="11"/>
                      </a:lnTo>
                      <a:lnTo>
                        <a:pt x="15" y="10"/>
                      </a:lnTo>
                      <a:lnTo>
                        <a:pt x="17" y="10"/>
                      </a:lnTo>
                      <a:lnTo>
                        <a:pt x="18" y="9"/>
                      </a:lnTo>
                      <a:lnTo>
                        <a:pt x="19" y="8"/>
                      </a:lnTo>
                      <a:lnTo>
                        <a:pt x="19" y="7"/>
                      </a:lnTo>
                      <a:lnTo>
                        <a:pt x="20" y="6"/>
                      </a:lnTo>
                      <a:lnTo>
                        <a:pt x="19" y="5"/>
                      </a:lnTo>
                      <a:lnTo>
                        <a:pt x="19" y="4"/>
                      </a:lnTo>
                      <a:lnTo>
                        <a:pt x="18" y="2"/>
                      </a:lnTo>
                      <a:lnTo>
                        <a:pt x="17" y="2"/>
                      </a:lnTo>
                      <a:lnTo>
                        <a:pt x="15" y="1"/>
                      </a:lnTo>
                      <a:lnTo>
                        <a:pt x="14" y="0"/>
                      </a:lnTo>
                      <a:lnTo>
                        <a:pt x="13" y="0"/>
                      </a:lnTo>
                      <a:lnTo>
                        <a:pt x="12" y="0"/>
                      </a:lnTo>
                      <a:lnTo>
                        <a:pt x="11" y="0"/>
                      </a:lnTo>
                      <a:lnTo>
                        <a:pt x="10" y="0"/>
                      </a:lnTo>
                      <a:lnTo>
                        <a:pt x="9" y="0"/>
                      </a:lnTo>
                      <a:lnTo>
                        <a:pt x="8" y="0"/>
                      </a:lnTo>
                      <a:lnTo>
                        <a:pt x="7" y="0"/>
                      </a:lnTo>
                      <a:lnTo>
                        <a:pt x="6" y="0"/>
                      </a:lnTo>
                      <a:lnTo>
                        <a:pt x="4" y="1"/>
                      </a:lnTo>
                      <a:lnTo>
                        <a:pt x="3" y="2"/>
                      </a:lnTo>
                      <a:lnTo>
                        <a:pt x="2" y="2"/>
                      </a:lnTo>
                      <a:lnTo>
                        <a:pt x="1" y="4"/>
                      </a:lnTo>
                      <a:lnTo>
                        <a:pt x="0" y="5"/>
                      </a:lnTo>
                      <a:lnTo>
                        <a:pt x="0" y="6"/>
                      </a:lnTo>
                      <a:lnTo>
                        <a:pt x="0" y="7"/>
                      </a:lnTo>
                      <a:lnTo>
                        <a:pt x="1" y="8"/>
                      </a:lnTo>
                      <a:lnTo>
                        <a:pt x="2" y="9"/>
                      </a:lnTo>
                      <a:lnTo>
                        <a:pt x="3" y="10"/>
                      </a:lnTo>
                      <a:lnTo>
                        <a:pt x="4" y="10"/>
                      </a:lnTo>
                      <a:lnTo>
                        <a:pt x="6" y="11"/>
                      </a:lnTo>
                      <a:lnTo>
                        <a:pt x="7" y="11"/>
                      </a:lnTo>
                      <a:lnTo>
                        <a:pt x="8" y="12"/>
                      </a:lnTo>
                      <a:lnTo>
                        <a:pt x="9" y="12"/>
                      </a:lnTo>
                      <a:lnTo>
                        <a:pt x="10" y="12"/>
                      </a:lnTo>
                      <a:close/>
                    </a:path>
                  </a:pathLst>
                </a:custGeom>
                <a:solidFill>
                  <a:srgbClr val="CC80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446" name="Freeform 571"/>
                <p:cNvSpPr>
                  <a:spLocks/>
                </p:cNvSpPr>
                <p:nvPr/>
              </p:nvSpPr>
              <p:spPr bwMode="auto">
                <a:xfrm>
                  <a:off x="1994" y="2137"/>
                  <a:ext cx="20" cy="11"/>
                </a:xfrm>
                <a:custGeom>
                  <a:avLst/>
                  <a:gdLst>
                    <a:gd name="T0" fmla="*/ 10 w 20"/>
                    <a:gd name="T1" fmla="*/ 11 h 11"/>
                    <a:gd name="T2" fmla="*/ 11 w 20"/>
                    <a:gd name="T3" fmla="*/ 11 h 11"/>
                    <a:gd name="T4" fmla="*/ 12 w 20"/>
                    <a:gd name="T5" fmla="*/ 11 h 11"/>
                    <a:gd name="T6" fmla="*/ 13 w 20"/>
                    <a:gd name="T7" fmla="*/ 11 h 11"/>
                    <a:gd name="T8" fmla="*/ 14 w 20"/>
                    <a:gd name="T9" fmla="*/ 11 h 11"/>
                    <a:gd name="T10" fmla="*/ 16 w 20"/>
                    <a:gd name="T11" fmla="*/ 10 h 11"/>
                    <a:gd name="T12" fmla="*/ 17 w 20"/>
                    <a:gd name="T13" fmla="*/ 9 h 11"/>
                    <a:gd name="T14" fmla="*/ 18 w 20"/>
                    <a:gd name="T15" fmla="*/ 9 h 11"/>
                    <a:gd name="T16" fmla="*/ 19 w 20"/>
                    <a:gd name="T17" fmla="*/ 8 h 11"/>
                    <a:gd name="T18" fmla="*/ 20 w 20"/>
                    <a:gd name="T19" fmla="*/ 6 h 11"/>
                    <a:gd name="T20" fmla="*/ 20 w 20"/>
                    <a:gd name="T21" fmla="*/ 6 h 11"/>
                    <a:gd name="T22" fmla="*/ 20 w 20"/>
                    <a:gd name="T23" fmla="*/ 4 h 11"/>
                    <a:gd name="T24" fmla="*/ 19 w 20"/>
                    <a:gd name="T25" fmla="*/ 3 h 11"/>
                    <a:gd name="T26" fmla="*/ 18 w 20"/>
                    <a:gd name="T27" fmla="*/ 2 h 11"/>
                    <a:gd name="T28" fmla="*/ 17 w 20"/>
                    <a:gd name="T29" fmla="*/ 2 h 11"/>
                    <a:gd name="T30" fmla="*/ 16 w 20"/>
                    <a:gd name="T31" fmla="*/ 0 h 11"/>
                    <a:gd name="T32" fmla="*/ 14 w 20"/>
                    <a:gd name="T33" fmla="*/ 0 h 11"/>
                    <a:gd name="T34" fmla="*/ 13 w 20"/>
                    <a:gd name="T35" fmla="*/ 0 h 11"/>
                    <a:gd name="T36" fmla="*/ 12 w 20"/>
                    <a:gd name="T37" fmla="*/ 0 h 11"/>
                    <a:gd name="T38" fmla="*/ 11 w 20"/>
                    <a:gd name="T39" fmla="*/ 0 h 11"/>
                    <a:gd name="T40" fmla="*/ 10 w 20"/>
                    <a:gd name="T41" fmla="*/ 0 h 11"/>
                    <a:gd name="T42" fmla="*/ 9 w 20"/>
                    <a:gd name="T43" fmla="*/ 0 h 11"/>
                    <a:gd name="T44" fmla="*/ 8 w 20"/>
                    <a:gd name="T45" fmla="*/ 0 h 11"/>
                    <a:gd name="T46" fmla="*/ 7 w 20"/>
                    <a:gd name="T47" fmla="*/ 0 h 11"/>
                    <a:gd name="T48" fmla="*/ 6 w 20"/>
                    <a:gd name="T49" fmla="*/ 0 h 11"/>
                    <a:gd name="T50" fmla="*/ 4 w 20"/>
                    <a:gd name="T51" fmla="*/ 0 h 11"/>
                    <a:gd name="T52" fmla="*/ 3 w 20"/>
                    <a:gd name="T53" fmla="*/ 2 h 11"/>
                    <a:gd name="T54" fmla="*/ 2 w 20"/>
                    <a:gd name="T55" fmla="*/ 2 h 11"/>
                    <a:gd name="T56" fmla="*/ 1 w 20"/>
                    <a:gd name="T57" fmla="*/ 3 h 11"/>
                    <a:gd name="T58" fmla="*/ 0 w 20"/>
                    <a:gd name="T59" fmla="*/ 4 h 11"/>
                    <a:gd name="T60" fmla="*/ 0 w 20"/>
                    <a:gd name="T61" fmla="*/ 6 h 11"/>
                    <a:gd name="T62" fmla="*/ 0 w 20"/>
                    <a:gd name="T63" fmla="*/ 6 h 11"/>
                    <a:gd name="T64" fmla="*/ 1 w 20"/>
                    <a:gd name="T65" fmla="*/ 8 h 11"/>
                    <a:gd name="T66" fmla="*/ 2 w 20"/>
                    <a:gd name="T67" fmla="*/ 9 h 11"/>
                    <a:gd name="T68" fmla="*/ 3 w 20"/>
                    <a:gd name="T69" fmla="*/ 9 h 11"/>
                    <a:gd name="T70" fmla="*/ 4 w 20"/>
                    <a:gd name="T71" fmla="*/ 10 h 11"/>
                    <a:gd name="T72" fmla="*/ 6 w 20"/>
                    <a:gd name="T73" fmla="*/ 11 h 11"/>
                    <a:gd name="T74" fmla="*/ 7 w 20"/>
                    <a:gd name="T75" fmla="*/ 11 h 11"/>
                    <a:gd name="T76" fmla="*/ 8 w 20"/>
                    <a:gd name="T77" fmla="*/ 11 h 11"/>
                    <a:gd name="T78" fmla="*/ 9 w 20"/>
                    <a:gd name="T79" fmla="*/ 11 h 11"/>
                    <a:gd name="T80" fmla="*/ 10 w 20"/>
                    <a:gd name="T81" fmla="*/ 11 h 11"/>
                    <a:gd name="T82" fmla="*/ 10 w 20"/>
                    <a:gd name="T83" fmla="*/ 11 h 1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20"/>
                    <a:gd name="T127" fmla="*/ 0 h 11"/>
                    <a:gd name="T128" fmla="*/ 20 w 20"/>
                    <a:gd name="T129" fmla="*/ 11 h 1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20" h="11">
                      <a:moveTo>
                        <a:pt x="10" y="11"/>
                      </a:moveTo>
                      <a:lnTo>
                        <a:pt x="11" y="11"/>
                      </a:lnTo>
                      <a:lnTo>
                        <a:pt x="12" y="11"/>
                      </a:lnTo>
                      <a:lnTo>
                        <a:pt x="13" y="11"/>
                      </a:lnTo>
                      <a:lnTo>
                        <a:pt x="14" y="11"/>
                      </a:lnTo>
                      <a:lnTo>
                        <a:pt x="16" y="10"/>
                      </a:lnTo>
                      <a:lnTo>
                        <a:pt x="17" y="9"/>
                      </a:lnTo>
                      <a:lnTo>
                        <a:pt x="18" y="9"/>
                      </a:lnTo>
                      <a:lnTo>
                        <a:pt x="19" y="8"/>
                      </a:lnTo>
                      <a:lnTo>
                        <a:pt x="20" y="6"/>
                      </a:lnTo>
                      <a:lnTo>
                        <a:pt x="20" y="4"/>
                      </a:lnTo>
                      <a:lnTo>
                        <a:pt x="19" y="3"/>
                      </a:lnTo>
                      <a:lnTo>
                        <a:pt x="18" y="2"/>
                      </a:lnTo>
                      <a:lnTo>
                        <a:pt x="17" y="2"/>
                      </a:lnTo>
                      <a:lnTo>
                        <a:pt x="16" y="0"/>
                      </a:lnTo>
                      <a:lnTo>
                        <a:pt x="14" y="0"/>
                      </a:lnTo>
                      <a:lnTo>
                        <a:pt x="13" y="0"/>
                      </a:lnTo>
                      <a:lnTo>
                        <a:pt x="12" y="0"/>
                      </a:lnTo>
                      <a:lnTo>
                        <a:pt x="11" y="0"/>
                      </a:lnTo>
                      <a:lnTo>
                        <a:pt x="10" y="0"/>
                      </a:lnTo>
                      <a:lnTo>
                        <a:pt x="9" y="0"/>
                      </a:lnTo>
                      <a:lnTo>
                        <a:pt x="8" y="0"/>
                      </a:lnTo>
                      <a:lnTo>
                        <a:pt x="7" y="0"/>
                      </a:lnTo>
                      <a:lnTo>
                        <a:pt x="6" y="0"/>
                      </a:lnTo>
                      <a:lnTo>
                        <a:pt x="4" y="0"/>
                      </a:lnTo>
                      <a:lnTo>
                        <a:pt x="3" y="2"/>
                      </a:lnTo>
                      <a:lnTo>
                        <a:pt x="2" y="2"/>
                      </a:lnTo>
                      <a:lnTo>
                        <a:pt x="1" y="3"/>
                      </a:lnTo>
                      <a:lnTo>
                        <a:pt x="0" y="4"/>
                      </a:lnTo>
                      <a:lnTo>
                        <a:pt x="0" y="6"/>
                      </a:lnTo>
                      <a:lnTo>
                        <a:pt x="1" y="8"/>
                      </a:lnTo>
                      <a:lnTo>
                        <a:pt x="2" y="9"/>
                      </a:lnTo>
                      <a:lnTo>
                        <a:pt x="3" y="9"/>
                      </a:lnTo>
                      <a:lnTo>
                        <a:pt x="4" y="10"/>
                      </a:lnTo>
                      <a:lnTo>
                        <a:pt x="6" y="11"/>
                      </a:lnTo>
                      <a:lnTo>
                        <a:pt x="7" y="11"/>
                      </a:lnTo>
                      <a:lnTo>
                        <a:pt x="8" y="11"/>
                      </a:lnTo>
                      <a:lnTo>
                        <a:pt x="9" y="11"/>
                      </a:lnTo>
                      <a:lnTo>
                        <a:pt x="10" y="11"/>
                      </a:lnTo>
                      <a:close/>
                    </a:path>
                  </a:pathLst>
                </a:custGeom>
                <a:solidFill>
                  <a:srgbClr val="CC80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447" name="Freeform 572"/>
                <p:cNvSpPr>
                  <a:spLocks/>
                </p:cNvSpPr>
                <p:nvPr/>
              </p:nvSpPr>
              <p:spPr bwMode="auto">
                <a:xfrm>
                  <a:off x="1850" y="2225"/>
                  <a:ext cx="35" cy="16"/>
                </a:xfrm>
                <a:custGeom>
                  <a:avLst/>
                  <a:gdLst>
                    <a:gd name="T0" fmla="*/ 17 w 35"/>
                    <a:gd name="T1" fmla="*/ 16 h 16"/>
                    <a:gd name="T2" fmla="*/ 19 w 35"/>
                    <a:gd name="T3" fmla="*/ 16 h 16"/>
                    <a:gd name="T4" fmla="*/ 21 w 35"/>
                    <a:gd name="T5" fmla="*/ 16 h 16"/>
                    <a:gd name="T6" fmla="*/ 22 w 35"/>
                    <a:gd name="T7" fmla="*/ 16 h 16"/>
                    <a:gd name="T8" fmla="*/ 24 w 35"/>
                    <a:gd name="T9" fmla="*/ 16 h 16"/>
                    <a:gd name="T10" fmla="*/ 25 w 35"/>
                    <a:gd name="T11" fmla="*/ 15 h 16"/>
                    <a:gd name="T12" fmla="*/ 27 w 35"/>
                    <a:gd name="T13" fmla="*/ 15 h 16"/>
                    <a:gd name="T14" fmla="*/ 28 w 35"/>
                    <a:gd name="T15" fmla="*/ 14 h 16"/>
                    <a:gd name="T16" fmla="*/ 30 w 35"/>
                    <a:gd name="T17" fmla="*/ 14 h 16"/>
                    <a:gd name="T18" fmla="*/ 31 w 35"/>
                    <a:gd name="T19" fmla="*/ 13 h 16"/>
                    <a:gd name="T20" fmla="*/ 32 w 35"/>
                    <a:gd name="T21" fmla="*/ 13 h 16"/>
                    <a:gd name="T22" fmla="*/ 33 w 35"/>
                    <a:gd name="T23" fmla="*/ 12 h 16"/>
                    <a:gd name="T24" fmla="*/ 34 w 35"/>
                    <a:gd name="T25" fmla="*/ 11 h 16"/>
                    <a:gd name="T26" fmla="*/ 35 w 35"/>
                    <a:gd name="T27" fmla="*/ 10 h 16"/>
                    <a:gd name="T28" fmla="*/ 35 w 35"/>
                    <a:gd name="T29" fmla="*/ 8 h 16"/>
                    <a:gd name="T30" fmla="*/ 35 w 35"/>
                    <a:gd name="T31" fmla="*/ 6 h 16"/>
                    <a:gd name="T32" fmla="*/ 34 w 35"/>
                    <a:gd name="T33" fmla="*/ 5 h 16"/>
                    <a:gd name="T34" fmla="*/ 33 w 35"/>
                    <a:gd name="T35" fmla="*/ 4 h 16"/>
                    <a:gd name="T36" fmla="*/ 32 w 35"/>
                    <a:gd name="T37" fmla="*/ 4 h 16"/>
                    <a:gd name="T38" fmla="*/ 31 w 35"/>
                    <a:gd name="T39" fmla="*/ 3 h 16"/>
                    <a:gd name="T40" fmla="*/ 30 w 35"/>
                    <a:gd name="T41" fmla="*/ 2 h 16"/>
                    <a:gd name="T42" fmla="*/ 28 w 35"/>
                    <a:gd name="T43" fmla="*/ 2 h 16"/>
                    <a:gd name="T44" fmla="*/ 27 w 35"/>
                    <a:gd name="T45" fmla="*/ 1 h 16"/>
                    <a:gd name="T46" fmla="*/ 25 w 35"/>
                    <a:gd name="T47" fmla="*/ 1 h 16"/>
                    <a:gd name="T48" fmla="*/ 24 w 35"/>
                    <a:gd name="T49" fmla="*/ 1 h 16"/>
                    <a:gd name="T50" fmla="*/ 22 w 35"/>
                    <a:gd name="T51" fmla="*/ 0 h 16"/>
                    <a:gd name="T52" fmla="*/ 21 w 35"/>
                    <a:gd name="T53" fmla="*/ 0 h 16"/>
                    <a:gd name="T54" fmla="*/ 19 w 35"/>
                    <a:gd name="T55" fmla="*/ 0 h 16"/>
                    <a:gd name="T56" fmla="*/ 17 w 35"/>
                    <a:gd name="T57" fmla="*/ 0 h 16"/>
                    <a:gd name="T58" fmla="*/ 16 w 35"/>
                    <a:gd name="T59" fmla="*/ 0 h 16"/>
                    <a:gd name="T60" fmla="*/ 15 w 35"/>
                    <a:gd name="T61" fmla="*/ 0 h 16"/>
                    <a:gd name="T62" fmla="*/ 15 w 35"/>
                    <a:gd name="T63" fmla="*/ 0 h 16"/>
                    <a:gd name="T64" fmla="*/ 13 w 35"/>
                    <a:gd name="T65" fmla="*/ 0 h 16"/>
                    <a:gd name="T66" fmla="*/ 12 w 35"/>
                    <a:gd name="T67" fmla="*/ 0 h 16"/>
                    <a:gd name="T68" fmla="*/ 10 w 35"/>
                    <a:gd name="T69" fmla="*/ 1 h 16"/>
                    <a:gd name="T70" fmla="*/ 9 w 35"/>
                    <a:gd name="T71" fmla="*/ 1 h 16"/>
                    <a:gd name="T72" fmla="*/ 7 w 35"/>
                    <a:gd name="T73" fmla="*/ 1 h 16"/>
                    <a:gd name="T74" fmla="*/ 6 w 35"/>
                    <a:gd name="T75" fmla="*/ 2 h 16"/>
                    <a:gd name="T76" fmla="*/ 5 w 35"/>
                    <a:gd name="T77" fmla="*/ 2 h 16"/>
                    <a:gd name="T78" fmla="*/ 4 w 35"/>
                    <a:gd name="T79" fmla="*/ 3 h 16"/>
                    <a:gd name="T80" fmla="*/ 2 w 35"/>
                    <a:gd name="T81" fmla="*/ 4 h 16"/>
                    <a:gd name="T82" fmla="*/ 1 w 35"/>
                    <a:gd name="T83" fmla="*/ 4 h 16"/>
                    <a:gd name="T84" fmla="*/ 1 w 35"/>
                    <a:gd name="T85" fmla="*/ 5 h 16"/>
                    <a:gd name="T86" fmla="*/ 0 w 35"/>
                    <a:gd name="T87" fmla="*/ 6 h 16"/>
                    <a:gd name="T88" fmla="*/ 0 w 35"/>
                    <a:gd name="T89" fmla="*/ 8 h 16"/>
                    <a:gd name="T90" fmla="*/ 0 w 35"/>
                    <a:gd name="T91" fmla="*/ 10 h 16"/>
                    <a:gd name="T92" fmla="*/ 1 w 35"/>
                    <a:gd name="T93" fmla="*/ 11 h 16"/>
                    <a:gd name="T94" fmla="*/ 1 w 35"/>
                    <a:gd name="T95" fmla="*/ 12 h 16"/>
                    <a:gd name="T96" fmla="*/ 2 w 35"/>
                    <a:gd name="T97" fmla="*/ 13 h 16"/>
                    <a:gd name="T98" fmla="*/ 4 w 35"/>
                    <a:gd name="T99" fmla="*/ 13 h 16"/>
                    <a:gd name="T100" fmla="*/ 5 w 35"/>
                    <a:gd name="T101" fmla="*/ 14 h 16"/>
                    <a:gd name="T102" fmla="*/ 6 w 35"/>
                    <a:gd name="T103" fmla="*/ 14 h 16"/>
                    <a:gd name="T104" fmla="*/ 7 w 35"/>
                    <a:gd name="T105" fmla="*/ 15 h 16"/>
                    <a:gd name="T106" fmla="*/ 9 w 35"/>
                    <a:gd name="T107" fmla="*/ 15 h 16"/>
                    <a:gd name="T108" fmla="*/ 10 w 35"/>
                    <a:gd name="T109" fmla="*/ 16 h 16"/>
                    <a:gd name="T110" fmla="*/ 12 w 35"/>
                    <a:gd name="T111" fmla="*/ 16 h 16"/>
                    <a:gd name="T112" fmla="*/ 13 w 35"/>
                    <a:gd name="T113" fmla="*/ 16 h 16"/>
                    <a:gd name="T114" fmla="*/ 15 w 35"/>
                    <a:gd name="T115" fmla="*/ 16 h 16"/>
                    <a:gd name="T116" fmla="*/ 15 w 35"/>
                    <a:gd name="T117" fmla="*/ 16 h 16"/>
                    <a:gd name="T118" fmla="*/ 16 w 35"/>
                    <a:gd name="T119" fmla="*/ 16 h 16"/>
                    <a:gd name="T120" fmla="*/ 17 w 35"/>
                    <a:gd name="T121" fmla="*/ 16 h 16"/>
                    <a:gd name="T122" fmla="*/ 17 w 35"/>
                    <a:gd name="T123" fmla="*/ 16 h 1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35"/>
                    <a:gd name="T187" fmla="*/ 0 h 16"/>
                    <a:gd name="T188" fmla="*/ 35 w 35"/>
                    <a:gd name="T189" fmla="*/ 16 h 1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35" h="16">
                      <a:moveTo>
                        <a:pt x="17" y="16"/>
                      </a:moveTo>
                      <a:lnTo>
                        <a:pt x="19" y="16"/>
                      </a:lnTo>
                      <a:lnTo>
                        <a:pt x="21" y="16"/>
                      </a:lnTo>
                      <a:lnTo>
                        <a:pt x="22" y="16"/>
                      </a:lnTo>
                      <a:lnTo>
                        <a:pt x="24" y="16"/>
                      </a:lnTo>
                      <a:lnTo>
                        <a:pt x="25" y="15"/>
                      </a:lnTo>
                      <a:lnTo>
                        <a:pt x="27" y="15"/>
                      </a:lnTo>
                      <a:lnTo>
                        <a:pt x="28" y="14"/>
                      </a:lnTo>
                      <a:lnTo>
                        <a:pt x="30" y="14"/>
                      </a:lnTo>
                      <a:lnTo>
                        <a:pt x="31" y="13"/>
                      </a:lnTo>
                      <a:lnTo>
                        <a:pt x="32" y="13"/>
                      </a:lnTo>
                      <a:lnTo>
                        <a:pt x="33" y="12"/>
                      </a:lnTo>
                      <a:lnTo>
                        <a:pt x="34" y="11"/>
                      </a:lnTo>
                      <a:lnTo>
                        <a:pt x="35" y="10"/>
                      </a:lnTo>
                      <a:lnTo>
                        <a:pt x="35" y="8"/>
                      </a:lnTo>
                      <a:lnTo>
                        <a:pt x="35" y="6"/>
                      </a:lnTo>
                      <a:lnTo>
                        <a:pt x="34" y="5"/>
                      </a:lnTo>
                      <a:lnTo>
                        <a:pt x="33" y="4"/>
                      </a:lnTo>
                      <a:lnTo>
                        <a:pt x="32" y="4"/>
                      </a:lnTo>
                      <a:lnTo>
                        <a:pt x="31" y="3"/>
                      </a:lnTo>
                      <a:lnTo>
                        <a:pt x="30" y="2"/>
                      </a:lnTo>
                      <a:lnTo>
                        <a:pt x="28" y="2"/>
                      </a:lnTo>
                      <a:lnTo>
                        <a:pt x="27" y="1"/>
                      </a:lnTo>
                      <a:lnTo>
                        <a:pt x="25" y="1"/>
                      </a:lnTo>
                      <a:lnTo>
                        <a:pt x="24" y="1"/>
                      </a:lnTo>
                      <a:lnTo>
                        <a:pt x="22" y="0"/>
                      </a:lnTo>
                      <a:lnTo>
                        <a:pt x="21" y="0"/>
                      </a:lnTo>
                      <a:lnTo>
                        <a:pt x="19" y="0"/>
                      </a:lnTo>
                      <a:lnTo>
                        <a:pt x="17" y="0"/>
                      </a:lnTo>
                      <a:lnTo>
                        <a:pt x="16" y="0"/>
                      </a:lnTo>
                      <a:lnTo>
                        <a:pt x="15" y="0"/>
                      </a:lnTo>
                      <a:lnTo>
                        <a:pt x="13" y="0"/>
                      </a:lnTo>
                      <a:lnTo>
                        <a:pt x="12" y="0"/>
                      </a:lnTo>
                      <a:lnTo>
                        <a:pt x="10" y="1"/>
                      </a:lnTo>
                      <a:lnTo>
                        <a:pt x="9" y="1"/>
                      </a:lnTo>
                      <a:lnTo>
                        <a:pt x="7" y="1"/>
                      </a:lnTo>
                      <a:lnTo>
                        <a:pt x="6" y="2"/>
                      </a:lnTo>
                      <a:lnTo>
                        <a:pt x="5" y="2"/>
                      </a:lnTo>
                      <a:lnTo>
                        <a:pt x="4" y="3"/>
                      </a:lnTo>
                      <a:lnTo>
                        <a:pt x="2" y="4"/>
                      </a:lnTo>
                      <a:lnTo>
                        <a:pt x="1" y="4"/>
                      </a:lnTo>
                      <a:lnTo>
                        <a:pt x="1" y="5"/>
                      </a:lnTo>
                      <a:lnTo>
                        <a:pt x="0" y="6"/>
                      </a:lnTo>
                      <a:lnTo>
                        <a:pt x="0" y="8"/>
                      </a:lnTo>
                      <a:lnTo>
                        <a:pt x="0" y="10"/>
                      </a:lnTo>
                      <a:lnTo>
                        <a:pt x="1" y="11"/>
                      </a:lnTo>
                      <a:lnTo>
                        <a:pt x="1" y="12"/>
                      </a:lnTo>
                      <a:lnTo>
                        <a:pt x="2" y="13"/>
                      </a:lnTo>
                      <a:lnTo>
                        <a:pt x="4" y="13"/>
                      </a:lnTo>
                      <a:lnTo>
                        <a:pt x="5" y="14"/>
                      </a:lnTo>
                      <a:lnTo>
                        <a:pt x="6" y="14"/>
                      </a:lnTo>
                      <a:lnTo>
                        <a:pt x="7" y="15"/>
                      </a:lnTo>
                      <a:lnTo>
                        <a:pt x="9" y="15"/>
                      </a:lnTo>
                      <a:lnTo>
                        <a:pt x="10" y="16"/>
                      </a:lnTo>
                      <a:lnTo>
                        <a:pt x="12" y="16"/>
                      </a:lnTo>
                      <a:lnTo>
                        <a:pt x="13" y="16"/>
                      </a:lnTo>
                      <a:lnTo>
                        <a:pt x="15" y="16"/>
                      </a:lnTo>
                      <a:lnTo>
                        <a:pt x="16" y="16"/>
                      </a:lnTo>
                      <a:lnTo>
                        <a:pt x="17" y="16"/>
                      </a:lnTo>
                      <a:close/>
                    </a:path>
                  </a:pathLst>
                </a:custGeom>
                <a:solidFill>
                  <a:srgbClr val="CC80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448" name="Freeform 573"/>
                <p:cNvSpPr>
                  <a:spLocks/>
                </p:cNvSpPr>
                <p:nvPr/>
              </p:nvSpPr>
              <p:spPr bwMode="auto">
                <a:xfrm>
                  <a:off x="1879" y="2272"/>
                  <a:ext cx="22" cy="11"/>
                </a:xfrm>
                <a:custGeom>
                  <a:avLst/>
                  <a:gdLst>
                    <a:gd name="T0" fmla="*/ 11 w 22"/>
                    <a:gd name="T1" fmla="*/ 11 h 11"/>
                    <a:gd name="T2" fmla="*/ 12 w 22"/>
                    <a:gd name="T3" fmla="*/ 10 h 11"/>
                    <a:gd name="T4" fmla="*/ 13 w 22"/>
                    <a:gd name="T5" fmla="*/ 10 h 11"/>
                    <a:gd name="T6" fmla="*/ 14 w 22"/>
                    <a:gd name="T7" fmla="*/ 10 h 11"/>
                    <a:gd name="T8" fmla="*/ 15 w 22"/>
                    <a:gd name="T9" fmla="*/ 10 h 11"/>
                    <a:gd name="T10" fmla="*/ 16 w 22"/>
                    <a:gd name="T11" fmla="*/ 10 h 11"/>
                    <a:gd name="T12" fmla="*/ 17 w 22"/>
                    <a:gd name="T13" fmla="*/ 10 h 11"/>
                    <a:gd name="T14" fmla="*/ 18 w 22"/>
                    <a:gd name="T15" fmla="*/ 9 h 11"/>
                    <a:gd name="T16" fmla="*/ 19 w 22"/>
                    <a:gd name="T17" fmla="*/ 9 h 11"/>
                    <a:gd name="T18" fmla="*/ 20 w 22"/>
                    <a:gd name="T19" fmla="*/ 8 h 11"/>
                    <a:gd name="T20" fmla="*/ 21 w 22"/>
                    <a:gd name="T21" fmla="*/ 8 h 11"/>
                    <a:gd name="T22" fmla="*/ 22 w 22"/>
                    <a:gd name="T23" fmla="*/ 6 h 11"/>
                    <a:gd name="T24" fmla="*/ 22 w 22"/>
                    <a:gd name="T25" fmla="*/ 5 h 11"/>
                    <a:gd name="T26" fmla="*/ 22 w 22"/>
                    <a:gd name="T27" fmla="*/ 4 h 11"/>
                    <a:gd name="T28" fmla="*/ 21 w 22"/>
                    <a:gd name="T29" fmla="*/ 3 h 11"/>
                    <a:gd name="T30" fmla="*/ 20 w 22"/>
                    <a:gd name="T31" fmla="*/ 2 h 11"/>
                    <a:gd name="T32" fmla="*/ 19 w 22"/>
                    <a:gd name="T33" fmla="*/ 2 h 11"/>
                    <a:gd name="T34" fmla="*/ 18 w 22"/>
                    <a:gd name="T35" fmla="*/ 1 h 11"/>
                    <a:gd name="T36" fmla="*/ 17 w 22"/>
                    <a:gd name="T37" fmla="*/ 1 h 11"/>
                    <a:gd name="T38" fmla="*/ 16 w 22"/>
                    <a:gd name="T39" fmla="*/ 1 h 11"/>
                    <a:gd name="T40" fmla="*/ 15 w 22"/>
                    <a:gd name="T41" fmla="*/ 1 h 11"/>
                    <a:gd name="T42" fmla="*/ 14 w 22"/>
                    <a:gd name="T43" fmla="*/ 0 h 11"/>
                    <a:gd name="T44" fmla="*/ 13 w 22"/>
                    <a:gd name="T45" fmla="*/ 0 h 11"/>
                    <a:gd name="T46" fmla="*/ 12 w 22"/>
                    <a:gd name="T47" fmla="*/ 0 h 11"/>
                    <a:gd name="T48" fmla="*/ 11 w 22"/>
                    <a:gd name="T49" fmla="*/ 0 h 11"/>
                    <a:gd name="T50" fmla="*/ 10 w 22"/>
                    <a:gd name="T51" fmla="*/ 0 h 11"/>
                    <a:gd name="T52" fmla="*/ 9 w 22"/>
                    <a:gd name="T53" fmla="*/ 0 h 11"/>
                    <a:gd name="T54" fmla="*/ 7 w 22"/>
                    <a:gd name="T55" fmla="*/ 0 h 11"/>
                    <a:gd name="T56" fmla="*/ 7 w 22"/>
                    <a:gd name="T57" fmla="*/ 1 h 11"/>
                    <a:gd name="T58" fmla="*/ 5 w 22"/>
                    <a:gd name="T59" fmla="*/ 1 h 11"/>
                    <a:gd name="T60" fmla="*/ 3 w 22"/>
                    <a:gd name="T61" fmla="*/ 2 h 11"/>
                    <a:gd name="T62" fmla="*/ 2 w 22"/>
                    <a:gd name="T63" fmla="*/ 2 h 11"/>
                    <a:gd name="T64" fmla="*/ 1 w 22"/>
                    <a:gd name="T65" fmla="*/ 3 h 11"/>
                    <a:gd name="T66" fmla="*/ 0 w 22"/>
                    <a:gd name="T67" fmla="*/ 4 h 11"/>
                    <a:gd name="T68" fmla="*/ 0 w 22"/>
                    <a:gd name="T69" fmla="*/ 5 h 11"/>
                    <a:gd name="T70" fmla="*/ 0 w 22"/>
                    <a:gd name="T71" fmla="*/ 6 h 11"/>
                    <a:gd name="T72" fmla="*/ 1 w 22"/>
                    <a:gd name="T73" fmla="*/ 8 h 11"/>
                    <a:gd name="T74" fmla="*/ 2 w 22"/>
                    <a:gd name="T75" fmla="*/ 8 h 11"/>
                    <a:gd name="T76" fmla="*/ 3 w 22"/>
                    <a:gd name="T77" fmla="*/ 9 h 11"/>
                    <a:gd name="T78" fmla="*/ 5 w 22"/>
                    <a:gd name="T79" fmla="*/ 10 h 11"/>
                    <a:gd name="T80" fmla="*/ 7 w 22"/>
                    <a:gd name="T81" fmla="*/ 10 h 11"/>
                    <a:gd name="T82" fmla="*/ 7 w 22"/>
                    <a:gd name="T83" fmla="*/ 10 h 11"/>
                    <a:gd name="T84" fmla="*/ 9 w 22"/>
                    <a:gd name="T85" fmla="*/ 10 h 11"/>
                    <a:gd name="T86" fmla="*/ 10 w 22"/>
                    <a:gd name="T87" fmla="*/ 10 h 11"/>
                    <a:gd name="T88" fmla="*/ 11 w 22"/>
                    <a:gd name="T89" fmla="*/ 11 h 11"/>
                    <a:gd name="T90" fmla="*/ 11 w 22"/>
                    <a:gd name="T91" fmla="*/ 11 h 11"/>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2"/>
                    <a:gd name="T139" fmla="*/ 0 h 11"/>
                    <a:gd name="T140" fmla="*/ 22 w 22"/>
                    <a:gd name="T141" fmla="*/ 11 h 11"/>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2" h="11">
                      <a:moveTo>
                        <a:pt x="11" y="11"/>
                      </a:moveTo>
                      <a:lnTo>
                        <a:pt x="12" y="10"/>
                      </a:lnTo>
                      <a:lnTo>
                        <a:pt x="13" y="10"/>
                      </a:lnTo>
                      <a:lnTo>
                        <a:pt x="14" y="10"/>
                      </a:lnTo>
                      <a:lnTo>
                        <a:pt x="15" y="10"/>
                      </a:lnTo>
                      <a:lnTo>
                        <a:pt x="16" y="10"/>
                      </a:lnTo>
                      <a:lnTo>
                        <a:pt x="17" y="10"/>
                      </a:lnTo>
                      <a:lnTo>
                        <a:pt x="18" y="9"/>
                      </a:lnTo>
                      <a:lnTo>
                        <a:pt x="19" y="9"/>
                      </a:lnTo>
                      <a:lnTo>
                        <a:pt x="20" y="8"/>
                      </a:lnTo>
                      <a:lnTo>
                        <a:pt x="21" y="8"/>
                      </a:lnTo>
                      <a:lnTo>
                        <a:pt x="22" y="6"/>
                      </a:lnTo>
                      <a:lnTo>
                        <a:pt x="22" y="5"/>
                      </a:lnTo>
                      <a:lnTo>
                        <a:pt x="22" y="4"/>
                      </a:lnTo>
                      <a:lnTo>
                        <a:pt x="21" y="3"/>
                      </a:lnTo>
                      <a:lnTo>
                        <a:pt x="20" y="2"/>
                      </a:lnTo>
                      <a:lnTo>
                        <a:pt x="19" y="2"/>
                      </a:lnTo>
                      <a:lnTo>
                        <a:pt x="18" y="1"/>
                      </a:lnTo>
                      <a:lnTo>
                        <a:pt x="17" y="1"/>
                      </a:lnTo>
                      <a:lnTo>
                        <a:pt x="16" y="1"/>
                      </a:lnTo>
                      <a:lnTo>
                        <a:pt x="15" y="1"/>
                      </a:lnTo>
                      <a:lnTo>
                        <a:pt x="14" y="0"/>
                      </a:lnTo>
                      <a:lnTo>
                        <a:pt x="13" y="0"/>
                      </a:lnTo>
                      <a:lnTo>
                        <a:pt x="12" y="0"/>
                      </a:lnTo>
                      <a:lnTo>
                        <a:pt x="11" y="0"/>
                      </a:lnTo>
                      <a:lnTo>
                        <a:pt x="10" y="0"/>
                      </a:lnTo>
                      <a:lnTo>
                        <a:pt x="9" y="0"/>
                      </a:lnTo>
                      <a:lnTo>
                        <a:pt x="7" y="0"/>
                      </a:lnTo>
                      <a:lnTo>
                        <a:pt x="7" y="1"/>
                      </a:lnTo>
                      <a:lnTo>
                        <a:pt x="5" y="1"/>
                      </a:lnTo>
                      <a:lnTo>
                        <a:pt x="3" y="2"/>
                      </a:lnTo>
                      <a:lnTo>
                        <a:pt x="2" y="2"/>
                      </a:lnTo>
                      <a:lnTo>
                        <a:pt x="1" y="3"/>
                      </a:lnTo>
                      <a:lnTo>
                        <a:pt x="0" y="4"/>
                      </a:lnTo>
                      <a:lnTo>
                        <a:pt x="0" y="5"/>
                      </a:lnTo>
                      <a:lnTo>
                        <a:pt x="0" y="6"/>
                      </a:lnTo>
                      <a:lnTo>
                        <a:pt x="1" y="8"/>
                      </a:lnTo>
                      <a:lnTo>
                        <a:pt x="2" y="8"/>
                      </a:lnTo>
                      <a:lnTo>
                        <a:pt x="3" y="9"/>
                      </a:lnTo>
                      <a:lnTo>
                        <a:pt x="5" y="10"/>
                      </a:lnTo>
                      <a:lnTo>
                        <a:pt x="7" y="10"/>
                      </a:lnTo>
                      <a:lnTo>
                        <a:pt x="9" y="10"/>
                      </a:lnTo>
                      <a:lnTo>
                        <a:pt x="10" y="10"/>
                      </a:lnTo>
                      <a:lnTo>
                        <a:pt x="11" y="11"/>
                      </a:lnTo>
                      <a:close/>
                    </a:path>
                  </a:pathLst>
                </a:custGeom>
                <a:solidFill>
                  <a:srgbClr val="CC80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449" name="Freeform 574"/>
                <p:cNvSpPr>
                  <a:spLocks/>
                </p:cNvSpPr>
                <p:nvPr/>
              </p:nvSpPr>
              <p:spPr bwMode="auto">
                <a:xfrm>
                  <a:off x="1757" y="2387"/>
                  <a:ext cx="87" cy="58"/>
                </a:xfrm>
                <a:custGeom>
                  <a:avLst/>
                  <a:gdLst>
                    <a:gd name="T0" fmla="*/ 1 w 87"/>
                    <a:gd name="T1" fmla="*/ 25 h 58"/>
                    <a:gd name="T2" fmla="*/ 86 w 87"/>
                    <a:gd name="T3" fmla="*/ 57 h 58"/>
                    <a:gd name="T4" fmla="*/ 85 w 87"/>
                    <a:gd name="T5" fmla="*/ 56 h 58"/>
                    <a:gd name="T6" fmla="*/ 83 w 87"/>
                    <a:gd name="T7" fmla="*/ 54 h 58"/>
                    <a:gd name="T8" fmla="*/ 80 w 87"/>
                    <a:gd name="T9" fmla="*/ 50 h 58"/>
                    <a:gd name="T10" fmla="*/ 77 w 87"/>
                    <a:gd name="T11" fmla="*/ 47 h 58"/>
                    <a:gd name="T12" fmla="*/ 75 w 87"/>
                    <a:gd name="T13" fmla="*/ 45 h 58"/>
                    <a:gd name="T14" fmla="*/ 72 w 87"/>
                    <a:gd name="T15" fmla="*/ 43 h 58"/>
                    <a:gd name="T16" fmla="*/ 70 w 87"/>
                    <a:gd name="T17" fmla="*/ 40 h 58"/>
                    <a:gd name="T18" fmla="*/ 67 w 87"/>
                    <a:gd name="T19" fmla="*/ 38 h 58"/>
                    <a:gd name="T20" fmla="*/ 64 w 87"/>
                    <a:gd name="T21" fmla="*/ 35 h 58"/>
                    <a:gd name="T22" fmla="*/ 60 w 87"/>
                    <a:gd name="T23" fmla="*/ 32 h 58"/>
                    <a:gd name="T24" fmla="*/ 57 w 87"/>
                    <a:gd name="T25" fmla="*/ 31 h 58"/>
                    <a:gd name="T26" fmla="*/ 56 w 87"/>
                    <a:gd name="T27" fmla="*/ 29 h 58"/>
                    <a:gd name="T28" fmla="*/ 54 w 87"/>
                    <a:gd name="T29" fmla="*/ 28 h 58"/>
                    <a:gd name="T30" fmla="*/ 52 w 87"/>
                    <a:gd name="T31" fmla="*/ 26 h 58"/>
                    <a:gd name="T32" fmla="*/ 49 w 87"/>
                    <a:gd name="T33" fmla="*/ 25 h 58"/>
                    <a:gd name="T34" fmla="*/ 47 w 87"/>
                    <a:gd name="T35" fmla="*/ 23 h 58"/>
                    <a:gd name="T36" fmla="*/ 45 w 87"/>
                    <a:gd name="T37" fmla="*/ 22 h 58"/>
                    <a:gd name="T38" fmla="*/ 42 w 87"/>
                    <a:gd name="T39" fmla="*/ 21 h 58"/>
                    <a:gd name="T40" fmla="*/ 40 w 87"/>
                    <a:gd name="T41" fmla="*/ 20 h 58"/>
                    <a:gd name="T42" fmla="*/ 38 w 87"/>
                    <a:gd name="T43" fmla="*/ 19 h 58"/>
                    <a:gd name="T44" fmla="*/ 36 w 87"/>
                    <a:gd name="T45" fmla="*/ 17 h 58"/>
                    <a:gd name="T46" fmla="*/ 34 w 87"/>
                    <a:gd name="T47" fmla="*/ 16 h 58"/>
                    <a:gd name="T48" fmla="*/ 31 w 87"/>
                    <a:gd name="T49" fmla="*/ 14 h 58"/>
                    <a:gd name="T50" fmla="*/ 29 w 87"/>
                    <a:gd name="T51" fmla="*/ 14 h 58"/>
                    <a:gd name="T52" fmla="*/ 27 w 87"/>
                    <a:gd name="T53" fmla="*/ 12 h 58"/>
                    <a:gd name="T54" fmla="*/ 24 w 87"/>
                    <a:gd name="T55" fmla="*/ 11 h 58"/>
                    <a:gd name="T56" fmla="*/ 23 w 87"/>
                    <a:gd name="T57" fmla="*/ 10 h 58"/>
                    <a:gd name="T58" fmla="*/ 20 w 87"/>
                    <a:gd name="T59" fmla="*/ 9 h 58"/>
                    <a:gd name="T60" fmla="*/ 18 w 87"/>
                    <a:gd name="T61" fmla="*/ 8 h 58"/>
                    <a:gd name="T62" fmla="*/ 16 w 87"/>
                    <a:gd name="T63" fmla="*/ 7 h 58"/>
                    <a:gd name="T64" fmla="*/ 13 w 87"/>
                    <a:gd name="T65" fmla="*/ 5 h 58"/>
                    <a:gd name="T66" fmla="*/ 10 w 87"/>
                    <a:gd name="T67" fmla="*/ 4 h 58"/>
                    <a:gd name="T68" fmla="*/ 7 w 87"/>
                    <a:gd name="T69" fmla="*/ 3 h 58"/>
                    <a:gd name="T70" fmla="*/ 4 w 87"/>
                    <a:gd name="T71" fmla="*/ 1 h 58"/>
                    <a:gd name="T72" fmla="*/ 2 w 87"/>
                    <a:gd name="T73" fmla="*/ 1 h 58"/>
                    <a:gd name="T74" fmla="*/ 1 w 87"/>
                    <a:gd name="T75" fmla="*/ 0 h 58"/>
                    <a:gd name="T76" fmla="*/ 0 w 87"/>
                    <a:gd name="T77" fmla="*/ 0 h 58"/>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87"/>
                    <a:gd name="T118" fmla="*/ 0 h 58"/>
                    <a:gd name="T119" fmla="*/ 87 w 87"/>
                    <a:gd name="T120" fmla="*/ 58 h 58"/>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87" h="58">
                      <a:moveTo>
                        <a:pt x="0" y="0"/>
                      </a:moveTo>
                      <a:lnTo>
                        <a:pt x="1" y="25"/>
                      </a:lnTo>
                      <a:lnTo>
                        <a:pt x="87" y="58"/>
                      </a:lnTo>
                      <a:lnTo>
                        <a:pt x="86" y="57"/>
                      </a:lnTo>
                      <a:lnTo>
                        <a:pt x="85" y="56"/>
                      </a:lnTo>
                      <a:lnTo>
                        <a:pt x="84" y="55"/>
                      </a:lnTo>
                      <a:lnTo>
                        <a:pt x="83" y="54"/>
                      </a:lnTo>
                      <a:lnTo>
                        <a:pt x="82" y="52"/>
                      </a:lnTo>
                      <a:lnTo>
                        <a:pt x="80" y="50"/>
                      </a:lnTo>
                      <a:lnTo>
                        <a:pt x="79" y="48"/>
                      </a:lnTo>
                      <a:lnTo>
                        <a:pt x="77" y="47"/>
                      </a:lnTo>
                      <a:lnTo>
                        <a:pt x="76" y="46"/>
                      </a:lnTo>
                      <a:lnTo>
                        <a:pt x="75" y="45"/>
                      </a:lnTo>
                      <a:lnTo>
                        <a:pt x="74" y="44"/>
                      </a:lnTo>
                      <a:lnTo>
                        <a:pt x="72" y="43"/>
                      </a:lnTo>
                      <a:lnTo>
                        <a:pt x="71" y="42"/>
                      </a:lnTo>
                      <a:lnTo>
                        <a:pt x="70" y="40"/>
                      </a:lnTo>
                      <a:lnTo>
                        <a:pt x="69" y="39"/>
                      </a:lnTo>
                      <a:lnTo>
                        <a:pt x="67" y="38"/>
                      </a:lnTo>
                      <a:lnTo>
                        <a:pt x="65" y="36"/>
                      </a:lnTo>
                      <a:lnTo>
                        <a:pt x="64" y="35"/>
                      </a:lnTo>
                      <a:lnTo>
                        <a:pt x="62" y="34"/>
                      </a:lnTo>
                      <a:lnTo>
                        <a:pt x="60" y="32"/>
                      </a:lnTo>
                      <a:lnTo>
                        <a:pt x="58" y="31"/>
                      </a:lnTo>
                      <a:lnTo>
                        <a:pt x="57" y="31"/>
                      </a:lnTo>
                      <a:lnTo>
                        <a:pt x="57" y="30"/>
                      </a:lnTo>
                      <a:lnTo>
                        <a:pt x="56" y="29"/>
                      </a:lnTo>
                      <a:lnTo>
                        <a:pt x="55" y="29"/>
                      </a:lnTo>
                      <a:lnTo>
                        <a:pt x="54" y="28"/>
                      </a:lnTo>
                      <a:lnTo>
                        <a:pt x="53" y="27"/>
                      </a:lnTo>
                      <a:lnTo>
                        <a:pt x="52" y="26"/>
                      </a:lnTo>
                      <a:lnTo>
                        <a:pt x="50" y="26"/>
                      </a:lnTo>
                      <a:lnTo>
                        <a:pt x="49" y="25"/>
                      </a:lnTo>
                      <a:lnTo>
                        <a:pt x="48" y="24"/>
                      </a:lnTo>
                      <a:lnTo>
                        <a:pt x="47" y="23"/>
                      </a:lnTo>
                      <a:lnTo>
                        <a:pt x="46" y="23"/>
                      </a:lnTo>
                      <a:lnTo>
                        <a:pt x="45" y="22"/>
                      </a:lnTo>
                      <a:lnTo>
                        <a:pt x="44" y="22"/>
                      </a:lnTo>
                      <a:lnTo>
                        <a:pt x="42" y="21"/>
                      </a:lnTo>
                      <a:lnTo>
                        <a:pt x="42" y="20"/>
                      </a:lnTo>
                      <a:lnTo>
                        <a:pt x="40" y="20"/>
                      </a:lnTo>
                      <a:lnTo>
                        <a:pt x="39" y="19"/>
                      </a:lnTo>
                      <a:lnTo>
                        <a:pt x="38" y="19"/>
                      </a:lnTo>
                      <a:lnTo>
                        <a:pt x="37" y="18"/>
                      </a:lnTo>
                      <a:lnTo>
                        <a:pt x="36" y="17"/>
                      </a:lnTo>
                      <a:lnTo>
                        <a:pt x="35" y="16"/>
                      </a:lnTo>
                      <a:lnTo>
                        <a:pt x="34" y="16"/>
                      </a:lnTo>
                      <a:lnTo>
                        <a:pt x="32" y="15"/>
                      </a:lnTo>
                      <a:lnTo>
                        <a:pt x="31" y="14"/>
                      </a:lnTo>
                      <a:lnTo>
                        <a:pt x="30" y="14"/>
                      </a:lnTo>
                      <a:lnTo>
                        <a:pt x="29" y="14"/>
                      </a:lnTo>
                      <a:lnTo>
                        <a:pt x="28" y="13"/>
                      </a:lnTo>
                      <a:lnTo>
                        <a:pt x="27" y="12"/>
                      </a:lnTo>
                      <a:lnTo>
                        <a:pt x="26" y="12"/>
                      </a:lnTo>
                      <a:lnTo>
                        <a:pt x="24" y="11"/>
                      </a:lnTo>
                      <a:lnTo>
                        <a:pt x="23" y="11"/>
                      </a:lnTo>
                      <a:lnTo>
                        <a:pt x="23" y="10"/>
                      </a:lnTo>
                      <a:lnTo>
                        <a:pt x="22" y="10"/>
                      </a:lnTo>
                      <a:lnTo>
                        <a:pt x="20" y="9"/>
                      </a:lnTo>
                      <a:lnTo>
                        <a:pt x="19" y="9"/>
                      </a:lnTo>
                      <a:lnTo>
                        <a:pt x="18" y="8"/>
                      </a:lnTo>
                      <a:lnTo>
                        <a:pt x="17" y="8"/>
                      </a:lnTo>
                      <a:lnTo>
                        <a:pt x="16" y="7"/>
                      </a:lnTo>
                      <a:lnTo>
                        <a:pt x="15" y="6"/>
                      </a:lnTo>
                      <a:lnTo>
                        <a:pt x="13" y="5"/>
                      </a:lnTo>
                      <a:lnTo>
                        <a:pt x="12" y="5"/>
                      </a:lnTo>
                      <a:lnTo>
                        <a:pt x="10" y="4"/>
                      </a:lnTo>
                      <a:lnTo>
                        <a:pt x="8" y="3"/>
                      </a:lnTo>
                      <a:lnTo>
                        <a:pt x="7" y="3"/>
                      </a:lnTo>
                      <a:lnTo>
                        <a:pt x="6" y="2"/>
                      </a:lnTo>
                      <a:lnTo>
                        <a:pt x="4" y="1"/>
                      </a:lnTo>
                      <a:lnTo>
                        <a:pt x="3" y="1"/>
                      </a:lnTo>
                      <a:lnTo>
                        <a:pt x="2" y="1"/>
                      </a:lnTo>
                      <a:lnTo>
                        <a:pt x="2" y="0"/>
                      </a:lnTo>
                      <a:lnTo>
                        <a:pt x="1" y="0"/>
                      </a:lnTo>
                      <a:lnTo>
                        <a:pt x="0" y="0"/>
                      </a:lnTo>
                      <a:close/>
                    </a:path>
                  </a:pathLst>
                </a:custGeom>
                <a:solidFill>
                  <a:srgbClr val="BF66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450" name="Freeform 575"/>
                <p:cNvSpPr>
                  <a:spLocks/>
                </p:cNvSpPr>
                <p:nvPr/>
              </p:nvSpPr>
              <p:spPr bwMode="auto">
                <a:xfrm>
                  <a:off x="1900" y="2316"/>
                  <a:ext cx="38" cy="28"/>
                </a:xfrm>
                <a:custGeom>
                  <a:avLst/>
                  <a:gdLst>
                    <a:gd name="T0" fmla="*/ 0 w 38"/>
                    <a:gd name="T1" fmla="*/ 27 h 28"/>
                    <a:gd name="T2" fmla="*/ 1 w 38"/>
                    <a:gd name="T3" fmla="*/ 27 h 28"/>
                    <a:gd name="T4" fmla="*/ 2 w 38"/>
                    <a:gd name="T5" fmla="*/ 27 h 28"/>
                    <a:gd name="T6" fmla="*/ 3 w 38"/>
                    <a:gd name="T7" fmla="*/ 27 h 28"/>
                    <a:gd name="T8" fmla="*/ 4 w 38"/>
                    <a:gd name="T9" fmla="*/ 28 h 28"/>
                    <a:gd name="T10" fmla="*/ 5 w 38"/>
                    <a:gd name="T11" fmla="*/ 27 h 28"/>
                    <a:gd name="T12" fmla="*/ 7 w 38"/>
                    <a:gd name="T13" fmla="*/ 27 h 28"/>
                    <a:gd name="T14" fmla="*/ 8 w 38"/>
                    <a:gd name="T15" fmla="*/ 27 h 28"/>
                    <a:gd name="T16" fmla="*/ 10 w 38"/>
                    <a:gd name="T17" fmla="*/ 27 h 28"/>
                    <a:gd name="T18" fmla="*/ 11 w 38"/>
                    <a:gd name="T19" fmla="*/ 27 h 28"/>
                    <a:gd name="T20" fmla="*/ 13 w 38"/>
                    <a:gd name="T21" fmla="*/ 27 h 28"/>
                    <a:gd name="T22" fmla="*/ 15 w 38"/>
                    <a:gd name="T23" fmla="*/ 26 h 28"/>
                    <a:gd name="T24" fmla="*/ 16 w 38"/>
                    <a:gd name="T25" fmla="*/ 26 h 28"/>
                    <a:gd name="T26" fmla="*/ 18 w 38"/>
                    <a:gd name="T27" fmla="*/ 26 h 28"/>
                    <a:gd name="T28" fmla="*/ 19 w 38"/>
                    <a:gd name="T29" fmla="*/ 26 h 28"/>
                    <a:gd name="T30" fmla="*/ 21 w 38"/>
                    <a:gd name="T31" fmla="*/ 26 h 28"/>
                    <a:gd name="T32" fmla="*/ 23 w 38"/>
                    <a:gd name="T33" fmla="*/ 26 h 28"/>
                    <a:gd name="T34" fmla="*/ 24 w 38"/>
                    <a:gd name="T35" fmla="*/ 25 h 28"/>
                    <a:gd name="T36" fmla="*/ 26 w 38"/>
                    <a:gd name="T37" fmla="*/ 24 h 28"/>
                    <a:gd name="T38" fmla="*/ 27 w 38"/>
                    <a:gd name="T39" fmla="*/ 24 h 28"/>
                    <a:gd name="T40" fmla="*/ 28 w 38"/>
                    <a:gd name="T41" fmla="*/ 24 h 28"/>
                    <a:gd name="T42" fmla="*/ 30 w 38"/>
                    <a:gd name="T43" fmla="*/ 23 h 28"/>
                    <a:gd name="T44" fmla="*/ 31 w 38"/>
                    <a:gd name="T45" fmla="*/ 23 h 28"/>
                    <a:gd name="T46" fmla="*/ 32 w 38"/>
                    <a:gd name="T47" fmla="*/ 22 h 28"/>
                    <a:gd name="T48" fmla="*/ 33 w 38"/>
                    <a:gd name="T49" fmla="*/ 21 h 28"/>
                    <a:gd name="T50" fmla="*/ 34 w 38"/>
                    <a:gd name="T51" fmla="*/ 21 h 28"/>
                    <a:gd name="T52" fmla="*/ 35 w 38"/>
                    <a:gd name="T53" fmla="*/ 20 h 28"/>
                    <a:gd name="T54" fmla="*/ 36 w 38"/>
                    <a:gd name="T55" fmla="*/ 19 h 28"/>
                    <a:gd name="T56" fmla="*/ 36 w 38"/>
                    <a:gd name="T57" fmla="*/ 19 h 28"/>
                    <a:gd name="T58" fmla="*/ 37 w 38"/>
                    <a:gd name="T59" fmla="*/ 17 h 28"/>
                    <a:gd name="T60" fmla="*/ 38 w 38"/>
                    <a:gd name="T61" fmla="*/ 15 h 28"/>
                    <a:gd name="T62" fmla="*/ 37 w 38"/>
                    <a:gd name="T63" fmla="*/ 14 h 28"/>
                    <a:gd name="T64" fmla="*/ 37 w 38"/>
                    <a:gd name="T65" fmla="*/ 12 h 28"/>
                    <a:gd name="T66" fmla="*/ 36 w 38"/>
                    <a:gd name="T67" fmla="*/ 10 h 28"/>
                    <a:gd name="T68" fmla="*/ 34 w 38"/>
                    <a:gd name="T69" fmla="*/ 9 h 28"/>
                    <a:gd name="T70" fmla="*/ 33 w 38"/>
                    <a:gd name="T71" fmla="*/ 8 h 28"/>
                    <a:gd name="T72" fmla="*/ 31 w 38"/>
                    <a:gd name="T73" fmla="*/ 6 h 28"/>
                    <a:gd name="T74" fmla="*/ 30 w 38"/>
                    <a:gd name="T75" fmla="*/ 5 h 28"/>
                    <a:gd name="T76" fmla="*/ 28 w 38"/>
                    <a:gd name="T77" fmla="*/ 4 h 28"/>
                    <a:gd name="T78" fmla="*/ 27 w 38"/>
                    <a:gd name="T79" fmla="*/ 4 h 28"/>
                    <a:gd name="T80" fmla="*/ 26 w 38"/>
                    <a:gd name="T81" fmla="*/ 3 h 28"/>
                    <a:gd name="T82" fmla="*/ 25 w 38"/>
                    <a:gd name="T83" fmla="*/ 3 h 28"/>
                    <a:gd name="T84" fmla="*/ 24 w 38"/>
                    <a:gd name="T85" fmla="*/ 2 h 28"/>
                    <a:gd name="T86" fmla="*/ 22 w 38"/>
                    <a:gd name="T87" fmla="*/ 1 h 28"/>
                    <a:gd name="T88" fmla="*/ 21 w 38"/>
                    <a:gd name="T89" fmla="*/ 1 h 28"/>
                    <a:gd name="T90" fmla="*/ 20 w 38"/>
                    <a:gd name="T91" fmla="*/ 1 h 28"/>
                    <a:gd name="T92" fmla="*/ 19 w 38"/>
                    <a:gd name="T93" fmla="*/ 1 h 28"/>
                    <a:gd name="T94" fmla="*/ 18 w 38"/>
                    <a:gd name="T95" fmla="*/ 0 h 28"/>
                    <a:gd name="T96" fmla="*/ 1 w 38"/>
                    <a:gd name="T97" fmla="*/ 12 h 28"/>
                    <a:gd name="T98" fmla="*/ 0 w 38"/>
                    <a:gd name="T99" fmla="*/ 27 h 28"/>
                    <a:gd name="T100" fmla="*/ 0 w 38"/>
                    <a:gd name="T101" fmla="*/ 27 h 28"/>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38"/>
                    <a:gd name="T154" fmla="*/ 0 h 28"/>
                    <a:gd name="T155" fmla="*/ 38 w 38"/>
                    <a:gd name="T156" fmla="*/ 28 h 28"/>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38" h="28">
                      <a:moveTo>
                        <a:pt x="0" y="27"/>
                      </a:moveTo>
                      <a:lnTo>
                        <a:pt x="1" y="27"/>
                      </a:lnTo>
                      <a:lnTo>
                        <a:pt x="2" y="27"/>
                      </a:lnTo>
                      <a:lnTo>
                        <a:pt x="3" y="27"/>
                      </a:lnTo>
                      <a:lnTo>
                        <a:pt x="4" y="28"/>
                      </a:lnTo>
                      <a:lnTo>
                        <a:pt x="5" y="27"/>
                      </a:lnTo>
                      <a:lnTo>
                        <a:pt x="7" y="27"/>
                      </a:lnTo>
                      <a:lnTo>
                        <a:pt x="8" y="27"/>
                      </a:lnTo>
                      <a:lnTo>
                        <a:pt x="10" y="27"/>
                      </a:lnTo>
                      <a:lnTo>
                        <a:pt x="11" y="27"/>
                      </a:lnTo>
                      <a:lnTo>
                        <a:pt x="13" y="27"/>
                      </a:lnTo>
                      <a:lnTo>
                        <a:pt x="15" y="26"/>
                      </a:lnTo>
                      <a:lnTo>
                        <a:pt x="16" y="26"/>
                      </a:lnTo>
                      <a:lnTo>
                        <a:pt x="18" y="26"/>
                      </a:lnTo>
                      <a:lnTo>
                        <a:pt x="19" y="26"/>
                      </a:lnTo>
                      <a:lnTo>
                        <a:pt x="21" y="26"/>
                      </a:lnTo>
                      <a:lnTo>
                        <a:pt x="23" y="26"/>
                      </a:lnTo>
                      <a:lnTo>
                        <a:pt x="24" y="25"/>
                      </a:lnTo>
                      <a:lnTo>
                        <a:pt x="26" y="24"/>
                      </a:lnTo>
                      <a:lnTo>
                        <a:pt x="27" y="24"/>
                      </a:lnTo>
                      <a:lnTo>
                        <a:pt x="28" y="24"/>
                      </a:lnTo>
                      <a:lnTo>
                        <a:pt x="30" y="23"/>
                      </a:lnTo>
                      <a:lnTo>
                        <a:pt x="31" y="23"/>
                      </a:lnTo>
                      <a:lnTo>
                        <a:pt x="32" y="22"/>
                      </a:lnTo>
                      <a:lnTo>
                        <a:pt x="33" y="21"/>
                      </a:lnTo>
                      <a:lnTo>
                        <a:pt x="34" y="21"/>
                      </a:lnTo>
                      <a:lnTo>
                        <a:pt x="35" y="20"/>
                      </a:lnTo>
                      <a:lnTo>
                        <a:pt x="36" y="19"/>
                      </a:lnTo>
                      <a:lnTo>
                        <a:pt x="37" y="17"/>
                      </a:lnTo>
                      <a:lnTo>
                        <a:pt x="38" y="15"/>
                      </a:lnTo>
                      <a:lnTo>
                        <a:pt x="37" y="14"/>
                      </a:lnTo>
                      <a:lnTo>
                        <a:pt x="37" y="12"/>
                      </a:lnTo>
                      <a:lnTo>
                        <a:pt x="36" y="10"/>
                      </a:lnTo>
                      <a:lnTo>
                        <a:pt x="34" y="9"/>
                      </a:lnTo>
                      <a:lnTo>
                        <a:pt x="33" y="8"/>
                      </a:lnTo>
                      <a:lnTo>
                        <a:pt x="31" y="6"/>
                      </a:lnTo>
                      <a:lnTo>
                        <a:pt x="30" y="5"/>
                      </a:lnTo>
                      <a:lnTo>
                        <a:pt x="28" y="4"/>
                      </a:lnTo>
                      <a:lnTo>
                        <a:pt x="27" y="4"/>
                      </a:lnTo>
                      <a:lnTo>
                        <a:pt x="26" y="3"/>
                      </a:lnTo>
                      <a:lnTo>
                        <a:pt x="25" y="3"/>
                      </a:lnTo>
                      <a:lnTo>
                        <a:pt x="24" y="2"/>
                      </a:lnTo>
                      <a:lnTo>
                        <a:pt x="22" y="1"/>
                      </a:lnTo>
                      <a:lnTo>
                        <a:pt x="21" y="1"/>
                      </a:lnTo>
                      <a:lnTo>
                        <a:pt x="20" y="1"/>
                      </a:lnTo>
                      <a:lnTo>
                        <a:pt x="19" y="1"/>
                      </a:lnTo>
                      <a:lnTo>
                        <a:pt x="18" y="0"/>
                      </a:lnTo>
                      <a:lnTo>
                        <a:pt x="1" y="12"/>
                      </a:lnTo>
                      <a:lnTo>
                        <a:pt x="0" y="27"/>
                      </a:lnTo>
                      <a:close/>
                    </a:path>
                  </a:pathLst>
                </a:custGeom>
                <a:solidFill>
                  <a:srgbClr val="AD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451" name="Freeform 576"/>
                <p:cNvSpPr>
                  <a:spLocks/>
                </p:cNvSpPr>
                <p:nvPr/>
              </p:nvSpPr>
              <p:spPr bwMode="auto">
                <a:xfrm>
                  <a:off x="1928" y="2277"/>
                  <a:ext cx="44" cy="43"/>
                </a:xfrm>
                <a:custGeom>
                  <a:avLst/>
                  <a:gdLst>
                    <a:gd name="T0" fmla="*/ 0 w 44"/>
                    <a:gd name="T1" fmla="*/ 32 h 43"/>
                    <a:gd name="T2" fmla="*/ 0 w 44"/>
                    <a:gd name="T3" fmla="*/ 32 h 43"/>
                    <a:gd name="T4" fmla="*/ 1 w 44"/>
                    <a:gd name="T5" fmla="*/ 32 h 43"/>
                    <a:gd name="T6" fmla="*/ 2 w 44"/>
                    <a:gd name="T7" fmla="*/ 33 h 43"/>
                    <a:gd name="T8" fmla="*/ 3 w 44"/>
                    <a:gd name="T9" fmla="*/ 34 h 43"/>
                    <a:gd name="T10" fmla="*/ 4 w 44"/>
                    <a:gd name="T11" fmla="*/ 34 h 43"/>
                    <a:gd name="T12" fmla="*/ 5 w 44"/>
                    <a:gd name="T13" fmla="*/ 35 h 43"/>
                    <a:gd name="T14" fmla="*/ 6 w 44"/>
                    <a:gd name="T15" fmla="*/ 36 h 43"/>
                    <a:gd name="T16" fmla="*/ 7 w 44"/>
                    <a:gd name="T17" fmla="*/ 36 h 43"/>
                    <a:gd name="T18" fmla="*/ 8 w 44"/>
                    <a:gd name="T19" fmla="*/ 37 h 43"/>
                    <a:gd name="T20" fmla="*/ 9 w 44"/>
                    <a:gd name="T21" fmla="*/ 38 h 43"/>
                    <a:gd name="T22" fmla="*/ 10 w 44"/>
                    <a:gd name="T23" fmla="*/ 38 h 43"/>
                    <a:gd name="T24" fmla="*/ 12 w 44"/>
                    <a:gd name="T25" fmla="*/ 39 h 43"/>
                    <a:gd name="T26" fmla="*/ 13 w 44"/>
                    <a:gd name="T27" fmla="*/ 40 h 43"/>
                    <a:gd name="T28" fmla="*/ 14 w 44"/>
                    <a:gd name="T29" fmla="*/ 40 h 43"/>
                    <a:gd name="T30" fmla="*/ 16 w 44"/>
                    <a:gd name="T31" fmla="*/ 40 h 43"/>
                    <a:gd name="T32" fmla="*/ 17 w 44"/>
                    <a:gd name="T33" fmla="*/ 41 h 43"/>
                    <a:gd name="T34" fmla="*/ 18 w 44"/>
                    <a:gd name="T35" fmla="*/ 42 h 43"/>
                    <a:gd name="T36" fmla="*/ 20 w 44"/>
                    <a:gd name="T37" fmla="*/ 42 h 43"/>
                    <a:gd name="T38" fmla="*/ 21 w 44"/>
                    <a:gd name="T39" fmla="*/ 43 h 43"/>
                    <a:gd name="T40" fmla="*/ 22 w 44"/>
                    <a:gd name="T41" fmla="*/ 43 h 43"/>
                    <a:gd name="T42" fmla="*/ 23 w 44"/>
                    <a:gd name="T43" fmla="*/ 43 h 43"/>
                    <a:gd name="T44" fmla="*/ 24 w 44"/>
                    <a:gd name="T45" fmla="*/ 43 h 43"/>
                    <a:gd name="T46" fmla="*/ 25 w 44"/>
                    <a:gd name="T47" fmla="*/ 43 h 43"/>
                    <a:gd name="T48" fmla="*/ 27 w 44"/>
                    <a:gd name="T49" fmla="*/ 43 h 43"/>
                    <a:gd name="T50" fmla="*/ 28 w 44"/>
                    <a:gd name="T51" fmla="*/ 43 h 43"/>
                    <a:gd name="T52" fmla="*/ 29 w 44"/>
                    <a:gd name="T53" fmla="*/ 43 h 43"/>
                    <a:gd name="T54" fmla="*/ 30 w 44"/>
                    <a:gd name="T55" fmla="*/ 42 h 43"/>
                    <a:gd name="T56" fmla="*/ 31 w 44"/>
                    <a:gd name="T57" fmla="*/ 42 h 43"/>
                    <a:gd name="T58" fmla="*/ 32 w 44"/>
                    <a:gd name="T59" fmla="*/ 40 h 43"/>
                    <a:gd name="T60" fmla="*/ 32 w 44"/>
                    <a:gd name="T61" fmla="*/ 40 h 43"/>
                    <a:gd name="T62" fmla="*/ 33 w 44"/>
                    <a:gd name="T63" fmla="*/ 39 h 43"/>
                    <a:gd name="T64" fmla="*/ 34 w 44"/>
                    <a:gd name="T65" fmla="*/ 38 h 43"/>
                    <a:gd name="T66" fmla="*/ 35 w 44"/>
                    <a:gd name="T67" fmla="*/ 37 h 43"/>
                    <a:gd name="T68" fmla="*/ 36 w 44"/>
                    <a:gd name="T69" fmla="*/ 36 h 43"/>
                    <a:gd name="T70" fmla="*/ 36 w 44"/>
                    <a:gd name="T71" fmla="*/ 34 h 43"/>
                    <a:gd name="T72" fmla="*/ 37 w 44"/>
                    <a:gd name="T73" fmla="*/ 33 h 43"/>
                    <a:gd name="T74" fmla="*/ 38 w 44"/>
                    <a:gd name="T75" fmla="*/ 32 h 43"/>
                    <a:gd name="T76" fmla="*/ 38 w 44"/>
                    <a:gd name="T77" fmla="*/ 30 h 43"/>
                    <a:gd name="T78" fmla="*/ 39 w 44"/>
                    <a:gd name="T79" fmla="*/ 28 h 43"/>
                    <a:gd name="T80" fmla="*/ 40 w 44"/>
                    <a:gd name="T81" fmla="*/ 27 h 43"/>
                    <a:gd name="T82" fmla="*/ 40 w 44"/>
                    <a:gd name="T83" fmla="*/ 26 h 43"/>
                    <a:gd name="T84" fmla="*/ 41 w 44"/>
                    <a:gd name="T85" fmla="*/ 24 h 43"/>
                    <a:gd name="T86" fmla="*/ 41 w 44"/>
                    <a:gd name="T87" fmla="*/ 23 h 43"/>
                    <a:gd name="T88" fmla="*/ 42 w 44"/>
                    <a:gd name="T89" fmla="*/ 21 h 43"/>
                    <a:gd name="T90" fmla="*/ 42 w 44"/>
                    <a:gd name="T91" fmla="*/ 19 h 43"/>
                    <a:gd name="T92" fmla="*/ 42 w 44"/>
                    <a:gd name="T93" fmla="*/ 18 h 43"/>
                    <a:gd name="T94" fmla="*/ 43 w 44"/>
                    <a:gd name="T95" fmla="*/ 16 h 43"/>
                    <a:gd name="T96" fmla="*/ 43 w 44"/>
                    <a:gd name="T97" fmla="*/ 14 h 43"/>
                    <a:gd name="T98" fmla="*/ 43 w 44"/>
                    <a:gd name="T99" fmla="*/ 13 h 43"/>
                    <a:gd name="T100" fmla="*/ 43 w 44"/>
                    <a:gd name="T101" fmla="*/ 12 h 43"/>
                    <a:gd name="T102" fmla="*/ 43 w 44"/>
                    <a:gd name="T103" fmla="*/ 10 h 43"/>
                    <a:gd name="T104" fmla="*/ 44 w 44"/>
                    <a:gd name="T105" fmla="*/ 9 h 43"/>
                    <a:gd name="T106" fmla="*/ 43 w 44"/>
                    <a:gd name="T107" fmla="*/ 7 h 43"/>
                    <a:gd name="T108" fmla="*/ 43 w 44"/>
                    <a:gd name="T109" fmla="*/ 6 h 43"/>
                    <a:gd name="T110" fmla="*/ 43 w 44"/>
                    <a:gd name="T111" fmla="*/ 5 h 43"/>
                    <a:gd name="T112" fmla="*/ 43 w 44"/>
                    <a:gd name="T113" fmla="*/ 3 h 43"/>
                    <a:gd name="T114" fmla="*/ 43 w 44"/>
                    <a:gd name="T115" fmla="*/ 3 h 43"/>
                    <a:gd name="T116" fmla="*/ 43 w 44"/>
                    <a:gd name="T117" fmla="*/ 1 h 43"/>
                    <a:gd name="T118" fmla="*/ 43 w 44"/>
                    <a:gd name="T119" fmla="*/ 1 h 43"/>
                    <a:gd name="T120" fmla="*/ 42 w 44"/>
                    <a:gd name="T121" fmla="*/ 0 h 43"/>
                    <a:gd name="T122" fmla="*/ 0 w 44"/>
                    <a:gd name="T123" fmla="*/ 32 h 43"/>
                    <a:gd name="T124" fmla="*/ 0 w 44"/>
                    <a:gd name="T125" fmla="*/ 32 h 43"/>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44"/>
                    <a:gd name="T190" fmla="*/ 0 h 43"/>
                    <a:gd name="T191" fmla="*/ 44 w 44"/>
                    <a:gd name="T192" fmla="*/ 43 h 43"/>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44" h="43">
                      <a:moveTo>
                        <a:pt x="0" y="32"/>
                      </a:moveTo>
                      <a:lnTo>
                        <a:pt x="0" y="32"/>
                      </a:lnTo>
                      <a:lnTo>
                        <a:pt x="1" y="32"/>
                      </a:lnTo>
                      <a:lnTo>
                        <a:pt x="2" y="33"/>
                      </a:lnTo>
                      <a:lnTo>
                        <a:pt x="3" y="34"/>
                      </a:lnTo>
                      <a:lnTo>
                        <a:pt x="4" y="34"/>
                      </a:lnTo>
                      <a:lnTo>
                        <a:pt x="5" y="35"/>
                      </a:lnTo>
                      <a:lnTo>
                        <a:pt x="6" y="36"/>
                      </a:lnTo>
                      <a:lnTo>
                        <a:pt x="7" y="36"/>
                      </a:lnTo>
                      <a:lnTo>
                        <a:pt x="8" y="37"/>
                      </a:lnTo>
                      <a:lnTo>
                        <a:pt x="9" y="38"/>
                      </a:lnTo>
                      <a:lnTo>
                        <a:pt x="10" y="38"/>
                      </a:lnTo>
                      <a:lnTo>
                        <a:pt x="12" y="39"/>
                      </a:lnTo>
                      <a:lnTo>
                        <a:pt x="13" y="40"/>
                      </a:lnTo>
                      <a:lnTo>
                        <a:pt x="14" y="40"/>
                      </a:lnTo>
                      <a:lnTo>
                        <a:pt x="16" y="40"/>
                      </a:lnTo>
                      <a:lnTo>
                        <a:pt x="17" y="41"/>
                      </a:lnTo>
                      <a:lnTo>
                        <a:pt x="18" y="42"/>
                      </a:lnTo>
                      <a:lnTo>
                        <a:pt x="20" y="42"/>
                      </a:lnTo>
                      <a:lnTo>
                        <a:pt x="21" y="43"/>
                      </a:lnTo>
                      <a:lnTo>
                        <a:pt x="22" y="43"/>
                      </a:lnTo>
                      <a:lnTo>
                        <a:pt x="23" y="43"/>
                      </a:lnTo>
                      <a:lnTo>
                        <a:pt x="24" y="43"/>
                      </a:lnTo>
                      <a:lnTo>
                        <a:pt x="25" y="43"/>
                      </a:lnTo>
                      <a:lnTo>
                        <a:pt x="27" y="43"/>
                      </a:lnTo>
                      <a:lnTo>
                        <a:pt x="28" y="43"/>
                      </a:lnTo>
                      <a:lnTo>
                        <a:pt x="29" y="43"/>
                      </a:lnTo>
                      <a:lnTo>
                        <a:pt x="30" y="42"/>
                      </a:lnTo>
                      <a:lnTo>
                        <a:pt x="31" y="42"/>
                      </a:lnTo>
                      <a:lnTo>
                        <a:pt x="32" y="40"/>
                      </a:lnTo>
                      <a:lnTo>
                        <a:pt x="33" y="39"/>
                      </a:lnTo>
                      <a:lnTo>
                        <a:pt x="34" y="38"/>
                      </a:lnTo>
                      <a:lnTo>
                        <a:pt x="35" y="37"/>
                      </a:lnTo>
                      <a:lnTo>
                        <a:pt x="36" y="36"/>
                      </a:lnTo>
                      <a:lnTo>
                        <a:pt x="36" y="34"/>
                      </a:lnTo>
                      <a:lnTo>
                        <a:pt x="37" y="33"/>
                      </a:lnTo>
                      <a:lnTo>
                        <a:pt x="38" y="32"/>
                      </a:lnTo>
                      <a:lnTo>
                        <a:pt x="38" y="30"/>
                      </a:lnTo>
                      <a:lnTo>
                        <a:pt x="39" y="28"/>
                      </a:lnTo>
                      <a:lnTo>
                        <a:pt x="40" y="27"/>
                      </a:lnTo>
                      <a:lnTo>
                        <a:pt x="40" y="26"/>
                      </a:lnTo>
                      <a:lnTo>
                        <a:pt x="41" y="24"/>
                      </a:lnTo>
                      <a:lnTo>
                        <a:pt x="41" y="23"/>
                      </a:lnTo>
                      <a:lnTo>
                        <a:pt x="42" y="21"/>
                      </a:lnTo>
                      <a:lnTo>
                        <a:pt x="42" y="19"/>
                      </a:lnTo>
                      <a:lnTo>
                        <a:pt x="42" y="18"/>
                      </a:lnTo>
                      <a:lnTo>
                        <a:pt x="43" y="16"/>
                      </a:lnTo>
                      <a:lnTo>
                        <a:pt x="43" y="14"/>
                      </a:lnTo>
                      <a:lnTo>
                        <a:pt x="43" y="13"/>
                      </a:lnTo>
                      <a:lnTo>
                        <a:pt x="43" y="12"/>
                      </a:lnTo>
                      <a:lnTo>
                        <a:pt x="43" y="10"/>
                      </a:lnTo>
                      <a:lnTo>
                        <a:pt x="44" y="9"/>
                      </a:lnTo>
                      <a:lnTo>
                        <a:pt x="43" y="7"/>
                      </a:lnTo>
                      <a:lnTo>
                        <a:pt x="43" y="6"/>
                      </a:lnTo>
                      <a:lnTo>
                        <a:pt x="43" y="5"/>
                      </a:lnTo>
                      <a:lnTo>
                        <a:pt x="43" y="3"/>
                      </a:lnTo>
                      <a:lnTo>
                        <a:pt x="43" y="1"/>
                      </a:lnTo>
                      <a:lnTo>
                        <a:pt x="42" y="0"/>
                      </a:lnTo>
                      <a:lnTo>
                        <a:pt x="0" y="32"/>
                      </a:lnTo>
                      <a:close/>
                    </a:path>
                  </a:pathLst>
                </a:custGeom>
                <a:solidFill>
                  <a:srgbClr val="AD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452" name="Freeform 577"/>
                <p:cNvSpPr>
                  <a:spLocks/>
                </p:cNvSpPr>
                <p:nvPr/>
              </p:nvSpPr>
              <p:spPr bwMode="auto">
                <a:xfrm>
                  <a:off x="1810" y="2301"/>
                  <a:ext cx="34" cy="22"/>
                </a:xfrm>
                <a:custGeom>
                  <a:avLst/>
                  <a:gdLst>
                    <a:gd name="T0" fmla="*/ 0 w 34"/>
                    <a:gd name="T1" fmla="*/ 0 h 22"/>
                    <a:gd name="T2" fmla="*/ 0 w 34"/>
                    <a:gd name="T3" fmla="*/ 0 h 22"/>
                    <a:gd name="T4" fmla="*/ 0 w 34"/>
                    <a:gd name="T5" fmla="*/ 1 h 22"/>
                    <a:gd name="T6" fmla="*/ 0 w 34"/>
                    <a:gd name="T7" fmla="*/ 2 h 22"/>
                    <a:gd name="T8" fmla="*/ 1 w 34"/>
                    <a:gd name="T9" fmla="*/ 3 h 22"/>
                    <a:gd name="T10" fmla="*/ 1 w 34"/>
                    <a:gd name="T11" fmla="*/ 4 h 22"/>
                    <a:gd name="T12" fmla="*/ 2 w 34"/>
                    <a:gd name="T13" fmla="*/ 6 h 22"/>
                    <a:gd name="T14" fmla="*/ 3 w 34"/>
                    <a:gd name="T15" fmla="*/ 8 h 22"/>
                    <a:gd name="T16" fmla="*/ 3 w 34"/>
                    <a:gd name="T17" fmla="*/ 9 h 22"/>
                    <a:gd name="T18" fmla="*/ 4 w 34"/>
                    <a:gd name="T19" fmla="*/ 11 h 22"/>
                    <a:gd name="T20" fmla="*/ 6 w 34"/>
                    <a:gd name="T21" fmla="*/ 13 h 22"/>
                    <a:gd name="T22" fmla="*/ 7 w 34"/>
                    <a:gd name="T23" fmla="*/ 14 h 22"/>
                    <a:gd name="T24" fmla="*/ 8 w 34"/>
                    <a:gd name="T25" fmla="*/ 15 h 22"/>
                    <a:gd name="T26" fmla="*/ 9 w 34"/>
                    <a:gd name="T27" fmla="*/ 16 h 22"/>
                    <a:gd name="T28" fmla="*/ 10 w 34"/>
                    <a:gd name="T29" fmla="*/ 16 h 22"/>
                    <a:gd name="T30" fmla="*/ 11 w 34"/>
                    <a:gd name="T31" fmla="*/ 17 h 22"/>
                    <a:gd name="T32" fmla="*/ 12 w 34"/>
                    <a:gd name="T33" fmla="*/ 18 h 22"/>
                    <a:gd name="T34" fmla="*/ 14 w 34"/>
                    <a:gd name="T35" fmla="*/ 19 h 22"/>
                    <a:gd name="T36" fmla="*/ 15 w 34"/>
                    <a:gd name="T37" fmla="*/ 19 h 22"/>
                    <a:gd name="T38" fmla="*/ 17 w 34"/>
                    <a:gd name="T39" fmla="*/ 20 h 22"/>
                    <a:gd name="T40" fmla="*/ 18 w 34"/>
                    <a:gd name="T41" fmla="*/ 20 h 22"/>
                    <a:gd name="T42" fmla="*/ 19 w 34"/>
                    <a:gd name="T43" fmla="*/ 21 h 22"/>
                    <a:gd name="T44" fmla="*/ 21 w 34"/>
                    <a:gd name="T45" fmla="*/ 21 h 22"/>
                    <a:gd name="T46" fmla="*/ 22 w 34"/>
                    <a:gd name="T47" fmla="*/ 21 h 22"/>
                    <a:gd name="T48" fmla="*/ 23 w 34"/>
                    <a:gd name="T49" fmla="*/ 21 h 22"/>
                    <a:gd name="T50" fmla="*/ 24 w 34"/>
                    <a:gd name="T51" fmla="*/ 21 h 22"/>
                    <a:gd name="T52" fmla="*/ 25 w 34"/>
                    <a:gd name="T53" fmla="*/ 21 h 22"/>
                    <a:gd name="T54" fmla="*/ 26 w 34"/>
                    <a:gd name="T55" fmla="*/ 22 h 22"/>
                    <a:gd name="T56" fmla="*/ 28 w 34"/>
                    <a:gd name="T57" fmla="*/ 21 h 22"/>
                    <a:gd name="T58" fmla="*/ 29 w 34"/>
                    <a:gd name="T59" fmla="*/ 21 h 22"/>
                    <a:gd name="T60" fmla="*/ 30 w 34"/>
                    <a:gd name="T61" fmla="*/ 21 h 22"/>
                    <a:gd name="T62" fmla="*/ 31 w 34"/>
                    <a:gd name="T63" fmla="*/ 21 h 22"/>
                    <a:gd name="T64" fmla="*/ 33 w 34"/>
                    <a:gd name="T65" fmla="*/ 19 h 22"/>
                    <a:gd name="T66" fmla="*/ 34 w 34"/>
                    <a:gd name="T67" fmla="*/ 19 h 22"/>
                    <a:gd name="T68" fmla="*/ 34 w 34"/>
                    <a:gd name="T69" fmla="*/ 17 h 22"/>
                    <a:gd name="T70" fmla="*/ 34 w 34"/>
                    <a:gd name="T71" fmla="*/ 17 h 22"/>
                    <a:gd name="T72" fmla="*/ 0 w 34"/>
                    <a:gd name="T73" fmla="*/ 0 h 22"/>
                    <a:gd name="T74" fmla="*/ 0 w 34"/>
                    <a:gd name="T75" fmla="*/ 0 h 2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4"/>
                    <a:gd name="T115" fmla="*/ 0 h 22"/>
                    <a:gd name="T116" fmla="*/ 34 w 34"/>
                    <a:gd name="T117" fmla="*/ 22 h 2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4" h="22">
                      <a:moveTo>
                        <a:pt x="0" y="0"/>
                      </a:moveTo>
                      <a:lnTo>
                        <a:pt x="0" y="0"/>
                      </a:lnTo>
                      <a:lnTo>
                        <a:pt x="0" y="1"/>
                      </a:lnTo>
                      <a:lnTo>
                        <a:pt x="0" y="2"/>
                      </a:lnTo>
                      <a:lnTo>
                        <a:pt x="1" y="3"/>
                      </a:lnTo>
                      <a:lnTo>
                        <a:pt x="1" y="4"/>
                      </a:lnTo>
                      <a:lnTo>
                        <a:pt x="2" y="6"/>
                      </a:lnTo>
                      <a:lnTo>
                        <a:pt x="3" y="8"/>
                      </a:lnTo>
                      <a:lnTo>
                        <a:pt x="3" y="9"/>
                      </a:lnTo>
                      <a:lnTo>
                        <a:pt x="4" y="11"/>
                      </a:lnTo>
                      <a:lnTo>
                        <a:pt x="6" y="13"/>
                      </a:lnTo>
                      <a:lnTo>
                        <a:pt x="7" y="14"/>
                      </a:lnTo>
                      <a:lnTo>
                        <a:pt x="8" y="15"/>
                      </a:lnTo>
                      <a:lnTo>
                        <a:pt x="9" y="16"/>
                      </a:lnTo>
                      <a:lnTo>
                        <a:pt x="10" y="16"/>
                      </a:lnTo>
                      <a:lnTo>
                        <a:pt x="11" y="17"/>
                      </a:lnTo>
                      <a:lnTo>
                        <a:pt x="12" y="18"/>
                      </a:lnTo>
                      <a:lnTo>
                        <a:pt x="14" y="19"/>
                      </a:lnTo>
                      <a:lnTo>
                        <a:pt x="15" y="19"/>
                      </a:lnTo>
                      <a:lnTo>
                        <a:pt x="17" y="20"/>
                      </a:lnTo>
                      <a:lnTo>
                        <a:pt x="18" y="20"/>
                      </a:lnTo>
                      <a:lnTo>
                        <a:pt x="19" y="21"/>
                      </a:lnTo>
                      <a:lnTo>
                        <a:pt x="21" y="21"/>
                      </a:lnTo>
                      <a:lnTo>
                        <a:pt x="22" y="21"/>
                      </a:lnTo>
                      <a:lnTo>
                        <a:pt x="23" y="21"/>
                      </a:lnTo>
                      <a:lnTo>
                        <a:pt x="24" y="21"/>
                      </a:lnTo>
                      <a:lnTo>
                        <a:pt x="25" y="21"/>
                      </a:lnTo>
                      <a:lnTo>
                        <a:pt x="26" y="22"/>
                      </a:lnTo>
                      <a:lnTo>
                        <a:pt x="28" y="21"/>
                      </a:lnTo>
                      <a:lnTo>
                        <a:pt x="29" y="21"/>
                      </a:lnTo>
                      <a:lnTo>
                        <a:pt x="30" y="21"/>
                      </a:lnTo>
                      <a:lnTo>
                        <a:pt x="31" y="21"/>
                      </a:lnTo>
                      <a:lnTo>
                        <a:pt x="33" y="19"/>
                      </a:lnTo>
                      <a:lnTo>
                        <a:pt x="34" y="19"/>
                      </a:lnTo>
                      <a:lnTo>
                        <a:pt x="34" y="17"/>
                      </a:lnTo>
                      <a:lnTo>
                        <a:pt x="0" y="0"/>
                      </a:lnTo>
                      <a:close/>
                    </a:path>
                  </a:pathLst>
                </a:custGeom>
                <a:solidFill>
                  <a:srgbClr val="AD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453" name="Freeform 578"/>
                <p:cNvSpPr>
                  <a:spLocks/>
                </p:cNvSpPr>
                <p:nvPr/>
              </p:nvSpPr>
              <p:spPr bwMode="auto">
                <a:xfrm>
                  <a:off x="1846" y="2323"/>
                  <a:ext cx="41" cy="21"/>
                </a:xfrm>
                <a:custGeom>
                  <a:avLst/>
                  <a:gdLst>
                    <a:gd name="T0" fmla="*/ 9 w 41"/>
                    <a:gd name="T1" fmla="*/ 0 h 21"/>
                    <a:gd name="T2" fmla="*/ 8 w 41"/>
                    <a:gd name="T3" fmla="*/ 0 h 21"/>
                    <a:gd name="T4" fmla="*/ 8 w 41"/>
                    <a:gd name="T5" fmla="*/ 0 h 21"/>
                    <a:gd name="T6" fmla="*/ 7 w 41"/>
                    <a:gd name="T7" fmla="*/ 1 h 21"/>
                    <a:gd name="T8" fmla="*/ 6 w 41"/>
                    <a:gd name="T9" fmla="*/ 1 h 21"/>
                    <a:gd name="T10" fmla="*/ 5 w 41"/>
                    <a:gd name="T11" fmla="*/ 2 h 21"/>
                    <a:gd name="T12" fmla="*/ 4 w 41"/>
                    <a:gd name="T13" fmla="*/ 3 h 21"/>
                    <a:gd name="T14" fmla="*/ 3 w 41"/>
                    <a:gd name="T15" fmla="*/ 4 h 21"/>
                    <a:gd name="T16" fmla="*/ 2 w 41"/>
                    <a:gd name="T17" fmla="*/ 5 h 21"/>
                    <a:gd name="T18" fmla="*/ 1 w 41"/>
                    <a:gd name="T19" fmla="*/ 6 h 21"/>
                    <a:gd name="T20" fmla="*/ 1 w 41"/>
                    <a:gd name="T21" fmla="*/ 8 h 21"/>
                    <a:gd name="T22" fmla="*/ 0 w 41"/>
                    <a:gd name="T23" fmla="*/ 9 h 21"/>
                    <a:gd name="T24" fmla="*/ 1 w 41"/>
                    <a:gd name="T25" fmla="*/ 10 h 21"/>
                    <a:gd name="T26" fmla="*/ 1 w 41"/>
                    <a:gd name="T27" fmla="*/ 12 h 21"/>
                    <a:gd name="T28" fmla="*/ 3 w 41"/>
                    <a:gd name="T29" fmla="*/ 14 h 21"/>
                    <a:gd name="T30" fmla="*/ 4 w 41"/>
                    <a:gd name="T31" fmla="*/ 14 h 21"/>
                    <a:gd name="T32" fmla="*/ 5 w 41"/>
                    <a:gd name="T33" fmla="*/ 15 h 21"/>
                    <a:gd name="T34" fmla="*/ 6 w 41"/>
                    <a:gd name="T35" fmla="*/ 16 h 21"/>
                    <a:gd name="T36" fmla="*/ 7 w 41"/>
                    <a:gd name="T37" fmla="*/ 17 h 21"/>
                    <a:gd name="T38" fmla="*/ 9 w 41"/>
                    <a:gd name="T39" fmla="*/ 18 h 21"/>
                    <a:gd name="T40" fmla="*/ 10 w 41"/>
                    <a:gd name="T41" fmla="*/ 19 h 21"/>
                    <a:gd name="T42" fmla="*/ 12 w 41"/>
                    <a:gd name="T43" fmla="*/ 19 h 21"/>
                    <a:gd name="T44" fmla="*/ 13 w 41"/>
                    <a:gd name="T45" fmla="*/ 20 h 21"/>
                    <a:gd name="T46" fmla="*/ 14 w 41"/>
                    <a:gd name="T47" fmla="*/ 20 h 21"/>
                    <a:gd name="T48" fmla="*/ 16 w 41"/>
                    <a:gd name="T49" fmla="*/ 20 h 21"/>
                    <a:gd name="T50" fmla="*/ 17 w 41"/>
                    <a:gd name="T51" fmla="*/ 21 h 21"/>
                    <a:gd name="T52" fmla="*/ 19 w 41"/>
                    <a:gd name="T53" fmla="*/ 21 h 21"/>
                    <a:gd name="T54" fmla="*/ 20 w 41"/>
                    <a:gd name="T55" fmla="*/ 21 h 21"/>
                    <a:gd name="T56" fmla="*/ 22 w 41"/>
                    <a:gd name="T57" fmla="*/ 21 h 21"/>
                    <a:gd name="T58" fmla="*/ 23 w 41"/>
                    <a:gd name="T59" fmla="*/ 21 h 21"/>
                    <a:gd name="T60" fmla="*/ 25 w 41"/>
                    <a:gd name="T61" fmla="*/ 21 h 21"/>
                    <a:gd name="T62" fmla="*/ 26 w 41"/>
                    <a:gd name="T63" fmla="*/ 21 h 21"/>
                    <a:gd name="T64" fmla="*/ 27 w 41"/>
                    <a:gd name="T65" fmla="*/ 21 h 21"/>
                    <a:gd name="T66" fmla="*/ 28 w 41"/>
                    <a:gd name="T67" fmla="*/ 20 h 21"/>
                    <a:gd name="T68" fmla="*/ 30 w 41"/>
                    <a:gd name="T69" fmla="*/ 20 h 21"/>
                    <a:gd name="T70" fmla="*/ 31 w 41"/>
                    <a:gd name="T71" fmla="*/ 20 h 21"/>
                    <a:gd name="T72" fmla="*/ 32 w 41"/>
                    <a:gd name="T73" fmla="*/ 19 h 21"/>
                    <a:gd name="T74" fmla="*/ 33 w 41"/>
                    <a:gd name="T75" fmla="*/ 19 h 21"/>
                    <a:gd name="T76" fmla="*/ 34 w 41"/>
                    <a:gd name="T77" fmla="*/ 19 h 21"/>
                    <a:gd name="T78" fmla="*/ 36 w 41"/>
                    <a:gd name="T79" fmla="*/ 19 h 21"/>
                    <a:gd name="T80" fmla="*/ 38 w 41"/>
                    <a:gd name="T81" fmla="*/ 18 h 21"/>
                    <a:gd name="T82" fmla="*/ 39 w 41"/>
                    <a:gd name="T83" fmla="*/ 17 h 21"/>
                    <a:gd name="T84" fmla="*/ 40 w 41"/>
                    <a:gd name="T85" fmla="*/ 17 h 21"/>
                    <a:gd name="T86" fmla="*/ 40 w 41"/>
                    <a:gd name="T87" fmla="*/ 17 h 21"/>
                    <a:gd name="T88" fmla="*/ 41 w 41"/>
                    <a:gd name="T89" fmla="*/ 17 h 21"/>
                    <a:gd name="T90" fmla="*/ 9 w 41"/>
                    <a:gd name="T91" fmla="*/ 0 h 21"/>
                    <a:gd name="T92" fmla="*/ 9 w 41"/>
                    <a:gd name="T93" fmla="*/ 0 h 2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41"/>
                    <a:gd name="T142" fmla="*/ 0 h 21"/>
                    <a:gd name="T143" fmla="*/ 41 w 41"/>
                    <a:gd name="T144" fmla="*/ 21 h 2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41" h="21">
                      <a:moveTo>
                        <a:pt x="9" y="0"/>
                      </a:moveTo>
                      <a:lnTo>
                        <a:pt x="8" y="0"/>
                      </a:lnTo>
                      <a:lnTo>
                        <a:pt x="7" y="1"/>
                      </a:lnTo>
                      <a:lnTo>
                        <a:pt x="6" y="1"/>
                      </a:lnTo>
                      <a:lnTo>
                        <a:pt x="5" y="2"/>
                      </a:lnTo>
                      <a:lnTo>
                        <a:pt x="4" y="3"/>
                      </a:lnTo>
                      <a:lnTo>
                        <a:pt x="3" y="4"/>
                      </a:lnTo>
                      <a:lnTo>
                        <a:pt x="2" y="5"/>
                      </a:lnTo>
                      <a:lnTo>
                        <a:pt x="1" y="6"/>
                      </a:lnTo>
                      <a:lnTo>
                        <a:pt x="1" y="8"/>
                      </a:lnTo>
                      <a:lnTo>
                        <a:pt x="0" y="9"/>
                      </a:lnTo>
                      <a:lnTo>
                        <a:pt x="1" y="10"/>
                      </a:lnTo>
                      <a:lnTo>
                        <a:pt x="1" y="12"/>
                      </a:lnTo>
                      <a:lnTo>
                        <a:pt x="3" y="14"/>
                      </a:lnTo>
                      <a:lnTo>
                        <a:pt x="4" y="14"/>
                      </a:lnTo>
                      <a:lnTo>
                        <a:pt x="5" y="15"/>
                      </a:lnTo>
                      <a:lnTo>
                        <a:pt x="6" y="16"/>
                      </a:lnTo>
                      <a:lnTo>
                        <a:pt x="7" y="17"/>
                      </a:lnTo>
                      <a:lnTo>
                        <a:pt x="9" y="18"/>
                      </a:lnTo>
                      <a:lnTo>
                        <a:pt x="10" y="19"/>
                      </a:lnTo>
                      <a:lnTo>
                        <a:pt x="12" y="19"/>
                      </a:lnTo>
                      <a:lnTo>
                        <a:pt x="13" y="20"/>
                      </a:lnTo>
                      <a:lnTo>
                        <a:pt x="14" y="20"/>
                      </a:lnTo>
                      <a:lnTo>
                        <a:pt x="16" y="20"/>
                      </a:lnTo>
                      <a:lnTo>
                        <a:pt x="17" y="21"/>
                      </a:lnTo>
                      <a:lnTo>
                        <a:pt x="19" y="21"/>
                      </a:lnTo>
                      <a:lnTo>
                        <a:pt x="20" y="21"/>
                      </a:lnTo>
                      <a:lnTo>
                        <a:pt x="22" y="21"/>
                      </a:lnTo>
                      <a:lnTo>
                        <a:pt x="23" y="21"/>
                      </a:lnTo>
                      <a:lnTo>
                        <a:pt x="25" y="21"/>
                      </a:lnTo>
                      <a:lnTo>
                        <a:pt x="26" y="21"/>
                      </a:lnTo>
                      <a:lnTo>
                        <a:pt x="27" y="21"/>
                      </a:lnTo>
                      <a:lnTo>
                        <a:pt x="28" y="20"/>
                      </a:lnTo>
                      <a:lnTo>
                        <a:pt x="30" y="20"/>
                      </a:lnTo>
                      <a:lnTo>
                        <a:pt x="31" y="20"/>
                      </a:lnTo>
                      <a:lnTo>
                        <a:pt x="32" y="19"/>
                      </a:lnTo>
                      <a:lnTo>
                        <a:pt x="33" y="19"/>
                      </a:lnTo>
                      <a:lnTo>
                        <a:pt x="34" y="19"/>
                      </a:lnTo>
                      <a:lnTo>
                        <a:pt x="36" y="19"/>
                      </a:lnTo>
                      <a:lnTo>
                        <a:pt x="38" y="18"/>
                      </a:lnTo>
                      <a:lnTo>
                        <a:pt x="39" y="17"/>
                      </a:lnTo>
                      <a:lnTo>
                        <a:pt x="40" y="17"/>
                      </a:lnTo>
                      <a:lnTo>
                        <a:pt x="41" y="17"/>
                      </a:lnTo>
                      <a:lnTo>
                        <a:pt x="9" y="0"/>
                      </a:lnTo>
                      <a:close/>
                    </a:path>
                  </a:pathLst>
                </a:custGeom>
                <a:solidFill>
                  <a:srgbClr val="AD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454" name="Freeform 579"/>
                <p:cNvSpPr>
                  <a:spLocks/>
                </p:cNvSpPr>
                <p:nvPr/>
              </p:nvSpPr>
              <p:spPr bwMode="auto">
                <a:xfrm>
                  <a:off x="1993" y="2262"/>
                  <a:ext cx="114" cy="24"/>
                </a:xfrm>
                <a:custGeom>
                  <a:avLst/>
                  <a:gdLst>
                    <a:gd name="T0" fmla="*/ 1 w 114"/>
                    <a:gd name="T1" fmla="*/ 4 h 24"/>
                    <a:gd name="T2" fmla="*/ 5 w 114"/>
                    <a:gd name="T3" fmla="*/ 6 h 24"/>
                    <a:gd name="T4" fmla="*/ 8 w 114"/>
                    <a:gd name="T5" fmla="*/ 7 h 24"/>
                    <a:gd name="T6" fmla="*/ 12 w 114"/>
                    <a:gd name="T7" fmla="*/ 8 h 24"/>
                    <a:gd name="T8" fmla="*/ 16 w 114"/>
                    <a:gd name="T9" fmla="*/ 9 h 24"/>
                    <a:gd name="T10" fmla="*/ 20 w 114"/>
                    <a:gd name="T11" fmla="*/ 11 h 24"/>
                    <a:gd name="T12" fmla="*/ 25 w 114"/>
                    <a:gd name="T13" fmla="*/ 12 h 24"/>
                    <a:gd name="T14" fmla="*/ 30 w 114"/>
                    <a:gd name="T15" fmla="*/ 13 h 24"/>
                    <a:gd name="T16" fmla="*/ 35 w 114"/>
                    <a:gd name="T17" fmla="*/ 14 h 24"/>
                    <a:gd name="T18" fmla="*/ 41 w 114"/>
                    <a:gd name="T19" fmla="*/ 16 h 24"/>
                    <a:gd name="T20" fmla="*/ 47 w 114"/>
                    <a:gd name="T21" fmla="*/ 16 h 24"/>
                    <a:gd name="T22" fmla="*/ 53 w 114"/>
                    <a:gd name="T23" fmla="*/ 17 h 24"/>
                    <a:gd name="T24" fmla="*/ 59 w 114"/>
                    <a:gd name="T25" fmla="*/ 18 h 24"/>
                    <a:gd name="T26" fmla="*/ 65 w 114"/>
                    <a:gd name="T27" fmla="*/ 18 h 24"/>
                    <a:gd name="T28" fmla="*/ 71 w 114"/>
                    <a:gd name="T29" fmla="*/ 18 h 24"/>
                    <a:gd name="T30" fmla="*/ 76 w 114"/>
                    <a:gd name="T31" fmla="*/ 17 h 24"/>
                    <a:gd name="T32" fmla="*/ 82 w 114"/>
                    <a:gd name="T33" fmla="*/ 16 h 24"/>
                    <a:gd name="T34" fmla="*/ 88 w 114"/>
                    <a:gd name="T35" fmla="*/ 15 h 24"/>
                    <a:gd name="T36" fmla="*/ 93 w 114"/>
                    <a:gd name="T37" fmla="*/ 14 h 24"/>
                    <a:gd name="T38" fmla="*/ 97 w 114"/>
                    <a:gd name="T39" fmla="*/ 12 h 24"/>
                    <a:gd name="T40" fmla="*/ 100 w 114"/>
                    <a:gd name="T41" fmla="*/ 10 h 24"/>
                    <a:gd name="T42" fmla="*/ 103 w 114"/>
                    <a:gd name="T43" fmla="*/ 9 h 24"/>
                    <a:gd name="T44" fmla="*/ 107 w 114"/>
                    <a:gd name="T45" fmla="*/ 5 h 24"/>
                    <a:gd name="T46" fmla="*/ 110 w 114"/>
                    <a:gd name="T47" fmla="*/ 3 h 24"/>
                    <a:gd name="T48" fmla="*/ 113 w 114"/>
                    <a:gd name="T49" fmla="*/ 0 h 24"/>
                    <a:gd name="T50" fmla="*/ 114 w 114"/>
                    <a:gd name="T51" fmla="*/ 9 h 24"/>
                    <a:gd name="T52" fmla="*/ 111 w 114"/>
                    <a:gd name="T53" fmla="*/ 12 h 24"/>
                    <a:gd name="T54" fmla="*/ 108 w 114"/>
                    <a:gd name="T55" fmla="*/ 14 h 24"/>
                    <a:gd name="T56" fmla="*/ 105 w 114"/>
                    <a:gd name="T57" fmla="*/ 16 h 24"/>
                    <a:gd name="T58" fmla="*/ 102 w 114"/>
                    <a:gd name="T59" fmla="*/ 18 h 24"/>
                    <a:gd name="T60" fmla="*/ 99 w 114"/>
                    <a:gd name="T61" fmla="*/ 19 h 24"/>
                    <a:gd name="T62" fmla="*/ 95 w 114"/>
                    <a:gd name="T63" fmla="*/ 20 h 24"/>
                    <a:gd name="T64" fmla="*/ 90 w 114"/>
                    <a:gd name="T65" fmla="*/ 22 h 24"/>
                    <a:gd name="T66" fmla="*/ 85 w 114"/>
                    <a:gd name="T67" fmla="*/ 23 h 24"/>
                    <a:gd name="T68" fmla="*/ 79 w 114"/>
                    <a:gd name="T69" fmla="*/ 24 h 24"/>
                    <a:gd name="T70" fmla="*/ 73 w 114"/>
                    <a:gd name="T71" fmla="*/ 24 h 24"/>
                    <a:gd name="T72" fmla="*/ 66 w 114"/>
                    <a:gd name="T73" fmla="*/ 24 h 24"/>
                    <a:gd name="T74" fmla="*/ 58 w 114"/>
                    <a:gd name="T75" fmla="*/ 23 h 24"/>
                    <a:gd name="T76" fmla="*/ 49 w 114"/>
                    <a:gd name="T77" fmla="*/ 22 h 24"/>
                    <a:gd name="T78" fmla="*/ 40 w 114"/>
                    <a:gd name="T79" fmla="*/ 20 h 24"/>
                    <a:gd name="T80" fmla="*/ 30 w 114"/>
                    <a:gd name="T81" fmla="*/ 18 h 24"/>
                    <a:gd name="T82" fmla="*/ 19 w 114"/>
                    <a:gd name="T83" fmla="*/ 14 h 24"/>
                    <a:gd name="T84" fmla="*/ 8 w 114"/>
                    <a:gd name="T85" fmla="*/ 10 h 24"/>
                    <a:gd name="T86" fmla="*/ 0 w 114"/>
                    <a:gd name="T87" fmla="*/ 4 h 2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14"/>
                    <a:gd name="T133" fmla="*/ 0 h 24"/>
                    <a:gd name="T134" fmla="*/ 114 w 114"/>
                    <a:gd name="T135" fmla="*/ 24 h 2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14" h="24">
                      <a:moveTo>
                        <a:pt x="0" y="4"/>
                      </a:moveTo>
                      <a:lnTo>
                        <a:pt x="0" y="4"/>
                      </a:lnTo>
                      <a:lnTo>
                        <a:pt x="1" y="4"/>
                      </a:lnTo>
                      <a:lnTo>
                        <a:pt x="2" y="5"/>
                      </a:lnTo>
                      <a:lnTo>
                        <a:pt x="4" y="5"/>
                      </a:lnTo>
                      <a:lnTo>
                        <a:pt x="5" y="6"/>
                      </a:lnTo>
                      <a:lnTo>
                        <a:pt x="6" y="6"/>
                      </a:lnTo>
                      <a:lnTo>
                        <a:pt x="7" y="7"/>
                      </a:lnTo>
                      <a:lnTo>
                        <a:pt x="8" y="7"/>
                      </a:lnTo>
                      <a:lnTo>
                        <a:pt x="9" y="7"/>
                      </a:lnTo>
                      <a:lnTo>
                        <a:pt x="11" y="7"/>
                      </a:lnTo>
                      <a:lnTo>
                        <a:pt x="12" y="8"/>
                      </a:lnTo>
                      <a:lnTo>
                        <a:pt x="13" y="8"/>
                      </a:lnTo>
                      <a:lnTo>
                        <a:pt x="14" y="9"/>
                      </a:lnTo>
                      <a:lnTo>
                        <a:pt x="16" y="9"/>
                      </a:lnTo>
                      <a:lnTo>
                        <a:pt x="17" y="9"/>
                      </a:lnTo>
                      <a:lnTo>
                        <a:pt x="19" y="10"/>
                      </a:lnTo>
                      <a:lnTo>
                        <a:pt x="20" y="11"/>
                      </a:lnTo>
                      <a:lnTo>
                        <a:pt x="22" y="11"/>
                      </a:lnTo>
                      <a:lnTo>
                        <a:pt x="23" y="11"/>
                      </a:lnTo>
                      <a:lnTo>
                        <a:pt x="25" y="12"/>
                      </a:lnTo>
                      <a:lnTo>
                        <a:pt x="27" y="12"/>
                      </a:lnTo>
                      <a:lnTo>
                        <a:pt x="28" y="13"/>
                      </a:lnTo>
                      <a:lnTo>
                        <a:pt x="30" y="13"/>
                      </a:lnTo>
                      <a:lnTo>
                        <a:pt x="32" y="14"/>
                      </a:lnTo>
                      <a:lnTo>
                        <a:pt x="34" y="14"/>
                      </a:lnTo>
                      <a:lnTo>
                        <a:pt x="35" y="14"/>
                      </a:lnTo>
                      <a:lnTo>
                        <a:pt x="37" y="15"/>
                      </a:lnTo>
                      <a:lnTo>
                        <a:pt x="39" y="15"/>
                      </a:lnTo>
                      <a:lnTo>
                        <a:pt x="41" y="16"/>
                      </a:lnTo>
                      <a:lnTo>
                        <a:pt x="43" y="16"/>
                      </a:lnTo>
                      <a:lnTo>
                        <a:pt x="45" y="16"/>
                      </a:lnTo>
                      <a:lnTo>
                        <a:pt x="47" y="16"/>
                      </a:lnTo>
                      <a:lnTo>
                        <a:pt x="49" y="17"/>
                      </a:lnTo>
                      <a:lnTo>
                        <a:pt x="51" y="17"/>
                      </a:lnTo>
                      <a:lnTo>
                        <a:pt x="53" y="17"/>
                      </a:lnTo>
                      <a:lnTo>
                        <a:pt x="54" y="17"/>
                      </a:lnTo>
                      <a:lnTo>
                        <a:pt x="57" y="18"/>
                      </a:lnTo>
                      <a:lnTo>
                        <a:pt x="59" y="18"/>
                      </a:lnTo>
                      <a:lnTo>
                        <a:pt x="61" y="18"/>
                      </a:lnTo>
                      <a:lnTo>
                        <a:pt x="63" y="18"/>
                      </a:lnTo>
                      <a:lnTo>
                        <a:pt x="65" y="18"/>
                      </a:lnTo>
                      <a:lnTo>
                        <a:pt x="67" y="18"/>
                      </a:lnTo>
                      <a:lnTo>
                        <a:pt x="69" y="18"/>
                      </a:lnTo>
                      <a:lnTo>
                        <a:pt x="71" y="18"/>
                      </a:lnTo>
                      <a:lnTo>
                        <a:pt x="73" y="18"/>
                      </a:lnTo>
                      <a:lnTo>
                        <a:pt x="75" y="18"/>
                      </a:lnTo>
                      <a:lnTo>
                        <a:pt x="76" y="17"/>
                      </a:lnTo>
                      <a:lnTo>
                        <a:pt x="79" y="17"/>
                      </a:lnTo>
                      <a:lnTo>
                        <a:pt x="80" y="17"/>
                      </a:lnTo>
                      <a:lnTo>
                        <a:pt x="82" y="16"/>
                      </a:lnTo>
                      <a:lnTo>
                        <a:pt x="84" y="16"/>
                      </a:lnTo>
                      <a:lnTo>
                        <a:pt x="86" y="16"/>
                      </a:lnTo>
                      <a:lnTo>
                        <a:pt x="88" y="15"/>
                      </a:lnTo>
                      <a:lnTo>
                        <a:pt x="90" y="15"/>
                      </a:lnTo>
                      <a:lnTo>
                        <a:pt x="91" y="14"/>
                      </a:lnTo>
                      <a:lnTo>
                        <a:pt x="93" y="14"/>
                      </a:lnTo>
                      <a:lnTo>
                        <a:pt x="95" y="13"/>
                      </a:lnTo>
                      <a:lnTo>
                        <a:pt x="96" y="13"/>
                      </a:lnTo>
                      <a:lnTo>
                        <a:pt x="97" y="12"/>
                      </a:lnTo>
                      <a:lnTo>
                        <a:pt x="98" y="11"/>
                      </a:lnTo>
                      <a:lnTo>
                        <a:pt x="99" y="11"/>
                      </a:lnTo>
                      <a:lnTo>
                        <a:pt x="100" y="10"/>
                      </a:lnTo>
                      <a:lnTo>
                        <a:pt x="101" y="9"/>
                      </a:lnTo>
                      <a:lnTo>
                        <a:pt x="102" y="9"/>
                      </a:lnTo>
                      <a:lnTo>
                        <a:pt x="103" y="9"/>
                      </a:lnTo>
                      <a:lnTo>
                        <a:pt x="104" y="7"/>
                      </a:lnTo>
                      <a:lnTo>
                        <a:pt x="106" y="7"/>
                      </a:lnTo>
                      <a:lnTo>
                        <a:pt x="107" y="5"/>
                      </a:lnTo>
                      <a:lnTo>
                        <a:pt x="108" y="5"/>
                      </a:lnTo>
                      <a:lnTo>
                        <a:pt x="109" y="3"/>
                      </a:lnTo>
                      <a:lnTo>
                        <a:pt x="110" y="3"/>
                      </a:lnTo>
                      <a:lnTo>
                        <a:pt x="111" y="2"/>
                      </a:lnTo>
                      <a:lnTo>
                        <a:pt x="112" y="1"/>
                      </a:lnTo>
                      <a:lnTo>
                        <a:pt x="113" y="0"/>
                      </a:lnTo>
                      <a:lnTo>
                        <a:pt x="114" y="9"/>
                      </a:lnTo>
                      <a:lnTo>
                        <a:pt x="113" y="10"/>
                      </a:lnTo>
                      <a:lnTo>
                        <a:pt x="112" y="11"/>
                      </a:lnTo>
                      <a:lnTo>
                        <a:pt x="111" y="12"/>
                      </a:lnTo>
                      <a:lnTo>
                        <a:pt x="110" y="13"/>
                      </a:lnTo>
                      <a:lnTo>
                        <a:pt x="109" y="14"/>
                      </a:lnTo>
                      <a:lnTo>
                        <a:pt x="108" y="14"/>
                      </a:lnTo>
                      <a:lnTo>
                        <a:pt x="107" y="15"/>
                      </a:lnTo>
                      <a:lnTo>
                        <a:pt x="106" y="15"/>
                      </a:lnTo>
                      <a:lnTo>
                        <a:pt x="105" y="16"/>
                      </a:lnTo>
                      <a:lnTo>
                        <a:pt x="104" y="16"/>
                      </a:lnTo>
                      <a:lnTo>
                        <a:pt x="104" y="17"/>
                      </a:lnTo>
                      <a:lnTo>
                        <a:pt x="102" y="18"/>
                      </a:lnTo>
                      <a:lnTo>
                        <a:pt x="101" y="18"/>
                      </a:lnTo>
                      <a:lnTo>
                        <a:pt x="100" y="18"/>
                      </a:lnTo>
                      <a:lnTo>
                        <a:pt x="99" y="19"/>
                      </a:lnTo>
                      <a:lnTo>
                        <a:pt x="98" y="20"/>
                      </a:lnTo>
                      <a:lnTo>
                        <a:pt x="96" y="20"/>
                      </a:lnTo>
                      <a:lnTo>
                        <a:pt x="95" y="20"/>
                      </a:lnTo>
                      <a:lnTo>
                        <a:pt x="93" y="21"/>
                      </a:lnTo>
                      <a:lnTo>
                        <a:pt x="92" y="21"/>
                      </a:lnTo>
                      <a:lnTo>
                        <a:pt x="90" y="22"/>
                      </a:lnTo>
                      <a:lnTo>
                        <a:pt x="89" y="22"/>
                      </a:lnTo>
                      <a:lnTo>
                        <a:pt x="87" y="22"/>
                      </a:lnTo>
                      <a:lnTo>
                        <a:pt x="85" y="23"/>
                      </a:lnTo>
                      <a:lnTo>
                        <a:pt x="83" y="23"/>
                      </a:lnTo>
                      <a:lnTo>
                        <a:pt x="81" y="23"/>
                      </a:lnTo>
                      <a:lnTo>
                        <a:pt x="79" y="24"/>
                      </a:lnTo>
                      <a:lnTo>
                        <a:pt x="77" y="24"/>
                      </a:lnTo>
                      <a:lnTo>
                        <a:pt x="75" y="24"/>
                      </a:lnTo>
                      <a:lnTo>
                        <a:pt x="73" y="24"/>
                      </a:lnTo>
                      <a:lnTo>
                        <a:pt x="71" y="24"/>
                      </a:lnTo>
                      <a:lnTo>
                        <a:pt x="68" y="24"/>
                      </a:lnTo>
                      <a:lnTo>
                        <a:pt x="66" y="24"/>
                      </a:lnTo>
                      <a:lnTo>
                        <a:pt x="63" y="24"/>
                      </a:lnTo>
                      <a:lnTo>
                        <a:pt x="61" y="23"/>
                      </a:lnTo>
                      <a:lnTo>
                        <a:pt x="58" y="23"/>
                      </a:lnTo>
                      <a:lnTo>
                        <a:pt x="55" y="23"/>
                      </a:lnTo>
                      <a:lnTo>
                        <a:pt x="52" y="22"/>
                      </a:lnTo>
                      <a:lnTo>
                        <a:pt x="49" y="22"/>
                      </a:lnTo>
                      <a:lnTo>
                        <a:pt x="46" y="21"/>
                      </a:lnTo>
                      <a:lnTo>
                        <a:pt x="44" y="21"/>
                      </a:lnTo>
                      <a:lnTo>
                        <a:pt x="40" y="20"/>
                      </a:lnTo>
                      <a:lnTo>
                        <a:pt x="37" y="19"/>
                      </a:lnTo>
                      <a:lnTo>
                        <a:pt x="34" y="18"/>
                      </a:lnTo>
                      <a:lnTo>
                        <a:pt x="30" y="18"/>
                      </a:lnTo>
                      <a:lnTo>
                        <a:pt x="27" y="16"/>
                      </a:lnTo>
                      <a:lnTo>
                        <a:pt x="23" y="15"/>
                      </a:lnTo>
                      <a:lnTo>
                        <a:pt x="19" y="14"/>
                      </a:lnTo>
                      <a:lnTo>
                        <a:pt x="16" y="13"/>
                      </a:lnTo>
                      <a:lnTo>
                        <a:pt x="12" y="11"/>
                      </a:lnTo>
                      <a:lnTo>
                        <a:pt x="8" y="10"/>
                      </a:lnTo>
                      <a:lnTo>
                        <a:pt x="4" y="8"/>
                      </a:lnTo>
                      <a:lnTo>
                        <a:pt x="0" y="7"/>
                      </a:lnTo>
                      <a:lnTo>
                        <a:pt x="0" y="4"/>
                      </a:lnTo>
                      <a:close/>
                    </a:path>
                  </a:pathLst>
                </a:custGeom>
                <a:solidFill>
                  <a:srgbClr val="B34D1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455" name="Freeform 580"/>
                <p:cNvSpPr>
                  <a:spLocks/>
                </p:cNvSpPr>
                <p:nvPr/>
              </p:nvSpPr>
              <p:spPr bwMode="auto">
                <a:xfrm>
                  <a:off x="2002" y="2340"/>
                  <a:ext cx="21" cy="17"/>
                </a:xfrm>
                <a:custGeom>
                  <a:avLst/>
                  <a:gdLst>
                    <a:gd name="T0" fmla="*/ 7 w 21"/>
                    <a:gd name="T1" fmla="*/ 15 h 17"/>
                    <a:gd name="T2" fmla="*/ 9 w 21"/>
                    <a:gd name="T3" fmla="*/ 15 h 17"/>
                    <a:gd name="T4" fmla="*/ 11 w 21"/>
                    <a:gd name="T5" fmla="*/ 16 h 17"/>
                    <a:gd name="T6" fmla="*/ 12 w 21"/>
                    <a:gd name="T7" fmla="*/ 17 h 17"/>
                    <a:gd name="T8" fmla="*/ 13 w 21"/>
                    <a:gd name="T9" fmla="*/ 17 h 17"/>
                    <a:gd name="T10" fmla="*/ 14 w 21"/>
                    <a:gd name="T11" fmla="*/ 17 h 17"/>
                    <a:gd name="T12" fmla="*/ 15 w 21"/>
                    <a:gd name="T13" fmla="*/ 17 h 17"/>
                    <a:gd name="T14" fmla="*/ 16 w 21"/>
                    <a:gd name="T15" fmla="*/ 17 h 17"/>
                    <a:gd name="T16" fmla="*/ 18 w 21"/>
                    <a:gd name="T17" fmla="*/ 17 h 17"/>
                    <a:gd name="T18" fmla="*/ 19 w 21"/>
                    <a:gd name="T19" fmla="*/ 16 h 17"/>
                    <a:gd name="T20" fmla="*/ 20 w 21"/>
                    <a:gd name="T21" fmla="*/ 15 h 17"/>
                    <a:gd name="T22" fmla="*/ 21 w 21"/>
                    <a:gd name="T23" fmla="*/ 14 h 17"/>
                    <a:gd name="T24" fmla="*/ 21 w 21"/>
                    <a:gd name="T25" fmla="*/ 12 h 17"/>
                    <a:gd name="T26" fmla="*/ 20 w 21"/>
                    <a:gd name="T27" fmla="*/ 11 h 17"/>
                    <a:gd name="T28" fmla="*/ 20 w 21"/>
                    <a:gd name="T29" fmla="*/ 9 h 17"/>
                    <a:gd name="T30" fmla="*/ 19 w 21"/>
                    <a:gd name="T31" fmla="*/ 7 h 17"/>
                    <a:gd name="T32" fmla="*/ 18 w 21"/>
                    <a:gd name="T33" fmla="*/ 5 h 17"/>
                    <a:gd name="T34" fmla="*/ 16 w 21"/>
                    <a:gd name="T35" fmla="*/ 4 h 17"/>
                    <a:gd name="T36" fmla="*/ 14 w 21"/>
                    <a:gd name="T37" fmla="*/ 2 h 17"/>
                    <a:gd name="T38" fmla="*/ 13 w 21"/>
                    <a:gd name="T39" fmla="*/ 2 h 17"/>
                    <a:gd name="T40" fmla="*/ 13 w 21"/>
                    <a:gd name="T41" fmla="*/ 1 h 17"/>
                    <a:gd name="T42" fmla="*/ 11 w 21"/>
                    <a:gd name="T43" fmla="*/ 1 h 17"/>
                    <a:gd name="T44" fmla="*/ 10 w 21"/>
                    <a:gd name="T45" fmla="*/ 0 h 17"/>
                    <a:gd name="T46" fmla="*/ 9 w 21"/>
                    <a:gd name="T47" fmla="*/ 0 h 17"/>
                    <a:gd name="T48" fmla="*/ 8 w 21"/>
                    <a:gd name="T49" fmla="*/ 0 h 17"/>
                    <a:gd name="T50" fmla="*/ 7 w 21"/>
                    <a:gd name="T51" fmla="*/ 0 h 17"/>
                    <a:gd name="T52" fmla="*/ 7 w 21"/>
                    <a:gd name="T53" fmla="*/ 0 h 17"/>
                    <a:gd name="T54" fmla="*/ 5 w 21"/>
                    <a:gd name="T55" fmla="*/ 0 h 17"/>
                    <a:gd name="T56" fmla="*/ 3 w 21"/>
                    <a:gd name="T57" fmla="*/ 0 h 17"/>
                    <a:gd name="T58" fmla="*/ 2 w 21"/>
                    <a:gd name="T59" fmla="*/ 1 h 17"/>
                    <a:gd name="T60" fmla="*/ 2 w 21"/>
                    <a:gd name="T61" fmla="*/ 2 h 17"/>
                    <a:gd name="T62" fmla="*/ 1 w 21"/>
                    <a:gd name="T63" fmla="*/ 3 h 17"/>
                    <a:gd name="T64" fmla="*/ 0 w 21"/>
                    <a:gd name="T65" fmla="*/ 5 h 17"/>
                    <a:gd name="T66" fmla="*/ 1 w 21"/>
                    <a:gd name="T67" fmla="*/ 6 h 17"/>
                    <a:gd name="T68" fmla="*/ 2 w 21"/>
                    <a:gd name="T69" fmla="*/ 8 h 17"/>
                    <a:gd name="T70" fmla="*/ 2 w 21"/>
                    <a:gd name="T71" fmla="*/ 9 h 17"/>
                    <a:gd name="T72" fmla="*/ 4 w 21"/>
                    <a:gd name="T73" fmla="*/ 11 h 17"/>
                    <a:gd name="T74" fmla="*/ 4 w 21"/>
                    <a:gd name="T75" fmla="*/ 12 h 17"/>
                    <a:gd name="T76" fmla="*/ 5 w 21"/>
                    <a:gd name="T77" fmla="*/ 13 h 17"/>
                    <a:gd name="T78" fmla="*/ 6 w 21"/>
                    <a:gd name="T79" fmla="*/ 13 h 17"/>
                    <a:gd name="T80" fmla="*/ 7 w 21"/>
                    <a:gd name="T81" fmla="*/ 15 h 17"/>
                    <a:gd name="T82" fmla="*/ 7 w 21"/>
                    <a:gd name="T83" fmla="*/ 15 h 17"/>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21"/>
                    <a:gd name="T127" fmla="*/ 0 h 17"/>
                    <a:gd name="T128" fmla="*/ 21 w 21"/>
                    <a:gd name="T129" fmla="*/ 17 h 17"/>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21" h="17">
                      <a:moveTo>
                        <a:pt x="7" y="15"/>
                      </a:moveTo>
                      <a:lnTo>
                        <a:pt x="9" y="15"/>
                      </a:lnTo>
                      <a:lnTo>
                        <a:pt x="11" y="16"/>
                      </a:lnTo>
                      <a:lnTo>
                        <a:pt x="12" y="17"/>
                      </a:lnTo>
                      <a:lnTo>
                        <a:pt x="13" y="17"/>
                      </a:lnTo>
                      <a:lnTo>
                        <a:pt x="14" y="17"/>
                      </a:lnTo>
                      <a:lnTo>
                        <a:pt x="15" y="17"/>
                      </a:lnTo>
                      <a:lnTo>
                        <a:pt x="16" y="17"/>
                      </a:lnTo>
                      <a:lnTo>
                        <a:pt x="18" y="17"/>
                      </a:lnTo>
                      <a:lnTo>
                        <a:pt x="19" y="16"/>
                      </a:lnTo>
                      <a:lnTo>
                        <a:pt x="20" y="15"/>
                      </a:lnTo>
                      <a:lnTo>
                        <a:pt x="21" y="14"/>
                      </a:lnTo>
                      <a:lnTo>
                        <a:pt x="21" y="12"/>
                      </a:lnTo>
                      <a:lnTo>
                        <a:pt x="20" y="11"/>
                      </a:lnTo>
                      <a:lnTo>
                        <a:pt x="20" y="9"/>
                      </a:lnTo>
                      <a:lnTo>
                        <a:pt x="19" y="7"/>
                      </a:lnTo>
                      <a:lnTo>
                        <a:pt x="18" y="5"/>
                      </a:lnTo>
                      <a:lnTo>
                        <a:pt x="16" y="4"/>
                      </a:lnTo>
                      <a:lnTo>
                        <a:pt x="14" y="2"/>
                      </a:lnTo>
                      <a:lnTo>
                        <a:pt x="13" y="2"/>
                      </a:lnTo>
                      <a:lnTo>
                        <a:pt x="13" y="1"/>
                      </a:lnTo>
                      <a:lnTo>
                        <a:pt x="11" y="1"/>
                      </a:lnTo>
                      <a:lnTo>
                        <a:pt x="10" y="0"/>
                      </a:lnTo>
                      <a:lnTo>
                        <a:pt x="9" y="0"/>
                      </a:lnTo>
                      <a:lnTo>
                        <a:pt x="8" y="0"/>
                      </a:lnTo>
                      <a:lnTo>
                        <a:pt x="7" y="0"/>
                      </a:lnTo>
                      <a:lnTo>
                        <a:pt x="5" y="0"/>
                      </a:lnTo>
                      <a:lnTo>
                        <a:pt x="3" y="0"/>
                      </a:lnTo>
                      <a:lnTo>
                        <a:pt x="2" y="1"/>
                      </a:lnTo>
                      <a:lnTo>
                        <a:pt x="2" y="2"/>
                      </a:lnTo>
                      <a:lnTo>
                        <a:pt x="1" y="3"/>
                      </a:lnTo>
                      <a:lnTo>
                        <a:pt x="0" y="5"/>
                      </a:lnTo>
                      <a:lnTo>
                        <a:pt x="1" y="6"/>
                      </a:lnTo>
                      <a:lnTo>
                        <a:pt x="2" y="8"/>
                      </a:lnTo>
                      <a:lnTo>
                        <a:pt x="2" y="9"/>
                      </a:lnTo>
                      <a:lnTo>
                        <a:pt x="4" y="11"/>
                      </a:lnTo>
                      <a:lnTo>
                        <a:pt x="4" y="12"/>
                      </a:lnTo>
                      <a:lnTo>
                        <a:pt x="5" y="13"/>
                      </a:lnTo>
                      <a:lnTo>
                        <a:pt x="6" y="13"/>
                      </a:lnTo>
                      <a:lnTo>
                        <a:pt x="7" y="15"/>
                      </a:lnTo>
                      <a:close/>
                    </a:path>
                  </a:pathLst>
                </a:custGeom>
                <a:solidFill>
                  <a:srgbClr val="FFA6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456" name="Freeform 581"/>
                <p:cNvSpPr>
                  <a:spLocks/>
                </p:cNvSpPr>
                <p:nvPr/>
              </p:nvSpPr>
              <p:spPr bwMode="auto">
                <a:xfrm>
                  <a:off x="1723" y="2253"/>
                  <a:ext cx="22" cy="10"/>
                </a:xfrm>
                <a:custGeom>
                  <a:avLst/>
                  <a:gdLst>
                    <a:gd name="T0" fmla="*/ 11 w 22"/>
                    <a:gd name="T1" fmla="*/ 10 h 10"/>
                    <a:gd name="T2" fmla="*/ 12 w 22"/>
                    <a:gd name="T3" fmla="*/ 10 h 10"/>
                    <a:gd name="T4" fmla="*/ 13 w 22"/>
                    <a:gd name="T5" fmla="*/ 10 h 10"/>
                    <a:gd name="T6" fmla="*/ 14 w 22"/>
                    <a:gd name="T7" fmla="*/ 10 h 10"/>
                    <a:gd name="T8" fmla="*/ 15 w 22"/>
                    <a:gd name="T9" fmla="*/ 9 h 10"/>
                    <a:gd name="T10" fmla="*/ 17 w 22"/>
                    <a:gd name="T11" fmla="*/ 9 h 10"/>
                    <a:gd name="T12" fmla="*/ 19 w 22"/>
                    <a:gd name="T13" fmla="*/ 9 h 10"/>
                    <a:gd name="T14" fmla="*/ 20 w 22"/>
                    <a:gd name="T15" fmla="*/ 7 h 10"/>
                    <a:gd name="T16" fmla="*/ 21 w 22"/>
                    <a:gd name="T17" fmla="*/ 7 h 10"/>
                    <a:gd name="T18" fmla="*/ 21 w 22"/>
                    <a:gd name="T19" fmla="*/ 6 h 10"/>
                    <a:gd name="T20" fmla="*/ 22 w 22"/>
                    <a:gd name="T21" fmla="*/ 5 h 10"/>
                    <a:gd name="T22" fmla="*/ 21 w 22"/>
                    <a:gd name="T23" fmla="*/ 4 h 10"/>
                    <a:gd name="T24" fmla="*/ 21 w 22"/>
                    <a:gd name="T25" fmla="*/ 3 h 10"/>
                    <a:gd name="T26" fmla="*/ 20 w 22"/>
                    <a:gd name="T27" fmla="*/ 2 h 10"/>
                    <a:gd name="T28" fmla="*/ 19 w 22"/>
                    <a:gd name="T29" fmla="*/ 1 h 10"/>
                    <a:gd name="T30" fmla="*/ 17 w 22"/>
                    <a:gd name="T31" fmla="*/ 1 h 10"/>
                    <a:gd name="T32" fmla="*/ 15 w 22"/>
                    <a:gd name="T33" fmla="*/ 0 h 10"/>
                    <a:gd name="T34" fmla="*/ 14 w 22"/>
                    <a:gd name="T35" fmla="*/ 0 h 10"/>
                    <a:gd name="T36" fmla="*/ 13 w 22"/>
                    <a:gd name="T37" fmla="*/ 0 h 10"/>
                    <a:gd name="T38" fmla="*/ 12 w 22"/>
                    <a:gd name="T39" fmla="*/ 0 h 10"/>
                    <a:gd name="T40" fmla="*/ 11 w 22"/>
                    <a:gd name="T41" fmla="*/ 0 h 10"/>
                    <a:gd name="T42" fmla="*/ 10 w 22"/>
                    <a:gd name="T43" fmla="*/ 0 h 10"/>
                    <a:gd name="T44" fmla="*/ 9 w 22"/>
                    <a:gd name="T45" fmla="*/ 0 h 10"/>
                    <a:gd name="T46" fmla="*/ 8 w 22"/>
                    <a:gd name="T47" fmla="*/ 0 h 10"/>
                    <a:gd name="T48" fmla="*/ 7 w 22"/>
                    <a:gd name="T49" fmla="*/ 0 h 10"/>
                    <a:gd name="T50" fmla="*/ 5 w 22"/>
                    <a:gd name="T51" fmla="*/ 1 h 10"/>
                    <a:gd name="T52" fmla="*/ 3 w 22"/>
                    <a:gd name="T53" fmla="*/ 1 h 10"/>
                    <a:gd name="T54" fmla="*/ 2 w 22"/>
                    <a:gd name="T55" fmla="*/ 2 h 10"/>
                    <a:gd name="T56" fmla="*/ 1 w 22"/>
                    <a:gd name="T57" fmla="*/ 3 h 10"/>
                    <a:gd name="T58" fmla="*/ 0 w 22"/>
                    <a:gd name="T59" fmla="*/ 4 h 10"/>
                    <a:gd name="T60" fmla="*/ 0 w 22"/>
                    <a:gd name="T61" fmla="*/ 5 h 10"/>
                    <a:gd name="T62" fmla="*/ 0 w 22"/>
                    <a:gd name="T63" fmla="*/ 6 h 10"/>
                    <a:gd name="T64" fmla="*/ 1 w 22"/>
                    <a:gd name="T65" fmla="*/ 7 h 10"/>
                    <a:gd name="T66" fmla="*/ 2 w 22"/>
                    <a:gd name="T67" fmla="*/ 7 h 10"/>
                    <a:gd name="T68" fmla="*/ 3 w 22"/>
                    <a:gd name="T69" fmla="*/ 9 h 10"/>
                    <a:gd name="T70" fmla="*/ 5 w 22"/>
                    <a:gd name="T71" fmla="*/ 9 h 10"/>
                    <a:gd name="T72" fmla="*/ 7 w 22"/>
                    <a:gd name="T73" fmla="*/ 9 h 10"/>
                    <a:gd name="T74" fmla="*/ 8 w 22"/>
                    <a:gd name="T75" fmla="*/ 10 h 10"/>
                    <a:gd name="T76" fmla="*/ 9 w 22"/>
                    <a:gd name="T77" fmla="*/ 10 h 10"/>
                    <a:gd name="T78" fmla="*/ 10 w 22"/>
                    <a:gd name="T79" fmla="*/ 10 h 10"/>
                    <a:gd name="T80" fmla="*/ 11 w 22"/>
                    <a:gd name="T81" fmla="*/ 10 h 10"/>
                    <a:gd name="T82" fmla="*/ 11 w 22"/>
                    <a:gd name="T83" fmla="*/ 10 h 1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22"/>
                    <a:gd name="T127" fmla="*/ 0 h 10"/>
                    <a:gd name="T128" fmla="*/ 22 w 22"/>
                    <a:gd name="T129" fmla="*/ 10 h 1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22" h="10">
                      <a:moveTo>
                        <a:pt x="11" y="10"/>
                      </a:moveTo>
                      <a:lnTo>
                        <a:pt x="12" y="10"/>
                      </a:lnTo>
                      <a:lnTo>
                        <a:pt x="13" y="10"/>
                      </a:lnTo>
                      <a:lnTo>
                        <a:pt x="14" y="10"/>
                      </a:lnTo>
                      <a:lnTo>
                        <a:pt x="15" y="9"/>
                      </a:lnTo>
                      <a:lnTo>
                        <a:pt x="17" y="9"/>
                      </a:lnTo>
                      <a:lnTo>
                        <a:pt x="19" y="9"/>
                      </a:lnTo>
                      <a:lnTo>
                        <a:pt x="20" y="7"/>
                      </a:lnTo>
                      <a:lnTo>
                        <a:pt x="21" y="7"/>
                      </a:lnTo>
                      <a:lnTo>
                        <a:pt x="21" y="6"/>
                      </a:lnTo>
                      <a:lnTo>
                        <a:pt x="22" y="5"/>
                      </a:lnTo>
                      <a:lnTo>
                        <a:pt x="21" y="4"/>
                      </a:lnTo>
                      <a:lnTo>
                        <a:pt x="21" y="3"/>
                      </a:lnTo>
                      <a:lnTo>
                        <a:pt x="20" y="2"/>
                      </a:lnTo>
                      <a:lnTo>
                        <a:pt x="19" y="1"/>
                      </a:lnTo>
                      <a:lnTo>
                        <a:pt x="17" y="1"/>
                      </a:lnTo>
                      <a:lnTo>
                        <a:pt x="15" y="0"/>
                      </a:lnTo>
                      <a:lnTo>
                        <a:pt x="14" y="0"/>
                      </a:lnTo>
                      <a:lnTo>
                        <a:pt x="13" y="0"/>
                      </a:lnTo>
                      <a:lnTo>
                        <a:pt x="12" y="0"/>
                      </a:lnTo>
                      <a:lnTo>
                        <a:pt x="11" y="0"/>
                      </a:lnTo>
                      <a:lnTo>
                        <a:pt x="10" y="0"/>
                      </a:lnTo>
                      <a:lnTo>
                        <a:pt x="9" y="0"/>
                      </a:lnTo>
                      <a:lnTo>
                        <a:pt x="8" y="0"/>
                      </a:lnTo>
                      <a:lnTo>
                        <a:pt x="7" y="0"/>
                      </a:lnTo>
                      <a:lnTo>
                        <a:pt x="5" y="1"/>
                      </a:lnTo>
                      <a:lnTo>
                        <a:pt x="3" y="1"/>
                      </a:lnTo>
                      <a:lnTo>
                        <a:pt x="2" y="2"/>
                      </a:lnTo>
                      <a:lnTo>
                        <a:pt x="1" y="3"/>
                      </a:lnTo>
                      <a:lnTo>
                        <a:pt x="0" y="4"/>
                      </a:lnTo>
                      <a:lnTo>
                        <a:pt x="0" y="5"/>
                      </a:lnTo>
                      <a:lnTo>
                        <a:pt x="0" y="6"/>
                      </a:lnTo>
                      <a:lnTo>
                        <a:pt x="1" y="7"/>
                      </a:lnTo>
                      <a:lnTo>
                        <a:pt x="2" y="7"/>
                      </a:lnTo>
                      <a:lnTo>
                        <a:pt x="3" y="9"/>
                      </a:lnTo>
                      <a:lnTo>
                        <a:pt x="5" y="9"/>
                      </a:lnTo>
                      <a:lnTo>
                        <a:pt x="7" y="9"/>
                      </a:lnTo>
                      <a:lnTo>
                        <a:pt x="8" y="10"/>
                      </a:lnTo>
                      <a:lnTo>
                        <a:pt x="9" y="10"/>
                      </a:lnTo>
                      <a:lnTo>
                        <a:pt x="10" y="10"/>
                      </a:lnTo>
                      <a:lnTo>
                        <a:pt x="11" y="10"/>
                      </a:lnTo>
                      <a:close/>
                    </a:path>
                  </a:pathLst>
                </a:custGeom>
                <a:solidFill>
                  <a:srgbClr val="E0857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457" name="Freeform 582"/>
                <p:cNvSpPr>
                  <a:spLocks/>
                </p:cNvSpPr>
                <p:nvPr/>
              </p:nvSpPr>
              <p:spPr bwMode="auto">
                <a:xfrm>
                  <a:off x="1759" y="2278"/>
                  <a:ext cx="26" cy="12"/>
                </a:xfrm>
                <a:custGeom>
                  <a:avLst/>
                  <a:gdLst>
                    <a:gd name="T0" fmla="*/ 13 w 26"/>
                    <a:gd name="T1" fmla="*/ 12 h 12"/>
                    <a:gd name="T2" fmla="*/ 11 w 26"/>
                    <a:gd name="T3" fmla="*/ 12 h 12"/>
                    <a:gd name="T4" fmla="*/ 10 w 26"/>
                    <a:gd name="T5" fmla="*/ 12 h 12"/>
                    <a:gd name="T6" fmla="*/ 9 w 26"/>
                    <a:gd name="T7" fmla="*/ 12 h 12"/>
                    <a:gd name="T8" fmla="*/ 8 w 26"/>
                    <a:gd name="T9" fmla="*/ 12 h 12"/>
                    <a:gd name="T10" fmla="*/ 7 w 26"/>
                    <a:gd name="T11" fmla="*/ 11 h 12"/>
                    <a:gd name="T12" fmla="*/ 6 w 26"/>
                    <a:gd name="T13" fmla="*/ 11 h 12"/>
                    <a:gd name="T14" fmla="*/ 5 w 26"/>
                    <a:gd name="T15" fmla="*/ 11 h 12"/>
                    <a:gd name="T16" fmla="*/ 4 w 26"/>
                    <a:gd name="T17" fmla="*/ 11 h 12"/>
                    <a:gd name="T18" fmla="*/ 2 w 26"/>
                    <a:gd name="T19" fmla="*/ 9 h 12"/>
                    <a:gd name="T20" fmla="*/ 1 w 26"/>
                    <a:gd name="T21" fmla="*/ 9 h 12"/>
                    <a:gd name="T22" fmla="*/ 0 w 26"/>
                    <a:gd name="T23" fmla="*/ 7 h 12"/>
                    <a:gd name="T24" fmla="*/ 0 w 26"/>
                    <a:gd name="T25" fmla="*/ 6 h 12"/>
                    <a:gd name="T26" fmla="*/ 0 w 26"/>
                    <a:gd name="T27" fmla="*/ 5 h 12"/>
                    <a:gd name="T28" fmla="*/ 1 w 26"/>
                    <a:gd name="T29" fmla="*/ 4 h 12"/>
                    <a:gd name="T30" fmla="*/ 2 w 26"/>
                    <a:gd name="T31" fmla="*/ 2 h 12"/>
                    <a:gd name="T32" fmla="*/ 4 w 26"/>
                    <a:gd name="T33" fmla="*/ 2 h 12"/>
                    <a:gd name="T34" fmla="*/ 5 w 26"/>
                    <a:gd name="T35" fmla="*/ 1 h 12"/>
                    <a:gd name="T36" fmla="*/ 6 w 26"/>
                    <a:gd name="T37" fmla="*/ 1 h 12"/>
                    <a:gd name="T38" fmla="*/ 7 w 26"/>
                    <a:gd name="T39" fmla="*/ 0 h 12"/>
                    <a:gd name="T40" fmla="*/ 8 w 26"/>
                    <a:gd name="T41" fmla="*/ 0 h 12"/>
                    <a:gd name="T42" fmla="*/ 9 w 26"/>
                    <a:gd name="T43" fmla="*/ 0 h 12"/>
                    <a:gd name="T44" fmla="*/ 10 w 26"/>
                    <a:gd name="T45" fmla="*/ 0 h 12"/>
                    <a:gd name="T46" fmla="*/ 11 w 26"/>
                    <a:gd name="T47" fmla="*/ 0 h 12"/>
                    <a:gd name="T48" fmla="*/ 13 w 26"/>
                    <a:gd name="T49" fmla="*/ 0 h 12"/>
                    <a:gd name="T50" fmla="*/ 14 w 26"/>
                    <a:gd name="T51" fmla="*/ 0 h 12"/>
                    <a:gd name="T52" fmla="*/ 16 w 26"/>
                    <a:gd name="T53" fmla="*/ 0 h 12"/>
                    <a:gd name="T54" fmla="*/ 17 w 26"/>
                    <a:gd name="T55" fmla="*/ 1 h 12"/>
                    <a:gd name="T56" fmla="*/ 18 w 26"/>
                    <a:gd name="T57" fmla="*/ 2 h 12"/>
                    <a:gd name="T58" fmla="*/ 20 w 26"/>
                    <a:gd name="T59" fmla="*/ 2 h 12"/>
                    <a:gd name="T60" fmla="*/ 21 w 26"/>
                    <a:gd name="T61" fmla="*/ 3 h 12"/>
                    <a:gd name="T62" fmla="*/ 22 w 26"/>
                    <a:gd name="T63" fmla="*/ 4 h 12"/>
                    <a:gd name="T64" fmla="*/ 24 w 26"/>
                    <a:gd name="T65" fmla="*/ 5 h 12"/>
                    <a:gd name="T66" fmla="*/ 25 w 26"/>
                    <a:gd name="T67" fmla="*/ 6 h 12"/>
                    <a:gd name="T68" fmla="*/ 26 w 26"/>
                    <a:gd name="T69" fmla="*/ 7 h 12"/>
                    <a:gd name="T70" fmla="*/ 26 w 26"/>
                    <a:gd name="T71" fmla="*/ 8 h 12"/>
                    <a:gd name="T72" fmla="*/ 25 w 26"/>
                    <a:gd name="T73" fmla="*/ 9 h 12"/>
                    <a:gd name="T74" fmla="*/ 24 w 26"/>
                    <a:gd name="T75" fmla="*/ 10 h 12"/>
                    <a:gd name="T76" fmla="*/ 22 w 26"/>
                    <a:gd name="T77" fmla="*/ 11 h 12"/>
                    <a:gd name="T78" fmla="*/ 21 w 26"/>
                    <a:gd name="T79" fmla="*/ 11 h 12"/>
                    <a:gd name="T80" fmla="*/ 20 w 26"/>
                    <a:gd name="T81" fmla="*/ 11 h 12"/>
                    <a:gd name="T82" fmla="*/ 19 w 26"/>
                    <a:gd name="T83" fmla="*/ 11 h 12"/>
                    <a:gd name="T84" fmla="*/ 18 w 26"/>
                    <a:gd name="T85" fmla="*/ 12 h 12"/>
                    <a:gd name="T86" fmla="*/ 17 w 26"/>
                    <a:gd name="T87" fmla="*/ 12 h 12"/>
                    <a:gd name="T88" fmla="*/ 15 w 26"/>
                    <a:gd name="T89" fmla="*/ 12 h 12"/>
                    <a:gd name="T90" fmla="*/ 14 w 26"/>
                    <a:gd name="T91" fmla="*/ 12 h 12"/>
                    <a:gd name="T92" fmla="*/ 13 w 26"/>
                    <a:gd name="T93" fmla="*/ 12 h 12"/>
                    <a:gd name="T94" fmla="*/ 13 w 26"/>
                    <a:gd name="T95" fmla="*/ 12 h 1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26"/>
                    <a:gd name="T145" fmla="*/ 0 h 12"/>
                    <a:gd name="T146" fmla="*/ 26 w 26"/>
                    <a:gd name="T147" fmla="*/ 12 h 1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26" h="12">
                      <a:moveTo>
                        <a:pt x="13" y="12"/>
                      </a:moveTo>
                      <a:lnTo>
                        <a:pt x="11" y="12"/>
                      </a:lnTo>
                      <a:lnTo>
                        <a:pt x="10" y="12"/>
                      </a:lnTo>
                      <a:lnTo>
                        <a:pt x="9" y="12"/>
                      </a:lnTo>
                      <a:lnTo>
                        <a:pt x="8" y="12"/>
                      </a:lnTo>
                      <a:lnTo>
                        <a:pt x="7" y="11"/>
                      </a:lnTo>
                      <a:lnTo>
                        <a:pt x="6" y="11"/>
                      </a:lnTo>
                      <a:lnTo>
                        <a:pt x="5" y="11"/>
                      </a:lnTo>
                      <a:lnTo>
                        <a:pt x="4" y="11"/>
                      </a:lnTo>
                      <a:lnTo>
                        <a:pt x="2" y="9"/>
                      </a:lnTo>
                      <a:lnTo>
                        <a:pt x="1" y="9"/>
                      </a:lnTo>
                      <a:lnTo>
                        <a:pt x="0" y="7"/>
                      </a:lnTo>
                      <a:lnTo>
                        <a:pt x="0" y="6"/>
                      </a:lnTo>
                      <a:lnTo>
                        <a:pt x="0" y="5"/>
                      </a:lnTo>
                      <a:lnTo>
                        <a:pt x="1" y="4"/>
                      </a:lnTo>
                      <a:lnTo>
                        <a:pt x="2" y="2"/>
                      </a:lnTo>
                      <a:lnTo>
                        <a:pt x="4" y="2"/>
                      </a:lnTo>
                      <a:lnTo>
                        <a:pt x="5" y="1"/>
                      </a:lnTo>
                      <a:lnTo>
                        <a:pt x="6" y="1"/>
                      </a:lnTo>
                      <a:lnTo>
                        <a:pt x="7" y="0"/>
                      </a:lnTo>
                      <a:lnTo>
                        <a:pt x="8" y="0"/>
                      </a:lnTo>
                      <a:lnTo>
                        <a:pt x="9" y="0"/>
                      </a:lnTo>
                      <a:lnTo>
                        <a:pt x="10" y="0"/>
                      </a:lnTo>
                      <a:lnTo>
                        <a:pt x="11" y="0"/>
                      </a:lnTo>
                      <a:lnTo>
                        <a:pt x="13" y="0"/>
                      </a:lnTo>
                      <a:lnTo>
                        <a:pt x="14" y="0"/>
                      </a:lnTo>
                      <a:lnTo>
                        <a:pt x="16" y="0"/>
                      </a:lnTo>
                      <a:lnTo>
                        <a:pt x="17" y="1"/>
                      </a:lnTo>
                      <a:lnTo>
                        <a:pt x="18" y="2"/>
                      </a:lnTo>
                      <a:lnTo>
                        <a:pt x="20" y="2"/>
                      </a:lnTo>
                      <a:lnTo>
                        <a:pt x="21" y="3"/>
                      </a:lnTo>
                      <a:lnTo>
                        <a:pt x="22" y="4"/>
                      </a:lnTo>
                      <a:lnTo>
                        <a:pt x="24" y="5"/>
                      </a:lnTo>
                      <a:lnTo>
                        <a:pt x="25" y="6"/>
                      </a:lnTo>
                      <a:lnTo>
                        <a:pt x="26" y="7"/>
                      </a:lnTo>
                      <a:lnTo>
                        <a:pt x="26" y="8"/>
                      </a:lnTo>
                      <a:lnTo>
                        <a:pt x="25" y="9"/>
                      </a:lnTo>
                      <a:lnTo>
                        <a:pt x="24" y="10"/>
                      </a:lnTo>
                      <a:lnTo>
                        <a:pt x="22" y="11"/>
                      </a:lnTo>
                      <a:lnTo>
                        <a:pt x="21" y="11"/>
                      </a:lnTo>
                      <a:lnTo>
                        <a:pt x="20" y="11"/>
                      </a:lnTo>
                      <a:lnTo>
                        <a:pt x="19" y="11"/>
                      </a:lnTo>
                      <a:lnTo>
                        <a:pt x="18" y="12"/>
                      </a:lnTo>
                      <a:lnTo>
                        <a:pt x="17" y="12"/>
                      </a:lnTo>
                      <a:lnTo>
                        <a:pt x="15" y="12"/>
                      </a:lnTo>
                      <a:lnTo>
                        <a:pt x="14" y="12"/>
                      </a:lnTo>
                      <a:lnTo>
                        <a:pt x="13" y="12"/>
                      </a:lnTo>
                      <a:close/>
                    </a:path>
                  </a:pathLst>
                </a:custGeom>
                <a:solidFill>
                  <a:srgbClr val="E0857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458" name="Freeform 583"/>
                <p:cNvSpPr>
                  <a:spLocks/>
                </p:cNvSpPr>
                <p:nvPr/>
              </p:nvSpPr>
              <p:spPr bwMode="auto">
                <a:xfrm>
                  <a:off x="1724" y="2280"/>
                  <a:ext cx="10" cy="4"/>
                </a:xfrm>
                <a:custGeom>
                  <a:avLst/>
                  <a:gdLst>
                    <a:gd name="T0" fmla="*/ 5 w 10"/>
                    <a:gd name="T1" fmla="*/ 4 h 4"/>
                    <a:gd name="T2" fmla="*/ 6 w 10"/>
                    <a:gd name="T3" fmla="*/ 4 h 4"/>
                    <a:gd name="T4" fmla="*/ 7 w 10"/>
                    <a:gd name="T5" fmla="*/ 4 h 4"/>
                    <a:gd name="T6" fmla="*/ 8 w 10"/>
                    <a:gd name="T7" fmla="*/ 4 h 4"/>
                    <a:gd name="T8" fmla="*/ 8 w 10"/>
                    <a:gd name="T9" fmla="*/ 4 h 4"/>
                    <a:gd name="T10" fmla="*/ 10 w 10"/>
                    <a:gd name="T11" fmla="*/ 3 h 4"/>
                    <a:gd name="T12" fmla="*/ 10 w 10"/>
                    <a:gd name="T13" fmla="*/ 2 h 4"/>
                    <a:gd name="T14" fmla="*/ 10 w 10"/>
                    <a:gd name="T15" fmla="*/ 1 h 4"/>
                    <a:gd name="T16" fmla="*/ 8 w 10"/>
                    <a:gd name="T17" fmla="*/ 0 h 4"/>
                    <a:gd name="T18" fmla="*/ 8 w 10"/>
                    <a:gd name="T19" fmla="*/ 0 h 4"/>
                    <a:gd name="T20" fmla="*/ 7 w 10"/>
                    <a:gd name="T21" fmla="*/ 0 h 4"/>
                    <a:gd name="T22" fmla="*/ 6 w 10"/>
                    <a:gd name="T23" fmla="*/ 0 h 4"/>
                    <a:gd name="T24" fmla="*/ 5 w 10"/>
                    <a:gd name="T25" fmla="*/ 0 h 4"/>
                    <a:gd name="T26" fmla="*/ 4 w 10"/>
                    <a:gd name="T27" fmla="*/ 0 h 4"/>
                    <a:gd name="T28" fmla="*/ 3 w 10"/>
                    <a:gd name="T29" fmla="*/ 0 h 4"/>
                    <a:gd name="T30" fmla="*/ 2 w 10"/>
                    <a:gd name="T31" fmla="*/ 0 h 4"/>
                    <a:gd name="T32" fmla="*/ 1 w 10"/>
                    <a:gd name="T33" fmla="*/ 0 h 4"/>
                    <a:gd name="T34" fmla="*/ 1 w 10"/>
                    <a:gd name="T35" fmla="*/ 1 h 4"/>
                    <a:gd name="T36" fmla="*/ 0 w 10"/>
                    <a:gd name="T37" fmla="*/ 2 h 4"/>
                    <a:gd name="T38" fmla="*/ 1 w 10"/>
                    <a:gd name="T39" fmla="*/ 3 h 4"/>
                    <a:gd name="T40" fmla="*/ 1 w 10"/>
                    <a:gd name="T41" fmla="*/ 4 h 4"/>
                    <a:gd name="T42" fmla="*/ 2 w 10"/>
                    <a:gd name="T43" fmla="*/ 4 h 4"/>
                    <a:gd name="T44" fmla="*/ 3 w 10"/>
                    <a:gd name="T45" fmla="*/ 4 h 4"/>
                    <a:gd name="T46" fmla="*/ 4 w 10"/>
                    <a:gd name="T47" fmla="*/ 4 h 4"/>
                    <a:gd name="T48" fmla="*/ 5 w 10"/>
                    <a:gd name="T49" fmla="*/ 4 h 4"/>
                    <a:gd name="T50" fmla="*/ 5 w 10"/>
                    <a:gd name="T51" fmla="*/ 4 h 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0"/>
                    <a:gd name="T79" fmla="*/ 0 h 4"/>
                    <a:gd name="T80" fmla="*/ 10 w 10"/>
                    <a:gd name="T81" fmla="*/ 4 h 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0" h="4">
                      <a:moveTo>
                        <a:pt x="5" y="4"/>
                      </a:moveTo>
                      <a:lnTo>
                        <a:pt x="6" y="4"/>
                      </a:lnTo>
                      <a:lnTo>
                        <a:pt x="7" y="4"/>
                      </a:lnTo>
                      <a:lnTo>
                        <a:pt x="8" y="4"/>
                      </a:lnTo>
                      <a:lnTo>
                        <a:pt x="10" y="3"/>
                      </a:lnTo>
                      <a:lnTo>
                        <a:pt x="10" y="2"/>
                      </a:lnTo>
                      <a:lnTo>
                        <a:pt x="10" y="1"/>
                      </a:lnTo>
                      <a:lnTo>
                        <a:pt x="8" y="0"/>
                      </a:lnTo>
                      <a:lnTo>
                        <a:pt x="7" y="0"/>
                      </a:lnTo>
                      <a:lnTo>
                        <a:pt x="6" y="0"/>
                      </a:lnTo>
                      <a:lnTo>
                        <a:pt x="5" y="0"/>
                      </a:lnTo>
                      <a:lnTo>
                        <a:pt x="4" y="0"/>
                      </a:lnTo>
                      <a:lnTo>
                        <a:pt x="3" y="0"/>
                      </a:lnTo>
                      <a:lnTo>
                        <a:pt x="2" y="0"/>
                      </a:lnTo>
                      <a:lnTo>
                        <a:pt x="1" y="0"/>
                      </a:lnTo>
                      <a:lnTo>
                        <a:pt x="1" y="1"/>
                      </a:lnTo>
                      <a:lnTo>
                        <a:pt x="0" y="2"/>
                      </a:lnTo>
                      <a:lnTo>
                        <a:pt x="1" y="3"/>
                      </a:lnTo>
                      <a:lnTo>
                        <a:pt x="1" y="4"/>
                      </a:lnTo>
                      <a:lnTo>
                        <a:pt x="2" y="4"/>
                      </a:lnTo>
                      <a:lnTo>
                        <a:pt x="3" y="4"/>
                      </a:lnTo>
                      <a:lnTo>
                        <a:pt x="4" y="4"/>
                      </a:lnTo>
                      <a:lnTo>
                        <a:pt x="5" y="4"/>
                      </a:lnTo>
                      <a:close/>
                    </a:path>
                  </a:pathLst>
                </a:custGeom>
                <a:solidFill>
                  <a:srgbClr val="E0857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459" name="Freeform 584"/>
                <p:cNvSpPr>
                  <a:spLocks/>
                </p:cNvSpPr>
                <p:nvPr/>
              </p:nvSpPr>
              <p:spPr bwMode="auto">
                <a:xfrm>
                  <a:off x="2000" y="2282"/>
                  <a:ext cx="45" cy="36"/>
                </a:xfrm>
                <a:custGeom>
                  <a:avLst/>
                  <a:gdLst>
                    <a:gd name="T0" fmla="*/ 0 w 45"/>
                    <a:gd name="T1" fmla="*/ 0 h 36"/>
                    <a:gd name="T2" fmla="*/ 45 w 45"/>
                    <a:gd name="T3" fmla="*/ 24 h 36"/>
                    <a:gd name="T4" fmla="*/ 44 w 45"/>
                    <a:gd name="T5" fmla="*/ 24 h 36"/>
                    <a:gd name="T6" fmla="*/ 44 w 45"/>
                    <a:gd name="T7" fmla="*/ 25 h 36"/>
                    <a:gd name="T8" fmla="*/ 43 w 45"/>
                    <a:gd name="T9" fmla="*/ 26 h 36"/>
                    <a:gd name="T10" fmla="*/ 43 w 45"/>
                    <a:gd name="T11" fmla="*/ 27 h 36"/>
                    <a:gd name="T12" fmla="*/ 42 w 45"/>
                    <a:gd name="T13" fmla="*/ 28 h 36"/>
                    <a:gd name="T14" fmla="*/ 42 w 45"/>
                    <a:gd name="T15" fmla="*/ 29 h 36"/>
                    <a:gd name="T16" fmla="*/ 41 w 45"/>
                    <a:gd name="T17" fmla="*/ 31 h 36"/>
                    <a:gd name="T18" fmla="*/ 40 w 45"/>
                    <a:gd name="T19" fmla="*/ 32 h 36"/>
                    <a:gd name="T20" fmla="*/ 39 w 45"/>
                    <a:gd name="T21" fmla="*/ 33 h 36"/>
                    <a:gd name="T22" fmla="*/ 38 w 45"/>
                    <a:gd name="T23" fmla="*/ 34 h 36"/>
                    <a:gd name="T24" fmla="*/ 36 w 45"/>
                    <a:gd name="T25" fmla="*/ 35 h 36"/>
                    <a:gd name="T26" fmla="*/ 35 w 45"/>
                    <a:gd name="T27" fmla="*/ 36 h 36"/>
                    <a:gd name="T28" fmla="*/ 33 w 45"/>
                    <a:gd name="T29" fmla="*/ 36 h 36"/>
                    <a:gd name="T30" fmla="*/ 32 w 45"/>
                    <a:gd name="T31" fmla="*/ 36 h 36"/>
                    <a:gd name="T32" fmla="*/ 30 w 45"/>
                    <a:gd name="T33" fmla="*/ 35 h 36"/>
                    <a:gd name="T34" fmla="*/ 28 w 45"/>
                    <a:gd name="T35" fmla="*/ 34 h 36"/>
                    <a:gd name="T36" fmla="*/ 27 w 45"/>
                    <a:gd name="T37" fmla="*/ 33 h 36"/>
                    <a:gd name="T38" fmla="*/ 26 w 45"/>
                    <a:gd name="T39" fmla="*/ 32 h 36"/>
                    <a:gd name="T40" fmla="*/ 25 w 45"/>
                    <a:gd name="T41" fmla="*/ 31 h 36"/>
                    <a:gd name="T42" fmla="*/ 24 w 45"/>
                    <a:gd name="T43" fmla="*/ 31 h 36"/>
                    <a:gd name="T44" fmla="*/ 23 w 45"/>
                    <a:gd name="T45" fmla="*/ 29 h 36"/>
                    <a:gd name="T46" fmla="*/ 21 w 45"/>
                    <a:gd name="T47" fmla="*/ 28 h 36"/>
                    <a:gd name="T48" fmla="*/ 20 w 45"/>
                    <a:gd name="T49" fmla="*/ 27 h 36"/>
                    <a:gd name="T50" fmla="*/ 19 w 45"/>
                    <a:gd name="T51" fmla="*/ 26 h 36"/>
                    <a:gd name="T52" fmla="*/ 18 w 45"/>
                    <a:gd name="T53" fmla="*/ 24 h 36"/>
                    <a:gd name="T54" fmla="*/ 17 w 45"/>
                    <a:gd name="T55" fmla="*/ 23 h 36"/>
                    <a:gd name="T56" fmla="*/ 15 w 45"/>
                    <a:gd name="T57" fmla="*/ 21 h 36"/>
                    <a:gd name="T58" fmla="*/ 15 w 45"/>
                    <a:gd name="T59" fmla="*/ 20 h 36"/>
                    <a:gd name="T60" fmla="*/ 13 w 45"/>
                    <a:gd name="T61" fmla="*/ 18 h 36"/>
                    <a:gd name="T62" fmla="*/ 12 w 45"/>
                    <a:gd name="T63" fmla="*/ 17 h 36"/>
                    <a:gd name="T64" fmla="*/ 11 w 45"/>
                    <a:gd name="T65" fmla="*/ 16 h 36"/>
                    <a:gd name="T66" fmla="*/ 10 w 45"/>
                    <a:gd name="T67" fmla="*/ 14 h 36"/>
                    <a:gd name="T68" fmla="*/ 9 w 45"/>
                    <a:gd name="T69" fmla="*/ 13 h 36"/>
                    <a:gd name="T70" fmla="*/ 8 w 45"/>
                    <a:gd name="T71" fmla="*/ 11 h 36"/>
                    <a:gd name="T72" fmla="*/ 7 w 45"/>
                    <a:gd name="T73" fmla="*/ 10 h 36"/>
                    <a:gd name="T74" fmla="*/ 6 w 45"/>
                    <a:gd name="T75" fmla="*/ 9 h 36"/>
                    <a:gd name="T76" fmla="*/ 5 w 45"/>
                    <a:gd name="T77" fmla="*/ 7 h 36"/>
                    <a:gd name="T78" fmla="*/ 4 w 45"/>
                    <a:gd name="T79" fmla="*/ 7 h 36"/>
                    <a:gd name="T80" fmla="*/ 3 w 45"/>
                    <a:gd name="T81" fmla="*/ 5 h 36"/>
                    <a:gd name="T82" fmla="*/ 2 w 45"/>
                    <a:gd name="T83" fmla="*/ 4 h 36"/>
                    <a:gd name="T84" fmla="*/ 1 w 45"/>
                    <a:gd name="T85" fmla="*/ 2 h 36"/>
                    <a:gd name="T86" fmla="*/ 0 w 45"/>
                    <a:gd name="T87" fmla="*/ 1 h 36"/>
                    <a:gd name="T88" fmla="*/ 0 w 45"/>
                    <a:gd name="T89" fmla="*/ 0 h 36"/>
                    <a:gd name="T90" fmla="*/ 0 w 45"/>
                    <a:gd name="T91" fmla="*/ 0 h 36"/>
                    <a:gd name="T92" fmla="*/ 0 w 45"/>
                    <a:gd name="T93" fmla="*/ 0 h 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45"/>
                    <a:gd name="T142" fmla="*/ 0 h 36"/>
                    <a:gd name="T143" fmla="*/ 45 w 45"/>
                    <a:gd name="T144" fmla="*/ 36 h 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45" h="36">
                      <a:moveTo>
                        <a:pt x="0" y="0"/>
                      </a:moveTo>
                      <a:lnTo>
                        <a:pt x="45" y="24"/>
                      </a:lnTo>
                      <a:lnTo>
                        <a:pt x="44" y="24"/>
                      </a:lnTo>
                      <a:lnTo>
                        <a:pt x="44" y="25"/>
                      </a:lnTo>
                      <a:lnTo>
                        <a:pt x="43" y="26"/>
                      </a:lnTo>
                      <a:lnTo>
                        <a:pt x="43" y="27"/>
                      </a:lnTo>
                      <a:lnTo>
                        <a:pt x="42" y="28"/>
                      </a:lnTo>
                      <a:lnTo>
                        <a:pt x="42" y="29"/>
                      </a:lnTo>
                      <a:lnTo>
                        <a:pt x="41" y="31"/>
                      </a:lnTo>
                      <a:lnTo>
                        <a:pt x="40" y="32"/>
                      </a:lnTo>
                      <a:lnTo>
                        <a:pt x="39" y="33"/>
                      </a:lnTo>
                      <a:lnTo>
                        <a:pt x="38" y="34"/>
                      </a:lnTo>
                      <a:lnTo>
                        <a:pt x="36" y="35"/>
                      </a:lnTo>
                      <a:lnTo>
                        <a:pt x="35" y="36"/>
                      </a:lnTo>
                      <a:lnTo>
                        <a:pt x="33" y="36"/>
                      </a:lnTo>
                      <a:lnTo>
                        <a:pt x="32" y="36"/>
                      </a:lnTo>
                      <a:lnTo>
                        <a:pt x="30" y="35"/>
                      </a:lnTo>
                      <a:lnTo>
                        <a:pt x="28" y="34"/>
                      </a:lnTo>
                      <a:lnTo>
                        <a:pt x="27" y="33"/>
                      </a:lnTo>
                      <a:lnTo>
                        <a:pt x="26" y="32"/>
                      </a:lnTo>
                      <a:lnTo>
                        <a:pt x="25" y="31"/>
                      </a:lnTo>
                      <a:lnTo>
                        <a:pt x="24" y="31"/>
                      </a:lnTo>
                      <a:lnTo>
                        <a:pt x="23" y="29"/>
                      </a:lnTo>
                      <a:lnTo>
                        <a:pt x="21" y="28"/>
                      </a:lnTo>
                      <a:lnTo>
                        <a:pt x="20" y="27"/>
                      </a:lnTo>
                      <a:lnTo>
                        <a:pt x="19" y="26"/>
                      </a:lnTo>
                      <a:lnTo>
                        <a:pt x="18" y="24"/>
                      </a:lnTo>
                      <a:lnTo>
                        <a:pt x="17" y="23"/>
                      </a:lnTo>
                      <a:lnTo>
                        <a:pt x="15" y="21"/>
                      </a:lnTo>
                      <a:lnTo>
                        <a:pt x="15" y="20"/>
                      </a:lnTo>
                      <a:lnTo>
                        <a:pt x="13" y="18"/>
                      </a:lnTo>
                      <a:lnTo>
                        <a:pt x="12" y="17"/>
                      </a:lnTo>
                      <a:lnTo>
                        <a:pt x="11" y="16"/>
                      </a:lnTo>
                      <a:lnTo>
                        <a:pt x="10" y="14"/>
                      </a:lnTo>
                      <a:lnTo>
                        <a:pt x="9" y="13"/>
                      </a:lnTo>
                      <a:lnTo>
                        <a:pt x="8" y="11"/>
                      </a:lnTo>
                      <a:lnTo>
                        <a:pt x="7" y="10"/>
                      </a:lnTo>
                      <a:lnTo>
                        <a:pt x="6" y="9"/>
                      </a:lnTo>
                      <a:lnTo>
                        <a:pt x="5" y="7"/>
                      </a:lnTo>
                      <a:lnTo>
                        <a:pt x="4" y="7"/>
                      </a:lnTo>
                      <a:lnTo>
                        <a:pt x="3" y="5"/>
                      </a:lnTo>
                      <a:lnTo>
                        <a:pt x="2" y="4"/>
                      </a:lnTo>
                      <a:lnTo>
                        <a:pt x="1" y="2"/>
                      </a:lnTo>
                      <a:lnTo>
                        <a:pt x="0" y="1"/>
                      </a:lnTo>
                      <a:lnTo>
                        <a:pt x="0" y="0"/>
                      </a:lnTo>
                      <a:close/>
                    </a:path>
                  </a:pathLst>
                </a:custGeom>
                <a:solidFill>
                  <a:srgbClr val="7DB8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460" name="Freeform 585"/>
                <p:cNvSpPr>
                  <a:spLocks/>
                </p:cNvSpPr>
                <p:nvPr/>
              </p:nvSpPr>
              <p:spPr bwMode="auto">
                <a:xfrm>
                  <a:off x="1990" y="2278"/>
                  <a:ext cx="8" cy="36"/>
                </a:xfrm>
                <a:custGeom>
                  <a:avLst/>
                  <a:gdLst>
                    <a:gd name="T0" fmla="*/ 1 w 8"/>
                    <a:gd name="T1" fmla="*/ 0 h 36"/>
                    <a:gd name="T2" fmla="*/ 8 w 8"/>
                    <a:gd name="T3" fmla="*/ 36 h 36"/>
                    <a:gd name="T4" fmla="*/ 7 w 8"/>
                    <a:gd name="T5" fmla="*/ 36 h 36"/>
                    <a:gd name="T6" fmla="*/ 6 w 8"/>
                    <a:gd name="T7" fmla="*/ 36 h 36"/>
                    <a:gd name="T8" fmla="*/ 5 w 8"/>
                    <a:gd name="T9" fmla="*/ 36 h 36"/>
                    <a:gd name="T10" fmla="*/ 4 w 8"/>
                    <a:gd name="T11" fmla="*/ 36 h 36"/>
                    <a:gd name="T12" fmla="*/ 3 w 8"/>
                    <a:gd name="T13" fmla="*/ 35 h 36"/>
                    <a:gd name="T14" fmla="*/ 1 w 8"/>
                    <a:gd name="T15" fmla="*/ 35 h 36"/>
                    <a:gd name="T16" fmla="*/ 1 w 8"/>
                    <a:gd name="T17" fmla="*/ 33 h 36"/>
                    <a:gd name="T18" fmla="*/ 0 w 8"/>
                    <a:gd name="T19" fmla="*/ 32 h 36"/>
                    <a:gd name="T20" fmla="*/ 0 w 8"/>
                    <a:gd name="T21" fmla="*/ 30 h 36"/>
                    <a:gd name="T22" fmla="*/ 0 w 8"/>
                    <a:gd name="T23" fmla="*/ 28 h 36"/>
                    <a:gd name="T24" fmla="*/ 0 w 8"/>
                    <a:gd name="T25" fmla="*/ 27 h 36"/>
                    <a:gd name="T26" fmla="*/ 0 w 8"/>
                    <a:gd name="T27" fmla="*/ 26 h 36"/>
                    <a:gd name="T28" fmla="*/ 0 w 8"/>
                    <a:gd name="T29" fmla="*/ 25 h 36"/>
                    <a:gd name="T30" fmla="*/ 0 w 8"/>
                    <a:gd name="T31" fmla="*/ 24 h 36"/>
                    <a:gd name="T32" fmla="*/ 0 w 8"/>
                    <a:gd name="T33" fmla="*/ 23 h 36"/>
                    <a:gd name="T34" fmla="*/ 0 w 8"/>
                    <a:gd name="T35" fmla="*/ 22 h 36"/>
                    <a:gd name="T36" fmla="*/ 0 w 8"/>
                    <a:gd name="T37" fmla="*/ 20 h 36"/>
                    <a:gd name="T38" fmla="*/ 0 w 8"/>
                    <a:gd name="T39" fmla="*/ 19 h 36"/>
                    <a:gd name="T40" fmla="*/ 0 w 8"/>
                    <a:gd name="T41" fmla="*/ 17 h 36"/>
                    <a:gd name="T42" fmla="*/ 0 w 8"/>
                    <a:gd name="T43" fmla="*/ 16 h 36"/>
                    <a:gd name="T44" fmla="*/ 0 w 8"/>
                    <a:gd name="T45" fmla="*/ 15 h 36"/>
                    <a:gd name="T46" fmla="*/ 0 w 8"/>
                    <a:gd name="T47" fmla="*/ 13 h 36"/>
                    <a:gd name="T48" fmla="*/ 0 w 8"/>
                    <a:gd name="T49" fmla="*/ 12 h 36"/>
                    <a:gd name="T50" fmla="*/ 0 w 8"/>
                    <a:gd name="T51" fmla="*/ 11 h 36"/>
                    <a:gd name="T52" fmla="*/ 0 w 8"/>
                    <a:gd name="T53" fmla="*/ 9 h 36"/>
                    <a:gd name="T54" fmla="*/ 0 w 8"/>
                    <a:gd name="T55" fmla="*/ 8 h 36"/>
                    <a:gd name="T56" fmla="*/ 0 w 8"/>
                    <a:gd name="T57" fmla="*/ 7 h 36"/>
                    <a:gd name="T58" fmla="*/ 0 w 8"/>
                    <a:gd name="T59" fmla="*/ 6 h 36"/>
                    <a:gd name="T60" fmla="*/ 0 w 8"/>
                    <a:gd name="T61" fmla="*/ 5 h 36"/>
                    <a:gd name="T62" fmla="*/ 1 w 8"/>
                    <a:gd name="T63" fmla="*/ 4 h 36"/>
                    <a:gd name="T64" fmla="*/ 1 w 8"/>
                    <a:gd name="T65" fmla="*/ 2 h 36"/>
                    <a:gd name="T66" fmla="*/ 1 w 8"/>
                    <a:gd name="T67" fmla="*/ 1 h 36"/>
                    <a:gd name="T68" fmla="*/ 1 w 8"/>
                    <a:gd name="T69" fmla="*/ 0 h 36"/>
                    <a:gd name="T70" fmla="*/ 1 w 8"/>
                    <a:gd name="T71" fmla="*/ 0 h 36"/>
                    <a:gd name="T72" fmla="*/ 1 w 8"/>
                    <a:gd name="T73" fmla="*/ 0 h 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8"/>
                    <a:gd name="T112" fmla="*/ 0 h 36"/>
                    <a:gd name="T113" fmla="*/ 8 w 8"/>
                    <a:gd name="T114" fmla="*/ 36 h 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8" h="36">
                      <a:moveTo>
                        <a:pt x="1" y="0"/>
                      </a:moveTo>
                      <a:lnTo>
                        <a:pt x="8" y="36"/>
                      </a:lnTo>
                      <a:lnTo>
                        <a:pt x="7" y="36"/>
                      </a:lnTo>
                      <a:lnTo>
                        <a:pt x="6" y="36"/>
                      </a:lnTo>
                      <a:lnTo>
                        <a:pt x="5" y="36"/>
                      </a:lnTo>
                      <a:lnTo>
                        <a:pt x="4" y="36"/>
                      </a:lnTo>
                      <a:lnTo>
                        <a:pt x="3" y="35"/>
                      </a:lnTo>
                      <a:lnTo>
                        <a:pt x="1" y="35"/>
                      </a:lnTo>
                      <a:lnTo>
                        <a:pt x="1" y="33"/>
                      </a:lnTo>
                      <a:lnTo>
                        <a:pt x="0" y="32"/>
                      </a:lnTo>
                      <a:lnTo>
                        <a:pt x="0" y="30"/>
                      </a:lnTo>
                      <a:lnTo>
                        <a:pt x="0" y="28"/>
                      </a:lnTo>
                      <a:lnTo>
                        <a:pt x="0" y="27"/>
                      </a:lnTo>
                      <a:lnTo>
                        <a:pt x="0" y="26"/>
                      </a:lnTo>
                      <a:lnTo>
                        <a:pt x="0" y="25"/>
                      </a:lnTo>
                      <a:lnTo>
                        <a:pt x="0" y="24"/>
                      </a:lnTo>
                      <a:lnTo>
                        <a:pt x="0" y="23"/>
                      </a:lnTo>
                      <a:lnTo>
                        <a:pt x="0" y="22"/>
                      </a:lnTo>
                      <a:lnTo>
                        <a:pt x="0" y="20"/>
                      </a:lnTo>
                      <a:lnTo>
                        <a:pt x="0" y="19"/>
                      </a:lnTo>
                      <a:lnTo>
                        <a:pt x="0" y="17"/>
                      </a:lnTo>
                      <a:lnTo>
                        <a:pt x="0" y="16"/>
                      </a:lnTo>
                      <a:lnTo>
                        <a:pt x="0" y="15"/>
                      </a:lnTo>
                      <a:lnTo>
                        <a:pt x="0" y="13"/>
                      </a:lnTo>
                      <a:lnTo>
                        <a:pt x="0" y="12"/>
                      </a:lnTo>
                      <a:lnTo>
                        <a:pt x="0" y="11"/>
                      </a:lnTo>
                      <a:lnTo>
                        <a:pt x="0" y="9"/>
                      </a:lnTo>
                      <a:lnTo>
                        <a:pt x="0" y="8"/>
                      </a:lnTo>
                      <a:lnTo>
                        <a:pt x="0" y="7"/>
                      </a:lnTo>
                      <a:lnTo>
                        <a:pt x="0" y="6"/>
                      </a:lnTo>
                      <a:lnTo>
                        <a:pt x="0" y="5"/>
                      </a:lnTo>
                      <a:lnTo>
                        <a:pt x="1" y="4"/>
                      </a:lnTo>
                      <a:lnTo>
                        <a:pt x="1" y="2"/>
                      </a:lnTo>
                      <a:lnTo>
                        <a:pt x="1" y="1"/>
                      </a:lnTo>
                      <a:lnTo>
                        <a:pt x="1" y="0"/>
                      </a:lnTo>
                      <a:close/>
                    </a:path>
                  </a:pathLst>
                </a:custGeom>
                <a:solidFill>
                  <a:srgbClr val="7DB8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461" name="Freeform 586"/>
                <p:cNvSpPr>
                  <a:spLocks/>
                </p:cNvSpPr>
                <p:nvPr/>
              </p:nvSpPr>
              <p:spPr bwMode="auto">
                <a:xfrm>
                  <a:off x="1945" y="2340"/>
                  <a:ext cx="42" cy="52"/>
                </a:xfrm>
                <a:custGeom>
                  <a:avLst/>
                  <a:gdLst>
                    <a:gd name="T0" fmla="*/ 38 w 42"/>
                    <a:gd name="T1" fmla="*/ 0 h 52"/>
                    <a:gd name="T2" fmla="*/ 42 w 42"/>
                    <a:gd name="T3" fmla="*/ 32 h 52"/>
                    <a:gd name="T4" fmla="*/ 42 w 42"/>
                    <a:gd name="T5" fmla="*/ 32 h 52"/>
                    <a:gd name="T6" fmla="*/ 42 w 42"/>
                    <a:gd name="T7" fmla="*/ 33 h 52"/>
                    <a:gd name="T8" fmla="*/ 41 w 42"/>
                    <a:gd name="T9" fmla="*/ 33 h 52"/>
                    <a:gd name="T10" fmla="*/ 40 w 42"/>
                    <a:gd name="T11" fmla="*/ 35 h 52"/>
                    <a:gd name="T12" fmla="*/ 38 w 42"/>
                    <a:gd name="T13" fmla="*/ 35 h 52"/>
                    <a:gd name="T14" fmla="*/ 38 w 42"/>
                    <a:gd name="T15" fmla="*/ 36 h 52"/>
                    <a:gd name="T16" fmla="*/ 37 w 42"/>
                    <a:gd name="T17" fmla="*/ 37 h 52"/>
                    <a:gd name="T18" fmla="*/ 36 w 42"/>
                    <a:gd name="T19" fmla="*/ 38 h 52"/>
                    <a:gd name="T20" fmla="*/ 35 w 42"/>
                    <a:gd name="T21" fmla="*/ 39 h 52"/>
                    <a:gd name="T22" fmla="*/ 33 w 42"/>
                    <a:gd name="T23" fmla="*/ 40 h 52"/>
                    <a:gd name="T24" fmla="*/ 32 w 42"/>
                    <a:gd name="T25" fmla="*/ 41 h 52"/>
                    <a:gd name="T26" fmla="*/ 31 w 42"/>
                    <a:gd name="T27" fmla="*/ 42 h 52"/>
                    <a:gd name="T28" fmla="*/ 30 w 42"/>
                    <a:gd name="T29" fmla="*/ 43 h 52"/>
                    <a:gd name="T30" fmla="*/ 28 w 42"/>
                    <a:gd name="T31" fmla="*/ 44 h 52"/>
                    <a:gd name="T32" fmla="*/ 26 w 42"/>
                    <a:gd name="T33" fmla="*/ 45 h 52"/>
                    <a:gd name="T34" fmla="*/ 25 w 42"/>
                    <a:gd name="T35" fmla="*/ 46 h 52"/>
                    <a:gd name="T36" fmla="*/ 23 w 42"/>
                    <a:gd name="T37" fmla="*/ 46 h 52"/>
                    <a:gd name="T38" fmla="*/ 21 w 42"/>
                    <a:gd name="T39" fmla="*/ 47 h 52"/>
                    <a:gd name="T40" fmla="*/ 19 w 42"/>
                    <a:gd name="T41" fmla="*/ 48 h 52"/>
                    <a:gd name="T42" fmla="*/ 18 w 42"/>
                    <a:gd name="T43" fmla="*/ 49 h 52"/>
                    <a:gd name="T44" fmla="*/ 16 w 42"/>
                    <a:gd name="T45" fmla="*/ 49 h 52"/>
                    <a:gd name="T46" fmla="*/ 15 w 42"/>
                    <a:gd name="T47" fmla="*/ 50 h 52"/>
                    <a:gd name="T48" fmla="*/ 14 w 42"/>
                    <a:gd name="T49" fmla="*/ 50 h 52"/>
                    <a:gd name="T50" fmla="*/ 13 w 42"/>
                    <a:gd name="T51" fmla="*/ 50 h 52"/>
                    <a:gd name="T52" fmla="*/ 12 w 42"/>
                    <a:gd name="T53" fmla="*/ 50 h 52"/>
                    <a:gd name="T54" fmla="*/ 11 w 42"/>
                    <a:gd name="T55" fmla="*/ 50 h 52"/>
                    <a:gd name="T56" fmla="*/ 10 w 42"/>
                    <a:gd name="T57" fmla="*/ 51 h 52"/>
                    <a:gd name="T58" fmla="*/ 9 w 42"/>
                    <a:gd name="T59" fmla="*/ 51 h 52"/>
                    <a:gd name="T60" fmla="*/ 8 w 42"/>
                    <a:gd name="T61" fmla="*/ 51 h 52"/>
                    <a:gd name="T62" fmla="*/ 7 w 42"/>
                    <a:gd name="T63" fmla="*/ 51 h 52"/>
                    <a:gd name="T64" fmla="*/ 6 w 42"/>
                    <a:gd name="T65" fmla="*/ 52 h 52"/>
                    <a:gd name="T66" fmla="*/ 4 w 42"/>
                    <a:gd name="T67" fmla="*/ 52 h 52"/>
                    <a:gd name="T68" fmla="*/ 3 w 42"/>
                    <a:gd name="T69" fmla="*/ 52 h 52"/>
                    <a:gd name="T70" fmla="*/ 2 w 42"/>
                    <a:gd name="T71" fmla="*/ 52 h 52"/>
                    <a:gd name="T72" fmla="*/ 1 w 42"/>
                    <a:gd name="T73" fmla="*/ 52 h 52"/>
                    <a:gd name="T74" fmla="*/ 0 w 42"/>
                    <a:gd name="T75" fmla="*/ 52 h 52"/>
                    <a:gd name="T76" fmla="*/ 38 w 42"/>
                    <a:gd name="T77" fmla="*/ 0 h 52"/>
                    <a:gd name="T78" fmla="*/ 38 w 42"/>
                    <a:gd name="T79" fmla="*/ 0 h 52"/>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42"/>
                    <a:gd name="T121" fmla="*/ 0 h 52"/>
                    <a:gd name="T122" fmla="*/ 42 w 42"/>
                    <a:gd name="T123" fmla="*/ 52 h 52"/>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42" h="52">
                      <a:moveTo>
                        <a:pt x="38" y="0"/>
                      </a:moveTo>
                      <a:lnTo>
                        <a:pt x="42" y="32"/>
                      </a:lnTo>
                      <a:lnTo>
                        <a:pt x="42" y="33"/>
                      </a:lnTo>
                      <a:lnTo>
                        <a:pt x="41" y="33"/>
                      </a:lnTo>
                      <a:lnTo>
                        <a:pt x="40" y="35"/>
                      </a:lnTo>
                      <a:lnTo>
                        <a:pt x="38" y="35"/>
                      </a:lnTo>
                      <a:lnTo>
                        <a:pt x="38" y="36"/>
                      </a:lnTo>
                      <a:lnTo>
                        <a:pt x="37" y="37"/>
                      </a:lnTo>
                      <a:lnTo>
                        <a:pt x="36" y="38"/>
                      </a:lnTo>
                      <a:lnTo>
                        <a:pt x="35" y="39"/>
                      </a:lnTo>
                      <a:lnTo>
                        <a:pt x="33" y="40"/>
                      </a:lnTo>
                      <a:lnTo>
                        <a:pt x="32" y="41"/>
                      </a:lnTo>
                      <a:lnTo>
                        <a:pt x="31" y="42"/>
                      </a:lnTo>
                      <a:lnTo>
                        <a:pt x="30" y="43"/>
                      </a:lnTo>
                      <a:lnTo>
                        <a:pt x="28" y="44"/>
                      </a:lnTo>
                      <a:lnTo>
                        <a:pt x="26" y="45"/>
                      </a:lnTo>
                      <a:lnTo>
                        <a:pt x="25" y="46"/>
                      </a:lnTo>
                      <a:lnTo>
                        <a:pt x="23" y="46"/>
                      </a:lnTo>
                      <a:lnTo>
                        <a:pt x="21" y="47"/>
                      </a:lnTo>
                      <a:lnTo>
                        <a:pt x="19" y="48"/>
                      </a:lnTo>
                      <a:lnTo>
                        <a:pt x="18" y="49"/>
                      </a:lnTo>
                      <a:lnTo>
                        <a:pt x="16" y="49"/>
                      </a:lnTo>
                      <a:lnTo>
                        <a:pt x="15" y="50"/>
                      </a:lnTo>
                      <a:lnTo>
                        <a:pt x="14" y="50"/>
                      </a:lnTo>
                      <a:lnTo>
                        <a:pt x="13" y="50"/>
                      </a:lnTo>
                      <a:lnTo>
                        <a:pt x="12" y="50"/>
                      </a:lnTo>
                      <a:lnTo>
                        <a:pt x="11" y="50"/>
                      </a:lnTo>
                      <a:lnTo>
                        <a:pt x="10" y="51"/>
                      </a:lnTo>
                      <a:lnTo>
                        <a:pt x="9" y="51"/>
                      </a:lnTo>
                      <a:lnTo>
                        <a:pt x="8" y="51"/>
                      </a:lnTo>
                      <a:lnTo>
                        <a:pt x="7" y="51"/>
                      </a:lnTo>
                      <a:lnTo>
                        <a:pt x="6" y="52"/>
                      </a:lnTo>
                      <a:lnTo>
                        <a:pt x="4" y="52"/>
                      </a:lnTo>
                      <a:lnTo>
                        <a:pt x="3" y="52"/>
                      </a:lnTo>
                      <a:lnTo>
                        <a:pt x="2" y="52"/>
                      </a:lnTo>
                      <a:lnTo>
                        <a:pt x="1" y="52"/>
                      </a:lnTo>
                      <a:lnTo>
                        <a:pt x="0" y="52"/>
                      </a:lnTo>
                      <a:lnTo>
                        <a:pt x="38" y="0"/>
                      </a:lnTo>
                      <a:close/>
                    </a:path>
                  </a:pathLst>
                </a:custGeom>
                <a:solidFill>
                  <a:srgbClr val="7DB8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462" name="Freeform 587"/>
                <p:cNvSpPr>
                  <a:spLocks/>
                </p:cNvSpPr>
                <p:nvPr/>
              </p:nvSpPr>
              <p:spPr bwMode="auto">
                <a:xfrm>
                  <a:off x="1824" y="2358"/>
                  <a:ext cx="32" cy="15"/>
                </a:xfrm>
                <a:custGeom>
                  <a:avLst/>
                  <a:gdLst>
                    <a:gd name="T0" fmla="*/ 0 w 32"/>
                    <a:gd name="T1" fmla="*/ 15 h 15"/>
                    <a:gd name="T2" fmla="*/ 1 w 32"/>
                    <a:gd name="T3" fmla="*/ 15 h 15"/>
                    <a:gd name="T4" fmla="*/ 2 w 32"/>
                    <a:gd name="T5" fmla="*/ 15 h 15"/>
                    <a:gd name="T6" fmla="*/ 3 w 32"/>
                    <a:gd name="T7" fmla="*/ 15 h 15"/>
                    <a:gd name="T8" fmla="*/ 4 w 32"/>
                    <a:gd name="T9" fmla="*/ 15 h 15"/>
                    <a:gd name="T10" fmla="*/ 6 w 32"/>
                    <a:gd name="T11" fmla="*/ 15 h 15"/>
                    <a:gd name="T12" fmla="*/ 6 w 32"/>
                    <a:gd name="T13" fmla="*/ 15 h 15"/>
                    <a:gd name="T14" fmla="*/ 8 w 32"/>
                    <a:gd name="T15" fmla="*/ 15 h 15"/>
                    <a:gd name="T16" fmla="*/ 9 w 32"/>
                    <a:gd name="T17" fmla="*/ 15 h 15"/>
                    <a:gd name="T18" fmla="*/ 10 w 32"/>
                    <a:gd name="T19" fmla="*/ 15 h 15"/>
                    <a:gd name="T20" fmla="*/ 11 w 32"/>
                    <a:gd name="T21" fmla="*/ 15 h 15"/>
                    <a:gd name="T22" fmla="*/ 12 w 32"/>
                    <a:gd name="T23" fmla="*/ 15 h 15"/>
                    <a:gd name="T24" fmla="*/ 13 w 32"/>
                    <a:gd name="T25" fmla="*/ 15 h 15"/>
                    <a:gd name="T26" fmla="*/ 14 w 32"/>
                    <a:gd name="T27" fmla="*/ 15 h 15"/>
                    <a:gd name="T28" fmla="*/ 15 w 32"/>
                    <a:gd name="T29" fmla="*/ 15 h 15"/>
                    <a:gd name="T30" fmla="*/ 17 w 32"/>
                    <a:gd name="T31" fmla="*/ 15 h 15"/>
                    <a:gd name="T32" fmla="*/ 18 w 32"/>
                    <a:gd name="T33" fmla="*/ 15 h 15"/>
                    <a:gd name="T34" fmla="*/ 19 w 32"/>
                    <a:gd name="T35" fmla="*/ 15 h 15"/>
                    <a:gd name="T36" fmla="*/ 20 w 32"/>
                    <a:gd name="T37" fmla="*/ 15 h 15"/>
                    <a:gd name="T38" fmla="*/ 22 w 32"/>
                    <a:gd name="T39" fmla="*/ 14 h 15"/>
                    <a:gd name="T40" fmla="*/ 23 w 32"/>
                    <a:gd name="T41" fmla="*/ 14 h 15"/>
                    <a:gd name="T42" fmla="*/ 24 w 32"/>
                    <a:gd name="T43" fmla="*/ 14 h 15"/>
                    <a:gd name="T44" fmla="*/ 26 w 32"/>
                    <a:gd name="T45" fmla="*/ 13 h 15"/>
                    <a:gd name="T46" fmla="*/ 27 w 32"/>
                    <a:gd name="T47" fmla="*/ 13 h 15"/>
                    <a:gd name="T48" fmla="*/ 28 w 32"/>
                    <a:gd name="T49" fmla="*/ 12 h 15"/>
                    <a:gd name="T50" fmla="*/ 30 w 32"/>
                    <a:gd name="T51" fmla="*/ 12 h 15"/>
                    <a:gd name="T52" fmla="*/ 30 w 32"/>
                    <a:gd name="T53" fmla="*/ 12 h 15"/>
                    <a:gd name="T54" fmla="*/ 31 w 32"/>
                    <a:gd name="T55" fmla="*/ 12 h 15"/>
                    <a:gd name="T56" fmla="*/ 32 w 32"/>
                    <a:gd name="T57" fmla="*/ 11 h 15"/>
                    <a:gd name="T58" fmla="*/ 32 w 32"/>
                    <a:gd name="T59" fmla="*/ 10 h 15"/>
                    <a:gd name="T60" fmla="*/ 32 w 32"/>
                    <a:gd name="T61" fmla="*/ 9 h 15"/>
                    <a:gd name="T62" fmla="*/ 32 w 32"/>
                    <a:gd name="T63" fmla="*/ 8 h 15"/>
                    <a:gd name="T64" fmla="*/ 31 w 32"/>
                    <a:gd name="T65" fmla="*/ 7 h 15"/>
                    <a:gd name="T66" fmla="*/ 30 w 32"/>
                    <a:gd name="T67" fmla="*/ 6 h 15"/>
                    <a:gd name="T68" fmla="*/ 29 w 32"/>
                    <a:gd name="T69" fmla="*/ 6 h 15"/>
                    <a:gd name="T70" fmla="*/ 28 w 32"/>
                    <a:gd name="T71" fmla="*/ 6 h 15"/>
                    <a:gd name="T72" fmla="*/ 27 w 32"/>
                    <a:gd name="T73" fmla="*/ 5 h 15"/>
                    <a:gd name="T74" fmla="*/ 26 w 32"/>
                    <a:gd name="T75" fmla="*/ 4 h 15"/>
                    <a:gd name="T76" fmla="*/ 25 w 32"/>
                    <a:gd name="T77" fmla="*/ 4 h 15"/>
                    <a:gd name="T78" fmla="*/ 24 w 32"/>
                    <a:gd name="T79" fmla="*/ 4 h 15"/>
                    <a:gd name="T80" fmla="*/ 23 w 32"/>
                    <a:gd name="T81" fmla="*/ 3 h 15"/>
                    <a:gd name="T82" fmla="*/ 21 w 32"/>
                    <a:gd name="T83" fmla="*/ 3 h 15"/>
                    <a:gd name="T84" fmla="*/ 20 w 32"/>
                    <a:gd name="T85" fmla="*/ 2 h 15"/>
                    <a:gd name="T86" fmla="*/ 19 w 32"/>
                    <a:gd name="T87" fmla="*/ 2 h 15"/>
                    <a:gd name="T88" fmla="*/ 18 w 32"/>
                    <a:gd name="T89" fmla="*/ 1 h 15"/>
                    <a:gd name="T90" fmla="*/ 17 w 32"/>
                    <a:gd name="T91" fmla="*/ 1 h 15"/>
                    <a:gd name="T92" fmla="*/ 16 w 32"/>
                    <a:gd name="T93" fmla="*/ 1 h 15"/>
                    <a:gd name="T94" fmla="*/ 16 w 32"/>
                    <a:gd name="T95" fmla="*/ 1 h 15"/>
                    <a:gd name="T96" fmla="*/ 15 w 32"/>
                    <a:gd name="T97" fmla="*/ 0 h 15"/>
                    <a:gd name="T98" fmla="*/ 14 w 32"/>
                    <a:gd name="T99" fmla="*/ 0 h 15"/>
                    <a:gd name="T100" fmla="*/ 13 w 32"/>
                    <a:gd name="T101" fmla="*/ 0 h 15"/>
                    <a:gd name="T102" fmla="*/ 13 w 32"/>
                    <a:gd name="T103" fmla="*/ 0 h 15"/>
                    <a:gd name="T104" fmla="*/ 0 w 32"/>
                    <a:gd name="T105" fmla="*/ 15 h 15"/>
                    <a:gd name="T106" fmla="*/ 0 w 32"/>
                    <a:gd name="T107" fmla="*/ 15 h 15"/>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32"/>
                    <a:gd name="T163" fmla="*/ 0 h 15"/>
                    <a:gd name="T164" fmla="*/ 32 w 32"/>
                    <a:gd name="T165" fmla="*/ 15 h 15"/>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32" h="15">
                      <a:moveTo>
                        <a:pt x="0" y="15"/>
                      </a:moveTo>
                      <a:lnTo>
                        <a:pt x="1" y="15"/>
                      </a:lnTo>
                      <a:lnTo>
                        <a:pt x="2" y="15"/>
                      </a:lnTo>
                      <a:lnTo>
                        <a:pt x="3" y="15"/>
                      </a:lnTo>
                      <a:lnTo>
                        <a:pt x="4" y="15"/>
                      </a:lnTo>
                      <a:lnTo>
                        <a:pt x="6" y="15"/>
                      </a:lnTo>
                      <a:lnTo>
                        <a:pt x="8" y="15"/>
                      </a:lnTo>
                      <a:lnTo>
                        <a:pt x="9" y="15"/>
                      </a:lnTo>
                      <a:lnTo>
                        <a:pt x="10" y="15"/>
                      </a:lnTo>
                      <a:lnTo>
                        <a:pt x="11" y="15"/>
                      </a:lnTo>
                      <a:lnTo>
                        <a:pt x="12" y="15"/>
                      </a:lnTo>
                      <a:lnTo>
                        <a:pt x="13" y="15"/>
                      </a:lnTo>
                      <a:lnTo>
                        <a:pt x="14" y="15"/>
                      </a:lnTo>
                      <a:lnTo>
                        <a:pt x="15" y="15"/>
                      </a:lnTo>
                      <a:lnTo>
                        <a:pt x="17" y="15"/>
                      </a:lnTo>
                      <a:lnTo>
                        <a:pt x="18" y="15"/>
                      </a:lnTo>
                      <a:lnTo>
                        <a:pt x="19" y="15"/>
                      </a:lnTo>
                      <a:lnTo>
                        <a:pt x="20" y="15"/>
                      </a:lnTo>
                      <a:lnTo>
                        <a:pt x="22" y="14"/>
                      </a:lnTo>
                      <a:lnTo>
                        <a:pt x="23" y="14"/>
                      </a:lnTo>
                      <a:lnTo>
                        <a:pt x="24" y="14"/>
                      </a:lnTo>
                      <a:lnTo>
                        <a:pt x="26" y="13"/>
                      </a:lnTo>
                      <a:lnTo>
                        <a:pt x="27" y="13"/>
                      </a:lnTo>
                      <a:lnTo>
                        <a:pt x="28" y="12"/>
                      </a:lnTo>
                      <a:lnTo>
                        <a:pt x="30" y="12"/>
                      </a:lnTo>
                      <a:lnTo>
                        <a:pt x="31" y="12"/>
                      </a:lnTo>
                      <a:lnTo>
                        <a:pt x="32" y="11"/>
                      </a:lnTo>
                      <a:lnTo>
                        <a:pt x="32" y="10"/>
                      </a:lnTo>
                      <a:lnTo>
                        <a:pt x="32" y="9"/>
                      </a:lnTo>
                      <a:lnTo>
                        <a:pt x="32" y="8"/>
                      </a:lnTo>
                      <a:lnTo>
                        <a:pt x="31" y="7"/>
                      </a:lnTo>
                      <a:lnTo>
                        <a:pt x="30" y="6"/>
                      </a:lnTo>
                      <a:lnTo>
                        <a:pt x="29" y="6"/>
                      </a:lnTo>
                      <a:lnTo>
                        <a:pt x="28" y="6"/>
                      </a:lnTo>
                      <a:lnTo>
                        <a:pt x="27" y="5"/>
                      </a:lnTo>
                      <a:lnTo>
                        <a:pt x="26" y="4"/>
                      </a:lnTo>
                      <a:lnTo>
                        <a:pt x="25" y="4"/>
                      </a:lnTo>
                      <a:lnTo>
                        <a:pt x="24" y="4"/>
                      </a:lnTo>
                      <a:lnTo>
                        <a:pt x="23" y="3"/>
                      </a:lnTo>
                      <a:lnTo>
                        <a:pt x="21" y="3"/>
                      </a:lnTo>
                      <a:lnTo>
                        <a:pt x="20" y="2"/>
                      </a:lnTo>
                      <a:lnTo>
                        <a:pt x="19" y="2"/>
                      </a:lnTo>
                      <a:lnTo>
                        <a:pt x="18" y="1"/>
                      </a:lnTo>
                      <a:lnTo>
                        <a:pt x="17" y="1"/>
                      </a:lnTo>
                      <a:lnTo>
                        <a:pt x="16" y="1"/>
                      </a:lnTo>
                      <a:lnTo>
                        <a:pt x="15" y="0"/>
                      </a:lnTo>
                      <a:lnTo>
                        <a:pt x="14" y="0"/>
                      </a:lnTo>
                      <a:lnTo>
                        <a:pt x="13" y="0"/>
                      </a:lnTo>
                      <a:lnTo>
                        <a:pt x="0" y="15"/>
                      </a:lnTo>
                      <a:close/>
                    </a:path>
                  </a:pathLst>
                </a:custGeom>
                <a:solidFill>
                  <a:srgbClr val="7DB8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463" name="Freeform 588"/>
                <p:cNvSpPr>
                  <a:spLocks/>
                </p:cNvSpPr>
                <p:nvPr/>
              </p:nvSpPr>
              <p:spPr bwMode="auto">
                <a:xfrm>
                  <a:off x="2036" y="2260"/>
                  <a:ext cx="22" cy="10"/>
                </a:xfrm>
                <a:custGeom>
                  <a:avLst/>
                  <a:gdLst>
                    <a:gd name="T0" fmla="*/ 11 w 22"/>
                    <a:gd name="T1" fmla="*/ 10 h 10"/>
                    <a:gd name="T2" fmla="*/ 12 w 22"/>
                    <a:gd name="T3" fmla="*/ 9 h 10"/>
                    <a:gd name="T4" fmla="*/ 13 w 22"/>
                    <a:gd name="T5" fmla="*/ 9 h 10"/>
                    <a:gd name="T6" fmla="*/ 14 w 22"/>
                    <a:gd name="T7" fmla="*/ 9 h 10"/>
                    <a:gd name="T8" fmla="*/ 15 w 22"/>
                    <a:gd name="T9" fmla="*/ 9 h 10"/>
                    <a:gd name="T10" fmla="*/ 16 w 22"/>
                    <a:gd name="T11" fmla="*/ 9 h 10"/>
                    <a:gd name="T12" fmla="*/ 17 w 22"/>
                    <a:gd name="T13" fmla="*/ 9 h 10"/>
                    <a:gd name="T14" fmla="*/ 18 w 22"/>
                    <a:gd name="T15" fmla="*/ 9 h 10"/>
                    <a:gd name="T16" fmla="*/ 19 w 22"/>
                    <a:gd name="T17" fmla="*/ 8 h 10"/>
                    <a:gd name="T18" fmla="*/ 20 w 22"/>
                    <a:gd name="T19" fmla="*/ 7 h 10"/>
                    <a:gd name="T20" fmla="*/ 21 w 22"/>
                    <a:gd name="T21" fmla="*/ 7 h 10"/>
                    <a:gd name="T22" fmla="*/ 22 w 22"/>
                    <a:gd name="T23" fmla="*/ 6 h 10"/>
                    <a:gd name="T24" fmla="*/ 22 w 22"/>
                    <a:gd name="T25" fmla="*/ 5 h 10"/>
                    <a:gd name="T26" fmla="*/ 22 w 22"/>
                    <a:gd name="T27" fmla="*/ 4 h 10"/>
                    <a:gd name="T28" fmla="*/ 21 w 22"/>
                    <a:gd name="T29" fmla="*/ 2 h 10"/>
                    <a:gd name="T30" fmla="*/ 20 w 22"/>
                    <a:gd name="T31" fmla="*/ 2 h 10"/>
                    <a:gd name="T32" fmla="*/ 19 w 22"/>
                    <a:gd name="T33" fmla="*/ 1 h 10"/>
                    <a:gd name="T34" fmla="*/ 18 w 22"/>
                    <a:gd name="T35" fmla="*/ 0 h 10"/>
                    <a:gd name="T36" fmla="*/ 17 w 22"/>
                    <a:gd name="T37" fmla="*/ 0 h 10"/>
                    <a:gd name="T38" fmla="*/ 16 w 22"/>
                    <a:gd name="T39" fmla="*/ 0 h 10"/>
                    <a:gd name="T40" fmla="*/ 15 w 22"/>
                    <a:gd name="T41" fmla="*/ 0 h 10"/>
                    <a:gd name="T42" fmla="*/ 14 w 22"/>
                    <a:gd name="T43" fmla="*/ 0 h 10"/>
                    <a:gd name="T44" fmla="*/ 13 w 22"/>
                    <a:gd name="T45" fmla="*/ 0 h 10"/>
                    <a:gd name="T46" fmla="*/ 12 w 22"/>
                    <a:gd name="T47" fmla="*/ 0 h 10"/>
                    <a:gd name="T48" fmla="*/ 11 w 22"/>
                    <a:gd name="T49" fmla="*/ 0 h 10"/>
                    <a:gd name="T50" fmla="*/ 10 w 22"/>
                    <a:gd name="T51" fmla="*/ 0 h 10"/>
                    <a:gd name="T52" fmla="*/ 9 w 22"/>
                    <a:gd name="T53" fmla="*/ 0 h 10"/>
                    <a:gd name="T54" fmla="*/ 7 w 22"/>
                    <a:gd name="T55" fmla="*/ 0 h 10"/>
                    <a:gd name="T56" fmla="*/ 6 w 22"/>
                    <a:gd name="T57" fmla="*/ 0 h 10"/>
                    <a:gd name="T58" fmla="*/ 5 w 22"/>
                    <a:gd name="T59" fmla="*/ 0 h 10"/>
                    <a:gd name="T60" fmla="*/ 3 w 22"/>
                    <a:gd name="T61" fmla="*/ 1 h 10"/>
                    <a:gd name="T62" fmla="*/ 2 w 22"/>
                    <a:gd name="T63" fmla="*/ 2 h 10"/>
                    <a:gd name="T64" fmla="*/ 1 w 22"/>
                    <a:gd name="T65" fmla="*/ 2 h 10"/>
                    <a:gd name="T66" fmla="*/ 0 w 22"/>
                    <a:gd name="T67" fmla="*/ 4 h 10"/>
                    <a:gd name="T68" fmla="*/ 0 w 22"/>
                    <a:gd name="T69" fmla="*/ 5 h 10"/>
                    <a:gd name="T70" fmla="*/ 0 w 22"/>
                    <a:gd name="T71" fmla="*/ 6 h 10"/>
                    <a:gd name="T72" fmla="*/ 1 w 22"/>
                    <a:gd name="T73" fmla="*/ 7 h 10"/>
                    <a:gd name="T74" fmla="*/ 2 w 22"/>
                    <a:gd name="T75" fmla="*/ 7 h 10"/>
                    <a:gd name="T76" fmla="*/ 3 w 22"/>
                    <a:gd name="T77" fmla="*/ 8 h 10"/>
                    <a:gd name="T78" fmla="*/ 5 w 22"/>
                    <a:gd name="T79" fmla="*/ 9 h 10"/>
                    <a:gd name="T80" fmla="*/ 6 w 22"/>
                    <a:gd name="T81" fmla="*/ 9 h 10"/>
                    <a:gd name="T82" fmla="*/ 7 w 22"/>
                    <a:gd name="T83" fmla="*/ 9 h 10"/>
                    <a:gd name="T84" fmla="*/ 9 w 22"/>
                    <a:gd name="T85" fmla="*/ 9 h 10"/>
                    <a:gd name="T86" fmla="*/ 10 w 22"/>
                    <a:gd name="T87" fmla="*/ 9 h 10"/>
                    <a:gd name="T88" fmla="*/ 11 w 22"/>
                    <a:gd name="T89" fmla="*/ 10 h 10"/>
                    <a:gd name="T90" fmla="*/ 11 w 22"/>
                    <a:gd name="T91" fmla="*/ 10 h 10"/>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2"/>
                    <a:gd name="T139" fmla="*/ 0 h 10"/>
                    <a:gd name="T140" fmla="*/ 22 w 22"/>
                    <a:gd name="T141" fmla="*/ 10 h 10"/>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2" h="10">
                      <a:moveTo>
                        <a:pt x="11" y="10"/>
                      </a:moveTo>
                      <a:lnTo>
                        <a:pt x="12" y="9"/>
                      </a:lnTo>
                      <a:lnTo>
                        <a:pt x="13" y="9"/>
                      </a:lnTo>
                      <a:lnTo>
                        <a:pt x="14" y="9"/>
                      </a:lnTo>
                      <a:lnTo>
                        <a:pt x="15" y="9"/>
                      </a:lnTo>
                      <a:lnTo>
                        <a:pt x="16" y="9"/>
                      </a:lnTo>
                      <a:lnTo>
                        <a:pt x="17" y="9"/>
                      </a:lnTo>
                      <a:lnTo>
                        <a:pt x="18" y="9"/>
                      </a:lnTo>
                      <a:lnTo>
                        <a:pt x="19" y="8"/>
                      </a:lnTo>
                      <a:lnTo>
                        <a:pt x="20" y="7"/>
                      </a:lnTo>
                      <a:lnTo>
                        <a:pt x="21" y="7"/>
                      </a:lnTo>
                      <a:lnTo>
                        <a:pt x="22" y="6"/>
                      </a:lnTo>
                      <a:lnTo>
                        <a:pt x="22" y="5"/>
                      </a:lnTo>
                      <a:lnTo>
                        <a:pt x="22" y="4"/>
                      </a:lnTo>
                      <a:lnTo>
                        <a:pt x="21" y="2"/>
                      </a:lnTo>
                      <a:lnTo>
                        <a:pt x="20" y="2"/>
                      </a:lnTo>
                      <a:lnTo>
                        <a:pt x="19" y="1"/>
                      </a:lnTo>
                      <a:lnTo>
                        <a:pt x="18" y="0"/>
                      </a:lnTo>
                      <a:lnTo>
                        <a:pt x="17" y="0"/>
                      </a:lnTo>
                      <a:lnTo>
                        <a:pt x="16" y="0"/>
                      </a:lnTo>
                      <a:lnTo>
                        <a:pt x="15" y="0"/>
                      </a:lnTo>
                      <a:lnTo>
                        <a:pt x="14" y="0"/>
                      </a:lnTo>
                      <a:lnTo>
                        <a:pt x="13" y="0"/>
                      </a:lnTo>
                      <a:lnTo>
                        <a:pt x="12" y="0"/>
                      </a:lnTo>
                      <a:lnTo>
                        <a:pt x="11" y="0"/>
                      </a:lnTo>
                      <a:lnTo>
                        <a:pt x="10" y="0"/>
                      </a:lnTo>
                      <a:lnTo>
                        <a:pt x="9" y="0"/>
                      </a:lnTo>
                      <a:lnTo>
                        <a:pt x="7" y="0"/>
                      </a:lnTo>
                      <a:lnTo>
                        <a:pt x="6" y="0"/>
                      </a:lnTo>
                      <a:lnTo>
                        <a:pt x="5" y="0"/>
                      </a:lnTo>
                      <a:lnTo>
                        <a:pt x="3" y="1"/>
                      </a:lnTo>
                      <a:lnTo>
                        <a:pt x="2" y="2"/>
                      </a:lnTo>
                      <a:lnTo>
                        <a:pt x="1" y="2"/>
                      </a:lnTo>
                      <a:lnTo>
                        <a:pt x="0" y="4"/>
                      </a:lnTo>
                      <a:lnTo>
                        <a:pt x="0" y="5"/>
                      </a:lnTo>
                      <a:lnTo>
                        <a:pt x="0" y="6"/>
                      </a:lnTo>
                      <a:lnTo>
                        <a:pt x="1" y="7"/>
                      </a:lnTo>
                      <a:lnTo>
                        <a:pt x="2" y="7"/>
                      </a:lnTo>
                      <a:lnTo>
                        <a:pt x="3" y="8"/>
                      </a:lnTo>
                      <a:lnTo>
                        <a:pt x="5" y="9"/>
                      </a:lnTo>
                      <a:lnTo>
                        <a:pt x="6" y="9"/>
                      </a:lnTo>
                      <a:lnTo>
                        <a:pt x="7" y="9"/>
                      </a:lnTo>
                      <a:lnTo>
                        <a:pt x="9" y="9"/>
                      </a:lnTo>
                      <a:lnTo>
                        <a:pt x="10" y="9"/>
                      </a:lnTo>
                      <a:lnTo>
                        <a:pt x="11" y="10"/>
                      </a:lnTo>
                      <a:close/>
                    </a:path>
                  </a:pathLst>
                </a:custGeom>
                <a:solidFill>
                  <a:srgbClr val="E0857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464" name="Freeform 589"/>
                <p:cNvSpPr>
                  <a:spLocks/>
                </p:cNvSpPr>
                <p:nvPr/>
              </p:nvSpPr>
              <p:spPr bwMode="auto">
                <a:xfrm>
                  <a:off x="2074" y="2246"/>
                  <a:ext cx="23" cy="10"/>
                </a:xfrm>
                <a:custGeom>
                  <a:avLst/>
                  <a:gdLst>
                    <a:gd name="T0" fmla="*/ 11 w 23"/>
                    <a:gd name="T1" fmla="*/ 10 h 10"/>
                    <a:gd name="T2" fmla="*/ 12 w 23"/>
                    <a:gd name="T3" fmla="*/ 10 h 10"/>
                    <a:gd name="T4" fmla="*/ 13 w 23"/>
                    <a:gd name="T5" fmla="*/ 10 h 10"/>
                    <a:gd name="T6" fmla="*/ 14 w 23"/>
                    <a:gd name="T7" fmla="*/ 10 h 10"/>
                    <a:gd name="T8" fmla="*/ 15 w 23"/>
                    <a:gd name="T9" fmla="*/ 10 h 10"/>
                    <a:gd name="T10" fmla="*/ 16 w 23"/>
                    <a:gd name="T11" fmla="*/ 10 h 10"/>
                    <a:gd name="T12" fmla="*/ 17 w 23"/>
                    <a:gd name="T13" fmla="*/ 9 h 10"/>
                    <a:gd name="T14" fmla="*/ 18 w 23"/>
                    <a:gd name="T15" fmla="*/ 9 h 10"/>
                    <a:gd name="T16" fmla="*/ 19 w 23"/>
                    <a:gd name="T17" fmla="*/ 9 h 10"/>
                    <a:gd name="T18" fmla="*/ 20 w 23"/>
                    <a:gd name="T19" fmla="*/ 8 h 10"/>
                    <a:gd name="T20" fmla="*/ 21 w 23"/>
                    <a:gd name="T21" fmla="*/ 8 h 10"/>
                    <a:gd name="T22" fmla="*/ 22 w 23"/>
                    <a:gd name="T23" fmla="*/ 6 h 10"/>
                    <a:gd name="T24" fmla="*/ 23 w 23"/>
                    <a:gd name="T25" fmla="*/ 5 h 10"/>
                    <a:gd name="T26" fmla="*/ 22 w 23"/>
                    <a:gd name="T27" fmla="*/ 3 h 10"/>
                    <a:gd name="T28" fmla="*/ 21 w 23"/>
                    <a:gd name="T29" fmla="*/ 2 h 10"/>
                    <a:gd name="T30" fmla="*/ 20 w 23"/>
                    <a:gd name="T31" fmla="*/ 1 h 10"/>
                    <a:gd name="T32" fmla="*/ 19 w 23"/>
                    <a:gd name="T33" fmla="*/ 1 h 10"/>
                    <a:gd name="T34" fmla="*/ 18 w 23"/>
                    <a:gd name="T35" fmla="*/ 0 h 10"/>
                    <a:gd name="T36" fmla="*/ 17 w 23"/>
                    <a:gd name="T37" fmla="*/ 0 h 10"/>
                    <a:gd name="T38" fmla="*/ 16 w 23"/>
                    <a:gd name="T39" fmla="*/ 0 h 10"/>
                    <a:gd name="T40" fmla="*/ 15 w 23"/>
                    <a:gd name="T41" fmla="*/ 0 h 10"/>
                    <a:gd name="T42" fmla="*/ 15 w 23"/>
                    <a:gd name="T43" fmla="*/ 6 h 10"/>
                    <a:gd name="T44" fmla="*/ 0 w 23"/>
                    <a:gd name="T45" fmla="*/ 6 h 10"/>
                    <a:gd name="T46" fmla="*/ 1 w 23"/>
                    <a:gd name="T47" fmla="*/ 6 h 10"/>
                    <a:gd name="T48" fmla="*/ 1 w 23"/>
                    <a:gd name="T49" fmla="*/ 8 h 10"/>
                    <a:gd name="T50" fmla="*/ 2 w 23"/>
                    <a:gd name="T51" fmla="*/ 8 h 10"/>
                    <a:gd name="T52" fmla="*/ 4 w 23"/>
                    <a:gd name="T53" fmla="*/ 9 h 10"/>
                    <a:gd name="T54" fmla="*/ 5 w 23"/>
                    <a:gd name="T55" fmla="*/ 9 h 10"/>
                    <a:gd name="T56" fmla="*/ 5 w 23"/>
                    <a:gd name="T57" fmla="*/ 9 h 10"/>
                    <a:gd name="T58" fmla="*/ 6 w 23"/>
                    <a:gd name="T59" fmla="*/ 10 h 10"/>
                    <a:gd name="T60" fmla="*/ 7 w 23"/>
                    <a:gd name="T61" fmla="*/ 10 h 10"/>
                    <a:gd name="T62" fmla="*/ 8 w 23"/>
                    <a:gd name="T63" fmla="*/ 10 h 10"/>
                    <a:gd name="T64" fmla="*/ 9 w 23"/>
                    <a:gd name="T65" fmla="*/ 10 h 10"/>
                    <a:gd name="T66" fmla="*/ 10 w 23"/>
                    <a:gd name="T67" fmla="*/ 10 h 10"/>
                    <a:gd name="T68" fmla="*/ 11 w 23"/>
                    <a:gd name="T69" fmla="*/ 10 h 10"/>
                    <a:gd name="T70" fmla="*/ 11 w 23"/>
                    <a:gd name="T71" fmla="*/ 10 h 1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23"/>
                    <a:gd name="T109" fmla="*/ 0 h 10"/>
                    <a:gd name="T110" fmla="*/ 23 w 23"/>
                    <a:gd name="T111" fmla="*/ 10 h 10"/>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23" h="10">
                      <a:moveTo>
                        <a:pt x="11" y="10"/>
                      </a:moveTo>
                      <a:lnTo>
                        <a:pt x="12" y="10"/>
                      </a:lnTo>
                      <a:lnTo>
                        <a:pt x="13" y="10"/>
                      </a:lnTo>
                      <a:lnTo>
                        <a:pt x="14" y="10"/>
                      </a:lnTo>
                      <a:lnTo>
                        <a:pt x="15" y="10"/>
                      </a:lnTo>
                      <a:lnTo>
                        <a:pt x="16" y="10"/>
                      </a:lnTo>
                      <a:lnTo>
                        <a:pt x="17" y="9"/>
                      </a:lnTo>
                      <a:lnTo>
                        <a:pt x="18" y="9"/>
                      </a:lnTo>
                      <a:lnTo>
                        <a:pt x="19" y="9"/>
                      </a:lnTo>
                      <a:lnTo>
                        <a:pt x="20" y="8"/>
                      </a:lnTo>
                      <a:lnTo>
                        <a:pt x="21" y="8"/>
                      </a:lnTo>
                      <a:lnTo>
                        <a:pt x="22" y="6"/>
                      </a:lnTo>
                      <a:lnTo>
                        <a:pt x="23" y="5"/>
                      </a:lnTo>
                      <a:lnTo>
                        <a:pt x="22" y="3"/>
                      </a:lnTo>
                      <a:lnTo>
                        <a:pt x="21" y="2"/>
                      </a:lnTo>
                      <a:lnTo>
                        <a:pt x="20" y="1"/>
                      </a:lnTo>
                      <a:lnTo>
                        <a:pt x="19" y="1"/>
                      </a:lnTo>
                      <a:lnTo>
                        <a:pt x="18" y="0"/>
                      </a:lnTo>
                      <a:lnTo>
                        <a:pt x="17" y="0"/>
                      </a:lnTo>
                      <a:lnTo>
                        <a:pt x="16" y="0"/>
                      </a:lnTo>
                      <a:lnTo>
                        <a:pt x="15" y="0"/>
                      </a:lnTo>
                      <a:lnTo>
                        <a:pt x="15" y="6"/>
                      </a:lnTo>
                      <a:lnTo>
                        <a:pt x="0" y="6"/>
                      </a:lnTo>
                      <a:lnTo>
                        <a:pt x="1" y="6"/>
                      </a:lnTo>
                      <a:lnTo>
                        <a:pt x="1" y="8"/>
                      </a:lnTo>
                      <a:lnTo>
                        <a:pt x="2" y="8"/>
                      </a:lnTo>
                      <a:lnTo>
                        <a:pt x="4" y="9"/>
                      </a:lnTo>
                      <a:lnTo>
                        <a:pt x="5" y="9"/>
                      </a:lnTo>
                      <a:lnTo>
                        <a:pt x="6" y="10"/>
                      </a:lnTo>
                      <a:lnTo>
                        <a:pt x="7" y="10"/>
                      </a:lnTo>
                      <a:lnTo>
                        <a:pt x="8" y="10"/>
                      </a:lnTo>
                      <a:lnTo>
                        <a:pt x="9" y="10"/>
                      </a:lnTo>
                      <a:lnTo>
                        <a:pt x="10" y="10"/>
                      </a:lnTo>
                      <a:lnTo>
                        <a:pt x="11" y="10"/>
                      </a:lnTo>
                      <a:close/>
                    </a:path>
                  </a:pathLst>
                </a:custGeom>
                <a:solidFill>
                  <a:srgbClr val="E0857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465" name="Freeform 590"/>
                <p:cNvSpPr>
                  <a:spLocks/>
                </p:cNvSpPr>
                <p:nvPr/>
              </p:nvSpPr>
              <p:spPr bwMode="auto">
                <a:xfrm>
                  <a:off x="2025" y="2256"/>
                  <a:ext cx="10" cy="5"/>
                </a:xfrm>
                <a:custGeom>
                  <a:avLst/>
                  <a:gdLst>
                    <a:gd name="T0" fmla="*/ 5 w 10"/>
                    <a:gd name="T1" fmla="*/ 5 h 5"/>
                    <a:gd name="T2" fmla="*/ 6 w 10"/>
                    <a:gd name="T3" fmla="*/ 4 h 5"/>
                    <a:gd name="T4" fmla="*/ 7 w 10"/>
                    <a:gd name="T5" fmla="*/ 4 h 5"/>
                    <a:gd name="T6" fmla="*/ 7 w 10"/>
                    <a:gd name="T7" fmla="*/ 4 h 5"/>
                    <a:gd name="T8" fmla="*/ 8 w 10"/>
                    <a:gd name="T9" fmla="*/ 4 h 5"/>
                    <a:gd name="T10" fmla="*/ 9 w 10"/>
                    <a:gd name="T11" fmla="*/ 3 h 5"/>
                    <a:gd name="T12" fmla="*/ 10 w 10"/>
                    <a:gd name="T13" fmla="*/ 2 h 5"/>
                    <a:gd name="T14" fmla="*/ 9 w 10"/>
                    <a:gd name="T15" fmla="*/ 1 h 5"/>
                    <a:gd name="T16" fmla="*/ 8 w 10"/>
                    <a:gd name="T17" fmla="*/ 1 h 5"/>
                    <a:gd name="T18" fmla="*/ 7 w 10"/>
                    <a:gd name="T19" fmla="*/ 0 h 5"/>
                    <a:gd name="T20" fmla="*/ 7 w 10"/>
                    <a:gd name="T21" fmla="*/ 0 h 5"/>
                    <a:gd name="T22" fmla="*/ 6 w 10"/>
                    <a:gd name="T23" fmla="*/ 0 h 5"/>
                    <a:gd name="T24" fmla="*/ 5 w 10"/>
                    <a:gd name="T25" fmla="*/ 0 h 5"/>
                    <a:gd name="T26" fmla="*/ 4 w 10"/>
                    <a:gd name="T27" fmla="*/ 0 h 5"/>
                    <a:gd name="T28" fmla="*/ 3 w 10"/>
                    <a:gd name="T29" fmla="*/ 0 h 5"/>
                    <a:gd name="T30" fmla="*/ 2 w 10"/>
                    <a:gd name="T31" fmla="*/ 0 h 5"/>
                    <a:gd name="T32" fmla="*/ 1 w 10"/>
                    <a:gd name="T33" fmla="*/ 1 h 5"/>
                    <a:gd name="T34" fmla="*/ 0 w 10"/>
                    <a:gd name="T35" fmla="*/ 1 h 5"/>
                    <a:gd name="T36" fmla="*/ 0 w 10"/>
                    <a:gd name="T37" fmla="*/ 2 h 5"/>
                    <a:gd name="T38" fmla="*/ 0 w 10"/>
                    <a:gd name="T39" fmla="*/ 3 h 5"/>
                    <a:gd name="T40" fmla="*/ 1 w 10"/>
                    <a:gd name="T41" fmla="*/ 4 h 5"/>
                    <a:gd name="T42" fmla="*/ 2 w 10"/>
                    <a:gd name="T43" fmla="*/ 4 h 5"/>
                    <a:gd name="T44" fmla="*/ 3 w 10"/>
                    <a:gd name="T45" fmla="*/ 4 h 5"/>
                    <a:gd name="T46" fmla="*/ 4 w 10"/>
                    <a:gd name="T47" fmla="*/ 4 h 5"/>
                    <a:gd name="T48" fmla="*/ 5 w 10"/>
                    <a:gd name="T49" fmla="*/ 5 h 5"/>
                    <a:gd name="T50" fmla="*/ 5 w 10"/>
                    <a:gd name="T51" fmla="*/ 5 h 5"/>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0"/>
                    <a:gd name="T79" fmla="*/ 0 h 5"/>
                    <a:gd name="T80" fmla="*/ 10 w 10"/>
                    <a:gd name="T81" fmla="*/ 5 h 5"/>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0" h="5">
                      <a:moveTo>
                        <a:pt x="5" y="5"/>
                      </a:moveTo>
                      <a:lnTo>
                        <a:pt x="6" y="4"/>
                      </a:lnTo>
                      <a:lnTo>
                        <a:pt x="7" y="4"/>
                      </a:lnTo>
                      <a:lnTo>
                        <a:pt x="8" y="4"/>
                      </a:lnTo>
                      <a:lnTo>
                        <a:pt x="9" y="3"/>
                      </a:lnTo>
                      <a:lnTo>
                        <a:pt x="10" y="2"/>
                      </a:lnTo>
                      <a:lnTo>
                        <a:pt x="9" y="1"/>
                      </a:lnTo>
                      <a:lnTo>
                        <a:pt x="8" y="1"/>
                      </a:lnTo>
                      <a:lnTo>
                        <a:pt x="7" y="0"/>
                      </a:lnTo>
                      <a:lnTo>
                        <a:pt x="6" y="0"/>
                      </a:lnTo>
                      <a:lnTo>
                        <a:pt x="5" y="0"/>
                      </a:lnTo>
                      <a:lnTo>
                        <a:pt x="4" y="0"/>
                      </a:lnTo>
                      <a:lnTo>
                        <a:pt x="3" y="0"/>
                      </a:lnTo>
                      <a:lnTo>
                        <a:pt x="2" y="0"/>
                      </a:lnTo>
                      <a:lnTo>
                        <a:pt x="1" y="1"/>
                      </a:lnTo>
                      <a:lnTo>
                        <a:pt x="0" y="1"/>
                      </a:lnTo>
                      <a:lnTo>
                        <a:pt x="0" y="2"/>
                      </a:lnTo>
                      <a:lnTo>
                        <a:pt x="0" y="3"/>
                      </a:lnTo>
                      <a:lnTo>
                        <a:pt x="1" y="4"/>
                      </a:lnTo>
                      <a:lnTo>
                        <a:pt x="2" y="4"/>
                      </a:lnTo>
                      <a:lnTo>
                        <a:pt x="3" y="4"/>
                      </a:lnTo>
                      <a:lnTo>
                        <a:pt x="4" y="4"/>
                      </a:lnTo>
                      <a:lnTo>
                        <a:pt x="5" y="5"/>
                      </a:lnTo>
                      <a:close/>
                    </a:path>
                  </a:pathLst>
                </a:custGeom>
                <a:solidFill>
                  <a:srgbClr val="E0857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466" name="Freeform 591"/>
                <p:cNvSpPr>
                  <a:spLocks/>
                </p:cNvSpPr>
                <p:nvPr/>
              </p:nvSpPr>
              <p:spPr bwMode="auto">
                <a:xfrm>
                  <a:off x="1977" y="2194"/>
                  <a:ext cx="22" cy="10"/>
                </a:xfrm>
                <a:custGeom>
                  <a:avLst/>
                  <a:gdLst>
                    <a:gd name="T0" fmla="*/ 11 w 22"/>
                    <a:gd name="T1" fmla="*/ 10 h 10"/>
                    <a:gd name="T2" fmla="*/ 12 w 22"/>
                    <a:gd name="T3" fmla="*/ 10 h 10"/>
                    <a:gd name="T4" fmla="*/ 13 w 22"/>
                    <a:gd name="T5" fmla="*/ 10 h 10"/>
                    <a:gd name="T6" fmla="*/ 14 w 22"/>
                    <a:gd name="T7" fmla="*/ 10 h 10"/>
                    <a:gd name="T8" fmla="*/ 15 w 22"/>
                    <a:gd name="T9" fmla="*/ 10 h 10"/>
                    <a:gd name="T10" fmla="*/ 16 w 22"/>
                    <a:gd name="T11" fmla="*/ 9 h 10"/>
                    <a:gd name="T12" fmla="*/ 17 w 22"/>
                    <a:gd name="T13" fmla="*/ 9 h 10"/>
                    <a:gd name="T14" fmla="*/ 18 w 22"/>
                    <a:gd name="T15" fmla="*/ 9 h 10"/>
                    <a:gd name="T16" fmla="*/ 19 w 22"/>
                    <a:gd name="T17" fmla="*/ 9 h 10"/>
                    <a:gd name="T18" fmla="*/ 20 w 22"/>
                    <a:gd name="T19" fmla="*/ 8 h 10"/>
                    <a:gd name="T20" fmla="*/ 21 w 22"/>
                    <a:gd name="T21" fmla="*/ 7 h 10"/>
                    <a:gd name="T22" fmla="*/ 22 w 22"/>
                    <a:gd name="T23" fmla="*/ 6 h 10"/>
                    <a:gd name="T24" fmla="*/ 22 w 22"/>
                    <a:gd name="T25" fmla="*/ 5 h 10"/>
                    <a:gd name="T26" fmla="*/ 22 w 22"/>
                    <a:gd name="T27" fmla="*/ 4 h 10"/>
                    <a:gd name="T28" fmla="*/ 21 w 22"/>
                    <a:gd name="T29" fmla="*/ 3 h 10"/>
                    <a:gd name="T30" fmla="*/ 20 w 22"/>
                    <a:gd name="T31" fmla="*/ 2 h 10"/>
                    <a:gd name="T32" fmla="*/ 19 w 22"/>
                    <a:gd name="T33" fmla="*/ 2 h 10"/>
                    <a:gd name="T34" fmla="*/ 18 w 22"/>
                    <a:gd name="T35" fmla="*/ 1 h 10"/>
                    <a:gd name="T36" fmla="*/ 17 w 22"/>
                    <a:gd name="T37" fmla="*/ 1 h 10"/>
                    <a:gd name="T38" fmla="*/ 16 w 22"/>
                    <a:gd name="T39" fmla="*/ 0 h 10"/>
                    <a:gd name="T40" fmla="*/ 15 w 22"/>
                    <a:gd name="T41" fmla="*/ 0 h 10"/>
                    <a:gd name="T42" fmla="*/ 14 w 22"/>
                    <a:gd name="T43" fmla="*/ 0 h 10"/>
                    <a:gd name="T44" fmla="*/ 13 w 22"/>
                    <a:gd name="T45" fmla="*/ 0 h 10"/>
                    <a:gd name="T46" fmla="*/ 12 w 22"/>
                    <a:gd name="T47" fmla="*/ 0 h 10"/>
                    <a:gd name="T48" fmla="*/ 11 w 22"/>
                    <a:gd name="T49" fmla="*/ 0 h 10"/>
                    <a:gd name="T50" fmla="*/ 10 w 22"/>
                    <a:gd name="T51" fmla="*/ 0 h 10"/>
                    <a:gd name="T52" fmla="*/ 9 w 22"/>
                    <a:gd name="T53" fmla="*/ 0 h 10"/>
                    <a:gd name="T54" fmla="*/ 8 w 22"/>
                    <a:gd name="T55" fmla="*/ 0 h 10"/>
                    <a:gd name="T56" fmla="*/ 6 w 22"/>
                    <a:gd name="T57" fmla="*/ 0 h 10"/>
                    <a:gd name="T58" fmla="*/ 5 w 22"/>
                    <a:gd name="T59" fmla="*/ 1 h 10"/>
                    <a:gd name="T60" fmla="*/ 3 w 22"/>
                    <a:gd name="T61" fmla="*/ 2 h 10"/>
                    <a:gd name="T62" fmla="*/ 2 w 22"/>
                    <a:gd name="T63" fmla="*/ 2 h 10"/>
                    <a:gd name="T64" fmla="*/ 1 w 22"/>
                    <a:gd name="T65" fmla="*/ 3 h 10"/>
                    <a:gd name="T66" fmla="*/ 0 w 22"/>
                    <a:gd name="T67" fmla="*/ 4 h 10"/>
                    <a:gd name="T68" fmla="*/ 0 w 22"/>
                    <a:gd name="T69" fmla="*/ 5 h 10"/>
                    <a:gd name="T70" fmla="*/ 0 w 22"/>
                    <a:gd name="T71" fmla="*/ 6 h 10"/>
                    <a:gd name="T72" fmla="*/ 1 w 22"/>
                    <a:gd name="T73" fmla="*/ 7 h 10"/>
                    <a:gd name="T74" fmla="*/ 2 w 22"/>
                    <a:gd name="T75" fmla="*/ 8 h 10"/>
                    <a:gd name="T76" fmla="*/ 3 w 22"/>
                    <a:gd name="T77" fmla="*/ 9 h 10"/>
                    <a:gd name="T78" fmla="*/ 5 w 22"/>
                    <a:gd name="T79" fmla="*/ 9 h 10"/>
                    <a:gd name="T80" fmla="*/ 6 w 22"/>
                    <a:gd name="T81" fmla="*/ 10 h 10"/>
                    <a:gd name="T82" fmla="*/ 8 w 22"/>
                    <a:gd name="T83" fmla="*/ 10 h 10"/>
                    <a:gd name="T84" fmla="*/ 9 w 22"/>
                    <a:gd name="T85" fmla="*/ 10 h 10"/>
                    <a:gd name="T86" fmla="*/ 10 w 22"/>
                    <a:gd name="T87" fmla="*/ 10 h 10"/>
                    <a:gd name="T88" fmla="*/ 11 w 22"/>
                    <a:gd name="T89" fmla="*/ 10 h 10"/>
                    <a:gd name="T90" fmla="*/ 11 w 22"/>
                    <a:gd name="T91" fmla="*/ 10 h 10"/>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2"/>
                    <a:gd name="T139" fmla="*/ 0 h 10"/>
                    <a:gd name="T140" fmla="*/ 22 w 22"/>
                    <a:gd name="T141" fmla="*/ 10 h 10"/>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2" h="10">
                      <a:moveTo>
                        <a:pt x="11" y="10"/>
                      </a:moveTo>
                      <a:lnTo>
                        <a:pt x="12" y="10"/>
                      </a:lnTo>
                      <a:lnTo>
                        <a:pt x="13" y="10"/>
                      </a:lnTo>
                      <a:lnTo>
                        <a:pt x="14" y="10"/>
                      </a:lnTo>
                      <a:lnTo>
                        <a:pt x="15" y="10"/>
                      </a:lnTo>
                      <a:lnTo>
                        <a:pt x="16" y="9"/>
                      </a:lnTo>
                      <a:lnTo>
                        <a:pt x="17" y="9"/>
                      </a:lnTo>
                      <a:lnTo>
                        <a:pt x="18" y="9"/>
                      </a:lnTo>
                      <a:lnTo>
                        <a:pt x="19" y="9"/>
                      </a:lnTo>
                      <a:lnTo>
                        <a:pt x="20" y="8"/>
                      </a:lnTo>
                      <a:lnTo>
                        <a:pt x="21" y="7"/>
                      </a:lnTo>
                      <a:lnTo>
                        <a:pt x="22" y="6"/>
                      </a:lnTo>
                      <a:lnTo>
                        <a:pt x="22" y="5"/>
                      </a:lnTo>
                      <a:lnTo>
                        <a:pt x="22" y="4"/>
                      </a:lnTo>
                      <a:lnTo>
                        <a:pt x="21" y="3"/>
                      </a:lnTo>
                      <a:lnTo>
                        <a:pt x="20" y="2"/>
                      </a:lnTo>
                      <a:lnTo>
                        <a:pt x="19" y="2"/>
                      </a:lnTo>
                      <a:lnTo>
                        <a:pt x="18" y="1"/>
                      </a:lnTo>
                      <a:lnTo>
                        <a:pt x="17" y="1"/>
                      </a:lnTo>
                      <a:lnTo>
                        <a:pt x="16" y="0"/>
                      </a:lnTo>
                      <a:lnTo>
                        <a:pt x="15" y="0"/>
                      </a:lnTo>
                      <a:lnTo>
                        <a:pt x="14" y="0"/>
                      </a:lnTo>
                      <a:lnTo>
                        <a:pt x="13" y="0"/>
                      </a:lnTo>
                      <a:lnTo>
                        <a:pt x="12" y="0"/>
                      </a:lnTo>
                      <a:lnTo>
                        <a:pt x="11" y="0"/>
                      </a:lnTo>
                      <a:lnTo>
                        <a:pt x="10" y="0"/>
                      </a:lnTo>
                      <a:lnTo>
                        <a:pt x="9" y="0"/>
                      </a:lnTo>
                      <a:lnTo>
                        <a:pt x="8" y="0"/>
                      </a:lnTo>
                      <a:lnTo>
                        <a:pt x="6" y="0"/>
                      </a:lnTo>
                      <a:lnTo>
                        <a:pt x="5" y="1"/>
                      </a:lnTo>
                      <a:lnTo>
                        <a:pt x="3" y="2"/>
                      </a:lnTo>
                      <a:lnTo>
                        <a:pt x="2" y="2"/>
                      </a:lnTo>
                      <a:lnTo>
                        <a:pt x="1" y="3"/>
                      </a:lnTo>
                      <a:lnTo>
                        <a:pt x="0" y="4"/>
                      </a:lnTo>
                      <a:lnTo>
                        <a:pt x="0" y="5"/>
                      </a:lnTo>
                      <a:lnTo>
                        <a:pt x="0" y="6"/>
                      </a:lnTo>
                      <a:lnTo>
                        <a:pt x="1" y="7"/>
                      </a:lnTo>
                      <a:lnTo>
                        <a:pt x="2" y="8"/>
                      </a:lnTo>
                      <a:lnTo>
                        <a:pt x="3" y="9"/>
                      </a:lnTo>
                      <a:lnTo>
                        <a:pt x="5" y="9"/>
                      </a:lnTo>
                      <a:lnTo>
                        <a:pt x="6" y="10"/>
                      </a:lnTo>
                      <a:lnTo>
                        <a:pt x="8" y="10"/>
                      </a:lnTo>
                      <a:lnTo>
                        <a:pt x="9" y="10"/>
                      </a:lnTo>
                      <a:lnTo>
                        <a:pt x="10" y="10"/>
                      </a:lnTo>
                      <a:lnTo>
                        <a:pt x="11" y="10"/>
                      </a:lnTo>
                      <a:close/>
                    </a:path>
                  </a:pathLst>
                </a:custGeom>
                <a:solidFill>
                  <a:srgbClr val="CC80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467" name="Freeform 592"/>
                <p:cNvSpPr>
                  <a:spLocks/>
                </p:cNvSpPr>
                <p:nvPr/>
              </p:nvSpPr>
              <p:spPr bwMode="auto">
                <a:xfrm>
                  <a:off x="2043" y="2200"/>
                  <a:ext cx="22" cy="10"/>
                </a:xfrm>
                <a:custGeom>
                  <a:avLst/>
                  <a:gdLst>
                    <a:gd name="T0" fmla="*/ 11 w 22"/>
                    <a:gd name="T1" fmla="*/ 10 h 10"/>
                    <a:gd name="T2" fmla="*/ 12 w 22"/>
                    <a:gd name="T3" fmla="*/ 10 h 10"/>
                    <a:gd name="T4" fmla="*/ 13 w 22"/>
                    <a:gd name="T5" fmla="*/ 10 h 10"/>
                    <a:gd name="T6" fmla="*/ 14 w 22"/>
                    <a:gd name="T7" fmla="*/ 10 h 10"/>
                    <a:gd name="T8" fmla="*/ 15 w 22"/>
                    <a:gd name="T9" fmla="*/ 9 h 10"/>
                    <a:gd name="T10" fmla="*/ 16 w 22"/>
                    <a:gd name="T11" fmla="*/ 9 h 10"/>
                    <a:gd name="T12" fmla="*/ 17 w 22"/>
                    <a:gd name="T13" fmla="*/ 9 h 10"/>
                    <a:gd name="T14" fmla="*/ 18 w 22"/>
                    <a:gd name="T15" fmla="*/ 9 h 10"/>
                    <a:gd name="T16" fmla="*/ 19 w 22"/>
                    <a:gd name="T17" fmla="*/ 9 h 10"/>
                    <a:gd name="T18" fmla="*/ 20 w 22"/>
                    <a:gd name="T19" fmla="*/ 7 h 10"/>
                    <a:gd name="T20" fmla="*/ 21 w 22"/>
                    <a:gd name="T21" fmla="*/ 7 h 10"/>
                    <a:gd name="T22" fmla="*/ 22 w 22"/>
                    <a:gd name="T23" fmla="*/ 6 h 10"/>
                    <a:gd name="T24" fmla="*/ 22 w 22"/>
                    <a:gd name="T25" fmla="*/ 5 h 10"/>
                    <a:gd name="T26" fmla="*/ 22 w 22"/>
                    <a:gd name="T27" fmla="*/ 4 h 10"/>
                    <a:gd name="T28" fmla="*/ 21 w 22"/>
                    <a:gd name="T29" fmla="*/ 3 h 10"/>
                    <a:gd name="T30" fmla="*/ 20 w 22"/>
                    <a:gd name="T31" fmla="*/ 2 h 10"/>
                    <a:gd name="T32" fmla="*/ 19 w 22"/>
                    <a:gd name="T33" fmla="*/ 1 h 10"/>
                    <a:gd name="T34" fmla="*/ 18 w 22"/>
                    <a:gd name="T35" fmla="*/ 1 h 10"/>
                    <a:gd name="T36" fmla="*/ 17 w 22"/>
                    <a:gd name="T37" fmla="*/ 1 h 10"/>
                    <a:gd name="T38" fmla="*/ 16 w 22"/>
                    <a:gd name="T39" fmla="*/ 0 h 10"/>
                    <a:gd name="T40" fmla="*/ 15 w 22"/>
                    <a:gd name="T41" fmla="*/ 0 h 10"/>
                    <a:gd name="T42" fmla="*/ 14 w 22"/>
                    <a:gd name="T43" fmla="*/ 0 h 10"/>
                    <a:gd name="T44" fmla="*/ 13 w 22"/>
                    <a:gd name="T45" fmla="*/ 0 h 10"/>
                    <a:gd name="T46" fmla="*/ 12 w 22"/>
                    <a:gd name="T47" fmla="*/ 0 h 10"/>
                    <a:gd name="T48" fmla="*/ 11 w 22"/>
                    <a:gd name="T49" fmla="*/ 0 h 10"/>
                    <a:gd name="T50" fmla="*/ 10 w 22"/>
                    <a:gd name="T51" fmla="*/ 0 h 10"/>
                    <a:gd name="T52" fmla="*/ 9 w 22"/>
                    <a:gd name="T53" fmla="*/ 0 h 10"/>
                    <a:gd name="T54" fmla="*/ 7 w 22"/>
                    <a:gd name="T55" fmla="*/ 0 h 10"/>
                    <a:gd name="T56" fmla="*/ 6 w 22"/>
                    <a:gd name="T57" fmla="*/ 0 h 10"/>
                    <a:gd name="T58" fmla="*/ 4 w 22"/>
                    <a:gd name="T59" fmla="*/ 1 h 10"/>
                    <a:gd name="T60" fmla="*/ 3 w 22"/>
                    <a:gd name="T61" fmla="*/ 1 h 10"/>
                    <a:gd name="T62" fmla="*/ 2 w 22"/>
                    <a:gd name="T63" fmla="*/ 2 h 10"/>
                    <a:gd name="T64" fmla="*/ 0 w 22"/>
                    <a:gd name="T65" fmla="*/ 3 h 10"/>
                    <a:gd name="T66" fmla="*/ 0 w 22"/>
                    <a:gd name="T67" fmla="*/ 4 h 10"/>
                    <a:gd name="T68" fmla="*/ 0 w 22"/>
                    <a:gd name="T69" fmla="*/ 5 h 10"/>
                    <a:gd name="T70" fmla="*/ 0 w 22"/>
                    <a:gd name="T71" fmla="*/ 6 h 10"/>
                    <a:gd name="T72" fmla="*/ 0 w 22"/>
                    <a:gd name="T73" fmla="*/ 7 h 10"/>
                    <a:gd name="T74" fmla="*/ 2 w 22"/>
                    <a:gd name="T75" fmla="*/ 7 h 10"/>
                    <a:gd name="T76" fmla="*/ 3 w 22"/>
                    <a:gd name="T77" fmla="*/ 9 h 10"/>
                    <a:gd name="T78" fmla="*/ 4 w 22"/>
                    <a:gd name="T79" fmla="*/ 9 h 10"/>
                    <a:gd name="T80" fmla="*/ 6 w 22"/>
                    <a:gd name="T81" fmla="*/ 9 h 10"/>
                    <a:gd name="T82" fmla="*/ 7 w 22"/>
                    <a:gd name="T83" fmla="*/ 10 h 10"/>
                    <a:gd name="T84" fmla="*/ 9 w 22"/>
                    <a:gd name="T85" fmla="*/ 10 h 10"/>
                    <a:gd name="T86" fmla="*/ 10 w 22"/>
                    <a:gd name="T87" fmla="*/ 10 h 10"/>
                    <a:gd name="T88" fmla="*/ 11 w 22"/>
                    <a:gd name="T89" fmla="*/ 10 h 10"/>
                    <a:gd name="T90" fmla="*/ 11 w 22"/>
                    <a:gd name="T91" fmla="*/ 10 h 10"/>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2"/>
                    <a:gd name="T139" fmla="*/ 0 h 10"/>
                    <a:gd name="T140" fmla="*/ 22 w 22"/>
                    <a:gd name="T141" fmla="*/ 10 h 10"/>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2" h="10">
                      <a:moveTo>
                        <a:pt x="11" y="10"/>
                      </a:moveTo>
                      <a:lnTo>
                        <a:pt x="12" y="10"/>
                      </a:lnTo>
                      <a:lnTo>
                        <a:pt x="13" y="10"/>
                      </a:lnTo>
                      <a:lnTo>
                        <a:pt x="14" y="10"/>
                      </a:lnTo>
                      <a:lnTo>
                        <a:pt x="15" y="9"/>
                      </a:lnTo>
                      <a:lnTo>
                        <a:pt x="16" y="9"/>
                      </a:lnTo>
                      <a:lnTo>
                        <a:pt x="17" y="9"/>
                      </a:lnTo>
                      <a:lnTo>
                        <a:pt x="18" y="9"/>
                      </a:lnTo>
                      <a:lnTo>
                        <a:pt x="19" y="9"/>
                      </a:lnTo>
                      <a:lnTo>
                        <a:pt x="20" y="7"/>
                      </a:lnTo>
                      <a:lnTo>
                        <a:pt x="21" y="7"/>
                      </a:lnTo>
                      <a:lnTo>
                        <a:pt x="22" y="6"/>
                      </a:lnTo>
                      <a:lnTo>
                        <a:pt x="22" y="5"/>
                      </a:lnTo>
                      <a:lnTo>
                        <a:pt x="22" y="4"/>
                      </a:lnTo>
                      <a:lnTo>
                        <a:pt x="21" y="3"/>
                      </a:lnTo>
                      <a:lnTo>
                        <a:pt x="20" y="2"/>
                      </a:lnTo>
                      <a:lnTo>
                        <a:pt x="19" y="1"/>
                      </a:lnTo>
                      <a:lnTo>
                        <a:pt x="18" y="1"/>
                      </a:lnTo>
                      <a:lnTo>
                        <a:pt x="17" y="1"/>
                      </a:lnTo>
                      <a:lnTo>
                        <a:pt x="16" y="0"/>
                      </a:lnTo>
                      <a:lnTo>
                        <a:pt x="15" y="0"/>
                      </a:lnTo>
                      <a:lnTo>
                        <a:pt x="14" y="0"/>
                      </a:lnTo>
                      <a:lnTo>
                        <a:pt x="13" y="0"/>
                      </a:lnTo>
                      <a:lnTo>
                        <a:pt x="12" y="0"/>
                      </a:lnTo>
                      <a:lnTo>
                        <a:pt x="11" y="0"/>
                      </a:lnTo>
                      <a:lnTo>
                        <a:pt x="10" y="0"/>
                      </a:lnTo>
                      <a:lnTo>
                        <a:pt x="9" y="0"/>
                      </a:lnTo>
                      <a:lnTo>
                        <a:pt x="7" y="0"/>
                      </a:lnTo>
                      <a:lnTo>
                        <a:pt x="6" y="0"/>
                      </a:lnTo>
                      <a:lnTo>
                        <a:pt x="4" y="1"/>
                      </a:lnTo>
                      <a:lnTo>
                        <a:pt x="3" y="1"/>
                      </a:lnTo>
                      <a:lnTo>
                        <a:pt x="2" y="2"/>
                      </a:lnTo>
                      <a:lnTo>
                        <a:pt x="0" y="3"/>
                      </a:lnTo>
                      <a:lnTo>
                        <a:pt x="0" y="4"/>
                      </a:lnTo>
                      <a:lnTo>
                        <a:pt x="0" y="5"/>
                      </a:lnTo>
                      <a:lnTo>
                        <a:pt x="0" y="6"/>
                      </a:lnTo>
                      <a:lnTo>
                        <a:pt x="0" y="7"/>
                      </a:lnTo>
                      <a:lnTo>
                        <a:pt x="2" y="7"/>
                      </a:lnTo>
                      <a:lnTo>
                        <a:pt x="3" y="9"/>
                      </a:lnTo>
                      <a:lnTo>
                        <a:pt x="4" y="9"/>
                      </a:lnTo>
                      <a:lnTo>
                        <a:pt x="6" y="9"/>
                      </a:lnTo>
                      <a:lnTo>
                        <a:pt x="7" y="10"/>
                      </a:lnTo>
                      <a:lnTo>
                        <a:pt x="9" y="10"/>
                      </a:lnTo>
                      <a:lnTo>
                        <a:pt x="10" y="10"/>
                      </a:lnTo>
                      <a:lnTo>
                        <a:pt x="11" y="10"/>
                      </a:lnTo>
                      <a:close/>
                    </a:path>
                  </a:pathLst>
                </a:custGeom>
                <a:solidFill>
                  <a:srgbClr val="CC80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468" name="Freeform 593"/>
                <p:cNvSpPr>
                  <a:spLocks/>
                </p:cNvSpPr>
                <p:nvPr/>
              </p:nvSpPr>
              <p:spPr bwMode="auto">
                <a:xfrm>
                  <a:off x="1727" y="2319"/>
                  <a:ext cx="352" cy="182"/>
                </a:xfrm>
                <a:custGeom>
                  <a:avLst/>
                  <a:gdLst>
                    <a:gd name="T0" fmla="*/ 23 w 352"/>
                    <a:gd name="T1" fmla="*/ 5 h 182"/>
                    <a:gd name="T2" fmla="*/ 24 w 352"/>
                    <a:gd name="T3" fmla="*/ 15 h 182"/>
                    <a:gd name="T4" fmla="*/ 23 w 352"/>
                    <a:gd name="T5" fmla="*/ 27 h 182"/>
                    <a:gd name="T6" fmla="*/ 35 w 352"/>
                    <a:gd name="T7" fmla="*/ 36 h 182"/>
                    <a:gd name="T8" fmla="*/ 49 w 352"/>
                    <a:gd name="T9" fmla="*/ 31 h 182"/>
                    <a:gd name="T10" fmla="*/ 59 w 352"/>
                    <a:gd name="T11" fmla="*/ 36 h 182"/>
                    <a:gd name="T12" fmla="*/ 69 w 352"/>
                    <a:gd name="T13" fmla="*/ 48 h 182"/>
                    <a:gd name="T14" fmla="*/ 80 w 352"/>
                    <a:gd name="T15" fmla="*/ 59 h 182"/>
                    <a:gd name="T16" fmla="*/ 92 w 352"/>
                    <a:gd name="T17" fmla="*/ 65 h 182"/>
                    <a:gd name="T18" fmla="*/ 105 w 352"/>
                    <a:gd name="T19" fmla="*/ 69 h 182"/>
                    <a:gd name="T20" fmla="*/ 117 w 352"/>
                    <a:gd name="T21" fmla="*/ 70 h 182"/>
                    <a:gd name="T22" fmla="*/ 140 w 352"/>
                    <a:gd name="T23" fmla="*/ 101 h 182"/>
                    <a:gd name="T24" fmla="*/ 148 w 352"/>
                    <a:gd name="T25" fmla="*/ 113 h 182"/>
                    <a:gd name="T26" fmla="*/ 163 w 352"/>
                    <a:gd name="T27" fmla="*/ 111 h 182"/>
                    <a:gd name="T28" fmla="*/ 168 w 352"/>
                    <a:gd name="T29" fmla="*/ 97 h 182"/>
                    <a:gd name="T30" fmla="*/ 177 w 352"/>
                    <a:gd name="T31" fmla="*/ 93 h 182"/>
                    <a:gd name="T32" fmla="*/ 190 w 352"/>
                    <a:gd name="T33" fmla="*/ 93 h 182"/>
                    <a:gd name="T34" fmla="*/ 203 w 352"/>
                    <a:gd name="T35" fmla="*/ 91 h 182"/>
                    <a:gd name="T36" fmla="*/ 217 w 352"/>
                    <a:gd name="T37" fmla="*/ 89 h 182"/>
                    <a:gd name="T38" fmla="*/ 229 w 352"/>
                    <a:gd name="T39" fmla="*/ 87 h 182"/>
                    <a:gd name="T40" fmla="*/ 243 w 352"/>
                    <a:gd name="T41" fmla="*/ 82 h 182"/>
                    <a:gd name="T42" fmla="*/ 256 w 352"/>
                    <a:gd name="T43" fmla="*/ 74 h 182"/>
                    <a:gd name="T44" fmla="*/ 267 w 352"/>
                    <a:gd name="T45" fmla="*/ 59 h 182"/>
                    <a:gd name="T46" fmla="*/ 270 w 352"/>
                    <a:gd name="T47" fmla="*/ 45 h 182"/>
                    <a:gd name="T48" fmla="*/ 270 w 352"/>
                    <a:gd name="T49" fmla="*/ 30 h 182"/>
                    <a:gd name="T50" fmla="*/ 271 w 352"/>
                    <a:gd name="T51" fmla="*/ 15 h 182"/>
                    <a:gd name="T52" fmla="*/ 284 w 352"/>
                    <a:gd name="T53" fmla="*/ 18 h 182"/>
                    <a:gd name="T54" fmla="*/ 296 w 352"/>
                    <a:gd name="T55" fmla="*/ 18 h 182"/>
                    <a:gd name="T56" fmla="*/ 311 w 352"/>
                    <a:gd name="T57" fmla="*/ 14 h 182"/>
                    <a:gd name="T58" fmla="*/ 325 w 352"/>
                    <a:gd name="T59" fmla="*/ 10 h 182"/>
                    <a:gd name="T60" fmla="*/ 338 w 352"/>
                    <a:gd name="T61" fmla="*/ 4 h 182"/>
                    <a:gd name="T62" fmla="*/ 344 w 352"/>
                    <a:gd name="T63" fmla="*/ 12 h 182"/>
                    <a:gd name="T64" fmla="*/ 348 w 352"/>
                    <a:gd name="T65" fmla="*/ 24 h 182"/>
                    <a:gd name="T66" fmla="*/ 352 w 352"/>
                    <a:gd name="T67" fmla="*/ 39 h 182"/>
                    <a:gd name="T68" fmla="*/ 342 w 352"/>
                    <a:gd name="T69" fmla="*/ 33 h 182"/>
                    <a:gd name="T70" fmla="*/ 328 w 352"/>
                    <a:gd name="T71" fmla="*/ 21 h 182"/>
                    <a:gd name="T72" fmla="*/ 316 w 352"/>
                    <a:gd name="T73" fmla="*/ 27 h 182"/>
                    <a:gd name="T74" fmla="*/ 312 w 352"/>
                    <a:gd name="T75" fmla="*/ 37 h 182"/>
                    <a:gd name="T76" fmla="*/ 296 w 352"/>
                    <a:gd name="T77" fmla="*/ 45 h 182"/>
                    <a:gd name="T78" fmla="*/ 281 w 352"/>
                    <a:gd name="T79" fmla="*/ 55 h 182"/>
                    <a:gd name="T80" fmla="*/ 268 w 352"/>
                    <a:gd name="T81" fmla="*/ 65 h 182"/>
                    <a:gd name="T82" fmla="*/ 255 w 352"/>
                    <a:gd name="T83" fmla="*/ 75 h 182"/>
                    <a:gd name="T84" fmla="*/ 245 w 352"/>
                    <a:gd name="T85" fmla="*/ 84 h 182"/>
                    <a:gd name="T86" fmla="*/ 230 w 352"/>
                    <a:gd name="T87" fmla="*/ 100 h 182"/>
                    <a:gd name="T88" fmla="*/ 219 w 352"/>
                    <a:gd name="T89" fmla="*/ 111 h 182"/>
                    <a:gd name="T90" fmla="*/ 208 w 352"/>
                    <a:gd name="T91" fmla="*/ 122 h 182"/>
                    <a:gd name="T92" fmla="*/ 197 w 352"/>
                    <a:gd name="T93" fmla="*/ 121 h 182"/>
                    <a:gd name="T94" fmla="*/ 186 w 352"/>
                    <a:gd name="T95" fmla="*/ 122 h 182"/>
                    <a:gd name="T96" fmla="*/ 172 w 352"/>
                    <a:gd name="T97" fmla="*/ 129 h 182"/>
                    <a:gd name="T98" fmla="*/ 164 w 352"/>
                    <a:gd name="T99" fmla="*/ 141 h 182"/>
                    <a:gd name="T100" fmla="*/ 164 w 352"/>
                    <a:gd name="T101" fmla="*/ 154 h 182"/>
                    <a:gd name="T102" fmla="*/ 165 w 352"/>
                    <a:gd name="T103" fmla="*/ 166 h 182"/>
                    <a:gd name="T104" fmla="*/ 153 w 352"/>
                    <a:gd name="T105" fmla="*/ 179 h 182"/>
                    <a:gd name="T106" fmla="*/ 148 w 352"/>
                    <a:gd name="T107" fmla="*/ 174 h 182"/>
                    <a:gd name="T108" fmla="*/ 142 w 352"/>
                    <a:gd name="T109" fmla="*/ 157 h 182"/>
                    <a:gd name="T110" fmla="*/ 132 w 352"/>
                    <a:gd name="T111" fmla="*/ 137 h 182"/>
                    <a:gd name="T112" fmla="*/ 118 w 352"/>
                    <a:gd name="T113" fmla="*/ 115 h 182"/>
                    <a:gd name="T114" fmla="*/ 102 w 352"/>
                    <a:gd name="T115" fmla="*/ 94 h 182"/>
                    <a:gd name="T116" fmla="*/ 83 w 352"/>
                    <a:gd name="T117" fmla="*/ 76 h 18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52"/>
                    <a:gd name="T178" fmla="*/ 0 h 182"/>
                    <a:gd name="T179" fmla="*/ 352 w 352"/>
                    <a:gd name="T180" fmla="*/ 182 h 182"/>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52" h="182">
                      <a:moveTo>
                        <a:pt x="0" y="32"/>
                      </a:moveTo>
                      <a:lnTo>
                        <a:pt x="14" y="0"/>
                      </a:lnTo>
                      <a:lnTo>
                        <a:pt x="15" y="0"/>
                      </a:lnTo>
                      <a:lnTo>
                        <a:pt x="16" y="1"/>
                      </a:lnTo>
                      <a:lnTo>
                        <a:pt x="18" y="2"/>
                      </a:lnTo>
                      <a:lnTo>
                        <a:pt x="19" y="2"/>
                      </a:lnTo>
                      <a:lnTo>
                        <a:pt x="20" y="3"/>
                      </a:lnTo>
                      <a:lnTo>
                        <a:pt x="21" y="3"/>
                      </a:lnTo>
                      <a:lnTo>
                        <a:pt x="22" y="4"/>
                      </a:lnTo>
                      <a:lnTo>
                        <a:pt x="23" y="5"/>
                      </a:lnTo>
                      <a:lnTo>
                        <a:pt x="24" y="6"/>
                      </a:lnTo>
                      <a:lnTo>
                        <a:pt x="26" y="7"/>
                      </a:lnTo>
                      <a:lnTo>
                        <a:pt x="28" y="8"/>
                      </a:lnTo>
                      <a:lnTo>
                        <a:pt x="27" y="8"/>
                      </a:lnTo>
                      <a:lnTo>
                        <a:pt x="26" y="8"/>
                      </a:lnTo>
                      <a:lnTo>
                        <a:pt x="26" y="9"/>
                      </a:lnTo>
                      <a:lnTo>
                        <a:pt x="25" y="10"/>
                      </a:lnTo>
                      <a:lnTo>
                        <a:pt x="25" y="12"/>
                      </a:lnTo>
                      <a:lnTo>
                        <a:pt x="24" y="13"/>
                      </a:lnTo>
                      <a:lnTo>
                        <a:pt x="24" y="15"/>
                      </a:lnTo>
                      <a:lnTo>
                        <a:pt x="23" y="16"/>
                      </a:lnTo>
                      <a:lnTo>
                        <a:pt x="23" y="17"/>
                      </a:lnTo>
                      <a:lnTo>
                        <a:pt x="23" y="18"/>
                      </a:lnTo>
                      <a:lnTo>
                        <a:pt x="23" y="19"/>
                      </a:lnTo>
                      <a:lnTo>
                        <a:pt x="23" y="20"/>
                      </a:lnTo>
                      <a:lnTo>
                        <a:pt x="23" y="21"/>
                      </a:lnTo>
                      <a:lnTo>
                        <a:pt x="23" y="23"/>
                      </a:lnTo>
                      <a:lnTo>
                        <a:pt x="23" y="25"/>
                      </a:lnTo>
                      <a:lnTo>
                        <a:pt x="23" y="26"/>
                      </a:lnTo>
                      <a:lnTo>
                        <a:pt x="23" y="27"/>
                      </a:lnTo>
                      <a:lnTo>
                        <a:pt x="24" y="28"/>
                      </a:lnTo>
                      <a:lnTo>
                        <a:pt x="25" y="30"/>
                      </a:lnTo>
                      <a:lnTo>
                        <a:pt x="26" y="32"/>
                      </a:lnTo>
                      <a:lnTo>
                        <a:pt x="27" y="32"/>
                      </a:lnTo>
                      <a:lnTo>
                        <a:pt x="28" y="34"/>
                      </a:lnTo>
                      <a:lnTo>
                        <a:pt x="29" y="34"/>
                      </a:lnTo>
                      <a:lnTo>
                        <a:pt x="30" y="35"/>
                      </a:lnTo>
                      <a:lnTo>
                        <a:pt x="31" y="35"/>
                      </a:lnTo>
                      <a:lnTo>
                        <a:pt x="32" y="36"/>
                      </a:lnTo>
                      <a:lnTo>
                        <a:pt x="34" y="36"/>
                      </a:lnTo>
                      <a:lnTo>
                        <a:pt x="35" y="36"/>
                      </a:lnTo>
                      <a:lnTo>
                        <a:pt x="36" y="36"/>
                      </a:lnTo>
                      <a:lnTo>
                        <a:pt x="37" y="36"/>
                      </a:lnTo>
                      <a:lnTo>
                        <a:pt x="38" y="36"/>
                      </a:lnTo>
                      <a:lnTo>
                        <a:pt x="39" y="36"/>
                      </a:lnTo>
                      <a:lnTo>
                        <a:pt x="41" y="36"/>
                      </a:lnTo>
                      <a:lnTo>
                        <a:pt x="42" y="35"/>
                      </a:lnTo>
                      <a:lnTo>
                        <a:pt x="44" y="34"/>
                      </a:lnTo>
                      <a:lnTo>
                        <a:pt x="46" y="34"/>
                      </a:lnTo>
                      <a:lnTo>
                        <a:pt x="47" y="33"/>
                      </a:lnTo>
                      <a:lnTo>
                        <a:pt x="48" y="32"/>
                      </a:lnTo>
                      <a:lnTo>
                        <a:pt x="49" y="31"/>
                      </a:lnTo>
                      <a:lnTo>
                        <a:pt x="50" y="30"/>
                      </a:lnTo>
                      <a:lnTo>
                        <a:pt x="50" y="29"/>
                      </a:lnTo>
                      <a:lnTo>
                        <a:pt x="51" y="28"/>
                      </a:lnTo>
                      <a:lnTo>
                        <a:pt x="52" y="29"/>
                      </a:lnTo>
                      <a:lnTo>
                        <a:pt x="53" y="30"/>
                      </a:lnTo>
                      <a:lnTo>
                        <a:pt x="54" y="32"/>
                      </a:lnTo>
                      <a:lnTo>
                        <a:pt x="55" y="32"/>
                      </a:lnTo>
                      <a:lnTo>
                        <a:pt x="56" y="34"/>
                      </a:lnTo>
                      <a:lnTo>
                        <a:pt x="57" y="34"/>
                      </a:lnTo>
                      <a:lnTo>
                        <a:pt x="58" y="35"/>
                      </a:lnTo>
                      <a:lnTo>
                        <a:pt x="59" y="36"/>
                      </a:lnTo>
                      <a:lnTo>
                        <a:pt x="60" y="37"/>
                      </a:lnTo>
                      <a:lnTo>
                        <a:pt x="61" y="38"/>
                      </a:lnTo>
                      <a:lnTo>
                        <a:pt x="62" y="39"/>
                      </a:lnTo>
                      <a:lnTo>
                        <a:pt x="64" y="40"/>
                      </a:lnTo>
                      <a:lnTo>
                        <a:pt x="65" y="41"/>
                      </a:lnTo>
                      <a:lnTo>
                        <a:pt x="65" y="43"/>
                      </a:lnTo>
                      <a:lnTo>
                        <a:pt x="67" y="43"/>
                      </a:lnTo>
                      <a:lnTo>
                        <a:pt x="68" y="45"/>
                      </a:lnTo>
                      <a:lnTo>
                        <a:pt x="68" y="46"/>
                      </a:lnTo>
                      <a:lnTo>
                        <a:pt x="69" y="47"/>
                      </a:lnTo>
                      <a:lnTo>
                        <a:pt x="69" y="48"/>
                      </a:lnTo>
                      <a:lnTo>
                        <a:pt x="71" y="49"/>
                      </a:lnTo>
                      <a:lnTo>
                        <a:pt x="71" y="51"/>
                      </a:lnTo>
                      <a:lnTo>
                        <a:pt x="72" y="51"/>
                      </a:lnTo>
                      <a:lnTo>
                        <a:pt x="73" y="53"/>
                      </a:lnTo>
                      <a:lnTo>
                        <a:pt x="74" y="54"/>
                      </a:lnTo>
                      <a:lnTo>
                        <a:pt x="75" y="55"/>
                      </a:lnTo>
                      <a:lnTo>
                        <a:pt x="76" y="56"/>
                      </a:lnTo>
                      <a:lnTo>
                        <a:pt x="77" y="57"/>
                      </a:lnTo>
                      <a:lnTo>
                        <a:pt x="78" y="58"/>
                      </a:lnTo>
                      <a:lnTo>
                        <a:pt x="79" y="58"/>
                      </a:lnTo>
                      <a:lnTo>
                        <a:pt x="80" y="59"/>
                      </a:lnTo>
                      <a:lnTo>
                        <a:pt x="81" y="60"/>
                      </a:lnTo>
                      <a:lnTo>
                        <a:pt x="82" y="61"/>
                      </a:lnTo>
                      <a:lnTo>
                        <a:pt x="83" y="61"/>
                      </a:lnTo>
                      <a:lnTo>
                        <a:pt x="84" y="62"/>
                      </a:lnTo>
                      <a:lnTo>
                        <a:pt x="85" y="62"/>
                      </a:lnTo>
                      <a:lnTo>
                        <a:pt x="87" y="63"/>
                      </a:lnTo>
                      <a:lnTo>
                        <a:pt x="89" y="64"/>
                      </a:lnTo>
                      <a:lnTo>
                        <a:pt x="90" y="65"/>
                      </a:lnTo>
                      <a:lnTo>
                        <a:pt x="91" y="65"/>
                      </a:lnTo>
                      <a:lnTo>
                        <a:pt x="92" y="65"/>
                      </a:lnTo>
                      <a:lnTo>
                        <a:pt x="93" y="66"/>
                      </a:lnTo>
                      <a:lnTo>
                        <a:pt x="94" y="66"/>
                      </a:lnTo>
                      <a:lnTo>
                        <a:pt x="96" y="67"/>
                      </a:lnTo>
                      <a:lnTo>
                        <a:pt x="97" y="67"/>
                      </a:lnTo>
                      <a:lnTo>
                        <a:pt x="98" y="67"/>
                      </a:lnTo>
                      <a:lnTo>
                        <a:pt x="99" y="68"/>
                      </a:lnTo>
                      <a:lnTo>
                        <a:pt x="100" y="68"/>
                      </a:lnTo>
                      <a:lnTo>
                        <a:pt x="101" y="68"/>
                      </a:lnTo>
                      <a:lnTo>
                        <a:pt x="102" y="68"/>
                      </a:lnTo>
                      <a:lnTo>
                        <a:pt x="103" y="69"/>
                      </a:lnTo>
                      <a:lnTo>
                        <a:pt x="105" y="69"/>
                      </a:lnTo>
                      <a:lnTo>
                        <a:pt x="106" y="69"/>
                      </a:lnTo>
                      <a:lnTo>
                        <a:pt x="107" y="69"/>
                      </a:lnTo>
                      <a:lnTo>
                        <a:pt x="108" y="69"/>
                      </a:lnTo>
                      <a:lnTo>
                        <a:pt x="109" y="69"/>
                      </a:lnTo>
                      <a:lnTo>
                        <a:pt x="110" y="69"/>
                      </a:lnTo>
                      <a:lnTo>
                        <a:pt x="112" y="69"/>
                      </a:lnTo>
                      <a:lnTo>
                        <a:pt x="112" y="70"/>
                      </a:lnTo>
                      <a:lnTo>
                        <a:pt x="114" y="70"/>
                      </a:lnTo>
                      <a:lnTo>
                        <a:pt x="116" y="70"/>
                      </a:lnTo>
                      <a:lnTo>
                        <a:pt x="117" y="70"/>
                      </a:lnTo>
                      <a:lnTo>
                        <a:pt x="118" y="70"/>
                      </a:lnTo>
                      <a:lnTo>
                        <a:pt x="119" y="70"/>
                      </a:lnTo>
                      <a:lnTo>
                        <a:pt x="121" y="70"/>
                      </a:lnTo>
                      <a:lnTo>
                        <a:pt x="122" y="70"/>
                      </a:lnTo>
                      <a:lnTo>
                        <a:pt x="123" y="70"/>
                      </a:lnTo>
                      <a:lnTo>
                        <a:pt x="141" y="93"/>
                      </a:lnTo>
                      <a:lnTo>
                        <a:pt x="140" y="94"/>
                      </a:lnTo>
                      <a:lnTo>
                        <a:pt x="140" y="96"/>
                      </a:lnTo>
                      <a:lnTo>
                        <a:pt x="140" y="98"/>
                      </a:lnTo>
                      <a:lnTo>
                        <a:pt x="140" y="99"/>
                      </a:lnTo>
                      <a:lnTo>
                        <a:pt x="140" y="101"/>
                      </a:lnTo>
                      <a:lnTo>
                        <a:pt x="140" y="102"/>
                      </a:lnTo>
                      <a:lnTo>
                        <a:pt x="140" y="104"/>
                      </a:lnTo>
                      <a:lnTo>
                        <a:pt x="141" y="105"/>
                      </a:lnTo>
                      <a:lnTo>
                        <a:pt x="141" y="107"/>
                      </a:lnTo>
                      <a:lnTo>
                        <a:pt x="142" y="108"/>
                      </a:lnTo>
                      <a:lnTo>
                        <a:pt x="143" y="109"/>
                      </a:lnTo>
                      <a:lnTo>
                        <a:pt x="144" y="110"/>
                      </a:lnTo>
                      <a:lnTo>
                        <a:pt x="145" y="111"/>
                      </a:lnTo>
                      <a:lnTo>
                        <a:pt x="146" y="112"/>
                      </a:lnTo>
                      <a:lnTo>
                        <a:pt x="147" y="113"/>
                      </a:lnTo>
                      <a:lnTo>
                        <a:pt x="148" y="113"/>
                      </a:lnTo>
                      <a:lnTo>
                        <a:pt x="150" y="114"/>
                      </a:lnTo>
                      <a:lnTo>
                        <a:pt x="151" y="115"/>
                      </a:lnTo>
                      <a:lnTo>
                        <a:pt x="153" y="115"/>
                      </a:lnTo>
                      <a:lnTo>
                        <a:pt x="154" y="115"/>
                      </a:lnTo>
                      <a:lnTo>
                        <a:pt x="155" y="115"/>
                      </a:lnTo>
                      <a:lnTo>
                        <a:pt x="157" y="115"/>
                      </a:lnTo>
                      <a:lnTo>
                        <a:pt x="158" y="114"/>
                      </a:lnTo>
                      <a:lnTo>
                        <a:pt x="159" y="113"/>
                      </a:lnTo>
                      <a:lnTo>
                        <a:pt x="161" y="113"/>
                      </a:lnTo>
                      <a:lnTo>
                        <a:pt x="162" y="112"/>
                      </a:lnTo>
                      <a:lnTo>
                        <a:pt x="163" y="111"/>
                      </a:lnTo>
                      <a:lnTo>
                        <a:pt x="164" y="110"/>
                      </a:lnTo>
                      <a:lnTo>
                        <a:pt x="165" y="109"/>
                      </a:lnTo>
                      <a:lnTo>
                        <a:pt x="165" y="108"/>
                      </a:lnTo>
                      <a:lnTo>
                        <a:pt x="166" y="107"/>
                      </a:lnTo>
                      <a:lnTo>
                        <a:pt x="167" y="105"/>
                      </a:lnTo>
                      <a:lnTo>
                        <a:pt x="167" y="104"/>
                      </a:lnTo>
                      <a:lnTo>
                        <a:pt x="168" y="102"/>
                      </a:lnTo>
                      <a:lnTo>
                        <a:pt x="168" y="101"/>
                      </a:lnTo>
                      <a:lnTo>
                        <a:pt x="168" y="99"/>
                      </a:lnTo>
                      <a:lnTo>
                        <a:pt x="168" y="98"/>
                      </a:lnTo>
                      <a:lnTo>
                        <a:pt x="168" y="97"/>
                      </a:lnTo>
                      <a:lnTo>
                        <a:pt x="168" y="95"/>
                      </a:lnTo>
                      <a:lnTo>
                        <a:pt x="168" y="94"/>
                      </a:lnTo>
                      <a:lnTo>
                        <a:pt x="169" y="94"/>
                      </a:lnTo>
                      <a:lnTo>
                        <a:pt x="170" y="94"/>
                      </a:lnTo>
                      <a:lnTo>
                        <a:pt x="172" y="94"/>
                      </a:lnTo>
                      <a:lnTo>
                        <a:pt x="173" y="94"/>
                      </a:lnTo>
                      <a:lnTo>
                        <a:pt x="174" y="94"/>
                      </a:lnTo>
                      <a:lnTo>
                        <a:pt x="175" y="94"/>
                      </a:lnTo>
                      <a:lnTo>
                        <a:pt x="176" y="94"/>
                      </a:lnTo>
                      <a:lnTo>
                        <a:pt x="177" y="93"/>
                      </a:lnTo>
                      <a:lnTo>
                        <a:pt x="178" y="93"/>
                      </a:lnTo>
                      <a:lnTo>
                        <a:pt x="179" y="93"/>
                      </a:lnTo>
                      <a:lnTo>
                        <a:pt x="181" y="93"/>
                      </a:lnTo>
                      <a:lnTo>
                        <a:pt x="183" y="93"/>
                      </a:lnTo>
                      <a:lnTo>
                        <a:pt x="184" y="93"/>
                      </a:lnTo>
                      <a:lnTo>
                        <a:pt x="185" y="93"/>
                      </a:lnTo>
                      <a:lnTo>
                        <a:pt x="186" y="93"/>
                      </a:lnTo>
                      <a:lnTo>
                        <a:pt x="188" y="93"/>
                      </a:lnTo>
                      <a:lnTo>
                        <a:pt x="189" y="93"/>
                      </a:lnTo>
                      <a:lnTo>
                        <a:pt x="190" y="93"/>
                      </a:lnTo>
                      <a:lnTo>
                        <a:pt x="191" y="93"/>
                      </a:lnTo>
                      <a:lnTo>
                        <a:pt x="192" y="93"/>
                      </a:lnTo>
                      <a:lnTo>
                        <a:pt x="194" y="92"/>
                      </a:lnTo>
                      <a:lnTo>
                        <a:pt x="195" y="92"/>
                      </a:lnTo>
                      <a:lnTo>
                        <a:pt x="196" y="92"/>
                      </a:lnTo>
                      <a:lnTo>
                        <a:pt x="197" y="92"/>
                      </a:lnTo>
                      <a:lnTo>
                        <a:pt x="199" y="92"/>
                      </a:lnTo>
                      <a:lnTo>
                        <a:pt x="200" y="92"/>
                      </a:lnTo>
                      <a:lnTo>
                        <a:pt x="201" y="91"/>
                      </a:lnTo>
                      <a:lnTo>
                        <a:pt x="202" y="91"/>
                      </a:lnTo>
                      <a:lnTo>
                        <a:pt x="203" y="91"/>
                      </a:lnTo>
                      <a:lnTo>
                        <a:pt x="205" y="91"/>
                      </a:lnTo>
                      <a:lnTo>
                        <a:pt x="206" y="91"/>
                      </a:lnTo>
                      <a:lnTo>
                        <a:pt x="207" y="91"/>
                      </a:lnTo>
                      <a:lnTo>
                        <a:pt x="208" y="91"/>
                      </a:lnTo>
                      <a:lnTo>
                        <a:pt x="210" y="91"/>
                      </a:lnTo>
                      <a:lnTo>
                        <a:pt x="211" y="90"/>
                      </a:lnTo>
                      <a:lnTo>
                        <a:pt x="212" y="90"/>
                      </a:lnTo>
                      <a:lnTo>
                        <a:pt x="213" y="90"/>
                      </a:lnTo>
                      <a:lnTo>
                        <a:pt x="214" y="90"/>
                      </a:lnTo>
                      <a:lnTo>
                        <a:pt x="215" y="89"/>
                      </a:lnTo>
                      <a:lnTo>
                        <a:pt x="217" y="89"/>
                      </a:lnTo>
                      <a:lnTo>
                        <a:pt x="218" y="89"/>
                      </a:lnTo>
                      <a:lnTo>
                        <a:pt x="219" y="89"/>
                      </a:lnTo>
                      <a:lnTo>
                        <a:pt x="220" y="88"/>
                      </a:lnTo>
                      <a:lnTo>
                        <a:pt x="221" y="88"/>
                      </a:lnTo>
                      <a:lnTo>
                        <a:pt x="222" y="88"/>
                      </a:lnTo>
                      <a:lnTo>
                        <a:pt x="224" y="88"/>
                      </a:lnTo>
                      <a:lnTo>
                        <a:pt x="225" y="87"/>
                      </a:lnTo>
                      <a:lnTo>
                        <a:pt x="226" y="87"/>
                      </a:lnTo>
                      <a:lnTo>
                        <a:pt x="228" y="87"/>
                      </a:lnTo>
                      <a:lnTo>
                        <a:pt x="229" y="87"/>
                      </a:lnTo>
                      <a:lnTo>
                        <a:pt x="230" y="86"/>
                      </a:lnTo>
                      <a:lnTo>
                        <a:pt x="232" y="86"/>
                      </a:lnTo>
                      <a:lnTo>
                        <a:pt x="233" y="85"/>
                      </a:lnTo>
                      <a:lnTo>
                        <a:pt x="235" y="85"/>
                      </a:lnTo>
                      <a:lnTo>
                        <a:pt x="237" y="84"/>
                      </a:lnTo>
                      <a:lnTo>
                        <a:pt x="239" y="84"/>
                      </a:lnTo>
                      <a:lnTo>
                        <a:pt x="240" y="84"/>
                      </a:lnTo>
                      <a:lnTo>
                        <a:pt x="241" y="83"/>
                      </a:lnTo>
                      <a:lnTo>
                        <a:pt x="242" y="82"/>
                      </a:lnTo>
                      <a:lnTo>
                        <a:pt x="243" y="82"/>
                      </a:lnTo>
                      <a:lnTo>
                        <a:pt x="244" y="82"/>
                      </a:lnTo>
                      <a:lnTo>
                        <a:pt x="245" y="81"/>
                      </a:lnTo>
                      <a:lnTo>
                        <a:pt x="247" y="80"/>
                      </a:lnTo>
                      <a:lnTo>
                        <a:pt x="248" y="80"/>
                      </a:lnTo>
                      <a:lnTo>
                        <a:pt x="248" y="79"/>
                      </a:lnTo>
                      <a:lnTo>
                        <a:pt x="249" y="79"/>
                      </a:lnTo>
                      <a:lnTo>
                        <a:pt x="251" y="78"/>
                      </a:lnTo>
                      <a:lnTo>
                        <a:pt x="253" y="76"/>
                      </a:lnTo>
                      <a:lnTo>
                        <a:pt x="255" y="75"/>
                      </a:lnTo>
                      <a:lnTo>
                        <a:pt x="256" y="74"/>
                      </a:lnTo>
                      <a:lnTo>
                        <a:pt x="258" y="73"/>
                      </a:lnTo>
                      <a:lnTo>
                        <a:pt x="259" y="71"/>
                      </a:lnTo>
                      <a:lnTo>
                        <a:pt x="260" y="70"/>
                      </a:lnTo>
                      <a:lnTo>
                        <a:pt x="262" y="68"/>
                      </a:lnTo>
                      <a:lnTo>
                        <a:pt x="263" y="67"/>
                      </a:lnTo>
                      <a:lnTo>
                        <a:pt x="263" y="66"/>
                      </a:lnTo>
                      <a:lnTo>
                        <a:pt x="264" y="65"/>
                      </a:lnTo>
                      <a:lnTo>
                        <a:pt x="265" y="63"/>
                      </a:lnTo>
                      <a:lnTo>
                        <a:pt x="266" y="62"/>
                      </a:lnTo>
                      <a:lnTo>
                        <a:pt x="267" y="60"/>
                      </a:lnTo>
                      <a:lnTo>
                        <a:pt x="267" y="59"/>
                      </a:lnTo>
                      <a:lnTo>
                        <a:pt x="268" y="57"/>
                      </a:lnTo>
                      <a:lnTo>
                        <a:pt x="268" y="56"/>
                      </a:lnTo>
                      <a:lnTo>
                        <a:pt x="269" y="55"/>
                      </a:lnTo>
                      <a:lnTo>
                        <a:pt x="269" y="54"/>
                      </a:lnTo>
                      <a:lnTo>
                        <a:pt x="269" y="52"/>
                      </a:lnTo>
                      <a:lnTo>
                        <a:pt x="270" y="51"/>
                      </a:lnTo>
                      <a:lnTo>
                        <a:pt x="270" y="50"/>
                      </a:lnTo>
                      <a:lnTo>
                        <a:pt x="270" y="49"/>
                      </a:lnTo>
                      <a:lnTo>
                        <a:pt x="270" y="47"/>
                      </a:lnTo>
                      <a:lnTo>
                        <a:pt x="270" y="46"/>
                      </a:lnTo>
                      <a:lnTo>
                        <a:pt x="270" y="45"/>
                      </a:lnTo>
                      <a:lnTo>
                        <a:pt x="270" y="44"/>
                      </a:lnTo>
                      <a:lnTo>
                        <a:pt x="270" y="43"/>
                      </a:lnTo>
                      <a:lnTo>
                        <a:pt x="270" y="42"/>
                      </a:lnTo>
                      <a:lnTo>
                        <a:pt x="270" y="40"/>
                      </a:lnTo>
                      <a:lnTo>
                        <a:pt x="270" y="39"/>
                      </a:lnTo>
                      <a:lnTo>
                        <a:pt x="270" y="38"/>
                      </a:lnTo>
                      <a:lnTo>
                        <a:pt x="270" y="36"/>
                      </a:lnTo>
                      <a:lnTo>
                        <a:pt x="270" y="35"/>
                      </a:lnTo>
                      <a:lnTo>
                        <a:pt x="270" y="34"/>
                      </a:lnTo>
                      <a:lnTo>
                        <a:pt x="270" y="32"/>
                      </a:lnTo>
                      <a:lnTo>
                        <a:pt x="270" y="30"/>
                      </a:lnTo>
                      <a:lnTo>
                        <a:pt x="270" y="29"/>
                      </a:lnTo>
                      <a:lnTo>
                        <a:pt x="270" y="27"/>
                      </a:lnTo>
                      <a:lnTo>
                        <a:pt x="270" y="26"/>
                      </a:lnTo>
                      <a:lnTo>
                        <a:pt x="270" y="25"/>
                      </a:lnTo>
                      <a:lnTo>
                        <a:pt x="270" y="23"/>
                      </a:lnTo>
                      <a:lnTo>
                        <a:pt x="270" y="22"/>
                      </a:lnTo>
                      <a:lnTo>
                        <a:pt x="270" y="20"/>
                      </a:lnTo>
                      <a:lnTo>
                        <a:pt x="270" y="19"/>
                      </a:lnTo>
                      <a:lnTo>
                        <a:pt x="270" y="18"/>
                      </a:lnTo>
                      <a:lnTo>
                        <a:pt x="271" y="17"/>
                      </a:lnTo>
                      <a:lnTo>
                        <a:pt x="271" y="15"/>
                      </a:lnTo>
                      <a:lnTo>
                        <a:pt x="272" y="14"/>
                      </a:lnTo>
                      <a:lnTo>
                        <a:pt x="273" y="13"/>
                      </a:lnTo>
                      <a:lnTo>
                        <a:pt x="275" y="13"/>
                      </a:lnTo>
                      <a:lnTo>
                        <a:pt x="275" y="14"/>
                      </a:lnTo>
                      <a:lnTo>
                        <a:pt x="276" y="14"/>
                      </a:lnTo>
                      <a:lnTo>
                        <a:pt x="277" y="15"/>
                      </a:lnTo>
                      <a:lnTo>
                        <a:pt x="278" y="16"/>
                      </a:lnTo>
                      <a:lnTo>
                        <a:pt x="279" y="17"/>
                      </a:lnTo>
                      <a:lnTo>
                        <a:pt x="281" y="18"/>
                      </a:lnTo>
                      <a:lnTo>
                        <a:pt x="282" y="18"/>
                      </a:lnTo>
                      <a:lnTo>
                        <a:pt x="284" y="18"/>
                      </a:lnTo>
                      <a:lnTo>
                        <a:pt x="285" y="18"/>
                      </a:lnTo>
                      <a:lnTo>
                        <a:pt x="286" y="18"/>
                      </a:lnTo>
                      <a:lnTo>
                        <a:pt x="287" y="18"/>
                      </a:lnTo>
                      <a:lnTo>
                        <a:pt x="288" y="18"/>
                      </a:lnTo>
                      <a:lnTo>
                        <a:pt x="289" y="18"/>
                      </a:lnTo>
                      <a:lnTo>
                        <a:pt x="290" y="18"/>
                      </a:lnTo>
                      <a:lnTo>
                        <a:pt x="291" y="18"/>
                      </a:lnTo>
                      <a:lnTo>
                        <a:pt x="293" y="18"/>
                      </a:lnTo>
                      <a:lnTo>
                        <a:pt x="295" y="18"/>
                      </a:lnTo>
                      <a:lnTo>
                        <a:pt x="296" y="18"/>
                      </a:lnTo>
                      <a:lnTo>
                        <a:pt x="297" y="18"/>
                      </a:lnTo>
                      <a:lnTo>
                        <a:pt x="299" y="17"/>
                      </a:lnTo>
                      <a:lnTo>
                        <a:pt x="300" y="17"/>
                      </a:lnTo>
                      <a:lnTo>
                        <a:pt x="301" y="17"/>
                      </a:lnTo>
                      <a:lnTo>
                        <a:pt x="303" y="16"/>
                      </a:lnTo>
                      <a:lnTo>
                        <a:pt x="304" y="16"/>
                      </a:lnTo>
                      <a:lnTo>
                        <a:pt x="305" y="16"/>
                      </a:lnTo>
                      <a:lnTo>
                        <a:pt x="307" y="15"/>
                      </a:lnTo>
                      <a:lnTo>
                        <a:pt x="308" y="15"/>
                      </a:lnTo>
                      <a:lnTo>
                        <a:pt x="309" y="14"/>
                      </a:lnTo>
                      <a:lnTo>
                        <a:pt x="311" y="14"/>
                      </a:lnTo>
                      <a:lnTo>
                        <a:pt x="312" y="14"/>
                      </a:lnTo>
                      <a:lnTo>
                        <a:pt x="313" y="14"/>
                      </a:lnTo>
                      <a:lnTo>
                        <a:pt x="315" y="13"/>
                      </a:lnTo>
                      <a:lnTo>
                        <a:pt x="316" y="13"/>
                      </a:lnTo>
                      <a:lnTo>
                        <a:pt x="317" y="12"/>
                      </a:lnTo>
                      <a:lnTo>
                        <a:pt x="318" y="12"/>
                      </a:lnTo>
                      <a:lnTo>
                        <a:pt x="319" y="11"/>
                      </a:lnTo>
                      <a:lnTo>
                        <a:pt x="321" y="11"/>
                      </a:lnTo>
                      <a:lnTo>
                        <a:pt x="322" y="10"/>
                      </a:lnTo>
                      <a:lnTo>
                        <a:pt x="323" y="10"/>
                      </a:lnTo>
                      <a:lnTo>
                        <a:pt x="325" y="10"/>
                      </a:lnTo>
                      <a:lnTo>
                        <a:pt x="326" y="9"/>
                      </a:lnTo>
                      <a:lnTo>
                        <a:pt x="327" y="9"/>
                      </a:lnTo>
                      <a:lnTo>
                        <a:pt x="328" y="8"/>
                      </a:lnTo>
                      <a:lnTo>
                        <a:pt x="329" y="7"/>
                      </a:lnTo>
                      <a:lnTo>
                        <a:pt x="330" y="7"/>
                      </a:lnTo>
                      <a:lnTo>
                        <a:pt x="331" y="7"/>
                      </a:lnTo>
                      <a:lnTo>
                        <a:pt x="332" y="7"/>
                      </a:lnTo>
                      <a:lnTo>
                        <a:pt x="333" y="6"/>
                      </a:lnTo>
                      <a:lnTo>
                        <a:pt x="335" y="5"/>
                      </a:lnTo>
                      <a:lnTo>
                        <a:pt x="337" y="5"/>
                      </a:lnTo>
                      <a:lnTo>
                        <a:pt x="338" y="4"/>
                      </a:lnTo>
                      <a:lnTo>
                        <a:pt x="338" y="3"/>
                      </a:lnTo>
                      <a:lnTo>
                        <a:pt x="340" y="3"/>
                      </a:lnTo>
                      <a:lnTo>
                        <a:pt x="340" y="4"/>
                      </a:lnTo>
                      <a:lnTo>
                        <a:pt x="341" y="5"/>
                      </a:lnTo>
                      <a:lnTo>
                        <a:pt x="341" y="6"/>
                      </a:lnTo>
                      <a:lnTo>
                        <a:pt x="342" y="7"/>
                      </a:lnTo>
                      <a:lnTo>
                        <a:pt x="342" y="9"/>
                      </a:lnTo>
                      <a:lnTo>
                        <a:pt x="343" y="10"/>
                      </a:lnTo>
                      <a:lnTo>
                        <a:pt x="344" y="12"/>
                      </a:lnTo>
                      <a:lnTo>
                        <a:pt x="344" y="13"/>
                      </a:lnTo>
                      <a:lnTo>
                        <a:pt x="345" y="14"/>
                      </a:lnTo>
                      <a:lnTo>
                        <a:pt x="345" y="15"/>
                      </a:lnTo>
                      <a:lnTo>
                        <a:pt x="345" y="16"/>
                      </a:lnTo>
                      <a:lnTo>
                        <a:pt x="346" y="18"/>
                      </a:lnTo>
                      <a:lnTo>
                        <a:pt x="346" y="19"/>
                      </a:lnTo>
                      <a:lnTo>
                        <a:pt x="347" y="20"/>
                      </a:lnTo>
                      <a:lnTo>
                        <a:pt x="348" y="21"/>
                      </a:lnTo>
                      <a:lnTo>
                        <a:pt x="348" y="22"/>
                      </a:lnTo>
                      <a:lnTo>
                        <a:pt x="348" y="23"/>
                      </a:lnTo>
                      <a:lnTo>
                        <a:pt x="348" y="24"/>
                      </a:lnTo>
                      <a:lnTo>
                        <a:pt x="349" y="25"/>
                      </a:lnTo>
                      <a:lnTo>
                        <a:pt x="349" y="27"/>
                      </a:lnTo>
                      <a:lnTo>
                        <a:pt x="350" y="28"/>
                      </a:lnTo>
                      <a:lnTo>
                        <a:pt x="350" y="29"/>
                      </a:lnTo>
                      <a:lnTo>
                        <a:pt x="350" y="30"/>
                      </a:lnTo>
                      <a:lnTo>
                        <a:pt x="351" y="32"/>
                      </a:lnTo>
                      <a:lnTo>
                        <a:pt x="352" y="34"/>
                      </a:lnTo>
                      <a:lnTo>
                        <a:pt x="352" y="35"/>
                      </a:lnTo>
                      <a:lnTo>
                        <a:pt x="352" y="37"/>
                      </a:lnTo>
                      <a:lnTo>
                        <a:pt x="352" y="38"/>
                      </a:lnTo>
                      <a:lnTo>
                        <a:pt x="352" y="39"/>
                      </a:lnTo>
                      <a:lnTo>
                        <a:pt x="352" y="40"/>
                      </a:lnTo>
                      <a:lnTo>
                        <a:pt x="351" y="40"/>
                      </a:lnTo>
                      <a:lnTo>
                        <a:pt x="350" y="40"/>
                      </a:lnTo>
                      <a:lnTo>
                        <a:pt x="348" y="39"/>
                      </a:lnTo>
                      <a:lnTo>
                        <a:pt x="347" y="38"/>
                      </a:lnTo>
                      <a:lnTo>
                        <a:pt x="346" y="37"/>
                      </a:lnTo>
                      <a:lnTo>
                        <a:pt x="345" y="36"/>
                      </a:lnTo>
                      <a:lnTo>
                        <a:pt x="344" y="35"/>
                      </a:lnTo>
                      <a:lnTo>
                        <a:pt x="343" y="34"/>
                      </a:lnTo>
                      <a:lnTo>
                        <a:pt x="342" y="33"/>
                      </a:lnTo>
                      <a:lnTo>
                        <a:pt x="341" y="32"/>
                      </a:lnTo>
                      <a:lnTo>
                        <a:pt x="340" y="30"/>
                      </a:lnTo>
                      <a:lnTo>
                        <a:pt x="338" y="29"/>
                      </a:lnTo>
                      <a:lnTo>
                        <a:pt x="334" y="31"/>
                      </a:lnTo>
                      <a:lnTo>
                        <a:pt x="333" y="29"/>
                      </a:lnTo>
                      <a:lnTo>
                        <a:pt x="333" y="28"/>
                      </a:lnTo>
                      <a:lnTo>
                        <a:pt x="332" y="27"/>
                      </a:lnTo>
                      <a:lnTo>
                        <a:pt x="331" y="25"/>
                      </a:lnTo>
                      <a:lnTo>
                        <a:pt x="330" y="23"/>
                      </a:lnTo>
                      <a:lnTo>
                        <a:pt x="329" y="23"/>
                      </a:lnTo>
                      <a:lnTo>
                        <a:pt x="328" y="21"/>
                      </a:lnTo>
                      <a:lnTo>
                        <a:pt x="326" y="21"/>
                      </a:lnTo>
                      <a:lnTo>
                        <a:pt x="325" y="21"/>
                      </a:lnTo>
                      <a:lnTo>
                        <a:pt x="324" y="21"/>
                      </a:lnTo>
                      <a:lnTo>
                        <a:pt x="323" y="21"/>
                      </a:lnTo>
                      <a:lnTo>
                        <a:pt x="322" y="21"/>
                      </a:lnTo>
                      <a:lnTo>
                        <a:pt x="320" y="22"/>
                      </a:lnTo>
                      <a:lnTo>
                        <a:pt x="319" y="23"/>
                      </a:lnTo>
                      <a:lnTo>
                        <a:pt x="318" y="23"/>
                      </a:lnTo>
                      <a:lnTo>
                        <a:pt x="316" y="24"/>
                      </a:lnTo>
                      <a:lnTo>
                        <a:pt x="316" y="25"/>
                      </a:lnTo>
                      <a:lnTo>
                        <a:pt x="316" y="27"/>
                      </a:lnTo>
                      <a:lnTo>
                        <a:pt x="315" y="28"/>
                      </a:lnTo>
                      <a:lnTo>
                        <a:pt x="315" y="29"/>
                      </a:lnTo>
                      <a:lnTo>
                        <a:pt x="315" y="30"/>
                      </a:lnTo>
                      <a:lnTo>
                        <a:pt x="315" y="32"/>
                      </a:lnTo>
                      <a:lnTo>
                        <a:pt x="316" y="34"/>
                      </a:lnTo>
                      <a:lnTo>
                        <a:pt x="316" y="35"/>
                      </a:lnTo>
                      <a:lnTo>
                        <a:pt x="315" y="36"/>
                      </a:lnTo>
                      <a:lnTo>
                        <a:pt x="313" y="36"/>
                      </a:lnTo>
                      <a:lnTo>
                        <a:pt x="312" y="37"/>
                      </a:lnTo>
                      <a:lnTo>
                        <a:pt x="311" y="37"/>
                      </a:lnTo>
                      <a:lnTo>
                        <a:pt x="309" y="38"/>
                      </a:lnTo>
                      <a:lnTo>
                        <a:pt x="308" y="39"/>
                      </a:lnTo>
                      <a:lnTo>
                        <a:pt x="306" y="40"/>
                      </a:lnTo>
                      <a:lnTo>
                        <a:pt x="305" y="40"/>
                      </a:lnTo>
                      <a:lnTo>
                        <a:pt x="303" y="41"/>
                      </a:lnTo>
                      <a:lnTo>
                        <a:pt x="302" y="42"/>
                      </a:lnTo>
                      <a:lnTo>
                        <a:pt x="301" y="43"/>
                      </a:lnTo>
                      <a:lnTo>
                        <a:pt x="299" y="44"/>
                      </a:lnTo>
                      <a:lnTo>
                        <a:pt x="298" y="45"/>
                      </a:lnTo>
                      <a:lnTo>
                        <a:pt x="296" y="45"/>
                      </a:lnTo>
                      <a:lnTo>
                        <a:pt x="295" y="46"/>
                      </a:lnTo>
                      <a:lnTo>
                        <a:pt x="294" y="47"/>
                      </a:lnTo>
                      <a:lnTo>
                        <a:pt x="292" y="48"/>
                      </a:lnTo>
                      <a:lnTo>
                        <a:pt x="291" y="49"/>
                      </a:lnTo>
                      <a:lnTo>
                        <a:pt x="289" y="50"/>
                      </a:lnTo>
                      <a:lnTo>
                        <a:pt x="288" y="51"/>
                      </a:lnTo>
                      <a:lnTo>
                        <a:pt x="286" y="51"/>
                      </a:lnTo>
                      <a:lnTo>
                        <a:pt x="285" y="53"/>
                      </a:lnTo>
                      <a:lnTo>
                        <a:pt x="284" y="54"/>
                      </a:lnTo>
                      <a:lnTo>
                        <a:pt x="283" y="54"/>
                      </a:lnTo>
                      <a:lnTo>
                        <a:pt x="281" y="55"/>
                      </a:lnTo>
                      <a:lnTo>
                        <a:pt x="280" y="56"/>
                      </a:lnTo>
                      <a:lnTo>
                        <a:pt x="278" y="57"/>
                      </a:lnTo>
                      <a:lnTo>
                        <a:pt x="277" y="58"/>
                      </a:lnTo>
                      <a:lnTo>
                        <a:pt x="276" y="59"/>
                      </a:lnTo>
                      <a:lnTo>
                        <a:pt x="275" y="60"/>
                      </a:lnTo>
                      <a:lnTo>
                        <a:pt x="274" y="61"/>
                      </a:lnTo>
                      <a:lnTo>
                        <a:pt x="273" y="62"/>
                      </a:lnTo>
                      <a:lnTo>
                        <a:pt x="271" y="62"/>
                      </a:lnTo>
                      <a:lnTo>
                        <a:pt x="270" y="63"/>
                      </a:lnTo>
                      <a:lnTo>
                        <a:pt x="269" y="64"/>
                      </a:lnTo>
                      <a:lnTo>
                        <a:pt x="268" y="65"/>
                      </a:lnTo>
                      <a:lnTo>
                        <a:pt x="267" y="66"/>
                      </a:lnTo>
                      <a:lnTo>
                        <a:pt x="266" y="67"/>
                      </a:lnTo>
                      <a:lnTo>
                        <a:pt x="265" y="67"/>
                      </a:lnTo>
                      <a:lnTo>
                        <a:pt x="264" y="68"/>
                      </a:lnTo>
                      <a:lnTo>
                        <a:pt x="263" y="69"/>
                      </a:lnTo>
                      <a:lnTo>
                        <a:pt x="262" y="70"/>
                      </a:lnTo>
                      <a:lnTo>
                        <a:pt x="261" y="71"/>
                      </a:lnTo>
                      <a:lnTo>
                        <a:pt x="260" y="71"/>
                      </a:lnTo>
                      <a:lnTo>
                        <a:pt x="258" y="73"/>
                      </a:lnTo>
                      <a:lnTo>
                        <a:pt x="257" y="74"/>
                      </a:lnTo>
                      <a:lnTo>
                        <a:pt x="255" y="75"/>
                      </a:lnTo>
                      <a:lnTo>
                        <a:pt x="254" y="76"/>
                      </a:lnTo>
                      <a:lnTo>
                        <a:pt x="253" y="76"/>
                      </a:lnTo>
                      <a:lnTo>
                        <a:pt x="252" y="78"/>
                      </a:lnTo>
                      <a:lnTo>
                        <a:pt x="251" y="78"/>
                      </a:lnTo>
                      <a:lnTo>
                        <a:pt x="251" y="79"/>
                      </a:lnTo>
                      <a:lnTo>
                        <a:pt x="250" y="80"/>
                      </a:lnTo>
                      <a:lnTo>
                        <a:pt x="249" y="81"/>
                      </a:lnTo>
                      <a:lnTo>
                        <a:pt x="247" y="82"/>
                      </a:lnTo>
                      <a:lnTo>
                        <a:pt x="246" y="83"/>
                      </a:lnTo>
                      <a:lnTo>
                        <a:pt x="245" y="84"/>
                      </a:lnTo>
                      <a:lnTo>
                        <a:pt x="244" y="85"/>
                      </a:lnTo>
                      <a:lnTo>
                        <a:pt x="243" y="87"/>
                      </a:lnTo>
                      <a:lnTo>
                        <a:pt x="241" y="88"/>
                      </a:lnTo>
                      <a:lnTo>
                        <a:pt x="240" y="89"/>
                      </a:lnTo>
                      <a:lnTo>
                        <a:pt x="239" y="91"/>
                      </a:lnTo>
                      <a:lnTo>
                        <a:pt x="237" y="93"/>
                      </a:lnTo>
                      <a:lnTo>
                        <a:pt x="236" y="94"/>
                      </a:lnTo>
                      <a:lnTo>
                        <a:pt x="234" y="95"/>
                      </a:lnTo>
                      <a:lnTo>
                        <a:pt x="233" y="97"/>
                      </a:lnTo>
                      <a:lnTo>
                        <a:pt x="231" y="99"/>
                      </a:lnTo>
                      <a:lnTo>
                        <a:pt x="230" y="100"/>
                      </a:lnTo>
                      <a:lnTo>
                        <a:pt x="229" y="101"/>
                      </a:lnTo>
                      <a:lnTo>
                        <a:pt x="228" y="102"/>
                      </a:lnTo>
                      <a:lnTo>
                        <a:pt x="227" y="102"/>
                      </a:lnTo>
                      <a:lnTo>
                        <a:pt x="226" y="104"/>
                      </a:lnTo>
                      <a:lnTo>
                        <a:pt x="225" y="104"/>
                      </a:lnTo>
                      <a:lnTo>
                        <a:pt x="224" y="105"/>
                      </a:lnTo>
                      <a:lnTo>
                        <a:pt x="224" y="107"/>
                      </a:lnTo>
                      <a:lnTo>
                        <a:pt x="222" y="108"/>
                      </a:lnTo>
                      <a:lnTo>
                        <a:pt x="221" y="109"/>
                      </a:lnTo>
                      <a:lnTo>
                        <a:pt x="220" y="109"/>
                      </a:lnTo>
                      <a:lnTo>
                        <a:pt x="219" y="111"/>
                      </a:lnTo>
                      <a:lnTo>
                        <a:pt x="218" y="111"/>
                      </a:lnTo>
                      <a:lnTo>
                        <a:pt x="217" y="113"/>
                      </a:lnTo>
                      <a:lnTo>
                        <a:pt x="216" y="113"/>
                      </a:lnTo>
                      <a:lnTo>
                        <a:pt x="215" y="115"/>
                      </a:lnTo>
                      <a:lnTo>
                        <a:pt x="214" y="116"/>
                      </a:lnTo>
                      <a:lnTo>
                        <a:pt x="213" y="117"/>
                      </a:lnTo>
                      <a:lnTo>
                        <a:pt x="212" y="118"/>
                      </a:lnTo>
                      <a:lnTo>
                        <a:pt x="211" y="119"/>
                      </a:lnTo>
                      <a:lnTo>
                        <a:pt x="210" y="120"/>
                      </a:lnTo>
                      <a:lnTo>
                        <a:pt x="209" y="122"/>
                      </a:lnTo>
                      <a:lnTo>
                        <a:pt x="208" y="122"/>
                      </a:lnTo>
                      <a:lnTo>
                        <a:pt x="207" y="124"/>
                      </a:lnTo>
                      <a:lnTo>
                        <a:pt x="206" y="123"/>
                      </a:lnTo>
                      <a:lnTo>
                        <a:pt x="205" y="123"/>
                      </a:lnTo>
                      <a:lnTo>
                        <a:pt x="204" y="122"/>
                      </a:lnTo>
                      <a:lnTo>
                        <a:pt x="203" y="122"/>
                      </a:lnTo>
                      <a:lnTo>
                        <a:pt x="202" y="122"/>
                      </a:lnTo>
                      <a:lnTo>
                        <a:pt x="201" y="122"/>
                      </a:lnTo>
                      <a:lnTo>
                        <a:pt x="200" y="122"/>
                      </a:lnTo>
                      <a:lnTo>
                        <a:pt x="199" y="122"/>
                      </a:lnTo>
                      <a:lnTo>
                        <a:pt x="198" y="122"/>
                      </a:lnTo>
                      <a:lnTo>
                        <a:pt x="197" y="121"/>
                      </a:lnTo>
                      <a:lnTo>
                        <a:pt x="196" y="121"/>
                      </a:lnTo>
                      <a:lnTo>
                        <a:pt x="195" y="121"/>
                      </a:lnTo>
                      <a:lnTo>
                        <a:pt x="194" y="121"/>
                      </a:lnTo>
                      <a:lnTo>
                        <a:pt x="193" y="121"/>
                      </a:lnTo>
                      <a:lnTo>
                        <a:pt x="192" y="122"/>
                      </a:lnTo>
                      <a:lnTo>
                        <a:pt x="191" y="122"/>
                      </a:lnTo>
                      <a:lnTo>
                        <a:pt x="190" y="122"/>
                      </a:lnTo>
                      <a:lnTo>
                        <a:pt x="189" y="122"/>
                      </a:lnTo>
                      <a:lnTo>
                        <a:pt x="188" y="122"/>
                      </a:lnTo>
                      <a:lnTo>
                        <a:pt x="187" y="122"/>
                      </a:lnTo>
                      <a:lnTo>
                        <a:pt x="186" y="122"/>
                      </a:lnTo>
                      <a:lnTo>
                        <a:pt x="185" y="123"/>
                      </a:lnTo>
                      <a:lnTo>
                        <a:pt x="184" y="123"/>
                      </a:lnTo>
                      <a:lnTo>
                        <a:pt x="183" y="124"/>
                      </a:lnTo>
                      <a:lnTo>
                        <a:pt x="181" y="124"/>
                      </a:lnTo>
                      <a:lnTo>
                        <a:pt x="180" y="124"/>
                      </a:lnTo>
                      <a:lnTo>
                        <a:pt x="178" y="125"/>
                      </a:lnTo>
                      <a:lnTo>
                        <a:pt x="177" y="126"/>
                      </a:lnTo>
                      <a:lnTo>
                        <a:pt x="175" y="128"/>
                      </a:lnTo>
                      <a:lnTo>
                        <a:pt x="174" y="129"/>
                      </a:lnTo>
                      <a:lnTo>
                        <a:pt x="172" y="129"/>
                      </a:lnTo>
                      <a:lnTo>
                        <a:pt x="172" y="130"/>
                      </a:lnTo>
                      <a:lnTo>
                        <a:pt x="170" y="131"/>
                      </a:lnTo>
                      <a:lnTo>
                        <a:pt x="169" y="132"/>
                      </a:lnTo>
                      <a:lnTo>
                        <a:pt x="169" y="133"/>
                      </a:lnTo>
                      <a:lnTo>
                        <a:pt x="168" y="134"/>
                      </a:lnTo>
                      <a:lnTo>
                        <a:pt x="167" y="135"/>
                      </a:lnTo>
                      <a:lnTo>
                        <a:pt x="166" y="137"/>
                      </a:lnTo>
                      <a:lnTo>
                        <a:pt x="166" y="138"/>
                      </a:lnTo>
                      <a:lnTo>
                        <a:pt x="165" y="139"/>
                      </a:lnTo>
                      <a:lnTo>
                        <a:pt x="165" y="140"/>
                      </a:lnTo>
                      <a:lnTo>
                        <a:pt x="164" y="141"/>
                      </a:lnTo>
                      <a:lnTo>
                        <a:pt x="164" y="142"/>
                      </a:lnTo>
                      <a:lnTo>
                        <a:pt x="163" y="144"/>
                      </a:lnTo>
                      <a:lnTo>
                        <a:pt x="163" y="145"/>
                      </a:lnTo>
                      <a:lnTo>
                        <a:pt x="163" y="146"/>
                      </a:lnTo>
                      <a:lnTo>
                        <a:pt x="163" y="147"/>
                      </a:lnTo>
                      <a:lnTo>
                        <a:pt x="163" y="148"/>
                      </a:lnTo>
                      <a:lnTo>
                        <a:pt x="163" y="150"/>
                      </a:lnTo>
                      <a:lnTo>
                        <a:pt x="163" y="151"/>
                      </a:lnTo>
                      <a:lnTo>
                        <a:pt x="163" y="152"/>
                      </a:lnTo>
                      <a:lnTo>
                        <a:pt x="163" y="153"/>
                      </a:lnTo>
                      <a:lnTo>
                        <a:pt x="164" y="154"/>
                      </a:lnTo>
                      <a:lnTo>
                        <a:pt x="164" y="155"/>
                      </a:lnTo>
                      <a:lnTo>
                        <a:pt x="165" y="156"/>
                      </a:lnTo>
                      <a:lnTo>
                        <a:pt x="165" y="157"/>
                      </a:lnTo>
                      <a:lnTo>
                        <a:pt x="166" y="159"/>
                      </a:lnTo>
                      <a:lnTo>
                        <a:pt x="167" y="161"/>
                      </a:lnTo>
                      <a:lnTo>
                        <a:pt x="168" y="162"/>
                      </a:lnTo>
                      <a:lnTo>
                        <a:pt x="169" y="163"/>
                      </a:lnTo>
                      <a:lnTo>
                        <a:pt x="168" y="164"/>
                      </a:lnTo>
                      <a:lnTo>
                        <a:pt x="166" y="165"/>
                      </a:lnTo>
                      <a:lnTo>
                        <a:pt x="165" y="166"/>
                      </a:lnTo>
                      <a:lnTo>
                        <a:pt x="164" y="167"/>
                      </a:lnTo>
                      <a:lnTo>
                        <a:pt x="163" y="168"/>
                      </a:lnTo>
                      <a:lnTo>
                        <a:pt x="162" y="169"/>
                      </a:lnTo>
                      <a:lnTo>
                        <a:pt x="161" y="170"/>
                      </a:lnTo>
                      <a:lnTo>
                        <a:pt x="159" y="172"/>
                      </a:lnTo>
                      <a:lnTo>
                        <a:pt x="157" y="174"/>
                      </a:lnTo>
                      <a:lnTo>
                        <a:pt x="156" y="175"/>
                      </a:lnTo>
                      <a:lnTo>
                        <a:pt x="155" y="177"/>
                      </a:lnTo>
                      <a:lnTo>
                        <a:pt x="153" y="178"/>
                      </a:lnTo>
                      <a:lnTo>
                        <a:pt x="153" y="179"/>
                      </a:lnTo>
                      <a:lnTo>
                        <a:pt x="151" y="180"/>
                      </a:lnTo>
                      <a:lnTo>
                        <a:pt x="151" y="181"/>
                      </a:lnTo>
                      <a:lnTo>
                        <a:pt x="150" y="181"/>
                      </a:lnTo>
                      <a:lnTo>
                        <a:pt x="150" y="182"/>
                      </a:lnTo>
                      <a:lnTo>
                        <a:pt x="149" y="181"/>
                      </a:lnTo>
                      <a:lnTo>
                        <a:pt x="149" y="180"/>
                      </a:lnTo>
                      <a:lnTo>
                        <a:pt x="149" y="179"/>
                      </a:lnTo>
                      <a:lnTo>
                        <a:pt x="149" y="178"/>
                      </a:lnTo>
                      <a:lnTo>
                        <a:pt x="148" y="177"/>
                      </a:lnTo>
                      <a:lnTo>
                        <a:pt x="148" y="175"/>
                      </a:lnTo>
                      <a:lnTo>
                        <a:pt x="148" y="174"/>
                      </a:lnTo>
                      <a:lnTo>
                        <a:pt x="148" y="173"/>
                      </a:lnTo>
                      <a:lnTo>
                        <a:pt x="147" y="171"/>
                      </a:lnTo>
                      <a:lnTo>
                        <a:pt x="147" y="170"/>
                      </a:lnTo>
                      <a:lnTo>
                        <a:pt x="146" y="168"/>
                      </a:lnTo>
                      <a:lnTo>
                        <a:pt x="146" y="167"/>
                      </a:lnTo>
                      <a:lnTo>
                        <a:pt x="145" y="165"/>
                      </a:lnTo>
                      <a:lnTo>
                        <a:pt x="144" y="164"/>
                      </a:lnTo>
                      <a:lnTo>
                        <a:pt x="144" y="162"/>
                      </a:lnTo>
                      <a:lnTo>
                        <a:pt x="143" y="161"/>
                      </a:lnTo>
                      <a:lnTo>
                        <a:pt x="143" y="159"/>
                      </a:lnTo>
                      <a:lnTo>
                        <a:pt x="142" y="157"/>
                      </a:lnTo>
                      <a:lnTo>
                        <a:pt x="141" y="155"/>
                      </a:lnTo>
                      <a:lnTo>
                        <a:pt x="140" y="154"/>
                      </a:lnTo>
                      <a:lnTo>
                        <a:pt x="139" y="152"/>
                      </a:lnTo>
                      <a:lnTo>
                        <a:pt x="139" y="150"/>
                      </a:lnTo>
                      <a:lnTo>
                        <a:pt x="138" y="148"/>
                      </a:lnTo>
                      <a:lnTo>
                        <a:pt x="137" y="146"/>
                      </a:lnTo>
                      <a:lnTo>
                        <a:pt x="136" y="144"/>
                      </a:lnTo>
                      <a:lnTo>
                        <a:pt x="135" y="143"/>
                      </a:lnTo>
                      <a:lnTo>
                        <a:pt x="134" y="141"/>
                      </a:lnTo>
                      <a:lnTo>
                        <a:pt x="133" y="139"/>
                      </a:lnTo>
                      <a:lnTo>
                        <a:pt x="132" y="137"/>
                      </a:lnTo>
                      <a:lnTo>
                        <a:pt x="131" y="135"/>
                      </a:lnTo>
                      <a:lnTo>
                        <a:pt x="129" y="133"/>
                      </a:lnTo>
                      <a:lnTo>
                        <a:pt x="129" y="131"/>
                      </a:lnTo>
                      <a:lnTo>
                        <a:pt x="127" y="129"/>
                      </a:lnTo>
                      <a:lnTo>
                        <a:pt x="126" y="127"/>
                      </a:lnTo>
                      <a:lnTo>
                        <a:pt x="125" y="125"/>
                      </a:lnTo>
                      <a:lnTo>
                        <a:pt x="124" y="123"/>
                      </a:lnTo>
                      <a:lnTo>
                        <a:pt x="122" y="121"/>
                      </a:lnTo>
                      <a:lnTo>
                        <a:pt x="121" y="119"/>
                      </a:lnTo>
                      <a:lnTo>
                        <a:pt x="120" y="117"/>
                      </a:lnTo>
                      <a:lnTo>
                        <a:pt x="118" y="115"/>
                      </a:lnTo>
                      <a:lnTo>
                        <a:pt x="117" y="113"/>
                      </a:lnTo>
                      <a:lnTo>
                        <a:pt x="116" y="111"/>
                      </a:lnTo>
                      <a:lnTo>
                        <a:pt x="114" y="109"/>
                      </a:lnTo>
                      <a:lnTo>
                        <a:pt x="113" y="107"/>
                      </a:lnTo>
                      <a:lnTo>
                        <a:pt x="111" y="105"/>
                      </a:lnTo>
                      <a:lnTo>
                        <a:pt x="110" y="104"/>
                      </a:lnTo>
                      <a:lnTo>
                        <a:pt x="108" y="102"/>
                      </a:lnTo>
                      <a:lnTo>
                        <a:pt x="107" y="100"/>
                      </a:lnTo>
                      <a:lnTo>
                        <a:pt x="105" y="98"/>
                      </a:lnTo>
                      <a:lnTo>
                        <a:pt x="103" y="96"/>
                      </a:lnTo>
                      <a:lnTo>
                        <a:pt x="102" y="94"/>
                      </a:lnTo>
                      <a:lnTo>
                        <a:pt x="100" y="92"/>
                      </a:lnTo>
                      <a:lnTo>
                        <a:pt x="99" y="91"/>
                      </a:lnTo>
                      <a:lnTo>
                        <a:pt x="97" y="89"/>
                      </a:lnTo>
                      <a:lnTo>
                        <a:pt x="95" y="87"/>
                      </a:lnTo>
                      <a:lnTo>
                        <a:pt x="94" y="85"/>
                      </a:lnTo>
                      <a:lnTo>
                        <a:pt x="92" y="84"/>
                      </a:lnTo>
                      <a:lnTo>
                        <a:pt x="90" y="82"/>
                      </a:lnTo>
                      <a:lnTo>
                        <a:pt x="88" y="80"/>
                      </a:lnTo>
                      <a:lnTo>
                        <a:pt x="87" y="79"/>
                      </a:lnTo>
                      <a:lnTo>
                        <a:pt x="85" y="78"/>
                      </a:lnTo>
                      <a:lnTo>
                        <a:pt x="83" y="76"/>
                      </a:lnTo>
                      <a:lnTo>
                        <a:pt x="82" y="75"/>
                      </a:lnTo>
                      <a:lnTo>
                        <a:pt x="80" y="73"/>
                      </a:lnTo>
                      <a:lnTo>
                        <a:pt x="0" y="32"/>
                      </a:lnTo>
                      <a:close/>
                    </a:path>
                  </a:pathLst>
                </a:custGeom>
                <a:solidFill>
                  <a:srgbClr val="FFCC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469" name="Freeform 594"/>
                <p:cNvSpPr>
                  <a:spLocks/>
                </p:cNvSpPr>
                <p:nvPr/>
              </p:nvSpPr>
              <p:spPr bwMode="auto">
                <a:xfrm>
                  <a:off x="1648" y="2056"/>
                  <a:ext cx="270" cy="478"/>
                </a:xfrm>
                <a:custGeom>
                  <a:avLst/>
                  <a:gdLst>
                    <a:gd name="T0" fmla="*/ 0 w 270"/>
                    <a:gd name="T1" fmla="*/ 478 h 478"/>
                    <a:gd name="T2" fmla="*/ 75 w 270"/>
                    <a:gd name="T3" fmla="*/ 365 h 478"/>
                    <a:gd name="T4" fmla="*/ 55 w 270"/>
                    <a:gd name="T5" fmla="*/ 273 h 478"/>
                    <a:gd name="T6" fmla="*/ 52 w 270"/>
                    <a:gd name="T7" fmla="*/ 272 h 478"/>
                    <a:gd name="T8" fmla="*/ 49 w 270"/>
                    <a:gd name="T9" fmla="*/ 269 h 478"/>
                    <a:gd name="T10" fmla="*/ 46 w 270"/>
                    <a:gd name="T11" fmla="*/ 267 h 478"/>
                    <a:gd name="T12" fmla="*/ 43 w 270"/>
                    <a:gd name="T13" fmla="*/ 264 h 478"/>
                    <a:gd name="T14" fmla="*/ 39 w 270"/>
                    <a:gd name="T15" fmla="*/ 259 h 478"/>
                    <a:gd name="T16" fmla="*/ 36 w 270"/>
                    <a:gd name="T17" fmla="*/ 254 h 478"/>
                    <a:gd name="T18" fmla="*/ 35 w 270"/>
                    <a:gd name="T19" fmla="*/ 249 h 478"/>
                    <a:gd name="T20" fmla="*/ 34 w 270"/>
                    <a:gd name="T21" fmla="*/ 246 h 478"/>
                    <a:gd name="T22" fmla="*/ 33 w 270"/>
                    <a:gd name="T23" fmla="*/ 242 h 478"/>
                    <a:gd name="T24" fmla="*/ 32 w 270"/>
                    <a:gd name="T25" fmla="*/ 238 h 478"/>
                    <a:gd name="T26" fmla="*/ 32 w 270"/>
                    <a:gd name="T27" fmla="*/ 235 h 478"/>
                    <a:gd name="T28" fmla="*/ 32 w 270"/>
                    <a:gd name="T29" fmla="*/ 230 h 478"/>
                    <a:gd name="T30" fmla="*/ 33 w 270"/>
                    <a:gd name="T31" fmla="*/ 226 h 478"/>
                    <a:gd name="T32" fmla="*/ 34 w 270"/>
                    <a:gd name="T33" fmla="*/ 221 h 478"/>
                    <a:gd name="T34" fmla="*/ 35 w 270"/>
                    <a:gd name="T35" fmla="*/ 217 h 478"/>
                    <a:gd name="T36" fmla="*/ 36 w 270"/>
                    <a:gd name="T37" fmla="*/ 213 h 478"/>
                    <a:gd name="T38" fmla="*/ 38 w 270"/>
                    <a:gd name="T39" fmla="*/ 209 h 478"/>
                    <a:gd name="T40" fmla="*/ 39 w 270"/>
                    <a:gd name="T41" fmla="*/ 204 h 478"/>
                    <a:gd name="T42" fmla="*/ 42 w 270"/>
                    <a:gd name="T43" fmla="*/ 200 h 478"/>
                    <a:gd name="T44" fmla="*/ 44 w 270"/>
                    <a:gd name="T45" fmla="*/ 197 h 478"/>
                    <a:gd name="T46" fmla="*/ 46 w 270"/>
                    <a:gd name="T47" fmla="*/ 193 h 478"/>
                    <a:gd name="T48" fmla="*/ 49 w 270"/>
                    <a:gd name="T49" fmla="*/ 189 h 478"/>
                    <a:gd name="T50" fmla="*/ 52 w 270"/>
                    <a:gd name="T51" fmla="*/ 186 h 478"/>
                    <a:gd name="T52" fmla="*/ 54 w 270"/>
                    <a:gd name="T53" fmla="*/ 183 h 478"/>
                    <a:gd name="T54" fmla="*/ 58 w 270"/>
                    <a:gd name="T55" fmla="*/ 180 h 478"/>
                    <a:gd name="T56" fmla="*/ 61 w 270"/>
                    <a:gd name="T57" fmla="*/ 177 h 478"/>
                    <a:gd name="T58" fmla="*/ 64 w 270"/>
                    <a:gd name="T59" fmla="*/ 175 h 478"/>
                    <a:gd name="T60" fmla="*/ 67 w 270"/>
                    <a:gd name="T61" fmla="*/ 173 h 478"/>
                    <a:gd name="T62" fmla="*/ 71 w 270"/>
                    <a:gd name="T63" fmla="*/ 170 h 478"/>
                    <a:gd name="T64" fmla="*/ 74 w 270"/>
                    <a:gd name="T65" fmla="*/ 169 h 478"/>
                    <a:gd name="T66" fmla="*/ 77 w 270"/>
                    <a:gd name="T67" fmla="*/ 167 h 478"/>
                    <a:gd name="T68" fmla="*/ 81 w 270"/>
                    <a:gd name="T69" fmla="*/ 166 h 478"/>
                    <a:gd name="T70" fmla="*/ 84 w 270"/>
                    <a:gd name="T71" fmla="*/ 165 h 478"/>
                    <a:gd name="T72" fmla="*/ 197 w 270"/>
                    <a:gd name="T73" fmla="*/ 85 h 478"/>
                    <a:gd name="T74" fmla="*/ 196 w 270"/>
                    <a:gd name="T75" fmla="*/ 83 h 478"/>
                    <a:gd name="T76" fmla="*/ 195 w 270"/>
                    <a:gd name="T77" fmla="*/ 78 h 478"/>
                    <a:gd name="T78" fmla="*/ 193 w 270"/>
                    <a:gd name="T79" fmla="*/ 74 h 478"/>
                    <a:gd name="T80" fmla="*/ 193 w 270"/>
                    <a:gd name="T81" fmla="*/ 70 h 478"/>
                    <a:gd name="T82" fmla="*/ 192 w 270"/>
                    <a:gd name="T83" fmla="*/ 65 h 478"/>
                    <a:gd name="T84" fmla="*/ 191 w 270"/>
                    <a:gd name="T85" fmla="*/ 61 h 478"/>
                    <a:gd name="T86" fmla="*/ 191 w 270"/>
                    <a:gd name="T87" fmla="*/ 56 h 478"/>
                    <a:gd name="T88" fmla="*/ 192 w 270"/>
                    <a:gd name="T89" fmla="*/ 51 h 478"/>
                    <a:gd name="T90" fmla="*/ 193 w 270"/>
                    <a:gd name="T91" fmla="*/ 45 h 478"/>
                    <a:gd name="T92" fmla="*/ 195 w 270"/>
                    <a:gd name="T93" fmla="*/ 40 h 478"/>
                    <a:gd name="T94" fmla="*/ 197 w 270"/>
                    <a:gd name="T95" fmla="*/ 35 h 478"/>
                    <a:gd name="T96" fmla="*/ 201 w 270"/>
                    <a:gd name="T97" fmla="*/ 30 h 478"/>
                    <a:gd name="T98" fmla="*/ 205 w 270"/>
                    <a:gd name="T99" fmla="*/ 25 h 478"/>
                    <a:gd name="T100" fmla="*/ 211 w 270"/>
                    <a:gd name="T101" fmla="*/ 21 h 478"/>
                    <a:gd name="T102" fmla="*/ 218 w 270"/>
                    <a:gd name="T103" fmla="*/ 17 h 478"/>
                    <a:gd name="T104" fmla="*/ 226 w 270"/>
                    <a:gd name="T105" fmla="*/ 14 h 478"/>
                    <a:gd name="T106" fmla="*/ 236 w 270"/>
                    <a:gd name="T107" fmla="*/ 11 h 478"/>
                    <a:gd name="T108" fmla="*/ 248 w 270"/>
                    <a:gd name="T109" fmla="*/ 10 h 478"/>
                    <a:gd name="T110" fmla="*/ 261 w 270"/>
                    <a:gd name="T111" fmla="*/ 9 h 478"/>
                    <a:gd name="T112" fmla="*/ 270 w 270"/>
                    <a:gd name="T113" fmla="*/ 0 h 478"/>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270"/>
                    <a:gd name="T172" fmla="*/ 0 h 478"/>
                    <a:gd name="T173" fmla="*/ 270 w 270"/>
                    <a:gd name="T174" fmla="*/ 478 h 478"/>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270" h="478">
                      <a:moveTo>
                        <a:pt x="270" y="0"/>
                      </a:moveTo>
                      <a:lnTo>
                        <a:pt x="0" y="0"/>
                      </a:lnTo>
                      <a:lnTo>
                        <a:pt x="0" y="478"/>
                      </a:lnTo>
                      <a:lnTo>
                        <a:pt x="207" y="478"/>
                      </a:lnTo>
                      <a:lnTo>
                        <a:pt x="195" y="412"/>
                      </a:lnTo>
                      <a:lnTo>
                        <a:pt x="75" y="365"/>
                      </a:lnTo>
                      <a:lnTo>
                        <a:pt x="79" y="317"/>
                      </a:lnTo>
                      <a:lnTo>
                        <a:pt x="47" y="295"/>
                      </a:lnTo>
                      <a:lnTo>
                        <a:pt x="55" y="273"/>
                      </a:lnTo>
                      <a:lnTo>
                        <a:pt x="54" y="273"/>
                      </a:lnTo>
                      <a:lnTo>
                        <a:pt x="52" y="272"/>
                      </a:lnTo>
                      <a:lnTo>
                        <a:pt x="51" y="271"/>
                      </a:lnTo>
                      <a:lnTo>
                        <a:pt x="50" y="270"/>
                      </a:lnTo>
                      <a:lnTo>
                        <a:pt x="49" y="269"/>
                      </a:lnTo>
                      <a:lnTo>
                        <a:pt x="48" y="269"/>
                      </a:lnTo>
                      <a:lnTo>
                        <a:pt x="47" y="268"/>
                      </a:lnTo>
                      <a:lnTo>
                        <a:pt x="46" y="267"/>
                      </a:lnTo>
                      <a:lnTo>
                        <a:pt x="45" y="266"/>
                      </a:lnTo>
                      <a:lnTo>
                        <a:pt x="44" y="265"/>
                      </a:lnTo>
                      <a:lnTo>
                        <a:pt x="43" y="264"/>
                      </a:lnTo>
                      <a:lnTo>
                        <a:pt x="42" y="262"/>
                      </a:lnTo>
                      <a:lnTo>
                        <a:pt x="41" y="261"/>
                      </a:lnTo>
                      <a:lnTo>
                        <a:pt x="39" y="259"/>
                      </a:lnTo>
                      <a:lnTo>
                        <a:pt x="39" y="258"/>
                      </a:lnTo>
                      <a:lnTo>
                        <a:pt x="38" y="256"/>
                      </a:lnTo>
                      <a:lnTo>
                        <a:pt x="36" y="254"/>
                      </a:lnTo>
                      <a:lnTo>
                        <a:pt x="36" y="253"/>
                      </a:lnTo>
                      <a:lnTo>
                        <a:pt x="35" y="250"/>
                      </a:lnTo>
                      <a:lnTo>
                        <a:pt x="35" y="249"/>
                      </a:lnTo>
                      <a:lnTo>
                        <a:pt x="34" y="248"/>
                      </a:lnTo>
                      <a:lnTo>
                        <a:pt x="34" y="247"/>
                      </a:lnTo>
                      <a:lnTo>
                        <a:pt x="34" y="246"/>
                      </a:lnTo>
                      <a:lnTo>
                        <a:pt x="33" y="244"/>
                      </a:lnTo>
                      <a:lnTo>
                        <a:pt x="33" y="242"/>
                      </a:lnTo>
                      <a:lnTo>
                        <a:pt x="33" y="241"/>
                      </a:lnTo>
                      <a:lnTo>
                        <a:pt x="32" y="240"/>
                      </a:lnTo>
                      <a:lnTo>
                        <a:pt x="32" y="238"/>
                      </a:lnTo>
                      <a:lnTo>
                        <a:pt x="32" y="237"/>
                      </a:lnTo>
                      <a:lnTo>
                        <a:pt x="32" y="236"/>
                      </a:lnTo>
                      <a:lnTo>
                        <a:pt x="32" y="235"/>
                      </a:lnTo>
                      <a:lnTo>
                        <a:pt x="32" y="233"/>
                      </a:lnTo>
                      <a:lnTo>
                        <a:pt x="32" y="232"/>
                      </a:lnTo>
                      <a:lnTo>
                        <a:pt x="32" y="230"/>
                      </a:lnTo>
                      <a:lnTo>
                        <a:pt x="32" y="228"/>
                      </a:lnTo>
                      <a:lnTo>
                        <a:pt x="32" y="227"/>
                      </a:lnTo>
                      <a:lnTo>
                        <a:pt x="33" y="226"/>
                      </a:lnTo>
                      <a:lnTo>
                        <a:pt x="33" y="224"/>
                      </a:lnTo>
                      <a:lnTo>
                        <a:pt x="33" y="223"/>
                      </a:lnTo>
                      <a:lnTo>
                        <a:pt x="34" y="221"/>
                      </a:lnTo>
                      <a:lnTo>
                        <a:pt x="34" y="220"/>
                      </a:lnTo>
                      <a:lnTo>
                        <a:pt x="35" y="219"/>
                      </a:lnTo>
                      <a:lnTo>
                        <a:pt x="35" y="217"/>
                      </a:lnTo>
                      <a:lnTo>
                        <a:pt x="35" y="215"/>
                      </a:lnTo>
                      <a:lnTo>
                        <a:pt x="35" y="214"/>
                      </a:lnTo>
                      <a:lnTo>
                        <a:pt x="36" y="213"/>
                      </a:lnTo>
                      <a:lnTo>
                        <a:pt x="36" y="211"/>
                      </a:lnTo>
                      <a:lnTo>
                        <a:pt x="37" y="210"/>
                      </a:lnTo>
                      <a:lnTo>
                        <a:pt x="38" y="209"/>
                      </a:lnTo>
                      <a:lnTo>
                        <a:pt x="38" y="207"/>
                      </a:lnTo>
                      <a:lnTo>
                        <a:pt x="39" y="206"/>
                      </a:lnTo>
                      <a:lnTo>
                        <a:pt x="39" y="204"/>
                      </a:lnTo>
                      <a:lnTo>
                        <a:pt x="40" y="203"/>
                      </a:lnTo>
                      <a:lnTo>
                        <a:pt x="41" y="202"/>
                      </a:lnTo>
                      <a:lnTo>
                        <a:pt x="42" y="200"/>
                      </a:lnTo>
                      <a:lnTo>
                        <a:pt x="42" y="199"/>
                      </a:lnTo>
                      <a:lnTo>
                        <a:pt x="43" y="198"/>
                      </a:lnTo>
                      <a:lnTo>
                        <a:pt x="44" y="197"/>
                      </a:lnTo>
                      <a:lnTo>
                        <a:pt x="45" y="195"/>
                      </a:lnTo>
                      <a:lnTo>
                        <a:pt x="45" y="194"/>
                      </a:lnTo>
                      <a:lnTo>
                        <a:pt x="46" y="193"/>
                      </a:lnTo>
                      <a:lnTo>
                        <a:pt x="47" y="192"/>
                      </a:lnTo>
                      <a:lnTo>
                        <a:pt x="48" y="191"/>
                      </a:lnTo>
                      <a:lnTo>
                        <a:pt x="49" y="189"/>
                      </a:lnTo>
                      <a:lnTo>
                        <a:pt x="50" y="188"/>
                      </a:lnTo>
                      <a:lnTo>
                        <a:pt x="51" y="187"/>
                      </a:lnTo>
                      <a:lnTo>
                        <a:pt x="52" y="186"/>
                      </a:lnTo>
                      <a:lnTo>
                        <a:pt x="53" y="185"/>
                      </a:lnTo>
                      <a:lnTo>
                        <a:pt x="54" y="184"/>
                      </a:lnTo>
                      <a:lnTo>
                        <a:pt x="54" y="183"/>
                      </a:lnTo>
                      <a:lnTo>
                        <a:pt x="56" y="182"/>
                      </a:lnTo>
                      <a:lnTo>
                        <a:pt x="57" y="181"/>
                      </a:lnTo>
                      <a:lnTo>
                        <a:pt x="58" y="180"/>
                      </a:lnTo>
                      <a:lnTo>
                        <a:pt x="59" y="179"/>
                      </a:lnTo>
                      <a:lnTo>
                        <a:pt x="60" y="178"/>
                      </a:lnTo>
                      <a:lnTo>
                        <a:pt x="61" y="177"/>
                      </a:lnTo>
                      <a:lnTo>
                        <a:pt x="62" y="176"/>
                      </a:lnTo>
                      <a:lnTo>
                        <a:pt x="63" y="175"/>
                      </a:lnTo>
                      <a:lnTo>
                        <a:pt x="64" y="175"/>
                      </a:lnTo>
                      <a:lnTo>
                        <a:pt x="65" y="174"/>
                      </a:lnTo>
                      <a:lnTo>
                        <a:pt x="66" y="173"/>
                      </a:lnTo>
                      <a:lnTo>
                        <a:pt x="67" y="173"/>
                      </a:lnTo>
                      <a:lnTo>
                        <a:pt x="68" y="172"/>
                      </a:lnTo>
                      <a:lnTo>
                        <a:pt x="69" y="171"/>
                      </a:lnTo>
                      <a:lnTo>
                        <a:pt x="71" y="170"/>
                      </a:lnTo>
                      <a:lnTo>
                        <a:pt x="72" y="170"/>
                      </a:lnTo>
                      <a:lnTo>
                        <a:pt x="73" y="169"/>
                      </a:lnTo>
                      <a:lnTo>
                        <a:pt x="74" y="169"/>
                      </a:lnTo>
                      <a:lnTo>
                        <a:pt x="75" y="168"/>
                      </a:lnTo>
                      <a:lnTo>
                        <a:pt x="76" y="168"/>
                      </a:lnTo>
                      <a:lnTo>
                        <a:pt x="77" y="167"/>
                      </a:lnTo>
                      <a:lnTo>
                        <a:pt x="79" y="167"/>
                      </a:lnTo>
                      <a:lnTo>
                        <a:pt x="80" y="166"/>
                      </a:lnTo>
                      <a:lnTo>
                        <a:pt x="81" y="166"/>
                      </a:lnTo>
                      <a:lnTo>
                        <a:pt x="82" y="165"/>
                      </a:lnTo>
                      <a:lnTo>
                        <a:pt x="83" y="165"/>
                      </a:lnTo>
                      <a:lnTo>
                        <a:pt x="84" y="165"/>
                      </a:lnTo>
                      <a:lnTo>
                        <a:pt x="86" y="165"/>
                      </a:lnTo>
                      <a:lnTo>
                        <a:pt x="81" y="140"/>
                      </a:lnTo>
                      <a:lnTo>
                        <a:pt x="197" y="85"/>
                      </a:lnTo>
                      <a:lnTo>
                        <a:pt x="197" y="84"/>
                      </a:lnTo>
                      <a:lnTo>
                        <a:pt x="196" y="83"/>
                      </a:lnTo>
                      <a:lnTo>
                        <a:pt x="196" y="81"/>
                      </a:lnTo>
                      <a:lnTo>
                        <a:pt x="195" y="80"/>
                      </a:lnTo>
                      <a:lnTo>
                        <a:pt x="195" y="78"/>
                      </a:lnTo>
                      <a:lnTo>
                        <a:pt x="194" y="76"/>
                      </a:lnTo>
                      <a:lnTo>
                        <a:pt x="194" y="75"/>
                      </a:lnTo>
                      <a:lnTo>
                        <a:pt x="193" y="74"/>
                      </a:lnTo>
                      <a:lnTo>
                        <a:pt x="193" y="73"/>
                      </a:lnTo>
                      <a:lnTo>
                        <a:pt x="193" y="72"/>
                      </a:lnTo>
                      <a:lnTo>
                        <a:pt x="193" y="70"/>
                      </a:lnTo>
                      <a:lnTo>
                        <a:pt x="192" y="69"/>
                      </a:lnTo>
                      <a:lnTo>
                        <a:pt x="192" y="67"/>
                      </a:lnTo>
                      <a:lnTo>
                        <a:pt x="192" y="65"/>
                      </a:lnTo>
                      <a:lnTo>
                        <a:pt x="192" y="64"/>
                      </a:lnTo>
                      <a:lnTo>
                        <a:pt x="191" y="63"/>
                      </a:lnTo>
                      <a:lnTo>
                        <a:pt x="191" y="61"/>
                      </a:lnTo>
                      <a:lnTo>
                        <a:pt x="191" y="59"/>
                      </a:lnTo>
                      <a:lnTo>
                        <a:pt x="191" y="58"/>
                      </a:lnTo>
                      <a:lnTo>
                        <a:pt x="191" y="56"/>
                      </a:lnTo>
                      <a:lnTo>
                        <a:pt x="191" y="54"/>
                      </a:lnTo>
                      <a:lnTo>
                        <a:pt x="191" y="52"/>
                      </a:lnTo>
                      <a:lnTo>
                        <a:pt x="192" y="51"/>
                      </a:lnTo>
                      <a:lnTo>
                        <a:pt x="192" y="49"/>
                      </a:lnTo>
                      <a:lnTo>
                        <a:pt x="192" y="47"/>
                      </a:lnTo>
                      <a:lnTo>
                        <a:pt x="193" y="45"/>
                      </a:lnTo>
                      <a:lnTo>
                        <a:pt x="193" y="44"/>
                      </a:lnTo>
                      <a:lnTo>
                        <a:pt x="194" y="42"/>
                      </a:lnTo>
                      <a:lnTo>
                        <a:pt x="195" y="40"/>
                      </a:lnTo>
                      <a:lnTo>
                        <a:pt x="195" y="39"/>
                      </a:lnTo>
                      <a:lnTo>
                        <a:pt x="196" y="37"/>
                      </a:lnTo>
                      <a:lnTo>
                        <a:pt x="197" y="35"/>
                      </a:lnTo>
                      <a:lnTo>
                        <a:pt x="198" y="33"/>
                      </a:lnTo>
                      <a:lnTo>
                        <a:pt x="199" y="32"/>
                      </a:lnTo>
                      <a:lnTo>
                        <a:pt x="201" y="30"/>
                      </a:lnTo>
                      <a:lnTo>
                        <a:pt x="202" y="28"/>
                      </a:lnTo>
                      <a:lnTo>
                        <a:pt x="203" y="27"/>
                      </a:lnTo>
                      <a:lnTo>
                        <a:pt x="205" y="25"/>
                      </a:lnTo>
                      <a:lnTo>
                        <a:pt x="207" y="24"/>
                      </a:lnTo>
                      <a:lnTo>
                        <a:pt x="209" y="22"/>
                      </a:lnTo>
                      <a:lnTo>
                        <a:pt x="211" y="21"/>
                      </a:lnTo>
                      <a:lnTo>
                        <a:pt x="213" y="20"/>
                      </a:lnTo>
                      <a:lnTo>
                        <a:pt x="215" y="19"/>
                      </a:lnTo>
                      <a:lnTo>
                        <a:pt x="218" y="17"/>
                      </a:lnTo>
                      <a:lnTo>
                        <a:pt x="221" y="16"/>
                      </a:lnTo>
                      <a:lnTo>
                        <a:pt x="223" y="15"/>
                      </a:lnTo>
                      <a:lnTo>
                        <a:pt x="226" y="14"/>
                      </a:lnTo>
                      <a:lnTo>
                        <a:pt x="229" y="13"/>
                      </a:lnTo>
                      <a:lnTo>
                        <a:pt x="233" y="12"/>
                      </a:lnTo>
                      <a:lnTo>
                        <a:pt x="236" y="11"/>
                      </a:lnTo>
                      <a:lnTo>
                        <a:pt x="240" y="11"/>
                      </a:lnTo>
                      <a:lnTo>
                        <a:pt x="244" y="10"/>
                      </a:lnTo>
                      <a:lnTo>
                        <a:pt x="248" y="10"/>
                      </a:lnTo>
                      <a:lnTo>
                        <a:pt x="252" y="9"/>
                      </a:lnTo>
                      <a:lnTo>
                        <a:pt x="256" y="9"/>
                      </a:lnTo>
                      <a:lnTo>
                        <a:pt x="261" y="9"/>
                      </a:lnTo>
                      <a:lnTo>
                        <a:pt x="266" y="9"/>
                      </a:lnTo>
                      <a:lnTo>
                        <a:pt x="270" y="0"/>
                      </a:lnTo>
                      <a:close/>
                    </a:path>
                  </a:pathLst>
                </a:custGeom>
                <a:solidFill>
                  <a:srgbClr val="FFFFC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470" name="Freeform 595"/>
                <p:cNvSpPr>
                  <a:spLocks/>
                </p:cNvSpPr>
                <p:nvPr/>
              </p:nvSpPr>
              <p:spPr bwMode="auto">
                <a:xfrm>
                  <a:off x="1870" y="2057"/>
                  <a:ext cx="287" cy="476"/>
                </a:xfrm>
                <a:custGeom>
                  <a:avLst/>
                  <a:gdLst>
                    <a:gd name="T0" fmla="*/ 49 w 287"/>
                    <a:gd name="T1" fmla="*/ 7 h 476"/>
                    <a:gd name="T2" fmla="*/ 55 w 287"/>
                    <a:gd name="T3" fmla="*/ 7 h 476"/>
                    <a:gd name="T4" fmla="*/ 66 w 287"/>
                    <a:gd name="T5" fmla="*/ 7 h 476"/>
                    <a:gd name="T6" fmla="*/ 79 w 287"/>
                    <a:gd name="T7" fmla="*/ 8 h 476"/>
                    <a:gd name="T8" fmla="*/ 95 w 287"/>
                    <a:gd name="T9" fmla="*/ 9 h 476"/>
                    <a:gd name="T10" fmla="*/ 113 w 287"/>
                    <a:gd name="T11" fmla="*/ 13 h 476"/>
                    <a:gd name="T12" fmla="*/ 131 w 287"/>
                    <a:gd name="T13" fmla="*/ 18 h 476"/>
                    <a:gd name="T14" fmla="*/ 151 w 287"/>
                    <a:gd name="T15" fmla="*/ 26 h 476"/>
                    <a:gd name="T16" fmla="*/ 170 w 287"/>
                    <a:gd name="T17" fmla="*/ 37 h 476"/>
                    <a:gd name="T18" fmla="*/ 189 w 287"/>
                    <a:gd name="T19" fmla="*/ 51 h 476"/>
                    <a:gd name="T20" fmla="*/ 206 w 287"/>
                    <a:gd name="T21" fmla="*/ 68 h 476"/>
                    <a:gd name="T22" fmla="*/ 222 w 287"/>
                    <a:gd name="T23" fmla="*/ 90 h 476"/>
                    <a:gd name="T24" fmla="*/ 234 w 287"/>
                    <a:gd name="T25" fmla="*/ 116 h 476"/>
                    <a:gd name="T26" fmla="*/ 244 w 287"/>
                    <a:gd name="T27" fmla="*/ 147 h 476"/>
                    <a:gd name="T28" fmla="*/ 250 w 287"/>
                    <a:gd name="T29" fmla="*/ 183 h 476"/>
                    <a:gd name="T30" fmla="*/ 251 w 287"/>
                    <a:gd name="T31" fmla="*/ 226 h 476"/>
                    <a:gd name="T32" fmla="*/ 185 w 287"/>
                    <a:gd name="T33" fmla="*/ 324 h 476"/>
                    <a:gd name="T34" fmla="*/ 181 w 287"/>
                    <a:gd name="T35" fmla="*/ 326 h 476"/>
                    <a:gd name="T36" fmla="*/ 176 w 287"/>
                    <a:gd name="T37" fmla="*/ 328 h 476"/>
                    <a:gd name="T38" fmla="*/ 171 w 287"/>
                    <a:gd name="T39" fmla="*/ 330 h 476"/>
                    <a:gd name="T40" fmla="*/ 166 w 287"/>
                    <a:gd name="T41" fmla="*/ 332 h 476"/>
                    <a:gd name="T42" fmla="*/ 160 w 287"/>
                    <a:gd name="T43" fmla="*/ 335 h 476"/>
                    <a:gd name="T44" fmla="*/ 153 w 287"/>
                    <a:gd name="T45" fmla="*/ 339 h 476"/>
                    <a:gd name="T46" fmla="*/ 146 w 287"/>
                    <a:gd name="T47" fmla="*/ 342 h 476"/>
                    <a:gd name="T48" fmla="*/ 139 w 287"/>
                    <a:gd name="T49" fmla="*/ 346 h 476"/>
                    <a:gd name="T50" fmla="*/ 132 w 287"/>
                    <a:gd name="T51" fmla="*/ 351 h 476"/>
                    <a:gd name="T52" fmla="*/ 125 w 287"/>
                    <a:gd name="T53" fmla="*/ 355 h 476"/>
                    <a:gd name="T54" fmla="*/ 118 w 287"/>
                    <a:gd name="T55" fmla="*/ 360 h 476"/>
                    <a:gd name="T56" fmla="*/ 112 w 287"/>
                    <a:gd name="T57" fmla="*/ 364 h 476"/>
                    <a:gd name="T58" fmla="*/ 106 w 287"/>
                    <a:gd name="T59" fmla="*/ 370 h 476"/>
                    <a:gd name="T60" fmla="*/ 102 w 287"/>
                    <a:gd name="T61" fmla="*/ 375 h 476"/>
                    <a:gd name="T62" fmla="*/ 98 w 287"/>
                    <a:gd name="T63" fmla="*/ 380 h 476"/>
                    <a:gd name="T64" fmla="*/ 94 w 287"/>
                    <a:gd name="T65" fmla="*/ 384 h 476"/>
                    <a:gd name="T66" fmla="*/ 90 w 287"/>
                    <a:gd name="T67" fmla="*/ 388 h 476"/>
                    <a:gd name="T68" fmla="*/ 85 w 287"/>
                    <a:gd name="T69" fmla="*/ 395 h 476"/>
                    <a:gd name="T70" fmla="*/ 80 w 287"/>
                    <a:gd name="T71" fmla="*/ 402 h 476"/>
                    <a:gd name="T72" fmla="*/ 76 w 287"/>
                    <a:gd name="T73" fmla="*/ 407 h 476"/>
                    <a:gd name="T74" fmla="*/ 73 w 287"/>
                    <a:gd name="T75" fmla="*/ 412 h 476"/>
                    <a:gd name="T76" fmla="*/ 71 w 287"/>
                    <a:gd name="T77" fmla="*/ 415 h 476"/>
                    <a:gd name="T78" fmla="*/ 69 w 287"/>
                    <a:gd name="T79" fmla="*/ 414 h 476"/>
                    <a:gd name="T80" fmla="*/ 64 w 287"/>
                    <a:gd name="T81" fmla="*/ 412 h 476"/>
                    <a:gd name="T82" fmla="*/ 60 w 287"/>
                    <a:gd name="T83" fmla="*/ 411 h 476"/>
                    <a:gd name="T84" fmla="*/ 56 w 287"/>
                    <a:gd name="T85" fmla="*/ 411 h 476"/>
                    <a:gd name="T86" fmla="*/ 52 w 287"/>
                    <a:gd name="T87" fmla="*/ 411 h 476"/>
                    <a:gd name="T88" fmla="*/ 48 w 287"/>
                    <a:gd name="T89" fmla="*/ 413 h 476"/>
                    <a:gd name="T90" fmla="*/ 43 w 287"/>
                    <a:gd name="T91" fmla="*/ 417 h 476"/>
                    <a:gd name="T92" fmla="*/ 41 w 287"/>
                    <a:gd name="T93" fmla="*/ 421 h 476"/>
                    <a:gd name="T94" fmla="*/ 40 w 287"/>
                    <a:gd name="T95" fmla="*/ 426 h 476"/>
                    <a:gd name="T96" fmla="*/ 39 w 287"/>
                    <a:gd name="T97" fmla="*/ 431 h 476"/>
                    <a:gd name="T98" fmla="*/ 39 w 287"/>
                    <a:gd name="T99" fmla="*/ 435 h 476"/>
                    <a:gd name="T100" fmla="*/ 40 w 287"/>
                    <a:gd name="T101" fmla="*/ 442 h 476"/>
                    <a:gd name="T102" fmla="*/ 0 w 287"/>
                    <a:gd name="T103" fmla="*/ 476 h 476"/>
                    <a:gd name="T104" fmla="*/ 61 w 287"/>
                    <a:gd name="T105" fmla="*/ 0 h 47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287"/>
                    <a:gd name="T160" fmla="*/ 0 h 476"/>
                    <a:gd name="T161" fmla="*/ 287 w 287"/>
                    <a:gd name="T162" fmla="*/ 476 h 47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287" h="476">
                      <a:moveTo>
                        <a:pt x="61" y="0"/>
                      </a:moveTo>
                      <a:lnTo>
                        <a:pt x="47" y="8"/>
                      </a:lnTo>
                      <a:lnTo>
                        <a:pt x="48" y="7"/>
                      </a:lnTo>
                      <a:lnTo>
                        <a:pt x="49" y="7"/>
                      </a:lnTo>
                      <a:lnTo>
                        <a:pt x="50" y="7"/>
                      </a:lnTo>
                      <a:lnTo>
                        <a:pt x="51" y="7"/>
                      </a:lnTo>
                      <a:lnTo>
                        <a:pt x="53" y="7"/>
                      </a:lnTo>
                      <a:lnTo>
                        <a:pt x="55" y="7"/>
                      </a:lnTo>
                      <a:lnTo>
                        <a:pt x="57" y="7"/>
                      </a:lnTo>
                      <a:lnTo>
                        <a:pt x="60" y="7"/>
                      </a:lnTo>
                      <a:lnTo>
                        <a:pt x="63" y="7"/>
                      </a:lnTo>
                      <a:lnTo>
                        <a:pt x="66" y="7"/>
                      </a:lnTo>
                      <a:lnTo>
                        <a:pt x="68" y="7"/>
                      </a:lnTo>
                      <a:lnTo>
                        <a:pt x="72" y="7"/>
                      </a:lnTo>
                      <a:lnTo>
                        <a:pt x="75" y="7"/>
                      </a:lnTo>
                      <a:lnTo>
                        <a:pt x="79" y="8"/>
                      </a:lnTo>
                      <a:lnTo>
                        <a:pt x="83" y="8"/>
                      </a:lnTo>
                      <a:lnTo>
                        <a:pt x="87" y="9"/>
                      </a:lnTo>
                      <a:lnTo>
                        <a:pt x="91" y="9"/>
                      </a:lnTo>
                      <a:lnTo>
                        <a:pt x="95" y="9"/>
                      </a:lnTo>
                      <a:lnTo>
                        <a:pt x="99" y="10"/>
                      </a:lnTo>
                      <a:lnTo>
                        <a:pt x="104" y="11"/>
                      </a:lnTo>
                      <a:lnTo>
                        <a:pt x="108" y="12"/>
                      </a:lnTo>
                      <a:lnTo>
                        <a:pt x="113" y="13"/>
                      </a:lnTo>
                      <a:lnTo>
                        <a:pt x="117" y="14"/>
                      </a:lnTo>
                      <a:lnTo>
                        <a:pt x="122" y="15"/>
                      </a:lnTo>
                      <a:lnTo>
                        <a:pt x="127" y="17"/>
                      </a:lnTo>
                      <a:lnTo>
                        <a:pt x="131" y="18"/>
                      </a:lnTo>
                      <a:lnTo>
                        <a:pt x="136" y="20"/>
                      </a:lnTo>
                      <a:lnTo>
                        <a:pt x="141" y="22"/>
                      </a:lnTo>
                      <a:lnTo>
                        <a:pt x="146" y="24"/>
                      </a:lnTo>
                      <a:lnTo>
                        <a:pt x="151" y="26"/>
                      </a:lnTo>
                      <a:lnTo>
                        <a:pt x="156" y="29"/>
                      </a:lnTo>
                      <a:lnTo>
                        <a:pt x="161" y="31"/>
                      </a:lnTo>
                      <a:lnTo>
                        <a:pt x="165" y="34"/>
                      </a:lnTo>
                      <a:lnTo>
                        <a:pt x="170" y="37"/>
                      </a:lnTo>
                      <a:lnTo>
                        <a:pt x="175" y="40"/>
                      </a:lnTo>
                      <a:lnTo>
                        <a:pt x="180" y="43"/>
                      </a:lnTo>
                      <a:lnTo>
                        <a:pt x="184" y="47"/>
                      </a:lnTo>
                      <a:lnTo>
                        <a:pt x="189" y="51"/>
                      </a:lnTo>
                      <a:lnTo>
                        <a:pt x="193" y="54"/>
                      </a:lnTo>
                      <a:lnTo>
                        <a:pt x="198" y="59"/>
                      </a:lnTo>
                      <a:lnTo>
                        <a:pt x="202" y="63"/>
                      </a:lnTo>
                      <a:lnTo>
                        <a:pt x="206" y="68"/>
                      </a:lnTo>
                      <a:lnTo>
                        <a:pt x="210" y="73"/>
                      </a:lnTo>
                      <a:lnTo>
                        <a:pt x="214" y="78"/>
                      </a:lnTo>
                      <a:lnTo>
                        <a:pt x="218" y="84"/>
                      </a:lnTo>
                      <a:lnTo>
                        <a:pt x="222" y="90"/>
                      </a:lnTo>
                      <a:lnTo>
                        <a:pt x="225" y="96"/>
                      </a:lnTo>
                      <a:lnTo>
                        <a:pt x="228" y="102"/>
                      </a:lnTo>
                      <a:lnTo>
                        <a:pt x="231" y="108"/>
                      </a:lnTo>
                      <a:lnTo>
                        <a:pt x="234" y="116"/>
                      </a:lnTo>
                      <a:lnTo>
                        <a:pt x="237" y="123"/>
                      </a:lnTo>
                      <a:lnTo>
                        <a:pt x="239" y="130"/>
                      </a:lnTo>
                      <a:lnTo>
                        <a:pt x="242" y="139"/>
                      </a:lnTo>
                      <a:lnTo>
                        <a:pt x="244" y="147"/>
                      </a:lnTo>
                      <a:lnTo>
                        <a:pt x="246" y="155"/>
                      </a:lnTo>
                      <a:lnTo>
                        <a:pt x="247" y="164"/>
                      </a:lnTo>
                      <a:lnTo>
                        <a:pt x="248" y="173"/>
                      </a:lnTo>
                      <a:lnTo>
                        <a:pt x="250" y="183"/>
                      </a:lnTo>
                      <a:lnTo>
                        <a:pt x="250" y="193"/>
                      </a:lnTo>
                      <a:lnTo>
                        <a:pt x="251" y="203"/>
                      </a:lnTo>
                      <a:lnTo>
                        <a:pt x="251" y="214"/>
                      </a:lnTo>
                      <a:lnTo>
                        <a:pt x="251" y="226"/>
                      </a:lnTo>
                      <a:lnTo>
                        <a:pt x="221" y="262"/>
                      </a:lnTo>
                      <a:lnTo>
                        <a:pt x="237" y="338"/>
                      </a:lnTo>
                      <a:lnTo>
                        <a:pt x="186" y="324"/>
                      </a:lnTo>
                      <a:lnTo>
                        <a:pt x="185" y="324"/>
                      </a:lnTo>
                      <a:lnTo>
                        <a:pt x="184" y="324"/>
                      </a:lnTo>
                      <a:lnTo>
                        <a:pt x="183" y="325"/>
                      </a:lnTo>
                      <a:lnTo>
                        <a:pt x="181" y="326"/>
                      </a:lnTo>
                      <a:lnTo>
                        <a:pt x="180" y="327"/>
                      </a:lnTo>
                      <a:lnTo>
                        <a:pt x="179" y="327"/>
                      </a:lnTo>
                      <a:lnTo>
                        <a:pt x="177" y="327"/>
                      </a:lnTo>
                      <a:lnTo>
                        <a:pt x="176" y="328"/>
                      </a:lnTo>
                      <a:lnTo>
                        <a:pt x="175" y="328"/>
                      </a:lnTo>
                      <a:lnTo>
                        <a:pt x="174" y="329"/>
                      </a:lnTo>
                      <a:lnTo>
                        <a:pt x="173" y="329"/>
                      </a:lnTo>
                      <a:lnTo>
                        <a:pt x="171" y="330"/>
                      </a:lnTo>
                      <a:lnTo>
                        <a:pt x="170" y="330"/>
                      </a:lnTo>
                      <a:lnTo>
                        <a:pt x="169" y="331"/>
                      </a:lnTo>
                      <a:lnTo>
                        <a:pt x="167" y="331"/>
                      </a:lnTo>
                      <a:lnTo>
                        <a:pt x="166" y="332"/>
                      </a:lnTo>
                      <a:lnTo>
                        <a:pt x="165" y="333"/>
                      </a:lnTo>
                      <a:lnTo>
                        <a:pt x="163" y="334"/>
                      </a:lnTo>
                      <a:lnTo>
                        <a:pt x="161" y="335"/>
                      </a:lnTo>
                      <a:lnTo>
                        <a:pt x="160" y="335"/>
                      </a:lnTo>
                      <a:lnTo>
                        <a:pt x="158" y="336"/>
                      </a:lnTo>
                      <a:lnTo>
                        <a:pt x="157" y="337"/>
                      </a:lnTo>
                      <a:lnTo>
                        <a:pt x="155" y="338"/>
                      </a:lnTo>
                      <a:lnTo>
                        <a:pt x="153" y="339"/>
                      </a:lnTo>
                      <a:lnTo>
                        <a:pt x="151" y="340"/>
                      </a:lnTo>
                      <a:lnTo>
                        <a:pt x="150" y="341"/>
                      </a:lnTo>
                      <a:lnTo>
                        <a:pt x="148" y="342"/>
                      </a:lnTo>
                      <a:lnTo>
                        <a:pt x="146" y="342"/>
                      </a:lnTo>
                      <a:lnTo>
                        <a:pt x="145" y="344"/>
                      </a:lnTo>
                      <a:lnTo>
                        <a:pt x="142" y="344"/>
                      </a:lnTo>
                      <a:lnTo>
                        <a:pt x="141" y="345"/>
                      </a:lnTo>
                      <a:lnTo>
                        <a:pt x="139" y="346"/>
                      </a:lnTo>
                      <a:lnTo>
                        <a:pt x="137" y="347"/>
                      </a:lnTo>
                      <a:lnTo>
                        <a:pt x="135" y="349"/>
                      </a:lnTo>
                      <a:lnTo>
                        <a:pt x="134" y="350"/>
                      </a:lnTo>
                      <a:lnTo>
                        <a:pt x="132" y="351"/>
                      </a:lnTo>
                      <a:lnTo>
                        <a:pt x="130" y="352"/>
                      </a:lnTo>
                      <a:lnTo>
                        <a:pt x="128" y="353"/>
                      </a:lnTo>
                      <a:lnTo>
                        <a:pt x="127" y="354"/>
                      </a:lnTo>
                      <a:lnTo>
                        <a:pt x="125" y="355"/>
                      </a:lnTo>
                      <a:lnTo>
                        <a:pt x="123" y="356"/>
                      </a:lnTo>
                      <a:lnTo>
                        <a:pt x="121" y="357"/>
                      </a:lnTo>
                      <a:lnTo>
                        <a:pt x="120" y="359"/>
                      </a:lnTo>
                      <a:lnTo>
                        <a:pt x="118" y="360"/>
                      </a:lnTo>
                      <a:lnTo>
                        <a:pt x="117" y="361"/>
                      </a:lnTo>
                      <a:lnTo>
                        <a:pt x="115" y="362"/>
                      </a:lnTo>
                      <a:lnTo>
                        <a:pt x="113" y="363"/>
                      </a:lnTo>
                      <a:lnTo>
                        <a:pt x="112" y="364"/>
                      </a:lnTo>
                      <a:lnTo>
                        <a:pt x="111" y="366"/>
                      </a:lnTo>
                      <a:lnTo>
                        <a:pt x="109" y="367"/>
                      </a:lnTo>
                      <a:lnTo>
                        <a:pt x="108" y="368"/>
                      </a:lnTo>
                      <a:lnTo>
                        <a:pt x="106" y="370"/>
                      </a:lnTo>
                      <a:lnTo>
                        <a:pt x="105" y="371"/>
                      </a:lnTo>
                      <a:lnTo>
                        <a:pt x="104" y="372"/>
                      </a:lnTo>
                      <a:lnTo>
                        <a:pt x="103" y="373"/>
                      </a:lnTo>
                      <a:lnTo>
                        <a:pt x="102" y="375"/>
                      </a:lnTo>
                      <a:lnTo>
                        <a:pt x="101" y="376"/>
                      </a:lnTo>
                      <a:lnTo>
                        <a:pt x="100" y="377"/>
                      </a:lnTo>
                      <a:lnTo>
                        <a:pt x="98" y="378"/>
                      </a:lnTo>
                      <a:lnTo>
                        <a:pt x="98" y="380"/>
                      </a:lnTo>
                      <a:lnTo>
                        <a:pt x="97" y="381"/>
                      </a:lnTo>
                      <a:lnTo>
                        <a:pt x="96" y="382"/>
                      </a:lnTo>
                      <a:lnTo>
                        <a:pt x="94" y="383"/>
                      </a:lnTo>
                      <a:lnTo>
                        <a:pt x="94" y="384"/>
                      </a:lnTo>
                      <a:lnTo>
                        <a:pt x="93" y="385"/>
                      </a:lnTo>
                      <a:lnTo>
                        <a:pt x="92" y="386"/>
                      </a:lnTo>
                      <a:lnTo>
                        <a:pt x="91" y="387"/>
                      </a:lnTo>
                      <a:lnTo>
                        <a:pt x="90" y="388"/>
                      </a:lnTo>
                      <a:lnTo>
                        <a:pt x="89" y="389"/>
                      </a:lnTo>
                      <a:lnTo>
                        <a:pt x="88" y="391"/>
                      </a:lnTo>
                      <a:lnTo>
                        <a:pt x="86" y="393"/>
                      </a:lnTo>
                      <a:lnTo>
                        <a:pt x="85" y="395"/>
                      </a:lnTo>
                      <a:lnTo>
                        <a:pt x="83" y="397"/>
                      </a:lnTo>
                      <a:lnTo>
                        <a:pt x="82" y="398"/>
                      </a:lnTo>
                      <a:lnTo>
                        <a:pt x="81" y="400"/>
                      </a:lnTo>
                      <a:lnTo>
                        <a:pt x="80" y="402"/>
                      </a:lnTo>
                      <a:lnTo>
                        <a:pt x="79" y="403"/>
                      </a:lnTo>
                      <a:lnTo>
                        <a:pt x="78" y="404"/>
                      </a:lnTo>
                      <a:lnTo>
                        <a:pt x="77" y="406"/>
                      </a:lnTo>
                      <a:lnTo>
                        <a:pt x="76" y="407"/>
                      </a:lnTo>
                      <a:lnTo>
                        <a:pt x="75" y="408"/>
                      </a:lnTo>
                      <a:lnTo>
                        <a:pt x="74" y="409"/>
                      </a:lnTo>
                      <a:lnTo>
                        <a:pt x="74" y="410"/>
                      </a:lnTo>
                      <a:lnTo>
                        <a:pt x="73" y="412"/>
                      </a:lnTo>
                      <a:lnTo>
                        <a:pt x="72" y="413"/>
                      </a:lnTo>
                      <a:lnTo>
                        <a:pt x="71" y="414"/>
                      </a:lnTo>
                      <a:lnTo>
                        <a:pt x="71" y="415"/>
                      </a:lnTo>
                      <a:lnTo>
                        <a:pt x="70" y="415"/>
                      </a:lnTo>
                      <a:lnTo>
                        <a:pt x="69" y="414"/>
                      </a:lnTo>
                      <a:lnTo>
                        <a:pt x="68" y="414"/>
                      </a:lnTo>
                      <a:lnTo>
                        <a:pt x="67" y="413"/>
                      </a:lnTo>
                      <a:lnTo>
                        <a:pt x="66" y="413"/>
                      </a:lnTo>
                      <a:lnTo>
                        <a:pt x="64" y="412"/>
                      </a:lnTo>
                      <a:lnTo>
                        <a:pt x="63" y="412"/>
                      </a:lnTo>
                      <a:lnTo>
                        <a:pt x="62" y="411"/>
                      </a:lnTo>
                      <a:lnTo>
                        <a:pt x="61" y="411"/>
                      </a:lnTo>
                      <a:lnTo>
                        <a:pt x="60" y="411"/>
                      </a:lnTo>
                      <a:lnTo>
                        <a:pt x="59" y="411"/>
                      </a:lnTo>
                      <a:lnTo>
                        <a:pt x="58" y="411"/>
                      </a:lnTo>
                      <a:lnTo>
                        <a:pt x="57" y="411"/>
                      </a:lnTo>
                      <a:lnTo>
                        <a:pt x="56" y="411"/>
                      </a:lnTo>
                      <a:lnTo>
                        <a:pt x="55" y="411"/>
                      </a:lnTo>
                      <a:lnTo>
                        <a:pt x="54" y="411"/>
                      </a:lnTo>
                      <a:lnTo>
                        <a:pt x="53" y="411"/>
                      </a:lnTo>
                      <a:lnTo>
                        <a:pt x="52" y="411"/>
                      </a:lnTo>
                      <a:lnTo>
                        <a:pt x="51" y="412"/>
                      </a:lnTo>
                      <a:lnTo>
                        <a:pt x="49" y="412"/>
                      </a:lnTo>
                      <a:lnTo>
                        <a:pt x="48" y="413"/>
                      </a:lnTo>
                      <a:lnTo>
                        <a:pt x="46" y="414"/>
                      </a:lnTo>
                      <a:lnTo>
                        <a:pt x="45" y="415"/>
                      </a:lnTo>
                      <a:lnTo>
                        <a:pt x="44" y="416"/>
                      </a:lnTo>
                      <a:lnTo>
                        <a:pt x="43" y="417"/>
                      </a:lnTo>
                      <a:lnTo>
                        <a:pt x="42" y="419"/>
                      </a:lnTo>
                      <a:lnTo>
                        <a:pt x="41" y="420"/>
                      </a:lnTo>
                      <a:lnTo>
                        <a:pt x="41" y="421"/>
                      </a:lnTo>
                      <a:lnTo>
                        <a:pt x="41" y="422"/>
                      </a:lnTo>
                      <a:lnTo>
                        <a:pt x="40" y="423"/>
                      </a:lnTo>
                      <a:lnTo>
                        <a:pt x="40" y="424"/>
                      </a:lnTo>
                      <a:lnTo>
                        <a:pt x="40" y="426"/>
                      </a:lnTo>
                      <a:lnTo>
                        <a:pt x="40" y="427"/>
                      </a:lnTo>
                      <a:lnTo>
                        <a:pt x="39" y="428"/>
                      </a:lnTo>
                      <a:lnTo>
                        <a:pt x="39" y="429"/>
                      </a:lnTo>
                      <a:lnTo>
                        <a:pt x="39" y="431"/>
                      </a:lnTo>
                      <a:lnTo>
                        <a:pt x="39" y="432"/>
                      </a:lnTo>
                      <a:lnTo>
                        <a:pt x="39" y="433"/>
                      </a:lnTo>
                      <a:lnTo>
                        <a:pt x="39" y="434"/>
                      </a:lnTo>
                      <a:lnTo>
                        <a:pt x="39" y="435"/>
                      </a:lnTo>
                      <a:lnTo>
                        <a:pt x="40" y="437"/>
                      </a:lnTo>
                      <a:lnTo>
                        <a:pt x="40" y="439"/>
                      </a:lnTo>
                      <a:lnTo>
                        <a:pt x="40" y="440"/>
                      </a:lnTo>
                      <a:lnTo>
                        <a:pt x="40" y="442"/>
                      </a:lnTo>
                      <a:lnTo>
                        <a:pt x="41" y="443"/>
                      </a:lnTo>
                      <a:lnTo>
                        <a:pt x="41" y="444"/>
                      </a:lnTo>
                      <a:lnTo>
                        <a:pt x="0" y="476"/>
                      </a:lnTo>
                      <a:lnTo>
                        <a:pt x="287" y="476"/>
                      </a:lnTo>
                      <a:lnTo>
                        <a:pt x="287" y="0"/>
                      </a:lnTo>
                      <a:lnTo>
                        <a:pt x="61" y="0"/>
                      </a:lnTo>
                      <a:close/>
                    </a:path>
                  </a:pathLst>
                </a:custGeom>
                <a:solidFill>
                  <a:srgbClr val="FFFFC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471" name="Freeform 596"/>
                <p:cNvSpPr>
                  <a:spLocks/>
                </p:cNvSpPr>
                <p:nvPr/>
              </p:nvSpPr>
              <p:spPr bwMode="auto">
                <a:xfrm>
                  <a:off x="1762" y="2083"/>
                  <a:ext cx="241" cy="193"/>
                </a:xfrm>
                <a:custGeom>
                  <a:avLst/>
                  <a:gdLst>
                    <a:gd name="T0" fmla="*/ 87 w 241"/>
                    <a:gd name="T1" fmla="*/ 190 h 193"/>
                    <a:gd name="T2" fmla="*/ 86 w 241"/>
                    <a:gd name="T3" fmla="*/ 183 h 193"/>
                    <a:gd name="T4" fmla="*/ 85 w 241"/>
                    <a:gd name="T5" fmla="*/ 177 h 193"/>
                    <a:gd name="T6" fmla="*/ 84 w 241"/>
                    <a:gd name="T7" fmla="*/ 169 h 193"/>
                    <a:gd name="T8" fmla="*/ 84 w 241"/>
                    <a:gd name="T9" fmla="*/ 161 h 193"/>
                    <a:gd name="T10" fmla="*/ 83 w 241"/>
                    <a:gd name="T11" fmla="*/ 152 h 193"/>
                    <a:gd name="T12" fmla="*/ 83 w 241"/>
                    <a:gd name="T13" fmla="*/ 143 h 193"/>
                    <a:gd name="T14" fmla="*/ 83 w 241"/>
                    <a:gd name="T15" fmla="*/ 133 h 193"/>
                    <a:gd name="T16" fmla="*/ 84 w 241"/>
                    <a:gd name="T17" fmla="*/ 124 h 193"/>
                    <a:gd name="T18" fmla="*/ 85 w 241"/>
                    <a:gd name="T19" fmla="*/ 115 h 193"/>
                    <a:gd name="T20" fmla="*/ 87 w 241"/>
                    <a:gd name="T21" fmla="*/ 107 h 193"/>
                    <a:gd name="T22" fmla="*/ 89 w 241"/>
                    <a:gd name="T23" fmla="*/ 100 h 193"/>
                    <a:gd name="T24" fmla="*/ 91 w 241"/>
                    <a:gd name="T25" fmla="*/ 94 h 193"/>
                    <a:gd name="T26" fmla="*/ 94 w 241"/>
                    <a:gd name="T27" fmla="*/ 89 h 193"/>
                    <a:gd name="T28" fmla="*/ 98 w 241"/>
                    <a:gd name="T29" fmla="*/ 80 h 193"/>
                    <a:gd name="T30" fmla="*/ 101 w 241"/>
                    <a:gd name="T31" fmla="*/ 74 h 193"/>
                    <a:gd name="T32" fmla="*/ 107 w 241"/>
                    <a:gd name="T33" fmla="*/ 68 h 193"/>
                    <a:gd name="T34" fmla="*/ 108 w 241"/>
                    <a:gd name="T35" fmla="*/ 63 h 193"/>
                    <a:gd name="T36" fmla="*/ 107 w 241"/>
                    <a:gd name="T37" fmla="*/ 54 h 193"/>
                    <a:gd name="T38" fmla="*/ 107 w 241"/>
                    <a:gd name="T39" fmla="*/ 48 h 193"/>
                    <a:gd name="T40" fmla="*/ 107 w 241"/>
                    <a:gd name="T41" fmla="*/ 42 h 193"/>
                    <a:gd name="T42" fmla="*/ 108 w 241"/>
                    <a:gd name="T43" fmla="*/ 36 h 193"/>
                    <a:gd name="T44" fmla="*/ 110 w 241"/>
                    <a:gd name="T45" fmla="*/ 30 h 193"/>
                    <a:gd name="T46" fmla="*/ 113 w 241"/>
                    <a:gd name="T47" fmla="*/ 25 h 193"/>
                    <a:gd name="T48" fmla="*/ 119 w 241"/>
                    <a:gd name="T49" fmla="*/ 18 h 193"/>
                    <a:gd name="T50" fmla="*/ 124 w 241"/>
                    <a:gd name="T51" fmla="*/ 14 h 193"/>
                    <a:gd name="T52" fmla="*/ 131 w 241"/>
                    <a:gd name="T53" fmla="*/ 12 h 193"/>
                    <a:gd name="T54" fmla="*/ 140 w 241"/>
                    <a:gd name="T55" fmla="*/ 12 h 193"/>
                    <a:gd name="T56" fmla="*/ 150 w 241"/>
                    <a:gd name="T57" fmla="*/ 12 h 193"/>
                    <a:gd name="T58" fmla="*/ 160 w 241"/>
                    <a:gd name="T59" fmla="*/ 12 h 193"/>
                    <a:gd name="T60" fmla="*/ 171 w 241"/>
                    <a:gd name="T61" fmla="*/ 13 h 193"/>
                    <a:gd name="T62" fmla="*/ 182 w 241"/>
                    <a:gd name="T63" fmla="*/ 14 h 193"/>
                    <a:gd name="T64" fmla="*/ 193 w 241"/>
                    <a:gd name="T65" fmla="*/ 16 h 193"/>
                    <a:gd name="T66" fmla="*/ 203 w 241"/>
                    <a:gd name="T67" fmla="*/ 17 h 193"/>
                    <a:gd name="T68" fmla="*/ 212 w 241"/>
                    <a:gd name="T69" fmla="*/ 19 h 193"/>
                    <a:gd name="T70" fmla="*/ 221 w 241"/>
                    <a:gd name="T71" fmla="*/ 21 h 193"/>
                    <a:gd name="T72" fmla="*/ 228 w 241"/>
                    <a:gd name="T73" fmla="*/ 22 h 193"/>
                    <a:gd name="T74" fmla="*/ 233 w 241"/>
                    <a:gd name="T75" fmla="*/ 23 h 193"/>
                    <a:gd name="T76" fmla="*/ 238 w 241"/>
                    <a:gd name="T77" fmla="*/ 24 h 193"/>
                    <a:gd name="T78" fmla="*/ 240 w 241"/>
                    <a:gd name="T79" fmla="*/ 23 h 193"/>
                    <a:gd name="T80" fmla="*/ 234 w 241"/>
                    <a:gd name="T81" fmla="*/ 20 h 193"/>
                    <a:gd name="T82" fmla="*/ 227 w 241"/>
                    <a:gd name="T83" fmla="*/ 18 h 193"/>
                    <a:gd name="T84" fmla="*/ 218 w 241"/>
                    <a:gd name="T85" fmla="*/ 14 h 193"/>
                    <a:gd name="T86" fmla="*/ 208 w 241"/>
                    <a:gd name="T87" fmla="*/ 11 h 193"/>
                    <a:gd name="T88" fmla="*/ 196 w 241"/>
                    <a:gd name="T89" fmla="*/ 8 h 193"/>
                    <a:gd name="T90" fmla="*/ 183 w 241"/>
                    <a:gd name="T91" fmla="*/ 5 h 193"/>
                    <a:gd name="T92" fmla="*/ 170 w 241"/>
                    <a:gd name="T93" fmla="*/ 2 h 193"/>
                    <a:gd name="T94" fmla="*/ 157 w 241"/>
                    <a:gd name="T95" fmla="*/ 0 h 193"/>
                    <a:gd name="T96" fmla="*/ 143 w 241"/>
                    <a:gd name="T97" fmla="*/ 0 h 193"/>
                    <a:gd name="T98" fmla="*/ 131 w 241"/>
                    <a:gd name="T99" fmla="*/ 1 h 193"/>
                    <a:gd name="T100" fmla="*/ 119 w 241"/>
                    <a:gd name="T101" fmla="*/ 3 h 193"/>
                    <a:gd name="T102" fmla="*/ 111 w 241"/>
                    <a:gd name="T103" fmla="*/ 6 h 193"/>
                    <a:gd name="T104" fmla="*/ 107 w 241"/>
                    <a:gd name="T105" fmla="*/ 9 h 193"/>
                    <a:gd name="T106" fmla="*/ 101 w 241"/>
                    <a:gd name="T107" fmla="*/ 14 h 193"/>
                    <a:gd name="T108" fmla="*/ 97 w 241"/>
                    <a:gd name="T109" fmla="*/ 22 h 193"/>
                    <a:gd name="T110" fmla="*/ 94 w 241"/>
                    <a:gd name="T111" fmla="*/ 27 h 193"/>
                    <a:gd name="T112" fmla="*/ 93 w 241"/>
                    <a:gd name="T113" fmla="*/ 34 h 193"/>
                    <a:gd name="T114" fmla="*/ 93 w 241"/>
                    <a:gd name="T115" fmla="*/ 41 h 193"/>
                    <a:gd name="T116" fmla="*/ 94 w 241"/>
                    <a:gd name="T117" fmla="*/ 49 h 193"/>
                    <a:gd name="T118" fmla="*/ 96 w 241"/>
                    <a:gd name="T119" fmla="*/ 58 h 193"/>
                    <a:gd name="T120" fmla="*/ 87 w 241"/>
                    <a:gd name="T121" fmla="*/ 193 h 19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41"/>
                    <a:gd name="T184" fmla="*/ 0 h 193"/>
                    <a:gd name="T185" fmla="*/ 241 w 241"/>
                    <a:gd name="T186" fmla="*/ 193 h 19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41" h="193">
                      <a:moveTo>
                        <a:pt x="87" y="193"/>
                      </a:moveTo>
                      <a:lnTo>
                        <a:pt x="87" y="192"/>
                      </a:lnTo>
                      <a:lnTo>
                        <a:pt x="87" y="190"/>
                      </a:lnTo>
                      <a:lnTo>
                        <a:pt x="86" y="188"/>
                      </a:lnTo>
                      <a:lnTo>
                        <a:pt x="86" y="186"/>
                      </a:lnTo>
                      <a:lnTo>
                        <a:pt x="86" y="185"/>
                      </a:lnTo>
                      <a:lnTo>
                        <a:pt x="86" y="184"/>
                      </a:lnTo>
                      <a:lnTo>
                        <a:pt x="86" y="183"/>
                      </a:lnTo>
                      <a:lnTo>
                        <a:pt x="86" y="182"/>
                      </a:lnTo>
                      <a:lnTo>
                        <a:pt x="85" y="181"/>
                      </a:lnTo>
                      <a:lnTo>
                        <a:pt x="85" y="179"/>
                      </a:lnTo>
                      <a:lnTo>
                        <a:pt x="85" y="178"/>
                      </a:lnTo>
                      <a:lnTo>
                        <a:pt x="85" y="177"/>
                      </a:lnTo>
                      <a:lnTo>
                        <a:pt x="85" y="175"/>
                      </a:lnTo>
                      <a:lnTo>
                        <a:pt x="85" y="174"/>
                      </a:lnTo>
                      <a:lnTo>
                        <a:pt x="85" y="172"/>
                      </a:lnTo>
                      <a:lnTo>
                        <a:pt x="85" y="171"/>
                      </a:lnTo>
                      <a:lnTo>
                        <a:pt x="84" y="169"/>
                      </a:lnTo>
                      <a:lnTo>
                        <a:pt x="84" y="168"/>
                      </a:lnTo>
                      <a:lnTo>
                        <a:pt x="84" y="166"/>
                      </a:lnTo>
                      <a:lnTo>
                        <a:pt x="84" y="164"/>
                      </a:lnTo>
                      <a:lnTo>
                        <a:pt x="84" y="163"/>
                      </a:lnTo>
                      <a:lnTo>
                        <a:pt x="84" y="161"/>
                      </a:lnTo>
                      <a:lnTo>
                        <a:pt x="84" y="159"/>
                      </a:lnTo>
                      <a:lnTo>
                        <a:pt x="84" y="157"/>
                      </a:lnTo>
                      <a:lnTo>
                        <a:pt x="84" y="155"/>
                      </a:lnTo>
                      <a:lnTo>
                        <a:pt x="83" y="154"/>
                      </a:lnTo>
                      <a:lnTo>
                        <a:pt x="83" y="152"/>
                      </a:lnTo>
                      <a:lnTo>
                        <a:pt x="83" y="150"/>
                      </a:lnTo>
                      <a:lnTo>
                        <a:pt x="83" y="148"/>
                      </a:lnTo>
                      <a:lnTo>
                        <a:pt x="83" y="146"/>
                      </a:lnTo>
                      <a:lnTo>
                        <a:pt x="83" y="144"/>
                      </a:lnTo>
                      <a:lnTo>
                        <a:pt x="83" y="143"/>
                      </a:lnTo>
                      <a:lnTo>
                        <a:pt x="83" y="141"/>
                      </a:lnTo>
                      <a:lnTo>
                        <a:pt x="83" y="139"/>
                      </a:lnTo>
                      <a:lnTo>
                        <a:pt x="83" y="137"/>
                      </a:lnTo>
                      <a:lnTo>
                        <a:pt x="83" y="135"/>
                      </a:lnTo>
                      <a:lnTo>
                        <a:pt x="83" y="133"/>
                      </a:lnTo>
                      <a:lnTo>
                        <a:pt x="83" y="131"/>
                      </a:lnTo>
                      <a:lnTo>
                        <a:pt x="84" y="129"/>
                      </a:lnTo>
                      <a:lnTo>
                        <a:pt x="84" y="128"/>
                      </a:lnTo>
                      <a:lnTo>
                        <a:pt x="84" y="126"/>
                      </a:lnTo>
                      <a:lnTo>
                        <a:pt x="84" y="124"/>
                      </a:lnTo>
                      <a:lnTo>
                        <a:pt x="84" y="122"/>
                      </a:lnTo>
                      <a:lnTo>
                        <a:pt x="84" y="120"/>
                      </a:lnTo>
                      <a:lnTo>
                        <a:pt x="85" y="118"/>
                      </a:lnTo>
                      <a:lnTo>
                        <a:pt x="85" y="117"/>
                      </a:lnTo>
                      <a:lnTo>
                        <a:pt x="85" y="115"/>
                      </a:lnTo>
                      <a:lnTo>
                        <a:pt x="85" y="113"/>
                      </a:lnTo>
                      <a:lnTo>
                        <a:pt x="86" y="112"/>
                      </a:lnTo>
                      <a:lnTo>
                        <a:pt x="86" y="110"/>
                      </a:lnTo>
                      <a:lnTo>
                        <a:pt x="86" y="109"/>
                      </a:lnTo>
                      <a:lnTo>
                        <a:pt x="87" y="107"/>
                      </a:lnTo>
                      <a:lnTo>
                        <a:pt x="87" y="105"/>
                      </a:lnTo>
                      <a:lnTo>
                        <a:pt x="88" y="104"/>
                      </a:lnTo>
                      <a:lnTo>
                        <a:pt x="88" y="103"/>
                      </a:lnTo>
                      <a:lnTo>
                        <a:pt x="89" y="102"/>
                      </a:lnTo>
                      <a:lnTo>
                        <a:pt x="89" y="100"/>
                      </a:lnTo>
                      <a:lnTo>
                        <a:pt x="89" y="99"/>
                      </a:lnTo>
                      <a:lnTo>
                        <a:pt x="90" y="98"/>
                      </a:lnTo>
                      <a:lnTo>
                        <a:pt x="90" y="96"/>
                      </a:lnTo>
                      <a:lnTo>
                        <a:pt x="91" y="95"/>
                      </a:lnTo>
                      <a:lnTo>
                        <a:pt x="91" y="94"/>
                      </a:lnTo>
                      <a:lnTo>
                        <a:pt x="92" y="93"/>
                      </a:lnTo>
                      <a:lnTo>
                        <a:pt x="92" y="92"/>
                      </a:lnTo>
                      <a:lnTo>
                        <a:pt x="93" y="91"/>
                      </a:lnTo>
                      <a:lnTo>
                        <a:pt x="93" y="89"/>
                      </a:lnTo>
                      <a:lnTo>
                        <a:pt x="94" y="89"/>
                      </a:lnTo>
                      <a:lnTo>
                        <a:pt x="94" y="87"/>
                      </a:lnTo>
                      <a:lnTo>
                        <a:pt x="95" y="86"/>
                      </a:lnTo>
                      <a:lnTo>
                        <a:pt x="96" y="84"/>
                      </a:lnTo>
                      <a:lnTo>
                        <a:pt x="97" y="82"/>
                      </a:lnTo>
                      <a:lnTo>
                        <a:pt x="98" y="80"/>
                      </a:lnTo>
                      <a:lnTo>
                        <a:pt x="98" y="79"/>
                      </a:lnTo>
                      <a:lnTo>
                        <a:pt x="99" y="78"/>
                      </a:lnTo>
                      <a:lnTo>
                        <a:pt x="100" y="76"/>
                      </a:lnTo>
                      <a:lnTo>
                        <a:pt x="101" y="75"/>
                      </a:lnTo>
                      <a:lnTo>
                        <a:pt x="101" y="74"/>
                      </a:lnTo>
                      <a:lnTo>
                        <a:pt x="103" y="73"/>
                      </a:lnTo>
                      <a:lnTo>
                        <a:pt x="104" y="71"/>
                      </a:lnTo>
                      <a:lnTo>
                        <a:pt x="105" y="70"/>
                      </a:lnTo>
                      <a:lnTo>
                        <a:pt x="106" y="68"/>
                      </a:lnTo>
                      <a:lnTo>
                        <a:pt x="107" y="68"/>
                      </a:lnTo>
                      <a:lnTo>
                        <a:pt x="108" y="66"/>
                      </a:lnTo>
                      <a:lnTo>
                        <a:pt x="109" y="66"/>
                      </a:lnTo>
                      <a:lnTo>
                        <a:pt x="108" y="65"/>
                      </a:lnTo>
                      <a:lnTo>
                        <a:pt x="108" y="64"/>
                      </a:lnTo>
                      <a:lnTo>
                        <a:pt x="108" y="63"/>
                      </a:lnTo>
                      <a:lnTo>
                        <a:pt x="108" y="61"/>
                      </a:lnTo>
                      <a:lnTo>
                        <a:pt x="107" y="60"/>
                      </a:lnTo>
                      <a:lnTo>
                        <a:pt x="107" y="58"/>
                      </a:lnTo>
                      <a:lnTo>
                        <a:pt x="107" y="56"/>
                      </a:lnTo>
                      <a:lnTo>
                        <a:pt x="107" y="54"/>
                      </a:lnTo>
                      <a:lnTo>
                        <a:pt x="107" y="53"/>
                      </a:lnTo>
                      <a:lnTo>
                        <a:pt x="107" y="51"/>
                      </a:lnTo>
                      <a:lnTo>
                        <a:pt x="107" y="49"/>
                      </a:lnTo>
                      <a:lnTo>
                        <a:pt x="107" y="48"/>
                      </a:lnTo>
                      <a:lnTo>
                        <a:pt x="107" y="47"/>
                      </a:lnTo>
                      <a:lnTo>
                        <a:pt x="107" y="46"/>
                      </a:lnTo>
                      <a:lnTo>
                        <a:pt x="107" y="45"/>
                      </a:lnTo>
                      <a:lnTo>
                        <a:pt x="107" y="43"/>
                      </a:lnTo>
                      <a:lnTo>
                        <a:pt x="107" y="42"/>
                      </a:lnTo>
                      <a:lnTo>
                        <a:pt x="108" y="41"/>
                      </a:lnTo>
                      <a:lnTo>
                        <a:pt x="108" y="40"/>
                      </a:lnTo>
                      <a:lnTo>
                        <a:pt x="108" y="39"/>
                      </a:lnTo>
                      <a:lnTo>
                        <a:pt x="108" y="37"/>
                      </a:lnTo>
                      <a:lnTo>
                        <a:pt x="108" y="36"/>
                      </a:lnTo>
                      <a:lnTo>
                        <a:pt x="109" y="35"/>
                      </a:lnTo>
                      <a:lnTo>
                        <a:pt x="109" y="34"/>
                      </a:lnTo>
                      <a:lnTo>
                        <a:pt x="109" y="32"/>
                      </a:lnTo>
                      <a:lnTo>
                        <a:pt x="110" y="32"/>
                      </a:lnTo>
                      <a:lnTo>
                        <a:pt x="110" y="30"/>
                      </a:lnTo>
                      <a:lnTo>
                        <a:pt x="111" y="29"/>
                      </a:lnTo>
                      <a:lnTo>
                        <a:pt x="111" y="28"/>
                      </a:lnTo>
                      <a:lnTo>
                        <a:pt x="112" y="27"/>
                      </a:lnTo>
                      <a:lnTo>
                        <a:pt x="112" y="26"/>
                      </a:lnTo>
                      <a:lnTo>
                        <a:pt x="113" y="25"/>
                      </a:lnTo>
                      <a:lnTo>
                        <a:pt x="113" y="23"/>
                      </a:lnTo>
                      <a:lnTo>
                        <a:pt x="114" y="23"/>
                      </a:lnTo>
                      <a:lnTo>
                        <a:pt x="115" y="22"/>
                      </a:lnTo>
                      <a:lnTo>
                        <a:pt x="117" y="20"/>
                      </a:lnTo>
                      <a:lnTo>
                        <a:pt x="119" y="18"/>
                      </a:lnTo>
                      <a:lnTo>
                        <a:pt x="120" y="17"/>
                      </a:lnTo>
                      <a:lnTo>
                        <a:pt x="121" y="16"/>
                      </a:lnTo>
                      <a:lnTo>
                        <a:pt x="122" y="16"/>
                      </a:lnTo>
                      <a:lnTo>
                        <a:pt x="123" y="15"/>
                      </a:lnTo>
                      <a:lnTo>
                        <a:pt x="124" y="14"/>
                      </a:lnTo>
                      <a:lnTo>
                        <a:pt x="126" y="14"/>
                      </a:lnTo>
                      <a:lnTo>
                        <a:pt x="127" y="13"/>
                      </a:lnTo>
                      <a:lnTo>
                        <a:pt x="128" y="13"/>
                      </a:lnTo>
                      <a:lnTo>
                        <a:pt x="130" y="12"/>
                      </a:lnTo>
                      <a:lnTo>
                        <a:pt x="131" y="12"/>
                      </a:lnTo>
                      <a:lnTo>
                        <a:pt x="133" y="12"/>
                      </a:lnTo>
                      <a:lnTo>
                        <a:pt x="135" y="12"/>
                      </a:lnTo>
                      <a:lnTo>
                        <a:pt x="137" y="12"/>
                      </a:lnTo>
                      <a:lnTo>
                        <a:pt x="139" y="12"/>
                      </a:lnTo>
                      <a:lnTo>
                        <a:pt x="140" y="12"/>
                      </a:lnTo>
                      <a:lnTo>
                        <a:pt x="142" y="12"/>
                      </a:lnTo>
                      <a:lnTo>
                        <a:pt x="144" y="12"/>
                      </a:lnTo>
                      <a:lnTo>
                        <a:pt x="146" y="12"/>
                      </a:lnTo>
                      <a:lnTo>
                        <a:pt x="148" y="12"/>
                      </a:lnTo>
                      <a:lnTo>
                        <a:pt x="150" y="12"/>
                      </a:lnTo>
                      <a:lnTo>
                        <a:pt x="152" y="12"/>
                      </a:lnTo>
                      <a:lnTo>
                        <a:pt x="154" y="12"/>
                      </a:lnTo>
                      <a:lnTo>
                        <a:pt x="156" y="12"/>
                      </a:lnTo>
                      <a:lnTo>
                        <a:pt x="158" y="12"/>
                      </a:lnTo>
                      <a:lnTo>
                        <a:pt x="160" y="12"/>
                      </a:lnTo>
                      <a:lnTo>
                        <a:pt x="163" y="12"/>
                      </a:lnTo>
                      <a:lnTo>
                        <a:pt x="165" y="12"/>
                      </a:lnTo>
                      <a:lnTo>
                        <a:pt x="167" y="13"/>
                      </a:lnTo>
                      <a:lnTo>
                        <a:pt x="169" y="13"/>
                      </a:lnTo>
                      <a:lnTo>
                        <a:pt x="171" y="13"/>
                      </a:lnTo>
                      <a:lnTo>
                        <a:pt x="173" y="13"/>
                      </a:lnTo>
                      <a:lnTo>
                        <a:pt x="175" y="14"/>
                      </a:lnTo>
                      <a:lnTo>
                        <a:pt x="178" y="14"/>
                      </a:lnTo>
                      <a:lnTo>
                        <a:pt x="180" y="14"/>
                      </a:lnTo>
                      <a:lnTo>
                        <a:pt x="182" y="14"/>
                      </a:lnTo>
                      <a:lnTo>
                        <a:pt x="184" y="15"/>
                      </a:lnTo>
                      <a:lnTo>
                        <a:pt x="186" y="15"/>
                      </a:lnTo>
                      <a:lnTo>
                        <a:pt x="188" y="15"/>
                      </a:lnTo>
                      <a:lnTo>
                        <a:pt x="190" y="16"/>
                      </a:lnTo>
                      <a:lnTo>
                        <a:pt x="193" y="16"/>
                      </a:lnTo>
                      <a:lnTo>
                        <a:pt x="194" y="16"/>
                      </a:lnTo>
                      <a:lnTo>
                        <a:pt x="197" y="16"/>
                      </a:lnTo>
                      <a:lnTo>
                        <a:pt x="198" y="17"/>
                      </a:lnTo>
                      <a:lnTo>
                        <a:pt x="201" y="17"/>
                      </a:lnTo>
                      <a:lnTo>
                        <a:pt x="203" y="17"/>
                      </a:lnTo>
                      <a:lnTo>
                        <a:pt x="205" y="18"/>
                      </a:lnTo>
                      <a:lnTo>
                        <a:pt x="206" y="18"/>
                      </a:lnTo>
                      <a:lnTo>
                        <a:pt x="208" y="18"/>
                      </a:lnTo>
                      <a:lnTo>
                        <a:pt x="210" y="18"/>
                      </a:lnTo>
                      <a:lnTo>
                        <a:pt x="212" y="19"/>
                      </a:lnTo>
                      <a:lnTo>
                        <a:pt x="214" y="19"/>
                      </a:lnTo>
                      <a:lnTo>
                        <a:pt x="216" y="20"/>
                      </a:lnTo>
                      <a:lnTo>
                        <a:pt x="217" y="20"/>
                      </a:lnTo>
                      <a:lnTo>
                        <a:pt x="219" y="20"/>
                      </a:lnTo>
                      <a:lnTo>
                        <a:pt x="221" y="21"/>
                      </a:lnTo>
                      <a:lnTo>
                        <a:pt x="222" y="21"/>
                      </a:lnTo>
                      <a:lnTo>
                        <a:pt x="224" y="21"/>
                      </a:lnTo>
                      <a:lnTo>
                        <a:pt x="225" y="21"/>
                      </a:lnTo>
                      <a:lnTo>
                        <a:pt x="227" y="22"/>
                      </a:lnTo>
                      <a:lnTo>
                        <a:pt x="228" y="22"/>
                      </a:lnTo>
                      <a:lnTo>
                        <a:pt x="229" y="22"/>
                      </a:lnTo>
                      <a:lnTo>
                        <a:pt x="230" y="23"/>
                      </a:lnTo>
                      <a:lnTo>
                        <a:pt x="231" y="23"/>
                      </a:lnTo>
                      <a:lnTo>
                        <a:pt x="232" y="23"/>
                      </a:lnTo>
                      <a:lnTo>
                        <a:pt x="233" y="23"/>
                      </a:lnTo>
                      <a:lnTo>
                        <a:pt x="234" y="23"/>
                      </a:lnTo>
                      <a:lnTo>
                        <a:pt x="235" y="23"/>
                      </a:lnTo>
                      <a:lnTo>
                        <a:pt x="236" y="24"/>
                      </a:lnTo>
                      <a:lnTo>
                        <a:pt x="237" y="24"/>
                      </a:lnTo>
                      <a:lnTo>
                        <a:pt x="238" y="24"/>
                      </a:lnTo>
                      <a:lnTo>
                        <a:pt x="239" y="24"/>
                      </a:lnTo>
                      <a:lnTo>
                        <a:pt x="239" y="25"/>
                      </a:lnTo>
                      <a:lnTo>
                        <a:pt x="241" y="23"/>
                      </a:lnTo>
                      <a:lnTo>
                        <a:pt x="240" y="23"/>
                      </a:lnTo>
                      <a:lnTo>
                        <a:pt x="239" y="23"/>
                      </a:lnTo>
                      <a:lnTo>
                        <a:pt x="237" y="22"/>
                      </a:lnTo>
                      <a:lnTo>
                        <a:pt x="236" y="21"/>
                      </a:lnTo>
                      <a:lnTo>
                        <a:pt x="235" y="21"/>
                      </a:lnTo>
                      <a:lnTo>
                        <a:pt x="234" y="20"/>
                      </a:lnTo>
                      <a:lnTo>
                        <a:pt x="233" y="20"/>
                      </a:lnTo>
                      <a:lnTo>
                        <a:pt x="231" y="19"/>
                      </a:lnTo>
                      <a:lnTo>
                        <a:pt x="230" y="19"/>
                      </a:lnTo>
                      <a:lnTo>
                        <a:pt x="228" y="18"/>
                      </a:lnTo>
                      <a:lnTo>
                        <a:pt x="227" y="18"/>
                      </a:lnTo>
                      <a:lnTo>
                        <a:pt x="225" y="17"/>
                      </a:lnTo>
                      <a:lnTo>
                        <a:pt x="224" y="16"/>
                      </a:lnTo>
                      <a:lnTo>
                        <a:pt x="222" y="16"/>
                      </a:lnTo>
                      <a:lnTo>
                        <a:pt x="220" y="15"/>
                      </a:lnTo>
                      <a:lnTo>
                        <a:pt x="218" y="14"/>
                      </a:lnTo>
                      <a:lnTo>
                        <a:pt x="216" y="14"/>
                      </a:lnTo>
                      <a:lnTo>
                        <a:pt x="214" y="13"/>
                      </a:lnTo>
                      <a:lnTo>
                        <a:pt x="212" y="12"/>
                      </a:lnTo>
                      <a:lnTo>
                        <a:pt x="210" y="12"/>
                      </a:lnTo>
                      <a:lnTo>
                        <a:pt x="208" y="11"/>
                      </a:lnTo>
                      <a:lnTo>
                        <a:pt x="205" y="10"/>
                      </a:lnTo>
                      <a:lnTo>
                        <a:pt x="203" y="10"/>
                      </a:lnTo>
                      <a:lnTo>
                        <a:pt x="201" y="9"/>
                      </a:lnTo>
                      <a:lnTo>
                        <a:pt x="198" y="8"/>
                      </a:lnTo>
                      <a:lnTo>
                        <a:pt x="196" y="8"/>
                      </a:lnTo>
                      <a:lnTo>
                        <a:pt x="194" y="7"/>
                      </a:lnTo>
                      <a:lnTo>
                        <a:pt x="191" y="6"/>
                      </a:lnTo>
                      <a:lnTo>
                        <a:pt x="189" y="6"/>
                      </a:lnTo>
                      <a:lnTo>
                        <a:pt x="186" y="5"/>
                      </a:lnTo>
                      <a:lnTo>
                        <a:pt x="183" y="5"/>
                      </a:lnTo>
                      <a:lnTo>
                        <a:pt x="181" y="4"/>
                      </a:lnTo>
                      <a:lnTo>
                        <a:pt x="178" y="3"/>
                      </a:lnTo>
                      <a:lnTo>
                        <a:pt x="175" y="3"/>
                      </a:lnTo>
                      <a:lnTo>
                        <a:pt x="173" y="3"/>
                      </a:lnTo>
                      <a:lnTo>
                        <a:pt x="170" y="2"/>
                      </a:lnTo>
                      <a:lnTo>
                        <a:pt x="167" y="1"/>
                      </a:lnTo>
                      <a:lnTo>
                        <a:pt x="165" y="1"/>
                      </a:lnTo>
                      <a:lnTo>
                        <a:pt x="162" y="1"/>
                      </a:lnTo>
                      <a:lnTo>
                        <a:pt x="159" y="0"/>
                      </a:lnTo>
                      <a:lnTo>
                        <a:pt x="157" y="0"/>
                      </a:lnTo>
                      <a:lnTo>
                        <a:pt x="154" y="0"/>
                      </a:lnTo>
                      <a:lnTo>
                        <a:pt x="152" y="0"/>
                      </a:lnTo>
                      <a:lnTo>
                        <a:pt x="149" y="0"/>
                      </a:lnTo>
                      <a:lnTo>
                        <a:pt x="146" y="0"/>
                      </a:lnTo>
                      <a:lnTo>
                        <a:pt x="143" y="0"/>
                      </a:lnTo>
                      <a:lnTo>
                        <a:pt x="141" y="0"/>
                      </a:lnTo>
                      <a:lnTo>
                        <a:pt x="138" y="0"/>
                      </a:lnTo>
                      <a:lnTo>
                        <a:pt x="136" y="0"/>
                      </a:lnTo>
                      <a:lnTo>
                        <a:pt x="133" y="0"/>
                      </a:lnTo>
                      <a:lnTo>
                        <a:pt x="131" y="1"/>
                      </a:lnTo>
                      <a:lnTo>
                        <a:pt x="128" y="1"/>
                      </a:lnTo>
                      <a:lnTo>
                        <a:pt x="126" y="1"/>
                      </a:lnTo>
                      <a:lnTo>
                        <a:pt x="123" y="2"/>
                      </a:lnTo>
                      <a:lnTo>
                        <a:pt x="121" y="3"/>
                      </a:lnTo>
                      <a:lnTo>
                        <a:pt x="119" y="3"/>
                      </a:lnTo>
                      <a:lnTo>
                        <a:pt x="117" y="4"/>
                      </a:lnTo>
                      <a:lnTo>
                        <a:pt x="115" y="5"/>
                      </a:lnTo>
                      <a:lnTo>
                        <a:pt x="113" y="6"/>
                      </a:lnTo>
                      <a:lnTo>
                        <a:pt x="112" y="6"/>
                      </a:lnTo>
                      <a:lnTo>
                        <a:pt x="111" y="6"/>
                      </a:lnTo>
                      <a:lnTo>
                        <a:pt x="111" y="7"/>
                      </a:lnTo>
                      <a:lnTo>
                        <a:pt x="110" y="7"/>
                      </a:lnTo>
                      <a:lnTo>
                        <a:pt x="109" y="8"/>
                      </a:lnTo>
                      <a:lnTo>
                        <a:pt x="108" y="8"/>
                      </a:lnTo>
                      <a:lnTo>
                        <a:pt x="107" y="9"/>
                      </a:lnTo>
                      <a:lnTo>
                        <a:pt x="106" y="10"/>
                      </a:lnTo>
                      <a:lnTo>
                        <a:pt x="105" y="11"/>
                      </a:lnTo>
                      <a:lnTo>
                        <a:pt x="104" y="12"/>
                      </a:lnTo>
                      <a:lnTo>
                        <a:pt x="103" y="13"/>
                      </a:lnTo>
                      <a:lnTo>
                        <a:pt x="101" y="14"/>
                      </a:lnTo>
                      <a:lnTo>
                        <a:pt x="100" y="16"/>
                      </a:lnTo>
                      <a:lnTo>
                        <a:pt x="99" y="18"/>
                      </a:lnTo>
                      <a:lnTo>
                        <a:pt x="98" y="19"/>
                      </a:lnTo>
                      <a:lnTo>
                        <a:pt x="97" y="21"/>
                      </a:lnTo>
                      <a:lnTo>
                        <a:pt x="97" y="22"/>
                      </a:lnTo>
                      <a:lnTo>
                        <a:pt x="96" y="23"/>
                      </a:lnTo>
                      <a:lnTo>
                        <a:pt x="96" y="24"/>
                      </a:lnTo>
                      <a:lnTo>
                        <a:pt x="96" y="25"/>
                      </a:lnTo>
                      <a:lnTo>
                        <a:pt x="95" y="26"/>
                      </a:lnTo>
                      <a:lnTo>
                        <a:pt x="94" y="27"/>
                      </a:lnTo>
                      <a:lnTo>
                        <a:pt x="94" y="28"/>
                      </a:lnTo>
                      <a:lnTo>
                        <a:pt x="94" y="30"/>
                      </a:lnTo>
                      <a:lnTo>
                        <a:pt x="94" y="31"/>
                      </a:lnTo>
                      <a:lnTo>
                        <a:pt x="94" y="32"/>
                      </a:lnTo>
                      <a:lnTo>
                        <a:pt x="93" y="34"/>
                      </a:lnTo>
                      <a:lnTo>
                        <a:pt x="93" y="35"/>
                      </a:lnTo>
                      <a:lnTo>
                        <a:pt x="93" y="36"/>
                      </a:lnTo>
                      <a:lnTo>
                        <a:pt x="93" y="38"/>
                      </a:lnTo>
                      <a:lnTo>
                        <a:pt x="93" y="39"/>
                      </a:lnTo>
                      <a:lnTo>
                        <a:pt x="93" y="41"/>
                      </a:lnTo>
                      <a:lnTo>
                        <a:pt x="93" y="42"/>
                      </a:lnTo>
                      <a:lnTo>
                        <a:pt x="93" y="44"/>
                      </a:lnTo>
                      <a:lnTo>
                        <a:pt x="93" y="46"/>
                      </a:lnTo>
                      <a:lnTo>
                        <a:pt x="93" y="47"/>
                      </a:lnTo>
                      <a:lnTo>
                        <a:pt x="94" y="49"/>
                      </a:lnTo>
                      <a:lnTo>
                        <a:pt x="94" y="51"/>
                      </a:lnTo>
                      <a:lnTo>
                        <a:pt x="94" y="53"/>
                      </a:lnTo>
                      <a:lnTo>
                        <a:pt x="95" y="55"/>
                      </a:lnTo>
                      <a:lnTo>
                        <a:pt x="95" y="56"/>
                      </a:lnTo>
                      <a:lnTo>
                        <a:pt x="96" y="58"/>
                      </a:lnTo>
                      <a:lnTo>
                        <a:pt x="96" y="60"/>
                      </a:lnTo>
                      <a:lnTo>
                        <a:pt x="97" y="63"/>
                      </a:lnTo>
                      <a:lnTo>
                        <a:pt x="0" y="130"/>
                      </a:lnTo>
                      <a:lnTo>
                        <a:pt x="87" y="193"/>
                      </a:lnTo>
                      <a:close/>
                    </a:path>
                  </a:pathLst>
                </a:custGeom>
                <a:solidFill>
                  <a:srgbClr val="FFDBA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472" name="Freeform 597"/>
                <p:cNvSpPr>
                  <a:spLocks/>
                </p:cNvSpPr>
                <p:nvPr/>
              </p:nvSpPr>
              <p:spPr bwMode="auto">
                <a:xfrm>
                  <a:off x="1839" y="2184"/>
                  <a:ext cx="22" cy="10"/>
                </a:xfrm>
                <a:custGeom>
                  <a:avLst/>
                  <a:gdLst>
                    <a:gd name="T0" fmla="*/ 11 w 22"/>
                    <a:gd name="T1" fmla="*/ 10 h 10"/>
                    <a:gd name="T2" fmla="*/ 12 w 22"/>
                    <a:gd name="T3" fmla="*/ 10 h 10"/>
                    <a:gd name="T4" fmla="*/ 13 w 22"/>
                    <a:gd name="T5" fmla="*/ 10 h 10"/>
                    <a:gd name="T6" fmla="*/ 14 w 22"/>
                    <a:gd name="T7" fmla="*/ 10 h 10"/>
                    <a:gd name="T8" fmla="*/ 15 w 22"/>
                    <a:gd name="T9" fmla="*/ 9 h 10"/>
                    <a:gd name="T10" fmla="*/ 16 w 22"/>
                    <a:gd name="T11" fmla="*/ 9 h 10"/>
                    <a:gd name="T12" fmla="*/ 17 w 22"/>
                    <a:gd name="T13" fmla="*/ 9 h 10"/>
                    <a:gd name="T14" fmla="*/ 17 w 22"/>
                    <a:gd name="T15" fmla="*/ 9 h 10"/>
                    <a:gd name="T16" fmla="*/ 18 w 22"/>
                    <a:gd name="T17" fmla="*/ 8 h 10"/>
                    <a:gd name="T18" fmla="*/ 20 w 22"/>
                    <a:gd name="T19" fmla="*/ 8 h 10"/>
                    <a:gd name="T20" fmla="*/ 21 w 22"/>
                    <a:gd name="T21" fmla="*/ 7 h 10"/>
                    <a:gd name="T22" fmla="*/ 21 w 22"/>
                    <a:gd name="T23" fmla="*/ 6 h 10"/>
                    <a:gd name="T24" fmla="*/ 22 w 22"/>
                    <a:gd name="T25" fmla="*/ 5 h 10"/>
                    <a:gd name="T26" fmla="*/ 21 w 22"/>
                    <a:gd name="T27" fmla="*/ 4 h 10"/>
                    <a:gd name="T28" fmla="*/ 21 w 22"/>
                    <a:gd name="T29" fmla="*/ 3 h 10"/>
                    <a:gd name="T30" fmla="*/ 20 w 22"/>
                    <a:gd name="T31" fmla="*/ 2 h 10"/>
                    <a:gd name="T32" fmla="*/ 18 w 22"/>
                    <a:gd name="T33" fmla="*/ 1 h 10"/>
                    <a:gd name="T34" fmla="*/ 17 w 22"/>
                    <a:gd name="T35" fmla="*/ 1 h 10"/>
                    <a:gd name="T36" fmla="*/ 17 w 22"/>
                    <a:gd name="T37" fmla="*/ 1 h 10"/>
                    <a:gd name="T38" fmla="*/ 16 w 22"/>
                    <a:gd name="T39" fmla="*/ 0 h 10"/>
                    <a:gd name="T40" fmla="*/ 15 w 22"/>
                    <a:gd name="T41" fmla="*/ 0 h 10"/>
                    <a:gd name="T42" fmla="*/ 14 w 22"/>
                    <a:gd name="T43" fmla="*/ 0 h 10"/>
                    <a:gd name="T44" fmla="*/ 13 w 22"/>
                    <a:gd name="T45" fmla="*/ 0 h 10"/>
                    <a:gd name="T46" fmla="*/ 12 w 22"/>
                    <a:gd name="T47" fmla="*/ 0 h 10"/>
                    <a:gd name="T48" fmla="*/ 11 w 22"/>
                    <a:gd name="T49" fmla="*/ 0 h 10"/>
                    <a:gd name="T50" fmla="*/ 9 w 22"/>
                    <a:gd name="T51" fmla="*/ 0 h 10"/>
                    <a:gd name="T52" fmla="*/ 8 w 22"/>
                    <a:gd name="T53" fmla="*/ 0 h 10"/>
                    <a:gd name="T54" fmla="*/ 7 w 22"/>
                    <a:gd name="T55" fmla="*/ 0 h 10"/>
                    <a:gd name="T56" fmla="*/ 6 w 22"/>
                    <a:gd name="T57" fmla="*/ 0 h 10"/>
                    <a:gd name="T58" fmla="*/ 4 w 22"/>
                    <a:gd name="T59" fmla="*/ 1 h 10"/>
                    <a:gd name="T60" fmla="*/ 3 w 22"/>
                    <a:gd name="T61" fmla="*/ 1 h 10"/>
                    <a:gd name="T62" fmla="*/ 1 w 22"/>
                    <a:gd name="T63" fmla="*/ 2 h 10"/>
                    <a:gd name="T64" fmla="*/ 0 w 22"/>
                    <a:gd name="T65" fmla="*/ 3 h 10"/>
                    <a:gd name="T66" fmla="*/ 0 w 22"/>
                    <a:gd name="T67" fmla="*/ 4 h 10"/>
                    <a:gd name="T68" fmla="*/ 0 w 22"/>
                    <a:gd name="T69" fmla="*/ 5 h 10"/>
                    <a:gd name="T70" fmla="*/ 0 w 22"/>
                    <a:gd name="T71" fmla="*/ 6 h 10"/>
                    <a:gd name="T72" fmla="*/ 0 w 22"/>
                    <a:gd name="T73" fmla="*/ 7 h 10"/>
                    <a:gd name="T74" fmla="*/ 1 w 22"/>
                    <a:gd name="T75" fmla="*/ 8 h 10"/>
                    <a:gd name="T76" fmla="*/ 3 w 22"/>
                    <a:gd name="T77" fmla="*/ 8 h 10"/>
                    <a:gd name="T78" fmla="*/ 4 w 22"/>
                    <a:gd name="T79" fmla="*/ 9 h 10"/>
                    <a:gd name="T80" fmla="*/ 6 w 22"/>
                    <a:gd name="T81" fmla="*/ 9 h 10"/>
                    <a:gd name="T82" fmla="*/ 7 w 22"/>
                    <a:gd name="T83" fmla="*/ 10 h 10"/>
                    <a:gd name="T84" fmla="*/ 8 w 22"/>
                    <a:gd name="T85" fmla="*/ 10 h 10"/>
                    <a:gd name="T86" fmla="*/ 9 w 22"/>
                    <a:gd name="T87" fmla="*/ 10 h 10"/>
                    <a:gd name="T88" fmla="*/ 11 w 22"/>
                    <a:gd name="T89" fmla="*/ 10 h 10"/>
                    <a:gd name="T90" fmla="*/ 11 w 22"/>
                    <a:gd name="T91" fmla="*/ 10 h 10"/>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2"/>
                    <a:gd name="T139" fmla="*/ 0 h 10"/>
                    <a:gd name="T140" fmla="*/ 22 w 22"/>
                    <a:gd name="T141" fmla="*/ 10 h 10"/>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2" h="10">
                      <a:moveTo>
                        <a:pt x="11" y="10"/>
                      </a:moveTo>
                      <a:lnTo>
                        <a:pt x="12" y="10"/>
                      </a:lnTo>
                      <a:lnTo>
                        <a:pt x="13" y="10"/>
                      </a:lnTo>
                      <a:lnTo>
                        <a:pt x="14" y="10"/>
                      </a:lnTo>
                      <a:lnTo>
                        <a:pt x="15" y="9"/>
                      </a:lnTo>
                      <a:lnTo>
                        <a:pt x="16" y="9"/>
                      </a:lnTo>
                      <a:lnTo>
                        <a:pt x="17" y="9"/>
                      </a:lnTo>
                      <a:lnTo>
                        <a:pt x="18" y="8"/>
                      </a:lnTo>
                      <a:lnTo>
                        <a:pt x="20" y="8"/>
                      </a:lnTo>
                      <a:lnTo>
                        <a:pt x="21" y="7"/>
                      </a:lnTo>
                      <a:lnTo>
                        <a:pt x="21" y="6"/>
                      </a:lnTo>
                      <a:lnTo>
                        <a:pt x="22" y="5"/>
                      </a:lnTo>
                      <a:lnTo>
                        <a:pt x="21" y="4"/>
                      </a:lnTo>
                      <a:lnTo>
                        <a:pt x="21" y="3"/>
                      </a:lnTo>
                      <a:lnTo>
                        <a:pt x="20" y="2"/>
                      </a:lnTo>
                      <a:lnTo>
                        <a:pt x="18" y="1"/>
                      </a:lnTo>
                      <a:lnTo>
                        <a:pt x="17" y="1"/>
                      </a:lnTo>
                      <a:lnTo>
                        <a:pt x="16" y="0"/>
                      </a:lnTo>
                      <a:lnTo>
                        <a:pt x="15" y="0"/>
                      </a:lnTo>
                      <a:lnTo>
                        <a:pt x="14" y="0"/>
                      </a:lnTo>
                      <a:lnTo>
                        <a:pt x="13" y="0"/>
                      </a:lnTo>
                      <a:lnTo>
                        <a:pt x="12" y="0"/>
                      </a:lnTo>
                      <a:lnTo>
                        <a:pt x="11" y="0"/>
                      </a:lnTo>
                      <a:lnTo>
                        <a:pt x="9" y="0"/>
                      </a:lnTo>
                      <a:lnTo>
                        <a:pt x="8" y="0"/>
                      </a:lnTo>
                      <a:lnTo>
                        <a:pt x="7" y="0"/>
                      </a:lnTo>
                      <a:lnTo>
                        <a:pt x="6" y="0"/>
                      </a:lnTo>
                      <a:lnTo>
                        <a:pt x="4" y="1"/>
                      </a:lnTo>
                      <a:lnTo>
                        <a:pt x="3" y="1"/>
                      </a:lnTo>
                      <a:lnTo>
                        <a:pt x="1" y="2"/>
                      </a:lnTo>
                      <a:lnTo>
                        <a:pt x="0" y="3"/>
                      </a:lnTo>
                      <a:lnTo>
                        <a:pt x="0" y="4"/>
                      </a:lnTo>
                      <a:lnTo>
                        <a:pt x="0" y="5"/>
                      </a:lnTo>
                      <a:lnTo>
                        <a:pt x="0" y="6"/>
                      </a:lnTo>
                      <a:lnTo>
                        <a:pt x="0" y="7"/>
                      </a:lnTo>
                      <a:lnTo>
                        <a:pt x="1" y="8"/>
                      </a:lnTo>
                      <a:lnTo>
                        <a:pt x="3" y="8"/>
                      </a:lnTo>
                      <a:lnTo>
                        <a:pt x="4" y="9"/>
                      </a:lnTo>
                      <a:lnTo>
                        <a:pt x="6" y="9"/>
                      </a:lnTo>
                      <a:lnTo>
                        <a:pt x="7" y="10"/>
                      </a:lnTo>
                      <a:lnTo>
                        <a:pt x="8" y="10"/>
                      </a:lnTo>
                      <a:lnTo>
                        <a:pt x="9" y="10"/>
                      </a:lnTo>
                      <a:lnTo>
                        <a:pt x="11" y="10"/>
                      </a:lnTo>
                      <a:close/>
                    </a:path>
                  </a:pathLst>
                </a:custGeom>
                <a:solidFill>
                  <a:srgbClr val="CC80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473" name="Freeform 598"/>
                <p:cNvSpPr>
                  <a:spLocks/>
                </p:cNvSpPr>
                <p:nvPr/>
              </p:nvSpPr>
              <p:spPr bwMode="auto">
                <a:xfrm>
                  <a:off x="1881" y="2122"/>
                  <a:ext cx="19" cy="12"/>
                </a:xfrm>
                <a:custGeom>
                  <a:avLst/>
                  <a:gdLst>
                    <a:gd name="T0" fmla="*/ 9 w 19"/>
                    <a:gd name="T1" fmla="*/ 12 h 12"/>
                    <a:gd name="T2" fmla="*/ 10 w 19"/>
                    <a:gd name="T3" fmla="*/ 12 h 12"/>
                    <a:gd name="T4" fmla="*/ 11 w 19"/>
                    <a:gd name="T5" fmla="*/ 12 h 12"/>
                    <a:gd name="T6" fmla="*/ 12 w 19"/>
                    <a:gd name="T7" fmla="*/ 11 h 12"/>
                    <a:gd name="T8" fmla="*/ 13 w 19"/>
                    <a:gd name="T9" fmla="*/ 11 h 12"/>
                    <a:gd name="T10" fmla="*/ 15 w 19"/>
                    <a:gd name="T11" fmla="*/ 10 h 12"/>
                    <a:gd name="T12" fmla="*/ 16 w 19"/>
                    <a:gd name="T13" fmla="*/ 10 h 12"/>
                    <a:gd name="T14" fmla="*/ 18 w 19"/>
                    <a:gd name="T15" fmla="*/ 9 h 12"/>
                    <a:gd name="T16" fmla="*/ 19 w 19"/>
                    <a:gd name="T17" fmla="*/ 8 h 12"/>
                    <a:gd name="T18" fmla="*/ 19 w 19"/>
                    <a:gd name="T19" fmla="*/ 7 h 12"/>
                    <a:gd name="T20" fmla="*/ 19 w 19"/>
                    <a:gd name="T21" fmla="*/ 6 h 12"/>
                    <a:gd name="T22" fmla="*/ 19 w 19"/>
                    <a:gd name="T23" fmla="*/ 5 h 12"/>
                    <a:gd name="T24" fmla="*/ 19 w 19"/>
                    <a:gd name="T25" fmla="*/ 4 h 12"/>
                    <a:gd name="T26" fmla="*/ 18 w 19"/>
                    <a:gd name="T27" fmla="*/ 2 h 12"/>
                    <a:gd name="T28" fmla="*/ 16 w 19"/>
                    <a:gd name="T29" fmla="*/ 2 h 12"/>
                    <a:gd name="T30" fmla="*/ 15 w 19"/>
                    <a:gd name="T31" fmla="*/ 1 h 12"/>
                    <a:gd name="T32" fmla="*/ 13 w 19"/>
                    <a:gd name="T33" fmla="*/ 1 h 12"/>
                    <a:gd name="T34" fmla="*/ 12 w 19"/>
                    <a:gd name="T35" fmla="*/ 0 h 12"/>
                    <a:gd name="T36" fmla="*/ 11 w 19"/>
                    <a:gd name="T37" fmla="*/ 0 h 12"/>
                    <a:gd name="T38" fmla="*/ 10 w 19"/>
                    <a:gd name="T39" fmla="*/ 0 h 12"/>
                    <a:gd name="T40" fmla="*/ 9 w 19"/>
                    <a:gd name="T41" fmla="*/ 0 h 12"/>
                    <a:gd name="T42" fmla="*/ 8 w 19"/>
                    <a:gd name="T43" fmla="*/ 0 h 12"/>
                    <a:gd name="T44" fmla="*/ 7 w 19"/>
                    <a:gd name="T45" fmla="*/ 0 h 12"/>
                    <a:gd name="T46" fmla="*/ 7 w 19"/>
                    <a:gd name="T47" fmla="*/ 0 h 12"/>
                    <a:gd name="T48" fmla="*/ 5 w 19"/>
                    <a:gd name="T49" fmla="*/ 1 h 12"/>
                    <a:gd name="T50" fmla="*/ 4 w 19"/>
                    <a:gd name="T51" fmla="*/ 1 h 12"/>
                    <a:gd name="T52" fmla="*/ 3 w 19"/>
                    <a:gd name="T53" fmla="*/ 2 h 12"/>
                    <a:gd name="T54" fmla="*/ 1 w 19"/>
                    <a:gd name="T55" fmla="*/ 2 h 12"/>
                    <a:gd name="T56" fmla="*/ 0 w 19"/>
                    <a:gd name="T57" fmla="*/ 4 h 12"/>
                    <a:gd name="T58" fmla="*/ 0 w 19"/>
                    <a:gd name="T59" fmla="*/ 5 h 12"/>
                    <a:gd name="T60" fmla="*/ 0 w 19"/>
                    <a:gd name="T61" fmla="*/ 6 h 12"/>
                    <a:gd name="T62" fmla="*/ 0 w 19"/>
                    <a:gd name="T63" fmla="*/ 7 h 12"/>
                    <a:gd name="T64" fmla="*/ 0 w 19"/>
                    <a:gd name="T65" fmla="*/ 8 h 12"/>
                    <a:gd name="T66" fmla="*/ 1 w 19"/>
                    <a:gd name="T67" fmla="*/ 9 h 12"/>
                    <a:gd name="T68" fmla="*/ 3 w 19"/>
                    <a:gd name="T69" fmla="*/ 10 h 12"/>
                    <a:gd name="T70" fmla="*/ 4 w 19"/>
                    <a:gd name="T71" fmla="*/ 10 h 12"/>
                    <a:gd name="T72" fmla="*/ 5 w 19"/>
                    <a:gd name="T73" fmla="*/ 11 h 12"/>
                    <a:gd name="T74" fmla="*/ 7 w 19"/>
                    <a:gd name="T75" fmla="*/ 11 h 12"/>
                    <a:gd name="T76" fmla="*/ 7 w 19"/>
                    <a:gd name="T77" fmla="*/ 12 h 12"/>
                    <a:gd name="T78" fmla="*/ 8 w 19"/>
                    <a:gd name="T79" fmla="*/ 12 h 12"/>
                    <a:gd name="T80" fmla="*/ 9 w 19"/>
                    <a:gd name="T81" fmla="*/ 12 h 12"/>
                    <a:gd name="T82" fmla="*/ 9 w 19"/>
                    <a:gd name="T83" fmla="*/ 12 h 1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9"/>
                    <a:gd name="T127" fmla="*/ 0 h 12"/>
                    <a:gd name="T128" fmla="*/ 19 w 19"/>
                    <a:gd name="T129" fmla="*/ 12 h 1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9" h="12">
                      <a:moveTo>
                        <a:pt x="9" y="12"/>
                      </a:moveTo>
                      <a:lnTo>
                        <a:pt x="10" y="12"/>
                      </a:lnTo>
                      <a:lnTo>
                        <a:pt x="11" y="12"/>
                      </a:lnTo>
                      <a:lnTo>
                        <a:pt x="12" y="11"/>
                      </a:lnTo>
                      <a:lnTo>
                        <a:pt x="13" y="11"/>
                      </a:lnTo>
                      <a:lnTo>
                        <a:pt x="15" y="10"/>
                      </a:lnTo>
                      <a:lnTo>
                        <a:pt x="16" y="10"/>
                      </a:lnTo>
                      <a:lnTo>
                        <a:pt x="18" y="9"/>
                      </a:lnTo>
                      <a:lnTo>
                        <a:pt x="19" y="8"/>
                      </a:lnTo>
                      <a:lnTo>
                        <a:pt x="19" y="7"/>
                      </a:lnTo>
                      <a:lnTo>
                        <a:pt x="19" y="6"/>
                      </a:lnTo>
                      <a:lnTo>
                        <a:pt x="19" y="5"/>
                      </a:lnTo>
                      <a:lnTo>
                        <a:pt x="19" y="4"/>
                      </a:lnTo>
                      <a:lnTo>
                        <a:pt x="18" y="2"/>
                      </a:lnTo>
                      <a:lnTo>
                        <a:pt x="16" y="2"/>
                      </a:lnTo>
                      <a:lnTo>
                        <a:pt x="15" y="1"/>
                      </a:lnTo>
                      <a:lnTo>
                        <a:pt x="13" y="1"/>
                      </a:lnTo>
                      <a:lnTo>
                        <a:pt x="12" y="0"/>
                      </a:lnTo>
                      <a:lnTo>
                        <a:pt x="11" y="0"/>
                      </a:lnTo>
                      <a:lnTo>
                        <a:pt x="10" y="0"/>
                      </a:lnTo>
                      <a:lnTo>
                        <a:pt x="9" y="0"/>
                      </a:lnTo>
                      <a:lnTo>
                        <a:pt x="8" y="0"/>
                      </a:lnTo>
                      <a:lnTo>
                        <a:pt x="7" y="0"/>
                      </a:lnTo>
                      <a:lnTo>
                        <a:pt x="5" y="1"/>
                      </a:lnTo>
                      <a:lnTo>
                        <a:pt x="4" y="1"/>
                      </a:lnTo>
                      <a:lnTo>
                        <a:pt x="3" y="2"/>
                      </a:lnTo>
                      <a:lnTo>
                        <a:pt x="1" y="2"/>
                      </a:lnTo>
                      <a:lnTo>
                        <a:pt x="0" y="4"/>
                      </a:lnTo>
                      <a:lnTo>
                        <a:pt x="0" y="5"/>
                      </a:lnTo>
                      <a:lnTo>
                        <a:pt x="0" y="6"/>
                      </a:lnTo>
                      <a:lnTo>
                        <a:pt x="0" y="7"/>
                      </a:lnTo>
                      <a:lnTo>
                        <a:pt x="0" y="8"/>
                      </a:lnTo>
                      <a:lnTo>
                        <a:pt x="1" y="9"/>
                      </a:lnTo>
                      <a:lnTo>
                        <a:pt x="3" y="10"/>
                      </a:lnTo>
                      <a:lnTo>
                        <a:pt x="4" y="10"/>
                      </a:lnTo>
                      <a:lnTo>
                        <a:pt x="5" y="11"/>
                      </a:lnTo>
                      <a:lnTo>
                        <a:pt x="7" y="11"/>
                      </a:lnTo>
                      <a:lnTo>
                        <a:pt x="7" y="12"/>
                      </a:lnTo>
                      <a:lnTo>
                        <a:pt x="8" y="12"/>
                      </a:lnTo>
                      <a:lnTo>
                        <a:pt x="9" y="12"/>
                      </a:lnTo>
                      <a:close/>
                    </a:path>
                  </a:pathLst>
                </a:custGeom>
                <a:solidFill>
                  <a:srgbClr val="CC80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474" name="Freeform 599"/>
                <p:cNvSpPr>
                  <a:spLocks/>
                </p:cNvSpPr>
                <p:nvPr/>
              </p:nvSpPr>
              <p:spPr bwMode="auto">
                <a:xfrm>
                  <a:off x="1913" y="2092"/>
                  <a:ext cx="19" cy="12"/>
                </a:xfrm>
                <a:custGeom>
                  <a:avLst/>
                  <a:gdLst>
                    <a:gd name="T0" fmla="*/ 9 w 19"/>
                    <a:gd name="T1" fmla="*/ 12 h 12"/>
                    <a:gd name="T2" fmla="*/ 10 w 19"/>
                    <a:gd name="T3" fmla="*/ 11 h 12"/>
                    <a:gd name="T4" fmla="*/ 11 w 19"/>
                    <a:gd name="T5" fmla="*/ 11 h 12"/>
                    <a:gd name="T6" fmla="*/ 12 w 19"/>
                    <a:gd name="T7" fmla="*/ 11 h 12"/>
                    <a:gd name="T8" fmla="*/ 13 w 19"/>
                    <a:gd name="T9" fmla="*/ 11 h 12"/>
                    <a:gd name="T10" fmla="*/ 15 w 19"/>
                    <a:gd name="T11" fmla="*/ 10 h 12"/>
                    <a:gd name="T12" fmla="*/ 16 w 19"/>
                    <a:gd name="T13" fmla="*/ 9 h 12"/>
                    <a:gd name="T14" fmla="*/ 17 w 19"/>
                    <a:gd name="T15" fmla="*/ 9 h 12"/>
                    <a:gd name="T16" fmla="*/ 18 w 19"/>
                    <a:gd name="T17" fmla="*/ 8 h 12"/>
                    <a:gd name="T18" fmla="*/ 19 w 19"/>
                    <a:gd name="T19" fmla="*/ 7 h 12"/>
                    <a:gd name="T20" fmla="*/ 19 w 19"/>
                    <a:gd name="T21" fmla="*/ 5 h 12"/>
                    <a:gd name="T22" fmla="*/ 19 w 19"/>
                    <a:gd name="T23" fmla="*/ 4 h 12"/>
                    <a:gd name="T24" fmla="*/ 18 w 19"/>
                    <a:gd name="T25" fmla="*/ 3 h 12"/>
                    <a:gd name="T26" fmla="*/ 17 w 19"/>
                    <a:gd name="T27" fmla="*/ 2 h 12"/>
                    <a:gd name="T28" fmla="*/ 16 w 19"/>
                    <a:gd name="T29" fmla="*/ 1 h 12"/>
                    <a:gd name="T30" fmla="*/ 15 w 19"/>
                    <a:gd name="T31" fmla="*/ 1 h 12"/>
                    <a:gd name="T32" fmla="*/ 13 w 19"/>
                    <a:gd name="T33" fmla="*/ 0 h 12"/>
                    <a:gd name="T34" fmla="*/ 12 w 19"/>
                    <a:gd name="T35" fmla="*/ 0 h 12"/>
                    <a:gd name="T36" fmla="*/ 11 w 19"/>
                    <a:gd name="T37" fmla="*/ 0 h 12"/>
                    <a:gd name="T38" fmla="*/ 10 w 19"/>
                    <a:gd name="T39" fmla="*/ 0 h 12"/>
                    <a:gd name="T40" fmla="*/ 9 w 19"/>
                    <a:gd name="T41" fmla="*/ 0 h 12"/>
                    <a:gd name="T42" fmla="*/ 8 w 19"/>
                    <a:gd name="T43" fmla="*/ 0 h 12"/>
                    <a:gd name="T44" fmla="*/ 8 w 19"/>
                    <a:gd name="T45" fmla="*/ 0 h 12"/>
                    <a:gd name="T46" fmla="*/ 6 w 19"/>
                    <a:gd name="T47" fmla="*/ 0 h 12"/>
                    <a:gd name="T48" fmla="*/ 5 w 19"/>
                    <a:gd name="T49" fmla="*/ 0 h 12"/>
                    <a:gd name="T50" fmla="*/ 4 w 19"/>
                    <a:gd name="T51" fmla="*/ 1 h 12"/>
                    <a:gd name="T52" fmla="*/ 2 w 19"/>
                    <a:gd name="T53" fmla="*/ 1 h 12"/>
                    <a:gd name="T54" fmla="*/ 1 w 19"/>
                    <a:gd name="T55" fmla="*/ 2 h 12"/>
                    <a:gd name="T56" fmla="*/ 0 w 19"/>
                    <a:gd name="T57" fmla="*/ 3 h 12"/>
                    <a:gd name="T58" fmla="*/ 0 w 19"/>
                    <a:gd name="T59" fmla="*/ 4 h 12"/>
                    <a:gd name="T60" fmla="*/ 0 w 19"/>
                    <a:gd name="T61" fmla="*/ 5 h 12"/>
                    <a:gd name="T62" fmla="*/ 0 w 19"/>
                    <a:gd name="T63" fmla="*/ 7 h 12"/>
                    <a:gd name="T64" fmla="*/ 0 w 19"/>
                    <a:gd name="T65" fmla="*/ 8 h 12"/>
                    <a:gd name="T66" fmla="*/ 1 w 19"/>
                    <a:gd name="T67" fmla="*/ 9 h 12"/>
                    <a:gd name="T68" fmla="*/ 2 w 19"/>
                    <a:gd name="T69" fmla="*/ 9 h 12"/>
                    <a:gd name="T70" fmla="*/ 4 w 19"/>
                    <a:gd name="T71" fmla="*/ 10 h 12"/>
                    <a:gd name="T72" fmla="*/ 5 w 19"/>
                    <a:gd name="T73" fmla="*/ 11 h 12"/>
                    <a:gd name="T74" fmla="*/ 6 w 19"/>
                    <a:gd name="T75" fmla="*/ 11 h 12"/>
                    <a:gd name="T76" fmla="*/ 8 w 19"/>
                    <a:gd name="T77" fmla="*/ 11 h 12"/>
                    <a:gd name="T78" fmla="*/ 8 w 19"/>
                    <a:gd name="T79" fmla="*/ 11 h 12"/>
                    <a:gd name="T80" fmla="*/ 9 w 19"/>
                    <a:gd name="T81" fmla="*/ 12 h 12"/>
                    <a:gd name="T82" fmla="*/ 9 w 19"/>
                    <a:gd name="T83" fmla="*/ 12 h 1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9"/>
                    <a:gd name="T127" fmla="*/ 0 h 12"/>
                    <a:gd name="T128" fmla="*/ 19 w 19"/>
                    <a:gd name="T129" fmla="*/ 12 h 1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9" h="12">
                      <a:moveTo>
                        <a:pt x="9" y="12"/>
                      </a:moveTo>
                      <a:lnTo>
                        <a:pt x="10" y="11"/>
                      </a:lnTo>
                      <a:lnTo>
                        <a:pt x="11" y="11"/>
                      </a:lnTo>
                      <a:lnTo>
                        <a:pt x="12" y="11"/>
                      </a:lnTo>
                      <a:lnTo>
                        <a:pt x="13" y="11"/>
                      </a:lnTo>
                      <a:lnTo>
                        <a:pt x="15" y="10"/>
                      </a:lnTo>
                      <a:lnTo>
                        <a:pt x="16" y="9"/>
                      </a:lnTo>
                      <a:lnTo>
                        <a:pt x="17" y="9"/>
                      </a:lnTo>
                      <a:lnTo>
                        <a:pt x="18" y="8"/>
                      </a:lnTo>
                      <a:lnTo>
                        <a:pt x="19" y="7"/>
                      </a:lnTo>
                      <a:lnTo>
                        <a:pt x="19" y="5"/>
                      </a:lnTo>
                      <a:lnTo>
                        <a:pt x="19" y="4"/>
                      </a:lnTo>
                      <a:lnTo>
                        <a:pt x="18" y="3"/>
                      </a:lnTo>
                      <a:lnTo>
                        <a:pt x="17" y="2"/>
                      </a:lnTo>
                      <a:lnTo>
                        <a:pt x="16" y="1"/>
                      </a:lnTo>
                      <a:lnTo>
                        <a:pt x="15" y="1"/>
                      </a:lnTo>
                      <a:lnTo>
                        <a:pt x="13" y="0"/>
                      </a:lnTo>
                      <a:lnTo>
                        <a:pt x="12" y="0"/>
                      </a:lnTo>
                      <a:lnTo>
                        <a:pt x="11" y="0"/>
                      </a:lnTo>
                      <a:lnTo>
                        <a:pt x="10" y="0"/>
                      </a:lnTo>
                      <a:lnTo>
                        <a:pt x="9" y="0"/>
                      </a:lnTo>
                      <a:lnTo>
                        <a:pt x="8" y="0"/>
                      </a:lnTo>
                      <a:lnTo>
                        <a:pt x="6" y="0"/>
                      </a:lnTo>
                      <a:lnTo>
                        <a:pt x="5" y="0"/>
                      </a:lnTo>
                      <a:lnTo>
                        <a:pt x="4" y="1"/>
                      </a:lnTo>
                      <a:lnTo>
                        <a:pt x="2" y="1"/>
                      </a:lnTo>
                      <a:lnTo>
                        <a:pt x="1" y="2"/>
                      </a:lnTo>
                      <a:lnTo>
                        <a:pt x="0" y="3"/>
                      </a:lnTo>
                      <a:lnTo>
                        <a:pt x="0" y="4"/>
                      </a:lnTo>
                      <a:lnTo>
                        <a:pt x="0" y="5"/>
                      </a:lnTo>
                      <a:lnTo>
                        <a:pt x="0" y="7"/>
                      </a:lnTo>
                      <a:lnTo>
                        <a:pt x="0" y="8"/>
                      </a:lnTo>
                      <a:lnTo>
                        <a:pt x="1" y="9"/>
                      </a:lnTo>
                      <a:lnTo>
                        <a:pt x="2" y="9"/>
                      </a:lnTo>
                      <a:lnTo>
                        <a:pt x="4" y="10"/>
                      </a:lnTo>
                      <a:lnTo>
                        <a:pt x="5" y="11"/>
                      </a:lnTo>
                      <a:lnTo>
                        <a:pt x="6" y="11"/>
                      </a:lnTo>
                      <a:lnTo>
                        <a:pt x="8" y="11"/>
                      </a:lnTo>
                      <a:lnTo>
                        <a:pt x="9" y="12"/>
                      </a:lnTo>
                      <a:close/>
                    </a:path>
                  </a:pathLst>
                </a:custGeom>
                <a:solidFill>
                  <a:srgbClr val="CC80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475" name="Freeform 600"/>
                <p:cNvSpPr>
                  <a:spLocks/>
                </p:cNvSpPr>
                <p:nvPr/>
              </p:nvSpPr>
              <p:spPr bwMode="auto">
                <a:xfrm>
                  <a:off x="1794" y="2206"/>
                  <a:ext cx="22" cy="10"/>
                </a:xfrm>
                <a:custGeom>
                  <a:avLst/>
                  <a:gdLst>
                    <a:gd name="T0" fmla="*/ 11 w 22"/>
                    <a:gd name="T1" fmla="*/ 10 h 10"/>
                    <a:gd name="T2" fmla="*/ 12 w 22"/>
                    <a:gd name="T3" fmla="*/ 10 h 10"/>
                    <a:gd name="T4" fmla="*/ 13 w 22"/>
                    <a:gd name="T5" fmla="*/ 10 h 10"/>
                    <a:gd name="T6" fmla="*/ 14 w 22"/>
                    <a:gd name="T7" fmla="*/ 10 h 10"/>
                    <a:gd name="T8" fmla="*/ 15 w 22"/>
                    <a:gd name="T9" fmla="*/ 10 h 10"/>
                    <a:gd name="T10" fmla="*/ 16 w 22"/>
                    <a:gd name="T11" fmla="*/ 9 h 10"/>
                    <a:gd name="T12" fmla="*/ 17 w 22"/>
                    <a:gd name="T13" fmla="*/ 9 h 10"/>
                    <a:gd name="T14" fmla="*/ 17 w 22"/>
                    <a:gd name="T15" fmla="*/ 9 h 10"/>
                    <a:gd name="T16" fmla="*/ 18 w 22"/>
                    <a:gd name="T17" fmla="*/ 9 h 10"/>
                    <a:gd name="T18" fmla="*/ 20 w 22"/>
                    <a:gd name="T19" fmla="*/ 8 h 10"/>
                    <a:gd name="T20" fmla="*/ 21 w 22"/>
                    <a:gd name="T21" fmla="*/ 7 h 10"/>
                    <a:gd name="T22" fmla="*/ 21 w 22"/>
                    <a:gd name="T23" fmla="*/ 6 h 10"/>
                    <a:gd name="T24" fmla="*/ 22 w 22"/>
                    <a:gd name="T25" fmla="*/ 5 h 10"/>
                    <a:gd name="T26" fmla="*/ 21 w 22"/>
                    <a:gd name="T27" fmla="*/ 3 h 10"/>
                    <a:gd name="T28" fmla="*/ 21 w 22"/>
                    <a:gd name="T29" fmla="*/ 3 h 10"/>
                    <a:gd name="T30" fmla="*/ 20 w 22"/>
                    <a:gd name="T31" fmla="*/ 2 h 10"/>
                    <a:gd name="T32" fmla="*/ 18 w 22"/>
                    <a:gd name="T33" fmla="*/ 1 h 10"/>
                    <a:gd name="T34" fmla="*/ 17 w 22"/>
                    <a:gd name="T35" fmla="*/ 1 h 10"/>
                    <a:gd name="T36" fmla="*/ 17 w 22"/>
                    <a:gd name="T37" fmla="*/ 1 h 10"/>
                    <a:gd name="T38" fmla="*/ 16 w 22"/>
                    <a:gd name="T39" fmla="*/ 0 h 10"/>
                    <a:gd name="T40" fmla="*/ 15 w 22"/>
                    <a:gd name="T41" fmla="*/ 0 h 10"/>
                    <a:gd name="T42" fmla="*/ 14 w 22"/>
                    <a:gd name="T43" fmla="*/ 0 h 10"/>
                    <a:gd name="T44" fmla="*/ 13 w 22"/>
                    <a:gd name="T45" fmla="*/ 0 h 10"/>
                    <a:gd name="T46" fmla="*/ 12 w 22"/>
                    <a:gd name="T47" fmla="*/ 0 h 10"/>
                    <a:gd name="T48" fmla="*/ 11 w 22"/>
                    <a:gd name="T49" fmla="*/ 0 h 10"/>
                    <a:gd name="T50" fmla="*/ 9 w 22"/>
                    <a:gd name="T51" fmla="*/ 0 h 10"/>
                    <a:gd name="T52" fmla="*/ 8 w 22"/>
                    <a:gd name="T53" fmla="*/ 0 h 10"/>
                    <a:gd name="T54" fmla="*/ 7 w 22"/>
                    <a:gd name="T55" fmla="*/ 0 h 10"/>
                    <a:gd name="T56" fmla="*/ 6 w 22"/>
                    <a:gd name="T57" fmla="*/ 0 h 10"/>
                    <a:gd name="T58" fmla="*/ 4 w 22"/>
                    <a:gd name="T59" fmla="*/ 1 h 10"/>
                    <a:gd name="T60" fmla="*/ 2 w 22"/>
                    <a:gd name="T61" fmla="*/ 1 h 10"/>
                    <a:gd name="T62" fmla="*/ 1 w 22"/>
                    <a:gd name="T63" fmla="*/ 2 h 10"/>
                    <a:gd name="T64" fmla="*/ 0 w 22"/>
                    <a:gd name="T65" fmla="*/ 3 h 10"/>
                    <a:gd name="T66" fmla="*/ 0 w 22"/>
                    <a:gd name="T67" fmla="*/ 3 h 10"/>
                    <a:gd name="T68" fmla="*/ 0 w 22"/>
                    <a:gd name="T69" fmla="*/ 5 h 10"/>
                    <a:gd name="T70" fmla="*/ 0 w 22"/>
                    <a:gd name="T71" fmla="*/ 6 h 10"/>
                    <a:gd name="T72" fmla="*/ 0 w 22"/>
                    <a:gd name="T73" fmla="*/ 7 h 10"/>
                    <a:gd name="T74" fmla="*/ 1 w 22"/>
                    <a:gd name="T75" fmla="*/ 8 h 10"/>
                    <a:gd name="T76" fmla="*/ 2 w 22"/>
                    <a:gd name="T77" fmla="*/ 9 h 10"/>
                    <a:gd name="T78" fmla="*/ 4 w 22"/>
                    <a:gd name="T79" fmla="*/ 9 h 10"/>
                    <a:gd name="T80" fmla="*/ 6 w 22"/>
                    <a:gd name="T81" fmla="*/ 10 h 10"/>
                    <a:gd name="T82" fmla="*/ 7 w 22"/>
                    <a:gd name="T83" fmla="*/ 10 h 10"/>
                    <a:gd name="T84" fmla="*/ 8 w 22"/>
                    <a:gd name="T85" fmla="*/ 10 h 10"/>
                    <a:gd name="T86" fmla="*/ 9 w 22"/>
                    <a:gd name="T87" fmla="*/ 10 h 10"/>
                    <a:gd name="T88" fmla="*/ 11 w 22"/>
                    <a:gd name="T89" fmla="*/ 10 h 10"/>
                    <a:gd name="T90" fmla="*/ 11 w 22"/>
                    <a:gd name="T91" fmla="*/ 10 h 10"/>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2"/>
                    <a:gd name="T139" fmla="*/ 0 h 10"/>
                    <a:gd name="T140" fmla="*/ 22 w 22"/>
                    <a:gd name="T141" fmla="*/ 10 h 10"/>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2" h="10">
                      <a:moveTo>
                        <a:pt x="11" y="10"/>
                      </a:moveTo>
                      <a:lnTo>
                        <a:pt x="12" y="10"/>
                      </a:lnTo>
                      <a:lnTo>
                        <a:pt x="13" y="10"/>
                      </a:lnTo>
                      <a:lnTo>
                        <a:pt x="14" y="10"/>
                      </a:lnTo>
                      <a:lnTo>
                        <a:pt x="15" y="10"/>
                      </a:lnTo>
                      <a:lnTo>
                        <a:pt x="16" y="9"/>
                      </a:lnTo>
                      <a:lnTo>
                        <a:pt x="17" y="9"/>
                      </a:lnTo>
                      <a:lnTo>
                        <a:pt x="18" y="9"/>
                      </a:lnTo>
                      <a:lnTo>
                        <a:pt x="20" y="8"/>
                      </a:lnTo>
                      <a:lnTo>
                        <a:pt x="21" y="7"/>
                      </a:lnTo>
                      <a:lnTo>
                        <a:pt x="21" y="6"/>
                      </a:lnTo>
                      <a:lnTo>
                        <a:pt x="22" y="5"/>
                      </a:lnTo>
                      <a:lnTo>
                        <a:pt x="21" y="3"/>
                      </a:lnTo>
                      <a:lnTo>
                        <a:pt x="20" y="2"/>
                      </a:lnTo>
                      <a:lnTo>
                        <a:pt x="18" y="1"/>
                      </a:lnTo>
                      <a:lnTo>
                        <a:pt x="17" y="1"/>
                      </a:lnTo>
                      <a:lnTo>
                        <a:pt x="16" y="0"/>
                      </a:lnTo>
                      <a:lnTo>
                        <a:pt x="15" y="0"/>
                      </a:lnTo>
                      <a:lnTo>
                        <a:pt x="14" y="0"/>
                      </a:lnTo>
                      <a:lnTo>
                        <a:pt x="13" y="0"/>
                      </a:lnTo>
                      <a:lnTo>
                        <a:pt x="12" y="0"/>
                      </a:lnTo>
                      <a:lnTo>
                        <a:pt x="11" y="0"/>
                      </a:lnTo>
                      <a:lnTo>
                        <a:pt x="9" y="0"/>
                      </a:lnTo>
                      <a:lnTo>
                        <a:pt x="8" y="0"/>
                      </a:lnTo>
                      <a:lnTo>
                        <a:pt x="7" y="0"/>
                      </a:lnTo>
                      <a:lnTo>
                        <a:pt x="6" y="0"/>
                      </a:lnTo>
                      <a:lnTo>
                        <a:pt x="4" y="1"/>
                      </a:lnTo>
                      <a:lnTo>
                        <a:pt x="2" y="1"/>
                      </a:lnTo>
                      <a:lnTo>
                        <a:pt x="1" y="2"/>
                      </a:lnTo>
                      <a:lnTo>
                        <a:pt x="0" y="3"/>
                      </a:lnTo>
                      <a:lnTo>
                        <a:pt x="0" y="5"/>
                      </a:lnTo>
                      <a:lnTo>
                        <a:pt x="0" y="6"/>
                      </a:lnTo>
                      <a:lnTo>
                        <a:pt x="0" y="7"/>
                      </a:lnTo>
                      <a:lnTo>
                        <a:pt x="1" y="8"/>
                      </a:lnTo>
                      <a:lnTo>
                        <a:pt x="2" y="9"/>
                      </a:lnTo>
                      <a:lnTo>
                        <a:pt x="4" y="9"/>
                      </a:lnTo>
                      <a:lnTo>
                        <a:pt x="6" y="10"/>
                      </a:lnTo>
                      <a:lnTo>
                        <a:pt x="7" y="10"/>
                      </a:lnTo>
                      <a:lnTo>
                        <a:pt x="8" y="10"/>
                      </a:lnTo>
                      <a:lnTo>
                        <a:pt x="9" y="10"/>
                      </a:lnTo>
                      <a:lnTo>
                        <a:pt x="11" y="10"/>
                      </a:lnTo>
                      <a:close/>
                    </a:path>
                  </a:pathLst>
                </a:custGeom>
                <a:solidFill>
                  <a:srgbClr val="FFA6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476" name="Freeform 601"/>
                <p:cNvSpPr>
                  <a:spLocks/>
                </p:cNvSpPr>
                <p:nvPr/>
              </p:nvSpPr>
              <p:spPr bwMode="auto">
                <a:xfrm>
                  <a:off x="1648" y="2059"/>
                  <a:ext cx="255" cy="468"/>
                </a:xfrm>
                <a:custGeom>
                  <a:avLst/>
                  <a:gdLst>
                    <a:gd name="T0" fmla="*/ 229 w 255"/>
                    <a:gd name="T1" fmla="*/ 4 h 468"/>
                    <a:gd name="T2" fmla="*/ 226 w 255"/>
                    <a:gd name="T3" fmla="*/ 5 h 468"/>
                    <a:gd name="T4" fmla="*/ 222 w 255"/>
                    <a:gd name="T5" fmla="*/ 6 h 468"/>
                    <a:gd name="T6" fmla="*/ 218 w 255"/>
                    <a:gd name="T7" fmla="*/ 7 h 468"/>
                    <a:gd name="T8" fmla="*/ 213 w 255"/>
                    <a:gd name="T9" fmla="*/ 9 h 468"/>
                    <a:gd name="T10" fmla="*/ 209 w 255"/>
                    <a:gd name="T11" fmla="*/ 11 h 468"/>
                    <a:gd name="T12" fmla="*/ 204 w 255"/>
                    <a:gd name="T13" fmla="*/ 13 h 468"/>
                    <a:gd name="T14" fmla="*/ 200 w 255"/>
                    <a:gd name="T15" fmla="*/ 16 h 468"/>
                    <a:gd name="T16" fmla="*/ 196 w 255"/>
                    <a:gd name="T17" fmla="*/ 19 h 468"/>
                    <a:gd name="T18" fmla="*/ 192 w 255"/>
                    <a:gd name="T19" fmla="*/ 23 h 468"/>
                    <a:gd name="T20" fmla="*/ 188 w 255"/>
                    <a:gd name="T21" fmla="*/ 27 h 468"/>
                    <a:gd name="T22" fmla="*/ 186 w 255"/>
                    <a:gd name="T23" fmla="*/ 32 h 468"/>
                    <a:gd name="T24" fmla="*/ 184 w 255"/>
                    <a:gd name="T25" fmla="*/ 38 h 468"/>
                    <a:gd name="T26" fmla="*/ 184 w 255"/>
                    <a:gd name="T27" fmla="*/ 41 h 468"/>
                    <a:gd name="T28" fmla="*/ 185 w 255"/>
                    <a:gd name="T29" fmla="*/ 45 h 468"/>
                    <a:gd name="T30" fmla="*/ 185 w 255"/>
                    <a:gd name="T31" fmla="*/ 50 h 468"/>
                    <a:gd name="T32" fmla="*/ 185 w 255"/>
                    <a:gd name="T33" fmla="*/ 53 h 468"/>
                    <a:gd name="T34" fmla="*/ 186 w 255"/>
                    <a:gd name="T35" fmla="*/ 56 h 468"/>
                    <a:gd name="T36" fmla="*/ 187 w 255"/>
                    <a:gd name="T37" fmla="*/ 60 h 468"/>
                    <a:gd name="T38" fmla="*/ 188 w 255"/>
                    <a:gd name="T39" fmla="*/ 64 h 468"/>
                    <a:gd name="T40" fmla="*/ 190 w 255"/>
                    <a:gd name="T41" fmla="*/ 70 h 468"/>
                    <a:gd name="T42" fmla="*/ 191 w 255"/>
                    <a:gd name="T43" fmla="*/ 75 h 468"/>
                    <a:gd name="T44" fmla="*/ 192 w 255"/>
                    <a:gd name="T45" fmla="*/ 78 h 468"/>
                    <a:gd name="T46" fmla="*/ 193 w 255"/>
                    <a:gd name="T47" fmla="*/ 81 h 468"/>
                    <a:gd name="T48" fmla="*/ 72 w 255"/>
                    <a:gd name="T49" fmla="*/ 158 h 468"/>
                    <a:gd name="T50" fmla="*/ 70 w 255"/>
                    <a:gd name="T51" fmla="*/ 159 h 468"/>
                    <a:gd name="T52" fmla="*/ 66 w 255"/>
                    <a:gd name="T53" fmla="*/ 161 h 468"/>
                    <a:gd name="T54" fmla="*/ 62 w 255"/>
                    <a:gd name="T55" fmla="*/ 164 h 468"/>
                    <a:gd name="T56" fmla="*/ 60 w 255"/>
                    <a:gd name="T57" fmla="*/ 166 h 468"/>
                    <a:gd name="T58" fmla="*/ 57 w 255"/>
                    <a:gd name="T59" fmla="*/ 169 h 468"/>
                    <a:gd name="T60" fmla="*/ 53 w 255"/>
                    <a:gd name="T61" fmla="*/ 172 h 468"/>
                    <a:gd name="T62" fmla="*/ 50 w 255"/>
                    <a:gd name="T63" fmla="*/ 175 h 468"/>
                    <a:gd name="T64" fmla="*/ 47 w 255"/>
                    <a:gd name="T65" fmla="*/ 179 h 468"/>
                    <a:gd name="T66" fmla="*/ 43 w 255"/>
                    <a:gd name="T67" fmla="*/ 182 h 468"/>
                    <a:gd name="T68" fmla="*/ 40 w 255"/>
                    <a:gd name="T69" fmla="*/ 186 h 468"/>
                    <a:gd name="T70" fmla="*/ 37 w 255"/>
                    <a:gd name="T71" fmla="*/ 190 h 468"/>
                    <a:gd name="T72" fmla="*/ 34 w 255"/>
                    <a:gd name="T73" fmla="*/ 195 h 468"/>
                    <a:gd name="T74" fmla="*/ 31 w 255"/>
                    <a:gd name="T75" fmla="*/ 201 h 468"/>
                    <a:gd name="T76" fmla="*/ 28 w 255"/>
                    <a:gd name="T77" fmla="*/ 206 h 468"/>
                    <a:gd name="T78" fmla="*/ 27 w 255"/>
                    <a:gd name="T79" fmla="*/ 211 h 468"/>
                    <a:gd name="T80" fmla="*/ 25 w 255"/>
                    <a:gd name="T81" fmla="*/ 217 h 468"/>
                    <a:gd name="T82" fmla="*/ 24 w 255"/>
                    <a:gd name="T83" fmla="*/ 223 h 468"/>
                    <a:gd name="T84" fmla="*/ 24 w 255"/>
                    <a:gd name="T85" fmla="*/ 230 h 468"/>
                    <a:gd name="T86" fmla="*/ 24 w 255"/>
                    <a:gd name="T87" fmla="*/ 236 h 468"/>
                    <a:gd name="T88" fmla="*/ 24 w 255"/>
                    <a:gd name="T89" fmla="*/ 242 h 468"/>
                    <a:gd name="T90" fmla="*/ 25 w 255"/>
                    <a:gd name="T91" fmla="*/ 247 h 468"/>
                    <a:gd name="T92" fmla="*/ 26 w 255"/>
                    <a:gd name="T93" fmla="*/ 252 h 468"/>
                    <a:gd name="T94" fmla="*/ 27 w 255"/>
                    <a:gd name="T95" fmla="*/ 256 h 468"/>
                    <a:gd name="T96" fmla="*/ 28 w 255"/>
                    <a:gd name="T97" fmla="*/ 259 h 468"/>
                    <a:gd name="T98" fmla="*/ 29 w 255"/>
                    <a:gd name="T99" fmla="*/ 263 h 468"/>
                    <a:gd name="T100" fmla="*/ 31 w 255"/>
                    <a:gd name="T101" fmla="*/ 267 h 468"/>
                    <a:gd name="T102" fmla="*/ 34 w 255"/>
                    <a:gd name="T103" fmla="*/ 272 h 468"/>
                    <a:gd name="T104" fmla="*/ 39 w 255"/>
                    <a:gd name="T105" fmla="*/ 275 h 468"/>
                    <a:gd name="T106" fmla="*/ 42 w 255"/>
                    <a:gd name="T107" fmla="*/ 276 h 468"/>
                    <a:gd name="T108" fmla="*/ 39 w 255"/>
                    <a:gd name="T109" fmla="*/ 294 h 468"/>
                    <a:gd name="T110" fmla="*/ 188 w 255"/>
                    <a:gd name="T111" fmla="*/ 414 h 468"/>
                    <a:gd name="T112" fmla="*/ 0 w 255"/>
                    <a:gd name="T113" fmla="*/ 1 h 468"/>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255"/>
                    <a:gd name="T172" fmla="*/ 0 h 468"/>
                    <a:gd name="T173" fmla="*/ 255 w 255"/>
                    <a:gd name="T174" fmla="*/ 468 h 468"/>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255" h="468">
                      <a:moveTo>
                        <a:pt x="255" y="0"/>
                      </a:moveTo>
                      <a:lnTo>
                        <a:pt x="230" y="4"/>
                      </a:lnTo>
                      <a:lnTo>
                        <a:pt x="229" y="4"/>
                      </a:lnTo>
                      <a:lnTo>
                        <a:pt x="228" y="4"/>
                      </a:lnTo>
                      <a:lnTo>
                        <a:pt x="227" y="5"/>
                      </a:lnTo>
                      <a:lnTo>
                        <a:pt x="226" y="5"/>
                      </a:lnTo>
                      <a:lnTo>
                        <a:pt x="224" y="5"/>
                      </a:lnTo>
                      <a:lnTo>
                        <a:pt x="223" y="6"/>
                      </a:lnTo>
                      <a:lnTo>
                        <a:pt x="222" y="6"/>
                      </a:lnTo>
                      <a:lnTo>
                        <a:pt x="221" y="7"/>
                      </a:lnTo>
                      <a:lnTo>
                        <a:pt x="219" y="7"/>
                      </a:lnTo>
                      <a:lnTo>
                        <a:pt x="218" y="7"/>
                      </a:lnTo>
                      <a:lnTo>
                        <a:pt x="216" y="8"/>
                      </a:lnTo>
                      <a:lnTo>
                        <a:pt x="215" y="8"/>
                      </a:lnTo>
                      <a:lnTo>
                        <a:pt x="213" y="9"/>
                      </a:lnTo>
                      <a:lnTo>
                        <a:pt x="212" y="9"/>
                      </a:lnTo>
                      <a:lnTo>
                        <a:pt x="210" y="10"/>
                      </a:lnTo>
                      <a:lnTo>
                        <a:pt x="209" y="11"/>
                      </a:lnTo>
                      <a:lnTo>
                        <a:pt x="207" y="12"/>
                      </a:lnTo>
                      <a:lnTo>
                        <a:pt x="206" y="12"/>
                      </a:lnTo>
                      <a:lnTo>
                        <a:pt x="204" y="13"/>
                      </a:lnTo>
                      <a:lnTo>
                        <a:pt x="203" y="14"/>
                      </a:lnTo>
                      <a:lnTo>
                        <a:pt x="201" y="14"/>
                      </a:lnTo>
                      <a:lnTo>
                        <a:pt x="200" y="16"/>
                      </a:lnTo>
                      <a:lnTo>
                        <a:pt x="198" y="16"/>
                      </a:lnTo>
                      <a:lnTo>
                        <a:pt x="197" y="18"/>
                      </a:lnTo>
                      <a:lnTo>
                        <a:pt x="196" y="19"/>
                      </a:lnTo>
                      <a:lnTo>
                        <a:pt x="194" y="20"/>
                      </a:lnTo>
                      <a:lnTo>
                        <a:pt x="193" y="21"/>
                      </a:lnTo>
                      <a:lnTo>
                        <a:pt x="192" y="23"/>
                      </a:lnTo>
                      <a:lnTo>
                        <a:pt x="191" y="24"/>
                      </a:lnTo>
                      <a:lnTo>
                        <a:pt x="189" y="26"/>
                      </a:lnTo>
                      <a:lnTo>
                        <a:pt x="188" y="27"/>
                      </a:lnTo>
                      <a:lnTo>
                        <a:pt x="187" y="29"/>
                      </a:lnTo>
                      <a:lnTo>
                        <a:pt x="186" y="31"/>
                      </a:lnTo>
                      <a:lnTo>
                        <a:pt x="186" y="32"/>
                      </a:lnTo>
                      <a:lnTo>
                        <a:pt x="185" y="34"/>
                      </a:lnTo>
                      <a:lnTo>
                        <a:pt x="185" y="36"/>
                      </a:lnTo>
                      <a:lnTo>
                        <a:pt x="184" y="38"/>
                      </a:lnTo>
                      <a:lnTo>
                        <a:pt x="184" y="39"/>
                      </a:lnTo>
                      <a:lnTo>
                        <a:pt x="184" y="40"/>
                      </a:lnTo>
                      <a:lnTo>
                        <a:pt x="184" y="41"/>
                      </a:lnTo>
                      <a:lnTo>
                        <a:pt x="184" y="42"/>
                      </a:lnTo>
                      <a:lnTo>
                        <a:pt x="185" y="44"/>
                      </a:lnTo>
                      <a:lnTo>
                        <a:pt x="185" y="45"/>
                      </a:lnTo>
                      <a:lnTo>
                        <a:pt x="185" y="47"/>
                      </a:lnTo>
                      <a:lnTo>
                        <a:pt x="185" y="49"/>
                      </a:lnTo>
                      <a:lnTo>
                        <a:pt x="185" y="50"/>
                      </a:lnTo>
                      <a:lnTo>
                        <a:pt x="185" y="51"/>
                      </a:lnTo>
                      <a:lnTo>
                        <a:pt x="185" y="52"/>
                      </a:lnTo>
                      <a:lnTo>
                        <a:pt x="185" y="53"/>
                      </a:lnTo>
                      <a:lnTo>
                        <a:pt x="186" y="54"/>
                      </a:lnTo>
                      <a:lnTo>
                        <a:pt x="186" y="56"/>
                      </a:lnTo>
                      <a:lnTo>
                        <a:pt x="186" y="58"/>
                      </a:lnTo>
                      <a:lnTo>
                        <a:pt x="187" y="58"/>
                      </a:lnTo>
                      <a:lnTo>
                        <a:pt x="187" y="60"/>
                      </a:lnTo>
                      <a:lnTo>
                        <a:pt x="187" y="61"/>
                      </a:lnTo>
                      <a:lnTo>
                        <a:pt x="188" y="63"/>
                      </a:lnTo>
                      <a:lnTo>
                        <a:pt x="188" y="64"/>
                      </a:lnTo>
                      <a:lnTo>
                        <a:pt x="189" y="67"/>
                      </a:lnTo>
                      <a:lnTo>
                        <a:pt x="189" y="69"/>
                      </a:lnTo>
                      <a:lnTo>
                        <a:pt x="190" y="70"/>
                      </a:lnTo>
                      <a:lnTo>
                        <a:pt x="190" y="72"/>
                      </a:lnTo>
                      <a:lnTo>
                        <a:pt x="191" y="73"/>
                      </a:lnTo>
                      <a:lnTo>
                        <a:pt x="191" y="75"/>
                      </a:lnTo>
                      <a:lnTo>
                        <a:pt x="192" y="76"/>
                      </a:lnTo>
                      <a:lnTo>
                        <a:pt x="192" y="78"/>
                      </a:lnTo>
                      <a:lnTo>
                        <a:pt x="193" y="80"/>
                      </a:lnTo>
                      <a:lnTo>
                        <a:pt x="193" y="81"/>
                      </a:lnTo>
                      <a:lnTo>
                        <a:pt x="71" y="122"/>
                      </a:lnTo>
                      <a:lnTo>
                        <a:pt x="72" y="158"/>
                      </a:lnTo>
                      <a:lnTo>
                        <a:pt x="71" y="159"/>
                      </a:lnTo>
                      <a:lnTo>
                        <a:pt x="70" y="159"/>
                      </a:lnTo>
                      <a:lnTo>
                        <a:pt x="69" y="160"/>
                      </a:lnTo>
                      <a:lnTo>
                        <a:pt x="68" y="161"/>
                      </a:lnTo>
                      <a:lnTo>
                        <a:pt x="66" y="161"/>
                      </a:lnTo>
                      <a:lnTo>
                        <a:pt x="64" y="163"/>
                      </a:lnTo>
                      <a:lnTo>
                        <a:pt x="64" y="164"/>
                      </a:lnTo>
                      <a:lnTo>
                        <a:pt x="62" y="164"/>
                      </a:lnTo>
                      <a:lnTo>
                        <a:pt x="61" y="165"/>
                      </a:lnTo>
                      <a:lnTo>
                        <a:pt x="61" y="166"/>
                      </a:lnTo>
                      <a:lnTo>
                        <a:pt x="60" y="166"/>
                      </a:lnTo>
                      <a:lnTo>
                        <a:pt x="58" y="167"/>
                      </a:lnTo>
                      <a:lnTo>
                        <a:pt x="57" y="168"/>
                      </a:lnTo>
                      <a:lnTo>
                        <a:pt x="57" y="169"/>
                      </a:lnTo>
                      <a:lnTo>
                        <a:pt x="56" y="170"/>
                      </a:lnTo>
                      <a:lnTo>
                        <a:pt x="54" y="170"/>
                      </a:lnTo>
                      <a:lnTo>
                        <a:pt x="53" y="172"/>
                      </a:lnTo>
                      <a:lnTo>
                        <a:pt x="52" y="173"/>
                      </a:lnTo>
                      <a:lnTo>
                        <a:pt x="51" y="174"/>
                      </a:lnTo>
                      <a:lnTo>
                        <a:pt x="50" y="175"/>
                      </a:lnTo>
                      <a:lnTo>
                        <a:pt x="49" y="176"/>
                      </a:lnTo>
                      <a:lnTo>
                        <a:pt x="48" y="177"/>
                      </a:lnTo>
                      <a:lnTo>
                        <a:pt x="47" y="179"/>
                      </a:lnTo>
                      <a:lnTo>
                        <a:pt x="45" y="179"/>
                      </a:lnTo>
                      <a:lnTo>
                        <a:pt x="44" y="181"/>
                      </a:lnTo>
                      <a:lnTo>
                        <a:pt x="43" y="182"/>
                      </a:lnTo>
                      <a:lnTo>
                        <a:pt x="42" y="184"/>
                      </a:lnTo>
                      <a:lnTo>
                        <a:pt x="41" y="185"/>
                      </a:lnTo>
                      <a:lnTo>
                        <a:pt x="40" y="186"/>
                      </a:lnTo>
                      <a:lnTo>
                        <a:pt x="39" y="188"/>
                      </a:lnTo>
                      <a:lnTo>
                        <a:pt x="38" y="189"/>
                      </a:lnTo>
                      <a:lnTo>
                        <a:pt x="37" y="190"/>
                      </a:lnTo>
                      <a:lnTo>
                        <a:pt x="36" y="192"/>
                      </a:lnTo>
                      <a:lnTo>
                        <a:pt x="35" y="194"/>
                      </a:lnTo>
                      <a:lnTo>
                        <a:pt x="34" y="195"/>
                      </a:lnTo>
                      <a:lnTo>
                        <a:pt x="32" y="197"/>
                      </a:lnTo>
                      <a:lnTo>
                        <a:pt x="32" y="199"/>
                      </a:lnTo>
                      <a:lnTo>
                        <a:pt x="31" y="201"/>
                      </a:lnTo>
                      <a:lnTo>
                        <a:pt x="30" y="202"/>
                      </a:lnTo>
                      <a:lnTo>
                        <a:pt x="30" y="204"/>
                      </a:lnTo>
                      <a:lnTo>
                        <a:pt x="28" y="206"/>
                      </a:lnTo>
                      <a:lnTo>
                        <a:pt x="28" y="208"/>
                      </a:lnTo>
                      <a:lnTo>
                        <a:pt x="27" y="209"/>
                      </a:lnTo>
                      <a:lnTo>
                        <a:pt x="27" y="211"/>
                      </a:lnTo>
                      <a:lnTo>
                        <a:pt x="26" y="213"/>
                      </a:lnTo>
                      <a:lnTo>
                        <a:pt x="26" y="215"/>
                      </a:lnTo>
                      <a:lnTo>
                        <a:pt x="25" y="217"/>
                      </a:lnTo>
                      <a:lnTo>
                        <a:pt x="25" y="219"/>
                      </a:lnTo>
                      <a:lnTo>
                        <a:pt x="24" y="221"/>
                      </a:lnTo>
                      <a:lnTo>
                        <a:pt x="24" y="223"/>
                      </a:lnTo>
                      <a:lnTo>
                        <a:pt x="24" y="225"/>
                      </a:lnTo>
                      <a:lnTo>
                        <a:pt x="24" y="228"/>
                      </a:lnTo>
                      <a:lnTo>
                        <a:pt x="24" y="230"/>
                      </a:lnTo>
                      <a:lnTo>
                        <a:pt x="24" y="232"/>
                      </a:lnTo>
                      <a:lnTo>
                        <a:pt x="24" y="234"/>
                      </a:lnTo>
                      <a:lnTo>
                        <a:pt x="24" y="236"/>
                      </a:lnTo>
                      <a:lnTo>
                        <a:pt x="24" y="238"/>
                      </a:lnTo>
                      <a:lnTo>
                        <a:pt x="24" y="240"/>
                      </a:lnTo>
                      <a:lnTo>
                        <a:pt x="24" y="242"/>
                      </a:lnTo>
                      <a:lnTo>
                        <a:pt x="25" y="244"/>
                      </a:lnTo>
                      <a:lnTo>
                        <a:pt x="25" y="245"/>
                      </a:lnTo>
                      <a:lnTo>
                        <a:pt x="25" y="247"/>
                      </a:lnTo>
                      <a:lnTo>
                        <a:pt x="25" y="249"/>
                      </a:lnTo>
                      <a:lnTo>
                        <a:pt x="26" y="250"/>
                      </a:lnTo>
                      <a:lnTo>
                        <a:pt x="26" y="252"/>
                      </a:lnTo>
                      <a:lnTo>
                        <a:pt x="26" y="253"/>
                      </a:lnTo>
                      <a:lnTo>
                        <a:pt x="27" y="254"/>
                      </a:lnTo>
                      <a:lnTo>
                        <a:pt x="27" y="256"/>
                      </a:lnTo>
                      <a:lnTo>
                        <a:pt x="27" y="257"/>
                      </a:lnTo>
                      <a:lnTo>
                        <a:pt x="28" y="258"/>
                      </a:lnTo>
                      <a:lnTo>
                        <a:pt x="28" y="259"/>
                      </a:lnTo>
                      <a:lnTo>
                        <a:pt x="28" y="261"/>
                      </a:lnTo>
                      <a:lnTo>
                        <a:pt x="29" y="263"/>
                      </a:lnTo>
                      <a:lnTo>
                        <a:pt x="30" y="264"/>
                      </a:lnTo>
                      <a:lnTo>
                        <a:pt x="31" y="266"/>
                      </a:lnTo>
                      <a:lnTo>
                        <a:pt x="31" y="267"/>
                      </a:lnTo>
                      <a:lnTo>
                        <a:pt x="32" y="269"/>
                      </a:lnTo>
                      <a:lnTo>
                        <a:pt x="33" y="270"/>
                      </a:lnTo>
                      <a:lnTo>
                        <a:pt x="34" y="272"/>
                      </a:lnTo>
                      <a:lnTo>
                        <a:pt x="35" y="273"/>
                      </a:lnTo>
                      <a:lnTo>
                        <a:pt x="37" y="274"/>
                      </a:lnTo>
                      <a:lnTo>
                        <a:pt x="39" y="275"/>
                      </a:lnTo>
                      <a:lnTo>
                        <a:pt x="40" y="276"/>
                      </a:lnTo>
                      <a:lnTo>
                        <a:pt x="41" y="276"/>
                      </a:lnTo>
                      <a:lnTo>
                        <a:pt x="42" y="276"/>
                      </a:lnTo>
                      <a:lnTo>
                        <a:pt x="43" y="276"/>
                      </a:lnTo>
                      <a:lnTo>
                        <a:pt x="39" y="294"/>
                      </a:lnTo>
                      <a:lnTo>
                        <a:pt x="69" y="325"/>
                      </a:lnTo>
                      <a:lnTo>
                        <a:pt x="66" y="381"/>
                      </a:lnTo>
                      <a:lnTo>
                        <a:pt x="188" y="414"/>
                      </a:lnTo>
                      <a:lnTo>
                        <a:pt x="188" y="468"/>
                      </a:lnTo>
                      <a:lnTo>
                        <a:pt x="3" y="468"/>
                      </a:lnTo>
                      <a:lnTo>
                        <a:pt x="0" y="1"/>
                      </a:lnTo>
                      <a:lnTo>
                        <a:pt x="255" y="0"/>
                      </a:lnTo>
                      <a:close/>
                    </a:path>
                  </a:pathLst>
                </a:custGeom>
                <a:solidFill>
                  <a:srgbClr val="FFE3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477" name="Freeform 602"/>
                <p:cNvSpPr>
                  <a:spLocks/>
                </p:cNvSpPr>
                <p:nvPr/>
              </p:nvSpPr>
              <p:spPr bwMode="auto">
                <a:xfrm>
                  <a:off x="1886" y="2061"/>
                  <a:ext cx="268" cy="469"/>
                </a:xfrm>
                <a:custGeom>
                  <a:avLst/>
                  <a:gdLst>
                    <a:gd name="T0" fmla="*/ 103 w 268"/>
                    <a:gd name="T1" fmla="*/ 5 h 469"/>
                    <a:gd name="T2" fmla="*/ 107 w 268"/>
                    <a:gd name="T3" fmla="*/ 6 h 469"/>
                    <a:gd name="T4" fmla="*/ 112 w 268"/>
                    <a:gd name="T5" fmla="*/ 7 h 469"/>
                    <a:gd name="T6" fmla="*/ 118 w 268"/>
                    <a:gd name="T7" fmla="*/ 10 h 469"/>
                    <a:gd name="T8" fmla="*/ 125 w 268"/>
                    <a:gd name="T9" fmla="*/ 12 h 469"/>
                    <a:gd name="T10" fmla="*/ 133 w 268"/>
                    <a:gd name="T11" fmla="*/ 15 h 469"/>
                    <a:gd name="T12" fmla="*/ 141 w 268"/>
                    <a:gd name="T13" fmla="*/ 19 h 469"/>
                    <a:gd name="T14" fmla="*/ 150 w 268"/>
                    <a:gd name="T15" fmla="*/ 24 h 469"/>
                    <a:gd name="T16" fmla="*/ 159 w 268"/>
                    <a:gd name="T17" fmla="*/ 29 h 469"/>
                    <a:gd name="T18" fmla="*/ 169 w 268"/>
                    <a:gd name="T19" fmla="*/ 36 h 469"/>
                    <a:gd name="T20" fmla="*/ 178 w 268"/>
                    <a:gd name="T21" fmla="*/ 43 h 469"/>
                    <a:gd name="T22" fmla="*/ 187 w 268"/>
                    <a:gd name="T23" fmla="*/ 50 h 469"/>
                    <a:gd name="T24" fmla="*/ 196 w 268"/>
                    <a:gd name="T25" fmla="*/ 59 h 469"/>
                    <a:gd name="T26" fmla="*/ 205 w 268"/>
                    <a:gd name="T27" fmla="*/ 69 h 469"/>
                    <a:gd name="T28" fmla="*/ 213 w 268"/>
                    <a:gd name="T29" fmla="*/ 80 h 469"/>
                    <a:gd name="T30" fmla="*/ 220 w 268"/>
                    <a:gd name="T31" fmla="*/ 92 h 469"/>
                    <a:gd name="T32" fmla="*/ 226 w 268"/>
                    <a:gd name="T33" fmla="*/ 104 h 469"/>
                    <a:gd name="T34" fmla="*/ 231 w 268"/>
                    <a:gd name="T35" fmla="*/ 118 h 469"/>
                    <a:gd name="T36" fmla="*/ 235 w 268"/>
                    <a:gd name="T37" fmla="*/ 131 h 469"/>
                    <a:gd name="T38" fmla="*/ 239 w 268"/>
                    <a:gd name="T39" fmla="*/ 144 h 469"/>
                    <a:gd name="T40" fmla="*/ 242 w 268"/>
                    <a:gd name="T41" fmla="*/ 157 h 469"/>
                    <a:gd name="T42" fmla="*/ 244 w 268"/>
                    <a:gd name="T43" fmla="*/ 170 h 469"/>
                    <a:gd name="T44" fmla="*/ 246 w 268"/>
                    <a:gd name="T45" fmla="*/ 182 h 469"/>
                    <a:gd name="T46" fmla="*/ 247 w 268"/>
                    <a:gd name="T47" fmla="*/ 194 h 469"/>
                    <a:gd name="T48" fmla="*/ 249 w 268"/>
                    <a:gd name="T49" fmla="*/ 204 h 469"/>
                    <a:gd name="T50" fmla="*/ 249 w 268"/>
                    <a:gd name="T51" fmla="*/ 214 h 469"/>
                    <a:gd name="T52" fmla="*/ 250 w 268"/>
                    <a:gd name="T53" fmla="*/ 222 h 469"/>
                    <a:gd name="T54" fmla="*/ 250 w 268"/>
                    <a:gd name="T55" fmla="*/ 229 h 469"/>
                    <a:gd name="T56" fmla="*/ 250 w 268"/>
                    <a:gd name="T57" fmla="*/ 234 h 469"/>
                    <a:gd name="T58" fmla="*/ 250 w 268"/>
                    <a:gd name="T59" fmla="*/ 239 h 469"/>
                    <a:gd name="T60" fmla="*/ 168 w 268"/>
                    <a:gd name="T61" fmla="*/ 329 h 469"/>
                    <a:gd name="T62" fmla="*/ 164 w 268"/>
                    <a:gd name="T63" fmla="*/ 331 h 469"/>
                    <a:gd name="T64" fmla="*/ 160 w 268"/>
                    <a:gd name="T65" fmla="*/ 333 h 469"/>
                    <a:gd name="T66" fmla="*/ 154 w 268"/>
                    <a:gd name="T67" fmla="*/ 337 h 469"/>
                    <a:gd name="T68" fmla="*/ 147 w 268"/>
                    <a:gd name="T69" fmla="*/ 341 h 469"/>
                    <a:gd name="T70" fmla="*/ 138 w 268"/>
                    <a:gd name="T71" fmla="*/ 347 h 469"/>
                    <a:gd name="T72" fmla="*/ 129 w 268"/>
                    <a:gd name="T73" fmla="*/ 352 h 469"/>
                    <a:gd name="T74" fmla="*/ 120 w 268"/>
                    <a:gd name="T75" fmla="*/ 359 h 469"/>
                    <a:gd name="T76" fmla="*/ 110 w 268"/>
                    <a:gd name="T77" fmla="*/ 366 h 469"/>
                    <a:gd name="T78" fmla="*/ 100 w 268"/>
                    <a:gd name="T79" fmla="*/ 373 h 469"/>
                    <a:gd name="T80" fmla="*/ 91 w 268"/>
                    <a:gd name="T81" fmla="*/ 380 h 469"/>
                    <a:gd name="T82" fmla="*/ 82 w 268"/>
                    <a:gd name="T83" fmla="*/ 389 h 469"/>
                    <a:gd name="T84" fmla="*/ 74 w 268"/>
                    <a:gd name="T85" fmla="*/ 396 h 469"/>
                    <a:gd name="T86" fmla="*/ 67 w 268"/>
                    <a:gd name="T87" fmla="*/ 404 h 469"/>
                    <a:gd name="T88" fmla="*/ 61 w 268"/>
                    <a:gd name="T89" fmla="*/ 412 h 469"/>
                    <a:gd name="T90" fmla="*/ 57 w 268"/>
                    <a:gd name="T91" fmla="*/ 420 h 469"/>
                    <a:gd name="T92" fmla="*/ 54 w 268"/>
                    <a:gd name="T93" fmla="*/ 418 h 469"/>
                    <a:gd name="T94" fmla="*/ 48 w 268"/>
                    <a:gd name="T95" fmla="*/ 414 h 469"/>
                    <a:gd name="T96" fmla="*/ 43 w 268"/>
                    <a:gd name="T97" fmla="*/ 413 h 469"/>
                    <a:gd name="T98" fmla="*/ 39 w 268"/>
                    <a:gd name="T99" fmla="*/ 415 h 469"/>
                    <a:gd name="T100" fmla="*/ 37 w 268"/>
                    <a:gd name="T101" fmla="*/ 419 h 469"/>
                    <a:gd name="T102" fmla="*/ 36 w 268"/>
                    <a:gd name="T103" fmla="*/ 424 h 469"/>
                    <a:gd name="T104" fmla="*/ 35 w 268"/>
                    <a:gd name="T105" fmla="*/ 430 h 469"/>
                    <a:gd name="T106" fmla="*/ 35 w 268"/>
                    <a:gd name="T107" fmla="*/ 435 h 469"/>
                    <a:gd name="T108" fmla="*/ 35 w 268"/>
                    <a:gd name="T109" fmla="*/ 440 h 469"/>
                    <a:gd name="T110" fmla="*/ 0 w 268"/>
                    <a:gd name="T111" fmla="*/ 469 h 469"/>
                    <a:gd name="T112" fmla="*/ 100 w 268"/>
                    <a:gd name="T113" fmla="*/ 4 h 46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268"/>
                    <a:gd name="T172" fmla="*/ 0 h 469"/>
                    <a:gd name="T173" fmla="*/ 268 w 268"/>
                    <a:gd name="T174" fmla="*/ 469 h 469"/>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268" h="469">
                      <a:moveTo>
                        <a:pt x="100" y="4"/>
                      </a:moveTo>
                      <a:lnTo>
                        <a:pt x="101" y="4"/>
                      </a:lnTo>
                      <a:lnTo>
                        <a:pt x="101" y="5"/>
                      </a:lnTo>
                      <a:lnTo>
                        <a:pt x="103" y="5"/>
                      </a:lnTo>
                      <a:lnTo>
                        <a:pt x="104" y="5"/>
                      </a:lnTo>
                      <a:lnTo>
                        <a:pt x="105" y="5"/>
                      </a:lnTo>
                      <a:lnTo>
                        <a:pt x="107" y="6"/>
                      </a:lnTo>
                      <a:lnTo>
                        <a:pt x="108" y="6"/>
                      </a:lnTo>
                      <a:lnTo>
                        <a:pt x="109" y="6"/>
                      </a:lnTo>
                      <a:lnTo>
                        <a:pt x="110" y="7"/>
                      </a:lnTo>
                      <a:lnTo>
                        <a:pt x="112" y="7"/>
                      </a:lnTo>
                      <a:lnTo>
                        <a:pt x="113" y="8"/>
                      </a:lnTo>
                      <a:lnTo>
                        <a:pt x="115" y="8"/>
                      </a:lnTo>
                      <a:lnTo>
                        <a:pt x="116" y="9"/>
                      </a:lnTo>
                      <a:lnTo>
                        <a:pt x="118" y="10"/>
                      </a:lnTo>
                      <a:lnTo>
                        <a:pt x="119" y="10"/>
                      </a:lnTo>
                      <a:lnTo>
                        <a:pt x="121" y="11"/>
                      </a:lnTo>
                      <a:lnTo>
                        <a:pt x="123" y="11"/>
                      </a:lnTo>
                      <a:lnTo>
                        <a:pt x="125" y="12"/>
                      </a:lnTo>
                      <a:lnTo>
                        <a:pt x="127" y="13"/>
                      </a:lnTo>
                      <a:lnTo>
                        <a:pt x="129" y="14"/>
                      </a:lnTo>
                      <a:lnTo>
                        <a:pt x="131" y="14"/>
                      </a:lnTo>
                      <a:lnTo>
                        <a:pt x="133" y="15"/>
                      </a:lnTo>
                      <a:lnTo>
                        <a:pt x="135" y="16"/>
                      </a:lnTo>
                      <a:lnTo>
                        <a:pt x="137" y="17"/>
                      </a:lnTo>
                      <a:lnTo>
                        <a:pt x="139" y="18"/>
                      </a:lnTo>
                      <a:lnTo>
                        <a:pt x="141" y="19"/>
                      </a:lnTo>
                      <a:lnTo>
                        <a:pt x="144" y="20"/>
                      </a:lnTo>
                      <a:lnTo>
                        <a:pt x="146" y="21"/>
                      </a:lnTo>
                      <a:lnTo>
                        <a:pt x="148" y="23"/>
                      </a:lnTo>
                      <a:lnTo>
                        <a:pt x="150" y="24"/>
                      </a:lnTo>
                      <a:lnTo>
                        <a:pt x="152" y="25"/>
                      </a:lnTo>
                      <a:lnTo>
                        <a:pt x="155" y="26"/>
                      </a:lnTo>
                      <a:lnTo>
                        <a:pt x="157" y="28"/>
                      </a:lnTo>
                      <a:lnTo>
                        <a:pt x="159" y="29"/>
                      </a:lnTo>
                      <a:lnTo>
                        <a:pt x="161" y="30"/>
                      </a:lnTo>
                      <a:lnTo>
                        <a:pt x="164" y="32"/>
                      </a:lnTo>
                      <a:lnTo>
                        <a:pt x="166" y="34"/>
                      </a:lnTo>
                      <a:lnTo>
                        <a:pt x="169" y="36"/>
                      </a:lnTo>
                      <a:lnTo>
                        <a:pt x="171" y="37"/>
                      </a:lnTo>
                      <a:lnTo>
                        <a:pt x="174" y="39"/>
                      </a:lnTo>
                      <a:lnTo>
                        <a:pt x="176" y="40"/>
                      </a:lnTo>
                      <a:lnTo>
                        <a:pt x="178" y="43"/>
                      </a:lnTo>
                      <a:lnTo>
                        <a:pt x="181" y="44"/>
                      </a:lnTo>
                      <a:lnTo>
                        <a:pt x="183" y="46"/>
                      </a:lnTo>
                      <a:lnTo>
                        <a:pt x="185" y="48"/>
                      </a:lnTo>
                      <a:lnTo>
                        <a:pt x="187" y="50"/>
                      </a:lnTo>
                      <a:lnTo>
                        <a:pt x="190" y="52"/>
                      </a:lnTo>
                      <a:lnTo>
                        <a:pt x="192" y="55"/>
                      </a:lnTo>
                      <a:lnTo>
                        <a:pt x="194" y="57"/>
                      </a:lnTo>
                      <a:lnTo>
                        <a:pt x="196" y="59"/>
                      </a:lnTo>
                      <a:lnTo>
                        <a:pt x="198" y="62"/>
                      </a:lnTo>
                      <a:lnTo>
                        <a:pt x="201" y="64"/>
                      </a:lnTo>
                      <a:lnTo>
                        <a:pt x="203" y="67"/>
                      </a:lnTo>
                      <a:lnTo>
                        <a:pt x="205" y="69"/>
                      </a:lnTo>
                      <a:lnTo>
                        <a:pt x="207" y="72"/>
                      </a:lnTo>
                      <a:lnTo>
                        <a:pt x="209" y="74"/>
                      </a:lnTo>
                      <a:lnTo>
                        <a:pt x="211" y="77"/>
                      </a:lnTo>
                      <a:lnTo>
                        <a:pt x="213" y="80"/>
                      </a:lnTo>
                      <a:lnTo>
                        <a:pt x="215" y="83"/>
                      </a:lnTo>
                      <a:lnTo>
                        <a:pt x="216" y="86"/>
                      </a:lnTo>
                      <a:lnTo>
                        <a:pt x="218" y="89"/>
                      </a:lnTo>
                      <a:lnTo>
                        <a:pt x="220" y="92"/>
                      </a:lnTo>
                      <a:lnTo>
                        <a:pt x="221" y="95"/>
                      </a:lnTo>
                      <a:lnTo>
                        <a:pt x="223" y="98"/>
                      </a:lnTo>
                      <a:lnTo>
                        <a:pt x="224" y="101"/>
                      </a:lnTo>
                      <a:lnTo>
                        <a:pt x="226" y="104"/>
                      </a:lnTo>
                      <a:lnTo>
                        <a:pt x="227" y="107"/>
                      </a:lnTo>
                      <a:lnTo>
                        <a:pt x="228" y="111"/>
                      </a:lnTo>
                      <a:lnTo>
                        <a:pt x="230" y="114"/>
                      </a:lnTo>
                      <a:lnTo>
                        <a:pt x="231" y="118"/>
                      </a:lnTo>
                      <a:lnTo>
                        <a:pt x="232" y="120"/>
                      </a:lnTo>
                      <a:lnTo>
                        <a:pt x="233" y="124"/>
                      </a:lnTo>
                      <a:lnTo>
                        <a:pt x="234" y="127"/>
                      </a:lnTo>
                      <a:lnTo>
                        <a:pt x="235" y="131"/>
                      </a:lnTo>
                      <a:lnTo>
                        <a:pt x="236" y="134"/>
                      </a:lnTo>
                      <a:lnTo>
                        <a:pt x="237" y="137"/>
                      </a:lnTo>
                      <a:lnTo>
                        <a:pt x="238" y="140"/>
                      </a:lnTo>
                      <a:lnTo>
                        <a:pt x="239" y="144"/>
                      </a:lnTo>
                      <a:lnTo>
                        <a:pt x="239" y="147"/>
                      </a:lnTo>
                      <a:lnTo>
                        <a:pt x="241" y="150"/>
                      </a:lnTo>
                      <a:lnTo>
                        <a:pt x="241" y="153"/>
                      </a:lnTo>
                      <a:lnTo>
                        <a:pt x="242" y="157"/>
                      </a:lnTo>
                      <a:lnTo>
                        <a:pt x="242" y="160"/>
                      </a:lnTo>
                      <a:lnTo>
                        <a:pt x="243" y="163"/>
                      </a:lnTo>
                      <a:lnTo>
                        <a:pt x="243" y="166"/>
                      </a:lnTo>
                      <a:lnTo>
                        <a:pt x="244" y="170"/>
                      </a:lnTo>
                      <a:lnTo>
                        <a:pt x="245" y="173"/>
                      </a:lnTo>
                      <a:lnTo>
                        <a:pt x="245" y="176"/>
                      </a:lnTo>
                      <a:lnTo>
                        <a:pt x="246" y="179"/>
                      </a:lnTo>
                      <a:lnTo>
                        <a:pt x="246" y="182"/>
                      </a:lnTo>
                      <a:lnTo>
                        <a:pt x="246" y="185"/>
                      </a:lnTo>
                      <a:lnTo>
                        <a:pt x="247" y="188"/>
                      </a:lnTo>
                      <a:lnTo>
                        <a:pt x="247" y="191"/>
                      </a:lnTo>
                      <a:lnTo>
                        <a:pt x="247" y="194"/>
                      </a:lnTo>
                      <a:lnTo>
                        <a:pt x="248" y="196"/>
                      </a:lnTo>
                      <a:lnTo>
                        <a:pt x="248" y="199"/>
                      </a:lnTo>
                      <a:lnTo>
                        <a:pt x="248" y="202"/>
                      </a:lnTo>
                      <a:lnTo>
                        <a:pt x="249" y="204"/>
                      </a:lnTo>
                      <a:lnTo>
                        <a:pt x="249" y="207"/>
                      </a:lnTo>
                      <a:lnTo>
                        <a:pt x="249" y="209"/>
                      </a:lnTo>
                      <a:lnTo>
                        <a:pt x="249" y="211"/>
                      </a:lnTo>
                      <a:lnTo>
                        <a:pt x="249" y="214"/>
                      </a:lnTo>
                      <a:lnTo>
                        <a:pt x="249" y="216"/>
                      </a:lnTo>
                      <a:lnTo>
                        <a:pt x="249" y="218"/>
                      </a:lnTo>
                      <a:lnTo>
                        <a:pt x="249" y="220"/>
                      </a:lnTo>
                      <a:lnTo>
                        <a:pt x="250" y="222"/>
                      </a:lnTo>
                      <a:lnTo>
                        <a:pt x="250" y="224"/>
                      </a:lnTo>
                      <a:lnTo>
                        <a:pt x="250" y="226"/>
                      </a:lnTo>
                      <a:lnTo>
                        <a:pt x="250" y="227"/>
                      </a:lnTo>
                      <a:lnTo>
                        <a:pt x="250" y="229"/>
                      </a:lnTo>
                      <a:lnTo>
                        <a:pt x="250" y="230"/>
                      </a:lnTo>
                      <a:lnTo>
                        <a:pt x="250" y="232"/>
                      </a:lnTo>
                      <a:lnTo>
                        <a:pt x="250" y="233"/>
                      </a:lnTo>
                      <a:lnTo>
                        <a:pt x="250" y="234"/>
                      </a:lnTo>
                      <a:lnTo>
                        <a:pt x="250" y="236"/>
                      </a:lnTo>
                      <a:lnTo>
                        <a:pt x="250" y="237"/>
                      </a:lnTo>
                      <a:lnTo>
                        <a:pt x="250" y="238"/>
                      </a:lnTo>
                      <a:lnTo>
                        <a:pt x="250" y="239"/>
                      </a:lnTo>
                      <a:lnTo>
                        <a:pt x="219" y="255"/>
                      </a:lnTo>
                      <a:lnTo>
                        <a:pt x="234" y="356"/>
                      </a:lnTo>
                      <a:lnTo>
                        <a:pt x="168" y="329"/>
                      </a:lnTo>
                      <a:lnTo>
                        <a:pt x="167" y="329"/>
                      </a:lnTo>
                      <a:lnTo>
                        <a:pt x="166" y="330"/>
                      </a:lnTo>
                      <a:lnTo>
                        <a:pt x="164" y="331"/>
                      </a:lnTo>
                      <a:lnTo>
                        <a:pt x="163" y="332"/>
                      </a:lnTo>
                      <a:lnTo>
                        <a:pt x="161" y="332"/>
                      </a:lnTo>
                      <a:lnTo>
                        <a:pt x="160" y="333"/>
                      </a:lnTo>
                      <a:lnTo>
                        <a:pt x="159" y="334"/>
                      </a:lnTo>
                      <a:lnTo>
                        <a:pt x="157" y="335"/>
                      </a:lnTo>
                      <a:lnTo>
                        <a:pt x="156" y="336"/>
                      </a:lnTo>
                      <a:lnTo>
                        <a:pt x="154" y="337"/>
                      </a:lnTo>
                      <a:lnTo>
                        <a:pt x="152" y="338"/>
                      </a:lnTo>
                      <a:lnTo>
                        <a:pt x="151" y="339"/>
                      </a:lnTo>
                      <a:lnTo>
                        <a:pt x="149" y="340"/>
                      </a:lnTo>
                      <a:lnTo>
                        <a:pt x="147" y="341"/>
                      </a:lnTo>
                      <a:lnTo>
                        <a:pt x="145" y="342"/>
                      </a:lnTo>
                      <a:lnTo>
                        <a:pt x="143" y="344"/>
                      </a:lnTo>
                      <a:lnTo>
                        <a:pt x="141" y="345"/>
                      </a:lnTo>
                      <a:lnTo>
                        <a:pt x="138" y="347"/>
                      </a:lnTo>
                      <a:lnTo>
                        <a:pt x="137" y="348"/>
                      </a:lnTo>
                      <a:lnTo>
                        <a:pt x="134" y="349"/>
                      </a:lnTo>
                      <a:lnTo>
                        <a:pt x="132" y="351"/>
                      </a:lnTo>
                      <a:lnTo>
                        <a:pt x="129" y="352"/>
                      </a:lnTo>
                      <a:lnTo>
                        <a:pt x="127" y="354"/>
                      </a:lnTo>
                      <a:lnTo>
                        <a:pt x="125" y="356"/>
                      </a:lnTo>
                      <a:lnTo>
                        <a:pt x="122" y="357"/>
                      </a:lnTo>
                      <a:lnTo>
                        <a:pt x="120" y="359"/>
                      </a:lnTo>
                      <a:lnTo>
                        <a:pt x="118" y="361"/>
                      </a:lnTo>
                      <a:lnTo>
                        <a:pt x="115" y="362"/>
                      </a:lnTo>
                      <a:lnTo>
                        <a:pt x="112" y="364"/>
                      </a:lnTo>
                      <a:lnTo>
                        <a:pt x="110" y="366"/>
                      </a:lnTo>
                      <a:lnTo>
                        <a:pt x="108" y="368"/>
                      </a:lnTo>
                      <a:lnTo>
                        <a:pt x="105" y="369"/>
                      </a:lnTo>
                      <a:lnTo>
                        <a:pt x="103" y="371"/>
                      </a:lnTo>
                      <a:lnTo>
                        <a:pt x="100" y="373"/>
                      </a:lnTo>
                      <a:lnTo>
                        <a:pt x="98" y="375"/>
                      </a:lnTo>
                      <a:lnTo>
                        <a:pt x="95" y="377"/>
                      </a:lnTo>
                      <a:lnTo>
                        <a:pt x="93" y="379"/>
                      </a:lnTo>
                      <a:lnTo>
                        <a:pt x="91" y="380"/>
                      </a:lnTo>
                      <a:lnTo>
                        <a:pt x="89" y="382"/>
                      </a:lnTo>
                      <a:lnTo>
                        <a:pt x="86" y="384"/>
                      </a:lnTo>
                      <a:lnTo>
                        <a:pt x="84" y="387"/>
                      </a:lnTo>
                      <a:lnTo>
                        <a:pt x="82" y="389"/>
                      </a:lnTo>
                      <a:lnTo>
                        <a:pt x="80" y="391"/>
                      </a:lnTo>
                      <a:lnTo>
                        <a:pt x="78" y="393"/>
                      </a:lnTo>
                      <a:lnTo>
                        <a:pt x="75" y="394"/>
                      </a:lnTo>
                      <a:lnTo>
                        <a:pt x="74" y="396"/>
                      </a:lnTo>
                      <a:lnTo>
                        <a:pt x="72" y="398"/>
                      </a:lnTo>
                      <a:lnTo>
                        <a:pt x="70" y="400"/>
                      </a:lnTo>
                      <a:lnTo>
                        <a:pt x="68" y="402"/>
                      </a:lnTo>
                      <a:lnTo>
                        <a:pt x="67" y="404"/>
                      </a:lnTo>
                      <a:lnTo>
                        <a:pt x="65" y="406"/>
                      </a:lnTo>
                      <a:lnTo>
                        <a:pt x="64" y="408"/>
                      </a:lnTo>
                      <a:lnTo>
                        <a:pt x="62" y="410"/>
                      </a:lnTo>
                      <a:lnTo>
                        <a:pt x="61" y="412"/>
                      </a:lnTo>
                      <a:lnTo>
                        <a:pt x="60" y="414"/>
                      </a:lnTo>
                      <a:lnTo>
                        <a:pt x="59" y="416"/>
                      </a:lnTo>
                      <a:lnTo>
                        <a:pt x="58" y="418"/>
                      </a:lnTo>
                      <a:lnTo>
                        <a:pt x="57" y="420"/>
                      </a:lnTo>
                      <a:lnTo>
                        <a:pt x="56" y="422"/>
                      </a:lnTo>
                      <a:lnTo>
                        <a:pt x="56" y="421"/>
                      </a:lnTo>
                      <a:lnTo>
                        <a:pt x="55" y="420"/>
                      </a:lnTo>
                      <a:lnTo>
                        <a:pt x="54" y="418"/>
                      </a:lnTo>
                      <a:lnTo>
                        <a:pt x="52" y="417"/>
                      </a:lnTo>
                      <a:lnTo>
                        <a:pt x="51" y="416"/>
                      </a:lnTo>
                      <a:lnTo>
                        <a:pt x="50" y="415"/>
                      </a:lnTo>
                      <a:lnTo>
                        <a:pt x="48" y="414"/>
                      </a:lnTo>
                      <a:lnTo>
                        <a:pt x="47" y="413"/>
                      </a:lnTo>
                      <a:lnTo>
                        <a:pt x="46" y="413"/>
                      </a:lnTo>
                      <a:lnTo>
                        <a:pt x="45" y="413"/>
                      </a:lnTo>
                      <a:lnTo>
                        <a:pt x="43" y="413"/>
                      </a:lnTo>
                      <a:lnTo>
                        <a:pt x="42" y="413"/>
                      </a:lnTo>
                      <a:lnTo>
                        <a:pt x="41" y="413"/>
                      </a:lnTo>
                      <a:lnTo>
                        <a:pt x="40" y="414"/>
                      </a:lnTo>
                      <a:lnTo>
                        <a:pt x="39" y="415"/>
                      </a:lnTo>
                      <a:lnTo>
                        <a:pt x="39" y="416"/>
                      </a:lnTo>
                      <a:lnTo>
                        <a:pt x="38" y="417"/>
                      </a:lnTo>
                      <a:lnTo>
                        <a:pt x="38" y="418"/>
                      </a:lnTo>
                      <a:lnTo>
                        <a:pt x="37" y="419"/>
                      </a:lnTo>
                      <a:lnTo>
                        <a:pt x="37" y="420"/>
                      </a:lnTo>
                      <a:lnTo>
                        <a:pt x="37" y="422"/>
                      </a:lnTo>
                      <a:lnTo>
                        <a:pt x="36" y="423"/>
                      </a:lnTo>
                      <a:lnTo>
                        <a:pt x="36" y="424"/>
                      </a:lnTo>
                      <a:lnTo>
                        <a:pt x="36" y="426"/>
                      </a:lnTo>
                      <a:lnTo>
                        <a:pt x="36" y="427"/>
                      </a:lnTo>
                      <a:lnTo>
                        <a:pt x="36" y="428"/>
                      </a:lnTo>
                      <a:lnTo>
                        <a:pt x="35" y="430"/>
                      </a:lnTo>
                      <a:lnTo>
                        <a:pt x="35" y="431"/>
                      </a:lnTo>
                      <a:lnTo>
                        <a:pt x="35" y="433"/>
                      </a:lnTo>
                      <a:lnTo>
                        <a:pt x="35" y="434"/>
                      </a:lnTo>
                      <a:lnTo>
                        <a:pt x="35" y="435"/>
                      </a:lnTo>
                      <a:lnTo>
                        <a:pt x="35" y="436"/>
                      </a:lnTo>
                      <a:lnTo>
                        <a:pt x="35" y="437"/>
                      </a:lnTo>
                      <a:lnTo>
                        <a:pt x="35" y="439"/>
                      </a:lnTo>
                      <a:lnTo>
                        <a:pt x="35" y="440"/>
                      </a:lnTo>
                      <a:lnTo>
                        <a:pt x="35" y="442"/>
                      </a:lnTo>
                      <a:lnTo>
                        <a:pt x="35" y="443"/>
                      </a:lnTo>
                      <a:lnTo>
                        <a:pt x="35" y="444"/>
                      </a:lnTo>
                      <a:lnTo>
                        <a:pt x="0" y="469"/>
                      </a:lnTo>
                      <a:lnTo>
                        <a:pt x="268" y="468"/>
                      </a:lnTo>
                      <a:lnTo>
                        <a:pt x="267" y="2"/>
                      </a:lnTo>
                      <a:lnTo>
                        <a:pt x="73" y="0"/>
                      </a:lnTo>
                      <a:lnTo>
                        <a:pt x="100" y="4"/>
                      </a:lnTo>
                      <a:close/>
                    </a:path>
                  </a:pathLst>
                </a:custGeom>
                <a:solidFill>
                  <a:srgbClr val="FFE3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478" name="Freeform 603"/>
                <p:cNvSpPr>
                  <a:spLocks/>
                </p:cNvSpPr>
                <p:nvPr/>
              </p:nvSpPr>
              <p:spPr bwMode="auto">
                <a:xfrm>
                  <a:off x="1998" y="2413"/>
                  <a:ext cx="82" cy="104"/>
                </a:xfrm>
                <a:custGeom>
                  <a:avLst/>
                  <a:gdLst>
                    <a:gd name="T0" fmla="*/ 33 w 82"/>
                    <a:gd name="T1" fmla="*/ 103 h 104"/>
                    <a:gd name="T2" fmla="*/ 39 w 82"/>
                    <a:gd name="T3" fmla="*/ 101 h 104"/>
                    <a:gd name="T4" fmla="*/ 43 w 82"/>
                    <a:gd name="T5" fmla="*/ 100 h 104"/>
                    <a:gd name="T6" fmla="*/ 48 w 82"/>
                    <a:gd name="T7" fmla="*/ 97 h 104"/>
                    <a:gd name="T8" fmla="*/ 54 w 82"/>
                    <a:gd name="T9" fmla="*/ 94 h 104"/>
                    <a:gd name="T10" fmla="*/ 59 w 82"/>
                    <a:gd name="T11" fmla="*/ 91 h 104"/>
                    <a:gd name="T12" fmla="*/ 64 w 82"/>
                    <a:gd name="T13" fmla="*/ 87 h 104"/>
                    <a:gd name="T14" fmla="*/ 70 w 82"/>
                    <a:gd name="T15" fmla="*/ 82 h 104"/>
                    <a:gd name="T16" fmla="*/ 74 w 82"/>
                    <a:gd name="T17" fmla="*/ 76 h 104"/>
                    <a:gd name="T18" fmla="*/ 78 w 82"/>
                    <a:gd name="T19" fmla="*/ 70 h 104"/>
                    <a:gd name="T20" fmla="*/ 80 w 82"/>
                    <a:gd name="T21" fmla="*/ 63 h 104"/>
                    <a:gd name="T22" fmla="*/ 82 w 82"/>
                    <a:gd name="T23" fmla="*/ 55 h 104"/>
                    <a:gd name="T24" fmla="*/ 81 w 82"/>
                    <a:gd name="T25" fmla="*/ 46 h 104"/>
                    <a:gd name="T26" fmla="*/ 79 w 82"/>
                    <a:gd name="T27" fmla="*/ 36 h 104"/>
                    <a:gd name="T28" fmla="*/ 75 w 82"/>
                    <a:gd name="T29" fmla="*/ 26 h 104"/>
                    <a:gd name="T30" fmla="*/ 70 w 82"/>
                    <a:gd name="T31" fmla="*/ 17 h 104"/>
                    <a:gd name="T32" fmla="*/ 64 w 82"/>
                    <a:gd name="T33" fmla="*/ 10 h 104"/>
                    <a:gd name="T34" fmla="*/ 58 w 82"/>
                    <a:gd name="T35" fmla="*/ 5 h 104"/>
                    <a:gd name="T36" fmla="*/ 52 w 82"/>
                    <a:gd name="T37" fmla="*/ 2 h 104"/>
                    <a:gd name="T38" fmla="*/ 45 w 82"/>
                    <a:gd name="T39" fmla="*/ 0 h 104"/>
                    <a:gd name="T40" fmla="*/ 39 w 82"/>
                    <a:gd name="T41" fmla="*/ 1 h 104"/>
                    <a:gd name="T42" fmla="*/ 33 w 82"/>
                    <a:gd name="T43" fmla="*/ 2 h 104"/>
                    <a:gd name="T44" fmla="*/ 27 w 82"/>
                    <a:gd name="T45" fmla="*/ 5 h 104"/>
                    <a:gd name="T46" fmla="*/ 21 w 82"/>
                    <a:gd name="T47" fmla="*/ 9 h 104"/>
                    <a:gd name="T48" fmla="*/ 15 w 82"/>
                    <a:gd name="T49" fmla="*/ 14 h 104"/>
                    <a:gd name="T50" fmla="*/ 10 w 82"/>
                    <a:gd name="T51" fmla="*/ 19 h 104"/>
                    <a:gd name="T52" fmla="*/ 7 w 82"/>
                    <a:gd name="T53" fmla="*/ 25 h 104"/>
                    <a:gd name="T54" fmla="*/ 3 w 82"/>
                    <a:gd name="T55" fmla="*/ 31 h 104"/>
                    <a:gd name="T56" fmla="*/ 1 w 82"/>
                    <a:gd name="T57" fmla="*/ 38 h 104"/>
                    <a:gd name="T58" fmla="*/ 0 w 82"/>
                    <a:gd name="T59" fmla="*/ 45 h 104"/>
                    <a:gd name="T60" fmla="*/ 0 w 82"/>
                    <a:gd name="T61" fmla="*/ 52 h 104"/>
                    <a:gd name="T62" fmla="*/ 0 w 82"/>
                    <a:gd name="T63" fmla="*/ 58 h 104"/>
                    <a:gd name="T64" fmla="*/ 2 w 82"/>
                    <a:gd name="T65" fmla="*/ 63 h 104"/>
                    <a:gd name="T66" fmla="*/ 4 w 82"/>
                    <a:gd name="T67" fmla="*/ 67 h 104"/>
                    <a:gd name="T68" fmla="*/ 7 w 82"/>
                    <a:gd name="T69" fmla="*/ 72 h 104"/>
                    <a:gd name="T70" fmla="*/ 14 w 82"/>
                    <a:gd name="T71" fmla="*/ 77 h 104"/>
                    <a:gd name="T72" fmla="*/ 18 w 82"/>
                    <a:gd name="T73" fmla="*/ 79 h 104"/>
                    <a:gd name="T74" fmla="*/ 24 w 82"/>
                    <a:gd name="T75" fmla="*/ 80 h 104"/>
                    <a:gd name="T76" fmla="*/ 28 w 82"/>
                    <a:gd name="T77" fmla="*/ 80 h 104"/>
                    <a:gd name="T78" fmla="*/ 32 w 82"/>
                    <a:gd name="T79" fmla="*/ 79 h 104"/>
                    <a:gd name="T80" fmla="*/ 36 w 82"/>
                    <a:gd name="T81" fmla="*/ 78 h 104"/>
                    <a:gd name="T82" fmla="*/ 43 w 82"/>
                    <a:gd name="T83" fmla="*/ 75 h 104"/>
                    <a:gd name="T84" fmla="*/ 48 w 82"/>
                    <a:gd name="T85" fmla="*/ 70 h 104"/>
                    <a:gd name="T86" fmla="*/ 52 w 82"/>
                    <a:gd name="T87" fmla="*/ 65 h 104"/>
                    <a:gd name="T88" fmla="*/ 54 w 82"/>
                    <a:gd name="T89" fmla="*/ 59 h 104"/>
                    <a:gd name="T90" fmla="*/ 56 w 82"/>
                    <a:gd name="T91" fmla="*/ 52 h 104"/>
                    <a:gd name="T92" fmla="*/ 57 w 82"/>
                    <a:gd name="T93" fmla="*/ 45 h 104"/>
                    <a:gd name="T94" fmla="*/ 56 w 82"/>
                    <a:gd name="T95" fmla="*/ 39 h 104"/>
                    <a:gd name="T96" fmla="*/ 54 w 82"/>
                    <a:gd name="T97" fmla="*/ 32 h 104"/>
                    <a:gd name="T98" fmla="*/ 50 w 82"/>
                    <a:gd name="T99" fmla="*/ 27 h 104"/>
                    <a:gd name="T100" fmla="*/ 44 w 82"/>
                    <a:gd name="T101" fmla="*/ 22 h 104"/>
                    <a:gd name="T102" fmla="*/ 39 w 82"/>
                    <a:gd name="T103" fmla="*/ 20 h 104"/>
                    <a:gd name="T104" fmla="*/ 33 w 82"/>
                    <a:gd name="T105" fmla="*/ 21 h 104"/>
                    <a:gd name="T106" fmla="*/ 29 w 82"/>
                    <a:gd name="T107" fmla="*/ 24 h 104"/>
                    <a:gd name="T108" fmla="*/ 25 w 82"/>
                    <a:gd name="T109" fmla="*/ 28 h 104"/>
                    <a:gd name="T110" fmla="*/ 23 w 82"/>
                    <a:gd name="T111" fmla="*/ 32 h 104"/>
                    <a:gd name="T112" fmla="*/ 21 w 82"/>
                    <a:gd name="T113" fmla="*/ 37 h 104"/>
                    <a:gd name="T114" fmla="*/ 45 w 82"/>
                    <a:gd name="T115" fmla="*/ 36 h 104"/>
                    <a:gd name="T116" fmla="*/ 53 w 82"/>
                    <a:gd name="T117" fmla="*/ 11 h 104"/>
                    <a:gd name="T118" fmla="*/ 31 w 82"/>
                    <a:gd name="T119" fmla="*/ 104 h 104"/>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82"/>
                    <a:gd name="T181" fmla="*/ 0 h 104"/>
                    <a:gd name="T182" fmla="*/ 82 w 82"/>
                    <a:gd name="T183" fmla="*/ 104 h 104"/>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82" h="104">
                      <a:moveTo>
                        <a:pt x="31" y="104"/>
                      </a:moveTo>
                      <a:lnTo>
                        <a:pt x="31" y="104"/>
                      </a:lnTo>
                      <a:lnTo>
                        <a:pt x="32" y="103"/>
                      </a:lnTo>
                      <a:lnTo>
                        <a:pt x="33" y="103"/>
                      </a:lnTo>
                      <a:lnTo>
                        <a:pt x="34" y="103"/>
                      </a:lnTo>
                      <a:lnTo>
                        <a:pt x="36" y="102"/>
                      </a:lnTo>
                      <a:lnTo>
                        <a:pt x="37" y="102"/>
                      </a:lnTo>
                      <a:lnTo>
                        <a:pt x="39" y="101"/>
                      </a:lnTo>
                      <a:lnTo>
                        <a:pt x="40" y="101"/>
                      </a:lnTo>
                      <a:lnTo>
                        <a:pt x="42" y="100"/>
                      </a:lnTo>
                      <a:lnTo>
                        <a:pt x="43" y="100"/>
                      </a:lnTo>
                      <a:lnTo>
                        <a:pt x="44" y="99"/>
                      </a:lnTo>
                      <a:lnTo>
                        <a:pt x="45" y="99"/>
                      </a:lnTo>
                      <a:lnTo>
                        <a:pt x="47" y="98"/>
                      </a:lnTo>
                      <a:lnTo>
                        <a:pt x="48" y="97"/>
                      </a:lnTo>
                      <a:lnTo>
                        <a:pt x="49" y="96"/>
                      </a:lnTo>
                      <a:lnTo>
                        <a:pt x="51" y="96"/>
                      </a:lnTo>
                      <a:lnTo>
                        <a:pt x="52" y="95"/>
                      </a:lnTo>
                      <a:lnTo>
                        <a:pt x="54" y="94"/>
                      </a:lnTo>
                      <a:lnTo>
                        <a:pt x="55" y="94"/>
                      </a:lnTo>
                      <a:lnTo>
                        <a:pt x="56" y="92"/>
                      </a:lnTo>
                      <a:lnTo>
                        <a:pt x="58" y="92"/>
                      </a:lnTo>
                      <a:lnTo>
                        <a:pt x="59" y="91"/>
                      </a:lnTo>
                      <a:lnTo>
                        <a:pt x="60" y="90"/>
                      </a:lnTo>
                      <a:lnTo>
                        <a:pt x="62" y="89"/>
                      </a:lnTo>
                      <a:lnTo>
                        <a:pt x="63" y="88"/>
                      </a:lnTo>
                      <a:lnTo>
                        <a:pt x="64" y="87"/>
                      </a:lnTo>
                      <a:lnTo>
                        <a:pt x="66" y="85"/>
                      </a:lnTo>
                      <a:lnTo>
                        <a:pt x="67" y="84"/>
                      </a:lnTo>
                      <a:lnTo>
                        <a:pt x="69" y="83"/>
                      </a:lnTo>
                      <a:lnTo>
                        <a:pt x="70" y="82"/>
                      </a:lnTo>
                      <a:lnTo>
                        <a:pt x="71" y="81"/>
                      </a:lnTo>
                      <a:lnTo>
                        <a:pt x="72" y="79"/>
                      </a:lnTo>
                      <a:lnTo>
                        <a:pt x="73" y="78"/>
                      </a:lnTo>
                      <a:lnTo>
                        <a:pt x="74" y="76"/>
                      </a:lnTo>
                      <a:lnTo>
                        <a:pt x="75" y="75"/>
                      </a:lnTo>
                      <a:lnTo>
                        <a:pt x="76" y="73"/>
                      </a:lnTo>
                      <a:lnTo>
                        <a:pt x="77" y="72"/>
                      </a:lnTo>
                      <a:lnTo>
                        <a:pt x="78" y="70"/>
                      </a:lnTo>
                      <a:lnTo>
                        <a:pt x="78" y="68"/>
                      </a:lnTo>
                      <a:lnTo>
                        <a:pt x="79" y="66"/>
                      </a:lnTo>
                      <a:lnTo>
                        <a:pt x="80" y="65"/>
                      </a:lnTo>
                      <a:lnTo>
                        <a:pt x="80" y="63"/>
                      </a:lnTo>
                      <a:lnTo>
                        <a:pt x="81" y="61"/>
                      </a:lnTo>
                      <a:lnTo>
                        <a:pt x="81" y="59"/>
                      </a:lnTo>
                      <a:lnTo>
                        <a:pt x="82" y="57"/>
                      </a:lnTo>
                      <a:lnTo>
                        <a:pt x="82" y="55"/>
                      </a:lnTo>
                      <a:lnTo>
                        <a:pt x="82" y="53"/>
                      </a:lnTo>
                      <a:lnTo>
                        <a:pt x="82" y="50"/>
                      </a:lnTo>
                      <a:lnTo>
                        <a:pt x="82" y="48"/>
                      </a:lnTo>
                      <a:lnTo>
                        <a:pt x="81" y="46"/>
                      </a:lnTo>
                      <a:lnTo>
                        <a:pt x="81" y="44"/>
                      </a:lnTo>
                      <a:lnTo>
                        <a:pt x="81" y="41"/>
                      </a:lnTo>
                      <a:lnTo>
                        <a:pt x="80" y="39"/>
                      </a:lnTo>
                      <a:lnTo>
                        <a:pt x="79" y="36"/>
                      </a:lnTo>
                      <a:lnTo>
                        <a:pt x="78" y="34"/>
                      </a:lnTo>
                      <a:lnTo>
                        <a:pt x="77" y="31"/>
                      </a:lnTo>
                      <a:lnTo>
                        <a:pt x="77" y="29"/>
                      </a:lnTo>
                      <a:lnTo>
                        <a:pt x="75" y="26"/>
                      </a:lnTo>
                      <a:lnTo>
                        <a:pt x="74" y="24"/>
                      </a:lnTo>
                      <a:lnTo>
                        <a:pt x="73" y="21"/>
                      </a:lnTo>
                      <a:lnTo>
                        <a:pt x="71" y="19"/>
                      </a:lnTo>
                      <a:lnTo>
                        <a:pt x="70" y="17"/>
                      </a:lnTo>
                      <a:lnTo>
                        <a:pt x="69" y="15"/>
                      </a:lnTo>
                      <a:lnTo>
                        <a:pt x="67" y="13"/>
                      </a:lnTo>
                      <a:lnTo>
                        <a:pt x="66" y="11"/>
                      </a:lnTo>
                      <a:lnTo>
                        <a:pt x="64" y="10"/>
                      </a:lnTo>
                      <a:lnTo>
                        <a:pt x="63" y="8"/>
                      </a:lnTo>
                      <a:lnTo>
                        <a:pt x="61" y="7"/>
                      </a:lnTo>
                      <a:lnTo>
                        <a:pt x="60" y="6"/>
                      </a:lnTo>
                      <a:lnTo>
                        <a:pt x="58" y="5"/>
                      </a:lnTo>
                      <a:lnTo>
                        <a:pt x="57" y="4"/>
                      </a:lnTo>
                      <a:lnTo>
                        <a:pt x="55" y="3"/>
                      </a:lnTo>
                      <a:lnTo>
                        <a:pt x="54" y="2"/>
                      </a:lnTo>
                      <a:lnTo>
                        <a:pt x="52" y="2"/>
                      </a:lnTo>
                      <a:lnTo>
                        <a:pt x="50" y="1"/>
                      </a:lnTo>
                      <a:lnTo>
                        <a:pt x="49" y="1"/>
                      </a:lnTo>
                      <a:lnTo>
                        <a:pt x="47" y="1"/>
                      </a:lnTo>
                      <a:lnTo>
                        <a:pt x="45" y="0"/>
                      </a:lnTo>
                      <a:lnTo>
                        <a:pt x="44" y="0"/>
                      </a:lnTo>
                      <a:lnTo>
                        <a:pt x="42" y="0"/>
                      </a:lnTo>
                      <a:lnTo>
                        <a:pt x="41" y="1"/>
                      </a:lnTo>
                      <a:lnTo>
                        <a:pt x="39" y="1"/>
                      </a:lnTo>
                      <a:lnTo>
                        <a:pt x="37" y="1"/>
                      </a:lnTo>
                      <a:lnTo>
                        <a:pt x="36" y="1"/>
                      </a:lnTo>
                      <a:lnTo>
                        <a:pt x="34" y="2"/>
                      </a:lnTo>
                      <a:lnTo>
                        <a:pt x="33" y="2"/>
                      </a:lnTo>
                      <a:lnTo>
                        <a:pt x="31" y="3"/>
                      </a:lnTo>
                      <a:lnTo>
                        <a:pt x="29" y="4"/>
                      </a:lnTo>
                      <a:lnTo>
                        <a:pt x="28" y="4"/>
                      </a:lnTo>
                      <a:lnTo>
                        <a:pt x="27" y="5"/>
                      </a:lnTo>
                      <a:lnTo>
                        <a:pt x="25" y="6"/>
                      </a:lnTo>
                      <a:lnTo>
                        <a:pt x="23" y="7"/>
                      </a:lnTo>
                      <a:lnTo>
                        <a:pt x="22" y="8"/>
                      </a:lnTo>
                      <a:lnTo>
                        <a:pt x="21" y="9"/>
                      </a:lnTo>
                      <a:lnTo>
                        <a:pt x="19" y="10"/>
                      </a:lnTo>
                      <a:lnTo>
                        <a:pt x="18" y="11"/>
                      </a:lnTo>
                      <a:lnTo>
                        <a:pt x="17" y="13"/>
                      </a:lnTo>
                      <a:lnTo>
                        <a:pt x="15" y="14"/>
                      </a:lnTo>
                      <a:lnTo>
                        <a:pt x="14" y="15"/>
                      </a:lnTo>
                      <a:lnTo>
                        <a:pt x="13" y="16"/>
                      </a:lnTo>
                      <a:lnTo>
                        <a:pt x="12" y="17"/>
                      </a:lnTo>
                      <a:lnTo>
                        <a:pt x="10" y="19"/>
                      </a:lnTo>
                      <a:lnTo>
                        <a:pt x="9" y="20"/>
                      </a:lnTo>
                      <a:lnTo>
                        <a:pt x="8" y="22"/>
                      </a:lnTo>
                      <a:lnTo>
                        <a:pt x="7" y="24"/>
                      </a:lnTo>
                      <a:lnTo>
                        <a:pt x="7" y="25"/>
                      </a:lnTo>
                      <a:lnTo>
                        <a:pt x="6" y="26"/>
                      </a:lnTo>
                      <a:lnTo>
                        <a:pt x="4" y="28"/>
                      </a:lnTo>
                      <a:lnTo>
                        <a:pt x="4" y="30"/>
                      </a:lnTo>
                      <a:lnTo>
                        <a:pt x="3" y="31"/>
                      </a:lnTo>
                      <a:lnTo>
                        <a:pt x="3" y="33"/>
                      </a:lnTo>
                      <a:lnTo>
                        <a:pt x="2" y="35"/>
                      </a:lnTo>
                      <a:lnTo>
                        <a:pt x="2" y="37"/>
                      </a:lnTo>
                      <a:lnTo>
                        <a:pt x="1" y="38"/>
                      </a:lnTo>
                      <a:lnTo>
                        <a:pt x="0" y="40"/>
                      </a:lnTo>
                      <a:lnTo>
                        <a:pt x="0" y="42"/>
                      </a:lnTo>
                      <a:lnTo>
                        <a:pt x="0" y="43"/>
                      </a:lnTo>
                      <a:lnTo>
                        <a:pt x="0" y="45"/>
                      </a:lnTo>
                      <a:lnTo>
                        <a:pt x="0" y="47"/>
                      </a:lnTo>
                      <a:lnTo>
                        <a:pt x="0" y="48"/>
                      </a:lnTo>
                      <a:lnTo>
                        <a:pt x="0" y="50"/>
                      </a:lnTo>
                      <a:lnTo>
                        <a:pt x="0" y="52"/>
                      </a:lnTo>
                      <a:lnTo>
                        <a:pt x="0" y="53"/>
                      </a:lnTo>
                      <a:lnTo>
                        <a:pt x="0" y="55"/>
                      </a:lnTo>
                      <a:lnTo>
                        <a:pt x="0" y="56"/>
                      </a:lnTo>
                      <a:lnTo>
                        <a:pt x="0" y="58"/>
                      </a:lnTo>
                      <a:lnTo>
                        <a:pt x="1" y="59"/>
                      </a:lnTo>
                      <a:lnTo>
                        <a:pt x="1" y="60"/>
                      </a:lnTo>
                      <a:lnTo>
                        <a:pt x="2" y="61"/>
                      </a:lnTo>
                      <a:lnTo>
                        <a:pt x="2" y="63"/>
                      </a:lnTo>
                      <a:lnTo>
                        <a:pt x="2" y="64"/>
                      </a:lnTo>
                      <a:lnTo>
                        <a:pt x="3" y="65"/>
                      </a:lnTo>
                      <a:lnTo>
                        <a:pt x="4" y="66"/>
                      </a:lnTo>
                      <a:lnTo>
                        <a:pt x="4" y="67"/>
                      </a:lnTo>
                      <a:lnTo>
                        <a:pt x="4" y="68"/>
                      </a:lnTo>
                      <a:lnTo>
                        <a:pt x="5" y="69"/>
                      </a:lnTo>
                      <a:lnTo>
                        <a:pt x="6" y="70"/>
                      </a:lnTo>
                      <a:lnTo>
                        <a:pt x="7" y="72"/>
                      </a:lnTo>
                      <a:lnTo>
                        <a:pt x="9" y="73"/>
                      </a:lnTo>
                      <a:lnTo>
                        <a:pt x="10" y="75"/>
                      </a:lnTo>
                      <a:lnTo>
                        <a:pt x="12" y="76"/>
                      </a:lnTo>
                      <a:lnTo>
                        <a:pt x="14" y="77"/>
                      </a:lnTo>
                      <a:lnTo>
                        <a:pt x="15" y="78"/>
                      </a:lnTo>
                      <a:lnTo>
                        <a:pt x="17" y="78"/>
                      </a:lnTo>
                      <a:lnTo>
                        <a:pt x="17" y="79"/>
                      </a:lnTo>
                      <a:lnTo>
                        <a:pt x="18" y="79"/>
                      </a:lnTo>
                      <a:lnTo>
                        <a:pt x="19" y="79"/>
                      </a:lnTo>
                      <a:lnTo>
                        <a:pt x="21" y="79"/>
                      </a:lnTo>
                      <a:lnTo>
                        <a:pt x="23" y="80"/>
                      </a:lnTo>
                      <a:lnTo>
                        <a:pt x="24" y="80"/>
                      </a:lnTo>
                      <a:lnTo>
                        <a:pt x="25" y="80"/>
                      </a:lnTo>
                      <a:lnTo>
                        <a:pt x="26" y="80"/>
                      </a:lnTo>
                      <a:lnTo>
                        <a:pt x="27" y="80"/>
                      </a:lnTo>
                      <a:lnTo>
                        <a:pt x="28" y="80"/>
                      </a:lnTo>
                      <a:lnTo>
                        <a:pt x="29" y="80"/>
                      </a:lnTo>
                      <a:lnTo>
                        <a:pt x="30" y="80"/>
                      </a:lnTo>
                      <a:lnTo>
                        <a:pt x="31" y="80"/>
                      </a:lnTo>
                      <a:lnTo>
                        <a:pt x="32" y="79"/>
                      </a:lnTo>
                      <a:lnTo>
                        <a:pt x="33" y="79"/>
                      </a:lnTo>
                      <a:lnTo>
                        <a:pt x="34" y="79"/>
                      </a:lnTo>
                      <a:lnTo>
                        <a:pt x="36" y="78"/>
                      </a:lnTo>
                      <a:lnTo>
                        <a:pt x="38" y="78"/>
                      </a:lnTo>
                      <a:lnTo>
                        <a:pt x="40" y="77"/>
                      </a:lnTo>
                      <a:lnTo>
                        <a:pt x="41" y="76"/>
                      </a:lnTo>
                      <a:lnTo>
                        <a:pt x="43" y="75"/>
                      </a:lnTo>
                      <a:lnTo>
                        <a:pt x="44" y="74"/>
                      </a:lnTo>
                      <a:lnTo>
                        <a:pt x="45" y="73"/>
                      </a:lnTo>
                      <a:lnTo>
                        <a:pt x="47" y="72"/>
                      </a:lnTo>
                      <a:lnTo>
                        <a:pt x="48" y="70"/>
                      </a:lnTo>
                      <a:lnTo>
                        <a:pt x="49" y="69"/>
                      </a:lnTo>
                      <a:lnTo>
                        <a:pt x="49" y="68"/>
                      </a:lnTo>
                      <a:lnTo>
                        <a:pt x="51" y="66"/>
                      </a:lnTo>
                      <a:lnTo>
                        <a:pt x="52" y="65"/>
                      </a:lnTo>
                      <a:lnTo>
                        <a:pt x="52" y="63"/>
                      </a:lnTo>
                      <a:lnTo>
                        <a:pt x="53" y="61"/>
                      </a:lnTo>
                      <a:lnTo>
                        <a:pt x="54" y="60"/>
                      </a:lnTo>
                      <a:lnTo>
                        <a:pt x="54" y="59"/>
                      </a:lnTo>
                      <a:lnTo>
                        <a:pt x="55" y="57"/>
                      </a:lnTo>
                      <a:lnTo>
                        <a:pt x="55" y="55"/>
                      </a:lnTo>
                      <a:lnTo>
                        <a:pt x="56" y="54"/>
                      </a:lnTo>
                      <a:lnTo>
                        <a:pt x="56" y="52"/>
                      </a:lnTo>
                      <a:lnTo>
                        <a:pt x="57" y="50"/>
                      </a:lnTo>
                      <a:lnTo>
                        <a:pt x="57" y="48"/>
                      </a:lnTo>
                      <a:lnTo>
                        <a:pt x="57" y="47"/>
                      </a:lnTo>
                      <a:lnTo>
                        <a:pt x="57" y="45"/>
                      </a:lnTo>
                      <a:lnTo>
                        <a:pt x="57" y="43"/>
                      </a:lnTo>
                      <a:lnTo>
                        <a:pt x="57" y="42"/>
                      </a:lnTo>
                      <a:lnTo>
                        <a:pt x="57" y="40"/>
                      </a:lnTo>
                      <a:lnTo>
                        <a:pt x="56" y="39"/>
                      </a:lnTo>
                      <a:lnTo>
                        <a:pt x="56" y="37"/>
                      </a:lnTo>
                      <a:lnTo>
                        <a:pt x="55" y="35"/>
                      </a:lnTo>
                      <a:lnTo>
                        <a:pt x="55" y="34"/>
                      </a:lnTo>
                      <a:lnTo>
                        <a:pt x="54" y="32"/>
                      </a:lnTo>
                      <a:lnTo>
                        <a:pt x="53" y="31"/>
                      </a:lnTo>
                      <a:lnTo>
                        <a:pt x="52" y="29"/>
                      </a:lnTo>
                      <a:lnTo>
                        <a:pt x="51" y="28"/>
                      </a:lnTo>
                      <a:lnTo>
                        <a:pt x="50" y="27"/>
                      </a:lnTo>
                      <a:lnTo>
                        <a:pt x="49" y="26"/>
                      </a:lnTo>
                      <a:lnTo>
                        <a:pt x="47" y="24"/>
                      </a:lnTo>
                      <a:lnTo>
                        <a:pt x="46" y="24"/>
                      </a:lnTo>
                      <a:lnTo>
                        <a:pt x="44" y="22"/>
                      </a:lnTo>
                      <a:lnTo>
                        <a:pt x="43" y="21"/>
                      </a:lnTo>
                      <a:lnTo>
                        <a:pt x="41" y="21"/>
                      </a:lnTo>
                      <a:lnTo>
                        <a:pt x="40" y="21"/>
                      </a:lnTo>
                      <a:lnTo>
                        <a:pt x="39" y="20"/>
                      </a:lnTo>
                      <a:lnTo>
                        <a:pt x="37" y="20"/>
                      </a:lnTo>
                      <a:lnTo>
                        <a:pt x="36" y="20"/>
                      </a:lnTo>
                      <a:lnTo>
                        <a:pt x="34" y="21"/>
                      </a:lnTo>
                      <a:lnTo>
                        <a:pt x="33" y="21"/>
                      </a:lnTo>
                      <a:lnTo>
                        <a:pt x="32" y="21"/>
                      </a:lnTo>
                      <a:lnTo>
                        <a:pt x="31" y="22"/>
                      </a:lnTo>
                      <a:lnTo>
                        <a:pt x="30" y="23"/>
                      </a:lnTo>
                      <a:lnTo>
                        <a:pt x="29" y="24"/>
                      </a:lnTo>
                      <a:lnTo>
                        <a:pt x="28" y="25"/>
                      </a:lnTo>
                      <a:lnTo>
                        <a:pt x="27" y="26"/>
                      </a:lnTo>
                      <a:lnTo>
                        <a:pt x="26" y="27"/>
                      </a:lnTo>
                      <a:lnTo>
                        <a:pt x="25" y="28"/>
                      </a:lnTo>
                      <a:lnTo>
                        <a:pt x="25" y="29"/>
                      </a:lnTo>
                      <a:lnTo>
                        <a:pt x="24" y="30"/>
                      </a:lnTo>
                      <a:lnTo>
                        <a:pt x="23" y="31"/>
                      </a:lnTo>
                      <a:lnTo>
                        <a:pt x="23" y="32"/>
                      </a:lnTo>
                      <a:lnTo>
                        <a:pt x="22" y="33"/>
                      </a:lnTo>
                      <a:lnTo>
                        <a:pt x="22" y="35"/>
                      </a:lnTo>
                      <a:lnTo>
                        <a:pt x="21" y="36"/>
                      </a:lnTo>
                      <a:lnTo>
                        <a:pt x="21" y="37"/>
                      </a:lnTo>
                      <a:lnTo>
                        <a:pt x="20" y="39"/>
                      </a:lnTo>
                      <a:lnTo>
                        <a:pt x="20" y="40"/>
                      </a:lnTo>
                      <a:lnTo>
                        <a:pt x="45" y="36"/>
                      </a:lnTo>
                      <a:lnTo>
                        <a:pt x="44" y="64"/>
                      </a:lnTo>
                      <a:lnTo>
                        <a:pt x="11" y="63"/>
                      </a:lnTo>
                      <a:lnTo>
                        <a:pt x="17" y="19"/>
                      </a:lnTo>
                      <a:lnTo>
                        <a:pt x="53" y="11"/>
                      </a:lnTo>
                      <a:lnTo>
                        <a:pt x="66" y="73"/>
                      </a:lnTo>
                      <a:lnTo>
                        <a:pt x="29" y="92"/>
                      </a:lnTo>
                      <a:lnTo>
                        <a:pt x="31" y="104"/>
                      </a:lnTo>
                      <a:close/>
                    </a:path>
                  </a:pathLst>
                </a:custGeom>
                <a:solidFill>
                  <a:srgbClr val="FFF2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479" name="Freeform 604"/>
                <p:cNvSpPr>
                  <a:spLocks/>
                </p:cNvSpPr>
                <p:nvPr/>
              </p:nvSpPr>
              <p:spPr bwMode="auto">
                <a:xfrm>
                  <a:off x="1690" y="2098"/>
                  <a:ext cx="45" cy="55"/>
                </a:xfrm>
                <a:custGeom>
                  <a:avLst/>
                  <a:gdLst>
                    <a:gd name="T0" fmla="*/ 19 w 45"/>
                    <a:gd name="T1" fmla="*/ 54 h 55"/>
                    <a:gd name="T2" fmla="*/ 22 w 45"/>
                    <a:gd name="T3" fmla="*/ 53 h 55"/>
                    <a:gd name="T4" fmla="*/ 26 w 45"/>
                    <a:gd name="T5" fmla="*/ 52 h 55"/>
                    <a:gd name="T6" fmla="*/ 31 w 45"/>
                    <a:gd name="T7" fmla="*/ 49 h 55"/>
                    <a:gd name="T8" fmla="*/ 35 w 45"/>
                    <a:gd name="T9" fmla="*/ 46 h 55"/>
                    <a:gd name="T10" fmla="*/ 39 w 45"/>
                    <a:gd name="T11" fmla="*/ 42 h 55"/>
                    <a:gd name="T12" fmla="*/ 43 w 45"/>
                    <a:gd name="T13" fmla="*/ 38 h 55"/>
                    <a:gd name="T14" fmla="*/ 45 w 45"/>
                    <a:gd name="T15" fmla="*/ 33 h 55"/>
                    <a:gd name="T16" fmla="*/ 45 w 45"/>
                    <a:gd name="T17" fmla="*/ 30 h 55"/>
                    <a:gd name="T18" fmla="*/ 45 w 45"/>
                    <a:gd name="T19" fmla="*/ 27 h 55"/>
                    <a:gd name="T20" fmla="*/ 45 w 45"/>
                    <a:gd name="T21" fmla="*/ 23 h 55"/>
                    <a:gd name="T22" fmla="*/ 44 w 45"/>
                    <a:gd name="T23" fmla="*/ 19 h 55"/>
                    <a:gd name="T24" fmla="*/ 43 w 45"/>
                    <a:gd name="T25" fmla="*/ 15 h 55"/>
                    <a:gd name="T26" fmla="*/ 41 w 45"/>
                    <a:gd name="T27" fmla="*/ 11 h 55"/>
                    <a:gd name="T28" fmla="*/ 38 w 45"/>
                    <a:gd name="T29" fmla="*/ 8 h 55"/>
                    <a:gd name="T30" fmla="*/ 35 w 45"/>
                    <a:gd name="T31" fmla="*/ 5 h 55"/>
                    <a:gd name="T32" fmla="*/ 30 w 45"/>
                    <a:gd name="T33" fmla="*/ 2 h 55"/>
                    <a:gd name="T34" fmla="*/ 25 w 45"/>
                    <a:gd name="T35" fmla="*/ 0 h 55"/>
                    <a:gd name="T36" fmla="*/ 19 w 45"/>
                    <a:gd name="T37" fmla="*/ 1 h 55"/>
                    <a:gd name="T38" fmla="*/ 14 w 45"/>
                    <a:gd name="T39" fmla="*/ 3 h 55"/>
                    <a:gd name="T40" fmla="*/ 10 w 45"/>
                    <a:gd name="T41" fmla="*/ 7 h 55"/>
                    <a:gd name="T42" fmla="*/ 6 w 45"/>
                    <a:gd name="T43" fmla="*/ 11 h 55"/>
                    <a:gd name="T44" fmla="*/ 3 w 45"/>
                    <a:gd name="T45" fmla="*/ 16 h 55"/>
                    <a:gd name="T46" fmla="*/ 1 w 45"/>
                    <a:gd name="T47" fmla="*/ 21 h 55"/>
                    <a:gd name="T48" fmla="*/ 0 w 45"/>
                    <a:gd name="T49" fmla="*/ 27 h 55"/>
                    <a:gd name="T50" fmla="*/ 1 w 45"/>
                    <a:gd name="T51" fmla="*/ 31 h 55"/>
                    <a:gd name="T52" fmla="*/ 3 w 45"/>
                    <a:gd name="T53" fmla="*/ 35 h 55"/>
                    <a:gd name="T54" fmla="*/ 4 w 45"/>
                    <a:gd name="T55" fmla="*/ 38 h 55"/>
                    <a:gd name="T56" fmla="*/ 7 w 45"/>
                    <a:gd name="T57" fmla="*/ 40 h 55"/>
                    <a:gd name="T58" fmla="*/ 10 w 45"/>
                    <a:gd name="T59" fmla="*/ 41 h 55"/>
                    <a:gd name="T60" fmla="*/ 13 w 45"/>
                    <a:gd name="T61" fmla="*/ 42 h 55"/>
                    <a:gd name="T62" fmla="*/ 16 w 45"/>
                    <a:gd name="T63" fmla="*/ 42 h 55"/>
                    <a:gd name="T64" fmla="*/ 19 w 45"/>
                    <a:gd name="T65" fmla="*/ 41 h 55"/>
                    <a:gd name="T66" fmla="*/ 22 w 45"/>
                    <a:gd name="T67" fmla="*/ 41 h 55"/>
                    <a:gd name="T68" fmla="*/ 26 w 45"/>
                    <a:gd name="T69" fmla="*/ 38 h 55"/>
                    <a:gd name="T70" fmla="*/ 29 w 45"/>
                    <a:gd name="T71" fmla="*/ 33 h 55"/>
                    <a:gd name="T72" fmla="*/ 31 w 45"/>
                    <a:gd name="T73" fmla="*/ 28 h 55"/>
                    <a:gd name="T74" fmla="*/ 32 w 45"/>
                    <a:gd name="T75" fmla="*/ 23 h 55"/>
                    <a:gd name="T76" fmla="*/ 31 w 45"/>
                    <a:gd name="T77" fmla="*/ 18 h 55"/>
                    <a:gd name="T78" fmla="*/ 27 w 45"/>
                    <a:gd name="T79" fmla="*/ 14 h 55"/>
                    <a:gd name="T80" fmla="*/ 22 w 45"/>
                    <a:gd name="T81" fmla="*/ 11 h 55"/>
                    <a:gd name="T82" fmla="*/ 18 w 45"/>
                    <a:gd name="T83" fmla="*/ 11 h 55"/>
                    <a:gd name="T84" fmla="*/ 15 w 45"/>
                    <a:gd name="T85" fmla="*/ 14 h 55"/>
                    <a:gd name="T86" fmla="*/ 13 w 45"/>
                    <a:gd name="T87" fmla="*/ 18 h 55"/>
                    <a:gd name="T88" fmla="*/ 12 w 45"/>
                    <a:gd name="T89" fmla="*/ 21 h 55"/>
                    <a:gd name="T90" fmla="*/ 7 w 45"/>
                    <a:gd name="T91" fmla="*/ 34 h 55"/>
                    <a:gd name="T92" fmla="*/ 37 w 45"/>
                    <a:gd name="T93" fmla="*/ 39 h 55"/>
                    <a:gd name="T94" fmla="*/ 18 w 45"/>
                    <a:gd name="T95" fmla="*/ 55 h 5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45"/>
                    <a:gd name="T145" fmla="*/ 0 h 55"/>
                    <a:gd name="T146" fmla="*/ 45 w 45"/>
                    <a:gd name="T147" fmla="*/ 55 h 5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45" h="55">
                      <a:moveTo>
                        <a:pt x="18" y="55"/>
                      </a:moveTo>
                      <a:lnTo>
                        <a:pt x="18" y="54"/>
                      </a:lnTo>
                      <a:lnTo>
                        <a:pt x="19" y="54"/>
                      </a:lnTo>
                      <a:lnTo>
                        <a:pt x="20" y="54"/>
                      </a:lnTo>
                      <a:lnTo>
                        <a:pt x="21" y="54"/>
                      </a:lnTo>
                      <a:lnTo>
                        <a:pt x="22" y="53"/>
                      </a:lnTo>
                      <a:lnTo>
                        <a:pt x="23" y="53"/>
                      </a:lnTo>
                      <a:lnTo>
                        <a:pt x="25" y="52"/>
                      </a:lnTo>
                      <a:lnTo>
                        <a:pt x="26" y="52"/>
                      </a:lnTo>
                      <a:lnTo>
                        <a:pt x="27" y="51"/>
                      </a:lnTo>
                      <a:lnTo>
                        <a:pt x="29" y="50"/>
                      </a:lnTo>
                      <a:lnTo>
                        <a:pt x="31" y="49"/>
                      </a:lnTo>
                      <a:lnTo>
                        <a:pt x="32" y="48"/>
                      </a:lnTo>
                      <a:lnTo>
                        <a:pt x="34" y="47"/>
                      </a:lnTo>
                      <a:lnTo>
                        <a:pt x="35" y="46"/>
                      </a:lnTo>
                      <a:lnTo>
                        <a:pt x="37" y="45"/>
                      </a:lnTo>
                      <a:lnTo>
                        <a:pt x="38" y="44"/>
                      </a:lnTo>
                      <a:lnTo>
                        <a:pt x="39" y="42"/>
                      </a:lnTo>
                      <a:lnTo>
                        <a:pt x="41" y="41"/>
                      </a:lnTo>
                      <a:lnTo>
                        <a:pt x="42" y="39"/>
                      </a:lnTo>
                      <a:lnTo>
                        <a:pt x="43" y="38"/>
                      </a:lnTo>
                      <a:lnTo>
                        <a:pt x="44" y="36"/>
                      </a:lnTo>
                      <a:lnTo>
                        <a:pt x="45" y="34"/>
                      </a:lnTo>
                      <a:lnTo>
                        <a:pt x="45" y="33"/>
                      </a:lnTo>
                      <a:lnTo>
                        <a:pt x="45" y="32"/>
                      </a:lnTo>
                      <a:lnTo>
                        <a:pt x="45" y="31"/>
                      </a:lnTo>
                      <a:lnTo>
                        <a:pt x="45" y="30"/>
                      </a:lnTo>
                      <a:lnTo>
                        <a:pt x="45" y="29"/>
                      </a:lnTo>
                      <a:lnTo>
                        <a:pt x="45" y="28"/>
                      </a:lnTo>
                      <a:lnTo>
                        <a:pt x="45" y="27"/>
                      </a:lnTo>
                      <a:lnTo>
                        <a:pt x="45" y="25"/>
                      </a:lnTo>
                      <a:lnTo>
                        <a:pt x="45" y="24"/>
                      </a:lnTo>
                      <a:lnTo>
                        <a:pt x="45" y="23"/>
                      </a:lnTo>
                      <a:lnTo>
                        <a:pt x="45" y="22"/>
                      </a:lnTo>
                      <a:lnTo>
                        <a:pt x="45" y="21"/>
                      </a:lnTo>
                      <a:lnTo>
                        <a:pt x="44" y="19"/>
                      </a:lnTo>
                      <a:lnTo>
                        <a:pt x="44" y="18"/>
                      </a:lnTo>
                      <a:lnTo>
                        <a:pt x="43" y="17"/>
                      </a:lnTo>
                      <a:lnTo>
                        <a:pt x="43" y="15"/>
                      </a:lnTo>
                      <a:lnTo>
                        <a:pt x="42" y="14"/>
                      </a:lnTo>
                      <a:lnTo>
                        <a:pt x="41" y="12"/>
                      </a:lnTo>
                      <a:lnTo>
                        <a:pt x="41" y="11"/>
                      </a:lnTo>
                      <a:lnTo>
                        <a:pt x="40" y="10"/>
                      </a:lnTo>
                      <a:lnTo>
                        <a:pt x="39" y="9"/>
                      </a:lnTo>
                      <a:lnTo>
                        <a:pt x="38" y="8"/>
                      </a:lnTo>
                      <a:lnTo>
                        <a:pt x="38" y="7"/>
                      </a:lnTo>
                      <a:lnTo>
                        <a:pt x="37" y="6"/>
                      </a:lnTo>
                      <a:lnTo>
                        <a:pt x="35" y="5"/>
                      </a:lnTo>
                      <a:lnTo>
                        <a:pt x="34" y="3"/>
                      </a:lnTo>
                      <a:lnTo>
                        <a:pt x="32" y="2"/>
                      </a:lnTo>
                      <a:lnTo>
                        <a:pt x="30" y="2"/>
                      </a:lnTo>
                      <a:lnTo>
                        <a:pt x="28" y="1"/>
                      </a:lnTo>
                      <a:lnTo>
                        <a:pt x="27" y="1"/>
                      </a:lnTo>
                      <a:lnTo>
                        <a:pt x="25" y="0"/>
                      </a:lnTo>
                      <a:lnTo>
                        <a:pt x="23" y="1"/>
                      </a:lnTo>
                      <a:lnTo>
                        <a:pt x="21" y="1"/>
                      </a:lnTo>
                      <a:lnTo>
                        <a:pt x="19" y="1"/>
                      </a:lnTo>
                      <a:lnTo>
                        <a:pt x="18" y="2"/>
                      </a:lnTo>
                      <a:lnTo>
                        <a:pt x="16" y="3"/>
                      </a:lnTo>
                      <a:lnTo>
                        <a:pt x="14" y="3"/>
                      </a:lnTo>
                      <a:lnTo>
                        <a:pt x="12" y="4"/>
                      </a:lnTo>
                      <a:lnTo>
                        <a:pt x="11" y="6"/>
                      </a:lnTo>
                      <a:lnTo>
                        <a:pt x="10" y="7"/>
                      </a:lnTo>
                      <a:lnTo>
                        <a:pt x="8" y="8"/>
                      </a:lnTo>
                      <a:lnTo>
                        <a:pt x="7" y="10"/>
                      </a:lnTo>
                      <a:lnTo>
                        <a:pt x="6" y="11"/>
                      </a:lnTo>
                      <a:lnTo>
                        <a:pt x="5" y="13"/>
                      </a:lnTo>
                      <a:lnTo>
                        <a:pt x="4" y="14"/>
                      </a:lnTo>
                      <a:lnTo>
                        <a:pt x="3" y="16"/>
                      </a:lnTo>
                      <a:lnTo>
                        <a:pt x="2" y="18"/>
                      </a:lnTo>
                      <a:lnTo>
                        <a:pt x="1" y="19"/>
                      </a:lnTo>
                      <a:lnTo>
                        <a:pt x="1" y="21"/>
                      </a:lnTo>
                      <a:lnTo>
                        <a:pt x="0" y="23"/>
                      </a:lnTo>
                      <a:lnTo>
                        <a:pt x="0" y="25"/>
                      </a:lnTo>
                      <a:lnTo>
                        <a:pt x="0" y="27"/>
                      </a:lnTo>
                      <a:lnTo>
                        <a:pt x="0" y="28"/>
                      </a:lnTo>
                      <a:lnTo>
                        <a:pt x="1" y="30"/>
                      </a:lnTo>
                      <a:lnTo>
                        <a:pt x="1" y="31"/>
                      </a:lnTo>
                      <a:lnTo>
                        <a:pt x="1" y="33"/>
                      </a:lnTo>
                      <a:lnTo>
                        <a:pt x="2" y="34"/>
                      </a:lnTo>
                      <a:lnTo>
                        <a:pt x="3" y="35"/>
                      </a:lnTo>
                      <a:lnTo>
                        <a:pt x="3" y="36"/>
                      </a:lnTo>
                      <a:lnTo>
                        <a:pt x="4" y="37"/>
                      </a:lnTo>
                      <a:lnTo>
                        <a:pt x="4" y="38"/>
                      </a:lnTo>
                      <a:lnTo>
                        <a:pt x="5" y="39"/>
                      </a:lnTo>
                      <a:lnTo>
                        <a:pt x="6" y="39"/>
                      </a:lnTo>
                      <a:lnTo>
                        <a:pt x="7" y="40"/>
                      </a:lnTo>
                      <a:lnTo>
                        <a:pt x="8" y="41"/>
                      </a:lnTo>
                      <a:lnTo>
                        <a:pt x="9" y="41"/>
                      </a:lnTo>
                      <a:lnTo>
                        <a:pt x="10" y="41"/>
                      </a:lnTo>
                      <a:lnTo>
                        <a:pt x="11" y="42"/>
                      </a:lnTo>
                      <a:lnTo>
                        <a:pt x="12" y="42"/>
                      </a:lnTo>
                      <a:lnTo>
                        <a:pt x="13" y="42"/>
                      </a:lnTo>
                      <a:lnTo>
                        <a:pt x="14" y="42"/>
                      </a:lnTo>
                      <a:lnTo>
                        <a:pt x="15" y="42"/>
                      </a:lnTo>
                      <a:lnTo>
                        <a:pt x="16" y="42"/>
                      </a:lnTo>
                      <a:lnTo>
                        <a:pt x="17" y="42"/>
                      </a:lnTo>
                      <a:lnTo>
                        <a:pt x="18" y="42"/>
                      </a:lnTo>
                      <a:lnTo>
                        <a:pt x="19" y="41"/>
                      </a:lnTo>
                      <a:lnTo>
                        <a:pt x="20" y="41"/>
                      </a:lnTo>
                      <a:lnTo>
                        <a:pt x="21" y="41"/>
                      </a:lnTo>
                      <a:lnTo>
                        <a:pt x="22" y="41"/>
                      </a:lnTo>
                      <a:lnTo>
                        <a:pt x="23" y="40"/>
                      </a:lnTo>
                      <a:lnTo>
                        <a:pt x="24" y="39"/>
                      </a:lnTo>
                      <a:lnTo>
                        <a:pt x="26" y="38"/>
                      </a:lnTo>
                      <a:lnTo>
                        <a:pt x="27" y="36"/>
                      </a:lnTo>
                      <a:lnTo>
                        <a:pt x="28" y="35"/>
                      </a:lnTo>
                      <a:lnTo>
                        <a:pt x="29" y="33"/>
                      </a:lnTo>
                      <a:lnTo>
                        <a:pt x="30" y="32"/>
                      </a:lnTo>
                      <a:lnTo>
                        <a:pt x="31" y="30"/>
                      </a:lnTo>
                      <a:lnTo>
                        <a:pt x="31" y="28"/>
                      </a:lnTo>
                      <a:lnTo>
                        <a:pt x="32" y="27"/>
                      </a:lnTo>
                      <a:lnTo>
                        <a:pt x="32" y="25"/>
                      </a:lnTo>
                      <a:lnTo>
                        <a:pt x="32" y="23"/>
                      </a:lnTo>
                      <a:lnTo>
                        <a:pt x="32" y="21"/>
                      </a:lnTo>
                      <a:lnTo>
                        <a:pt x="31" y="19"/>
                      </a:lnTo>
                      <a:lnTo>
                        <a:pt x="31" y="18"/>
                      </a:lnTo>
                      <a:lnTo>
                        <a:pt x="30" y="17"/>
                      </a:lnTo>
                      <a:lnTo>
                        <a:pt x="29" y="15"/>
                      </a:lnTo>
                      <a:lnTo>
                        <a:pt x="27" y="14"/>
                      </a:lnTo>
                      <a:lnTo>
                        <a:pt x="26" y="12"/>
                      </a:lnTo>
                      <a:lnTo>
                        <a:pt x="24" y="11"/>
                      </a:lnTo>
                      <a:lnTo>
                        <a:pt x="22" y="11"/>
                      </a:lnTo>
                      <a:lnTo>
                        <a:pt x="21" y="11"/>
                      </a:lnTo>
                      <a:lnTo>
                        <a:pt x="20" y="11"/>
                      </a:lnTo>
                      <a:lnTo>
                        <a:pt x="18" y="11"/>
                      </a:lnTo>
                      <a:lnTo>
                        <a:pt x="17" y="12"/>
                      </a:lnTo>
                      <a:lnTo>
                        <a:pt x="16" y="13"/>
                      </a:lnTo>
                      <a:lnTo>
                        <a:pt x="15" y="14"/>
                      </a:lnTo>
                      <a:lnTo>
                        <a:pt x="14" y="15"/>
                      </a:lnTo>
                      <a:lnTo>
                        <a:pt x="14" y="17"/>
                      </a:lnTo>
                      <a:lnTo>
                        <a:pt x="13" y="18"/>
                      </a:lnTo>
                      <a:lnTo>
                        <a:pt x="12" y="19"/>
                      </a:lnTo>
                      <a:lnTo>
                        <a:pt x="12" y="20"/>
                      </a:lnTo>
                      <a:lnTo>
                        <a:pt x="12" y="21"/>
                      </a:lnTo>
                      <a:lnTo>
                        <a:pt x="26" y="19"/>
                      </a:lnTo>
                      <a:lnTo>
                        <a:pt x="25" y="34"/>
                      </a:lnTo>
                      <a:lnTo>
                        <a:pt x="7" y="34"/>
                      </a:lnTo>
                      <a:lnTo>
                        <a:pt x="10" y="10"/>
                      </a:lnTo>
                      <a:lnTo>
                        <a:pt x="30" y="6"/>
                      </a:lnTo>
                      <a:lnTo>
                        <a:pt x="37" y="39"/>
                      </a:lnTo>
                      <a:lnTo>
                        <a:pt x="16" y="48"/>
                      </a:lnTo>
                      <a:lnTo>
                        <a:pt x="18" y="55"/>
                      </a:lnTo>
                      <a:close/>
                    </a:path>
                  </a:pathLst>
                </a:custGeom>
                <a:solidFill>
                  <a:srgbClr val="FFFFC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480" name="Freeform 605"/>
                <p:cNvSpPr>
                  <a:spLocks/>
                </p:cNvSpPr>
                <p:nvPr/>
              </p:nvSpPr>
              <p:spPr bwMode="auto">
                <a:xfrm>
                  <a:off x="2109" y="2083"/>
                  <a:ext cx="27" cy="23"/>
                </a:xfrm>
                <a:custGeom>
                  <a:avLst/>
                  <a:gdLst>
                    <a:gd name="T0" fmla="*/ 1 w 27"/>
                    <a:gd name="T1" fmla="*/ 23 h 23"/>
                    <a:gd name="T2" fmla="*/ 27 w 27"/>
                    <a:gd name="T3" fmla="*/ 10 h 23"/>
                    <a:gd name="T4" fmla="*/ 22 w 27"/>
                    <a:gd name="T5" fmla="*/ 0 h 23"/>
                    <a:gd name="T6" fmla="*/ 0 w 27"/>
                    <a:gd name="T7" fmla="*/ 20 h 23"/>
                    <a:gd name="T8" fmla="*/ 1 w 27"/>
                    <a:gd name="T9" fmla="*/ 23 h 23"/>
                    <a:gd name="T10" fmla="*/ 1 w 27"/>
                    <a:gd name="T11" fmla="*/ 23 h 23"/>
                    <a:gd name="T12" fmla="*/ 0 60000 65536"/>
                    <a:gd name="T13" fmla="*/ 0 60000 65536"/>
                    <a:gd name="T14" fmla="*/ 0 60000 65536"/>
                    <a:gd name="T15" fmla="*/ 0 60000 65536"/>
                    <a:gd name="T16" fmla="*/ 0 60000 65536"/>
                    <a:gd name="T17" fmla="*/ 0 60000 65536"/>
                    <a:gd name="T18" fmla="*/ 0 w 27"/>
                    <a:gd name="T19" fmla="*/ 0 h 23"/>
                    <a:gd name="T20" fmla="*/ 27 w 27"/>
                    <a:gd name="T21" fmla="*/ 23 h 23"/>
                  </a:gdLst>
                  <a:ahLst/>
                  <a:cxnLst>
                    <a:cxn ang="T12">
                      <a:pos x="T0" y="T1"/>
                    </a:cxn>
                    <a:cxn ang="T13">
                      <a:pos x="T2" y="T3"/>
                    </a:cxn>
                    <a:cxn ang="T14">
                      <a:pos x="T4" y="T5"/>
                    </a:cxn>
                    <a:cxn ang="T15">
                      <a:pos x="T6" y="T7"/>
                    </a:cxn>
                    <a:cxn ang="T16">
                      <a:pos x="T8" y="T9"/>
                    </a:cxn>
                    <a:cxn ang="T17">
                      <a:pos x="T10" y="T11"/>
                    </a:cxn>
                  </a:cxnLst>
                  <a:rect l="T18" t="T19" r="T20" b="T21"/>
                  <a:pathLst>
                    <a:path w="27" h="23">
                      <a:moveTo>
                        <a:pt x="1" y="23"/>
                      </a:moveTo>
                      <a:lnTo>
                        <a:pt x="27" y="10"/>
                      </a:lnTo>
                      <a:lnTo>
                        <a:pt x="22" y="0"/>
                      </a:lnTo>
                      <a:lnTo>
                        <a:pt x="0" y="20"/>
                      </a:lnTo>
                      <a:lnTo>
                        <a:pt x="1" y="23"/>
                      </a:lnTo>
                      <a:close/>
                    </a:path>
                  </a:pathLst>
                </a:custGeom>
                <a:solidFill>
                  <a:srgbClr val="A1DE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481" name="Freeform 606"/>
                <p:cNvSpPr>
                  <a:spLocks/>
                </p:cNvSpPr>
                <p:nvPr/>
              </p:nvSpPr>
              <p:spPr bwMode="auto">
                <a:xfrm>
                  <a:off x="1660" y="2137"/>
                  <a:ext cx="31" cy="34"/>
                </a:xfrm>
                <a:custGeom>
                  <a:avLst/>
                  <a:gdLst>
                    <a:gd name="T0" fmla="*/ 0 w 31"/>
                    <a:gd name="T1" fmla="*/ 13 h 34"/>
                    <a:gd name="T2" fmla="*/ 31 w 31"/>
                    <a:gd name="T3" fmla="*/ 34 h 34"/>
                    <a:gd name="T4" fmla="*/ 30 w 31"/>
                    <a:gd name="T5" fmla="*/ 25 h 34"/>
                    <a:gd name="T6" fmla="*/ 5 w 31"/>
                    <a:gd name="T7" fmla="*/ 0 h 34"/>
                    <a:gd name="T8" fmla="*/ 0 w 31"/>
                    <a:gd name="T9" fmla="*/ 13 h 34"/>
                    <a:gd name="T10" fmla="*/ 0 w 31"/>
                    <a:gd name="T11" fmla="*/ 13 h 34"/>
                    <a:gd name="T12" fmla="*/ 0 60000 65536"/>
                    <a:gd name="T13" fmla="*/ 0 60000 65536"/>
                    <a:gd name="T14" fmla="*/ 0 60000 65536"/>
                    <a:gd name="T15" fmla="*/ 0 60000 65536"/>
                    <a:gd name="T16" fmla="*/ 0 60000 65536"/>
                    <a:gd name="T17" fmla="*/ 0 60000 65536"/>
                    <a:gd name="T18" fmla="*/ 0 w 31"/>
                    <a:gd name="T19" fmla="*/ 0 h 34"/>
                    <a:gd name="T20" fmla="*/ 31 w 31"/>
                    <a:gd name="T21" fmla="*/ 34 h 34"/>
                  </a:gdLst>
                  <a:ahLst/>
                  <a:cxnLst>
                    <a:cxn ang="T12">
                      <a:pos x="T0" y="T1"/>
                    </a:cxn>
                    <a:cxn ang="T13">
                      <a:pos x="T2" y="T3"/>
                    </a:cxn>
                    <a:cxn ang="T14">
                      <a:pos x="T4" y="T5"/>
                    </a:cxn>
                    <a:cxn ang="T15">
                      <a:pos x="T6" y="T7"/>
                    </a:cxn>
                    <a:cxn ang="T16">
                      <a:pos x="T8" y="T9"/>
                    </a:cxn>
                    <a:cxn ang="T17">
                      <a:pos x="T10" y="T11"/>
                    </a:cxn>
                  </a:cxnLst>
                  <a:rect l="T18" t="T19" r="T20" b="T21"/>
                  <a:pathLst>
                    <a:path w="31" h="34">
                      <a:moveTo>
                        <a:pt x="0" y="13"/>
                      </a:moveTo>
                      <a:lnTo>
                        <a:pt x="31" y="34"/>
                      </a:lnTo>
                      <a:lnTo>
                        <a:pt x="30" y="25"/>
                      </a:lnTo>
                      <a:lnTo>
                        <a:pt x="5" y="0"/>
                      </a:lnTo>
                      <a:lnTo>
                        <a:pt x="0" y="13"/>
                      </a:lnTo>
                      <a:close/>
                    </a:path>
                  </a:pathLst>
                </a:custGeom>
                <a:solidFill>
                  <a:srgbClr val="FAF79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482" name="Freeform 607"/>
                <p:cNvSpPr>
                  <a:spLocks/>
                </p:cNvSpPr>
                <p:nvPr/>
              </p:nvSpPr>
              <p:spPr bwMode="auto">
                <a:xfrm>
                  <a:off x="1763" y="2070"/>
                  <a:ext cx="15" cy="26"/>
                </a:xfrm>
                <a:custGeom>
                  <a:avLst/>
                  <a:gdLst>
                    <a:gd name="T0" fmla="*/ 15 w 15"/>
                    <a:gd name="T1" fmla="*/ 24 h 26"/>
                    <a:gd name="T2" fmla="*/ 6 w 15"/>
                    <a:gd name="T3" fmla="*/ 0 h 26"/>
                    <a:gd name="T4" fmla="*/ 0 w 15"/>
                    <a:gd name="T5" fmla="*/ 6 h 26"/>
                    <a:gd name="T6" fmla="*/ 11 w 15"/>
                    <a:gd name="T7" fmla="*/ 26 h 26"/>
                    <a:gd name="T8" fmla="*/ 15 w 15"/>
                    <a:gd name="T9" fmla="*/ 24 h 26"/>
                    <a:gd name="T10" fmla="*/ 15 w 15"/>
                    <a:gd name="T11" fmla="*/ 24 h 26"/>
                    <a:gd name="T12" fmla="*/ 0 60000 65536"/>
                    <a:gd name="T13" fmla="*/ 0 60000 65536"/>
                    <a:gd name="T14" fmla="*/ 0 60000 65536"/>
                    <a:gd name="T15" fmla="*/ 0 60000 65536"/>
                    <a:gd name="T16" fmla="*/ 0 60000 65536"/>
                    <a:gd name="T17" fmla="*/ 0 60000 65536"/>
                    <a:gd name="T18" fmla="*/ 0 w 15"/>
                    <a:gd name="T19" fmla="*/ 0 h 26"/>
                    <a:gd name="T20" fmla="*/ 15 w 15"/>
                    <a:gd name="T21" fmla="*/ 26 h 26"/>
                  </a:gdLst>
                  <a:ahLst/>
                  <a:cxnLst>
                    <a:cxn ang="T12">
                      <a:pos x="T0" y="T1"/>
                    </a:cxn>
                    <a:cxn ang="T13">
                      <a:pos x="T2" y="T3"/>
                    </a:cxn>
                    <a:cxn ang="T14">
                      <a:pos x="T4" y="T5"/>
                    </a:cxn>
                    <a:cxn ang="T15">
                      <a:pos x="T6" y="T7"/>
                    </a:cxn>
                    <a:cxn ang="T16">
                      <a:pos x="T8" y="T9"/>
                    </a:cxn>
                    <a:cxn ang="T17">
                      <a:pos x="T10" y="T11"/>
                    </a:cxn>
                  </a:cxnLst>
                  <a:rect l="T18" t="T19" r="T20" b="T21"/>
                  <a:pathLst>
                    <a:path w="15" h="26">
                      <a:moveTo>
                        <a:pt x="15" y="24"/>
                      </a:moveTo>
                      <a:lnTo>
                        <a:pt x="6" y="0"/>
                      </a:lnTo>
                      <a:lnTo>
                        <a:pt x="0" y="6"/>
                      </a:lnTo>
                      <a:lnTo>
                        <a:pt x="11" y="26"/>
                      </a:lnTo>
                      <a:lnTo>
                        <a:pt x="15" y="24"/>
                      </a:lnTo>
                      <a:close/>
                    </a:path>
                  </a:pathLst>
                </a:custGeom>
                <a:solidFill>
                  <a:srgbClr val="FFC4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483" name="Freeform 608"/>
                <p:cNvSpPr>
                  <a:spLocks/>
                </p:cNvSpPr>
                <p:nvPr/>
              </p:nvSpPr>
              <p:spPr bwMode="auto">
                <a:xfrm>
                  <a:off x="2096" y="2446"/>
                  <a:ext cx="33" cy="39"/>
                </a:xfrm>
                <a:custGeom>
                  <a:avLst/>
                  <a:gdLst>
                    <a:gd name="T0" fmla="*/ 33 w 33"/>
                    <a:gd name="T1" fmla="*/ 35 h 39"/>
                    <a:gd name="T2" fmla="*/ 8 w 33"/>
                    <a:gd name="T3" fmla="*/ 0 h 39"/>
                    <a:gd name="T4" fmla="*/ 0 w 33"/>
                    <a:gd name="T5" fmla="*/ 11 h 39"/>
                    <a:gd name="T6" fmla="*/ 31 w 33"/>
                    <a:gd name="T7" fmla="*/ 39 h 39"/>
                    <a:gd name="T8" fmla="*/ 33 w 33"/>
                    <a:gd name="T9" fmla="*/ 35 h 39"/>
                    <a:gd name="T10" fmla="*/ 33 w 33"/>
                    <a:gd name="T11" fmla="*/ 35 h 39"/>
                    <a:gd name="T12" fmla="*/ 0 60000 65536"/>
                    <a:gd name="T13" fmla="*/ 0 60000 65536"/>
                    <a:gd name="T14" fmla="*/ 0 60000 65536"/>
                    <a:gd name="T15" fmla="*/ 0 60000 65536"/>
                    <a:gd name="T16" fmla="*/ 0 60000 65536"/>
                    <a:gd name="T17" fmla="*/ 0 60000 65536"/>
                    <a:gd name="T18" fmla="*/ 0 w 33"/>
                    <a:gd name="T19" fmla="*/ 0 h 39"/>
                    <a:gd name="T20" fmla="*/ 33 w 33"/>
                    <a:gd name="T21" fmla="*/ 39 h 39"/>
                  </a:gdLst>
                  <a:ahLst/>
                  <a:cxnLst>
                    <a:cxn ang="T12">
                      <a:pos x="T0" y="T1"/>
                    </a:cxn>
                    <a:cxn ang="T13">
                      <a:pos x="T2" y="T3"/>
                    </a:cxn>
                    <a:cxn ang="T14">
                      <a:pos x="T4" y="T5"/>
                    </a:cxn>
                    <a:cxn ang="T15">
                      <a:pos x="T6" y="T7"/>
                    </a:cxn>
                    <a:cxn ang="T16">
                      <a:pos x="T8" y="T9"/>
                    </a:cxn>
                    <a:cxn ang="T17">
                      <a:pos x="T10" y="T11"/>
                    </a:cxn>
                  </a:cxnLst>
                  <a:rect l="T18" t="T19" r="T20" b="T21"/>
                  <a:pathLst>
                    <a:path w="33" h="39">
                      <a:moveTo>
                        <a:pt x="33" y="35"/>
                      </a:moveTo>
                      <a:lnTo>
                        <a:pt x="8" y="0"/>
                      </a:lnTo>
                      <a:lnTo>
                        <a:pt x="0" y="11"/>
                      </a:lnTo>
                      <a:lnTo>
                        <a:pt x="31" y="39"/>
                      </a:lnTo>
                      <a:lnTo>
                        <a:pt x="33" y="35"/>
                      </a:lnTo>
                      <a:close/>
                    </a:path>
                  </a:pathLst>
                </a:custGeom>
                <a:solidFill>
                  <a:srgbClr val="FFC4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484" name="Freeform 609"/>
                <p:cNvSpPr>
                  <a:spLocks/>
                </p:cNvSpPr>
                <p:nvPr/>
              </p:nvSpPr>
              <p:spPr bwMode="auto">
                <a:xfrm>
                  <a:off x="1664" y="2385"/>
                  <a:ext cx="31" cy="12"/>
                </a:xfrm>
                <a:custGeom>
                  <a:avLst/>
                  <a:gdLst>
                    <a:gd name="T0" fmla="*/ 31 w 31"/>
                    <a:gd name="T1" fmla="*/ 1 h 12"/>
                    <a:gd name="T2" fmla="*/ 1 w 31"/>
                    <a:gd name="T3" fmla="*/ 0 h 12"/>
                    <a:gd name="T4" fmla="*/ 0 w 31"/>
                    <a:gd name="T5" fmla="*/ 12 h 12"/>
                    <a:gd name="T6" fmla="*/ 28 w 31"/>
                    <a:gd name="T7" fmla="*/ 5 h 12"/>
                    <a:gd name="T8" fmla="*/ 31 w 31"/>
                    <a:gd name="T9" fmla="*/ 1 h 12"/>
                    <a:gd name="T10" fmla="*/ 31 w 31"/>
                    <a:gd name="T11" fmla="*/ 1 h 12"/>
                    <a:gd name="T12" fmla="*/ 0 60000 65536"/>
                    <a:gd name="T13" fmla="*/ 0 60000 65536"/>
                    <a:gd name="T14" fmla="*/ 0 60000 65536"/>
                    <a:gd name="T15" fmla="*/ 0 60000 65536"/>
                    <a:gd name="T16" fmla="*/ 0 60000 65536"/>
                    <a:gd name="T17" fmla="*/ 0 60000 65536"/>
                    <a:gd name="T18" fmla="*/ 0 w 31"/>
                    <a:gd name="T19" fmla="*/ 0 h 12"/>
                    <a:gd name="T20" fmla="*/ 31 w 31"/>
                    <a:gd name="T21" fmla="*/ 12 h 12"/>
                  </a:gdLst>
                  <a:ahLst/>
                  <a:cxnLst>
                    <a:cxn ang="T12">
                      <a:pos x="T0" y="T1"/>
                    </a:cxn>
                    <a:cxn ang="T13">
                      <a:pos x="T2" y="T3"/>
                    </a:cxn>
                    <a:cxn ang="T14">
                      <a:pos x="T4" y="T5"/>
                    </a:cxn>
                    <a:cxn ang="T15">
                      <a:pos x="T6" y="T7"/>
                    </a:cxn>
                    <a:cxn ang="T16">
                      <a:pos x="T8" y="T9"/>
                    </a:cxn>
                    <a:cxn ang="T17">
                      <a:pos x="T10" y="T11"/>
                    </a:cxn>
                  </a:cxnLst>
                  <a:rect l="T18" t="T19" r="T20" b="T21"/>
                  <a:pathLst>
                    <a:path w="31" h="12">
                      <a:moveTo>
                        <a:pt x="31" y="1"/>
                      </a:moveTo>
                      <a:lnTo>
                        <a:pt x="1" y="0"/>
                      </a:lnTo>
                      <a:lnTo>
                        <a:pt x="0" y="12"/>
                      </a:lnTo>
                      <a:lnTo>
                        <a:pt x="28" y="5"/>
                      </a:lnTo>
                      <a:lnTo>
                        <a:pt x="31" y="1"/>
                      </a:lnTo>
                      <a:close/>
                    </a:path>
                  </a:pathLst>
                </a:custGeom>
                <a:solidFill>
                  <a:srgbClr val="A1DE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485" name="Freeform 610"/>
                <p:cNvSpPr>
                  <a:spLocks/>
                </p:cNvSpPr>
                <p:nvPr/>
              </p:nvSpPr>
              <p:spPr bwMode="auto">
                <a:xfrm>
                  <a:off x="1723" y="2478"/>
                  <a:ext cx="29" cy="35"/>
                </a:xfrm>
                <a:custGeom>
                  <a:avLst/>
                  <a:gdLst>
                    <a:gd name="T0" fmla="*/ 4 w 29"/>
                    <a:gd name="T1" fmla="*/ 35 h 35"/>
                    <a:gd name="T2" fmla="*/ 29 w 29"/>
                    <a:gd name="T3" fmla="*/ 4 h 35"/>
                    <a:gd name="T4" fmla="*/ 23 w 29"/>
                    <a:gd name="T5" fmla="*/ 0 h 35"/>
                    <a:gd name="T6" fmla="*/ 0 w 29"/>
                    <a:gd name="T7" fmla="*/ 21 h 35"/>
                    <a:gd name="T8" fmla="*/ 4 w 29"/>
                    <a:gd name="T9" fmla="*/ 35 h 35"/>
                    <a:gd name="T10" fmla="*/ 4 w 29"/>
                    <a:gd name="T11" fmla="*/ 35 h 35"/>
                    <a:gd name="T12" fmla="*/ 0 60000 65536"/>
                    <a:gd name="T13" fmla="*/ 0 60000 65536"/>
                    <a:gd name="T14" fmla="*/ 0 60000 65536"/>
                    <a:gd name="T15" fmla="*/ 0 60000 65536"/>
                    <a:gd name="T16" fmla="*/ 0 60000 65536"/>
                    <a:gd name="T17" fmla="*/ 0 60000 65536"/>
                    <a:gd name="T18" fmla="*/ 0 w 29"/>
                    <a:gd name="T19" fmla="*/ 0 h 35"/>
                    <a:gd name="T20" fmla="*/ 29 w 29"/>
                    <a:gd name="T21" fmla="*/ 35 h 35"/>
                  </a:gdLst>
                  <a:ahLst/>
                  <a:cxnLst>
                    <a:cxn ang="T12">
                      <a:pos x="T0" y="T1"/>
                    </a:cxn>
                    <a:cxn ang="T13">
                      <a:pos x="T2" y="T3"/>
                    </a:cxn>
                    <a:cxn ang="T14">
                      <a:pos x="T4" y="T5"/>
                    </a:cxn>
                    <a:cxn ang="T15">
                      <a:pos x="T6" y="T7"/>
                    </a:cxn>
                    <a:cxn ang="T16">
                      <a:pos x="T8" y="T9"/>
                    </a:cxn>
                    <a:cxn ang="T17">
                      <a:pos x="T10" y="T11"/>
                    </a:cxn>
                  </a:cxnLst>
                  <a:rect l="T18" t="T19" r="T20" b="T21"/>
                  <a:pathLst>
                    <a:path w="29" h="35">
                      <a:moveTo>
                        <a:pt x="4" y="35"/>
                      </a:moveTo>
                      <a:lnTo>
                        <a:pt x="29" y="4"/>
                      </a:lnTo>
                      <a:lnTo>
                        <a:pt x="23" y="0"/>
                      </a:lnTo>
                      <a:lnTo>
                        <a:pt x="0" y="21"/>
                      </a:lnTo>
                      <a:lnTo>
                        <a:pt x="4" y="35"/>
                      </a:lnTo>
                      <a:close/>
                    </a:path>
                  </a:pathLst>
                </a:custGeom>
                <a:solidFill>
                  <a:srgbClr val="FFFFC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486" name="Freeform 611"/>
                <p:cNvSpPr>
                  <a:spLocks/>
                </p:cNvSpPr>
                <p:nvPr/>
              </p:nvSpPr>
              <p:spPr bwMode="auto">
                <a:xfrm>
                  <a:off x="1813" y="2394"/>
                  <a:ext cx="79" cy="99"/>
                </a:xfrm>
                <a:custGeom>
                  <a:avLst/>
                  <a:gdLst>
                    <a:gd name="T0" fmla="*/ 26 w 79"/>
                    <a:gd name="T1" fmla="*/ 24 h 99"/>
                    <a:gd name="T2" fmla="*/ 0 w 79"/>
                    <a:gd name="T3" fmla="*/ 0 h 99"/>
                    <a:gd name="T4" fmla="*/ 2 w 79"/>
                    <a:gd name="T5" fmla="*/ 1 h 99"/>
                    <a:gd name="T6" fmla="*/ 4 w 79"/>
                    <a:gd name="T7" fmla="*/ 2 h 99"/>
                    <a:gd name="T8" fmla="*/ 6 w 79"/>
                    <a:gd name="T9" fmla="*/ 3 h 99"/>
                    <a:gd name="T10" fmla="*/ 8 w 79"/>
                    <a:gd name="T11" fmla="*/ 4 h 99"/>
                    <a:gd name="T12" fmla="*/ 11 w 79"/>
                    <a:gd name="T13" fmla="*/ 5 h 99"/>
                    <a:gd name="T14" fmla="*/ 14 w 79"/>
                    <a:gd name="T15" fmla="*/ 7 h 99"/>
                    <a:gd name="T16" fmla="*/ 17 w 79"/>
                    <a:gd name="T17" fmla="*/ 9 h 99"/>
                    <a:gd name="T18" fmla="*/ 20 w 79"/>
                    <a:gd name="T19" fmla="*/ 11 h 99"/>
                    <a:gd name="T20" fmla="*/ 23 w 79"/>
                    <a:gd name="T21" fmla="*/ 13 h 99"/>
                    <a:gd name="T22" fmla="*/ 27 w 79"/>
                    <a:gd name="T23" fmla="*/ 15 h 99"/>
                    <a:gd name="T24" fmla="*/ 30 w 79"/>
                    <a:gd name="T25" fmla="*/ 17 h 99"/>
                    <a:gd name="T26" fmla="*/ 33 w 79"/>
                    <a:gd name="T27" fmla="*/ 20 h 99"/>
                    <a:gd name="T28" fmla="*/ 37 w 79"/>
                    <a:gd name="T29" fmla="*/ 22 h 99"/>
                    <a:gd name="T30" fmla="*/ 41 w 79"/>
                    <a:gd name="T31" fmla="*/ 24 h 99"/>
                    <a:gd name="T32" fmla="*/ 44 w 79"/>
                    <a:gd name="T33" fmla="*/ 27 h 99"/>
                    <a:gd name="T34" fmla="*/ 46 w 79"/>
                    <a:gd name="T35" fmla="*/ 29 h 99"/>
                    <a:gd name="T36" fmla="*/ 46 w 79"/>
                    <a:gd name="T37" fmla="*/ 31 h 99"/>
                    <a:gd name="T38" fmla="*/ 46 w 79"/>
                    <a:gd name="T39" fmla="*/ 33 h 99"/>
                    <a:gd name="T40" fmla="*/ 47 w 79"/>
                    <a:gd name="T41" fmla="*/ 35 h 99"/>
                    <a:gd name="T42" fmla="*/ 49 w 79"/>
                    <a:gd name="T43" fmla="*/ 38 h 99"/>
                    <a:gd name="T44" fmla="*/ 51 w 79"/>
                    <a:gd name="T45" fmla="*/ 42 h 99"/>
                    <a:gd name="T46" fmla="*/ 53 w 79"/>
                    <a:gd name="T47" fmla="*/ 45 h 99"/>
                    <a:gd name="T48" fmla="*/ 57 w 79"/>
                    <a:gd name="T49" fmla="*/ 47 h 99"/>
                    <a:gd name="T50" fmla="*/ 60 w 79"/>
                    <a:gd name="T51" fmla="*/ 48 h 99"/>
                    <a:gd name="T52" fmla="*/ 61 w 79"/>
                    <a:gd name="T53" fmla="*/ 49 h 99"/>
                    <a:gd name="T54" fmla="*/ 63 w 79"/>
                    <a:gd name="T55" fmla="*/ 49 h 99"/>
                    <a:gd name="T56" fmla="*/ 65 w 79"/>
                    <a:gd name="T57" fmla="*/ 50 h 99"/>
                    <a:gd name="T58" fmla="*/ 68 w 79"/>
                    <a:gd name="T59" fmla="*/ 50 h 99"/>
                    <a:gd name="T60" fmla="*/ 71 w 79"/>
                    <a:gd name="T61" fmla="*/ 49 h 99"/>
                    <a:gd name="T62" fmla="*/ 73 w 79"/>
                    <a:gd name="T63" fmla="*/ 50 h 99"/>
                    <a:gd name="T64" fmla="*/ 75 w 79"/>
                    <a:gd name="T65" fmla="*/ 52 h 99"/>
                    <a:gd name="T66" fmla="*/ 78 w 79"/>
                    <a:gd name="T67" fmla="*/ 55 h 99"/>
                    <a:gd name="T68" fmla="*/ 65 w 79"/>
                    <a:gd name="T69" fmla="*/ 99 h 99"/>
                    <a:gd name="T70" fmla="*/ 53 w 79"/>
                    <a:gd name="T71" fmla="*/ 59 h 9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79"/>
                    <a:gd name="T109" fmla="*/ 0 h 99"/>
                    <a:gd name="T110" fmla="*/ 79 w 79"/>
                    <a:gd name="T111" fmla="*/ 99 h 99"/>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79" h="99">
                      <a:moveTo>
                        <a:pt x="53" y="59"/>
                      </a:moveTo>
                      <a:lnTo>
                        <a:pt x="26" y="24"/>
                      </a:lnTo>
                      <a:lnTo>
                        <a:pt x="0" y="0"/>
                      </a:lnTo>
                      <a:lnTo>
                        <a:pt x="1" y="1"/>
                      </a:lnTo>
                      <a:lnTo>
                        <a:pt x="2" y="1"/>
                      </a:lnTo>
                      <a:lnTo>
                        <a:pt x="3" y="1"/>
                      </a:lnTo>
                      <a:lnTo>
                        <a:pt x="4" y="2"/>
                      </a:lnTo>
                      <a:lnTo>
                        <a:pt x="5" y="2"/>
                      </a:lnTo>
                      <a:lnTo>
                        <a:pt x="6" y="3"/>
                      </a:lnTo>
                      <a:lnTo>
                        <a:pt x="8" y="4"/>
                      </a:lnTo>
                      <a:lnTo>
                        <a:pt x="10" y="5"/>
                      </a:lnTo>
                      <a:lnTo>
                        <a:pt x="11" y="5"/>
                      </a:lnTo>
                      <a:lnTo>
                        <a:pt x="13" y="7"/>
                      </a:lnTo>
                      <a:lnTo>
                        <a:pt x="14" y="7"/>
                      </a:lnTo>
                      <a:lnTo>
                        <a:pt x="16" y="8"/>
                      </a:lnTo>
                      <a:lnTo>
                        <a:pt x="17" y="9"/>
                      </a:lnTo>
                      <a:lnTo>
                        <a:pt x="19" y="10"/>
                      </a:lnTo>
                      <a:lnTo>
                        <a:pt x="20" y="11"/>
                      </a:lnTo>
                      <a:lnTo>
                        <a:pt x="22" y="12"/>
                      </a:lnTo>
                      <a:lnTo>
                        <a:pt x="23" y="13"/>
                      </a:lnTo>
                      <a:lnTo>
                        <a:pt x="25" y="14"/>
                      </a:lnTo>
                      <a:lnTo>
                        <a:pt x="27" y="15"/>
                      </a:lnTo>
                      <a:lnTo>
                        <a:pt x="28" y="16"/>
                      </a:lnTo>
                      <a:lnTo>
                        <a:pt x="30" y="17"/>
                      </a:lnTo>
                      <a:lnTo>
                        <a:pt x="32" y="18"/>
                      </a:lnTo>
                      <a:lnTo>
                        <a:pt x="33" y="20"/>
                      </a:lnTo>
                      <a:lnTo>
                        <a:pt x="35" y="21"/>
                      </a:lnTo>
                      <a:lnTo>
                        <a:pt x="37" y="22"/>
                      </a:lnTo>
                      <a:lnTo>
                        <a:pt x="39" y="23"/>
                      </a:lnTo>
                      <a:lnTo>
                        <a:pt x="41" y="24"/>
                      </a:lnTo>
                      <a:lnTo>
                        <a:pt x="42" y="25"/>
                      </a:lnTo>
                      <a:lnTo>
                        <a:pt x="44" y="27"/>
                      </a:lnTo>
                      <a:lnTo>
                        <a:pt x="46" y="28"/>
                      </a:lnTo>
                      <a:lnTo>
                        <a:pt x="46" y="29"/>
                      </a:lnTo>
                      <a:lnTo>
                        <a:pt x="46" y="30"/>
                      </a:lnTo>
                      <a:lnTo>
                        <a:pt x="46" y="31"/>
                      </a:lnTo>
                      <a:lnTo>
                        <a:pt x="46" y="32"/>
                      </a:lnTo>
                      <a:lnTo>
                        <a:pt x="46" y="33"/>
                      </a:lnTo>
                      <a:lnTo>
                        <a:pt x="47" y="34"/>
                      </a:lnTo>
                      <a:lnTo>
                        <a:pt x="47" y="35"/>
                      </a:lnTo>
                      <a:lnTo>
                        <a:pt x="48" y="36"/>
                      </a:lnTo>
                      <a:lnTo>
                        <a:pt x="49" y="38"/>
                      </a:lnTo>
                      <a:lnTo>
                        <a:pt x="50" y="40"/>
                      </a:lnTo>
                      <a:lnTo>
                        <a:pt x="51" y="42"/>
                      </a:lnTo>
                      <a:lnTo>
                        <a:pt x="52" y="43"/>
                      </a:lnTo>
                      <a:lnTo>
                        <a:pt x="53" y="45"/>
                      </a:lnTo>
                      <a:lnTo>
                        <a:pt x="55" y="46"/>
                      </a:lnTo>
                      <a:lnTo>
                        <a:pt x="57" y="47"/>
                      </a:lnTo>
                      <a:lnTo>
                        <a:pt x="58" y="48"/>
                      </a:lnTo>
                      <a:lnTo>
                        <a:pt x="60" y="48"/>
                      </a:lnTo>
                      <a:lnTo>
                        <a:pt x="60" y="49"/>
                      </a:lnTo>
                      <a:lnTo>
                        <a:pt x="61" y="49"/>
                      </a:lnTo>
                      <a:lnTo>
                        <a:pt x="62" y="49"/>
                      </a:lnTo>
                      <a:lnTo>
                        <a:pt x="63" y="49"/>
                      </a:lnTo>
                      <a:lnTo>
                        <a:pt x="64" y="50"/>
                      </a:lnTo>
                      <a:lnTo>
                        <a:pt x="65" y="50"/>
                      </a:lnTo>
                      <a:lnTo>
                        <a:pt x="67" y="50"/>
                      </a:lnTo>
                      <a:lnTo>
                        <a:pt x="68" y="50"/>
                      </a:lnTo>
                      <a:lnTo>
                        <a:pt x="69" y="49"/>
                      </a:lnTo>
                      <a:lnTo>
                        <a:pt x="71" y="49"/>
                      </a:lnTo>
                      <a:lnTo>
                        <a:pt x="72" y="49"/>
                      </a:lnTo>
                      <a:lnTo>
                        <a:pt x="73" y="50"/>
                      </a:lnTo>
                      <a:lnTo>
                        <a:pt x="75" y="51"/>
                      </a:lnTo>
                      <a:lnTo>
                        <a:pt x="75" y="52"/>
                      </a:lnTo>
                      <a:lnTo>
                        <a:pt x="76" y="54"/>
                      </a:lnTo>
                      <a:lnTo>
                        <a:pt x="78" y="55"/>
                      </a:lnTo>
                      <a:lnTo>
                        <a:pt x="79" y="57"/>
                      </a:lnTo>
                      <a:lnTo>
                        <a:pt x="65" y="99"/>
                      </a:lnTo>
                      <a:lnTo>
                        <a:pt x="53" y="59"/>
                      </a:lnTo>
                      <a:close/>
                    </a:path>
                  </a:pathLst>
                </a:custGeom>
                <a:solidFill>
                  <a:srgbClr val="FFE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487" name="Freeform 612"/>
                <p:cNvSpPr>
                  <a:spLocks/>
                </p:cNvSpPr>
                <p:nvPr/>
              </p:nvSpPr>
              <p:spPr bwMode="auto">
                <a:xfrm>
                  <a:off x="1838" y="2183"/>
                  <a:ext cx="13" cy="11"/>
                </a:xfrm>
                <a:custGeom>
                  <a:avLst/>
                  <a:gdLst>
                    <a:gd name="T0" fmla="*/ 13 w 13"/>
                    <a:gd name="T1" fmla="*/ 1 h 11"/>
                    <a:gd name="T2" fmla="*/ 13 w 13"/>
                    <a:gd name="T3" fmla="*/ 1 h 11"/>
                    <a:gd name="T4" fmla="*/ 12 w 13"/>
                    <a:gd name="T5" fmla="*/ 2 h 11"/>
                    <a:gd name="T6" fmla="*/ 12 w 13"/>
                    <a:gd name="T7" fmla="*/ 3 h 11"/>
                    <a:gd name="T8" fmla="*/ 12 w 13"/>
                    <a:gd name="T9" fmla="*/ 4 h 11"/>
                    <a:gd name="T10" fmla="*/ 11 w 13"/>
                    <a:gd name="T11" fmla="*/ 7 h 11"/>
                    <a:gd name="T12" fmla="*/ 10 w 13"/>
                    <a:gd name="T13" fmla="*/ 8 h 11"/>
                    <a:gd name="T14" fmla="*/ 10 w 13"/>
                    <a:gd name="T15" fmla="*/ 10 h 11"/>
                    <a:gd name="T16" fmla="*/ 10 w 13"/>
                    <a:gd name="T17" fmla="*/ 11 h 11"/>
                    <a:gd name="T18" fmla="*/ 9 w 13"/>
                    <a:gd name="T19" fmla="*/ 11 h 11"/>
                    <a:gd name="T20" fmla="*/ 8 w 13"/>
                    <a:gd name="T21" fmla="*/ 11 h 11"/>
                    <a:gd name="T22" fmla="*/ 7 w 13"/>
                    <a:gd name="T23" fmla="*/ 11 h 11"/>
                    <a:gd name="T24" fmla="*/ 6 w 13"/>
                    <a:gd name="T25" fmla="*/ 11 h 11"/>
                    <a:gd name="T26" fmla="*/ 6 w 13"/>
                    <a:gd name="T27" fmla="*/ 10 h 11"/>
                    <a:gd name="T28" fmla="*/ 5 w 13"/>
                    <a:gd name="T29" fmla="*/ 10 h 11"/>
                    <a:gd name="T30" fmla="*/ 3 w 13"/>
                    <a:gd name="T31" fmla="*/ 10 h 11"/>
                    <a:gd name="T32" fmla="*/ 3 w 13"/>
                    <a:gd name="T33" fmla="*/ 9 h 11"/>
                    <a:gd name="T34" fmla="*/ 2 w 13"/>
                    <a:gd name="T35" fmla="*/ 9 h 11"/>
                    <a:gd name="T36" fmla="*/ 1 w 13"/>
                    <a:gd name="T37" fmla="*/ 8 h 11"/>
                    <a:gd name="T38" fmla="*/ 0 w 13"/>
                    <a:gd name="T39" fmla="*/ 7 h 11"/>
                    <a:gd name="T40" fmla="*/ 1 w 13"/>
                    <a:gd name="T41" fmla="*/ 5 h 11"/>
                    <a:gd name="T42" fmla="*/ 1 w 13"/>
                    <a:gd name="T43" fmla="*/ 3 h 11"/>
                    <a:gd name="T44" fmla="*/ 3 w 13"/>
                    <a:gd name="T45" fmla="*/ 2 h 11"/>
                    <a:gd name="T46" fmla="*/ 3 w 13"/>
                    <a:gd name="T47" fmla="*/ 1 h 11"/>
                    <a:gd name="T48" fmla="*/ 5 w 13"/>
                    <a:gd name="T49" fmla="*/ 1 h 11"/>
                    <a:gd name="T50" fmla="*/ 6 w 13"/>
                    <a:gd name="T51" fmla="*/ 1 h 11"/>
                    <a:gd name="T52" fmla="*/ 7 w 13"/>
                    <a:gd name="T53" fmla="*/ 1 h 11"/>
                    <a:gd name="T54" fmla="*/ 8 w 13"/>
                    <a:gd name="T55" fmla="*/ 0 h 11"/>
                    <a:gd name="T56" fmla="*/ 9 w 13"/>
                    <a:gd name="T57" fmla="*/ 0 h 11"/>
                    <a:gd name="T58" fmla="*/ 10 w 13"/>
                    <a:gd name="T59" fmla="*/ 0 h 11"/>
                    <a:gd name="T60" fmla="*/ 11 w 13"/>
                    <a:gd name="T61" fmla="*/ 0 h 11"/>
                    <a:gd name="T62" fmla="*/ 12 w 13"/>
                    <a:gd name="T63" fmla="*/ 0 h 11"/>
                    <a:gd name="T64" fmla="*/ 13 w 13"/>
                    <a:gd name="T65" fmla="*/ 1 h 11"/>
                    <a:gd name="T66" fmla="*/ 13 w 13"/>
                    <a:gd name="T67" fmla="*/ 1 h 1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3"/>
                    <a:gd name="T103" fmla="*/ 0 h 11"/>
                    <a:gd name="T104" fmla="*/ 13 w 13"/>
                    <a:gd name="T105" fmla="*/ 11 h 11"/>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3" h="11">
                      <a:moveTo>
                        <a:pt x="13" y="1"/>
                      </a:moveTo>
                      <a:lnTo>
                        <a:pt x="13" y="1"/>
                      </a:lnTo>
                      <a:lnTo>
                        <a:pt x="12" y="2"/>
                      </a:lnTo>
                      <a:lnTo>
                        <a:pt x="12" y="3"/>
                      </a:lnTo>
                      <a:lnTo>
                        <a:pt x="12" y="4"/>
                      </a:lnTo>
                      <a:lnTo>
                        <a:pt x="11" y="7"/>
                      </a:lnTo>
                      <a:lnTo>
                        <a:pt x="10" y="8"/>
                      </a:lnTo>
                      <a:lnTo>
                        <a:pt x="10" y="10"/>
                      </a:lnTo>
                      <a:lnTo>
                        <a:pt x="10" y="11"/>
                      </a:lnTo>
                      <a:lnTo>
                        <a:pt x="9" y="11"/>
                      </a:lnTo>
                      <a:lnTo>
                        <a:pt x="8" y="11"/>
                      </a:lnTo>
                      <a:lnTo>
                        <a:pt x="7" y="11"/>
                      </a:lnTo>
                      <a:lnTo>
                        <a:pt x="6" y="11"/>
                      </a:lnTo>
                      <a:lnTo>
                        <a:pt x="6" y="10"/>
                      </a:lnTo>
                      <a:lnTo>
                        <a:pt x="5" y="10"/>
                      </a:lnTo>
                      <a:lnTo>
                        <a:pt x="3" y="10"/>
                      </a:lnTo>
                      <a:lnTo>
                        <a:pt x="3" y="9"/>
                      </a:lnTo>
                      <a:lnTo>
                        <a:pt x="2" y="9"/>
                      </a:lnTo>
                      <a:lnTo>
                        <a:pt x="1" y="8"/>
                      </a:lnTo>
                      <a:lnTo>
                        <a:pt x="0" y="7"/>
                      </a:lnTo>
                      <a:lnTo>
                        <a:pt x="1" y="5"/>
                      </a:lnTo>
                      <a:lnTo>
                        <a:pt x="1" y="3"/>
                      </a:lnTo>
                      <a:lnTo>
                        <a:pt x="3" y="2"/>
                      </a:lnTo>
                      <a:lnTo>
                        <a:pt x="3" y="1"/>
                      </a:lnTo>
                      <a:lnTo>
                        <a:pt x="5" y="1"/>
                      </a:lnTo>
                      <a:lnTo>
                        <a:pt x="6" y="1"/>
                      </a:lnTo>
                      <a:lnTo>
                        <a:pt x="7" y="1"/>
                      </a:lnTo>
                      <a:lnTo>
                        <a:pt x="8" y="0"/>
                      </a:lnTo>
                      <a:lnTo>
                        <a:pt x="9" y="0"/>
                      </a:lnTo>
                      <a:lnTo>
                        <a:pt x="10" y="0"/>
                      </a:lnTo>
                      <a:lnTo>
                        <a:pt x="11" y="0"/>
                      </a:lnTo>
                      <a:lnTo>
                        <a:pt x="12" y="0"/>
                      </a:lnTo>
                      <a:lnTo>
                        <a:pt x="13" y="1"/>
                      </a:lnTo>
                      <a:close/>
                    </a:path>
                  </a:pathLst>
                </a:custGeom>
                <a:solidFill>
                  <a:srgbClr val="FFA6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488" name="Freeform 613"/>
                <p:cNvSpPr>
                  <a:spLocks/>
                </p:cNvSpPr>
                <p:nvPr/>
              </p:nvSpPr>
              <p:spPr bwMode="auto">
                <a:xfrm>
                  <a:off x="1952" y="2484"/>
                  <a:ext cx="11" cy="32"/>
                </a:xfrm>
                <a:custGeom>
                  <a:avLst/>
                  <a:gdLst>
                    <a:gd name="T0" fmla="*/ 3 w 11"/>
                    <a:gd name="T1" fmla="*/ 0 h 32"/>
                    <a:gd name="T2" fmla="*/ 0 w 11"/>
                    <a:gd name="T3" fmla="*/ 32 h 32"/>
                    <a:gd name="T4" fmla="*/ 11 w 11"/>
                    <a:gd name="T5" fmla="*/ 32 h 32"/>
                    <a:gd name="T6" fmla="*/ 7 w 11"/>
                    <a:gd name="T7" fmla="*/ 1 h 32"/>
                    <a:gd name="T8" fmla="*/ 3 w 11"/>
                    <a:gd name="T9" fmla="*/ 0 h 32"/>
                    <a:gd name="T10" fmla="*/ 3 w 11"/>
                    <a:gd name="T11" fmla="*/ 0 h 32"/>
                    <a:gd name="T12" fmla="*/ 0 60000 65536"/>
                    <a:gd name="T13" fmla="*/ 0 60000 65536"/>
                    <a:gd name="T14" fmla="*/ 0 60000 65536"/>
                    <a:gd name="T15" fmla="*/ 0 60000 65536"/>
                    <a:gd name="T16" fmla="*/ 0 60000 65536"/>
                    <a:gd name="T17" fmla="*/ 0 60000 65536"/>
                    <a:gd name="T18" fmla="*/ 0 w 11"/>
                    <a:gd name="T19" fmla="*/ 0 h 32"/>
                    <a:gd name="T20" fmla="*/ 11 w 11"/>
                    <a:gd name="T21" fmla="*/ 32 h 32"/>
                  </a:gdLst>
                  <a:ahLst/>
                  <a:cxnLst>
                    <a:cxn ang="T12">
                      <a:pos x="T0" y="T1"/>
                    </a:cxn>
                    <a:cxn ang="T13">
                      <a:pos x="T2" y="T3"/>
                    </a:cxn>
                    <a:cxn ang="T14">
                      <a:pos x="T4" y="T5"/>
                    </a:cxn>
                    <a:cxn ang="T15">
                      <a:pos x="T6" y="T7"/>
                    </a:cxn>
                    <a:cxn ang="T16">
                      <a:pos x="T8" y="T9"/>
                    </a:cxn>
                    <a:cxn ang="T17">
                      <a:pos x="T10" y="T11"/>
                    </a:cxn>
                  </a:cxnLst>
                  <a:rect l="T18" t="T19" r="T20" b="T21"/>
                  <a:pathLst>
                    <a:path w="11" h="32">
                      <a:moveTo>
                        <a:pt x="3" y="0"/>
                      </a:moveTo>
                      <a:lnTo>
                        <a:pt x="0" y="32"/>
                      </a:lnTo>
                      <a:lnTo>
                        <a:pt x="11" y="32"/>
                      </a:lnTo>
                      <a:lnTo>
                        <a:pt x="7" y="1"/>
                      </a:lnTo>
                      <a:lnTo>
                        <a:pt x="3" y="0"/>
                      </a:lnTo>
                      <a:close/>
                    </a:path>
                  </a:pathLst>
                </a:custGeom>
                <a:solidFill>
                  <a:srgbClr val="A1DE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grpSp>
          <p:grpSp>
            <p:nvGrpSpPr>
              <p:cNvPr id="40178" name="Group 684"/>
              <p:cNvGrpSpPr>
                <a:grpSpLocks/>
              </p:cNvGrpSpPr>
              <p:nvPr/>
            </p:nvGrpSpPr>
            <p:grpSpPr bwMode="auto">
              <a:xfrm>
                <a:off x="3151" y="1446"/>
                <a:ext cx="453" cy="358"/>
                <a:chOff x="3023" y="2060"/>
                <a:chExt cx="509" cy="472"/>
              </a:xfrm>
            </p:grpSpPr>
            <p:sp>
              <p:nvSpPr>
                <p:cNvPr id="40367" name="Freeform 615"/>
                <p:cNvSpPr>
                  <a:spLocks/>
                </p:cNvSpPr>
                <p:nvPr/>
              </p:nvSpPr>
              <p:spPr bwMode="auto">
                <a:xfrm>
                  <a:off x="3052" y="2065"/>
                  <a:ext cx="432" cy="441"/>
                </a:xfrm>
                <a:custGeom>
                  <a:avLst/>
                  <a:gdLst>
                    <a:gd name="T0" fmla="*/ 75 w 432"/>
                    <a:gd name="T1" fmla="*/ 122 h 441"/>
                    <a:gd name="T2" fmla="*/ 81 w 432"/>
                    <a:gd name="T3" fmla="*/ 108 h 441"/>
                    <a:gd name="T4" fmla="*/ 90 w 432"/>
                    <a:gd name="T5" fmla="*/ 90 h 441"/>
                    <a:gd name="T6" fmla="*/ 100 w 432"/>
                    <a:gd name="T7" fmla="*/ 70 h 441"/>
                    <a:gd name="T8" fmla="*/ 110 w 432"/>
                    <a:gd name="T9" fmla="*/ 48 h 441"/>
                    <a:gd name="T10" fmla="*/ 121 w 432"/>
                    <a:gd name="T11" fmla="*/ 29 h 441"/>
                    <a:gd name="T12" fmla="*/ 131 w 432"/>
                    <a:gd name="T13" fmla="*/ 13 h 441"/>
                    <a:gd name="T14" fmla="*/ 141 w 432"/>
                    <a:gd name="T15" fmla="*/ 2 h 441"/>
                    <a:gd name="T16" fmla="*/ 152 w 432"/>
                    <a:gd name="T17" fmla="*/ 4 h 441"/>
                    <a:gd name="T18" fmla="*/ 159 w 432"/>
                    <a:gd name="T19" fmla="*/ 16 h 441"/>
                    <a:gd name="T20" fmla="*/ 162 w 432"/>
                    <a:gd name="T21" fmla="*/ 30 h 441"/>
                    <a:gd name="T22" fmla="*/ 200 w 432"/>
                    <a:gd name="T23" fmla="*/ 115 h 441"/>
                    <a:gd name="T24" fmla="*/ 209 w 432"/>
                    <a:gd name="T25" fmla="*/ 113 h 441"/>
                    <a:gd name="T26" fmla="*/ 227 w 432"/>
                    <a:gd name="T27" fmla="*/ 111 h 441"/>
                    <a:gd name="T28" fmla="*/ 252 w 432"/>
                    <a:gd name="T29" fmla="*/ 109 h 441"/>
                    <a:gd name="T30" fmla="*/ 281 w 432"/>
                    <a:gd name="T31" fmla="*/ 110 h 441"/>
                    <a:gd name="T32" fmla="*/ 312 w 432"/>
                    <a:gd name="T33" fmla="*/ 114 h 441"/>
                    <a:gd name="T34" fmla="*/ 345 w 432"/>
                    <a:gd name="T35" fmla="*/ 122 h 441"/>
                    <a:gd name="T36" fmla="*/ 377 w 432"/>
                    <a:gd name="T37" fmla="*/ 135 h 441"/>
                    <a:gd name="T38" fmla="*/ 432 w 432"/>
                    <a:gd name="T39" fmla="*/ 262 h 441"/>
                    <a:gd name="T40" fmla="*/ 431 w 432"/>
                    <a:gd name="T41" fmla="*/ 302 h 441"/>
                    <a:gd name="T42" fmla="*/ 424 w 432"/>
                    <a:gd name="T43" fmla="*/ 336 h 441"/>
                    <a:gd name="T44" fmla="*/ 412 w 432"/>
                    <a:gd name="T45" fmla="*/ 366 h 441"/>
                    <a:gd name="T46" fmla="*/ 394 w 432"/>
                    <a:gd name="T47" fmla="*/ 390 h 441"/>
                    <a:gd name="T48" fmla="*/ 373 w 432"/>
                    <a:gd name="T49" fmla="*/ 409 h 441"/>
                    <a:gd name="T50" fmla="*/ 348 w 432"/>
                    <a:gd name="T51" fmla="*/ 423 h 441"/>
                    <a:gd name="T52" fmla="*/ 320 w 432"/>
                    <a:gd name="T53" fmla="*/ 434 h 441"/>
                    <a:gd name="T54" fmla="*/ 290 w 432"/>
                    <a:gd name="T55" fmla="*/ 440 h 441"/>
                    <a:gd name="T56" fmla="*/ 258 w 432"/>
                    <a:gd name="T57" fmla="*/ 440 h 441"/>
                    <a:gd name="T58" fmla="*/ 227 w 432"/>
                    <a:gd name="T59" fmla="*/ 433 h 441"/>
                    <a:gd name="T60" fmla="*/ 196 w 432"/>
                    <a:gd name="T61" fmla="*/ 418 h 441"/>
                    <a:gd name="T62" fmla="*/ 167 w 432"/>
                    <a:gd name="T63" fmla="*/ 398 h 441"/>
                    <a:gd name="T64" fmla="*/ 143 w 432"/>
                    <a:gd name="T65" fmla="*/ 371 h 441"/>
                    <a:gd name="T66" fmla="*/ 124 w 432"/>
                    <a:gd name="T67" fmla="*/ 339 h 441"/>
                    <a:gd name="T68" fmla="*/ 111 w 432"/>
                    <a:gd name="T69" fmla="*/ 301 h 441"/>
                    <a:gd name="T70" fmla="*/ 104 w 432"/>
                    <a:gd name="T71" fmla="*/ 285 h 441"/>
                    <a:gd name="T72" fmla="*/ 102 w 432"/>
                    <a:gd name="T73" fmla="*/ 296 h 441"/>
                    <a:gd name="T74" fmla="*/ 100 w 432"/>
                    <a:gd name="T75" fmla="*/ 307 h 441"/>
                    <a:gd name="T76" fmla="*/ 97 w 432"/>
                    <a:gd name="T77" fmla="*/ 320 h 441"/>
                    <a:gd name="T78" fmla="*/ 92 w 432"/>
                    <a:gd name="T79" fmla="*/ 333 h 441"/>
                    <a:gd name="T80" fmla="*/ 86 w 432"/>
                    <a:gd name="T81" fmla="*/ 342 h 441"/>
                    <a:gd name="T82" fmla="*/ 76 w 432"/>
                    <a:gd name="T83" fmla="*/ 348 h 441"/>
                    <a:gd name="T84" fmla="*/ 65 w 432"/>
                    <a:gd name="T85" fmla="*/ 346 h 441"/>
                    <a:gd name="T86" fmla="*/ 56 w 432"/>
                    <a:gd name="T87" fmla="*/ 336 h 441"/>
                    <a:gd name="T88" fmla="*/ 52 w 432"/>
                    <a:gd name="T89" fmla="*/ 324 h 441"/>
                    <a:gd name="T90" fmla="*/ 52 w 432"/>
                    <a:gd name="T91" fmla="*/ 313 h 441"/>
                    <a:gd name="T92" fmla="*/ 54 w 432"/>
                    <a:gd name="T93" fmla="*/ 302 h 441"/>
                    <a:gd name="T94" fmla="*/ 57 w 432"/>
                    <a:gd name="T95" fmla="*/ 290 h 441"/>
                    <a:gd name="T96" fmla="*/ 55 w 432"/>
                    <a:gd name="T97" fmla="*/ 279 h 441"/>
                    <a:gd name="T98" fmla="*/ 47 w 432"/>
                    <a:gd name="T99" fmla="*/ 289 h 441"/>
                    <a:gd name="T100" fmla="*/ 34 w 432"/>
                    <a:gd name="T101" fmla="*/ 303 h 441"/>
                    <a:gd name="T102" fmla="*/ 26 w 432"/>
                    <a:gd name="T103" fmla="*/ 308 h 441"/>
                    <a:gd name="T104" fmla="*/ 18 w 432"/>
                    <a:gd name="T105" fmla="*/ 310 h 441"/>
                    <a:gd name="T106" fmla="*/ 10 w 432"/>
                    <a:gd name="T107" fmla="*/ 308 h 441"/>
                    <a:gd name="T108" fmla="*/ 2 w 432"/>
                    <a:gd name="T109" fmla="*/ 300 h 441"/>
                    <a:gd name="T110" fmla="*/ 0 w 432"/>
                    <a:gd name="T111" fmla="*/ 286 h 441"/>
                    <a:gd name="T112" fmla="*/ 2 w 432"/>
                    <a:gd name="T113" fmla="*/ 275 h 441"/>
                    <a:gd name="T114" fmla="*/ 6 w 432"/>
                    <a:gd name="T115" fmla="*/ 264 h 441"/>
                    <a:gd name="T116" fmla="*/ 11 w 432"/>
                    <a:gd name="T117" fmla="*/ 252 h 441"/>
                    <a:gd name="T118" fmla="*/ 16 w 432"/>
                    <a:gd name="T119" fmla="*/ 240 h 441"/>
                    <a:gd name="T120" fmla="*/ 22 w 432"/>
                    <a:gd name="T121" fmla="*/ 229 h 44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32"/>
                    <a:gd name="T184" fmla="*/ 0 h 441"/>
                    <a:gd name="T185" fmla="*/ 432 w 432"/>
                    <a:gd name="T186" fmla="*/ 441 h 441"/>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32" h="441">
                      <a:moveTo>
                        <a:pt x="72" y="130"/>
                      </a:moveTo>
                      <a:lnTo>
                        <a:pt x="72" y="130"/>
                      </a:lnTo>
                      <a:lnTo>
                        <a:pt x="73" y="128"/>
                      </a:lnTo>
                      <a:lnTo>
                        <a:pt x="73" y="127"/>
                      </a:lnTo>
                      <a:lnTo>
                        <a:pt x="74" y="125"/>
                      </a:lnTo>
                      <a:lnTo>
                        <a:pt x="74" y="124"/>
                      </a:lnTo>
                      <a:lnTo>
                        <a:pt x="75" y="123"/>
                      </a:lnTo>
                      <a:lnTo>
                        <a:pt x="75" y="122"/>
                      </a:lnTo>
                      <a:lnTo>
                        <a:pt x="76" y="120"/>
                      </a:lnTo>
                      <a:lnTo>
                        <a:pt x="77" y="119"/>
                      </a:lnTo>
                      <a:lnTo>
                        <a:pt x="77" y="117"/>
                      </a:lnTo>
                      <a:lnTo>
                        <a:pt x="78" y="115"/>
                      </a:lnTo>
                      <a:lnTo>
                        <a:pt x="79" y="114"/>
                      </a:lnTo>
                      <a:lnTo>
                        <a:pt x="80" y="112"/>
                      </a:lnTo>
                      <a:lnTo>
                        <a:pt x="81" y="110"/>
                      </a:lnTo>
                      <a:lnTo>
                        <a:pt x="81" y="108"/>
                      </a:lnTo>
                      <a:lnTo>
                        <a:pt x="83" y="106"/>
                      </a:lnTo>
                      <a:lnTo>
                        <a:pt x="84" y="104"/>
                      </a:lnTo>
                      <a:lnTo>
                        <a:pt x="85" y="101"/>
                      </a:lnTo>
                      <a:lnTo>
                        <a:pt x="85" y="99"/>
                      </a:lnTo>
                      <a:lnTo>
                        <a:pt x="87" y="97"/>
                      </a:lnTo>
                      <a:lnTo>
                        <a:pt x="88" y="95"/>
                      </a:lnTo>
                      <a:lnTo>
                        <a:pt x="89" y="92"/>
                      </a:lnTo>
                      <a:lnTo>
                        <a:pt x="90" y="90"/>
                      </a:lnTo>
                      <a:lnTo>
                        <a:pt x="91" y="88"/>
                      </a:lnTo>
                      <a:lnTo>
                        <a:pt x="92" y="85"/>
                      </a:lnTo>
                      <a:lnTo>
                        <a:pt x="93" y="82"/>
                      </a:lnTo>
                      <a:lnTo>
                        <a:pt x="95" y="80"/>
                      </a:lnTo>
                      <a:lnTo>
                        <a:pt x="96" y="77"/>
                      </a:lnTo>
                      <a:lnTo>
                        <a:pt x="97" y="75"/>
                      </a:lnTo>
                      <a:lnTo>
                        <a:pt x="99" y="72"/>
                      </a:lnTo>
                      <a:lnTo>
                        <a:pt x="100" y="70"/>
                      </a:lnTo>
                      <a:lnTo>
                        <a:pt x="101" y="67"/>
                      </a:lnTo>
                      <a:lnTo>
                        <a:pt x="102" y="64"/>
                      </a:lnTo>
                      <a:lnTo>
                        <a:pt x="104" y="61"/>
                      </a:lnTo>
                      <a:lnTo>
                        <a:pt x="105" y="59"/>
                      </a:lnTo>
                      <a:lnTo>
                        <a:pt x="107" y="56"/>
                      </a:lnTo>
                      <a:lnTo>
                        <a:pt x="108" y="54"/>
                      </a:lnTo>
                      <a:lnTo>
                        <a:pt x="109" y="51"/>
                      </a:lnTo>
                      <a:lnTo>
                        <a:pt x="110" y="48"/>
                      </a:lnTo>
                      <a:lnTo>
                        <a:pt x="112" y="46"/>
                      </a:lnTo>
                      <a:lnTo>
                        <a:pt x="113" y="43"/>
                      </a:lnTo>
                      <a:lnTo>
                        <a:pt x="114" y="41"/>
                      </a:lnTo>
                      <a:lnTo>
                        <a:pt x="116" y="38"/>
                      </a:lnTo>
                      <a:lnTo>
                        <a:pt x="117" y="36"/>
                      </a:lnTo>
                      <a:lnTo>
                        <a:pt x="118" y="34"/>
                      </a:lnTo>
                      <a:lnTo>
                        <a:pt x="120" y="32"/>
                      </a:lnTo>
                      <a:lnTo>
                        <a:pt x="121" y="29"/>
                      </a:lnTo>
                      <a:lnTo>
                        <a:pt x="122" y="27"/>
                      </a:lnTo>
                      <a:lnTo>
                        <a:pt x="124" y="25"/>
                      </a:lnTo>
                      <a:lnTo>
                        <a:pt x="125" y="23"/>
                      </a:lnTo>
                      <a:lnTo>
                        <a:pt x="126" y="21"/>
                      </a:lnTo>
                      <a:lnTo>
                        <a:pt x="127" y="19"/>
                      </a:lnTo>
                      <a:lnTo>
                        <a:pt x="128" y="17"/>
                      </a:lnTo>
                      <a:lnTo>
                        <a:pt x="129" y="16"/>
                      </a:lnTo>
                      <a:lnTo>
                        <a:pt x="131" y="13"/>
                      </a:lnTo>
                      <a:lnTo>
                        <a:pt x="132" y="12"/>
                      </a:lnTo>
                      <a:lnTo>
                        <a:pt x="133" y="11"/>
                      </a:lnTo>
                      <a:lnTo>
                        <a:pt x="134" y="10"/>
                      </a:lnTo>
                      <a:lnTo>
                        <a:pt x="135" y="8"/>
                      </a:lnTo>
                      <a:lnTo>
                        <a:pt x="136" y="7"/>
                      </a:lnTo>
                      <a:lnTo>
                        <a:pt x="138" y="5"/>
                      </a:lnTo>
                      <a:lnTo>
                        <a:pt x="140" y="4"/>
                      </a:lnTo>
                      <a:lnTo>
                        <a:pt x="141" y="2"/>
                      </a:lnTo>
                      <a:lnTo>
                        <a:pt x="143" y="1"/>
                      </a:lnTo>
                      <a:lnTo>
                        <a:pt x="145" y="0"/>
                      </a:lnTo>
                      <a:lnTo>
                        <a:pt x="146" y="0"/>
                      </a:lnTo>
                      <a:lnTo>
                        <a:pt x="148" y="0"/>
                      </a:lnTo>
                      <a:lnTo>
                        <a:pt x="149" y="1"/>
                      </a:lnTo>
                      <a:lnTo>
                        <a:pt x="150" y="1"/>
                      </a:lnTo>
                      <a:lnTo>
                        <a:pt x="151" y="2"/>
                      </a:lnTo>
                      <a:lnTo>
                        <a:pt x="152" y="4"/>
                      </a:lnTo>
                      <a:lnTo>
                        <a:pt x="154" y="5"/>
                      </a:lnTo>
                      <a:lnTo>
                        <a:pt x="155" y="6"/>
                      </a:lnTo>
                      <a:lnTo>
                        <a:pt x="155" y="7"/>
                      </a:lnTo>
                      <a:lnTo>
                        <a:pt x="157" y="9"/>
                      </a:lnTo>
                      <a:lnTo>
                        <a:pt x="157" y="11"/>
                      </a:lnTo>
                      <a:lnTo>
                        <a:pt x="158" y="12"/>
                      </a:lnTo>
                      <a:lnTo>
                        <a:pt x="159" y="15"/>
                      </a:lnTo>
                      <a:lnTo>
                        <a:pt x="159" y="16"/>
                      </a:lnTo>
                      <a:lnTo>
                        <a:pt x="160" y="18"/>
                      </a:lnTo>
                      <a:lnTo>
                        <a:pt x="160" y="20"/>
                      </a:lnTo>
                      <a:lnTo>
                        <a:pt x="161" y="22"/>
                      </a:lnTo>
                      <a:lnTo>
                        <a:pt x="161" y="23"/>
                      </a:lnTo>
                      <a:lnTo>
                        <a:pt x="162" y="26"/>
                      </a:lnTo>
                      <a:lnTo>
                        <a:pt x="162" y="27"/>
                      </a:lnTo>
                      <a:lnTo>
                        <a:pt x="162" y="28"/>
                      </a:lnTo>
                      <a:lnTo>
                        <a:pt x="162" y="30"/>
                      </a:lnTo>
                      <a:lnTo>
                        <a:pt x="163" y="31"/>
                      </a:lnTo>
                      <a:lnTo>
                        <a:pt x="163" y="33"/>
                      </a:lnTo>
                      <a:lnTo>
                        <a:pt x="210" y="43"/>
                      </a:lnTo>
                      <a:lnTo>
                        <a:pt x="194" y="103"/>
                      </a:lnTo>
                      <a:lnTo>
                        <a:pt x="198" y="115"/>
                      </a:lnTo>
                      <a:lnTo>
                        <a:pt x="200" y="115"/>
                      </a:lnTo>
                      <a:lnTo>
                        <a:pt x="201" y="114"/>
                      </a:lnTo>
                      <a:lnTo>
                        <a:pt x="202" y="114"/>
                      </a:lnTo>
                      <a:lnTo>
                        <a:pt x="203" y="114"/>
                      </a:lnTo>
                      <a:lnTo>
                        <a:pt x="205" y="114"/>
                      </a:lnTo>
                      <a:lnTo>
                        <a:pt x="206" y="114"/>
                      </a:lnTo>
                      <a:lnTo>
                        <a:pt x="207" y="113"/>
                      </a:lnTo>
                      <a:lnTo>
                        <a:pt x="209" y="113"/>
                      </a:lnTo>
                      <a:lnTo>
                        <a:pt x="211" y="112"/>
                      </a:lnTo>
                      <a:lnTo>
                        <a:pt x="213" y="112"/>
                      </a:lnTo>
                      <a:lnTo>
                        <a:pt x="215" y="112"/>
                      </a:lnTo>
                      <a:lnTo>
                        <a:pt x="217" y="112"/>
                      </a:lnTo>
                      <a:lnTo>
                        <a:pt x="220" y="111"/>
                      </a:lnTo>
                      <a:lnTo>
                        <a:pt x="222" y="111"/>
                      </a:lnTo>
                      <a:lnTo>
                        <a:pt x="225" y="111"/>
                      </a:lnTo>
                      <a:lnTo>
                        <a:pt x="227" y="111"/>
                      </a:lnTo>
                      <a:lnTo>
                        <a:pt x="230" y="110"/>
                      </a:lnTo>
                      <a:lnTo>
                        <a:pt x="233" y="110"/>
                      </a:lnTo>
                      <a:lnTo>
                        <a:pt x="236" y="110"/>
                      </a:lnTo>
                      <a:lnTo>
                        <a:pt x="239" y="110"/>
                      </a:lnTo>
                      <a:lnTo>
                        <a:pt x="242" y="110"/>
                      </a:lnTo>
                      <a:lnTo>
                        <a:pt x="245" y="110"/>
                      </a:lnTo>
                      <a:lnTo>
                        <a:pt x="248" y="109"/>
                      </a:lnTo>
                      <a:lnTo>
                        <a:pt x="252" y="109"/>
                      </a:lnTo>
                      <a:lnTo>
                        <a:pt x="255" y="109"/>
                      </a:lnTo>
                      <a:lnTo>
                        <a:pt x="259" y="109"/>
                      </a:lnTo>
                      <a:lnTo>
                        <a:pt x="262" y="109"/>
                      </a:lnTo>
                      <a:lnTo>
                        <a:pt x="266" y="110"/>
                      </a:lnTo>
                      <a:lnTo>
                        <a:pt x="270" y="110"/>
                      </a:lnTo>
                      <a:lnTo>
                        <a:pt x="273" y="110"/>
                      </a:lnTo>
                      <a:lnTo>
                        <a:pt x="277" y="110"/>
                      </a:lnTo>
                      <a:lnTo>
                        <a:pt x="281" y="110"/>
                      </a:lnTo>
                      <a:lnTo>
                        <a:pt x="284" y="110"/>
                      </a:lnTo>
                      <a:lnTo>
                        <a:pt x="288" y="110"/>
                      </a:lnTo>
                      <a:lnTo>
                        <a:pt x="292" y="111"/>
                      </a:lnTo>
                      <a:lnTo>
                        <a:pt x="296" y="111"/>
                      </a:lnTo>
                      <a:lnTo>
                        <a:pt x="300" y="111"/>
                      </a:lnTo>
                      <a:lnTo>
                        <a:pt x="304" y="112"/>
                      </a:lnTo>
                      <a:lnTo>
                        <a:pt x="308" y="113"/>
                      </a:lnTo>
                      <a:lnTo>
                        <a:pt x="312" y="114"/>
                      </a:lnTo>
                      <a:lnTo>
                        <a:pt x="316" y="114"/>
                      </a:lnTo>
                      <a:lnTo>
                        <a:pt x="320" y="115"/>
                      </a:lnTo>
                      <a:lnTo>
                        <a:pt x="325" y="116"/>
                      </a:lnTo>
                      <a:lnTo>
                        <a:pt x="329" y="117"/>
                      </a:lnTo>
                      <a:lnTo>
                        <a:pt x="333" y="118"/>
                      </a:lnTo>
                      <a:lnTo>
                        <a:pt x="337" y="119"/>
                      </a:lnTo>
                      <a:lnTo>
                        <a:pt x="341" y="120"/>
                      </a:lnTo>
                      <a:lnTo>
                        <a:pt x="345" y="122"/>
                      </a:lnTo>
                      <a:lnTo>
                        <a:pt x="349" y="123"/>
                      </a:lnTo>
                      <a:lnTo>
                        <a:pt x="353" y="124"/>
                      </a:lnTo>
                      <a:lnTo>
                        <a:pt x="357" y="126"/>
                      </a:lnTo>
                      <a:lnTo>
                        <a:pt x="361" y="127"/>
                      </a:lnTo>
                      <a:lnTo>
                        <a:pt x="365" y="129"/>
                      </a:lnTo>
                      <a:lnTo>
                        <a:pt x="369" y="131"/>
                      </a:lnTo>
                      <a:lnTo>
                        <a:pt x="373" y="133"/>
                      </a:lnTo>
                      <a:lnTo>
                        <a:pt x="377" y="135"/>
                      </a:lnTo>
                      <a:lnTo>
                        <a:pt x="380" y="137"/>
                      </a:lnTo>
                      <a:lnTo>
                        <a:pt x="384" y="139"/>
                      </a:lnTo>
                      <a:lnTo>
                        <a:pt x="388" y="142"/>
                      </a:lnTo>
                      <a:lnTo>
                        <a:pt x="391" y="144"/>
                      </a:lnTo>
                      <a:lnTo>
                        <a:pt x="430" y="245"/>
                      </a:lnTo>
                      <a:lnTo>
                        <a:pt x="431" y="251"/>
                      </a:lnTo>
                      <a:lnTo>
                        <a:pt x="431" y="256"/>
                      </a:lnTo>
                      <a:lnTo>
                        <a:pt x="432" y="262"/>
                      </a:lnTo>
                      <a:lnTo>
                        <a:pt x="432" y="267"/>
                      </a:lnTo>
                      <a:lnTo>
                        <a:pt x="432" y="272"/>
                      </a:lnTo>
                      <a:lnTo>
                        <a:pt x="432" y="277"/>
                      </a:lnTo>
                      <a:lnTo>
                        <a:pt x="432" y="282"/>
                      </a:lnTo>
                      <a:lnTo>
                        <a:pt x="432" y="287"/>
                      </a:lnTo>
                      <a:lnTo>
                        <a:pt x="432" y="292"/>
                      </a:lnTo>
                      <a:lnTo>
                        <a:pt x="432" y="297"/>
                      </a:lnTo>
                      <a:lnTo>
                        <a:pt x="431" y="302"/>
                      </a:lnTo>
                      <a:lnTo>
                        <a:pt x="431" y="307"/>
                      </a:lnTo>
                      <a:lnTo>
                        <a:pt x="430" y="311"/>
                      </a:lnTo>
                      <a:lnTo>
                        <a:pt x="429" y="315"/>
                      </a:lnTo>
                      <a:lnTo>
                        <a:pt x="428" y="320"/>
                      </a:lnTo>
                      <a:lnTo>
                        <a:pt x="428" y="324"/>
                      </a:lnTo>
                      <a:lnTo>
                        <a:pt x="426" y="328"/>
                      </a:lnTo>
                      <a:lnTo>
                        <a:pt x="425" y="333"/>
                      </a:lnTo>
                      <a:lnTo>
                        <a:pt x="424" y="336"/>
                      </a:lnTo>
                      <a:lnTo>
                        <a:pt x="423" y="340"/>
                      </a:lnTo>
                      <a:lnTo>
                        <a:pt x="421" y="344"/>
                      </a:lnTo>
                      <a:lnTo>
                        <a:pt x="420" y="348"/>
                      </a:lnTo>
                      <a:lnTo>
                        <a:pt x="419" y="352"/>
                      </a:lnTo>
                      <a:lnTo>
                        <a:pt x="417" y="356"/>
                      </a:lnTo>
                      <a:lnTo>
                        <a:pt x="415" y="359"/>
                      </a:lnTo>
                      <a:lnTo>
                        <a:pt x="413" y="362"/>
                      </a:lnTo>
                      <a:lnTo>
                        <a:pt x="412" y="366"/>
                      </a:lnTo>
                      <a:lnTo>
                        <a:pt x="410" y="369"/>
                      </a:lnTo>
                      <a:lnTo>
                        <a:pt x="408" y="372"/>
                      </a:lnTo>
                      <a:lnTo>
                        <a:pt x="406" y="375"/>
                      </a:lnTo>
                      <a:lnTo>
                        <a:pt x="404" y="379"/>
                      </a:lnTo>
                      <a:lnTo>
                        <a:pt x="401" y="381"/>
                      </a:lnTo>
                      <a:lnTo>
                        <a:pt x="399" y="384"/>
                      </a:lnTo>
                      <a:lnTo>
                        <a:pt x="396" y="387"/>
                      </a:lnTo>
                      <a:lnTo>
                        <a:pt x="394" y="390"/>
                      </a:lnTo>
                      <a:lnTo>
                        <a:pt x="392" y="392"/>
                      </a:lnTo>
                      <a:lnTo>
                        <a:pt x="389" y="395"/>
                      </a:lnTo>
                      <a:lnTo>
                        <a:pt x="386" y="397"/>
                      </a:lnTo>
                      <a:lnTo>
                        <a:pt x="384" y="400"/>
                      </a:lnTo>
                      <a:lnTo>
                        <a:pt x="381" y="402"/>
                      </a:lnTo>
                      <a:lnTo>
                        <a:pt x="378" y="405"/>
                      </a:lnTo>
                      <a:lnTo>
                        <a:pt x="376" y="407"/>
                      </a:lnTo>
                      <a:lnTo>
                        <a:pt x="373" y="409"/>
                      </a:lnTo>
                      <a:lnTo>
                        <a:pt x="369" y="411"/>
                      </a:lnTo>
                      <a:lnTo>
                        <a:pt x="367" y="413"/>
                      </a:lnTo>
                      <a:lnTo>
                        <a:pt x="364" y="415"/>
                      </a:lnTo>
                      <a:lnTo>
                        <a:pt x="361" y="417"/>
                      </a:lnTo>
                      <a:lnTo>
                        <a:pt x="357" y="419"/>
                      </a:lnTo>
                      <a:lnTo>
                        <a:pt x="354" y="421"/>
                      </a:lnTo>
                      <a:lnTo>
                        <a:pt x="351" y="422"/>
                      </a:lnTo>
                      <a:lnTo>
                        <a:pt x="348" y="423"/>
                      </a:lnTo>
                      <a:lnTo>
                        <a:pt x="344" y="425"/>
                      </a:lnTo>
                      <a:lnTo>
                        <a:pt x="341" y="427"/>
                      </a:lnTo>
                      <a:lnTo>
                        <a:pt x="337" y="428"/>
                      </a:lnTo>
                      <a:lnTo>
                        <a:pt x="334" y="429"/>
                      </a:lnTo>
                      <a:lnTo>
                        <a:pt x="330" y="430"/>
                      </a:lnTo>
                      <a:lnTo>
                        <a:pt x="327" y="432"/>
                      </a:lnTo>
                      <a:lnTo>
                        <a:pt x="323" y="433"/>
                      </a:lnTo>
                      <a:lnTo>
                        <a:pt x="320" y="434"/>
                      </a:lnTo>
                      <a:lnTo>
                        <a:pt x="316" y="435"/>
                      </a:lnTo>
                      <a:lnTo>
                        <a:pt x="312" y="436"/>
                      </a:lnTo>
                      <a:lnTo>
                        <a:pt x="309" y="437"/>
                      </a:lnTo>
                      <a:lnTo>
                        <a:pt x="305" y="438"/>
                      </a:lnTo>
                      <a:lnTo>
                        <a:pt x="302" y="439"/>
                      </a:lnTo>
                      <a:lnTo>
                        <a:pt x="298" y="439"/>
                      </a:lnTo>
                      <a:lnTo>
                        <a:pt x="294" y="440"/>
                      </a:lnTo>
                      <a:lnTo>
                        <a:pt x="290" y="440"/>
                      </a:lnTo>
                      <a:lnTo>
                        <a:pt x="286" y="441"/>
                      </a:lnTo>
                      <a:lnTo>
                        <a:pt x="282" y="441"/>
                      </a:lnTo>
                      <a:lnTo>
                        <a:pt x="278" y="441"/>
                      </a:lnTo>
                      <a:lnTo>
                        <a:pt x="274" y="441"/>
                      </a:lnTo>
                      <a:lnTo>
                        <a:pt x="271" y="441"/>
                      </a:lnTo>
                      <a:lnTo>
                        <a:pt x="267" y="440"/>
                      </a:lnTo>
                      <a:lnTo>
                        <a:pt x="262" y="440"/>
                      </a:lnTo>
                      <a:lnTo>
                        <a:pt x="258" y="440"/>
                      </a:lnTo>
                      <a:lnTo>
                        <a:pt x="255" y="439"/>
                      </a:lnTo>
                      <a:lnTo>
                        <a:pt x="250" y="439"/>
                      </a:lnTo>
                      <a:lnTo>
                        <a:pt x="247" y="438"/>
                      </a:lnTo>
                      <a:lnTo>
                        <a:pt x="242" y="437"/>
                      </a:lnTo>
                      <a:lnTo>
                        <a:pt x="239" y="436"/>
                      </a:lnTo>
                      <a:lnTo>
                        <a:pt x="235" y="435"/>
                      </a:lnTo>
                      <a:lnTo>
                        <a:pt x="231" y="434"/>
                      </a:lnTo>
                      <a:lnTo>
                        <a:pt x="227" y="433"/>
                      </a:lnTo>
                      <a:lnTo>
                        <a:pt x="223" y="432"/>
                      </a:lnTo>
                      <a:lnTo>
                        <a:pt x="219" y="429"/>
                      </a:lnTo>
                      <a:lnTo>
                        <a:pt x="215" y="428"/>
                      </a:lnTo>
                      <a:lnTo>
                        <a:pt x="211" y="426"/>
                      </a:lnTo>
                      <a:lnTo>
                        <a:pt x="207" y="424"/>
                      </a:lnTo>
                      <a:lnTo>
                        <a:pt x="203" y="423"/>
                      </a:lnTo>
                      <a:lnTo>
                        <a:pt x="200" y="421"/>
                      </a:lnTo>
                      <a:lnTo>
                        <a:pt x="196" y="418"/>
                      </a:lnTo>
                      <a:lnTo>
                        <a:pt x="192" y="417"/>
                      </a:lnTo>
                      <a:lnTo>
                        <a:pt x="188" y="414"/>
                      </a:lnTo>
                      <a:lnTo>
                        <a:pt x="185" y="412"/>
                      </a:lnTo>
                      <a:lnTo>
                        <a:pt x="181" y="410"/>
                      </a:lnTo>
                      <a:lnTo>
                        <a:pt x="178" y="407"/>
                      </a:lnTo>
                      <a:lnTo>
                        <a:pt x="174" y="404"/>
                      </a:lnTo>
                      <a:lnTo>
                        <a:pt x="170" y="401"/>
                      </a:lnTo>
                      <a:lnTo>
                        <a:pt x="167" y="398"/>
                      </a:lnTo>
                      <a:lnTo>
                        <a:pt x="164" y="395"/>
                      </a:lnTo>
                      <a:lnTo>
                        <a:pt x="161" y="392"/>
                      </a:lnTo>
                      <a:lnTo>
                        <a:pt x="158" y="389"/>
                      </a:lnTo>
                      <a:lnTo>
                        <a:pt x="155" y="385"/>
                      </a:lnTo>
                      <a:lnTo>
                        <a:pt x="151" y="382"/>
                      </a:lnTo>
                      <a:lnTo>
                        <a:pt x="148" y="379"/>
                      </a:lnTo>
                      <a:lnTo>
                        <a:pt x="146" y="375"/>
                      </a:lnTo>
                      <a:lnTo>
                        <a:pt x="143" y="371"/>
                      </a:lnTo>
                      <a:lnTo>
                        <a:pt x="140" y="368"/>
                      </a:lnTo>
                      <a:lnTo>
                        <a:pt x="137" y="364"/>
                      </a:lnTo>
                      <a:lnTo>
                        <a:pt x="135" y="360"/>
                      </a:lnTo>
                      <a:lnTo>
                        <a:pt x="132" y="356"/>
                      </a:lnTo>
                      <a:lnTo>
                        <a:pt x="130" y="352"/>
                      </a:lnTo>
                      <a:lnTo>
                        <a:pt x="127" y="347"/>
                      </a:lnTo>
                      <a:lnTo>
                        <a:pt x="126" y="343"/>
                      </a:lnTo>
                      <a:lnTo>
                        <a:pt x="124" y="339"/>
                      </a:lnTo>
                      <a:lnTo>
                        <a:pt x="121" y="334"/>
                      </a:lnTo>
                      <a:lnTo>
                        <a:pt x="120" y="330"/>
                      </a:lnTo>
                      <a:lnTo>
                        <a:pt x="118" y="325"/>
                      </a:lnTo>
                      <a:lnTo>
                        <a:pt x="116" y="320"/>
                      </a:lnTo>
                      <a:lnTo>
                        <a:pt x="115" y="315"/>
                      </a:lnTo>
                      <a:lnTo>
                        <a:pt x="113" y="311"/>
                      </a:lnTo>
                      <a:lnTo>
                        <a:pt x="112" y="306"/>
                      </a:lnTo>
                      <a:lnTo>
                        <a:pt x="111" y="301"/>
                      </a:lnTo>
                      <a:lnTo>
                        <a:pt x="110" y="296"/>
                      </a:lnTo>
                      <a:lnTo>
                        <a:pt x="109" y="290"/>
                      </a:lnTo>
                      <a:lnTo>
                        <a:pt x="108" y="285"/>
                      </a:lnTo>
                      <a:lnTo>
                        <a:pt x="108" y="279"/>
                      </a:lnTo>
                      <a:lnTo>
                        <a:pt x="107" y="274"/>
                      </a:lnTo>
                      <a:lnTo>
                        <a:pt x="104" y="284"/>
                      </a:lnTo>
                      <a:lnTo>
                        <a:pt x="104" y="285"/>
                      </a:lnTo>
                      <a:lnTo>
                        <a:pt x="104" y="286"/>
                      </a:lnTo>
                      <a:lnTo>
                        <a:pt x="103" y="287"/>
                      </a:lnTo>
                      <a:lnTo>
                        <a:pt x="103" y="289"/>
                      </a:lnTo>
                      <a:lnTo>
                        <a:pt x="103" y="291"/>
                      </a:lnTo>
                      <a:lnTo>
                        <a:pt x="103" y="292"/>
                      </a:lnTo>
                      <a:lnTo>
                        <a:pt x="102" y="293"/>
                      </a:lnTo>
                      <a:lnTo>
                        <a:pt x="102" y="295"/>
                      </a:lnTo>
                      <a:lnTo>
                        <a:pt x="102" y="296"/>
                      </a:lnTo>
                      <a:lnTo>
                        <a:pt x="102" y="297"/>
                      </a:lnTo>
                      <a:lnTo>
                        <a:pt x="102" y="298"/>
                      </a:lnTo>
                      <a:lnTo>
                        <a:pt x="101" y="300"/>
                      </a:lnTo>
                      <a:lnTo>
                        <a:pt x="101" y="301"/>
                      </a:lnTo>
                      <a:lnTo>
                        <a:pt x="101" y="302"/>
                      </a:lnTo>
                      <a:lnTo>
                        <a:pt x="100" y="304"/>
                      </a:lnTo>
                      <a:lnTo>
                        <a:pt x="100" y="306"/>
                      </a:lnTo>
                      <a:lnTo>
                        <a:pt x="100" y="307"/>
                      </a:lnTo>
                      <a:lnTo>
                        <a:pt x="100" y="308"/>
                      </a:lnTo>
                      <a:lnTo>
                        <a:pt x="99" y="310"/>
                      </a:lnTo>
                      <a:lnTo>
                        <a:pt x="99" y="312"/>
                      </a:lnTo>
                      <a:lnTo>
                        <a:pt x="98" y="313"/>
                      </a:lnTo>
                      <a:lnTo>
                        <a:pt x="98" y="315"/>
                      </a:lnTo>
                      <a:lnTo>
                        <a:pt x="97" y="317"/>
                      </a:lnTo>
                      <a:lnTo>
                        <a:pt x="97" y="319"/>
                      </a:lnTo>
                      <a:lnTo>
                        <a:pt x="97" y="320"/>
                      </a:lnTo>
                      <a:lnTo>
                        <a:pt x="96" y="322"/>
                      </a:lnTo>
                      <a:lnTo>
                        <a:pt x="96" y="323"/>
                      </a:lnTo>
                      <a:lnTo>
                        <a:pt x="95" y="325"/>
                      </a:lnTo>
                      <a:lnTo>
                        <a:pt x="94" y="326"/>
                      </a:lnTo>
                      <a:lnTo>
                        <a:pt x="94" y="328"/>
                      </a:lnTo>
                      <a:lnTo>
                        <a:pt x="93" y="329"/>
                      </a:lnTo>
                      <a:lnTo>
                        <a:pt x="92" y="331"/>
                      </a:lnTo>
                      <a:lnTo>
                        <a:pt x="92" y="333"/>
                      </a:lnTo>
                      <a:lnTo>
                        <a:pt x="91" y="334"/>
                      </a:lnTo>
                      <a:lnTo>
                        <a:pt x="90" y="335"/>
                      </a:lnTo>
                      <a:lnTo>
                        <a:pt x="90" y="336"/>
                      </a:lnTo>
                      <a:lnTo>
                        <a:pt x="89" y="337"/>
                      </a:lnTo>
                      <a:lnTo>
                        <a:pt x="88" y="339"/>
                      </a:lnTo>
                      <a:lnTo>
                        <a:pt x="87" y="340"/>
                      </a:lnTo>
                      <a:lnTo>
                        <a:pt x="86" y="341"/>
                      </a:lnTo>
                      <a:lnTo>
                        <a:pt x="86" y="342"/>
                      </a:lnTo>
                      <a:lnTo>
                        <a:pt x="84" y="344"/>
                      </a:lnTo>
                      <a:lnTo>
                        <a:pt x="82" y="346"/>
                      </a:lnTo>
                      <a:lnTo>
                        <a:pt x="81" y="346"/>
                      </a:lnTo>
                      <a:lnTo>
                        <a:pt x="80" y="347"/>
                      </a:lnTo>
                      <a:lnTo>
                        <a:pt x="79" y="347"/>
                      </a:lnTo>
                      <a:lnTo>
                        <a:pt x="78" y="348"/>
                      </a:lnTo>
                      <a:lnTo>
                        <a:pt x="77" y="348"/>
                      </a:lnTo>
                      <a:lnTo>
                        <a:pt x="76" y="348"/>
                      </a:lnTo>
                      <a:lnTo>
                        <a:pt x="74" y="348"/>
                      </a:lnTo>
                      <a:lnTo>
                        <a:pt x="73" y="348"/>
                      </a:lnTo>
                      <a:lnTo>
                        <a:pt x="72" y="348"/>
                      </a:lnTo>
                      <a:lnTo>
                        <a:pt x="71" y="348"/>
                      </a:lnTo>
                      <a:lnTo>
                        <a:pt x="69" y="347"/>
                      </a:lnTo>
                      <a:lnTo>
                        <a:pt x="68" y="347"/>
                      </a:lnTo>
                      <a:lnTo>
                        <a:pt x="66" y="346"/>
                      </a:lnTo>
                      <a:lnTo>
                        <a:pt x="65" y="346"/>
                      </a:lnTo>
                      <a:lnTo>
                        <a:pt x="64" y="345"/>
                      </a:lnTo>
                      <a:lnTo>
                        <a:pt x="63" y="345"/>
                      </a:lnTo>
                      <a:lnTo>
                        <a:pt x="62" y="344"/>
                      </a:lnTo>
                      <a:lnTo>
                        <a:pt x="61" y="342"/>
                      </a:lnTo>
                      <a:lnTo>
                        <a:pt x="60" y="342"/>
                      </a:lnTo>
                      <a:lnTo>
                        <a:pt x="59" y="341"/>
                      </a:lnTo>
                      <a:lnTo>
                        <a:pt x="57" y="339"/>
                      </a:lnTo>
                      <a:lnTo>
                        <a:pt x="56" y="336"/>
                      </a:lnTo>
                      <a:lnTo>
                        <a:pt x="55" y="334"/>
                      </a:lnTo>
                      <a:lnTo>
                        <a:pt x="54" y="332"/>
                      </a:lnTo>
                      <a:lnTo>
                        <a:pt x="53" y="330"/>
                      </a:lnTo>
                      <a:lnTo>
                        <a:pt x="53" y="329"/>
                      </a:lnTo>
                      <a:lnTo>
                        <a:pt x="53" y="328"/>
                      </a:lnTo>
                      <a:lnTo>
                        <a:pt x="53" y="326"/>
                      </a:lnTo>
                      <a:lnTo>
                        <a:pt x="52" y="325"/>
                      </a:lnTo>
                      <a:lnTo>
                        <a:pt x="52" y="324"/>
                      </a:lnTo>
                      <a:lnTo>
                        <a:pt x="52" y="323"/>
                      </a:lnTo>
                      <a:lnTo>
                        <a:pt x="52" y="321"/>
                      </a:lnTo>
                      <a:lnTo>
                        <a:pt x="52" y="320"/>
                      </a:lnTo>
                      <a:lnTo>
                        <a:pt x="52" y="318"/>
                      </a:lnTo>
                      <a:lnTo>
                        <a:pt x="52" y="317"/>
                      </a:lnTo>
                      <a:lnTo>
                        <a:pt x="52" y="315"/>
                      </a:lnTo>
                      <a:lnTo>
                        <a:pt x="52" y="314"/>
                      </a:lnTo>
                      <a:lnTo>
                        <a:pt x="52" y="313"/>
                      </a:lnTo>
                      <a:lnTo>
                        <a:pt x="52" y="312"/>
                      </a:lnTo>
                      <a:lnTo>
                        <a:pt x="53" y="310"/>
                      </a:lnTo>
                      <a:lnTo>
                        <a:pt x="53" y="309"/>
                      </a:lnTo>
                      <a:lnTo>
                        <a:pt x="53" y="307"/>
                      </a:lnTo>
                      <a:lnTo>
                        <a:pt x="53" y="306"/>
                      </a:lnTo>
                      <a:lnTo>
                        <a:pt x="53" y="304"/>
                      </a:lnTo>
                      <a:lnTo>
                        <a:pt x="53" y="303"/>
                      </a:lnTo>
                      <a:lnTo>
                        <a:pt x="54" y="302"/>
                      </a:lnTo>
                      <a:lnTo>
                        <a:pt x="54" y="301"/>
                      </a:lnTo>
                      <a:lnTo>
                        <a:pt x="54" y="300"/>
                      </a:lnTo>
                      <a:lnTo>
                        <a:pt x="55" y="298"/>
                      </a:lnTo>
                      <a:lnTo>
                        <a:pt x="55" y="297"/>
                      </a:lnTo>
                      <a:lnTo>
                        <a:pt x="55" y="296"/>
                      </a:lnTo>
                      <a:lnTo>
                        <a:pt x="56" y="295"/>
                      </a:lnTo>
                      <a:lnTo>
                        <a:pt x="56" y="292"/>
                      </a:lnTo>
                      <a:lnTo>
                        <a:pt x="57" y="290"/>
                      </a:lnTo>
                      <a:lnTo>
                        <a:pt x="57" y="289"/>
                      </a:lnTo>
                      <a:lnTo>
                        <a:pt x="57" y="287"/>
                      </a:lnTo>
                      <a:lnTo>
                        <a:pt x="58" y="285"/>
                      </a:lnTo>
                      <a:lnTo>
                        <a:pt x="59" y="284"/>
                      </a:lnTo>
                      <a:lnTo>
                        <a:pt x="59" y="282"/>
                      </a:lnTo>
                      <a:lnTo>
                        <a:pt x="60" y="282"/>
                      </a:lnTo>
                      <a:lnTo>
                        <a:pt x="56" y="278"/>
                      </a:lnTo>
                      <a:lnTo>
                        <a:pt x="55" y="279"/>
                      </a:lnTo>
                      <a:lnTo>
                        <a:pt x="54" y="280"/>
                      </a:lnTo>
                      <a:lnTo>
                        <a:pt x="53" y="281"/>
                      </a:lnTo>
                      <a:lnTo>
                        <a:pt x="53" y="282"/>
                      </a:lnTo>
                      <a:lnTo>
                        <a:pt x="52" y="283"/>
                      </a:lnTo>
                      <a:lnTo>
                        <a:pt x="51" y="285"/>
                      </a:lnTo>
                      <a:lnTo>
                        <a:pt x="50" y="286"/>
                      </a:lnTo>
                      <a:lnTo>
                        <a:pt x="49" y="288"/>
                      </a:lnTo>
                      <a:lnTo>
                        <a:pt x="47" y="289"/>
                      </a:lnTo>
                      <a:lnTo>
                        <a:pt x="46" y="291"/>
                      </a:lnTo>
                      <a:lnTo>
                        <a:pt x="45" y="292"/>
                      </a:lnTo>
                      <a:lnTo>
                        <a:pt x="43" y="295"/>
                      </a:lnTo>
                      <a:lnTo>
                        <a:pt x="42" y="296"/>
                      </a:lnTo>
                      <a:lnTo>
                        <a:pt x="40" y="298"/>
                      </a:lnTo>
                      <a:lnTo>
                        <a:pt x="38" y="300"/>
                      </a:lnTo>
                      <a:lnTo>
                        <a:pt x="37" y="301"/>
                      </a:lnTo>
                      <a:lnTo>
                        <a:pt x="34" y="303"/>
                      </a:lnTo>
                      <a:lnTo>
                        <a:pt x="33" y="304"/>
                      </a:lnTo>
                      <a:lnTo>
                        <a:pt x="32" y="304"/>
                      </a:lnTo>
                      <a:lnTo>
                        <a:pt x="31" y="306"/>
                      </a:lnTo>
                      <a:lnTo>
                        <a:pt x="30" y="306"/>
                      </a:lnTo>
                      <a:lnTo>
                        <a:pt x="29" y="307"/>
                      </a:lnTo>
                      <a:lnTo>
                        <a:pt x="28" y="307"/>
                      </a:lnTo>
                      <a:lnTo>
                        <a:pt x="27" y="308"/>
                      </a:lnTo>
                      <a:lnTo>
                        <a:pt x="26" y="308"/>
                      </a:lnTo>
                      <a:lnTo>
                        <a:pt x="25" y="309"/>
                      </a:lnTo>
                      <a:lnTo>
                        <a:pt x="24" y="309"/>
                      </a:lnTo>
                      <a:lnTo>
                        <a:pt x="23" y="309"/>
                      </a:lnTo>
                      <a:lnTo>
                        <a:pt x="22" y="309"/>
                      </a:lnTo>
                      <a:lnTo>
                        <a:pt x="21" y="310"/>
                      </a:lnTo>
                      <a:lnTo>
                        <a:pt x="20" y="310"/>
                      </a:lnTo>
                      <a:lnTo>
                        <a:pt x="18" y="310"/>
                      </a:lnTo>
                      <a:lnTo>
                        <a:pt x="17" y="310"/>
                      </a:lnTo>
                      <a:lnTo>
                        <a:pt x="15" y="310"/>
                      </a:lnTo>
                      <a:lnTo>
                        <a:pt x="14" y="310"/>
                      </a:lnTo>
                      <a:lnTo>
                        <a:pt x="13" y="309"/>
                      </a:lnTo>
                      <a:lnTo>
                        <a:pt x="11" y="309"/>
                      </a:lnTo>
                      <a:lnTo>
                        <a:pt x="10" y="308"/>
                      </a:lnTo>
                      <a:lnTo>
                        <a:pt x="9" y="308"/>
                      </a:lnTo>
                      <a:lnTo>
                        <a:pt x="7" y="307"/>
                      </a:lnTo>
                      <a:lnTo>
                        <a:pt x="7" y="306"/>
                      </a:lnTo>
                      <a:lnTo>
                        <a:pt x="6" y="306"/>
                      </a:lnTo>
                      <a:lnTo>
                        <a:pt x="5" y="304"/>
                      </a:lnTo>
                      <a:lnTo>
                        <a:pt x="3" y="303"/>
                      </a:lnTo>
                      <a:lnTo>
                        <a:pt x="3" y="301"/>
                      </a:lnTo>
                      <a:lnTo>
                        <a:pt x="2" y="300"/>
                      </a:lnTo>
                      <a:lnTo>
                        <a:pt x="1" y="297"/>
                      </a:lnTo>
                      <a:lnTo>
                        <a:pt x="0" y="296"/>
                      </a:lnTo>
                      <a:lnTo>
                        <a:pt x="0" y="293"/>
                      </a:lnTo>
                      <a:lnTo>
                        <a:pt x="0" y="292"/>
                      </a:lnTo>
                      <a:lnTo>
                        <a:pt x="0" y="291"/>
                      </a:lnTo>
                      <a:lnTo>
                        <a:pt x="0" y="290"/>
                      </a:lnTo>
                      <a:lnTo>
                        <a:pt x="0" y="289"/>
                      </a:lnTo>
                      <a:lnTo>
                        <a:pt x="0" y="286"/>
                      </a:lnTo>
                      <a:lnTo>
                        <a:pt x="0" y="284"/>
                      </a:lnTo>
                      <a:lnTo>
                        <a:pt x="0" y="282"/>
                      </a:lnTo>
                      <a:lnTo>
                        <a:pt x="0" y="281"/>
                      </a:lnTo>
                      <a:lnTo>
                        <a:pt x="0" y="280"/>
                      </a:lnTo>
                      <a:lnTo>
                        <a:pt x="1" y="279"/>
                      </a:lnTo>
                      <a:lnTo>
                        <a:pt x="1" y="278"/>
                      </a:lnTo>
                      <a:lnTo>
                        <a:pt x="2" y="276"/>
                      </a:lnTo>
                      <a:lnTo>
                        <a:pt x="2" y="275"/>
                      </a:lnTo>
                      <a:lnTo>
                        <a:pt x="3" y="274"/>
                      </a:lnTo>
                      <a:lnTo>
                        <a:pt x="3" y="272"/>
                      </a:lnTo>
                      <a:lnTo>
                        <a:pt x="3" y="271"/>
                      </a:lnTo>
                      <a:lnTo>
                        <a:pt x="3" y="269"/>
                      </a:lnTo>
                      <a:lnTo>
                        <a:pt x="4" y="268"/>
                      </a:lnTo>
                      <a:lnTo>
                        <a:pt x="5" y="267"/>
                      </a:lnTo>
                      <a:lnTo>
                        <a:pt x="5" y="265"/>
                      </a:lnTo>
                      <a:lnTo>
                        <a:pt x="6" y="264"/>
                      </a:lnTo>
                      <a:lnTo>
                        <a:pt x="7" y="262"/>
                      </a:lnTo>
                      <a:lnTo>
                        <a:pt x="7" y="260"/>
                      </a:lnTo>
                      <a:lnTo>
                        <a:pt x="7" y="259"/>
                      </a:lnTo>
                      <a:lnTo>
                        <a:pt x="8" y="258"/>
                      </a:lnTo>
                      <a:lnTo>
                        <a:pt x="9" y="257"/>
                      </a:lnTo>
                      <a:lnTo>
                        <a:pt x="9" y="255"/>
                      </a:lnTo>
                      <a:lnTo>
                        <a:pt x="10" y="253"/>
                      </a:lnTo>
                      <a:lnTo>
                        <a:pt x="11" y="252"/>
                      </a:lnTo>
                      <a:lnTo>
                        <a:pt x="11" y="251"/>
                      </a:lnTo>
                      <a:lnTo>
                        <a:pt x="12" y="249"/>
                      </a:lnTo>
                      <a:lnTo>
                        <a:pt x="13" y="248"/>
                      </a:lnTo>
                      <a:lnTo>
                        <a:pt x="14" y="246"/>
                      </a:lnTo>
                      <a:lnTo>
                        <a:pt x="14" y="245"/>
                      </a:lnTo>
                      <a:lnTo>
                        <a:pt x="14" y="243"/>
                      </a:lnTo>
                      <a:lnTo>
                        <a:pt x="15" y="242"/>
                      </a:lnTo>
                      <a:lnTo>
                        <a:pt x="16" y="240"/>
                      </a:lnTo>
                      <a:lnTo>
                        <a:pt x="17" y="239"/>
                      </a:lnTo>
                      <a:lnTo>
                        <a:pt x="17" y="237"/>
                      </a:lnTo>
                      <a:lnTo>
                        <a:pt x="18" y="236"/>
                      </a:lnTo>
                      <a:lnTo>
                        <a:pt x="19" y="234"/>
                      </a:lnTo>
                      <a:lnTo>
                        <a:pt x="19" y="233"/>
                      </a:lnTo>
                      <a:lnTo>
                        <a:pt x="20" y="231"/>
                      </a:lnTo>
                      <a:lnTo>
                        <a:pt x="21" y="230"/>
                      </a:lnTo>
                      <a:lnTo>
                        <a:pt x="22" y="229"/>
                      </a:lnTo>
                      <a:lnTo>
                        <a:pt x="22" y="227"/>
                      </a:lnTo>
                      <a:lnTo>
                        <a:pt x="76" y="137"/>
                      </a:lnTo>
                      <a:lnTo>
                        <a:pt x="72" y="1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368" name="Freeform 616"/>
                <p:cNvSpPr>
                  <a:spLocks/>
                </p:cNvSpPr>
                <p:nvPr/>
              </p:nvSpPr>
              <p:spPr bwMode="auto">
                <a:xfrm>
                  <a:off x="3352" y="2330"/>
                  <a:ext cx="83" cy="84"/>
                </a:xfrm>
                <a:custGeom>
                  <a:avLst/>
                  <a:gdLst>
                    <a:gd name="T0" fmla="*/ 69 w 83"/>
                    <a:gd name="T1" fmla="*/ 0 h 84"/>
                    <a:gd name="T2" fmla="*/ 71 w 83"/>
                    <a:gd name="T3" fmla="*/ 1 h 84"/>
                    <a:gd name="T4" fmla="*/ 73 w 83"/>
                    <a:gd name="T5" fmla="*/ 2 h 84"/>
                    <a:gd name="T6" fmla="*/ 76 w 83"/>
                    <a:gd name="T7" fmla="*/ 3 h 84"/>
                    <a:gd name="T8" fmla="*/ 77 w 83"/>
                    <a:gd name="T9" fmla="*/ 5 h 84"/>
                    <a:gd name="T10" fmla="*/ 79 w 83"/>
                    <a:gd name="T11" fmla="*/ 8 h 84"/>
                    <a:gd name="T12" fmla="*/ 81 w 83"/>
                    <a:gd name="T13" fmla="*/ 11 h 84"/>
                    <a:gd name="T14" fmla="*/ 81 w 83"/>
                    <a:gd name="T15" fmla="*/ 15 h 84"/>
                    <a:gd name="T16" fmla="*/ 81 w 83"/>
                    <a:gd name="T17" fmla="*/ 18 h 84"/>
                    <a:gd name="T18" fmla="*/ 82 w 83"/>
                    <a:gd name="T19" fmla="*/ 21 h 84"/>
                    <a:gd name="T20" fmla="*/ 82 w 83"/>
                    <a:gd name="T21" fmla="*/ 24 h 84"/>
                    <a:gd name="T22" fmla="*/ 83 w 83"/>
                    <a:gd name="T23" fmla="*/ 27 h 84"/>
                    <a:gd name="T24" fmla="*/ 83 w 83"/>
                    <a:gd name="T25" fmla="*/ 30 h 84"/>
                    <a:gd name="T26" fmla="*/ 83 w 83"/>
                    <a:gd name="T27" fmla="*/ 33 h 84"/>
                    <a:gd name="T28" fmla="*/ 83 w 83"/>
                    <a:gd name="T29" fmla="*/ 36 h 84"/>
                    <a:gd name="T30" fmla="*/ 83 w 83"/>
                    <a:gd name="T31" fmla="*/ 39 h 84"/>
                    <a:gd name="T32" fmla="*/ 83 w 83"/>
                    <a:gd name="T33" fmla="*/ 43 h 84"/>
                    <a:gd name="T34" fmla="*/ 83 w 83"/>
                    <a:gd name="T35" fmla="*/ 47 h 84"/>
                    <a:gd name="T36" fmla="*/ 82 w 83"/>
                    <a:gd name="T37" fmla="*/ 50 h 84"/>
                    <a:gd name="T38" fmla="*/ 81 w 83"/>
                    <a:gd name="T39" fmla="*/ 54 h 84"/>
                    <a:gd name="T40" fmla="*/ 80 w 83"/>
                    <a:gd name="T41" fmla="*/ 57 h 84"/>
                    <a:gd name="T42" fmla="*/ 79 w 83"/>
                    <a:gd name="T43" fmla="*/ 60 h 84"/>
                    <a:gd name="T44" fmla="*/ 77 w 83"/>
                    <a:gd name="T45" fmla="*/ 64 h 84"/>
                    <a:gd name="T46" fmla="*/ 75 w 83"/>
                    <a:gd name="T47" fmla="*/ 67 h 84"/>
                    <a:gd name="T48" fmla="*/ 73 w 83"/>
                    <a:gd name="T49" fmla="*/ 70 h 84"/>
                    <a:gd name="T50" fmla="*/ 69 w 83"/>
                    <a:gd name="T51" fmla="*/ 72 h 84"/>
                    <a:gd name="T52" fmla="*/ 66 w 83"/>
                    <a:gd name="T53" fmla="*/ 75 h 84"/>
                    <a:gd name="T54" fmla="*/ 62 w 83"/>
                    <a:gd name="T55" fmla="*/ 77 h 84"/>
                    <a:gd name="T56" fmla="*/ 58 w 83"/>
                    <a:gd name="T57" fmla="*/ 79 h 84"/>
                    <a:gd name="T58" fmla="*/ 54 w 83"/>
                    <a:gd name="T59" fmla="*/ 81 h 84"/>
                    <a:gd name="T60" fmla="*/ 49 w 83"/>
                    <a:gd name="T61" fmla="*/ 82 h 84"/>
                    <a:gd name="T62" fmla="*/ 43 w 83"/>
                    <a:gd name="T63" fmla="*/ 83 h 84"/>
                    <a:gd name="T64" fmla="*/ 36 w 83"/>
                    <a:gd name="T65" fmla="*/ 83 h 84"/>
                    <a:gd name="T66" fmla="*/ 30 w 83"/>
                    <a:gd name="T67" fmla="*/ 83 h 84"/>
                    <a:gd name="T68" fmla="*/ 22 w 83"/>
                    <a:gd name="T69" fmla="*/ 83 h 84"/>
                    <a:gd name="T70" fmla="*/ 14 w 83"/>
                    <a:gd name="T71" fmla="*/ 82 h 84"/>
                    <a:gd name="T72" fmla="*/ 5 w 83"/>
                    <a:gd name="T73" fmla="*/ 81 h 84"/>
                    <a:gd name="T74" fmla="*/ 76 w 83"/>
                    <a:gd name="T75" fmla="*/ 60 h 84"/>
                    <a:gd name="T76" fmla="*/ 58 w 83"/>
                    <a:gd name="T77" fmla="*/ 22 h 84"/>
                    <a:gd name="T78" fmla="*/ 69 w 83"/>
                    <a:gd name="T79" fmla="*/ 0 h 84"/>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83"/>
                    <a:gd name="T121" fmla="*/ 0 h 84"/>
                    <a:gd name="T122" fmla="*/ 83 w 83"/>
                    <a:gd name="T123" fmla="*/ 84 h 84"/>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83" h="84">
                      <a:moveTo>
                        <a:pt x="69" y="0"/>
                      </a:moveTo>
                      <a:lnTo>
                        <a:pt x="69" y="0"/>
                      </a:lnTo>
                      <a:lnTo>
                        <a:pt x="71" y="0"/>
                      </a:lnTo>
                      <a:lnTo>
                        <a:pt x="71" y="1"/>
                      </a:lnTo>
                      <a:lnTo>
                        <a:pt x="73" y="1"/>
                      </a:lnTo>
                      <a:lnTo>
                        <a:pt x="73" y="2"/>
                      </a:lnTo>
                      <a:lnTo>
                        <a:pt x="75" y="3"/>
                      </a:lnTo>
                      <a:lnTo>
                        <a:pt x="76" y="3"/>
                      </a:lnTo>
                      <a:lnTo>
                        <a:pt x="77" y="4"/>
                      </a:lnTo>
                      <a:lnTo>
                        <a:pt x="77" y="5"/>
                      </a:lnTo>
                      <a:lnTo>
                        <a:pt x="79" y="7"/>
                      </a:lnTo>
                      <a:lnTo>
                        <a:pt x="79" y="8"/>
                      </a:lnTo>
                      <a:lnTo>
                        <a:pt x="80" y="10"/>
                      </a:lnTo>
                      <a:lnTo>
                        <a:pt x="81" y="11"/>
                      </a:lnTo>
                      <a:lnTo>
                        <a:pt x="81" y="14"/>
                      </a:lnTo>
                      <a:lnTo>
                        <a:pt x="81" y="15"/>
                      </a:lnTo>
                      <a:lnTo>
                        <a:pt x="81" y="16"/>
                      </a:lnTo>
                      <a:lnTo>
                        <a:pt x="81" y="18"/>
                      </a:lnTo>
                      <a:lnTo>
                        <a:pt x="82" y="20"/>
                      </a:lnTo>
                      <a:lnTo>
                        <a:pt x="82" y="21"/>
                      </a:lnTo>
                      <a:lnTo>
                        <a:pt x="82" y="23"/>
                      </a:lnTo>
                      <a:lnTo>
                        <a:pt x="82" y="24"/>
                      </a:lnTo>
                      <a:lnTo>
                        <a:pt x="83" y="25"/>
                      </a:lnTo>
                      <a:lnTo>
                        <a:pt x="83" y="27"/>
                      </a:lnTo>
                      <a:lnTo>
                        <a:pt x="83" y="28"/>
                      </a:lnTo>
                      <a:lnTo>
                        <a:pt x="83" y="30"/>
                      </a:lnTo>
                      <a:lnTo>
                        <a:pt x="83" y="32"/>
                      </a:lnTo>
                      <a:lnTo>
                        <a:pt x="83" y="33"/>
                      </a:lnTo>
                      <a:lnTo>
                        <a:pt x="83" y="35"/>
                      </a:lnTo>
                      <a:lnTo>
                        <a:pt x="83" y="36"/>
                      </a:lnTo>
                      <a:lnTo>
                        <a:pt x="83" y="38"/>
                      </a:lnTo>
                      <a:lnTo>
                        <a:pt x="83" y="39"/>
                      </a:lnTo>
                      <a:lnTo>
                        <a:pt x="83" y="42"/>
                      </a:lnTo>
                      <a:lnTo>
                        <a:pt x="83" y="43"/>
                      </a:lnTo>
                      <a:lnTo>
                        <a:pt x="83" y="45"/>
                      </a:lnTo>
                      <a:lnTo>
                        <a:pt x="83" y="47"/>
                      </a:lnTo>
                      <a:lnTo>
                        <a:pt x="82" y="48"/>
                      </a:lnTo>
                      <a:lnTo>
                        <a:pt x="82" y="50"/>
                      </a:lnTo>
                      <a:lnTo>
                        <a:pt x="82" y="52"/>
                      </a:lnTo>
                      <a:lnTo>
                        <a:pt x="81" y="54"/>
                      </a:lnTo>
                      <a:lnTo>
                        <a:pt x="81" y="55"/>
                      </a:lnTo>
                      <a:lnTo>
                        <a:pt x="80" y="57"/>
                      </a:lnTo>
                      <a:lnTo>
                        <a:pt x="80" y="59"/>
                      </a:lnTo>
                      <a:lnTo>
                        <a:pt x="79" y="60"/>
                      </a:lnTo>
                      <a:lnTo>
                        <a:pt x="78" y="62"/>
                      </a:lnTo>
                      <a:lnTo>
                        <a:pt x="77" y="64"/>
                      </a:lnTo>
                      <a:lnTo>
                        <a:pt x="76" y="65"/>
                      </a:lnTo>
                      <a:lnTo>
                        <a:pt x="75" y="67"/>
                      </a:lnTo>
                      <a:lnTo>
                        <a:pt x="74" y="68"/>
                      </a:lnTo>
                      <a:lnTo>
                        <a:pt x="73" y="70"/>
                      </a:lnTo>
                      <a:lnTo>
                        <a:pt x="71" y="71"/>
                      </a:lnTo>
                      <a:lnTo>
                        <a:pt x="69" y="72"/>
                      </a:lnTo>
                      <a:lnTo>
                        <a:pt x="68" y="74"/>
                      </a:lnTo>
                      <a:lnTo>
                        <a:pt x="66" y="75"/>
                      </a:lnTo>
                      <a:lnTo>
                        <a:pt x="65" y="76"/>
                      </a:lnTo>
                      <a:lnTo>
                        <a:pt x="62" y="77"/>
                      </a:lnTo>
                      <a:lnTo>
                        <a:pt x="61" y="78"/>
                      </a:lnTo>
                      <a:lnTo>
                        <a:pt x="58" y="79"/>
                      </a:lnTo>
                      <a:lnTo>
                        <a:pt x="56" y="80"/>
                      </a:lnTo>
                      <a:lnTo>
                        <a:pt x="54" y="81"/>
                      </a:lnTo>
                      <a:lnTo>
                        <a:pt x="51" y="82"/>
                      </a:lnTo>
                      <a:lnTo>
                        <a:pt x="49" y="82"/>
                      </a:lnTo>
                      <a:lnTo>
                        <a:pt x="46" y="83"/>
                      </a:lnTo>
                      <a:lnTo>
                        <a:pt x="43" y="83"/>
                      </a:lnTo>
                      <a:lnTo>
                        <a:pt x="40" y="83"/>
                      </a:lnTo>
                      <a:lnTo>
                        <a:pt x="36" y="83"/>
                      </a:lnTo>
                      <a:lnTo>
                        <a:pt x="33" y="84"/>
                      </a:lnTo>
                      <a:lnTo>
                        <a:pt x="30" y="83"/>
                      </a:lnTo>
                      <a:lnTo>
                        <a:pt x="26" y="83"/>
                      </a:lnTo>
                      <a:lnTo>
                        <a:pt x="22" y="83"/>
                      </a:lnTo>
                      <a:lnTo>
                        <a:pt x="18" y="83"/>
                      </a:lnTo>
                      <a:lnTo>
                        <a:pt x="14" y="82"/>
                      </a:lnTo>
                      <a:lnTo>
                        <a:pt x="9" y="82"/>
                      </a:lnTo>
                      <a:lnTo>
                        <a:pt x="5" y="81"/>
                      </a:lnTo>
                      <a:lnTo>
                        <a:pt x="0" y="81"/>
                      </a:lnTo>
                      <a:lnTo>
                        <a:pt x="76" y="60"/>
                      </a:lnTo>
                      <a:lnTo>
                        <a:pt x="74" y="25"/>
                      </a:lnTo>
                      <a:lnTo>
                        <a:pt x="58" y="22"/>
                      </a:lnTo>
                      <a:lnTo>
                        <a:pt x="69" y="0"/>
                      </a:lnTo>
                      <a:close/>
                    </a:path>
                  </a:pathLst>
                </a:custGeom>
                <a:solidFill>
                  <a:srgbClr val="FFB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369" name="Freeform 617"/>
                <p:cNvSpPr>
                  <a:spLocks/>
                </p:cNvSpPr>
                <p:nvPr/>
              </p:nvSpPr>
              <p:spPr bwMode="auto">
                <a:xfrm>
                  <a:off x="3211" y="2223"/>
                  <a:ext cx="215" cy="143"/>
                </a:xfrm>
                <a:custGeom>
                  <a:avLst/>
                  <a:gdLst>
                    <a:gd name="T0" fmla="*/ 11 w 215"/>
                    <a:gd name="T1" fmla="*/ 2 h 143"/>
                    <a:gd name="T2" fmla="*/ 8 w 215"/>
                    <a:gd name="T3" fmla="*/ 5 h 143"/>
                    <a:gd name="T4" fmla="*/ 6 w 215"/>
                    <a:gd name="T5" fmla="*/ 8 h 143"/>
                    <a:gd name="T6" fmla="*/ 4 w 215"/>
                    <a:gd name="T7" fmla="*/ 13 h 143"/>
                    <a:gd name="T8" fmla="*/ 2 w 215"/>
                    <a:gd name="T9" fmla="*/ 17 h 143"/>
                    <a:gd name="T10" fmla="*/ 1 w 215"/>
                    <a:gd name="T11" fmla="*/ 19 h 143"/>
                    <a:gd name="T12" fmla="*/ 0 w 215"/>
                    <a:gd name="T13" fmla="*/ 23 h 143"/>
                    <a:gd name="T14" fmla="*/ 0 w 215"/>
                    <a:gd name="T15" fmla="*/ 27 h 143"/>
                    <a:gd name="T16" fmla="*/ 0 w 215"/>
                    <a:gd name="T17" fmla="*/ 32 h 143"/>
                    <a:gd name="T18" fmla="*/ 0 w 215"/>
                    <a:gd name="T19" fmla="*/ 38 h 143"/>
                    <a:gd name="T20" fmla="*/ 1 w 215"/>
                    <a:gd name="T21" fmla="*/ 44 h 143"/>
                    <a:gd name="T22" fmla="*/ 2 w 215"/>
                    <a:gd name="T23" fmla="*/ 51 h 143"/>
                    <a:gd name="T24" fmla="*/ 3 w 215"/>
                    <a:gd name="T25" fmla="*/ 58 h 143"/>
                    <a:gd name="T26" fmla="*/ 5 w 215"/>
                    <a:gd name="T27" fmla="*/ 66 h 143"/>
                    <a:gd name="T28" fmla="*/ 8 w 215"/>
                    <a:gd name="T29" fmla="*/ 73 h 143"/>
                    <a:gd name="T30" fmla="*/ 11 w 215"/>
                    <a:gd name="T31" fmla="*/ 80 h 143"/>
                    <a:gd name="T32" fmla="*/ 15 w 215"/>
                    <a:gd name="T33" fmla="*/ 88 h 143"/>
                    <a:gd name="T34" fmla="*/ 20 w 215"/>
                    <a:gd name="T35" fmla="*/ 96 h 143"/>
                    <a:gd name="T36" fmla="*/ 26 w 215"/>
                    <a:gd name="T37" fmla="*/ 103 h 143"/>
                    <a:gd name="T38" fmla="*/ 33 w 215"/>
                    <a:gd name="T39" fmla="*/ 110 h 143"/>
                    <a:gd name="T40" fmla="*/ 41 w 215"/>
                    <a:gd name="T41" fmla="*/ 117 h 143"/>
                    <a:gd name="T42" fmla="*/ 50 w 215"/>
                    <a:gd name="T43" fmla="*/ 123 h 143"/>
                    <a:gd name="T44" fmla="*/ 61 w 215"/>
                    <a:gd name="T45" fmla="*/ 128 h 143"/>
                    <a:gd name="T46" fmla="*/ 72 w 215"/>
                    <a:gd name="T47" fmla="*/ 133 h 143"/>
                    <a:gd name="T48" fmla="*/ 85 w 215"/>
                    <a:gd name="T49" fmla="*/ 137 h 143"/>
                    <a:gd name="T50" fmla="*/ 97 w 215"/>
                    <a:gd name="T51" fmla="*/ 139 h 143"/>
                    <a:gd name="T52" fmla="*/ 105 w 215"/>
                    <a:gd name="T53" fmla="*/ 140 h 143"/>
                    <a:gd name="T54" fmla="*/ 113 w 215"/>
                    <a:gd name="T55" fmla="*/ 141 h 143"/>
                    <a:gd name="T56" fmla="*/ 120 w 215"/>
                    <a:gd name="T57" fmla="*/ 142 h 143"/>
                    <a:gd name="T58" fmla="*/ 126 w 215"/>
                    <a:gd name="T59" fmla="*/ 143 h 143"/>
                    <a:gd name="T60" fmla="*/ 133 w 215"/>
                    <a:gd name="T61" fmla="*/ 143 h 143"/>
                    <a:gd name="T62" fmla="*/ 139 w 215"/>
                    <a:gd name="T63" fmla="*/ 143 h 143"/>
                    <a:gd name="T64" fmla="*/ 144 w 215"/>
                    <a:gd name="T65" fmla="*/ 143 h 143"/>
                    <a:gd name="T66" fmla="*/ 150 w 215"/>
                    <a:gd name="T67" fmla="*/ 143 h 143"/>
                    <a:gd name="T68" fmla="*/ 156 w 215"/>
                    <a:gd name="T69" fmla="*/ 143 h 143"/>
                    <a:gd name="T70" fmla="*/ 160 w 215"/>
                    <a:gd name="T71" fmla="*/ 142 h 143"/>
                    <a:gd name="T72" fmla="*/ 165 w 215"/>
                    <a:gd name="T73" fmla="*/ 142 h 143"/>
                    <a:gd name="T74" fmla="*/ 169 w 215"/>
                    <a:gd name="T75" fmla="*/ 140 h 143"/>
                    <a:gd name="T76" fmla="*/ 174 w 215"/>
                    <a:gd name="T77" fmla="*/ 140 h 143"/>
                    <a:gd name="T78" fmla="*/ 178 w 215"/>
                    <a:gd name="T79" fmla="*/ 138 h 143"/>
                    <a:gd name="T80" fmla="*/ 181 w 215"/>
                    <a:gd name="T81" fmla="*/ 138 h 143"/>
                    <a:gd name="T82" fmla="*/ 185 w 215"/>
                    <a:gd name="T83" fmla="*/ 136 h 143"/>
                    <a:gd name="T84" fmla="*/ 188 w 215"/>
                    <a:gd name="T85" fmla="*/ 135 h 143"/>
                    <a:gd name="T86" fmla="*/ 191 w 215"/>
                    <a:gd name="T87" fmla="*/ 133 h 143"/>
                    <a:gd name="T88" fmla="*/ 196 w 215"/>
                    <a:gd name="T89" fmla="*/ 131 h 143"/>
                    <a:gd name="T90" fmla="*/ 215 w 215"/>
                    <a:gd name="T91" fmla="*/ 109 h 143"/>
                    <a:gd name="T92" fmla="*/ 11 w 215"/>
                    <a:gd name="T93" fmla="*/ 0 h 143"/>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15"/>
                    <a:gd name="T142" fmla="*/ 0 h 143"/>
                    <a:gd name="T143" fmla="*/ 215 w 215"/>
                    <a:gd name="T144" fmla="*/ 143 h 143"/>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15" h="143">
                      <a:moveTo>
                        <a:pt x="11" y="0"/>
                      </a:moveTo>
                      <a:lnTo>
                        <a:pt x="11" y="0"/>
                      </a:lnTo>
                      <a:lnTo>
                        <a:pt x="11" y="2"/>
                      </a:lnTo>
                      <a:lnTo>
                        <a:pt x="10" y="2"/>
                      </a:lnTo>
                      <a:lnTo>
                        <a:pt x="9" y="3"/>
                      </a:lnTo>
                      <a:lnTo>
                        <a:pt x="8" y="5"/>
                      </a:lnTo>
                      <a:lnTo>
                        <a:pt x="7" y="6"/>
                      </a:lnTo>
                      <a:lnTo>
                        <a:pt x="7" y="7"/>
                      </a:lnTo>
                      <a:lnTo>
                        <a:pt x="6" y="8"/>
                      </a:lnTo>
                      <a:lnTo>
                        <a:pt x="5" y="10"/>
                      </a:lnTo>
                      <a:lnTo>
                        <a:pt x="4" y="12"/>
                      </a:lnTo>
                      <a:lnTo>
                        <a:pt x="4" y="13"/>
                      </a:lnTo>
                      <a:lnTo>
                        <a:pt x="3" y="14"/>
                      </a:lnTo>
                      <a:lnTo>
                        <a:pt x="2" y="16"/>
                      </a:lnTo>
                      <a:lnTo>
                        <a:pt x="2" y="17"/>
                      </a:lnTo>
                      <a:lnTo>
                        <a:pt x="1" y="18"/>
                      </a:lnTo>
                      <a:lnTo>
                        <a:pt x="1" y="19"/>
                      </a:lnTo>
                      <a:lnTo>
                        <a:pt x="1" y="21"/>
                      </a:lnTo>
                      <a:lnTo>
                        <a:pt x="0" y="22"/>
                      </a:lnTo>
                      <a:lnTo>
                        <a:pt x="0" y="23"/>
                      </a:lnTo>
                      <a:lnTo>
                        <a:pt x="0" y="24"/>
                      </a:lnTo>
                      <a:lnTo>
                        <a:pt x="0" y="25"/>
                      </a:lnTo>
                      <a:lnTo>
                        <a:pt x="0" y="27"/>
                      </a:lnTo>
                      <a:lnTo>
                        <a:pt x="0" y="29"/>
                      </a:lnTo>
                      <a:lnTo>
                        <a:pt x="0" y="30"/>
                      </a:lnTo>
                      <a:lnTo>
                        <a:pt x="0" y="32"/>
                      </a:lnTo>
                      <a:lnTo>
                        <a:pt x="0" y="34"/>
                      </a:lnTo>
                      <a:lnTo>
                        <a:pt x="0" y="36"/>
                      </a:lnTo>
                      <a:lnTo>
                        <a:pt x="0" y="38"/>
                      </a:lnTo>
                      <a:lnTo>
                        <a:pt x="0" y="40"/>
                      </a:lnTo>
                      <a:lnTo>
                        <a:pt x="0" y="42"/>
                      </a:lnTo>
                      <a:lnTo>
                        <a:pt x="1" y="44"/>
                      </a:lnTo>
                      <a:lnTo>
                        <a:pt x="1" y="46"/>
                      </a:lnTo>
                      <a:lnTo>
                        <a:pt x="1" y="49"/>
                      </a:lnTo>
                      <a:lnTo>
                        <a:pt x="2" y="51"/>
                      </a:lnTo>
                      <a:lnTo>
                        <a:pt x="2" y="54"/>
                      </a:lnTo>
                      <a:lnTo>
                        <a:pt x="3" y="56"/>
                      </a:lnTo>
                      <a:lnTo>
                        <a:pt x="3" y="58"/>
                      </a:lnTo>
                      <a:lnTo>
                        <a:pt x="4" y="60"/>
                      </a:lnTo>
                      <a:lnTo>
                        <a:pt x="4" y="63"/>
                      </a:lnTo>
                      <a:lnTo>
                        <a:pt x="5" y="66"/>
                      </a:lnTo>
                      <a:lnTo>
                        <a:pt x="6" y="68"/>
                      </a:lnTo>
                      <a:lnTo>
                        <a:pt x="7" y="71"/>
                      </a:lnTo>
                      <a:lnTo>
                        <a:pt x="8" y="73"/>
                      </a:lnTo>
                      <a:lnTo>
                        <a:pt x="9" y="76"/>
                      </a:lnTo>
                      <a:lnTo>
                        <a:pt x="10" y="78"/>
                      </a:lnTo>
                      <a:lnTo>
                        <a:pt x="11" y="80"/>
                      </a:lnTo>
                      <a:lnTo>
                        <a:pt x="12" y="83"/>
                      </a:lnTo>
                      <a:lnTo>
                        <a:pt x="14" y="86"/>
                      </a:lnTo>
                      <a:lnTo>
                        <a:pt x="15" y="88"/>
                      </a:lnTo>
                      <a:lnTo>
                        <a:pt x="17" y="91"/>
                      </a:lnTo>
                      <a:lnTo>
                        <a:pt x="19" y="94"/>
                      </a:lnTo>
                      <a:lnTo>
                        <a:pt x="20" y="96"/>
                      </a:lnTo>
                      <a:lnTo>
                        <a:pt x="22" y="98"/>
                      </a:lnTo>
                      <a:lnTo>
                        <a:pt x="24" y="101"/>
                      </a:lnTo>
                      <a:lnTo>
                        <a:pt x="26" y="103"/>
                      </a:lnTo>
                      <a:lnTo>
                        <a:pt x="28" y="105"/>
                      </a:lnTo>
                      <a:lnTo>
                        <a:pt x="31" y="108"/>
                      </a:lnTo>
                      <a:lnTo>
                        <a:pt x="33" y="110"/>
                      </a:lnTo>
                      <a:lnTo>
                        <a:pt x="36" y="112"/>
                      </a:lnTo>
                      <a:lnTo>
                        <a:pt x="38" y="115"/>
                      </a:lnTo>
                      <a:lnTo>
                        <a:pt x="41" y="117"/>
                      </a:lnTo>
                      <a:lnTo>
                        <a:pt x="44" y="119"/>
                      </a:lnTo>
                      <a:lnTo>
                        <a:pt x="47" y="121"/>
                      </a:lnTo>
                      <a:lnTo>
                        <a:pt x="50" y="123"/>
                      </a:lnTo>
                      <a:lnTo>
                        <a:pt x="54" y="124"/>
                      </a:lnTo>
                      <a:lnTo>
                        <a:pt x="57" y="127"/>
                      </a:lnTo>
                      <a:lnTo>
                        <a:pt x="61" y="128"/>
                      </a:lnTo>
                      <a:lnTo>
                        <a:pt x="64" y="130"/>
                      </a:lnTo>
                      <a:lnTo>
                        <a:pt x="68" y="132"/>
                      </a:lnTo>
                      <a:lnTo>
                        <a:pt x="72" y="133"/>
                      </a:lnTo>
                      <a:lnTo>
                        <a:pt x="77" y="134"/>
                      </a:lnTo>
                      <a:lnTo>
                        <a:pt x="81" y="135"/>
                      </a:lnTo>
                      <a:lnTo>
                        <a:pt x="85" y="137"/>
                      </a:lnTo>
                      <a:lnTo>
                        <a:pt x="90" y="138"/>
                      </a:lnTo>
                      <a:lnTo>
                        <a:pt x="95" y="139"/>
                      </a:lnTo>
                      <a:lnTo>
                        <a:pt x="97" y="139"/>
                      </a:lnTo>
                      <a:lnTo>
                        <a:pt x="100" y="140"/>
                      </a:lnTo>
                      <a:lnTo>
                        <a:pt x="103" y="140"/>
                      </a:lnTo>
                      <a:lnTo>
                        <a:pt x="105" y="140"/>
                      </a:lnTo>
                      <a:lnTo>
                        <a:pt x="108" y="140"/>
                      </a:lnTo>
                      <a:lnTo>
                        <a:pt x="110" y="141"/>
                      </a:lnTo>
                      <a:lnTo>
                        <a:pt x="113" y="141"/>
                      </a:lnTo>
                      <a:lnTo>
                        <a:pt x="115" y="142"/>
                      </a:lnTo>
                      <a:lnTo>
                        <a:pt x="117" y="142"/>
                      </a:lnTo>
                      <a:lnTo>
                        <a:pt x="120" y="142"/>
                      </a:lnTo>
                      <a:lnTo>
                        <a:pt x="122" y="142"/>
                      </a:lnTo>
                      <a:lnTo>
                        <a:pt x="124" y="143"/>
                      </a:lnTo>
                      <a:lnTo>
                        <a:pt x="126" y="143"/>
                      </a:lnTo>
                      <a:lnTo>
                        <a:pt x="128" y="143"/>
                      </a:lnTo>
                      <a:lnTo>
                        <a:pt x="131" y="143"/>
                      </a:lnTo>
                      <a:lnTo>
                        <a:pt x="133" y="143"/>
                      </a:lnTo>
                      <a:lnTo>
                        <a:pt x="135" y="143"/>
                      </a:lnTo>
                      <a:lnTo>
                        <a:pt x="137" y="143"/>
                      </a:lnTo>
                      <a:lnTo>
                        <a:pt x="139" y="143"/>
                      </a:lnTo>
                      <a:lnTo>
                        <a:pt x="141" y="143"/>
                      </a:lnTo>
                      <a:lnTo>
                        <a:pt x="143" y="143"/>
                      </a:lnTo>
                      <a:lnTo>
                        <a:pt x="144" y="143"/>
                      </a:lnTo>
                      <a:lnTo>
                        <a:pt x="146" y="143"/>
                      </a:lnTo>
                      <a:lnTo>
                        <a:pt x="148" y="143"/>
                      </a:lnTo>
                      <a:lnTo>
                        <a:pt x="150" y="143"/>
                      </a:lnTo>
                      <a:lnTo>
                        <a:pt x="152" y="143"/>
                      </a:lnTo>
                      <a:lnTo>
                        <a:pt x="154" y="143"/>
                      </a:lnTo>
                      <a:lnTo>
                        <a:pt x="156" y="143"/>
                      </a:lnTo>
                      <a:lnTo>
                        <a:pt x="157" y="142"/>
                      </a:lnTo>
                      <a:lnTo>
                        <a:pt x="159" y="142"/>
                      </a:lnTo>
                      <a:lnTo>
                        <a:pt x="160" y="142"/>
                      </a:lnTo>
                      <a:lnTo>
                        <a:pt x="162" y="142"/>
                      </a:lnTo>
                      <a:lnTo>
                        <a:pt x="163" y="142"/>
                      </a:lnTo>
                      <a:lnTo>
                        <a:pt x="165" y="142"/>
                      </a:lnTo>
                      <a:lnTo>
                        <a:pt x="167" y="141"/>
                      </a:lnTo>
                      <a:lnTo>
                        <a:pt x="168" y="141"/>
                      </a:lnTo>
                      <a:lnTo>
                        <a:pt x="169" y="140"/>
                      </a:lnTo>
                      <a:lnTo>
                        <a:pt x="171" y="140"/>
                      </a:lnTo>
                      <a:lnTo>
                        <a:pt x="172" y="140"/>
                      </a:lnTo>
                      <a:lnTo>
                        <a:pt x="174" y="140"/>
                      </a:lnTo>
                      <a:lnTo>
                        <a:pt x="175" y="139"/>
                      </a:lnTo>
                      <a:lnTo>
                        <a:pt x="176" y="139"/>
                      </a:lnTo>
                      <a:lnTo>
                        <a:pt x="178" y="138"/>
                      </a:lnTo>
                      <a:lnTo>
                        <a:pt x="179" y="138"/>
                      </a:lnTo>
                      <a:lnTo>
                        <a:pt x="180" y="138"/>
                      </a:lnTo>
                      <a:lnTo>
                        <a:pt x="181" y="138"/>
                      </a:lnTo>
                      <a:lnTo>
                        <a:pt x="183" y="137"/>
                      </a:lnTo>
                      <a:lnTo>
                        <a:pt x="184" y="137"/>
                      </a:lnTo>
                      <a:lnTo>
                        <a:pt x="185" y="136"/>
                      </a:lnTo>
                      <a:lnTo>
                        <a:pt x="186" y="135"/>
                      </a:lnTo>
                      <a:lnTo>
                        <a:pt x="187" y="135"/>
                      </a:lnTo>
                      <a:lnTo>
                        <a:pt x="188" y="135"/>
                      </a:lnTo>
                      <a:lnTo>
                        <a:pt x="189" y="134"/>
                      </a:lnTo>
                      <a:lnTo>
                        <a:pt x="190" y="134"/>
                      </a:lnTo>
                      <a:lnTo>
                        <a:pt x="191" y="133"/>
                      </a:lnTo>
                      <a:lnTo>
                        <a:pt x="192" y="133"/>
                      </a:lnTo>
                      <a:lnTo>
                        <a:pt x="194" y="132"/>
                      </a:lnTo>
                      <a:lnTo>
                        <a:pt x="196" y="131"/>
                      </a:lnTo>
                      <a:lnTo>
                        <a:pt x="197" y="131"/>
                      </a:lnTo>
                      <a:lnTo>
                        <a:pt x="199" y="129"/>
                      </a:lnTo>
                      <a:lnTo>
                        <a:pt x="215" y="109"/>
                      </a:lnTo>
                      <a:lnTo>
                        <a:pt x="107" y="51"/>
                      </a:lnTo>
                      <a:lnTo>
                        <a:pt x="11" y="0"/>
                      </a:lnTo>
                      <a:close/>
                    </a:path>
                  </a:pathLst>
                </a:custGeom>
                <a:solidFill>
                  <a:srgbClr val="FFCC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370" name="Freeform 618"/>
                <p:cNvSpPr>
                  <a:spLocks/>
                </p:cNvSpPr>
                <p:nvPr/>
              </p:nvSpPr>
              <p:spPr bwMode="auto">
                <a:xfrm>
                  <a:off x="3230" y="2341"/>
                  <a:ext cx="60" cy="37"/>
                </a:xfrm>
                <a:custGeom>
                  <a:avLst/>
                  <a:gdLst>
                    <a:gd name="T0" fmla="*/ 14 w 60"/>
                    <a:gd name="T1" fmla="*/ 1 h 37"/>
                    <a:gd name="T2" fmla="*/ 16 w 60"/>
                    <a:gd name="T3" fmla="*/ 4 h 37"/>
                    <a:gd name="T4" fmla="*/ 18 w 60"/>
                    <a:gd name="T5" fmla="*/ 8 h 37"/>
                    <a:gd name="T6" fmla="*/ 20 w 60"/>
                    <a:gd name="T7" fmla="*/ 10 h 37"/>
                    <a:gd name="T8" fmla="*/ 21 w 60"/>
                    <a:gd name="T9" fmla="*/ 13 h 37"/>
                    <a:gd name="T10" fmla="*/ 23 w 60"/>
                    <a:gd name="T11" fmla="*/ 15 h 37"/>
                    <a:gd name="T12" fmla="*/ 24 w 60"/>
                    <a:gd name="T13" fmla="*/ 18 h 37"/>
                    <a:gd name="T14" fmla="*/ 27 w 60"/>
                    <a:gd name="T15" fmla="*/ 20 h 37"/>
                    <a:gd name="T16" fmla="*/ 28 w 60"/>
                    <a:gd name="T17" fmla="*/ 23 h 37"/>
                    <a:gd name="T18" fmla="*/ 31 w 60"/>
                    <a:gd name="T19" fmla="*/ 25 h 37"/>
                    <a:gd name="T20" fmla="*/ 33 w 60"/>
                    <a:gd name="T21" fmla="*/ 26 h 37"/>
                    <a:gd name="T22" fmla="*/ 35 w 60"/>
                    <a:gd name="T23" fmla="*/ 27 h 37"/>
                    <a:gd name="T24" fmla="*/ 38 w 60"/>
                    <a:gd name="T25" fmla="*/ 28 h 37"/>
                    <a:gd name="T26" fmla="*/ 41 w 60"/>
                    <a:gd name="T27" fmla="*/ 29 h 37"/>
                    <a:gd name="T28" fmla="*/ 43 w 60"/>
                    <a:gd name="T29" fmla="*/ 29 h 37"/>
                    <a:gd name="T30" fmla="*/ 45 w 60"/>
                    <a:gd name="T31" fmla="*/ 29 h 37"/>
                    <a:gd name="T32" fmla="*/ 47 w 60"/>
                    <a:gd name="T33" fmla="*/ 29 h 37"/>
                    <a:gd name="T34" fmla="*/ 49 w 60"/>
                    <a:gd name="T35" fmla="*/ 28 h 37"/>
                    <a:gd name="T36" fmla="*/ 52 w 60"/>
                    <a:gd name="T37" fmla="*/ 27 h 37"/>
                    <a:gd name="T38" fmla="*/ 55 w 60"/>
                    <a:gd name="T39" fmla="*/ 24 h 37"/>
                    <a:gd name="T40" fmla="*/ 55 w 60"/>
                    <a:gd name="T41" fmla="*/ 23 h 37"/>
                    <a:gd name="T42" fmla="*/ 60 w 60"/>
                    <a:gd name="T43" fmla="*/ 27 h 37"/>
                    <a:gd name="T44" fmla="*/ 58 w 60"/>
                    <a:gd name="T45" fmla="*/ 28 h 37"/>
                    <a:gd name="T46" fmla="*/ 55 w 60"/>
                    <a:gd name="T47" fmla="*/ 30 h 37"/>
                    <a:gd name="T48" fmla="*/ 53 w 60"/>
                    <a:gd name="T49" fmla="*/ 32 h 37"/>
                    <a:gd name="T50" fmla="*/ 51 w 60"/>
                    <a:gd name="T51" fmla="*/ 33 h 37"/>
                    <a:gd name="T52" fmla="*/ 49 w 60"/>
                    <a:gd name="T53" fmla="*/ 33 h 37"/>
                    <a:gd name="T54" fmla="*/ 47 w 60"/>
                    <a:gd name="T55" fmla="*/ 35 h 37"/>
                    <a:gd name="T56" fmla="*/ 44 w 60"/>
                    <a:gd name="T57" fmla="*/ 35 h 37"/>
                    <a:gd name="T58" fmla="*/ 42 w 60"/>
                    <a:gd name="T59" fmla="*/ 36 h 37"/>
                    <a:gd name="T60" fmla="*/ 39 w 60"/>
                    <a:gd name="T61" fmla="*/ 36 h 37"/>
                    <a:gd name="T62" fmla="*/ 36 w 60"/>
                    <a:gd name="T63" fmla="*/ 37 h 37"/>
                    <a:gd name="T64" fmla="*/ 33 w 60"/>
                    <a:gd name="T65" fmla="*/ 37 h 37"/>
                    <a:gd name="T66" fmla="*/ 30 w 60"/>
                    <a:gd name="T67" fmla="*/ 36 h 37"/>
                    <a:gd name="T68" fmla="*/ 27 w 60"/>
                    <a:gd name="T69" fmla="*/ 35 h 37"/>
                    <a:gd name="T70" fmla="*/ 24 w 60"/>
                    <a:gd name="T71" fmla="*/ 34 h 37"/>
                    <a:gd name="T72" fmla="*/ 21 w 60"/>
                    <a:gd name="T73" fmla="*/ 32 h 37"/>
                    <a:gd name="T74" fmla="*/ 18 w 60"/>
                    <a:gd name="T75" fmla="*/ 30 h 37"/>
                    <a:gd name="T76" fmla="*/ 15 w 60"/>
                    <a:gd name="T77" fmla="*/ 28 h 37"/>
                    <a:gd name="T78" fmla="*/ 12 w 60"/>
                    <a:gd name="T79" fmla="*/ 26 h 37"/>
                    <a:gd name="T80" fmla="*/ 10 w 60"/>
                    <a:gd name="T81" fmla="*/ 24 h 37"/>
                    <a:gd name="T82" fmla="*/ 8 w 60"/>
                    <a:gd name="T83" fmla="*/ 21 h 37"/>
                    <a:gd name="T84" fmla="*/ 5 w 60"/>
                    <a:gd name="T85" fmla="*/ 19 h 37"/>
                    <a:gd name="T86" fmla="*/ 2 w 60"/>
                    <a:gd name="T87" fmla="*/ 15 h 37"/>
                    <a:gd name="T88" fmla="*/ 0 w 60"/>
                    <a:gd name="T89" fmla="*/ 13 h 37"/>
                    <a:gd name="T90" fmla="*/ 14 w 60"/>
                    <a:gd name="T91" fmla="*/ 0 h 37"/>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60"/>
                    <a:gd name="T139" fmla="*/ 0 h 37"/>
                    <a:gd name="T140" fmla="*/ 60 w 60"/>
                    <a:gd name="T141" fmla="*/ 37 h 37"/>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60" h="37">
                      <a:moveTo>
                        <a:pt x="14" y="0"/>
                      </a:moveTo>
                      <a:lnTo>
                        <a:pt x="14" y="1"/>
                      </a:lnTo>
                      <a:lnTo>
                        <a:pt x="15" y="2"/>
                      </a:lnTo>
                      <a:lnTo>
                        <a:pt x="16" y="4"/>
                      </a:lnTo>
                      <a:lnTo>
                        <a:pt x="17" y="6"/>
                      </a:lnTo>
                      <a:lnTo>
                        <a:pt x="18" y="8"/>
                      </a:lnTo>
                      <a:lnTo>
                        <a:pt x="19" y="9"/>
                      </a:lnTo>
                      <a:lnTo>
                        <a:pt x="20" y="10"/>
                      </a:lnTo>
                      <a:lnTo>
                        <a:pt x="20" y="12"/>
                      </a:lnTo>
                      <a:lnTo>
                        <a:pt x="21" y="13"/>
                      </a:lnTo>
                      <a:lnTo>
                        <a:pt x="22" y="14"/>
                      </a:lnTo>
                      <a:lnTo>
                        <a:pt x="23" y="15"/>
                      </a:lnTo>
                      <a:lnTo>
                        <a:pt x="24" y="16"/>
                      </a:lnTo>
                      <a:lnTo>
                        <a:pt x="24" y="18"/>
                      </a:lnTo>
                      <a:lnTo>
                        <a:pt x="25" y="19"/>
                      </a:lnTo>
                      <a:lnTo>
                        <a:pt x="27" y="20"/>
                      </a:lnTo>
                      <a:lnTo>
                        <a:pt x="27" y="21"/>
                      </a:lnTo>
                      <a:lnTo>
                        <a:pt x="28" y="23"/>
                      </a:lnTo>
                      <a:lnTo>
                        <a:pt x="30" y="24"/>
                      </a:lnTo>
                      <a:lnTo>
                        <a:pt x="31" y="25"/>
                      </a:lnTo>
                      <a:lnTo>
                        <a:pt x="32" y="25"/>
                      </a:lnTo>
                      <a:lnTo>
                        <a:pt x="33" y="26"/>
                      </a:lnTo>
                      <a:lnTo>
                        <a:pt x="34" y="27"/>
                      </a:lnTo>
                      <a:lnTo>
                        <a:pt x="35" y="27"/>
                      </a:lnTo>
                      <a:lnTo>
                        <a:pt x="37" y="28"/>
                      </a:lnTo>
                      <a:lnTo>
                        <a:pt x="38" y="28"/>
                      </a:lnTo>
                      <a:lnTo>
                        <a:pt x="39" y="28"/>
                      </a:lnTo>
                      <a:lnTo>
                        <a:pt x="41" y="29"/>
                      </a:lnTo>
                      <a:lnTo>
                        <a:pt x="42" y="29"/>
                      </a:lnTo>
                      <a:lnTo>
                        <a:pt x="43" y="29"/>
                      </a:lnTo>
                      <a:lnTo>
                        <a:pt x="45" y="29"/>
                      </a:lnTo>
                      <a:lnTo>
                        <a:pt x="46" y="29"/>
                      </a:lnTo>
                      <a:lnTo>
                        <a:pt x="47" y="29"/>
                      </a:lnTo>
                      <a:lnTo>
                        <a:pt x="48" y="28"/>
                      </a:lnTo>
                      <a:lnTo>
                        <a:pt x="49" y="28"/>
                      </a:lnTo>
                      <a:lnTo>
                        <a:pt x="51" y="27"/>
                      </a:lnTo>
                      <a:lnTo>
                        <a:pt x="52" y="27"/>
                      </a:lnTo>
                      <a:lnTo>
                        <a:pt x="54" y="25"/>
                      </a:lnTo>
                      <a:lnTo>
                        <a:pt x="55" y="24"/>
                      </a:lnTo>
                      <a:lnTo>
                        <a:pt x="55" y="23"/>
                      </a:lnTo>
                      <a:lnTo>
                        <a:pt x="60" y="26"/>
                      </a:lnTo>
                      <a:lnTo>
                        <a:pt x="60" y="27"/>
                      </a:lnTo>
                      <a:lnTo>
                        <a:pt x="59" y="28"/>
                      </a:lnTo>
                      <a:lnTo>
                        <a:pt x="58" y="28"/>
                      </a:lnTo>
                      <a:lnTo>
                        <a:pt x="57" y="30"/>
                      </a:lnTo>
                      <a:lnTo>
                        <a:pt x="55" y="30"/>
                      </a:lnTo>
                      <a:lnTo>
                        <a:pt x="54" y="31"/>
                      </a:lnTo>
                      <a:lnTo>
                        <a:pt x="53" y="32"/>
                      </a:lnTo>
                      <a:lnTo>
                        <a:pt x="52" y="32"/>
                      </a:lnTo>
                      <a:lnTo>
                        <a:pt x="51" y="33"/>
                      </a:lnTo>
                      <a:lnTo>
                        <a:pt x="50" y="33"/>
                      </a:lnTo>
                      <a:lnTo>
                        <a:pt x="49" y="33"/>
                      </a:lnTo>
                      <a:lnTo>
                        <a:pt x="48" y="34"/>
                      </a:lnTo>
                      <a:lnTo>
                        <a:pt x="47" y="35"/>
                      </a:lnTo>
                      <a:lnTo>
                        <a:pt x="46" y="35"/>
                      </a:lnTo>
                      <a:lnTo>
                        <a:pt x="44" y="35"/>
                      </a:lnTo>
                      <a:lnTo>
                        <a:pt x="43" y="36"/>
                      </a:lnTo>
                      <a:lnTo>
                        <a:pt x="42" y="36"/>
                      </a:lnTo>
                      <a:lnTo>
                        <a:pt x="41" y="36"/>
                      </a:lnTo>
                      <a:lnTo>
                        <a:pt x="39" y="36"/>
                      </a:lnTo>
                      <a:lnTo>
                        <a:pt x="38" y="36"/>
                      </a:lnTo>
                      <a:lnTo>
                        <a:pt x="36" y="37"/>
                      </a:lnTo>
                      <a:lnTo>
                        <a:pt x="35" y="37"/>
                      </a:lnTo>
                      <a:lnTo>
                        <a:pt x="33" y="37"/>
                      </a:lnTo>
                      <a:lnTo>
                        <a:pt x="32" y="36"/>
                      </a:lnTo>
                      <a:lnTo>
                        <a:pt x="30" y="36"/>
                      </a:lnTo>
                      <a:lnTo>
                        <a:pt x="28" y="36"/>
                      </a:lnTo>
                      <a:lnTo>
                        <a:pt x="27" y="35"/>
                      </a:lnTo>
                      <a:lnTo>
                        <a:pt x="25" y="35"/>
                      </a:lnTo>
                      <a:lnTo>
                        <a:pt x="24" y="34"/>
                      </a:lnTo>
                      <a:lnTo>
                        <a:pt x="23" y="33"/>
                      </a:lnTo>
                      <a:lnTo>
                        <a:pt x="21" y="32"/>
                      </a:lnTo>
                      <a:lnTo>
                        <a:pt x="20" y="31"/>
                      </a:lnTo>
                      <a:lnTo>
                        <a:pt x="18" y="30"/>
                      </a:lnTo>
                      <a:lnTo>
                        <a:pt x="17" y="29"/>
                      </a:lnTo>
                      <a:lnTo>
                        <a:pt x="15" y="28"/>
                      </a:lnTo>
                      <a:lnTo>
                        <a:pt x="14" y="27"/>
                      </a:lnTo>
                      <a:lnTo>
                        <a:pt x="12" y="26"/>
                      </a:lnTo>
                      <a:lnTo>
                        <a:pt x="12" y="25"/>
                      </a:lnTo>
                      <a:lnTo>
                        <a:pt x="10" y="24"/>
                      </a:lnTo>
                      <a:lnTo>
                        <a:pt x="9" y="22"/>
                      </a:lnTo>
                      <a:lnTo>
                        <a:pt x="8" y="21"/>
                      </a:lnTo>
                      <a:lnTo>
                        <a:pt x="7" y="20"/>
                      </a:lnTo>
                      <a:lnTo>
                        <a:pt x="5" y="19"/>
                      </a:lnTo>
                      <a:lnTo>
                        <a:pt x="4" y="16"/>
                      </a:lnTo>
                      <a:lnTo>
                        <a:pt x="2" y="15"/>
                      </a:lnTo>
                      <a:lnTo>
                        <a:pt x="1" y="14"/>
                      </a:lnTo>
                      <a:lnTo>
                        <a:pt x="0" y="13"/>
                      </a:lnTo>
                      <a:lnTo>
                        <a:pt x="14" y="0"/>
                      </a:lnTo>
                      <a:close/>
                    </a:path>
                  </a:pathLst>
                </a:custGeom>
                <a:solidFill>
                  <a:srgbClr val="216B2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371" name="Freeform 619"/>
                <p:cNvSpPr>
                  <a:spLocks/>
                </p:cNvSpPr>
                <p:nvPr/>
              </p:nvSpPr>
              <p:spPr bwMode="auto">
                <a:xfrm>
                  <a:off x="3282" y="2355"/>
                  <a:ext cx="141" cy="71"/>
                </a:xfrm>
                <a:custGeom>
                  <a:avLst/>
                  <a:gdLst>
                    <a:gd name="T0" fmla="*/ 132 w 141"/>
                    <a:gd name="T1" fmla="*/ 5 h 71"/>
                    <a:gd name="T2" fmla="*/ 137 w 141"/>
                    <a:gd name="T3" fmla="*/ 11 h 71"/>
                    <a:gd name="T4" fmla="*/ 140 w 141"/>
                    <a:gd name="T5" fmla="*/ 17 h 71"/>
                    <a:gd name="T6" fmla="*/ 140 w 141"/>
                    <a:gd name="T7" fmla="*/ 26 h 71"/>
                    <a:gd name="T8" fmla="*/ 136 w 141"/>
                    <a:gd name="T9" fmla="*/ 30 h 71"/>
                    <a:gd name="T10" fmla="*/ 130 w 141"/>
                    <a:gd name="T11" fmla="*/ 35 h 71"/>
                    <a:gd name="T12" fmla="*/ 123 w 141"/>
                    <a:gd name="T13" fmla="*/ 37 h 71"/>
                    <a:gd name="T14" fmla="*/ 117 w 141"/>
                    <a:gd name="T15" fmla="*/ 38 h 71"/>
                    <a:gd name="T16" fmla="*/ 111 w 141"/>
                    <a:gd name="T17" fmla="*/ 35 h 71"/>
                    <a:gd name="T18" fmla="*/ 108 w 141"/>
                    <a:gd name="T19" fmla="*/ 28 h 71"/>
                    <a:gd name="T20" fmla="*/ 110 w 141"/>
                    <a:gd name="T21" fmla="*/ 18 h 71"/>
                    <a:gd name="T22" fmla="*/ 107 w 141"/>
                    <a:gd name="T23" fmla="*/ 16 h 71"/>
                    <a:gd name="T24" fmla="*/ 101 w 141"/>
                    <a:gd name="T25" fmla="*/ 19 h 71"/>
                    <a:gd name="T26" fmla="*/ 96 w 141"/>
                    <a:gd name="T27" fmla="*/ 24 h 71"/>
                    <a:gd name="T28" fmla="*/ 89 w 141"/>
                    <a:gd name="T29" fmla="*/ 31 h 71"/>
                    <a:gd name="T30" fmla="*/ 83 w 141"/>
                    <a:gd name="T31" fmla="*/ 38 h 71"/>
                    <a:gd name="T32" fmla="*/ 76 w 141"/>
                    <a:gd name="T33" fmla="*/ 45 h 71"/>
                    <a:gd name="T34" fmla="*/ 69 w 141"/>
                    <a:gd name="T35" fmla="*/ 52 h 71"/>
                    <a:gd name="T36" fmla="*/ 63 w 141"/>
                    <a:gd name="T37" fmla="*/ 60 h 71"/>
                    <a:gd name="T38" fmla="*/ 57 w 141"/>
                    <a:gd name="T39" fmla="*/ 65 h 71"/>
                    <a:gd name="T40" fmla="*/ 50 w 141"/>
                    <a:gd name="T41" fmla="*/ 70 h 71"/>
                    <a:gd name="T42" fmla="*/ 46 w 141"/>
                    <a:gd name="T43" fmla="*/ 70 h 71"/>
                    <a:gd name="T44" fmla="*/ 42 w 141"/>
                    <a:gd name="T45" fmla="*/ 63 h 71"/>
                    <a:gd name="T46" fmla="*/ 42 w 141"/>
                    <a:gd name="T47" fmla="*/ 56 h 71"/>
                    <a:gd name="T48" fmla="*/ 40 w 141"/>
                    <a:gd name="T49" fmla="*/ 49 h 71"/>
                    <a:gd name="T50" fmla="*/ 37 w 141"/>
                    <a:gd name="T51" fmla="*/ 44 h 71"/>
                    <a:gd name="T52" fmla="*/ 30 w 141"/>
                    <a:gd name="T53" fmla="*/ 44 h 71"/>
                    <a:gd name="T54" fmla="*/ 25 w 141"/>
                    <a:gd name="T55" fmla="*/ 46 h 71"/>
                    <a:gd name="T56" fmla="*/ 18 w 141"/>
                    <a:gd name="T57" fmla="*/ 40 h 71"/>
                    <a:gd name="T58" fmla="*/ 14 w 141"/>
                    <a:gd name="T59" fmla="*/ 38 h 71"/>
                    <a:gd name="T60" fmla="*/ 8 w 141"/>
                    <a:gd name="T61" fmla="*/ 36 h 71"/>
                    <a:gd name="T62" fmla="*/ 3 w 141"/>
                    <a:gd name="T63" fmla="*/ 36 h 71"/>
                    <a:gd name="T64" fmla="*/ 1 w 141"/>
                    <a:gd name="T65" fmla="*/ 34 h 71"/>
                    <a:gd name="T66" fmla="*/ 8 w 141"/>
                    <a:gd name="T67" fmla="*/ 27 h 71"/>
                    <a:gd name="T68" fmla="*/ 14 w 141"/>
                    <a:gd name="T69" fmla="*/ 21 h 71"/>
                    <a:gd name="T70" fmla="*/ 22 w 141"/>
                    <a:gd name="T71" fmla="*/ 17 h 71"/>
                    <a:gd name="T72" fmla="*/ 27 w 141"/>
                    <a:gd name="T73" fmla="*/ 16 h 71"/>
                    <a:gd name="T74" fmla="*/ 33 w 141"/>
                    <a:gd name="T75" fmla="*/ 17 h 71"/>
                    <a:gd name="T76" fmla="*/ 39 w 141"/>
                    <a:gd name="T77" fmla="*/ 20 h 71"/>
                    <a:gd name="T78" fmla="*/ 45 w 141"/>
                    <a:gd name="T79" fmla="*/ 25 h 71"/>
                    <a:gd name="T80" fmla="*/ 50 w 141"/>
                    <a:gd name="T81" fmla="*/ 28 h 71"/>
                    <a:gd name="T82" fmla="*/ 57 w 141"/>
                    <a:gd name="T83" fmla="*/ 28 h 71"/>
                    <a:gd name="T84" fmla="*/ 63 w 141"/>
                    <a:gd name="T85" fmla="*/ 25 h 71"/>
                    <a:gd name="T86" fmla="*/ 69 w 141"/>
                    <a:gd name="T87" fmla="*/ 22 h 71"/>
                    <a:gd name="T88" fmla="*/ 75 w 141"/>
                    <a:gd name="T89" fmla="*/ 17 h 71"/>
                    <a:gd name="T90" fmla="*/ 81 w 141"/>
                    <a:gd name="T91" fmla="*/ 14 h 71"/>
                    <a:gd name="T92" fmla="*/ 88 w 141"/>
                    <a:gd name="T93" fmla="*/ 12 h 71"/>
                    <a:gd name="T94" fmla="*/ 93 w 141"/>
                    <a:gd name="T95" fmla="*/ 12 h 71"/>
                    <a:gd name="T96" fmla="*/ 99 w 141"/>
                    <a:gd name="T97" fmla="*/ 12 h 71"/>
                    <a:gd name="T98" fmla="*/ 104 w 141"/>
                    <a:gd name="T99" fmla="*/ 12 h 71"/>
                    <a:gd name="T100" fmla="*/ 112 w 141"/>
                    <a:gd name="T101" fmla="*/ 14 h 71"/>
                    <a:gd name="T102" fmla="*/ 118 w 141"/>
                    <a:gd name="T103" fmla="*/ 17 h 71"/>
                    <a:gd name="T104" fmla="*/ 123 w 141"/>
                    <a:gd name="T105" fmla="*/ 20 h 71"/>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41"/>
                    <a:gd name="T160" fmla="*/ 0 h 71"/>
                    <a:gd name="T161" fmla="*/ 141 w 141"/>
                    <a:gd name="T162" fmla="*/ 71 h 71"/>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41" h="71">
                      <a:moveTo>
                        <a:pt x="128" y="0"/>
                      </a:moveTo>
                      <a:lnTo>
                        <a:pt x="128" y="0"/>
                      </a:lnTo>
                      <a:lnTo>
                        <a:pt x="129" y="1"/>
                      </a:lnTo>
                      <a:lnTo>
                        <a:pt x="131" y="3"/>
                      </a:lnTo>
                      <a:lnTo>
                        <a:pt x="132" y="5"/>
                      </a:lnTo>
                      <a:lnTo>
                        <a:pt x="134" y="7"/>
                      </a:lnTo>
                      <a:lnTo>
                        <a:pt x="135" y="7"/>
                      </a:lnTo>
                      <a:lnTo>
                        <a:pt x="135" y="8"/>
                      </a:lnTo>
                      <a:lnTo>
                        <a:pt x="136" y="10"/>
                      </a:lnTo>
                      <a:lnTo>
                        <a:pt x="137" y="11"/>
                      </a:lnTo>
                      <a:lnTo>
                        <a:pt x="138" y="12"/>
                      </a:lnTo>
                      <a:lnTo>
                        <a:pt x="138" y="13"/>
                      </a:lnTo>
                      <a:lnTo>
                        <a:pt x="139" y="15"/>
                      </a:lnTo>
                      <a:lnTo>
                        <a:pt x="139" y="16"/>
                      </a:lnTo>
                      <a:lnTo>
                        <a:pt x="140" y="17"/>
                      </a:lnTo>
                      <a:lnTo>
                        <a:pt x="140" y="19"/>
                      </a:lnTo>
                      <a:lnTo>
                        <a:pt x="140" y="20"/>
                      </a:lnTo>
                      <a:lnTo>
                        <a:pt x="141" y="21"/>
                      </a:lnTo>
                      <a:lnTo>
                        <a:pt x="141" y="23"/>
                      </a:lnTo>
                      <a:lnTo>
                        <a:pt x="140" y="26"/>
                      </a:lnTo>
                      <a:lnTo>
                        <a:pt x="139" y="27"/>
                      </a:lnTo>
                      <a:lnTo>
                        <a:pt x="139" y="28"/>
                      </a:lnTo>
                      <a:lnTo>
                        <a:pt x="139" y="29"/>
                      </a:lnTo>
                      <a:lnTo>
                        <a:pt x="138" y="30"/>
                      </a:lnTo>
                      <a:lnTo>
                        <a:pt x="136" y="30"/>
                      </a:lnTo>
                      <a:lnTo>
                        <a:pt x="135" y="32"/>
                      </a:lnTo>
                      <a:lnTo>
                        <a:pt x="134" y="33"/>
                      </a:lnTo>
                      <a:lnTo>
                        <a:pt x="132" y="33"/>
                      </a:lnTo>
                      <a:lnTo>
                        <a:pt x="131" y="34"/>
                      </a:lnTo>
                      <a:lnTo>
                        <a:pt x="130" y="35"/>
                      </a:lnTo>
                      <a:lnTo>
                        <a:pt x="128" y="35"/>
                      </a:lnTo>
                      <a:lnTo>
                        <a:pt x="127" y="36"/>
                      </a:lnTo>
                      <a:lnTo>
                        <a:pt x="126" y="36"/>
                      </a:lnTo>
                      <a:lnTo>
                        <a:pt x="124" y="37"/>
                      </a:lnTo>
                      <a:lnTo>
                        <a:pt x="123" y="37"/>
                      </a:lnTo>
                      <a:lnTo>
                        <a:pt x="122" y="38"/>
                      </a:lnTo>
                      <a:lnTo>
                        <a:pt x="120" y="38"/>
                      </a:lnTo>
                      <a:lnTo>
                        <a:pt x="119" y="38"/>
                      </a:lnTo>
                      <a:lnTo>
                        <a:pt x="118" y="38"/>
                      </a:lnTo>
                      <a:lnTo>
                        <a:pt x="117" y="38"/>
                      </a:lnTo>
                      <a:lnTo>
                        <a:pt x="116" y="38"/>
                      </a:lnTo>
                      <a:lnTo>
                        <a:pt x="115" y="38"/>
                      </a:lnTo>
                      <a:lnTo>
                        <a:pt x="113" y="37"/>
                      </a:lnTo>
                      <a:lnTo>
                        <a:pt x="112" y="36"/>
                      </a:lnTo>
                      <a:lnTo>
                        <a:pt x="111" y="35"/>
                      </a:lnTo>
                      <a:lnTo>
                        <a:pt x="110" y="33"/>
                      </a:lnTo>
                      <a:lnTo>
                        <a:pt x="109" y="32"/>
                      </a:lnTo>
                      <a:lnTo>
                        <a:pt x="109" y="30"/>
                      </a:lnTo>
                      <a:lnTo>
                        <a:pt x="108" y="29"/>
                      </a:lnTo>
                      <a:lnTo>
                        <a:pt x="108" y="28"/>
                      </a:lnTo>
                      <a:lnTo>
                        <a:pt x="108" y="26"/>
                      </a:lnTo>
                      <a:lnTo>
                        <a:pt x="108" y="24"/>
                      </a:lnTo>
                      <a:lnTo>
                        <a:pt x="109" y="22"/>
                      </a:lnTo>
                      <a:lnTo>
                        <a:pt x="110" y="20"/>
                      </a:lnTo>
                      <a:lnTo>
                        <a:pt x="110" y="18"/>
                      </a:lnTo>
                      <a:lnTo>
                        <a:pt x="110" y="17"/>
                      </a:lnTo>
                      <a:lnTo>
                        <a:pt x="109" y="16"/>
                      </a:lnTo>
                      <a:lnTo>
                        <a:pt x="109" y="15"/>
                      </a:lnTo>
                      <a:lnTo>
                        <a:pt x="108" y="15"/>
                      </a:lnTo>
                      <a:lnTo>
                        <a:pt x="107" y="16"/>
                      </a:lnTo>
                      <a:lnTo>
                        <a:pt x="105" y="16"/>
                      </a:lnTo>
                      <a:lnTo>
                        <a:pt x="104" y="17"/>
                      </a:lnTo>
                      <a:lnTo>
                        <a:pt x="103" y="18"/>
                      </a:lnTo>
                      <a:lnTo>
                        <a:pt x="102" y="19"/>
                      </a:lnTo>
                      <a:lnTo>
                        <a:pt x="101" y="19"/>
                      </a:lnTo>
                      <a:lnTo>
                        <a:pt x="100" y="21"/>
                      </a:lnTo>
                      <a:lnTo>
                        <a:pt x="99" y="21"/>
                      </a:lnTo>
                      <a:lnTo>
                        <a:pt x="98" y="22"/>
                      </a:lnTo>
                      <a:lnTo>
                        <a:pt x="97" y="23"/>
                      </a:lnTo>
                      <a:lnTo>
                        <a:pt x="96" y="24"/>
                      </a:lnTo>
                      <a:lnTo>
                        <a:pt x="95" y="25"/>
                      </a:lnTo>
                      <a:lnTo>
                        <a:pt x="93" y="27"/>
                      </a:lnTo>
                      <a:lnTo>
                        <a:pt x="92" y="28"/>
                      </a:lnTo>
                      <a:lnTo>
                        <a:pt x="91" y="30"/>
                      </a:lnTo>
                      <a:lnTo>
                        <a:pt x="89" y="31"/>
                      </a:lnTo>
                      <a:lnTo>
                        <a:pt x="88" y="32"/>
                      </a:lnTo>
                      <a:lnTo>
                        <a:pt x="87" y="34"/>
                      </a:lnTo>
                      <a:lnTo>
                        <a:pt x="86" y="35"/>
                      </a:lnTo>
                      <a:lnTo>
                        <a:pt x="84" y="36"/>
                      </a:lnTo>
                      <a:lnTo>
                        <a:pt x="83" y="38"/>
                      </a:lnTo>
                      <a:lnTo>
                        <a:pt x="81" y="40"/>
                      </a:lnTo>
                      <a:lnTo>
                        <a:pt x="80" y="41"/>
                      </a:lnTo>
                      <a:lnTo>
                        <a:pt x="79" y="43"/>
                      </a:lnTo>
                      <a:lnTo>
                        <a:pt x="77" y="44"/>
                      </a:lnTo>
                      <a:lnTo>
                        <a:pt x="76" y="45"/>
                      </a:lnTo>
                      <a:lnTo>
                        <a:pt x="75" y="47"/>
                      </a:lnTo>
                      <a:lnTo>
                        <a:pt x="73" y="48"/>
                      </a:lnTo>
                      <a:lnTo>
                        <a:pt x="72" y="50"/>
                      </a:lnTo>
                      <a:lnTo>
                        <a:pt x="71" y="51"/>
                      </a:lnTo>
                      <a:lnTo>
                        <a:pt x="69" y="52"/>
                      </a:lnTo>
                      <a:lnTo>
                        <a:pt x="68" y="54"/>
                      </a:lnTo>
                      <a:lnTo>
                        <a:pt x="67" y="55"/>
                      </a:lnTo>
                      <a:lnTo>
                        <a:pt x="65" y="57"/>
                      </a:lnTo>
                      <a:lnTo>
                        <a:pt x="64" y="58"/>
                      </a:lnTo>
                      <a:lnTo>
                        <a:pt x="63" y="60"/>
                      </a:lnTo>
                      <a:lnTo>
                        <a:pt x="61" y="60"/>
                      </a:lnTo>
                      <a:lnTo>
                        <a:pt x="61" y="62"/>
                      </a:lnTo>
                      <a:lnTo>
                        <a:pt x="60" y="63"/>
                      </a:lnTo>
                      <a:lnTo>
                        <a:pt x="58" y="63"/>
                      </a:lnTo>
                      <a:lnTo>
                        <a:pt x="57" y="65"/>
                      </a:lnTo>
                      <a:lnTo>
                        <a:pt x="56" y="66"/>
                      </a:lnTo>
                      <a:lnTo>
                        <a:pt x="55" y="67"/>
                      </a:lnTo>
                      <a:lnTo>
                        <a:pt x="53" y="68"/>
                      </a:lnTo>
                      <a:lnTo>
                        <a:pt x="52" y="69"/>
                      </a:lnTo>
                      <a:lnTo>
                        <a:pt x="50" y="70"/>
                      </a:lnTo>
                      <a:lnTo>
                        <a:pt x="49" y="71"/>
                      </a:lnTo>
                      <a:lnTo>
                        <a:pt x="48" y="71"/>
                      </a:lnTo>
                      <a:lnTo>
                        <a:pt x="47" y="71"/>
                      </a:lnTo>
                      <a:lnTo>
                        <a:pt x="46" y="71"/>
                      </a:lnTo>
                      <a:lnTo>
                        <a:pt x="46" y="70"/>
                      </a:lnTo>
                      <a:lnTo>
                        <a:pt x="44" y="68"/>
                      </a:lnTo>
                      <a:lnTo>
                        <a:pt x="43" y="67"/>
                      </a:lnTo>
                      <a:lnTo>
                        <a:pt x="43" y="66"/>
                      </a:lnTo>
                      <a:lnTo>
                        <a:pt x="43" y="64"/>
                      </a:lnTo>
                      <a:lnTo>
                        <a:pt x="42" y="63"/>
                      </a:lnTo>
                      <a:lnTo>
                        <a:pt x="42" y="62"/>
                      </a:lnTo>
                      <a:lnTo>
                        <a:pt x="42" y="60"/>
                      </a:lnTo>
                      <a:lnTo>
                        <a:pt x="42" y="58"/>
                      </a:lnTo>
                      <a:lnTo>
                        <a:pt x="42" y="57"/>
                      </a:lnTo>
                      <a:lnTo>
                        <a:pt x="42" y="56"/>
                      </a:lnTo>
                      <a:lnTo>
                        <a:pt x="41" y="54"/>
                      </a:lnTo>
                      <a:lnTo>
                        <a:pt x="41" y="52"/>
                      </a:lnTo>
                      <a:lnTo>
                        <a:pt x="40" y="51"/>
                      </a:lnTo>
                      <a:lnTo>
                        <a:pt x="40" y="50"/>
                      </a:lnTo>
                      <a:lnTo>
                        <a:pt x="40" y="49"/>
                      </a:lnTo>
                      <a:lnTo>
                        <a:pt x="39" y="47"/>
                      </a:lnTo>
                      <a:lnTo>
                        <a:pt x="38" y="46"/>
                      </a:lnTo>
                      <a:lnTo>
                        <a:pt x="37" y="45"/>
                      </a:lnTo>
                      <a:lnTo>
                        <a:pt x="37" y="44"/>
                      </a:lnTo>
                      <a:lnTo>
                        <a:pt x="35" y="44"/>
                      </a:lnTo>
                      <a:lnTo>
                        <a:pt x="34" y="44"/>
                      </a:lnTo>
                      <a:lnTo>
                        <a:pt x="33" y="43"/>
                      </a:lnTo>
                      <a:lnTo>
                        <a:pt x="32" y="44"/>
                      </a:lnTo>
                      <a:lnTo>
                        <a:pt x="30" y="44"/>
                      </a:lnTo>
                      <a:lnTo>
                        <a:pt x="29" y="45"/>
                      </a:lnTo>
                      <a:lnTo>
                        <a:pt x="27" y="45"/>
                      </a:lnTo>
                      <a:lnTo>
                        <a:pt x="26" y="45"/>
                      </a:lnTo>
                      <a:lnTo>
                        <a:pt x="25" y="45"/>
                      </a:lnTo>
                      <a:lnTo>
                        <a:pt x="25" y="46"/>
                      </a:lnTo>
                      <a:lnTo>
                        <a:pt x="23" y="46"/>
                      </a:lnTo>
                      <a:lnTo>
                        <a:pt x="22" y="45"/>
                      </a:lnTo>
                      <a:lnTo>
                        <a:pt x="20" y="44"/>
                      </a:lnTo>
                      <a:lnTo>
                        <a:pt x="19" y="42"/>
                      </a:lnTo>
                      <a:lnTo>
                        <a:pt x="18" y="40"/>
                      </a:lnTo>
                      <a:lnTo>
                        <a:pt x="17" y="40"/>
                      </a:lnTo>
                      <a:lnTo>
                        <a:pt x="17" y="39"/>
                      </a:lnTo>
                      <a:lnTo>
                        <a:pt x="16" y="38"/>
                      </a:lnTo>
                      <a:lnTo>
                        <a:pt x="15" y="38"/>
                      </a:lnTo>
                      <a:lnTo>
                        <a:pt x="14" y="38"/>
                      </a:lnTo>
                      <a:lnTo>
                        <a:pt x="13" y="37"/>
                      </a:lnTo>
                      <a:lnTo>
                        <a:pt x="11" y="37"/>
                      </a:lnTo>
                      <a:lnTo>
                        <a:pt x="10" y="36"/>
                      </a:lnTo>
                      <a:lnTo>
                        <a:pt x="9" y="36"/>
                      </a:lnTo>
                      <a:lnTo>
                        <a:pt x="8" y="36"/>
                      </a:lnTo>
                      <a:lnTo>
                        <a:pt x="7" y="36"/>
                      </a:lnTo>
                      <a:lnTo>
                        <a:pt x="6" y="36"/>
                      </a:lnTo>
                      <a:lnTo>
                        <a:pt x="5" y="36"/>
                      </a:lnTo>
                      <a:lnTo>
                        <a:pt x="4" y="36"/>
                      </a:lnTo>
                      <a:lnTo>
                        <a:pt x="3" y="36"/>
                      </a:lnTo>
                      <a:lnTo>
                        <a:pt x="2" y="36"/>
                      </a:lnTo>
                      <a:lnTo>
                        <a:pt x="1" y="36"/>
                      </a:lnTo>
                      <a:lnTo>
                        <a:pt x="0" y="36"/>
                      </a:lnTo>
                      <a:lnTo>
                        <a:pt x="0" y="35"/>
                      </a:lnTo>
                      <a:lnTo>
                        <a:pt x="1" y="34"/>
                      </a:lnTo>
                      <a:lnTo>
                        <a:pt x="2" y="33"/>
                      </a:lnTo>
                      <a:lnTo>
                        <a:pt x="3" y="32"/>
                      </a:lnTo>
                      <a:lnTo>
                        <a:pt x="5" y="30"/>
                      </a:lnTo>
                      <a:lnTo>
                        <a:pt x="6" y="29"/>
                      </a:lnTo>
                      <a:lnTo>
                        <a:pt x="8" y="27"/>
                      </a:lnTo>
                      <a:lnTo>
                        <a:pt x="10" y="25"/>
                      </a:lnTo>
                      <a:lnTo>
                        <a:pt x="12" y="23"/>
                      </a:lnTo>
                      <a:lnTo>
                        <a:pt x="13" y="22"/>
                      </a:lnTo>
                      <a:lnTo>
                        <a:pt x="14" y="22"/>
                      </a:lnTo>
                      <a:lnTo>
                        <a:pt x="14" y="21"/>
                      </a:lnTo>
                      <a:lnTo>
                        <a:pt x="16" y="21"/>
                      </a:lnTo>
                      <a:lnTo>
                        <a:pt x="17" y="19"/>
                      </a:lnTo>
                      <a:lnTo>
                        <a:pt x="19" y="18"/>
                      </a:lnTo>
                      <a:lnTo>
                        <a:pt x="20" y="17"/>
                      </a:lnTo>
                      <a:lnTo>
                        <a:pt x="22" y="17"/>
                      </a:lnTo>
                      <a:lnTo>
                        <a:pt x="23" y="17"/>
                      </a:lnTo>
                      <a:lnTo>
                        <a:pt x="24" y="16"/>
                      </a:lnTo>
                      <a:lnTo>
                        <a:pt x="25" y="16"/>
                      </a:lnTo>
                      <a:lnTo>
                        <a:pt x="26" y="16"/>
                      </a:lnTo>
                      <a:lnTo>
                        <a:pt x="27" y="16"/>
                      </a:lnTo>
                      <a:lnTo>
                        <a:pt x="28" y="16"/>
                      </a:lnTo>
                      <a:lnTo>
                        <a:pt x="29" y="16"/>
                      </a:lnTo>
                      <a:lnTo>
                        <a:pt x="30" y="16"/>
                      </a:lnTo>
                      <a:lnTo>
                        <a:pt x="31" y="16"/>
                      </a:lnTo>
                      <a:lnTo>
                        <a:pt x="33" y="17"/>
                      </a:lnTo>
                      <a:lnTo>
                        <a:pt x="34" y="17"/>
                      </a:lnTo>
                      <a:lnTo>
                        <a:pt x="36" y="18"/>
                      </a:lnTo>
                      <a:lnTo>
                        <a:pt x="37" y="19"/>
                      </a:lnTo>
                      <a:lnTo>
                        <a:pt x="38" y="19"/>
                      </a:lnTo>
                      <a:lnTo>
                        <a:pt x="39" y="20"/>
                      </a:lnTo>
                      <a:lnTo>
                        <a:pt x="40" y="21"/>
                      </a:lnTo>
                      <a:lnTo>
                        <a:pt x="42" y="22"/>
                      </a:lnTo>
                      <a:lnTo>
                        <a:pt x="42" y="23"/>
                      </a:lnTo>
                      <a:lnTo>
                        <a:pt x="44" y="24"/>
                      </a:lnTo>
                      <a:lnTo>
                        <a:pt x="45" y="25"/>
                      </a:lnTo>
                      <a:lnTo>
                        <a:pt x="46" y="25"/>
                      </a:lnTo>
                      <a:lnTo>
                        <a:pt x="46" y="26"/>
                      </a:lnTo>
                      <a:lnTo>
                        <a:pt x="48" y="27"/>
                      </a:lnTo>
                      <a:lnTo>
                        <a:pt x="49" y="28"/>
                      </a:lnTo>
                      <a:lnTo>
                        <a:pt x="50" y="28"/>
                      </a:lnTo>
                      <a:lnTo>
                        <a:pt x="51" y="28"/>
                      </a:lnTo>
                      <a:lnTo>
                        <a:pt x="52" y="28"/>
                      </a:lnTo>
                      <a:lnTo>
                        <a:pt x="53" y="29"/>
                      </a:lnTo>
                      <a:lnTo>
                        <a:pt x="55" y="28"/>
                      </a:lnTo>
                      <a:lnTo>
                        <a:pt x="57" y="28"/>
                      </a:lnTo>
                      <a:lnTo>
                        <a:pt x="58" y="27"/>
                      </a:lnTo>
                      <a:lnTo>
                        <a:pt x="60" y="27"/>
                      </a:lnTo>
                      <a:lnTo>
                        <a:pt x="61" y="26"/>
                      </a:lnTo>
                      <a:lnTo>
                        <a:pt x="62" y="25"/>
                      </a:lnTo>
                      <a:lnTo>
                        <a:pt x="63" y="25"/>
                      </a:lnTo>
                      <a:lnTo>
                        <a:pt x="64" y="24"/>
                      </a:lnTo>
                      <a:lnTo>
                        <a:pt x="65" y="24"/>
                      </a:lnTo>
                      <a:lnTo>
                        <a:pt x="66" y="23"/>
                      </a:lnTo>
                      <a:lnTo>
                        <a:pt x="68" y="22"/>
                      </a:lnTo>
                      <a:lnTo>
                        <a:pt x="69" y="22"/>
                      </a:lnTo>
                      <a:lnTo>
                        <a:pt x="70" y="21"/>
                      </a:lnTo>
                      <a:lnTo>
                        <a:pt x="72" y="19"/>
                      </a:lnTo>
                      <a:lnTo>
                        <a:pt x="73" y="19"/>
                      </a:lnTo>
                      <a:lnTo>
                        <a:pt x="74" y="18"/>
                      </a:lnTo>
                      <a:lnTo>
                        <a:pt x="75" y="17"/>
                      </a:lnTo>
                      <a:lnTo>
                        <a:pt x="77" y="17"/>
                      </a:lnTo>
                      <a:lnTo>
                        <a:pt x="77" y="16"/>
                      </a:lnTo>
                      <a:lnTo>
                        <a:pt x="79" y="16"/>
                      </a:lnTo>
                      <a:lnTo>
                        <a:pt x="80" y="14"/>
                      </a:lnTo>
                      <a:lnTo>
                        <a:pt x="81" y="14"/>
                      </a:lnTo>
                      <a:lnTo>
                        <a:pt x="82" y="13"/>
                      </a:lnTo>
                      <a:lnTo>
                        <a:pt x="84" y="13"/>
                      </a:lnTo>
                      <a:lnTo>
                        <a:pt x="85" y="13"/>
                      </a:lnTo>
                      <a:lnTo>
                        <a:pt x="86" y="13"/>
                      </a:lnTo>
                      <a:lnTo>
                        <a:pt x="88" y="12"/>
                      </a:lnTo>
                      <a:lnTo>
                        <a:pt x="89" y="12"/>
                      </a:lnTo>
                      <a:lnTo>
                        <a:pt x="90" y="12"/>
                      </a:lnTo>
                      <a:lnTo>
                        <a:pt x="91" y="12"/>
                      </a:lnTo>
                      <a:lnTo>
                        <a:pt x="92" y="12"/>
                      </a:lnTo>
                      <a:lnTo>
                        <a:pt x="93" y="12"/>
                      </a:lnTo>
                      <a:lnTo>
                        <a:pt x="95" y="12"/>
                      </a:lnTo>
                      <a:lnTo>
                        <a:pt x="96" y="12"/>
                      </a:lnTo>
                      <a:lnTo>
                        <a:pt x="98" y="12"/>
                      </a:lnTo>
                      <a:lnTo>
                        <a:pt x="99" y="12"/>
                      </a:lnTo>
                      <a:lnTo>
                        <a:pt x="100" y="12"/>
                      </a:lnTo>
                      <a:lnTo>
                        <a:pt x="101" y="12"/>
                      </a:lnTo>
                      <a:lnTo>
                        <a:pt x="102" y="12"/>
                      </a:lnTo>
                      <a:lnTo>
                        <a:pt x="103" y="12"/>
                      </a:lnTo>
                      <a:lnTo>
                        <a:pt x="104" y="12"/>
                      </a:lnTo>
                      <a:lnTo>
                        <a:pt x="105" y="13"/>
                      </a:lnTo>
                      <a:lnTo>
                        <a:pt x="106" y="13"/>
                      </a:lnTo>
                      <a:lnTo>
                        <a:pt x="108" y="13"/>
                      </a:lnTo>
                      <a:lnTo>
                        <a:pt x="110" y="14"/>
                      </a:lnTo>
                      <a:lnTo>
                        <a:pt x="112" y="14"/>
                      </a:lnTo>
                      <a:lnTo>
                        <a:pt x="113" y="15"/>
                      </a:lnTo>
                      <a:lnTo>
                        <a:pt x="114" y="16"/>
                      </a:lnTo>
                      <a:lnTo>
                        <a:pt x="116" y="16"/>
                      </a:lnTo>
                      <a:lnTo>
                        <a:pt x="117" y="17"/>
                      </a:lnTo>
                      <a:lnTo>
                        <a:pt x="118" y="17"/>
                      </a:lnTo>
                      <a:lnTo>
                        <a:pt x="119" y="18"/>
                      </a:lnTo>
                      <a:lnTo>
                        <a:pt x="120" y="18"/>
                      </a:lnTo>
                      <a:lnTo>
                        <a:pt x="121" y="19"/>
                      </a:lnTo>
                      <a:lnTo>
                        <a:pt x="122" y="19"/>
                      </a:lnTo>
                      <a:lnTo>
                        <a:pt x="123" y="20"/>
                      </a:lnTo>
                      <a:lnTo>
                        <a:pt x="128" y="0"/>
                      </a:lnTo>
                      <a:close/>
                    </a:path>
                  </a:pathLst>
                </a:custGeom>
                <a:solidFill>
                  <a:srgbClr val="7DB8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372" name="Freeform 620"/>
                <p:cNvSpPr>
                  <a:spLocks/>
                </p:cNvSpPr>
                <p:nvPr/>
              </p:nvSpPr>
              <p:spPr bwMode="auto">
                <a:xfrm>
                  <a:off x="3190" y="2266"/>
                  <a:ext cx="39" cy="57"/>
                </a:xfrm>
                <a:custGeom>
                  <a:avLst/>
                  <a:gdLst>
                    <a:gd name="T0" fmla="*/ 16 w 39"/>
                    <a:gd name="T1" fmla="*/ 0 h 57"/>
                    <a:gd name="T2" fmla="*/ 17 w 39"/>
                    <a:gd name="T3" fmla="*/ 2 h 57"/>
                    <a:gd name="T4" fmla="*/ 17 w 39"/>
                    <a:gd name="T5" fmla="*/ 5 h 57"/>
                    <a:gd name="T6" fmla="*/ 18 w 39"/>
                    <a:gd name="T7" fmla="*/ 8 h 57"/>
                    <a:gd name="T8" fmla="*/ 19 w 39"/>
                    <a:gd name="T9" fmla="*/ 12 h 57"/>
                    <a:gd name="T10" fmla="*/ 20 w 39"/>
                    <a:gd name="T11" fmla="*/ 15 h 57"/>
                    <a:gd name="T12" fmla="*/ 21 w 39"/>
                    <a:gd name="T13" fmla="*/ 20 h 57"/>
                    <a:gd name="T14" fmla="*/ 22 w 39"/>
                    <a:gd name="T15" fmla="*/ 25 h 57"/>
                    <a:gd name="T16" fmla="*/ 24 w 39"/>
                    <a:gd name="T17" fmla="*/ 29 h 57"/>
                    <a:gd name="T18" fmla="*/ 25 w 39"/>
                    <a:gd name="T19" fmla="*/ 34 h 57"/>
                    <a:gd name="T20" fmla="*/ 27 w 39"/>
                    <a:gd name="T21" fmla="*/ 37 h 57"/>
                    <a:gd name="T22" fmla="*/ 28 w 39"/>
                    <a:gd name="T23" fmla="*/ 40 h 57"/>
                    <a:gd name="T24" fmla="*/ 30 w 39"/>
                    <a:gd name="T25" fmla="*/ 43 h 57"/>
                    <a:gd name="T26" fmla="*/ 32 w 39"/>
                    <a:gd name="T27" fmla="*/ 47 h 57"/>
                    <a:gd name="T28" fmla="*/ 34 w 39"/>
                    <a:gd name="T29" fmla="*/ 51 h 57"/>
                    <a:gd name="T30" fmla="*/ 37 w 39"/>
                    <a:gd name="T31" fmla="*/ 55 h 57"/>
                    <a:gd name="T32" fmla="*/ 38 w 39"/>
                    <a:gd name="T33" fmla="*/ 56 h 57"/>
                    <a:gd name="T34" fmla="*/ 36 w 39"/>
                    <a:gd name="T35" fmla="*/ 56 h 57"/>
                    <a:gd name="T36" fmla="*/ 35 w 39"/>
                    <a:gd name="T37" fmla="*/ 56 h 57"/>
                    <a:gd name="T38" fmla="*/ 32 w 39"/>
                    <a:gd name="T39" fmla="*/ 57 h 57"/>
                    <a:gd name="T40" fmla="*/ 30 w 39"/>
                    <a:gd name="T41" fmla="*/ 57 h 57"/>
                    <a:gd name="T42" fmla="*/ 27 w 39"/>
                    <a:gd name="T43" fmla="*/ 56 h 57"/>
                    <a:gd name="T44" fmla="*/ 24 w 39"/>
                    <a:gd name="T45" fmla="*/ 56 h 57"/>
                    <a:gd name="T46" fmla="*/ 21 w 39"/>
                    <a:gd name="T47" fmla="*/ 55 h 57"/>
                    <a:gd name="T48" fmla="*/ 17 w 39"/>
                    <a:gd name="T49" fmla="*/ 55 h 57"/>
                    <a:gd name="T50" fmla="*/ 14 w 39"/>
                    <a:gd name="T51" fmla="*/ 53 h 57"/>
                    <a:gd name="T52" fmla="*/ 12 w 39"/>
                    <a:gd name="T53" fmla="*/ 51 h 57"/>
                    <a:gd name="T54" fmla="*/ 9 w 39"/>
                    <a:gd name="T55" fmla="*/ 48 h 57"/>
                    <a:gd name="T56" fmla="*/ 6 w 39"/>
                    <a:gd name="T57" fmla="*/ 45 h 57"/>
                    <a:gd name="T58" fmla="*/ 4 w 39"/>
                    <a:gd name="T59" fmla="*/ 42 h 57"/>
                    <a:gd name="T60" fmla="*/ 2 w 39"/>
                    <a:gd name="T61" fmla="*/ 37 h 57"/>
                    <a:gd name="T62" fmla="*/ 1 w 39"/>
                    <a:gd name="T63" fmla="*/ 34 h 57"/>
                    <a:gd name="T64" fmla="*/ 0 w 39"/>
                    <a:gd name="T65" fmla="*/ 31 h 57"/>
                    <a:gd name="T66" fmla="*/ 0 w 39"/>
                    <a:gd name="T67" fmla="*/ 28 h 57"/>
                    <a:gd name="T68" fmla="*/ 0 w 39"/>
                    <a:gd name="T69" fmla="*/ 24 h 57"/>
                    <a:gd name="T70" fmla="*/ 0 w 39"/>
                    <a:gd name="T71" fmla="*/ 20 h 57"/>
                    <a:gd name="T72" fmla="*/ 1 w 39"/>
                    <a:gd name="T73" fmla="*/ 16 h 57"/>
                    <a:gd name="T74" fmla="*/ 2 w 39"/>
                    <a:gd name="T75" fmla="*/ 13 h 57"/>
                    <a:gd name="T76" fmla="*/ 4 w 39"/>
                    <a:gd name="T77" fmla="*/ 11 h 57"/>
                    <a:gd name="T78" fmla="*/ 5 w 39"/>
                    <a:gd name="T79" fmla="*/ 8 h 57"/>
                    <a:gd name="T80" fmla="*/ 8 w 39"/>
                    <a:gd name="T81" fmla="*/ 5 h 57"/>
                    <a:gd name="T82" fmla="*/ 11 w 39"/>
                    <a:gd name="T83" fmla="*/ 2 h 57"/>
                    <a:gd name="T84" fmla="*/ 14 w 39"/>
                    <a:gd name="T85" fmla="*/ 1 h 57"/>
                    <a:gd name="T86" fmla="*/ 16 w 39"/>
                    <a:gd name="T87" fmla="*/ 0 h 57"/>
                    <a:gd name="T88" fmla="*/ 16 w 39"/>
                    <a:gd name="T89" fmla="*/ 0 h 5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39"/>
                    <a:gd name="T136" fmla="*/ 0 h 57"/>
                    <a:gd name="T137" fmla="*/ 39 w 39"/>
                    <a:gd name="T138" fmla="*/ 57 h 57"/>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39" h="57">
                      <a:moveTo>
                        <a:pt x="16" y="0"/>
                      </a:moveTo>
                      <a:lnTo>
                        <a:pt x="16" y="0"/>
                      </a:lnTo>
                      <a:lnTo>
                        <a:pt x="17" y="2"/>
                      </a:lnTo>
                      <a:lnTo>
                        <a:pt x="17" y="4"/>
                      </a:lnTo>
                      <a:lnTo>
                        <a:pt x="17" y="5"/>
                      </a:lnTo>
                      <a:lnTo>
                        <a:pt x="17" y="7"/>
                      </a:lnTo>
                      <a:lnTo>
                        <a:pt x="18" y="8"/>
                      </a:lnTo>
                      <a:lnTo>
                        <a:pt x="18" y="9"/>
                      </a:lnTo>
                      <a:lnTo>
                        <a:pt x="19" y="12"/>
                      </a:lnTo>
                      <a:lnTo>
                        <a:pt x="19" y="14"/>
                      </a:lnTo>
                      <a:lnTo>
                        <a:pt x="20" y="15"/>
                      </a:lnTo>
                      <a:lnTo>
                        <a:pt x="21" y="18"/>
                      </a:lnTo>
                      <a:lnTo>
                        <a:pt x="21" y="20"/>
                      </a:lnTo>
                      <a:lnTo>
                        <a:pt x="22" y="23"/>
                      </a:lnTo>
                      <a:lnTo>
                        <a:pt x="22" y="25"/>
                      </a:lnTo>
                      <a:lnTo>
                        <a:pt x="23" y="27"/>
                      </a:lnTo>
                      <a:lnTo>
                        <a:pt x="24" y="29"/>
                      </a:lnTo>
                      <a:lnTo>
                        <a:pt x="25" y="31"/>
                      </a:lnTo>
                      <a:lnTo>
                        <a:pt x="25" y="34"/>
                      </a:lnTo>
                      <a:lnTo>
                        <a:pt x="27" y="36"/>
                      </a:lnTo>
                      <a:lnTo>
                        <a:pt x="27" y="37"/>
                      </a:lnTo>
                      <a:lnTo>
                        <a:pt x="28" y="39"/>
                      </a:lnTo>
                      <a:lnTo>
                        <a:pt x="28" y="40"/>
                      </a:lnTo>
                      <a:lnTo>
                        <a:pt x="29" y="41"/>
                      </a:lnTo>
                      <a:lnTo>
                        <a:pt x="30" y="43"/>
                      </a:lnTo>
                      <a:lnTo>
                        <a:pt x="31" y="45"/>
                      </a:lnTo>
                      <a:lnTo>
                        <a:pt x="32" y="47"/>
                      </a:lnTo>
                      <a:lnTo>
                        <a:pt x="33" y="49"/>
                      </a:lnTo>
                      <a:lnTo>
                        <a:pt x="34" y="51"/>
                      </a:lnTo>
                      <a:lnTo>
                        <a:pt x="36" y="53"/>
                      </a:lnTo>
                      <a:lnTo>
                        <a:pt x="37" y="55"/>
                      </a:lnTo>
                      <a:lnTo>
                        <a:pt x="39" y="56"/>
                      </a:lnTo>
                      <a:lnTo>
                        <a:pt x="38" y="56"/>
                      </a:lnTo>
                      <a:lnTo>
                        <a:pt x="37" y="56"/>
                      </a:lnTo>
                      <a:lnTo>
                        <a:pt x="36" y="56"/>
                      </a:lnTo>
                      <a:lnTo>
                        <a:pt x="35" y="56"/>
                      </a:lnTo>
                      <a:lnTo>
                        <a:pt x="34" y="57"/>
                      </a:lnTo>
                      <a:lnTo>
                        <a:pt x="32" y="57"/>
                      </a:lnTo>
                      <a:lnTo>
                        <a:pt x="31" y="57"/>
                      </a:lnTo>
                      <a:lnTo>
                        <a:pt x="30" y="57"/>
                      </a:lnTo>
                      <a:lnTo>
                        <a:pt x="28" y="57"/>
                      </a:lnTo>
                      <a:lnTo>
                        <a:pt x="27" y="56"/>
                      </a:lnTo>
                      <a:lnTo>
                        <a:pt x="25" y="56"/>
                      </a:lnTo>
                      <a:lnTo>
                        <a:pt x="24" y="56"/>
                      </a:lnTo>
                      <a:lnTo>
                        <a:pt x="23" y="56"/>
                      </a:lnTo>
                      <a:lnTo>
                        <a:pt x="21" y="55"/>
                      </a:lnTo>
                      <a:lnTo>
                        <a:pt x="19" y="55"/>
                      </a:lnTo>
                      <a:lnTo>
                        <a:pt x="17" y="55"/>
                      </a:lnTo>
                      <a:lnTo>
                        <a:pt x="16" y="53"/>
                      </a:lnTo>
                      <a:lnTo>
                        <a:pt x="14" y="53"/>
                      </a:lnTo>
                      <a:lnTo>
                        <a:pt x="13" y="52"/>
                      </a:lnTo>
                      <a:lnTo>
                        <a:pt x="12" y="51"/>
                      </a:lnTo>
                      <a:lnTo>
                        <a:pt x="10" y="50"/>
                      </a:lnTo>
                      <a:lnTo>
                        <a:pt x="9" y="48"/>
                      </a:lnTo>
                      <a:lnTo>
                        <a:pt x="7" y="47"/>
                      </a:lnTo>
                      <a:lnTo>
                        <a:pt x="6" y="45"/>
                      </a:lnTo>
                      <a:lnTo>
                        <a:pt x="5" y="44"/>
                      </a:lnTo>
                      <a:lnTo>
                        <a:pt x="4" y="42"/>
                      </a:lnTo>
                      <a:lnTo>
                        <a:pt x="3" y="40"/>
                      </a:lnTo>
                      <a:lnTo>
                        <a:pt x="2" y="37"/>
                      </a:lnTo>
                      <a:lnTo>
                        <a:pt x="1" y="35"/>
                      </a:lnTo>
                      <a:lnTo>
                        <a:pt x="1" y="34"/>
                      </a:lnTo>
                      <a:lnTo>
                        <a:pt x="1" y="33"/>
                      </a:lnTo>
                      <a:lnTo>
                        <a:pt x="0" y="31"/>
                      </a:lnTo>
                      <a:lnTo>
                        <a:pt x="0" y="30"/>
                      </a:lnTo>
                      <a:lnTo>
                        <a:pt x="0" y="28"/>
                      </a:lnTo>
                      <a:lnTo>
                        <a:pt x="0" y="26"/>
                      </a:lnTo>
                      <a:lnTo>
                        <a:pt x="0" y="24"/>
                      </a:lnTo>
                      <a:lnTo>
                        <a:pt x="0" y="22"/>
                      </a:lnTo>
                      <a:lnTo>
                        <a:pt x="0" y="20"/>
                      </a:lnTo>
                      <a:lnTo>
                        <a:pt x="1" y="18"/>
                      </a:lnTo>
                      <a:lnTo>
                        <a:pt x="1" y="16"/>
                      </a:lnTo>
                      <a:lnTo>
                        <a:pt x="1" y="15"/>
                      </a:lnTo>
                      <a:lnTo>
                        <a:pt x="2" y="13"/>
                      </a:lnTo>
                      <a:lnTo>
                        <a:pt x="3" y="12"/>
                      </a:lnTo>
                      <a:lnTo>
                        <a:pt x="4" y="11"/>
                      </a:lnTo>
                      <a:lnTo>
                        <a:pt x="5" y="9"/>
                      </a:lnTo>
                      <a:lnTo>
                        <a:pt x="5" y="8"/>
                      </a:lnTo>
                      <a:lnTo>
                        <a:pt x="6" y="7"/>
                      </a:lnTo>
                      <a:lnTo>
                        <a:pt x="8" y="5"/>
                      </a:lnTo>
                      <a:lnTo>
                        <a:pt x="9" y="4"/>
                      </a:lnTo>
                      <a:lnTo>
                        <a:pt x="11" y="2"/>
                      </a:lnTo>
                      <a:lnTo>
                        <a:pt x="13" y="2"/>
                      </a:lnTo>
                      <a:lnTo>
                        <a:pt x="14" y="1"/>
                      </a:lnTo>
                      <a:lnTo>
                        <a:pt x="15" y="0"/>
                      </a:lnTo>
                      <a:lnTo>
                        <a:pt x="16" y="0"/>
                      </a:lnTo>
                      <a:close/>
                    </a:path>
                  </a:pathLst>
                </a:custGeom>
                <a:solidFill>
                  <a:srgbClr val="F0242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373" name="Freeform 621"/>
                <p:cNvSpPr>
                  <a:spLocks/>
                </p:cNvSpPr>
                <p:nvPr/>
              </p:nvSpPr>
              <p:spPr bwMode="auto">
                <a:xfrm>
                  <a:off x="3186" y="2224"/>
                  <a:ext cx="32" cy="53"/>
                </a:xfrm>
                <a:custGeom>
                  <a:avLst/>
                  <a:gdLst>
                    <a:gd name="T0" fmla="*/ 32 w 32"/>
                    <a:gd name="T1" fmla="*/ 1 h 53"/>
                    <a:gd name="T2" fmla="*/ 31 w 32"/>
                    <a:gd name="T3" fmla="*/ 0 h 53"/>
                    <a:gd name="T4" fmla="*/ 29 w 32"/>
                    <a:gd name="T5" fmla="*/ 0 h 53"/>
                    <a:gd name="T6" fmla="*/ 27 w 32"/>
                    <a:gd name="T7" fmla="*/ 2 h 53"/>
                    <a:gd name="T8" fmla="*/ 25 w 32"/>
                    <a:gd name="T9" fmla="*/ 4 h 53"/>
                    <a:gd name="T10" fmla="*/ 23 w 32"/>
                    <a:gd name="T11" fmla="*/ 6 h 53"/>
                    <a:gd name="T12" fmla="*/ 20 w 32"/>
                    <a:gd name="T13" fmla="*/ 9 h 53"/>
                    <a:gd name="T14" fmla="*/ 17 w 32"/>
                    <a:gd name="T15" fmla="*/ 11 h 53"/>
                    <a:gd name="T16" fmla="*/ 14 w 32"/>
                    <a:gd name="T17" fmla="*/ 13 h 53"/>
                    <a:gd name="T18" fmla="*/ 12 w 32"/>
                    <a:gd name="T19" fmla="*/ 16 h 53"/>
                    <a:gd name="T20" fmla="*/ 10 w 32"/>
                    <a:gd name="T21" fmla="*/ 18 h 53"/>
                    <a:gd name="T22" fmla="*/ 9 w 32"/>
                    <a:gd name="T23" fmla="*/ 21 h 53"/>
                    <a:gd name="T24" fmla="*/ 7 w 32"/>
                    <a:gd name="T25" fmla="*/ 23 h 53"/>
                    <a:gd name="T26" fmla="*/ 8 w 32"/>
                    <a:gd name="T27" fmla="*/ 27 h 53"/>
                    <a:gd name="T28" fmla="*/ 9 w 32"/>
                    <a:gd name="T29" fmla="*/ 29 h 53"/>
                    <a:gd name="T30" fmla="*/ 9 w 32"/>
                    <a:gd name="T31" fmla="*/ 32 h 53"/>
                    <a:gd name="T32" fmla="*/ 8 w 32"/>
                    <a:gd name="T33" fmla="*/ 34 h 53"/>
                    <a:gd name="T34" fmla="*/ 7 w 32"/>
                    <a:gd name="T35" fmla="*/ 37 h 53"/>
                    <a:gd name="T36" fmla="*/ 5 w 32"/>
                    <a:gd name="T37" fmla="*/ 40 h 53"/>
                    <a:gd name="T38" fmla="*/ 4 w 32"/>
                    <a:gd name="T39" fmla="*/ 43 h 53"/>
                    <a:gd name="T40" fmla="*/ 3 w 32"/>
                    <a:gd name="T41" fmla="*/ 45 h 53"/>
                    <a:gd name="T42" fmla="*/ 1 w 32"/>
                    <a:gd name="T43" fmla="*/ 48 h 53"/>
                    <a:gd name="T44" fmla="*/ 0 w 32"/>
                    <a:gd name="T45" fmla="*/ 50 h 53"/>
                    <a:gd name="T46" fmla="*/ 0 w 32"/>
                    <a:gd name="T47" fmla="*/ 52 h 53"/>
                    <a:gd name="T48" fmla="*/ 1 w 32"/>
                    <a:gd name="T49" fmla="*/ 53 h 53"/>
                    <a:gd name="T50" fmla="*/ 3 w 32"/>
                    <a:gd name="T51" fmla="*/ 52 h 53"/>
                    <a:gd name="T52" fmla="*/ 6 w 32"/>
                    <a:gd name="T53" fmla="*/ 50 h 53"/>
                    <a:gd name="T54" fmla="*/ 9 w 32"/>
                    <a:gd name="T55" fmla="*/ 48 h 53"/>
                    <a:gd name="T56" fmla="*/ 11 w 32"/>
                    <a:gd name="T57" fmla="*/ 46 h 53"/>
                    <a:gd name="T58" fmla="*/ 14 w 32"/>
                    <a:gd name="T59" fmla="*/ 43 h 53"/>
                    <a:gd name="T60" fmla="*/ 17 w 32"/>
                    <a:gd name="T61" fmla="*/ 40 h 53"/>
                    <a:gd name="T62" fmla="*/ 20 w 32"/>
                    <a:gd name="T63" fmla="*/ 38 h 53"/>
                    <a:gd name="T64" fmla="*/ 21 w 32"/>
                    <a:gd name="T65" fmla="*/ 36 h 53"/>
                    <a:gd name="T66" fmla="*/ 23 w 32"/>
                    <a:gd name="T67" fmla="*/ 33 h 53"/>
                    <a:gd name="T68" fmla="*/ 23 w 32"/>
                    <a:gd name="T69" fmla="*/ 32 h 53"/>
                    <a:gd name="T70" fmla="*/ 21 w 32"/>
                    <a:gd name="T71" fmla="*/ 32 h 53"/>
                    <a:gd name="T72" fmla="*/ 19 w 32"/>
                    <a:gd name="T73" fmla="*/ 32 h 53"/>
                    <a:gd name="T74" fmla="*/ 17 w 32"/>
                    <a:gd name="T75" fmla="*/ 32 h 53"/>
                    <a:gd name="T76" fmla="*/ 16 w 32"/>
                    <a:gd name="T77" fmla="*/ 31 h 53"/>
                    <a:gd name="T78" fmla="*/ 16 w 32"/>
                    <a:gd name="T79" fmla="*/ 28 h 53"/>
                    <a:gd name="T80" fmla="*/ 17 w 32"/>
                    <a:gd name="T81" fmla="*/ 23 h 53"/>
                    <a:gd name="T82" fmla="*/ 19 w 32"/>
                    <a:gd name="T83" fmla="*/ 20 h 53"/>
                    <a:gd name="T84" fmla="*/ 21 w 32"/>
                    <a:gd name="T85" fmla="*/ 17 h 53"/>
                    <a:gd name="T86" fmla="*/ 23 w 32"/>
                    <a:gd name="T87" fmla="*/ 15 h 53"/>
                    <a:gd name="T88" fmla="*/ 25 w 32"/>
                    <a:gd name="T89" fmla="*/ 12 h 53"/>
                    <a:gd name="T90" fmla="*/ 26 w 32"/>
                    <a:gd name="T91" fmla="*/ 10 h 53"/>
                    <a:gd name="T92" fmla="*/ 28 w 32"/>
                    <a:gd name="T93" fmla="*/ 7 h 53"/>
                    <a:gd name="T94" fmla="*/ 29 w 32"/>
                    <a:gd name="T95" fmla="*/ 4 h 53"/>
                    <a:gd name="T96" fmla="*/ 31 w 32"/>
                    <a:gd name="T97" fmla="*/ 3 h 5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32"/>
                    <a:gd name="T148" fmla="*/ 0 h 53"/>
                    <a:gd name="T149" fmla="*/ 32 w 32"/>
                    <a:gd name="T150" fmla="*/ 53 h 53"/>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32" h="53">
                      <a:moveTo>
                        <a:pt x="31" y="3"/>
                      </a:moveTo>
                      <a:lnTo>
                        <a:pt x="32" y="1"/>
                      </a:lnTo>
                      <a:lnTo>
                        <a:pt x="32" y="0"/>
                      </a:lnTo>
                      <a:lnTo>
                        <a:pt x="31" y="0"/>
                      </a:lnTo>
                      <a:lnTo>
                        <a:pt x="30" y="0"/>
                      </a:lnTo>
                      <a:lnTo>
                        <a:pt x="29" y="0"/>
                      </a:lnTo>
                      <a:lnTo>
                        <a:pt x="29" y="1"/>
                      </a:lnTo>
                      <a:lnTo>
                        <a:pt x="27" y="2"/>
                      </a:lnTo>
                      <a:lnTo>
                        <a:pt x="26" y="3"/>
                      </a:lnTo>
                      <a:lnTo>
                        <a:pt x="25" y="4"/>
                      </a:lnTo>
                      <a:lnTo>
                        <a:pt x="24" y="5"/>
                      </a:lnTo>
                      <a:lnTo>
                        <a:pt x="23" y="6"/>
                      </a:lnTo>
                      <a:lnTo>
                        <a:pt x="21" y="7"/>
                      </a:lnTo>
                      <a:lnTo>
                        <a:pt x="20" y="9"/>
                      </a:lnTo>
                      <a:lnTo>
                        <a:pt x="18" y="10"/>
                      </a:lnTo>
                      <a:lnTo>
                        <a:pt x="17" y="11"/>
                      </a:lnTo>
                      <a:lnTo>
                        <a:pt x="16" y="12"/>
                      </a:lnTo>
                      <a:lnTo>
                        <a:pt x="14" y="13"/>
                      </a:lnTo>
                      <a:lnTo>
                        <a:pt x="13" y="15"/>
                      </a:lnTo>
                      <a:lnTo>
                        <a:pt x="12" y="16"/>
                      </a:lnTo>
                      <a:lnTo>
                        <a:pt x="11" y="17"/>
                      </a:lnTo>
                      <a:lnTo>
                        <a:pt x="10" y="18"/>
                      </a:lnTo>
                      <a:lnTo>
                        <a:pt x="9" y="20"/>
                      </a:lnTo>
                      <a:lnTo>
                        <a:pt x="9" y="21"/>
                      </a:lnTo>
                      <a:lnTo>
                        <a:pt x="8" y="22"/>
                      </a:lnTo>
                      <a:lnTo>
                        <a:pt x="7" y="23"/>
                      </a:lnTo>
                      <a:lnTo>
                        <a:pt x="8" y="25"/>
                      </a:lnTo>
                      <a:lnTo>
                        <a:pt x="8" y="27"/>
                      </a:lnTo>
                      <a:lnTo>
                        <a:pt x="9" y="28"/>
                      </a:lnTo>
                      <a:lnTo>
                        <a:pt x="9" y="29"/>
                      </a:lnTo>
                      <a:lnTo>
                        <a:pt x="9" y="31"/>
                      </a:lnTo>
                      <a:lnTo>
                        <a:pt x="9" y="32"/>
                      </a:lnTo>
                      <a:lnTo>
                        <a:pt x="9" y="33"/>
                      </a:lnTo>
                      <a:lnTo>
                        <a:pt x="8" y="34"/>
                      </a:lnTo>
                      <a:lnTo>
                        <a:pt x="7" y="36"/>
                      </a:lnTo>
                      <a:lnTo>
                        <a:pt x="7" y="37"/>
                      </a:lnTo>
                      <a:lnTo>
                        <a:pt x="6" y="39"/>
                      </a:lnTo>
                      <a:lnTo>
                        <a:pt x="5" y="40"/>
                      </a:lnTo>
                      <a:lnTo>
                        <a:pt x="5" y="42"/>
                      </a:lnTo>
                      <a:lnTo>
                        <a:pt x="4" y="43"/>
                      </a:lnTo>
                      <a:lnTo>
                        <a:pt x="4" y="44"/>
                      </a:lnTo>
                      <a:lnTo>
                        <a:pt x="3" y="45"/>
                      </a:lnTo>
                      <a:lnTo>
                        <a:pt x="2" y="46"/>
                      </a:lnTo>
                      <a:lnTo>
                        <a:pt x="1" y="48"/>
                      </a:lnTo>
                      <a:lnTo>
                        <a:pt x="1" y="49"/>
                      </a:lnTo>
                      <a:lnTo>
                        <a:pt x="0" y="50"/>
                      </a:lnTo>
                      <a:lnTo>
                        <a:pt x="0" y="51"/>
                      </a:lnTo>
                      <a:lnTo>
                        <a:pt x="0" y="52"/>
                      </a:lnTo>
                      <a:lnTo>
                        <a:pt x="0" y="53"/>
                      </a:lnTo>
                      <a:lnTo>
                        <a:pt x="1" y="53"/>
                      </a:lnTo>
                      <a:lnTo>
                        <a:pt x="2" y="53"/>
                      </a:lnTo>
                      <a:lnTo>
                        <a:pt x="3" y="52"/>
                      </a:lnTo>
                      <a:lnTo>
                        <a:pt x="5" y="51"/>
                      </a:lnTo>
                      <a:lnTo>
                        <a:pt x="6" y="50"/>
                      </a:lnTo>
                      <a:lnTo>
                        <a:pt x="7" y="49"/>
                      </a:lnTo>
                      <a:lnTo>
                        <a:pt x="9" y="48"/>
                      </a:lnTo>
                      <a:lnTo>
                        <a:pt x="10" y="47"/>
                      </a:lnTo>
                      <a:lnTo>
                        <a:pt x="11" y="46"/>
                      </a:lnTo>
                      <a:lnTo>
                        <a:pt x="13" y="45"/>
                      </a:lnTo>
                      <a:lnTo>
                        <a:pt x="14" y="43"/>
                      </a:lnTo>
                      <a:lnTo>
                        <a:pt x="16" y="42"/>
                      </a:lnTo>
                      <a:lnTo>
                        <a:pt x="17" y="40"/>
                      </a:lnTo>
                      <a:lnTo>
                        <a:pt x="18" y="39"/>
                      </a:lnTo>
                      <a:lnTo>
                        <a:pt x="20" y="38"/>
                      </a:lnTo>
                      <a:lnTo>
                        <a:pt x="21" y="37"/>
                      </a:lnTo>
                      <a:lnTo>
                        <a:pt x="21" y="36"/>
                      </a:lnTo>
                      <a:lnTo>
                        <a:pt x="22" y="35"/>
                      </a:lnTo>
                      <a:lnTo>
                        <a:pt x="23" y="33"/>
                      </a:lnTo>
                      <a:lnTo>
                        <a:pt x="23" y="32"/>
                      </a:lnTo>
                      <a:lnTo>
                        <a:pt x="21" y="32"/>
                      </a:lnTo>
                      <a:lnTo>
                        <a:pt x="19" y="32"/>
                      </a:lnTo>
                      <a:lnTo>
                        <a:pt x="18" y="32"/>
                      </a:lnTo>
                      <a:lnTo>
                        <a:pt x="17" y="32"/>
                      </a:lnTo>
                      <a:lnTo>
                        <a:pt x="16" y="31"/>
                      </a:lnTo>
                      <a:lnTo>
                        <a:pt x="16" y="29"/>
                      </a:lnTo>
                      <a:lnTo>
                        <a:pt x="16" y="28"/>
                      </a:lnTo>
                      <a:lnTo>
                        <a:pt x="17" y="26"/>
                      </a:lnTo>
                      <a:lnTo>
                        <a:pt x="17" y="23"/>
                      </a:lnTo>
                      <a:lnTo>
                        <a:pt x="19" y="21"/>
                      </a:lnTo>
                      <a:lnTo>
                        <a:pt x="19" y="20"/>
                      </a:lnTo>
                      <a:lnTo>
                        <a:pt x="20" y="18"/>
                      </a:lnTo>
                      <a:lnTo>
                        <a:pt x="21" y="17"/>
                      </a:lnTo>
                      <a:lnTo>
                        <a:pt x="22" y="16"/>
                      </a:lnTo>
                      <a:lnTo>
                        <a:pt x="23" y="15"/>
                      </a:lnTo>
                      <a:lnTo>
                        <a:pt x="23" y="13"/>
                      </a:lnTo>
                      <a:lnTo>
                        <a:pt x="25" y="12"/>
                      </a:lnTo>
                      <a:lnTo>
                        <a:pt x="25" y="11"/>
                      </a:lnTo>
                      <a:lnTo>
                        <a:pt x="26" y="10"/>
                      </a:lnTo>
                      <a:lnTo>
                        <a:pt x="27" y="8"/>
                      </a:lnTo>
                      <a:lnTo>
                        <a:pt x="28" y="7"/>
                      </a:lnTo>
                      <a:lnTo>
                        <a:pt x="29" y="6"/>
                      </a:lnTo>
                      <a:lnTo>
                        <a:pt x="29" y="4"/>
                      </a:lnTo>
                      <a:lnTo>
                        <a:pt x="31" y="3"/>
                      </a:lnTo>
                      <a:close/>
                    </a:path>
                  </a:pathLst>
                </a:custGeom>
                <a:solidFill>
                  <a:srgbClr val="599E2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374" name="Freeform 622"/>
                <p:cNvSpPr>
                  <a:spLocks/>
                </p:cNvSpPr>
                <p:nvPr/>
              </p:nvSpPr>
              <p:spPr bwMode="auto">
                <a:xfrm>
                  <a:off x="3201" y="2326"/>
                  <a:ext cx="38" cy="36"/>
                </a:xfrm>
                <a:custGeom>
                  <a:avLst/>
                  <a:gdLst>
                    <a:gd name="T0" fmla="*/ 2 w 38"/>
                    <a:gd name="T1" fmla="*/ 1 h 36"/>
                    <a:gd name="T2" fmla="*/ 2 w 38"/>
                    <a:gd name="T3" fmla="*/ 1 h 36"/>
                    <a:gd name="T4" fmla="*/ 2 w 38"/>
                    <a:gd name="T5" fmla="*/ 2 h 36"/>
                    <a:gd name="T6" fmla="*/ 1 w 38"/>
                    <a:gd name="T7" fmla="*/ 3 h 36"/>
                    <a:gd name="T8" fmla="*/ 1 w 38"/>
                    <a:gd name="T9" fmla="*/ 4 h 36"/>
                    <a:gd name="T10" fmla="*/ 0 w 38"/>
                    <a:gd name="T11" fmla="*/ 6 h 36"/>
                    <a:gd name="T12" fmla="*/ 0 w 38"/>
                    <a:gd name="T13" fmla="*/ 8 h 36"/>
                    <a:gd name="T14" fmla="*/ 0 w 38"/>
                    <a:gd name="T15" fmla="*/ 9 h 36"/>
                    <a:gd name="T16" fmla="*/ 0 w 38"/>
                    <a:gd name="T17" fmla="*/ 10 h 36"/>
                    <a:gd name="T18" fmla="*/ 0 w 38"/>
                    <a:gd name="T19" fmla="*/ 12 h 36"/>
                    <a:gd name="T20" fmla="*/ 0 w 38"/>
                    <a:gd name="T21" fmla="*/ 13 h 36"/>
                    <a:gd name="T22" fmla="*/ 0 w 38"/>
                    <a:gd name="T23" fmla="*/ 14 h 36"/>
                    <a:gd name="T24" fmla="*/ 0 w 38"/>
                    <a:gd name="T25" fmla="*/ 16 h 36"/>
                    <a:gd name="T26" fmla="*/ 0 w 38"/>
                    <a:gd name="T27" fmla="*/ 17 h 36"/>
                    <a:gd name="T28" fmla="*/ 0 w 38"/>
                    <a:gd name="T29" fmla="*/ 19 h 36"/>
                    <a:gd name="T30" fmla="*/ 0 w 38"/>
                    <a:gd name="T31" fmla="*/ 20 h 36"/>
                    <a:gd name="T32" fmla="*/ 1 w 38"/>
                    <a:gd name="T33" fmla="*/ 21 h 36"/>
                    <a:gd name="T34" fmla="*/ 1 w 38"/>
                    <a:gd name="T35" fmla="*/ 23 h 36"/>
                    <a:gd name="T36" fmla="*/ 2 w 38"/>
                    <a:gd name="T37" fmla="*/ 25 h 36"/>
                    <a:gd name="T38" fmla="*/ 2 w 38"/>
                    <a:gd name="T39" fmla="*/ 26 h 36"/>
                    <a:gd name="T40" fmla="*/ 3 w 38"/>
                    <a:gd name="T41" fmla="*/ 28 h 36"/>
                    <a:gd name="T42" fmla="*/ 4 w 38"/>
                    <a:gd name="T43" fmla="*/ 29 h 36"/>
                    <a:gd name="T44" fmla="*/ 5 w 38"/>
                    <a:gd name="T45" fmla="*/ 30 h 36"/>
                    <a:gd name="T46" fmla="*/ 6 w 38"/>
                    <a:gd name="T47" fmla="*/ 31 h 36"/>
                    <a:gd name="T48" fmla="*/ 7 w 38"/>
                    <a:gd name="T49" fmla="*/ 33 h 36"/>
                    <a:gd name="T50" fmla="*/ 9 w 38"/>
                    <a:gd name="T51" fmla="*/ 34 h 36"/>
                    <a:gd name="T52" fmla="*/ 10 w 38"/>
                    <a:gd name="T53" fmla="*/ 36 h 36"/>
                    <a:gd name="T54" fmla="*/ 38 w 38"/>
                    <a:gd name="T55" fmla="*/ 9 h 36"/>
                    <a:gd name="T56" fmla="*/ 31 w 38"/>
                    <a:gd name="T57" fmla="*/ 0 h 36"/>
                    <a:gd name="T58" fmla="*/ 14 w 38"/>
                    <a:gd name="T59" fmla="*/ 7 h 36"/>
                    <a:gd name="T60" fmla="*/ 2 w 38"/>
                    <a:gd name="T61" fmla="*/ 1 h 36"/>
                    <a:gd name="T62" fmla="*/ 2 w 38"/>
                    <a:gd name="T63" fmla="*/ 1 h 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8"/>
                    <a:gd name="T97" fmla="*/ 0 h 36"/>
                    <a:gd name="T98" fmla="*/ 38 w 38"/>
                    <a:gd name="T99" fmla="*/ 36 h 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8" h="36">
                      <a:moveTo>
                        <a:pt x="2" y="1"/>
                      </a:moveTo>
                      <a:lnTo>
                        <a:pt x="2" y="1"/>
                      </a:lnTo>
                      <a:lnTo>
                        <a:pt x="2" y="2"/>
                      </a:lnTo>
                      <a:lnTo>
                        <a:pt x="1" y="3"/>
                      </a:lnTo>
                      <a:lnTo>
                        <a:pt x="1" y="4"/>
                      </a:lnTo>
                      <a:lnTo>
                        <a:pt x="0" y="6"/>
                      </a:lnTo>
                      <a:lnTo>
                        <a:pt x="0" y="8"/>
                      </a:lnTo>
                      <a:lnTo>
                        <a:pt x="0" y="9"/>
                      </a:lnTo>
                      <a:lnTo>
                        <a:pt x="0" y="10"/>
                      </a:lnTo>
                      <a:lnTo>
                        <a:pt x="0" y="12"/>
                      </a:lnTo>
                      <a:lnTo>
                        <a:pt x="0" y="13"/>
                      </a:lnTo>
                      <a:lnTo>
                        <a:pt x="0" y="14"/>
                      </a:lnTo>
                      <a:lnTo>
                        <a:pt x="0" y="16"/>
                      </a:lnTo>
                      <a:lnTo>
                        <a:pt x="0" y="17"/>
                      </a:lnTo>
                      <a:lnTo>
                        <a:pt x="0" y="19"/>
                      </a:lnTo>
                      <a:lnTo>
                        <a:pt x="0" y="20"/>
                      </a:lnTo>
                      <a:lnTo>
                        <a:pt x="1" y="21"/>
                      </a:lnTo>
                      <a:lnTo>
                        <a:pt x="1" y="23"/>
                      </a:lnTo>
                      <a:lnTo>
                        <a:pt x="2" y="25"/>
                      </a:lnTo>
                      <a:lnTo>
                        <a:pt x="2" y="26"/>
                      </a:lnTo>
                      <a:lnTo>
                        <a:pt x="3" y="28"/>
                      </a:lnTo>
                      <a:lnTo>
                        <a:pt x="4" y="29"/>
                      </a:lnTo>
                      <a:lnTo>
                        <a:pt x="5" y="30"/>
                      </a:lnTo>
                      <a:lnTo>
                        <a:pt x="6" y="31"/>
                      </a:lnTo>
                      <a:lnTo>
                        <a:pt x="7" y="33"/>
                      </a:lnTo>
                      <a:lnTo>
                        <a:pt x="9" y="34"/>
                      </a:lnTo>
                      <a:lnTo>
                        <a:pt x="10" y="36"/>
                      </a:lnTo>
                      <a:lnTo>
                        <a:pt x="38" y="9"/>
                      </a:lnTo>
                      <a:lnTo>
                        <a:pt x="31" y="0"/>
                      </a:lnTo>
                      <a:lnTo>
                        <a:pt x="14" y="7"/>
                      </a:lnTo>
                      <a:lnTo>
                        <a:pt x="2" y="1"/>
                      </a:lnTo>
                      <a:close/>
                    </a:path>
                  </a:pathLst>
                </a:custGeom>
                <a:solidFill>
                  <a:srgbClr val="A82B1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375" name="Freeform 623"/>
                <p:cNvSpPr>
                  <a:spLocks/>
                </p:cNvSpPr>
                <p:nvPr/>
              </p:nvSpPr>
              <p:spPr bwMode="auto">
                <a:xfrm>
                  <a:off x="3240" y="2383"/>
                  <a:ext cx="68" cy="39"/>
                </a:xfrm>
                <a:custGeom>
                  <a:avLst/>
                  <a:gdLst>
                    <a:gd name="T0" fmla="*/ 0 w 68"/>
                    <a:gd name="T1" fmla="*/ 0 h 39"/>
                    <a:gd name="T2" fmla="*/ 1 w 68"/>
                    <a:gd name="T3" fmla="*/ 2 h 39"/>
                    <a:gd name="T4" fmla="*/ 1 w 68"/>
                    <a:gd name="T5" fmla="*/ 4 h 39"/>
                    <a:gd name="T6" fmla="*/ 2 w 68"/>
                    <a:gd name="T7" fmla="*/ 6 h 39"/>
                    <a:gd name="T8" fmla="*/ 3 w 68"/>
                    <a:gd name="T9" fmla="*/ 10 h 39"/>
                    <a:gd name="T10" fmla="*/ 4 w 68"/>
                    <a:gd name="T11" fmla="*/ 12 h 39"/>
                    <a:gd name="T12" fmla="*/ 6 w 68"/>
                    <a:gd name="T13" fmla="*/ 16 h 39"/>
                    <a:gd name="T14" fmla="*/ 8 w 68"/>
                    <a:gd name="T15" fmla="*/ 19 h 39"/>
                    <a:gd name="T16" fmla="*/ 10 w 68"/>
                    <a:gd name="T17" fmla="*/ 23 h 39"/>
                    <a:gd name="T18" fmla="*/ 12 w 68"/>
                    <a:gd name="T19" fmla="*/ 27 h 39"/>
                    <a:gd name="T20" fmla="*/ 15 w 68"/>
                    <a:gd name="T21" fmla="*/ 29 h 39"/>
                    <a:gd name="T22" fmla="*/ 19 w 68"/>
                    <a:gd name="T23" fmla="*/ 32 h 39"/>
                    <a:gd name="T24" fmla="*/ 21 w 68"/>
                    <a:gd name="T25" fmla="*/ 34 h 39"/>
                    <a:gd name="T26" fmla="*/ 24 w 68"/>
                    <a:gd name="T27" fmla="*/ 35 h 39"/>
                    <a:gd name="T28" fmla="*/ 25 w 68"/>
                    <a:gd name="T29" fmla="*/ 36 h 39"/>
                    <a:gd name="T30" fmla="*/ 28 w 68"/>
                    <a:gd name="T31" fmla="*/ 37 h 39"/>
                    <a:gd name="T32" fmla="*/ 30 w 68"/>
                    <a:gd name="T33" fmla="*/ 38 h 39"/>
                    <a:gd name="T34" fmla="*/ 33 w 68"/>
                    <a:gd name="T35" fmla="*/ 38 h 39"/>
                    <a:gd name="T36" fmla="*/ 35 w 68"/>
                    <a:gd name="T37" fmla="*/ 39 h 39"/>
                    <a:gd name="T38" fmla="*/ 38 w 68"/>
                    <a:gd name="T39" fmla="*/ 39 h 39"/>
                    <a:gd name="T40" fmla="*/ 40 w 68"/>
                    <a:gd name="T41" fmla="*/ 39 h 39"/>
                    <a:gd name="T42" fmla="*/ 42 w 68"/>
                    <a:gd name="T43" fmla="*/ 39 h 39"/>
                    <a:gd name="T44" fmla="*/ 44 w 68"/>
                    <a:gd name="T45" fmla="*/ 38 h 39"/>
                    <a:gd name="T46" fmla="*/ 46 w 68"/>
                    <a:gd name="T47" fmla="*/ 38 h 39"/>
                    <a:gd name="T48" fmla="*/ 49 w 68"/>
                    <a:gd name="T49" fmla="*/ 38 h 39"/>
                    <a:gd name="T50" fmla="*/ 53 w 68"/>
                    <a:gd name="T51" fmla="*/ 36 h 39"/>
                    <a:gd name="T52" fmla="*/ 55 w 68"/>
                    <a:gd name="T53" fmla="*/ 35 h 39"/>
                    <a:gd name="T54" fmla="*/ 58 w 68"/>
                    <a:gd name="T55" fmla="*/ 33 h 39"/>
                    <a:gd name="T56" fmla="*/ 60 w 68"/>
                    <a:gd name="T57" fmla="*/ 32 h 39"/>
                    <a:gd name="T58" fmla="*/ 63 w 68"/>
                    <a:gd name="T59" fmla="*/ 29 h 39"/>
                    <a:gd name="T60" fmla="*/ 65 w 68"/>
                    <a:gd name="T61" fmla="*/ 26 h 39"/>
                    <a:gd name="T62" fmla="*/ 67 w 68"/>
                    <a:gd name="T63" fmla="*/ 23 h 39"/>
                    <a:gd name="T64" fmla="*/ 68 w 68"/>
                    <a:gd name="T65" fmla="*/ 22 h 39"/>
                    <a:gd name="T66" fmla="*/ 42 w 68"/>
                    <a:gd name="T67" fmla="*/ 13 h 39"/>
                    <a:gd name="T68" fmla="*/ 0 w 68"/>
                    <a:gd name="T69" fmla="*/ 0 h 3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68"/>
                    <a:gd name="T106" fmla="*/ 0 h 39"/>
                    <a:gd name="T107" fmla="*/ 68 w 68"/>
                    <a:gd name="T108" fmla="*/ 39 h 39"/>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68" h="39">
                      <a:moveTo>
                        <a:pt x="0" y="0"/>
                      </a:moveTo>
                      <a:lnTo>
                        <a:pt x="0" y="0"/>
                      </a:lnTo>
                      <a:lnTo>
                        <a:pt x="0" y="1"/>
                      </a:lnTo>
                      <a:lnTo>
                        <a:pt x="1" y="2"/>
                      </a:lnTo>
                      <a:lnTo>
                        <a:pt x="1" y="3"/>
                      </a:lnTo>
                      <a:lnTo>
                        <a:pt x="1" y="4"/>
                      </a:lnTo>
                      <a:lnTo>
                        <a:pt x="2" y="5"/>
                      </a:lnTo>
                      <a:lnTo>
                        <a:pt x="2" y="6"/>
                      </a:lnTo>
                      <a:lnTo>
                        <a:pt x="2" y="8"/>
                      </a:lnTo>
                      <a:lnTo>
                        <a:pt x="3" y="10"/>
                      </a:lnTo>
                      <a:lnTo>
                        <a:pt x="4" y="11"/>
                      </a:lnTo>
                      <a:lnTo>
                        <a:pt x="4" y="12"/>
                      </a:lnTo>
                      <a:lnTo>
                        <a:pt x="5" y="15"/>
                      </a:lnTo>
                      <a:lnTo>
                        <a:pt x="6" y="16"/>
                      </a:lnTo>
                      <a:lnTo>
                        <a:pt x="7" y="18"/>
                      </a:lnTo>
                      <a:lnTo>
                        <a:pt x="8" y="19"/>
                      </a:lnTo>
                      <a:lnTo>
                        <a:pt x="9" y="22"/>
                      </a:lnTo>
                      <a:lnTo>
                        <a:pt x="10" y="23"/>
                      </a:lnTo>
                      <a:lnTo>
                        <a:pt x="11" y="25"/>
                      </a:lnTo>
                      <a:lnTo>
                        <a:pt x="12" y="27"/>
                      </a:lnTo>
                      <a:lnTo>
                        <a:pt x="14" y="28"/>
                      </a:lnTo>
                      <a:lnTo>
                        <a:pt x="15" y="29"/>
                      </a:lnTo>
                      <a:lnTo>
                        <a:pt x="17" y="32"/>
                      </a:lnTo>
                      <a:lnTo>
                        <a:pt x="19" y="32"/>
                      </a:lnTo>
                      <a:lnTo>
                        <a:pt x="21" y="34"/>
                      </a:lnTo>
                      <a:lnTo>
                        <a:pt x="22" y="35"/>
                      </a:lnTo>
                      <a:lnTo>
                        <a:pt x="24" y="35"/>
                      </a:lnTo>
                      <a:lnTo>
                        <a:pt x="25" y="36"/>
                      </a:lnTo>
                      <a:lnTo>
                        <a:pt x="27" y="37"/>
                      </a:lnTo>
                      <a:lnTo>
                        <a:pt x="28" y="37"/>
                      </a:lnTo>
                      <a:lnTo>
                        <a:pt x="29" y="38"/>
                      </a:lnTo>
                      <a:lnTo>
                        <a:pt x="30" y="38"/>
                      </a:lnTo>
                      <a:lnTo>
                        <a:pt x="32" y="38"/>
                      </a:lnTo>
                      <a:lnTo>
                        <a:pt x="33" y="38"/>
                      </a:lnTo>
                      <a:lnTo>
                        <a:pt x="34" y="39"/>
                      </a:lnTo>
                      <a:lnTo>
                        <a:pt x="35" y="39"/>
                      </a:lnTo>
                      <a:lnTo>
                        <a:pt x="37" y="39"/>
                      </a:lnTo>
                      <a:lnTo>
                        <a:pt x="38" y="39"/>
                      </a:lnTo>
                      <a:lnTo>
                        <a:pt x="39" y="39"/>
                      </a:lnTo>
                      <a:lnTo>
                        <a:pt x="40" y="39"/>
                      </a:lnTo>
                      <a:lnTo>
                        <a:pt x="41" y="39"/>
                      </a:lnTo>
                      <a:lnTo>
                        <a:pt x="42" y="39"/>
                      </a:lnTo>
                      <a:lnTo>
                        <a:pt x="43" y="39"/>
                      </a:lnTo>
                      <a:lnTo>
                        <a:pt x="44" y="38"/>
                      </a:lnTo>
                      <a:lnTo>
                        <a:pt x="45" y="38"/>
                      </a:lnTo>
                      <a:lnTo>
                        <a:pt x="46" y="38"/>
                      </a:lnTo>
                      <a:lnTo>
                        <a:pt x="47" y="38"/>
                      </a:lnTo>
                      <a:lnTo>
                        <a:pt x="49" y="38"/>
                      </a:lnTo>
                      <a:lnTo>
                        <a:pt x="51" y="37"/>
                      </a:lnTo>
                      <a:lnTo>
                        <a:pt x="53" y="36"/>
                      </a:lnTo>
                      <a:lnTo>
                        <a:pt x="54" y="35"/>
                      </a:lnTo>
                      <a:lnTo>
                        <a:pt x="55" y="35"/>
                      </a:lnTo>
                      <a:lnTo>
                        <a:pt x="57" y="34"/>
                      </a:lnTo>
                      <a:lnTo>
                        <a:pt x="58" y="33"/>
                      </a:lnTo>
                      <a:lnTo>
                        <a:pt x="59" y="33"/>
                      </a:lnTo>
                      <a:lnTo>
                        <a:pt x="60" y="32"/>
                      </a:lnTo>
                      <a:lnTo>
                        <a:pt x="61" y="31"/>
                      </a:lnTo>
                      <a:lnTo>
                        <a:pt x="63" y="29"/>
                      </a:lnTo>
                      <a:lnTo>
                        <a:pt x="64" y="27"/>
                      </a:lnTo>
                      <a:lnTo>
                        <a:pt x="65" y="26"/>
                      </a:lnTo>
                      <a:lnTo>
                        <a:pt x="66" y="24"/>
                      </a:lnTo>
                      <a:lnTo>
                        <a:pt x="67" y="23"/>
                      </a:lnTo>
                      <a:lnTo>
                        <a:pt x="67" y="22"/>
                      </a:lnTo>
                      <a:lnTo>
                        <a:pt x="68" y="22"/>
                      </a:lnTo>
                      <a:lnTo>
                        <a:pt x="42" y="13"/>
                      </a:lnTo>
                      <a:lnTo>
                        <a:pt x="35" y="0"/>
                      </a:lnTo>
                      <a:lnTo>
                        <a:pt x="0" y="0"/>
                      </a:lnTo>
                      <a:close/>
                    </a:path>
                  </a:pathLst>
                </a:custGeom>
                <a:solidFill>
                  <a:srgbClr val="D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376" name="Freeform 624"/>
                <p:cNvSpPr>
                  <a:spLocks/>
                </p:cNvSpPr>
                <p:nvPr/>
              </p:nvSpPr>
              <p:spPr bwMode="auto">
                <a:xfrm>
                  <a:off x="3340" y="2251"/>
                  <a:ext cx="98" cy="40"/>
                </a:xfrm>
                <a:custGeom>
                  <a:avLst/>
                  <a:gdLst>
                    <a:gd name="T0" fmla="*/ 0 w 98"/>
                    <a:gd name="T1" fmla="*/ 24 h 40"/>
                    <a:gd name="T2" fmla="*/ 92 w 98"/>
                    <a:gd name="T3" fmla="*/ 0 h 40"/>
                    <a:gd name="T4" fmla="*/ 98 w 98"/>
                    <a:gd name="T5" fmla="*/ 18 h 40"/>
                    <a:gd name="T6" fmla="*/ 54 w 98"/>
                    <a:gd name="T7" fmla="*/ 37 h 40"/>
                    <a:gd name="T8" fmla="*/ 30 w 98"/>
                    <a:gd name="T9" fmla="*/ 40 h 40"/>
                    <a:gd name="T10" fmla="*/ 0 w 98"/>
                    <a:gd name="T11" fmla="*/ 24 h 40"/>
                    <a:gd name="T12" fmla="*/ 0 w 98"/>
                    <a:gd name="T13" fmla="*/ 24 h 40"/>
                    <a:gd name="T14" fmla="*/ 0 60000 65536"/>
                    <a:gd name="T15" fmla="*/ 0 60000 65536"/>
                    <a:gd name="T16" fmla="*/ 0 60000 65536"/>
                    <a:gd name="T17" fmla="*/ 0 60000 65536"/>
                    <a:gd name="T18" fmla="*/ 0 60000 65536"/>
                    <a:gd name="T19" fmla="*/ 0 60000 65536"/>
                    <a:gd name="T20" fmla="*/ 0 60000 65536"/>
                    <a:gd name="T21" fmla="*/ 0 w 98"/>
                    <a:gd name="T22" fmla="*/ 0 h 40"/>
                    <a:gd name="T23" fmla="*/ 98 w 98"/>
                    <a:gd name="T24" fmla="*/ 40 h 4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98" h="40">
                      <a:moveTo>
                        <a:pt x="0" y="24"/>
                      </a:moveTo>
                      <a:lnTo>
                        <a:pt x="92" y="0"/>
                      </a:lnTo>
                      <a:lnTo>
                        <a:pt x="98" y="18"/>
                      </a:lnTo>
                      <a:lnTo>
                        <a:pt x="54" y="37"/>
                      </a:lnTo>
                      <a:lnTo>
                        <a:pt x="30" y="40"/>
                      </a:lnTo>
                      <a:lnTo>
                        <a:pt x="0" y="24"/>
                      </a:lnTo>
                      <a:close/>
                    </a:path>
                  </a:pathLst>
                </a:custGeom>
                <a:solidFill>
                  <a:srgbClr val="A82B1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377" name="Freeform 625"/>
                <p:cNvSpPr>
                  <a:spLocks/>
                </p:cNvSpPr>
                <p:nvPr/>
              </p:nvSpPr>
              <p:spPr bwMode="auto">
                <a:xfrm>
                  <a:off x="3376" y="2291"/>
                  <a:ext cx="69" cy="28"/>
                </a:xfrm>
                <a:custGeom>
                  <a:avLst/>
                  <a:gdLst>
                    <a:gd name="T0" fmla="*/ 0 w 69"/>
                    <a:gd name="T1" fmla="*/ 3 h 28"/>
                    <a:gd name="T2" fmla="*/ 57 w 69"/>
                    <a:gd name="T3" fmla="*/ 0 h 28"/>
                    <a:gd name="T4" fmla="*/ 58 w 69"/>
                    <a:gd name="T5" fmla="*/ 0 h 28"/>
                    <a:gd name="T6" fmla="*/ 59 w 69"/>
                    <a:gd name="T7" fmla="*/ 0 h 28"/>
                    <a:gd name="T8" fmla="*/ 60 w 69"/>
                    <a:gd name="T9" fmla="*/ 0 h 28"/>
                    <a:gd name="T10" fmla="*/ 61 w 69"/>
                    <a:gd name="T11" fmla="*/ 0 h 28"/>
                    <a:gd name="T12" fmla="*/ 63 w 69"/>
                    <a:gd name="T13" fmla="*/ 0 h 28"/>
                    <a:gd name="T14" fmla="*/ 64 w 69"/>
                    <a:gd name="T15" fmla="*/ 1 h 28"/>
                    <a:gd name="T16" fmla="*/ 65 w 69"/>
                    <a:gd name="T17" fmla="*/ 2 h 28"/>
                    <a:gd name="T18" fmla="*/ 66 w 69"/>
                    <a:gd name="T19" fmla="*/ 3 h 28"/>
                    <a:gd name="T20" fmla="*/ 67 w 69"/>
                    <a:gd name="T21" fmla="*/ 4 h 28"/>
                    <a:gd name="T22" fmla="*/ 68 w 69"/>
                    <a:gd name="T23" fmla="*/ 5 h 28"/>
                    <a:gd name="T24" fmla="*/ 68 w 69"/>
                    <a:gd name="T25" fmla="*/ 7 h 28"/>
                    <a:gd name="T26" fmla="*/ 69 w 69"/>
                    <a:gd name="T27" fmla="*/ 9 h 28"/>
                    <a:gd name="T28" fmla="*/ 68 w 69"/>
                    <a:gd name="T29" fmla="*/ 10 h 28"/>
                    <a:gd name="T30" fmla="*/ 68 w 69"/>
                    <a:gd name="T31" fmla="*/ 12 h 28"/>
                    <a:gd name="T32" fmla="*/ 68 w 69"/>
                    <a:gd name="T33" fmla="*/ 13 h 28"/>
                    <a:gd name="T34" fmla="*/ 67 w 69"/>
                    <a:gd name="T35" fmla="*/ 15 h 28"/>
                    <a:gd name="T36" fmla="*/ 67 w 69"/>
                    <a:gd name="T37" fmla="*/ 16 h 28"/>
                    <a:gd name="T38" fmla="*/ 66 w 69"/>
                    <a:gd name="T39" fmla="*/ 17 h 28"/>
                    <a:gd name="T40" fmla="*/ 65 w 69"/>
                    <a:gd name="T41" fmla="*/ 18 h 28"/>
                    <a:gd name="T42" fmla="*/ 65 w 69"/>
                    <a:gd name="T43" fmla="*/ 20 h 28"/>
                    <a:gd name="T44" fmla="*/ 64 w 69"/>
                    <a:gd name="T45" fmla="*/ 22 h 28"/>
                    <a:gd name="T46" fmla="*/ 62 w 69"/>
                    <a:gd name="T47" fmla="*/ 23 h 28"/>
                    <a:gd name="T48" fmla="*/ 61 w 69"/>
                    <a:gd name="T49" fmla="*/ 25 h 28"/>
                    <a:gd name="T50" fmla="*/ 60 w 69"/>
                    <a:gd name="T51" fmla="*/ 27 h 28"/>
                    <a:gd name="T52" fmla="*/ 59 w 69"/>
                    <a:gd name="T53" fmla="*/ 27 h 28"/>
                    <a:gd name="T54" fmla="*/ 59 w 69"/>
                    <a:gd name="T55" fmla="*/ 28 h 28"/>
                    <a:gd name="T56" fmla="*/ 29 w 69"/>
                    <a:gd name="T57" fmla="*/ 22 h 28"/>
                    <a:gd name="T58" fmla="*/ 0 w 69"/>
                    <a:gd name="T59" fmla="*/ 3 h 28"/>
                    <a:gd name="T60" fmla="*/ 0 w 69"/>
                    <a:gd name="T61" fmla="*/ 3 h 28"/>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69"/>
                    <a:gd name="T94" fmla="*/ 0 h 28"/>
                    <a:gd name="T95" fmla="*/ 69 w 69"/>
                    <a:gd name="T96" fmla="*/ 28 h 28"/>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69" h="28">
                      <a:moveTo>
                        <a:pt x="0" y="3"/>
                      </a:moveTo>
                      <a:lnTo>
                        <a:pt x="57" y="0"/>
                      </a:lnTo>
                      <a:lnTo>
                        <a:pt x="58" y="0"/>
                      </a:lnTo>
                      <a:lnTo>
                        <a:pt x="59" y="0"/>
                      </a:lnTo>
                      <a:lnTo>
                        <a:pt x="60" y="0"/>
                      </a:lnTo>
                      <a:lnTo>
                        <a:pt x="61" y="0"/>
                      </a:lnTo>
                      <a:lnTo>
                        <a:pt x="63" y="0"/>
                      </a:lnTo>
                      <a:lnTo>
                        <a:pt x="64" y="1"/>
                      </a:lnTo>
                      <a:lnTo>
                        <a:pt x="65" y="2"/>
                      </a:lnTo>
                      <a:lnTo>
                        <a:pt x="66" y="3"/>
                      </a:lnTo>
                      <a:lnTo>
                        <a:pt x="67" y="4"/>
                      </a:lnTo>
                      <a:lnTo>
                        <a:pt x="68" y="5"/>
                      </a:lnTo>
                      <a:lnTo>
                        <a:pt x="68" y="7"/>
                      </a:lnTo>
                      <a:lnTo>
                        <a:pt x="69" y="9"/>
                      </a:lnTo>
                      <a:lnTo>
                        <a:pt x="68" y="10"/>
                      </a:lnTo>
                      <a:lnTo>
                        <a:pt x="68" y="12"/>
                      </a:lnTo>
                      <a:lnTo>
                        <a:pt x="68" y="13"/>
                      </a:lnTo>
                      <a:lnTo>
                        <a:pt x="67" y="15"/>
                      </a:lnTo>
                      <a:lnTo>
                        <a:pt x="67" y="16"/>
                      </a:lnTo>
                      <a:lnTo>
                        <a:pt x="66" y="17"/>
                      </a:lnTo>
                      <a:lnTo>
                        <a:pt x="65" y="18"/>
                      </a:lnTo>
                      <a:lnTo>
                        <a:pt x="65" y="20"/>
                      </a:lnTo>
                      <a:lnTo>
                        <a:pt x="64" y="22"/>
                      </a:lnTo>
                      <a:lnTo>
                        <a:pt x="62" y="23"/>
                      </a:lnTo>
                      <a:lnTo>
                        <a:pt x="61" y="25"/>
                      </a:lnTo>
                      <a:lnTo>
                        <a:pt x="60" y="27"/>
                      </a:lnTo>
                      <a:lnTo>
                        <a:pt x="59" y="27"/>
                      </a:lnTo>
                      <a:lnTo>
                        <a:pt x="59" y="28"/>
                      </a:lnTo>
                      <a:lnTo>
                        <a:pt x="29" y="22"/>
                      </a:lnTo>
                      <a:lnTo>
                        <a:pt x="0" y="3"/>
                      </a:lnTo>
                      <a:close/>
                    </a:path>
                  </a:pathLst>
                </a:custGeom>
                <a:solidFill>
                  <a:srgbClr val="A82B1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378" name="Freeform 626"/>
                <p:cNvSpPr>
                  <a:spLocks/>
                </p:cNvSpPr>
                <p:nvPr/>
              </p:nvSpPr>
              <p:spPr bwMode="auto">
                <a:xfrm>
                  <a:off x="3332" y="2217"/>
                  <a:ext cx="62" cy="51"/>
                </a:xfrm>
                <a:custGeom>
                  <a:avLst/>
                  <a:gdLst>
                    <a:gd name="T0" fmla="*/ 0 w 62"/>
                    <a:gd name="T1" fmla="*/ 51 h 51"/>
                    <a:gd name="T2" fmla="*/ 56 w 62"/>
                    <a:gd name="T3" fmla="*/ 0 h 51"/>
                    <a:gd name="T4" fmla="*/ 56 w 62"/>
                    <a:gd name="T5" fmla="*/ 1 h 51"/>
                    <a:gd name="T6" fmla="*/ 57 w 62"/>
                    <a:gd name="T7" fmla="*/ 2 h 51"/>
                    <a:gd name="T8" fmla="*/ 58 w 62"/>
                    <a:gd name="T9" fmla="*/ 2 h 51"/>
                    <a:gd name="T10" fmla="*/ 58 w 62"/>
                    <a:gd name="T11" fmla="*/ 4 h 51"/>
                    <a:gd name="T12" fmla="*/ 58 w 62"/>
                    <a:gd name="T13" fmla="*/ 5 h 51"/>
                    <a:gd name="T14" fmla="*/ 59 w 62"/>
                    <a:gd name="T15" fmla="*/ 7 h 51"/>
                    <a:gd name="T16" fmla="*/ 60 w 62"/>
                    <a:gd name="T17" fmla="*/ 8 h 51"/>
                    <a:gd name="T18" fmla="*/ 60 w 62"/>
                    <a:gd name="T19" fmla="*/ 11 h 51"/>
                    <a:gd name="T20" fmla="*/ 61 w 62"/>
                    <a:gd name="T21" fmla="*/ 12 h 51"/>
                    <a:gd name="T22" fmla="*/ 62 w 62"/>
                    <a:gd name="T23" fmla="*/ 15 h 51"/>
                    <a:gd name="T24" fmla="*/ 62 w 62"/>
                    <a:gd name="T25" fmla="*/ 16 h 51"/>
                    <a:gd name="T26" fmla="*/ 62 w 62"/>
                    <a:gd name="T27" fmla="*/ 17 h 51"/>
                    <a:gd name="T28" fmla="*/ 62 w 62"/>
                    <a:gd name="T29" fmla="*/ 19 h 51"/>
                    <a:gd name="T30" fmla="*/ 62 w 62"/>
                    <a:gd name="T31" fmla="*/ 20 h 51"/>
                    <a:gd name="T32" fmla="*/ 62 w 62"/>
                    <a:gd name="T33" fmla="*/ 22 h 51"/>
                    <a:gd name="T34" fmla="*/ 62 w 62"/>
                    <a:gd name="T35" fmla="*/ 23 h 51"/>
                    <a:gd name="T36" fmla="*/ 62 w 62"/>
                    <a:gd name="T37" fmla="*/ 24 h 51"/>
                    <a:gd name="T38" fmla="*/ 62 w 62"/>
                    <a:gd name="T39" fmla="*/ 27 h 51"/>
                    <a:gd name="T40" fmla="*/ 38 w 62"/>
                    <a:gd name="T41" fmla="*/ 42 h 51"/>
                    <a:gd name="T42" fmla="*/ 0 w 62"/>
                    <a:gd name="T43" fmla="*/ 51 h 51"/>
                    <a:gd name="T44" fmla="*/ 0 w 62"/>
                    <a:gd name="T45" fmla="*/ 51 h 5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62"/>
                    <a:gd name="T70" fmla="*/ 0 h 51"/>
                    <a:gd name="T71" fmla="*/ 62 w 62"/>
                    <a:gd name="T72" fmla="*/ 51 h 51"/>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62" h="51">
                      <a:moveTo>
                        <a:pt x="0" y="51"/>
                      </a:moveTo>
                      <a:lnTo>
                        <a:pt x="56" y="0"/>
                      </a:lnTo>
                      <a:lnTo>
                        <a:pt x="56" y="1"/>
                      </a:lnTo>
                      <a:lnTo>
                        <a:pt x="57" y="2"/>
                      </a:lnTo>
                      <a:lnTo>
                        <a:pt x="58" y="2"/>
                      </a:lnTo>
                      <a:lnTo>
                        <a:pt x="58" y="4"/>
                      </a:lnTo>
                      <a:lnTo>
                        <a:pt x="58" y="5"/>
                      </a:lnTo>
                      <a:lnTo>
                        <a:pt x="59" y="7"/>
                      </a:lnTo>
                      <a:lnTo>
                        <a:pt x="60" y="8"/>
                      </a:lnTo>
                      <a:lnTo>
                        <a:pt x="60" y="11"/>
                      </a:lnTo>
                      <a:lnTo>
                        <a:pt x="61" y="12"/>
                      </a:lnTo>
                      <a:lnTo>
                        <a:pt x="62" y="15"/>
                      </a:lnTo>
                      <a:lnTo>
                        <a:pt x="62" y="16"/>
                      </a:lnTo>
                      <a:lnTo>
                        <a:pt x="62" y="17"/>
                      </a:lnTo>
                      <a:lnTo>
                        <a:pt x="62" y="19"/>
                      </a:lnTo>
                      <a:lnTo>
                        <a:pt x="62" y="20"/>
                      </a:lnTo>
                      <a:lnTo>
                        <a:pt x="62" y="22"/>
                      </a:lnTo>
                      <a:lnTo>
                        <a:pt x="62" y="23"/>
                      </a:lnTo>
                      <a:lnTo>
                        <a:pt x="62" y="24"/>
                      </a:lnTo>
                      <a:lnTo>
                        <a:pt x="62" y="27"/>
                      </a:lnTo>
                      <a:lnTo>
                        <a:pt x="38" y="42"/>
                      </a:lnTo>
                      <a:lnTo>
                        <a:pt x="0" y="51"/>
                      </a:lnTo>
                      <a:close/>
                    </a:path>
                  </a:pathLst>
                </a:custGeom>
                <a:solidFill>
                  <a:srgbClr val="A82B1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379" name="Freeform 627"/>
                <p:cNvSpPr>
                  <a:spLocks/>
                </p:cNvSpPr>
                <p:nvPr/>
              </p:nvSpPr>
              <p:spPr bwMode="auto">
                <a:xfrm>
                  <a:off x="3296" y="2196"/>
                  <a:ext cx="59" cy="66"/>
                </a:xfrm>
                <a:custGeom>
                  <a:avLst/>
                  <a:gdLst>
                    <a:gd name="T0" fmla="*/ 13 w 59"/>
                    <a:gd name="T1" fmla="*/ 4 h 66"/>
                    <a:gd name="T2" fmla="*/ 15 w 59"/>
                    <a:gd name="T3" fmla="*/ 3 h 66"/>
                    <a:gd name="T4" fmla="*/ 16 w 59"/>
                    <a:gd name="T5" fmla="*/ 2 h 66"/>
                    <a:gd name="T6" fmla="*/ 19 w 59"/>
                    <a:gd name="T7" fmla="*/ 1 h 66"/>
                    <a:gd name="T8" fmla="*/ 21 w 59"/>
                    <a:gd name="T9" fmla="*/ 1 h 66"/>
                    <a:gd name="T10" fmla="*/ 24 w 59"/>
                    <a:gd name="T11" fmla="*/ 0 h 66"/>
                    <a:gd name="T12" fmla="*/ 28 w 59"/>
                    <a:gd name="T13" fmla="*/ 0 h 66"/>
                    <a:gd name="T14" fmla="*/ 31 w 59"/>
                    <a:gd name="T15" fmla="*/ 0 h 66"/>
                    <a:gd name="T16" fmla="*/ 35 w 59"/>
                    <a:gd name="T17" fmla="*/ 0 h 66"/>
                    <a:gd name="T18" fmla="*/ 38 w 59"/>
                    <a:gd name="T19" fmla="*/ 1 h 66"/>
                    <a:gd name="T20" fmla="*/ 42 w 59"/>
                    <a:gd name="T21" fmla="*/ 1 h 66"/>
                    <a:gd name="T22" fmla="*/ 45 w 59"/>
                    <a:gd name="T23" fmla="*/ 4 h 66"/>
                    <a:gd name="T24" fmla="*/ 48 w 59"/>
                    <a:gd name="T25" fmla="*/ 6 h 66"/>
                    <a:gd name="T26" fmla="*/ 51 w 59"/>
                    <a:gd name="T27" fmla="*/ 9 h 66"/>
                    <a:gd name="T28" fmla="*/ 53 w 59"/>
                    <a:gd name="T29" fmla="*/ 12 h 66"/>
                    <a:gd name="T30" fmla="*/ 55 w 59"/>
                    <a:gd name="T31" fmla="*/ 15 h 66"/>
                    <a:gd name="T32" fmla="*/ 56 w 59"/>
                    <a:gd name="T33" fmla="*/ 18 h 66"/>
                    <a:gd name="T34" fmla="*/ 57 w 59"/>
                    <a:gd name="T35" fmla="*/ 22 h 66"/>
                    <a:gd name="T36" fmla="*/ 58 w 59"/>
                    <a:gd name="T37" fmla="*/ 24 h 66"/>
                    <a:gd name="T38" fmla="*/ 58 w 59"/>
                    <a:gd name="T39" fmla="*/ 28 h 66"/>
                    <a:gd name="T40" fmla="*/ 59 w 59"/>
                    <a:gd name="T41" fmla="*/ 32 h 66"/>
                    <a:gd name="T42" fmla="*/ 58 w 59"/>
                    <a:gd name="T43" fmla="*/ 37 h 66"/>
                    <a:gd name="T44" fmla="*/ 58 w 59"/>
                    <a:gd name="T45" fmla="*/ 40 h 66"/>
                    <a:gd name="T46" fmla="*/ 56 w 59"/>
                    <a:gd name="T47" fmla="*/ 44 h 66"/>
                    <a:gd name="T48" fmla="*/ 55 w 59"/>
                    <a:gd name="T49" fmla="*/ 48 h 66"/>
                    <a:gd name="T50" fmla="*/ 53 w 59"/>
                    <a:gd name="T51" fmla="*/ 50 h 66"/>
                    <a:gd name="T52" fmla="*/ 51 w 59"/>
                    <a:gd name="T53" fmla="*/ 53 h 66"/>
                    <a:gd name="T54" fmla="*/ 49 w 59"/>
                    <a:gd name="T55" fmla="*/ 56 h 66"/>
                    <a:gd name="T56" fmla="*/ 47 w 59"/>
                    <a:gd name="T57" fmla="*/ 58 h 66"/>
                    <a:gd name="T58" fmla="*/ 44 w 59"/>
                    <a:gd name="T59" fmla="*/ 60 h 66"/>
                    <a:gd name="T60" fmla="*/ 42 w 59"/>
                    <a:gd name="T61" fmla="*/ 62 h 66"/>
                    <a:gd name="T62" fmla="*/ 39 w 59"/>
                    <a:gd name="T63" fmla="*/ 63 h 66"/>
                    <a:gd name="T64" fmla="*/ 37 w 59"/>
                    <a:gd name="T65" fmla="*/ 64 h 66"/>
                    <a:gd name="T66" fmla="*/ 35 w 59"/>
                    <a:gd name="T67" fmla="*/ 65 h 66"/>
                    <a:gd name="T68" fmla="*/ 32 w 59"/>
                    <a:gd name="T69" fmla="*/ 66 h 66"/>
                    <a:gd name="T70" fmla="*/ 30 w 59"/>
                    <a:gd name="T71" fmla="*/ 66 h 66"/>
                    <a:gd name="T72" fmla="*/ 27 w 59"/>
                    <a:gd name="T73" fmla="*/ 66 h 66"/>
                    <a:gd name="T74" fmla="*/ 24 w 59"/>
                    <a:gd name="T75" fmla="*/ 66 h 66"/>
                    <a:gd name="T76" fmla="*/ 21 w 59"/>
                    <a:gd name="T77" fmla="*/ 66 h 66"/>
                    <a:gd name="T78" fmla="*/ 18 w 59"/>
                    <a:gd name="T79" fmla="*/ 66 h 66"/>
                    <a:gd name="T80" fmla="*/ 16 w 59"/>
                    <a:gd name="T81" fmla="*/ 66 h 66"/>
                    <a:gd name="T82" fmla="*/ 12 w 59"/>
                    <a:gd name="T83" fmla="*/ 65 h 66"/>
                    <a:gd name="T84" fmla="*/ 10 w 59"/>
                    <a:gd name="T85" fmla="*/ 65 h 66"/>
                    <a:gd name="T86" fmla="*/ 8 w 59"/>
                    <a:gd name="T87" fmla="*/ 65 h 66"/>
                    <a:gd name="T88" fmla="*/ 5 w 59"/>
                    <a:gd name="T89" fmla="*/ 64 h 66"/>
                    <a:gd name="T90" fmla="*/ 3 w 59"/>
                    <a:gd name="T91" fmla="*/ 64 h 66"/>
                    <a:gd name="T92" fmla="*/ 1 w 59"/>
                    <a:gd name="T93" fmla="*/ 63 h 66"/>
                    <a:gd name="T94" fmla="*/ 17 w 59"/>
                    <a:gd name="T95" fmla="*/ 35 h 66"/>
                    <a:gd name="T96" fmla="*/ 13 w 59"/>
                    <a:gd name="T97" fmla="*/ 4 h 6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9"/>
                    <a:gd name="T148" fmla="*/ 0 h 66"/>
                    <a:gd name="T149" fmla="*/ 59 w 59"/>
                    <a:gd name="T150" fmla="*/ 66 h 6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9" h="66">
                      <a:moveTo>
                        <a:pt x="13" y="4"/>
                      </a:moveTo>
                      <a:lnTo>
                        <a:pt x="13" y="4"/>
                      </a:lnTo>
                      <a:lnTo>
                        <a:pt x="14" y="4"/>
                      </a:lnTo>
                      <a:lnTo>
                        <a:pt x="15" y="3"/>
                      </a:lnTo>
                      <a:lnTo>
                        <a:pt x="16" y="3"/>
                      </a:lnTo>
                      <a:lnTo>
                        <a:pt x="16" y="2"/>
                      </a:lnTo>
                      <a:lnTo>
                        <a:pt x="18" y="2"/>
                      </a:lnTo>
                      <a:lnTo>
                        <a:pt x="19" y="1"/>
                      </a:lnTo>
                      <a:lnTo>
                        <a:pt x="20" y="1"/>
                      </a:lnTo>
                      <a:lnTo>
                        <a:pt x="21" y="1"/>
                      </a:lnTo>
                      <a:lnTo>
                        <a:pt x="23" y="1"/>
                      </a:lnTo>
                      <a:lnTo>
                        <a:pt x="24" y="0"/>
                      </a:lnTo>
                      <a:lnTo>
                        <a:pt x="26" y="0"/>
                      </a:lnTo>
                      <a:lnTo>
                        <a:pt x="28" y="0"/>
                      </a:lnTo>
                      <a:lnTo>
                        <a:pt x="30" y="0"/>
                      </a:lnTo>
                      <a:lnTo>
                        <a:pt x="31" y="0"/>
                      </a:lnTo>
                      <a:lnTo>
                        <a:pt x="33" y="0"/>
                      </a:lnTo>
                      <a:lnTo>
                        <a:pt x="35" y="0"/>
                      </a:lnTo>
                      <a:lnTo>
                        <a:pt x="36" y="0"/>
                      </a:lnTo>
                      <a:lnTo>
                        <a:pt x="38" y="1"/>
                      </a:lnTo>
                      <a:lnTo>
                        <a:pt x="40" y="1"/>
                      </a:lnTo>
                      <a:lnTo>
                        <a:pt x="42" y="1"/>
                      </a:lnTo>
                      <a:lnTo>
                        <a:pt x="43" y="3"/>
                      </a:lnTo>
                      <a:lnTo>
                        <a:pt x="45" y="4"/>
                      </a:lnTo>
                      <a:lnTo>
                        <a:pt x="47" y="5"/>
                      </a:lnTo>
                      <a:lnTo>
                        <a:pt x="48" y="6"/>
                      </a:lnTo>
                      <a:lnTo>
                        <a:pt x="50" y="8"/>
                      </a:lnTo>
                      <a:lnTo>
                        <a:pt x="51" y="9"/>
                      </a:lnTo>
                      <a:lnTo>
                        <a:pt x="52" y="11"/>
                      </a:lnTo>
                      <a:lnTo>
                        <a:pt x="53" y="12"/>
                      </a:lnTo>
                      <a:lnTo>
                        <a:pt x="54" y="13"/>
                      </a:lnTo>
                      <a:lnTo>
                        <a:pt x="55" y="15"/>
                      </a:lnTo>
                      <a:lnTo>
                        <a:pt x="55" y="16"/>
                      </a:lnTo>
                      <a:lnTo>
                        <a:pt x="56" y="18"/>
                      </a:lnTo>
                      <a:lnTo>
                        <a:pt x="57" y="21"/>
                      </a:lnTo>
                      <a:lnTo>
                        <a:pt x="57" y="22"/>
                      </a:lnTo>
                      <a:lnTo>
                        <a:pt x="57" y="23"/>
                      </a:lnTo>
                      <a:lnTo>
                        <a:pt x="58" y="24"/>
                      </a:lnTo>
                      <a:lnTo>
                        <a:pt x="58" y="26"/>
                      </a:lnTo>
                      <a:lnTo>
                        <a:pt x="58" y="28"/>
                      </a:lnTo>
                      <a:lnTo>
                        <a:pt x="59" y="30"/>
                      </a:lnTo>
                      <a:lnTo>
                        <a:pt x="59" y="32"/>
                      </a:lnTo>
                      <a:lnTo>
                        <a:pt x="59" y="34"/>
                      </a:lnTo>
                      <a:lnTo>
                        <a:pt x="58" y="37"/>
                      </a:lnTo>
                      <a:lnTo>
                        <a:pt x="58" y="38"/>
                      </a:lnTo>
                      <a:lnTo>
                        <a:pt x="58" y="40"/>
                      </a:lnTo>
                      <a:lnTo>
                        <a:pt x="57" y="42"/>
                      </a:lnTo>
                      <a:lnTo>
                        <a:pt x="56" y="44"/>
                      </a:lnTo>
                      <a:lnTo>
                        <a:pt x="56" y="45"/>
                      </a:lnTo>
                      <a:lnTo>
                        <a:pt x="55" y="48"/>
                      </a:lnTo>
                      <a:lnTo>
                        <a:pt x="55" y="49"/>
                      </a:lnTo>
                      <a:lnTo>
                        <a:pt x="53" y="50"/>
                      </a:lnTo>
                      <a:lnTo>
                        <a:pt x="52" y="52"/>
                      </a:lnTo>
                      <a:lnTo>
                        <a:pt x="51" y="53"/>
                      </a:lnTo>
                      <a:lnTo>
                        <a:pt x="50" y="55"/>
                      </a:lnTo>
                      <a:lnTo>
                        <a:pt x="49" y="56"/>
                      </a:lnTo>
                      <a:lnTo>
                        <a:pt x="48" y="57"/>
                      </a:lnTo>
                      <a:lnTo>
                        <a:pt x="47" y="58"/>
                      </a:lnTo>
                      <a:lnTo>
                        <a:pt x="46" y="59"/>
                      </a:lnTo>
                      <a:lnTo>
                        <a:pt x="44" y="60"/>
                      </a:lnTo>
                      <a:lnTo>
                        <a:pt x="43" y="61"/>
                      </a:lnTo>
                      <a:lnTo>
                        <a:pt x="42" y="62"/>
                      </a:lnTo>
                      <a:lnTo>
                        <a:pt x="41" y="62"/>
                      </a:lnTo>
                      <a:lnTo>
                        <a:pt x="39" y="63"/>
                      </a:lnTo>
                      <a:lnTo>
                        <a:pt x="39" y="64"/>
                      </a:lnTo>
                      <a:lnTo>
                        <a:pt x="37" y="64"/>
                      </a:lnTo>
                      <a:lnTo>
                        <a:pt x="36" y="65"/>
                      </a:lnTo>
                      <a:lnTo>
                        <a:pt x="35" y="65"/>
                      </a:lnTo>
                      <a:lnTo>
                        <a:pt x="34" y="65"/>
                      </a:lnTo>
                      <a:lnTo>
                        <a:pt x="32" y="66"/>
                      </a:lnTo>
                      <a:lnTo>
                        <a:pt x="30" y="66"/>
                      </a:lnTo>
                      <a:lnTo>
                        <a:pt x="28" y="66"/>
                      </a:lnTo>
                      <a:lnTo>
                        <a:pt x="27" y="66"/>
                      </a:lnTo>
                      <a:lnTo>
                        <a:pt x="26" y="66"/>
                      </a:lnTo>
                      <a:lnTo>
                        <a:pt x="24" y="66"/>
                      </a:lnTo>
                      <a:lnTo>
                        <a:pt x="23" y="66"/>
                      </a:lnTo>
                      <a:lnTo>
                        <a:pt x="21" y="66"/>
                      </a:lnTo>
                      <a:lnTo>
                        <a:pt x="20" y="66"/>
                      </a:lnTo>
                      <a:lnTo>
                        <a:pt x="18" y="66"/>
                      </a:lnTo>
                      <a:lnTo>
                        <a:pt x="17" y="66"/>
                      </a:lnTo>
                      <a:lnTo>
                        <a:pt x="16" y="66"/>
                      </a:lnTo>
                      <a:lnTo>
                        <a:pt x="14" y="66"/>
                      </a:lnTo>
                      <a:lnTo>
                        <a:pt x="12" y="65"/>
                      </a:lnTo>
                      <a:lnTo>
                        <a:pt x="11" y="65"/>
                      </a:lnTo>
                      <a:lnTo>
                        <a:pt x="10" y="65"/>
                      </a:lnTo>
                      <a:lnTo>
                        <a:pt x="9" y="65"/>
                      </a:lnTo>
                      <a:lnTo>
                        <a:pt x="8" y="65"/>
                      </a:lnTo>
                      <a:lnTo>
                        <a:pt x="6" y="65"/>
                      </a:lnTo>
                      <a:lnTo>
                        <a:pt x="5" y="64"/>
                      </a:lnTo>
                      <a:lnTo>
                        <a:pt x="4" y="64"/>
                      </a:lnTo>
                      <a:lnTo>
                        <a:pt x="3" y="64"/>
                      </a:lnTo>
                      <a:lnTo>
                        <a:pt x="1" y="63"/>
                      </a:lnTo>
                      <a:lnTo>
                        <a:pt x="0" y="63"/>
                      </a:lnTo>
                      <a:lnTo>
                        <a:pt x="17" y="35"/>
                      </a:lnTo>
                      <a:lnTo>
                        <a:pt x="13" y="4"/>
                      </a:lnTo>
                      <a:close/>
                    </a:path>
                  </a:pathLst>
                </a:custGeom>
                <a:solidFill>
                  <a:srgbClr val="D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380" name="Freeform 628"/>
                <p:cNvSpPr>
                  <a:spLocks/>
                </p:cNvSpPr>
                <p:nvPr/>
              </p:nvSpPr>
              <p:spPr bwMode="auto">
                <a:xfrm>
                  <a:off x="3230" y="2185"/>
                  <a:ext cx="76" cy="65"/>
                </a:xfrm>
                <a:custGeom>
                  <a:avLst/>
                  <a:gdLst>
                    <a:gd name="T0" fmla="*/ 6 w 76"/>
                    <a:gd name="T1" fmla="*/ 22 h 65"/>
                    <a:gd name="T2" fmla="*/ 8 w 76"/>
                    <a:gd name="T3" fmla="*/ 19 h 65"/>
                    <a:gd name="T4" fmla="*/ 10 w 76"/>
                    <a:gd name="T5" fmla="*/ 16 h 65"/>
                    <a:gd name="T6" fmla="*/ 12 w 76"/>
                    <a:gd name="T7" fmla="*/ 14 h 65"/>
                    <a:gd name="T8" fmla="*/ 15 w 76"/>
                    <a:gd name="T9" fmla="*/ 12 h 65"/>
                    <a:gd name="T10" fmla="*/ 18 w 76"/>
                    <a:gd name="T11" fmla="*/ 10 h 65"/>
                    <a:gd name="T12" fmla="*/ 21 w 76"/>
                    <a:gd name="T13" fmla="*/ 7 h 65"/>
                    <a:gd name="T14" fmla="*/ 24 w 76"/>
                    <a:gd name="T15" fmla="*/ 5 h 65"/>
                    <a:gd name="T16" fmla="*/ 27 w 76"/>
                    <a:gd name="T17" fmla="*/ 3 h 65"/>
                    <a:gd name="T18" fmla="*/ 29 w 76"/>
                    <a:gd name="T19" fmla="*/ 2 h 65"/>
                    <a:gd name="T20" fmla="*/ 31 w 76"/>
                    <a:gd name="T21" fmla="*/ 1 h 65"/>
                    <a:gd name="T22" fmla="*/ 34 w 76"/>
                    <a:gd name="T23" fmla="*/ 1 h 65"/>
                    <a:gd name="T24" fmla="*/ 36 w 76"/>
                    <a:gd name="T25" fmla="*/ 0 h 65"/>
                    <a:gd name="T26" fmla="*/ 38 w 76"/>
                    <a:gd name="T27" fmla="*/ 0 h 65"/>
                    <a:gd name="T28" fmla="*/ 40 w 76"/>
                    <a:gd name="T29" fmla="*/ 0 h 65"/>
                    <a:gd name="T30" fmla="*/ 43 w 76"/>
                    <a:gd name="T31" fmla="*/ 0 h 65"/>
                    <a:gd name="T32" fmla="*/ 45 w 76"/>
                    <a:gd name="T33" fmla="*/ 0 h 65"/>
                    <a:gd name="T34" fmla="*/ 47 w 76"/>
                    <a:gd name="T35" fmla="*/ 0 h 65"/>
                    <a:gd name="T36" fmla="*/ 50 w 76"/>
                    <a:gd name="T37" fmla="*/ 1 h 65"/>
                    <a:gd name="T38" fmla="*/ 52 w 76"/>
                    <a:gd name="T39" fmla="*/ 2 h 65"/>
                    <a:gd name="T40" fmla="*/ 55 w 76"/>
                    <a:gd name="T41" fmla="*/ 3 h 65"/>
                    <a:gd name="T42" fmla="*/ 57 w 76"/>
                    <a:gd name="T43" fmla="*/ 4 h 65"/>
                    <a:gd name="T44" fmla="*/ 59 w 76"/>
                    <a:gd name="T45" fmla="*/ 5 h 65"/>
                    <a:gd name="T46" fmla="*/ 61 w 76"/>
                    <a:gd name="T47" fmla="*/ 6 h 65"/>
                    <a:gd name="T48" fmla="*/ 63 w 76"/>
                    <a:gd name="T49" fmla="*/ 8 h 65"/>
                    <a:gd name="T50" fmla="*/ 67 w 76"/>
                    <a:gd name="T51" fmla="*/ 11 h 65"/>
                    <a:gd name="T52" fmla="*/ 70 w 76"/>
                    <a:gd name="T53" fmla="*/ 14 h 65"/>
                    <a:gd name="T54" fmla="*/ 71 w 76"/>
                    <a:gd name="T55" fmla="*/ 17 h 65"/>
                    <a:gd name="T56" fmla="*/ 73 w 76"/>
                    <a:gd name="T57" fmla="*/ 20 h 65"/>
                    <a:gd name="T58" fmla="*/ 74 w 76"/>
                    <a:gd name="T59" fmla="*/ 24 h 65"/>
                    <a:gd name="T60" fmla="*/ 75 w 76"/>
                    <a:gd name="T61" fmla="*/ 27 h 65"/>
                    <a:gd name="T62" fmla="*/ 76 w 76"/>
                    <a:gd name="T63" fmla="*/ 30 h 65"/>
                    <a:gd name="T64" fmla="*/ 76 w 76"/>
                    <a:gd name="T65" fmla="*/ 33 h 65"/>
                    <a:gd name="T66" fmla="*/ 76 w 76"/>
                    <a:gd name="T67" fmla="*/ 36 h 65"/>
                    <a:gd name="T68" fmla="*/ 76 w 76"/>
                    <a:gd name="T69" fmla="*/ 39 h 65"/>
                    <a:gd name="T70" fmla="*/ 76 w 76"/>
                    <a:gd name="T71" fmla="*/ 41 h 65"/>
                    <a:gd name="T72" fmla="*/ 75 w 76"/>
                    <a:gd name="T73" fmla="*/ 44 h 65"/>
                    <a:gd name="T74" fmla="*/ 75 w 76"/>
                    <a:gd name="T75" fmla="*/ 46 h 65"/>
                    <a:gd name="T76" fmla="*/ 74 w 76"/>
                    <a:gd name="T77" fmla="*/ 49 h 65"/>
                    <a:gd name="T78" fmla="*/ 72 w 76"/>
                    <a:gd name="T79" fmla="*/ 51 h 65"/>
                    <a:gd name="T80" fmla="*/ 70 w 76"/>
                    <a:gd name="T81" fmla="*/ 55 h 65"/>
                    <a:gd name="T82" fmla="*/ 68 w 76"/>
                    <a:gd name="T83" fmla="*/ 57 h 65"/>
                    <a:gd name="T84" fmla="*/ 65 w 76"/>
                    <a:gd name="T85" fmla="*/ 60 h 65"/>
                    <a:gd name="T86" fmla="*/ 63 w 76"/>
                    <a:gd name="T87" fmla="*/ 62 h 65"/>
                    <a:gd name="T88" fmla="*/ 60 w 76"/>
                    <a:gd name="T89" fmla="*/ 65 h 65"/>
                    <a:gd name="T90" fmla="*/ 29 w 76"/>
                    <a:gd name="T91" fmla="*/ 42 h 65"/>
                    <a:gd name="T92" fmla="*/ 5 w 76"/>
                    <a:gd name="T93" fmla="*/ 22 h 6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76"/>
                    <a:gd name="T142" fmla="*/ 0 h 65"/>
                    <a:gd name="T143" fmla="*/ 76 w 76"/>
                    <a:gd name="T144" fmla="*/ 65 h 6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76" h="65">
                      <a:moveTo>
                        <a:pt x="5" y="22"/>
                      </a:moveTo>
                      <a:lnTo>
                        <a:pt x="6" y="22"/>
                      </a:lnTo>
                      <a:lnTo>
                        <a:pt x="6" y="21"/>
                      </a:lnTo>
                      <a:lnTo>
                        <a:pt x="8" y="19"/>
                      </a:lnTo>
                      <a:lnTo>
                        <a:pt x="9" y="18"/>
                      </a:lnTo>
                      <a:lnTo>
                        <a:pt x="10" y="16"/>
                      </a:lnTo>
                      <a:lnTo>
                        <a:pt x="11" y="15"/>
                      </a:lnTo>
                      <a:lnTo>
                        <a:pt x="12" y="14"/>
                      </a:lnTo>
                      <a:lnTo>
                        <a:pt x="13" y="13"/>
                      </a:lnTo>
                      <a:lnTo>
                        <a:pt x="15" y="12"/>
                      </a:lnTo>
                      <a:lnTo>
                        <a:pt x="16" y="10"/>
                      </a:lnTo>
                      <a:lnTo>
                        <a:pt x="18" y="10"/>
                      </a:lnTo>
                      <a:lnTo>
                        <a:pt x="20" y="8"/>
                      </a:lnTo>
                      <a:lnTo>
                        <a:pt x="21" y="7"/>
                      </a:lnTo>
                      <a:lnTo>
                        <a:pt x="23" y="6"/>
                      </a:lnTo>
                      <a:lnTo>
                        <a:pt x="24" y="5"/>
                      </a:lnTo>
                      <a:lnTo>
                        <a:pt x="27" y="3"/>
                      </a:lnTo>
                      <a:lnTo>
                        <a:pt x="28" y="2"/>
                      </a:lnTo>
                      <a:lnTo>
                        <a:pt x="29" y="2"/>
                      </a:lnTo>
                      <a:lnTo>
                        <a:pt x="30" y="2"/>
                      </a:lnTo>
                      <a:lnTo>
                        <a:pt x="31" y="1"/>
                      </a:lnTo>
                      <a:lnTo>
                        <a:pt x="32" y="1"/>
                      </a:lnTo>
                      <a:lnTo>
                        <a:pt x="34" y="1"/>
                      </a:lnTo>
                      <a:lnTo>
                        <a:pt x="35" y="1"/>
                      </a:lnTo>
                      <a:lnTo>
                        <a:pt x="36" y="0"/>
                      </a:lnTo>
                      <a:lnTo>
                        <a:pt x="37" y="0"/>
                      </a:lnTo>
                      <a:lnTo>
                        <a:pt x="38" y="0"/>
                      </a:lnTo>
                      <a:lnTo>
                        <a:pt x="39" y="0"/>
                      </a:lnTo>
                      <a:lnTo>
                        <a:pt x="40" y="0"/>
                      </a:lnTo>
                      <a:lnTo>
                        <a:pt x="41" y="0"/>
                      </a:lnTo>
                      <a:lnTo>
                        <a:pt x="43" y="0"/>
                      </a:lnTo>
                      <a:lnTo>
                        <a:pt x="45" y="0"/>
                      </a:lnTo>
                      <a:lnTo>
                        <a:pt x="46" y="0"/>
                      </a:lnTo>
                      <a:lnTo>
                        <a:pt x="47" y="0"/>
                      </a:lnTo>
                      <a:lnTo>
                        <a:pt x="48" y="1"/>
                      </a:lnTo>
                      <a:lnTo>
                        <a:pt x="50" y="1"/>
                      </a:lnTo>
                      <a:lnTo>
                        <a:pt x="51" y="1"/>
                      </a:lnTo>
                      <a:lnTo>
                        <a:pt x="52" y="2"/>
                      </a:lnTo>
                      <a:lnTo>
                        <a:pt x="54" y="2"/>
                      </a:lnTo>
                      <a:lnTo>
                        <a:pt x="55" y="3"/>
                      </a:lnTo>
                      <a:lnTo>
                        <a:pt x="57" y="4"/>
                      </a:lnTo>
                      <a:lnTo>
                        <a:pt x="58" y="5"/>
                      </a:lnTo>
                      <a:lnTo>
                        <a:pt x="59" y="5"/>
                      </a:lnTo>
                      <a:lnTo>
                        <a:pt x="60" y="6"/>
                      </a:lnTo>
                      <a:lnTo>
                        <a:pt x="61" y="6"/>
                      </a:lnTo>
                      <a:lnTo>
                        <a:pt x="62" y="7"/>
                      </a:lnTo>
                      <a:lnTo>
                        <a:pt x="63" y="8"/>
                      </a:lnTo>
                      <a:lnTo>
                        <a:pt x="65" y="10"/>
                      </a:lnTo>
                      <a:lnTo>
                        <a:pt x="67" y="11"/>
                      </a:lnTo>
                      <a:lnTo>
                        <a:pt x="68" y="12"/>
                      </a:lnTo>
                      <a:lnTo>
                        <a:pt x="70" y="14"/>
                      </a:lnTo>
                      <a:lnTo>
                        <a:pt x="70" y="16"/>
                      </a:lnTo>
                      <a:lnTo>
                        <a:pt x="71" y="17"/>
                      </a:lnTo>
                      <a:lnTo>
                        <a:pt x="72" y="19"/>
                      </a:lnTo>
                      <a:lnTo>
                        <a:pt x="73" y="20"/>
                      </a:lnTo>
                      <a:lnTo>
                        <a:pt x="74" y="22"/>
                      </a:lnTo>
                      <a:lnTo>
                        <a:pt x="74" y="24"/>
                      </a:lnTo>
                      <a:lnTo>
                        <a:pt x="75" y="26"/>
                      </a:lnTo>
                      <a:lnTo>
                        <a:pt x="75" y="27"/>
                      </a:lnTo>
                      <a:lnTo>
                        <a:pt x="75" y="28"/>
                      </a:lnTo>
                      <a:lnTo>
                        <a:pt x="76" y="30"/>
                      </a:lnTo>
                      <a:lnTo>
                        <a:pt x="76" y="32"/>
                      </a:lnTo>
                      <a:lnTo>
                        <a:pt x="76" y="33"/>
                      </a:lnTo>
                      <a:lnTo>
                        <a:pt x="76" y="34"/>
                      </a:lnTo>
                      <a:lnTo>
                        <a:pt x="76" y="36"/>
                      </a:lnTo>
                      <a:lnTo>
                        <a:pt x="76" y="38"/>
                      </a:lnTo>
                      <a:lnTo>
                        <a:pt x="76" y="39"/>
                      </a:lnTo>
                      <a:lnTo>
                        <a:pt x="76" y="40"/>
                      </a:lnTo>
                      <a:lnTo>
                        <a:pt x="76" y="41"/>
                      </a:lnTo>
                      <a:lnTo>
                        <a:pt x="75" y="43"/>
                      </a:lnTo>
                      <a:lnTo>
                        <a:pt x="75" y="44"/>
                      </a:lnTo>
                      <a:lnTo>
                        <a:pt x="75" y="45"/>
                      </a:lnTo>
                      <a:lnTo>
                        <a:pt x="75" y="46"/>
                      </a:lnTo>
                      <a:lnTo>
                        <a:pt x="75" y="47"/>
                      </a:lnTo>
                      <a:lnTo>
                        <a:pt x="74" y="49"/>
                      </a:lnTo>
                      <a:lnTo>
                        <a:pt x="73" y="50"/>
                      </a:lnTo>
                      <a:lnTo>
                        <a:pt x="72" y="51"/>
                      </a:lnTo>
                      <a:lnTo>
                        <a:pt x="71" y="53"/>
                      </a:lnTo>
                      <a:lnTo>
                        <a:pt x="70" y="55"/>
                      </a:lnTo>
                      <a:lnTo>
                        <a:pt x="69" y="56"/>
                      </a:lnTo>
                      <a:lnTo>
                        <a:pt x="68" y="57"/>
                      </a:lnTo>
                      <a:lnTo>
                        <a:pt x="66" y="59"/>
                      </a:lnTo>
                      <a:lnTo>
                        <a:pt x="65" y="60"/>
                      </a:lnTo>
                      <a:lnTo>
                        <a:pt x="64" y="61"/>
                      </a:lnTo>
                      <a:lnTo>
                        <a:pt x="63" y="62"/>
                      </a:lnTo>
                      <a:lnTo>
                        <a:pt x="62" y="63"/>
                      </a:lnTo>
                      <a:lnTo>
                        <a:pt x="60" y="65"/>
                      </a:lnTo>
                      <a:lnTo>
                        <a:pt x="29" y="42"/>
                      </a:lnTo>
                      <a:lnTo>
                        <a:pt x="0" y="30"/>
                      </a:lnTo>
                      <a:lnTo>
                        <a:pt x="5" y="22"/>
                      </a:lnTo>
                      <a:close/>
                    </a:path>
                  </a:pathLst>
                </a:custGeom>
                <a:solidFill>
                  <a:srgbClr val="D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381" name="Freeform 629"/>
                <p:cNvSpPr>
                  <a:spLocks/>
                </p:cNvSpPr>
                <p:nvPr/>
              </p:nvSpPr>
              <p:spPr bwMode="auto">
                <a:xfrm>
                  <a:off x="3265" y="2189"/>
                  <a:ext cx="12" cy="30"/>
                </a:xfrm>
                <a:custGeom>
                  <a:avLst/>
                  <a:gdLst>
                    <a:gd name="T0" fmla="*/ 1 w 12"/>
                    <a:gd name="T1" fmla="*/ 30 h 30"/>
                    <a:gd name="T2" fmla="*/ 1 w 12"/>
                    <a:gd name="T3" fmla="*/ 30 h 30"/>
                    <a:gd name="T4" fmla="*/ 1 w 12"/>
                    <a:gd name="T5" fmla="*/ 28 h 30"/>
                    <a:gd name="T6" fmla="*/ 1 w 12"/>
                    <a:gd name="T7" fmla="*/ 26 h 30"/>
                    <a:gd name="T8" fmla="*/ 1 w 12"/>
                    <a:gd name="T9" fmla="*/ 25 h 30"/>
                    <a:gd name="T10" fmla="*/ 1 w 12"/>
                    <a:gd name="T11" fmla="*/ 24 h 30"/>
                    <a:gd name="T12" fmla="*/ 1 w 12"/>
                    <a:gd name="T13" fmla="*/ 23 h 30"/>
                    <a:gd name="T14" fmla="*/ 0 w 12"/>
                    <a:gd name="T15" fmla="*/ 20 h 30"/>
                    <a:gd name="T16" fmla="*/ 0 w 12"/>
                    <a:gd name="T17" fmla="*/ 19 h 30"/>
                    <a:gd name="T18" fmla="*/ 0 w 12"/>
                    <a:gd name="T19" fmla="*/ 17 h 30"/>
                    <a:gd name="T20" fmla="*/ 0 w 12"/>
                    <a:gd name="T21" fmla="*/ 15 h 30"/>
                    <a:gd name="T22" fmla="*/ 0 w 12"/>
                    <a:gd name="T23" fmla="*/ 13 h 30"/>
                    <a:gd name="T24" fmla="*/ 0 w 12"/>
                    <a:gd name="T25" fmla="*/ 11 h 30"/>
                    <a:gd name="T26" fmla="*/ 0 w 12"/>
                    <a:gd name="T27" fmla="*/ 9 h 30"/>
                    <a:gd name="T28" fmla="*/ 0 w 12"/>
                    <a:gd name="T29" fmla="*/ 8 h 30"/>
                    <a:gd name="T30" fmla="*/ 0 w 12"/>
                    <a:gd name="T31" fmla="*/ 6 h 30"/>
                    <a:gd name="T32" fmla="*/ 0 w 12"/>
                    <a:gd name="T33" fmla="*/ 4 h 30"/>
                    <a:gd name="T34" fmla="*/ 0 w 12"/>
                    <a:gd name="T35" fmla="*/ 3 h 30"/>
                    <a:gd name="T36" fmla="*/ 1 w 12"/>
                    <a:gd name="T37" fmla="*/ 2 h 30"/>
                    <a:gd name="T38" fmla="*/ 2 w 12"/>
                    <a:gd name="T39" fmla="*/ 1 h 30"/>
                    <a:gd name="T40" fmla="*/ 3 w 12"/>
                    <a:gd name="T41" fmla="*/ 1 h 30"/>
                    <a:gd name="T42" fmla="*/ 4 w 12"/>
                    <a:gd name="T43" fmla="*/ 0 h 30"/>
                    <a:gd name="T44" fmla="*/ 6 w 12"/>
                    <a:gd name="T45" fmla="*/ 0 h 30"/>
                    <a:gd name="T46" fmla="*/ 7 w 12"/>
                    <a:gd name="T47" fmla="*/ 0 h 30"/>
                    <a:gd name="T48" fmla="*/ 8 w 12"/>
                    <a:gd name="T49" fmla="*/ 0 h 30"/>
                    <a:gd name="T50" fmla="*/ 9 w 12"/>
                    <a:gd name="T51" fmla="*/ 0 h 30"/>
                    <a:gd name="T52" fmla="*/ 10 w 12"/>
                    <a:gd name="T53" fmla="*/ 0 h 30"/>
                    <a:gd name="T54" fmla="*/ 11 w 12"/>
                    <a:gd name="T55" fmla="*/ 0 h 30"/>
                    <a:gd name="T56" fmla="*/ 12 w 12"/>
                    <a:gd name="T57" fmla="*/ 1 h 30"/>
                    <a:gd name="T58" fmla="*/ 12 w 12"/>
                    <a:gd name="T59" fmla="*/ 1 h 30"/>
                    <a:gd name="T60" fmla="*/ 12 w 12"/>
                    <a:gd name="T61" fmla="*/ 1 h 30"/>
                    <a:gd name="T62" fmla="*/ 3 w 12"/>
                    <a:gd name="T63" fmla="*/ 30 h 30"/>
                    <a:gd name="T64" fmla="*/ 1 w 12"/>
                    <a:gd name="T65" fmla="*/ 30 h 30"/>
                    <a:gd name="T66" fmla="*/ 1 w 12"/>
                    <a:gd name="T67" fmla="*/ 30 h 3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2"/>
                    <a:gd name="T103" fmla="*/ 0 h 30"/>
                    <a:gd name="T104" fmla="*/ 12 w 12"/>
                    <a:gd name="T105" fmla="*/ 30 h 3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2" h="30">
                      <a:moveTo>
                        <a:pt x="1" y="30"/>
                      </a:moveTo>
                      <a:lnTo>
                        <a:pt x="1" y="30"/>
                      </a:lnTo>
                      <a:lnTo>
                        <a:pt x="1" y="28"/>
                      </a:lnTo>
                      <a:lnTo>
                        <a:pt x="1" y="26"/>
                      </a:lnTo>
                      <a:lnTo>
                        <a:pt x="1" y="25"/>
                      </a:lnTo>
                      <a:lnTo>
                        <a:pt x="1" y="24"/>
                      </a:lnTo>
                      <a:lnTo>
                        <a:pt x="1" y="23"/>
                      </a:lnTo>
                      <a:lnTo>
                        <a:pt x="0" y="20"/>
                      </a:lnTo>
                      <a:lnTo>
                        <a:pt x="0" y="19"/>
                      </a:lnTo>
                      <a:lnTo>
                        <a:pt x="0" y="17"/>
                      </a:lnTo>
                      <a:lnTo>
                        <a:pt x="0" y="15"/>
                      </a:lnTo>
                      <a:lnTo>
                        <a:pt x="0" y="13"/>
                      </a:lnTo>
                      <a:lnTo>
                        <a:pt x="0" y="11"/>
                      </a:lnTo>
                      <a:lnTo>
                        <a:pt x="0" y="9"/>
                      </a:lnTo>
                      <a:lnTo>
                        <a:pt x="0" y="8"/>
                      </a:lnTo>
                      <a:lnTo>
                        <a:pt x="0" y="6"/>
                      </a:lnTo>
                      <a:lnTo>
                        <a:pt x="0" y="4"/>
                      </a:lnTo>
                      <a:lnTo>
                        <a:pt x="0" y="3"/>
                      </a:lnTo>
                      <a:lnTo>
                        <a:pt x="1" y="2"/>
                      </a:lnTo>
                      <a:lnTo>
                        <a:pt x="2" y="1"/>
                      </a:lnTo>
                      <a:lnTo>
                        <a:pt x="3" y="1"/>
                      </a:lnTo>
                      <a:lnTo>
                        <a:pt x="4" y="0"/>
                      </a:lnTo>
                      <a:lnTo>
                        <a:pt x="6" y="0"/>
                      </a:lnTo>
                      <a:lnTo>
                        <a:pt x="7" y="0"/>
                      </a:lnTo>
                      <a:lnTo>
                        <a:pt x="8" y="0"/>
                      </a:lnTo>
                      <a:lnTo>
                        <a:pt x="9" y="0"/>
                      </a:lnTo>
                      <a:lnTo>
                        <a:pt x="10" y="0"/>
                      </a:lnTo>
                      <a:lnTo>
                        <a:pt x="11" y="0"/>
                      </a:lnTo>
                      <a:lnTo>
                        <a:pt x="12" y="1"/>
                      </a:lnTo>
                      <a:lnTo>
                        <a:pt x="3" y="30"/>
                      </a:lnTo>
                      <a:lnTo>
                        <a:pt x="1" y="30"/>
                      </a:lnTo>
                      <a:close/>
                    </a:path>
                  </a:pathLst>
                </a:custGeom>
                <a:solidFill>
                  <a:srgbClr val="FF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382" name="Freeform 630"/>
                <p:cNvSpPr>
                  <a:spLocks/>
                </p:cNvSpPr>
                <p:nvPr/>
              </p:nvSpPr>
              <p:spPr bwMode="auto">
                <a:xfrm>
                  <a:off x="3269" y="2192"/>
                  <a:ext cx="27" cy="30"/>
                </a:xfrm>
                <a:custGeom>
                  <a:avLst/>
                  <a:gdLst>
                    <a:gd name="T0" fmla="*/ 3 w 27"/>
                    <a:gd name="T1" fmla="*/ 26 h 30"/>
                    <a:gd name="T2" fmla="*/ 17 w 27"/>
                    <a:gd name="T3" fmla="*/ 0 h 30"/>
                    <a:gd name="T4" fmla="*/ 18 w 27"/>
                    <a:gd name="T5" fmla="*/ 0 h 30"/>
                    <a:gd name="T6" fmla="*/ 19 w 27"/>
                    <a:gd name="T7" fmla="*/ 1 h 30"/>
                    <a:gd name="T8" fmla="*/ 20 w 27"/>
                    <a:gd name="T9" fmla="*/ 3 h 30"/>
                    <a:gd name="T10" fmla="*/ 21 w 27"/>
                    <a:gd name="T11" fmla="*/ 4 h 30"/>
                    <a:gd name="T12" fmla="*/ 22 w 27"/>
                    <a:gd name="T13" fmla="*/ 5 h 30"/>
                    <a:gd name="T14" fmla="*/ 23 w 27"/>
                    <a:gd name="T15" fmla="*/ 6 h 30"/>
                    <a:gd name="T16" fmla="*/ 24 w 27"/>
                    <a:gd name="T17" fmla="*/ 8 h 30"/>
                    <a:gd name="T18" fmla="*/ 25 w 27"/>
                    <a:gd name="T19" fmla="*/ 10 h 30"/>
                    <a:gd name="T20" fmla="*/ 26 w 27"/>
                    <a:gd name="T21" fmla="*/ 11 h 30"/>
                    <a:gd name="T22" fmla="*/ 26 w 27"/>
                    <a:gd name="T23" fmla="*/ 13 h 30"/>
                    <a:gd name="T24" fmla="*/ 27 w 27"/>
                    <a:gd name="T25" fmla="*/ 15 h 30"/>
                    <a:gd name="T26" fmla="*/ 26 w 27"/>
                    <a:gd name="T27" fmla="*/ 16 h 30"/>
                    <a:gd name="T28" fmla="*/ 26 w 27"/>
                    <a:gd name="T29" fmla="*/ 17 h 30"/>
                    <a:gd name="T30" fmla="*/ 25 w 27"/>
                    <a:gd name="T31" fmla="*/ 17 h 30"/>
                    <a:gd name="T32" fmla="*/ 24 w 27"/>
                    <a:gd name="T33" fmla="*/ 18 h 30"/>
                    <a:gd name="T34" fmla="*/ 24 w 27"/>
                    <a:gd name="T35" fmla="*/ 19 h 30"/>
                    <a:gd name="T36" fmla="*/ 23 w 27"/>
                    <a:gd name="T37" fmla="*/ 19 h 30"/>
                    <a:gd name="T38" fmla="*/ 21 w 27"/>
                    <a:gd name="T39" fmla="*/ 19 h 30"/>
                    <a:gd name="T40" fmla="*/ 20 w 27"/>
                    <a:gd name="T41" fmla="*/ 20 h 30"/>
                    <a:gd name="T42" fmla="*/ 19 w 27"/>
                    <a:gd name="T43" fmla="*/ 20 h 30"/>
                    <a:gd name="T44" fmla="*/ 18 w 27"/>
                    <a:gd name="T45" fmla="*/ 20 h 30"/>
                    <a:gd name="T46" fmla="*/ 17 w 27"/>
                    <a:gd name="T47" fmla="*/ 20 h 30"/>
                    <a:gd name="T48" fmla="*/ 16 w 27"/>
                    <a:gd name="T49" fmla="*/ 21 h 30"/>
                    <a:gd name="T50" fmla="*/ 15 w 27"/>
                    <a:gd name="T51" fmla="*/ 21 h 30"/>
                    <a:gd name="T52" fmla="*/ 14 w 27"/>
                    <a:gd name="T53" fmla="*/ 22 h 30"/>
                    <a:gd name="T54" fmla="*/ 13 w 27"/>
                    <a:gd name="T55" fmla="*/ 22 h 30"/>
                    <a:gd name="T56" fmla="*/ 12 w 27"/>
                    <a:gd name="T57" fmla="*/ 22 h 30"/>
                    <a:gd name="T58" fmla="*/ 11 w 27"/>
                    <a:gd name="T59" fmla="*/ 23 h 30"/>
                    <a:gd name="T60" fmla="*/ 10 w 27"/>
                    <a:gd name="T61" fmla="*/ 23 h 30"/>
                    <a:gd name="T62" fmla="*/ 8 w 27"/>
                    <a:gd name="T63" fmla="*/ 24 h 30"/>
                    <a:gd name="T64" fmla="*/ 7 w 27"/>
                    <a:gd name="T65" fmla="*/ 25 h 30"/>
                    <a:gd name="T66" fmla="*/ 5 w 27"/>
                    <a:gd name="T67" fmla="*/ 26 h 30"/>
                    <a:gd name="T68" fmla="*/ 4 w 27"/>
                    <a:gd name="T69" fmla="*/ 27 h 30"/>
                    <a:gd name="T70" fmla="*/ 3 w 27"/>
                    <a:gd name="T71" fmla="*/ 27 h 30"/>
                    <a:gd name="T72" fmla="*/ 2 w 27"/>
                    <a:gd name="T73" fmla="*/ 28 h 30"/>
                    <a:gd name="T74" fmla="*/ 1 w 27"/>
                    <a:gd name="T75" fmla="*/ 29 h 30"/>
                    <a:gd name="T76" fmla="*/ 0 w 27"/>
                    <a:gd name="T77" fmla="*/ 30 h 30"/>
                    <a:gd name="T78" fmla="*/ 3 w 27"/>
                    <a:gd name="T79" fmla="*/ 26 h 30"/>
                    <a:gd name="T80" fmla="*/ 3 w 27"/>
                    <a:gd name="T81" fmla="*/ 26 h 3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7"/>
                    <a:gd name="T124" fmla="*/ 0 h 30"/>
                    <a:gd name="T125" fmla="*/ 27 w 27"/>
                    <a:gd name="T126" fmla="*/ 30 h 3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7" h="30">
                      <a:moveTo>
                        <a:pt x="3" y="26"/>
                      </a:moveTo>
                      <a:lnTo>
                        <a:pt x="17" y="0"/>
                      </a:lnTo>
                      <a:lnTo>
                        <a:pt x="18" y="0"/>
                      </a:lnTo>
                      <a:lnTo>
                        <a:pt x="19" y="1"/>
                      </a:lnTo>
                      <a:lnTo>
                        <a:pt x="20" y="3"/>
                      </a:lnTo>
                      <a:lnTo>
                        <a:pt x="21" y="4"/>
                      </a:lnTo>
                      <a:lnTo>
                        <a:pt x="22" y="5"/>
                      </a:lnTo>
                      <a:lnTo>
                        <a:pt x="23" y="6"/>
                      </a:lnTo>
                      <a:lnTo>
                        <a:pt x="24" y="8"/>
                      </a:lnTo>
                      <a:lnTo>
                        <a:pt x="25" y="10"/>
                      </a:lnTo>
                      <a:lnTo>
                        <a:pt x="26" y="11"/>
                      </a:lnTo>
                      <a:lnTo>
                        <a:pt x="26" y="13"/>
                      </a:lnTo>
                      <a:lnTo>
                        <a:pt x="27" y="15"/>
                      </a:lnTo>
                      <a:lnTo>
                        <a:pt x="26" y="16"/>
                      </a:lnTo>
                      <a:lnTo>
                        <a:pt x="26" y="17"/>
                      </a:lnTo>
                      <a:lnTo>
                        <a:pt x="25" y="17"/>
                      </a:lnTo>
                      <a:lnTo>
                        <a:pt x="24" y="18"/>
                      </a:lnTo>
                      <a:lnTo>
                        <a:pt x="24" y="19"/>
                      </a:lnTo>
                      <a:lnTo>
                        <a:pt x="23" y="19"/>
                      </a:lnTo>
                      <a:lnTo>
                        <a:pt x="21" y="19"/>
                      </a:lnTo>
                      <a:lnTo>
                        <a:pt x="20" y="20"/>
                      </a:lnTo>
                      <a:lnTo>
                        <a:pt x="19" y="20"/>
                      </a:lnTo>
                      <a:lnTo>
                        <a:pt x="18" y="20"/>
                      </a:lnTo>
                      <a:lnTo>
                        <a:pt x="17" y="20"/>
                      </a:lnTo>
                      <a:lnTo>
                        <a:pt x="16" y="21"/>
                      </a:lnTo>
                      <a:lnTo>
                        <a:pt x="15" y="21"/>
                      </a:lnTo>
                      <a:lnTo>
                        <a:pt x="14" y="22"/>
                      </a:lnTo>
                      <a:lnTo>
                        <a:pt x="13" y="22"/>
                      </a:lnTo>
                      <a:lnTo>
                        <a:pt x="12" y="22"/>
                      </a:lnTo>
                      <a:lnTo>
                        <a:pt x="11" y="23"/>
                      </a:lnTo>
                      <a:lnTo>
                        <a:pt x="10" y="23"/>
                      </a:lnTo>
                      <a:lnTo>
                        <a:pt x="8" y="24"/>
                      </a:lnTo>
                      <a:lnTo>
                        <a:pt x="7" y="25"/>
                      </a:lnTo>
                      <a:lnTo>
                        <a:pt x="5" y="26"/>
                      </a:lnTo>
                      <a:lnTo>
                        <a:pt x="4" y="27"/>
                      </a:lnTo>
                      <a:lnTo>
                        <a:pt x="3" y="27"/>
                      </a:lnTo>
                      <a:lnTo>
                        <a:pt x="2" y="28"/>
                      </a:lnTo>
                      <a:lnTo>
                        <a:pt x="1" y="29"/>
                      </a:lnTo>
                      <a:lnTo>
                        <a:pt x="0" y="30"/>
                      </a:lnTo>
                      <a:lnTo>
                        <a:pt x="3" y="26"/>
                      </a:lnTo>
                      <a:close/>
                    </a:path>
                  </a:pathLst>
                </a:custGeom>
                <a:solidFill>
                  <a:srgbClr val="FF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383" name="Freeform 631"/>
                <p:cNvSpPr>
                  <a:spLocks/>
                </p:cNvSpPr>
                <p:nvPr/>
              </p:nvSpPr>
              <p:spPr bwMode="auto">
                <a:xfrm>
                  <a:off x="3243" y="2195"/>
                  <a:ext cx="21" cy="25"/>
                </a:xfrm>
                <a:custGeom>
                  <a:avLst/>
                  <a:gdLst>
                    <a:gd name="T0" fmla="*/ 21 w 21"/>
                    <a:gd name="T1" fmla="*/ 23 h 25"/>
                    <a:gd name="T2" fmla="*/ 21 w 21"/>
                    <a:gd name="T3" fmla="*/ 23 h 25"/>
                    <a:gd name="T4" fmla="*/ 20 w 21"/>
                    <a:gd name="T5" fmla="*/ 22 h 25"/>
                    <a:gd name="T6" fmla="*/ 19 w 21"/>
                    <a:gd name="T7" fmla="*/ 20 h 25"/>
                    <a:gd name="T8" fmla="*/ 18 w 21"/>
                    <a:gd name="T9" fmla="*/ 19 h 25"/>
                    <a:gd name="T10" fmla="*/ 18 w 21"/>
                    <a:gd name="T11" fmla="*/ 18 h 25"/>
                    <a:gd name="T12" fmla="*/ 17 w 21"/>
                    <a:gd name="T13" fmla="*/ 17 h 25"/>
                    <a:gd name="T14" fmla="*/ 16 w 21"/>
                    <a:gd name="T15" fmla="*/ 16 h 25"/>
                    <a:gd name="T16" fmla="*/ 15 w 21"/>
                    <a:gd name="T17" fmla="*/ 14 h 25"/>
                    <a:gd name="T18" fmla="*/ 15 w 21"/>
                    <a:gd name="T19" fmla="*/ 12 h 25"/>
                    <a:gd name="T20" fmla="*/ 14 w 21"/>
                    <a:gd name="T21" fmla="*/ 11 h 25"/>
                    <a:gd name="T22" fmla="*/ 14 w 21"/>
                    <a:gd name="T23" fmla="*/ 9 h 25"/>
                    <a:gd name="T24" fmla="*/ 14 w 21"/>
                    <a:gd name="T25" fmla="*/ 7 h 25"/>
                    <a:gd name="T26" fmla="*/ 13 w 21"/>
                    <a:gd name="T27" fmla="*/ 6 h 25"/>
                    <a:gd name="T28" fmla="*/ 13 w 21"/>
                    <a:gd name="T29" fmla="*/ 4 h 25"/>
                    <a:gd name="T30" fmla="*/ 13 w 21"/>
                    <a:gd name="T31" fmla="*/ 2 h 25"/>
                    <a:gd name="T32" fmla="*/ 12 w 21"/>
                    <a:gd name="T33" fmla="*/ 1 h 25"/>
                    <a:gd name="T34" fmla="*/ 11 w 21"/>
                    <a:gd name="T35" fmla="*/ 0 h 25"/>
                    <a:gd name="T36" fmla="*/ 11 w 21"/>
                    <a:gd name="T37" fmla="*/ 0 h 25"/>
                    <a:gd name="T38" fmla="*/ 9 w 21"/>
                    <a:gd name="T39" fmla="*/ 1 h 25"/>
                    <a:gd name="T40" fmla="*/ 8 w 21"/>
                    <a:gd name="T41" fmla="*/ 1 h 25"/>
                    <a:gd name="T42" fmla="*/ 7 w 21"/>
                    <a:gd name="T43" fmla="*/ 2 h 25"/>
                    <a:gd name="T44" fmla="*/ 6 w 21"/>
                    <a:gd name="T45" fmla="*/ 3 h 25"/>
                    <a:gd name="T46" fmla="*/ 5 w 21"/>
                    <a:gd name="T47" fmla="*/ 5 h 25"/>
                    <a:gd name="T48" fmla="*/ 4 w 21"/>
                    <a:gd name="T49" fmla="*/ 6 h 25"/>
                    <a:gd name="T50" fmla="*/ 3 w 21"/>
                    <a:gd name="T51" fmla="*/ 7 h 25"/>
                    <a:gd name="T52" fmla="*/ 2 w 21"/>
                    <a:gd name="T53" fmla="*/ 8 h 25"/>
                    <a:gd name="T54" fmla="*/ 0 w 21"/>
                    <a:gd name="T55" fmla="*/ 9 h 25"/>
                    <a:gd name="T56" fmla="*/ 0 w 21"/>
                    <a:gd name="T57" fmla="*/ 11 h 25"/>
                    <a:gd name="T58" fmla="*/ 20 w 21"/>
                    <a:gd name="T59" fmla="*/ 25 h 25"/>
                    <a:gd name="T60" fmla="*/ 21 w 21"/>
                    <a:gd name="T61" fmla="*/ 23 h 25"/>
                    <a:gd name="T62" fmla="*/ 21 w 21"/>
                    <a:gd name="T63" fmla="*/ 23 h 2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1"/>
                    <a:gd name="T97" fmla="*/ 0 h 25"/>
                    <a:gd name="T98" fmla="*/ 21 w 21"/>
                    <a:gd name="T99" fmla="*/ 25 h 2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1" h="25">
                      <a:moveTo>
                        <a:pt x="21" y="23"/>
                      </a:moveTo>
                      <a:lnTo>
                        <a:pt x="21" y="23"/>
                      </a:lnTo>
                      <a:lnTo>
                        <a:pt x="20" y="22"/>
                      </a:lnTo>
                      <a:lnTo>
                        <a:pt x="19" y="20"/>
                      </a:lnTo>
                      <a:lnTo>
                        <a:pt x="18" y="19"/>
                      </a:lnTo>
                      <a:lnTo>
                        <a:pt x="18" y="18"/>
                      </a:lnTo>
                      <a:lnTo>
                        <a:pt x="17" y="17"/>
                      </a:lnTo>
                      <a:lnTo>
                        <a:pt x="16" y="16"/>
                      </a:lnTo>
                      <a:lnTo>
                        <a:pt x="15" y="14"/>
                      </a:lnTo>
                      <a:lnTo>
                        <a:pt x="15" y="12"/>
                      </a:lnTo>
                      <a:lnTo>
                        <a:pt x="14" y="11"/>
                      </a:lnTo>
                      <a:lnTo>
                        <a:pt x="14" y="9"/>
                      </a:lnTo>
                      <a:lnTo>
                        <a:pt x="14" y="7"/>
                      </a:lnTo>
                      <a:lnTo>
                        <a:pt x="13" y="6"/>
                      </a:lnTo>
                      <a:lnTo>
                        <a:pt x="13" y="4"/>
                      </a:lnTo>
                      <a:lnTo>
                        <a:pt x="13" y="2"/>
                      </a:lnTo>
                      <a:lnTo>
                        <a:pt x="12" y="1"/>
                      </a:lnTo>
                      <a:lnTo>
                        <a:pt x="11" y="0"/>
                      </a:lnTo>
                      <a:lnTo>
                        <a:pt x="9" y="1"/>
                      </a:lnTo>
                      <a:lnTo>
                        <a:pt x="8" y="1"/>
                      </a:lnTo>
                      <a:lnTo>
                        <a:pt x="7" y="2"/>
                      </a:lnTo>
                      <a:lnTo>
                        <a:pt x="6" y="3"/>
                      </a:lnTo>
                      <a:lnTo>
                        <a:pt x="5" y="5"/>
                      </a:lnTo>
                      <a:lnTo>
                        <a:pt x="4" y="6"/>
                      </a:lnTo>
                      <a:lnTo>
                        <a:pt x="3" y="7"/>
                      </a:lnTo>
                      <a:lnTo>
                        <a:pt x="2" y="8"/>
                      </a:lnTo>
                      <a:lnTo>
                        <a:pt x="0" y="9"/>
                      </a:lnTo>
                      <a:lnTo>
                        <a:pt x="0" y="11"/>
                      </a:lnTo>
                      <a:lnTo>
                        <a:pt x="20" y="25"/>
                      </a:lnTo>
                      <a:lnTo>
                        <a:pt x="21" y="23"/>
                      </a:lnTo>
                      <a:close/>
                    </a:path>
                  </a:pathLst>
                </a:custGeom>
                <a:solidFill>
                  <a:srgbClr val="FF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384" name="Freeform 632"/>
                <p:cNvSpPr>
                  <a:spLocks/>
                </p:cNvSpPr>
                <p:nvPr/>
              </p:nvSpPr>
              <p:spPr bwMode="auto">
                <a:xfrm>
                  <a:off x="3271" y="2215"/>
                  <a:ext cx="33" cy="15"/>
                </a:xfrm>
                <a:custGeom>
                  <a:avLst/>
                  <a:gdLst>
                    <a:gd name="T0" fmla="*/ 0 w 33"/>
                    <a:gd name="T1" fmla="*/ 9 h 15"/>
                    <a:gd name="T2" fmla="*/ 32 w 33"/>
                    <a:gd name="T3" fmla="*/ 0 h 15"/>
                    <a:gd name="T4" fmla="*/ 31 w 33"/>
                    <a:gd name="T5" fmla="*/ 3 h 15"/>
                    <a:gd name="T6" fmla="*/ 32 w 33"/>
                    <a:gd name="T7" fmla="*/ 5 h 15"/>
                    <a:gd name="T8" fmla="*/ 32 w 33"/>
                    <a:gd name="T9" fmla="*/ 7 h 15"/>
                    <a:gd name="T10" fmla="*/ 33 w 33"/>
                    <a:gd name="T11" fmla="*/ 9 h 15"/>
                    <a:gd name="T12" fmla="*/ 33 w 33"/>
                    <a:gd name="T13" fmla="*/ 10 h 15"/>
                    <a:gd name="T14" fmla="*/ 33 w 33"/>
                    <a:gd name="T15" fmla="*/ 12 h 15"/>
                    <a:gd name="T16" fmla="*/ 33 w 33"/>
                    <a:gd name="T17" fmla="*/ 13 h 15"/>
                    <a:gd name="T18" fmla="*/ 32 w 33"/>
                    <a:gd name="T19" fmla="*/ 13 h 15"/>
                    <a:gd name="T20" fmla="*/ 31 w 33"/>
                    <a:gd name="T21" fmla="*/ 14 h 15"/>
                    <a:gd name="T22" fmla="*/ 30 w 33"/>
                    <a:gd name="T23" fmla="*/ 15 h 15"/>
                    <a:gd name="T24" fmla="*/ 29 w 33"/>
                    <a:gd name="T25" fmla="*/ 15 h 15"/>
                    <a:gd name="T26" fmla="*/ 28 w 33"/>
                    <a:gd name="T27" fmla="*/ 15 h 15"/>
                    <a:gd name="T28" fmla="*/ 26 w 33"/>
                    <a:gd name="T29" fmla="*/ 15 h 15"/>
                    <a:gd name="T30" fmla="*/ 25 w 33"/>
                    <a:gd name="T31" fmla="*/ 15 h 15"/>
                    <a:gd name="T32" fmla="*/ 23 w 33"/>
                    <a:gd name="T33" fmla="*/ 15 h 15"/>
                    <a:gd name="T34" fmla="*/ 22 w 33"/>
                    <a:gd name="T35" fmla="*/ 15 h 15"/>
                    <a:gd name="T36" fmla="*/ 19 w 33"/>
                    <a:gd name="T37" fmla="*/ 15 h 15"/>
                    <a:gd name="T38" fmla="*/ 18 w 33"/>
                    <a:gd name="T39" fmla="*/ 15 h 15"/>
                    <a:gd name="T40" fmla="*/ 17 w 33"/>
                    <a:gd name="T41" fmla="*/ 15 h 15"/>
                    <a:gd name="T42" fmla="*/ 16 w 33"/>
                    <a:gd name="T43" fmla="*/ 15 h 15"/>
                    <a:gd name="T44" fmla="*/ 14 w 33"/>
                    <a:gd name="T45" fmla="*/ 15 h 15"/>
                    <a:gd name="T46" fmla="*/ 14 w 33"/>
                    <a:gd name="T47" fmla="*/ 14 h 15"/>
                    <a:gd name="T48" fmla="*/ 12 w 33"/>
                    <a:gd name="T49" fmla="*/ 14 h 15"/>
                    <a:gd name="T50" fmla="*/ 11 w 33"/>
                    <a:gd name="T51" fmla="*/ 14 h 15"/>
                    <a:gd name="T52" fmla="*/ 10 w 33"/>
                    <a:gd name="T53" fmla="*/ 14 h 15"/>
                    <a:gd name="T54" fmla="*/ 9 w 33"/>
                    <a:gd name="T55" fmla="*/ 14 h 15"/>
                    <a:gd name="T56" fmla="*/ 8 w 33"/>
                    <a:gd name="T57" fmla="*/ 13 h 15"/>
                    <a:gd name="T58" fmla="*/ 7 w 33"/>
                    <a:gd name="T59" fmla="*/ 13 h 15"/>
                    <a:gd name="T60" fmla="*/ 6 w 33"/>
                    <a:gd name="T61" fmla="*/ 13 h 15"/>
                    <a:gd name="T62" fmla="*/ 4 w 33"/>
                    <a:gd name="T63" fmla="*/ 12 h 15"/>
                    <a:gd name="T64" fmla="*/ 3 w 33"/>
                    <a:gd name="T65" fmla="*/ 12 h 15"/>
                    <a:gd name="T66" fmla="*/ 2 w 33"/>
                    <a:gd name="T67" fmla="*/ 11 h 15"/>
                    <a:gd name="T68" fmla="*/ 1 w 33"/>
                    <a:gd name="T69" fmla="*/ 11 h 15"/>
                    <a:gd name="T70" fmla="*/ 0 w 33"/>
                    <a:gd name="T71" fmla="*/ 11 h 15"/>
                    <a:gd name="T72" fmla="*/ 0 w 33"/>
                    <a:gd name="T73" fmla="*/ 9 h 15"/>
                    <a:gd name="T74" fmla="*/ 0 w 33"/>
                    <a:gd name="T75" fmla="*/ 9 h 15"/>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3"/>
                    <a:gd name="T115" fmla="*/ 0 h 15"/>
                    <a:gd name="T116" fmla="*/ 33 w 33"/>
                    <a:gd name="T117" fmla="*/ 15 h 15"/>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3" h="15">
                      <a:moveTo>
                        <a:pt x="0" y="9"/>
                      </a:moveTo>
                      <a:lnTo>
                        <a:pt x="32" y="0"/>
                      </a:lnTo>
                      <a:lnTo>
                        <a:pt x="31" y="3"/>
                      </a:lnTo>
                      <a:lnTo>
                        <a:pt x="32" y="5"/>
                      </a:lnTo>
                      <a:lnTo>
                        <a:pt x="32" y="7"/>
                      </a:lnTo>
                      <a:lnTo>
                        <a:pt x="33" y="9"/>
                      </a:lnTo>
                      <a:lnTo>
                        <a:pt x="33" y="10"/>
                      </a:lnTo>
                      <a:lnTo>
                        <a:pt x="33" y="12"/>
                      </a:lnTo>
                      <a:lnTo>
                        <a:pt x="33" y="13"/>
                      </a:lnTo>
                      <a:lnTo>
                        <a:pt x="32" y="13"/>
                      </a:lnTo>
                      <a:lnTo>
                        <a:pt x="31" y="14"/>
                      </a:lnTo>
                      <a:lnTo>
                        <a:pt x="30" y="15"/>
                      </a:lnTo>
                      <a:lnTo>
                        <a:pt x="29" y="15"/>
                      </a:lnTo>
                      <a:lnTo>
                        <a:pt x="28" y="15"/>
                      </a:lnTo>
                      <a:lnTo>
                        <a:pt x="26" y="15"/>
                      </a:lnTo>
                      <a:lnTo>
                        <a:pt x="25" y="15"/>
                      </a:lnTo>
                      <a:lnTo>
                        <a:pt x="23" y="15"/>
                      </a:lnTo>
                      <a:lnTo>
                        <a:pt x="22" y="15"/>
                      </a:lnTo>
                      <a:lnTo>
                        <a:pt x="19" y="15"/>
                      </a:lnTo>
                      <a:lnTo>
                        <a:pt x="18" y="15"/>
                      </a:lnTo>
                      <a:lnTo>
                        <a:pt x="17" y="15"/>
                      </a:lnTo>
                      <a:lnTo>
                        <a:pt x="16" y="15"/>
                      </a:lnTo>
                      <a:lnTo>
                        <a:pt x="14" y="15"/>
                      </a:lnTo>
                      <a:lnTo>
                        <a:pt x="14" y="14"/>
                      </a:lnTo>
                      <a:lnTo>
                        <a:pt x="12" y="14"/>
                      </a:lnTo>
                      <a:lnTo>
                        <a:pt x="11" y="14"/>
                      </a:lnTo>
                      <a:lnTo>
                        <a:pt x="10" y="14"/>
                      </a:lnTo>
                      <a:lnTo>
                        <a:pt x="9" y="14"/>
                      </a:lnTo>
                      <a:lnTo>
                        <a:pt x="8" y="13"/>
                      </a:lnTo>
                      <a:lnTo>
                        <a:pt x="7" y="13"/>
                      </a:lnTo>
                      <a:lnTo>
                        <a:pt x="6" y="13"/>
                      </a:lnTo>
                      <a:lnTo>
                        <a:pt x="4" y="12"/>
                      </a:lnTo>
                      <a:lnTo>
                        <a:pt x="3" y="12"/>
                      </a:lnTo>
                      <a:lnTo>
                        <a:pt x="2" y="11"/>
                      </a:lnTo>
                      <a:lnTo>
                        <a:pt x="1" y="11"/>
                      </a:lnTo>
                      <a:lnTo>
                        <a:pt x="0" y="11"/>
                      </a:lnTo>
                      <a:lnTo>
                        <a:pt x="0" y="9"/>
                      </a:lnTo>
                      <a:close/>
                    </a:path>
                  </a:pathLst>
                </a:custGeom>
                <a:solidFill>
                  <a:srgbClr val="FF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385" name="Freeform 633"/>
                <p:cNvSpPr>
                  <a:spLocks/>
                </p:cNvSpPr>
                <p:nvPr/>
              </p:nvSpPr>
              <p:spPr bwMode="auto">
                <a:xfrm>
                  <a:off x="3229" y="2239"/>
                  <a:ext cx="184" cy="119"/>
                </a:xfrm>
                <a:custGeom>
                  <a:avLst/>
                  <a:gdLst>
                    <a:gd name="T0" fmla="*/ 25 w 184"/>
                    <a:gd name="T1" fmla="*/ 3 h 119"/>
                    <a:gd name="T2" fmla="*/ 19 w 184"/>
                    <a:gd name="T3" fmla="*/ 2 h 119"/>
                    <a:gd name="T4" fmla="*/ 12 w 184"/>
                    <a:gd name="T5" fmla="*/ 0 h 119"/>
                    <a:gd name="T6" fmla="*/ 5 w 184"/>
                    <a:gd name="T7" fmla="*/ 0 h 119"/>
                    <a:gd name="T8" fmla="*/ 0 w 184"/>
                    <a:gd name="T9" fmla="*/ 5 h 119"/>
                    <a:gd name="T10" fmla="*/ 6 w 184"/>
                    <a:gd name="T11" fmla="*/ 12 h 119"/>
                    <a:gd name="T12" fmla="*/ 12 w 184"/>
                    <a:gd name="T13" fmla="*/ 20 h 119"/>
                    <a:gd name="T14" fmla="*/ 16 w 184"/>
                    <a:gd name="T15" fmla="*/ 30 h 119"/>
                    <a:gd name="T16" fmla="*/ 17 w 184"/>
                    <a:gd name="T17" fmla="*/ 43 h 119"/>
                    <a:gd name="T18" fmla="*/ 14 w 184"/>
                    <a:gd name="T19" fmla="*/ 55 h 119"/>
                    <a:gd name="T20" fmla="*/ 11 w 184"/>
                    <a:gd name="T21" fmla="*/ 66 h 119"/>
                    <a:gd name="T22" fmla="*/ 9 w 184"/>
                    <a:gd name="T23" fmla="*/ 75 h 119"/>
                    <a:gd name="T24" fmla="*/ 14 w 184"/>
                    <a:gd name="T25" fmla="*/ 84 h 119"/>
                    <a:gd name="T26" fmla="*/ 20 w 184"/>
                    <a:gd name="T27" fmla="*/ 88 h 119"/>
                    <a:gd name="T28" fmla="*/ 26 w 184"/>
                    <a:gd name="T29" fmla="*/ 90 h 119"/>
                    <a:gd name="T30" fmla="*/ 32 w 184"/>
                    <a:gd name="T31" fmla="*/ 90 h 119"/>
                    <a:gd name="T32" fmla="*/ 40 w 184"/>
                    <a:gd name="T33" fmla="*/ 90 h 119"/>
                    <a:gd name="T34" fmla="*/ 47 w 184"/>
                    <a:gd name="T35" fmla="*/ 88 h 119"/>
                    <a:gd name="T36" fmla="*/ 55 w 184"/>
                    <a:gd name="T37" fmla="*/ 86 h 119"/>
                    <a:gd name="T38" fmla="*/ 64 w 184"/>
                    <a:gd name="T39" fmla="*/ 84 h 119"/>
                    <a:gd name="T40" fmla="*/ 71 w 184"/>
                    <a:gd name="T41" fmla="*/ 82 h 119"/>
                    <a:gd name="T42" fmla="*/ 79 w 184"/>
                    <a:gd name="T43" fmla="*/ 82 h 119"/>
                    <a:gd name="T44" fmla="*/ 87 w 184"/>
                    <a:gd name="T45" fmla="*/ 82 h 119"/>
                    <a:gd name="T46" fmla="*/ 95 w 184"/>
                    <a:gd name="T47" fmla="*/ 84 h 119"/>
                    <a:gd name="T48" fmla="*/ 103 w 184"/>
                    <a:gd name="T49" fmla="*/ 88 h 119"/>
                    <a:gd name="T50" fmla="*/ 110 w 184"/>
                    <a:gd name="T51" fmla="*/ 91 h 119"/>
                    <a:gd name="T52" fmla="*/ 116 w 184"/>
                    <a:gd name="T53" fmla="*/ 96 h 119"/>
                    <a:gd name="T54" fmla="*/ 122 w 184"/>
                    <a:gd name="T55" fmla="*/ 101 h 119"/>
                    <a:gd name="T56" fmla="*/ 130 w 184"/>
                    <a:gd name="T57" fmla="*/ 107 h 119"/>
                    <a:gd name="T58" fmla="*/ 141 w 184"/>
                    <a:gd name="T59" fmla="*/ 115 h 119"/>
                    <a:gd name="T60" fmla="*/ 149 w 184"/>
                    <a:gd name="T61" fmla="*/ 119 h 119"/>
                    <a:gd name="T62" fmla="*/ 157 w 184"/>
                    <a:gd name="T63" fmla="*/ 118 h 119"/>
                    <a:gd name="T64" fmla="*/ 167 w 184"/>
                    <a:gd name="T65" fmla="*/ 113 h 119"/>
                    <a:gd name="T66" fmla="*/ 177 w 184"/>
                    <a:gd name="T67" fmla="*/ 106 h 119"/>
                    <a:gd name="T68" fmla="*/ 183 w 184"/>
                    <a:gd name="T69" fmla="*/ 99 h 119"/>
                    <a:gd name="T70" fmla="*/ 180 w 184"/>
                    <a:gd name="T71" fmla="*/ 92 h 119"/>
                    <a:gd name="T72" fmla="*/ 174 w 184"/>
                    <a:gd name="T73" fmla="*/ 91 h 119"/>
                    <a:gd name="T74" fmla="*/ 166 w 184"/>
                    <a:gd name="T75" fmla="*/ 91 h 119"/>
                    <a:gd name="T76" fmla="*/ 156 w 184"/>
                    <a:gd name="T77" fmla="*/ 91 h 119"/>
                    <a:gd name="T78" fmla="*/ 146 w 184"/>
                    <a:gd name="T79" fmla="*/ 91 h 119"/>
                    <a:gd name="T80" fmla="*/ 137 w 184"/>
                    <a:gd name="T81" fmla="*/ 91 h 119"/>
                    <a:gd name="T82" fmla="*/ 128 w 184"/>
                    <a:gd name="T83" fmla="*/ 90 h 119"/>
                    <a:gd name="T84" fmla="*/ 121 w 184"/>
                    <a:gd name="T85" fmla="*/ 89 h 119"/>
                    <a:gd name="T86" fmla="*/ 114 w 184"/>
                    <a:gd name="T87" fmla="*/ 86 h 119"/>
                    <a:gd name="T88" fmla="*/ 113 w 184"/>
                    <a:gd name="T89" fmla="*/ 79 h 119"/>
                    <a:gd name="T90" fmla="*/ 119 w 184"/>
                    <a:gd name="T91" fmla="*/ 73 h 119"/>
                    <a:gd name="T92" fmla="*/ 126 w 184"/>
                    <a:gd name="T93" fmla="*/ 67 h 119"/>
                    <a:gd name="T94" fmla="*/ 120 w 184"/>
                    <a:gd name="T95" fmla="*/ 64 h 119"/>
                    <a:gd name="T96" fmla="*/ 114 w 184"/>
                    <a:gd name="T97" fmla="*/ 63 h 119"/>
                    <a:gd name="T98" fmla="*/ 105 w 184"/>
                    <a:gd name="T99" fmla="*/ 62 h 119"/>
                    <a:gd name="T100" fmla="*/ 95 w 184"/>
                    <a:gd name="T101" fmla="*/ 61 h 119"/>
                    <a:gd name="T102" fmla="*/ 86 w 184"/>
                    <a:gd name="T103" fmla="*/ 60 h 119"/>
                    <a:gd name="T104" fmla="*/ 76 w 184"/>
                    <a:gd name="T105" fmla="*/ 58 h 119"/>
                    <a:gd name="T106" fmla="*/ 69 w 184"/>
                    <a:gd name="T107" fmla="*/ 56 h 119"/>
                    <a:gd name="T108" fmla="*/ 61 w 184"/>
                    <a:gd name="T109" fmla="*/ 52 h 119"/>
                    <a:gd name="T110" fmla="*/ 58 w 184"/>
                    <a:gd name="T111" fmla="*/ 44 h 119"/>
                    <a:gd name="T112" fmla="*/ 58 w 184"/>
                    <a:gd name="T113" fmla="*/ 35 h 119"/>
                    <a:gd name="T114" fmla="*/ 57 w 184"/>
                    <a:gd name="T115" fmla="*/ 24 h 119"/>
                    <a:gd name="T116" fmla="*/ 50 w 184"/>
                    <a:gd name="T117" fmla="*/ 14 h 119"/>
                    <a:gd name="T118" fmla="*/ 40 w 184"/>
                    <a:gd name="T119" fmla="*/ 14 h 119"/>
                    <a:gd name="T120" fmla="*/ 31 w 184"/>
                    <a:gd name="T121" fmla="*/ 20 h 119"/>
                    <a:gd name="T122" fmla="*/ 25 w 184"/>
                    <a:gd name="T123" fmla="*/ 17 h 119"/>
                    <a:gd name="T124" fmla="*/ 27 w 184"/>
                    <a:gd name="T125" fmla="*/ 8 h 119"/>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84"/>
                    <a:gd name="T190" fmla="*/ 0 h 119"/>
                    <a:gd name="T191" fmla="*/ 184 w 184"/>
                    <a:gd name="T192" fmla="*/ 119 h 119"/>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84" h="119">
                      <a:moveTo>
                        <a:pt x="29" y="5"/>
                      </a:moveTo>
                      <a:lnTo>
                        <a:pt x="29" y="5"/>
                      </a:lnTo>
                      <a:lnTo>
                        <a:pt x="28" y="5"/>
                      </a:lnTo>
                      <a:lnTo>
                        <a:pt x="27" y="5"/>
                      </a:lnTo>
                      <a:lnTo>
                        <a:pt x="26" y="4"/>
                      </a:lnTo>
                      <a:lnTo>
                        <a:pt x="25" y="3"/>
                      </a:lnTo>
                      <a:lnTo>
                        <a:pt x="24" y="3"/>
                      </a:lnTo>
                      <a:lnTo>
                        <a:pt x="23" y="3"/>
                      </a:lnTo>
                      <a:lnTo>
                        <a:pt x="22" y="3"/>
                      </a:lnTo>
                      <a:lnTo>
                        <a:pt x="21" y="2"/>
                      </a:lnTo>
                      <a:lnTo>
                        <a:pt x="20" y="2"/>
                      </a:lnTo>
                      <a:lnTo>
                        <a:pt x="19" y="2"/>
                      </a:lnTo>
                      <a:lnTo>
                        <a:pt x="18" y="2"/>
                      </a:lnTo>
                      <a:lnTo>
                        <a:pt x="17" y="1"/>
                      </a:lnTo>
                      <a:lnTo>
                        <a:pt x="16" y="1"/>
                      </a:lnTo>
                      <a:lnTo>
                        <a:pt x="14" y="1"/>
                      </a:lnTo>
                      <a:lnTo>
                        <a:pt x="13" y="1"/>
                      </a:lnTo>
                      <a:lnTo>
                        <a:pt x="12" y="0"/>
                      </a:lnTo>
                      <a:lnTo>
                        <a:pt x="11" y="0"/>
                      </a:lnTo>
                      <a:lnTo>
                        <a:pt x="10" y="0"/>
                      </a:lnTo>
                      <a:lnTo>
                        <a:pt x="9" y="0"/>
                      </a:lnTo>
                      <a:lnTo>
                        <a:pt x="8" y="0"/>
                      </a:lnTo>
                      <a:lnTo>
                        <a:pt x="7" y="0"/>
                      </a:lnTo>
                      <a:lnTo>
                        <a:pt x="5" y="0"/>
                      </a:lnTo>
                      <a:lnTo>
                        <a:pt x="5" y="1"/>
                      </a:lnTo>
                      <a:lnTo>
                        <a:pt x="3" y="1"/>
                      </a:lnTo>
                      <a:lnTo>
                        <a:pt x="1" y="2"/>
                      </a:lnTo>
                      <a:lnTo>
                        <a:pt x="1" y="3"/>
                      </a:lnTo>
                      <a:lnTo>
                        <a:pt x="0" y="4"/>
                      </a:lnTo>
                      <a:lnTo>
                        <a:pt x="0" y="5"/>
                      </a:lnTo>
                      <a:lnTo>
                        <a:pt x="0" y="6"/>
                      </a:lnTo>
                      <a:lnTo>
                        <a:pt x="1" y="7"/>
                      </a:lnTo>
                      <a:lnTo>
                        <a:pt x="2" y="8"/>
                      </a:lnTo>
                      <a:lnTo>
                        <a:pt x="3" y="9"/>
                      </a:lnTo>
                      <a:lnTo>
                        <a:pt x="5" y="11"/>
                      </a:lnTo>
                      <a:lnTo>
                        <a:pt x="6" y="12"/>
                      </a:lnTo>
                      <a:lnTo>
                        <a:pt x="8" y="14"/>
                      </a:lnTo>
                      <a:lnTo>
                        <a:pt x="9" y="15"/>
                      </a:lnTo>
                      <a:lnTo>
                        <a:pt x="9" y="16"/>
                      </a:lnTo>
                      <a:lnTo>
                        <a:pt x="10" y="18"/>
                      </a:lnTo>
                      <a:lnTo>
                        <a:pt x="11" y="19"/>
                      </a:lnTo>
                      <a:lnTo>
                        <a:pt x="12" y="20"/>
                      </a:lnTo>
                      <a:lnTo>
                        <a:pt x="13" y="22"/>
                      </a:lnTo>
                      <a:lnTo>
                        <a:pt x="13" y="23"/>
                      </a:lnTo>
                      <a:lnTo>
                        <a:pt x="14" y="25"/>
                      </a:lnTo>
                      <a:lnTo>
                        <a:pt x="15" y="27"/>
                      </a:lnTo>
                      <a:lnTo>
                        <a:pt x="15" y="29"/>
                      </a:lnTo>
                      <a:lnTo>
                        <a:pt x="16" y="30"/>
                      </a:lnTo>
                      <a:lnTo>
                        <a:pt x="17" y="33"/>
                      </a:lnTo>
                      <a:lnTo>
                        <a:pt x="17" y="35"/>
                      </a:lnTo>
                      <a:lnTo>
                        <a:pt x="17" y="36"/>
                      </a:lnTo>
                      <a:lnTo>
                        <a:pt x="17" y="39"/>
                      </a:lnTo>
                      <a:lnTo>
                        <a:pt x="17" y="41"/>
                      </a:lnTo>
                      <a:lnTo>
                        <a:pt x="17" y="43"/>
                      </a:lnTo>
                      <a:lnTo>
                        <a:pt x="16" y="45"/>
                      </a:lnTo>
                      <a:lnTo>
                        <a:pt x="16" y="47"/>
                      </a:lnTo>
                      <a:lnTo>
                        <a:pt x="15" y="49"/>
                      </a:lnTo>
                      <a:lnTo>
                        <a:pt x="15" y="51"/>
                      </a:lnTo>
                      <a:lnTo>
                        <a:pt x="14" y="53"/>
                      </a:lnTo>
                      <a:lnTo>
                        <a:pt x="14" y="55"/>
                      </a:lnTo>
                      <a:lnTo>
                        <a:pt x="13" y="57"/>
                      </a:lnTo>
                      <a:lnTo>
                        <a:pt x="13" y="58"/>
                      </a:lnTo>
                      <a:lnTo>
                        <a:pt x="12" y="61"/>
                      </a:lnTo>
                      <a:lnTo>
                        <a:pt x="12" y="62"/>
                      </a:lnTo>
                      <a:lnTo>
                        <a:pt x="11" y="64"/>
                      </a:lnTo>
                      <a:lnTo>
                        <a:pt x="11" y="66"/>
                      </a:lnTo>
                      <a:lnTo>
                        <a:pt x="10" y="68"/>
                      </a:lnTo>
                      <a:lnTo>
                        <a:pt x="10" y="69"/>
                      </a:lnTo>
                      <a:lnTo>
                        <a:pt x="10" y="71"/>
                      </a:lnTo>
                      <a:lnTo>
                        <a:pt x="9" y="73"/>
                      </a:lnTo>
                      <a:lnTo>
                        <a:pt x="9" y="74"/>
                      </a:lnTo>
                      <a:lnTo>
                        <a:pt x="9" y="75"/>
                      </a:lnTo>
                      <a:lnTo>
                        <a:pt x="10" y="78"/>
                      </a:lnTo>
                      <a:lnTo>
                        <a:pt x="10" y="79"/>
                      </a:lnTo>
                      <a:lnTo>
                        <a:pt x="11" y="80"/>
                      </a:lnTo>
                      <a:lnTo>
                        <a:pt x="12" y="82"/>
                      </a:lnTo>
                      <a:lnTo>
                        <a:pt x="13" y="83"/>
                      </a:lnTo>
                      <a:lnTo>
                        <a:pt x="14" y="84"/>
                      </a:lnTo>
                      <a:lnTo>
                        <a:pt x="15" y="85"/>
                      </a:lnTo>
                      <a:lnTo>
                        <a:pt x="16" y="86"/>
                      </a:lnTo>
                      <a:lnTo>
                        <a:pt x="17" y="86"/>
                      </a:lnTo>
                      <a:lnTo>
                        <a:pt x="18" y="88"/>
                      </a:lnTo>
                      <a:lnTo>
                        <a:pt x="19" y="88"/>
                      </a:lnTo>
                      <a:lnTo>
                        <a:pt x="20" y="88"/>
                      </a:lnTo>
                      <a:lnTo>
                        <a:pt x="21" y="89"/>
                      </a:lnTo>
                      <a:lnTo>
                        <a:pt x="23" y="90"/>
                      </a:lnTo>
                      <a:lnTo>
                        <a:pt x="24" y="90"/>
                      </a:lnTo>
                      <a:lnTo>
                        <a:pt x="25" y="90"/>
                      </a:lnTo>
                      <a:lnTo>
                        <a:pt x="26" y="90"/>
                      </a:lnTo>
                      <a:lnTo>
                        <a:pt x="27" y="90"/>
                      </a:lnTo>
                      <a:lnTo>
                        <a:pt x="28" y="90"/>
                      </a:lnTo>
                      <a:lnTo>
                        <a:pt x="29" y="90"/>
                      </a:lnTo>
                      <a:lnTo>
                        <a:pt x="30" y="90"/>
                      </a:lnTo>
                      <a:lnTo>
                        <a:pt x="31" y="91"/>
                      </a:lnTo>
                      <a:lnTo>
                        <a:pt x="32" y="90"/>
                      </a:lnTo>
                      <a:lnTo>
                        <a:pt x="34" y="90"/>
                      </a:lnTo>
                      <a:lnTo>
                        <a:pt x="35" y="90"/>
                      </a:lnTo>
                      <a:lnTo>
                        <a:pt x="36" y="90"/>
                      </a:lnTo>
                      <a:lnTo>
                        <a:pt x="37" y="90"/>
                      </a:lnTo>
                      <a:lnTo>
                        <a:pt x="38" y="90"/>
                      </a:lnTo>
                      <a:lnTo>
                        <a:pt x="40" y="90"/>
                      </a:lnTo>
                      <a:lnTo>
                        <a:pt x="41" y="90"/>
                      </a:lnTo>
                      <a:lnTo>
                        <a:pt x="42" y="89"/>
                      </a:lnTo>
                      <a:lnTo>
                        <a:pt x="44" y="89"/>
                      </a:lnTo>
                      <a:lnTo>
                        <a:pt x="45" y="89"/>
                      </a:lnTo>
                      <a:lnTo>
                        <a:pt x="46" y="89"/>
                      </a:lnTo>
                      <a:lnTo>
                        <a:pt x="47" y="88"/>
                      </a:lnTo>
                      <a:lnTo>
                        <a:pt x="49" y="88"/>
                      </a:lnTo>
                      <a:lnTo>
                        <a:pt x="50" y="88"/>
                      </a:lnTo>
                      <a:lnTo>
                        <a:pt x="52" y="87"/>
                      </a:lnTo>
                      <a:lnTo>
                        <a:pt x="52" y="86"/>
                      </a:lnTo>
                      <a:lnTo>
                        <a:pt x="54" y="86"/>
                      </a:lnTo>
                      <a:lnTo>
                        <a:pt x="55" y="86"/>
                      </a:lnTo>
                      <a:lnTo>
                        <a:pt x="57" y="86"/>
                      </a:lnTo>
                      <a:lnTo>
                        <a:pt x="58" y="85"/>
                      </a:lnTo>
                      <a:lnTo>
                        <a:pt x="60" y="85"/>
                      </a:lnTo>
                      <a:lnTo>
                        <a:pt x="61" y="84"/>
                      </a:lnTo>
                      <a:lnTo>
                        <a:pt x="62" y="84"/>
                      </a:lnTo>
                      <a:lnTo>
                        <a:pt x="64" y="84"/>
                      </a:lnTo>
                      <a:lnTo>
                        <a:pt x="65" y="84"/>
                      </a:lnTo>
                      <a:lnTo>
                        <a:pt x="66" y="83"/>
                      </a:lnTo>
                      <a:lnTo>
                        <a:pt x="67" y="83"/>
                      </a:lnTo>
                      <a:lnTo>
                        <a:pt x="69" y="83"/>
                      </a:lnTo>
                      <a:lnTo>
                        <a:pt x="70" y="82"/>
                      </a:lnTo>
                      <a:lnTo>
                        <a:pt x="71" y="82"/>
                      </a:lnTo>
                      <a:lnTo>
                        <a:pt x="73" y="82"/>
                      </a:lnTo>
                      <a:lnTo>
                        <a:pt x="74" y="82"/>
                      </a:lnTo>
                      <a:lnTo>
                        <a:pt x="75" y="82"/>
                      </a:lnTo>
                      <a:lnTo>
                        <a:pt x="77" y="82"/>
                      </a:lnTo>
                      <a:lnTo>
                        <a:pt x="79" y="82"/>
                      </a:lnTo>
                      <a:lnTo>
                        <a:pt x="81" y="82"/>
                      </a:lnTo>
                      <a:lnTo>
                        <a:pt x="82" y="82"/>
                      </a:lnTo>
                      <a:lnTo>
                        <a:pt x="83" y="82"/>
                      </a:lnTo>
                      <a:lnTo>
                        <a:pt x="85" y="82"/>
                      </a:lnTo>
                      <a:lnTo>
                        <a:pt x="86" y="82"/>
                      </a:lnTo>
                      <a:lnTo>
                        <a:pt x="87" y="82"/>
                      </a:lnTo>
                      <a:lnTo>
                        <a:pt x="89" y="82"/>
                      </a:lnTo>
                      <a:lnTo>
                        <a:pt x="90" y="82"/>
                      </a:lnTo>
                      <a:lnTo>
                        <a:pt x="91" y="82"/>
                      </a:lnTo>
                      <a:lnTo>
                        <a:pt x="93" y="83"/>
                      </a:lnTo>
                      <a:lnTo>
                        <a:pt x="94" y="83"/>
                      </a:lnTo>
                      <a:lnTo>
                        <a:pt x="95" y="84"/>
                      </a:lnTo>
                      <a:lnTo>
                        <a:pt x="96" y="84"/>
                      </a:lnTo>
                      <a:lnTo>
                        <a:pt x="98" y="85"/>
                      </a:lnTo>
                      <a:lnTo>
                        <a:pt x="99" y="85"/>
                      </a:lnTo>
                      <a:lnTo>
                        <a:pt x="100" y="86"/>
                      </a:lnTo>
                      <a:lnTo>
                        <a:pt x="101" y="86"/>
                      </a:lnTo>
                      <a:lnTo>
                        <a:pt x="103" y="88"/>
                      </a:lnTo>
                      <a:lnTo>
                        <a:pt x="104" y="88"/>
                      </a:lnTo>
                      <a:lnTo>
                        <a:pt x="105" y="89"/>
                      </a:lnTo>
                      <a:lnTo>
                        <a:pt x="106" y="89"/>
                      </a:lnTo>
                      <a:lnTo>
                        <a:pt x="107" y="90"/>
                      </a:lnTo>
                      <a:lnTo>
                        <a:pt x="108" y="91"/>
                      </a:lnTo>
                      <a:lnTo>
                        <a:pt x="110" y="91"/>
                      </a:lnTo>
                      <a:lnTo>
                        <a:pt x="110" y="92"/>
                      </a:lnTo>
                      <a:lnTo>
                        <a:pt x="112" y="93"/>
                      </a:lnTo>
                      <a:lnTo>
                        <a:pt x="113" y="94"/>
                      </a:lnTo>
                      <a:lnTo>
                        <a:pt x="114" y="94"/>
                      </a:lnTo>
                      <a:lnTo>
                        <a:pt x="115" y="95"/>
                      </a:lnTo>
                      <a:lnTo>
                        <a:pt x="116" y="96"/>
                      </a:lnTo>
                      <a:lnTo>
                        <a:pt x="117" y="97"/>
                      </a:lnTo>
                      <a:lnTo>
                        <a:pt x="118" y="97"/>
                      </a:lnTo>
                      <a:lnTo>
                        <a:pt x="119" y="99"/>
                      </a:lnTo>
                      <a:lnTo>
                        <a:pt x="120" y="99"/>
                      </a:lnTo>
                      <a:lnTo>
                        <a:pt x="121" y="100"/>
                      </a:lnTo>
                      <a:lnTo>
                        <a:pt x="122" y="101"/>
                      </a:lnTo>
                      <a:lnTo>
                        <a:pt x="123" y="101"/>
                      </a:lnTo>
                      <a:lnTo>
                        <a:pt x="124" y="102"/>
                      </a:lnTo>
                      <a:lnTo>
                        <a:pt x="125" y="103"/>
                      </a:lnTo>
                      <a:lnTo>
                        <a:pt x="127" y="105"/>
                      </a:lnTo>
                      <a:lnTo>
                        <a:pt x="129" y="106"/>
                      </a:lnTo>
                      <a:lnTo>
                        <a:pt x="130" y="107"/>
                      </a:lnTo>
                      <a:lnTo>
                        <a:pt x="133" y="109"/>
                      </a:lnTo>
                      <a:lnTo>
                        <a:pt x="134" y="110"/>
                      </a:lnTo>
                      <a:lnTo>
                        <a:pt x="136" y="112"/>
                      </a:lnTo>
                      <a:lnTo>
                        <a:pt x="137" y="113"/>
                      </a:lnTo>
                      <a:lnTo>
                        <a:pt x="139" y="114"/>
                      </a:lnTo>
                      <a:lnTo>
                        <a:pt x="141" y="115"/>
                      </a:lnTo>
                      <a:lnTo>
                        <a:pt x="142" y="116"/>
                      </a:lnTo>
                      <a:lnTo>
                        <a:pt x="144" y="117"/>
                      </a:lnTo>
                      <a:lnTo>
                        <a:pt x="145" y="117"/>
                      </a:lnTo>
                      <a:lnTo>
                        <a:pt x="146" y="118"/>
                      </a:lnTo>
                      <a:lnTo>
                        <a:pt x="148" y="118"/>
                      </a:lnTo>
                      <a:lnTo>
                        <a:pt x="149" y="119"/>
                      </a:lnTo>
                      <a:lnTo>
                        <a:pt x="150" y="119"/>
                      </a:lnTo>
                      <a:lnTo>
                        <a:pt x="152" y="119"/>
                      </a:lnTo>
                      <a:lnTo>
                        <a:pt x="153" y="119"/>
                      </a:lnTo>
                      <a:lnTo>
                        <a:pt x="154" y="119"/>
                      </a:lnTo>
                      <a:lnTo>
                        <a:pt x="156" y="119"/>
                      </a:lnTo>
                      <a:lnTo>
                        <a:pt x="157" y="118"/>
                      </a:lnTo>
                      <a:lnTo>
                        <a:pt x="158" y="118"/>
                      </a:lnTo>
                      <a:lnTo>
                        <a:pt x="160" y="117"/>
                      </a:lnTo>
                      <a:lnTo>
                        <a:pt x="162" y="116"/>
                      </a:lnTo>
                      <a:lnTo>
                        <a:pt x="163" y="115"/>
                      </a:lnTo>
                      <a:lnTo>
                        <a:pt x="165" y="114"/>
                      </a:lnTo>
                      <a:lnTo>
                        <a:pt x="167" y="113"/>
                      </a:lnTo>
                      <a:lnTo>
                        <a:pt x="169" y="112"/>
                      </a:lnTo>
                      <a:lnTo>
                        <a:pt x="170" y="111"/>
                      </a:lnTo>
                      <a:lnTo>
                        <a:pt x="172" y="110"/>
                      </a:lnTo>
                      <a:lnTo>
                        <a:pt x="173" y="108"/>
                      </a:lnTo>
                      <a:lnTo>
                        <a:pt x="175" y="107"/>
                      </a:lnTo>
                      <a:lnTo>
                        <a:pt x="177" y="106"/>
                      </a:lnTo>
                      <a:lnTo>
                        <a:pt x="178" y="105"/>
                      </a:lnTo>
                      <a:lnTo>
                        <a:pt x="179" y="104"/>
                      </a:lnTo>
                      <a:lnTo>
                        <a:pt x="180" y="103"/>
                      </a:lnTo>
                      <a:lnTo>
                        <a:pt x="181" y="101"/>
                      </a:lnTo>
                      <a:lnTo>
                        <a:pt x="182" y="100"/>
                      </a:lnTo>
                      <a:lnTo>
                        <a:pt x="183" y="99"/>
                      </a:lnTo>
                      <a:lnTo>
                        <a:pt x="184" y="98"/>
                      </a:lnTo>
                      <a:lnTo>
                        <a:pt x="184" y="96"/>
                      </a:lnTo>
                      <a:lnTo>
                        <a:pt x="184" y="94"/>
                      </a:lnTo>
                      <a:lnTo>
                        <a:pt x="183" y="94"/>
                      </a:lnTo>
                      <a:lnTo>
                        <a:pt x="182" y="93"/>
                      </a:lnTo>
                      <a:lnTo>
                        <a:pt x="180" y="92"/>
                      </a:lnTo>
                      <a:lnTo>
                        <a:pt x="179" y="92"/>
                      </a:lnTo>
                      <a:lnTo>
                        <a:pt x="178" y="91"/>
                      </a:lnTo>
                      <a:lnTo>
                        <a:pt x="177" y="91"/>
                      </a:lnTo>
                      <a:lnTo>
                        <a:pt x="176" y="91"/>
                      </a:lnTo>
                      <a:lnTo>
                        <a:pt x="174" y="91"/>
                      </a:lnTo>
                      <a:lnTo>
                        <a:pt x="173" y="91"/>
                      </a:lnTo>
                      <a:lnTo>
                        <a:pt x="172" y="91"/>
                      </a:lnTo>
                      <a:lnTo>
                        <a:pt x="171" y="91"/>
                      </a:lnTo>
                      <a:lnTo>
                        <a:pt x="169" y="91"/>
                      </a:lnTo>
                      <a:lnTo>
                        <a:pt x="167" y="91"/>
                      </a:lnTo>
                      <a:lnTo>
                        <a:pt x="166" y="91"/>
                      </a:lnTo>
                      <a:lnTo>
                        <a:pt x="164" y="91"/>
                      </a:lnTo>
                      <a:lnTo>
                        <a:pt x="163" y="91"/>
                      </a:lnTo>
                      <a:lnTo>
                        <a:pt x="161" y="91"/>
                      </a:lnTo>
                      <a:lnTo>
                        <a:pt x="159" y="91"/>
                      </a:lnTo>
                      <a:lnTo>
                        <a:pt x="158" y="91"/>
                      </a:lnTo>
                      <a:lnTo>
                        <a:pt x="156" y="91"/>
                      </a:lnTo>
                      <a:lnTo>
                        <a:pt x="155" y="91"/>
                      </a:lnTo>
                      <a:lnTo>
                        <a:pt x="153" y="91"/>
                      </a:lnTo>
                      <a:lnTo>
                        <a:pt x="151" y="91"/>
                      </a:lnTo>
                      <a:lnTo>
                        <a:pt x="149" y="91"/>
                      </a:lnTo>
                      <a:lnTo>
                        <a:pt x="148" y="91"/>
                      </a:lnTo>
                      <a:lnTo>
                        <a:pt x="146" y="91"/>
                      </a:lnTo>
                      <a:lnTo>
                        <a:pt x="145" y="91"/>
                      </a:lnTo>
                      <a:lnTo>
                        <a:pt x="143" y="91"/>
                      </a:lnTo>
                      <a:lnTo>
                        <a:pt x="141" y="91"/>
                      </a:lnTo>
                      <a:lnTo>
                        <a:pt x="140" y="91"/>
                      </a:lnTo>
                      <a:lnTo>
                        <a:pt x="138" y="91"/>
                      </a:lnTo>
                      <a:lnTo>
                        <a:pt x="137" y="91"/>
                      </a:lnTo>
                      <a:lnTo>
                        <a:pt x="135" y="91"/>
                      </a:lnTo>
                      <a:lnTo>
                        <a:pt x="134" y="91"/>
                      </a:lnTo>
                      <a:lnTo>
                        <a:pt x="133" y="91"/>
                      </a:lnTo>
                      <a:lnTo>
                        <a:pt x="131" y="90"/>
                      </a:lnTo>
                      <a:lnTo>
                        <a:pt x="130" y="90"/>
                      </a:lnTo>
                      <a:lnTo>
                        <a:pt x="128" y="90"/>
                      </a:lnTo>
                      <a:lnTo>
                        <a:pt x="127" y="90"/>
                      </a:lnTo>
                      <a:lnTo>
                        <a:pt x="126" y="90"/>
                      </a:lnTo>
                      <a:lnTo>
                        <a:pt x="125" y="90"/>
                      </a:lnTo>
                      <a:lnTo>
                        <a:pt x="123" y="90"/>
                      </a:lnTo>
                      <a:lnTo>
                        <a:pt x="122" y="90"/>
                      </a:lnTo>
                      <a:lnTo>
                        <a:pt x="121" y="89"/>
                      </a:lnTo>
                      <a:lnTo>
                        <a:pt x="120" y="89"/>
                      </a:lnTo>
                      <a:lnTo>
                        <a:pt x="119" y="89"/>
                      </a:lnTo>
                      <a:lnTo>
                        <a:pt x="118" y="88"/>
                      </a:lnTo>
                      <a:lnTo>
                        <a:pt x="116" y="88"/>
                      </a:lnTo>
                      <a:lnTo>
                        <a:pt x="115" y="87"/>
                      </a:lnTo>
                      <a:lnTo>
                        <a:pt x="114" y="86"/>
                      </a:lnTo>
                      <a:lnTo>
                        <a:pt x="113" y="85"/>
                      </a:lnTo>
                      <a:lnTo>
                        <a:pt x="112" y="84"/>
                      </a:lnTo>
                      <a:lnTo>
                        <a:pt x="112" y="83"/>
                      </a:lnTo>
                      <a:lnTo>
                        <a:pt x="112" y="82"/>
                      </a:lnTo>
                      <a:lnTo>
                        <a:pt x="112" y="80"/>
                      </a:lnTo>
                      <a:lnTo>
                        <a:pt x="113" y="79"/>
                      </a:lnTo>
                      <a:lnTo>
                        <a:pt x="114" y="78"/>
                      </a:lnTo>
                      <a:lnTo>
                        <a:pt x="115" y="77"/>
                      </a:lnTo>
                      <a:lnTo>
                        <a:pt x="116" y="75"/>
                      </a:lnTo>
                      <a:lnTo>
                        <a:pt x="117" y="75"/>
                      </a:lnTo>
                      <a:lnTo>
                        <a:pt x="118" y="74"/>
                      </a:lnTo>
                      <a:lnTo>
                        <a:pt x="119" y="73"/>
                      </a:lnTo>
                      <a:lnTo>
                        <a:pt x="121" y="72"/>
                      </a:lnTo>
                      <a:lnTo>
                        <a:pt x="122" y="71"/>
                      </a:lnTo>
                      <a:lnTo>
                        <a:pt x="123" y="70"/>
                      </a:lnTo>
                      <a:lnTo>
                        <a:pt x="125" y="69"/>
                      </a:lnTo>
                      <a:lnTo>
                        <a:pt x="125" y="68"/>
                      </a:lnTo>
                      <a:lnTo>
                        <a:pt x="126" y="67"/>
                      </a:lnTo>
                      <a:lnTo>
                        <a:pt x="125" y="66"/>
                      </a:lnTo>
                      <a:lnTo>
                        <a:pt x="124" y="65"/>
                      </a:lnTo>
                      <a:lnTo>
                        <a:pt x="122" y="64"/>
                      </a:lnTo>
                      <a:lnTo>
                        <a:pt x="121" y="64"/>
                      </a:lnTo>
                      <a:lnTo>
                        <a:pt x="120" y="64"/>
                      </a:lnTo>
                      <a:lnTo>
                        <a:pt x="119" y="64"/>
                      </a:lnTo>
                      <a:lnTo>
                        <a:pt x="118" y="63"/>
                      </a:lnTo>
                      <a:lnTo>
                        <a:pt x="117" y="63"/>
                      </a:lnTo>
                      <a:lnTo>
                        <a:pt x="116" y="63"/>
                      </a:lnTo>
                      <a:lnTo>
                        <a:pt x="114" y="63"/>
                      </a:lnTo>
                      <a:lnTo>
                        <a:pt x="112" y="63"/>
                      </a:lnTo>
                      <a:lnTo>
                        <a:pt x="111" y="62"/>
                      </a:lnTo>
                      <a:lnTo>
                        <a:pt x="109" y="62"/>
                      </a:lnTo>
                      <a:lnTo>
                        <a:pt x="108" y="62"/>
                      </a:lnTo>
                      <a:lnTo>
                        <a:pt x="106" y="62"/>
                      </a:lnTo>
                      <a:lnTo>
                        <a:pt x="105" y="62"/>
                      </a:lnTo>
                      <a:lnTo>
                        <a:pt x="103" y="62"/>
                      </a:lnTo>
                      <a:lnTo>
                        <a:pt x="102" y="62"/>
                      </a:lnTo>
                      <a:lnTo>
                        <a:pt x="100" y="62"/>
                      </a:lnTo>
                      <a:lnTo>
                        <a:pt x="99" y="62"/>
                      </a:lnTo>
                      <a:lnTo>
                        <a:pt x="97" y="62"/>
                      </a:lnTo>
                      <a:lnTo>
                        <a:pt x="95" y="61"/>
                      </a:lnTo>
                      <a:lnTo>
                        <a:pt x="94" y="61"/>
                      </a:lnTo>
                      <a:lnTo>
                        <a:pt x="92" y="61"/>
                      </a:lnTo>
                      <a:lnTo>
                        <a:pt x="91" y="61"/>
                      </a:lnTo>
                      <a:lnTo>
                        <a:pt x="89" y="60"/>
                      </a:lnTo>
                      <a:lnTo>
                        <a:pt x="87" y="60"/>
                      </a:lnTo>
                      <a:lnTo>
                        <a:pt x="86" y="60"/>
                      </a:lnTo>
                      <a:lnTo>
                        <a:pt x="84" y="60"/>
                      </a:lnTo>
                      <a:lnTo>
                        <a:pt x="83" y="60"/>
                      </a:lnTo>
                      <a:lnTo>
                        <a:pt x="81" y="60"/>
                      </a:lnTo>
                      <a:lnTo>
                        <a:pt x="79" y="59"/>
                      </a:lnTo>
                      <a:lnTo>
                        <a:pt x="78" y="59"/>
                      </a:lnTo>
                      <a:lnTo>
                        <a:pt x="76" y="58"/>
                      </a:lnTo>
                      <a:lnTo>
                        <a:pt x="75" y="58"/>
                      </a:lnTo>
                      <a:lnTo>
                        <a:pt x="74" y="58"/>
                      </a:lnTo>
                      <a:lnTo>
                        <a:pt x="72" y="57"/>
                      </a:lnTo>
                      <a:lnTo>
                        <a:pt x="71" y="57"/>
                      </a:lnTo>
                      <a:lnTo>
                        <a:pt x="70" y="57"/>
                      </a:lnTo>
                      <a:lnTo>
                        <a:pt x="69" y="56"/>
                      </a:lnTo>
                      <a:lnTo>
                        <a:pt x="67" y="56"/>
                      </a:lnTo>
                      <a:lnTo>
                        <a:pt x="66" y="56"/>
                      </a:lnTo>
                      <a:lnTo>
                        <a:pt x="65" y="55"/>
                      </a:lnTo>
                      <a:lnTo>
                        <a:pt x="64" y="54"/>
                      </a:lnTo>
                      <a:lnTo>
                        <a:pt x="62" y="53"/>
                      </a:lnTo>
                      <a:lnTo>
                        <a:pt x="61" y="52"/>
                      </a:lnTo>
                      <a:lnTo>
                        <a:pt x="60" y="51"/>
                      </a:lnTo>
                      <a:lnTo>
                        <a:pt x="60" y="49"/>
                      </a:lnTo>
                      <a:lnTo>
                        <a:pt x="59" y="47"/>
                      </a:lnTo>
                      <a:lnTo>
                        <a:pt x="59" y="46"/>
                      </a:lnTo>
                      <a:lnTo>
                        <a:pt x="58" y="45"/>
                      </a:lnTo>
                      <a:lnTo>
                        <a:pt x="58" y="44"/>
                      </a:lnTo>
                      <a:lnTo>
                        <a:pt x="58" y="42"/>
                      </a:lnTo>
                      <a:lnTo>
                        <a:pt x="58" y="41"/>
                      </a:lnTo>
                      <a:lnTo>
                        <a:pt x="58" y="40"/>
                      </a:lnTo>
                      <a:lnTo>
                        <a:pt x="58" y="39"/>
                      </a:lnTo>
                      <a:lnTo>
                        <a:pt x="58" y="36"/>
                      </a:lnTo>
                      <a:lnTo>
                        <a:pt x="58" y="35"/>
                      </a:lnTo>
                      <a:lnTo>
                        <a:pt x="58" y="33"/>
                      </a:lnTo>
                      <a:lnTo>
                        <a:pt x="58" y="31"/>
                      </a:lnTo>
                      <a:lnTo>
                        <a:pt x="58" y="30"/>
                      </a:lnTo>
                      <a:lnTo>
                        <a:pt x="58" y="28"/>
                      </a:lnTo>
                      <a:lnTo>
                        <a:pt x="58" y="27"/>
                      </a:lnTo>
                      <a:lnTo>
                        <a:pt x="57" y="24"/>
                      </a:lnTo>
                      <a:lnTo>
                        <a:pt x="56" y="22"/>
                      </a:lnTo>
                      <a:lnTo>
                        <a:pt x="55" y="20"/>
                      </a:lnTo>
                      <a:lnTo>
                        <a:pt x="53" y="18"/>
                      </a:lnTo>
                      <a:lnTo>
                        <a:pt x="52" y="17"/>
                      </a:lnTo>
                      <a:lnTo>
                        <a:pt x="52" y="16"/>
                      </a:lnTo>
                      <a:lnTo>
                        <a:pt x="50" y="14"/>
                      </a:lnTo>
                      <a:lnTo>
                        <a:pt x="48" y="13"/>
                      </a:lnTo>
                      <a:lnTo>
                        <a:pt x="46" y="13"/>
                      </a:lnTo>
                      <a:lnTo>
                        <a:pt x="44" y="13"/>
                      </a:lnTo>
                      <a:lnTo>
                        <a:pt x="42" y="13"/>
                      </a:lnTo>
                      <a:lnTo>
                        <a:pt x="40" y="14"/>
                      </a:lnTo>
                      <a:lnTo>
                        <a:pt x="39" y="16"/>
                      </a:lnTo>
                      <a:lnTo>
                        <a:pt x="37" y="17"/>
                      </a:lnTo>
                      <a:lnTo>
                        <a:pt x="36" y="18"/>
                      </a:lnTo>
                      <a:lnTo>
                        <a:pt x="34" y="19"/>
                      </a:lnTo>
                      <a:lnTo>
                        <a:pt x="32" y="20"/>
                      </a:lnTo>
                      <a:lnTo>
                        <a:pt x="31" y="20"/>
                      </a:lnTo>
                      <a:lnTo>
                        <a:pt x="30" y="20"/>
                      </a:lnTo>
                      <a:lnTo>
                        <a:pt x="28" y="20"/>
                      </a:lnTo>
                      <a:lnTo>
                        <a:pt x="26" y="19"/>
                      </a:lnTo>
                      <a:lnTo>
                        <a:pt x="26" y="18"/>
                      </a:lnTo>
                      <a:lnTo>
                        <a:pt x="25" y="17"/>
                      </a:lnTo>
                      <a:lnTo>
                        <a:pt x="25" y="16"/>
                      </a:lnTo>
                      <a:lnTo>
                        <a:pt x="25" y="14"/>
                      </a:lnTo>
                      <a:lnTo>
                        <a:pt x="25" y="13"/>
                      </a:lnTo>
                      <a:lnTo>
                        <a:pt x="26" y="12"/>
                      </a:lnTo>
                      <a:lnTo>
                        <a:pt x="26" y="11"/>
                      </a:lnTo>
                      <a:lnTo>
                        <a:pt x="27" y="8"/>
                      </a:lnTo>
                      <a:lnTo>
                        <a:pt x="28" y="7"/>
                      </a:lnTo>
                      <a:lnTo>
                        <a:pt x="29" y="6"/>
                      </a:lnTo>
                      <a:lnTo>
                        <a:pt x="29" y="5"/>
                      </a:lnTo>
                      <a:close/>
                    </a:path>
                  </a:pathLst>
                </a:custGeom>
                <a:solidFill>
                  <a:srgbClr val="FFB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386" name="Freeform 634"/>
                <p:cNvSpPr>
                  <a:spLocks/>
                </p:cNvSpPr>
                <p:nvPr/>
              </p:nvSpPr>
              <p:spPr bwMode="auto">
                <a:xfrm>
                  <a:off x="3274" y="2332"/>
                  <a:ext cx="70" cy="26"/>
                </a:xfrm>
                <a:custGeom>
                  <a:avLst/>
                  <a:gdLst>
                    <a:gd name="T0" fmla="*/ 27 w 70"/>
                    <a:gd name="T1" fmla="*/ 0 h 26"/>
                    <a:gd name="T2" fmla="*/ 31 w 70"/>
                    <a:gd name="T3" fmla="*/ 0 h 26"/>
                    <a:gd name="T4" fmla="*/ 36 w 70"/>
                    <a:gd name="T5" fmla="*/ 0 h 26"/>
                    <a:gd name="T6" fmla="*/ 39 w 70"/>
                    <a:gd name="T7" fmla="*/ 0 h 26"/>
                    <a:gd name="T8" fmla="*/ 42 w 70"/>
                    <a:gd name="T9" fmla="*/ 0 h 26"/>
                    <a:gd name="T10" fmla="*/ 45 w 70"/>
                    <a:gd name="T11" fmla="*/ 1 h 26"/>
                    <a:gd name="T12" fmla="*/ 49 w 70"/>
                    <a:gd name="T13" fmla="*/ 2 h 26"/>
                    <a:gd name="T14" fmla="*/ 52 w 70"/>
                    <a:gd name="T15" fmla="*/ 2 h 26"/>
                    <a:gd name="T16" fmla="*/ 55 w 70"/>
                    <a:gd name="T17" fmla="*/ 3 h 26"/>
                    <a:gd name="T18" fmla="*/ 59 w 70"/>
                    <a:gd name="T19" fmla="*/ 4 h 26"/>
                    <a:gd name="T20" fmla="*/ 64 w 70"/>
                    <a:gd name="T21" fmla="*/ 7 h 26"/>
                    <a:gd name="T22" fmla="*/ 68 w 70"/>
                    <a:gd name="T23" fmla="*/ 11 h 26"/>
                    <a:gd name="T24" fmla="*/ 70 w 70"/>
                    <a:gd name="T25" fmla="*/ 15 h 26"/>
                    <a:gd name="T26" fmla="*/ 70 w 70"/>
                    <a:gd name="T27" fmla="*/ 20 h 26"/>
                    <a:gd name="T28" fmla="*/ 69 w 70"/>
                    <a:gd name="T29" fmla="*/ 24 h 26"/>
                    <a:gd name="T30" fmla="*/ 66 w 70"/>
                    <a:gd name="T31" fmla="*/ 26 h 26"/>
                    <a:gd name="T32" fmla="*/ 62 w 70"/>
                    <a:gd name="T33" fmla="*/ 23 h 26"/>
                    <a:gd name="T34" fmla="*/ 58 w 70"/>
                    <a:gd name="T35" fmla="*/ 17 h 26"/>
                    <a:gd name="T36" fmla="*/ 54 w 70"/>
                    <a:gd name="T37" fmla="*/ 12 h 26"/>
                    <a:gd name="T38" fmla="*/ 51 w 70"/>
                    <a:gd name="T39" fmla="*/ 10 h 26"/>
                    <a:gd name="T40" fmla="*/ 48 w 70"/>
                    <a:gd name="T41" fmla="*/ 11 h 26"/>
                    <a:gd name="T42" fmla="*/ 44 w 70"/>
                    <a:gd name="T43" fmla="*/ 12 h 26"/>
                    <a:gd name="T44" fmla="*/ 39 w 70"/>
                    <a:gd name="T45" fmla="*/ 13 h 26"/>
                    <a:gd name="T46" fmla="*/ 34 w 70"/>
                    <a:gd name="T47" fmla="*/ 15 h 26"/>
                    <a:gd name="T48" fmla="*/ 29 w 70"/>
                    <a:gd name="T49" fmla="*/ 17 h 26"/>
                    <a:gd name="T50" fmla="*/ 26 w 70"/>
                    <a:gd name="T51" fmla="*/ 18 h 26"/>
                    <a:gd name="T52" fmla="*/ 21 w 70"/>
                    <a:gd name="T53" fmla="*/ 19 h 26"/>
                    <a:gd name="T54" fmla="*/ 16 w 70"/>
                    <a:gd name="T55" fmla="*/ 19 h 26"/>
                    <a:gd name="T56" fmla="*/ 11 w 70"/>
                    <a:gd name="T57" fmla="*/ 19 h 26"/>
                    <a:gd name="T58" fmla="*/ 7 w 70"/>
                    <a:gd name="T59" fmla="*/ 17 h 26"/>
                    <a:gd name="T60" fmla="*/ 3 w 70"/>
                    <a:gd name="T61" fmla="*/ 14 h 26"/>
                    <a:gd name="T62" fmla="*/ 1 w 70"/>
                    <a:gd name="T63" fmla="*/ 11 h 26"/>
                    <a:gd name="T64" fmla="*/ 0 w 70"/>
                    <a:gd name="T65" fmla="*/ 7 h 26"/>
                    <a:gd name="T66" fmla="*/ 2 w 70"/>
                    <a:gd name="T67" fmla="*/ 6 h 26"/>
                    <a:gd name="T68" fmla="*/ 7 w 70"/>
                    <a:gd name="T69" fmla="*/ 8 h 26"/>
                    <a:gd name="T70" fmla="*/ 10 w 70"/>
                    <a:gd name="T71" fmla="*/ 8 h 26"/>
                    <a:gd name="T72" fmla="*/ 14 w 70"/>
                    <a:gd name="T73" fmla="*/ 9 h 26"/>
                    <a:gd name="T74" fmla="*/ 18 w 70"/>
                    <a:gd name="T75" fmla="*/ 10 h 26"/>
                    <a:gd name="T76" fmla="*/ 22 w 70"/>
                    <a:gd name="T77" fmla="*/ 11 h 26"/>
                    <a:gd name="T78" fmla="*/ 25 w 70"/>
                    <a:gd name="T79" fmla="*/ 10 h 26"/>
                    <a:gd name="T80" fmla="*/ 28 w 70"/>
                    <a:gd name="T81" fmla="*/ 9 h 26"/>
                    <a:gd name="T82" fmla="*/ 28 w 70"/>
                    <a:gd name="T83" fmla="*/ 3 h 26"/>
                    <a:gd name="T84" fmla="*/ 25 w 70"/>
                    <a:gd name="T85" fmla="*/ 0 h 2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70"/>
                    <a:gd name="T130" fmla="*/ 0 h 26"/>
                    <a:gd name="T131" fmla="*/ 70 w 70"/>
                    <a:gd name="T132" fmla="*/ 26 h 2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70" h="26">
                      <a:moveTo>
                        <a:pt x="25" y="0"/>
                      </a:moveTo>
                      <a:lnTo>
                        <a:pt x="26" y="0"/>
                      </a:lnTo>
                      <a:lnTo>
                        <a:pt x="27" y="0"/>
                      </a:lnTo>
                      <a:lnTo>
                        <a:pt x="28" y="0"/>
                      </a:lnTo>
                      <a:lnTo>
                        <a:pt x="29" y="0"/>
                      </a:lnTo>
                      <a:lnTo>
                        <a:pt x="31" y="0"/>
                      </a:lnTo>
                      <a:lnTo>
                        <a:pt x="33" y="0"/>
                      </a:lnTo>
                      <a:lnTo>
                        <a:pt x="34" y="0"/>
                      </a:lnTo>
                      <a:lnTo>
                        <a:pt x="36" y="0"/>
                      </a:lnTo>
                      <a:lnTo>
                        <a:pt x="37" y="0"/>
                      </a:lnTo>
                      <a:lnTo>
                        <a:pt x="38" y="0"/>
                      </a:lnTo>
                      <a:lnTo>
                        <a:pt x="39" y="0"/>
                      </a:lnTo>
                      <a:lnTo>
                        <a:pt x="40" y="0"/>
                      </a:lnTo>
                      <a:lnTo>
                        <a:pt x="41" y="0"/>
                      </a:lnTo>
                      <a:lnTo>
                        <a:pt x="42" y="0"/>
                      </a:lnTo>
                      <a:lnTo>
                        <a:pt x="43" y="1"/>
                      </a:lnTo>
                      <a:lnTo>
                        <a:pt x="44" y="1"/>
                      </a:lnTo>
                      <a:lnTo>
                        <a:pt x="45" y="1"/>
                      </a:lnTo>
                      <a:lnTo>
                        <a:pt x="46" y="1"/>
                      </a:lnTo>
                      <a:lnTo>
                        <a:pt x="47" y="1"/>
                      </a:lnTo>
                      <a:lnTo>
                        <a:pt x="49" y="2"/>
                      </a:lnTo>
                      <a:lnTo>
                        <a:pt x="50" y="2"/>
                      </a:lnTo>
                      <a:lnTo>
                        <a:pt x="52" y="2"/>
                      </a:lnTo>
                      <a:lnTo>
                        <a:pt x="53" y="2"/>
                      </a:lnTo>
                      <a:lnTo>
                        <a:pt x="54" y="2"/>
                      </a:lnTo>
                      <a:lnTo>
                        <a:pt x="55" y="3"/>
                      </a:lnTo>
                      <a:lnTo>
                        <a:pt x="56" y="3"/>
                      </a:lnTo>
                      <a:lnTo>
                        <a:pt x="57" y="3"/>
                      </a:lnTo>
                      <a:lnTo>
                        <a:pt x="59" y="4"/>
                      </a:lnTo>
                      <a:lnTo>
                        <a:pt x="61" y="5"/>
                      </a:lnTo>
                      <a:lnTo>
                        <a:pt x="62" y="6"/>
                      </a:lnTo>
                      <a:lnTo>
                        <a:pt x="64" y="7"/>
                      </a:lnTo>
                      <a:lnTo>
                        <a:pt x="65" y="8"/>
                      </a:lnTo>
                      <a:lnTo>
                        <a:pt x="67" y="9"/>
                      </a:lnTo>
                      <a:lnTo>
                        <a:pt x="68" y="11"/>
                      </a:lnTo>
                      <a:lnTo>
                        <a:pt x="69" y="12"/>
                      </a:lnTo>
                      <a:lnTo>
                        <a:pt x="69" y="13"/>
                      </a:lnTo>
                      <a:lnTo>
                        <a:pt x="70" y="15"/>
                      </a:lnTo>
                      <a:lnTo>
                        <a:pt x="70" y="17"/>
                      </a:lnTo>
                      <a:lnTo>
                        <a:pt x="70" y="19"/>
                      </a:lnTo>
                      <a:lnTo>
                        <a:pt x="70" y="20"/>
                      </a:lnTo>
                      <a:lnTo>
                        <a:pt x="69" y="22"/>
                      </a:lnTo>
                      <a:lnTo>
                        <a:pt x="69" y="23"/>
                      </a:lnTo>
                      <a:lnTo>
                        <a:pt x="69" y="24"/>
                      </a:lnTo>
                      <a:lnTo>
                        <a:pt x="68" y="25"/>
                      </a:lnTo>
                      <a:lnTo>
                        <a:pt x="67" y="26"/>
                      </a:lnTo>
                      <a:lnTo>
                        <a:pt x="66" y="26"/>
                      </a:lnTo>
                      <a:lnTo>
                        <a:pt x="65" y="25"/>
                      </a:lnTo>
                      <a:lnTo>
                        <a:pt x="63" y="24"/>
                      </a:lnTo>
                      <a:lnTo>
                        <a:pt x="62" y="23"/>
                      </a:lnTo>
                      <a:lnTo>
                        <a:pt x="61" y="20"/>
                      </a:lnTo>
                      <a:lnTo>
                        <a:pt x="59" y="19"/>
                      </a:lnTo>
                      <a:lnTo>
                        <a:pt x="58" y="17"/>
                      </a:lnTo>
                      <a:lnTo>
                        <a:pt x="57" y="15"/>
                      </a:lnTo>
                      <a:lnTo>
                        <a:pt x="55" y="13"/>
                      </a:lnTo>
                      <a:lnTo>
                        <a:pt x="54" y="12"/>
                      </a:lnTo>
                      <a:lnTo>
                        <a:pt x="53" y="11"/>
                      </a:lnTo>
                      <a:lnTo>
                        <a:pt x="52" y="11"/>
                      </a:lnTo>
                      <a:lnTo>
                        <a:pt x="51" y="10"/>
                      </a:lnTo>
                      <a:lnTo>
                        <a:pt x="50" y="10"/>
                      </a:lnTo>
                      <a:lnTo>
                        <a:pt x="49" y="11"/>
                      </a:lnTo>
                      <a:lnTo>
                        <a:pt x="48" y="11"/>
                      </a:lnTo>
                      <a:lnTo>
                        <a:pt x="46" y="11"/>
                      </a:lnTo>
                      <a:lnTo>
                        <a:pt x="44" y="12"/>
                      </a:lnTo>
                      <a:lnTo>
                        <a:pt x="43" y="12"/>
                      </a:lnTo>
                      <a:lnTo>
                        <a:pt x="41" y="13"/>
                      </a:lnTo>
                      <a:lnTo>
                        <a:pt x="39" y="13"/>
                      </a:lnTo>
                      <a:lnTo>
                        <a:pt x="38" y="14"/>
                      </a:lnTo>
                      <a:lnTo>
                        <a:pt x="36" y="15"/>
                      </a:lnTo>
                      <a:lnTo>
                        <a:pt x="34" y="15"/>
                      </a:lnTo>
                      <a:lnTo>
                        <a:pt x="32" y="16"/>
                      </a:lnTo>
                      <a:lnTo>
                        <a:pt x="30" y="17"/>
                      </a:lnTo>
                      <a:lnTo>
                        <a:pt x="29" y="17"/>
                      </a:lnTo>
                      <a:lnTo>
                        <a:pt x="28" y="17"/>
                      </a:lnTo>
                      <a:lnTo>
                        <a:pt x="26" y="18"/>
                      </a:lnTo>
                      <a:lnTo>
                        <a:pt x="25" y="18"/>
                      </a:lnTo>
                      <a:lnTo>
                        <a:pt x="23" y="18"/>
                      </a:lnTo>
                      <a:lnTo>
                        <a:pt x="21" y="19"/>
                      </a:lnTo>
                      <a:lnTo>
                        <a:pt x="19" y="19"/>
                      </a:lnTo>
                      <a:lnTo>
                        <a:pt x="18" y="19"/>
                      </a:lnTo>
                      <a:lnTo>
                        <a:pt x="16" y="19"/>
                      </a:lnTo>
                      <a:lnTo>
                        <a:pt x="14" y="19"/>
                      </a:lnTo>
                      <a:lnTo>
                        <a:pt x="12" y="19"/>
                      </a:lnTo>
                      <a:lnTo>
                        <a:pt x="11" y="19"/>
                      </a:lnTo>
                      <a:lnTo>
                        <a:pt x="9" y="18"/>
                      </a:lnTo>
                      <a:lnTo>
                        <a:pt x="8" y="18"/>
                      </a:lnTo>
                      <a:lnTo>
                        <a:pt x="7" y="17"/>
                      </a:lnTo>
                      <a:lnTo>
                        <a:pt x="5" y="17"/>
                      </a:lnTo>
                      <a:lnTo>
                        <a:pt x="4" y="15"/>
                      </a:lnTo>
                      <a:lnTo>
                        <a:pt x="3" y="14"/>
                      </a:lnTo>
                      <a:lnTo>
                        <a:pt x="2" y="13"/>
                      </a:lnTo>
                      <a:lnTo>
                        <a:pt x="2" y="12"/>
                      </a:lnTo>
                      <a:lnTo>
                        <a:pt x="1" y="11"/>
                      </a:lnTo>
                      <a:lnTo>
                        <a:pt x="0" y="10"/>
                      </a:lnTo>
                      <a:lnTo>
                        <a:pt x="0" y="8"/>
                      </a:lnTo>
                      <a:lnTo>
                        <a:pt x="0" y="7"/>
                      </a:lnTo>
                      <a:lnTo>
                        <a:pt x="1" y="7"/>
                      </a:lnTo>
                      <a:lnTo>
                        <a:pt x="2" y="6"/>
                      </a:lnTo>
                      <a:lnTo>
                        <a:pt x="3" y="7"/>
                      </a:lnTo>
                      <a:lnTo>
                        <a:pt x="5" y="7"/>
                      </a:lnTo>
                      <a:lnTo>
                        <a:pt x="7" y="8"/>
                      </a:lnTo>
                      <a:lnTo>
                        <a:pt x="8" y="8"/>
                      </a:lnTo>
                      <a:lnTo>
                        <a:pt x="9" y="8"/>
                      </a:lnTo>
                      <a:lnTo>
                        <a:pt x="10" y="8"/>
                      </a:lnTo>
                      <a:lnTo>
                        <a:pt x="11" y="9"/>
                      </a:lnTo>
                      <a:lnTo>
                        <a:pt x="12" y="9"/>
                      </a:lnTo>
                      <a:lnTo>
                        <a:pt x="14" y="9"/>
                      </a:lnTo>
                      <a:lnTo>
                        <a:pt x="15" y="9"/>
                      </a:lnTo>
                      <a:lnTo>
                        <a:pt x="16" y="10"/>
                      </a:lnTo>
                      <a:lnTo>
                        <a:pt x="18" y="10"/>
                      </a:lnTo>
                      <a:lnTo>
                        <a:pt x="19" y="10"/>
                      </a:lnTo>
                      <a:lnTo>
                        <a:pt x="20" y="10"/>
                      </a:lnTo>
                      <a:lnTo>
                        <a:pt x="22" y="11"/>
                      </a:lnTo>
                      <a:lnTo>
                        <a:pt x="23" y="10"/>
                      </a:lnTo>
                      <a:lnTo>
                        <a:pt x="24" y="10"/>
                      </a:lnTo>
                      <a:lnTo>
                        <a:pt x="25" y="10"/>
                      </a:lnTo>
                      <a:lnTo>
                        <a:pt x="26" y="10"/>
                      </a:lnTo>
                      <a:lnTo>
                        <a:pt x="27" y="9"/>
                      </a:lnTo>
                      <a:lnTo>
                        <a:pt x="28" y="9"/>
                      </a:lnTo>
                      <a:lnTo>
                        <a:pt x="29" y="7"/>
                      </a:lnTo>
                      <a:lnTo>
                        <a:pt x="29" y="6"/>
                      </a:lnTo>
                      <a:lnTo>
                        <a:pt x="28" y="3"/>
                      </a:lnTo>
                      <a:lnTo>
                        <a:pt x="26" y="2"/>
                      </a:lnTo>
                      <a:lnTo>
                        <a:pt x="26" y="1"/>
                      </a:lnTo>
                      <a:lnTo>
                        <a:pt x="25" y="0"/>
                      </a:lnTo>
                      <a:close/>
                    </a:path>
                  </a:pathLst>
                </a:custGeom>
                <a:solidFill>
                  <a:srgbClr val="FFB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387" name="Freeform 635"/>
                <p:cNvSpPr>
                  <a:spLocks/>
                </p:cNvSpPr>
                <p:nvPr/>
              </p:nvSpPr>
              <p:spPr bwMode="auto">
                <a:xfrm>
                  <a:off x="3217" y="2239"/>
                  <a:ext cx="30" cy="61"/>
                </a:xfrm>
                <a:custGeom>
                  <a:avLst/>
                  <a:gdLst>
                    <a:gd name="T0" fmla="*/ 24 w 30"/>
                    <a:gd name="T1" fmla="*/ 19 h 61"/>
                    <a:gd name="T2" fmla="*/ 22 w 30"/>
                    <a:gd name="T3" fmla="*/ 18 h 61"/>
                    <a:gd name="T4" fmla="*/ 20 w 30"/>
                    <a:gd name="T5" fmla="*/ 16 h 61"/>
                    <a:gd name="T6" fmla="*/ 17 w 30"/>
                    <a:gd name="T7" fmla="*/ 13 h 61"/>
                    <a:gd name="T8" fmla="*/ 14 w 30"/>
                    <a:gd name="T9" fmla="*/ 11 h 61"/>
                    <a:gd name="T10" fmla="*/ 11 w 30"/>
                    <a:gd name="T11" fmla="*/ 10 h 61"/>
                    <a:gd name="T12" fmla="*/ 7 w 30"/>
                    <a:gd name="T13" fmla="*/ 11 h 61"/>
                    <a:gd name="T14" fmla="*/ 5 w 30"/>
                    <a:gd name="T15" fmla="*/ 13 h 61"/>
                    <a:gd name="T16" fmla="*/ 5 w 30"/>
                    <a:gd name="T17" fmla="*/ 16 h 61"/>
                    <a:gd name="T18" fmla="*/ 4 w 30"/>
                    <a:gd name="T19" fmla="*/ 18 h 61"/>
                    <a:gd name="T20" fmla="*/ 3 w 30"/>
                    <a:gd name="T21" fmla="*/ 21 h 61"/>
                    <a:gd name="T22" fmla="*/ 3 w 30"/>
                    <a:gd name="T23" fmla="*/ 24 h 61"/>
                    <a:gd name="T24" fmla="*/ 5 w 30"/>
                    <a:gd name="T25" fmla="*/ 28 h 61"/>
                    <a:gd name="T26" fmla="*/ 6 w 30"/>
                    <a:gd name="T27" fmla="*/ 30 h 61"/>
                    <a:gd name="T28" fmla="*/ 9 w 30"/>
                    <a:gd name="T29" fmla="*/ 33 h 61"/>
                    <a:gd name="T30" fmla="*/ 12 w 30"/>
                    <a:gd name="T31" fmla="*/ 34 h 61"/>
                    <a:gd name="T32" fmla="*/ 14 w 30"/>
                    <a:gd name="T33" fmla="*/ 36 h 61"/>
                    <a:gd name="T34" fmla="*/ 15 w 30"/>
                    <a:gd name="T35" fmla="*/ 39 h 61"/>
                    <a:gd name="T36" fmla="*/ 16 w 30"/>
                    <a:gd name="T37" fmla="*/ 42 h 61"/>
                    <a:gd name="T38" fmla="*/ 15 w 30"/>
                    <a:gd name="T39" fmla="*/ 46 h 61"/>
                    <a:gd name="T40" fmla="*/ 14 w 30"/>
                    <a:gd name="T41" fmla="*/ 50 h 61"/>
                    <a:gd name="T42" fmla="*/ 14 w 30"/>
                    <a:gd name="T43" fmla="*/ 52 h 61"/>
                    <a:gd name="T44" fmla="*/ 13 w 30"/>
                    <a:gd name="T45" fmla="*/ 55 h 61"/>
                    <a:gd name="T46" fmla="*/ 12 w 30"/>
                    <a:gd name="T47" fmla="*/ 58 h 61"/>
                    <a:gd name="T48" fmla="*/ 10 w 30"/>
                    <a:gd name="T49" fmla="*/ 61 h 61"/>
                    <a:gd name="T50" fmla="*/ 8 w 30"/>
                    <a:gd name="T51" fmla="*/ 60 h 61"/>
                    <a:gd name="T52" fmla="*/ 6 w 30"/>
                    <a:gd name="T53" fmla="*/ 57 h 61"/>
                    <a:gd name="T54" fmla="*/ 5 w 30"/>
                    <a:gd name="T55" fmla="*/ 55 h 61"/>
                    <a:gd name="T56" fmla="*/ 4 w 30"/>
                    <a:gd name="T57" fmla="*/ 51 h 61"/>
                    <a:gd name="T58" fmla="*/ 3 w 30"/>
                    <a:gd name="T59" fmla="*/ 46 h 61"/>
                    <a:gd name="T60" fmla="*/ 2 w 30"/>
                    <a:gd name="T61" fmla="*/ 43 h 61"/>
                    <a:gd name="T62" fmla="*/ 1 w 30"/>
                    <a:gd name="T63" fmla="*/ 39 h 61"/>
                    <a:gd name="T64" fmla="*/ 1 w 30"/>
                    <a:gd name="T65" fmla="*/ 36 h 61"/>
                    <a:gd name="T66" fmla="*/ 0 w 30"/>
                    <a:gd name="T67" fmla="*/ 33 h 61"/>
                    <a:gd name="T68" fmla="*/ 0 w 30"/>
                    <a:gd name="T69" fmla="*/ 30 h 61"/>
                    <a:gd name="T70" fmla="*/ 0 w 30"/>
                    <a:gd name="T71" fmla="*/ 27 h 61"/>
                    <a:gd name="T72" fmla="*/ 0 w 30"/>
                    <a:gd name="T73" fmla="*/ 24 h 61"/>
                    <a:gd name="T74" fmla="*/ 0 w 30"/>
                    <a:gd name="T75" fmla="*/ 21 h 61"/>
                    <a:gd name="T76" fmla="*/ 0 w 30"/>
                    <a:gd name="T77" fmla="*/ 19 h 61"/>
                    <a:gd name="T78" fmla="*/ 0 w 30"/>
                    <a:gd name="T79" fmla="*/ 16 h 61"/>
                    <a:gd name="T80" fmla="*/ 1 w 30"/>
                    <a:gd name="T81" fmla="*/ 13 h 61"/>
                    <a:gd name="T82" fmla="*/ 1 w 30"/>
                    <a:gd name="T83" fmla="*/ 11 h 61"/>
                    <a:gd name="T84" fmla="*/ 3 w 30"/>
                    <a:gd name="T85" fmla="*/ 8 h 61"/>
                    <a:gd name="T86" fmla="*/ 5 w 30"/>
                    <a:gd name="T87" fmla="*/ 3 h 61"/>
                    <a:gd name="T88" fmla="*/ 7 w 30"/>
                    <a:gd name="T89" fmla="*/ 1 h 61"/>
                    <a:gd name="T90" fmla="*/ 9 w 30"/>
                    <a:gd name="T91" fmla="*/ 0 h 61"/>
                    <a:gd name="T92" fmla="*/ 11 w 30"/>
                    <a:gd name="T93" fmla="*/ 0 h 61"/>
                    <a:gd name="T94" fmla="*/ 13 w 30"/>
                    <a:gd name="T95" fmla="*/ 0 h 61"/>
                    <a:gd name="T96" fmla="*/ 16 w 30"/>
                    <a:gd name="T97" fmla="*/ 0 h 61"/>
                    <a:gd name="T98" fmla="*/ 18 w 30"/>
                    <a:gd name="T99" fmla="*/ 0 h 61"/>
                    <a:gd name="T100" fmla="*/ 20 w 30"/>
                    <a:gd name="T101" fmla="*/ 0 h 61"/>
                    <a:gd name="T102" fmla="*/ 22 w 30"/>
                    <a:gd name="T103" fmla="*/ 0 h 61"/>
                    <a:gd name="T104" fmla="*/ 24 w 30"/>
                    <a:gd name="T105" fmla="*/ 1 h 61"/>
                    <a:gd name="T106" fmla="*/ 25 w 30"/>
                    <a:gd name="T107" fmla="*/ 1 h 61"/>
                    <a:gd name="T108" fmla="*/ 28 w 30"/>
                    <a:gd name="T109" fmla="*/ 2 h 61"/>
                    <a:gd name="T110" fmla="*/ 29 w 30"/>
                    <a:gd name="T111" fmla="*/ 2 h 61"/>
                    <a:gd name="T112" fmla="*/ 26 w 30"/>
                    <a:gd name="T113" fmla="*/ 10 h 61"/>
                    <a:gd name="T114" fmla="*/ 24 w 30"/>
                    <a:gd name="T115" fmla="*/ 20 h 6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30"/>
                    <a:gd name="T175" fmla="*/ 0 h 61"/>
                    <a:gd name="T176" fmla="*/ 30 w 30"/>
                    <a:gd name="T177" fmla="*/ 61 h 61"/>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30" h="61">
                      <a:moveTo>
                        <a:pt x="24" y="20"/>
                      </a:moveTo>
                      <a:lnTo>
                        <a:pt x="24" y="19"/>
                      </a:lnTo>
                      <a:lnTo>
                        <a:pt x="23" y="19"/>
                      </a:lnTo>
                      <a:lnTo>
                        <a:pt x="22" y="18"/>
                      </a:lnTo>
                      <a:lnTo>
                        <a:pt x="21" y="17"/>
                      </a:lnTo>
                      <a:lnTo>
                        <a:pt x="20" y="16"/>
                      </a:lnTo>
                      <a:lnTo>
                        <a:pt x="19" y="14"/>
                      </a:lnTo>
                      <a:lnTo>
                        <a:pt x="17" y="13"/>
                      </a:lnTo>
                      <a:lnTo>
                        <a:pt x="16" y="12"/>
                      </a:lnTo>
                      <a:lnTo>
                        <a:pt x="14" y="11"/>
                      </a:lnTo>
                      <a:lnTo>
                        <a:pt x="12" y="11"/>
                      </a:lnTo>
                      <a:lnTo>
                        <a:pt x="11" y="10"/>
                      </a:lnTo>
                      <a:lnTo>
                        <a:pt x="9" y="11"/>
                      </a:lnTo>
                      <a:lnTo>
                        <a:pt x="7" y="11"/>
                      </a:lnTo>
                      <a:lnTo>
                        <a:pt x="6" y="12"/>
                      </a:lnTo>
                      <a:lnTo>
                        <a:pt x="5" y="13"/>
                      </a:lnTo>
                      <a:lnTo>
                        <a:pt x="5" y="14"/>
                      </a:lnTo>
                      <a:lnTo>
                        <a:pt x="5" y="16"/>
                      </a:lnTo>
                      <a:lnTo>
                        <a:pt x="4" y="17"/>
                      </a:lnTo>
                      <a:lnTo>
                        <a:pt x="4" y="18"/>
                      </a:lnTo>
                      <a:lnTo>
                        <a:pt x="3" y="20"/>
                      </a:lnTo>
                      <a:lnTo>
                        <a:pt x="3" y="21"/>
                      </a:lnTo>
                      <a:lnTo>
                        <a:pt x="3" y="22"/>
                      </a:lnTo>
                      <a:lnTo>
                        <a:pt x="3" y="24"/>
                      </a:lnTo>
                      <a:lnTo>
                        <a:pt x="4" y="27"/>
                      </a:lnTo>
                      <a:lnTo>
                        <a:pt x="5" y="28"/>
                      </a:lnTo>
                      <a:lnTo>
                        <a:pt x="5" y="29"/>
                      </a:lnTo>
                      <a:lnTo>
                        <a:pt x="6" y="30"/>
                      </a:lnTo>
                      <a:lnTo>
                        <a:pt x="8" y="31"/>
                      </a:lnTo>
                      <a:lnTo>
                        <a:pt x="9" y="33"/>
                      </a:lnTo>
                      <a:lnTo>
                        <a:pt x="10" y="34"/>
                      </a:lnTo>
                      <a:lnTo>
                        <a:pt x="12" y="34"/>
                      </a:lnTo>
                      <a:lnTo>
                        <a:pt x="13" y="35"/>
                      </a:lnTo>
                      <a:lnTo>
                        <a:pt x="14" y="36"/>
                      </a:lnTo>
                      <a:lnTo>
                        <a:pt x="15" y="38"/>
                      </a:lnTo>
                      <a:lnTo>
                        <a:pt x="15" y="39"/>
                      </a:lnTo>
                      <a:lnTo>
                        <a:pt x="16" y="40"/>
                      </a:lnTo>
                      <a:lnTo>
                        <a:pt x="16" y="42"/>
                      </a:lnTo>
                      <a:lnTo>
                        <a:pt x="16" y="44"/>
                      </a:lnTo>
                      <a:lnTo>
                        <a:pt x="15" y="46"/>
                      </a:lnTo>
                      <a:lnTo>
                        <a:pt x="15" y="49"/>
                      </a:lnTo>
                      <a:lnTo>
                        <a:pt x="14" y="50"/>
                      </a:lnTo>
                      <a:lnTo>
                        <a:pt x="14" y="51"/>
                      </a:lnTo>
                      <a:lnTo>
                        <a:pt x="14" y="52"/>
                      </a:lnTo>
                      <a:lnTo>
                        <a:pt x="14" y="53"/>
                      </a:lnTo>
                      <a:lnTo>
                        <a:pt x="13" y="55"/>
                      </a:lnTo>
                      <a:lnTo>
                        <a:pt x="13" y="57"/>
                      </a:lnTo>
                      <a:lnTo>
                        <a:pt x="12" y="58"/>
                      </a:lnTo>
                      <a:lnTo>
                        <a:pt x="11" y="60"/>
                      </a:lnTo>
                      <a:lnTo>
                        <a:pt x="10" y="61"/>
                      </a:lnTo>
                      <a:lnTo>
                        <a:pt x="9" y="61"/>
                      </a:lnTo>
                      <a:lnTo>
                        <a:pt x="8" y="60"/>
                      </a:lnTo>
                      <a:lnTo>
                        <a:pt x="7" y="58"/>
                      </a:lnTo>
                      <a:lnTo>
                        <a:pt x="6" y="57"/>
                      </a:lnTo>
                      <a:lnTo>
                        <a:pt x="5" y="56"/>
                      </a:lnTo>
                      <a:lnTo>
                        <a:pt x="5" y="55"/>
                      </a:lnTo>
                      <a:lnTo>
                        <a:pt x="5" y="52"/>
                      </a:lnTo>
                      <a:lnTo>
                        <a:pt x="4" y="51"/>
                      </a:lnTo>
                      <a:lnTo>
                        <a:pt x="3" y="49"/>
                      </a:lnTo>
                      <a:lnTo>
                        <a:pt x="3" y="46"/>
                      </a:lnTo>
                      <a:lnTo>
                        <a:pt x="2" y="45"/>
                      </a:lnTo>
                      <a:lnTo>
                        <a:pt x="2" y="43"/>
                      </a:lnTo>
                      <a:lnTo>
                        <a:pt x="1" y="41"/>
                      </a:lnTo>
                      <a:lnTo>
                        <a:pt x="1" y="39"/>
                      </a:lnTo>
                      <a:lnTo>
                        <a:pt x="1" y="38"/>
                      </a:lnTo>
                      <a:lnTo>
                        <a:pt x="1" y="36"/>
                      </a:lnTo>
                      <a:lnTo>
                        <a:pt x="0" y="34"/>
                      </a:lnTo>
                      <a:lnTo>
                        <a:pt x="0" y="33"/>
                      </a:lnTo>
                      <a:lnTo>
                        <a:pt x="0" y="31"/>
                      </a:lnTo>
                      <a:lnTo>
                        <a:pt x="0" y="30"/>
                      </a:lnTo>
                      <a:lnTo>
                        <a:pt x="0" y="28"/>
                      </a:lnTo>
                      <a:lnTo>
                        <a:pt x="0" y="27"/>
                      </a:lnTo>
                      <a:lnTo>
                        <a:pt x="0" y="25"/>
                      </a:lnTo>
                      <a:lnTo>
                        <a:pt x="0" y="24"/>
                      </a:lnTo>
                      <a:lnTo>
                        <a:pt x="0" y="23"/>
                      </a:lnTo>
                      <a:lnTo>
                        <a:pt x="0" y="21"/>
                      </a:lnTo>
                      <a:lnTo>
                        <a:pt x="0" y="20"/>
                      </a:lnTo>
                      <a:lnTo>
                        <a:pt x="0" y="19"/>
                      </a:lnTo>
                      <a:lnTo>
                        <a:pt x="0" y="17"/>
                      </a:lnTo>
                      <a:lnTo>
                        <a:pt x="0" y="16"/>
                      </a:lnTo>
                      <a:lnTo>
                        <a:pt x="1" y="15"/>
                      </a:lnTo>
                      <a:lnTo>
                        <a:pt x="1" y="13"/>
                      </a:lnTo>
                      <a:lnTo>
                        <a:pt x="1" y="12"/>
                      </a:lnTo>
                      <a:lnTo>
                        <a:pt x="1" y="11"/>
                      </a:lnTo>
                      <a:lnTo>
                        <a:pt x="2" y="10"/>
                      </a:lnTo>
                      <a:lnTo>
                        <a:pt x="3" y="8"/>
                      </a:lnTo>
                      <a:lnTo>
                        <a:pt x="4" y="6"/>
                      </a:lnTo>
                      <a:lnTo>
                        <a:pt x="5" y="3"/>
                      </a:lnTo>
                      <a:lnTo>
                        <a:pt x="7" y="2"/>
                      </a:lnTo>
                      <a:lnTo>
                        <a:pt x="7" y="1"/>
                      </a:lnTo>
                      <a:lnTo>
                        <a:pt x="8" y="1"/>
                      </a:lnTo>
                      <a:lnTo>
                        <a:pt x="9" y="0"/>
                      </a:lnTo>
                      <a:lnTo>
                        <a:pt x="10" y="0"/>
                      </a:lnTo>
                      <a:lnTo>
                        <a:pt x="11" y="0"/>
                      </a:lnTo>
                      <a:lnTo>
                        <a:pt x="13" y="0"/>
                      </a:lnTo>
                      <a:lnTo>
                        <a:pt x="14" y="0"/>
                      </a:lnTo>
                      <a:lnTo>
                        <a:pt x="16" y="0"/>
                      </a:lnTo>
                      <a:lnTo>
                        <a:pt x="17" y="0"/>
                      </a:lnTo>
                      <a:lnTo>
                        <a:pt x="18" y="0"/>
                      </a:lnTo>
                      <a:lnTo>
                        <a:pt x="19" y="0"/>
                      </a:lnTo>
                      <a:lnTo>
                        <a:pt x="20" y="0"/>
                      </a:lnTo>
                      <a:lnTo>
                        <a:pt x="21" y="0"/>
                      </a:lnTo>
                      <a:lnTo>
                        <a:pt x="22" y="0"/>
                      </a:lnTo>
                      <a:lnTo>
                        <a:pt x="23" y="0"/>
                      </a:lnTo>
                      <a:lnTo>
                        <a:pt x="24" y="1"/>
                      </a:lnTo>
                      <a:lnTo>
                        <a:pt x="25" y="1"/>
                      </a:lnTo>
                      <a:lnTo>
                        <a:pt x="26" y="1"/>
                      </a:lnTo>
                      <a:lnTo>
                        <a:pt x="28" y="2"/>
                      </a:lnTo>
                      <a:lnTo>
                        <a:pt x="29" y="2"/>
                      </a:lnTo>
                      <a:lnTo>
                        <a:pt x="30" y="3"/>
                      </a:lnTo>
                      <a:lnTo>
                        <a:pt x="26" y="10"/>
                      </a:lnTo>
                      <a:lnTo>
                        <a:pt x="24" y="20"/>
                      </a:lnTo>
                      <a:close/>
                    </a:path>
                  </a:pathLst>
                </a:custGeom>
                <a:solidFill>
                  <a:srgbClr val="FFB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388" name="Freeform 636"/>
                <p:cNvSpPr>
                  <a:spLocks/>
                </p:cNvSpPr>
                <p:nvPr/>
              </p:nvSpPr>
              <p:spPr bwMode="auto">
                <a:xfrm>
                  <a:off x="3269" y="2227"/>
                  <a:ext cx="19" cy="21"/>
                </a:xfrm>
                <a:custGeom>
                  <a:avLst/>
                  <a:gdLst>
                    <a:gd name="T0" fmla="*/ 0 w 19"/>
                    <a:gd name="T1" fmla="*/ 0 h 21"/>
                    <a:gd name="T2" fmla="*/ 19 w 19"/>
                    <a:gd name="T3" fmla="*/ 20 h 21"/>
                    <a:gd name="T4" fmla="*/ 18 w 19"/>
                    <a:gd name="T5" fmla="*/ 21 h 21"/>
                    <a:gd name="T6" fmla="*/ 1 w 19"/>
                    <a:gd name="T7" fmla="*/ 9 h 21"/>
                    <a:gd name="T8" fmla="*/ 0 w 19"/>
                    <a:gd name="T9" fmla="*/ 0 h 21"/>
                    <a:gd name="T10" fmla="*/ 0 w 19"/>
                    <a:gd name="T11" fmla="*/ 0 h 21"/>
                    <a:gd name="T12" fmla="*/ 0 60000 65536"/>
                    <a:gd name="T13" fmla="*/ 0 60000 65536"/>
                    <a:gd name="T14" fmla="*/ 0 60000 65536"/>
                    <a:gd name="T15" fmla="*/ 0 60000 65536"/>
                    <a:gd name="T16" fmla="*/ 0 60000 65536"/>
                    <a:gd name="T17" fmla="*/ 0 60000 65536"/>
                    <a:gd name="T18" fmla="*/ 0 w 19"/>
                    <a:gd name="T19" fmla="*/ 0 h 21"/>
                    <a:gd name="T20" fmla="*/ 19 w 19"/>
                    <a:gd name="T21" fmla="*/ 21 h 21"/>
                  </a:gdLst>
                  <a:ahLst/>
                  <a:cxnLst>
                    <a:cxn ang="T12">
                      <a:pos x="T0" y="T1"/>
                    </a:cxn>
                    <a:cxn ang="T13">
                      <a:pos x="T2" y="T3"/>
                    </a:cxn>
                    <a:cxn ang="T14">
                      <a:pos x="T4" y="T5"/>
                    </a:cxn>
                    <a:cxn ang="T15">
                      <a:pos x="T6" y="T7"/>
                    </a:cxn>
                    <a:cxn ang="T16">
                      <a:pos x="T8" y="T9"/>
                    </a:cxn>
                    <a:cxn ang="T17">
                      <a:pos x="T10" y="T11"/>
                    </a:cxn>
                  </a:cxnLst>
                  <a:rect l="T18" t="T19" r="T20" b="T21"/>
                  <a:pathLst>
                    <a:path w="19" h="21">
                      <a:moveTo>
                        <a:pt x="0" y="0"/>
                      </a:moveTo>
                      <a:lnTo>
                        <a:pt x="19" y="20"/>
                      </a:lnTo>
                      <a:lnTo>
                        <a:pt x="18" y="21"/>
                      </a:lnTo>
                      <a:lnTo>
                        <a:pt x="1" y="9"/>
                      </a:lnTo>
                      <a:lnTo>
                        <a:pt x="0" y="0"/>
                      </a:lnTo>
                      <a:close/>
                    </a:path>
                  </a:pathLst>
                </a:custGeom>
                <a:solidFill>
                  <a:srgbClr val="FF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389" name="Freeform 637"/>
                <p:cNvSpPr>
                  <a:spLocks/>
                </p:cNvSpPr>
                <p:nvPr/>
              </p:nvSpPr>
              <p:spPr bwMode="auto">
                <a:xfrm>
                  <a:off x="3315" y="2199"/>
                  <a:ext cx="11" cy="31"/>
                </a:xfrm>
                <a:custGeom>
                  <a:avLst/>
                  <a:gdLst>
                    <a:gd name="T0" fmla="*/ 4 w 11"/>
                    <a:gd name="T1" fmla="*/ 31 h 31"/>
                    <a:gd name="T2" fmla="*/ 0 w 11"/>
                    <a:gd name="T3" fmla="*/ 4 h 31"/>
                    <a:gd name="T4" fmla="*/ 0 w 11"/>
                    <a:gd name="T5" fmla="*/ 4 h 31"/>
                    <a:gd name="T6" fmla="*/ 1 w 11"/>
                    <a:gd name="T7" fmla="*/ 3 h 31"/>
                    <a:gd name="T8" fmla="*/ 2 w 11"/>
                    <a:gd name="T9" fmla="*/ 2 h 31"/>
                    <a:gd name="T10" fmla="*/ 3 w 11"/>
                    <a:gd name="T11" fmla="*/ 2 h 31"/>
                    <a:gd name="T12" fmla="*/ 4 w 11"/>
                    <a:gd name="T13" fmla="*/ 1 h 31"/>
                    <a:gd name="T14" fmla="*/ 5 w 11"/>
                    <a:gd name="T15" fmla="*/ 1 h 31"/>
                    <a:gd name="T16" fmla="*/ 6 w 11"/>
                    <a:gd name="T17" fmla="*/ 0 h 31"/>
                    <a:gd name="T18" fmla="*/ 7 w 11"/>
                    <a:gd name="T19" fmla="*/ 0 h 31"/>
                    <a:gd name="T20" fmla="*/ 8 w 11"/>
                    <a:gd name="T21" fmla="*/ 0 h 31"/>
                    <a:gd name="T22" fmla="*/ 9 w 11"/>
                    <a:gd name="T23" fmla="*/ 0 h 31"/>
                    <a:gd name="T24" fmla="*/ 9 w 11"/>
                    <a:gd name="T25" fmla="*/ 1 h 31"/>
                    <a:gd name="T26" fmla="*/ 10 w 11"/>
                    <a:gd name="T27" fmla="*/ 1 h 31"/>
                    <a:gd name="T28" fmla="*/ 10 w 11"/>
                    <a:gd name="T29" fmla="*/ 2 h 31"/>
                    <a:gd name="T30" fmla="*/ 11 w 11"/>
                    <a:gd name="T31" fmla="*/ 3 h 31"/>
                    <a:gd name="T32" fmla="*/ 11 w 11"/>
                    <a:gd name="T33" fmla="*/ 5 h 31"/>
                    <a:gd name="T34" fmla="*/ 11 w 11"/>
                    <a:gd name="T35" fmla="*/ 7 h 31"/>
                    <a:gd name="T36" fmla="*/ 11 w 11"/>
                    <a:gd name="T37" fmla="*/ 8 h 31"/>
                    <a:gd name="T38" fmla="*/ 10 w 11"/>
                    <a:gd name="T39" fmla="*/ 10 h 31"/>
                    <a:gd name="T40" fmla="*/ 10 w 11"/>
                    <a:gd name="T41" fmla="*/ 13 h 31"/>
                    <a:gd name="T42" fmla="*/ 10 w 11"/>
                    <a:gd name="T43" fmla="*/ 15 h 31"/>
                    <a:gd name="T44" fmla="*/ 9 w 11"/>
                    <a:gd name="T45" fmla="*/ 16 h 31"/>
                    <a:gd name="T46" fmla="*/ 9 w 11"/>
                    <a:gd name="T47" fmla="*/ 18 h 31"/>
                    <a:gd name="T48" fmla="*/ 9 w 11"/>
                    <a:gd name="T49" fmla="*/ 19 h 31"/>
                    <a:gd name="T50" fmla="*/ 9 w 11"/>
                    <a:gd name="T51" fmla="*/ 20 h 31"/>
                    <a:gd name="T52" fmla="*/ 9 w 11"/>
                    <a:gd name="T53" fmla="*/ 22 h 31"/>
                    <a:gd name="T54" fmla="*/ 8 w 11"/>
                    <a:gd name="T55" fmla="*/ 24 h 31"/>
                    <a:gd name="T56" fmla="*/ 8 w 11"/>
                    <a:gd name="T57" fmla="*/ 26 h 31"/>
                    <a:gd name="T58" fmla="*/ 7 w 11"/>
                    <a:gd name="T59" fmla="*/ 28 h 31"/>
                    <a:gd name="T60" fmla="*/ 7 w 11"/>
                    <a:gd name="T61" fmla="*/ 29 h 31"/>
                    <a:gd name="T62" fmla="*/ 7 w 11"/>
                    <a:gd name="T63" fmla="*/ 30 h 31"/>
                    <a:gd name="T64" fmla="*/ 7 w 11"/>
                    <a:gd name="T65" fmla="*/ 31 h 31"/>
                    <a:gd name="T66" fmla="*/ 7 w 11"/>
                    <a:gd name="T67" fmla="*/ 31 h 31"/>
                    <a:gd name="T68" fmla="*/ 4 w 11"/>
                    <a:gd name="T69" fmla="*/ 31 h 31"/>
                    <a:gd name="T70" fmla="*/ 4 w 11"/>
                    <a:gd name="T71" fmla="*/ 31 h 3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1"/>
                    <a:gd name="T109" fmla="*/ 0 h 31"/>
                    <a:gd name="T110" fmla="*/ 11 w 11"/>
                    <a:gd name="T111" fmla="*/ 31 h 3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1" h="31">
                      <a:moveTo>
                        <a:pt x="4" y="31"/>
                      </a:moveTo>
                      <a:lnTo>
                        <a:pt x="0" y="4"/>
                      </a:lnTo>
                      <a:lnTo>
                        <a:pt x="1" y="3"/>
                      </a:lnTo>
                      <a:lnTo>
                        <a:pt x="2" y="2"/>
                      </a:lnTo>
                      <a:lnTo>
                        <a:pt x="3" y="2"/>
                      </a:lnTo>
                      <a:lnTo>
                        <a:pt x="4" y="1"/>
                      </a:lnTo>
                      <a:lnTo>
                        <a:pt x="5" y="1"/>
                      </a:lnTo>
                      <a:lnTo>
                        <a:pt x="6" y="0"/>
                      </a:lnTo>
                      <a:lnTo>
                        <a:pt x="7" y="0"/>
                      </a:lnTo>
                      <a:lnTo>
                        <a:pt x="8" y="0"/>
                      </a:lnTo>
                      <a:lnTo>
                        <a:pt x="9" y="0"/>
                      </a:lnTo>
                      <a:lnTo>
                        <a:pt x="9" y="1"/>
                      </a:lnTo>
                      <a:lnTo>
                        <a:pt x="10" y="1"/>
                      </a:lnTo>
                      <a:lnTo>
                        <a:pt x="10" y="2"/>
                      </a:lnTo>
                      <a:lnTo>
                        <a:pt x="11" y="3"/>
                      </a:lnTo>
                      <a:lnTo>
                        <a:pt x="11" y="5"/>
                      </a:lnTo>
                      <a:lnTo>
                        <a:pt x="11" y="7"/>
                      </a:lnTo>
                      <a:lnTo>
                        <a:pt x="11" y="8"/>
                      </a:lnTo>
                      <a:lnTo>
                        <a:pt x="10" y="10"/>
                      </a:lnTo>
                      <a:lnTo>
                        <a:pt x="10" y="13"/>
                      </a:lnTo>
                      <a:lnTo>
                        <a:pt x="10" y="15"/>
                      </a:lnTo>
                      <a:lnTo>
                        <a:pt x="9" y="16"/>
                      </a:lnTo>
                      <a:lnTo>
                        <a:pt x="9" y="18"/>
                      </a:lnTo>
                      <a:lnTo>
                        <a:pt x="9" y="19"/>
                      </a:lnTo>
                      <a:lnTo>
                        <a:pt x="9" y="20"/>
                      </a:lnTo>
                      <a:lnTo>
                        <a:pt x="9" y="22"/>
                      </a:lnTo>
                      <a:lnTo>
                        <a:pt x="8" y="24"/>
                      </a:lnTo>
                      <a:lnTo>
                        <a:pt x="8" y="26"/>
                      </a:lnTo>
                      <a:lnTo>
                        <a:pt x="7" y="28"/>
                      </a:lnTo>
                      <a:lnTo>
                        <a:pt x="7" y="29"/>
                      </a:lnTo>
                      <a:lnTo>
                        <a:pt x="7" y="30"/>
                      </a:lnTo>
                      <a:lnTo>
                        <a:pt x="7" y="31"/>
                      </a:lnTo>
                      <a:lnTo>
                        <a:pt x="4" y="31"/>
                      </a:lnTo>
                      <a:close/>
                    </a:path>
                  </a:pathLst>
                </a:custGeom>
                <a:solidFill>
                  <a:srgbClr val="FF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390" name="Freeform 638"/>
                <p:cNvSpPr>
                  <a:spLocks/>
                </p:cNvSpPr>
                <p:nvPr/>
              </p:nvSpPr>
              <p:spPr bwMode="auto">
                <a:xfrm>
                  <a:off x="3327" y="2206"/>
                  <a:ext cx="20" cy="24"/>
                </a:xfrm>
                <a:custGeom>
                  <a:avLst/>
                  <a:gdLst>
                    <a:gd name="T0" fmla="*/ 0 w 20"/>
                    <a:gd name="T1" fmla="*/ 22 h 24"/>
                    <a:gd name="T2" fmla="*/ 0 w 20"/>
                    <a:gd name="T3" fmla="*/ 22 h 24"/>
                    <a:gd name="T4" fmla="*/ 0 w 20"/>
                    <a:gd name="T5" fmla="*/ 21 h 24"/>
                    <a:gd name="T6" fmla="*/ 0 w 20"/>
                    <a:gd name="T7" fmla="*/ 19 h 24"/>
                    <a:gd name="T8" fmla="*/ 1 w 20"/>
                    <a:gd name="T9" fmla="*/ 18 h 24"/>
                    <a:gd name="T10" fmla="*/ 1 w 20"/>
                    <a:gd name="T11" fmla="*/ 16 h 24"/>
                    <a:gd name="T12" fmla="*/ 2 w 20"/>
                    <a:gd name="T13" fmla="*/ 13 h 24"/>
                    <a:gd name="T14" fmla="*/ 3 w 20"/>
                    <a:gd name="T15" fmla="*/ 11 h 24"/>
                    <a:gd name="T16" fmla="*/ 5 w 20"/>
                    <a:gd name="T17" fmla="*/ 9 h 24"/>
                    <a:gd name="T18" fmla="*/ 6 w 20"/>
                    <a:gd name="T19" fmla="*/ 7 h 24"/>
                    <a:gd name="T20" fmla="*/ 7 w 20"/>
                    <a:gd name="T21" fmla="*/ 5 h 24"/>
                    <a:gd name="T22" fmla="*/ 8 w 20"/>
                    <a:gd name="T23" fmla="*/ 3 h 24"/>
                    <a:gd name="T24" fmla="*/ 10 w 20"/>
                    <a:gd name="T25" fmla="*/ 1 h 24"/>
                    <a:gd name="T26" fmla="*/ 12 w 20"/>
                    <a:gd name="T27" fmla="*/ 1 h 24"/>
                    <a:gd name="T28" fmla="*/ 14 w 20"/>
                    <a:gd name="T29" fmla="*/ 0 h 24"/>
                    <a:gd name="T30" fmla="*/ 15 w 20"/>
                    <a:gd name="T31" fmla="*/ 0 h 24"/>
                    <a:gd name="T32" fmla="*/ 16 w 20"/>
                    <a:gd name="T33" fmla="*/ 0 h 24"/>
                    <a:gd name="T34" fmla="*/ 16 w 20"/>
                    <a:gd name="T35" fmla="*/ 1 h 24"/>
                    <a:gd name="T36" fmla="*/ 17 w 20"/>
                    <a:gd name="T37" fmla="*/ 1 h 24"/>
                    <a:gd name="T38" fmla="*/ 19 w 20"/>
                    <a:gd name="T39" fmla="*/ 3 h 24"/>
                    <a:gd name="T40" fmla="*/ 20 w 20"/>
                    <a:gd name="T41" fmla="*/ 5 h 24"/>
                    <a:gd name="T42" fmla="*/ 20 w 20"/>
                    <a:gd name="T43" fmla="*/ 6 h 24"/>
                    <a:gd name="T44" fmla="*/ 19 w 20"/>
                    <a:gd name="T45" fmla="*/ 8 h 24"/>
                    <a:gd name="T46" fmla="*/ 18 w 20"/>
                    <a:gd name="T47" fmla="*/ 9 h 24"/>
                    <a:gd name="T48" fmla="*/ 16 w 20"/>
                    <a:gd name="T49" fmla="*/ 12 h 24"/>
                    <a:gd name="T50" fmla="*/ 16 w 20"/>
                    <a:gd name="T51" fmla="*/ 13 h 24"/>
                    <a:gd name="T52" fmla="*/ 15 w 20"/>
                    <a:gd name="T53" fmla="*/ 13 h 24"/>
                    <a:gd name="T54" fmla="*/ 14 w 20"/>
                    <a:gd name="T55" fmla="*/ 14 h 24"/>
                    <a:gd name="T56" fmla="*/ 13 w 20"/>
                    <a:gd name="T57" fmla="*/ 16 h 24"/>
                    <a:gd name="T58" fmla="*/ 12 w 20"/>
                    <a:gd name="T59" fmla="*/ 16 h 24"/>
                    <a:gd name="T60" fmla="*/ 10 w 20"/>
                    <a:gd name="T61" fmla="*/ 17 h 24"/>
                    <a:gd name="T62" fmla="*/ 9 w 20"/>
                    <a:gd name="T63" fmla="*/ 18 h 24"/>
                    <a:gd name="T64" fmla="*/ 8 w 20"/>
                    <a:gd name="T65" fmla="*/ 19 h 24"/>
                    <a:gd name="T66" fmla="*/ 7 w 20"/>
                    <a:gd name="T67" fmla="*/ 19 h 24"/>
                    <a:gd name="T68" fmla="*/ 6 w 20"/>
                    <a:gd name="T69" fmla="*/ 20 h 24"/>
                    <a:gd name="T70" fmla="*/ 5 w 20"/>
                    <a:gd name="T71" fmla="*/ 21 h 24"/>
                    <a:gd name="T72" fmla="*/ 4 w 20"/>
                    <a:gd name="T73" fmla="*/ 22 h 24"/>
                    <a:gd name="T74" fmla="*/ 2 w 20"/>
                    <a:gd name="T75" fmla="*/ 23 h 24"/>
                    <a:gd name="T76" fmla="*/ 1 w 20"/>
                    <a:gd name="T77" fmla="*/ 24 h 24"/>
                    <a:gd name="T78" fmla="*/ 0 w 20"/>
                    <a:gd name="T79" fmla="*/ 24 h 24"/>
                    <a:gd name="T80" fmla="*/ 0 w 20"/>
                    <a:gd name="T81" fmla="*/ 24 h 24"/>
                    <a:gd name="T82" fmla="*/ 0 w 20"/>
                    <a:gd name="T83" fmla="*/ 22 h 24"/>
                    <a:gd name="T84" fmla="*/ 0 w 20"/>
                    <a:gd name="T85" fmla="*/ 22 h 2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0"/>
                    <a:gd name="T130" fmla="*/ 0 h 24"/>
                    <a:gd name="T131" fmla="*/ 20 w 20"/>
                    <a:gd name="T132" fmla="*/ 24 h 2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0" h="24">
                      <a:moveTo>
                        <a:pt x="0" y="22"/>
                      </a:moveTo>
                      <a:lnTo>
                        <a:pt x="0" y="22"/>
                      </a:lnTo>
                      <a:lnTo>
                        <a:pt x="0" y="21"/>
                      </a:lnTo>
                      <a:lnTo>
                        <a:pt x="0" y="19"/>
                      </a:lnTo>
                      <a:lnTo>
                        <a:pt x="1" y="18"/>
                      </a:lnTo>
                      <a:lnTo>
                        <a:pt x="1" y="16"/>
                      </a:lnTo>
                      <a:lnTo>
                        <a:pt x="2" y="13"/>
                      </a:lnTo>
                      <a:lnTo>
                        <a:pt x="3" y="11"/>
                      </a:lnTo>
                      <a:lnTo>
                        <a:pt x="5" y="9"/>
                      </a:lnTo>
                      <a:lnTo>
                        <a:pt x="6" y="7"/>
                      </a:lnTo>
                      <a:lnTo>
                        <a:pt x="7" y="5"/>
                      </a:lnTo>
                      <a:lnTo>
                        <a:pt x="8" y="3"/>
                      </a:lnTo>
                      <a:lnTo>
                        <a:pt x="10" y="1"/>
                      </a:lnTo>
                      <a:lnTo>
                        <a:pt x="12" y="1"/>
                      </a:lnTo>
                      <a:lnTo>
                        <a:pt x="14" y="0"/>
                      </a:lnTo>
                      <a:lnTo>
                        <a:pt x="15" y="0"/>
                      </a:lnTo>
                      <a:lnTo>
                        <a:pt x="16" y="0"/>
                      </a:lnTo>
                      <a:lnTo>
                        <a:pt x="16" y="1"/>
                      </a:lnTo>
                      <a:lnTo>
                        <a:pt x="17" y="1"/>
                      </a:lnTo>
                      <a:lnTo>
                        <a:pt x="19" y="3"/>
                      </a:lnTo>
                      <a:lnTo>
                        <a:pt x="20" y="5"/>
                      </a:lnTo>
                      <a:lnTo>
                        <a:pt x="20" y="6"/>
                      </a:lnTo>
                      <a:lnTo>
                        <a:pt x="19" y="8"/>
                      </a:lnTo>
                      <a:lnTo>
                        <a:pt x="18" y="9"/>
                      </a:lnTo>
                      <a:lnTo>
                        <a:pt x="16" y="12"/>
                      </a:lnTo>
                      <a:lnTo>
                        <a:pt x="16" y="13"/>
                      </a:lnTo>
                      <a:lnTo>
                        <a:pt x="15" y="13"/>
                      </a:lnTo>
                      <a:lnTo>
                        <a:pt x="14" y="14"/>
                      </a:lnTo>
                      <a:lnTo>
                        <a:pt x="13" y="16"/>
                      </a:lnTo>
                      <a:lnTo>
                        <a:pt x="12" y="16"/>
                      </a:lnTo>
                      <a:lnTo>
                        <a:pt x="10" y="17"/>
                      </a:lnTo>
                      <a:lnTo>
                        <a:pt x="9" y="18"/>
                      </a:lnTo>
                      <a:lnTo>
                        <a:pt x="8" y="19"/>
                      </a:lnTo>
                      <a:lnTo>
                        <a:pt x="7" y="19"/>
                      </a:lnTo>
                      <a:lnTo>
                        <a:pt x="6" y="20"/>
                      </a:lnTo>
                      <a:lnTo>
                        <a:pt x="5" y="21"/>
                      </a:lnTo>
                      <a:lnTo>
                        <a:pt x="4" y="22"/>
                      </a:lnTo>
                      <a:lnTo>
                        <a:pt x="2" y="23"/>
                      </a:lnTo>
                      <a:lnTo>
                        <a:pt x="1" y="24"/>
                      </a:lnTo>
                      <a:lnTo>
                        <a:pt x="0" y="24"/>
                      </a:lnTo>
                      <a:lnTo>
                        <a:pt x="0" y="22"/>
                      </a:lnTo>
                      <a:close/>
                    </a:path>
                  </a:pathLst>
                </a:custGeom>
                <a:solidFill>
                  <a:srgbClr val="FF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391" name="Freeform 639"/>
                <p:cNvSpPr>
                  <a:spLocks/>
                </p:cNvSpPr>
                <p:nvPr/>
              </p:nvSpPr>
              <p:spPr bwMode="auto">
                <a:xfrm>
                  <a:off x="3326" y="2228"/>
                  <a:ext cx="27" cy="16"/>
                </a:xfrm>
                <a:custGeom>
                  <a:avLst/>
                  <a:gdLst>
                    <a:gd name="T0" fmla="*/ 1 w 27"/>
                    <a:gd name="T1" fmla="*/ 5 h 16"/>
                    <a:gd name="T2" fmla="*/ 1 w 27"/>
                    <a:gd name="T3" fmla="*/ 5 h 16"/>
                    <a:gd name="T4" fmla="*/ 2 w 27"/>
                    <a:gd name="T5" fmla="*/ 5 h 16"/>
                    <a:gd name="T6" fmla="*/ 2 w 27"/>
                    <a:gd name="T7" fmla="*/ 3 h 16"/>
                    <a:gd name="T8" fmla="*/ 4 w 27"/>
                    <a:gd name="T9" fmla="*/ 3 h 16"/>
                    <a:gd name="T10" fmla="*/ 5 w 27"/>
                    <a:gd name="T11" fmla="*/ 3 h 16"/>
                    <a:gd name="T12" fmla="*/ 6 w 27"/>
                    <a:gd name="T13" fmla="*/ 2 h 16"/>
                    <a:gd name="T14" fmla="*/ 7 w 27"/>
                    <a:gd name="T15" fmla="*/ 2 h 16"/>
                    <a:gd name="T16" fmla="*/ 8 w 27"/>
                    <a:gd name="T17" fmla="*/ 2 h 16"/>
                    <a:gd name="T18" fmla="*/ 9 w 27"/>
                    <a:gd name="T19" fmla="*/ 2 h 16"/>
                    <a:gd name="T20" fmla="*/ 10 w 27"/>
                    <a:gd name="T21" fmla="*/ 1 h 16"/>
                    <a:gd name="T22" fmla="*/ 12 w 27"/>
                    <a:gd name="T23" fmla="*/ 1 h 16"/>
                    <a:gd name="T24" fmla="*/ 13 w 27"/>
                    <a:gd name="T25" fmla="*/ 1 h 16"/>
                    <a:gd name="T26" fmla="*/ 14 w 27"/>
                    <a:gd name="T27" fmla="*/ 1 h 16"/>
                    <a:gd name="T28" fmla="*/ 15 w 27"/>
                    <a:gd name="T29" fmla="*/ 0 h 16"/>
                    <a:gd name="T30" fmla="*/ 16 w 27"/>
                    <a:gd name="T31" fmla="*/ 0 h 16"/>
                    <a:gd name="T32" fmla="*/ 17 w 27"/>
                    <a:gd name="T33" fmla="*/ 0 h 16"/>
                    <a:gd name="T34" fmla="*/ 18 w 27"/>
                    <a:gd name="T35" fmla="*/ 0 h 16"/>
                    <a:gd name="T36" fmla="*/ 20 w 27"/>
                    <a:gd name="T37" fmla="*/ 0 h 16"/>
                    <a:gd name="T38" fmla="*/ 21 w 27"/>
                    <a:gd name="T39" fmla="*/ 0 h 16"/>
                    <a:gd name="T40" fmla="*/ 22 w 27"/>
                    <a:gd name="T41" fmla="*/ 0 h 16"/>
                    <a:gd name="T42" fmla="*/ 24 w 27"/>
                    <a:gd name="T43" fmla="*/ 0 h 16"/>
                    <a:gd name="T44" fmla="*/ 25 w 27"/>
                    <a:gd name="T45" fmla="*/ 1 h 16"/>
                    <a:gd name="T46" fmla="*/ 26 w 27"/>
                    <a:gd name="T47" fmla="*/ 1 h 16"/>
                    <a:gd name="T48" fmla="*/ 27 w 27"/>
                    <a:gd name="T49" fmla="*/ 2 h 16"/>
                    <a:gd name="T50" fmla="*/ 27 w 27"/>
                    <a:gd name="T51" fmla="*/ 3 h 16"/>
                    <a:gd name="T52" fmla="*/ 27 w 27"/>
                    <a:gd name="T53" fmla="*/ 5 h 16"/>
                    <a:gd name="T54" fmla="*/ 27 w 27"/>
                    <a:gd name="T55" fmla="*/ 6 h 16"/>
                    <a:gd name="T56" fmla="*/ 26 w 27"/>
                    <a:gd name="T57" fmla="*/ 7 h 16"/>
                    <a:gd name="T58" fmla="*/ 25 w 27"/>
                    <a:gd name="T59" fmla="*/ 9 h 16"/>
                    <a:gd name="T60" fmla="*/ 24 w 27"/>
                    <a:gd name="T61" fmla="*/ 12 h 16"/>
                    <a:gd name="T62" fmla="*/ 22 w 27"/>
                    <a:gd name="T63" fmla="*/ 13 h 16"/>
                    <a:gd name="T64" fmla="*/ 21 w 27"/>
                    <a:gd name="T65" fmla="*/ 15 h 16"/>
                    <a:gd name="T66" fmla="*/ 20 w 27"/>
                    <a:gd name="T67" fmla="*/ 16 h 16"/>
                    <a:gd name="T68" fmla="*/ 20 w 27"/>
                    <a:gd name="T69" fmla="*/ 16 h 16"/>
                    <a:gd name="T70" fmla="*/ 0 w 27"/>
                    <a:gd name="T71" fmla="*/ 6 h 16"/>
                    <a:gd name="T72" fmla="*/ 1 w 27"/>
                    <a:gd name="T73" fmla="*/ 5 h 16"/>
                    <a:gd name="T74" fmla="*/ 1 w 27"/>
                    <a:gd name="T75" fmla="*/ 5 h 1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7"/>
                    <a:gd name="T115" fmla="*/ 0 h 16"/>
                    <a:gd name="T116" fmla="*/ 27 w 27"/>
                    <a:gd name="T117" fmla="*/ 16 h 1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7" h="16">
                      <a:moveTo>
                        <a:pt x="1" y="5"/>
                      </a:moveTo>
                      <a:lnTo>
                        <a:pt x="1" y="5"/>
                      </a:lnTo>
                      <a:lnTo>
                        <a:pt x="2" y="5"/>
                      </a:lnTo>
                      <a:lnTo>
                        <a:pt x="2" y="3"/>
                      </a:lnTo>
                      <a:lnTo>
                        <a:pt x="4" y="3"/>
                      </a:lnTo>
                      <a:lnTo>
                        <a:pt x="5" y="3"/>
                      </a:lnTo>
                      <a:lnTo>
                        <a:pt x="6" y="2"/>
                      </a:lnTo>
                      <a:lnTo>
                        <a:pt x="7" y="2"/>
                      </a:lnTo>
                      <a:lnTo>
                        <a:pt x="8" y="2"/>
                      </a:lnTo>
                      <a:lnTo>
                        <a:pt x="9" y="2"/>
                      </a:lnTo>
                      <a:lnTo>
                        <a:pt x="10" y="1"/>
                      </a:lnTo>
                      <a:lnTo>
                        <a:pt x="12" y="1"/>
                      </a:lnTo>
                      <a:lnTo>
                        <a:pt x="13" y="1"/>
                      </a:lnTo>
                      <a:lnTo>
                        <a:pt x="14" y="1"/>
                      </a:lnTo>
                      <a:lnTo>
                        <a:pt x="15" y="0"/>
                      </a:lnTo>
                      <a:lnTo>
                        <a:pt x="16" y="0"/>
                      </a:lnTo>
                      <a:lnTo>
                        <a:pt x="17" y="0"/>
                      </a:lnTo>
                      <a:lnTo>
                        <a:pt x="18" y="0"/>
                      </a:lnTo>
                      <a:lnTo>
                        <a:pt x="20" y="0"/>
                      </a:lnTo>
                      <a:lnTo>
                        <a:pt x="21" y="0"/>
                      </a:lnTo>
                      <a:lnTo>
                        <a:pt x="22" y="0"/>
                      </a:lnTo>
                      <a:lnTo>
                        <a:pt x="24" y="0"/>
                      </a:lnTo>
                      <a:lnTo>
                        <a:pt x="25" y="1"/>
                      </a:lnTo>
                      <a:lnTo>
                        <a:pt x="26" y="1"/>
                      </a:lnTo>
                      <a:lnTo>
                        <a:pt x="27" y="2"/>
                      </a:lnTo>
                      <a:lnTo>
                        <a:pt x="27" y="3"/>
                      </a:lnTo>
                      <a:lnTo>
                        <a:pt x="27" y="5"/>
                      </a:lnTo>
                      <a:lnTo>
                        <a:pt x="27" y="6"/>
                      </a:lnTo>
                      <a:lnTo>
                        <a:pt x="26" y="7"/>
                      </a:lnTo>
                      <a:lnTo>
                        <a:pt x="25" y="9"/>
                      </a:lnTo>
                      <a:lnTo>
                        <a:pt x="24" y="12"/>
                      </a:lnTo>
                      <a:lnTo>
                        <a:pt x="22" y="13"/>
                      </a:lnTo>
                      <a:lnTo>
                        <a:pt x="21" y="15"/>
                      </a:lnTo>
                      <a:lnTo>
                        <a:pt x="20" y="16"/>
                      </a:lnTo>
                      <a:lnTo>
                        <a:pt x="0" y="6"/>
                      </a:lnTo>
                      <a:lnTo>
                        <a:pt x="1" y="5"/>
                      </a:lnTo>
                      <a:close/>
                    </a:path>
                  </a:pathLst>
                </a:custGeom>
                <a:solidFill>
                  <a:srgbClr val="FF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392" name="Freeform 640"/>
                <p:cNvSpPr>
                  <a:spLocks/>
                </p:cNvSpPr>
                <p:nvPr/>
              </p:nvSpPr>
              <p:spPr bwMode="auto">
                <a:xfrm>
                  <a:off x="3323" y="2234"/>
                  <a:ext cx="15" cy="23"/>
                </a:xfrm>
                <a:custGeom>
                  <a:avLst/>
                  <a:gdLst>
                    <a:gd name="T0" fmla="*/ 1 w 15"/>
                    <a:gd name="T1" fmla="*/ 0 h 23"/>
                    <a:gd name="T2" fmla="*/ 15 w 15"/>
                    <a:gd name="T3" fmla="*/ 18 h 23"/>
                    <a:gd name="T4" fmla="*/ 15 w 15"/>
                    <a:gd name="T5" fmla="*/ 18 h 23"/>
                    <a:gd name="T6" fmla="*/ 14 w 15"/>
                    <a:gd name="T7" fmla="*/ 18 h 23"/>
                    <a:gd name="T8" fmla="*/ 13 w 15"/>
                    <a:gd name="T9" fmla="*/ 19 h 23"/>
                    <a:gd name="T10" fmla="*/ 12 w 15"/>
                    <a:gd name="T11" fmla="*/ 19 h 23"/>
                    <a:gd name="T12" fmla="*/ 11 w 15"/>
                    <a:gd name="T13" fmla="*/ 20 h 23"/>
                    <a:gd name="T14" fmla="*/ 10 w 15"/>
                    <a:gd name="T15" fmla="*/ 21 h 23"/>
                    <a:gd name="T16" fmla="*/ 8 w 15"/>
                    <a:gd name="T17" fmla="*/ 22 h 23"/>
                    <a:gd name="T18" fmla="*/ 7 w 15"/>
                    <a:gd name="T19" fmla="*/ 22 h 23"/>
                    <a:gd name="T20" fmla="*/ 5 w 15"/>
                    <a:gd name="T21" fmla="*/ 23 h 23"/>
                    <a:gd name="T22" fmla="*/ 4 w 15"/>
                    <a:gd name="T23" fmla="*/ 23 h 23"/>
                    <a:gd name="T24" fmla="*/ 3 w 15"/>
                    <a:gd name="T25" fmla="*/ 23 h 23"/>
                    <a:gd name="T26" fmla="*/ 2 w 15"/>
                    <a:gd name="T27" fmla="*/ 23 h 23"/>
                    <a:gd name="T28" fmla="*/ 1 w 15"/>
                    <a:gd name="T29" fmla="*/ 23 h 23"/>
                    <a:gd name="T30" fmla="*/ 0 w 15"/>
                    <a:gd name="T31" fmla="*/ 22 h 23"/>
                    <a:gd name="T32" fmla="*/ 0 w 15"/>
                    <a:gd name="T33" fmla="*/ 21 h 23"/>
                    <a:gd name="T34" fmla="*/ 1 w 15"/>
                    <a:gd name="T35" fmla="*/ 19 h 23"/>
                    <a:gd name="T36" fmla="*/ 1 w 15"/>
                    <a:gd name="T37" fmla="*/ 18 h 23"/>
                    <a:gd name="T38" fmla="*/ 1 w 15"/>
                    <a:gd name="T39" fmla="*/ 17 h 23"/>
                    <a:gd name="T40" fmla="*/ 1 w 15"/>
                    <a:gd name="T41" fmla="*/ 16 h 23"/>
                    <a:gd name="T42" fmla="*/ 1 w 15"/>
                    <a:gd name="T43" fmla="*/ 14 h 23"/>
                    <a:gd name="T44" fmla="*/ 1 w 15"/>
                    <a:gd name="T45" fmla="*/ 12 h 23"/>
                    <a:gd name="T46" fmla="*/ 1 w 15"/>
                    <a:gd name="T47" fmla="*/ 10 h 23"/>
                    <a:gd name="T48" fmla="*/ 0 w 15"/>
                    <a:gd name="T49" fmla="*/ 7 h 23"/>
                    <a:gd name="T50" fmla="*/ 0 w 15"/>
                    <a:gd name="T51" fmla="*/ 6 h 23"/>
                    <a:gd name="T52" fmla="*/ 0 w 15"/>
                    <a:gd name="T53" fmla="*/ 3 h 23"/>
                    <a:gd name="T54" fmla="*/ 0 w 15"/>
                    <a:gd name="T55" fmla="*/ 2 h 23"/>
                    <a:gd name="T56" fmla="*/ 0 w 15"/>
                    <a:gd name="T57" fmla="*/ 1 h 23"/>
                    <a:gd name="T58" fmla="*/ 0 w 15"/>
                    <a:gd name="T59" fmla="*/ 0 h 23"/>
                    <a:gd name="T60" fmla="*/ 1 w 15"/>
                    <a:gd name="T61" fmla="*/ 0 h 23"/>
                    <a:gd name="T62" fmla="*/ 1 w 15"/>
                    <a:gd name="T63" fmla="*/ 0 h 23"/>
                    <a:gd name="T64" fmla="*/ 1 w 15"/>
                    <a:gd name="T65" fmla="*/ 0 h 2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5"/>
                    <a:gd name="T100" fmla="*/ 0 h 23"/>
                    <a:gd name="T101" fmla="*/ 15 w 15"/>
                    <a:gd name="T102" fmla="*/ 23 h 2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5" h="23">
                      <a:moveTo>
                        <a:pt x="1" y="0"/>
                      </a:moveTo>
                      <a:lnTo>
                        <a:pt x="15" y="18"/>
                      </a:lnTo>
                      <a:lnTo>
                        <a:pt x="14" y="18"/>
                      </a:lnTo>
                      <a:lnTo>
                        <a:pt x="13" y="19"/>
                      </a:lnTo>
                      <a:lnTo>
                        <a:pt x="12" y="19"/>
                      </a:lnTo>
                      <a:lnTo>
                        <a:pt x="11" y="20"/>
                      </a:lnTo>
                      <a:lnTo>
                        <a:pt x="10" y="21"/>
                      </a:lnTo>
                      <a:lnTo>
                        <a:pt x="8" y="22"/>
                      </a:lnTo>
                      <a:lnTo>
                        <a:pt x="7" y="22"/>
                      </a:lnTo>
                      <a:lnTo>
                        <a:pt x="5" y="23"/>
                      </a:lnTo>
                      <a:lnTo>
                        <a:pt x="4" y="23"/>
                      </a:lnTo>
                      <a:lnTo>
                        <a:pt x="3" y="23"/>
                      </a:lnTo>
                      <a:lnTo>
                        <a:pt x="2" y="23"/>
                      </a:lnTo>
                      <a:lnTo>
                        <a:pt x="1" y="23"/>
                      </a:lnTo>
                      <a:lnTo>
                        <a:pt x="0" y="22"/>
                      </a:lnTo>
                      <a:lnTo>
                        <a:pt x="0" y="21"/>
                      </a:lnTo>
                      <a:lnTo>
                        <a:pt x="1" y="19"/>
                      </a:lnTo>
                      <a:lnTo>
                        <a:pt x="1" y="18"/>
                      </a:lnTo>
                      <a:lnTo>
                        <a:pt x="1" y="17"/>
                      </a:lnTo>
                      <a:lnTo>
                        <a:pt x="1" y="16"/>
                      </a:lnTo>
                      <a:lnTo>
                        <a:pt x="1" y="14"/>
                      </a:lnTo>
                      <a:lnTo>
                        <a:pt x="1" y="12"/>
                      </a:lnTo>
                      <a:lnTo>
                        <a:pt x="1" y="10"/>
                      </a:lnTo>
                      <a:lnTo>
                        <a:pt x="0" y="7"/>
                      </a:lnTo>
                      <a:lnTo>
                        <a:pt x="0" y="6"/>
                      </a:lnTo>
                      <a:lnTo>
                        <a:pt x="0" y="3"/>
                      </a:lnTo>
                      <a:lnTo>
                        <a:pt x="0" y="2"/>
                      </a:lnTo>
                      <a:lnTo>
                        <a:pt x="0" y="1"/>
                      </a:lnTo>
                      <a:lnTo>
                        <a:pt x="0" y="0"/>
                      </a:lnTo>
                      <a:lnTo>
                        <a:pt x="1" y="0"/>
                      </a:lnTo>
                      <a:close/>
                    </a:path>
                  </a:pathLst>
                </a:custGeom>
                <a:solidFill>
                  <a:srgbClr val="FF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393" name="Freeform 641"/>
                <p:cNvSpPr>
                  <a:spLocks/>
                </p:cNvSpPr>
                <p:nvPr/>
              </p:nvSpPr>
              <p:spPr bwMode="auto">
                <a:xfrm>
                  <a:off x="3304" y="2235"/>
                  <a:ext cx="17" cy="24"/>
                </a:xfrm>
                <a:custGeom>
                  <a:avLst/>
                  <a:gdLst>
                    <a:gd name="T0" fmla="*/ 17 w 17"/>
                    <a:gd name="T1" fmla="*/ 0 h 24"/>
                    <a:gd name="T2" fmla="*/ 16 w 17"/>
                    <a:gd name="T3" fmla="*/ 0 h 24"/>
                    <a:gd name="T4" fmla="*/ 16 w 17"/>
                    <a:gd name="T5" fmla="*/ 1 h 24"/>
                    <a:gd name="T6" fmla="*/ 16 w 17"/>
                    <a:gd name="T7" fmla="*/ 2 h 24"/>
                    <a:gd name="T8" fmla="*/ 15 w 17"/>
                    <a:gd name="T9" fmla="*/ 4 h 24"/>
                    <a:gd name="T10" fmla="*/ 15 w 17"/>
                    <a:gd name="T11" fmla="*/ 5 h 24"/>
                    <a:gd name="T12" fmla="*/ 14 w 17"/>
                    <a:gd name="T13" fmla="*/ 7 h 24"/>
                    <a:gd name="T14" fmla="*/ 14 w 17"/>
                    <a:gd name="T15" fmla="*/ 8 h 24"/>
                    <a:gd name="T16" fmla="*/ 13 w 17"/>
                    <a:gd name="T17" fmla="*/ 10 h 24"/>
                    <a:gd name="T18" fmla="*/ 13 w 17"/>
                    <a:gd name="T19" fmla="*/ 11 h 24"/>
                    <a:gd name="T20" fmla="*/ 12 w 17"/>
                    <a:gd name="T21" fmla="*/ 13 h 24"/>
                    <a:gd name="T22" fmla="*/ 12 w 17"/>
                    <a:gd name="T23" fmla="*/ 15 h 24"/>
                    <a:gd name="T24" fmla="*/ 12 w 17"/>
                    <a:gd name="T25" fmla="*/ 16 h 24"/>
                    <a:gd name="T26" fmla="*/ 12 w 17"/>
                    <a:gd name="T27" fmla="*/ 17 h 24"/>
                    <a:gd name="T28" fmla="*/ 12 w 17"/>
                    <a:gd name="T29" fmla="*/ 19 h 24"/>
                    <a:gd name="T30" fmla="*/ 11 w 17"/>
                    <a:gd name="T31" fmla="*/ 20 h 24"/>
                    <a:gd name="T32" fmla="*/ 10 w 17"/>
                    <a:gd name="T33" fmla="*/ 21 h 24"/>
                    <a:gd name="T34" fmla="*/ 9 w 17"/>
                    <a:gd name="T35" fmla="*/ 22 h 24"/>
                    <a:gd name="T36" fmla="*/ 8 w 17"/>
                    <a:gd name="T37" fmla="*/ 23 h 24"/>
                    <a:gd name="T38" fmla="*/ 7 w 17"/>
                    <a:gd name="T39" fmla="*/ 23 h 24"/>
                    <a:gd name="T40" fmla="*/ 6 w 17"/>
                    <a:gd name="T41" fmla="*/ 24 h 24"/>
                    <a:gd name="T42" fmla="*/ 5 w 17"/>
                    <a:gd name="T43" fmla="*/ 24 h 24"/>
                    <a:gd name="T44" fmla="*/ 4 w 17"/>
                    <a:gd name="T45" fmla="*/ 24 h 24"/>
                    <a:gd name="T46" fmla="*/ 3 w 17"/>
                    <a:gd name="T47" fmla="*/ 24 h 24"/>
                    <a:gd name="T48" fmla="*/ 2 w 17"/>
                    <a:gd name="T49" fmla="*/ 24 h 24"/>
                    <a:gd name="T50" fmla="*/ 1 w 17"/>
                    <a:gd name="T51" fmla="*/ 23 h 24"/>
                    <a:gd name="T52" fmla="*/ 1 w 17"/>
                    <a:gd name="T53" fmla="*/ 23 h 24"/>
                    <a:gd name="T54" fmla="*/ 0 w 17"/>
                    <a:gd name="T55" fmla="*/ 22 h 24"/>
                    <a:gd name="T56" fmla="*/ 1 w 17"/>
                    <a:gd name="T57" fmla="*/ 21 h 24"/>
                    <a:gd name="T58" fmla="*/ 1 w 17"/>
                    <a:gd name="T59" fmla="*/ 19 h 24"/>
                    <a:gd name="T60" fmla="*/ 2 w 17"/>
                    <a:gd name="T61" fmla="*/ 18 h 24"/>
                    <a:gd name="T62" fmla="*/ 3 w 17"/>
                    <a:gd name="T63" fmla="*/ 16 h 24"/>
                    <a:gd name="T64" fmla="*/ 4 w 17"/>
                    <a:gd name="T65" fmla="*/ 14 h 24"/>
                    <a:gd name="T66" fmla="*/ 5 w 17"/>
                    <a:gd name="T67" fmla="*/ 12 h 24"/>
                    <a:gd name="T68" fmla="*/ 7 w 17"/>
                    <a:gd name="T69" fmla="*/ 11 h 24"/>
                    <a:gd name="T70" fmla="*/ 8 w 17"/>
                    <a:gd name="T71" fmla="*/ 9 h 24"/>
                    <a:gd name="T72" fmla="*/ 9 w 17"/>
                    <a:gd name="T73" fmla="*/ 7 h 24"/>
                    <a:gd name="T74" fmla="*/ 10 w 17"/>
                    <a:gd name="T75" fmla="*/ 6 h 24"/>
                    <a:gd name="T76" fmla="*/ 11 w 17"/>
                    <a:gd name="T77" fmla="*/ 5 h 24"/>
                    <a:gd name="T78" fmla="*/ 12 w 17"/>
                    <a:gd name="T79" fmla="*/ 4 h 24"/>
                    <a:gd name="T80" fmla="*/ 12 w 17"/>
                    <a:gd name="T81" fmla="*/ 3 h 24"/>
                    <a:gd name="T82" fmla="*/ 13 w 17"/>
                    <a:gd name="T83" fmla="*/ 2 h 24"/>
                    <a:gd name="T84" fmla="*/ 14 w 17"/>
                    <a:gd name="T85" fmla="*/ 1 h 24"/>
                    <a:gd name="T86" fmla="*/ 15 w 17"/>
                    <a:gd name="T87" fmla="*/ 0 h 24"/>
                    <a:gd name="T88" fmla="*/ 15 w 17"/>
                    <a:gd name="T89" fmla="*/ 0 h 24"/>
                    <a:gd name="T90" fmla="*/ 17 w 17"/>
                    <a:gd name="T91" fmla="*/ 0 h 24"/>
                    <a:gd name="T92" fmla="*/ 17 w 17"/>
                    <a:gd name="T93" fmla="*/ 0 h 2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7"/>
                    <a:gd name="T142" fmla="*/ 0 h 24"/>
                    <a:gd name="T143" fmla="*/ 17 w 17"/>
                    <a:gd name="T144" fmla="*/ 24 h 2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7" h="24">
                      <a:moveTo>
                        <a:pt x="17" y="0"/>
                      </a:moveTo>
                      <a:lnTo>
                        <a:pt x="16" y="0"/>
                      </a:lnTo>
                      <a:lnTo>
                        <a:pt x="16" y="1"/>
                      </a:lnTo>
                      <a:lnTo>
                        <a:pt x="16" y="2"/>
                      </a:lnTo>
                      <a:lnTo>
                        <a:pt x="15" y="4"/>
                      </a:lnTo>
                      <a:lnTo>
                        <a:pt x="15" y="5"/>
                      </a:lnTo>
                      <a:lnTo>
                        <a:pt x="14" y="7"/>
                      </a:lnTo>
                      <a:lnTo>
                        <a:pt x="14" y="8"/>
                      </a:lnTo>
                      <a:lnTo>
                        <a:pt x="13" y="10"/>
                      </a:lnTo>
                      <a:lnTo>
                        <a:pt x="13" y="11"/>
                      </a:lnTo>
                      <a:lnTo>
                        <a:pt x="12" y="13"/>
                      </a:lnTo>
                      <a:lnTo>
                        <a:pt x="12" y="15"/>
                      </a:lnTo>
                      <a:lnTo>
                        <a:pt x="12" y="16"/>
                      </a:lnTo>
                      <a:lnTo>
                        <a:pt x="12" y="17"/>
                      </a:lnTo>
                      <a:lnTo>
                        <a:pt x="12" y="19"/>
                      </a:lnTo>
                      <a:lnTo>
                        <a:pt x="11" y="20"/>
                      </a:lnTo>
                      <a:lnTo>
                        <a:pt x="10" y="21"/>
                      </a:lnTo>
                      <a:lnTo>
                        <a:pt x="9" y="22"/>
                      </a:lnTo>
                      <a:lnTo>
                        <a:pt x="8" y="23"/>
                      </a:lnTo>
                      <a:lnTo>
                        <a:pt x="7" y="23"/>
                      </a:lnTo>
                      <a:lnTo>
                        <a:pt x="6" y="24"/>
                      </a:lnTo>
                      <a:lnTo>
                        <a:pt x="5" y="24"/>
                      </a:lnTo>
                      <a:lnTo>
                        <a:pt x="4" y="24"/>
                      </a:lnTo>
                      <a:lnTo>
                        <a:pt x="3" y="24"/>
                      </a:lnTo>
                      <a:lnTo>
                        <a:pt x="2" y="24"/>
                      </a:lnTo>
                      <a:lnTo>
                        <a:pt x="1" y="23"/>
                      </a:lnTo>
                      <a:lnTo>
                        <a:pt x="0" y="22"/>
                      </a:lnTo>
                      <a:lnTo>
                        <a:pt x="1" y="21"/>
                      </a:lnTo>
                      <a:lnTo>
                        <a:pt x="1" y="19"/>
                      </a:lnTo>
                      <a:lnTo>
                        <a:pt x="2" y="18"/>
                      </a:lnTo>
                      <a:lnTo>
                        <a:pt x="3" y="16"/>
                      </a:lnTo>
                      <a:lnTo>
                        <a:pt x="4" y="14"/>
                      </a:lnTo>
                      <a:lnTo>
                        <a:pt x="5" y="12"/>
                      </a:lnTo>
                      <a:lnTo>
                        <a:pt x="7" y="11"/>
                      </a:lnTo>
                      <a:lnTo>
                        <a:pt x="8" y="9"/>
                      </a:lnTo>
                      <a:lnTo>
                        <a:pt x="9" y="7"/>
                      </a:lnTo>
                      <a:lnTo>
                        <a:pt x="10" y="6"/>
                      </a:lnTo>
                      <a:lnTo>
                        <a:pt x="11" y="5"/>
                      </a:lnTo>
                      <a:lnTo>
                        <a:pt x="12" y="4"/>
                      </a:lnTo>
                      <a:lnTo>
                        <a:pt x="12" y="3"/>
                      </a:lnTo>
                      <a:lnTo>
                        <a:pt x="13" y="2"/>
                      </a:lnTo>
                      <a:lnTo>
                        <a:pt x="14" y="1"/>
                      </a:lnTo>
                      <a:lnTo>
                        <a:pt x="15" y="0"/>
                      </a:lnTo>
                      <a:lnTo>
                        <a:pt x="17" y="0"/>
                      </a:lnTo>
                      <a:close/>
                    </a:path>
                  </a:pathLst>
                </a:custGeom>
                <a:solidFill>
                  <a:srgbClr val="FF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394" name="Freeform 642"/>
                <p:cNvSpPr>
                  <a:spLocks/>
                </p:cNvSpPr>
                <p:nvPr/>
              </p:nvSpPr>
              <p:spPr bwMode="auto">
                <a:xfrm>
                  <a:off x="3111" y="2103"/>
                  <a:ext cx="136" cy="294"/>
                </a:xfrm>
                <a:custGeom>
                  <a:avLst/>
                  <a:gdLst>
                    <a:gd name="T0" fmla="*/ 86 w 136"/>
                    <a:gd name="T1" fmla="*/ 49 h 294"/>
                    <a:gd name="T2" fmla="*/ 78 w 136"/>
                    <a:gd name="T3" fmla="*/ 57 h 294"/>
                    <a:gd name="T4" fmla="*/ 73 w 136"/>
                    <a:gd name="T5" fmla="*/ 65 h 294"/>
                    <a:gd name="T6" fmla="*/ 71 w 136"/>
                    <a:gd name="T7" fmla="*/ 74 h 294"/>
                    <a:gd name="T8" fmla="*/ 72 w 136"/>
                    <a:gd name="T9" fmla="*/ 84 h 294"/>
                    <a:gd name="T10" fmla="*/ 70 w 136"/>
                    <a:gd name="T11" fmla="*/ 98 h 294"/>
                    <a:gd name="T12" fmla="*/ 63 w 136"/>
                    <a:gd name="T13" fmla="*/ 113 h 294"/>
                    <a:gd name="T14" fmla="*/ 56 w 136"/>
                    <a:gd name="T15" fmla="*/ 127 h 294"/>
                    <a:gd name="T16" fmla="*/ 48 w 136"/>
                    <a:gd name="T17" fmla="*/ 142 h 294"/>
                    <a:gd name="T18" fmla="*/ 40 w 136"/>
                    <a:gd name="T19" fmla="*/ 156 h 294"/>
                    <a:gd name="T20" fmla="*/ 33 w 136"/>
                    <a:gd name="T21" fmla="*/ 170 h 294"/>
                    <a:gd name="T22" fmla="*/ 26 w 136"/>
                    <a:gd name="T23" fmla="*/ 185 h 294"/>
                    <a:gd name="T24" fmla="*/ 19 w 136"/>
                    <a:gd name="T25" fmla="*/ 200 h 294"/>
                    <a:gd name="T26" fmla="*/ 13 w 136"/>
                    <a:gd name="T27" fmla="*/ 215 h 294"/>
                    <a:gd name="T28" fmla="*/ 8 w 136"/>
                    <a:gd name="T29" fmla="*/ 231 h 294"/>
                    <a:gd name="T30" fmla="*/ 4 w 136"/>
                    <a:gd name="T31" fmla="*/ 249 h 294"/>
                    <a:gd name="T32" fmla="*/ 1 w 136"/>
                    <a:gd name="T33" fmla="*/ 265 h 294"/>
                    <a:gd name="T34" fmla="*/ 0 w 136"/>
                    <a:gd name="T35" fmla="*/ 278 h 294"/>
                    <a:gd name="T36" fmla="*/ 2 w 136"/>
                    <a:gd name="T37" fmla="*/ 288 h 294"/>
                    <a:gd name="T38" fmla="*/ 8 w 136"/>
                    <a:gd name="T39" fmla="*/ 294 h 294"/>
                    <a:gd name="T40" fmla="*/ 17 w 136"/>
                    <a:gd name="T41" fmla="*/ 288 h 294"/>
                    <a:gd name="T42" fmla="*/ 23 w 136"/>
                    <a:gd name="T43" fmla="*/ 280 h 294"/>
                    <a:gd name="T44" fmla="*/ 28 w 136"/>
                    <a:gd name="T45" fmla="*/ 270 h 294"/>
                    <a:gd name="T46" fmla="*/ 33 w 136"/>
                    <a:gd name="T47" fmla="*/ 257 h 294"/>
                    <a:gd name="T48" fmla="*/ 38 w 136"/>
                    <a:gd name="T49" fmla="*/ 242 h 294"/>
                    <a:gd name="T50" fmla="*/ 41 w 136"/>
                    <a:gd name="T51" fmla="*/ 226 h 294"/>
                    <a:gd name="T52" fmla="*/ 45 w 136"/>
                    <a:gd name="T53" fmla="*/ 210 h 294"/>
                    <a:gd name="T54" fmla="*/ 47 w 136"/>
                    <a:gd name="T55" fmla="*/ 196 h 294"/>
                    <a:gd name="T56" fmla="*/ 49 w 136"/>
                    <a:gd name="T57" fmla="*/ 182 h 294"/>
                    <a:gd name="T58" fmla="*/ 51 w 136"/>
                    <a:gd name="T59" fmla="*/ 169 h 294"/>
                    <a:gd name="T60" fmla="*/ 53 w 136"/>
                    <a:gd name="T61" fmla="*/ 157 h 294"/>
                    <a:gd name="T62" fmla="*/ 56 w 136"/>
                    <a:gd name="T63" fmla="*/ 145 h 294"/>
                    <a:gd name="T64" fmla="*/ 59 w 136"/>
                    <a:gd name="T65" fmla="*/ 135 h 294"/>
                    <a:gd name="T66" fmla="*/ 63 w 136"/>
                    <a:gd name="T67" fmla="*/ 126 h 294"/>
                    <a:gd name="T68" fmla="*/ 68 w 136"/>
                    <a:gd name="T69" fmla="*/ 117 h 294"/>
                    <a:gd name="T70" fmla="*/ 73 w 136"/>
                    <a:gd name="T71" fmla="*/ 110 h 294"/>
                    <a:gd name="T72" fmla="*/ 83 w 136"/>
                    <a:gd name="T73" fmla="*/ 104 h 294"/>
                    <a:gd name="T74" fmla="*/ 90 w 136"/>
                    <a:gd name="T75" fmla="*/ 104 h 294"/>
                    <a:gd name="T76" fmla="*/ 97 w 136"/>
                    <a:gd name="T77" fmla="*/ 105 h 294"/>
                    <a:gd name="T78" fmla="*/ 104 w 136"/>
                    <a:gd name="T79" fmla="*/ 106 h 294"/>
                    <a:gd name="T80" fmla="*/ 111 w 136"/>
                    <a:gd name="T81" fmla="*/ 99 h 294"/>
                    <a:gd name="T82" fmla="*/ 117 w 136"/>
                    <a:gd name="T83" fmla="*/ 92 h 294"/>
                    <a:gd name="T84" fmla="*/ 121 w 136"/>
                    <a:gd name="T85" fmla="*/ 83 h 294"/>
                    <a:gd name="T86" fmla="*/ 124 w 136"/>
                    <a:gd name="T87" fmla="*/ 73 h 294"/>
                    <a:gd name="T88" fmla="*/ 127 w 136"/>
                    <a:gd name="T89" fmla="*/ 62 h 294"/>
                    <a:gd name="T90" fmla="*/ 130 w 136"/>
                    <a:gd name="T91" fmla="*/ 51 h 294"/>
                    <a:gd name="T92" fmla="*/ 132 w 136"/>
                    <a:gd name="T93" fmla="*/ 41 h 294"/>
                    <a:gd name="T94" fmla="*/ 134 w 136"/>
                    <a:gd name="T95" fmla="*/ 31 h 294"/>
                    <a:gd name="T96" fmla="*/ 135 w 136"/>
                    <a:gd name="T97" fmla="*/ 23 h 294"/>
                    <a:gd name="T98" fmla="*/ 136 w 136"/>
                    <a:gd name="T99" fmla="*/ 13 h 294"/>
                    <a:gd name="T100" fmla="*/ 112 w 136"/>
                    <a:gd name="T101" fmla="*/ 58 h 294"/>
                    <a:gd name="T102" fmla="*/ 109 w 136"/>
                    <a:gd name="T103" fmla="*/ 0 h 294"/>
                    <a:gd name="T104" fmla="*/ 109 w 136"/>
                    <a:gd name="T105" fmla="*/ 7 h 294"/>
                    <a:gd name="T106" fmla="*/ 109 w 136"/>
                    <a:gd name="T107" fmla="*/ 16 h 294"/>
                    <a:gd name="T108" fmla="*/ 106 w 136"/>
                    <a:gd name="T109" fmla="*/ 26 h 294"/>
                    <a:gd name="T110" fmla="*/ 100 w 136"/>
                    <a:gd name="T111" fmla="*/ 37 h 294"/>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36"/>
                    <a:gd name="T169" fmla="*/ 0 h 294"/>
                    <a:gd name="T170" fmla="*/ 136 w 136"/>
                    <a:gd name="T171" fmla="*/ 294 h 294"/>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36" h="294">
                      <a:moveTo>
                        <a:pt x="95" y="43"/>
                      </a:moveTo>
                      <a:lnTo>
                        <a:pt x="92" y="44"/>
                      </a:lnTo>
                      <a:lnTo>
                        <a:pt x="91" y="45"/>
                      </a:lnTo>
                      <a:lnTo>
                        <a:pt x="89" y="46"/>
                      </a:lnTo>
                      <a:lnTo>
                        <a:pt x="88" y="48"/>
                      </a:lnTo>
                      <a:lnTo>
                        <a:pt x="86" y="49"/>
                      </a:lnTo>
                      <a:lnTo>
                        <a:pt x="84" y="51"/>
                      </a:lnTo>
                      <a:lnTo>
                        <a:pt x="83" y="52"/>
                      </a:lnTo>
                      <a:lnTo>
                        <a:pt x="82" y="54"/>
                      </a:lnTo>
                      <a:lnTo>
                        <a:pt x="80" y="55"/>
                      </a:lnTo>
                      <a:lnTo>
                        <a:pt x="79" y="56"/>
                      </a:lnTo>
                      <a:lnTo>
                        <a:pt x="78" y="57"/>
                      </a:lnTo>
                      <a:lnTo>
                        <a:pt x="77" y="59"/>
                      </a:lnTo>
                      <a:lnTo>
                        <a:pt x="76" y="60"/>
                      </a:lnTo>
                      <a:lnTo>
                        <a:pt x="75" y="61"/>
                      </a:lnTo>
                      <a:lnTo>
                        <a:pt x="74" y="62"/>
                      </a:lnTo>
                      <a:lnTo>
                        <a:pt x="74" y="64"/>
                      </a:lnTo>
                      <a:lnTo>
                        <a:pt x="73" y="65"/>
                      </a:lnTo>
                      <a:lnTo>
                        <a:pt x="72" y="66"/>
                      </a:lnTo>
                      <a:lnTo>
                        <a:pt x="72" y="68"/>
                      </a:lnTo>
                      <a:lnTo>
                        <a:pt x="72" y="70"/>
                      </a:lnTo>
                      <a:lnTo>
                        <a:pt x="71" y="71"/>
                      </a:lnTo>
                      <a:lnTo>
                        <a:pt x="71" y="72"/>
                      </a:lnTo>
                      <a:lnTo>
                        <a:pt x="71" y="74"/>
                      </a:lnTo>
                      <a:lnTo>
                        <a:pt x="71" y="76"/>
                      </a:lnTo>
                      <a:lnTo>
                        <a:pt x="71" y="77"/>
                      </a:lnTo>
                      <a:lnTo>
                        <a:pt x="71" y="79"/>
                      </a:lnTo>
                      <a:lnTo>
                        <a:pt x="71" y="81"/>
                      </a:lnTo>
                      <a:lnTo>
                        <a:pt x="71" y="82"/>
                      </a:lnTo>
                      <a:lnTo>
                        <a:pt x="72" y="84"/>
                      </a:lnTo>
                      <a:lnTo>
                        <a:pt x="72" y="86"/>
                      </a:lnTo>
                      <a:lnTo>
                        <a:pt x="73" y="88"/>
                      </a:lnTo>
                      <a:lnTo>
                        <a:pt x="74" y="90"/>
                      </a:lnTo>
                      <a:lnTo>
                        <a:pt x="72" y="93"/>
                      </a:lnTo>
                      <a:lnTo>
                        <a:pt x="71" y="95"/>
                      </a:lnTo>
                      <a:lnTo>
                        <a:pt x="70" y="98"/>
                      </a:lnTo>
                      <a:lnTo>
                        <a:pt x="69" y="100"/>
                      </a:lnTo>
                      <a:lnTo>
                        <a:pt x="68" y="103"/>
                      </a:lnTo>
                      <a:lnTo>
                        <a:pt x="67" y="106"/>
                      </a:lnTo>
                      <a:lnTo>
                        <a:pt x="65" y="108"/>
                      </a:lnTo>
                      <a:lnTo>
                        <a:pt x="65" y="111"/>
                      </a:lnTo>
                      <a:lnTo>
                        <a:pt x="63" y="113"/>
                      </a:lnTo>
                      <a:lnTo>
                        <a:pt x="62" y="116"/>
                      </a:lnTo>
                      <a:lnTo>
                        <a:pt x="61" y="118"/>
                      </a:lnTo>
                      <a:lnTo>
                        <a:pt x="59" y="120"/>
                      </a:lnTo>
                      <a:lnTo>
                        <a:pt x="58" y="123"/>
                      </a:lnTo>
                      <a:lnTo>
                        <a:pt x="57" y="125"/>
                      </a:lnTo>
                      <a:lnTo>
                        <a:pt x="56" y="127"/>
                      </a:lnTo>
                      <a:lnTo>
                        <a:pt x="55" y="130"/>
                      </a:lnTo>
                      <a:lnTo>
                        <a:pt x="53" y="132"/>
                      </a:lnTo>
                      <a:lnTo>
                        <a:pt x="52" y="135"/>
                      </a:lnTo>
                      <a:lnTo>
                        <a:pt x="50" y="137"/>
                      </a:lnTo>
                      <a:lnTo>
                        <a:pt x="49" y="139"/>
                      </a:lnTo>
                      <a:lnTo>
                        <a:pt x="48" y="142"/>
                      </a:lnTo>
                      <a:lnTo>
                        <a:pt x="47" y="144"/>
                      </a:lnTo>
                      <a:lnTo>
                        <a:pt x="45" y="147"/>
                      </a:lnTo>
                      <a:lnTo>
                        <a:pt x="44" y="149"/>
                      </a:lnTo>
                      <a:lnTo>
                        <a:pt x="43" y="152"/>
                      </a:lnTo>
                      <a:lnTo>
                        <a:pt x="41" y="154"/>
                      </a:lnTo>
                      <a:lnTo>
                        <a:pt x="40" y="156"/>
                      </a:lnTo>
                      <a:lnTo>
                        <a:pt x="39" y="159"/>
                      </a:lnTo>
                      <a:lnTo>
                        <a:pt x="38" y="161"/>
                      </a:lnTo>
                      <a:lnTo>
                        <a:pt x="37" y="164"/>
                      </a:lnTo>
                      <a:lnTo>
                        <a:pt x="35" y="166"/>
                      </a:lnTo>
                      <a:lnTo>
                        <a:pt x="34" y="168"/>
                      </a:lnTo>
                      <a:lnTo>
                        <a:pt x="33" y="170"/>
                      </a:lnTo>
                      <a:lnTo>
                        <a:pt x="32" y="173"/>
                      </a:lnTo>
                      <a:lnTo>
                        <a:pt x="30" y="175"/>
                      </a:lnTo>
                      <a:lnTo>
                        <a:pt x="29" y="177"/>
                      </a:lnTo>
                      <a:lnTo>
                        <a:pt x="28" y="180"/>
                      </a:lnTo>
                      <a:lnTo>
                        <a:pt x="27" y="182"/>
                      </a:lnTo>
                      <a:lnTo>
                        <a:pt x="26" y="185"/>
                      </a:lnTo>
                      <a:lnTo>
                        <a:pt x="25" y="187"/>
                      </a:lnTo>
                      <a:lnTo>
                        <a:pt x="23" y="190"/>
                      </a:lnTo>
                      <a:lnTo>
                        <a:pt x="22" y="192"/>
                      </a:lnTo>
                      <a:lnTo>
                        <a:pt x="21" y="194"/>
                      </a:lnTo>
                      <a:lnTo>
                        <a:pt x="20" y="197"/>
                      </a:lnTo>
                      <a:lnTo>
                        <a:pt x="19" y="200"/>
                      </a:lnTo>
                      <a:lnTo>
                        <a:pt x="18" y="202"/>
                      </a:lnTo>
                      <a:lnTo>
                        <a:pt x="17" y="205"/>
                      </a:lnTo>
                      <a:lnTo>
                        <a:pt x="16" y="208"/>
                      </a:lnTo>
                      <a:lnTo>
                        <a:pt x="15" y="210"/>
                      </a:lnTo>
                      <a:lnTo>
                        <a:pt x="14" y="213"/>
                      </a:lnTo>
                      <a:lnTo>
                        <a:pt x="13" y="215"/>
                      </a:lnTo>
                      <a:lnTo>
                        <a:pt x="12" y="218"/>
                      </a:lnTo>
                      <a:lnTo>
                        <a:pt x="11" y="220"/>
                      </a:lnTo>
                      <a:lnTo>
                        <a:pt x="10" y="223"/>
                      </a:lnTo>
                      <a:lnTo>
                        <a:pt x="10" y="226"/>
                      </a:lnTo>
                      <a:lnTo>
                        <a:pt x="9" y="229"/>
                      </a:lnTo>
                      <a:lnTo>
                        <a:pt x="8" y="231"/>
                      </a:lnTo>
                      <a:lnTo>
                        <a:pt x="7" y="234"/>
                      </a:lnTo>
                      <a:lnTo>
                        <a:pt x="6" y="237"/>
                      </a:lnTo>
                      <a:lnTo>
                        <a:pt x="6" y="240"/>
                      </a:lnTo>
                      <a:lnTo>
                        <a:pt x="5" y="243"/>
                      </a:lnTo>
                      <a:lnTo>
                        <a:pt x="4" y="246"/>
                      </a:lnTo>
                      <a:lnTo>
                        <a:pt x="4" y="249"/>
                      </a:lnTo>
                      <a:lnTo>
                        <a:pt x="3" y="252"/>
                      </a:lnTo>
                      <a:lnTo>
                        <a:pt x="2" y="255"/>
                      </a:lnTo>
                      <a:lnTo>
                        <a:pt x="2" y="258"/>
                      </a:lnTo>
                      <a:lnTo>
                        <a:pt x="2" y="260"/>
                      </a:lnTo>
                      <a:lnTo>
                        <a:pt x="1" y="263"/>
                      </a:lnTo>
                      <a:lnTo>
                        <a:pt x="1" y="265"/>
                      </a:lnTo>
                      <a:lnTo>
                        <a:pt x="1" y="268"/>
                      </a:lnTo>
                      <a:lnTo>
                        <a:pt x="0" y="270"/>
                      </a:lnTo>
                      <a:lnTo>
                        <a:pt x="0" y="273"/>
                      </a:lnTo>
                      <a:lnTo>
                        <a:pt x="0" y="274"/>
                      </a:lnTo>
                      <a:lnTo>
                        <a:pt x="0" y="276"/>
                      </a:lnTo>
                      <a:lnTo>
                        <a:pt x="0" y="278"/>
                      </a:lnTo>
                      <a:lnTo>
                        <a:pt x="0" y="280"/>
                      </a:lnTo>
                      <a:lnTo>
                        <a:pt x="0" y="281"/>
                      </a:lnTo>
                      <a:lnTo>
                        <a:pt x="1" y="283"/>
                      </a:lnTo>
                      <a:lnTo>
                        <a:pt x="1" y="285"/>
                      </a:lnTo>
                      <a:lnTo>
                        <a:pt x="1" y="286"/>
                      </a:lnTo>
                      <a:lnTo>
                        <a:pt x="2" y="288"/>
                      </a:lnTo>
                      <a:lnTo>
                        <a:pt x="2" y="290"/>
                      </a:lnTo>
                      <a:lnTo>
                        <a:pt x="3" y="292"/>
                      </a:lnTo>
                      <a:lnTo>
                        <a:pt x="5" y="293"/>
                      </a:lnTo>
                      <a:lnTo>
                        <a:pt x="6" y="293"/>
                      </a:lnTo>
                      <a:lnTo>
                        <a:pt x="7" y="294"/>
                      </a:lnTo>
                      <a:lnTo>
                        <a:pt x="8" y="294"/>
                      </a:lnTo>
                      <a:lnTo>
                        <a:pt x="10" y="294"/>
                      </a:lnTo>
                      <a:lnTo>
                        <a:pt x="11" y="293"/>
                      </a:lnTo>
                      <a:lnTo>
                        <a:pt x="13" y="292"/>
                      </a:lnTo>
                      <a:lnTo>
                        <a:pt x="15" y="290"/>
                      </a:lnTo>
                      <a:lnTo>
                        <a:pt x="17" y="289"/>
                      </a:lnTo>
                      <a:lnTo>
                        <a:pt x="17" y="288"/>
                      </a:lnTo>
                      <a:lnTo>
                        <a:pt x="18" y="287"/>
                      </a:lnTo>
                      <a:lnTo>
                        <a:pt x="19" y="285"/>
                      </a:lnTo>
                      <a:lnTo>
                        <a:pt x="20" y="284"/>
                      </a:lnTo>
                      <a:lnTo>
                        <a:pt x="21" y="283"/>
                      </a:lnTo>
                      <a:lnTo>
                        <a:pt x="22" y="282"/>
                      </a:lnTo>
                      <a:lnTo>
                        <a:pt x="23" y="280"/>
                      </a:lnTo>
                      <a:lnTo>
                        <a:pt x="24" y="279"/>
                      </a:lnTo>
                      <a:lnTo>
                        <a:pt x="25" y="277"/>
                      </a:lnTo>
                      <a:lnTo>
                        <a:pt x="26" y="275"/>
                      </a:lnTo>
                      <a:lnTo>
                        <a:pt x="26" y="274"/>
                      </a:lnTo>
                      <a:lnTo>
                        <a:pt x="27" y="272"/>
                      </a:lnTo>
                      <a:lnTo>
                        <a:pt x="28" y="270"/>
                      </a:lnTo>
                      <a:lnTo>
                        <a:pt x="29" y="268"/>
                      </a:lnTo>
                      <a:lnTo>
                        <a:pt x="30" y="266"/>
                      </a:lnTo>
                      <a:lnTo>
                        <a:pt x="31" y="264"/>
                      </a:lnTo>
                      <a:lnTo>
                        <a:pt x="32" y="262"/>
                      </a:lnTo>
                      <a:lnTo>
                        <a:pt x="33" y="259"/>
                      </a:lnTo>
                      <a:lnTo>
                        <a:pt x="33" y="257"/>
                      </a:lnTo>
                      <a:lnTo>
                        <a:pt x="34" y="254"/>
                      </a:lnTo>
                      <a:lnTo>
                        <a:pt x="35" y="252"/>
                      </a:lnTo>
                      <a:lnTo>
                        <a:pt x="36" y="249"/>
                      </a:lnTo>
                      <a:lnTo>
                        <a:pt x="37" y="247"/>
                      </a:lnTo>
                      <a:lnTo>
                        <a:pt x="37" y="244"/>
                      </a:lnTo>
                      <a:lnTo>
                        <a:pt x="38" y="242"/>
                      </a:lnTo>
                      <a:lnTo>
                        <a:pt x="39" y="239"/>
                      </a:lnTo>
                      <a:lnTo>
                        <a:pt x="39" y="236"/>
                      </a:lnTo>
                      <a:lnTo>
                        <a:pt x="40" y="233"/>
                      </a:lnTo>
                      <a:lnTo>
                        <a:pt x="41" y="231"/>
                      </a:lnTo>
                      <a:lnTo>
                        <a:pt x="41" y="228"/>
                      </a:lnTo>
                      <a:lnTo>
                        <a:pt x="41" y="226"/>
                      </a:lnTo>
                      <a:lnTo>
                        <a:pt x="42" y="223"/>
                      </a:lnTo>
                      <a:lnTo>
                        <a:pt x="43" y="220"/>
                      </a:lnTo>
                      <a:lnTo>
                        <a:pt x="43" y="218"/>
                      </a:lnTo>
                      <a:lnTo>
                        <a:pt x="44" y="215"/>
                      </a:lnTo>
                      <a:lnTo>
                        <a:pt x="44" y="213"/>
                      </a:lnTo>
                      <a:lnTo>
                        <a:pt x="45" y="210"/>
                      </a:lnTo>
                      <a:lnTo>
                        <a:pt x="45" y="208"/>
                      </a:lnTo>
                      <a:lnTo>
                        <a:pt x="45" y="205"/>
                      </a:lnTo>
                      <a:lnTo>
                        <a:pt x="46" y="203"/>
                      </a:lnTo>
                      <a:lnTo>
                        <a:pt x="46" y="200"/>
                      </a:lnTo>
                      <a:lnTo>
                        <a:pt x="47" y="198"/>
                      </a:lnTo>
                      <a:lnTo>
                        <a:pt x="47" y="196"/>
                      </a:lnTo>
                      <a:lnTo>
                        <a:pt x="48" y="193"/>
                      </a:lnTo>
                      <a:lnTo>
                        <a:pt x="48" y="191"/>
                      </a:lnTo>
                      <a:lnTo>
                        <a:pt x="48" y="189"/>
                      </a:lnTo>
                      <a:lnTo>
                        <a:pt x="49" y="187"/>
                      </a:lnTo>
                      <a:lnTo>
                        <a:pt x="49" y="185"/>
                      </a:lnTo>
                      <a:lnTo>
                        <a:pt x="49" y="182"/>
                      </a:lnTo>
                      <a:lnTo>
                        <a:pt x="49" y="180"/>
                      </a:lnTo>
                      <a:lnTo>
                        <a:pt x="50" y="177"/>
                      </a:lnTo>
                      <a:lnTo>
                        <a:pt x="50" y="176"/>
                      </a:lnTo>
                      <a:lnTo>
                        <a:pt x="51" y="174"/>
                      </a:lnTo>
                      <a:lnTo>
                        <a:pt x="51" y="171"/>
                      </a:lnTo>
                      <a:lnTo>
                        <a:pt x="51" y="169"/>
                      </a:lnTo>
                      <a:lnTo>
                        <a:pt x="52" y="167"/>
                      </a:lnTo>
                      <a:lnTo>
                        <a:pt x="52" y="165"/>
                      </a:lnTo>
                      <a:lnTo>
                        <a:pt x="53" y="163"/>
                      </a:lnTo>
                      <a:lnTo>
                        <a:pt x="53" y="161"/>
                      </a:lnTo>
                      <a:lnTo>
                        <a:pt x="53" y="159"/>
                      </a:lnTo>
                      <a:lnTo>
                        <a:pt x="53" y="157"/>
                      </a:lnTo>
                      <a:lnTo>
                        <a:pt x="54" y="155"/>
                      </a:lnTo>
                      <a:lnTo>
                        <a:pt x="54" y="153"/>
                      </a:lnTo>
                      <a:lnTo>
                        <a:pt x="55" y="151"/>
                      </a:lnTo>
                      <a:lnTo>
                        <a:pt x="55" y="149"/>
                      </a:lnTo>
                      <a:lnTo>
                        <a:pt x="56" y="147"/>
                      </a:lnTo>
                      <a:lnTo>
                        <a:pt x="56" y="145"/>
                      </a:lnTo>
                      <a:lnTo>
                        <a:pt x="57" y="144"/>
                      </a:lnTo>
                      <a:lnTo>
                        <a:pt x="57" y="142"/>
                      </a:lnTo>
                      <a:lnTo>
                        <a:pt x="57" y="140"/>
                      </a:lnTo>
                      <a:lnTo>
                        <a:pt x="58" y="138"/>
                      </a:lnTo>
                      <a:lnTo>
                        <a:pt x="59" y="137"/>
                      </a:lnTo>
                      <a:lnTo>
                        <a:pt x="59" y="135"/>
                      </a:lnTo>
                      <a:lnTo>
                        <a:pt x="60" y="133"/>
                      </a:lnTo>
                      <a:lnTo>
                        <a:pt x="60" y="132"/>
                      </a:lnTo>
                      <a:lnTo>
                        <a:pt x="61" y="130"/>
                      </a:lnTo>
                      <a:lnTo>
                        <a:pt x="61" y="128"/>
                      </a:lnTo>
                      <a:lnTo>
                        <a:pt x="62" y="127"/>
                      </a:lnTo>
                      <a:lnTo>
                        <a:pt x="63" y="126"/>
                      </a:lnTo>
                      <a:lnTo>
                        <a:pt x="64" y="124"/>
                      </a:lnTo>
                      <a:lnTo>
                        <a:pt x="65" y="123"/>
                      </a:lnTo>
                      <a:lnTo>
                        <a:pt x="65" y="121"/>
                      </a:lnTo>
                      <a:lnTo>
                        <a:pt x="66" y="120"/>
                      </a:lnTo>
                      <a:lnTo>
                        <a:pt x="67" y="119"/>
                      </a:lnTo>
                      <a:lnTo>
                        <a:pt x="68" y="117"/>
                      </a:lnTo>
                      <a:lnTo>
                        <a:pt x="68" y="116"/>
                      </a:lnTo>
                      <a:lnTo>
                        <a:pt x="70" y="115"/>
                      </a:lnTo>
                      <a:lnTo>
                        <a:pt x="71" y="114"/>
                      </a:lnTo>
                      <a:lnTo>
                        <a:pt x="72" y="112"/>
                      </a:lnTo>
                      <a:lnTo>
                        <a:pt x="72" y="111"/>
                      </a:lnTo>
                      <a:lnTo>
                        <a:pt x="73" y="110"/>
                      </a:lnTo>
                      <a:lnTo>
                        <a:pt x="75" y="110"/>
                      </a:lnTo>
                      <a:lnTo>
                        <a:pt x="76" y="108"/>
                      </a:lnTo>
                      <a:lnTo>
                        <a:pt x="78" y="107"/>
                      </a:lnTo>
                      <a:lnTo>
                        <a:pt x="80" y="106"/>
                      </a:lnTo>
                      <a:lnTo>
                        <a:pt x="81" y="105"/>
                      </a:lnTo>
                      <a:lnTo>
                        <a:pt x="83" y="104"/>
                      </a:lnTo>
                      <a:lnTo>
                        <a:pt x="84" y="104"/>
                      </a:lnTo>
                      <a:lnTo>
                        <a:pt x="85" y="104"/>
                      </a:lnTo>
                      <a:lnTo>
                        <a:pt x="86" y="104"/>
                      </a:lnTo>
                      <a:lnTo>
                        <a:pt x="88" y="104"/>
                      </a:lnTo>
                      <a:lnTo>
                        <a:pt x="89" y="104"/>
                      </a:lnTo>
                      <a:lnTo>
                        <a:pt x="90" y="104"/>
                      </a:lnTo>
                      <a:lnTo>
                        <a:pt x="92" y="104"/>
                      </a:lnTo>
                      <a:lnTo>
                        <a:pt x="94" y="105"/>
                      </a:lnTo>
                      <a:lnTo>
                        <a:pt x="95" y="105"/>
                      </a:lnTo>
                      <a:lnTo>
                        <a:pt x="96" y="105"/>
                      </a:lnTo>
                      <a:lnTo>
                        <a:pt x="97" y="105"/>
                      </a:lnTo>
                      <a:lnTo>
                        <a:pt x="98" y="106"/>
                      </a:lnTo>
                      <a:lnTo>
                        <a:pt x="99" y="106"/>
                      </a:lnTo>
                      <a:lnTo>
                        <a:pt x="100" y="106"/>
                      </a:lnTo>
                      <a:lnTo>
                        <a:pt x="101" y="106"/>
                      </a:lnTo>
                      <a:lnTo>
                        <a:pt x="102" y="106"/>
                      </a:lnTo>
                      <a:lnTo>
                        <a:pt x="104" y="106"/>
                      </a:lnTo>
                      <a:lnTo>
                        <a:pt x="104" y="105"/>
                      </a:lnTo>
                      <a:lnTo>
                        <a:pt x="106" y="104"/>
                      </a:lnTo>
                      <a:lnTo>
                        <a:pt x="107" y="104"/>
                      </a:lnTo>
                      <a:lnTo>
                        <a:pt x="108" y="102"/>
                      </a:lnTo>
                      <a:lnTo>
                        <a:pt x="110" y="101"/>
                      </a:lnTo>
                      <a:lnTo>
                        <a:pt x="111" y="99"/>
                      </a:lnTo>
                      <a:lnTo>
                        <a:pt x="113" y="98"/>
                      </a:lnTo>
                      <a:lnTo>
                        <a:pt x="114" y="97"/>
                      </a:lnTo>
                      <a:lnTo>
                        <a:pt x="115" y="95"/>
                      </a:lnTo>
                      <a:lnTo>
                        <a:pt x="115" y="94"/>
                      </a:lnTo>
                      <a:lnTo>
                        <a:pt x="116" y="93"/>
                      </a:lnTo>
                      <a:lnTo>
                        <a:pt x="117" y="92"/>
                      </a:lnTo>
                      <a:lnTo>
                        <a:pt x="118" y="90"/>
                      </a:lnTo>
                      <a:lnTo>
                        <a:pt x="118" y="89"/>
                      </a:lnTo>
                      <a:lnTo>
                        <a:pt x="119" y="87"/>
                      </a:lnTo>
                      <a:lnTo>
                        <a:pt x="119" y="85"/>
                      </a:lnTo>
                      <a:lnTo>
                        <a:pt x="120" y="84"/>
                      </a:lnTo>
                      <a:lnTo>
                        <a:pt x="121" y="83"/>
                      </a:lnTo>
                      <a:lnTo>
                        <a:pt x="121" y="81"/>
                      </a:lnTo>
                      <a:lnTo>
                        <a:pt x="122" y="79"/>
                      </a:lnTo>
                      <a:lnTo>
                        <a:pt x="123" y="78"/>
                      </a:lnTo>
                      <a:lnTo>
                        <a:pt x="123" y="76"/>
                      </a:lnTo>
                      <a:lnTo>
                        <a:pt x="124" y="74"/>
                      </a:lnTo>
                      <a:lnTo>
                        <a:pt x="124" y="73"/>
                      </a:lnTo>
                      <a:lnTo>
                        <a:pt x="125" y="71"/>
                      </a:lnTo>
                      <a:lnTo>
                        <a:pt x="125" y="69"/>
                      </a:lnTo>
                      <a:lnTo>
                        <a:pt x="126" y="67"/>
                      </a:lnTo>
                      <a:lnTo>
                        <a:pt x="126" y="66"/>
                      </a:lnTo>
                      <a:lnTo>
                        <a:pt x="127" y="64"/>
                      </a:lnTo>
                      <a:lnTo>
                        <a:pt x="127" y="62"/>
                      </a:lnTo>
                      <a:lnTo>
                        <a:pt x="128" y="60"/>
                      </a:lnTo>
                      <a:lnTo>
                        <a:pt x="128" y="59"/>
                      </a:lnTo>
                      <a:lnTo>
                        <a:pt x="128" y="56"/>
                      </a:lnTo>
                      <a:lnTo>
                        <a:pt x="129" y="55"/>
                      </a:lnTo>
                      <a:lnTo>
                        <a:pt x="129" y="53"/>
                      </a:lnTo>
                      <a:lnTo>
                        <a:pt x="130" y="51"/>
                      </a:lnTo>
                      <a:lnTo>
                        <a:pt x="130" y="50"/>
                      </a:lnTo>
                      <a:lnTo>
                        <a:pt x="131" y="48"/>
                      </a:lnTo>
                      <a:lnTo>
                        <a:pt x="131" y="46"/>
                      </a:lnTo>
                      <a:lnTo>
                        <a:pt x="131" y="44"/>
                      </a:lnTo>
                      <a:lnTo>
                        <a:pt x="131" y="43"/>
                      </a:lnTo>
                      <a:lnTo>
                        <a:pt x="132" y="41"/>
                      </a:lnTo>
                      <a:lnTo>
                        <a:pt x="132" y="39"/>
                      </a:lnTo>
                      <a:lnTo>
                        <a:pt x="132" y="37"/>
                      </a:lnTo>
                      <a:lnTo>
                        <a:pt x="133" y="35"/>
                      </a:lnTo>
                      <a:lnTo>
                        <a:pt x="133" y="34"/>
                      </a:lnTo>
                      <a:lnTo>
                        <a:pt x="133" y="33"/>
                      </a:lnTo>
                      <a:lnTo>
                        <a:pt x="134" y="31"/>
                      </a:lnTo>
                      <a:lnTo>
                        <a:pt x="134" y="29"/>
                      </a:lnTo>
                      <a:lnTo>
                        <a:pt x="134" y="28"/>
                      </a:lnTo>
                      <a:lnTo>
                        <a:pt x="135" y="27"/>
                      </a:lnTo>
                      <a:lnTo>
                        <a:pt x="135" y="25"/>
                      </a:lnTo>
                      <a:lnTo>
                        <a:pt x="135" y="24"/>
                      </a:lnTo>
                      <a:lnTo>
                        <a:pt x="135" y="23"/>
                      </a:lnTo>
                      <a:lnTo>
                        <a:pt x="135" y="22"/>
                      </a:lnTo>
                      <a:lnTo>
                        <a:pt x="135" y="19"/>
                      </a:lnTo>
                      <a:lnTo>
                        <a:pt x="135" y="17"/>
                      </a:lnTo>
                      <a:lnTo>
                        <a:pt x="135" y="16"/>
                      </a:lnTo>
                      <a:lnTo>
                        <a:pt x="136" y="14"/>
                      </a:lnTo>
                      <a:lnTo>
                        <a:pt x="136" y="13"/>
                      </a:lnTo>
                      <a:lnTo>
                        <a:pt x="136" y="12"/>
                      </a:lnTo>
                      <a:lnTo>
                        <a:pt x="130" y="8"/>
                      </a:lnTo>
                      <a:lnTo>
                        <a:pt x="121" y="66"/>
                      </a:lnTo>
                      <a:lnTo>
                        <a:pt x="112" y="58"/>
                      </a:lnTo>
                      <a:lnTo>
                        <a:pt x="127" y="7"/>
                      </a:lnTo>
                      <a:lnTo>
                        <a:pt x="119" y="4"/>
                      </a:lnTo>
                      <a:lnTo>
                        <a:pt x="108" y="54"/>
                      </a:lnTo>
                      <a:lnTo>
                        <a:pt x="102" y="49"/>
                      </a:lnTo>
                      <a:lnTo>
                        <a:pt x="118" y="3"/>
                      </a:lnTo>
                      <a:lnTo>
                        <a:pt x="109" y="0"/>
                      </a:lnTo>
                      <a:lnTo>
                        <a:pt x="109" y="1"/>
                      </a:lnTo>
                      <a:lnTo>
                        <a:pt x="109" y="2"/>
                      </a:lnTo>
                      <a:lnTo>
                        <a:pt x="109" y="5"/>
                      </a:lnTo>
                      <a:lnTo>
                        <a:pt x="109" y="7"/>
                      </a:lnTo>
                      <a:lnTo>
                        <a:pt x="109" y="8"/>
                      </a:lnTo>
                      <a:lnTo>
                        <a:pt x="109" y="10"/>
                      </a:lnTo>
                      <a:lnTo>
                        <a:pt x="109" y="11"/>
                      </a:lnTo>
                      <a:lnTo>
                        <a:pt x="109" y="12"/>
                      </a:lnTo>
                      <a:lnTo>
                        <a:pt x="109" y="14"/>
                      </a:lnTo>
                      <a:lnTo>
                        <a:pt x="109" y="16"/>
                      </a:lnTo>
                      <a:lnTo>
                        <a:pt x="108" y="17"/>
                      </a:lnTo>
                      <a:lnTo>
                        <a:pt x="108" y="19"/>
                      </a:lnTo>
                      <a:lnTo>
                        <a:pt x="107" y="21"/>
                      </a:lnTo>
                      <a:lnTo>
                        <a:pt x="107" y="22"/>
                      </a:lnTo>
                      <a:lnTo>
                        <a:pt x="106" y="24"/>
                      </a:lnTo>
                      <a:lnTo>
                        <a:pt x="106" y="26"/>
                      </a:lnTo>
                      <a:lnTo>
                        <a:pt x="105" y="28"/>
                      </a:lnTo>
                      <a:lnTo>
                        <a:pt x="104" y="29"/>
                      </a:lnTo>
                      <a:lnTo>
                        <a:pt x="104" y="31"/>
                      </a:lnTo>
                      <a:lnTo>
                        <a:pt x="103" y="33"/>
                      </a:lnTo>
                      <a:lnTo>
                        <a:pt x="101" y="34"/>
                      </a:lnTo>
                      <a:lnTo>
                        <a:pt x="100" y="37"/>
                      </a:lnTo>
                      <a:lnTo>
                        <a:pt x="99" y="38"/>
                      </a:lnTo>
                      <a:lnTo>
                        <a:pt x="98" y="40"/>
                      </a:lnTo>
                      <a:lnTo>
                        <a:pt x="96" y="41"/>
                      </a:lnTo>
                      <a:lnTo>
                        <a:pt x="95" y="43"/>
                      </a:lnTo>
                      <a:close/>
                    </a:path>
                  </a:pathLst>
                </a:custGeom>
                <a:solidFill>
                  <a:srgbClr val="DEEBF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395" name="Freeform 643"/>
                <p:cNvSpPr>
                  <a:spLocks/>
                </p:cNvSpPr>
                <p:nvPr/>
              </p:nvSpPr>
              <p:spPr bwMode="auto">
                <a:xfrm>
                  <a:off x="3137" y="2081"/>
                  <a:ext cx="66" cy="128"/>
                </a:xfrm>
                <a:custGeom>
                  <a:avLst/>
                  <a:gdLst>
                    <a:gd name="T0" fmla="*/ 40 w 66"/>
                    <a:gd name="T1" fmla="*/ 20 h 128"/>
                    <a:gd name="T2" fmla="*/ 42 w 66"/>
                    <a:gd name="T3" fmla="*/ 16 h 128"/>
                    <a:gd name="T4" fmla="*/ 44 w 66"/>
                    <a:gd name="T5" fmla="*/ 12 h 128"/>
                    <a:gd name="T6" fmla="*/ 46 w 66"/>
                    <a:gd name="T7" fmla="*/ 8 h 128"/>
                    <a:gd name="T8" fmla="*/ 48 w 66"/>
                    <a:gd name="T9" fmla="*/ 6 h 128"/>
                    <a:gd name="T10" fmla="*/ 50 w 66"/>
                    <a:gd name="T11" fmla="*/ 3 h 128"/>
                    <a:gd name="T12" fmla="*/ 51 w 66"/>
                    <a:gd name="T13" fmla="*/ 1 h 128"/>
                    <a:gd name="T14" fmla="*/ 55 w 66"/>
                    <a:gd name="T15" fmla="*/ 0 h 128"/>
                    <a:gd name="T16" fmla="*/ 58 w 66"/>
                    <a:gd name="T17" fmla="*/ 0 h 128"/>
                    <a:gd name="T18" fmla="*/ 61 w 66"/>
                    <a:gd name="T19" fmla="*/ 1 h 128"/>
                    <a:gd name="T20" fmla="*/ 62 w 66"/>
                    <a:gd name="T21" fmla="*/ 2 h 128"/>
                    <a:gd name="T22" fmla="*/ 64 w 66"/>
                    <a:gd name="T23" fmla="*/ 6 h 128"/>
                    <a:gd name="T24" fmla="*/ 65 w 66"/>
                    <a:gd name="T25" fmla="*/ 10 h 128"/>
                    <a:gd name="T26" fmla="*/ 66 w 66"/>
                    <a:gd name="T27" fmla="*/ 14 h 128"/>
                    <a:gd name="T28" fmla="*/ 66 w 66"/>
                    <a:gd name="T29" fmla="*/ 18 h 128"/>
                    <a:gd name="T30" fmla="*/ 66 w 66"/>
                    <a:gd name="T31" fmla="*/ 21 h 128"/>
                    <a:gd name="T32" fmla="*/ 66 w 66"/>
                    <a:gd name="T33" fmla="*/ 24 h 128"/>
                    <a:gd name="T34" fmla="*/ 66 w 66"/>
                    <a:gd name="T35" fmla="*/ 26 h 128"/>
                    <a:gd name="T36" fmla="*/ 65 w 66"/>
                    <a:gd name="T37" fmla="*/ 29 h 128"/>
                    <a:gd name="T38" fmla="*/ 65 w 66"/>
                    <a:gd name="T39" fmla="*/ 32 h 128"/>
                    <a:gd name="T40" fmla="*/ 65 w 66"/>
                    <a:gd name="T41" fmla="*/ 34 h 128"/>
                    <a:gd name="T42" fmla="*/ 64 w 66"/>
                    <a:gd name="T43" fmla="*/ 37 h 128"/>
                    <a:gd name="T44" fmla="*/ 64 w 66"/>
                    <a:gd name="T45" fmla="*/ 39 h 128"/>
                    <a:gd name="T46" fmla="*/ 63 w 66"/>
                    <a:gd name="T47" fmla="*/ 41 h 128"/>
                    <a:gd name="T48" fmla="*/ 63 w 66"/>
                    <a:gd name="T49" fmla="*/ 44 h 128"/>
                    <a:gd name="T50" fmla="*/ 62 w 66"/>
                    <a:gd name="T51" fmla="*/ 49 h 128"/>
                    <a:gd name="T52" fmla="*/ 61 w 66"/>
                    <a:gd name="T53" fmla="*/ 52 h 128"/>
                    <a:gd name="T54" fmla="*/ 60 w 66"/>
                    <a:gd name="T55" fmla="*/ 56 h 128"/>
                    <a:gd name="T56" fmla="*/ 60 w 66"/>
                    <a:gd name="T57" fmla="*/ 59 h 128"/>
                    <a:gd name="T58" fmla="*/ 58 w 66"/>
                    <a:gd name="T59" fmla="*/ 61 h 128"/>
                    <a:gd name="T60" fmla="*/ 56 w 66"/>
                    <a:gd name="T61" fmla="*/ 65 h 128"/>
                    <a:gd name="T62" fmla="*/ 53 w 66"/>
                    <a:gd name="T63" fmla="*/ 69 h 128"/>
                    <a:gd name="T64" fmla="*/ 51 w 66"/>
                    <a:gd name="T65" fmla="*/ 71 h 128"/>
                    <a:gd name="T66" fmla="*/ 50 w 66"/>
                    <a:gd name="T67" fmla="*/ 74 h 128"/>
                    <a:gd name="T68" fmla="*/ 48 w 66"/>
                    <a:gd name="T69" fmla="*/ 77 h 128"/>
                    <a:gd name="T70" fmla="*/ 46 w 66"/>
                    <a:gd name="T71" fmla="*/ 79 h 128"/>
                    <a:gd name="T72" fmla="*/ 44 w 66"/>
                    <a:gd name="T73" fmla="*/ 82 h 128"/>
                    <a:gd name="T74" fmla="*/ 42 w 66"/>
                    <a:gd name="T75" fmla="*/ 85 h 128"/>
                    <a:gd name="T76" fmla="*/ 40 w 66"/>
                    <a:gd name="T77" fmla="*/ 88 h 128"/>
                    <a:gd name="T78" fmla="*/ 38 w 66"/>
                    <a:gd name="T79" fmla="*/ 91 h 128"/>
                    <a:gd name="T80" fmla="*/ 35 w 66"/>
                    <a:gd name="T81" fmla="*/ 94 h 128"/>
                    <a:gd name="T82" fmla="*/ 34 w 66"/>
                    <a:gd name="T83" fmla="*/ 97 h 128"/>
                    <a:gd name="T84" fmla="*/ 31 w 66"/>
                    <a:gd name="T85" fmla="*/ 100 h 128"/>
                    <a:gd name="T86" fmla="*/ 29 w 66"/>
                    <a:gd name="T87" fmla="*/ 103 h 128"/>
                    <a:gd name="T88" fmla="*/ 27 w 66"/>
                    <a:gd name="T89" fmla="*/ 106 h 128"/>
                    <a:gd name="T90" fmla="*/ 25 w 66"/>
                    <a:gd name="T91" fmla="*/ 109 h 128"/>
                    <a:gd name="T92" fmla="*/ 23 w 66"/>
                    <a:gd name="T93" fmla="*/ 111 h 128"/>
                    <a:gd name="T94" fmla="*/ 21 w 66"/>
                    <a:gd name="T95" fmla="*/ 114 h 128"/>
                    <a:gd name="T96" fmla="*/ 18 w 66"/>
                    <a:gd name="T97" fmla="*/ 119 h 128"/>
                    <a:gd name="T98" fmla="*/ 15 w 66"/>
                    <a:gd name="T99" fmla="*/ 122 h 128"/>
                    <a:gd name="T100" fmla="*/ 13 w 66"/>
                    <a:gd name="T101" fmla="*/ 125 h 128"/>
                    <a:gd name="T102" fmla="*/ 11 w 66"/>
                    <a:gd name="T103" fmla="*/ 128 h 128"/>
                    <a:gd name="T104" fmla="*/ 0 w 66"/>
                    <a:gd name="T105" fmla="*/ 119 h 128"/>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66"/>
                    <a:gd name="T160" fmla="*/ 0 h 128"/>
                    <a:gd name="T161" fmla="*/ 66 w 66"/>
                    <a:gd name="T162" fmla="*/ 128 h 128"/>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66" h="128">
                      <a:moveTo>
                        <a:pt x="0" y="119"/>
                      </a:moveTo>
                      <a:lnTo>
                        <a:pt x="40" y="20"/>
                      </a:lnTo>
                      <a:lnTo>
                        <a:pt x="41" y="18"/>
                      </a:lnTo>
                      <a:lnTo>
                        <a:pt x="42" y="16"/>
                      </a:lnTo>
                      <a:lnTo>
                        <a:pt x="43" y="13"/>
                      </a:lnTo>
                      <a:lnTo>
                        <a:pt x="44" y="12"/>
                      </a:lnTo>
                      <a:lnTo>
                        <a:pt x="45" y="10"/>
                      </a:lnTo>
                      <a:lnTo>
                        <a:pt x="46" y="8"/>
                      </a:lnTo>
                      <a:lnTo>
                        <a:pt x="47" y="7"/>
                      </a:lnTo>
                      <a:lnTo>
                        <a:pt x="48" y="6"/>
                      </a:lnTo>
                      <a:lnTo>
                        <a:pt x="49" y="4"/>
                      </a:lnTo>
                      <a:lnTo>
                        <a:pt x="50" y="3"/>
                      </a:lnTo>
                      <a:lnTo>
                        <a:pt x="50" y="2"/>
                      </a:lnTo>
                      <a:lnTo>
                        <a:pt x="51" y="1"/>
                      </a:lnTo>
                      <a:lnTo>
                        <a:pt x="53" y="0"/>
                      </a:lnTo>
                      <a:lnTo>
                        <a:pt x="55" y="0"/>
                      </a:lnTo>
                      <a:lnTo>
                        <a:pt x="57" y="0"/>
                      </a:lnTo>
                      <a:lnTo>
                        <a:pt x="58" y="0"/>
                      </a:lnTo>
                      <a:lnTo>
                        <a:pt x="59" y="0"/>
                      </a:lnTo>
                      <a:lnTo>
                        <a:pt x="61" y="1"/>
                      </a:lnTo>
                      <a:lnTo>
                        <a:pt x="62" y="1"/>
                      </a:lnTo>
                      <a:lnTo>
                        <a:pt x="62" y="2"/>
                      </a:lnTo>
                      <a:lnTo>
                        <a:pt x="63" y="4"/>
                      </a:lnTo>
                      <a:lnTo>
                        <a:pt x="64" y="6"/>
                      </a:lnTo>
                      <a:lnTo>
                        <a:pt x="64" y="7"/>
                      </a:lnTo>
                      <a:lnTo>
                        <a:pt x="65" y="10"/>
                      </a:lnTo>
                      <a:lnTo>
                        <a:pt x="65" y="12"/>
                      </a:lnTo>
                      <a:lnTo>
                        <a:pt x="66" y="14"/>
                      </a:lnTo>
                      <a:lnTo>
                        <a:pt x="66" y="16"/>
                      </a:lnTo>
                      <a:lnTo>
                        <a:pt x="66" y="18"/>
                      </a:lnTo>
                      <a:lnTo>
                        <a:pt x="66" y="19"/>
                      </a:lnTo>
                      <a:lnTo>
                        <a:pt x="66" y="21"/>
                      </a:lnTo>
                      <a:lnTo>
                        <a:pt x="66" y="22"/>
                      </a:lnTo>
                      <a:lnTo>
                        <a:pt x="66" y="24"/>
                      </a:lnTo>
                      <a:lnTo>
                        <a:pt x="66" y="26"/>
                      </a:lnTo>
                      <a:lnTo>
                        <a:pt x="65" y="27"/>
                      </a:lnTo>
                      <a:lnTo>
                        <a:pt x="65" y="29"/>
                      </a:lnTo>
                      <a:lnTo>
                        <a:pt x="65" y="30"/>
                      </a:lnTo>
                      <a:lnTo>
                        <a:pt x="65" y="32"/>
                      </a:lnTo>
                      <a:lnTo>
                        <a:pt x="65" y="33"/>
                      </a:lnTo>
                      <a:lnTo>
                        <a:pt x="65" y="34"/>
                      </a:lnTo>
                      <a:lnTo>
                        <a:pt x="64" y="35"/>
                      </a:lnTo>
                      <a:lnTo>
                        <a:pt x="64" y="37"/>
                      </a:lnTo>
                      <a:lnTo>
                        <a:pt x="64" y="38"/>
                      </a:lnTo>
                      <a:lnTo>
                        <a:pt x="64" y="39"/>
                      </a:lnTo>
                      <a:lnTo>
                        <a:pt x="63" y="40"/>
                      </a:lnTo>
                      <a:lnTo>
                        <a:pt x="63" y="41"/>
                      </a:lnTo>
                      <a:lnTo>
                        <a:pt x="63" y="43"/>
                      </a:lnTo>
                      <a:lnTo>
                        <a:pt x="63" y="44"/>
                      </a:lnTo>
                      <a:lnTo>
                        <a:pt x="62" y="46"/>
                      </a:lnTo>
                      <a:lnTo>
                        <a:pt x="62" y="49"/>
                      </a:lnTo>
                      <a:lnTo>
                        <a:pt x="62" y="50"/>
                      </a:lnTo>
                      <a:lnTo>
                        <a:pt x="61" y="52"/>
                      </a:lnTo>
                      <a:lnTo>
                        <a:pt x="61" y="54"/>
                      </a:lnTo>
                      <a:lnTo>
                        <a:pt x="60" y="56"/>
                      </a:lnTo>
                      <a:lnTo>
                        <a:pt x="60" y="57"/>
                      </a:lnTo>
                      <a:lnTo>
                        <a:pt x="60" y="59"/>
                      </a:lnTo>
                      <a:lnTo>
                        <a:pt x="59" y="60"/>
                      </a:lnTo>
                      <a:lnTo>
                        <a:pt x="58" y="61"/>
                      </a:lnTo>
                      <a:lnTo>
                        <a:pt x="57" y="63"/>
                      </a:lnTo>
                      <a:lnTo>
                        <a:pt x="56" y="65"/>
                      </a:lnTo>
                      <a:lnTo>
                        <a:pt x="55" y="67"/>
                      </a:lnTo>
                      <a:lnTo>
                        <a:pt x="53" y="69"/>
                      </a:lnTo>
                      <a:lnTo>
                        <a:pt x="52" y="70"/>
                      </a:lnTo>
                      <a:lnTo>
                        <a:pt x="51" y="71"/>
                      </a:lnTo>
                      <a:lnTo>
                        <a:pt x="50" y="73"/>
                      </a:lnTo>
                      <a:lnTo>
                        <a:pt x="50" y="74"/>
                      </a:lnTo>
                      <a:lnTo>
                        <a:pt x="49" y="75"/>
                      </a:lnTo>
                      <a:lnTo>
                        <a:pt x="48" y="77"/>
                      </a:lnTo>
                      <a:lnTo>
                        <a:pt x="47" y="78"/>
                      </a:lnTo>
                      <a:lnTo>
                        <a:pt x="46" y="79"/>
                      </a:lnTo>
                      <a:lnTo>
                        <a:pt x="45" y="81"/>
                      </a:lnTo>
                      <a:lnTo>
                        <a:pt x="44" y="82"/>
                      </a:lnTo>
                      <a:lnTo>
                        <a:pt x="43" y="84"/>
                      </a:lnTo>
                      <a:lnTo>
                        <a:pt x="42" y="85"/>
                      </a:lnTo>
                      <a:lnTo>
                        <a:pt x="41" y="87"/>
                      </a:lnTo>
                      <a:lnTo>
                        <a:pt x="40" y="88"/>
                      </a:lnTo>
                      <a:lnTo>
                        <a:pt x="39" y="89"/>
                      </a:lnTo>
                      <a:lnTo>
                        <a:pt x="38" y="91"/>
                      </a:lnTo>
                      <a:lnTo>
                        <a:pt x="37" y="93"/>
                      </a:lnTo>
                      <a:lnTo>
                        <a:pt x="35" y="94"/>
                      </a:lnTo>
                      <a:lnTo>
                        <a:pt x="35" y="95"/>
                      </a:lnTo>
                      <a:lnTo>
                        <a:pt x="34" y="97"/>
                      </a:lnTo>
                      <a:lnTo>
                        <a:pt x="32" y="99"/>
                      </a:lnTo>
                      <a:lnTo>
                        <a:pt x="31" y="100"/>
                      </a:lnTo>
                      <a:lnTo>
                        <a:pt x="30" y="101"/>
                      </a:lnTo>
                      <a:lnTo>
                        <a:pt x="29" y="103"/>
                      </a:lnTo>
                      <a:lnTo>
                        <a:pt x="28" y="104"/>
                      </a:lnTo>
                      <a:lnTo>
                        <a:pt x="27" y="106"/>
                      </a:lnTo>
                      <a:lnTo>
                        <a:pt x="26" y="107"/>
                      </a:lnTo>
                      <a:lnTo>
                        <a:pt x="25" y="109"/>
                      </a:lnTo>
                      <a:lnTo>
                        <a:pt x="24" y="110"/>
                      </a:lnTo>
                      <a:lnTo>
                        <a:pt x="23" y="111"/>
                      </a:lnTo>
                      <a:lnTo>
                        <a:pt x="22" y="112"/>
                      </a:lnTo>
                      <a:lnTo>
                        <a:pt x="21" y="114"/>
                      </a:lnTo>
                      <a:lnTo>
                        <a:pt x="19" y="116"/>
                      </a:lnTo>
                      <a:lnTo>
                        <a:pt x="18" y="119"/>
                      </a:lnTo>
                      <a:lnTo>
                        <a:pt x="16" y="120"/>
                      </a:lnTo>
                      <a:lnTo>
                        <a:pt x="15" y="122"/>
                      </a:lnTo>
                      <a:lnTo>
                        <a:pt x="14" y="123"/>
                      </a:lnTo>
                      <a:lnTo>
                        <a:pt x="13" y="125"/>
                      </a:lnTo>
                      <a:lnTo>
                        <a:pt x="11" y="127"/>
                      </a:lnTo>
                      <a:lnTo>
                        <a:pt x="11" y="128"/>
                      </a:lnTo>
                      <a:lnTo>
                        <a:pt x="0" y="119"/>
                      </a:lnTo>
                      <a:close/>
                    </a:path>
                  </a:pathLst>
                </a:custGeom>
                <a:solidFill>
                  <a:srgbClr val="DEEBF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396" name="Freeform 644"/>
                <p:cNvSpPr>
                  <a:spLocks/>
                </p:cNvSpPr>
                <p:nvPr/>
              </p:nvSpPr>
              <p:spPr bwMode="auto">
                <a:xfrm>
                  <a:off x="3064" y="2207"/>
                  <a:ext cx="82" cy="155"/>
                </a:xfrm>
                <a:custGeom>
                  <a:avLst/>
                  <a:gdLst>
                    <a:gd name="T0" fmla="*/ 82 w 82"/>
                    <a:gd name="T1" fmla="*/ 16 h 155"/>
                    <a:gd name="T2" fmla="*/ 80 w 82"/>
                    <a:gd name="T3" fmla="*/ 17 h 155"/>
                    <a:gd name="T4" fmla="*/ 78 w 82"/>
                    <a:gd name="T5" fmla="*/ 18 h 155"/>
                    <a:gd name="T6" fmla="*/ 76 w 82"/>
                    <a:gd name="T7" fmla="*/ 21 h 155"/>
                    <a:gd name="T8" fmla="*/ 73 w 82"/>
                    <a:gd name="T9" fmla="*/ 23 h 155"/>
                    <a:gd name="T10" fmla="*/ 69 w 82"/>
                    <a:gd name="T11" fmla="*/ 27 h 155"/>
                    <a:gd name="T12" fmla="*/ 65 w 82"/>
                    <a:gd name="T13" fmla="*/ 30 h 155"/>
                    <a:gd name="T14" fmla="*/ 64 w 82"/>
                    <a:gd name="T15" fmla="*/ 33 h 155"/>
                    <a:gd name="T16" fmla="*/ 62 w 82"/>
                    <a:gd name="T17" fmla="*/ 35 h 155"/>
                    <a:gd name="T18" fmla="*/ 60 w 82"/>
                    <a:gd name="T19" fmla="*/ 38 h 155"/>
                    <a:gd name="T20" fmla="*/ 58 w 82"/>
                    <a:gd name="T21" fmla="*/ 41 h 155"/>
                    <a:gd name="T22" fmla="*/ 56 w 82"/>
                    <a:gd name="T23" fmla="*/ 44 h 155"/>
                    <a:gd name="T24" fmla="*/ 54 w 82"/>
                    <a:gd name="T25" fmla="*/ 48 h 155"/>
                    <a:gd name="T26" fmla="*/ 52 w 82"/>
                    <a:gd name="T27" fmla="*/ 51 h 155"/>
                    <a:gd name="T28" fmla="*/ 50 w 82"/>
                    <a:gd name="T29" fmla="*/ 55 h 155"/>
                    <a:gd name="T30" fmla="*/ 49 w 82"/>
                    <a:gd name="T31" fmla="*/ 59 h 155"/>
                    <a:gd name="T32" fmla="*/ 47 w 82"/>
                    <a:gd name="T33" fmla="*/ 63 h 155"/>
                    <a:gd name="T34" fmla="*/ 46 w 82"/>
                    <a:gd name="T35" fmla="*/ 67 h 155"/>
                    <a:gd name="T36" fmla="*/ 45 w 82"/>
                    <a:gd name="T37" fmla="*/ 72 h 155"/>
                    <a:gd name="T38" fmla="*/ 44 w 82"/>
                    <a:gd name="T39" fmla="*/ 77 h 155"/>
                    <a:gd name="T40" fmla="*/ 43 w 82"/>
                    <a:gd name="T41" fmla="*/ 82 h 155"/>
                    <a:gd name="T42" fmla="*/ 41 w 82"/>
                    <a:gd name="T43" fmla="*/ 87 h 155"/>
                    <a:gd name="T44" fmla="*/ 41 w 82"/>
                    <a:gd name="T45" fmla="*/ 93 h 155"/>
                    <a:gd name="T46" fmla="*/ 41 w 82"/>
                    <a:gd name="T47" fmla="*/ 99 h 155"/>
                    <a:gd name="T48" fmla="*/ 41 w 82"/>
                    <a:gd name="T49" fmla="*/ 106 h 155"/>
                    <a:gd name="T50" fmla="*/ 40 w 82"/>
                    <a:gd name="T51" fmla="*/ 111 h 155"/>
                    <a:gd name="T52" fmla="*/ 39 w 82"/>
                    <a:gd name="T53" fmla="*/ 117 h 155"/>
                    <a:gd name="T54" fmla="*/ 38 w 82"/>
                    <a:gd name="T55" fmla="*/ 122 h 155"/>
                    <a:gd name="T56" fmla="*/ 38 w 82"/>
                    <a:gd name="T57" fmla="*/ 127 h 155"/>
                    <a:gd name="T58" fmla="*/ 36 w 82"/>
                    <a:gd name="T59" fmla="*/ 132 h 155"/>
                    <a:gd name="T60" fmla="*/ 34 w 82"/>
                    <a:gd name="T61" fmla="*/ 136 h 155"/>
                    <a:gd name="T62" fmla="*/ 33 w 82"/>
                    <a:gd name="T63" fmla="*/ 139 h 155"/>
                    <a:gd name="T64" fmla="*/ 31 w 82"/>
                    <a:gd name="T65" fmla="*/ 143 h 155"/>
                    <a:gd name="T66" fmla="*/ 29 w 82"/>
                    <a:gd name="T67" fmla="*/ 145 h 155"/>
                    <a:gd name="T68" fmla="*/ 27 w 82"/>
                    <a:gd name="T69" fmla="*/ 148 h 155"/>
                    <a:gd name="T70" fmla="*/ 25 w 82"/>
                    <a:gd name="T71" fmla="*/ 150 h 155"/>
                    <a:gd name="T72" fmla="*/ 22 w 82"/>
                    <a:gd name="T73" fmla="*/ 152 h 155"/>
                    <a:gd name="T74" fmla="*/ 20 w 82"/>
                    <a:gd name="T75" fmla="*/ 153 h 155"/>
                    <a:gd name="T76" fmla="*/ 18 w 82"/>
                    <a:gd name="T77" fmla="*/ 154 h 155"/>
                    <a:gd name="T78" fmla="*/ 16 w 82"/>
                    <a:gd name="T79" fmla="*/ 155 h 155"/>
                    <a:gd name="T80" fmla="*/ 14 w 82"/>
                    <a:gd name="T81" fmla="*/ 155 h 155"/>
                    <a:gd name="T82" fmla="*/ 11 w 82"/>
                    <a:gd name="T83" fmla="*/ 155 h 155"/>
                    <a:gd name="T84" fmla="*/ 10 w 82"/>
                    <a:gd name="T85" fmla="*/ 155 h 155"/>
                    <a:gd name="T86" fmla="*/ 8 w 82"/>
                    <a:gd name="T87" fmla="*/ 154 h 155"/>
                    <a:gd name="T88" fmla="*/ 6 w 82"/>
                    <a:gd name="T89" fmla="*/ 153 h 155"/>
                    <a:gd name="T90" fmla="*/ 3 w 82"/>
                    <a:gd name="T91" fmla="*/ 150 h 155"/>
                    <a:gd name="T92" fmla="*/ 1 w 82"/>
                    <a:gd name="T93" fmla="*/ 147 h 155"/>
                    <a:gd name="T94" fmla="*/ 1 w 82"/>
                    <a:gd name="T95" fmla="*/ 144 h 155"/>
                    <a:gd name="T96" fmla="*/ 0 w 82"/>
                    <a:gd name="T97" fmla="*/ 141 h 155"/>
                    <a:gd name="T98" fmla="*/ 0 w 82"/>
                    <a:gd name="T99" fmla="*/ 138 h 155"/>
                    <a:gd name="T100" fmla="*/ 1 w 82"/>
                    <a:gd name="T101" fmla="*/ 136 h 155"/>
                    <a:gd name="T102" fmla="*/ 2 w 82"/>
                    <a:gd name="T103" fmla="*/ 132 h 155"/>
                    <a:gd name="T104" fmla="*/ 3 w 82"/>
                    <a:gd name="T105" fmla="*/ 128 h 155"/>
                    <a:gd name="T106" fmla="*/ 5 w 82"/>
                    <a:gd name="T107" fmla="*/ 124 h 155"/>
                    <a:gd name="T108" fmla="*/ 7 w 82"/>
                    <a:gd name="T109" fmla="*/ 121 h 155"/>
                    <a:gd name="T110" fmla="*/ 67 w 82"/>
                    <a:gd name="T111" fmla="*/ 0 h 15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82"/>
                    <a:gd name="T169" fmla="*/ 0 h 155"/>
                    <a:gd name="T170" fmla="*/ 82 w 82"/>
                    <a:gd name="T171" fmla="*/ 155 h 15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82" h="155">
                      <a:moveTo>
                        <a:pt x="67" y="0"/>
                      </a:moveTo>
                      <a:lnTo>
                        <a:pt x="82" y="16"/>
                      </a:lnTo>
                      <a:lnTo>
                        <a:pt x="81" y="16"/>
                      </a:lnTo>
                      <a:lnTo>
                        <a:pt x="80" y="17"/>
                      </a:lnTo>
                      <a:lnTo>
                        <a:pt x="79" y="18"/>
                      </a:lnTo>
                      <a:lnTo>
                        <a:pt x="78" y="18"/>
                      </a:lnTo>
                      <a:lnTo>
                        <a:pt x="77" y="19"/>
                      </a:lnTo>
                      <a:lnTo>
                        <a:pt x="76" y="21"/>
                      </a:lnTo>
                      <a:lnTo>
                        <a:pt x="74" y="22"/>
                      </a:lnTo>
                      <a:lnTo>
                        <a:pt x="73" y="23"/>
                      </a:lnTo>
                      <a:lnTo>
                        <a:pt x="71" y="24"/>
                      </a:lnTo>
                      <a:lnTo>
                        <a:pt x="69" y="27"/>
                      </a:lnTo>
                      <a:lnTo>
                        <a:pt x="67" y="28"/>
                      </a:lnTo>
                      <a:lnTo>
                        <a:pt x="65" y="30"/>
                      </a:lnTo>
                      <a:lnTo>
                        <a:pt x="65" y="32"/>
                      </a:lnTo>
                      <a:lnTo>
                        <a:pt x="64" y="33"/>
                      </a:lnTo>
                      <a:lnTo>
                        <a:pt x="63" y="34"/>
                      </a:lnTo>
                      <a:lnTo>
                        <a:pt x="62" y="35"/>
                      </a:lnTo>
                      <a:lnTo>
                        <a:pt x="61" y="37"/>
                      </a:lnTo>
                      <a:lnTo>
                        <a:pt x="60" y="38"/>
                      </a:lnTo>
                      <a:lnTo>
                        <a:pt x="59" y="39"/>
                      </a:lnTo>
                      <a:lnTo>
                        <a:pt x="58" y="41"/>
                      </a:lnTo>
                      <a:lnTo>
                        <a:pt x="57" y="42"/>
                      </a:lnTo>
                      <a:lnTo>
                        <a:pt x="56" y="44"/>
                      </a:lnTo>
                      <a:lnTo>
                        <a:pt x="55" y="45"/>
                      </a:lnTo>
                      <a:lnTo>
                        <a:pt x="54" y="48"/>
                      </a:lnTo>
                      <a:lnTo>
                        <a:pt x="53" y="49"/>
                      </a:lnTo>
                      <a:lnTo>
                        <a:pt x="52" y="51"/>
                      </a:lnTo>
                      <a:lnTo>
                        <a:pt x="51" y="52"/>
                      </a:lnTo>
                      <a:lnTo>
                        <a:pt x="50" y="55"/>
                      </a:lnTo>
                      <a:lnTo>
                        <a:pt x="49" y="56"/>
                      </a:lnTo>
                      <a:lnTo>
                        <a:pt x="49" y="59"/>
                      </a:lnTo>
                      <a:lnTo>
                        <a:pt x="48" y="61"/>
                      </a:lnTo>
                      <a:lnTo>
                        <a:pt x="47" y="63"/>
                      </a:lnTo>
                      <a:lnTo>
                        <a:pt x="46" y="65"/>
                      </a:lnTo>
                      <a:lnTo>
                        <a:pt x="46" y="67"/>
                      </a:lnTo>
                      <a:lnTo>
                        <a:pt x="45" y="70"/>
                      </a:lnTo>
                      <a:lnTo>
                        <a:pt x="45" y="72"/>
                      </a:lnTo>
                      <a:lnTo>
                        <a:pt x="44" y="74"/>
                      </a:lnTo>
                      <a:lnTo>
                        <a:pt x="44" y="77"/>
                      </a:lnTo>
                      <a:lnTo>
                        <a:pt x="43" y="79"/>
                      </a:lnTo>
                      <a:lnTo>
                        <a:pt x="43" y="82"/>
                      </a:lnTo>
                      <a:lnTo>
                        <a:pt x="42" y="84"/>
                      </a:lnTo>
                      <a:lnTo>
                        <a:pt x="41" y="87"/>
                      </a:lnTo>
                      <a:lnTo>
                        <a:pt x="41" y="90"/>
                      </a:lnTo>
                      <a:lnTo>
                        <a:pt x="41" y="93"/>
                      </a:lnTo>
                      <a:lnTo>
                        <a:pt x="41" y="96"/>
                      </a:lnTo>
                      <a:lnTo>
                        <a:pt x="41" y="99"/>
                      </a:lnTo>
                      <a:lnTo>
                        <a:pt x="41" y="102"/>
                      </a:lnTo>
                      <a:lnTo>
                        <a:pt x="41" y="106"/>
                      </a:lnTo>
                      <a:lnTo>
                        <a:pt x="40" y="109"/>
                      </a:lnTo>
                      <a:lnTo>
                        <a:pt x="40" y="111"/>
                      </a:lnTo>
                      <a:lnTo>
                        <a:pt x="40" y="114"/>
                      </a:lnTo>
                      <a:lnTo>
                        <a:pt x="39" y="117"/>
                      </a:lnTo>
                      <a:lnTo>
                        <a:pt x="39" y="120"/>
                      </a:lnTo>
                      <a:lnTo>
                        <a:pt x="38" y="122"/>
                      </a:lnTo>
                      <a:lnTo>
                        <a:pt x="38" y="125"/>
                      </a:lnTo>
                      <a:lnTo>
                        <a:pt x="38" y="127"/>
                      </a:lnTo>
                      <a:lnTo>
                        <a:pt x="37" y="129"/>
                      </a:lnTo>
                      <a:lnTo>
                        <a:pt x="36" y="132"/>
                      </a:lnTo>
                      <a:lnTo>
                        <a:pt x="35" y="134"/>
                      </a:lnTo>
                      <a:lnTo>
                        <a:pt x="34" y="136"/>
                      </a:lnTo>
                      <a:lnTo>
                        <a:pt x="34" y="138"/>
                      </a:lnTo>
                      <a:lnTo>
                        <a:pt x="33" y="139"/>
                      </a:lnTo>
                      <a:lnTo>
                        <a:pt x="32" y="141"/>
                      </a:lnTo>
                      <a:lnTo>
                        <a:pt x="31" y="143"/>
                      </a:lnTo>
                      <a:lnTo>
                        <a:pt x="30" y="144"/>
                      </a:lnTo>
                      <a:lnTo>
                        <a:pt x="29" y="145"/>
                      </a:lnTo>
                      <a:lnTo>
                        <a:pt x="28" y="147"/>
                      </a:lnTo>
                      <a:lnTo>
                        <a:pt x="27" y="148"/>
                      </a:lnTo>
                      <a:lnTo>
                        <a:pt x="26" y="149"/>
                      </a:lnTo>
                      <a:lnTo>
                        <a:pt x="25" y="150"/>
                      </a:lnTo>
                      <a:lnTo>
                        <a:pt x="23" y="151"/>
                      </a:lnTo>
                      <a:lnTo>
                        <a:pt x="22" y="152"/>
                      </a:lnTo>
                      <a:lnTo>
                        <a:pt x="21" y="153"/>
                      </a:lnTo>
                      <a:lnTo>
                        <a:pt x="20" y="153"/>
                      </a:lnTo>
                      <a:lnTo>
                        <a:pt x="19" y="154"/>
                      </a:lnTo>
                      <a:lnTo>
                        <a:pt x="18" y="154"/>
                      </a:lnTo>
                      <a:lnTo>
                        <a:pt x="17" y="155"/>
                      </a:lnTo>
                      <a:lnTo>
                        <a:pt x="16" y="155"/>
                      </a:lnTo>
                      <a:lnTo>
                        <a:pt x="15" y="155"/>
                      </a:lnTo>
                      <a:lnTo>
                        <a:pt x="14" y="155"/>
                      </a:lnTo>
                      <a:lnTo>
                        <a:pt x="13" y="155"/>
                      </a:lnTo>
                      <a:lnTo>
                        <a:pt x="11" y="155"/>
                      </a:lnTo>
                      <a:lnTo>
                        <a:pt x="10" y="155"/>
                      </a:lnTo>
                      <a:lnTo>
                        <a:pt x="9" y="154"/>
                      </a:lnTo>
                      <a:lnTo>
                        <a:pt x="8" y="154"/>
                      </a:lnTo>
                      <a:lnTo>
                        <a:pt x="7" y="154"/>
                      </a:lnTo>
                      <a:lnTo>
                        <a:pt x="6" y="153"/>
                      </a:lnTo>
                      <a:lnTo>
                        <a:pt x="4" y="151"/>
                      </a:lnTo>
                      <a:lnTo>
                        <a:pt x="3" y="150"/>
                      </a:lnTo>
                      <a:lnTo>
                        <a:pt x="2" y="148"/>
                      </a:lnTo>
                      <a:lnTo>
                        <a:pt x="1" y="147"/>
                      </a:lnTo>
                      <a:lnTo>
                        <a:pt x="1" y="145"/>
                      </a:lnTo>
                      <a:lnTo>
                        <a:pt x="1" y="144"/>
                      </a:lnTo>
                      <a:lnTo>
                        <a:pt x="0" y="143"/>
                      </a:lnTo>
                      <a:lnTo>
                        <a:pt x="0" y="141"/>
                      </a:lnTo>
                      <a:lnTo>
                        <a:pt x="0" y="139"/>
                      </a:lnTo>
                      <a:lnTo>
                        <a:pt x="0" y="138"/>
                      </a:lnTo>
                      <a:lnTo>
                        <a:pt x="1" y="137"/>
                      </a:lnTo>
                      <a:lnTo>
                        <a:pt x="1" y="136"/>
                      </a:lnTo>
                      <a:lnTo>
                        <a:pt x="1" y="134"/>
                      </a:lnTo>
                      <a:lnTo>
                        <a:pt x="2" y="132"/>
                      </a:lnTo>
                      <a:lnTo>
                        <a:pt x="2" y="130"/>
                      </a:lnTo>
                      <a:lnTo>
                        <a:pt x="3" y="128"/>
                      </a:lnTo>
                      <a:lnTo>
                        <a:pt x="3" y="126"/>
                      </a:lnTo>
                      <a:lnTo>
                        <a:pt x="5" y="124"/>
                      </a:lnTo>
                      <a:lnTo>
                        <a:pt x="6" y="122"/>
                      </a:lnTo>
                      <a:lnTo>
                        <a:pt x="7" y="121"/>
                      </a:lnTo>
                      <a:lnTo>
                        <a:pt x="67" y="0"/>
                      </a:lnTo>
                      <a:close/>
                    </a:path>
                  </a:pathLst>
                </a:custGeom>
                <a:solidFill>
                  <a:srgbClr val="DEEBF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397" name="Freeform 645"/>
                <p:cNvSpPr>
                  <a:spLocks/>
                </p:cNvSpPr>
                <p:nvPr/>
              </p:nvSpPr>
              <p:spPr bwMode="auto">
                <a:xfrm>
                  <a:off x="3243" y="2253"/>
                  <a:ext cx="36" cy="69"/>
                </a:xfrm>
                <a:custGeom>
                  <a:avLst/>
                  <a:gdLst>
                    <a:gd name="T0" fmla="*/ 9 w 36"/>
                    <a:gd name="T1" fmla="*/ 19 h 69"/>
                    <a:gd name="T2" fmla="*/ 8 w 36"/>
                    <a:gd name="T3" fmla="*/ 21 h 69"/>
                    <a:gd name="T4" fmla="*/ 7 w 36"/>
                    <a:gd name="T5" fmla="*/ 24 h 69"/>
                    <a:gd name="T6" fmla="*/ 6 w 36"/>
                    <a:gd name="T7" fmla="*/ 27 h 69"/>
                    <a:gd name="T8" fmla="*/ 4 w 36"/>
                    <a:gd name="T9" fmla="*/ 31 h 69"/>
                    <a:gd name="T10" fmla="*/ 3 w 36"/>
                    <a:gd name="T11" fmla="*/ 35 h 69"/>
                    <a:gd name="T12" fmla="*/ 2 w 36"/>
                    <a:gd name="T13" fmla="*/ 39 h 69"/>
                    <a:gd name="T14" fmla="*/ 1 w 36"/>
                    <a:gd name="T15" fmla="*/ 43 h 69"/>
                    <a:gd name="T16" fmla="*/ 0 w 36"/>
                    <a:gd name="T17" fmla="*/ 48 h 69"/>
                    <a:gd name="T18" fmla="*/ 0 w 36"/>
                    <a:gd name="T19" fmla="*/ 52 h 69"/>
                    <a:gd name="T20" fmla="*/ 0 w 36"/>
                    <a:gd name="T21" fmla="*/ 56 h 69"/>
                    <a:gd name="T22" fmla="*/ 1 w 36"/>
                    <a:gd name="T23" fmla="*/ 60 h 69"/>
                    <a:gd name="T24" fmla="*/ 2 w 36"/>
                    <a:gd name="T25" fmla="*/ 63 h 69"/>
                    <a:gd name="T26" fmla="*/ 4 w 36"/>
                    <a:gd name="T27" fmla="*/ 65 h 69"/>
                    <a:gd name="T28" fmla="*/ 7 w 36"/>
                    <a:gd name="T29" fmla="*/ 68 h 69"/>
                    <a:gd name="T30" fmla="*/ 10 w 36"/>
                    <a:gd name="T31" fmla="*/ 68 h 69"/>
                    <a:gd name="T32" fmla="*/ 13 w 36"/>
                    <a:gd name="T33" fmla="*/ 68 h 69"/>
                    <a:gd name="T34" fmla="*/ 16 w 36"/>
                    <a:gd name="T35" fmla="*/ 68 h 69"/>
                    <a:gd name="T36" fmla="*/ 20 w 36"/>
                    <a:gd name="T37" fmla="*/ 68 h 69"/>
                    <a:gd name="T38" fmla="*/ 23 w 36"/>
                    <a:gd name="T39" fmla="*/ 66 h 69"/>
                    <a:gd name="T40" fmla="*/ 26 w 36"/>
                    <a:gd name="T41" fmla="*/ 64 h 69"/>
                    <a:gd name="T42" fmla="*/ 29 w 36"/>
                    <a:gd name="T43" fmla="*/ 63 h 69"/>
                    <a:gd name="T44" fmla="*/ 31 w 36"/>
                    <a:gd name="T45" fmla="*/ 60 h 69"/>
                    <a:gd name="T46" fmla="*/ 34 w 36"/>
                    <a:gd name="T47" fmla="*/ 58 h 69"/>
                    <a:gd name="T48" fmla="*/ 35 w 36"/>
                    <a:gd name="T49" fmla="*/ 53 h 69"/>
                    <a:gd name="T50" fmla="*/ 35 w 36"/>
                    <a:gd name="T51" fmla="*/ 50 h 69"/>
                    <a:gd name="T52" fmla="*/ 33 w 36"/>
                    <a:gd name="T53" fmla="*/ 48 h 69"/>
                    <a:gd name="T54" fmla="*/ 30 w 36"/>
                    <a:gd name="T55" fmla="*/ 48 h 69"/>
                    <a:gd name="T56" fmla="*/ 27 w 36"/>
                    <a:gd name="T57" fmla="*/ 48 h 69"/>
                    <a:gd name="T58" fmla="*/ 24 w 36"/>
                    <a:gd name="T59" fmla="*/ 48 h 69"/>
                    <a:gd name="T60" fmla="*/ 21 w 36"/>
                    <a:gd name="T61" fmla="*/ 48 h 69"/>
                    <a:gd name="T62" fmla="*/ 18 w 36"/>
                    <a:gd name="T63" fmla="*/ 48 h 69"/>
                    <a:gd name="T64" fmla="*/ 16 w 36"/>
                    <a:gd name="T65" fmla="*/ 48 h 69"/>
                    <a:gd name="T66" fmla="*/ 14 w 36"/>
                    <a:gd name="T67" fmla="*/ 48 h 69"/>
                    <a:gd name="T68" fmla="*/ 12 w 36"/>
                    <a:gd name="T69" fmla="*/ 48 h 69"/>
                    <a:gd name="T70" fmla="*/ 10 w 36"/>
                    <a:gd name="T71" fmla="*/ 47 h 69"/>
                    <a:gd name="T72" fmla="*/ 8 w 36"/>
                    <a:gd name="T73" fmla="*/ 45 h 69"/>
                    <a:gd name="T74" fmla="*/ 7 w 36"/>
                    <a:gd name="T75" fmla="*/ 42 h 69"/>
                    <a:gd name="T76" fmla="*/ 7 w 36"/>
                    <a:gd name="T77" fmla="*/ 39 h 69"/>
                    <a:gd name="T78" fmla="*/ 8 w 36"/>
                    <a:gd name="T79" fmla="*/ 37 h 69"/>
                    <a:gd name="T80" fmla="*/ 8 w 36"/>
                    <a:gd name="T81" fmla="*/ 35 h 69"/>
                    <a:gd name="T82" fmla="*/ 9 w 36"/>
                    <a:gd name="T83" fmla="*/ 32 h 69"/>
                    <a:gd name="T84" fmla="*/ 9 w 36"/>
                    <a:gd name="T85" fmla="*/ 29 h 69"/>
                    <a:gd name="T86" fmla="*/ 10 w 36"/>
                    <a:gd name="T87" fmla="*/ 27 h 69"/>
                    <a:gd name="T88" fmla="*/ 10 w 36"/>
                    <a:gd name="T89" fmla="*/ 24 h 69"/>
                    <a:gd name="T90" fmla="*/ 11 w 36"/>
                    <a:gd name="T91" fmla="*/ 21 h 69"/>
                    <a:gd name="T92" fmla="*/ 11 w 36"/>
                    <a:gd name="T93" fmla="*/ 17 h 69"/>
                    <a:gd name="T94" fmla="*/ 11 w 36"/>
                    <a:gd name="T95" fmla="*/ 14 h 69"/>
                    <a:gd name="T96" fmla="*/ 11 w 36"/>
                    <a:gd name="T97" fmla="*/ 11 h 69"/>
                    <a:gd name="T98" fmla="*/ 11 w 36"/>
                    <a:gd name="T99" fmla="*/ 9 h 69"/>
                    <a:gd name="T100" fmla="*/ 10 w 36"/>
                    <a:gd name="T101" fmla="*/ 5 h 69"/>
                    <a:gd name="T102" fmla="*/ 8 w 36"/>
                    <a:gd name="T103" fmla="*/ 3 h 69"/>
                    <a:gd name="T104" fmla="*/ 5 w 36"/>
                    <a:gd name="T105" fmla="*/ 0 h 69"/>
                    <a:gd name="T106" fmla="*/ 3 w 36"/>
                    <a:gd name="T107" fmla="*/ 0 h 69"/>
                    <a:gd name="T108" fmla="*/ 3 w 36"/>
                    <a:gd name="T109" fmla="*/ 2 h 69"/>
                    <a:gd name="T110" fmla="*/ 3 w 36"/>
                    <a:gd name="T111" fmla="*/ 5 h 69"/>
                    <a:gd name="T112" fmla="*/ 5 w 36"/>
                    <a:gd name="T113" fmla="*/ 9 h 69"/>
                    <a:gd name="T114" fmla="*/ 9 w 36"/>
                    <a:gd name="T115" fmla="*/ 19 h 69"/>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36"/>
                    <a:gd name="T175" fmla="*/ 0 h 69"/>
                    <a:gd name="T176" fmla="*/ 36 w 36"/>
                    <a:gd name="T177" fmla="*/ 69 h 69"/>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36" h="69">
                      <a:moveTo>
                        <a:pt x="9" y="19"/>
                      </a:moveTo>
                      <a:lnTo>
                        <a:pt x="9" y="19"/>
                      </a:lnTo>
                      <a:lnTo>
                        <a:pt x="8" y="20"/>
                      </a:lnTo>
                      <a:lnTo>
                        <a:pt x="8" y="21"/>
                      </a:lnTo>
                      <a:lnTo>
                        <a:pt x="7" y="22"/>
                      </a:lnTo>
                      <a:lnTo>
                        <a:pt x="7" y="24"/>
                      </a:lnTo>
                      <a:lnTo>
                        <a:pt x="7" y="26"/>
                      </a:lnTo>
                      <a:lnTo>
                        <a:pt x="6" y="27"/>
                      </a:lnTo>
                      <a:lnTo>
                        <a:pt x="5" y="29"/>
                      </a:lnTo>
                      <a:lnTo>
                        <a:pt x="4" y="31"/>
                      </a:lnTo>
                      <a:lnTo>
                        <a:pt x="4" y="33"/>
                      </a:lnTo>
                      <a:lnTo>
                        <a:pt x="3" y="35"/>
                      </a:lnTo>
                      <a:lnTo>
                        <a:pt x="3" y="37"/>
                      </a:lnTo>
                      <a:lnTo>
                        <a:pt x="2" y="39"/>
                      </a:lnTo>
                      <a:lnTo>
                        <a:pt x="2" y="41"/>
                      </a:lnTo>
                      <a:lnTo>
                        <a:pt x="1" y="43"/>
                      </a:lnTo>
                      <a:lnTo>
                        <a:pt x="1" y="46"/>
                      </a:lnTo>
                      <a:lnTo>
                        <a:pt x="0" y="48"/>
                      </a:lnTo>
                      <a:lnTo>
                        <a:pt x="0" y="50"/>
                      </a:lnTo>
                      <a:lnTo>
                        <a:pt x="0" y="52"/>
                      </a:lnTo>
                      <a:lnTo>
                        <a:pt x="0" y="54"/>
                      </a:lnTo>
                      <a:lnTo>
                        <a:pt x="0" y="56"/>
                      </a:lnTo>
                      <a:lnTo>
                        <a:pt x="1" y="58"/>
                      </a:lnTo>
                      <a:lnTo>
                        <a:pt x="1" y="60"/>
                      </a:lnTo>
                      <a:lnTo>
                        <a:pt x="1" y="61"/>
                      </a:lnTo>
                      <a:lnTo>
                        <a:pt x="2" y="63"/>
                      </a:lnTo>
                      <a:lnTo>
                        <a:pt x="3" y="64"/>
                      </a:lnTo>
                      <a:lnTo>
                        <a:pt x="4" y="65"/>
                      </a:lnTo>
                      <a:lnTo>
                        <a:pt x="5" y="66"/>
                      </a:lnTo>
                      <a:lnTo>
                        <a:pt x="7" y="68"/>
                      </a:lnTo>
                      <a:lnTo>
                        <a:pt x="8" y="68"/>
                      </a:lnTo>
                      <a:lnTo>
                        <a:pt x="10" y="68"/>
                      </a:lnTo>
                      <a:lnTo>
                        <a:pt x="11" y="69"/>
                      </a:lnTo>
                      <a:lnTo>
                        <a:pt x="13" y="68"/>
                      </a:lnTo>
                      <a:lnTo>
                        <a:pt x="15" y="68"/>
                      </a:lnTo>
                      <a:lnTo>
                        <a:pt x="16" y="68"/>
                      </a:lnTo>
                      <a:lnTo>
                        <a:pt x="18" y="68"/>
                      </a:lnTo>
                      <a:lnTo>
                        <a:pt x="20" y="68"/>
                      </a:lnTo>
                      <a:lnTo>
                        <a:pt x="22" y="67"/>
                      </a:lnTo>
                      <a:lnTo>
                        <a:pt x="23" y="66"/>
                      </a:lnTo>
                      <a:lnTo>
                        <a:pt x="24" y="65"/>
                      </a:lnTo>
                      <a:lnTo>
                        <a:pt x="26" y="64"/>
                      </a:lnTo>
                      <a:lnTo>
                        <a:pt x="27" y="64"/>
                      </a:lnTo>
                      <a:lnTo>
                        <a:pt x="29" y="63"/>
                      </a:lnTo>
                      <a:lnTo>
                        <a:pt x="30" y="61"/>
                      </a:lnTo>
                      <a:lnTo>
                        <a:pt x="31" y="60"/>
                      </a:lnTo>
                      <a:lnTo>
                        <a:pt x="32" y="60"/>
                      </a:lnTo>
                      <a:lnTo>
                        <a:pt x="34" y="58"/>
                      </a:lnTo>
                      <a:lnTo>
                        <a:pt x="35" y="55"/>
                      </a:lnTo>
                      <a:lnTo>
                        <a:pt x="35" y="53"/>
                      </a:lnTo>
                      <a:lnTo>
                        <a:pt x="36" y="52"/>
                      </a:lnTo>
                      <a:lnTo>
                        <a:pt x="35" y="50"/>
                      </a:lnTo>
                      <a:lnTo>
                        <a:pt x="34" y="49"/>
                      </a:lnTo>
                      <a:lnTo>
                        <a:pt x="33" y="48"/>
                      </a:lnTo>
                      <a:lnTo>
                        <a:pt x="31" y="48"/>
                      </a:lnTo>
                      <a:lnTo>
                        <a:pt x="30" y="48"/>
                      </a:lnTo>
                      <a:lnTo>
                        <a:pt x="29" y="48"/>
                      </a:lnTo>
                      <a:lnTo>
                        <a:pt x="27" y="48"/>
                      </a:lnTo>
                      <a:lnTo>
                        <a:pt x="26" y="48"/>
                      </a:lnTo>
                      <a:lnTo>
                        <a:pt x="24" y="48"/>
                      </a:lnTo>
                      <a:lnTo>
                        <a:pt x="22" y="48"/>
                      </a:lnTo>
                      <a:lnTo>
                        <a:pt x="21" y="48"/>
                      </a:lnTo>
                      <a:lnTo>
                        <a:pt x="20" y="48"/>
                      </a:lnTo>
                      <a:lnTo>
                        <a:pt x="18" y="48"/>
                      </a:lnTo>
                      <a:lnTo>
                        <a:pt x="16" y="48"/>
                      </a:lnTo>
                      <a:lnTo>
                        <a:pt x="15" y="48"/>
                      </a:lnTo>
                      <a:lnTo>
                        <a:pt x="14" y="48"/>
                      </a:lnTo>
                      <a:lnTo>
                        <a:pt x="12" y="48"/>
                      </a:lnTo>
                      <a:lnTo>
                        <a:pt x="11" y="48"/>
                      </a:lnTo>
                      <a:lnTo>
                        <a:pt x="10" y="47"/>
                      </a:lnTo>
                      <a:lnTo>
                        <a:pt x="9" y="46"/>
                      </a:lnTo>
                      <a:lnTo>
                        <a:pt x="8" y="45"/>
                      </a:lnTo>
                      <a:lnTo>
                        <a:pt x="7" y="44"/>
                      </a:lnTo>
                      <a:lnTo>
                        <a:pt x="7" y="42"/>
                      </a:lnTo>
                      <a:lnTo>
                        <a:pt x="7" y="41"/>
                      </a:lnTo>
                      <a:lnTo>
                        <a:pt x="7" y="39"/>
                      </a:lnTo>
                      <a:lnTo>
                        <a:pt x="7" y="38"/>
                      </a:lnTo>
                      <a:lnTo>
                        <a:pt x="8" y="37"/>
                      </a:lnTo>
                      <a:lnTo>
                        <a:pt x="8" y="36"/>
                      </a:lnTo>
                      <a:lnTo>
                        <a:pt x="8" y="35"/>
                      </a:lnTo>
                      <a:lnTo>
                        <a:pt x="9" y="33"/>
                      </a:lnTo>
                      <a:lnTo>
                        <a:pt x="9" y="32"/>
                      </a:lnTo>
                      <a:lnTo>
                        <a:pt x="9" y="31"/>
                      </a:lnTo>
                      <a:lnTo>
                        <a:pt x="9" y="29"/>
                      </a:lnTo>
                      <a:lnTo>
                        <a:pt x="10" y="28"/>
                      </a:lnTo>
                      <a:lnTo>
                        <a:pt x="10" y="27"/>
                      </a:lnTo>
                      <a:lnTo>
                        <a:pt x="10" y="25"/>
                      </a:lnTo>
                      <a:lnTo>
                        <a:pt x="10" y="24"/>
                      </a:lnTo>
                      <a:lnTo>
                        <a:pt x="11" y="22"/>
                      </a:lnTo>
                      <a:lnTo>
                        <a:pt x="11" y="21"/>
                      </a:lnTo>
                      <a:lnTo>
                        <a:pt x="11" y="20"/>
                      </a:lnTo>
                      <a:lnTo>
                        <a:pt x="11" y="17"/>
                      </a:lnTo>
                      <a:lnTo>
                        <a:pt x="11" y="15"/>
                      </a:lnTo>
                      <a:lnTo>
                        <a:pt x="11" y="14"/>
                      </a:lnTo>
                      <a:lnTo>
                        <a:pt x="11" y="13"/>
                      </a:lnTo>
                      <a:lnTo>
                        <a:pt x="11" y="11"/>
                      </a:lnTo>
                      <a:lnTo>
                        <a:pt x="11" y="9"/>
                      </a:lnTo>
                      <a:lnTo>
                        <a:pt x="11" y="7"/>
                      </a:lnTo>
                      <a:lnTo>
                        <a:pt x="10" y="5"/>
                      </a:lnTo>
                      <a:lnTo>
                        <a:pt x="9" y="4"/>
                      </a:lnTo>
                      <a:lnTo>
                        <a:pt x="8" y="3"/>
                      </a:lnTo>
                      <a:lnTo>
                        <a:pt x="7" y="2"/>
                      </a:lnTo>
                      <a:lnTo>
                        <a:pt x="5" y="0"/>
                      </a:lnTo>
                      <a:lnTo>
                        <a:pt x="4" y="0"/>
                      </a:lnTo>
                      <a:lnTo>
                        <a:pt x="3" y="0"/>
                      </a:lnTo>
                      <a:lnTo>
                        <a:pt x="3" y="2"/>
                      </a:lnTo>
                      <a:lnTo>
                        <a:pt x="3" y="3"/>
                      </a:lnTo>
                      <a:lnTo>
                        <a:pt x="3" y="5"/>
                      </a:lnTo>
                      <a:lnTo>
                        <a:pt x="4" y="7"/>
                      </a:lnTo>
                      <a:lnTo>
                        <a:pt x="5" y="9"/>
                      </a:lnTo>
                      <a:lnTo>
                        <a:pt x="9" y="19"/>
                      </a:lnTo>
                      <a:close/>
                    </a:path>
                  </a:pathLst>
                </a:custGeom>
                <a:solidFill>
                  <a:srgbClr val="FF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398" name="Freeform 646"/>
                <p:cNvSpPr>
                  <a:spLocks/>
                </p:cNvSpPr>
                <p:nvPr/>
              </p:nvSpPr>
              <p:spPr bwMode="auto">
                <a:xfrm>
                  <a:off x="3111" y="2113"/>
                  <a:ext cx="136" cy="285"/>
                </a:xfrm>
                <a:custGeom>
                  <a:avLst/>
                  <a:gdLst>
                    <a:gd name="T0" fmla="*/ 131 w 136"/>
                    <a:gd name="T1" fmla="*/ 6 h 285"/>
                    <a:gd name="T2" fmla="*/ 131 w 136"/>
                    <a:gd name="T3" fmla="*/ 14 h 285"/>
                    <a:gd name="T4" fmla="*/ 130 w 136"/>
                    <a:gd name="T5" fmla="*/ 24 h 285"/>
                    <a:gd name="T6" fmla="*/ 129 w 136"/>
                    <a:gd name="T7" fmla="*/ 36 h 285"/>
                    <a:gd name="T8" fmla="*/ 127 w 136"/>
                    <a:gd name="T9" fmla="*/ 49 h 285"/>
                    <a:gd name="T10" fmla="*/ 124 w 136"/>
                    <a:gd name="T11" fmla="*/ 61 h 285"/>
                    <a:gd name="T12" fmla="*/ 120 w 136"/>
                    <a:gd name="T13" fmla="*/ 72 h 285"/>
                    <a:gd name="T14" fmla="*/ 112 w 136"/>
                    <a:gd name="T15" fmla="*/ 84 h 285"/>
                    <a:gd name="T16" fmla="*/ 102 w 136"/>
                    <a:gd name="T17" fmla="*/ 89 h 285"/>
                    <a:gd name="T18" fmla="*/ 93 w 136"/>
                    <a:gd name="T19" fmla="*/ 89 h 285"/>
                    <a:gd name="T20" fmla="*/ 84 w 136"/>
                    <a:gd name="T21" fmla="*/ 85 h 285"/>
                    <a:gd name="T22" fmla="*/ 79 w 136"/>
                    <a:gd name="T23" fmla="*/ 86 h 285"/>
                    <a:gd name="T24" fmla="*/ 69 w 136"/>
                    <a:gd name="T25" fmla="*/ 96 h 285"/>
                    <a:gd name="T26" fmla="*/ 63 w 136"/>
                    <a:gd name="T27" fmla="*/ 106 h 285"/>
                    <a:gd name="T28" fmla="*/ 57 w 136"/>
                    <a:gd name="T29" fmla="*/ 120 h 285"/>
                    <a:gd name="T30" fmla="*/ 53 w 136"/>
                    <a:gd name="T31" fmla="*/ 133 h 285"/>
                    <a:gd name="T32" fmla="*/ 49 w 136"/>
                    <a:gd name="T33" fmla="*/ 143 h 285"/>
                    <a:gd name="T34" fmla="*/ 47 w 136"/>
                    <a:gd name="T35" fmla="*/ 153 h 285"/>
                    <a:gd name="T36" fmla="*/ 44 w 136"/>
                    <a:gd name="T37" fmla="*/ 164 h 285"/>
                    <a:gd name="T38" fmla="*/ 42 w 136"/>
                    <a:gd name="T39" fmla="*/ 175 h 285"/>
                    <a:gd name="T40" fmla="*/ 40 w 136"/>
                    <a:gd name="T41" fmla="*/ 187 h 285"/>
                    <a:gd name="T42" fmla="*/ 39 w 136"/>
                    <a:gd name="T43" fmla="*/ 199 h 285"/>
                    <a:gd name="T44" fmla="*/ 39 w 136"/>
                    <a:gd name="T45" fmla="*/ 211 h 285"/>
                    <a:gd name="T46" fmla="*/ 38 w 136"/>
                    <a:gd name="T47" fmla="*/ 223 h 285"/>
                    <a:gd name="T48" fmla="*/ 33 w 136"/>
                    <a:gd name="T49" fmla="*/ 237 h 285"/>
                    <a:gd name="T50" fmla="*/ 25 w 136"/>
                    <a:gd name="T51" fmla="*/ 252 h 285"/>
                    <a:gd name="T52" fmla="*/ 16 w 136"/>
                    <a:gd name="T53" fmla="*/ 263 h 285"/>
                    <a:gd name="T54" fmla="*/ 0 w 136"/>
                    <a:gd name="T55" fmla="*/ 259 h 285"/>
                    <a:gd name="T56" fmla="*/ 0 w 136"/>
                    <a:gd name="T57" fmla="*/ 270 h 285"/>
                    <a:gd name="T58" fmla="*/ 4 w 136"/>
                    <a:gd name="T59" fmla="*/ 283 h 285"/>
                    <a:gd name="T60" fmla="*/ 14 w 136"/>
                    <a:gd name="T61" fmla="*/ 282 h 285"/>
                    <a:gd name="T62" fmla="*/ 22 w 136"/>
                    <a:gd name="T63" fmla="*/ 271 h 285"/>
                    <a:gd name="T64" fmla="*/ 28 w 136"/>
                    <a:gd name="T65" fmla="*/ 261 h 285"/>
                    <a:gd name="T66" fmla="*/ 34 w 136"/>
                    <a:gd name="T67" fmla="*/ 247 h 285"/>
                    <a:gd name="T68" fmla="*/ 39 w 136"/>
                    <a:gd name="T69" fmla="*/ 230 h 285"/>
                    <a:gd name="T70" fmla="*/ 43 w 136"/>
                    <a:gd name="T71" fmla="*/ 211 h 285"/>
                    <a:gd name="T72" fmla="*/ 47 w 136"/>
                    <a:gd name="T73" fmla="*/ 192 h 285"/>
                    <a:gd name="T74" fmla="*/ 50 w 136"/>
                    <a:gd name="T75" fmla="*/ 173 h 285"/>
                    <a:gd name="T76" fmla="*/ 53 w 136"/>
                    <a:gd name="T77" fmla="*/ 155 h 285"/>
                    <a:gd name="T78" fmla="*/ 57 w 136"/>
                    <a:gd name="T79" fmla="*/ 138 h 285"/>
                    <a:gd name="T80" fmla="*/ 61 w 136"/>
                    <a:gd name="T81" fmla="*/ 124 h 285"/>
                    <a:gd name="T82" fmla="*/ 65 w 136"/>
                    <a:gd name="T83" fmla="*/ 114 h 285"/>
                    <a:gd name="T84" fmla="*/ 72 w 136"/>
                    <a:gd name="T85" fmla="*/ 104 h 285"/>
                    <a:gd name="T86" fmla="*/ 80 w 136"/>
                    <a:gd name="T87" fmla="*/ 96 h 285"/>
                    <a:gd name="T88" fmla="*/ 88 w 136"/>
                    <a:gd name="T89" fmla="*/ 94 h 285"/>
                    <a:gd name="T90" fmla="*/ 93 w 136"/>
                    <a:gd name="T91" fmla="*/ 96 h 285"/>
                    <a:gd name="T92" fmla="*/ 101 w 136"/>
                    <a:gd name="T93" fmla="*/ 98 h 285"/>
                    <a:gd name="T94" fmla="*/ 111 w 136"/>
                    <a:gd name="T95" fmla="*/ 93 h 285"/>
                    <a:gd name="T96" fmla="*/ 118 w 136"/>
                    <a:gd name="T97" fmla="*/ 82 h 285"/>
                    <a:gd name="T98" fmla="*/ 122 w 136"/>
                    <a:gd name="T99" fmla="*/ 71 h 285"/>
                    <a:gd name="T100" fmla="*/ 125 w 136"/>
                    <a:gd name="T101" fmla="*/ 59 h 285"/>
                    <a:gd name="T102" fmla="*/ 128 w 136"/>
                    <a:gd name="T103" fmla="*/ 47 h 285"/>
                    <a:gd name="T104" fmla="*/ 130 w 136"/>
                    <a:gd name="T105" fmla="*/ 36 h 285"/>
                    <a:gd name="T106" fmla="*/ 132 w 136"/>
                    <a:gd name="T107" fmla="*/ 27 h 285"/>
                    <a:gd name="T108" fmla="*/ 134 w 136"/>
                    <a:gd name="T109" fmla="*/ 18 h 285"/>
                    <a:gd name="T110" fmla="*/ 135 w 136"/>
                    <a:gd name="T111" fmla="*/ 6 h 285"/>
                    <a:gd name="T112" fmla="*/ 131 w 136"/>
                    <a:gd name="T113" fmla="*/ 0 h 285"/>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36"/>
                    <a:gd name="T172" fmla="*/ 0 h 285"/>
                    <a:gd name="T173" fmla="*/ 136 w 136"/>
                    <a:gd name="T174" fmla="*/ 285 h 285"/>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36" h="285">
                      <a:moveTo>
                        <a:pt x="131" y="0"/>
                      </a:moveTo>
                      <a:lnTo>
                        <a:pt x="131" y="0"/>
                      </a:lnTo>
                      <a:lnTo>
                        <a:pt x="131" y="1"/>
                      </a:lnTo>
                      <a:lnTo>
                        <a:pt x="131" y="2"/>
                      </a:lnTo>
                      <a:lnTo>
                        <a:pt x="131" y="3"/>
                      </a:lnTo>
                      <a:lnTo>
                        <a:pt x="131" y="6"/>
                      </a:lnTo>
                      <a:lnTo>
                        <a:pt x="131" y="7"/>
                      </a:lnTo>
                      <a:lnTo>
                        <a:pt x="131" y="8"/>
                      </a:lnTo>
                      <a:lnTo>
                        <a:pt x="131" y="9"/>
                      </a:lnTo>
                      <a:lnTo>
                        <a:pt x="131" y="10"/>
                      </a:lnTo>
                      <a:lnTo>
                        <a:pt x="131" y="11"/>
                      </a:lnTo>
                      <a:lnTo>
                        <a:pt x="131" y="12"/>
                      </a:lnTo>
                      <a:lnTo>
                        <a:pt x="131" y="14"/>
                      </a:lnTo>
                      <a:lnTo>
                        <a:pt x="131" y="16"/>
                      </a:lnTo>
                      <a:lnTo>
                        <a:pt x="131" y="17"/>
                      </a:lnTo>
                      <a:lnTo>
                        <a:pt x="131" y="18"/>
                      </a:lnTo>
                      <a:lnTo>
                        <a:pt x="130" y="19"/>
                      </a:lnTo>
                      <a:lnTo>
                        <a:pt x="130" y="21"/>
                      </a:lnTo>
                      <a:lnTo>
                        <a:pt x="130" y="23"/>
                      </a:lnTo>
                      <a:lnTo>
                        <a:pt x="130" y="24"/>
                      </a:lnTo>
                      <a:lnTo>
                        <a:pt x="130" y="26"/>
                      </a:lnTo>
                      <a:lnTo>
                        <a:pt x="130" y="28"/>
                      </a:lnTo>
                      <a:lnTo>
                        <a:pt x="129" y="29"/>
                      </a:lnTo>
                      <a:lnTo>
                        <a:pt x="129" y="31"/>
                      </a:lnTo>
                      <a:lnTo>
                        <a:pt x="129" y="33"/>
                      </a:lnTo>
                      <a:lnTo>
                        <a:pt x="129" y="35"/>
                      </a:lnTo>
                      <a:lnTo>
                        <a:pt x="129" y="36"/>
                      </a:lnTo>
                      <a:lnTo>
                        <a:pt x="128" y="38"/>
                      </a:lnTo>
                      <a:lnTo>
                        <a:pt x="128" y="40"/>
                      </a:lnTo>
                      <a:lnTo>
                        <a:pt x="128" y="42"/>
                      </a:lnTo>
                      <a:lnTo>
                        <a:pt x="127" y="44"/>
                      </a:lnTo>
                      <a:lnTo>
                        <a:pt x="127" y="45"/>
                      </a:lnTo>
                      <a:lnTo>
                        <a:pt x="127" y="47"/>
                      </a:lnTo>
                      <a:lnTo>
                        <a:pt x="127" y="49"/>
                      </a:lnTo>
                      <a:lnTo>
                        <a:pt x="126" y="51"/>
                      </a:lnTo>
                      <a:lnTo>
                        <a:pt x="126" y="52"/>
                      </a:lnTo>
                      <a:lnTo>
                        <a:pt x="126" y="54"/>
                      </a:lnTo>
                      <a:lnTo>
                        <a:pt x="125" y="56"/>
                      </a:lnTo>
                      <a:lnTo>
                        <a:pt x="125" y="57"/>
                      </a:lnTo>
                      <a:lnTo>
                        <a:pt x="124" y="59"/>
                      </a:lnTo>
                      <a:lnTo>
                        <a:pt x="124" y="61"/>
                      </a:lnTo>
                      <a:lnTo>
                        <a:pt x="124" y="63"/>
                      </a:lnTo>
                      <a:lnTo>
                        <a:pt x="123" y="64"/>
                      </a:lnTo>
                      <a:lnTo>
                        <a:pt x="123" y="66"/>
                      </a:lnTo>
                      <a:lnTo>
                        <a:pt x="122" y="67"/>
                      </a:lnTo>
                      <a:lnTo>
                        <a:pt x="122" y="68"/>
                      </a:lnTo>
                      <a:lnTo>
                        <a:pt x="121" y="70"/>
                      </a:lnTo>
                      <a:lnTo>
                        <a:pt x="120" y="72"/>
                      </a:lnTo>
                      <a:lnTo>
                        <a:pt x="120" y="73"/>
                      </a:lnTo>
                      <a:lnTo>
                        <a:pt x="119" y="74"/>
                      </a:lnTo>
                      <a:lnTo>
                        <a:pt x="118" y="77"/>
                      </a:lnTo>
                      <a:lnTo>
                        <a:pt x="117" y="79"/>
                      </a:lnTo>
                      <a:lnTo>
                        <a:pt x="115" y="80"/>
                      </a:lnTo>
                      <a:lnTo>
                        <a:pt x="114" y="83"/>
                      </a:lnTo>
                      <a:lnTo>
                        <a:pt x="112" y="84"/>
                      </a:lnTo>
                      <a:lnTo>
                        <a:pt x="111" y="85"/>
                      </a:lnTo>
                      <a:lnTo>
                        <a:pt x="109" y="86"/>
                      </a:lnTo>
                      <a:lnTo>
                        <a:pt x="108" y="87"/>
                      </a:lnTo>
                      <a:lnTo>
                        <a:pt x="106" y="88"/>
                      </a:lnTo>
                      <a:lnTo>
                        <a:pt x="105" y="88"/>
                      </a:lnTo>
                      <a:lnTo>
                        <a:pt x="104" y="89"/>
                      </a:lnTo>
                      <a:lnTo>
                        <a:pt x="102" y="89"/>
                      </a:lnTo>
                      <a:lnTo>
                        <a:pt x="100" y="89"/>
                      </a:lnTo>
                      <a:lnTo>
                        <a:pt x="99" y="90"/>
                      </a:lnTo>
                      <a:lnTo>
                        <a:pt x="98" y="90"/>
                      </a:lnTo>
                      <a:lnTo>
                        <a:pt x="96" y="90"/>
                      </a:lnTo>
                      <a:lnTo>
                        <a:pt x="95" y="89"/>
                      </a:lnTo>
                      <a:lnTo>
                        <a:pt x="94" y="89"/>
                      </a:lnTo>
                      <a:lnTo>
                        <a:pt x="93" y="89"/>
                      </a:lnTo>
                      <a:lnTo>
                        <a:pt x="92" y="89"/>
                      </a:lnTo>
                      <a:lnTo>
                        <a:pt x="91" y="89"/>
                      </a:lnTo>
                      <a:lnTo>
                        <a:pt x="89" y="88"/>
                      </a:lnTo>
                      <a:lnTo>
                        <a:pt x="88" y="88"/>
                      </a:lnTo>
                      <a:lnTo>
                        <a:pt x="88" y="87"/>
                      </a:lnTo>
                      <a:lnTo>
                        <a:pt x="86" y="86"/>
                      </a:lnTo>
                      <a:lnTo>
                        <a:pt x="84" y="85"/>
                      </a:lnTo>
                      <a:lnTo>
                        <a:pt x="83" y="84"/>
                      </a:lnTo>
                      <a:lnTo>
                        <a:pt x="82" y="84"/>
                      </a:lnTo>
                      <a:lnTo>
                        <a:pt x="81" y="84"/>
                      </a:lnTo>
                      <a:lnTo>
                        <a:pt x="80" y="84"/>
                      </a:lnTo>
                      <a:lnTo>
                        <a:pt x="79" y="86"/>
                      </a:lnTo>
                      <a:lnTo>
                        <a:pt x="77" y="87"/>
                      </a:lnTo>
                      <a:lnTo>
                        <a:pt x="76" y="89"/>
                      </a:lnTo>
                      <a:lnTo>
                        <a:pt x="74" y="90"/>
                      </a:lnTo>
                      <a:lnTo>
                        <a:pt x="72" y="93"/>
                      </a:lnTo>
                      <a:lnTo>
                        <a:pt x="72" y="94"/>
                      </a:lnTo>
                      <a:lnTo>
                        <a:pt x="71" y="95"/>
                      </a:lnTo>
                      <a:lnTo>
                        <a:pt x="69" y="96"/>
                      </a:lnTo>
                      <a:lnTo>
                        <a:pt x="68" y="98"/>
                      </a:lnTo>
                      <a:lnTo>
                        <a:pt x="68" y="99"/>
                      </a:lnTo>
                      <a:lnTo>
                        <a:pt x="67" y="100"/>
                      </a:lnTo>
                      <a:lnTo>
                        <a:pt x="66" y="102"/>
                      </a:lnTo>
                      <a:lnTo>
                        <a:pt x="65" y="104"/>
                      </a:lnTo>
                      <a:lnTo>
                        <a:pt x="64" y="105"/>
                      </a:lnTo>
                      <a:lnTo>
                        <a:pt x="63" y="106"/>
                      </a:lnTo>
                      <a:lnTo>
                        <a:pt x="62" y="108"/>
                      </a:lnTo>
                      <a:lnTo>
                        <a:pt x="61" y="110"/>
                      </a:lnTo>
                      <a:lnTo>
                        <a:pt x="60" y="112"/>
                      </a:lnTo>
                      <a:lnTo>
                        <a:pt x="59" y="113"/>
                      </a:lnTo>
                      <a:lnTo>
                        <a:pt x="59" y="116"/>
                      </a:lnTo>
                      <a:lnTo>
                        <a:pt x="58" y="117"/>
                      </a:lnTo>
                      <a:lnTo>
                        <a:pt x="57" y="120"/>
                      </a:lnTo>
                      <a:lnTo>
                        <a:pt x="57" y="121"/>
                      </a:lnTo>
                      <a:lnTo>
                        <a:pt x="56" y="123"/>
                      </a:lnTo>
                      <a:lnTo>
                        <a:pt x="55" y="126"/>
                      </a:lnTo>
                      <a:lnTo>
                        <a:pt x="54" y="128"/>
                      </a:lnTo>
                      <a:lnTo>
                        <a:pt x="53" y="131"/>
                      </a:lnTo>
                      <a:lnTo>
                        <a:pt x="53" y="132"/>
                      </a:lnTo>
                      <a:lnTo>
                        <a:pt x="53" y="133"/>
                      </a:lnTo>
                      <a:lnTo>
                        <a:pt x="52" y="134"/>
                      </a:lnTo>
                      <a:lnTo>
                        <a:pt x="52" y="136"/>
                      </a:lnTo>
                      <a:lnTo>
                        <a:pt x="51" y="137"/>
                      </a:lnTo>
                      <a:lnTo>
                        <a:pt x="51" y="138"/>
                      </a:lnTo>
                      <a:lnTo>
                        <a:pt x="50" y="140"/>
                      </a:lnTo>
                      <a:lnTo>
                        <a:pt x="50" y="141"/>
                      </a:lnTo>
                      <a:lnTo>
                        <a:pt x="49" y="143"/>
                      </a:lnTo>
                      <a:lnTo>
                        <a:pt x="49" y="144"/>
                      </a:lnTo>
                      <a:lnTo>
                        <a:pt x="49" y="145"/>
                      </a:lnTo>
                      <a:lnTo>
                        <a:pt x="49" y="147"/>
                      </a:lnTo>
                      <a:lnTo>
                        <a:pt x="48" y="148"/>
                      </a:lnTo>
                      <a:lnTo>
                        <a:pt x="48" y="150"/>
                      </a:lnTo>
                      <a:lnTo>
                        <a:pt x="47" y="151"/>
                      </a:lnTo>
                      <a:lnTo>
                        <a:pt x="47" y="153"/>
                      </a:lnTo>
                      <a:lnTo>
                        <a:pt x="46" y="154"/>
                      </a:lnTo>
                      <a:lnTo>
                        <a:pt x="46" y="156"/>
                      </a:lnTo>
                      <a:lnTo>
                        <a:pt x="45" y="157"/>
                      </a:lnTo>
                      <a:lnTo>
                        <a:pt x="45" y="159"/>
                      </a:lnTo>
                      <a:lnTo>
                        <a:pt x="45" y="160"/>
                      </a:lnTo>
                      <a:lnTo>
                        <a:pt x="45" y="162"/>
                      </a:lnTo>
                      <a:lnTo>
                        <a:pt x="44" y="164"/>
                      </a:lnTo>
                      <a:lnTo>
                        <a:pt x="44" y="165"/>
                      </a:lnTo>
                      <a:lnTo>
                        <a:pt x="43" y="167"/>
                      </a:lnTo>
                      <a:lnTo>
                        <a:pt x="43" y="168"/>
                      </a:lnTo>
                      <a:lnTo>
                        <a:pt x="43" y="170"/>
                      </a:lnTo>
                      <a:lnTo>
                        <a:pt x="42" y="172"/>
                      </a:lnTo>
                      <a:lnTo>
                        <a:pt x="42" y="173"/>
                      </a:lnTo>
                      <a:lnTo>
                        <a:pt x="42" y="175"/>
                      </a:lnTo>
                      <a:lnTo>
                        <a:pt x="41" y="177"/>
                      </a:lnTo>
                      <a:lnTo>
                        <a:pt x="41" y="178"/>
                      </a:lnTo>
                      <a:lnTo>
                        <a:pt x="41" y="180"/>
                      </a:lnTo>
                      <a:lnTo>
                        <a:pt x="41" y="182"/>
                      </a:lnTo>
                      <a:lnTo>
                        <a:pt x="41" y="183"/>
                      </a:lnTo>
                      <a:lnTo>
                        <a:pt x="41" y="185"/>
                      </a:lnTo>
                      <a:lnTo>
                        <a:pt x="40" y="187"/>
                      </a:lnTo>
                      <a:lnTo>
                        <a:pt x="40" y="188"/>
                      </a:lnTo>
                      <a:lnTo>
                        <a:pt x="40" y="190"/>
                      </a:lnTo>
                      <a:lnTo>
                        <a:pt x="40" y="192"/>
                      </a:lnTo>
                      <a:lnTo>
                        <a:pt x="40" y="193"/>
                      </a:lnTo>
                      <a:lnTo>
                        <a:pt x="39" y="195"/>
                      </a:lnTo>
                      <a:lnTo>
                        <a:pt x="39" y="197"/>
                      </a:lnTo>
                      <a:lnTo>
                        <a:pt x="39" y="199"/>
                      </a:lnTo>
                      <a:lnTo>
                        <a:pt x="39" y="200"/>
                      </a:lnTo>
                      <a:lnTo>
                        <a:pt x="39" y="203"/>
                      </a:lnTo>
                      <a:lnTo>
                        <a:pt x="39" y="204"/>
                      </a:lnTo>
                      <a:lnTo>
                        <a:pt x="39" y="206"/>
                      </a:lnTo>
                      <a:lnTo>
                        <a:pt x="39" y="208"/>
                      </a:lnTo>
                      <a:lnTo>
                        <a:pt x="39" y="210"/>
                      </a:lnTo>
                      <a:lnTo>
                        <a:pt x="39" y="211"/>
                      </a:lnTo>
                      <a:lnTo>
                        <a:pt x="39" y="213"/>
                      </a:lnTo>
                      <a:lnTo>
                        <a:pt x="39" y="215"/>
                      </a:lnTo>
                      <a:lnTo>
                        <a:pt x="39" y="216"/>
                      </a:lnTo>
                      <a:lnTo>
                        <a:pt x="39" y="218"/>
                      </a:lnTo>
                      <a:lnTo>
                        <a:pt x="39" y="220"/>
                      </a:lnTo>
                      <a:lnTo>
                        <a:pt x="38" y="221"/>
                      </a:lnTo>
                      <a:lnTo>
                        <a:pt x="38" y="223"/>
                      </a:lnTo>
                      <a:lnTo>
                        <a:pt x="37" y="225"/>
                      </a:lnTo>
                      <a:lnTo>
                        <a:pt x="37" y="227"/>
                      </a:lnTo>
                      <a:lnTo>
                        <a:pt x="36" y="229"/>
                      </a:lnTo>
                      <a:lnTo>
                        <a:pt x="35" y="231"/>
                      </a:lnTo>
                      <a:lnTo>
                        <a:pt x="34" y="233"/>
                      </a:lnTo>
                      <a:lnTo>
                        <a:pt x="33" y="236"/>
                      </a:lnTo>
                      <a:lnTo>
                        <a:pt x="33" y="237"/>
                      </a:lnTo>
                      <a:lnTo>
                        <a:pt x="32" y="239"/>
                      </a:lnTo>
                      <a:lnTo>
                        <a:pt x="31" y="242"/>
                      </a:lnTo>
                      <a:lnTo>
                        <a:pt x="30" y="244"/>
                      </a:lnTo>
                      <a:lnTo>
                        <a:pt x="29" y="245"/>
                      </a:lnTo>
                      <a:lnTo>
                        <a:pt x="27" y="248"/>
                      </a:lnTo>
                      <a:lnTo>
                        <a:pt x="26" y="249"/>
                      </a:lnTo>
                      <a:lnTo>
                        <a:pt x="25" y="252"/>
                      </a:lnTo>
                      <a:lnTo>
                        <a:pt x="24" y="253"/>
                      </a:lnTo>
                      <a:lnTo>
                        <a:pt x="22" y="255"/>
                      </a:lnTo>
                      <a:lnTo>
                        <a:pt x="21" y="256"/>
                      </a:lnTo>
                      <a:lnTo>
                        <a:pt x="20" y="259"/>
                      </a:lnTo>
                      <a:lnTo>
                        <a:pt x="18" y="260"/>
                      </a:lnTo>
                      <a:lnTo>
                        <a:pt x="17" y="261"/>
                      </a:lnTo>
                      <a:lnTo>
                        <a:pt x="16" y="263"/>
                      </a:lnTo>
                      <a:lnTo>
                        <a:pt x="14" y="264"/>
                      </a:lnTo>
                      <a:lnTo>
                        <a:pt x="13" y="265"/>
                      </a:lnTo>
                      <a:lnTo>
                        <a:pt x="12" y="266"/>
                      </a:lnTo>
                      <a:lnTo>
                        <a:pt x="10" y="267"/>
                      </a:lnTo>
                      <a:lnTo>
                        <a:pt x="9" y="268"/>
                      </a:lnTo>
                      <a:lnTo>
                        <a:pt x="0" y="259"/>
                      </a:lnTo>
                      <a:lnTo>
                        <a:pt x="0" y="260"/>
                      </a:lnTo>
                      <a:lnTo>
                        <a:pt x="0" y="262"/>
                      </a:lnTo>
                      <a:lnTo>
                        <a:pt x="0" y="264"/>
                      </a:lnTo>
                      <a:lnTo>
                        <a:pt x="0" y="265"/>
                      </a:lnTo>
                      <a:lnTo>
                        <a:pt x="0" y="267"/>
                      </a:lnTo>
                      <a:lnTo>
                        <a:pt x="0" y="270"/>
                      </a:lnTo>
                      <a:lnTo>
                        <a:pt x="0" y="272"/>
                      </a:lnTo>
                      <a:lnTo>
                        <a:pt x="0" y="275"/>
                      </a:lnTo>
                      <a:lnTo>
                        <a:pt x="1" y="277"/>
                      </a:lnTo>
                      <a:lnTo>
                        <a:pt x="2" y="279"/>
                      </a:lnTo>
                      <a:lnTo>
                        <a:pt x="2" y="280"/>
                      </a:lnTo>
                      <a:lnTo>
                        <a:pt x="3" y="282"/>
                      </a:lnTo>
                      <a:lnTo>
                        <a:pt x="4" y="283"/>
                      </a:lnTo>
                      <a:lnTo>
                        <a:pt x="5" y="285"/>
                      </a:lnTo>
                      <a:lnTo>
                        <a:pt x="6" y="285"/>
                      </a:lnTo>
                      <a:lnTo>
                        <a:pt x="7" y="285"/>
                      </a:lnTo>
                      <a:lnTo>
                        <a:pt x="9" y="285"/>
                      </a:lnTo>
                      <a:lnTo>
                        <a:pt x="10" y="284"/>
                      </a:lnTo>
                      <a:lnTo>
                        <a:pt x="12" y="283"/>
                      </a:lnTo>
                      <a:lnTo>
                        <a:pt x="14" y="282"/>
                      </a:lnTo>
                      <a:lnTo>
                        <a:pt x="15" y="281"/>
                      </a:lnTo>
                      <a:lnTo>
                        <a:pt x="17" y="280"/>
                      </a:lnTo>
                      <a:lnTo>
                        <a:pt x="18" y="277"/>
                      </a:lnTo>
                      <a:lnTo>
                        <a:pt x="20" y="275"/>
                      </a:lnTo>
                      <a:lnTo>
                        <a:pt x="20" y="274"/>
                      </a:lnTo>
                      <a:lnTo>
                        <a:pt x="22" y="272"/>
                      </a:lnTo>
                      <a:lnTo>
                        <a:pt x="22" y="271"/>
                      </a:lnTo>
                      <a:lnTo>
                        <a:pt x="23" y="270"/>
                      </a:lnTo>
                      <a:lnTo>
                        <a:pt x="24" y="269"/>
                      </a:lnTo>
                      <a:lnTo>
                        <a:pt x="25" y="267"/>
                      </a:lnTo>
                      <a:lnTo>
                        <a:pt x="26" y="266"/>
                      </a:lnTo>
                      <a:lnTo>
                        <a:pt x="26" y="265"/>
                      </a:lnTo>
                      <a:lnTo>
                        <a:pt x="27" y="263"/>
                      </a:lnTo>
                      <a:lnTo>
                        <a:pt x="28" y="261"/>
                      </a:lnTo>
                      <a:lnTo>
                        <a:pt x="29" y="260"/>
                      </a:lnTo>
                      <a:lnTo>
                        <a:pt x="29" y="259"/>
                      </a:lnTo>
                      <a:lnTo>
                        <a:pt x="30" y="256"/>
                      </a:lnTo>
                      <a:lnTo>
                        <a:pt x="31" y="254"/>
                      </a:lnTo>
                      <a:lnTo>
                        <a:pt x="32" y="252"/>
                      </a:lnTo>
                      <a:lnTo>
                        <a:pt x="33" y="250"/>
                      </a:lnTo>
                      <a:lnTo>
                        <a:pt x="34" y="247"/>
                      </a:lnTo>
                      <a:lnTo>
                        <a:pt x="35" y="245"/>
                      </a:lnTo>
                      <a:lnTo>
                        <a:pt x="35" y="242"/>
                      </a:lnTo>
                      <a:lnTo>
                        <a:pt x="36" y="240"/>
                      </a:lnTo>
                      <a:lnTo>
                        <a:pt x="37" y="238"/>
                      </a:lnTo>
                      <a:lnTo>
                        <a:pt x="38" y="235"/>
                      </a:lnTo>
                      <a:lnTo>
                        <a:pt x="38" y="232"/>
                      </a:lnTo>
                      <a:lnTo>
                        <a:pt x="39" y="230"/>
                      </a:lnTo>
                      <a:lnTo>
                        <a:pt x="40" y="227"/>
                      </a:lnTo>
                      <a:lnTo>
                        <a:pt x="41" y="225"/>
                      </a:lnTo>
                      <a:lnTo>
                        <a:pt x="41" y="222"/>
                      </a:lnTo>
                      <a:lnTo>
                        <a:pt x="42" y="220"/>
                      </a:lnTo>
                      <a:lnTo>
                        <a:pt x="42" y="217"/>
                      </a:lnTo>
                      <a:lnTo>
                        <a:pt x="43" y="214"/>
                      </a:lnTo>
                      <a:lnTo>
                        <a:pt x="43" y="211"/>
                      </a:lnTo>
                      <a:lnTo>
                        <a:pt x="44" y="209"/>
                      </a:lnTo>
                      <a:lnTo>
                        <a:pt x="45" y="206"/>
                      </a:lnTo>
                      <a:lnTo>
                        <a:pt x="45" y="203"/>
                      </a:lnTo>
                      <a:lnTo>
                        <a:pt x="45" y="200"/>
                      </a:lnTo>
                      <a:lnTo>
                        <a:pt x="46" y="198"/>
                      </a:lnTo>
                      <a:lnTo>
                        <a:pt x="47" y="195"/>
                      </a:lnTo>
                      <a:lnTo>
                        <a:pt x="47" y="192"/>
                      </a:lnTo>
                      <a:lnTo>
                        <a:pt x="48" y="189"/>
                      </a:lnTo>
                      <a:lnTo>
                        <a:pt x="48" y="187"/>
                      </a:lnTo>
                      <a:lnTo>
                        <a:pt x="49" y="184"/>
                      </a:lnTo>
                      <a:lnTo>
                        <a:pt x="49" y="181"/>
                      </a:lnTo>
                      <a:lnTo>
                        <a:pt x="49" y="178"/>
                      </a:lnTo>
                      <a:lnTo>
                        <a:pt x="50" y="176"/>
                      </a:lnTo>
                      <a:lnTo>
                        <a:pt x="50" y="173"/>
                      </a:lnTo>
                      <a:lnTo>
                        <a:pt x="51" y="171"/>
                      </a:lnTo>
                      <a:lnTo>
                        <a:pt x="51" y="168"/>
                      </a:lnTo>
                      <a:lnTo>
                        <a:pt x="52" y="165"/>
                      </a:lnTo>
                      <a:lnTo>
                        <a:pt x="52" y="162"/>
                      </a:lnTo>
                      <a:lnTo>
                        <a:pt x="53" y="160"/>
                      </a:lnTo>
                      <a:lnTo>
                        <a:pt x="53" y="157"/>
                      </a:lnTo>
                      <a:lnTo>
                        <a:pt x="53" y="155"/>
                      </a:lnTo>
                      <a:lnTo>
                        <a:pt x="54" y="153"/>
                      </a:lnTo>
                      <a:lnTo>
                        <a:pt x="54" y="150"/>
                      </a:lnTo>
                      <a:lnTo>
                        <a:pt x="55" y="148"/>
                      </a:lnTo>
                      <a:lnTo>
                        <a:pt x="55" y="145"/>
                      </a:lnTo>
                      <a:lnTo>
                        <a:pt x="56" y="143"/>
                      </a:lnTo>
                      <a:lnTo>
                        <a:pt x="57" y="140"/>
                      </a:lnTo>
                      <a:lnTo>
                        <a:pt x="57" y="138"/>
                      </a:lnTo>
                      <a:lnTo>
                        <a:pt x="57" y="137"/>
                      </a:lnTo>
                      <a:lnTo>
                        <a:pt x="58" y="134"/>
                      </a:lnTo>
                      <a:lnTo>
                        <a:pt x="58" y="132"/>
                      </a:lnTo>
                      <a:lnTo>
                        <a:pt x="59" y="130"/>
                      </a:lnTo>
                      <a:lnTo>
                        <a:pt x="59" y="128"/>
                      </a:lnTo>
                      <a:lnTo>
                        <a:pt x="60" y="126"/>
                      </a:lnTo>
                      <a:lnTo>
                        <a:pt x="61" y="124"/>
                      </a:lnTo>
                      <a:lnTo>
                        <a:pt x="61" y="123"/>
                      </a:lnTo>
                      <a:lnTo>
                        <a:pt x="61" y="121"/>
                      </a:lnTo>
                      <a:lnTo>
                        <a:pt x="62" y="120"/>
                      </a:lnTo>
                      <a:lnTo>
                        <a:pt x="63" y="118"/>
                      </a:lnTo>
                      <a:lnTo>
                        <a:pt x="63" y="116"/>
                      </a:lnTo>
                      <a:lnTo>
                        <a:pt x="64" y="115"/>
                      </a:lnTo>
                      <a:lnTo>
                        <a:pt x="65" y="114"/>
                      </a:lnTo>
                      <a:lnTo>
                        <a:pt x="65" y="112"/>
                      </a:lnTo>
                      <a:lnTo>
                        <a:pt x="66" y="111"/>
                      </a:lnTo>
                      <a:lnTo>
                        <a:pt x="67" y="111"/>
                      </a:lnTo>
                      <a:lnTo>
                        <a:pt x="68" y="109"/>
                      </a:lnTo>
                      <a:lnTo>
                        <a:pt x="69" y="107"/>
                      </a:lnTo>
                      <a:lnTo>
                        <a:pt x="71" y="105"/>
                      </a:lnTo>
                      <a:lnTo>
                        <a:pt x="72" y="104"/>
                      </a:lnTo>
                      <a:lnTo>
                        <a:pt x="73" y="102"/>
                      </a:lnTo>
                      <a:lnTo>
                        <a:pt x="75" y="101"/>
                      </a:lnTo>
                      <a:lnTo>
                        <a:pt x="76" y="100"/>
                      </a:lnTo>
                      <a:lnTo>
                        <a:pt x="77" y="99"/>
                      </a:lnTo>
                      <a:lnTo>
                        <a:pt x="78" y="98"/>
                      </a:lnTo>
                      <a:lnTo>
                        <a:pt x="79" y="97"/>
                      </a:lnTo>
                      <a:lnTo>
                        <a:pt x="80" y="96"/>
                      </a:lnTo>
                      <a:lnTo>
                        <a:pt x="81" y="96"/>
                      </a:lnTo>
                      <a:lnTo>
                        <a:pt x="82" y="95"/>
                      </a:lnTo>
                      <a:lnTo>
                        <a:pt x="84" y="94"/>
                      </a:lnTo>
                      <a:lnTo>
                        <a:pt x="85" y="94"/>
                      </a:lnTo>
                      <a:lnTo>
                        <a:pt x="86" y="94"/>
                      </a:lnTo>
                      <a:lnTo>
                        <a:pt x="87" y="94"/>
                      </a:lnTo>
                      <a:lnTo>
                        <a:pt x="88" y="94"/>
                      </a:lnTo>
                      <a:lnTo>
                        <a:pt x="89" y="94"/>
                      </a:lnTo>
                      <a:lnTo>
                        <a:pt x="90" y="94"/>
                      </a:lnTo>
                      <a:lnTo>
                        <a:pt x="90" y="95"/>
                      </a:lnTo>
                      <a:lnTo>
                        <a:pt x="91" y="96"/>
                      </a:lnTo>
                      <a:lnTo>
                        <a:pt x="93" y="96"/>
                      </a:lnTo>
                      <a:lnTo>
                        <a:pt x="94" y="96"/>
                      </a:lnTo>
                      <a:lnTo>
                        <a:pt x="96" y="96"/>
                      </a:lnTo>
                      <a:lnTo>
                        <a:pt x="96" y="97"/>
                      </a:lnTo>
                      <a:lnTo>
                        <a:pt x="98" y="97"/>
                      </a:lnTo>
                      <a:lnTo>
                        <a:pt x="99" y="98"/>
                      </a:lnTo>
                      <a:lnTo>
                        <a:pt x="100" y="98"/>
                      </a:lnTo>
                      <a:lnTo>
                        <a:pt x="101" y="98"/>
                      </a:lnTo>
                      <a:lnTo>
                        <a:pt x="102" y="97"/>
                      </a:lnTo>
                      <a:lnTo>
                        <a:pt x="104" y="96"/>
                      </a:lnTo>
                      <a:lnTo>
                        <a:pt x="105" y="96"/>
                      </a:lnTo>
                      <a:lnTo>
                        <a:pt x="106" y="96"/>
                      </a:lnTo>
                      <a:lnTo>
                        <a:pt x="107" y="95"/>
                      </a:lnTo>
                      <a:lnTo>
                        <a:pt x="109" y="94"/>
                      </a:lnTo>
                      <a:lnTo>
                        <a:pt x="111" y="93"/>
                      </a:lnTo>
                      <a:lnTo>
                        <a:pt x="112" y="91"/>
                      </a:lnTo>
                      <a:lnTo>
                        <a:pt x="113" y="90"/>
                      </a:lnTo>
                      <a:lnTo>
                        <a:pt x="114" y="88"/>
                      </a:lnTo>
                      <a:lnTo>
                        <a:pt x="115" y="86"/>
                      </a:lnTo>
                      <a:lnTo>
                        <a:pt x="117" y="84"/>
                      </a:lnTo>
                      <a:lnTo>
                        <a:pt x="118" y="83"/>
                      </a:lnTo>
                      <a:lnTo>
                        <a:pt x="118" y="82"/>
                      </a:lnTo>
                      <a:lnTo>
                        <a:pt x="119" y="80"/>
                      </a:lnTo>
                      <a:lnTo>
                        <a:pt x="119" y="79"/>
                      </a:lnTo>
                      <a:lnTo>
                        <a:pt x="120" y="77"/>
                      </a:lnTo>
                      <a:lnTo>
                        <a:pt x="120" y="76"/>
                      </a:lnTo>
                      <a:lnTo>
                        <a:pt x="121" y="74"/>
                      </a:lnTo>
                      <a:lnTo>
                        <a:pt x="122" y="73"/>
                      </a:lnTo>
                      <a:lnTo>
                        <a:pt x="122" y="71"/>
                      </a:lnTo>
                      <a:lnTo>
                        <a:pt x="123" y="69"/>
                      </a:lnTo>
                      <a:lnTo>
                        <a:pt x="123" y="67"/>
                      </a:lnTo>
                      <a:lnTo>
                        <a:pt x="123" y="66"/>
                      </a:lnTo>
                      <a:lnTo>
                        <a:pt x="124" y="64"/>
                      </a:lnTo>
                      <a:lnTo>
                        <a:pt x="124" y="62"/>
                      </a:lnTo>
                      <a:lnTo>
                        <a:pt x="125" y="61"/>
                      </a:lnTo>
                      <a:lnTo>
                        <a:pt x="125" y="59"/>
                      </a:lnTo>
                      <a:lnTo>
                        <a:pt x="126" y="57"/>
                      </a:lnTo>
                      <a:lnTo>
                        <a:pt x="126" y="56"/>
                      </a:lnTo>
                      <a:lnTo>
                        <a:pt x="127" y="54"/>
                      </a:lnTo>
                      <a:lnTo>
                        <a:pt x="127" y="52"/>
                      </a:lnTo>
                      <a:lnTo>
                        <a:pt x="127" y="51"/>
                      </a:lnTo>
                      <a:lnTo>
                        <a:pt x="127" y="49"/>
                      </a:lnTo>
                      <a:lnTo>
                        <a:pt x="128" y="47"/>
                      </a:lnTo>
                      <a:lnTo>
                        <a:pt x="128" y="46"/>
                      </a:lnTo>
                      <a:lnTo>
                        <a:pt x="129" y="44"/>
                      </a:lnTo>
                      <a:lnTo>
                        <a:pt x="129" y="42"/>
                      </a:lnTo>
                      <a:lnTo>
                        <a:pt x="129" y="41"/>
                      </a:lnTo>
                      <a:lnTo>
                        <a:pt x="130" y="40"/>
                      </a:lnTo>
                      <a:lnTo>
                        <a:pt x="130" y="38"/>
                      </a:lnTo>
                      <a:lnTo>
                        <a:pt x="130" y="36"/>
                      </a:lnTo>
                      <a:lnTo>
                        <a:pt x="131" y="35"/>
                      </a:lnTo>
                      <a:lnTo>
                        <a:pt x="131" y="34"/>
                      </a:lnTo>
                      <a:lnTo>
                        <a:pt x="131" y="32"/>
                      </a:lnTo>
                      <a:lnTo>
                        <a:pt x="131" y="31"/>
                      </a:lnTo>
                      <a:lnTo>
                        <a:pt x="131" y="29"/>
                      </a:lnTo>
                      <a:lnTo>
                        <a:pt x="132" y="28"/>
                      </a:lnTo>
                      <a:lnTo>
                        <a:pt x="132" y="27"/>
                      </a:lnTo>
                      <a:lnTo>
                        <a:pt x="133" y="25"/>
                      </a:lnTo>
                      <a:lnTo>
                        <a:pt x="133" y="24"/>
                      </a:lnTo>
                      <a:lnTo>
                        <a:pt x="133" y="23"/>
                      </a:lnTo>
                      <a:lnTo>
                        <a:pt x="133" y="22"/>
                      </a:lnTo>
                      <a:lnTo>
                        <a:pt x="133" y="20"/>
                      </a:lnTo>
                      <a:lnTo>
                        <a:pt x="133" y="19"/>
                      </a:lnTo>
                      <a:lnTo>
                        <a:pt x="134" y="18"/>
                      </a:lnTo>
                      <a:lnTo>
                        <a:pt x="134" y="16"/>
                      </a:lnTo>
                      <a:lnTo>
                        <a:pt x="135" y="14"/>
                      </a:lnTo>
                      <a:lnTo>
                        <a:pt x="135" y="12"/>
                      </a:lnTo>
                      <a:lnTo>
                        <a:pt x="135" y="10"/>
                      </a:lnTo>
                      <a:lnTo>
                        <a:pt x="135" y="8"/>
                      </a:lnTo>
                      <a:lnTo>
                        <a:pt x="135" y="7"/>
                      </a:lnTo>
                      <a:lnTo>
                        <a:pt x="135" y="6"/>
                      </a:lnTo>
                      <a:lnTo>
                        <a:pt x="136" y="5"/>
                      </a:lnTo>
                      <a:lnTo>
                        <a:pt x="136" y="3"/>
                      </a:lnTo>
                      <a:lnTo>
                        <a:pt x="136" y="2"/>
                      </a:lnTo>
                      <a:lnTo>
                        <a:pt x="136" y="1"/>
                      </a:lnTo>
                      <a:lnTo>
                        <a:pt x="131" y="0"/>
                      </a:lnTo>
                      <a:close/>
                    </a:path>
                  </a:pathLst>
                </a:custGeom>
                <a:solidFill>
                  <a:srgbClr val="A3BDD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399" name="Freeform 647"/>
                <p:cNvSpPr>
                  <a:spLocks/>
                </p:cNvSpPr>
                <p:nvPr/>
              </p:nvSpPr>
              <p:spPr bwMode="auto">
                <a:xfrm>
                  <a:off x="3186" y="2136"/>
                  <a:ext cx="40" cy="48"/>
                </a:xfrm>
                <a:custGeom>
                  <a:avLst/>
                  <a:gdLst>
                    <a:gd name="T0" fmla="*/ 18 w 40"/>
                    <a:gd name="T1" fmla="*/ 17 h 48"/>
                    <a:gd name="T2" fmla="*/ 17 w 40"/>
                    <a:gd name="T3" fmla="*/ 17 h 48"/>
                    <a:gd name="T4" fmla="*/ 17 w 40"/>
                    <a:gd name="T5" fmla="*/ 17 h 48"/>
                    <a:gd name="T6" fmla="*/ 16 w 40"/>
                    <a:gd name="T7" fmla="*/ 17 h 48"/>
                    <a:gd name="T8" fmla="*/ 15 w 40"/>
                    <a:gd name="T9" fmla="*/ 18 h 48"/>
                    <a:gd name="T10" fmla="*/ 13 w 40"/>
                    <a:gd name="T11" fmla="*/ 18 h 48"/>
                    <a:gd name="T12" fmla="*/ 12 w 40"/>
                    <a:gd name="T13" fmla="*/ 19 h 48"/>
                    <a:gd name="T14" fmla="*/ 10 w 40"/>
                    <a:gd name="T15" fmla="*/ 19 h 48"/>
                    <a:gd name="T16" fmla="*/ 8 w 40"/>
                    <a:gd name="T17" fmla="*/ 21 h 48"/>
                    <a:gd name="T18" fmla="*/ 6 w 40"/>
                    <a:gd name="T19" fmla="*/ 22 h 48"/>
                    <a:gd name="T20" fmla="*/ 5 w 40"/>
                    <a:gd name="T21" fmla="*/ 24 h 48"/>
                    <a:gd name="T22" fmla="*/ 4 w 40"/>
                    <a:gd name="T23" fmla="*/ 24 h 48"/>
                    <a:gd name="T24" fmla="*/ 3 w 40"/>
                    <a:gd name="T25" fmla="*/ 26 h 48"/>
                    <a:gd name="T26" fmla="*/ 2 w 40"/>
                    <a:gd name="T27" fmla="*/ 27 h 48"/>
                    <a:gd name="T28" fmla="*/ 2 w 40"/>
                    <a:gd name="T29" fmla="*/ 28 h 48"/>
                    <a:gd name="T30" fmla="*/ 1 w 40"/>
                    <a:gd name="T31" fmla="*/ 29 h 48"/>
                    <a:gd name="T32" fmla="*/ 1 w 40"/>
                    <a:gd name="T33" fmla="*/ 30 h 48"/>
                    <a:gd name="T34" fmla="*/ 1 w 40"/>
                    <a:gd name="T35" fmla="*/ 32 h 48"/>
                    <a:gd name="T36" fmla="*/ 0 w 40"/>
                    <a:gd name="T37" fmla="*/ 33 h 48"/>
                    <a:gd name="T38" fmla="*/ 0 w 40"/>
                    <a:gd name="T39" fmla="*/ 35 h 48"/>
                    <a:gd name="T40" fmla="*/ 0 w 40"/>
                    <a:gd name="T41" fmla="*/ 37 h 48"/>
                    <a:gd name="T42" fmla="*/ 0 w 40"/>
                    <a:gd name="T43" fmla="*/ 39 h 48"/>
                    <a:gd name="T44" fmla="*/ 0 w 40"/>
                    <a:gd name="T45" fmla="*/ 41 h 48"/>
                    <a:gd name="T46" fmla="*/ 0 w 40"/>
                    <a:gd name="T47" fmla="*/ 43 h 48"/>
                    <a:gd name="T48" fmla="*/ 0 w 40"/>
                    <a:gd name="T49" fmla="*/ 44 h 48"/>
                    <a:gd name="T50" fmla="*/ 1 w 40"/>
                    <a:gd name="T51" fmla="*/ 45 h 48"/>
                    <a:gd name="T52" fmla="*/ 2 w 40"/>
                    <a:gd name="T53" fmla="*/ 46 h 48"/>
                    <a:gd name="T54" fmla="*/ 3 w 40"/>
                    <a:gd name="T55" fmla="*/ 47 h 48"/>
                    <a:gd name="T56" fmla="*/ 4 w 40"/>
                    <a:gd name="T57" fmla="*/ 48 h 48"/>
                    <a:gd name="T58" fmla="*/ 5 w 40"/>
                    <a:gd name="T59" fmla="*/ 48 h 48"/>
                    <a:gd name="T60" fmla="*/ 7 w 40"/>
                    <a:gd name="T61" fmla="*/ 48 h 48"/>
                    <a:gd name="T62" fmla="*/ 8 w 40"/>
                    <a:gd name="T63" fmla="*/ 48 h 48"/>
                    <a:gd name="T64" fmla="*/ 9 w 40"/>
                    <a:gd name="T65" fmla="*/ 48 h 48"/>
                    <a:gd name="T66" fmla="*/ 11 w 40"/>
                    <a:gd name="T67" fmla="*/ 48 h 48"/>
                    <a:gd name="T68" fmla="*/ 13 w 40"/>
                    <a:gd name="T69" fmla="*/ 47 h 48"/>
                    <a:gd name="T70" fmla="*/ 15 w 40"/>
                    <a:gd name="T71" fmla="*/ 46 h 48"/>
                    <a:gd name="T72" fmla="*/ 17 w 40"/>
                    <a:gd name="T73" fmla="*/ 45 h 48"/>
                    <a:gd name="T74" fmla="*/ 17 w 40"/>
                    <a:gd name="T75" fmla="*/ 45 h 48"/>
                    <a:gd name="T76" fmla="*/ 18 w 40"/>
                    <a:gd name="T77" fmla="*/ 45 h 48"/>
                    <a:gd name="T78" fmla="*/ 19 w 40"/>
                    <a:gd name="T79" fmla="*/ 44 h 48"/>
                    <a:gd name="T80" fmla="*/ 21 w 40"/>
                    <a:gd name="T81" fmla="*/ 44 h 48"/>
                    <a:gd name="T82" fmla="*/ 22 w 40"/>
                    <a:gd name="T83" fmla="*/ 43 h 48"/>
                    <a:gd name="T84" fmla="*/ 24 w 40"/>
                    <a:gd name="T85" fmla="*/ 41 h 48"/>
                    <a:gd name="T86" fmla="*/ 26 w 40"/>
                    <a:gd name="T87" fmla="*/ 40 h 48"/>
                    <a:gd name="T88" fmla="*/ 28 w 40"/>
                    <a:gd name="T89" fmla="*/ 39 h 48"/>
                    <a:gd name="T90" fmla="*/ 29 w 40"/>
                    <a:gd name="T91" fmla="*/ 38 h 48"/>
                    <a:gd name="T92" fmla="*/ 31 w 40"/>
                    <a:gd name="T93" fmla="*/ 37 h 48"/>
                    <a:gd name="T94" fmla="*/ 32 w 40"/>
                    <a:gd name="T95" fmla="*/ 36 h 48"/>
                    <a:gd name="T96" fmla="*/ 34 w 40"/>
                    <a:gd name="T97" fmla="*/ 35 h 48"/>
                    <a:gd name="T98" fmla="*/ 35 w 40"/>
                    <a:gd name="T99" fmla="*/ 34 h 48"/>
                    <a:gd name="T100" fmla="*/ 36 w 40"/>
                    <a:gd name="T101" fmla="*/ 33 h 48"/>
                    <a:gd name="T102" fmla="*/ 37 w 40"/>
                    <a:gd name="T103" fmla="*/ 32 h 48"/>
                    <a:gd name="T104" fmla="*/ 38 w 40"/>
                    <a:gd name="T105" fmla="*/ 32 h 48"/>
                    <a:gd name="T106" fmla="*/ 40 w 40"/>
                    <a:gd name="T107" fmla="*/ 31 h 48"/>
                    <a:gd name="T108" fmla="*/ 40 w 40"/>
                    <a:gd name="T109" fmla="*/ 30 h 48"/>
                    <a:gd name="T110" fmla="*/ 20 w 40"/>
                    <a:gd name="T111" fmla="*/ 18 h 48"/>
                    <a:gd name="T112" fmla="*/ 29 w 40"/>
                    <a:gd name="T113" fmla="*/ 6 h 48"/>
                    <a:gd name="T114" fmla="*/ 30 w 40"/>
                    <a:gd name="T115" fmla="*/ 0 h 48"/>
                    <a:gd name="T116" fmla="*/ 18 w 40"/>
                    <a:gd name="T117" fmla="*/ 17 h 48"/>
                    <a:gd name="T118" fmla="*/ 18 w 40"/>
                    <a:gd name="T119" fmla="*/ 17 h 4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40"/>
                    <a:gd name="T181" fmla="*/ 0 h 48"/>
                    <a:gd name="T182" fmla="*/ 40 w 40"/>
                    <a:gd name="T183" fmla="*/ 48 h 48"/>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40" h="48">
                      <a:moveTo>
                        <a:pt x="18" y="17"/>
                      </a:moveTo>
                      <a:lnTo>
                        <a:pt x="17" y="17"/>
                      </a:lnTo>
                      <a:lnTo>
                        <a:pt x="16" y="17"/>
                      </a:lnTo>
                      <a:lnTo>
                        <a:pt x="15" y="18"/>
                      </a:lnTo>
                      <a:lnTo>
                        <a:pt x="13" y="18"/>
                      </a:lnTo>
                      <a:lnTo>
                        <a:pt x="12" y="19"/>
                      </a:lnTo>
                      <a:lnTo>
                        <a:pt x="10" y="19"/>
                      </a:lnTo>
                      <a:lnTo>
                        <a:pt x="8" y="21"/>
                      </a:lnTo>
                      <a:lnTo>
                        <a:pt x="6" y="22"/>
                      </a:lnTo>
                      <a:lnTo>
                        <a:pt x="5" y="24"/>
                      </a:lnTo>
                      <a:lnTo>
                        <a:pt x="4" y="24"/>
                      </a:lnTo>
                      <a:lnTo>
                        <a:pt x="3" y="26"/>
                      </a:lnTo>
                      <a:lnTo>
                        <a:pt x="2" y="27"/>
                      </a:lnTo>
                      <a:lnTo>
                        <a:pt x="2" y="28"/>
                      </a:lnTo>
                      <a:lnTo>
                        <a:pt x="1" y="29"/>
                      </a:lnTo>
                      <a:lnTo>
                        <a:pt x="1" y="30"/>
                      </a:lnTo>
                      <a:lnTo>
                        <a:pt x="1" y="32"/>
                      </a:lnTo>
                      <a:lnTo>
                        <a:pt x="0" y="33"/>
                      </a:lnTo>
                      <a:lnTo>
                        <a:pt x="0" y="35"/>
                      </a:lnTo>
                      <a:lnTo>
                        <a:pt x="0" y="37"/>
                      </a:lnTo>
                      <a:lnTo>
                        <a:pt x="0" y="39"/>
                      </a:lnTo>
                      <a:lnTo>
                        <a:pt x="0" y="41"/>
                      </a:lnTo>
                      <a:lnTo>
                        <a:pt x="0" y="43"/>
                      </a:lnTo>
                      <a:lnTo>
                        <a:pt x="0" y="44"/>
                      </a:lnTo>
                      <a:lnTo>
                        <a:pt x="1" y="45"/>
                      </a:lnTo>
                      <a:lnTo>
                        <a:pt x="2" y="46"/>
                      </a:lnTo>
                      <a:lnTo>
                        <a:pt x="3" y="47"/>
                      </a:lnTo>
                      <a:lnTo>
                        <a:pt x="4" y="48"/>
                      </a:lnTo>
                      <a:lnTo>
                        <a:pt x="5" y="48"/>
                      </a:lnTo>
                      <a:lnTo>
                        <a:pt x="7" y="48"/>
                      </a:lnTo>
                      <a:lnTo>
                        <a:pt x="8" y="48"/>
                      </a:lnTo>
                      <a:lnTo>
                        <a:pt x="9" y="48"/>
                      </a:lnTo>
                      <a:lnTo>
                        <a:pt x="11" y="48"/>
                      </a:lnTo>
                      <a:lnTo>
                        <a:pt x="13" y="47"/>
                      </a:lnTo>
                      <a:lnTo>
                        <a:pt x="15" y="46"/>
                      </a:lnTo>
                      <a:lnTo>
                        <a:pt x="17" y="45"/>
                      </a:lnTo>
                      <a:lnTo>
                        <a:pt x="18" y="45"/>
                      </a:lnTo>
                      <a:lnTo>
                        <a:pt x="19" y="44"/>
                      </a:lnTo>
                      <a:lnTo>
                        <a:pt x="21" y="44"/>
                      </a:lnTo>
                      <a:lnTo>
                        <a:pt x="22" y="43"/>
                      </a:lnTo>
                      <a:lnTo>
                        <a:pt x="24" y="41"/>
                      </a:lnTo>
                      <a:lnTo>
                        <a:pt x="26" y="40"/>
                      </a:lnTo>
                      <a:lnTo>
                        <a:pt x="28" y="39"/>
                      </a:lnTo>
                      <a:lnTo>
                        <a:pt x="29" y="38"/>
                      </a:lnTo>
                      <a:lnTo>
                        <a:pt x="31" y="37"/>
                      </a:lnTo>
                      <a:lnTo>
                        <a:pt x="32" y="36"/>
                      </a:lnTo>
                      <a:lnTo>
                        <a:pt x="34" y="35"/>
                      </a:lnTo>
                      <a:lnTo>
                        <a:pt x="35" y="34"/>
                      </a:lnTo>
                      <a:lnTo>
                        <a:pt x="36" y="33"/>
                      </a:lnTo>
                      <a:lnTo>
                        <a:pt x="37" y="32"/>
                      </a:lnTo>
                      <a:lnTo>
                        <a:pt x="38" y="32"/>
                      </a:lnTo>
                      <a:lnTo>
                        <a:pt x="40" y="31"/>
                      </a:lnTo>
                      <a:lnTo>
                        <a:pt x="40" y="30"/>
                      </a:lnTo>
                      <a:lnTo>
                        <a:pt x="20" y="18"/>
                      </a:lnTo>
                      <a:lnTo>
                        <a:pt x="29" y="6"/>
                      </a:lnTo>
                      <a:lnTo>
                        <a:pt x="30" y="0"/>
                      </a:lnTo>
                      <a:lnTo>
                        <a:pt x="18" y="1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400" name="Freeform 648"/>
                <p:cNvSpPr>
                  <a:spLocks/>
                </p:cNvSpPr>
                <p:nvPr/>
              </p:nvSpPr>
              <p:spPr bwMode="auto">
                <a:xfrm>
                  <a:off x="3064" y="2215"/>
                  <a:ext cx="82" cy="150"/>
                </a:xfrm>
                <a:custGeom>
                  <a:avLst/>
                  <a:gdLst>
                    <a:gd name="T0" fmla="*/ 73 w 82"/>
                    <a:gd name="T1" fmla="*/ 4 h 150"/>
                    <a:gd name="T2" fmla="*/ 69 w 82"/>
                    <a:gd name="T3" fmla="*/ 9 h 150"/>
                    <a:gd name="T4" fmla="*/ 65 w 82"/>
                    <a:gd name="T5" fmla="*/ 14 h 150"/>
                    <a:gd name="T6" fmla="*/ 61 w 82"/>
                    <a:gd name="T7" fmla="*/ 22 h 150"/>
                    <a:gd name="T8" fmla="*/ 57 w 82"/>
                    <a:gd name="T9" fmla="*/ 30 h 150"/>
                    <a:gd name="T10" fmla="*/ 54 w 82"/>
                    <a:gd name="T11" fmla="*/ 35 h 150"/>
                    <a:gd name="T12" fmla="*/ 52 w 82"/>
                    <a:gd name="T13" fmla="*/ 40 h 150"/>
                    <a:gd name="T14" fmla="*/ 50 w 82"/>
                    <a:gd name="T15" fmla="*/ 46 h 150"/>
                    <a:gd name="T16" fmla="*/ 48 w 82"/>
                    <a:gd name="T17" fmla="*/ 52 h 150"/>
                    <a:gd name="T18" fmla="*/ 45 w 82"/>
                    <a:gd name="T19" fmla="*/ 58 h 150"/>
                    <a:gd name="T20" fmla="*/ 43 w 82"/>
                    <a:gd name="T21" fmla="*/ 65 h 150"/>
                    <a:gd name="T22" fmla="*/ 41 w 82"/>
                    <a:gd name="T23" fmla="*/ 71 h 150"/>
                    <a:gd name="T24" fmla="*/ 40 w 82"/>
                    <a:gd name="T25" fmla="*/ 77 h 150"/>
                    <a:gd name="T26" fmla="*/ 38 w 82"/>
                    <a:gd name="T27" fmla="*/ 84 h 150"/>
                    <a:gd name="T28" fmla="*/ 37 w 82"/>
                    <a:gd name="T29" fmla="*/ 90 h 150"/>
                    <a:gd name="T30" fmla="*/ 36 w 82"/>
                    <a:gd name="T31" fmla="*/ 96 h 150"/>
                    <a:gd name="T32" fmla="*/ 35 w 82"/>
                    <a:gd name="T33" fmla="*/ 102 h 150"/>
                    <a:gd name="T34" fmla="*/ 34 w 82"/>
                    <a:gd name="T35" fmla="*/ 107 h 150"/>
                    <a:gd name="T36" fmla="*/ 33 w 82"/>
                    <a:gd name="T37" fmla="*/ 112 h 150"/>
                    <a:gd name="T38" fmla="*/ 31 w 82"/>
                    <a:gd name="T39" fmla="*/ 118 h 150"/>
                    <a:gd name="T40" fmla="*/ 30 w 82"/>
                    <a:gd name="T41" fmla="*/ 124 h 150"/>
                    <a:gd name="T42" fmla="*/ 27 w 82"/>
                    <a:gd name="T43" fmla="*/ 131 h 150"/>
                    <a:gd name="T44" fmla="*/ 24 w 82"/>
                    <a:gd name="T45" fmla="*/ 139 h 150"/>
                    <a:gd name="T46" fmla="*/ 1 w 82"/>
                    <a:gd name="T47" fmla="*/ 130 h 150"/>
                    <a:gd name="T48" fmla="*/ 0 w 82"/>
                    <a:gd name="T49" fmla="*/ 135 h 150"/>
                    <a:gd name="T50" fmla="*/ 2 w 82"/>
                    <a:gd name="T51" fmla="*/ 142 h 150"/>
                    <a:gd name="T52" fmla="*/ 5 w 82"/>
                    <a:gd name="T53" fmla="*/ 147 h 150"/>
                    <a:gd name="T54" fmla="*/ 9 w 82"/>
                    <a:gd name="T55" fmla="*/ 149 h 150"/>
                    <a:gd name="T56" fmla="*/ 14 w 82"/>
                    <a:gd name="T57" fmla="*/ 150 h 150"/>
                    <a:gd name="T58" fmla="*/ 19 w 82"/>
                    <a:gd name="T59" fmla="*/ 150 h 150"/>
                    <a:gd name="T60" fmla="*/ 26 w 82"/>
                    <a:gd name="T61" fmla="*/ 147 h 150"/>
                    <a:gd name="T62" fmla="*/ 31 w 82"/>
                    <a:gd name="T63" fmla="*/ 141 h 150"/>
                    <a:gd name="T64" fmla="*/ 35 w 82"/>
                    <a:gd name="T65" fmla="*/ 135 h 150"/>
                    <a:gd name="T66" fmla="*/ 38 w 82"/>
                    <a:gd name="T67" fmla="*/ 128 h 150"/>
                    <a:gd name="T68" fmla="*/ 40 w 82"/>
                    <a:gd name="T69" fmla="*/ 121 h 150"/>
                    <a:gd name="T70" fmla="*/ 41 w 82"/>
                    <a:gd name="T71" fmla="*/ 116 h 150"/>
                    <a:gd name="T72" fmla="*/ 42 w 82"/>
                    <a:gd name="T73" fmla="*/ 112 h 150"/>
                    <a:gd name="T74" fmla="*/ 42 w 82"/>
                    <a:gd name="T75" fmla="*/ 110 h 150"/>
                    <a:gd name="T76" fmla="*/ 42 w 82"/>
                    <a:gd name="T77" fmla="*/ 105 h 150"/>
                    <a:gd name="T78" fmla="*/ 42 w 82"/>
                    <a:gd name="T79" fmla="*/ 97 h 150"/>
                    <a:gd name="T80" fmla="*/ 43 w 82"/>
                    <a:gd name="T81" fmla="*/ 92 h 150"/>
                    <a:gd name="T82" fmla="*/ 43 w 82"/>
                    <a:gd name="T83" fmla="*/ 86 h 150"/>
                    <a:gd name="T84" fmla="*/ 44 w 82"/>
                    <a:gd name="T85" fmla="*/ 80 h 150"/>
                    <a:gd name="T86" fmla="*/ 45 w 82"/>
                    <a:gd name="T87" fmla="*/ 73 h 150"/>
                    <a:gd name="T88" fmla="*/ 47 w 82"/>
                    <a:gd name="T89" fmla="*/ 66 h 150"/>
                    <a:gd name="T90" fmla="*/ 49 w 82"/>
                    <a:gd name="T91" fmla="*/ 59 h 150"/>
                    <a:gd name="T92" fmla="*/ 51 w 82"/>
                    <a:gd name="T93" fmla="*/ 52 h 150"/>
                    <a:gd name="T94" fmla="*/ 53 w 82"/>
                    <a:gd name="T95" fmla="*/ 46 h 150"/>
                    <a:gd name="T96" fmla="*/ 57 w 82"/>
                    <a:gd name="T97" fmla="*/ 39 h 150"/>
                    <a:gd name="T98" fmla="*/ 60 w 82"/>
                    <a:gd name="T99" fmla="*/ 33 h 150"/>
                    <a:gd name="T100" fmla="*/ 65 w 82"/>
                    <a:gd name="T101" fmla="*/ 27 h 150"/>
                    <a:gd name="T102" fmla="*/ 70 w 82"/>
                    <a:gd name="T103" fmla="*/ 21 h 150"/>
                    <a:gd name="T104" fmla="*/ 75 w 82"/>
                    <a:gd name="T105" fmla="*/ 15 h 150"/>
                    <a:gd name="T106" fmla="*/ 79 w 82"/>
                    <a:gd name="T107" fmla="*/ 11 h 150"/>
                    <a:gd name="T108" fmla="*/ 76 w 82"/>
                    <a:gd name="T109" fmla="*/ 0 h 15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82"/>
                    <a:gd name="T166" fmla="*/ 0 h 150"/>
                    <a:gd name="T167" fmla="*/ 82 w 82"/>
                    <a:gd name="T168" fmla="*/ 150 h 15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82" h="150">
                      <a:moveTo>
                        <a:pt x="76" y="0"/>
                      </a:moveTo>
                      <a:lnTo>
                        <a:pt x="75" y="1"/>
                      </a:lnTo>
                      <a:lnTo>
                        <a:pt x="73" y="2"/>
                      </a:lnTo>
                      <a:lnTo>
                        <a:pt x="73" y="4"/>
                      </a:lnTo>
                      <a:lnTo>
                        <a:pt x="71" y="5"/>
                      </a:lnTo>
                      <a:lnTo>
                        <a:pt x="70" y="7"/>
                      </a:lnTo>
                      <a:lnTo>
                        <a:pt x="69" y="8"/>
                      </a:lnTo>
                      <a:lnTo>
                        <a:pt x="69" y="9"/>
                      </a:lnTo>
                      <a:lnTo>
                        <a:pt x="68" y="10"/>
                      </a:lnTo>
                      <a:lnTo>
                        <a:pt x="67" y="11"/>
                      </a:lnTo>
                      <a:lnTo>
                        <a:pt x="66" y="13"/>
                      </a:lnTo>
                      <a:lnTo>
                        <a:pt x="65" y="14"/>
                      </a:lnTo>
                      <a:lnTo>
                        <a:pt x="64" y="16"/>
                      </a:lnTo>
                      <a:lnTo>
                        <a:pt x="63" y="18"/>
                      </a:lnTo>
                      <a:lnTo>
                        <a:pt x="62" y="20"/>
                      </a:lnTo>
                      <a:lnTo>
                        <a:pt x="61" y="22"/>
                      </a:lnTo>
                      <a:lnTo>
                        <a:pt x="60" y="24"/>
                      </a:lnTo>
                      <a:lnTo>
                        <a:pt x="59" y="26"/>
                      </a:lnTo>
                      <a:lnTo>
                        <a:pt x="57" y="29"/>
                      </a:lnTo>
                      <a:lnTo>
                        <a:pt x="57" y="30"/>
                      </a:lnTo>
                      <a:lnTo>
                        <a:pt x="56" y="31"/>
                      </a:lnTo>
                      <a:lnTo>
                        <a:pt x="56" y="32"/>
                      </a:lnTo>
                      <a:lnTo>
                        <a:pt x="55" y="33"/>
                      </a:lnTo>
                      <a:lnTo>
                        <a:pt x="54" y="35"/>
                      </a:lnTo>
                      <a:lnTo>
                        <a:pt x="54" y="36"/>
                      </a:lnTo>
                      <a:lnTo>
                        <a:pt x="53" y="37"/>
                      </a:lnTo>
                      <a:lnTo>
                        <a:pt x="53" y="38"/>
                      </a:lnTo>
                      <a:lnTo>
                        <a:pt x="52" y="40"/>
                      </a:lnTo>
                      <a:lnTo>
                        <a:pt x="52" y="41"/>
                      </a:lnTo>
                      <a:lnTo>
                        <a:pt x="51" y="43"/>
                      </a:lnTo>
                      <a:lnTo>
                        <a:pt x="51" y="44"/>
                      </a:lnTo>
                      <a:lnTo>
                        <a:pt x="50" y="46"/>
                      </a:lnTo>
                      <a:lnTo>
                        <a:pt x="49" y="47"/>
                      </a:lnTo>
                      <a:lnTo>
                        <a:pt x="49" y="48"/>
                      </a:lnTo>
                      <a:lnTo>
                        <a:pt x="48" y="50"/>
                      </a:lnTo>
                      <a:lnTo>
                        <a:pt x="48" y="52"/>
                      </a:lnTo>
                      <a:lnTo>
                        <a:pt x="47" y="53"/>
                      </a:lnTo>
                      <a:lnTo>
                        <a:pt x="46" y="55"/>
                      </a:lnTo>
                      <a:lnTo>
                        <a:pt x="46" y="57"/>
                      </a:lnTo>
                      <a:lnTo>
                        <a:pt x="45" y="58"/>
                      </a:lnTo>
                      <a:lnTo>
                        <a:pt x="45" y="60"/>
                      </a:lnTo>
                      <a:lnTo>
                        <a:pt x="44" y="62"/>
                      </a:lnTo>
                      <a:lnTo>
                        <a:pt x="44" y="63"/>
                      </a:lnTo>
                      <a:lnTo>
                        <a:pt x="43" y="65"/>
                      </a:lnTo>
                      <a:lnTo>
                        <a:pt x="43" y="66"/>
                      </a:lnTo>
                      <a:lnTo>
                        <a:pt x="42" y="68"/>
                      </a:lnTo>
                      <a:lnTo>
                        <a:pt x="42" y="70"/>
                      </a:lnTo>
                      <a:lnTo>
                        <a:pt x="41" y="71"/>
                      </a:lnTo>
                      <a:lnTo>
                        <a:pt x="41" y="73"/>
                      </a:lnTo>
                      <a:lnTo>
                        <a:pt x="41" y="75"/>
                      </a:lnTo>
                      <a:lnTo>
                        <a:pt x="40" y="76"/>
                      </a:lnTo>
                      <a:lnTo>
                        <a:pt x="40" y="77"/>
                      </a:lnTo>
                      <a:lnTo>
                        <a:pt x="39" y="79"/>
                      </a:lnTo>
                      <a:lnTo>
                        <a:pt x="39" y="81"/>
                      </a:lnTo>
                      <a:lnTo>
                        <a:pt x="39" y="82"/>
                      </a:lnTo>
                      <a:lnTo>
                        <a:pt x="38" y="84"/>
                      </a:lnTo>
                      <a:lnTo>
                        <a:pt x="38" y="86"/>
                      </a:lnTo>
                      <a:lnTo>
                        <a:pt x="38" y="87"/>
                      </a:lnTo>
                      <a:lnTo>
                        <a:pt x="38" y="88"/>
                      </a:lnTo>
                      <a:lnTo>
                        <a:pt x="37" y="90"/>
                      </a:lnTo>
                      <a:lnTo>
                        <a:pt x="37" y="91"/>
                      </a:lnTo>
                      <a:lnTo>
                        <a:pt x="37" y="93"/>
                      </a:lnTo>
                      <a:lnTo>
                        <a:pt x="36" y="95"/>
                      </a:lnTo>
                      <a:lnTo>
                        <a:pt x="36" y="96"/>
                      </a:lnTo>
                      <a:lnTo>
                        <a:pt x="36" y="97"/>
                      </a:lnTo>
                      <a:lnTo>
                        <a:pt x="35" y="98"/>
                      </a:lnTo>
                      <a:lnTo>
                        <a:pt x="35" y="100"/>
                      </a:lnTo>
                      <a:lnTo>
                        <a:pt x="35" y="102"/>
                      </a:lnTo>
                      <a:lnTo>
                        <a:pt x="35" y="103"/>
                      </a:lnTo>
                      <a:lnTo>
                        <a:pt x="34" y="104"/>
                      </a:lnTo>
                      <a:lnTo>
                        <a:pt x="34" y="106"/>
                      </a:lnTo>
                      <a:lnTo>
                        <a:pt x="34" y="107"/>
                      </a:lnTo>
                      <a:lnTo>
                        <a:pt x="34" y="108"/>
                      </a:lnTo>
                      <a:lnTo>
                        <a:pt x="33" y="109"/>
                      </a:lnTo>
                      <a:lnTo>
                        <a:pt x="33" y="111"/>
                      </a:lnTo>
                      <a:lnTo>
                        <a:pt x="33" y="112"/>
                      </a:lnTo>
                      <a:lnTo>
                        <a:pt x="32" y="113"/>
                      </a:lnTo>
                      <a:lnTo>
                        <a:pt x="32" y="115"/>
                      </a:lnTo>
                      <a:lnTo>
                        <a:pt x="32" y="116"/>
                      </a:lnTo>
                      <a:lnTo>
                        <a:pt x="31" y="118"/>
                      </a:lnTo>
                      <a:lnTo>
                        <a:pt x="30" y="120"/>
                      </a:lnTo>
                      <a:lnTo>
                        <a:pt x="30" y="121"/>
                      </a:lnTo>
                      <a:lnTo>
                        <a:pt x="30" y="123"/>
                      </a:lnTo>
                      <a:lnTo>
                        <a:pt x="30" y="124"/>
                      </a:lnTo>
                      <a:lnTo>
                        <a:pt x="30" y="125"/>
                      </a:lnTo>
                      <a:lnTo>
                        <a:pt x="29" y="128"/>
                      </a:lnTo>
                      <a:lnTo>
                        <a:pt x="28" y="130"/>
                      </a:lnTo>
                      <a:lnTo>
                        <a:pt x="27" y="131"/>
                      </a:lnTo>
                      <a:lnTo>
                        <a:pt x="26" y="134"/>
                      </a:lnTo>
                      <a:lnTo>
                        <a:pt x="26" y="136"/>
                      </a:lnTo>
                      <a:lnTo>
                        <a:pt x="25" y="137"/>
                      </a:lnTo>
                      <a:lnTo>
                        <a:pt x="24" y="139"/>
                      </a:lnTo>
                      <a:lnTo>
                        <a:pt x="23" y="141"/>
                      </a:lnTo>
                      <a:lnTo>
                        <a:pt x="9" y="144"/>
                      </a:lnTo>
                      <a:lnTo>
                        <a:pt x="1" y="130"/>
                      </a:lnTo>
                      <a:lnTo>
                        <a:pt x="0" y="131"/>
                      </a:lnTo>
                      <a:lnTo>
                        <a:pt x="0" y="133"/>
                      </a:lnTo>
                      <a:lnTo>
                        <a:pt x="0" y="135"/>
                      </a:lnTo>
                      <a:lnTo>
                        <a:pt x="0" y="136"/>
                      </a:lnTo>
                      <a:lnTo>
                        <a:pt x="1" y="138"/>
                      </a:lnTo>
                      <a:lnTo>
                        <a:pt x="1" y="140"/>
                      </a:lnTo>
                      <a:lnTo>
                        <a:pt x="2" y="142"/>
                      </a:lnTo>
                      <a:lnTo>
                        <a:pt x="3" y="144"/>
                      </a:lnTo>
                      <a:lnTo>
                        <a:pt x="3" y="145"/>
                      </a:lnTo>
                      <a:lnTo>
                        <a:pt x="4" y="146"/>
                      </a:lnTo>
                      <a:lnTo>
                        <a:pt x="5" y="147"/>
                      </a:lnTo>
                      <a:lnTo>
                        <a:pt x="6" y="147"/>
                      </a:lnTo>
                      <a:lnTo>
                        <a:pt x="7" y="148"/>
                      </a:lnTo>
                      <a:lnTo>
                        <a:pt x="8" y="148"/>
                      </a:lnTo>
                      <a:lnTo>
                        <a:pt x="9" y="149"/>
                      </a:lnTo>
                      <a:lnTo>
                        <a:pt x="10" y="150"/>
                      </a:lnTo>
                      <a:lnTo>
                        <a:pt x="12" y="150"/>
                      </a:lnTo>
                      <a:lnTo>
                        <a:pt x="14" y="150"/>
                      </a:lnTo>
                      <a:lnTo>
                        <a:pt x="15" y="150"/>
                      </a:lnTo>
                      <a:lnTo>
                        <a:pt x="17" y="150"/>
                      </a:lnTo>
                      <a:lnTo>
                        <a:pt x="18" y="150"/>
                      </a:lnTo>
                      <a:lnTo>
                        <a:pt x="19" y="150"/>
                      </a:lnTo>
                      <a:lnTo>
                        <a:pt x="21" y="149"/>
                      </a:lnTo>
                      <a:lnTo>
                        <a:pt x="23" y="148"/>
                      </a:lnTo>
                      <a:lnTo>
                        <a:pt x="25" y="148"/>
                      </a:lnTo>
                      <a:lnTo>
                        <a:pt x="26" y="147"/>
                      </a:lnTo>
                      <a:lnTo>
                        <a:pt x="27" y="146"/>
                      </a:lnTo>
                      <a:lnTo>
                        <a:pt x="29" y="144"/>
                      </a:lnTo>
                      <a:lnTo>
                        <a:pt x="30" y="143"/>
                      </a:lnTo>
                      <a:lnTo>
                        <a:pt x="31" y="141"/>
                      </a:lnTo>
                      <a:lnTo>
                        <a:pt x="32" y="140"/>
                      </a:lnTo>
                      <a:lnTo>
                        <a:pt x="34" y="139"/>
                      </a:lnTo>
                      <a:lnTo>
                        <a:pt x="34" y="137"/>
                      </a:lnTo>
                      <a:lnTo>
                        <a:pt x="35" y="135"/>
                      </a:lnTo>
                      <a:lnTo>
                        <a:pt x="36" y="134"/>
                      </a:lnTo>
                      <a:lnTo>
                        <a:pt x="37" y="131"/>
                      </a:lnTo>
                      <a:lnTo>
                        <a:pt x="38" y="130"/>
                      </a:lnTo>
                      <a:lnTo>
                        <a:pt x="38" y="128"/>
                      </a:lnTo>
                      <a:lnTo>
                        <a:pt x="39" y="126"/>
                      </a:lnTo>
                      <a:lnTo>
                        <a:pt x="39" y="125"/>
                      </a:lnTo>
                      <a:lnTo>
                        <a:pt x="40" y="123"/>
                      </a:lnTo>
                      <a:lnTo>
                        <a:pt x="40" y="121"/>
                      </a:lnTo>
                      <a:lnTo>
                        <a:pt x="41" y="120"/>
                      </a:lnTo>
                      <a:lnTo>
                        <a:pt x="41" y="119"/>
                      </a:lnTo>
                      <a:lnTo>
                        <a:pt x="41" y="118"/>
                      </a:lnTo>
                      <a:lnTo>
                        <a:pt x="41" y="116"/>
                      </a:lnTo>
                      <a:lnTo>
                        <a:pt x="41" y="115"/>
                      </a:lnTo>
                      <a:lnTo>
                        <a:pt x="42" y="114"/>
                      </a:lnTo>
                      <a:lnTo>
                        <a:pt x="42" y="113"/>
                      </a:lnTo>
                      <a:lnTo>
                        <a:pt x="42" y="112"/>
                      </a:lnTo>
                      <a:lnTo>
                        <a:pt x="42" y="110"/>
                      </a:lnTo>
                      <a:lnTo>
                        <a:pt x="42" y="109"/>
                      </a:lnTo>
                      <a:lnTo>
                        <a:pt x="42" y="108"/>
                      </a:lnTo>
                      <a:lnTo>
                        <a:pt x="42" y="107"/>
                      </a:lnTo>
                      <a:lnTo>
                        <a:pt x="42" y="105"/>
                      </a:lnTo>
                      <a:lnTo>
                        <a:pt x="42" y="103"/>
                      </a:lnTo>
                      <a:lnTo>
                        <a:pt x="42" y="101"/>
                      </a:lnTo>
                      <a:lnTo>
                        <a:pt x="42" y="98"/>
                      </a:lnTo>
                      <a:lnTo>
                        <a:pt x="42" y="97"/>
                      </a:lnTo>
                      <a:lnTo>
                        <a:pt x="42" y="96"/>
                      </a:lnTo>
                      <a:lnTo>
                        <a:pt x="43" y="95"/>
                      </a:lnTo>
                      <a:lnTo>
                        <a:pt x="43" y="93"/>
                      </a:lnTo>
                      <a:lnTo>
                        <a:pt x="43" y="92"/>
                      </a:lnTo>
                      <a:lnTo>
                        <a:pt x="43" y="90"/>
                      </a:lnTo>
                      <a:lnTo>
                        <a:pt x="43" y="88"/>
                      </a:lnTo>
                      <a:lnTo>
                        <a:pt x="43" y="87"/>
                      </a:lnTo>
                      <a:lnTo>
                        <a:pt x="43" y="86"/>
                      </a:lnTo>
                      <a:lnTo>
                        <a:pt x="44" y="84"/>
                      </a:lnTo>
                      <a:lnTo>
                        <a:pt x="44" y="82"/>
                      </a:lnTo>
                      <a:lnTo>
                        <a:pt x="44" y="81"/>
                      </a:lnTo>
                      <a:lnTo>
                        <a:pt x="44" y="80"/>
                      </a:lnTo>
                      <a:lnTo>
                        <a:pt x="45" y="78"/>
                      </a:lnTo>
                      <a:lnTo>
                        <a:pt x="45" y="76"/>
                      </a:lnTo>
                      <a:lnTo>
                        <a:pt x="45" y="75"/>
                      </a:lnTo>
                      <a:lnTo>
                        <a:pt x="45" y="73"/>
                      </a:lnTo>
                      <a:lnTo>
                        <a:pt x="46" y="71"/>
                      </a:lnTo>
                      <a:lnTo>
                        <a:pt x="46" y="69"/>
                      </a:lnTo>
                      <a:lnTo>
                        <a:pt x="46" y="68"/>
                      </a:lnTo>
                      <a:lnTo>
                        <a:pt x="47" y="66"/>
                      </a:lnTo>
                      <a:lnTo>
                        <a:pt x="47" y="64"/>
                      </a:lnTo>
                      <a:lnTo>
                        <a:pt x="48" y="63"/>
                      </a:lnTo>
                      <a:lnTo>
                        <a:pt x="48" y="61"/>
                      </a:lnTo>
                      <a:lnTo>
                        <a:pt x="49" y="59"/>
                      </a:lnTo>
                      <a:lnTo>
                        <a:pt x="49" y="57"/>
                      </a:lnTo>
                      <a:lnTo>
                        <a:pt x="50" y="55"/>
                      </a:lnTo>
                      <a:lnTo>
                        <a:pt x="50" y="54"/>
                      </a:lnTo>
                      <a:lnTo>
                        <a:pt x="51" y="52"/>
                      </a:lnTo>
                      <a:lnTo>
                        <a:pt x="52" y="51"/>
                      </a:lnTo>
                      <a:lnTo>
                        <a:pt x="52" y="49"/>
                      </a:lnTo>
                      <a:lnTo>
                        <a:pt x="53" y="47"/>
                      </a:lnTo>
                      <a:lnTo>
                        <a:pt x="53" y="46"/>
                      </a:lnTo>
                      <a:lnTo>
                        <a:pt x="54" y="44"/>
                      </a:lnTo>
                      <a:lnTo>
                        <a:pt x="55" y="42"/>
                      </a:lnTo>
                      <a:lnTo>
                        <a:pt x="56" y="41"/>
                      </a:lnTo>
                      <a:lnTo>
                        <a:pt x="57" y="39"/>
                      </a:lnTo>
                      <a:lnTo>
                        <a:pt x="57" y="37"/>
                      </a:lnTo>
                      <a:lnTo>
                        <a:pt x="58" y="36"/>
                      </a:lnTo>
                      <a:lnTo>
                        <a:pt x="59" y="35"/>
                      </a:lnTo>
                      <a:lnTo>
                        <a:pt x="60" y="33"/>
                      </a:lnTo>
                      <a:lnTo>
                        <a:pt x="61" y="32"/>
                      </a:lnTo>
                      <a:lnTo>
                        <a:pt x="62" y="31"/>
                      </a:lnTo>
                      <a:lnTo>
                        <a:pt x="63" y="29"/>
                      </a:lnTo>
                      <a:lnTo>
                        <a:pt x="65" y="27"/>
                      </a:lnTo>
                      <a:lnTo>
                        <a:pt x="66" y="25"/>
                      </a:lnTo>
                      <a:lnTo>
                        <a:pt x="67" y="24"/>
                      </a:lnTo>
                      <a:lnTo>
                        <a:pt x="69" y="22"/>
                      </a:lnTo>
                      <a:lnTo>
                        <a:pt x="70" y="21"/>
                      </a:lnTo>
                      <a:lnTo>
                        <a:pt x="71" y="19"/>
                      </a:lnTo>
                      <a:lnTo>
                        <a:pt x="73" y="18"/>
                      </a:lnTo>
                      <a:lnTo>
                        <a:pt x="74" y="16"/>
                      </a:lnTo>
                      <a:lnTo>
                        <a:pt x="75" y="15"/>
                      </a:lnTo>
                      <a:lnTo>
                        <a:pt x="76" y="14"/>
                      </a:lnTo>
                      <a:lnTo>
                        <a:pt x="77" y="13"/>
                      </a:lnTo>
                      <a:lnTo>
                        <a:pt x="78" y="12"/>
                      </a:lnTo>
                      <a:lnTo>
                        <a:pt x="79" y="11"/>
                      </a:lnTo>
                      <a:lnTo>
                        <a:pt x="80" y="10"/>
                      </a:lnTo>
                      <a:lnTo>
                        <a:pt x="81" y="9"/>
                      </a:lnTo>
                      <a:lnTo>
                        <a:pt x="82" y="8"/>
                      </a:lnTo>
                      <a:lnTo>
                        <a:pt x="76" y="0"/>
                      </a:lnTo>
                      <a:close/>
                    </a:path>
                  </a:pathLst>
                </a:custGeom>
                <a:solidFill>
                  <a:srgbClr val="A3BDD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401" name="Freeform 649"/>
                <p:cNvSpPr>
                  <a:spLocks/>
                </p:cNvSpPr>
                <p:nvPr/>
              </p:nvSpPr>
              <p:spPr bwMode="auto">
                <a:xfrm>
                  <a:off x="3136" y="2081"/>
                  <a:ext cx="63" cy="122"/>
                </a:xfrm>
                <a:custGeom>
                  <a:avLst/>
                  <a:gdLst>
                    <a:gd name="T0" fmla="*/ 4 w 63"/>
                    <a:gd name="T1" fmla="*/ 122 h 122"/>
                    <a:gd name="T2" fmla="*/ 34 w 63"/>
                    <a:gd name="T3" fmla="*/ 46 h 122"/>
                    <a:gd name="T4" fmla="*/ 63 w 63"/>
                    <a:gd name="T5" fmla="*/ 2 h 122"/>
                    <a:gd name="T6" fmla="*/ 57 w 63"/>
                    <a:gd name="T7" fmla="*/ 0 h 122"/>
                    <a:gd name="T8" fmla="*/ 57 w 63"/>
                    <a:gd name="T9" fmla="*/ 0 h 122"/>
                    <a:gd name="T10" fmla="*/ 56 w 63"/>
                    <a:gd name="T11" fmla="*/ 0 h 122"/>
                    <a:gd name="T12" fmla="*/ 55 w 63"/>
                    <a:gd name="T13" fmla="*/ 0 h 122"/>
                    <a:gd name="T14" fmla="*/ 54 w 63"/>
                    <a:gd name="T15" fmla="*/ 1 h 122"/>
                    <a:gd name="T16" fmla="*/ 52 w 63"/>
                    <a:gd name="T17" fmla="*/ 1 h 122"/>
                    <a:gd name="T18" fmla="*/ 51 w 63"/>
                    <a:gd name="T19" fmla="*/ 2 h 122"/>
                    <a:gd name="T20" fmla="*/ 51 w 63"/>
                    <a:gd name="T21" fmla="*/ 3 h 122"/>
                    <a:gd name="T22" fmla="*/ 50 w 63"/>
                    <a:gd name="T23" fmla="*/ 4 h 122"/>
                    <a:gd name="T24" fmla="*/ 49 w 63"/>
                    <a:gd name="T25" fmla="*/ 5 h 122"/>
                    <a:gd name="T26" fmla="*/ 48 w 63"/>
                    <a:gd name="T27" fmla="*/ 6 h 122"/>
                    <a:gd name="T28" fmla="*/ 47 w 63"/>
                    <a:gd name="T29" fmla="*/ 8 h 122"/>
                    <a:gd name="T30" fmla="*/ 46 w 63"/>
                    <a:gd name="T31" fmla="*/ 10 h 122"/>
                    <a:gd name="T32" fmla="*/ 45 w 63"/>
                    <a:gd name="T33" fmla="*/ 11 h 122"/>
                    <a:gd name="T34" fmla="*/ 44 w 63"/>
                    <a:gd name="T35" fmla="*/ 12 h 122"/>
                    <a:gd name="T36" fmla="*/ 44 w 63"/>
                    <a:gd name="T37" fmla="*/ 13 h 122"/>
                    <a:gd name="T38" fmla="*/ 44 w 63"/>
                    <a:gd name="T39" fmla="*/ 13 h 122"/>
                    <a:gd name="T40" fmla="*/ 40 w 63"/>
                    <a:gd name="T41" fmla="*/ 22 h 122"/>
                    <a:gd name="T42" fmla="*/ 0 w 63"/>
                    <a:gd name="T43" fmla="*/ 119 h 122"/>
                    <a:gd name="T44" fmla="*/ 4 w 63"/>
                    <a:gd name="T45" fmla="*/ 122 h 122"/>
                    <a:gd name="T46" fmla="*/ 4 w 63"/>
                    <a:gd name="T47" fmla="*/ 122 h 12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63"/>
                    <a:gd name="T73" fmla="*/ 0 h 122"/>
                    <a:gd name="T74" fmla="*/ 63 w 63"/>
                    <a:gd name="T75" fmla="*/ 122 h 122"/>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63" h="122">
                      <a:moveTo>
                        <a:pt x="4" y="122"/>
                      </a:moveTo>
                      <a:lnTo>
                        <a:pt x="34" y="46"/>
                      </a:lnTo>
                      <a:lnTo>
                        <a:pt x="63" y="2"/>
                      </a:lnTo>
                      <a:lnTo>
                        <a:pt x="57" y="0"/>
                      </a:lnTo>
                      <a:lnTo>
                        <a:pt x="56" y="0"/>
                      </a:lnTo>
                      <a:lnTo>
                        <a:pt x="55" y="0"/>
                      </a:lnTo>
                      <a:lnTo>
                        <a:pt x="54" y="1"/>
                      </a:lnTo>
                      <a:lnTo>
                        <a:pt x="52" y="1"/>
                      </a:lnTo>
                      <a:lnTo>
                        <a:pt x="51" y="2"/>
                      </a:lnTo>
                      <a:lnTo>
                        <a:pt x="51" y="3"/>
                      </a:lnTo>
                      <a:lnTo>
                        <a:pt x="50" y="4"/>
                      </a:lnTo>
                      <a:lnTo>
                        <a:pt x="49" y="5"/>
                      </a:lnTo>
                      <a:lnTo>
                        <a:pt x="48" y="6"/>
                      </a:lnTo>
                      <a:lnTo>
                        <a:pt x="47" y="8"/>
                      </a:lnTo>
                      <a:lnTo>
                        <a:pt x="46" y="10"/>
                      </a:lnTo>
                      <a:lnTo>
                        <a:pt x="45" y="11"/>
                      </a:lnTo>
                      <a:lnTo>
                        <a:pt x="44" y="12"/>
                      </a:lnTo>
                      <a:lnTo>
                        <a:pt x="44" y="13"/>
                      </a:lnTo>
                      <a:lnTo>
                        <a:pt x="40" y="22"/>
                      </a:lnTo>
                      <a:lnTo>
                        <a:pt x="0" y="119"/>
                      </a:lnTo>
                      <a:lnTo>
                        <a:pt x="4" y="12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402" name="Freeform 650"/>
                <p:cNvSpPr>
                  <a:spLocks/>
                </p:cNvSpPr>
                <p:nvPr/>
              </p:nvSpPr>
              <p:spPr bwMode="auto">
                <a:xfrm>
                  <a:off x="3296" y="2303"/>
                  <a:ext cx="48" cy="14"/>
                </a:xfrm>
                <a:custGeom>
                  <a:avLst/>
                  <a:gdLst>
                    <a:gd name="T0" fmla="*/ 15 w 48"/>
                    <a:gd name="T1" fmla="*/ 1 h 14"/>
                    <a:gd name="T2" fmla="*/ 17 w 48"/>
                    <a:gd name="T3" fmla="*/ 1 h 14"/>
                    <a:gd name="T4" fmla="*/ 20 w 48"/>
                    <a:gd name="T5" fmla="*/ 0 h 14"/>
                    <a:gd name="T6" fmla="*/ 23 w 48"/>
                    <a:gd name="T7" fmla="*/ 0 h 14"/>
                    <a:gd name="T8" fmla="*/ 26 w 48"/>
                    <a:gd name="T9" fmla="*/ 0 h 14"/>
                    <a:gd name="T10" fmla="*/ 29 w 48"/>
                    <a:gd name="T11" fmla="*/ 0 h 14"/>
                    <a:gd name="T12" fmla="*/ 32 w 48"/>
                    <a:gd name="T13" fmla="*/ 0 h 14"/>
                    <a:gd name="T14" fmla="*/ 35 w 48"/>
                    <a:gd name="T15" fmla="*/ 0 h 14"/>
                    <a:gd name="T16" fmla="*/ 38 w 48"/>
                    <a:gd name="T17" fmla="*/ 0 h 14"/>
                    <a:gd name="T18" fmla="*/ 40 w 48"/>
                    <a:gd name="T19" fmla="*/ 1 h 14"/>
                    <a:gd name="T20" fmla="*/ 43 w 48"/>
                    <a:gd name="T21" fmla="*/ 1 h 14"/>
                    <a:gd name="T22" fmla="*/ 44 w 48"/>
                    <a:gd name="T23" fmla="*/ 2 h 14"/>
                    <a:gd name="T24" fmla="*/ 47 w 48"/>
                    <a:gd name="T25" fmla="*/ 3 h 14"/>
                    <a:gd name="T26" fmla="*/ 48 w 48"/>
                    <a:gd name="T27" fmla="*/ 5 h 14"/>
                    <a:gd name="T28" fmla="*/ 47 w 48"/>
                    <a:gd name="T29" fmla="*/ 8 h 14"/>
                    <a:gd name="T30" fmla="*/ 46 w 48"/>
                    <a:gd name="T31" fmla="*/ 9 h 14"/>
                    <a:gd name="T32" fmla="*/ 43 w 48"/>
                    <a:gd name="T33" fmla="*/ 9 h 14"/>
                    <a:gd name="T34" fmla="*/ 41 w 48"/>
                    <a:gd name="T35" fmla="*/ 8 h 14"/>
                    <a:gd name="T36" fmla="*/ 38 w 48"/>
                    <a:gd name="T37" fmla="*/ 7 h 14"/>
                    <a:gd name="T38" fmla="*/ 36 w 48"/>
                    <a:gd name="T39" fmla="*/ 5 h 14"/>
                    <a:gd name="T40" fmla="*/ 32 w 48"/>
                    <a:gd name="T41" fmla="*/ 4 h 14"/>
                    <a:gd name="T42" fmla="*/ 30 w 48"/>
                    <a:gd name="T43" fmla="*/ 3 h 14"/>
                    <a:gd name="T44" fmla="*/ 27 w 48"/>
                    <a:gd name="T45" fmla="*/ 3 h 14"/>
                    <a:gd name="T46" fmla="*/ 25 w 48"/>
                    <a:gd name="T47" fmla="*/ 3 h 14"/>
                    <a:gd name="T48" fmla="*/ 23 w 48"/>
                    <a:gd name="T49" fmla="*/ 5 h 14"/>
                    <a:gd name="T50" fmla="*/ 21 w 48"/>
                    <a:gd name="T51" fmla="*/ 7 h 14"/>
                    <a:gd name="T52" fmla="*/ 18 w 48"/>
                    <a:gd name="T53" fmla="*/ 10 h 14"/>
                    <a:gd name="T54" fmla="*/ 16 w 48"/>
                    <a:gd name="T55" fmla="*/ 11 h 14"/>
                    <a:gd name="T56" fmla="*/ 12 w 48"/>
                    <a:gd name="T57" fmla="*/ 13 h 14"/>
                    <a:gd name="T58" fmla="*/ 10 w 48"/>
                    <a:gd name="T59" fmla="*/ 14 h 14"/>
                    <a:gd name="T60" fmla="*/ 8 w 48"/>
                    <a:gd name="T61" fmla="*/ 14 h 14"/>
                    <a:gd name="T62" fmla="*/ 5 w 48"/>
                    <a:gd name="T63" fmla="*/ 13 h 14"/>
                    <a:gd name="T64" fmla="*/ 4 w 48"/>
                    <a:gd name="T65" fmla="*/ 13 h 14"/>
                    <a:gd name="T66" fmla="*/ 1 w 48"/>
                    <a:gd name="T67" fmla="*/ 11 h 14"/>
                    <a:gd name="T68" fmla="*/ 0 w 48"/>
                    <a:gd name="T69" fmla="*/ 9 h 14"/>
                    <a:gd name="T70" fmla="*/ 1 w 48"/>
                    <a:gd name="T71" fmla="*/ 6 h 14"/>
                    <a:gd name="T72" fmla="*/ 4 w 48"/>
                    <a:gd name="T73" fmla="*/ 4 h 14"/>
                    <a:gd name="T74" fmla="*/ 6 w 48"/>
                    <a:gd name="T75" fmla="*/ 3 h 14"/>
                    <a:gd name="T76" fmla="*/ 8 w 48"/>
                    <a:gd name="T77" fmla="*/ 2 h 14"/>
                    <a:gd name="T78" fmla="*/ 11 w 48"/>
                    <a:gd name="T79" fmla="*/ 2 h 14"/>
                    <a:gd name="T80" fmla="*/ 12 w 48"/>
                    <a:gd name="T81" fmla="*/ 2 h 14"/>
                    <a:gd name="T82" fmla="*/ 14 w 48"/>
                    <a:gd name="T83" fmla="*/ 2 h 1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8"/>
                    <a:gd name="T127" fmla="*/ 0 h 14"/>
                    <a:gd name="T128" fmla="*/ 48 w 48"/>
                    <a:gd name="T129" fmla="*/ 14 h 1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8" h="14">
                      <a:moveTo>
                        <a:pt x="14" y="2"/>
                      </a:moveTo>
                      <a:lnTo>
                        <a:pt x="15" y="1"/>
                      </a:lnTo>
                      <a:lnTo>
                        <a:pt x="16" y="1"/>
                      </a:lnTo>
                      <a:lnTo>
                        <a:pt x="17" y="1"/>
                      </a:lnTo>
                      <a:lnTo>
                        <a:pt x="19" y="1"/>
                      </a:lnTo>
                      <a:lnTo>
                        <a:pt x="20" y="0"/>
                      </a:lnTo>
                      <a:lnTo>
                        <a:pt x="21" y="0"/>
                      </a:lnTo>
                      <a:lnTo>
                        <a:pt x="23" y="0"/>
                      </a:lnTo>
                      <a:lnTo>
                        <a:pt x="24" y="0"/>
                      </a:lnTo>
                      <a:lnTo>
                        <a:pt x="26" y="0"/>
                      </a:lnTo>
                      <a:lnTo>
                        <a:pt x="28" y="0"/>
                      </a:lnTo>
                      <a:lnTo>
                        <a:pt x="29" y="0"/>
                      </a:lnTo>
                      <a:lnTo>
                        <a:pt x="31" y="0"/>
                      </a:lnTo>
                      <a:lnTo>
                        <a:pt x="32" y="0"/>
                      </a:lnTo>
                      <a:lnTo>
                        <a:pt x="33" y="0"/>
                      </a:lnTo>
                      <a:lnTo>
                        <a:pt x="35" y="0"/>
                      </a:lnTo>
                      <a:lnTo>
                        <a:pt x="36" y="0"/>
                      </a:lnTo>
                      <a:lnTo>
                        <a:pt x="38" y="0"/>
                      </a:lnTo>
                      <a:lnTo>
                        <a:pt x="39" y="0"/>
                      </a:lnTo>
                      <a:lnTo>
                        <a:pt x="40" y="1"/>
                      </a:lnTo>
                      <a:lnTo>
                        <a:pt x="41" y="1"/>
                      </a:lnTo>
                      <a:lnTo>
                        <a:pt x="43" y="1"/>
                      </a:lnTo>
                      <a:lnTo>
                        <a:pt x="43" y="2"/>
                      </a:lnTo>
                      <a:lnTo>
                        <a:pt x="44" y="2"/>
                      </a:lnTo>
                      <a:lnTo>
                        <a:pt x="46" y="2"/>
                      </a:lnTo>
                      <a:lnTo>
                        <a:pt x="47" y="3"/>
                      </a:lnTo>
                      <a:lnTo>
                        <a:pt x="48" y="4"/>
                      </a:lnTo>
                      <a:lnTo>
                        <a:pt x="48" y="5"/>
                      </a:lnTo>
                      <a:lnTo>
                        <a:pt x="48" y="7"/>
                      </a:lnTo>
                      <a:lnTo>
                        <a:pt x="47" y="8"/>
                      </a:lnTo>
                      <a:lnTo>
                        <a:pt x="47" y="9"/>
                      </a:lnTo>
                      <a:lnTo>
                        <a:pt x="46" y="9"/>
                      </a:lnTo>
                      <a:lnTo>
                        <a:pt x="45" y="10"/>
                      </a:lnTo>
                      <a:lnTo>
                        <a:pt x="43" y="9"/>
                      </a:lnTo>
                      <a:lnTo>
                        <a:pt x="42" y="9"/>
                      </a:lnTo>
                      <a:lnTo>
                        <a:pt x="41" y="8"/>
                      </a:lnTo>
                      <a:lnTo>
                        <a:pt x="40" y="8"/>
                      </a:lnTo>
                      <a:lnTo>
                        <a:pt x="38" y="7"/>
                      </a:lnTo>
                      <a:lnTo>
                        <a:pt x="37" y="7"/>
                      </a:lnTo>
                      <a:lnTo>
                        <a:pt x="36" y="5"/>
                      </a:lnTo>
                      <a:lnTo>
                        <a:pt x="34" y="5"/>
                      </a:lnTo>
                      <a:lnTo>
                        <a:pt x="32" y="4"/>
                      </a:lnTo>
                      <a:lnTo>
                        <a:pt x="31" y="3"/>
                      </a:lnTo>
                      <a:lnTo>
                        <a:pt x="30" y="3"/>
                      </a:lnTo>
                      <a:lnTo>
                        <a:pt x="29" y="3"/>
                      </a:lnTo>
                      <a:lnTo>
                        <a:pt x="27" y="3"/>
                      </a:lnTo>
                      <a:lnTo>
                        <a:pt x="26" y="3"/>
                      </a:lnTo>
                      <a:lnTo>
                        <a:pt x="25" y="3"/>
                      </a:lnTo>
                      <a:lnTo>
                        <a:pt x="24" y="4"/>
                      </a:lnTo>
                      <a:lnTo>
                        <a:pt x="23" y="5"/>
                      </a:lnTo>
                      <a:lnTo>
                        <a:pt x="22" y="6"/>
                      </a:lnTo>
                      <a:lnTo>
                        <a:pt x="21" y="7"/>
                      </a:lnTo>
                      <a:lnTo>
                        <a:pt x="20" y="8"/>
                      </a:lnTo>
                      <a:lnTo>
                        <a:pt x="18" y="10"/>
                      </a:lnTo>
                      <a:lnTo>
                        <a:pt x="17" y="10"/>
                      </a:lnTo>
                      <a:lnTo>
                        <a:pt x="16" y="11"/>
                      </a:lnTo>
                      <a:lnTo>
                        <a:pt x="14" y="13"/>
                      </a:lnTo>
                      <a:lnTo>
                        <a:pt x="12" y="13"/>
                      </a:lnTo>
                      <a:lnTo>
                        <a:pt x="11" y="14"/>
                      </a:lnTo>
                      <a:lnTo>
                        <a:pt x="10" y="14"/>
                      </a:lnTo>
                      <a:lnTo>
                        <a:pt x="9" y="14"/>
                      </a:lnTo>
                      <a:lnTo>
                        <a:pt x="8" y="14"/>
                      </a:lnTo>
                      <a:lnTo>
                        <a:pt x="7" y="14"/>
                      </a:lnTo>
                      <a:lnTo>
                        <a:pt x="5" y="13"/>
                      </a:lnTo>
                      <a:lnTo>
                        <a:pt x="4" y="13"/>
                      </a:lnTo>
                      <a:lnTo>
                        <a:pt x="3" y="13"/>
                      </a:lnTo>
                      <a:lnTo>
                        <a:pt x="1" y="11"/>
                      </a:lnTo>
                      <a:lnTo>
                        <a:pt x="0" y="11"/>
                      </a:lnTo>
                      <a:lnTo>
                        <a:pt x="0" y="9"/>
                      </a:lnTo>
                      <a:lnTo>
                        <a:pt x="1" y="7"/>
                      </a:lnTo>
                      <a:lnTo>
                        <a:pt x="1" y="6"/>
                      </a:lnTo>
                      <a:lnTo>
                        <a:pt x="3" y="5"/>
                      </a:lnTo>
                      <a:lnTo>
                        <a:pt x="4" y="4"/>
                      </a:lnTo>
                      <a:lnTo>
                        <a:pt x="6" y="3"/>
                      </a:lnTo>
                      <a:lnTo>
                        <a:pt x="7" y="2"/>
                      </a:lnTo>
                      <a:lnTo>
                        <a:pt x="8" y="2"/>
                      </a:lnTo>
                      <a:lnTo>
                        <a:pt x="9" y="2"/>
                      </a:lnTo>
                      <a:lnTo>
                        <a:pt x="11" y="2"/>
                      </a:lnTo>
                      <a:lnTo>
                        <a:pt x="12" y="2"/>
                      </a:lnTo>
                      <a:lnTo>
                        <a:pt x="14" y="2"/>
                      </a:lnTo>
                      <a:close/>
                    </a:path>
                  </a:pathLst>
                </a:custGeom>
                <a:solidFill>
                  <a:srgbClr val="FF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403" name="Freeform 651"/>
                <p:cNvSpPr>
                  <a:spLocks/>
                </p:cNvSpPr>
                <p:nvPr/>
              </p:nvSpPr>
              <p:spPr bwMode="auto">
                <a:xfrm>
                  <a:off x="3242" y="2385"/>
                  <a:ext cx="65" cy="35"/>
                </a:xfrm>
                <a:custGeom>
                  <a:avLst/>
                  <a:gdLst>
                    <a:gd name="T0" fmla="*/ 12 w 65"/>
                    <a:gd name="T1" fmla="*/ 0 h 35"/>
                    <a:gd name="T2" fmla="*/ 13 w 65"/>
                    <a:gd name="T3" fmla="*/ 3 h 35"/>
                    <a:gd name="T4" fmla="*/ 14 w 65"/>
                    <a:gd name="T5" fmla="*/ 5 h 35"/>
                    <a:gd name="T6" fmla="*/ 15 w 65"/>
                    <a:gd name="T7" fmla="*/ 8 h 35"/>
                    <a:gd name="T8" fmla="*/ 15 w 65"/>
                    <a:gd name="T9" fmla="*/ 10 h 35"/>
                    <a:gd name="T10" fmla="*/ 17 w 65"/>
                    <a:gd name="T11" fmla="*/ 13 h 35"/>
                    <a:gd name="T12" fmla="*/ 19 w 65"/>
                    <a:gd name="T13" fmla="*/ 16 h 35"/>
                    <a:gd name="T14" fmla="*/ 21 w 65"/>
                    <a:gd name="T15" fmla="*/ 19 h 35"/>
                    <a:gd name="T16" fmla="*/ 23 w 65"/>
                    <a:gd name="T17" fmla="*/ 21 h 35"/>
                    <a:gd name="T18" fmla="*/ 25 w 65"/>
                    <a:gd name="T19" fmla="*/ 24 h 35"/>
                    <a:gd name="T20" fmla="*/ 28 w 65"/>
                    <a:gd name="T21" fmla="*/ 26 h 35"/>
                    <a:gd name="T22" fmla="*/ 31 w 65"/>
                    <a:gd name="T23" fmla="*/ 27 h 35"/>
                    <a:gd name="T24" fmla="*/ 35 w 65"/>
                    <a:gd name="T25" fmla="*/ 28 h 35"/>
                    <a:gd name="T26" fmla="*/ 38 w 65"/>
                    <a:gd name="T27" fmla="*/ 28 h 35"/>
                    <a:gd name="T28" fmla="*/ 40 w 65"/>
                    <a:gd name="T29" fmla="*/ 29 h 35"/>
                    <a:gd name="T30" fmla="*/ 43 w 65"/>
                    <a:gd name="T31" fmla="*/ 29 h 35"/>
                    <a:gd name="T32" fmla="*/ 46 w 65"/>
                    <a:gd name="T33" fmla="*/ 28 h 35"/>
                    <a:gd name="T34" fmla="*/ 49 w 65"/>
                    <a:gd name="T35" fmla="*/ 28 h 35"/>
                    <a:gd name="T36" fmla="*/ 52 w 65"/>
                    <a:gd name="T37" fmla="*/ 27 h 35"/>
                    <a:gd name="T38" fmla="*/ 54 w 65"/>
                    <a:gd name="T39" fmla="*/ 27 h 35"/>
                    <a:gd name="T40" fmla="*/ 57 w 65"/>
                    <a:gd name="T41" fmla="*/ 26 h 35"/>
                    <a:gd name="T42" fmla="*/ 59 w 65"/>
                    <a:gd name="T43" fmla="*/ 25 h 35"/>
                    <a:gd name="T44" fmla="*/ 61 w 65"/>
                    <a:gd name="T45" fmla="*/ 23 h 35"/>
                    <a:gd name="T46" fmla="*/ 62 w 65"/>
                    <a:gd name="T47" fmla="*/ 22 h 35"/>
                    <a:gd name="T48" fmla="*/ 64 w 65"/>
                    <a:gd name="T49" fmla="*/ 20 h 35"/>
                    <a:gd name="T50" fmla="*/ 65 w 65"/>
                    <a:gd name="T51" fmla="*/ 20 h 35"/>
                    <a:gd name="T52" fmla="*/ 63 w 65"/>
                    <a:gd name="T53" fmla="*/ 23 h 35"/>
                    <a:gd name="T54" fmla="*/ 60 w 65"/>
                    <a:gd name="T55" fmla="*/ 25 h 35"/>
                    <a:gd name="T56" fmla="*/ 57 w 65"/>
                    <a:gd name="T57" fmla="*/ 28 h 35"/>
                    <a:gd name="T58" fmla="*/ 55 w 65"/>
                    <a:gd name="T59" fmla="*/ 30 h 35"/>
                    <a:gd name="T60" fmla="*/ 53 w 65"/>
                    <a:gd name="T61" fmla="*/ 31 h 35"/>
                    <a:gd name="T62" fmla="*/ 51 w 65"/>
                    <a:gd name="T63" fmla="*/ 32 h 35"/>
                    <a:gd name="T64" fmla="*/ 48 w 65"/>
                    <a:gd name="T65" fmla="*/ 33 h 35"/>
                    <a:gd name="T66" fmla="*/ 45 w 65"/>
                    <a:gd name="T67" fmla="*/ 33 h 35"/>
                    <a:gd name="T68" fmla="*/ 43 w 65"/>
                    <a:gd name="T69" fmla="*/ 35 h 35"/>
                    <a:gd name="T70" fmla="*/ 39 w 65"/>
                    <a:gd name="T71" fmla="*/ 35 h 35"/>
                    <a:gd name="T72" fmla="*/ 37 w 65"/>
                    <a:gd name="T73" fmla="*/ 35 h 35"/>
                    <a:gd name="T74" fmla="*/ 34 w 65"/>
                    <a:gd name="T75" fmla="*/ 33 h 35"/>
                    <a:gd name="T76" fmla="*/ 31 w 65"/>
                    <a:gd name="T77" fmla="*/ 33 h 35"/>
                    <a:gd name="T78" fmla="*/ 27 w 65"/>
                    <a:gd name="T79" fmla="*/ 32 h 35"/>
                    <a:gd name="T80" fmla="*/ 25 w 65"/>
                    <a:gd name="T81" fmla="*/ 31 h 35"/>
                    <a:gd name="T82" fmla="*/ 22 w 65"/>
                    <a:gd name="T83" fmla="*/ 29 h 35"/>
                    <a:gd name="T84" fmla="*/ 19 w 65"/>
                    <a:gd name="T85" fmla="*/ 27 h 35"/>
                    <a:gd name="T86" fmla="*/ 16 w 65"/>
                    <a:gd name="T87" fmla="*/ 25 h 35"/>
                    <a:gd name="T88" fmla="*/ 15 w 65"/>
                    <a:gd name="T89" fmla="*/ 24 h 35"/>
                    <a:gd name="T90" fmla="*/ 12 w 65"/>
                    <a:gd name="T91" fmla="*/ 21 h 35"/>
                    <a:gd name="T92" fmla="*/ 10 w 65"/>
                    <a:gd name="T93" fmla="*/ 18 h 35"/>
                    <a:gd name="T94" fmla="*/ 8 w 65"/>
                    <a:gd name="T95" fmla="*/ 16 h 35"/>
                    <a:gd name="T96" fmla="*/ 6 w 65"/>
                    <a:gd name="T97" fmla="*/ 13 h 35"/>
                    <a:gd name="T98" fmla="*/ 4 w 65"/>
                    <a:gd name="T99" fmla="*/ 10 h 35"/>
                    <a:gd name="T100" fmla="*/ 3 w 65"/>
                    <a:gd name="T101" fmla="*/ 7 h 35"/>
                    <a:gd name="T102" fmla="*/ 2 w 65"/>
                    <a:gd name="T103" fmla="*/ 4 h 35"/>
                    <a:gd name="T104" fmla="*/ 0 w 65"/>
                    <a:gd name="T105" fmla="*/ 2 h 35"/>
                    <a:gd name="T106" fmla="*/ 12 w 65"/>
                    <a:gd name="T107" fmla="*/ 0 h 35"/>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5"/>
                    <a:gd name="T163" fmla="*/ 0 h 35"/>
                    <a:gd name="T164" fmla="*/ 65 w 65"/>
                    <a:gd name="T165" fmla="*/ 35 h 35"/>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5" h="35">
                      <a:moveTo>
                        <a:pt x="12" y="0"/>
                      </a:moveTo>
                      <a:lnTo>
                        <a:pt x="12" y="0"/>
                      </a:lnTo>
                      <a:lnTo>
                        <a:pt x="12" y="1"/>
                      </a:lnTo>
                      <a:lnTo>
                        <a:pt x="13" y="3"/>
                      </a:lnTo>
                      <a:lnTo>
                        <a:pt x="13" y="4"/>
                      </a:lnTo>
                      <a:lnTo>
                        <a:pt x="14" y="5"/>
                      </a:lnTo>
                      <a:lnTo>
                        <a:pt x="14" y="6"/>
                      </a:lnTo>
                      <a:lnTo>
                        <a:pt x="15" y="8"/>
                      </a:lnTo>
                      <a:lnTo>
                        <a:pt x="15" y="9"/>
                      </a:lnTo>
                      <a:lnTo>
                        <a:pt x="15" y="10"/>
                      </a:lnTo>
                      <a:lnTo>
                        <a:pt x="16" y="12"/>
                      </a:lnTo>
                      <a:lnTo>
                        <a:pt x="17" y="13"/>
                      </a:lnTo>
                      <a:lnTo>
                        <a:pt x="18" y="15"/>
                      </a:lnTo>
                      <a:lnTo>
                        <a:pt x="19" y="16"/>
                      </a:lnTo>
                      <a:lnTo>
                        <a:pt x="20" y="17"/>
                      </a:lnTo>
                      <a:lnTo>
                        <a:pt x="21" y="19"/>
                      </a:lnTo>
                      <a:lnTo>
                        <a:pt x="22" y="20"/>
                      </a:lnTo>
                      <a:lnTo>
                        <a:pt x="23" y="21"/>
                      </a:lnTo>
                      <a:lnTo>
                        <a:pt x="24" y="22"/>
                      </a:lnTo>
                      <a:lnTo>
                        <a:pt x="25" y="24"/>
                      </a:lnTo>
                      <a:lnTo>
                        <a:pt x="27" y="25"/>
                      </a:lnTo>
                      <a:lnTo>
                        <a:pt x="28" y="26"/>
                      </a:lnTo>
                      <a:lnTo>
                        <a:pt x="30" y="26"/>
                      </a:lnTo>
                      <a:lnTo>
                        <a:pt x="31" y="27"/>
                      </a:lnTo>
                      <a:lnTo>
                        <a:pt x="33" y="28"/>
                      </a:lnTo>
                      <a:lnTo>
                        <a:pt x="35" y="28"/>
                      </a:lnTo>
                      <a:lnTo>
                        <a:pt x="37" y="28"/>
                      </a:lnTo>
                      <a:lnTo>
                        <a:pt x="38" y="28"/>
                      </a:lnTo>
                      <a:lnTo>
                        <a:pt x="39" y="29"/>
                      </a:lnTo>
                      <a:lnTo>
                        <a:pt x="40" y="29"/>
                      </a:lnTo>
                      <a:lnTo>
                        <a:pt x="41" y="29"/>
                      </a:lnTo>
                      <a:lnTo>
                        <a:pt x="43" y="29"/>
                      </a:lnTo>
                      <a:lnTo>
                        <a:pt x="45" y="28"/>
                      </a:lnTo>
                      <a:lnTo>
                        <a:pt x="46" y="28"/>
                      </a:lnTo>
                      <a:lnTo>
                        <a:pt x="48" y="28"/>
                      </a:lnTo>
                      <a:lnTo>
                        <a:pt x="49" y="28"/>
                      </a:lnTo>
                      <a:lnTo>
                        <a:pt x="51" y="28"/>
                      </a:lnTo>
                      <a:lnTo>
                        <a:pt x="52" y="27"/>
                      </a:lnTo>
                      <a:lnTo>
                        <a:pt x="54" y="27"/>
                      </a:lnTo>
                      <a:lnTo>
                        <a:pt x="56" y="26"/>
                      </a:lnTo>
                      <a:lnTo>
                        <a:pt x="57" y="26"/>
                      </a:lnTo>
                      <a:lnTo>
                        <a:pt x="58" y="26"/>
                      </a:lnTo>
                      <a:lnTo>
                        <a:pt x="59" y="25"/>
                      </a:lnTo>
                      <a:lnTo>
                        <a:pt x="60" y="24"/>
                      </a:lnTo>
                      <a:lnTo>
                        <a:pt x="61" y="23"/>
                      </a:lnTo>
                      <a:lnTo>
                        <a:pt x="62" y="22"/>
                      </a:lnTo>
                      <a:lnTo>
                        <a:pt x="63" y="21"/>
                      </a:lnTo>
                      <a:lnTo>
                        <a:pt x="64" y="20"/>
                      </a:lnTo>
                      <a:lnTo>
                        <a:pt x="65" y="20"/>
                      </a:lnTo>
                      <a:lnTo>
                        <a:pt x="65" y="21"/>
                      </a:lnTo>
                      <a:lnTo>
                        <a:pt x="63" y="23"/>
                      </a:lnTo>
                      <a:lnTo>
                        <a:pt x="62" y="24"/>
                      </a:lnTo>
                      <a:lnTo>
                        <a:pt x="60" y="25"/>
                      </a:lnTo>
                      <a:lnTo>
                        <a:pt x="59" y="27"/>
                      </a:lnTo>
                      <a:lnTo>
                        <a:pt x="57" y="28"/>
                      </a:lnTo>
                      <a:lnTo>
                        <a:pt x="56" y="29"/>
                      </a:lnTo>
                      <a:lnTo>
                        <a:pt x="55" y="30"/>
                      </a:lnTo>
                      <a:lnTo>
                        <a:pt x="54" y="30"/>
                      </a:lnTo>
                      <a:lnTo>
                        <a:pt x="53" y="31"/>
                      </a:lnTo>
                      <a:lnTo>
                        <a:pt x="51" y="31"/>
                      </a:lnTo>
                      <a:lnTo>
                        <a:pt x="51" y="32"/>
                      </a:lnTo>
                      <a:lnTo>
                        <a:pt x="49" y="32"/>
                      </a:lnTo>
                      <a:lnTo>
                        <a:pt x="48" y="33"/>
                      </a:lnTo>
                      <a:lnTo>
                        <a:pt x="47" y="33"/>
                      </a:lnTo>
                      <a:lnTo>
                        <a:pt x="45" y="33"/>
                      </a:lnTo>
                      <a:lnTo>
                        <a:pt x="44" y="34"/>
                      </a:lnTo>
                      <a:lnTo>
                        <a:pt x="43" y="35"/>
                      </a:lnTo>
                      <a:lnTo>
                        <a:pt x="41" y="35"/>
                      </a:lnTo>
                      <a:lnTo>
                        <a:pt x="39" y="35"/>
                      </a:lnTo>
                      <a:lnTo>
                        <a:pt x="38" y="35"/>
                      </a:lnTo>
                      <a:lnTo>
                        <a:pt x="37" y="35"/>
                      </a:lnTo>
                      <a:lnTo>
                        <a:pt x="35" y="34"/>
                      </a:lnTo>
                      <a:lnTo>
                        <a:pt x="34" y="33"/>
                      </a:lnTo>
                      <a:lnTo>
                        <a:pt x="32" y="33"/>
                      </a:lnTo>
                      <a:lnTo>
                        <a:pt x="31" y="33"/>
                      </a:lnTo>
                      <a:lnTo>
                        <a:pt x="29" y="32"/>
                      </a:lnTo>
                      <a:lnTo>
                        <a:pt x="27" y="32"/>
                      </a:lnTo>
                      <a:lnTo>
                        <a:pt x="26" y="31"/>
                      </a:lnTo>
                      <a:lnTo>
                        <a:pt x="25" y="31"/>
                      </a:lnTo>
                      <a:lnTo>
                        <a:pt x="23" y="30"/>
                      </a:lnTo>
                      <a:lnTo>
                        <a:pt x="22" y="29"/>
                      </a:lnTo>
                      <a:lnTo>
                        <a:pt x="20" y="28"/>
                      </a:lnTo>
                      <a:lnTo>
                        <a:pt x="19" y="27"/>
                      </a:lnTo>
                      <a:lnTo>
                        <a:pt x="18" y="26"/>
                      </a:lnTo>
                      <a:lnTo>
                        <a:pt x="16" y="25"/>
                      </a:lnTo>
                      <a:lnTo>
                        <a:pt x="15" y="24"/>
                      </a:lnTo>
                      <a:lnTo>
                        <a:pt x="13" y="22"/>
                      </a:lnTo>
                      <a:lnTo>
                        <a:pt x="12" y="21"/>
                      </a:lnTo>
                      <a:lnTo>
                        <a:pt x="11" y="20"/>
                      </a:lnTo>
                      <a:lnTo>
                        <a:pt x="10" y="18"/>
                      </a:lnTo>
                      <a:lnTo>
                        <a:pt x="9" y="17"/>
                      </a:lnTo>
                      <a:lnTo>
                        <a:pt x="8" y="16"/>
                      </a:lnTo>
                      <a:lnTo>
                        <a:pt x="7" y="14"/>
                      </a:lnTo>
                      <a:lnTo>
                        <a:pt x="6" y="13"/>
                      </a:lnTo>
                      <a:lnTo>
                        <a:pt x="5" y="11"/>
                      </a:lnTo>
                      <a:lnTo>
                        <a:pt x="4" y="10"/>
                      </a:lnTo>
                      <a:lnTo>
                        <a:pt x="4" y="8"/>
                      </a:lnTo>
                      <a:lnTo>
                        <a:pt x="3" y="7"/>
                      </a:lnTo>
                      <a:lnTo>
                        <a:pt x="2" y="5"/>
                      </a:lnTo>
                      <a:lnTo>
                        <a:pt x="2" y="4"/>
                      </a:lnTo>
                      <a:lnTo>
                        <a:pt x="1" y="3"/>
                      </a:lnTo>
                      <a:lnTo>
                        <a:pt x="0" y="2"/>
                      </a:lnTo>
                      <a:lnTo>
                        <a:pt x="12" y="0"/>
                      </a:lnTo>
                      <a:close/>
                    </a:path>
                  </a:pathLst>
                </a:custGeom>
                <a:solidFill>
                  <a:srgbClr val="FF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404" name="Freeform 652"/>
                <p:cNvSpPr>
                  <a:spLocks/>
                </p:cNvSpPr>
                <p:nvPr/>
              </p:nvSpPr>
              <p:spPr bwMode="auto">
                <a:xfrm>
                  <a:off x="3332" y="2217"/>
                  <a:ext cx="59" cy="51"/>
                </a:xfrm>
                <a:custGeom>
                  <a:avLst/>
                  <a:gdLst>
                    <a:gd name="T0" fmla="*/ 56 w 59"/>
                    <a:gd name="T1" fmla="*/ 0 h 51"/>
                    <a:gd name="T2" fmla="*/ 58 w 59"/>
                    <a:gd name="T3" fmla="*/ 2 h 51"/>
                    <a:gd name="T4" fmla="*/ 58 w 59"/>
                    <a:gd name="T5" fmla="*/ 6 h 51"/>
                    <a:gd name="T6" fmla="*/ 59 w 59"/>
                    <a:gd name="T7" fmla="*/ 8 h 51"/>
                    <a:gd name="T8" fmla="*/ 59 w 59"/>
                    <a:gd name="T9" fmla="*/ 10 h 51"/>
                    <a:gd name="T10" fmla="*/ 58 w 59"/>
                    <a:gd name="T11" fmla="*/ 12 h 51"/>
                    <a:gd name="T12" fmla="*/ 57 w 59"/>
                    <a:gd name="T13" fmla="*/ 14 h 51"/>
                    <a:gd name="T14" fmla="*/ 55 w 59"/>
                    <a:gd name="T15" fmla="*/ 15 h 51"/>
                    <a:gd name="T16" fmla="*/ 53 w 59"/>
                    <a:gd name="T17" fmla="*/ 15 h 51"/>
                    <a:gd name="T18" fmla="*/ 51 w 59"/>
                    <a:gd name="T19" fmla="*/ 15 h 51"/>
                    <a:gd name="T20" fmla="*/ 49 w 59"/>
                    <a:gd name="T21" fmla="*/ 16 h 51"/>
                    <a:gd name="T22" fmla="*/ 47 w 59"/>
                    <a:gd name="T23" fmla="*/ 17 h 51"/>
                    <a:gd name="T24" fmla="*/ 45 w 59"/>
                    <a:gd name="T25" fmla="*/ 19 h 51"/>
                    <a:gd name="T26" fmla="*/ 42 w 59"/>
                    <a:gd name="T27" fmla="*/ 20 h 51"/>
                    <a:gd name="T28" fmla="*/ 38 w 59"/>
                    <a:gd name="T29" fmla="*/ 23 h 51"/>
                    <a:gd name="T30" fmla="*/ 35 w 59"/>
                    <a:gd name="T31" fmla="*/ 25 h 51"/>
                    <a:gd name="T32" fmla="*/ 32 w 59"/>
                    <a:gd name="T33" fmla="*/ 28 h 51"/>
                    <a:gd name="T34" fmla="*/ 29 w 59"/>
                    <a:gd name="T35" fmla="*/ 30 h 51"/>
                    <a:gd name="T36" fmla="*/ 27 w 59"/>
                    <a:gd name="T37" fmla="*/ 32 h 51"/>
                    <a:gd name="T38" fmla="*/ 24 w 59"/>
                    <a:gd name="T39" fmla="*/ 34 h 51"/>
                    <a:gd name="T40" fmla="*/ 23 w 59"/>
                    <a:gd name="T41" fmla="*/ 36 h 51"/>
                    <a:gd name="T42" fmla="*/ 22 w 59"/>
                    <a:gd name="T43" fmla="*/ 39 h 51"/>
                    <a:gd name="T44" fmla="*/ 23 w 59"/>
                    <a:gd name="T45" fmla="*/ 40 h 51"/>
                    <a:gd name="T46" fmla="*/ 26 w 59"/>
                    <a:gd name="T47" fmla="*/ 40 h 51"/>
                    <a:gd name="T48" fmla="*/ 28 w 59"/>
                    <a:gd name="T49" fmla="*/ 40 h 51"/>
                    <a:gd name="T50" fmla="*/ 29 w 59"/>
                    <a:gd name="T51" fmla="*/ 41 h 51"/>
                    <a:gd name="T52" fmla="*/ 28 w 59"/>
                    <a:gd name="T53" fmla="*/ 42 h 51"/>
                    <a:gd name="T54" fmla="*/ 27 w 59"/>
                    <a:gd name="T55" fmla="*/ 42 h 51"/>
                    <a:gd name="T56" fmla="*/ 25 w 59"/>
                    <a:gd name="T57" fmla="*/ 44 h 51"/>
                    <a:gd name="T58" fmla="*/ 22 w 59"/>
                    <a:gd name="T59" fmla="*/ 45 h 51"/>
                    <a:gd name="T60" fmla="*/ 19 w 59"/>
                    <a:gd name="T61" fmla="*/ 46 h 51"/>
                    <a:gd name="T62" fmla="*/ 15 w 59"/>
                    <a:gd name="T63" fmla="*/ 46 h 51"/>
                    <a:gd name="T64" fmla="*/ 12 w 59"/>
                    <a:gd name="T65" fmla="*/ 47 h 51"/>
                    <a:gd name="T66" fmla="*/ 9 w 59"/>
                    <a:gd name="T67" fmla="*/ 49 h 51"/>
                    <a:gd name="T68" fmla="*/ 6 w 59"/>
                    <a:gd name="T69" fmla="*/ 50 h 51"/>
                    <a:gd name="T70" fmla="*/ 3 w 59"/>
                    <a:gd name="T71" fmla="*/ 50 h 51"/>
                    <a:gd name="T72" fmla="*/ 2 w 59"/>
                    <a:gd name="T73" fmla="*/ 51 h 51"/>
                    <a:gd name="T74" fmla="*/ 0 w 59"/>
                    <a:gd name="T75" fmla="*/ 51 h 5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59"/>
                    <a:gd name="T115" fmla="*/ 0 h 51"/>
                    <a:gd name="T116" fmla="*/ 59 w 59"/>
                    <a:gd name="T117" fmla="*/ 51 h 51"/>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59" h="51">
                      <a:moveTo>
                        <a:pt x="0" y="51"/>
                      </a:moveTo>
                      <a:lnTo>
                        <a:pt x="56" y="0"/>
                      </a:lnTo>
                      <a:lnTo>
                        <a:pt x="57" y="1"/>
                      </a:lnTo>
                      <a:lnTo>
                        <a:pt x="58" y="2"/>
                      </a:lnTo>
                      <a:lnTo>
                        <a:pt x="58" y="4"/>
                      </a:lnTo>
                      <a:lnTo>
                        <a:pt x="58" y="6"/>
                      </a:lnTo>
                      <a:lnTo>
                        <a:pt x="58" y="7"/>
                      </a:lnTo>
                      <a:lnTo>
                        <a:pt x="59" y="8"/>
                      </a:lnTo>
                      <a:lnTo>
                        <a:pt x="59" y="9"/>
                      </a:lnTo>
                      <a:lnTo>
                        <a:pt x="59" y="10"/>
                      </a:lnTo>
                      <a:lnTo>
                        <a:pt x="58" y="11"/>
                      </a:lnTo>
                      <a:lnTo>
                        <a:pt x="58" y="12"/>
                      </a:lnTo>
                      <a:lnTo>
                        <a:pt x="58" y="13"/>
                      </a:lnTo>
                      <a:lnTo>
                        <a:pt x="57" y="14"/>
                      </a:lnTo>
                      <a:lnTo>
                        <a:pt x="56" y="14"/>
                      </a:lnTo>
                      <a:lnTo>
                        <a:pt x="55" y="15"/>
                      </a:lnTo>
                      <a:lnTo>
                        <a:pt x="54" y="15"/>
                      </a:lnTo>
                      <a:lnTo>
                        <a:pt x="53" y="15"/>
                      </a:lnTo>
                      <a:lnTo>
                        <a:pt x="51" y="15"/>
                      </a:lnTo>
                      <a:lnTo>
                        <a:pt x="50" y="15"/>
                      </a:lnTo>
                      <a:lnTo>
                        <a:pt x="49" y="16"/>
                      </a:lnTo>
                      <a:lnTo>
                        <a:pt x="48" y="17"/>
                      </a:lnTo>
                      <a:lnTo>
                        <a:pt x="47" y="17"/>
                      </a:lnTo>
                      <a:lnTo>
                        <a:pt x="46" y="18"/>
                      </a:lnTo>
                      <a:lnTo>
                        <a:pt x="45" y="19"/>
                      </a:lnTo>
                      <a:lnTo>
                        <a:pt x="43" y="19"/>
                      </a:lnTo>
                      <a:lnTo>
                        <a:pt x="42" y="20"/>
                      </a:lnTo>
                      <a:lnTo>
                        <a:pt x="40" y="22"/>
                      </a:lnTo>
                      <a:lnTo>
                        <a:pt x="38" y="23"/>
                      </a:lnTo>
                      <a:lnTo>
                        <a:pt x="37" y="24"/>
                      </a:lnTo>
                      <a:lnTo>
                        <a:pt x="35" y="25"/>
                      </a:lnTo>
                      <a:lnTo>
                        <a:pt x="34" y="27"/>
                      </a:lnTo>
                      <a:lnTo>
                        <a:pt x="32" y="28"/>
                      </a:lnTo>
                      <a:lnTo>
                        <a:pt x="31" y="29"/>
                      </a:lnTo>
                      <a:lnTo>
                        <a:pt x="29" y="30"/>
                      </a:lnTo>
                      <a:lnTo>
                        <a:pt x="27" y="31"/>
                      </a:lnTo>
                      <a:lnTo>
                        <a:pt x="27" y="32"/>
                      </a:lnTo>
                      <a:lnTo>
                        <a:pt x="25" y="33"/>
                      </a:lnTo>
                      <a:lnTo>
                        <a:pt x="24" y="34"/>
                      </a:lnTo>
                      <a:lnTo>
                        <a:pt x="23" y="35"/>
                      </a:lnTo>
                      <a:lnTo>
                        <a:pt x="23" y="36"/>
                      </a:lnTo>
                      <a:lnTo>
                        <a:pt x="22" y="38"/>
                      </a:lnTo>
                      <a:lnTo>
                        <a:pt x="22" y="39"/>
                      </a:lnTo>
                      <a:lnTo>
                        <a:pt x="22" y="40"/>
                      </a:lnTo>
                      <a:lnTo>
                        <a:pt x="23" y="40"/>
                      </a:lnTo>
                      <a:lnTo>
                        <a:pt x="24" y="40"/>
                      </a:lnTo>
                      <a:lnTo>
                        <a:pt x="26" y="40"/>
                      </a:lnTo>
                      <a:lnTo>
                        <a:pt x="27" y="40"/>
                      </a:lnTo>
                      <a:lnTo>
                        <a:pt x="28" y="40"/>
                      </a:lnTo>
                      <a:lnTo>
                        <a:pt x="29" y="41"/>
                      </a:lnTo>
                      <a:lnTo>
                        <a:pt x="28" y="42"/>
                      </a:lnTo>
                      <a:lnTo>
                        <a:pt x="27" y="42"/>
                      </a:lnTo>
                      <a:lnTo>
                        <a:pt x="26" y="43"/>
                      </a:lnTo>
                      <a:lnTo>
                        <a:pt x="25" y="44"/>
                      </a:lnTo>
                      <a:lnTo>
                        <a:pt x="23" y="44"/>
                      </a:lnTo>
                      <a:lnTo>
                        <a:pt x="22" y="45"/>
                      </a:lnTo>
                      <a:lnTo>
                        <a:pt x="20" y="45"/>
                      </a:lnTo>
                      <a:lnTo>
                        <a:pt x="19" y="46"/>
                      </a:lnTo>
                      <a:lnTo>
                        <a:pt x="17" y="46"/>
                      </a:lnTo>
                      <a:lnTo>
                        <a:pt x="15" y="46"/>
                      </a:lnTo>
                      <a:lnTo>
                        <a:pt x="14" y="47"/>
                      </a:lnTo>
                      <a:lnTo>
                        <a:pt x="12" y="47"/>
                      </a:lnTo>
                      <a:lnTo>
                        <a:pt x="11" y="48"/>
                      </a:lnTo>
                      <a:lnTo>
                        <a:pt x="9" y="49"/>
                      </a:lnTo>
                      <a:lnTo>
                        <a:pt x="7" y="49"/>
                      </a:lnTo>
                      <a:lnTo>
                        <a:pt x="6" y="50"/>
                      </a:lnTo>
                      <a:lnTo>
                        <a:pt x="4" y="50"/>
                      </a:lnTo>
                      <a:lnTo>
                        <a:pt x="3" y="50"/>
                      </a:lnTo>
                      <a:lnTo>
                        <a:pt x="2" y="50"/>
                      </a:lnTo>
                      <a:lnTo>
                        <a:pt x="2" y="51"/>
                      </a:lnTo>
                      <a:lnTo>
                        <a:pt x="0" y="51"/>
                      </a:lnTo>
                      <a:close/>
                    </a:path>
                  </a:pathLst>
                </a:custGeom>
                <a:solidFill>
                  <a:srgbClr val="D6541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405" name="Freeform 653"/>
                <p:cNvSpPr>
                  <a:spLocks/>
                </p:cNvSpPr>
                <p:nvPr/>
              </p:nvSpPr>
              <p:spPr bwMode="auto">
                <a:xfrm>
                  <a:off x="3165" y="2181"/>
                  <a:ext cx="308" cy="301"/>
                </a:xfrm>
                <a:custGeom>
                  <a:avLst/>
                  <a:gdLst>
                    <a:gd name="T0" fmla="*/ 39 w 308"/>
                    <a:gd name="T1" fmla="*/ 43 h 301"/>
                    <a:gd name="T2" fmla="*/ 20 w 308"/>
                    <a:gd name="T3" fmla="*/ 64 h 301"/>
                    <a:gd name="T4" fmla="*/ 11 w 308"/>
                    <a:gd name="T5" fmla="*/ 83 h 301"/>
                    <a:gd name="T6" fmla="*/ 5 w 308"/>
                    <a:gd name="T7" fmla="*/ 102 h 301"/>
                    <a:gd name="T8" fmla="*/ 1 w 308"/>
                    <a:gd name="T9" fmla="*/ 122 h 301"/>
                    <a:gd name="T10" fmla="*/ 0 w 308"/>
                    <a:gd name="T11" fmla="*/ 146 h 301"/>
                    <a:gd name="T12" fmla="*/ 3 w 308"/>
                    <a:gd name="T13" fmla="*/ 172 h 301"/>
                    <a:gd name="T14" fmla="*/ 10 w 308"/>
                    <a:gd name="T15" fmla="*/ 199 h 301"/>
                    <a:gd name="T16" fmla="*/ 38 w 308"/>
                    <a:gd name="T17" fmla="*/ 249 h 301"/>
                    <a:gd name="T18" fmla="*/ 79 w 308"/>
                    <a:gd name="T19" fmla="*/ 282 h 301"/>
                    <a:gd name="T20" fmla="*/ 126 w 308"/>
                    <a:gd name="T21" fmla="*/ 298 h 301"/>
                    <a:gd name="T22" fmla="*/ 174 w 308"/>
                    <a:gd name="T23" fmla="*/ 300 h 301"/>
                    <a:gd name="T24" fmla="*/ 218 w 308"/>
                    <a:gd name="T25" fmla="*/ 289 h 301"/>
                    <a:gd name="T26" fmla="*/ 255 w 308"/>
                    <a:gd name="T27" fmla="*/ 266 h 301"/>
                    <a:gd name="T28" fmla="*/ 281 w 308"/>
                    <a:gd name="T29" fmla="*/ 238 h 301"/>
                    <a:gd name="T30" fmla="*/ 298 w 308"/>
                    <a:gd name="T31" fmla="*/ 206 h 301"/>
                    <a:gd name="T32" fmla="*/ 307 w 308"/>
                    <a:gd name="T33" fmla="*/ 169 h 301"/>
                    <a:gd name="T34" fmla="*/ 308 w 308"/>
                    <a:gd name="T35" fmla="*/ 132 h 301"/>
                    <a:gd name="T36" fmla="*/ 301 w 308"/>
                    <a:gd name="T37" fmla="*/ 104 h 301"/>
                    <a:gd name="T38" fmla="*/ 285 w 308"/>
                    <a:gd name="T39" fmla="*/ 70 h 301"/>
                    <a:gd name="T40" fmla="*/ 256 w 308"/>
                    <a:gd name="T41" fmla="*/ 36 h 301"/>
                    <a:gd name="T42" fmla="*/ 214 w 308"/>
                    <a:gd name="T43" fmla="*/ 11 h 301"/>
                    <a:gd name="T44" fmla="*/ 169 w 308"/>
                    <a:gd name="T45" fmla="*/ 1 h 301"/>
                    <a:gd name="T46" fmla="*/ 147 w 308"/>
                    <a:gd name="T47" fmla="*/ 0 h 301"/>
                    <a:gd name="T48" fmla="*/ 127 w 308"/>
                    <a:gd name="T49" fmla="*/ 2 h 301"/>
                    <a:gd name="T50" fmla="*/ 145 w 308"/>
                    <a:gd name="T51" fmla="*/ 6 h 301"/>
                    <a:gd name="T52" fmla="*/ 162 w 308"/>
                    <a:gd name="T53" fmla="*/ 6 h 301"/>
                    <a:gd name="T54" fmla="*/ 178 w 308"/>
                    <a:gd name="T55" fmla="*/ 11 h 301"/>
                    <a:gd name="T56" fmla="*/ 204 w 308"/>
                    <a:gd name="T57" fmla="*/ 30 h 301"/>
                    <a:gd name="T58" fmla="*/ 219 w 308"/>
                    <a:gd name="T59" fmla="*/ 27 h 301"/>
                    <a:gd name="T60" fmla="*/ 233 w 308"/>
                    <a:gd name="T61" fmla="*/ 30 h 301"/>
                    <a:gd name="T62" fmla="*/ 244 w 308"/>
                    <a:gd name="T63" fmla="*/ 48 h 301"/>
                    <a:gd name="T64" fmla="*/ 256 w 308"/>
                    <a:gd name="T65" fmla="*/ 58 h 301"/>
                    <a:gd name="T66" fmla="*/ 279 w 308"/>
                    <a:gd name="T67" fmla="*/ 72 h 301"/>
                    <a:gd name="T68" fmla="*/ 289 w 308"/>
                    <a:gd name="T69" fmla="*/ 97 h 301"/>
                    <a:gd name="T70" fmla="*/ 289 w 308"/>
                    <a:gd name="T71" fmla="*/ 125 h 301"/>
                    <a:gd name="T72" fmla="*/ 284 w 308"/>
                    <a:gd name="T73" fmla="*/ 150 h 301"/>
                    <a:gd name="T74" fmla="*/ 283 w 308"/>
                    <a:gd name="T75" fmla="*/ 169 h 301"/>
                    <a:gd name="T76" fmla="*/ 283 w 308"/>
                    <a:gd name="T77" fmla="*/ 188 h 301"/>
                    <a:gd name="T78" fmla="*/ 280 w 308"/>
                    <a:gd name="T79" fmla="*/ 210 h 301"/>
                    <a:gd name="T80" fmla="*/ 271 w 308"/>
                    <a:gd name="T81" fmla="*/ 232 h 301"/>
                    <a:gd name="T82" fmla="*/ 253 w 308"/>
                    <a:gd name="T83" fmla="*/ 248 h 301"/>
                    <a:gd name="T84" fmla="*/ 234 w 308"/>
                    <a:gd name="T85" fmla="*/ 253 h 301"/>
                    <a:gd name="T86" fmla="*/ 217 w 308"/>
                    <a:gd name="T87" fmla="*/ 251 h 301"/>
                    <a:gd name="T88" fmla="*/ 203 w 308"/>
                    <a:gd name="T89" fmla="*/ 245 h 301"/>
                    <a:gd name="T90" fmla="*/ 176 w 308"/>
                    <a:gd name="T91" fmla="*/ 244 h 301"/>
                    <a:gd name="T92" fmla="*/ 155 w 308"/>
                    <a:gd name="T93" fmla="*/ 254 h 301"/>
                    <a:gd name="T94" fmla="*/ 129 w 308"/>
                    <a:gd name="T95" fmla="*/ 258 h 301"/>
                    <a:gd name="T96" fmla="*/ 102 w 308"/>
                    <a:gd name="T97" fmla="*/ 252 h 301"/>
                    <a:gd name="T98" fmla="*/ 81 w 308"/>
                    <a:gd name="T99" fmla="*/ 232 h 301"/>
                    <a:gd name="T100" fmla="*/ 67 w 308"/>
                    <a:gd name="T101" fmla="*/ 209 h 301"/>
                    <a:gd name="T102" fmla="*/ 53 w 308"/>
                    <a:gd name="T103" fmla="*/ 204 h 301"/>
                    <a:gd name="T104" fmla="*/ 37 w 308"/>
                    <a:gd name="T105" fmla="*/ 193 h 301"/>
                    <a:gd name="T106" fmla="*/ 28 w 308"/>
                    <a:gd name="T107" fmla="*/ 171 h 301"/>
                    <a:gd name="T108" fmla="*/ 30 w 308"/>
                    <a:gd name="T109" fmla="*/ 144 h 301"/>
                    <a:gd name="T110" fmla="*/ 22 w 308"/>
                    <a:gd name="T111" fmla="*/ 122 h 301"/>
                    <a:gd name="T112" fmla="*/ 16 w 308"/>
                    <a:gd name="T113" fmla="*/ 97 h 301"/>
                    <a:gd name="T114" fmla="*/ 22 w 308"/>
                    <a:gd name="T115" fmla="*/ 73 h 301"/>
                    <a:gd name="T116" fmla="*/ 37 w 308"/>
                    <a:gd name="T117" fmla="*/ 50 h 301"/>
                    <a:gd name="T118" fmla="*/ 53 w 308"/>
                    <a:gd name="T119" fmla="*/ 41 h 301"/>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308"/>
                    <a:gd name="T181" fmla="*/ 0 h 301"/>
                    <a:gd name="T182" fmla="*/ 308 w 308"/>
                    <a:gd name="T183" fmla="*/ 301 h 301"/>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308" h="301">
                      <a:moveTo>
                        <a:pt x="56" y="40"/>
                      </a:moveTo>
                      <a:lnTo>
                        <a:pt x="50" y="36"/>
                      </a:lnTo>
                      <a:lnTo>
                        <a:pt x="49" y="36"/>
                      </a:lnTo>
                      <a:lnTo>
                        <a:pt x="48" y="36"/>
                      </a:lnTo>
                      <a:lnTo>
                        <a:pt x="47" y="37"/>
                      </a:lnTo>
                      <a:lnTo>
                        <a:pt x="46" y="38"/>
                      </a:lnTo>
                      <a:lnTo>
                        <a:pt x="44" y="39"/>
                      </a:lnTo>
                      <a:lnTo>
                        <a:pt x="43" y="39"/>
                      </a:lnTo>
                      <a:lnTo>
                        <a:pt x="42" y="41"/>
                      </a:lnTo>
                      <a:lnTo>
                        <a:pt x="41" y="42"/>
                      </a:lnTo>
                      <a:lnTo>
                        <a:pt x="39" y="43"/>
                      </a:lnTo>
                      <a:lnTo>
                        <a:pt x="38" y="44"/>
                      </a:lnTo>
                      <a:lnTo>
                        <a:pt x="37" y="45"/>
                      </a:lnTo>
                      <a:lnTo>
                        <a:pt x="35" y="47"/>
                      </a:lnTo>
                      <a:lnTo>
                        <a:pt x="33" y="48"/>
                      </a:lnTo>
                      <a:lnTo>
                        <a:pt x="32" y="50"/>
                      </a:lnTo>
                      <a:lnTo>
                        <a:pt x="30" y="52"/>
                      </a:lnTo>
                      <a:lnTo>
                        <a:pt x="29" y="54"/>
                      </a:lnTo>
                      <a:lnTo>
                        <a:pt x="27" y="55"/>
                      </a:lnTo>
                      <a:lnTo>
                        <a:pt x="25" y="58"/>
                      </a:lnTo>
                      <a:lnTo>
                        <a:pt x="23" y="60"/>
                      </a:lnTo>
                      <a:lnTo>
                        <a:pt x="22" y="62"/>
                      </a:lnTo>
                      <a:lnTo>
                        <a:pt x="21" y="63"/>
                      </a:lnTo>
                      <a:lnTo>
                        <a:pt x="20" y="64"/>
                      </a:lnTo>
                      <a:lnTo>
                        <a:pt x="19" y="66"/>
                      </a:lnTo>
                      <a:lnTo>
                        <a:pt x="19" y="67"/>
                      </a:lnTo>
                      <a:lnTo>
                        <a:pt x="18" y="68"/>
                      </a:lnTo>
                      <a:lnTo>
                        <a:pt x="17" y="70"/>
                      </a:lnTo>
                      <a:lnTo>
                        <a:pt x="16" y="71"/>
                      </a:lnTo>
                      <a:lnTo>
                        <a:pt x="16" y="72"/>
                      </a:lnTo>
                      <a:lnTo>
                        <a:pt x="15" y="74"/>
                      </a:lnTo>
                      <a:lnTo>
                        <a:pt x="14" y="75"/>
                      </a:lnTo>
                      <a:lnTo>
                        <a:pt x="14" y="77"/>
                      </a:lnTo>
                      <a:lnTo>
                        <a:pt x="13" y="78"/>
                      </a:lnTo>
                      <a:lnTo>
                        <a:pt x="12" y="80"/>
                      </a:lnTo>
                      <a:lnTo>
                        <a:pt x="12" y="81"/>
                      </a:lnTo>
                      <a:lnTo>
                        <a:pt x="11" y="83"/>
                      </a:lnTo>
                      <a:lnTo>
                        <a:pt x="11" y="85"/>
                      </a:lnTo>
                      <a:lnTo>
                        <a:pt x="10" y="86"/>
                      </a:lnTo>
                      <a:lnTo>
                        <a:pt x="10" y="88"/>
                      </a:lnTo>
                      <a:lnTo>
                        <a:pt x="9" y="89"/>
                      </a:lnTo>
                      <a:lnTo>
                        <a:pt x="9" y="90"/>
                      </a:lnTo>
                      <a:lnTo>
                        <a:pt x="8" y="92"/>
                      </a:lnTo>
                      <a:lnTo>
                        <a:pt x="8" y="93"/>
                      </a:lnTo>
                      <a:lnTo>
                        <a:pt x="7" y="94"/>
                      </a:lnTo>
                      <a:lnTo>
                        <a:pt x="7" y="96"/>
                      </a:lnTo>
                      <a:lnTo>
                        <a:pt x="7" y="97"/>
                      </a:lnTo>
                      <a:lnTo>
                        <a:pt x="6" y="99"/>
                      </a:lnTo>
                      <a:lnTo>
                        <a:pt x="6" y="100"/>
                      </a:lnTo>
                      <a:lnTo>
                        <a:pt x="5" y="102"/>
                      </a:lnTo>
                      <a:lnTo>
                        <a:pt x="5" y="103"/>
                      </a:lnTo>
                      <a:lnTo>
                        <a:pt x="4" y="105"/>
                      </a:lnTo>
                      <a:lnTo>
                        <a:pt x="4" y="107"/>
                      </a:lnTo>
                      <a:lnTo>
                        <a:pt x="4" y="108"/>
                      </a:lnTo>
                      <a:lnTo>
                        <a:pt x="3" y="110"/>
                      </a:lnTo>
                      <a:lnTo>
                        <a:pt x="3" y="111"/>
                      </a:lnTo>
                      <a:lnTo>
                        <a:pt x="3" y="113"/>
                      </a:lnTo>
                      <a:lnTo>
                        <a:pt x="3" y="115"/>
                      </a:lnTo>
                      <a:lnTo>
                        <a:pt x="2" y="116"/>
                      </a:lnTo>
                      <a:lnTo>
                        <a:pt x="2" y="118"/>
                      </a:lnTo>
                      <a:lnTo>
                        <a:pt x="2" y="120"/>
                      </a:lnTo>
                      <a:lnTo>
                        <a:pt x="2" y="121"/>
                      </a:lnTo>
                      <a:lnTo>
                        <a:pt x="1" y="122"/>
                      </a:lnTo>
                      <a:lnTo>
                        <a:pt x="1" y="125"/>
                      </a:lnTo>
                      <a:lnTo>
                        <a:pt x="1" y="126"/>
                      </a:lnTo>
                      <a:lnTo>
                        <a:pt x="1" y="128"/>
                      </a:lnTo>
                      <a:lnTo>
                        <a:pt x="1" y="130"/>
                      </a:lnTo>
                      <a:lnTo>
                        <a:pt x="0" y="132"/>
                      </a:lnTo>
                      <a:lnTo>
                        <a:pt x="0" y="133"/>
                      </a:lnTo>
                      <a:lnTo>
                        <a:pt x="0" y="136"/>
                      </a:lnTo>
                      <a:lnTo>
                        <a:pt x="0" y="137"/>
                      </a:lnTo>
                      <a:lnTo>
                        <a:pt x="0" y="139"/>
                      </a:lnTo>
                      <a:lnTo>
                        <a:pt x="0" y="141"/>
                      </a:lnTo>
                      <a:lnTo>
                        <a:pt x="0" y="142"/>
                      </a:lnTo>
                      <a:lnTo>
                        <a:pt x="0" y="144"/>
                      </a:lnTo>
                      <a:lnTo>
                        <a:pt x="0" y="146"/>
                      </a:lnTo>
                      <a:lnTo>
                        <a:pt x="0" y="148"/>
                      </a:lnTo>
                      <a:lnTo>
                        <a:pt x="0" y="150"/>
                      </a:lnTo>
                      <a:lnTo>
                        <a:pt x="0" y="152"/>
                      </a:lnTo>
                      <a:lnTo>
                        <a:pt x="0" y="154"/>
                      </a:lnTo>
                      <a:lnTo>
                        <a:pt x="0" y="155"/>
                      </a:lnTo>
                      <a:lnTo>
                        <a:pt x="1" y="158"/>
                      </a:lnTo>
                      <a:lnTo>
                        <a:pt x="1" y="160"/>
                      </a:lnTo>
                      <a:lnTo>
                        <a:pt x="1" y="162"/>
                      </a:lnTo>
                      <a:lnTo>
                        <a:pt x="1" y="164"/>
                      </a:lnTo>
                      <a:lnTo>
                        <a:pt x="2" y="166"/>
                      </a:lnTo>
                      <a:lnTo>
                        <a:pt x="2" y="168"/>
                      </a:lnTo>
                      <a:lnTo>
                        <a:pt x="2" y="170"/>
                      </a:lnTo>
                      <a:lnTo>
                        <a:pt x="3" y="172"/>
                      </a:lnTo>
                      <a:lnTo>
                        <a:pt x="3" y="174"/>
                      </a:lnTo>
                      <a:lnTo>
                        <a:pt x="3" y="176"/>
                      </a:lnTo>
                      <a:lnTo>
                        <a:pt x="3" y="177"/>
                      </a:lnTo>
                      <a:lnTo>
                        <a:pt x="4" y="180"/>
                      </a:lnTo>
                      <a:lnTo>
                        <a:pt x="4" y="182"/>
                      </a:lnTo>
                      <a:lnTo>
                        <a:pt x="5" y="184"/>
                      </a:lnTo>
                      <a:lnTo>
                        <a:pt x="6" y="186"/>
                      </a:lnTo>
                      <a:lnTo>
                        <a:pt x="6" y="188"/>
                      </a:lnTo>
                      <a:lnTo>
                        <a:pt x="7" y="191"/>
                      </a:lnTo>
                      <a:lnTo>
                        <a:pt x="7" y="192"/>
                      </a:lnTo>
                      <a:lnTo>
                        <a:pt x="8" y="195"/>
                      </a:lnTo>
                      <a:lnTo>
                        <a:pt x="9" y="197"/>
                      </a:lnTo>
                      <a:lnTo>
                        <a:pt x="10" y="199"/>
                      </a:lnTo>
                      <a:lnTo>
                        <a:pt x="11" y="203"/>
                      </a:lnTo>
                      <a:lnTo>
                        <a:pt x="13" y="208"/>
                      </a:lnTo>
                      <a:lnTo>
                        <a:pt x="14" y="212"/>
                      </a:lnTo>
                      <a:lnTo>
                        <a:pt x="16" y="217"/>
                      </a:lnTo>
                      <a:lnTo>
                        <a:pt x="18" y="220"/>
                      </a:lnTo>
                      <a:lnTo>
                        <a:pt x="21" y="224"/>
                      </a:lnTo>
                      <a:lnTo>
                        <a:pt x="22" y="228"/>
                      </a:lnTo>
                      <a:lnTo>
                        <a:pt x="25" y="232"/>
                      </a:lnTo>
                      <a:lnTo>
                        <a:pt x="27" y="236"/>
                      </a:lnTo>
                      <a:lnTo>
                        <a:pt x="30" y="239"/>
                      </a:lnTo>
                      <a:lnTo>
                        <a:pt x="32" y="242"/>
                      </a:lnTo>
                      <a:lnTo>
                        <a:pt x="35" y="246"/>
                      </a:lnTo>
                      <a:lnTo>
                        <a:pt x="38" y="249"/>
                      </a:lnTo>
                      <a:lnTo>
                        <a:pt x="41" y="252"/>
                      </a:lnTo>
                      <a:lnTo>
                        <a:pt x="43" y="256"/>
                      </a:lnTo>
                      <a:lnTo>
                        <a:pt x="46" y="258"/>
                      </a:lnTo>
                      <a:lnTo>
                        <a:pt x="49" y="261"/>
                      </a:lnTo>
                      <a:lnTo>
                        <a:pt x="52" y="264"/>
                      </a:lnTo>
                      <a:lnTo>
                        <a:pt x="55" y="267"/>
                      </a:lnTo>
                      <a:lnTo>
                        <a:pt x="58" y="269"/>
                      </a:lnTo>
                      <a:lnTo>
                        <a:pt x="62" y="272"/>
                      </a:lnTo>
                      <a:lnTo>
                        <a:pt x="65" y="274"/>
                      </a:lnTo>
                      <a:lnTo>
                        <a:pt x="68" y="276"/>
                      </a:lnTo>
                      <a:lnTo>
                        <a:pt x="72" y="278"/>
                      </a:lnTo>
                      <a:lnTo>
                        <a:pt x="75" y="280"/>
                      </a:lnTo>
                      <a:lnTo>
                        <a:pt x="79" y="282"/>
                      </a:lnTo>
                      <a:lnTo>
                        <a:pt x="82" y="284"/>
                      </a:lnTo>
                      <a:lnTo>
                        <a:pt x="85" y="286"/>
                      </a:lnTo>
                      <a:lnTo>
                        <a:pt x="89" y="287"/>
                      </a:lnTo>
                      <a:lnTo>
                        <a:pt x="92" y="289"/>
                      </a:lnTo>
                      <a:lnTo>
                        <a:pt x="96" y="290"/>
                      </a:lnTo>
                      <a:lnTo>
                        <a:pt x="100" y="292"/>
                      </a:lnTo>
                      <a:lnTo>
                        <a:pt x="104" y="293"/>
                      </a:lnTo>
                      <a:lnTo>
                        <a:pt x="108" y="294"/>
                      </a:lnTo>
                      <a:lnTo>
                        <a:pt x="111" y="295"/>
                      </a:lnTo>
                      <a:lnTo>
                        <a:pt x="115" y="296"/>
                      </a:lnTo>
                      <a:lnTo>
                        <a:pt x="119" y="297"/>
                      </a:lnTo>
                      <a:lnTo>
                        <a:pt x="122" y="297"/>
                      </a:lnTo>
                      <a:lnTo>
                        <a:pt x="126" y="298"/>
                      </a:lnTo>
                      <a:lnTo>
                        <a:pt x="130" y="299"/>
                      </a:lnTo>
                      <a:lnTo>
                        <a:pt x="133" y="300"/>
                      </a:lnTo>
                      <a:lnTo>
                        <a:pt x="137" y="300"/>
                      </a:lnTo>
                      <a:lnTo>
                        <a:pt x="141" y="300"/>
                      </a:lnTo>
                      <a:lnTo>
                        <a:pt x="145" y="301"/>
                      </a:lnTo>
                      <a:lnTo>
                        <a:pt x="148" y="301"/>
                      </a:lnTo>
                      <a:lnTo>
                        <a:pt x="152" y="301"/>
                      </a:lnTo>
                      <a:lnTo>
                        <a:pt x="156" y="301"/>
                      </a:lnTo>
                      <a:lnTo>
                        <a:pt x="160" y="301"/>
                      </a:lnTo>
                      <a:lnTo>
                        <a:pt x="163" y="301"/>
                      </a:lnTo>
                      <a:lnTo>
                        <a:pt x="167" y="301"/>
                      </a:lnTo>
                      <a:lnTo>
                        <a:pt x="170" y="300"/>
                      </a:lnTo>
                      <a:lnTo>
                        <a:pt x="174" y="300"/>
                      </a:lnTo>
                      <a:lnTo>
                        <a:pt x="178" y="300"/>
                      </a:lnTo>
                      <a:lnTo>
                        <a:pt x="181" y="299"/>
                      </a:lnTo>
                      <a:lnTo>
                        <a:pt x="185" y="298"/>
                      </a:lnTo>
                      <a:lnTo>
                        <a:pt x="188" y="298"/>
                      </a:lnTo>
                      <a:lnTo>
                        <a:pt x="192" y="297"/>
                      </a:lnTo>
                      <a:lnTo>
                        <a:pt x="195" y="296"/>
                      </a:lnTo>
                      <a:lnTo>
                        <a:pt x="198" y="296"/>
                      </a:lnTo>
                      <a:lnTo>
                        <a:pt x="202" y="295"/>
                      </a:lnTo>
                      <a:lnTo>
                        <a:pt x="205" y="294"/>
                      </a:lnTo>
                      <a:lnTo>
                        <a:pt x="208" y="292"/>
                      </a:lnTo>
                      <a:lnTo>
                        <a:pt x="211" y="291"/>
                      </a:lnTo>
                      <a:lnTo>
                        <a:pt x="214" y="290"/>
                      </a:lnTo>
                      <a:lnTo>
                        <a:pt x="218" y="289"/>
                      </a:lnTo>
                      <a:lnTo>
                        <a:pt x="221" y="287"/>
                      </a:lnTo>
                      <a:lnTo>
                        <a:pt x="224" y="285"/>
                      </a:lnTo>
                      <a:lnTo>
                        <a:pt x="227" y="284"/>
                      </a:lnTo>
                      <a:lnTo>
                        <a:pt x="230" y="283"/>
                      </a:lnTo>
                      <a:lnTo>
                        <a:pt x="233" y="281"/>
                      </a:lnTo>
                      <a:lnTo>
                        <a:pt x="236" y="279"/>
                      </a:lnTo>
                      <a:lnTo>
                        <a:pt x="239" y="278"/>
                      </a:lnTo>
                      <a:lnTo>
                        <a:pt x="242" y="275"/>
                      </a:lnTo>
                      <a:lnTo>
                        <a:pt x="244" y="274"/>
                      </a:lnTo>
                      <a:lnTo>
                        <a:pt x="247" y="272"/>
                      </a:lnTo>
                      <a:lnTo>
                        <a:pt x="250" y="270"/>
                      </a:lnTo>
                      <a:lnTo>
                        <a:pt x="252" y="268"/>
                      </a:lnTo>
                      <a:lnTo>
                        <a:pt x="255" y="266"/>
                      </a:lnTo>
                      <a:lnTo>
                        <a:pt x="257" y="264"/>
                      </a:lnTo>
                      <a:lnTo>
                        <a:pt x="260" y="263"/>
                      </a:lnTo>
                      <a:lnTo>
                        <a:pt x="262" y="261"/>
                      </a:lnTo>
                      <a:lnTo>
                        <a:pt x="264" y="258"/>
                      </a:lnTo>
                      <a:lnTo>
                        <a:pt x="266" y="256"/>
                      </a:lnTo>
                      <a:lnTo>
                        <a:pt x="268" y="254"/>
                      </a:lnTo>
                      <a:lnTo>
                        <a:pt x="270" y="252"/>
                      </a:lnTo>
                      <a:lnTo>
                        <a:pt x="272" y="250"/>
                      </a:lnTo>
                      <a:lnTo>
                        <a:pt x="274" y="247"/>
                      </a:lnTo>
                      <a:lnTo>
                        <a:pt x="276" y="245"/>
                      </a:lnTo>
                      <a:lnTo>
                        <a:pt x="278" y="243"/>
                      </a:lnTo>
                      <a:lnTo>
                        <a:pt x="280" y="241"/>
                      </a:lnTo>
                      <a:lnTo>
                        <a:pt x="281" y="238"/>
                      </a:lnTo>
                      <a:lnTo>
                        <a:pt x="283" y="236"/>
                      </a:lnTo>
                      <a:lnTo>
                        <a:pt x="284" y="234"/>
                      </a:lnTo>
                      <a:lnTo>
                        <a:pt x="286" y="231"/>
                      </a:lnTo>
                      <a:lnTo>
                        <a:pt x="287" y="229"/>
                      </a:lnTo>
                      <a:lnTo>
                        <a:pt x="289" y="226"/>
                      </a:lnTo>
                      <a:lnTo>
                        <a:pt x="290" y="224"/>
                      </a:lnTo>
                      <a:lnTo>
                        <a:pt x="291" y="221"/>
                      </a:lnTo>
                      <a:lnTo>
                        <a:pt x="292" y="219"/>
                      </a:lnTo>
                      <a:lnTo>
                        <a:pt x="294" y="216"/>
                      </a:lnTo>
                      <a:lnTo>
                        <a:pt x="295" y="214"/>
                      </a:lnTo>
                      <a:lnTo>
                        <a:pt x="296" y="211"/>
                      </a:lnTo>
                      <a:lnTo>
                        <a:pt x="297" y="208"/>
                      </a:lnTo>
                      <a:lnTo>
                        <a:pt x="298" y="206"/>
                      </a:lnTo>
                      <a:lnTo>
                        <a:pt x="299" y="203"/>
                      </a:lnTo>
                      <a:lnTo>
                        <a:pt x="300" y="200"/>
                      </a:lnTo>
                      <a:lnTo>
                        <a:pt x="300" y="197"/>
                      </a:lnTo>
                      <a:lnTo>
                        <a:pt x="301" y="195"/>
                      </a:lnTo>
                      <a:lnTo>
                        <a:pt x="302" y="192"/>
                      </a:lnTo>
                      <a:lnTo>
                        <a:pt x="303" y="189"/>
                      </a:lnTo>
                      <a:lnTo>
                        <a:pt x="303" y="186"/>
                      </a:lnTo>
                      <a:lnTo>
                        <a:pt x="304" y="184"/>
                      </a:lnTo>
                      <a:lnTo>
                        <a:pt x="305" y="180"/>
                      </a:lnTo>
                      <a:lnTo>
                        <a:pt x="305" y="177"/>
                      </a:lnTo>
                      <a:lnTo>
                        <a:pt x="306" y="175"/>
                      </a:lnTo>
                      <a:lnTo>
                        <a:pt x="306" y="172"/>
                      </a:lnTo>
                      <a:lnTo>
                        <a:pt x="307" y="169"/>
                      </a:lnTo>
                      <a:lnTo>
                        <a:pt x="307" y="166"/>
                      </a:lnTo>
                      <a:lnTo>
                        <a:pt x="307" y="163"/>
                      </a:lnTo>
                      <a:lnTo>
                        <a:pt x="307" y="160"/>
                      </a:lnTo>
                      <a:lnTo>
                        <a:pt x="307" y="157"/>
                      </a:lnTo>
                      <a:lnTo>
                        <a:pt x="307" y="154"/>
                      </a:lnTo>
                      <a:lnTo>
                        <a:pt x="308" y="151"/>
                      </a:lnTo>
                      <a:lnTo>
                        <a:pt x="308" y="148"/>
                      </a:lnTo>
                      <a:lnTo>
                        <a:pt x="308" y="144"/>
                      </a:lnTo>
                      <a:lnTo>
                        <a:pt x="308" y="142"/>
                      </a:lnTo>
                      <a:lnTo>
                        <a:pt x="308" y="138"/>
                      </a:lnTo>
                      <a:lnTo>
                        <a:pt x="308" y="136"/>
                      </a:lnTo>
                      <a:lnTo>
                        <a:pt x="308" y="134"/>
                      </a:lnTo>
                      <a:lnTo>
                        <a:pt x="308" y="132"/>
                      </a:lnTo>
                      <a:lnTo>
                        <a:pt x="307" y="130"/>
                      </a:lnTo>
                      <a:lnTo>
                        <a:pt x="307" y="129"/>
                      </a:lnTo>
                      <a:lnTo>
                        <a:pt x="307" y="126"/>
                      </a:lnTo>
                      <a:lnTo>
                        <a:pt x="307" y="125"/>
                      </a:lnTo>
                      <a:lnTo>
                        <a:pt x="307" y="122"/>
                      </a:lnTo>
                      <a:lnTo>
                        <a:pt x="306" y="120"/>
                      </a:lnTo>
                      <a:lnTo>
                        <a:pt x="305" y="118"/>
                      </a:lnTo>
                      <a:lnTo>
                        <a:pt x="305" y="116"/>
                      </a:lnTo>
                      <a:lnTo>
                        <a:pt x="304" y="113"/>
                      </a:lnTo>
                      <a:lnTo>
                        <a:pt x="303" y="111"/>
                      </a:lnTo>
                      <a:lnTo>
                        <a:pt x="303" y="109"/>
                      </a:lnTo>
                      <a:lnTo>
                        <a:pt x="302" y="107"/>
                      </a:lnTo>
                      <a:lnTo>
                        <a:pt x="301" y="104"/>
                      </a:lnTo>
                      <a:lnTo>
                        <a:pt x="300" y="102"/>
                      </a:lnTo>
                      <a:lnTo>
                        <a:pt x="299" y="99"/>
                      </a:lnTo>
                      <a:lnTo>
                        <a:pt x="299" y="96"/>
                      </a:lnTo>
                      <a:lnTo>
                        <a:pt x="297" y="93"/>
                      </a:lnTo>
                      <a:lnTo>
                        <a:pt x="296" y="91"/>
                      </a:lnTo>
                      <a:lnTo>
                        <a:pt x="295" y="88"/>
                      </a:lnTo>
                      <a:lnTo>
                        <a:pt x="294" y="86"/>
                      </a:lnTo>
                      <a:lnTo>
                        <a:pt x="292" y="83"/>
                      </a:lnTo>
                      <a:lnTo>
                        <a:pt x="291" y="81"/>
                      </a:lnTo>
                      <a:lnTo>
                        <a:pt x="290" y="78"/>
                      </a:lnTo>
                      <a:lnTo>
                        <a:pt x="288" y="75"/>
                      </a:lnTo>
                      <a:lnTo>
                        <a:pt x="286" y="72"/>
                      </a:lnTo>
                      <a:lnTo>
                        <a:pt x="285" y="70"/>
                      </a:lnTo>
                      <a:lnTo>
                        <a:pt x="283" y="67"/>
                      </a:lnTo>
                      <a:lnTo>
                        <a:pt x="281" y="65"/>
                      </a:lnTo>
                      <a:lnTo>
                        <a:pt x="279" y="62"/>
                      </a:lnTo>
                      <a:lnTo>
                        <a:pt x="277" y="59"/>
                      </a:lnTo>
                      <a:lnTo>
                        <a:pt x="276" y="56"/>
                      </a:lnTo>
                      <a:lnTo>
                        <a:pt x="273" y="54"/>
                      </a:lnTo>
                      <a:lnTo>
                        <a:pt x="271" y="52"/>
                      </a:lnTo>
                      <a:lnTo>
                        <a:pt x="269" y="49"/>
                      </a:lnTo>
                      <a:lnTo>
                        <a:pt x="266" y="46"/>
                      </a:lnTo>
                      <a:lnTo>
                        <a:pt x="264" y="44"/>
                      </a:lnTo>
                      <a:lnTo>
                        <a:pt x="262" y="41"/>
                      </a:lnTo>
                      <a:lnTo>
                        <a:pt x="259" y="39"/>
                      </a:lnTo>
                      <a:lnTo>
                        <a:pt x="256" y="36"/>
                      </a:lnTo>
                      <a:lnTo>
                        <a:pt x="254" y="34"/>
                      </a:lnTo>
                      <a:lnTo>
                        <a:pt x="251" y="32"/>
                      </a:lnTo>
                      <a:lnTo>
                        <a:pt x="248" y="30"/>
                      </a:lnTo>
                      <a:lnTo>
                        <a:pt x="245" y="28"/>
                      </a:lnTo>
                      <a:lnTo>
                        <a:pt x="242" y="26"/>
                      </a:lnTo>
                      <a:lnTo>
                        <a:pt x="239" y="23"/>
                      </a:lnTo>
                      <a:lnTo>
                        <a:pt x="236" y="22"/>
                      </a:lnTo>
                      <a:lnTo>
                        <a:pt x="232" y="20"/>
                      </a:lnTo>
                      <a:lnTo>
                        <a:pt x="229" y="18"/>
                      </a:lnTo>
                      <a:lnTo>
                        <a:pt x="225" y="16"/>
                      </a:lnTo>
                      <a:lnTo>
                        <a:pt x="222" y="14"/>
                      </a:lnTo>
                      <a:lnTo>
                        <a:pt x="218" y="12"/>
                      </a:lnTo>
                      <a:lnTo>
                        <a:pt x="214" y="11"/>
                      </a:lnTo>
                      <a:lnTo>
                        <a:pt x="210" y="10"/>
                      </a:lnTo>
                      <a:lnTo>
                        <a:pt x="206" y="9"/>
                      </a:lnTo>
                      <a:lnTo>
                        <a:pt x="202" y="7"/>
                      </a:lnTo>
                      <a:lnTo>
                        <a:pt x="198" y="6"/>
                      </a:lnTo>
                      <a:lnTo>
                        <a:pt x="194" y="5"/>
                      </a:lnTo>
                      <a:lnTo>
                        <a:pt x="190" y="4"/>
                      </a:lnTo>
                      <a:lnTo>
                        <a:pt x="185" y="3"/>
                      </a:lnTo>
                      <a:lnTo>
                        <a:pt x="181" y="3"/>
                      </a:lnTo>
                      <a:lnTo>
                        <a:pt x="176" y="1"/>
                      </a:lnTo>
                      <a:lnTo>
                        <a:pt x="172" y="1"/>
                      </a:lnTo>
                      <a:lnTo>
                        <a:pt x="170" y="1"/>
                      </a:lnTo>
                      <a:lnTo>
                        <a:pt x="169" y="1"/>
                      </a:lnTo>
                      <a:lnTo>
                        <a:pt x="167" y="1"/>
                      </a:lnTo>
                      <a:lnTo>
                        <a:pt x="166" y="0"/>
                      </a:lnTo>
                      <a:lnTo>
                        <a:pt x="164" y="0"/>
                      </a:lnTo>
                      <a:lnTo>
                        <a:pt x="162" y="0"/>
                      </a:lnTo>
                      <a:lnTo>
                        <a:pt x="160" y="0"/>
                      </a:lnTo>
                      <a:lnTo>
                        <a:pt x="159" y="0"/>
                      </a:lnTo>
                      <a:lnTo>
                        <a:pt x="157" y="0"/>
                      </a:lnTo>
                      <a:lnTo>
                        <a:pt x="155" y="0"/>
                      </a:lnTo>
                      <a:lnTo>
                        <a:pt x="153" y="0"/>
                      </a:lnTo>
                      <a:lnTo>
                        <a:pt x="151" y="0"/>
                      </a:lnTo>
                      <a:lnTo>
                        <a:pt x="150" y="0"/>
                      </a:lnTo>
                      <a:lnTo>
                        <a:pt x="148" y="0"/>
                      </a:lnTo>
                      <a:lnTo>
                        <a:pt x="147" y="0"/>
                      </a:lnTo>
                      <a:lnTo>
                        <a:pt x="145" y="0"/>
                      </a:lnTo>
                      <a:lnTo>
                        <a:pt x="143" y="0"/>
                      </a:lnTo>
                      <a:lnTo>
                        <a:pt x="142" y="0"/>
                      </a:lnTo>
                      <a:lnTo>
                        <a:pt x="140" y="0"/>
                      </a:lnTo>
                      <a:lnTo>
                        <a:pt x="139" y="0"/>
                      </a:lnTo>
                      <a:lnTo>
                        <a:pt x="137" y="1"/>
                      </a:lnTo>
                      <a:lnTo>
                        <a:pt x="135" y="1"/>
                      </a:lnTo>
                      <a:lnTo>
                        <a:pt x="134" y="1"/>
                      </a:lnTo>
                      <a:lnTo>
                        <a:pt x="133" y="1"/>
                      </a:lnTo>
                      <a:lnTo>
                        <a:pt x="131" y="1"/>
                      </a:lnTo>
                      <a:lnTo>
                        <a:pt x="130" y="1"/>
                      </a:lnTo>
                      <a:lnTo>
                        <a:pt x="128" y="1"/>
                      </a:lnTo>
                      <a:lnTo>
                        <a:pt x="127" y="2"/>
                      </a:lnTo>
                      <a:lnTo>
                        <a:pt x="126" y="2"/>
                      </a:lnTo>
                      <a:lnTo>
                        <a:pt x="124" y="2"/>
                      </a:lnTo>
                      <a:lnTo>
                        <a:pt x="123" y="3"/>
                      </a:lnTo>
                      <a:lnTo>
                        <a:pt x="121" y="3"/>
                      </a:lnTo>
                      <a:lnTo>
                        <a:pt x="120" y="3"/>
                      </a:lnTo>
                      <a:lnTo>
                        <a:pt x="139" y="9"/>
                      </a:lnTo>
                      <a:lnTo>
                        <a:pt x="140" y="8"/>
                      </a:lnTo>
                      <a:lnTo>
                        <a:pt x="141" y="8"/>
                      </a:lnTo>
                      <a:lnTo>
                        <a:pt x="142" y="7"/>
                      </a:lnTo>
                      <a:lnTo>
                        <a:pt x="143" y="7"/>
                      </a:lnTo>
                      <a:lnTo>
                        <a:pt x="144" y="7"/>
                      </a:lnTo>
                      <a:lnTo>
                        <a:pt x="145" y="6"/>
                      </a:lnTo>
                      <a:lnTo>
                        <a:pt x="146" y="6"/>
                      </a:lnTo>
                      <a:lnTo>
                        <a:pt x="147" y="6"/>
                      </a:lnTo>
                      <a:lnTo>
                        <a:pt x="148" y="6"/>
                      </a:lnTo>
                      <a:lnTo>
                        <a:pt x="149" y="6"/>
                      </a:lnTo>
                      <a:lnTo>
                        <a:pt x="150" y="6"/>
                      </a:lnTo>
                      <a:lnTo>
                        <a:pt x="151" y="6"/>
                      </a:lnTo>
                      <a:lnTo>
                        <a:pt x="153" y="6"/>
                      </a:lnTo>
                      <a:lnTo>
                        <a:pt x="154" y="6"/>
                      </a:lnTo>
                      <a:lnTo>
                        <a:pt x="155" y="6"/>
                      </a:lnTo>
                      <a:lnTo>
                        <a:pt x="157" y="6"/>
                      </a:lnTo>
                      <a:lnTo>
                        <a:pt x="159" y="6"/>
                      </a:lnTo>
                      <a:lnTo>
                        <a:pt x="160" y="6"/>
                      </a:lnTo>
                      <a:lnTo>
                        <a:pt x="162" y="6"/>
                      </a:lnTo>
                      <a:lnTo>
                        <a:pt x="163" y="6"/>
                      </a:lnTo>
                      <a:lnTo>
                        <a:pt x="163" y="7"/>
                      </a:lnTo>
                      <a:lnTo>
                        <a:pt x="164" y="7"/>
                      </a:lnTo>
                      <a:lnTo>
                        <a:pt x="166" y="7"/>
                      </a:lnTo>
                      <a:lnTo>
                        <a:pt x="167" y="7"/>
                      </a:lnTo>
                      <a:lnTo>
                        <a:pt x="169" y="8"/>
                      </a:lnTo>
                      <a:lnTo>
                        <a:pt x="170" y="8"/>
                      </a:lnTo>
                      <a:lnTo>
                        <a:pt x="172" y="9"/>
                      </a:lnTo>
                      <a:lnTo>
                        <a:pt x="174" y="9"/>
                      </a:lnTo>
                      <a:lnTo>
                        <a:pt x="175" y="10"/>
                      </a:lnTo>
                      <a:lnTo>
                        <a:pt x="176" y="10"/>
                      </a:lnTo>
                      <a:lnTo>
                        <a:pt x="178" y="11"/>
                      </a:lnTo>
                      <a:lnTo>
                        <a:pt x="180" y="12"/>
                      </a:lnTo>
                      <a:lnTo>
                        <a:pt x="181" y="12"/>
                      </a:lnTo>
                      <a:lnTo>
                        <a:pt x="182" y="14"/>
                      </a:lnTo>
                      <a:lnTo>
                        <a:pt x="184" y="15"/>
                      </a:lnTo>
                      <a:lnTo>
                        <a:pt x="186" y="16"/>
                      </a:lnTo>
                      <a:lnTo>
                        <a:pt x="187" y="17"/>
                      </a:lnTo>
                      <a:lnTo>
                        <a:pt x="188" y="19"/>
                      </a:lnTo>
                      <a:lnTo>
                        <a:pt x="189" y="20"/>
                      </a:lnTo>
                      <a:lnTo>
                        <a:pt x="190" y="21"/>
                      </a:lnTo>
                      <a:lnTo>
                        <a:pt x="192" y="23"/>
                      </a:lnTo>
                      <a:lnTo>
                        <a:pt x="193" y="26"/>
                      </a:lnTo>
                      <a:lnTo>
                        <a:pt x="203" y="31"/>
                      </a:lnTo>
                      <a:lnTo>
                        <a:pt x="204" y="30"/>
                      </a:lnTo>
                      <a:lnTo>
                        <a:pt x="205" y="29"/>
                      </a:lnTo>
                      <a:lnTo>
                        <a:pt x="206" y="28"/>
                      </a:lnTo>
                      <a:lnTo>
                        <a:pt x="207" y="28"/>
                      </a:lnTo>
                      <a:lnTo>
                        <a:pt x="209" y="28"/>
                      </a:lnTo>
                      <a:lnTo>
                        <a:pt x="210" y="28"/>
                      </a:lnTo>
                      <a:lnTo>
                        <a:pt x="211" y="27"/>
                      </a:lnTo>
                      <a:lnTo>
                        <a:pt x="212" y="27"/>
                      </a:lnTo>
                      <a:lnTo>
                        <a:pt x="213" y="27"/>
                      </a:lnTo>
                      <a:lnTo>
                        <a:pt x="214" y="27"/>
                      </a:lnTo>
                      <a:lnTo>
                        <a:pt x="215" y="27"/>
                      </a:lnTo>
                      <a:lnTo>
                        <a:pt x="217" y="27"/>
                      </a:lnTo>
                      <a:lnTo>
                        <a:pt x="218" y="27"/>
                      </a:lnTo>
                      <a:lnTo>
                        <a:pt x="219" y="27"/>
                      </a:lnTo>
                      <a:lnTo>
                        <a:pt x="221" y="27"/>
                      </a:lnTo>
                      <a:lnTo>
                        <a:pt x="223" y="27"/>
                      </a:lnTo>
                      <a:lnTo>
                        <a:pt x="224" y="27"/>
                      </a:lnTo>
                      <a:lnTo>
                        <a:pt x="225" y="27"/>
                      </a:lnTo>
                      <a:lnTo>
                        <a:pt x="226" y="28"/>
                      </a:lnTo>
                      <a:lnTo>
                        <a:pt x="228" y="28"/>
                      </a:lnTo>
                      <a:lnTo>
                        <a:pt x="229" y="28"/>
                      </a:lnTo>
                      <a:lnTo>
                        <a:pt x="230" y="28"/>
                      </a:lnTo>
                      <a:lnTo>
                        <a:pt x="231" y="28"/>
                      </a:lnTo>
                      <a:lnTo>
                        <a:pt x="232" y="29"/>
                      </a:lnTo>
                      <a:lnTo>
                        <a:pt x="233" y="30"/>
                      </a:lnTo>
                      <a:lnTo>
                        <a:pt x="235" y="30"/>
                      </a:lnTo>
                      <a:lnTo>
                        <a:pt x="235" y="31"/>
                      </a:lnTo>
                      <a:lnTo>
                        <a:pt x="236" y="31"/>
                      </a:lnTo>
                      <a:lnTo>
                        <a:pt x="238" y="32"/>
                      </a:lnTo>
                      <a:lnTo>
                        <a:pt x="239" y="33"/>
                      </a:lnTo>
                      <a:lnTo>
                        <a:pt x="240" y="34"/>
                      </a:lnTo>
                      <a:lnTo>
                        <a:pt x="241" y="36"/>
                      </a:lnTo>
                      <a:lnTo>
                        <a:pt x="243" y="38"/>
                      </a:lnTo>
                      <a:lnTo>
                        <a:pt x="244" y="40"/>
                      </a:lnTo>
                      <a:lnTo>
                        <a:pt x="244" y="42"/>
                      </a:lnTo>
                      <a:lnTo>
                        <a:pt x="244" y="44"/>
                      </a:lnTo>
                      <a:lnTo>
                        <a:pt x="244" y="46"/>
                      </a:lnTo>
                      <a:lnTo>
                        <a:pt x="244" y="48"/>
                      </a:lnTo>
                      <a:lnTo>
                        <a:pt x="243" y="50"/>
                      </a:lnTo>
                      <a:lnTo>
                        <a:pt x="242" y="52"/>
                      </a:lnTo>
                      <a:lnTo>
                        <a:pt x="241" y="53"/>
                      </a:lnTo>
                      <a:lnTo>
                        <a:pt x="240" y="54"/>
                      </a:lnTo>
                      <a:lnTo>
                        <a:pt x="238" y="56"/>
                      </a:lnTo>
                      <a:lnTo>
                        <a:pt x="240" y="59"/>
                      </a:lnTo>
                      <a:lnTo>
                        <a:pt x="242" y="58"/>
                      </a:lnTo>
                      <a:lnTo>
                        <a:pt x="245" y="58"/>
                      </a:lnTo>
                      <a:lnTo>
                        <a:pt x="248" y="58"/>
                      </a:lnTo>
                      <a:lnTo>
                        <a:pt x="251" y="58"/>
                      </a:lnTo>
                      <a:lnTo>
                        <a:pt x="253" y="58"/>
                      </a:lnTo>
                      <a:lnTo>
                        <a:pt x="256" y="58"/>
                      </a:lnTo>
                      <a:lnTo>
                        <a:pt x="258" y="59"/>
                      </a:lnTo>
                      <a:lnTo>
                        <a:pt x="260" y="59"/>
                      </a:lnTo>
                      <a:lnTo>
                        <a:pt x="262" y="60"/>
                      </a:lnTo>
                      <a:lnTo>
                        <a:pt x="264" y="61"/>
                      </a:lnTo>
                      <a:lnTo>
                        <a:pt x="266" y="61"/>
                      </a:lnTo>
                      <a:lnTo>
                        <a:pt x="268" y="63"/>
                      </a:lnTo>
                      <a:lnTo>
                        <a:pt x="270" y="64"/>
                      </a:lnTo>
                      <a:lnTo>
                        <a:pt x="272" y="65"/>
                      </a:lnTo>
                      <a:lnTo>
                        <a:pt x="273" y="66"/>
                      </a:lnTo>
                      <a:lnTo>
                        <a:pt x="275" y="67"/>
                      </a:lnTo>
                      <a:lnTo>
                        <a:pt x="276" y="69"/>
                      </a:lnTo>
                      <a:lnTo>
                        <a:pt x="277" y="70"/>
                      </a:lnTo>
                      <a:lnTo>
                        <a:pt x="279" y="72"/>
                      </a:lnTo>
                      <a:lnTo>
                        <a:pt x="280" y="74"/>
                      </a:lnTo>
                      <a:lnTo>
                        <a:pt x="281" y="75"/>
                      </a:lnTo>
                      <a:lnTo>
                        <a:pt x="282" y="77"/>
                      </a:lnTo>
                      <a:lnTo>
                        <a:pt x="283" y="78"/>
                      </a:lnTo>
                      <a:lnTo>
                        <a:pt x="283" y="81"/>
                      </a:lnTo>
                      <a:lnTo>
                        <a:pt x="284" y="82"/>
                      </a:lnTo>
                      <a:lnTo>
                        <a:pt x="285" y="85"/>
                      </a:lnTo>
                      <a:lnTo>
                        <a:pt x="286" y="86"/>
                      </a:lnTo>
                      <a:lnTo>
                        <a:pt x="287" y="88"/>
                      </a:lnTo>
                      <a:lnTo>
                        <a:pt x="287" y="91"/>
                      </a:lnTo>
                      <a:lnTo>
                        <a:pt x="287" y="92"/>
                      </a:lnTo>
                      <a:lnTo>
                        <a:pt x="288" y="94"/>
                      </a:lnTo>
                      <a:lnTo>
                        <a:pt x="289" y="97"/>
                      </a:lnTo>
                      <a:lnTo>
                        <a:pt x="289" y="99"/>
                      </a:lnTo>
                      <a:lnTo>
                        <a:pt x="289" y="101"/>
                      </a:lnTo>
                      <a:lnTo>
                        <a:pt x="289" y="103"/>
                      </a:lnTo>
                      <a:lnTo>
                        <a:pt x="289" y="105"/>
                      </a:lnTo>
                      <a:lnTo>
                        <a:pt x="289" y="108"/>
                      </a:lnTo>
                      <a:lnTo>
                        <a:pt x="290" y="110"/>
                      </a:lnTo>
                      <a:lnTo>
                        <a:pt x="290" y="112"/>
                      </a:lnTo>
                      <a:lnTo>
                        <a:pt x="290" y="115"/>
                      </a:lnTo>
                      <a:lnTo>
                        <a:pt x="290" y="116"/>
                      </a:lnTo>
                      <a:lnTo>
                        <a:pt x="289" y="119"/>
                      </a:lnTo>
                      <a:lnTo>
                        <a:pt x="289" y="121"/>
                      </a:lnTo>
                      <a:lnTo>
                        <a:pt x="289" y="124"/>
                      </a:lnTo>
                      <a:lnTo>
                        <a:pt x="289" y="125"/>
                      </a:lnTo>
                      <a:lnTo>
                        <a:pt x="289" y="127"/>
                      </a:lnTo>
                      <a:lnTo>
                        <a:pt x="288" y="130"/>
                      </a:lnTo>
                      <a:lnTo>
                        <a:pt x="288" y="132"/>
                      </a:lnTo>
                      <a:lnTo>
                        <a:pt x="288" y="133"/>
                      </a:lnTo>
                      <a:lnTo>
                        <a:pt x="287" y="136"/>
                      </a:lnTo>
                      <a:lnTo>
                        <a:pt x="287" y="138"/>
                      </a:lnTo>
                      <a:lnTo>
                        <a:pt x="287" y="140"/>
                      </a:lnTo>
                      <a:lnTo>
                        <a:pt x="286" y="142"/>
                      </a:lnTo>
                      <a:lnTo>
                        <a:pt x="286" y="143"/>
                      </a:lnTo>
                      <a:lnTo>
                        <a:pt x="285" y="145"/>
                      </a:lnTo>
                      <a:lnTo>
                        <a:pt x="285" y="147"/>
                      </a:lnTo>
                      <a:lnTo>
                        <a:pt x="284" y="148"/>
                      </a:lnTo>
                      <a:lnTo>
                        <a:pt x="284" y="150"/>
                      </a:lnTo>
                      <a:lnTo>
                        <a:pt x="283" y="151"/>
                      </a:lnTo>
                      <a:lnTo>
                        <a:pt x="283" y="153"/>
                      </a:lnTo>
                      <a:lnTo>
                        <a:pt x="283" y="154"/>
                      </a:lnTo>
                      <a:lnTo>
                        <a:pt x="283" y="155"/>
                      </a:lnTo>
                      <a:lnTo>
                        <a:pt x="282" y="157"/>
                      </a:lnTo>
                      <a:lnTo>
                        <a:pt x="282" y="158"/>
                      </a:lnTo>
                      <a:lnTo>
                        <a:pt x="282" y="160"/>
                      </a:lnTo>
                      <a:lnTo>
                        <a:pt x="282" y="162"/>
                      </a:lnTo>
                      <a:lnTo>
                        <a:pt x="282" y="163"/>
                      </a:lnTo>
                      <a:lnTo>
                        <a:pt x="282" y="165"/>
                      </a:lnTo>
                      <a:lnTo>
                        <a:pt x="283" y="168"/>
                      </a:lnTo>
                      <a:lnTo>
                        <a:pt x="283" y="169"/>
                      </a:lnTo>
                      <a:lnTo>
                        <a:pt x="283" y="170"/>
                      </a:lnTo>
                      <a:lnTo>
                        <a:pt x="283" y="171"/>
                      </a:lnTo>
                      <a:lnTo>
                        <a:pt x="283" y="173"/>
                      </a:lnTo>
                      <a:lnTo>
                        <a:pt x="283" y="174"/>
                      </a:lnTo>
                      <a:lnTo>
                        <a:pt x="283" y="175"/>
                      </a:lnTo>
                      <a:lnTo>
                        <a:pt x="283" y="176"/>
                      </a:lnTo>
                      <a:lnTo>
                        <a:pt x="283" y="178"/>
                      </a:lnTo>
                      <a:lnTo>
                        <a:pt x="283" y="180"/>
                      </a:lnTo>
                      <a:lnTo>
                        <a:pt x="283" y="181"/>
                      </a:lnTo>
                      <a:lnTo>
                        <a:pt x="283" y="183"/>
                      </a:lnTo>
                      <a:lnTo>
                        <a:pt x="283" y="185"/>
                      </a:lnTo>
                      <a:lnTo>
                        <a:pt x="283" y="186"/>
                      </a:lnTo>
                      <a:lnTo>
                        <a:pt x="283" y="188"/>
                      </a:lnTo>
                      <a:lnTo>
                        <a:pt x="283" y="190"/>
                      </a:lnTo>
                      <a:lnTo>
                        <a:pt x="283" y="191"/>
                      </a:lnTo>
                      <a:lnTo>
                        <a:pt x="283" y="193"/>
                      </a:lnTo>
                      <a:lnTo>
                        <a:pt x="282" y="195"/>
                      </a:lnTo>
                      <a:lnTo>
                        <a:pt x="282" y="196"/>
                      </a:lnTo>
                      <a:lnTo>
                        <a:pt x="282" y="198"/>
                      </a:lnTo>
                      <a:lnTo>
                        <a:pt x="282" y="199"/>
                      </a:lnTo>
                      <a:lnTo>
                        <a:pt x="281" y="202"/>
                      </a:lnTo>
                      <a:lnTo>
                        <a:pt x="281" y="203"/>
                      </a:lnTo>
                      <a:lnTo>
                        <a:pt x="281" y="205"/>
                      </a:lnTo>
                      <a:lnTo>
                        <a:pt x="280" y="207"/>
                      </a:lnTo>
                      <a:lnTo>
                        <a:pt x="280" y="209"/>
                      </a:lnTo>
                      <a:lnTo>
                        <a:pt x="280" y="210"/>
                      </a:lnTo>
                      <a:lnTo>
                        <a:pt x="279" y="212"/>
                      </a:lnTo>
                      <a:lnTo>
                        <a:pt x="279" y="214"/>
                      </a:lnTo>
                      <a:lnTo>
                        <a:pt x="278" y="216"/>
                      </a:lnTo>
                      <a:lnTo>
                        <a:pt x="278" y="218"/>
                      </a:lnTo>
                      <a:lnTo>
                        <a:pt x="277" y="219"/>
                      </a:lnTo>
                      <a:lnTo>
                        <a:pt x="276" y="221"/>
                      </a:lnTo>
                      <a:lnTo>
                        <a:pt x="276" y="223"/>
                      </a:lnTo>
                      <a:lnTo>
                        <a:pt x="275" y="224"/>
                      </a:lnTo>
                      <a:lnTo>
                        <a:pt x="274" y="226"/>
                      </a:lnTo>
                      <a:lnTo>
                        <a:pt x="273" y="228"/>
                      </a:lnTo>
                      <a:lnTo>
                        <a:pt x="272" y="229"/>
                      </a:lnTo>
                      <a:lnTo>
                        <a:pt x="272" y="231"/>
                      </a:lnTo>
                      <a:lnTo>
                        <a:pt x="271" y="232"/>
                      </a:lnTo>
                      <a:lnTo>
                        <a:pt x="269" y="234"/>
                      </a:lnTo>
                      <a:lnTo>
                        <a:pt x="268" y="235"/>
                      </a:lnTo>
                      <a:lnTo>
                        <a:pt x="267" y="236"/>
                      </a:lnTo>
                      <a:lnTo>
                        <a:pt x="266" y="238"/>
                      </a:lnTo>
                      <a:lnTo>
                        <a:pt x="265" y="240"/>
                      </a:lnTo>
                      <a:lnTo>
                        <a:pt x="264" y="241"/>
                      </a:lnTo>
                      <a:lnTo>
                        <a:pt x="262" y="242"/>
                      </a:lnTo>
                      <a:lnTo>
                        <a:pt x="261" y="243"/>
                      </a:lnTo>
                      <a:lnTo>
                        <a:pt x="260" y="244"/>
                      </a:lnTo>
                      <a:lnTo>
                        <a:pt x="258" y="245"/>
                      </a:lnTo>
                      <a:lnTo>
                        <a:pt x="256" y="246"/>
                      </a:lnTo>
                      <a:lnTo>
                        <a:pt x="255" y="247"/>
                      </a:lnTo>
                      <a:lnTo>
                        <a:pt x="253" y="248"/>
                      </a:lnTo>
                      <a:lnTo>
                        <a:pt x="252" y="248"/>
                      </a:lnTo>
                      <a:lnTo>
                        <a:pt x="250" y="250"/>
                      </a:lnTo>
                      <a:lnTo>
                        <a:pt x="249" y="250"/>
                      </a:lnTo>
                      <a:lnTo>
                        <a:pt x="248" y="251"/>
                      </a:lnTo>
                      <a:lnTo>
                        <a:pt x="246" y="251"/>
                      </a:lnTo>
                      <a:lnTo>
                        <a:pt x="244" y="252"/>
                      </a:lnTo>
                      <a:lnTo>
                        <a:pt x="243" y="252"/>
                      </a:lnTo>
                      <a:lnTo>
                        <a:pt x="241" y="252"/>
                      </a:lnTo>
                      <a:lnTo>
                        <a:pt x="240" y="253"/>
                      </a:lnTo>
                      <a:lnTo>
                        <a:pt x="239" y="253"/>
                      </a:lnTo>
                      <a:lnTo>
                        <a:pt x="237" y="253"/>
                      </a:lnTo>
                      <a:lnTo>
                        <a:pt x="236" y="253"/>
                      </a:lnTo>
                      <a:lnTo>
                        <a:pt x="234" y="253"/>
                      </a:lnTo>
                      <a:lnTo>
                        <a:pt x="233" y="253"/>
                      </a:lnTo>
                      <a:lnTo>
                        <a:pt x="231" y="253"/>
                      </a:lnTo>
                      <a:lnTo>
                        <a:pt x="230" y="253"/>
                      </a:lnTo>
                      <a:lnTo>
                        <a:pt x="229" y="253"/>
                      </a:lnTo>
                      <a:lnTo>
                        <a:pt x="227" y="253"/>
                      </a:lnTo>
                      <a:lnTo>
                        <a:pt x="226" y="253"/>
                      </a:lnTo>
                      <a:lnTo>
                        <a:pt x="224" y="252"/>
                      </a:lnTo>
                      <a:lnTo>
                        <a:pt x="223" y="252"/>
                      </a:lnTo>
                      <a:lnTo>
                        <a:pt x="221" y="252"/>
                      </a:lnTo>
                      <a:lnTo>
                        <a:pt x="219" y="251"/>
                      </a:lnTo>
                      <a:lnTo>
                        <a:pt x="218" y="251"/>
                      </a:lnTo>
                      <a:lnTo>
                        <a:pt x="217" y="251"/>
                      </a:lnTo>
                      <a:lnTo>
                        <a:pt x="215" y="251"/>
                      </a:lnTo>
                      <a:lnTo>
                        <a:pt x="214" y="250"/>
                      </a:lnTo>
                      <a:lnTo>
                        <a:pt x="213" y="250"/>
                      </a:lnTo>
                      <a:lnTo>
                        <a:pt x="212" y="249"/>
                      </a:lnTo>
                      <a:lnTo>
                        <a:pt x="211" y="249"/>
                      </a:lnTo>
                      <a:lnTo>
                        <a:pt x="209" y="248"/>
                      </a:lnTo>
                      <a:lnTo>
                        <a:pt x="208" y="248"/>
                      </a:lnTo>
                      <a:lnTo>
                        <a:pt x="207" y="247"/>
                      </a:lnTo>
                      <a:lnTo>
                        <a:pt x="206" y="247"/>
                      </a:lnTo>
                      <a:lnTo>
                        <a:pt x="205" y="246"/>
                      </a:lnTo>
                      <a:lnTo>
                        <a:pt x="204" y="246"/>
                      </a:lnTo>
                      <a:lnTo>
                        <a:pt x="203" y="246"/>
                      </a:lnTo>
                      <a:lnTo>
                        <a:pt x="203" y="245"/>
                      </a:lnTo>
                      <a:lnTo>
                        <a:pt x="201" y="244"/>
                      </a:lnTo>
                      <a:lnTo>
                        <a:pt x="199" y="243"/>
                      </a:lnTo>
                      <a:lnTo>
                        <a:pt x="198" y="242"/>
                      </a:lnTo>
                      <a:lnTo>
                        <a:pt x="197" y="242"/>
                      </a:lnTo>
                      <a:lnTo>
                        <a:pt x="196" y="241"/>
                      </a:lnTo>
                      <a:lnTo>
                        <a:pt x="195" y="241"/>
                      </a:lnTo>
                      <a:lnTo>
                        <a:pt x="194" y="240"/>
                      </a:lnTo>
                      <a:lnTo>
                        <a:pt x="180" y="241"/>
                      </a:lnTo>
                      <a:lnTo>
                        <a:pt x="179" y="242"/>
                      </a:lnTo>
                      <a:lnTo>
                        <a:pt x="178" y="242"/>
                      </a:lnTo>
                      <a:lnTo>
                        <a:pt x="177" y="243"/>
                      </a:lnTo>
                      <a:lnTo>
                        <a:pt x="176" y="244"/>
                      </a:lnTo>
                      <a:lnTo>
                        <a:pt x="174" y="245"/>
                      </a:lnTo>
                      <a:lnTo>
                        <a:pt x="173" y="246"/>
                      </a:lnTo>
                      <a:lnTo>
                        <a:pt x="172" y="247"/>
                      </a:lnTo>
                      <a:lnTo>
                        <a:pt x="170" y="247"/>
                      </a:lnTo>
                      <a:lnTo>
                        <a:pt x="169" y="248"/>
                      </a:lnTo>
                      <a:lnTo>
                        <a:pt x="167" y="249"/>
                      </a:lnTo>
                      <a:lnTo>
                        <a:pt x="166" y="250"/>
                      </a:lnTo>
                      <a:lnTo>
                        <a:pt x="164" y="251"/>
                      </a:lnTo>
                      <a:lnTo>
                        <a:pt x="163" y="251"/>
                      </a:lnTo>
                      <a:lnTo>
                        <a:pt x="161" y="252"/>
                      </a:lnTo>
                      <a:lnTo>
                        <a:pt x="159" y="252"/>
                      </a:lnTo>
                      <a:lnTo>
                        <a:pt x="157" y="253"/>
                      </a:lnTo>
                      <a:lnTo>
                        <a:pt x="155" y="254"/>
                      </a:lnTo>
                      <a:lnTo>
                        <a:pt x="154" y="254"/>
                      </a:lnTo>
                      <a:lnTo>
                        <a:pt x="151" y="254"/>
                      </a:lnTo>
                      <a:lnTo>
                        <a:pt x="150" y="255"/>
                      </a:lnTo>
                      <a:lnTo>
                        <a:pt x="147" y="256"/>
                      </a:lnTo>
                      <a:lnTo>
                        <a:pt x="146" y="256"/>
                      </a:lnTo>
                      <a:lnTo>
                        <a:pt x="143" y="257"/>
                      </a:lnTo>
                      <a:lnTo>
                        <a:pt x="142" y="257"/>
                      </a:lnTo>
                      <a:lnTo>
                        <a:pt x="139" y="257"/>
                      </a:lnTo>
                      <a:lnTo>
                        <a:pt x="137" y="257"/>
                      </a:lnTo>
                      <a:lnTo>
                        <a:pt x="135" y="258"/>
                      </a:lnTo>
                      <a:lnTo>
                        <a:pt x="133" y="258"/>
                      </a:lnTo>
                      <a:lnTo>
                        <a:pt x="131" y="258"/>
                      </a:lnTo>
                      <a:lnTo>
                        <a:pt x="129" y="258"/>
                      </a:lnTo>
                      <a:lnTo>
                        <a:pt x="127" y="258"/>
                      </a:lnTo>
                      <a:lnTo>
                        <a:pt x="125" y="258"/>
                      </a:lnTo>
                      <a:lnTo>
                        <a:pt x="123" y="258"/>
                      </a:lnTo>
                      <a:lnTo>
                        <a:pt x="120" y="257"/>
                      </a:lnTo>
                      <a:lnTo>
                        <a:pt x="118" y="257"/>
                      </a:lnTo>
                      <a:lnTo>
                        <a:pt x="116" y="257"/>
                      </a:lnTo>
                      <a:lnTo>
                        <a:pt x="114" y="256"/>
                      </a:lnTo>
                      <a:lnTo>
                        <a:pt x="112" y="256"/>
                      </a:lnTo>
                      <a:lnTo>
                        <a:pt x="110" y="255"/>
                      </a:lnTo>
                      <a:lnTo>
                        <a:pt x="108" y="255"/>
                      </a:lnTo>
                      <a:lnTo>
                        <a:pt x="106" y="254"/>
                      </a:lnTo>
                      <a:lnTo>
                        <a:pt x="104" y="253"/>
                      </a:lnTo>
                      <a:lnTo>
                        <a:pt x="102" y="252"/>
                      </a:lnTo>
                      <a:lnTo>
                        <a:pt x="100" y="251"/>
                      </a:lnTo>
                      <a:lnTo>
                        <a:pt x="98" y="250"/>
                      </a:lnTo>
                      <a:lnTo>
                        <a:pt x="96" y="249"/>
                      </a:lnTo>
                      <a:lnTo>
                        <a:pt x="94" y="247"/>
                      </a:lnTo>
                      <a:lnTo>
                        <a:pt x="92" y="246"/>
                      </a:lnTo>
                      <a:lnTo>
                        <a:pt x="91" y="245"/>
                      </a:lnTo>
                      <a:lnTo>
                        <a:pt x="89" y="243"/>
                      </a:lnTo>
                      <a:lnTo>
                        <a:pt x="88" y="241"/>
                      </a:lnTo>
                      <a:lnTo>
                        <a:pt x="86" y="240"/>
                      </a:lnTo>
                      <a:lnTo>
                        <a:pt x="85" y="238"/>
                      </a:lnTo>
                      <a:lnTo>
                        <a:pt x="83" y="236"/>
                      </a:lnTo>
                      <a:lnTo>
                        <a:pt x="81" y="234"/>
                      </a:lnTo>
                      <a:lnTo>
                        <a:pt x="81" y="232"/>
                      </a:lnTo>
                      <a:lnTo>
                        <a:pt x="79" y="229"/>
                      </a:lnTo>
                      <a:lnTo>
                        <a:pt x="78" y="227"/>
                      </a:lnTo>
                      <a:lnTo>
                        <a:pt x="77" y="224"/>
                      </a:lnTo>
                      <a:lnTo>
                        <a:pt x="76" y="222"/>
                      </a:lnTo>
                      <a:lnTo>
                        <a:pt x="75" y="219"/>
                      </a:lnTo>
                      <a:lnTo>
                        <a:pt x="74" y="216"/>
                      </a:lnTo>
                      <a:lnTo>
                        <a:pt x="73" y="213"/>
                      </a:lnTo>
                      <a:lnTo>
                        <a:pt x="73" y="210"/>
                      </a:lnTo>
                      <a:lnTo>
                        <a:pt x="72" y="209"/>
                      </a:lnTo>
                      <a:lnTo>
                        <a:pt x="70" y="209"/>
                      </a:lnTo>
                      <a:lnTo>
                        <a:pt x="69" y="209"/>
                      </a:lnTo>
                      <a:lnTo>
                        <a:pt x="68" y="209"/>
                      </a:lnTo>
                      <a:lnTo>
                        <a:pt x="67" y="209"/>
                      </a:lnTo>
                      <a:lnTo>
                        <a:pt x="66" y="209"/>
                      </a:lnTo>
                      <a:lnTo>
                        <a:pt x="65" y="208"/>
                      </a:lnTo>
                      <a:lnTo>
                        <a:pt x="64" y="208"/>
                      </a:lnTo>
                      <a:lnTo>
                        <a:pt x="63" y="208"/>
                      </a:lnTo>
                      <a:lnTo>
                        <a:pt x="62" y="208"/>
                      </a:lnTo>
                      <a:lnTo>
                        <a:pt x="61" y="207"/>
                      </a:lnTo>
                      <a:lnTo>
                        <a:pt x="59" y="207"/>
                      </a:lnTo>
                      <a:lnTo>
                        <a:pt x="58" y="207"/>
                      </a:lnTo>
                      <a:lnTo>
                        <a:pt x="57" y="206"/>
                      </a:lnTo>
                      <a:lnTo>
                        <a:pt x="56" y="206"/>
                      </a:lnTo>
                      <a:lnTo>
                        <a:pt x="55" y="206"/>
                      </a:lnTo>
                      <a:lnTo>
                        <a:pt x="54" y="205"/>
                      </a:lnTo>
                      <a:lnTo>
                        <a:pt x="53" y="204"/>
                      </a:lnTo>
                      <a:lnTo>
                        <a:pt x="52" y="204"/>
                      </a:lnTo>
                      <a:lnTo>
                        <a:pt x="51" y="203"/>
                      </a:lnTo>
                      <a:lnTo>
                        <a:pt x="50" y="203"/>
                      </a:lnTo>
                      <a:lnTo>
                        <a:pt x="49" y="202"/>
                      </a:lnTo>
                      <a:lnTo>
                        <a:pt x="48" y="202"/>
                      </a:lnTo>
                      <a:lnTo>
                        <a:pt x="46" y="201"/>
                      </a:lnTo>
                      <a:lnTo>
                        <a:pt x="44" y="200"/>
                      </a:lnTo>
                      <a:lnTo>
                        <a:pt x="43" y="199"/>
                      </a:lnTo>
                      <a:lnTo>
                        <a:pt x="42" y="198"/>
                      </a:lnTo>
                      <a:lnTo>
                        <a:pt x="41" y="197"/>
                      </a:lnTo>
                      <a:lnTo>
                        <a:pt x="39" y="195"/>
                      </a:lnTo>
                      <a:lnTo>
                        <a:pt x="37" y="193"/>
                      </a:lnTo>
                      <a:lnTo>
                        <a:pt x="35" y="191"/>
                      </a:lnTo>
                      <a:lnTo>
                        <a:pt x="34" y="188"/>
                      </a:lnTo>
                      <a:lnTo>
                        <a:pt x="33" y="186"/>
                      </a:lnTo>
                      <a:lnTo>
                        <a:pt x="32" y="185"/>
                      </a:lnTo>
                      <a:lnTo>
                        <a:pt x="31" y="184"/>
                      </a:lnTo>
                      <a:lnTo>
                        <a:pt x="31" y="182"/>
                      </a:lnTo>
                      <a:lnTo>
                        <a:pt x="30" y="181"/>
                      </a:lnTo>
                      <a:lnTo>
                        <a:pt x="30" y="180"/>
                      </a:lnTo>
                      <a:lnTo>
                        <a:pt x="30" y="178"/>
                      </a:lnTo>
                      <a:lnTo>
                        <a:pt x="29" y="176"/>
                      </a:lnTo>
                      <a:lnTo>
                        <a:pt x="29" y="175"/>
                      </a:lnTo>
                      <a:lnTo>
                        <a:pt x="28" y="173"/>
                      </a:lnTo>
                      <a:lnTo>
                        <a:pt x="28" y="171"/>
                      </a:lnTo>
                      <a:lnTo>
                        <a:pt x="28" y="170"/>
                      </a:lnTo>
                      <a:lnTo>
                        <a:pt x="28" y="168"/>
                      </a:lnTo>
                      <a:lnTo>
                        <a:pt x="28" y="166"/>
                      </a:lnTo>
                      <a:lnTo>
                        <a:pt x="28" y="164"/>
                      </a:lnTo>
                      <a:lnTo>
                        <a:pt x="28" y="162"/>
                      </a:lnTo>
                      <a:lnTo>
                        <a:pt x="28" y="160"/>
                      </a:lnTo>
                      <a:lnTo>
                        <a:pt x="28" y="158"/>
                      </a:lnTo>
                      <a:lnTo>
                        <a:pt x="28" y="156"/>
                      </a:lnTo>
                      <a:lnTo>
                        <a:pt x="28" y="154"/>
                      </a:lnTo>
                      <a:lnTo>
                        <a:pt x="29" y="152"/>
                      </a:lnTo>
                      <a:lnTo>
                        <a:pt x="29" y="149"/>
                      </a:lnTo>
                      <a:lnTo>
                        <a:pt x="30" y="147"/>
                      </a:lnTo>
                      <a:lnTo>
                        <a:pt x="30" y="144"/>
                      </a:lnTo>
                      <a:lnTo>
                        <a:pt x="31" y="142"/>
                      </a:lnTo>
                      <a:lnTo>
                        <a:pt x="30" y="140"/>
                      </a:lnTo>
                      <a:lnTo>
                        <a:pt x="29" y="139"/>
                      </a:lnTo>
                      <a:lnTo>
                        <a:pt x="28" y="137"/>
                      </a:lnTo>
                      <a:lnTo>
                        <a:pt x="27" y="136"/>
                      </a:lnTo>
                      <a:lnTo>
                        <a:pt x="26" y="134"/>
                      </a:lnTo>
                      <a:lnTo>
                        <a:pt x="26" y="132"/>
                      </a:lnTo>
                      <a:lnTo>
                        <a:pt x="25" y="131"/>
                      </a:lnTo>
                      <a:lnTo>
                        <a:pt x="24" y="129"/>
                      </a:lnTo>
                      <a:lnTo>
                        <a:pt x="23" y="127"/>
                      </a:lnTo>
                      <a:lnTo>
                        <a:pt x="23" y="125"/>
                      </a:lnTo>
                      <a:lnTo>
                        <a:pt x="22" y="124"/>
                      </a:lnTo>
                      <a:lnTo>
                        <a:pt x="22" y="122"/>
                      </a:lnTo>
                      <a:lnTo>
                        <a:pt x="21" y="120"/>
                      </a:lnTo>
                      <a:lnTo>
                        <a:pt x="20" y="118"/>
                      </a:lnTo>
                      <a:lnTo>
                        <a:pt x="20" y="116"/>
                      </a:lnTo>
                      <a:lnTo>
                        <a:pt x="19" y="114"/>
                      </a:lnTo>
                      <a:lnTo>
                        <a:pt x="19" y="113"/>
                      </a:lnTo>
                      <a:lnTo>
                        <a:pt x="18" y="110"/>
                      </a:lnTo>
                      <a:lnTo>
                        <a:pt x="18" y="109"/>
                      </a:lnTo>
                      <a:lnTo>
                        <a:pt x="17" y="107"/>
                      </a:lnTo>
                      <a:lnTo>
                        <a:pt x="17" y="104"/>
                      </a:lnTo>
                      <a:lnTo>
                        <a:pt x="17" y="103"/>
                      </a:lnTo>
                      <a:lnTo>
                        <a:pt x="17" y="100"/>
                      </a:lnTo>
                      <a:lnTo>
                        <a:pt x="17" y="99"/>
                      </a:lnTo>
                      <a:lnTo>
                        <a:pt x="16" y="97"/>
                      </a:lnTo>
                      <a:lnTo>
                        <a:pt x="16" y="94"/>
                      </a:lnTo>
                      <a:lnTo>
                        <a:pt x="16" y="93"/>
                      </a:lnTo>
                      <a:lnTo>
                        <a:pt x="17" y="91"/>
                      </a:lnTo>
                      <a:lnTo>
                        <a:pt x="17" y="89"/>
                      </a:lnTo>
                      <a:lnTo>
                        <a:pt x="17" y="87"/>
                      </a:lnTo>
                      <a:lnTo>
                        <a:pt x="18" y="85"/>
                      </a:lnTo>
                      <a:lnTo>
                        <a:pt x="18" y="83"/>
                      </a:lnTo>
                      <a:lnTo>
                        <a:pt x="18" y="81"/>
                      </a:lnTo>
                      <a:lnTo>
                        <a:pt x="19" y="80"/>
                      </a:lnTo>
                      <a:lnTo>
                        <a:pt x="19" y="79"/>
                      </a:lnTo>
                      <a:lnTo>
                        <a:pt x="20" y="77"/>
                      </a:lnTo>
                      <a:lnTo>
                        <a:pt x="20" y="75"/>
                      </a:lnTo>
                      <a:lnTo>
                        <a:pt x="22" y="73"/>
                      </a:lnTo>
                      <a:lnTo>
                        <a:pt x="22" y="70"/>
                      </a:lnTo>
                      <a:lnTo>
                        <a:pt x="23" y="68"/>
                      </a:lnTo>
                      <a:lnTo>
                        <a:pt x="24" y="66"/>
                      </a:lnTo>
                      <a:lnTo>
                        <a:pt x="26" y="64"/>
                      </a:lnTo>
                      <a:lnTo>
                        <a:pt x="26" y="63"/>
                      </a:lnTo>
                      <a:lnTo>
                        <a:pt x="28" y="60"/>
                      </a:lnTo>
                      <a:lnTo>
                        <a:pt x="29" y="59"/>
                      </a:lnTo>
                      <a:lnTo>
                        <a:pt x="30" y="57"/>
                      </a:lnTo>
                      <a:lnTo>
                        <a:pt x="31" y="55"/>
                      </a:lnTo>
                      <a:lnTo>
                        <a:pt x="33" y="54"/>
                      </a:lnTo>
                      <a:lnTo>
                        <a:pt x="34" y="53"/>
                      </a:lnTo>
                      <a:lnTo>
                        <a:pt x="36" y="52"/>
                      </a:lnTo>
                      <a:lnTo>
                        <a:pt x="37" y="50"/>
                      </a:lnTo>
                      <a:lnTo>
                        <a:pt x="38" y="49"/>
                      </a:lnTo>
                      <a:lnTo>
                        <a:pt x="39" y="48"/>
                      </a:lnTo>
                      <a:lnTo>
                        <a:pt x="41" y="47"/>
                      </a:lnTo>
                      <a:lnTo>
                        <a:pt x="42" y="46"/>
                      </a:lnTo>
                      <a:lnTo>
                        <a:pt x="44" y="45"/>
                      </a:lnTo>
                      <a:lnTo>
                        <a:pt x="45" y="44"/>
                      </a:lnTo>
                      <a:lnTo>
                        <a:pt x="46" y="44"/>
                      </a:lnTo>
                      <a:lnTo>
                        <a:pt x="47" y="43"/>
                      </a:lnTo>
                      <a:lnTo>
                        <a:pt x="49" y="42"/>
                      </a:lnTo>
                      <a:lnTo>
                        <a:pt x="50" y="42"/>
                      </a:lnTo>
                      <a:lnTo>
                        <a:pt x="51" y="41"/>
                      </a:lnTo>
                      <a:lnTo>
                        <a:pt x="52" y="41"/>
                      </a:lnTo>
                      <a:lnTo>
                        <a:pt x="53" y="41"/>
                      </a:lnTo>
                      <a:lnTo>
                        <a:pt x="54" y="40"/>
                      </a:lnTo>
                      <a:lnTo>
                        <a:pt x="56" y="40"/>
                      </a:lnTo>
                      <a:close/>
                    </a:path>
                  </a:pathLst>
                </a:custGeom>
                <a:solidFill>
                  <a:srgbClr val="F0EBC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406" name="Freeform 654"/>
                <p:cNvSpPr>
                  <a:spLocks/>
                </p:cNvSpPr>
                <p:nvPr/>
              </p:nvSpPr>
              <p:spPr bwMode="auto">
                <a:xfrm>
                  <a:off x="3117" y="2272"/>
                  <a:ext cx="31" cy="97"/>
                </a:xfrm>
                <a:custGeom>
                  <a:avLst/>
                  <a:gdLst>
                    <a:gd name="T0" fmla="*/ 28 w 31"/>
                    <a:gd name="T1" fmla="*/ 1 h 97"/>
                    <a:gd name="T2" fmla="*/ 26 w 31"/>
                    <a:gd name="T3" fmla="*/ 4 h 97"/>
                    <a:gd name="T4" fmla="*/ 25 w 31"/>
                    <a:gd name="T5" fmla="*/ 8 h 97"/>
                    <a:gd name="T6" fmla="*/ 23 w 31"/>
                    <a:gd name="T7" fmla="*/ 11 h 97"/>
                    <a:gd name="T8" fmla="*/ 22 w 31"/>
                    <a:gd name="T9" fmla="*/ 13 h 97"/>
                    <a:gd name="T10" fmla="*/ 21 w 31"/>
                    <a:gd name="T11" fmla="*/ 16 h 97"/>
                    <a:gd name="T12" fmla="*/ 20 w 31"/>
                    <a:gd name="T13" fmla="*/ 19 h 97"/>
                    <a:gd name="T14" fmla="*/ 19 w 31"/>
                    <a:gd name="T15" fmla="*/ 22 h 97"/>
                    <a:gd name="T16" fmla="*/ 17 w 31"/>
                    <a:gd name="T17" fmla="*/ 25 h 97"/>
                    <a:gd name="T18" fmla="*/ 16 w 31"/>
                    <a:gd name="T19" fmla="*/ 28 h 97"/>
                    <a:gd name="T20" fmla="*/ 15 w 31"/>
                    <a:gd name="T21" fmla="*/ 31 h 97"/>
                    <a:gd name="T22" fmla="*/ 13 w 31"/>
                    <a:gd name="T23" fmla="*/ 35 h 97"/>
                    <a:gd name="T24" fmla="*/ 12 w 31"/>
                    <a:gd name="T25" fmla="*/ 38 h 97"/>
                    <a:gd name="T26" fmla="*/ 11 w 31"/>
                    <a:gd name="T27" fmla="*/ 41 h 97"/>
                    <a:gd name="T28" fmla="*/ 9 w 31"/>
                    <a:gd name="T29" fmla="*/ 45 h 97"/>
                    <a:gd name="T30" fmla="*/ 8 w 31"/>
                    <a:gd name="T31" fmla="*/ 49 h 97"/>
                    <a:gd name="T32" fmla="*/ 7 w 31"/>
                    <a:gd name="T33" fmla="*/ 52 h 97"/>
                    <a:gd name="T34" fmla="*/ 6 w 31"/>
                    <a:gd name="T35" fmla="*/ 55 h 97"/>
                    <a:gd name="T36" fmla="*/ 5 w 31"/>
                    <a:gd name="T37" fmla="*/ 58 h 97"/>
                    <a:gd name="T38" fmla="*/ 4 w 31"/>
                    <a:gd name="T39" fmla="*/ 62 h 97"/>
                    <a:gd name="T40" fmla="*/ 3 w 31"/>
                    <a:gd name="T41" fmla="*/ 65 h 97"/>
                    <a:gd name="T42" fmla="*/ 2 w 31"/>
                    <a:gd name="T43" fmla="*/ 68 h 97"/>
                    <a:gd name="T44" fmla="*/ 1 w 31"/>
                    <a:gd name="T45" fmla="*/ 71 h 97"/>
                    <a:gd name="T46" fmla="*/ 0 w 31"/>
                    <a:gd name="T47" fmla="*/ 74 h 97"/>
                    <a:gd name="T48" fmla="*/ 0 w 31"/>
                    <a:gd name="T49" fmla="*/ 77 h 97"/>
                    <a:gd name="T50" fmla="*/ 0 w 31"/>
                    <a:gd name="T51" fmla="*/ 80 h 97"/>
                    <a:gd name="T52" fmla="*/ 0 w 31"/>
                    <a:gd name="T53" fmla="*/ 82 h 97"/>
                    <a:gd name="T54" fmla="*/ 0 w 31"/>
                    <a:gd name="T55" fmla="*/ 85 h 97"/>
                    <a:gd name="T56" fmla="*/ 0 w 31"/>
                    <a:gd name="T57" fmla="*/ 89 h 97"/>
                    <a:gd name="T58" fmla="*/ 0 w 31"/>
                    <a:gd name="T59" fmla="*/ 91 h 97"/>
                    <a:gd name="T60" fmla="*/ 0 w 31"/>
                    <a:gd name="T61" fmla="*/ 94 h 97"/>
                    <a:gd name="T62" fmla="*/ 1 w 31"/>
                    <a:gd name="T63" fmla="*/ 96 h 97"/>
                    <a:gd name="T64" fmla="*/ 3 w 31"/>
                    <a:gd name="T65" fmla="*/ 97 h 97"/>
                    <a:gd name="T66" fmla="*/ 5 w 31"/>
                    <a:gd name="T67" fmla="*/ 97 h 97"/>
                    <a:gd name="T68" fmla="*/ 7 w 31"/>
                    <a:gd name="T69" fmla="*/ 96 h 97"/>
                    <a:gd name="T70" fmla="*/ 9 w 31"/>
                    <a:gd name="T71" fmla="*/ 94 h 97"/>
                    <a:gd name="T72" fmla="*/ 31 w 31"/>
                    <a:gd name="T73" fmla="*/ 1 h 97"/>
                    <a:gd name="T74" fmla="*/ 28 w 31"/>
                    <a:gd name="T75" fmla="*/ 0 h 97"/>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1"/>
                    <a:gd name="T115" fmla="*/ 0 h 97"/>
                    <a:gd name="T116" fmla="*/ 31 w 31"/>
                    <a:gd name="T117" fmla="*/ 97 h 97"/>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1" h="97">
                      <a:moveTo>
                        <a:pt x="28" y="0"/>
                      </a:moveTo>
                      <a:lnTo>
                        <a:pt x="28" y="1"/>
                      </a:lnTo>
                      <a:lnTo>
                        <a:pt x="27" y="3"/>
                      </a:lnTo>
                      <a:lnTo>
                        <a:pt x="26" y="4"/>
                      </a:lnTo>
                      <a:lnTo>
                        <a:pt x="26" y="6"/>
                      </a:lnTo>
                      <a:lnTo>
                        <a:pt x="25" y="8"/>
                      </a:lnTo>
                      <a:lnTo>
                        <a:pt x="24" y="10"/>
                      </a:lnTo>
                      <a:lnTo>
                        <a:pt x="23" y="11"/>
                      </a:lnTo>
                      <a:lnTo>
                        <a:pt x="23" y="12"/>
                      </a:lnTo>
                      <a:lnTo>
                        <a:pt x="22" y="13"/>
                      </a:lnTo>
                      <a:lnTo>
                        <a:pt x="22" y="14"/>
                      </a:lnTo>
                      <a:lnTo>
                        <a:pt x="21" y="16"/>
                      </a:lnTo>
                      <a:lnTo>
                        <a:pt x="20" y="17"/>
                      </a:lnTo>
                      <a:lnTo>
                        <a:pt x="20" y="19"/>
                      </a:lnTo>
                      <a:lnTo>
                        <a:pt x="20" y="20"/>
                      </a:lnTo>
                      <a:lnTo>
                        <a:pt x="19" y="22"/>
                      </a:lnTo>
                      <a:lnTo>
                        <a:pt x="18" y="23"/>
                      </a:lnTo>
                      <a:lnTo>
                        <a:pt x="17" y="25"/>
                      </a:lnTo>
                      <a:lnTo>
                        <a:pt x="17" y="27"/>
                      </a:lnTo>
                      <a:lnTo>
                        <a:pt x="16" y="28"/>
                      </a:lnTo>
                      <a:lnTo>
                        <a:pt x="16" y="29"/>
                      </a:lnTo>
                      <a:lnTo>
                        <a:pt x="15" y="31"/>
                      </a:lnTo>
                      <a:lnTo>
                        <a:pt x="14" y="33"/>
                      </a:lnTo>
                      <a:lnTo>
                        <a:pt x="13" y="35"/>
                      </a:lnTo>
                      <a:lnTo>
                        <a:pt x="13" y="36"/>
                      </a:lnTo>
                      <a:lnTo>
                        <a:pt x="12" y="38"/>
                      </a:lnTo>
                      <a:lnTo>
                        <a:pt x="12" y="40"/>
                      </a:lnTo>
                      <a:lnTo>
                        <a:pt x="11" y="41"/>
                      </a:lnTo>
                      <a:lnTo>
                        <a:pt x="10" y="43"/>
                      </a:lnTo>
                      <a:lnTo>
                        <a:pt x="9" y="45"/>
                      </a:lnTo>
                      <a:lnTo>
                        <a:pt x="9" y="47"/>
                      </a:lnTo>
                      <a:lnTo>
                        <a:pt x="8" y="49"/>
                      </a:lnTo>
                      <a:lnTo>
                        <a:pt x="8" y="50"/>
                      </a:lnTo>
                      <a:lnTo>
                        <a:pt x="7" y="52"/>
                      </a:lnTo>
                      <a:lnTo>
                        <a:pt x="6" y="53"/>
                      </a:lnTo>
                      <a:lnTo>
                        <a:pt x="6" y="55"/>
                      </a:lnTo>
                      <a:lnTo>
                        <a:pt x="5" y="57"/>
                      </a:lnTo>
                      <a:lnTo>
                        <a:pt x="5" y="58"/>
                      </a:lnTo>
                      <a:lnTo>
                        <a:pt x="4" y="61"/>
                      </a:lnTo>
                      <a:lnTo>
                        <a:pt x="4" y="62"/>
                      </a:lnTo>
                      <a:lnTo>
                        <a:pt x="3" y="63"/>
                      </a:lnTo>
                      <a:lnTo>
                        <a:pt x="3" y="65"/>
                      </a:lnTo>
                      <a:lnTo>
                        <a:pt x="2" y="67"/>
                      </a:lnTo>
                      <a:lnTo>
                        <a:pt x="2" y="68"/>
                      </a:lnTo>
                      <a:lnTo>
                        <a:pt x="1" y="70"/>
                      </a:lnTo>
                      <a:lnTo>
                        <a:pt x="1" y="71"/>
                      </a:lnTo>
                      <a:lnTo>
                        <a:pt x="1" y="73"/>
                      </a:lnTo>
                      <a:lnTo>
                        <a:pt x="0" y="74"/>
                      </a:lnTo>
                      <a:lnTo>
                        <a:pt x="0" y="75"/>
                      </a:lnTo>
                      <a:lnTo>
                        <a:pt x="0" y="77"/>
                      </a:lnTo>
                      <a:lnTo>
                        <a:pt x="0" y="79"/>
                      </a:lnTo>
                      <a:lnTo>
                        <a:pt x="0" y="80"/>
                      </a:lnTo>
                      <a:lnTo>
                        <a:pt x="0" y="81"/>
                      </a:lnTo>
                      <a:lnTo>
                        <a:pt x="0" y="82"/>
                      </a:lnTo>
                      <a:lnTo>
                        <a:pt x="0" y="84"/>
                      </a:lnTo>
                      <a:lnTo>
                        <a:pt x="0" y="85"/>
                      </a:lnTo>
                      <a:lnTo>
                        <a:pt x="0" y="88"/>
                      </a:lnTo>
                      <a:lnTo>
                        <a:pt x="0" y="89"/>
                      </a:lnTo>
                      <a:lnTo>
                        <a:pt x="0" y="90"/>
                      </a:lnTo>
                      <a:lnTo>
                        <a:pt x="0" y="91"/>
                      </a:lnTo>
                      <a:lnTo>
                        <a:pt x="0" y="93"/>
                      </a:lnTo>
                      <a:lnTo>
                        <a:pt x="0" y="94"/>
                      </a:lnTo>
                      <a:lnTo>
                        <a:pt x="0" y="95"/>
                      </a:lnTo>
                      <a:lnTo>
                        <a:pt x="1" y="96"/>
                      </a:lnTo>
                      <a:lnTo>
                        <a:pt x="2" y="97"/>
                      </a:lnTo>
                      <a:lnTo>
                        <a:pt x="3" y="97"/>
                      </a:lnTo>
                      <a:lnTo>
                        <a:pt x="4" y="97"/>
                      </a:lnTo>
                      <a:lnTo>
                        <a:pt x="5" y="97"/>
                      </a:lnTo>
                      <a:lnTo>
                        <a:pt x="6" y="96"/>
                      </a:lnTo>
                      <a:lnTo>
                        <a:pt x="7" y="96"/>
                      </a:lnTo>
                      <a:lnTo>
                        <a:pt x="8" y="95"/>
                      </a:lnTo>
                      <a:lnTo>
                        <a:pt x="9" y="94"/>
                      </a:lnTo>
                      <a:lnTo>
                        <a:pt x="31" y="1"/>
                      </a:lnTo>
                      <a:lnTo>
                        <a:pt x="2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407" name="Freeform 655"/>
                <p:cNvSpPr>
                  <a:spLocks/>
                </p:cNvSpPr>
                <p:nvPr/>
              </p:nvSpPr>
              <p:spPr bwMode="auto">
                <a:xfrm>
                  <a:off x="3069" y="2253"/>
                  <a:ext cx="42" cy="85"/>
                </a:xfrm>
                <a:custGeom>
                  <a:avLst/>
                  <a:gdLst>
                    <a:gd name="T0" fmla="*/ 2 w 42"/>
                    <a:gd name="T1" fmla="*/ 76 h 85"/>
                    <a:gd name="T2" fmla="*/ 1 w 42"/>
                    <a:gd name="T3" fmla="*/ 78 h 85"/>
                    <a:gd name="T4" fmla="*/ 0 w 42"/>
                    <a:gd name="T5" fmla="*/ 81 h 85"/>
                    <a:gd name="T6" fmla="*/ 1 w 42"/>
                    <a:gd name="T7" fmla="*/ 83 h 85"/>
                    <a:gd name="T8" fmla="*/ 2 w 42"/>
                    <a:gd name="T9" fmla="*/ 85 h 85"/>
                    <a:gd name="T10" fmla="*/ 4 w 42"/>
                    <a:gd name="T11" fmla="*/ 85 h 85"/>
                    <a:gd name="T12" fmla="*/ 6 w 42"/>
                    <a:gd name="T13" fmla="*/ 84 h 85"/>
                    <a:gd name="T14" fmla="*/ 9 w 42"/>
                    <a:gd name="T15" fmla="*/ 83 h 85"/>
                    <a:gd name="T16" fmla="*/ 42 w 42"/>
                    <a:gd name="T17" fmla="*/ 0 h 85"/>
                    <a:gd name="T18" fmla="*/ 39 w 42"/>
                    <a:gd name="T19" fmla="*/ 1 h 85"/>
                    <a:gd name="T20" fmla="*/ 37 w 42"/>
                    <a:gd name="T21" fmla="*/ 4 h 85"/>
                    <a:gd name="T22" fmla="*/ 36 w 42"/>
                    <a:gd name="T23" fmla="*/ 8 h 85"/>
                    <a:gd name="T24" fmla="*/ 34 w 42"/>
                    <a:gd name="T25" fmla="*/ 10 h 85"/>
                    <a:gd name="T26" fmla="*/ 33 w 42"/>
                    <a:gd name="T27" fmla="*/ 13 h 85"/>
                    <a:gd name="T28" fmla="*/ 32 w 42"/>
                    <a:gd name="T29" fmla="*/ 15 h 85"/>
                    <a:gd name="T30" fmla="*/ 30 w 42"/>
                    <a:gd name="T31" fmla="*/ 18 h 85"/>
                    <a:gd name="T32" fmla="*/ 29 w 42"/>
                    <a:gd name="T33" fmla="*/ 21 h 85"/>
                    <a:gd name="T34" fmla="*/ 27 w 42"/>
                    <a:gd name="T35" fmla="*/ 24 h 85"/>
                    <a:gd name="T36" fmla="*/ 26 w 42"/>
                    <a:gd name="T37" fmla="*/ 26 h 85"/>
                    <a:gd name="T38" fmla="*/ 25 w 42"/>
                    <a:gd name="T39" fmla="*/ 29 h 85"/>
                    <a:gd name="T40" fmla="*/ 23 w 42"/>
                    <a:gd name="T41" fmla="*/ 32 h 85"/>
                    <a:gd name="T42" fmla="*/ 21 w 42"/>
                    <a:gd name="T43" fmla="*/ 36 h 85"/>
                    <a:gd name="T44" fmla="*/ 20 w 42"/>
                    <a:gd name="T45" fmla="*/ 38 h 85"/>
                    <a:gd name="T46" fmla="*/ 18 w 42"/>
                    <a:gd name="T47" fmla="*/ 42 h 85"/>
                    <a:gd name="T48" fmla="*/ 17 w 42"/>
                    <a:gd name="T49" fmla="*/ 44 h 85"/>
                    <a:gd name="T50" fmla="*/ 15 w 42"/>
                    <a:gd name="T51" fmla="*/ 48 h 85"/>
                    <a:gd name="T52" fmla="*/ 13 w 42"/>
                    <a:gd name="T53" fmla="*/ 50 h 85"/>
                    <a:gd name="T54" fmla="*/ 12 w 42"/>
                    <a:gd name="T55" fmla="*/ 54 h 85"/>
                    <a:gd name="T56" fmla="*/ 10 w 42"/>
                    <a:gd name="T57" fmla="*/ 57 h 85"/>
                    <a:gd name="T58" fmla="*/ 9 w 42"/>
                    <a:gd name="T59" fmla="*/ 60 h 85"/>
                    <a:gd name="T60" fmla="*/ 8 w 42"/>
                    <a:gd name="T61" fmla="*/ 62 h 85"/>
                    <a:gd name="T62" fmla="*/ 7 w 42"/>
                    <a:gd name="T63" fmla="*/ 65 h 85"/>
                    <a:gd name="T64" fmla="*/ 5 w 42"/>
                    <a:gd name="T65" fmla="*/ 68 h 85"/>
                    <a:gd name="T66" fmla="*/ 3 w 42"/>
                    <a:gd name="T67" fmla="*/ 72 h 85"/>
                    <a:gd name="T68" fmla="*/ 3 w 42"/>
                    <a:gd name="T69" fmla="*/ 75 h 8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2"/>
                    <a:gd name="T106" fmla="*/ 0 h 85"/>
                    <a:gd name="T107" fmla="*/ 42 w 42"/>
                    <a:gd name="T108" fmla="*/ 85 h 8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2" h="85">
                      <a:moveTo>
                        <a:pt x="3" y="75"/>
                      </a:moveTo>
                      <a:lnTo>
                        <a:pt x="2" y="76"/>
                      </a:lnTo>
                      <a:lnTo>
                        <a:pt x="1" y="77"/>
                      </a:lnTo>
                      <a:lnTo>
                        <a:pt x="1" y="78"/>
                      </a:lnTo>
                      <a:lnTo>
                        <a:pt x="1" y="80"/>
                      </a:lnTo>
                      <a:lnTo>
                        <a:pt x="0" y="81"/>
                      </a:lnTo>
                      <a:lnTo>
                        <a:pt x="0" y="83"/>
                      </a:lnTo>
                      <a:lnTo>
                        <a:pt x="1" y="83"/>
                      </a:lnTo>
                      <a:lnTo>
                        <a:pt x="1" y="85"/>
                      </a:lnTo>
                      <a:lnTo>
                        <a:pt x="2" y="85"/>
                      </a:lnTo>
                      <a:lnTo>
                        <a:pt x="3" y="85"/>
                      </a:lnTo>
                      <a:lnTo>
                        <a:pt x="4" y="85"/>
                      </a:lnTo>
                      <a:lnTo>
                        <a:pt x="5" y="85"/>
                      </a:lnTo>
                      <a:lnTo>
                        <a:pt x="6" y="84"/>
                      </a:lnTo>
                      <a:lnTo>
                        <a:pt x="7" y="83"/>
                      </a:lnTo>
                      <a:lnTo>
                        <a:pt x="9" y="83"/>
                      </a:lnTo>
                      <a:lnTo>
                        <a:pt x="9" y="82"/>
                      </a:lnTo>
                      <a:lnTo>
                        <a:pt x="42" y="0"/>
                      </a:lnTo>
                      <a:lnTo>
                        <a:pt x="40" y="0"/>
                      </a:lnTo>
                      <a:lnTo>
                        <a:pt x="39" y="1"/>
                      </a:lnTo>
                      <a:lnTo>
                        <a:pt x="38" y="3"/>
                      </a:lnTo>
                      <a:lnTo>
                        <a:pt x="37" y="4"/>
                      </a:lnTo>
                      <a:lnTo>
                        <a:pt x="37" y="6"/>
                      </a:lnTo>
                      <a:lnTo>
                        <a:pt x="36" y="8"/>
                      </a:lnTo>
                      <a:lnTo>
                        <a:pt x="35" y="10"/>
                      </a:lnTo>
                      <a:lnTo>
                        <a:pt x="34" y="10"/>
                      </a:lnTo>
                      <a:lnTo>
                        <a:pt x="33" y="11"/>
                      </a:lnTo>
                      <a:lnTo>
                        <a:pt x="33" y="13"/>
                      </a:lnTo>
                      <a:lnTo>
                        <a:pt x="33" y="14"/>
                      </a:lnTo>
                      <a:lnTo>
                        <a:pt x="32" y="15"/>
                      </a:lnTo>
                      <a:lnTo>
                        <a:pt x="31" y="16"/>
                      </a:lnTo>
                      <a:lnTo>
                        <a:pt x="30" y="18"/>
                      </a:lnTo>
                      <a:lnTo>
                        <a:pt x="30" y="19"/>
                      </a:lnTo>
                      <a:lnTo>
                        <a:pt x="29" y="21"/>
                      </a:lnTo>
                      <a:lnTo>
                        <a:pt x="28" y="22"/>
                      </a:lnTo>
                      <a:lnTo>
                        <a:pt x="27" y="24"/>
                      </a:lnTo>
                      <a:lnTo>
                        <a:pt x="27" y="25"/>
                      </a:lnTo>
                      <a:lnTo>
                        <a:pt x="26" y="26"/>
                      </a:lnTo>
                      <a:lnTo>
                        <a:pt x="25" y="28"/>
                      </a:lnTo>
                      <a:lnTo>
                        <a:pt x="25" y="29"/>
                      </a:lnTo>
                      <a:lnTo>
                        <a:pt x="24" y="31"/>
                      </a:lnTo>
                      <a:lnTo>
                        <a:pt x="23" y="32"/>
                      </a:lnTo>
                      <a:lnTo>
                        <a:pt x="22" y="34"/>
                      </a:lnTo>
                      <a:lnTo>
                        <a:pt x="21" y="36"/>
                      </a:lnTo>
                      <a:lnTo>
                        <a:pt x="21" y="37"/>
                      </a:lnTo>
                      <a:lnTo>
                        <a:pt x="20" y="38"/>
                      </a:lnTo>
                      <a:lnTo>
                        <a:pt x="19" y="40"/>
                      </a:lnTo>
                      <a:lnTo>
                        <a:pt x="18" y="42"/>
                      </a:lnTo>
                      <a:lnTo>
                        <a:pt x="17" y="43"/>
                      </a:lnTo>
                      <a:lnTo>
                        <a:pt x="17" y="44"/>
                      </a:lnTo>
                      <a:lnTo>
                        <a:pt x="16" y="46"/>
                      </a:lnTo>
                      <a:lnTo>
                        <a:pt x="15" y="48"/>
                      </a:lnTo>
                      <a:lnTo>
                        <a:pt x="14" y="49"/>
                      </a:lnTo>
                      <a:lnTo>
                        <a:pt x="13" y="50"/>
                      </a:lnTo>
                      <a:lnTo>
                        <a:pt x="13" y="53"/>
                      </a:lnTo>
                      <a:lnTo>
                        <a:pt x="12" y="54"/>
                      </a:lnTo>
                      <a:lnTo>
                        <a:pt x="11" y="55"/>
                      </a:lnTo>
                      <a:lnTo>
                        <a:pt x="10" y="57"/>
                      </a:lnTo>
                      <a:lnTo>
                        <a:pt x="10" y="58"/>
                      </a:lnTo>
                      <a:lnTo>
                        <a:pt x="9" y="60"/>
                      </a:lnTo>
                      <a:lnTo>
                        <a:pt x="9" y="61"/>
                      </a:lnTo>
                      <a:lnTo>
                        <a:pt x="8" y="62"/>
                      </a:lnTo>
                      <a:lnTo>
                        <a:pt x="7" y="64"/>
                      </a:lnTo>
                      <a:lnTo>
                        <a:pt x="7" y="65"/>
                      </a:lnTo>
                      <a:lnTo>
                        <a:pt x="6" y="66"/>
                      </a:lnTo>
                      <a:lnTo>
                        <a:pt x="5" y="68"/>
                      </a:lnTo>
                      <a:lnTo>
                        <a:pt x="4" y="70"/>
                      </a:lnTo>
                      <a:lnTo>
                        <a:pt x="3" y="72"/>
                      </a:lnTo>
                      <a:lnTo>
                        <a:pt x="3" y="7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408" name="Freeform 656"/>
                <p:cNvSpPr>
                  <a:spLocks/>
                </p:cNvSpPr>
                <p:nvPr/>
              </p:nvSpPr>
              <p:spPr bwMode="auto">
                <a:xfrm>
                  <a:off x="3340" y="2251"/>
                  <a:ext cx="89" cy="32"/>
                </a:xfrm>
                <a:custGeom>
                  <a:avLst/>
                  <a:gdLst>
                    <a:gd name="T0" fmla="*/ 16 w 89"/>
                    <a:gd name="T1" fmla="*/ 32 h 32"/>
                    <a:gd name="T2" fmla="*/ 18 w 89"/>
                    <a:gd name="T3" fmla="*/ 30 h 32"/>
                    <a:gd name="T4" fmla="*/ 20 w 89"/>
                    <a:gd name="T5" fmla="*/ 29 h 32"/>
                    <a:gd name="T6" fmla="*/ 23 w 89"/>
                    <a:gd name="T7" fmla="*/ 27 h 32"/>
                    <a:gd name="T8" fmla="*/ 26 w 89"/>
                    <a:gd name="T9" fmla="*/ 24 h 32"/>
                    <a:gd name="T10" fmla="*/ 28 w 89"/>
                    <a:gd name="T11" fmla="*/ 23 h 32"/>
                    <a:gd name="T12" fmla="*/ 30 w 89"/>
                    <a:gd name="T13" fmla="*/ 22 h 32"/>
                    <a:gd name="T14" fmla="*/ 32 w 89"/>
                    <a:gd name="T15" fmla="*/ 21 h 32"/>
                    <a:gd name="T16" fmla="*/ 35 w 89"/>
                    <a:gd name="T17" fmla="*/ 19 h 32"/>
                    <a:gd name="T18" fmla="*/ 37 w 89"/>
                    <a:gd name="T19" fmla="*/ 18 h 32"/>
                    <a:gd name="T20" fmla="*/ 39 w 89"/>
                    <a:gd name="T21" fmla="*/ 17 h 32"/>
                    <a:gd name="T22" fmla="*/ 42 w 89"/>
                    <a:gd name="T23" fmla="*/ 16 h 32"/>
                    <a:gd name="T24" fmla="*/ 44 w 89"/>
                    <a:gd name="T25" fmla="*/ 15 h 32"/>
                    <a:gd name="T26" fmla="*/ 46 w 89"/>
                    <a:gd name="T27" fmla="*/ 13 h 32"/>
                    <a:gd name="T28" fmla="*/ 49 w 89"/>
                    <a:gd name="T29" fmla="*/ 12 h 32"/>
                    <a:gd name="T30" fmla="*/ 51 w 89"/>
                    <a:gd name="T31" fmla="*/ 12 h 32"/>
                    <a:gd name="T32" fmla="*/ 54 w 89"/>
                    <a:gd name="T33" fmla="*/ 11 h 32"/>
                    <a:gd name="T34" fmla="*/ 56 w 89"/>
                    <a:gd name="T35" fmla="*/ 10 h 32"/>
                    <a:gd name="T36" fmla="*/ 58 w 89"/>
                    <a:gd name="T37" fmla="*/ 10 h 32"/>
                    <a:gd name="T38" fmla="*/ 60 w 89"/>
                    <a:gd name="T39" fmla="*/ 9 h 32"/>
                    <a:gd name="T40" fmla="*/ 62 w 89"/>
                    <a:gd name="T41" fmla="*/ 9 h 32"/>
                    <a:gd name="T42" fmla="*/ 66 w 89"/>
                    <a:gd name="T43" fmla="*/ 9 h 32"/>
                    <a:gd name="T44" fmla="*/ 69 w 89"/>
                    <a:gd name="T45" fmla="*/ 10 h 32"/>
                    <a:gd name="T46" fmla="*/ 72 w 89"/>
                    <a:gd name="T47" fmla="*/ 12 h 32"/>
                    <a:gd name="T48" fmla="*/ 73 w 89"/>
                    <a:gd name="T49" fmla="*/ 13 h 32"/>
                    <a:gd name="T50" fmla="*/ 75 w 89"/>
                    <a:gd name="T51" fmla="*/ 15 h 32"/>
                    <a:gd name="T52" fmla="*/ 79 w 89"/>
                    <a:gd name="T53" fmla="*/ 15 h 32"/>
                    <a:gd name="T54" fmla="*/ 82 w 89"/>
                    <a:gd name="T55" fmla="*/ 13 h 32"/>
                    <a:gd name="T56" fmla="*/ 85 w 89"/>
                    <a:gd name="T57" fmla="*/ 11 h 32"/>
                    <a:gd name="T58" fmla="*/ 88 w 89"/>
                    <a:gd name="T59" fmla="*/ 7 h 32"/>
                    <a:gd name="T60" fmla="*/ 89 w 89"/>
                    <a:gd name="T61" fmla="*/ 4 h 32"/>
                    <a:gd name="T62" fmla="*/ 0 w 89"/>
                    <a:gd name="T63" fmla="*/ 25 h 3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89"/>
                    <a:gd name="T97" fmla="*/ 0 h 32"/>
                    <a:gd name="T98" fmla="*/ 89 w 89"/>
                    <a:gd name="T99" fmla="*/ 32 h 3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89" h="32">
                      <a:moveTo>
                        <a:pt x="0" y="25"/>
                      </a:moveTo>
                      <a:lnTo>
                        <a:pt x="16" y="32"/>
                      </a:lnTo>
                      <a:lnTo>
                        <a:pt x="16" y="31"/>
                      </a:lnTo>
                      <a:lnTo>
                        <a:pt x="18" y="30"/>
                      </a:lnTo>
                      <a:lnTo>
                        <a:pt x="19" y="29"/>
                      </a:lnTo>
                      <a:lnTo>
                        <a:pt x="20" y="29"/>
                      </a:lnTo>
                      <a:lnTo>
                        <a:pt x="21" y="28"/>
                      </a:lnTo>
                      <a:lnTo>
                        <a:pt x="23" y="27"/>
                      </a:lnTo>
                      <a:lnTo>
                        <a:pt x="24" y="26"/>
                      </a:lnTo>
                      <a:lnTo>
                        <a:pt x="26" y="24"/>
                      </a:lnTo>
                      <a:lnTo>
                        <a:pt x="27" y="24"/>
                      </a:lnTo>
                      <a:lnTo>
                        <a:pt x="28" y="23"/>
                      </a:lnTo>
                      <a:lnTo>
                        <a:pt x="29" y="22"/>
                      </a:lnTo>
                      <a:lnTo>
                        <a:pt x="30" y="22"/>
                      </a:lnTo>
                      <a:lnTo>
                        <a:pt x="31" y="21"/>
                      </a:lnTo>
                      <a:lnTo>
                        <a:pt x="32" y="21"/>
                      </a:lnTo>
                      <a:lnTo>
                        <a:pt x="34" y="20"/>
                      </a:lnTo>
                      <a:lnTo>
                        <a:pt x="35" y="19"/>
                      </a:lnTo>
                      <a:lnTo>
                        <a:pt x="36" y="19"/>
                      </a:lnTo>
                      <a:lnTo>
                        <a:pt x="37" y="18"/>
                      </a:lnTo>
                      <a:lnTo>
                        <a:pt x="38" y="18"/>
                      </a:lnTo>
                      <a:lnTo>
                        <a:pt x="39" y="17"/>
                      </a:lnTo>
                      <a:lnTo>
                        <a:pt x="41" y="17"/>
                      </a:lnTo>
                      <a:lnTo>
                        <a:pt x="42" y="16"/>
                      </a:lnTo>
                      <a:lnTo>
                        <a:pt x="43" y="15"/>
                      </a:lnTo>
                      <a:lnTo>
                        <a:pt x="44" y="15"/>
                      </a:lnTo>
                      <a:lnTo>
                        <a:pt x="45" y="14"/>
                      </a:lnTo>
                      <a:lnTo>
                        <a:pt x="46" y="13"/>
                      </a:lnTo>
                      <a:lnTo>
                        <a:pt x="48" y="13"/>
                      </a:lnTo>
                      <a:lnTo>
                        <a:pt x="49" y="12"/>
                      </a:lnTo>
                      <a:lnTo>
                        <a:pt x="50" y="12"/>
                      </a:lnTo>
                      <a:lnTo>
                        <a:pt x="51" y="12"/>
                      </a:lnTo>
                      <a:lnTo>
                        <a:pt x="52" y="11"/>
                      </a:lnTo>
                      <a:lnTo>
                        <a:pt x="54" y="11"/>
                      </a:lnTo>
                      <a:lnTo>
                        <a:pt x="54" y="10"/>
                      </a:lnTo>
                      <a:lnTo>
                        <a:pt x="56" y="10"/>
                      </a:lnTo>
                      <a:lnTo>
                        <a:pt x="57" y="10"/>
                      </a:lnTo>
                      <a:lnTo>
                        <a:pt x="58" y="10"/>
                      </a:lnTo>
                      <a:lnTo>
                        <a:pt x="59" y="10"/>
                      </a:lnTo>
                      <a:lnTo>
                        <a:pt x="60" y="9"/>
                      </a:lnTo>
                      <a:lnTo>
                        <a:pt x="61" y="9"/>
                      </a:lnTo>
                      <a:lnTo>
                        <a:pt x="62" y="9"/>
                      </a:lnTo>
                      <a:lnTo>
                        <a:pt x="64" y="9"/>
                      </a:lnTo>
                      <a:lnTo>
                        <a:pt x="66" y="9"/>
                      </a:lnTo>
                      <a:lnTo>
                        <a:pt x="67" y="10"/>
                      </a:lnTo>
                      <a:lnTo>
                        <a:pt x="69" y="10"/>
                      </a:lnTo>
                      <a:lnTo>
                        <a:pt x="70" y="11"/>
                      </a:lnTo>
                      <a:lnTo>
                        <a:pt x="72" y="12"/>
                      </a:lnTo>
                      <a:lnTo>
                        <a:pt x="73" y="13"/>
                      </a:lnTo>
                      <a:lnTo>
                        <a:pt x="74" y="14"/>
                      </a:lnTo>
                      <a:lnTo>
                        <a:pt x="75" y="15"/>
                      </a:lnTo>
                      <a:lnTo>
                        <a:pt x="77" y="15"/>
                      </a:lnTo>
                      <a:lnTo>
                        <a:pt x="79" y="15"/>
                      </a:lnTo>
                      <a:lnTo>
                        <a:pt x="81" y="14"/>
                      </a:lnTo>
                      <a:lnTo>
                        <a:pt x="82" y="13"/>
                      </a:lnTo>
                      <a:lnTo>
                        <a:pt x="84" y="12"/>
                      </a:lnTo>
                      <a:lnTo>
                        <a:pt x="85" y="11"/>
                      </a:lnTo>
                      <a:lnTo>
                        <a:pt x="86" y="9"/>
                      </a:lnTo>
                      <a:lnTo>
                        <a:pt x="88" y="7"/>
                      </a:lnTo>
                      <a:lnTo>
                        <a:pt x="89" y="5"/>
                      </a:lnTo>
                      <a:lnTo>
                        <a:pt x="89" y="4"/>
                      </a:lnTo>
                      <a:lnTo>
                        <a:pt x="88" y="0"/>
                      </a:lnTo>
                      <a:lnTo>
                        <a:pt x="0" y="25"/>
                      </a:lnTo>
                      <a:close/>
                    </a:path>
                  </a:pathLst>
                </a:custGeom>
                <a:solidFill>
                  <a:srgbClr val="D6541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409" name="Freeform 657"/>
                <p:cNvSpPr>
                  <a:spLocks/>
                </p:cNvSpPr>
                <p:nvPr/>
              </p:nvSpPr>
              <p:spPr bwMode="auto">
                <a:xfrm>
                  <a:off x="3374" y="2290"/>
                  <a:ext cx="71" cy="15"/>
                </a:xfrm>
                <a:custGeom>
                  <a:avLst/>
                  <a:gdLst>
                    <a:gd name="T0" fmla="*/ 16 w 71"/>
                    <a:gd name="T1" fmla="*/ 13 h 15"/>
                    <a:gd name="T2" fmla="*/ 18 w 71"/>
                    <a:gd name="T3" fmla="*/ 13 h 15"/>
                    <a:gd name="T4" fmla="*/ 20 w 71"/>
                    <a:gd name="T5" fmla="*/ 12 h 15"/>
                    <a:gd name="T6" fmla="*/ 23 w 71"/>
                    <a:gd name="T7" fmla="*/ 11 h 15"/>
                    <a:gd name="T8" fmla="*/ 26 w 71"/>
                    <a:gd name="T9" fmla="*/ 9 h 15"/>
                    <a:gd name="T10" fmla="*/ 30 w 71"/>
                    <a:gd name="T11" fmla="*/ 9 h 15"/>
                    <a:gd name="T12" fmla="*/ 33 w 71"/>
                    <a:gd name="T13" fmla="*/ 7 h 15"/>
                    <a:gd name="T14" fmla="*/ 37 w 71"/>
                    <a:gd name="T15" fmla="*/ 6 h 15"/>
                    <a:gd name="T16" fmla="*/ 41 w 71"/>
                    <a:gd name="T17" fmla="*/ 5 h 15"/>
                    <a:gd name="T18" fmla="*/ 44 w 71"/>
                    <a:gd name="T19" fmla="*/ 4 h 15"/>
                    <a:gd name="T20" fmla="*/ 47 w 71"/>
                    <a:gd name="T21" fmla="*/ 3 h 15"/>
                    <a:gd name="T22" fmla="*/ 51 w 71"/>
                    <a:gd name="T23" fmla="*/ 3 h 15"/>
                    <a:gd name="T24" fmla="*/ 53 w 71"/>
                    <a:gd name="T25" fmla="*/ 3 h 15"/>
                    <a:gd name="T26" fmla="*/ 55 w 71"/>
                    <a:gd name="T27" fmla="*/ 4 h 15"/>
                    <a:gd name="T28" fmla="*/ 56 w 71"/>
                    <a:gd name="T29" fmla="*/ 6 h 15"/>
                    <a:gd name="T30" fmla="*/ 58 w 71"/>
                    <a:gd name="T31" fmla="*/ 9 h 15"/>
                    <a:gd name="T32" fmla="*/ 60 w 71"/>
                    <a:gd name="T33" fmla="*/ 10 h 15"/>
                    <a:gd name="T34" fmla="*/ 62 w 71"/>
                    <a:gd name="T35" fmla="*/ 12 h 15"/>
                    <a:gd name="T36" fmla="*/ 65 w 71"/>
                    <a:gd name="T37" fmla="*/ 13 h 15"/>
                    <a:gd name="T38" fmla="*/ 67 w 71"/>
                    <a:gd name="T39" fmla="*/ 13 h 15"/>
                    <a:gd name="T40" fmla="*/ 69 w 71"/>
                    <a:gd name="T41" fmla="*/ 14 h 15"/>
                    <a:gd name="T42" fmla="*/ 70 w 71"/>
                    <a:gd name="T43" fmla="*/ 13 h 15"/>
                    <a:gd name="T44" fmla="*/ 71 w 71"/>
                    <a:gd name="T45" fmla="*/ 11 h 15"/>
                    <a:gd name="T46" fmla="*/ 71 w 71"/>
                    <a:gd name="T47" fmla="*/ 8 h 15"/>
                    <a:gd name="T48" fmla="*/ 70 w 71"/>
                    <a:gd name="T49" fmla="*/ 5 h 15"/>
                    <a:gd name="T50" fmla="*/ 68 w 71"/>
                    <a:gd name="T51" fmla="*/ 2 h 15"/>
                    <a:gd name="T52" fmla="*/ 65 w 71"/>
                    <a:gd name="T53" fmla="*/ 1 h 15"/>
                    <a:gd name="T54" fmla="*/ 63 w 71"/>
                    <a:gd name="T55" fmla="*/ 1 h 15"/>
                    <a:gd name="T56" fmla="*/ 60 w 71"/>
                    <a:gd name="T57" fmla="*/ 0 h 15"/>
                    <a:gd name="T58" fmla="*/ 57 w 71"/>
                    <a:gd name="T59" fmla="*/ 0 h 15"/>
                    <a:gd name="T60" fmla="*/ 55 w 71"/>
                    <a:gd name="T61" fmla="*/ 1 h 15"/>
                    <a:gd name="T62" fmla="*/ 0 w 71"/>
                    <a:gd name="T63" fmla="*/ 4 h 15"/>
                    <a:gd name="T64" fmla="*/ 16 w 71"/>
                    <a:gd name="T65" fmla="*/ 14 h 1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71"/>
                    <a:gd name="T100" fmla="*/ 0 h 15"/>
                    <a:gd name="T101" fmla="*/ 71 w 71"/>
                    <a:gd name="T102" fmla="*/ 15 h 1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71" h="15">
                      <a:moveTo>
                        <a:pt x="16" y="14"/>
                      </a:moveTo>
                      <a:lnTo>
                        <a:pt x="16" y="13"/>
                      </a:lnTo>
                      <a:lnTo>
                        <a:pt x="18" y="13"/>
                      </a:lnTo>
                      <a:lnTo>
                        <a:pt x="20" y="12"/>
                      </a:lnTo>
                      <a:lnTo>
                        <a:pt x="22" y="11"/>
                      </a:lnTo>
                      <a:lnTo>
                        <a:pt x="23" y="11"/>
                      </a:lnTo>
                      <a:lnTo>
                        <a:pt x="25" y="10"/>
                      </a:lnTo>
                      <a:lnTo>
                        <a:pt x="26" y="9"/>
                      </a:lnTo>
                      <a:lnTo>
                        <a:pt x="28" y="9"/>
                      </a:lnTo>
                      <a:lnTo>
                        <a:pt x="30" y="9"/>
                      </a:lnTo>
                      <a:lnTo>
                        <a:pt x="32" y="7"/>
                      </a:lnTo>
                      <a:lnTo>
                        <a:pt x="33" y="7"/>
                      </a:lnTo>
                      <a:lnTo>
                        <a:pt x="35" y="6"/>
                      </a:lnTo>
                      <a:lnTo>
                        <a:pt x="37" y="6"/>
                      </a:lnTo>
                      <a:lnTo>
                        <a:pt x="39" y="5"/>
                      </a:lnTo>
                      <a:lnTo>
                        <a:pt x="41" y="5"/>
                      </a:lnTo>
                      <a:lnTo>
                        <a:pt x="43" y="4"/>
                      </a:lnTo>
                      <a:lnTo>
                        <a:pt x="44" y="4"/>
                      </a:lnTo>
                      <a:lnTo>
                        <a:pt x="46" y="4"/>
                      </a:lnTo>
                      <a:lnTo>
                        <a:pt x="47" y="3"/>
                      </a:lnTo>
                      <a:lnTo>
                        <a:pt x="49" y="3"/>
                      </a:lnTo>
                      <a:lnTo>
                        <a:pt x="51" y="3"/>
                      </a:lnTo>
                      <a:lnTo>
                        <a:pt x="52" y="3"/>
                      </a:lnTo>
                      <a:lnTo>
                        <a:pt x="53" y="3"/>
                      </a:lnTo>
                      <a:lnTo>
                        <a:pt x="54" y="3"/>
                      </a:lnTo>
                      <a:lnTo>
                        <a:pt x="55" y="4"/>
                      </a:lnTo>
                      <a:lnTo>
                        <a:pt x="56" y="5"/>
                      </a:lnTo>
                      <a:lnTo>
                        <a:pt x="56" y="6"/>
                      </a:lnTo>
                      <a:lnTo>
                        <a:pt x="57" y="7"/>
                      </a:lnTo>
                      <a:lnTo>
                        <a:pt x="58" y="9"/>
                      </a:lnTo>
                      <a:lnTo>
                        <a:pt x="59" y="10"/>
                      </a:lnTo>
                      <a:lnTo>
                        <a:pt x="60" y="10"/>
                      </a:lnTo>
                      <a:lnTo>
                        <a:pt x="61" y="11"/>
                      </a:lnTo>
                      <a:lnTo>
                        <a:pt x="62" y="12"/>
                      </a:lnTo>
                      <a:lnTo>
                        <a:pt x="63" y="12"/>
                      </a:lnTo>
                      <a:lnTo>
                        <a:pt x="65" y="13"/>
                      </a:lnTo>
                      <a:lnTo>
                        <a:pt x="66" y="13"/>
                      </a:lnTo>
                      <a:lnTo>
                        <a:pt x="67" y="13"/>
                      </a:lnTo>
                      <a:lnTo>
                        <a:pt x="68" y="14"/>
                      </a:lnTo>
                      <a:lnTo>
                        <a:pt x="69" y="14"/>
                      </a:lnTo>
                      <a:lnTo>
                        <a:pt x="70" y="15"/>
                      </a:lnTo>
                      <a:lnTo>
                        <a:pt x="70" y="13"/>
                      </a:lnTo>
                      <a:lnTo>
                        <a:pt x="71" y="12"/>
                      </a:lnTo>
                      <a:lnTo>
                        <a:pt x="71" y="11"/>
                      </a:lnTo>
                      <a:lnTo>
                        <a:pt x="71" y="9"/>
                      </a:lnTo>
                      <a:lnTo>
                        <a:pt x="71" y="8"/>
                      </a:lnTo>
                      <a:lnTo>
                        <a:pt x="71" y="6"/>
                      </a:lnTo>
                      <a:lnTo>
                        <a:pt x="70" y="5"/>
                      </a:lnTo>
                      <a:lnTo>
                        <a:pt x="70" y="4"/>
                      </a:lnTo>
                      <a:lnTo>
                        <a:pt x="68" y="2"/>
                      </a:lnTo>
                      <a:lnTo>
                        <a:pt x="67" y="1"/>
                      </a:lnTo>
                      <a:lnTo>
                        <a:pt x="65" y="1"/>
                      </a:lnTo>
                      <a:lnTo>
                        <a:pt x="64" y="1"/>
                      </a:lnTo>
                      <a:lnTo>
                        <a:pt x="63" y="1"/>
                      </a:lnTo>
                      <a:lnTo>
                        <a:pt x="62" y="1"/>
                      </a:lnTo>
                      <a:lnTo>
                        <a:pt x="60" y="0"/>
                      </a:lnTo>
                      <a:lnTo>
                        <a:pt x="58" y="0"/>
                      </a:lnTo>
                      <a:lnTo>
                        <a:pt x="57" y="0"/>
                      </a:lnTo>
                      <a:lnTo>
                        <a:pt x="56" y="0"/>
                      </a:lnTo>
                      <a:lnTo>
                        <a:pt x="55" y="1"/>
                      </a:lnTo>
                      <a:lnTo>
                        <a:pt x="0" y="4"/>
                      </a:lnTo>
                      <a:lnTo>
                        <a:pt x="16" y="14"/>
                      </a:lnTo>
                      <a:close/>
                    </a:path>
                  </a:pathLst>
                </a:custGeom>
                <a:solidFill>
                  <a:srgbClr val="D6541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410" name="Freeform 658"/>
                <p:cNvSpPr>
                  <a:spLocks/>
                </p:cNvSpPr>
                <p:nvPr/>
              </p:nvSpPr>
              <p:spPr bwMode="auto">
                <a:xfrm>
                  <a:off x="3289" y="2266"/>
                  <a:ext cx="48" cy="29"/>
                </a:xfrm>
                <a:custGeom>
                  <a:avLst/>
                  <a:gdLst>
                    <a:gd name="T0" fmla="*/ 0 w 48"/>
                    <a:gd name="T1" fmla="*/ 12 h 29"/>
                    <a:gd name="T2" fmla="*/ 0 w 48"/>
                    <a:gd name="T3" fmla="*/ 15 h 29"/>
                    <a:gd name="T4" fmla="*/ 0 w 48"/>
                    <a:gd name="T5" fmla="*/ 17 h 29"/>
                    <a:gd name="T6" fmla="*/ 3 w 48"/>
                    <a:gd name="T7" fmla="*/ 19 h 29"/>
                    <a:gd name="T8" fmla="*/ 5 w 48"/>
                    <a:gd name="T9" fmla="*/ 19 h 29"/>
                    <a:gd name="T10" fmla="*/ 7 w 48"/>
                    <a:gd name="T11" fmla="*/ 20 h 29"/>
                    <a:gd name="T12" fmla="*/ 9 w 48"/>
                    <a:gd name="T13" fmla="*/ 20 h 29"/>
                    <a:gd name="T14" fmla="*/ 11 w 48"/>
                    <a:gd name="T15" fmla="*/ 20 h 29"/>
                    <a:gd name="T16" fmla="*/ 14 w 48"/>
                    <a:gd name="T17" fmla="*/ 21 h 29"/>
                    <a:gd name="T18" fmla="*/ 17 w 48"/>
                    <a:gd name="T19" fmla="*/ 22 h 29"/>
                    <a:gd name="T20" fmla="*/ 20 w 48"/>
                    <a:gd name="T21" fmla="*/ 23 h 29"/>
                    <a:gd name="T22" fmla="*/ 23 w 48"/>
                    <a:gd name="T23" fmla="*/ 24 h 29"/>
                    <a:gd name="T24" fmla="*/ 26 w 48"/>
                    <a:gd name="T25" fmla="*/ 25 h 29"/>
                    <a:gd name="T26" fmla="*/ 29 w 48"/>
                    <a:gd name="T27" fmla="*/ 25 h 29"/>
                    <a:gd name="T28" fmla="*/ 32 w 48"/>
                    <a:gd name="T29" fmla="*/ 26 h 29"/>
                    <a:gd name="T30" fmla="*/ 35 w 48"/>
                    <a:gd name="T31" fmla="*/ 27 h 29"/>
                    <a:gd name="T32" fmla="*/ 38 w 48"/>
                    <a:gd name="T33" fmla="*/ 28 h 29"/>
                    <a:gd name="T34" fmla="*/ 40 w 48"/>
                    <a:gd name="T35" fmla="*/ 28 h 29"/>
                    <a:gd name="T36" fmla="*/ 42 w 48"/>
                    <a:gd name="T37" fmla="*/ 29 h 29"/>
                    <a:gd name="T38" fmla="*/ 44 w 48"/>
                    <a:gd name="T39" fmla="*/ 29 h 29"/>
                    <a:gd name="T40" fmla="*/ 46 w 48"/>
                    <a:gd name="T41" fmla="*/ 29 h 29"/>
                    <a:gd name="T42" fmla="*/ 48 w 48"/>
                    <a:gd name="T43" fmla="*/ 28 h 29"/>
                    <a:gd name="T44" fmla="*/ 46 w 48"/>
                    <a:gd name="T45" fmla="*/ 24 h 29"/>
                    <a:gd name="T46" fmla="*/ 43 w 48"/>
                    <a:gd name="T47" fmla="*/ 23 h 29"/>
                    <a:gd name="T48" fmla="*/ 41 w 48"/>
                    <a:gd name="T49" fmla="*/ 23 h 29"/>
                    <a:gd name="T50" fmla="*/ 39 w 48"/>
                    <a:gd name="T51" fmla="*/ 23 h 29"/>
                    <a:gd name="T52" fmla="*/ 37 w 48"/>
                    <a:gd name="T53" fmla="*/ 23 h 29"/>
                    <a:gd name="T54" fmla="*/ 35 w 48"/>
                    <a:gd name="T55" fmla="*/ 23 h 29"/>
                    <a:gd name="T56" fmla="*/ 32 w 48"/>
                    <a:gd name="T57" fmla="*/ 23 h 29"/>
                    <a:gd name="T58" fmla="*/ 29 w 48"/>
                    <a:gd name="T59" fmla="*/ 23 h 29"/>
                    <a:gd name="T60" fmla="*/ 27 w 48"/>
                    <a:gd name="T61" fmla="*/ 23 h 29"/>
                    <a:gd name="T62" fmla="*/ 24 w 48"/>
                    <a:gd name="T63" fmla="*/ 22 h 29"/>
                    <a:gd name="T64" fmla="*/ 21 w 48"/>
                    <a:gd name="T65" fmla="*/ 22 h 29"/>
                    <a:gd name="T66" fmla="*/ 19 w 48"/>
                    <a:gd name="T67" fmla="*/ 22 h 29"/>
                    <a:gd name="T68" fmla="*/ 17 w 48"/>
                    <a:gd name="T69" fmla="*/ 21 h 29"/>
                    <a:gd name="T70" fmla="*/ 15 w 48"/>
                    <a:gd name="T71" fmla="*/ 20 h 29"/>
                    <a:gd name="T72" fmla="*/ 12 w 48"/>
                    <a:gd name="T73" fmla="*/ 17 h 29"/>
                    <a:gd name="T74" fmla="*/ 11 w 48"/>
                    <a:gd name="T75" fmla="*/ 15 h 29"/>
                    <a:gd name="T76" fmla="*/ 11 w 48"/>
                    <a:gd name="T77" fmla="*/ 12 h 29"/>
                    <a:gd name="T78" fmla="*/ 13 w 48"/>
                    <a:gd name="T79" fmla="*/ 9 h 29"/>
                    <a:gd name="T80" fmla="*/ 14 w 48"/>
                    <a:gd name="T81" fmla="*/ 7 h 29"/>
                    <a:gd name="T82" fmla="*/ 14 w 48"/>
                    <a:gd name="T83" fmla="*/ 4 h 29"/>
                    <a:gd name="T84" fmla="*/ 13 w 48"/>
                    <a:gd name="T85" fmla="*/ 2 h 29"/>
                    <a:gd name="T86" fmla="*/ 11 w 48"/>
                    <a:gd name="T87" fmla="*/ 1 h 29"/>
                    <a:gd name="T88" fmla="*/ 10 w 48"/>
                    <a:gd name="T89" fmla="*/ 0 h 29"/>
                    <a:gd name="T90" fmla="*/ 7 w 48"/>
                    <a:gd name="T91" fmla="*/ 0 h 29"/>
                    <a:gd name="T92" fmla="*/ 6 w 48"/>
                    <a:gd name="T93" fmla="*/ 1 h 29"/>
                    <a:gd name="T94" fmla="*/ 4 w 48"/>
                    <a:gd name="T95" fmla="*/ 2 h 29"/>
                    <a:gd name="T96" fmla="*/ 2 w 48"/>
                    <a:gd name="T97" fmla="*/ 5 h 29"/>
                    <a:gd name="T98" fmla="*/ 0 w 48"/>
                    <a:gd name="T99" fmla="*/ 8 h 29"/>
                    <a:gd name="T100" fmla="*/ 0 w 48"/>
                    <a:gd name="T101" fmla="*/ 11 h 29"/>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48"/>
                    <a:gd name="T154" fmla="*/ 0 h 29"/>
                    <a:gd name="T155" fmla="*/ 48 w 48"/>
                    <a:gd name="T156" fmla="*/ 29 h 29"/>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48" h="29">
                      <a:moveTo>
                        <a:pt x="0" y="11"/>
                      </a:moveTo>
                      <a:lnTo>
                        <a:pt x="0" y="12"/>
                      </a:lnTo>
                      <a:lnTo>
                        <a:pt x="0" y="14"/>
                      </a:lnTo>
                      <a:lnTo>
                        <a:pt x="0" y="15"/>
                      </a:lnTo>
                      <a:lnTo>
                        <a:pt x="0" y="16"/>
                      </a:lnTo>
                      <a:lnTo>
                        <a:pt x="0" y="17"/>
                      </a:lnTo>
                      <a:lnTo>
                        <a:pt x="2" y="19"/>
                      </a:lnTo>
                      <a:lnTo>
                        <a:pt x="3" y="19"/>
                      </a:lnTo>
                      <a:lnTo>
                        <a:pt x="4" y="19"/>
                      </a:lnTo>
                      <a:lnTo>
                        <a:pt x="5" y="19"/>
                      </a:lnTo>
                      <a:lnTo>
                        <a:pt x="6" y="19"/>
                      </a:lnTo>
                      <a:lnTo>
                        <a:pt x="7" y="20"/>
                      </a:lnTo>
                      <a:lnTo>
                        <a:pt x="8" y="20"/>
                      </a:lnTo>
                      <a:lnTo>
                        <a:pt x="9" y="20"/>
                      </a:lnTo>
                      <a:lnTo>
                        <a:pt x="10" y="20"/>
                      </a:lnTo>
                      <a:lnTo>
                        <a:pt x="11" y="20"/>
                      </a:lnTo>
                      <a:lnTo>
                        <a:pt x="12" y="21"/>
                      </a:lnTo>
                      <a:lnTo>
                        <a:pt x="14" y="21"/>
                      </a:lnTo>
                      <a:lnTo>
                        <a:pt x="15" y="22"/>
                      </a:lnTo>
                      <a:lnTo>
                        <a:pt x="17" y="22"/>
                      </a:lnTo>
                      <a:lnTo>
                        <a:pt x="19" y="23"/>
                      </a:lnTo>
                      <a:lnTo>
                        <a:pt x="20" y="23"/>
                      </a:lnTo>
                      <a:lnTo>
                        <a:pt x="22" y="23"/>
                      </a:lnTo>
                      <a:lnTo>
                        <a:pt x="23" y="24"/>
                      </a:lnTo>
                      <a:lnTo>
                        <a:pt x="25" y="24"/>
                      </a:lnTo>
                      <a:lnTo>
                        <a:pt x="26" y="25"/>
                      </a:lnTo>
                      <a:lnTo>
                        <a:pt x="28" y="25"/>
                      </a:lnTo>
                      <a:lnTo>
                        <a:pt x="29" y="25"/>
                      </a:lnTo>
                      <a:lnTo>
                        <a:pt x="31" y="26"/>
                      </a:lnTo>
                      <a:lnTo>
                        <a:pt x="32" y="26"/>
                      </a:lnTo>
                      <a:lnTo>
                        <a:pt x="34" y="26"/>
                      </a:lnTo>
                      <a:lnTo>
                        <a:pt x="35" y="27"/>
                      </a:lnTo>
                      <a:lnTo>
                        <a:pt x="37" y="27"/>
                      </a:lnTo>
                      <a:lnTo>
                        <a:pt x="38" y="28"/>
                      </a:lnTo>
                      <a:lnTo>
                        <a:pt x="39" y="28"/>
                      </a:lnTo>
                      <a:lnTo>
                        <a:pt x="40" y="28"/>
                      </a:lnTo>
                      <a:lnTo>
                        <a:pt x="41" y="29"/>
                      </a:lnTo>
                      <a:lnTo>
                        <a:pt x="42" y="29"/>
                      </a:lnTo>
                      <a:lnTo>
                        <a:pt x="43" y="29"/>
                      </a:lnTo>
                      <a:lnTo>
                        <a:pt x="44" y="29"/>
                      </a:lnTo>
                      <a:lnTo>
                        <a:pt x="45" y="29"/>
                      </a:lnTo>
                      <a:lnTo>
                        <a:pt x="46" y="29"/>
                      </a:lnTo>
                      <a:lnTo>
                        <a:pt x="47" y="29"/>
                      </a:lnTo>
                      <a:lnTo>
                        <a:pt x="48" y="28"/>
                      </a:lnTo>
                      <a:lnTo>
                        <a:pt x="47" y="25"/>
                      </a:lnTo>
                      <a:lnTo>
                        <a:pt x="46" y="24"/>
                      </a:lnTo>
                      <a:lnTo>
                        <a:pt x="44" y="24"/>
                      </a:lnTo>
                      <a:lnTo>
                        <a:pt x="43" y="23"/>
                      </a:lnTo>
                      <a:lnTo>
                        <a:pt x="41" y="23"/>
                      </a:lnTo>
                      <a:lnTo>
                        <a:pt x="40" y="23"/>
                      </a:lnTo>
                      <a:lnTo>
                        <a:pt x="39" y="23"/>
                      </a:lnTo>
                      <a:lnTo>
                        <a:pt x="38" y="23"/>
                      </a:lnTo>
                      <a:lnTo>
                        <a:pt x="37" y="23"/>
                      </a:lnTo>
                      <a:lnTo>
                        <a:pt x="36" y="23"/>
                      </a:lnTo>
                      <a:lnTo>
                        <a:pt x="35" y="23"/>
                      </a:lnTo>
                      <a:lnTo>
                        <a:pt x="33" y="23"/>
                      </a:lnTo>
                      <a:lnTo>
                        <a:pt x="32" y="23"/>
                      </a:lnTo>
                      <a:lnTo>
                        <a:pt x="31" y="23"/>
                      </a:lnTo>
                      <a:lnTo>
                        <a:pt x="29" y="23"/>
                      </a:lnTo>
                      <a:lnTo>
                        <a:pt x="28" y="23"/>
                      </a:lnTo>
                      <a:lnTo>
                        <a:pt x="27" y="23"/>
                      </a:lnTo>
                      <a:lnTo>
                        <a:pt x="25" y="23"/>
                      </a:lnTo>
                      <a:lnTo>
                        <a:pt x="24" y="22"/>
                      </a:lnTo>
                      <a:lnTo>
                        <a:pt x="23" y="22"/>
                      </a:lnTo>
                      <a:lnTo>
                        <a:pt x="21" y="22"/>
                      </a:lnTo>
                      <a:lnTo>
                        <a:pt x="20" y="22"/>
                      </a:lnTo>
                      <a:lnTo>
                        <a:pt x="19" y="22"/>
                      </a:lnTo>
                      <a:lnTo>
                        <a:pt x="18" y="22"/>
                      </a:lnTo>
                      <a:lnTo>
                        <a:pt x="17" y="21"/>
                      </a:lnTo>
                      <a:lnTo>
                        <a:pt x="16" y="21"/>
                      </a:lnTo>
                      <a:lnTo>
                        <a:pt x="15" y="20"/>
                      </a:lnTo>
                      <a:lnTo>
                        <a:pt x="13" y="19"/>
                      </a:lnTo>
                      <a:lnTo>
                        <a:pt x="12" y="17"/>
                      </a:lnTo>
                      <a:lnTo>
                        <a:pt x="12" y="16"/>
                      </a:lnTo>
                      <a:lnTo>
                        <a:pt x="11" y="15"/>
                      </a:lnTo>
                      <a:lnTo>
                        <a:pt x="11" y="14"/>
                      </a:lnTo>
                      <a:lnTo>
                        <a:pt x="11" y="12"/>
                      </a:lnTo>
                      <a:lnTo>
                        <a:pt x="12" y="11"/>
                      </a:lnTo>
                      <a:lnTo>
                        <a:pt x="13" y="9"/>
                      </a:lnTo>
                      <a:lnTo>
                        <a:pt x="14" y="8"/>
                      </a:lnTo>
                      <a:lnTo>
                        <a:pt x="14" y="7"/>
                      </a:lnTo>
                      <a:lnTo>
                        <a:pt x="14" y="6"/>
                      </a:lnTo>
                      <a:lnTo>
                        <a:pt x="14" y="4"/>
                      </a:lnTo>
                      <a:lnTo>
                        <a:pt x="14" y="3"/>
                      </a:lnTo>
                      <a:lnTo>
                        <a:pt x="13" y="2"/>
                      </a:lnTo>
                      <a:lnTo>
                        <a:pt x="12" y="1"/>
                      </a:lnTo>
                      <a:lnTo>
                        <a:pt x="11" y="1"/>
                      </a:lnTo>
                      <a:lnTo>
                        <a:pt x="11" y="0"/>
                      </a:lnTo>
                      <a:lnTo>
                        <a:pt x="10" y="0"/>
                      </a:lnTo>
                      <a:lnTo>
                        <a:pt x="9" y="0"/>
                      </a:lnTo>
                      <a:lnTo>
                        <a:pt x="7" y="0"/>
                      </a:lnTo>
                      <a:lnTo>
                        <a:pt x="6" y="1"/>
                      </a:lnTo>
                      <a:lnTo>
                        <a:pt x="4" y="2"/>
                      </a:lnTo>
                      <a:lnTo>
                        <a:pt x="3" y="3"/>
                      </a:lnTo>
                      <a:lnTo>
                        <a:pt x="2" y="5"/>
                      </a:lnTo>
                      <a:lnTo>
                        <a:pt x="1" y="6"/>
                      </a:lnTo>
                      <a:lnTo>
                        <a:pt x="0" y="8"/>
                      </a:lnTo>
                      <a:lnTo>
                        <a:pt x="0" y="11"/>
                      </a:lnTo>
                      <a:close/>
                    </a:path>
                  </a:pathLst>
                </a:custGeom>
                <a:solidFill>
                  <a:srgbClr val="FFE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411" name="Freeform 659"/>
                <p:cNvSpPr>
                  <a:spLocks/>
                </p:cNvSpPr>
                <p:nvPr/>
              </p:nvSpPr>
              <p:spPr bwMode="auto">
                <a:xfrm>
                  <a:off x="3195" y="2270"/>
                  <a:ext cx="17" cy="21"/>
                </a:xfrm>
                <a:custGeom>
                  <a:avLst/>
                  <a:gdLst>
                    <a:gd name="T0" fmla="*/ 13 w 17"/>
                    <a:gd name="T1" fmla="*/ 6 h 21"/>
                    <a:gd name="T2" fmla="*/ 7 w 17"/>
                    <a:gd name="T3" fmla="*/ 0 h 21"/>
                    <a:gd name="T4" fmla="*/ 0 w 17"/>
                    <a:gd name="T5" fmla="*/ 15 h 21"/>
                    <a:gd name="T6" fmla="*/ 17 w 17"/>
                    <a:gd name="T7" fmla="*/ 21 h 21"/>
                    <a:gd name="T8" fmla="*/ 13 w 17"/>
                    <a:gd name="T9" fmla="*/ 6 h 21"/>
                    <a:gd name="T10" fmla="*/ 13 w 17"/>
                    <a:gd name="T11" fmla="*/ 6 h 21"/>
                    <a:gd name="T12" fmla="*/ 0 60000 65536"/>
                    <a:gd name="T13" fmla="*/ 0 60000 65536"/>
                    <a:gd name="T14" fmla="*/ 0 60000 65536"/>
                    <a:gd name="T15" fmla="*/ 0 60000 65536"/>
                    <a:gd name="T16" fmla="*/ 0 60000 65536"/>
                    <a:gd name="T17" fmla="*/ 0 60000 65536"/>
                    <a:gd name="T18" fmla="*/ 0 w 17"/>
                    <a:gd name="T19" fmla="*/ 0 h 21"/>
                    <a:gd name="T20" fmla="*/ 17 w 17"/>
                    <a:gd name="T21" fmla="*/ 21 h 21"/>
                  </a:gdLst>
                  <a:ahLst/>
                  <a:cxnLst>
                    <a:cxn ang="T12">
                      <a:pos x="T0" y="T1"/>
                    </a:cxn>
                    <a:cxn ang="T13">
                      <a:pos x="T2" y="T3"/>
                    </a:cxn>
                    <a:cxn ang="T14">
                      <a:pos x="T4" y="T5"/>
                    </a:cxn>
                    <a:cxn ang="T15">
                      <a:pos x="T6" y="T7"/>
                    </a:cxn>
                    <a:cxn ang="T16">
                      <a:pos x="T8" y="T9"/>
                    </a:cxn>
                    <a:cxn ang="T17">
                      <a:pos x="T10" y="T11"/>
                    </a:cxn>
                  </a:cxnLst>
                  <a:rect l="T18" t="T19" r="T20" b="T21"/>
                  <a:pathLst>
                    <a:path w="17" h="21">
                      <a:moveTo>
                        <a:pt x="13" y="6"/>
                      </a:moveTo>
                      <a:lnTo>
                        <a:pt x="7" y="0"/>
                      </a:lnTo>
                      <a:lnTo>
                        <a:pt x="0" y="15"/>
                      </a:lnTo>
                      <a:lnTo>
                        <a:pt x="17" y="21"/>
                      </a:lnTo>
                      <a:lnTo>
                        <a:pt x="13" y="6"/>
                      </a:lnTo>
                      <a:close/>
                    </a:path>
                  </a:pathLst>
                </a:custGeom>
                <a:solidFill>
                  <a:srgbClr val="FF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412" name="Freeform 660"/>
                <p:cNvSpPr>
                  <a:spLocks/>
                </p:cNvSpPr>
                <p:nvPr/>
              </p:nvSpPr>
              <p:spPr bwMode="auto">
                <a:xfrm>
                  <a:off x="3196" y="2293"/>
                  <a:ext cx="18" cy="13"/>
                </a:xfrm>
                <a:custGeom>
                  <a:avLst/>
                  <a:gdLst>
                    <a:gd name="T0" fmla="*/ 17 w 18"/>
                    <a:gd name="T1" fmla="*/ 0 h 13"/>
                    <a:gd name="T2" fmla="*/ 0 w 18"/>
                    <a:gd name="T3" fmla="*/ 0 h 13"/>
                    <a:gd name="T4" fmla="*/ 5 w 18"/>
                    <a:gd name="T5" fmla="*/ 13 h 13"/>
                    <a:gd name="T6" fmla="*/ 18 w 18"/>
                    <a:gd name="T7" fmla="*/ 4 h 13"/>
                    <a:gd name="T8" fmla="*/ 17 w 18"/>
                    <a:gd name="T9" fmla="*/ 0 h 13"/>
                    <a:gd name="T10" fmla="*/ 17 w 18"/>
                    <a:gd name="T11" fmla="*/ 0 h 13"/>
                    <a:gd name="T12" fmla="*/ 0 60000 65536"/>
                    <a:gd name="T13" fmla="*/ 0 60000 65536"/>
                    <a:gd name="T14" fmla="*/ 0 60000 65536"/>
                    <a:gd name="T15" fmla="*/ 0 60000 65536"/>
                    <a:gd name="T16" fmla="*/ 0 60000 65536"/>
                    <a:gd name="T17" fmla="*/ 0 60000 65536"/>
                    <a:gd name="T18" fmla="*/ 0 w 18"/>
                    <a:gd name="T19" fmla="*/ 0 h 13"/>
                    <a:gd name="T20" fmla="*/ 18 w 18"/>
                    <a:gd name="T21" fmla="*/ 13 h 13"/>
                  </a:gdLst>
                  <a:ahLst/>
                  <a:cxnLst>
                    <a:cxn ang="T12">
                      <a:pos x="T0" y="T1"/>
                    </a:cxn>
                    <a:cxn ang="T13">
                      <a:pos x="T2" y="T3"/>
                    </a:cxn>
                    <a:cxn ang="T14">
                      <a:pos x="T4" y="T5"/>
                    </a:cxn>
                    <a:cxn ang="T15">
                      <a:pos x="T6" y="T7"/>
                    </a:cxn>
                    <a:cxn ang="T16">
                      <a:pos x="T8" y="T9"/>
                    </a:cxn>
                    <a:cxn ang="T17">
                      <a:pos x="T10" y="T11"/>
                    </a:cxn>
                  </a:cxnLst>
                  <a:rect l="T18" t="T19" r="T20" b="T21"/>
                  <a:pathLst>
                    <a:path w="18" h="13">
                      <a:moveTo>
                        <a:pt x="17" y="0"/>
                      </a:moveTo>
                      <a:lnTo>
                        <a:pt x="0" y="0"/>
                      </a:lnTo>
                      <a:lnTo>
                        <a:pt x="5" y="13"/>
                      </a:lnTo>
                      <a:lnTo>
                        <a:pt x="18" y="4"/>
                      </a:lnTo>
                      <a:lnTo>
                        <a:pt x="17" y="0"/>
                      </a:lnTo>
                      <a:close/>
                    </a:path>
                  </a:pathLst>
                </a:custGeom>
                <a:solidFill>
                  <a:srgbClr val="FF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413" name="Freeform 661"/>
                <p:cNvSpPr>
                  <a:spLocks/>
                </p:cNvSpPr>
                <p:nvPr/>
              </p:nvSpPr>
              <p:spPr bwMode="auto">
                <a:xfrm>
                  <a:off x="3208" y="2299"/>
                  <a:ext cx="14" cy="18"/>
                </a:xfrm>
                <a:custGeom>
                  <a:avLst/>
                  <a:gdLst>
                    <a:gd name="T0" fmla="*/ 8 w 14"/>
                    <a:gd name="T1" fmla="*/ 0 h 18"/>
                    <a:gd name="T2" fmla="*/ 0 w 14"/>
                    <a:gd name="T3" fmla="*/ 14 h 18"/>
                    <a:gd name="T4" fmla="*/ 14 w 14"/>
                    <a:gd name="T5" fmla="*/ 18 h 18"/>
                    <a:gd name="T6" fmla="*/ 11 w 14"/>
                    <a:gd name="T7" fmla="*/ 9 h 18"/>
                    <a:gd name="T8" fmla="*/ 8 w 14"/>
                    <a:gd name="T9" fmla="*/ 0 h 18"/>
                    <a:gd name="T10" fmla="*/ 8 w 14"/>
                    <a:gd name="T11" fmla="*/ 0 h 18"/>
                    <a:gd name="T12" fmla="*/ 0 60000 65536"/>
                    <a:gd name="T13" fmla="*/ 0 60000 65536"/>
                    <a:gd name="T14" fmla="*/ 0 60000 65536"/>
                    <a:gd name="T15" fmla="*/ 0 60000 65536"/>
                    <a:gd name="T16" fmla="*/ 0 60000 65536"/>
                    <a:gd name="T17" fmla="*/ 0 60000 65536"/>
                    <a:gd name="T18" fmla="*/ 0 w 14"/>
                    <a:gd name="T19" fmla="*/ 0 h 18"/>
                    <a:gd name="T20" fmla="*/ 14 w 14"/>
                    <a:gd name="T21" fmla="*/ 18 h 18"/>
                  </a:gdLst>
                  <a:ahLst/>
                  <a:cxnLst>
                    <a:cxn ang="T12">
                      <a:pos x="T0" y="T1"/>
                    </a:cxn>
                    <a:cxn ang="T13">
                      <a:pos x="T2" y="T3"/>
                    </a:cxn>
                    <a:cxn ang="T14">
                      <a:pos x="T4" y="T5"/>
                    </a:cxn>
                    <a:cxn ang="T15">
                      <a:pos x="T6" y="T7"/>
                    </a:cxn>
                    <a:cxn ang="T16">
                      <a:pos x="T8" y="T9"/>
                    </a:cxn>
                    <a:cxn ang="T17">
                      <a:pos x="T10" y="T11"/>
                    </a:cxn>
                  </a:cxnLst>
                  <a:rect l="T18" t="T19" r="T20" b="T21"/>
                  <a:pathLst>
                    <a:path w="14" h="18">
                      <a:moveTo>
                        <a:pt x="8" y="0"/>
                      </a:moveTo>
                      <a:lnTo>
                        <a:pt x="0" y="14"/>
                      </a:lnTo>
                      <a:lnTo>
                        <a:pt x="14" y="18"/>
                      </a:lnTo>
                      <a:lnTo>
                        <a:pt x="11" y="9"/>
                      </a:lnTo>
                      <a:lnTo>
                        <a:pt x="8" y="0"/>
                      </a:lnTo>
                      <a:close/>
                    </a:path>
                  </a:pathLst>
                </a:custGeom>
                <a:solidFill>
                  <a:srgbClr val="FF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414" name="Freeform 662"/>
                <p:cNvSpPr>
                  <a:spLocks/>
                </p:cNvSpPr>
                <p:nvPr/>
              </p:nvSpPr>
              <p:spPr bwMode="auto">
                <a:xfrm>
                  <a:off x="3214" y="2356"/>
                  <a:ext cx="33" cy="28"/>
                </a:xfrm>
                <a:custGeom>
                  <a:avLst/>
                  <a:gdLst>
                    <a:gd name="T0" fmla="*/ 9 w 33"/>
                    <a:gd name="T1" fmla="*/ 0 h 28"/>
                    <a:gd name="T2" fmla="*/ 7 w 33"/>
                    <a:gd name="T3" fmla="*/ 2 h 28"/>
                    <a:gd name="T4" fmla="*/ 4 w 33"/>
                    <a:gd name="T5" fmla="*/ 5 h 28"/>
                    <a:gd name="T6" fmla="*/ 2 w 33"/>
                    <a:gd name="T7" fmla="*/ 9 h 28"/>
                    <a:gd name="T8" fmla="*/ 1 w 33"/>
                    <a:gd name="T9" fmla="*/ 12 h 28"/>
                    <a:gd name="T10" fmla="*/ 0 w 33"/>
                    <a:gd name="T11" fmla="*/ 17 h 28"/>
                    <a:gd name="T12" fmla="*/ 1 w 33"/>
                    <a:gd name="T13" fmla="*/ 21 h 28"/>
                    <a:gd name="T14" fmla="*/ 3 w 33"/>
                    <a:gd name="T15" fmla="*/ 26 h 28"/>
                    <a:gd name="T16" fmla="*/ 5 w 33"/>
                    <a:gd name="T17" fmla="*/ 27 h 28"/>
                    <a:gd name="T18" fmla="*/ 8 w 33"/>
                    <a:gd name="T19" fmla="*/ 28 h 28"/>
                    <a:gd name="T20" fmla="*/ 10 w 33"/>
                    <a:gd name="T21" fmla="*/ 28 h 28"/>
                    <a:gd name="T22" fmla="*/ 12 w 33"/>
                    <a:gd name="T23" fmla="*/ 28 h 28"/>
                    <a:gd name="T24" fmla="*/ 15 w 33"/>
                    <a:gd name="T25" fmla="*/ 27 h 28"/>
                    <a:gd name="T26" fmla="*/ 18 w 33"/>
                    <a:gd name="T27" fmla="*/ 27 h 28"/>
                    <a:gd name="T28" fmla="*/ 21 w 33"/>
                    <a:gd name="T29" fmla="*/ 26 h 28"/>
                    <a:gd name="T30" fmla="*/ 23 w 33"/>
                    <a:gd name="T31" fmla="*/ 24 h 28"/>
                    <a:gd name="T32" fmla="*/ 25 w 33"/>
                    <a:gd name="T33" fmla="*/ 23 h 28"/>
                    <a:gd name="T34" fmla="*/ 28 w 33"/>
                    <a:gd name="T35" fmla="*/ 22 h 28"/>
                    <a:gd name="T36" fmla="*/ 30 w 33"/>
                    <a:gd name="T37" fmla="*/ 21 h 28"/>
                    <a:gd name="T38" fmla="*/ 32 w 33"/>
                    <a:gd name="T39" fmla="*/ 20 h 28"/>
                    <a:gd name="T40" fmla="*/ 30 w 33"/>
                    <a:gd name="T41" fmla="*/ 15 h 28"/>
                    <a:gd name="T42" fmla="*/ 29 w 33"/>
                    <a:gd name="T43" fmla="*/ 16 h 28"/>
                    <a:gd name="T44" fmla="*/ 27 w 33"/>
                    <a:gd name="T45" fmla="*/ 17 h 28"/>
                    <a:gd name="T46" fmla="*/ 24 w 33"/>
                    <a:gd name="T47" fmla="*/ 18 h 28"/>
                    <a:gd name="T48" fmla="*/ 22 w 33"/>
                    <a:gd name="T49" fmla="*/ 20 h 28"/>
                    <a:gd name="T50" fmla="*/ 18 w 33"/>
                    <a:gd name="T51" fmla="*/ 21 h 28"/>
                    <a:gd name="T52" fmla="*/ 15 w 33"/>
                    <a:gd name="T53" fmla="*/ 21 h 28"/>
                    <a:gd name="T54" fmla="*/ 12 w 33"/>
                    <a:gd name="T55" fmla="*/ 21 h 28"/>
                    <a:gd name="T56" fmla="*/ 10 w 33"/>
                    <a:gd name="T57" fmla="*/ 19 h 28"/>
                    <a:gd name="T58" fmla="*/ 8 w 33"/>
                    <a:gd name="T59" fmla="*/ 16 h 28"/>
                    <a:gd name="T60" fmla="*/ 8 w 33"/>
                    <a:gd name="T61" fmla="*/ 13 h 28"/>
                    <a:gd name="T62" fmla="*/ 8 w 33"/>
                    <a:gd name="T63" fmla="*/ 10 h 28"/>
                    <a:gd name="T64" fmla="*/ 10 w 33"/>
                    <a:gd name="T65" fmla="*/ 7 h 28"/>
                    <a:gd name="T66" fmla="*/ 11 w 33"/>
                    <a:gd name="T67" fmla="*/ 5 h 28"/>
                    <a:gd name="T68" fmla="*/ 12 w 33"/>
                    <a:gd name="T69" fmla="*/ 4 h 28"/>
                    <a:gd name="T70" fmla="*/ 14 w 33"/>
                    <a:gd name="T71" fmla="*/ 2 h 28"/>
                    <a:gd name="T72" fmla="*/ 10 w 33"/>
                    <a:gd name="T73" fmla="*/ 0 h 2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3"/>
                    <a:gd name="T112" fmla="*/ 0 h 28"/>
                    <a:gd name="T113" fmla="*/ 33 w 33"/>
                    <a:gd name="T114" fmla="*/ 28 h 28"/>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3" h="28">
                      <a:moveTo>
                        <a:pt x="10" y="0"/>
                      </a:moveTo>
                      <a:lnTo>
                        <a:pt x="9" y="0"/>
                      </a:lnTo>
                      <a:lnTo>
                        <a:pt x="8" y="2"/>
                      </a:lnTo>
                      <a:lnTo>
                        <a:pt x="7" y="2"/>
                      </a:lnTo>
                      <a:lnTo>
                        <a:pt x="5" y="4"/>
                      </a:lnTo>
                      <a:lnTo>
                        <a:pt x="4" y="5"/>
                      </a:lnTo>
                      <a:lnTo>
                        <a:pt x="3" y="7"/>
                      </a:lnTo>
                      <a:lnTo>
                        <a:pt x="2" y="9"/>
                      </a:lnTo>
                      <a:lnTo>
                        <a:pt x="1" y="10"/>
                      </a:lnTo>
                      <a:lnTo>
                        <a:pt x="1" y="12"/>
                      </a:lnTo>
                      <a:lnTo>
                        <a:pt x="0" y="15"/>
                      </a:lnTo>
                      <a:lnTo>
                        <a:pt x="0" y="17"/>
                      </a:lnTo>
                      <a:lnTo>
                        <a:pt x="0" y="19"/>
                      </a:lnTo>
                      <a:lnTo>
                        <a:pt x="1" y="21"/>
                      </a:lnTo>
                      <a:lnTo>
                        <a:pt x="1" y="23"/>
                      </a:lnTo>
                      <a:lnTo>
                        <a:pt x="3" y="26"/>
                      </a:lnTo>
                      <a:lnTo>
                        <a:pt x="4" y="27"/>
                      </a:lnTo>
                      <a:lnTo>
                        <a:pt x="5" y="27"/>
                      </a:lnTo>
                      <a:lnTo>
                        <a:pt x="6" y="27"/>
                      </a:lnTo>
                      <a:lnTo>
                        <a:pt x="8" y="28"/>
                      </a:lnTo>
                      <a:lnTo>
                        <a:pt x="9" y="28"/>
                      </a:lnTo>
                      <a:lnTo>
                        <a:pt x="10" y="28"/>
                      </a:lnTo>
                      <a:lnTo>
                        <a:pt x="11" y="28"/>
                      </a:lnTo>
                      <a:lnTo>
                        <a:pt x="12" y="28"/>
                      </a:lnTo>
                      <a:lnTo>
                        <a:pt x="14" y="28"/>
                      </a:lnTo>
                      <a:lnTo>
                        <a:pt x="15" y="27"/>
                      </a:lnTo>
                      <a:lnTo>
                        <a:pt x="16" y="27"/>
                      </a:lnTo>
                      <a:lnTo>
                        <a:pt x="18" y="27"/>
                      </a:lnTo>
                      <a:lnTo>
                        <a:pt x="20" y="26"/>
                      </a:lnTo>
                      <a:lnTo>
                        <a:pt x="21" y="26"/>
                      </a:lnTo>
                      <a:lnTo>
                        <a:pt x="22" y="25"/>
                      </a:lnTo>
                      <a:lnTo>
                        <a:pt x="23" y="24"/>
                      </a:lnTo>
                      <a:lnTo>
                        <a:pt x="24" y="24"/>
                      </a:lnTo>
                      <a:lnTo>
                        <a:pt x="25" y="23"/>
                      </a:lnTo>
                      <a:lnTo>
                        <a:pt x="27" y="23"/>
                      </a:lnTo>
                      <a:lnTo>
                        <a:pt x="28" y="22"/>
                      </a:lnTo>
                      <a:lnTo>
                        <a:pt x="30" y="21"/>
                      </a:lnTo>
                      <a:lnTo>
                        <a:pt x="32" y="21"/>
                      </a:lnTo>
                      <a:lnTo>
                        <a:pt x="32" y="20"/>
                      </a:lnTo>
                      <a:lnTo>
                        <a:pt x="33" y="20"/>
                      </a:lnTo>
                      <a:lnTo>
                        <a:pt x="30" y="15"/>
                      </a:lnTo>
                      <a:lnTo>
                        <a:pt x="29" y="15"/>
                      </a:lnTo>
                      <a:lnTo>
                        <a:pt x="29" y="16"/>
                      </a:lnTo>
                      <a:lnTo>
                        <a:pt x="28" y="16"/>
                      </a:lnTo>
                      <a:lnTo>
                        <a:pt x="27" y="17"/>
                      </a:lnTo>
                      <a:lnTo>
                        <a:pt x="26" y="17"/>
                      </a:lnTo>
                      <a:lnTo>
                        <a:pt x="24" y="18"/>
                      </a:lnTo>
                      <a:lnTo>
                        <a:pt x="23" y="18"/>
                      </a:lnTo>
                      <a:lnTo>
                        <a:pt x="22" y="20"/>
                      </a:lnTo>
                      <a:lnTo>
                        <a:pt x="20" y="20"/>
                      </a:lnTo>
                      <a:lnTo>
                        <a:pt x="18" y="21"/>
                      </a:lnTo>
                      <a:lnTo>
                        <a:pt x="16" y="21"/>
                      </a:lnTo>
                      <a:lnTo>
                        <a:pt x="15" y="21"/>
                      </a:lnTo>
                      <a:lnTo>
                        <a:pt x="13" y="21"/>
                      </a:lnTo>
                      <a:lnTo>
                        <a:pt x="12" y="21"/>
                      </a:lnTo>
                      <a:lnTo>
                        <a:pt x="11" y="20"/>
                      </a:lnTo>
                      <a:lnTo>
                        <a:pt x="10" y="19"/>
                      </a:lnTo>
                      <a:lnTo>
                        <a:pt x="8" y="17"/>
                      </a:lnTo>
                      <a:lnTo>
                        <a:pt x="8" y="16"/>
                      </a:lnTo>
                      <a:lnTo>
                        <a:pt x="8" y="14"/>
                      </a:lnTo>
                      <a:lnTo>
                        <a:pt x="8" y="13"/>
                      </a:lnTo>
                      <a:lnTo>
                        <a:pt x="8" y="11"/>
                      </a:lnTo>
                      <a:lnTo>
                        <a:pt x="8" y="10"/>
                      </a:lnTo>
                      <a:lnTo>
                        <a:pt x="9" y="9"/>
                      </a:lnTo>
                      <a:lnTo>
                        <a:pt x="10" y="7"/>
                      </a:lnTo>
                      <a:lnTo>
                        <a:pt x="10" y="6"/>
                      </a:lnTo>
                      <a:lnTo>
                        <a:pt x="11" y="5"/>
                      </a:lnTo>
                      <a:lnTo>
                        <a:pt x="12" y="4"/>
                      </a:lnTo>
                      <a:lnTo>
                        <a:pt x="13" y="2"/>
                      </a:lnTo>
                      <a:lnTo>
                        <a:pt x="14" y="2"/>
                      </a:lnTo>
                      <a:lnTo>
                        <a:pt x="10" y="0"/>
                      </a:lnTo>
                      <a:close/>
                    </a:path>
                  </a:pathLst>
                </a:custGeom>
                <a:solidFill>
                  <a:srgbClr val="FFF2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415" name="Freeform 663"/>
                <p:cNvSpPr>
                  <a:spLocks/>
                </p:cNvSpPr>
                <p:nvPr/>
              </p:nvSpPr>
              <p:spPr bwMode="auto">
                <a:xfrm>
                  <a:off x="3320" y="2385"/>
                  <a:ext cx="15" cy="37"/>
                </a:xfrm>
                <a:custGeom>
                  <a:avLst/>
                  <a:gdLst>
                    <a:gd name="T0" fmla="*/ 15 w 15"/>
                    <a:gd name="T1" fmla="*/ 0 h 37"/>
                    <a:gd name="T2" fmla="*/ 13 w 15"/>
                    <a:gd name="T3" fmla="*/ 0 h 37"/>
                    <a:gd name="T4" fmla="*/ 10 w 15"/>
                    <a:gd name="T5" fmla="*/ 2 h 37"/>
                    <a:gd name="T6" fmla="*/ 7 w 15"/>
                    <a:gd name="T7" fmla="*/ 3 h 37"/>
                    <a:gd name="T8" fmla="*/ 3 w 15"/>
                    <a:gd name="T9" fmla="*/ 5 h 37"/>
                    <a:gd name="T10" fmla="*/ 0 w 15"/>
                    <a:gd name="T11" fmla="*/ 7 h 37"/>
                    <a:gd name="T12" fmla="*/ 0 w 15"/>
                    <a:gd name="T13" fmla="*/ 9 h 37"/>
                    <a:gd name="T14" fmla="*/ 0 w 15"/>
                    <a:gd name="T15" fmla="*/ 10 h 37"/>
                    <a:gd name="T16" fmla="*/ 2 w 15"/>
                    <a:gd name="T17" fmla="*/ 11 h 37"/>
                    <a:gd name="T18" fmla="*/ 4 w 15"/>
                    <a:gd name="T19" fmla="*/ 11 h 37"/>
                    <a:gd name="T20" fmla="*/ 5 w 15"/>
                    <a:gd name="T21" fmla="*/ 13 h 37"/>
                    <a:gd name="T22" fmla="*/ 7 w 15"/>
                    <a:gd name="T23" fmla="*/ 15 h 37"/>
                    <a:gd name="T24" fmla="*/ 8 w 15"/>
                    <a:gd name="T25" fmla="*/ 19 h 37"/>
                    <a:gd name="T26" fmla="*/ 9 w 15"/>
                    <a:gd name="T27" fmla="*/ 21 h 37"/>
                    <a:gd name="T28" fmla="*/ 9 w 15"/>
                    <a:gd name="T29" fmla="*/ 24 h 37"/>
                    <a:gd name="T30" fmla="*/ 10 w 15"/>
                    <a:gd name="T31" fmla="*/ 26 h 37"/>
                    <a:gd name="T32" fmla="*/ 10 w 15"/>
                    <a:gd name="T33" fmla="*/ 30 h 37"/>
                    <a:gd name="T34" fmla="*/ 10 w 15"/>
                    <a:gd name="T35" fmla="*/ 34 h 37"/>
                    <a:gd name="T36" fmla="*/ 10 w 15"/>
                    <a:gd name="T37" fmla="*/ 36 h 37"/>
                    <a:gd name="T38" fmla="*/ 11 w 15"/>
                    <a:gd name="T39" fmla="*/ 36 h 37"/>
                    <a:gd name="T40" fmla="*/ 13 w 15"/>
                    <a:gd name="T41" fmla="*/ 33 h 37"/>
                    <a:gd name="T42" fmla="*/ 14 w 15"/>
                    <a:gd name="T43" fmla="*/ 30 h 37"/>
                    <a:gd name="T44" fmla="*/ 15 w 15"/>
                    <a:gd name="T45" fmla="*/ 27 h 37"/>
                    <a:gd name="T46" fmla="*/ 15 w 15"/>
                    <a:gd name="T47" fmla="*/ 25 h 37"/>
                    <a:gd name="T48" fmla="*/ 15 w 15"/>
                    <a:gd name="T49" fmla="*/ 22 h 37"/>
                    <a:gd name="T50" fmla="*/ 15 w 15"/>
                    <a:gd name="T51" fmla="*/ 19 h 37"/>
                    <a:gd name="T52" fmla="*/ 15 w 15"/>
                    <a:gd name="T53" fmla="*/ 16 h 37"/>
                    <a:gd name="T54" fmla="*/ 15 w 15"/>
                    <a:gd name="T55" fmla="*/ 13 h 37"/>
                    <a:gd name="T56" fmla="*/ 15 w 15"/>
                    <a:gd name="T57" fmla="*/ 10 h 37"/>
                    <a:gd name="T58" fmla="*/ 15 w 15"/>
                    <a:gd name="T59" fmla="*/ 6 h 37"/>
                    <a:gd name="T60" fmla="*/ 15 w 15"/>
                    <a:gd name="T61" fmla="*/ 2 h 37"/>
                    <a:gd name="T62" fmla="*/ 15 w 15"/>
                    <a:gd name="T63" fmla="*/ 0 h 37"/>
                    <a:gd name="T64" fmla="*/ 15 w 15"/>
                    <a:gd name="T65" fmla="*/ 0 h 3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5"/>
                    <a:gd name="T100" fmla="*/ 0 h 37"/>
                    <a:gd name="T101" fmla="*/ 15 w 15"/>
                    <a:gd name="T102" fmla="*/ 37 h 3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5" h="37">
                      <a:moveTo>
                        <a:pt x="15" y="0"/>
                      </a:moveTo>
                      <a:lnTo>
                        <a:pt x="15" y="0"/>
                      </a:lnTo>
                      <a:lnTo>
                        <a:pt x="13" y="0"/>
                      </a:lnTo>
                      <a:lnTo>
                        <a:pt x="12" y="1"/>
                      </a:lnTo>
                      <a:lnTo>
                        <a:pt x="10" y="2"/>
                      </a:lnTo>
                      <a:lnTo>
                        <a:pt x="8" y="3"/>
                      </a:lnTo>
                      <a:lnTo>
                        <a:pt x="7" y="3"/>
                      </a:lnTo>
                      <a:lnTo>
                        <a:pt x="5" y="4"/>
                      </a:lnTo>
                      <a:lnTo>
                        <a:pt x="3" y="5"/>
                      </a:lnTo>
                      <a:lnTo>
                        <a:pt x="2" y="6"/>
                      </a:lnTo>
                      <a:lnTo>
                        <a:pt x="0" y="7"/>
                      </a:lnTo>
                      <a:lnTo>
                        <a:pt x="0" y="8"/>
                      </a:lnTo>
                      <a:lnTo>
                        <a:pt x="0" y="9"/>
                      </a:lnTo>
                      <a:lnTo>
                        <a:pt x="0" y="10"/>
                      </a:lnTo>
                      <a:lnTo>
                        <a:pt x="1" y="10"/>
                      </a:lnTo>
                      <a:lnTo>
                        <a:pt x="2" y="11"/>
                      </a:lnTo>
                      <a:lnTo>
                        <a:pt x="3" y="11"/>
                      </a:lnTo>
                      <a:lnTo>
                        <a:pt x="4" y="11"/>
                      </a:lnTo>
                      <a:lnTo>
                        <a:pt x="4" y="12"/>
                      </a:lnTo>
                      <a:lnTo>
                        <a:pt x="5" y="13"/>
                      </a:lnTo>
                      <a:lnTo>
                        <a:pt x="6" y="14"/>
                      </a:lnTo>
                      <a:lnTo>
                        <a:pt x="7" y="15"/>
                      </a:lnTo>
                      <a:lnTo>
                        <a:pt x="8" y="17"/>
                      </a:lnTo>
                      <a:lnTo>
                        <a:pt x="8" y="19"/>
                      </a:lnTo>
                      <a:lnTo>
                        <a:pt x="9" y="20"/>
                      </a:lnTo>
                      <a:lnTo>
                        <a:pt x="9" y="21"/>
                      </a:lnTo>
                      <a:lnTo>
                        <a:pt x="9" y="22"/>
                      </a:lnTo>
                      <a:lnTo>
                        <a:pt x="9" y="24"/>
                      </a:lnTo>
                      <a:lnTo>
                        <a:pt x="9" y="25"/>
                      </a:lnTo>
                      <a:lnTo>
                        <a:pt x="10" y="26"/>
                      </a:lnTo>
                      <a:lnTo>
                        <a:pt x="10" y="28"/>
                      </a:lnTo>
                      <a:lnTo>
                        <a:pt x="10" y="30"/>
                      </a:lnTo>
                      <a:lnTo>
                        <a:pt x="10" y="32"/>
                      </a:lnTo>
                      <a:lnTo>
                        <a:pt x="10" y="34"/>
                      </a:lnTo>
                      <a:lnTo>
                        <a:pt x="10" y="36"/>
                      </a:lnTo>
                      <a:lnTo>
                        <a:pt x="11" y="37"/>
                      </a:lnTo>
                      <a:lnTo>
                        <a:pt x="11" y="36"/>
                      </a:lnTo>
                      <a:lnTo>
                        <a:pt x="12" y="36"/>
                      </a:lnTo>
                      <a:lnTo>
                        <a:pt x="13" y="33"/>
                      </a:lnTo>
                      <a:lnTo>
                        <a:pt x="14" y="31"/>
                      </a:lnTo>
                      <a:lnTo>
                        <a:pt x="14" y="30"/>
                      </a:lnTo>
                      <a:lnTo>
                        <a:pt x="14" y="28"/>
                      </a:lnTo>
                      <a:lnTo>
                        <a:pt x="15" y="27"/>
                      </a:lnTo>
                      <a:lnTo>
                        <a:pt x="15" y="26"/>
                      </a:lnTo>
                      <a:lnTo>
                        <a:pt x="15" y="25"/>
                      </a:lnTo>
                      <a:lnTo>
                        <a:pt x="15" y="23"/>
                      </a:lnTo>
                      <a:lnTo>
                        <a:pt x="15" y="22"/>
                      </a:lnTo>
                      <a:lnTo>
                        <a:pt x="15" y="20"/>
                      </a:lnTo>
                      <a:lnTo>
                        <a:pt x="15" y="19"/>
                      </a:lnTo>
                      <a:lnTo>
                        <a:pt x="15" y="17"/>
                      </a:lnTo>
                      <a:lnTo>
                        <a:pt x="15" y="16"/>
                      </a:lnTo>
                      <a:lnTo>
                        <a:pt x="15" y="14"/>
                      </a:lnTo>
                      <a:lnTo>
                        <a:pt x="15" y="13"/>
                      </a:lnTo>
                      <a:lnTo>
                        <a:pt x="15" y="11"/>
                      </a:lnTo>
                      <a:lnTo>
                        <a:pt x="15" y="10"/>
                      </a:lnTo>
                      <a:lnTo>
                        <a:pt x="15" y="9"/>
                      </a:lnTo>
                      <a:lnTo>
                        <a:pt x="15" y="6"/>
                      </a:lnTo>
                      <a:lnTo>
                        <a:pt x="15" y="4"/>
                      </a:lnTo>
                      <a:lnTo>
                        <a:pt x="15" y="2"/>
                      </a:lnTo>
                      <a:lnTo>
                        <a:pt x="15" y="1"/>
                      </a:lnTo>
                      <a:lnTo>
                        <a:pt x="15" y="0"/>
                      </a:lnTo>
                      <a:close/>
                    </a:path>
                  </a:pathLst>
                </a:custGeom>
                <a:solidFill>
                  <a:srgbClr val="599E2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416" name="Freeform 664"/>
                <p:cNvSpPr>
                  <a:spLocks/>
                </p:cNvSpPr>
                <p:nvPr/>
              </p:nvSpPr>
              <p:spPr bwMode="auto">
                <a:xfrm>
                  <a:off x="3347" y="2368"/>
                  <a:ext cx="35" cy="28"/>
                </a:xfrm>
                <a:custGeom>
                  <a:avLst/>
                  <a:gdLst>
                    <a:gd name="T0" fmla="*/ 0 w 35"/>
                    <a:gd name="T1" fmla="*/ 16 h 28"/>
                    <a:gd name="T2" fmla="*/ 0 w 35"/>
                    <a:gd name="T3" fmla="*/ 15 h 28"/>
                    <a:gd name="T4" fmla="*/ 1 w 35"/>
                    <a:gd name="T5" fmla="*/ 15 h 28"/>
                    <a:gd name="T6" fmla="*/ 2 w 35"/>
                    <a:gd name="T7" fmla="*/ 14 h 28"/>
                    <a:gd name="T8" fmla="*/ 4 w 35"/>
                    <a:gd name="T9" fmla="*/ 13 h 28"/>
                    <a:gd name="T10" fmla="*/ 5 w 35"/>
                    <a:gd name="T11" fmla="*/ 11 h 28"/>
                    <a:gd name="T12" fmla="*/ 7 w 35"/>
                    <a:gd name="T13" fmla="*/ 10 h 28"/>
                    <a:gd name="T14" fmla="*/ 8 w 35"/>
                    <a:gd name="T15" fmla="*/ 9 h 28"/>
                    <a:gd name="T16" fmla="*/ 9 w 35"/>
                    <a:gd name="T17" fmla="*/ 9 h 28"/>
                    <a:gd name="T18" fmla="*/ 10 w 35"/>
                    <a:gd name="T19" fmla="*/ 8 h 28"/>
                    <a:gd name="T20" fmla="*/ 12 w 35"/>
                    <a:gd name="T21" fmla="*/ 7 h 28"/>
                    <a:gd name="T22" fmla="*/ 12 w 35"/>
                    <a:gd name="T23" fmla="*/ 6 h 28"/>
                    <a:gd name="T24" fmla="*/ 14 w 35"/>
                    <a:gd name="T25" fmla="*/ 6 h 28"/>
                    <a:gd name="T26" fmla="*/ 15 w 35"/>
                    <a:gd name="T27" fmla="*/ 5 h 28"/>
                    <a:gd name="T28" fmla="*/ 16 w 35"/>
                    <a:gd name="T29" fmla="*/ 4 h 28"/>
                    <a:gd name="T30" fmla="*/ 18 w 35"/>
                    <a:gd name="T31" fmla="*/ 4 h 28"/>
                    <a:gd name="T32" fmla="*/ 19 w 35"/>
                    <a:gd name="T33" fmla="*/ 3 h 28"/>
                    <a:gd name="T34" fmla="*/ 21 w 35"/>
                    <a:gd name="T35" fmla="*/ 2 h 28"/>
                    <a:gd name="T36" fmla="*/ 22 w 35"/>
                    <a:gd name="T37" fmla="*/ 1 h 28"/>
                    <a:gd name="T38" fmla="*/ 23 w 35"/>
                    <a:gd name="T39" fmla="*/ 1 h 28"/>
                    <a:gd name="T40" fmla="*/ 25 w 35"/>
                    <a:gd name="T41" fmla="*/ 0 h 28"/>
                    <a:gd name="T42" fmla="*/ 27 w 35"/>
                    <a:gd name="T43" fmla="*/ 0 h 28"/>
                    <a:gd name="T44" fmla="*/ 28 w 35"/>
                    <a:gd name="T45" fmla="*/ 0 h 28"/>
                    <a:gd name="T46" fmla="*/ 30 w 35"/>
                    <a:gd name="T47" fmla="*/ 0 h 28"/>
                    <a:gd name="T48" fmla="*/ 31 w 35"/>
                    <a:gd name="T49" fmla="*/ 0 h 28"/>
                    <a:gd name="T50" fmla="*/ 33 w 35"/>
                    <a:gd name="T51" fmla="*/ 0 h 28"/>
                    <a:gd name="T52" fmla="*/ 35 w 35"/>
                    <a:gd name="T53" fmla="*/ 0 h 28"/>
                    <a:gd name="T54" fmla="*/ 34 w 35"/>
                    <a:gd name="T55" fmla="*/ 0 h 28"/>
                    <a:gd name="T56" fmla="*/ 33 w 35"/>
                    <a:gd name="T57" fmla="*/ 0 h 28"/>
                    <a:gd name="T58" fmla="*/ 31 w 35"/>
                    <a:gd name="T59" fmla="*/ 0 h 28"/>
                    <a:gd name="T60" fmla="*/ 31 w 35"/>
                    <a:gd name="T61" fmla="*/ 1 h 28"/>
                    <a:gd name="T62" fmla="*/ 29 w 35"/>
                    <a:gd name="T63" fmla="*/ 1 h 28"/>
                    <a:gd name="T64" fmla="*/ 28 w 35"/>
                    <a:gd name="T65" fmla="*/ 2 h 28"/>
                    <a:gd name="T66" fmla="*/ 27 w 35"/>
                    <a:gd name="T67" fmla="*/ 3 h 28"/>
                    <a:gd name="T68" fmla="*/ 25 w 35"/>
                    <a:gd name="T69" fmla="*/ 3 h 28"/>
                    <a:gd name="T70" fmla="*/ 24 w 35"/>
                    <a:gd name="T71" fmla="*/ 4 h 28"/>
                    <a:gd name="T72" fmla="*/ 23 w 35"/>
                    <a:gd name="T73" fmla="*/ 4 h 28"/>
                    <a:gd name="T74" fmla="*/ 22 w 35"/>
                    <a:gd name="T75" fmla="*/ 5 h 28"/>
                    <a:gd name="T76" fmla="*/ 21 w 35"/>
                    <a:gd name="T77" fmla="*/ 6 h 28"/>
                    <a:gd name="T78" fmla="*/ 20 w 35"/>
                    <a:gd name="T79" fmla="*/ 6 h 28"/>
                    <a:gd name="T80" fmla="*/ 19 w 35"/>
                    <a:gd name="T81" fmla="*/ 7 h 28"/>
                    <a:gd name="T82" fmla="*/ 18 w 35"/>
                    <a:gd name="T83" fmla="*/ 8 h 28"/>
                    <a:gd name="T84" fmla="*/ 17 w 35"/>
                    <a:gd name="T85" fmla="*/ 9 h 28"/>
                    <a:gd name="T86" fmla="*/ 16 w 35"/>
                    <a:gd name="T87" fmla="*/ 10 h 28"/>
                    <a:gd name="T88" fmla="*/ 15 w 35"/>
                    <a:gd name="T89" fmla="*/ 12 h 28"/>
                    <a:gd name="T90" fmla="*/ 13 w 35"/>
                    <a:gd name="T91" fmla="*/ 14 h 28"/>
                    <a:gd name="T92" fmla="*/ 12 w 35"/>
                    <a:gd name="T93" fmla="*/ 16 h 28"/>
                    <a:gd name="T94" fmla="*/ 10 w 35"/>
                    <a:gd name="T95" fmla="*/ 17 h 28"/>
                    <a:gd name="T96" fmla="*/ 8 w 35"/>
                    <a:gd name="T97" fmla="*/ 19 h 28"/>
                    <a:gd name="T98" fmla="*/ 6 w 35"/>
                    <a:gd name="T99" fmla="*/ 21 h 28"/>
                    <a:gd name="T100" fmla="*/ 5 w 35"/>
                    <a:gd name="T101" fmla="*/ 22 h 28"/>
                    <a:gd name="T102" fmla="*/ 3 w 35"/>
                    <a:gd name="T103" fmla="*/ 24 h 28"/>
                    <a:gd name="T104" fmla="*/ 2 w 35"/>
                    <a:gd name="T105" fmla="*/ 26 h 28"/>
                    <a:gd name="T106" fmla="*/ 1 w 35"/>
                    <a:gd name="T107" fmla="*/ 27 h 28"/>
                    <a:gd name="T108" fmla="*/ 0 w 35"/>
                    <a:gd name="T109" fmla="*/ 28 h 28"/>
                    <a:gd name="T110" fmla="*/ 0 w 35"/>
                    <a:gd name="T111" fmla="*/ 16 h 28"/>
                    <a:gd name="T112" fmla="*/ 0 w 35"/>
                    <a:gd name="T113" fmla="*/ 16 h 28"/>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35"/>
                    <a:gd name="T172" fmla="*/ 0 h 28"/>
                    <a:gd name="T173" fmla="*/ 35 w 35"/>
                    <a:gd name="T174" fmla="*/ 28 h 28"/>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35" h="28">
                      <a:moveTo>
                        <a:pt x="0" y="16"/>
                      </a:moveTo>
                      <a:lnTo>
                        <a:pt x="0" y="15"/>
                      </a:lnTo>
                      <a:lnTo>
                        <a:pt x="1" y="15"/>
                      </a:lnTo>
                      <a:lnTo>
                        <a:pt x="2" y="14"/>
                      </a:lnTo>
                      <a:lnTo>
                        <a:pt x="4" y="13"/>
                      </a:lnTo>
                      <a:lnTo>
                        <a:pt x="5" y="11"/>
                      </a:lnTo>
                      <a:lnTo>
                        <a:pt x="7" y="10"/>
                      </a:lnTo>
                      <a:lnTo>
                        <a:pt x="8" y="9"/>
                      </a:lnTo>
                      <a:lnTo>
                        <a:pt x="9" y="9"/>
                      </a:lnTo>
                      <a:lnTo>
                        <a:pt x="10" y="8"/>
                      </a:lnTo>
                      <a:lnTo>
                        <a:pt x="12" y="7"/>
                      </a:lnTo>
                      <a:lnTo>
                        <a:pt x="12" y="6"/>
                      </a:lnTo>
                      <a:lnTo>
                        <a:pt x="14" y="6"/>
                      </a:lnTo>
                      <a:lnTo>
                        <a:pt x="15" y="5"/>
                      </a:lnTo>
                      <a:lnTo>
                        <a:pt x="16" y="4"/>
                      </a:lnTo>
                      <a:lnTo>
                        <a:pt x="18" y="4"/>
                      </a:lnTo>
                      <a:lnTo>
                        <a:pt x="19" y="3"/>
                      </a:lnTo>
                      <a:lnTo>
                        <a:pt x="21" y="2"/>
                      </a:lnTo>
                      <a:lnTo>
                        <a:pt x="22" y="1"/>
                      </a:lnTo>
                      <a:lnTo>
                        <a:pt x="23" y="1"/>
                      </a:lnTo>
                      <a:lnTo>
                        <a:pt x="25" y="0"/>
                      </a:lnTo>
                      <a:lnTo>
                        <a:pt x="27" y="0"/>
                      </a:lnTo>
                      <a:lnTo>
                        <a:pt x="28" y="0"/>
                      </a:lnTo>
                      <a:lnTo>
                        <a:pt x="30" y="0"/>
                      </a:lnTo>
                      <a:lnTo>
                        <a:pt x="31" y="0"/>
                      </a:lnTo>
                      <a:lnTo>
                        <a:pt x="33" y="0"/>
                      </a:lnTo>
                      <a:lnTo>
                        <a:pt x="35" y="0"/>
                      </a:lnTo>
                      <a:lnTo>
                        <a:pt x="34" y="0"/>
                      </a:lnTo>
                      <a:lnTo>
                        <a:pt x="33" y="0"/>
                      </a:lnTo>
                      <a:lnTo>
                        <a:pt x="31" y="0"/>
                      </a:lnTo>
                      <a:lnTo>
                        <a:pt x="31" y="1"/>
                      </a:lnTo>
                      <a:lnTo>
                        <a:pt x="29" y="1"/>
                      </a:lnTo>
                      <a:lnTo>
                        <a:pt x="28" y="2"/>
                      </a:lnTo>
                      <a:lnTo>
                        <a:pt x="27" y="3"/>
                      </a:lnTo>
                      <a:lnTo>
                        <a:pt x="25" y="3"/>
                      </a:lnTo>
                      <a:lnTo>
                        <a:pt x="24" y="4"/>
                      </a:lnTo>
                      <a:lnTo>
                        <a:pt x="23" y="4"/>
                      </a:lnTo>
                      <a:lnTo>
                        <a:pt x="22" y="5"/>
                      </a:lnTo>
                      <a:lnTo>
                        <a:pt x="21" y="6"/>
                      </a:lnTo>
                      <a:lnTo>
                        <a:pt x="20" y="6"/>
                      </a:lnTo>
                      <a:lnTo>
                        <a:pt x="19" y="7"/>
                      </a:lnTo>
                      <a:lnTo>
                        <a:pt x="18" y="8"/>
                      </a:lnTo>
                      <a:lnTo>
                        <a:pt x="17" y="9"/>
                      </a:lnTo>
                      <a:lnTo>
                        <a:pt x="16" y="10"/>
                      </a:lnTo>
                      <a:lnTo>
                        <a:pt x="15" y="12"/>
                      </a:lnTo>
                      <a:lnTo>
                        <a:pt x="13" y="14"/>
                      </a:lnTo>
                      <a:lnTo>
                        <a:pt x="12" y="16"/>
                      </a:lnTo>
                      <a:lnTo>
                        <a:pt x="10" y="17"/>
                      </a:lnTo>
                      <a:lnTo>
                        <a:pt x="8" y="19"/>
                      </a:lnTo>
                      <a:lnTo>
                        <a:pt x="6" y="21"/>
                      </a:lnTo>
                      <a:lnTo>
                        <a:pt x="5" y="22"/>
                      </a:lnTo>
                      <a:lnTo>
                        <a:pt x="3" y="24"/>
                      </a:lnTo>
                      <a:lnTo>
                        <a:pt x="2" y="26"/>
                      </a:lnTo>
                      <a:lnTo>
                        <a:pt x="1" y="27"/>
                      </a:lnTo>
                      <a:lnTo>
                        <a:pt x="0" y="28"/>
                      </a:lnTo>
                      <a:lnTo>
                        <a:pt x="0" y="16"/>
                      </a:lnTo>
                      <a:close/>
                    </a:path>
                  </a:pathLst>
                </a:custGeom>
                <a:solidFill>
                  <a:srgbClr val="8AD1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417" name="Freeform 665"/>
                <p:cNvSpPr>
                  <a:spLocks/>
                </p:cNvSpPr>
                <p:nvPr/>
              </p:nvSpPr>
              <p:spPr bwMode="auto">
                <a:xfrm>
                  <a:off x="3312" y="2402"/>
                  <a:ext cx="15" cy="30"/>
                </a:xfrm>
                <a:custGeom>
                  <a:avLst/>
                  <a:gdLst>
                    <a:gd name="T0" fmla="*/ 4 w 15"/>
                    <a:gd name="T1" fmla="*/ 0 h 30"/>
                    <a:gd name="T2" fmla="*/ 4 w 15"/>
                    <a:gd name="T3" fmla="*/ 1 h 30"/>
                    <a:gd name="T4" fmla="*/ 3 w 15"/>
                    <a:gd name="T5" fmla="*/ 2 h 30"/>
                    <a:gd name="T6" fmla="*/ 2 w 15"/>
                    <a:gd name="T7" fmla="*/ 3 h 30"/>
                    <a:gd name="T8" fmla="*/ 2 w 15"/>
                    <a:gd name="T9" fmla="*/ 3 h 30"/>
                    <a:gd name="T10" fmla="*/ 1 w 15"/>
                    <a:gd name="T11" fmla="*/ 4 h 30"/>
                    <a:gd name="T12" fmla="*/ 1 w 15"/>
                    <a:gd name="T13" fmla="*/ 5 h 30"/>
                    <a:gd name="T14" fmla="*/ 0 w 15"/>
                    <a:gd name="T15" fmla="*/ 7 h 30"/>
                    <a:gd name="T16" fmla="*/ 0 w 15"/>
                    <a:gd name="T17" fmla="*/ 8 h 30"/>
                    <a:gd name="T18" fmla="*/ 0 w 15"/>
                    <a:gd name="T19" fmla="*/ 10 h 30"/>
                    <a:gd name="T20" fmla="*/ 0 w 15"/>
                    <a:gd name="T21" fmla="*/ 11 h 30"/>
                    <a:gd name="T22" fmla="*/ 0 w 15"/>
                    <a:gd name="T23" fmla="*/ 13 h 30"/>
                    <a:gd name="T24" fmla="*/ 0 w 15"/>
                    <a:gd name="T25" fmla="*/ 15 h 30"/>
                    <a:gd name="T26" fmla="*/ 0 w 15"/>
                    <a:gd name="T27" fmla="*/ 18 h 30"/>
                    <a:gd name="T28" fmla="*/ 1 w 15"/>
                    <a:gd name="T29" fmla="*/ 20 h 30"/>
                    <a:gd name="T30" fmla="*/ 1 w 15"/>
                    <a:gd name="T31" fmla="*/ 22 h 30"/>
                    <a:gd name="T32" fmla="*/ 2 w 15"/>
                    <a:gd name="T33" fmla="*/ 24 h 30"/>
                    <a:gd name="T34" fmla="*/ 3 w 15"/>
                    <a:gd name="T35" fmla="*/ 25 h 30"/>
                    <a:gd name="T36" fmla="*/ 4 w 15"/>
                    <a:gd name="T37" fmla="*/ 26 h 30"/>
                    <a:gd name="T38" fmla="*/ 5 w 15"/>
                    <a:gd name="T39" fmla="*/ 27 h 30"/>
                    <a:gd name="T40" fmla="*/ 6 w 15"/>
                    <a:gd name="T41" fmla="*/ 29 h 30"/>
                    <a:gd name="T42" fmla="*/ 8 w 15"/>
                    <a:gd name="T43" fmla="*/ 29 h 30"/>
                    <a:gd name="T44" fmla="*/ 9 w 15"/>
                    <a:gd name="T45" fmla="*/ 30 h 30"/>
                    <a:gd name="T46" fmla="*/ 10 w 15"/>
                    <a:gd name="T47" fmla="*/ 30 h 30"/>
                    <a:gd name="T48" fmla="*/ 11 w 15"/>
                    <a:gd name="T49" fmla="*/ 30 h 30"/>
                    <a:gd name="T50" fmla="*/ 12 w 15"/>
                    <a:gd name="T51" fmla="*/ 30 h 30"/>
                    <a:gd name="T52" fmla="*/ 13 w 15"/>
                    <a:gd name="T53" fmla="*/ 30 h 30"/>
                    <a:gd name="T54" fmla="*/ 14 w 15"/>
                    <a:gd name="T55" fmla="*/ 30 h 30"/>
                    <a:gd name="T56" fmla="*/ 15 w 15"/>
                    <a:gd name="T57" fmla="*/ 30 h 30"/>
                    <a:gd name="T58" fmla="*/ 13 w 15"/>
                    <a:gd name="T59" fmla="*/ 20 h 30"/>
                    <a:gd name="T60" fmla="*/ 12 w 15"/>
                    <a:gd name="T61" fmla="*/ 20 h 30"/>
                    <a:gd name="T62" fmla="*/ 11 w 15"/>
                    <a:gd name="T63" fmla="*/ 20 h 30"/>
                    <a:gd name="T64" fmla="*/ 10 w 15"/>
                    <a:gd name="T65" fmla="*/ 21 h 30"/>
                    <a:gd name="T66" fmla="*/ 8 w 15"/>
                    <a:gd name="T67" fmla="*/ 21 h 30"/>
                    <a:gd name="T68" fmla="*/ 6 w 15"/>
                    <a:gd name="T69" fmla="*/ 20 h 30"/>
                    <a:gd name="T70" fmla="*/ 4 w 15"/>
                    <a:gd name="T71" fmla="*/ 20 h 30"/>
                    <a:gd name="T72" fmla="*/ 4 w 15"/>
                    <a:gd name="T73" fmla="*/ 19 h 30"/>
                    <a:gd name="T74" fmla="*/ 4 w 15"/>
                    <a:gd name="T75" fmla="*/ 18 h 30"/>
                    <a:gd name="T76" fmla="*/ 3 w 15"/>
                    <a:gd name="T77" fmla="*/ 16 h 30"/>
                    <a:gd name="T78" fmla="*/ 4 w 15"/>
                    <a:gd name="T79" fmla="*/ 15 h 30"/>
                    <a:gd name="T80" fmla="*/ 4 w 15"/>
                    <a:gd name="T81" fmla="*/ 14 h 30"/>
                    <a:gd name="T82" fmla="*/ 4 w 15"/>
                    <a:gd name="T83" fmla="*/ 13 h 30"/>
                    <a:gd name="T84" fmla="*/ 4 w 15"/>
                    <a:gd name="T85" fmla="*/ 11 h 30"/>
                    <a:gd name="T86" fmla="*/ 4 w 15"/>
                    <a:gd name="T87" fmla="*/ 10 h 30"/>
                    <a:gd name="T88" fmla="*/ 4 w 15"/>
                    <a:gd name="T89" fmla="*/ 8 h 30"/>
                    <a:gd name="T90" fmla="*/ 5 w 15"/>
                    <a:gd name="T91" fmla="*/ 7 h 30"/>
                    <a:gd name="T92" fmla="*/ 5 w 15"/>
                    <a:gd name="T93" fmla="*/ 5 h 30"/>
                    <a:gd name="T94" fmla="*/ 6 w 15"/>
                    <a:gd name="T95" fmla="*/ 4 h 30"/>
                    <a:gd name="T96" fmla="*/ 6 w 15"/>
                    <a:gd name="T97" fmla="*/ 3 h 30"/>
                    <a:gd name="T98" fmla="*/ 7 w 15"/>
                    <a:gd name="T99" fmla="*/ 3 h 30"/>
                    <a:gd name="T100" fmla="*/ 4 w 15"/>
                    <a:gd name="T101" fmla="*/ 0 h 30"/>
                    <a:gd name="T102" fmla="*/ 4 w 15"/>
                    <a:gd name="T103" fmla="*/ 0 h 3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5"/>
                    <a:gd name="T157" fmla="*/ 0 h 30"/>
                    <a:gd name="T158" fmla="*/ 15 w 15"/>
                    <a:gd name="T159" fmla="*/ 30 h 3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5" h="30">
                      <a:moveTo>
                        <a:pt x="4" y="0"/>
                      </a:moveTo>
                      <a:lnTo>
                        <a:pt x="4" y="1"/>
                      </a:lnTo>
                      <a:lnTo>
                        <a:pt x="3" y="2"/>
                      </a:lnTo>
                      <a:lnTo>
                        <a:pt x="2" y="3"/>
                      </a:lnTo>
                      <a:lnTo>
                        <a:pt x="1" y="4"/>
                      </a:lnTo>
                      <a:lnTo>
                        <a:pt x="1" y="5"/>
                      </a:lnTo>
                      <a:lnTo>
                        <a:pt x="0" y="7"/>
                      </a:lnTo>
                      <a:lnTo>
                        <a:pt x="0" y="8"/>
                      </a:lnTo>
                      <a:lnTo>
                        <a:pt x="0" y="10"/>
                      </a:lnTo>
                      <a:lnTo>
                        <a:pt x="0" y="11"/>
                      </a:lnTo>
                      <a:lnTo>
                        <a:pt x="0" y="13"/>
                      </a:lnTo>
                      <a:lnTo>
                        <a:pt x="0" y="15"/>
                      </a:lnTo>
                      <a:lnTo>
                        <a:pt x="0" y="18"/>
                      </a:lnTo>
                      <a:lnTo>
                        <a:pt x="1" y="20"/>
                      </a:lnTo>
                      <a:lnTo>
                        <a:pt x="1" y="22"/>
                      </a:lnTo>
                      <a:lnTo>
                        <a:pt x="2" y="24"/>
                      </a:lnTo>
                      <a:lnTo>
                        <a:pt x="3" y="25"/>
                      </a:lnTo>
                      <a:lnTo>
                        <a:pt x="4" y="26"/>
                      </a:lnTo>
                      <a:lnTo>
                        <a:pt x="5" y="27"/>
                      </a:lnTo>
                      <a:lnTo>
                        <a:pt x="6" y="29"/>
                      </a:lnTo>
                      <a:lnTo>
                        <a:pt x="8" y="29"/>
                      </a:lnTo>
                      <a:lnTo>
                        <a:pt x="9" y="30"/>
                      </a:lnTo>
                      <a:lnTo>
                        <a:pt x="10" y="30"/>
                      </a:lnTo>
                      <a:lnTo>
                        <a:pt x="11" y="30"/>
                      </a:lnTo>
                      <a:lnTo>
                        <a:pt x="12" y="30"/>
                      </a:lnTo>
                      <a:lnTo>
                        <a:pt x="13" y="30"/>
                      </a:lnTo>
                      <a:lnTo>
                        <a:pt x="14" y="30"/>
                      </a:lnTo>
                      <a:lnTo>
                        <a:pt x="15" y="30"/>
                      </a:lnTo>
                      <a:lnTo>
                        <a:pt x="13" y="20"/>
                      </a:lnTo>
                      <a:lnTo>
                        <a:pt x="12" y="20"/>
                      </a:lnTo>
                      <a:lnTo>
                        <a:pt x="11" y="20"/>
                      </a:lnTo>
                      <a:lnTo>
                        <a:pt x="10" y="21"/>
                      </a:lnTo>
                      <a:lnTo>
                        <a:pt x="8" y="21"/>
                      </a:lnTo>
                      <a:lnTo>
                        <a:pt x="6" y="20"/>
                      </a:lnTo>
                      <a:lnTo>
                        <a:pt x="4" y="20"/>
                      </a:lnTo>
                      <a:lnTo>
                        <a:pt x="4" y="19"/>
                      </a:lnTo>
                      <a:lnTo>
                        <a:pt x="4" y="18"/>
                      </a:lnTo>
                      <a:lnTo>
                        <a:pt x="3" y="16"/>
                      </a:lnTo>
                      <a:lnTo>
                        <a:pt x="4" y="15"/>
                      </a:lnTo>
                      <a:lnTo>
                        <a:pt x="4" y="14"/>
                      </a:lnTo>
                      <a:lnTo>
                        <a:pt x="4" y="13"/>
                      </a:lnTo>
                      <a:lnTo>
                        <a:pt x="4" y="11"/>
                      </a:lnTo>
                      <a:lnTo>
                        <a:pt x="4" y="10"/>
                      </a:lnTo>
                      <a:lnTo>
                        <a:pt x="4" y="8"/>
                      </a:lnTo>
                      <a:lnTo>
                        <a:pt x="5" y="7"/>
                      </a:lnTo>
                      <a:lnTo>
                        <a:pt x="5" y="5"/>
                      </a:lnTo>
                      <a:lnTo>
                        <a:pt x="6" y="4"/>
                      </a:lnTo>
                      <a:lnTo>
                        <a:pt x="6" y="3"/>
                      </a:lnTo>
                      <a:lnTo>
                        <a:pt x="7" y="3"/>
                      </a:lnTo>
                      <a:lnTo>
                        <a:pt x="4" y="0"/>
                      </a:lnTo>
                      <a:close/>
                    </a:path>
                  </a:pathLst>
                </a:custGeom>
                <a:solidFill>
                  <a:srgbClr val="FFF2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418" name="Freeform 666"/>
                <p:cNvSpPr>
                  <a:spLocks/>
                </p:cNvSpPr>
                <p:nvPr/>
              </p:nvSpPr>
              <p:spPr bwMode="auto">
                <a:xfrm>
                  <a:off x="3169" y="2287"/>
                  <a:ext cx="218" cy="188"/>
                </a:xfrm>
                <a:custGeom>
                  <a:avLst/>
                  <a:gdLst>
                    <a:gd name="T0" fmla="*/ 3 w 218"/>
                    <a:gd name="T1" fmla="*/ 8 h 188"/>
                    <a:gd name="T2" fmla="*/ 5 w 218"/>
                    <a:gd name="T3" fmla="*/ 20 h 188"/>
                    <a:gd name="T4" fmla="*/ 7 w 218"/>
                    <a:gd name="T5" fmla="*/ 32 h 188"/>
                    <a:gd name="T6" fmla="*/ 9 w 218"/>
                    <a:gd name="T7" fmla="*/ 44 h 188"/>
                    <a:gd name="T8" fmla="*/ 11 w 218"/>
                    <a:gd name="T9" fmla="*/ 56 h 188"/>
                    <a:gd name="T10" fmla="*/ 15 w 218"/>
                    <a:gd name="T11" fmla="*/ 68 h 188"/>
                    <a:gd name="T12" fmla="*/ 19 w 218"/>
                    <a:gd name="T13" fmla="*/ 79 h 188"/>
                    <a:gd name="T14" fmla="*/ 23 w 218"/>
                    <a:gd name="T15" fmla="*/ 89 h 188"/>
                    <a:gd name="T16" fmla="*/ 29 w 218"/>
                    <a:gd name="T17" fmla="*/ 100 h 188"/>
                    <a:gd name="T18" fmla="*/ 35 w 218"/>
                    <a:gd name="T19" fmla="*/ 109 h 188"/>
                    <a:gd name="T20" fmla="*/ 42 w 218"/>
                    <a:gd name="T21" fmla="*/ 118 h 188"/>
                    <a:gd name="T22" fmla="*/ 50 w 218"/>
                    <a:gd name="T23" fmla="*/ 126 h 188"/>
                    <a:gd name="T24" fmla="*/ 59 w 218"/>
                    <a:gd name="T25" fmla="*/ 134 h 188"/>
                    <a:gd name="T26" fmla="*/ 69 w 218"/>
                    <a:gd name="T27" fmla="*/ 141 h 188"/>
                    <a:gd name="T28" fmla="*/ 80 w 218"/>
                    <a:gd name="T29" fmla="*/ 146 h 188"/>
                    <a:gd name="T30" fmla="*/ 92 w 218"/>
                    <a:gd name="T31" fmla="*/ 151 h 188"/>
                    <a:gd name="T32" fmla="*/ 105 w 218"/>
                    <a:gd name="T33" fmla="*/ 155 h 188"/>
                    <a:gd name="T34" fmla="*/ 120 w 218"/>
                    <a:gd name="T35" fmla="*/ 157 h 188"/>
                    <a:gd name="T36" fmla="*/ 135 w 218"/>
                    <a:gd name="T37" fmla="*/ 158 h 188"/>
                    <a:gd name="T38" fmla="*/ 153 w 218"/>
                    <a:gd name="T39" fmla="*/ 158 h 188"/>
                    <a:gd name="T40" fmla="*/ 171 w 218"/>
                    <a:gd name="T41" fmla="*/ 157 h 188"/>
                    <a:gd name="T42" fmla="*/ 192 w 218"/>
                    <a:gd name="T43" fmla="*/ 155 h 188"/>
                    <a:gd name="T44" fmla="*/ 217 w 218"/>
                    <a:gd name="T45" fmla="*/ 175 h 188"/>
                    <a:gd name="T46" fmla="*/ 213 w 218"/>
                    <a:gd name="T47" fmla="*/ 177 h 188"/>
                    <a:gd name="T48" fmla="*/ 209 w 218"/>
                    <a:gd name="T49" fmla="*/ 178 h 188"/>
                    <a:gd name="T50" fmla="*/ 204 w 218"/>
                    <a:gd name="T51" fmla="*/ 179 h 188"/>
                    <a:gd name="T52" fmla="*/ 199 w 218"/>
                    <a:gd name="T53" fmla="*/ 181 h 188"/>
                    <a:gd name="T54" fmla="*/ 192 w 218"/>
                    <a:gd name="T55" fmla="*/ 183 h 188"/>
                    <a:gd name="T56" fmla="*/ 186 w 218"/>
                    <a:gd name="T57" fmla="*/ 184 h 188"/>
                    <a:gd name="T58" fmla="*/ 178 w 218"/>
                    <a:gd name="T59" fmla="*/ 185 h 188"/>
                    <a:gd name="T60" fmla="*/ 170 w 218"/>
                    <a:gd name="T61" fmla="*/ 186 h 188"/>
                    <a:gd name="T62" fmla="*/ 161 w 218"/>
                    <a:gd name="T63" fmla="*/ 188 h 188"/>
                    <a:gd name="T64" fmla="*/ 151 w 218"/>
                    <a:gd name="T65" fmla="*/ 188 h 188"/>
                    <a:gd name="T66" fmla="*/ 142 w 218"/>
                    <a:gd name="T67" fmla="*/ 188 h 188"/>
                    <a:gd name="T68" fmla="*/ 132 w 218"/>
                    <a:gd name="T69" fmla="*/ 187 h 188"/>
                    <a:gd name="T70" fmla="*/ 122 w 218"/>
                    <a:gd name="T71" fmla="*/ 185 h 188"/>
                    <a:gd name="T72" fmla="*/ 112 w 218"/>
                    <a:gd name="T73" fmla="*/ 184 h 188"/>
                    <a:gd name="T74" fmla="*/ 101 w 218"/>
                    <a:gd name="T75" fmla="*/ 180 h 188"/>
                    <a:gd name="T76" fmla="*/ 90 w 218"/>
                    <a:gd name="T77" fmla="*/ 177 h 188"/>
                    <a:gd name="T78" fmla="*/ 80 w 218"/>
                    <a:gd name="T79" fmla="*/ 172 h 188"/>
                    <a:gd name="T80" fmla="*/ 69 w 218"/>
                    <a:gd name="T81" fmla="*/ 166 h 188"/>
                    <a:gd name="T82" fmla="*/ 59 w 218"/>
                    <a:gd name="T83" fmla="*/ 158 h 188"/>
                    <a:gd name="T84" fmla="*/ 49 w 218"/>
                    <a:gd name="T85" fmla="*/ 150 h 188"/>
                    <a:gd name="T86" fmla="*/ 41 w 218"/>
                    <a:gd name="T87" fmla="*/ 141 h 188"/>
                    <a:gd name="T88" fmla="*/ 33 w 218"/>
                    <a:gd name="T89" fmla="*/ 133 h 188"/>
                    <a:gd name="T90" fmla="*/ 26 w 218"/>
                    <a:gd name="T91" fmla="*/ 123 h 188"/>
                    <a:gd name="T92" fmla="*/ 21 w 218"/>
                    <a:gd name="T93" fmla="*/ 113 h 188"/>
                    <a:gd name="T94" fmla="*/ 16 w 218"/>
                    <a:gd name="T95" fmla="*/ 103 h 188"/>
                    <a:gd name="T96" fmla="*/ 11 w 218"/>
                    <a:gd name="T97" fmla="*/ 93 h 188"/>
                    <a:gd name="T98" fmla="*/ 8 w 218"/>
                    <a:gd name="T99" fmla="*/ 84 h 188"/>
                    <a:gd name="T100" fmla="*/ 6 w 218"/>
                    <a:gd name="T101" fmla="*/ 74 h 188"/>
                    <a:gd name="T102" fmla="*/ 3 w 218"/>
                    <a:gd name="T103" fmla="*/ 65 h 188"/>
                    <a:gd name="T104" fmla="*/ 3 w 218"/>
                    <a:gd name="T105" fmla="*/ 56 h 188"/>
                    <a:gd name="T106" fmla="*/ 1 w 218"/>
                    <a:gd name="T107" fmla="*/ 47 h 188"/>
                    <a:gd name="T108" fmla="*/ 0 w 218"/>
                    <a:gd name="T109" fmla="*/ 38 h 188"/>
                    <a:gd name="T110" fmla="*/ 0 w 218"/>
                    <a:gd name="T111" fmla="*/ 31 h 188"/>
                    <a:gd name="T112" fmla="*/ 0 w 218"/>
                    <a:gd name="T113" fmla="*/ 24 h 188"/>
                    <a:gd name="T114" fmla="*/ 1 w 218"/>
                    <a:gd name="T115" fmla="*/ 18 h 188"/>
                    <a:gd name="T116" fmla="*/ 1 w 218"/>
                    <a:gd name="T117" fmla="*/ 12 h 188"/>
                    <a:gd name="T118" fmla="*/ 1 w 218"/>
                    <a:gd name="T119" fmla="*/ 7 h 188"/>
                    <a:gd name="T120" fmla="*/ 2 w 218"/>
                    <a:gd name="T121" fmla="*/ 4 h 188"/>
                    <a:gd name="T122" fmla="*/ 3 w 218"/>
                    <a:gd name="T123" fmla="*/ 0 h 188"/>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18"/>
                    <a:gd name="T187" fmla="*/ 0 h 188"/>
                    <a:gd name="T188" fmla="*/ 218 w 218"/>
                    <a:gd name="T189" fmla="*/ 188 h 188"/>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18" h="188">
                      <a:moveTo>
                        <a:pt x="3" y="0"/>
                      </a:moveTo>
                      <a:lnTo>
                        <a:pt x="3" y="4"/>
                      </a:lnTo>
                      <a:lnTo>
                        <a:pt x="3" y="8"/>
                      </a:lnTo>
                      <a:lnTo>
                        <a:pt x="4" y="12"/>
                      </a:lnTo>
                      <a:lnTo>
                        <a:pt x="4" y="16"/>
                      </a:lnTo>
                      <a:lnTo>
                        <a:pt x="5" y="20"/>
                      </a:lnTo>
                      <a:lnTo>
                        <a:pt x="5" y="24"/>
                      </a:lnTo>
                      <a:lnTo>
                        <a:pt x="6" y="28"/>
                      </a:lnTo>
                      <a:lnTo>
                        <a:pt x="7" y="32"/>
                      </a:lnTo>
                      <a:lnTo>
                        <a:pt x="7" y="36"/>
                      </a:lnTo>
                      <a:lnTo>
                        <a:pt x="8" y="40"/>
                      </a:lnTo>
                      <a:lnTo>
                        <a:pt x="9" y="44"/>
                      </a:lnTo>
                      <a:lnTo>
                        <a:pt x="10" y="48"/>
                      </a:lnTo>
                      <a:lnTo>
                        <a:pt x="10" y="52"/>
                      </a:lnTo>
                      <a:lnTo>
                        <a:pt x="11" y="56"/>
                      </a:lnTo>
                      <a:lnTo>
                        <a:pt x="13" y="60"/>
                      </a:lnTo>
                      <a:lnTo>
                        <a:pt x="14" y="64"/>
                      </a:lnTo>
                      <a:lnTo>
                        <a:pt x="15" y="68"/>
                      </a:lnTo>
                      <a:lnTo>
                        <a:pt x="16" y="71"/>
                      </a:lnTo>
                      <a:lnTo>
                        <a:pt x="18" y="75"/>
                      </a:lnTo>
                      <a:lnTo>
                        <a:pt x="19" y="79"/>
                      </a:lnTo>
                      <a:lnTo>
                        <a:pt x="20" y="82"/>
                      </a:lnTo>
                      <a:lnTo>
                        <a:pt x="22" y="86"/>
                      </a:lnTo>
                      <a:lnTo>
                        <a:pt x="23" y="89"/>
                      </a:lnTo>
                      <a:lnTo>
                        <a:pt x="25" y="93"/>
                      </a:lnTo>
                      <a:lnTo>
                        <a:pt x="27" y="96"/>
                      </a:lnTo>
                      <a:lnTo>
                        <a:pt x="29" y="100"/>
                      </a:lnTo>
                      <a:lnTo>
                        <a:pt x="31" y="103"/>
                      </a:lnTo>
                      <a:lnTo>
                        <a:pt x="33" y="106"/>
                      </a:lnTo>
                      <a:lnTo>
                        <a:pt x="35" y="109"/>
                      </a:lnTo>
                      <a:lnTo>
                        <a:pt x="37" y="112"/>
                      </a:lnTo>
                      <a:lnTo>
                        <a:pt x="40" y="115"/>
                      </a:lnTo>
                      <a:lnTo>
                        <a:pt x="42" y="118"/>
                      </a:lnTo>
                      <a:lnTo>
                        <a:pt x="45" y="121"/>
                      </a:lnTo>
                      <a:lnTo>
                        <a:pt x="47" y="124"/>
                      </a:lnTo>
                      <a:lnTo>
                        <a:pt x="50" y="126"/>
                      </a:lnTo>
                      <a:lnTo>
                        <a:pt x="53" y="129"/>
                      </a:lnTo>
                      <a:lnTo>
                        <a:pt x="56" y="131"/>
                      </a:lnTo>
                      <a:lnTo>
                        <a:pt x="59" y="134"/>
                      </a:lnTo>
                      <a:lnTo>
                        <a:pt x="62" y="136"/>
                      </a:lnTo>
                      <a:lnTo>
                        <a:pt x="65" y="138"/>
                      </a:lnTo>
                      <a:lnTo>
                        <a:pt x="69" y="141"/>
                      </a:lnTo>
                      <a:lnTo>
                        <a:pt x="72" y="142"/>
                      </a:lnTo>
                      <a:lnTo>
                        <a:pt x="76" y="145"/>
                      </a:lnTo>
                      <a:lnTo>
                        <a:pt x="80" y="146"/>
                      </a:lnTo>
                      <a:lnTo>
                        <a:pt x="84" y="148"/>
                      </a:lnTo>
                      <a:lnTo>
                        <a:pt x="88" y="150"/>
                      </a:lnTo>
                      <a:lnTo>
                        <a:pt x="92" y="151"/>
                      </a:lnTo>
                      <a:lnTo>
                        <a:pt x="96" y="152"/>
                      </a:lnTo>
                      <a:lnTo>
                        <a:pt x="101" y="153"/>
                      </a:lnTo>
                      <a:lnTo>
                        <a:pt x="105" y="155"/>
                      </a:lnTo>
                      <a:lnTo>
                        <a:pt x="110" y="156"/>
                      </a:lnTo>
                      <a:lnTo>
                        <a:pt x="115" y="156"/>
                      </a:lnTo>
                      <a:lnTo>
                        <a:pt x="120" y="157"/>
                      </a:lnTo>
                      <a:lnTo>
                        <a:pt x="125" y="158"/>
                      </a:lnTo>
                      <a:lnTo>
                        <a:pt x="130" y="158"/>
                      </a:lnTo>
                      <a:lnTo>
                        <a:pt x="135" y="158"/>
                      </a:lnTo>
                      <a:lnTo>
                        <a:pt x="141" y="158"/>
                      </a:lnTo>
                      <a:lnTo>
                        <a:pt x="147" y="158"/>
                      </a:lnTo>
                      <a:lnTo>
                        <a:pt x="153" y="158"/>
                      </a:lnTo>
                      <a:lnTo>
                        <a:pt x="159" y="158"/>
                      </a:lnTo>
                      <a:lnTo>
                        <a:pt x="165" y="158"/>
                      </a:lnTo>
                      <a:lnTo>
                        <a:pt x="171" y="157"/>
                      </a:lnTo>
                      <a:lnTo>
                        <a:pt x="178" y="156"/>
                      </a:lnTo>
                      <a:lnTo>
                        <a:pt x="185" y="155"/>
                      </a:lnTo>
                      <a:lnTo>
                        <a:pt x="192" y="155"/>
                      </a:lnTo>
                      <a:lnTo>
                        <a:pt x="218" y="175"/>
                      </a:lnTo>
                      <a:lnTo>
                        <a:pt x="217" y="175"/>
                      </a:lnTo>
                      <a:lnTo>
                        <a:pt x="215" y="175"/>
                      </a:lnTo>
                      <a:lnTo>
                        <a:pt x="214" y="177"/>
                      </a:lnTo>
                      <a:lnTo>
                        <a:pt x="213" y="177"/>
                      </a:lnTo>
                      <a:lnTo>
                        <a:pt x="211" y="177"/>
                      </a:lnTo>
                      <a:lnTo>
                        <a:pt x="210" y="177"/>
                      </a:lnTo>
                      <a:lnTo>
                        <a:pt x="209" y="178"/>
                      </a:lnTo>
                      <a:lnTo>
                        <a:pt x="207" y="178"/>
                      </a:lnTo>
                      <a:lnTo>
                        <a:pt x="206" y="179"/>
                      </a:lnTo>
                      <a:lnTo>
                        <a:pt x="204" y="179"/>
                      </a:lnTo>
                      <a:lnTo>
                        <a:pt x="202" y="180"/>
                      </a:lnTo>
                      <a:lnTo>
                        <a:pt x="201" y="180"/>
                      </a:lnTo>
                      <a:lnTo>
                        <a:pt x="199" y="181"/>
                      </a:lnTo>
                      <a:lnTo>
                        <a:pt x="197" y="181"/>
                      </a:lnTo>
                      <a:lnTo>
                        <a:pt x="194" y="182"/>
                      </a:lnTo>
                      <a:lnTo>
                        <a:pt x="192" y="183"/>
                      </a:lnTo>
                      <a:lnTo>
                        <a:pt x="190" y="183"/>
                      </a:lnTo>
                      <a:lnTo>
                        <a:pt x="188" y="184"/>
                      </a:lnTo>
                      <a:lnTo>
                        <a:pt x="186" y="184"/>
                      </a:lnTo>
                      <a:lnTo>
                        <a:pt x="183" y="184"/>
                      </a:lnTo>
                      <a:lnTo>
                        <a:pt x="180" y="185"/>
                      </a:lnTo>
                      <a:lnTo>
                        <a:pt x="178" y="185"/>
                      </a:lnTo>
                      <a:lnTo>
                        <a:pt x="175" y="186"/>
                      </a:lnTo>
                      <a:lnTo>
                        <a:pt x="172" y="186"/>
                      </a:lnTo>
                      <a:lnTo>
                        <a:pt x="170" y="186"/>
                      </a:lnTo>
                      <a:lnTo>
                        <a:pt x="166" y="187"/>
                      </a:lnTo>
                      <a:lnTo>
                        <a:pt x="164" y="188"/>
                      </a:lnTo>
                      <a:lnTo>
                        <a:pt x="161" y="188"/>
                      </a:lnTo>
                      <a:lnTo>
                        <a:pt x="158" y="188"/>
                      </a:lnTo>
                      <a:lnTo>
                        <a:pt x="155" y="188"/>
                      </a:lnTo>
                      <a:lnTo>
                        <a:pt x="151" y="188"/>
                      </a:lnTo>
                      <a:lnTo>
                        <a:pt x="148" y="188"/>
                      </a:lnTo>
                      <a:lnTo>
                        <a:pt x="145" y="188"/>
                      </a:lnTo>
                      <a:lnTo>
                        <a:pt x="142" y="188"/>
                      </a:lnTo>
                      <a:lnTo>
                        <a:pt x="139" y="188"/>
                      </a:lnTo>
                      <a:lnTo>
                        <a:pt x="135" y="188"/>
                      </a:lnTo>
                      <a:lnTo>
                        <a:pt x="132" y="187"/>
                      </a:lnTo>
                      <a:lnTo>
                        <a:pt x="128" y="186"/>
                      </a:lnTo>
                      <a:lnTo>
                        <a:pt x="125" y="186"/>
                      </a:lnTo>
                      <a:lnTo>
                        <a:pt x="122" y="185"/>
                      </a:lnTo>
                      <a:lnTo>
                        <a:pt x="118" y="185"/>
                      </a:lnTo>
                      <a:lnTo>
                        <a:pt x="115" y="184"/>
                      </a:lnTo>
                      <a:lnTo>
                        <a:pt x="112" y="184"/>
                      </a:lnTo>
                      <a:lnTo>
                        <a:pt x="108" y="183"/>
                      </a:lnTo>
                      <a:lnTo>
                        <a:pt x="104" y="181"/>
                      </a:lnTo>
                      <a:lnTo>
                        <a:pt x="101" y="180"/>
                      </a:lnTo>
                      <a:lnTo>
                        <a:pt x="97" y="179"/>
                      </a:lnTo>
                      <a:lnTo>
                        <a:pt x="94" y="178"/>
                      </a:lnTo>
                      <a:lnTo>
                        <a:pt x="90" y="177"/>
                      </a:lnTo>
                      <a:lnTo>
                        <a:pt x="87" y="175"/>
                      </a:lnTo>
                      <a:lnTo>
                        <a:pt x="84" y="174"/>
                      </a:lnTo>
                      <a:lnTo>
                        <a:pt x="80" y="172"/>
                      </a:lnTo>
                      <a:lnTo>
                        <a:pt x="77" y="170"/>
                      </a:lnTo>
                      <a:lnTo>
                        <a:pt x="73" y="168"/>
                      </a:lnTo>
                      <a:lnTo>
                        <a:pt x="69" y="166"/>
                      </a:lnTo>
                      <a:lnTo>
                        <a:pt x="66" y="163"/>
                      </a:lnTo>
                      <a:lnTo>
                        <a:pt x="63" y="161"/>
                      </a:lnTo>
                      <a:lnTo>
                        <a:pt x="59" y="158"/>
                      </a:lnTo>
                      <a:lnTo>
                        <a:pt x="56" y="156"/>
                      </a:lnTo>
                      <a:lnTo>
                        <a:pt x="53" y="153"/>
                      </a:lnTo>
                      <a:lnTo>
                        <a:pt x="49" y="150"/>
                      </a:lnTo>
                      <a:lnTo>
                        <a:pt x="46" y="147"/>
                      </a:lnTo>
                      <a:lnTo>
                        <a:pt x="44" y="145"/>
                      </a:lnTo>
                      <a:lnTo>
                        <a:pt x="41" y="141"/>
                      </a:lnTo>
                      <a:lnTo>
                        <a:pt x="38" y="138"/>
                      </a:lnTo>
                      <a:lnTo>
                        <a:pt x="35" y="135"/>
                      </a:lnTo>
                      <a:lnTo>
                        <a:pt x="33" y="133"/>
                      </a:lnTo>
                      <a:lnTo>
                        <a:pt x="30" y="129"/>
                      </a:lnTo>
                      <a:lnTo>
                        <a:pt x="28" y="126"/>
                      </a:lnTo>
                      <a:lnTo>
                        <a:pt x="26" y="123"/>
                      </a:lnTo>
                      <a:lnTo>
                        <a:pt x="24" y="120"/>
                      </a:lnTo>
                      <a:lnTo>
                        <a:pt x="22" y="116"/>
                      </a:lnTo>
                      <a:lnTo>
                        <a:pt x="21" y="113"/>
                      </a:lnTo>
                      <a:lnTo>
                        <a:pt x="19" y="110"/>
                      </a:lnTo>
                      <a:lnTo>
                        <a:pt x="18" y="107"/>
                      </a:lnTo>
                      <a:lnTo>
                        <a:pt x="16" y="103"/>
                      </a:lnTo>
                      <a:lnTo>
                        <a:pt x="14" y="100"/>
                      </a:lnTo>
                      <a:lnTo>
                        <a:pt x="13" y="97"/>
                      </a:lnTo>
                      <a:lnTo>
                        <a:pt x="11" y="93"/>
                      </a:lnTo>
                      <a:lnTo>
                        <a:pt x="10" y="90"/>
                      </a:lnTo>
                      <a:lnTo>
                        <a:pt x="9" y="87"/>
                      </a:lnTo>
                      <a:lnTo>
                        <a:pt x="8" y="84"/>
                      </a:lnTo>
                      <a:lnTo>
                        <a:pt x="7" y="80"/>
                      </a:lnTo>
                      <a:lnTo>
                        <a:pt x="7" y="77"/>
                      </a:lnTo>
                      <a:lnTo>
                        <a:pt x="6" y="74"/>
                      </a:lnTo>
                      <a:lnTo>
                        <a:pt x="5" y="71"/>
                      </a:lnTo>
                      <a:lnTo>
                        <a:pt x="4" y="68"/>
                      </a:lnTo>
                      <a:lnTo>
                        <a:pt x="3" y="65"/>
                      </a:lnTo>
                      <a:lnTo>
                        <a:pt x="3" y="62"/>
                      </a:lnTo>
                      <a:lnTo>
                        <a:pt x="3" y="59"/>
                      </a:lnTo>
                      <a:lnTo>
                        <a:pt x="3" y="56"/>
                      </a:lnTo>
                      <a:lnTo>
                        <a:pt x="2" y="53"/>
                      </a:lnTo>
                      <a:lnTo>
                        <a:pt x="2" y="49"/>
                      </a:lnTo>
                      <a:lnTo>
                        <a:pt x="1" y="47"/>
                      </a:lnTo>
                      <a:lnTo>
                        <a:pt x="1" y="44"/>
                      </a:lnTo>
                      <a:lnTo>
                        <a:pt x="1" y="41"/>
                      </a:lnTo>
                      <a:lnTo>
                        <a:pt x="0" y="38"/>
                      </a:lnTo>
                      <a:lnTo>
                        <a:pt x="0" y="36"/>
                      </a:lnTo>
                      <a:lnTo>
                        <a:pt x="0" y="34"/>
                      </a:lnTo>
                      <a:lnTo>
                        <a:pt x="0" y="31"/>
                      </a:lnTo>
                      <a:lnTo>
                        <a:pt x="0" y="29"/>
                      </a:lnTo>
                      <a:lnTo>
                        <a:pt x="0" y="26"/>
                      </a:lnTo>
                      <a:lnTo>
                        <a:pt x="0" y="24"/>
                      </a:lnTo>
                      <a:lnTo>
                        <a:pt x="0" y="21"/>
                      </a:lnTo>
                      <a:lnTo>
                        <a:pt x="0" y="20"/>
                      </a:lnTo>
                      <a:lnTo>
                        <a:pt x="1" y="18"/>
                      </a:lnTo>
                      <a:lnTo>
                        <a:pt x="1" y="16"/>
                      </a:lnTo>
                      <a:lnTo>
                        <a:pt x="1" y="14"/>
                      </a:lnTo>
                      <a:lnTo>
                        <a:pt x="1" y="12"/>
                      </a:lnTo>
                      <a:lnTo>
                        <a:pt x="1" y="10"/>
                      </a:lnTo>
                      <a:lnTo>
                        <a:pt x="1" y="9"/>
                      </a:lnTo>
                      <a:lnTo>
                        <a:pt x="1" y="7"/>
                      </a:lnTo>
                      <a:lnTo>
                        <a:pt x="2" y="6"/>
                      </a:lnTo>
                      <a:lnTo>
                        <a:pt x="2" y="5"/>
                      </a:lnTo>
                      <a:lnTo>
                        <a:pt x="2" y="4"/>
                      </a:lnTo>
                      <a:lnTo>
                        <a:pt x="2" y="2"/>
                      </a:lnTo>
                      <a:lnTo>
                        <a:pt x="2" y="1"/>
                      </a:lnTo>
                      <a:lnTo>
                        <a:pt x="3" y="0"/>
                      </a:lnTo>
                      <a:close/>
                    </a:path>
                  </a:pathLst>
                </a:custGeom>
                <a:solidFill>
                  <a:srgbClr val="FFFF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419" name="Freeform 667"/>
                <p:cNvSpPr>
                  <a:spLocks/>
                </p:cNvSpPr>
                <p:nvPr/>
              </p:nvSpPr>
              <p:spPr bwMode="auto">
                <a:xfrm>
                  <a:off x="3211" y="2060"/>
                  <a:ext cx="321" cy="471"/>
                </a:xfrm>
                <a:custGeom>
                  <a:avLst/>
                  <a:gdLst>
                    <a:gd name="T0" fmla="*/ 133 w 321"/>
                    <a:gd name="T1" fmla="*/ 471 h 471"/>
                    <a:gd name="T2" fmla="*/ 147 w 321"/>
                    <a:gd name="T3" fmla="*/ 450 h 471"/>
                    <a:gd name="T4" fmla="*/ 151 w 321"/>
                    <a:gd name="T5" fmla="*/ 449 h 471"/>
                    <a:gd name="T6" fmla="*/ 156 w 321"/>
                    <a:gd name="T7" fmla="*/ 448 h 471"/>
                    <a:gd name="T8" fmla="*/ 163 w 321"/>
                    <a:gd name="T9" fmla="*/ 446 h 471"/>
                    <a:gd name="T10" fmla="*/ 172 w 321"/>
                    <a:gd name="T11" fmla="*/ 444 h 471"/>
                    <a:gd name="T12" fmla="*/ 181 w 321"/>
                    <a:gd name="T13" fmla="*/ 440 h 471"/>
                    <a:gd name="T14" fmla="*/ 192 w 321"/>
                    <a:gd name="T15" fmla="*/ 437 h 471"/>
                    <a:gd name="T16" fmla="*/ 203 w 321"/>
                    <a:gd name="T17" fmla="*/ 432 h 471"/>
                    <a:gd name="T18" fmla="*/ 214 w 321"/>
                    <a:gd name="T19" fmla="*/ 426 h 471"/>
                    <a:gd name="T20" fmla="*/ 226 w 321"/>
                    <a:gd name="T21" fmla="*/ 418 h 471"/>
                    <a:gd name="T22" fmla="*/ 237 w 321"/>
                    <a:gd name="T23" fmla="*/ 410 h 471"/>
                    <a:gd name="T24" fmla="*/ 248 w 321"/>
                    <a:gd name="T25" fmla="*/ 400 h 471"/>
                    <a:gd name="T26" fmla="*/ 258 w 321"/>
                    <a:gd name="T27" fmla="*/ 388 h 471"/>
                    <a:gd name="T28" fmla="*/ 268 w 321"/>
                    <a:gd name="T29" fmla="*/ 375 h 471"/>
                    <a:gd name="T30" fmla="*/ 276 w 321"/>
                    <a:gd name="T31" fmla="*/ 361 h 471"/>
                    <a:gd name="T32" fmla="*/ 283 w 321"/>
                    <a:gd name="T33" fmla="*/ 345 h 471"/>
                    <a:gd name="T34" fmla="*/ 288 w 321"/>
                    <a:gd name="T35" fmla="*/ 328 h 471"/>
                    <a:gd name="T36" fmla="*/ 292 w 321"/>
                    <a:gd name="T37" fmla="*/ 311 h 471"/>
                    <a:gd name="T38" fmla="*/ 294 w 321"/>
                    <a:gd name="T39" fmla="*/ 295 h 471"/>
                    <a:gd name="T40" fmla="*/ 294 w 321"/>
                    <a:gd name="T41" fmla="*/ 279 h 471"/>
                    <a:gd name="T42" fmla="*/ 293 w 321"/>
                    <a:gd name="T43" fmla="*/ 263 h 471"/>
                    <a:gd name="T44" fmla="*/ 291 w 321"/>
                    <a:gd name="T45" fmla="*/ 247 h 471"/>
                    <a:gd name="T46" fmla="*/ 288 w 321"/>
                    <a:gd name="T47" fmla="*/ 232 h 471"/>
                    <a:gd name="T48" fmla="*/ 283 w 321"/>
                    <a:gd name="T49" fmla="*/ 218 h 471"/>
                    <a:gd name="T50" fmla="*/ 278 w 321"/>
                    <a:gd name="T51" fmla="*/ 204 h 471"/>
                    <a:gd name="T52" fmla="*/ 271 w 321"/>
                    <a:gd name="T53" fmla="*/ 192 h 471"/>
                    <a:gd name="T54" fmla="*/ 264 w 321"/>
                    <a:gd name="T55" fmla="*/ 180 h 471"/>
                    <a:gd name="T56" fmla="*/ 256 w 321"/>
                    <a:gd name="T57" fmla="*/ 169 h 471"/>
                    <a:gd name="T58" fmla="*/ 248 w 321"/>
                    <a:gd name="T59" fmla="*/ 158 h 471"/>
                    <a:gd name="T60" fmla="*/ 238 w 321"/>
                    <a:gd name="T61" fmla="*/ 149 h 471"/>
                    <a:gd name="T62" fmla="*/ 230 w 321"/>
                    <a:gd name="T63" fmla="*/ 141 h 471"/>
                    <a:gd name="T64" fmla="*/ 220 w 321"/>
                    <a:gd name="T65" fmla="*/ 134 h 471"/>
                    <a:gd name="T66" fmla="*/ 210 w 321"/>
                    <a:gd name="T67" fmla="*/ 128 h 471"/>
                    <a:gd name="T68" fmla="*/ 200 w 321"/>
                    <a:gd name="T69" fmla="*/ 123 h 471"/>
                    <a:gd name="T70" fmla="*/ 189 w 321"/>
                    <a:gd name="T71" fmla="*/ 119 h 471"/>
                    <a:gd name="T72" fmla="*/ 179 w 321"/>
                    <a:gd name="T73" fmla="*/ 115 h 471"/>
                    <a:gd name="T74" fmla="*/ 169 w 321"/>
                    <a:gd name="T75" fmla="*/ 113 h 471"/>
                    <a:gd name="T76" fmla="*/ 159 w 321"/>
                    <a:gd name="T77" fmla="*/ 110 h 471"/>
                    <a:gd name="T78" fmla="*/ 150 w 321"/>
                    <a:gd name="T79" fmla="*/ 108 h 471"/>
                    <a:gd name="T80" fmla="*/ 141 w 321"/>
                    <a:gd name="T81" fmla="*/ 107 h 471"/>
                    <a:gd name="T82" fmla="*/ 132 w 321"/>
                    <a:gd name="T83" fmla="*/ 106 h 471"/>
                    <a:gd name="T84" fmla="*/ 125 w 321"/>
                    <a:gd name="T85" fmla="*/ 105 h 471"/>
                    <a:gd name="T86" fmla="*/ 118 w 321"/>
                    <a:gd name="T87" fmla="*/ 105 h 471"/>
                    <a:gd name="T88" fmla="*/ 113 w 321"/>
                    <a:gd name="T89" fmla="*/ 105 h 471"/>
                    <a:gd name="T90" fmla="*/ 108 w 321"/>
                    <a:gd name="T91" fmla="*/ 105 h 471"/>
                    <a:gd name="T92" fmla="*/ 105 w 321"/>
                    <a:gd name="T93" fmla="*/ 105 h 471"/>
                    <a:gd name="T94" fmla="*/ 50 w 321"/>
                    <a:gd name="T95" fmla="*/ 106 h 471"/>
                    <a:gd name="T96" fmla="*/ 0 w 321"/>
                    <a:gd name="T97" fmla="*/ 0 h 47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321"/>
                    <a:gd name="T148" fmla="*/ 0 h 471"/>
                    <a:gd name="T149" fmla="*/ 321 w 321"/>
                    <a:gd name="T150" fmla="*/ 471 h 471"/>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321" h="471">
                      <a:moveTo>
                        <a:pt x="0" y="0"/>
                      </a:moveTo>
                      <a:lnTo>
                        <a:pt x="321" y="0"/>
                      </a:lnTo>
                      <a:lnTo>
                        <a:pt x="321" y="471"/>
                      </a:lnTo>
                      <a:lnTo>
                        <a:pt x="133" y="471"/>
                      </a:lnTo>
                      <a:lnTo>
                        <a:pt x="145" y="450"/>
                      </a:lnTo>
                      <a:lnTo>
                        <a:pt x="146" y="450"/>
                      </a:lnTo>
                      <a:lnTo>
                        <a:pt x="147" y="450"/>
                      </a:lnTo>
                      <a:lnTo>
                        <a:pt x="148" y="449"/>
                      </a:lnTo>
                      <a:lnTo>
                        <a:pt x="149" y="449"/>
                      </a:lnTo>
                      <a:lnTo>
                        <a:pt x="151" y="449"/>
                      </a:lnTo>
                      <a:lnTo>
                        <a:pt x="152" y="449"/>
                      </a:lnTo>
                      <a:lnTo>
                        <a:pt x="153" y="449"/>
                      </a:lnTo>
                      <a:lnTo>
                        <a:pt x="155" y="448"/>
                      </a:lnTo>
                      <a:lnTo>
                        <a:pt x="156" y="448"/>
                      </a:lnTo>
                      <a:lnTo>
                        <a:pt x="158" y="448"/>
                      </a:lnTo>
                      <a:lnTo>
                        <a:pt x="159" y="447"/>
                      </a:lnTo>
                      <a:lnTo>
                        <a:pt x="161" y="447"/>
                      </a:lnTo>
                      <a:lnTo>
                        <a:pt x="163" y="446"/>
                      </a:lnTo>
                      <a:lnTo>
                        <a:pt x="165" y="445"/>
                      </a:lnTo>
                      <a:lnTo>
                        <a:pt x="167" y="445"/>
                      </a:lnTo>
                      <a:lnTo>
                        <a:pt x="170" y="444"/>
                      </a:lnTo>
                      <a:lnTo>
                        <a:pt x="172" y="444"/>
                      </a:lnTo>
                      <a:lnTo>
                        <a:pt x="174" y="443"/>
                      </a:lnTo>
                      <a:lnTo>
                        <a:pt x="176" y="442"/>
                      </a:lnTo>
                      <a:lnTo>
                        <a:pt x="179" y="441"/>
                      </a:lnTo>
                      <a:lnTo>
                        <a:pt x="181" y="440"/>
                      </a:lnTo>
                      <a:lnTo>
                        <a:pt x="184" y="439"/>
                      </a:lnTo>
                      <a:lnTo>
                        <a:pt x="187" y="439"/>
                      </a:lnTo>
                      <a:lnTo>
                        <a:pt x="189" y="438"/>
                      </a:lnTo>
                      <a:lnTo>
                        <a:pt x="192" y="437"/>
                      </a:lnTo>
                      <a:lnTo>
                        <a:pt x="195" y="435"/>
                      </a:lnTo>
                      <a:lnTo>
                        <a:pt x="197" y="434"/>
                      </a:lnTo>
                      <a:lnTo>
                        <a:pt x="200" y="433"/>
                      </a:lnTo>
                      <a:lnTo>
                        <a:pt x="203" y="432"/>
                      </a:lnTo>
                      <a:lnTo>
                        <a:pt x="206" y="430"/>
                      </a:lnTo>
                      <a:lnTo>
                        <a:pt x="209" y="429"/>
                      </a:lnTo>
                      <a:lnTo>
                        <a:pt x="211" y="427"/>
                      </a:lnTo>
                      <a:lnTo>
                        <a:pt x="214" y="426"/>
                      </a:lnTo>
                      <a:lnTo>
                        <a:pt x="217" y="424"/>
                      </a:lnTo>
                      <a:lnTo>
                        <a:pt x="220" y="422"/>
                      </a:lnTo>
                      <a:lnTo>
                        <a:pt x="223" y="420"/>
                      </a:lnTo>
                      <a:lnTo>
                        <a:pt x="226" y="418"/>
                      </a:lnTo>
                      <a:lnTo>
                        <a:pt x="229" y="416"/>
                      </a:lnTo>
                      <a:lnTo>
                        <a:pt x="231" y="414"/>
                      </a:lnTo>
                      <a:lnTo>
                        <a:pt x="234" y="412"/>
                      </a:lnTo>
                      <a:lnTo>
                        <a:pt x="237" y="410"/>
                      </a:lnTo>
                      <a:lnTo>
                        <a:pt x="240" y="407"/>
                      </a:lnTo>
                      <a:lnTo>
                        <a:pt x="243" y="405"/>
                      </a:lnTo>
                      <a:lnTo>
                        <a:pt x="245" y="402"/>
                      </a:lnTo>
                      <a:lnTo>
                        <a:pt x="248" y="400"/>
                      </a:lnTo>
                      <a:lnTo>
                        <a:pt x="251" y="397"/>
                      </a:lnTo>
                      <a:lnTo>
                        <a:pt x="253" y="394"/>
                      </a:lnTo>
                      <a:lnTo>
                        <a:pt x="256" y="391"/>
                      </a:lnTo>
                      <a:lnTo>
                        <a:pt x="258" y="388"/>
                      </a:lnTo>
                      <a:lnTo>
                        <a:pt x="261" y="385"/>
                      </a:lnTo>
                      <a:lnTo>
                        <a:pt x="263" y="382"/>
                      </a:lnTo>
                      <a:lnTo>
                        <a:pt x="266" y="379"/>
                      </a:lnTo>
                      <a:lnTo>
                        <a:pt x="268" y="375"/>
                      </a:lnTo>
                      <a:lnTo>
                        <a:pt x="270" y="372"/>
                      </a:lnTo>
                      <a:lnTo>
                        <a:pt x="273" y="368"/>
                      </a:lnTo>
                      <a:lnTo>
                        <a:pt x="274" y="365"/>
                      </a:lnTo>
                      <a:lnTo>
                        <a:pt x="276" y="361"/>
                      </a:lnTo>
                      <a:lnTo>
                        <a:pt x="278" y="357"/>
                      </a:lnTo>
                      <a:lnTo>
                        <a:pt x="280" y="353"/>
                      </a:lnTo>
                      <a:lnTo>
                        <a:pt x="282" y="349"/>
                      </a:lnTo>
                      <a:lnTo>
                        <a:pt x="283" y="345"/>
                      </a:lnTo>
                      <a:lnTo>
                        <a:pt x="285" y="340"/>
                      </a:lnTo>
                      <a:lnTo>
                        <a:pt x="286" y="336"/>
                      </a:lnTo>
                      <a:lnTo>
                        <a:pt x="288" y="332"/>
                      </a:lnTo>
                      <a:lnTo>
                        <a:pt x="288" y="328"/>
                      </a:lnTo>
                      <a:lnTo>
                        <a:pt x="289" y="324"/>
                      </a:lnTo>
                      <a:lnTo>
                        <a:pt x="290" y="319"/>
                      </a:lnTo>
                      <a:lnTo>
                        <a:pt x="291" y="315"/>
                      </a:lnTo>
                      <a:lnTo>
                        <a:pt x="292" y="311"/>
                      </a:lnTo>
                      <a:lnTo>
                        <a:pt x="292" y="307"/>
                      </a:lnTo>
                      <a:lnTo>
                        <a:pt x="293" y="303"/>
                      </a:lnTo>
                      <a:lnTo>
                        <a:pt x="294" y="298"/>
                      </a:lnTo>
                      <a:lnTo>
                        <a:pt x="294" y="295"/>
                      </a:lnTo>
                      <a:lnTo>
                        <a:pt x="294" y="291"/>
                      </a:lnTo>
                      <a:lnTo>
                        <a:pt x="294" y="286"/>
                      </a:lnTo>
                      <a:lnTo>
                        <a:pt x="295" y="283"/>
                      </a:lnTo>
                      <a:lnTo>
                        <a:pt x="294" y="279"/>
                      </a:lnTo>
                      <a:lnTo>
                        <a:pt x="294" y="274"/>
                      </a:lnTo>
                      <a:lnTo>
                        <a:pt x="294" y="270"/>
                      </a:lnTo>
                      <a:lnTo>
                        <a:pt x="294" y="267"/>
                      </a:lnTo>
                      <a:lnTo>
                        <a:pt x="293" y="263"/>
                      </a:lnTo>
                      <a:lnTo>
                        <a:pt x="293" y="259"/>
                      </a:lnTo>
                      <a:lnTo>
                        <a:pt x="292" y="255"/>
                      </a:lnTo>
                      <a:lnTo>
                        <a:pt x="292" y="251"/>
                      </a:lnTo>
                      <a:lnTo>
                        <a:pt x="291" y="247"/>
                      </a:lnTo>
                      <a:lnTo>
                        <a:pt x="290" y="243"/>
                      </a:lnTo>
                      <a:lnTo>
                        <a:pt x="289" y="240"/>
                      </a:lnTo>
                      <a:lnTo>
                        <a:pt x="288" y="236"/>
                      </a:lnTo>
                      <a:lnTo>
                        <a:pt x="288" y="232"/>
                      </a:lnTo>
                      <a:lnTo>
                        <a:pt x="287" y="229"/>
                      </a:lnTo>
                      <a:lnTo>
                        <a:pt x="286" y="225"/>
                      </a:lnTo>
                      <a:lnTo>
                        <a:pt x="284" y="222"/>
                      </a:lnTo>
                      <a:lnTo>
                        <a:pt x="283" y="218"/>
                      </a:lnTo>
                      <a:lnTo>
                        <a:pt x="282" y="215"/>
                      </a:lnTo>
                      <a:lnTo>
                        <a:pt x="280" y="212"/>
                      </a:lnTo>
                      <a:lnTo>
                        <a:pt x="279" y="208"/>
                      </a:lnTo>
                      <a:lnTo>
                        <a:pt x="278" y="204"/>
                      </a:lnTo>
                      <a:lnTo>
                        <a:pt x="276" y="201"/>
                      </a:lnTo>
                      <a:lnTo>
                        <a:pt x="274" y="198"/>
                      </a:lnTo>
                      <a:lnTo>
                        <a:pt x="273" y="195"/>
                      </a:lnTo>
                      <a:lnTo>
                        <a:pt x="271" y="192"/>
                      </a:lnTo>
                      <a:lnTo>
                        <a:pt x="269" y="189"/>
                      </a:lnTo>
                      <a:lnTo>
                        <a:pt x="268" y="186"/>
                      </a:lnTo>
                      <a:lnTo>
                        <a:pt x="266" y="183"/>
                      </a:lnTo>
                      <a:lnTo>
                        <a:pt x="264" y="180"/>
                      </a:lnTo>
                      <a:lnTo>
                        <a:pt x="262" y="177"/>
                      </a:lnTo>
                      <a:lnTo>
                        <a:pt x="260" y="174"/>
                      </a:lnTo>
                      <a:lnTo>
                        <a:pt x="258" y="171"/>
                      </a:lnTo>
                      <a:lnTo>
                        <a:pt x="256" y="169"/>
                      </a:lnTo>
                      <a:lnTo>
                        <a:pt x="254" y="166"/>
                      </a:lnTo>
                      <a:lnTo>
                        <a:pt x="252" y="164"/>
                      </a:lnTo>
                      <a:lnTo>
                        <a:pt x="250" y="161"/>
                      </a:lnTo>
                      <a:lnTo>
                        <a:pt x="248" y="158"/>
                      </a:lnTo>
                      <a:lnTo>
                        <a:pt x="245" y="156"/>
                      </a:lnTo>
                      <a:lnTo>
                        <a:pt x="243" y="154"/>
                      </a:lnTo>
                      <a:lnTo>
                        <a:pt x="241" y="152"/>
                      </a:lnTo>
                      <a:lnTo>
                        <a:pt x="238" y="149"/>
                      </a:lnTo>
                      <a:lnTo>
                        <a:pt x="237" y="147"/>
                      </a:lnTo>
                      <a:lnTo>
                        <a:pt x="234" y="145"/>
                      </a:lnTo>
                      <a:lnTo>
                        <a:pt x="232" y="143"/>
                      </a:lnTo>
                      <a:lnTo>
                        <a:pt x="230" y="141"/>
                      </a:lnTo>
                      <a:lnTo>
                        <a:pt x="227" y="140"/>
                      </a:lnTo>
                      <a:lnTo>
                        <a:pt x="225" y="137"/>
                      </a:lnTo>
                      <a:lnTo>
                        <a:pt x="222" y="136"/>
                      </a:lnTo>
                      <a:lnTo>
                        <a:pt x="220" y="134"/>
                      </a:lnTo>
                      <a:lnTo>
                        <a:pt x="218" y="132"/>
                      </a:lnTo>
                      <a:lnTo>
                        <a:pt x="215" y="131"/>
                      </a:lnTo>
                      <a:lnTo>
                        <a:pt x="212" y="130"/>
                      </a:lnTo>
                      <a:lnTo>
                        <a:pt x="210" y="128"/>
                      </a:lnTo>
                      <a:lnTo>
                        <a:pt x="207" y="127"/>
                      </a:lnTo>
                      <a:lnTo>
                        <a:pt x="205" y="126"/>
                      </a:lnTo>
                      <a:lnTo>
                        <a:pt x="202" y="125"/>
                      </a:lnTo>
                      <a:lnTo>
                        <a:pt x="200" y="123"/>
                      </a:lnTo>
                      <a:lnTo>
                        <a:pt x="197" y="122"/>
                      </a:lnTo>
                      <a:lnTo>
                        <a:pt x="195" y="121"/>
                      </a:lnTo>
                      <a:lnTo>
                        <a:pt x="192" y="120"/>
                      </a:lnTo>
                      <a:lnTo>
                        <a:pt x="189" y="119"/>
                      </a:lnTo>
                      <a:lnTo>
                        <a:pt x="187" y="118"/>
                      </a:lnTo>
                      <a:lnTo>
                        <a:pt x="184" y="117"/>
                      </a:lnTo>
                      <a:lnTo>
                        <a:pt x="182" y="116"/>
                      </a:lnTo>
                      <a:lnTo>
                        <a:pt x="179" y="115"/>
                      </a:lnTo>
                      <a:lnTo>
                        <a:pt x="177" y="114"/>
                      </a:lnTo>
                      <a:lnTo>
                        <a:pt x="174" y="114"/>
                      </a:lnTo>
                      <a:lnTo>
                        <a:pt x="172" y="113"/>
                      </a:lnTo>
                      <a:lnTo>
                        <a:pt x="169" y="113"/>
                      </a:lnTo>
                      <a:lnTo>
                        <a:pt x="167" y="111"/>
                      </a:lnTo>
                      <a:lnTo>
                        <a:pt x="164" y="111"/>
                      </a:lnTo>
                      <a:lnTo>
                        <a:pt x="162" y="110"/>
                      </a:lnTo>
                      <a:lnTo>
                        <a:pt x="159" y="110"/>
                      </a:lnTo>
                      <a:lnTo>
                        <a:pt x="157" y="109"/>
                      </a:lnTo>
                      <a:lnTo>
                        <a:pt x="154" y="109"/>
                      </a:lnTo>
                      <a:lnTo>
                        <a:pt x="152" y="109"/>
                      </a:lnTo>
                      <a:lnTo>
                        <a:pt x="150" y="108"/>
                      </a:lnTo>
                      <a:lnTo>
                        <a:pt x="148" y="108"/>
                      </a:lnTo>
                      <a:lnTo>
                        <a:pt x="145" y="108"/>
                      </a:lnTo>
                      <a:lnTo>
                        <a:pt x="143" y="108"/>
                      </a:lnTo>
                      <a:lnTo>
                        <a:pt x="141" y="107"/>
                      </a:lnTo>
                      <a:lnTo>
                        <a:pt x="139" y="107"/>
                      </a:lnTo>
                      <a:lnTo>
                        <a:pt x="136" y="106"/>
                      </a:lnTo>
                      <a:lnTo>
                        <a:pt x="135" y="106"/>
                      </a:lnTo>
                      <a:lnTo>
                        <a:pt x="132" y="106"/>
                      </a:lnTo>
                      <a:lnTo>
                        <a:pt x="131" y="106"/>
                      </a:lnTo>
                      <a:lnTo>
                        <a:pt x="128" y="106"/>
                      </a:lnTo>
                      <a:lnTo>
                        <a:pt x="127" y="106"/>
                      </a:lnTo>
                      <a:lnTo>
                        <a:pt x="125" y="105"/>
                      </a:lnTo>
                      <a:lnTo>
                        <a:pt x="123" y="105"/>
                      </a:lnTo>
                      <a:lnTo>
                        <a:pt x="121" y="105"/>
                      </a:lnTo>
                      <a:lnTo>
                        <a:pt x="120" y="105"/>
                      </a:lnTo>
                      <a:lnTo>
                        <a:pt x="118" y="105"/>
                      </a:lnTo>
                      <a:lnTo>
                        <a:pt x="117" y="105"/>
                      </a:lnTo>
                      <a:lnTo>
                        <a:pt x="115" y="105"/>
                      </a:lnTo>
                      <a:lnTo>
                        <a:pt x="114" y="105"/>
                      </a:lnTo>
                      <a:lnTo>
                        <a:pt x="113" y="105"/>
                      </a:lnTo>
                      <a:lnTo>
                        <a:pt x="111" y="105"/>
                      </a:lnTo>
                      <a:lnTo>
                        <a:pt x="110" y="105"/>
                      </a:lnTo>
                      <a:lnTo>
                        <a:pt x="109" y="105"/>
                      </a:lnTo>
                      <a:lnTo>
                        <a:pt x="108" y="105"/>
                      </a:lnTo>
                      <a:lnTo>
                        <a:pt x="107" y="105"/>
                      </a:lnTo>
                      <a:lnTo>
                        <a:pt x="106" y="105"/>
                      </a:lnTo>
                      <a:lnTo>
                        <a:pt x="105" y="105"/>
                      </a:lnTo>
                      <a:lnTo>
                        <a:pt x="103" y="105"/>
                      </a:lnTo>
                      <a:lnTo>
                        <a:pt x="103" y="106"/>
                      </a:lnTo>
                      <a:lnTo>
                        <a:pt x="50" y="106"/>
                      </a:lnTo>
                      <a:lnTo>
                        <a:pt x="42" y="95"/>
                      </a:lnTo>
                      <a:lnTo>
                        <a:pt x="60" y="39"/>
                      </a:lnTo>
                      <a:lnTo>
                        <a:pt x="8" y="36"/>
                      </a:lnTo>
                      <a:lnTo>
                        <a:pt x="0" y="0"/>
                      </a:lnTo>
                      <a:close/>
                    </a:path>
                  </a:pathLst>
                </a:custGeom>
                <a:solidFill>
                  <a:srgbClr val="FFFFC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420" name="Freeform 668"/>
                <p:cNvSpPr>
                  <a:spLocks/>
                </p:cNvSpPr>
                <p:nvPr/>
              </p:nvSpPr>
              <p:spPr bwMode="auto">
                <a:xfrm>
                  <a:off x="3023" y="2060"/>
                  <a:ext cx="315" cy="472"/>
                </a:xfrm>
                <a:custGeom>
                  <a:avLst/>
                  <a:gdLst>
                    <a:gd name="T0" fmla="*/ 313 w 315"/>
                    <a:gd name="T1" fmla="*/ 451 h 472"/>
                    <a:gd name="T2" fmla="*/ 309 w 315"/>
                    <a:gd name="T3" fmla="*/ 451 h 472"/>
                    <a:gd name="T4" fmla="*/ 304 w 315"/>
                    <a:gd name="T5" fmla="*/ 451 h 472"/>
                    <a:gd name="T6" fmla="*/ 295 w 315"/>
                    <a:gd name="T7" fmla="*/ 451 h 472"/>
                    <a:gd name="T8" fmla="*/ 285 w 315"/>
                    <a:gd name="T9" fmla="*/ 451 h 472"/>
                    <a:gd name="T10" fmla="*/ 272 w 315"/>
                    <a:gd name="T11" fmla="*/ 449 h 472"/>
                    <a:gd name="T12" fmla="*/ 259 w 315"/>
                    <a:gd name="T13" fmla="*/ 447 h 472"/>
                    <a:gd name="T14" fmla="*/ 244 w 315"/>
                    <a:gd name="T15" fmla="*/ 443 h 472"/>
                    <a:gd name="T16" fmla="*/ 230 w 315"/>
                    <a:gd name="T17" fmla="*/ 438 h 472"/>
                    <a:gd name="T18" fmla="*/ 215 w 315"/>
                    <a:gd name="T19" fmla="*/ 430 h 472"/>
                    <a:gd name="T20" fmla="*/ 201 w 315"/>
                    <a:gd name="T21" fmla="*/ 421 h 472"/>
                    <a:gd name="T22" fmla="*/ 188 w 315"/>
                    <a:gd name="T23" fmla="*/ 409 h 472"/>
                    <a:gd name="T24" fmla="*/ 175 w 315"/>
                    <a:gd name="T25" fmla="*/ 395 h 472"/>
                    <a:gd name="T26" fmla="*/ 127 w 315"/>
                    <a:gd name="T27" fmla="*/ 329 h 472"/>
                    <a:gd name="T28" fmla="*/ 126 w 315"/>
                    <a:gd name="T29" fmla="*/ 335 h 472"/>
                    <a:gd name="T30" fmla="*/ 123 w 315"/>
                    <a:gd name="T31" fmla="*/ 345 h 472"/>
                    <a:gd name="T32" fmla="*/ 118 w 315"/>
                    <a:gd name="T33" fmla="*/ 355 h 472"/>
                    <a:gd name="T34" fmla="*/ 111 w 315"/>
                    <a:gd name="T35" fmla="*/ 363 h 472"/>
                    <a:gd name="T36" fmla="*/ 105 w 315"/>
                    <a:gd name="T37" fmla="*/ 367 h 472"/>
                    <a:gd name="T38" fmla="*/ 100 w 315"/>
                    <a:gd name="T39" fmla="*/ 367 h 472"/>
                    <a:gd name="T40" fmla="*/ 94 w 315"/>
                    <a:gd name="T41" fmla="*/ 366 h 472"/>
                    <a:gd name="T42" fmla="*/ 87 w 315"/>
                    <a:gd name="T43" fmla="*/ 362 h 472"/>
                    <a:gd name="T44" fmla="*/ 81 w 315"/>
                    <a:gd name="T45" fmla="*/ 357 h 472"/>
                    <a:gd name="T46" fmla="*/ 76 w 315"/>
                    <a:gd name="T47" fmla="*/ 347 h 472"/>
                    <a:gd name="T48" fmla="*/ 74 w 315"/>
                    <a:gd name="T49" fmla="*/ 341 h 472"/>
                    <a:gd name="T50" fmla="*/ 74 w 315"/>
                    <a:gd name="T51" fmla="*/ 335 h 472"/>
                    <a:gd name="T52" fmla="*/ 75 w 315"/>
                    <a:gd name="T53" fmla="*/ 327 h 472"/>
                    <a:gd name="T54" fmla="*/ 77 w 315"/>
                    <a:gd name="T55" fmla="*/ 319 h 472"/>
                    <a:gd name="T56" fmla="*/ 79 w 315"/>
                    <a:gd name="T57" fmla="*/ 310 h 472"/>
                    <a:gd name="T58" fmla="*/ 82 w 315"/>
                    <a:gd name="T59" fmla="*/ 305 h 472"/>
                    <a:gd name="T60" fmla="*/ 76 w 315"/>
                    <a:gd name="T61" fmla="*/ 300 h 472"/>
                    <a:gd name="T62" fmla="*/ 69 w 315"/>
                    <a:gd name="T63" fmla="*/ 307 h 472"/>
                    <a:gd name="T64" fmla="*/ 64 w 315"/>
                    <a:gd name="T65" fmla="*/ 311 h 472"/>
                    <a:gd name="T66" fmla="*/ 58 w 315"/>
                    <a:gd name="T67" fmla="*/ 316 h 472"/>
                    <a:gd name="T68" fmla="*/ 52 w 315"/>
                    <a:gd name="T69" fmla="*/ 319 h 472"/>
                    <a:gd name="T70" fmla="*/ 46 w 315"/>
                    <a:gd name="T71" fmla="*/ 322 h 472"/>
                    <a:gd name="T72" fmla="*/ 40 w 315"/>
                    <a:gd name="T73" fmla="*/ 323 h 472"/>
                    <a:gd name="T74" fmla="*/ 34 w 315"/>
                    <a:gd name="T75" fmla="*/ 322 h 472"/>
                    <a:gd name="T76" fmla="*/ 29 w 315"/>
                    <a:gd name="T77" fmla="*/ 318 h 472"/>
                    <a:gd name="T78" fmla="*/ 24 w 315"/>
                    <a:gd name="T79" fmla="*/ 311 h 472"/>
                    <a:gd name="T80" fmla="*/ 21 w 315"/>
                    <a:gd name="T81" fmla="*/ 300 h 472"/>
                    <a:gd name="T82" fmla="*/ 20 w 315"/>
                    <a:gd name="T83" fmla="*/ 285 h 472"/>
                    <a:gd name="T84" fmla="*/ 22 w 315"/>
                    <a:gd name="T85" fmla="*/ 270 h 472"/>
                    <a:gd name="T86" fmla="*/ 26 w 315"/>
                    <a:gd name="T87" fmla="*/ 254 h 472"/>
                    <a:gd name="T88" fmla="*/ 32 w 315"/>
                    <a:gd name="T89" fmla="*/ 239 h 472"/>
                    <a:gd name="T90" fmla="*/ 40 w 315"/>
                    <a:gd name="T91" fmla="*/ 223 h 472"/>
                    <a:gd name="T92" fmla="*/ 49 w 315"/>
                    <a:gd name="T93" fmla="*/ 208 h 472"/>
                    <a:gd name="T94" fmla="*/ 58 w 315"/>
                    <a:gd name="T95" fmla="*/ 193 h 472"/>
                    <a:gd name="T96" fmla="*/ 67 w 315"/>
                    <a:gd name="T97" fmla="*/ 180 h 472"/>
                    <a:gd name="T98" fmla="*/ 76 w 315"/>
                    <a:gd name="T99" fmla="*/ 168 h 472"/>
                    <a:gd name="T100" fmla="*/ 84 w 315"/>
                    <a:gd name="T101" fmla="*/ 159 h 472"/>
                    <a:gd name="T102" fmla="*/ 90 w 315"/>
                    <a:gd name="T103" fmla="*/ 151 h 472"/>
                    <a:gd name="T104" fmla="*/ 96 w 315"/>
                    <a:gd name="T105" fmla="*/ 144 h 472"/>
                    <a:gd name="T106" fmla="*/ 170 w 315"/>
                    <a:gd name="T107" fmla="*/ 0 h 472"/>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315"/>
                    <a:gd name="T163" fmla="*/ 0 h 472"/>
                    <a:gd name="T164" fmla="*/ 315 w 315"/>
                    <a:gd name="T165" fmla="*/ 472 h 472"/>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315" h="472">
                      <a:moveTo>
                        <a:pt x="170" y="0"/>
                      </a:moveTo>
                      <a:lnTo>
                        <a:pt x="0" y="0"/>
                      </a:lnTo>
                      <a:lnTo>
                        <a:pt x="0" y="472"/>
                      </a:lnTo>
                      <a:lnTo>
                        <a:pt x="315" y="472"/>
                      </a:lnTo>
                      <a:lnTo>
                        <a:pt x="313" y="451"/>
                      </a:lnTo>
                      <a:lnTo>
                        <a:pt x="312" y="451"/>
                      </a:lnTo>
                      <a:lnTo>
                        <a:pt x="311" y="451"/>
                      </a:lnTo>
                      <a:lnTo>
                        <a:pt x="310" y="451"/>
                      </a:lnTo>
                      <a:lnTo>
                        <a:pt x="309" y="451"/>
                      </a:lnTo>
                      <a:lnTo>
                        <a:pt x="307" y="451"/>
                      </a:lnTo>
                      <a:lnTo>
                        <a:pt x="306" y="451"/>
                      </a:lnTo>
                      <a:lnTo>
                        <a:pt x="305" y="451"/>
                      </a:lnTo>
                      <a:lnTo>
                        <a:pt x="304" y="451"/>
                      </a:lnTo>
                      <a:lnTo>
                        <a:pt x="302" y="451"/>
                      </a:lnTo>
                      <a:lnTo>
                        <a:pt x="301" y="451"/>
                      </a:lnTo>
                      <a:lnTo>
                        <a:pt x="299" y="451"/>
                      </a:lnTo>
                      <a:lnTo>
                        <a:pt x="297" y="451"/>
                      </a:lnTo>
                      <a:lnTo>
                        <a:pt x="295" y="451"/>
                      </a:lnTo>
                      <a:lnTo>
                        <a:pt x="293" y="451"/>
                      </a:lnTo>
                      <a:lnTo>
                        <a:pt x="291" y="451"/>
                      </a:lnTo>
                      <a:lnTo>
                        <a:pt x="289" y="451"/>
                      </a:lnTo>
                      <a:lnTo>
                        <a:pt x="287" y="451"/>
                      </a:lnTo>
                      <a:lnTo>
                        <a:pt x="285" y="451"/>
                      </a:lnTo>
                      <a:lnTo>
                        <a:pt x="282" y="451"/>
                      </a:lnTo>
                      <a:lnTo>
                        <a:pt x="280" y="450"/>
                      </a:lnTo>
                      <a:lnTo>
                        <a:pt x="277" y="450"/>
                      </a:lnTo>
                      <a:lnTo>
                        <a:pt x="275" y="450"/>
                      </a:lnTo>
                      <a:lnTo>
                        <a:pt x="272" y="449"/>
                      </a:lnTo>
                      <a:lnTo>
                        <a:pt x="270" y="449"/>
                      </a:lnTo>
                      <a:lnTo>
                        <a:pt x="267" y="449"/>
                      </a:lnTo>
                      <a:lnTo>
                        <a:pt x="264" y="448"/>
                      </a:lnTo>
                      <a:lnTo>
                        <a:pt x="262" y="448"/>
                      </a:lnTo>
                      <a:lnTo>
                        <a:pt x="259" y="447"/>
                      </a:lnTo>
                      <a:lnTo>
                        <a:pt x="256" y="446"/>
                      </a:lnTo>
                      <a:lnTo>
                        <a:pt x="253" y="445"/>
                      </a:lnTo>
                      <a:lnTo>
                        <a:pt x="250" y="445"/>
                      </a:lnTo>
                      <a:lnTo>
                        <a:pt x="247" y="444"/>
                      </a:lnTo>
                      <a:lnTo>
                        <a:pt x="244" y="443"/>
                      </a:lnTo>
                      <a:lnTo>
                        <a:pt x="242" y="442"/>
                      </a:lnTo>
                      <a:lnTo>
                        <a:pt x="238" y="441"/>
                      </a:lnTo>
                      <a:lnTo>
                        <a:pt x="235" y="440"/>
                      </a:lnTo>
                      <a:lnTo>
                        <a:pt x="233" y="439"/>
                      </a:lnTo>
                      <a:lnTo>
                        <a:pt x="230" y="438"/>
                      </a:lnTo>
                      <a:lnTo>
                        <a:pt x="227" y="437"/>
                      </a:lnTo>
                      <a:lnTo>
                        <a:pt x="224" y="435"/>
                      </a:lnTo>
                      <a:lnTo>
                        <a:pt x="221" y="433"/>
                      </a:lnTo>
                      <a:lnTo>
                        <a:pt x="218" y="432"/>
                      </a:lnTo>
                      <a:lnTo>
                        <a:pt x="215" y="430"/>
                      </a:lnTo>
                      <a:lnTo>
                        <a:pt x="212" y="429"/>
                      </a:lnTo>
                      <a:lnTo>
                        <a:pt x="209" y="427"/>
                      </a:lnTo>
                      <a:lnTo>
                        <a:pt x="207" y="425"/>
                      </a:lnTo>
                      <a:lnTo>
                        <a:pt x="203" y="423"/>
                      </a:lnTo>
                      <a:lnTo>
                        <a:pt x="201" y="421"/>
                      </a:lnTo>
                      <a:lnTo>
                        <a:pt x="198" y="419"/>
                      </a:lnTo>
                      <a:lnTo>
                        <a:pt x="195" y="417"/>
                      </a:lnTo>
                      <a:lnTo>
                        <a:pt x="192" y="414"/>
                      </a:lnTo>
                      <a:lnTo>
                        <a:pt x="190" y="412"/>
                      </a:lnTo>
                      <a:lnTo>
                        <a:pt x="188" y="409"/>
                      </a:lnTo>
                      <a:lnTo>
                        <a:pt x="185" y="407"/>
                      </a:lnTo>
                      <a:lnTo>
                        <a:pt x="182" y="404"/>
                      </a:lnTo>
                      <a:lnTo>
                        <a:pt x="180" y="401"/>
                      </a:lnTo>
                      <a:lnTo>
                        <a:pt x="178" y="398"/>
                      </a:lnTo>
                      <a:lnTo>
                        <a:pt x="175" y="395"/>
                      </a:lnTo>
                      <a:lnTo>
                        <a:pt x="173" y="391"/>
                      </a:lnTo>
                      <a:lnTo>
                        <a:pt x="171" y="389"/>
                      </a:lnTo>
                      <a:lnTo>
                        <a:pt x="139" y="331"/>
                      </a:lnTo>
                      <a:lnTo>
                        <a:pt x="136" y="312"/>
                      </a:lnTo>
                      <a:lnTo>
                        <a:pt x="127" y="329"/>
                      </a:lnTo>
                      <a:lnTo>
                        <a:pt x="127" y="331"/>
                      </a:lnTo>
                      <a:lnTo>
                        <a:pt x="126" y="332"/>
                      </a:lnTo>
                      <a:lnTo>
                        <a:pt x="126" y="333"/>
                      </a:lnTo>
                      <a:lnTo>
                        <a:pt x="126" y="335"/>
                      </a:lnTo>
                      <a:lnTo>
                        <a:pt x="125" y="337"/>
                      </a:lnTo>
                      <a:lnTo>
                        <a:pt x="125" y="338"/>
                      </a:lnTo>
                      <a:lnTo>
                        <a:pt x="124" y="340"/>
                      </a:lnTo>
                      <a:lnTo>
                        <a:pt x="124" y="342"/>
                      </a:lnTo>
                      <a:lnTo>
                        <a:pt x="123" y="345"/>
                      </a:lnTo>
                      <a:lnTo>
                        <a:pt x="122" y="346"/>
                      </a:lnTo>
                      <a:lnTo>
                        <a:pt x="121" y="349"/>
                      </a:lnTo>
                      <a:lnTo>
                        <a:pt x="121" y="351"/>
                      </a:lnTo>
                      <a:lnTo>
                        <a:pt x="120" y="353"/>
                      </a:lnTo>
                      <a:lnTo>
                        <a:pt x="118" y="355"/>
                      </a:lnTo>
                      <a:lnTo>
                        <a:pt x="117" y="357"/>
                      </a:lnTo>
                      <a:lnTo>
                        <a:pt x="116" y="358"/>
                      </a:lnTo>
                      <a:lnTo>
                        <a:pt x="114" y="361"/>
                      </a:lnTo>
                      <a:lnTo>
                        <a:pt x="113" y="362"/>
                      </a:lnTo>
                      <a:lnTo>
                        <a:pt x="111" y="363"/>
                      </a:lnTo>
                      <a:lnTo>
                        <a:pt x="110" y="364"/>
                      </a:lnTo>
                      <a:lnTo>
                        <a:pt x="108" y="366"/>
                      </a:lnTo>
                      <a:lnTo>
                        <a:pt x="107" y="366"/>
                      </a:lnTo>
                      <a:lnTo>
                        <a:pt x="106" y="366"/>
                      </a:lnTo>
                      <a:lnTo>
                        <a:pt x="105" y="367"/>
                      </a:lnTo>
                      <a:lnTo>
                        <a:pt x="104" y="367"/>
                      </a:lnTo>
                      <a:lnTo>
                        <a:pt x="103" y="367"/>
                      </a:lnTo>
                      <a:lnTo>
                        <a:pt x="102" y="367"/>
                      </a:lnTo>
                      <a:lnTo>
                        <a:pt x="101" y="367"/>
                      </a:lnTo>
                      <a:lnTo>
                        <a:pt x="100" y="367"/>
                      </a:lnTo>
                      <a:lnTo>
                        <a:pt x="99" y="367"/>
                      </a:lnTo>
                      <a:lnTo>
                        <a:pt x="98" y="367"/>
                      </a:lnTo>
                      <a:lnTo>
                        <a:pt x="96" y="367"/>
                      </a:lnTo>
                      <a:lnTo>
                        <a:pt x="95" y="366"/>
                      </a:lnTo>
                      <a:lnTo>
                        <a:pt x="94" y="366"/>
                      </a:lnTo>
                      <a:lnTo>
                        <a:pt x="93" y="365"/>
                      </a:lnTo>
                      <a:lnTo>
                        <a:pt x="91" y="364"/>
                      </a:lnTo>
                      <a:lnTo>
                        <a:pt x="90" y="364"/>
                      </a:lnTo>
                      <a:lnTo>
                        <a:pt x="88" y="363"/>
                      </a:lnTo>
                      <a:lnTo>
                        <a:pt x="87" y="362"/>
                      </a:lnTo>
                      <a:lnTo>
                        <a:pt x="86" y="361"/>
                      </a:lnTo>
                      <a:lnTo>
                        <a:pt x="85" y="360"/>
                      </a:lnTo>
                      <a:lnTo>
                        <a:pt x="83" y="359"/>
                      </a:lnTo>
                      <a:lnTo>
                        <a:pt x="82" y="358"/>
                      </a:lnTo>
                      <a:lnTo>
                        <a:pt x="81" y="357"/>
                      </a:lnTo>
                      <a:lnTo>
                        <a:pt x="81" y="356"/>
                      </a:lnTo>
                      <a:lnTo>
                        <a:pt x="79" y="354"/>
                      </a:lnTo>
                      <a:lnTo>
                        <a:pt x="78" y="352"/>
                      </a:lnTo>
                      <a:lnTo>
                        <a:pt x="77" y="350"/>
                      </a:lnTo>
                      <a:lnTo>
                        <a:pt x="76" y="347"/>
                      </a:lnTo>
                      <a:lnTo>
                        <a:pt x="75" y="346"/>
                      </a:lnTo>
                      <a:lnTo>
                        <a:pt x="75" y="345"/>
                      </a:lnTo>
                      <a:lnTo>
                        <a:pt x="75" y="343"/>
                      </a:lnTo>
                      <a:lnTo>
                        <a:pt x="75" y="342"/>
                      </a:lnTo>
                      <a:lnTo>
                        <a:pt x="74" y="341"/>
                      </a:lnTo>
                      <a:lnTo>
                        <a:pt x="74" y="340"/>
                      </a:lnTo>
                      <a:lnTo>
                        <a:pt x="74" y="339"/>
                      </a:lnTo>
                      <a:lnTo>
                        <a:pt x="74" y="338"/>
                      </a:lnTo>
                      <a:lnTo>
                        <a:pt x="74" y="336"/>
                      </a:lnTo>
                      <a:lnTo>
                        <a:pt x="74" y="335"/>
                      </a:lnTo>
                      <a:lnTo>
                        <a:pt x="74" y="334"/>
                      </a:lnTo>
                      <a:lnTo>
                        <a:pt x="74" y="333"/>
                      </a:lnTo>
                      <a:lnTo>
                        <a:pt x="74" y="330"/>
                      </a:lnTo>
                      <a:lnTo>
                        <a:pt x="75" y="328"/>
                      </a:lnTo>
                      <a:lnTo>
                        <a:pt x="75" y="327"/>
                      </a:lnTo>
                      <a:lnTo>
                        <a:pt x="75" y="325"/>
                      </a:lnTo>
                      <a:lnTo>
                        <a:pt x="75" y="324"/>
                      </a:lnTo>
                      <a:lnTo>
                        <a:pt x="75" y="323"/>
                      </a:lnTo>
                      <a:lnTo>
                        <a:pt x="76" y="321"/>
                      </a:lnTo>
                      <a:lnTo>
                        <a:pt x="77" y="319"/>
                      </a:lnTo>
                      <a:lnTo>
                        <a:pt x="77" y="317"/>
                      </a:lnTo>
                      <a:lnTo>
                        <a:pt x="78" y="315"/>
                      </a:lnTo>
                      <a:lnTo>
                        <a:pt x="79" y="313"/>
                      </a:lnTo>
                      <a:lnTo>
                        <a:pt x="79" y="312"/>
                      </a:lnTo>
                      <a:lnTo>
                        <a:pt x="79" y="310"/>
                      </a:lnTo>
                      <a:lnTo>
                        <a:pt x="80" y="309"/>
                      </a:lnTo>
                      <a:lnTo>
                        <a:pt x="81" y="307"/>
                      </a:lnTo>
                      <a:lnTo>
                        <a:pt x="82" y="305"/>
                      </a:lnTo>
                      <a:lnTo>
                        <a:pt x="78" y="298"/>
                      </a:lnTo>
                      <a:lnTo>
                        <a:pt x="77" y="299"/>
                      </a:lnTo>
                      <a:lnTo>
                        <a:pt x="76" y="300"/>
                      </a:lnTo>
                      <a:lnTo>
                        <a:pt x="75" y="301"/>
                      </a:lnTo>
                      <a:lnTo>
                        <a:pt x="73" y="303"/>
                      </a:lnTo>
                      <a:lnTo>
                        <a:pt x="71" y="304"/>
                      </a:lnTo>
                      <a:lnTo>
                        <a:pt x="70" y="306"/>
                      </a:lnTo>
                      <a:lnTo>
                        <a:pt x="69" y="307"/>
                      </a:lnTo>
                      <a:lnTo>
                        <a:pt x="68" y="307"/>
                      </a:lnTo>
                      <a:lnTo>
                        <a:pt x="67" y="308"/>
                      </a:lnTo>
                      <a:lnTo>
                        <a:pt x="66" y="309"/>
                      </a:lnTo>
                      <a:lnTo>
                        <a:pt x="65" y="310"/>
                      </a:lnTo>
                      <a:lnTo>
                        <a:pt x="64" y="311"/>
                      </a:lnTo>
                      <a:lnTo>
                        <a:pt x="63" y="312"/>
                      </a:lnTo>
                      <a:lnTo>
                        <a:pt x="62" y="313"/>
                      </a:lnTo>
                      <a:lnTo>
                        <a:pt x="60" y="314"/>
                      </a:lnTo>
                      <a:lnTo>
                        <a:pt x="59" y="314"/>
                      </a:lnTo>
                      <a:lnTo>
                        <a:pt x="58" y="316"/>
                      </a:lnTo>
                      <a:lnTo>
                        <a:pt x="57" y="316"/>
                      </a:lnTo>
                      <a:lnTo>
                        <a:pt x="56" y="317"/>
                      </a:lnTo>
                      <a:lnTo>
                        <a:pt x="55" y="318"/>
                      </a:lnTo>
                      <a:lnTo>
                        <a:pt x="53" y="318"/>
                      </a:lnTo>
                      <a:lnTo>
                        <a:pt x="52" y="319"/>
                      </a:lnTo>
                      <a:lnTo>
                        <a:pt x="51" y="320"/>
                      </a:lnTo>
                      <a:lnTo>
                        <a:pt x="50" y="320"/>
                      </a:lnTo>
                      <a:lnTo>
                        <a:pt x="48" y="321"/>
                      </a:lnTo>
                      <a:lnTo>
                        <a:pt x="47" y="322"/>
                      </a:lnTo>
                      <a:lnTo>
                        <a:pt x="46" y="322"/>
                      </a:lnTo>
                      <a:lnTo>
                        <a:pt x="44" y="322"/>
                      </a:lnTo>
                      <a:lnTo>
                        <a:pt x="43" y="322"/>
                      </a:lnTo>
                      <a:lnTo>
                        <a:pt x="42" y="323"/>
                      </a:lnTo>
                      <a:lnTo>
                        <a:pt x="41" y="323"/>
                      </a:lnTo>
                      <a:lnTo>
                        <a:pt x="40" y="323"/>
                      </a:lnTo>
                      <a:lnTo>
                        <a:pt x="38" y="323"/>
                      </a:lnTo>
                      <a:lnTo>
                        <a:pt x="37" y="323"/>
                      </a:lnTo>
                      <a:lnTo>
                        <a:pt x="36" y="322"/>
                      </a:lnTo>
                      <a:lnTo>
                        <a:pt x="35" y="322"/>
                      </a:lnTo>
                      <a:lnTo>
                        <a:pt x="34" y="322"/>
                      </a:lnTo>
                      <a:lnTo>
                        <a:pt x="33" y="321"/>
                      </a:lnTo>
                      <a:lnTo>
                        <a:pt x="32" y="320"/>
                      </a:lnTo>
                      <a:lnTo>
                        <a:pt x="31" y="319"/>
                      </a:lnTo>
                      <a:lnTo>
                        <a:pt x="30" y="319"/>
                      </a:lnTo>
                      <a:lnTo>
                        <a:pt x="29" y="318"/>
                      </a:lnTo>
                      <a:lnTo>
                        <a:pt x="28" y="317"/>
                      </a:lnTo>
                      <a:lnTo>
                        <a:pt x="27" y="315"/>
                      </a:lnTo>
                      <a:lnTo>
                        <a:pt x="26" y="314"/>
                      </a:lnTo>
                      <a:lnTo>
                        <a:pt x="25" y="313"/>
                      </a:lnTo>
                      <a:lnTo>
                        <a:pt x="24" y="311"/>
                      </a:lnTo>
                      <a:lnTo>
                        <a:pt x="24" y="309"/>
                      </a:lnTo>
                      <a:lnTo>
                        <a:pt x="23" y="307"/>
                      </a:lnTo>
                      <a:lnTo>
                        <a:pt x="23" y="305"/>
                      </a:lnTo>
                      <a:lnTo>
                        <a:pt x="22" y="302"/>
                      </a:lnTo>
                      <a:lnTo>
                        <a:pt x="21" y="300"/>
                      </a:lnTo>
                      <a:lnTo>
                        <a:pt x="21" y="297"/>
                      </a:lnTo>
                      <a:lnTo>
                        <a:pt x="21" y="295"/>
                      </a:lnTo>
                      <a:lnTo>
                        <a:pt x="20" y="292"/>
                      </a:lnTo>
                      <a:lnTo>
                        <a:pt x="20" y="289"/>
                      </a:lnTo>
                      <a:lnTo>
                        <a:pt x="20" y="285"/>
                      </a:lnTo>
                      <a:lnTo>
                        <a:pt x="20" y="283"/>
                      </a:lnTo>
                      <a:lnTo>
                        <a:pt x="20" y="279"/>
                      </a:lnTo>
                      <a:lnTo>
                        <a:pt x="21" y="276"/>
                      </a:lnTo>
                      <a:lnTo>
                        <a:pt x="21" y="273"/>
                      </a:lnTo>
                      <a:lnTo>
                        <a:pt x="22" y="270"/>
                      </a:lnTo>
                      <a:lnTo>
                        <a:pt x="22" y="267"/>
                      </a:lnTo>
                      <a:lnTo>
                        <a:pt x="23" y="264"/>
                      </a:lnTo>
                      <a:lnTo>
                        <a:pt x="24" y="261"/>
                      </a:lnTo>
                      <a:lnTo>
                        <a:pt x="25" y="258"/>
                      </a:lnTo>
                      <a:lnTo>
                        <a:pt x="26" y="254"/>
                      </a:lnTo>
                      <a:lnTo>
                        <a:pt x="27" y="251"/>
                      </a:lnTo>
                      <a:lnTo>
                        <a:pt x="28" y="248"/>
                      </a:lnTo>
                      <a:lnTo>
                        <a:pt x="29" y="245"/>
                      </a:lnTo>
                      <a:lnTo>
                        <a:pt x="31" y="241"/>
                      </a:lnTo>
                      <a:lnTo>
                        <a:pt x="32" y="239"/>
                      </a:lnTo>
                      <a:lnTo>
                        <a:pt x="33" y="235"/>
                      </a:lnTo>
                      <a:lnTo>
                        <a:pt x="35" y="232"/>
                      </a:lnTo>
                      <a:lnTo>
                        <a:pt x="36" y="229"/>
                      </a:lnTo>
                      <a:lnTo>
                        <a:pt x="38" y="226"/>
                      </a:lnTo>
                      <a:lnTo>
                        <a:pt x="40" y="223"/>
                      </a:lnTo>
                      <a:lnTo>
                        <a:pt x="42" y="220"/>
                      </a:lnTo>
                      <a:lnTo>
                        <a:pt x="43" y="217"/>
                      </a:lnTo>
                      <a:lnTo>
                        <a:pt x="45" y="213"/>
                      </a:lnTo>
                      <a:lnTo>
                        <a:pt x="47" y="210"/>
                      </a:lnTo>
                      <a:lnTo>
                        <a:pt x="49" y="208"/>
                      </a:lnTo>
                      <a:lnTo>
                        <a:pt x="51" y="204"/>
                      </a:lnTo>
                      <a:lnTo>
                        <a:pt x="52" y="202"/>
                      </a:lnTo>
                      <a:lnTo>
                        <a:pt x="54" y="199"/>
                      </a:lnTo>
                      <a:lnTo>
                        <a:pt x="56" y="196"/>
                      </a:lnTo>
                      <a:lnTo>
                        <a:pt x="58" y="193"/>
                      </a:lnTo>
                      <a:lnTo>
                        <a:pt x="60" y="190"/>
                      </a:lnTo>
                      <a:lnTo>
                        <a:pt x="62" y="187"/>
                      </a:lnTo>
                      <a:lnTo>
                        <a:pt x="64" y="185"/>
                      </a:lnTo>
                      <a:lnTo>
                        <a:pt x="66" y="182"/>
                      </a:lnTo>
                      <a:lnTo>
                        <a:pt x="67" y="180"/>
                      </a:lnTo>
                      <a:lnTo>
                        <a:pt x="69" y="177"/>
                      </a:lnTo>
                      <a:lnTo>
                        <a:pt x="71" y="175"/>
                      </a:lnTo>
                      <a:lnTo>
                        <a:pt x="73" y="173"/>
                      </a:lnTo>
                      <a:lnTo>
                        <a:pt x="75" y="170"/>
                      </a:lnTo>
                      <a:lnTo>
                        <a:pt x="76" y="168"/>
                      </a:lnTo>
                      <a:lnTo>
                        <a:pt x="78" y="166"/>
                      </a:lnTo>
                      <a:lnTo>
                        <a:pt x="79" y="164"/>
                      </a:lnTo>
                      <a:lnTo>
                        <a:pt x="81" y="162"/>
                      </a:lnTo>
                      <a:lnTo>
                        <a:pt x="83" y="160"/>
                      </a:lnTo>
                      <a:lnTo>
                        <a:pt x="84" y="159"/>
                      </a:lnTo>
                      <a:lnTo>
                        <a:pt x="86" y="157"/>
                      </a:lnTo>
                      <a:lnTo>
                        <a:pt x="87" y="155"/>
                      </a:lnTo>
                      <a:lnTo>
                        <a:pt x="88" y="153"/>
                      </a:lnTo>
                      <a:lnTo>
                        <a:pt x="90" y="152"/>
                      </a:lnTo>
                      <a:lnTo>
                        <a:pt x="90" y="151"/>
                      </a:lnTo>
                      <a:lnTo>
                        <a:pt x="92" y="149"/>
                      </a:lnTo>
                      <a:lnTo>
                        <a:pt x="93" y="148"/>
                      </a:lnTo>
                      <a:lnTo>
                        <a:pt x="94" y="147"/>
                      </a:lnTo>
                      <a:lnTo>
                        <a:pt x="95" y="146"/>
                      </a:lnTo>
                      <a:lnTo>
                        <a:pt x="96" y="144"/>
                      </a:lnTo>
                      <a:lnTo>
                        <a:pt x="97" y="144"/>
                      </a:lnTo>
                      <a:lnTo>
                        <a:pt x="98" y="144"/>
                      </a:lnTo>
                      <a:lnTo>
                        <a:pt x="90" y="128"/>
                      </a:lnTo>
                      <a:lnTo>
                        <a:pt x="137" y="39"/>
                      </a:lnTo>
                      <a:lnTo>
                        <a:pt x="170" y="0"/>
                      </a:lnTo>
                      <a:close/>
                    </a:path>
                  </a:pathLst>
                </a:custGeom>
                <a:solidFill>
                  <a:srgbClr val="FFFFC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421" name="Freeform 669"/>
                <p:cNvSpPr>
                  <a:spLocks/>
                </p:cNvSpPr>
                <p:nvPr/>
              </p:nvSpPr>
              <p:spPr bwMode="auto">
                <a:xfrm>
                  <a:off x="3214" y="2063"/>
                  <a:ext cx="314" cy="464"/>
                </a:xfrm>
                <a:custGeom>
                  <a:avLst/>
                  <a:gdLst>
                    <a:gd name="T0" fmla="*/ 78 w 314"/>
                    <a:gd name="T1" fmla="*/ 30 h 464"/>
                    <a:gd name="T2" fmla="*/ 58 w 314"/>
                    <a:gd name="T3" fmla="*/ 100 h 464"/>
                    <a:gd name="T4" fmla="*/ 60 w 314"/>
                    <a:gd name="T5" fmla="*/ 99 h 464"/>
                    <a:gd name="T6" fmla="*/ 64 w 314"/>
                    <a:gd name="T7" fmla="*/ 98 h 464"/>
                    <a:gd name="T8" fmla="*/ 70 w 314"/>
                    <a:gd name="T9" fmla="*/ 97 h 464"/>
                    <a:gd name="T10" fmla="*/ 77 w 314"/>
                    <a:gd name="T11" fmla="*/ 96 h 464"/>
                    <a:gd name="T12" fmla="*/ 85 w 314"/>
                    <a:gd name="T13" fmla="*/ 95 h 464"/>
                    <a:gd name="T14" fmla="*/ 94 w 314"/>
                    <a:gd name="T15" fmla="*/ 94 h 464"/>
                    <a:gd name="T16" fmla="*/ 104 w 314"/>
                    <a:gd name="T17" fmla="*/ 93 h 464"/>
                    <a:gd name="T18" fmla="*/ 115 w 314"/>
                    <a:gd name="T19" fmla="*/ 93 h 464"/>
                    <a:gd name="T20" fmla="*/ 126 w 314"/>
                    <a:gd name="T21" fmla="*/ 93 h 464"/>
                    <a:gd name="T22" fmla="*/ 138 w 314"/>
                    <a:gd name="T23" fmla="*/ 94 h 464"/>
                    <a:gd name="T24" fmla="*/ 151 w 314"/>
                    <a:gd name="T25" fmla="*/ 95 h 464"/>
                    <a:gd name="T26" fmla="*/ 164 w 314"/>
                    <a:gd name="T27" fmla="*/ 97 h 464"/>
                    <a:gd name="T28" fmla="*/ 176 w 314"/>
                    <a:gd name="T29" fmla="*/ 100 h 464"/>
                    <a:gd name="T30" fmla="*/ 189 w 314"/>
                    <a:gd name="T31" fmla="*/ 104 h 464"/>
                    <a:gd name="T32" fmla="*/ 203 w 314"/>
                    <a:gd name="T33" fmla="*/ 109 h 464"/>
                    <a:gd name="T34" fmla="*/ 215 w 314"/>
                    <a:gd name="T35" fmla="*/ 114 h 464"/>
                    <a:gd name="T36" fmla="*/ 227 w 314"/>
                    <a:gd name="T37" fmla="*/ 122 h 464"/>
                    <a:gd name="T38" fmla="*/ 240 w 314"/>
                    <a:gd name="T39" fmla="*/ 130 h 464"/>
                    <a:gd name="T40" fmla="*/ 251 w 314"/>
                    <a:gd name="T41" fmla="*/ 140 h 464"/>
                    <a:gd name="T42" fmla="*/ 262 w 314"/>
                    <a:gd name="T43" fmla="*/ 151 h 464"/>
                    <a:gd name="T44" fmla="*/ 272 w 314"/>
                    <a:gd name="T45" fmla="*/ 164 h 464"/>
                    <a:gd name="T46" fmla="*/ 280 w 314"/>
                    <a:gd name="T47" fmla="*/ 177 h 464"/>
                    <a:gd name="T48" fmla="*/ 286 w 314"/>
                    <a:gd name="T49" fmla="*/ 191 h 464"/>
                    <a:gd name="T50" fmla="*/ 292 w 314"/>
                    <a:gd name="T51" fmla="*/ 205 h 464"/>
                    <a:gd name="T52" fmla="*/ 296 w 314"/>
                    <a:gd name="T53" fmla="*/ 219 h 464"/>
                    <a:gd name="T54" fmla="*/ 299 w 314"/>
                    <a:gd name="T55" fmla="*/ 233 h 464"/>
                    <a:gd name="T56" fmla="*/ 301 w 314"/>
                    <a:gd name="T57" fmla="*/ 247 h 464"/>
                    <a:gd name="T58" fmla="*/ 301 w 314"/>
                    <a:gd name="T59" fmla="*/ 261 h 464"/>
                    <a:gd name="T60" fmla="*/ 301 w 314"/>
                    <a:gd name="T61" fmla="*/ 275 h 464"/>
                    <a:gd name="T62" fmla="*/ 301 w 314"/>
                    <a:gd name="T63" fmla="*/ 288 h 464"/>
                    <a:gd name="T64" fmla="*/ 300 w 314"/>
                    <a:gd name="T65" fmla="*/ 302 h 464"/>
                    <a:gd name="T66" fmla="*/ 298 w 314"/>
                    <a:gd name="T67" fmla="*/ 314 h 464"/>
                    <a:gd name="T68" fmla="*/ 297 w 314"/>
                    <a:gd name="T69" fmla="*/ 325 h 464"/>
                    <a:gd name="T70" fmla="*/ 294 w 314"/>
                    <a:gd name="T71" fmla="*/ 336 h 464"/>
                    <a:gd name="T72" fmla="*/ 292 w 314"/>
                    <a:gd name="T73" fmla="*/ 346 h 464"/>
                    <a:gd name="T74" fmla="*/ 289 w 314"/>
                    <a:gd name="T75" fmla="*/ 354 h 464"/>
                    <a:gd name="T76" fmla="*/ 287 w 314"/>
                    <a:gd name="T77" fmla="*/ 362 h 464"/>
                    <a:gd name="T78" fmla="*/ 285 w 314"/>
                    <a:gd name="T79" fmla="*/ 369 h 464"/>
                    <a:gd name="T80" fmla="*/ 284 w 314"/>
                    <a:gd name="T81" fmla="*/ 374 h 464"/>
                    <a:gd name="T82" fmla="*/ 282 w 314"/>
                    <a:gd name="T83" fmla="*/ 377 h 464"/>
                    <a:gd name="T84" fmla="*/ 281 w 314"/>
                    <a:gd name="T85" fmla="*/ 380 h 464"/>
                    <a:gd name="T86" fmla="*/ 143 w 314"/>
                    <a:gd name="T87" fmla="*/ 464 h 464"/>
                    <a:gd name="T88" fmla="*/ 0 w 314"/>
                    <a:gd name="T89" fmla="*/ 0 h 464"/>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314"/>
                    <a:gd name="T136" fmla="*/ 0 h 464"/>
                    <a:gd name="T137" fmla="*/ 314 w 314"/>
                    <a:gd name="T138" fmla="*/ 464 h 464"/>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314" h="464">
                      <a:moveTo>
                        <a:pt x="0" y="0"/>
                      </a:moveTo>
                      <a:lnTo>
                        <a:pt x="11" y="29"/>
                      </a:lnTo>
                      <a:lnTo>
                        <a:pt x="78" y="30"/>
                      </a:lnTo>
                      <a:lnTo>
                        <a:pt x="45" y="86"/>
                      </a:lnTo>
                      <a:lnTo>
                        <a:pt x="57" y="100"/>
                      </a:lnTo>
                      <a:lnTo>
                        <a:pt x="58" y="100"/>
                      </a:lnTo>
                      <a:lnTo>
                        <a:pt x="59" y="99"/>
                      </a:lnTo>
                      <a:lnTo>
                        <a:pt x="60" y="99"/>
                      </a:lnTo>
                      <a:lnTo>
                        <a:pt x="61" y="99"/>
                      </a:lnTo>
                      <a:lnTo>
                        <a:pt x="63" y="99"/>
                      </a:lnTo>
                      <a:lnTo>
                        <a:pt x="64" y="98"/>
                      </a:lnTo>
                      <a:lnTo>
                        <a:pt x="66" y="97"/>
                      </a:lnTo>
                      <a:lnTo>
                        <a:pt x="68" y="97"/>
                      </a:lnTo>
                      <a:lnTo>
                        <a:pt x="70" y="97"/>
                      </a:lnTo>
                      <a:lnTo>
                        <a:pt x="72" y="96"/>
                      </a:lnTo>
                      <a:lnTo>
                        <a:pt x="75" y="96"/>
                      </a:lnTo>
                      <a:lnTo>
                        <a:pt x="77" y="96"/>
                      </a:lnTo>
                      <a:lnTo>
                        <a:pt x="79" y="96"/>
                      </a:lnTo>
                      <a:lnTo>
                        <a:pt x="82" y="95"/>
                      </a:lnTo>
                      <a:lnTo>
                        <a:pt x="85" y="95"/>
                      </a:lnTo>
                      <a:lnTo>
                        <a:pt x="88" y="94"/>
                      </a:lnTo>
                      <a:lnTo>
                        <a:pt x="91" y="94"/>
                      </a:lnTo>
                      <a:lnTo>
                        <a:pt x="94" y="94"/>
                      </a:lnTo>
                      <a:lnTo>
                        <a:pt x="97" y="94"/>
                      </a:lnTo>
                      <a:lnTo>
                        <a:pt x="100" y="93"/>
                      </a:lnTo>
                      <a:lnTo>
                        <a:pt x="104" y="93"/>
                      </a:lnTo>
                      <a:lnTo>
                        <a:pt x="107" y="93"/>
                      </a:lnTo>
                      <a:lnTo>
                        <a:pt x="111" y="93"/>
                      </a:lnTo>
                      <a:lnTo>
                        <a:pt x="115" y="93"/>
                      </a:lnTo>
                      <a:lnTo>
                        <a:pt x="119" y="93"/>
                      </a:lnTo>
                      <a:lnTo>
                        <a:pt x="122" y="93"/>
                      </a:lnTo>
                      <a:lnTo>
                        <a:pt x="126" y="93"/>
                      </a:lnTo>
                      <a:lnTo>
                        <a:pt x="130" y="93"/>
                      </a:lnTo>
                      <a:lnTo>
                        <a:pt x="134" y="94"/>
                      </a:lnTo>
                      <a:lnTo>
                        <a:pt x="138" y="94"/>
                      </a:lnTo>
                      <a:lnTo>
                        <a:pt x="142" y="94"/>
                      </a:lnTo>
                      <a:lnTo>
                        <a:pt x="147" y="95"/>
                      </a:lnTo>
                      <a:lnTo>
                        <a:pt x="151" y="95"/>
                      </a:lnTo>
                      <a:lnTo>
                        <a:pt x="155" y="96"/>
                      </a:lnTo>
                      <a:lnTo>
                        <a:pt x="159" y="96"/>
                      </a:lnTo>
                      <a:lnTo>
                        <a:pt x="164" y="97"/>
                      </a:lnTo>
                      <a:lnTo>
                        <a:pt x="168" y="98"/>
                      </a:lnTo>
                      <a:lnTo>
                        <a:pt x="172" y="99"/>
                      </a:lnTo>
                      <a:lnTo>
                        <a:pt x="176" y="100"/>
                      </a:lnTo>
                      <a:lnTo>
                        <a:pt x="181" y="101"/>
                      </a:lnTo>
                      <a:lnTo>
                        <a:pt x="185" y="102"/>
                      </a:lnTo>
                      <a:lnTo>
                        <a:pt x="189" y="104"/>
                      </a:lnTo>
                      <a:lnTo>
                        <a:pt x="194" y="105"/>
                      </a:lnTo>
                      <a:lnTo>
                        <a:pt x="198" y="107"/>
                      </a:lnTo>
                      <a:lnTo>
                        <a:pt x="203" y="109"/>
                      </a:lnTo>
                      <a:lnTo>
                        <a:pt x="207" y="111"/>
                      </a:lnTo>
                      <a:lnTo>
                        <a:pt x="211" y="112"/>
                      </a:lnTo>
                      <a:lnTo>
                        <a:pt x="215" y="114"/>
                      </a:lnTo>
                      <a:lnTo>
                        <a:pt x="219" y="117"/>
                      </a:lnTo>
                      <a:lnTo>
                        <a:pt x="223" y="119"/>
                      </a:lnTo>
                      <a:lnTo>
                        <a:pt x="227" y="122"/>
                      </a:lnTo>
                      <a:lnTo>
                        <a:pt x="232" y="124"/>
                      </a:lnTo>
                      <a:lnTo>
                        <a:pt x="236" y="127"/>
                      </a:lnTo>
                      <a:lnTo>
                        <a:pt x="240" y="130"/>
                      </a:lnTo>
                      <a:lnTo>
                        <a:pt x="243" y="133"/>
                      </a:lnTo>
                      <a:lnTo>
                        <a:pt x="247" y="137"/>
                      </a:lnTo>
                      <a:lnTo>
                        <a:pt x="251" y="140"/>
                      </a:lnTo>
                      <a:lnTo>
                        <a:pt x="254" y="144"/>
                      </a:lnTo>
                      <a:lnTo>
                        <a:pt x="258" y="148"/>
                      </a:lnTo>
                      <a:lnTo>
                        <a:pt x="262" y="151"/>
                      </a:lnTo>
                      <a:lnTo>
                        <a:pt x="266" y="156"/>
                      </a:lnTo>
                      <a:lnTo>
                        <a:pt x="269" y="160"/>
                      </a:lnTo>
                      <a:lnTo>
                        <a:pt x="272" y="164"/>
                      </a:lnTo>
                      <a:lnTo>
                        <a:pt x="274" y="168"/>
                      </a:lnTo>
                      <a:lnTo>
                        <a:pt x="277" y="173"/>
                      </a:lnTo>
                      <a:lnTo>
                        <a:pt x="280" y="177"/>
                      </a:lnTo>
                      <a:lnTo>
                        <a:pt x="282" y="182"/>
                      </a:lnTo>
                      <a:lnTo>
                        <a:pt x="284" y="186"/>
                      </a:lnTo>
                      <a:lnTo>
                        <a:pt x="286" y="191"/>
                      </a:lnTo>
                      <a:lnTo>
                        <a:pt x="288" y="195"/>
                      </a:lnTo>
                      <a:lnTo>
                        <a:pt x="290" y="200"/>
                      </a:lnTo>
                      <a:lnTo>
                        <a:pt x="292" y="205"/>
                      </a:lnTo>
                      <a:lnTo>
                        <a:pt x="293" y="209"/>
                      </a:lnTo>
                      <a:lnTo>
                        <a:pt x="294" y="214"/>
                      </a:lnTo>
                      <a:lnTo>
                        <a:pt x="296" y="219"/>
                      </a:lnTo>
                      <a:lnTo>
                        <a:pt x="297" y="223"/>
                      </a:lnTo>
                      <a:lnTo>
                        <a:pt x="298" y="228"/>
                      </a:lnTo>
                      <a:lnTo>
                        <a:pt x="299" y="233"/>
                      </a:lnTo>
                      <a:lnTo>
                        <a:pt x="300" y="238"/>
                      </a:lnTo>
                      <a:lnTo>
                        <a:pt x="300" y="242"/>
                      </a:lnTo>
                      <a:lnTo>
                        <a:pt x="301" y="247"/>
                      </a:lnTo>
                      <a:lnTo>
                        <a:pt x="301" y="251"/>
                      </a:lnTo>
                      <a:lnTo>
                        <a:pt x="301" y="256"/>
                      </a:lnTo>
                      <a:lnTo>
                        <a:pt x="301" y="261"/>
                      </a:lnTo>
                      <a:lnTo>
                        <a:pt x="302" y="266"/>
                      </a:lnTo>
                      <a:lnTo>
                        <a:pt x="301" y="270"/>
                      </a:lnTo>
                      <a:lnTo>
                        <a:pt x="301" y="275"/>
                      </a:lnTo>
                      <a:lnTo>
                        <a:pt x="301" y="279"/>
                      </a:lnTo>
                      <a:lnTo>
                        <a:pt x="301" y="284"/>
                      </a:lnTo>
                      <a:lnTo>
                        <a:pt x="301" y="288"/>
                      </a:lnTo>
                      <a:lnTo>
                        <a:pt x="301" y="293"/>
                      </a:lnTo>
                      <a:lnTo>
                        <a:pt x="301" y="297"/>
                      </a:lnTo>
                      <a:lnTo>
                        <a:pt x="300" y="302"/>
                      </a:lnTo>
                      <a:lnTo>
                        <a:pt x="300" y="305"/>
                      </a:lnTo>
                      <a:lnTo>
                        <a:pt x="299" y="310"/>
                      </a:lnTo>
                      <a:lnTo>
                        <a:pt x="298" y="314"/>
                      </a:lnTo>
                      <a:lnTo>
                        <a:pt x="298" y="317"/>
                      </a:lnTo>
                      <a:lnTo>
                        <a:pt x="297" y="321"/>
                      </a:lnTo>
                      <a:lnTo>
                        <a:pt x="297" y="325"/>
                      </a:lnTo>
                      <a:lnTo>
                        <a:pt x="296" y="329"/>
                      </a:lnTo>
                      <a:lnTo>
                        <a:pt x="295" y="332"/>
                      </a:lnTo>
                      <a:lnTo>
                        <a:pt x="294" y="336"/>
                      </a:lnTo>
                      <a:lnTo>
                        <a:pt x="293" y="339"/>
                      </a:lnTo>
                      <a:lnTo>
                        <a:pt x="293" y="342"/>
                      </a:lnTo>
                      <a:lnTo>
                        <a:pt x="292" y="346"/>
                      </a:lnTo>
                      <a:lnTo>
                        <a:pt x="291" y="349"/>
                      </a:lnTo>
                      <a:lnTo>
                        <a:pt x="290" y="352"/>
                      </a:lnTo>
                      <a:lnTo>
                        <a:pt x="289" y="354"/>
                      </a:lnTo>
                      <a:lnTo>
                        <a:pt x="289" y="358"/>
                      </a:lnTo>
                      <a:lnTo>
                        <a:pt x="288" y="360"/>
                      </a:lnTo>
                      <a:lnTo>
                        <a:pt x="287" y="362"/>
                      </a:lnTo>
                      <a:lnTo>
                        <a:pt x="286" y="364"/>
                      </a:lnTo>
                      <a:lnTo>
                        <a:pt x="286" y="366"/>
                      </a:lnTo>
                      <a:lnTo>
                        <a:pt x="285" y="369"/>
                      </a:lnTo>
                      <a:lnTo>
                        <a:pt x="285" y="371"/>
                      </a:lnTo>
                      <a:lnTo>
                        <a:pt x="284" y="372"/>
                      </a:lnTo>
                      <a:lnTo>
                        <a:pt x="284" y="374"/>
                      </a:lnTo>
                      <a:lnTo>
                        <a:pt x="283" y="375"/>
                      </a:lnTo>
                      <a:lnTo>
                        <a:pt x="282" y="376"/>
                      </a:lnTo>
                      <a:lnTo>
                        <a:pt x="282" y="377"/>
                      </a:lnTo>
                      <a:lnTo>
                        <a:pt x="282" y="379"/>
                      </a:lnTo>
                      <a:lnTo>
                        <a:pt x="281" y="380"/>
                      </a:lnTo>
                      <a:lnTo>
                        <a:pt x="200" y="443"/>
                      </a:lnTo>
                      <a:lnTo>
                        <a:pt x="148" y="452"/>
                      </a:lnTo>
                      <a:lnTo>
                        <a:pt x="143" y="464"/>
                      </a:lnTo>
                      <a:lnTo>
                        <a:pt x="314" y="464"/>
                      </a:lnTo>
                      <a:lnTo>
                        <a:pt x="314" y="5"/>
                      </a:lnTo>
                      <a:lnTo>
                        <a:pt x="0" y="0"/>
                      </a:lnTo>
                      <a:close/>
                    </a:path>
                  </a:pathLst>
                </a:custGeom>
                <a:solidFill>
                  <a:srgbClr val="E6E6B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422" name="Freeform 670"/>
                <p:cNvSpPr>
                  <a:spLocks/>
                </p:cNvSpPr>
                <p:nvPr/>
              </p:nvSpPr>
              <p:spPr bwMode="auto">
                <a:xfrm>
                  <a:off x="3026" y="2064"/>
                  <a:ext cx="306" cy="463"/>
                </a:xfrm>
                <a:custGeom>
                  <a:avLst/>
                  <a:gdLst>
                    <a:gd name="T0" fmla="*/ 85 w 306"/>
                    <a:gd name="T1" fmla="*/ 137 h 463"/>
                    <a:gd name="T2" fmla="*/ 82 w 306"/>
                    <a:gd name="T3" fmla="*/ 139 h 463"/>
                    <a:gd name="T4" fmla="*/ 78 w 306"/>
                    <a:gd name="T5" fmla="*/ 143 h 463"/>
                    <a:gd name="T6" fmla="*/ 74 w 306"/>
                    <a:gd name="T7" fmla="*/ 148 h 463"/>
                    <a:gd name="T8" fmla="*/ 68 w 306"/>
                    <a:gd name="T9" fmla="*/ 153 h 463"/>
                    <a:gd name="T10" fmla="*/ 62 w 306"/>
                    <a:gd name="T11" fmla="*/ 160 h 463"/>
                    <a:gd name="T12" fmla="*/ 56 w 306"/>
                    <a:gd name="T13" fmla="*/ 169 h 463"/>
                    <a:gd name="T14" fmla="*/ 49 w 306"/>
                    <a:gd name="T15" fmla="*/ 178 h 463"/>
                    <a:gd name="T16" fmla="*/ 42 w 306"/>
                    <a:gd name="T17" fmla="*/ 189 h 463"/>
                    <a:gd name="T18" fmla="*/ 36 w 306"/>
                    <a:gd name="T19" fmla="*/ 200 h 463"/>
                    <a:gd name="T20" fmla="*/ 29 w 306"/>
                    <a:gd name="T21" fmla="*/ 214 h 463"/>
                    <a:gd name="T22" fmla="*/ 24 w 306"/>
                    <a:gd name="T23" fmla="*/ 228 h 463"/>
                    <a:gd name="T24" fmla="*/ 19 w 306"/>
                    <a:gd name="T25" fmla="*/ 243 h 463"/>
                    <a:gd name="T26" fmla="*/ 15 w 306"/>
                    <a:gd name="T27" fmla="*/ 260 h 463"/>
                    <a:gd name="T28" fmla="*/ 13 w 306"/>
                    <a:gd name="T29" fmla="*/ 277 h 463"/>
                    <a:gd name="T30" fmla="*/ 11 w 306"/>
                    <a:gd name="T31" fmla="*/ 296 h 463"/>
                    <a:gd name="T32" fmla="*/ 11 w 306"/>
                    <a:gd name="T33" fmla="*/ 313 h 463"/>
                    <a:gd name="T34" fmla="*/ 13 w 306"/>
                    <a:gd name="T35" fmla="*/ 326 h 463"/>
                    <a:gd name="T36" fmla="*/ 15 w 306"/>
                    <a:gd name="T37" fmla="*/ 335 h 463"/>
                    <a:gd name="T38" fmla="*/ 19 w 306"/>
                    <a:gd name="T39" fmla="*/ 341 h 463"/>
                    <a:gd name="T40" fmla="*/ 24 w 306"/>
                    <a:gd name="T41" fmla="*/ 343 h 463"/>
                    <a:gd name="T42" fmla="*/ 29 w 306"/>
                    <a:gd name="T43" fmla="*/ 343 h 463"/>
                    <a:gd name="T44" fmla="*/ 34 w 306"/>
                    <a:gd name="T45" fmla="*/ 341 h 463"/>
                    <a:gd name="T46" fmla="*/ 40 w 306"/>
                    <a:gd name="T47" fmla="*/ 338 h 463"/>
                    <a:gd name="T48" fmla="*/ 46 w 306"/>
                    <a:gd name="T49" fmla="*/ 333 h 463"/>
                    <a:gd name="T50" fmla="*/ 52 w 306"/>
                    <a:gd name="T51" fmla="*/ 327 h 463"/>
                    <a:gd name="T52" fmla="*/ 57 w 306"/>
                    <a:gd name="T53" fmla="*/ 321 h 463"/>
                    <a:gd name="T54" fmla="*/ 62 w 306"/>
                    <a:gd name="T55" fmla="*/ 316 h 463"/>
                    <a:gd name="T56" fmla="*/ 66 w 306"/>
                    <a:gd name="T57" fmla="*/ 310 h 463"/>
                    <a:gd name="T58" fmla="*/ 71 w 306"/>
                    <a:gd name="T59" fmla="*/ 303 h 463"/>
                    <a:gd name="T60" fmla="*/ 72 w 306"/>
                    <a:gd name="T61" fmla="*/ 308 h 463"/>
                    <a:gd name="T62" fmla="*/ 68 w 306"/>
                    <a:gd name="T63" fmla="*/ 314 h 463"/>
                    <a:gd name="T64" fmla="*/ 66 w 306"/>
                    <a:gd name="T65" fmla="*/ 321 h 463"/>
                    <a:gd name="T66" fmla="*/ 64 w 306"/>
                    <a:gd name="T67" fmla="*/ 327 h 463"/>
                    <a:gd name="T68" fmla="*/ 63 w 306"/>
                    <a:gd name="T69" fmla="*/ 333 h 463"/>
                    <a:gd name="T70" fmla="*/ 63 w 306"/>
                    <a:gd name="T71" fmla="*/ 338 h 463"/>
                    <a:gd name="T72" fmla="*/ 63 w 306"/>
                    <a:gd name="T73" fmla="*/ 343 h 463"/>
                    <a:gd name="T74" fmla="*/ 63 w 306"/>
                    <a:gd name="T75" fmla="*/ 348 h 463"/>
                    <a:gd name="T76" fmla="*/ 65 w 306"/>
                    <a:gd name="T77" fmla="*/ 353 h 463"/>
                    <a:gd name="T78" fmla="*/ 69 w 306"/>
                    <a:gd name="T79" fmla="*/ 359 h 463"/>
                    <a:gd name="T80" fmla="*/ 73 w 306"/>
                    <a:gd name="T81" fmla="*/ 363 h 463"/>
                    <a:gd name="T82" fmla="*/ 79 w 306"/>
                    <a:gd name="T83" fmla="*/ 365 h 463"/>
                    <a:gd name="T84" fmla="*/ 86 w 306"/>
                    <a:gd name="T85" fmla="*/ 368 h 463"/>
                    <a:gd name="T86" fmla="*/ 93 w 306"/>
                    <a:gd name="T87" fmla="*/ 368 h 463"/>
                    <a:gd name="T88" fmla="*/ 99 w 306"/>
                    <a:gd name="T89" fmla="*/ 368 h 463"/>
                    <a:gd name="T90" fmla="*/ 105 w 306"/>
                    <a:gd name="T91" fmla="*/ 367 h 463"/>
                    <a:gd name="T92" fmla="*/ 110 w 306"/>
                    <a:gd name="T93" fmla="*/ 364 h 463"/>
                    <a:gd name="T94" fmla="*/ 114 w 306"/>
                    <a:gd name="T95" fmla="*/ 361 h 463"/>
                    <a:gd name="T96" fmla="*/ 118 w 306"/>
                    <a:gd name="T97" fmla="*/ 356 h 463"/>
                    <a:gd name="T98" fmla="*/ 124 w 306"/>
                    <a:gd name="T99" fmla="*/ 348 h 463"/>
                    <a:gd name="T100" fmla="*/ 128 w 306"/>
                    <a:gd name="T101" fmla="*/ 339 h 463"/>
                    <a:gd name="T102" fmla="*/ 130 w 306"/>
                    <a:gd name="T103" fmla="*/ 332 h 463"/>
                    <a:gd name="T104" fmla="*/ 132 w 306"/>
                    <a:gd name="T105" fmla="*/ 326 h 463"/>
                    <a:gd name="T106" fmla="*/ 306 w 306"/>
                    <a:gd name="T107" fmla="*/ 455 h 463"/>
                    <a:gd name="T108" fmla="*/ 154 w 306"/>
                    <a:gd name="T109" fmla="*/ 0 h 46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306"/>
                    <a:gd name="T166" fmla="*/ 0 h 463"/>
                    <a:gd name="T167" fmla="*/ 306 w 306"/>
                    <a:gd name="T168" fmla="*/ 463 h 46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306" h="463">
                      <a:moveTo>
                        <a:pt x="154" y="0"/>
                      </a:moveTo>
                      <a:lnTo>
                        <a:pt x="137" y="15"/>
                      </a:lnTo>
                      <a:lnTo>
                        <a:pt x="81" y="126"/>
                      </a:lnTo>
                      <a:lnTo>
                        <a:pt x="85" y="137"/>
                      </a:lnTo>
                      <a:lnTo>
                        <a:pt x="84" y="138"/>
                      </a:lnTo>
                      <a:lnTo>
                        <a:pt x="83" y="138"/>
                      </a:lnTo>
                      <a:lnTo>
                        <a:pt x="82" y="139"/>
                      </a:lnTo>
                      <a:lnTo>
                        <a:pt x="81" y="140"/>
                      </a:lnTo>
                      <a:lnTo>
                        <a:pt x="80" y="141"/>
                      </a:lnTo>
                      <a:lnTo>
                        <a:pt x="79" y="142"/>
                      </a:lnTo>
                      <a:lnTo>
                        <a:pt x="78" y="143"/>
                      </a:lnTo>
                      <a:lnTo>
                        <a:pt x="77" y="144"/>
                      </a:lnTo>
                      <a:lnTo>
                        <a:pt x="76" y="145"/>
                      </a:lnTo>
                      <a:lnTo>
                        <a:pt x="75" y="146"/>
                      </a:lnTo>
                      <a:lnTo>
                        <a:pt x="74" y="148"/>
                      </a:lnTo>
                      <a:lnTo>
                        <a:pt x="72" y="149"/>
                      </a:lnTo>
                      <a:lnTo>
                        <a:pt x="71" y="150"/>
                      </a:lnTo>
                      <a:lnTo>
                        <a:pt x="70" y="151"/>
                      </a:lnTo>
                      <a:lnTo>
                        <a:pt x="68" y="153"/>
                      </a:lnTo>
                      <a:lnTo>
                        <a:pt x="67" y="155"/>
                      </a:lnTo>
                      <a:lnTo>
                        <a:pt x="65" y="156"/>
                      </a:lnTo>
                      <a:lnTo>
                        <a:pt x="64" y="158"/>
                      </a:lnTo>
                      <a:lnTo>
                        <a:pt x="62" y="160"/>
                      </a:lnTo>
                      <a:lnTo>
                        <a:pt x="60" y="162"/>
                      </a:lnTo>
                      <a:lnTo>
                        <a:pt x="59" y="164"/>
                      </a:lnTo>
                      <a:lnTo>
                        <a:pt x="57" y="166"/>
                      </a:lnTo>
                      <a:lnTo>
                        <a:pt x="56" y="169"/>
                      </a:lnTo>
                      <a:lnTo>
                        <a:pt x="54" y="171"/>
                      </a:lnTo>
                      <a:lnTo>
                        <a:pt x="52" y="173"/>
                      </a:lnTo>
                      <a:lnTo>
                        <a:pt x="51" y="176"/>
                      </a:lnTo>
                      <a:lnTo>
                        <a:pt x="49" y="178"/>
                      </a:lnTo>
                      <a:lnTo>
                        <a:pt x="48" y="181"/>
                      </a:lnTo>
                      <a:lnTo>
                        <a:pt x="46" y="183"/>
                      </a:lnTo>
                      <a:lnTo>
                        <a:pt x="44" y="186"/>
                      </a:lnTo>
                      <a:lnTo>
                        <a:pt x="42" y="189"/>
                      </a:lnTo>
                      <a:lnTo>
                        <a:pt x="40" y="192"/>
                      </a:lnTo>
                      <a:lnTo>
                        <a:pt x="39" y="194"/>
                      </a:lnTo>
                      <a:lnTo>
                        <a:pt x="37" y="197"/>
                      </a:lnTo>
                      <a:lnTo>
                        <a:pt x="36" y="200"/>
                      </a:lnTo>
                      <a:lnTo>
                        <a:pt x="34" y="204"/>
                      </a:lnTo>
                      <a:lnTo>
                        <a:pt x="33" y="207"/>
                      </a:lnTo>
                      <a:lnTo>
                        <a:pt x="31" y="210"/>
                      </a:lnTo>
                      <a:lnTo>
                        <a:pt x="29" y="214"/>
                      </a:lnTo>
                      <a:lnTo>
                        <a:pt x="28" y="217"/>
                      </a:lnTo>
                      <a:lnTo>
                        <a:pt x="26" y="221"/>
                      </a:lnTo>
                      <a:lnTo>
                        <a:pt x="25" y="224"/>
                      </a:lnTo>
                      <a:lnTo>
                        <a:pt x="24" y="228"/>
                      </a:lnTo>
                      <a:lnTo>
                        <a:pt x="22" y="232"/>
                      </a:lnTo>
                      <a:lnTo>
                        <a:pt x="21" y="235"/>
                      </a:lnTo>
                      <a:lnTo>
                        <a:pt x="20" y="239"/>
                      </a:lnTo>
                      <a:lnTo>
                        <a:pt x="19" y="243"/>
                      </a:lnTo>
                      <a:lnTo>
                        <a:pt x="18" y="247"/>
                      </a:lnTo>
                      <a:lnTo>
                        <a:pt x="17" y="251"/>
                      </a:lnTo>
                      <a:lnTo>
                        <a:pt x="16" y="255"/>
                      </a:lnTo>
                      <a:lnTo>
                        <a:pt x="15" y="260"/>
                      </a:lnTo>
                      <a:lnTo>
                        <a:pt x="14" y="264"/>
                      </a:lnTo>
                      <a:lnTo>
                        <a:pt x="13" y="268"/>
                      </a:lnTo>
                      <a:lnTo>
                        <a:pt x="13" y="272"/>
                      </a:lnTo>
                      <a:lnTo>
                        <a:pt x="13" y="277"/>
                      </a:lnTo>
                      <a:lnTo>
                        <a:pt x="12" y="282"/>
                      </a:lnTo>
                      <a:lnTo>
                        <a:pt x="12" y="287"/>
                      </a:lnTo>
                      <a:lnTo>
                        <a:pt x="11" y="291"/>
                      </a:lnTo>
                      <a:lnTo>
                        <a:pt x="11" y="296"/>
                      </a:lnTo>
                      <a:lnTo>
                        <a:pt x="11" y="301"/>
                      </a:lnTo>
                      <a:lnTo>
                        <a:pt x="11" y="305"/>
                      </a:lnTo>
                      <a:lnTo>
                        <a:pt x="11" y="309"/>
                      </a:lnTo>
                      <a:lnTo>
                        <a:pt x="11" y="313"/>
                      </a:lnTo>
                      <a:lnTo>
                        <a:pt x="11" y="316"/>
                      </a:lnTo>
                      <a:lnTo>
                        <a:pt x="12" y="320"/>
                      </a:lnTo>
                      <a:lnTo>
                        <a:pt x="12" y="323"/>
                      </a:lnTo>
                      <a:lnTo>
                        <a:pt x="13" y="326"/>
                      </a:lnTo>
                      <a:lnTo>
                        <a:pt x="13" y="328"/>
                      </a:lnTo>
                      <a:lnTo>
                        <a:pt x="14" y="331"/>
                      </a:lnTo>
                      <a:lnTo>
                        <a:pt x="14" y="332"/>
                      </a:lnTo>
                      <a:lnTo>
                        <a:pt x="15" y="335"/>
                      </a:lnTo>
                      <a:lnTo>
                        <a:pt x="16" y="336"/>
                      </a:lnTo>
                      <a:lnTo>
                        <a:pt x="17" y="338"/>
                      </a:lnTo>
                      <a:lnTo>
                        <a:pt x="18" y="339"/>
                      </a:lnTo>
                      <a:lnTo>
                        <a:pt x="19" y="341"/>
                      </a:lnTo>
                      <a:lnTo>
                        <a:pt x="20" y="341"/>
                      </a:lnTo>
                      <a:lnTo>
                        <a:pt x="21" y="342"/>
                      </a:lnTo>
                      <a:lnTo>
                        <a:pt x="22" y="342"/>
                      </a:lnTo>
                      <a:lnTo>
                        <a:pt x="24" y="343"/>
                      </a:lnTo>
                      <a:lnTo>
                        <a:pt x="25" y="343"/>
                      </a:lnTo>
                      <a:lnTo>
                        <a:pt x="26" y="343"/>
                      </a:lnTo>
                      <a:lnTo>
                        <a:pt x="27" y="343"/>
                      </a:lnTo>
                      <a:lnTo>
                        <a:pt x="29" y="343"/>
                      </a:lnTo>
                      <a:lnTo>
                        <a:pt x="30" y="343"/>
                      </a:lnTo>
                      <a:lnTo>
                        <a:pt x="31" y="342"/>
                      </a:lnTo>
                      <a:lnTo>
                        <a:pt x="33" y="341"/>
                      </a:lnTo>
                      <a:lnTo>
                        <a:pt x="34" y="341"/>
                      </a:lnTo>
                      <a:lnTo>
                        <a:pt x="36" y="340"/>
                      </a:lnTo>
                      <a:lnTo>
                        <a:pt x="37" y="340"/>
                      </a:lnTo>
                      <a:lnTo>
                        <a:pt x="39" y="338"/>
                      </a:lnTo>
                      <a:lnTo>
                        <a:pt x="40" y="338"/>
                      </a:lnTo>
                      <a:lnTo>
                        <a:pt x="41" y="336"/>
                      </a:lnTo>
                      <a:lnTo>
                        <a:pt x="43" y="335"/>
                      </a:lnTo>
                      <a:lnTo>
                        <a:pt x="44" y="334"/>
                      </a:lnTo>
                      <a:lnTo>
                        <a:pt x="46" y="333"/>
                      </a:lnTo>
                      <a:lnTo>
                        <a:pt x="47" y="331"/>
                      </a:lnTo>
                      <a:lnTo>
                        <a:pt x="48" y="330"/>
                      </a:lnTo>
                      <a:lnTo>
                        <a:pt x="50" y="329"/>
                      </a:lnTo>
                      <a:lnTo>
                        <a:pt x="52" y="327"/>
                      </a:lnTo>
                      <a:lnTo>
                        <a:pt x="53" y="326"/>
                      </a:lnTo>
                      <a:lnTo>
                        <a:pt x="54" y="324"/>
                      </a:lnTo>
                      <a:lnTo>
                        <a:pt x="56" y="323"/>
                      </a:lnTo>
                      <a:lnTo>
                        <a:pt x="57" y="321"/>
                      </a:lnTo>
                      <a:lnTo>
                        <a:pt x="58" y="320"/>
                      </a:lnTo>
                      <a:lnTo>
                        <a:pt x="59" y="319"/>
                      </a:lnTo>
                      <a:lnTo>
                        <a:pt x="60" y="317"/>
                      </a:lnTo>
                      <a:lnTo>
                        <a:pt x="62" y="316"/>
                      </a:lnTo>
                      <a:lnTo>
                        <a:pt x="63" y="314"/>
                      </a:lnTo>
                      <a:lnTo>
                        <a:pt x="64" y="313"/>
                      </a:lnTo>
                      <a:lnTo>
                        <a:pt x="65" y="312"/>
                      </a:lnTo>
                      <a:lnTo>
                        <a:pt x="66" y="310"/>
                      </a:lnTo>
                      <a:lnTo>
                        <a:pt x="68" y="308"/>
                      </a:lnTo>
                      <a:lnTo>
                        <a:pt x="69" y="307"/>
                      </a:lnTo>
                      <a:lnTo>
                        <a:pt x="70" y="304"/>
                      </a:lnTo>
                      <a:lnTo>
                        <a:pt x="71" y="303"/>
                      </a:lnTo>
                      <a:lnTo>
                        <a:pt x="72" y="303"/>
                      </a:lnTo>
                      <a:lnTo>
                        <a:pt x="72" y="308"/>
                      </a:lnTo>
                      <a:lnTo>
                        <a:pt x="71" y="310"/>
                      </a:lnTo>
                      <a:lnTo>
                        <a:pt x="70" y="311"/>
                      </a:lnTo>
                      <a:lnTo>
                        <a:pt x="69" y="313"/>
                      </a:lnTo>
                      <a:lnTo>
                        <a:pt x="68" y="314"/>
                      </a:lnTo>
                      <a:lnTo>
                        <a:pt x="68" y="316"/>
                      </a:lnTo>
                      <a:lnTo>
                        <a:pt x="67" y="318"/>
                      </a:lnTo>
                      <a:lnTo>
                        <a:pt x="67" y="320"/>
                      </a:lnTo>
                      <a:lnTo>
                        <a:pt x="66" y="321"/>
                      </a:lnTo>
                      <a:lnTo>
                        <a:pt x="65" y="324"/>
                      </a:lnTo>
                      <a:lnTo>
                        <a:pt x="64" y="325"/>
                      </a:lnTo>
                      <a:lnTo>
                        <a:pt x="64" y="326"/>
                      </a:lnTo>
                      <a:lnTo>
                        <a:pt x="64" y="327"/>
                      </a:lnTo>
                      <a:lnTo>
                        <a:pt x="64" y="329"/>
                      </a:lnTo>
                      <a:lnTo>
                        <a:pt x="64" y="330"/>
                      </a:lnTo>
                      <a:lnTo>
                        <a:pt x="64" y="331"/>
                      </a:lnTo>
                      <a:lnTo>
                        <a:pt x="63" y="333"/>
                      </a:lnTo>
                      <a:lnTo>
                        <a:pt x="63" y="334"/>
                      </a:lnTo>
                      <a:lnTo>
                        <a:pt x="63" y="335"/>
                      </a:lnTo>
                      <a:lnTo>
                        <a:pt x="63" y="337"/>
                      </a:lnTo>
                      <a:lnTo>
                        <a:pt x="63" y="338"/>
                      </a:lnTo>
                      <a:lnTo>
                        <a:pt x="63" y="339"/>
                      </a:lnTo>
                      <a:lnTo>
                        <a:pt x="63" y="341"/>
                      </a:lnTo>
                      <a:lnTo>
                        <a:pt x="63" y="342"/>
                      </a:lnTo>
                      <a:lnTo>
                        <a:pt x="63" y="343"/>
                      </a:lnTo>
                      <a:lnTo>
                        <a:pt x="63" y="345"/>
                      </a:lnTo>
                      <a:lnTo>
                        <a:pt x="63" y="346"/>
                      </a:lnTo>
                      <a:lnTo>
                        <a:pt x="63" y="347"/>
                      </a:lnTo>
                      <a:lnTo>
                        <a:pt x="63" y="348"/>
                      </a:lnTo>
                      <a:lnTo>
                        <a:pt x="64" y="349"/>
                      </a:lnTo>
                      <a:lnTo>
                        <a:pt x="64" y="351"/>
                      </a:lnTo>
                      <a:lnTo>
                        <a:pt x="64" y="352"/>
                      </a:lnTo>
                      <a:lnTo>
                        <a:pt x="65" y="353"/>
                      </a:lnTo>
                      <a:lnTo>
                        <a:pt x="65" y="354"/>
                      </a:lnTo>
                      <a:lnTo>
                        <a:pt x="67" y="356"/>
                      </a:lnTo>
                      <a:lnTo>
                        <a:pt x="68" y="358"/>
                      </a:lnTo>
                      <a:lnTo>
                        <a:pt x="69" y="359"/>
                      </a:lnTo>
                      <a:lnTo>
                        <a:pt x="70" y="360"/>
                      </a:lnTo>
                      <a:lnTo>
                        <a:pt x="71" y="361"/>
                      </a:lnTo>
                      <a:lnTo>
                        <a:pt x="72" y="362"/>
                      </a:lnTo>
                      <a:lnTo>
                        <a:pt x="73" y="363"/>
                      </a:lnTo>
                      <a:lnTo>
                        <a:pt x="75" y="364"/>
                      </a:lnTo>
                      <a:lnTo>
                        <a:pt x="76" y="364"/>
                      </a:lnTo>
                      <a:lnTo>
                        <a:pt x="77" y="365"/>
                      </a:lnTo>
                      <a:lnTo>
                        <a:pt x="79" y="365"/>
                      </a:lnTo>
                      <a:lnTo>
                        <a:pt x="81" y="367"/>
                      </a:lnTo>
                      <a:lnTo>
                        <a:pt x="82" y="367"/>
                      </a:lnTo>
                      <a:lnTo>
                        <a:pt x="84" y="368"/>
                      </a:lnTo>
                      <a:lnTo>
                        <a:pt x="86" y="368"/>
                      </a:lnTo>
                      <a:lnTo>
                        <a:pt x="88" y="368"/>
                      </a:lnTo>
                      <a:lnTo>
                        <a:pt x="90" y="368"/>
                      </a:lnTo>
                      <a:lnTo>
                        <a:pt x="91" y="369"/>
                      </a:lnTo>
                      <a:lnTo>
                        <a:pt x="93" y="368"/>
                      </a:lnTo>
                      <a:lnTo>
                        <a:pt x="95" y="368"/>
                      </a:lnTo>
                      <a:lnTo>
                        <a:pt x="96" y="368"/>
                      </a:lnTo>
                      <a:lnTo>
                        <a:pt x="98" y="368"/>
                      </a:lnTo>
                      <a:lnTo>
                        <a:pt x="99" y="368"/>
                      </a:lnTo>
                      <a:lnTo>
                        <a:pt x="101" y="368"/>
                      </a:lnTo>
                      <a:lnTo>
                        <a:pt x="102" y="367"/>
                      </a:lnTo>
                      <a:lnTo>
                        <a:pt x="103" y="367"/>
                      </a:lnTo>
                      <a:lnTo>
                        <a:pt x="105" y="367"/>
                      </a:lnTo>
                      <a:lnTo>
                        <a:pt x="106" y="366"/>
                      </a:lnTo>
                      <a:lnTo>
                        <a:pt x="107" y="365"/>
                      </a:lnTo>
                      <a:lnTo>
                        <a:pt x="109" y="365"/>
                      </a:lnTo>
                      <a:lnTo>
                        <a:pt x="110" y="364"/>
                      </a:lnTo>
                      <a:lnTo>
                        <a:pt x="111" y="363"/>
                      </a:lnTo>
                      <a:lnTo>
                        <a:pt x="112" y="362"/>
                      </a:lnTo>
                      <a:lnTo>
                        <a:pt x="113" y="362"/>
                      </a:lnTo>
                      <a:lnTo>
                        <a:pt x="114" y="361"/>
                      </a:lnTo>
                      <a:lnTo>
                        <a:pt x="115" y="360"/>
                      </a:lnTo>
                      <a:lnTo>
                        <a:pt x="116" y="359"/>
                      </a:lnTo>
                      <a:lnTo>
                        <a:pt x="117" y="358"/>
                      </a:lnTo>
                      <a:lnTo>
                        <a:pt x="118" y="356"/>
                      </a:lnTo>
                      <a:lnTo>
                        <a:pt x="120" y="354"/>
                      </a:lnTo>
                      <a:lnTo>
                        <a:pt x="122" y="352"/>
                      </a:lnTo>
                      <a:lnTo>
                        <a:pt x="123" y="351"/>
                      </a:lnTo>
                      <a:lnTo>
                        <a:pt x="124" y="348"/>
                      </a:lnTo>
                      <a:lnTo>
                        <a:pt x="125" y="346"/>
                      </a:lnTo>
                      <a:lnTo>
                        <a:pt x="126" y="343"/>
                      </a:lnTo>
                      <a:lnTo>
                        <a:pt x="127" y="341"/>
                      </a:lnTo>
                      <a:lnTo>
                        <a:pt x="128" y="339"/>
                      </a:lnTo>
                      <a:lnTo>
                        <a:pt x="129" y="337"/>
                      </a:lnTo>
                      <a:lnTo>
                        <a:pt x="129" y="335"/>
                      </a:lnTo>
                      <a:lnTo>
                        <a:pt x="130" y="334"/>
                      </a:lnTo>
                      <a:lnTo>
                        <a:pt x="130" y="332"/>
                      </a:lnTo>
                      <a:lnTo>
                        <a:pt x="130" y="331"/>
                      </a:lnTo>
                      <a:lnTo>
                        <a:pt x="131" y="329"/>
                      </a:lnTo>
                      <a:lnTo>
                        <a:pt x="131" y="328"/>
                      </a:lnTo>
                      <a:lnTo>
                        <a:pt x="132" y="326"/>
                      </a:lnTo>
                      <a:lnTo>
                        <a:pt x="181" y="418"/>
                      </a:lnTo>
                      <a:lnTo>
                        <a:pt x="267" y="456"/>
                      </a:lnTo>
                      <a:lnTo>
                        <a:pt x="306" y="455"/>
                      </a:lnTo>
                      <a:lnTo>
                        <a:pt x="305" y="463"/>
                      </a:lnTo>
                      <a:lnTo>
                        <a:pt x="0" y="463"/>
                      </a:lnTo>
                      <a:lnTo>
                        <a:pt x="1" y="2"/>
                      </a:lnTo>
                      <a:lnTo>
                        <a:pt x="154" y="0"/>
                      </a:lnTo>
                      <a:close/>
                    </a:path>
                  </a:pathLst>
                </a:custGeom>
                <a:solidFill>
                  <a:srgbClr val="E6E6B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423" name="Freeform 671"/>
                <p:cNvSpPr>
                  <a:spLocks/>
                </p:cNvSpPr>
                <p:nvPr/>
              </p:nvSpPr>
              <p:spPr bwMode="auto">
                <a:xfrm>
                  <a:off x="3091" y="2455"/>
                  <a:ext cx="44" cy="60"/>
                </a:xfrm>
                <a:custGeom>
                  <a:avLst/>
                  <a:gdLst>
                    <a:gd name="T0" fmla="*/ 25 w 44"/>
                    <a:gd name="T1" fmla="*/ 59 h 60"/>
                    <a:gd name="T2" fmla="*/ 22 w 44"/>
                    <a:gd name="T3" fmla="*/ 58 h 60"/>
                    <a:gd name="T4" fmla="*/ 18 w 44"/>
                    <a:gd name="T5" fmla="*/ 56 h 60"/>
                    <a:gd name="T6" fmla="*/ 14 w 44"/>
                    <a:gd name="T7" fmla="*/ 54 h 60"/>
                    <a:gd name="T8" fmla="*/ 10 w 44"/>
                    <a:gd name="T9" fmla="*/ 50 h 60"/>
                    <a:gd name="T10" fmla="*/ 6 w 44"/>
                    <a:gd name="T11" fmla="*/ 46 h 60"/>
                    <a:gd name="T12" fmla="*/ 3 w 44"/>
                    <a:gd name="T13" fmla="*/ 41 h 60"/>
                    <a:gd name="T14" fmla="*/ 0 w 44"/>
                    <a:gd name="T15" fmla="*/ 34 h 60"/>
                    <a:gd name="T16" fmla="*/ 0 w 44"/>
                    <a:gd name="T17" fmla="*/ 28 h 60"/>
                    <a:gd name="T18" fmla="*/ 0 w 44"/>
                    <a:gd name="T19" fmla="*/ 24 h 60"/>
                    <a:gd name="T20" fmla="*/ 2 w 44"/>
                    <a:gd name="T21" fmla="*/ 20 h 60"/>
                    <a:gd name="T22" fmla="*/ 3 w 44"/>
                    <a:gd name="T23" fmla="*/ 15 h 60"/>
                    <a:gd name="T24" fmla="*/ 5 w 44"/>
                    <a:gd name="T25" fmla="*/ 11 h 60"/>
                    <a:gd name="T26" fmla="*/ 7 w 44"/>
                    <a:gd name="T27" fmla="*/ 7 h 60"/>
                    <a:gd name="T28" fmla="*/ 11 w 44"/>
                    <a:gd name="T29" fmla="*/ 3 h 60"/>
                    <a:gd name="T30" fmla="*/ 17 w 44"/>
                    <a:gd name="T31" fmla="*/ 1 h 60"/>
                    <a:gd name="T32" fmla="*/ 22 w 44"/>
                    <a:gd name="T33" fmla="*/ 0 h 60"/>
                    <a:gd name="T34" fmla="*/ 27 w 44"/>
                    <a:gd name="T35" fmla="*/ 1 h 60"/>
                    <a:gd name="T36" fmla="*/ 32 w 44"/>
                    <a:gd name="T37" fmla="*/ 4 h 60"/>
                    <a:gd name="T38" fmla="*/ 36 w 44"/>
                    <a:gd name="T39" fmla="*/ 9 h 60"/>
                    <a:gd name="T40" fmla="*/ 39 w 44"/>
                    <a:gd name="T41" fmla="*/ 13 h 60"/>
                    <a:gd name="T42" fmla="*/ 42 w 44"/>
                    <a:gd name="T43" fmla="*/ 19 h 60"/>
                    <a:gd name="T44" fmla="*/ 43 w 44"/>
                    <a:gd name="T45" fmla="*/ 25 h 60"/>
                    <a:gd name="T46" fmla="*/ 43 w 44"/>
                    <a:gd name="T47" fmla="*/ 31 h 60"/>
                    <a:gd name="T48" fmla="*/ 42 w 44"/>
                    <a:gd name="T49" fmla="*/ 35 h 60"/>
                    <a:gd name="T50" fmla="*/ 41 w 44"/>
                    <a:gd name="T51" fmla="*/ 39 h 60"/>
                    <a:gd name="T52" fmla="*/ 37 w 44"/>
                    <a:gd name="T53" fmla="*/ 44 h 60"/>
                    <a:gd name="T54" fmla="*/ 32 w 44"/>
                    <a:gd name="T55" fmla="*/ 46 h 60"/>
                    <a:gd name="T56" fmla="*/ 29 w 44"/>
                    <a:gd name="T57" fmla="*/ 46 h 60"/>
                    <a:gd name="T58" fmla="*/ 26 w 44"/>
                    <a:gd name="T59" fmla="*/ 46 h 60"/>
                    <a:gd name="T60" fmla="*/ 22 w 44"/>
                    <a:gd name="T61" fmla="*/ 44 h 60"/>
                    <a:gd name="T62" fmla="*/ 18 w 44"/>
                    <a:gd name="T63" fmla="*/ 40 h 60"/>
                    <a:gd name="T64" fmla="*/ 15 w 44"/>
                    <a:gd name="T65" fmla="*/ 34 h 60"/>
                    <a:gd name="T66" fmla="*/ 13 w 44"/>
                    <a:gd name="T67" fmla="*/ 29 h 60"/>
                    <a:gd name="T68" fmla="*/ 13 w 44"/>
                    <a:gd name="T69" fmla="*/ 23 h 60"/>
                    <a:gd name="T70" fmla="*/ 15 w 44"/>
                    <a:gd name="T71" fmla="*/ 17 h 60"/>
                    <a:gd name="T72" fmla="*/ 19 w 44"/>
                    <a:gd name="T73" fmla="*/ 13 h 60"/>
                    <a:gd name="T74" fmla="*/ 23 w 44"/>
                    <a:gd name="T75" fmla="*/ 11 h 60"/>
                    <a:gd name="T76" fmla="*/ 27 w 44"/>
                    <a:gd name="T77" fmla="*/ 13 h 60"/>
                    <a:gd name="T78" fmla="*/ 30 w 44"/>
                    <a:gd name="T79" fmla="*/ 17 h 60"/>
                    <a:gd name="T80" fmla="*/ 32 w 44"/>
                    <a:gd name="T81" fmla="*/ 21 h 60"/>
                    <a:gd name="T82" fmla="*/ 19 w 44"/>
                    <a:gd name="T83" fmla="*/ 21 h 60"/>
                    <a:gd name="T84" fmla="*/ 34 w 44"/>
                    <a:gd name="T85" fmla="*/ 11 h 60"/>
                    <a:gd name="T86" fmla="*/ 28 w 44"/>
                    <a:gd name="T87" fmla="*/ 53 h 6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4"/>
                    <a:gd name="T133" fmla="*/ 0 h 60"/>
                    <a:gd name="T134" fmla="*/ 44 w 44"/>
                    <a:gd name="T135" fmla="*/ 60 h 6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4" h="60">
                      <a:moveTo>
                        <a:pt x="27" y="60"/>
                      </a:moveTo>
                      <a:lnTo>
                        <a:pt x="26" y="60"/>
                      </a:lnTo>
                      <a:lnTo>
                        <a:pt x="25" y="59"/>
                      </a:lnTo>
                      <a:lnTo>
                        <a:pt x="24" y="59"/>
                      </a:lnTo>
                      <a:lnTo>
                        <a:pt x="23" y="59"/>
                      </a:lnTo>
                      <a:lnTo>
                        <a:pt x="22" y="58"/>
                      </a:lnTo>
                      <a:lnTo>
                        <a:pt x="21" y="58"/>
                      </a:lnTo>
                      <a:lnTo>
                        <a:pt x="20" y="56"/>
                      </a:lnTo>
                      <a:lnTo>
                        <a:pt x="18" y="56"/>
                      </a:lnTo>
                      <a:lnTo>
                        <a:pt x="17" y="55"/>
                      </a:lnTo>
                      <a:lnTo>
                        <a:pt x="16" y="55"/>
                      </a:lnTo>
                      <a:lnTo>
                        <a:pt x="14" y="54"/>
                      </a:lnTo>
                      <a:lnTo>
                        <a:pt x="13" y="53"/>
                      </a:lnTo>
                      <a:lnTo>
                        <a:pt x="11" y="51"/>
                      </a:lnTo>
                      <a:lnTo>
                        <a:pt x="10" y="50"/>
                      </a:lnTo>
                      <a:lnTo>
                        <a:pt x="8" y="49"/>
                      </a:lnTo>
                      <a:lnTo>
                        <a:pt x="7" y="48"/>
                      </a:lnTo>
                      <a:lnTo>
                        <a:pt x="6" y="46"/>
                      </a:lnTo>
                      <a:lnTo>
                        <a:pt x="4" y="44"/>
                      </a:lnTo>
                      <a:lnTo>
                        <a:pt x="3" y="43"/>
                      </a:lnTo>
                      <a:lnTo>
                        <a:pt x="3" y="41"/>
                      </a:lnTo>
                      <a:lnTo>
                        <a:pt x="2" y="39"/>
                      </a:lnTo>
                      <a:lnTo>
                        <a:pt x="1" y="37"/>
                      </a:lnTo>
                      <a:lnTo>
                        <a:pt x="0" y="34"/>
                      </a:lnTo>
                      <a:lnTo>
                        <a:pt x="0" y="33"/>
                      </a:lnTo>
                      <a:lnTo>
                        <a:pt x="0" y="30"/>
                      </a:lnTo>
                      <a:lnTo>
                        <a:pt x="0" y="28"/>
                      </a:lnTo>
                      <a:lnTo>
                        <a:pt x="0" y="26"/>
                      </a:lnTo>
                      <a:lnTo>
                        <a:pt x="0" y="25"/>
                      </a:lnTo>
                      <a:lnTo>
                        <a:pt x="0" y="24"/>
                      </a:lnTo>
                      <a:lnTo>
                        <a:pt x="1" y="22"/>
                      </a:lnTo>
                      <a:lnTo>
                        <a:pt x="1" y="21"/>
                      </a:lnTo>
                      <a:lnTo>
                        <a:pt x="2" y="20"/>
                      </a:lnTo>
                      <a:lnTo>
                        <a:pt x="2" y="18"/>
                      </a:lnTo>
                      <a:lnTo>
                        <a:pt x="3" y="17"/>
                      </a:lnTo>
                      <a:lnTo>
                        <a:pt x="3" y="15"/>
                      </a:lnTo>
                      <a:lnTo>
                        <a:pt x="4" y="13"/>
                      </a:lnTo>
                      <a:lnTo>
                        <a:pt x="5" y="12"/>
                      </a:lnTo>
                      <a:lnTo>
                        <a:pt x="5" y="11"/>
                      </a:lnTo>
                      <a:lnTo>
                        <a:pt x="6" y="10"/>
                      </a:lnTo>
                      <a:lnTo>
                        <a:pt x="7" y="9"/>
                      </a:lnTo>
                      <a:lnTo>
                        <a:pt x="7" y="7"/>
                      </a:lnTo>
                      <a:lnTo>
                        <a:pt x="8" y="6"/>
                      </a:lnTo>
                      <a:lnTo>
                        <a:pt x="10" y="5"/>
                      </a:lnTo>
                      <a:lnTo>
                        <a:pt x="11" y="3"/>
                      </a:lnTo>
                      <a:lnTo>
                        <a:pt x="13" y="2"/>
                      </a:lnTo>
                      <a:lnTo>
                        <a:pt x="15" y="1"/>
                      </a:lnTo>
                      <a:lnTo>
                        <a:pt x="17" y="1"/>
                      </a:lnTo>
                      <a:lnTo>
                        <a:pt x="18" y="0"/>
                      </a:lnTo>
                      <a:lnTo>
                        <a:pt x="20" y="0"/>
                      </a:lnTo>
                      <a:lnTo>
                        <a:pt x="22" y="0"/>
                      </a:lnTo>
                      <a:lnTo>
                        <a:pt x="23" y="0"/>
                      </a:lnTo>
                      <a:lnTo>
                        <a:pt x="25" y="1"/>
                      </a:lnTo>
                      <a:lnTo>
                        <a:pt x="27" y="1"/>
                      </a:lnTo>
                      <a:lnTo>
                        <a:pt x="29" y="2"/>
                      </a:lnTo>
                      <a:lnTo>
                        <a:pt x="30" y="3"/>
                      </a:lnTo>
                      <a:lnTo>
                        <a:pt x="32" y="4"/>
                      </a:lnTo>
                      <a:lnTo>
                        <a:pt x="33" y="6"/>
                      </a:lnTo>
                      <a:lnTo>
                        <a:pt x="34" y="7"/>
                      </a:lnTo>
                      <a:lnTo>
                        <a:pt x="36" y="9"/>
                      </a:lnTo>
                      <a:lnTo>
                        <a:pt x="37" y="10"/>
                      </a:lnTo>
                      <a:lnTo>
                        <a:pt x="38" y="12"/>
                      </a:lnTo>
                      <a:lnTo>
                        <a:pt x="39" y="13"/>
                      </a:lnTo>
                      <a:lnTo>
                        <a:pt x="40" y="15"/>
                      </a:lnTo>
                      <a:lnTo>
                        <a:pt x="41" y="17"/>
                      </a:lnTo>
                      <a:lnTo>
                        <a:pt x="42" y="19"/>
                      </a:lnTo>
                      <a:lnTo>
                        <a:pt x="43" y="21"/>
                      </a:lnTo>
                      <a:lnTo>
                        <a:pt x="43" y="23"/>
                      </a:lnTo>
                      <a:lnTo>
                        <a:pt x="43" y="25"/>
                      </a:lnTo>
                      <a:lnTo>
                        <a:pt x="44" y="27"/>
                      </a:lnTo>
                      <a:lnTo>
                        <a:pt x="44" y="29"/>
                      </a:lnTo>
                      <a:lnTo>
                        <a:pt x="43" y="31"/>
                      </a:lnTo>
                      <a:lnTo>
                        <a:pt x="43" y="32"/>
                      </a:lnTo>
                      <a:lnTo>
                        <a:pt x="43" y="34"/>
                      </a:lnTo>
                      <a:lnTo>
                        <a:pt x="42" y="35"/>
                      </a:lnTo>
                      <a:lnTo>
                        <a:pt x="42" y="37"/>
                      </a:lnTo>
                      <a:lnTo>
                        <a:pt x="42" y="38"/>
                      </a:lnTo>
                      <a:lnTo>
                        <a:pt x="41" y="39"/>
                      </a:lnTo>
                      <a:lnTo>
                        <a:pt x="40" y="40"/>
                      </a:lnTo>
                      <a:lnTo>
                        <a:pt x="38" y="42"/>
                      </a:lnTo>
                      <a:lnTo>
                        <a:pt x="37" y="44"/>
                      </a:lnTo>
                      <a:lnTo>
                        <a:pt x="35" y="45"/>
                      </a:lnTo>
                      <a:lnTo>
                        <a:pt x="33" y="46"/>
                      </a:lnTo>
                      <a:lnTo>
                        <a:pt x="32" y="46"/>
                      </a:lnTo>
                      <a:lnTo>
                        <a:pt x="31" y="46"/>
                      </a:lnTo>
                      <a:lnTo>
                        <a:pt x="30" y="46"/>
                      </a:lnTo>
                      <a:lnTo>
                        <a:pt x="29" y="46"/>
                      </a:lnTo>
                      <a:lnTo>
                        <a:pt x="28" y="46"/>
                      </a:lnTo>
                      <a:lnTo>
                        <a:pt x="27" y="46"/>
                      </a:lnTo>
                      <a:lnTo>
                        <a:pt x="26" y="46"/>
                      </a:lnTo>
                      <a:lnTo>
                        <a:pt x="25" y="45"/>
                      </a:lnTo>
                      <a:lnTo>
                        <a:pt x="23" y="44"/>
                      </a:lnTo>
                      <a:lnTo>
                        <a:pt x="22" y="44"/>
                      </a:lnTo>
                      <a:lnTo>
                        <a:pt x="20" y="43"/>
                      </a:lnTo>
                      <a:lnTo>
                        <a:pt x="19" y="42"/>
                      </a:lnTo>
                      <a:lnTo>
                        <a:pt x="18" y="40"/>
                      </a:lnTo>
                      <a:lnTo>
                        <a:pt x="17" y="38"/>
                      </a:lnTo>
                      <a:lnTo>
                        <a:pt x="16" y="37"/>
                      </a:lnTo>
                      <a:lnTo>
                        <a:pt x="15" y="34"/>
                      </a:lnTo>
                      <a:lnTo>
                        <a:pt x="14" y="33"/>
                      </a:lnTo>
                      <a:lnTo>
                        <a:pt x="14" y="31"/>
                      </a:lnTo>
                      <a:lnTo>
                        <a:pt x="13" y="29"/>
                      </a:lnTo>
                      <a:lnTo>
                        <a:pt x="13" y="27"/>
                      </a:lnTo>
                      <a:lnTo>
                        <a:pt x="13" y="25"/>
                      </a:lnTo>
                      <a:lnTo>
                        <a:pt x="13" y="23"/>
                      </a:lnTo>
                      <a:lnTo>
                        <a:pt x="14" y="21"/>
                      </a:lnTo>
                      <a:lnTo>
                        <a:pt x="14" y="20"/>
                      </a:lnTo>
                      <a:lnTo>
                        <a:pt x="15" y="17"/>
                      </a:lnTo>
                      <a:lnTo>
                        <a:pt x="16" y="16"/>
                      </a:lnTo>
                      <a:lnTo>
                        <a:pt x="17" y="15"/>
                      </a:lnTo>
                      <a:lnTo>
                        <a:pt x="19" y="13"/>
                      </a:lnTo>
                      <a:lnTo>
                        <a:pt x="20" y="12"/>
                      </a:lnTo>
                      <a:lnTo>
                        <a:pt x="22" y="12"/>
                      </a:lnTo>
                      <a:lnTo>
                        <a:pt x="23" y="11"/>
                      </a:lnTo>
                      <a:lnTo>
                        <a:pt x="25" y="12"/>
                      </a:lnTo>
                      <a:lnTo>
                        <a:pt x="26" y="12"/>
                      </a:lnTo>
                      <a:lnTo>
                        <a:pt x="27" y="13"/>
                      </a:lnTo>
                      <a:lnTo>
                        <a:pt x="28" y="14"/>
                      </a:lnTo>
                      <a:lnTo>
                        <a:pt x="30" y="16"/>
                      </a:lnTo>
                      <a:lnTo>
                        <a:pt x="30" y="17"/>
                      </a:lnTo>
                      <a:lnTo>
                        <a:pt x="31" y="18"/>
                      </a:lnTo>
                      <a:lnTo>
                        <a:pt x="31" y="19"/>
                      </a:lnTo>
                      <a:lnTo>
                        <a:pt x="32" y="21"/>
                      </a:lnTo>
                      <a:lnTo>
                        <a:pt x="33" y="22"/>
                      </a:lnTo>
                      <a:lnTo>
                        <a:pt x="33" y="23"/>
                      </a:lnTo>
                      <a:lnTo>
                        <a:pt x="19" y="21"/>
                      </a:lnTo>
                      <a:lnTo>
                        <a:pt x="20" y="37"/>
                      </a:lnTo>
                      <a:lnTo>
                        <a:pt x="38" y="37"/>
                      </a:lnTo>
                      <a:lnTo>
                        <a:pt x="34" y="11"/>
                      </a:lnTo>
                      <a:lnTo>
                        <a:pt x="15" y="6"/>
                      </a:lnTo>
                      <a:lnTo>
                        <a:pt x="9" y="42"/>
                      </a:lnTo>
                      <a:lnTo>
                        <a:pt x="28" y="53"/>
                      </a:lnTo>
                      <a:lnTo>
                        <a:pt x="27" y="60"/>
                      </a:lnTo>
                      <a:close/>
                    </a:path>
                  </a:pathLst>
                </a:custGeom>
                <a:solidFill>
                  <a:srgbClr val="FFB5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424" name="Freeform 672"/>
                <p:cNvSpPr>
                  <a:spLocks/>
                </p:cNvSpPr>
                <p:nvPr/>
              </p:nvSpPr>
              <p:spPr bwMode="auto">
                <a:xfrm>
                  <a:off x="3414" y="2078"/>
                  <a:ext cx="76" cy="80"/>
                </a:xfrm>
                <a:custGeom>
                  <a:avLst/>
                  <a:gdLst>
                    <a:gd name="T0" fmla="*/ 45 w 76"/>
                    <a:gd name="T1" fmla="*/ 79 h 80"/>
                    <a:gd name="T2" fmla="*/ 40 w 76"/>
                    <a:gd name="T3" fmla="*/ 78 h 80"/>
                    <a:gd name="T4" fmla="*/ 35 w 76"/>
                    <a:gd name="T5" fmla="*/ 76 h 80"/>
                    <a:gd name="T6" fmla="*/ 31 w 76"/>
                    <a:gd name="T7" fmla="*/ 75 h 80"/>
                    <a:gd name="T8" fmla="*/ 26 w 76"/>
                    <a:gd name="T9" fmla="*/ 73 h 80"/>
                    <a:gd name="T10" fmla="*/ 21 w 76"/>
                    <a:gd name="T11" fmla="*/ 70 h 80"/>
                    <a:gd name="T12" fmla="*/ 16 w 76"/>
                    <a:gd name="T13" fmla="*/ 67 h 80"/>
                    <a:gd name="T14" fmla="*/ 11 w 76"/>
                    <a:gd name="T15" fmla="*/ 63 h 80"/>
                    <a:gd name="T16" fmla="*/ 7 w 76"/>
                    <a:gd name="T17" fmla="*/ 59 h 80"/>
                    <a:gd name="T18" fmla="*/ 3 w 76"/>
                    <a:gd name="T19" fmla="*/ 54 h 80"/>
                    <a:gd name="T20" fmla="*/ 1 w 76"/>
                    <a:gd name="T21" fmla="*/ 48 h 80"/>
                    <a:gd name="T22" fmla="*/ 0 w 76"/>
                    <a:gd name="T23" fmla="*/ 42 h 80"/>
                    <a:gd name="T24" fmla="*/ 0 w 76"/>
                    <a:gd name="T25" fmla="*/ 36 h 80"/>
                    <a:gd name="T26" fmla="*/ 2 w 76"/>
                    <a:gd name="T27" fmla="*/ 29 h 80"/>
                    <a:gd name="T28" fmla="*/ 6 w 76"/>
                    <a:gd name="T29" fmla="*/ 20 h 80"/>
                    <a:gd name="T30" fmla="*/ 11 w 76"/>
                    <a:gd name="T31" fmla="*/ 13 h 80"/>
                    <a:gd name="T32" fmla="*/ 16 w 76"/>
                    <a:gd name="T33" fmla="*/ 8 h 80"/>
                    <a:gd name="T34" fmla="*/ 21 w 76"/>
                    <a:gd name="T35" fmla="*/ 4 h 80"/>
                    <a:gd name="T36" fmla="*/ 27 w 76"/>
                    <a:gd name="T37" fmla="*/ 2 h 80"/>
                    <a:gd name="T38" fmla="*/ 33 w 76"/>
                    <a:gd name="T39" fmla="*/ 0 h 80"/>
                    <a:gd name="T40" fmla="*/ 39 w 76"/>
                    <a:gd name="T41" fmla="*/ 1 h 80"/>
                    <a:gd name="T42" fmla="*/ 45 w 76"/>
                    <a:gd name="T43" fmla="*/ 2 h 80"/>
                    <a:gd name="T44" fmla="*/ 50 w 76"/>
                    <a:gd name="T45" fmla="*/ 4 h 80"/>
                    <a:gd name="T46" fmla="*/ 56 w 76"/>
                    <a:gd name="T47" fmla="*/ 7 h 80"/>
                    <a:gd name="T48" fmla="*/ 61 w 76"/>
                    <a:gd name="T49" fmla="*/ 11 h 80"/>
                    <a:gd name="T50" fmla="*/ 65 w 76"/>
                    <a:gd name="T51" fmla="*/ 15 h 80"/>
                    <a:gd name="T52" fmla="*/ 69 w 76"/>
                    <a:gd name="T53" fmla="*/ 20 h 80"/>
                    <a:gd name="T54" fmla="*/ 72 w 76"/>
                    <a:gd name="T55" fmla="*/ 25 h 80"/>
                    <a:gd name="T56" fmla="*/ 74 w 76"/>
                    <a:gd name="T57" fmla="*/ 30 h 80"/>
                    <a:gd name="T58" fmla="*/ 75 w 76"/>
                    <a:gd name="T59" fmla="*/ 35 h 80"/>
                    <a:gd name="T60" fmla="*/ 75 w 76"/>
                    <a:gd name="T61" fmla="*/ 41 h 80"/>
                    <a:gd name="T62" fmla="*/ 73 w 76"/>
                    <a:gd name="T63" fmla="*/ 49 h 80"/>
                    <a:gd name="T64" fmla="*/ 68 w 76"/>
                    <a:gd name="T65" fmla="*/ 55 h 80"/>
                    <a:gd name="T66" fmla="*/ 62 w 76"/>
                    <a:gd name="T67" fmla="*/ 59 h 80"/>
                    <a:gd name="T68" fmla="*/ 56 w 76"/>
                    <a:gd name="T69" fmla="*/ 62 h 80"/>
                    <a:gd name="T70" fmla="*/ 49 w 76"/>
                    <a:gd name="T71" fmla="*/ 62 h 80"/>
                    <a:gd name="T72" fmla="*/ 42 w 76"/>
                    <a:gd name="T73" fmla="*/ 60 h 80"/>
                    <a:gd name="T74" fmla="*/ 36 w 76"/>
                    <a:gd name="T75" fmla="*/ 58 h 80"/>
                    <a:gd name="T76" fmla="*/ 31 w 76"/>
                    <a:gd name="T77" fmla="*/ 54 h 80"/>
                    <a:gd name="T78" fmla="*/ 27 w 76"/>
                    <a:gd name="T79" fmla="*/ 49 h 80"/>
                    <a:gd name="T80" fmla="*/ 24 w 76"/>
                    <a:gd name="T81" fmla="*/ 43 h 80"/>
                    <a:gd name="T82" fmla="*/ 23 w 76"/>
                    <a:gd name="T83" fmla="*/ 37 h 80"/>
                    <a:gd name="T84" fmla="*/ 23 w 76"/>
                    <a:gd name="T85" fmla="*/ 32 h 80"/>
                    <a:gd name="T86" fmla="*/ 26 w 76"/>
                    <a:gd name="T87" fmla="*/ 25 h 80"/>
                    <a:gd name="T88" fmla="*/ 29 w 76"/>
                    <a:gd name="T89" fmla="*/ 21 h 80"/>
                    <a:gd name="T90" fmla="*/ 34 w 76"/>
                    <a:gd name="T91" fmla="*/ 18 h 80"/>
                    <a:gd name="T92" fmla="*/ 40 w 76"/>
                    <a:gd name="T93" fmla="*/ 16 h 80"/>
                    <a:gd name="T94" fmla="*/ 44 w 76"/>
                    <a:gd name="T95" fmla="*/ 16 h 80"/>
                    <a:gd name="T96" fmla="*/ 49 w 76"/>
                    <a:gd name="T97" fmla="*/ 19 h 80"/>
                    <a:gd name="T98" fmla="*/ 54 w 76"/>
                    <a:gd name="T99" fmla="*/ 26 h 80"/>
                    <a:gd name="T100" fmla="*/ 57 w 76"/>
                    <a:gd name="T101" fmla="*/ 31 h 80"/>
                    <a:gd name="T102" fmla="*/ 65 w 76"/>
                    <a:gd name="T103" fmla="*/ 49 h 80"/>
                    <a:gd name="T104" fmla="*/ 49 w 76"/>
                    <a:gd name="T105" fmla="*/ 71 h 8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76"/>
                    <a:gd name="T160" fmla="*/ 0 h 80"/>
                    <a:gd name="T161" fmla="*/ 76 w 76"/>
                    <a:gd name="T162" fmla="*/ 80 h 80"/>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76" h="80">
                      <a:moveTo>
                        <a:pt x="47" y="80"/>
                      </a:moveTo>
                      <a:lnTo>
                        <a:pt x="46" y="80"/>
                      </a:lnTo>
                      <a:lnTo>
                        <a:pt x="45" y="79"/>
                      </a:lnTo>
                      <a:lnTo>
                        <a:pt x="44" y="79"/>
                      </a:lnTo>
                      <a:lnTo>
                        <a:pt x="42" y="79"/>
                      </a:lnTo>
                      <a:lnTo>
                        <a:pt x="41" y="78"/>
                      </a:lnTo>
                      <a:lnTo>
                        <a:pt x="40" y="78"/>
                      </a:lnTo>
                      <a:lnTo>
                        <a:pt x="39" y="77"/>
                      </a:lnTo>
                      <a:lnTo>
                        <a:pt x="38" y="77"/>
                      </a:lnTo>
                      <a:lnTo>
                        <a:pt x="37" y="77"/>
                      </a:lnTo>
                      <a:lnTo>
                        <a:pt x="35" y="76"/>
                      </a:lnTo>
                      <a:lnTo>
                        <a:pt x="34" y="76"/>
                      </a:lnTo>
                      <a:lnTo>
                        <a:pt x="33" y="76"/>
                      </a:lnTo>
                      <a:lnTo>
                        <a:pt x="32" y="75"/>
                      </a:lnTo>
                      <a:lnTo>
                        <a:pt x="31" y="75"/>
                      </a:lnTo>
                      <a:lnTo>
                        <a:pt x="30" y="74"/>
                      </a:lnTo>
                      <a:lnTo>
                        <a:pt x="28" y="74"/>
                      </a:lnTo>
                      <a:lnTo>
                        <a:pt x="27" y="74"/>
                      </a:lnTo>
                      <a:lnTo>
                        <a:pt x="26" y="73"/>
                      </a:lnTo>
                      <a:lnTo>
                        <a:pt x="25" y="72"/>
                      </a:lnTo>
                      <a:lnTo>
                        <a:pt x="23" y="71"/>
                      </a:lnTo>
                      <a:lnTo>
                        <a:pt x="22" y="71"/>
                      </a:lnTo>
                      <a:lnTo>
                        <a:pt x="21" y="70"/>
                      </a:lnTo>
                      <a:lnTo>
                        <a:pt x="19" y="69"/>
                      </a:lnTo>
                      <a:lnTo>
                        <a:pt x="18" y="69"/>
                      </a:lnTo>
                      <a:lnTo>
                        <a:pt x="17" y="68"/>
                      </a:lnTo>
                      <a:lnTo>
                        <a:pt x="16" y="67"/>
                      </a:lnTo>
                      <a:lnTo>
                        <a:pt x="15" y="66"/>
                      </a:lnTo>
                      <a:lnTo>
                        <a:pt x="13" y="65"/>
                      </a:lnTo>
                      <a:lnTo>
                        <a:pt x="12" y="64"/>
                      </a:lnTo>
                      <a:lnTo>
                        <a:pt x="11" y="63"/>
                      </a:lnTo>
                      <a:lnTo>
                        <a:pt x="10" y="62"/>
                      </a:lnTo>
                      <a:lnTo>
                        <a:pt x="9" y="61"/>
                      </a:lnTo>
                      <a:lnTo>
                        <a:pt x="8" y="60"/>
                      </a:lnTo>
                      <a:lnTo>
                        <a:pt x="7" y="59"/>
                      </a:lnTo>
                      <a:lnTo>
                        <a:pt x="6" y="58"/>
                      </a:lnTo>
                      <a:lnTo>
                        <a:pt x="5" y="57"/>
                      </a:lnTo>
                      <a:lnTo>
                        <a:pt x="4" y="55"/>
                      </a:lnTo>
                      <a:lnTo>
                        <a:pt x="3" y="54"/>
                      </a:lnTo>
                      <a:lnTo>
                        <a:pt x="3" y="53"/>
                      </a:lnTo>
                      <a:lnTo>
                        <a:pt x="2" y="52"/>
                      </a:lnTo>
                      <a:lnTo>
                        <a:pt x="2" y="50"/>
                      </a:lnTo>
                      <a:lnTo>
                        <a:pt x="1" y="48"/>
                      </a:lnTo>
                      <a:lnTo>
                        <a:pt x="1" y="47"/>
                      </a:lnTo>
                      <a:lnTo>
                        <a:pt x="0" y="46"/>
                      </a:lnTo>
                      <a:lnTo>
                        <a:pt x="0" y="44"/>
                      </a:lnTo>
                      <a:lnTo>
                        <a:pt x="0" y="42"/>
                      </a:lnTo>
                      <a:lnTo>
                        <a:pt x="0" y="41"/>
                      </a:lnTo>
                      <a:lnTo>
                        <a:pt x="0" y="39"/>
                      </a:lnTo>
                      <a:lnTo>
                        <a:pt x="0" y="37"/>
                      </a:lnTo>
                      <a:lnTo>
                        <a:pt x="0" y="36"/>
                      </a:lnTo>
                      <a:lnTo>
                        <a:pt x="0" y="34"/>
                      </a:lnTo>
                      <a:lnTo>
                        <a:pt x="1" y="32"/>
                      </a:lnTo>
                      <a:lnTo>
                        <a:pt x="2" y="30"/>
                      </a:lnTo>
                      <a:lnTo>
                        <a:pt x="2" y="29"/>
                      </a:lnTo>
                      <a:lnTo>
                        <a:pt x="3" y="26"/>
                      </a:lnTo>
                      <a:lnTo>
                        <a:pt x="4" y="25"/>
                      </a:lnTo>
                      <a:lnTo>
                        <a:pt x="5" y="22"/>
                      </a:lnTo>
                      <a:lnTo>
                        <a:pt x="6" y="20"/>
                      </a:lnTo>
                      <a:lnTo>
                        <a:pt x="7" y="18"/>
                      </a:lnTo>
                      <a:lnTo>
                        <a:pt x="8" y="16"/>
                      </a:lnTo>
                      <a:lnTo>
                        <a:pt x="10" y="15"/>
                      </a:lnTo>
                      <a:lnTo>
                        <a:pt x="11" y="13"/>
                      </a:lnTo>
                      <a:lnTo>
                        <a:pt x="12" y="11"/>
                      </a:lnTo>
                      <a:lnTo>
                        <a:pt x="13" y="10"/>
                      </a:lnTo>
                      <a:lnTo>
                        <a:pt x="15" y="9"/>
                      </a:lnTo>
                      <a:lnTo>
                        <a:pt x="16" y="8"/>
                      </a:lnTo>
                      <a:lnTo>
                        <a:pt x="17" y="7"/>
                      </a:lnTo>
                      <a:lnTo>
                        <a:pt x="19" y="5"/>
                      </a:lnTo>
                      <a:lnTo>
                        <a:pt x="20" y="5"/>
                      </a:lnTo>
                      <a:lnTo>
                        <a:pt x="21" y="4"/>
                      </a:lnTo>
                      <a:lnTo>
                        <a:pt x="23" y="4"/>
                      </a:lnTo>
                      <a:lnTo>
                        <a:pt x="24" y="3"/>
                      </a:lnTo>
                      <a:lnTo>
                        <a:pt x="26" y="3"/>
                      </a:lnTo>
                      <a:lnTo>
                        <a:pt x="27" y="2"/>
                      </a:lnTo>
                      <a:lnTo>
                        <a:pt x="29" y="2"/>
                      </a:lnTo>
                      <a:lnTo>
                        <a:pt x="30" y="1"/>
                      </a:lnTo>
                      <a:lnTo>
                        <a:pt x="32" y="1"/>
                      </a:lnTo>
                      <a:lnTo>
                        <a:pt x="33" y="0"/>
                      </a:lnTo>
                      <a:lnTo>
                        <a:pt x="34" y="0"/>
                      </a:lnTo>
                      <a:lnTo>
                        <a:pt x="36" y="0"/>
                      </a:lnTo>
                      <a:lnTo>
                        <a:pt x="38" y="1"/>
                      </a:lnTo>
                      <a:lnTo>
                        <a:pt x="39" y="1"/>
                      </a:lnTo>
                      <a:lnTo>
                        <a:pt x="41" y="1"/>
                      </a:lnTo>
                      <a:lnTo>
                        <a:pt x="42" y="2"/>
                      </a:lnTo>
                      <a:lnTo>
                        <a:pt x="43" y="2"/>
                      </a:lnTo>
                      <a:lnTo>
                        <a:pt x="45" y="2"/>
                      </a:lnTo>
                      <a:lnTo>
                        <a:pt x="46" y="3"/>
                      </a:lnTo>
                      <a:lnTo>
                        <a:pt x="48" y="3"/>
                      </a:lnTo>
                      <a:lnTo>
                        <a:pt x="50" y="4"/>
                      </a:lnTo>
                      <a:lnTo>
                        <a:pt x="52" y="5"/>
                      </a:lnTo>
                      <a:lnTo>
                        <a:pt x="53" y="5"/>
                      </a:lnTo>
                      <a:lnTo>
                        <a:pt x="54" y="7"/>
                      </a:lnTo>
                      <a:lnTo>
                        <a:pt x="56" y="7"/>
                      </a:lnTo>
                      <a:lnTo>
                        <a:pt x="57" y="8"/>
                      </a:lnTo>
                      <a:lnTo>
                        <a:pt x="58" y="9"/>
                      </a:lnTo>
                      <a:lnTo>
                        <a:pt x="60" y="10"/>
                      </a:lnTo>
                      <a:lnTo>
                        <a:pt x="61" y="11"/>
                      </a:lnTo>
                      <a:lnTo>
                        <a:pt x="62" y="12"/>
                      </a:lnTo>
                      <a:lnTo>
                        <a:pt x="63" y="13"/>
                      </a:lnTo>
                      <a:lnTo>
                        <a:pt x="64" y="14"/>
                      </a:lnTo>
                      <a:lnTo>
                        <a:pt x="65" y="15"/>
                      </a:lnTo>
                      <a:lnTo>
                        <a:pt x="66" y="16"/>
                      </a:lnTo>
                      <a:lnTo>
                        <a:pt x="67" y="18"/>
                      </a:lnTo>
                      <a:lnTo>
                        <a:pt x="68" y="19"/>
                      </a:lnTo>
                      <a:lnTo>
                        <a:pt x="69" y="20"/>
                      </a:lnTo>
                      <a:lnTo>
                        <a:pt x="70" y="21"/>
                      </a:lnTo>
                      <a:lnTo>
                        <a:pt x="70" y="22"/>
                      </a:lnTo>
                      <a:lnTo>
                        <a:pt x="71" y="24"/>
                      </a:lnTo>
                      <a:lnTo>
                        <a:pt x="72" y="25"/>
                      </a:lnTo>
                      <a:lnTo>
                        <a:pt x="72" y="26"/>
                      </a:lnTo>
                      <a:lnTo>
                        <a:pt x="73" y="27"/>
                      </a:lnTo>
                      <a:lnTo>
                        <a:pt x="73" y="29"/>
                      </a:lnTo>
                      <a:lnTo>
                        <a:pt x="74" y="30"/>
                      </a:lnTo>
                      <a:lnTo>
                        <a:pt x="74" y="31"/>
                      </a:lnTo>
                      <a:lnTo>
                        <a:pt x="75" y="32"/>
                      </a:lnTo>
                      <a:lnTo>
                        <a:pt x="75" y="34"/>
                      </a:lnTo>
                      <a:lnTo>
                        <a:pt x="75" y="35"/>
                      </a:lnTo>
                      <a:lnTo>
                        <a:pt x="75" y="37"/>
                      </a:lnTo>
                      <a:lnTo>
                        <a:pt x="75" y="38"/>
                      </a:lnTo>
                      <a:lnTo>
                        <a:pt x="76" y="39"/>
                      </a:lnTo>
                      <a:lnTo>
                        <a:pt x="75" y="41"/>
                      </a:lnTo>
                      <a:lnTo>
                        <a:pt x="75" y="44"/>
                      </a:lnTo>
                      <a:lnTo>
                        <a:pt x="74" y="46"/>
                      </a:lnTo>
                      <a:lnTo>
                        <a:pt x="73" y="48"/>
                      </a:lnTo>
                      <a:lnTo>
                        <a:pt x="73" y="49"/>
                      </a:lnTo>
                      <a:lnTo>
                        <a:pt x="72" y="51"/>
                      </a:lnTo>
                      <a:lnTo>
                        <a:pt x="71" y="53"/>
                      </a:lnTo>
                      <a:lnTo>
                        <a:pt x="70" y="54"/>
                      </a:lnTo>
                      <a:lnTo>
                        <a:pt x="68" y="55"/>
                      </a:lnTo>
                      <a:lnTo>
                        <a:pt x="67" y="57"/>
                      </a:lnTo>
                      <a:lnTo>
                        <a:pt x="66" y="57"/>
                      </a:lnTo>
                      <a:lnTo>
                        <a:pt x="64" y="58"/>
                      </a:lnTo>
                      <a:lnTo>
                        <a:pt x="62" y="59"/>
                      </a:lnTo>
                      <a:lnTo>
                        <a:pt x="61" y="60"/>
                      </a:lnTo>
                      <a:lnTo>
                        <a:pt x="59" y="60"/>
                      </a:lnTo>
                      <a:lnTo>
                        <a:pt x="58" y="61"/>
                      </a:lnTo>
                      <a:lnTo>
                        <a:pt x="56" y="62"/>
                      </a:lnTo>
                      <a:lnTo>
                        <a:pt x="54" y="62"/>
                      </a:lnTo>
                      <a:lnTo>
                        <a:pt x="52" y="62"/>
                      </a:lnTo>
                      <a:lnTo>
                        <a:pt x="50" y="62"/>
                      </a:lnTo>
                      <a:lnTo>
                        <a:pt x="49" y="62"/>
                      </a:lnTo>
                      <a:lnTo>
                        <a:pt x="47" y="62"/>
                      </a:lnTo>
                      <a:lnTo>
                        <a:pt x="45" y="61"/>
                      </a:lnTo>
                      <a:lnTo>
                        <a:pt x="43" y="61"/>
                      </a:lnTo>
                      <a:lnTo>
                        <a:pt x="42" y="60"/>
                      </a:lnTo>
                      <a:lnTo>
                        <a:pt x="40" y="60"/>
                      </a:lnTo>
                      <a:lnTo>
                        <a:pt x="38" y="59"/>
                      </a:lnTo>
                      <a:lnTo>
                        <a:pt x="37" y="59"/>
                      </a:lnTo>
                      <a:lnTo>
                        <a:pt x="36" y="58"/>
                      </a:lnTo>
                      <a:lnTo>
                        <a:pt x="34" y="57"/>
                      </a:lnTo>
                      <a:lnTo>
                        <a:pt x="34" y="56"/>
                      </a:lnTo>
                      <a:lnTo>
                        <a:pt x="33" y="55"/>
                      </a:lnTo>
                      <a:lnTo>
                        <a:pt x="31" y="54"/>
                      </a:lnTo>
                      <a:lnTo>
                        <a:pt x="31" y="53"/>
                      </a:lnTo>
                      <a:lnTo>
                        <a:pt x="29" y="52"/>
                      </a:lnTo>
                      <a:lnTo>
                        <a:pt x="29" y="51"/>
                      </a:lnTo>
                      <a:lnTo>
                        <a:pt x="27" y="49"/>
                      </a:lnTo>
                      <a:lnTo>
                        <a:pt x="26" y="47"/>
                      </a:lnTo>
                      <a:lnTo>
                        <a:pt x="25" y="45"/>
                      </a:lnTo>
                      <a:lnTo>
                        <a:pt x="25" y="44"/>
                      </a:lnTo>
                      <a:lnTo>
                        <a:pt x="24" y="43"/>
                      </a:lnTo>
                      <a:lnTo>
                        <a:pt x="24" y="42"/>
                      </a:lnTo>
                      <a:lnTo>
                        <a:pt x="23" y="40"/>
                      </a:lnTo>
                      <a:lnTo>
                        <a:pt x="23" y="39"/>
                      </a:lnTo>
                      <a:lnTo>
                        <a:pt x="23" y="37"/>
                      </a:lnTo>
                      <a:lnTo>
                        <a:pt x="23" y="35"/>
                      </a:lnTo>
                      <a:lnTo>
                        <a:pt x="23" y="34"/>
                      </a:lnTo>
                      <a:lnTo>
                        <a:pt x="23" y="32"/>
                      </a:lnTo>
                      <a:lnTo>
                        <a:pt x="23" y="31"/>
                      </a:lnTo>
                      <a:lnTo>
                        <a:pt x="24" y="29"/>
                      </a:lnTo>
                      <a:lnTo>
                        <a:pt x="25" y="27"/>
                      </a:lnTo>
                      <a:lnTo>
                        <a:pt x="26" y="25"/>
                      </a:lnTo>
                      <a:lnTo>
                        <a:pt x="27" y="24"/>
                      </a:lnTo>
                      <a:lnTo>
                        <a:pt x="27" y="23"/>
                      </a:lnTo>
                      <a:lnTo>
                        <a:pt x="28" y="22"/>
                      </a:lnTo>
                      <a:lnTo>
                        <a:pt x="29" y="21"/>
                      </a:lnTo>
                      <a:lnTo>
                        <a:pt x="31" y="20"/>
                      </a:lnTo>
                      <a:lnTo>
                        <a:pt x="32" y="19"/>
                      </a:lnTo>
                      <a:lnTo>
                        <a:pt x="33" y="19"/>
                      </a:lnTo>
                      <a:lnTo>
                        <a:pt x="34" y="18"/>
                      </a:lnTo>
                      <a:lnTo>
                        <a:pt x="36" y="17"/>
                      </a:lnTo>
                      <a:lnTo>
                        <a:pt x="37" y="16"/>
                      </a:lnTo>
                      <a:lnTo>
                        <a:pt x="38" y="16"/>
                      </a:lnTo>
                      <a:lnTo>
                        <a:pt x="40" y="16"/>
                      </a:lnTo>
                      <a:lnTo>
                        <a:pt x="41" y="16"/>
                      </a:lnTo>
                      <a:lnTo>
                        <a:pt x="42" y="16"/>
                      </a:lnTo>
                      <a:lnTo>
                        <a:pt x="43" y="16"/>
                      </a:lnTo>
                      <a:lnTo>
                        <a:pt x="44" y="16"/>
                      </a:lnTo>
                      <a:lnTo>
                        <a:pt x="45" y="17"/>
                      </a:lnTo>
                      <a:lnTo>
                        <a:pt x="46" y="18"/>
                      </a:lnTo>
                      <a:lnTo>
                        <a:pt x="47" y="18"/>
                      </a:lnTo>
                      <a:lnTo>
                        <a:pt x="49" y="19"/>
                      </a:lnTo>
                      <a:lnTo>
                        <a:pt x="51" y="21"/>
                      </a:lnTo>
                      <a:lnTo>
                        <a:pt x="52" y="22"/>
                      </a:lnTo>
                      <a:lnTo>
                        <a:pt x="54" y="25"/>
                      </a:lnTo>
                      <a:lnTo>
                        <a:pt x="54" y="26"/>
                      </a:lnTo>
                      <a:lnTo>
                        <a:pt x="56" y="27"/>
                      </a:lnTo>
                      <a:lnTo>
                        <a:pt x="56" y="29"/>
                      </a:lnTo>
                      <a:lnTo>
                        <a:pt x="57" y="30"/>
                      </a:lnTo>
                      <a:lnTo>
                        <a:pt x="57" y="31"/>
                      </a:lnTo>
                      <a:lnTo>
                        <a:pt x="58" y="31"/>
                      </a:lnTo>
                      <a:lnTo>
                        <a:pt x="34" y="28"/>
                      </a:lnTo>
                      <a:lnTo>
                        <a:pt x="34" y="49"/>
                      </a:lnTo>
                      <a:lnTo>
                        <a:pt x="65" y="49"/>
                      </a:lnTo>
                      <a:lnTo>
                        <a:pt x="60" y="15"/>
                      </a:lnTo>
                      <a:lnTo>
                        <a:pt x="27" y="9"/>
                      </a:lnTo>
                      <a:lnTo>
                        <a:pt x="15" y="57"/>
                      </a:lnTo>
                      <a:lnTo>
                        <a:pt x="49" y="71"/>
                      </a:lnTo>
                      <a:lnTo>
                        <a:pt x="47" y="80"/>
                      </a:lnTo>
                      <a:close/>
                    </a:path>
                  </a:pathLst>
                </a:custGeom>
                <a:solidFill>
                  <a:srgbClr val="E6FF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425" name="Freeform 673"/>
                <p:cNvSpPr>
                  <a:spLocks/>
                </p:cNvSpPr>
                <p:nvPr/>
              </p:nvSpPr>
              <p:spPr bwMode="auto">
                <a:xfrm>
                  <a:off x="3048" y="2132"/>
                  <a:ext cx="34" cy="42"/>
                </a:xfrm>
                <a:custGeom>
                  <a:avLst/>
                  <a:gdLst>
                    <a:gd name="T0" fmla="*/ 20 w 34"/>
                    <a:gd name="T1" fmla="*/ 41 h 42"/>
                    <a:gd name="T2" fmla="*/ 18 w 34"/>
                    <a:gd name="T3" fmla="*/ 41 h 42"/>
                    <a:gd name="T4" fmla="*/ 15 w 34"/>
                    <a:gd name="T5" fmla="*/ 39 h 42"/>
                    <a:gd name="T6" fmla="*/ 13 w 34"/>
                    <a:gd name="T7" fmla="*/ 38 h 42"/>
                    <a:gd name="T8" fmla="*/ 11 w 34"/>
                    <a:gd name="T9" fmla="*/ 37 h 42"/>
                    <a:gd name="T10" fmla="*/ 9 w 34"/>
                    <a:gd name="T11" fmla="*/ 36 h 42"/>
                    <a:gd name="T12" fmla="*/ 7 w 34"/>
                    <a:gd name="T13" fmla="*/ 34 h 42"/>
                    <a:gd name="T14" fmla="*/ 4 w 34"/>
                    <a:gd name="T15" fmla="*/ 32 h 42"/>
                    <a:gd name="T16" fmla="*/ 3 w 34"/>
                    <a:gd name="T17" fmla="*/ 30 h 42"/>
                    <a:gd name="T18" fmla="*/ 1 w 34"/>
                    <a:gd name="T19" fmla="*/ 27 h 42"/>
                    <a:gd name="T20" fmla="*/ 0 w 34"/>
                    <a:gd name="T21" fmla="*/ 24 h 42"/>
                    <a:gd name="T22" fmla="*/ 0 w 34"/>
                    <a:gd name="T23" fmla="*/ 21 h 42"/>
                    <a:gd name="T24" fmla="*/ 0 w 34"/>
                    <a:gd name="T25" fmla="*/ 17 h 42"/>
                    <a:gd name="T26" fmla="*/ 1 w 34"/>
                    <a:gd name="T27" fmla="*/ 14 h 42"/>
                    <a:gd name="T28" fmla="*/ 3 w 34"/>
                    <a:gd name="T29" fmla="*/ 9 h 42"/>
                    <a:gd name="T30" fmla="*/ 6 w 34"/>
                    <a:gd name="T31" fmla="*/ 6 h 42"/>
                    <a:gd name="T32" fmla="*/ 8 w 34"/>
                    <a:gd name="T33" fmla="*/ 3 h 42"/>
                    <a:gd name="T34" fmla="*/ 10 w 34"/>
                    <a:gd name="T35" fmla="*/ 1 h 42"/>
                    <a:gd name="T36" fmla="*/ 13 w 34"/>
                    <a:gd name="T37" fmla="*/ 0 h 42"/>
                    <a:gd name="T38" fmla="*/ 15 w 34"/>
                    <a:gd name="T39" fmla="*/ 0 h 42"/>
                    <a:gd name="T40" fmla="*/ 18 w 34"/>
                    <a:gd name="T41" fmla="*/ 0 h 42"/>
                    <a:gd name="T42" fmla="*/ 21 w 34"/>
                    <a:gd name="T43" fmla="*/ 1 h 42"/>
                    <a:gd name="T44" fmla="*/ 23 w 34"/>
                    <a:gd name="T45" fmla="*/ 2 h 42"/>
                    <a:gd name="T46" fmla="*/ 25 w 34"/>
                    <a:gd name="T47" fmla="*/ 4 h 42"/>
                    <a:gd name="T48" fmla="*/ 27 w 34"/>
                    <a:gd name="T49" fmla="*/ 6 h 42"/>
                    <a:gd name="T50" fmla="*/ 29 w 34"/>
                    <a:gd name="T51" fmla="*/ 8 h 42"/>
                    <a:gd name="T52" fmla="*/ 31 w 34"/>
                    <a:gd name="T53" fmla="*/ 11 h 42"/>
                    <a:gd name="T54" fmla="*/ 32 w 34"/>
                    <a:gd name="T55" fmla="*/ 13 h 42"/>
                    <a:gd name="T56" fmla="*/ 33 w 34"/>
                    <a:gd name="T57" fmla="*/ 16 h 42"/>
                    <a:gd name="T58" fmla="*/ 34 w 34"/>
                    <a:gd name="T59" fmla="*/ 19 h 42"/>
                    <a:gd name="T60" fmla="*/ 33 w 34"/>
                    <a:gd name="T61" fmla="*/ 21 h 42"/>
                    <a:gd name="T62" fmla="*/ 33 w 34"/>
                    <a:gd name="T63" fmla="*/ 23 h 42"/>
                    <a:gd name="T64" fmla="*/ 32 w 34"/>
                    <a:gd name="T65" fmla="*/ 26 h 42"/>
                    <a:gd name="T66" fmla="*/ 30 w 34"/>
                    <a:gd name="T67" fmla="*/ 29 h 42"/>
                    <a:gd name="T68" fmla="*/ 27 w 34"/>
                    <a:gd name="T69" fmla="*/ 31 h 42"/>
                    <a:gd name="T70" fmla="*/ 24 w 34"/>
                    <a:gd name="T71" fmla="*/ 32 h 42"/>
                    <a:gd name="T72" fmla="*/ 21 w 34"/>
                    <a:gd name="T73" fmla="*/ 32 h 42"/>
                    <a:gd name="T74" fmla="*/ 18 w 34"/>
                    <a:gd name="T75" fmla="*/ 31 h 42"/>
                    <a:gd name="T76" fmla="*/ 16 w 34"/>
                    <a:gd name="T77" fmla="*/ 30 h 42"/>
                    <a:gd name="T78" fmla="*/ 14 w 34"/>
                    <a:gd name="T79" fmla="*/ 28 h 42"/>
                    <a:gd name="T80" fmla="*/ 12 w 34"/>
                    <a:gd name="T81" fmla="*/ 25 h 42"/>
                    <a:gd name="T82" fmla="*/ 11 w 34"/>
                    <a:gd name="T83" fmla="*/ 23 h 42"/>
                    <a:gd name="T84" fmla="*/ 10 w 34"/>
                    <a:gd name="T85" fmla="*/ 20 h 42"/>
                    <a:gd name="T86" fmla="*/ 10 w 34"/>
                    <a:gd name="T87" fmla="*/ 17 h 42"/>
                    <a:gd name="T88" fmla="*/ 11 w 34"/>
                    <a:gd name="T89" fmla="*/ 15 h 42"/>
                    <a:gd name="T90" fmla="*/ 11 w 34"/>
                    <a:gd name="T91" fmla="*/ 12 h 42"/>
                    <a:gd name="T92" fmla="*/ 13 w 34"/>
                    <a:gd name="T93" fmla="*/ 10 h 42"/>
                    <a:gd name="T94" fmla="*/ 16 w 34"/>
                    <a:gd name="T95" fmla="*/ 9 h 42"/>
                    <a:gd name="T96" fmla="*/ 18 w 34"/>
                    <a:gd name="T97" fmla="*/ 8 h 42"/>
                    <a:gd name="T98" fmla="*/ 21 w 34"/>
                    <a:gd name="T99" fmla="*/ 9 h 42"/>
                    <a:gd name="T100" fmla="*/ 24 w 34"/>
                    <a:gd name="T101" fmla="*/ 12 h 42"/>
                    <a:gd name="T102" fmla="*/ 25 w 34"/>
                    <a:gd name="T103" fmla="*/ 15 h 42"/>
                    <a:gd name="T104" fmla="*/ 15 w 34"/>
                    <a:gd name="T105" fmla="*/ 15 h 42"/>
                    <a:gd name="T106" fmla="*/ 29 w 34"/>
                    <a:gd name="T107" fmla="*/ 26 h 42"/>
                    <a:gd name="T108" fmla="*/ 12 w 34"/>
                    <a:gd name="T109" fmla="*/ 5 h 42"/>
                    <a:gd name="T110" fmla="*/ 22 w 34"/>
                    <a:gd name="T111" fmla="*/ 37 h 42"/>
                    <a:gd name="T112" fmla="*/ 21 w 34"/>
                    <a:gd name="T113" fmla="*/ 42 h 4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34"/>
                    <a:gd name="T172" fmla="*/ 0 h 42"/>
                    <a:gd name="T173" fmla="*/ 34 w 34"/>
                    <a:gd name="T174" fmla="*/ 42 h 42"/>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34" h="42">
                      <a:moveTo>
                        <a:pt x="21" y="42"/>
                      </a:moveTo>
                      <a:lnTo>
                        <a:pt x="20" y="41"/>
                      </a:lnTo>
                      <a:lnTo>
                        <a:pt x="19" y="41"/>
                      </a:lnTo>
                      <a:lnTo>
                        <a:pt x="18" y="41"/>
                      </a:lnTo>
                      <a:lnTo>
                        <a:pt x="16" y="40"/>
                      </a:lnTo>
                      <a:lnTo>
                        <a:pt x="15" y="39"/>
                      </a:lnTo>
                      <a:lnTo>
                        <a:pt x="14" y="39"/>
                      </a:lnTo>
                      <a:lnTo>
                        <a:pt x="13" y="38"/>
                      </a:lnTo>
                      <a:lnTo>
                        <a:pt x="12" y="38"/>
                      </a:lnTo>
                      <a:lnTo>
                        <a:pt x="11" y="37"/>
                      </a:lnTo>
                      <a:lnTo>
                        <a:pt x="10" y="37"/>
                      </a:lnTo>
                      <a:lnTo>
                        <a:pt x="9" y="36"/>
                      </a:lnTo>
                      <a:lnTo>
                        <a:pt x="8" y="35"/>
                      </a:lnTo>
                      <a:lnTo>
                        <a:pt x="7" y="34"/>
                      </a:lnTo>
                      <a:lnTo>
                        <a:pt x="6" y="33"/>
                      </a:lnTo>
                      <a:lnTo>
                        <a:pt x="4" y="32"/>
                      </a:lnTo>
                      <a:lnTo>
                        <a:pt x="3" y="31"/>
                      </a:lnTo>
                      <a:lnTo>
                        <a:pt x="3" y="30"/>
                      </a:lnTo>
                      <a:lnTo>
                        <a:pt x="2" y="28"/>
                      </a:lnTo>
                      <a:lnTo>
                        <a:pt x="1" y="27"/>
                      </a:lnTo>
                      <a:lnTo>
                        <a:pt x="1" y="26"/>
                      </a:lnTo>
                      <a:lnTo>
                        <a:pt x="0" y="24"/>
                      </a:lnTo>
                      <a:lnTo>
                        <a:pt x="0" y="23"/>
                      </a:lnTo>
                      <a:lnTo>
                        <a:pt x="0" y="21"/>
                      </a:lnTo>
                      <a:lnTo>
                        <a:pt x="0" y="20"/>
                      </a:lnTo>
                      <a:lnTo>
                        <a:pt x="0" y="17"/>
                      </a:lnTo>
                      <a:lnTo>
                        <a:pt x="1" y="15"/>
                      </a:lnTo>
                      <a:lnTo>
                        <a:pt x="1" y="14"/>
                      </a:lnTo>
                      <a:lnTo>
                        <a:pt x="3" y="11"/>
                      </a:lnTo>
                      <a:lnTo>
                        <a:pt x="3" y="9"/>
                      </a:lnTo>
                      <a:lnTo>
                        <a:pt x="4" y="8"/>
                      </a:lnTo>
                      <a:lnTo>
                        <a:pt x="6" y="6"/>
                      </a:lnTo>
                      <a:lnTo>
                        <a:pt x="7" y="4"/>
                      </a:lnTo>
                      <a:lnTo>
                        <a:pt x="8" y="3"/>
                      </a:lnTo>
                      <a:lnTo>
                        <a:pt x="9" y="2"/>
                      </a:lnTo>
                      <a:lnTo>
                        <a:pt x="10" y="1"/>
                      </a:lnTo>
                      <a:lnTo>
                        <a:pt x="11" y="1"/>
                      </a:lnTo>
                      <a:lnTo>
                        <a:pt x="13" y="0"/>
                      </a:lnTo>
                      <a:lnTo>
                        <a:pt x="14" y="0"/>
                      </a:lnTo>
                      <a:lnTo>
                        <a:pt x="15" y="0"/>
                      </a:lnTo>
                      <a:lnTo>
                        <a:pt x="17" y="0"/>
                      </a:lnTo>
                      <a:lnTo>
                        <a:pt x="18" y="0"/>
                      </a:lnTo>
                      <a:lnTo>
                        <a:pt x="19" y="0"/>
                      </a:lnTo>
                      <a:lnTo>
                        <a:pt x="21" y="1"/>
                      </a:lnTo>
                      <a:lnTo>
                        <a:pt x="22" y="2"/>
                      </a:lnTo>
                      <a:lnTo>
                        <a:pt x="23" y="2"/>
                      </a:lnTo>
                      <a:lnTo>
                        <a:pt x="24" y="3"/>
                      </a:lnTo>
                      <a:lnTo>
                        <a:pt x="25" y="4"/>
                      </a:lnTo>
                      <a:lnTo>
                        <a:pt x="26" y="5"/>
                      </a:lnTo>
                      <a:lnTo>
                        <a:pt x="27" y="6"/>
                      </a:lnTo>
                      <a:lnTo>
                        <a:pt x="28" y="7"/>
                      </a:lnTo>
                      <a:lnTo>
                        <a:pt x="29" y="8"/>
                      </a:lnTo>
                      <a:lnTo>
                        <a:pt x="30" y="10"/>
                      </a:lnTo>
                      <a:lnTo>
                        <a:pt x="31" y="11"/>
                      </a:lnTo>
                      <a:lnTo>
                        <a:pt x="32" y="12"/>
                      </a:lnTo>
                      <a:lnTo>
                        <a:pt x="32" y="13"/>
                      </a:lnTo>
                      <a:lnTo>
                        <a:pt x="33" y="15"/>
                      </a:lnTo>
                      <a:lnTo>
                        <a:pt x="33" y="16"/>
                      </a:lnTo>
                      <a:lnTo>
                        <a:pt x="34" y="17"/>
                      </a:lnTo>
                      <a:lnTo>
                        <a:pt x="34" y="19"/>
                      </a:lnTo>
                      <a:lnTo>
                        <a:pt x="34" y="20"/>
                      </a:lnTo>
                      <a:lnTo>
                        <a:pt x="33" y="21"/>
                      </a:lnTo>
                      <a:lnTo>
                        <a:pt x="33" y="22"/>
                      </a:lnTo>
                      <a:lnTo>
                        <a:pt x="33" y="23"/>
                      </a:lnTo>
                      <a:lnTo>
                        <a:pt x="33" y="25"/>
                      </a:lnTo>
                      <a:lnTo>
                        <a:pt x="32" y="26"/>
                      </a:lnTo>
                      <a:lnTo>
                        <a:pt x="31" y="28"/>
                      </a:lnTo>
                      <a:lnTo>
                        <a:pt x="30" y="29"/>
                      </a:lnTo>
                      <a:lnTo>
                        <a:pt x="28" y="30"/>
                      </a:lnTo>
                      <a:lnTo>
                        <a:pt x="27" y="31"/>
                      </a:lnTo>
                      <a:lnTo>
                        <a:pt x="26" y="32"/>
                      </a:lnTo>
                      <a:lnTo>
                        <a:pt x="24" y="32"/>
                      </a:lnTo>
                      <a:lnTo>
                        <a:pt x="22" y="32"/>
                      </a:lnTo>
                      <a:lnTo>
                        <a:pt x="21" y="32"/>
                      </a:lnTo>
                      <a:lnTo>
                        <a:pt x="19" y="32"/>
                      </a:lnTo>
                      <a:lnTo>
                        <a:pt x="18" y="31"/>
                      </a:lnTo>
                      <a:lnTo>
                        <a:pt x="17" y="31"/>
                      </a:lnTo>
                      <a:lnTo>
                        <a:pt x="16" y="30"/>
                      </a:lnTo>
                      <a:lnTo>
                        <a:pt x="15" y="29"/>
                      </a:lnTo>
                      <a:lnTo>
                        <a:pt x="14" y="28"/>
                      </a:lnTo>
                      <a:lnTo>
                        <a:pt x="13" y="27"/>
                      </a:lnTo>
                      <a:lnTo>
                        <a:pt x="12" y="25"/>
                      </a:lnTo>
                      <a:lnTo>
                        <a:pt x="11" y="24"/>
                      </a:lnTo>
                      <a:lnTo>
                        <a:pt x="11" y="23"/>
                      </a:lnTo>
                      <a:lnTo>
                        <a:pt x="11" y="22"/>
                      </a:lnTo>
                      <a:lnTo>
                        <a:pt x="10" y="20"/>
                      </a:lnTo>
                      <a:lnTo>
                        <a:pt x="10" y="19"/>
                      </a:lnTo>
                      <a:lnTo>
                        <a:pt x="10" y="17"/>
                      </a:lnTo>
                      <a:lnTo>
                        <a:pt x="10" y="16"/>
                      </a:lnTo>
                      <a:lnTo>
                        <a:pt x="11" y="15"/>
                      </a:lnTo>
                      <a:lnTo>
                        <a:pt x="11" y="14"/>
                      </a:lnTo>
                      <a:lnTo>
                        <a:pt x="11" y="12"/>
                      </a:lnTo>
                      <a:lnTo>
                        <a:pt x="12" y="11"/>
                      </a:lnTo>
                      <a:lnTo>
                        <a:pt x="13" y="10"/>
                      </a:lnTo>
                      <a:lnTo>
                        <a:pt x="15" y="9"/>
                      </a:lnTo>
                      <a:lnTo>
                        <a:pt x="16" y="9"/>
                      </a:lnTo>
                      <a:lnTo>
                        <a:pt x="17" y="8"/>
                      </a:lnTo>
                      <a:lnTo>
                        <a:pt x="18" y="8"/>
                      </a:lnTo>
                      <a:lnTo>
                        <a:pt x="19" y="8"/>
                      </a:lnTo>
                      <a:lnTo>
                        <a:pt x="21" y="9"/>
                      </a:lnTo>
                      <a:lnTo>
                        <a:pt x="22" y="11"/>
                      </a:lnTo>
                      <a:lnTo>
                        <a:pt x="24" y="12"/>
                      </a:lnTo>
                      <a:lnTo>
                        <a:pt x="25" y="14"/>
                      </a:lnTo>
                      <a:lnTo>
                        <a:pt x="25" y="15"/>
                      </a:lnTo>
                      <a:lnTo>
                        <a:pt x="26" y="16"/>
                      </a:lnTo>
                      <a:lnTo>
                        <a:pt x="15" y="15"/>
                      </a:lnTo>
                      <a:lnTo>
                        <a:pt x="15" y="26"/>
                      </a:lnTo>
                      <a:lnTo>
                        <a:pt x="29" y="26"/>
                      </a:lnTo>
                      <a:lnTo>
                        <a:pt x="26" y="8"/>
                      </a:lnTo>
                      <a:lnTo>
                        <a:pt x="12" y="5"/>
                      </a:lnTo>
                      <a:lnTo>
                        <a:pt x="7" y="30"/>
                      </a:lnTo>
                      <a:lnTo>
                        <a:pt x="22" y="37"/>
                      </a:lnTo>
                      <a:lnTo>
                        <a:pt x="21" y="42"/>
                      </a:lnTo>
                      <a:close/>
                    </a:path>
                  </a:pathLst>
                </a:custGeom>
                <a:solidFill>
                  <a:srgbClr val="FFFFC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426" name="Freeform 674"/>
                <p:cNvSpPr>
                  <a:spLocks/>
                </p:cNvSpPr>
                <p:nvPr/>
              </p:nvSpPr>
              <p:spPr bwMode="auto">
                <a:xfrm>
                  <a:off x="3039" y="2188"/>
                  <a:ext cx="32" cy="23"/>
                </a:xfrm>
                <a:custGeom>
                  <a:avLst/>
                  <a:gdLst>
                    <a:gd name="T0" fmla="*/ 31 w 32"/>
                    <a:gd name="T1" fmla="*/ 23 h 23"/>
                    <a:gd name="T2" fmla="*/ 0 w 32"/>
                    <a:gd name="T3" fmla="*/ 11 h 23"/>
                    <a:gd name="T4" fmla="*/ 7 w 32"/>
                    <a:gd name="T5" fmla="*/ 0 h 23"/>
                    <a:gd name="T6" fmla="*/ 32 w 32"/>
                    <a:gd name="T7" fmla="*/ 19 h 23"/>
                    <a:gd name="T8" fmla="*/ 31 w 32"/>
                    <a:gd name="T9" fmla="*/ 23 h 23"/>
                    <a:gd name="T10" fmla="*/ 31 w 32"/>
                    <a:gd name="T11" fmla="*/ 23 h 23"/>
                    <a:gd name="T12" fmla="*/ 0 60000 65536"/>
                    <a:gd name="T13" fmla="*/ 0 60000 65536"/>
                    <a:gd name="T14" fmla="*/ 0 60000 65536"/>
                    <a:gd name="T15" fmla="*/ 0 60000 65536"/>
                    <a:gd name="T16" fmla="*/ 0 60000 65536"/>
                    <a:gd name="T17" fmla="*/ 0 60000 65536"/>
                    <a:gd name="T18" fmla="*/ 0 w 32"/>
                    <a:gd name="T19" fmla="*/ 0 h 23"/>
                    <a:gd name="T20" fmla="*/ 32 w 32"/>
                    <a:gd name="T21" fmla="*/ 23 h 23"/>
                  </a:gdLst>
                  <a:ahLst/>
                  <a:cxnLst>
                    <a:cxn ang="T12">
                      <a:pos x="T0" y="T1"/>
                    </a:cxn>
                    <a:cxn ang="T13">
                      <a:pos x="T2" y="T3"/>
                    </a:cxn>
                    <a:cxn ang="T14">
                      <a:pos x="T4" y="T5"/>
                    </a:cxn>
                    <a:cxn ang="T15">
                      <a:pos x="T6" y="T7"/>
                    </a:cxn>
                    <a:cxn ang="T16">
                      <a:pos x="T8" y="T9"/>
                    </a:cxn>
                    <a:cxn ang="T17">
                      <a:pos x="T10" y="T11"/>
                    </a:cxn>
                  </a:cxnLst>
                  <a:rect l="T18" t="T19" r="T20" b="T21"/>
                  <a:pathLst>
                    <a:path w="32" h="23">
                      <a:moveTo>
                        <a:pt x="31" y="23"/>
                      </a:moveTo>
                      <a:lnTo>
                        <a:pt x="0" y="11"/>
                      </a:lnTo>
                      <a:lnTo>
                        <a:pt x="7" y="0"/>
                      </a:lnTo>
                      <a:lnTo>
                        <a:pt x="32" y="19"/>
                      </a:lnTo>
                      <a:lnTo>
                        <a:pt x="31" y="23"/>
                      </a:lnTo>
                      <a:close/>
                    </a:path>
                  </a:pathLst>
                </a:custGeom>
                <a:solidFill>
                  <a:srgbClr val="E6FF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427" name="Freeform 675"/>
                <p:cNvSpPr>
                  <a:spLocks/>
                </p:cNvSpPr>
                <p:nvPr/>
              </p:nvSpPr>
              <p:spPr bwMode="auto">
                <a:xfrm>
                  <a:off x="3308" y="2094"/>
                  <a:ext cx="7" cy="31"/>
                </a:xfrm>
                <a:custGeom>
                  <a:avLst/>
                  <a:gdLst>
                    <a:gd name="T0" fmla="*/ 7 w 7"/>
                    <a:gd name="T1" fmla="*/ 0 h 31"/>
                    <a:gd name="T2" fmla="*/ 7 w 7"/>
                    <a:gd name="T3" fmla="*/ 27 h 31"/>
                    <a:gd name="T4" fmla="*/ 3 w 7"/>
                    <a:gd name="T5" fmla="*/ 31 h 31"/>
                    <a:gd name="T6" fmla="*/ 0 w 7"/>
                    <a:gd name="T7" fmla="*/ 2 h 31"/>
                    <a:gd name="T8" fmla="*/ 7 w 7"/>
                    <a:gd name="T9" fmla="*/ 0 h 31"/>
                    <a:gd name="T10" fmla="*/ 7 w 7"/>
                    <a:gd name="T11" fmla="*/ 0 h 31"/>
                    <a:gd name="T12" fmla="*/ 0 60000 65536"/>
                    <a:gd name="T13" fmla="*/ 0 60000 65536"/>
                    <a:gd name="T14" fmla="*/ 0 60000 65536"/>
                    <a:gd name="T15" fmla="*/ 0 60000 65536"/>
                    <a:gd name="T16" fmla="*/ 0 60000 65536"/>
                    <a:gd name="T17" fmla="*/ 0 60000 65536"/>
                    <a:gd name="T18" fmla="*/ 0 w 7"/>
                    <a:gd name="T19" fmla="*/ 0 h 31"/>
                    <a:gd name="T20" fmla="*/ 7 w 7"/>
                    <a:gd name="T21" fmla="*/ 31 h 31"/>
                  </a:gdLst>
                  <a:ahLst/>
                  <a:cxnLst>
                    <a:cxn ang="T12">
                      <a:pos x="T0" y="T1"/>
                    </a:cxn>
                    <a:cxn ang="T13">
                      <a:pos x="T2" y="T3"/>
                    </a:cxn>
                    <a:cxn ang="T14">
                      <a:pos x="T4" y="T5"/>
                    </a:cxn>
                    <a:cxn ang="T15">
                      <a:pos x="T6" y="T7"/>
                    </a:cxn>
                    <a:cxn ang="T16">
                      <a:pos x="T8" y="T9"/>
                    </a:cxn>
                    <a:cxn ang="T17">
                      <a:pos x="T10" y="T11"/>
                    </a:cxn>
                  </a:cxnLst>
                  <a:rect l="T18" t="T19" r="T20" b="T21"/>
                  <a:pathLst>
                    <a:path w="7" h="31">
                      <a:moveTo>
                        <a:pt x="7" y="0"/>
                      </a:moveTo>
                      <a:lnTo>
                        <a:pt x="7" y="27"/>
                      </a:lnTo>
                      <a:lnTo>
                        <a:pt x="3" y="31"/>
                      </a:lnTo>
                      <a:lnTo>
                        <a:pt x="0" y="2"/>
                      </a:lnTo>
                      <a:lnTo>
                        <a:pt x="7" y="0"/>
                      </a:lnTo>
                      <a:close/>
                    </a:path>
                  </a:pathLst>
                </a:custGeom>
                <a:solidFill>
                  <a:srgbClr val="FFF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428" name="Freeform 676"/>
                <p:cNvSpPr>
                  <a:spLocks/>
                </p:cNvSpPr>
                <p:nvPr/>
              </p:nvSpPr>
              <p:spPr bwMode="auto">
                <a:xfrm>
                  <a:off x="3059" y="2081"/>
                  <a:ext cx="25" cy="43"/>
                </a:xfrm>
                <a:custGeom>
                  <a:avLst/>
                  <a:gdLst>
                    <a:gd name="T0" fmla="*/ 21 w 25"/>
                    <a:gd name="T1" fmla="*/ 43 h 43"/>
                    <a:gd name="T2" fmla="*/ 0 w 25"/>
                    <a:gd name="T3" fmla="*/ 8 h 43"/>
                    <a:gd name="T4" fmla="*/ 13 w 25"/>
                    <a:gd name="T5" fmla="*/ 0 h 43"/>
                    <a:gd name="T6" fmla="*/ 25 w 25"/>
                    <a:gd name="T7" fmla="*/ 38 h 43"/>
                    <a:gd name="T8" fmla="*/ 21 w 25"/>
                    <a:gd name="T9" fmla="*/ 43 h 43"/>
                    <a:gd name="T10" fmla="*/ 21 w 25"/>
                    <a:gd name="T11" fmla="*/ 43 h 43"/>
                    <a:gd name="T12" fmla="*/ 0 60000 65536"/>
                    <a:gd name="T13" fmla="*/ 0 60000 65536"/>
                    <a:gd name="T14" fmla="*/ 0 60000 65536"/>
                    <a:gd name="T15" fmla="*/ 0 60000 65536"/>
                    <a:gd name="T16" fmla="*/ 0 60000 65536"/>
                    <a:gd name="T17" fmla="*/ 0 60000 65536"/>
                    <a:gd name="T18" fmla="*/ 0 w 25"/>
                    <a:gd name="T19" fmla="*/ 0 h 43"/>
                    <a:gd name="T20" fmla="*/ 25 w 25"/>
                    <a:gd name="T21" fmla="*/ 43 h 43"/>
                  </a:gdLst>
                  <a:ahLst/>
                  <a:cxnLst>
                    <a:cxn ang="T12">
                      <a:pos x="T0" y="T1"/>
                    </a:cxn>
                    <a:cxn ang="T13">
                      <a:pos x="T2" y="T3"/>
                    </a:cxn>
                    <a:cxn ang="T14">
                      <a:pos x="T4" y="T5"/>
                    </a:cxn>
                    <a:cxn ang="T15">
                      <a:pos x="T6" y="T7"/>
                    </a:cxn>
                    <a:cxn ang="T16">
                      <a:pos x="T8" y="T9"/>
                    </a:cxn>
                    <a:cxn ang="T17">
                      <a:pos x="T10" y="T11"/>
                    </a:cxn>
                  </a:cxnLst>
                  <a:rect l="T18" t="T19" r="T20" b="T21"/>
                  <a:pathLst>
                    <a:path w="25" h="43">
                      <a:moveTo>
                        <a:pt x="21" y="43"/>
                      </a:moveTo>
                      <a:lnTo>
                        <a:pt x="0" y="8"/>
                      </a:lnTo>
                      <a:lnTo>
                        <a:pt x="13" y="0"/>
                      </a:lnTo>
                      <a:lnTo>
                        <a:pt x="25" y="38"/>
                      </a:lnTo>
                      <a:lnTo>
                        <a:pt x="21" y="43"/>
                      </a:lnTo>
                      <a:close/>
                    </a:path>
                  </a:pathLst>
                </a:custGeom>
                <a:solidFill>
                  <a:srgbClr val="FFB5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429" name="Freeform 677"/>
                <p:cNvSpPr>
                  <a:spLocks/>
                </p:cNvSpPr>
                <p:nvPr/>
              </p:nvSpPr>
              <p:spPr bwMode="auto">
                <a:xfrm>
                  <a:off x="3358" y="2077"/>
                  <a:ext cx="18" cy="37"/>
                </a:xfrm>
                <a:custGeom>
                  <a:avLst/>
                  <a:gdLst>
                    <a:gd name="T0" fmla="*/ 18 w 18"/>
                    <a:gd name="T1" fmla="*/ 5 h 37"/>
                    <a:gd name="T2" fmla="*/ 5 w 18"/>
                    <a:gd name="T3" fmla="*/ 37 h 37"/>
                    <a:gd name="T4" fmla="*/ 0 w 18"/>
                    <a:gd name="T5" fmla="*/ 35 h 37"/>
                    <a:gd name="T6" fmla="*/ 9 w 18"/>
                    <a:gd name="T7" fmla="*/ 0 h 37"/>
                    <a:gd name="T8" fmla="*/ 18 w 18"/>
                    <a:gd name="T9" fmla="*/ 5 h 37"/>
                    <a:gd name="T10" fmla="*/ 18 w 18"/>
                    <a:gd name="T11" fmla="*/ 5 h 37"/>
                    <a:gd name="T12" fmla="*/ 0 60000 65536"/>
                    <a:gd name="T13" fmla="*/ 0 60000 65536"/>
                    <a:gd name="T14" fmla="*/ 0 60000 65536"/>
                    <a:gd name="T15" fmla="*/ 0 60000 65536"/>
                    <a:gd name="T16" fmla="*/ 0 60000 65536"/>
                    <a:gd name="T17" fmla="*/ 0 60000 65536"/>
                    <a:gd name="T18" fmla="*/ 0 w 18"/>
                    <a:gd name="T19" fmla="*/ 0 h 37"/>
                    <a:gd name="T20" fmla="*/ 18 w 18"/>
                    <a:gd name="T21" fmla="*/ 37 h 37"/>
                  </a:gdLst>
                  <a:ahLst/>
                  <a:cxnLst>
                    <a:cxn ang="T12">
                      <a:pos x="T0" y="T1"/>
                    </a:cxn>
                    <a:cxn ang="T13">
                      <a:pos x="T2" y="T3"/>
                    </a:cxn>
                    <a:cxn ang="T14">
                      <a:pos x="T4" y="T5"/>
                    </a:cxn>
                    <a:cxn ang="T15">
                      <a:pos x="T6" y="T7"/>
                    </a:cxn>
                    <a:cxn ang="T16">
                      <a:pos x="T8" y="T9"/>
                    </a:cxn>
                    <a:cxn ang="T17">
                      <a:pos x="T10" y="T11"/>
                    </a:cxn>
                  </a:cxnLst>
                  <a:rect l="T18" t="T19" r="T20" b="T21"/>
                  <a:pathLst>
                    <a:path w="18" h="37">
                      <a:moveTo>
                        <a:pt x="18" y="5"/>
                      </a:moveTo>
                      <a:lnTo>
                        <a:pt x="5" y="37"/>
                      </a:lnTo>
                      <a:lnTo>
                        <a:pt x="0" y="35"/>
                      </a:lnTo>
                      <a:lnTo>
                        <a:pt x="9" y="0"/>
                      </a:lnTo>
                      <a:lnTo>
                        <a:pt x="18" y="5"/>
                      </a:lnTo>
                      <a:close/>
                    </a:path>
                  </a:pathLst>
                </a:custGeom>
                <a:solidFill>
                  <a:srgbClr val="FFB5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430" name="Freeform 678"/>
                <p:cNvSpPr>
                  <a:spLocks/>
                </p:cNvSpPr>
                <p:nvPr/>
              </p:nvSpPr>
              <p:spPr bwMode="auto">
                <a:xfrm>
                  <a:off x="3501" y="2431"/>
                  <a:ext cx="25" cy="17"/>
                </a:xfrm>
                <a:custGeom>
                  <a:avLst/>
                  <a:gdLst>
                    <a:gd name="T0" fmla="*/ 0 w 25"/>
                    <a:gd name="T1" fmla="*/ 0 h 17"/>
                    <a:gd name="T2" fmla="*/ 25 w 25"/>
                    <a:gd name="T3" fmla="*/ 7 h 17"/>
                    <a:gd name="T4" fmla="*/ 24 w 25"/>
                    <a:gd name="T5" fmla="*/ 17 h 17"/>
                    <a:gd name="T6" fmla="*/ 2 w 25"/>
                    <a:gd name="T7" fmla="*/ 4 h 17"/>
                    <a:gd name="T8" fmla="*/ 0 w 25"/>
                    <a:gd name="T9" fmla="*/ 0 h 17"/>
                    <a:gd name="T10" fmla="*/ 0 w 25"/>
                    <a:gd name="T11" fmla="*/ 0 h 17"/>
                    <a:gd name="T12" fmla="*/ 0 60000 65536"/>
                    <a:gd name="T13" fmla="*/ 0 60000 65536"/>
                    <a:gd name="T14" fmla="*/ 0 60000 65536"/>
                    <a:gd name="T15" fmla="*/ 0 60000 65536"/>
                    <a:gd name="T16" fmla="*/ 0 60000 65536"/>
                    <a:gd name="T17" fmla="*/ 0 60000 65536"/>
                    <a:gd name="T18" fmla="*/ 0 w 25"/>
                    <a:gd name="T19" fmla="*/ 0 h 17"/>
                    <a:gd name="T20" fmla="*/ 25 w 25"/>
                    <a:gd name="T21" fmla="*/ 17 h 17"/>
                  </a:gdLst>
                  <a:ahLst/>
                  <a:cxnLst>
                    <a:cxn ang="T12">
                      <a:pos x="T0" y="T1"/>
                    </a:cxn>
                    <a:cxn ang="T13">
                      <a:pos x="T2" y="T3"/>
                    </a:cxn>
                    <a:cxn ang="T14">
                      <a:pos x="T4" y="T5"/>
                    </a:cxn>
                    <a:cxn ang="T15">
                      <a:pos x="T6" y="T7"/>
                    </a:cxn>
                    <a:cxn ang="T16">
                      <a:pos x="T8" y="T9"/>
                    </a:cxn>
                    <a:cxn ang="T17">
                      <a:pos x="T10" y="T11"/>
                    </a:cxn>
                  </a:cxnLst>
                  <a:rect l="T18" t="T19" r="T20" b="T21"/>
                  <a:pathLst>
                    <a:path w="25" h="17">
                      <a:moveTo>
                        <a:pt x="0" y="0"/>
                      </a:moveTo>
                      <a:lnTo>
                        <a:pt x="25" y="7"/>
                      </a:lnTo>
                      <a:lnTo>
                        <a:pt x="24" y="17"/>
                      </a:lnTo>
                      <a:lnTo>
                        <a:pt x="2" y="4"/>
                      </a:lnTo>
                      <a:lnTo>
                        <a:pt x="0" y="0"/>
                      </a:lnTo>
                      <a:close/>
                    </a:path>
                  </a:pathLst>
                </a:custGeom>
                <a:solidFill>
                  <a:srgbClr val="EBFAB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431" name="Freeform 679"/>
                <p:cNvSpPr>
                  <a:spLocks/>
                </p:cNvSpPr>
                <p:nvPr/>
              </p:nvSpPr>
              <p:spPr bwMode="auto">
                <a:xfrm>
                  <a:off x="3052" y="2446"/>
                  <a:ext cx="23" cy="25"/>
                </a:xfrm>
                <a:custGeom>
                  <a:avLst/>
                  <a:gdLst>
                    <a:gd name="T0" fmla="*/ 0 w 23"/>
                    <a:gd name="T1" fmla="*/ 18 h 25"/>
                    <a:gd name="T2" fmla="*/ 23 w 23"/>
                    <a:gd name="T3" fmla="*/ 0 h 25"/>
                    <a:gd name="T4" fmla="*/ 23 w 23"/>
                    <a:gd name="T5" fmla="*/ 5 h 25"/>
                    <a:gd name="T6" fmla="*/ 6 w 23"/>
                    <a:gd name="T7" fmla="*/ 25 h 25"/>
                    <a:gd name="T8" fmla="*/ 0 w 23"/>
                    <a:gd name="T9" fmla="*/ 18 h 25"/>
                    <a:gd name="T10" fmla="*/ 0 w 23"/>
                    <a:gd name="T11" fmla="*/ 18 h 25"/>
                    <a:gd name="T12" fmla="*/ 0 60000 65536"/>
                    <a:gd name="T13" fmla="*/ 0 60000 65536"/>
                    <a:gd name="T14" fmla="*/ 0 60000 65536"/>
                    <a:gd name="T15" fmla="*/ 0 60000 65536"/>
                    <a:gd name="T16" fmla="*/ 0 60000 65536"/>
                    <a:gd name="T17" fmla="*/ 0 60000 65536"/>
                    <a:gd name="T18" fmla="*/ 0 w 23"/>
                    <a:gd name="T19" fmla="*/ 0 h 25"/>
                    <a:gd name="T20" fmla="*/ 23 w 23"/>
                    <a:gd name="T21" fmla="*/ 25 h 25"/>
                  </a:gdLst>
                  <a:ahLst/>
                  <a:cxnLst>
                    <a:cxn ang="T12">
                      <a:pos x="T0" y="T1"/>
                    </a:cxn>
                    <a:cxn ang="T13">
                      <a:pos x="T2" y="T3"/>
                    </a:cxn>
                    <a:cxn ang="T14">
                      <a:pos x="T4" y="T5"/>
                    </a:cxn>
                    <a:cxn ang="T15">
                      <a:pos x="T6" y="T7"/>
                    </a:cxn>
                    <a:cxn ang="T16">
                      <a:pos x="T8" y="T9"/>
                    </a:cxn>
                    <a:cxn ang="T17">
                      <a:pos x="T10" y="T11"/>
                    </a:cxn>
                  </a:cxnLst>
                  <a:rect l="T18" t="T19" r="T20" b="T21"/>
                  <a:pathLst>
                    <a:path w="23" h="25">
                      <a:moveTo>
                        <a:pt x="0" y="18"/>
                      </a:moveTo>
                      <a:lnTo>
                        <a:pt x="23" y="0"/>
                      </a:lnTo>
                      <a:lnTo>
                        <a:pt x="23" y="5"/>
                      </a:lnTo>
                      <a:lnTo>
                        <a:pt x="6" y="25"/>
                      </a:lnTo>
                      <a:lnTo>
                        <a:pt x="0" y="18"/>
                      </a:lnTo>
                      <a:close/>
                    </a:path>
                  </a:pathLst>
                </a:custGeom>
                <a:solidFill>
                  <a:srgbClr val="FFB5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432" name="Freeform 680"/>
                <p:cNvSpPr>
                  <a:spLocks/>
                </p:cNvSpPr>
                <p:nvPr/>
              </p:nvSpPr>
              <p:spPr bwMode="auto">
                <a:xfrm>
                  <a:off x="3445" y="2488"/>
                  <a:ext cx="12" cy="28"/>
                </a:xfrm>
                <a:custGeom>
                  <a:avLst/>
                  <a:gdLst>
                    <a:gd name="T0" fmla="*/ 4 w 12"/>
                    <a:gd name="T1" fmla="*/ 0 h 28"/>
                    <a:gd name="T2" fmla="*/ 12 w 12"/>
                    <a:gd name="T3" fmla="*/ 27 h 28"/>
                    <a:gd name="T4" fmla="*/ 4 w 12"/>
                    <a:gd name="T5" fmla="*/ 28 h 28"/>
                    <a:gd name="T6" fmla="*/ 0 w 12"/>
                    <a:gd name="T7" fmla="*/ 4 h 28"/>
                    <a:gd name="T8" fmla="*/ 4 w 12"/>
                    <a:gd name="T9" fmla="*/ 0 h 28"/>
                    <a:gd name="T10" fmla="*/ 4 w 12"/>
                    <a:gd name="T11" fmla="*/ 0 h 28"/>
                    <a:gd name="T12" fmla="*/ 0 60000 65536"/>
                    <a:gd name="T13" fmla="*/ 0 60000 65536"/>
                    <a:gd name="T14" fmla="*/ 0 60000 65536"/>
                    <a:gd name="T15" fmla="*/ 0 60000 65536"/>
                    <a:gd name="T16" fmla="*/ 0 60000 65536"/>
                    <a:gd name="T17" fmla="*/ 0 60000 65536"/>
                    <a:gd name="T18" fmla="*/ 0 w 12"/>
                    <a:gd name="T19" fmla="*/ 0 h 28"/>
                    <a:gd name="T20" fmla="*/ 12 w 12"/>
                    <a:gd name="T21" fmla="*/ 28 h 28"/>
                  </a:gdLst>
                  <a:ahLst/>
                  <a:cxnLst>
                    <a:cxn ang="T12">
                      <a:pos x="T0" y="T1"/>
                    </a:cxn>
                    <a:cxn ang="T13">
                      <a:pos x="T2" y="T3"/>
                    </a:cxn>
                    <a:cxn ang="T14">
                      <a:pos x="T4" y="T5"/>
                    </a:cxn>
                    <a:cxn ang="T15">
                      <a:pos x="T6" y="T7"/>
                    </a:cxn>
                    <a:cxn ang="T16">
                      <a:pos x="T8" y="T9"/>
                    </a:cxn>
                    <a:cxn ang="T17">
                      <a:pos x="T10" y="T11"/>
                    </a:cxn>
                  </a:cxnLst>
                  <a:rect l="T18" t="T19" r="T20" b="T21"/>
                  <a:pathLst>
                    <a:path w="12" h="28">
                      <a:moveTo>
                        <a:pt x="4" y="0"/>
                      </a:moveTo>
                      <a:lnTo>
                        <a:pt x="12" y="27"/>
                      </a:lnTo>
                      <a:lnTo>
                        <a:pt x="4" y="28"/>
                      </a:lnTo>
                      <a:lnTo>
                        <a:pt x="0" y="4"/>
                      </a:lnTo>
                      <a:lnTo>
                        <a:pt x="4" y="0"/>
                      </a:lnTo>
                      <a:close/>
                    </a:path>
                  </a:pathLst>
                </a:custGeom>
                <a:solidFill>
                  <a:srgbClr val="FFB5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433" name="Freeform 681"/>
                <p:cNvSpPr>
                  <a:spLocks/>
                </p:cNvSpPr>
                <p:nvPr/>
              </p:nvSpPr>
              <p:spPr bwMode="auto">
                <a:xfrm>
                  <a:off x="3157" y="2453"/>
                  <a:ext cx="27" cy="51"/>
                </a:xfrm>
                <a:custGeom>
                  <a:avLst/>
                  <a:gdLst>
                    <a:gd name="T0" fmla="*/ 0 w 27"/>
                    <a:gd name="T1" fmla="*/ 46 h 51"/>
                    <a:gd name="T2" fmla="*/ 18 w 27"/>
                    <a:gd name="T3" fmla="*/ 3 h 51"/>
                    <a:gd name="T4" fmla="*/ 27 w 27"/>
                    <a:gd name="T5" fmla="*/ 0 h 51"/>
                    <a:gd name="T6" fmla="*/ 11 w 27"/>
                    <a:gd name="T7" fmla="*/ 51 h 51"/>
                    <a:gd name="T8" fmla="*/ 0 w 27"/>
                    <a:gd name="T9" fmla="*/ 46 h 51"/>
                    <a:gd name="T10" fmla="*/ 0 w 27"/>
                    <a:gd name="T11" fmla="*/ 46 h 51"/>
                    <a:gd name="T12" fmla="*/ 0 60000 65536"/>
                    <a:gd name="T13" fmla="*/ 0 60000 65536"/>
                    <a:gd name="T14" fmla="*/ 0 60000 65536"/>
                    <a:gd name="T15" fmla="*/ 0 60000 65536"/>
                    <a:gd name="T16" fmla="*/ 0 60000 65536"/>
                    <a:gd name="T17" fmla="*/ 0 60000 65536"/>
                    <a:gd name="T18" fmla="*/ 0 w 27"/>
                    <a:gd name="T19" fmla="*/ 0 h 51"/>
                    <a:gd name="T20" fmla="*/ 27 w 27"/>
                    <a:gd name="T21" fmla="*/ 51 h 51"/>
                  </a:gdLst>
                  <a:ahLst/>
                  <a:cxnLst>
                    <a:cxn ang="T12">
                      <a:pos x="T0" y="T1"/>
                    </a:cxn>
                    <a:cxn ang="T13">
                      <a:pos x="T2" y="T3"/>
                    </a:cxn>
                    <a:cxn ang="T14">
                      <a:pos x="T4" y="T5"/>
                    </a:cxn>
                    <a:cxn ang="T15">
                      <a:pos x="T6" y="T7"/>
                    </a:cxn>
                    <a:cxn ang="T16">
                      <a:pos x="T8" y="T9"/>
                    </a:cxn>
                    <a:cxn ang="T17">
                      <a:pos x="T10" y="T11"/>
                    </a:cxn>
                  </a:cxnLst>
                  <a:rect l="T18" t="T19" r="T20" b="T21"/>
                  <a:pathLst>
                    <a:path w="27" h="51">
                      <a:moveTo>
                        <a:pt x="0" y="46"/>
                      </a:moveTo>
                      <a:lnTo>
                        <a:pt x="18" y="3"/>
                      </a:lnTo>
                      <a:lnTo>
                        <a:pt x="27" y="0"/>
                      </a:lnTo>
                      <a:lnTo>
                        <a:pt x="11" y="51"/>
                      </a:lnTo>
                      <a:lnTo>
                        <a:pt x="0" y="46"/>
                      </a:lnTo>
                      <a:close/>
                    </a:path>
                  </a:pathLst>
                </a:custGeom>
                <a:solidFill>
                  <a:srgbClr val="FFF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434" name="Freeform 682"/>
                <p:cNvSpPr>
                  <a:spLocks/>
                </p:cNvSpPr>
                <p:nvPr/>
              </p:nvSpPr>
              <p:spPr bwMode="auto">
                <a:xfrm>
                  <a:off x="3480" y="2181"/>
                  <a:ext cx="29" cy="18"/>
                </a:xfrm>
                <a:custGeom>
                  <a:avLst/>
                  <a:gdLst>
                    <a:gd name="T0" fmla="*/ 0 w 29"/>
                    <a:gd name="T1" fmla="*/ 15 h 18"/>
                    <a:gd name="T2" fmla="*/ 28 w 29"/>
                    <a:gd name="T3" fmla="*/ 0 h 18"/>
                    <a:gd name="T4" fmla="*/ 29 w 29"/>
                    <a:gd name="T5" fmla="*/ 11 h 18"/>
                    <a:gd name="T6" fmla="*/ 1 w 29"/>
                    <a:gd name="T7" fmla="*/ 18 h 18"/>
                    <a:gd name="T8" fmla="*/ 0 w 29"/>
                    <a:gd name="T9" fmla="*/ 15 h 18"/>
                    <a:gd name="T10" fmla="*/ 0 w 29"/>
                    <a:gd name="T11" fmla="*/ 15 h 18"/>
                    <a:gd name="T12" fmla="*/ 0 60000 65536"/>
                    <a:gd name="T13" fmla="*/ 0 60000 65536"/>
                    <a:gd name="T14" fmla="*/ 0 60000 65536"/>
                    <a:gd name="T15" fmla="*/ 0 60000 65536"/>
                    <a:gd name="T16" fmla="*/ 0 60000 65536"/>
                    <a:gd name="T17" fmla="*/ 0 60000 65536"/>
                    <a:gd name="T18" fmla="*/ 0 w 29"/>
                    <a:gd name="T19" fmla="*/ 0 h 18"/>
                    <a:gd name="T20" fmla="*/ 29 w 29"/>
                    <a:gd name="T21" fmla="*/ 18 h 18"/>
                  </a:gdLst>
                  <a:ahLst/>
                  <a:cxnLst>
                    <a:cxn ang="T12">
                      <a:pos x="T0" y="T1"/>
                    </a:cxn>
                    <a:cxn ang="T13">
                      <a:pos x="T2" y="T3"/>
                    </a:cxn>
                    <a:cxn ang="T14">
                      <a:pos x="T4" y="T5"/>
                    </a:cxn>
                    <a:cxn ang="T15">
                      <a:pos x="T6" y="T7"/>
                    </a:cxn>
                    <a:cxn ang="T16">
                      <a:pos x="T8" y="T9"/>
                    </a:cxn>
                    <a:cxn ang="T17">
                      <a:pos x="T10" y="T11"/>
                    </a:cxn>
                  </a:cxnLst>
                  <a:rect l="T18" t="T19" r="T20" b="T21"/>
                  <a:pathLst>
                    <a:path w="29" h="18">
                      <a:moveTo>
                        <a:pt x="0" y="15"/>
                      </a:moveTo>
                      <a:lnTo>
                        <a:pt x="28" y="0"/>
                      </a:lnTo>
                      <a:lnTo>
                        <a:pt x="29" y="11"/>
                      </a:lnTo>
                      <a:lnTo>
                        <a:pt x="1" y="18"/>
                      </a:lnTo>
                      <a:lnTo>
                        <a:pt x="0" y="15"/>
                      </a:lnTo>
                      <a:close/>
                    </a:path>
                  </a:pathLst>
                </a:custGeom>
                <a:solidFill>
                  <a:srgbClr val="EBFAB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435" name="Freeform 683"/>
                <p:cNvSpPr>
                  <a:spLocks/>
                </p:cNvSpPr>
                <p:nvPr/>
              </p:nvSpPr>
              <p:spPr bwMode="auto">
                <a:xfrm>
                  <a:off x="3482" y="2492"/>
                  <a:ext cx="33" cy="22"/>
                </a:xfrm>
                <a:custGeom>
                  <a:avLst/>
                  <a:gdLst>
                    <a:gd name="T0" fmla="*/ 2 w 33"/>
                    <a:gd name="T1" fmla="*/ 0 h 22"/>
                    <a:gd name="T2" fmla="*/ 33 w 33"/>
                    <a:gd name="T3" fmla="*/ 13 h 22"/>
                    <a:gd name="T4" fmla="*/ 26 w 33"/>
                    <a:gd name="T5" fmla="*/ 22 h 22"/>
                    <a:gd name="T6" fmla="*/ 0 w 33"/>
                    <a:gd name="T7" fmla="*/ 3 h 22"/>
                    <a:gd name="T8" fmla="*/ 2 w 33"/>
                    <a:gd name="T9" fmla="*/ 0 h 22"/>
                    <a:gd name="T10" fmla="*/ 2 w 33"/>
                    <a:gd name="T11" fmla="*/ 0 h 22"/>
                    <a:gd name="T12" fmla="*/ 0 60000 65536"/>
                    <a:gd name="T13" fmla="*/ 0 60000 65536"/>
                    <a:gd name="T14" fmla="*/ 0 60000 65536"/>
                    <a:gd name="T15" fmla="*/ 0 60000 65536"/>
                    <a:gd name="T16" fmla="*/ 0 60000 65536"/>
                    <a:gd name="T17" fmla="*/ 0 60000 65536"/>
                    <a:gd name="T18" fmla="*/ 0 w 33"/>
                    <a:gd name="T19" fmla="*/ 0 h 22"/>
                    <a:gd name="T20" fmla="*/ 33 w 33"/>
                    <a:gd name="T21" fmla="*/ 22 h 22"/>
                  </a:gdLst>
                  <a:ahLst/>
                  <a:cxnLst>
                    <a:cxn ang="T12">
                      <a:pos x="T0" y="T1"/>
                    </a:cxn>
                    <a:cxn ang="T13">
                      <a:pos x="T2" y="T3"/>
                    </a:cxn>
                    <a:cxn ang="T14">
                      <a:pos x="T4" y="T5"/>
                    </a:cxn>
                    <a:cxn ang="T15">
                      <a:pos x="T6" y="T7"/>
                    </a:cxn>
                    <a:cxn ang="T16">
                      <a:pos x="T8" y="T9"/>
                    </a:cxn>
                    <a:cxn ang="T17">
                      <a:pos x="T10" y="T11"/>
                    </a:cxn>
                  </a:cxnLst>
                  <a:rect l="T18" t="T19" r="T20" b="T21"/>
                  <a:pathLst>
                    <a:path w="33" h="22">
                      <a:moveTo>
                        <a:pt x="2" y="0"/>
                      </a:moveTo>
                      <a:lnTo>
                        <a:pt x="33" y="13"/>
                      </a:lnTo>
                      <a:lnTo>
                        <a:pt x="26" y="22"/>
                      </a:lnTo>
                      <a:lnTo>
                        <a:pt x="0" y="3"/>
                      </a:lnTo>
                      <a:lnTo>
                        <a:pt x="2" y="0"/>
                      </a:lnTo>
                      <a:close/>
                    </a:path>
                  </a:pathLst>
                </a:custGeom>
                <a:solidFill>
                  <a:srgbClr val="E6FF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grpSp>
          <p:grpSp>
            <p:nvGrpSpPr>
              <p:cNvPr id="40179" name="Group 687"/>
              <p:cNvGrpSpPr>
                <a:grpSpLocks/>
              </p:cNvGrpSpPr>
              <p:nvPr/>
            </p:nvGrpSpPr>
            <p:grpSpPr bwMode="auto">
              <a:xfrm>
                <a:off x="4383" y="1780"/>
                <a:ext cx="469" cy="180"/>
                <a:chOff x="4409" y="2501"/>
                <a:chExt cx="527" cy="237"/>
              </a:xfrm>
            </p:grpSpPr>
            <p:sp>
              <p:nvSpPr>
                <p:cNvPr id="40365" name="Freeform 685"/>
                <p:cNvSpPr>
                  <a:spLocks/>
                </p:cNvSpPr>
                <p:nvPr/>
              </p:nvSpPr>
              <p:spPr bwMode="auto">
                <a:xfrm>
                  <a:off x="4409" y="2501"/>
                  <a:ext cx="527" cy="237"/>
                </a:xfrm>
                <a:custGeom>
                  <a:avLst/>
                  <a:gdLst>
                    <a:gd name="T0" fmla="*/ 0 w 2558"/>
                    <a:gd name="T1" fmla="*/ 0 h 1150"/>
                    <a:gd name="T2" fmla="*/ 0 w 2558"/>
                    <a:gd name="T3" fmla="*/ 0 h 1150"/>
                    <a:gd name="T4" fmla="*/ 0 w 2558"/>
                    <a:gd name="T5" fmla="*/ 0 h 1150"/>
                    <a:gd name="T6" fmla="*/ 0 w 2558"/>
                    <a:gd name="T7" fmla="*/ 0 h 1150"/>
                    <a:gd name="T8" fmla="*/ 0 w 2558"/>
                    <a:gd name="T9" fmla="*/ 0 h 1150"/>
                    <a:gd name="T10" fmla="*/ 0 w 2558"/>
                    <a:gd name="T11" fmla="*/ 0 h 1150"/>
                    <a:gd name="T12" fmla="*/ 0 w 2558"/>
                    <a:gd name="T13" fmla="*/ 0 h 1150"/>
                    <a:gd name="T14" fmla="*/ 0 w 2558"/>
                    <a:gd name="T15" fmla="*/ 0 h 1150"/>
                    <a:gd name="T16" fmla="*/ 0 w 2558"/>
                    <a:gd name="T17" fmla="*/ 0 h 11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558"/>
                    <a:gd name="T28" fmla="*/ 0 h 1150"/>
                    <a:gd name="T29" fmla="*/ 2558 w 2558"/>
                    <a:gd name="T30" fmla="*/ 1150 h 115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558" h="1150">
                      <a:moveTo>
                        <a:pt x="191" y="0"/>
                      </a:moveTo>
                      <a:cubicBezTo>
                        <a:pt x="85" y="0"/>
                        <a:pt x="0" y="86"/>
                        <a:pt x="0" y="192"/>
                      </a:cubicBezTo>
                      <a:lnTo>
                        <a:pt x="0" y="959"/>
                      </a:lnTo>
                      <a:cubicBezTo>
                        <a:pt x="0" y="1065"/>
                        <a:pt x="85" y="1150"/>
                        <a:pt x="191" y="1150"/>
                      </a:cubicBezTo>
                      <a:lnTo>
                        <a:pt x="2366" y="1150"/>
                      </a:lnTo>
                      <a:cubicBezTo>
                        <a:pt x="2472" y="1150"/>
                        <a:pt x="2558" y="1065"/>
                        <a:pt x="2558" y="959"/>
                      </a:cubicBezTo>
                      <a:lnTo>
                        <a:pt x="2558" y="192"/>
                      </a:lnTo>
                      <a:cubicBezTo>
                        <a:pt x="2558" y="86"/>
                        <a:pt x="2472" y="0"/>
                        <a:pt x="2366" y="0"/>
                      </a:cubicBezTo>
                      <a:lnTo>
                        <a:pt x="191" y="0"/>
                      </a:lnTo>
                      <a:close/>
                    </a:path>
                  </a:pathLst>
                </a:custGeom>
                <a:solidFill>
                  <a:srgbClr val="5ACCFF"/>
                </a:solidFill>
                <a:ln w="0">
                  <a:solidFill>
                    <a:srgbClr val="000000"/>
                  </a:solidFill>
                  <a:round/>
                  <a:headEnd/>
                  <a:tailEnd/>
                </a:ln>
              </p:spPr>
              <p:txBody>
                <a:bodyPr/>
                <a:lstStyle/>
                <a:p>
                  <a:pPr algn="ctr" rtl="1"/>
                  <a:endParaRPr lang="en-US" sz="1200">
                    <a:solidFill>
                      <a:prstClr val="black"/>
                    </a:solidFill>
                  </a:endParaRPr>
                </a:p>
              </p:txBody>
            </p:sp>
            <p:sp>
              <p:nvSpPr>
                <p:cNvPr id="40366" name="Freeform 686"/>
                <p:cNvSpPr>
                  <a:spLocks/>
                </p:cNvSpPr>
                <p:nvPr/>
              </p:nvSpPr>
              <p:spPr bwMode="auto">
                <a:xfrm>
                  <a:off x="4409" y="2501"/>
                  <a:ext cx="527" cy="237"/>
                </a:xfrm>
                <a:custGeom>
                  <a:avLst/>
                  <a:gdLst>
                    <a:gd name="T0" fmla="*/ 0 w 2558"/>
                    <a:gd name="T1" fmla="*/ 0 h 1150"/>
                    <a:gd name="T2" fmla="*/ 0 w 2558"/>
                    <a:gd name="T3" fmla="*/ 0 h 1150"/>
                    <a:gd name="T4" fmla="*/ 0 w 2558"/>
                    <a:gd name="T5" fmla="*/ 0 h 1150"/>
                    <a:gd name="T6" fmla="*/ 0 w 2558"/>
                    <a:gd name="T7" fmla="*/ 0 h 1150"/>
                    <a:gd name="T8" fmla="*/ 0 w 2558"/>
                    <a:gd name="T9" fmla="*/ 0 h 1150"/>
                    <a:gd name="T10" fmla="*/ 0 w 2558"/>
                    <a:gd name="T11" fmla="*/ 0 h 1150"/>
                    <a:gd name="T12" fmla="*/ 0 w 2558"/>
                    <a:gd name="T13" fmla="*/ 0 h 1150"/>
                    <a:gd name="T14" fmla="*/ 0 w 2558"/>
                    <a:gd name="T15" fmla="*/ 0 h 1150"/>
                    <a:gd name="T16" fmla="*/ 0 w 2558"/>
                    <a:gd name="T17" fmla="*/ 0 h 11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558"/>
                    <a:gd name="T28" fmla="*/ 0 h 1150"/>
                    <a:gd name="T29" fmla="*/ 2558 w 2558"/>
                    <a:gd name="T30" fmla="*/ 1150 h 115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558" h="1150">
                      <a:moveTo>
                        <a:pt x="191" y="0"/>
                      </a:moveTo>
                      <a:cubicBezTo>
                        <a:pt x="85" y="0"/>
                        <a:pt x="0" y="86"/>
                        <a:pt x="0" y="192"/>
                      </a:cubicBezTo>
                      <a:lnTo>
                        <a:pt x="0" y="959"/>
                      </a:lnTo>
                      <a:cubicBezTo>
                        <a:pt x="0" y="1065"/>
                        <a:pt x="85" y="1150"/>
                        <a:pt x="191" y="1150"/>
                      </a:cubicBezTo>
                      <a:lnTo>
                        <a:pt x="2366" y="1150"/>
                      </a:lnTo>
                      <a:cubicBezTo>
                        <a:pt x="2472" y="1150"/>
                        <a:pt x="2558" y="1065"/>
                        <a:pt x="2558" y="959"/>
                      </a:cubicBezTo>
                      <a:lnTo>
                        <a:pt x="2558" y="192"/>
                      </a:lnTo>
                      <a:cubicBezTo>
                        <a:pt x="2558" y="86"/>
                        <a:pt x="2472" y="0"/>
                        <a:pt x="2366" y="0"/>
                      </a:cubicBezTo>
                      <a:lnTo>
                        <a:pt x="191" y="0"/>
                      </a:lnTo>
                      <a:close/>
                    </a:path>
                  </a:pathLst>
                </a:custGeom>
                <a:noFill/>
                <a:ln w="19050"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algn="ctr" rtl="1"/>
                  <a:endParaRPr lang="en-US" sz="1200">
                    <a:solidFill>
                      <a:prstClr val="black"/>
                    </a:solidFill>
                  </a:endParaRPr>
                </a:p>
              </p:txBody>
            </p:sp>
          </p:grpSp>
          <p:sp>
            <p:nvSpPr>
              <p:cNvPr id="40180" name="Rectangle 688"/>
              <p:cNvSpPr>
                <a:spLocks noChangeArrowheads="1"/>
              </p:cNvSpPr>
              <p:nvPr/>
            </p:nvSpPr>
            <p:spPr bwMode="auto">
              <a:xfrm>
                <a:off x="4464" y="1793"/>
                <a:ext cx="268" cy="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nchor="ctr">
                <a:spAutoFit/>
              </a:bodyPr>
              <a:lstStyle>
                <a:lvl1pPr eaLnBrk="0" hangingPunct="0">
                  <a:spcBef>
                    <a:spcPct val="20000"/>
                  </a:spcBef>
                  <a:buFont typeface="Arial" panose="020B0604020202020204" pitchFamily="34" charset="0"/>
                  <a:buChar char="•"/>
                  <a:defRPr sz="3200">
                    <a:solidFill>
                      <a:schemeClr val="tx1"/>
                    </a:solidFill>
                    <a:latin typeface="Times New Roman" panose="02020603050405020304" pitchFamily="18" charset="0"/>
                    <a:cs typeface="B Nazanin" panose="00000400000000000000" pitchFamily="2" charset="-78"/>
                  </a:defRPr>
                </a:lvl1pPr>
                <a:lvl2pPr marL="742950" indent="-285750" eaLnBrk="0" hangingPunct="0">
                  <a:spcBef>
                    <a:spcPct val="20000"/>
                  </a:spcBef>
                  <a:buFont typeface="Arial" panose="020B0604020202020204" pitchFamily="34" charset="0"/>
                  <a:buChar char="–"/>
                  <a:defRPr sz="2800">
                    <a:solidFill>
                      <a:schemeClr val="tx1"/>
                    </a:solidFill>
                    <a:latin typeface="Times New Roman" panose="02020603050405020304" pitchFamily="18" charset="0"/>
                    <a:cs typeface="B Nazanin" panose="00000400000000000000" pitchFamily="2" charset="-78"/>
                  </a:defRPr>
                </a:lvl2pPr>
                <a:lvl3pPr marL="1143000" indent="-228600" eaLnBrk="0" hangingPunct="0">
                  <a:spcBef>
                    <a:spcPct val="20000"/>
                  </a:spcBef>
                  <a:buFont typeface="Arial" panose="020B0604020202020204" pitchFamily="34" charset="0"/>
                  <a:buChar char="•"/>
                  <a:defRPr sz="2400">
                    <a:solidFill>
                      <a:schemeClr val="tx1"/>
                    </a:solidFill>
                    <a:latin typeface="Times New Roman" panose="02020603050405020304" pitchFamily="18" charset="0"/>
                    <a:cs typeface="B Nazanin" panose="00000400000000000000" pitchFamily="2" charset="-78"/>
                  </a:defRPr>
                </a:lvl3pPr>
                <a:lvl4pPr marL="16002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4pPr>
                <a:lvl5pPr marL="20574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9pPr>
              </a:lstStyle>
              <a:p>
                <a:pPr algn="ctr" rtl="1" eaLnBrk="1" hangingPunct="1">
                  <a:spcBef>
                    <a:spcPct val="0"/>
                  </a:spcBef>
                  <a:buFontTx/>
                  <a:buNone/>
                </a:pPr>
                <a:r>
                  <a:rPr lang="ar-SA" altLang="en-US" sz="1600" b="1" dirty="0">
                    <a:solidFill>
                      <a:srgbClr val="000000"/>
                    </a:solidFill>
                    <a:latin typeface="Arial" panose="020B0604020202020204" pitchFamily="34" charset="0"/>
                    <a:cs typeface="B Koodak" panose="00000700000000000000" pitchFamily="2" charset="-78"/>
                  </a:rPr>
                  <a:t>صبحانه</a:t>
                </a:r>
                <a:endParaRPr lang="en-US" altLang="en-US" sz="1600" dirty="0">
                  <a:solidFill>
                    <a:prstClr val="black"/>
                  </a:solidFill>
                  <a:latin typeface="Arial" panose="020B0604020202020204" pitchFamily="34" charset="0"/>
                  <a:cs typeface="B Koodak" panose="00000700000000000000" pitchFamily="2" charset="-78"/>
                </a:endParaRPr>
              </a:p>
            </p:txBody>
          </p:sp>
          <p:grpSp>
            <p:nvGrpSpPr>
              <p:cNvPr id="40181" name="Group 691"/>
              <p:cNvGrpSpPr>
                <a:grpSpLocks/>
              </p:cNvGrpSpPr>
              <p:nvPr/>
            </p:nvGrpSpPr>
            <p:grpSpPr bwMode="auto">
              <a:xfrm>
                <a:off x="3140" y="1780"/>
                <a:ext cx="469" cy="180"/>
                <a:chOff x="3011" y="2501"/>
                <a:chExt cx="527" cy="237"/>
              </a:xfrm>
            </p:grpSpPr>
            <p:sp>
              <p:nvSpPr>
                <p:cNvPr id="40363" name="Freeform 689"/>
                <p:cNvSpPr>
                  <a:spLocks/>
                </p:cNvSpPr>
                <p:nvPr/>
              </p:nvSpPr>
              <p:spPr bwMode="auto">
                <a:xfrm>
                  <a:off x="3011" y="2501"/>
                  <a:ext cx="527" cy="237"/>
                </a:xfrm>
                <a:custGeom>
                  <a:avLst/>
                  <a:gdLst>
                    <a:gd name="T0" fmla="*/ 0 w 5117"/>
                    <a:gd name="T1" fmla="*/ 0 h 2300"/>
                    <a:gd name="T2" fmla="*/ 0 w 5117"/>
                    <a:gd name="T3" fmla="*/ 0 h 2300"/>
                    <a:gd name="T4" fmla="*/ 0 w 5117"/>
                    <a:gd name="T5" fmla="*/ 0 h 2300"/>
                    <a:gd name="T6" fmla="*/ 0 w 5117"/>
                    <a:gd name="T7" fmla="*/ 0 h 2300"/>
                    <a:gd name="T8" fmla="*/ 0 w 5117"/>
                    <a:gd name="T9" fmla="*/ 0 h 2300"/>
                    <a:gd name="T10" fmla="*/ 0 w 5117"/>
                    <a:gd name="T11" fmla="*/ 0 h 2300"/>
                    <a:gd name="T12" fmla="*/ 0 w 5117"/>
                    <a:gd name="T13" fmla="*/ 0 h 2300"/>
                    <a:gd name="T14" fmla="*/ 0 w 5117"/>
                    <a:gd name="T15" fmla="*/ 0 h 2300"/>
                    <a:gd name="T16" fmla="*/ 0 w 5117"/>
                    <a:gd name="T17" fmla="*/ 0 h 230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117"/>
                    <a:gd name="T28" fmla="*/ 0 h 2300"/>
                    <a:gd name="T29" fmla="*/ 5117 w 5117"/>
                    <a:gd name="T30" fmla="*/ 2300 h 230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117" h="2300">
                      <a:moveTo>
                        <a:pt x="383" y="0"/>
                      </a:moveTo>
                      <a:cubicBezTo>
                        <a:pt x="172" y="0"/>
                        <a:pt x="0" y="172"/>
                        <a:pt x="0" y="384"/>
                      </a:cubicBezTo>
                      <a:lnTo>
                        <a:pt x="0" y="1917"/>
                      </a:lnTo>
                      <a:cubicBezTo>
                        <a:pt x="0" y="2129"/>
                        <a:pt x="172" y="2300"/>
                        <a:pt x="383" y="2300"/>
                      </a:cubicBezTo>
                      <a:lnTo>
                        <a:pt x="4733" y="2300"/>
                      </a:lnTo>
                      <a:cubicBezTo>
                        <a:pt x="4945" y="2300"/>
                        <a:pt x="5117" y="2129"/>
                        <a:pt x="5117" y="1917"/>
                      </a:cubicBezTo>
                      <a:lnTo>
                        <a:pt x="5117" y="384"/>
                      </a:lnTo>
                      <a:cubicBezTo>
                        <a:pt x="5117" y="172"/>
                        <a:pt x="4945" y="0"/>
                        <a:pt x="4733" y="0"/>
                      </a:cubicBezTo>
                      <a:lnTo>
                        <a:pt x="383" y="0"/>
                      </a:lnTo>
                      <a:close/>
                    </a:path>
                  </a:pathLst>
                </a:custGeom>
                <a:solidFill>
                  <a:srgbClr val="5ACCFF"/>
                </a:solidFill>
                <a:ln w="0">
                  <a:solidFill>
                    <a:srgbClr val="000000"/>
                  </a:solidFill>
                  <a:round/>
                  <a:headEnd/>
                  <a:tailEnd/>
                </a:ln>
              </p:spPr>
              <p:txBody>
                <a:bodyPr/>
                <a:lstStyle/>
                <a:p>
                  <a:pPr algn="ctr" rtl="1"/>
                  <a:endParaRPr lang="en-US" sz="1200">
                    <a:solidFill>
                      <a:prstClr val="black"/>
                    </a:solidFill>
                  </a:endParaRPr>
                </a:p>
              </p:txBody>
            </p:sp>
            <p:sp>
              <p:nvSpPr>
                <p:cNvPr id="40364" name="Freeform 690"/>
                <p:cNvSpPr>
                  <a:spLocks/>
                </p:cNvSpPr>
                <p:nvPr/>
              </p:nvSpPr>
              <p:spPr bwMode="auto">
                <a:xfrm>
                  <a:off x="3011" y="2501"/>
                  <a:ext cx="527" cy="237"/>
                </a:xfrm>
                <a:custGeom>
                  <a:avLst/>
                  <a:gdLst>
                    <a:gd name="T0" fmla="*/ 0 w 5117"/>
                    <a:gd name="T1" fmla="*/ 0 h 2300"/>
                    <a:gd name="T2" fmla="*/ 0 w 5117"/>
                    <a:gd name="T3" fmla="*/ 0 h 2300"/>
                    <a:gd name="T4" fmla="*/ 0 w 5117"/>
                    <a:gd name="T5" fmla="*/ 0 h 2300"/>
                    <a:gd name="T6" fmla="*/ 0 w 5117"/>
                    <a:gd name="T7" fmla="*/ 0 h 2300"/>
                    <a:gd name="T8" fmla="*/ 0 w 5117"/>
                    <a:gd name="T9" fmla="*/ 0 h 2300"/>
                    <a:gd name="T10" fmla="*/ 0 w 5117"/>
                    <a:gd name="T11" fmla="*/ 0 h 2300"/>
                    <a:gd name="T12" fmla="*/ 0 w 5117"/>
                    <a:gd name="T13" fmla="*/ 0 h 2300"/>
                    <a:gd name="T14" fmla="*/ 0 w 5117"/>
                    <a:gd name="T15" fmla="*/ 0 h 2300"/>
                    <a:gd name="T16" fmla="*/ 0 w 5117"/>
                    <a:gd name="T17" fmla="*/ 0 h 230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117"/>
                    <a:gd name="T28" fmla="*/ 0 h 2300"/>
                    <a:gd name="T29" fmla="*/ 5117 w 5117"/>
                    <a:gd name="T30" fmla="*/ 2300 h 230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117" h="2300">
                      <a:moveTo>
                        <a:pt x="383" y="0"/>
                      </a:moveTo>
                      <a:cubicBezTo>
                        <a:pt x="172" y="0"/>
                        <a:pt x="0" y="172"/>
                        <a:pt x="0" y="384"/>
                      </a:cubicBezTo>
                      <a:lnTo>
                        <a:pt x="0" y="1917"/>
                      </a:lnTo>
                      <a:cubicBezTo>
                        <a:pt x="0" y="2129"/>
                        <a:pt x="172" y="2300"/>
                        <a:pt x="383" y="2300"/>
                      </a:cubicBezTo>
                      <a:lnTo>
                        <a:pt x="4733" y="2300"/>
                      </a:lnTo>
                      <a:cubicBezTo>
                        <a:pt x="4945" y="2300"/>
                        <a:pt x="5117" y="2129"/>
                        <a:pt x="5117" y="1917"/>
                      </a:cubicBezTo>
                      <a:lnTo>
                        <a:pt x="5117" y="384"/>
                      </a:lnTo>
                      <a:cubicBezTo>
                        <a:pt x="5117" y="172"/>
                        <a:pt x="4945" y="0"/>
                        <a:pt x="4733" y="0"/>
                      </a:cubicBezTo>
                      <a:lnTo>
                        <a:pt x="383" y="0"/>
                      </a:lnTo>
                      <a:close/>
                    </a:path>
                  </a:pathLst>
                </a:custGeom>
                <a:noFill/>
                <a:ln w="19050"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algn="ctr" rtl="1"/>
                  <a:endParaRPr lang="en-US" sz="1200">
                    <a:solidFill>
                      <a:prstClr val="black"/>
                    </a:solidFill>
                  </a:endParaRPr>
                </a:p>
              </p:txBody>
            </p:sp>
          </p:grpSp>
          <p:sp>
            <p:nvSpPr>
              <p:cNvPr id="40182" name="Rectangle 692"/>
              <p:cNvSpPr>
                <a:spLocks noChangeArrowheads="1"/>
              </p:cNvSpPr>
              <p:nvPr/>
            </p:nvSpPr>
            <p:spPr bwMode="auto">
              <a:xfrm>
                <a:off x="3285" y="1787"/>
                <a:ext cx="144" cy="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nchor="ctr">
                <a:spAutoFit/>
              </a:bodyPr>
              <a:lstStyle>
                <a:lvl1pPr eaLnBrk="0" hangingPunct="0">
                  <a:spcBef>
                    <a:spcPct val="20000"/>
                  </a:spcBef>
                  <a:buFont typeface="Arial" panose="020B0604020202020204" pitchFamily="34" charset="0"/>
                  <a:buChar char="•"/>
                  <a:defRPr sz="3200">
                    <a:solidFill>
                      <a:schemeClr val="tx1"/>
                    </a:solidFill>
                    <a:latin typeface="Times New Roman" panose="02020603050405020304" pitchFamily="18" charset="0"/>
                    <a:cs typeface="B Nazanin" panose="00000400000000000000" pitchFamily="2" charset="-78"/>
                  </a:defRPr>
                </a:lvl1pPr>
                <a:lvl2pPr marL="742950" indent="-285750" eaLnBrk="0" hangingPunct="0">
                  <a:spcBef>
                    <a:spcPct val="20000"/>
                  </a:spcBef>
                  <a:buFont typeface="Arial" panose="020B0604020202020204" pitchFamily="34" charset="0"/>
                  <a:buChar char="–"/>
                  <a:defRPr sz="2800">
                    <a:solidFill>
                      <a:schemeClr val="tx1"/>
                    </a:solidFill>
                    <a:latin typeface="Times New Roman" panose="02020603050405020304" pitchFamily="18" charset="0"/>
                    <a:cs typeface="B Nazanin" panose="00000400000000000000" pitchFamily="2" charset="-78"/>
                  </a:defRPr>
                </a:lvl2pPr>
                <a:lvl3pPr marL="1143000" indent="-228600" eaLnBrk="0" hangingPunct="0">
                  <a:spcBef>
                    <a:spcPct val="20000"/>
                  </a:spcBef>
                  <a:buFont typeface="Arial" panose="020B0604020202020204" pitchFamily="34" charset="0"/>
                  <a:buChar char="•"/>
                  <a:defRPr sz="2400">
                    <a:solidFill>
                      <a:schemeClr val="tx1"/>
                    </a:solidFill>
                    <a:latin typeface="Times New Roman" panose="02020603050405020304" pitchFamily="18" charset="0"/>
                    <a:cs typeface="B Nazanin" panose="00000400000000000000" pitchFamily="2" charset="-78"/>
                  </a:defRPr>
                </a:lvl3pPr>
                <a:lvl4pPr marL="16002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4pPr>
                <a:lvl5pPr marL="20574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9pPr>
              </a:lstStyle>
              <a:p>
                <a:pPr algn="ctr" rtl="1" eaLnBrk="1" hangingPunct="1">
                  <a:spcBef>
                    <a:spcPct val="0"/>
                  </a:spcBef>
                  <a:buFontTx/>
                  <a:buNone/>
                </a:pPr>
                <a:r>
                  <a:rPr lang="ar-SA" altLang="en-US" sz="1600" b="1" dirty="0">
                    <a:solidFill>
                      <a:srgbClr val="000000"/>
                    </a:solidFill>
                    <a:latin typeface="Arial" panose="020B0604020202020204" pitchFamily="34" charset="0"/>
                    <a:cs typeface="B Koodak" panose="00000700000000000000" pitchFamily="2" charset="-78"/>
                  </a:rPr>
                  <a:t>نهار</a:t>
                </a:r>
                <a:endParaRPr lang="en-US" altLang="en-US" sz="1600" dirty="0">
                  <a:solidFill>
                    <a:prstClr val="black"/>
                  </a:solidFill>
                  <a:latin typeface="Arial" panose="020B0604020202020204" pitchFamily="34" charset="0"/>
                  <a:cs typeface="B Koodak" panose="00000700000000000000" pitchFamily="2" charset="-78"/>
                </a:endParaRPr>
              </a:p>
            </p:txBody>
          </p:sp>
          <p:grpSp>
            <p:nvGrpSpPr>
              <p:cNvPr id="40183" name="Group 695"/>
              <p:cNvGrpSpPr>
                <a:grpSpLocks/>
              </p:cNvGrpSpPr>
              <p:nvPr/>
            </p:nvGrpSpPr>
            <p:grpSpPr bwMode="auto">
              <a:xfrm>
                <a:off x="1917" y="1786"/>
                <a:ext cx="469" cy="180"/>
                <a:chOff x="1635" y="2509"/>
                <a:chExt cx="527" cy="237"/>
              </a:xfrm>
            </p:grpSpPr>
            <p:sp>
              <p:nvSpPr>
                <p:cNvPr id="40361" name="Freeform 693"/>
                <p:cNvSpPr>
                  <a:spLocks/>
                </p:cNvSpPr>
                <p:nvPr/>
              </p:nvSpPr>
              <p:spPr bwMode="auto">
                <a:xfrm>
                  <a:off x="1635" y="2509"/>
                  <a:ext cx="527" cy="237"/>
                </a:xfrm>
                <a:custGeom>
                  <a:avLst/>
                  <a:gdLst>
                    <a:gd name="T0" fmla="*/ 0 w 5116"/>
                    <a:gd name="T1" fmla="*/ 0 h 2300"/>
                    <a:gd name="T2" fmla="*/ 0 w 5116"/>
                    <a:gd name="T3" fmla="*/ 0 h 2300"/>
                    <a:gd name="T4" fmla="*/ 0 w 5116"/>
                    <a:gd name="T5" fmla="*/ 0 h 2300"/>
                    <a:gd name="T6" fmla="*/ 0 w 5116"/>
                    <a:gd name="T7" fmla="*/ 0 h 2300"/>
                    <a:gd name="T8" fmla="*/ 0 w 5116"/>
                    <a:gd name="T9" fmla="*/ 0 h 2300"/>
                    <a:gd name="T10" fmla="*/ 0 w 5116"/>
                    <a:gd name="T11" fmla="*/ 0 h 2300"/>
                    <a:gd name="T12" fmla="*/ 0 w 5116"/>
                    <a:gd name="T13" fmla="*/ 0 h 2300"/>
                    <a:gd name="T14" fmla="*/ 0 w 5116"/>
                    <a:gd name="T15" fmla="*/ 0 h 2300"/>
                    <a:gd name="T16" fmla="*/ 0 w 5116"/>
                    <a:gd name="T17" fmla="*/ 0 h 230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116"/>
                    <a:gd name="T28" fmla="*/ 0 h 2300"/>
                    <a:gd name="T29" fmla="*/ 5116 w 5116"/>
                    <a:gd name="T30" fmla="*/ 2300 h 230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116" h="2300">
                      <a:moveTo>
                        <a:pt x="383" y="0"/>
                      </a:moveTo>
                      <a:cubicBezTo>
                        <a:pt x="171" y="0"/>
                        <a:pt x="0" y="172"/>
                        <a:pt x="0" y="384"/>
                      </a:cubicBezTo>
                      <a:lnTo>
                        <a:pt x="0" y="1917"/>
                      </a:lnTo>
                      <a:cubicBezTo>
                        <a:pt x="0" y="2129"/>
                        <a:pt x="171" y="2300"/>
                        <a:pt x="383" y="2300"/>
                      </a:cubicBezTo>
                      <a:lnTo>
                        <a:pt x="4733" y="2300"/>
                      </a:lnTo>
                      <a:cubicBezTo>
                        <a:pt x="4945" y="2300"/>
                        <a:pt x="5116" y="2129"/>
                        <a:pt x="5116" y="1917"/>
                      </a:cubicBezTo>
                      <a:lnTo>
                        <a:pt x="5116" y="384"/>
                      </a:lnTo>
                      <a:cubicBezTo>
                        <a:pt x="5116" y="172"/>
                        <a:pt x="4945" y="0"/>
                        <a:pt x="4733" y="0"/>
                      </a:cubicBezTo>
                      <a:lnTo>
                        <a:pt x="383" y="0"/>
                      </a:lnTo>
                      <a:close/>
                    </a:path>
                  </a:pathLst>
                </a:custGeom>
                <a:solidFill>
                  <a:srgbClr val="5ACCFF"/>
                </a:solidFill>
                <a:ln w="0">
                  <a:solidFill>
                    <a:srgbClr val="000000"/>
                  </a:solidFill>
                  <a:round/>
                  <a:headEnd/>
                  <a:tailEnd/>
                </a:ln>
              </p:spPr>
              <p:txBody>
                <a:bodyPr/>
                <a:lstStyle/>
                <a:p>
                  <a:pPr algn="ctr" rtl="1"/>
                  <a:endParaRPr lang="en-US" sz="1200">
                    <a:solidFill>
                      <a:prstClr val="black"/>
                    </a:solidFill>
                  </a:endParaRPr>
                </a:p>
              </p:txBody>
            </p:sp>
            <p:sp>
              <p:nvSpPr>
                <p:cNvPr id="40362" name="Freeform 694"/>
                <p:cNvSpPr>
                  <a:spLocks/>
                </p:cNvSpPr>
                <p:nvPr/>
              </p:nvSpPr>
              <p:spPr bwMode="auto">
                <a:xfrm>
                  <a:off x="1635" y="2509"/>
                  <a:ext cx="527" cy="237"/>
                </a:xfrm>
                <a:custGeom>
                  <a:avLst/>
                  <a:gdLst>
                    <a:gd name="T0" fmla="*/ 0 w 5116"/>
                    <a:gd name="T1" fmla="*/ 0 h 2300"/>
                    <a:gd name="T2" fmla="*/ 0 w 5116"/>
                    <a:gd name="T3" fmla="*/ 0 h 2300"/>
                    <a:gd name="T4" fmla="*/ 0 w 5116"/>
                    <a:gd name="T5" fmla="*/ 0 h 2300"/>
                    <a:gd name="T6" fmla="*/ 0 w 5116"/>
                    <a:gd name="T7" fmla="*/ 0 h 2300"/>
                    <a:gd name="T8" fmla="*/ 0 w 5116"/>
                    <a:gd name="T9" fmla="*/ 0 h 2300"/>
                    <a:gd name="T10" fmla="*/ 0 w 5116"/>
                    <a:gd name="T11" fmla="*/ 0 h 2300"/>
                    <a:gd name="T12" fmla="*/ 0 w 5116"/>
                    <a:gd name="T13" fmla="*/ 0 h 2300"/>
                    <a:gd name="T14" fmla="*/ 0 w 5116"/>
                    <a:gd name="T15" fmla="*/ 0 h 2300"/>
                    <a:gd name="T16" fmla="*/ 0 w 5116"/>
                    <a:gd name="T17" fmla="*/ 0 h 230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116"/>
                    <a:gd name="T28" fmla="*/ 0 h 2300"/>
                    <a:gd name="T29" fmla="*/ 5116 w 5116"/>
                    <a:gd name="T30" fmla="*/ 2300 h 230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116" h="2300">
                      <a:moveTo>
                        <a:pt x="383" y="0"/>
                      </a:moveTo>
                      <a:cubicBezTo>
                        <a:pt x="171" y="0"/>
                        <a:pt x="0" y="172"/>
                        <a:pt x="0" y="384"/>
                      </a:cubicBezTo>
                      <a:lnTo>
                        <a:pt x="0" y="1917"/>
                      </a:lnTo>
                      <a:cubicBezTo>
                        <a:pt x="0" y="2129"/>
                        <a:pt x="171" y="2300"/>
                        <a:pt x="383" y="2300"/>
                      </a:cubicBezTo>
                      <a:lnTo>
                        <a:pt x="4733" y="2300"/>
                      </a:lnTo>
                      <a:cubicBezTo>
                        <a:pt x="4945" y="2300"/>
                        <a:pt x="5116" y="2129"/>
                        <a:pt x="5116" y="1917"/>
                      </a:cubicBezTo>
                      <a:lnTo>
                        <a:pt x="5116" y="384"/>
                      </a:lnTo>
                      <a:cubicBezTo>
                        <a:pt x="5116" y="172"/>
                        <a:pt x="4945" y="0"/>
                        <a:pt x="4733" y="0"/>
                      </a:cubicBezTo>
                      <a:lnTo>
                        <a:pt x="383" y="0"/>
                      </a:lnTo>
                      <a:close/>
                    </a:path>
                  </a:pathLst>
                </a:custGeom>
                <a:noFill/>
                <a:ln w="19050"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algn="ctr" rtl="1"/>
                  <a:endParaRPr lang="en-US" sz="1200">
                    <a:solidFill>
                      <a:prstClr val="black"/>
                    </a:solidFill>
                  </a:endParaRPr>
                </a:p>
              </p:txBody>
            </p:sp>
          </p:grpSp>
          <p:sp>
            <p:nvSpPr>
              <p:cNvPr id="40184" name="Rectangle 696"/>
              <p:cNvSpPr>
                <a:spLocks noChangeArrowheads="1"/>
              </p:cNvSpPr>
              <p:nvPr/>
            </p:nvSpPr>
            <p:spPr bwMode="auto">
              <a:xfrm>
                <a:off x="2067" y="1798"/>
                <a:ext cx="141" cy="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nchor="ctr">
                <a:spAutoFit/>
              </a:bodyPr>
              <a:lstStyle>
                <a:lvl1pPr eaLnBrk="0" hangingPunct="0">
                  <a:spcBef>
                    <a:spcPct val="20000"/>
                  </a:spcBef>
                  <a:buFont typeface="Arial" panose="020B0604020202020204" pitchFamily="34" charset="0"/>
                  <a:buChar char="•"/>
                  <a:defRPr sz="3200">
                    <a:solidFill>
                      <a:schemeClr val="tx1"/>
                    </a:solidFill>
                    <a:latin typeface="Times New Roman" panose="02020603050405020304" pitchFamily="18" charset="0"/>
                    <a:cs typeface="B Nazanin" panose="00000400000000000000" pitchFamily="2" charset="-78"/>
                  </a:defRPr>
                </a:lvl1pPr>
                <a:lvl2pPr marL="742950" indent="-285750" eaLnBrk="0" hangingPunct="0">
                  <a:spcBef>
                    <a:spcPct val="20000"/>
                  </a:spcBef>
                  <a:buFont typeface="Arial" panose="020B0604020202020204" pitchFamily="34" charset="0"/>
                  <a:buChar char="–"/>
                  <a:defRPr sz="2800">
                    <a:solidFill>
                      <a:schemeClr val="tx1"/>
                    </a:solidFill>
                    <a:latin typeface="Times New Roman" panose="02020603050405020304" pitchFamily="18" charset="0"/>
                    <a:cs typeface="B Nazanin" panose="00000400000000000000" pitchFamily="2" charset="-78"/>
                  </a:defRPr>
                </a:lvl2pPr>
                <a:lvl3pPr marL="1143000" indent="-228600" eaLnBrk="0" hangingPunct="0">
                  <a:spcBef>
                    <a:spcPct val="20000"/>
                  </a:spcBef>
                  <a:buFont typeface="Arial" panose="020B0604020202020204" pitchFamily="34" charset="0"/>
                  <a:buChar char="•"/>
                  <a:defRPr sz="2400">
                    <a:solidFill>
                      <a:schemeClr val="tx1"/>
                    </a:solidFill>
                    <a:latin typeface="Times New Roman" panose="02020603050405020304" pitchFamily="18" charset="0"/>
                    <a:cs typeface="B Nazanin" panose="00000400000000000000" pitchFamily="2" charset="-78"/>
                  </a:defRPr>
                </a:lvl3pPr>
                <a:lvl4pPr marL="16002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4pPr>
                <a:lvl5pPr marL="20574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9pPr>
              </a:lstStyle>
              <a:p>
                <a:pPr algn="ctr" rtl="1" eaLnBrk="1" hangingPunct="1">
                  <a:spcBef>
                    <a:spcPct val="0"/>
                  </a:spcBef>
                  <a:buFontTx/>
                  <a:buNone/>
                </a:pPr>
                <a:r>
                  <a:rPr lang="ar-SA" altLang="en-US" sz="1600" b="1" dirty="0">
                    <a:solidFill>
                      <a:srgbClr val="000000"/>
                    </a:solidFill>
                    <a:latin typeface="Arial" panose="020B0604020202020204" pitchFamily="34" charset="0"/>
                    <a:cs typeface="B Koodak" panose="00000700000000000000" pitchFamily="2" charset="-78"/>
                  </a:rPr>
                  <a:t>شام</a:t>
                </a:r>
                <a:endParaRPr lang="en-US" altLang="en-US" sz="1400" dirty="0">
                  <a:solidFill>
                    <a:prstClr val="black"/>
                  </a:solidFill>
                  <a:latin typeface="Arial" panose="020B0604020202020204" pitchFamily="34" charset="0"/>
                  <a:cs typeface="B Koodak" panose="00000700000000000000" pitchFamily="2" charset="-78"/>
                </a:endParaRPr>
              </a:p>
            </p:txBody>
          </p:sp>
          <p:sp>
            <p:nvSpPr>
              <p:cNvPr id="40185" name="Rectangle 697"/>
              <p:cNvSpPr>
                <a:spLocks noChangeArrowheads="1"/>
              </p:cNvSpPr>
              <p:nvPr/>
            </p:nvSpPr>
            <p:spPr bwMode="auto">
              <a:xfrm>
                <a:off x="1827" y="1406"/>
                <a:ext cx="36" cy="124"/>
              </a:xfrm>
              <a:prstGeom prst="rect">
                <a:avLst/>
              </a:prstGeom>
              <a:solidFill>
                <a:srgbClr val="003366"/>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Times New Roman" panose="02020603050405020304" pitchFamily="18" charset="0"/>
                    <a:cs typeface="B Nazanin" panose="00000400000000000000" pitchFamily="2" charset="-78"/>
                  </a:defRPr>
                </a:lvl1pPr>
                <a:lvl2pPr marL="742950" indent="-285750" eaLnBrk="0" hangingPunct="0">
                  <a:spcBef>
                    <a:spcPct val="20000"/>
                  </a:spcBef>
                  <a:buFont typeface="Arial" panose="020B0604020202020204" pitchFamily="34" charset="0"/>
                  <a:buChar char="–"/>
                  <a:defRPr sz="2800">
                    <a:solidFill>
                      <a:schemeClr val="tx1"/>
                    </a:solidFill>
                    <a:latin typeface="Times New Roman" panose="02020603050405020304" pitchFamily="18" charset="0"/>
                    <a:cs typeface="B Nazanin" panose="00000400000000000000" pitchFamily="2" charset="-78"/>
                  </a:defRPr>
                </a:lvl2pPr>
                <a:lvl3pPr marL="1143000" indent="-228600" eaLnBrk="0" hangingPunct="0">
                  <a:spcBef>
                    <a:spcPct val="20000"/>
                  </a:spcBef>
                  <a:buFont typeface="Arial" panose="020B0604020202020204" pitchFamily="34" charset="0"/>
                  <a:buChar char="•"/>
                  <a:defRPr sz="2400">
                    <a:solidFill>
                      <a:schemeClr val="tx1"/>
                    </a:solidFill>
                    <a:latin typeface="Times New Roman" panose="02020603050405020304" pitchFamily="18" charset="0"/>
                    <a:cs typeface="B Nazanin" panose="00000400000000000000" pitchFamily="2" charset="-78"/>
                  </a:defRPr>
                </a:lvl3pPr>
                <a:lvl4pPr marL="16002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4pPr>
                <a:lvl5pPr marL="20574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9pPr>
              </a:lstStyle>
              <a:p>
                <a:pPr algn="ctr" rtl="1" eaLnBrk="1" hangingPunct="1">
                  <a:spcBef>
                    <a:spcPct val="0"/>
                  </a:spcBef>
                  <a:buFontTx/>
                  <a:buNone/>
                </a:pPr>
                <a:endParaRPr lang="fa-IR" altLang="en-US" sz="1200">
                  <a:solidFill>
                    <a:prstClr val="black"/>
                  </a:solidFill>
                  <a:latin typeface="Arial" panose="020B0604020202020204" pitchFamily="34" charset="0"/>
                  <a:cs typeface="Arial" panose="020B0604020202020204" pitchFamily="34" charset="0"/>
                </a:endParaRPr>
              </a:p>
            </p:txBody>
          </p:sp>
          <p:sp>
            <p:nvSpPr>
              <p:cNvPr id="40186" name="Rectangle 698"/>
              <p:cNvSpPr>
                <a:spLocks noChangeArrowheads="1"/>
              </p:cNvSpPr>
              <p:nvPr/>
            </p:nvSpPr>
            <p:spPr bwMode="auto">
              <a:xfrm>
                <a:off x="2449" y="1406"/>
                <a:ext cx="37" cy="124"/>
              </a:xfrm>
              <a:prstGeom prst="rect">
                <a:avLst/>
              </a:prstGeom>
              <a:solidFill>
                <a:srgbClr val="003366"/>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Times New Roman" panose="02020603050405020304" pitchFamily="18" charset="0"/>
                    <a:cs typeface="B Nazanin" panose="00000400000000000000" pitchFamily="2" charset="-78"/>
                  </a:defRPr>
                </a:lvl1pPr>
                <a:lvl2pPr marL="742950" indent="-285750" eaLnBrk="0" hangingPunct="0">
                  <a:spcBef>
                    <a:spcPct val="20000"/>
                  </a:spcBef>
                  <a:buFont typeface="Arial" panose="020B0604020202020204" pitchFamily="34" charset="0"/>
                  <a:buChar char="–"/>
                  <a:defRPr sz="2800">
                    <a:solidFill>
                      <a:schemeClr val="tx1"/>
                    </a:solidFill>
                    <a:latin typeface="Times New Roman" panose="02020603050405020304" pitchFamily="18" charset="0"/>
                    <a:cs typeface="B Nazanin" panose="00000400000000000000" pitchFamily="2" charset="-78"/>
                  </a:defRPr>
                </a:lvl2pPr>
                <a:lvl3pPr marL="1143000" indent="-228600" eaLnBrk="0" hangingPunct="0">
                  <a:spcBef>
                    <a:spcPct val="20000"/>
                  </a:spcBef>
                  <a:buFont typeface="Arial" panose="020B0604020202020204" pitchFamily="34" charset="0"/>
                  <a:buChar char="•"/>
                  <a:defRPr sz="2400">
                    <a:solidFill>
                      <a:schemeClr val="tx1"/>
                    </a:solidFill>
                    <a:latin typeface="Times New Roman" panose="02020603050405020304" pitchFamily="18" charset="0"/>
                    <a:cs typeface="B Nazanin" panose="00000400000000000000" pitchFamily="2" charset="-78"/>
                  </a:defRPr>
                </a:lvl3pPr>
                <a:lvl4pPr marL="16002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4pPr>
                <a:lvl5pPr marL="20574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9pPr>
              </a:lstStyle>
              <a:p>
                <a:pPr algn="ctr" rtl="1" eaLnBrk="1" hangingPunct="1">
                  <a:spcBef>
                    <a:spcPct val="0"/>
                  </a:spcBef>
                  <a:buFontTx/>
                  <a:buNone/>
                </a:pPr>
                <a:endParaRPr lang="fa-IR" altLang="en-US" sz="1200">
                  <a:solidFill>
                    <a:prstClr val="black"/>
                  </a:solidFill>
                  <a:latin typeface="Arial" panose="020B0604020202020204" pitchFamily="34" charset="0"/>
                  <a:cs typeface="Arial" panose="020B0604020202020204" pitchFamily="34" charset="0"/>
                </a:endParaRPr>
              </a:p>
            </p:txBody>
          </p:sp>
          <p:sp>
            <p:nvSpPr>
              <p:cNvPr id="40187" name="Rectangle 699"/>
              <p:cNvSpPr>
                <a:spLocks noChangeArrowheads="1"/>
              </p:cNvSpPr>
              <p:nvPr/>
            </p:nvSpPr>
            <p:spPr bwMode="auto">
              <a:xfrm>
                <a:off x="3058" y="1406"/>
                <a:ext cx="37" cy="124"/>
              </a:xfrm>
              <a:prstGeom prst="rect">
                <a:avLst/>
              </a:prstGeom>
              <a:solidFill>
                <a:srgbClr val="003366"/>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Times New Roman" panose="02020603050405020304" pitchFamily="18" charset="0"/>
                    <a:cs typeface="B Nazanin" panose="00000400000000000000" pitchFamily="2" charset="-78"/>
                  </a:defRPr>
                </a:lvl1pPr>
                <a:lvl2pPr marL="742950" indent="-285750" eaLnBrk="0" hangingPunct="0">
                  <a:spcBef>
                    <a:spcPct val="20000"/>
                  </a:spcBef>
                  <a:buFont typeface="Arial" panose="020B0604020202020204" pitchFamily="34" charset="0"/>
                  <a:buChar char="–"/>
                  <a:defRPr sz="2800">
                    <a:solidFill>
                      <a:schemeClr val="tx1"/>
                    </a:solidFill>
                    <a:latin typeface="Times New Roman" panose="02020603050405020304" pitchFamily="18" charset="0"/>
                    <a:cs typeface="B Nazanin" panose="00000400000000000000" pitchFamily="2" charset="-78"/>
                  </a:defRPr>
                </a:lvl2pPr>
                <a:lvl3pPr marL="1143000" indent="-228600" eaLnBrk="0" hangingPunct="0">
                  <a:spcBef>
                    <a:spcPct val="20000"/>
                  </a:spcBef>
                  <a:buFont typeface="Arial" panose="020B0604020202020204" pitchFamily="34" charset="0"/>
                  <a:buChar char="•"/>
                  <a:defRPr sz="2400">
                    <a:solidFill>
                      <a:schemeClr val="tx1"/>
                    </a:solidFill>
                    <a:latin typeface="Times New Roman" panose="02020603050405020304" pitchFamily="18" charset="0"/>
                    <a:cs typeface="B Nazanin" panose="00000400000000000000" pitchFamily="2" charset="-78"/>
                  </a:defRPr>
                </a:lvl3pPr>
                <a:lvl4pPr marL="16002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4pPr>
                <a:lvl5pPr marL="20574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9pPr>
              </a:lstStyle>
              <a:p>
                <a:pPr algn="ctr" rtl="1" eaLnBrk="1" hangingPunct="1">
                  <a:spcBef>
                    <a:spcPct val="0"/>
                  </a:spcBef>
                  <a:buFontTx/>
                  <a:buNone/>
                </a:pPr>
                <a:endParaRPr lang="fa-IR" altLang="en-US" sz="1200">
                  <a:solidFill>
                    <a:prstClr val="black"/>
                  </a:solidFill>
                  <a:latin typeface="Arial" panose="020B0604020202020204" pitchFamily="34" charset="0"/>
                  <a:cs typeface="Arial" panose="020B0604020202020204" pitchFamily="34" charset="0"/>
                </a:endParaRPr>
              </a:p>
            </p:txBody>
          </p:sp>
          <p:sp>
            <p:nvSpPr>
              <p:cNvPr id="40188" name="Rectangle 700"/>
              <p:cNvSpPr>
                <a:spLocks noChangeArrowheads="1"/>
              </p:cNvSpPr>
              <p:nvPr/>
            </p:nvSpPr>
            <p:spPr bwMode="auto">
              <a:xfrm>
                <a:off x="3682" y="1406"/>
                <a:ext cx="36" cy="125"/>
              </a:xfrm>
              <a:prstGeom prst="rect">
                <a:avLst/>
              </a:prstGeom>
              <a:solidFill>
                <a:srgbClr val="003366"/>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Times New Roman" panose="02020603050405020304" pitchFamily="18" charset="0"/>
                    <a:cs typeface="B Nazanin" panose="00000400000000000000" pitchFamily="2" charset="-78"/>
                  </a:defRPr>
                </a:lvl1pPr>
                <a:lvl2pPr marL="742950" indent="-285750" eaLnBrk="0" hangingPunct="0">
                  <a:spcBef>
                    <a:spcPct val="20000"/>
                  </a:spcBef>
                  <a:buFont typeface="Arial" panose="020B0604020202020204" pitchFamily="34" charset="0"/>
                  <a:buChar char="–"/>
                  <a:defRPr sz="2800">
                    <a:solidFill>
                      <a:schemeClr val="tx1"/>
                    </a:solidFill>
                    <a:latin typeface="Times New Roman" panose="02020603050405020304" pitchFamily="18" charset="0"/>
                    <a:cs typeface="B Nazanin" panose="00000400000000000000" pitchFamily="2" charset="-78"/>
                  </a:defRPr>
                </a:lvl2pPr>
                <a:lvl3pPr marL="1143000" indent="-228600" eaLnBrk="0" hangingPunct="0">
                  <a:spcBef>
                    <a:spcPct val="20000"/>
                  </a:spcBef>
                  <a:buFont typeface="Arial" panose="020B0604020202020204" pitchFamily="34" charset="0"/>
                  <a:buChar char="•"/>
                  <a:defRPr sz="2400">
                    <a:solidFill>
                      <a:schemeClr val="tx1"/>
                    </a:solidFill>
                    <a:latin typeface="Times New Roman" panose="02020603050405020304" pitchFamily="18" charset="0"/>
                    <a:cs typeface="B Nazanin" panose="00000400000000000000" pitchFamily="2" charset="-78"/>
                  </a:defRPr>
                </a:lvl3pPr>
                <a:lvl4pPr marL="16002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4pPr>
                <a:lvl5pPr marL="20574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9pPr>
              </a:lstStyle>
              <a:p>
                <a:pPr algn="ctr" rtl="1" eaLnBrk="1" hangingPunct="1">
                  <a:spcBef>
                    <a:spcPct val="0"/>
                  </a:spcBef>
                  <a:buFontTx/>
                  <a:buNone/>
                </a:pPr>
                <a:endParaRPr lang="fa-IR" altLang="en-US" sz="1200">
                  <a:solidFill>
                    <a:prstClr val="black"/>
                  </a:solidFill>
                  <a:latin typeface="Arial" panose="020B0604020202020204" pitchFamily="34" charset="0"/>
                  <a:cs typeface="Arial" panose="020B0604020202020204" pitchFamily="34" charset="0"/>
                </a:endParaRPr>
              </a:p>
            </p:txBody>
          </p:sp>
          <p:sp>
            <p:nvSpPr>
              <p:cNvPr id="40189" name="Rectangle 701"/>
              <p:cNvSpPr>
                <a:spLocks noChangeArrowheads="1"/>
              </p:cNvSpPr>
              <p:nvPr/>
            </p:nvSpPr>
            <p:spPr bwMode="auto">
              <a:xfrm>
                <a:off x="4297" y="1406"/>
                <a:ext cx="36" cy="125"/>
              </a:xfrm>
              <a:prstGeom prst="rect">
                <a:avLst/>
              </a:prstGeom>
              <a:solidFill>
                <a:srgbClr val="003366"/>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Times New Roman" panose="02020603050405020304" pitchFamily="18" charset="0"/>
                    <a:cs typeface="B Nazanin" panose="00000400000000000000" pitchFamily="2" charset="-78"/>
                  </a:defRPr>
                </a:lvl1pPr>
                <a:lvl2pPr marL="742950" indent="-285750" eaLnBrk="0" hangingPunct="0">
                  <a:spcBef>
                    <a:spcPct val="20000"/>
                  </a:spcBef>
                  <a:buFont typeface="Arial" panose="020B0604020202020204" pitchFamily="34" charset="0"/>
                  <a:buChar char="–"/>
                  <a:defRPr sz="2800">
                    <a:solidFill>
                      <a:schemeClr val="tx1"/>
                    </a:solidFill>
                    <a:latin typeface="Times New Roman" panose="02020603050405020304" pitchFamily="18" charset="0"/>
                    <a:cs typeface="B Nazanin" panose="00000400000000000000" pitchFamily="2" charset="-78"/>
                  </a:defRPr>
                </a:lvl2pPr>
                <a:lvl3pPr marL="1143000" indent="-228600" eaLnBrk="0" hangingPunct="0">
                  <a:spcBef>
                    <a:spcPct val="20000"/>
                  </a:spcBef>
                  <a:buFont typeface="Arial" panose="020B0604020202020204" pitchFamily="34" charset="0"/>
                  <a:buChar char="•"/>
                  <a:defRPr sz="2400">
                    <a:solidFill>
                      <a:schemeClr val="tx1"/>
                    </a:solidFill>
                    <a:latin typeface="Times New Roman" panose="02020603050405020304" pitchFamily="18" charset="0"/>
                    <a:cs typeface="B Nazanin" panose="00000400000000000000" pitchFamily="2" charset="-78"/>
                  </a:defRPr>
                </a:lvl3pPr>
                <a:lvl4pPr marL="16002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4pPr>
                <a:lvl5pPr marL="20574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9pPr>
              </a:lstStyle>
              <a:p>
                <a:pPr algn="ctr" rtl="1" eaLnBrk="1" hangingPunct="1">
                  <a:spcBef>
                    <a:spcPct val="0"/>
                  </a:spcBef>
                  <a:buFontTx/>
                  <a:buNone/>
                </a:pPr>
                <a:endParaRPr lang="fa-IR" altLang="en-US" sz="1200">
                  <a:solidFill>
                    <a:prstClr val="black"/>
                  </a:solidFill>
                  <a:latin typeface="Arial" panose="020B0604020202020204" pitchFamily="34" charset="0"/>
                  <a:cs typeface="Arial" panose="020B0604020202020204" pitchFamily="34" charset="0"/>
                </a:endParaRPr>
              </a:p>
            </p:txBody>
          </p:sp>
          <p:sp>
            <p:nvSpPr>
              <p:cNvPr id="40190" name="Rectangle 702"/>
              <p:cNvSpPr>
                <a:spLocks noChangeArrowheads="1"/>
              </p:cNvSpPr>
              <p:nvPr/>
            </p:nvSpPr>
            <p:spPr bwMode="auto">
              <a:xfrm>
                <a:off x="4920" y="1406"/>
                <a:ext cx="35" cy="125"/>
              </a:xfrm>
              <a:prstGeom prst="rect">
                <a:avLst/>
              </a:prstGeom>
              <a:solidFill>
                <a:srgbClr val="003366"/>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Times New Roman" panose="02020603050405020304" pitchFamily="18" charset="0"/>
                    <a:cs typeface="B Nazanin" panose="00000400000000000000" pitchFamily="2" charset="-78"/>
                  </a:defRPr>
                </a:lvl1pPr>
                <a:lvl2pPr marL="742950" indent="-285750" eaLnBrk="0" hangingPunct="0">
                  <a:spcBef>
                    <a:spcPct val="20000"/>
                  </a:spcBef>
                  <a:buFont typeface="Arial" panose="020B0604020202020204" pitchFamily="34" charset="0"/>
                  <a:buChar char="–"/>
                  <a:defRPr sz="2800">
                    <a:solidFill>
                      <a:schemeClr val="tx1"/>
                    </a:solidFill>
                    <a:latin typeface="Times New Roman" panose="02020603050405020304" pitchFamily="18" charset="0"/>
                    <a:cs typeface="B Nazanin" panose="00000400000000000000" pitchFamily="2" charset="-78"/>
                  </a:defRPr>
                </a:lvl2pPr>
                <a:lvl3pPr marL="1143000" indent="-228600" eaLnBrk="0" hangingPunct="0">
                  <a:spcBef>
                    <a:spcPct val="20000"/>
                  </a:spcBef>
                  <a:buFont typeface="Arial" panose="020B0604020202020204" pitchFamily="34" charset="0"/>
                  <a:buChar char="•"/>
                  <a:defRPr sz="2400">
                    <a:solidFill>
                      <a:schemeClr val="tx1"/>
                    </a:solidFill>
                    <a:latin typeface="Times New Roman" panose="02020603050405020304" pitchFamily="18" charset="0"/>
                    <a:cs typeface="B Nazanin" panose="00000400000000000000" pitchFamily="2" charset="-78"/>
                  </a:defRPr>
                </a:lvl3pPr>
                <a:lvl4pPr marL="16002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4pPr>
                <a:lvl5pPr marL="20574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9pPr>
              </a:lstStyle>
              <a:p>
                <a:pPr algn="ctr" rtl="1" eaLnBrk="1" hangingPunct="1">
                  <a:spcBef>
                    <a:spcPct val="0"/>
                  </a:spcBef>
                  <a:buFontTx/>
                  <a:buNone/>
                </a:pPr>
                <a:endParaRPr lang="fa-IR" altLang="en-US" sz="1200">
                  <a:solidFill>
                    <a:prstClr val="black"/>
                  </a:solidFill>
                  <a:latin typeface="Arial" panose="020B0604020202020204" pitchFamily="34" charset="0"/>
                  <a:cs typeface="Arial" panose="020B0604020202020204" pitchFamily="34" charset="0"/>
                </a:endParaRPr>
              </a:p>
            </p:txBody>
          </p:sp>
          <p:sp>
            <p:nvSpPr>
              <p:cNvPr id="40191" name="Rectangle 704"/>
              <p:cNvSpPr>
                <a:spLocks noChangeArrowheads="1"/>
              </p:cNvSpPr>
              <p:nvPr/>
            </p:nvSpPr>
            <p:spPr bwMode="auto">
              <a:xfrm>
                <a:off x="1116" y="1414"/>
                <a:ext cx="36" cy="125"/>
              </a:xfrm>
              <a:prstGeom prst="rect">
                <a:avLst/>
              </a:prstGeom>
              <a:solidFill>
                <a:srgbClr val="003366"/>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Times New Roman" panose="02020603050405020304" pitchFamily="18" charset="0"/>
                    <a:cs typeface="B Nazanin" panose="00000400000000000000" pitchFamily="2" charset="-78"/>
                  </a:defRPr>
                </a:lvl1pPr>
                <a:lvl2pPr marL="742950" indent="-285750" eaLnBrk="0" hangingPunct="0">
                  <a:spcBef>
                    <a:spcPct val="20000"/>
                  </a:spcBef>
                  <a:buFont typeface="Arial" panose="020B0604020202020204" pitchFamily="34" charset="0"/>
                  <a:buChar char="–"/>
                  <a:defRPr sz="2800">
                    <a:solidFill>
                      <a:schemeClr val="tx1"/>
                    </a:solidFill>
                    <a:latin typeface="Times New Roman" panose="02020603050405020304" pitchFamily="18" charset="0"/>
                    <a:cs typeface="B Nazanin" panose="00000400000000000000" pitchFamily="2" charset="-78"/>
                  </a:defRPr>
                </a:lvl2pPr>
                <a:lvl3pPr marL="1143000" indent="-228600" eaLnBrk="0" hangingPunct="0">
                  <a:spcBef>
                    <a:spcPct val="20000"/>
                  </a:spcBef>
                  <a:buFont typeface="Arial" panose="020B0604020202020204" pitchFamily="34" charset="0"/>
                  <a:buChar char="•"/>
                  <a:defRPr sz="2400">
                    <a:solidFill>
                      <a:schemeClr val="tx1"/>
                    </a:solidFill>
                    <a:latin typeface="Times New Roman" panose="02020603050405020304" pitchFamily="18" charset="0"/>
                    <a:cs typeface="B Nazanin" panose="00000400000000000000" pitchFamily="2" charset="-78"/>
                  </a:defRPr>
                </a:lvl3pPr>
                <a:lvl4pPr marL="16002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4pPr>
                <a:lvl5pPr marL="20574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9pPr>
              </a:lstStyle>
              <a:p>
                <a:pPr algn="ctr" rtl="1" eaLnBrk="1" hangingPunct="1">
                  <a:spcBef>
                    <a:spcPct val="0"/>
                  </a:spcBef>
                  <a:buFontTx/>
                  <a:buNone/>
                </a:pPr>
                <a:endParaRPr lang="fa-IR" altLang="en-US" sz="1200">
                  <a:solidFill>
                    <a:prstClr val="black"/>
                  </a:solidFill>
                  <a:latin typeface="Arial" panose="020B0604020202020204" pitchFamily="34" charset="0"/>
                  <a:cs typeface="Arial" panose="020B0604020202020204" pitchFamily="34" charset="0"/>
                </a:endParaRPr>
              </a:p>
            </p:txBody>
          </p:sp>
          <p:grpSp>
            <p:nvGrpSpPr>
              <p:cNvPr id="40192" name="Group 707"/>
              <p:cNvGrpSpPr>
                <a:grpSpLocks/>
              </p:cNvGrpSpPr>
              <p:nvPr/>
            </p:nvGrpSpPr>
            <p:grpSpPr bwMode="auto">
              <a:xfrm>
                <a:off x="1681" y="1219"/>
                <a:ext cx="403" cy="179"/>
                <a:chOff x="1369" y="1760"/>
                <a:chExt cx="453" cy="236"/>
              </a:xfrm>
            </p:grpSpPr>
            <p:sp>
              <p:nvSpPr>
                <p:cNvPr id="40359" name="Freeform 705"/>
                <p:cNvSpPr>
                  <a:spLocks/>
                </p:cNvSpPr>
                <p:nvPr/>
              </p:nvSpPr>
              <p:spPr bwMode="auto">
                <a:xfrm>
                  <a:off x="1369" y="1760"/>
                  <a:ext cx="453" cy="236"/>
                </a:xfrm>
                <a:custGeom>
                  <a:avLst/>
                  <a:gdLst>
                    <a:gd name="T0" fmla="*/ 0 w 4400"/>
                    <a:gd name="T1" fmla="*/ 0 h 2300"/>
                    <a:gd name="T2" fmla="*/ 0 w 4400"/>
                    <a:gd name="T3" fmla="*/ 0 h 2300"/>
                    <a:gd name="T4" fmla="*/ 0 w 4400"/>
                    <a:gd name="T5" fmla="*/ 0 h 2300"/>
                    <a:gd name="T6" fmla="*/ 0 w 4400"/>
                    <a:gd name="T7" fmla="*/ 0 h 2300"/>
                    <a:gd name="T8" fmla="*/ 0 w 4400"/>
                    <a:gd name="T9" fmla="*/ 0 h 2300"/>
                    <a:gd name="T10" fmla="*/ 0 w 4400"/>
                    <a:gd name="T11" fmla="*/ 0 h 2300"/>
                    <a:gd name="T12" fmla="*/ 0 w 4400"/>
                    <a:gd name="T13" fmla="*/ 0 h 2300"/>
                    <a:gd name="T14" fmla="*/ 0 w 4400"/>
                    <a:gd name="T15" fmla="*/ 0 h 2300"/>
                    <a:gd name="T16" fmla="*/ 0 w 4400"/>
                    <a:gd name="T17" fmla="*/ 0 h 230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400"/>
                    <a:gd name="T28" fmla="*/ 0 h 2300"/>
                    <a:gd name="T29" fmla="*/ 4400 w 4400"/>
                    <a:gd name="T30" fmla="*/ 2300 h 230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400" h="2300">
                      <a:moveTo>
                        <a:pt x="384" y="0"/>
                      </a:moveTo>
                      <a:cubicBezTo>
                        <a:pt x="172" y="0"/>
                        <a:pt x="0" y="172"/>
                        <a:pt x="0" y="383"/>
                      </a:cubicBezTo>
                      <a:lnTo>
                        <a:pt x="0" y="1917"/>
                      </a:lnTo>
                      <a:cubicBezTo>
                        <a:pt x="0" y="2128"/>
                        <a:pt x="172" y="2300"/>
                        <a:pt x="384" y="2300"/>
                      </a:cubicBezTo>
                      <a:lnTo>
                        <a:pt x="4017" y="2300"/>
                      </a:lnTo>
                      <a:cubicBezTo>
                        <a:pt x="4229" y="2300"/>
                        <a:pt x="4400" y="2128"/>
                        <a:pt x="4400" y="1917"/>
                      </a:cubicBezTo>
                      <a:lnTo>
                        <a:pt x="4400" y="383"/>
                      </a:lnTo>
                      <a:cubicBezTo>
                        <a:pt x="4400" y="172"/>
                        <a:pt x="4229" y="0"/>
                        <a:pt x="4017" y="0"/>
                      </a:cubicBezTo>
                      <a:lnTo>
                        <a:pt x="384" y="0"/>
                      </a:lnTo>
                      <a:close/>
                    </a:path>
                  </a:pathLst>
                </a:custGeom>
                <a:solidFill>
                  <a:srgbClr val="FFFFFF"/>
                </a:solidFill>
                <a:ln w="0">
                  <a:solidFill>
                    <a:srgbClr val="000000"/>
                  </a:solidFill>
                  <a:round/>
                  <a:headEnd/>
                  <a:tailEnd/>
                </a:ln>
              </p:spPr>
              <p:txBody>
                <a:bodyPr/>
                <a:lstStyle/>
                <a:p>
                  <a:pPr algn="ctr" rtl="1"/>
                  <a:endParaRPr lang="en-US" sz="1200">
                    <a:solidFill>
                      <a:prstClr val="black"/>
                    </a:solidFill>
                  </a:endParaRPr>
                </a:p>
              </p:txBody>
            </p:sp>
            <p:sp>
              <p:nvSpPr>
                <p:cNvPr id="40360" name="Freeform 706"/>
                <p:cNvSpPr>
                  <a:spLocks/>
                </p:cNvSpPr>
                <p:nvPr/>
              </p:nvSpPr>
              <p:spPr bwMode="auto">
                <a:xfrm>
                  <a:off x="1369" y="1760"/>
                  <a:ext cx="453" cy="236"/>
                </a:xfrm>
                <a:custGeom>
                  <a:avLst/>
                  <a:gdLst>
                    <a:gd name="T0" fmla="*/ 0 w 4400"/>
                    <a:gd name="T1" fmla="*/ 0 h 2300"/>
                    <a:gd name="T2" fmla="*/ 0 w 4400"/>
                    <a:gd name="T3" fmla="*/ 0 h 2300"/>
                    <a:gd name="T4" fmla="*/ 0 w 4400"/>
                    <a:gd name="T5" fmla="*/ 0 h 2300"/>
                    <a:gd name="T6" fmla="*/ 0 w 4400"/>
                    <a:gd name="T7" fmla="*/ 0 h 2300"/>
                    <a:gd name="T8" fmla="*/ 0 w 4400"/>
                    <a:gd name="T9" fmla="*/ 0 h 2300"/>
                    <a:gd name="T10" fmla="*/ 0 w 4400"/>
                    <a:gd name="T11" fmla="*/ 0 h 2300"/>
                    <a:gd name="T12" fmla="*/ 0 w 4400"/>
                    <a:gd name="T13" fmla="*/ 0 h 2300"/>
                    <a:gd name="T14" fmla="*/ 0 w 4400"/>
                    <a:gd name="T15" fmla="*/ 0 h 2300"/>
                    <a:gd name="T16" fmla="*/ 0 w 4400"/>
                    <a:gd name="T17" fmla="*/ 0 h 230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400"/>
                    <a:gd name="T28" fmla="*/ 0 h 2300"/>
                    <a:gd name="T29" fmla="*/ 4400 w 4400"/>
                    <a:gd name="T30" fmla="*/ 2300 h 230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400" h="2300">
                      <a:moveTo>
                        <a:pt x="384" y="0"/>
                      </a:moveTo>
                      <a:cubicBezTo>
                        <a:pt x="172" y="0"/>
                        <a:pt x="0" y="172"/>
                        <a:pt x="0" y="383"/>
                      </a:cubicBezTo>
                      <a:lnTo>
                        <a:pt x="0" y="1917"/>
                      </a:lnTo>
                      <a:cubicBezTo>
                        <a:pt x="0" y="2128"/>
                        <a:pt x="172" y="2300"/>
                        <a:pt x="384" y="2300"/>
                      </a:cubicBezTo>
                      <a:lnTo>
                        <a:pt x="4017" y="2300"/>
                      </a:lnTo>
                      <a:cubicBezTo>
                        <a:pt x="4229" y="2300"/>
                        <a:pt x="4400" y="2128"/>
                        <a:pt x="4400" y="1917"/>
                      </a:cubicBezTo>
                      <a:lnTo>
                        <a:pt x="4400" y="383"/>
                      </a:lnTo>
                      <a:cubicBezTo>
                        <a:pt x="4400" y="172"/>
                        <a:pt x="4229" y="0"/>
                        <a:pt x="4017" y="0"/>
                      </a:cubicBezTo>
                      <a:lnTo>
                        <a:pt x="384" y="0"/>
                      </a:lnTo>
                      <a:close/>
                    </a:path>
                  </a:pathLst>
                </a:custGeom>
                <a:noFill/>
                <a:ln w="19050"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algn="ctr" rtl="1"/>
                  <a:endParaRPr lang="en-US" sz="1200">
                    <a:solidFill>
                      <a:prstClr val="black"/>
                    </a:solidFill>
                  </a:endParaRPr>
                </a:p>
              </p:txBody>
            </p:sp>
          </p:grpSp>
          <p:grpSp>
            <p:nvGrpSpPr>
              <p:cNvPr id="40193" name="Group 710"/>
              <p:cNvGrpSpPr>
                <a:grpSpLocks/>
              </p:cNvGrpSpPr>
              <p:nvPr/>
            </p:nvGrpSpPr>
            <p:grpSpPr bwMode="auto">
              <a:xfrm>
                <a:off x="2195" y="1219"/>
                <a:ext cx="403" cy="179"/>
                <a:chOff x="1947" y="1760"/>
                <a:chExt cx="453" cy="236"/>
              </a:xfrm>
            </p:grpSpPr>
            <p:sp>
              <p:nvSpPr>
                <p:cNvPr id="40357" name="Freeform 708"/>
                <p:cNvSpPr>
                  <a:spLocks/>
                </p:cNvSpPr>
                <p:nvPr/>
              </p:nvSpPr>
              <p:spPr bwMode="auto">
                <a:xfrm>
                  <a:off x="1947" y="1760"/>
                  <a:ext cx="453" cy="236"/>
                </a:xfrm>
                <a:custGeom>
                  <a:avLst/>
                  <a:gdLst>
                    <a:gd name="T0" fmla="*/ 0 w 4400"/>
                    <a:gd name="T1" fmla="*/ 0 h 2300"/>
                    <a:gd name="T2" fmla="*/ 0 w 4400"/>
                    <a:gd name="T3" fmla="*/ 0 h 2300"/>
                    <a:gd name="T4" fmla="*/ 0 w 4400"/>
                    <a:gd name="T5" fmla="*/ 0 h 2300"/>
                    <a:gd name="T6" fmla="*/ 0 w 4400"/>
                    <a:gd name="T7" fmla="*/ 0 h 2300"/>
                    <a:gd name="T8" fmla="*/ 0 w 4400"/>
                    <a:gd name="T9" fmla="*/ 0 h 2300"/>
                    <a:gd name="T10" fmla="*/ 0 w 4400"/>
                    <a:gd name="T11" fmla="*/ 0 h 2300"/>
                    <a:gd name="T12" fmla="*/ 0 w 4400"/>
                    <a:gd name="T13" fmla="*/ 0 h 2300"/>
                    <a:gd name="T14" fmla="*/ 0 w 4400"/>
                    <a:gd name="T15" fmla="*/ 0 h 2300"/>
                    <a:gd name="T16" fmla="*/ 0 w 4400"/>
                    <a:gd name="T17" fmla="*/ 0 h 230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400"/>
                    <a:gd name="T28" fmla="*/ 0 h 2300"/>
                    <a:gd name="T29" fmla="*/ 4400 w 4400"/>
                    <a:gd name="T30" fmla="*/ 2300 h 230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400" h="2300">
                      <a:moveTo>
                        <a:pt x="383" y="0"/>
                      </a:moveTo>
                      <a:cubicBezTo>
                        <a:pt x="171" y="0"/>
                        <a:pt x="0" y="172"/>
                        <a:pt x="0" y="383"/>
                      </a:cubicBezTo>
                      <a:lnTo>
                        <a:pt x="0" y="1917"/>
                      </a:lnTo>
                      <a:cubicBezTo>
                        <a:pt x="0" y="2128"/>
                        <a:pt x="171" y="2300"/>
                        <a:pt x="383" y="2300"/>
                      </a:cubicBezTo>
                      <a:lnTo>
                        <a:pt x="4016" y="2300"/>
                      </a:lnTo>
                      <a:cubicBezTo>
                        <a:pt x="4228" y="2300"/>
                        <a:pt x="4400" y="2128"/>
                        <a:pt x="4400" y="1917"/>
                      </a:cubicBezTo>
                      <a:lnTo>
                        <a:pt x="4400" y="383"/>
                      </a:lnTo>
                      <a:cubicBezTo>
                        <a:pt x="4400" y="172"/>
                        <a:pt x="4228" y="0"/>
                        <a:pt x="4016" y="0"/>
                      </a:cubicBezTo>
                      <a:lnTo>
                        <a:pt x="383" y="0"/>
                      </a:lnTo>
                      <a:close/>
                    </a:path>
                  </a:pathLst>
                </a:custGeom>
                <a:solidFill>
                  <a:srgbClr val="FFFFFF"/>
                </a:solidFill>
                <a:ln w="0">
                  <a:solidFill>
                    <a:srgbClr val="000000"/>
                  </a:solidFill>
                  <a:round/>
                  <a:headEnd/>
                  <a:tailEnd/>
                </a:ln>
              </p:spPr>
              <p:txBody>
                <a:bodyPr/>
                <a:lstStyle/>
                <a:p>
                  <a:pPr algn="ctr" rtl="1"/>
                  <a:endParaRPr lang="en-US" sz="1200">
                    <a:solidFill>
                      <a:prstClr val="black"/>
                    </a:solidFill>
                  </a:endParaRPr>
                </a:p>
              </p:txBody>
            </p:sp>
            <p:sp>
              <p:nvSpPr>
                <p:cNvPr id="40358" name="Freeform 709"/>
                <p:cNvSpPr>
                  <a:spLocks/>
                </p:cNvSpPr>
                <p:nvPr/>
              </p:nvSpPr>
              <p:spPr bwMode="auto">
                <a:xfrm>
                  <a:off x="1947" y="1760"/>
                  <a:ext cx="453" cy="236"/>
                </a:xfrm>
                <a:custGeom>
                  <a:avLst/>
                  <a:gdLst>
                    <a:gd name="T0" fmla="*/ 0 w 4400"/>
                    <a:gd name="T1" fmla="*/ 0 h 2300"/>
                    <a:gd name="T2" fmla="*/ 0 w 4400"/>
                    <a:gd name="T3" fmla="*/ 0 h 2300"/>
                    <a:gd name="T4" fmla="*/ 0 w 4400"/>
                    <a:gd name="T5" fmla="*/ 0 h 2300"/>
                    <a:gd name="T6" fmla="*/ 0 w 4400"/>
                    <a:gd name="T7" fmla="*/ 0 h 2300"/>
                    <a:gd name="T8" fmla="*/ 0 w 4400"/>
                    <a:gd name="T9" fmla="*/ 0 h 2300"/>
                    <a:gd name="T10" fmla="*/ 0 w 4400"/>
                    <a:gd name="T11" fmla="*/ 0 h 2300"/>
                    <a:gd name="T12" fmla="*/ 0 w 4400"/>
                    <a:gd name="T13" fmla="*/ 0 h 2300"/>
                    <a:gd name="T14" fmla="*/ 0 w 4400"/>
                    <a:gd name="T15" fmla="*/ 0 h 2300"/>
                    <a:gd name="T16" fmla="*/ 0 w 4400"/>
                    <a:gd name="T17" fmla="*/ 0 h 230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400"/>
                    <a:gd name="T28" fmla="*/ 0 h 2300"/>
                    <a:gd name="T29" fmla="*/ 4400 w 4400"/>
                    <a:gd name="T30" fmla="*/ 2300 h 230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400" h="2300">
                      <a:moveTo>
                        <a:pt x="383" y="0"/>
                      </a:moveTo>
                      <a:cubicBezTo>
                        <a:pt x="171" y="0"/>
                        <a:pt x="0" y="172"/>
                        <a:pt x="0" y="383"/>
                      </a:cubicBezTo>
                      <a:lnTo>
                        <a:pt x="0" y="1917"/>
                      </a:lnTo>
                      <a:cubicBezTo>
                        <a:pt x="0" y="2128"/>
                        <a:pt x="171" y="2300"/>
                        <a:pt x="383" y="2300"/>
                      </a:cubicBezTo>
                      <a:lnTo>
                        <a:pt x="4016" y="2300"/>
                      </a:lnTo>
                      <a:cubicBezTo>
                        <a:pt x="4228" y="2300"/>
                        <a:pt x="4400" y="2128"/>
                        <a:pt x="4400" y="1917"/>
                      </a:cubicBezTo>
                      <a:lnTo>
                        <a:pt x="4400" y="383"/>
                      </a:lnTo>
                      <a:cubicBezTo>
                        <a:pt x="4400" y="172"/>
                        <a:pt x="4228" y="0"/>
                        <a:pt x="4016" y="0"/>
                      </a:cubicBezTo>
                      <a:lnTo>
                        <a:pt x="383" y="0"/>
                      </a:lnTo>
                      <a:close/>
                    </a:path>
                  </a:pathLst>
                </a:custGeom>
                <a:noFill/>
                <a:ln w="19050"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algn="ctr" rtl="1"/>
                  <a:endParaRPr lang="en-US" sz="1200">
                    <a:solidFill>
                      <a:prstClr val="black"/>
                    </a:solidFill>
                  </a:endParaRPr>
                </a:p>
              </p:txBody>
            </p:sp>
          </p:grpSp>
          <p:grpSp>
            <p:nvGrpSpPr>
              <p:cNvPr id="40194" name="Group 713"/>
              <p:cNvGrpSpPr>
                <a:grpSpLocks/>
              </p:cNvGrpSpPr>
              <p:nvPr/>
            </p:nvGrpSpPr>
            <p:grpSpPr bwMode="auto">
              <a:xfrm>
                <a:off x="822" y="1790"/>
                <a:ext cx="623" cy="180"/>
                <a:chOff x="403" y="2514"/>
                <a:chExt cx="701" cy="237"/>
              </a:xfrm>
            </p:grpSpPr>
            <p:sp>
              <p:nvSpPr>
                <p:cNvPr id="40355" name="Freeform 711"/>
                <p:cNvSpPr>
                  <a:spLocks/>
                </p:cNvSpPr>
                <p:nvPr/>
              </p:nvSpPr>
              <p:spPr bwMode="auto">
                <a:xfrm>
                  <a:off x="403" y="2514"/>
                  <a:ext cx="701" cy="237"/>
                </a:xfrm>
                <a:custGeom>
                  <a:avLst/>
                  <a:gdLst>
                    <a:gd name="T0" fmla="*/ 0 w 6800"/>
                    <a:gd name="T1" fmla="*/ 0 h 2300"/>
                    <a:gd name="T2" fmla="*/ 0 w 6800"/>
                    <a:gd name="T3" fmla="*/ 0 h 2300"/>
                    <a:gd name="T4" fmla="*/ 0 w 6800"/>
                    <a:gd name="T5" fmla="*/ 0 h 2300"/>
                    <a:gd name="T6" fmla="*/ 0 w 6800"/>
                    <a:gd name="T7" fmla="*/ 0 h 2300"/>
                    <a:gd name="T8" fmla="*/ 0 w 6800"/>
                    <a:gd name="T9" fmla="*/ 0 h 2300"/>
                    <a:gd name="T10" fmla="*/ 0 w 6800"/>
                    <a:gd name="T11" fmla="*/ 0 h 2300"/>
                    <a:gd name="T12" fmla="*/ 0 w 6800"/>
                    <a:gd name="T13" fmla="*/ 0 h 2300"/>
                    <a:gd name="T14" fmla="*/ 0 w 6800"/>
                    <a:gd name="T15" fmla="*/ 0 h 2300"/>
                    <a:gd name="T16" fmla="*/ 0 w 6800"/>
                    <a:gd name="T17" fmla="*/ 0 h 230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800"/>
                    <a:gd name="T28" fmla="*/ 0 h 2300"/>
                    <a:gd name="T29" fmla="*/ 6800 w 6800"/>
                    <a:gd name="T30" fmla="*/ 2300 h 230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800" h="2300">
                      <a:moveTo>
                        <a:pt x="384" y="0"/>
                      </a:moveTo>
                      <a:cubicBezTo>
                        <a:pt x="172" y="0"/>
                        <a:pt x="0" y="172"/>
                        <a:pt x="0" y="384"/>
                      </a:cubicBezTo>
                      <a:lnTo>
                        <a:pt x="0" y="1917"/>
                      </a:lnTo>
                      <a:cubicBezTo>
                        <a:pt x="0" y="2129"/>
                        <a:pt x="172" y="2300"/>
                        <a:pt x="384" y="2300"/>
                      </a:cubicBezTo>
                      <a:lnTo>
                        <a:pt x="6417" y="2300"/>
                      </a:lnTo>
                      <a:cubicBezTo>
                        <a:pt x="6629" y="2300"/>
                        <a:pt x="6800" y="2129"/>
                        <a:pt x="6800" y="1917"/>
                      </a:cubicBezTo>
                      <a:lnTo>
                        <a:pt x="6800" y="384"/>
                      </a:lnTo>
                      <a:cubicBezTo>
                        <a:pt x="6800" y="172"/>
                        <a:pt x="6629" y="0"/>
                        <a:pt x="6417" y="0"/>
                      </a:cubicBezTo>
                      <a:lnTo>
                        <a:pt x="384" y="0"/>
                      </a:lnTo>
                      <a:close/>
                    </a:path>
                  </a:pathLst>
                </a:custGeom>
                <a:solidFill>
                  <a:srgbClr val="5ACCFF"/>
                </a:solidFill>
                <a:ln w="0">
                  <a:solidFill>
                    <a:srgbClr val="000000"/>
                  </a:solidFill>
                  <a:round/>
                  <a:headEnd/>
                  <a:tailEnd/>
                </a:ln>
              </p:spPr>
              <p:txBody>
                <a:bodyPr/>
                <a:lstStyle/>
                <a:p>
                  <a:pPr algn="ctr" rtl="1"/>
                  <a:endParaRPr lang="en-US" sz="1200">
                    <a:solidFill>
                      <a:prstClr val="black"/>
                    </a:solidFill>
                  </a:endParaRPr>
                </a:p>
              </p:txBody>
            </p:sp>
            <p:sp>
              <p:nvSpPr>
                <p:cNvPr id="40356" name="Freeform 712"/>
                <p:cNvSpPr>
                  <a:spLocks/>
                </p:cNvSpPr>
                <p:nvPr/>
              </p:nvSpPr>
              <p:spPr bwMode="auto">
                <a:xfrm>
                  <a:off x="403" y="2514"/>
                  <a:ext cx="701" cy="237"/>
                </a:xfrm>
                <a:custGeom>
                  <a:avLst/>
                  <a:gdLst>
                    <a:gd name="T0" fmla="*/ 0 w 6800"/>
                    <a:gd name="T1" fmla="*/ 0 h 2300"/>
                    <a:gd name="T2" fmla="*/ 0 w 6800"/>
                    <a:gd name="T3" fmla="*/ 0 h 2300"/>
                    <a:gd name="T4" fmla="*/ 0 w 6800"/>
                    <a:gd name="T5" fmla="*/ 0 h 2300"/>
                    <a:gd name="T6" fmla="*/ 0 w 6800"/>
                    <a:gd name="T7" fmla="*/ 0 h 2300"/>
                    <a:gd name="T8" fmla="*/ 0 w 6800"/>
                    <a:gd name="T9" fmla="*/ 0 h 2300"/>
                    <a:gd name="T10" fmla="*/ 0 w 6800"/>
                    <a:gd name="T11" fmla="*/ 0 h 2300"/>
                    <a:gd name="T12" fmla="*/ 0 w 6800"/>
                    <a:gd name="T13" fmla="*/ 0 h 2300"/>
                    <a:gd name="T14" fmla="*/ 0 w 6800"/>
                    <a:gd name="T15" fmla="*/ 0 h 2300"/>
                    <a:gd name="T16" fmla="*/ 0 w 6800"/>
                    <a:gd name="T17" fmla="*/ 0 h 230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800"/>
                    <a:gd name="T28" fmla="*/ 0 h 2300"/>
                    <a:gd name="T29" fmla="*/ 6800 w 6800"/>
                    <a:gd name="T30" fmla="*/ 2300 h 230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800" h="2300">
                      <a:moveTo>
                        <a:pt x="384" y="0"/>
                      </a:moveTo>
                      <a:cubicBezTo>
                        <a:pt x="172" y="0"/>
                        <a:pt x="0" y="172"/>
                        <a:pt x="0" y="384"/>
                      </a:cubicBezTo>
                      <a:lnTo>
                        <a:pt x="0" y="1917"/>
                      </a:lnTo>
                      <a:cubicBezTo>
                        <a:pt x="0" y="2129"/>
                        <a:pt x="172" y="2300"/>
                        <a:pt x="384" y="2300"/>
                      </a:cubicBezTo>
                      <a:lnTo>
                        <a:pt x="6417" y="2300"/>
                      </a:lnTo>
                      <a:cubicBezTo>
                        <a:pt x="6629" y="2300"/>
                        <a:pt x="6800" y="2129"/>
                        <a:pt x="6800" y="1917"/>
                      </a:cubicBezTo>
                      <a:lnTo>
                        <a:pt x="6800" y="384"/>
                      </a:lnTo>
                      <a:cubicBezTo>
                        <a:pt x="6800" y="172"/>
                        <a:pt x="6629" y="0"/>
                        <a:pt x="6417" y="0"/>
                      </a:cubicBezTo>
                      <a:lnTo>
                        <a:pt x="384" y="0"/>
                      </a:lnTo>
                      <a:close/>
                    </a:path>
                  </a:pathLst>
                </a:custGeom>
                <a:noFill/>
                <a:ln w="19050"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algn="ctr" rtl="1"/>
                  <a:endParaRPr lang="en-US" sz="1200">
                    <a:solidFill>
                      <a:prstClr val="black"/>
                    </a:solidFill>
                  </a:endParaRPr>
                </a:p>
              </p:txBody>
            </p:sp>
          </p:grpSp>
          <p:sp>
            <p:nvSpPr>
              <p:cNvPr id="40195" name="Rectangle 714"/>
              <p:cNvSpPr>
                <a:spLocks noChangeArrowheads="1"/>
              </p:cNvSpPr>
              <p:nvPr/>
            </p:nvSpPr>
            <p:spPr bwMode="auto">
              <a:xfrm>
                <a:off x="904" y="1806"/>
                <a:ext cx="466" cy="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nchor="ctr">
                <a:spAutoFit/>
              </a:bodyPr>
              <a:lstStyle>
                <a:lvl1pPr eaLnBrk="0" hangingPunct="0">
                  <a:spcBef>
                    <a:spcPct val="20000"/>
                  </a:spcBef>
                  <a:buFont typeface="Arial" panose="020B0604020202020204" pitchFamily="34" charset="0"/>
                  <a:buChar char="•"/>
                  <a:defRPr sz="3200">
                    <a:solidFill>
                      <a:schemeClr val="tx1"/>
                    </a:solidFill>
                    <a:latin typeface="Times New Roman" panose="02020603050405020304" pitchFamily="18" charset="0"/>
                    <a:cs typeface="B Nazanin" panose="00000400000000000000" pitchFamily="2" charset="-78"/>
                  </a:defRPr>
                </a:lvl1pPr>
                <a:lvl2pPr marL="742950" indent="-285750" eaLnBrk="0" hangingPunct="0">
                  <a:spcBef>
                    <a:spcPct val="20000"/>
                  </a:spcBef>
                  <a:buFont typeface="Arial" panose="020B0604020202020204" pitchFamily="34" charset="0"/>
                  <a:buChar char="–"/>
                  <a:defRPr sz="2800">
                    <a:solidFill>
                      <a:schemeClr val="tx1"/>
                    </a:solidFill>
                    <a:latin typeface="Times New Roman" panose="02020603050405020304" pitchFamily="18" charset="0"/>
                    <a:cs typeface="B Nazanin" panose="00000400000000000000" pitchFamily="2" charset="-78"/>
                  </a:defRPr>
                </a:lvl2pPr>
                <a:lvl3pPr marL="1143000" indent="-228600" eaLnBrk="0" hangingPunct="0">
                  <a:spcBef>
                    <a:spcPct val="20000"/>
                  </a:spcBef>
                  <a:buFont typeface="Arial" panose="020B0604020202020204" pitchFamily="34" charset="0"/>
                  <a:buChar char="•"/>
                  <a:defRPr sz="2400">
                    <a:solidFill>
                      <a:schemeClr val="tx1"/>
                    </a:solidFill>
                    <a:latin typeface="Times New Roman" panose="02020603050405020304" pitchFamily="18" charset="0"/>
                    <a:cs typeface="B Nazanin" panose="00000400000000000000" pitchFamily="2" charset="-78"/>
                  </a:defRPr>
                </a:lvl3pPr>
                <a:lvl4pPr marL="16002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4pPr>
                <a:lvl5pPr marL="20574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9pPr>
              </a:lstStyle>
              <a:p>
                <a:pPr algn="ctr" rtl="1" eaLnBrk="1" hangingPunct="1">
                  <a:spcBef>
                    <a:spcPct val="0"/>
                  </a:spcBef>
                  <a:buFontTx/>
                  <a:buNone/>
                </a:pPr>
                <a:r>
                  <a:rPr lang="ar-SA" altLang="en-US" sz="1600" b="1" dirty="0">
                    <a:solidFill>
                      <a:srgbClr val="000000"/>
                    </a:solidFill>
                    <a:latin typeface="Arial" panose="020B0604020202020204" pitchFamily="34" charset="0"/>
                    <a:cs typeface="B Koodak" panose="00000700000000000000" pitchFamily="2" charset="-78"/>
                  </a:rPr>
                  <a:t>قبل از خواب</a:t>
                </a:r>
                <a:endParaRPr lang="en-US" altLang="en-US" sz="1600" dirty="0">
                  <a:solidFill>
                    <a:prstClr val="black"/>
                  </a:solidFill>
                  <a:latin typeface="Arial" panose="020B0604020202020204" pitchFamily="34" charset="0"/>
                  <a:cs typeface="B Koodak" panose="00000700000000000000" pitchFamily="2" charset="-78"/>
                </a:endParaRPr>
              </a:p>
            </p:txBody>
          </p:sp>
          <p:grpSp>
            <p:nvGrpSpPr>
              <p:cNvPr id="40196" name="Group 717"/>
              <p:cNvGrpSpPr>
                <a:grpSpLocks/>
              </p:cNvGrpSpPr>
              <p:nvPr/>
            </p:nvGrpSpPr>
            <p:grpSpPr bwMode="auto">
              <a:xfrm>
                <a:off x="2928" y="1219"/>
                <a:ext cx="402" cy="179"/>
                <a:chOff x="2771" y="1760"/>
                <a:chExt cx="453" cy="236"/>
              </a:xfrm>
            </p:grpSpPr>
            <p:sp>
              <p:nvSpPr>
                <p:cNvPr id="40353" name="Freeform 715"/>
                <p:cNvSpPr>
                  <a:spLocks/>
                </p:cNvSpPr>
                <p:nvPr/>
              </p:nvSpPr>
              <p:spPr bwMode="auto">
                <a:xfrm>
                  <a:off x="2771" y="1760"/>
                  <a:ext cx="453" cy="236"/>
                </a:xfrm>
                <a:custGeom>
                  <a:avLst/>
                  <a:gdLst>
                    <a:gd name="T0" fmla="*/ 0 w 4400"/>
                    <a:gd name="T1" fmla="*/ 0 h 2300"/>
                    <a:gd name="T2" fmla="*/ 0 w 4400"/>
                    <a:gd name="T3" fmla="*/ 0 h 2300"/>
                    <a:gd name="T4" fmla="*/ 0 w 4400"/>
                    <a:gd name="T5" fmla="*/ 0 h 2300"/>
                    <a:gd name="T6" fmla="*/ 0 w 4400"/>
                    <a:gd name="T7" fmla="*/ 0 h 2300"/>
                    <a:gd name="T8" fmla="*/ 0 w 4400"/>
                    <a:gd name="T9" fmla="*/ 0 h 2300"/>
                    <a:gd name="T10" fmla="*/ 0 w 4400"/>
                    <a:gd name="T11" fmla="*/ 0 h 2300"/>
                    <a:gd name="T12" fmla="*/ 0 w 4400"/>
                    <a:gd name="T13" fmla="*/ 0 h 2300"/>
                    <a:gd name="T14" fmla="*/ 0 w 4400"/>
                    <a:gd name="T15" fmla="*/ 0 h 2300"/>
                    <a:gd name="T16" fmla="*/ 0 w 4400"/>
                    <a:gd name="T17" fmla="*/ 0 h 230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400"/>
                    <a:gd name="T28" fmla="*/ 0 h 2300"/>
                    <a:gd name="T29" fmla="*/ 4400 w 4400"/>
                    <a:gd name="T30" fmla="*/ 2300 h 230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400" h="2300">
                      <a:moveTo>
                        <a:pt x="383" y="0"/>
                      </a:moveTo>
                      <a:cubicBezTo>
                        <a:pt x="171" y="0"/>
                        <a:pt x="0" y="172"/>
                        <a:pt x="0" y="383"/>
                      </a:cubicBezTo>
                      <a:lnTo>
                        <a:pt x="0" y="1917"/>
                      </a:lnTo>
                      <a:cubicBezTo>
                        <a:pt x="0" y="2128"/>
                        <a:pt x="171" y="2300"/>
                        <a:pt x="383" y="2300"/>
                      </a:cubicBezTo>
                      <a:lnTo>
                        <a:pt x="4016" y="2300"/>
                      </a:lnTo>
                      <a:cubicBezTo>
                        <a:pt x="4228" y="2300"/>
                        <a:pt x="4400" y="2128"/>
                        <a:pt x="4400" y="1917"/>
                      </a:cubicBezTo>
                      <a:lnTo>
                        <a:pt x="4400" y="383"/>
                      </a:lnTo>
                      <a:cubicBezTo>
                        <a:pt x="4400" y="172"/>
                        <a:pt x="4228" y="0"/>
                        <a:pt x="4016" y="0"/>
                      </a:cubicBezTo>
                      <a:lnTo>
                        <a:pt x="383" y="0"/>
                      </a:lnTo>
                      <a:close/>
                    </a:path>
                  </a:pathLst>
                </a:custGeom>
                <a:solidFill>
                  <a:srgbClr val="FFFFFF"/>
                </a:solidFill>
                <a:ln w="0">
                  <a:solidFill>
                    <a:srgbClr val="000000"/>
                  </a:solidFill>
                  <a:round/>
                  <a:headEnd/>
                  <a:tailEnd/>
                </a:ln>
              </p:spPr>
              <p:txBody>
                <a:bodyPr/>
                <a:lstStyle/>
                <a:p>
                  <a:pPr algn="ctr" rtl="1"/>
                  <a:endParaRPr lang="en-US" sz="1200">
                    <a:solidFill>
                      <a:prstClr val="black"/>
                    </a:solidFill>
                  </a:endParaRPr>
                </a:p>
              </p:txBody>
            </p:sp>
            <p:sp>
              <p:nvSpPr>
                <p:cNvPr id="40354" name="Freeform 716"/>
                <p:cNvSpPr>
                  <a:spLocks/>
                </p:cNvSpPr>
                <p:nvPr/>
              </p:nvSpPr>
              <p:spPr bwMode="auto">
                <a:xfrm>
                  <a:off x="2771" y="1760"/>
                  <a:ext cx="453" cy="236"/>
                </a:xfrm>
                <a:custGeom>
                  <a:avLst/>
                  <a:gdLst>
                    <a:gd name="T0" fmla="*/ 0 w 4400"/>
                    <a:gd name="T1" fmla="*/ 0 h 2300"/>
                    <a:gd name="T2" fmla="*/ 0 w 4400"/>
                    <a:gd name="T3" fmla="*/ 0 h 2300"/>
                    <a:gd name="T4" fmla="*/ 0 w 4400"/>
                    <a:gd name="T5" fmla="*/ 0 h 2300"/>
                    <a:gd name="T6" fmla="*/ 0 w 4400"/>
                    <a:gd name="T7" fmla="*/ 0 h 2300"/>
                    <a:gd name="T8" fmla="*/ 0 w 4400"/>
                    <a:gd name="T9" fmla="*/ 0 h 2300"/>
                    <a:gd name="T10" fmla="*/ 0 w 4400"/>
                    <a:gd name="T11" fmla="*/ 0 h 2300"/>
                    <a:gd name="T12" fmla="*/ 0 w 4400"/>
                    <a:gd name="T13" fmla="*/ 0 h 2300"/>
                    <a:gd name="T14" fmla="*/ 0 w 4400"/>
                    <a:gd name="T15" fmla="*/ 0 h 2300"/>
                    <a:gd name="T16" fmla="*/ 0 w 4400"/>
                    <a:gd name="T17" fmla="*/ 0 h 230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400"/>
                    <a:gd name="T28" fmla="*/ 0 h 2300"/>
                    <a:gd name="T29" fmla="*/ 4400 w 4400"/>
                    <a:gd name="T30" fmla="*/ 2300 h 230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400" h="2300">
                      <a:moveTo>
                        <a:pt x="383" y="0"/>
                      </a:moveTo>
                      <a:cubicBezTo>
                        <a:pt x="171" y="0"/>
                        <a:pt x="0" y="172"/>
                        <a:pt x="0" y="383"/>
                      </a:cubicBezTo>
                      <a:lnTo>
                        <a:pt x="0" y="1917"/>
                      </a:lnTo>
                      <a:cubicBezTo>
                        <a:pt x="0" y="2128"/>
                        <a:pt x="171" y="2300"/>
                        <a:pt x="383" y="2300"/>
                      </a:cubicBezTo>
                      <a:lnTo>
                        <a:pt x="4016" y="2300"/>
                      </a:lnTo>
                      <a:cubicBezTo>
                        <a:pt x="4228" y="2300"/>
                        <a:pt x="4400" y="2128"/>
                        <a:pt x="4400" y="1917"/>
                      </a:cubicBezTo>
                      <a:lnTo>
                        <a:pt x="4400" y="383"/>
                      </a:lnTo>
                      <a:cubicBezTo>
                        <a:pt x="4400" y="172"/>
                        <a:pt x="4228" y="0"/>
                        <a:pt x="4016" y="0"/>
                      </a:cubicBezTo>
                      <a:lnTo>
                        <a:pt x="383" y="0"/>
                      </a:lnTo>
                      <a:close/>
                    </a:path>
                  </a:pathLst>
                </a:custGeom>
                <a:noFill/>
                <a:ln w="19050"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algn="ctr" rtl="1"/>
                  <a:endParaRPr lang="en-US" sz="1200">
                    <a:solidFill>
                      <a:prstClr val="black"/>
                    </a:solidFill>
                  </a:endParaRPr>
                </a:p>
              </p:txBody>
            </p:sp>
          </p:grpSp>
          <p:grpSp>
            <p:nvGrpSpPr>
              <p:cNvPr id="40197" name="Group 720"/>
              <p:cNvGrpSpPr>
                <a:grpSpLocks/>
              </p:cNvGrpSpPr>
              <p:nvPr/>
            </p:nvGrpSpPr>
            <p:grpSpPr bwMode="auto">
              <a:xfrm>
                <a:off x="3440" y="1219"/>
                <a:ext cx="403" cy="179"/>
                <a:chOff x="3348" y="1760"/>
                <a:chExt cx="453" cy="236"/>
              </a:xfrm>
            </p:grpSpPr>
            <p:sp>
              <p:nvSpPr>
                <p:cNvPr id="40351" name="Freeform 718"/>
                <p:cNvSpPr>
                  <a:spLocks/>
                </p:cNvSpPr>
                <p:nvPr/>
              </p:nvSpPr>
              <p:spPr bwMode="auto">
                <a:xfrm>
                  <a:off x="3348" y="1760"/>
                  <a:ext cx="453" cy="236"/>
                </a:xfrm>
                <a:custGeom>
                  <a:avLst/>
                  <a:gdLst>
                    <a:gd name="T0" fmla="*/ 0 w 2200"/>
                    <a:gd name="T1" fmla="*/ 0 h 1150"/>
                    <a:gd name="T2" fmla="*/ 0 w 2200"/>
                    <a:gd name="T3" fmla="*/ 0 h 1150"/>
                    <a:gd name="T4" fmla="*/ 0 w 2200"/>
                    <a:gd name="T5" fmla="*/ 0 h 1150"/>
                    <a:gd name="T6" fmla="*/ 0 w 2200"/>
                    <a:gd name="T7" fmla="*/ 0 h 1150"/>
                    <a:gd name="T8" fmla="*/ 0 w 2200"/>
                    <a:gd name="T9" fmla="*/ 0 h 1150"/>
                    <a:gd name="T10" fmla="*/ 0 w 2200"/>
                    <a:gd name="T11" fmla="*/ 0 h 1150"/>
                    <a:gd name="T12" fmla="*/ 0 w 2200"/>
                    <a:gd name="T13" fmla="*/ 0 h 1150"/>
                    <a:gd name="T14" fmla="*/ 0 w 2200"/>
                    <a:gd name="T15" fmla="*/ 0 h 1150"/>
                    <a:gd name="T16" fmla="*/ 0 w 2200"/>
                    <a:gd name="T17" fmla="*/ 0 h 11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200"/>
                    <a:gd name="T28" fmla="*/ 0 h 1150"/>
                    <a:gd name="T29" fmla="*/ 2200 w 2200"/>
                    <a:gd name="T30" fmla="*/ 1150 h 115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200" h="1150">
                      <a:moveTo>
                        <a:pt x="191" y="0"/>
                      </a:moveTo>
                      <a:cubicBezTo>
                        <a:pt x="85" y="0"/>
                        <a:pt x="0" y="86"/>
                        <a:pt x="0" y="192"/>
                      </a:cubicBezTo>
                      <a:lnTo>
                        <a:pt x="0" y="959"/>
                      </a:lnTo>
                      <a:cubicBezTo>
                        <a:pt x="0" y="1064"/>
                        <a:pt x="85" y="1150"/>
                        <a:pt x="191" y="1150"/>
                      </a:cubicBezTo>
                      <a:lnTo>
                        <a:pt x="2008" y="1150"/>
                      </a:lnTo>
                      <a:cubicBezTo>
                        <a:pt x="2114" y="1150"/>
                        <a:pt x="2200" y="1064"/>
                        <a:pt x="2200" y="959"/>
                      </a:cubicBezTo>
                      <a:lnTo>
                        <a:pt x="2200" y="192"/>
                      </a:lnTo>
                      <a:cubicBezTo>
                        <a:pt x="2200" y="86"/>
                        <a:pt x="2114" y="0"/>
                        <a:pt x="2008" y="0"/>
                      </a:cubicBezTo>
                      <a:lnTo>
                        <a:pt x="191" y="0"/>
                      </a:lnTo>
                      <a:close/>
                    </a:path>
                  </a:pathLst>
                </a:custGeom>
                <a:solidFill>
                  <a:srgbClr val="FFFFFF"/>
                </a:solidFill>
                <a:ln w="0">
                  <a:solidFill>
                    <a:srgbClr val="000000"/>
                  </a:solidFill>
                  <a:round/>
                  <a:headEnd/>
                  <a:tailEnd/>
                </a:ln>
              </p:spPr>
              <p:txBody>
                <a:bodyPr/>
                <a:lstStyle/>
                <a:p>
                  <a:pPr algn="ctr" rtl="1"/>
                  <a:endParaRPr lang="en-US" sz="1200">
                    <a:solidFill>
                      <a:prstClr val="black"/>
                    </a:solidFill>
                  </a:endParaRPr>
                </a:p>
              </p:txBody>
            </p:sp>
            <p:sp>
              <p:nvSpPr>
                <p:cNvPr id="40352" name="Freeform 719"/>
                <p:cNvSpPr>
                  <a:spLocks/>
                </p:cNvSpPr>
                <p:nvPr/>
              </p:nvSpPr>
              <p:spPr bwMode="auto">
                <a:xfrm>
                  <a:off x="3348" y="1760"/>
                  <a:ext cx="453" cy="236"/>
                </a:xfrm>
                <a:custGeom>
                  <a:avLst/>
                  <a:gdLst>
                    <a:gd name="T0" fmla="*/ 0 w 2200"/>
                    <a:gd name="T1" fmla="*/ 0 h 1150"/>
                    <a:gd name="T2" fmla="*/ 0 w 2200"/>
                    <a:gd name="T3" fmla="*/ 0 h 1150"/>
                    <a:gd name="T4" fmla="*/ 0 w 2200"/>
                    <a:gd name="T5" fmla="*/ 0 h 1150"/>
                    <a:gd name="T6" fmla="*/ 0 w 2200"/>
                    <a:gd name="T7" fmla="*/ 0 h 1150"/>
                    <a:gd name="T8" fmla="*/ 0 w 2200"/>
                    <a:gd name="T9" fmla="*/ 0 h 1150"/>
                    <a:gd name="T10" fmla="*/ 0 w 2200"/>
                    <a:gd name="T11" fmla="*/ 0 h 1150"/>
                    <a:gd name="T12" fmla="*/ 0 w 2200"/>
                    <a:gd name="T13" fmla="*/ 0 h 1150"/>
                    <a:gd name="T14" fmla="*/ 0 w 2200"/>
                    <a:gd name="T15" fmla="*/ 0 h 1150"/>
                    <a:gd name="T16" fmla="*/ 0 w 2200"/>
                    <a:gd name="T17" fmla="*/ 0 h 11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200"/>
                    <a:gd name="T28" fmla="*/ 0 h 1150"/>
                    <a:gd name="T29" fmla="*/ 2200 w 2200"/>
                    <a:gd name="T30" fmla="*/ 1150 h 115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200" h="1150">
                      <a:moveTo>
                        <a:pt x="191" y="0"/>
                      </a:moveTo>
                      <a:cubicBezTo>
                        <a:pt x="85" y="0"/>
                        <a:pt x="0" y="86"/>
                        <a:pt x="0" y="192"/>
                      </a:cubicBezTo>
                      <a:lnTo>
                        <a:pt x="0" y="959"/>
                      </a:lnTo>
                      <a:cubicBezTo>
                        <a:pt x="0" y="1064"/>
                        <a:pt x="85" y="1150"/>
                        <a:pt x="191" y="1150"/>
                      </a:cubicBezTo>
                      <a:lnTo>
                        <a:pt x="2008" y="1150"/>
                      </a:lnTo>
                      <a:cubicBezTo>
                        <a:pt x="2114" y="1150"/>
                        <a:pt x="2200" y="1064"/>
                        <a:pt x="2200" y="959"/>
                      </a:cubicBezTo>
                      <a:lnTo>
                        <a:pt x="2200" y="192"/>
                      </a:lnTo>
                      <a:cubicBezTo>
                        <a:pt x="2200" y="86"/>
                        <a:pt x="2114" y="0"/>
                        <a:pt x="2008" y="0"/>
                      </a:cubicBezTo>
                      <a:lnTo>
                        <a:pt x="191" y="0"/>
                      </a:lnTo>
                      <a:close/>
                    </a:path>
                  </a:pathLst>
                </a:custGeom>
                <a:noFill/>
                <a:ln w="19050"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algn="ctr" rtl="1"/>
                  <a:endParaRPr lang="en-US" sz="1200">
                    <a:solidFill>
                      <a:prstClr val="black"/>
                    </a:solidFill>
                  </a:endParaRPr>
                </a:p>
              </p:txBody>
            </p:sp>
          </p:grpSp>
          <p:grpSp>
            <p:nvGrpSpPr>
              <p:cNvPr id="40198" name="Group 723"/>
              <p:cNvGrpSpPr>
                <a:grpSpLocks/>
              </p:cNvGrpSpPr>
              <p:nvPr/>
            </p:nvGrpSpPr>
            <p:grpSpPr bwMode="auto">
              <a:xfrm>
                <a:off x="4173" y="1219"/>
                <a:ext cx="403" cy="179"/>
                <a:chOff x="4172" y="1760"/>
                <a:chExt cx="454" cy="237"/>
              </a:xfrm>
            </p:grpSpPr>
            <p:sp>
              <p:nvSpPr>
                <p:cNvPr id="40349" name="Freeform 721"/>
                <p:cNvSpPr>
                  <a:spLocks/>
                </p:cNvSpPr>
                <p:nvPr/>
              </p:nvSpPr>
              <p:spPr bwMode="auto">
                <a:xfrm>
                  <a:off x="4172" y="1760"/>
                  <a:ext cx="454" cy="237"/>
                </a:xfrm>
                <a:custGeom>
                  <a:avLst/>
                  <a:gdLst>
                    <a:gd name="T0" fmla="*/ 0 w 2200"/>
                    <a:gd name="T1" fmla="*/ 0 h 1150"/>
                    <a:gd name="T2" fmla="*/ 0 w 2200"/>
                    <a:gd name="T3" fmla="*/ 0 h 1150"/>
                    <a:gd name="T4" fmla="*/ 0 w 2200"/>
                    <a:gd name="T5" fmla="*/ 0 h 1150"/>
                    <a:gd name="T6" fmla="*/ 0 w 2200"/>
                    <a:gd name="T7" fmla="*/ 0 h 1150"/>
                    <a:gd name="T8" fmla="*/ 0 w 2200"/>
                    <a:gd name="T9" fmla="*/ 0 h 1150"/>
                    <a:gd name="T10" fmla="*/ 0 w 2200"/>
                    <a:gd name="T11" fmla="*/ 0 h 1150"/>
                    <a:gd name="T12" fmla="*/ 0 w 2200"/>
                    <a:gd name="T13" fmla="*/ 0 h 1150"/>
                    <a:gd name="T14" fmla="*/ 0 w 2200"/>
                    <a:gd name="T15" fmla="*/ 0 h 1150"/>
                    <a:gd name="T16" fmla="*/ 0 w 2200"/>
                    <a:gd name="T17" fmla="*/ 0 h 11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200"/>
                    <a:gd name="T28" fmla="*/ 0 h 1150"/>
                    <a:gd name="T29" fmla="*/ 2200 w 2200"/>
                    <a:gd name="T30" fmla="*/ 1150 h 115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200" h="1150">
                      <a:moveTo>
                        <a:pt x="191" y="0"/>
                      </a:moveTo>
                      <a:cubicBezTo>
                        <a:pt x="85" y="0"/>
                        <a:pt x="0" y="86"/>
                        <a:pt x="0" y="192"/>
                      </a:cubicBezTo>
                      <a:lnTo>
                        <a:pt x="0" y="959"/>
                      </a:lnTo>
                      <a:cubicBezTo>
                        <a:pt x="0" y="1065"/>
                        <a:pt x="85" y="1150"/>
                        <a:pt x="191" y="1150"/>
                      </a:cubicBezTo>
                      <a:lnTo>
                        <a:pt x="2008" y="1150"/>
                      </a:lnTo>
                      <a:cubicBezTo>
                        <a:pt x="2114" y="1150"/>
                        <a:pt x="2200" y="1065"/>
                        <a:pt x="2200" y="959"/>
                      </a:cubicBezTo>
                      <a:lnTo>
                        <a:pt x="2200" y="192"/>
                      </a:lnTo>
                      <a:cubicBezTo>
                        <a:pt x="2200" y="86"/>
                        <a:pt x="2114" y="0"/>
                        <a:pt x="2008" y="0"/>
                      </a:cubicBezTo>
                      <a:lnTo>
                        <a:pt x="191" y="0"/>
                      </a:lnTo>
                      <a:close/>
                    </a:path>
                  </a:pathLst>
                </a:custGeom>
                <a:solidFill>
                  <a:srgbClr val="FFFFFF"/>
                </a:solidFill>
                <a:ln w="0">
                  <a:solidFill>
                    <a:srgbClr val="000000"/>
                  </a:solidFill>
                  <a:round/>
                  <a:headEnd/>
                  <a:tailEnd/>
                </a:ln>
              </p:spPr>
              <p:txBody>
                <a:bodyPr/>
                <a:lstStyle/>
                <a:p>
                  <a:pPr algn="ctr" rtl="1"/>
                  <a:endParaRPr lang="en-US" sz="1200">
                    <a:solidFill>
                      <a:prstClr val="black"/>
                    </a:solidFill>
                  </a:endParaRPr>
                </a:p>
              </p:txBody>
            </p:sp>
            <p:sp>
              <p:nvSpPr>
                <p:cNvPr id="40350" name="Freeform 722"/>
                <p:cNvSpPr>
                  <a:spLocks/>
                </p:cNvSpPr>
                <p:nvPr/>
              </p:nvSpPr>
              <p:spPr bwMode="auto">
                <a:xfrm>
                  <a:off x="4172" y="1760"/>
                  <a:ext cx="454" cy="237"/>
                </a:xfrm>
                <a:custGeom>
                  <a:avLst/>
                  <a:gdLst>
                    <a:gd name="T0" fmla="*/ 0 w 2200"/>
                    <a:gd name="T1" fmla="*/ 0 h 1150"/>
                    <a:gd name="T2" fmla="*/ 0 w 2200"/>
                    <a:gd name="T3" fmla="*/ 0 h 1150"/>
                    <a:gd name="T4" fmla="*/ 0 w 2200"/>
                    <a:gd name="T5" fmla="*/ 0 h 1150"/>
                    <a:gd name="T6" fmla="*/ 0 w 2200"/>
                    <a:gd name="T7" fmla="*/ 0 h 1150"/>
                    <a:gd name="T8" fmla="*/ 0 w 2200"/>
                    <a:gd name="T9" fmla="*/ 0 h 1150"/>
                    <a:gd name="T10" fmla="*/ 0 w 2200"/>
                    <a:gd name="T11" fmla="*/ 0 h 1150"/>
                    <a:gd name="T12" fmla="*/ 0 w 2200"/>
                    <a:gd name="T13" fmla="*/ 0 h 1150"/>
                    <a:gd name="T14" fmla="*/ 0 w 2200"/>
                    <a:gd name="T15" fmla="*/ 0 h 1150"/>
                    <a:gd name="T16" fmla="*/ 0 w 2200"/>
                    <a:gd name="T17" fmla="*/ 0 h 11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200"/>
                    <a:gd name="T28" fmla="*/ 0 h 1150"/>
                    <a:gd name="T29" fmla="*/ 2200 w 2200"/>
                    <a:gd name="T30" fmla="*/ 1150 h 115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200" h="1150">
                      <a:moveTo>
                        <a:pt x="191" y="0"/>
                      </a:moveTo>
                      <a:cubicBezTo>
                        <a:pt x="85" y="0"/>
                        <a:pt x="0" y="86"/>
                        <a:pt x="0" y="192"/>
                      </a:cubicBezTo>
                      <a:lnTo>
                        <a:pt x="0" y="959"/>
                      </a:lnTo>
                      <a:cubicBezTo>
                        <a:pt x="0" y="1065"/>
                        <a:pt x="85" y="1150"/>
                        <a:pt x="191" y="1150"/>
                      </a:cubicBezTo>
                      <a:lnTo>
                        <a:pt x="2008" y="1150"/>
                      </a:lnTo>
                      <a:cubicBezTo>
                        <a:pt x="2114" y="1150"/>
                        <a:pt x="2200" y="1065"/>
                        <a:pt x="2200" y="959"/>
                      </a:cubicBezTo>
                      <a:lnTo>
                        <a:pt x="2200" y="192"/>
                      </a:lnTo>
                      <a:cubicBezTo>
                        <a:pt x="2200" y="86"/>
                        <a:pt x="2114" y="0"/>
                        <a:pt x="2008" y="0"/>
                      </a:cubicBezTo>
                      <a:lnTo>
                        <a:pt x="191" y="0"/>
                      </a:lnTo>
                      <a:close/>
                    </a:path>
                  </a:pathLst>
                </a:custGeom>
                <a:noFill/>
                <a:ln w="19050"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algn="ctr" rtl="1"/>
                  <a:endParaRPr lang="en-US" sz="1200">
                    <a:solidFill>
                      <a:prstClr val="black"/>
                    </a:solidFill>
                  </a:endParaRPr>
                </a:p>
              </p:txBody>
            </p:sp>
          </p:grpSp>
          <p:grpSp>
            <p:nvGrpSpPr>
              <p:cNvPr id="40199" name="Group 726"/>
              <p:cNvGrpSpPr>
                <a:grpSpLocks/>
              </p:cNvGrpSpPr>
              <p:nvPr/>
            </p:nvGrpSpPr>
            <p:grpSpPr bwMode="auto">
              <a:xfrm>
                <a:off x="4686" y="1219"/>
                <a:ext cx="402" cy="179"/>
                <a:chOff x="4749" y="1760"/>
                <a:chExt cx="453" cy="237"/>
              </a:xfrm>
            </p:grpSpPr>
            <p:sp>
              <p:nvSpPr>
                <p:cNvPr id="40347" name="Freeform 724"/>
                <p:cNvSpPr>
                  <a:spLocks/>
                </p:cNvSpPr>
                <p:nvPr/>
              </p:nvSpPr>
              <p:spPr bwMode="auto">
                <a:xfrm>
                  <a:off x="4749" y="1760"/>
                  <a:ext cx="453" cy="237"/>
                </a:xfrm>
                <a:custGeom>
                  <a:avLst/>
                  <a:gdLst>
                    <a:gd name="T0" fmla="*/ 0 w 2200"/>
                    <a:gd name="T1" fmla="*/ 0 h 1150"/>
                    <a:gd name="T2" fmla="*/ 0 w 2200"/>
                    <a:gd name="T3" fmla="*/ 0 h 1150"/>
                    <a:gd name="T4" fmla="*/ 0 w 2200"/>
                    <a:gd name="T5" fmla="*/ 0 h 1150"/>
                    <a:gd name="T6" fmla="*/ 0 w 2200"/>
                    <a:gd name="T7" fmla="*/ 0 h 1150"/>
                    <a:gd name="T8" fmla="*/ 0 w 2200"/>
                    <a:gd name="T9" fmla="*/ 0 h 1150"/>
                    <a:gd name="T10" fmla="*/ 0 w 2200"/>
                    <a:gd name="T11" fmla="*/ 0 h 1150"/>
                    <a:gd name="T12" fmla="*/ 0 w 2200"/>
                    <a:gd name="T13" fmla="*/ 0 h 1150"/>
                    <a:gd name="T14" fmla="*/ 0 w 2200"/>
                    <a:gd name="T15" fmla="*/ 0 h 1150"/>
                    <a:gd name="T16" fmla="*/ 0 w 2200"/>
                    <a:gd name="T17" fmla="*/ 0 h 11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200"/>
                    <a:gd name="T28" fmla="*/ 0 h 1150"/>
                    <a:gd name="T29" fmla="*/ 2200 w 2200"/>
                    <a:gd name="T30" fmla="*/ 1150 h 115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200" h="1150">
                      <a:moveTo>
                        <a:pt x="191" y="0"/>
                      </a:moveTo>
                      <a:cubicBezTo>
                        <a:pt x="85" y="0"/>
                        <a:pt x="0" y="86"/>
                        <a:pt x="0" y="192"/>
                      </a:cubicBezTo>
                      <a:lnTo>
                        <a:pt x="0" y="959"/>
                      </a:lnTo>
                      <a:cubicBezTo>
                        <a:pt x="0" y="1065"/>
                        <a:pt x="85" y="1150"/>
                        <a:pt x="191" y="1150"/>
                      </a:cubicBezTo>
                      <a:lnTo>
                        <a:pt x="2008" y="1150"/>
                      </a:lnTo>
                      <a:cubicBezTo>
                        <a:pt x="2114" y="1150"/>
                        <a:pt x="2200" y="1065"/>
                        <a:pt x="2200" y="959"/>
                      </a:cubicBezTo>
                      <a:lnTo>
                        <a:pt x="2200" y="192"/>
                      </a:lnTo>
                      <a:cubicBezTo>
                        <a:pt x="2200" y="86"/>
                        <a:pt x="2114" y="0"/>
                        <a:pt x="2008" y="0"/>
                      </a:cubicBezTo>
                      <a:lnTo>
                        <a:pt x="191" y="0"/>
                      </a:lnTo>
                      <a:close/>
                    </a:path>
                  </a:pathLst>
                </a:custGeom>
                <a:solidFill>
                  <a:srgbClr val="FFFFFF"/>
                </a:solidFill>
                <a:ln w="0">
                  <a:solidFill>
                    <a:srgbClr val="000000"/>
                  </a:solidFill>
                  <a:round/>
                  <a:headEnd/>
                  <a:tailEnd/>
                </a:ln>
              </p:spPr>
              <p:txBody>
                <a:bodyPr/>
                <a:lstStyle/>
                <a:p>
                  <a:pPr algn="ctr" rtl="1"/>
                  <a:endParaRPr lang="en-US" sz="1200">
                    <a:solidFill>
                      <a:prstClr val="black"/>
                    </a:solidFill>
                  </a:endParaRPr>
                </a:p>
              </p:txBody>
            </p:sp>
            <p:sp>
              <p:nvSpPr>
                <p:cNvPr id="40348" name="Freeform 725"/>
                <p:cNvSpPr>
                  <a:spLocks/>
                </p:cNvSpPr>
                <p:nvPr/>
              </p:nvSpPr>
              <p:spPr bwMode="auto">
                <a:xfrm>
                  <a:off x="4749" y="1760"/>
                  <a:ext cx="453" cy="237"/>
                </a:xfrm>
                <a:custGeom>
                  <a:avLst/>
                  <a:gdLst>
                    <a:gd name="T0" fmla="*/ 0 w 2200"/>
                    <a:gd name="T1" fmla="*/ 0 h 1150"/>
                    <a:gd name="T2" fmla="*/ 0 w 2200"/>
                    <a:gd name="T3" fmla="*/ 0 h 1150"/>
                    <a:gd name="T4" fmla="*/ 0 w 2200"/>
                    <a:gd name="T5" fmla="*/ 0 h 1150"/>
                    <a:gd name="T6" fmla="*/ 0 w 2200"/>
                    <a:gd name="T7" fmla="*/ 0 h 1150"/>
                    <a:gd name="T8" fmla="*/ 0 w 2200"/>
                    <a:gd name="T9" fmla="*/ 0 h 1150"/>
                    <a:gd name="T10" fmla="*/ 0 w 2200"/>
                    <a:gd name="T11" fmla="*/ 0 h 1150"/>
                    <a:gd name="T12" fmla="*/ 0 w 2200"/>
                    <a:gd name="T13" fmla="*/ 0 h 1150"/>
                    <a:gd name="T14" fmla="*/ 0 w 2200"/>
                    <a:gd name="T15" fmla="*/ 0 h 1150"/>
                    <a:gd name="T16" fmla="*/ 0 w 2200"/>
                    <a:gd name="T17" fmla="*/ 0 h 11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200"/>
                    <a:gd name="T28" fmla="*/ 0 h 1150"/>
                    <a:gd name="T29" fmla="*/ 2200 w 2200"/>
                    <a:gd name="T30" fmla="*/ 1150 h 115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200" h="1150">
                      <a:moveTo>
                        <a:pt x="191" y="0"/>
                      </a:moveTo>
                      <a:cubicBezTo>
                        <a:pt x="85" y="0"/>
                        <a:pt x="0" y="86"/>
                        <a:pt x="0" y="192"/>
                      </a:cubicBezTo>
                      <a:lnTo>
                        <a:pt x="0" y="959"/>
                      </a:lnTo>
                      <a:cubicBezTo>
                        <a:pt x="0" y="1065"/>
                        <a:pt x="85" y="1150"/>
                        <a:pt x="191" y="1150"/>
                      </a:cubicBezTo>
                      <a:lnTo>
                        <a:pt x="2008" y="1150"/>
                      </a:lnTo>
                      <a:cubicBezTo>
                        <a:pt x="2114" y="1150"/>
                        <a:pt x="2200" y="1065"/>
                        <a:pt x="2200" y="959"/>
                      </a:cubicBezTo>
                      <a:lnTo>
                        <a:pt x="2200" y="192"/>
                      </a:lnTo>
                      <a:cubicBezTo>
                        <a:pt x="2200" y="86"/>
                        <a:pt x="2114" y="0"/>
                        <a:pt x="2008" y="0"/>
                      </a:cubicBezTo>
                      <a:lnTo>
                        <a:pt x="191" y="0"/>
                      </a:lnTo>
                      <a:close/>
                    </a:path>
                  </a:pathLst>
                </a:custGeom>
                <a:noFill/>
                <a:ln w="19050"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algn="ctr" rtl="1"/>
                  <a:endParaRPr lang="en-US" sz="1200">
                    <a:solidFill>
                      <a:prstClr val="black"/>
                    </a:solidFill>
                  </a:endParaRPr>
                </a:p>
              </p:txBody>
            </p:sp>
          </p:grpSp>
          <p:grpSp>
            <p:nvGrpSpPr>
              <p:cNvPr id="40200" name="Group 729"/>
              <p:cNvGrpSpPr>
                <a:grpSpLocks/>
              </p:cNvGrpSpPr>
              <p:nvPr/>
            </p:nvGrpSpPr>
            <p:grpSpPr bwMode="auto">
              <a:xfrm>
                <a:off x="932" y="1223"/>
                <a:ext cx="403" cy="179"/>
                <a:chOff x="527" y="1765"/>
                <a:chExt cx="453" cy="237"/>
              </a:xfrm>
            </p:grpSpPr>
            <p:sp>
              <p:nvSpPr>
                <p:cNvPr id="40345" name="Freeform 727"/>
                <p:cNvSpPr>
                  <a:spLocks/>
                </p:cNvSpPr>
                <p:nvPr/>
              </p:nvSpPr>
              <p:spPr bwMode="auto">
                <a:xfrm>
                  <a:off x="527" y="1765"/>
                  <a:ext cx="453" cy="237"/>
                </a:xfrm>
                <a:custGeom>
                  <a:avLst/>
                  <a:gdLst>
                    <a:gd name="T0" fmla="*/ 0 w 4400"/>
                    <a:gd name="T1" fmla="*/ 0 h 2300"/>
                    <a:gd name="T2" fmla="*/ 0 w 4400"/>
                    <a:gd name="T3" fmla="*/ 0 h 2300"/>
                    <a:gd name="T4" fmla="*/ 0 w 4400"/>
                    <a:gd name="T5" fmla="*/ 0 h 2300"/>
                    <a:gd name="T6" fmla="*/ 0 w 4400"/>
                    <a:gd name="T7" fmla="*/ 0 h 2300"/>
                    <a:gd name="T8" fmla="*/ 0 w 4400"/>
                    <a:gd name="T9" fmla="*/ 0 h 2300"/>
                    <a:gd name="T10" fmla="*/ 0 w 4400"/>
                    <a:gd name="T11" fmla="*/ 0 h 2300"/>
                    <a:gd name="T12" fmla="*/ 0 w 4400"/>
                    <a:gd name="T13" fmla="*/ 0 h 2300"/>
                    <a:gd name="T14" fmla="*/ 0 w 4400"/>
                    <a:gd name="T15" fmla="*/ 0 h 2300"/>
                    <a:gd name="T16" fmla="*/ 0 w 4400"/>
                    <a:gd name="T17" fmla="*/ 0 h 230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400"/>
                    <a:gd name="T28" fmla="*/ 0 h 2300"/>
                    <a:gd name="T29" fmla="*/ 4400 w 4400"/>
                    <a:gd name="T30" fmla="*/ 2300 h 230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400" h="2300">
                      <a:moveTo>
                        <a:pt x="384" y="0"/>
                      </a:moveTo>
                      <a:cubicBezTo>
                        <a:pt x="172" y="0"/>
                        <a:pt x="0" y="172"/>
                        <a:pt x="0" y="384"/>
                      </a:cubicBezTo>
                      <a:lnTo>
                        <a:pt x="0" y="1917"/>
                      </a:lnTo>
                      <a:cubicBezTo>
                        <a:pt x="0" y="2129"/>
                        <a:pt x="172" y="2300"/>
                        <a:pt x="384" y="2300"/>
                      </a:cubicBezTo>
                      <a:lnTo>
                        <a:pt x="4017" y="2300"/>
                      </a:lnTo>
                      <a:cubicBezTo>
                        <a:pt x="4229" y="2300"/>
                        <a:pt x="4400" y="2129"/>
                        <a:pt x="4400" y="1917"/>
                      </a:cubicBezTo>
                      <a:lnTo>
                        <a:pt x="4400" y="384"/>
                      </a:lnTo>
                      <a:cubicBezTo>
                        <a:pt x="4400" y="172"/>
                        <a:pt x="4229" y="0"/>
                        <a:pt x="4017" y="0"/>
                      </a:cubicBezTo>
                      <a:lnTo>
                        <a:pt x="384" y="0"/>
                      </a:lnTo>
                      <a:close/>
                    </a:path>
                  </a:pathLst>
                </a:custGeom>
                <a:solidFill>
                  <a:srgbClr val="FFFFFF"/>
                </a:solidFill>
                <a:ln w="0">
                  <a:solidFill>
                    <a:srgbClr val="000000"/>
                  </a:solidFill>
                  <a:round/>
                  <a:headEnd/>
                  <a:tailEnd/>
                </a:ln>
              </p:spPr>
              <p:txBody>
                <a:bodyPr/>
                <a:lstStyle/>
                <a:p>
                  <a:pPr algn="ctr" rtl="1"/>
                  <a:endParaRPr lang="en-US" sz="1200">
                    <a:solidFill>
                      <a:prstClr val="black"/>
                    </a:solidFill>
                  </a:endParaRPr>
                </a:p>
              </p:txBody>
            </p:sp>
            <p:sp>
              <p:nvSpPr>
                <p:cNvPr id="40346" name="Freeform 728"/>
                <p:cNvSpPr>
                  <a:spLocks/>
                </p:cNvSpPr>
                <p:nvPr/>
              </p:nvSpPr>
              <p:spPr bwMode="auto">
                <a:xfrm>
                  <a:off x="527" y="1765"/>
                  <a:ext cx="453" cy="237"/>
                </a:xfrm>
                <a:custGeom>
                  <a:avLst/>
                  <a:gdLst>
                    <a:gd name="T0" fmla="*/ 0 w 4400"/>
                    <a:gd name="T1" fmla="*/ 0 h 2300"/>
                    <a:gd name="T2" fmla="*/ 0 w 4400"/>
                    <a:gd name="T3" fmla="*/ 0 h 2300"/>
                    <a:gd name="T4" fmla="*/ 0 w 4400"/>
                    <a:gd name="T5" fmla="*/ 0 h 2300"/>
                    <a:gd name="T6" fmla="*/ 0 w 4400"/>
                    <a:gd name="T7" fmla="*/ 0 h 2300"/>
                    <a:gd name="T8" fmla="*/ 0 w 4400"/>
                    <a:gd name="T9" fmla="*/ 0 h 2300"/>
                    <a:gd name="T10" fmla="*/ 0 w 4400"/>
                    <a:gd name="T11" fmla="*/ 0 h 2300"/>
                    <a:gd name="T12" fmla="*/ 0 w 4400"/>
                    <a:gd name="T13" fmla="*/ 0 h 2300"/>
                    <a:gd name="T14" fmla="*/ 0 w 4400"/>
                    <a:gd name="T15" fmla="*/ 0 h 2300"/>
                    <a:gd name="T16" fmla="*/ 0 w 4400"/>
                    <a:gd name="T17" fmla="*/ 0 h 230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400"/>
                    <a:gd name="T28" fmla="*/ 0 h 2300"/>
                    <a:gd name="T29" fmla="*/ 4400 w 4400"/>
                    <a:gd name="T30" fmla="*/ 2300 h 230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400" h="2300">
                      <a:moveTo>
                        <a:pt x="384" y="0"/>
                      </a:moveTo>
                      <a:cubicBezTo>
                        <a:pt x="172" y="0"/>
                        <a:pt x="0" y="172"/>
                        <a:pt x="0" y="384"/>
                      </a:cubicBezTo>
                      <a:lnTo>
                        <a:pt x="0" y="1917"/>
                      </a:lnTo>
                      <a:cubicBezTo>
                        <a:pt x="0" y="2129"/>
                        <a:pt x="172" y="2300"/>
                        <a:pt x="384" y="2300"/>
                      </a:cubicBezTo>
                      <a:lnTo>
                        <a:pt x="4017" y="2300"/>
                      </a:lnTo>
                      <a:cubicBezTo>
                        <a:pt x="4229" y="2300"/>
                        <a:pt x="4400" y="2129"/>
                        <a:pt x="4400" y="1917"/>
                      </a:cubicBezTo>
                      <a:lnTo>
                        <a:pt x="4400" y="384"/>
                      </a:lnTo>
                      <a:cubicBezTo>
                        <a:pt x="4400" y="172"/>
                        <a:pt x="4229" y="0"/>
                        <a:pt x="4017" y="0"/>
                      </a:cubicBezTo>
                      <a:lnTo>
                        <a:pt x="384" y="0"/>
                      </a:lnTo>
                      <a:close/>
                    </a:path>
                  </a:pathLst>
                </a:custGeom>
                <a:noFill/>
                <a:ln w="19050"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algn="ctr" rtl="1"/>
                  <a:endParaRPr lang="en-US" sz="1200">
                    <a:solidFill>
                      <a:prstClr val="black"/>
                    </a:solidFill>
                  </a:endParaRPr>
                </a:p>
              </p:txBody>
            </p:sp>
          </p:grpSp>
          <p:sp>
            <p:nvSpPr>
              <p:cNvPr id="40201" name="Freeform 730"/>
              <p:cNvSpPr>
                <a:spLocks/>
              </p:cNvSpPr>
              <p:nvPr/>
            </p:nvSpPr>
            <p:spPr bwMode="auto">
              <a:xfrm>
                <a:off x="886" y="1438"/>
                <a:ext cx="461" cy="349"/>
              </a:xfrm>
              <a:custGeom>
                <a:avLst/>
                <a:gdLst>
                  <a:gd name="T0" fmla="*/ 4 w 519"/>
                  <a:gd name="T1" fmla="*/ 0 h 461"/>
                  <a:gd name="T2" fmla="*/ 0 w 519"/>
                  <a:gd name="T3" fmla="*/ 2 h 461"/>
                  <a:gd name="T4" fmla="*/ 4 w 519"/>
                  <a:gd name="T5" fmla="*/ 2 h 461"/>
                  <a:gd name="T6" fmla="*/ 4 w 519"/>
                  <a:gd name="T7" fmla="*/ 2 h 461"/>
                  <a:gd name="T8" fmla="*/ 4 w 519"/>
                  <a:gd name="T9" fmla="*/ 2 h 461"/>
                  <a:gd name="T10" fmla="*/ 4 w 519"/>
                  <a:gd name="T11" fmla="*/ 0 h 461"/>
                  <a:gd name="T12" fmla="*/ 0 60000 65536"/>
                  <a:gd name="T13" fmla="*/ 0 60000 65536"/>
                  <a:gd name="T14" fmla="*/ 0 60000 65536"/>
                  <a:gd name="T15" fmla="*/ 0 60000 65536"/>
                  <a:gd name="T16" fmla="*/ 0 60000 65536"/>
                  <a:gd name="T17" fmla="*/ 0 60000 65536"/>
                  <a:gd name="T18" fmla="*/ 0 w 519"/>
                  <a:gd name="T19" fmla="*/ 0 h 461"/>
                  <a:gd name="T20" fmla="*/ 519 w 519"/>
                  <a:gd name="T21" fmla="*/ 461 h 461"/>
                </a:gdLst>
                <a:ahLst/>
                <a:cxnLst>
                  <a:cxn ang="T12">
                    <a:pos x="T0" y="T1"/>
                  </a:cxn>
                  <a:cxn ang="T13">
                    <a:pos x="T2" y="T3"/>
                  </a:cxn>
                  <a:cxn ang="T14">
                    <a:pos x="T4" y="T5"/>
                  </a:cxn>
                  <a:cxn ang="T15">
                    <a:pos x="T6" y="T7"/>
                  </a:cxn>
                  <a:cxn ang="T16">
                    <a:pos x="T8" y="T9"/>
                  </a:cxn>
                  <a:cxn ang="T17">
                    <a:pos x="T10" y="T11"/>
                  </a:cxn>
                </a:cxnLst>
                <a:rect l="T18" t="T19" r="T20" b="T21"/>
                <a:pathLst>
                  <a:path w="519" h="461">
                    <a:moveTo>
                      <a:pt x="318" y="0"/>
                    </a:moveTo>
                    <a:lnTo>
                      <a:pt x="0" y="161"/>
                    </a:lnTo>
                    <a:lnTo>
                      <a:pt x="133" y="461"/>
                    </a:lnTo>
                    <a:lnTo>
                      <a:pt x="482" y="424"/>
                    </a:lnTo>
                    <a:lnTo>
                      <a:pt x="519" y="133"/>
                    </a:lnTo>
                    <a:lnTo>
                      <a:pt x="318" y="0"/>
                    </a:lnTo>
                    <a:close/>
                  </a:path>
                </a:pathLst>
              </a:custGeom>
              <a:solidFill>
                <a:srgbClr val="BFDD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202" name="Freeform 731"/>
              <p:cNvSpPr>
                <a:spLocks/>
              </p:cNvSpPr>
              <p:nvPr/>
            </p:nvSpPr>
            <p:spPr bwMode="auto">
              <a:xfrm>
                <a:off x="1219" y="1603"/>
                <a:ext cx="12" cy="10"/>
              </a:xfrm>
              <a:custGeom>
                <a:avLst/>
                <a:gdLst>
                  <a:gd name="T0" fmla="*/ 2 w 13"/>
                  <a:gd name="T1" fmla="*/ 3 h 12"/>
                  <a:gd name="T2" fmla="*/ 2 w 13"/>
                  <a:gd name="T3" fmla="*/ 3 h 12"/>
                  <a:gd name="T4" fmla="*/ 6 w 13"/>
                  <a:gd name="T5" fmla="*/ 3 h 12"/>
                  <a:gd name="T6" fmla="*/ 6 w 13"/>
                  <a:gd name="T7" fmla="*/ 3 h 12"/>
                  <a:gd name="T8" fmla="*/ 6 w 13"/>
                  <a:gd name="T9" fmla="*/ 3 h 12"/>
                  <a:gd name="T10" fmla="*/ 6 w 13"/>
                  <a:gd name="T11" fmla="*/ 3 h 12"/>
                  <a:gd name="T12" fmla="*/ 6 w 13"/>
                  <a:gd name="T13" fmla="*/ 3 h 12"/>
                  <a:gd name="T14" fmla="*/ 6 w 13"/>
                  <a:gd name="T15" fmla="*/ 3 h 12"/>
                  <a:gd name="T16" fmla="*/ 6 w 13"/>
                  <a:gd name="T17" fmla="*/ 3 h 12"/>
                  <a:gd name="T18" fmla="*/ 6 w 13"/>
                  <a:gd name="T19" fmla="*/ 0 h 12"/>
                  <a:gd name="T20" fmla="*/ 6 w 13"/>
                  <a:gd name="T21" fmla="*/ 1 h 12"/>
                  <a:gd name="T22" fmla="*/ 6 w 13"/>
                  <a:gd name="T23" fmla="*/ 0 h 12"/>
                  <a:gd name="T24" fmla="*/ 4 w 13"/>
                  <a:gd name="T25" fmla="*/ 3 h 12"/>
                  <a:gd name="T26" fmla="*/ 1 w 13"/>
                  <a:gd name="T27" fmla="*/ 3 h 12"/>
                  <a:gd name="T28" fmla="*/ 0 w 13"/>
                  <a:gd name="T29" fmla="*/ 3 h 12"/>
                  <a:gd name="T30" fmla="*/ 3 w 13"/>
                  <a:gd name="T31" fmla="*/ 3 h 12"/>
                  <a:gd name="T32" fmla="*/ 1 w 13"/>
                  <a:gd name="T33" fmla="*/ 3 h 12"/>
                  <a:gd name="T34" fmla="*/ 2 w 13"/>
                  <a:gd name="T35" fmla="*/ 3 h 1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3"/>
                  <a:gd name="T55" fmla="*/ 0 h 12"/>
                  <a:gd name="T56" fmla="*/ 13 w 13"/>
                  <a:gd name="T57" fmla="*/ 12 h 1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3" h="12">
                    <a:moveTo>
                      <a:pt x="2" y="9"/>
                    </a:moveTo>
                    <a:lnTo>
                      <a:pt x="2" y="10"/>
                    </a:lnTo>
                    <a:lnTo>
                      <a:pt x="6" y="9"/>
                    </a:lnTo>
                    <a:lnTo>
                      <a:pt x="9" y="12"/>
                    </a:lnTo>
                    <a:lnTo>
                      <a:pt x="9" y="11"/>
                    </a:lnTo>
                    <a:lnTo>
                      <a:pt x="10" y="12"/>
                    </a:lnTo>
                    <a:lnTo>
                      <a:pt x="9" y="9"/>
                    </a:lnTo>
                    <a:lnTo>
                      <a:pt x="13" y="5"/>
                    </a:lnTo>
                    <a:lnTo>
                      <a:pt x="9" y="4"/>
                    </a:lnTo>
                    <a:lnTo>
                      <a:pt x="8" y="0"/>
                    </a:lnTo>
                    <a:lnTo>
                      <a:pt x="7" y="1"/>
                    </a:lnTo>
                    <a:lnTo>
                      <a:pt x="7" y="0"/>
                    </a:lnTo>
                    <a:lnTo>
                      <a:pt x="4" y="3"/>
                    </a:lnTo>
                    <a:lnTo>
                      <a:pt x="1" y="3"/>
                    </a:lnTo>
                    <a:lnTo>
                      <a:pt x="0" y="3"/>
                    </a:lnTo>
                    <a:lnTo>
                      <a:pt x="3" y="6"/>
                    </a:lnTo>
                    <a:lnTo>
                      <a:pt x="1" y="10"/>
                    </a:lnTo>
                    <a:lnTo>
                      <a:pt x="2" y="9"/>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203" name="Freeform 732"/>
              <p:cNvSpPr>
                <a:spLocks/>
              </p:cNvSpPr>
              <p:nvPr/>
            </p:nvSpPr>
            <p:spPr bwMode="auto">
              <a:xfrm>
                <a:off x="1192" y="1613"/>
                <a:ext cx="11" cy="9"/>
              </a:xfrm>
              <a:custGeom>
                <a:avLst/>
                <a:gdLst>
                  <a:gd name="T0" fmla="*/ 3 w 13"/>
                  <a:gd name="T1" fmla="*/ 0 h 12"/>
                  <a:gd name="T2" fmla="*/ 3 w 13"/>
                  <a:gd name="T3" fmla="*/ 1 h 12"/>
                  <a:gd name="T4" fmla="*/ 3 w 13"/>
                  <a:gd name="T5" fmla="*/ 0 h 12"/>
                  <a:gd name="T6" fmla="*/ 3 w 13"/>
                  <a:gd name="T7" fmla="*/ 2 h 12"/>
                  <a:gd name="T8" fmla="*/ 2 w 13"/>
                  <a:gd name="T9" fmla="*/ 2 h 12"/>
                  <a:gd name="T10" fmla="*/ 0 w 13"/>
                  <a:gd name="T11" fmla="*/ 2 h 12"/>
                  <a:gd name="T12" fmla="*/ 3 w 13"/>
                  <a:gd name="T13" fmla="*/ 2 h 12"/>
                  <a:gd name="T14" fmla="*/ 1 w 13"/>
                  <a:gd name="T15" fmla="*/ 2 h 12"/>
                  <a:gd name="T16" fmla="*/ 2 w 13"/>
                  <a:gd name="T17" fmla="*/ 2 h 12"/>
                  <a:gd name="T18" fmla="*/ 3 w 13"/>
                  <a:gd name="T19" fmla="*/ 2 h 12"/>
                  <a:gd name="T20" fmla="*/ 3 w 13"/>
                  <a:gd name="T21" fmla="*/ 2 h 12"/>
                  <a:gd name="T22" fmla="*/ 3 w 13"/>
                  <a:gd name="T23" fmla="*/ 2 h 12"/>
                  <a:gd name="T24" fmla="*/ 3 w 13"/>
                  <a:gd name="T25" fmla="*/ 2 h 12"/>
                  <a:gd name="T26" fmla="*/ 3 w 13"/>
                  <a:gd name="T27" fmla="*/ 2 h 12"/>
                  <a:gd name="T28" fmla="*/ 3 w 13"/>
                  <a:gd name="T29" fmla="*/ 2 h 12"/>
                  <a:gd name="T30" fmla="*/ 3 w 13"/>
                  <a:gd name="T31" fmla="*/ 2 h 12"/>
                  <a:gd name="T32" fmla="*/ 3 w 13"/>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3"/>
                  <a:gd name="T52" fmla="*/ 0 h 12"/>
                  <a:gd name="T53" fmla="*/ 13 w 13"/>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3" h="12">
                    <a:moveTo>
                      <a:pt x="8" y="0"/>
                    </a:moveTo>
                    <a:lnTo>
                      <a:pt x="7" y="1"/>
                    </a:lnTo>
                    <a:lnTo>
                      <a:pt x="7" y="0"/>
                    </a:lnTo>
                    <a:lnTo>
                      <a:pt x="4" y="3"/>
                    </a:lnTo>
                    <a:lnTo>
                      <a:pt x="2" y="3"/>
                    </a:lnTo>
                    <a:lnTo>
                      <a:pt x="0" y="3"/>
                    </a:lnTo>
                    <a:lnTo>
                      <a:pt x="3" y="6"/>
                    </a:lnTo>
                    <a:lnTo>
                      <a:pt x="1" y="10"/>
                    </a:lnTo>
                    <a:lnTo>
                      <a:pt x="2" y="10"/>
                    </a:lnTo>
                    <a:lnTo>
                      <a:pt x="6" y="9"/>
                    </a:lnTo>
                    <a:lnTo>
                      <a:pt x="9" y="12"/>
                    </a:lnTo>
                    <a:lnTo>
                      <a:pt x="9" y="11"/>
                    </a:lnTo>
                    <a:lnTo>
                      <a:pt x="10" y="12"/>
                    </a:lnTo>
                    <a:lnTo>
                      <a:pt x="9" y="9"/>
                    </a:lnTo>
                    <a:lnTo>
                      <a:pt x="13" y="5"/>
                    </a:lnTo>
                    <a:lnTo>
                      <a:pt x="9" y="4"/>
                    </a:lnTo>
                    <a:lnTo>
                      <a:pt x="8" y="0"/>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204" name="Freeform 733"/>
              <p:cNvSpPr>
                <a:spLocks/>
              </p:cNvSpPr>
              <p:nvPr/>
            </p:nvSpPr>
            <p:spPr bwMode="auto">
              <a:xfrm>
                <a:off x="1221" y="1629"/>
                <a:ext cx="11" cy="8"/>
              </a:xfrm>
              <a:custGeom>
                <a:avLst/>
                <a:gdLst>
                  <a:gd name="T0" fmla="*/ 3 w 13"/>
                  <a:gd name="T1" fmla="*/ 1 h 11"/>
                  <a:gd name="T2" fmla="*/ 3 w 13"/>
                  <a:gd name="T3" fmla="*/ 0 h 11"/>
                  <a:gd name="T4" fmla="*/ 3 w 13"/>
                  <a:gd name="T5" fmla="*/ 1 h 11"/>
                  <a:gd name="T6" fmla="*/ 3 w 13"/>
                  <a:gd name="T7" fmla="*/ 0 h 11"/>
                  <a:gd name="T8" fmla="*/ 3 w 13"/>
                  <a:gd name="T9" fmla="*/ 1 h 11"/>
                  <a:gd name="T10" fmla="*/ 1 w 13"/>
                  <a:gd name="T11" fmla="*/ 1 h 11"/>
                  <a:gd name="T12" fmla="*/ 1 w 13"/>
                  <a:gd name="T13" fmla="*/ 1 h 11"/>
                  <a:gd name="T14" fmla="*/ 0 w 13"/>
                  <a:gd name="T15" fmla="*/ 1 h 11"/>
                  <a:gd name="T16" fmla="*/ 3 w 13"/>
                  <a:gd name="T17" fmla="*/ 1 h 11"/>
                  <a:gd name="T18" fmla="*/ 1 w 13"/>
                  <a:gd name="T19" fmla="*/ 1 h 11"/>
                  <a:gd name="T20" fmla="*/ 2 w 13"/>
                  <a:gd name="T21" fmla="*/ 1 h 11"/>
                  <a:gd name="T22" fmla="*/ 3 w 13"/>
                  <a:gd name="T23" fmla="*/ 1 h 11"/>
                  <a:gd name="T24" fmla="*/ 3 w 13"/>
                  <a:gd name="T25" fmla="*/ 1 h 11"/>
                  <a:gd name="T26" fmla="*/ 3 w 13"/>
                  <a:gd name="T27" fmla="*/ 1 h 11"/>
                  <a:gd name="T28" fmla="*/ 3 w 13"/>
                  <a:gd name="T29" fmla="*/ 1 h 11"/>
                  <a:gd name="T30" fmla="*/ 3 w 13"/>
                  <a:gd name="T31" fmla="*/ 1 h 11"/>
                  <a:gd name="T32" fmla="*/ 3 w 13"/>
                  <a:gd name="T33" fmla="*/ 1 h 11"/>
                  <a:gd name="T34" fmla="*/ 3 w 13"/>
                  <a:gd name="T35" fmla="*/ 1 h 1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3"/>
                  <a:gd name="T55" fmla="*/ 0 h 11"/>
                  <a:gd name="T56" fmla="*/ 13 w 13"/>
                  <a:gd name="T57" fmla="*/ 11 h 1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3" h="11">
                    <a:moveTo>
                      <a:pt x="9" y="4"/>
                    </a:moveTo>
                    <a:lnTo>
                      <a:pt x="8" y="0"/>
                    </a:lnTo>
                    <a:lnTo>
                      <a:pt x="7" y="1"/>
                    </a:lnTo>
                    <a:lnTo>
                      <a:pt x="7" y="0"/>
                    </a:lnTo>
                    <a:lnTo>
                      <a:pt x="4" y="3"/>
                    </a:lnTo>
                    <a:lnTo>
                      <a:pt x="1" y="3"/>
                    </a:lnTo>
                    <a:lnTo>
                      <a:pt x="0" y="3"/>
                    </a:lnTo>
                    <a:lnTo>
                      <a:pt x="3" y="5"/>
                    </a:lnTo>
                    <a:lnTo>
                      <a:pt x="1" y="9"/>
                    </a:lnTo>
                    <a:lnTo>
                      <a:pt x="2" y="9"/>
                    </a:lnTo>
                    <a:lnTo>
                      <a:pt x="5" y="8"/>
                    </a:lnTo>
                    <a:lnTo>
                      <a:pt x="8" y="11"/>
                    </a:lnTo>
                    <a:lnTo>
                      <a:pt x="8" y="10"/>
                    </a:lnTo>
                    <a:lnTo>
                      <a:pt x="9" y="11"/>
                    </a:lnTo>
                    <a:lnTo>
                      <a:pt x="9" y="7"/>
                    </a:lnTo>
                    <a:lnTo>
                      <a:pt x="13" y="5"/>
                    </a:lnTo>
                    <a:lnTo>
                      <a:pt x="9" y="4"/>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205" name="Freeform 734"/>
              <p:cNvSpPr>
                <a:spLocks/>
              </p:cNvSpPr>
              <p:nvPr/>
            </p:nvSpPr>
            <p:spPr bwMode="auto">
              <a:xfrm>
                <a:off x="1165" y="1623"/>
                <a:ext cx="12" cy="9"/>
              </a:xfrm>
              <a:custGeom>
                <a:avLst/>
                <a:gdLst>
                  <a:gd name="T0" fmla="*/ 6 w 13"/>
                  <a:gd name="T1" fmla="*/ 2 h 12"/>
                  <a:gd name="T2" fmla="*/ 6 w 13"/>
                  <a:gd name="T3" fmla="*/ 0 h 12"/>
                  <a:gd name="T4" fmla="*/ 6 w 13"/>
                  <a:gd name="T5" fmla="*/ 1 h 12"/>
                  <a:gd name="T6" fmla="*/ 6 w 13"/>
                  <a:gd name="T7" fmla="*/ 0 h 12"/>
                  <a:gd name="T8" fmla="*/ 4 w 13"/>
                  <a:gd name="T9" fmla="*/ 2 h 12"/>
                  <a:gd name="T10" fmla="*/ 1 w 13"/>
                  <a:gd name="T11" fmla="*/ 2 h 12"/>
                  <a:gd name="T12" fmla="*/ 0 w 13"/>
                  <a:gd name="T13" fmla="*/ 2 h 12"/>
                  <a:gd name="T14" fmla="*/ 3 w 13"/>
                  <a:gd name="T15" fmla="*/ 2 h 12"/>
                  <a:gd name="T16" fmla="*/ 1 w 13"/>
                  <a:gd name="T17" fmla="*/ 2 h 12"/>
                  <a:gd name="T18" fmla="*/ 2 w 13"/>
                  <a:gd name="T19" fmla="*/ 2 h 12"/>
                  <a:gd name="T20" fmla="*/ 6 w 13"/>
                  <a:gd name="T21" fmla="*/ 2 h 12"/>
                  <a:gd name="T22" fmla="*/ 6 w 13"/>
                  <a:gd name="T23" fmla="*/ 2 h 12"/>
                  <a:gd name="T24" fmla="*/ 6 w 13"/>
                  <a:gd name="T25" fmla="*/ 2 h 12"/>
                  <a:gd name="T26" fmla="*/ 6 w 13"/>
                  <a:gd name="T27" fmla="*/ 2 h 12"/>
                  <a:gd name="T28" fmla="*/ 6 w 13"/>
                  <a:gd name="T29" fmla="*/ 2 h 12"/>
                  <a:gd name="T30" fmla="*/ 6 w 13"/>
                  <a:gd name="T31" fmla="*/ 2 h 12"/>
                  <a:gd name="T32" fmla="*/ 6 w 13"/>
                  <a:gd name="T33" fmla="*/ 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3"/>
                  <a:gd name="T52" fmla="*/ 0 h 12"/>
                  <a:gd name="T53" fmla="*/ 13 w 13"/>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3" h="12">
                    <a:moveTo>
                      <a:pt x="9" y="4"/>
                    </a:moveTo>
                    <a:lnTo>
                      <a:pt x="8" y="0"/>
                    </a:lnTo>
                    <a:lnTo>
                      <a:pt x="8" y="1"/>
                    </a:lnTo>
                    <a:lnTo>
                      <a:pt x="7" y="0"/>
                    </a:lnTo>
                    <a:lnTo>
                      <a:pt x="4" y="3"/>
                    </a:lnTo>
                    <a:lnTo>
                      <a:pt x="1" y="3"/>
                    </a:lnTo>
                    <a:lnTo>
                      <a:pt x="0" y="3"/>
                    </a:lnTo>
                    <a:lnTo>
                      <a:pt x="3" y="6"/>
                    </a:lnTo>
                    <a:lnTo>
                      <a:pt x="1" y="9"/>
                    </a:lnTo>
                    <a:lnTo>
                      <a:pt x="2" y="9"/>
                    </a:lnTo>
                    <a:lnTo>
                      <a:pt x="6" y="9"/>
                    </a:lnTo>
                    <a:lnTo>
                      <a:pt x="8" y="12"/>
                    </a:lnTo>
                    <a:lnTo>
                      <a:pt x="8" y="11"/>
                    </a:lnTo>
                    <a:lnTo>
                      <a:pt x="10" y="12"/>
                    </a:lnTo>
                    <a:lnTo>
                      <a:pt x="9" y="8"/>
                    </a:lnTo>
                    <a:lnTo>
                      <a:pt x="13" y="5"/>
                    </a:lnTo>
                    <a:lnTo>
                      <a:pt x="9" y="4"/>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206" name="Freeform 735"/>
              <p:cNvSpPr>
                <a:spLocks/>
              </p:cNvSpPr>
              <p:nvPr/>
            </p:nvSpPr>
            <p:spPr bwMode="auto">
              <a:xfrm>
                <a:off x="1327" y="1605"/>
                <a:ext cx="27" cy="20"/>
              </a:xfrm>
              <a:custGeom>
                <a:avLst/>
                <a:gdLst>
                  <a:gd name="T0" fmla="*/ 0 w 31"/>
                  <a:gd name="T1" fmla="*/ 2 h 26"/>
                  <a:gd name="T2" fmla="*/ 3 w 31"/>
                  <a:gd name="T3" fmla="*/ 2 h 26"/>
                  <a:gd name="T4" fmla="*/ 3 w 31"/>
                  <a:gd name="T5" fmla="*/ 2 h 26"/>
                  <a:gd name="T6" fmla="*/ 3 w 31"/>
                  <a:gd name="T7" fmla="*/ 0 h 26"/>
                  <a:gd name="T8" fmla="*/ 0 w 31"/>
                  <a:gd name="T9" fmla="*/ 2 h 26"/>
                  <a:gd name="T10" fmla="*/ 0 60000 65536"/>
                  <a:gd name="T11" fmla="*/ 0 60000 65536"/>
                  <a:gd name="T12" fmla="*/ 0 60000 65536"/>
                  <a:gd name="T13" fmla="*/ 0 60000 65536"/>
                  <a:gd name="T14" fmla="*/ 0 60000 65536"/>
                  <a:gd name="T15" fmla="*/ 0 w 31"/>
                  <a:gd name="T16" fmla="*/ 0 h 26"/>
                  <a:gd name="T17" fmla="*/ 31 w 31"/>
                  <a:gd name="T18" fmla="*/ 26 h 26"/>
                </a:gdLst>
                <a:ahLst/>
                <a:cxnLst>
                  <a:cxn ang="T10">
                    <a:pos x="T0" y="T1"/>
                  </a:cxn>
                  <a:cxn ang="T11">
                    <a:pos x="T2" y="T3"/>
                  </a:cxn>
                  <a:cxn ang="T12">
                    <a:pos x="T4" y="T5"/>
                  </a:cxn>
                  <a:cxn ang="T13">
                    <a:pos x="T6" y="T7"/>
                  </a:cxn>
                  <a:cxn ang="T14">
                    <a:pos x="T8" y="T9"/>
                  </a:cxn>
                </a:cxnLst>
                <a:rect l="T15" t="T16" r="T17" b="T18"/>
                <a:pathLst>
                  <a:path w="31" h="26">
                    <a:moveTo>
                      <a:pt x="0" y="12"/>
                    </a:moveTo>
                    <a:lnTo>
                      <a:pt x="25" y="26"/>
                    </a:lnTo>
                    <a:lnTo>
                      <a:pt x="31" y="15"/>
                    </a:lnTo>
                    <a:lnTo>
                      <a:pt x="3" y="0"/>
                    </a:lnTo>
                    <a:lnTo>
                      <a:pt x="0" y="12"/>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207" name="Freeform 736"/>
              <p:cNvSpPr>
                <a:spLocks/>
              </p:cNvSpPr>
              <p:nvPr/>
            </p:nvSpPr>
            <p:spPr bwMode="auto">
              <a:xfrm>
                <a:off x="1325" y="1586"/>
                <a:ext cx="34" cy="19"/>
              </a:xfrm>
              <a:custGeom>
                <a:avLst/>
                <a:gdLst>
                  <a:gd name="T0" fmla="*/ 3 w 39"/>
                  <a:gd name="T1" fmla="*/ 0 h 25"/>
                  <a:gd name="T2" fmla="*/ 3 w 39"/>
                  <a:gd name="T3" fmla="*/ 0 h 25"/>
                  <a:gd name="T4" fmla="*/ 3 w 39"/>
                  <a:gd name="T5" fmla="*/ 0 h 25"/>
                  <a:gd name="T6" fmla="*/ 3 w 39"/>
                  <a:gd name="T7" fmla="*/ 0 h 25"/>
                  <a:gd name="T8" fmla="*/ 3 w 39"/>
                  <a:gd name="T9" fmla="*/ 1 h 25"/>
                  <a:gd name="T10" fmla="*/ 3 w 39"/>
                  <a:gd name="T11" fmla="*/ 1 h 25"/>
                  <a:gd name="T12" fmla="*/ 3 w 39"/>
                  <a:gd name="T13" fmla="*/ 2 h 25"/>
                  <a:gd name="T14" fmla="*/ 3 w 39"/>
                  <a:gd name="T15" fmla="*/ 2 h 25"/>
                  <a:gd name="T16" fmla="*/ 3 w 39"/>
                  <a:gd name="T17" fmla="*/ 2 h 25"/>
                  <a:gd name="T18" fmla="*/ 3 w 39"/>
                  <a:gd name="T19" fmla="*/ 2 h 25"/>
                  <a:gd name="T20" fmla="*/ 3 w 39"/>
                  <a:gd name="T21" fmla="*/ 2 h 25"/>
                  <a:gd name="T22" fmla="*/ 2 w 39"/>
                  <a:gd name="T23" fmla="*/ 2 h 25"/>
                  <a:gd name="T24" fmla="*/ 1 w 39"/>
                  <a:gd name="T25" fmla="*/ 2 h 25"/>
                  <a:gd name="T26" fmla="*/ 1 w 39"/>
                  <a:gd name="T27" fmla="*/ 2 h 25"/>
                  <a:gd name="T28" fmla="*/ 1 w 39"/>
                  <a:gd name="T29" fmla="*/ 2 h 25"/>
                  <a:gd name="T30" fmla="*/ 0 w 39"/>
                  <a:gd name="T31" fmla="*/ 2 h 25"/>
                  <a:gd name="T32" fmla="*/ 0 w 39"/>
                  <a:gd name="T33" fmla="*/ 2 h 25"/>
                  <a:gd name="T34" fmla="*/ 0 w 39"/>
                  <a:gd name="T35" fmla="*/ 2 h 25"/>
                  <a:gd name="T36" fmla="*/ 0 w 39"/>
                  <a:gd name="T37" fmla="*/ 2 h 25"/>
                  <a:gd name="T38" fmla="*/ 0 w 39"/>
                  <a:gd name="T39" fmla="*/ 2 h 25"/>
                  <a:gd name="T40" fmla="*/ 0 w 39"/>
                  <a:gd name="T41" fmla="*/ 2 h 25"/>
                  <a:gd name="T42" fmla="*/ 2 w 39"/>
                  <a:gd name="T43" fmla="*/ 2 h 25"/>
                  <a:gd name="T44" fmla="*/ 3 w 39"/>
                  <a:gd name="T45" fmla="*/ 2 h 25"/>
                  <a:gd name="T46" fmla="*/ 3 w 39"/>
                  <a:gd name="T47" fmla="*/ 2 h 25"/>
                  <a:gd name="T48" fmla="*/ 3 w 39"/>
                  <a:gd name="T49" fmla="*/ 2 h 25"/>
                  <a:gd name="T50" fmla="*/ 3 w 39"/>
                  <a:gd name="T51" fmla="*/ 2 h 25"/>
                  <a:gd name="T52" fmla="*/ 3 w 39"/>
                  <a:gd name="T53" fmla="*/ 2 h 25"/>
                  <a:gd name="T54" fmla="*/ 3 w 39"/>
                  <a:gd name="T55" fmla="*/ 2 h 25"/>
                  <a:gd name="T56" fmla="*/ 3 w 39"/>
                  <a:gd name="T57" fmla="*/ 2 h 25"/>
                  <a:gd name="T58" fmla="*/ 3 w 39"/>
                  <a:gd name="T59" fmla="*/ 2 h 25"/>
                  <a:gd name="T60" fmla="*/ 3 w 39"/>
                  <a:gd name="T61" fmla="*/ 2 h 25"/>
                  <a:gd name="T62" fmla="*/ 3 w 39"/>
                  <a:gd name="T63" fmla="*/ 2 h 25"/>
                  <a:gd name="T64" fmla="*/ 3 w 39"/>
                  <a:gd name="T65" fmla="*/ 2 h 25"/>
                  <a:gd name="T66" fmla="*/ 3 w 39"/>
                  <a:gd name="T67" fmla="*/ 2 h 25"/>
                  <a:gd name="T68" fmla="*/ 3 w 39"/>
                  <a:gd name="T69" fmla="*/ 2 h 25"/>
                  <a:gd name="T70" fmla="*/ 3 w 39"/>
                  <a:gd name="T71" fmla="*/ 2 h 25"/>
                  <a:gd name="T72" fmla="*/ 3 w 39"/>
                  <a:gd name="T73" fmla="*/ 2 h 25"/>
                  <a:gd name="T74" fmla="*/ 3 w 39"/>
                  <a:gd name="T75" fmla="*/ 2 h 25"/>
                  <a:gd name="T76" fmla="*/ 3 w 39"/>
                  <a:gd name="T77" fmla="*/ 2 h 25"/>
                  <a:gd name="T78" fmla="*/ 3 w 39"/>
                  <a:gd name="T79" fmla="*/ 2 h 25"/>
                  <a:gd name="T80" fmla="*/ 3 w 39"/>
                  <a:gd name="T81" fmla="*/ 2 h 25"/>
                  <a:gd name="T82" fmla="*/ 3 w 39"/>
                  <a:gd name="T83" fmla="*/ 1 h 25"/>
                  <a:gd name="T84" fmla="*/ 3 w 39"/>
                  <a:gd name="T85" fmla="*/ 1 h 25"/>
                  <a:gd name="T86" fmla="*/ 3 w 39"/>
                  <a:gd name="T87" fmla="*/ 0 h 2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9"/>
                  <a:gd name="T133" fmla="*/ 0 h 25"/>
                  <a:gd name="T134" fmla="*/ 39 w 39"/>
                  <a:gd name="T135" fmla="*/ 25 h 2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9" h="25">
                    <a:moveTo>
                      <a:pt x="20" y="0"/>
                    </a:moveTo>
                    <a:lnTo>
                      <a:pt x="18" y="0"/>
                    </a:lnTo>
                    <a:lnTo>
                      <a:pt x="17" y="0"/>
                    </a:lnTo>
                    <a:lnTo>
                      <a:pt x="15" y="0"/>
                    </a:lnTo>
                    <a:lnTo>
                      <a:pt x="14" y="1"/>
                    </a:lnTo>
                    <a:lnTo>
                      <a:pt x="12" y="1"/>
                    </a:lnTo>
                    <a:lnTo>
                      <a:pt x="10" y="2"/>
                    </a:lnTo>
                    <a:lnTo>
                      <a:pt x="8" y="2"/>
                    </a:lnTo>
                    <a:lnTo>
                      <a:pt x="6" y="3"/>
                    </a:lnTo>
                    <a:lnTo>
                      <a:pt x="5" y="5"/>
                    </a:lnTo>
                    <a:lnTo>
                      <a:pt x="3" y="6"/>
                    </a:lnTo>
                    <a:lnTo>
                      <a:pt x="2" y="7"/>
                    </a:lnTo>
                    <a:lnTo>
                      <a:pt x="1" y="8"/>
                    </a:lnTo>
                    <a:lnTo>
                      <a:pt x="1" y="9"/>
                    </a:lnTo>
                    <a:lnTo>
                      <a:pt x="1" y="10"/>
                    </a:lnTo>
                    <a:lnTo>
                      <a:pt x="0" y="11"/>
                    </a:lnTo>
                    <a:lnTo>
                      <a:pt x="0" y="12"/>
                    </a:lnTo>
                    <a:lnTo>
                      <a:pt x="0" y="13"/>
                    </a:lnTo>
                    <a:lnTo>
                      <a:pt x="0" y="15"/>
                    </a:lnTo>
                    <a:lnTo>
                      <a:pt x="2" y="18"/>
                    </a:lnTo>
                    <a:lnTo>
                      <a:pt x="3" y="20"/>
                    </a:lnTo>
                    <a:lnTo>
                      <a:pt x="6" y="22"/>
                    </a:lnTo>
                    <a:lnTo>
                      <a:pt x="9" y="23"/>
                    </a:lnTo>
                    <a:lnTo>
                      <a:pt x="12" y="24"/>
                    </a:lnTo>
                    <a:lnTo>
                      <a:pt x="16" y="25"/>
                    </a:lnTo>
                    <a:lnTo>
                      <a:pt x="20" y="25"/>
                    </a:lnTo>
                    <a:lnTo>
                      <a:pt x="24" y="25"/>
                    </a:lnTo>
                    <a:lnTo>
                      <a:pt x="28" y="24"/>
                    </a:lnTo>
                    <a:lnTo>
                      <a:pt x="31" y="23"/>
                    </a:lnTo>
                    <a:lnTo>
                      <a:pt x="34" y="22"/>
                    </a:lnTo>
                    <a:lnTo>
                      <a:pt x="36" y="20"/>
                    </a:lnTo>
                    <a:lnTo>
                      <a:pt x="38" y="18"/>
                    </a:lnTo>
                    <a:lnTo>
                      <a:pt x="39" y="15"/>
                    </a:lnTo>
                    <a:lnTo>
                      <a:pt x="39" y="13"/>
                    </a:lnTo>
                    <a:lnTo>
                      <a:pt x="39" y="10"/>
                    </a:lnTo>
                    <a:lnTo>
                      <a:pt x="38" y="8"/>
                    </a:lnTo>
                    <a:lnTo>
                      <a:pt x="36" y="6"/>
                    </a:lnTo>
                    <a:lnTo>
                      <a:pt x="34" y="4"/>
                    </a:lnTo>
                    <a:lnTo>
                      <a:pt x="31" y="2"/>
                    </a:lnTo>
                    <a:lnTo>
                      <a:pt x="28" y="1"/>
                    </a:lnTo>
                    <a:lnTo>
                      <a:pt x="24" y="1"/>
                    </a:lnTo>
                    <a:lnTo>
                      <a:pt x="20" y="0"/>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208" name="Freeform 737"/>
              <p:cNvSpPr>
                <a:spLocks/>
              </p:cNvSpPr>
              <p:nvPr/>
            </p:nvSpPr>
            <p:spPr bwMode="auto">
              <a:xfrm>
                <a:off x="990" y="1616"/>
                <a:ext cx="29" cy="14"/>
              </a:xfrm>
              <a:custGeom>
                <a:avLst/>
                <a:gdLst>
                  <a:gd name="T0" fmla="*/ 3 w 34"/>
                  <a:gd name="T1" fmla="*/ 2 h 18"/>
                  <a:gd name="T2" fmla="*/ 3 w 34"/>
                  <a:gd name="T3" fmla="*/ 2 h 18"/>
                  <a:gd name="T4" fmla="*/ 3 w 34"/>
                  <a:gd name="T5" fmla="*/ 0 h 18"/>
                  <a:gd name="T6" fmla="*/ 0 w 34"/>
                  <a:gd name="T7" fmla="*/ 2 h 18"/>
                  <a:gd name="T8" fmla="*/ 3 w 34"/>
                  <a:gd name="T9" fmla="*/ 2 h 18"/>
                  <a:gd name="T10" fmla="*/ 0 60000 65536"/>
                  <a:gd name="T11" fmla="*/ 0 60000 65536"/>
                  <a:gd name="T12" fmla="*/ 0 60000 65536"/>
                  <a:gd name="T13" fmla="*/ 0 60000 65536"/>
                  <a:gd name="T14" fmla="*/ 0 60000 65536"/>
                  <a:gd name="T15" fmla="*/ 0 w 34"/>
                  <a:gd name="T16" fmla="*/ 0 h 18"/>
                  <a:gd name="T17" fmla="*/ 34 w 34"/>
                  <a:gd name="T18" fmla="*/ 18 h 18"/>
                </a:gdLst>
                <a:ahLst/>
                <a:cxnLst>
                  <a:cxn ang="T10">
                    <a:pos x="T0" y="T1"/>
                  </a:cxn>
                  <a:cxn ang="T11">
                    <a:pos x="T2" y="T3"/>
                  </a:cxn>
                  <a:cxn ang="T12">
                    <a:pos x="T4" y="T5"/>
                  </a:cxn>
                  <a:cxn ang="T13">
                    <a:pos x="T6" y="T7"/>
                  </a:cxn>
                  <a:cxn ang="T14">
                    <a:pos x="T8" y="T9"/>
                  </a:cxn>
                </a:cxnLst>
                <a:rect l="T15" t="T16" r="T17" b="T18"/>
                <a:pathLst>
                  <a:path w="34" h="18">
                    <a:moveTo>
                      <a:pt x="4" y="18"/>
                    </a:moveTo>
                    <a:lnTo>
                      <a:pt x="34" y="14"/>
                    </a:lnTo>
                    <a:lnTo>
                      <a:pt x="33" y="0"/>
                    </a:lnTo>
                    <a:lnTo>
                      <a:pt x="0" y="6"/>
                    </a:lnTo>
                    <a:lnTo>
                      <a:pt x="4" y="18"/>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209" name="Freeform 738"/>
              <p:cNvSpPr>
                <a:spLocks/>
              </p:cNvSpPr>
              <p:nvPr/>
            </p:nvSpPr>
            <p:spPr bwMode="auto">
              <a:xfrm>
                <a:off x="986" y="1593"/>
                <a:ext cx="38" cy="20"/>
              </a:xfrm>
              <a:custGeom>
                <a:avLst/>
                <a:gdLst>
                  <a:gd name="T0" fmla="*/ 3 w 44"/>
                  <a:gd name="T1" fmla="*/ 1 h 27"/>
                  <a:gd name="T2" fmla="*/ 3 w 44"/>
                  <a:gd name="T3" fmla="*/ 1 h 27"/>
                  <a:gd name="T4" fmla="*/ 3 w 44"/>
                  <a:gd name="T5" fmla="*/ 1 h 27"/>
                  <a:gd name="T6" fmla="*/ 3 w 44"/>
                  <a:gd name="T7" fmla="*/ 1 h 27"/>
                  <a:gd name="T8" fmla="*/ 3 w 44"/>
                  <a:gd name="T9" fmla="*/ 1 h 27"/>
                  <a:gd name="T10" fmla="*/ 3 w 44"/>
                  <a:gd name="T11" fmla="*/ 1 h 27"/>
                  <a:gd name="T12" fmla="*/ 3 w 44"/>
                  <a:gd name="T13" fmla="*/ 1 h 27"/>
                  <a:gd name="T14" fmla="*/ 3 w 44"/>
                  <a:gd name="T15" fmla="*/ 1 h 27"/>
                  <a:gd name="T16" fmla="*/ 3 w 44"/>
                  <a:gd name="T17" fmla="*/ 1 h 27"/>
                  <a:gd name="T18" fmla="*/ 3 w 44"/>
                  <a:gd name="T19" fmla="*/ 1 h 27"/>
                  <a:gd name="T20" fmla="*/ 3 w 44"/>
                  <a:gd name="T21" fmla="*/ 1 h 27"/>
                  <a:gd name="T22" fmla="*/ 3 w 44"/>
                  <a:gd name="T23" fmla="*/ 1 h 27"/>
                  <a:gd name="T24" fmla="*/ 3 w 44"/>
                  <a:gd name="T25" fmla="*/ 1 h 27"/>
                  <a:gd name="T26" fmla="*/ 3 w 44"/>
                  <a:gd name="T27" fmla="*/ 1 h 27"/>
                  <a:gd name="T28" fmla="*/ 3 w 44"/>
                  <a:gd name="T29" fmla="*/ 1 h 27"/>
                  <a:gd name="T30" fmla="*/ 3 w 44"/>
                  <a:gd name="T31" fmla="*/ 0 h 27"/>
                  <a:gd name="T32" fmla="*/ 3 w 44"/>
                  <a:gd name="T33" fmla="*/ 0 h 27"/>
                  <a:gd name="T34" fmla="*/ 3 w 44"/>
                  <a:gd name="T35" fmla="*/ 0 h 27"/>
                  <a:gd name="T36" fmla="*/ 3 w 44"/>
                  <a:gd name="T37" fmla="*/ 0 h 27"/>
                  <a:gd name="T38" fmla="*/ 3 w 44"/>
                  <a:gd name="T39" fmla="*/ 1 h 27"/>
                  <a:gd name="T40" fmla="*/ 3 w 44"/>
                  <a:gd name="T41" fmla="*/ 1 h 27"/>
                  <a:gd name="T42" fmla="*/ 3 w 44"/>
                  <a:gd name="T43" fmla="*/ 1 h 27"/>
                  <a:gd name="T44" fmla="*/ 3 w 44"/>
                  <a:gd name="T45" fmla="*/ 1 h 27"/>
                  <a:gd name="T46" fmla="*/ 2 w 44"/>
                  <a:gd name="T47" fmla="*/ 1 h 27"/>
                  <a:gd name="T48" fmla="*/ 1 w 44"/>
                  <a:gd name="T49" fmla="*/ 1 h 27"/>
                  <a:gd name="T50" fmla="*/ 1 w 44"/>
                  <a:gd name="T51" fmla="*/ 1 h 27"/>
                  <a:gd name="T52" fmla="*/ 0 w 44"/>
                  <a:gd name="T53" fmla="*/ 1 h 27"/>
                  <a:gd name="T54" fmla="*/ 0 w 44"/>
                  <a:gd name="T55" fmla="*/ 1 h 27"/>
                  <a:gd name="T56" fmla="*/ 0 w 44"/>
                  <a:gd name="T57" fmla="*/ 1 h 27"/>
                  <a:gd name="T58" fmla="*/ 0 w 44"/>
                  <a:gd name="T59" fmla="*/ 1 h 27"/>
                  <a:gd name="T60" fmla="*/ 0 w 44"/>
                  <a:gd name="T61" fmla="*/ 1 h 27"/>
                  <a:gd name="T62" fmla="*/ 0 w 44"/>
                  <a:gd name="T63" fmla="*/ 1 h 27"/>
                  <a:gd name="T64" fmla="*/ 0 w 44"/>
                  <a:gd name="T65" fmla="*/ 1 h 27"/>
                  <a:gd name="T66" fmla="*/ 0 w 44"/>
                  <a:gd name="T67" fmla="*/ 1 h 27"/>
                  <a:gd name="T68" fmla="*/ 0 w 44"/>
                  <a:gd name="T69" fmla="*/ 1 h 27"/>
                  <a:gd name="T70" fmla="*/ 0 w 44"/>
                  <a:gd name="T71" fmla="*/ 1 h 27"/>
                  <a:gd name="T72" fmla="*/ 0 w 44"/>
                  <a:gd name="T73" fmla="*/ 1 h 27"/>
                  <a:gd name="T74" fmla="*/ 0 w 44"/>
                  <a:gd name="T75" fmla="*/ 1 h 27"/>
                  <a:gd name="T76" fmla="*/ 1 w 44"/>
                  <a:gd name="T77" fmla="*/ 1 h 27"/>
                  <a:gd name="T78" fmla="*/ 2 w 44"/>
                  <a:gd name="T79" fmla="*/ 1 h 27"/>
                  <a:gd name="T80" fmla="*/ 3 w 44"/>
                  <a:gd name="T81" fmla="*/ 1 h 27"/>
                  <a:gd name="T82" fmla="*/ 3 w 44"/>
                  <a:gd name="T83" fmla="*/ 1 h 27"/>
                  <a:gd name="T84" fmla="*/ 3 w 44"/>
                  <a:gd name="T85" fmla="*/ 1 h 27"/>
                  <a:gd name="T86" fmla="*/ 3 w 44"/>
                  <a:gd name="T87" fmla="*/ 1 h 27"/>
                  <a:gd name="T88" fmla="*/ 3 w 44"/>
                  <a:gd name="T89" fmla="*/ 1 h 27"/>
                  <a:gd name="T90" fmla="*/ 3 w 44"/>
                  <a:gd name="T91" fmla="*/ 1 h 27"/>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4"/>
                  <a:gd name="T139" fmla="*/ 0 h 27"/>
                  <a:gd name="T140" fmla="*/ 44 w 44"/>
                  <a:gd name="T141" fmla="*/ 27 h 27"/>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4" h="27">
                    <a:moveTo>
                      <a:pt x="22" y="27"/>
                    </a:moveTo>
                    <a:lnTo>
                      <a:pt x="26" y="27"/>
                    </a:lnTo>
                    <a:lnTo>
                      <a:pt x="30" y="26"/>
                    </a:lnTo>
                    <a:lnTo>
                      <a:pt x="34" y="25"/>
                    </a:lnTo>
                    <a:lnTo>
                      <a:pt x="37" y="23"/>
                    </a:lnTo>
                    <a:lnTo>
                      <a:pt x="40" y="21"/>
                    </a:lnTo>
                    <a:lnTo>
                      <a:pt x="42" y="19"/>
                    </a:lnTo>
                    <a:lnTo>
                      <a:pt x="43" y="16"/>
                    </a:lnTo>
                    <a:lnTo>
                      <a:pt x="44" y="13"/>
                    </a:lnTo>
                    <a:lnTo>
                      <a:pt x="43" y="10"/>
                    </a:lnTo>
                    <a:lnTo>
                      <a:pt x="42" y="8"/>
                    </a:lnTo>
                    <a:lnTo>
                      <a:pt x="40" y="6"/>
                    </a:lnTo>
                    <a:lnTo>
                      <a:pt x="37" y="4"/>
                    </a:lnTo>
                    <a:lnTo>
                      <a:pt x="34" y="2"/>
                    </a:lnTo>
                    <a:lnTo>
                      <a:pt x="30" y="1"/>
                    </a:lnTo>
                    <a:lnTo>
                      <a:pt x="26" y="0"/>
                    </a:lnTo>
                    <a:lnTo>
                      <a:pt x="22" y="0"/>
                    </a:lnTo>
                    <a:lnTo>
                      <a:pt x="18" y="0"/>
                    </a:lnTo>
                    <a:lnTo>
                      <a:pt x="15" y="0"/>
                    </a:lnTo>
                    <a:lnTo>
                      <a:pt x="12" y="1"/>
                    </a:lnTo>
                    <a:lnTo>
                      <a:pt x="9" y="2"/>
                    </a:lnTo>
                    <a:lnTo>
                      <a:pt x="7" y="3"/>
                    </a:lnTo>
                    <a:lnTo>
                      <a:pt x="4" y="5"/>
                    </a:lnTo>
                    <a:lnTo>
                      <a:pt x="2" y="7"/>
                    </a:lnTo>
                    <a:lnTo>
                      <a:pt x="1" y="9"/>
                    </a:lnTo>
                    <a:lnTo>
                      <a:pt x="0" y="10"/>
                    </a:lnTo>
                    <a:lnTo>
                      <a:pt x="0" y="11"/>
                    </a:lnTo>
                    <a:lnTo>
                      <a:pt x="0" y="12"/>
                    </a:lnTo>
                    <a:lnTo>
                      <a:pt x="0" y="13"/>
                    </a:lnTo>
                    <a:lnTo>
                      <a:pt x="0" y="14"/>
                    </a:lnTo>
                    <a:lnTo>
                      <a:pt x="0" y="15"/>
                    </a:lnTo>
                    <a:lnTo>
                      <a:pt x="1" y="18"/>
                    </a:lnTo>
                    <a:lnTo>
                      <a:pt x="2" y="20"/>
                    </a:lnTo>
                    <a:lnTo>
                      <a:pt x="4" y="22"/>
                    </a:lnTo>
                    <a:lnTo>
                      <a:pt x="7" y="24"/>
                    </a:lnTo>
                    <a:lnTo>
                      <a:pt x="10" y="25"/>
                    </a:lnTo>
                    <a:lnTo>
                      <a:pt x="14" y="26"/>
                    </a:lnTo>
                    <a:lnTo>
                      <a:pt x="18" y="27"/>
                    </a:lnTo>
                    <a:lnTo>
                      <a:pt x="22" y="27"/>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210" name="Freeform 739"/>
              <p:cNvSpPr>
                <a:spLocks/>
              </p:cNvSpPr>
              <p:nvPr/>
            </p:nvSpPr>
            <p:spPr bwMode="auto">
              <a:xfrm>
                <a:off x="901" y="1599"/>
                <a:ext cx="38" cy="21"/>
              </a:xfrm>
              <a:custGeom>
                <a:avLst/>
                <a:gdLst>
                  <a:gd name="T0" fmla="*/ 4 w 43"/>
                  <a:gd name="T1" fmla="*/ 2 h 28"/>
                  <a:gd name="T2" fmla="*/ 4 w 43"/>
                  <a:gd name="T3" fmla="*/ 2 h 28"/>
                  <a:gd name="T4" fmla="*/ 4 w 43"/>
                  <a:gd name="T5" fmla="*/ 2 h 28"/>
                  <a:gd name="T6" fmla="*/ 4 w 43"/>
                  <a:gd name="T7" fmla="*/ 2 h 28"/>
                  <a:gd name="T8" fmla="*/ 4 w 43"/>
                  <a:gd name="T9" fmla="*/ 2 h 28"/>
                  <a:gd name="T10" fmla="*/ 4 w 43"/>
                  <a:gd name="T11" fmla="*/ 2 h 28"/>
                  <a:gd name="T12" fmla="*/ 4 w 43"/>
                  <a:gd name="T13" fmla="*/ 2 h 28"/>
                  <a:gd name="T14" fmla="*/ 4 w 43"/>
                  <a:gd name="T15" fmla="*/ 2 h 28"/>
                  <a:gd name="T16" fmla="*/ 4 w 43"/>
                  <a:gd name="T17" fmla="*/ 2 h 28"/>
                  <a:gd name="T18" fmla="*/ 4 w 43"/>
                  <a:gd name="T19" fmla="*/ 2 h 28"/>
                  <a:gd name="T20" fmla="*/ 4 w 43"/>
                  <a:gd name="T21" fmla="*/ 2 h 28"/>
                  <a:gd name="T22" fmla="*/ 4 w 43"/>
                  <a:gd name="T23" fmla="*/ 2 h 28"/>
                  <a:gd name="T24" fmla="*/ 4 w 43"/>
                  <a:gd name="T25" fmla="*/ 2 h 28"/>
                  <a:gd name="T26" fmla="*/ 4 w 43"/>
                  <a:gd name="T27" fmla="*/ 2 h 28"/>
                  <a:gd name="T28" fmla="*/ 4 w 43"/>
                  <a:gd name="T29" fmla="*/ 1 h 28"/>
                  <a:gd name="T30" fmla="*/ 4 w 43"/>
                  <a:gd name="T31" fmla="*/ 1 h 28"/>
                  <a:gd name="T32" fmla="*/ 4 w 43"/>
                  <a:gd name="T33" fmla="*/ 0 h 28"/>
                  <a:gd name="T34" fmla="*/ 4 w 43"/>
                  <a:gd name="T35" fmla="*/ 1 h 28"/>
                  <a:gd name="T36" fmla="*/ 4 w 43"/>
                  <a:gd name="T37" fmla="*/ 1 h 28"/>
                  <a:gd name="T38" fmla="*/ 4 w 43"/>
                  <a:gd name="T39" fmla="*/ 2 h 28"/>
                  <a:gd name="T40" fmla="*/ 4 w 43"/>
                  <a:gd name="T41" fmla="*/ 2 h 28"/>
                  <a:gd name="T42" fmla="*/ 4 w 43"/>
                  <a:gd name="T43" fmla="*/ 2 h 28"/>
                  <a:gd name="T44" fmla="*/ 4 w 43"/>
                  <a:gd name="T45" fmla="*/ 2 h 28"/>
                  <a:gd name="T46" fmla="*/ 2 w 43"/>
                  <a:gd name="T47" fmla="*/ 2 h 28"/>
                  <a:gd name="T48" fmla="*/ 1 w 43"/>
                  <a:gd name="T49" fmla="*/ 2 h 28"/>
                  <a:gd name="T50" fmla="*/ 1 w 43"/>
                  <a:gd name="T51" fmla="*/ 2 h 28"/>
                  <a:gd name="T52" fmla="*/ 0 w 43"/>
                  <a:gd name="T53" fmla="*/ 2 h 28"/>
                  <a:gd name="T54" fmla="*/ 0 w 43"/>
                  <a:gd name="T55" fmla="*/ 2 h 28"/>
                  <a:gd name="T56" fmla="*/ 0 w 43"/>
                  <a:gd name="T57" fmla="*/ 2 h 28"/>
                  <a:gd name="T58" fmla="*/ 0 w 43"/>
                  <a:gd name="T59" fmla="*/ 2 h 28"/>
                  <a:gd name="T60" fmla="*/ 0 w 43"/>
                  <a:gd name="T61" fmla="*/ 2 h 28"/>
                  <a:gd name="T62" fmla="*/ 0 w 43"/>
                  <a:gd name="T63" fmla="*/ 2 h 28"/>
                  <a:gd name="T64" fmla="*/ 0 w 43"/>
                  <a:gd name="T65" fmla="*/ 2 h 28"/>
                  <a:gd name="T66" fmla="*/ 0 w 43"/>
                  <a:gd name="T67" fmla="*/ 2 h 28"/>
                  <a:gd name="T68" fmla="*/ 1 w 43"/>
                  <a:gd name="T69" fmla="*/ 2 h 28"/>
                  <a:gd name="T70" fmla="*/ 2 w 43"/>
                  <a:gd name="T71" fmla="*/ 2 h 28"/>
                  <a:gd name="T72" fmla="*/ 4 w 43"/>
                  <a:gd name="T73" fmla="*/ 2 h 28"/>
                  <a:gd name="T74" fmla="*/ 4 w 43"/>
                  <a:gd name="T75" fmla="*/ 2 h 28"/>
                  <a:gd name="T76" fmla="*/ 4 w 43"/>
                  <a:gd name="T77" fmla="*/ 2 h 28"/>
                  <a:gd name="T78" fmla="*/ 4 w 43"/>
                  <a:gd name="T79" fmla="*/ 2 h 28"/>
                  <a:gd name="T80" fmla="*/ 4 w 43"/>
                  <a:gd name="T81" fmla="*/ 2 h 28"/>
                  <a:gd name="T82" fmla="*/ 4 w 43"/>
                  <a:gd name="T83" fmla="*/ 2 h 28"/>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3"/>
                  <a:gd name="T127" fmla="*/ 0 h 28"/>
                  <a:gd name="T128" fmla="*/ 43 w 43"/>
                  <a:gd name="T129" fmla="*/ 28 h 28"/>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3" h="28">
                    <a:moveTo>
                      <a:pt x="21" y="28"/>
                    </a:moveTo>
                    <a:lnTo>
                      <a:pt x="26" y="27"/>
                    </a:lnTo>
                    <a:lnTo>
                      <a:pt x="30" y="26"/>
                    </a:lnTo>
                    <a:lnTo>
                      <a:pt x="34" y="25"/>
                    </a:lnTo>
                    <a:lnTo>
                      <a:pt x="37" y="24"/>
                    </a:lnTo>
                    <a:lnTo>
                      <a:pt x="39" y="21"/>
                    </a:lnTo>
                    <a:lnTo>
                      <a:pt x="42" y="19"/>
                    </a:lnTo>
                    <a:lnTo>
                      <a:pt x="43" y="17"/>
                    </a:lnTo>
                    <a:lnTo>
                      <a:pt x="43" y="14"/>
                    </a:lnTo>
                    <a:lnTo>
                      <a:pt x="43" y="11"/>
                    </a:lnTo>
                    <a:lnTo>
                      <a:pt x="42" y="9"/>
                    </a:lnTo>
                    <a:lnTo>
                      <a:pt x="39" y="7"/>
                    </a:lnTo>
                    <a:lnTo>
                      <a:pt x="37" y="4"/>
                    </a:lnTo>
                    <a:lnTo>
                      <a:pt x="34" y="3"/>
                    </a:lnTo>
                    <a:lnTo>
                      <a:pt x="30" y="1"/>
                    </a:lnTo>
                    <a:lnTo>
                      <a:pt x="26" y="1"/>
                    </a:lnTo>
                    <a:lnTo>
                      <a:pt x="21" y="0"/>
                    </a:lnTo>
                    <a:lnTo>
                      <a:pt x="18" y="1"/>
                    </a:lnTo>
                    <a:lnTo>
                      <a:pt x="15" y="1"/>
                    </a:lnTo>
                    <a:lnTo>
                      <a:pt x="12" y="2"/>
                    </a:lnTo>
                    <a:lnTo>
                      <a:pt x="9" y="3"/>
                    </a:lnTo>
                    <a:lnTo>
                      <a:pt x="6" y="4"/>
                    </a:lnTo>
                    <a:lnTo>
                      <a:pt x="4" y="5"/>
                    </a:lnTo>
                    <a:lnTo>
                      <a:pt x="2" y="7"/>
                    </a:lnTo>
                    <a:lnTo>
                      <a:pt x="1" y="9"/>
                    </a:lnTo>
                    <a:lnTo>
                      <a:pt x="1" y="10"/>
                    </a:lnTo>
                    <a:lnTo>
                      <a:pt x="0" y="11"/>
                    </a:lnTo>
                    <a:lnTo>
                      <a:pt x="0" y="12"/>
                    </a:lnTo>
                    <a:lnTo>
                      <a:pt x="0" y="14"/>
                    </a:lnTo>
                    <a:lnTo>
                      <a:pt x="0" y="15"/>
                    </a:lnTo>
                    <a:lnTo>
                      <a:pt x="1" y="18"/>
                    </a:lnTo>
                    <a:lnTo>
                      <a:pt x="2" y="20"/>
                    </a:lnTo>
                    <a:lnTo>
                      <a:pt x="4" y="22"/>
                    </a:lnTo>
                    <a:lnTo>
                      <a:pt x="7" y="24"/>
                    </a:lnTo>
                    <a:lnTo>
                      <a:pt x="10" y="26"/>
                    </a:lnTo>
                    <a:lnTo>
                      <a:pt x="14" y="27"/>
                    </a:lnTo>
                    <a:lnTo>
                      <a:pt x="17" y="27"/>
                    </a:lnTo>
                    <a:lnTo>
                      <a:pt x="21" y="28"/>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211" name="Freeform 740"/>
              <p:cNvSpPr>
                <a:spLocks/>
              </p:cNvSpPr>
              <p:nvPr/>
            </p:nvSpPr>
            <p:spPr bwMode="auto">
              <a:xfrm>
                <a:off x="1016" y="1661"/>
                <a:ext cx="268" cy="138"/>
              </a:xfrm>
              <a:custGeom>
                <a:avLst/>
                <a:gdLst>
                  <a:gd name="T0" fmla="*/ 4 w 301"/>
                  <a:gd name="T1" fmla="*/ 2 h 181"/>
                  <a:gd name="T2" fmla="*/ 4 w 301"/>
                  <a:gd name="T3" fmla="*/ 2 h 181"/>
                  <a:gd name="T4" fmla="*/ 4 w 301"/>
                  <a:gd name="T5" fmla="*/ 2 h 181"/>
                  <a:gd name="T6" fmla="*/ 4 w 301"/>
                  <a:gd name="T7" fmla="*/ 2 h 181"/>
                  <a:gd name="T8" fmla="*/ 4 w 301"/>
                  <a:gd name="T9" fmla="*/ 2 h 181"/>
                  <a:gd name="T10" fmla="*/ 4 w 301"/>
                  <a:gd name="T11" fmla="*/ 2 h 181"/>
                  <a:gd name="T12" fmla="*/ 4 w 301"/>
                  <a:gd name="T13" fmla="*/ 2 h 181"/>
                  <a:gd name="T14" fmla="*/ 4 w 301"/>
                  <a:gd name="T15" fmla="*/ 2 h 181"/>
                  <a:gd name="T16" fmla="*/ 4 w 301"/>
                  <a:gd name="T17" fmla="*/ 2 h 181"/>
                  <a:gd name="T18" fmla="*/ 4 w 301"/>
                  <a:gd name="T19" fmla="*/ 2 h 181"/>
                  <a:gd name="T20" fmla="*/ 4 w 301"/>
                  <a:gd name="T21" fmla="*/ 2 h 181"/>
                  <a:gd name="T22" fmla="*/ 4 w 301"/>
                  <a:gd name="T23" fmla="*/ 2 h 181"/>
                  <a:gd name="T24" fmla="*/ 4 w 301"/>
                  <a:gd name="T25" fmla="*/ 2 h 181"/>
                  <a:gd name="T26" fmla="*/ 4 w 301"/>
                  <a:gd name="T27" fmla="*/ 2 h 181"/>
                  <a:gd name="T28" fmla="*/ 4 w 301"/>
                  <a:gd name="T29" fmla="*/ 2 h 181"/>
                  <a:gd name="T30" fmla="*/ 4 w 301"/>
                  <a:gd name="T31" fmla="*/ 2 h 181"/>
                  <a:gd name="T32" fmla="*/ 4 w 301"/>
                  <a:gd name="T33" fmla="*/ 2 h 181"/>
                  <a:gd name="T34" fmla="*/ 4 w 301"/>
                  <a:gd name="T35" fmla="*/ 2 h 181"/>
                  <a:gd name="T36" fmla="*/ 4 w 301"/>
                  <a:gd name="T37" fmla="*/ 2 h 181"/>
                  <a:gd name="T38" fmla="*/ 4 w 301"/>
                  <a:gd name="T39" fmla="*/ 2 h 181"/>
                  <a:gd name="T40" fmla="*/ 4 w 301"/>
                  <a:gd name="T41" fmla="*/ 2 h 181"/>
                  <a:gd name="T42" fmla="*/ 4 w 301"/>
                  <a:gd name="T43" fmla="*/ 2 h 181"/>
                  <a:gd name="T44" fmla="*/ 4 w 301"/>
                  <a:gd name="T45" fmla="*/ 2 h 181"/>
                  <a:gd name="T46" fmla="*/ 4 w 301"/>
                  <a:gd name="T47" fmla="*/ 2 h 181"/>
                  <a:gd name="T48" fmla="*/ 4 w 301"/>
                  <a:gd name="T49" fmla="*/ 2 h 181"/>
                  <a:gd name="T50" fmla="*/ 4 w 301"/>
                  <a:gd name="T51" fmla="*/ 2 h 181"/>
                  <a:gd name="T52" fmla="*/ 4 w 301"/>
                  <a:gd name="T53" fmla="*/ 2 h 181"/>
                  <a:gd name="T54" fmla="*/ 4 w 301"/>
                  <a:gd name="T55" fmla="*/ 2 h 181"/>
                  <a:gd name="T56" fmla="*/ 4 w 301"/>
                  <a:gd name="T57" fmla="*/ 2 h 181"/>
                  <a:gd name="T58" fmla="*/ 4 w 301"/>
                  <a:gd name="T59" fmla="*/ 2 h 181"/>
                  <a:gd name="T60" fmla="*/ 4 w 301"/>
                  <a:gd name="T61" fmla="*/ 2 h 181"/>
                  <a:gd name="T62" fmla="*/ 4 w 301"/>
                  <a:gd name="T63" fmla="*/ 2 h 181"/>
                  <a:gd name="T64" fmla="*/ 4 w 301"/>
                  <a:gd name="T65" fmla="*/ 2 h 181"/>
                  <a:gd name="T66" fmla="*/ 4 w 301"/>
                  <a:gd name="T67" fmla="*/ 2 h 181"/>
                  <a:gd name="T68" fmla="*/ 4 w 301"/>
                  <a:gd name="T69" fmla="*/ 2 h 181"/>
                  <a:gd name="T70" fmla="*/ 4 w 301"/>
                  <a:gd name="T71" fmla="*/ 2 h 181"/>
                  <a:gd name="T72" fmla="*/ 4 w 301"/>
                  <a:gd name="T73" fmla="*/ 2 h 181"/>
                  <a:gd name="T74" fmla="*/ 4 w 301"/>
                  <a:gd name="T75" fmla="*/ 2 h 181"/>
                  <a:gd name="T76" fmla="*/ 4 w 301"/>
                  <a:gd name="T77" fmla="*/ 2 h 181"/>
                  <a:gd name="T78" fmla="*/ 4 w 301"/>
                  <a:gd name="T79" fmla="*/ 2 h 181"/>
                  <a:gd name="T80" fmla="*/ 2 w 301"/>
                  <a:gd name="T81" fmla="*/ 2 h 181"/>
                  <a:gd name="T82" fmla="*/ 4 w 301"/>
                  <a:gd name="T83" fmla="*/ 2 h 181"/>
                  <a:gd name="T84" fmla="*/ 4 w 301"/>
                  <a:gd name="T85" fmla="*/ 2 h 181"/>
                  <a:gd name="T86" fmla="*/ 4 w 301"/>
                  <a:gd name="T87" fmla="*/ 2 h 181"/>
                  <a:gd name="T88" fmla="*/ 4 w 301"/>
                  <a:gd name="T89" fmla="*/ 2 h 181"/>
                  <a:gd name="T90" fmla="*/ 4 w 301"/>
                  <a:gd name="T91" fmla="*/ 2 h 181"/>
                  <a:gd name="T92" fmla="*/ 4 w 301"/>
                  <a:gd name="T93" fmla="*/ 2 h 181"/>
                  <a:gd name="T94" fmla="*/ 4 w 301"/>
                  <a:gd name="T95" fmla="*/ 2 h 181"/>
                  <a:gd name="T96" fmla="*/ 4 w 301"/>
                  <a:gd name="T97" fmla="*/ 2 h 181"/>
                  <a:gd name="T98" fmla="*/ 4 w 301"/>
                  <a:gd name="T99" fmla="*/ 2 h 181"/>
                  <a:gd name="T100" fmla="*/ 4 w 301"/>
                  <a:gd name="T101" fmla="*/ 2 h 181"/>
                  <a:gd name="T102" fmla="*/ 4 w 301"/>
                  <a:gd name="T103" fmla="*/ 2 h 181"/>
                  <a:gd name="T104" fmla="*/ 4 w 301"/>
                  <a:gd name="T105" fmla="*/ 2 h 181"/>
                  <a:gd name="T106" fmla="*/ 4 w 301"/>
                  <a:gd name="T107" fmla="*/ 0 h 181"/>
                  <a:gd name="T108" fmla="*/ 4 w 301"/>
                  <a:gd name="T109" fmla="*/ 1 h 181"/>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301"/>
                  <a:gd name="T166" fmla="*/ 0 h 181"/>
                  <a:gd name="T167" fmla="*/ 301 w 301"/>
                  <a:gd name="T168" fmla="*/ 181 h 181"/>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301" h="181">
                    <a:moveTo>
                      <a:pt x="281" y="2"/>
                    </a:moveTo>
                    <a:lnTo>
                      <a:pt x="287" y="5"/>
                    </a:lnTo>
                    <a:lnTo>
                      <a:pt x="292" y="11"/>
                    </a:lnTo>
                    <a:lnTo>
                      <a:pt x="295" y="20"/>
                    </a:lnTo>
                    <a:lnTo>
                      <a:pt x="296" y="31"/>
                    </a:lnTo>
                    <a:lnTo>
                      <a:pt x="296" y="43"/>
                    </a:lnTo>
                    <a:lnTo>
                      <a:pt x="295" y="57"/>
                    </a:lnTo>
                    <a:lnTo>
                      <a:pt x="293" y="71"/>
                    </a:lnTo>
                    <a:lnTo>
                      <a:pt x="291" y="86"/>
                    </a:lnTo>
                    <a:lnTo>
                      <a:pt x="288" y="101"/>
                    </a:lnTo>
                    <a:lnTo>
                      <a:pt x="285" y="115"/>
                    </a:lnTo>
                    <a:lnTo>
                      <a:pt x="282" y="128"/>
                    </a:lnTo>
                    <a:lnTo>
                      <a:pt x="279" y="140"/>
                    </a:lnTo>
                    <a:lnTo>
                      <a:pt x="276" y="149"/>
                    </a:lnTo>
                    <a:lnTo>
                      <a:pt x="274" y="157"/>
                    </a:lnTo>
                    <a:lnTo>
                      <a:pt x="273" y="162"/>
                    </a:lnTo>
                    <a:lnTo>
                      <a:pt x="272" y="163"/>
                    </a:lnTo>
                    <a:lnTo>
                      <a:pt x="218" y="151"/>
                    </a:lnTo>
                    <a:lnTo>
                      <a:pt x="231" y="134"/>
                    </a:lnTo>
                    <a:lnTo>
                      <a:pt x="237" y="114"/>
                    </a:lnTo>
                    <a:lnTo>
                      <a:pt x="240" y="94"/>
                    </a:lnTo>
                    <a:lnTo>
                      <a:pt x="240" y="74"/>
                    </a:lnTo>
                    <a:lnTo>
                      <a:pt x="237" y="56"/>
                    </a:lnTo>
                    <a:lnTo>
                      <a:pt x="234" y="42"/>
                    </a:lnTo>
                    <a:lnTo>
                      <a:pt x="231" y="32"/>
                    </a:lnTo>
                    <a:lnTo>
                      <a:pt x="229" y="28"/>
                    </a:lnTo>
                    <a:lnTo>
                      <a:pt x="222" y="18"/>
                    </a:lnTo>
                    <a:lnTo>
                      <a:pt x="217" y="13"/>
                    </a:lnTo>
                    <a:lnTo>
                      <a:pt x="215" y="12"/>
                    </a:lnTo>
                    <a:lnTo>
                      <a:pt x="214" y="14"/>
                    </a:lnTo>
                    <a:lnTo>
                      <a:pt x="215" y="18"/>
                    </a:lnTo>
                    <a:lnTo>
                      <a:pt x="216" y="23"/>
                    </a:lnTo>
                    <a:lnTo>
                      <a:pt x="217" y="27"/>
                    </a:lnTo>
                    <a:lnTo>
                      <a:pt x="218" y="28"/>
                    </a:lnTo>
                    <a:lnTo>
                      <a:pt x="223" y="39"/>
                    </a:lnTo>
                    <a:lnTo>
                      <a:pt x="227" y="50"/>
                    </a:lnTo>
                    <a:lnTo>
                      <a:pt x="229" y="61"/>
                    </a:lnTo>
                    <a:lnTo>
                      <a:pt x="231" y="72"/>
                    </a:lnTo>
                    <a:lnTo>
                      <a:pt x="231" y="82"/>
                    </a:lnTo>
                    <a:lnTo>
                      <a:pt x="229" y="92"/>
                    </a:lnTo>
                    <a:lnTo>
                      <a:pt x="228" y="102"/>
                    </a:lnTo>
                    <a:lnTo>
                      <a:pt x="225" y="111"/>
                    </a:lnTo>
                    <a:lnTo>
                      <a:pt x="223" y="119"/>
                    </a:lnTo>
                    <a:lnTo>
                      <a:pt x="220" y="127"/>
                    </a:lnTo>
                    <a:lnTo>
                      <a:pt x="217" y="133"/>
                    </a:lnTo>
                    <a:lnTo>
                      <a:pt x="214" y="139"/>
                    </a:lnTo>
                    <a:lnTo>
                      <a:pt x="211" y="144"/>
                    </a:lnTo>
                    <a:lnTo>
                      <a:pt x="210" y="147"/>
                    </a:lnTo>
                    <a:lnTo>
                      <a:pt x="208" y="149"/>
                    </a:lnTo>
                    <a:lnTo>
                      <a:pt x="208" y="150"/>
                    </a:lnTo>
                    <a:lnTo>
                      <a:pt x="184" y="143"/>
                    </a:lnTo>
                    <a:lnTo>
                      <a:pt x="185" y="132"/>
                    </a:lnTo>
                    <a:lnTo>
                      <a:pt x="184" y="123"/>
                    </a:lnTo>
                    <a:lnTo>
                      <a:pt x="182" y="116"/>
                    </a:lnTo>
                    <a:lnTo>
                      <a:pt x="178" y="110"/>
                    </a:lnTo>
                    <a:lnTo>
                      <a:pt x="175" y="105"/>
                    </a:lnTo>
                    <a:lnTo>
                      <a:pt x="171" y="102"/>
                    </a:lnTo>
                    <a:lnTo>
                      <a:pt x="169" y="101"/>
                    </a:lnTo>
                    <a:lnTo>
                      <a:pt x="168" y="100"/>
                    </a:lnTo>
                    <a:lnTo>
                      <a:pt x="173" y="115"/>
                    </a:lnTo>
                    <a:lnTo>
                      <a:pt x="175" y="126"/>
                    </a:lnTo>
                    <a:lnTo>
                      <a:pt x="175" y="135"/>
                    </a:lnTo>
                    <a:lnTo>
                      <a:pt x="173" y="142"/>
                    </a:lnTo>
                    <a:lnTo>
                      <a:pt x="171" y="146"/>
                    </a:lnTo>
                    <a:lnTo>
                      <a:pt x="169" y="149"/>
                    </a:lnTo>
                    <a:lnTo>
                      <a:pt x="167" y="151"/>
                    </a:lnTo>
                    <a:lnTo>
                      <a:pt x="133" y="170"/>
                    </a:lnTo>
                    <a:lnTo>
                      <a:pt x="139" y="157"/>
                    </a:lnTo>
                    <a:lnTo>
                      <a:pt x="143" y="145"/>
                    </a:lnTo>
                    <a:lnTo>
                      <a:pt x="146" y="134"/>
                    </a:lnTo>
                    <a:lnTo>
                      <a:pt x="147" y="123"/>
                    </a:lnTo>
                    <a:lnTo>
                      <a:pt x="147" y="113"/>
                    </a:lnTo>
                    <a:lnTo>
                      <a:pt x="146" y="103"/>
                    </a:lnTo>
                    <a:lnTo>
                      <a:pt x="144" y="94"/>
                    </a:lnTo>
                    <a:lnTo>
                      <a:pt x="141" y="86"/>
                    </a:lnTo>
                    <a:lnTo>
                      <a:pt x="138" y="78"/>
                    </a:lnTo>
                    <a:lnTo>
                      <a:pt x="135" y="72"/>
                    </a:lnTo>
                    <a:lnTo>
                      <a:pt x="132" y="67"/>
                    </a:lnTo>
                    <a:lnTo>
                      <a:pt x="128" y="62"/>
                    </a:lnTo>
                    <a:lnTo>
                      <a:pt x="126" y="58"/>
                    </a:lnTo>
                    <a:lnTo>
                      <a:pt x="123" y="55"/>
                    </a:lnTo>
                    <a:lnTo>
                      <a:pt x="122" y="54"/>
                    </a:lnTo>
                    <a:lnTo>
                      <a:pt x="121" y="53"/>
                    </a:lnTo>
                    <a:lnTo>
                      <a:pt x="133" y="78"/>
                    </a:lnTo>
                    <a:lnTo>
                      <a:pt x="138" y="100"/>
                    </a:lnTo>
                    <a:lnTo>
                      <a:pt x="139" y="118"/>
                    </a:lnTo>
                    <a:lnTo>
                      <a:pt x="137" y="133"/>
                    </a:lnTo>
                    <a:lnTo>
                      <a:pt x="133" y="146"/>
                    </a:lnTo>
                    <a:lnTo>
                      <a:pt x="128" y="154"/>
                    </a:lnTo>
                    <a:lnTo>
                      <a:pt x="125" y="160"/>
                    </a:lnTo>
                    <a:lnTo>
                      <a:pt x="123" y="161"/>
                    </a:lnTo>
                    <a:lnTo>
                      <a:pt x="118" y="156"/>
                    </a:lnTo>
                    <a:lnTo>
                      <a:pt x="112" y="151"/>
                    </a:lnTo>
                    <a:lnTo>
                      <a:pt x="106" y="147"/>
                    </a:lnTo>
                    <a:lnTo>
                      <a:pt x="99" y="144"/>
                    </a:lnTo>
                    <a:lnTo>
                      <a:pt x="92" y="143"/>
                    </a:lnTo>
                    <a:lnTo>
                      <a:pt x="85" y="141"/>
                    </a:lnTo>
                    <a:lnTo>
                      <a:pt x="78" y="141"/>
                    </a:lnTo>
                    <a:lnTo>
                      <a:pt x="71" y="141"/>
                    </a:lnTo>
                    <a:lnTo>
                      <a:pt x="65" y="141"/>
                    </a:lnTo>
                    <a:lnTo>
                      <a:pt x="58" y="142"/>
                    </a:lnTo>
                    <a:lnTo>
                      <a:pt x="53" y="143"/>
                    </a:lnTo>
                    <a:lnTo>
                      <a:pt x="48" y="144"/>
                    </a:lnTo>
                    <a:lnTo>
                      <a:pt x="44" y="145"/>
                    </a:lnTo>
                    <a:lnTo>
                      <a:pt x="41" y="146"/>
                    </a:lnTo>
                    <a:lnTo>
                      <a:pt x="38" y="146"/>
                    </a:lnTo>
                    <a:lnTo>
                      <a:pt x="44" y="133"/>
                    </a:lnTo>
                    <a:lnTo>
                      <a:pt x="46" y="119"/>
                    </a:lnTo>
                    <a:lnTo>
                      <a:pt x="47" y="104"/>
                    </a:lnTo>
                    <a:lnTo>
                      <a:pt x="46" y="90"/>
                    </a:lnTo>
                    <a:lnTo>
                      <a:pt x="44" y="77"/>
                    </a:lnTo>
                    <a:lnTo>
                      <a:pt x="42" y="67"/>
                    </a:lnTo>
                    <a:lnTo>
                      <a:pt x="41" y="61"/>
                    </a:lnTo>
                    <a:lnTo>
                      <a:pt x="40" y="58"/>
                    </a:lnTo>
                    <a:lnTo>
                      <a:pt x="37" y="100"/>
                    </a:lnTo>
                    <a:lnTo>
                      <a:pt x="32" y="127"/>
                    </a:lnTo>
                    <a:lnTo>
                      <a:pt x="26" y="143"/>
                    </a:lnTo>
                    <a:lnTo>
                      <a:pt x="19" y="149"/>
                    </a:lnTo>
                    <a:lnTo>
                      <a:pt x="12" y="149"/>
                    </a:lnTo>
                    <a:lnTo>
                      <a:pt x="6" y="146"/>
                    </a:lnTo>
                    <a:lnTo>
                      <a:pt x="2" y="142"/>
                    </a:lnTo>
                    <a:lnTo>
                      <a:pt x="0" y="140"/>
                    </a:lnTo>
                    <a:lnTo>
                      <a:pt x="3" y="150"/>
                    </a:lnTo>
                    <a:lnTo>
                      <a:pt x="7" y="156"/>
                    </a:lnTo>
                    <a:lnTo>
                      <a:pt x="13" y="160"/>
                    </a:lnTo>
                    <a:lnTo>
                      <a:pt x="19" y="161"/>
                    </a:lnTo>
                    <a:lnTo>
                      <a:pt x="25" y="161"/>
                    </a:lnTo>
                    <a:lnTo>
                      <a:pt x="30" y="160"/>
                    </a:lnTo>
                    <a:lnTo>
                      <a:pt x="34" y="159"/>
                    </a:lnTo>
                    <a:lnTo>
                      <a:pt x="35" y="158"/>
                    </a:lnTo>
                    <a:lnTo>
                      <a:pt x="49" y="154"/>
                    </a:lnTo>
                    <a:lnTo>
                      <a:pt x="60" y="152"/>
                    </a:lnTo>
                    <a:lnTo>
                      <a:pt x="71" y="151"/>
                    </a:lnTo>
                    <a:lnTo>
                      <a:pt x="80" y="151"/>
                    </a:lnTo>
                    <a:lnTo>
                      <a:pt x="88" y="152"/>
                    </a:lnTo>
                    <a:lnTo>
                      <a:pt x="95" y="154"/>
                    </a:lnTo>
                    <a:lnTo>
                      <a:pt x="101" y="157"/>
                    </a:lnTo>
                    <a:lnTo>
                      <a:pt x="105" y="160"/>
                    </a:lnTo>
                    <a:lnTo>
                      <a:pt x="109" y="164"/>
                    </a:lnTo>
                    <a:lnTo>
                      <a:pt x="113" y="167"/>
                    </a:lnTo>
                    <a:lnTo>
                      <a:pt x="115" y="171"/>
                    </a:lnTo>
                    <a:lnTo>
                      <a:pt x="117" y="174"/>
                    </a:lnTo>
                    <a:lnTo>
                      <a:pt x="119" y="177"/>
                    </a:lnTo>
                    <a:lnTo>
                      <a:pt x="119" y="179"/>
                    </a:lnTo>
                    <a:lnTo>
                      <a:pt x="120" y="181"/>
                    </a:lnTo>
                    <a:lnTo>
                      <a:pt x="183" y="158"/>
                    </a:lnTo>
                    <a:lnTo>
                      <a:pt x="276" y="171"/>
                    </a:lnTo>
                    <a:lnTo>
                      <a:pt x="281" y="161"/>
                    </a:lnTo>
                    <a:lnTo>
                      <a:pt x="289" y="128"/>
                    </a:lnTo>
                    <a:lnTo>
                      <a:pt x="294" y="100"/>
                    </a:lnTo>
                    <a:lnTo>
                      <a:pt x="298" y="76"/>
                    </a:lnTo>
                    <a:lnTo>
                      <a:pt x="300" y="56"/>
                    </a:lnTo>
                    <a:lnTo>
                      <a:pt x="301" y="40"/>
                    </a:lnTo>
                    <a:lnTo>
                      <a:pt x="301" y="27"/>
                    </a:lnTo>
                    <a:lnTo>
                      <a:pt x="300" y="17"/>
                    </a:lnTo>
                    <a:lnTo>
                      <a:pt x="298" y="10"/>
                    </a:lnTo>
                    <a:lnTo>
                      <a:pt x="296" y="5"/>
                    </a:lnTo>
                    <a:lnTo>
                      <a:pt x="293" y="2"/>
                    </a:lnTo>
                    <a:lnTo>
                      <a:pt x="290" y="0"/>
                    </a:lnTo>
                    <a:lnTo>
                      <a:pt x="287" y="0"/>
                    </a:lnTo>
                    <a:lnTo>
                      <a:pt x="285" y="0"/>
                    </a:lnTo>
                    <a:lnTo>
                      <a:pt x="283" y="1"/>
                    </a:lnTo>
                    <a:lnTo>
                      <a:pt x="281" y="1"/>
                    </a:lnTo>
                    <a:lnTo>
                      <a:pt x="281" y="2"/>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212" name="Freeform 741"/>
              <p:cNvSpPr>
                <a:spLocks/>
              </p:cNvSpPr>
              <p:nvPr/>
            </p:nvSpPr>
            <p:spPr bwMode="auto">
              <a:xfrm>
                <a:off x="901" y="1483"/>
                <a:ext cx="372" cy="316"/>
              </a:xfrm>
              <a:custGeom>
                <a:avLst/>
                <a:gdLst>
                  <a:gd name="T0" fmla="*/ 4 w 418"/>
                  <a:gd name="T1" fmla="*/ 2 h 418"/>
                  <a:gd name="T2" fmla="*/ 4 w 418"/>
                  <a:gd name="T3" fmla="*/ 2 h 418"/>
                  <a:gd name="T4" fmla="*/ 4 w 418"/>
                  <a:gd name="T5" fmla="*/ 2 h 418"/>
                  <a:gd name="T6" fmla="*/ 4 w 418"/>
                  <a:gd name="T7" fmla="*/ 2 h 418"/>
                  <a:gd name="T8" fmla="*/ 4 w 418"/>
                  <a:gd name="T9" fmla="*/ 2 h 418"/>
                  <a:gd name="T10" fmla="*/ 4 w 418"/>
                  <a:gd name="T11" fmla="*/ 2 h 418"/>
                  <a:gd name="T12" fmla="*/ 4 w 418"/>
                  <a:gd name="T13" fmla="*/ 2 h 418"/>
                  <a:gd name="T14" fmla="*/ 4 w 418"/>
                  <a:gd name="T15" fmla="*/ 2 h 418"/>
                  <a:gd name="T16" fmla="*/ 4 w 418"/>
                  <a:gd name="T17" fmla="*/ 2 h 418"/>
                  <a:gd name="T18" fmla="*/ 4 w 418"/>
                  <a:gd name="T19" fmla="*/ 2 h 418"/>
                  <a:gd name="T20" fmla="*/ 4 w 418"/>
                  <a:gd name="T21" fmla="*/ 2 h 418"/>
                  <a:gd name="T22" fmla="*/ 4 w 418"/>
                  <a:gd name="T23" fmla="*/ 2 h 418"/>
                  <a:gd name="T24" fmla="*/ 4 w 418"/>
                  <a:gd name="T25" fmla="*/ 2 h 418"/>
                  <a:gd name="T26" fmla="*/ 4 w 418"/>
                  <a:gd name="T27" fmla="*/ 2 h 418"/>
                  <a:gd name="T28" fmla="*/ 4 w 418"/>
                  <a:gd name="T29" fmla="*/ 2 h 418"/>
                  <a:gd name="T30" fmla="*/ 4 w 418"/>
                  <a:gd name="T31" fmla="*/ 2 h 418"/>
                  <a:gd name="T32" fmla="*/ 4 w 418"/>
                  <a:gd name="T33" fmla="*/ 2 h 418"/>
                  <a:gd name="T34" fmla="*/ 4 w 418"/>
                  <a:gd name="T35" fmla="*/ 2 h 418"/>
                  <a:gd name="T36" fmla="*/ 4 w 418"/>
                  <a:gd name="T37" fmla="*/ 2 h 418"/>
                  <a:gd name="T38" fmla="*/ 4 w 418"/>
                  <a:gd name="T39" fmla="*/ 2 h 418"/>
                  <a:gd name="T40" fmla="*/ 4 w 418"/>
                  <a:gd name="T41" fmla="*/ 2 h 418"/>
                  <a:gd name="T42" fmla="*/ 4 w 418"/>
                  <a:gd name="T43" fmla="*/ 2 h 418"/>
                  <a:gd name="T44" fmla="*/ 4 w 418"/>
                  <a:gd name="T45" fmla="*/ 2 h 418"/>
                  <a:gd name="T46" fmla="*/ 4 w 418"/>
                  <a:gd name="T47" fmla="*/ 2 h 418"/>
                  <a:gd name="T48" fmla="*/ 4 w 418"/>
                  <a:gd name="T49" fmla="*/ 2 h 418"/>
                  <a:gd name="T50" fmla="*/ 4 w 418"/>
                  <a:gd name="T51" fmla="*/ 2 h 418"/>
                  <a:gd name="T52" fmla="*/ 4 w 418"/>
                  <a:gd name="T53" fmla="*/ 2 h 418"/>
                  <a:gd name="T54" fmla="*/ 4 w 418"/>
                  <a:gd name="T55" fmla="*/ 2 h 418"/>
                  <a:gd name="T56" fmla="*/ 4 w 418"/>
                  <a:gd name="T57" fmla="*/ 2 h 418"/>
                  <a:gd name="T58" fmla="*/ 4 w 418"/>
                  <a:gd name="T59" fmla="*/ 2 h 418"/>
                  <a:gd name="T60" fmla="*/ 4 w 418"/>
                  <a:gd name="T61" fmla="*/ 2 h 418"/>
                  <a:gd name="T62" fmla="*/ 4 w 418"/>
                  <a:gd name="T63" fmla="*/ 2 h 418"/>
                  <a:gd name="T64" fmla="*/ 4 w 418"/>
                  <a:gd name="T65" fmla="*/ 2 h 418"/>
                  <a:gd name="T66" fmla="*/ 4 w 418"/>
                  <a:gd name="T67" fmla="*/ 2 h 418"/>
                  <a:gd name="T68" fmla="*/ 4 w 418"/>
                  <a:gd name="T69" fmla="*/ 2 h 418"/>
                  <a:gd name="T70" fmla="*/ 4 w 418"/>
                  <a:gd name="T71" fmla="*/ 2 h 418"/>
                  <a:gd name="T72" fmla="*/ 4 w 418"/>
                  <a:gd name="T73" fmla="*/ 2 h 418"/>
                  <a:gd name="T74" fmla="*/ 4 w 418"/>
                  <a:gd name="T75" fmla="*/ 2 h 418"/>
                  <a:gd name="T76" fmla="*/ 4 w 418"/>
                  <a:gd name="T77" fmla="*/ 2 h 418"/>
                  <a:gd name="T78" fmla="*/ 4 w 418"/>
                  <a:gd name="T79" fmla="*/ 2 h 418"/>
                  <a:gd name="T80" fmla="*/ 4 w 418"/>
                  <a:gd name="T81" fmla="*/ 2 h 418"/>
                  <a:gd name="T82" fmla="*/ 4 w 418"/>
                  <a:gd name="T83" fmla="*/ 2 h 418"/>
                  <a:gd name="T84" fmla="*/ 4 w 418"/>
                  <a:gd name="T85" fmla="*/ 2 h 418"/>
                  <a:gd name="T86" fmla="*/ 4 w 418"/>
                  <a:gd name="T87" fmla="*/ 2 h 418"/>
                  <a:gd name="T88" fmla="*/ 4 w 418"/>
                  <a:gd name="T89" fmla="*/ 2 h 418"/>
                  <a:gd name="T90" fmla="*/ 4 w 418"/>
                  <a:gd name="T91" fmla="*/ 2 h 418"/>
                  <a:gd name="T92" fmla="*/ 4 w 418"/>
                  <a:gd name="T93" fmla="*/ 2 h 418"/>
                  <a:gd name="T94" fmla="*/ 4 w 418"/>
                  <a:gd name="T95" fmla="*/ 2 h 418"/>
                  <a:gd name="T96" fmla="*/ 4 w 418"/>
                  <a:gd name="T97" fmla="*/ 2 h 418"/>
                  <a:gd name="T98" fmla="*/ 4 w 418"/>
                  <a:gd name="T99" fmla="*/ 2 h 418"/>
                  <a:gd name="T100" fmla="*/ 4 w 418"/>
                  <a:gd name="T101" fmla="*/ 2 h 418"/>
                  <a:gd name="T102" fmla="*/ 4 w 418"/>
                  <a:gd name="T103" fmla="*/ 2 h 418"/>
                  <a:gd name="T104" fmla="*/ 4 w 418"/>
                  <a:gd name="T105" fmla="*/ 2 h 418"/>
                  <a:gd name="T106" fmla="*/ 4 w 418"/>
                  <a:gd name="T107" fmla="*/ 2 h 418"/>
                  <a:gd name="T108" fmla="*/ 4 w 418"/>
                  <a:gd name="T109" fmla="*/ 2 h 418"/>
                  <a:gd name="T110" fmla="*/ 4 w 418"/>
                  <a:gd name="T111" fmla="*/ 2 h 418"/>
                  <a:gd name="T112" fmla="*/ 4 w 418"/>
                  <a:gd name="T113" fmla="*/ 2 h 418"/>
                  <a:gd name="T114" fmla="*/ 4 w 418"/>
                  <a:gd name="T115" fmla="*/ 2 h 418"/>
                  <a:gd name="T116" fmla="*/ 4 w 418"/>
                  <a:gd name="T117" fmla="*/ 2 h 418"/>
                  <a:gd name="T118" fmla="*/ 4 w 418"/>
                  <a:gd name="T119" fmla="*/ 2 h 418"/>
                  <a:gd name="T120" fmla="*/ 4 w 418"/>
                  <a:gd name="T121" fmla="*/ 2 h 418"/>
                  <a:gd name="T122" fmla="*/ 4 w 418"/>
                  <a:gd name="T123" fmla="*/ 2 h 418"/>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18"/>
                  <a:gd name="T187" fmla="*/ 0 h 418"/>
                  <a:gd name="T188" fmla="*/ 418 w 418"/>
                  <a:gd name="T189" fmla="*/ 418 h 418"/>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18" h="418">
                    <a:moveTo>
                      <a:pt x="407" y="92"/>
                    </a:moveTo>
                    <a:lnTo>
                      <a:pt x="407" y="90"/>
                    </a:lnTo>
                    <a:lnTo>
                      <a:pt x="408" y="88"/>
                    </a:lnTo>
                    <a:lnTo>
                      <a:pt x="408" y="86"/>
                    </a:lnTo>
                    <a:lnTo>
                      <a:pt x="409" y="84"/>
                    </a:lnTo>
                    <a:lnTo>
                      <a:pt x="409" y="81"/>
                    </a:lnTo>
                    <a:lnTo>
                      <a:pt x="410" y="77"/>
                    </a:lnTo>
                    <a:lnTo>
                      <a:pt x="410" y="74"/>
                    </a:lnTo>
                    <a:lnTo>
                      <a:pt x="409" y="71"/>
                    </a:lnTo>
                    <a:lnTo>
                      <a:pt x="409" y="69"/>
                    </a:lnTo>
                    <a:lnTo>
                      <a:pt x="409" y="67"/>
                    </a:lnTo>
                    <a:lnTo>
                      <a:pt x="408" y="66"/>
                    </a:lnTo>
                    <a:lnTo>
                      <a:pt x="408" y="64"/>
                    </a:lnTo>
                    <a:lnTo>
                      <a:pt x="406" y="61"/>
                    </a:lnTo>
                    <a:lnTo>
                      <a:pt x="405" y="58"/>
                    </a:lnTo>
                    <a:lnTo>
                      <a:pt x="403" y="55"/>
                    </a:lnTo>
                    <a:lnTo>
                      <a:pt x="400" y="53"/>
                    </a:lnTo>
                    <a:lnTo>
                      <a:pt x="384" y="65"/>
                    </a:lnTo>
                    <a:lnTo>
                      <a:pt x="385" y="66"/>
                    </a:lnTo>
                    <a:lnTo>
                      <a:pt x="386" y="67"/>
                    </a:lnTo>
                    <a:lnTo>
                      <a:pt x="387" y="68"/>
                    </a:lnTo>
                    <a:lnTo>
                      <a:pt x="387" y="69"/>
                    </a:lnTo>
                    <a:lnTo>
                      <a:pt x="388" y="70"/>
                    </a:lnTo>
                    <a:lnTo>
                      <a:pt x="388" y="71"/>
                    </a:lnTo>
                    <a:lnTo>
                      <a:pt x="389" y="71"/>
                    </a:lnTo>
                    <a:lnTo>
                      <a:pt x="389" y="72"/>
                    </a:lnTo>
                    <a:lnTo>
                      <a:pt x="389" y="73"/>
                    </a:lnTo>
                    <a:lnTo>
                      <a:pt x="390" y="76"/>
                    </a:lnTo>
                    <a:lnTo>
                      <a:pt x="391" y="78"/>
                    </a:lnTo>
                    <a:lnTo>
                      <a:pt x="391" y="81"/>
                    </a:lnTo>
                    <a:lnTo>
                      <a:pt x="391" y="84"/>
                    </a:lnTo>
                    <a:lnTo>
                      <a:pt x="390" y="88"/>
                    </a:lnTo>
                    <a:lnTo>
                      <a:pt x="389" y="92"/>
                    </a:lnTo>
                    <a:lnTo>
                      <a:pt x="388" y="96"/>
                    </a:lnTo>
                    <a:lnTo>
                      <a:pt x="386" y="100"/>
                    </a:lnTo>
                    <a:lnTo>
                      <a:pt x="384" y="104"/>
                    </a:lnTo>
                    <a:lnTo>
                      <a:pt x="382" y="108"/>
                    </a:lnTo>
                    <a:lnTo>
                      <a:pt x="379" y="112"/>
                    </a:lnTo>
                    <a:lnTo>
                      <a:pt x="375" y="115"/>
                    </a:lnTo>
                    <a:lnTo>
                      <a:pt x="372" y="119"/>
                    </a:lnTo>
                    <a:lnTo>
                      <a:pt x="368" y="123"/>
                    </a:lnTo>
                    <a:lnTo>
                      <a:pt x="364" y="127"/>
                    </a:lnTo>
                    <a:lnTo>
                      <a:pt x="359" y="130"/>
                    </a:lnTo>
                    <a:lnTo>
                      <a:pt x="355" y="134"/>
                    </a:lnTo>
                    <a:lnTo>
                      <a:pt x="350" y="137"/>
                    </a:lnTo>
                    <a:lnTo>
                      <a:pt x="345" y="140"/>
                    </a:lnTo>
                    <a:lnTo>
                      <a:pt x="339" y="142"/>
                    </a:lnTo>
                    <a:lnTo>
                      <a:pt x="333" y="145"/>
                    </a:lnTo>
                    <a:lnTo>
                      <a:pt x="328" y="148"/>
                    </a:lnTo>
                    <a:lnTo>
                      <a:pt x="322" y="149"/>
                    </a:lnTo>
                    <a:lnTo>
                      <a:pt x="316" y="151"/>
                    </a:lnTo>
                    <a:lnTo>
                      <a:pt x="311" y="152"/>
                    </a:lnTo>
                    <a:lnTo>
                      <a:pt x="306" y="153"/>
                    </a:lnTo>
                    <a:lnTo>
                      <a:pt x="300" y="153"/>
                    </a:lnTo>
                    <a:lnTo>
                      <a:pt x="295" y="154"/>
                    </a:lnTo>
                    <a:lnTo>
                      <a:pt x="289" y="153"/>
                    </a:lnTo>
                    <a:lnTo>
                      <a:pt x="283" y="152"/>
                    </a:lnTo>
                    <a:lnTo>
                      <a:pt x="278" y="150"/>
                    </a:lnTo>
                    <a:lnTo>
                      <a:pt x="274" y="148"/>
                    </a:lnTo>
                    <a:lnTo>
                      <a:pt x="269" y="146"/>
                    </a:lnTo>
                    <a:lnTo>
                      <a:pt x="266" y="142"/>
                    </a:lnTo>
                    <a:lnTo>
                      <a:pt x="263" y="139"/>
                    </a:lnTo>
                    <a:lnTo>
                      <a:pt x="261" y="135"/>
                    </a:lnTo>
                    <a:lnTo>
                      <a:pt x="261" y="133"/>
                    </a:lnTo>
                    <a:lnTo>
                      <a:pt x="261" y="132"/>
                    </a:lnTo>
                    <a:lnTo>
                      <a:pt x="260" y="131"/>
                    </a:lnTo>
                    <a:lnTo>
                      <a:pt x="260" y="129"/>
                    </a:lnTo>
                    <a:lnTo>
                      <a:pt x="260" y="127"/>
                    </a:lnTo>
                    <a:lnTo>
                      <a:pt x="260" y="125"/>
                    </a:lnTo>
                    <a:lnTo>
                      <a:pt x="260" y="122"/>
                    </a:lnTo>
                    <a:lnTo>
                      <a:pt x="260" y="119"/>
                    </a:lnTo>
                    <a:lnTo>
                      <a:pt x="261" y="115"/>
                    </a:lnTo>
                    <a:lnTo>
                      <a:pt x="262" y="112"/>
                    </a:lnTo>
                    <a:lnTo>
                      <a:pt x="264" y="108"/>
                    </a:lnTo>
                    <a:lnTo>
                      <a:pt x="266" y="105"/>
                    </a:lnTo>
                    <a:lnTo>
                      <a:pt x="268" y="101"/>
                    </a:lnTo>
                    <a:lnTo>
                      <a:pt x="271" y="97"/>
                    </a:lnTo>
                    <a:lnTo>
                      <a:pt x="273" y="94"/>
                    </a:lnTo>
                    <a:lnTo>
                      <a:pt x="277" y="90"/>
                    </a:lnTo>
                    <a:lnTo>
                      <a:pt x="280" y="86"/>
                    </a:lnTo>
                    <a:lnTo>
                      <a:pt x="284" y="83"/>
                    </a:lnTo>
                    <a:lnTo>
                      <a:pt x="288" y="80"/>
                    </a:lnTo>
                    <a:lnTo>
                      <a:pt x="292" y="76"/>
                    </a:lnTo>
                    <a:lnTo>
                      <a:pt x="297" y="73"/>
                    </a:lnTo>
                    <a:lnTo>
                      <a:pt x="301" y="70"/>
                    </a:lnTo>
                    <a:lnTo>
                      <a:pt x="306" y="67"/>
                    </a:lnTo>
                    <a:lnTo>
                      <a:pt x="311" y="65"/>
                    </a:lnTo>
                    <a:lnTo>
                      <a:pt x="317" y="62"/>
                    </a:lnTo>
                    <a:lnTo>
                      <a:pt x="322" y="61"/>
                    </a:lnTo>
                    <a:lnTo>
                      <a:pt x="327" y="59"/>
                    </a:lnTo>
                    <a:lnTo>
                      <a:pt x="332" y="57"/>
                    </a:lnTo>
                    <a:lnTo>
                      <a:pt x="338" y="56"/>
                    </a:lnTo>
                    <a:lnTo>
                      <a:pt x="343" y="55"/>
                    </a:lnTo>
                    <a:lnTo>
                      <a:pt x="348" y="54"/>
                    </a:lnTo>
                    <a:lnTo>
                      <a:pt x="352" y="54"/>
                    </a:lnTo>
                    <a:lnTo>
                      <a:pt x="357" y="54"/>
                    </a:lnTo>
                    <a:lnTo>
                      <a:pt x="361" y="55"/>
                    </a:lnTo>
                    <a:lnTo>
                      <a:pt x="365" y="55"/>
                    </a:lnTo>
                    <a:lnTo>
                      <a:pt x="369" y="56"/>
                    </a:lnTo>
                    <a:lnTo>
                      <a:pt x="373" y="57"/>
                    </a:lnTo>
                    <a:lnTo>
                      <a:pt x="376" y="59"/>
                    </a:lnTo>
                    <a:lnTo>
                      <a:pt x="379" y="60"/>
                    </a:lnTo>
                    <a:lnTo>
                      <a:pt x="382" y="62"/>
                    </a:lnTo>
                    <a:lnTo>
                      <a:pt x="382" y="63"/>
                    </a:lnTo>
                    <a:lnTo>
                      <a:pt x="383" y="63"/>
                    </a:lnTo>
                    <a:lnTo>
                      <a:pt x="384" y="64"/>
                    </a:lnTo>
                    <a:lnTo>
                      <a:pt x="384" y="65"/>
                    </a:lnTo>
                    <a:lnTo>
                      <a:pt x="400" y="53"/>
                    </a:lnTo>
                    <a:lnTo>
                      <a:pt x="399" y="52"/>
                    </a:lnTo>
                    <a:lnTo>
                      <a:pt x="397" y="51"/>
                    </a:lnTo>
                    <a:lnTo>
                      <a:pt x="396" y="50"/>
                    </a:lnTo>
                    <a:lnTo>
                      <a:pt x="395" y="49"/>
                    </a:lnTo>
                    <a:lnTo>
                      <a:pt x="387" y="41"/>
                    </a:lnTo>
                    <a:lnTo>
                      <a:pt x="396" y="14"/>
                    </a:lnTo>
                    <a:lnTo>
                      <a:pt x="376" y="0"/>
                    </a:lnTo>
                    <a:lnTo>
                      <a:pt x="368" y="17"/>
                    </a:lnTo>
                    <a:lnTo>
                      <a:pt x="380" y="23"/>
                    </a:lnTo>
                    <a:lnTo>
                      <a:pt x="374" y="38"/>
                    </a:lnTo>
                    <a:lnTo>
                      <a:pt x="372" y="37"/>
                    </a:lnTo>
                    <a:lnTo>
                      <a:pt x="368" y="36"/>
                    </a:lnTo>
                    <a:lnTo>
                      <a:pt x="365" y="35"/>
                    </a:lnTo>
                    <a:lnTo>
                      <a:pt x="361" y="34"/>
                    </a:lnTo>
                    <a:lnTo>
                      <a:pt x="358" y="34"/>
                    </a:lnTo>
                    <a:lnTo>
                      <a:pt x="355" y="34"/>
                    </a:lnTo>
                    <a:lnTo>
                      <a:pt x="353" y="34"/>
                    </a:lnTo>
                    <a:lnTo>
                      <a:pt x="352" y="34"/>
                    </a:lnTo>
                    <a:lnTo>
                      <a:pt x="353" y="6"/>
                    </a:lnTo>
                    <a:lnTo>
                      <a:pt x="332" y="3"/>
                    </a:lnTo>
                    <a:lnTo>
                      <a:pt x="331" y="21"/>
                    </a:lnTo>
                    <a:lnTo>
                      <a:pt x="342" y="20"/>
                    </a:lnTo>
                    <a:lnTo>
                      <a:pt x="341" y="36"/>
                    </a:lnTo>
                    <a:lnTo>
                      <a:pt x="339" y="35"/>
                    </a:lnTo>
                    <a:lnTo>
                      <a:pt x="336" y="34"/>
                    </a:lnTo>
                    <a:lnTo>
                      <a:pt x="332" y="35"/>
                    </a:lnTo>
                    <a:lnTo>
                      <a:pt x="327" y="36"/>
                    </a:lnTo>
                    <a:lnTo>
                      <a:pt x="323" y="36"/>
                    </a:lnTo>
                    <a:lnTo>
                      <a:pt x="319" y="37"/>
                    </a:lnTo>
                    <a:lnTo>
                      <a:pt x="317" y="38"/>
                    </a:lnTo>
                    <a:lnTo>
                      <a:pt x="316" y="38"/>
                    </a:lnTo>
                    <a:lnTo>
                      <a:pt x="312" y="17"/>
                    </a:lnTo>
                    <a:lnTo>
                      <a:pt x="287" y="24"/>
                    </a:lnTo>
                    <a:lnTo>
                      <a:pt x="291" y="39"/>
                    </a:lnTo>
                    <a:lnTo>
                      <a:pt x="303" y="33"/>
                    </a:lnTo>
                    <a:lnTo>
                      <a:pt x="306" y="45"/>
                    </a:lnTo>
                    <a:lnTo>
                      <a:pt x="303" y="45"/>
                    </a:lnTo>
                    <a:lnTo>
                      <a:pt x="299" y="47"/>
                    </a:lnTo>
                    <a:lnTo>
                      <a:pt x="295" y="49"/>
                    </a:lnTo>
                    <a:lnTo>
                      <a:pt x="291" y="53"/>
                    </a:lnTo>
                    <a:lnTo>
                      <a:pt x="287" y="55"/>
                    </a:lnTo>
                    <a:lnTo>
                      <a:pt x="284" y="58"/>
                    </a:lnTo>
                    <a:lnTo>
                      <a:pt x="282" y="60"/>
                    </a:lnTo>
                    <a:lnTo>
                      <a:pt x="281" y="61"/>
                    </a:lnTo>
                    <a:lnTo>
                      <a:pt x="267" y="44"/>
                    </a:lnTo>
                    <a:lnTo>
                      <a:pt x="248" y="57"/>
                    </a:lnTo>
                    <a:lnTo>
                      <a:pt x="255" y="70"/>
                    </a:lnTo>
                    <a:lnTo>
                      <a:pt x="267" y="61"/>
                    </a:lnTo>
                    <a:lnTo>
                      <a:pt x="272" y="71"/>
                    </a:lnTo>
                    <a:lnTo>
                      <a:pt x="268" y="73"/>
                    </a:lnTo>
                    <a:lnTo>
                      <a:pt x="265" y="76"/>
                    </a:lnTo>
                    <a:lnTo>
                      <a:pt x="262" y="80"/>
                    </a:lnTo>
                    <a:lnTo>
                      <a:pt x="259" y="84"/>
                    </a:lnTo>
                    <a:lnTo>
                      <a:pt x="256" y="87"/>
                    </a:lnTo>
                    <a:lnTo>
                      <a:pt x="254" y="90"/>
                    </a:lnTo>
                    <a:lnTo>
                      <a:pt x="252" y="92"/>
                    </a:lnTo>
                    <a:lnTo>
                      <a:pt x="252" y="93"/>
                    </a:lnTo>
                    <a:lnTo>
                      <a:pt x="230" y="90"/>
                    </a:lnTo>
                    <a:lnTo>
                      <a:pt x="223" y="105"/>
                    </a:lnTo>
                    <a:lnTo>
                      <a:pt x="235" y="111"/>
                    </a:lnTo>
                    <a:lnTo>
                      <a:pt x="241" y="100"/>
                    </a:lnTo>
                    <a:lnTo>
                      <a:pt x="252" y="104"/>
                    </a:lnTo>
                    <a:lnTo>
                      <a:pt x="250" y="108"/>
                    </a:lnTo>
                    <a:lnTo>
                      <a:pt x="248" y="112"/>
                    </a:lnTo>
                    <a:lnTo>
                      <a:pt x="247" y="115"/>
                    </a:lnTo>
                    <a:lnTo>
                      <a:pt x="245" y="119"/>
                    </a:lnTo>
                    <a:lnTo>
                      <a:pt x="245" y="122"/>
                    </a:lnTo>
                    <a:lnTo>
                      <a:pt x="245" y="125"/>
                    </a:lnTo>
                    <a:lnTo>
                      <a:pt x="245" y="127"/>
                    </a:lnTo>
                    <a:lnTo>
                      <a:pt x="244" y="129"/>
                    </a:lnTo>
                    <a:lnTo>
                      <a:pt x="244" y="133"/>
                    </a:lnTo>
                    <a:lnTo>
                      <a:pt x="245" y="136"/>
                    </a:lnTo>
                    <a:lnTo>
                      <a:pt x="245" y="139"/>
                    </a:lnTo>
                    <a:lnTo>
                      <a:pt x="246" y="142"/>
                    </a:lnTo>
                    <a:lnTo>
                      <a:pt x="249" y="146"/>
                    </a:lnTo>
                    <a:lnTo>
                      <a:pt x="252" y="151"/>
                    </a:lnTo>
                    <a:lnTo>
                      <a:pt x="256" y="155"/>
                    </a:lnTo>
                    <a:lnTo>
                      <a:pt x="261" y="158"/>
                    </a:lnTo>
                    <a:lnTo>
                      <a:pt x="266" y="161"/>
                    </a:lnTo>
                    <a:lnTo>
                      <a:pt x="272" y="163"/>
                    </a:lnTo>
                    <a:lnTo>
                      <a:pt x="279" y="164"/>
                    </a:lnTo>
                    <a:lnTo>
                      <a:pt x="287" y="165"/>
                    </a:lnTo>
                    <a:lnTo>
                      <a:pt x="285" y="167"/>
                    </a:lnTo>
                    <a:lnTo>
                      <a:pt x="282" y="170"/>
                    </a:lnTo>
                    <a:lnTo>
                      <a:pt x="279" y="174"/>
                    </a:lnTo>
                    <a:lnTo>
                      <a:pt x="275" y="179"/>
                    </a:lnTo>
                    <a:lnTo>
                      <a:pt x="271" y="183"/>
                    </a:lnTo>
                    <a:lnTo>
                      <a:pt x="266" y="189"/>
                    </a:lnTo>
                    <a:lnTo>
                      <a:pt x="263" y="193"/>
                    </a:lnTo>
                    <a:lnTo>
                      <a:pt x="260" y="197"/>
                    </a:lnTo>
                    <a:lnTo>
                      <a:pt x="257" y="197"/>
                    </a:lnTo>
                    <a:lnTo>
                      <a:pt x="254" y="196"/>
                    </a:lnTo>
                    <a:lnTo>
                      <a:pt x="251" y="196"/>
                    </a:lnTo>
                    <a:lnTo>
                      <a:pt x="247" y="195"/>
                    </a:lnTo>
                    <a:lnTo>
                      <a:pt x="241" y="195"/>
                    </a:lnTo>
                    <a:lnTo>
                      <a:pt x="236" y="195"/>
                    </a:lnTo>
                    <a:lnTo>
                      <a:pt x="230" y="196"/>
                    </a:lnTo>
                    <a:lnTo>
                      <a:pt x="224" y="197"/>
                    </a:lnTo>
                    <a:lnTo>
                      <a:pt x="218" y="198"/>
                    </a:lnTo>
                    <a:lnTo>
                      <a:pt x="212" y="200"/>
                    </a:lnTo>
                    <a:lnTo>
                      <a:pt x="206" y="202"/>
                    </a:lnTo>
                    <a:lnTo>
                      <a:pt x="199" y="206"/>
                    </a:lnTo>
                    <a:lnTo>
                      <a:pt x="194" y="210"/>
                    </a:lnTo>
                    <a:lnTo>
                      <a:pt x="188" y="214"/>
                    </a:lnTo>
                    <a:lnTo>
                      <a:pt x="183" y="220"/>
                    </a:lnTo>
                    <a:lnTo>
                      <a:pt x="178" y="227"/>
                    </a:lnTo>
                    <a:lnTo>
                      <a:pt x="177" y="226"/>
                    </a:lnTo>
                    <a:lnTo>
                      <a:pt x="175" y="226"/>
                    </a:lnTo>
                    <a:lnTo>
                      <a:pt x="173" y="224"/>
                    </a:lnTo>
                    <a:lnTo>
                      <a:pt x="171" y="223"/>
                    </a:lnTo>
                    <a:lnTo>
                      <a:pt x="168" y="222"/>
                    </a:lnTo>
                    <a:lnTo>
                      <a:pt x="165" y="220"/>
                    </a:lnTo>
                    <a:lnTo>
                      <a:pt x="161" y="219"/>
                    </a:lnTo>
                    <a:lnTo>
                      <a:pt x="157" y="217"/>
                    </a:lnTo>
                    <a:lnTo>
                      <a:pt x="153" y="215"/>
                    </a:lnTo>
                    <a:lnTo>
                      <a:pt x="149" y="214"/>
                    </a:lnTo>
                    <a:lnTo>
                      <a:pt x="144" y="212"/>
                    </a:lnTo>
                    <a:lnTo>
                      <a:pt x="139" y="211"/>
                    </a:lnTo>
                    <a:lnTo>
                      <a:pt x="135" y="210"/>
                    </a:lnTo>
                    <a:lnTo>
                      <a:pt x="129" y="208"/>
                    </a:lnTo>
                    <a:lnTo>
                      <a:pt x="125" y="207"/>
                    </a:lnTo>
                    <a:lnTo>
                      <a:pt x="125" y="204"/>
                    </a:lnTo>
                    <a:lnTo>
                      <a:pt x="125" y="203"/>
                    </a:lnTo>
                    <a:lnTo>
                      <a:pt x="125" y="201"/>
                    </a:lnTo>
                    <a:lnTo>
                      <a:pt x="108" y="202"/>
                    </a:lnTo>
                    <a:lnTo>
                      <a:pt x="108" y="203"/>
                    </a:lnTo>
                    <a:lnTo>
                      <a:pt x="108" y="204"/>
                    </a:lnTo>
                    <a:lnTo>
                      <a:pt x="108" y="205"/>
                    </a:lnTo>
                    <a:lnTo>
                      <a:pt x="108" y="206"/>
                    </a:lnTo>
                    <a:lnTo>
                      <a:pt x="104" y="207"/>
                    </a:lnTo>
                    <a:lnTo>
                      <a:pt x="100" y="207"/>
                    </a:lnTo>
                    <a:lnTo>
                      <a:pt x="97" y="208"/>
                    </a:lnTo>
                    <a:lnTo>
                      <a:pt x="94" y="210"/>
                    </a:lnTo>
                    <a:lnTo>
                      <a:pt x="91" y="212"/>
                    </a:lnTo>
                    <a:lnTo>
                      <a:pt x="88" y="214"/>
                    </a:lnTo>
                    <a:lnTo>
                      <a:pt x="86" y="217"/>
                    </a:lnTo>
                    <a:lnTo>
                      <a:pt x="84" y="220"/>
                    </a:lnTo>
                    <a:lnTo>
                      <a:pt x="83" y="219"/>
                    </a:lnTo>
                    <a:lnTo>
                      <a:pt x="82" y="217"/>
                    </a:lnTo>
                    <a:lnTo>
                      <a:pt x="81" y="215"/>
                    </a:lnTo>
                    <a:lnTo>
                      <a:pt x="79" y="212"/>
                    </a:lnTo>
                    <a:lnTo>
                      <a:pt x="77" y="210"/>
                    </a:lnTo>
                    <a:lnTo>
                      <a:pt x="75" y="206"/>
                    </a:lnTo>
                    <a:lnTo>
                      <a:pt x="72" y="204"/>
                    </a:lnTo>
                    <a:lnTo>
                      <a:pt x="69" y="201"/>
                    </a:lnTo>
                    <a:lnTo>
                      <a:pt x="66" y="198"/>
                    </a:lnTo>
                    <a:lnTo>
                      <a:pt x="62" y="196"/>
                    </a:lnTo>
                    <a:lnTo>
                      <a:pt x="58" y="194"/>
                    </a:lnTo>
                    <a:lnTo>
                      <a:pt x="54" y="193"/>
                    </a:lnTo>
                    <a:lnTo>
                      <a:pt x="50" y="193"/>
                    </a:lnTo>
                    <a:lnTo>
                      <a:pt x="44" y="193"/>
                    </a:lnTo>
                    <a:lnTo>
                      <a:pt x="39" y="195"/>
                    </a:lnTo>
                    <a:lnTo>
                      <a:pt x="38" y="183"/>
                    </a:lnTo>
                    <a:lnTo>
                      <a:pt x="5" y="190"/>
                    </a:lnTo>
                    <a:lnTo>
                      <a:pt x="9" y="203"/>
                    </a:lnTo>
                    <a:lnTo>
                      <a:pt x="30" y="200"/>
                    </a:lnTo>
                    <a:lnTo>
                      <a:pt x="28" y="201"/>
                    </a:lnTo>
                    <a:lnTo>
                      <a:pt x="26" y="203"/>
                    </a:lnTo>
                    <a:lnTo>
                      <a:pt x="25" y="204"/>
                    </a:lnTo>
                    <a:lnTo>
                      <a:pt x="23" y="206"/>
                    </a:lnTo>
                    <a:lnTo>
                      <a:pt x="24" y="205"/>
                    </a:lnTo>
                    <a:lnTo>
                      <a:pt x="26" y="205"/>
                    </a:lnTo>
                    <a:lnTo>
                      <a:pt x="29" y="204"/>
                    </a:lnTo>
                    <a:lnTo>
                      <a:pt x="32" y="204"/>
                    </a:lnTo>
                    <a:lnTo>
                      <a:pt x="36" y="204"/>
                    </a:lnTo>
                    <a:lnTo>
                      <a:pt x="40" y="204"/>
                    </a:lnTo>
                    <a:lnTo>
                      <a:pt x="44" y="204"/>
                    </a:lnTo>
                    <a:lnTo>
                      <a:pt x="49" y="205"/>
                    </a:lnTo>
                    <a:lnTo>
                      <a:pt x="54" y="207"/>
                    </a:lnTo>
                    <a:lnTo>
                      <a:pt x="59" y="208"/>
                    </a:lnTo>
                    <a:lnTo>
                      <a:pt x="64" y="211"/>
                    </a:lnTo>
                    <a:lnTo>
                      <a:pt x="68" y="215"/>
                    </a:lnTo>
                    <a:lnTo>
                      <a:pt x="73" y="219"/>
                    </a:lnTo>
                    <a:lnTo>
                      <a:pt x="77" y="224"/>
                    </a:lnTo>
                    <a:lnTo>
                      <a:pt x="81" y="230"/>
                    </a:lnTo>
                    <a:lnTo>
                      <a:pt x="82" y="230"/>
                    </a:lnTo>
                    <a:lnTo>
                      <a:pt x="83" y="229"/>
                    </a:lnTo>
                    <a:lnTo>
                      <a:pt x="85" y="226"/>
                    </a:lnTo>
                    <a:lnTo>
                      <a:pt x="88" y="224"/>
                    </a:lnTo>
                    <a:lnTo>
                      <a:pt x="91" y="221"/>
                    </a:lnTo>
                    <a:lnTo>
                      <a:pt x="96" y="219"/>
                    </a:lnTo>
                    <a:lnTo>
                      <a:pt x="101" y="217"/>
                    </a:lnTo>
                    <a:lnTo>
                      <a:pt x="108" y="216"/>
                    </a:lnTo>
                    <a:lnTo>
                      <a:pt x="107" y="234"/>
                    </a:lnTo>
                    <a:lnTo>
                      <a:pt x="108" y="251"/>
                    </a:lnTo>
                    <a:lnTo>
                      <a:pt x="108" y="267"/>
                    </a:lnTo>
                    <a:lnTo>
                      <a:pt x="108" y="282"/>
                    </a:lnTo>
                    <a:lnTo>
                      <a:pt x="31" y="282"/>
                    </a:lnTo>
                    <a:lnTo>
                      <a:pt x="31" y="280"/>
                    </a:lnTo>
                    <a:lnTo>
                      <a:pt x="31" y="278"/>
                    </a:lnTo>
                    <a:lnTo>
                      <a:pt x="31" y="276"/>
                    </a:lnTo>
                    <a:lnTo>
                      <a:pt x="31" y="274"/>
                    </a:lnTo>
                    <a:lnTo>
                      <a:pt x="31" y="259"/>
                    </a:lnTo>
                    <a:lnTo>
                      <a:pt x="31" y="243"/>
                    </a:lnTo>
                    <a:lnTo>
                      <a:pt x="31" y="226"/>
                    </a:lnTo>
                    <a:lnTo>
                      <a:pt x="31" y="209"/>
                    </a:lnTo>
                    <a:lnTo>
                      <a:pt x="13" y="207"/>
                    </a:lnTo>
                    <a:lnTo>
                      <a:pt x="14" y="215"/>
                    </a:lnTo>
                    <a:lnTo>
                      <a:pt x="15" y="235"/>
                    </a:lnTo>
                    <a:lnTo>
                      <a:pt x="16" y="265"/>
                    </a:lnTo>
                    <a:lnTo>
                      <a:pt x="16" y="300"/>
                    </a:lnTo>
                    <a:lnTo>
                      <a:pt x="15" y="336"/>
                    </a:lnTo>
                    <a:lnTo>
                      <a:pt x="12" y="370"/>
                    </a:lnTo>
                    <a:lnTo>
                      <a:pt x="8" y="398"/>
                    </a:lnTo>
                    <a:lnTo>
                      <a:pt x="0" y="415"/>
                    </a:lnTo>
                    <a:lnTo>
                      <a:pt x="18" y="418"/>
                    </a:lnTo>
                    <a:lnTo>
                      <a:pt x="18" y="416"/>
                    </a:lnTo>
                    <a:lnTo>
                      <a:pt x="19" y="411"/>
                    </a:lnTo>
                    <a:lnTo>
                      <a:pt x="21" y="402"/>
                    </a:lnTo>
                    <a:lnTo>
                      <a:pt x="23" y="388"/>
                    </a:lnTo>
                    <a:lnTo>
                      <a:pt x="116" y="385"/>
                    </a:lnTo>
                    <a:lnTo>
                      <a:pt x="118" y="397"/>
                    </a:lnTo>
                    <a:lnTo>
                      <a:pt x="119" y="405"/>
                    </a:lnTo>
                    <a:lnTo>
                      <a:pt x="120" y="410"/>
                    </a:lnTo>
                    <a:lnTo>
                      <a:pt x="121" y="412"/>
                    </a:lnTo>
                    <a:lnTo>
                      <a:pt x="138" y="408"/>
                    </a:lnTo>
                    <a:lnTo>
                      <a:pt x="132" y="395"/>
                    </a:lnTo>
                    <a:lnTo>
                      <a:pt x="128" y="375"/>
                    </a:lnTo>
                    <a:lnTo>
                      <a:pt x="124" y="350"/>
                    </a:lnTo>
                    <a:lnTo>
                      <a:pt x="123" y="322"/>
                    </a:lnTo>
                    <a:lnTo>
                      <a:pt x="123" y="293"/>
                    </a:lnTo>
                    <a:lnTo>
                      <a:pt x="123" y="265"/>
                    </a:lnTo>
                    <a:lnTo>
                      <a:pt x="123" y="239"/>
                    </a:lnTo>
                    <a:lnTo>
                      <a:pt x="124" y="219"/>
                    </a:lnTo>
                    <a:lnTo>
                      <a:pt x="125" y="219"/>
                    </a:lnTo>
                    <a:lnTo>
                      <a:pt x="126" y="220"/>
                    </a:lnTo>
                    <a:lnTo>
                      <a:pt x="127" y="220"/>
                    </a:lnTo>
                    <a:lnTo>
                      <a:pt x="128" y="220"/>
                    </a:lnTo>
                    <a:lnTo>
                      <a:pt x="129" y="221"/>
                    </a:lnTo>
                    <a:lnTo>
                      <a:pt x="130" y="221"/>
                    </a:lnTo>
                    <a:lnTo>
                      <a:pt x="131" y="222"/>
                    </a:lnTo>
                    <a:lnTo>
                      <a:pt x="133" y="222"/>
                    </a:lnTo>
                    <a:lnTo>
                      <a:pt x="172" y="239"/>
                    </a:lnTo>
                    <a:lnTo>
                      <a:pt x="189" y="239"/>
                    </a:lnTo>
                    <a:lnTo>
                      <a:pt x="190" y="238"/>
                    </a:lnTo>
                    <a:lnTo>
                      <a:pt x="191" y="237"/>
                    </a:lnTo>
                    <a:lnTo>
                      <a:pt x="192" y="234"/>
                    </a:lnTo>
                    <a:lnTo>
                      <a:pt x="194" y="231"/>
                    </a:lnTo>
                    <a:lnTo>
                      <a:pt x="196" y="228"/>
                    </a:lnTo>
                    <a:lnTo>
                      <a:pt x="198" y="224"/>
                    </a:lnTo>
                    <a:lnTo>
                      <a:pt x="202" y="220"/>
                    </a:lnTo>
                    <a:lnTo>
                      <a:pt x="206" y="217"/>
                    </a:lnTo>
                    <a:lnTo>
                      <a:pt x="211" y="213"/>
                    </a:lnTo>
                    <a:lnTo>
                      <a:pt x="216" y="210"/>
                    </a:lnTo>
                    <a:lnTo>
                      <a:pt x="222" y="207"/>
                    </a:lnTo>
                    <a:lnTo>
                      <a:pt x="228" y="205"/>
                    </a:lnTo>
                    <a:lnTo>
                      <a:pt x="235" y="204"/>
                    </a:lnTo>
                    <a:lnTo>
                      <a:pt x="243" y="204"/>
                    </a:lnTo>
                    <a:lnTo>
                      <a:pt x="252" y="205"/>
                    </a:lnTo>
                    <a:lnTo>
                      <a:pt x="261" y="207"/>
                    </a:lnTo>
                    <a:lnTo>
                      <a:pt x="261" y="204"/>
                    </a:lnTo>
                    <a:lnTo>
                      <a:pt x="264" y="204"/>
                    </a:lnTo>
                    <a:lnTo>
                      <a:pt x="267" y="204"/>
                    </a:lnTo>
                    <a:lnTo>
                      <a:pt x="271" y="206"/>
                    </a:lnTo>
                    <a:lnTo>
                      <a:pt x="275" y="207"/>
                    </a:lnTo>
                    <a:lnTo>
                      <a:pt x="279" y="210"/>
                    </a:lnTo>
                    <a:lnTo>
                      <a:pt x="283" y="213"/>
                    </a:lnTo>
                    <a:lnTo>
                      <a:pt x="288" y="216"/>
                    </a:lnTo>
                    <a:lnTo>
                      <a:pt x="292" y="221"/>
                    </a:lnTo>
                    <a:lnTo>
                      <a:pt x="293" y="220"/>
                    </a:lnTo>
                    <a:lnTo>
                      <a:pt x="295" y="220"/>
                    </a:lnTo>
                    <a:lnTo>
                      <a:pt x="298" y="218"/>
                    </a:lnTo>
                    <a:lnTo>
                      <a:pt x="301" y="218"/>
                    </a:lnTo>
                    <a:lnTo>
                      <a:pt x="306" y="217"/>
                    </a:lnTo>
                    <a:lnTo>
                      <a:pt x="310" y="216"/>
                    </a:lnTo>
                    <a:lnTo>
                      <a:pt x="316" y="216"/>
                    </a:lnTo>
                    <a:lnTo>
                      <a:pt x="322" y="216"/>
                    </a:lnTo>
                    <a:lnTo>
                      <a:pt x="330" y="216"/>
                    </a:lnTo>
                    <a:lnTo>
                      <a:pt x="337" y="218"/>
                    </a:lnTo>
                    <a:lnTo>
                      <a:pt x="345" y="220"/>
                    </a:lnTo>
                    <a:lnTo>
                      <a:pt x="354" y="222"/>
                    </a:lnTo>
                    <a:lnTo>
                      <a:pt x="363" y="226"/>
                    </a:lnTo>
                    <a:lnTo>
                      <a:pt x="373" y="231"/>
                    </a:lnTo>
                    <a:lnTo>
                      <a:pt x="383" y="237"/>
                    </a:lnTo>
                    <a:lnTo>
                      <a:pt x="384" y="236"/>
                    </a:lnTo>
                    <a:lnTo>
                      <a:pt x="387" y="235"/>
                    </a:lnTo>
                    <a:lnTo>
                      <a:pt x="391" y="232"/>
                    </a:lnTo>
                    <a:lnTo>
                      <a:pt x="396" y="229"/>
                    </a:lnTo>
                    <a:lnTo>
                      <a:pt x="401" y="226"/>
                    </a:lnTo>
                    <a:lnTo>
                      <a:pt x="405" y="223"/>
                    </a:lnTo>
                    <a:lnTo>
                      <a:pt x="408" y="220"/>
                    </a:lnTo>
                    <a:lnTo>
                      <a:pt x="409" y="218"/>
                    </a:lnTo>
                    <a:lnTo>
                      <a:pt x="408" y="214"/>
                    </a:lnTo>
                    <a:lnTo>
                      <a:pt x="407" y="206"/>
                    </a:lnTo>
                    <a:lnTo>
                      <a:pt x="406" y="193"/>
                    </a:lnTo>
                    <a:lnTo>
                      <a:pt x="404" y="179"/>
                    </a:lnTo>
                    <a:lnTo>
                      <a:pt x="403" y="166"/>
                    </a:lnTo>
                    <a:lnTo>
                      <a:pt x="401" y="154"/>
                    </a:lnTo>
                    <a:lnTo>
                      <a:pt x="400" y="146"/>
                    </a:lnTo>
                    <a:lnTo>
                      <a:pt x="400" y="142"/>
                    </a:lnTo>
                    <a:lnTo>
                      <a:pt x="389" y="142"/>
                    </a:lnTo>
                    <a:lnTo>
                      <a:pt x="388" y="144"/>
                    </a:lnTo>
                    <a:lnTo>
                      <a:pt x="386" y="146"/>
                    </a:lnTo>
                    <a:lnTo>
                      <a:pt x="385" y="148"/>
                    </a:lnTo>
                    <a:lnTo>
                      <a:pt x="384" y="150"/>
                    </a:lnTo>
                    <a:lnTo>
                      <a:pt x="383" y="152"/>
                    </a:lnTo>
                    <a:lnTo>
                      <a:pt x="381" y="154"/>
                    </a:lnTo>
                    <a:lnTo>
                      <a:pt x="380" y="155"/>
                    </a:lnTo>
                    <a:lnTo>
                      <a:pt x="379" y="157"/>
                    </a:lnTo>
                    <a:lnTo>
                      <a:pt x="381" y="158"/>
                    </a:lnTo>
                    <a:lnTo>
                      <a:pt x="386" y="174"/>
                    </a:lnTo>
                    <a:lnTo>
                      <a:pt x="385" y="174"/>
                    </a:lnTo>
                    <a:lnTo>
                      <a:pt x="385" y="173"/>
                    </a:lnTo>
                    <a:lnTo>
                      <a:pt x="382" y="177"/>
                    </a:lnTo>
                    <a:lnTo>
                      <a:pt x="379" y="177"/>
                    </a:lnTo>
                    <a:lnTo>
                      <a:pt x="378" y="177"/>
                    </a:lnTo>
                    <a:lnTo>
                      <a:pt x="381" y="179"/>
                    </a:lnTo>
                    <a:lnTo>
                      <a:pt x="379" y="183"/>
                    </a:lnTo>
                    <a:lnTo>
                      <a:pt x="380" y="183"/>
                    </a:lnTo>
                    <a:lnTo>
                      <a:pt x="384" y="182"/>
                    </a:lnTo>
                    <a:lnTo>
                      <a:pt x="386" y="185"/>
                    </a:lnTo>
                    <a:lnTo>
                      <a:pt x="386" y="184"/>
                    </a:lnTo>
                    <a:lnTo>
                      <a:pt x="388" y="185"/>
                    </a:lnTo>
                    <a:lnTo>
                      <a:pt x="387" y="182"/>
                    </a:lnTo>
                    <a:lnTo>
                      <a:pt x="388" y="182"/>
                    </a:lnTo>
                    <a:lnTo>
                      <a:pt x="395" y="207"/>
                    </a:lnTo>
                    <a:lnTo>
                      <a:pt x="380" y="218"/>
                    </a:lnTo>
                    <a:lnTo>
                      <a:pt x="378" y="217"/>
                    </a:lnTo>
                    <a:lnTo>
                      <a:pt x="375" y="215"/>
                    </a:lnTo>
                    <a:lnTo>
                      <a:pt x="371" y="214"/>
                    </a:lnTo>
                    <a:lnTo>
                      <a:pt x="367" y="211"/>
                    </a:lnTo>
                    <a:lnTo>
                      <a:pt x="361" y="209"/>
                    </a:lnTo>
                    <a:lnTo>
                      <a:pt x="355" y="207"/>
                    </a:lnTo>
                    <a:lnTo>
                      <a:pt x="348" y="205"/>
                    </a:lnTo>
                    <a:lnTo>
                      <a:pt x="341" y="204"/>
                    </a:lnTo>
                    <a:lnTo>
                      <a:pt x="341" y="203"/>
                    </a:lnTo>
                    <a:lnTo>
                      <a:pt x="345" y="200"/>
                    </a:lnTo>
                    <a:lnTo>
                      <a:pt x="341" y="199"/>
                    </a:lnTo>
                    <a:lnTo>
                      <a:pt x="340" y="195"/>
                    </a:lnTo>
                    <a:lnTo>
                      <a:pt x="339" y="196"/>
                    </a:lnTo>
                    <a:lnTo>
                      <a:pt x="339" y="195"/>
                    </a:lnTo>
                    <a:lnTo>
                      <a:pt x="336" y="198"/>
                    </a:lnTo>
                    <a:lnTo>
                      <a:pt x="333" y="198"/>
                    </a:lnTo>
                    <a:lnTo>
                      <a:pt x="332" y="198"/>
                    </a:lnTo>
                    <a:lnTo>
                      <a:pt x="335" y="200"/>
                    </a:lnTo>
                    <a:lnTo>
                      <a:pt x="334" y="202"/>
                    </a:lnTo>
                    <a:lnTo>
                      <a:pt x="332" y="202"/>
                    </a:lnTo>
                    <a:lnTo>
                      <a:pt x="331" y="202"/>
                    </a:lnTo>
                    <a:lnTo>
                      <a:pt x="330" y="202"/>
                    </a:lnTo>
                    <a:lnTo>
                      <a:pt x="328" y="202"/>
                    </a:lnTo>
                    <a:lnTo>
                      <a:pt x="327" y="201"/>
                    </a:lnTo>
                    <a:lnTo>
                      <a:pt x="326" y="201"/>
                    </a:lnTo>
                    <a:lnTo>
                      <a:pt x="324" y="201"/>
                    </a:lnTo>
                    <a:lnTo>
                      <a:pt x="323" y="201"/>
                    </a:lnTo>
                    <a:lnTo>
                      <a:pt x="320" y="201"/>
                    </a:lnTo>
                    <a:lnTo>
                      <a:pt x="318" y="202"/>
                    </a:lnTo>
                    <a:lnTo>
                      <a:pt x="315" y="202"/>
                    </a:lnTo>
                    <a:lnTo>
                      <a:pt x="313" y="202"/>
                    </a:lnTo>
                    <a:lnTo>
                      <a:pt x="310" y="203"/>
                    </a:lnTo>
                    <a:lnTo>
                      <a:pt x="308" y="203"/>
                    </a:lnTo>
                    <a:lnTo>
                      <a:pt x="306" y="204"/>
                    </a:lnTo>
                    <a:lnTo>
                      <a:pt x="304" y="205"/>
                    </a:lnTo>
                    <a:lnTo>
                      <a:pt x="294" y="208"/>
                    </a:lnTo>
                    <a:lnTo>
                      <a:pt x="293" y="207"/>
                    </a:lnTo>
                    <a:lnTo>
                      <a:pt x="291" y="204"/>
                    </a:lnTo>
                    <a:lnTo>
                      <a:pt x="289" y="202"/>
                    </a:lnTo>
                    <a:lnTo>
                      <a:pt x="286" y="199"/>
                    </a:lnTo>
                    <a:lnTo>
                      <a:pt x="283" y="196"/>
                    </a:lnTo>
                    <a:lnTo>
                      <a:pt x="278" y="194"/>
                    </a:lnTo>
                    <a:lnTo>
                      <a:pt x="274" y="193"/>
                    </a:lnTo>
                    <a:lnTo>
                      <a:pt x="270" y="192"/>
                    </a:lnTo>
                    <a:lnTo>
                      <a:pt x="294" y="169"/>
                    </a:lnTo>
                    <a:lnTo>
                      <a:pt x="295" y="170"/>
                    </a:lnTo>
                    <a:lnTo>
                      <a:pt x="293" y="174"/>
                    </a:lnTo>
                    <a:lnTo>
                      <a:pt x="294" y="173"/>
                    </a:lnTo>
                    <a:lnTo>
                      <a:pt x="294" y="174"/>
                    </a:lnTo>
                    <a:lnTo>
                      <a:pt x="298" y="173"/>
                    </a:lnTo>
                    <a:lnTo>
                      <a:pt x="300" y="176"/>
                    </a:lnTo>
                    <a:lnTo>
                      <a:pt x="300" y="175"/>
                    </a:lnTo>
                    <a:lnTo>
                      <a:pt x="301" y="176"/>
                    </a:lnTo>
                    <a:lnTo>
                      <a:pt x="301" y="173"/>
                    </a:lnTo>
                    <a:lnTo>
                      <a:pt x="305" y="169"/>
                    </a:lnTo>
                    <a:lnTo>
                      <a:pt x="301" y="168"/>
                    </a:lnTo>
                    <a:lnTo>
                      <a:pt x="300" y="164"/>
                    </a:lnTo>
                    <a:lnTo>
                      <a:pt x="304" y="164"/>
                    </a:lnTo>
                    <a:lnTo>
                      <a:pt x="308" y="164"/>
                    </a:lnTo>
                    <a:lnTo>
                      <a:pt x="312" y="162"/>
                    </a:lnTo>
                    <a:lnTo>
                      <a:pt x="316" y="162"/>
                    </a:lnTo>
                    <a:lnTo>
                      <a:pt x="320" y="161"/>
                    </a:lnTo>
                    <a:lnTo>
                      <a:pt x="324" y="160"/>
                    </a:lnTo>
                    <a:lnTo>
                      <a:pt x="329" y="158"/>
                    </a:lnTo>
                    <a:lnTo>
                      <a:pt x="333" y="157"/>
                    </a:lnTo>
                    <a:lnTo>
                      <a:pt x="332" y="161"/>
                    </a:lnTo>
                    <a:lnTo>
                      <a:pt x="336" y="161"/>
                    </a:lnTo>
                    <a:lnTo>
                      <a:pt x="339" y="164"/>
                    </a:lnTo>
                    <a:lnTo>
                      <a:pt x="339" y="162"/>
                    </a:lnTo>
                    <a:lnTo>
                      <a:pt x="340" y="164"/>
                    </a:lnTo>
                    <a:lnTo>
                      <a:pt x="340" y="160"/>
                    </a:lnTo>
                    <a:lnTo>
                      <a:pt x="344" y="157"/>
                    </a:lnTo>
                    <a:lnTo>
                      <a:pt x="340" y="156"/>
                    </a:lnTo>
                    <a:lnTo>
                      <a:pt x="339" y="154"/>
                    </a:lnTo>
                    <a:lnTo>
                      <a:pt x="341" y="154"/>
                    </a:lnTo>
                    <a:lnTo>
                      <a:pt x="342" y="153"/>
                    </a:lnTo>
                    <a:lnTo>
                      <a:pt x="344" y="152"/>
                    </a:lnTo>
                    <a:lnTo>
                      <a:pt x="345" y="152"/>
                    </a:lnTo>
                    <a:lnTo>
                      <a:pt x="347" y="151"/>
                    </a:lnTo>
                    <a:lnTo>
                      <a:pt x="349" y="149"/>
                    </a:lnTo>
                    <a:lnTo>
                      <a:pt x="351" y="148"/>
                    </a:lnTo>
                    <a:lnTo>
                      <a:pt x="353" y="148"/>
                    </a:lnTo>
                    <a:lnTo>
                      <a:pt x="379" y="157"/>
                    </a:lnTo>
                    <a:lnTo>
                      <a:pt x="380" y="155"/>
                    </a:lnTo>
                    <a:lnTo>
                      <a:pt x="381" y="154"/>
                    </a:lnTo>
                    <a:lnTo>
                      <a:pt x="383" y="152"/>
                    </a:lnTo>
                    <a:lnTo>
                      <a:pt x="384" y="150"/>
                    </a:lnTo>
                    <a:lnTo>
                      <a:pt x="385" y="148"/>
                    </a:lnTo>
                    <a:lnTo>
                      <a:pt x="386" y="146"/>
                    </a:lnTo>
                    <a:lnTo>
                      <a:pt x="388" y="144"/>
                    </a:lnTo>
                    <a:lnTo>
                      <a:pt x="389" y="142"/>
                    </a:lnTo>
                    <a:lnTo>
                      <a:pt x="366" y="139"/>
                    </a:lnTo>
                    <a:lnTo>
                      <a:pt x="370" y="136"/>
                    </a:lnTo>
                    <a:lnTo>
                      <a:pt x="374" y="133"/>
                    </a:lnTo>
                    <a:lnTo>
                      <a:pt x="378" y="130"/>
                    </a:lnTo>
                    <a:lnTo>
                      <a:pt x="382" y="126"/>
                    </a:lnTo>
                    <a:lnTo>
                      <a:pt x="386" y="123"/>
                    </a:lnTo>
                    <a:lnTo>
                      <a:pt x="389" y="119"/>
                    </a:lnTo>
                    <a:lnTo>
                      <a:pt x="392" y="116"/>
                    </a:lnTo>
                    <a:lnTo>
                      <a:pt x="395" y="112"/>
                    </a:lnTo>
                    <a:lnTo>
                      <a:pt x="397" y="112"/>
                    </a:lnTo>
                    <a:lnTo>
                      <a:pt x="399" y="112"/>
                    </a:lnTo>
                    <a:lnTo>
                      <a:pt x="400" y="112"/>
                    </a:lnTo>
                    <a:lnTo>
                      <a:pt x="402" y="112"/>
                    </a:lnTo>
                    <a:lnTo>
                      <a:pt x="404" y="112"/>
                    </a:lnTo>
                    <a:lnTo>
                      <a:pt x="405" y="112"/>
                    </a:lnTo>
                    <a:lnTo>
                      <a:pt x="407" y="112"/>
                    </a:lnTo>
                    <a:lnTo>
                      <a:pt x="408" y="112"/>
                    </a:lnTo>
                    <a:lnTo>
                      <a:pt x="410" y="110"/>
                    </a:lnTo>
                    <a:lnTo>
                      <a:pt x="411" y="108"/>
                    </a:lnTo>
                    <a:lnTo>
                      <a:pt x="412" y="106"/>
                    </a:lnTo>
                    <a:lnTo>
                      <a:pt x="413" y="104"/>
                    </a:lnTo>
                    <a:lnTo>
                      <a:pt x="415" y="102"/>
                    </a:lnTo>
                    <a:lnTo>
                      <a:pt x="416" y="101"/>
                    </a:lnTo>
                    <a:lnTo>
                      <a:pt x="417" y="99"/>
                    </a:lnTo>
                    <a:lnTo>
                      <a:pt x="418" y="97"/>
                    </a:lnTo>
                    <a:lnTo>
                      <a:pt x="417" y="96"/>
                    </a:lnTo>
                    <a:lnTo>
                      <a:pt x="415" y="95"/>
                    </a:lnTo>
                    <a:lnTo>
                      <a:pt x="413" y="95"/>
                    </a:lnTo>
                    <a:lnTo>
                      <a:pt x="412" y="94"/>
                    </a:lnTo>
                    <a:lnTo>
                      <a:pt x="411" y="93"/>
                    </a:lnTo>
                    <a:lnTo>
                      <a:pt x="409" y="92"/>
                    </a:lnTo>
                    <a:lnTo>
                      <a:pt x="408" y="92"/>
                    </a:lnTo>
                    <a:lnTo>
                      <a:pt x="407" y="92"/>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213" name="Freeform 742"/>
              <p:cNvSpPr>
                <a:spLocks/>
              </p:cNvSpPr>
              <p:nvPr/>
            </p:nvSpPr>
            <p:spPr bwMode="auto">
              <a:xfrm>
                <a:off x="1264" y="1556"/>
                <a:ext cx="83" cy="235"/>
              </a:xfrm>
              <a:custGeom>
                <a:avLst/>
                <a:gdLst>
                  <a:gd name="T0" fmla="*/ 4 w 93"/>
                  <a:gd name="T1" fmla="*/ 2 h 310"/>
                  <a:gd name="T2" fmla="*/ 4 w 93"/>
                  <a:gd name="T3" fmla="*/ 2 h 310"/>
                  <a:gd name="T4" fmla="*/ 4 w 93"/>
                  <a:gd name="T5" fmla="*/ 2 h 310"/>
                  <a:gd name="T6" fmla="*/ 4 w 93"/>
                  <a:gd name="T7" fmla="*/ 2 h 310"/>
                  <a:gd name="T8" fmla="*/ 4 w 93"/>
                  <a:gd name="T9" fmla="*/ 2 h 310"/>
                  <a:gd name="T10" fmla="*/ 4 w 93"/>
                  <a:gd name="T11" fmla="*/ 2 h 310"/>
                  <a:gd name="T12" fmla="*/ 4 w 93"/>
                  <a:gd name="T13" fmla="*/ 2 h 310"/>
                  <a:gd name="T14" fmla="*/ 4 w 93"/>
                  <a:gd name="T15" fmla="*/ 2 h 310"/>
                  <a:gd name="T16" fmla="*/ 4 w 93"/>
                  <a:gd name="T17" fmla="*/ 0 h 310"/>
                  <a:gd name="T18" fmla="*/ 4 w 93"/>
                  <a:gd name="T19" fmla="*/ 2 h 310"/>
                  <a:gd name="T20" fmla="*/ 4 w 93"/>
                  <a:gd name="T21" fmla="*/ 2 h 310"/>
                  <a:gd name="T22" fmla="*/ 3 w 93"/>
                  <a:gd name="T23" fmla="*/ 2 h 310"/>
                  <a:gd name="T24" fmla="*/ 0 w 93"/>
                  <a:gd name="T25" fmla="*/ 2 h 310"/>
                  <a:gd name="T26" fmla="*/ 4 w 93"/>
                  <a:gd name="T27" fmla="*/ 2 h 310"/>
                  <a:gd name="T28" fmla="*/ 4 w 93"/>
                  <a:gd name="T29" fmla="*/ 2 h 310"/>
                  <a:gd name="T30" fmla="*/ 4 w 93"/>
                  <a:gd name="T31" fmla="*/ 2 h 310"/>
                  <a:gd name="T32" fmla="*/ 4 w 93"/>
                  <a:gd name="T33" fmla="*/ 2 h 310"/>
                  <a:gd name="T34" fmla="*/ 4 w 93"/>
                  <a:gd name="T35" fmla="*/ 2 h 310"/>
                  <a:gd name="T36" fmla="*/ 4 w 93"/>
                  <a:gd name="T37" fmla="*/ 2 h 310"/>
                  <a:gd name="T38" fmla="*/ 4 w 93"/>
                  <a:gd name="T39" fmla="*/ 2 h 310"/>
                  <a:gd name="T40" fmla="*/ 4 w 93"/>
                  <a:gd name="T41" fmla="*/ 2 h 310"/>
                  <a:gd name="T42" fmla="*/ 4 w 93"/>
                  <a:gd name="T43" fmla="*/ 2 h 310"/>
                  <a:gd name="T44" fmla="*/ 4 w 93"/>
                  <a:gd name="T45" fmla="*/ 2 h 310"/>
                  <a:gd name="T46" fmla="*/ 4 w 93"/>
                  <a:gd name="T47" fmla="*/ 2 h 310"/>
                  <a:gd name="T48" fmla="*/ 4 w 93"/>
                  <a:gd name="T49" fmla="*/ 2 h 310"/>
                  <a:gd name="T50" fmla="*/ 4 w 93"/>
                  <a:gd name="T51" fmla="*/ 2 h 310"/>
                  <a:gd name="T52" fmla="*/ 4 w 93"/>
                  <a:gd name="T53" fmla="*/ 2 h 310"/>
                  <a:gd name="T54" fmla="*/ 4 w 93"/>
                  <a:gd name="T55" fmla="*/ 2 h 310"/>
                  <a:gd name="T56" fmla="*/ 4 w 93"/>
                  <a:gd name="T57" fmla="*/ 2 h 310"/>
                  <a:gd name="T58" fmla="*/ 4 w 93"/>
                  <a:gd name="T59" fmla="*/ 2 h 310"/>
                  <a:gd name="T60" fmla="*/ 4 w 93"/>
                  <a:gd name="T61" fmla="*/ 2 h 310"/>
                  <a:gd name="T62" fmla="*/ 4 w 93"/>
                  <a:gd name="T63" fmla="*/ 2 h 310"/>
                  <a:gd name="T64" fmla="*/ 4 w 93"/>
                  <a:gd name="T65" fmla="*/ 2 h 310"/>
                  <a:gd name="T66" fmla="*/ 4 w 93"/>
                  <a:gd name="T67" fmla="*/ 2 h 31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93"/>
                  <a:gd name="T103" fmla="*/ 0 h 310"/>
                  <a:gd name="T104" fmla="*/ 93 w 93"/>
                  <a:gd name="T105" fmla="*/ 310 h 31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93" h="310">
                    <a:moveTo>
                      <a:pt x="93" y="99"/>
                    </a:moveTo>
                    <a:lnTo>
                      <a:pt x="66" y="78"/>
                    </a:lnTo>
                    <a:lnTo>
                      <a:pt x="65" y="71"/>
                    </a:lnTo>
                    <a:lnTo>
                      <a:pt x="63" y="63"/>
                    </a:lnTo>
                    <a:lnTo>
                      <a:pt x="61" y="56"/>
                    </a:lnTo>
                    <a:lnTo>
                      <a:pt x="58" y="49"/>
                    </a:lnTo>
                    <a:lnTo>
                      <a:pt x="55" y="43"/>
                    </a:lnTo>
                    <a:lnTo>
                      <a:pt x="52" y="37"/>
                    </a:lnTo>
                    <a:lnTo>
                      <a:pt x="48" y="32"/>
                    </a:lnTo>
                    <a:lnTo>
                      <a:pt x="44" y="27"/>
                    </a:lnTo>
                    <a:lnTo>
                      <a:pt x="40" y="22"/>
                    </a:lnTo>
                    <a:lnTo>
                      <a:pt x="36" y="18"/>
                    </a:lnTo>
                    <a:lnTo>
                      <a:pt x="31" y="14"/>
                    </a:lnTo>
                    <a:lnTo>
                      <a:pt x="27" y="11"/>
                    </a:lnTo>
                    <a:lnTo>
                      <a:pt x="22" y="7"/>
                    </a:lnTo>
                    <a:lnTo>
                      <a:pt x="18" y="5"/>
                    </a:lnTo>
                    <a:lnTo>
                      <a:pt x="14" y="2"/>
                    </a:lnTo>
                    <a:lnTo>
                      <a:pt x="10" y="0"/>
                    </a:lnTo>
                    <a:lnTo>
                      <a:pt x="9" y="1"/>
                    </a:lnTo>
                    <a:lnTo>
                      <a:pt x="8" y="3"/>
                    </a:lnTo>
                    <a:lnTo>
                      <a:pt x="7" y="5"/>
                    </a:lnTo>
                    <a:lnTo>
                      <a:pt x="5" y="7"/>
                    </a:lnTo>
                    <a:lnTo>
                      <a:pt x="4" y="9"/>
                    </a:lnTo>
                    <a:lnTo>
                      <a:pt x="3" y="11"/>
                    </a:lnTo>
                    <a:lnTo>
                      <a:pt x="1" y="13"/>
                    </a:lnTo>
                    <a:lnTo>
                      <a:pt x="0" y="15"/>
                    </a:lnTo>
                    <a:lnTo>
                      <a:pt x="8" y="17"/>
                    </a:lnTo>
                    <a:lnTo>
                      <a:pt x="15" y="20"/>
                    </a:lnTo>
                    <a:lnTo>
                      <a:pt x="22" y="24"/>
                    </a:lnTo>
                    <a:lnTo>
                      <a:pt x="27" y="29"/>
                    </a:lnTo>
                    <a:lnTo>
                      <a:pt x="32" y="35"/>
                    </a:lnTo>
                    <a:lnTo>
                      <a:pt x="36" y="41"/>
                    </a:lnTo>
                    <a:lnTo>
                      <a:pt x="39" y="47"/>
                    </a:lnTo>
                    <a:lnTo>
                      <a:pt x="41" y="54"/>
                    </a:lnTo>
                    <a:lnTo>
                      <a:pt x="43" y="60"/>
                    </a:lnTo>
                    <a:lnTo>
                      <a:pt x="45" y="66"/>
                    </a:lnTo>
                    <a:lnTo>
                      <a:pt x="46" y="72"/>
                    </a:lnTo>
                    <a:lnTo>
                      <a:pt x="46" y="77"/>
                    </a:lnTo>
                    <a:lnTo>
                      <a:pt x="47" y="81"/>
                    </a:lnTo>
                    <a:lnTo>
                      <a:pt x="47" y="84"/>
                    </a:lnTo>
                    <a:lnTo>
                      <a:pt x="47" y="86"/>
                    </a:lnTo>
                    <a:lnTo>
                      <a:pt x="47" y="87"/>
                    </a:lnTo>
                    <a:lnTo>
                      <a:pt x="59" y="95"/>
                    </a:lnTo>
                    <a:lnTo>
                      <a:pt x="44" y="115"/>
                    </a:lnTo>
                    <a:lnTo>
                      <a:pt x="34" y="145"/>
                    </a:lnTo>
                    <a:lnTo>
                      <a:pt x="27" y="180"/>
                    </a:lnTo>
                    <a:lnTo>
                      <a:pt x="22" y="217"/>
                    </a:lnTo>
                    <a:lnTo>
                      <a:pt x="19" y="252"/>
                    </a:lnTo>
                    <a:lnTo>
                      <a:pt x="18" y="282"/>
                    </a:lnTo>
                    <a:lnTo>
                      <a:pt x="18" y="303"/>
                    </a:lnTo>
                    <a:lnTo>
                      <a:pt x="18" y="310"/>
                    </a:lnTo>
                    <a:lnTo>
                      <a:pt x="41" y="307"/>
                    </a:lnTo>
                    <a:lnTo>
                      <a:pt x="38" y="283"/>
                    </a:lnTo>
                    <a:lnTo>
                      <a:pt x="37" y="262"/>
                    </a:lnTo>
                    <a:lnTo>
                      <a:pt x="37" y="241"/>
                    </a:lnTo>
                    <a:lnTo>
                      <a:pt x="39" y="221"/>
                    </a:lnTo>
                    <a:lnTo>
                      <a:pt x="43" y="202"/>
                    </a:lnTo>
                    <a:lnTo>
                      <a:pt x="47" y="185"/>
                    </a:lnTo>
                    <a:lnTo>
                      <a:pt x="52" y="169"/>
                    </a:lnTo>
                    <a:lnTo>
                      <a:pt x="58" y="155"/>
                    </a:lnTo>
                    <a:lnTo>
                      <a:pt x="64" y="142"/>
                    </a:lnTo>
                    <a:lnTo>
                      <a:pt x="70" y="131"/>
                    </a:lnTo>
                    <a:lnTo>
                      <a:pt x="76" y="121"/>
                    </a:lnTo>
                    <a:lnTo>
                      <a:pt x="81" y="113"/>
                    </a:lnTo>
                    <a:lnTo>
                      <a:pt x="86" y="107"/>
                    </a:lnTo>
                    <a:lnTo>
                      <a:pt x="89" y="102"/>
                    </a:lnTo>
                    <a:lnTo>
                      <a:pt x="92" y="100"/>
                    </a:lnTo>
                    <a:lnTo>
                      <a:pt x="93" y="99"/>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214" name="Freeform 743"/>
              <p:cNvSpPr>
                <a:spLocks/>
              </p:cNvSpPr>
              <p:nvPr/>
            </p:nvSpPr>
            <p:spPr bwMode="auto">
              <a:xfrm>
                <a:off x="1134" y="1521"/>
                <a:ext cx="135" cy="80"/>
              </a:xfrm>
              <a:custGeom>
                <a:avLst/>
                <a:gdLst>
                  <a:gd name="T0" fmla="*/ 4 w 152"/>
                  <a:gd name="T1" fmla="*/ 2 h 105"/>
                  <a:gd name="T2" fmla="*/ 4 w 152"/>
                  <a:gd name="T3" fmla="*/ 2 h 105"/>
                  <a:gd name="T4" fmla="*/ 4 w 152"/>
                  <a:gd name="T5" fmla="*/ 2 h 105"/>
                  <a:gd name="T6" fmla="*/ 4 w 152"/>
                  <a:gd name="T7" fmla="*/ 2 h 105"/>
                  <a:gd name="T8" fmla="*/ 4 w 152"/>
                  <a:gd name="T9" fmla="*/ 2 h 105"/>
                  <a:gd name="T10" fmla="*/ 4 w 152"/>
                  <a:gd name="T11" fmla="*/ 2 h 105"/>
                  <a:gd name="T12" fmla="*/ 4 w 152"/>
                  <a:gd name="T13" fmla="*/ 2 h 105"/>
                  <a:gd name="T14" fmla="*/ 4 w 152"/>
                  <a:gd name="T15" fmla="*/ 2 h 105"/>
                  <a:gd name="T16" fmla="*/ 4 w 152"/>
                  <a:gd name="T17" fmla="*/ 2 h 105"/>
                  <a:gd name="T18" fmla="*/ 4 w 152"/>
                  <a:gd name="T19" fmla="*/ 2 h 105"/>
                  <a:gd name="T20" fmla="*/ 4 w 152"/>
                  <a:gd name="T21" fmla="*/ 2 h 105"/>
                  <a:gd name="T22" fmla="*/ 4 w 152"/>
                  <a:gd name="T23" fmla="*/ 2 h 105"/>
                  <a:gd name="T24" fmla="*/ 4 w 152"/>
                  <a:gd name="T25" fmla="*/ 0 h 105"/>
                  <a:gd name="T26" fmla="*/ 4 w 152"/>
                  <a:gd name="T27" fmla="*/ 0 h 105"/>
                  <a:gd name="T28" fmla="*/ 4 w 152"/>
                  <a:gd name="T29" fmla="*/ 2 h 105"/>
                  <a:gd name="T30" fmla="*/ 4 w 152"/>
                  <a:gd name="T31" fmla="*/ 2 h 105"/>
                  <a:gd name="T32" fmla="*/ 4 w 152"/>
                  <a:gd name="T33" fmla="*/ 2 h 105"/>
                  <a:gd name="T34" fmla="*/ 4 w 152"/>
                  <a:gd name="T35" fmla="*/ 2 h 105"/>
                  <a:gd name="T36" fmla="*/ 4 w 152"/>
                  <a:gd name="T37" fmla="*/ 2 h 105"/>
                  <a:gd name="T38" fmla="*/ 4 w 152"/>
                  <a:gd name="T39" fmla="*/ 2 h 105"/>
                  <a:gd name="T40" fmla="*/ 4 w 152"/>
                  <a:gd name="T41" fmla="*/ 2 h 105"/>
                  <a:gd name="T42" fmla="*/ 4 w 152"/>
                  <a:gd name="T43" fmla="*/ 2 h 105"/>
                  <a:gd name="T44" fmla="*/ 1 w 152"/>
                  <a:gd name="T45" fmla="*/ 2 h 105"/>
                  <a:gd name="T46" fmla="*/ 0 w 152"/>
                  <a:gd name="T47" fmla="*/ 2 h 105"/>
                  <a:gd name="T48" fmla="*/ 3 w 152"/>
                  <a:gd name="T49" fmla="*/ 2 h 105"/>
                  <a:gd name="T50" fmla="*/ 4 w 152"/>
                  <a:gd name="T51" fmla="*/ 2 h 105"/>
                  <a:gd name="T52" fmla="*/ 4 w 152"/>
                  <a:gd name="T53" fmla="*/ 2 h 105"/>
                  <a:gd name="T54" fmla="*/ 4 w 152"/>
                  <a:gd name="T55" fmla="*/ 2 h 105"/>
                  <a:gd name="T56" fmla="*/ 4 w 152"/>
                  <a:gd name="T57" fmla="*/ 2 h 105"/>
                  <a:gd name="T58" fmla="*/ 4 w 152"/>
                  <a:gd name="T59" fmla="*/ 2 h 105"/>
                  <a:gd name="T60" fmla="*/ 4 w 152"/>
                  <a:gd name="T61" fmla="*/ 2 h 105"/>
                  <a:gd name="T62" fmla="*/ 4 w 152"/>
                  <a:gd name="T63" fmla="*/ 2 h 10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52"/>
                  <a:gd name="T97" fmla="*/ 0 h 105"/>
                  <a:gd name="T98" fmla="*/ 152 w 152"/>
                  <a:gd name="T99" fmla="*/ 105 h 10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52" h="105">
                    <a:moveTo>
                      <a:pt x="89" y="95"/>
                    </a:moveTo>
                    <a:lnTo>
                      <a:pt x="97" y="92"/>
                    </a:lnTo>
                    <a:lnTo>
                      <a:pt x="105" y="88"/>
                    </a:lnTo>
                    <a:lnTo>
                      <a:pt x="111" y="84"/>
                    </a:lnTo>
                    <a:lnTo>
                      <a:pt x="118" y="80"/>
                    </a:lnTo>
                    <a:lnTo>
                      <a:pt x="124" y="76"/>
                    </a:lnTo>
                    <a:lnTo>
                      <a:pt x="129" y="71"/>
                    </a:lnTo>
                    <a:lnTo>
                      <a:pt x="134" y="66"/>
                    </a:lnTo>
                    <a:lnTo>
                      <a:pt x="139" y="61"/>
                    </a:lnTo>
                    <a:lnTo>
                      <a:pt x="143" y="56"/>
                    </a:lnTo>
                    <a:lnTo>
                      <a:pt x="146" y="51"/>
                    </a:lnTo>
                    <a:lnTo>
                      <a:pt x="148" y="46"/>
                    </a:lnTo>
                    <a:lnTo>
                      <a:pt x="151" y="41"/>
                    </a:lnTo>
                    <a:lnTo>
                      <a:pt x="152" y="36"/>
                    </a:lnTo>
                    <a:lnTo>
                      <a:pt x="152" y="31"/>
                    </a:lnTo>
                    <a:lnTo>
                      <a:pt x="152" y="26"/>
                    </a:lnTo>
                    <a:lnTo>
                      <a:pt x="151" y="22"/>
                    </a:lnTo>
                    <a:lnTo>
                      <a:pt x="150" y="18"/>
                    </a:lnTo>
                    <a:lnTo>
                      <a:pt x="147" y="14"/>
                    </a:lnTo>
                    <a:lnTo>
                      <a:pt x="144" y="11"/>
                    </a:lnTo>
                    <a:lnTo>
                      <a:pt x="140" y="8"/>
                    </a:lnTo>
                    <a:lnTo>
                      <a:pt x="136" y="6"/>
                    </a:lnTo>
                    <a:lnTo>
                      <a:pt x="131" y="4"/>
                    </a:lnTo>
                    <a:lnTo>
                      <a:pt x="126" y="2"/>
                    </a:lnTo>
                    <a:lnTo>
                      <a:pt x="120" y="1"/>
                    </a:lnTo>
                    <a:lnTo>
                      <a:pt x="114" y="0"/>
                    </a:lnTo>
                    <a:lnTo>
                      <a:pt x="107" y="0"/>
                    </a:lnTo>
                    <a:lnTo>
                      <a:pt x="100" y="0"/>
                    </a:lnTo>
                    <a:lnTo>
                      <a:pt x="93" y="2"/>
                    </a:lnTo>
                    <a:lnTo>
                      <a:pt x="86" y="3"/>
                    </a:lnTo>
                    <a:lnTo>
                      <a:pt x="78" y="5"/>
                    </a:lnTo>
                    <a:lnTo>
                      <a:pt x="71" y="7"/>
                    </a:lnTo>
                    <a:lnTo>
                      <a:pt x="63" y="10"/>
                    </a:lnTo>
                    <a:lnTo>
                      <a:pt x="55" y="14"/>
                    </a:lnTo>
                    <a:lnTo>
                      <a:pt x="48" y="17"/>
                    </a:lnTo>
                    <a:lnTo>
                      <a:pt x="41" y="21"/>
                    </a:lnTo>
                    <a:lnTo>
                      <a:pt x="35" y="25"/>
                    </a:lnTo>
                    <a:lnTo>
                      <a:pt x="29" y="30"/>
                    </a:lnTo>
                    <a:lnTo>
                      <a:pt x="23" y="34"/>
                    </a:lnTo>
                    <a:lnTo>
                      <a:pt x="18" y="39"/>
                    </a:lnTo>
                    <a:lnTo>
                      <a:pt x="14" y="44"/>
                    </a:lnTo>
                    <a:lnTo>
                      <a:pt x="10" y="49"/>
                    </a:lnTo>
                    <a:lnTo>
                      <a:pt x="7" y="54"/>
                    </a:lnTo>
                    <a:lnTo>
                      <a:pt x="4" y="59"/>
                    </a:lnTo>
                    <a:lnTo>
                      <a:pt x="2" y="64"/>
                    </a:lnTo>
                    <a:lnTo>
                      <a:pt x="1" y="69"/>
                    </a:lnTo>
                    <a:lnTo>
                      <a:pt x="0" y="74"/>
                    </a:lnTo>
                    <a:lnTo>
                      <a:pt x="0" y="79"/>
                    </a:lnTo>
                    <a:lnTo>
                      <a:pt x="1" y="83"/>
                    </a:lnTo>
                    <a:lnTo>
                      <a:pt x="3" y="87"/>
                    </a:lnTo>
                    <a:lnTo>
                      <a:pt x="5" y="91"/>
                    </a:lnTo>
                    <a:lnTo>
                      <a:pt x="9" y="94"/>
                    </a:lnTo>
                    <a:lnTo>
                      <a:pt x="12" y="97"/>
                    </a:lnTo>
                    <a:lnTo>
                      <a:pt x="17" y="100"/>
                    </a:lnTo>
                    <a:lnTo>
                      <a:pt x="22" y="101"/>
                    </a:lnTo>
                    <a:lnTo>
                      <a:pt x="27" y="103"/>
                    </a:lnTo>
                    <a:lnTo>
                      <a:pt x="33" y="104"/>
                    </a:lnTo>
                    <a:lnTo>
                      <a:pt x="39" y="105"/>
                    </a:lnTo>
                    <a:lnTo>
                      <a:pt x="46" y="105"/>
                    </a:lnTo>
                    <a:lnTo>
                      <a:pt x="53" y="105"/>
                    </a:lnTo>
                    <a:lnTo>
                      <a:pt x="59" y="103"/>
                    </a:lnTo>
                    <a:lnTo>
                      <a:pt x="67" y="102"/>
                    </a:lnTo>
                    <a:lnTo>
                      <a:pt x="74" y="100"/>
                    </a:lnTo>
                    <a:lnTo>
                      <a:pt x="82" y="98"/>
                    </a:lnTo>
                    <a:lnTo>
                      <a:pt x="89" y="9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215" name="Freeform 744"/>
              <p:cNvSpPr>
                <a:spLocks/>
              </p:cNvSpPr>
              <p:nvPr/>
            </p:nvSpPr>
            <p:spPr bwMode="auto">
              <a:xfrm>
                <a:off x="1007" y="1520"/>
                <a:ext cx="57" cy="61"/>
              </a:xfrm>
              <a:custGeom>
                <a:avLst/>
                <a:gdLst>
                  <a:gd name="T0" fmla="*/ 4 w 64"/>
                  <a:gd name="T1" fmla="*/ 1 h 79"/>
                  <a:gd name="T2" fmla="*/ 4 w 64"/>
                  <a:gd name="T3" fmla="*/ 2 h 79"/>
                  <a:gd name="T4" fmla="*/ 4 w 64"/>
                  <a:gd name="T5" fmla="*/ 2 h 79"/>
                  <a:gd name="T6" fmla="*/ 1 w 64"/>
                  <a:gd name="T7" fmla="*/ 2 h 79"/>
                  <a:gd name="T8" fmla="*/ 4 w 64"/>
                  <a:gd name="T9" fmla="*/ 2 h 79"/>
                  <a:gd name="T10" fmla="*/ 4 w 64"/>
                  <a:gd name="T11" fmla="*/ 2 h 79"/>
                  <a:gd name="T12" fmla="*/ 4 w 64"/>
                  <a:gd name="T13" fmla="*/ 2 h 79"/>
                  <a:gd name="T14" fmla="*/ 4 w 64"/>
                  <a:gd name="T15" fmla="*/ 2 h 79"/>
                  <a:gd name="T16" fmla="*/ 4 w 64"/>
                  <a:gd name="T17" fmla="*/ 2 h 79"/>
                  <a:gd name="T18" fmla="*/ 4 w 64"/>
                  <a:gd name="T19" fmla="*/ 2 h 79"/>
                  <a:gd name="T20" fmla="*/ 4 w 64"/>
                  <a:gd name="T21" fmla="*/ 2 h 79"/>
                  <a:gd name="T22" fmla="*/ 4 w 64"/>
                  <a:gd name="T23" fmla="*/ 2 h 79"/>
                  <a:gd name="T24" fmla="*/ 4 w 64"/>
                  <a:gd name="T25" fmla="*/ 2 h 79"/>
                  <a:gd name="T26" fmla="*/ 4 w 64"/>
                  <a:gd name="T27" fmla="*/ 2 h 79"/>
                  <a:gd name="T28" fmla="*/ 4 w 64"/>
                  <a:gd name="T29" fmla="*/ 2 h 79"/>
                  <a:gd name="T30" fmla="*/ 4 w 64"/>
                  <a:gd name="T31" fmla="*/ 2 h 79"/>
                  <a:gd name="T32" fmla="*/ 4 w 64"/>
                  <a:gd name="T33" fmla="*/ 2 h 79"/>
                  <a:gd name="T34" fmla="*/ 4 w 64"/>
                  <a:gd name="T35" fmla="*/ 2 h 79"/>
                  <a:gd name="T36" fmla="*/ 4 w 64"/>
                  <a:gd name="T37" fmla="*/ 2 h 79"/>
                  <a:gd name="T38" fmla="*/ 4 w 64"/>
                  <a:gd name="T39" fmla="*/ 2 h 79"/>
                  <a:gd name="T40" fmla="*/ 4 w 64"/>
                  <a:gd name="T41" fmla="*/ 2 h 79"/>
                  <a:gd name="T42" fmla="*/ 1 w 64"/>
                  <a:gd name="T43" fmla="*/ 2 h 79"/>
                  <a:gd name="T44" fmla="*/ 4 w 64"/>
                  <a:gd name="T45" fmla="*/ 2 h 79"/>
                  <a:gd name="T46" fmla="*/ 4 w 64"/>
                  <a:gd name="T47" fmla="*/ 2 h 79"/>
                  <a:gd name="T48" fmla="*/ 4 w 64"/>
                  <a:gd name="T49" fmla="*/ 2 h 79"/>
                  <a:gd name="T50" fmla="*/ 4 w 64"/>
                  <a:gd name="T51" fmla="*/ 2 h 79"/>
                  <a:gd name="T52" fmla="*/ 4 w 64"/>
                  <a:gd name="T53" fmla="*/ 2 h 79"/>
                  <a:gd name="T54" fmla="*/ 4 w 64"/>
                  <a:gd name="T55" fmla="*/ 2 h 79"/>
                  <a:gd name="T56" fmla="*/ 4 w 64"/>
                  <a:gd name="T57" fmla="*/ 2 h 79"/>
                  <a:gd name="T58" fmla="*/ 4 w 64"/>
                  <a:gd name="T59" fmla="*/ 2 h 79"/>
                  <a:gd name="T60" fmla="*/ 4 w 64"/>
                  <a:gd name="T61" fmla="*/ 2 h 79"/>
                  <a:gd name="T62" fmla="*/ 4 w 64"/>
                  <a:gd name="T63" fmla="*/ 2 h 79"/>
                  <a:gd name="T64" fmla="*/ 4 w 64"/>
                  <a:gd name="T65" fmla="*/ 1 h 7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64"/>
                  <a:gd name="T100" fmla="*/ 0 h 79"/>
                  <a:gd name="T101" fmla="*/ 64 w 64"/>
                  <a:gd name="T102" fmla="*/ 79 h 7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64" h="79">
                    <a:moveTo>
                      <a:pt x="32" y="0"/>
                    </a:moveTo>
                    <a:lnTo>
                      <a:pt x="26" y="1"/>
                    </a:lnTo>
                    <a:lnTo>
                      <a:pt x="20" y="3"/>
                    </a:lnTo>
                    <a:lnTo>
                      <a:pt x="15" y="6"/>
                    </a:lnTo>
                    <a:lnTo>
                      <a:pt x="11" y="10"/>
                    </a:lnTo>
                    <a:lnTo>
                      <a:pt x="7" y="15"/>
                    </a:lnTo>
                    <a:lnTo>
                      <a:pt x="4" y="21"/>
                    </a:lnTo>
                    <a:lnTo>
                      <a:pt x="1" y="27"/>
                    </a:lnTo>
                    <a:lnTo>
                      <a:pt x="0" y="34"/>
                    </a:lnTo>
                    <a:lnTo>
                      <a:pt x="11" y="34"/>
                    </a:lnTo>
                    <a:lnTo>
                      <a:pt x="12" y="30"/>
                    </a:lnTo>
                    <a:lnTo>
                      <a:pt x="13" y="26"/>
                    </a:lnTo>
                    <a:lnTo>
                      <a:pt x="16" y="22"/>
                    </a:lnTo>
                    <a:lnTo>
                      <a:pt x="18" y="19"/>
                    </a:lnTo>
                    <a:lnTo>
                      <a:pt x="21" y="16"/>
                    </a:lnTo>
                    <a:lnTo>
                      <a:pt x="25" y="15"/>
                    </a:lnTo>
                    <a:lnTo>
                      <a:pt x="28" y="13"/>
                    </a:lnTo>
                    <a:lnTo>
                      <a:pt x="32" y="13"/>
                    </a:lnTo>
                    <a:lnTo>
                      <a:pt x="37" y="13"/>
                    </a:lnTo>
                    <a:lnTo>
                      <a:pt x="41" y="15"/>
                    </a:lnTo>
                    <a:lnTo>
                      <a:pt x="45" y="18"/>
                    </a:lnTo>
                    <a:lnTo>
                      <a:pt x="48" y="21"/>
                    </a:lnTo>
                    <a:lnTo>
                      <a:pt x="51" y="25"/>
                    </a:lnTo>
                    <a:lnTo>
                      <a:pt x="53" y="30"/>
                    </a:lnTo>
                    <a:lnTo>
                      <a:pt x="54" y="35"/>
                    </a:lnTo>
                    <a:lnTo>
                      <a:pt x="55" y="40"/>
                    </a:lnTo>
                    <a:lnTo>
                      <a:pt x="54" y="46"/>
                    </a:lnTo>
                    <a:lnTo>
                      <a:pt x="53" y="51"/>
                    </a:lnTo>
                    <a:lnTo>
                      <a:pt x="51" y="56"/>
                    </a:lnTo>
                    <a:lnTo>
                      <a:pt x="48" y="60"/>
                    </a:lnTo>
                    <a:lnTo>
                      <a:pt x="45" y="63"/>
                    </a:lnTo>
                    <a:lnTo>
                      <a:pt x="41" y="66"/>
                    </a:lnTo>
                    <a:lnTo>
                      <a:pt x="37" y="67"/>
                    </a:lnTo>
                    <a:lnTo>
                      <a:pt x="32" y="68"/>
                    </a:lnTo>
                    <a:lnTo>
                      <a:pt x="28" y="67"/>
                    </a:lnTo>
                    <a:lnTo>
                      <a:pt x="24" y="66"/>
                    </a:lnTo>
                    <a:lnTo>
                      <a:pt x="20" y="63"/>
                    </a:lnTo>
                    <a:lnTo>
                      <a:pt x="17" y="60"/>
                    </a:lnTo>
                    <a:lnTo>
                      <a:pt x="14" y="56"/>
                    </a:lnTo>
                    <a:lnTo>
                      <a:pt x="12" y="52"/>
                    </a:lnTo>
                    <a:lnTo>
                      <a:pt x="11" y="47"/>
                    </a:lnTo>
                    <a:lnTo>
                      <a:pt x="10" y="42"/>
                    </a:lnTo>
                    <a:lnTo>
                      <a:pt x="0" y="42"/>
                    </a:lnTo>
                    <a:lnTo>
                      <a:pt x="1" y="49"/>
                    </a:lnTo>
                    <a:lnTo>
                      <a:pt x="3" y="56"/>
                    </a:lnTo>
                    <a:lnTo>
                      <a:pt x="6" y="63"/>
                    </a:lnTo>
                    <a:lnTo>
                      <a:pt x="10" y="68"/>
                    </a:lnTo>
                    <a:lnTo>
                      <a:pt x="14" y="73"/>
                    </a:lnTo>
                    <a:lnTo>
                      <a:pt x="20" y="76"/>
                    </a:lnTo>
                    <a:lnTo>
                      <a:pt x="25" y="79"/>
                    </a:lnTo>
                    <a:lnTo>
                      <a:pt x="32" y="79"/>
                    </a:lnTo>
                    <a:lnTo>
                      <a:pt x="38" y="78"/>
                    </a:lnTo>
                    <a:lnTo>
                      <a:pt x="45" y="76"/>
                    </a:lnTo>
                    <a:lnTo>
                      <a:pt x="50" y="73"/>
                    </a:lnTo>
                    <a:lnTo>
                      <a:pt x="55" y="68"/>
                    </a:lnTo>
                    <a:lnTo>
                      <a:pt x="58" y="62"/>
                    </a:lnTo>
                    <a:lnTo>
                      <a:pt x="62" y="55"/>
                    </a:lnTo>
                    <a:lnTo>
                      <a:pt x="63" y="48"/>
                    </a:lnTo>
                    <a:lnTo>
                      <a:pt x="64" y="40"/>
                    </a:lnTo>
                    <a:lnTo>
                      <a:pt x="63" y="32"/>
                    </a:lnTo>
                    <a:lnTo>
                      <a:pt x="62" y="24"/>
                    </a:lnTo>
                    <a:lnTo>
                      <a:pt x="58" y="18"/>
                    </a:lnTo>
                    <a:lnTo>
                      <a:pt x="55" y="12"/>
                    </a:lnTo>
                    <a:lnTo>
                      <a:pt x="50" y="7"/>
                    </a:lnTo>
                    <a:lnTo>
                      <a:pt x="45" y="4"/>
                    </a:lnTo>
                    <a:lnTo>
                      <a:pt x="38" y="1"/>
                    </a:lnTo>
                    <a:lnTo>
                      <a:pt x="32" y="0"/>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216" name="Freeform 745"/>
              <p:cNvSpPr>
                <a:spLocks/>
              </p:cNvSpPr>
              <p:nvPr/>
            </p:nvSpPr>
            <p:spPr bwMode="auto">
              <a:xfrm>
                <a:off x="1007" y="1547"/>
                <a:ext cx="9" cy="5"/>
              </a:xfrm>
              <a:custGeom>
                <a:avLst/>
                <a:gdLst>
                  <a:gd name="T0" fmla="*/ 5 w 10"/>
                  <a:gd name="T1" fmla="*/ 3 h 6"/>
                  <a:gd name="T2" fmla="*/ 5 w 10"/>
                  <a:gd name="T3" fmla="*/ 3 h 6"/>
                  <a:gd name="T4" fmla="*/ 5 w 10"/>
                  <a:gd name="T5" fmla="*/ 2 h 6"/>
                  <a:gd name="T6" fmla="*/ 5 w 10"/>
                  <a:gd name="T7" fmla="*/ 1 h 6"/>
                  <a:gd name="T8" fmla="*/ 5 w 10"/>
                  <a:gd name="T9" fmla="*/ 0 h 6"/>
                  <a:gd name="T10" fmla="*/ 0 w 10"/>
                  <a:gd name="T11" fmla="*/ 0 h 6"/>
                  <a:gd name="T12" fmla="*/ 0 w 10"/>
                  <a:gd name="T13" fmla="*/ 1 h 6"/>
                  <a:gd name="T14" fmla="*/ 0 w 10"/>
                  <a:gd name="T15" fmla="*/ 2 h 6"/>
                  <a:gd name="T16" fmla="*/ 0 w 10"/>
                  <a:gd name="T17" fmla="*/ 3 h 6"/>
                  <a:gd name="T18" fmla="*/ 0 w 10"/>
                  <a:gd name="T19" fmla="*/ 3 h 6"/>
                  <a:gd name="T20" fmla="*/ 0 w 10"/>
                  <a:gd name="T21" fmla="*/ 3 h 6"/>
                  <a:gd name="T22" fmla="*/ 0 w 10"/>
                  <a:gd name="T23" fmla="*/ 3 h 6"/>
                  <a:gd name="T24" fmla="*/ 0 w 10"/>
                  <a:gd name="T25" fmla="*/ 3 h 6"/>
                  <a:gd name="T26" fmla="*/ 0 w 10"/>
                  <a:gd name="T27" fmla="*/ 3 h 6"/>
                  <a:gd name="T28" fmla="*/ 5 w 10"/>
                  <a:gd name="T29" fmla="*/ 3 h 6"/>
                  <a:gd name="T30" fmla="*/ 5 w 10"/>
                  <a:gd name="T31" fmla="*/ 3 h 6"/>
                  <a:gd name="T32" fmla="*/ 5 w 10"/>
                  <a:gd name="T33" fmla="*/ 3 h 6"/>
                  <a:gd name="T34" fmla="*/ 5 w 10"/>
                  <a:gd name="T35" fmla="*/ 3 h 6"/>
                  <a:gd name="T36" fmla="*/ 5 w 10"/>
                  <a:gd name="T37" fmla="*/ 3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0"/>
                  <a:gd name="T58" fmla="*/ 0 h 6"/>
                  <a:gd name="T59" fmla="*/ 10 w 10"/>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0" h="6">
                    <a:moveTo>
                      <a:pt x="10" y="5"/>
                    </a:moveTo>
                    <a:lnTo>
                      <a:pt x="10" y="4"/>
                    </a:lnTo>
                    <a:lnTo>
                      <a:pt x="10" y="2"/>
                    </a:lnTo>
                    <a:lnTo>
                      <a:pt x="10" y="1"/>
                    </a:lnTo>
                    <a:lnTo>
                      <a:pt x="10" y="0"/>
                    </a:lnTo>
                    <a:lnTo>
                      <a:pt x="0" y="0"/>
                    </a:lnTo>
                    <a:lnTo>
                      <a:pt x="0" y="1"/>
                    </a:lnTo>
                    <a:lnTo>
                      <a:pt x="0" y="2"/>
                    </a:lnTo>
                    <a:lnTo>
                      <a:pt x="0" y="3"/>
                    </a:lnTo>
                    <a:lnTo>
                      <a:pt x="0" y="5"/>
                    </a:lnTo>
                    <a:lnTo>
                      <a:pt x="0" y="6"/>
                    </a:lnTo>
                    <a:lnTo>
                      <a:pt x="10" y="6"/>
                    </a:lnTo>
                    <a:lnTo>
                      <a:pt x="10" y="5"/>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217" name="Freeform 746"/>
              <p:cNvSpPr>
                <a:spLocks/>
              </p:cNvSpPr>
              <p:nvPr/>
            </p:nvSpPr>
            <p:spPr bwMode="auto">
              <a:xfrm>
                <a:off x="1018" y="1529"/>
                <a:ext cx="20" cy="36"/>
              </a:xfrm>
              <a:custGeom>
                <a:avLst/>
                <a:gdLst>
                  <a:gd name="T0" fmla="*/ 10 w 21"/>
                  <a:gd name="T1" fmla="*/ 2 h 48"/>
                  <a:gd name="T2" fmla="*/ 10 w 21"/>
                  <a:gd name="T3" fmla="*/ 2 h 48"/>
                  <a:gd name="T4" fmla="*/ 10 w 21"/>
                  <a:gd name="T5" fmla="*/ 2 h 48"/>
                  <a:gd name="T6" fmla="*/ 10 w 21"/>
                  <a:gd name="T7" fmla="*/ 2 h 48"/>
                  <a:gd name="T8" fmla="*/ 10 w 21"/>
                  <a:gd name="T9" fmla="*/ 0 h 48"/>
                  <a:gd name="T10" fmla="*/ 10 w 21"/>
                  <a:gd name="T11" fmla="*/ 2 h 48"/>
                  <a:gd name="T12" fmla="*/ 10 w 21"/>
                  <a:gd name="T13" fmla="*/ 2 h 48"/>
                  <a:gd name="T14" fmla="*/ 0 w 21"/>
                  <a:gd name="T15" fmla="*/ 2 h 48"/>
                  <a:gd name="T16" fmla="*/ 10 w 21"/>
                  <a:gd name="T17" fmla="*/ 2 h 4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1"/>
                  <a:gd name="T28" fmla="*/ 0 h 48"/>
                  <a:gd name="T29" fmla="*/ 21 w 21"/>
                  <a:gd name="T30" fmla="*/ 48 h 4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1" h="48">
                    <a:moveTo>
                      <a:pt x="17" y="29"/>
                    </a:moveTo>
                    <a:lnTo>
                      <a:pt x="17" y="24"/>
                    </a:lnTo>
                    <a:lnTo>
                      <a:pt x="17" y="15"/>
                    </a:lnTo>
                    <a:lnTo>
                      <a:pt x="17" y="5"/>
                    </a:lnTo>
                    <a:lnTo>
                      <a:pt x="17" y="0"/>
                    </a:lnTo>
                    <a:lnTo>
                      <a:pt x="21" y="29"/>
                    </a:lnTo>
                    <a:lnTo>
                      <a:pt x="21" y="32"/>
                    </a:lnTo>
                    <a:lnTo>
                      <a:pt x="0" y="48"/>
                    </a:lnTo>
                    <a:lnTo>
                      <a:pt x="17" y="29"/>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218" name="Freeform 747"/>
              <p:cNvSpPr>
                <a:spLocks/>
              </p:cNvSpPr>
              <p:nvPr/>
            </p:nvSpPr>
            <p:spPr bwMode="auto">
              <a:xfrm>
                <a:off x="1010" y="1510"/>
                <a:ext cx="21" cy="16"/>
              </a:xfrm>
              <a:custGeom>
                <a:avLst/>
                <a:gdLst>
                  <a:gd name="T0" fmla="*/ 0 w 22"/>
                  <a:gd name="T1" fmla="*/ 2 h 21"/>
                  <a:gd name="T2" fmla="*/ 0 w 22"/>
                  <a:gd name="T3" fmla="*/ 2 h 21"/>
                  <a:gd name="T4" fmla="*/ 1 w 22"/>
                  <a:gd name="T5" fmla="*/ 2 h 21"/>
                  <a:gd name="T6" fmla="*/ 2 w 22"/>
                  <a:gd name="T7" fmla="*/ 2 h 21"/>
                  <a:gd name="T8" fmla="*/ 3 w 22"/>
                  <a:gd name="T9" fmla="*/ 2 h 21"/>
                  <a:gd name="T10" fmla="*/ 6 w 22"/>
                  <a:gd name="T11" fmla="*/ 2 h 21"/>
                  <a:gd name="T12" fmla="*/ 10 w 22"/>
                  <a:gd name="T13" fmla="*/ 0 h 21"/>
                  <a:gd name="T14" fmla="*/ 11 w 22"/>
                  <a:gd name="T15" fmla="*/ 2 h 21"/>
                  <a:gd name="T16" fmla="*/ 11 w 22"/>
                  <a:gd name="T17" fmla="*/ 2 h 21"/>
                  <a:gd name="T18" fmla="*/ 11 w 22"/>
                  <a:gd name="T19" fmla="*/ 2 h 21"/>
                  <a:gd name="T20" fmla="*/ 11 w 22"/>
                  <a:gd name="T21" fmla="*/ 2 h 21"/>
                  <a:gd name="T22" fmla="*/ 11 w 22"/>
                  <a:gd name="T23" fmla="*/ 2 h 21"/>
                  <a:gd name="T24" fmla="*/ 11 w 22"/>
                  <a:gd name="T25" fmla="*/ 2 h 21"/>
                  <a:gd name="T26" fmla="*/ 11 w 22"/>
                  <a:gd name="T27" fmla="*/ 2 h 21"/>
                  <a:gd name="T28" fmla="*/ 11 w 22"/>
                  <a:gd name="T29" fmla="*/ 2 h 21"/>
                  <a:gd name="T30" fmla="*/ 10 w 22"/>
                  <a:gd name="T31" fmla="*/ 2 h 21"/>
                  <a:gd name="T32" fmla="*/ 7 w 22"/>
                  <a:gd name="T33" fmla="*/ 2 h 21"/>
                  <a:gd name="T34" fmla="*/ 6 w 22"/>
                  <a:gd name="T35" fmla="*/ 2 h 21"/>
                  <a:gd name="T36" fmla="*/ 0 w 22"/>
                  <a:gd name="T37" fmla="*/ 2 h 2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2"/>
                  <a:gd name="T58" fmla="*/ 0 h 21"/>
                  <a:gd name="T59" fmla="*/ 22 w 22"/>
                  <a:gd name="T60" fmla="*/ 21 h 2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2" h="21">
                    <a:moveTo>
                      <a:pt x="0" y="21"/>
                    </a:moveTo>
                    <a:lnTo>
                      <a:pt x="0" y="19"/>
                    </a:lnTo>
                    <a:lnTo>
                      <a:pt x="1" y="16"/>
                    </a:lnTo>
                    <a:lnTo>
                      <a:pt x="2" y="11"/>
                    </a:lnTo>
                    <a:lnTo>
                      <a:pt x="3" y="6"/>
                    </a:lnTo>
                    <a:lnTo>
                      <a:pt x="6" y="2"/>
                    </a:lnTo>
                    <a:lnTo>
                      <a:pt x="10" y="0"/>
                    </a:lnTo>
                    <a:lnTo>
                      <a:pt x="15" y="2"/>
                    </a:lnTo>
                    <a:lnTo>
                      <a:pt x="21" y="8"/>
                    </a:lnTo>
                    <a:lnTo>
                      <a:pt x="22" y="11"/>
                    </a:lnTo>
                    <a:lnTo>
                      <a:pt x="21" y="11"/>
                    </a:lnTo>
                    <a:lnTo>
                      <a:pt x="20" y="10"/>
                    </a:lnTo>
                    <a:lnTo>
                      <a:pt x="18" y="9"/>
                    </a:lnTo>
                    <a:lnTo>
                      <a:pt x="15" y="7"/>
                    </a:lnTo>
                    <a:lnTo>
                      <a:pt x="12" y="6"/>
                    </a:lnTo>
                    <a:lnTo>
                      <a:pt x="10" y="6"/>
                    </a:lnTo>
                    <a:lnTo>
                      <a:pt x="7" y="7"/>
                    </a:lnTo>
                    <a:lnTo>
                      <a:pt x="6" y="10"/>
                    </a:lnTo>
                    <a:lnTo>
                      <a:pt x="0" y="21"/>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219" name="Freeform 748"/>
              <p:cNvSpPr>
                <a:spLocks/>
              </p:cNvSpPr>
              <p:nvPr/>
            </p:nvSpPr>
            <p:spPr bwMode="auto">
              <a:xfrm>
                <a:off x="1011" y="1517"/>
                <a:ext cx="20" cy="7"/>
              </a:xfrm>
              <a:custGeom>
                <a:avLst/>
                <a:gdLst>
                  <a:gd name="T0" fmla="*/ 0 w 21"/>
                  <a:gd name="T1" fmla="*/ 2 h 9"/>
                  <a:gd name="T2" fmla="*/ 1 w 21"/>
                  <a:gd name="T3" fmla="*/ 2 h 9"/>
                  <a:gd name="T4" fmla="*/ 3 w 21"/>
                  <a:gd name="T5" fmla="*/ 2 h 9"/>
                  <a:gd name="T6" fmla="*/ 5 w 21"/>
                  <a:gd name="T7" fmla="*/ 2 h 9"/>
                  <a:gd name="T8" fmla="*/ 9 w 21"/>
                  <a:gd name="T9" fmla="*/ 2 h 9"/>
                  <a:gd name="T10" fmla="*/ 10 w 21"/>
                  <a:gd name="T11" fmla="*/ 2 h 9"/>
                  <a:gd name="T12" fmla="*/ 10 w 21"/>
                  <a:gd name="T13" fmla="*/ 2 h 9"/>
                  <a:gd name="T14" fmla="*/ 10 w 21"/>
                  <a:gd name="T15" fmla="*/ 2 h 9"/>
                  <a:gd name="T16" fmla="*/ 10 w 21"/>
                  <a:gd name="T17" fmla="*/ 0 h 9"/>
                  <a:gd name="T18" fmla="*/ 10 w 21"/>
                  <a:gd name="T19" fmla="*/ 1 h 9"/>
                  <a:gd name="T20" fmla="*/ 10 w 21"/>
                  <a:gd name="T21" fmla="*/ 2 h 9"/>
                  <a:gd name="T22" fmla="*/ 10 w 21"/>
                  <a:gd name="T23" fmla="*/ 2 h 9"/>
                  <a:gd name="T24" fmla="*/ 10 w 21"/>
                  <a:gd name="T25" fmla="*/ 2 h 9"/>
                  <a:gd name="T26" fmla="*/ 10 w 21"/>
                  <a:gd name="T27" fmla="*/ 2 h 9"/>
                  <a:gd name="T28" fmla="*/ 8 w 21"/>
                  <a:gd name="T29" fmla="*/ 2 h 9"/>
                  <a:gd name="T30" fmla="*/ 4 w 21"/>
                  <a:gd name="T31" fmla="*/ 2 h 9"/>
                  <a:gd name="T32" fmla="*/ 0 w 21"/>
                  <a:gd name="T33" fmla="*/ 2 h 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1"/>
                  <a:gd name="T52" fmla="*/ 0 h 9"/>
                  <a:gd name="T53" fmla="*/ 21 w 21"/>
                  <a:gd name="T54" fmla="*/ 9 h 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1" h="9">
                    <a:moveTo>
                      <a:pt x="0" y="5"/>
                    </a:moveTo>
                    <a:lnTo>
                      <a:pt x="1" y="5"/>
                    </a:lnTo>
                    <a:lnTo>
                      <a:pt x="3" y="6"/>
                    </a:lnTo>
                    <a:lnTo>
                      <a:pt x="5" y="6"/>
                    </a:lnTo>
                    <a:lnTo>
                      <a:pt x="9" y="6"/>
                    </a:lnTo>
                    <a:lnTo>
                      <a:pt x="12" y="5"/>
                    </a:lnTo>
                    <a:lnTo>
                      <a:pt x="16" y="5"/>
                    </a:lnTo>
                    <a:lnTo>
                      <a:pt x="19" y="3"/>
                    </a:lnTo>
                    <a:lnTo>
                      <a:pt x="21" y="0"/>
                    </a:lnTo>
                    <a:lnTo>
                      <a:pt x="21" y="1"/>
                    </a:lnTo>
                    <a:lnTo>
                      <a:pt x="20" y="3"/>
                    </a:lnTo>
                    <a:lnTo>
                      <a:pt x="18" y="5"/>
                    </a:lnTo>
                    <a:lnTo>
                      <a:pt x="15" y="7"/>
                    </a:lnTo>
                    <a:lnTo>
                      <a:pt x="12" y="9"/>
                    </a:lnTo>
                    <a:lnTo>
                      <a:pt x="8" y="9"/>
                    </a:lnTo>
                    <a:lnTo>
                      <a:pt x="4" y="9"/>
                    </a:lnTo>
                    <a:lnTo>
                      <a:pt x="0" y="5"/>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220" name="Freeform 749"/>
              <p:cNvSpPr>
                <a:spLocks/>
              </p:cNvSpPr>
              <p:nvPr/>
            </p:nvSpPr>
            <p:spPr bwMode="auto">
              <a:xfrm>
                <a:off x="1040" y="1510"/>
                <a:ext cx="21" cy="13"/>
              </a:xfrm>
              <a:custGeom>
                <a:avLst/>
                <a:gdLst>
                  <a:gd name="T0" fmla="*/ 0 w 24"/>
                  <a:gd name="T1" fmla="*/ 2 h 17"/>
                  <a:gd name="T2" fmla="*/ 0 w 24"/>
                  <a:gd name="T3" fmla="*/ 2 h 17"/>
                  <a:gd name="T4" fmla="*/ 3 w 24"/>
                  <a:gd name="T5" fmla="*/ 2 h 17"/>
                  <a:gd name="T6" fmla="*/ 4 w 24"/>
                  <a:gd name="T7" fmla="*/ 2 h 17"/>
                  <a:gd name="T8" fmla="*/ 4 w 24"/>
                  <a:gd name="T9" fmla="*/ 1 h 17"/>
                  <a:gd name="T10" fmla="*/ 4 w 24"/>
                  <a:gd name="T11" fmla="*/ 0 h 17"/>
                  <a:gd name="T12" fmla="*/ 4 w 24"/>
                  <a:gd name="T13" fmla="*/ 1 h 17"/>
                  <a:gd name="T14" fmla="*/ 4 w 24"/>
                  <a:gd name="T15" fmla="*/ 2 h 17"/>
                  <a:gd name="T16" fmla="*/ 4 w 24"/>
                  <a:gd name="T17" fmla="*/ 2 h 17"/>
                  <a:gd name="T18" fmla="*/ 4 w 24"/>
                  <a:gd name="T19" fmla="*/ 2 h 17"/>
                  <a:gd name="T20" fmla="*/ 4 w 24"/>
                  <a:gd name="T21" fmla="*/ 2 h 17"/>
                  <a:gd name="T22" fmla="*/ 4 w 24"/>
                  <a:gd name="T23" fmla="*/ 2 h 17"/>
                  <a:gd name="T24" fmla="*/ 4 w 24"/>
                  <a:gd name="T25" fmla="*/ 2 h 17"/>
                  <a:gd name="T26" fmla="*/ 4 w 24"/>
                  <a:gd name="T27" fmla="*/ 2 h 17"/>
                  <a:gd name="T28" fmla="*/ 4 w 24"/>
                  <a:gd name="T29" fmla="*/ 2 h 17"/>
                  <a:gd name="T30" fmla="*/ 4 w 24"/>
                  <a:gd name="T31" fmla="*/ 2 h 17"/>
                  <a:gd name="T32" fmla="*/ 4 w 24"/>
                  <a:gd name="T33" fmla="*/ 2 h 17"/>
                  <a:gd name="T34" fmla="*/ 4 w 24"/>
                  <a:gd name="T35" fmla="*/ 2 h 17"/>
                  <a:gd name="T36" fmla="*/ 0 w 24"/>
                  <a:gd name="T37" fmla="*/ 2 h 1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4"/>
                  <a:gd name="T58" fmla="*/ 0 h 17"/>
                  <a:gd name="T59" fmla="*/ 24 w 24"/>
                  <a:gd name="T60" fmla="*/ 17 h 1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4" h="17">
                    <a:moveTo>
                      <a:pt x="0" y="10"/>
                    </a:moveTo>
                    <a:lnTo>
                      <a:pt x="0" y="9"/>
                    </a:lnTo>
                    <a:lnTo>
                      <a:pt x="3" y="6"/>
                    </a:lnTo>
                    <a:lnTo>
                      <a:pt x="6" y="3"/>
                    </a:lnTo>
                    <a:lnTo>
                      <a:pt x="10" y="1"/>
                    </a:lnTo>
                    <a:lnTo>
                      <a:pt x="14" y="0"/>
                    </a:lnTo>
                    <a:lnTo>
                      <a:pt x="18" y="1"/>
                    </a:lnTo>
                    <a:lnTo>
                      <a:pt x="22" y="5"/>
                    </a:lnTo>
                    <a:lnTo>
                      <a:pt x="24" y="14"/>
                    </a:lnTo>
                    <a:lnTo>
                      <a:pt x="22" y="17"/>
                    </a:lnTo>
                    <a:lnTo>
                      <a:pt x="22" y="16"/>
                    </a:lnTo>
                    <a:lnTo>
                      <a:pt x="22" y="14"/>
                    </a:lnTo>
                    <a:lnTo>
                      <a:pt x="21" y="12"/>
                    </a:lnTo>
                    <a:lnTo>
                      <a:pt x="19" y="9"/>
                    </a:lnTo>
                    <a:lnTo>
                      <a:pt x="18" y="7"/>
                    </a:lnTo>
                    <a:lnTo>
                      <a:pt x="16" y="5"/>
                    </a:lnTo>
                    <a:lnTo>
                      <a:pt x="13" y="4"/>
                    </a:lnTo>
                    <a:lnTo>
                      <a:pt x="10" y="5"/>
                    </a:lnTo>
                    <a:lnTo>
                      <a:pt x="0" y="10"/>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221" name="Freeform 750"/>
              <p:cNvSpPr>
                <a:spLocks/>
              </p:cNvSpPr>
              <p:nvPr/>
            </p:nvSpPr>
            <p:spPr bwMode="auto">
              <a:xfrm>
                <a:off x="1044" y="1515"/>
                <a:ext cx="17" cy="8"/>
              </a:xfrm>
              <a:custGeom>
                <a:avLst/>
                <a:gdLst>
                  <a:gd name="T0" fmla="*/ 0 w 20"/>
                  <a:gd name="T1" fmla="*/ 0 h 11"/>
                  <a:gd name="T2" fmla="*/ 0 w 20"/>
                  <a:gd name="T3" fmla="*/ 0 h 11"/>
                  <a:gd name="T4" fmla="*/ 2 w 20"/>
                  <a:gd name="T5" fmla="*/ 1 h 11"/>
                  <a:gd name="T6" fmla="*/ 3 w 20"/>
                  <a:gd name="T7" fmla="*/ 1 h 11"/>
                  <a:gd name="T8" fmla="*/ 3 w 20"/>
                  <a:gd name="T9" fmla="*/ 1 h 11"/>
                  <a:gd name="T10" fmla="*/ 3 w 20"/>
                  <a:gd name="T11" fmla="*/ 1 h 11"/>
                  <a:gd name="T12" fmla="*/ 3 w 20"/>
                  <a:gd name="T13" fmla="*/ 1 h 11"/>
                  <a:gd name="T14" fmla="*/ 3 w 20"/>
                  <a:gd name="T15" fmla="*/ 1 h 11"/>
                  <a:gd name="T16" fmla="*/ 3 w 20"/>
                  <a:gd name="T17" fmla="*/ 1 h 11"/>
                  <a:gd name="T18" fmla="*/ 3 w 20"/>
                  <a:gd name="T19" fmla="*/ 1 h 11"/>
                  <a:gd name="T20" fmla="*/ 3 w 20"/>
                  <a:gd name="T21" fmla="*/ 1 h 11"/>
                  <a:gd name="T22" fmla="*/ 3 w 20"/>
                  <a:gd name="T23" fmla="*/ 1 h 11"/>
                  <a:gd name="T24" fmla="*/ 3 w 20"/>
                  <a:gd name="T25" fmla="*/ 1 h 11"/>
                  <a:gd name="T26" fmla="*/ 3 w 20"/>
                  <a:gd name="T27" fmla="*/ 1 h 11"/>
                  <a:gd name="T28" fmla="*/ 3 w 20"/>
                  <a:gd name="T29" fmla="*/ 1 h 11"/>
                  <a:gd name="T30" fmla="*/ 2 w 20"/>
                  <a:gd name="T31" fmla="*/ 1 h 11"/>
                  <a:gd name="T32" fmla="*/ 0 w 20"/>
                  <a:gd name="T33" fmla="*/ 0 h 1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0"/>
                  <a:gd name="T52" fmla="*/ 0 h 11"/>
                  <a:gd name="T53" fmla="*/ 20 w 20"/>
                  <a:gd name="T54" fmla="*/ 11 h 1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0" h="11">
                    <a:moveTo>
                      <a:pt x="0" y="0"/>
                    </a:moveTo>
                    <a:lnTo>
                      <a:pt x="0" y="0"/>
                    </a:lnTo>
                    <a:lnTo>
                      <a:pt x="2" y="2"/>
                    </a:lnTo>
                    <a:lnTo>
                      <a:pt x="4" y="4"/>
                    </a:lnTo>
                    <a:lnTo>
                      <a:pt x="7" y="6"/>
                    </a:lnTo>
                    <a:lnTo>
                      <a:pt x="10" y="8"/>
                    </a:lnTo>
                    <a:lnTo>
                      <a:pt x="13" y="9"/>
                    </a:lnTo>
                    <a:lnTo>
                      <a:pt x="16" y="10"/>
                    </a:lnTo>
                    <a:lnTo>
                      <a:pt x="20" y="9"/>
                    </a:lnTo>
                    <a:lnTo>
                      <a:pt x="19" y="10"/>
                    </a:lnTo>
                    <a:lnTo>
                      <a:pt x="17" y="11"/>
                    </a:lnTo>
                    <a:lnTo>
                      <a:pt x="14" y="11"/>
                    </a:lnTo>
                    <a:lnTo>
                      <a:pt x="11" y="11"/>
                    </a:lnTo>
                    <a:lnTo>
                      <a:pt x="8" y="10"/>
                    </a:lnTo>
                    <a:lnTo>
                      <a:pt x="5" y="8"/>
                    </a:lnTo>
                    <a:lnTo>
                      <a:pt x="2" y="5"/>
                    </a:lnTo>
                    <a:lnTo>
                      <a:pt x="0" y="0"/>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222" name="Freeform 751"/>
              <p:cNvSpPr>
                <a:spLocks/>
              </p:cNvSpPr>
              <p:nvPr/>
            </p:nvSpPr>
            <p:spPr bwMode="auto">
              <a:xfrm>
                <a:off x="1018" y="1576"/>
                <a:ext cx="10" cy="14"/>
              </a:xfrm>
              <a:custGeom>
                <a:avLst/>
                <a:gdLst>
                  <a:gd name="T0" fmla="*/ 3 w 11"/>
                  <a:gd name="T1" fmla="*/ 0 h 18"/>
                  <a:gd name="T2" fmla="*/ 3 w 11"/>
                  <a:gd name="T3" fmla="*/ 2 h 18"/>
                  <a:gd name="T4" fmla="*/ 1 w 11"/>
                  <a:gd name="T5" fmla="*/ 2 h 18"/>
                  <a:gd name="T6" fmla="*/ 0 w 11"/>
                  <a:gd name="T7" fmla="*/ 2 h 18"/>
                  <a:gd name="T8" fmla="*/ 1 w 11"/>
                  <a:gd name="T9" fmla="*/ 2 h 18"/>
                  <a:gd name="T10" fmla="*/ 1 w 11"/>
                  <a:gd name="T11" fmla="*/ 2 h 18"/>
                  <a:gd name="T12" fmla="*/ 3 w 11"/>
                  <a:gd name="T13" fmla="*/ 2 h 18"/>
                  <a:gd name="T14" fmla="*/ 5 w 11"/>
                  <a:gd name="T15" fmla="*/ 2 h 18"/>
                  <a:gd name="T16" fmla="*/ 5 w 11"/>
                  <a:gd name="T17" fmla="*/ 2 h 18"/>
                  <a:gd name="T18" fmla="*/ 5 w 11"/>
                  <a:gd name="T19" fmla="*/ 2 h 18"/>
                  <a:gd name="T20" fmla="*/ 5 w 11"/>
                  <a:gd name="T21" fmla="*/ 2 h 18"/>
                  <a:gd name="T22" fmla="*/ 5 w 11"/>
                  <a:gd name="T23" fmla="*/ 2 h 18"/>
                  <a:gd name="T24" fmla="*/ 5 w 11"/>
                  <a:gd name="T25" fmla="*/ 2 h 18"/>
                  <a:gd name="T26" fmla="*/ 3 w 11"/>
                  <a:gd name="T27" fmla="*/ 0 h 1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1"/>
                  <a:gd name="T43" fmla="*/ 0 h 18"/>
                  <a:gd name="T44" fmla="*/ 11 w 11"/>
                  <a:gd name="T45" fmla="*/ 18 h 1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1" h="18">
                    <a:moveTo>
                      <a:pt x="3" y="0"/>
                    </a:moveTo>
                    <a:lnTo>
                      <a:pt x="3" y="3"/>
                    </a:lnTo>
                    <a:lnTo>
                      <a:pt x="1" y="10"/>
                    </a:lnTo>
                    <a:lnTo>
                      <a:pt x="0" y="16"/>
                    </a:lnTo>
                    <a:lnTo>
                      <a:pt x="1" y="18"/>
                    </a:lnTo>
                    <a:lnTo>
                      <a:pt x="1" y="17"/>
                    </a:lnTo>
                    <a:lnTo>
                      <a:pt x="3" y="16"/>
                    </a:lnTo>
                    <a:lnTo>
                      <a:pt x="5" y="13"/>
                    </a:lnTo>
                    <a:lnTo>
                      <a:pt x="6" y="10"/>
                    </a:lnTo>
                    <a:lnTo>
                      <a:pt x="8" y="8"/>
                    </a:lnTo>
                    <a:lnTo>
                      <a:pt x="10" y="6"/>
                    </a:lnTo>
                    <a:lnTo>
                      <a:pt x="11" y="4"/>
                    </a:lnTo>
                    <a:lnTo>
                      <a:pt x="11" y="3"/>
                    </a:lnTo>
                    <a:lnTo>
                      <a:pt x="3" y="0"/>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223" name="Freeform 752"/>
              <p:cNvSpPr>
                <a:spLocks/>
              </p:cNvSpPr>
              <p:nvPr/>
            </p:nvSpPr>
            <p:spPr bwMode="auto">
              <a:xfrm>
                <a:off x="1052" y="1565"/>
                <a:ext cx="11" cy="14"/>
              </a:xfrm>
              <a:custGeom>
                <a:avLst/>
                <a:gdLst>
                  <a:gd name="T0" fmla="*/ 0 w 12"/>
                  <a:gd name="T1" fmla="*/ 2 h 18"/>
                  <a:gd name="T2" fmla="*/ 1 w 12"/>
                  <a:gd name="T3" fmla="*/ 2 h 18"/>
                  <a:gd name="T4" fmla="*/ 2 w 12"/>
                  <a:gd name="T5" fmla="*/ 2 h 18"/>
                  <a:gd name="T6" fmla="*/ 4 w 12"/>
                  <a:gd name="T7" fmla="*/ 2 h 18"/>
                  <a:gd name="T8" fmla="*/ 6 w 12"/>
                  <a:gd name="T9" fmla="*/ 2 h 18"/>
                  <a:gd name="T10" fmla="*/ 6 w 12"/>
                  <a:gd name="T11" fmla="*/ 2 h 18"/>
                  <a:gd name="T12" fmla="*/ 6 w 12"/>
                  <a:gd name="T13" fmla="*/ 2 h 18"/>
                  <a:gd name="T14" fmla="*/ 6 w 12"/>
                  <a:gd name="T15" fmla="*/ 2 h 18"/>
                  <a:gd name="T16" fmla="*/ 6 w 12"/>
                  <a:gd name="T17" fmla="*/ 2 h 18"/>
                  <a:gd name="T18" fmla="*/ 6 w 12"/>
                  <a:gd name="T19" fmla="*/ 2 h 18"/>
                  <a:gd name="T20" fmla="*/ 6 w 12"/>
                  <a:gd name="T21" fmla="*/ 2 h 18"/>
                  <a:gd name="T22" fmla="*/ 6 w 12"/>
                  <a:gd name="T23" fmla="*/ 2 h 18"/>
                  <a:gd name="T24" fmla="*/ 6 w 12"/>
                  <a:gd name="T25" fmla="*/ 0 h 18"/>
                  <a:gd name="T26" fmla="*/ 0 w 12"/>
                  <a:gd name="T27" fmla="*/ 2 h 1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2"/>
                  <a:gd name="T43" fmla="*/ 0 h 18"/>
                  <a:gd name="T44" fmla="*/ 12 w 12"/>
                  <a:gd name="T45" fmla="*/ 18 h 1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2" h="18">
                    <a:moveTo>
                      <a:pt x="0" y="7"/>
                    </a:moveTo>
                    <a:lnTo>
                      <a:pt x="1" y="7"/>
                    </a:lnTo>
                    <a:lnTo>
                      <a:pt x="2" y="9"/>
                    </a:lnTo>
                    <a:lnTo>
                      <a:pt x="4" y="11"/>
                    </a:lnTo>
                    <a:lnTo>
                      <a:pt x="6" y="13"/>
                    </a:lnTo>
                    <a:lnTo>
                      <a:pt x="8" y="15"/>
                    </a:lnTo>
                    <a:lnTo>
                      <a:pt x="10" y="17"/>
                    </a:lnTo>
                    <a:lnTo>
                      <a:pt x="12" y="18"/>
                    </a:lnTo>
                    <a:lnTo>
                      <a:pt x="12" y="14"/>
                    </a:lnTo>
                    <a:lnTo>
                      <a:pt x="10" y="8"/>
                    </a:lnTo>
                    <a:lnTo>
                      <a:pt x="8" y="3"/>
                    </a:lnTo>
                    <a:lnTo>
                      <a:pt x="7" y="0"/>
                    </a:lnTo>
                    <a:lnTo>
                      <a:pt x="0" y="7"/>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224" name="Rectangle 753"/>
              <p:cNvSpPr>
                <a:spLocks noChangeArrowheads="1"/>
              </p:cNvSpPr>
              <p:nvPr/>
            </p:nvSpPr>
            <p:spPr bwMode="auto">
              <a:xfrm>
                <a:off x="1016" y="1507"/>
                <a:ext cx="3" cy="4"/>
              </a:xfrm>
              <a:prstGeom prst="rect">
                <a:avLst/>
              </a:prstGeom>
              <a:solidFill>
                <a:srgbClr val="75B5F2"/>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Times New Roman" panose="02020603050405020304" pitchFamily="18" charset="0"/>
                    <a:cs typeface="B Nazanin" panose="00000400000000000000" pitchFamily="2" charset="-78"/>
                  </a:defRPr>
                </a:lvl1pPr>
                <a:lvl2pPr marL="742950" indent="-285750" eaLnBrk="0" hangingPunct="0">
                  <a:spcBef>
                    <a:spcPct val="20000"/>
                  </a:spcBef>
                  <a:buFont typeface="Arial" panose="020B0604020202020204" pitchFamily="34" charset="0"/>
                  <a:buChar char="–"/>
                  <a:defRPr sz="2800">
                    <a:solidFill>
                      <a:schemeClr val="tx1"/>
                    </a:solidFill>
                    <a:latin typeface="Times New Roman" panose="02020603050405020304" pitchFamily="18" charset="0"/>
                    <a:cs typeface="B Nazanin" panose="00000400000000000000" pitchFamily="2" charset="-78"/>
                  </a:defRPr>
                </a:lvl2pPr>
                <a:lvl3pPr marL="1143000" indent="-228600" eaLnBrk="0" hangingPunct="0">
                  <a:spcBef>
                    <a:spcPct val="20000"/>
                  </a:spcBef>
                  <a:buFont typeface="Arial" panose="020B0604020202020204" pitchFamily="34" charset="0"/>
                  <a:buChar char="•"/>
                  <a:defRPr sz="2400">
                    <a:solidFill>
                      <a:schemeClr val="tx1"/>
                    </a:solidFill>
                    <a:latin typeface="Times New Roman" panose="02020603050405020304" pitchFamily="18" charset="0"/>
                    <a:cs typeface="B Nazanin" panose="00000400000000000000" pitchFamily="2" charset="-78"/>
                  </a:defRPr>
                </a:lvl3pPr>
                <a:lvl4pPr marL="16002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4pPr>
                <a:lvl5pPr marL="20574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9pPr>
              </a:lstStyle>
              <a:p>
                <a:pPr algn="ctr" rtl="1" eaLnBrk="1" hangingPunct="1">
                  <a:spcBef>
                    <a:spcPct val="0"/>
                  </a:spcBef>
                  <a:buFontTx/>
                  <a:buNone/>
                </a:pPr>
                <a:endParaRPr lang="fa-IR" altLang="en-US" sz="1200">
                  <a:solidFill>
                    <a:prstClr val="black"/>
                  </a:solidFill>
                  <a:latin typeface="Arial" panose="020B0604020202020204" pitchFamily="34" charset="0"/>
                  <a:cs typeface="Arial" panose="020B0604020202020204" pitchFamily="34" charset="0"/>
                </a:endParaRPr>
              </a:p>
            </p:txBody>
          </p:sp>
          <p:sp>
            <p:nvSpPr>
              <p:cNvPr id="40225" name="Freeform 754"/>
              <p:cNvSpPr>
                <a:spLocks/>
              </p:cNvSpPr>
              <p:nvPr/>
            </p:nvSpPr>
            <p:spPr bwMode="auto">
              <a:xfrm>
                <a:off x="1054" y="1505"/>
                <a:ext cx="6" cy="6"/>
              </a:xfrm>
              <a:custGeom>
                <a:avLst/>
                <a:gdLst>
                  <a:gd name="T0" fmla="*/ 0 w 7"/>
                  <a:gd name="T1" fmla="*/ 1 h 9"/>
                  <a:gd name="T2" fmla="*/ 3 w 7"/>
                  <a:gd name="T3" fmla="*/ 0 h 9"/>
                  <a:gd name="T4" fmla="*/ 3 w 7"/>
                  <a:gd name="T5" fmla="*/ 1 h 9"/>
                  <a:gd name="T6" fmla="*/ 3 w 7"/>
                  <a:gd name="T7" fmla="*/ 1 h 9"/>
                  <a:gd name="T8" fmla="*/ 0 w 7"/>
                  <a:gd name="T9" fmla="*/ 1 h 9"/>
                  <a:gd name="T10" fmla="*/ 0 60000 65536"/>
                  <a:gd name="T11" fmla="*/ 0 60000 65536"/>
                  <a:gd name="T12" fmla="*/ 0 60000 65536"/>
                  <a:gd name="T13" fmla="*/ 0 60000 65536"/>
                  <a:gd name="T14" fmla="*/ 0 60000 65536"/>
                  <a:gd name="T15" fmla="*/ 0 w 7"/>
                  <a:gd name="T16" fmla="*/ 0 h 9"/>
                  <a:gd name="T17" fmla="*/ 7 w 7"/>
                  <a:gd name="T18" fmla="*/ 9 h 9"/>
                </a:gdLst>
                <a:ahLst/>
                <a:cxnLst>
                  <a:cxn ang="T10">
                    <a:pos x="T0" y="T1"/>
                  </a:cxn>
                  <a:cxn ang="T11">
                    <a:pos x="T2" y="T3"/>
                  </a:cxn>
                  <a:cxn ang="T12">
                    <a:pos x="T4" y="T5"/>
                  </a:cxn>
                  <a:cxn ang="T13">
                    <a:pos x="T6" y="T7"/>
                  </a:cxn>
                  <a:cxn ang="T14">
                    <a:pos x="T8" y="T9"/>
                  </a:cxn>
                </a:cxnLst>
                <a:rect l="T15" t="T16" r="T17" b="T18"/>
                <a:pathLst>
                  <a:path w="7" h="9">
                    <a:moveTo>
                      <a:pt x="0" y="7"/>
                    </a:moveTo>
                    <a:lnTo>
                      <a:pt x="3" y="0"/>
                    </a:lnTo>
                    <a:lnTo>
                      <a:pt x="7" y="6"/>
                    </a:lnTo>
                    <a:lnTo>
                      <a:pt x="3" y="9"/>
                    </a:lnTo>
                    <a:lnTo>
                      <a:pt x="0" y="7"/>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226" name="Freeform 755"/>
              <p:cNvSpPr>
                <a:spLocks/>
              </p:cNvSpPr>
              <p:nvPr/>
            </p:nvSpPr>
            <p:spPr bwMode="auto">
              <a:xfrm>
                <a:off x="1163" y="1561"/>
                <a:ext cx="6" cy="9"/>
              </a:xfrm>
              <a:custGeom>
                <a:avLst/>
                <a:gdLst>
                  <a:gd name="T0" fmla="*/ 3 w 7"/>
                  <a:gd name="T1" fmla="*/ 2 h 11"/>
                  <a:gd name="T2" fmla="*/ 3 w 7"/>
                  <a:gd name="T3" fmla="*/ 2 h 11"/>
                  <a:gd name="T4" fmla="*/ 3 w 7"/>
                  <a:gd name="T5" fmla="*/ 2 h 11"/>
                  <a:gd name="T6" fmla="*/ 3 w 7"/>
                  <a:gd name="T7" fmla="*/ 2 h 11"/>
                  <a:gd name="T8" fmla="*/ 3 w 7"/>
                  <a:gd name="T9" fmla="*/ 2 h 11"/>
                  <a:gd name="T10" fmla="*/ 2 w 7"/>
                  <a:gd name="T11" fmla="*/ 2 h 11"/>
                  <a:gd name="T12" fmla="*/ 1 w 7"/>
                  <a:gd name="T13" fmla="*/ 2 h 11"/>
                  <a:gd name="T14" fmla="*/ 0 w 7"/>
                  <a:gd name="T15" fmla="*/ 2 h 11"/>
                  <a:gd name="T16" fmla="*/ 0 w 7"/>
                  <a:gd name="T17" fmla="*/ 2 h 11"/>
                  <a:gd name="T18" fmla="*/ 0 w 7"/>
                  <a:gd name="T19" fmla="*/ 2 h 11"/>
                  <a:gd name="T20" fmla="*/ 1 w 7"/>
                  <a:gd name="T21" fmla="*/ 2 h 11"/>
                  <a:gd name="T22" fmla="*/ 2 w 7"/>
                  <a:gd name="T23" fmla="*/ 1 h 11"/>
                  <a:gd name="T24" fmla="*/ 3 w 7"/>
                  <a:gd name="T25" fmla="*/ 0 h 11"/>
                  <a:gd name="T26" fmla="*/ 3 w 7"/>
                  <a:gd name="T27" fmla="*/ 1 h 11"/>
                  <a:gd name="T28" fmla="*/ 3 w 7"/>
                  <a:gd name="T29" fmla="*/ 2 h 11"/>
                  <a:gd name="T30" fmla="*/ 3 w 7"/>
                  <a:gd name="T31" fmla="*/ 2 h 11"/>
                  <a:gd name="T32" fmla="*/ 3 w 7"/>
                  <a:gd name="T33" fmla="*/ 2 h 1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
                  <a:gd name="T52" fmla="*/ 0 h 11"/>
                  <a:gd name="T53" fmla="*/ 7 w 7"/>
                  <a:gd name="T54" fmla="*/ 11 h 1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 h="11">
                    <a:moveTo>
                      <a:pt x="7" y="6"/>
                    </a:moveTo>
                    <a:lnTo>
                      <a:pt x="6" y="7"/>
                    </a:lnTo>
                    <a:lnTo>
                      <a:pt x="6" y="9"/>
                    </a:lnTo>
                    <a:lnTo>
                      <a:pt x="5" y="10"/>
                    </a:lnTo>
                    <a:lnTo>
                      <a:pt x="3" y="11"/>
                    </a:lnTo>
                    <a:lnTo>
                      <a:pt x="2" y="10"/>
                    </a:lnTo>
                    <a:lnTo>
                      <a:pt x="1" y="9"/>
                    </a:lnTo>
                    <a:lnTo>
                      <a:pt x="0" y="7"/>
                    </a:lnTo>
                    <a:lnTo>
                      <a:pt x="0" y="6"/>
                    </a:lnTo>
                    <a:lnTo>
                      <a:pt x="0" y="4"/>
                    </a:lnTo>
                    <a:lnTo>
                      <a:pt x="1" y="2"/>
                    </a:lnTo>
                    <a:lnTo>
                      <a:pt x="2" y="1"/>
                    </a:lnTo>
                    <a:lnTo>
                      <a:pt x="3" y="0"/>
                    </a:lnTo>
                    <a:lnTo>
                      <a:pt x="5" y="1"/>
                    </a:lnTo>
                    <a:lnTo>
                      <a:pt x="6" y="2"/>
                    </a:lnTo>
                    <a:lnTo>
                      <a:pt x="6" y="4"/>
                    </a:lnTo>
                    <a:lnTo>
                      <a:pt x="7"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227" name="Freeform 756"/>
              <p:cNvSpPr>
                <a:spLocks/>
              </p:cNvSpPr>
              <p:nvPr/>
            </p:nvSpPr>
            <p:spPr bwMode="auto">
              <a:xfrm>
                <a:off x="1175" y="1556"/>
                <a:ext cx="19" cy="26"/>
              </a:xfrm>
              <a:custGeom>
                <a:avLst/>
                <a:gdLst>
                  <a:gd name="T0" fmla="*/ 5 w 21"/>
                  <a:gd name="T1" fmla="*/ 0 h 34"/>
                  <a:gd name="T2" fmla="*/ 5 w 21"/>
                  <a:gd name="T3" fmla="*/ 1 h 34"/>
                  <a:gd name="T4" fmla="*/ 4 w 21"/>
                  <a:gd name="T5" fmla="*/ 2 h 34"/>
                  <a:gd name="T6" fmla="*/ 2 w 21"/>
                  <a:gd name="T7" fmla="*/ 2 h 34"/>
                  <a:gd name="T8" fmla="*/ 1 w 21"/>
                  <a:gd name="T9" fmla="*/ 2 h 34"/>
                  <a:gd name="T10" fmla="*/ 0 w 21"/>
                  <a:gd name="T11" fmla="*/ 2 h 34"/>
                  <a:gd name="T12" fmla="*/ 0 w 21"/>
                  <a:gd name="T13" fmla="*/ 2 h 34"/>
                  <a:gd name="T14" fmla="*/ 1 w 21"/>
                  <a:gd name="T15" fmla="*/ 2 h 34"/>
                  <a:gd name="T16" fmla="*/ 5 w 21"/>
                  <a:gd name="T17" fmla="*/ 2 h 34"/>
                  <a:gd name="T18" fmla="*/ 5 w 21"/>
                  <a:gd name="T19" fmla="*/ 2 h 34"/>
                  <a:gd name="T20" fmla="*/ 5 w 21"/>
                  <a:gd name="T21" fmla="*/ 2 h 34"/>
                  <a:gd name="T22" fmla="*/ 5 w 21"/>
                  <a:gd name="T23" fmla="*/ 2 h 34"/>
                  <a:gd name="T24" fmla="*/ 4 w 21"/>
                  <a:gd name="T25" fmla="*/ 2 h 34"/>
                  <a:gd name="T26" fmla="*/ 4 w 21"/>
                  <a:gd name="T27" fmla="*/ 2 h 34"/>
                  <a:gd name="T28" fmla="*/ 5 w 21"/>
                  <a:gd name="T29" fmla="*/ 0 h 3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1"/>
                  <a:gd name="T46" fmla="*/ 0 h 34"/>
                  <a:gd name="T47" fmla="*/ 21 w 21"/>
                  <a:gd name="T48" fmla="*/ 34 h 34"/>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1" h="34">
                    <a:moveTo>
                      <a:pt x="6" y="0"/>
                    </a:moveTo>
                    <a:lnTo>
                      <a:pt x="5" y="1"/>
                    </a:lnTo>
                    <a:lnTo>
                      <a:pt x="4" y="3"/>
                    </a:lnTo>
                    <a:lnTo>
                      <a:pt x="2" y="8"/>
                    </a:lnTo>
                    <a:lnTo>
                      <a:pt x="1" y="13"/>
                    </a:lnTo>
                    <a:lnTo>
                      <a:pt x="0" y="19"/>
                    </a:lnTo>
                    <a:lnTo>
                      <a:pt x="0" y="24"/>
                    </a:lnTo>
                    <a:lnTo>
                      <a:pt x="1" y="30"/>
                    </a:lnTo>
                    <a:lnTo>
                      <a:pt x="5" y="34"/>
                    </a:lnTo>
                    <a:lnTo>
                      <a:pt x="21" y="26"/>
                    </a:lnTo>
                    <a:lnTo>
                      <a:pt x="7" y="26"/>
                    </a:lnTo>
                    <a:lnTo>
                      <a:pt x="6" y="24"/>
                    </a:lnTo>
                    <a:lnTo>
                      <a:pt x="4" y="18"/>
                    </a:lnTo>
                    <a:lnTo>
                      <a:pt x="4" y="9"/>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228" name="Freeform 757"/>
              <p:cNvSpPr>
                <a:spLocks/>
              </p:cNvSpPr>
              <p:nvPr/>
            </p:nvSpPr>
            <p:spPr bwMode="auto">
              <a:xfrm>
                <a:off x="1201" y="1581"/>
                <a:ext cx="10" cy="4"/>
              </a:xfrm>
              <a:custGeom>
                <a:avLst/>
                <a:gdLst>
                  <a:gd name="T0" fmla="*/ 3 w 12"/>
                  <a:gd name="T1" fmla="*/ 1 h 6"/>
                  <a:gd name="T2" fmla="*/ 3 w 12"/>
                  <a:gd name="T3" fmla="*/ 1 h 6"/>
                  <a:gd name="T4" fmla="*/ 3 w 12"/>
                  <a:gd name="T5" fmla="*/ 1 h 6"/>
                  <a:gd name="T6" fmla="*/ 3 w 12"/>
                  <a:gd name="T7" fmla="*/ 1 h 6"/>
                  <a:gd name="T8" fmla="*/ 3 w 12"/>
                  <a:gd name="T9" fmla="*/ 1 h 6"/>
                  <a:gd name="T10" fmla="*/ 3 w 12"/>
                  <a:gd name="T11" fmla="*/ 1 h 6"/>
                  <a:gd name="T12" fmla="*/ 2 w 12"/>
                  <a:gd name="T13" fmla="*/ 1 h 6"/>
                  <a:gd name="T14" fmla="*/ 0 w 12"/>
                  <a:gd name="T15" fmla="*/ 1 h 6"/>
                  <a:gd name="T16" fmla="*/ 0 w 12"/>
                  <a:gd name="T17" fmla="*/ 1 h 6"/>
                  <a:gd name="T18" fmla="*/ 0 w 12"/>
                  <a:gd name="T19" fmla="*/ 1 h 6"/>
                  <a:gd name="T20" fmla="*/ 2 w 12"/>
                  <a:gd name="T21" fmla="*/ 1 h 6"/>
                  <a:gd name="T22" fmla="*/ 3 w 12"/>
                  <a:gd name="T23" fmla="*/ 1 h 6"/>
                  <a:gd name="T24" fmla="*/ 3 w 12"/>
                  <a:gd name="T25" fmla="*/ 0 h 6"/>
                  <a:gd name="T26" fmla="*/ 3 w 12"/>
                  <a:gd name="T27" fmla="*/ 1 h 6"/>
                  <a:gd name="T28" fmla="*/ 3 w 12"/>
                  <a:gd name="T29" fmla="*/ 1 h 6"/>
                  <a:gd name="T30" fmla="*/ 3 w 12"/>
                  <a:gd name="T31" fmla="*/ 1 h 6"/>
                  <a:gd name="T32" fmla="*/ 3 w 12"/>
                  <a:gd name="T33" fmla="*/ 1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6"/>
                  <a:gd name="T53" fmla="*/ 12 w 12"/>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6">
                    <a:moveTo>
                      <a:pt x="12" y="3"/>
                    </a:moveTo>
                    <a:lnTo>
                      <a:pt x="11" y="4"/>
                    </a:lnTo>
                    <a:lnTo>
                      <a:pt x="10" y="5"/>
                    </a:lnTo>
                    <a:lnTo>
                      <a:pt x="8" y="6"/>
                    </a:lnTo>
                    <a:lnTo>
                      <a:pt x="6" y="6"/>
                    </a:lnTo>
                    <a:lnTo>
                      <a:pt x="4" y="6"/>
                    </a:lnTo>
                    <a:lnTo>
                      <a:pt x="2" y="5"/>
                    </a:lnTo>
                    <a:lnTo>
                      <a:pt x="0" y="4"/>
                    </a:lnTo>
                    <a:lnTo>
                      <a:pt x="0" y="3"/>
                    </a:lnTo>
                    <a:lnTo>
                      <a:pt x="0" y="2"/>
                    </a:lnTo>
                    <a:lnTo>
                      <a:pt x="2" y="1"/>
                    </a:lnTo>
                    <a:lnTo>
                      <a:pt x="4" y="1"/>
                    </a:lnTo>
                    <a:lnTo>
                      <a:pt x="6" y="0"/>
                    </a:lnTo>
                    <a:lnTo>
                      <a:pt x="8" y="1"/>
                    </a:lnTo>
                    <a:lnTo>
                      <a:pt x="10" y="1"/>
                    </a:lnTo>
                    <a:lnTo>
                      <a:pt x="11" y="2"/>
                    </a:lnTo>
                    <a:lnTo>
                      <a:pt x="12"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229" name="Freeform 758"/>
              <p:cNvSpPr>
                <a:spLocks/>
              </p:cNvSpPr>
              <p:nvPr/>
            </p:nvSpPr>
            <p:spPr bwMode="auto">
              <a:xfrm>
                <a:off x="1141" y="1585"/>
                <a:ext cx="136" cy="74"/>
              </a:xfrm>
              <a:custGeom>
                <a:avLst/>
                <a:gdLst>
                  <a:gd name="T0" fmla="*/ 4 w 153"/>
                  <a:gd name="T1" fmla="*/ 2 h 98"/>
                  <a:gd name="T2" fmla="*/ 4 w 153"/>
                  <a:gd name="T3" fmla="*/ 2 h 98"/>
                  <a:gd name="T4" fmla="*/ 4 w 153"/>
                  <a:gd name="T5" fmla="*/ 2 h 98"/>
                  <a:gd name="T6" fmla="*/ 1 w 153"/>
                  <a:gd name="T7" fmla="*/ 2 h 98"/>
                  <a:gd name="T8" fmla="*/ 2 w 153"/>
                  <a:gd name="T9" fmla="*/ 2 h 98"/>
                  <a:gd name="T10" fmla="*/ 4 w 153"/>
                  <a:gd name="T11" fmla="*/ 2 h 98"/>
                  <a:gd name="T12" fmla="*/ 4 w 153"/>
                  <a:gd name="T13" fmla="*/ 2 h 98"/>
                  <a:gd name="T14" fmla="*/ 4 w 153"/>
                  <a:gd name="T15" fmla="*/ 2 h 98"/>
                  <a:gd name="T16" fmla="*/ 4 w 153"/>
                  <a:gd name="T17" fmla="*/ 2 h 98"/>
                  <a:gd name="T18" fmla="*/ 4 w 153"/>
                  <a:gd name="T19" fmla="*/ 2 h 98"/>
                  <a:gd name="T20" fmla="*/ 4 w 153"/>
                  <a:gd name="T21" fmla="*/ 2 h 98"/>
                  <a:gd name="T22" fmla="*/ 4 w 153"/>
                  <a:gd name="T23" fmla="*/ 2 h 98"/>
                  <a:gd name="T24" fmla="*/ 4 w 153"/>
                  <a:gd name="T25" fmla="*/ 2 h 98"/>
                  <a:gd name="T26" fmla="*/ 4 w 153"/>
                  <a:gd name="T27" fmla="*/ 2 h 98"/>
                  <a:gd name="T28" fmla="*/ 4 w 153"/>
                  <a:gd name="T29" fmla="*/ 2 h 98"/>
                  <a:gd name="T30" fmla="*/ 4 w 153"/>
                  <a:gd name="T31" fmla="*/ 2 h 98"/>
                  <a:gd name="T32" fmla="*/ 4 w 153"/>
                  <a:gd name="T33" fmla="*/ 2 h 98"/>
                  <a:gd name="T34" fmla="*/ 4 w 153"/>
                  <a:gd name="T35" fmla="*/ 2 h 98"/>
                  <a:gd name="T36" fmla="*/ 4 w 153"/>
                  <a:gd name="T37" fmla="*/ 2 h 98"/>
                  <a:gd name="T38" fmla="*/ 4 w 153"/>
                  <a:gd name="T39" fmla="*/ 2 h 98"/>
                  <a:gd name="T40" fmla="*/ 4 w 153"/>
                  <a:gd name="T41" fmla="*/ 2 h 98"/>
                  <a:gd name="T42" fmla="*/ 4 w 153"/>
                  <a:gd name="T43" fmla="*/ 2 h 98"/>
                  <a:gd name="T44" fmla="*/ 4 w 153"/>
                  <a:gd name="T45" fmla="*/ 2 h 98"/>
                  <a:gd name="T46" fmla="*/ 4 w 153"/>
                  <a:gd name="T47" fmla="*/ 2 h 98"/>
                  <a:gd name="T48" fmla="*/ 4 w 153"/>
                  <a:gd name="T49" fmla="*/ 0 h 98"/>
                  <a:gd name="T50" fmla="*/ 4 w 153"/>
                  <a:gd name="T51" fmla="*/ 2 h 98"/>
                  <a:gd name="T52" fmla="*/ 4 w 153"/>
                  <a:gd name="T53" fmla="*/ 2 h 98"/>
                  <a:gd name="T54" fmla="*/ 4 w 153"/>
                  <a:gd name="T55" fmla="*/ 2 h 98"/>
                  <a:gd name="T56" fmla="*/ 4 w 153"/>
                  <a:gd name="T57" fmla="*/ 2 h 98"/>
                  <a:gd name="T58" fmla="*/ 4 w 153"/>
                  <a:gd name="T59" fmla="*/ 2 h 98"/>
                  <a:gd name="T60" fmla="*/ 4 w 153"/>
                  <a:gd name="T61" fmla="*/ 2 h 98"/>
                  <a:gd name="T62" fmla="*/ 4 w 153"/>
                  <a:gd name="T63" fmla="*/ 2 h 98"/>
                  <a:gd name="T64" fmla="*/ 4 w 153"/>
                  <a:gd name="T65" fmla="*/ 2 h 98"/>
                  <a:gd name="T66" fmla="*/ 4 w 153"/>
                  <a:gd name="T67" fmla="*/ 2 h 98"/>
                  <a:gd name="T68" fmla="*/ 4 w 153"/>
                  <a:gd name="T69" fmla="*/ 2 h 98"/>
                  <a:gd name="T70" fmla="*/ 4 w 153"/>
                  <a:gd name="T71" fmla="*/ 2 h 98"/>
                  <a:gd name="T72" fmla="*/ 4 w 153"/>
                  <a:gd name="T73" fmla="*/ 2 h 98"/>
                  <a:gd name="T74" fmla="*/ 4 w 153"/>
                  <a:gd name="T75" fmla="*/ 2 h 98"/>
                  <a:gd name="T76" fmla="*/ 4 w 153"/>
                  <a:gd name="T77" fmla="*/ 2 h 98"/>
                  <a:gd name="T78" fmla="*/ 4 w 153"/>
                  <a:gd name="T79" fmla="*/ 2 h 98"/>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53"/>
                  <a:gd name="T121" fmla="*/ 0 h 98"/>
                  <a:gd name="T122" fmla="*/ 153 w 153"/>
                  <a:gd name="T123" fmla="*/ 98 h 98"/>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53" h="98">
                    <a:moveTo>
                      <a:pt x="31" y="25"/>
                    </a:moveTo>
                    <a:lnTo>
                      <a:pt x="30" y="27"/>
                    </a:lnTo>
                    <a:lnTo>
                      <a:pt x="26" y="31"/>
                    </a:lnTo>
                    <a:lnTo>
                      <a:pt x="21" y="37"/>
                    </a:lnTo>
                    <a:lnTo>
                      <a:pt x="15" y="44"/>
                    </a:lnTo>
                    <a:lnTo>
                      <a:pt x="9" y="52"/>
                    </a:lnTo>
                    <a:lnTo>
                      <a:pt x="4" y="58"/>
                    </a:lnTo>
                    <a:lnTo>
                      <a:pt x="1" y="62"/>
                    </a:lnTo>
                    <a:lnTo>
                      <a:pt x="0" y="64"/>
                    </a:lnTo>
                    <a:lnTo>
                      <a:pt x="2" y="65"/>
                    </a:lnTo>
                    <a:lnTo>
                      <a:pt x="4" y="65"/>
                    </a:lnTo>
                    <a:lnTo>
                      <a:pt x="8" y="65"/>
                    </a:lnTo>
                    <a:lnTo>
                      <a:pt x="13" y="66"/>
                    </a:lnTo>
                    <a:lnTo>
                      <a:pt x="19" y="68"/>
                    </a:lnTo>
                    <a:lnTo>
                      <a:pt x="25" y="71"/>
                    </a:lnTo>
                    <a:lnTo>
                      <a:pt x="30" y="76"/>
                    </a:lnTo>
                    <a:lnTo>
                      <a:pt x="36" y="83"/>
                    </a:lnTo>
                    <a:lnTo>
                      <a:pt x="36" y="82"/>
                    </a:lnTo>
                    <a:lnTo>
                      <a:pt x="37" y="82"/>
                    </a:lnTo>
                    <a:lnTo>
                      <a:pt x="39" y="81"/>
                    </a:lnTo>
                    <a:lnTo>
                      <a:pt x="42" y="80"/>
                    </a:lnTo>
                    <a:lnTo>
                      <a:pt x="46" y="79"/>
                    </a:lnTo>
                    <a:lnTo>
                      <a:pt x="50" y="78"/>
                    </a:lnTo>
                    <a:lnTo>
                      <a:pt x="55" y="77"/>
                    </a:lnTo>
                    <a:lnTo>
                      <a:pt x="60" y="77"/>
                    </a:lnTo>
                    <a:lnTo>
                      <a:pt x="67" y="77"/>
                    </a:lnTo>
                    <a:lnTo>
                      <a:pt x="73" y="78"/>
                    </a:lnTo>
                    <a:lnTo>
                      <a:pt x="81" y="79"/>
                    </a:lnTo>
                    <a:lnTo>
                      <a:pt x="89" y="81"/>
                    </a:lnTo>
                    <a:lnTo>
                      <a:pt x="98" y="83"/>
                    </a:lnTo>
                    <a:lnTo>
                      <a:pt x="107" y="87"/>
                    </a:lnTo>
                    <a:lnTo>
                      <a:pt x="117" y="92"/>
                    </a:lnTo>
                    <a:lnTo>
                      <a:pt x="127" y="98"/>
                    </a:lnTo>
                    <a:lnTo>
                      <a:pt x="128" y="97"/>
                    </a:lnTo>
                    <a:lnTo>
                      <a:pt x="131" y="96"/>
                    </a:lnTo>
                    <a:lnTo>
                      <a:pt x="135" y="93"/>
                    </a:lnTo>
                    <a:lnTo>
                      <a:pt x="140" y="90"/>
                    </a:lnTo>
                    <a:lnTo>
                      <a:pt x="145" y="87"/>
                    </a:lnTo>
                    <a:lnTo>
                      <a:pt x="149" y="84"/>
                    </a:lnTo>
                    <a:lnTo>
                      <a:pt x="152" y="81"/>
                    </a:lnTo>
                    <a:lnTo>
                      <a:pt x="153" y="80"/>
                    </a:lnTo>
                    <a:lnTo>
                      <a:pt x="152" y="76"/>
                    </a:lnTo>
                    <a:lnTo>
                      <a:pt x="151" y="67"/>
                    </a:lnTo>
                    <a:lnTo>
                      <a:pt x="150" y="55"/>
                    </a:lnTo>
                    <a:lnTo>
                      <a:pt x="148" y="41"/>
                    </a:lnTo>
                    <a:lnTo>
                      <a:pt x="147" y="27"/>
                    </a:lnTo>
                    <a:lnTo>
                      <a:pt x="145" y="15"/>
                    </a:lnTo>
                    <a:lnTo>
                      <a:pt x="144" y="7"/>
                    </a:lnTo>
                    <a:lnTo>
                      <a:pt x="144" y="4"/>
                    </a:lnTo>
                    <a:lnTo>
                      <a:pt x="105" y="0"/>
                    </a:lnTo>
                    <a:lnTo>
                      <a:pt x="94" y="7"/>
                    </a:lnTo>
                    <a:lnTo>
                      <a:pt x="127" y="19"/>
                    </a:lnTo>
                    <a:lnTo>
                      <a:pt x="139" y="68"/>
                    </a:lnTo>
                    <a:lnTo>
                      <a:pt x="125" y="79"/>
                    </a:lnTo>
                    <a:lnTo>
                      <a:pt x="124" y="79"/>
                    </a:lnTo>
                    <a:lnTo>
                      <a:pt x="123" y="78"/>
                    </a:lnTo>
                    <a:lnTo>
                      <a:pt x="120" y="77"/>
                    </a:lnTo>
                    <a:lnTo>
                      <a:pt x="117" y="75"/>
                    </a:lnTo>
                    <a:lnTo>
                      <a:pt x="113" y="73"/>
                    </a:lnTo>
                    <a:lnTo>
                      <a:pt x="108" y="71"/>
                    </a:lnTo>
                    <a:lnTo>
                      <a:pt x="103" y="70"/>
                    </a:lnTo>
                    <a:lnTo>
                      <a:pt x="98" y="68"/>
                    </a:lnTo>
                    <a:lnTo>
                      <a:pt x="91" y="66"/>
                    </a:lnTo>
                    <a:lnTo>
                      <a:pt x="86" y="65"/>
                    </a:lnTo>
                    <a:lnTo>
                      <a:pt x="79" y="64"/>
                    </a:lnTo>
                    <a:lnTo>
                      <a:pt x="73" y="63"/>
                    </a:lnTo>
                    <a:lnTo>
                      <a:pt x="67" y="62"/>
                    </a:lnTo>
                    <a:lnTo>
                      <a:pt x="60" y="63"/>
                    </a:lnTo>
                    <a:lnTo>
                      <a:pt x="54" y="64"/>
                    </a:lnTo>
                    <a:lnTo>
                      <a:pt x="49" y="66"/>
                    </a:lnTo>
                    <a:lnTo>
                      <a:pt x="38" y="69"/>
                    </a:lnTo>
                    <a:lnTo>
                      <a:pt x="37" y="69"/>
                    </a:lnTo>
                    <a:lnTo>
                      <a:pt x="36" y="67"/>
                    </a:lnTo>
                    <a:lnTo>
                      <a:pt x="34" y="64"/>
                    </a:lnTo>
                    <a:lnTo>
                      <a:pt x="31" y="61"/>
                    </a:lnTo>
                    <a:lnTo>
                      <a:pt x="27" y="58"/>
                    </a:lnTo>
                    <a:lnTo>
                      <a:pt x="23" y="56"/>
                    </a:lnTo>
                    <a:lnTo>
                      <a:pt x="19" y="54"/>
                    </a:lnTo>
                    <a:lnTo>
                      <a:pt x="13" y="54"/>
                    </a:lnTo>
                    <a:lnTo>
                      <a:pt x="44" y="25"/>
                    </a:lnTo>
                    <a:lnTo>
                      <a:pt x="31" y="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230" name="Freeform 759"/>
              <p:cNvSpPr>
                <a:spLocks/>
              </p:cNvSpPr>
              <p:nvPr/>
            </p:nvSpPr>
            <p:spPr bwMode="auto">
              <a:xfrm>
                <a:off x="1205" y="1610"/>
                <a:ext cx="11" cy="9"/>
              </a:xfrm>
              <a:custGeom>
                <a:avLst/>
                <a:gdLst>
                  <a:gd name="T0" fmla="*/ 4 w 12"/>
                  <a:gd name="T1" fmla="*/ 2 h 12"/>
                  <a:gd name="T2" fmla="*/ 6 w 12"/>
                  <a:gd name="T3" fmla="*/ 0 h 12"/>
                  <a:gd name="T4" fmla="*/ 6 w 12"/>
                  <a:gd name="T5" fmla="*/ 2 h 12"/>
                  <a:gd name="T6" fmla="*/ 6 w 12"/>
                  <a:gd name="T7" fmla="*/ 2 h 12"/>
                  <a:gd name="T8" fmla="*/ 6 w 12"/>
                  <a:gd name="T9" fmla="*/ 2 h 12"/>
                  <a:gd name="T10" fmla="*/ 6 w 12"/>
                  <a:gd name="T11" fmla="*/ 2 h 12"/>
                  <a:gd name="T12" fmla="*/ 5 w 12"/>
                  <a:gd name="T13" fmla="*/ 2 h 12"/>
                  <a:gd name="T14" fmla="*/ 1 w 12"/>
                  <a:gd name="T15" fmla="*/ 2 h 12"/>
                  <a:gd name="T16" fmla="*/ 3 w 12"/>
                  <a:gd name="T17" fmla="*/ 2 h 12"/>
                  <a:gd name="T18" fmla="*/ 0 w 12"/>
                  <a:gd name="T19" fmla="*/ 2 h 12"/>
                  <a:gd name="T20" fmla="*/ 4 w 12"/>
                  <a:gd name="T21" fmla="*/ 2 h 1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2"/>
                  <a:gd name="T34" fmla="*/ 0 h 12"/>
                  <a:gd name="T35" fmla="*/ 12 w 12"/>
                  <a:gd name="T36" fmla="*/ 12 h 1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2" h="12">
                    <a:moveTo>
                      <a:pt x="4" y="3"/>
                    </a:moveTo>
                    <a:lnTo>
                      <a:pt x="7" y="0"/>
                    </a:lnTo>
                    <a:lnTo>
                      <a:pt x="8" y="4"/>
                    </a:lnTo>
                    <a:lnTo>
                      <a:pt x="12" y="5"/>
                    </a:lnTo>
                    <a:lnTo>
                      <a:pt x="8" y="8"/>
                    </a:lnTo>
                    <a:lnTo>
                      <a:pt x="8" y="12"/>
                    </a:lnTo>
                    <a:lnTo>
                      <a:pt x="5" y="9"/>
                    </a:lnTo>
                    <a:lnTo>
                      <a:pt x="1" y="9"/>
                    </a:lnTo>
                    <a:lnTo>
                      <a:pt x="3" y="6"/>
                    </a:lnTo>
                    <a:lnTo>
                      <a:pt x="0" y="3"/>
                    </a:lnTo>
                    <a:lnTo>
                      <a:pt x="4"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231" name="Freeform 760"/>
              <p:cNvSpPr>
                <a:spLocks/>
              </p:cNvSpPr>
              <p:nvPr/>
            </p:nvSpPr>
            <p:spPr bwMode="auto">
              <a:xfrm>
                <a:off x="1234" y="1625"/>
                <a:ext cx="10" cy="10"/>
              </a:xfrm>
              <a:custGeom>
                <a:avLst/>
                <a:gdLst>
                  <a:gd name="T0" fmla="*/ 3 w 12"/>
                  <a:gd name="T1" fmla="*/ 2 h 13"/>
                  <a:gd name="T2" fmla="*/ 3 w 12"/>
                  <a:gd name="T3" fmla="*/ 0 h 13"/>
                  <a:gd name="T4" fmla="*/ 3 w 12"/>
                  <a:gd name="T5" fmla="*/ 2 h 13"/>
                  <a:gd name="T6" fmla="*/ 3 w 12"/>
                  <a:gd name="T7" fmla="*/ 2 h 13"/>
                  <a:gd name="T8" fmla="*/ 3 w 12"/>
                  <a:gd name="T9" fmla="*/ 2 h 13"/>
                  <a:gd name="T10" fmla="*/ 3 w 12"/>
                  <a:gd name="T11" fmla="*/ 2 h 13"/>
                  <a:gd name="T12" fmla="*/ 3 w 12"/>
                  <a:gd name="T13" fmla="*/ 2 h 13"/>
                  <a:gd name="T14" fmla="*/ 1 w 12"/>
                  <a:gd name="T15" fmla="*/ 2 h 13"/>
                  <a:gd name="T16" fmla="*/ 2 w 12"/>
                  <a:gd name="T17" fmla="*/ 2 h 13"/>
                  <a:gd name="T18" fmla="*/ 0 w 12"/>
                  <a:gd name="T19" fmla="*/ 2 h 13"/>
                  <a:gd name="T20" fmla="*/ 3 w 12"/>
                  <a:gd name="T21" fmla="*/ 2 h 1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2"/>
                  <a:gd name="T34" fmla="*/ 0 h 13"/>
                  <a:gd name="T35" fmla="*/ 12 w 12"/>
                  <a:gd name="T36" fmla="*/ 13 h 1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2" h="13">
                    <a:moveTo>
                      <a:pt x="4" y="4"/>
                    </a:moveTo>
                    <a:lnTo>
                      <a:pt x="7" y="0"/>
                    </a:lnTo>
                    <a:lnTo>
                      <a:pt x="8" y="5"/>
                    </a:lnTo>
                    <a:lnTo>
                      <a:pt x="12" y="5"/>
                    </a:lnTo>
                    <a:lnTo>
                      <a:pt x="8" y="9"/>
                    </a:lnTo>
                    <a:lnTo>
                      <a:pt x="8" y="13"/>
                    </a:lnTo>
                    <a:lnTo>
                      <a:pt x="5" y="9"/>
                    </a:lnTo>
                    <a:lnTo>
                      <a:pt x="1" y="10"/>
                    </a:lnTo>
                    <a:lnTo>
                      <a:pt x="2" y="6"/>
                    </a:lnTo>
                    <a:lnTo>
                      <a:pt x="0" y="3"/>
                    </a:lnTo>
                    <a:lnTo>
                      <a:pt x="4"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232" name="Freeform 761"/>
              <p:cNvSpPr>
                <a:spLocks/>
              </p:cNvSpPr>
              <p:nvPr/>
            </p:nvSpPr>
            <p:spPr bwMode="auto">
              <a:xfrm>
                <a:off x="1233" y="1601"/>
                <a:ext cx="11" cy="9"/>
              </a:xfrm>
              <a:custGeom>
                <a:avLst/>
                <a:gdLst>
                  <a:gd name="T0" fmla="*/ 3 w 13"/>
                  <a:gd name="T1" fmla="*/ 2 h 12"/>
                  <a:gd name="T2" fmla="*/ 3 w 13"/>
                  <a:gd name="T3" fmla="*/ 0 h 12"/>
                  <a:gd name="T4" fmla="*/ 3 w 13"/>
                  <a:gd name="T5" fmla="*/ 2 h 12"/>
                  <a:gd name="T6" fmla="*/ 3 w 13"/>
                  <a:gd name="T7" fmla="*/ 2 h 12"/>
                  <a:gd name="T8" fmla="*/ 3 w 13"/>
                  <a:gd name="T9" fmla="*/ 2 h 12"/>
                  <a:gd name="T10" fmla="*/ 3 w 13"/>
                  <a:gd name="T11" fmla="*/ 2 h 12"/>
                  <a:gd name="T12" fmla="*/ 3 w 13"/>
                  <a:gd name="T13" fmla="*/ 2 h 12"/>
                  <a:gd name="T14" fmla="*/ 1 w 13"/>
                  <a:gd name="T15" fmla="*/ 2 h 12"/>
                  <a:gd name="T16" fmla="*/ 3 w 13"/>
                  <a:gd name="T17" fmla="*/ 2 h 12"/>
                  <a:gd name="T18" fmla="*/ 0 w 13"/>
                  <a:gd name="T19" fmla="*/ 2 h 12"/>
                  <a:gd name="T20" fmla="*/ 3 w 13"/>
                  <a:gd name="T21" fmla="*/ 2 h 1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
                  <a:gd name="T34" fmla="*/ 0 h 12"/>
                  <a:gd name="T35" fmla="*/ 13 w 13"/>
                  <a:gd name="T36" fmla="*/ 12 h 1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 h="12">
                    <a:moveTo>
                      <a:pt x="4" y="3"/>
                    </a:moveTo>
                    <a:lnTo>
                      <a:pt x="8" y="0"/>
                    </a:lnTo>
                    <a:lnTo>
                      <a:pt x="9" y="4"/>
                    </a:lnTo>
                    <a:lnTo>
                      <a:pt x="13" y="5"/>
                    </a:lnTo>
                    <a:lnTo>
                      <a:pt x="9" y="8"/>
                    </a:lnTo>
                    <a:lnTo>
                      <a:pt x="9" y="12"/>
                    </a:lnTo>
                    <a:lnTo>
                      <a:pt x="6" y="8"/>
                    </a:lnTo>
                    <a:lnTo>
                      <a:pt x="1" y="9"/>
                    </a:lnTo>
                    <a:lnTo>
                      <a:pt x="3" y="5"/>
                    </a:lnTo>
                    <a:lnTo>
                      <a:pt x="0" y="3"/>
                    </a:lnTo>
                    <a:lnTo>
                      <a:pt x="4"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233" name="Freeform 762"/>
              <p:cNvSpPr>
                <a:spLocks/>
              </p:cNvSpPr>
              <p:nvPr/>
            </p:nvSpPr>
            <p:spPr bwMode="auto">
              <a:xfrm>
                <a:off x="1179" y="1621"/>
                <a:ext cx="10" cy="9"/>
              </a:xfrm>
              <a:custGeom>
                <a:avLst/>
                <a:gdLst>
                  <a:gd name="T0" fmla="*/ 3 w 12"/>
                  <a:gd name="T1" fmla="*/ 2 h 12"/>
                  <a:gd name="T2" fmla="*/ 3 w 12"/>
                  <a:gd name="T3" fmla="*/ 0 h 12"/>
                  <a:gd name="T4" fmla="*/ 3 w 12"/>
                  <a:gd name="T5" fmla="*/ 2 h 12"/>
                  <a:gd name="T6" fmla="*/ 3 w 12"/>
                  <a:gd name="T7" fmla="*/ 2 h 12"/>
                  <a:gd name="T8" fmla="*/ 3 w 12"/>
                  <a:gd name="T9" fmla="*/ 2 h 12"/>
                  <a:gd name="T10" fmla="*/ 3 w 12"/>
                  <a:gd name="T11" fmla="*/ 2 h 12"/>
                  <a:gd name="T12" fmla="*/ 3 w 12"/>
                  <a:gd name="T13" fmla="*/ 2 h 12"/>
                  <a:gd name="T14" fmla="*/ 1 w 12"/>
                  <a:gd name="T15" fmla="*/ 2 h 12"/>
                  <a:gd name="T16" fmla="*/ 2 w 12"/>
                  <a:gd name="T17" fmla="*/ 2 h 12"/>
                  <a:gd name="T18" fmla="*/ 0 w 12"/>
                  <a:gd name="T19" fmla="*/ 2 h 12"/>
                  <a:gd name="T20" fmla="*/ 3 w 12"/>
                  <a:gd name="T21" fmla="*/ 2 h 1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2"/>
                  <a:gd name="T34" fmla="*/ 0 h 12"/>
                  <a:gd name="T35" fmla="*/ 12 w 12"/>
                  <a:gd name="T36" fmla="*/ 12 h 1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2" h="12">
                    <a:moveTo>
                      <a:pt x="4" y="3"/>
                    </a:moveTo>
                    <a:lnTo>
                      <a:pt x="7" y="0"/>
                    </a:lnTo>
                    <a:lnTo>
                      <a:pt x="8" y="4"/>
                    </a:lnTo>
                    <a:lnTo>
                      <a:pt x="12" y="5"/>
                    </a:lnTo>
                    <a:lnTo>
                      <a:pt x="8" y="8"/>
                    </a:lnTo>
                    <a:lnTo>
                      <a:pt x="8" y="12"/>
                    </a:lnTo>
                    <a:lnTo>
                      <a:pt x="5" y="9"/>
                    </a:lnTo>
                    <a:lnTo>
                      <a:pt x="1" y="9"/>
                    </a:lnTo>
                    <a:lnTo>
                      <a:pt x="2" y="5"/>
                    </a:lnTo>
                    <a:lnTo>
                      <a:pt x="0" y="3"/>
                    </a:lnTo>
                    <a:lnTo>
                      <a:pt x="4"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234" name="Freeform 763"/>
              <p:cNvSpPr>
                <a:spLocks/>
              </p:cNvSpPr>
              <p:nvPr/>
            </p:nvSpPr>
            <p:spPr bwMode="auto">
              <a:xfrm>
                <a:off x="1175" y="1605"/>
                <a:ext cx="11" cy="8"/>
              </a:xfrm>
              <a:custGeom>
                <a:avLst/>
                <a:gdLst>
                  <a:gd name="T0" fmla="*/ 3 w 12"/>
                  <a:gd name="T1" fmla="*/ 1 h 11"/>
                  <a:gd name="T2" fmla="*/ 6 w 12"/>
                  <a:gd name="T3" fmla="*/ 0 h 11"/>
                  <a:gd name="T4" fmla="*/ 6 w 12"/>
                  <a:gd name="T5" fmla="*/ 1 h 11"/>
                  <a:gd name="T6" fmla="*/ 6 w 12"/>
                  <a:gd name="T7" fmla="*/ 1 h 11"/>
                  <a:gd name="T8" fmla="*/ 6 w 12"/>
                  <a:gd name="T9" fmla="*/ 1 h 11"/>
                  <a:gd name="T10" fmla="*/ 6 w 12"/>
                  <a:gd name="T11" fmla="*/ 1 h 11"/>
                  <a:gd name="T12" fmla="*/ 5 w 12"/>
                  <a:gd name="T13" fmla="*/ 1 h 11"/>
                  <a:gd name="T14" fmla="*/ 1 w 12"/>
                  <a:gd name="T15" fmla="*/ 1 h 11"/>
                  <a:gd name="T16" fmla="*/ 2 w 12"/>
                  <a:gd name="T17" fmla="*/ 1 h 11"/>
                  <a:gd name="T18" fmla="*/ 0 w 12"/>
                  <a:gd name="T19" fmla="*/ 1 h 11"/>
                  <a:gd name="T20" fmla="*/ 3 w 12"/>
                  <a:gd name="T21" fmla="*/ 1 h 1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2"/>
                  <a:gd name="T34" fmla="*/ 0 h 11"/>
                  <a:gd name="T35" fmla="*/ 12 w 12"/>
                  <a:gd name="T36" fmla="*/ 11 h 1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2" h="11">
                    <a:moveTo>
                      <a:pt x="3" y="3"/>
                    </a:moveTo>
                    <a:lnTo>
                      <a:pt x="7" y="0"/>
                    </a:lnTo>
                    <a:lnTo>
                      <a:pt x="8" y="4"/>
                    </a:lnTo>
                    <a:lnTo>
                      <a:pt x="12" y="5"/>
                    </a:lnTo>
                    <a:lnTo>
                      <a:pt x="8" y="8"/>
                    </a:lnTo>
                    <a:lnTo>
                      <a:pt x="8" y="11"/>
                    </a:lnTo>
                    <a:lnTo>
                      <a:pt x="5" y="8"/>
                    </a:lnTo>
                    <a:lnTo>
                      <a:pt x="1" y="9"/>
                    </a:lnTo>
                    <a:lnTo>
                      <a:pt x="2" y="5"/>
                    </a:lnTo>
                    <a:lnTo>
                      <a:pt x="0" y="3"/>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235" name="Freeform 764"/>
              <p:cNvSpPr>
                <a:spLocks/>
              </p:cNvSpPr>
              <p:nvPr/>
            </p:nvSpPr>
            <p:spPr bwMode="auto">
              <a:xfrm>
                <a:off x="1209" y="1595"/>
                <a:ext cx="10" cy="8"/>
              </a:xfrm>
              <a:custGeom>
                <a:avLst/>
                <a:gdLst>
                  <a:gd name="T0" fmla="*/ 3 w 12"/>
                  <a:gd name="T1" fmla="*/ 1 h 11"/>
                  <a:gd name="T2" fmla="*/ 3 w 12"/>
                  <a:gd name="T3" fmla="*/ 0 h 11"/>
                  <a:gd name="T4" fmla="*/ 3 w 12"/>
                  <a:gd name="T5" fmla="*/ 1 h 11"/>
                  <a:gd name="T6" fmla="*/ 3 w 12"/>
                  <a:gd name="T7" fmla="*/ 1 h 11"/>
                  <a:gd name="T8" fmla="*/ 3 w 12"/>
                  <a:gd name="T9" fmla="*/ 1 h 11"/>
                  <a:gd name="T10" fmla="*/ 3 w 12"/>
                  <a:gd name="T11" fmla="*/ 1 h 11"/>
                  <a:gd name="T12" fmla="*/ 3 w 12"/>
                  <a:gd name="T13" fmla="*/ 1 h 11"/>
                  <a:gd name="T14" fmla="*/ 1 w 12"/>
                  <a:gd name="T15" fmla="*/ 1 h 11"/>
                  <a:gd name="T16" fmla="*/ 3 w 12"/>
                  <a:gd name="T17" fmla="*/ 1 h 11"/>
                  <a:gd name="T18" fmla="*/ 0 w 12"/>
                  <a:gd name="T19" fmla="*/ 1 h 11"/>
                  <a:gd name="T20" fmla="*/ 3 w 12"/>
                  <a:gd name="T21" fmla="*/ 1 h 1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2"/>
                  <a:gd name="T34" fmla="*/ 0 h 11"/>
                  <a:gd name="T35" fmla="*/ 12 w 12"/>
                  <a:gd name="T36" fmla="*/ 11 h 1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2" h="11">
                    <a:moveTo>
                      <a:pt x="4" y="3"/>
                    </a:moveTo>
                    <a:lnTo>
                      <a:pt x="7" y="0"/>
                    </a:lnTo>
                    <a:lnTo>
                      <a:pt x="8" y="4"/>
                    </a:lnTo>
                    <a:lnTo>
                      <a:pt x="12" y="5"/>
                    </a:lnTo>
                    <a:lnTo>
                      <a:pt x="8" y="8"/>
                    </a:lnTo>
                    <a:lnTo>
                      <a:pt x="8" y="11"/>
                    </a:lnTo>
                    <a:lnTo>
                      <a:pt x="6" y="8"/>
                    </a:lnTo>
                    <a:lnTo>
                      <a:pt x="1" y="9"/>
                    </a:lnTo>
                    <a:lnTo>
                      <a:pt x="3" y="5"/>
                    </a:lnTo>
                    <a:lnTo>
                      <a:pt x="0" y="3"/>
                    </a:lnTo>
                    <a:lnTo>
                      <a:pt x="4"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236" name="Freeform 765"/>
              <p:cNvSpPr>
                <a:spLocks/>
              </p:cNvSpPr>
              <p:nvPr/>
            </p:nvSpPr>
            <p:spPr bwMode="auto">
              <a:xfrm>
                <a:off x="1210" y="1628"/>
                <a:ext cx="11" cy="9"/>
              </a:xfrm>
              <a:custGeom>
                <a:avLst/>
                <a:gdLst>
                  <a:gd name="T0" fmla="*/ 4 w 11"/>
                  <a:gd name="T1" fmla="*/ 2 h 12"/>
                  <a:gd name="T2" fmla="*/ 6 w 11"/>
                  <a:gd name="T3" fmla="*/ 0 h 12"/>
                  <a:gd name="T4" fmla="*/ 8 w 11"/>
                  <a:gd name="T5" fmla="*/ 2 h 12"/>
                  <a:gd name="T6" fmla="*/ 11 w 11"/>
                  <a:gd name="T7" fmla="*/ 2 h 12"/>
                  <a:gd name="T8" fmla="*/ 8 w 11"/>
                  <a:gd name="T9" fmla="*/ 2 h 12"/>
                  <a:gd name="T10" fmla="*/ 8 w 11"/>
                  <a:gd name="T11" fmla="*/ 2 h 12"/>
                  <a:gd name="T12" fmla="*/ 5 w 11"/>
                  <a:gd name="T13" fmla="*/ 2 h 12"/>
                  <a:gd name="T14" fmla="*/ 1 w 11"/>
                  <a:gd name="T15" fmla="*/ 2 h 12"/>
                  <a:gd name="T16" fmla="*/ 2 w 11"/>
                  <a:gd name="T17" fmla="*/ 2 h 12"/>
                  <a:gd name="T18" fmla="*/ 0 w 11"/>
                  <a:gd name="T19" fmla="*/ 2 h 12"/>
                  <a:gd name="T20" fmla="*/ 4 w 11"/>
                  <a:gd name="T21" fmla="*/ 2 h 1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1"/>
                  <a:gd name="T34" fmla="*/ 0 h 12"/>
                  <a:gd name="T35" fmla="*/ 11 w 11"/>
                  <a:gd name="T36" fmla="*/ 12 h 1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1" h="12">
                    <a:moveTo>
                      <a:pt x="4" y="3"/>
                    </a:moveTo>
                    <a:lnTo>
                      <a:pt x="6" y="0"/>
                    </a:lnTo>
                    <a:lnTo>
                      <a:pt x="8" y="4"/>
                    </a:lnTo>
                    <a:lnTo>
                      <a:pt x="11" y="5"/>
                    </a:lnTo>
                    <a:lnTo>
                      <a:pt x="8" y="8"/>
                    </a:lnTo>
                    <a:lnTo>
                      <a:pt x="8" y="12"/>
                    </a:lnTo>
                    <a:lnTo>
                      <a:pt x="5" y="9"/>
                    </a:lnTo>
                    <a:lnTo>
                      <a:pt x="1" y="10"/>
                    </a:lnTo>
                    <a:lnTo>
                      <a:pt x="2" y="6"/>
                    </a:lnTo>
                    <a:lnTo>
                      <a:pt x="0" y="3"/>
                    </a:lnTo>
                    <a:lnTo>
                      <a:pt x="4"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237" name="Freeform 766"/>
              <p:cNvSpPr>
                <a:spLocks/>
              </p:cNvSpPr>
              <p:nvPr/>
            </p:nvSpPr>
            <p:spPr bwMode="auto">
              <a:xfrm>
                <a:off x="1251" y="1611"/>
                <a:ext cx="10" cy="10"/>
              </a:xfrm>
              <a:custGeom>
                <a:avLst/>
                <a:gdLst>
                  <a:gd name="T0" fmla="*/ 3 w 11"/>
                  <a:gd name="T1" fmla="*/ 2 h 13"/>
                  <a:gd name="T2" fmla="*/ 5 w 11"/>
                  <a:gd name="T3" fmla="*/ 0 h 13"/>
                  <a:gd name="T4" fmla="*/ 5 w 11"/>
                  <a:gd name="T5" fmla="*/ 2 h 13"/>
                  <a:gd name="T6" fmla="*/ 5 w 11"/>
                  <a:gd name="T7" fmla="*/ 2 h 13"/>
                  <a:gd name="T8" fmla="*/ 5 w 11"/>
                  <a:gd name="T9" fmla="*/ 2 h 13"/>
                  <a:gd name="T10" fmla="*/ 5 w 11"/>
                  <a:gd name="T11" fmla="*/ 2 h 13"/>
                  <a:gd name="T12" fmla="*/ 5 w 11"/>
                  <a:gd name="T13" fmla="*/ 2 h 13"/>
                  <a:gd name="T14" fmla="*/ 0 w 11"/>
                  <a:gd name="T15" fmla="*/ 2 h 13"/>
                  <a:gd name="T16" fmla="*/ 2 w 11"/>
                  <a:gd name="T17" fmla="*/ 2 h 13"/>
                  <a:gd name="T18" fmla="*/ 0 w 11"/>
                  <a:gd name="T19" fmla="*/ 2 h 13"/>
                  <a:gd name="T20" fmla="*/ 3 w 11"/>
                  <a:gd name="T21" fmla="*/ 2 h 1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1"/>
                  <a:gd name="T34" fmla="*/ 0 h 13"/>
                  <a:gd name="T35" fmla="*/ 11 w 11"/>
                  <a:gd name="T36" fmla="*/ 13 h 1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1" h="13">
                    <a:moveTo>
                      <a:pt x="3" y="4"/>
                    </a:moveTo>
                    <a:lnTo>
                      <a:pt x="7" y="0"/>
                    </a:lnTo>
                    <a:lnTo>
                      <a:pt x="8" y="5"/>
                    </a:lnTo>
                    <a:lnTo>
                      <a:pt x="11" y="5"/>
                    </a:lnTo>
                    <a:lnTo>
                      <a:pt x="8" y="9"/>
                    </a:lnTo>
                    <a:lnTo>
                      <a:pt x="8" y="13"/>
                    </a:lnTo>
                    <a:lnTo>
                      <a:pt x="5" y="9"/>
                    </a:lnTo>
                    <a:lnTo>
                      <a:pt x="0" y="10"/>
                    </a:lnTo>
                    <a:lnTo>
                      <a:pt x="2" y="6"/>
                    </a:lnTo>
                    <a:lnTo>
                      <a:pt x="0" y="3"/>
                    </a:lnTo>
                    <a:lnTo>
                      <a:pt x="3"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238" name="Freeform 767"/>
              <p:cNvSpPr>
                <a:spLocks/>
              </p:cNvSpPr>
              <p:nvPr/>
            </p:nvSpPr>
            <p:spPr bwMode="auto">
              <a:xfrm>
                <a:off x="934" y="1626"/>
                <a:ext cx="212" cy="35"/>
              </a:xfrm>
              <a:custGeom>
                <a:avLst/>
                <a:gdLst>
                  <a:gd name="T0" fmla="*/ 4 w 238"/>
                  <a:gd name="T1" fmla="*/ 1 h 47"/>
                  <a:gd name="T2" fmla="*/ 4 w 238"/>
                  <a:gd name="T3" fmla="*/ 1 h 47"/>
                  <a:gd name="T4" fmla="*/ 4 w 238"/>
                  <a:gd name="T5" fmla="*/ 1 h 47"/>
                  <a:gd name="T6" fmla="*/ 4 w 238"/>
                  <a:gd name="T7" fmla="*/ 1 h 47"/>
                  <a:gd name="T8" fmla="*/ 4 w 238"/>
                  <a:gd name="T9" fmla="*/ 1 h 47"/>
                  <a:gd name="T10" fmla="*/ 4 w 238"/>
                  <a:gd name="T11" fmla="*/ 1 h 47"/>
                  <a:gd name="T12" fmla="*/ 4 w 238"/>
                  <a:gd name="T13" fmla="*/ 1 h 47"/>
                  <a:gd name="T14" fmla="*/ 4 w 238"/>
                  <a:gd name="T15" fmla="*/ 1 h 47"/>
                  <a:gd name="T16" fmla="*/ 4 w 238"/>
                  <a:gd name="T17" fmla="*/ 1 h 47"/>
                  <a:gd name="T18" fmla="*/ 4 w 238"/>
                  <a:gd name="T19" fmla="*/ 1 h 47"/>
                  <a:gd name="T20" fmla="*/ 4 w 238"/>
                  <a:gd name="T21" fmla="*/ 1 h 47"/>
                  <a:gd name="T22" fmla="*/ 4 w 238"/>
                  <a:gd name="T23" fmla="*/ 1 h 47"/>
                  <a:gd name="T24" fmla="*/ 4 w 238"/>
                  <a:gd name="T25" fmla="*/ 1 h 47"/>
                  <a:gd name="T26" fmla="*/ 4 w 238"/>
                  <a:gd name="T27" fmla="*/ 1 h 47"/>
                  <a:gd name="T28" fmla="*/ 4 w 238"/>
                  <a:gd name="T29" fmla="*/ 1 h 47"/>
                  <a:gd name="T30" fmla="*/ 4 w 238"/>
                  <a:gd name="T31" fmla="*/ 1 h 47"/>
                  <a:gd name="T32" fmla="*/ 4 w 238"/>
                  <a:gd name="T33" fmla="*/ 1 h 47"/>
                  <a:gd name="T34" fmla="*/ 4 w 238"/>
                  <a:gd name="T35" fmla="*/ 1 h 47"/>
                  <a:gd name="T36" fmla="*/ 4 w 238"/>
                  <a:gd name="T37" fmla="*/ 1 h 47"/>
                  <a:gd name="T38" fmla="*/ 4 w 238"/>
                  <a:gd name="T39" fmla="*/ 1 h 47"/>
                  <a:gd name="T40" fmla="*/ 4 w 238"/>
                  <a:gd name="T41" fmla="*/ 1 h 47"/>
                  <a:gd name="T42" fmla="*/ 4 w 238"/>
                  <a:gd name="T43" fmla="*/ 1 h 47"/>
                  <a:gd name="T44" fmla="*/ 4 w 238"/>
                  <a:gd name="T45" fmla="*/ 1 h 47"/>
                  <a:gd name="T46" fmla="*/ 4 w 238"/>
                  <a:gd name="T47" fmla="*/ 1 h 47"/>
                  <a:gd name="T48" fmla="*/ 1 w 238"/>
                  <a:gd name="T49" fmla="*/ 1 h 47"/>
                  <a:gd name="T50" fmla="*/ 4 w 238"/>
                  <a:gd name="T51" fmla="*/ 1 h 47"/>
                  <a:gd name="T52" fmla="*/ 4 w 238"/>
                  <a:gd name="T53" fmla="*/ 1 h 47"/>
                  <a:gd name="T54" fmla="*/ 4 w 238"/>
                  <a:gd name="T55" fmla="*/ 1 h 47"/>
                  <a:gd name="T56" fmla="*/ 4 w 238"/>
                  <a:gd name="T57" fmla="*/ 1 h 47"/>
                  <a:gd name="T58" fmla="*/ 4 w 238"/>
                  <a:gd name="T59" fmla="*/ 1 h 47"/>
                  <a:gd name="T60" fmla="*/ 4 w 238"/>
                  <a:gd name="T61" fmla="*/ 1 h 47"/>
                  <a:gd name="T62" fmla="*/ 4 w 238"/>
                  <a:gd name="T63" fmla="*/ 1 h 47"/>
                  <a:gd name="T64" fmla="*/ 4 w 238"/>
                  <a:gd name="T65" fmla="*/ 1 h 47"/>
                  <a:gd name="T66" fmla="*/ 4 w 238"/>
                  <a:gd name="T67" fmla="*/ 1 h 47"/>
                  <a:gd name="T68" fmla="*/ 4 w 238"/>
                  <a:gd name="T69" fmla="*/ 1 h 47"/>
                  <a:gd name="T70" fmla="*/ 4 w 238"/>
                  <a:gd name="T71" fmla="*/ 1 h 47"/>
                  <a:gd name="T72" fmla="*/ 4 w 238"/>
                  <a:gd name="T73" fmla="*/ 1 h 47"/>
                  <a:gd name="T74" fmla="*/ 4 w 238"/>
                  <a:gd name="T75" fmla="*/ 1 h 47"/>
                  <a:gd name="T76" fmla="*/ 4 w 238"/>
                  <a:gd name="T77" fmla="*/ 1 h 47"/>
                  <a:gd name="T78" fmla="*/ 4 w 238"/>
                  <a:gd name="T79" fmla="*/ 1 h 47"/>
                  <a:gd name="T80" fmla="*/ 4 w 238"/>
                  <a:gd name="T81" fmla="*/ 1 h 47"/>
                  <a:gd name="T82" fmla="*/ 4 w 238"/>
                  <a:gd name="T83" fmla="*/ 1 h 47"/>
                  <a:gd name="T84" fmla="*/ 4 w 238"/>
                  <a:gd name="T85" fmla="*/ 1 h 47"/>
                  <a:gd name="T86" fmla="*/ 4 w 238"/>
                  <a:gd name="T87" fmla="*/ 1 h 47"/>
                  <a:gd name="T88" fmla="*/ 4 w 238"/>
                  <a:gd name="T89" fmla="*/ 1 h 47"/>
                  <a:gd name="T90" fmla="*/ 4 w 238"/>
                  <a:gd name="T91" fmla="*/ 1 h 47"/>
                  <a:gd name="T92" fmla="*/ 4 w 238"/>
                  <a:gd name="T93" fmla="*/ 1 h 47"/>
                  <a:gd name="T94" fmla="*/ 4 w 238"/>
                  <a:gd name="T95" fmla="*/ 1 h 47"/>
                  <a:gd name="T96" fmla="*/ 4 w 238"/>
                  <a:gd name="T97" fmla="*/ 1 h 47"/>
                  <a:gd name="T98" fmla="*/ 4 w 238"/>
                  <a:gd name="T99" fmla="*/ 1 h 4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238"/>
                  <a:gd name="T151" fmla="*/ 0 h 47"/>
                  <a:gd name="T152" fmla="*/ 238 w 238"/>
                  <a:gd name="T153" fmla="*/ 47 h 47"/>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238" h="47">
                    <a:moveTo>
                      <a:pt x="238" y="5"/>
                    </a:moveTo>
                    <a:lnTo>
                      <a:pt x="237" y="5"/>
                    </a:lnTo>
                    <a:lnTo>
                      <a:pt x="235" y="5"/>
                    </a:lnTo>
                    <a:lnTo>
                      <a:pt x="232" y="5"/>
                    </a:lnTo>
                    <a:lnTo>
                      <a:pt x="228" y="4"/>
                    </a:lnTo>
                    <a:lnTo>
                      <a:pt x="224" y="3"/>
                    </a:lnTo>
                    <a:lnTo>
                      <a:pt x="219" y="3"/>
                    </a:lnTo>
                    <a:lnTo>
                      <a:pt x="212" y="3"/>
                    </a:lnTo>
                    <a:lnTo>
                      <a:pt x="206" y="4"/>
                    </a:lnTo>
                    <a:lnTo>
                      <a:pt x="200" y="5"/>
                    </a:lnTo>
                    <a:lnTo>
                      <a:pt x="193" y="7"/>
                    </a:lnTo>
                    <a:lnTo>
                      <a:pt x="186" y="9"/>
                    </a:lnTo>
                    <a:lnTo>
                      <a:pt x="179" y="12"/>
                    </a:lnTo>
                    <a:lnTo>
                      <a:pt x="172" y="16"/>
                    </a:lnTo>
                    <a:lnTo>
                      <a:pt x="166" y="22"/>
                    </a:lnTo>
                    <a:lnTo>
                      <a:pt x="160" y="27"/>
                    </a:lnTo>
                    <a:lnTo>
                      <a:pt x="155" y="35"/>
                    </a:lnTo>
                    <a:lnTo>
                      <a:pt x="154" y="34"/>
                    </a:lnTo>
                    <a:lnTo>
                      <a:pt x="152" y="33"/>
                    </a:lnTo>
                    <a:lnTo>
                      <a:pt x="148" y="31"/>
                    </a:lnTo>
                    <a:lnTo>
                      <a:pt x="143" y="29"/>
                    </a:lnTo>
                    <a:lnTo>
                      <a:pt x="137" y="26"/>
                    </a:lnTo>
                    <a:lnTo>
                      <a:pt x="130" y="23"/>
                    </a:lnTo>
                    <a:lnTo>
                      <a:pt x="123" y="21"/>
                    </a:lnTo>
                    <a:lnTo>
                      <a:pt x="115" y="18"/>
                    </a:lnTo>
                    <a:lnTo>
                      <a:pt x="107" y="16"/>
                    </a:lnTo>
                    <a:lnTo>
                      <a:pt x="99" y="15"/>
                    </a:lnTo>
                    <a:lnTo>
                      <a:pt x="91" y="14"/>
                    </a:lnTo>
                    <a:lnTo>
                      <a:pt x="84" y="14"/>
                    </a:lnTo>
                    <a:lnTo>
                      <a:pt x="76" y="15"/>
                    </a:lnTo>
                    <a:lnTo>
                      <a:pt x="71" y="18"/>
                    </a:lnTo>
                    <a:lnTo>
                      <a:pt x="65" y="22"/>
                    </a:lnTo>
                    <a:lnTo>
                      <a:pt x="61" y="28"/>
                    </a:lnTo>
                    <a:lnTo>
                      <a:pt x="60" y="26"/>
                    </a:lnTo>
                    <a:lnTo>
                      <a:pt x="59" y="24"/>
                    </a:lnTo>
                    <a:lnTo>
                      <a:pt x="57" y="21"/>
                    </a:lnTo>
                    <a:lnTo>
                      <a:pt x="55" y="18"/>
                    </a:lnTo>
                    <a:lnTo>
                      <a:pt x="52" y="14"/>
                    </a:lnTo>
                    <a:lnTo>
                      <a:pt x="49" y="11"/>
                    </a:lnTo>
                    <a:lnTo>
                      <a:pt x="45" y="7"/>
                    </a:lnTo>
                    <a:lnTo>
                      <a:pt x="41" y="5"/>
                    </a:lnTo>
                    <a:lnTo>
                      <a:pt x="36" y="2"/>
                    </a:lnTo>
                    <a:lnTo>
                      <a:pt x="31" y="1"/>
                    </a:lnTo>
                    <a:lnTo>
                      <a:pt x="26" y="0"/>
                    </a:lnTo>
                    <a:lnTo>
                      <a:pt x="20" y="1"/>
                    </a:lnTo>
                    <a:lnTo>
                      <a:pt x="14" y="3"/>
                    </a:lnTo>
                    <a:lnTo>
                      <a:pt x="7" y="8"/>
                    </a:lnTo>
                    <a:lnTo>
                      <a:pt x="0" y="14"/>
                    </a:lnTo>
                    <a:lnTo>
                      <a:pt x="1" y="14"/>
                    </a:lnTo>
                    <a:lnTo>
                      <a:pt x="2" y="13"/>
                    </a:lnTo>
                    <a:lnTo>
                      <a:pt x="4" y="13"/>
                    </a:lnTo>
                    <a:lnTo>
                      <a:pt x="6" y="12"/>
                    </a:lnTo>
                    <a:lnTo>
                      <a:pt x="10" y="12"/>
                    </a:lnTo>
                    <a:lnTo>
                      <a:pt x="13" y="12"/>
                    </a:lnTo>
                    <a:lnTo>
                      <a:pt x="17" y="12"/>
                    </a:lnTo>
                    <a:lnTo>
                      <a:pt x="22" y="12"/>
                    </a:lnTo>
                    <a:lnTo>
                      <a:pt x="26" y="13"/>
                    </a:lnTo>
                    <a:lnTo>
                      <a:pt x="31" y="15"/>
                    </a:lnTo>
                    <a:lnTo>
                      <a:pt x="36" y="17"/>
                    </a:lnTo>
                    <a:lnTo>
                      <a:pt x="41" y="19"/>
                    </a:lnTo>
                    <a:lnTo>
                      <a:pt x="45" y="23"/>
                    </a:lnTo>
                    <a:lnTo>
                      <a:pt x="50" y="27"/>
                    </a:lnTo>
                    <a:lnTo>
                      <a:pt x="54" y="32"/>
                    </a:lnTo>
                    <a:lnTo>
                      <a:pt x="58" y="38"/>
                    </a:lnTo>
                    <a:lnTo>
                      <a:pt x="59" y="38"/>
                    </a:lnTo>
                    <a:lnTo>
                      <a:pt x="60" y="36"/>
                    </a:lnTo>
                    <a:lnTo>
                      <a:pt x="61" y="35"/>
                    </a:lnTo>
                    <a:lnTo>
                      <a:pt x="63" y="33"/>
                    </a:lnTo>
                    <a:lnTo>
                      <a:pt x="65" y="32"/>
                    </a:lnTo>
                    <a:lnTo>
                      <a:pt x="68" y="30"/>
                    </a:lnTo>
                    <a:lnTo>
                      <a:pt x="71" y="28"/>
                    </a:lnTo>
                    <a:lnTo>
                      <a:pt x="74" y="26"/>
                    </a:lnTo>
                    <a:lnTo>
                      <a:pt x="78" y="26"/>
                    </a:lnTo>
                    <a:lnTo>
                      <a:pt x="82" y="25"/>
                    </a:lnTo>
                    <a:lnTo>
                      <a:pt x="87" y="24"/>
                    </a:lnTo>
                    <a:lnTo>
                      <a:pt x="92" y="25"/>
                    </a:lnTo>
                    <a:lnTo>
                      <a:pt x="98" y="26"/>
                    </a:lnTo>
                    <a:lnTo>
                      <a:pt x="103" y="27"/>
                    </a:lnTo>
                    <a:lnTo>
                      <a:pt x="110" y="30"/>
                    </a:lnTo>
                    <a:lnTo>
                      <a:pt x="149" y="47"/>
                    </a:lnTo>
                    <a:lnTo>
                      <a:pt x="167" y="47"/>
                    </a:lnTo>
                    <a:lnTo>
                      <a:pt x="167" y="46"/>
                    </a:lnTo>
                    <a:lnTo>
                      <a:pt x="168" y="45"/>
                    </a:lnTo>
                    <a:lnTo>
                      <a:pt x="169" y="42"/>
                    </a:lnTo>
                    <a:lnTo>
                      <a:pt x="171" y="40"/>
                    </a:lnTo>
                    <a:lnTo>
                      <a:pt x="173" y="36"/>
                    </a:lnTo>
                    <a:lnTo>
                      <a:pt x="176" y="32"/>
                    </a:lnTo>
                    <a:lnTo>
                      <a:pt x="179" y="28"/>
                    </a:lnTo>
                    <a:lnTo>
                      <a:pt x="183" y="25"/>
                    </a:lnTo>
                    <a:lnTo>
                      <a:pt x="188" y="21"/>
                    </a:lnTo>
                    <a:lnTo>
                      <a:pt x="193" y="18"/>
                    </a:lnTo>
                    <a:lnTo>
                      <a:pt x="199" y="15"/>
                    </a:lnTo>
                    <a:lnTo>
                      <a:pt x="205" y="13"/>
                    </a:lnTo>
                    <a:lnTo>
                      <a:pt x="212" y="12"/>
                    </a:lnTo>
                    <a:lnTo>
                      <a:pt x="220" y="12"/>
                    </a:lnTo>
                    <a:lnTo>
                      <a:pt x="228" y="13"/>
                    </a:lnTo>
                    <a:lnTo>
                      <a:pt x="238" y="15"/>
                    </a:lnTo>
                    <a:lnTo>
                      <a:pt x="238"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239" name="Freeform 768"/>
              <p:cNvSpPr>
                <a:spLocks/>
              </p:cNvSpPr>
              <p:nvPr/>
            </p:nvSpPr>
            <p:spPr bwMode="auto">
              <a:xfrm>
                <a:off x="1261" y="1547"/>
                <a:ext cx="98" cy="241"/>
              </a:xfrm>
              <a:custGeom>
                <a:avLst/>
                <a:gdLst>
                  <a:gd name="T0" fmla="*/ 4 w 110"/>
                  <a:gd name="T1" fmla="*/ 0 h 318"/>
                  <a:gd name="T2" fmla="*/ 4 w 110"/>
                  <a:gd name="T3" fmla="*/ 2 h 318"/>
                  <a:gd name="T4" fmla="*/ 4 w 110"/>
                  <a:gd name="T5" fmla="*/ 2 h 318"/>
                  <a:gd name="T6" fmla="*/ 4 w 110"/>
                  <a:gd name="T7" fmla="*/ 2 h 318"/>
                  <a:gd name="T8" fmla="*/ 4 w 110"/>
                  <a:gd name="T9" fmla="*/ 2 h 318"/>
                  <a:gd name="T10" fmla="*/ 4 w 110"/>
                  <a:gd name="T11" fmla="*/ 2 h 318"/>
                  <a:gd name="T12" fmla="*/ 4 w 110"/>
                  <a:gd name="T13" fmla="*/ 2 h 318"/>
                  <a:gd name="T14" fmla="*/ 4 w 110"/>
                  <a:gd name="T15" fmla="*/ 2 h 318"/>
                  <a:gd name="T16" fmla="*/ 4 w 110"/>
                  <a:gd name="T17" fmla="*/ 2 h 318"/>
                  <a:gd name="T18" fmla="*/ 4 w 110"/>
                  <a:gd name="T19" fmla="*/ 2 h 318"/>
                  <a:gd name="T20" fmla="*/ 4 w 110"/>
                  <a:gd name="T21" fmla="*/ 2 h 318"/>
                  <a:gd name="T22" fmla="*/ 4 w 110"/>
                  <a:gd name="T23" fmla="*/ 2 h 318"/>
                  <a:gd name="T24" fmla="*/ 4 w 110"/>
                  <a:gd name="T25" fmla="*/ 2 h 318"/>
                  <a:gd name="T26" fmla="*/ 4 w 110"/>
                  <a:gd name="T27" fmla="*/ 2 h 318"/>
                  <a:gd name="T28" fmla="*/ 4 w 110"/>
                  <a:gd name="T29" fmla="*/ 2 h 318"/>
                  <a:gd name="T30" fmla="*/ 4 w 110"/>
                  <a:gd name="T31" fmla="*/ 2 h 318"/>
                  <a:gd name="T32" fmla="*/ 4 w 110"/>
                  <a:gd name="T33" fmla="*/ 2 h 318"/>
                  <a:gd name="T34" fmla="*/ 4 w 110"/>
                  <a:gd name="T35" fmla="*/ 2 h 318"/>
                  <a:gd name="T36" fmla="*/ 4 w 110"/>
                  <a:gd name="T37" fmla="*/ 2 h 318"/>
                  <a:gd name="T38" fmla="*/ 4 w 110"/>
                  <a:gd name="T39" fmla="*/ 2 h 318"/>
                  <a:gd name="T40" fmla="*/ 4 w 110"/>
                  <a:gd name="T41" fmla="*/ 2 h 318"/>
                  <a:gd name="T42" fmla="*/ 4 w 110"/>
                  <a:gd name="T43" fmla="*/ 2 h 318"/>
                  <a:gd name="T44" fmla="*/ 4 w 110"/>
                  <a:gd name="T45" fmla="*/ 2 h 318"/>
                  <a:gd name="T46" fmla="*/ 4 w 110"/>
                  <a:gd name="T47" fmla="*/ 2 h 318"/>
                  <a:gd name="T48" fmla="*/ 4 w 110"/>
                  <a:gd name="T49" fmla="*/ 2 h 318"/>
                  <a:gd name="T50" fmla="*/ 4 w 110"/>
                  <a:gd name="T51" fmla="*/ 2 h 318"/>
                  <a:gd name="T52" fmla="*/ 4 w 110"/>
                  <a:gd name="T53" fmla="*/ 2 h 318"/>
                  <a:gd name="T54" fmla="*/ 4 w 110"/>
                  <a:gd name="T55" fmla="*/ 2 h 318"/>
                  <a:gd name="T56" fmla="*/ 4 w 110"/>
                  <a:gd name="T57" fmla="*/ 2 h 318"/>
                  <a:gd name="T58" fmla="*/ 4 w 110"/>
                  <a:gd name="T59" fmla="*/ 2 h 318"/>
                  <a:gd name="T60" fmla="*/ 4 w 110"/>
                  <a:gd name="T61" fmla="*/ 2 h 318"/>
                  <a:gd name="T62" fmla="*/ 4 w 110"/>
                  <a:gd name="T63" fmla="*/ 2 h 318"/>
                  <a:gd name="T64" fmla="*/ 4 w 110"/>
                  <a:gd name="T65" fmla="*/ 2 h 318"/>
                  <a:gd name="T66" fmla="*/ 0 w 110"/>
                  <a:gd name="T67" fmla="*/ 2 h 31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10"/>
                  <a:gd name="T103" fmla="*/ 0 h 318"/>
                  <a:gd name="T104" fmla="*/ 110 w 110"/>
                  <a:gd name="T105" fmla="*/ 318 h 31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10" h="318">
                    <a:moveTo>
                      <a:pt x="11" y="0"/>
                    </a:moveTo>
                    <a:lnTo>
                      <a:pt x="12" y="0"/>
                    </a:lnTo>
                    <a:lnTo>
                      <a:pt x="14" y="0"/>
                    </a:lnTo>
                    <a:lnTo>
                      <a:pt x="17" y="2"/>
                    </a:lnTo>
                    <a:lnTo>
                      <a:pt x="21" y="4"/>
                    </a:lnTo>
                    <a:lnTo>
                      <a:pt x="26" y="6"/>
                    </a:lnTo>
                    <a:lnTo>
                      <a:pt x="32" y="10"/>
                    </a:lnTo>
                    <a:lnTo>
                      <a:pt x="38" y="14"/>
                    </a:lnTo>
                    <a:lnTo>
                      <a:pt x="45" y="18"/>
                    </a:lnTo>
                    <a:lnTo>
                      <a:pt x="51" y="24"/>
                    </a:lnTo>
                    <a:lnTo>
                      <a:pt x="58" y="30"/>
                    </a:lnTo>
                    <a:lnTo>
                      <a:pt x="64" y="37"/>
                    </a:lnTo>
                    <a:lnTo>
                      <a:pt x="70" y="45"/>
                    </a:lnTo>
                    <a:lnTo>
                      <a:pt x="75" y="54"/>
                    </a:lnTo>
                    <a:lnTo>
                      <a:pt x="79" y="64"/>
                    </a:lnTo>
                    <a:lnTo>
                      <a:pt x="82" y="75"/>
                    </a:lnTo>
                    <a:lnTo>
                      <a:pt x="84" y="86"/>
                    </a:lnTo>
                    <a:lnTo>
                      <a:pt x="110" y="106"/>
                    </a:lnTo>
                    <a:lnTo>
                      <a:pt x="110" y="107"/>
                    </a:lnTo>
                    <a:lnTo>
                      <a:pt x="108" y="110"/>
                    </a:lnTo>
                    <a:lnTo>
                      <a:pt x="104" y="115"/>
                    </a:lnTo>
                    <a:lnTo>
                      <a:pt x="99" y="121"/>
                    </a:lnTo>
                    <a:lnTo>
                      <a:pt x="94" y="129"/>
                    </a:lnTo>
                    <a:lnTo>
                      <a:pt x="88" y="139"/>
                    </a:lnTo>
                    <a:lnTo>
                      <a:pt x="82" y="150"/>
                    </a:lnTo>
                    <a:lnTo>
                      <a:pt x="76" y="163"/>
                    </a:lnTo>
                    <a:lnTo>
                      <a:pt x="70" y="177"/>
                    </a:lnTo>
                    <a:lnTo>
                      <a:pt x="65" y="193"/>
                    </a:lnTo>
                    <a:lnTo>
                      <a:pt x="61" y="210"/>
                    </a:lnTo>
                    <a:lnTo>
                      <a:pt x="57" y="229"/>
                    </a:lnTo>
                    <a:lnTo>
                      <a:pt x="55" y="249"/>
                    </a:lnTo>
                    <a:lnTo>
                      <a:pt x="55" y="269"/>
                    </a:lnTo>
                    <a:lnTo>
                      <a:pt x="56" y="292"/>
                    </a:lnTo>
                    <a:lnTo>
                      <a:pt x="59" y="315"/>
                    </a:lnTo>
                    <a:lnTo>
                      <a:pt x="36" y="318"/>
                    </a:lnTo>
                    <a:lnTo>
                      <a:pt x="36" y="316"/>
                    </a:lnTo>
                    <a:lnTo>
                      <a:pt x="36" y="310"/>
                    </a:lnTo>
                    <a:lnTo>
                      <a:pt x="36" y="301"/>
                    </a:lnTo>
                    <a:lnTo>
                      <a:pt x="36" y="290"/>
                    </a:lnTo>
                    <a:lnTo>
                      <a:pt x="36" y="276"/>
                    </a:lnTo>
                    <a:lnTo>
                      <a:pt x="37" y="260"/>
                    </a:lnTo>
                    <a:lnTo>
                      <a:pt x="38" y="243"/>
                    </a:lnTo>
                    <a:lnTo>
                      <a:pt x="40" y="225"/>
                    </a:lnTo>
                    <a:lnTo>
                      <a:pt x="42" y="206"/>
                    </a:lnTo>
                    <a:lnTo>
                      <a:pt x="45" y="188"/>
                    </a:lnTo>
                    <a:lnTo>
                      <a:pt x="48" y="170"/>
                    </a:lnTo>
                    <a:lnTo>
                      <a:pt x="52" y="153"/>
                    </a:lnTo>
                    <a:lnTo>
                      <a:pt x="57" y="137"/>
                    </a:lnTo>
                    <a:lnTo>
                      <a:pt x="62" y="123"/>
                    </a:lnTo>
                    <a:lnTo>
                      <a:pt x="69" y="112"/>
                    </a:lnTo>
                    <a:lnTo>
                      <a:pt x="77" y="103"/>
                    </a:lnTo>
                    <a:lnTo>
                      <a:pt x="65" y="95"/>
                    </a:lnTo>
                    <a:lnTo>
                      <a:pt x="65" y="94"/>
                    </a:lnTo>
                    <a:lnTo>
                      <a:pt x="65" y="91"/>
                    </a:lnTo>
                    <a:lnTo>
                      <a:pt x="64" y="87"/>
                    </a:lnTo>
                    <a:lnTo>
                      <a:pt x="64" y="83"/>
                    </a:lnTo>
                    <a:lnTo>
                      <a:pt x="63" y="77"/>
                    </a:lnTo>
                    <a:lnTo>
                      <a:pt x="62" y="70"/>
                    </a:lnTo>
                    <a:lnTo>
                      <a:pt x="59" y="63"/>
                    </a:lnTo>
                    <a:lnTo>
                      <a:pt x="57" y="56"/>
                    </a:lnTo>
                    <a:lnTo>
                      <a:pt x="53" y="48"/>
                    </a:lnTo>
                    <a:lnTo>
                      <a:pt x="49" y="42"/>
                    </a:lnTo>
                    <a:lnTo>
                      <a:pt x="44" y="36"/>
                    </a:lnTo>
                    <a:lnTo>
                      <a:pt x="38" y="31"/>
                    </a:lnTo>
                    <a:lnTo>
                      <a:pt x="30" y="26"/>
                    </a:lnTo>
                    <a:lnTo>
                      <a:pt x="22" y="23"/>
                    </a:lnTo>
                    <a:lnTo>
                      <a:pt x="12" y="22"/>
                    </a:lnTo>
                    <a:lnTo>
                      <a:pt x="0" y="23"/>
                    </a:lnTo>
                    <a:lnTo>
                      <a:pt x="1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240" name="Freeform 769"/>
              <p:cNvSpPr>
                <a:spLocks/>
              </p:cNvSpPr>
              <p:nvPr/>
            </p:nvSpPr>
            <p:spPr bwMode="auto">
              <a:xfrm>
                <a:off x="1339" y="1602"/>
                <a:ext cx="28" cy="20"/>
              </a:xfrm>
              <a:custGeom>
                <a:avLst/>
                <a:gdLst>
                  <a:gd name="T0" fmla="*/ 3 w 31"/>
                  <a:gd name="T1" fmla="*/ 0 h 26"/>
                  <a:gd name="T2" fmla="*/ 0 w 31"/>
                  <a:gd name="T3" fmla="*/ 2 h 26"/>
                  <a:gd name="T4" fmla="*/ 5 w 31"/>
                  <a:gd name="T5" fmla="*/ 2 h 26"/>
                  <a:gd name="T6" fmla="*/ 5 w 31"/>
                  <a:gd name="T7" fmla="*/ 2 h 26"/>
                  <a:gd name="T8" fmla="*/ 3 w 31"/>
                  <a:gd name="T9" fmla="*/ 0 h 26"/>
                  <a:gd name="T10" fmla="*/ 0 60000 65536"/>
                  <a:gd name="T11" fmla="*/ 0 60000 65536"/>
                  <a:gd name="T12" fmla="*/ 0 60000 65536"/>
                  <a:gd name="T13" fmla="*/ 0 60000 65536"/>
                  <a:gd name="T14" fmla="*/ 0 60000 65536"/>
                  <a:gd name="T15" fmla="*/ 0 w 31"/>
                  <a:gd name="T16" fmla="*/ 0 h 26"/>
                  <a:gd name="T17" fmla="*/ 31 w 31"/>
                  <a:gd name="T18" fmla="*/ 26 h 26"/>
                </a:gdLst>
                <a:ahLst/>
                <a:cxnLst>
                  <a:cxn ang="T10">
                    <a:pos x="T0" y="T1"/>
                  </a:cxn>
                  <a:cxn ang="T11">
                    <a:pos x="T2" y="T3"/>
                  </a:cxn>
                  <a:cxn ang="T12">
                    <a:pos x="T4" y="T5"/>
                  </a:cxn>
                  <a:cxn ang="T13">
                    <a:pos x="T6" y="T7"/>
                  </a:cxn>
                  <a:cxn ang="T14">
                    <a:pos x="T8" y="T9"/>
                  </a:cxn>
                </a:cxnLst>
                <a:rect l="T15" t="T16" r="T17" b="T18"/>
                <a:pathLst>
                  <a:path w="31" h="26">
                    <a:moveTo>
                      <a:pt x="3" y="0"/>
                    </a:moveTo>
                    <a:lnTo>
                      <a:pt x="0" y="11"/>
                    </a:lnTo>
                    <a:lnTo>
                      <a:pt x="25" y="26"/>
                    </a:lnTo>
                    <a:lnTo>
                      <a:pt x="31" y="14"/>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241" name="Freeform 770"/>
              <p:cNvSpPr>
                <a:spLocks/>
              </p:cNvSpPr>
              <p:nvPr/>
            </p:nvSpPr>
            <p:spPr bwMode="auto">
              <a:xfrm>
                <a:off x="1002" y="1613"/>
                <a:ext cx="31" cy="14"/>
              </a:xfrm>
              <a:custGeom>
                <a:avLst/>
                <a:gdLst>
                  <a:gd name="T0" fmla="*/ 0 w 35"/>
                  <a:gd name="T1" fmla="*/ 1 h 19"/>
                  <a:gd name="T2" fmla="*/ 4 w 35"/>
                  <a:gd name="T3" fmla="*/ 1 h 19"/>
                  <a:gd name="T4" fmla="*/ 4 w 35"/>
                  <a:gd name="T5" fmla="*/ 1 h 19"/>
                  <a:gd name="T6" fmla="*/ 4 w 35"/>
                  <a:gd name="T7" fmla="*/ 0 h 19"/>
                  <a:gd name="T8" fmla="*/ 0 w 35"/>
                  <a:gd name="T9" fmla="*/ 1 h 19"/>
                  <a:gd name="T10" fmla="*/ 0 60000 65536"/>
                  <a:gd name="T11" fmla="*/ 0 60000 65536"/>
                  <a:gd name="T12" fmla="*/ 0 60000 65536"/>
                  <a:gd name="T13" fmla="*/ 0 60000 65536"/>
                  <a:gd name="T14" fmla="*/ 0 60000 65536"/>
                  <a:gd name="T15" fmla="*/ 0 w 35"/>
                  <a:gd name="T16" fmla="*/ 0 h 19"/>
                  <a:gd name="T17" fmla="*/ 35 w 35"/>
                  <a:gd name="T18" fmla="*/ 19 h 19"/>
                </a:gdLst>
                <a:ahLst/>
                <a:cxnLst>
                  <a:cxn ang="T10">
                    <a:pos x="T0" y="T1"/>
                  </a:cxn>
                  <a:cxn ang="T11">
                    <a:pos x="T2" y="T3"/>
                  </a:cxn>
                  <a:cxn ang="T12">
                    <a:pos x="T4" y="T5"/>
                  </a:cxn>
                  <a:cxn ang="T13">
                    <a:pos x="T6" y="T7"/>
                  </a:cxn>
                  <a:cxn ang="T14">
                    <a:pos x="T8" y="T9"/>
                  </a:cxn>
                </a:cxnLst>
                <a:rect l="T15" t="T16" r="T17" b="T18"/>
                <a:pathLst>
                  <a:path w="35" h="19">
                    <a:moveTo>
                      <a:pt x="0" y="7"/>
                    </a:moveTo>
                    <a:lnTo>
                      <a:pt x="4" y="19"/>
                    </a:lnTo>
                    <a:lnTo>
                      <a:pt x="35" y="15"/>
                    </a:lnTo>
                    <a:lnTo>
                      <a:pt x="33" y="0"/>
                    </a:lnTo>
                    <a:lnTo>
                      <a:pt x="0"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242" name="Freeform 771"/>
              <p:cNvSpPr>
                <a:spLocks/>
              </p:cNvSpPr>
              <p:nvPr/>
            </p:nvSpPr>
            <p:spPr bwMode="auto">
              <a:xfrm>
                <a:off x="917" y="1619"/>
                <a:ext cx="32" cy="15"/>
              </a:xfrm>
              <a:custGeom>
                <a:avLst/>
                <a:gdLst>
                  <a:gd name="T0" fmla="*/ 0 w 35"/>
                  <a:gd name="T1" fmla="*/ 2 h 19"/>
                  <a:gd name="T2" fmla="*/ 4 w 35"/>
                  <a:gd name="T3" fmla="*/ 2 h 19"/>
                  <a:gd name="T4" fmla="*/ 5 w 35"/>
                  <a:gd name="T5" fmla="*/ 2 h 19"/>
                  <a:gd name="T6" fmla="*/ 5 w 35"/>
                  <a:gd name="T7" fmla="*/ 0 h 19"/>
                  <a:gd name="T8" fmla="*/ 0 w 35"/>
                  <a:gd name="T9" fmla="*/ 2 h 19"/>
                  <a:gd name="T10" fmla="*/ 0 60000 65536"/>
                  <a:gd name="T11" fmla="*/ 0 60000 65536"/>
                  <a:gd name="T12" fmla="*/ 0 60000 65536"/>
                  <a:gd name="T13" fmla="*/ 0 60000 65536"/>
                  <a:gd name="T14" fmla="*/ 0 60000 65536"/>
                  <a:gd name="T15" fmla="*/ 0 w 35"/>
                  <a:gd name="T16" fmla="*/ 0 h 19"/>
                  <a:gd name="T17" fmla="*/ 35 w 35"/>
                  <a:gd name="T18" fmla="*/ 19 h 19"/>
                </a:gdLst>
                <a:ahLst/>
                <a:cxnLst>
                  <a:cxn ang="T10">
                    <a:pos x="T0" y="T1"/>
                  </a:cxn>
                  <a:cxn ang="T11">
                    <a:pos x="T2" y="T3"/>
                  </a:cxn>
                  <a:cxn ang="T12">
                    <a:pos x="T4" y="T5"/>
                  </a:cxn>
                  <a:cxn ang="T13">
                    <a:pos x="T6" y="T7"/>
                  </a:cxn>
                  <a:cxn ang="T14">
                    <a:pos x="T8" y="T9"/>
                  </a:cxn>
                </a:cxnLst>
                <a:rect l="T15" t="T16" r="T17" b="T18"/>
                <a:pathLst>
                  <a:path w="35" h="19">
                    <a:moveTo>
                      <a:pt x="0" y="6"/>
                    </a:moveTo>
                    <a:lnTo>
                      <a:pt x="4" y="19"/>
                    </a:lnTo>
                    <a:lnTo>
                      <a:pt x="35" y="14"/>
                    </a:lnTo>
                    <a:lnTo>
                      <a:pt x="34" y="0"/>
                    </a:lnTo>
                    <a:lnTo>
                      <a:pt x="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243" name="Freeform 772"/>
              <p:cNvSpPr>
                <a:spLocks/>
              </p:cNvSpPr>
              <p:nvPr/>
            </p:nvSpPr>
            <p:spPr bwMode="auto">
              <a:xfrm>
                <a:off x="1009" y="1632"/>
                <a:ext cx="28" cy="160"/>
              </a:xfrm>
              <a:custGeom>
                <a:avLst/>
                <a:gdLst>
                  <a:gd name="T0" fmla="*/ 0 w 31"/>
                  <a:gd name="T1" fmla="*/ 2 h 212"/>
                  <a:gd name="T2" fmla="*/ 5 w 31"/>
                  <a:gd name="T3" fmla="*/ 0 h 212"/>
                  <a:gd name="T4" fmla="*/ 5 w 31"/>
                  <a:gd name="T5" fmla="*/ 2 h 212"/>
                  <a:gd name="T6" fmla="*/ 5 w 31"/>
                  <a:gd name="T7" fmla="*/ 2 h 212"/>
                  <a:gd name="T8" fmla="*/ 5 w 31"/>
                  <a:gd name="T9" fmla="*/ 2 h 212"/>
                  <a:gd name="T10" fmla="*/ 5 w 31"/>
                  <a:gd name="T11" fmla="*/ 2 h 212"/>
                  <a:gd name="T12" fmla="*/ 5 w 31"/>
                  <a:gd name="T13" fmla="*/ 2 h 212"/>
                  <a:gd name="T14" fmla="*/ 5 w 31"/>
                  <a:gd name="T15" fmla="*/ 2 h 212"/>
                  <a:gd name="T16" fmla="*/ 5 w 31"/>
                  <a:gd name="T17" fmla="*/ 2 h 212"/>
                  <a:gd name="T18" fmla="*/ 5 w 31"/>
                  <a:gd name="T19" fmla="*/ 2 h 212"/>
                  <a:gd name="T20" fmla="*/ 5 w 31"/>
                  <a:gd name="T21" fmla="*/ 2 h 212"/>
                  <a:gd name="T22" fmla="*/ 5 w 31"/>
                  <a:gd name="T23" fmla="*/ 2 h 212"/>
                  <a:gd name="T24" fmla="*/ 5 w 31"/>
                  <a:gd name="T25" fmla="*/ 2 h 212"/>
                  <a:gd name="T26" fmla="*/ 5 w 31"/>
                  <a:gd name="T27" fmla="*/ 2 h 212"/>
                  <a:gd name="T28" fmla="*/ 5 w 31"/>
                  <a:gd name="T29" fmla="*/ 2 h 212"/>
                  <a:gd name="T30" fmla="*/ 3 w 31"/>
                  <a:gd name="T31" fmla="*/ 2 h 212"/>
                  <a:gd name="T32" fmla="*/ 0 w 31"/>
                  <a:gd name="T33" fmla="*/ 2 h 212"/>
                  <a:gd name="T34" fmla="*/ 0 w 31"/>
                  <a:gd name="T35" fmla="*/ 2 h 212"/>
                  <a:gd name="T36" fmla="*/ 0 w 31"/>
                  <a:gd name="T37" fmla="*/ 2 h 21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1"/>
                  <a:gd name="T58" fmla="*/ 0 h 212"/>
                  <a:gd name="T59" fmla="*/ 31 w 31"/>
                  <a:gd name="T60" fmla="*/ 212 h 21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1" h="212">
                    <a:moveTo>
                      <a:pt x="0" y="2"/>
                    </a:moveTo>
                    <a:lnTo>
                      <a:pt x="18" y="0"/>
                    </a:lnTo>
                    <a:lnTo>
                      <a:pt x="17" y="8"/>
                    </a:lnTo>
                    <a:lnTo>
                      <a:pt x="16" y="28"/>
                    </a:lnTo>
                    <a:lnTo>
                      <a:pt x="15" y="58"/>
                    </a:lnTo>
                    <a:lnTo>
                      <a:pt x="15" y="93"/>
                    </a:lnTo>
                    <a:lnTo>
                      <a:pt x="16" y="130"/>
                    </a:lnTo>
                    <a:lnTo>
                      <a:pt x="18" y="164"/>
                    </a:lnTo>
                    <a:lnTo>
                      <a:pt x="23" y="191"/>
                    </a:lnTo>
                    <a:lnTo>
                      <a:pt x="31" y="209"/>
                    </a:lnTo>
                    <a:lnTo>
                      <a:pt x="13" y="212"/>
                    </a:lnTo>
                    <a:lnTo>
                      <a:pt x="13" y="209"/>
                    </a:lnTo>
                    <a:lnTo>
                      <a:pt x="11" y="200"/>
                    </a:lnTo>
                    <a:lnTo>
                      <a:pt x="8" y="184"/>
                    </a:lnTo>
                    <a:lnTo>
                      <a:pt x="5" y="162"/>
                    </a:lnTo>
                    <a:lnTo>
                      <a:pt x="3" y="133"/>
                    </a:lnTo>
                    <a:lnTo>
                      <a:pt x="0" y="96"/>
                    </a:lnTo>
                    <a:lnTo>
                      <a:pt x="0" y="53"/>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244" name="Freeform 773"/>
              <p:cNvSpPr>
                <a:spLocks/>
              </p:cNvSpPr>
              <p:nvPr/>
            </p:nvSpPr>
            <p:spPr bwMode="auto">
              <a:xfrm>
                <a:off x="913" y="1637"/>
                <a:ext cx="29" cy="160"/>
              </a:xfrm>
              <a:custGeom>
                <a:avLst/>
                <a:gdLst>
                  <a:gd name="T0" fmla="*/ 5 w 32"/>
                  <a:gd name="T1" fmla="*/ 2 h 212"/>
                  <a:gd name="T2" fmla="*/ 5 w 32"/>
                  <a:gd name="T3" fmla="*/ 2 h 212"/>
                  <a:gd name="T4" fmla="*/ 5 w 32"/>
                  <a:gd name="T5" fmla="*/ 2 h 212"/>
                  <a:gd name="T6" fmla="*/ 5 w 32"/>
                  <a:gd name="T7" fmla="*/ 2 h 212"/>
                  <a:gd name="T8" fmla="*/ 5 w 32"/>
                  <a:gd name="T9" fmla="*/ 2 h 212"/>
                  <a:gd name="T10" fmla="*/ 5 w 32"/>
                  <a:gd name="T11" fmla="*/ 0 h 212"/>
                  <a:gd name="T12" fmla="*/ 5 w 32"/>
                  <a:gd name="T13" fmla="*/ 2 h 212"/>
                  <a:gd name="T14" fmla="*/ 5 w 32"/>
                  <a:gd name="T15" fmla="*/ 2 h 212"/>
                  <a:gd name="T16" fmla="*/ 5 w 32"/>
                  <a:gd name="T17" fmla="*/ 2 h 212"/>
                  <a:gd name="T18" fmla="*/ 5 w 32"/>
                  <a:gd name="T19" fmla="*/ 2 h 212"/>
                  <a:gd name="T20" fmla="*/ 5 w 32"/>
                  <a:gd name="T21" fmla="*/ 2 h 212"/>
                  <a:gd name="T22" fmla="*/ 5 w 32"/>
                  <a:gd name="T23" fmla="*/ 2 h 212"/>
                  <a:gd name="T24" fmla="*/ 5 w 32"/>
                  <a:gd name="T25" fmla="*/ 2 h 212"/>
                  <a:gd name="T26" fmla="*/ 0 w 32"/>
                  <a:gd name="T27" fmla="*/ 2 h 212"/>
                  <a:gd name="T28" fmla="*/ 5 w 32"/>
                  <a:gd name="T29" fmla="*/ 2 h 212"/>
                  <a:gd name="T30" fmla="*/ 5 w 32"/>
                  <a:gd name="T31" fmla="*/ 2 h 212"/>
                  <a:gd name="T32" fmla="*/ 5 w 32"/>
                  <a:gd name="T33" fmla="*/ 2 h 212"/>
                  <a:gd name="T34" fmla="*/ 5 w 32"/>
                  <a:gd name="T35" fmla="*/ 2 h 212"/>
                  <a:gd name="T36" fmla="*/ 5 w 32"/>
                  <a:gd name="T37" fmla="*/ 2 h 212"/>
                  <a:gd name="T38" fmla="*/ 5 w 32"/>
                  <a:gd name="T39" fmla="*/ 2 h 212"/>
                  <a:gd name="T40" fmla="*/ 5 w 32"/>
                  <a:gd name="T41" fmla="*/ 2 h 212"/>
                  <a:gd name="T42" fmla="*/ 5 w 32"/>
                  <a:gd name="T43" fmla="*/ 2 h 212"/>
                  <a:gd name="T44" fmla="*/ 5 w 32"/>
                  <a:gd name="T45" fmla="*/ 2 h 21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2"/>
                  <a:gd name="T70" fmla="*/ 0 h 212"/>
                  <a:gd name="T71" fmla="*/ 32 w 32"/>
                  <a:gd name="T72" fmla="*/ 212 h 21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2" h="212">
                    <a:moveTo>
                      <a:pt x="31" y="67"/>
                    </a:moveTo>
                    <a:lnTo>
                      <a:pt x="31" y="51"/>
                    </a:lnTo>
                    <a:lnTo>
                      <a:pt x="32" y="36"/>
                    </a:lnTo>
                    <a:lnTo>
                      <a:pt x="31" y="19"/>
                    </a:lnTo>
                    <a:lnTo>
                      <a:pt x="31" y="2"/>
                    </a:lnTo>
                    <a:lnTo>
                      <a:pt x="14" y="0"/>
                    </a:lnTo>
                    <a:lnTo>
                      <a:pt x="14" y="8"/>
                    </a:lnTo>
                    <a:lnTo>
                      <a:pt x="15" y="28"/>
                    </a:lnTo>
                    <a:lnTo>
                      <a:pt x="16" y="58"/>
                    </a:lnTo>
                    <a:lnTo>
                      <a:pt x="16" y="93"/>
                    </a:lnTo>
                    <a:lnTo>
                      <a:pt x="16" y="129"/>
                    </a:lnTo>
                    <a:lnTo>
                      <a:pt x="13" y="163"/>
                    </a:lnTo>
                    <a:lnTo>
                      <a:pt x="8" y="191"/>
                    </a:lnTo>
                    <a:lnTo>
                      <a:pt x="0" y="209"/>
                    </a:lnTo>
                    <a:lnTo>
                      <a:pt x="18" y="212"/>
                    </a:lnTo>
                    <a:lnTo>
                      <a:pt x="18" y="210"/>
                    </a:lnTo>
                    <a:lnTo>
                      <a:pt x="20" y="203"/>
                    </a:lnTo>
                    <a:lnTo>
                      <a:pt x="22" y="192"/>
                    </a:lnTo>
                    <a:lnTo>
                      <a:pt x="24" y="177"/>
                    </a:lnTo>
                    <a:lnTo>
                      <a:pt x="26" y="157"/>
                    </a:lnTo>
                    <a:lnTo>
                      <a:pt x="29" y="132"/>
                    </a:lnTo>
                    <a:lnTo>
                      <a:pt x="30" y="102"/>
                    </a:lnTo>
                    <a:lnTo>
                      <a:pt x="31" y="6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245" name="Freeform 774"/>
              <p:cNvSpPr>
                <a:spLocks/>
              </p:cNvSpPr>
              <p:nvPr/>
            </p:nvSpPr>
            <p:spPr bwMode="auto">
              <a:xfrm>
                <a:off x="933" y="1693"/>
                <a:ext cx="84" cy="39"/>
              </a:xfrm>
              <a:custGeom>
                <a:avLst/>
                <a:gdLst>
                  <a:gd name="T0" fmla="*/ 0 w 94"/>
                  <a:gd name="T1" fmla="*/ 0 h 50"/>
                  <a:gd name="T2" fmla="*/ 4 w 94"/>
                  <a:gd name="T3" fmla="*/ 0 h 50"/>
                  <a:gd name="T4" fmla="*/ 4 w 94"/>
                  <a:gd name="T5" fmla="*/ 2 h 50"/>
                  <a:gd name="T6" fmla="*/ 0 w 94"/>
                  <a:gd name="T7" fmla="*/ 2 h 50"/>
                  <a:gd name="T8" fmla="*/ 0 w 94"/>
                  <a:gd name="T9" fmla="*/ 0 h 50"/>
                  <a:gd name="T10" fmla="*/ 0 60000 65536"/>
                  <a:gd name="T11" fmla="*/ 0 60000 65536"/>
                  <a:gd name="T12" fmla="*/ 0 60000 65536"/>
                  <a:gd name="T13" fmla="*/ 0 60000 65536"/>
                  <a:gd name="T14" fmla="*/ 0 60000 65536"/>
                  <a:gd name="T15" fmla="*/ 0 w 94"/>
                  <a:gd name="T16" fmla="*/ 0 h 50"/>
                  <a:gd name="T17" fmla="*/ 94 w 94"/>
                  <a:gd name="T18" fmla="*/ 50 h 50"/>
                </a:gdLst>
                <a:ahLst/>
                <a:cxnLst>
                  <a:cxn ang="T10">
                    <a:pos x="T0" y="T1"/>
                  </a:cxn>
                  <a:cxn ang="T11">
                    <a:pos x="T2" y="T3"/>
                  </a:cxn>
                  <a:cxn ang="T12">
                    <a:pos x="T4" y="T5"/>
                  </a:cxn>
                  <a:cxn ang="T13">
                    <a:pos x="T6" y="T7"/>
                  </a:cxn>
                  <a:cxn ang="T14">
                    <a:pos x="T8" y="T9"/>
                  </a:cxn>
                </a:cxnLst>
                <a:rect l="T15" t="T16" r="T17" b="T18"/>
                <a:pathLst>
                  <a:path w="94" h="50">
                    <a:moveTo>
                      <a:pt x="0" y="0"/>
                    </a:moveTo>
                    <a:lnTo>
                      <a:pt x="91" y="0"/>
                    </a:lnTo>
                    <a:lnTo>
                      <a:pt x="94" y="47"/>
                    </a:lnTo>
                    <a:lnTo>
                      <a:pt x="0" y="5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246" name="Freeform 775"/>
              <p:cNvSpPr>
                <a:spLocks/>
              </p:cNvSpPr>
              <p:nvPr/>
            </p:nvSpPr>
            <p:spPr bwMode="auto">
              <a:xfrm>
                <a:off x="929" y="1722"/>
                <a:ext cx="95" cy="53"/>
              </a:xfrm>
              <a:custGeom>
                <a:avLst/>
                <a:gdLst>
                  <a:gd name="T0" fmla="*/ 4 w 107"/>
                  <a:gd name="T1" fmla="*/ 2 h 69"/>
                  <a:gd name="T2" fmla="*/ 4 w 107"/>
                  <a:gd name="T3" fmla="*/ 2 h 69"/>
                  <a:gd name="T4" fmla="*/ 4 w 107"/>
                  <a:gd name="T5" fmla="*/ 2 h 69"/>
                  <a:gd name="T6" fmla="*/ 4 w 107"/>
                  <a:gd name="T7" fmla="*/ 0 h 69"/>
                  <a:gd name="T8" fmla="*/ 4 w 107"/>
                  <a:gd name="T9" fmla="*/ 0 h 69"/>
                  <a:gd name="T10" fmla="*/ 4 w 107"/>
                  <a:gd name="T11" fmla="*/ 2 h 69"/>
                  <a:gd name="T12" fmla="*/ 0 w 107"/>
                  <a:gd name="T13" fmla="*/ 2 h 69"/>
                  <a:gd name="T14" fmla="*/ 3 w 107"/>
                  <a:gd name="T15" fmla="*/ 2 h 69"/>
                  <a:gd name="T16" fmla="*/ 4 w 107"/>
                  <a:gd name="T17" fmla="*/ 2 h 6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7"/>
                  <a:gd name="T28" fmla="*/ 0 h 69"/>
                  <a:gd name="T29" fmla="*/ 107 w 107"/>
                  <a:gd name="T30" fmla="*/ 69 h 6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7" h="69">
                    <a:moveTo>
                      <a:pt x="29" y="3"/>
                    </a:moveTo>
                    <a:lnTo>
                      <a:pt x="29" y="38"/>
                    </a:lnTo>
                    <a:lnTo>
                      <a:pt x="61" y="38"/>
                    </a:lnTo>
                    <a:lnTo>
                      <a:pt x="61" y="0"/>
                    </a:lnTo>
                    <a:lnTo>
                      <a:pt x="97" y="0"/>
                    </a:lnTo>
                    <a:lnTo>
                      <a:pt x="107" y="65"/>
                    </a:lnTo>
                    <a:lnTo>
                      <a:pt x="0" y="69"/>
                    </a:lnTo>
                    <a:lnTo>
                      <a:pt x="3" y="3"/>
                    </a:lnTo>
                    <a:lnTo>
                      <a:pt x="29"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247" name="Freeform 776"/>
              <p:cNvSpPr>
                <a:spLocks/>
              </p:cNvSpPr>
              <p:nvPr/>
            </p:nvSpPr>
            <p:spPr bwMode="auto">
              <a:xfrm>
                <a:off x="1028" y="1658"/>
                <a:ext cx="268" cy="138"/>
              </a:xfrm>
              <a:custGeom>
                <a:avLst/>
                <a:gdLst>
                  <a:gd name="T0" fmla="*/ 4 w 301"/>
                  <a:gd name="T1" fmla="*/ 2 h 182"/>
                  <a:gd name="T2" fmla="*/ 4 w 301"/>
                  <a:gd name="T3" fmla="*/ 2 h 182"/>
                  <a:gd name="T4" fmla="*/ 4 w 301"/>
                  <a:gd name="T5" fmla="*/ 2 h 182"/>
                  <a:gd name="T6" fmla="*/ 4 w 301"/>
                  <a:gd name="T7" fmla="*/ 2 h 182"/>
                  <a:gd name="T8" fmla="*/ 4 w 301"/>
                  <a:gd name="T9" fmla="*/ 2 h 182"/>
                  <a:gd name="T10" fmla="*/ 4 w 301"/>
                  <a:gd name="T11" fmla="*/ 2 h 182"/>
                  <a:gd name="T12" fmla="*/ 4 w 301"/>
                  <a:gd name="T13" fmla="*/ 2 h 182"/>
                  <a:gd name="T14" fmla="*/ 4 w 301"/>
                  <a:gd name="T15" fmla="*/ 2 h 182"/>
                  <a:gd name="T16" fmla="*/ 4 w 301"/>
                  <a:gd name="T17" fmla="*/ 2 h 182"/>
                  <a:gd name="T18" fmla="*/ 4 w 301"/>
                  <a:gd name="T19" fmla="*/ 2 h 182"/>
                  <a:gd name="T20" fmla="*/ 4 w 301"/>
                  <a:gd name="T21" fmla="*/ 2 h 182"/>
                  <a:gd name="T22" fmla="*/ 4 w 301"/>
                  <a:gd name="T23" fmla="*/ 2 h 182"/>
                  <a:gd name="T24" fmla="*/ 4 w 301"/>
                  <a:gd name="T25" fmla="*/ 2 h 182"/>
                  <a:gd name="T26" fmla="*/ 4 w 301"/>
                  <a:gd name="T27" fmla="*/ 2 h 182"/>
                  <a:gd name="T28" fmla="*/ 4 w 301"/>
                  <a:gd name="T29" fmla="*/ 2 h 182"/>
                  <a:gd name="T30" fmla="*/ 4 w 301"/>
                  <a:gd name="T31" fmla="*/ 2 h 182"/>
                  <a:gd name="T32" fmla="*/ 4 w 301"/>
                  <a:gd name="T33" fmla="*/ 2 h 182"/>
                  <a:gd name="T34" fmla="*/ 4 w 301"/>
                  <a:gd name="T35" fmla="*/ 2 h 182"/>
                  <a:gd name="T36" fmla="*/ 4 w 301"/>
                  <a:gd name="T37" fmla="*/ 2 h 182"/>
                  <a:gd name="T38" fmla="*/ 4 w 301"/>
                  <a:gd name="T39" fmla="*/ 2 h 182"/>
                  <a:gd name="T40" fmla="*/ 4 w 301"/>
                  <a:gd name="T41" fmla="*/ 2 h 182"/>
                  <a:gd name="T42" fmla="*/ 4 w 301"/>
                  <a:gd name="T43" fmla="*/ 2 h 182"/>
                  <a:gd name="T44" fmla="*/ 4 w 301"/>
                  <a:gd name="T45" fmla="*/ 2 h 182"/>
                  <a:gd name="T46" fmla="*/ 4 w 301"/>
                  <a:gd name="T47" fmla="*/ 2 h 182"/>
                  <a:gd name="T48" fmla="*/ 4 w 301"/>
                  <a:gd name="T49" fmla="*/ 2 h 182"/>
                  <a:gd name="T50" fmla="*/ 4 w 301"/>
                  <a:gd name="T51" fmla="*/ 2 h 182"/>
                  <a:gd name="T52" fmla="*/ 4 w 301"/>
                  <a:gd name="T53" fmla="*/ 2 h 182"/>
                  <a:gd name="T54" fmla="*/ 4 w 301"/>
                  <a:gd name="T55" fmla="*/ 2 h 182"/>
                  <a:gd name="T56" fmla="*/ 4 w 301"/>
                  <a:gd name="T57" fmla="*/ 2 h 182"/>
                  <a:gd name="T58" fmla="*/ 4 w 301"/>
                  <a:gd name="T59" fmla="*/ 2 h 182"/>
                  <a:gd name="T60" fmla="*/ 4 w 301"/>
                  <a:gd name="T61" fmla="*/ 2 h 182"/>
                  <a:gd name="T62" fmla="*/ 4 w 301"/>
                  <a:gd name="T63" fmla="*/ 2 h 182"/>
                  <a:gd name="T64" fmla="*/ 4 w 301"/>
                  <a:gd name="T65" fmla="*/ 2 h 182"/>
                  <a:gd name="T66" fmla="*/ 4 w 301"/>
                  <a:gd name="T67" fmla="*/ 2 h 182"/>
                  <a:gd name="T68" fmla="*/ 4 w 301"/>
                  <a:gd name="T69" fmla="*/ 2 h 182"/>
                  <a:gd name="T70" fmla="*/ 4 w 301"/>
                  <a:gd name="T71" fmla="*/ 2 h 182"/>
                  <a:gd name="T72" fmla="*/ 4 w 301"/>
                  <a:gd name="T73" fmla="*/ 2 h 182"/>
                  <a:gd name="T74" fmla="*/ 4 w 301"/>
                  <a:gd name="T75" fmla="*/ 2 h 182"/>
                  <a:gd name="T76" fmla="*/ 4 w 301"/>
                  <a:gd name="T77" fmla="*/ 2 h 182"/>
                  <a:gd name="T78" fmla="*/ 4 w 301"/>
                  <a:gd name="T79" fmla="*/ 0 h 182"/>
                  <a:gd name="T80" fmla="*/ 4 w 301"/>
                  <a:gd name="T81" fmla="*/ 2 h 182"/>
                  <a:gd name="T82" fmla="*/ 4 w 301"/>
                  <a:gd name="T83" fmla="*/ 2 h 182"/>
                  <a:gd name="T84" fmla="*/ 4 w 301"/>
                  <a:gd name="T85" fmla="*/ 2 h 182"/>
                  <a:gd name="T86" fmla="*/ 4 w 301"/>
                  <a:gd name="T87" fmla="*/ 2 h 182"/>
                  <a:gd name="T88" fmla="*/ 4 w 301"/>
                  <a:gd name="T89" fmla="*/ 2 h 182"/>
                  <a:gd name="T90" fmla="*/ 4 w 301"/>
                  <a:gd name="T91" fmla="*/ 2 h 182"/>
                  <a:gd name="T92" fmla="*/ 4 w 301"/>
                  <a:gd name="T93" fmla="*/ 2 h 182"/>
                  <a:gd name="T94" fmla="*/ 4 w 301"/>
                  <a:gd name="T95" fmla="*/ 2 h 182"/>
                  <a:gd name="T96" fmla="*/ 4 w 301"/>
                  <a:gd name="T97" fmla="*/ 2 h 182"/>
                  <a:gd name="T98" fmla="*/ 4 w 301"/>
                  <a:gd name="T99" fmla="*/ 2 h 182"/>
                  <a:gd name="T100" fmla="*/ 4 w 301"/>
                  <a:gd name="T101" fmla="*/ 2 h 182"/>
                  <a:gd name="T102" fmla="*/ 4 w 301"/>
                  <a:gd name="T103" fmla="*/ 2 h 182"/>
                  <a:gd name="T104" fmla="*/ 0 w 301"/>
                  <a:gd name="T105" fmla="*/ 2 h 18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301"/>
                  <a:gd name="T160" fmla="*/ 0 h 182"/>
                  <a:gd name="T161" fmla="*/ 301 w 301"/>
                  <a:gd name="T162" fmla="*/ 182 h 182"/>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301" h="182">
                    <a:moveTo>
                      <a:pt x="0" y="140"/>
                    </a:moveTo>
                    <a:lnTo>
                      <a:pt x="2" y="142"/>
                    </a:lnTo>
                    <a:lnTo>
                      <a:pt x="6" y="146"/>
                    </a:lnTo>
                    <a:lnTo>
                      <a:pt x="11" y="150"/>
                    </a:lnTo>
                    <a:lnTo>
                      <a:pt x="18" y="150"/>
                    </a:lnTo>
                    <a:lnTo>
                      <a:pt x="25" y="143"/>
                    </a:lnTo>
                    <a:lnTo>
                      <a:pt x="32" y="128"/>
                    </a:lnTo>
                    <a:lnTo>
                      <a:pt x="37" y="101"/>
                    </a:lnTo>
                    <a:lnTo>
                      <a:pt x="39" y="59"/>
                    </a:lnTo>
                    <a:lnTo>
                      <a:pt x="40" y="62"/>
                    </a:lnTo>
                    <a:lnTo>
                      <a:pt x="42" y="68"/>
                    </a:lnTo>
                    <a:lnTo>
                      <a:pt x="44" y="78"/>
                    </a:lnTo>
                    <a:lnTo>
                      <a:pt x="45" y="91"/>
                    </a:lnTo>
                    <a:lnTo>
                      <a:pt x="47" y="105"/>
                    </a:lnTo>
                    <a:lnTo>
                      <a:pt x="46" y="120"/>
                    </a:lnTo>
                    <a:lnTo>
                      <a:pt x="43" y="134"/>
                    </a:lnTo>
                    <a:lnTo>
                      <a:pt x="38" y="148"/>
                    </a:lnTo>
                    <a:lnTo>
                      <a:pt x="38" y="147"/>
                    </a:lnTo>
                    <a:lnTo>
                      <a:pt x="40" y="146"/>
                    </a:lnTo>
                    <a:lnTo>
                      <a:pt x="44" y="146"/>
                    </a:lnTo>
                    <a:lnTo>
                      <a:pt x="47" y="145"/>
                    </a:lnTo>
                    <a:lnTo>
                      <a:pt x="52" y="144"/>
                    </a:lnTo>
                    <a:lnTo>
                      <a:pt x="58" y="143"/>
                    </a:lnTo>
                    <a:lnTo>
                      <a:pt x="64" y="142"/>
                    </a:lnTo>
                    <a:lnTo>
                      <a:pt x="71" y="142"/>
                    </a:lnTo>
                    <a:lnTo>
                      <a:pt x="78" y="142"/>
                    </a:lnTo>
                    <a:lnTo>
                      <a:pt x="85" y="142"/>
                    </a:lnTo>
                    <a:lnTo>
                      <a:pt x="92" y="143"/>
                    </a:lnTo>
                    <a:lnTo>
                      <a:pt x="99" y="145"/>
                    </a:lnTo>
                    <a:lnTo>
                      <a:pt x="105" y="148"/>
                    </a:lnTo>
                    <a:lnTo>
                      <a:pt x="112" y="151"/>
                    </a:lnTo>
                    <a:lnTo>
                      <a:pt x="117" y="156"/>
                    </a:lnTo>
                    <a:lnTo>
                      <a:pt x="122" y="162"/>
                    </a:lnTo>
                    <a:lnTo>
                      <a:pt x="124" y="160"/>
                    </a:lnTo>
                    <a:lnTo>
                      <a:pt x="128" y="155"/>
                    </a:lnTo>
                    <a:lnTo>
                      <a:pt x="132" y="146"/>
                    </a:lnTo>
                    <a:lnTo>
                      <a:pt x="137" y="134"/>
                    </a:lnTo>
                    <a:lnTo>
                      <a:pt x="139" y="119"/>
                    </a:lnTo>
                    <a:lnTo>
                      <a:pt x="138" y="100"/>
                    </a:lnTo>
                    <a:lnTo>
                      <a:pt x="132" y="79"/>
                    </a:lnTo>
                    <a:lnTo>
                      <a:pt x="121" y="54"/>
                    </a:lnTo>
                    <a:lnTo>
                      <a:pt x="121" y="55"/>
                    </a:lnTo>
                    <a:lnTo>
                      <a:pt x="123" y="56"/>
                    </a:lnTo>
                    <a:lnTo>
                      <a:pt x="125" y="59"/>
                    </a:lnTo>
                    <a:lnTo>
                      <a:pt x="128" y="62"/>
                    </a:lnTo>
                    <a:lnTo>
                      <a:pt x="131" y="67"/>
                    </a:lnTo>
                    <a:lnTo>
                      <a:pt x="135" y="73"/>
                    </a:lnTo>
                    <a:lnTo>
                      <a:pt x="138" y="79"/>
                    </a:lnTo>
                    <a:lnTo>
                      <a:pt x="141" y="87"/>
                    </a:lnTo>
                    <a:lnTo>
                      <a:pt x="144" y="95"/>
                    </a:lnTo>
                    <a:lnTo>
                      <a:pt x="146" y="103"/>
                    </a:lnTo>
                    <a:lnTo>
                      <a:pt x="147" y="113"/>
                    </a:lnTo>
                    <a:lnTo>
                      <a:pt x="147" y="124"/>
                    </a:lnTo>
                    <a:lnTo>
                      <a:pt x="146" y="134"/>
                    </a:lnTo>
                    <a:lnTo>
                      <a:pt x="143" y="146"/>
                    </a:lnTo>
                    <a:lnTo>
                      <a:pt x="139" y="158"/>
                    </a:lnTo>
                    <a:lnTo>
                      <a:pt x="133" y="171"/>
                    </a:lnTo>
                    <a:lnTo>
                      <a:pt x="166" y="152"/>
                    </a:lnTo>
                    <a:lnTo>
                      <a:pt x="167" y="152"/>
                    </a:lnTo>
                    <a:lnTo>
                      <a:pt x="169" y="150"/>
                    </a:lnTo>
                    <a:lnTo>
                      <a:pt x="171" y="148"/>
                    </a:lnTo>
                    <a:lnTo>
                      <a:pt x="173" y="143"/>
                    </a:lnTo>
                    <a:lnTo>
                      <a:pt x="174" y="136"/>
                    </a:lnTo>
                    <a:lnTo>
                      <a:pt x="174" y="127"/>
                    </a:lnTo>
                    <a:lnTo>
                      <a:pt x="172" y="115"/>
                    </a:lnTo>
                    <a:lnTo>
                      <a:pt x="168" y="101"/>
                    </a:lnTo>
                    <a:lnTo>
                      <a:pt x="171" y="103"/>
                    </a:lnTo>
                    <a:lnTo>
                      <a:pt x="174" y="106"/>
                    </a:lnTo>
                    <a:lnTo>
                      <a:pt x="178" y="111"/>
                    </a:lnTo>
                    <a:lnTo>
                      <a:pt x="181" y="117"/>
                    </a:lnTo>
                    <a:lnTo>
                      <a:pt x="184" y="124"/>
                    </a:lnTo>
                    <a:lnTo>
                      <a:pt x="185" y="133"/>
                    </a:lnTo>
                    <a:lnTo>
                      <a:pt x="184" y="144"/>
                    </a:lnTo>
                    <a:lnTo>
                      <a:pt x="207" y="150"/>
                    </a:lnTo>
                    <a:lnTo>
                      <a:pt x="209" y="148"/>
                    </a:lnTo>
                    <a:lnTo>
                      <a:pt x="214" y="140"/>
                    </a:lnTo>
                    <a:lnTo>
                      <a:pt x="219" y="127"/>
                    </a:lnTo>
                    <a:lnTo>
                      <a:pt x="225" y="112"/>
                    </a:lnTo>
                    <a:lnTo>
                      <a:pt x="229" y="93"/>
                    </a:lnTo>
                    <a:lnTo>
                      <a:pt x="230" y="72"/>
                    </a:lnTo>
                    <a:lnTo>
                      <a:pt x="226" y="51"/>
                    </a:lnTo>
                    <a:lnTo>
                      <a:pt x="217" y="29"/>
                    </a:lnTo>
                    <a:lnTo>
                      <a:pt x="217" y="27"/>
                    </a:lnTo>
                    <a:lnTo>
                      <a:pt x="216" y="24"/>
                    </a:lnTo>
                    <a:lnTo>
                      <a:pt x="215" y="19"/>
                    </a:lnTo>
                    <a:lnTo>
                      <a:pt x="214" y="15"/>
                    </a:lnTo>
                    <a:lnTo>
                      <a:pt x="214" y="13"/>
                    </a:lnTo>
                    <a:lnTo>
                      <a:pt x="217" y="14"/>
                    </a:lnTo>
                    <a:lnTo>
                      <a:pt x="222" y="18"/>
                    </a:lnTo>
                    <a:lnTo>
                      <a:pt x="229" y="29"/>
                    </a:lnTo>
                    <a:lnTo>
                      <a:pt x="230" y="32"/>
                    </a:lnTo>
                    <a:lnTo>
                      <a:pt x="233" y="42"/>
                    </a:lnTo>
                    <a:lnTo>
                      <a:pt x="237" y="57"/>
                    </a:lnTo>
                    <a:lnTo>
                      <a:pt x="239" y="75"/>
                    </a:lnTo>
                    <a:lnTo>
                      <a:pt x="240" y="95"/>
                    </a:lnTo>
                    <a:lnTo>
                      <a:pt x="237" y="115"/>
                    </a:lnTo>
                    <a:lnTo>
                      <a:pt x="230" y="135"/>
                    </a:lnTo>
                    <a:lnTo>
                      <a:pt x="217" y="152"/>
                    </a:lnTo>
                    <a:lnTo>
                      <a:pt x="272" y="164"/>
                    </a:lnTo>
                    <a:lnTo>
                      <a:pt x="272" y="163"/>
                    </a:lnTo>
                    <a:lnTo>
                      <a:pt x="273" y="157"/>
                    </a:lnTo>
                    <a:lnTo>
                      <a:pt x="276" y="150"/>
                    </a:lnTo>
                    <a:lnTo>
                      <a:pt x="278" y="140"/>
                    </a:lnTo>
                    <a:lnTo>
                      <a:pt x="282" y="128"/>
                    </a:lnTo>
                    <a:lnTo>
                      <a:pt x="285" y="115"/>
                    </a:lnTo>
                    <a:lnTo>
                      <a:pt x="288" y="101"/>
                    </a:lnTo>
                    <a:lnTo>
                      <a:pt x="291" y="87"/>
                    </a:lnTo>
                    <a:lnTo>
                      <a:pt x="293" y="72"/>
                    </a:lnTo>
                    <a:lnTo>
                      <a:pt x="295" y="58"/>
                    </a:lnTo>
                    <a:lnTo>
                      <a:pt x="296" y="44"/>
                    </a:lnTo>
                    <a:lnTo>
                      <a:pt x="296" y="32"/>
                    </a:lnTo>
                    <a:lnTo>
                      <a:pt x="294" y="21"/>
                    </a:lnTo>
                    <a:lnTo>
                      <a:pt x="291" y="12"/>
                    </a:lnTo>
                    <a:lnTo>
                      <a:pt x="287" y="6"/>
                    </a:lnTo>
                    <a:lnTo>
                      <a:pt x="280" y="2"/>
                    </a:lnTo>
                    <a:lnTo>
                      <a:pt x="281" y="2"/>
                    </a:lnTo>
                    <a:lnTo>
                      <a:pt x="282" y="1"/>
                    </a:lnTo>
                    <a:lnTo>
                      <a:pt x="284" y="1"/>
                    </a:lnTo>
                    <a:lnTo>
                      <a:pt x="287" y="0"/>
                    </a:lnTo>
                    <a:lnTo>
                      <a:pt x="290" y="1"/>
                    </a:lnTo>
                    <a:lnTo>
                      <a:pt x="293" y="3"/>
                    </a:lnTo>
                    <a:lnTo>
                      <a:pt x="296" y="5"/>
                    </a:lnTo>
                    <a:lnTo>
                      <a:pt x="298" y="10"/>
                    </a:lnTo>
                    <a:lnTo>
                      <a:pt x="300" y="18"/>
                    </a:lnTo>
                    <a:lnTo>
                      <a:pt x="301" y="28"/>
                    </a:lnTo>
                    <a:lnTo>
                      <a:pt x="301" y="40"/>
                    </a:lnTo>
                    <a:lnTo>
                      <a:pt x="300" y="57"/>
                    </a:lnTo>
                    <a:lnTo>
                      <a:pt x="298" y="76"/>
                    </a:lnTo>
                    <a:lnTo>
                      <a:pt x="294" y="100"/>
                    </a:lnTo>
                    <a:lnTo>
                      <a:pt x="288" y="129"/>
                    </a:lnTo>
                    <a:lnTo>
                      <a:pt x="280" y="162"/>
                    </a:lnTo>
                    <a:lnTo>
                      <a:pt x="276" y="172"/>
                    </a:lnTo>
                    <a:lnTo>
                      <a:pt x="182" y="159"/>
                    </a:lnTo>
                    <a:lnTo>
                      <a:pt x="119" y="182"/>
                    </a:lnTo>
                    <a:lnTo>
                      <a:pt x="119" y="180"/>
                    </a:lnTo>
                    <a:lnTo>
                      <a:pt x="118" y="178"/>
                    </a:lnTo>
                    <a:lnTo>
                      <a:pt x="117" y="175"/>
                    </a:lnTo>
                    <a:lnTo>
                      <a:pt x="115" y="172"/>
                    </a:lnTo>
                    <a:lnTo>
                      <a:pt x="112" y="168"/>
                    </a:lnTo>
                    <a:lnTo>
                      <a:pt x="109" y="165"/>
                    </a:lnTo>
                    <a:lnTo>
                      <a:pt x="105" y="161"/>
                    </a:lnTo>
                    <a:lnTo>
                      <a:pt x="100" y="158"/>
                    </a:lnTo>
                    <a:lnTo>
                      <a:pt x="94" y="155"/>
                    </a:lnTo>
                    <a:lnTo>
                      <a:pt x="87" y="153"/>
                    </a:lnTo>
                    <a:lnTo>
                      <a:pt x="80" y="152"/>
                    </a:lnTo>
                    <a:lnTo>
                      <a:pt x="71" y="152"/>
                    </a:lnTo>
                    <a:lnTo>
                      <a:pt x="60" y="153"/>
                    </a:lnTo>
                    <a:lnTo>
                      <a:pt x="48" y="155"/>
                    </a:lnTo>
                    <a:lnTo>
                      <a:pt x="35" y="159"/>
                    </a:lnTo>
                    <a:lnTo>
                      <a:pt x="34" y="160"/>
                    </a:lnTo>
                    <a:lnTo>
                      <a:pt x="30" y="161"/>
                    </a:lnTo>
                    <a:lnTo>
                      <a:pt x="25" y="161"/>
                    </a:lnTo>
                    <a:lnTo>
                      <a:pt x="19" y="161"/>
                    </a:lnTo>
                    <a:lnTo>
                      <a:pt x="13" y="160"/>
                    </a:lnTo>
                    <a:lnTo>
                      <a:pt x="7" y="157"/>
                    </a:lnTo>
                    <a:lnTo>
                      <a:pt x="2" y="150"/>
                    </a:lnTo>
                    <a:lnTo>
                      <a:pt x="0" y="14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248" name="Freeform 777"/>
              <p:cNvSpPr>
                <a:spLocks/>
              </p:cNvSpPr>
              <p:nvPr/>
            </p:nvSpPr>
            <p:spPr bwMode="auto">
              <a:xfrm>
                <a:off x="1112" y="1479"/>
                <a:ext cx="166" cy="126"/>
              </a:xfrm>
              <a:custGeom>
                <a:avLst/>
                <a:gdLst>
                  <a:gd name="T0" fmla="*/ 4 w 187"/>
                  <a:gd name="T1" fmla="*/ 2 h 166"/>
                  <a:gd name="T2" fmla="*/ 4 w 187"/>
                  <a:gd name="T3" fmla="*/ 2 h 166"/>
                  <a:gd name="T4" fmla="*/ 4 w 187"/>
                  <a:gd name="T5" fmla="*/ 2 h 166"/>
                  <a:gd name="T6" fmla="*/ 4 w 187"/>
                  <a:gd name="T7" fmla="*/ 2 h 166"/>
                  <a:gd name="T8" fmla="*/ 4 w 187"/>
                  <a:gd name="T9" fmla="*/ 2 h 166"/>
                  <a:gd name="T10" fmla="*/ 4 w 187"/>
                  <a:gd name="T11" fmla="*/ 2 h 166"/>
                  <a:gd name="T12" fmla="*/ 4 w 187"/>
                  <a:gd name="T13" fmla="*/ 2 h 166"/>
                  <a:gd name="T14" fmla="*/ 4 w 187"/>
                  <a:gd name="T15" fmla="*/ 2 h 166"/>
                  <a:gd name="T16" fmla="*/ 4 w 187"/>
                  <a:gd name="T17" fmla="*/ 2 h 166"/>
                  <a:gd name="T18" fmla="*/ 4 w 187"/>
                  <a:gd name="T19" fmla="*/ 2 h 166"/>
                  <a:gd name="T20" fmla="*/ 4 w 187"/>
                  <a:gd name="T21" fmla="*/ 2 h 166"/>
                  <a:gd name="T22" fmla="*/ 4 w 187"/>
                  <a:gd name="T23" fmla="*/ 2 h 166"/>
                  <a:gd name="T24" fmla="*/ 4 w 187"/>
                  <a:gd name="T25" fmla="*/ 2 h 166"/>
                  <a:gd name="T26" fmla="*/ 4 w 187"/>
                  <a:gd name="T27" fmla="*/ 2 h 166"/>
                  <a:gd name="T28" fmla="*/ 4 w 187"/>
                  <a:gd name="T29" fmla="*/ 2 h 166"/>
                  <a:gd name="T30" fmla="*/ 4 w 187"/>
                  <a:gd name="T31" fmla="*/ 2 h 166"/>
                  <a:gd name="T32" fmla="*/ 4 w 187"/>
                  <a:gd name="T33" fmla="*/ 2 h 166"/>
                  <a:gd name="T34" fmla="*/ 4 w 187"/>
                  <a:gd name="T35" fmla="*/ 2 h 166"/>
                  <a:gd name="T36" fmla="*/ 4 w 187"/>
                  <a:gd name="T37" fmla="*/ 2 h 166"/>
                  <a:gd name="T38" fmla="*/ 4 w 187"/>
                  <a:gd name="T39" fmla="*/ 2 h 166"/>
                  <a:gd name="T40" fmla="*/ 4 w 187"/>
                  <a:gd name="T41" fmla="*/ 2 h 166"/>
                  <a:gd name="T42" fmla="*/ 0 w 187"/>
                  <a:gd name="T43" fmla="*/ 2 h 166"/>
                  <a:gd name="T44" fmla="*/ 4 w 187"/>
                  <a:gd name="T45" fmla="*/ 2 h 166"/>
                  <a:gd name="T46" fmla="*/ 4 w 187"/>
                  <a:gd name="T47" fmla="*/ 2 h 166"/>
                  <a:gd name="T48" fmla="*/ 4 w 187"/>
                  <a:gd name="T49" fmla="*/ 2 h 166"/>
                  <a:gd name="T50" fmla="*/ 4 w 187"/>
                  <a:gd name="T51" fmla="*/ 2 h 166"/>
                  <a:gd name="T52" fmla="*/ 4 w 187"/>
                  <a:gd name="T53" fmla="*/ 2 h 166"/>
                  <a:gd name="T54" fmla="*/ 4 w 187"/>
                  <a:gd name="T55" fmla="*/ 2 h 166"/>
                  <a:gd name="T56" fmla="*/ 4 w 187"/>
                  <a:gd name="T57" fmla="*/ 2 h 166"/>
                  <a:gd name="T58" fmla="*/ 4 w 187"/>
                  <a:gd name="T59" fmla="*/ 2 h 166"/>
                  <a:gd name="T60" fmla="*/ 4 w 187"/>
                  <a:gd name="T61" fmla="*/ 2 h 166"/>
                  <a:gd name="T62" fmla="*/ 4 w 187"/>
                  <a:gd name="T63" fmla="*/ 2 h 166"/>
                  <a:gd name="T64" fmla="*/ 4 w 187"/>
                  <a:gd name="T65" fmla="*/ 2 h 166"/>
                  <a:gd name="T66" fmla="*/ 4 w 187"/>
                  <a:gd name="T67" fmla="*/ 2 h 166"/>
                  <a:gd name="T68" fmla="*/ 4 w 187"/>
                  <a:gd name="T69" fmla="*/ 2 h 166"/>
                  <a:gd name="T70" fmla="*/ 4 w 187"/>
                  <a:gd name="T71" fmla="*/ 2 h 166"/>
                  <a:gd name="T72" fmla="*/ 4 w 187"/>
                  <a:gd name="T73" fmla="*/ 2 h 166"/>
                  <a:gd name="T74" fmla="*/ 4 w 187"/>
                  <a:gd name="T75" fmla="*/ 2 h 166"/>
                  <a:gd name="T76" fmla="*/ 4 w 187"/>
                  <a:gd name="T77" fmla="*/ 2 h 166"/>
                  <a:gd name="T78" fmla="*/ 4 w 187"/>
                  <a:gd name="T79" fmla="*/ 2 h 166"/>
                  <a:gd name="T80" fmla="*/ 4 w 187"/>
                  <a:gd name="T81" fmla="*/ 2 h 166"/>
                  <a:gd name="T82" fmla="*/ 4 w 187"/>
                  <a:gd name="T83" fmla="*/ 2 h 166"/>
                  <a:gd name="T84" fmla="*/ 4 w 187"/>
                  <a:gd name="T85" fmla="*/ 2 h 166"/>
                  <a:gd name="T86" fmla="*/ 4 w 187"/>
                  <a:gd name="T87" fmla="*/ 2 h 166"/>
                  <a:gd name="T88" fmla="*/ 4 w 187"/>
                  <a:gd name="T89" fmla="*/ 2 h 166"/>
                  <a:gd name="T90" fmla="*/ 4 w 187"/>
                  <a:gd name="T91" fmla="*/ 2 h 166"/>
                  <a:gd name="T92" fmla="*/ 4 w 187"/>
                  <a:gd name="T93" fmla="*/ 2 h 166"/>
                  <a:gd name="T94" fmla="*/ 4 w 187"/>
                  <a:gd name="T95" fmla="*/ 2 h 166"/>
                  <a:gd name="T96" fmla="*/ 4 w 187"/>
                  <a:gd name="T97" fmla="*/ 2 h 166"/>
                  <a:gd name="T98" fmla="*/ 4 w 187"/>
                  <a:gd name="T99" fmla="*/ 2 h 166"/>
                  <a:gd name="T100" fmla="*/ 4 w 187"/>
                  <a:gd name="T101" fmla="*/ 2 h 166"/>
                  <a:gd name="T102" fmla="*/ 4 w 187"/>
                  <a:gd name="T103" fmla="*/ 2 h 166"/>
                  <a:gd name="T104" fmla="*/ 4 w 187"/>
                  <a:gd name="T105" fmla="*/ 2 h 166"/>
                  <a:gd name="T106" fmla="*/ 4 w 187"/>
                  <a:gd name="T107" fmla="*/ 2 h 166"/>
                  <a:gd name="T108" fmla="*/ 4 w 187"/>
                  <a:gd name="T109" fmla="*/ 2 h 166"/>
                  <a:gd name="T110" fmla="*/ 4 w 187"/>
                  <a:gd name="T111" fmla="*/ 2 h 166"/>
                  <a:gd name="T112" fmla="*/ 4 w 187"/>
                  <a:gd name="T113" fmla="*/ 2 h 166"/>
                  <a:gd name="T114" fmla="*/ 4 w 187"/>
                  <a:gd name="T115" fmla="*/ 2 h 166"/>
                  <a:gd name="T116" fmla="*/ 4 w 187"/>
                  <a:gd name="T117" fmla="*/ 2 h 166"/>
                  <a:gd name="T118" fmla="*/ 4 w 187"/>
                  <a:gd name="T119" fmla="*/ 2 h 166"/>
                  <a:gd name="T120" fmla="*/ 4 w 187"/>
                  <a:gd name="T121" fmla="*/ 2 h 16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87"/>
                  <a:gd name="T184" fmla="*/ 0 h 166"/>
                  <a:gd name="T185" fmla="*/ 187 w 187"/>
                  <a:gd name="T186" fmla="*/ 166 h 16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87" h="166">
                    <a:moveTo>
                      <a:pt x="185" y="65"/>
                    </a:moveTo>
                    <a:lnTo>
                      <a:pt x="184" y="62"/>
                    </a:lnTo>
                    <a:lnTo>
                      <a:pt x="182" y="59"/>
                    </a:lnTo>
                    <a:lnTo>
                      <a:pt x="180" y="57"/>
                    </a:lnTo>
                    <a:lnTo>
                      <a:pt x="178" y="54"/>
                    </a:lnTo>
                    <a:lnTo>
                      <a:pt x="177" y="53"/>
                    </a:lnTo>
                    <a:lnTo>
                      <a:pt x="175" y="52"/>
                    </a:lnTo>
                    <a:lnTo>
                      <a:pt x="174" y="51"/>
                    </a:lnTo>
                    <a:lnTo>
                      <a:pt x="173" y="49"/>
                    </a:lnTo>
                    <a:lnTo>
                      <a:pt x="172" y="49"/>
                    </a:lnTo>
                    <a:lnTo>
                      <a:pt x="165" y="42"/>
                    </a:lnTo>
                    <a:lnTo>
                      <a:pt x="173" y="15"/>
                    </a:lnTo>
                    <a:lnTo>
                      <a:pt x="153" y="0"/>
                    </a:lnTo>
                    <a:lnTo>
                      <a:pt x="146" y="17"/>
                    </a:lnTo>
                    <a:lnTo>
                      <a:pt x="157" y="24"/>
                    </a:lnTo>
                    <a:lnTo>
                      <a:pt x="152" y="38"/>
                    </a:lnTo>
                    <a:lnTo>
                      <a:pt x="149" y="37"/>
                    </a:lnTo>
                    <a:lnTo>
                      <a:pt x="146" y="36"/>
                    </a:lnTo>
                    <a:lnTo>
                      <a:pt x="142" y="36"/>
                    </a:lnTo>
                    <a:lnTo>
                      <a:pt x="138" y="35"/>
                    </a:lnTo>
                    <a:lnTo>
                      <a:pt x="135" y="35"/>
                    </a:lnTo>
                    <a:lnTo>
                      <a:pt x="132" y="35"/>
                    </a:lnTo>
                    <a:lnTo>
                      <a:pt x="130" y="35"/>
                    </a:lnTo>
                    <a:lnTo>
                      <a:pt x="129" y="35"/>
                    </a:lnTo>
                    <a:lnTo>
                      <a:pt x="131" y="7"/>
                    </a:lnTo>
                    <a:lnTo>
                      <a:pt x="109" y="4"/>
                    </a:lnTo>
                    <a:lnTo>
                      <a:pt x="108" y="21"/>
                    </a:lnTo>
                    <a:lnTo>
                      <a:pt x="120" y="20"/>
                    </a:lnTo>
                    <a:lnTo>
                      <a:pt x="118" y="37"/>
                    </a:lnTo>
                    <a:lnTo>
                      <a:pt x="116" y="36"/>
                    </a:lnTo>
                    <a:lnTo>
                      <a:pt x="113" y="35"/>
                    </a:lnTo>
                    <a:lnTo>
                      <a:pt x="109" y="36"/>
                    </a:lnTo>
                    <a:lnTo>
                      <a:pt x="104" y="36"/>
                    </a:lnTo>
                    <a:lnTo>
                      <a:pt x="100" y="37"/>
                    </a:lnTo>
                    <a:lnTo>
                      <a:pt x="97" y="38"/>
                    </a:lnTo>
                    <a:lnTo>
                      <a:pt x="94" y="39"/>
                    </a:lnTo>
                    <a:lnTo>
                      <a:pt x="93" y="39"/>
                    </a:lnTo>
                    <a:lnTo>
                      <a:pt x="90" y="18"/>
                    </a:lnTo>
                    <a:lnTo>
                      <a:pt x="64" y="25"/>
                    </a:lnTo>
                    <a:lnTo>
                      <a:pt x="68" y="39"/>
                    </a:lnTo>
                    <a:lnTo>
                      <a:pt x="80" y="34"/>
                    </a:lnTo>
                    <a:lnTo>
                      <a:pt x="83" y="45"/>
                    </a:lnTo>
                    <a:lnTo>
                      <a:pt x="80" y="46"/>
                    </a:lnTo>
                    <a:lnTo>
                      <a:pt x="77" y="47"/>
                    </a:lnTo>
                    <a:lnTo>
                      <a:pt x="73" y="51"/>
                    </a:lnTo>
                    <a:lnTo>
                      <a:pt x="68" y="53"/>
                    </a:lnTo>
                    <a:lnTo>
                      <a:pt x="65" y="57"/>
                    </a:lnTo>
                    <a:lnTo>
                      <a:pt x="61" y="59"/>
                    </a:lnTo>
                    <a:lnTo>
                      <a:pt x="59" y="61"/>
                    </a:lnTo>
                    <a:lnTo>
                      <a:pt x="58" y="62"/>
                    </a:lnTo>
                    <a:lnTo>
                      <a:pt x="44" y="45"/>
                    </a:lnTo>
                    <a:lnTo>
                      <a:pt x="26" y="58"/>
                    </a:lnTo>
                    <a:lnTo>
                      <a:pt x="32" y="70"/>
                    </a:lnTo>
                    <a:lnTo>
                      <a:pt x="44" y="61"/>
                    </a:lnTo>
                    <a:lnTo>
                      <a:pt x="49" y="72"/>
                    </a:lnTo>
                    <a:lnTo>
                      <a:pt x="46" y="74"/>
                    </a:lnTo>
                    <a:lnTo>
                      <a:pt x="42" y="77"/>
                    </a:lnTo>
                    <a:lnTo>
                      <a:pt x="39" y="81"/>
                    </a:lnTo>
                    <a:lnTo>
                      <a:pt x="35" y="84"/>
                    </a:lnTo>
                    <a:lnTo>
                      <a:pt x="33" y="88"/>
                    </a:lnTo>
                    <a:lnTo>
                      <a:pt x="30" y="91"/>
                    </a:lnTo>
                    <a:lnTo>
                      <a:pt x="29" y="93"/>
                    </a:lnTo>
                    <a:lnTo>
                      <a:pt x="7" y="91"/>
                    </a:lnTo>
                    <a:lnTo>
                      <a:pt x="0" y="105"/>
                    </a:lnTo>
                    <a:lnTo>
                      <a:pt x="12" y="112"/>
                    </a:lnTo>
                    <a:lnTo>
                      <a:pt x="18" y="101"/>
                    </a:lnTo>
                    <a:lnTo>
                      <a:pt x="29" y="105"/>
                    </a:lnTo>
                    <a:lnTo>
                      <a:pt x="26" y="112"/>
                    </a:lnTo>
                    <a:lnTo>
                      <a:pt x="23" y="119"/>
                    </a:lnTo>
                    <a:lnTo>
                      <a:pt x="22" y="126"/>
                    </a:lnTo>
                    <a:lnTo>
                      <a:pt x="21" y="132"/>
                    </a:lnTo>
                    <a:lnTo>
                      <a:pt x="37" y="132"/>
                    </a:lnTo>
                    <a:lnTo>
                      <a:pt x="37" y="128"/>
                    </a:lnTo>
                    <a:lnTo>
                      <a:pt x="37" y="124"/>
                    </a:lnTo>
                    <a:lnTo>
                      <a:pt x="37" y="120"/>
                    </a:lnTo>
                    <a:lnTo>
                      <a:pt x="39" y="115"/>
                    </a:lnTo>
                    <a:lnTo>
                      <a:pt x="40" y="111"/>
                    </a:lnTo>
                    <a:lnTo>
                      <a:pt x="42" y="106"/>
                    </a:lnTo>
                    <a:lnTo>
                      <a:pt x="45" y="101"/>
                    </a:lnTo>
                    <a:lnTo>
                      <a:pt x="48" y="97"/>
                    </a:lnTo>
                    <a:lnTo>
                      <a:pt x="52" y="92"/>
                    </a:lnTo>
                    <a:lnTo>
                      <a:pt x="56" y="88"/>
                    </a:lnTo>
                    <a:lnTo>
                      <a:pt x="61" y="84"/>
                    </a:lnTo>
                    <a:lnTo>
                      <a:pt x="66" y="80"/>
                    </a:lnTo>
                    <a:lnTo>
                      <a:pt x="71" y="76"/>
                    </a:lnTo>
                    <a:lnTo>
                      <a:pt x="77" y="72"/>
                    </a:lnTo>
                    <a:lnTo>
                      <a:pt x="82" y="69"/>
                    </a:lnTo>
                    <a:lnTo>
                      <a:pt x="89" y="66"/>
                    </a:lnTo>
                    <a:lnTo>
                      <a:pt x="94" y="63"/>
                    </a:lnTo>
                    <a:lnTo>
                      <a:pt x="99" y="61"/>
                    </a:lnTo>
                    <a:lnTo>
                      <a:pt x="105" y="59"/>
                    </a:lnTo>
                    <a:lnTo>
                      <a:pt x="110" y="58"/>
                    </a:lnTo>
                    <a:lnTo>
                      <a:pt x="115" y="57"/>
                    </a:lnTo>
                    <a:lnTo>
                      <a:pt x="120" y="55"/>
                    </a:lnTo>
                    <a:lnTo>
                      <a:pt x="125" y="55"/>
                    </a:lnTo>
                    <a:lnTo>
                      <a:pt x="130" y="55"/>
                    </a:lnTo>
                    <a:lnTo>
                      <a:pt x="134" y="55"/>
                    </a:lnTo>
                    <a:lnTo>
                      <a:pt x="139" y="55"/>
                    </a:lnTo>
                    <a:lnTo>
                      <a:pt x="143" y="56"/>
                    </a:lnTo>
                    <a:lnTo>
                      <a:pt x="147" y="57"/>
                    </a:lnTo>
                    <a:lnTo>
                      <a:pt x="151" y="58"/>
                    </a:lnTo>
                    <a:lnTo>
                      <a:pt x="154" y="59"/>
                    </a:lnTo>
                    <a:lnTo>
                      <a:pt x="157" y="61"/>
                    </a:lnTo>
                    <a:lnTo>
                      <a:pt x="160" y="63"/>
                    </a:lnTo>
                    <a:lnTo>
                      <a:pt x="162" y="64"/>
                    </a:lnTo>
                    <a:lnTo>
                      <a:pt x="163" y="65"/>
                    </a:lnTo>
                    <a:lnTo>
                      <a:pt x="164" y="67"/>
                    </a:lnTo>
                    <a:lnTo>
                      <a:pt x="165" y="68"/>
                    </a:lnTo>
                    <a:lnTo>
                      <a:pt x="166" y="69"/>
                    </a:lnTo>
                    <a:lnTo>
                      <a:pt x="167" y="70"/>
                    </a:lnTo>
                    <a:lnTo>
                      <a:pt x="168" y="72"/>
                    </a:lnTo>
                    <a:lnTo>
                      <a:pt x="168" y="74"/>
                    </a:lnTo>
                    <a:lnTo>
                      <a:pt x="169" y="78"/>
                    </a:lnTo>
                    <a:lnTo>
                      <a:pt x="170" y="82"/>
                    </a:lnTo>
                    <a:lnTo>
                      <a:pt x="169" y="86"/>
                    </a:lnTo>
                    <a:lnTo>
                      <a:pt x="169" y="91"/>
                    </a:lnTo>
                    <a:lnTo>
                      <a:pt x="167" y="96"/>
                    </a:lnTo>
                    <a:lnTo>
                      <a:pt x="165" y="101"/>
                    </a:lnTo>
                    <a:lnTo>
                      <a:pt x="162" y="105"/>
                    </a:lnTo>
                    <a:lnTo>
                      <a:pt x="159" y="110"/>
                    </a:lnTo>
                    <a:lnTo>
                      <a:pt x="155" y="115"/>
                    </a:lnTo>
                    <a:lnTo>
                      <a:pt x="151" y="119"/>
                    </a:lnTo>
                    <a:lnTo>
                      <a:pt x="147" y="124"/>
                    </a:lnTo>
                    <a:lnTo>
                      <a:pt x="142" y="128"/>
                    </a:lnTo>
                    <a:lnTo>
                      <a:pt x="136" y="132"/>
                    </a:lnTo>
                    <a:lnTo>
                      <a:pt x="130" y="136"/>
                    </a:lnTo>
                    <a:lnTo>
                      <a:pt x="124" y="140"/>
                    </a:lnTo>
                    <a:lnTo>
                      <a:pt x="117" y="143"/>
                    </a:lnTo>
                    <a:lnTo>
                      <a:pt x="111" y="146"/>
                    </a:lnTo>
                    <a:lnTo>
                      <a:pt x="105" y="148"/>
                    </a:lnTo>
                    <a:lnTo>
                      <a:pt x="99" y="150"/>
                    </a:lnTo>
                    <a:lnTo>
                      <a:pt x="93" y="152"/>
                    </a:lnTo>
                    <a:lnTo>
                      <a:pt x="87" y="153"/>
                    </a:lnTo>
                    <a:lnTo>
                      <a:pt x="81" y="154"/>
                    </a:lnTo>
                    <a:lnTo>
                      <a:pt x="76" y="154"/>
                    </a:lnTo>
                    <a:lnTo>
                      <a:pt x="70" y="154"/>
                    </a:lnTo>
                    <a:lnTo>
                      <a:pt x="65" y="154"/>
                    </a:lnTo>
                    <a:lnTo>
                      <a:pt x="61" y="153"/>
                    </a:lnTo>
                    <a:lnTo>
                      <a:pt x="56" y="152"/>
                    </a:lnTo>
                    <a:lnTo>
                      <a:pt x="52" y="150"/>
                    </a:lnTo>
                    <a:lnTo>
                      <a:pt x="48" y="148"/>
                    </a:lnTo>
                    <a:lnTo>
                      <a:pt x="46" y="146"/>
                    </a:lnTo>
                    <a:lnTo>
                      <a:pt x="42" y="143"/>
                    </a:lnTo>
                    <a:lnTo>
                      <a:pt x="40" y="140"/>
                    </a:lnTo>
                    <a:lnTo>
                      <a:pt x="22" y="140"/>
                    </a:lnTo>
                    <a:lnTo>
                      <a:pt x="23" y="140"/>
                    </a:lnTo>
                    <a:lnTo>
                      <a:pt x="23" y="141"/>
                    </a:lnTo>
                    <a:lnTo>
                      <a:pt x="23" y="142"/>
                    </a:lnTo>
                    <a:lnTo>
                      <a:pt x="26" y="147"/>
                    </a:lnTo>
                    <a:lnTo>
                      <a:pt x="29" y="152"/>
                    </a:lnTo>
                    <a:lnTo>
                      <a:pt x="32" y="155"/>
                    </a:lnTo>
                    <a:lnTo>
                      <a:pt x="37" y="158"/>
                    </a:lnTo>
                    <a:lnTo>
                      <a:pt x="42" y="161"/>
                    </a:lnTo>
                    <a:lnTo>
                      <a:pt x="47" y="163"/>
                    </a:lnTo>
                    <a:lnTo>
                      <a:pt x="53" y="165"/>
                    </a:lnTo>
                    <a:lnTo>
                      <a:pt x="60" y="165"/>
                    </a:lnTo>
                    <a:lnTo>
                      <a:pt x="67" y="166"/>
                    </a:lnTo>
                    <a:lnTo>
                      <a:pt x="74" y="165"/>
                    </a:lnTo>
                    <a:lnTo>
                      <a:pt x="82" y="165"/>
                    </a:lnTo>
                    <a:lnTo>
                      <a:pt x="90" y="163"/>
                    </a:lnTo>
                    <a:lnTo>
                      <a:pt x="98" y="162"/>
                    </a:lnTo>
                    <a:lnTo>
                      <a:pt x="106" y="159"/>
                    </a:lnTo>
                    <a:lnTo>
                      <a:pt x="114" y="156"/>
                    </a:lnTo>
                    <a:lnTo>
                      <a:pt x="122" y="152"/>
                    </a:lnTo>
                    <a:lnTo>
                      <a:pt x="131" y="148"/>
                    </a:lnTo>
                    <a:lnTo>
                      <a:pt x="138" y="144"/>
                    </a:lnTo>
                    <a:lnTo>
                      <a:pt x="146" y="138"/>
                    </a:lnTo>
                    <a:lnTo>
                      <a:pt x="153" y="134"/>
                    </a:lnTo>
                    <a:lnTo>
                      <a:pt x="159" y="128"/>
                    </a:lnTo>
                    <a:lnTo>
                      <a:pt x="165" y="123"/>
                    </a:lnTo>
                    <a:lnTo>
                      <a:pt x="170" y="117"/>
                    </a:lnTo>
                    <a:lnTo>
                      <a:pt x="174" y="111"/>
                    </a:lnTo>
                    <a:lnTo>
                      <a:pt x="179" y="105"/>
                    </a:lnTo>
                    <a:lnTo>
                      <a:pt x="182" y="99"/>
                    </a:lnTo>
                    <a:lnTo>
                      <a:pt x="184" y="93"/>
                    </a:lnTo>
                    <a:lnTo>
                      <a:pt x="186" y="87"/>
                    </a:lnTo>
                    <a:lnTo>
                      <a:pt x="187" y="81"/>
                    </a:lnTo>
                    <a:lnTo>
                      <a:pt x="187" y="76"/>
                    </a:lnTo>
                    <a:lnTo>
                      <a:pt x="187" y="70"/>
                    </a:lnTo>
                    <a:lnTo>
                      <a:pt x="185" y="6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249" name="Freeform 778"/>
              <p:cNvSpPr>
                <a:spLocks/>
              </p:cNvSpPr>
              <p:nvPr/>
            </p:nvSpPr>
            <p:spPr bwMode="auto">
              <a:xfrm>
                <a:off x="1132" y="1579"/>
                <a:ext cx="16" cy="5"/>
              </a:xfrm>
              <a:custGeom>
                <a:avLst/>
                <a:gdLst>
                  <a:gd name="T0" fmla="*/ 3 w 19"/>
                  <a:gd name="T1" fmla="*/ 1 h 7"/>
                  <a:gd name="T2" fmla="*/ 3 w 19"/>
                  <a:gd name="T3" fmla="*/ 1 h 7"/>
                  <a:gd name="T4" fmla="*/ 3 w 19"/>
                  <a:gd name="T5" fmla="*/ 1 h 7"/>
                  <a:gd name="T6" fmla="*/ 3 w 19"/>
                  <a:gd name="T7" fmla="*/ 1 h 7"/>
                  <a:gd name="T8" fmla="*/ 3 w 19"/>
                  <a:gd name="T9" fmla="*/ 0 h 7"/>
                  <a:gd name="T10" fmla="*/ 0 w 19"/>
                  <a:gd name="T11" fmla="*/ 0 h 7"/>
                  <a:gd name="T12" fmla="*/ 0 w 19"/>
                  <a:gd name="T13" fmla="*/ 1 h 7"/>
                  <a:gd name="T14" fmla="*/ 0 w 19"/>
                  <a:gd name="T15" fmla="*/ 1 h 7"/>
                  <a:gd name="T16" fmla="*/ 1 w 19"/>
                  <a:gd name="T17" fmla="*/ 1 h 7"/>
                  <a:gd name="T18" fmla="*/ 1 w 19"/>
                  <a:gd name="T19" fmla="*/ 1 h 7"/>
                  <a:gd name="T20" fmla="*/ 3 w 19"/>
                  <a:gd name="T21" fmla="*/ 1 h 7"/>
                  <a:gd name="T22" fmla="*/ 3 w 19"/>
                  <a:gd name="T23" fmla="*/ 1 h 7"/>
                  <a:gd name="T24" fmla="*/ 3 w 19"/>
                  <a:gd name="T25" fmla="*/ 1 h 7"/>
                  <a:gd name="T26" fmla="*/ 3 w 19"/>
                  <a:gd name="T27" fmla="*/ 1 h 7"/>
                  <a:gd name="T28" fmla="*/ 3 w 19"/>
                  <a:gd name="T29" fmla="*/ 1 h 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9"/>
                  <a:gd name="T46" fmla="*/ 0 h 7"/>
                  <a:gd name="T47" fmla="*/ 19 w 19"/>
                  <a:gd name="T48" fmla="*/ 7 h 7"/>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9" h="7">
                    <a:moveTo>
                      <a:pt x="17" y="4"/>
                    </a:moveTo>
                    <a:lnTo>
                      <a:pt x="16" y="3"/>
                    </a:lnTo>
                    <a:lnTo>
                      <a:pt x="16" y="2"/>
                    </a:lnTo>
                    <a:lnTo>
                      <a:pt x="16" y="0"/>
                    </a:lnTo>
                    <a:lnTo>
                      <a:pt x="0" y="0"/>
                    </a:lnTo>
                    <a:lnTo>
                      <a:pt x="0" y="2"/>
                    </a:lnTo>
                    <a:lnTo>
                      <a:pt x="0" y="4"/>
                    </a:lnTo>
                    <a:lnTo>
                      <a:pt x="1" y="6"/>
                    </a:lnTo>
                    <a:lnTo>
                      <a:pt x="1" y="7"/>
                    </a:lnTo>
                    <a:lnTo>
                      <a:pt x="19" y="7"/>
                    </a:lnTo>
                    <a:lnTo>
                      <a:pt x="18" y="6"/>
                    </a:lnTo>
                    <a:lnTo>
                      <a:pt x="17" y="5"/>
                    </a:lnTo>
                    <a:lnTo>
                      <a:pt x="17"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250" name="Freeform 779"/>
              <p:cNvSpPr>
                <a:spLocks/>
              </p:cNvSpPr>
              <p:nvPr/>
            </p:nvSpPr>
            <p:spPr bwMode="auto">
              <a:xfrm>
                <a:off x="1337" y="1583"/>
                <a:ext cx="34" cy="20"/>
              </a:xfrm>
              <a:custGeom>
                <a:avLst/>
                <a:gdLst>
                  <a:gd name="T0" fmla="*/ 4 w 38"/>
                  <a:gd name="T1" fmla="*/ 2 h 26"/>
                  <a:gd name="T2" fmla="*/ 4 w 38"/>
                  <a:gd name="T3" fmla="*/ 2 h 26"/>
                  <a:gd name="T4" fmla="*/ 4 w 38"/>
                  <a:gd name="T5" fmla="*/ 2 h 26"/>
                  <a:gd name="T6" fmla="*/ 4 w 38"/>
                  <a:gd name="T7" fmla="*/ 2 h 26"/>
                  <a:gd name="T8" fmla="*/ 4 w 38"/>
                  <a:gd name="T9" fmla="*/ 2 h 26"/>
                  <a:gd name="T10" fmla="*/ 4 w 38"/>
                  <a:gd name="T11" fmla="*/ 2 h 26"/>
                  <a:gd name="T12" fmla="*/ 4 w 38"/>
                  <a:gd name="T13" fmla="*/ 2 h 26"/>
                  <a:gd name="T14" fmla="*/ 4 w 38"/>
                  <a:gd name="T15" fmla="*/ 2 h 26"/>
                  <a:gd name="T16" fmla="*/ 4 w 38"/>
                  <a:gd name="T17" fmla="*/ 2 h 26"/>
                  <a:gd name="T18" fmla="*/ 4 w 38"/>
                  <a:gd name="T19" fmla="*/ 2 h 26"/>
                  <a:gd name="T20" fmla="*/ 4 w 38"/>
                  <a:gd name="T21" fmla="*/ 2 h 26"/>
                  <a:gd name="T22" fmla="*/ 4 w 38"/>
                  <a:gd name="T23" fmla="*/ 2 h 26"/>
                  <a:gd name="T24" fmla="*/ 4 w 38"/>
                  <a:gd name="T25" fmla="*/ 2 h 26"/>
                  <a:gd name="T26" fmla="*/ 4 w 38"/>
                  <a:gd name="T27" fmla="*/ 2 h 26"/>
                  <a:gd name="T28" fmla="*/ 4 w 38"/>
                  <a:gd name="T29" fmla="*/ 2 h 26"/>
                  <a:gd name="T30" fmla="*/ 4 w 38"/>
                  <a:gd name="T31" fmla="*/ 2 h 26"/>
                  <a:gd name="T32" fmla="*/ 4 w 38"/>
                  <a:gd name="T33" fmla="*/ 2 h 26"/>
                  <a:gd name="T34" fmla="*/ 4 w 38"/>
                  <a:gd name="T35" fmla="*/ 1 h 26"/>
                  <a:gd name="T36" fmla="*/ 4 w 38"/>
                  <a:gd name="T37" fmla="*/ 0 h 26"/>
                  <a:gd name="T38" fmla="*/ 4 w 38"/>
                  <a:gd name="T39" fmla="*/ 0 h 26"/>
                  <a:gd name="T40" fmla="*/ 4 w 38"/>
                  <a:gd name="T41" fmla="*/ 1 h 26"/>
                  <a:gd name="T42" fmla="*/ 4 w 38"/>
                  <a:gd name="T43" fmla="*/ 2 h 26"/>
                  <a:gd name="T44" fmla="*/ 2 w 38"/>
                  <a:gd name="T45" fmla="*/ 2 h 26"/>
                  <a:gd name="T46" fmla="*/ 1 w 38"/>
                  <a:gd name="T47" fmla="*/ 2 h 26"/>
                  <a:gd name="T48" fmla="*/ 0 w 38"/>
                  <a:gd name="T49" fmla="*/ 2 h 26"/>
                  <a:gd name="T50" fmla="*/ 0 w 38"/>
                  <a:gd name="T51" fmla="*/ 2 h 26"/>
                  <a:gd name="T52" fmla="*/ 1 w 38"/>
                  <a:gd name="T53" fmla="*/ 2 h 26"/>
                  <a:gd name="T54" fmla="*/ 4 w 38"/>
                  <a:gd name="T55" fmla="*/ 2 h 26"/>
                  <a:gd name="T56" fmla="*/ 4 w 38"/>
                  <a:gd name="T57" fmla="*/ 2 h 26"/>
                  <a:gd name="T58" fmla="*/ 4 w 38"/>
                  <a:gd name="T59" fmla="*/ 2 h 26"/>
                  <a:gd name="T60" fmla="*/ 4 w 38"/>
                  <a:gd name="T61" fmla="*/ 2 h 26"/>
                  <a:gd name="T62" fmla="*/ 4 w 38"/>
                  <a:gd name="T63" fmla="*/ 2 h 26"/>
                  <a:gd name="T64" fmla="*/ 4 w 38"/>
                  <a:gd name="T65" fmla="*/ 2 h 26"/>
                  <a:gd name="T66" fmla="*/ 4 w 38"/>
                  <a:gd name="T67" fmla="*/ 2 h 26"/>
                  <a:gd name="T68" fmla="*/ 4 w 38"/>
                  <a:gd name="T69" fmla="*/ 2 h 26"/>
                  <a:gd name="T70" fmla="*/ 4 w 38"/>
                  <a:gd name="T71" fmla="*/ 2 h 26"/>
                  <a:gd name="T72" fmla="*/ 4 w 38"/>
                  <a:gd name="T73" fmla="*/ 2 h 26"/>
                  <a:gd name="T74" fmla="*/ 4 w 38"/>
                  <a:gd name="T75" fmla="*/ 2 h 2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8"/>
                  <a:gd name="T115" fmla="*/ 0 h 26"/>
                  <a:gd name="T116" fmla="*/ 38 w 38"/>
                  <a:gd name="T117" fmla="*/ 26 h 2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8" h="26">
                    <a:moveTo>
                      <a:pt x="19" y="20"/>
                    </a:moveTo>
                    <a:lnTo>
                      <a:pt x="17" y="20"/>
                    </a:lnTo>
                    <a:lnTo>
                      <a:pt x="15" y="19"/>
                    </a:lnTo>
                    <a:lnTo>
                      <a:pt x="13" y="18"/>
                    </a:lnTo>
                    <a:lnTo>
                      <a:pt x="12" y="17"/>
                    </a:lnTo>
                    <a:lnTo>
                      <a:pt x="10" y="16"/>
                    </a:lnTo>
                    <a:lnTo>
                      <a:pt x="9" y="15"/>
                    </a:lnTo>
                    <a:lnTo>
                      <a:pt x="9" y="14"/>
                    </a:lnTo>
                    <a:lnTo>
                      <a:pt x="8" y="13"/>
                    </a:lnTo>
                    <a:lnTo>
                      <a:pt x="8" y="12"/>
                    </a:lnTo>
                    <a:lnTo>
                      <a:pt x="9" y="11"/>
                    </a:lnTo>
                    <a:lnTo>
                      <a:pt x="9" y="10"/>
                    </a:lnTo>
                    <a:lnTo>
                      <a:pt x="10" y="9"/>
                    </a:lnTo>
                    <a:lnTo>
                      <a:pt x="11" y="8"/>
                    </a:lnTo>
                    <a:lnTo>
                      <a:pt x="12" y="7"/>
                    </a:lnTo>
                    <a:lnTo>
                      <a:pt x="13" y="7"/>
                    </a:lnTo>
                    <a:lnTo>
                      <a:pt x="14" y="6"/>
                    </a:lnTo>
                    <a:lnTo>
                      <a:pt x="16" y="6"/>
                    </a:lnTo>
                    <a:lnTo>
                      <a:pt x="17" y="6"/>
                    </a:lnTo>
                    <a:lnTo>
                      <a:pt x="18" y="5"/>
                    </a:lnTo>
                    <a:lnTo>
                      <a:pt x="19" y="5"/>
                    </a:lnTo>
                    <a:lnTo>
                      <a:pt x="21" y="5"/>
                    </a:lnTo>
                    <a:lnTo>
                      <a:pt x="23" y="6"/>
                    </a:lnTo>
                    <a:lnTo>
                      <a:pt x="25" y="7"/>
                    </a:lnTo>
                    <a:lnTo>
                      <a:pt x="26" y="7"/>
                    </a:lnTo>
                    <a:lnTo>
                      <a:pt x="28" y="8"/>
                    </a:lnTo>
                    <a:lnTo>
                      <a:pt x="28" y="9"/>
                    </a:lnTo>
                    <a:lnTo>
                      <a:pt x="29" y="10"/>
                    </a:lnTo>
                    <a:lnTo>
                      <a:pt x="30" y="12"/>
                    </a:lnTo>
                    <a:lnTo>
                      <a:pt x="38" y="12"/>
                    </a:lnTo>
                    <a:lnTo>
                      <a:pt x="38" y="9"/>
                    </a:lnTo>
                    <a:lnTo>
                      <a:pt x="36" y="7"/>
                    </a:lnTo>
                    <a:lnTo>
                      <a:pt x="35" y="5"/>
                    </a:lnTo>
                    <a:lnTo>
                      <a:pt x="32" y="3"/>
                    </a:lnTo>
                    <a:lnTo>
                      <a:pt x="30" y="1"/>
                    </a:lnTo>
                    <a:lnTo>
                      <a:pt x="26" y="1"/>
                    </a:lnTo>
                    <a:lnTo>
                      <a:pt x="23" y="0"/>
                    </a:lnTo>
                    <a:lnTo>
                      <a:pt x="19" y="0"/>
                    </a:lnTo>
                    <a:lnTo>
                      <a:pt x="16" y="0"/>
                    </a:lnTo>
                    <a:lnTo>
                      <a:pt x="13" y="0"/>
                    </a:lnTo>
                    <a:lnTo>
                      <a:pt x="10" y="1"/>
                    </a:lnTo>
                    <a:lnTo>
                      <a:pt x="8" y="2"/>
                    </a:lnTo>
                    <a:lnTo>
                      <a:pt x="6" y="3"/>
                    </a:lnTo>
                    <a:lnTo>
                      <a:pt x="4" y="5"/>
                    </a:lnTo>
                    <a:lnTo>
                      <a:pt x="2" y="7"/>
                    </a:lnTo>
                    <a:lnTo>
                      <a:pt x="1" y="8"/>
                    </a:lnTo>
                    <a:lnTo>
                      <a:pt x="1" y="9"/>
                    </a:lnTo>
                    <a:lnTo>
                      <a:pt x="0" y="10"/>
                    </a:lnTo>
                    <a:lnTo>
                      <a:pt x="0" y="11"/>
                    </a:lnTo>
                    <a:lnTo>
                      <a:pt x="0" y="12"/>
                    </a:lnTo>
                    <a:lnTo>
                      <a:pt x="0" y="13"/>
                    </a:lnTo>
                    <a:lnTo>
                      <a:pt x="0" y="15"/>
                    </a:lnTo>
                    <a:lnTo>
                      <a:pt x="1" y="18"/>
                    </a:lnTo>
                    <a:lnTo>
                      <a:pt x="3" y="20"/>
                    </a:lnTo>
                    <a:lnTo>
                      <a:pt x="5" y="22"/>
                    </a:lnTo>
                    <a:lnTo>
                      <a:pt x="8" y="23"/>
                    </a:lnTo>
                    <a:lnTo>
                      <a:pt x="12" y="24"/>
                    </a:lnTo>
                    <a:lnTo>
                      <a:pt x="15" y="25"/>
                    </a:lnTo>
                    <a:lnTo>
                      <a:pt x="19" y="26"/>
                    </a:lnTo>
                    <a:lnTo>
                      <a:pt x="22" y="25"/>
                    </a:lnTo>
                    <a:lnTo>
                      <a:pt x="25" y="25"/>
                    </a:lnTo>
                    <a:lnTo>
                      <a:pt x="28" y="24"/>
                    </a:lnTo>
                    <a:lnTo>
                      <a:pt x="30" y="23"/>
                    </a:lnTo>
                    <a:lnTo>
                      <a:pt x="33" y="22"/>
                    </a:lnTo>
                    <a:lnTo>
                      <a:pt x="35" y="20"/>
                    </a:lnTo>
                    <a:lnTo>
                      <a:pt x="36" y="18"/>
                    </a:lnTo>
                    <a:lnTo>
                      <a:pt x="37" y="17"/>
                    </a:lnTo>
                    <a:lnTo>
                      <a:pt x="28" y="17"/>
                    </a:lnTo>
                    <a:lnTo>
                      <a:pt x="27" y="17"/>
                    </a:lnTo>
                    <a:lnTo>
                      <a:pt x="26" y="18"/>
                    </a:lnTo>
                    <a:lnTo>
                      <a:pt x="25" y="18"/>
                    </a:lnTo>
                    <a:lnTo>
                      <a:pt x="24" y="19"/>
                    </a:lnTo>
                    <a:lnTo>
                      <a:pt x="23" y="19"/>
                    </a:lnTo>
                    <a:lnTo>
                      <a:pt x="22" y="19"/>
                    </a:lnTo>
                    <a:lnTo>
                      <a:pt x="20" y="20"/>
                    </a:lnTo>
                    <a:lnTo>
                      <a:pt x="19"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251" name="Freeform 780"/>
              <p:cNvSpPr>
                <a:spLocks/>
              </p:cNvSpPr>
              <p:nvPr/>
            </p:nvSpPr>
            <p:spPr bwMode="auto">
              <a:xfrm>
                <a:off x="1361" y="1592"/>
                <a:ext cx="11" cy="4"/>
              </a:xfrm>
              <a:custGeom>
                <a:avLst/>
                <a:gdLst>
                  <a:gd name="T0" fmla="*/ 11 w 11"/>
                  <a:gd name="T1" fmla="*/ 0 h 5"/>
                  <a:gd name="T2" fmla="*/ 2 w 11"/>
                  <a:gd name="T3" fmla="*/ 0 h 5"/>
                  <a:gd name="T4" fmla="*/ 2 w 11"/>
                  <a:gd name="T5" fmla="*/ 0 h 5"/>
                  <a:gd name="T6" fmla="*/ 2 w 11"/>
                  <a:gd name="T7" fmla="*/ 0 h 5"/>
                  <a:gd name="T8" fmla="*/ 2 w 11"/>
                  <a:gd name="T9" fmla="*/ 1 h 5"/>
                  <a:gd name="T10" fmla="*/ 2 w 11"/>
                  <a:gd name="T11" fmla="*/ 2 h 5"/>
                  <a:gd name="T12" fmla="*/ 2 w 11"/>
                  <a:gd name="T13" fmla="*/ 2 h 5"/>
                  <a:gd name="T14" fmla="*/ 1 w 11"/>
                  <a:gd name="T15" fmla="*/ 2 h 5"/>
                  <a:gd name="T16" fmla="*/ 0 w 11"/>
                  <a:gd name="T17" fmla="*/ 2 h 5"/>
                  <a:gd name="T18" fmla="*/ 10 w 11"/>
                  <a:gd name="T19" fmla="*/ 2 h 5"/>
                  <a:gd name="T20" fmla="*/ 10 w 11"/>
                  <a:gd name="T21" fmla="*/ 2 h 5"/>
                  <a:gd name="T22" fmla="*/ 11 w 11"/>
                  <a:gd name="T23" fmla="*/ 2 h 5"/>
                  <a:gd name="T24" fmla="*/ 11 w 11"/>
                  <a:gd name="T25" fmla="*/ 2 h 5"/>
                  <a:gd name="T26" fmla="*/ 11 w 11"/>
                  <a:gd name="T27" fmla="*/ 1 h 5"/>
                  <a:gd name="T28" fmla="*/ 11 w 11"/>
                  <a:gd name="T29" fmla="*/ 0 h 5"/>
                  <a:gd name="T30" fmla="*/ 11 w 11"/>
                  <a:gd name="T31" fmla="*/ 0 h 5"/>
                  <a:gd name="T32" fmla="*/ 11 w 11"/>
                  <a:gd name="T33" fmla="*/ 0 h 5"/>
                  <a:gd name="T34" fmla="*/ 11 w 11"/>
                  <a:gd name="T35" fmla="*/ 0 h 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1"/>
                  <a:gd name="T55" fmla="*/ 0 h 5"/>
                  <a:gd name="T56" fmla="*/ 11 w 11"/>
                  <a:gd name="T57" fmla="*/ 5 h 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1" h="5">
                    <a:moveTo>
                      <a:pt x="11" y="0"/>
                    </a:moveTo>
                    <a:lnTo>
                      <a:pt x="2" y="0"/>
                    </a:lnTo>
                    <a:lnTo>
                      <a:pt x="2" y="1"/>
                    </a:lnTo>
                    <a:lnTo>
                      <a:pt x="2" y="2"/>
                    </a:lnTo>
                    <a:lnTo>
                      <a:pt x="2" y="3"/>
                    </a:lnTo>
                    <a:lnTo>
                      <a:pt x="1" y="4"/>
                    </a:lnTo>
                    <a:lnTo>
                      <a:pt x="0" y="5"/>
                    </a:lnTo>
                    <a:lnTo>
                      <a:pt x="10" y="5"/>
                    </a:lnTo>
                    <a:lnTo>
                      <a:pt x="10" y="4"/>
                    </a:lnTo>
                    <a:lnTo>
                      <a:pt x="11" y="3"/>
                    </a:lnTo>
                    <a:lnTo>
                      <a:pt x="11" y="2"/>
                    </a:lnTo>
                    <a:lnTo>
                      <a:pt x="11" y="1"/>
                    </a:lnTo>
                    <a:lnTo>
                      <a:pt x="1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252" name="Freeform 781"/>
              <p:cNvSpPr>
                <a:spLocks/>
              </p:cNvSpPr>
              <p:nvPr/>
            </p:nvSpPr>
            <p:spPr bwMode="auto">
              <a:xfrm>
                <a:off x="913" y="1597"/>
                <a:ext cx="38" cy="20"/>
              </a:xfrm>
              <a:custGeom>
                <a:avLst/>
                <a:gdLst>
                  <a:gd name="T0" fmla="*/ 4 w 43"/>
                  <a:gd name="T1" fmla="*/ 1 h 27"/>
                  <a:gd name="T2" fmla="*/ 4 w 43"/>
                  <a:gd name="T3" fmla="*/ 1 h 27"/>
                  <a:gd name="T4" fmla="*/ 4 w 43"/>
                  <a:gd name="T5" fmla="*/ 1 h 27"/>
                  <a:gd name="T6" fmla="*/ 4 w 43"/>
                  <a:gd name="T7" fmla="*/ 1 h 27"/>
                  <a:gd name="T8" fmla="*/ 4 w 43"/>
                  <a:gd name="T9" fmla="*/ 1 h 27"/>
                  <a:gd name="T10" fmla="*/ 4 w 43"/>
                  <a:gd name="T11" fmla="*/ 1 h 27"/>
                  <a:gd name="T12" fmla="*/ 4 w 43"/>
                  <a:gd name="T13" fmla="*/ 1 h 27"/>
                  <a:gd name="T14" fmla="*/ 4 w 43"/>
                  <a:gd name="T15" fmla="*/ 1 h 27"/>
                  <a:gd name="T16" fmla="*/ 4 w 43"/>
                  <a:gd name="T17" fmla="*/ 1 h 27"/>
                  <a:gd name="T18" fmla="*/ 4 w 43"/>
                  <a:gd name="T19" fmla="*/ 1 h 27"/>
                  <a:gd name="T20" fmla="*/ 4 w 43"/>
                  <a:gd name="T21" fmla="*/ 1 h 27"/>
                  <a:gd name="T22" fmla="*/ 4 w 43"/>
                  <a:gd name="T23" fmla="*/ 1 h 27"/>
                  <a:gd name="T24" fmla="*/ 4 w 43"/>
                  <a:gd name="T25" fmla="*/ 1 h 27"/>
                  <a:gd name="T26" fmla="*/ 4 w 43"/>
                  <a:gd name="T27" fmla="*/ 1 h 27"/>
                  <a:gd name="T28" fmla="*/ 4 w 43"/>
                  <a:gd name="T29" fmla="*/ 1 h 27"/>
                  <a:gd name="T30" fmla="*/ 4 w 43"/>
                  <a:gd name="T31" fmla="*/ 1 h 27"/>
                  <a:gd name="T32" fmla="*/ 4 w 43"/>
                  <a:gd name="T33" fmla="*/ 1 h 27"/>
                  <a:gd name="T34" fmla="*/ 4 w 43"/>
                  <a:gd name="T35" fmla="*/ 1 h 27"/>
                  <a:gd name="T36" fmla="*/ 4 w 43"/>
                  <a:gd name="T37" fmla="*/ 1 h 27"/>
                  <a:gd name="T38" fmla="*/ 4 w 43"/>
                  <a:gd name="T39" fmla="*/ 1 h 27"/>
                  <a:gd name="T40" fmla="*/ 4 w 43"/>
                  <a:gd name="T41" fmla="*/ 1 h 27"/>
                  <a:gd name="T42" fmla="*/ 4 w 43"/>
                  <a:gd name="T43" fmla="*/ 1 h 27"/>
                  <a:gd name="T44" fmla="*/ 4 w 43"/>
                  <a:gd name="T45" fmla="*/ 0 h 27"/>
                  <a:gd name="T46" fmla="*/ 4 w 43"/>
                  <a:gd name="T47" fmla="*/ 0 h 27"/>
                  <a:gd name="T48" fmla="*/ 4 w 43"/>
                  <a:gd name="T49" fmla="*/ 1 h 27"/>
                  <a:gd name="T50" fmla="*/ 4 w 43"/>
                  <a:gd name="T51" fmla="*/ 1 h 27"/>
                  <a:gd name="T52" fmla="*/ 3 w 43"/>
                  <a:gd name="T53" fmla="*/ 1 h 27"/>
                  <a:gd name="T54" fmla="*/ 1 w 43"/>
                  <a:gd name="T55" fmla="*/ 1 h 27"/>
                  <a:gd name="T56" fmla="*/ 0 w 43"/>
                  <a:gd name="T57" fmla="*/ 1 h 27"/>
                  <a:gd name="T58" fmla="*/ 0 w 43"/>
                  <a:gd name="T59" fmla="*/ 1 h 27"/>
                  <a:gd name="T60" fmla="*/ 2 w 43"/>
                  <a:gd name="T61" fmla="*/ 1 h 27"/>
                  <a:gd name="T62" fmla="*/ 4 w 43"/>
                  <a:gd name="T63" fmla="*/ 1 h 27"/>
                  <a:gd name="T64" fmla="*/ 4 w 43"/>
                  <a:gd name="T65" fmla="*/ 1 h 27"/>
                  <a:gd name="T66" fmla="*/ 4 w 43"/>
                  <a:gd name="T67" fmla="*/ 1 h 27"/>
                  <a:gd name="T68" fmla="*/ 4 w 43"/>
                  <a:gd name="T69" fmla="*/ 1 h 27"/>
                  <a:gd name="T70" fmla="*/ 4 w 43"/>
                  <a:gd name="T71" fmla="*/ 1 h 27"/>
                  <a:gd name="T72" fmla="*/ 4 w 43"/>
                  <a:gd name="T73" fmla="*/ 1 h 27"/>
                  <a:gd name="T74" fmla="*/ 4 w 43"/>
                  <a:gd name="T75" fmla="*/ 1 h 27"/>
                  <a:gd name="T76" fmla="*/ 4 w 43"/>
                  <a:gd name="T77" fmla="*/ 1 h 27"/>
                  <a:gd name="T78" fmla="*/ 4 w 43"/>
                  <a:gd name="T79" fmla="*/ 1 h 27"/>
                  <a:gd name="T80" fmla="*/ 4 w 43"/>
                  <a:gd name="T81" fmla="*/ 1 h 27"/>
                  <a:gd name="T82" fmla="*/ 4 w 43"/>
                  <a:gd name="T83" fmla="*/ 1 h 27"/>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3"/>
                  <a:gd name="T127" fmla="*/ 0 h 27"/>
                  <a:gd name="T128" fmla="*/ 43 w 43"/>
                  <a:gd name="T129" fmla="*/ 27 h 27"/>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3" h="27">
                    <a:moveTo>
                      <a:pt x="34" y="14"/>
                    </a:moveTo>
                    <a:lnTo>
                      <a:pt x="33" y="15"/>
                    </a:lnTo>
                    <a:lnTo>
                      <a:pt x="33" y="17"/>
                    </a:lnTo>
                    <a:lnTo>
                      <a:pt x="32" y="18"/>
                    </a:lnTo>
                    <a:lnTo>
                      <a:pt x="30" y="19"/>
                    </a:lnTo>
                    <a:lnTo>
                      <a:pt x="28" y="20"/>
                    </a:lnTo>
                    <a:lnTo>
                      <a:pt x="26" y="21"/>
                    </a:lnTo>
                    <a:lnTo>
                      <a:pt x="24" y="21"/>
                    </a:lnTo>
                    <a:lnTo>
                      <a:pt x="21" y="21"/>
                    </a:lnTo>
                    <a:lnTo>
                      <a:pt x="19" y="21"/>
                    </a:lnTo>
                    <a:lnTo>
                      <a:pt x="17" y="21"/>
                    </a:lnTo>
                    <a:lnTo>
                      <a:pt x="15" y="20"/>
                    </a:lnTo>
                    <a:lnTo>
                      <a:pt x="13" y="19"/>
                    </a:lnTo>
                    <a:lnTo>
                      <a:pt x="12" y="18"/>
                    </a:lnTo>
                    <a:lnTo>
                      <a:pt x="11" y="17"/>
                    </a:lnTo>
                    <a:lnTo>
                      <a:pt x="10" y="15"/>
                    </a:lnTo>
                    <a:lnTo>
                      <a:pt x="10" y="14"/>
                    </a:lnTo>
                    <a:lnTo>
                      <a:pt x="10" y="13"/>
                    </a:lnTo>
                    <a:lnTo>
                      <a:pt x="10" y="12"/>
                    </a:lnTo>
                    <a:lnTo>
                      <a:pt x="11" y="11"/>
                    </a:lnTo>
                    <a:lnTo>
                      <a:pt x="11" y="10"/>
                    </a:lnTo>
                    <a:lnTo>
                      <a:pt x="13" y="9"/>
                    </a:lnTo>
                    <a:lnTo>
                      <a:pt x="13" y="8"/>
                    </a:lnTo>
                    <a:lnTo>
                      <a:pt x="14" y="7"/>
                    </a:lnTo>
                    <a:lnTo>
                      <a:pt x="16" y="7"/>
                    </a:lnTo>
                    <a:lnTo>
                      <a:pt x="17" y="7"/>
                    </a:lnTo>
                    <a:lnTo>
                      <a:pt x="18" y="6"/>
                    </a:lnTo>
                    <a:lnTo>
                      <a:pt x="19" y="6"/>
                    </a:lnTo>
                    <a:lnTo>
                      <a:pt x="20" y="6"/>
                    </a:lnTo>
                    <a:lnTo>
                      <a:pt x="21" y="6"/>
                    </a:lnTo>
                    <a:lnTo>
                      <a:pt x="23" y="6"/>
                    </a:lnTo>
                    <a:lnTo>
                      <a:pt x="24" y="6"/>
                    </a:lnTo>
                    <a:lnTo>
                      <a:pt x="25" y="6"/>
                    </a:lnTo>
                    <a:lnTo>
                      <a:pt x="27" y="6"/>
                    </a:lnTo>
                    <a:lnTo>
                      <a:pt x="27" y="7"/>
                    </a:lnTo>
                    <a:lnTo>
                      <a:pt x="29" y="7"/>
                    </a:lnTo>
                    <a:lnTo>
                      <a:pt x="30" y="8"/>
                    </a:lnTo>
                    <a:lnTo>
                      <a:pt x="31" y="8"/>
                    </a:lnTo>
                    <a:lnTo>
                      <a:pt x="42" y="8"/>
                    </a:lnTo>
                    <a:lnTo>
                      <a:pt x="40" y="6"/>
                    </a:lnTo>
                    <a:lnTo>
                      <a:pt x="38" y="5"/>
                    </a:lnTo>
                    <a:lnTo>
                      <a:pt x="36" y="3"/>
                    </a:lnTo>
                    <a:lnTo>
                      <a:pt x="34" y="2"/>
                    </a:lnTo>
                    <a:lnTo>
                      <a:pt x="31" y="1"/>
                    </a:lnTo>
                    <a:lnTo>
                      <a:pt x="28" y="0"/>
                    </a:lnTo>
                    <a:lnTo>
                      <a:pt x="25" y="0"/>
                    </a:lnTo>
                    <a:lnTo>
                      <a:pt x="21" y="0"/>
                    </a:lnTo>
                    <a:lnTo>
                      <a:pt x="18" y="0"/>
                    </a:lnTo>
                    <a:lnTo>
                      <a:pt x="15" y="0"/>
                    </a:lnTo>
                    <a:lnTo>
                      <a:pt x="12" y="1"/>
                    </a:lnTo>
                    <a:lnTo>
                      <a:pt x="9" y="2"/>
                    </a:lnTo>
                    <a:lnTo>
                      <a:pt x="7" y="4"/>
                    </a:lnTo>
                    <a:lnTo>
                      <a:pt x="4" y="5"/>
                    </a:lnTo>
                    <a:lnTo>
                      <a:pt x="3" y="7"/>
                    </a:lnTo>
                    <a:lnTo>
                      <a:pt x="2" y="9"/>
                    </a:lnTo>
                    <a:lnTo>
                      <a:pt x="1" y="10"/>
                    </a:lnTo>
                    <a:lnTo>
                      <a:pt x="0" y="11"/>
                    </a:lnTo>
                    <a:lnTo>
                      <a:pt x="0" y="12"/>
                    </a:lnTo>
                    <a:lnTo>
                      <a:pt x="0" y="13"/>
                    </a:lnTo>
                    <a:lnTo>
                      <a:pt x="0" y="14"/>
                    </a:lnTo>
                    <a:lnTo>
                      <a:pt x="1" y="16"/>
                    </a:lnTo>
                    <a:lnTo>
                      <a:pt x="2" y="19"/>
                    </a:lnTo>
                    <a:lnTo>
                      <a:pt x="4" y="21"/>
                    </a:lnTo>
                    <a:lnTo>
                      <a:pt x="7" y="23"/>
                    </a:lnTo>
                    <a:lnTo>
                      <a:pt x="9" y="25"/>
                    </a:lnTo>
                    <a:lnTo>
                      <a:pt x="13" y="26"/>
                    </a:lnTo>
                    <a:lnTo>
                      <a:pt x="17" y="27"/>
                    </a:lnTo>
                    <a:lnTo>
                      <a:pt x="21" y="27"/>
                    </a:lnTo>
                    <a:lnTo>
                      <a:pt x="26" y="27"/>
                    </a:lnTo>
                    <a:lnTo>
                      <a:pt x="30" y="26"/>
                    </a:lnTo>
                    <a:lnTo>
                      <a:pt x="34" y="25"/>
                    </a:lnTo>
                    <a:lnTo>
                      <a:pt x="37" y="23"/>
                    </a:lnTo>
                    <a:lnTo>
                      <a:pt x="40" y="21"/>
                    </a:lnTo>
                    <a:lnTo>
                      <a:pt x="41" y="19"/>
                    </a:lnTo>
                    <a:lnTo>
                      <a:pt x="43" y="16"/>
                    </a:lnTo>
                    <a:lnTo>
                      <a:pt x="43" y="14"/>
                    </a:lnTo>
                    <a:lnTo>
                      <a:pt x="43" y="13"/>
                    </a:lnTo>
                    <a:lnTo>
                      <a:pt x="43" y="12"/>
                    </a:lnTo>
                    <a:lnTo>
                      <a:pt x="33" y="12"/>
                    </a:lnTo>
                    <a:lnTo>
                      <a:pt x="34" y="12"/>
                    </a:lnTo>
                    <a:lnTo>
                      <a:pt x="34" y="13"/>
                    </a:lnTo>
                    <a:lnTo>
                      <a:pt x="34"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253" name="Freeform 782"/>
              <p:cNvSpPr>
                <a:spLocks/>
              </p:cNvSpPr>
              <p:nvPr/>
            </p:nvSpPr>
            <p:spPr bwMode="auto">
              <a:xfrm>
                <a:off x="941" y="1603"/>
                <a:ext cx="11" cy="2"/>
              </a:xfrm>
              <a:custGeom>
                <a:avLst/>
                <a:gdLst>
                  <a:gd name="T0" fmla="*/ 0 w 13"/>
                  <a:gd name="T1" fmla="*/ 0 h 3"/>
                  <a:gd name="T2" fmla="*/ 1 w 13"/>
                  <a:gd name="T3" fmla="*/ 1 h 3"/>
                  <a:gd name="T4" fmla="*/ 2 w 13"/>
                  <a:gd name="T5" fmla="*/ 1 h 3"/>
                  <a:gd name="T6" fmla="*/ 2 w 13"/>
                  <a:gd name="T7" fmla="*/ 1 h 3"/>
                  <a:gd name="T8" fmla="*/ 3 w 13"/>
                  <a:gd name="T9" fmla="*/ 1 h 3"/>
                  <a:gd name="T10" fmla="*/ 3 w 13"/>
                  <a:gd name="T11" fmla="*/ 1 h 3"/>
                  <a:gd name="T12" fmla="*/ 3 w 13"/>
                  <a:gd name="T13" fmla="*/ 1 h 3"/>
                  <a:gd name="T14" fmla="*/ 3 w 13"/>
                  <a:gd name="T15" fmla="*/ 1 h 3"/>
                  <a:gd name="T16" fmla="*/ 3 w 13"/>
                  <a:gd name="T17" fmla="*/ 1 h 3"/>
                  <a:gd name="T18" fmla="*/ 3 w 13"/>
                  <a:gd name="T19" fmla="*/ 0 h 3"/>
                  <a:gd name="T20" fmla="*/ 0 w 13"/>
                  <a:gd name="T21" fmla="*/ 0 h 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
                  <a:gd name="T34" fmla="*/ 0 h 3"/>
                  <a:gd name="T35" fmla="*/ 13 w 13"/>
                  <a:gd name="T36" fmla="*/ 3 h 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 h="3">
                    <a:moveTo>
                      <a:pt x="0" y="0"/>
                    </a:moveTo>
                    <a:lnTo>
                      <a:pt x="1" y="1"/>
                    </a:lnTo>
                    <a:lnTo>
                      <a:pt x="2" y="2"/>
                    </a:lnTo>
                    <a:lnTo>
                      <a:pt x="3" y="3"/>
                    </a:lnTo>
                    <a:lnTo>
                      <a:pt x="13" y="3"/>
                    </a:lnTo>
                    <a:lnTo>
                      <a:pt x="13" y="2"/>
                    </a:lnTo>
                    <a:lnTo>
                      <a:pt x="12" y="2"/>
                    </a:lnTo>
                    <a:lnTo>
                      <a:pt x="12" y="1"/>
                    </a:lnTo>
                    <a:lnTo>
                      <a:pt x="12"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254" name="Freeform 783"/>
              <p:cNvSpPr>
                <a:spLocks/>
              </p:cNvSpPr>
              <p:nvPr/>
            </p:nvSpPr>
            <p:spPr bwMode="auto">
              <a:xfrm>
                <a:off x="997" y="1590"/>
                <a:ext cx="40" cy="21"/>
              </a:xfrm>
              <a:custGeom>
                <a:avLst/>
                <a:gdLst>
                  <a:gd name="T0" fmla="*/ 5 w 44"/>
                  <a:gd name="T1" fmla="*/ 2 h 28"/>
                  <a:gd name="T2" fmla="*/ 5 w 44"/>
                  <a:gd name="T3" fmla="*/ 2 h 28"/>
                  <a:gd name="T4" fmla="*/ 5 w 44"/>
                  <a:gd name="T5" fmla="*/ 2 h 28"/>
                  <a:gd name="T6" fmla="*/ 5 w 44"/>
                  <a:gd name="T7" fmla="*/ 2 h 28"/>
                  <a:gd name="T8" fmla="*/ 5 w 44"/>
                  <a:gd name="T9" fmla="*/ 2 h 28"/>
                  <a:gd name="T10" fmla="*/ 5 w 44"/>
                  <a:gd name="T11" fmla="*/ 2 h 28"/>
                  <a:gd name="T12" fmla="*/ 5 w 44"/>
                  <a:gd name="T13" fmla="*/ 2 h 28"/>
                  <a:gd name="T14" fmla="*/ 5 w 44"/>
                  <a:gd name="T15" fmla="*/ 2 h 28"/>
                  <a:gd name="T16" fmla="*/ 5 w 44"/>
                  <a:gd name="T17" fmla="*/ 2 h 28"/>
                  <a:gd name="T18" fmla="*/ 5 w 44"/>
                  <a:gd name="T19" fmla="*/ 2 h 28"/>
                  <a:gd name="T20" fmla="*/ 5 w 44"/>
                  <a:gd name="T21" fmla="*/ 2 h 28"/>
                  <a:gd name="T22" fmla="*/ 5 w 44"/>
                  <a:gd name="T23" fmla="*/ 2 h 28"/>
                  <a:gd name="T24" fmla="*/ 5 w 44"/>
                  <a:gd name="T25" fmla="*/ 2 h 28"/>
                  <a:gd name="T26" fmla="*/ 5 w 44"/>
                  <a:gd name="T27" fmla="*/ 2 h 28"/>
                  <a:gd name="T28" fmla="*/ 5 w 44"/>
                  <a:gd name="T29" fmla="*/ 2 h 28"/>
                  <a:gd name="T30" fmla="*/ 5 w 44"/>
                  <a:gd name="T31" fmla="*/ 2 h 28"/>
                  <a:gd name="T32" fmla="*/ 5 w 44"/>
                  <a:gd name="T33" fmla="*/ 2 h 28"/>
                  <a:gd name="T34" fmla="*/ 5 w 44"/>
                  <a:gd name="T35" fmla="*/ 2 h 28"/>
                  <a:gd name="T36" fmla="*/ 5 w 44"/>
                  <a:gd name="T37" fmla="*/ 2 h 28"/>
                  <a:gd name="T38" fmla="*/ 5 w 44"/>
                  <a:gd name="T39" fmla="*/ 2 h 28"/>
                  <a:gd name="T40" fmla="*/ 5 w 44"/>
                  <a:gd name="T41" fmla="*/ 2 h 28"/>
                  <a:gd name="T42" fmla="*/ 5 w 44"/>
                  <a:gd name="T43" fmla="*/ 2 h 28"/>
                  <a:gd name="T44" fmla="*/ 5 w 44"/>
                  <a:gd name="T45" fmla="*/ 0 h 28"/>
                  <a:gd name="T46" fmla="*/ 5 w 44"/>
                  <a:gd name="T47" fmla="*/ 0 h 28"/>
                  <a:gd name="T48" fmla="*/ 5 w 44"/>
                  <a:gd name="T49" fmla="*/ 2 h 28"/>
                  <a:gd name="T50" fmla="*/ 5 w 44"/>
                  <a:gd name="T51" fmla="*/ 2 h 28"/>
                  <a:gd name="T52" fmla="*/ 3 w 44"/>
                  <a:gd name="T53" fmla="*/ 2 h 28"/>
                  <a:gd name="T54" fmla="*/ 1 w 44"/>
                  <a:gd name="T55" fmla="*/ 2 h 28"/>
                  <a:gd name="T56" fmla="*/ 0 w 44"/>
                  <a:gd name="T57" fmla="*/ 2 h 28"/>
                  <a:gd name="T58" fmla="*/ 0 w 44"/>
                  <a:gd name="T59" fmla="*/ 2 h 28"/>
                  <a:gd name="T60" fmla="*/ 2 w 44"/>
                  <a:gd name="T61" fmla="*/ 2 h 28"/>
                  <a:gd name="T62" fmla="*/ 5 w 44"/>
                  <a:gd name="T63" fmla="*/ 2 h 28"/>
                  <a:gd name="T64" fmla="*/ 5 w 44"/>
                  <a:gd name="T65" fmla="*/ 2 h 28"/>
                  <a:gd name="T66" fmla="*/ 5 w 44"/>
                  <a:gd name="T67" fmla="*/ 2 h 28"/>
                  <a:gd name="T68" fmla="*/ 5 w 44"/>
                  <a:gd name="T69" fmla="*/ 2 h 28"/>
                  <a:gd name="T70" fmla="*/ 5 w 44"/>
                  <a:gd name="T71" fmla="*/ 2 h 28"/>
                  <a:gd name="T72" fmla="*/ 5 w 44"/>
                  <a:gd name="T73" fmla="*/ 2 h 28"/>
                  <a:gd name="T74" fmla="*/ 5 w 44"/>
                  <a:gd name="T75" fmla="*/ 2 h 28"/>
                  <a:gd name="T76" fmla="*/ 5 w 44"/>
                  <a:gd name="T77" fmla="*/ 2 h 28"/>
                  <a:gd name="T78" fmla="*/ 5 w 44"/>
                  <a:gd name="T79" fmla="*/ 2 h 28"/>
                  <a:gd name="T80" fmla="*/ 5 w 44"/>
                  <a:gd name="T81" fmla="*/ 2 h 2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44"/>
                  <a:gd name="T124" fmla="*/ 0 h 28"/>
                  <a:gd name="T125" fmla="*/ 44 w 44"/>
                  <a:gd name="T126" fmla="*/ 28 h 2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44" h="28">
                    <a:moveTo>
                      <a:pt x="34" y="14"/>
                    </a:moveTo>
                    <a:lnTo>
                      <a:pt x="34" y="15"/>
                    </a:lnTo>
                    <a:lnTo>
                      <a:pt x="34" y="17"/>
                    </a:lnTo>
                    <a:lnTo>
                      <a:pt x="32" y="18"/>
                    </a:lnTo>
                    <a:lnTo>
                      <a:pt x="31" y="20"/>
                    </a:lnTo>
                    <a:lnTo>
                      <a:pt x="29" y="21"/>
                    </a:lnTo>
                    <a:lnTo>
                      <a:pt x="27" y="21"/>
                    </a:lnTo>
                    <a:lnTo>
                      <a:pt x="25" y="21"/>
                    </a:lnTo>
                    <a:lnTo>
                      <a:pt x="22" y="22"/>
                    </a:lnTo>
                    <a:lnTo>
                      <a:pt x="20" y="21"/>
                    </a:lnTo>
                    <a:lnTo>
                      <a:pt x="18" y="21"/>
                    </a:lnTo>
                    <a:lnTo>
                      <a:pt x="16" y="21"/>
                    </a:lnTo>
                    <a:lnTo>
                      <a:pt x="14" y="20"/>
                    </a:lnTo>
                    <a:lnTo>
                      <a:pt x="12" y="18"/>
                    </a:lnTo>
                    <a:lnTo>
                      <a:pt x="11" y="17"/>
                    </a:lnTo>
                    <a:lnTo>
                      <a:pt x="10" y="15"/>
                    </a:lnTo>
                    <a:lnTo>
                      <a:pt x="10" y="14"/>
                    </a:lnTo>
                    <a:lnTo>
                      <a:pt x="10" y="12"/>
                    </a:lnTo>
                    <a:lnTo>
                      <a:pt x="11" y="11"/>
                    </a:lnTo>
                    <a:lnTo>
                      <a:pt x="12" y="10"/>
                    </a:lnTo>
                    <a:lnTo>
                      <a:pt x="13" y="9"/>
                    </a:lnTo>
                    <a:lnTo>
                      <a:pt x="14" y="9"/>
                    </a:lnTo>
                    <a:lnTo>
                      <a:pt x="15" y="8"/>
                    </a:lnTo>
                    <a:lnTo>
                      <a:pt x="16" y="8"/>
                    </a:lnTo>
                    <a:lnTo>
                      <a:pt x="17" y="7"/>
                    </a:lnTo>
                    <a:lnTo>
                      <a:pt x="18" y="7"/>
                    </a:lnTo>
                    <a:lnTo>
                      <a:pt x="20" y="7"/>
                    </a:lnTo>
                    <a:lnTo>
                      <a:pt x="21" y="6"/>
                    </a:lnTo>
                    <a:lnTo>
                      <a:pt x="22" y="6"/>
                    </a:lnTo>
                    <a:lnTo>
                      <a:pt x="24" y="6"/>
                    </a:lnTo>
                    <a:lnTo>
                      <a:pt x="26" y="7"/>
                    </a:lnTo>
                    <a:lnTo>
                      <a:pt x="27" y="7"/>
                    </a:lnTo>
                    <a:lnTo>
                      <a:pt x="29" y="8"/>
                    </a:lnTo>
                    <a:lnTo>
                      <a:pt x="30" y="8"/>
                    </a:lnTo>
                    <a:lnTo>
                      <a:pt x="31" y="9"/>
                    </a:lnTo>
                    <a:lnTo>
                      <a:pt x="32" y="10"/>
                    </a:lnTo>
                    <a:lnTo>
                      <a:pt x="33" y="11"/>
                    </a:lnTo>
                    <a:lnTo>
                      <a:pt x="44" y="11"/>
                    </a:lnTo>
                    <a:lnTo>
                      <a:pt x="43" y="9"/>
                    </a:lnTo>
                    <a:lnTo>
                      <a:pt x="41" y="7"/>
                    </a:lnTo>
                    <a:lnTo>
                      <a:pt x="38" y="5"/>
                    </a:lnTo>
                    <a:lnTo>
                      <a:pt x="36" y="3"/>
                    </a:lnTo>
                    <a:lnTo>
                      <a:pt x="33" y="2"/>
                    </a:lnTo>
                    <a:lnTo>
                      <a:pt x="30" y="1"/>
                    </a:lnTo>
                    <a:lnTo>
                      <a:pt x="26" y="0"/>
                    </a:lnTo>
                    <a:lnTo>
                      <a:pt x="22" y="0"/>
                    </a:lnTo>
                    <a:lnTo>
                      <a:pt x="19" y="0"/>
                    </a:lnTo>
                    <a:lnTo>
                      <a:pt x="16" y="1"/>
                    </a:lnTo>
                    <a:lnTo>
                      <a:pt x="13" y="2"/>
                    </a:lnTo>
                    <a:lnTo>
                      <a:pt x="10" y="3"/>
                    </a:lnTo>
                    <a:lnTo>
                      <a:pt x="7" y="4"/>
                    </a:lnTo>
                    <a:lnTo>
                      <a:pt x="5" y="6"/>
                    </a:lnTo>
                    <a:lnTo>
                      <a:pt x="3" y="7"/>
                    </a:lnTo>
                    <a:lnTo>
                      <a:pt x="2" y="9"/>
                    </a:lnTo>
                    <a:lnTo>
                      <a:pt x="1" y="10"/>
                    </a:lnTo>
                    <a:lnTo>
                      <a:pt x="1" y="11"/>
                    </a:lnTo>
                    <a:lnTo>
                      <a:pt x="0" y="12"/>
                    </a:lnTo>
                    <a:lnTo>
                      <a:pt x="0" y="14"/>
                    </a:lnTo>
                    <a:lnTo>
                      <a:pt x="1" y="17"/>
                    </a:lnTo>
                    <a:lnTo>
                      <a:pt x="2" y="19"/>
                    </a:lnTo>
                    <a:lnTo>
                      <a:pt x="4" y="22"/>
                    </a:lnTo>
                    <a:lnTo>
                      <a:pt x="7" y="24"/>
                    </a:lnTo>
                    <a:lnTo>
                      <a:pt x="10" y="26"/>
                    </a:lnTo>
                    <a:lnTo>
                      <a:pt x="14" y="27"/>
                    </a:lnTo>
                    <a:lnTo>
                      <a:pt x="18" y="27"/>
                    </a:lnTo>
                    <a:lnTo>
                      <a:pt x="22" y="28"/>
                    </a:lnTo>
                    <a:lnTo>
                      <a:pt x="27" y="27"/>
                    </a:lnTo>
                    <a:lnTo>
                      <a:pt x="31" y="27"/>
                    </a:lnTo>
                    <a:lnTo>
                      <a:pt x="34" y="26"/>
                    </a:lnTo>
                    <a:lnTo>
                      <a:pt x="38" y="24"/>
                    </a:lnTo>
                    <a:lnTo>
                      <a:pt x="41" y="22"/>
                    </a:lnTo>
                    <a:lnTo>
                      <a:pt x="43" y="19"/>
                    </a:lnTo>
                    <a:lnTo>
                      <a:pt x="44" y="17"/>
                    </a:lnTo>
                    <a:lnTo>
                      <a:pt x="44" y="14"/>
                    </a:lnTo>
                    <a:lnTo>
                      <a:pt x="44" y="13"/>
                    </a:lnTo>
                    <a:lnTo>
                      <a:pt x="34" y="13"/>
                    </a:lnTo>
                    <a:lnTo>
                      <a:pt x="34"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255" name="Freeform 784"/>
              <p:cNvSpPr>
                <a:spLocks/>
              </p:cNvSpPr>
              <p:nvPr/>
            </p:nvSpPr>
            <p:spPr bwMode="auto">
              <a:xfrm>
                <a:off x="1027" y="1597"/>
                <a:ext cx="10" cy="3"/>
              </a:xfrm>
              <a:custGeom>
                <a:avLst/>
                <a:gdLst>
                  <a:gd name="T0" fmla="*/ 0 w 10"/>
                  <a:gd name="T1" fmla="*/ 0 h 3"/>
                  <a:gd name="T2" fmla="*/ 0 w 10"/>
                  <a:gd name="T3" fmla="*/ 1 h 3"/>
                  <a:gd name="T4" fmla="*/ 0 w 10"/>
                  <a:gd name="T5" fmla="*/ 2 h 3"/>
                  <a:gd name="T6" fmla="*/ 1 w 10"/>
                  <a:gd name="T7" fmla="*/ 2 h 3"/>
                  <a:gd name="T8" fmla="*/ 1 w 10"/>
                  <a:gd name="T9" fmla="*/ 3 h 3"/>
                  <a:gd name="T10" fmla="*/ 10 w 10"/>
                  <a:gd name="T11" fmla="*/ 3 h 3"/>
                  <a:gd name="T12" fmla="*/ 10 w 10"/>
                  <a:gd name="T13" fmla="*/ 2 h 3"/>
                  <a:gd name="T14" fmla="*/ 10 w 10"/>
                  <a:gd name="T15" fmla="*/ 2 h 3"/>
                  <a:gd name="T16" fmla="*/ 10 w 10"/>
                  <a:gd name="T17" fmla="*/ 1 h 3"/>
                  <a:gd name="T18" fmla="*/ 10 w 10"/>
                  <a:gd name="T19" fmla="*/ 0 h 3"/>
                  <a:gd name="T20" fmla="*/ 0 w 10"/>
                  <a:gd name="T21" fmla="*/ 0 h 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
                  <a:gd name="T34" fmla="*/ 0 h 3"/>
                  <a:gd name="T35" fmla="*/ 10 w 10"/>
                  <a:gd name="T36" fmla="*/ 3 h 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 h="3">
                    <a:moveTo>
                      <a:pt x="0" y="0"/>
                    </a:moveTo>
                    <a:lnTo>
                      <a:pt x="0" y="1"/>
                    </a:lnTo>
                    <a:lnTo>
                      <a:pt x="0" y="2"/>
                    </a:lnTo>
                    <a:lnTo>
                      <a:pt x="1" y="2"/>
                    </a:lnTo>
                    <a:lnTo>
                      <a:pt x="1" y="3"/>
                    </a:lnTo>
                    <a:lnTo>
                      <a:pt x="10" y="3"/>
                    </a:lnTo>
                    <a:lnTo>
                      <a:pt x="10" y="2"/>
                    </a:lnTo>
                    <a:lnTo>
                      <a:pt x="10" y="1"/>
                    </a:lnTo>
                    <a:lnTo>
                      <a:pt x="10"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256" name="Freeform 785"/>
              <p:cNvSpPr>
                <a:spLocks/>
              </p:cNvSpPr>
              <p:nvPr/>
            </p:nvSpPr>
            <p:spPr bwMode="auto">
              <a:xfrm>
                <a:off x="1014" y="1517"/>
                <a:ext cx="58" cy="61"/>
              </a:xfrm>
              <a:custGeom>
                <a:avLst/>
                <a:gdLst>
                  <a:gd name="T0" fmla="*/ 4 w 65"/>
                  <a:gd name="T1" fmla="*/ 1 h 79"/>
                  <a:gd name="T2" fmla="*/ 4 w 65"/>
                  <a:gd name="T3" fmla="*/ 2 h 79"/>
                  <a:gd name="T4" fmla="*/ 4 w 65"/>
                  <a:gd name="T5" fmla="*/ 2 h 79"/>
                  <a:gd name="T6" fmla="*/ 2 w 65"/>
                  <a:gd name="T7" fmla="*/ 2 h 79"/>
                  <a:gd name="T8" fmla="*/ 4 w 65"/>
                  <a:gd name="T9" fmla="*/ 2 h 79"/>
                  <a:gd name="T10" fmla="*/ 4 w 65"/>
                  <a:gd name="T11" fmla="*/ 2 h 79"/>
                  <a:gd name="T12" fmla="*/ 4 w 65"/>
                  <a:gd name="T13" fmla="*/ 2 h 79"/>
                  <a:gd name="T14" fmla="*/ 4 w 65"/>
                  <a:gd name="T15" fmla="*/ 2 h 79"/>
                  <a:gd name="T16" fmla="*/ 4 w 65"/>
                  <a:gd name="T17" fmla="*/ 2 h 79"/>
                  <a:gd name="T18" fmla="*/ 4 w 65"/>
                  <a:gd name="T19" fmla="*/ 2 h 79"/>
                  <a:gd name="T20" fmla="*/ 4 w 65"/>
                  <a:gd name="T21" fmla="*/ 2 h 79"/>
                  <a:gd name="T22" fmla="*/ 4 w 65"/>
                  <a:gd name="T23" fmla="*/ 2 h 79"/>
                  <a:gd name="T24" fmla="*/ 4 w 65"/>
                  <a:gd name="T25" fmla="*/ 2 h 79"/>
                  <a:gd name="T26" fmla="*/ 4 w 65"/>
                  <a:gd name="T27" fmla="*/ 2 h 79"/>
                  <a:gd name="T28" fmla="*/ 4 w 65"/>
                  <a:gd name="T29" fmla="*/ 2 h 79"/>
                  <a:gd name="T30" fmla="*/ 4 w 65"/>
                  <a:gd name="T31" fmla="*/ 2 h 79"/>
                  <a:gd name="T32" fmla="*/ 4 w 65"/>
                  <a:gd name="T33" fmla="*/ 2 h 79"/>
                  <a:gd name="T34" fmla="*/ 4 w 65"/>
                  <a:gd name="T35" fmla="*/ 2 h 79"/>
                  <a:gd name="T36" fmla="*/ 4 w 65"/>
                  <a:gd name="T37" fmla="*/ 2 h 79"/>
                  <a:gd name="T38" fmla="*/ 4 w 65"/>
                  <a:gd name="T39" fmla="*/ 2 h 79"/>
                  <a:gd name="T40" fmla="*/ 4 w 65"/>
                  <a:gd name="T41" fmla="*/ 2 h 79"/>
                  <a:gd name="T42" fmla="*/ 1 w 65"/>
                  <a:gd name="T43" fmla="*/ 2 h 79"/>
                  <a:gd name="T44" fmla="*/ 4 w 65"/>
                  <a:gd name="T45" fmla="*/ 2 h 79"/>
                  <a:gd name="T46" fmla="*/ 4 w 65"/>
                  <a:gd name="T47" fmla="*/ 2 h 79"/>
                  <a:gd name="T48" fmla="*/ 4 w 65"/>
                  <a:gd name="T49" fmla="*/ 2 h 79"/>
                  <a:gd name="T50" fmla="*/ 4 w 65"/>
                  <a:gd name="T51" fmla="*/ 2 h 79"/>
                  <a:gd name="T52" fmla="*/ 4 w 65"/>
                  <a:gd name="T53" fmla="*/ 2 h 79"/>
                  <a:gd name="T54" fmla="*/ 4 w 65"/>
                  <a:gd name="T55" fmla="*/ 2 h 79"/>
                  <a:gd name="T56" fmla="*/ 4 w 65"/>
                  <a:gd name="T57" fmla="*/ 2 h 79"/>
                  <a:gd name="T58" fmla="*/ 4 w 65"/>
                  <a:gd name="T59" fmla="*/ 2 h 79"/>
                  <a:gd name="T60" fmla="*/ 4 w 65"/>
                  <a:gd name="T61" fmla="*/ 2 h 79"/>
                  <a:gd name="T62" fmla="*/ 4 w 65"/>
                  <a:gd name="T63" fmla="*/ 2 h 79"/>
                  <a:gd name="T64" fmla="*/ 4 w 65"/>
                  <a:gd name="T65" fmla="*/ 1 h 7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65"/>
                  <a:gd name="T100" fmla="*/ 0 h 79"/>
                  <a:gd name="T101" fmla="*/ 65 w 65"/>
                  <a:gd name="T102" fmla="*/ 79 h 7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65" h="79">
                    <a:moveTo>
                      <a:pt x="33" y="0"/>
                    </a:moveTo>
                    <a:lnTo>
                      <a:pt x="26" y="1"/>
                    </a:lnTo>
                    <a:lnTo>
                      <a:pt x="21" y="2"/>
                    </a:lnTo>
                    <a:lnTo>
                      <a:pt x="16" y="6"/>
                    </a:lnTo>
                    <a:lnTo>
                      <a:pt x="11" y="10"/>
                    </a:lnTo>
                    <a:lnTo>
                      <a:pt x="8" y="15"/>
                    </a:lnTo>
                    <a:lnTo>
                      <a:pt x="4" y="20"/>
                    </a:lnTo>
                    <a:lnTo>
                      <a:pt x="2" y="27"/>
                    </a:lnTo>
                    <a:lnTo>
                      <a:pt x="1" y="34"/>
                    </a:lnTo>
                    <a:lnTo>
                      <a:pt x="11" y="34"/>
                    </a:lnTo>
                    <a:lnTo>
                      <a:pt x="12" y="30"/>
                    </a:lnTo>
                    <a:lnTo>
                      <a:pt x="14" y="25"/>
                    </a:lnTo>
                    <a:lnTo>
                      <a:pt x="16" y="22"/>
                    </a:lnTo>
                    <a:lnTo>
                      <a:pt x="19" y="19"/>
                    </a:lnTo>
                    <a:lnTo>
                      <a:pt x="22" y="16"/>
                    </a:lnTo>
                    <a:lnTo>
                      <a:pt x="25" y="14"/>
                    </a:lnTo>
                    <a:lnTo>
                      <a:pt x="29" y="13"/>
                    </a:lnTo>
                    <a:lnTo>
                      <a:pt x="33" y="13"/>
                    </a:lnTo>
                    <a:lnTo>
                      <a:pt x="37" y="13"/>
                    </a:lnTo>
                    <a:lnTo>
                      <a:pt x="42" y="15"/>
                    </a:lnTo>
                    <a:lnTo>
                      <a:pt x="46" y="17"/>
                    </a:lnTo>
                    <a:lnTo>
                      <a:pt x="49" y="20"/>
                    </a:lnTo>
                    <a:lnTo>
                      <a:pt x="52" y="25"/>
                    </a:lnTo>
                    <a:lnTo>
                      <a:pt x="54" y="29"/>
                    </a:lnTo>
                    <a:lnTo>
                      <a:pt x="55" y="34"/>
                    </a:lnTo>
                    <a:lnTo>
                      <a:pt x="55" y="40"/>
                    </a:lnTo>
                    <a:lnTo>
                      <a:pt x="55" y="46"/>
                    </a:lnTo>
                    <a:lnTo>
                      <a:pt x="54" y="51"/>
                    </a:lnTo>
                    <a:lnTo>
                      <a:pt x="52" y="55"/>
                    </a:lnTo>
                    <a:lnTo>
                      <a:pt x="49" y="60"/>
                    </a:lnTo>
                    <a:lnTo>
                      <a:pt x="46" y="63"/>
                    </a:lnTo>
                    <a:lnTo>
                      <a:pt x="42" y="65"/>
                    </a:lnTo>
                    <a:lnTo>
                      <a:pt x="37" y="67"/>
                    </a:lnTo>
                    <a:lnTo>
                      <a:pt x="33" y="68"/>
                    </a:lnTo>
                    <a:lnTo>
                      <a:pt x="29" y="67"/>
                    </a:lnTo>
                    <a:lnTo>
                      <a:pt x="25" y="65"/>
                    </a:lnTo>
                    <a:lnTo>
                      <a:pt x="21" y="63"/>
                    </a:lnTo>
                    <a:lnTo>
                      <a:pt x="17" y="60"/>
                    </a:lnTo>
                    <a:lnTo>
                      <a:pt x="15" y="56"/>
                    </a:lnTo>
                    <a:lnTo>
                      <a:pt x="12" y="52"/>
                    </a:lnTo>
                    <a:lnTo>
                      <a:pt x="11" y="46"/>
                    </a:lnTo>
                    <a:lnTo>
                      <a:pt x="10" y="41"/>
                    </a:lnTo>
                    <a:lnTo>
                      <a:pt x="0" y="41"/>
                    </a:lnTo>
                    <a:lnTo>
                      <a:pt x="1" y="49"/>
                    </a:lnTo>
                    <a:lnTo>
                      <a:pt x="3" y="56"/>
                    </a:lnTo>
                    <a:lnTo>
                      <a:pt x="6" y="62"/>
                    </a:lnTo>
                    <a:lnTo>
                      <a:pt x="10" y="68"/>
                    </a:lnTo>
                    <a:lnTo>
                      <a:pt x="15" y="73"/>
                    </a:lnTo>
                    <a:lnTo>
                      <a:pt x="20" y="76"/>
                    </a:lnTo>
                    <a:lnTo>
                      <a:pt x="26" y="78"/>
                    </a:lnTo>
                    <a:lnTo>
                      <a:pt x="33" y="79"/>
                    </a:lnTo>
                    <a:lnTo>
                      <a:pt x="39" y="78"/>
                    </a:lnTo>
                    <a:lnTo>
                      <a:pt x="45" y="76"/>
                    </a:lnTo>
                    <a:lnTo>
                      <a:pt x="50" y="72"/>
                    </a:lnTo>
                    <a:lnTo>
                      <a:pt x="55" y="67"/>
                    </a:lnTo>
                    <a:lnTo>
                      <a:pt x="59" y="62"/>
                    </a:lnTo>
                    <a:lnTo>
                      <a:pt x="62" y="55"/>
                    </a:lnTo>
                    <a:lnTo>
                      <a:pt x="64" y="48"/>
                    </a:lnTo>
                    <a:lnTo>
                      <a:pt x="65" y="39"/>
                    </a:lnTo>
                    <a:lnTo>
                      <a:pt x="64" y="31"/>
                    </a:lnTo>
                    <a:lnTo>
                      <a:pt x="62" y="24"/>
                    </a:lnTo>
                    <a:lnTo>
                      <a:pt x="59" y="17"/>
                    </a:lnTo>
                    <a:lnTo>
                      <a:pt x="55" y="12"/>
                    </a:lnTo>
                    <a:lnTo>
                      <a:pt x="50" y="7"/>
                    </a:lnTo>
                    <a:lnTo>
                      <a:pt x="45" y="3"/>
                    </a:lnTo>
                    <a:lnTo>
                      <a:pt x="39" y="1"/>
                    </a:lnTo>
                    <a:lnTo>
                      <a:pt x="3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257" name="Freeform 786"/>
              <p:cNvSpPr>
                <a:spLocks/>
              </p:cNvSpPr>
              <p:nvPr/>
            </p:nvSpPr>
            <p:spPr bwMode="auto">
              <a:xfrm>
                <a:off x="1014" y="1543"/>
                <a:ext cx="10" cy="6"/>
              </a:xfrm>
              <a:custGeom>
                <a:avLst/>
                <a:gdLst>
                  <a:gd name="T0" fmla="*/ 5 w 11"/>
                  <a:gd name="T1" fmla="*/ 3 h 7"/>
                  <a:gd name="T2" fmla="*/ 5 w 11"/>
                  <a:gd name="T3" fmla="*/ 3 h 7"/>
                  <a:gd name="T4" fmla="*/ 5 w 11"/>
                  <a:gd name="T5" fmla="*/ 3 h 7"/>
                  <a:gd name="T6" fmla="*/ 5 w 11"/>
                  <a:gd name="T7" fmla="*/ 2 h 7"/>
                  <a:gd name="T8" fmla="*/ 5 w 11"/>
                  <a:gd name="T9" fmla="*/ 0 h 7"/>
                  <a:gd name="T10" fmla="*/ 1 w 11"/>
                  <a:gd name="T11" fmla="*/ 0 h 7"/>
                  <a:gd name="T12" fmla="*/ 1 w 11"/>
                  <a:gd name="T13" fmla="*/ 2 h 7"/>
                  <a:gd name="T14" fmla="*/ 1 w 11"/>
                  <a:gd name="T15" fmla="*/ 3 h 7"/>
                  <a:gd name="T16" fmla="*/ 0 w 11"/>
                  <a:gd name="T17" fmla="*/ 3 h 7"/>
                  <a:gd name="T18" fmla="*/ 0 w 11"/>
                  <a:gd name="T19" fmla="*/ 3 h 7"/>
                  <a:gd name="T20" fmla="*/ 0 w 11"/>
                  <a:gd name="T21" fmla="*/ 3 h 7"/>
                  <a:gd name="T22" fmla="*/ 0 w 11"/>
                  <a:gd name="T23" fmla="*/ 3 h 7"/>
                  <a:gd name="T24" fmla="*/ 0 w 11"/>
                  <a:gd name="T25" fmla="*/ 3 h 7"/>
                  <a:gd name="T26" fmla="*/ 0 w 11"/>
                  <a:gd name="T27" fmla="*/ 3 h 7"/>
                  <a:gd name="T28" fmla="*/ 5 w 11"/>
                  <a:gd name="T29" fmla="*/ 3 h 7"/>
                  <a:gd name="T30" fmla="*/ 5 w 11"/>
                  <a:gd name="T31" fmla="*/ 3 h 7"/>
                  <a:gd name="T32" fmla="*/ 5 w 11"/>
                  <a:gd name="T33" fmla="*/ 3 h 7"/>
                  <a:gd name="T34" fmla="*/ 5 w 11"/>
                  <a:gd name="T35" fmla="*/ 3 h 7"/>
                  <a:gd name="T36" fmla="*/ 5 w 11"/>
                  <a:gd name="T37" fmla="*/ 3 h 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1"/>
                  <a:gd name="T58" fmla="*/ 0 h 7"/>
                  <a:gd name="T59" fmla="*/ 11 w 11"/>
                  <a:gd name="T60" fmla="*/ 7 h 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1" h="7">
                    <a:moveTo>
                      <a:pt x="10" y="6"/>
                    </a:moveTo>
                    <a:lnTo>
                      <a:pt x="10" y="4"/>
                    </a:lnTo>
                    <a:lnTo>
                      <a:pt x="10" y="3"/>
                    </a:lnTo>
                    <a:lnTo>
                      <a:pt x="10" y="2"/>
                    </a:lnTo>
                    <a:lnTo>
                      <a:pt x="11" y="0"/>
                    </a:lnTo>
                    <a:lnTo>
                      <a:pt x="1" y="0"/>
                    </a:lnTo>
                    <a:lnTo>
                      <a:pt x="1" y="2"/>
                    </a:lnTo>
                    <a:lnTo>
                      <a:pt x="1" y="3"/>
                    </a:lnTo>
                    <a:lnTo>
                      <a:pt x="0" y="4"/>
                    </a:lnTo>
                    <a:lnTo>
                      <a:pt x="0" y="5"/>
                    </a:lnTo>
                    <a:lnTo>
                      <a:pt x="0" y="6"/>
                    </a:lnTo>
                    <a:lnTo>
                      <a:pt x="0" y="7"/>
                    </a:lnTo>
                    <a:lnTo>
                      <a:pt x="10" y="7"/>
                    </a:lnTo>
                    <a:lnTo>
                      <a:pt x="1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258" name="Freeform 787"/>
              <p:cNvSpPr>
                <a:spLocks/>
              </p:cNvSpPr>
              <p:nvPr/>
            </p:nvSpPr>
            <p:spPr bwMode="auto">
              <a:xfrm>
                <a:off x="1026" y="1526"/>
                <a:ext cx="19" cy="35"/>
              </a:xfrm>
              <a:custGeom>
                <a:avLst/>
                <a:gdLst>
                  <a:gd name="T0" fmla="*/ 5 w 21"/>
                  <a:gd name="T1" fmla="*/ 1 h 47"/>
                  <a:gd name="T2" fmla="*/ 5 w 21"/>
                  <a:gd name="T3" fmla="*/ 1 h 47"/>
                  <a:gd name="T4" fmla="*/ 5 w 21"/>
                  <a:gd name="T5" fmla="*/ 1 h 47"/>
                  <a:gd name="T6" fmla="*/ 5 w 21"/>
                  <a:gd name="T7" fmla="*/ 1 h 47"/>
                  <a:gd name="T8" fmla="*/ 5 w 21"/>
                  <a:gd name="T9" fmla="*/ 0 h 47"/>
                  <a:gd name="T10" fmla="*/ 5 w 21"/>
                  <a:gd name="T11" fmla="*/ 1 h 47"/>
                  <a:gd name="T12" fmla="*/ 5 w 21"/>
                  <a:gd name="T13" fmla="*/ 1 h 47"/>
                  <a:gd name="T14" fmla="*/ 0 w 21"/>
                  <a:gd name="T15" fmla="*/ 1 h 47"/>
                  <a:gd name="T16" fmla="*/ 5 w 21"/>
                  <a:gd name="T17" fmla="*/ 1 h 4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1"/>
                  <a:gd name="T28" fmla="*/ 0 h 47"/>
                  <a:gd name="T29" fmla="*/ 21 w 21"/>
                  <a:gd name="T30" fmla="*/ 47 h 4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1" h="47">
                    <a:moveTo>
                      <a:pt x="17" y="29"/>
                    </a:moveTo>
                    <a:lnTo>
                      <a:pt x="17" y="24"/>
                    </a:lnTo>
                    <a:lnTo>
                      <a:pt x="17" y="14"/>
                    </a:lnTo>
                    <a:lnTo>
                      <a:pt x="17" y="5"/>
                    </a:lnTo>
                    <a:lnTo>
                      <a:pt x="17" y="0"/>
                    </a:lnTo>
                    <a:lnTo>
                      <a:pt x="20" y="29"/>
                    </a:lnTo>
                    <a:lnTo>
                      <a:pt x="21" y="31"/>
                    </a:lnTo>
                    <a:lnTo>
                      <a:pt x="0" y="47"/>
                    </a:lnTo>
                    <a:lnTo>
                      <a:pt x="17" y="2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259" name="Freeform 788"/>
              <p:cNvSpPr>
                <a:spLocks/>
              </p:cNvSpPr>
              <p:nvPr/>
            </p:nvSpPr>
            <p:spPr bwMode="auto">
              <a:xfrm>
                <a:off x="1018" y="1507"/>
                <a:ext cx="20" cy="16"/>
              </a:xfrm>
              <a:custGeom>
                <a:avLst/>
                <a:gdLst>
                  <a:gd name="T0" fmla="*/ 0 w 21"/>
                  <a:gd name="T1" fmla="*/ 2 h 20"/>
                  <a:gd name="T2" fmla="*/ 0 w 21"/>
                  <a:gd name="T3" fmla="*/ 2 h 20"/>
                  <a:gd name="T4" fmla="*/ 0 w 21"/>
                  <a:gd name="T5" fmla="*/ 2 h 20"/>
                  <a:gd name="T6" fmla="*/ 1 w 21"/>
                  <a:gd name="T7" fmla="*/ 2 h 20"/>
                  <a:gd name="T8" fmla="*/ 3 w 21"/>
                  <a:gd name="T9" fmla="*/ 2 h 20"/>
                  <a:gd name="T10" fmla="*/ 5 w 21"/>
                  <a:gd name="T11" fmla="*/ 2 h 20"/>
                  <a:gd name="T12" fmla="*/ 9 w 21"/>
                  <a:gd name="T13" fmla="*/ 0 h 20"/>
                  <a:gd name="T14" fmla="*/ 10 w 21"/>
                  <a:gd name="T15" fmla="*/ 2 h 20"/>
                  <a:gd name="T16" fmla="*/ 10 w 21"/>
                  <a:gd name="T17" fmla="*/ 2 h 20"/>
                  <a:gd name="T18" fmla="*/ 10 w 21"/>
                  <a:gd name="T19" fmla="*/ 2 h 20"/>
                  <a:gd name="T20" fmla="*/ 10 w 21"/>
                  <a:gd name="T21" fmla="*/ 2 h 20"/>
                  <a:gd name="T22" fmla="*/ 10 w 21"/>
                  <a:gd name="T23" fmla="*/ 2 h 20"/>
                  <a:gd name="T24" fmla="*/ 10 w 21"/>
                  <a:gd name="T25" fmla="*/ 2 h 20"/>
                  <a:gd name="T26" fmla="*/ 10 w 21"/>
                  <a:gd name="T27" fmla="*/ 2 h 20"/>
                  <a:gd name="T28" fmla="*/ 10 w 21"/>
                  <a:gd name="T29" fmla="*/ 2 h 20"/>
                  <a:gd name="T30" fmla="*/ 10 w 21"/>
                  <a:gd name="T31" fmla="*/ 2 h 20"/>
                  <a:gd name="T32" fmla="*/ 7 w 21"/>
                  <a:gd name="T33" fmla="*/ 2 h 20"/>
                  <a:gd name="T34" fmla="*/ 5 w 21"/>
                  <a:gd name="T35" fmla="*/ 2 h 20"/>
                  <a:gd name="T36" fmla="*/ 0 w 21"/>
                  <a:gd name="T37" fmla="*/ 2 h 2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1"/>
                  <a:gd name="T58" fmla="*/ 0 h 20"/>
                  <a:gd name="T59" fmla="*/ 21 w 21"/>
                  <a:gd name="T60" fmla="*/ 20 h 20"/>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1" h="20">
                    <a:moveTo>
                      <a:pt x="0" y="20"/>
                    </a:moveTo>
                    <a:lnTo>
                      <a:pt x="0" y="19"/>
                    </a:lnTo>
                    <a:lnTo>
                      <a:pt x="0" y="15"/>
                    </a:lnTo>
                    <a:lnTo>
                      <a:pt x="1" y="10"/>
                    </a:lnTo>
                    <a:lnTo>
                      <a:pt x="3" y="5"/>
                    </a:lnTo>
                    <a:lnTo>
                      <a:pt x="5" y="2"/>
                    </a:lnTo>
                    <a:lnTo>
                      <a:pt x="9" y="0"/>
                    </a:lnTo>
                    <a:lnTo>
                      <a:pt x="14" y="2"/>
                    </a:lnTo>
                    <a:lnTo>
                      <a:pt x="21" y="7"/>
                    </a:lnTo>
                    <a:lnTo>
                      <a:pt x="21" y="11"/>
                    </a:lnTo>
                    <a:lnTo>
                      <a:pt x="21" y="10"/>
                    </a:lnTo>
                    <a:lnTo>
                      <a:pt x="19" y="9"/>
                    </a:lnTo>
                    <a:lnTo>
                      <a:pt x="17" y="8"/>
                    </a:lnTo>
                    <a:lnTo>
                      <a:pt x="15" y="6"/>
                    </a:lnTo>
                    <a:lnTo>
                      <a:pt x="12" y="5"/>
                    </a:lnTo>
                    <a:lnTo>
                      <a:pt x="10" y="5"/>
                    </a:lnTo>
                    <a:lnTo>
                      <a:pt x="7" y="7"/>
                    </a:lnTo>
                    <a:lnTo>
                      <a:pt x="5" y="9"/>
                    </a:lnTo>
                    <a:lnTo>
                      <a:pt x="0"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260" name="Freeform 789"/>
              <p:cNvSpPr>
                <a:spLocks/>
              </p:cNvSpPr>
              <p:nvPr/>
            </p:nvSpPr>
            <p:spPr bwMode="auto">
              <a:xfrm>
                <a:off x="1018" y="1513"/>
                <a:ext cx="20" cy="8"/>
              </a:xfrm>
              <a:custGeom>
                <a:avLst/>
                <a:gdLst>
                  <a:gd name="T0" fmla="*/ 0 w 22"/>
                  <a:gd name="T1" fmla="*/ 2 h 10"/>
                  <a:gd name="T2" fmla="*/ 1 w 22"/>
                  <a:gd name="T3" fmla="*/ 2 h 10"/>
                  <a:gd name="T4" fmla="*/ 3 w 22"/>
                  <a:gd name="T5" fmla="*/ 2 h 10"/>
                  <a:gd name="T6" fmla="*/ 5 w 22"/>
                  <a:gd name="T7" fmla="*/ 2 h 10"/>
                  <a:gd name="T8" fmla="*/ 5 w 22"/>
                  <a:gd name="T9" fmla="*/ 2 h 10"/>
                  <a:gd name="T10" fmla="*/ 5 w 22"/>
                  <a:gd name="T11" fmla="*/ 2 h 10"/>
                  <a:gd name="T12" fmla="*/ 5 w 22"/>
                  <a:gd name="T13" fmla="*/ 2 h 10"/>
                  <a:gd name="T14" fmla="*/ 5 w 22"/>
                  <a:gd name="T15" fmla="*/ 2 h 10"/>
                  <a:gd name="T16" fmla="*/ 5 w 22"/>
                  <a:gd name="T17" fmla="*/ 0 h 10"/>
                  <a:gd name="T18" fmla="*/ 5 w 22"/>
                  <a:gd name="T19" fmla="*/ 0 h 10"/>
                  <a:gd name="T20" fmla="*/ 5 w 22"/>
                  <a:gd name="T21" fmla="*/ 2 h 10"/>
                  <a:gd name="T22" fmla="*/ 5 w 22"/>
                  <a:gd name="T23" fmla="*/ 2 h 10"/>
                  <a:gd name="T24" fmla="*/ 5 w 22"/>
                  <a:gd name="T25" fmla="*/ 2 h 10"/>
                  <a:gd name="T26" fmla="*/ 5 w 22"/>
                  <a:gd name="T27" fmla="*/ 2 h 10"/>
                  <a:gd name="T28" fmla="*/ 5 w 22"/>
                  <a:gd name="T29" fmla="*/ 2 h 10"/>
                  <a:gd name="T30" fmla="*/ 5 w 22"/>
                  <a:gd name="T31" fmla="*/ 2 h 10"/>
                  <a:gd name="T32" fmla="*/ 0 w 22"/>
                  <a:gd name="T33" fmla="*/ 2 h 1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2"/>
                  <a:gd name="T52" fmla="*/ 0 h 10"/>
                  <a:gd name="T53" fmla="*/ 22 w 22"/>
                  <a:gd name="T54" fmla="*/ 10 h 1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2" h="10">
                    <a:moveTo>
                      <a:pt x="0" y="6"/>
                    </a:moveTo>
                    <a:lnTo>
                      <a:pt x="1" y="6"/>
                    </a:lnTo>
                    <a:lnTo>
                      <a:pt x="3" y="6"/>
                    </a:lnTo>
                    <a:lnTo>
                      <a:pt x="6" y="7"/>
                    </a:lnTo>
                    <a:lnTo>
                      <a:pt x="9" y="7"/>
                    </a:lnTo>
                    <a:lnTo>
                      <a:pt x="13" y="6"/>
                    </a:lnTo>
                    <a:lnTo>
                      <a:pt x="16" y="5"/>
                    </a:lnTo>
                    <a:lnTo>
                      <a:pt x="19" y="3"/>
                    </a:lnTo>
                    <a:lnTo>
                      <a:pt x="22" y="0"/>
                    </a:lnTo>
                    <a:lnTo>
                      <a:pt x="21" y="0"/>
                    </a:lnTo>
                    <a:lnTo>
                      <a:pt x="20" y="3"/>
                    </a:lnTo>
                    <a:lnTo>
                      <a:pt x="18" y="5"/>
                    </a:lnTo>
                    <a:lnTo>
                      <a:pt x="16" y="7"/>
                    </a:lnTo>
                    <a:lnTo>
                      <a:pt x="12" y="9"/>
                    </a:lnTo>
                    <a:lnTo>
                      <a:pt x="9" y="10"/>
                    </a:lnTo>
                    <a:lnTo>
                      <a:pt x="5" y="9"/>
                    </a:lnTo>
                    <a:lnTo>
                      <a:pt x="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261" name="Freeform 790"/>
              <p:cNvSpPr>
                <a:spLocks/>
              </p:cNvSpPr>
              <p:nvPr/>
            </p:nvSpPr>
            <p:spPr bwMode="auto">
              <a:xfrm>
                <a:off x="1047" y="1507"/>
                <a:ext cx="21" cy="13"/>
              </a:xfrm>
              <a:custGeom>
                <a:avLst/>
                <a:gdLst>
                  <a:gd name="T0" fmla="*/ 0 w 24"/>
                  <a:gd name="T1" fmla="*/ 2 h 17"/>
                  <a:gd name="T2" fmla="*/ 1 w 24"/>
                  <a:gd name="T3" fmla="*/ 2 h 17"/>
                  <a:gd name="T4" fmla="*/ 3 w 24"/>
                  <a:gd name="T5" fmla="*/ 2 h 17"/>
                  <a:gd name="T6" fmla="*/ 4 w 24"/>
                  <a:gd name="T7" fmla="*/ 2 h 17"/>
                  <a:gd name="T8" fmla="*/ 4 w 24"/>
                  <a:gd name="T9" fmla="*/ 1 h 17"/>
                  <a:gd name="T10" fmla="*/ 4 w 24"/>
                  <a:gd name="T11" fmla="*/ 0 h 17"/>
                  <a:gd name="T12" fmla="*/ 4 w 24"/>
                  <a:gd name="T13" fmla="*/ 2 h 17"/>
                  <a:gd name="T14" fmla="*/ 4 w 24"/>
                  <a:gd name="T15" fmla="*/ 2 h 17"/>
                  <a:gd name="T16" fmla="*/ 4 w 24"/>
                  <a:gd name="T17" fmla="*/ 2 h 17"/>
                  <a:gd name="T18" fmla="*/ 4 w 24"/>
                  <a:gd name="T19" fmla="*/ 2 h 17"/>
                  <a:gd name="T20" fmla="*/ 4 w 24"/>
                  <a:gd name="T21" fmla="*/ 2 h 17"/>
                  <a:gd name="T22" fmla="*/ 4 w 24"/>
                  <a:gd name="T23" fmla="*/ 2 h 17"/>
                  <a:gd name="T24" fmla="*/ 4 w 24"/>
                  <a:gd name="T25" fmla="*/ 2 h 17"/>
                  <a:gd name="T26" fmla="*/ 4 w 24"/>
                  <a:gd name="T27" fmla="*/ 2 h 17"/>
                  <a:gd name="T28" fmla="*/ 4 w 24"/>
                  <a:gd name="T29" fmla="*/ 2 h 17"/>
                  <a:gd name="T30" fmla="*/ 4 w 24"/>
                  <a:gd name="T31" fmla="*/ 2 h 17"/>
                  <a:gd name="T32" fmla="*/ 4 w 24"/>
                  <a:gd name="T33" fmla="*/ 2 h 17"/>
                  <a:gd name="T34" fmla="*/ 4 w 24"/>
                  <a:gd name="T35" fmla="*/ 2 h 17"/>
                  <a:gd name="T36" fmla="*/ 0 w 24"/>
                  <a:gd name="T37" fmla="*/ 2 h 1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4"/>
                  <a:gd name="T58" fmla="*/ 0 h 17"/>
                  <a:gd name="T59" fmla="*/ 24 w 24"/>
                  <a:gd name="T60" fmla="*/ 17 h 1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4" h="17">
                    <a:moveTo>
                      <a:pt x="0" y="10"/>
                    </a:moveTo>
                    <a:lnTo>
                      <a:pt x="1" y="10"/>
                    </a:lnTo>
                    <a:lnTo>
                      <a:pt x="3" y="7"/>
                    </a:lnTo>
                    <a:lnTo>
                      <a:pt x="7" y="4"/>
                    </a:lnTo>
                    <a:lnTo>
                      <a:pt x="11" y="1"/>
                    </a:lnTo>
                    <a:lnTo>
                      <a:pt x="15" y="0"/>
                    </a:lnTo>
                    <a:lnTo>
                      <a:pt x="19" y="2"/>
                    </a:lnTo>
                    <a:lnTo>
                      <a:pt x="22" y="6"/>
                    </a:lnTo>
                    <a:lnTo>
                      <a:pt x="24" y="15"/>
                    </a:lnTo>
                    <a:lnTo>
                      <a:pt x="23" y="17"/>
                    </a:lnTo>
                    <a:lnTo>
                      <a:pt x="22" y="17"/>
                    </a:lnTo>
                    <a:lnTo>
                      <a:pt x="22" y="15"/>
                    </a:lnTo>
                    <a:lnTo>
                      <a:pt x="21" y="12"/>
                    </a:lnTo>
                    <a:lnTo>
                      <a:pt x="20" y="10"/>
                    </a:lnTo>
                    <a:lnTo>
                      <a:pt x="18" y="8"/>
                    </a:lnTo>
                    <a:lnTo>
                      <a:pt x="16" y="6"/>
                    </a:lnTo>
                    <a:lnTo>
                      <a:pt x="14" y="5"/>
                    </a:lnTo>
                    <a:lnTo>
                      <a:pt x="11" y="6"/>
                    </a:lnTo>
                    <a:lnTo>
                      <a:pt x="0"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262" name="Freeform 791"/>
              <p:cNvSpPr>
                <a:spLocks/>
              </p:cNvSpPr>
              <p:nvPr/>
            </p:nvSpPr>
            <p:spPr bwMode="auto">
              <a:xfrm>
                <a:off x="1051" y="1510"/>
                <a:ext cx="18" cy="10"/>
              </a:xfrm>
              <a:custGeom>
                <a:avLst/>
                <a:gdLst>
                  <a:gd name="T0" fmla="*/ 0 w 20"/>
                  <a:gd name="T1" fmla="*/ 0 h 12"/>
                  <a:gd name="T2" fmla="*/ 0 w 20"/>
                  <a:gd name="T3" fmla="*/ 1 h 12"/>
                  <a:gd name="T4" fmla="*/ 2 w 20"/>
                  <a:gd name="T5" fmla="*/ 3 h 12"/>
                  <a:gd name="T6" fmla="*/ 4 w 20"/>
                  <a:gd name="T7" fmla="*/ 3 h 12"/>
                  <a:gd name="T8" fmla="*/ 5 w 20"/>
                  <a:gd name="T9" fmla="*/ 3 h 12"/>
                  <a:gd name="T10" fmla="*/ 5 w 20"/>
                  <a:gd name="T11" fmla="*/ 3 h 12"/>
                  <a:gd name="T12" fmla="*/ 5 w 20"/>
                  <a:gd name="T13" fmla="*/ 3 h 12"/>
                  <a:gd name="T14" fmla="*/ 5 w 20"/>
                  <a:gd name="T15" fmla="*/ 3 h 12"/>
                  <a:gd name="T16" fmla="*/ 5 w 20"/>
                  <a:gd name="T17" fmla="*/ 3 h 12"/>
                  <a:gd name="T18" fmla="*/ 5 w 20"/>
                  <a:gd name="T19" fmla="*/ 3 h 12"/>
                  <a:gd name="T20" fmla="*/ 5 w 20"/>
                  <a:gd name="T21" fmla="*/ 3 h 12"/>
                  <a:gd name="T22" fmla="*/ 5 w 20"/>
                  <a:gd name="T23" fmla="*/ 3 h 12"/>
                  <a:gd name="T24" fmla="*/ 5 w 20"/>
                  <a:gd name="T25" fmla="*/ 3 h 12"/>
                  <a:gd name="T26" fmla="*/ 5 w 20"/>
                  <a:gd name="T27" fmla="*/ 3 h 12"/>
                  <a:gd name="T28" fmla="*/ 4 w 20"/>
                  <a:gd name="T29" fmla="*/ 3 h 12"/>
                  <a:gd name="T30" fmla="*/ 2 w 20"/>
                  <a:gd name="T31" fmla="*/ 3 h 12"/>
                  <a:gd name="T32" fmla="*/ 0 w 20"/>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0"/>
                  <a:gd name="T52" fmla="*/ 0 h 12"/>
                  <a:gd name="T53" fmla="*/ 20 w 2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0" h="12">
                    <a:moveTo>
                      <a:pt x="0" y="0"/>
                    </a:moveTo>
                    <a:lnTo>
                      <a:pt x="0" y="1"/>
                    </a:lnTo>
                    <a:lnTo>
                      <a:pt x="2" y="3"/>
                    </a:lnTo>
                    <a:lnTo>
                      <a:pt x="4" y="5"/>
                    </a:lnTo>
                    <a:lnTo>
                      <a:pt x="7" y="7"/>
                    </a:lnTo>
                    <a:lnTo>
                      <a:pt x="10" y="9"/>
                    </a:lnTo>
                    <a:lnTo>
                      <a:pt x="13" y="11"/>
                    </a:lnTo>
                    <a:lnTo>
                      <a:pt x="17" y="12"/>
                    </a:lnTo>
                    <a:lnTo>
                      <a:pt x="20" y="11"/>
                    </a:lnTo>
                    <a:lnTo>
                      <a:pt x="19" y="11"/>
                    </a:lnTo>
                    <a:lnTo>
                      <a:pt x="17" y="12"/>
                    </a:lnTo>
                    <a:lnTo>
                      <a:pt x="14" y="12"/>
                    </a:lnTo>
                    <a:lnTo>
                      <a:pt x="11" y="12"/>
                    </a:lnTo>
                    <a:lnTo>
                      <a:pt x="8" y="11"/>
                    </a:lnTo>
                    <a:lnTo>
                      <a:pt x="4" y="10"/>
                    </a:lnTo>
                    <a:lnTo>
                      <a:pt x="2" y="6"/>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263" name="Freeform 792"/>
              <p:cNvSpPr>
                <a:spLocks/>
              </p:cNvSpPr>
              <p:nvPr/>
            </p:nvSpPr>
            <p:spPr bwMode="auto">
              <a:xfrm>
                <a:off x="1027" y="1573"/>
                <a:ext cx="9" cy="14"/>
              </a:xfrm>
              <a:custGeom>
                <a:avLst/>
                <a:gdLst>
                  <a:gd name="T0" fmla="*/ 2 w 9"/>
                  <a:gd name="T1" fmla="*/ 0 h 18"/>
                  <a:gd name="T2" fmla="*/ 2 w 9"/>
                  <a:gd name="T3" fmla="*/ 2 h 18"/>
                  <a:gd name="T4" fmla="*/ 1 w 9"/>
                  <a:gd name="T5" fmla="*/ 2 h 18"/>
                  <a:gd name="T6" fmla="*/ 0 w 9"/>
                  <a:gd name="T7" fmla="*/ 2 h 18"/>
                  <a:gd name="T8" fmla="*/ 0 w 9"/>
                  <a:gd name="T9" fmla="*/ 2 h 18"/>
                  <a:gd name="T10" fmla="*/ 1 w 9"/>
                  <a:gd name="T11" fmla="*/ 2 h 18"/>
                  <a:gd name="T12" fmla="*/ 2 w 9"/>
                  <a:gd name="T13" fmla="*/ 2 h 18"/>
                  <a:gd name="T14" fmla="*/ 4 w 9"/>
                  <a:gd name="T15" fmla="*/ 2 h 18"/>
                  <a:gd name="T16" fmla="*/ 5 w 9"/>
                  <a:gd name="T17" fmla="*/ 2 h 18"/>
                  <a:gd name="T18" fmla="*/ 7 w 9"/>
                  <a:gd name="T19" fmla="*/ 2 h 18"/>
                  <a:gd name="T20" fmla="*/ 8 w 9"/>
                  <a:gd name="T21" fmla="*/ 2 h 18"/>
                  <a:gd name="T22" fmla="*/ 9 w 9"/>
                  <a:gd name="T23" fmla="*/ 2 h 18"/>
                  <a:gd name="T24" fmla="*/ 9 w 9"/>
                  <a:gd name="T25" fmla="*/ 2 h 18"/>
                  <a:gd name="T26" fmla="*/ 2 w 9"/>
                  <a:gd name="T27" fmla="*/ 0 h 1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
                  <a:gd name="T43" fmla="*/ 0 h 18"/>
                  <a:gd name="T44" fmla="*/ 9 w 9"/>
                  <a:gd name="T45" fmla="*/ 18 h 1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 h="18">
                    <a:moveTo>
                      <a:pt x="2" y="0"/>
                    </a:moveTo>
                    <a:lnTo>
                      <a:pt x="2" y="3"/>
                    </a:lnTo>
                    <a:lnTo>
                      <a:pt x="1" y="10"/>
                    </a:lnTo>
                    <a:lnTo>
                      <a:pt x="0" y="16"/>
                    </a:lnTo>
                    <a:lnTo>
                      <a:pt x="0" y="18"/>
                    </a:lnTo>
                    <a:lnTo>
                      <a:pt x="1" y="17"/>
                    </a:lnTo>
                    <a:lnTo>
                      <a:pt x="2" y="15"/>
                    </a:lnTo>
                    <a:lnTo>
                      <a:pt x="4" y="13"/>
                    </a:lnTo>
                    <a:lnTo>
                      <a:pt x="5" y="10"/>
                    </a:lnTo>
                    <a:lnTo>
                      <a:pt x="7" y="8"/>
                    </a:lnTo>
                    <a:lnTo>
                      <a:pt x="8" y="5"/>
                    </a:lnTo>
                    <a:lnTo>
                      <a:pt x="9" y="4"/>
                    </a:lnTo>
                    <a:lnTo>
                      <a:pt x="9" y="3"/>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264" name="Freeform 793"/>
              <p:cNvSpPr>
                <a:spLocks/>
              </p:cNvSpPr>
              <p:nvPr/>
            </p:nvSpPr>
            <p:spPr bwMode="auto">
              <a:xfrm>
                <a:off x="1061" y="1562"/>
                <a:ext cx="11" cy="13"/>
              </a:xfrm>
              <a:custGeom>
                <a:avLst/>
                <a:gdLst>
                  <a:gd name="T0" fmla="*/ 0 w 12"/>
                  <a:gd name="T1" fmla="*/ 2 h 17"/>
                  <a:gd name="T2" fmla="*/ 0 w 12"/>
                  <a:gd name="T3" fmla="*/ 2 h 17"/>
                  <a:gd name="T4" fmla="*/ 2 w 12"/>
                  <a:gd name="T5" fmla="*/ 2 h 17"/>
                  <a:gd name="T6" fmla="*/ 3 w 12"/>
                  <a:gd name="T7" fmla="*/ 2 h 17"/>
                  <a:gd name="T8" fmla="*/ 6 w 12"/>
                  <a:gd name="T9" fmla="*/ 2 h 17"/>
                  <a:gd name="T10" fmla="*/ 6 w 12"/>
                  <a:gd name="T11" fmla="*/ 2 h 17"/>
                  <a:gd name="T12" fmla="*/ 6 w 12"/>
                  <a:gd name="T13" fmla="*/ 2 h 17"/>
                  <a:gd name="T14" fmla="*/ 6 w 12"/>
                  <a:gd name="T15" fmla="*/ 2 h 17"/>
                  <a:gd name="T16" fmla="*/ 6 w 12"/>
                  <a:gd name="T17" fmla="*/ 2 h 17"/>
                  <a:gd name="T18" fmla="*/ 6 w 12"/>
                  <a:gd name="T19" fmla="*/ 2 h 17"/>
                  <a:gd name="T20" fmla="*/ 6 w 12"/>
                  <a:gd name="T21" fmla="*/ 2 h 17"/>
                  <a:gd name="T22" fmla="*/ 6 w 12"/>
                  <a:gd name="T23" fmla="*/ 2 h 17"/>
                  <a:gd name="T24" fmla="*/ 6 w 12"/>
                  <a:gd name="T25" fmla="*/ 0 h 17"/>
                  <a:gd name="T26" fmla="*/ 0 w 12"/>
                  <a:gd name="T27" fmla="*/ 2 h 1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2"/>
                  <a:gd name="T43" fmla="*/ 0 h 17"/>
                  <a:gd name="T44" fmla="*/ 12 w 12"/>
                  <a:gd name="T45" fmla="*/ 17 h 1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2" h="17">
                    <a:moveTo>
                      <a:pt x="0" y="6"/>
                    </a:moveTo>
                    <a:lnTo>
                      <a:pt x="0" y="7"/>
                    </a:lnTo>
                    <a:lnTo>
                      <a:pt x="2" y="8"/>
                    </a:lnTo>
                    <a:lnTo>
                      <a:pt x="3" y="10"/>
                    </a:lnTo>
                    <a:lnTo>
                      <a:pt x="6" y="13"/>
                    </a:lnTo>
                    <a:lnTo>
                      <a:pt x="8" y="15"/>
                    </a:lnTo>
                    <a:lnTo>
                      <a:pt x="10" y="16"/>
                    </a:lnTo>
                    <a:lnTo>
                      <a:pt x="11" y="17"/>
                    </a:lnTo>
                    <a:lnTo>
                      <a:pt x="12" y="17"/>
                    </a:lnTo>
                    <a:lnTo>
                      <a:pt x="11" y="14"/>
                    </a:lnTo>
                    <a:lnTo>
                      <a:pt x="9" y="8"/>
                    </a:lnTo>
                    <a:lnTo>
                      <a:pt x="7" y="2"/>
                    </a:lnTo>
                    <a:lnTo>
                      <a:pt x="6" y="0"/>
                    </a:lnTo>
                    <a:lnTo>
                      <a:pt x="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265" name="Freeform 794"/>
              <p:cNvSpPr>
                <a:spLocks/>
              </p:cNvSpPr>
              <p:nvPr/>
            </p:nvSpPr>
            <p:spPr bwMode="auto">
              <a:xfrm>
                <a:off x="1024" y="1504"/>
                <a:ext cx="3" cy="4"/>
              </a:xfrm>
              <a:custGeom>
                <a:avLst/>
                <a:gdLst>
                  <a:gd name="T0" fmla="*/ 0 w 4"/>
                  <a:gd name="T1" fmla="*/ 1 h 7"/>
                  <a:gd name="T2" fmla="*/ 0 w 4"/>
                  <a:gd name="T3" fmla="*/ 0 h 7"/>
                  <a:gd name="T4" fmla="*/ 2 w 4"/>
                  <a:gd name="T5" fmla="*/ 0 h 7"/>
                  <a:gd name="T6" fmla="*/ 2 w 4"/>
                  <a:gd name="T7" fmla="*/ 1 h 7"/>
                  <a:gd name="T8" fmla="*/ 0 w 4"/>
                  <a:gd name="T9" fmla="*/ 1 h 7"/>
                  <a:gd name="T10" fmla="*/ 0 60000 65536"/>
                  <a:gd name="T11" fmla="*/ 0 60000 65536"/>
                  <a:gd name="T12" fmla="*/ 0 60000 65536"/>
                  <a:gd name="T13" fmla="*/ 0 60000 65536"/>
                  <a:gd name="T14" fmla="*/ 0 60000 65536"/>
                  <a:gd name="T15" fmla="*/ 0 w 4"/>
                  <a:gd name="T16" fmla="*/ 0 h 7"/>
                  <a:gd name="T17" fmla="*/ 4 w 4"/>
                  <a:gd name="T18" fmla="*/ 7 h 7"/>
                </a:gdLst>
                <a:ahLst/>
                <a:cxnLst>
                  <a:cxn ang="T10">
                    <a:pos x="T0" y="T1"/>
                  </a:cxn>
                  <a:cxn ang="T11">
                    <a:pos x="T2" y="T3"/>
                  </a:cxn>
                  <a:cxn ang="T12">
                    <a:pos x="T4" y="T5"/>
                  </a:cxn>
                  <a:cxn ang="T13">
                    <a:pos x="T6" y="T7"/>
                  </a:cxn>
                  <a:cxn ang="T14">
                    <a:pos x="T8" y="T9"/>
                  </a:cxn>
                </a:cxnLst>
                <a:rect l="T15" t="T16" r="T17" b="T18"/>
                <a:pathLst>
                  <a:path w="4" h="7">
                    <a:moveTo>
                      <a:pt x="0" y="7"/>
                    </a:moveTo>
                    <a:lnTo>
                      <a:pt x="0" y="0"/>
                    </a:lnTo>
                    <a:lnTo>
                      <a:pt x="4" y="0"/>
                    </a:lnTo>
                    <a:lnTo>
                      <a:pt x="3" y="7"/>
                    </a:lnTo>
                    <a:lnTo>
                      <a:pt x="0"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266" name="Freeform 795"/>
              <p:cNvSpPr>
                <a:spLocks/>
              </p:cNvSpPr>
              <p:nvPr/>
            </p:nvSpPr>
            <p:spPr bwMode="auto">
              <a:xfrm>
                <a:off x="1061" y="1502"/>
                <a:ext cx="6" cy="6"/>
              </a:xfrm>
              <a:custGeom>
                <a:avLst/>
                <a:gdLst>
                  <a:gd name="T0" fmla="*/ 0 w 7"/>
                  <a:gd name="T1" fmla="*/ 1 h 9"/>
                  <a:gd name="T2" fmla="*/ 3 w 7"/>
                  <a:gd name="T3" fmla="*/ 0 h 9"/>
                  <a:gd name="T4" fmla="*/ 3 w 7"/>
                  <a:gd name="T5" fmla="*/ 1 h 9"/>
                  <a:gd name="T6" fmla="*/ 3 w 7"/>
                  <a:gd name="T7" fmla="*/ 1 h 9"/>
                  <a:gd name="T8" fmla="*/ 0 w 7"/>
                  <a:gd name="T9" fmla="*/ 1 h 9"/>
                  <a:gd name="T10" fmla="*/ 0 60000 65536"/>
                  <a:gd name="T11" fmla="*/ 0 60000 65536"/>
                  <a:gd name="T12" fmla="*/ 0 60000 65536"/>
                  <a:gd name="T13" fmla="*/ 0 60000 65536"/>
                  <a:gd name="T14" fmla="*/ 0 60000 65536"/>
                  <a:gd name="T15" fmla="*/ 0 w 7"/>
                  <a:gd name="T16" fmla="*/ 0 h 9"/>
                  <a:gd name="T17" fmla="*/ 7 w 7"/>
                  <a:gd name="T18" fmla="*/ 9 h 9"/>
                </a:gdLst>
                <a:ahLst/>
                <a:cxnLst>
                  <a:cxn ang="T10">
                    <a:pos x="T0" y="T1"/>
                  </a:cxn>
                  <a:cxn ang="T11">
                    <a:pos x="T2" y="T3"/>
                  </a:cxn>
                  <a:cxn ang="T12">
                    <a:pos x="T4" y="T5"/>
                  </a:cxn>
                  <a:cxn ang="T13">
                    <a:pos x="T6" y="T7"/>
                  </a:cxn>
                  <a:cxn ang="T14">
                    <a:pos x="T8" y="T9"/>
                  </a:cxn>
                </a:cxnLst>
                <a:rect l="T15" t="T16" r="T17" b="T18"/>
                <a:pathLst>
                  <a:path w="7" h="9">
                    <a:moveTo>
                      <a:pt x="0" y="7"/>
                    </a:moveTo>
                    <a:lnTo>
                      <a:pt x="3" y="0"/>
                    </a:lnTo>
                    <a:lnTo>
                      <a:pt x="7" y="6"/>
                    </a:lnTo>
                    <a:lnTo>
                      <a:pt x="3" y="9"/>
                    </a:lnTo>
                    <a:lnTo>
                      <a:pt x="0"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267" name="Freeform 796"/>
              <p:cNvSpPr>
                <a:spLocks/>
              </p:cNvSpPr>
              <p:nvPr/>
            </p:nvSpPr>
            <p:spPr bwMode="auto">
              <a:xfrm>
                <a:off x="1203" y="1539"/>
                <a:ext cx="20" cy="20"/>
              </a:xfrm>
              <a:custGeom>
                <a:avLst/>
                <a:gdLst>
                  <a:gd name="T0" fmla="*/ 10 w 21"/>
                  <a:gd name="T1" fmla="*/ 1 h 27"/>
                  <a:gd name="T2" fmla="*/ 9 w 21"/>
                  <a:gd name="T3" fmla="*/ 1 h 27"/>
                  <a:gd name="T4" fmla="*/ 7 w 21"/>
                  <a:gd name="T5" fmla="*/ 1 h 27"/>
                  <a:gd name="T6" fmla="*/ 5 w 21"/>
                  <a:gd name="T7" fmla="*/ 1 h 27"/>
                  <a:gd name="T8" fmla="*/ 5 w 21"/>
                  <a:gd name="T9" fmla="*/ 1 h 27"/>
                  <a:gd name="T10" fmla="*/ 4 w 21"/>
                  <a:gd name="T11" fmla="*/ 1 h 27"/>
                  <a:gd name="T12" fmla="*/ 4 w 21"/>
                  <a:gd name="T13" fmla="*/ 1 h 27"/>
                  <a:gd name="T14" fmla="*/ 4 w 21"/>
                  <a:gd name="T15" fmla="*/ 1 h 27"/>
                  <a:gd name="T16" fmla="*/ 4 w 21"/>
                  <a:gd name="T17" fmla="*/ 1 h 27"/>
                  <a:gd name="T18" fmla="*/ 4 w 21"/>
                  <a:gd name="T19" fmla="*/ 1 h 27"/>
                  <a:gd name="T20" fmla="*/ 6 w 21"/>
                  <a:gd name="T21" fmla="*/ 1 h 27"/>
                  <a:gd name="T22" fmla="*/ 8 w 21"/>
                  <a:gd name="T23" fmla="*/ 1 h 27"/>
                  <a:gd name="T24" fmla="*/ 10 w 21"/>
                  <a:gd name="T25" fmla="*/ 1 h 27"/>
                  <a:gd name="T26" fmla="*/ 10 w 21"/>
                  <a:gd name="T27" fmla="*/ 1 h 27"/>
                  <a:gd name="T28" fmla="*/ 10 w 21"/>
                  <a:gd name="T29" fmla="*/ 1 h 27"/>
                  <a:gd name="T30" fmla="*/ 10 w 21"/>
                  <a:gd name="T31" fmla="*/ 1 h 27"/>
                  <a:gd name="T32" fmla="*/ 10 w 21"/>
                  <a:gd name="T33" fmla="*/ 1 h 27"/>
                  <a:gd name="T34" fmla="*/ 10 w 21"/>
                  <a:gd name="T35" fmla="*/ 1 h 27"/>
                  <a:gd name="T36" fmla="*/ 10 w 21"/>
                  <a:gd name="T37" fmla="*/ 1 h 27"/>
                  <a:gd name="T38" fmla="*/ 10 w 21"/>
                  <a:gd name="T39" fmla="*/ 1 h 27"/>
                  <a:gd name="T40" fmla="*/ 10 w 21"/>
                  <a:gd name="T41" fmla="*/ 1 h 27"/>
                  <a:gd name="T42" fmla="*/ 10 w 21"/>
                  <a:gd name="T43" fmla="*/ 1 h 27"/>
                  <a:gd name="T44" fmla="*/ 10 w 21"/>
                  <a:gd name="T45" fmla="*/ 1 h 27"/>
                  <a:gd name="T46" fmla="*/ 10 w 21"/>
                  <a:gd name="T47" fmla="*/ 1 h 27"/>
                  <a:gd name="T48" fmla="*/ 10 w 21"/>
                  <a:gd name="T49" fmla="*/ 1 h 27"/>
                  <a:gd name="T50" fmla="*/ 10 w 21"/>
                  <a:gd name="T51" fmla="*/ 0 h 27"/>
                  <a:gd name="T52" fmla="*/ 9 w 21"/>
                  <a:gd name="T53" fmla="*/ 1 h 27"/>
                  <a:gd name="T54" fmla="*/ 7 w 21"/>
                  <a:gd name="T55" fmla="*/ 1 h 27"/>
                  <a:gd name="T56" fmla="*/ 5 w 21"/>
                  <a:gd name="T57" fmla="*/ 1 h 27"/>
                  <a:gd name="T58" fmla="*/ 3 w 21"/>
                  <a:gd name="T59" fmla="*/ 1 h 27"/>
                  <a:gd name="T60" fmla="*/ 2 w 21"/>
                  <a:gd name="T61" fmla="*/ 1 h 27"/>
                  <a:gd name="T62" fmla="*/ 1 w 21"/>
                  <a:gd name="T63" fmla="*/ 1 h 27"/>
                  <a:gd name="T64" fmla="*/ 0 w 21"/>
                  <a:gd name="T65" fmla="*/ 1 h 27"/>
                  <a:gd name="T66" fmla="*/ 0 w 21"/>
                  <a:gd name="T67" fmla="*/ 1 h 27"/>
                  <a:gd name="T68" fmla="*/ 0 w 21"/>
                  <a:gd name="T69" fmla="*/ 1 h 27"/>
                  <a:gd name="T70" fmla="*/ 0 w 21"/>
                  <a:gd name="T71" fmla="*/ 1 h 27"/>
                  <a:gd name="T72" fmla="*/ 0 w 21"/>
                  <a:gd name="T73" fmla="*/ 1 h 27"/>
                  <a:gd name="T74" fmla="*/ 0 w 21"/>
                  <a:gd name="T75" fmla="*/ 1 h 27"/>
                  <a:gd name="T76" fmla="*/ 1 w 21"/>
                  <a:gd name="T77" fmla="*/ 1 h 27"/>
                  <a:gd name="T78" fmla="*/ 1 w 21"/>
                  <a:gd name="T79" fmla="*/ 1 h 27"/>
                  <a:gd name="T80" fmla="*/ 2 w 21"/>
                  <a:gd name="T81" fmla="*/ 1 h 27"/>
                  <a:gd name="T82" fmla="*/ 3 w 21"/>
                  <a:gd name="T83" fmla="*/ 1 h 27"/>
                  <a:gd name="T84" fmla="*/ 4 w 21"/>
                  <a:gd name="T85" fmla="*/ 1 h 27"/>
                  <a:gd name="T86" fmla="*/ 6 w 21"/>
                  <a:gd name="T87" fmla="*/ 1 h 27"/>
                  <a:gd name="T88" fmla="*/ 7 w 21"/>
                  <a:gd name="T89" fmla="*/ 1 h 27"/>
                  <a:gd name="T90" fmla="*/ 9 w 21"/>
                  <a:gd name="T91" fmla="*/ 1 h 27"/>
                  <a:gd name="T92" fmla="*/ 10 w 21"/>
                  <a:gd name="T93" fmla="*/ 1 h 27"/>
                  <a:gd name="T94" fmla="*/ 10 w 21"/>
                  <a:gd name="T95" fmla="*/ 1 h 27"/>
                  <a:gd name="T96" fmla="*/ 10 w 21"/>
                  <a:gd name="T97" fmla="*/ 1 h 27"/>
                  <a:gd name="T98" fmla="*/ 10 w 21"/>
                  <a:gd name="T99" fmla="*/ 1 h 27"/>
                  <a:gd name="T100" fmla="*/ 10 w 21"/>
                  <a:gd name="T101" fmla="*/ 1 h 27"/>
                  <a:gd name="T102" fmla="*/ 10 w 21"/>
                  <a:gd name="T103" fmla="*/ 1 h 27"/>
                  <a:gd name="T104" fmla="*/ 10 w 21"/>
                  <a:gd name="T105" fmla="*/ 1 h 27"/>
                  <a:gd name="T106" fmla="*/ 10 w 21"/>
                  <a:gd name="T107" fmla="*/ 1 h 27"/>
                  <a:gd name="T108" fmla="*/ 10 w 21"/>
                  <a:gd name="T109" fmla="*/ 1 h 27"/>
                  <a:gd name="T110" fmla="*/ 10 w 21"/>
                  <a:gd name="T111" fmla="*/ 1 h 27"/>
                  <a:gd name="T112" fmla="*/ 10 w 21"/>
                  <a:gd name="T113" fmla="*/ 1 h 27"/>
                  <a:gd name="T114" fmla="*/ 10 w 21"/>
                  <a:gd name="T115" fmla="*/ 1 h 27"/>
                  <a:gd name="T116" fmla="*/ 10 w 21"/>
                  <a:gd name="T117" fmla="*/ 1 h 27"/>
                  <a:gd name="T118" fmla="*/ 10 w 21"/>
                  <a:gd name="T119" fmla="*/ 1 h 27"/>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21"/>
                  <a:gd name="T181" fmla="*/ 0 h 27"/>
                  <a:gd name="T182" fmla="*/ 21 w 21"/>
                  <a:gd name="T183" fmla="*/ 27 h 27"/>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21" h="27">
                    <a:moveTo>
                      <a:pt x="10" y="23"/>
                    </a:moveTo>
                    <a:lnTo>
                      <a:pt x="9" y="22"/>
                    </a:lnTo>
                    <a:lnTo>
                      <a:pt x="7" y="21"/>
                    </a:lnTo>
                    <a:lnTo>
                      <a:pt x="5" y="20"/>
                    </a:lnTo>
                    <a:lnTo>
                      <a:pt x="5" y="18"/>
                    </a:lnTo>
                    <a:lnTo>
                      <a:pt x="4" y="17"/>
                    </a:lnTo>
                    <a:lnTo>
                      <a:pt x="4" y="16"/>
                    </a:lnTo>
                    <a:lnTo>
                      <a:pt x="4" y="15"/>
                    </a:lnTo>
                    <a:lnTo>
                      <a:pt x="4" y="14"/>
                    </a:lnTo>
                    <a:lnTo>
                      <a:pt x="4" y="11"/>
                    </a:lnTo>
                    <a:lnTo>
                      <a:pt x="6" y="8"/>
                    </a:lnTo>
                    <a:lnTo>
                      <a:pt x="8" y="6"/>
                    </a:lnTo>
                    <a:lnTo>
                      <a:pt x="10" y="6"/>
                    </a:lnTo>
                    <a:lnTo>
                      <a:pt x="13" y="6"/>
                    </a:lnTo>
                    <a:lnTo>
                      <a:pt x="15" y="8"/>
                    </a:lnTo>
                    <a:lnTo>
                      <a:pt x="16" y="10"/>
                    </a:lnTo>
                    <a:lnTo>
                      <a:pt x="17" y="13"/>
                    </a:lnTo>
                    <a:lnTo>
                      <a:pt x="21" y="13"/>
                    </a:lnTo>
                    <a:lnTo>
                      <a:pt x="21" y="11"/>
                    </a:lnTo>
                    <a:lnTo>
                      <a:pt x="20" y="8"/>
                    </a:lnTo>
                    <a:lnTo>
                      <a:pt x="19" y="6"/>
                    </a:lnTo>
                    <a:lnTo>
                      <a:pt x="18" y="4"/>
                    </a:lnTo>
                    <a:lnTo>
                      <a:pt x="16" y="3"/>
                    </a:lnTo>
                    <a:lnTo>
                      <a:pt x="14" y="1"/>
                    </a:lnTo>
                    <a:lnTo>
                      <a:pt x="12" y="1"/>
                    </a:lnTo>
                    <a:lnTo>
                      <a:pt x="10" y="0"/>
                    </a:lnTo>
                    <a:lnTo>
                      <a:pt x="9" y="1"/>
                    </a:lnTo>
                    <a:lnTo>
                      <a:pt x="7" y="1"/>
                    </a:lnTo>
                    <a:lnTo>
                      <a:pt x="5" y="3"/>
                    </a:lnTo>
                    <a:lnTo>
                      <a:pt x="3" y="4"/>
                    </a:lnTo>
                    <a:lnTo>
                      <a:pt x="2" y="6"/>
                    </a:lnTo>
                    <a:lnTo>
                      <a:pt x="1" y="9"/>
                    </a:lnTo>
                    <a:lnTo>
                      <a:pt x="0" y="11"/>
                    </a:lnTo>
                    <a:lnTo>
                      <a:pt x="0" y="14"/>
                    </a:lnTo>
                    <a:lnTo>
                      <a:pt x="0" y="15"/>
                    </a:lnTo>
                    <a:lnTo>
                      <a:pt x="0" y="16"/>
                    </a:lnTo>
                    <a:lnTo>
                      <a:pt x="0" y="17"/>
                    </a:lnTo>
                    <a:lnTo>
                      <a:pt x="1" y="18"/>
                    </a:lnTo>
                    <a:lnTo>
                      <a:pt x="1" y="20"/>
                    </a:lnTo>
                    <a:lnTo>
                      <a:pt x="2" y="22"/>
                    </a:lnTo>
                    <a:lnTo>
                      <a:pt x="3" y="23"/>
                    </a:lnTo>
                    <a:lnTo>
                      <a:pt x="4" y="24"/>
                    </a:lnTo>
                    <a:lnTo>
                      <a:pt x="6" y="26"/>
                    </a:lnTo>
                    <a:lnTo>
                      <a:pt x="7" y="26"/>
                    </a:lnTo>
                    <a:lnTo>
                      <a:pt x="9" y="27"/>
                    </a:lnTo>
                    <a:lnTo>
                      <a:pt x="10" y="27"/>
                    </a:lnTo>
                    <a:lnTo>
                      <a:pt x="12" y="27"/>
                    </a:lnTo>
                    <a:lnTo>
                      <a:pt x="14" y="26"/>
                    </a:lnTo>
                    <a:lnTo>
                      <a:pt x="15" y="26"/>
                    </a:lnTo>
                    <a:lnTo>
                      <a:pt x="17" y="24"/>
                    </a:lnTo>
                    <a:lnTo>
                      <a:pt x="18" y="23"/>
                    </a:lnTo>
                    <a:lnTo>
                      <a:pt x="19" y="22"/>
                    </a:lnTo>
                    <a:lnTo>
                      <a:pt x="20" y="20"/>
                    </a:lnTo>
                    <a:lnTo>
                      <a:pt x="20" y="18"/>
                    </a:lnTo>
                    <a:lnTo>
                      <a:pt x="16" y="18"/>
                    </a:lnTo>
                    <a:lnTo>
                      <a:pt x="15" y="20"/>
                    </a:lnTo>
                    <a:lnTo>
                      <a:pt x="14" y="21"/>
                    </a:lnTo>
                    <a:lnTo>
                      <a:pt x="12" y="22"/>
                    </a:lnTo>
                    <a:lnTo>
                      <a:pt x="10" y="2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268" name="Freeform 797"/>
              <p:cNvSpPr>
                <a:spLocks/>
              </p:cNvSpPr>
              <p:nvPr/>
            </p:nvSpPr>
            <p:spPr bwMode="auto">
              <a:xfrm>
                <a:off x="1218" y="1548"/>
                <a:ext cx="5" cy="4"/>
              </a:xfrm>
              <a:custGeom>
                <a:avLst/>
                <a:gdLst>
                  <a:gd name="T0" fmla="*/ 368531 w 4"/>
                  <a:gd name="T1" fmla="*/ 0 h 5"/>
                  <a:gd name="T2" fmla="*/ 0 w 4"/>
                  <a:gd name="T3" fmla="*/ 0 h 5"/>
                  <a:gd name="T4" fmla="*/ 0 w 4"/>
                  <a:gd name="T5" fmla="*/ 1 h 5"/>
                  <a:gd name="T6" fmla="*/ 0 w 4"/>
                  <a:gd name="T7" fmla="*/ 1 h 5"/>
                  <a:gd name="T8" fmla="*/ 0 w 4"/>
                  <a:gd name="T9" fmla="*/ 1 h 5"/>
                  <a:gd name="T10" fmla="*/ 0 w 4"/>
                  <a:gd name="T11" fmla="*/ 2 h 5"/>
                  <a:gd name="T12" fmla="*/ 0 w 4"/>
                  <a:gd name="T13" fmla="*/ 2 h 5"/>
                  <a:gd name="T14" fmla="*/ 0 w 4"/>
                  <a:gd name="T15" fmla="*/ 2 h 5"/>
                  <a:gd name="T16" fmla="*/ 0 w 4"/>
                  <a:gd name="T17" fmla="*/ 2 h 5"/>
                  <a:gd name="T18" fmla="*/ 294825 w 4"/>
                  <a:gd name="T19" fmla="*/ 2 h 5"/>
                  <a:gd name="T20" fmla="*/ 368531 w 4"/>
                  <a:gd name="T21" fmla="*/ 2 h 5"/>
                  <a:gd name="T22" fmla="*/ 368531 w 4"/>
                  <a:gd name="T23" fmla="*/ 2 h 5"/>
                  <a:gd name="T24" fmla="*/ 368531 w 4"/>
                  <a:gd name="T25" fmla="*/ 2 h 5"/>
                  <a:gd name="T26" fmla="*/ 368531 w 4"/>
                  <a:gd name="T27" fmla="*/ 1 h 5"/>
                  <a:gd name="T28" fmla="*/ 368531 w 4"/>
                  <a:gd name="T29" fmla="*/ 1 h 5"/>
                  <a:gd name="T30" fmla="*/ 368531 w 4"/>
                  <a:gd name="T31" fmla="*/ 0 h 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4"/>
                  <a:gd name="T49" fmla="*/ 0 h 5"/>
                  <a:gd name="T50" fmla="*/ 4 w 4"/>
                  <a:gd name="T51" fmla="*/ 5 h 5"/>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4" h="5">
                    <a:moveTo>
                      <a:pt x="4" y="0"/>
                    </a:moveTo>
                    <a:lnTo>
                      <a:pt x="0" y="0"/>
                    </a:lnTo>
                    <a:lnTo>
                      <a:pt x="0" y="1"/>
                    </a:lnTo>
                    <a:lnTo>
                      <a:pt x="0" y="2"/>
                    </a:lnTo>
                    <a:lnTo>
                      <a:pt x="0" y="3"/>
                    </a:lnTo>
                    <a:lnTo>
                      <a:pt x="0" y="4"/>
                    </a:lnTo>
                    <a:lnTo>
                      <a:pt x="0" y="5"/>
                    </a:lnTo>
                    <a:lnTo>
                      <a:pt x="3" y="5"/>
                    </a:lnTo>
                    <a:lnTo>
                      <a:pt x="4" y="4"/>
                    </a:lnTo>
                    <a:lnTo>
                      <a:pt x="4" y="3"/>
                    </a:lnTo>
                    <a:lnTo>
                      <a:pt x="4" y="2"/>
                    </a:lnTo>
                    <a:lnTo>
                      <a:pt x="4" y="1"/>
                    </a:ln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269" name="Freeform 798"/>
              <p:cNvSpPr>
                <a:spLocks/>
              </p:cNvSpPr>
              <p:nvPr/>
            </p:nvSpPr>
            <p:spPr bwMode="auto">
              <a:xfrm>
                <a:off x="886" y="1438"/>
                <a:ext cx="461" cy="349"/>
              </a:xfrm>
              <a:custGeom>
                <a:avLst/>
                <a:gdLst>
                  <a:gd name="T0" fmla="*/ 4 w 519"/>
                  <a:gd name="T1" fmla="*/ 0 h 461"/>
                  <a:gd name="T2" fmla="*/ 0 w 519"/>
                  <a:gd name="T3" fmla="*/ 2 h 461"/>
                  <a:gd name="T4" fmla="*/ 4 w 519"/>
                  <a:gd name="T5" fmla="*/ 2 h 461"/>
                  <a:gd name="T6" fmla="*/ 4 w 519"/>
                  <a:gd name="T7" fmla="*/ 2 h 461"/>
                  <a:gd name="T8" fmla="*/ 4 w 519"/>
                  <a:gd name="T9" fmla="*/ 2 h 461"/>
                  <a:gd name="T10" fmla="*/ 4 w 519"/>
                  <a:gd name="T11" fmla="*/ 0 h 461"/>
                  <a:gd name="T12" fmla="*/ 0 60000 65536"/>
                  <a:gd name="T13" fmla="*/ 0 60000 65536"/>
                  <a:gd name="T14" fmla="*/ 0 60000 65536"/>
                  <a:gd name="T15" fmla="*/ 0 60000 65536"/>
                  <a:gd name="T16" fmla="*/ 0 60000 65536"/>
                  <a:gd name="T17" fmla="*/ 0 60000 65536"/>
                  <a:gd name="T18" fmla="*/ 0 w 519"/>
                  <a:gd name="T19" fmla="*/ 0 h 461"/>
                  <a:gd name="T20" fmla="*/ 519 w 519"/>
                  <a:gd name="T21" fmla="*/ 461 h 461"/>
                </a:gdLst>
                <a:ahLst/>
                <a:cxnLst>
                  <a:cxn ang="T12">
                    <a:pos x="T0" y="T1"/>
                  </a:cxn>
                  <a:cxn ang="T13">
                    <a:pos x="T2" y="T3"/>
                  </a:cxn>
                  <a:cxn ang="T14">
                    <a:pos x="T4" y="T5"/>
                  </a:cxn>
                  <a:cxn ang="T15">
                    <a:pos x="T6" y="T7"/>
                  </a:cxn>
                  <a:cxn ang="T16">
                    <a:pos x="T8" y="T9"/>
                  </a:cxn>
                  <a:cxn ang="T17">
                    <a:pos x="T10" y="T11"/>
                  </a:cxn>
                </a:cxnLst>
                <a:rect l="T18" t="T19" r="T20" b="T21"/>
                <a:pathLst>
                  <a:path w="519" h="461">
                    <a:moveTo>
                      <a:pt x="318" y="0"/>
                    </a:moveTo>
                    <a:lnTo>
                      <a:pt x="0" y="161"/>
                    </a:lnTo>
                    <a:lnTo>
                      <a:pt x="133" y="461"/>
                    </a:lnTo>
                    <a:lnTo>
                      <a:pt x="482" y="424"/>
                    </a:lnTo>
                    <a:lnTo>
                      <a:pt x="519" y="133"/>
                    </a:lnTo>
                    <a:lnTo>
                      <a:pt x="318" y="0"/>
                    </a:lnTo>
                    <a:close/>
                  </a:path>
                </a:pathLst>
              </a:custGeom>
              <a:solidFill>
                <a:srgbClr val="BFDD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270" name="Freeform 799"/>
              <p:cNvSpPr>
                <a:spLocks/>
              </p:cNvSpPr>
              <p:nvPr/>
            </p:nvSpPr>
            <p:spPr bwMode="auto">
              <a:xfrm>
                <a:off x="1219" y="1603"/>
                <a:ext cx="12" cy="10"/>
              </a:xfrm>
              <a:custGeom>
                <a:avLst/>
                <a:gdLst>
                  <a:gd name="T0" fmla="*/ 2 w 13"/>
                  <a:gd name="T1" fmla="*/ 3 h 12"/>
                  <a:gd name="T2" fmla="*/ 2 w 13"/>
                  <a:gd name="T3" fmla="*/ 3 h 12"/>
                  <a:gd name="T4" fmla="*/ 6 w 13"/>
                  <a:gd name="T5" fmla="*/ 3 h 12"/>
                  <a:gd name="T6" fmla="*/ 6 w 13"/>
                  <a:gd name="T7" fmla="*/ 3 h 12"/>
                  <a:gd name="T8" fmla="*/ 6 w 13"/>
                  <a:gd name="T9" fmla="*/ 3 h 12"/>
                  <a:gd name="T10" fmla="*/ 6 w 13"/>
                  <a:gd name="T11" fmla="*/ 3 h 12"/>
                  <a:gd name="T12" fmla="*/ 6 w 13"/>
                  <a:gd name="T13" fmla="*/ 3 h 12"/>
                  <a:gd name="T14" fmla="*/ 6 w 13"/>
                  <a:gd name="T15" fmla="*/ 3 h 12"/>
                  <a:gd name="T16" fmla="*/ 6 w 13"/>
                  <a:gd name="T17" fmla="*/ 3 h 12"/>
                  <a:gd name="T18" fmla="*/ 6 w 13"/>
                  <a:gd name="T19" fmla="*/ 0 h 12"/>
                  <a:gd name="T20" fmla="*/ 6 w 13"/>
                  <a:gd name="T21" fmla="*/ 1 h 12"/>
                  <a:gd name="T22" fmla="*/ 6 w 13"/>
                  <a:gd name="T23" fmla="*/ 0 h 12"/>
                  <a:gd name="T24" fmla="*/ 4 w 13"/>
                  <a:gd name="T25" fmla="*/ 3 h 12"/>
                  <a:gd name="T26" fmla="*/ 1 w 13"/>
                  <a:gd name="T27" fmla="*/ 3 h 12"/>
                  <a:gd name="T28" fmla="*/ 0 w 13"/>
                  <a:gd name="T29" fmla="*/ 3 h 12"/>
                  <a:gd name="T30" fmla="*/ 3 w 13"/>
                  <a:gd name="T31" fmla="*/ 3 h 12"/>
                  <a:gd name="T32" fmla="*/ 1 w 13"/>
                  <a:gd name="T33" fmla="*/ 3 h 12"/>
                  <a:gd name="T34" fmla="*/ 2 w 13"/>
                  <a:gd name="T35" fmla="*/ 3 h 1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3"/>
                  <a:gd name="T55" fmla="*/ 0 h 12"/>
                  <a:gd name="T56" fmla="*/ 13 w 13"/>
                  <a:gd name="T57" fmla="*/ 12 h 1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3" h="12">
                    <a:moveTo>
                      <a:pt x="2" y="9"/>
                    </a:moveTo>
                    <a:lnTo>
                      <a:pt x="2" y="10"/>
                    </a:lnTo>
                    <a:lnTo>
                      <a:pt x="6" y="9"/>
                    </a:lnTo>
                    <a:lnTo>
                      <a:pt x="9" y="12"/>
                    </a:lnTo>
                    <a:lnTo>
                      <a:pt x="9" y="11"/>
                    </a:lnTo>
                    <a:lnTo>
                      <a:pt x="10" y="12"/>
                    </a:lnTo>
                    <a:lnTo>
                      <a:pt x="9" y="9"/>
                    </a:lnTo>
                    <a:lnTo>
                      <a:pt x="13" y="5"/>
                    </a:lnTo>
                    <a:lnTo>
                      <a:pt x="9" y="4"/>
                    </a:lnTo>
                    <a:lnTo>
                      <a:pt x="8" y="0"/>
                    </a:lnTo>
                    <a:lnTo>
                      <a:pt x="7" y="1"/>
                    </a:lnTo>
                    <a:lnTo>
                      <a:pt x="7" y="0"/>
                    </a:lnTo>
                    <a:lnTo>
                      <a:pt x="4" y="3"/>
                    </a:lnTo>
                    <a:lnTo>
                      <a:pt x="1" y="3"/>
                    </a:lnTo>
                    <a:lnTo>
                      <a:pt x="0" y="3"/>
                    </a:lnTo>
                    <a:lnTo>
                      <a:pt x="3" y="6"/>
                    </a:lnTo>
                    <a:lnTo>
                      <a:pt x="1" y="10"/>
                    </a:lnTo>
                    <a:lnTo>
                      <a:pt x="2" y="9"/>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271" name="Freeform 800"/>
              <p:cNvSpPr>
                <a:spLocks/>
              </p:cNvSpPr>
              <p:nvPr/>
            </p:nvSpPr>
            <p:spPr bwMode="auto">
              <a:xfrm>
                <a:off x="1192" y="1613"/>
                <a:ext cx="11" cy="9"/>
              </a:xfrm>
              <a:custGeom>
                <a:avLst/>
                <a:gdLst>
                  <a:gd name="T0" fmla="*/ 3 w 13"/>
                  <a:gd name="T1" fmla="*/ 0 h 12"/>
                  <a:gd name="T2" fmla="*/ 3 w 13"/>
                  <a:gd name="T3" fmla="*/ 1 h 12"/>
                  <a:gd name="T4" fmla="*/ 3 w 13"/>
                  <a:gd name="T5" fmla="*/ 0 h 12"/>
                  <a:gd name="T6" fmla="*/ 3 w 13"/>
                  <a:gd name="T7" fmla="*/ 2 h 12"/>
                  <a:gd name="T8" fmla="*/ 2 w 13"/>
                  <a:gd name="T9" fmla="*/ 2 h 12"/>
                  <a:gd name="T10" fmla="*/ 0 w 13"/>
                  <a:gd name="T11" fmla="*/ 2 h 12"/>
                  <a:gd name="T12" fmla="*/ 3 w 13"/>
                  <a:gd name="T13" fmla="*/ 2 h 12"/>
                  <a:gd name="T14" fmla="*/ 1 w 13"/>
                  <a:gd name="T15" fmla="*/ 2 h 12"/>
                  <a:gd name="T16" fmla="*/ 2 w 13"/>
                  <a:gd name="T17" fmla="*/ 2 h 12"/>
                  <a:gd name="T18" fmla="*/ 3 w 13"/>
                  <a:gd name="T19" fmla="*/ 2 h 12"/>
                  <a:gd name="T20" fmla="*/ 3 w 13"/>
                  <a:gd name="T21" fmla="*/ 2 h 12"/>
                  <a:gd name="T22" fmla="*/ 3 w 13"/>
                  <a:gd name="T23" fmla="*/ 2 h 12"/>
                  <a:gd name="T24" fmla="*/ 3 w 13"/>
                  <a:gd name="T25" fmla="*/ 2 h 12"/>
                  <a:gd name="T26" fmla="*/ 3 w 13"/>
                  <a:gd name="T27" fmla="*/ 2 h 12"/>
                  <a:gd name="T28" fmla="*/ 3 w 13"/>
                  <a:gd name="T29" fmla="*/ 2 h 12"/>
                  <a:gd name="T30" fmla="*/ 3 w 13"/>
                  <a:gd name="T31" fmla="*/ 2 h 12"/>
                  <a:gd name="T32" fmla="*/ 3 w 13"/>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3"/>
                  <a:gd name="T52" fmla="*/ 0 h 12"/>
                  <a:gd name="T53" fmla="*/ 13 w 13"/>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3" h="12">
                    <a:moveTo>
                      <a:pt x="8" y="0"/>
                    </a:moveTo>
                    <a:lnTo>
                      <a:pt x="7" y="1"/>
                    </a:lnTo>
                    <a:lnTo>
                      <a:pt x="7" y="0"/>
                    </a:lnTo>
                    <a:lnTo>
                      <a:pt x="4" y="3"/>
                    </a:lnTo>
                    <a:lnTo>
                      <a:pt x="2" y="3"/>
                    </a:lnTo>
                    <a:lnTo>
                      <a:pt x="0" y="3"/>
                    </a:lnTo>
                    <a:lnTo>
                      <a:pt x="3" y="6"/>
                    </a:lnTo>
                    <a:lnTo>
                      <a:pt x="1" y="10"/>
                    </a:lnTo>
                    <a:lnTo>
                      <a:pt x="2" y="10"/>
                    </a:lnTo>
                    <a:lnTo>
                      <a:pt x="6" y="9"/>
                    </a:lnTo>
                    <a:lnTo>
                      <a:pt x="9" y="12"/>
                    </a:lnTo>
                    <a:lnTo>
                      <a:pt x="9" y="11"/>
                    </a:lnTo>
                    <a:lnTo>
                      <a:pt x="10" y="12"/>
                    </a:lnTo>
                    <a:lnTo>
                      <a:pt x="9" y="9"/>
                    </a:lnTo>
                    <a:lnTo>
                      <a:pt x="13" y="5"/>
                    </a:lnTo>
                    <a:lnTo>
                      <a:pt x="9" y="4"/>
                    </a:lnTo>
                    <a:lnTo>
                      <a:pt x="8" y="0"/>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272" name="Freeform 801"/>
              <p:cNvSpPr>
                <a:spLocks/>
              </p:cNvSpPr>
              <p:nvPr/>
            </p:nvSpPr>
            <p:spPr bwMode="auto">
              <a:xfrm>
                <a:off x="1221" y="1629"/>
                <a:ext cx="11" cy="8"/>
              </a:xfrm>
              <a:custGeom>
                <a:avLst/>
                <a:gdLst>
                  <a:gd name="T0" fmla="*/ 3 w 13"/>
                  <a:gd name="T1" fmla="*/ 1 h 11"/>
                  <a:gd name="T2" fmla="*/ 3 w 13"/>
                  <a:gd name="T3" fmla="*/ 0 h 11"/>
                  <a:gd name="T4" fmla="*/ 3 w 13"/>
                  <a:gd name="T5" fmla="*/ 1 h 11"/>
                  <a:gd name="T6" fmla="*/ 3 w 13"/>
                  <a:gd name="T7" fmla="*/ 0 h 11"/>
                  <a:gd name="T8" fmla="*/ 3 w 13"/>
                  <a:gd name="T9" fmla="*/ 1 h 11"/>
                  <a:gd name="T10" fmla="*/ 1 w 13"/>
                  <a:gd name="T11" fmla="*/ 1 h 11"/>
                  <a:gd name="T12" fmla="*/ 1 w 13"/>
                  <a:gd name="T13" fmla="*/ 1 h 11"/>
                  <a:gd name="T14" fmla="*/ 0 w 13"/>
                  <a:gd name="T15" fmla="*/ 1 h 11"/>
                  <a:gd name="T16" fmla="*/ 3 w 13"/>
                  <a:gd name="T17" fmla="*/ 1 h 11"/>
                  <a:gd name="T18" fmla="*/ 1 w 13"/>
                  <a:gd name="T19" fmla="*/ 1 h 11"/>
                  <a:gd name="T20" fmla="*/ 2 w 13"/>
                  <a:gd name="T21" fmla="*/ 1 h 11"/>
                  <a:gd name="T22" fmla="*/ 3 w 13"/>
                  <a:gd name="T23" fmla="*/ 1 h 11"/>
                  <a:gd name="T24" fmla="*/ 3 w 13"/>
                  <a:gd name="T25" fmla="*/ 1 h 11"/>
                  <a:gd name="T26" fmla="*/ 3 w 13"/>
                  <a:gd name="T27" fmla="*/ 1 h 11"/>
                  <a:gd name="T28" fmla="*/ 3 w 13"/>
                  <a:gd name="T29" fmla="*/ 1 h 11"/>
                  <a:gd name="T30" fmla="*/ 3 w 13"/>
                  <a:gd name="T31" fmla="*/ 1 h 11"/>
                  <a:gd name="T32" fmla="*/ 3 w 13"/>
                  <a:gd name="T33" fmla="*/ 1 h 11"/>
                  <a:gd name="T34" fmla="*/ 3 w 13"/>
                  <a:gd name="T35" fmla="*/ 1 h 1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3"/>
                  <a:gd name="T55" fmla="*/ 0 h 11"/>
                  <a:gd name="T56" fmla="*/ 13 w 13"/>
                  <a:gd name="T57" fmla="*/ 11 h 1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3" h="11">
                    <a:moveTo>
                      <a:pt x="9" y="4"/>
                    </a:moveTo>
                    <a:lnTo>
                      <a:pt x="8" y="0"/>
                    </a:lnTo>
                    <a:lnTo>
                      <a:pt x="7" y="1"/>
                    </a:lnTo>
                    <a:lnTo>
                      <a:pt x="7" y="0"/>
                    </a:lnTo>
                    <a:lnTo>
                      <a:pt x="4" y="3"/>
                    </a:lnTo>
                    <a:lnTo>
                      <a:pt x="1" y="3"/>
                    </a:lnTo>
                    <a:lnTo>
                      <a:pt x="0" y="3"/>
                    </a:lnTo>
                    <a:lnTo>
                      <a:pt x="3" y="5"/>
                    </a:lnTo>
                    <a:lnTo>
                      <a:pt x="1" y="9"/>
                    </a:lnTo>
                    <a:lnTo>
                      <a:pt x="2" y="9"/>
                    </a:lnTo>
                    <a:lnTo>
                      <a:pt x="5" y="8"/>
                    </a:lnTo>
                    <a:lnTo>
                      <a:pt x="8" y="11"/>
                    </a:lnTo>
                    <a:lnTo>
                      <a:pt x="8" y="10"/>
                    </a:lnTo>
                    <a:lnTo>
                      <a:pt x="9" y="11"/>
                    </a:lnTo>
                    <a:lnTo>
                      <a:pt x="9" y="7"/>
                    </a:lnTo>
                    <a:lnTo>
                      <a:pt x="13" y="5"/>
                    </a:lnTo>
                    <a:lnTo>
                      <a:pt x="9" y="4"/>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273" name="Freeform 802"/>
              <p:cNvSpPr>
                <a:spLocks/>
              </p:cNvSpPr>
              <p:nvPr/>
            </p:nvSpPr>
            <p:spPr bwMode="auto">
              <a:xfrm>
                <a:off x="1165" y="1623"/>
                <a:ext cx="12" cy="9"/>
              </a:xfrm>
              <a:custGeom>
                <a:avLst/>
                <a:gdLst>
                  <a:gd name="T0" fmla="*/ 6 w 13"/>
                  <a:gd name="T1" fmla="*/ 2 h 12"/>
                  <a:gd name="T2" fmla="*/ 6 w 13"/>
                  <a:gd name="T3" fmla="*/ 0 h 12"/>
                  <a:gd name="T4" fmla="*/ 6 w 13"/>
                  <a:gd name="T5" fmla="*/ 1 h 12"/>
                  <a:gd name="T6" fmla="*/ 6 w 13"/>
                  <a:gd name="T7" fmla="*/ 0 h 12"/>
                  <a:gd name="T8" fmla="*/ 4 w 13"/>
                  <a:gd name="T9" fmla="*/ 2 h 12"/>
                  <a:gd name="T10" fmla="*/ 1 w 13"/>
                  <a:gd name="T11" fmla="*/ 2 h 12"/>
                  <a:gd name="T12" fmla="*/ 0 w 13"/>
                  <a:gd name="T13" fmla="*/ 2 h 12"/>
                  <a:gd name="T14" fmla="*/ 3 w 13"/>
                  <a:gd name="T15" fmla="*/ 2 h 12"/>
                  <a:gd name="T16" fmla="*/ 1 w 13"/>
                  <a:gd name="T17" fmla="*/ 2 h 12"/>
                  <a:gd name="T18" fmla="*/ 2 w 13"/>
                  <a:gd name="T19" fmla="*/ 2 h 12"/>
                  <a:gd name="T20" fmla="*/ 6 w 13"/>
                  <a:gd name="T21" fmla="*/ 2 h 12"/>
                  <a:gd name="T22" fmla="*/ 6 w 13"/>
                  <a:gd name="T23" fmla="*/ 2 h 12"/>
                  <a:gd name="T24" fmla="*/ 6 w 13"/>
                  <a:gd name="T25" fmla="*/ 2 h 12"/>
                  <a:gd name="T26" fmla="*/ 6 w 13"/>
                  <a:gd name="T27" fmla="*/ 2 h 12"/>
                  <a:gd name="T28" fmla="*/ 6 w 13"/>
                  <a:gd name="T29" fmla="*/ 2 h 12"/>
                  <a:gd name="T30" fmla="*/ 6 w 13"/>
                  <a:gd name="T31" fmla="*/ 2 h 12"/>
                  <a:gd name="T32" fmla="*/ 6 w 13"/>
                  <a:gd name="T33" fmla="*/ 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3"/>
                  <a:gd name="T52" fmla="*/ 0 h 12"/>
                  <a:gd name="T53" fmla="*/ 13 w 13"/>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3" h="12">
                    <a:moveTo>
                      <a:pt x="9" y="4"/>
                    </a:moveTo>
                    <a:lnTo>
                      <a:pt x="8" y="0"/>
                    </a:lnTo>
                    <a:lnTo>
                      <a:pt x="8" y="1"/>
                    </a:lnTo>
                    <a:lnTo>
                      <a:pt x="7" y="0"/>
                    </a:lnTo>
                    <a:lnTo>
                      <a:pt x="4" y="3"/>
                    </a:lnTo>
                    <a:lnTo>
                      <a:pt x="1" y="3"/>
                    </a:lnTo>
                    <a:lnTo>
                      <a:pt x="0" y="3"/>
                    </a:lnTo>
                    <a:lnTo>
                      <a:pt x="3" y="6"/>
                    </a:lnTo>
                    <a:lnTo>
                      <a:pt x="1" y="9"/>
                    </a:lnTo>
                    <a:lnTo>
                      <a:pt x="2" y="9"/>
                    </a:lnTo>
                    <a:lnTo>
                      <a:pt x="6" y="9"/>
                    </a:lnTo>
                    <a:lnTo>
                      <a:pt x="8" y="12"/>
                    </a:lnTo>
                    <a:lnTo>
                      <a:pt x="8" y="11"/>
                    </a:lnTo>
                    <a:lnTo>
                      <a:pt x="10" y="12"/>
                    </a:lnTo>
                    <a:lnTo>
                      <a:pt x="9" y="8"/>
                    </a:lnTo>
                    <a:lnTo>
                      <a:pt x="13" y="5"/>
                    </a:lnTo>
                    <a:lnTo>
                      <a:pt x="9" y="4"/>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274" name="Freeform 803"/>
              <p:cNvSpPr>
                <a:spLocks/>
              </p:cNvSpPr>
              <p:nvPr/>
            </p:nvSpPr>
            <p:spPr bwMode="auto">
              <a:xfrm>
                <a:off x="1327" y="1605"/>
                <a:ext cx="27" cy="20"/>
              </a:xfrm>
              <a:custGeom>
                <a:avLst/>
                <a:gdLst>
                  <a:gd name="T0" fmla="*/ 0 w 31"/>
                  <a:gd name="T1" fmla="*/ 2 h 26"/>
                  <a:gd name="T2" fmla="*/ 3 w 31"/>
                  <a:gd name="T3" fmla="*/ 2 h 26"/>
                  <a:gd name="T4" fmla="*/ 3 w 31"/>
                  <a:gd name="T5" fmla="*/ 2 h 26"/>
                  <a:gd name="T6" fmla="*/ 3 w 31"/>
                  <a:gd name="T7" fmla="*/ 0 h 26"/>
                  <a:gd name="T8" fmla="*/ 0 w 31"/>
                  <a:gd name="T9" fmla="*/ 2 h 26"/>
                  <a:gd name="T10" fmla="*/ 0 60000 65536"/>
                  <a:gd name="T11" fmla="*/ 0 60000 65536"/>
                  <a:gd name="T12" fmla="*/ 0 60000 65536"/>
                  <a:gd name="T13" fmla="*/ 0 60000 65536"/>
                  <a:gd name="T14" fmla="*/ 0 60000 65536"/>
                  <a:gd name="T15" fmla="*/ 0 w 31"/>
                  <a:gd name="T16" fmla="*/ 0 h 26"/>
                  <a:gd name="T17" fmla="*/ 31 w 31"/>
                  <a:gd name="T18" fmla="*/ 26 h 26"/>
                </a:gdLst>
                <a:ahLst/>
                <a:cxnLst>
                  <a:cxn ang="T10">
                    <a:pos x="T0" y="T1"/>
                  </a:cxn>
                  <a:cxn ang="T11">
                    <a:pos x="T2" y="T3"/>
                  </a:cxn>
                  <a:cxn ang="T12">
                    <a:pos x="T4" y="T5"/>
                  </a:cxn>
                  <a:cxn ang="T13">
                    <a:pos x="T6" y="T7"/>
                  </a:cxn>
                  <a:cxn ang="T14">
                    <a:pos x="T8" y="T9"/>
                  </a:cxn>
                </a:cxnLst>
                <a:rect l="T15" t="T16" r="T17" b="T18"/>
                <a:pathLst>
                  <a:path w="31" h="26">
                    <a:moveTo>
                      <a:pt x="0" y="12"/>
                    </a:moveTo>
                    <a:lnTo>
                      <a:pt x="25" y="26"/>
                    </a:lnTo>
                    <a:lnTo>
                      <a:pt x="31" y="15"/>
                    </a:lnTo>
                    <a:lnTo>
                      <a:pt x="3" y="0"/>
                    </a:lnTo>
                    <a:lnTo>
                      <a:pt x="0" y="12"/>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275" name="Freeform 804"/>
              <p:cNvSpPr>
                <a:spLocks/>
              </p:cNvSpPr>
              <p:nvPr/>
            </p:nvSpPr>
            <p:spPr bwMode="auto">
              <a:xfrm>
                <a:off x="1325" y="1586"/>
                <a:ext cx="34" cy="19"/>
              </a:xfrm>
              <a:custGeom>
                <a:avLst/>
                <a:gdLst>
                  <a:gd name="T0" fmla="*/ 3 w 39"/>
                  <a:gd name="T1" fmla="*/ 0 h 25"/>
                  <a:gd name="T2" fmla="*/ 3 w 39"/>
                  <a:gd name="T3" fmla="*/ 0 h 25"/>
                  <a:gd name="T4" fmla="*/ 3 w 39"/>
                  <a:gd name="T5" fmla="*/ 0 h 25"/>
                  <a:gd name="T6" fmla="*/ 3 w 39"/>
                  <a:gd name="T7" fmla="*/ 0 h 25"/>
                  <a:gd name="T8" fmla="*/ 3 w 39"/>
                  <a:gd name="T9" fmla="*/ 1 h 25"/>
                  <a:gd name="T10" fmla="*/ 3 w 39"/>
                  <a:gd name="T11" fmla="*/ 1 h 25"/>
                  <a:gd name="T12" fmla="*/ 3 w 39"/>
                  <a:gd name="T13" fmla="*/ 2 h 25"/>
                  <a:gd name="T14" fmla="*/ 3 w 39"/>
                  <a:gd name="T15" fmla="*/ 2 h 25"/>
                  <a:gd name="T16" fmla="*/ 3 w 39"/>
                  <a:gd name="T17" fmla="*/ 2 h 25"/>
                  <a:gd name="T18" fmla="*/ 3 w 39"/>
                  <a:gd name="T19" fmla="*/ 2 h 25"/>
                  <a:gd name="T20" fmla="*/ 3 w 39"/>
                  <a:gd name="T21" fmla="*/ 2 h 25"/>
                  <a:gd name="T22" fmla="*/ 2 w 39"/>
                  <a:gd name="T23" fmla="*/ 2 h 25"/>
                  <a:gd name="T24" fmla="*/ 1 w 39"/>
                  <a:gd name="T25" fmla="*/ 2 h 25"/>
                  <a:gd name="T26" fmla="*/ 1 w 39"/>
                  <a:gd name="T27" fmla="*/ 2 h 25"/>
                  <a:gd name="T28" fmla="*/ 1 w 39"/>
                  <a:gd name="T29" fmla="*/ 2 h 25"/>
                  <a:gd name="T30" fmla="*/ 0 w 39"/>
                  <a:gd name="T31" fmla="*/ 2 h 25"/>
                  <a:gd name="T32" fmla="*/ 0 w 39"/>
                  <a:gd name="T33" fmla="*/ 2 h 25"/>
                  <a:gd name="T34" fmla="*/ 0 w 39"/>
                  <a:gd name="T35" fmla="*/ 2 h 25"/>
                  <a:gd name="T36" fmla="*/ 0 w 39"/>
                  <a:gd name="T37" fmla="*/ 2 h 25"/>
                  <a:gd name="T38" fmla="*/ 0 w 39"/>
                  <a:gd name="T39" fmla="*/ 2 h 25"/>
                  <a:gd name="T40" fmla="*/ 0 w 39"/>
                  <a:gd name="T41" fmla="*/ 2 h 25"/>
                  <a:gd name="T42" fmla="*/ 2 w 39"/>
                  <a:gd name="T43" fmla="*/ 2 h 25"/>
                  <a:gd name="T44" fmla="*/ 3 w 39"/>
                  <a:gd name="T45" fmla="*/ 2 h 25"/>
                  <a:gd name="T46" fmla="*/ 3 w 39"/>
                  <a:gd name="T47" fmla="*/ 2 h 25"/>
                  <a:gd name="T48" fmla="*/ 3 w 39"/>
                  <a:gd name="T49" fmla="*/ 2 h 25"/>
                  <a:gd name="T50" fmla="*/ 3 w 39"/>
                  <a:gd name="T51" fmla="*/ 2 h 25"/>
                  <a:gd name="T52" fmla="*/ 3 w 39"/>
                  <a:gd name="T53" fmla="*/ 2 h 25"/>
                  <a:gd name="T54" fmla="*/ 3 w 39"/>
                  <a:gd name="T55" fmla="*/ 2 h 25"/>
                  <a:gd name="T56" fmla="*/ 3 w 39"/>
                  <a:gd name="T57" fmla="*/ 2 h 25"/>
                  <a:gd name="T58" fmla="*/ 3 w 39"/>
                  <a:gd name="T59" fmla="*/ 2 h 25"/>
                  <a:gd name="T60" fmla="*/ 3 w 39"/>
                  <a:gd name="T61" fmla="*/ 2 h 25"/>
                  <a:gd name="T62" fmla="*/ 3 w 39"/>
                  <a:gd name="T63" fmla="*/ 2 h 25"/>
                  <a:gd name="T64" fmla="*/ 3 w 39"/>
                  <a:gd name="T65" fmla="*/ 2 h 25"/>
                  <a:gd name="T66" fmla="*/ 3 w 39"/>
                  <a:gd name="T67" fmla="*/ 2 h 25"/>
                  <a:gd name="T68" fmla="*/ 3 w 39"/>
                  <a:gd name="T69" fmla="*/ 2 h 25"/>
                  <a:gd name="T70" fmla="*/ 3 w 39"/>
                  <a:gd name="T71" fmla="*/ 2 h 25"/>
                  <a:gd name="T72" fmla="*/ 3 w 39"/>
                  <a:gd name="T73" fmla="*/ 2 h 25"/>
                  <a:gd name="T74" fmla="*/ 3 w 39"/>
                  <a:gd name="T75" fmla="*/ 2 h 25"/>
                  <a:gd name="T76" fmla="*/ 3 w 39"/>
                  <a:gd name="T77" fmla="*/ 2 h 25"/>
                  <a:gd name="T78" fmla="*/ 3 w 39"/>
                  <a:gd name="T79" fmla="*/ 2 h 25"/>
                  <a:gd name="T80" fmla="*/ 3 w 39"/>
                  <a:gd name="T81" fmla="*/ 2 h 25"/>
                  <a:gd name="T82" fmla="*/ 3 w 39"/>
                  <a:gd name="T83" fmla="*/ 1 h 25"/>
                  <a:gd name="T84" fmla="*/ 3 w 39"/>
                  <a:gd name="T85" fmla="*/ 1 h 25"/>
                  <a:gd name="T86" fmla="*/ 3 w 39"/>
                  <a:gd name="T87" fmla="*/ 0 h 2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9"/>
                  <a:gd name="T133" fmla="*/ 0 h 25"/>
                  <a:gd name="T134" fmla="*/ 39 w 39"/>
                  <a:gd name="T135" fmla="*/ 25 h 2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9" h="25">
                    <a:moveTo>
                      <a:pt x="20" y="0"/>
                    </a:moveTo>
                    <a:lnTo>
                      <a:pt x="18" y="0"/>
                    </a:lnTo>
                    <a:lnTo>
                      <a:pt x="17" y="0"/>
                    </a:lnTo>
                    <a:lnTo>
                      <a:pt x="15" y="0"/>
                    </a:lnTo>
                    <a:lnTo>
                      <a:pt x="14" y="1"/>
                    </a:lnTo>
                    <a:lnTo>
                      <a:pt x="12" y="1"/>
                    </a:lnTo>
                    <a:lnTo>
                      <a:pt x="10" y="2"/>
                    </a:lnTo>
                    <a:lnTo>
                      <a:pt x="8" y="2"/>
                    </a:lnTo>
                    <a:lnTo>
                      <a:pt x="6" y="3"/>
                    </a:lnTo>
                    <a:lnTo>
                      <a:pt x="5" y="5"/>
                    </a:lnTo>
                    <a:lnTo>
                      <a:pt x="3" y="6"/>
                    </a:lnTo>
                    <a:lnTo>
                      <a:pt x="2" y="7"/>
                    </a:lnTo>
                    <a:lnTo>
                      <a:pt x="1" y="8"/>
                    </a:lnTo>
                    <a:lnTo>
                      <a:pt x="1" y="9"/>
                    </a:lnTo>
                    <a:lnTo>
                      <a:pt x="1" y="10"/>
                    </a:lnTo>
                    <a:lnTo>
                      <a:pt x="0" y="11"/>
                    </a:lnTo>
                    <a:lnTo>
                      <a:pt x="0" y="12"/>
                    </a:lnTo>
                    <a:lnTo>
                      <a:pt x="0" y="13"/>
                    </a:lnTo>
                    <a:lnTo>
                      <a:pt x="0" y="15"/>
                    </a:lnTo>
                    <a:lnTo>
                      <a:pt x="2" y="18"/>
                    </a:lnTo>
                    <a:lnTo>
                      <a:pt x="3" y="20"/>
                    </a:lnTo>
                    <a:lnTo>
                      <a:pt x="6" y="22"/>
                    </a:lnTo>
                    <a:lnTo>
                      <a:pt x="9" y="23"/>
                    </a:lnTo>
                    <a:lnTo>
                      <a:pt x="12" y="24"/>
                    </a:lnTo>
                    <a:lnTo>
                      <a:pt x="16" y="25"/>
                    </a:lnTo>
                    <a:lnTo>
                      <a:pt x="20" y="25"/>
                    </a:lnTo>
                    <a:lnTo>
                      <a:pt x="24" y="25"/>
                    </a:lnTo>
                    <a:lnTo>
                      <a:pt x="28" y="24"/>
                    </a:lnTo>
                    <a:lnTo>
                      <a:pt x="31" y="23"/>
                    </a:lnTo>
                    <a:lnTo>
                      <a:pt x="34" y="22"/>
                    </a:lnTo>
                    <a:lnTo>
                      <a:pt x="36" y="20"/>
                    </a:lnTo>
                    <a:lnTo>
                      <a:pt x="38" y="18"/>
                    </a:lnTo>
                    <a:lnTo>
                      <a:pt x="39" y="15"/>
                    </a:lnTo>
                    <a:lnTo>
                      <a:pt x="39" y="13"/>
                    </a:lnTo>
                    <a:lnTo>
                      <a:pt x="39" y="10"/>
                    </a:lnTo>
                    <a:lnTo>
                      <a:pt x="38" y="8"/>
                    </a:lnTo>
                    <a:lnTo>
                      <a:pt x="36" y="6"/>
                    </a:lnTo>
                    <a:lnTo>
                      <a:pt x="34" y="4"/>
                    </a:lnTo>
                    <a:lnTo>
                      <a:pt x="31" y="2"/>
                    </a:lnTo>
                    <a:lnTo>
                      <a:pt x="28" y="1"/>
                    </a:lnTo>
                    <a:lnTo>
                      <a:pt x="24" y="1"/>
                    </a:lnTo>
                    <a:lnTo>
                      <a:pt x="20" y="0"/>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276" name="Freeform 805"/>
              <p:cNvSpPr>
                <a:spLocks/>
              </p:cNvSpPr>
              <p:nvPr/>
            </p:nvSpPr>
            <p:spPr bwMode="auto">
              <a:xfrm>
                <a:off x="990" y="1616"/>
                <a:ext cx="29" cy="14"/>
              </a:xfrm>
              <a:custGeom>
                <a:avLst/>
                <a:gdLst>
                  <a:gd name="T0" fmla="*/ 3 w 34"/>
                  <a:gd name="T1" fmla="*/ 2 h 18"/>
                  <a:gd name="T2" fmla="*/ 3 w 34"/>
                  <a:gd name="T3" fmla="*/ 2 h 18"/>
                  <a:gd name="T4" fmla="*/ 3 w 34"/>
                  <a:gd name="T5" fmla="*/ 0 h 18"/>
                  <a:gd name="T6" fmla="*/ 0 w 34"/>
                  <a:gd name="T7" fmla="*/ 2 h 18"/>
                  <a:gd name="T8" fmla="*/ 3 w 34"/>
                  <a:gd name="T9" fmla="*/ 2 h 18"/>
                  <a:gd name="T10" fmla="*/ 0 60000 65536"/>
                  <a:gd name="T11" fmla="*/ 0 60000 65536"/>
                  <a:gd name="T12" fmla="*/ 0 60000 65536"/>
                  <a:gd name="T13" fmla="*/ 0 60000 65536"/>
                  <a:gd name="T14" fmla="*/ 0 60000 65536"/>
                  <a:gd name="T15" fmla="*/ 0 w 34"/>
                  <a:gd name="T16" fmla="*/ 0 h 18"/>
                  <a:gd name="T17" fmla="*/ 34 w 34"/>
                  <a:gd name="T18" fmla="*/ 18 h 18"/>
                </a:gdLst>
                <a:ahLst/>
                <a:cxnLst>
                  <a:cxn ang="T10">
                    <a:pos x="T0" y="T1"/>
                  </a:cxn>
                  <a:cxn ang="T11">
                    <a:pos x="T2" y="T3"/>
                  </a:cxn>
                  <a:cxn ang="T12">
                    <a:pos x="T4" y="T5"/>
                  </a:cxn>
                  <a:cxn ang="T13">
                    <a:pos x="T6" y="T7"/>
                  </a:cxn>
                  <a:cxn ang="T14">
                    <a:pos x="T8" y="T9"/>
                  </a:cxn>
                </a:cxnLst>
                <a:rect l="T15" t="T16" r="T17" b="T18"/>
                <a:pathLst>
                  <a:path w="34" h="18">
                    <a:moveTo>
                      <a:pt x="4" y="18"/>
                    </a:moveTo>
                    <a:lnTo>
                      <a:pt x="34" y="14"/>
                    </a:lnTo>
                    <a:lnTo>
                      <a:pt x="33" y="0"/>
                    </a:lnTo>
                    <a:lnTo>
                      <a:pt x="0" y="6"/>
                    </a:lnTo>
                    <a:lnTo>
                      <a:pt x="4" y="18"/>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277" name="Freeform 806"/>
              <p:cNvSpPr>
                <a:spLocks/>
              </p:cNvSpPr>
              <p:nvPr/>
            </p:nvSpPr>
            <p:spPr bwMode="auto">
              <a:xfrm>
                <a:off x="986" y="1593"/>
                <a:ext cx="38" cy="20"/>
              </a:xfrm>
              <a:custGeom>
                <a:avLst/>
                <a:gdLst>
                  <a:gd name="T0" fmla="*/ 3 w 44"/>
                  <a:gd name="T1" fmla="*/ 1 h 27"/>
                  <a:gd name="T2" fmla="*/ 3 w 44"/>
                  <a:gd name="T3" fmla="*/ 1 h 27"/>
                  <a:gd name="T4" fmla="*/ 3 w 44"/>
                  <a:gd name="T5" fmla="*/ 1 h 27"/>
                  <a:gd name="T6" fmla="*/ 3 w 44"/>
                  <a:gd name="T7" fmla="*/ 1 h 27"/>
                  <a:gd name="T8" fmla="*/ 3 w 44"/>
                  <a:gd name="T9" fmla="*/ 1 h 27"/>
                  <a:gd name="T10" fmla="*/ 3 w 44"/>
                  <a:gd name="T11" fmla="*/ 1 h 27"/>
                  <a:gd name="T12" fmla="*/ 3 w 44"/>
                  <a:gd name="T13" fmla="*/ 1 h 27"/>
                  <a:gd name="T14" fmla="*/ 3 w 44"/>
                  <a:gd name="T15" fmla="*/ 1 h 27"/>
                  <a:gd name="T16" fmla="*/ 3 w 44"/>
                  <a:gd name="T17" fmla="*/ 1 h 27"/>
                  <a:gd name="T18" fmla="*/ 3 w 44"/>
                  <a:gd name="T19" fmla="*/ 1 h 27"/>
                  <a:gd name="T20" fmla="*/ 3 w 44"/>
                  <a:gd name="T21" fmla="*/ 1 h 27"/>
                  <a:gd name="T22" fmla="*/ 3 w 44"/>
                  <a:gd name="T23" fmla="*/ 1 h 27"/>
                  <a:gd name="T24" fmla="*/ 3 w 44"/>
                  <a:gd name="T25" fmla="*/ 1 h 27"/>
                  <a:gd name="T26" fmla="*/ 3 w 44"/>
                  <a:gd name="T27" fmla="*/ 1 h 27"/>
                  <a:gd name="T28" fmla="*/ 3 w 44"/>
                  <a:gd name="T29" fmla="*/ 1 h 27"/>
                  <a:gd name="T30" fmla="*/ 3 w 44"/>
                  <a:gd name="T31" fmla="*/ 0 h 27"/>
                  <a:gd name="T32" fmla="*/ 3 w 44"/>
                  <a:gd name="T33" fmla="*/ 0 h 27"/>
                  <a:gd name="T34" fmla="*/ 3 w 44"/>
                  <a:gd name="T35" fmla="*/ 0 h 27"/>
                  <a:gd name="T36" fmla="*/ 3 w 44"/>
                  <a:gd name="T37" fmla="*/ 0 h 27"/>
                  <a:gd name="T38" fmla="*/ 3 w 44"/>
                  <a:gd name="T39" fmla="*/ 1 h 27"/>
                  <a:gd name="T40" fmla="*/ 3 w 44"/>
                  <a:gd name="T41" fmla="*/ 1 h 27"/>
                  <a:gd name="T42" fmla="*/ 3 w 44"/>
                  <a:gd name="T43" fmla="*/ 1 h 27"/>
                  <a:gd name="T44" fmla="*/ 3 w 44"/>
                  <a:gd name="T45" fmla="*/ 1 h 27"/>
                  <a:gd name="T46" fmla="*/ 2 w 44"/>
                  <a:gd name="T47" fmla="*/ 1 h 27"/>
                  <a:gd name="T48" fmla="*/ 1 w 44"/>
                  <a:gd name="T49" fmla="*/ 1 h 27"/>
                  <a:gd name="T50" fmla="*/ 1 w 44"/>
                  <a:gd name="T51" fmla="*/ 1 h 27"/>
                  <a:gd name="T52" fmla="*/ 0 w 44"/>
                  <a:gd name="T53" fmla="*/ 1 h 27"/>
                  <a:gd name="T54" fmla="*/ 0 w 44"/>
                  <a:gd name="T55" fmla="*/ 1 h 27"/>
                  <a:gd name="T56" fmla="*/ 0 w 44"/>
                  <a:gd name="T57" fmla="*/ 1 h 27"/>
                  <a:gd name="T58" fmla="*/ 0 w 44"/>
                  <a:gd name="T59" fmla="*/ 1 h 27"/>
                  <a:gd name="T60" fmla="*/ 0 w 44"/>
                  <a:gd name="T61" fmla="*/ 1 h 27"/>
                  <a:gd name="T62" fmla="*/ 0 w 44"/>
                  <a:gd name="T63" fmla="*/ 1 h 27"/>
                  <a:gd name="T64" fmla="*/ 0 w 44"/>
                  <a:gd name="T65" fmla="*/ 1 h 27"/>
                  <a:gd name="T66" fmla="*/ 0 w 44"/>
                  <a:gd name="T67" fmla="*/ 1 h 27"/>
                  <a:gd name="T68" fmla="*/ 0 w 44"/>
                  <a:gd name="T69" fmla="*/ 1 h 27"/>
                  <a:gd name="T70" fmla="*/ 0 w 44"/>
                  <a:gd name="T71" fmla="*/ 1 h 27"/>
                  <a:gd name="T72" fmla="*/ 0 w 44"/>
                  <a:gd name="T73" fmla="*/ 1 h 27"/>
                  <a:gd name="T74" fmla="*/ 0 w 44"/>
                  <a:gd name="T75" fmla="*/ 1 h 27"/>
                  <a:gd name="T76" fmla="*/ 1 w 44"/>
                  <a:gd name="T77" fmla="*/ 1 h 27"/>
                  <a:gd name="T78" fmla="*/ 2 w 44"/>
                  <a:gd name="T79" fmla="*/ 1 h 27"/>
                  <a:gd name="T80" fmla="*/ 3 w 44"/>
                  <a:gd name="T81" fmla="*/ 1 h 27"/>
                  <a:gd name="T82" fmla="*/ 3 w 44"/>
                  <a:gd name="T83" fmla="*/ 1 h 27"/>
                  <a:gd name="T84" fmla="*/ 3 w 44"/>
                  <a:gd name="T85" fmla="*/ 1 h 27"/>
                  <a:gd name="T86" fmla="*/ 3 w 44"/>
                  <a:gd name="T87" fmla="*/ 1 h 27"/>
                  <a:gd name="T88" fmla="*/ 3 w 44"/>
                  <a:gd name="T89" fmla="*/ 1 h 27"/>
                  <a:gd name="T90" fmla="*/ 3 w 44"/>
                  <a:gd name="T91" fmla="*/ 1 h 27"/>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4"/>
                  <a:gd name="T139" fmla="*/ 0 h 27"/>
                  <a:gd name="T140" fmla="*/ 44 w 44"/>
                  <a:gd name="T141" fmla="*/ 27 h 27"/>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4" h="27">
                    <a:moveTo>
                      <a:pt x="22" y="27"/>
                    </a:moveTo>
                    <a:lnTo>
                      <a:pt x="26" y="27"/>
                    </a:lnTo>
                    <a:lnTo>
                      <a:pt x="30" y="26"/>
                    </a:lnTo>
                    <a:lnTo>
                      <a:pt x="34" y="25"/>
                    </a:lnTo>
                    <a:lnTo>
                      <a:pt x="37" y="23"/>
                    </a:lnTo>
                    <a:lnTo>
                      <a:pt x="40" y="21"/>
                    </a:lnTo>
                    <a:lnTo>
                      <a:pt x="42" y="19"/>
                    </a:lnTo>
                    <a:lnTo>
                      <a:pt x="43" y="16"/>
                    </a:lnTo>
                    <a:lnTo>
                      <a:pt x="44" y="13"/>
                    </a:lnTo>
                    <a:lnTo>
                      <a:pt x="43" y="10"/>
                    </a:lnTo>
                    <a:lnTo>
                      <a:pt x="42" y="8"/>
                    </a:lnTo>
                    <a:lnTo>
                      <a:pt x="40" y="6"/>
                    </a:lnTo>
                    <a:lnTo>
                      <a:pt x="37" y="4"/>
                    </a:lnTo>
                    <a:lnTo>
                      <a:pt x="34" y="2"/>
                    </a:lnTo>
                    <a:lnTo>
                      <a:pt x="30" y="1"/>
                    </a:lnTo>
                    <a:lnTo>
                      <a:pt x="26" y="0"/>
                    </a:lnTo>
                    <a:lnTo>
                      <a:pt x="22" y="0"/>
                    </a:lnTo>
                    <a:lnTo>
                      <a:pt x="18" y="0"/>
                    </a:lnTo>
                    <a:lnTo>
                      <a:pt x="15" y="0"/>
                    </a:lnTo>
                    <a:lnTo>
                      <a:pt x="12" y="1"/>
                    </a:lnTo>
                    <a:lnTo>
                      <a:pt x="9" y="2"/>
                    </a:lnTo>
                    <a:lnTo>
                      <a:pt x="7" y="3"/>
                    </a:lnTo>
                    <a:lnTo>
                      <a:pt x="4" y="5"/>
                    </a:lnTo>
                    <a:lnTo>
                      <a:pt x="2" y="7"/>
                    </a:lnTo>
                    <a:lnTo>
                      <a:pt x="1" y="9"/>
                    </a:lnTo>
                    <a:lnTo>
                      <a:pt x="0" y="10"/>
                    </a:lnTo>
                    <a:lnTo>
                      <a:pt x="0" y="11"/>
                    </a:lnTo>
                    <a:lnTo>
                      <a:pt x="0" y="12"/>
                    </a:lnTo>
                    <a:lnTo>
                      <a:pt x="0" y="13"/>
                    </a:lnTo>
                    <a:lnTo>
                      <a:pt x="0" y="14"/>
                    </a:lnTo>
                    <a:lnTo>
                      <a:pt x="0" y="15"/>
                    </a:lnTo>
                    <a:lnTo>
                      <a:pt x="1" y="18"/>
                    </a:lnTo>
                    <a:lnTo>
                      <a:pt x="2" y="20"/>
                    </a:lnTo>
                    <a:lnTo>
                      <a:pt x="4" y="22"/>
                    </a:lnTo>
                    <a:lnTo>
                      <a:pt x="7" y="24"/>
                    </a:lnTo>
                    <a:lnTo>
                      <a:pt x="10" y="25"/>
                    </a:lnTo>
                    <a:lnTo>
                      <a:pt x="14" y="26"/>
                    </a:lnTo>
                    <a:lnTo>
                      <a:pt x="18" y="27"/>
                    </a:lnTo>
                    <a:lnTo>
                      <a:pt x="22" y="27"/>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278" name="Freeform 807"/>
              <p:cNvSpPr>
                <a:spLocks/>
              </p:cNvSpPr>
              <p:nvPr/>
            </p:nvSpPr>
            <p:spPr bwMode="auto">
              <a:xfrm>
                <a:off x="901" y="1599"/>
                <a:ext cx="38" cy="21"/>
              </a:xfrm>
              <a:custGeom>
                <a:avLst/>
                <a:gdLst>
                  <a:gd name="T0" fmla="*/ 4 w 43"/>
                  <a:gd name="T1" fmla="*/ 2 h 28"/>
                  <a:gd name="T2" fmla="*/ 4 w 43"/>
                  <a:gd name="T3" fmla="*/ 2 h 28"/>
                  <a:gd name="T4" fmla="*/ 4 w 43"/>
                  <a:gd name="T5" fmla="*/ 2 h 28"/>
                  <a:gd name="T6" fmla="*/ 4 w 43"/>
                  <a:gd name="T7" fmla="*/ 2 h 28"/>
                  <a:gd name="T8" fmla="*/ 4 w 43"/>
                  <a:gd name="T9" fmla="*/ 2 h 28"/>
                  <a:gd name="T10" fmla="*/ 4 w 43"/>
                  <a:gd name="T11" fmla="*/ 2 h 28"/>
                  <a:gd name="T12" fmla="*/ 4 w 43"/>
                  <a:gd name="T13" fmla="*/ 2 h 28"/>
                  <a:gd name="T14" fmla="*/ 4 w 43"/>
                  <a:gd name="T15" fmla="*/ 2 h 28"/>
                  <a:gd name="T16" fmla="*/ 4 w 43"/>
                  <a:gd name="T17" fmla="*/ 2 h 28"/>
                  <a:gd name="T18" fmla="*/ 4 w 43"/>
                  <a:gd name="T19" fmla="*/ 2 h 28"/>
                  <a:gd name="T20" fmla="*/ 4 w 43"/>
                  <a:gd name="T21" fmla="*/ 2 h 28"/>
                  <a:gd name="T22" fmla="*/ 4 w 43"/>
                  <a:gd name="T23" fmla="*/ 2 h 28"/>
                  <a:gd name="T24" fmla="*/ 4 w 43"/>
                  <a:gd name="T25" fmla="*/ 2 h 28"/>
                  <a:gd name="T26" fmla="*/ 4 w 43"/>
                  <a:gd name="T27" fmla="*/ 2 h 28"/>
                  <a:gd name="T28" fmla="*/ 4 w 43"/>
                  <a:gd name="T29" fmla="*/ 1 h 28"/>
                  <a:gd name="T30" fmla="*/ 4 w 43"/>
                  <a:gd name="T31" fmla="*/ 1 h 28"/>
                  <a:gd name="T32" fmla="*/ 4 w 43"/>
                  <a:gd name="T33" fmla="*/ 0 h 28"/>
                  <a:gd name="T34" fmla="*/ 4 w 43"/>
                  <a:gd name="T35" fmla="*/ 1 h 28"/>
                  <a:gd name="T36" fmla="*/ 4 w 43"/>
                  <a:gd name="T37" fmla="*/ 1 h 28"/>
                  <a:gd name="T38" fmla="*/ 4 w 43"/>
                  <a:gd name="T39" fmla="*/ 2 h 28"/>
                  <a:gd name="T40" fmla="*/ 4 w 43"/>
                  <a:gd name="T41" fmla="*/ 2 h 28"/>
                  <a:gd name="T42" fmla="*/ 4 w 43"/>
                  <a:gd name="T43" fmla="*/ 2 h 28"/>
                  <a:gd name="T44" fmla="*/ 4 w 43"/>
                  <a:gd name="T45" fmla="*/ 2 h 28"/>
                  <a:gd name="T46" fmla="*/ 2 w 43"/>
                  <a:gd name="T47" fmla="*/ 2 h 28"/>
                  <a:gd name="T48" fmla="*/ 1 w 43"/>
                  <a:gd name="T49" fmla="*/ 2 h 28"/>
                  <a:gd name="T50" fmla="*/ 1 w 43"/>
                  <a:gd name="T51" fmla="*/ 2 h 28"/>
                  <a:gd name="T52" fmla="*/ 0 w 43"/>
                  <a:gd name="T53" fmla="*/ 2 h 28"/>
                  <a:gd name="T54" fmla="*/ 0 w 43"/>
                  <a:gd name="T55" fmla="*/ 2 h 28"/>
                  <a:gd name="T56" fmla="*/ 0 w 43"/>
                  <a:gd name="T57" fmla="*/ 2 h 28"/>
                  <a:gd name="T58" fmla="*/ 0 w 43"/>
                  <a:gd name="T59" fmla="*/ 2 h 28"/>
                  <a:gd name="T60" fmla="*/ 0 w 43"/>
                  <a:gd name="T61" fmla="*/ 2 h 28"/>
                  <a:gd name="T62" fmla="*/ 0 w 43"/>
                  <a:gd name="T63" fmla="*/ 2 h 28"/>
                  <a:gd name="T64" fmla="*/ 0 w 43"/>
                  <a:gd name="T65" fmla="*/ 2 h 28"/>
                  <a:gd name="T66" fmla="*/ 0 w 43"/>
                  <a:gd name="T67" fmla="*/ 2 h 28"/>
                  <a:gd name="T68" fmla="*/ 1 w 43"/>
                  <a:gd name="T69" fmla="*/ 2 h 28"/>
                  <a:gd name="T70" fmla="*/ 2 w 43"/>
                  <a:gd name="T71" fmla="*/ 2 h 28"/>
                  <a:gd name="T72" fmla="*/ 4 w 43"/>
                  <a:gd name="T73" fmla="*/ 2 h 28"/>
                  <a:gd name="T74" fmla="*/ 4 w 43"/>
                  <a:gd name="T75" fmla="*/ 2 h 28"/>
                  <a:gd name="T76" fmla="*/ 4 w 43"/>
                  <a:gd name="T77" fmla="*/ 2 h 28"/>
                  <a:gd name="T78" fmla="*/ 4 w 43"/>
                  <a:gd name="T79" fmla="*/ 2 h 28"/>
                  <a:gd name="T80" fmla="*/ 4 w 43"/>
                  <a:gd name="T81" fmla="*/ 2 h 28"/>
                  <a:gd name="T82" fmla="*/ 4 w 43"/>
                  <a:gd name="T83" fmla="*/ 2 h 28"/>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3"/>
                  <a:gd name="T127" fmla="*/ 0 h 28"/>
                  <a:gd name="T128" fmla="*/ 43 w 43"/>
                  <a:gd name="T129" fmla="*/ 28 h 28"/>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3" h="28">
                    <a:moveTo>
                      <a:pt x="21" y="28"/>
                    </a:moveTo>
                    <a:lnTo>
                      <a:pt x="26" y="27"/>
                    </a:lnTo>
                    <a:lnTo>
                      <a:pt x="30" y="26"/>
                    </a:lnTo>
                    <a:lnTo>
                      <a:pt x="34" y="25"/>
                    </a:lnTo>
                    <a:lnTo>
                      <a:pt x="37" y="24"/>
                    </a:lnTo>
                    <a:lnTo>
                      <a:pt x="39" y="21"/>
                    </a:lnTo>
                    <a:lnTo>
                      <a:pt x="42" y="19"/>
                    </a:lnTo>
                    <a:lnTo>
                      <a:pt x="43" y="17"/>
                    </a:lnTo>
                    <a:lnTo>
                      <a:pt x="43" y="14"/>
                    </a:lnTo>
                    <a:lnTo>
                      <a:pt x="43" y="11"/>
                    </a:lnTo>
                    <a:lnTo>
                      <a:pt x="42" y="9"/>
                    </a:lnTo>
                    <a:lnTo>
                      <a:pt x="39" y="7"/>
                    </a:lnTo>
                    <a:lnTo>
                      <a:pt x="37" y="4"/>
                    </a:lnTo>
                    <a:lnTo>
                      <a:pt x="34" y="3"/>
                    </a:lnTo>
                    <a:lnTo>
                      <a:pt x="30" y="1"/>
                    </a:lnTo>
                    <a:lnTo>
                      <a:pt x="26" y="1"/>
                    </a:lnTo>
                    <a:lnTo>
                      <a:pt x="21" y="0"/>
                    </a:lnTo>
                    <a:lnTo>
                      <a:pt x="18" y="1"/>
                    </a:lnTo>
                    <a:lnTo>
                      <a:pt x="15" y="1"/>
                    </a:lnTo>
                    <a:lnTo>
                      <a:pt x="12" y="2"/>
                    </a:lnTo>
                    <a:lnTo>
                      <a:pt x="9" y="3"/>
                    </a:lnTo>
                    <a:lnTo>
                      <a:pt x="6" y="4"/>
                    </a:lnTo>
                    <a:lnTo>
                      <a:pt x="4" y="5"/>
                    </a:lnTo>
                    <a:lnTo>
                      <a:pt x="2" y="7"/>
                    </a:lnTo>
                    <a:lnTo>
                      <a:pt x="1" y="9"/>
                    </a:lnTo>
                    <a:lnTo>
                      <a:pt x="1" y="10"/>
                    </a:lnTo>
                    <a:lnTo>
                      <a:pt x="0" y="11"/>
                    </a:lnTo>
                    <a:lnTo>
                      <a:pt x="0" y="12"/>
                    </a:lnTo>
                    <a:lnTo>
                      <a:pt x="0" y="14"/>
                    </a:lnTo>
                    <a:lnTo>
                      <a:pt x="0" y="15"/>
                    </a:lnTo>
                    <a:lnTo>
                      <a:pt x="1" y="18"/>
                    </a:lnTo>
                    <a:lnTo>
                      <a:pt x="2" y="20"/>
                    </a:lnTo>
                    <a:lnTo>
                      <a:pt x="4" y="22"/>
                    </a:lnTo>
                    <a:lnTo>
                      <a:pt x="7" y="24"/>
                    </a:lnTo>
                    <a:lnTo>
                      <a:pt x="10" y="26"/>
                    </a:lnTo>
                    <a:lnTo>
                      <a:pt x="14" y="27"/>
                    </a:lnTo>
                    <a:lnTo>
                      <a:pt x="17" y="27"/>
                    </a:lnTo>
                    <a:lnTo>
                      <a:pt x="21" y="28"/>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279" name="Freeform 808"/>
              <p:cNvSpPr>
                <a:spLocks/>
              </p:cNvSpPr>
              <p:nvPr/>
            </p:nvSpPr>
            <p:spPr bwMode="auto">
              <a:xfrm>
                <a:off x="1016" y="1661"/>
                <a:ext cx="268" cy="138"/>
              </a:xfrm>
              <a:custGeom>
                <a:avLst/>
                <a:gdLst>
                  <a:gd name="T0" fmla="*/ 4 w 301"/>
                  <a:gd name="T1" fmla="*/ 2 h 181"/>
                  <a:gd name="T2" fmla="*/ 4 w 301"/>
                  <a:gd name="T3" fmla="*/ 2 h 181"/>
                  <a:gd name="T4" fmla="*/ 4 w 301"/>
                  <a:gd name="T5" fmla="*/ 2 h 181"/>
                  <a:gd name="T6" fmla="*/ 4 w 301"/>
                  <a:gd name="T7" fmla="*/ 2 h 181"/>
                  <a:gd name="T8" fmla="*/ 4 w 301"/>
                  <a:gd name="T9" fmla="*/ 2 h 181"/>
                  <a:gd name="T10" fmla="*/ 4 w 301"/>
                  <a:gd name="T11" fmla="*/ 2 h 181"/>
                  <a:gd name="T12" fmla="*/ 4 w 301"/>
                  <a:gd name="T13" fmla="*/ 2 h 181"/>
                  <a:gd name="T14" fmla="*/ 4 w 301"/>
                  <a:gd name="T15" fmla="*/ 2 h 181"/>
                  <a:gd name="T16" fmla="*/ 4 w 301"/>
                  <a:gd name="T17" fmla="*/ 2 h 181"/>
                  <a:gd name="T18" fmla="*/ 4 w 301"/>
                  <a:gd name="T19" fmla="*/ 2 h 181"/>
                  <a:gd name="T20" fmla="*/ 4 w 301"/>
                  <a:gd name="T21" fmla="*/ 2 h 181"/>
                  <a:gd name="T22" fmla="*/ 4 w 301"/>
                  <a:gd name="T23" fmla="*/ 2 h 181"/>
                  <a:gd name="T24" fmla="*/ 4 w 301"/>
                  <a:gd name="T25" fmla="*/ 2 h 181"/>
                  <a:gd name="T26" fmla="*/ 4 w 301"/>
                  <a:gd name="T27" fmla="*/ 2 h 181"/>
                  <a:gd name="T28" fmla="*/ 4 w 301"/>
                  <a:gd name="T29" fmla="*/ 2 h 181"/>
                  <a:gd name="T30" fmla="*/ 4 w 301"/>
                  <a:gd name="T31" fmla="*/ 2 h 181"/>
                  <a:gd name="T32" fmla="*/ 4 w 301"/>
                  <a:gd name="T33" fmla="*/ 2 h 181"/>
                  <a:gd name="T34" fmla="*/ 4 w 301"/>
                  <a:gd name="T35" fmla="*/ 2 h 181"/>
                  <a:gd name="T36" fmla="*/ 4 w 301"/>
                  <a:gd name="T37" fmla="*/ 2 h 181"/>
                  <a:gd name="T38" fmla="*/ 4 w 301"/>
                  <a:gd name="T39" fmla="*/ 2 h 181"/>
                  <a:gd name="T40" fmla="*/ 4 w 301"/>
                  <a:gd name="T41" fmla="*/ 2 h 181"/>
                  <a:gd name="T42" fmla="*/ 4 w 301"/>
                  <a:gd name="T43" fmla="*/ 2 h 181"/>
                  <a:gd name="T44" fmla="*/ 4 w 301"/>
                  <a:gd name="T45" fmla="*/ 2 h 181"/>
                  <a:gd name="T46" fmla="*/ 4 w 301"/>
                  <a:gd name="T47" fmla="*/ 2 h 181"/>
                  <a:gd name="T48" fmla="*/ 4 w 301"/>
                  <a:gd name="T49" fmla="*/ 2 h 181"/>
                  <a:gd name="T50" fmla="*/ 4 w 301"/>
                  <a:gd name="T51" fmla="*/ 2 h 181"/>
                  <a:gd name="T52" fmla="*/ 4 w 301"/>
                  <a:gd name="T53" fmla="*/ 2 h 181"/>
                  <a:gd name="T54" fmla="*/ 4 w 301"/>
                  <a:gd name="T55" fmla="*/ 2 h 181"/>
                  <a:gd name="T56" fmla="*/ 4 w 301"/>
                  <a:gd name="T57" fmla="*/ 2 h 181"/>
                  <a:gd name="T58" fmla="*/ 4 w 301"/>
                  <a:gd name="T59" fmla="*/ 2 h 181"/>
                  <a:gd name="T60" fmla="*/ 4 w 301"/>
                  <a:gd name="T61" fmla="*/ 2 h 181"/>
                  <a:gd name="T62" fmla="*/ 4 w 301"/>
                  <a:gd name="T63" fmla="*/ 2 h 181"/>
                  <a:gd name="T64" fmla="*/ 4 w 301"/>
                  <a:gd name="T65" fmla="*/ 2 h 181"/>
                  <a:gd name="T66" fmla="*/ 4 w 301"/>
                  <a:gd name="T67" fmla="*/ 2 h 181"/>
                  <a:gd name="T68" fmla="*/ 4 w 301"/>
                  <a:gd name="T69" fmla="*/ 2 h 181"/>
                  <a:gd name="T70" fmla="*/ 4 w 301"/>
                  <a:gd name="T71" fmla="*/ 2 h 181"/>
                  <a:gd name="T72" fmla="*/ 4 w 301"/>
                  <a:gd name="T73" fmla="*/ 2 h 181"/>
                  <a:gd name="T74" fmla="*/ 4 w 301"/>
                  <a:gd name="T75" fmla="*/ 2 h 181"/>
                  <a:gd name="T76" fmla="*/ 4 w 301"/>
                  <a:gd name="T77" fmla="*/ 2 h 181"/>
                  <a:gd name="T78" fmla="*/ 4 w 301"/>
                  <a:gd name="T79" fmla="*/ 2 h 181"/>
                  <a:gd name="T80" fmla="*/ 2 w 301"/>
                  <a:gd name="T81" fmla="*/ 2 h 181"/>
                  <a:gd name="T82" fmla="*/ 4 w 301"/>
                  <a:gd name="T83" fmla="*/ 2 h 181"/>
                  <a:gd name="T84" fmla="*/ 4 w 301"/>
                  <a:gd name="T85" fmla="*/ 2 h 181"/>
                  <a:gd name="T86" fmla="*/ 4 w 301"/>
                  <a:gd name="T87" fmla="*/ 2 h 181"/>
                  <a:gd name="T88" fmla="*/ 4 w 301"/>
                  <a:gd name="T89" fmla="*/ 2 h 181"/>
                  <a:gd name="T90" fmla="*/ 4 w 301"/>
                  <a:gd name="T91" fmla="*/ 2 h 181"/>
                  <a:gd name="T92" fmla="*/ 4 w 301"/>
                  <a:gd name="T93" fmla="*/ 2 h 181"/>
                  <a:gd name="T94" fmla="*/ 4 w 301"/>
                  <a:gd name="T95" fmla="*/ 2 h 181"/>
                  <a:gd name="T96" fmla="*/ 4 w 301"/>
                  <a:gd name="T97" fmla="*/ 2 h 181"/>
                  <a:gd name="T98" fmla="*/ 4 w 301"/>
                  <a:gd name="T99" fmla="*/ 2 h 181"/>
                  <a:gd name="T100" fmla="*/ 4 w 301"/>
                  <a:gd name="T101" fmla="*/ 2 h 181"/>
                  <a:gd name="T102" fmla="*/ 4 w 301"/>
                  <a:gd name="T103" fmla="*/ 2 h 181"/>
                  <a:gd name="T104" fmla="*/ 4 w 301"/>
                  <a:gd name="T105" fmla="*/ 2 h 181"/>
                  <a:gd name="T106" fmla="*/ 4 w 301"/>
                  <a:gd name="T107" fmla="*/ 0 h 181"/>
                  <a:gd name="T108" fmla="*/ 4 w 301"/>
                  <a:gd name="T109" fmla="*/ 1 h 181"/>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301"/>
                  <a:gd name="T166" fmla="*/ 0 h 181"/>
                  <a:gd name="T167" fmla="*/ 301 w 301"/>
                  <a:gd name="T168" fmla="*/ 181 h 181"/>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301" h="181">
                    <a:moveTo>
                      <a:pt x="281" y="2"/>
                    </a:moveTo>
                    <a:lnTo>
                      <a:pt x="287" y="5"/>
                    </a:lnTo>
                    <a:lnTo>
                      <a:pt x="292" y="11"/>
                    </a:lnTo>
                    <a:lnTo>
                      <a:pt x="295" y="20"/>
                    </a:lnTo>
                    <a:lnTo>
                      <a:pt x="296" y="31"/>
                    </a:lnTo>
                    <a:lnTo>
                      <a:pt x="296" y="43"/>
                    </a:lnTo>
                    <a:lnTo>
                      <a:pt x="295" y="57"/>
                    </a:lnTo>
                    <a:lnTo>
                      <a:pt x="293" y="71"/>
                    </a:lnTo>
                    <a:lnTo>
                      <a:pt x="291" y="86"/>
                    </a:lnTo>
                    <a:lnTo>
                      <a:pt x="288" y="101"/>
                    </a:lnTo>
                    <a:lnTo>
                      <a:pt x="285" y="115"/>
                    </a:lnTo>
                    <a:lnTo>
                      <a:pt x="282" y="128"/>
                    </a:lnTo>
                    <a:lnTo>
                      <a:pt x="279" y="140"/>
                    </a:lnTo>
                    <a:lnTo>
                      <a:pt x="276" y="149"/>
                    </a:lnTo>
                    <a:lnTo>
                      <a:pt x="274" y="157"/>
                    </a:lnTo>
                    <a:lnTo>
                      <a:pt x="273" y="162"/>
                    </a:lnTo>
                    <a:lnTo>
                      <a:pt x="272" y="163"/>
                    </a:lnTo>
                    <a:lnTo>
                      <a:pt x="218" y="151"/>
                    </a:lnTo>
                    <a:lnTo>
                      <a:pt x="231" y="134"/>
                    </a:lnTo>
                    <a:lnTo>
                      <a:pt x="237" y="114"/>
                    </a:lnTo>
                    <a:lnTo>
                      <a:pt x="240" y="94"/>
                    </a:lnTo>
                    <a:lnTo>
                      <a:pt x="240" y="74"/>
                    </a:lnTo>
                    <a:lnTo>
                      <a:pt x="237" y="56"/>
                    </a:lnTo>
                    <a:lnTo>
                      <a:pt x="234" y="42"/>
                    </a:lnTo>
                    <a:lnTo>
                      <a:pt x="231" y="32"/>
                    </a:lnTo>
                    <a:lnTo>
                      <a:pt x="229" y="28"/>
                    </a:lnTo>
                    <a:lnTo>
                      <a:pt x="222" y="18"/>
                    </a:lnTo>
                    <a:lnTo>
                      <a:pt x="217" y="13"/>
                    </a:lnTo>
                    <a:lnTo>
                      <a:pt x="215" y="12"/>
                    </a:lnTo>
                    <a:lnTo>
                      <a:pt x="214" y="14"/>
                    </a:lnTo>
                    <a:lnTo>
                      <a:pt x="215" y="18"/>
                    </a:lnTo>
                    <a:lnTo>
                      <a:pt x="216" y="23"/>
                    </a:lnTo>
                    <a:lnTo>
                      <a:pt x="217" y="27"/>
                    </a:lnTo>
                    <a:lnTo>
                      <a:pt x="218" y="28"/>
                    </a:lnTo>
                    <a:lnTo>
                      <a:pt x="223" y="39"/>
                    </a:lnTo>
                    <a:lnTo>
                      <a:pt x="227" y="50"/>
                    </a:lnTo>
                    <a:lnTo>
                      <a:pt x="229" y="61"/>
                    </a:lnTo>
                    <a:lnTo>
                      <a:pt x="231" y="72"/>
                    </a:lnTo>
                    <a:lnTo>
                      <a:pt x="231" y="82"/>
                    </a:lnTo>
                    <a:lnTo>
                      <a:pt x="229" y="92"/>
                    </a:lnTo>
                    <a:lnTo>
                      <a:pt x="228" y="102"/>
                    </a:lnTo>
                    <a:lnTo>
                      <a:pt x="225" y="111"/>
                    </a:lnTo>
                    <a:lnTo>
                      <a:pt x="223" y="119"/>
                    </a:lnTo>
                    <a:lnTo>
                      <a:pt x="220" y="127"/>
                    </a:lnTo>
                    <a:lnTo>
                      <a:pt x="217" y="133"/>
                    </a:lnTo>
                    <a:lnTo>
                      <a:pt x="214" y="139"/>
                    </a:lnTo>
                    <a:lnTo>
                      <a:pt x="211" y="144"/>
                    </a:lnTo>
                    <a:lnTo>
                      <a:pt x="210" y="147"/>
                    </a:lnTo>
                    <a:lnTo>
                      <a:pt x="208" y="149"/>
                    </a:lnTo>
                    <a:lnTo>
                      <a:pt x="208" y="150"/>
                    </a:lnTo>
                    <a:lnTo>
                      <a:pt x="184" y="143"/>
                    </a:lnTo>
                    <a:lnTo>
                      <a:pt x="185" y="132"/>
                    </a:lnTo>
                    <a:lnTo>
                      <a:pt x="184" y="123"/>
                    </a:lnTo>
                    <a:lnTo>
                      <a:pt x="182" y="116"/>
                    </a:lnTo>
                    <a:lnTo>
                      <a:pt x="178" y="110"/>
                    </a:lnTo>
                    <a:lnTo>
                      <a:pt x="175" y="105"/>
                    </a:lnTo>
                    <a:lnTo>
                      <a:pt x="171" y="102"/>
                    </a:lnTo>
                    <a:lnTo>
                      <a:pt x="169" y="101"/>
                    </a:lnTo>
                    <a:lnTo>
                      <a:pt x="168" y="100"/>
                    </a:lnTo>
                    <a:lnTo>
                      <a:pt x="173" y="115"/>
                    </a:lnTo>
                    <a:lnTo>
                      <a:pt x="175" y="126"/>
                    </a:lnTo>
                    <a:lnTo>
                      <a:pt x="175" y="135"/>
                    </a:lnTo>
                    <a:lnTo>
                      <a:pt x="173" y="142"/>
                    </a:lnTo>
                    <a:lnTo>
                      <a:pt x="171" y="146"/>
                    </a:lnTo>
                    <a:lnTo>
                      <a:pt x="169" y="149"/>
                    </a:lnTo>
                    <a:lnTo>
                      <a:pt x="167" y="151"/>
                    </a:lnTo>
                    <a:lnTo>
                      <a:pt x="133" y="170"/>
                    </a:lnTo>
                    <a:lnTo>
                      <a:pt x="139" y="157"/>
                    </a:lnTo>
                    <a:lnTo>
                      <a:pt x="143" y="145"/>
                    </a:lnTo>
                    <a:lnTo>
                      <a:pt x="146" y="134"/>
                    </a:lnTo>
                    <a:lnTo>
                      <a:pt x="147" y="123"/>
                    </a:lnTo>
                    <a:lnTo>
                      <a:pt x="147" y="113"/>
                    </a:lnTo>
                    <a:lnTo>
                      <a:pt x="146" y="103"/>
                    </a:lnTo>
                    <a:lnTo>
                      <a:pt x="144" y="94"/>
                    </a:lnTo>
                    <a:lnTo>
                      <a:pt x="141" y="86"/>
                    </a:lnTo>
                    <a:lnTo>
                      <a:pt x="138" y="78"/>
                    </a:lnTo>
                    <a:lnTo>
                      <a:pt x="135" y="72"/>
                    </a:lnTo>
                    <a:lnTo>
                      <a:pt x="132" y="67"/>
                    </a:lnTo>
                    <a:lnTo>
                      <a:pt x="128" y="62"/>
                    </a:lnTo>
                    <a:lnTo>
                      <a:pt x="126" y="58"/>
                    </a:lnTo>
                    <a:lnTo>
                      <a:pt x="123" y="55"/>
                    </a:lnTo>
                    <a:lnTo>
                      <a:pt x="122" y="54"/>
                    </a:lnTo>
                    <a:lnTo>
                      <a:pt x="121" y="53"/>
                    </a:lnTo>
                    <a:lnTo>
                      <a:pt x="133" y="78"/>
                    </a:lnTo>
                    <a:lnTo>
                      <a:pt x="138" y="100"/>
                    </a:lnTo>
                    <a:lnTo>
                      <a:pt x="139" y="118"/>
                    </a:lnTo>
                    <a:lnTo>
                      <a:pt x="137" y="133"/>
                    </a:lnTo>
                    <a:lnTo>
                      <a:pt x="133" y="146"/>
                    </a:lnTo>
                    <a:lnTo>
                      <a:pt x="128" y="154"/>
                    </a:lnTo>
                    <a:lnTo>
                      <a:pt x="125" y="160"/>
                    </a:lnTo>
                    <a:lnTo>
                      <a:pt x="123" y="161"/>
                    </a:lnTo>
                    <a:lnTo>
                      <a:pt x="118" y="156"/>
                    </a:lnTo>
                    <a:lnTo>
                      <a:pt x="112" y="151"/>
                    </a:lnTo>
                    <a:lnTo>
                      <a:pt x="106" y="147"/>
                    </a:lnTo>
                    <a:lnTo>
                      <a:pt x="99" y="144"/>
                    </a:lnTo>
                    <a:lnTo>
                      <a:pt x="92" y="143"/>
                    </a:lnTo>
                    <a:lnTo>
                      <a:pt x="85" y="141"/>
                    </a:lnTo>
                    <a:lnTo>
                      <a:pt x="78" y="141"/>
                    </a:lnTo>
                    <a:lnTo>
                      <a:pt x="71" y="141"/>
                    </a:lnTo>
                    <a:lnTo>
                      <a:pt x="65" y="141"/>
                    </a:lnTo>
                    <a:lnTo>
                      <a:pt x="58" y="142"/>
                    </a:lnTo>
                    <a:lnTo>
                      <a:pt x="53" y="143"/>
                    </a:lnTo>
                    <a:lnTo>
                      <a:pt x="48" y="144"/>
                    </a:lnTo>
                    <a:lnTo>
                      <a:pt x="44" y="145"/>
                    </a:lnTo>
                    <a:lnTo>
                      <a:pt x="41" y="146"/>
                    </a:lnTo>
                    <a:lnTo>
                      <a:pt x="38" y="146"/>
                    </a:lnTo>
                    <a:lnTo>
                      <a:pt x="44" y="133"/>
                    </a:lnTo>
                    <a:lnTo>
                      <a:pt x="46" y="119"/>
                    </a:lnTo>
                    <a:lnTo>
                      <a:pt x="47" y="104"/>
                    </a:lnTo>
                    <a:lnTo>
                      <a:pt x="46" y="90"/>
                    </a:lnTo>
                    <a:lnTo>
                      <a:pt x="44" y="77"/>
                    </a:lnTo>
                    <a:lnTo>
                      <a:pt x="42" y="67"/>
                    </a:lnTo>
                    <a:lnTo>
                      <a:pt x="41" y="61"/>
                    </a:lnTo>
                    <a:lnTo>
                      <a:pt x="40" y="58"/>
                    </a:lnTo>
                    <a:lnTo>
                      <a:pt x="37" y="100"/>
                    </a:lnTo>
                    <a:lnTo>
                      <a:pt x="32" y="127"/>
                    </a:lnTo>
                    <a:lnTo>
                      <a:pt x="26" y="143"/>
                    </a:lnTo>
                    <a:lnTo>
                      <a:pt x="19" y="149"/>
                    </a:lnTo>
                    <a:lnTo>
                      <a:pt x="12" y="149"/>
                    </a:lnTo>
                    <a:lnTo>
                      <a:pt x="6" y="146"/>
                    </a:lnTo>
                    <a:lnTo>
                      <a:pt x="2" y="142"/>
                    </a:lnTo>
                    <a:lnTo>
                      <a:pt x="0" y="140"/>
                    </a:lnTo>
                    <a:lnTo>
                      <a:pt x="3" y="150"/>
                    </a:lnTo>
                    <a:lnTo>
                      <a:pt x="7" y="156"/>
                    </a:lnTo>
                    <a:lnTo>
                      <a:pt x="13" y="160"/>
                    </a:lnTo>
                    <a:lnTo>
                      <a:pt x="19" y="161"/>
                    </a:lnTo>
                    <a:lnTo>
                      <a:pt x="25" y="161"/>
                    </a:lnTo>
                    <a:lnTo>
                      <a:pt x="30" y="160"/>
                    </a:lnTo>
                    <a:lnTo>
                      <a:pt x="34" y="159"/>
                    </a:lnTo>
                    <a:lnTo>
                      <a:pt x="35" y="158"/>
                    </a:lnTo>
                    <a:lnTo>
                      <a:pt x="49" y="154"/>
                    </a:lnTo>
                    <a:lnTo>
                      <a:pt x="60" y="152"/>
                    </a:lnTo>
                    <a:lnTo>
                      <a:pt x="71" y="151"/>
                    </a:lnTo>
                    <a:lnTo>
                      <a:pt x="80" y="151"/>
                    </a:lnTo>
                    <a:lnTo>
                      <a:pt x="88" y="152"/>
                    </a:lnTo>
                    <a:lnTo>
                      <a:pt x="95" y="154"/>
                    </a:lnTo>
                    <a:lnTo>
                      <a:pt x="101" y="157"/>
                    </a:lnTo>
                    <a:lnTo>
                      <a:pt x="105" y="160"/>
                    </a:lnTo>
                    <a:lnTo>
                      <a:pt x="109" y="164"/>
                    </a:lnTo>
                    <a:lnTo>
                      <a:pt x="113" y="167"/>
                    </a:lnTo>
                    <a:lnTo>
                      <a:pt x="115" y="171"/>
                    </a:lnTo>
                    <a:lnTo>
                      <a:pt x="117" y="174"/>
                    </a:lnTo>
                    <a:lnTo>
                      <a:pt x="119" y="177"/>
                    </a:lnTo>
                    <a:lnTo>
                      <a:pt x="119" y="179"/>
                    </a:lnTo>
                    <a:lnTo>
                      <a:pt x="120" y="181"/>
                    </a:lnTo>
                    <a:lnTo>
                      <a:pt x="183" y="158"/>
                    </a:lnTo>
                    <a:lnTo>
                      <a:pt x="276" y="171"/>
                    </a:lnTo>
                    <a:lnTo>
                      <a:pt x="281" y="161"/>
                    </a:lnTo>
                    <a:lnTo>
                      <a:pt x="289" y="128"/>
                    </a:lnTo>
                    <a:lnTo>
                      <a:pt x="294" y="100"/>
                    </a:lnTo>
                    <a:lnTo>
                      <a:pt x="298" y="76"/>
                    </a:lnTo>
                    <a:lnTo>
                      <a:pt x="300" y="56"/>
                    </a:lnTo>
                    <a:lnTo>
                      <a:pt x="301" y="40"/>
                    </a:lnTo>
                    <a:lnTo>
                      <a:pt x="301" y="27"/>
                    </a:lnTo>
                    <a:lnTo>
                      <a:pt x="300" y="17"/>
                    </a:lnTo>
                    <a:lnTo>
                      <a:pt x="298" y="10"/>
                    </a:lnTo>
                    <a:lnTo>
                      <a:pt x="296" y="5"/>
                    </a:lnTo>
                    <a:lnTo>
                      <a:pt x="293" y="2"/>
                    </a:lnTo>
                    <a:lnTo>
                      <a:pt x="290" y="0"/>
                    </a:lnTo>
                    <a:lnTo>
                      <a:pt x="287" y="0"/>
                    </a:lnTo>
                    <a:lnTo>
                      <a:pt x="285" y="0"/>
                    </a:lnTo>
                    <a:lnTo>
                      <a:pt x="283" y="1"/>
                    </a:lnTo>
                    <a:lnTo>
                      <a:pt x="281" y="1"/>
                    </a:lnTo>
                    <a:lnTo>
                      <a:pt x="281" y="2"/>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280" name="Freeform 809"/>
              <p:cNvSpPr>
                <a:spLocks/>
              </p:cNvSpPr>
              <p:nvPr/>
            </p:nvSpPr>
            <p:spPr bwMode="auto">
              <a:xfrm>
                <a:off x="901" y="1483"/>
                <a:ext cx="372" cy="316"/>
              </a:xfrm>
              <a:custGeom>
                <a:avLst/>
                <a:gdLst>
                  <a:gd name="T0" fmla="*/ 4 w 418"/>
                  <a:gd name="T1" fmla="*/ 2 h 418"/>
                  <a:gd name="T2" fmla="*/ 4 w 418"/>
                  <a:gd name="T3" fmla="*/ 2 h 418"/>
                  <a:gd name="T4" fmla="*/ 4 w 418"/>
                  <a:gd name="T5" fmla="*/ 2 h 418"/>
                  <a:gd name="T6" fmla="*/ 4 w 418"/>
                  <a:gd name="T7" fmla="*/ 2 h 418"/>
                  <a:gd name="T8" fmla="*/ 4 w 418"/>
                  <a:gd name="T9" fmla="*/ 2 h 418"/>
                  <a:gd name="T10" fmla="*/ 4 w 418"/>
                  <a:gd name="T11" fmla="*/ 2 h 418"/>
                  <a:gd name="T12" fmla="*/ 4 w 418"/>
                  <a:gd name="T13" fmla="*/ 2 h 418"/>
                  <a:gd name="T14" fmla="*/ 4 w 418"/>
                  <a:gd name="T15" fmla="*/ 2 h 418"/>
                  <a:gd name="T16" fmla="*/ 4 w 418"/>
                  <a:gd name="T17" fmla="*/ 2 h 418"/>
                  <a:gd name="T18" fmla="*/ 4 w 418"/>
                  <a:gd name="T19" fmla="*/ 2 h 418"/>
                  <a:gd name="T20" fmla="*/ 4 w 418"/>
                  <a:gd name="T21" fmla="*/ 2 h 418"/>
                  <a:gd name="T22" fmla="*/ 4 w 418"/>
                  <a:gd name="T23" fmla="*/ 2 h 418"/>
                  <a:gd name="T24" fmla="*/ 4 w 418"/>
                  <a:gd name="T25" fmla="*/ 2 h 418"/>
                  <a:gd name="T26" fmla="*/ 4 w 418"/>
                  <a:gd name="T27" fmla="*/ 2 h 418"/>
                  <a:gd name="T28" fmla="*/ 4 w 418"/>
                  <a:gd name="T29" fmla="*/ 2 h 418"/>
                  <a:gd name="T30" fmla="*/ 4 w 418"/>
                  <a:gd name="T31" fmla="*/ 2 h 418"/>
                  <a:gd name="T32" fmla="*/ 4 w 418"/>
                  <a:gd name="T33" fmla="*/ 2 h 418"/>
                  <a:gd name="T34" fmla="*/ 4 w 418"/>
                  <a:gd name="T35" fmla="*/ 2 h 418"/>
                  <a:gd name="T36" fmla="*/ 4 w 418"/>
                  <a:gd name="T37" fmla="*/ 2 h 418"/>
                  <a:gd name="T38" fmla="*/ 4 w 418"/>
                  <a:gd name="T39" fmla="*/ 2 h 418"/>
                  <a:gd name="T40" fmla="*/ 4 w 418"/>
                  <a:gd name="T41" fmla="*/ 2 h 418"/>
                  <a:gd name="T42" fmla="*/ 4 w 418"/>
                  <a:gd name="T43" fmla="*/ 2 h 418"/>
                  <a:gd name="T44" fmla="*/ 4 w 418"/>
                  <a:gd name="T45" fmla="*/ 2 h 418"/>
                  <a:gd name="T46" fmla="*/ 4 w 418"/>
                  <a:gd name="T47" fmla="*/ 2 h 418"/>
                  <a:gd name="T48" fmla="*/ 4 w 418"/>
                  <a:gd name="T49" fmla="*/ 2 h 418"/>
                  <a:gd name="T50" fmla="*/ 4 w 418"/>
                  <a:gd name="T51" fmla="*/ 2 h 418"/>
                  <a:gd name="T52" fmla="*/ 4 w 418"/>
                  <a:gd name="T53" fmla="*/ 2 h 418"/>
                  <a:gd name="T54" fmla="*/ 4 w 418"/>
                  <a:gd name="T55" fmla="*/ 2 h 418"/>
                  <a:gd name="T56" fmla="*/ 4 w 418"/>
                  <a:gd name="T57" fmla="*/ 2 h 418"/>
                  <a:gd name="T58" fmla="*/ 4 w 418"/>
                  <a:gd name="T59" fmla="*/ 2 h 418"/>
                  <a:gd name="T60" fmla="*/ 4 w 418"/>
                  <a:gd name="T61" fmla="*/ 2 h 418"/>
                  <a:gd name="T62" fmla="*/ 4 w 418"/>
                  <a:gd name="T63" fmla="*/ 2 h 418"/>
                  <a:gd name="T64" fmla="*/ 4 w 418"/>
                  <a:gd name="T65" fmla="*/ 2 h 418"/>
                  <a:gd name="T66" fmla="*/ 4 w 418"/>
                  <a:gd name="T67" fmla="*/ 2 h 418"/>
                  <a:gd name="T68" fmla="*/ 4 w 418"/>
                  <a:gd name="T69" fmla="*/ 2 h 418"/>
                  <a:gd name="T70" fmla="*/ 4 w 418"/>
                  <a:gd name="T71" fmla="*/ 2 h 418"/>
                  <a:gd name="T72" fmla="*/ 4 w 418"/>
                  <a:gd name="T73" fmla="*/ 2 h 418"/>
                  <a:gd name="T74" fmla="*/ 4 w 418"/>
                  <a:gd name="T75" fmla="*/ 2 h 418"/>
                  <a:gd name="T76" fmla="*/ 4 w 418"/>
                  <a:gd name="T77" fmla="*/ 2 h 418"/>
                  <a:gd name="T78" fmla="*/ 4 w 418"/>
                  <a:gd name="T79" fmla="*/ 2 h 418"/>
                  <a:gd name="T80" fmla="*/ 4 w 418"/>
                  <a:gd name="T81" fmla="*/ 2 h 418"/>
                  <a:gd name="T82" fmla="*/ 4 w 418"/>
                  <a:gd name="T83" fmla="*/ 2 h 418"/>
                  <a:gd name="T84" fmla="*/ 4 w 418"/>
                  <a:gd name="T85" fmla="*/ 2 h 418"/>
                  <a:gd name="T86" fmla="*/ 4 w 418"/>
                  <a:gd name="T87" fmla="*/ 2 h 418"/>
                  <a:gd name="T88" fmla="*/ 4 w 418"/>
                  <a:gd name="T89" fmla="*/ 2 h 418"/>
                  <a:gd name="T90" fmla="*/ 4 w 418"/>
                  <a:gd name="T91" fmla="*/ 2 h 418"/>
                  <a:gd name="T92" fmla="*/ 4 w 418"/>
                  <a:gd name="T93" fmla="*/ 2 h 418"/>
                  <a:gd name="T94" fmla="*/ 4 w 418"/>
                  <a:gd name="T95" fmla="*/ 2 h 418"/>
                  <a:gd name="T96" fmla="*/ 4 w 418"/>
                  <a:gd name="T97" fmla="*/ 2 h 418"/>
                  <a:gd name="T98" fmla="*/ 4 w 418"/>
                  <a:gd name="T99" fmla="*/ 2 h 418"/>
                  <a:gd name="T100" fmla="*/ 4 w 418"/>
                  <a:gd name="T101" fmla="*/ 2 h 418"/>
                  <a:gd name="T102" fmla="*/ 4 w 418"/>
                  <a:gd name="T103" fmla="*/ 2 h 418"/>
                  <a:gd name="T104" fmla="*/ 4 w 418"/>
                  <a:gd name="T105" fmla="*/ 2 h 418"/>
                  <a:gd name="T106" fmla="*/ 4 w 418"/>
                  <a:gd name="T107" fmla="*/ 2 h 418"/>
                  <a:gd name="T108" fmla="*/ 4 w 418"/>
                  <a:gd name="T109" fmla="*/ 2 h 418"/>
                  <a:gd name="T110" fmla="*/ 4 w 418"/>
                  <a:gd name="T111" fmla="*/ 2 h 418"/>
                  <a:gd name="T112" fmla="*/ 4 w 418"/>
                  <a:gd name="T113" fmla="*/ 2 h 418"/>
                  <a:gd name="T114" fmla="*/ 4 w 418"/>
                  <a:gd name="T115" fmla="*/ 2 h 418"/>
                  <a:gd name="T116" fmla="*/ 4 w 418"/>
                  <a:gd name="T117" fmla="*/ 2 h 418"/>
                  <a:gd name="T118" fmla="*/ 4 w 418"/>
                  <a:gd name="T119" fmla="*/ 2 h 418"/>
                  <a:gd name="T120" fmla="*/ 4 w 418"/>
                  <a:gd name="T121" fmla="*/ 2 h 418"/>
                  <a:gd name="T122" fmla="*/ 4 w 418"/>
                  <a:gd name="T123" fmla="*/ 2 h 418"/>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18"/>
                  <a:gd name="T187" fmla="*/ 0 h 418"/>
                  <a:gd name="T188" fmla="*/ 418 w 418"/>
                  <a:gd name="T189" fmla="*/ 418 h 418"/>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18" h="418">
                    <a:moveTo>
                      <a:pt x="407" y="92"/>
                    </a:moveTo>
                    <a:lnTo>
                      <a:pt x="407" y="90"/>
                    </a:lnTo>
                    <a:lnTo>
                      <a:pt x="408" y="88"/>
                    </a:lnTo>
                    <a:lnTo>
                      <a:pt x="408" y="86"/>
                    </a:lnTo>
                    <a:lnTo>
                      <a:pt x="409" y="84"/>
                    </a:lnTo>
                    <a:lnTo>
                      <a:pt x="409" y="81"/>
                    </a:lnTo>
                    <a:lnTo>
                      <a:pt x="410" y="77"/>
                    </a:lnTo>
                    <a:lnTo>
                      <a:pt x="410" y="74"/>
                    </a:lnTo>
                    <a:lnTo>
                      <a:pt x="409" y="71"/>
                    </a:lnTo>
                    <a:lnTo>
                      <a:pt x="409" y="69"/>
                    </a:lnTo>
                    <a:lnTo>
                      <a:pt x="409" y="67"/>
                    </a:lnTo>
                    <a:lnTo>
                      <a:pt x="408" y="66"/>
                    </a:lnTo>
                    <a:lnTo>
                      <a:pt x="408" y="64"/>
                    </a:lnTo>
                    <a:lnTo>
                      <a:pt x="406" y="61"/>
                    </a:lnTo>
                    <a:lnTo>
                      <a:pt x="405" y="58"/>
                    </a:lnTo>
                    <a:lnTo>
                      <a:pt x="403" y="55"/>
                    </a:lnTo>
                    <a:lnTo>
                      <a:pt x="400" y="53"/>
                    </a:lnTo>
                    <a:lnTo>
                      <a:pt x="384" y="65"/>
                    </a:lnTo>
                    <a:lnTo>
                      <a:pt x="385" y="66"/>
                    </a:lnTo>
                    <a:lnTo>
                      <a:pt x="386" y="67"/>
                    </a:lnTo>
                    <a:lnTo>
                      <a:pt x="387" y="68"/>
                    </a:lnTo>
                    <a:lnTo>
                      <a:pt x="387" y="69"/>
                    </a:lnTo>
                    <a:lnTo>
                      <a:pt x="388" y="70"/>
                    </a:lnTo>
                    <a:lnTo>
                      <a:pt x="388" y="71"/>
                    </a:lnTo>
                    <a:lnTo>
                      <a:pt x="389" y="71"/>
                    </a:lnTo>
                    <a:lnTo>
                      <a:pt x="389" y="72"/>
                    </a:lnTo>
                    <a:lnTo>
                      <a:pt x="389" y="73"/>
                    </a:lnTo>
                    <a:lnTo>
                      <a:pt x="390" y="76"/>
                    </a:lnTo>
                    <a:lnTo>
                      <a:pt x="391" y="78"/>
                    </a:lnTo>
                    <a:lnTo>
                      <a:pt x="391" y="81"/>
                    </a:lnTo>
                    <a:lnTo>
                      <a:pt x="391" y="84"/>
                    </a:lnTo>
                    <a:lnTo>
                      <a:pt x="390" y="88"/>
                    </a:lnTo>
                    <a:lnTo>
                      <a:pt x="389" y="92"/>
                    </a:lnTo>
                    <a:lnTo>
                      <a:pt x="388" y="96"/>
                    </a:lnTo>
                    <a:lnTo>
                      <a:pt x="386" y="100"/>
                    </a:lnTo>
                    <a:lnTo>
                      <a:pt x="384" y="104"/>
                    </a:lnTo>
                    <a:lnTo>
                      <a:pt x="382" y="108"/>
                    </a:lnTo>
                    <a:lnTo>
                      <a:pt x="379" y="112"/>
                    </a:lnTo>
                    <a:lnTo>
                      <a:pt x="375" y="115"/>
                    </a:lnTo>
                    <a:lnTo>
                      <a:pt x="372" y="119"/>
                    </a:lnTo>
                    <a:lnTo>
                      <a:pt x="368" y="123"/>
                    </a:lnTo>
                    <a:lnTo>
                      <a:pt x="364" y="127"/>
                    </a:lnTo>
                    <a:lnTo>
                      <a:pt x="359" y="130"/>
                    </a:lnTo>
                    <a:lnTo>
                      <a:pt x="355" y="134"/>
                    </a:lnTo>
                    <a:lnTo>
                      <a:pt x="350" y="137"/>
                    </a:lnTo>
                    <a:lnTo>
                      <a:pt x="345" y="140"/>
                    </a:lnTo>
                    <a:lnTo>
                      <a:pt x="339" y="142"/>
                    </a:lnTo>
                    <a:lnTo>
                      <a:pt x="333" y="145"/>
                    </a:lnTo>
                    <a:lnTo>
                      <a:pt x="328" y="148"/>
                    </a:lnTo>
                    <a:lnTo>
                      <a:pt x="322" y="149"/>
                    </a:lnTo>
                    <a:lnTo>
                      <a:pt x="316" y="151"/>
                    </a:lnTo>
                    <a:lnTo>
                      <a:pt x="311" y="152"/>
                    </a:lnTo>
                    <a:lnTo>
                      <a:pt x="306" y="153"/>
                    </a:lnTo>
                    <a:lnTo>
                      <a:pt x="300" y="153"/>
                    </a:lnTo>
                    <a:lnTo>
                      <a:pt x="295" y="154"/>
                    </a:lnTo>
                    <a:lnTo>
                      <a:pt x="289" y="153"/>
                    </a:lnTo>
                    <a:lnTo>
                      <a:pt x="283" y="152"/>
                    </a:lnTo>
                    <a:lnTo>
                      <a:pt x="278" y="150"/>
                    </a:lnTo>
                    <a:lnTo>
                      <a:pt x="274" y="148"/>
                    </a:lnTo>
                    <a:lnTo>
                      <a:pt x="269" y="146"/>
                    </a:lnTo>
                    <a:lnTo>
                      <a:pt x="266" y="142"/>
                    </a:lnTo>
                    <a:lnTo>
                      <a:pt x="263" y="139"/>
                    </a:lnTo>
                    <a:lnTo>
                      <a:pt x="261" y="135"/>
                    </a:lnTo>
                    <a:lnTo>
                      <a:pt x="261" y="133"/>
                    </a:lnTo>
                    <a:lnTo>
                      <a:pt x="261" y="132"/>
                    </a:lnTo>
                    <a:lnTo>
                      <a:pt x="260" y="131"/>
                    </a:lnTo>
                    <a:lnTo>
                      <a:pt x="260" y="129"/>
                    </a:lnTo>
                    <a:lnTo>
                      <a:pt x="260" y="127"/>
                    </a:lnTo>
                    <a:lnTo>
                      <a:pt x="260" y="125"/>
                    </a:lnTo>
                    <a:lnTo>
                      <a:pt x="260" y="122"/>
                    </a:lnTo>
                    <a:lnTo>
                      <a:pt x="260" y="119"/>
                    </a:lnTo>
                    <a:lnTo>
                      <a:pt x="261" y="115"/>
                    </a:lnTo>
                    <a:lnTo>
                      <a:pt x="262" y="112"/>
                    </a:lnTo>
                    <a:lnTo>
                      <a:pt x="264" y="108"/>
                    </a:lnTo>
                    <a:lnTo>
                      <a:pt x="266" y="105"/>
                    </a:lnTo>
                    <a:lnTo>
                      <a:pt x="268" y="101"/>
                    </a:lnTo>
                    <a:lnTo>
                      <a:pt x="271" y="97"/>
                    </a:lnTo>
                    <a:lnTo>
                      <a:pt x="273" y="94"/>
                    </a:lnTo>
                    <a:lnTo>
                      <a:pt x="277" y="90"/>
                    </a:lnTo>
                    <a:lnTo>
                      <a:pt x="280" y="86"/>
                    </a:lnTo>
                    <a:lnTo>
                      <a:pt x="284" y="83"/>
                    </a:lnTo>
                    <a:lnTo>
                      <a:pt x="288" y="80"/>
                    </a:lnTo>
                    <a:lnTo>
                      <a:pt x="292" y="76"/>
                    </a:lnTo>
                    <a:lnTo>
                      <a:pt x="297" y="73"/>
                    </a:lnTo>
                    <a:lnTo>
                      <a:pt x="301" y="70"/>
                    </a:lnTo>
                    <a:lnTo>
                      <a:pt x="306" y="67"/>
                    </a:lnTo>
                    <a:lnTo>
                      <a:pt x="311" y="65"/>
                    </a:lnTo>
                    <a:lnTo>
                      <a:pt x="317" y="62"/>
                    </a:lnTo>
                    <a:lnTo>
                      <a:pt x="322" y="61"/>
                    </a:lnTo>
                    <a:lnTo>
                      <a:pt x="327" y="59"/>
                    </a:lnTo>
                    <a:lnTo>
                      <a:pt x="332" y="57"/>
                    </a:lnTo>
                    <a:lnTo>
                      <a:pt x="338" y="56"/>
                    </a:lnTo>
                    <a:lnTo>
                      <a:pt x="343" y="55"/>
                    </a:lnTo>
                    <a:lnTo>
                      <a:pt x="348" y="54"/>
                    </a:lnTo>
                    <a:lnTo>
                      <a:pt x="352" y="54"/>
                    </a:lnTo>
                    <a:lnTo>
                      <a:pt x="357" y="54"/>
                    </a:lnTo>
                    <a:lnTo>
                      <a:pt x="361" y="55"/>
                    </a:lnTo>
                    <a:lnTo>
                      <a:pt x="365" y="55"/>
                    </a:lnTo>
                    <a:lnTo>
                      <a:pt x="369" y="56"/>
                    </a:lnTo>
                    <a:lnTo>
                      <a:pt x="373" y="57"/>
                    </a:lnTo>
                    <a:lnTo>
                      <a:pt x="376" y="59"/>
                    </a:lnTo>
                    <a:lnTo>
                      <a:pt x="379" y="60"/>
                    </a:lnTo>
                    <a:lnTo>
                      <a:pt x="382" y="62"/>
                    </a:lnTo>
                    <a:lnTo>
                      <a:pt x="382" y="63"/>
                    </a:lnTo>
                    <a:lnTo>
                      <a:pt x="383" y="63"/>
                    </a:lnTo>
                    <a:lnTo>
                      <a:pt x="384" y="64"/>
                    </a:lnTo>
                    <a:lnTo>
                      <a:pt x="384" y="65"/>
                    </a:lnTo>
                    <a:lnTo>
                      <a:pt x="400" y="53"/>
                    </a:lnTo>
                    <a:lnTo>
                      <a:pt x="399" y="52"/>
                    </a:lnTo>
                    <a:lnTo>
                      <a:pt x="397" y="51"/>
                    </a:lnTo>
                    <a:lnTo>
                      <a:pt x="396" y="50"/>
                    </a:lnTo>
                    <a:lnTo>
                      <a:pt x="395" y="49"/>
                    </a:lnTo>
                    <a:lnTo>
                      <a:pt x="387" y="41"/>
                    </a:lnTo>
                    <a:lnTo>
                      <a:pt x="396" y="14"/>
                    </a:lnTo>
                    <a:lnTo>
                      <a:pt x="376" y="0"/>
                    </a:lnTo>
                    <a:lnTo>
                      <a:pt x="368" y="17"/>
                    </a:lnTo>
                    <a:lnTo>
                      <a:pt x="380" y="23"/>
                    </a:lnTo>
                    <a:lnTo>
                      <a:pt x="374" y="38"/>
                    </a:lnTo>
                    <a:lnTo>
                      <a:pt x="372" y="37"/>
                    </a:lnTo>
                    <a:lnTo>
                      <a:pt x="368" y="36"/>
                    </a:lnTo>
                    <a:lnTo>
                      <a:pt x="365" y="35"/>
                    </a:lnTo>
                    <a:lnTo>
                      <a:pt x="361" y="34"/>
                    </a:lnTo>
                    <a:lnTo>
                      <a:pt x="358" y="34"/>
                    </a:lnTo>
                    <a:lnTo>
                      <a:pt x="355" y="34"/>
                    </a:lnTo>
                    <a:lnTo>
                      <a:pt x="353" y="34"/>
                    </a:lnTo>
                    <a:lnTo>
                      <a:pt x="352" y="34"/>
                    </a:lnTo>
                    <a:lnTo>
                      <a:pt x="353" y="6"/>
                    </a:lnTo>
                    <a:lnTo>
                      <a:pt x="332" y="3"/>
                    </a:lnTo>
                    <a:lnTo>
                      <a:pt x="331" y="21"/>
                    </a:lnTo>
                    <a:lnTo>
                      <a:pt x="342" y="20"/>
                    </a:lnTo>
                    <a:lnTo>
                      <a:pt x="341" y="36"/>
                    </a:lnTo>
                    <a:lnTo>
                      <a:pt x="339" y="35"/>
                    </a:lnTo>
                    <a:lnTo>
                      <a:pt x="336" y="34"/>
                    </a:lnTo>
                    <a:lnTo>
                      <a:pt x="332" y="35"/>
                    </a:lnTo>
                    <a:lnTo>
                      <a:pt x="327" y="36"/>
                    </a:lnTo>
                    <a:lnTo>
                      <a:pt x="323" y="36"/>
                    </a:lnTo>
                    <a:lnTo>
                      <a:pt x="319" y="37"/>
                    </a:lnTo>
                    <a:lnTo>
                      <a:pt x="317" y="38"/>
                    </a:lnTo>
                    <a:lnTo>
                      <a:pt x="316" y="38"/>
                    </a:lnTo>
                    <a:lnTo>
                      <a:pt x="312" y="17"/>
                    </a:lnTo>
                    <a:lnTo>
                      <a:pt x="287" y="24"/>
                    </a:lnTo>
                    <a:lnTo>
                      <a:pt x="291" y="39"/>
                    </a:lnTo>
                    <a:lnTo>
                      <a:pt x="303" y="33"/>
                    </a:lnTo>
                    <a:lnTo>
                      <a:pt x="306" y="45"/>
                    </a:lnTo>
                    <a:lnTo>
                      <a:pt x="303" y="45"/>
                    </a:lnTo>
                    <a:lnTo>
                      <a:pt x="299" y="47"/>
                    </a:lnTo>
                    <a:lnTo>
                      <a:pt x="295" y="49"/>
                    </a:lnTo>
                    <a:lnTo>
                      <a:pt x="291" y="53"/>
                    </a:lnTo>
                    <a:lnTo>
                      <a:pt x="287" y="55"/>
                    </a:lnTo>
                    <a:lnTo>
                      <a:pt x="284" y="58"/>
                    </a:lnTo>
                    <a:lnTo>
                      <a:pt x="282" y="60"/>
                    </a:lnTo>
                    <a:lnTo>
                      <a:pt x="281" y="61"/>
                    </a:lnTo>
                    <a:lnTo>
                      <a:pt x="267" y="44"/>
                    </a:lnTo>
                    <a:lnTo>
                      <a:pt x="248" y="57"/>
                    </a:lnTo>
                    <a:lnTo>
                      <a:pt x="255" y="70"/>
                    </a:lnTo>
                    <a:lnTo>
                      <a:pt x="267" y="61"/>
                    </a:lnTo>
                    <a:lnTo>
                      <a:pt x="272" y="71"/>
                    </a:lnTo>
                    <a:lnTo>
                      <a:pt x="268" y="73"/>
                    </a:lnTo>
                    <a:lnTo>
                      <a:pt x="265" y="76"/>
                    </a:lnTo>
                    <a:lnTo>
                      <a:pt x="262" y="80"/>
                    </a:lnTo>
                    <a:lnTo>
                      <a:pt x="259" y="84"/>
                    </a:lnTo>
                    <a:lnTo>
                      <a:pt x="256" y="87"/>
                    </a:lnTo>
                    <a:lnTo>
                      <a:pt x="254" y="90"/>
                    </a:lnTo>
                    <a:lnTo>
                      <a:pt x="252" y="92"/>
                    </a:lnTo>
                    <a:lnTo>
                      <a:pt x="252" y="93"/>
                    </a:lnTo>
                    <a:lnTo>
                      <a:pt x="230" y="90"/>
                    </a:lnTo>
                    <a:lnTo>
                      <a:pt x="223" y="105"/>
                    </a:lnTo>
                    <a:lnTo>
                      <a:pt x="235" y="111"/>
                    </a:lnTo>
                    <a:lnTo>
                      <a:pt x="241" y="100"/>
                    </a:lnTo>
                    <a:lnTo>
                      <a:pt x="252" y="104"/>
                    </a:lnTo>
                    <a:lnTo>
                      <a:pt x="250" y="108"/>
                    </a:lnTo>
                    <a:lnTo>
                      <a:pt x="248" y="112"/>
                    </a:lnTo>
                    <a:lnTo>
                      <a:pt x="247" y="115"/>
                    </a:lnTo>
                    <a:lnTo>
                      <a:pt x="245" y="119"/>
                    </a:lnTo>
                    <a:lnTo>
                      <a:pt x="245" y="122"/>
                    </a:lnTo>
                    <a:lnTo>
                      <a:pt x="245" y="125"/>
                    </a:lnTo>
                    <a:lnTo>
                      <a:pt x="245" y="127"/>
                    </a:lnTo>
                    <a:lnTo>
                      <a:pt x="244" y="129"/>
                    </a:lnTo>
                    <a:lnTo>
                      <a:pt x="244" y="133"/>
                    </a:lnTo>
                    <a:lnTo>
                      <a:pt x="245" y="136"/>
                    </a:lnTo>
                    <a:lnTo>
                      <a:pt x="245" y="139"/>
                    </a:lnTo>
                    <a:lnTo>
                      <a:pt x="246" y="142"/>
                    </a:lnTo>
                    <a:lnTo>
                      <a:pt x="249" y="146"/>
                    </a:lnTo>
                    <a:lnTo>
                      <a:pt x="252" y="151"/>
                    </a:lnTo>
                    <a:lnTo>
                      <a:pt x="256" y="155"/>
                    </a:lnTo>
                    <a:lnTo>
                      <a:pt x="261" y="158"/>
                    </a:lnTo>
                    <a:lnTo>
                      <a:pt x="266" y="161"/>
                    </a:lnTo>
                    <a:lnTo>
                      <a:pt x="272" y="163"/>
                    </a:lnTo>
                    <a:lnTo>
                      <a:pt x="279" y="164"/>
                    </a:lnTo>
                    <a:lnTo>
                      <a:pt x="287" y="165"/>
                    </a:lnTo>
                    <a:lnTo>
                      <a:pt x="285" y="167"/>
                    </a:lnTo>
                    <a:lnTo>
                      <a:pt x="282" y="170"/>
                    </a:lnTo>
                    <a:lnTo>
                      <a:pt x="279" y="174"/>
                    </a:lnTo>
                    <a:lnTo>
                      <a:pt x="275" y="179"/>
                    </a:lnTo>
                    <a:lnTo>
                      <a:pt x="271" y="183"/>
                    </a:lnTo>
                    <a:lnTo>
                      <a:pt x="266" y="189"/>
                    </a:lnTo>
                    <a:lnTo>
                      <a:pt x="263" y="193"/>
                    </a:lnTo>
                    <a:lnTo>
                      <a:pt x="260" y="197"/>
                    </a:lnTo>
                    <a:lnTo>
                      <a:pt x="257" y="197"/>
                    </a:lnTo>
                    <a:lnTo>
                      <a:pt x="254" y="196"/>
                    </a:lnTo>
                    <a:lnTo>
                      <a:pt x="251" y="196"/>
                    </a:lnTo>
                    <a:lnTo>
                      <a:pt x="247" y="195"/>
                    </a:lnTo>
                    <a:lnTo>
                      <a:pt x="241" y="195"/>
                    </a:lnTo>
                    <a:lnTo>
                      <a:pt x="236" y="195"/>
                    </a:lnTo>
                    <a:lnTo>
                      <a:pt x="230" y="196"/>
                    </a:lnTo>
                    <a:lnTo>
                      <a:pt x="224" y="197"/>
                    </a:lnTo>
                    <a:lnTo>
                      <a:pt x="218" y="198"/>
                    </a:lnTo>
                    <a:lnTo>
                      <a:pt x="212" y="200"/>
                    </a:lnTo>
                    <a:lnTo>
                      <a:pt x="206" y="202"/>
                    </a:lnTo>
                    <a:lnTo>
                      <a:pt x="199" y="206"/>
                    </a:lnTo>
                    <a:lnTo>
                      <a:pt x="194" y="210"/>
                    </a:lnTo>
                    <a:lnTo>
                      <a:pt x="188" y="214"/>
                    </a:lnTo>
                    <a:lnTo>
                      <a:pt x="183" y="220"/>
                    </a:lnTo>
                    <a:lnTo>
                      <a:pt x="178" y="227"/>
                    </a:lnTo>
                    <a:lnTo>
                      <a:pt x="177" y="226"/>
                    </a:lnTo>
                    <a:lnTo>
                      <a:pt x="175" y="226"/>
                    </a:lnTo>
                    <a:lnTo>
                      <a:pt x="173" y="224"/>
                    </a:lnTo>
                    <a:lnTo>
                      <a:pt x="171" y="223"/>
                    </a:lnTo>
                    <a:lnTo>
                      <a:pt x="168" y="222"/>
                    </a:lnTo>
                    <a:lnTo>
                      <a:pt x="165" y="220"/>
                    </a:lnTo>
                    <a:lnTo>
                      <a:pt x="161" y="219"/>
                    </a:lnTo>
                    <a:lnTo>
                      <a:pt x="157" y="217"/>
                    </a:lnTo>
                    <a:lnTo>
                      <a:pt x="153" y="215"/>
                    </a:lnTo>
                    <a:lnTo>
                      <a:pt x="149" y="214"/>
                    </a:lnTo>
                    <a:lnTo>
                      <a:pt x="144" y="212"/>
                    </a:lnTo>
                    <a:lnTo>
                      <a:pt x="139" y="211"/>
                    </a:lnTo>
                    <a:lnTo>
                      <a:pt x="135" y="210"/>
                    </a:lnTo>
                    <a:lnTo>
                      <a:pt x="129" y="208"/>
                    </a:lnTo>
                    <a:lnTo>
                      <a:pt x="125" y="207"/>
                    </a:lnTo>
                    <a:lnTo>
                      <a:pt x="125" y="204"/>
                    </a:lnTo>
                    <a:lnTo>
                      <a:pt x="125" y="203"/>
                    </a:lnTo>
                    <a:lnTo>
                      <a:pt x="125" y="201"/>
                    </a:lnTo>
                    <a:lnTo>
                      <a:pt x="108" y="202"/>
                    </a:lnTo>
                    <a:lnTo>
                      <a:pt x="108" y="203"/>
                    </a:lnTo>
                    <a:lnTo>
                      <a:pt x="108" y="204"/>
                    </a:lnTo>
                    <a:lnTo>
                      <a:pt x="108" y="205"/>
                    </a:lnTo>
                    <a:lnTo>
                      <a:pt x="108" y="206"/>
                    </a:lnTo>
                    <a:lnTo>
                      <a:pt x="104" y="207"/>
                    </a:lnTo>
                    <a:lnTo>
                      <a:pt x="100" y="207"/>
                    </a:lnTo>
                    <a:lnTo>
                      <a:pt x="97" y="208"/>
                    </a:lnTo>
                    <a:lnTo>
                      <a:pt x="94" y="210"/>
                    </a:lnTo>
                    <a:lnTo>
                      <a:pt x="91" y="212"/>
                    </a:lnTo>
                    <a:lnTo>
                      <a:pt x="88" y="214"/>
                    </a:lnTo>
                    <a:lnTo>
                      <a:pt x="86" y="217"/>
                    </a:lnTo>
                    <a:lnTo>
                      <a:pt x="84" y="220"/>
                    </a:lnTo>
                    <a:lnTo>
                      <a:pt x="83" y="219"/>
                    </a:lnTo>
                    <a:lnTo>
                      <a:pt x="82" y="217"/>
                    </a:lnTo>
                    <a:lnTo>
                      <a:pt x="81" y="215"/>
                    </a:lnTo>
                    <a:lnTo>
                      <a:pt x="79" y="212"/>
                    </a:lnTo>
                    <a:lnTo>
                      <a:pt x="77" y="210"/>
                    </a:lnTo>
                    <a:lnTo>
                      <a:pt x="75" y="206"/>
                    </a:lnTo>
                    <a:lnTo>
                      <a:pt x="72" y="204"/>
                    </a:lnTo>
                    <a:lnTo>
                      <a:pt x="69" y="201"/>
                    </a:lnTo>
                    <a:lnTo>
                      <a:pt x="66" y="198"/>
                    </a:lnTo>
                    <a:lnTo>
                      <a:pt x="62" y="196"/>
                    </a:lnTo>
                    <a:lnTo>
                      <a:pt x="58" y="194"/>
                    </a:lnTo>
                    <a:lnTo>
                      <a:pt x="54" y="193"/>
                    </a:lnTo>
                    <a:lnTo>
                      <a:pt x="50" y="193"/>
                    </a:lnTo>
                    <a:lnTo>
                      <a:pt x="44" y="193"/>
                    </a:lnTo>
                    <a:lnTo>
                      <a:pt x="39" y="195"/>
                    </a:lnTo>
                    <a:lnTo>
                      <a:pt x="38" y="183"/>
                    </a:lnTo>
                    <a:lnTo>
                      <a:pt x="5" y="190"/>
                    </a:lnTo>
                    <a:lnTo>
                      <a:pt x="9" y="203"/>
                    </a:lnTo>
                    <a:lnTo>
                      <a:pt x="30" y="200"/>
                    </a:lnTo>
                    <a:lnTo>
                      <a:pt x="28" y="201"/>
                    </a:lnTo>
                    <a:lnTo>
                      <a:pt x="26" y="203"/>
                    </a:lnTo>
                    <a:lnTo>
                      <a:pt x="25" y="204"/>
                    </a:lnTo>
                    <a:lnTo>
                      <a:pt x="23" y="206"/>
                    </a:lnTo>
                    <a:lnTo>
                      <a:pt x="24" y="205"/>
                    </a:lnTo>
                    <a:lnTo>
                      <a:pt x="26" y="205"/>
                    </a:lnTo>
                    <a:lnTo>
                      <a:pt x="29" y="204"/>
                    </a:lnTo>
                    <a:lnTo>
                      <a:pt x="32" y="204"/>
                    </a:lnTo>
                    <a:lnTo>
                      <a:pt x="36" y="204"/>
                    </a:lnTo>
                    <a:lnTo>
                      <a:pt x="40" y="204"/>
                    </a:lnTo>
                    <a:lnTo>
                      <a:pt x="44" y="204"/>
                    </a:lnTo>
                    <a:lnTo>
                      <a:pt x="49" y="205"/>
                    </a:lnTo>
                    <a:lnTo>
                      <a:pt x="54" y="207"/>
                    </a:lnTo>
                    <a:lnTo>
                      <a:pt x="59" y="208"/>
                    </a:lnTo>
                    <a:lnTo>
                      <a:pt x="64" y="211"/>
                    </a:lnTo>
                    <a:lnTo>
                      <a:pt x="68" y="215"/>
                    </a:lnTo>
                    <a:lnTo>
                      <a:pt x="73" y="219"/>
                    </a:lnTo>
                    <a:lnTo>
                      <a:pt x="77" y="224"/>
                    </a:lnTo>
                    <a:lnTo>
                      <a:pt x="81" y="230"/>
                    </a:lnTo>
                    <a:lnTo>
                      <a:pt x="82" y="230"/>
                    </a:lnTo>
                    <a:lnTo>
                      <a:pt x="83" y="229"/>
                    </a:lnTo>
                    <a:lnTo>
                      <a:pt x="85" y="226"/>
                    </a:lnTo>
                    <a:lnTo>
                      <a:pt x="88" y="224"/>
                    </a:lnTo>
                    <a:lnTo>
                      <a:pt x="91" y="221"/>
                    </a:lnTo>
                    <a:lnTo>
                      <a:pt x="96" y="219"/>
                    </a:lnTo>
                    <a:lnTo>
                      <a:pt x="101" y="217"/>
                    </a:lnTo>
                    <a:lnTo>
                      <a:pt x="108" y="216"/>
                    </a:lnTo>
                    <a:lnTo>
                      <a:pt x="107" y="234"/>
                    </a:lnTo>
                    <a:lnTo>
                      <a:pt x="108" y="251"/>
                    </a:lnTo>
                    <a:lnTo>
                      <a:pt x="108" y="267"/>
                    </a:lnTo>
                    <a:lnTo>
                      <a:pt x="108" y="282"/>
                    </a:lnTo>
                    <a:lnTo>
                      <a:pt x="31" y="282"/>
                    </a:lnTo>
                    <a:lnTo>
                      <a:pt x="31" y="280"/>
                    </a:lnTo>
                    <a:lnTo>
                      <a:pt x="31" y="278"/>
                    </a:lnTo>
                    <a:lnTo>
                      <a:pt x="31" y="276"/>
                    </a:lnTo>
                    <a:lnTo>
                      <a:pt x="31" y="274"/>
                    </a:lnTo>
                    <a:lnTo>
                      <a:pt x="31" y="259"/>
                    </a:lnTo>
                    <a:lnTo>
                      <a:pt x="31" y="243"/>
                    </a:lnTo>
                    <a:lnTo>
                      <a:pt x="31" y="226"/>
                    </a:lnTo>
                    <a:lnTo>
                      <a:pt x="31" y="209"/>
                    </a:lnTo>
                    <a:lnTo>
                      <a:pt x="13" y="207"/>
                    </a:lnTo>
                    <a:lnTo>
                      <a:pt x="14" y="215"/>
                    </a:lnTo>
                    <a:lnTo>
                      <a:pt x="15" y="235"/>
                    </a:lnTo>
                    <a:lnTo>
                      <a:pt x="16" y="265"/>
                    </a:lnTo>
                    <a:lnTo>
                      <a:pt x="16" y="300"/>
                    </a:lnTo>
                    <a:lnTo>
                      <a:pt x="15" y="336"/>
                    </a:lnTo>
                    <a:lnTo>
                      <a:pt x="12" y="370"/>
                    </a:lnTo>
                    <a:lnTo>
                      <a:pt x="8" y="398"/>
                    </a:lnTo>
                    <a:lnTo>
                      <a:pt x="0" y="415"/>
                    </a:lnTo>
                    <a:lnTo>
                      <a:pt x="18" y="418"/>
                    </a:lnTo>
                    <a:lnTo>
                      <a:pt x="18" y="416"/>
                    </a:lnTo>
                    <a:lnTo>
                      <a:pt x="19" y="411"/>
                    </a:lnTo>
                    <a:lnTo>
                      <a:pt x="21" y="402"/>
                    </a:lnTo>
                    <a:lnTo>
                      <a:pt x="23" y="388"/>
                    </a:lnTo>
                    <a:lnTo>
                      <a:pt x="116" y="385"/>
                    </a:lnTo>
                    <a:lnTo>
                      <a:pt x="118" y="397"/>
                    </a:lnTo>
                    <a:lnTo>
                      <a:pt x="119" y="405"/>
                    </a:lnTo>
                    <a:lnTo>
                      <a:pt x="120" y="410"/>
                    </a:lnTo>
                    <a:lnTo>
                      <a:pt x="121" y="412"/>
                    </a:lnTo>
                    <a:lnTo>
                      <a:pt x="138" y="408"/>
                    </a:lnTo>
                    <a:lnTo>
                      <a:pt x="132" y="395"/>
                    </a:lnTo>
                    <a:lnTo>
                      <a:pt x="128" y="375"/>
                    </a:lnTo>
                    <a:lnTo>
                      <a:pt x="124" y="350"/>
                    </a:lnTo>
                    <a:lnTo>
                      <a:pt x="123" y="322"/>
                    </a:lnTo>
                    <a:lnTo>
                      <a:pt x="123" y="293"/>
                    </a:lnTo>
                    <a:lnTo>
                      <a:pt x="123" y="265"/>
                    </a:lnTo>
                    <a:lnTo>
                      <a:pt x="123" y="239"/>
                    </a:lnTo>
                    <a:lnTo>
                      <a:pt x="124" y="219"/>
                    </a:lnTo>
                    <a:lnTo>
                      <a:pt x="125" y="219"/>
                    </a:lnTo>
                    <a:lnTo>
                      <a:pt x="126" y="220"/>
                    </a:lnTo>
                    <a:lnTo>
                      <a:pt x="127" y="220"/>
                    </a:lnTo>
                    <a:lnTo>
                      <a:pt x="128" y="220"/>
                    </a:lnTo>
                    <a:lnTo>
                      <a:pt x="129" y="221"/>
                    </a:lnTo>
                    <a:lnTo>
                      <a:pt x="130" y="221"/>
                    </a:lnTo>
                    <a:lnTo>
                      <a:pt x="131" y="222"/>
                    </a:lnTo>
                    <a:lnTo>
                      <a:pt x="133" y="222"/>
                    </a:lnTo>
                    <a:lnTo>
                      <a:pt x="172" y="239"/>
                    </a:lnTo>
                    <a:lnTo>
                      <a:pt x="189" y="239"/>
                    </a:lnTo>
                    <a:lnTo>
                      <a:pt x="190" y="238"/>
                    </a:lnTo>
                    <a:lnTo>
                      <a:pt x="191" y="237"/>
                    </a:lnTo>
                    <a:lnTo>
                      <a:pt x="192" y="234"/>
                    </a:lnTo>
                    <a:lnTo>
                      <a:pt x="194" y="231"/>
                    </a:lnTo>
                    <a:lnTo>
                      <a:pt x="196" y="228"/>
                    </a:lnTo>
                    <a:lnTo>
                      <a:pt x="198" y="224"/>
                    </a:lnTo>
                    <a:lnTo>
                      <a:pt x="202" y="220"/>
                    </a:lnTo>
                    <a:lnTo>
                      <a:pt x="206" y="217"/>
                    </a:lnTo>
                    <a:lnTo>
                      <a:pt x="211" y="213"/>
                    </a:lnTo>
                    <a:lnTo>
                      <a:pt x="216" y="210"/>
                    </a:lnTo>
                    <a:lnTo>
                      <a:pt x="222" y="207"/>
                    </a:lnTo>
                    <a:lnTo>
                      <a:pt x="228" y="205"/>
                    </a:lnTo>
                    <a:lnTo>
                      <a:pt x="235" y="204"/>
                    </a:lnTo>
                    <a:lnTo>
                      <a:pt x="243" y="204"/>
                    </a:lnTo>
                    <a:lnTo>
                      <a:pt x="252" y="205"/>
                    </a:lnTo>
                    <a:lnTo>
                      <a:pt x="261" y="207"/>
                    </a:lnTo>
                    <a:lnTo>
                      <a:pt x="261" y="204"/>
                    </a:lnTo>
                    <a:lnTo>
                      <a:pt x="264" y="204"/>
                    </a:lnTo>
                    <a:lnTo>
                      <a:pt x="267" y="204"/>
                    </a:lnTo>
                    <a:lnTo>
                      <a:pt x="271" y="206"/>
                    </a:lnTo>
                    <a:lnTo>
                      <a:pt x="275" y="207"/>
                    </a:lnTo>
                    <a:lnTo>
                      <a:pt x="279" y="210"/>
                    </a:lnTo>
                    <a:lnTo>
                      <a:pt x="283" y="213"/>
                    </a:lnTo>
                    <a:lnTo>
                      <a:pt x="288" y="216"/>
                    </a:lnTo>
                    <a:lnTo>
                      <a:pt x="292" y="221"/>
                    </a:lnTo>
                    <a:lnTo>
                      <a:pt x="293" y="220"/>
                    </a:lnTo>
                    <a:lnTo>
                      <a:pt x="295" y="220"/>
                    </a:lnTo>
                    <a:lnTo>
                      <a:pt x="298" y="218"/>
                    </a:lnTo>
                    <a:lnTo>
                      <a:pt x="301" y="218"/>
                    </a:lnTo>
                    <a:lnTo>
                      <a:pt x="306" y="217"/>
                    </a:lnTo>
                    <a:lnTo>
                      <a:pt x="310" y="216"/>
                    </a:lnTo>
                    <a:lnTo>
                      <a:pt x="316" y="216"/>
                    </a:lnTo>
                    <a:lnTo>
                      <a:pt x="322" y="216"/>
                    </a:lnTo>
                    <a:lnTo>
                      <a:pt x="330" y="216"/>
                    </a:lnTo>
                    <a:lnTo>
                      <a:pt x="337" y="218"/>
                    </a:lnTo>
                    <a:lnTo>
                      <a:pt x="345" y="220"/>
                    </a:lnTo>
                    <a:lnTo>
                      <a:pt x="354" y="222"/>
                    </a:lnTo>
                    <a:lnTo>
                      <a:pt x="363" y="226"/>
                    </a:lnTo>
                    <a:lnTo>
                      <a:pt x="373" y="231"/>
                    </a:lnTo>
                    <a:lnTo>
                      <a:pt x="383" y="237"/>
                    </a:lnTo>
                    <a:lnTo>
                      <a:pt x="384" y="236"/>
                    </a:lnTo>
                    <a:lnTo>
                      <a:pt x="387" y="235"/>
                    </a:lnTo>
                    <a:lnTo>
                      <a:pt x="391" y="232"/>
                    </a:lnTo>
                    <a:lnTo>
                      <a:pt x="396" y="229"/>
                    </a:lnTo>
                    <a:lnTo>
                      <a:pt x="401" y="226"/>
                    </a:lnTo>
                    <a:lnTo>
                      <a:pt x="405" y="223"/>
                    </a:lnTo>
                    <a:lnTo>
                      <a:pt x="408" y="220"/>
                    </a:lnTo>
                    <a:lnTo>
                      <a:pt x="409" y="218"/>
                    </a:lnTo>
                    <a:lnTo>
                      <a:pt x="408" y="214"/>
                    </a:lnTo>
                    <a:lnTo>
                      <a:pt x="407" y="206"/>
                    </a:lnTo>
                    <a:lnTo>
                      <a:pt x="406" y="193"/>
                    </a:lnTo>
                    <a:lnTo>
                      <a:pt x="404" y="179"/>
                    </a:lnTo>
                    <a:lnTo>
                      <a:pt x="403" y="166"/>
                    </a:lnTo>
                    <a:lnTo>
                      <a:pt x="401" y="154"/>
                    </a:lnTo>
                    <a:lnTo>
                      <a:pt x="400" y="146"/>
                    </a:lnTo>
                    <a:lnTo>
                      <a:pt x="400" y="142"/>
                    </a:lnTo>
                    <a:lnTo>
                      <a:pt x="389" y="142"/>
                    </a:lnTo>
                    <a:lnTo>
                      <a:pt x="388" y="144"/>
                    </a:lnTo>
                    <a:lnTo>
                      <a:pt x="386" y="146"/>
                    </a:lnTo>
                    <a:lnTo>
                      <a:pt x="385" y="148"/>
                    </a:lnTo>
                    <a:lnTo>
                      <a:pt x="384" y="150"/>
                    </a:lnTo>
                    <a:lnTo>
                      <a:pt x="383" y="152"/>
                    </a:lnTo>
                    <a:lnTo>
                      <a:pt x="381" y="154"/>
                    </a:lnTo>
                    <a:lnTo>
                      <a:pt x="380" y="155"/>
                    </a:lnTo>
                    <a:lnTo>
                      <a:pt x="379" y="157"/>
                    </a:lnTo>
                    <a:lnTo>
                      <a:pt x="381" y="158"/>
                    </a:lnTo>
                    <a:lnTo>
                      <a:pt x="386" y="174"/>
                    </a:lnTo>
                    <a:lnTo>
                      <a:pt x="385" y="174"/>
                    </a:lnTo>
                    <a:lnTo>
                      <a:pt x="385" y="173"/>
                    </a:lnTo>
                    <a:lnTo>
                      <a:pt x="382" y="177"/>
                    </a:lnTo>
                    <a:lnTo>
                      <a:pt x="379" y="177"/>
                    </a:lnTo>
                    <a:lnTo>
                      <a:pt x="378" y="177"/>
                    </a:lnTo>
                    <a:lnTo>
                      <a:pt x="381" y="179"/>
                    </a:lnTo>
                    <a:lnTo>
                      <a:pt x="379" y="183"/>
                    </a:lnTo>
                    <a:lnTo>
                      <a:pt x="380" y="183"/>
                    </a:lnTo>
                    <a:lnTo>
                      <a:pt x="384" y="182"/>
                    </a:lnTo>
                    <a:lnTo>
                      <a:pt x="386" y="185"/>
                    </a:lnTo>
                    <a:lnTo>
                      <a:pt x="386" y="184"/>
                    </a:lnTo>
                    <a:lnTo>
                      <a:pt x="388" y="185"/>
                    </a:lnTo>
                    <a:lnTo>
                      <a:pt x="387" y="182"/>
                    </a:lnTo>
                    <a:lnTo>
                      <a:pt x="388" y="182"/>
                    </a:lnTo>
                    <a:lnTo>
                      <a:pt x="395" y="207"/>
                    </a:lnTo>
                    <a:lnTo>
                      <a:pt x="380" y="218"/>
                    </a:lnTo>
                    <a:lnTo>
                      <a:pt x="378" y="217"/>
                    </a:lnTo>
                    <a:lnTo>
                      <a:pt x="375" y="215"/>
                    </a:lnTo>
                    <a:lnTo>
                      <a:pt x="371" y="214"/>
                    </a:lnTo>
                    <a:lnTo>
                      <a:pt x="367" y="211"/>
                    </a:lnTo>
                    <a:lnTo>
                      <a:pt x="361" y="209"/>
                    </a:lnTo>
                    <a:lnTo>
                      <a:pt x="355" y="207"/>
                    </a:lnTo>
                    <a:lnTo>
                      <a:pt x="348" y="205"/>
                    </a:lnTo>
                    <a:lnTo>
                      <a:pt x="341" y="204"/>
                    </a:lnTo>
                    <a:lnTo>
                      <a:pt x="341" y="203"/>
                    </a:lnTo>
                    <a:lnTo>
                      <a:pt x="345" y="200"/>
                    </a:lnTo>
                    <a:lnTo>
                      <a:pt x="341" y="199"/>
                    </a:lnTo>
                    <a:lnTo>
                      <a:pt x="340" y="195"/>
                    </a:lnTo>
                    <a:lnTo>
                      <a:pt x="339" y="196"/>
                    </a:lnTo>
                    <a:lnTo>
                      <a:pt x="339" y="195"/>
                    </a:lnTo>
                    <a:lnTo>
                      <a:pt x="336" y="198"/>
                    </a:lnTo>
                    <a:lnTo>
                      <a:pt x="333" y="198"/>
                    </a:lnTo>
                    <a:lnTo>
                      <a:pt x="332" y="198"/>
                    </a:lnTo>
                    <a:lnTo>
                      <a:pt x="335" y="200"/>
                    </a:lnTo>
                    <a:lnTo>
                      <a:pt x="334" y="202"/>
                    </a:lnTo>
                    <a:lnTo>
                      <a:pt x="332" y="202"/>
                    </a:lnTo>
                    <a:lnTo>
                      <a:pt x="331" y="202"/>
                    </a:lnTo>
                    <a:lnTo>
                      <a:pt x="330" y="202"/>
                    </a:lnTo>
                    <a:lnTo>
                      <a:pt x="328" y="202"/>
                    </a:lnTo>
                    <a:lnTo>
                      <a:pt x="327" y="201"/>
                    </a:lnTo>
                    <a:lnTo>
                      <a:pt x="326" y="201"/>
                    </a:lnTo>
                    <a:lnTo>
                      <a:pt x="324" y="201"/>
                    </a:lnTo>
                    <a:lnTo>
                      <a:pt x="323" y="201"/>
                    </a:lnTo>
                    <a:lnTo>
                      <a:pt x="320" y="201"/>
                    </a:lnTo>
                    <a:lnTo>
                      <a:pt x="318" y="202"/>
                    </a:lnTo>
                    <a:lnTo>
                      <a:pt x="315" y="202"/>
                    </a:lnTo>
                    <a:lnTo>
                      <a:pt x="313" y="202"/>
                    </a:lnTo>
                    <a:lnTo>
                      <a:pt x="310" y="203"/>
                    </a:lnTo>
                    <a:lnTo>
                      <a:pt x="308" y="203"/>
                    </a:lnTo>
                    <a:lnTo>
                      <a:pt x="306" y="204"/>
                    </a:lnTo>
                    <a:lnTo>
                      <a:pt x="304" y="205"/>
                    </a:lnTo>
                    <a:lnTo>
                      <a:pt x="294" y="208"/>
                    </a:lnTo>
                    <a:lnTo>
                      <a:pt x="293" y="207"/>
                    </a:lnTo>
                    <a:lnTo>
                      <a:pt x="291" y="204"/>
                    </a:lnTo>
                    <a:lnTo>
                      <a:pt x="289" y="202"/>
                    </a:lnTo>
                    <a:lnTo>
                      <a:pt x="286" y="199"/>
                    </a:lnTo>
                    <a:lnTo>
                      <a:pt x="283" y="196"/>
                    </a:lnTo>
                    <a:lnTo>
                      <a:pt x="278" y="194"/>
                    </a:lnTo>
                    <a:lnTo>
                      <a:pt x="274" y="193"/>
                    </a:lnTo>
                    <a:lnTo>
                      <a:pt x="270" y="192"/>
                    </a:lnTo>
                    <a:lnTo>
                      <a:pt x="294" y="169"/>
                    </a:lnTo>
                    <a:lnTo>
                      <a:pt x="295" y="170"/>
                    </a:lnTo>
                    <a:lnTo>
                      <a:pt x="293" y="174"/>
                    </a:lnTo>
                    <a:lnTo>
                      <a:pt x="294" y="173"/>
                    </a:lnTo>
                    <a:lnTo>
                      <a:pt x="294" y="174"/>
                    </a:lnTo>
                    <a:lnTo>
                      <a:pt x="298" y="173"/>
                    </a:lnTo>
                    <a:lnTo>
                      <a:pt x="300" y="176"/>
                    </a:lnTo>
                    <a:lnTo>
                      <a:pt x="300" y="175"/>
                    </a:lnTo>
                    <a:lnTo>
                      <a:pt x="301" y="176"/>
                    </a:lnTo>
                    <a:lnTo>
                      <a:pt x="301" y="173"/>
                    </a:lnTo>
                    <a:lnTo>
                      <a:pt x="305" y="169"/>
                    </a:lnTo>
                    <a:lnTo>
                      <a:pt x="301" y="168"/>
                    </a:lnTo>
                    <a:lnTo>
                      <a:pt x="300" y="164"/>
                    </a:lnTo>
                    <a:lnTo>
                      <a:pt x="304" y="164"/>
                    </a:lnTo>
                    <a:lnTo>
                      <a:pt x="308" y="164"/>
                    </a:lnTo>
                    <a:lnTo>
                      <a:pt x="312" y="162"/>
                    </a:lnTo>
                    <a:lnTo>
                      <a:pt x="316" y="162"/>
                    </a:lnTo>
                    <a:lnTo>
                      <a:pt x="320" y="161"/>
                    </a:lnTo>
                    <a:lnTo>
                      <a:pt x="324" y="160"/>
                    </a:lnTo>
                    <a:lnTo>
                      <a:pt x="329" y="158"/>
                    </a:lnTo>
                    <a:lnTo>
                      <a:pt x="333" y="157"/>
                    </a:lnTo>
                    <a:lnTo>
                      <a:pt x="332" y="161"/>
                    </a:lnTo>
                    <a:lnTo>
                      <a:pt x="336" y="161"/>
                    </a:lnTo>
                    <a:lnTo>
                      <a:pt x="339" y="164"/>
                    </a:lnTo>
                    <a:lnTo>
                      <a:pt x="339" y="162"/>
                    </a:lnTo>
                    <a:lnTo>
                      <a:pt x="340" y="164"/>
                    </a:lnTo>
                    <a:lnTo>
                      <a:pt x="340" y="160"/>
                    </a:lnTo>
                    <a:lnTo>
                      <a:pt x="344" y="157"/>
                    </a:lnTo>
                    <a:lnTo>
                      <a:pt x="340" y="156"/>
                    </a:lnTo>
                    <a:lnTo>
                      <a:pt x="339" y="154"/>
                    </a:lnTo>
                    <a:lnTo>
                      <a:pt x="341" y="154"/>
                    </a:lnTo>
                    <a:lnTo>
                      <a:pt x="342" y="153"/>
                    </a:lnTo>
                    <a:lnTo>
                      <a:pt x="344" y="152"/>
                    </a:lnTo>
                    <a:lnTo>
                      <a:pt x="345" y="152"/>
                    </a:lnTo>
                    <a:lnTo>
                      <a:pt x="347" y="151"/>
                    </a:lnTo>
                    <a:lnTo>
                      <a:pt x="349" y="149"/>
                    </a:lnTo>
                    <a:lnTo>
                      <a:pt x="351" y="148"/>
                    </a:lnTo>
                    <a:lnTo>
                      <a:pt x="353" y="148"/>
                    </a:lnTo>
                    <a:lnTo>
                      <a:pt x="379" y="157"/>
                    </a:lnTo>
                    <a:lnTo>
                      <a:pt x="380" y="155"/>
                    </a:lnTo>
                    <a:lnTo>
                      <a:pt x="381" y="154"/>
                    </a:lnTo>
                    <a:lnTo>
                      <a:pt x="383" y="152"/>
                    </a:lnTo>
                    <a:lnTo>
                      <a:pt x="384" y="150"/>
                    </a:lnTo>
                    <a:lnTo>
                      <a:pt x="385" y="148"/>
                    </a:lnTo>
                    <a:lnTo>
                      <a:pt x="386" y="146"/>
                    </a:lnTo>
                    <a:lnTo>
                      <a:pt x="388" y="144"/>
                    </a:lnTo>
                    <a:lnTo>
                      <a:pt x="389" y="142"/>
                    </a:lnTo>
                    <a:lnTo>
                      <a:pt x="366" y="139"/>
                    </a:lnTo>
                    <a:lnTo>
                      <a:pt x="370" y="136"/>
                    </a:lnTo>
                    <a:lnTo>
                      <a:pt x="374" y="133"/>
                    </a:lnTo>
                    <a:lnTo>
                      <a:pt x="378" y="130"/>
                    </a:lnTo>
                    <a:lnTo>
                      <a:pt x="382" y="126"/>
                    </a:lnTo>
                    <a:lnTo>
                      <a:pt x="386" y="123"/>
                    </a:lnTo>
                    <a:lnTo>
                      <a:pt x="389" y="119"/>
                    </a:lnTo>
                    <a:lnTo>
                      <a:pt x="392" y="116"/>
                    </a:lnTo>
                    <a:lnTo>
                      <a:pt x="395" y="112"/>
                    </a:lnTo>
                    <a:lnTo>
                      <a:pt x="397" y="112"/>
                    </a:lnTo>
                    <a:lnTo>
                      <a:pt x="399" y="112"/>
                    </a:lnTo>
                    <a:lnTo>
                      <a:pt x="400" y="112"/>
                    </a:lnTo>
                    <a:lnTo>
                      <a:pt x="402" y="112"/>
                    </a:lnTo>
                    <a:lnTo>
                      <a:pt x="404" y="112"/>
                    </a:lnTo>
                    <a:lnTo>
                      <a:pt x="405" y="112"/>
                    </a:lnTo>
                    <a:lnTo>
                      <a:pt x="407" y="112"/>
                    </a:lnTo>
                    <a:lnTo>
                      <a:pt x="408" y="112"/>
                    </a:lnTo>
                    <a:lnTo>
                      <a:pt x="410" y="110"/>
                    </a:lnTo>
                    <a:lnTo>
                      <a:pt x="411" y="108"/>
                    </a:lnTo>
                    <a:lnTo>
                      <a:pt x="412" y="106"/>
                    </a:lnTo>
                    <a:lnTo>
                      <a:pt x="413" y="104"/>
                    </a:lnTo>
                    <a:lnTo>
                      <a:pt x="415" y="102"/>
                    </a:lnTo>
                    <a:lnTo>
                      <a:pt x="416" y="101"/>
                    </a:lnTo>
                    <a:lnTo>
                      <a:pt x="417" y="99"/>
                    </a:lnTo>
                    <a:lnTo>
                      <a:pt x="418" y="97"/>
                    </a:lnTo>
                    <a:lnTo>
                      <a:pt x="417" y="96"/>
                    </a:lnTo>
                    <a:lnTo>
                      <a:pt x="415" y="95"/>
                    </a:lnTo>
                    <a:lnTo>
                      <a:pt x="413" y="95"/>
                    </a:lnTo>
                    <a:lnTo>
                      <a:pt x="412" y="94"/>
                    </a:lnTo>
                    <a:lnTo>
                      <a:pt x="411" y="93"/>
                    </a:lnTo>
                    <a:lnTo>
                      <a:pt x="409" y="92"/>
                    </a:lnTo>
                    <a:lnTo>
                      <a:pt x="408" y="92"/>
                    </a:lnTo>
                    <a:lnTo>
                      <a:pt x="407" y="92"/>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281" name="Freeform 810"/>
              <p:cNvSpPr>
                <a:spLocks/>
              </p:cNvSpPr>
              <p:nvPr/>
            </p:nvSpPr>
            <p:spPr bwMode="auto">
              <a:xfrm>
                <a:off x="1264" y="1556"/>
                <a:ext cx="83" cy="235"/>
              </a:xfrm>
              <a:custGeom>
                <a:avLst/>
                <a:gdLst>
                  <a:gd name="T0" fmla="*/ 4 w 93"/>
                  <a:gd name="T1" fmla="*/ 2 h 310"/>
                  <a:gd name="T2" fmla="*/ 4 w 93"/>
                  <a:gd name="T3" fmla="*/ 2 h 310"/>
                  <a:gd name="T4" fmla="*/ 4 w 93"/>
                  <a:gd name="T5" fmla="*/ 2 h 310"/>
                  <a:gd name="T6" fmla="*/ 4 w 93"/>
                  <a:gd name="T7" fmla="*/ 2 h 310"/>
                  <a:gd name="T8" fmla="*/ 4 w 93"/>
                  <a:gd name="T9" fmla="*/ 2 h 310"/>
                  <a:gd name="T10" fmla="*/ 4 w 93"/>
                  <a:gd name="T11" fmla="*/ 2 h 310"/>
                  <a:gd name="T12" fmla="*/ 4 w 93"/>
                  <a:gd name="T13" fmla="*/ 2 h 310"/>
                  <a:gd name="T14" fmla="*/ 4 w 93"/>
                  <a:gd name="T15" fmla="*/ 2 h 310"/>
                  <a:gd name="T16" fmla="*/ 4 w 93"/>
                  <a:gd name="T17" fmla="*/ 0 h 310"/>
                  <a:gd name="T18" fmla="*/ 4 w 93"/>
                  <a:gd name="T19" fmla="*/ 2 h 310"/>
                  <a:gd name="T20" fmla="*/ 4 w 93"/>
                  <a:gd name="T21" fmla="*/ 2 h 310"/>
                  <a:gd name="T22" fmla="*/ 3 w 93"/>
                  <a:gd name="T23" fmla="*/ 2 h 310"/>
                  <a:gd name="T24" fmla="*/ 0 w 93"/>
                  <a:gd name="T25" fmla="*/ 2 h 310"/>
                  <a:gd name="T26" fmla="*/ 4 w 93"/>
                  <a:gd name="T27" fmla="*/ 2 h 310"/>
                  <a:gd name="T28" fmla="*/ 4 w 93"/>
                  <a:gd name="T29" fmla="*/ 2 h 310"/>
                  <a:gd name="T30" fmla="*/ 4 w 93"/>
                  <a:gd name="T31" fmla="*/ 2 h 310"/>
                  <a:gd name="T32" fmla="*/ 4 w 93"/>
                  <a:gd name="T33" fmla="*/ 2 h 310"/>
                  <a:gd name="T34" fmla="*/ 4 w 93"/>
                  <a:gd name="T35" fmla="*/ 2 h 310"/>
                  <a:gd name="T36" fmla="*/ 4 w 93"/>
                  <a:gd name="T37" fmla="*/ 2 h 310"/>
                  <a:gd name="T38" fmla="*/ 4 w 93"/>
                  <a:gd name="T39" fmla="*/ 2 h 310"/>
                  <a:gd name="T40" fmla="*/ 4 w 93"/>
                  <a:gd name="T41" fmla="*/ 2 h 310"/>
                  <a:gd name="T42" fmla="*/ 4 w 93"/>
                  <a:gd name="T43" fmla="*/ 2 h 310"/>
                  <a:gd name="T44" fmla="*/ 4 w 93"/>
                  <a:gd name="T45" fmla="*/ 2 h 310"/>
                  <a:gd name="T46" fmla="*/ 4 w 93"/>
                  <a:gd name="T47" fmla="*/ 2 h 310"/>
                  <a:gd name="T48" fmla="*/ 4 w 93"/>
                  <a:gd name="T49" fmla="*/ 2 h 310"/>
                  <a:gd name="T50" fmla="*/ 4 w 93"/>
                  <a:gd name="T51" fmla="*/ 2 h 310"/>
                  <a:gd name="T52" fmla="*/ 4 w 93"/>
                  <a:gd name="T53" fmla="*/ 2 h 310"/>
                  <a:gd name="T54" fmla="*/ 4 w 93"/>
                  <a:gd name="T55" fmla="*/ 2 h 310"/>
                  <a:gd name="T56" fmla="*/ 4 w 93"/>
                  <a:gd name="T57" fmla="*/ 2 h 310"/>
                  <a:gd name="T58" fmla="*/ 4 w 93"/>
                  <a:gd name="T59" fmla="*/ 2 h 310"/>
                  <a:gd name="T60" fmla="*/ 4 w 93"/>
                  <a:gd name="T61" fmla="*/ 2 h 310"/>
                  <a:gd name="T62" fmla="*/ 4 w 93"/>
                  <a:gd name="T63" fmla="*/ 2 h 310"/>
                  <a:gd name="T64" fmla="*/ 4 w 93"/>
                  <a:gd name="T65" fmla="*/ 2 h 310"/>
                  <a:gd name="T66" fmla="*/ 4 w 93"/>
                  <a:gd name="T67" fmla="*/ 2 h 31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93"/>
                  <a:gd name="T103" fmla="*/ 0 h 310"/>
                  <a:gd name="T104" fmla="*/ 93 w 93"/>
                  <a:gd name="T105" fmla="*/ 310 h 31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93" h="310">
                    <a:moveTo>
                      <a:pt x="93" y="99"/>
                    </a:moveTo>
                    <a:lnTo>
                      <a:pt x="66" y="78"/>
                    </a:lnTo>
                    <a:lnTo>
                      <a:pt x="65" y="71"/>
                    </a:lnTo>
                    <a:lnTo>
                      <a:pt x="63" y="63"/>
                    </a:lnTo>
                    <a:lnTo>
                      <a:pt x="61" y="56"/>
                    </a:lnTo>
                    <a:lnTo>
                      <a:pt x="58" y="49"/>
                    </a:lnTo>
                    <a:lnTo>
                      <a:pt x="55" y="43"/>
                    </a:lnTo>
                    <a:lnTo>
                      <a:pt x="52" y="37"/>
                    </a:lnTo>
                    <a:lnTo>
                      <a:pt x="48" y="32"/>
                    </a:lnTo>
                    <a:lnTo>
                      <a:pt x="44" y="27"/>
                    </a:lnTo>
                    <a:lnTo>
                      <a:pt x="40" y="22"/>
                    </a:lnTo>
                    <a:lnTo>
                      <a:pt x="36" y="18"/>
                    </a:lnTo>
                    <a:lnTo>
                      <a:pt x="31" y="14"/>
                    </a:lnTo>
                    <a:lnTo>
                      <a:pt x="27" y="11"/>
                    </a:lnTo>
                    <a:lnTo>
                      <a:pt x="22" y="7"/>
                    </a:lnTo>
                    <a:lnTo>
                      <a:pt x="18" y="5"/>
                    </a:lnTo>
                    <a:lnTo>
                      <a:pt x="14" y="2"/>
                    </a:lnTo>
                    <a:lnTo>
                      <a:pt x="10" y="0"/>
                    </a:lnTo>
                    <a:lnTo>
                      <a:pt x="9" y="1"/>
                    </a:lnTo>
                    <a:lnTo>
                      <a:pt x="8" y="3"/>
                    </a:lnTo>
                    <a:lnTo>
                      <a:pt x="7" y="5"/>
                    </a:lnTo>
                    <a:lnTo>
                      <a:pt x="5" y="7"/>
                    </a:lnTo>
                    <a:lnTo>
                      <a:pt x="4" y="9"/>
                    </a:lnTo>
                    <a:lnTo>
                      <a:pt x="3" y="11"/>
                    </a:lnTo>
                    <a:lnTo>
                      <a:pt x="1" y="13"/>
                    </a:lnTo>
                    <a:lnTo>
                      <a:pt x="0" y="15"/>
                    </a:lnTo>
                    <a:lnTo>
                      <a:pt x="8" y="17"/>
                    </a:lnTo>
                    <a:lnTo>
                      <a:pt x="15" y="20"/>
                    </a:lnTo>
                    <a:lnTo>
                      <a:pt x="22" y="24"/>
                    </a:lnTo>
                    <a:lnTo>
                      <a:pt x="27" y="29"/>
                    </a:lnTo>
                    <a:lnTo>
                      <a:pt x="32" y="35"/>
                    </a:lnTo>
                    <a:lnTo>
                      <a:pt x="36" y="41"/>
                    </a:lnTo>
                    <a:lnTo>
                      <a:pt x="39" y="47"/>
                    </a:lnTo>
                    <a:lnTo>
                      <a:pt x="41" y="54"/>
                    </a:lnTo>
                    <a:lnTo>
                      <a:pt x="43" y="60"/>
                    </a:lnTo>
                    <a:lnTo>
                      <a:pt x="45" y="66"/>
                    </a:lnTo>
                    <a:lnTo>
                      <a:pt x="46" y="72"/>
                    </a:lnTo>
                    <a:lnTo>
                      <a:pt x="46" y="77"/>
                    </a:lnTo>
                    <a:lnTo>
                      <a:pt x="47" y="81"/>
                    </a:lnTo>
                    <a:lnTo>
                      <a:pt x="47" y="84"/>
                    </a:lnTo>
                    <a:lnTo>
                      <a:pt x="47" y="86"/>
                    </a:lnTo>
                    <a:lnTo>
                      <a:pt x="47" y="87"/>
                    </a:lnTo>
                    <a:lnTo>
                      <a:pt x="59" y="95"/>
                    </a:lnTo>
                    <a:lnTo>
                      <a:pt x="44" y="115"/>
                    </a:lnTo>
                    <a:lnTo>
                      <a:pt x="34" y="145"/>
                    </a:lnTo>
                    <a:lnTo>
                      <a:pt x="27" y="180"/>
                    </a:lnTo>
                    <a:lnTo>
                      <a:pt x="22" y="217"/>
                    </a:lnTo>
                    <a:lnTo>
                      <a:pt x="19" y="252"/>
                    </a:lnTo>
                    <a:lnTo>
                      <a:pt x="18" y="282"/>
                    </a:lnTo>
                    <a:lnTo>
                      <a:pt x="18" y="303"/>
                    </a:lnTo>
                    <a:lnTo>
                      <a:pt x="18" y="310"/>
                    </a:lnTo>
                    <a:lnTo>
                      <a:pt x="41" y="307"/>
                    </a:lnTo>
                    <a:lnTo>
                      <a:pt x="38" y="283"/>
                    </a:lnTo>
                    <a:lnTo>
                      <a:pt x="37" y="262"/>
                    </a:lnTo>
                    <a:lnTo>
                      <a:pt x="37" y="241"/>
                    </a:lnTo>
                    <a:lnTo>
                      <a:pt x="39" y="221"/>
                    </a:lnTo>
                    <a:lnTo>
                      <a:pt x="43" y="202"/>
                    </a:lnTo>
                    <a:lnTo>
                      <a:pt x="47" y="185"/>
                    </a:lnTo>
                    <a:lnTo>
                      <a:pt x="52" y="169"/>
                    </a:lnTo>
                    <a:lnTo>
                      <a:pt x="58" y="155"/>
                    </a:lnTo>
                    <a:lnTo>
                      <a:pt x="64" y="142"/>
                    </a:lnTo>
                    <a:lnTo>
                      <a:pt x="70" y="131"/>
                    </a:lnTo>
                    <a:lnTo>
                      <a:pt x="76" y="121"/>
                    </a:lnTo>
                    <a:lnTo>
                      <a:pt x="81" y="113"/>
                    </a:lnTo>
                    <a:lnTo>
                      <a:pt x="86" y="107"/>
                    </a:lnTo>
                    <a:lnTo>
                      <a:pt x="89" y="102"/>
                    </a:lnTo>
                    <a:lnTo>
                      <a:pt x="92" y="100"/>
                    </a:lnTo>
                    <a:lnTo>
                      <a:pt x="93" y="99"/>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282" name="Freeform 811"/>
              <p:cNvSpPr>
                <a:spLocks/>
              </p:cNvSpPr>
              <p:nvPr/>
            </p:nvSpPr>
            <p:spPr bwMode="auto">
              <a:xfrm>
                <a:off x="1134" y="1521"/>
                <a:ext cx="135" cy="80"/>
              </a:xfrm>
              <a:custGeom>
                <a:avLst/>
                <a:gdLst>
                  <a:gd name="T0" fmla="*/ 4 w 152"/>
                  <a:gd name="T1" fmla="*/ 2 h 105"/>
                  <a:gd name="T2" fmla="*/ 4 w 152"/>
                  <a:gd name="T3" fmla="*/ 2 h 105"/>
                  <a:gd name="T4" fmla="*/ 4 w 152"/>
                  <a:gd name="T5" fmla="*/ 2 h 105"/>
                  <a:gd name="T6" fmla="*/ 4 w 152"/>
                  <a:gd name="T7" fmla="*/ 2 h 105"/>
                  <a:gd name="T8" fmla="*/ 4 w 152"/>
                  <a:gd name="T9" fmla="*/ 2 h 105"/>
                  <a:gd name="T10" fmla="*/ 4 w 152"/>
                  <a:gd name="T11" fmla="*/ 2 h 105"/>
                  <a:gd name="T12" fmla="*/ 4 w 152"/>
                  <a:gd name="T13" fmla="*/ 2 h 105"/>
                  <a:gd name="T14" fmla="*/ 4 w 152"/>
                  <a:gd name="T15" fmla="*/ 2 h 105"/>
                  <a:gd name="T16" fmla="*/ 4 w 152"/>
                  <a:gd name="T17" fmla="*/ 2 h 105"/>
                  <a:gd name="T18" fmla="*/ 4 w 152"/>
                  <a:gd name="T19" fmla="*/ 2 h 105"/>
                  <a:gd name="T20" fmla="*/ 4 w 152"/>
                  <a:gd name="T21" fmla="*/ 2 h 105"/>
                  <a:gd name="T22" fmla="*/ 4 w 152"/>
                  <a:gd name="T23" fmla="*/ 2 h 105"/>
                  <a:gd name="T24" fmla="*/ 4 w 152"/>
                  <a:gd name="T25" fmla="*/ 0 h 105"/>
                  <a:gd name="T26" fmla="*/ 4 w 152"/>
                  <a:gd name="T27" fmla="*/ 0 h 105"/>
                  <a:gd name="T28" fmla="*/ 4 w 152"/>
                  <a:gd name="T29" fmla="*/ 2 h 105"/>
                  <a:gd name="T30" fmla="*/ 4 w 152"/>
                  <a:gd name="T31" fmla="*/ 2 h 105"/>
                  <a:gd name="T32" fmla="*/ 4 w 152"/>
                  <a:gd name="T33" fmla="*/ 2 h 105"/>
                  <a:gd name="T34" fmla="*/ 4 w 152"/>
                  <a:gd name="T35" fmla="*/ 2 h 105"/>
                  <a:gd name="T36" fmla="*/ 4 w 152"/>
                  <a:gd name="T37" fmla="*/ 2 h 105"/>
                  <a:gd name="T38" fmla="*/ 4 w 152"/>
                  <a:gd name="T39" fmla="*/ 2 h 105"/>
                  <a:gd name="T40" fmla="*/ 4 w 152"/>
                  <a:gd name="T41" fmla="*/ 2 h 105"/>
                  <a:gd name="T42" fmla="*/ 4 w 152"/>
                  <a:gd name="T43" fmla="*/ 2 h 105"/>
                  <a:gd name="T44" fmla="*/ 1 w 152"/>
                  <a:gd name="T45" fmla="*/ 2 h 105"/>
                  <a:gd name="T46" fmla="*/ 0 w 152"/>
                  <a:gd name="T47" fmla="*/ 2 h 105"/>
                  <a:gd name="T48" fmla="*/ 3 w 152"/>
                  <a:gd name="T49" fmla="*/ 2 h 105"/>
                  <a:gd name="T50" fmla="*/ 4 w 152"/>
                  <a:gd name="T51" fmla="*/ 2 h 105"/>
                  <a:gd name="T52" fmla="*/ 4 w 152"/>
                  <a:gd name="T53" fmla="*/ 2 h 105"/>
                  <a:gd name="T54" fmla="*/ 4 w 152"/>
                  <a:gd name="T55" fmla="*/ 2 h 105"/>
                  <a:gd name="T56" fmla="*/ 4 w 152"/>
                  <a:gd name="T57" fmla="*/ 2 h 105"/>
                  <a:gd name="T58" fmla="*/ 4 w 152"/>
                  <a:gd name="T59" fmla="*/ 2 h 105"/>
                  <a:gd name="T60" fmla="*/ 4 w 152"/>
                  <a:gd name="T61" fmla="*/ 2 h 105"/>
                  <a:gd name="T62" fmla="*/ 4 w 152"/>
                  <a:gd name="T63" fmla="*/ 2 h 10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52"/>
                  <a:gd name="T97" fmla="*/ 0 h 105"/>
                  <a:gd name="T98" fmla="*/ 152 w 152"/>
                  <a:gd name="T99" fmla="*/ 105 h 10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52" h="105">
                    <a:moveTo>
                      <a:pt x="89" y="95"/>
                    </a:moveTo>
                    <a:lnTo>
                      <a:pt x="97" y="92"/>
                    </a:lnTo>
                    <a:lnTo>
                      <a:pt x="105" y="88"/>
                    </a:lnTo>
                    <a:lnTo>
                      <a:pt x="111" y="84"/>
                    </a:lnTo>
                    <a:lnTo>
                      <a:pt x="118" y="80"/>
                    </a:lnTo>
                    <a:lnTo>
                      <a:pt x="124" y="76"/>
                    </a:lnTo>
                    <a:lnTo>
                      <a:pt x="129" y="71"/>
                    </a:lnTo>
                    <a:lnTo>
                      <a:pt x="134" y="66"/>
                    </a:lnTo>
                    <a:lnTo>
                      <a:pt x="139" y="61"/>
                    </a:lnTo>
                    <a:lnTo>
                      <a:pt x="143" y="56"/>
                    </a:lnTo>
                    <a:lnTo>
                      <a:pt x="146" y="51"/>
                    </a:lnTo>
                    <a:lnTo>
                      <a:pt x="148" y="46"/>
                    </a:lnTo>
                    <a:lnTo>
                      <a:pt x="151" y="41"/>
                    </a:lnTo>
                    <a:lnTo>
                      <a:pt x="152" y="36"/>
                    </a:lnTo>
                    <a:lnTo>
                      <a:pt x="152" y="31"/>
                    </a:lnTo>
                    <a:lnTo>
                      <a:pt x="152" y="26"/>
                    </a:lnTo>
                    <a:lnTo>
                      <a:pt x="151" y="22"/>
                    </a:lnTo>
                    <a:lnTo>
                      <a:pt x="150" y="18"/>
                    </a:lnTo>
                    <a:lnTo>
                      <a:pt x="147" y="14"/>
                    </a:lnTo>
                    <a:lnTo>
                      <a:pt x="144" y="11"/>
                    </a:lnTo>
                    <a:lnTo>
                      <a:pt x="140" y="8"/>
                    </a:lnTo>
                    <a:lnTo>
                      <a:pt x="136" y="6"/>
                    </a:lnTo>
                    <a:lnTo>
                      <a:pt x="131" y="4"/>
                    </a:lnTo>
                    <a:lnTo>
                      <a:pt x="126" y="2"/>
                    </a:lnTo>
                    <a:lnTo>
                      <a:pt x="120" y="1"/>
                    </a:lnTo>
                    <a:lnTo>
                      <a:pt x="114" y="0"/>
                    </a:lnTo>
                    <a:lnTo>
                      <a:pt x="107" y="0"/>
                    </a:lnTo>
                    <a:lnTo>
                      <a:pt x="100" y="0"/>
                    </a:lnTo>
                    <a:lnTo>
                      <a:pt x="93" y="2"/>
                    </a:lnTo>
                    <a:lnTo>
                      <a:pt x="86" y="3"/>
                    </a:lnTo>
                    <a:lnTo>
                      <a:pt x="78" y="5"/>
                    </a:lnTo>
                    <a:lnTo>
                      <a:pt x="71" y="7"/>
                    </a:lnTo>
                    <a:lnTo>
                      <a:pt x="63" y="10"/>
                    </a:lnTo>
                    <a:lnTo>
                      <a:pt x="55" y="14"/>
                    </a:lnTo>
                    <a:lnTo>
                      <a:pt x="48" y="17"/>
                    </a:lnTo>
                    <a:lnTo>
                      <a:pt x="41" y="21"/>
                    </a:lnTo>
                    <a:lnTo>
                      <a:pt x="35" y="25"/>
                    </a:lnTo>
                    <a:lnTo>
                      <a:pt x="29" y="30"/>
                    </a:lnTo>
                    <a:lnTo>
                      <a:pt x="23" y="34"/>
                    </a:lnTo>
                    <a:lnTo>
                      <a:pt x="18" y="39"/>
                    </a:lnTo>
                    <a:lnTo>
                      <a:pt x="14" y="44"/>
                    </a:lnTo>
                    <a:lnTo>
                      <a:pt x="10" y="49"/>
                    </a:lnTo>
                    <a:lnTo>
                      <a:pt x="7" y="54"/>
                    </a:lnTo>
                    <a:lnTo>
                      <a:pt x="4" y="59"/>
                    </a:lnTo>
                    <a:lnTo>
                      <a:pt x="2" y="64"/>
                    </a:lnTo>
                    <a:lnTo>
                      <a:pt x="1" y="69"/>
                    </a:lnTo>
                    <a:lnTo>
                      <a:pt x="0" y="74"/>
                    </a:lnTo>
                    <a:lnTo>
                      <a:pt x="0" y="79"/>
                    </a:lnTo>
                    <a:lnTo>
                      <a:pt x="1" y="83"/>
                    </a:lnTo>
                    <a:lnTo>
                      <a:pt x="3" y="87"/>
                    </a:lnTo>
                    <a:lnTo>
                      <a:pt x="5" y="91"/>
                    </a:lnTo>
                    <a:lnTo>
                      <a:pt x="9" y="94"/>
                    </a:lnTo>
                    <a:lnTo>
                      <a:pt x="12" y="97"/>
                    </a:lnTo>
                    <a:lnTo>
                      <a:pt x="17" y="100"/>
                    </a:lnTo>
                    <a:lnTo>
                      <a:pt x="22" y="101"/>
                    </a:lnTo>
                    <a:lnTo>
                      <a:pt x="27" y="103"/>
                    </a:lnTo>
                    <a:lnTo>
                      <a:pt x="33" y="104"/>
                    </a:lnTo>
                    <a:lnTo>
                      <a:pt x="39" y="105"/>
                    </a:lnTo>
                    <a:lnTo>
                      <a:pt x="46" y="105"/>
                    </a:lnTo>
                    <a:lnTo>
                      <a:pt x="53" y="105"/>
                    </a:lnTo>
                    <a:lnTo>
                      <a:pt x="59" y="103"/>
                    </a:lnTo>
                    <a:lnTo>
                      <a:pt x="67" y="102"/>
                    </a:lnTo>
                    <a:lnTo>
                      <a:pt x="74" y="100"/>
                    </a:lnTo>
                    <a:lnTo>
                      <a:pt x="82" y="98"/>
                    </a:lnTo>
                    <a:lnTo>
                      <a:pt x="89" y="9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283" name="Freeform 812"/>
              <p:cNvSpPr>
                <a:spLocks/>
              </p:cNvSpPr>
              <p:nvPr/>
            </p:nvSpPr>
            <p:spPr bwMode="auto">
              <a:xfrm>
                <a:off x="1007" y="1520"/>
                <a:ext cx="57" cy="61"/>
              </a:xfrm>
              <a:custGeom>
                <a:avLst/>
                <a:gdLst>
                  <a:gd name="T0" fmla="*/ 4 w 64"/>
                  <a:gd name="T1" fmla="*/ 1 h 79"/>
                  <a:gd name="T2" fmla="*/ 4 w 64"/>
                  <a:gd name="T3" fmla="*/ 2 h 79"/>
                  <a:gd name="T4" fmla="*/ 4 w 64"/>
                  <a:gd name="T5" fmla="*/ 2 h 79"/>
                  <a:gd name="T6" fmla="*/ 1 w 64"/>
                  <a:gd name="T7" fmla="*/ 2 h 79"/>
                  <a:gd name="T8" fmla="*/ 4 w 64"/>
                  <a:gd name="T9" fmla="*/ 2 h 79"/>
                  <a:gd name="T10" fmla="*/ 4 w 64"/>
                  <a:gd name="T11" fmla="*/ 2 h 79"/>
                  <a:gd name="T12" fmla="*/ 4 w 64"/>
                  <a:gd name="T13" fmla="*/ 2 h 79"/>
                  <a:gd name="T14" fmla="*/ 4 w 64"/>
                  <a:gd name="T15" fmla="*/ 2 h 79"/>
                  <a:gd name="T16" fmla="*/ 4 w 64"/>
                  <a:gd name="T17" fmla="*/ 2 h 79"/>
                  <a:gd name="T18" fmla="*/ 4 w 64"/>
                  <a:gd name="T19" fmla="*/ 2 h 79"/>
                  <a:gd name="T20" fmla="*/ 4 w 64"/>
                  <a:gd name="T21" fmla="*/ 2 h 79"/>
                  <a:gd name="T22" fmla="*/ 4 w 64"/>
                  <a:gd name="T23" fmla="*/ 2 h 79"/>
                  <a:gd name="T24" fmla="*/ 4 w 64"/>
                  <a:gd name="T25" fmla="*/ 2 h 79"/>
                  <a:gd name="T26" fmla="*/ 4 w 64"/>
                  <a:gd name="T27" fmla="*/ 2 h 79"/>
                  <a:gd name="T28" fmla="*/ 4 w 64"/>
                  <a:gd name="T29" fmla="*/ 2 h 79"/>
                  <a:gd name="T30" fmla="*/ 4 w 64"/>
                  <a:gd name="T31" fmla="*/ 2 h 79"/>
                  <a:gd name="T32" fmla="*/ 4 w 64"/>
                  <a:gd name="T33" fmla="*/ 2 h 79"/>
                  <a:gd name="T34" fmla="*/ 4 w 64"/>
                  <a:gd name="T35" fmla="*/ 2 h 79"/>
                  <a:gd name="T36" fmla="*/ 4 w 64"/>
                  <a:gd name="T37" fmla="*/ 2 h 79"/>
                  <a:gd name="T38" fmla="*/ 4 w 64"/>
                  <a:gd name="T39" fmla="*/ 2 h 79"/>
                  <a:gd name="T40" fmla="*/ 4 w 64"/>
                  <a:gd name="T41" fmla="*/ 2 h 79"/>
                  <a:gd name="T42" fmla="*/ 1 w 64"/>
                  <a:gd name="T43" fmla="*/ 2 h 79"/>
                  <a:gd name="T44" fmla="*/ 4 w 64"/>
                  <a:gd name="T45" fmla="*/ 2 h 79"/>
                  <a:gd name="T46" fmla="*/ 4 w 64"/>
                  <a:gd name="T47" fmla="*/ 2 h 79"/>
                  <a:gd name="T48" fmla="*/ 4 w 64"/>
                  <a:gd name="T49" fmla="*/ 2 h 79"/>
                  <a:gd name="T50" fmla="*/ 4 w 64"/>
                  <a:gd name="T51" fmla="*/ 2 h 79"/>
                  <a:gd name="T52" fmla="*/ 4 w 64"/>
                  <a:gd name="T53" fmla="*/ 2 h 79"/>
                  <a:gd name="T54" fmla="*/ 4 w 64"/>
                  <a:gd name="T55" fmla="*/ 2 h 79"/>
                  <a:gd name="T56" fmla="*/ 4 w 64"/>
                  <a:gd name="T57" fmla="*/ 2 h 79"/>
                  <a:gd name="T58" fmla="*/ 4 w 64"/>
                  <a:gd name="T59" fmla="*/ 2 h 79"/>
                  <a:gd name="T60" fmla="*/ 4 w 64"/>
                  <a:gd name="T61" fmla="*/ 2 h 79"/>
                  <a:gd name="T62" fmla="*/ 4 w 64"/>
                  <a:gd name="T63" fmla="*/ 2 h 79"/>
                  <a:gd name="T64" fmla="*/ 4 w 64"/>
                  <a:gd name="T65" fmla="*/ 1 h 7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64"/>
                  <a:gd name="T100" fmla="*/ 0 h 79"/>
                  <a:gd name="T101" fmla="*/ 64 w 64"/>
                  <a:gd name="T102" fmla="*/ 79 h 7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64" h="79">
                    <a:moveTo>
                      <a:pt x="32" y="0"/>
                    </a:moveTo>
                    <a:lnTo>
                      <a:pt x="26" y="1"/>
                    </a:lnTo>
                    <a:lnTo>
                      <a:pt x="20" y="3"/>
                    </a:lnTo>
                    <a:lnTo>
                      <a:pt x="15" y="6"/>
                    </a:lnTo>
                    <a:lnTo>
                      <a:pt x="11" y="10"/>
                    </a:lnTo>
                    <a:lnTo>
                      <a:pt x="7" y="15"/>
                    </a:lnTo>
                    <a:lnTo>
                      <a:pt x="4" y="21"/>
                    </a:lnTo>
                    <a:lnTo>
                      <a:pt x="1" y="27"/>
                    </a:lnTo>
                    <a:lnTo>
                      <a:pt x="0" y="34"/>
                    </a:lnTo>
                    <a:lnTo>
                      <a:pt x="11" y="34"/>
                    </a:lnTo>
                    <a:lnTo>
                      <a:pt x="12" y="30"/>
                    </a:lnTo>
                    <a:lnTo>
                      <a:pt x="13" y="26"/>
                    </a:lnTo>
                    <a:lnTo>
                      <a:pt x="16" y="22"/>
                    </a:lnTo>
                    <a:lnTo>
                      <a:pt x="18" y="19"/>
                    </a:lnTo>
                    <a:lnTo>
                      <a:pt x="21" y="16"/>
                    </a:lnTo>
                    <a:lnTo>
                      <a:pt x="25" y="15"/>
                    </a:lnTo>
                    <a:lnTo>
                      <a:pt x="28" y="13"/>
                    </a:lnTo>
                    <a:lnTo>
                      <a:pt x="32" y="13"/>
                    </a:lnTo>
                    <a:lnTo>
                      <a:pt x="37" y="13"/>
                    </a:lnTo>
                    <a:lnTo>
                      <a:pt x="41" y="15"/>
                    </a:lnTo>
                    <a:lnTo>
                      <a:pt x="45" y="18"/>
                    </a:lnTo>
                    <a:lnTo>
                      <a:pt x="48" y="21"/>
                    </a:lnTo>
                    <a:lnTo>
                      <a:pt x="51" y="25"/>
                    </a:lnTo>
                    <a:lnTo>
                      <a:pt x="53" y="30"/>
                    </a:lnTo>
                    <a:lnTo>
                      <a:pt x="54" y="35"/>
                    </a:lnTo>
                    <a:lnTo>
                      <a:pt x="55" y="40"/>
                    </a:lnTo>
                    <a:lnTo>
                      <a:pt x="54" y="46"/>
                    </a:lnTo>
                    <a:lnTo>
                      <a:pt x="53" y="51"/>
                    </a:lnTo>
                    <a:lnTo>
                      <a:pt x="51" y="56"/>
                    </a:lnTo>
                    <a:lnTo>
                      <a:pt x="48" y="60"/>
                    </a:lnTo>
                    <a:lnTo>
                      <a:pt x="45" y="63"/>
                    </a:lnTo>
                    <a:lnTo>
                      <a:pt x="41" y="66"/>
                    </a:lnTo>
                    <a:lnTo>
                      <a:pt x="37" y="67"/>
                    </a:lnTo>
                    <a:lnTo>
                      <a:pt x="32" y="68"/>
                    </a:lnTo>
                    <a:lnTo>
                      <a:pt x="28" y="67"/>
                    </a:lnTo>
                    <a:lnTo>
                      <a:pt x="24" y="66"/>
                    </a:lnTo>
                    <a:lnTo>
                      <a:pt x="20" y="63"/>
                    </a:lnTo>
                    <a:lnTo>
                      <a:pt x="17" y="60"/>
                    </a:lnTo>
                    <a:lnTo>
                      <a:pt x="14" y="56"/>
                    </a:lnTo>
                    <a:lnTo>
                      <a:pt x="12" y="52"/>
                    </a:lnTo>
                    <a:lnTo>
                      <a:pt x="11" y="47"/>
                    </a:lnTo>
                    <a:lnTo>
                      <a:pt x="10" y="42"/>
                    </a:lnTo>
                    <a:lnTo>
                      <a:pt x="0" y="42"/>
                    </a:lnTo>
                    <a:lnTo>
                      <a:pt x="1" y="49"/>
                    </a:lnTo>
                    <a:lnTo>
                      <a:pt x="3" y="56"/>
                    </a:lnTo>
                    <a:lnTo>
                      <a:pt x="6" y="63"/>
                    </a:lnTo>
                    <a:lnTo>
                      <a:pt x="10" y="68"/>
                    </a:lnTo>
                    <a:lnTo>
                      <a:pt x="14" y="73"/>
                    </a:lnTo>
                    <a:lnTo>
                      <a:pt x="20" y="76"/>
                    </a:lnTo>
                    <a:lnTo>
                      <a:pt x="25" y="79"/>
                    </a:lnTo>
                    <a:lnTo>
                      <a:pt x="32" y="79"/>
                    </a:lnTo>
                    <a:lnTo>
                      <a:pt x="38" y="78"/>
                    </a:lnTo>
                    <a:lnTo>
                      <a:pt x="45" y="76"/>
                    </a:lnTo>
                    <a:lnTo>
                      <a:pt x="50" y="73"/>
                    </a:lnTo>
                    <a:lnTo>
                      <a:pt x="55" y="68"/>
                    </a:lnTo>
                    <a:lnTo>
                      <a:pt x="58" y="62"/>
                    </a:lnTo>
                    <a:lnTo>
                      <a:pt x="62" y="55"/>
                    </a:lnTo>
                    <a:lnTo>
                      <a:pt x="63" y="48"/>
                    </a:lnTo>
                    <a:lnTo>
                      <a:pt x="64" y="40"/>
                    </a:lnTo>
                    <a:lnTo>
                      <a:pt x="63" y="32"/>
                    </a:lnTo>
                    <a:lnTo>
                      <a:pt x="62" y="24"/>
                    </a:lnTo>
                    <a:lnTo>
                      <a:pt x="58" y="18"/>
                    </a:lnTo>
                    <a:lnTo>
                      <a:pt x="55" y="12"/>
                    </a:lnTo>
                    <a:lnTo>
                      <a:pt x="50" y="7"/>
                    </a:lnTo>
                    <a:lnTo>
                      <a:pt x="45" y="4"/>
                    </a:lnTo>
                    <a:lnTo>
                      <a:pt x="38" y="1"/>
                    </a:lnTo>
                    <a:lnTo>
                      <a:pt x="32" y="0"/>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284" name="Freeform 813"/>
              <p:cNvSpPr>
                <a:spLocks/>
              </p:cNvSpPr>
              <p:nvPr/>
            </p:nvSpPr>
            <p:spPr bwMode="auto">
              <a:xfrm>
                <a:off x="1007" y="1547"/>
                <a:ext cx="9" cy="5"/>
              </a:xfrm>
              <a:custGeom>
                <a:avLst/>
                <a:gdLst>
                  <a:gd name="T0" fmla="*/ 5 w 10"/>
                  <a:gd name="T1" fmla="*/ 3 h 6"/>
                  <a:gd name="T2" fmla="*/ 5 w 10"/>
                  <a:gd name="T3" fmla="*/ 3 h 6"/>
                  <a:gd name="T4" fmla="*/ 5 w 10"/>
                  <a:gd name="T5" fmla="*/ 2 h 6"/>
                  <a:gd name="T6" fmla="*/ 5 w 10"/>
                  <a:gd name="T7" fmla="*/ 1 h 6"/>
                  <a:gd name="T8" fmla="*/ 5 w 10"/>
                  <a:gd name="T9" fmla="*/ 0 h 6"/>
                  <a:gd name="T10" fmla="*/ 0 w 10"/>
                  <a:gd name="T11" fmla="*/ 0 h 6"/>
                  <a:gd name="T12" fmla="*/ 0 w 10"/>
                  <a:gd name="T13" fmla="*/ 1 h 6"/>
                  <a:gd name="T14" fmla="*/ 0 w 10"/>
                  <a:gd name="T15" fmla="*/ 2 h 6"/>
                  <a:gd name="T16" fmla="*/ 0 w 10"/>
                  <a:gd name="T17" fmla="*/ 3 h 6"/>
                  <a:gd name="T18" fmla="*/ 0 w 10"/>
                  <a:gd name="T19" fmla="*/ 3 h 6"/>
                  <a:gd name="T20" fmla="*/ 0 w 10"/>
                  <a:gd name="T21" fmla="*/ 3 h 6"/>
                  <a:gd name="T22" fmla="*/ 0 w 10"/>
                  <a:gd name="T23" fmla="*/ 3 h 6"/>
                  <a:gd name="T24" fmla="*/ 0 w 10"/>
                  <a:gd name="T25" fmla="*/ 3 h 6"/>
                  <a:gd name="T26" fmla="*/ 0 w 10"/>
                  <a:gd name="T27" fmla="*/ 3 h 6"/>
                  <a:gd name="T28" fmla="*/ 5 w 10"/>
                  <a:gd name="T29" fmla="*/ 3 h 6"/>
                  <a:gd name="T30" fmla="*/ 5 w 10"/>
                  <a:gd name="T31" fmla="*/ 3 h 6"/>
                  <a:gd name="T32" fmla="*/ 5 w 10"/>
                  <a:gd name="T33" fmla="*/ 3 h 6"/>
                  <a:gd name="T34" fmla="*/ 5 w 10"/>
                  <a:gd name="T35" fmla="*/ 3 h 6"/>
                  <a:gd name="T36" fmla="*/ 5 w 10"/>
                  <a:gd name="T37" fmla="*/ 3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0"/>
                  <a:gd name="T58" fmla="*/ 0 h 6"/>
                  <a:gd name="T59" fmla="*/ 10 w 10"/>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0" h="6">
                    <a:moveTo>
                      <a:pt x="10" y="5"/>
                    </a:moveTo>
                    <a:lnTo>
                      <a:pt x="10" y="4"/>
                    </a:lnTo>
                    <a:lnTo>
                      <a:pt x="10" y="2"/>
                    </a:lnTo>
                    <a:lnTo>
                      <a:pt x="10" y="1"/>
                    </a:lnTo>
                    <a:lnTo>
                      <a:pt x="10" y="0"/>
                    </a:lnTo>
                    <a:lnTo>
                      <a:pt x="0" y="0"/>
                    </a:lnTo>
                    <a:lnTo>
                      <a:pt x="0" y="1"/>
                    </a:lnTo>
                    <a:lnTo>
                      <a:pt x="0" y="2"/>
                    </a:lnTo>
                    <a:lnTo>
                      <a:pt x="0" y="3"/>
                    </a:lnTo>
                    <a:lnTo>
                      <a:pt x="0" y="5"/>
                    </a:lnTo>
                    <a:lnTo>
                      <a:pt x="0" y="6"/>
                    </a:lnTo>
                    <a:lnTo>
                      <a:pt x="10" y="6"/>
                    </a:lnTo>
                    <a:lnTo>
                      <a:pt x="10" y="5"/>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285" name="Freeform 814"/>
              <p:cNvSpPr>
                <a:spLocks/>
              </p:cNvSpPr>
              <p:nvPr/>
            </p:nvSpPr>
            <p:spPr bwMode="auto">
              <a:xfrm>
                <a:off x="1018" y="1529"/>
                <a:ext cx="20" cy="36"/>
              </a:xfrm>
              <a:custGeom>
                <a:avLst/>
                <a:gdLst>
                  <a:gd name="T0" fmla="*/ 10 w 21"/>
                  <a:gd name="T1" fmla="*/ 2 h 48"/>
                  <a:gd name="T2" fmla="*/ 10 w 21"/>
                  <a:gd name="T3" fmla="*/ 2 h 48"/>
                  <a:gd name="T4" fmla="*/ 10 w 21"/>
                  <a:gd name="T5" fmla="*/ 2 h 48"/>
                  <a:gd name="T6" fmla="*/ 10 w 21"/>
                  <a:gd name="T7" fmla="*/ 2 h 48"/>
                  <a:gd name="T8" fmla="*/ 10 w 21"/>
                  <a:gd name="T9" fmla="*/ 0 h 48"/>
                  <a:gd name="T10" fmla="*/ 10 w 21"/>
                  <a:gd name="T11" fmla="*/ 2 h 48"/>
                  <a:gd name="T12" fmla="*/ 10 w 21"/>
                  <a:gd name="T13" fmla="*/ 2 h 48"/>
                  <a:gd name="T14" fmla="*/ 0 w 21"/>
                  <a:gd name="T15" fmla="*/ 2 h 48"/>
                  <a:gd name="T16" fmla="*/ 10 w 21"/>
                  <a:gd name="T17" fmla="*/ 2 h 4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1"/>
                  <a:gd name="T28" fmla="*/ 0 h 48"/>
                  <a:gd name="T29" fmla="*/ 21 w 21"/>
                  <a:gd name="T30" fmla="*/ 48 h 4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1" h="48">
                    <a:moveTo>
                      <a:pt x="17" y="29"/>
                    </a:moveTo>
                    <a:lnTo>
                      <a:pt x="17" y="24"/>
                    </a:lnTo>
                    <a:lnTo>
                      <a:pt x="17" y="15"/>
                    </a:lnTo>
                    <a:lnTo>
                      <a:pt x="17" y="5"/>
                    </a:lnTo>
                    <a:lnTo>
                      <a:pt x="17" y="0"/>
                    </a:lnTo>
                    <a:lnTo>
                      <a:pt x="21" y="29"/>
                    </a:lnTo>
                    <a:lnTo>
                      <a:pt x="21" y="32"/>
                    </a:lnTo>
                    <a:lnTo>
                      <a:pt x="0" y="48"/>
                    </a:lnTo>
                    <a:lnTo>
                      <a:pt x="17" y="29"/>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286" name="Freeform 815"/>
              <p:cNvSpPr>
                <a:spLocks/>
              </p:cNvSpPr>
              <p:nvPr/>
            </p:nvSpPr>
            <p:spPr bwMode="auto">
              <a:xfrm>
                <a:off x="1010" y="1510"/>
                <a:ext cx="21" cy="16"/>
              </a:xfrm>
              <a:custGeom>
                <a:avLst/>
                <a:gdLst>
                  <a:gd name="T0" fmla="*/ 0 w 22"/>
                  <a:gd name="T1" fmla="*/ 2 h 21"/>
                  <a:gd name="T2" fmla="*/ 0 w 22"/>
                  <a:gd name="T3" fmla="*/ 2 h 21"/>
                  <a:gd name="T4" fmla="*/ 1 w 22"/>
                  <a:gd name="T5" fmla="*/ 2 h 21"/>
                  <a:gd name="T6" fmla="*/ 2 w 22"/>
                  <a:gd name="T7" fmla="*/ 2 h 21"/>
                  <a:gd name="T8" fmla="*/ 3 w 22"/>
                  <a:gd name="T9" fmla="*/ 2 h 21"/>
                  <a:gd name="T10" fmla="*/ 6 w 22"/>
                  <a:gd name="T11" fmla="*/ 2 h 21"/>
                  <a:gd name="T12" fmla="*/ 10 w 22"/>
                  <a:gd name="T13" fmla="*/ 0 h 21"/>
                  <a:gd name="T14" fmla="*/ 11 w 22"/>
                  <a:gd name="T15" fmla="*/ 2 h 21"/>
                  <a:gd name="T16" fmla="*/ 11 w 22"/>
                  <a:gd name="T17" fmla="*/ 2 h 21"/>
                  <a:gd name="T18" fmla="*/ 11 w 22"/>
                  <a:gd name="T19" fmla="*/ 2 h 21"/>
                  <a:gd name="T20" fmla="*/ 11 w 22"/>
                  <a:gd name="T21" fmla="*/ 2 h 21"/>
                  <a:gd name="T22" fmla="*/ 11 w 22"/>
                  <a:gd name="T23" fmla="*/ 2 h 21"/>
                  <a:gd name="T24" fmla="*/ 11 w 22"/>
                  <a:gd name="T25" fmla="*/ 2 h 21"/>
                  <a:gd name="T26" fmla="*/ 11 w 22"/>
                  <a:gd name="T27" fmla="*/ 2 h 21"/>
                  <a:gd name="T28" fmla="*/ 11 w 22"/>
                  <a:gd name="T29" fmla="*/ 2 h 21"/>
                  <a:gd name="T30" fmla="*/ 10 w 22"/>
                  <a:gd name="T31" fmla="*/ 2 h 21"/>
                  <a:gd name="T32" fmla="*/ 7 w 22"/>
                  <a:gd name="T33" fmla="*/ 2 h 21"/>
                  <a:gd name="T34" fmla="*/ 6 w 22"/>
                  <a:gd name="T35" fmla="*/ 2 h 21"/>
                  <a:gd name="T36" fmla="*/ 0 w 22"/>
                  <a:gd name="T37" fmla="*/ 2 h 2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2"/>
                  <a:gd name="T58" fmla="*/ 0 h 21"/>
                  <a:gd name="T59" fmla="*/ 22 w 22"/>
                  <a:gd name="T60" fmla="*/ 21 h 2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2" h="21">
                    <a:moveTo>
                      <a:pt x="0" y="21"/>
                    </a:moveTo>
                    <a:lnTo>
                      <a:pt x="0" y="19"/>
                    </a:lnTo>
                    <a:lnTo>
                      <a:pt x="1" y="16"/>
                    </a:lnTo>
                    <a:lnTo>
                      <a:pt x="2" y="11"/>
                    </a:lnTo>
                    <a:lnTo>
                      <a:pt x="3" y="6"/>
                    </a:lnTo>
                    <a:lnTo>
                      <a:pt x="6" y="2"/>
                    </a:lnTo>
                    <a:lnTo>
                      <a:pt x="10" y="0"/>
                    </a:lnTo>
                    <a:lnTo>
                      <a:pt x="15" y="2"/>
                    </a:lnTo>
                    <a:lnTo>
                      <a:pt x="21" y="8"/>
                    </a:lnTo>
                    <a:lnTo>
                      <a:pt x="22" y="11"/>
                    </a:lnTo>
                    <a:lnTo>
                      <a:pt x="21" y="11"/>
                    </a:lnTo>
                    <a:lnTo>
                      <a:pt x="20" y="10"/>
                    </a:lnTo>
                    <a:lnTo>
                      <a:pt x="18" y="9"/>
                    </a:lnTo>
                    <a:lnTo>
                      <a:pt x="15" y="7"/>
                    </a:lnTo>
                    <a:lnTo>
                      <a:pt x="12" y="6"/>
                    </a:lnTo>
                    <a:lnTo>
                      <a:pt x="10" y="6"/>
                    </a:lnTo>
                    <a:lnTo>
                      <a:pt x="7" y="7"/>
                    </a:lnTo>
                    <a:lnTo>
                      <a:pt x="6" y="10"/>
                    </a:lnTo>
                    <a:lnTo>
                      <a:pt x="0" y="21"/>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287" name="Freeform 816"/>
              <p:cNvSpPr>
                <a:spLocks/>
              </p:cNvSpPr>
              <p:nvPr/>
            </p:nvSpPr>
            <p:spPr bwMode="auto">
              <a:xfrm>
                <a:off x="1011" y="1517"/>
                <a:ext cx="20" cy="7"/>
              </a:xfrm>
              <a:custGeom>
                <a:avLst/>
                <a:gdLst>
                  <a:gd name="T0" fmla="*/ 0 w 21"/>
                  <a:gd name="T1" fmla="*/ 2 h 9"/>
                  <a:gd name="T2" fmla="*/ 1 w 21"/>
                  <a:gd name="T3" fmla="*/ 2 h 9"/>
                  <a:gd name="T4" fmla="*/ 3 w 21"/>
                  <a:gd name="T5" fmla="*/ 2 h 9"/>
                  <a:gd name="T6" fmla="*/ 5 w 21"/>
                  <a:gd name="T7" fmla="*/ 2 h 9"/>
                  <a:gd name="T8" fmla="*/ 9 w 21"/>
                  <a:gd name="T9" fmla="*/ 2 h 9"/>
                  <a:gd name="T10" fmla="*/ 10 w 21"/>
                  <a:gd name="T11" fmla="*/ 2 h 9"/>
                  <a:gd name="T12" fmla="*/ 10 w 21"/>
                  <a:gd name="T13" fmla="*/ 2 h 9"/>
                  <a:gd name="T14" fmla="*/ 10 w 21"/>
                  <a:gd name="T15" fmla="*/ 2 h 9"/>
                  <a:gd name="T16" fmla="*/ 10 w 21"/>
                  <a:gd name="T17" fmla="*/ 0 h 9"/>
                  <a:gd name="T18" fmla="*/ 10 w 21"/>
                  <a:gd name="T19" fmla="*/ 1 h 9"/>
                  <a:gd name="T20" fmla="*/ 10 w 21"/>
                  <a:gd name="T21" fmla="*/ 2 h 9"/>
                  <a:gd name="T22" fmla="*/ 10 w 21"/>
                  <a:gd name="T23" fmla="*/ 2 h 9"/>
                  <a:gd name="T24" fmla="*/ 10 w 21"/>
                  <a:gd name="T25" fmla="*/ 2 h 9"/>
                  <a:gd name="T26" fmla="*/ 10 w 21"/>
                  <a:gd name="T27" fmla="*/ 2 h 9"/>
                  <a:gd name="T28" fmla="*/ 8 w 21"/>
                  <a:gd name="T29" fmla="*/ 2 h 9"/>
                  <a:gd name="T30" fmla="*/ 4 w 21"/>
                  <a:gd name="T31" fmla="*/ 2 h 9"/>
                  <a:gd name="T32" fmla="*/ 0 w 21"/>
                  <a:gd name="T33" fmla="*/ 2 h 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1"/>
                  <a:gd name="T52" fmla="*/ 0 h 9"/>
                  <a:gd name="T53" fmla="*/ 21 w 21"/>
                  <a:gd name="T54" fmla="*/ 9 h 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1" h="9">
                    <a:moveTo>
                      <a:pt x="0" y="5"/>
                    </a:moveTo>
                    <a:lnTo>
                      <a:pt x="1" y="5"/>
                    </a:lnTo>
                    <a:lnTo>
                      <a:pt x="3" y="6"/>
                    </a:lnTo>
                    <a:lnTo>
                      <a:pt x="5" y="6"/>
                    </a:lnTo>
                    <a:lnTo>
                      <a:pt x="9" y="6"/>
                    </a:lnTo>
                    <a:lnTo>
                      <a:pt x="12" y="5"/>
                    </a:lnTo>
                    <a:lnTo>
                      <a:pt x="16" y="5"/>
                    </a:lnTo>
                    <a:lnTo>
                      <a:pt x="19" y="3"/>
                    </a:lnTo>
                    <a:lnTo>
                      <a:pt x="21" y="0"/>
                    </a:lnTo>
                    <a:lnTo>
                      <a:pt x="21" y="1"/>
                    </a:lnTo>
                    <a:lnTo>
                      <a:pt x="20" y="3"/>
                    </a:lnTo>
                    <a:lnTo>
                      <a:pt x="18" y="5"/>
                    </a:lnTo>
                    <a:lnTo>
                      <a:pt x="15" y="7"/>
                    </a:lnTo>
                    <a:lnTo>
                      <a:pt x="12" y="9"/>
                    </a:lnTo>
                    <a:lnTo>
                      <a:pt x="8" y="9"/>
                    </a:lnTo>
                    <a:lnTo>
                      <a:pt x="4" y="9"/>
                    </a:lnTo>
                    <a:lnTo>
                      <a:pt x="0" y="5"/>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288" name="Freeform 817"/>
              <p:cNvSpPr>
                <a:spLocks/>
              </p:cNvSpPr>
              <p:nvPr/>
            </p:nvSpPr>
            <p:spPr bwMode="auto">
              <a:xfrm>
                <a:off x="1040" y="1510"/>
                <a:ext cx="21" cy="13"/>
              </a:xfrm>
              <a:custGeom>
                <a:avLst/>
                <a:gdLst>
                  <a:gd name="T0" fmla="*/ 0 w 24"/>
                  <a:gd name="T1" fmla="*/ 2 h 17"/>
                  <a:gd name="T2" fmla="*/ 0 w 24"/>
                  <a:gd name="T3" fmla="*/ 2 h 17"/>
                  <a:gd name="T4" fmla="*/ 3 w 24"/>
                  <a:gd name="T5" fmla="*/ 2 h 17"/>
                  <a:gd name="T6" fmla="*/ 4 w 24"/>
                  <a:gd name="T7" fmla="*/ 2 h 17"/>
                  <a:gd name="T8" fmla="*/ 4 w 24"/>
                  <a:gd name="T9" fmla="*/ 1 h 17"/>
                  <a:gd name="T10" fmla="*/ 4 w 24"/>
                  <a:gd name="T11" fmla="*/ 0 h 17"/>
                  <a:gd name="T12" fmla="*/ 4 w 24"/>
                  <a:gd name="T13" fmla="*/ 1 h 17"/>
                  <a:gd name="T14" fmla="*/ 4 w 24"/>
                  <a:gd name="T15" fmla="*/ 2 h 17"/>
                  <a:gd name="T16" fmla="*/ 4 w 24"/>
                  <a:gd name="T17" fmla="*/ 2 h 17"/>
                  <a:gd name="T18" fmla="*/ 4 w 24"/>
                  <a:gd name="T19" fmla="*/ 2 h 17"/>
                  <a:gd name="T20" fmla="*/ 4 w 24"/>
                  <a:gd name="T21" fmla="*/ 2 h 17"/>
                  <a:gd name="T22" fmla="*/ 4 w 24"/>
                  <a:gd name="T23" fmla="*/ 2 h 17"/>
                  <a:gd name="T24" fmla="*/ 4 w 24"/>
                  <a:gd name="T25" fmla="*/ 2 h 17"/>
                  <a:gd name="T26" fmla="*/ 4 w 24"/>
                  <a:gd name="T27" fmla="*/ 2 h 17"/>
                  <a:gd name="T28" fmla="*/ 4 w 24"/>
                  <a:gd name="T29" fmla="*/ 2 h 17"/>
                  <a:gd name="T30" fmla="*/ 4 w 24"/>
                  <a:gd name="T31" fmla="*/ 2 h 17"/>
                  <a:gd name="T32" fmla="*/ 4 w 24"/>
                  <a:gd name="T33" fmla="*/ 2 h 17"/>
                  <a:gd name="T34" fmla="*/ 4 w 24"/>
                  <a:gd name="T35" fmla="*/ 2 h 17"/>
                  <a:gd name="T36" fmla="*/ 0 w 24"/>
                  <a:gd name="T37" fmla="*/ 2 h 1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4"/>
                  <a:gd name="T58" fmla="*/ 0 h 17"/>
                  <a:gd name="T59" fmla="*/ 24 w 24"/>
                  <a:gd name="T60" fmla="*/ 17 h 1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4" h="17">
                    <a:moveTo>
                      <a:pt x="0" y="10"/>
                    </a:moveTo>
                    <a:lnTo>
                      <a:pt x="0" y="9"/>
                    </a:lnTo>
                    <a:lnTo>
                      <a:pt x="3" y="6"/>
                    </a:lnTo>
                    <a:lnTo>
                      <a:pt x="6" y="3"/>
                    </a:lnTo>
                    <a:lnTo>
                      <a:pt x="10" y="1"/>
                    </a:lnTo>
                    <a:lnTo>
                      <a:pt x="14" y="0"/>
                    </a:lnTo>
                    <a:lnTo>
                      <a:pt x="18" y="1"/>
                    </a:lnTo>
                    <a:lnTo>
                      <a:pt x="22" y="5"/>
                    </a:lnTo>
                    <a:lnTo>
                      <a:pt x="24" y="14"/>
                    </a:lnTo>
                    <a:lnTo>
                      <a:pt x="22" y="17"/>
                    </a:lnTo>
                    <a:lnTo>
                      <a:pt x="22" y="16"/>
                    </a:lnTo>
                    <a:lnTo>
                      <a:pt x="22" y="14"/>
                    </a:lnTo>
                    <a:lnTo>
                      <a:pt x="21" y="12"/>
                    </a:lnTo>
                    <a:lnTo>
                      <a:pt x="19" y="9"/>
                    </a:lnTo>
                    <a:lnTo>
                      <a:pt x="18" y="7"/>
                    </a:lnTo>
                    <a:lnTo>
                      <a:pt x="16" y="5"/>
                    </a:lnTo>
                    <a:lnTo>
                      <a:pt x="13" y="4"/>
                    </a:lnTo>
                    <a:lnTo>
                      <a:pt x="10" y="5"/>
                    </a:lnTo>
                    <a:lnTo>
                      <a:pt x="0" y="10"/>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289" name="Freeform 818"/>
              <p:cNvSpPr>
                <a:spLocks/>
              </p:cNvSpPr>
              <p:nvPr/>
            </p:nvSpPr>
            <p:spPr bwMode="auto">
              <a:xfrm>
                <a:off x="1044" y="1515"/>
                <a:ext cx="17" cy="8"/>
              </a:xfrm>
              <a:custGeom>
                <a:avLst/>
                <a:gdLst>
                  <a:gd name="T0" fmla="*/ 0 w 20"/>
                  <a:gd name="T1" fmla="*/ 0 h 11"/>
                  <a:gd name="T2" fmla="*/ 0 w 20"/>
                  <a:gd name="T3" fmla="*/ 0 h 11"/>
                  <a:gd name="T4" fmla="*/ 2 w 20"/>
                  <a:gd name="T5" fmla="*/ 1 h 11"/>
                  <a:gd name="T6" fmla="*/ 3 w 20"/>
                  <a:gd name="T7" fmla="*/ 1 h 11"/>
                  <a:gd name="T8" fmla="*/ 3 w 20"/>
                  <a:gd name="T9" fmla="*/ 1 h 11"/>
                  <a:gd name="T10" fmla="*/ 3 w 20"/>
                  <a:gd name="T11" fmla="*/ 1 h 11"/>
                  <a:gd name="T12" fmla="*/ 3 w 20"/>
                  <a:gd name="T13" fmla="*/ 1 h 11"/>
                  <a:gd name="T14" fmla="*/ 3 w 20"/>
                  <a:gd name="T15" fmla="*/ 1 h 11"/>
                  <a:gd name="T16" fmla="*/ 3 w 20"/>
                  <a:gd name="T17" fmla="*/ 1 h 11"/>
                  <a:gd name="T18" fmla="*/ 3 w 20"/>
                  <a:gd name="T19" fmla="*/ 1 h 11"/>
                  <a:gd name="T20" fmla="*/ 3 w 20"/>
                  <a:gd name="T21" fmla="*/ 1 h 11"/>
                  <a:gd name="T22" fmla="*/ 3 w 20"/>
                  <a:gd name="T23" fmla="*/ 1 h 11"/>
                  <a:gd name="T24" fmla="*/ 3 w 20"/>
                  <a:gd name="T25" fmla="*/ 1 h 11"/>
                  <a:gd name="T26" fmla="*/ 3 w 20"/>
                  <a:gd name="T27" fmla="*/ 1 h 11"/>
                  <a:gd name="T28" fmla="*/ 3 w 20"/>
                  <a:gd name="T29" fmla="*/ 1 h 11"/>
                  <a:gd name="T30" fmla="*/ 2 w 20"/>
                  <a:gd name="T31" fmla="*/ 1 h 11"/>
                  <a:gd name="T32" fmla="*/ 0 w 20"/>
                  <a:gd name="T33" fmla="*/ 0 h 1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0"/>
                  <a:gd name="T52" fmla="*/ 0 h 11"/>
                  <a:gd name="T53" fmla="*/ 20 w 20"/>
                  <a:gd name="T54" fmla="*/ 11 h 1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0" h="11">
                    <a:moveTo>
                      <a:pt x="0" y="0"/>
                    </a:moveTo>
                    <a:lnTo>
                      <a:pt x="0" y="0"/>
                    </a:lnTo>
                    <a:lnTo>
                      <a:pt x="2" y="2"/>
                    </a:lnTo>
                    <a:lnTo>
                      <a:pt x="4" y="4"/>
                    </a:lnTo>
                    <a:lnTo>
                      <a:pt x="7" y="6"/>
                    </a:lnTo>
                    <a:lnTo>
                      <a:pt x="10" y="8"/>
                    </a:lnTo>
                    <a:lnTo>
                      <a:pt x="13" y="9"/>
                    </a:lnTo>
                    <a:lnTo>
                      <a:pt x="16" y="10"/>
                    </a:lnTo>
                    <a:lnTo>
                      <a:pt x="20" y="9"/>
                    </a:lnTo>
                    <a:lnTo>
                      <a:pt x="19" y="10"/>
                    </a:lnTo>
                    <a:lnTo>
                      <a:pt x="17" y="11"/>
                    </a:lnTo>
                    <a:lnTo>
                      <a:pt x="14" y="11"/>
                    </a:lnTo>
                    <a:lnTo>
                      <a:pt x="11" y="11"/>
                    </a:lnTo>
                    <a:lnTo>
                      <a:pt x="8" y="10"/>
                    </a:lnTo>
                    <a:lnTo>
                      <a:pt x="5" y="8"/>
                    </a:lnTo>
                    <a:lnTo>
                      <a:pt x="2" y="5"/>
                    </a:lnTo>
                    <a:lnTo>
                      <a:pt x="0" y="0"/>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290" name="Freeform 819"/>
              <p:cNvSpPr>
                <a:spLocks/>
              </p:cNvSpPr>
              <p:nvPr/>
            </p:nvSpPr>
            <p:spPr bwMode="auto">
              <a:xfrm>
                <a:off x="1018" y="1576"/>
                <a:ext cx="10" cy="14"/>
              </a:xfrm>
              <a:custGeom>
                <a:avLst/>
                <a:gdLst>
                  <a:gd name="T0" fmla="*/ 3 w 11"/>
                  <a:gd name="T1" fmla="*/ 0 h 18"/>
                  <a:gd name="T2" fmla="*/ 3 w 11"/>
                  <a:gd name="T3" fmla="*/ 2 h 18"/>
                  <a:gd name="T4" fmla="*/ 1 w 11"/>
                  <a:gd name="T5" fmla="*/ 2 h 18"/>
                  <a:gd name="T6" fmla="*/ 0 w 11"/>
                  <a:gd name="T7" fmla="*/ 2 h 18"/>
                  <a:gd name="T8" fmla="*/ 1 w 11"/>
                  <a:gd name="T9" fmla="*/ 2 h 18"/>
                  <a:gd name="T10" fmla="*/ 1 w 11"/>
                  <a:gd name="T11" fmla="*/ 2 h 18"/>
                  <a:gd name="T12" fmla="*/ 3 w 11"/>
                  <a:gd name="T13" fmla="*/ 2 h 18"/>
                  <a:gd name="T14" fmla="*/ 5 w 11"/>
                  <a:gd name="T15" fmla="*/ 2 h 18"/>
                  <a:gd name="T16" fmla="*/ 5 w 11"/>
                  <a:gd name="T17" fmla="*/ 2 h 18"/>
                  <a:gd name="T18" fmla="*/ 5 w 11"/>
                  <a:gd name="T19" fmla="*/ 2 h 18"/>
                  <a:gd name="T20" fmla="*/ 5 w 11"/>
                  <a:gd name="T21" fmla="*/ 2 h 18"/>
                  <a:gd name="T22" fmla="*/ 5 w 11"/>
                  <a:gd name="T23" fmla="*/ 2 h 18"/>
                  <a:gd name="T24" fmla="*/ 5 w 11"/>
                  <a:gd name="T25" fmla="*/ 2 h 18"/>
                  <a:gd name="T26" fmla="*/ 3 w 11"/>
                  <a:gd name="T27" fmla="*/ 0 h 1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1"/>
                  <a:gd name="T43" fmla="*/ 0 h 18"/>
                  <a:gd name="T44" fmla="*/ 11 w 11"/>
                  <a:gd name="T45" fmla="*/ 18 h 1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1" h="18">
                    <a:moveTo>
                      <a:pt x="3" y="0"/>
                    </a:moveTo>
                    <a:lnTo>
                      <a:pt x="3" y="3"/>
                    </a:lnTo>
                    <a:lnTo>
                      <a:pt x="1" y="10"/>
                    </a:lnTo>
                    <a:lnTo>
                      <a:pt x="0" y="16"/>
                    </a:lnTo>
                    <a:lnTo>
                      <a:pt x="1" y="18"/>
                    </a:lnTo>
                    <a:lnTo>
                      <a:pt x="1" y="17"/>
                    </a:lnTo>
                    <a:lnTo>
                      <a:pt x="3" y="16"/>
                    </a:lnTo>
                    <a:lnTo>
                      <a:pt x="5" y="13"/>
                    </a:lnTo>
                    <a:lnTo>
                      <a:pt x="6" y="10"/>
                    </a:lnTo>
                    <a:lnTo>
                      <a:pt x="8" y="8"/>
                    </a:lnTo>
                    <a:lnTo>
                      <a:pt x="10" y="6"/>
                    </a:lnTo>
                    <a:lnTo>
                      <a:pt x="11" y="4"/>
                    </a:lnTo>
                    <a:lnTo>
                      <a:pt x="11" y="3"/>
                    </a:lnTo>
                    <a:lnTo>
                      <a:pt x="3" y="0"/>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291" name="Freeform 820"/>
              <p:cNvSpPr>
                <a:spLocks/>
              </p:cNvSpPr>
              <p:nvPr/>
            </p:nvSpPr>
            <p:spPr bwMode="auto">
              <a:xfrm>
                <a:off x="1052" y="1565"/>
                <a:ext cx="11" cy="14"/>
              </a:xfrm>
              <a:custGeom>
                <a:avLst/>
                <a:gdLst>
                  <a:gd name="T0" fmla="*/ 0 w 12"/>
                  <a:gd name="T1" fmla="*/ 2 h 18"/>
                  <a:gd name="T2" fmla="*/ 1 w 12"/>
                  <a:gd name="T3" fmla="*/ 2 h 18"/>
                  <a:gd name="T4" fmla="*/ 2 w 12"/>
                  <a:gd name="T5" fmla="*/ 2 h 18"/>
                  <a:gd name="T6" fmla="*/ 4 w 12"/>
                  <a:gd name="T7" fmla="*/ 2 h 18"/>
                  <a:gd name="T8" fmla="*/ 6 w 12"/>
                  <a:gd name="T9" fmla="*/ 2 h 18"/>
                  <a:gd name="T10" fmla="*/ 6 w 12"/>
                  <a:gd name="T11" fmla="*/ 2 h 18"/>
                  <a:gd name="T12" fmla="*/ 6 w 12"/>
                  <a:gd name="T13" fmla="*/ 2 h 18"/>
                  <a:gd name="T14" fmla="*/ 6 w 12"/>
                  <a:gd name="T15" fmla="*/ 2 h 18"/>
                  <a:gd name="T16" fmla="*/ 6 w 12"/>
                  <a:gd name="T17" fmla="*/ 2 h 18"/>
                  <a:gd name="T18" fmla="*/ 6 w 12"/>
                  <a:gd name="T19" fmla="*/ 2 h 18"/>
                  <a:gd name="T20" fmla="*/ 6 w 12"/>
                  <a:gd name="T21" fmla="*/ 2 h 18"/>
                  <a:gd name="T22" fmla="*/ 6 w 12"/>
                  <a:gd name="T23" fmla="*/ 2 h 18"/>
                  <a:gd name="T24" fmla="*/ 6 w 12"/>
                  <a:gd name="T25" fmla="*/ 0 h 18"/>
                  <a:gd name="T26" fmla="*/ 0 w 12"/>
                  <a:gd name="T27" fmla="*/ 2 h 1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2"/>
                  <a:gd name="T43" fmla="*/ 0 h 18"/>
                  <a:gd name="T44" fmla="*/ 12 w 12"/>
                  <a:gd name="T45" fmla="*/ 18 h 1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2" h="18">
                    <a:moveTo>
                      <a:pt x="0" y="7"/>
                    </a:moveTo>
                    <a:lnTo>
                      <a:pt x="1" y="7"/>
                    </a:lnTo>
                    <a:lnTo>
                      <a:pt x="2" y="9"/>
                    </a:lnTo>
                    <a:lnTo>
                      <a:pt x="4" y="11"/>
                    </a:lnTo>
                    <a:lnTo>
                      <a:pt x="6" y="13"/>
                    </a:lnTo>
                    <a:lnTo>
                      <a:pt x="8" y="15"/>
                    </a:lnTo>
                    <a:lnTo>
                      <a:pt x="10" y="17"/>
                    </a:lnTo>
                    <a:lnTo>
                      <a:pt x="12" y="18"/>
                    </a:lnTo>
                    <a:lnTo>
                      <a:pt x="12" y="14"/>
                    </a:lnTo>
                    <a:lnTo>
                      <a:pt x="10" y="8"/>
                    </a:lnTo>
                    <a:lnTo>
                      <a:pt x="8" y="3"/>
                    </a:lnTo>
                    <a:lnTo>
                      <a:pt x="7" y="0"/>
                    </a:lnTo>
                    <a:lnTo>
                      <a:pt x="0" y="7"/>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292" name="Rectangle 821"/>
              <p:cNvSpPr>
                <a:spLocks noChangeArrowheads="1"/>
              </p:cNvSpPr>
              <p:nvPr/>
            </p:nvSpPr>
            <p:spPr bwMode="auto">
              <a:xfrm>
                <a:off x="1016" y="1507"/>
                <a:ext cx="3" cy="4"/>
              </a:xfrm>
              <a:prstGeom prst="rect">
                <a:avLst/>
              </a:prstGeom>
              <a:solidFill>
                <a:srgbClr val="75B5F2"/>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Times New Roman" panose="02020603050405020304" pitchFamily="18" charset="0"/>
                    <a:cs typeface="B Nazanin" panose="00000400000000000000" pitchFamily="2" charset="-78"/>
                  </a:defRPr>
                </a:lvl1pPr>
                <a:lvl2pPr marL="742950" indent="-285750" eaLnBrk="0" hangingPunct="0">
                  <a:spcBef>
                    <a:spcPct val="20000"/>
                  </a:spcBef>
                  <a:buFont typeface="Arial" panose="020B0604020202020204" pitchFamily="34" charset="0"/>
                  <a:buChar char="–"/>
                  <a:defRPr sz="2800">
                    <a:solidFill>
                      <a:schemeClr val="tx1"/>
                    </a:solidFill>
                    <a:latin typeface="Times New Roman" panose="02020603050405020304" pitchFamily="18" charset="0"/>
                    <a:cs typeface="B Nazanin" panose="00000400000000000000" pitchFamily="2" charset="-78"/>
                  </a:defRPr>
                </a:lvl2pPr>
                <a:lvl3pPr marL="1143000" indent="-228600" eaLnBrk="0" hangingPunct="0">
                  <a:spcBef>
                    <a:spcPct val="20000"/>
                  </a:spcBef>
                  <a:buFont typeface="Arial" panose="020B0604020202020204" pitchFamily="34" charset="0"/>
                  <a:buChar char="•"/>
                  <a:defRPr sz="2400">
                    <a:solidFill>
                      <a:schemeClr val="tx1"/>
                    </a:solidFill>
                    <a:latin typeface="Times New Roman" panose="02020603050405020304" pitchFamily="18" charset="0"/>
                    <a:cs typeface="B Nazanin" panose="00000400000000000000" pitchFamily="2" charset="-78"/>
                  </a:defRPr>
                </a:lvl3pPr>
                <a:lvl4pPr marL="16002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4pPr>
                <a:lvl5pPr marL="20574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9pPr>
              </a:lstStyle>
              <a:p>
                <a:pPr algn="ctr" rtl="1" eaLnBrk="1" hangingPunct="1">
                  <a:spcBef>
                    <a:spcPct val="0"/>
                  </a:spcBef>
                  <a:buFontTx/>
                  <a:buNone/>
                </a:pPr>
                <a:endParaRPr lang="fa-IR" altLang="en-US" sz="1200">
                  <a:solidFill>
                    <a:prstClr val="black"/>
                  </a:solidFill>
                  <a:latin typeface="Arial" panose="020B0604020202020204" pitchFamily="34" charset="0"/>
                  <a:cs typeface="Arial" panose="020B0604020202020204" pitchFamily="34" charset="0"/>
                </a:endParaRPr>
              </a:p>
            </p:txBody>
          </p:sp>
          <p:sp>
            <p:nvSpPr>
              <p:cNvPr id="40293" name="Freeform 822"/>
              <p:cNvSpPr>
                <a:spLocks/>
              </p:cNvSpPr>
              <p:nvPr/>
            </p:nvSpPr>
            <p:spPr bwMode="auto">
              <a:xfrm>
                <a:off x="1054" y="1505"/>
                <a:ext cx="6" cy="6"/>
              </a:xfrm>
              <a:custGeom>
                <a:avLst/>
                <a:gdLst>
                  <a:gd name="T0" fmla="*/ 0 w 7"/>
                  <a:gd name="T1" fmla="*/ 1 h 9"/>
                  <a:gd name="T2" fmla="*/ 3 w 7"/>
                  <a:gd name="T3" fmla="*/ 0 h 9"/>
                  <a:gd name="T4" fmla="*/ 3 w 7"/>
                  <a:gd name="T5" fmla="*/ 1 h 9"/>
                  <a:gd name="T6" fmla="*/ 3 w 7"/>
                  <a:gd name="T7" fmla="*/ 1 h 9"/>
                  <a:gd name="T8" fmla="*/ 0 w 7"/>
                  <a:gd name="T9" fmla="*/ 1 h 9"/>
                  <a:gd name="T10" fmla="*/ 0 60000 65536"/>
                  <a:gd name="T11" fmla="*/ 0 60000 65536"/>
                  <a:gd name="T12" fmla="*/ 0 60000 65536"/>
                  <a:gd name="T13" fmla="*/ 0 60000 65536"/>
                  <a:gd name="T14" fmla="*/ 0 60000 65536"/>
                  <a:gd name="T15" fmla="*/ 0 w 7"/>
                  <a:gd name="T16" fmla="*/ 0 h 9"/>
                  <a:gd name="T17" fmla="*/ 7 w 7"/>
                  <a:gd name="T18" fmla="*/ 9 h 9"/>
                </a:gdLst>
                <a:ahLst/>
                <a:cxnLst>
                  <a:cxn ang="T10">
                    <a:pos x="T0" y="T1"/>
                  </a:cxn>
                  <a:cxn ang="T11">
                    <a:pos x="T2" y="T3"/>
                  </a:cxn>
                  <a:cxn ang="T12">
                    <a:pos x="T4" y="T5"/>
                  </a:cxn>
                  <a:cxn ang="T13">
                    <a:pos x="T6" y="T7"/>
                  </a:cxn>
                  <a:cxn ang="T14">
                    <a:pos x="T8" y="T9"/>
                  </a:cxn>
                </a:cxnLst>
                <a:rect l="T15" t="T16" r="T17" b="T18"/>
                <a:pathLst>
                  <a:path w="7" h="9">
                    <a:moveTo>
                      <a:pt x="0" y="7"/>
                    </a:moveTo>
                    <a:lnTo>
                      <a:pt x="3" y="0"/>
                    </a:lnTo>
                    <a:lnTo>
                      <a:pt x="7" y="6"/>
                    </a:lnTo>
                    <a:lnTo>
                      <a:pt x="3" y="9"/>
                    </a:lnTo>
                    <a:lnTo>
                      <a:pt x="0" y="7"/>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294" name="Freeform 823"/>
              <p:cNvSpPr>
                <a:spLocks/>
              </p:cNvSpPr>
              <p:nvPr/>
            </p:nvSpPr>
            <p:spPr bwMode="auto">
              <a:xfrm>
                <a:off x="1163" y="1561"/>
                <a:ext cx="6" cy="9"/>
              </a:xfrm>
              <a:custGeom>
                <a:avLst/>
                <a:gdLst>
                  <a:gd name="T0" fmla="*/ 3 w 7"/>
                  <a:gd name="T1" fmla="*/ 2 h 11"/>
                  <a:gd name="T2" fmla="*/ 3 w 7"/>
                  <a:gd name="T3" fmla="*/ 2 h 11"/>
                  <a:gd name="T4" fmla="*/ 3 w 7"/>
                  <a:gd name="T5" fmla="*/ 2 h 11"/>
                  <a:gd name="T6" fmla="*/ 3 w 7"/>
                  <a:gd name="T7" fmla="*/ 2 h 11"/>
                  <a:gd name="T8" fmla="*/ 3 w 7"/>
                  <a:gd name="T9" fmla="*/ 2 h 11"/>
                  <a:gd name="T10" fmla="*/ 2 w 7"/>
                  <a:gd name="T11" fmla="*/ 2 h 11"/>
                  <a:gd name="T12" fmla="*/ 1 w 7"/>
                  <a:gd name="T13" fmla="*/ 2 h 11"/>
                  <a:gd name="T14" fmla="*/ 0 w 7"/>
                  <a:gd name="T15" fmla="*/ 2 h 11"/>
                  <a:gd name="T16" fmla="*/ 0 w 7"/>
                  <a:gd name="T17" fmla="*/ 2 h 11"/>
                  <a:gd name="T18" fmla="*/ 0 w 7"/>
                  <a:gd name="T19" fmla="*/ 2 h 11"/>
                  <a:gd name="T20" fmla="*/ 1 w 7"/>
                  <a:gd name="T21" fmla="*/ 2 h 11"/>
                  <a:gd name="T22" fmla="*/ 2 w 7"/>
                  <a:gd name="T23" fmla="*/ 1 h 11"/>
                  <a:gd name="T24" fmla="*/ 3 w 7"/>
                  <a:gd name="T25" fmla="*/ 0 h 11"/>
                  <a:gd name="T26" fmla="*/ 3 w 7"/>
                  <a:gd name="T27" fmla="*/ 1 h 11"/>
                  <a:gd name="T28" fmla="*/ 3 w 7"/>
                  <a:gd name="T29" fmla="*/ 2 h 11"/>
                  <a:gd name="T30" fmla="*/ 3 w 7"/>
                  <a:gd name="T31" fmla="*/ 2 h 11"/>
                  <a:gd name="T32" fmla="*/ 3 w 7"/>
                  <a:gd name="T33" fmla="*/ 2 h 1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
                  <a:gd name="T52" fmla="*/ 0 h 11"/>
                  <a:gd name="T53" fmla="*/ 7 w 7"/>
                  <a:gd name="T54" fmla="*/ 11 h 1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 h="11">
                    <a:moveTo>
                      <a:pt x="7" y="6"/>
                    </a:moveTo>
                    <a:lnTo>
                      <a:pt x="6" y="7"/>
                    </a:lnTo>
                    <a:lnTo>
                      <a:pt x="6" y="9"/>
                    </a:lnTo>
                    <a:lnTo>
                      <a:pt x="5" y="10"/>
                    </a:lnTo>
                    <a:lnTo>
                      <a:pt x="3" y="11"/>
                    </a:lnTo>
                    <a:lnTo>
                      <a:pt x="2" y="10"/>
                    </a:lnTo>
                    <a:lnTo>
                      <a:pt x="1" y="9"/>
                    </a:lnTo>
                    <a:lnTo>
                      <a:pt x="0" y="7"/>
                    </a:lnTo>
                    <a:lnTo>
                      <a:pt x="0" y="6"/>
                    </a:lnTo>
                    <a:lnTo>
                      <a:pt x="0" y="4"/>
                    </a:lnTo>
                    <a:lnTo>
                      <a:pt x="1" y="2"/>
                    </a:lnTo>
                    <a:lnTo>
                      <a:pt x="2" y="1"/>
                    </a:lnTo>
                    <a:lnTo>
                      <a:pt x="3" y="0"/>
                    </a:lnTo>
                    <a:lnTo>
                      <a:pt x="5" y="1"/>
                    </a:lnTo>
                    <a:lnTo>
                      <a:pt x="6" y="2"/>
                    </a:lnTo>
                    <a:lnTo>
                      <a:pt x="6" y="4"/>
                    </a:lnTo>
                    <a:lnTo>
                      <a:pt x="7"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295" name="Freeform 824"/>
              <p:cNvSpPr>
                <a:spLocks/>
              </p:cNvSpPr>
              <p:nvPr/>
            </p:nvSpPr>
            <p:spPr bwMode="auto">
              <a:xfrm>
                <a:off x="1175" y="1556"/>
                <a:ext cx="19" cy="26"/>
              </a:xfrm>
              <a:custGeom>
                <a:avLst/>
                <a:gdLst>
                  <a:gd name="T0" fmla="*/ 5 w 21"/>
                  <a:gd name="T1" fmla="*/ 0 h 34"/>
                  <a:gd name="T2" fmla="*/ 5 w 21"/>
                  <a:gd name="T3" fmla="*/ 1 h 34"/>
                  <a:gd name="T4" fmla="*/ 4 w 21"/>
                  <a:gd name="T5" fmla="*/ 2 h 34"/>
                  <a:gd name="T6" fmla="*/ 2 w 21"/>
                  <a:gd name="T7" fmla="*/ 2 h 34"/>
                  <a:gd name="T8" fmla="*/ 1 w 21"/>
                  <a:gd name="T9" fmla="*/ 2 h 34"/>
                  <a:gd name="T10" fmla="*/ 0 w 21"/>
                  <a:gd name="T11" fmla="*/ 2 h 34"/>
                  <a:gd name="T12" fmla="*/ 0 w 21"/>
                  <a:gd name="T13" fmla="*/ 2 h 34"/>
                  <a:gd name="T14" fmla="*/ 1 w 21"/>
                  <a:gd name="T15" fmla="*/ 2 h 34"/>
                  <a:gd name="T16" fmla="*/ 5 w 21"/>
                  <a:gd name="T17" fmla="*/ 2 h 34"/>
                  <a:gd name="T18" fmla="*/ 5 w 21"/>
                  <a:gd name="T19" fmla="*/ 2 h 34"/>
                  <a:gd name="T20" fmla="*/ 5 w 21"/>
                  <a:gd name="T21" fmla="*/ 2 h 34"/>
                  <a:gd name="T22" fmla="*/ 5 w 21"/>
                  <a:gd name="T23" fmla="*/ 2 h 34"/>
                  <a:gd name="T24" fmla="*/ 4 w 21"/>
                  <a:gd name="T25" fmla="*/ 2 h 34"/>
                  <a:gd name="T26" fmla="*/ 4 w 21"/>
                  <a:gd name="T27" fmla="*/ 2 h 34"/>
                  <a:gd name="T28" fmla="*/ 5 w 21"/>
                  <a:gd name="T29" fmla="*/ 0 h 3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1"/>
                  <a:gd name="T46" fmla="*/ 0 h 34"/>
                  <a:gd name="T47" fmla="*/ 21 w 21"/>
                  <a:gd name="T48" fmla="*/ 34 h 34"/>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1" h="34">
                    <a:moveTo>
                      <a:pt x="6" y="0"/>
                    </a:moveTo>
                    <a:lnTo>
                      <a:pt x="5" y="1"/>
                    </a:lnTo>
                    <a:lnTo>
                      <a:pt x="4" y="3"/>
                    </a:lnTo>
                    <a:lnTo>
                      <a:pt x="2" y="8"/>
                    </a:lnTo>
                    <a:lnTo>
                      <a:pt x="1" y="13"/>
                    </a:lnTo>
                    <a:lnTo>
                      <a:pt x="0" y="19"/>
                    </a:lnTo>
                    <a:lnTo>
                      <a:pt x="0" y="24"/>
                    </a:lnTo>
                    <a:lnTo>
                      <a:pt x="1" y="30"/>
                    </a:lnTo>
                    <a:lnTo>
                      <a:pt x="5" y="34"/>
                    </a:lnTo>
                    <a:lnTo>
                      <a:pt x="21" y="26"/>
                    </a:lnTo>
                    <a:lnTo>
                      <a:pt x="7" y="26"/>
                    </a:lnTo>
                    <a:lnTo>
                      <a:pt x="6" y="24"/>
                    </a:lnTo>
                    <a:lnTo>
                      <a:pt x="4" y="18"/>
                    </a:lnTo>
                    <a:lnTo>
                      <a:pt x="4" y="9"/>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296" name="Freeform 825"/>
              <p:cNvSpPr>
                <a:spLocks/>
              </p:cNvSpPr>
              <p:nvPr/>
            </p:nvSpPr>
            <p:spPr bwMode="auto">
              <a:xfrm>
                <a:off x="1201" y="1581"/>
                <a:ext cx="10" cy="4"/>
              </a:xfrm>
              <a:custGeom>
                <a:avLst/>
                <a:gdLst>
                  <a:gd name="T0" fmla="*/ 3 w 12"/>
                  <a:gd name="T1" fmla="*/ 1 h 6"/>
                  <a:gd name="T2" fmla="*/ 3 w 12"/>
                  <a:gd name="T3" fmla="*/ 1 h 6"/>
                  <a:gd name="T4" fmla="*/ 3 w 12"/>
                  <a:gd name="T5" fmla="*/ 1 h 6"/>
                  <a:gd name="T6" fmla="*/ 3 w 12"/>
                  <a:gd name="T7" fmla="*/ 1 h 6"/>
                  <a:gd name="T8" fmla="*/ 3 w 12"/>
                  <a:gd name="T9" fmla="*/ 1 h 6"/>
                  <a:gd name="T10" fmla="*/ 3 w 12"/>
                  <a:gd name="T11" fmla="*/ 1 h 6"/>
                  <a:gd name="T12" fmla="*/ 2 w 12"/>
                  <a:gd name="T13" fmla="*/ 1 h 6"/>
                  <a:gd name="T14" fmla="*/ 0 w 12"/>
                  <a:gd name="T15" fmla="*/ 1 h 6"/>
                  <a:gd name="T16" fmla="*/ 0 w 12"/>
                  <a:gd name="T17" fmla="*/ 1 h 6"/>
                  <a:gd name="T18" fmla="*/ 0 w 12"/>
                  <a:gd name="T19" fmla="*/ 1 h 6"/>
                  <a:gd name="T20" fmla="*/ 2 w 12"/>
                  <a:gd name="T21" fmla="*/ 1 h 6"/>
                  <a:gd name="T22" fmla="*/ 3 w 12"/>
                  <a:gd name="T23" fmla="*/ 1 h 6"/>
                  <a:gd name="T24" fmla="*/ 3 w 12"/>
                  <a:gd name="T25" fmla="*/ 0 h 6"/>
                  <a:gd name="T26" fmla="*/ 3 w 12"/>
                  <a:gd name="T27" fmla="*/ 1 h 6"/>
                  <a:gd name="T28" fmla="*/ 3 w 12"/>
                  <a:gd name="T29" fmla="*/ 1 h 6"/>
                  <a:gd name="T30" fmla="*/ 3 w 12"/>
                  <a:gd name="T31" fmla="*/ 1 h 6"/>
                  <a:gd name="T32" fmla="*/ 3 w 12"/>
                  <a:gd name="T33" fmla="*/ 1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6"/>
                  <a:gd name="T53" fmla="*/ 12 w 12"/>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6">
                    <a:moveTo>
                      <a:pt x="12" y="3"/>
                    </a:moveTo>
                    <a:lnTo>
                      <a:pt x="11" y="4"/>
                    </a:lnTo>
                    <a:lnTo>
                      <a:pt x="10" y="5"/>
                    </a:lnTo>
                    <a:lnTo>
                      <a:pt x="8" y="6"/>
                    </a:lnTo>
                    <a:lnTo>
                      <a:pt x="6" y="6"/>
                    </a:lnTo>
                    <a:lnTo>
                      <a:pt x="4" y="6"/>
                    </a:lnTo>
                    <a:lnTo>
                      <a:pt x="2" y="5"/>
                    </a:lnTo>
                    <a:lnTo>
                      <a:pt x="0" y="4"/>
                    </a:lnTo>
                    <a:lnTo>
                      <a:pt x="0" y="3"/>
                    </a:lnTo>
                    <a:lnTo>
                      <a:pt x="0" y="2"/>
                    </a:lnTo>
                    <a:lnTo>
                      <a:pt x="2" y="1"/>
                    </a:lnTo>
                    <a:lnTo>
                      <a:pt x="4" y="1"/>
                    </a:lnTo>
                    <a:lnTo>
                      <a:pt x="6" y="0"/>
                    </a:lnTo>
                    <a:lnTo>
                      <a:pt x="8" y="1"/>
                    </a:lnTo>
                    <a:lnTo>
                      <a:pt x="10" y="1"/>
                    </a:lnTo>
                    <a:lnTo>
                      <a:pt x="11" y="2"/>
                    </a:lnTo>
                    <a:lnTo>
                      <a:pt x="12"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297" name="Freeform 826"/>
              <p:cNvSpPr>
                <a:spLocks/>
              </p:cNvSpPr>
              <p:nvPr/>
            </p:nvSpPr>
            <p:spPr bwMode="auto">
              <a:xfrm>
                <a:off x="1141" y="1585"/>
                <a:ext cx="136" cy="74"/>
              </a:xfrm>
              <a:custGeom>
                <a:avLst/>
                <a:gdLst>
                  <a:gd name="T0" fmla="*/ 4 w 153"/>
                  <a:gd name="T1" fmla="*/ 2 h 98"/>
                  <a:gd name="T2" fmla="*/ 4 w 153"/>
                  <a:gd name="T3" fmla="*/ 2 h 98"/>
                  <a:gd name="T4" fmla="*/ 4 w 153"/>
                  <a:gd name="T5" fmla="*/ 2 h 98"/>
                  <a:gd name="T6" fmla="*/ 1 w 153"/>
                  <a:gd name="T7" fmla="*/ 2 h 98"/>
                  <a:gd name="T8" fmla="*/ 2 w 153"/>
                  <a:gd name="T9" fmla="*/ 2 h 98"/>
                  <a:gd name="T10" fmla="*/ 4 w 153"/>
                  <a:gd name="T11" fmla="*/ 2 h 98"/>
                  <a:gd name="T12" fmla="*/ 4 w 153"/>
                  <a:gd name="T13" fmla="*/ 2 h 98"/>
                  <a:gd name="T14" fmla="*/ 4 w 153"/>
                  <a:gd name="T15" fmla="*/ 2 h 98"/>
                  <a:gd name="T16" fmla="*/ 4 w 153"/>
                  <a:gd name="T17" fmla="*/ 2 h 98"/>
                  <a:gd name="T18" fmla="*/ 4 w 153"/>
                  <a:gd name="T19" fmla="*/ 2 h 98"/>
                  <a:gd name="T20" fmla="*/ 4 w 153"/>
                  <a:gd name="T21" fmla="*/ 2 h 98"/>
                  <a:gd name="T22" fmla="*/ 4 w 153"/>
                  <a:gd name="T23" fmla="*/ 2 h 98"/>
                  <a:gd name="T24" fmla="*/ 4 w 153"/>
                  <a:gd name="T25" fmla="*/ 2 h 98"/>
                  <a:gd name="T26" fmla="*/ 4 w 153"/>
                  <a:gd name="T27" fmla="*/ 2 h 98"/>
                  <a:gd name="T28" fmla="*/ 4 w 153"/>
                  <a:gd name="T29" fmla="*/ 2 h 98"/>
                  <a:gd name="T30" fmla="*/ 4 w 153"/>
                  <a:gd name="T31" fmla="*/ 2 h 98"/>
                  <a:gd name="T32" fmla="*/ 4 w 153"/>
                  <a:gd name="T33" fmla="*/ 2 h 98"/>
                  <a:gd name="T34" fmla="*/ 4 w 153"/>
                  <a:gd name="T35" fmla="*/ 2 h 98"/>
                  <a:gd name="T36" fmla="*/ 4 w 153"/>
                  <a:gd name="T37" fmla="*/ 2 h 98"/>
                  <a:gd name="T38" fmla="*/ 4 w 153"/>
                  <a:gd name="T39" fmla="*/ 2 h 98"/>
                  <a:gd name="T40" fmla="*/ 4 w 153"/>
                  <a:gd name="T41" fmla="*/ 2 h 98"/>
                  <a:gd name="T42" fmla="*/ 4 w 153"/>
                  <a:gd name="T43" fmla="*/ 2 h 98"/>
                  <a:gd name="T44" fmla="*/ 4 w 153"/>
                  <a:gd name="T45" fmla="*/ 2 h 98"/>
                  <a:gd name="T46" fmla="*/ 4 w 153"/>
                  <a:gd name="T47" fmla="*/ 2 h 98"/>
                  <a:gd name="T48" fmla="*/ 4 w 153"/>
                  <a:gd name="T49" fmla="*/ 0 h 98"/>
                  <a:gd name="T50" fmla="*/ 4 w 153"/>
                  <a:gd name="T51" fmla="*/ 2 h 98"/>
                  <a:gd name="T52" fmla="*/ 4 w 153"/>
                  <a:gd name="T53" fmla="*/ 2 h 98"/>
                  <a:gd name="T54" fmla="*/ 4 w 153"/>
                  <a:gd name="T55" fmla="*/ 2 h 98"/>
                  <a:gd name="T56" fmla="*/ 4 w 153"/>
                  <a:gd name="T57" fmla="*/ 2 h 98"/>
                  <a:gd name="T58" fmla="*/ 4 w 153"/>
                  <a:gd name="T59" fmla="*/ 2 h 98"/>
                  <a:gd name="T60" fmla="*/ 4 w 153"/>
                  <a:gd name="T61" fmla="*/ 2 h 98"/>
                  <a:gd name="T62" fmla="*/ 4 w 153"/>
                  <a:gd name="T63" fmla="*/ 2 h 98"/>
                  <a:gd name="T64" fmla="*/ 4 w 153"/>
                  <a:gd name="T65" fmla="*/ 2 h 98"/>
                  <a:gd name="T66" fmla="*/ 4 w 153"/>
                  <a:gd name="T67" fmla="*/ 2 h 98"/>
                  <a:gd name="T68" fmla="*/ 4 w 153"/>
                  <a:gd name="T69" fmla="*/ 2 h 98"/>
                  <a:gd name="T70" fmla="*/ 4 w 153"/>
                  <a:gd name="T71" fmla="*/ 2 h 98"/>
                  <a:gd name="T72" fmla="*/ 4 w 153"/>
                  <a:gd name="T73" fmla="*/ 2 h 98"/>
                  <a:gd name="T74" fmla="*/ 4 w 153"/>
                  <a:gd name="T75" fmla="*/ 2 h 98"/>
                  <a:gd name="T76" fmla="*/ 4 w 153"/>
                  <a:gd name="T77" fmla="*/ 2 h 98"/>
                  <a:gd name="T78" fmla="*/ 4 w 153"/>
                  <a:gd name="T79" fmla="*/ 2 h 98"/>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53"/>
                  <a:gd name="T121" fmla="*/ 0 h 98"/>
                  <a:gd name="T122" fmla="*/ 153 w 153"/>
                  <a:gd name="T123" fmla="*/ 98 h 98"/>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53" h="98">
                    <a:moveTo>
                      <a:pt x="31" y="25"/>
                    </a:moveTo>
                    <a:lnTo>
                      <a:pt x="30" y="27"/>
                    </a:lnTo>
                    <a:lnTo>
                      <a:pt x="26" y="31"/>
                    </a:lnTo>
                    <a:lnTo>
                      <a:pt x="21" y="37"/>
                    </a:lnTo>
                    <a:lnTo>
                      <a:pt x="15" y="44"/>
                    </a:lnTo>
                    <a:lnTo>
                      <a:pt x="9" y="52"/>
                    </a:lnTo>
                    <a:lnTo>
                      <a:pt x="4" y="58"/>
                    </a:lnTo>
                    <a:lnTo>
                      <a:pt x="1" y="62"/>
                    </a:lnTo>
                    <a:lnTo>
                      <a:pt x="0" y="64"/>
                    </a:lnTo>
                    <a:lnTo>
                      <a:pt x="2" y="65"/>
                    </a:lnTo>
                    <a:lnTo>
                      <a:pt x="4" y="65"/>
                    </a:lnTo>
                    <a:lnTo>
                      <a:pt x="8" y="65"/>
                    </a:lnTo>
                    <a:lnTo>
                      <a:pt x="13" y="66"/>
                    </a:lnTo>
                    <a:lnTo>
                      <a:pt x="19" y="68"/>
                    </a:lnTo>
                    <a:lnTo>
                      <a:pt x="25" y="71"/>
                    </a:lnTo>
                    <a:lnTo>
                      <a:pt x="30" y="76"/>
                    </a:lnTo>
                    <a:lnTo>
                      <a:pt x="36" y="83"/>
                    </a:lnTo>
                    <a:lnTo>
                      <a:pt x="36" y="82"/>
                    </a:lnTo>
                    <a:lnTo>
                      <a:pt x="37" y="82"/>
                    </a:lnTo>
                    <a:lnTo>
                      <a:pt x="39" y="81"/>
                    </a:lnTo>
                    <a:lnTo>
                      <a:pt x="42" y="80"/>
                    </a:lnTo>
                    <a:lnTo>
                      <a:pt x="46" y="79"/>
                    </a:lnTo>
                    <a:lnTo>
                      <a:pt x="50" y="78"/>
                    </a:lnTo>
                    <a:lnTo>
                      <a:pt x="55" y="77"/>
                    </a:lnTo>
                    <a:lnTo>
                      <a:pt x="60" y="77"/>
                    </a:lnTo>
                    <a:lnTo>
                      <a:pt x="67" y="77"/>
                    </a:lnTo>
                    <a:lnTo>
                      <a:pt x="73" y="78"/>
                    </a:lnTo>
                    <a:lnTo>
                      <a:pt x="81" y="79"/>
                    </a:lnTo>
                    <a:lnTo>
                      <a:pt x="89" y="81"/>
                    </a:lnTo>
                    <a:lnTo>
                      <a:pt x="98" y="83"/>
                    </a:lnTo>
                    <a:lnTo>
                      <a:pt x="107" y="87"/>
                    </a:lnTo>
                    <a:lnTo>
                      <a:pt x="117" y="92"/>
                    </a:lnTo>
                    <a:lnTo>
                      <a:pt x="127" y="98"/>
                    </a:lnTo>
                    <a:lnTo>
                      <a:pt x="128" y="97"/>
                    </a:lnTo>
                    <a:lnTo>
                      <a:pt x="131" y="96"/>
                    </a:lnTo>
                    <a:lnTo>
                      <a:pt x="135" y="93"/>
                    </a:lnTo>
                    <a:lnTo>
                      <a:pt x="140" y="90"/>
                    </a:lnTo>
                    <a:lnTo>
                      <a:pt x="145" y="87"/>
                    </a:lnTo>
                    <a:lnTo>
                      <a:pt x="149" y="84"/>
                    </a:lnTo>
                    <a:lnTo>
                      <a:pt x="152" y="81"/>
                    </a:lnTo>
                    <a:lnTo>
                      <a:pt x="153" y="80"/>
                    </a:lnTo>
                    <a:lnTo>
                      <a:pt x="152" y="76"/>
                    </a:lnTo>
                    <a:lnTo>
                      <a:pt x="151" y="67"/>
                    </a:lnTo>
                    <a:lnTo>
                      <a:pt x="150" y="55"/>
                    </a:lnTo>
                    <a:lnTo>
                      <a:pt x="148" y="41"/>
                    </a:lnTo>
                    <a:lnTo>
                      <a:pt x="147" y="27"/>
                    </a:lnTo>
                    <a:lnTo>
                      <a:pt x="145" y="15"/>
                    </a:lnTo>
                    <a:lnTo>
                      <a:pt x="144" y="7"/>
                    </a:lnTo>
                    <a:lnTo>
                      <a:pt x="144" y="4"/>
                    </a:lnTo>
                    <a:lnTo>
                      <a:pt x="105" y="0"/>
                    </a:lnTo>
                    <a:lnTo>
                      <a:pt x="94" y="7"/>
                    </a:lnTo>
                    <a:lnTo>
                      <a:pt x="127" y="19"/>
                    </a:lnTo>
                    <a:lnTo>
                      <a:pt x="139" y="68"/>
                    </a:lnTo>
                    <a:lnTo>
                      <a:pt x="125" y="79"/>
                    </a:lnTo>
                    <a:lnTo>
                      <a:pt x="124" y="79"/>
                    </a:lnTo>
                    <a:lnTo>
                      <a:pt x="123" y="78"/>
                    </a:lnTo>
                    <a:lnTo>
                      <a:pt x="120" y="77"/>
                    </a:lnTo>
                    <a:lnTo>
                      <a:pt x="117" y="75"/>
                    </a:lnTo>
                    <a:lnTo>
                      <a:pt x="113" y="73"/>
                    </a:lnTo>
                    <a:lnTo>
                      <a:pt x="108" y="71"/>
                    </a:lnTo>
                    <a:lnTo>
                      <a:pt x="103" y="70"/>
                    </a:lnTo>
                    <a:lnTo>
                      <a:pt x="98" y="68"/>
                    </a:lnTo>
                    <a:lnTo>
                      <a:pt x="91" y="66"/>
                    </a:lnTo>
                    <a:lnTo>
                      <a:pt x="86" y="65"/>
                    </a:lnTo>
                    <a:lnTo>
                      <a:pt x="79" y="64"/>
                    </a:lnTo>
                    <a:lnTo>
                      <a:pt x="73" y="63"/>
                    </a:lnTo>
                    <a:lnTo>
                      <a:pt x="67" y="62"/>
                    </a:lnTo>
                    <a:lnTo>
                      <a:pt x="60" y="63"/>
                    </a:lnTo>
                    <a:lnTo>
                      <a:pt x="54" y="64"/>
                    </a:lnTo>
                    <a:lnTo>
                      <a:pt x="49" y="66"/>
                    </a:lnTo>
                    <a:lnTo>
                      <a:pt x="38" y="69"/>
                    </a:lnTo>
                    <a:lnTo>
                      <a:pt x="37" y="69"/>
                    </a:lnTo>
                    <a:lnTo>
                      <a:pt x="36" y="67"/>
                    </a:lnTo>
                    <a:lnTo>
                      <a:pt x="34" y="64"/>
                    </a:lnTo>
                    <a:lnTo>
                      <a:pt x="31" y="61"/>
                    </a:lnTo>
                    <a:lnTo>
                      <a:pt x="27" y="58"/>
                    </a:lnTo>
                    <a:lnTo>
                      <a:pt x="23" y="56"/>
                    </a:lnTo>
                    <a:lnTo>
                      <a:pt x="19" y="54"/>
                    </a:lnTo>
                    <a:lnTo>
                      <a:pt x="13" y="54"/>
                    </a:lnTo>
                    <a:lnTo>
                      <a:pt x="44" y="25"/>
                    </a:lnTo>
                    <a:lnTo>
                      <a:pt x="31" y="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298" name="Freeform 827"/>
              <p:cNvSpPr>
                <a:spLocks/>
              </p:cNvSpPr>
              <p:nvPr/>
            </p:nvSpPr>
            <p:spPr bwMode="auto">
              <a:xfrm>
                <a:off x="1205" y="1610"/>
                <a:ext cx="11" cy="9"/>
              </a:xfrm>
              <a:custGeom>
                <a:avLst/>
                <a:gdLst>
                  <a:gd name="T0" fmla="*/ 4 w 12"/>
                  <a:gd name="T1" fmla="*/ 2 h 12"/>
                  <a:gd name="T2" fmla="*/ 6 w 12"/>
                  <a:gd name="T3" fmla="*/ 0 h 12"/>
                  <a:gd name="T4" fmla="*/ 6 w 12"/>
                  <a:gd name="T5" fmla="*/ 2 h 12"/>
                  <a:gd name="T6" fmla="*/ 6 w 12"/>
                  <a:gd name="T7" fmla="*/ 2 h 12"/>
                  <a:gd name="T8" fmla="*/ 6 w 12"/>
                  <a:gd name="T9" fmla="*/ 2 h 12"/>
                  <a:gd name="T10" fmla="*/ 6 w 12"/>
                  <a:gd name="T11" fmla="*/ 2 h 12"/>
                  <a:gd name="T12" fmla="*/ 5 w 12"/>
                  <a:gd name="T13" fmla="*/ 2 h 12"/>
                  <a:gd name="T14" fmla="*/ 1 w 12"/>
                  <a:gd name="T15" fmla="*/ 2 h 12"/>
                  <a:gd name="T16" fmla="*/ 3 w 12"/>
                  <a:gd name="T17" fmla="*/ 2 h 12"/>
                  <a:gd name="T18" fmla="*/ 0 w 12"/>
                  <a:gd name="T19" fmla="*/ 2 h 12"/>
                  <a:gd name="T20" fmla="*/ 4 w 12"/>
                  <a:gd name="T21" fmla="*/ 2 h 1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2"/>
                  <a:gd name="T34" fmla="*/ 0 h 12"/>
                  <a:gd name="T35" fmla="*/ 12 w 12"/>
                  <a:gd name="T36" fmla="*/ 12 h 1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2" h="12">
                    <a:moveTo>
                      <a:pt x="4" y="3"/>
                    </a:moveTo>
                    <a:lnTo>
                      <a:pt x="7" y="0"/>
                    </a:lnTo>
                    <a:lnTo>
                      <a:pt x="8" y="4"/>
                    </a:lnTo>
                    <a:lnTo>
                      <a:pt x="12" y="5"/>
                    </a:lnTo>
                    <a:lnTo>
                      <a:pt x="8" y="8"/>
                    </a:lnTo>
                    <a:lnTo>
                      <a:pt x="8" y="12"/>
                    </a:lnTo>
                    <a:lnTo>
                      <a:pt x="5" y="9"/>
                    </a:lnTo>
                    <a:lnTo>
                      <a:pt x="1" y="9"/>
                    </a:lnTo>
                    <a:lnTo>
                      <a:pt x="3" y="6"/>
                    </a:lnTo>
                    <a:lnTo>
                      <a:pt x="0" y="3"/>
                    </a:lnTo>
                    <a:lnTo>
                      <a:pt x="4"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299" name="Freeform 828"/>
              <p:cNvSpPr>
                <a:spLocks/>
              </p:cNvSpPr>
              <p:nvPr/>
            </p:nvSpPr>
            <p:spPr bwMode="auto">
              <a:xfrm>
                <a:off x="1234" y="1625"/>
                <a:ext cx="10" cy="10"/>
              </a:xfrm>
              <a:custGeom>
                <a:avLst/>
                <a:gdLst>
                  <a:gd name="T0" fmla="*/ 3 w 12"/>
                  <a:gd name="T1" fmla="*/ 2 h 13"/>
                  <a:gd name="T2" fmla="*/ 3 w 12"/>
                  <a:gd name="T3" fmla="*/ 0 h 13"/>
                  <a:gd name="T4" fmla="*/ 3 w 12"/>
                  <a:gd name="T5" fmla="*/ 2 h 13"/>
                  <a:gd name="T6" fmla="*/ 3 w 12"/>
                  <a:gd name="T7" fmla="*/ 2 h 13"/>
                  <a:gd name="T8" fmla="*/ 3 w 12"/>
                  <a:gd name="T9" fmla="*/ 2 h 13"/>
                  <a:gd name="T10" fmla="*/ 3 w 12"/>
                  <a:gd name="T11" fmla="*/ 2 h 13"/>
                  <a:gd name="T12" fmla="*/ 3 w 12"/>
                  <a:gd name="T13" fmla="*/ 2 h 13"/>
                  <a:gd name="T14" fmla="*/ 1 w 12"/>
                  <a:gd name="T15" fmla="*/ 2 h 13"/>
                  <a:gd name="T16" fmla="*/ 2 w 12"/>
                  <a:gd name="T17" fmla="*/ 2 h 13"/>
                  <a:gd name="T18" fmla="*/ 0 w 12"/>
                  <a:gd name="T19" fmla="*/ 2 h 13"/>
                  <a:gd name="T20" fmla="*/ 3 w 12"/>
                  <a:gd name="T21" fmla="*/ 2 h 1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2"/>
                  <a:gd name="T34" fmla="*/ 0 h 13"/>
                  <a:gd name="T35" fmla="*/ 12 w 12"/>
                  <a:gd name="T36" fmla="*/ 13 h 1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2" h="13">
                    <a:moveTo>
                      <a:pt x="4" y="4"/>
                    </a:moveTo>
                    <a:lnTo>
                      <a:pt x="7" y="0"/>
                    </a:lnTo>
                    <a:lnTo>
                      <a:pt x="8" y="5"/>
                    </a:lnTo>
                    <a:lnTo>
                      <a:pt x="12" y="5"/>
                    </a:lnTo>
                    <a:lnTo>
                      <a:pt x="8" y="9"/>
                    </a:lnTo>
                    <a:lnTo>
                      <a:pt x="8" y="13"/>
                    </a:lnTo>
                    <a:lnTo>
                      <a:pt x="5" y="9"/>
                    </a:lnTo>
                    <a:lnTo>
                      <a:pt x="1" y="10"/>
                    </a:lnTo>
                    <a:lnTo>
                      <a:pt x="2" y="6"/>
                    </a:lnTo>
                    <a:lnTo>
                      <a:pt x="0" y="3"/>
                    </a:lnTo>
                    <a:lnTo>
                      <a:pt x="4"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300" name="Freeform 829"/>
              <p:cNvSpPr>
                <a:spLocks/>
              </p:cNvSpPr>
              <p:nvPr/>
            </p:nvSpPr>
            <p:spPr bwMode="auto">
              <a:xfrm>
                <a:off x="1233" y="1601"/>
                <a:ext cx="11" cy="9"/>
              </a:xfrm>
              <a:custGeom>
                <a:avLst/>
                <a:gdLst>
                  <a:gd name="T0" fmla="*/ 3 w 13"/>
                  <a:gd name="T1" fmla="*/ 2 h 12"/>
                  <a:gd name="T2" fmla="*/ 3 w 13"/>
                  <a:gd name="T3" fmla="*/ 0 h 12"/>
                  <a:gd name="T4" fmla="*/ 3 w 13"/>
                  <a:gd name="T5" fmla="*/ 2 h 12"/>
                  <a:gd name="T6" fmla="*/ 3 w 13"/>
                  <a:gd name="T7" fmla="*/ 2 h 12"/>
                  <a:gd name="T8" fmla="*/ 3 w 13"/>
                  <a:gd name="T9" fmla="*/ 2 h 12"/>
                  <a:gd name="T10" fmla="*/ 3 w 13"/>
                  <a:gd name="T11" fmla="*/ 2 h 12"/>
                  <a:gd name="T12" fmla="*/ 3 w 13"/>
                  <a:gd name="T13" fmla="*/ 2 h 12"/>
                  <a:gd name="T14" fmla="*/ 1 w 13"/>
                  <a:gd name="T15" fmla="*/ 2 h 12"/>
                  <a:gd name="T16" fmla="*/ 3 w 13"/>
                  <a:gd name="T17" fmla="*/ 2 h 12"/>
                  <a:gd name="T18" fmla="*/ 0 w 13"/>
                  <a:gd name="T19" fmla="*/ 2 h 12"/>
                  <a:gd name="T20" fmla="*/ 3 w 13"/>
                  <a:gd name="T21" fmla="*/ 2 h 1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
                  <a:gd name="T34" fmla="*/ 0 h 12"/>
                  <a:gd name="T35" fmla="*/ 13 w 13"/>
                  <a:gd name="T36" fmla="*/ 12 h 1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 h="12">
                    <a:moveTo>
                      <a:pt x="4" y="3"/>
                    </a:moveTo>
                    <a:lnTo>
                      <a:pt x="8" y="0"/>
                    </a:lnTo>
                    <a:lnTo>
                      <a:pt x="9" y="4"/>
                    </a:lnTo>
                    <a:lnTo>
                      <a:pt x="13" y="5"/>
                    </a:lnTo>
                    <a:lnTo>
                      <a:pt x="9" y="8"/>
                    </a:lnTo>
                    <a:lnTo>
                      <a:pt x="9" y="12"/>
                    </a:lnTo>
                    <a:lnTo>
                      <a:pt x="6" y="8"/>
                    </a:lnTo>
                    <a:lnTo>
                      <a:pt x="1" y="9"/>
                    </a:lnTo>
                    <a:lnTo>
                      <a:pt x="3" y="5"/>
                    </a:lnTo>
                    <a:lnTo>
                      <a:pt x="0" y="3"/>
                    </a:lnTo>
                    <a:lnTo>
                      <a:pt x="4"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301" name="Freeform 830"/>
              <p:cNvSpPr>
                <a:spLocks/>
              </p:cNvSpPr>
              <p:nvPr/>
            </p:nvSpPr>
            <p:spPr bwMode="auto">
              <a:xfrm>
                <a:off x="1179" y="1621"/>
                <a:ext cx="10" cy="9"/>
              </a:xfrm>
              <a:custGeom>
                <a:avLst/>
                <a:gdLst>
                  <a:gd name="T0" fmla="*/ 3 w 12"/>
                  <a:gd name="T1" fmla="*/ 2 h 12"/>
                  <a:gd name="T2" fmla="*/ 3 w 12"/>
                  <a:gd name="T3" fmla="*/ 0 h 12"/>
                  <a:gd name="T4" fmla="*/ 3 w 12"/>
                  <a:gd name="T5" fmla="*/ 2 h 12"/>
                  <a:gd name="T6" fmla="*/ 3 w 12"/>
                  <a:gd name="T7" fmla="*/ 2 h 12"/>
                  <a:gd name="T8" fmla="*/ 3 w 12"/>
                  <a:gd name="T9" fmla="*/ 2 h 12"/>
                  <a:gd name="T10" fmla="*/ 3 w 12"/>
                  <a:gd name="T11" fmla="*/ 2 h 12"/>
                  <a:gd name="T12" fmla="*/ 3 w 12"/>
                  <a:gd name="T13" fmla="*/ 2 h 12"/>
                  <a:gd name="T14" fmla="*/ 1 w 12"/>
                  <a:gd name="T15" fmla="*/ 2 h 12"/>
                  <a:gd name="T16" fmla="*/ 2 w 12"/>
                  <a:gd name="T17" fmla="*/ 2 h 12"/>
                  <a:gd name="T18" fmla="*/ 0 w 12"/>
                  <a:gd name="T19" fmla="*/ 2 h 12"/>
                  <a:gd name="T20" fmla="*/ 3 w 12"/>
                  <a:gd name="T21" fmla="*/ 2 h 1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2"/>
                  <a:gd name="T34" fmla="*/ 0 h 12"/>
                  <a:gd name="T35" fmla="*/ 12 w 12"/>
                  <a:gd name="T36" fmla="*/ 12 h 1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2" h="12">
                    <a:moveTo>
                      <a:pt x="4" y="3"/>
                    </a:moveTo>
                    <a:lnTo>
                      <a:pt x="7" y="0"/>
                    </a:lnTo>
                    <a:lnTo>
                      <a:pt x="8" y="4"/>
                    </a:lnTo>
                    <a:lnTo>
                      <a:pt x="12" y="5"/>
                    </a:lnTo>
                    <a:lnTo>
                      <a:pt x="8" y="8"/>
                    </a:lnTo>
                    <a:lnTo>
                      <a:pt x="8" y="12"/>
                    </a:lnTo>
                    <a:lnTo>
                      <a:pt x="5" y="9"/>
                    </a:lnTo>
                    <a:lnTo>
                      <a:pt x="1" y="9"/>
                    </a:lnTo>
                    <a:lnTo>
                      <a:pt x="2" y="5"/>
                    </a:lnTo>
                    <a:lnTo>
                      <a:pt x="0" y="3"/>
                    </a:lnTo>
                    <a:lnTo>
                      <a:pt x="4"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302" name="Freeform 831"/>
              <p:cNvSpPr>
                <a:spLocks/>
              </p:cNvSpPr>
              <p:nvPr/>
            </p:nvSpPr>
            <p:spPr bwMode="auto">
              <a:xfrm>
                <a:off x="1175" y="1605"/>
                <a:ext cx="11" cy="8"/>
              </a:xfrm>
              <a:custGeom>
                <a:avLst/>
                <a:gdLst>
                  <a:gd name="T0" fmla="*/ 3 w 12"/>
                  <a:gd name="T1" fmla="*/ 1 h 11"/>
                  <a:gd name="T2" fmla="*/ 6 w 12"/>
                  <a:gd name="T3" fmla="*/ 0 h 11"/>
                  <a:gd name="T4" fmla="*/ 6 w 12"/>
                  <a:gd name="T5" fmla="*/ 1 h 11"/>
                  <a:gd name="T6" fmla="*/ 6 w 12"/>
                  <a:gd name="T7" fmla="*/ 1 h 11"/>
                  <a:gd name="T8" fmla="*/ 6 w 12"/>
                  <a:gd name="T9" fmla="*/ 1 h 11"/>
                  <a:gd name="T10" fmla="*/ 6 w 12"/>
                  <a:gd name="T11" fmla="*/ 1 h 11"/>
                  <a:gd name="T12" fmla="*/ 5 w 12"/>
                  <a:gd name="T13" fmla="*/ 1 h 11"/>
                  <a:gd name="T14" fmla="*/ 1 w 12"/>
                  <a:gd name="T15" fmla="*/ 1 h 11"/>
                  <a:gd name="T16" fmla="*/ 2 w 12"/>
                  <a:gd name="T17" fmla="*/ 1 h 11"/>
                  <a:gd name="T18" fmla="*/ 0 w 12"/>
                  <a:gd name="T19" fmla="*/ 1 h 11"/>
                  <a:gd name="T20" fmla="*/ 3 w 12"/>
                  <a:gd name="T21" fmla="*/ 1 h 1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2"/>
                  <a:gd name="T34" fmla="*/ 0 h 11"/>
                  <a:gd name="T35" fmla="*/ 12 w 12"/>
                  <a:gd name="T36" fmla="*/ 11 h 1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2" h="11">
                    <a:moveTo>
                      <a:pt x="3" y="3"/>
                    </a:moveTo>
                    <a:lnTo>
                      <a:pt x="7" y="0"/>
                    </a:lnTo>
                    <a:lnTo>
                      <a:pt x="8" y="4"/>
                    </a:lnTo>
                    <a:lnTo>
                      <a:pt x="12" y="5"/>
                    </a:lnTo>
                    <a:lnTo>
                      <a:pt x="8" y="8"/>
                    </a:lnTo>
                    <a:lnTo>
                      <a:pt x="8" y="11"/>
                    </a:lnTo>
                    <a:lnTo>
                      <a:pt x="5" y="8"/>
                    </a:lnTo>
                    <a:lnTo>
                      <a:pt x="1" y="9"/>
                    </a:lnTo>
                    <a:lnTo>
                      <a:pt x="2" y="5"/>
                    </a:lnTo>
                    <a:lnTo>
                      <a:pt x="0" y="3"/>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303" name="Freeform 832"/>
              <p:cNvSpPr>
                <a:spLocks/>
              </p:cNvSpPr>
              <p:nvPr/>
            </p:nvSpPr>
            <p:spPr bwMode="auto">
              <a:xfrm>
                <a:off x="1209" y="1595"/>
                <a:ext cx="10" cy="8"/>
              </a:xfrm>
              <a:custGeom>
                <a:avLst/>
                <a:gdLst>
                  <a:gd name="T0" fmla="*/ 3 w 12"/>
                  <a:gd name="T1" fmla="*/ 1 h 11"/>
                  <a:gd name="T2" fmla="*/ 3 w 12"/>
                  <a:gd name="T3" fmla="*/ 0 h 11"/>
                  <a:gd name="T4" fmla="*/ 3 w 12"/>
                  <a:gd name="T5" fmla="*/ 1 h 11"/>
                  <a:gd name="T6" fmla="*/ 3 w 12"/>
                  <a:gd name="T7" fmla="*/ 1 h 11"/>
                  <a:gd name="T8" fmla="*/ 3 w 12"/>
                  <a:gd name="T9" fmla="*/ 1 h 11"/>
                  <a:gd name="T10" fmla="*/ 3 w 12"/>
                  <a:gd name="T11" fmla="*/ 1 h 11"/>
                  <a:gd name="T12" fmla="*/ 3 w 12"/>
                  <a:gd name="T13" fmla="*/ 1 h 11"/>
                  <a:gd name="T14" fmla="*/ 1 w 12"/>
                  <a:gd name="T15" fmla="*/ 1 h 11"/>
                  <a:gd name="T16" fmla="*/ 3 w 12"/>
                  <a:gd name="T17" fmla="*/ 1 h 11"/>
                  <a:gd name="T18" fmla="*/ 0 w 12"/>
                  <a:gd name="T19" fmla="*/ 1 h 11"/>
                  <a:gd name="T20" fmla="*/ 3 w 12"/>
                  <a:gd name="T21" fmla="*/ 1 h 1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2"/>
                  <a:gd name="T34" fmla="*/ 0 h 11"/>
                  <a:gd name="T35" fmla="*/ 12 w 12"/>
                  <a:gd name="T36" fmla="*/ 11 h 1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2" h="11">
                    <a:moveTo>
                      <a:pt x="4" y="3"/>
                    </a:moveTo>
                    <a:lnTo>
                      <a:pt x="7" y="0"/>
                    </a:lnTo>
                    <a:lnTo>
                      <a:pt x="8" y="4"/>
                    </a:lnTo>
                    <a:lnTo>
                      <a:pt x="12" y="5"/>
                    </a:lnTo>
                    <a:lnTo>
                      <a:pt x="8" y="8"/>
                    </a:lnTo>
                    <a:lnTo>
                      <a:pt x="8" y="11"/>
                    </a:lnTo>
                    <a:lnTo>
                      <a:pt x="6" y="8"/>
                    </a:lnTo>
                    <a:lnTo>
                      <a:pt x="1" y="9"/>
                    </a:lnTo>
                    <a:lnTo>
                      <a:pt x="3" y="5"/>
                    </a:lnTo>
                    <a:lnTo>
                      <a:pt x="0" y="3"/>
                    </a:lnTo>
                    <a:lnTo>
                      <a:pt x="4"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304" name="Freeform 833"/>
              <p:cNvSpPr>
                <a:spLocks/>
              </p:cNvSpPr>
              <p:nvPr/>
            </p:nvSpPr>
            <p:spPr bwMode="auto">
              <a:xfrm>
                <a:off x="1210" y="1628"/>
                <a:ext cx="11" cy="9"/>
              </a:xfrm>
              <a:custGeom>
                <a:avLst/>
                <a:gdLst>
                  <a:gd name="T0" fmla="*/ 4 w 11"/>
                  <a:gd name="T1" fmla="*/ 2 h 12"/>
                  <a:gd name="T2" fmla="*/ 6 w 11"/>
                  <a:gd name="T3" fmla="*/ 0 h 12"/>
                  <a:gd name="T4" fmla="*/ 8 w 11"/>
                  <a:gd name="T5" fmla="*/ 2 h 12"/>
                  <a:gd name="T6" fmla="*/ 11 w 11"/>
                  <a:gd name="T7" fmla="*/ 2 h 12"/>
                  <a:gd name="T8" fmla="*/ 8 w 11"/>
                  <a:gd name="T9" fmla="*/ 2 h 12"/>
                  <a:gd name="T10" fmla="*/ 8 w 11"/>
                  <a:gd name="T11" fmla="*/ 2 h 12"/>
                  <a:gd name="T12" fmla="*/ 5 w 11"/>
                  <a:gd name="T13" fmla="*/ 2 h 12"/>
                  <a:gd name="T14" fmla="*/ 1 w 11"/>
                  <a:gd name="T15" fmla="*/ 2 h 12"/>
                  <a:gd name="T16" fmla="*/ 2 w 11"/>
                  <a:gd name="T17" fmla="*/ 2 h 12"/>
                  <a:gd name="T18" fmla="*/ 0 w 11"/>
                  <a:gd name="T19" fmla="*/ 2 h 12"/>
                  <a:gd name="T20" fmla="*/ 4 w 11"/>
                  <a:gd name="T21" fmla="*/ 2 h 1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1"/>
                  <a:gd name="T34" fmla="*/ 0 h 12"/>
                  <a:gd name="T35" fmla="*/ 11 w 11"/>
                  <a:gd name="T36" fmla="*/ 12 h 1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1" h="12">
                    <a:moveTo>
                      <a:pt x="4" y="3"/>
                    </a:moveTo>
                    <a:lnTo>
                      <a:pt x="6" y="0"/>
                    </a:lnTo>
                    <a:lnTo>
                      <a:pt x="8" y="4"/>
                    </a:lnTo>
                    <a:lnTo>
                      <a:pt x="11" y="5"/>
                    </a:lnTo>
                    <a:lnTo>
                      <a:pt x="8" y="8"/>
                    </a:lnTo>
                    <a:lnTo>
                      <a:pt x="8" y="12"/>
                    </a:lnTo>
                    <a:lnTo>
                      <a:pt x="5" y="9"/>
                    </a:lnTo>
                    <a:lnTo>
                      <a:pt x="1" y="10"/>
                    </a:lnTo>
                    <a:lnTo>
                      <a:pt x="2" y="6"/>
                    </a:lnTo>
                    <a:lnTo>
                      <a:pt x="0" y="3"/>
                    </a:lnTo>
                    <a:lnTo>
                      <a:pt x="4"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305" name="Freeform 834"/>
              <p:cNvSpPr>
                <a:spLocks/>
              </p:cNvSpPr>
              <p:nvPr/>
            </p:nvSpPr>
            <p:spPr bwMode="auto">
              <a:xfrm>
                <a:off x="1251" y="1611"/>
                <a:ext cx="10" cy="10"/>
              </a:xfrm>
              <a:custGeom>
                <a:avLst/>
                <a:gdLst>
                  <a:gd name="T0" fmla="*/ 3 w 11"/>
                  <a:gd name="T1" fmla="*/ 2 h 13"/>
                  <a:gd name="T2" fmla="*/ 5 w 11"/>
                  <a:gd name="T3" fmla="*/ 0 h 13"/>
                  <a:gd name="T4" fmla="*/ 5 w 11"/>
                  <a:gd name="T5" fmla="*/ 2 h 13"/>
                  <a:gd name="T6" fmla="*/ 5 w 11"/>
                  <a:gd name="T7" fmla="*/ 2 h 13"/>
                  <a:gd name="T8" fmla="*/ 5 w 11"/>
                  <a:gd name="T9" fmla="*/ 2 h 13"/>
                  <a:gd name="T10" fmla="*/ 5 w 11"/>
                  <a:gd name="T11" fmla="*/ 2 h 13"/>
                  <a:gd name="T12" fmla="*/ 5 w 11"/>
                  <a:gd name="T13" fmla="*/ 2 h 13"/>
                  <a:gd name="T14" fmla="*/ 0 w 11"/>
                  <a:gd name="T15" fmla="*/ 2 h 13"/>
                  <a:gd name="T16" fmla="*/ 2 w 11"/>
                  <a:gd name="T17" fmla="*/ 2 h 13"/>
                  <a:gd name="T18" fmla="*/ 0 w 11"/>
                  <a:gd name="T19" fmla="*/ 2 h 13"/>
                  <a:gd name="T20" fmla="*/ 3 w 11"/>
                  <a:gd name="T21" fmla="*/ 2 h 1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1"/>
                  <a:gd name="T34" fmla="*/ 0 h 13"/>
                  <a:gd name="T35" fmla="*/ 11 w 11"/>
                  <a:gd name="T36" fmla="*/ 13 h 1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1" h="13">
                    <a:moveTo>
                      <a:pt x="3" y="4"/>
                    </a:moveTo>
                    <a:lnTo>
                      <a:pt x="7" y="0"/>
                    </a:lnTo>
                    <a:lnTo>
                      <a:pt x="8" y="5"/>
                    </a:lnTo>
                    <a:lnTo>
                      <a:pt x="11" y="5"/>
                    </a:lnTo>
                    <a:lnTo>
                      <a:pt x="8" y="9"/>
                    </a:lnTo>
                    <a:lnTo>
                      <a:pt x="8" y="13"/>
                    </a:lnTo>
                    <a:lnTo>
                      <a:pt x="5" y="9"/>
                    </a:lnTo>
                    <a:lnTo>
                      <a:pt x="0" y="10"/>
                    </a:lnTo>
                    <a:lnTo>
                      <a:pt x="2" y="6"/>
                    </a:lnTo>
                    <a:lnTo>
                      <a:pt x="0" y="3"/>
                    </a:lnTo>
                    <a:lnTo>
                      <a:pt x="3"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306" name="Freeform 835"/>
              <p:cNvSpPr>
                <a:spLocks/>
              </p:cNvSpPr>
              <p:nvPr/>
            </p:nvSpPr>
            <p:spPr bwMode="auto">
              <a:xfrm>
                <a:off x="934" y="1626"/>
                <a:ext cx="212" cy="35"/>
              </a:xfrm>
              <a:custGeom>
                <a:avLst/>
                <a:gdLst>
                  <a:gd name="T0" fmla="*/ 4 w 238"/>
                  <a:gd name="T1" fmla="*/ 1 h 47"/>
                  <a:gd name="T2" fmla="*/ 4 w 238"/>
                  <a:gd name="T3" fmla="*/ 1 h 47"/>
                  <a:gd name="T4" fmla="*/ 4 w 238"/>
                  <a:gd name="T5" fmla="*/ 1 h 47"/>
                  <a:gd name="T6" fmla="*/ 4 w 238"/>
                  <a:gd name="T7" fmla="*/ 1 h 47"/>
                  <a:gd name="T8" fmla="*/ 4 w 238"/>
                  <a:gd name="T9" fmla="*/ 1 h 47"/>
                  <a:gd name="T10" fmla="*/ 4 w 238"/>
                  <a:gd name="T11" fmla="*/ 1 h 47"/>
                  <a:gd name="T12" fmla="*/ 4 w 238"/>
                  <a:gd name="T13" fmla="*/ 1 h 47"/>
                  <a:gd name="T14" fmla="*/ 4 w 238"/>
                  <a:gd name="T15" fmla="*/ 1 h 47"/>
                  <a:gd name="T16" fmla="*/ 4 w 238"/>
                  <a:gd name="T17" fmla="*/ 1 h 47"/>
                  <a:gd name="T18" fmla="*/ 4 w 238"/>
                  <a:gd name="T19" fmla="*/ 1 h 47"/>
                  <a:gd name="T20" fmla="*/ 4 w 238"/>
                  <a:gd name="T21" fmla="*/ 1 h 47"/>
                  <a:gd name="T22" fmla="*/ 4 w 238"/>
                  <a:gd name="T23" fmla="*/ 1 h 47"/>
                  <a:gd name="T24" fmla="*/ 4 w 238"/>
                  <a:gd name="T25" fmla="*/ 1 h 47"/>
                  <a:gd name="T26" fmla="*/ 4 w 238"/>
                  <a:gd name="T27" fmla="*/ 1 h 47"/>
                  <a:gd name="T28" fmla="*/ 4 w 238"/>
                  <a:gd name="T29" fmla="*/ 1 h 47"/>
                  <a:gd name="T30" fmla="*/ 4 w 238"/>
                  <a:gd name="T31" fmla="*/ 1 h 47"/>
                  <a:gd name="T32" fmla="*/ 4 w 238"/>
                  <a:gd name="T33" fmla="*/ 1 h 47"/>
                  <a:gd name="T34" fmla="*/ 4 w 238"/>
                  <a:gd name="T35" fmla="*/ 1 h 47"/>
                  <a:gd name="T36" fmla="*/ 4 w 238"/>
                  <a:gd name="T37" fmla="*/ 1 h 47"/>
                  <a:gd name="T38" fmla="*/ 4 w 238"/>
                  <a:gd name="T39" fmla="*/ 1 h 47"/>
                  <a:gd name="T40" fmla="*/ 4 w 238"/>
                  <a:gd name="T41" fmla="*/ 1 h 47"/>
                  <a:gd name="T42" fmla="*/ 4 w 238"/>
                  <a:gd name="T43" fmla="*/ 1 h 47"/>
                  <a:gd name="T44" fmla="*/ 4 w 238"/>
                  <a:gd name="T45" fmla="*/ 1 h 47"/>
                  <a:gd name="T46" fmla="*/ 4 w 238"/>
                  <a:gd name="T47" fmla="*/ 1 h 47"/>
                  <a:gd name="T48" fmla="*/ 1 w 238"/>
                  <a:gd name="T49" fmla="*/ 1 h 47"/>
                  <a:gd name="T50" fmla="*/ 4 w 238"/>
                  <a:gd name="T51" fmla="*/ 1 h 47"/>
                  <a:gd name="T52" fmla="*/ 4 w 238"/>
                  <a:gd name="T53" fmla="*/ 1 h 47"/>
                  <a:gd name="T54" fmla="*/ 4 w 238"/>
                  <a:gd name="T55" fmla="*/ 1 h 47"/>
                  <a:gd name="T56" fmla="*/ 4 w 238"/>
                  <a:gd name="T57" fmla="*/ 1 h 47"/>
                  <a:gd name="T58" fmla="*/ 4 w 238"/>
                  <a:gd name="T59" fmla="*/ 1 h 47"/>
                  <a:gd name="T60" fmla="*/ 4 w 238"/>
                  <a:gd name="T61" fmla="*/ 1 h 47"/>
                  <a:gd name="T62" fmla="*/ 4 w 238"/>
                  <a:gd name="T63" fmla="*/ 1 h 47"/>
                  <a:gd name="T64" fmla="*/ 4 w 238"/>
                  <a:gd name="T65" fmla="*/ 1 h 47"/>
                  <a:gd name="T66" fmla="*/ 4 w 238"/>
                  <a:gd name="T67" fmla="*/ 1 h 47"/>
                  <a:gd name="T68" fmla="*/ 4 w 238"/>
                  <a:gd name="T69" fmla="*/ 1 h 47"/>
                  <a:gd name="T70" fmla="*/ 4 w 238"/>
                  <a:gd name="T71" fmla="*/ 1 h 47"/>
                  <a:gd name="T72" fmla="*/ 4 w 238"/>
                  <a:gd name="T73" fmla="*/ 1 h 47"/>
                  <a:gd name="T74" fmla="*/ 4 w 238"/>
                  <a:gd name="T75" fmla="*/ 1 h 47"/>
                  <a:gd name="T76" fmla="*/ 4 w 238"/>
                  <a:gd name="T77" fmla="*/ 1 h 47"/>
                  <a:gd name="T78" fmla="*/ 4 w 238"/>
                  <a:gd name="T79" fmla="*/ 1 h 47"/>
                  <a:gd name="T80" fmla="*/ 4 w 238"/>
                  <a:gd name="T81" fmla="*/ 1 h 47"/>
                  <a:gd name="T82" fmla="*/ 4 w 238"/>
                  <a:gd name="T83" fmla="*/ 1 h 47"/>
                  <a:gd name="T84" fmla="*/ 4 w 238"/>
                  <a:gd name="T85" fmla="*/ 1 h 47"/>
                  <a:gd name="T86" fmla="*/ 4 w 238"/>
                  <a:gd name="T87" fmla="*/ 1 h 47"/>
                  <a:gd name="T88" fmla="*/ 4 w 238"/>
                  <a:gd name="T89" fmla="*/ 1 h 47"/>
                  <a:gd name="T90" fmla="*/ 4 w 238"/>
                  <a:gd name="T91" fmla="*/ 1 h 47"/>
                  <a:gd name="T92" fmla="*/ 4 w 238"/>
                  <a:gd name="T93" fmla="*/ 1 h 47"/>
                  <a:gd name="T94" fmla="*/ 4 w 238"/>
                  <a:gd name="T95" fmla="*/ 1 h 47"/>
                  <a:gd name="T96" fmla="*/ 4 w 238"/>
                  <a:gd name="T97" fmla="*/ 1 h 47"/>
                  <a:gd name="T98" fmla="*/ 4 w 238"/>
                  <a:gd name="T99" fmla="*/ 1 h 4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238"/>
                  <a:gd name="T151" fmla="*/ 0 h 47"/>
                  <a:gd name="T152" fmla="*/ 238 w 238"/>
                  <a:gd name="T153" fmla="*/ 47 h 47"/>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238" h="47">
                    <a:moveTo>
                      <a:pt x="238" y="5"/>
                    </a:moveTo>
                    <a:lnTo>
                      <a:pt x="237" y="5"/>
                    </a:lnTo>
                    <a:lnTo>
                      <a:pt x="235" y="5"/>
                    </a:lnTo>
                    <a:lnTo>
                      <a:pt x="232" y="5"/>
                    </a:lnTo>
                    <a:lnTo>
                      <a:pt x="228" y="4"/>
                    </a:lnTo>
                    <a:lnTo>
                      <a:pt x="224" y="3"/>
                    </a:lnTo>
                    <a:lnTo>
                      <a:pt x="219" y="3"/>
                    </a:lnTo>
                    <a:lnTo>
                      <a:pt x="212" y="3"/>
                    </a:lnTo>
                    <a:lnTo>
                      <a:pt x="206" y="4"/>
                    </a:lnTo>
                    <a:lnTo>
                      <a:pt x="200" y="5"/>
                    </a:lnTo>
                    <a:lnTo>
                      <a:pt x="193" y="7"/>
                    </a:lnTo>
                    <a:lnTo>
                      <a:pt x="186" y="9"/>
                    </a:lnTo>
                    <a:lnTo>
                      <a:pt x="179" y="12"/>
                    </a:lnTo>
                    <a:lnTo>
                      <a:pt x="172" y="16"/>
                    </a:lnTo>
                    <a:lnTo>
                      <a:pt x="166" y="22"/>
                    </a:lnTo>
                    <a:lnTo>
                      <a:pt x="160" y="27"/>
                    </a:lnTo>
                    <a:lnTo>
                      <a:pt x="155" y="35"/>
                    </a:lnTo>
                    <a:lnTo>
                      <a:pt x="154" y="34"/>
                    </a:lnTo>
                    <a:lnTo>
                      <a:pt x="152" y="33"/>
                    </a:lnTo>
                    <a:lnTo>
                      <a:pt x="148" y="31"/>
                    </a:lnTo>
                    <a:lnTo>
                      <a:pt x="143" y="29"/>
                    </a:lnTo>
                    <a:lnTo>
                      <a:pt x="137" y="26"/>
                    </a:lnTo>
                    <a:lnTo>
                      <a:pt x="130" y="23"/>
                    </a:lnTo>
                    <a:lnTo>
                      <a:pt x="123" y="21"/>
                    </a:lnTo>
                    <a:lnTo>
                      <a:pt x="115" y="18"/>
                    </a:lnTo>
                    <a:lnTo>
                      <a:pt x="107" y="16"/>
                    </a:lnTo>
                    <a:lnTo>
                      <a:pt x="99" y="15"/>
                    </a:lnTo>
                    <a:lnTo>
                      <a:pt x="91" y="14"/>
                    </a:lnTo>
                    <a:lnTo>
                      <a:pt x="84" y="14"/>
                    </a:lnTo>
                    <a:lnTo>
                      <a:pt x="76" y="15"/>
                    </a:lnTo>
                    <a:lnTo>
                      <a:pt x="71" y="18"/>
                    </a:lnTo>
                    <a:lnTo>
                      <a:pt x="65" y="22"/>
                    </a:lnTo>
                    <a:lnTo>
                      <a:pt x="61" y="28"/>
                    </a:lnTo>
                    <a:lnTo>
                      <a:pt x="60" y="26"/>
                    </a:lnTo>
                    <a:lnTo>
                      <a:pt x="59" y="24"/>
                    </a:lnTo>
                    <a:lnTo>
                      <a:pt x="57" y="21"/>
                    </a:lnTo>
                    <a:lnTo>
                      <a:pt x="55" y="18"/>
                    </a:lnTo>
                    <a:lnTo>
                      <a:pt x="52" y="14"/>
                    </a:lnTo>
                    <a:lnTo>
                      <a:pt x="49" y="11"/>
                    </a:lnTo>
                    <a:lnTo>
                      <a:pt x="45" y="7"/>
                    </a:lnTo>
                    <a:lnTo>
                      <a:pt x="41" y="5"/>
                    </a:lnTo>
                    <a:lnTo>
                      <a:pt x="36" y="2"/>
                    </a:lnTo>
                    <a:lnTo>
                      <a:pt x="31" y="1"/>
                    </a:lnTo>
                    <a:lnTo>
                      <a:pt x="26" y="0"/>
                    </a:lnTo>
                    <a:lnTo>
                      <a:pt x="20" y="1"/>
                    </a:lnTo>
                    <a:lnTo>
                      <a:pt x="14" y="3"/>
                    </a:lnTo>
                    <a:lnTo>
                      <a:pt x="7" y="8"/>
                    </a:lnTo>
                    <a:lnTo>
                      <a:pt x="0" y="14"/>
                    </a:lnTo>
                    <a:lnTo>
                      <a:pt x="1" y="14"/>
                    </a:lnTo>
                    <a:lnTo>
                      <a:pt x="2" y="13"/>
                    </a:lnTo>
                    <a:lnTo>
                      <a:pt x="4" y="13"/>
                    </a:lnTo>
                    <a:lnTo>
                      <a:pt x="6" y="12"/>
                    </a:lnTo>
                    <a:lnTo>
                      <a:pt x="10" y="12"/>
                    </a:lnTo>
                    <a:lnTo>
                      <a:pt x="13" y="12"/>
                    </a:lnTo>
                    <a:lnTo>
                      <a:pt x="17" y="12"/>
                    </a:lnTo>
                    <a:lnTo>
                      <a:pt x="22" y="12"/>
                    </a:lnTo>
                    <a:lnTo>
                      <a:pt x="26" y="13"/>
                    </a:lnTo>
                    <a:lnTo>
                      <a:pt x="31" y="15"/>
                    </a:lnTo>
                    <a:lnTo>
                      <a:pt x="36" y="17"/>
                    </a:lnTo>
                    <a:lnTo>
                      <a:pt x="41" y="19"/>
                    </a:lnTo>
                    <a:lnTo>
                      <a:pt x="45" y="23"/>
                    </a:lnTo>
                    <a:lnTo>
                      <a:pt x="50" y="27"/>
                    </a:lnTo>
                    <a:lnTo>
                      <a:pt x="54" y="32"/>
                    </a:lnTo>
                    <a:lnTo>
                      <a:pt x="58" y="38"/>
                    </a:lnTo>
                    <a:lnTo>
                      <a:pt x="59" y="38"/>
                    </a:lnTo>
                    <a:lnTo>
                      <a:pt x="60" y="36"/>
                    </a:lnTo>
                    <a:lnTo>
                      <a:pt x="61" y="35"/>
                    </a:lnTo>
                    <a:lnTo>
                      <a:pt x="63" y="33"/>
                    </a:lnTo>
                    <a:lnTo>
                      <a:pt x="65" y="32"/>
                    </a:lnTo>
                    <a:lnTo>
                      <a:pt x="68" y="30"/>
                    </a:lnTo>
                    <a:lnTo>
                      <a:pt x="71" y="28"/>
                    </a:lnTo>
                    <a:lnTo>
                      <a:pt x="74" y="26"/>
                    </a:lnTo>
                    <a:lnTo>
                      <a:pt x="78" y="26"/>
                    </a:lnTo>
                    <a:lnTo>
                      <a:pt x="82" y="25"/>
                    </a:lnTo>
                    <a:lnTo>
                      <a:pt x="87" y="24"/>
                    </a:lnTo>
                    <a:lnTo>
                      <a:pt x="92" y="25"/>
                    </a:lnTo>
                    <a:lnTo>
                      <a:pt x="98" y="26"/>
                    </a:lnTo>
                    <a:lnTo>
                      <a:pt x="103" y="27"/>
                    </a:lnTo>
                    <a:lnTo>
                      <a:pt x="110" y="30"/>
                    </a:lnTo>
                    <a:lnTo>
                      <a:pt x="149" y="47"/>
                    </a:lnTo>
                    <a:lnTo>
                      <a:pt x="167" y="47"/>
                    </a:lnTo>
                    <a:lnTo>
                      <a:pt x="167" y="46"/>
                    </a:lnTo>
                    <a:lnTo>
                      <a:pt x="168" y="45"/>
                    </a:lnTo>
                    <a:lnTo>
                      <a:pt x="169" y="42"/>
                    </a:lnTo>
                    <a:lnTo>
                      <a:pt x="171" y="40"/>
                    </a:lnTo>
                    <a:lnTo>
                      <a:pt x="173" y="36"/>
                    </a:lnTo>
                    <a:lnTo>
                      <a:pt x="176" y="32"/>
                    </a:lnTo>
                    <a:lnTo>
                      <a:pt x="179" y="28"/>
                    </a:lnTo>
                    <a:lnTo>
                      <a:pt x="183" y="25"/>
                    </a:lnTo>
                    <a:lnTo>
                      <a:pt x="188" y="21"/>
                    </a:lnTo>
                    <a:lnTo>
                      <a:pt x="193" y="18"/>
                    </a:lnTo>
                    <a:lnTo>
                      <a:pt x="199" y="15"/>
                    </a:lnTo>
                    <a:lnTo>
                      <a:pt x="205" y="13"/>
                    </a:lnTo>
                    <a:lnTo>
                      <a:pt x="212" y="12"/>
                    </a:lnTo>
                    <a:lnTo>
                      <a:pt x="220" y="12"/>
                    </a:lnTo>
                    <a:lnTo>
                      <a:pt x="228" y="13"/>
                    </a:lnTo>
                    <a:lnTo>
                      <a:pt x="238" y="15"/>
                    </a:lnTo>
                    <a:lnTo>
                      <a:pt x="238"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307" name="Freeform 836"/>
              <p:cNvSpPr>
                <a:spLocks/>
              </p:cNvSpPr>
              <p:nvPr/>
            </p:nvSpPr>
            <p:spPr bwMode="auto">
              <a:xfrm>
                <a:off x="1261" y="1547"/>
                <a:ext cx="98" cy="241"/>
              </a:xfrm>
              <a:custGeom>
                <a:avLst/>
                <a:gdLst>
                  <a:gd name="T0" fmla="*/ 4 w 110"/>
                  <a:gd name="T1" fmla="*/ 0 h 318"/>
                  <a:gd name="T2" fmla="*/ 4 w 110"/>
                  <a:gd name="T3" fmla="*/ 2 h 318"/>
                  <a:gd name="T4" fmla="*/ 4 w 110"/>
                  <a:gd name="T5" fmla="*/ 2 h 318"/>
                  <a:gd name="T6" fmla="*/ 4 w 110"/>
                  <a:gd name="T7" fmla="*/ 2 h 318"/>
                  <a:gd name="T8" fmla="*/ 4 w 110"/>
                  <a:gd name="T9" fmla="*/ 2 h 318"/>
                  <a:gd name="T10" fmla="*/ 4 w 110"/>
                  <a:gd name="T11" fmla="*/ 2 h 318"/>
                  <a:gd name="T12" fmla="*/ 4 w 110"/>
                  <a:gd name="T13" fmla="*/ 2 h 318"/>
                  <a:gd name="T14" fmla="*/ 4 w 110"/>
                  <a:gd name="T15" fmla="*/ 2 h 318"/>
                  <a:gd name="T16" fmla="*/ 4 w 110"/>
                  <a:gd name="T17" fmla="*/ 2 h 318"/>
                  <a:gd name="T18" fmla="*/ 4 w 110"/>
                  <a:gd name="T19" fmla="*/ 2 h 318"/>
                  <a:gd name="T20" fmla="*/ 4 w 110"/>
                  <a:gd name="T21" fmla="*/ 2 h 318"/>
                  <a:gd name="T22" fmla="*/ 4 w 110"/>
                  <a:gd name="T23" fmla="*/ 2 h 318"/>
                  <a:gd name="T24" fmla="*/ 4 w 110"/>
                  <a:gd name="T25" fmla="*/ 2 h 318"/>
                  <a:gd name="T26" fmla="*/ 4 w 110"/>
                  <a:gd name="T27" fmla="*/ 2 h 318"/>
                  <a:gd name="T28" fmla="*/ 4 w 110"/>
                  <a:gd name="T29" fmla="*/ 2 h 318"/>
                  <a:gd name="T30" fmla="*/ 4 w 110"/>
                  <a:gd name="T31" fmla="*/ 2 h 318"/>
                  <a:gd name="T32" fmla="*/ 4 w 110"/>
                  <a:gd name="T33" fmla="*/ 2 h 318"/>
                  <a:gd name="T34" fmla="*/ 4 w 110"/>
                  <a:gd name="T35" fmla="*/ 2 h 318"/>
                  <a:gd name="T36" fmla="*/ 4 w 110"/>
                  <a:gd name="T37" fmla="*/ 2 h 318"/>
                  <a:gd name="T38" fmla="*/ 4 w 110"/>
                  <a:gd name="T39" fmla="*/ 2 h 318"/>
                  <a:gd name="T40" fmla="*/ 4 w 110"/>
                  <a:gd name="T41" fmla="*/ 2 h 318"/>
                  <a:gd name="T42" fmla="*/ 4 w 110"/>
                  <a:gd name="T43" fmla="*/ 2 h 318"/>
                  <a:gd name="T44" fmla="*/ 4 w 110"/>
                  <a:gd name="T45" fmla="*/ 2 h 318"/>
                  <a:gd name="T46" fmla="*/ 4 w 110"/>
                  <a:gd name="T47" fmla="*/ 2 h 318"/>
                  <a:gd name="T48" fmla="*/ 4 w 110"/>
                  <a:gd name="T49" fmla="*/ 2 h 318"/>
                  <a:gd name="T50" fmla="*/ 4 w 110"/>
                  <a:gd name="T51" fmla="*/ 2 h 318"/>
                  <a:gd name="T52" fmla="*/ 4 w 110"/>
                  <a:gd name="T53" fmla="*/ 2 h 318"/>
                  <a:gd name="T54" fmla="*/ 4 w 110"/>
                  <a:gd name="T55" fmla="*/ 2 h 318"/>
                  <a:gd name="T56" fmla="*/ 4 w 110"/>
                  <a:gd name="T57" fmla="*/ 2 h 318"/>
                  <a:gd name="T58" fmla="*/ 4 w 110"/>
                  <a:gd name="T59" fmla="*/ 2 h 318"/>
                  <a:gd name="T60" fmla="*/ 4 w 110"/>
                  <a:gd name="T61" fmla="*/ 2 h 318"/>
                  <a:gd name="T62" fmla="*/ 4 w 110"/>
                  <a:gd name="T63" fmla="*/ 2 h 318"/>
                  <a:gd name="T64" fmla="*/ 4 w 110"/>
                  <a:gd name="T65" fmla="*/ 2 h 318"/>
                  <a:gd name="T66" fmla="*/ 0 w 110"/>
                  <a:gd name="T67" fmla="*/ 2 h 31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10"/>
                  <a:gd name="T103" fmla="*/ 0 h 318"/>
                  <a:gd name="T104" fmla="*/ 110 w 110"/>
                  <a:gd name="T105" fmla="*/ 318 h 31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10" h="318">
                    <a:moveTo>
                      <a:pt x="11" y="0"/>
                    </a:moveTo>
                    <a:lnTo>
                      <a:pt x="12" y="0"/>
                    </a:lnTo>
                    <a:lnTo>
                      <a:pt x="14" y="0"/>
                    </a:lnTo>
                    <a:lnTo>
                      <a:pt x="17" y="2"/>
                    </a:lnTo>
                    <a:lnTo>
                      <a:pt x="21" y="4"/>
                    </a:lnTo>
                    <a:lnTo>
                      <a:pt x="26" y="6"/>
                    </a:lnTo>
                    <a:lnTo>
                      <a:pt x="32" y="10"/>
                    </a:lnTo>
                    <a:lnTo>
                      <a:pt x="38" y="14"/>
                    </a:lnTo>
                    <a:lnTo>
                      <a:pt x="45" y="18"/>
                    </a:lnTo>
                    <a:lnTo>
                      <a:pt x="51" y="24"/>
                    </a:lnTo>
                    <a:lnTo>
                      <a:pt x="58" y="30"/>
                    </a:lnTo>
                    <a:lnTo>
                      <a:pt x="64" y="37"/>
                    </a:lnTo>
                    <a:lnTo>
                      <a:pt x="70" y="45"/>
                    </a:lnTo>
                    <a:lnTo>
                      <a:pt x="75" y="54"/>
                    </a:lnTo>
                    <a:lnTo>
                      <a:pt x="79" y="64"/>
                    </a:lnTo>
                    <a:lnTo>
                      <a:pt x="82" y="75"/>
                    </a:lnTo>
                    <a:lnTo>
                      <a:pt x="84" y="86"/>
                    </a:lnTo>
                    <a:lnTo>
                      <a:pt x="110" y="106"/>
                    </a:lnTo>
                    <a:lnTo>
                      <a:pt x="110" y="107"/>
                    </a:lnTo>
                    <a:lnTo>
                      <a:pt x="108" y="110"/>
                    </a:lnTo>
                    <a:lnTo>
                      <a:pt x="104" y="115"/>
                    </a:lnTo>
                    <a:lnTo>
                      <a:pt x="99" y="121"/>
                    </a:lnTo>
                    <a:lnTo>
                      <a:pt x="94" y="129"/>
                    </a:lnTo>
                    <a:lnTo>
                      <a:pt x="88" y="139"/>
                    </a:lnTo>
                    <a:lnTo>
                      <a:pt x="82" y="150"/>
                    </a:lnTo>
                    <a:lnTo>
                      <a:pt x="76" y="163"/>
                    </a:lnTo>
                    <a:lnTo>
                      <a:pt x="70" y="177"/>
                    </a:lnTo>
                    <a:lnTo>
                      <a:pt x="65" y="193"/>
                    </a:lnTo>
                    <a:lnTo>
                      <a:pt x="61" y="210"/>
                    </a:lnTo>
                    <a:lnTo>
                      <a:pt x="57" y="229"/>
                    </a:lnTo>
                    <a:lnTo>
                      <a:pt x="55" y="249"/>
                    </a:lnTo>
                    <a:lnTo>
                      <a:pt x="55" y="269"/>
                    </a:lnTo>
                    <a:lnTo>
                      <a:pt x="56" y="292"/>
                    </a:lnTo>
                    <a:lnTo>
                      <a:pt x="59" y="315"/>
                    </a:lnTo>
                    <a:lnTo>
                      <a:pt x="36" y="318"/>
                    </a:lnTo>
                    <a:lnTo>
                      <a:pt x="36" y="316"/>
                    </a:lnTo>
                    <a:lnTo>
                      <a:pt x="36" y="310"/>
                    </a:lnTo>
                    <a:lnTo>
                      <a:pt x="36" y="301"/>
                    </a:lnTo>
                    <a:lnTo>
                      <a:pt x="36" y="290"/>
                    </a:lnTo>
                    <a:lnTo>
                      <a:pt x="36" y="276"/>
                    </a:lnTo>
                    <a:lnTo>
                      <a:pt x="37" y="260"/>
                    </a:lnTo>
                    <a:lnTo>
                      <a:pt x="38" y="243"/>
                    </a:lnTo>
                    <a:lnTo>
                      <a:pt x="40" y="225"/>
                    </a:lnTo>
                    <a:lnTo>
                      <a:pt x="42" y="206"/>
                    </a:lnTo>
                    <a:lnTo>
                      <a:pt x="45" y="188"/>
                    </a:lnTo>
                    <a:lnTo>
                      <a:pt x="48" y="170"/>
                    </a:lnTo>
                    <a:lnTo>
                      <a:pt x="52" y="153"/>
                    </a:lnTo>
                    <a:lnTo>
                      <a:pt x="57" y="137"/>
                    </a:lnTo>
                    <a:lnTo>
                      <a:pt x="62" y="123"/>
                    </a:lnTo>
                    <a:lnTo>
                      <a:pt x="69" y="112"/>
                    </a:lnTo>
                    <a:lnTo>
                      <a:pt x="77" y="103"/>
                    </a:lnTo>
                    <a:lnTo>
                      <a:pt x="65" y="95"/>
                    </a:lnTo>
                    <a:lnTo>
                      <a:pt x="65" y="94"/>
                    </a:lnTo>
                    <a:lnTo>
                      <a:pt x="65" y="91"/>
                    </a:lnTo>
                    <a:lnTo>
                      <a:pt x="64" y="87"/>
                    </a:lnTo>
                    <a:lnTo>
                      <a:pt x="64" y="83"/>
                    </a:lnTo>
                    <a:lnTo>
                      <a:pt x="63" y="77"/>
                    </a:lnTo>
                    <a:lnTo>
                      <a:pt x="62" y="70"/>
                    </a:lnTo>
                    <a:lnTo>
                      <a:pt x="59" y="63"/>
                    </a:lnTo>
                    <a:lnTo>
                      <a:pt x="57" y="56"/>
                    </a:lnTo>
                    <a:lnTo>
                      <a:pt x="53" y="48"/>
                    </a:lnTo>
                    <a:lnTo>
                      <a:pt x="49" y="42"/>
                    </a:lnTo>
                    <a:lnTo>
                      <a:pt x="44" y="36"/>
                    </a:lnTo>
                    <a:lnTo>
                      <a:pt x="38" y="31"/>
                    </a:lnTo>
                    <a:lnTo>
                      <a:pt x="30" y="26"/>
                    </a:lnTo>
                    <a:lnTo>
                      <a:pt x="22" y="23"/>
                    </a:lnTo>
                    <a:lnTo>
                      <a:pt x="12" y="22"/>
                    </a:lnTo>
                    <a:lnTo>
                      <a:pt x="0" y="23"/>
                    </a:lnTo>
                    <a:lnTo>
                      <a:pt x="1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308" name="Freeform 837"/>
              <p:cNvSpPr>
                <a:spLocks/>
              </p:cNvSpPr>
              <p:nvPr/>
            </p:nvSpPr>
            <p:spPr bwMode="auto">
              <a:xfrm>
                <a:off x="1339" y="1602"/>
                <a:ext cx="28" cy="20"/>
              </a:xfrm>
              <a:custGeom>
                <a:avLst/>
                <a:gdLst>
                  <a:gd name="T0" fmla="*/ 3 w 31"/>
                  <a:gd name="T1" fmla="*/ 0 h 26"/>
                  <a:gd name="T2" fmla="*/ 0 w 31"/>
                  <a:gd name="T3" fmla="*/ 2 h 26"/>
                  <a:gd name="T4" fmla="*/ 5 w 31"/>
                  <a:gd name="T5" fmla="*/ 2 h 26"/>
                  <a:gd name="T6" fmla="*/ 5 w 31"/>
                  <a:gd name="T7" fmla="*/ 2 h 26"/>
                  <a:gd name="T8" fmla="*/ 3 w 31"/>
                  <a:gd name="T9" fmla="*/ 0 h 26"/>
                  <a:gd name="T10" fmla="*/ 0 60000 65536"/>
                  <a:gd name="T11" fmla="*/ 0 60000 65536"/>
                  <a:gd name="T12" fmla="*/ 0 60000 65536"/>
                  <a:gd name="T13" fmla="*/ 0 60000 65536"/>
                  <a:gd name="T14" fmla="*/ 0 60000 65536"/>
                  <a:gd name="T15" fmla="*/ 0 w 31"/>
                  <a:gd name="T16" fmla="*/ 0 h 26"/>
                  <a:gd name="T17" fmla="*/ 31 w 31"/>
                  <a:gd name="T18" fmla="*/ 26 h 26"/>
                </a:gdLst>
                <a:ahLst/>
                <a:cxnLst>
                  <a:cxn ang="T10">
                    <a:pos x="T0" y="T1"/>
                  </a:cxn>
                  <a:cxn ang="T11">
                    <a:pos x="T2" y="T3"/>
                  </a:cxn>
                  <a:cxn ang="T12">
                    <a:pos x="T4" y="T5"/>
                  </a:cxn>
                  <a:cxn ang="T13">
                    <a:pos x="T6" y="T7"/>
                  </a:cxn>
                  <a:cxn ang="T14">
                    <a:pos x="T8" y="T9"/>
                  </a:cxn>
                </a:cxnLst>
                <a:rect l="T15" t="T16" r="T17" b="T18"/>
                <a:pathLst>
                  <a:path w="31" h="26">
                    <a:moveTo>
                      <a:pt x="3" y="0"/>
                    </a:moveTo>
                    <a:lnTo>
                      <a:pt x="0" y="11"/>
                    </a:lnTo>
                    <a:lnTo>
                      <a:pt x="25" y="26"/>
                    </a:lnTo>
                    <a:lnTo>
                      <a:pt x="31" y="14"/>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309" name="Freeform 838"/>
              <p:cNvSpPr>
                <a:spLocks/>
              </p:cNvSpPr>
              <p:nvPr/>
            </p:nvSpPr>
            <p:spPr bwMode="auto">
              <a:xfrm>
                <a:off x="1002" y="1613"/>
                <a:ext cx="31" cy="14"/>
              </a:xfrm>
              <a:custGeom>
                <a:avLst/>
                <a:gdLst>
                  <a:gd name="T0" fmla="*/ 0 w 35"/>
                  <a:gd name="T1" fmla="*/ 1 h 19"/>
                  <a:gd name="T2" fmla="*/ 4 w 35"/>
                  <a:gd name="T3" fmla="*/ 1 h 19"/>
                  <a:gd name="T4" fmla="*/ 4 w 35"/>
                  <a:gd name="T5" fmla="*/ 1 h 19"/>
                  <a:gd name="T6" fmla="*/ 4 w 35"/>
                  <a:gd name="T7" fmla="*/ 0 h 19"/>
                  <a:gd name="T8" fmla="*/ 0 w 35"/>
                  <a:gd name="T9" fmla="*/ 1 h 19"/>
                  <a:gd name="T10" fmla="*/ 0 60000 65536"/>
                  <a:gd name="T11" fmla="*/ 0 60000 65536"/>
                  <a:gd name="T12" fmla="*/ 0 60000 65536"/>
                  <a:gd name="T13" fmla="*/ 0 60000 65536"/>
                  <a:gd name="T14" fmla="*/ 0 60000 65536"/>
                  <a:gd name="T15" fmla="*/ 0 w 35"/>
                  <a:gd name="T16" fmla="*/ 0 h 19"/>
                  <a:gd name="T17" fmla="*/ 35 w 35"/>
                  <a:gd name="T18" fmla="*/ 19 h 19"/>
                </a:gdLst>
                <a:ahLst/>
                <a:cxnLst>
                  <a:cxn ang="T10">
                    <a:pos x="T0" y="T1"/>
                  </a:cxn>
                  <a:cxn ang="T11">
                    <a:pos x="T2" y="T3"/>
                  </a:cxn>
                  <a:cxn ang="T12">
                    <a:pos x="T4" y="T5"/>
                  </a:cxn>
                  <a:cxn ang="T13">
                    <a:pos x="T6" y="T7"/>
                  </a:cxn>
                  <a:cxn ang="T14">
                    <a:pos x="T8" y="T9"/>
                  </a:cxn>
                </a:cxnLst>
                <a:rect l="T15" t="T16" r="T17" b="T18"/>
                <a:pathLst>
                  <a:path w="35" h="19">
                    <a:moveTo>
                      <a:pt x="0" y="7"/>
                    </a:moveTo>
                    <a:lnTo>
                      <a:pt x="4" y="19"/>
                    </a:lnTo>
                    <a:lnTo>
                      <a:pt x="35" y="15"/>
                    </a:lnTo>
                    <a:lnTo>
                      <a:pt x="33" y="0"/>
                    </a:lnTo>
                    <a:lnTo>
                      <a:pt x="0"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310" name="Freeform 839"/>
              <p:cNvSpPr>
                <a:spLocks/>
              </p:cNvSpPr>
              <p:nvPr/>
            </p:nvSpPr>
            <p:spPr bwMode="auto">
              <a:xfrm>
                <a:off x="917" y="1619"/>
                <a:ext cx="32" cy="15"/>
              </a:xfrm>
              <a:custGeom>
                <a:avLst/>
                <a:gdLst>
                  <a:gd name="T0" fmla="*/ 0 w 35"/>
                  <a:gd name="T1" fmla="*/ 2 h 19"/>
                  <a:gd name="T2" fmla="*/ 4 w 35"/>
                  <a:gd name="T3" fmla="*/ 2 h 19"/>
                  <a:gd name="T4" fmla="*/ 5 w 35"/>
                  <a:gd name="T5" fmla="*/ 2 h 19"/>
                  <a:gd name="T6" fmla="*/ 5 w 35"/>
                  <a:gd name="T7" fmla="*/ 0 h 19"/>
                  <a:gd name="T8" fmla="*/ 0 w 35"/>
                  <a:gd name="T9" fmla="*/ 2 h 19"/>
                  <a:gd name="T10" fmla="*/ 0 60000 65536"/>
                  <a:gd name="T11" fmla="*/ 0 60000 65536"/>
                  <a:gd name="T12" fmla="*/ 0 60000 65536"/>
                  <a:gd name="T13" fmla="*/ 0 60000 65536"/>
                  <a:gd name="T14" fmla="*/ 0 60000 65536"/>
                  <a:gd name="T15" fmla="*/ 0 w 35"/>
                  <a:gd name="T16" fmla="*/ 0 h 19"/>
                  <a:gd name="T17" fmla="*/ 35 w 35"/>
                  <a:gd name="T18" fmla="*/ 19 h 19"/>
                </a:gdLst>
                <a:ahLst/>
                <a:cxnLst>
                  <a:cxn ang="T10">
                    <a:pos x="T0" y="T1"/>
                  </a:cxn>
                  <a:cxn ang="T11">
                    <a:pos x="T2" y="T3"/>
                  </a:cxn>
                  <a:cxn ang="T12">
                    <a:pos x="T4" y="T5"/>
                  </a:cxn>
                  <a:cxn ang="T13">
                    <a:pos x="T6" y="T7"/>
                  </a:cxn>
                  <a:cxn ang="T14">
                    <a:pos x="T8" y="T9"/>
                  </a:cxn>
                </a:cxnLst>
                <a:rect l="T15" t="T16" r="T17" b="T18"/>
                <a:pathLst>
                  <a:path w="35" h="19">
                    <a:moveTo>
                      <a:pt x="0" y="6"/>
                    </a:moveTo>
                    <a:lnTo>
                      <a:pt x="4" y="19"/>
                    </a:lnTo>
                    <a:lnTo>
                      <a:pt x="35" y="14"/>
                    </a:lnTo>
                    <a:lnTo>
                      <a:pt x="34" y="0"/>
                    </a:lnTo>
                    <a:lnTo>
                      <a:pt x="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311" name="Freeform 840"/>
              <p:cNvSpPr>
                <a:spLocks/>
              </p:cNvSpPr>
              <p:nvPr/>
            </p:nvSpPr>
            <p:spPr bwMode="auto">
              <a:xfrm>
                <a:off x="1009" y="1632"/>
                <a:ext cx="28" cy="160"/>
              </a:xfrm>
              <a:custGeom>
                <a:avLst/>
                <a:gdLst>
                  <a:gd name="T0" fmla="*/ 0 w 31"/>
                  <a:gd name="T1" fmla="*/ 2 h 212"/>
                  <a:gd name="T2" fmla="*/ 5 w 31"/>
                  <a:gd name="T3" fmla="*/ 0 h 212"/>
                  <a:gd name="T4" fmla="*/ 5 w 31"/>
                  <a:gd name="T5" fmla="*/ 2 h 212"/>
                  <a:gd name="T6" fmla="*/ 5 w 31"/>
                  <a:gd name="T7" fmla="*/ 2 h 212"/>
                  <a:gd name="T8" fmla="*/ 5 w 31"/>
                  <a:gd name="T9" fmla="*/ 2 h 212"/>
                  <a:gd name="T10" fmla="*/ 5 w 31"/>
                  <a:gd name="T11" fmla="*/ 2 h 212"/>
                  <a:gd name="T12" fmla="*/ 5 w 31"/>
                  <a:gd name="T13" fmla="*/ 2 h 212"/>
                  <a:gd name="T14" fmla="*/ 5 w 31"/>
                  <a:gd name="T15" fmla="*/ 2 h 212"/>
                  <a:gd name="T16" fmla="*/ 5 w 31"/>
                  <a:gd name="T17" fmla="*/ 2 h 212"/>
                  <a:gd name="T18" fmla="*/ 5 w 31"/>
                  <a:gd name="T19" fmla="*/ 2 h 212"/>
                  <a:gd name="T20" fmla="*/ 5 w 31"/>
                  <a:gd name="T21" fmla="*/ 2 h 212"/>
                  <a:gd name="T22" fmla="*/ 5 w 31"/>
                  <a:gd name="T23" fmla="*/ 2 h 212"/>
                  <a:gd name="T24" fmla="*/ 5 w 31"/>
                  <a:gd name="T25" fmla="*/ 2 h 212"/>
                  <a:gd name="T26" fmla="*/ 5 w 31"/>
                  <a:gd name="T27" fmla="*/ 2 h 212"/>
                  <a:gd name="T28" fmla="*/ 5 w 31"/>
                  <a:gd name="T29" fmla="*/ 2 h 212"/>
                  <a:gd name="T30" fmla="*/ 3 w 31"/>
                  <a:gd name="T31" fmla="*/ 2 h 212"/>
                  <a:gd name="T32" fmla="*/ 0 w 31"/>
                  <a:gd name="T33" fmla="*/ 2 h 212"/>
                  <a:gd name="T34" fmla="*/ 0 w 31"/>
                  <a:gd name="T35" fmla="*/ 2 h 212"/>
                  <a:gd name="T36" fmla="*/ 0 w 31"/>
                  <a:gd name="T37" fmla="*/ 2 h 21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1"/>
                  <a:gd name="T58" fmla="*/ 0 h 212"/>
                  <a:gd name="T59" fmla="*/ 31 w 31"/>
                  <a:gd name="T60" fmla="*/ 212 h 21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1" h="212">
                    <a:moveTo>
                      <a:pt x="0" y="2"/>
                    </a:moveTo>
                    <a:lnTo>
                      <a:pt x="18" y="0"/>
                    </a:lnTo>
                    <a:lnTo>
                      <a:pt x="17" y="8"/>
                    </a:lnTo>
                    <a:lnTo>
                      <a:pt x="16" y="28"/>
                    </a:lnTo>
                    <a:lnTo>
                      <a:pt x="15" y="58"/>
                    </a:lnTo>
                    <a:lnTo>
                      <a:pt x="15" y="93"/>
                    </a:lnTo>
                    <a:lnTo>
                      <a:pt x="16" y="130"/>
                    </a:lnTo>
                    <a:lnTo>
                      <a:pt x="18" y="164"/>
                    </a:lnTo>
                    <a:lnTo>
                      <a:pt x="23" y="191"/>
                    </a:lnTo>
                    <a:lnTo>
                      <a:pt x="31" y="209"/>
                    </a:lnTo>
                    <a:lnTo>
                      <a:pt x="13" y="212"/>
                    </a:lnTo>
                    <a:lnTo>
                      <a:pt x="13" y="209"/>
                    </a:lnTo>
                    <a:lnTo>
                      <a:pt x="11" y="200"/>
                    </a:lnTo>
                    <a:lnTo>
                      <a:pt x="8" y="184"/>
                    </a:lnTo>
                    <a:lnTo>
                      <a:pt x="5" y="162"/>
                    </a:lnTo>
                    <a:lnTo>
                      <a:pt x="3" y="133"/>
                    </a:lnTo>
                    <a:lnTo>
                      <a:pt x="0" y="96"/>
                    </a:lnTo>
                    <a:lnTo>
                      <a:pt x="0" y="53"/>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312" name="Freeform 841"/>
              <p:cNvSpPr>
                <a:spLocks/>
              </p:cNvSpPr>
              <p:nvPr/>
            </p:nvSpPr>
            <p:spPr bwMode="auto">
              <a:xfrm>
                <a:off x="913" y="1637"/>
                <a:ext cx="29" cy="160"/>
              </a:xfrm>
              <a:custGeom>
                <a:avLst/>
                <a:gdLst>
                  <a:gd name="T0" fmla="*/ 5 w 32"/>
                  <a:gd name="T1" fmla="*/ 2 h 212"/>
                  <a:gd name="T2" fmla="*/ 5 w 32"/>
                  <a:gd name="T3" fmla="*/ 2 h 212"/>
                  <a:gd name="T4" fmla="*/ 5 w 32"/>
                  <a:gd name="T5" fmla="*/ 2 h 212"/>
                  <a:gd name="T6" fmla="*/ 5 w 32"/>
                  <a:gd name="T7" fmla="*/ 2 h 212"/>
                  <a:gd name="T8" fmla="*/ 5 w 32"/>
                  <a:gd name="T9" fmla="*/ 2 h 212"/>
                  <a:gd name="T10" fmla="*/ 5 w 32"/>
                  <a:gd name="T11" fmla="*/ 0 h 212"/>
                  <a:gd name="T12" fmla="*/ 5 w 32"/>
                  <a:gd name="T13" fmla="*/ 2 h 212"/>
                  <a:gd name="T14" fmla="*/ 5 w 32"/>
                  <a:gd name="T15" fmla="*/ 2 h 212"/>
                  <a:gd name="T16" fmla="*/ 5 w 32"/>
                  <a:gd name="T17" fmla="*/ 2 h 212"/>
                  <a:gd name="T18" fmla="*/ 5 w 32"/>
                  <a:gd name="T19" fmla="*/ 2 h 212"/>
                  <a:gd name="T20" fmla="*/ 5 w 32"/>
                  <a:gd name="T21" fmla="*/ 2 h 212"/>
                  <a:gd name="T22" fmla="*/ 5 w 32"/>
                  <a:gd name="T23" fmla="*/ 2 h 212"/>
                  <a:gd name="T24" fmla="*/ 5 w 32"/>
                  <a:gd name="T25" fmla="*/ 2 h 212"/>
                  <a:gd name="T26" fmla="*/ 0 w 32"/>
                  <a:gd name="T27" fmla="*/ 2 h 212"/>
                  <a:gd name="T28" fmla="*/ 5 w 32"/>
                  <a:gd name="T29" fmla="*/ 2 h 212"/>
                  <a:gd name="T30" fmla="*/ 5 w 32"/>
                  <a:gd name="T31" fmla="*/ 2 h 212"/>
                  <a:gd name="T32" fmla="*/ 5 w 32"/>
                  <a:gd name="T33" fmla="*/ 2 h 212"/>
                  <a:gd name="T34" fmla="*/ 5 w 32"/>
                  <a:gd name="T35" fmla="*/ 2 h 212"/>
                  <a:gd name="T36" fmla="*/ 5 w 32"/>
                  <a:gd name="T37" fmla="*/ 2 h 212"/>
                  <a:gd name="T38" fmla="*/ 5 w 32"/>
                  <a:gd name="T39" fmla="*/ 2 h 212"/>
                  <a:gd name="T40" fmla="*/ 5 w 32"/>
                  <a:gd name="T41" fmla="*/ 2 h 212"/>
                  <a:gd name="T42" fmla="*/ 5 w 32"/>
                  <a:gd name="T43" fmla="*/ 2 h 212"/>
                  <a:gd name="T44" fmla="*/ 5 w 32"/>
                  <a:gd name="T45" fmla="*/ 2 h 21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2"/>
                  <a:gd name="T70" fmla="*/ 0 h 212"/>
                  <a:gd name="T71" fmla="*/ 32 w 32"/>
                  <a:gd name="T72" fmla="*/ 212 h 21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2" h="212">
                    <a:moveTo>
                      <a:pt x="31" y="67"/>
                    </a:moveTo>
                    <a:lnTo>
                      <a:pt x="31" y="51"/>
                    </a:lnTo>
                    <a:lnTo>
                      <a:pt x="32" y="36"/>
                    </a:lnTo>
                    <a:lnTo>
                      <a:pt x="31" y="19"/>
                    </a:lnTo>
                    <a:lnTo>
                      <a:pt x="31" y="2"/>
                    </a:lnTo>
                    <a:lnTo>
                      <a:pt x="14" y="0"/>
                    </a:lnTo>
                    <a:lnTo>
                      <a:pt x="14" y="8"/>
                    </a:lnTo>
                    <a:lnTo>
                      <a:pt x="15" y="28"/>
                    </a:lnTo>
                    <a:lnTo>
                      <a:pt x="16" y="58"/>
                    </a:lnTo>
                    <a:lnTo>
                      <a:pt x="16" y="93"/>
                    </a:lnTo>
                    <a:lnTo>
                      <a:pt x="16" y="129"/>
                    </a:lnTo>
                    <a:lnTo>
                      <a:pt x="13" y="163"/>
                    </a:lnTo>
                    <a:lnTo>
                      <a:pt x="8" y="191"/>
                    </a:lnTo>
                    <a:lnTo>
                      <a:pt x="0" y="209"/>
                    </a:lnTo>
                    <a:lnTo>
                      <a:pt x="18" y="212"/>
                    </a:lnTo>
                    <a:lnTo>
                      <a:pt x="18" y="210"/>
                    </a:lnTo>
                    <a:lnTo>
                      <a:pt x="20" y="203"/>
                    </a:lnTo>
                    <a:lnTo>
                      <a:pt x="22" y="192"/>
                    </a:lnTo>
                    <a:lnTo>
                      <a:pt x="24" y="177"/>
                    </a:lnTo>
                    <a:lnTo>
                      <a:pt x="26" y="157"/>
                    </a:lnTo>
                    <a:lnTo>
                      <a:pt x="29" y="132"/>
                    </a:lnTo>
                    <a:lnTo>
                      <a:pt x="30" y="102"/>
                    </a:lnTo>
                    <a:lnTo>
                      <a:pt x="31" y="6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313" name="Freeform 842"/>
              <p:cNvSpPr>
                <a:spLocks/>
              </p:cNvSpPr>
              <p:nvPr/>
            </p:nvSpPr>
            <p:spPr bwMode="auto">
              <a:xfrm>
                <a:off x="933" y="1693"/>
                <a:ext cx="84" cy="39"/>
              </a:xfrm>
              <a:custGeom>
                <a:avLst/>
                <a:gdLst>
                  <a:gd name="T0" fmla="*/ 0 w 94"/>
                  <a:gd name="T1" fmla="*/ 0 h 50"/>
                  <a:gd name="T2" fmla="*/ 4 w 94"/>
                  <a:gd name="T3" fmla="*/ 0 h 50"/>
                  <a:gd name="T4" fmla="*/ 4 w 94"/>
                  <a:gd name="T5" fmla="*/ 2 h 50"/>
                  <a:gd name="T6" fmla="*/ 0 w 94"/>
                  <a:gd name="T7" fmla="*/ 2 h 50"/>
                  <a:gd name="T8" fmla="*/ 0 w 94"/>
                  <a:gd name="T9" fmla="*/ 0 h 50"/>
                  <a:gd name="T10" fmla="*/ 0 60000 65536"/>
                  <a:gd name="T11" fmla="*/ 0 60000 65536"/>
                  <a:gd name="T12" fmla="*/ 0 60000 65536"/>
                  <a:gd name="T13" fmla="*/ 0 60000 65536"/>
                  <a:gd name="T14" fmla="*/ 0 60000 65536"/>
                  <a:gd name="T15" fmla="*/ 0 w 94"/>
                  <a:gd name="T16" fmla="*/ 0 h 50"/>
                  <a:gd name="T17" fmla="*/ 94 w 94"/>
                  <a:gd name="T18" fmla="*/ 50 h 50"/>
                </a:gdLst>
                <a:ahLst/>
                <a:cxnLst>
                  <a:cxn ang="T10">
                    <a:pos x="T0" y="T1"/>
                  </a:cxn>
                  <a:cxn ang="T11">
                    <a:pos x="T2" y="T3"/>
                  </a:cxn>
                  <a:cxn ang="T12">
                    <a:pos x="T4" y="T5"/>
                  </a:cxn>
                  <a:cxn ang="T13">
                    <a:pos x="T6" y="T7"/>
                  </a:cxn>
                  <a:cxn ang="T14">
                    <a:pos x="T8" y="T9"/>
                  </a:cxn>
                </a:cxnLst>
                <a:rect l="T15" t="T16" r="T17" b="T18"/>
                <a:pathLst>
                  <a:path w="94" h="50">
                    <a:moveTo>
                      <a:pt x="0" y="0"/>
                    </a:moveTo>
                    <a:lnTo>
                      <a:pt x="91" y="0"/>
                    </a:lnTo>
                    <a:lnTo>
                      <a:pt x="94" y="47"/>
                    </a:lnTo>
                    <a:lnTo>
                      <a:pt x="0" y="5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314" name="Freeform 843"/>
              <p:cNvSpPr>
                <a:spLocks/>
              </p:cNvSpPr>
              <p:nvPr/>
            </p:nvSpPr>
            <p:spPr bwMode="auto">
              <a:xfrm>
                <a:off x="929" y="1722"/>
                <a:ext cx="95" cy="53"/>
              </a:xfrm>
              <a:custGeom>
                <a:avLst/>
                <a:gdLst>
                  <a:gd name="T0" fmla="*/ 4 w 107"/>
                  <a:gd name="T1" fmla="*/ 2 h 69"/>
                  <a:gd name="T2" fmla="*/ 4 w 107"/>
                  <a:gd name="T3" fmla="*/ 2 h 69"/>
                  <a:gd name="T4" fmla="*/ 4 w 107"/>
                  <a:gd name="T5" fmla="*/ 2 h 69"/>
                  <a:gd name="T6" fmla="*/ 4 w 107"/>
                  <a:gd name="T7" fmla="*/ 0 h 69"/>
                  <a:gd name="T8" fmla="*/ 4 w 107"/>
                  <a:gd name="T9" fmla="*/ 0 h 69"/>
                  <a:gd name="T10" fmla="*/ 4 w 107"/>
                  <a:gd name="T11" fmla="*/ 2 h 69"/>
                  <a:gd name="T12" fmla="*/ 0 w 107"/>
                  <a:gd name="T13" fmla="*/ 2 h 69"/>
                  <a:gd name="T14" fmla="*/ 3 w 107"/>
                  <a:gd name="T15" fmla="*/ 2 h 69"/>
                  <a:gd name="T16" fmla="*/ 4 w 107"/>
                  <a:gd name="T17" fmla="*/ 2 h 6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7"/>
                  <a:gd name="T28" fmla="*/ 0 h 69"/>
                  <a:gd name="T29" fmla="*/ 107 w 107"/>
                  <a:gd name="T30" fmla="*/ 69 h 6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7" h="69">
                    <a:moveTo>
                      <a:pt x="29" y="3"/>
                    </a:moveTo>
                    <a:lnTo>
                      <a:pt x="29" y="38"/>
                    </a:lnTo>
                    <a:lnTo>
                      <a:pt x="61" y="38"/>
                    </a:lnTo>
                    <a:lnTo>
                      <a:pt x="61" y="0"/>
                    </a:lnTo>
                    <a:lnTo>
                      <a:pt x="97" y="0"/>
                    </a:lnTo>
                    <a:lnTo>
                      <a:pt x="107" y="65"/>
                    </a:lnTo>
                    <a:lnTo>
                      <a:pt x="0" y="69"/>
                    </a:lnTo>
                    <a:lnTo>
                      <a:pt x="3" y="3"/>
                    </a:lnTo>
                    <a:lnTo>
                      <a:pt x="29"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315" name="Freeform 844"/>
              <p:cNvSpPr>
                <a:spLocks/>
              </p:cNvSpPr>
              <p:nvPr/>
            </p:nvSpPr>
            <p:spPr bwMode="auto">
              <a:xfrm>
                <a:off x="1028" y="1658"/>
                <a:ext cx="268" cy="138"/>
              </a:xfrm>
              <a:custGeom>
                <a:avLst/>
                <a:gdLst>
                  <a:gd name="T0" fmla="*/ 4 w 301"/>
                  <a:gd name="T1" fmla="*/ 2 h 182"/>
                  <a:gd name="T2" fmla="*/ 4 w 301"/>
                  <a:gd name="T3" fmla="*/ 2 h 182"/>
                  <a:gd name="T4" fmla="*/ 4 w 301"/>
                  <a:gd name="T5" fmla="*/ 2 h 182"/>
                  <a:gd name="T6" fmla="*/ 4 w 301"/>
                  <a:gd name="T7" fmla="*/ 2 h 182"/>
                  <a:gd name="T8" fmla="*/ 4 w 301"/>
                  <a:gd name="T9" fmla="*/ 2 h 182"/>
                  <a:gd name="T10" fmla="*/ 4 w 301"/>
                  <a:gd name="T11" fmla="*/ 2 h 182"/>
                  <a:gd name="T12" fmla="*/ 4 w 301"/>
                  <a:gd name="T13" fmla="*/ 2 h 182"/>
                  <a:gd name="T14" fmla="*/ 4 w 301"/>
                  <a:gd name="T15" fmla="*/ 2 h 182"/>
                  <a:gd name="T16" fmla="*/ 4 w 301"/>
                  <a:gd name="T17" fmla="*/ 2 h 182"/>
                  <a:gd name="T18" fmla="*/ 4 w 301"/>
                  <a:gd name="T19" fmla="*/ 2 h 182"/>
                  <a:gd name="T20" fmla="*/ 4 w 301"/>
                  <a:gd name="T21" fmla="*/ 2 h 182"/>
                  <a:gd name="T22" fmla="*/ 4 w 301"/>
                  <a:gd name="T23" fmla="*/ 2 h 182"/>
                  <a:gd name="T24" fmla="*/ 4 w 301"/>
                  <a:gd name="T25" fmla="*/ 2 h 182"/>
                  <a:gd name="T26" fmla="*/ 4 w 301"/>
                  <a:gd name="T27" fmla="*/ 2 h 182"/>
                  <a:gd name="T28" fmla="*/ 4 w 301"/>
                  <a:gd name="T29" fmla="*/ 2 h 182"/>
                  <a:gd name="T30" fmla="*/ 4 w 301"/>
                  <a:gd name="T31" fmla="*/ 2 h 182"/>
                  <a:gd name="T32" fmla="*/ 4 w 301"/>
                  <a:gd name="T33" fmla="*/ 2 h 182"/>
                  <a:gd name="T34" fmla="*/ 4 w 301"/>
                  <a:gd name="T35" fmla="*/ 2 h 182"/>
                  <a:gd name="T36" fmla="*/ 4 w 301"/>
                  <a:gd name="T37" fmla="*/ 2 h 182"/>
                  <a:gd name="T38" fmla="*/ 4 w 301"/>
                  <a:gd name="T39" fmla="*/ 2 h 182"/>
                  <a:gd name="T40" fmla="*/ 4 w 301"/>
                  <a:gd name="T41" fmla="*/ 2 h 182"/>
                  <a:gd name="T42" fmla="*/ 4 w 301"/>
                  <a:gd name="T43" fmla="*/ 2 h 182"/>
                  <a:gd name="T44" fmla="*/ 4 w 301"/>
                  <a:gd name="T45" fmla="*/ 2 h 182"/>
                  <a:gd name="T46" fmla="*/ 4 w 301"/>
                  <a:gd name="T47" fmla="*/ 2 h 182"/>
                  <a:gd name="T48" fmla="*/ 4 w 301"/>
                  <a:gd name="T49" fmla="*/ 2 h 182"/>
                  <a:gd name="T50" fmla="*/ 4 w 301"/>
                  <a:gd name="T51" fmla="*/ 2 h 182"/>
                  <a:gd name="T52" fmla="*/ 4 w 301"/>
                  <a:gd name="T53" fmla="*/ 2 h 182"/>
                  <a:gd name="T54" fmla="*/ 4 w 301"/>
                  <a:gd name="T55" fmla="*/ 2 h 182"/>
                  <a:gd name="T56" fmla="*/ 4 w 301"/>
                  <a:gd name="T57" fmla="*/ 2 h 182"/>
                  <a:gd name="T58" fmla="*/ 4 w 301"/>
                  <a:gd name="T59" fmla="*/ 2 h 182"/>
                  <a:gd name="T60" fmla="*/ 4 w 301"/>
                  <a:gd name="T61" fmla="*/ 2 h 182"/>
                  <a:gd name="T62" fmla="*/ 4 w 301"/>
                  <a:gd name="T63" fmla="*/ 2 h 182"/>
                  <a:gd name="T64" fmla="*/ 4 w 301"/>
                  <a:gd name="T65" fmla="*/ 2 h 182"/>
                  <a:gd name="T66" fmla="*/ 4 w 301"/>
                  <a:gd name="T67" fmla="*/ 2 h 182"/>
                  <a:gd name="T68" fmla="*/ 4 w 301"/>
                  <a:gd name="T69" fmla="*/ 2 h 182"/>
                  <a:gd name="T70" fmla="*/ 4 w 301"/>
                  <a:gd name="T71" fmla="*/ 2 h 182"/>
                  <a:gd name="T72" fmla="*/ 4 w 301"/>
                  <a:gd name="T73" fmla="*/ 2 h 182"/>
                  <a:gd name="T74" fmla="*/ 4 w 301"/>
                  <a:gd name="T75" fmla="*/ 2 h 182"/>
                  <a:gd name="T76" fmla="*/ 4 w 301"/>
                  <a:gd name="T77" fmla="*/ 2 h 182"/>
                  <a:gd name="T78" fmla="*/ 4 w 301"/>
                  <a:gd name="T79" fmla="*/ 0 h 182"/>
                  <a:gd name="T80" fmla="*/ 4 w 301"/>
                  <a:gd name="T81" fmla="*/ 2 h 182"/>
                  <a:gd name="T82" fmla="*/ 4 w 301"/>
                  <a:gd name="T83" fmla="*/ 2 h 182"/>
                  <a:gd name="T84" fmla="*/ 4 w 301"/>
                  <a:gd name="T85" fmla="*/ 2 h 182"/>
                  <a:gd name="T86" fmla="*/ 4 w 301"/>
                  <a:gd name="T87" fmla="*/ 2 h 182"/>
                  <a:gd name="T88" fmla="*/ 4 w 301"/>
                  <a:gd name="T89" fmla="*/ 2 h 182"/>
                  <a:gd name="T90" fmla="*/ 4 w 301"/>
                  <a:gd name="T91" fmla="*/ 2 h 182"/>
                  <a:gd name="T92" fmla="*/ 4 w 301"/>
                  <a:gd name="T93" fmla="*/ 2 h 182"/>
                  <a:gd name="T94" fmla="*/ 4 w 301"/>
                  <a:gd name="T95" fmla="*/ 2 h 182"/>
                  <a:gd name="T96" fmla="*/ 4 w 301"/>
                  <a:gd name="T97" fmla="*/ 2 h 182"/>
                  <a:gd name="T98" fmla="*/ 4 w 301"/>
                  <a:gd name="T99" fmla="*/ 2 h 182"/>
                  <a:gd name="T100" fmla="*/ 4 w 301"/>
                  <a:gd name="T101" fmla="*/ 2 h 182"/>
                  <a:gd name="T102" fmla="*/ 4 w 301"/>
                  <a:gd name="T103" fmla="*/ 2 h 182"/>
                  <a:gd name="T104" fmla="*/ 0 w 301"/>
                  <a:gd name="T105" fmla="*/ 2 h 18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301"/>
                  <a:gd name="T160" fmla="*/ 0 h 182"/>
                  <a:gd name="T161" fmla="*/ 301 w 301"/>
                  <a:gd name="T162" fmla="*/ 182 h 182"/>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301" h="182">
                    <a:moveTo>
                      <a:pt x="0" y="140"/>
                    </a:moveTo>
                    <a:lnTo>
                      <a:pt x="2" y="142"/>
                    </a:lnTo>
                    <a:lnTo>
                      <a:pt x="6" y="146"/>
                    </a:lnTo>
                    <a:lnTo>
                      <a:pt x="11" y="150"/>
                    </a:lnTo>
                    <a:lnTo>
                      <a:pt x="18" y="150"/>
                    </a:lnTo>
                    <a:lnTo>
                      <a:pt x="25" y="143"/>
                    </a:lnTo>
                    <a:lnTo>
                      <a:pt x="32" y="128"/>
                    </a:lnTo>
                    <a:lnTo>
                      <a:pt x="37" y="101"/>
                    </a:lnTo>
                    <a:lnTo>
                      <a:pt x="39" y="59"/>
                    </a:lnTo>
                    <a:lnTo>
                      <a:pt x="40" y="62"/>
                    </a:lnTo>
                    <a:lnTo>
                      <a:pt x="42" y="68"/>
                    </a:lnTo>
                    <a:lnTo>
                      <a:pt x="44" y="78"/>
                    </a:lnTo>
                    <a:lnTo>
                      <a:pt x="45" y="91"/>
                    </a:lnTo>
                    <a:lnTo>
                      <a:pt x="47" y="105"/>
                    </a:lnTo>
                    <a:lnTo>
                      <a:pt x="46" y="120"/>
                    </a:lnTo>
                    <a:lnTo>
                      <a:pt x="43" y="134"/>
                    </a:lnTo>
                    <a:lnTo>
                      <a:pt x="38" y="148"/>
                    </a:lnTo>
                    <a:lnTo>
                      <a:pt x="38" y="147"/>
                    </a:lnTo>
                    <a:lnTo>
                      <a:pt x="40" y="146"/>
                    </a:lnTo>
                    <a:lnTo>
                      <a:pt x="44" y="146"/>
                    </a:lnTo>
                    <a:lnTo>
                      <a:pt x="47" y="145"/>
                    </a:lnTo>
                    <a:lnTo>
                      <a:pt x="52" y="144"/>
                    </a:lnTo>
                    <a:lnTo>
                      <a:pt x="58" y="143"/>
                    </a:lnTo>
                    <a:lnTo>
                      <a:pt x="64" y="142"/>
                    </a:lnTo>
                    <a:lnTo>
                      <a:pt x="71" y="142"/>
                    </a:lnTo>
                    <a:lnTo>
                      <a:pt x="78" y="142"/>
                    </a:lnTo>
                    <a:lnTo>
                      <a:pt x="85" y="142"/>
                    </a:lnTo>
                    <a:lnTo>
                      <a:pt x="92" y="143"/>
                    </a:lnTo>
                    <a:lnTo>
                      <a:pt x="99" y="145"/>
                    </a:lnTo>
                    <a:lnTo>
                      <a:pt x="105" y="148"/>
                    </a:lnTo>
                    <a:lnTo>
                      <a:pt x="112" y="151"/>
                    </a:lnTo>
                    <a:lnTo>
                      <a:pt x="117" y="156"/>
                    </a:lnTo>
                    <a:lnTo>
                      <a:pt x="122" y="162"/>
                    </a:lnTo>
                    <a:lnTo>
                      <a:pt x="124" y="160"/>
                    </a:lnTo>
                    <a:lnTo>
                      <a:pt x="128" y="155"/>
                    </a:lnTo>
                    <a:lnTo>
                      <a:pt x="132" y="146"/>
                    </a:lnTo>
                    <a:lnTo>
                      <a:pt x="137" y="134"/>
                    </a:lnTo>
                    <a:lnTo>
                      <a:pt x="139" y="119"/>
                    </a:lnTo>
                    <a:lnTo>
                      <a:pt x="138" y="100"/>
                    </a:lnTo>
                    <a:lnTo>
                      <a:pt x="132" y="79"/>
                    </a:lnTo>
                    <a:lnTo>
                      <a:pt x="121" y="54"/>
                    </a:lnTo>
                    <a:lnTo>
                      <a:pt x="121" y="55"/>
                    </a:lnTo>
                    <a:lnTo>
                      <a:pt x="123" y="56"/>
                    </a:lnTo>
                    <a:lnTo>
                      <a:pt x="125" y="59"/>
                    </a:lnTo>
                    <a:lnTo>
                      <a:pt x="128" y="62"/>
                    </a:lnTo>
                    <a:lnTo>
                      <a:pt x="131" y="67"/>
                    </a:lnTo>
                    <a:lnTo>
                      <a:pt x="135" y="73"/>
                    </a:lnTo>
                    <a:lnTo>
                      <a:pt x="138" y="79"/>
                    </a:lnTo>
                    <a:lnTo>
                      <a:pt x="141" y="87"/>
                    </a:lnTo>
                    <a:lnTo>
                      <a:pt x="144" y="95"/>
                    </a:lnTo>
                    <a:lnTo>
                      <a:pt x="146" y="103"/>
                    </a:lnTo>
                    <a:lnTo>
                      <a:pt x="147" y="113"/>
                    </a:lnTo>
                    <a:lnTo>
                      <a:pt x="147" y="124"/>
                    </a:lnTo>
                    <a:lnTo>
                      <a:pt x="146" y="134"/>
                    </a:lnTo>
                    <a:lnTo>
                      <a:pt x="143" y="146"/>
                    </a:lnTo>
                    <a:lnTo>
                      <a:pt x="139" y="158"/>
                    </a:lnTo>
                    <a:lnTo>
                      <a:pt x="133" y="171"/>
                    </a:lnTo>
                    <a:lnTo>
                      <a:pt x="166" y="152"/>
                    </a:lnTo>
                    <a:lnTo>
                      <a:pt x="167" y="152"/>
                    </a:lnTo>
                    <a:lnTo>
                      <a:pt x="169" y="150"/>
                    </a:lnTo>
                    <a:lnTo>
                      <a:pt x="171" y="148"/>
                    </a:lnTo>
                    <a:lnTo>
                      <a:pt x="173" y="143"/>
                    </a:lnTo>
                    <a:lnTo>
                      <a:pt x="174" y="136"/>
                    </a:lnTo>
                    <a:lnTo>
                      <a:pt x="174" y="127"/>
                    </a:lnTo>
                    <a:lnTo>
                      <a:pt x="172" y="115"/>
                    </a:lnTo>
                    <a:lnTo>
                      <a:pt x="168" y="101"/>
                    </a:lnTo>
                    <a:lnTo>
                      <a:pt x="171" y="103"/>
                    </a:lnTo>
                    <a:lnTo>
                      <a:pt x="174" y="106"/>
                    </a:lnTo>
                    <a:lnTo>
                      <a:pt x="178" y="111"/>
                    </a:lnTo>
                    <a:lnTo>
                      <a:pt x="181" y="117"/>
                    </a:lnTo>
                    <a:lnTo>
                      <a:pt x="184" y="124"/>
                    </a:lnTo>
                    <a:lnTo>
                      <a:pt x="185" y="133"/>
                    </a:lnTo>
                    <a:lnTo>
                      <a:pt x="184" y="144"/>
                    </a:lnTo>
                    <a:lnTo>
                      <a:pt x="207" y="150"/>
                    </a:lnTo>
                    <a:lnTo>
                      <a:pt x="209" y="148"/>
                    </a:lnTo>
                    <a:lnTo>
                      <a:pt x="214" y="140"/>
                    </a:lnTo>
                    <a:lnTo>
                      <a:pt x="219" y="127"/>
                    </a:lnTo>
                    <a:lnTo>
                      <a:pt x="225" y="112"/>
                    </a:lnTo>
                    <a:lnTo>
                      <a:pt x="229" y="93"/>
                    </a:lnTo>
                    <a:lnTo>
                      <a:pt x="230" y="72"/>
                    </a:lnTo>
                    <a:lnTo>
                      <a:pt x="226" y="51"/>
                    </a:lnTo>
                    <a:lnTo>
                      <a:pt x="217" y="29"/>
                    </a:lnTo>
                    <a:lnTo>
                      <a:pt x="217" y="27"/>
                    </a:lnTo>
                    <a:lnTo>
                      <a:pt x="216" y="24"/>
                    </a:lnTo>
                    <a:lnTo>
                      <a:pt x="215" y="19"/>
                    </a:lnTo>
                    <a:lnTo>
                      <a:pt x="214" y="15"/>
                    </a:lnTo>
                    <a:lnTo>
                      <a:pt x="214" y="13"/>
                    </a:lnTo>
                    <a:lnTo>
                      <a:pt x="217" y="14"/>
                    </a:lnTo>
                    <a:lnTo>
                      <a:pt x="222" y="18"/>
                    </a:lnTo>
                    <a:lnTo>
                      <a:pt x="229" y="29"/>
                    </a:lnTo>
                    <a:lnTo>
                      <a:pt x="230" y="32"/>
                    </a:lnTo>
                    <a:lnTo>
                      <a:pt x="233" y="42"/>
                    </a:lnTo>
                    <a:lnTo>
                      <a:pt x="237" y="57"/>
                    </a:lnTo>
                    <a:lnTo>
                      <a:pt x="239" y="75"/>
                    </a:lnTo>
                    <a:lnTo>
                      <a:pt x="240" y="95"/>
                    </a:lnTo>
                    <a:lnTo>
                      <a:pt x="237" y="115"/>
                    </a:lnTo>
                    <a:lnTo>
                      <a:pt x="230" y="135"/>
                    </a:lnTo>
                    <a:lnTo>
                      <a:pt x="217" y="152"/>
                    </a:lnTo>
                    <a:lnTo>
                      <a:pt x="272" y="164"/>
                    </a:lnTo>
                    <a:lnTo>
                      <a:pt x="272" y="163"/>
                    </a:lnTo>
                    <a:lnTo>
                      <a:pt x="273" y="157"/>
                    </a:lnTo>
                    <a:lnTo>
                      <a:pt x="276" y="150"/>
                    </a:lnTo>
                    <a:lnTo>
                      <a:pt x="278" y="140"/>
                    </a:lnTo>
                    <a:lnTo>
                      <a:pt x="282" y="128"/>
                    </a:lnTo>
                    <a:lnTo>
                      <a:pt x="285" y="115"/>
                    </a:lnTo>
                    <a:lnTo>
                      <a:pt x="288" y="101"/>
                    </a:lnTo>
                    <a:lnTo>
                      <a:pt x="291" y="87"/>
                    </a:lnTo>
                    <a:lnTo>
                      <a:pt x="293" y="72"/>
                    </a:lnTo>
                    <a:lnTo>
                      <a:pt x="295" y="58"/>
                    </a:lnTo>
                    <a:lnTo>
                      <a:pt x="296" y="44"/>
                    </a:lnTo>
                    <a:lnTo>
                      <a:pt x="296" y="32"/>
                    </a:lnTo>
                    <a:lnTo>
                      <a:pt x="294" y="21"/>
                    </a:lnTo>
                    <a:lnTo>
                      <a:pt x="291" y="12"/>
                    </a:lnTo>
                    <a:lnTo>
                      <a:pt x="287" y="6"/>
                    </a:lnTo>
                    <a:lnTo>
                      <a:pt x="280" y="2"/>
                    </a:lnTo>
                    <a:lnTo>
                      <a:pt x="281" y="2"/>
                    </a:lnTo>
                    <a:lnTo>
                      <a:pt x="282" y="1"/>
                    </a:lnTo>
                    <a:lnTo>
                      <a:pt x="284" y="1"/>
                    </a:lnTo>
                    <a:lnTo>
                      <a:pt x="287" y="0"/>
                    </a:lnTo>
                    <a:lnTo>
                      <a:pt x="290" y="1"/>
                    </a:lnTo>
                    <a:lnTo>
                      <a:pt x="293" y="3"/>
                    </a:lnTo>
                    <a:lnTo>
                      <a:pt x="296" y="5"/>
                    </a:lnTo>
                    <a:lnTo>
                      <a:pt x="298" y="10"/>
                    </a:lnTo>
                    <a:lnTo>
                      <a:pt x="300" y="18"/>
                    </a:lnTo>
                    <a:lnTo>
                      <a:pt x="301" y="28"/>
                    </a:lnTo>
                    <a:lnTo>
                      <a:pt x="301" y="40"/>
                    </a:lnTo>
                    <a:lnTo>
                      <a:pt x="300" y="57"/>
                    </a:lnTo>
                    <a:lnTo>
                      <a:pt x="298" y="76"/>
                    </a:lnTo>
                    <a:lnTo>
                      <a:pt x="294" y="100"/>
                    </a:lnTo>
                    <a:lnTo>
                      <a:pt x="288" y="129"/>
                    </a:lnTo>
                    <a:lnTo>
                      <a:pt x="280" y="162"/>
                    </a:lnTo>
                    <a:lnTo>
                      <a:pt x="276" y="172"/>
                    </a:lnTo>
                    <a:lnTo>
                      <a:pt x="182" y="159"/>
                    </a:lnTo>
                    <a:lnTo>
                      <a:pt x="119" y="182"/>
                    </a:lnTo>
                    <a:lnTo>
                      <a:pt x="119" y="180"/>
                    </a:lnTo>
                    <a:lnTo>
                      <a:pt x="118" y="178"/>
                    </a:lnTo>
                    <a:lnTo>
                      <a:pt x="117" y="175"/>
                    </a:lnTo>
                    <a:lnTo>
                      <a:pt x="115" y="172"/>
                    </a:lnTo>
                    <a:lnTo>
                      <a:pt x="112" y="168"/>
                    </a:lnTo>
                    <a:lnTo>
                      <a:pt x="109" y="165"/>
                    </a:lnTo>
                    <a:lnTo>
                      <a:pt x="105" y="161"/>
                    </a:lnTo>
                    <a:lnTo>
                      <a:pt x="100" y="158"/>
                    </a:lnTo>
                    <a:lnTo>
                      <a:pt x="94" y="155"/>
                    </a:lnTo>
                    <a:lnTo>
                      <a:pt x="87" y="153"/>
                    </a:lnTo>
                    <a:lnTo>
                      <a:pt x="80" y="152"/>
                    </a:lnTo>
                    <a:lnTo>
                      <a:pt x="71" y="152"/>
                    </a:lnTo>
                    <a:lnTo>
                      <a:pt x="60" y="153"/>
                    </a:lnTo>
                    <a:lnTo>
                      <a:pt x="48" y="155"/>
                    </a:lnTo>
                    <a:lnTo>
                      <a:pt x="35" y="159"/>
                    </a:lnTo>
                    <a:lnTo>
                      <a:pt x="34" y="160"/>
                    </a:lnTo>
                    <a:lnTo>
                      <a:pt x="30" y="161"/>
                    </a:lnTo>
                    <a:lnTo>
                      <a:pt x="25" y="161"/>
                    </a:lnTo>
                    <a:lnTo>
                      <a:pt x="19" y="161"/>
                    </a:lnTo>
                    <a:lnTo>
                      <a:pt x="13" y="160"/>
                    </a:lnTo>
                    <a:lnTo>
                      <a:pt x="7" y="157"/>
                    </a:lnTo>
                    <a:lnTo>
                      <a:pt x="2" y="150"/>
                    </a:lnTo>
                    <a:lnTo>
                      <a:pt x="0" y="14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316" name="Freeform 845"/>
              <p:cNvSpPr>
                <a:spLocks/>
              </p:cNvSpPr>
              <p:nvPr/>
            </p:nvSpPr>
            <p:spPr bwMode="auto">
              <a:xfrm>
                <a:off x="1112" y="1479"/>
                <a:ext cx="166" cy="126"/>
              </a:xfrm>
              <a:custGeom>
                <a:avLst/>
                <a:gdLst>
                  <a:gd name="T0" fmla="*/ 4 w 187"/>
                  <a:gd name="T1" fmla="*/ 2 h 166"/>
                  <a:gd name="T2" fmla="*/ 4 w 187"/>
                  <a:gd name="T3" fmla="*/ 2 h 166"/>
                  <a:gd name="T4" fmla="*/ 4 w 187"/>
                  <a:gd name="T5" fmla="*/ 2 h 166"/>
                  <a:gd name="T6" fmla="*/ 4 w 187"/>
                  <a:gd name="T7" fmla="*/ 2 h 166"/>
                  <a:gd name="T8" fmla="*/ 4 w 187"/>
                  <a:gd name="T9" fmla="*/ 2 h 166"/>
                  <a:gd name="T10" fmla="*/ 4 w 187"/>
                  <a:gd name="T11" fmla="*/ 2 h 166"/>
                  <a:gd name="T12" fmla="*/ 4 w 187"/>
                  <a:gd name="T13" fmla="*/ 2 h 166"/>
                  <a:gd name="T14" fmla="*/ 4 w 187"/>
                  <a:gd name="T15" fmla="*/ 2 h 166"/>
                  <a:gd name="T16" fmla="*/ 4 w 187"/>
                  <a:gd name="T17" fmla="*/ 2 h 166"/>
                  <a:gd name="T18" fmla="*/ 4 w 187"/>
                  <a:gd name="T19" fmla="*/ 2 h 166"/>
                  <a:gd name="T20" fmla="*/ 4 w 187"/>
                  <a:gd name="T21" fmla="*/ 2 h 166"/>
                  <a:gd name="T22" fmla="*/ 4 w 187"/>
                  <a:gd name="T23" fmla="*/ 2 h 166"/>
                  <a:gd name="T24" fmla="*/ 4 w 187"/>
                  <a:gd name="T25" fmla="*/ 2 h 166"/>
                  <a:gd name="T26" fmla="*/ 4 w 187"/>
                  <a:gd name="T27" fmla="*/ 2 h 166"/>
                  <a:gd name="T28" fmla="*/ 4 w 187"/>
                  <a:gd name="T29" fmla="*/ 2 h 166"/>
                  <a:gd name="T30" fmla="*/ 4 w 187"/>
                  <a:gd name="T31" fmla="*/ 2 h 166"/>
                  <a:gd name="T32" fmla="*/ 4 w 187"/>
                  <a:gd name="T33" fmla="*/ 2 h 166"/>
                  <a:gd name="T34" fmla="*/ 4 w 187"/>
                  <a:gd name="T35" fmla="*/ 2 h 166"/>
                  <a:gd name="T36" fmla="*/ 4 w 187"/>
                  <a:gd name="T37" fmla="*/ 2 h 166"/>
                  <a:gd name="T38" fmla="*/ 4 w 187"/>
                  <a:gd name="T39" fmla="*/ 2 h 166"/>
                  <a:gd name="T40" fmla="*/ 4 w 187"/>
                  <a:gd name="T41" fmla="*/ 2 h 166"/>
                  <a:gd name="T42" fmla="*/ 0 w 187"/>
                  <a:gd name="T43" fmla="*/ 2 h 166"/>
                  <a:gd name="T44" fmla="*/ 4 w 187"/>
                  <a:gd name="T45" fmla="*/ 2 h 166"/>
                  <a:gd name="T46" fmla="*/ 4 w 187"/>
                  <a:gd name="T47" fmla="*/ 2 h 166"/>
                  <a:gd name="T48" fmla="*/ 4 w 187"/>
                  <a:gd name="T49" fmla="*/ 2 h 166"/>
                  <a:gd name="T50" fmla="*/ 4 w 187"/>
                  <a:gd name="T51" fmla="*/ 2 h 166"/>
                  <a:gd name="T52" fmla="*/ 4 w 187"/>
                  <a:gd name="T53" fmla="*/ 2 h 166"/>
                  <a:gd name="T54" fmla="*/ 4 w 187"/>
                  <a:gd name="T55" fmla="*/ 2 h 166"/>
                  <a:gd name="T56" fmla="*/ 4 w 187"/>
                  <a:gd name="T57" fmla="*/ 2 h 166"/>
                  <a:gd name="T58" fmla="*/ 4 w 187"/>
                  <a:gd name="T59" fmla="*/ 2 h 166"/>
                  <a:gd name="T60" fmla="*/ 4 w 187"/>
                  <a:gd name="T61" fmla="*/ 2 h 166"/>
                  <a:gd name="T62" fmla="*/ 4 w 187"/>
                  <a:gd name="T63" fmla="*/ 2 h 166"/>
                  <a:gd name="T64" fmla="*/ 4 w 187"/>
                  <a:gd name="T65" fmla="*/ 2 h 166"/>
                  <a:gd name="T66" fmla="*/ 4 w 187"/>
                  <a:gd name="T67" fmla="*/ 2 h 166"/>
                  <a:gd name="T68" fmla="*/ 4 w 187"/>
                  <a:gd name="T69" fmla="*/ 2 h 166"/>
                  <a:gd name="T70" fmla="*/ 4 w 187"/>
                  <a:gd name="T71" fmla="*/ 2 h 166"/>
                  <a:gd name="T72" fmla="*/ 4 w 187"/>
                  <a:gd name="T73" fmla="*/ 2 h 166"/>
                  <a:gd name="T74" fmla="*/ 4 w 187"/>
                  <a:gd name="T75" fmla="*/ 2 h 166"/>
                  <a:gd name="T76" fmla="*/ 4 w 187"/>
                  <a:gd name="T77" fmla="*/ 2 h 166"/>
                  <a:gd name="T78" fmla="*/ 4 w 187"/>
                  <a:gd name="T79" fmla="*/ 2 h 166"/>
                  <a:gd name="T80" fmla="*/ 4 w 187"/>
                  <a:gd name="T81" fmla="*/ 2 h 166"/>
                  <a:gd name="T82" fmla="*/ 4 w 187"/>
                  <a:gd name="T83" fmla="*/ 2 h 166"/>
                  <a:gd name="T84" fmla="*/ 4 w 187"/>
                  <a:gd name="T85" fmla="*/ 2 h 166"/>
                  <a:gd name="T86" fmla="*/ 4 w 187"/>
                  <a:gd name="T87" fmla="*/ 2 h 166"/>
                  <a:gd name="T88" fmla="*/ 4 w 187"/>
                  <a:gd name="T89" fmla="*/ 2 h 166"/>
                  <a:gd name="T90" fmla="*/ 4 w 187"/>
                  <a:gd name="T91" fmla="*/ 2 h 166"/>
                  <a:gd name="T92" fmla="*/ 4 w 187"/>
                  <a:gd name="T93" fmla="*/ 2 h 166"/>
                  <a:gd name="T94" fmla="*/ 4 w 187"/>
                  <a:gd name="T95" fmla="*/ 2 h 166"/>
                  <a:gd name="T96" fmla="*/ 4 w 187"/>
                  <a:gd name="T97" fmla="*/ 2 h 166"/>
                  <a:gd name="T98" fmla="*/ 4 w 187"/>
                  <a:gd name="T99" fmla="*/ 2 h 166"/>
                  <a:gd name="T100" fmla="*/ 4 w 187"/>
                  <a:gd name="T101" fmla="*/ 2 h 166"/>
                  <a:gd name="T102" fmla="*/ 4 w 187"/>
                  <a:gd name="T103" fmla="*/ 2 h 166"/>
                  <a:gd name="T104" fmla="*/ 4 w 187"/>
                  <a:gd name="T105" fmla="*/ 2 h 166"/>
                  <a:gd name="T106" fmla="*/ 4 w 187"/>
                  <a:gd name="T107" fmla="*/ 2 h 166"/>
                  <a:gd name="T108" fmla="*/ 4 w 187"/>
                  <a:gd name="T109" fmla="*/ 2 h 166"/>
                  <a:gd name="T110" fmla="*/ 4 w 187"/>
                  <a:gd name="T111" fmla="*/ 2 h 166"/>
                  <a:gd name="T112" fmla="*/ 4 w 187"/>
                  <a:gd name="T113" fmla="*/ 2 h 166"/>
                  <a:gd name="T114" fmla="*/ 4 w 187"/>
                  <a:gd name="T115" fmla="*/ 2 h 166"/>
                  <a:gd name="T116" fmla="*/ 4 w 187"/>
                  <a:gd name="T117" fmla="*/ 2 h 166"/>
                  <a:gd name="T118" fmla="*/ 4 w 187"/>
                  <a:gd name="T119" fmla="*/ 2 h 166"/>
                  <a:gd name="T120" fmla="*/ 4 w 187"/>
                  <a:gd name="T121" fmla="*/ 2 h 16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87"/>
                  <a:gd name="T184" fmla="*/ 0 h 166"/>
                  <a:gd name="T185" fmla="*/ 187 w 187"/>
                  <a:gd name="T186" fmla="*/ 166 h 16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87" h="166">
                    <a:moveTo>
                      <a:pt x="185" y="65"/>
                    </a:moveTo>
                    <a:lnTo>
                      <a:pt x="184" y="62"/>
                    </a:lnTo>
                    <a:lnTo>
                      <a:pt x="182" y="59"/>
                    </a:lnTo>
                    <a:lnTo>
                      <a:pt x="180" y="57"/>
                    </a:lnTo>
                    <a:lnTo>
                      <a:pt x="178" y="54"/>
                    </a:lnTo>
                    <a:lnTo>
                      <a:pt x="177" y="53"/>
                    </a:lnTo>
                    <a:lnTo>
                      <a:pt x="175" y="52"/>
                    </a:lnTo>
                    <a:lnTo>
                      <a:pt x="174" y="51"/>
                    </a:lnTo>
                    <a:lnTo>
                      <a:pt x="173" y="49"/>
                    </a:lnTo>
                    <a:lnTo>
                      <a:pt x="172" y="49"/>
                    </a:lnTo>
                    <a:lnTo>
                      <a:pt x="165" y="42"/>
                    </a:lnTo>
                    <a:lnTo>
                      <a:pt x="173" y="15"/>
                    </a:lnTo>
                    <a:lnTo>
                      <a:pt x="153" y="0"/>
                    </a:lnTo>
                    <a:lnTo>
                      <a:pt x="146" y="17"/>
                    </a:lnTo>
                    <a:lnTo>
                      <a:pt x="157" y="24"/>
                    </a:lnTo>
                    <a:lnTo>
                      <a:pt x="152" y="38"/>
                    </a:lnTo>
                    <a:lnTo>
                      <a:pt x="149" y="37"/>
                    </a:lnTo>
                    <a:lnTo>
                      <a:pt x="146" y="36"/>
                    </a:lnTo>
                    <a:lnTo>
                      <a:pt x="142" y="36"/>
                    </a:lnTo>
                    <a:lnTo>
                      <a:pt x="138" y="35"/>
                    </a:lnTo>
                    <a:lnTo>
                      <a:pt x="135" y="35"/>
                    </a:lnTo>
                    <a:lnTo>
                      <a:pt x="132" y="35"/>
                    </a:lnTo>
                    <a:lnTo>
                      <a:pt x="130" y="35"/>
                    </a:lnTo>
                    <a:lnTo>
                      <a:pt x="129" y="35"/>
                    </a:lnTo>
                    <a:lnTo>
                      <a:pt x="131" y="7"/>
                    </a:lnTo>
                    <a:lnTo>
                      <a:pt x="109" y="4"/>
                    </a:lnTo>
                    <a:lnTo>
                      <a:pt x="108" y="21"/>
                    </a:lnTo>
                    <a:lnTo>
                      <a:pt x="120" y="20"/>
                    </a:lnTo>
                    <a:lnTo>
                      <a:pt x="118" y="37"/>
                    </a:lnTo>
                    <a:lnTo>
                      <a:pt x="116" y="36"/>
                    </a:lnTo>
                    <a:lnTo>
                      <a:pt x="113" y="35"/>
                    </a:lnTo>
                    <a:lnTo>
                      <a:pt x="109" y="36"/>
                    </a:lnTo>
                    <a:lnTo>
                      <a:pt x="104" y="36"/>
                    </a:lnTo>
                    <a:lnTo>
                      <a:pt x="100" y="37"/>
                    </a:lnTo>
                    <a:lnTo>
                      <a:pt x="97" y="38"/>
                    </a:lnTo>
                    <a:lnTo>
                      <a:pt x="94" y="39"/>
                    </a:lnTo>
                    <a:lnTo>
                      <a:pt x="93" y="39"/>
                    </a:lnTo>
                    <a:lnTo>
                      <a:pt x="90" y="18"/>
                    </a:lnTo>
                    <a:lnTo>
                      <a:pt x="64" y="25"/>
                    </a:lnTo>
                    <a:lnTo>
                      <a:pt x="68" y="39"/>
                    </a:lnTo>
                    <a:lnTo>
                      <a:pt x="80" y="34"/>
                    </a:lnTo>
                    <a:lnTo>
                      <a:pt x="83" y="45"/>
                    </a:lnTo>
                    <a:lnTo>
                      <a:pt x="80" y="46"/>
                    </a:lnTo>
                    <a:lnTo>
                      <a:pt x="77" y="47"/>
                    </a:lnTo>
                    <a:lnTo>
                      <a:pt x="73" y="51"/>
                    </a:lnTo>
                    <a:lnTo>
                      <a:pt x="68" y="53"/>
                    </a:lnTo>
                    <a:lnTo>
                      <a:pt x="65" y="57"/>
                    </a:lnTo>
                    <a:lnTo>
                      <a:pt x="61" y="59"/>
                    </a:lnTo>
                    <a:lnTo>
                      <a:pt x="59" y="61"/>
                    </a:lnTo>
                    <a:lnTo>
                      <a:pt x="58" y="62"/>
                    </a:lnTo>
                    <a:lnTo>
                      <a:pt x="44" y="45"/>
                    </a:lnTo>
                    <a:lnTo>
                      <a:pt x="26" y="58"/>
                    </a:lnTo>
                    <a:lnTo>
                      <a:pt x="32" y="70"/>
                    </a:lnTo>
                    <a:lnTo>
                      <a:pt x="44" y="61"/>
                    </a:lnTo>
                    <a:lnTo>
                      <a:pt x="49" y="72"/>
                    </a:lnTo>
                    <a:lnTo>
                      <a:pt x="46" y="74"/>
                    </a:lnTo>
                    <a:lnTo>
                      <a:pt x="42" y="77"/>
                    </a:lnTo>
                    <a:lnTo>
                      <a:pt x="39" y="81"/>
                    </a:lnTo>
                    <a:lnTo>
                      <a:pt x="35" y="84"/>
                    </a:lnTo>
                    <a:lnTo>
                      <a:pt x="33" y="88"/>
                    </a:lnTo>
                    <a:lnTo>
                      <a:pt x="30" y="91"/>
                    </a:lnTo>
                    <a:lnTo>
                      <a:pt x="29" y="93"/>
                    </a:lnTo>
                    <a:lnTo>
                      <a:pt x="7" y="91"/>
                    </a:lnTo>
                    <a:lnTo>
                      <a:pt x="0" y="105"/>
                    </a:lnTo>
                    <a:lnTo>
                      <a:pt x="12" y="112"/>
                    </a:lnTo>
                    <a:lnTo>
                      <a:pt x="18" y="101"/>
                    </a:lnTo>
                    <a:lnTo>
                      <a:pt x="29" y="105"/>
                    </a:lnTo>
                    <a:lnTo>
                      <a:pt x="26" y="112"/>
                    </a:lnTo>
                    <a:lnTo>
                      <a:pt x="23" y="119"/>
                    </a:lnTo>
                    <a:lnTo>
                      <a:pt x="22" y="126"/>
                    </a:lnTo>
                    <a:lnTo>
                      <a:pt x="21" y="132"/>
                    </a:lnTo>
                    <a:lnTo>
                      <a:pt x="37" y="132"/>
                    </a:lnTo>
                    <a:lnTo>
                      <a:pt x="37" y="128"/>
                    </a:lnTo>
                    <a:lnTo>
                      <a:pt x="37" y="124"/>
                    </a:lnTo>
                    <a:lnTo>
                      <a:pt x="37" y="120"/>
                    </a:lnTo>
                    <a:lnTo>
                      <a:pt x="39" y="115"/>
                    </a:lnTo>
                    <a:lnTo>
                      <a:pt x="40" y="111"/>
                    </a:lnTo>
                    <a:lnTo>
                      <a:pt x="42" y="106"/>
                    </a:lnTo>
                    <a:lnTo>
                      <a:pt x="45" y="101"/>
                    </a:lnTo>
                    <a:lnTo>
                      <a:pt x="48" y="97"/>
                    </a:lnTo>
                    <a:lnTo>
                      <a:pt x="52" y="92"/>
                    </a:lnTo>
                    <a:lnTo>
                      <a:pt x="56" y="88"/>
                    </a:lnTo>
                    <a:lnTo>
                      <a:pt x="61" y="84"/>
                    </a:lnTo>
                    <a:lnTo>
                      <a:pt x="66" y="80"/>
                    </a:lnTo>
                    <a:lnTo>
                      <a:pt x="71" y="76"/>
                    </a:lnTo>
                    <a:lnTo>
                      <a:pt x="77" y="72"/>
                    </a:lnTo>
                    <a:lnTo>
                      <a:pt x="82" y="69"/>
                    </a:lnTo>
                    <a:lnTo>
                      <a:pt x="89" y="66"/>
                    </a:lnTo>
                    <a:lnTo>
                      <a:pt x="94" y="63"/>
                    </a:lnTo>
                    <a:lnTo>
                      <a:pt x="99" y="61"/>
                    </a:lnTo>
                    <a:lnTo>
                      <a:pt x="105" y="59"/>
                    </a:lnTo>
                    <a:lnTo>
                      <a:pt x="110" y="58"/>
                    </a:lnTo>
                    <a:lnTo>
                      <a:pt x="115" y="57"/>
                    </a:lnTo>
                    <a:lnTo>
                      <a:pt x="120" y="55"/>
                    </a:lnTo>
                    <a:lnTo>
                      <a:pt x="125" y="55"/>
                    </a:lnTo>
                    <a:lnTo>
                      <a:pt x="130" y="55"/>
                    </a:lnTo>
                    <a:lnTo>
                      <a:pt x="134" y="55"/>
                    </a:lnTo>
                    <a:lnTo>
                      <a:pt x="139" y="55"/>
                    </a:lnTo>
                    <a:lnTo>
                      <a:pt x="143" y="56"/>
                    </a:lnTo>
                    <a:lnTo>
                      <a:pt x="147" y="57"/>
                    </a:lnTo>
                    <a:lnTo>
                      <a:pt x="151" y="58"/>
                    </a:lnTo>
                    <a:lnTo>
                      <a:pt x="154" y="59"/>
                    </a:lnTo>
                    <a:lnTo>
                      <a:pt x="157" y="61"/>
                    </a:lnTo>
                    <a:lnTo>
                      <a:pt x="160" y="63"/>
                    </a:lnTo>
                    <a:lnTo>
                      <a:pt x="162" y="64"/>
                    </a:lnTo>
                    <a:lnTo>
                      <a:pt x="163" y="65"/>
                    </a:lnTo>
                    <a:lnTo>
                      <a:pt x="164" y="67"/>
                    </a:lnTo>
                    <a:lnTo>
                      <a:pt x="165" y="68"/>
                    </a:lnTo>
                    <a:lnTo>
                      <a:pt x="166" y="69"/>
                    </a:lnTo>
                    <a:lnTo>
                      <a:pt x="167" y="70"/>
                    </a:lnTo>
                    <a:lnTo>
                      <a:pt x="168" y="72"/>
                    </a:lnTo>
                    <a:lnTo>
                      <a:pt x="168" y="74"/>
                    </a:lnTo>
                    <a:lnTo>
                      <a:pt x="169" y="78"/>
                    </a:lnTo>
                    <a:lnTo>
                      <a:pt x="170" y="82"/>
                    </a:lnTo>
                    <a:lnTo>
                      <a:pt x="169" y="86"/>
                    </a:lnTo>
                    <a:lnTo>
                      <a:pt x="169" y="91"/>
                    </a:lnTo>
                    <a:lnTo>
                      <a:pt x="167" y="96"/>
                    </a:lnTo>
                    <a:lnTo>
                      <a:pt x="165" y="101"/>
                    </a:lnTo>
                    <a:lnTo>
                      <a:pt x="162" y="105"/>
                    </a:lnTo>
                    <a:lnTo>
                      <a:pt x="159" y="110"/>
                    </a:lnTo>
                    <a:lnTo>
                      <a:pt x="155" y="115"/>
                    </a:lnTo>
                    <a:lnTo>
                      <a:pt x="151" y="119"/>
                    </a:lnTo>
                    <a:lnTo>
                      <a:pt x="147" y="124"/>
                    </a:lnTo>
                    <a:lnTo>
                      <a:pt x="142" y="128"/>
                    </a:lnTo>
                    <a:lnTo>
                      <a:pt x="136" y="132"/>
                    </a:lnTo>
                    <a:lnTo>
                      <a:pt x="130" y="136"/>
                    </a:lnTo>
                    <a:lnTo>
                      <a:pt x="124" y="140"/>
                    </a:lnTo>
                    <a:lnTo>
                      <a:pt x="117" y="143"/>
                    </a:lnTo>
                    <a:lnTo>
                      <a:pt x="111" y="146"/>
                    </a:lnTo>
                    <a:lnTo>
                      <a:pt x="105" y="148"/>
                    </a:lnTo>
                    <a:lnTo>
                      <a:pt x="99" y="150"/>
                    </a:lnTo>
                    <a:lnTo>
                      <a:pt x="93" y="152"/>
                    </a:lnTo>
                    <a:lnTo>
                      <a:pt x="87" y="153"/>
                    </a:lnTo>
                    <a:lnTo>
                      <a:pt x="81" y="154"/>
                    </a:lnTo>
                    <a:lnTo>
                      <a:pt x="76" y="154"/>
                    </a:lnTo>
                    <a:lnTo>
                      <a:pt x="70" y="154"/>
                    </a:lnTo>
                    <a:lnTo>
                      <a:pt x="65" y="154"/>
                    </a:lnTo>
                    <a:lnTo>
                      <a:pt x="61" y="153"/>
                    </a:lnTo>
                    <a:lnTo>
                      <a:pt x="56" y="152"/>
                    </a:lnTo>
                    <a:lnTo>
                      <a:pt x="52" y="150"/>
                    </a:lnTo>
                    <a:lnTo>
                      <a:pt x="48" y="148"/>
                    </a:lnTo>
                    <a:lnTo>
                      <a:pt x="46" y="146"/>
                    </a:lnTo>
                    <a:lnTo>
                      <a:pt x="42" y="143"/>
                    </a:lnTo>
                    <a:lnTo>
                      <a:pt x="40" y="140"/>
                    </a:lnTo>
                    <a:lnTo>
                      <a:pt x="22" y="140"/>
                    </a:lnTo>
                    <a:lnTo>
                      <a:pt x="23" y="140"/>
                    </a:lnTo>
                    <a:lnTo>
                      <a:pt x="23" y="141"/>
                    </a:lnTo>
                    <a:lnTo>
                      <a:pt x="23" y="142"/>
                    </a:lnTo>
                    <a:lnTo>
                      <a:pt x="26" y="147"/>
                    </a:lnTo>
                    <a:lnTo>
                      <a:pt x="29" y="152"/>
                    </a:lnTo>
                    <a:lnTo>
                      <a:pt x="32" y="155"/>
                    </a:lnTo>
                    <a:lnTo>
                      <a:pt x="37" y="158"/>
                    </a:lnTo>
                    <a:lnTo>
                      <a:pt x="42" y="161"/>
                    </a:lnTo>
                    <a:lnTo>
                      <a:pt x="47" y="163"/>
                    </a:lnTo>
                    <a:lnTo>
                      <a:pt x="53" y="165"/>
                    </a:lnTo>
                    <a:lnTo>
                      <a:pt x="60" y="165"/>
                    </a:lnTo>
                    <a:lnTo>
                      <a:pt x="67" y="166"/>
                    </a:lnTo>
                    <a:lnTo>
                      <a:pt x="74" y="165"/>
                    </a:lnTo>
                    <a:lnTo>
                      <a:pt x="82" y="165"/>
                    </a:lnTo>
                    <a:lnTo>
                      <a:pt x="90" y="163"/>
                    </a:lnTo>
                    <a:lnTo>
                      <a:pt x="98" y="162"/>
                    </a:lnTo>
                    <a:lnTo>
                      <a:pt x="106" y="159"/>
                    </a:lnTo>
                    <a:lnTo>
                      <a:pt x="114" y="156"/>
                    </a:lnTo>
                    <a:lnTo>
                      <a:pt x="122" y="152"/>
                    </a:lnTo>
                    <a:lnTo>
                      <a:pt x="131" y="148"/>
                    </a:lnTo>
                    <a:lnTo>
                      <a:pt x="138" y="144"/>
                    </a:lnTo>
                    <a:lnTo>
                      <a:pt x="146" y="138"/>
                    </a:lnTo>
                    <a:lnTo>
                      <a:pt x="153" y="134"/>
                    </a:lnTo>
                    <a:lnTo>
                      <a:pt x="159" y="128"/>
                    </a:lnTo>
                    <a:lnTo>
                      <a:pt x="165" y="123"/>
                    </a:lnTo>
                    <a:lnTo>
                      <a:pt x="170" y="117"/>
                    </a:lnTo>
                    <a:lnTo>
                      <a:pt x="174" y="111"/>
                    </a:lnTo>
                    <a:lnTo>
                      <a:pt x="179" y="105"/>
                    </a:lnTo>
                    <a:lnTo>
                      <a:pt x="182" y="99"/>
                    </a:lnTo>
                    <a:lnTo>
                      <a:pt x="184" y="93"/>
                    </a:lnTo>
                    <a:lnTo>
                      <a:pt x="186" y="87"/>
                    </a:lnTo>
                    <a:lnTo>
                      <a:pt x="187" y="81"/>
                    </a:lnTo>
                    <a:lnTo>
                      <a:pt x="187" y="76"/>
                    </a:lnTo>
                    <a:lnTo>
                      <a:pt x="187" y="70"/>
                    </a:lnTo>
                    <a:lnTo>
                      <a:pt x="185" y="6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317" name="Freeform 846"/>
              <p:cNvSpPr>
                <a:spLocks/>
              </p:cNvSpPr>
              <p:nvPr/>
            </p:nvSpPr>
            <p:spPr bwMode="auto">
              <a:xfrm>
                <a:off x="1132" y="1579"/>
                <a:ext cx="16" cy="5"/>
              </a:xfrm>
              <a:custGeom>
                <a:avLst/>
                <a:gdLst>
                  <a:gd name="T0" fmla="*/ 3 w 19"/>
                  <a:gd name="T1" fmla="*/ 1 h 7"/>
                  <a:gd name="T2" fmla="*/ 3 w 19"/>
                  <a:gd name="T3" fmla="*/ 1 h 7"/>
                  <a:gd name="T4" fmla="*/ 3 w 19"/>
                  <a:gd name="T5" fmla="*/ 1 h 7"/>
                  <a:gd name="T6" fmla="*/ 3 w 19"/>
                  <a:gd name="T7" fmla="*/ 1 h 7"/>
                  <a:gd name="T8" fmla="*/ 3 w 19"/>
                  <a:gd name="T9" fmla="*/ 0 h 7"/>
                  <a:gd name="T10" fmla="*/ 0 w 19"/>
                  <a:gd name="T11" fmla="*/ 0 h 7"/>
                  <a:gd name="T12" fmla="*/ 0 w 19"/>
                  <a:gd name="T13" fmla="*/ 1 h 7"/>
                  <a:gd name="T14" fmla="*/ 0 w 19"/>
                  <a:gd name="T15" fmla="*/ 1 h 7"/>
                  <a:gd name="T16" fmla="*/ 1 w 19"/>
                  <a:gd name="T17" fmla="*/ 1 h 7"/>
                  <a:gd name="T18" fmla="*/ 1 w 19"/>
                  <a:gd name="T19" fmla="*/ 1 h 7"/>
                  <a:gd name="T20" fmla="*/ 3 w 19"/>
                  <a:gd name="T21" fmla="*/ 1 h 7"/>
                  <a:gd name="T22" fmla="*/ 3 w 19"/>
                  <a:gd name="T23" fmla="*/ 1 h 7"/>
                  <a:gd name="T24" fmla="*/ 3 w 19"/>
                  <a:gd name="T25" fmla="*/ 1 h 7"/>
                  <a:gd name="T26" fmla="*/ 3 w 19"/>
                  <a:gd name="T27" fmla="*/ 1 h 7"/>
                  <a:gd name="T28" fmla="*/ 3 w 19"/>
                  <a:gd name="T29" fmla="*/ 1 h 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9"/>
                  <a:gd name="T46" fmla="*/ 0 h 7"/>
                  <a:gd name="T47" fmla="*/ 19 w 19"/>
                  <a:gd name="T48" fmla="*/ 7 h 7"/>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9" h="7">
                    <a:moveTo>
                      <a:pt x="17" y="4"/>
                    </a:moveTo>
                    <a:lnTo>
                      <a:pt x="16" y="3"/>
                    </a:lnTo>
                    <a:lnTo>
                      <a:pt x="16" y="2"/>
                    </a:lnTo>
                    <a:lnTo>
                      <a:pt x="16" y="0"/>
                    </a:lnTo>
                    <a:lnTo>
                      <a:pt x="0" y="0"/>
                    </a:lnTo>
                    <a:lnTo>
                      <a:pt x="0" y="2"/>
                    </a:lnTo>
                    <a:lnTo>
                      <a:pt x="0" y="4"/>
                    </a:lnTo>
                    <a:lnTo>
                      <a:pt x="1" y="6"/>
                    </a:lnTo>
                    <a:lnTo>
                      <a:pt x="1" y="7"/>
                    </a:lnTo>
                    <a:lnTo>
                      <a:pt x="19" y="7"/>
                    </a:lnTo>
                    <a:lnTo>
                      <a:pt x="18" y="6"/>
                    </a:lnTo>
                    <a:lnTo>
                      <a:pt x="17" y="5"/>
                    </a:lnTo>
                    <a:lnTo>
                      <a:pt x="17"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318" name="Freeform 847"/>
              <p:cNvSpPr>
                <a:spLocks/>
              </p:cNvSpPr>
              <p:nvPr/>
            </p:nvSpPr>
            <p:spPr bwMode="auto">
              <a:xfrm>
                <a:off x="1337" y="1583"/>
                <a:ext cx="34" cy="20"/>
              </a:xfrm>
              <a:custGeom>
                <a:avLst/>
                <a:gdLst>
                  <a:gd name="T0" fmla="*/ 4 w 38"/>
                  <a:gd name="T1" fmla="*/ 2 h 26"/>
                  <a:gd name="T2" fmla="*/ 4 w 38"/>
                  <a:gd name="T3" fmla="*/ 2 h 26"/>
                  <a:gd name="T4" fmla="*/ 4 w 38"/>
                  <a:gd name="T5" fmla="*/ 2 h 26"/>
                  <a:gd name="T6" fmla="*/ 4 w 38"/>
                  <a:gd name="T7" fmla="*/ 2 h 26"/>
                  <a:gd name="T8" fmla="*/ 4 w 38"/>
                  <a:gd name="T9" fmla="*/ 2 h 26"/>
                  <a:gd name="T10" fmla="*/ 4 w 38"/>
                  <a:gd name="T11" fmla="*/ 2 h 26"/>
                  <a:gd name="T12" fmla="*/ 4 w 38"/>
                  <a:gd name="T13" fmla="*/ 2 h 26"/>
                  <a:gd name="T14" fmla="*/ 4 w 38"/>
                  <a:gd name="T15" fmla="*/ 2 h 26"/>
                  <a:gd name="T16" fmla="*/ 4 w 38"/>
                  <a:gd name="T17" fmla="*/ 2 h 26"/>
                  <a:gd name="T18" fmla="*/ 4 w 38"/>
                  <a:gd name="T19" fmla="*/ 2 h 26"/>
                  <a:gd name="T20" fmla="*/ 4 w 38"/>
                  <a:gd name="T21" fmla="*/ 2 h 26"/>
                  <a:gd name="T22" fmla="*/ 4 w 38"/>
                  <a:gd name="T23" fmla="*/ 2 h 26"/>
                  <a:gd name="T24" fmla="*/ 4 w 38"/>
                  <a:gd name="T25" fmla="*/ 2 h 26"/>
                  <a:gd name="T26" fmla="*/ 4 w 38"/>
                  <a:gd name="T27" fmla="*/ 2 h 26"/>
                  <a:gd name="T28" fmla="*/ 4 w 38"/>
                  <a:gd name="T29" fmla="*/ 2 h 26"/>
                  <a:gd name="T30" fmla="*/ 4 w 38"/>
                  <a:gd name="T31" fmla="*/ 2 h 26"/>
                  <a:gd name="T32" fmla="*/ 4 w 38"/>
                  <a:gd name="T33" fmla="*/ 2 h 26"/>
                  <a:gd name="T34" fmla="*/ 4 w 38"/>
                  <a:gd name="T35" fmla="*/ 1 h 26"/>
                  <a:gd name="T36" fmla="*/ 4 w 38"/>
                  <a:gd name="T37" fmla="*/ 0 h 26"/>
                  <a:gd name="T38" fmla="*/ 4 w 38"/>
                  <a:gd name="T39" fmla="*/ 0 h 26"/>
                  <a:gd name="T40" fmla="*/ 4 w 38"/>
                  <a:gd name="T41" fmla="*/ 1 h 26"/>
                  <a:gd name="T42" fmla="*/ 4 w 38"/>
                  <a:gd name="T43" fmla="*/ 2 h 26"/>
                  <a:gd name="T44" fmla="*/ 2 w 38"/>
                  <a:gd name="T45" fmla="*/ 2 h 26"/>
                  <a:gd name="T46" fmla="*/ 1 w 38"/>
                  <a:gd name="T47" fmla="*/ 2 h 26"/>
                  <a:gd name="T48" fmla="*/ 0 w 38"/>
                  <a:gd name="T49" fmla="*/ 2 h 26"/>
                  <a:gd name="T50" fmla="*/ 0 w 38"/>
                  <a:gd name="T51" fmla="*/ 2 h 26"/>
                  <a:gd name="T52" fmla="*/ 1 w 38"/>
                  <a:gd name="T53" fmla="*/ 2 h 26"/>
                  <a:gd name="T54" fmla="*/ 4 w 38"/>
                  <a:gd name="T55" fmla="*/ 2 h 26"/>
                  <a:gd name="T56" fmla="*/ 4 w 38"/>
                  <a:gd name="T57" fmla="*/ 2 h 26"/>
                  <a:gd name="T58" fmla="*/ 4 w 38"/>
                  <a:gd name="T59" fmla="*/ 2 h 26"/>
                  <a:gd name="T60" fmla="*/ 4 w 38"/>
                  <a:gd name="T61" fmla="*/ 2 h 26"/>
                  <a:gd name="T62" fmla="*/ 4 w 38"/>
                  <a:gd name="T63" fmla="*/ 2 h 26"/>
                  <a:gd name="T64" fmla="*/ 4 w 38"/>
                  <a:gd name="T65" fmla="*/ 2 h 26"/>
                  <a:gd name="T66" fmla="*/ 4 w 38"/>
                  <a:gd name="T67" fmla="*/ 2 h 26"/>
                  <a:gd name="T68" fmla="*/ 4 w 38"/>
                  <a:gd name="T69" fmla="*/ 2 h 26"/>
                  <a:gd name="T70" fmla="*/ 4 w 38"/>
                  <a:gd name="T71" fmla="*/ 2 h 26"/>
                  <a:gd name="T72" fmla="*/ 4 w 38"/>
                  <a:gd name="T73" fmla="*/ 2 h 26"/>
                  <a:gd name="T74" fmla="*/ 4 w 38"/>
                  <a:gd name="T75" fmla="*/ 2 h 2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8"/>
                  <a:gd name="T115" fmla="*/ 0 h 26"/>
                  <a:gd name="T116" fmla="*/ 38 w 38"/>
                  <a:gd name="T117" fmla="*/ 26 h 2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8" h="26">
                    <a:moveTo>
                      <a:pt x="19" y="20"/>
                    </a:moveTo>
                    <a:lnTo>
                      <a:pt x="17" y="20"/>
                    </a:lnTo>
                    <a:lnTo>
                      <a:pt x="15" y="19"/>
                    </a:lnTo>
                    <a:lnTo>
                      <a:pt x="13" y="18"/>
                    </a:lnTo>
                    <a:lnTo>
                      <a:pt x="12" y="17"/>
                    </a:lnTo>
                    <a:lnTo>
                      <a:pt x="10" y="16"/>
                    </a:lnTo>
                    <a:lnTo>
                      <a:pt x="9" y="15"/>
                    </a:lnTo>
                    <a:lnTo>
                      <a:pt x="9" y="14"/>
                    </a:lnTo>
                    <a:lnTo>
                      <a:pt x="8" y="13"/>
                    </a:lnTo>
                    <a:lnTo>
                      <a:pt x="8" y="12"/>
                    </a:lnTo>
                    <a:lnTo>
                      <a:pt x="9" y="11"/>
                    </a:lnTo>
                    <a:lnTo>
                      <a:pt x="9" y="10"/>
                    </a:lnTo>
                    <a:lnTo>
                      <a:pt x="10" y="9"/>
                    </a:lnTo>
                    <a:lnTo>
                      <a:pt x="11" y="8"/>
                    </a:lnTo>
                    <a:lnTo>
                      <a:pt x="12" y="7"/>
                    </a:lnTo>
                    <a:lnTo>
                      <a:pt x="13" y="7"/>
                    </a:lnTo>
                    <a:lnTo>
                      <a:pt x="14" y="6"/>
                    </a:lnTo>
                    <a:lnTo>
                      <a:pt x="16" y="6"/>
                    </a:lnTo>
                    <a:lnTo>
                      <a:pt x="17" y="6"/>
                    </a:lnTo>
                    <a:lnTo>
                      <a:pt x="18" y="5"/>
                    </a:lnTo>
                    <a:lnTo>
                      <a:pt x="19" y="5"/>
                    </a:lnTo>
                    <a:lnTo>
                      <a:pt x="21" y="5"/>
                    </a:lnTo>
                    <a:lnTo>
                      <a:pt x="23" y="6"/>
                    </a:lnTo>
                    <a:lnTo>
                      <a:pt x="25" y="7"/>
                    </a:lnTo>
                    <a:lnTo>
                      <a:pt x="26" y="7"/>
                    </a:lnTo>
                    <a:lnTo>
                      <a:pt x="28" y="8"/>
                    </a:lnTo>
                    <a:lnTo>
                      <a:pt x="28" y="9"/>
                    </a:lnTo>
                    <a:lnTo>
                      <a:pt x="29" y="10"/>
                    </a:lnTo>
                    <a:lnTo>
                      <a:pt x="30" y="12"/>
                    </a:lnTo>
                    <a:lnTo>
                      <a:pt x="38" y="12"/>
                    </a:lnTo>
                    <a:lnTo>
                      <a:pt x="38" y="9"/>
                    </a:lnTo>
                    <a:lnTo>
                      <a:pt x="36" y="7"/>
                    </a:lnTo>
                    <a:lnTo>
                      <a:pt x="35" y="5"/>
                    </a:lnTo>
                    <a:lnTo>
                      <a:pt x="32" y="3"/>
                    </a:lnTo>
                    <a:lnTo>
                      <a:pt x="30" y="1"/>
                    </a:lnTo>
                    <a:lnTo>
                      <a:pt x="26" y="1"/>
                    </a:lnTo>
                    <a:lnTo>
                      <a:pt x="23" y="0"/>
                    </a:lnTo>
                    <a:lnTo>
                      <a:pt x="19" y="0"/>
                    </a:lnTo>
                    <a:lnTo>
                      <a:pt x="16" y="0"/>
                    </a:lnTo>
                    <a:lnTo>
                      <a:pt x="13" y="0"/>
                    </a:lnTo>
                    <a:lnTo>
                      <a:pt x="10" y="1"/>
                    </a:lnTo>
                    <a:lnTo>
                      <a:pt x="8" y="2"/>
                    </a:lnTo>
                    <a:lnTo>
                      <a:pt x="6" y="3"/>
                    </a:lnTo>
                    <a:lnTo>
                      <a:pt x="4" y="5"/>
                    </a:lnTo>
                    <a:lnTo>
                      <a:pt x="2" y="7"/>
                    </a:lnTo>
                    <a:lnTo>
                      <a:pt x="1" y="8"/>
                    </a:lnTo>
                    <a:lnTo>
                      <a:pt x="1" y="9"/>
                    </a:lnTo>
                    <a:lnTo>
                      <a:pt x="0" y="10"/>
                    </a:lnTo>
                    <a:lnTo>
                      <a:pt x="0" y="11"/>
                    </a:lnTo>
                    <a:lnTo>
                      <a:pt x="0" y="12"/>
                    </a:lnTo>
                    <a:lnTo>
                      <a:pt x="0" y="13"/>
                    </a:lnTo>
                    <a:lnTo>
                      <a:pt x="0" y="15"/>
                    </a:lnTo>
                    <a:lnTo>
                      <a:pt x="1" y="18"/>
                    </a:lnTo>
                    <a:lnTo>
                      <a:pt x="3" y="20"/>
                    </a:lnTo>
                    <a:lnTo>
                      <a:pt x="5" y="22"/>
                    </a:lnTo>
                    <a:lnTo>
                      <a:pt x="8" y="23"/>
                    </a:lnTo>
                    <a:lnTo>
                      <a:pt x="12" y="24"/>
                    </a:lnTo>
                    <a:lnTo>
                      <a:pt x="15" y="25"/>
                    </a:lnTo>
                    <a:lnTo>
                      <a:pt x="19" y="26"/>
                    </a:lnTo>
                    <a:lnTo>
                      <a:pt x="22" y="25"/>
                    </a:lnTo>
                    <a:lnTo>
                      <a:pt x="25" y="25"/>
                    </a:lnTo>
                    <a:lnTo>
                      <a:pt x="28" y="24"/>
                    </a:lnTo>
                    <a:lnTo>
                      <a:pt x="30" y="23"/>
                    </a:lnTo>
                    <a:lnTo>
                      <a:pt x="33" y="22"/>
                    </a:lnTo>
                    <a:lnTo>
                      <a:pt x="35" y="20"/>
                    </a:lnTo>
                    <a:lnTo>
                      <a:pt x="36" y="18"/>
                    </a:lnTo>
                    <a:lnTo>
                      <a:pt x="37" y="17"/>
                    </a:lnTo>
                    <a:lnTo>
                      <a:pt x="28" y="17"/>
                    </a:lnTo>
                    <a:lnTo>
                      <a:pt x="27" y="17"/>
                    </a:lnTo>
                    <a:lnTo>
                      <a:pt x="26" y="18"/>
                    </a:lnTo>
                    <a:lnTo>
                      <a:pt x="25" y="18"/>
                    </a:lnTo>
                    <a:lnTo>
                      <a:pt x="24" y="19"/>
                    </a:lnTo>
                    <a:lnTo>
                      <a:pt x="23" y="19"/>
                    </a:lnTo>
                    <a:lnTo>
                      <a:pt x="22" y="19"/>
                    </a:lnTo>
                    <a:lnTo>
                      <a:pt x="20" y="20"/>
                    </a:lnTo>
                    <a:lnTo>
                      <a:pt x="19"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319" name="Freeform 848"/>
              <p:cNvSpPr>
                <a:spLocks/>
              </p:cNvSpPr>
              <p:nvPr/>
            </p:nvSpPr>
            <p:spPr bwMode="auto">
              <a:xfrm>
                <a:off x="1361" y="1592"/>
                <a:ext cx="11" cy="4"/>
              </a:xfrm>
              <a:custGeom>
                <a:avLst/>
                <a:gdLst>
                  <a:gd name="T0" fmla="*/ 11 w 11"/>
                  <a:gd name="T1" fmla="*/ 0 h 5"/>
                  <a:gd name="T2" fmla="*/ 2 w 11"/>
                  <a:gd name="T3" fmla="*/ 0 h 5"/>
                  <a:gd name="T4" fmla="*/ 2 w 11"/>
                  <a:gd name="T5" fmla="*/ 0 h 5"/>
                  <a:gd name="T6" fmla="*/ 2 w 11"/>
                  <a:gd name="T7" fmla="*/ 0 h 5"/>
                  <a:gd name="T8" fmla="*/ 2 w 11"/>
                  <a:gd name="T9" fmla="*/ 1 h 5"/>
                  <a:gd name="T10" fmla="*/ 2 w 11"/>
                  <a:gd name="T11" fmla="*/ 2 h 5"/>
                  <a:gd name="T12" fmla="*/ 2 w 11"/>
                  <a:gd name="T13" fmla="*/ 2 h 5"/>
                  <a:gd name="T14" fmla="*/ 1 w 11"/>
                  <a:gd name="T15" fmla="*/ 2 h 5"/>
                  <a:gd name="T16" fmla="*/ 0 w 11"/>
                  <a:gd name="T17" fmla="*/ 2 h 5"/>
                  <a:gd name="T18" fmla="*/ 10 w 11"/>
                  <a:gd name="T19" fmla="*/ 2 h 5"/>
                  <a:gd name="T20" fmla="*/ 10 w 11"/>
                  <a:gd name="T21" fmla="*/ 2 h 5"/>
                  <a:gd name="T22" fmla="*/ 11 w 11"/>
                  <a:gd name="T23" fmla="*/ 2 h 5"/>
                  <a:gd name="T24" fmla="*/ 11 w 11"/>
                  <a:gd name="T25" fmla="*/ 2 h 5"/>
                  <a:gd name="T26" fmla="*/ 11 w 11"/>
                  <a:gd name="T27" fmla="*/ 1 h 5"/>
                  <a:gd name="T28" fmla="*/ 11 w 11"/>
                  <a:gd name="T29" fmla="*/ 0 h 5"/>
                  <a:gd name="T30" fmla="*/ 11 w 11"/>
                  <a:gd name="T31" fmla="*/ 0 h 5"/>
                  <a:gd name="T32" fmla="*/ 11 w 11"/>
                  <a:gd name="T33" fmla="*/ 0 h 5"/>
                  <a:gd name="T34" fmla="*/ 11 w 11"/>
                  <a:gd name="T35" fmla="*/ 0 h 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1"/>
                  <a:gd name="T55" fmla="*/ 0 h 5"/>
                  <a:gd name="T56" fmla="*/ 11 w 11"/>
                  <a:gd name="T57" fmla="*/ 5 h 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1" h="5">
                    <a:moveTo>
                      <a:pt x="11" y="0"/>
                    </a:moveTo>
                    <a:lnTo>
                      <a:pt x="2" y="0"/>
                    </a:lnTo>
                    <a:lnTo>
                      <a:pt x="2" y="1"/>
                    </a:lnTo>
                    <a:lnTo>
                      <a:pt x="2" y="2"/>
                    </a:lnTo>
                    <a:lnTo>
                      <a:pt x="2" y="3"/>
                    </a:lnTo>
                    <a:lnTo>
                      <a:pt x="1" y="4"/>
                    </a:lnTo>
                    <a:lnTo>
                      <a:pt x="0" y="5"/>
                    </a:lnTo>
                    <a:lnTo>
                      <a:pt x="10" y="5"/>
                    </a:lnTo>
                    <a:lnTo>
                      <a:pt x="10" y="4"/>
                    </a:lnTo>
                    <a:lnTo>
                      <a:pt x="11" y="3"/>
                    </a:lnTo>
                    <a:lnTo>
                      <a:pt x="11" y="2"/>
                    </a:lnTo>
                    <a:lnTo>
                      <a:pt x="11" y="1"/>
                    </a:lnTo>
                    <a:lnTo>
                      <a:pt x="1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320" name="Freeform 849"/>
              <p:cNvSpPr>
                <a:spLocks/>
              </p:cNvSpPr>
              <p:nvPr/>
            </p:nvSpPr>
            <p:spPr bwMode="auto">
              <a:xfrm>
                <a:off x="913" y="1597"/>
                <a:ext cx="38" cy="20"/>
              </a:xfrm>
              <a:custGeom>
                <a:avLst/>
                <a:gdLst>
                  <a:gd name="T0" fmla="*/ 4 w 43"/>
                  <a:gd name="T1" fmla="*/ 1 h 27"/>
                  <a:gd name="T2" fmla="*/ 4 w 43"/>
                  <a:gd name="T3" fmla="*/ 1 h 27"/>
                  <a:gd name="T4" fmla="*/ 4 w 43"/>
                  <a:gd name="T5" fmla="*/ 1 h 27"/>
                  <a:gd name="T6" fmla="*/ 4 w 43"/>
                  <a:gd name="T7" fmla="*/ 1 h 27"/>
                  <a:gd name="T8" fmla="*/ 4 w 43"/>
                  <a:gd name="T9" fmla="*/ 1 h 27"/>
                  <a:gd name="T10" fmla="*/ 4 w 43"/>
                  <a:gd name="T11" fmla="*/ 1 h 27"/>
                  <a:gd name="T12" fmla="*/ 4 w 43"/>
                  <a:gd name="T13" fmla="*/ 1 h 27"/>
                  <a:gd name="T14" fmla="*/ 4 w 43"/>
                  <a:gd name="T15" fmla="*/ 1 h 27"/>
                  <a:gd name="T16" fmla="*/ 4 w 43"/>
                  <a:gd name="T17" fmla="*/ 1 h 27"/>
                  <a:gd name="T18" fmla="*/ 4 w 43"/>
                  <a:gd name="T19" fmla="*/ 1 h 27"/>
                  <a:gd name="T20" fmla="*/ 4 w 43"/>
                  <a:gd name="T21" fmla="*/ 1 h 27"/>
                  <a:gd name="T22" fmla="*/ 4 w 43"/>
                  <a:gd name="T23" fmla="*/ 1 h 27"/>
                  <a:gd name="T24" fmla="*/ 4 w 43"/>
                  <a:gd name="T25" fmla="*/ 1 h 27"/>
                  <a:gd name="T26" fmla="*/ 4 w 43"/>
                  <a:gd name="T27" fmla="*/ 1 h 27"/>
                  <a:gd name="T28" fmla="*/ 4 w 43"/>
                  <a:gd name="T29" fmla="*/ 1 h 27"/>
                  <a:gd name="T30" fmla="*/ 4 w 43"/>
                  <a:gd name="T31" fmla="*/ 1 h 27"/>
                  <a:gd name="T32" fmla="*/ 4 w 43"/>
                  <a:gd name="T33" fmla="*/ 1 h 27"/>
                  <a:gd name="T34" fmla="*/ 4 w 43"/>
                  <a:gd name="T35" fmla="*/ 1 h 27"/>
                  <a:gd name="T36" fmla="*/ 4 w 43"/>
                  <a:gd name="T37" fmla="*/ 1 h 27"/>
                  <a:gd name="T38" fmla="*/ 4 w 43"/>
                  <a:gd name="T39" fmla="*/ 1 h 27"/>
                  <a:gd name="T40" fmla="*/ 4 w 43"/>
                  <a:gd name="T41" fmla="*/ 1 h 27"/>
                  <a:gd name="T42" fmla="*/ 4 w 43"/>
                  <a:gd name="T43" fmla="*/ 1 h 27"/>
                  <a:gd name="T44" fmla="*/ 4 w 43"/>
                  <a:gd name="T45" fmla="*/ 0 h 27"/>
                  <a:gd name="T46" fmla="*/ 4 w 43"/>
                  <a:gd name="T47" fmla="*/ 0 h 27"/>
                  <a:gd name="T48" fmla="*/ 4 w 43"/>
                  <a:gd name="T49" fmla="*/ 1 h 27"/>
                  <a:gd name="T50" fmla="*/ 4 w 43"/>
                  <a:gd name="T51" fmla="*/ 1 h 27"/>
                  <a:gd name="T52" fmla="*/ 3 w 43"/>
                  <a:gd name="T53" fmla="*/ 1 h 27"/>
                  <a:gd name="T54" fmla="*/ 1 w 43"/>
                  <a:gd name="T55" fmla="*/ 1 h 27"/>
                  <a:gd name="T56" fmla="*/ 0 w 43"/>
                  <a:gd name="T57" fmla="*/ 1 h 27"/>
                  <a:gd name="T58" fmla="*/ 0 w 43"/>
                  <a:gd name="T59" fmla="*/ 1 h 27"/>
                  <a:gd name="T60" fmla="*/ 2 w 43"/>
                  <a:gd name="T61" fmla="*/ 1 h 27"/>
                  <a:gd name="T62" fmla="*/ 4 w 43"/>
                  <a:gd name="T63" fmla="*/ 1 h 27"/>
                  <a:gd name="T64" fmla="*/ 4 w 43"/>
                  <a:gd name="T65" fmla="*/ 1 h 27"/>
                  <a:gd name="T66" fmla="*/ 4 w 43"/>
                  <a:gd name="T67" fmla="*/ 1 h 27"/>
                  <a:gd name="T68" fmla="*/ 4 w 43"/>
                  <a:gd name="T69" fmla="*/ 1 h 27"/>
                  <a:gd name="T70" fmla="*/ 4 w 43"/>
                  <a:gd name="T71" fmla="*/ 1 h 27"/>
                  <a:gd name="T72" fmla="*/ 4 w 43"/>
                  <a:gd name="T73" fmla="*/ 1 h 27"/>
                  <a:gd name="T74" fmla="*/ 4 w 43"/>
                  <a:gd name="T75" fmla="*/ 1 h 27"/>
                  <a:gd name="T76" fmla="*/ 4 w 43"/>
                  <a:gd name="T77" fmla="*/ 1 h 27"/>
                  <a:gd name="T78" fmla="*/ 4 w 43"/>
                  <a:gd name="T79" fmla="*/ 1 h 27"/>
                  <a:gd name="T80" fmla="*/ 4 w 43"/>
                  <a:gd name="T81" fmla="*/ 1 h 27"/>
                  <a:gd name="T82" fmla="*/ 4 w 43"/>
                  <a:gd name="T83" fmla="*/ 1 h 27"/>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3"/>
                  <a:gd name="T127" fmla="*/ 0 h 27"/>
                  <a:gd name="T128" fmla="*/ 43 w 43"/>
                  <a:gd name="T129" fmla="*/ 27 h 27"/>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3" h="27">
                    <a:moveTo>
                      <a:pt x="34" y="14"/>
                    </a:moveTo>
                    <a:lnTo>
                      <a:pt x="33" y="15"/>
                    </a:lnTo>
                    <a:lnTo>
                      <a:pt x="33" y="17"/>
                    </a:lnTo>
                    <a:lnTo>
                      <a:pt x="32" y="18"/>
                    </a:lnTo>
                    <a:lnTo>
                      <a:pt x="30" y="19"/>
                    </a:lnTo>
                    <a:lnTo>
                      <a:pt x="28" y="20"/>
                    </a:lnTo>
                    <a:lnTo>
                      <a:pt x="26" y="21"/>
                    </a:lnTo>
                    <a:lnTo>
                      <a:pt x="24" y="21"/>
                    </a:lnTo>
                    <a:lnTo>
                      <a:pt x="21" y="21"/>
                    </a:lnTo>
                    <a:lnTo>
                      <a:pt x="19" y="21"/>
                    </a:lnTo>
                    <a:lnTo>
                      <a:pt x="17" y="21"/>
                    </a:lnTo>
                    <a:lnTo>
                      <a:pt x="15" y="20"/>
                    </a:lnTo>
                    <a:lnTo>
                      <a:pt x="13" y="19"/>
                    </a:lnTo>
                    <a:lnTo>
                      <a:pt x="12" y="18"/>
                    </a:lnTo>
                    <a:lnTo>
                      <a:pt x="11" y="17"/>
                    </a:lnTo>
                    <a:lnTo>
                      <a:pt x="10" y="15"/>
                    </a:lnTo>
                    <a:lnTo>
                      <a:pt x="10" y="14"/>
                    </a:lnTo>
                    <a:lnTo>
                      <a:pt x="10" y="13"/>
                    </a:lnTo>
                    <a:lnTo>
                      <a:pt x="10" y="12"/>
                    </a:lnTo>
                    <a:lnTo>
                      <a:pt x="11" y="11"/>
                    </a:lnTo>
                    <a:lnTo>
                      <a:pt x="11" y="10"/>
                    </a:lnTo>
                    <a:lnTo>
                      <a:pt x="13" y="9"/>
                    </a:lnTo>
                    <a:lnTo>
                      <a:pt x="13" y="8"/>
                    </a:lnTo>
                    <a:lnTo>
                      <a:pt x="14" y="7"/>
                    </a:lnTo>
                    <a:lnTo>
                      <a:pt x="16" y="7"/>
                    </a:lnTo>
                    <a:lnTo>
                      <a:pt x="17" y="7"/>
                    </a:lnTo>
                    <a:lnTo>
                      <a:pt x="18" y="6"/>
                    </a:lnTo>
                    <a:lnTo>
                      <a:pt x="19" y="6"/>
                    </a:lnTo>
                    <a:lnTo>
                      <a:pt x="20" y="6"/>
                    </a:lnTo>
                    <a:lnTo>
                      <a:pt x="21" y="6"/>
                    </a:lnTo>
                    <a:lnTo>
                      <a:pt x="23" y="6"/>
                    </a:lnTo>
                    <a:lnTo>
                      <a:pt x="24" y="6"/>
                    </a:lnTo>
                    <a:lnTo>
                      <a:pt x="25" y="6"/>
                    </a:lnTo>
                    <a:lnTo>
                      <a:pt x="27" y="6"/>
                    </a:lnTo>
                    <a:lnTo>
                      <a:pt x="27" y="7"/>
                    </a:lnTo>
                    <a:lnTo>
                      <a:pt x="29" y="7"/>
                    </a:lnTo>
                    <a:lnTo>
                      <a:pt x="30" y="8"/>
                    </a:lnTo>
                    <a:lnTo>
                      <a:pt x="31" y="8"/>
                    </a:lnTo>
                    <a:lnTo>
                      <a:pt x="42" y="8"/>
                    </a:lnTo>
                    <a:lnTo>
                      <a:pt x="40" y="6"/>
                    </a:lnTo>
                    <a:lnTo>
                      <a:pt x="38" y="5"/>
                    </a:lnTo>
                    <a:lnTo>
                      <a:pt x="36" y="3"/>
                    </a:lnTo>
                    <a:lnTo>
                      <a:pt x="34" y="2"/>
                    </a:lnTo>
                    <a:lnTo>
                      <a:pt x="31" y="1"/>
                    </a:lnTo>
                    <a:lnTo>
                      <a:pt x="28" y="0"/>
                    </a:lnTo>
                    <a:lnTo>
                      <a:pt x="25" y="0"/>
                    </a:lnTo>
                    <a:lnTo>
                      <a:pt x="21" y="0"/>
                    </a:lnTo>
                    <a:lnTo>
                      <a:pt x="18" y="0"/>
                    </a:lnTo>
                    <a:lnTo>
                      <a:pt x="15" y="0"/>
                    </a:lnTo>
                    <a:lnTo>
                      <a:pt x="12" y="1"/>
                    </a:lnTo>
                    <a:lnTo>
                      <a:pt x="9" y="2"/>
                    </a:lnTo>
                    <a:lnTo>
                      <a:pt x="7" y="4"/>
                    </a:lnTo>
                    <a:lnTo>
                      <a:pt x="4" y="5"/>
                    </a:lnTo>
                    <a:lnTo>
                      <a:pt x="3" y="7"/>
                    </a:lnTo>
                    <a:lnTo>
                      <a:pt x="2" y="9"/>
                    </a:lnTo>
                    <a:lnTo>
                      <a:pt x="1" y="10"/>
                    </a:lnTo>
                    <a:lnTo>
                      <a:pt x="0" y="11"/>
                    </a:lnTo>
                    <a:lnTo>
                      <a:pt x="0" y="12"/>
                    </a:lnTo>
                    <a:lnTo>
                      <a:pt x="0" y="13"/>
                    </a:lnTo>
                    <a:lnTo>
                      <a:pt x="0" y="14"/>
                    </a:lnTo>
                    <a:lnTo>
                      <a:pt x="1" y="16"/>
                    </a:lnTo>
                    <a:lnTo>
                      <a:pt x="2" y="19"/>
                    </a:lnTo>
                    <a:lnTo>
                      <a:pt x="4" y="21"/>
                    </a:lnTo>
                    <a:lnTo>
                      <a:pt x="7" y="23"/>
                    </a:lnTo>
                    <a:lnTo>
                      <a:pt x="9" y="25"/>
                    </a:lnTo>
                    <a:lnTo>
                      <a:pt x="13" y="26"/>
                    </a:lnTo>
                    <a:lnTo>
                      <a:pt x="17" y="27"/>
                    </a:lnTo>
                    <a:lnTo>
                      <a:pt x="21" y="27"/>
                    </a:lnTo>
                    <a:lnTo>
                      <a:pt x="26" y="27"/>
                    </a:lnTo>
                    <a:lnTo>
                      <a:pt x="30" y="26"/>
                    </a:lnTo>
                    <a:lnTo>
                      <a:pt x="34" y="25"/>
                    </a:lnTo>
                    <a:lnTo>
                      <a:pt x="37" y="23"/>
                    </a:lnTo>
                    <a:lnTo>
                      <a:pt x="40" y="21"/>
                    </a:lnTo>
                    <a:lnTo>
                      <a:pt x="41" y="19"/>
                    </a:lnTo>
                    <a:lnTo>
                      <a:pt x="43" y="16"/>
                    </a:lnTo>
                    <a:lnTo>
                      <a:pt x="43" y="14"/>
                    </a:lnTo>
                    <a:lnTo>
                      <a:pt x="43" y="13"/>
                    </a:lnTo>
                    <a:lnTo>
                      <a:pt x="43" y="12"/>
                    </a:lnTo>
                    <a:lnTo>
                      <a:pt x="33" y="12"/>
                    </a:lnTo>
                    <a:lnTo>
                      <a:pt x="34" y="12"/>
                    </a:lnTo>
                    <a:lnTo>
                      <a:pt x="34" y="13"/>
                    </a:lnTo>
                    <a:lnTo>
                      <a:pt x="34"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321" name="Freeform 850"/>
              <p:cNvSpPr>
                <a:spLocks/>
              </p:cNvSpPr>
              <p:nvPr/>
            </p:nvSpPr>
            <p:spPr bwMode="auto">
              <a:xfrm>
                <a:off x="941" y="1603"/>
                <a:ext cx="11" cy="2"/>
              </a:xfrm>
              <a:custGeom>
                <a:avLst/>
                <a:gdLst>
                  <a:gd name="T0" fmla="*/ 0 w 13"/>
                  <a:gd name="T1" fmla="*/ 0 h 3"/>
                  <a:gd name="T2" fmla="*/ 1 w 13"/>
                  <a:gd name="T3" fmla="*/ 1 h 3"/>
                  <a:gd name="T4" fmla="*/ 2 w 13"/>
                  <a:gd name="T5" fmla="*/ 1 h 3"/>
                  <a:gd name="T6" fmla="*/ 2 w 13"/>
                  <a:gd name="T7" fmla="*/ 1 h 3"/>
                  <a:gd name="T8" fmla="*/ 3 w 13"/>
                  <a:gd name="T9" fmla="*/ 1 h 3"/>
                  <a:gd name="T10" fmla="*/ 3 w 13"/>
                  <a:gd name="T11" fmla="*/ 1 h 3"/>
                  <a:gd name="T12" fmla="*/ 3 w 13"/>
                  <a:gd name="T13" fmla="*/ 1 h 3"/>
                  <a:gd name="T14" fmla="*/ 3 w 13"/>
                  <a:gd name="T15" fmla="*/ 1 h 3"/>
                  <a:gd name="T16" fmla="*/ 3 w 13"/>
                  <a:gd name="T17" fmla="*/ 1 h 3"/>
                  <a:gd name="T18" fmla="*/ 3 w 13"/>
                  <a:gd name="T19" fmla="*/ 0 h 3"/>
                  <a:gd name="T20" fmla="*/ 0 w 13"/>
                  <a:gd name="T21" fmla="*/ 0 h 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
                  <a:gd name="T34" fmla="*/ 0 h 3"/>
                  <a:gd name="T35" fmla="*/ 13 w 13"/>
                  <a:gd name="T36" fmla="*/ 3 h 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 h="3">
                    <a:moveTo>
                      <a:pt x="0" y="0"/>
                    </a:moveTo>
                    <a:lnTo>
                      <a:pt x="1" y="1"/>
                    </a:lnTo>
                    <a:lnTo>
                      <a:pt x="2" y="2"/>
                    </a:lnTo>
                    <a:lnTo>
                      <a:pt x="3" y="3"/>
                    </a:lnTo>
                    <a:lnTo>
                      <a:pt x="13" y="3"/>
                    </a:lnTo>
                    <a:lnTo>
                      <a:pt x="13" y="2"/>
                    </a:lnTo>
                    <a:lnTo>
                      <a:pt x="12" y="2"/>
                    </a:lnTo>
                    <a:lnTo>
                      <a:pt x="12" y="1"/>
                    </a:lnTo>
                    <a:lnTo>
                      <a:pt x="12"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322" name="Freeform 851"/>
              <p:cNvSpPr>
                <a:spLocks/>
              </p:cNvSpPr>
              <p:nvPr/>
            </p:nvSpPr>
            <p:spPr bwMode="auto">
              <a:xfrm>
                <a:off x="997" y="1590"/>
                <a:ext cx="40" cy="21"/>
              </a:xfrm>
              <a:custGeom>
                <a:avLst/>
                <a:gdLst>
                  <a:gd name="T0" fmla="*/ 5 w 44"/>
                  <a:gd name="T1" fmla="*/ 2 h 28"/>
                  <a:gd name="T2" fmla="*/ 5 w 44"/>
                  <a:gd name="T3" fmla="*/ 2 h 28"/>
                  <a:gd name="T4" fmla="*/ 5 w 44"/>
                  <a:gd name="T5" fmla="*/ 2 h 28"/>
                  <a:gd name="T6" fmla="*/ 5 w 44"/>
                  <a:gd name="T7" fmla="*/ 2 h 28"/>
                  <a:gd name="T8" fmla="*/ 5 w 44"/>
                  <a:gd name="T9" fmla="*/ 2 h 28"/>
                  <a:gd name="T10" fmla="*/ 5 w 44"/>
                  <a:gd name="T11" fmla="*/ 2 h 28"/>
                  <a:gd name="T12" fmla="*/ 5 w 44"/>
                  <a:gd name="T13" fmla="*/ 2 h 28"/>
                  <a:gd name="T14" fmla="*/ 5 w 44"/>
                  <a:gd name="T15" fmla="*/ 2 h 28"/>
                  <a:gd name="T16" fmla="*/ 5 w 44"/>
                  <a:gd name="T17" fmla="*/ 2 h 28"/>
                  <a:gd name="T18" fmla="*/ 5 w 44"/>
                  <a:gd name="T19" fmla="*/ 2 h 28"/>
                  <a:gd name="T20" fmla="*/ 5 w 44"/>
                  <a:gd name="T21" fmla="*/ 2 h 28"/>
                  <a:gd name="T22" fmla="*/ 5 w 44"/>
                  <a:gd name="T23" fmla="*/ 2 h 28"/>
                  <a:gd name="T24" fmla="*/ 5 w 44"/>
                  <a:gd name="T25" fmla="*/ 2 h 28"/>
                  <a:gd name="T26" fmla="*/ 5 w 44"/>
                  <a:gd name="T27" fmla="*/ 2 h 28"/>
                  <a:gd name="T28" fmla="*/ 5 w 44"/>
                  <a:gd name="T29" fmla="*/ 2 h 28"/>
                  <a:gd name="T30" fmla="*/ 5 w 44"/>
                  <a:gd name="T31" fmla="*/ 2 h 28"/>
                  <a:gd name="T32" fmla="*/ 5 w 44"/>
                  <a:gd name="T33" fmla="*/ 2 h 28"/>
                  <a:gd name="T34" fmla="*/ 5 w 44"/>
                  <a:gd name="T35" fmla="*/ 2 h 28"/>
                  <a:gd name="T36" fmla="*/ 5 w 44"/>
                  <a:gd name="T37" fmla="*/ 2 h 28"/>
                  <a:gd name="T38" fmla="*/ 5 w 44"/>
                  <a:gd name="T39" fmla="*/ 2 h 28"/>
                  <a:gd name="T40" fmla="*/ 5 w 44"/>
                  <a:gd name="T41" fmla="*/ 2 h 28"/>
                  <a:gd name="T42" fmla="*/ 5 w 44"/>
                  <a:gd name="T43" fmla="*/ 2 h 28"/>
                  <a:gd name="T44" fmla="*/ 5 w 44"/>
                  <a:gd name="T45" fmla="*/ 0 h 28"/>
                  <a:gd name="T46" fmla="*/ 5 w 44"/>
                  <a:gd name="T47" fmla="*/ 0 h 28"/>
                  <a:gd name="T48" fmla="*/ 5 w 44"/>
                  <a:gd name="T49" fmla="*/ 2 h 28"/>
                  <a:gd name="T50" fmla="*/ 5 w 44"/>
                  <a:gd name="T51" fmla="*/ 2 h 28"/>
                  <a:gd name="T52" fmla="*/ 3 w 44"/>
                  <a:gd name="T53" fmla="*/ 2 h 28"/>
                  <a:gd name="T54" fmla="*/ 1 w 44"/>
                  <a:gd name="T55" fmla="*/ 2 h 28"/>
                  <a:gd name="T56" fmla="*/ 0 w 44"/>
                  <a:gd name="T57" fmla="*/ 2 h 28"/>
                  <a:gd name="T58" fmla="*/ 0 w 44"/>
                  <a:gd name="T59" fmla="*/ 2 h 28"/>
                  <a:gd name="T60" fmla="*/ 2 w 44"/>
                  <a:gd name="T61" fmla="*/ 2 h 28"/>
                  <a:gd name="T62" fmla="*/ 5 w 44"/>
                  <a:gd name="T63" fmla="*/ 2 h 28"/>
                  <a:gd name="T64" fmla="*/ 5 w 44"/>
                  <a:gd name="T65" fmla="*/ 2 h 28"/>
                  <a:gd name="T66" fmla="*/ 5 w 44"/>
                  <a:gd name="T67" fmla="*/ 2 h 28"/>
                  <a:gd name="T68" fmla="*/ 5 w 44"/>
                  <a:gd name="T69" fmla="*/ 2 h 28"/>
                  <a:gd name="T70" fmla="*/ 5 w 44"/>
                  <a:gd name="T71" fmla="*/ 2 h 28"/>
                  <a:gd name="T72" fmla="*/ 5 w 44"/>
                  <a:gd name="T73" fmla="*/ 2 h 28"/>
                  <a:gd name="T74" fmla="*/ 5 w 44"/>
                  <a:gd name="T75" fmla="*/ 2 h 28"/>
                  <a:gd name="T76" fmla="*/ 5 w 44"/>
                  <a:gd name="T77" fmla="*/ 2 h 28"/>
                  <a:gd name="T78" fmla="*/ 5 w 44"/>
                  <a:gd name="T79" fmla="*/ 2 h 28"/>
                  <a:gd name="T80" fmla="*/ 5 w 44"/>
                  <a:gd name="T81" fmla="*/ 2 h 2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44"/>
                  <a:gd name="T124" fmla="*/ 0 h 28"/>
                  <a:gd name="T125" fmla="*/ 44 w 44"/>
                  <a:gd name="T126" fmla="*/ 28 h 2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44" h="28">
                    <a:moveTo>
                      <a:pt x="34" y="14"/>
                    </a:moveTo>
                    <a:lnTo>
                      <a:pt x="34" y="15"/>
                    </a:lnTo>
                    <a:lnTo>
                      <a:pt x="34" y="17"/>
                    </a:lnTo>
                    <a:lnTo>
                      <a:pt x="32" y="18"/>
                    </a:lnTo>
                    <a:lnTo>
                      <a:pt x="31" y="20"/>
                    </a:lnTo>
                    <a:lnTo>
                      <a:pt x="29" y="21"/>
                    </a:lnTo>
                    <a:lnTo>
                      <a:pt x="27" y="21"/>
                    </a:lnTo>
                    <a:lnTo>
                      <a:pt x="25" y="21"/>
                    </a:lnTo>
                    <a:lnTo>
                      <a:pt x="22" y="22"/>
                    </a:lnTo>
                    <a:lnTo>
                      <a:pt x="20" y="21"/>
                    </a:lnTo>
                    <a:lnTo>
                      <a:pt x="18" y="21"/>
                    </a:lnTo>
                    <a:lnTo>
                      <a:pt x="16" y="21"/>
                    </a:lnTo>
                    <a:lnTo>
                      <a:pt x="14" y="20"/>
                    </a:lnTo>
                    <a:lnTo>
                      <a:pt x="12" y="18"/>
                    </a:lnTo>
                    <a:lnTo>
                      <a:pt x="11" y="17"/>
                    </a:lnTo>
                    <a:lnTo>
                      <a:pt x="10" y="15"/>
                    </a:lnTo>
                    <a:lnTo>
                      <a:pt x="10" y="14"/>
                    </a:lnTo>
                    <a:lnTo>
                      <a:pt x="10" y="12"/>
                    </a:lnTo>
                    <a:lnTo>
                      <a:pt x="11" y="11"/>
                    </a:lnTo>
                    <a:lnTo>
                      <a:pt x="12" y="10"/>
                    </a:lnTo>
                    <a:lnTo>
                      <a:pt x="13" y="9"/>
                    </a:lnTo>
                    <a:lnTo>
                      <a:pt x="14" y="9"/>
                    </a:lnTo>
                    <a:lnTo>
                      <a:pt x="15" y="8"/>
                    </a:lnTo>
                    <a:lnTo>
                      <a:pt x="16" y="8"/>
                    </a:lnTo>
                    <a:lnTo>
                      <a:pt x="17" y="7"/>
                    </a:lnTo>
                    <a:lnTo>
                      <a:pt x="18" y="7"/>
                    </a:lnTo>
                    <a:lnTo>
                      <a:pt x="20" y="7"/>
                    </a:lnTo>
                    <a:lnTo>
                      <a:pt x="21" y="6"/>
                    </a:lnTo>
                    <a:lnTo>
                      <a:pt x="22" y="6"/>
                    </a:lnTo>
                    <a:lnTo>
                      <a:pt x="24" y="6"/>
                    </a:lnTo>
                    <a:lnTo>
                      <a:pt x="26" y="7"/>
                    </a:lnTo>
                    <a:lnTo>
                      <a:pt x="27" y="7"/>
                    </a:lnTo>
                    <a:lnTo>
                      <a:pt x="29" y="8"/>
                    </a:lnTo>
                    <a:lnTo>
                      <a:pt x="30" y="8"/>
                    </a:lnTo>
                    <a:lnTo>
                      <a:pt x="31" y="9"/>
                    </a:lnTo>
                    <a:lnTo>
                      <a:pt x="32" y="10"/>
                    </a:lnTo>
                    <a:lnTo>
                      <a:pt x="33" y="11"/>
                    </a:lnTo>
                    <a:lnTo>
                      <a:pt x="44" y="11"/>
                    </a:lnTo>
                    <a:lnTo>
                      <a:pt x="43" y="9"/>
                    </a:lnTo>
                    <a:lnTo>
                      <a:pt x="41" y="7"/>
                    </a:lnTo>
                    <a:lnTo>
                      <a:pt x="38" y="5"/>
                    </a:lnTo>
                    <a:lnTo>
                      <a:pt x="36" y="3"/>
                    </a:lnTo>
                    <a:lnTo>
                      <a:pt x="33" y="2"/>
                    </a:lnTo>
                    <a:lnTo>
                      <a:pt x="30" y="1"/>
                    </a:lnTo>
                    <a:lnTo>
                      <a:pt x="26" y="0"/>
                    </a:lnTo>
                    <a:lnTo>
                      <a:pt x="22" y="0"/>
                    </a:lnTo>
                    <a:lnTo>
                      <a:pt x="19" y="0"/>
                    </a:lnTo>
                    <a:lnTo>
                      <a:pt x="16" y="1"/>
                    </a:lnTo>
                    <a:lnTo>
                      <a:pt x="13" y="2"/>
                    </a:lnTo>
                    <a:lnTo>
                      <a:pt x="10" y="3"/>
                    </a:lnTo>
                    <a:lnTo>
                      <a:pt x="7" y="4"/>
                    </a:lnTo>
                    <a:lnTo>
                      <a:pt x="5" y="6"/>
                    </a:lnTo>
                    <a:lnTo>
                      <a:pt x="3" y="7"/>
                    </a:lnTo>
                    <a:lnTo>
                      <a:pt x="2" y="9"/>
                    </a:lnTo>
                    <a:lnTo>
                      <a:pt x="1" y="10"/>
                    </a:lnTo>
                    <a:lnTo>
                      <a:pt x="1" y="11"/>
                    </a:lnTo>
                    <a:lnTo>
                      <a:pt x="0" y="12"/>
                    </a:lnTo>
                    <a:lnTo>
                      <a:pt x="0" y="14"/>
                    </a:lnTo>
                    <a:lnTo>
                      <a:pt x="1" y="17"/>
                    </a:lnTo>
                    <a:lnTo>
                      <a:pt x="2" y="19"/>
                    </a:lnTo>
                    <a:lnTo>
                      <a:pt x="4" y="22"/>
                    </a:lnTo>
                    <a:lnTo>
                      <a:pt x="7" y="24"/>
                    </a:lnTo>
                    <a:lnTo>
                      <a:pt x="10" y="26"/>
                    </a:lnTo>
                    <a:lnTo>
                      <a:pt x="14" y="27"/>
                    </a:lnTo>
                    <a:lnTo>
                      <a:pt x="18" y="27"/>
                    </a:lnTo>
                    <a:lnTo>
                      <a:pt x="22" y="28"/>
                    </a:lnTo>
                    <a:lnTo>
                      <a:pt x="27" y="27"/>
                    </a:lnTo>
                    <a:lnTo>
                      <a:pt x="31" y="27"/>
                    </a:lnTo>
                    <a:lnTo>
                      <a:pt x="34" y="26"/>
                    </a:lnTo>
                    <a:lnTo>
                      <a:pt x="38" y="24"/>
                    </a:lnTo>
                    <a:lnTo>
                      <a:pt x="41" y="22"/>
                    </a:lnTo>
                    <a:lnTo>
                      <a:pt x="43" y="19"/>
                    </a:lnTo>
                    <a:lnTo>
                      <a:pt x="44" y="17"/>
                    </a:lnTo>
                    <a:lnTo>
                      <a:pt x="44" y="14"/>
                    </a:lnTo>
                    <a:lnTo>
                      <a:pt x="44" y="13"/>
                    </a:lnTo>
                    <a:lnTo>
                      <a:pt x="34" y="13"/>
                    </a:lnTo>
                    <a:lnTo>
                      <a:pt x="34"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323" name="Freeform 852"/>
              <p:cNvSpPr>
                <a:spLocks/>
              </p:cNvSpPr>
              <p:nvPr/>
            </p:nvSpPr>
            <p:spPr bwMode="auto">
              <a:xfrm>
                <a:off x="1027" y="1597"/>
                <a:ext cx="10" cy="3"/>
              </a:xfrm>
              <a:custGeom>
                <a:avLst/>
                <a:gdLst>
                  <a:gd name="T0" fmla="*/ 0 w 10"/>
                  <a:gd name="T1" fmla="*/ 0 h 3"/>
                  <a:gd name="T2" fmla="*/ 0 w 10"/>
                  <a:gd name="T3" fmla="*/ 1 h 3"/>
                  <a:gd name="T4" fmla="*/ 0 w 10"/>
                  <a:gd name="T5" fmla="*/ 2 h 3"/>
                  <a:gd name="T6" fmla="*/ 1 w 10"/>
                  <a:gd name="T7" fmla="*/ 2 h 3"/>
                  <a:gd name="T8" fmla="*/ 1 w 10"/>
                  <a:gd name="T9" fmla="*/ 3 h 3"/>
                  <a:gd name="T10" fmla="*/ 10 w 10"/>
                  <a:gd name="T11" fmla="*/ 3 h 3"/>
                  <a:gd name="T12" fmla="*/ 10 w 10"/>
                  <a:gd name="T13" fmla="*/ 2 h 3"/>
                  <a:gd name="T14" fmla="*/ 10 w 10"/>
                  <a:gd name="T15" fmla="*/ 2 h 3"/>
                  <a:gd name="T16" fmla="*/ 10 w 10"/>
                  <a:gd name="T17" fmla="*/ 1 h 3"/>
                  <a:gd name="T18" fmla="*/ 10 w 10"/>
                  <a:gd name="T19" fmla="*/ 0 h 3"/>
                  <a:gd name="T20" fmla="*/ 0 w 10"/>
                  <a:gd name="T21" fmla="*/ 0 h 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
                  <a:gd name="T34" fmla="*/ 0 h 3"/>
                  <a:gd name="T35" fmla="*/ 10 w 10"/>
                  <a:gd name="T36" fmla="*/ 3 h 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 h="3">
                    <a:moveTo>
                      <a:pt x="0" y="0"/>
                    </a:moveTo>
                    <a:lnTo>
                      <a:pt x="0" y="1"/>
                    </a:lnTo>
                    <a:lnTo>
                      <a:pt x="0" y="2"/>
                    </a:lnTo>
                    <a:lnTo>
                      <a:pt x="1" y="2"/>
                    </a:lnTo>
                    <a:lnTo>
                      <a:pt x="1" y="3"/>
                    </a:lnTo>
                    <a:lnTo>
                      <a:pt x="10" y="3"/>
                    </a:lnTo>
                    <a:lnTo>
                      <a:pt x="10" y="2"/>
                    </a:lnTo>
                    <a:lnTo>
                      <a:pt x="10" y="1"/>
                    </a:lnTo>
                    <a:lnTo>
                      <a:pt x="10"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324" name="Freeform 853"/>
              <p:cNvSpPr>
                <a:spLocks/>
              </p:cNvSpPr>
              <p:nvPr/>
            </p:nvSpPr>
            <p:spPr bwMode="auto">
              <a:xfrm>
                <a:off x="1014" y="1517"/>
                <a:ext cx="58" cy="61"/>
              </a:xfrm>
              <a:custGeom>
                <a:avLst/>
                <a:gdLst>
                  <a:gd name="T0" fmla="*/ 4 w 65"/>
                  <a:gd name="T1" fmla="*/ 1 h 79"/>
                  <a:gd name="T2" fmla="*/ 4 w 65"/>
                  <a:gd name="T3" fmla="*/ 2 h 79"/>
                  <a:gd name="T4" fmla="*/ 4 w 65"/>
                  <a:gd name="T5" fmla="*/ 2 h 79"/>
                  <a:gd name="T6" fmla="*/ 2 w 65"/>
                  <a:gd name="T7" fmla="*/ 2 h 79"/>
                  <a:gd name="T8" fmla="*/ 4 w 65"/>
                  <a:gd name="T9" fmla="*/ 2 h 79"/>
                  <a:gd name="T10" fmla="*/ 4 w 65"/>
                  <a:gd name="T11" fmla="*/ 2 h 79"/>
                  <a:gd name="T12" fmla="*/ 4 w 65"/>
                  <a:gd name="T13" fmla="*/ 2 h 79"/>
                  <a:gd name="T14" fmla="*/ 4 w 65"/>
                  <a:gd name="T15" fmla="*/ 2 h 79"/>
                  <a:gd name="T16" fmla="*/ 4 w 65"/>
                  <a:gd name="T17" fmla="*/ 2 h 79"/>
                  <a:gd name="T18" fmla="*/ 4 w 65"/>
                  <a:gd name="T19" fmla="*/ 2 h 79"/>
                  <a:gd name="T20" fmla="*/ 4 w 65"/>
                  <a:gd name="T21" fmla="*/ 2 h 79"/>
                  <a:gd name="T22" fmla="*/ 4 w 65"/>
                  <a:gd name="T23" fmla="*/ 2 h 79"/>
                  <a:gd name="T24" fmla="*/ 4 w 65"/>
                  <a:gd name="T25" fmla="*/ 2 h 79"/>
                  <a:gd name="T26" fmla="*/ 4 w 65"/>
                  <a:gd name="T27" fmla="*/ 2 h 79"/>
                  <a:gd name="T28" fmla="*/ 4 w 65"/>
                  <a:gd name="T29" fmla="*/ 2 h 79"/>
                  <a:gd name="T30" fmla="*/ 4 w 65"/>
                  <a:gd name="T31" fmla="*/ 2 h 79"/>
                  <a:gd name="T32" fmla="*/ 4 w 65"/>
                  <a:gd name="T33" fmla="*/ 2 h 79"/>
                  <a:gd name="T34" fmla="*/ 4 w 65"/>
                  <a:gd name="T35" fmla="*/ 2 h 79"/>
                  <a:gd name="T36" fmla="*/ 4 w 65"/>
                  <a:gd name="T37" fmla="*/ 2 h 79"/>
                  <a:gd name="T38" fmla="*/ 4 w 65"/>
                  <a:gd name="T39" fmla="*/ 2 h 79"/>
                  <a:gd name="T40" fmla="*/ 4 w 65"/>
                  <a:gd name="T41" fmla="*/ 2 h 79"/>
                  <a:gd name="T42" fmla="*/ 1 w 65"/>
                  <a:gd name="T43" fmla="*/ 2 h 79"/>
                  <a:gd name="T44" fmla="*/ 4 w 65"/>
                  <a:gd name="T45" fmla="*/ 2 h 79"/>
                  <a:gd name="T46" fmla="*/ 4 w 65"/>
                  <a:gd name="T47" fmla="*/ 2 h 79"/>
                  <a:gd name="T48" fmla="*/ 4 w 65"/>
                  <a:gd name="T49" fmla="*/ 2 h 79"/>
                  <a:gd name="T50" fmla="*/ 4 w 65"/>
                  <a:gd name="T51" fmla="*/ 2 h 79"/>
                  <a:gd name="T52" fmla="*/ 4 w 65"/>
                  <a:gd name="T53" fmla="*/ 2 h 79"/>
                  <a:gd name="T54" fmla="*/ 4 w 65"/>
                  <a:gd name="T55" fmla="*/ 2 h 79"/>
                  <a:gd name="T56" fmla="*/ 4 w 65"/>
                  <a:gd name="T57" fmla="*/ 2 h 79"/>
                  <a:gd name="T58" fmla="*/ 4 w 65"/>
                  <a:gd name="T59" fmla="*/ 2 h 79"/>
                  <a:gd name="T60" fmla="*/ 4 w 65"/>
                  <a:gd name="T61" fmla="*/ 2 h 79"/>
                  <a:gd name="T62" fmla="*/ 4 w 65"/>
                  <a:gd name="T63" fmla="*/ 2 h 79"/>
                  <a:gd name="T64" fmla="*/ 4 w 65"/>
                  <a:gd name="T65" fmla="*/ 1 h 7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65"/>
                  <a:gd name="T100" fmla="*/ 0 h 79"/>
                  <a:gd name="T101" fmla="*/ 65 w 65"/>
                  <a:gd name="T102" fmla="*/ 79 h 7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65" h="79">
                    <a:moveTo>
                      <a:pt x="33" y="0"/>
                    </a:moveTo>
                    <a:lnTo>
                      <a:pt x="26" y="1"/>
                    </a:lnTo>
                    <a:lnTo>
                      <a:pt x="21" y="2"/>
                    </a:lnTo>
                    <a:lnTo>
                      <a:pt x="16" y="6"/>
                    </a:lnTo>
                    <a:lnTo>
                      <a:pt x="11" y="10"/>
                    </a:lnTo>
                    <a:lnTo>
                      <a:pt x="8" y="15"/>
                    </a:lnTo>
                    <a:lnTo>
                      <a:pt x="4" y="20"/>
                    </a:lnTo>
                    <a:lnTo>
                      <a:pt x="2" y="27"/>
                    </a:lnTo>
                    <a:lnTo>
                      <a:pt x="1" y="34"/>
                    </a:lnTo>
                    <a:lnTo>
                      <a:pt x="11" y="34"/>
                    </a:lnTo>
                    <a:lnTo>
                      <a:pt x="12" y="30"/>
                    </a:lnTo>
                    <a:lnTo>
                      <a:pt x="14" y="25"/>
                    </a:lnTo>
                    <a:lnTo>
                      <a:pt x="16" y="22"/>
                    </a:lnTo>
                    <a:lnTo>
                      <a:pt x="19" y="19"/>
                    </a:lnTo>
                    <a:lnTo>
                      <a:pt x="22" y="16"/>
                    </a:lnTo>
                    <a:lnTo>
                      <a:pt x="25" y="14"/>
                    </a:lnTo>
                    <a:lnTo>
                      <a:pt x="29" y="13"/>
                    </a:lnTo>
                    <a:lnTo>
                      <a:pt x="33" y="13"/>
                    </a:lnTo>
                    <a:lnTo>
                      <a:pt x="37" y="13"/>
                    </a:lnTo>
                    <a:lnTo>
                      <a:pt x="42" y="15"/>
                    </a:lnTo>
                    <a:lnTo>
                      <a:pt x="46" y="17"/>
                    </a:lnTo>
                    <a:lnTo>
                      <a:pt x="49" y="20"/>
                    </a:lnTo>
                    <a:lnTo>
                      <a:pt x="52" y="25"/>
                    </a:lnTo>
                    <a:lnTo>
                      <a:pt x="54" y="29"/>
                    </a:lnTo>
                    <a:lnTo>
                      <a:pt x="55" y="34"/>
                    </a:lnTo>
                    <a:lnTo>
                      <a:pt x="55" y="40"/>
                    </a:lnTo>
                    <a:lnTo>
                      <a:pt x="55" y="46"/>
                    </a:lnTo>
                    <a:lnTo>
                      <a:pt x="54" y="51"/>
                    </a:lnTo>
                    <a:lnTo>
                      <a:pt x="52" y="55"/>
                    </a:lnTo>
                    <a:lnTo>
                      <a:pt x="49" y="60"/>
                    </a:lnTo>
                    <a:lnTo>
                      <a:pt x="46" y="63"/>
                    </a:lnTo>
                    <a:lnTo>
                      <a:pt x="42" y="65"/>
                    </a:lnTo>
                    <a:lnTo>
                      <a:pt x="37" y="67"/>
                    </a:lnTo>
                    <a:lnTo>
                      <a:pt x="33" y="68"/>
                    </a:lnTo>
                    <a:lnTo>
                      <a:pt x="29" y="67"/>
                    </a:lnTo>
                    <a:lnTo>
                      <a:pt x="25" y="65"/>
                    </a:lnTo>
                    <a:lnTo>
                      <a:pt x="21" y="63"/>
                    </a:lnTo>
                    <a:lnTo>
                      <a:pt x="17" y="60"/>
                    </a:lnTo>
                    <a:lnTo>
                      <a:pt x="15" y="56"/>
                    </a:lnTo>
                    <a:lnTo>
                      <a:pt x="12" y="52"/>
                    </a:lnTo>
                    <a:lnTo>
                      <a:pt x="11" y="46"/>
                    </a:lnTo>
                    <a:lnTo>
                      <a:pt x="10" y="41"/>
                    </a:lnTo>
                    <a:lnTo>
                      <a:pt x="0" y="41"/>
                    </a:lnTo>
                    <a:lnTo>
                      <a:pt x="1" y="49"/>
                    </a:lnTo>
                    <a:lnTo>
                      <a:pt x="3" y="56"/>
                    </a:lnTo>
                    <a:lnTo>
                      <a:pt x="6" y="62"/>
                    </a:lnTo>
                    <a:lnTo>
                      <a:pt x="10" y="68"/>
                    </a:lnTo>
                    <a:lnTo>
                      <a:pt x="15" y="73"/>
                    </a:lnTo>
                    <a:lnTo>
                      <a:pt x="20" y="76"/>
                    </a:lnTo>
                    <a:lnTo>
                      <a:pt x="26" y="78"/>
                    </a:lnTo>
                    <a:lnTo>
                      <a:pt x="33" y="79"/>
                    </a:lnTo>
                    <a:lnTo>
                      <a:pt x="39" y="78"/>
                    </a:lnTo>
                    <a:lnTo>
                      <a:pt x="45" y="76"/>
                    </a:lnTo>
                    <a:lnTo>
                      <a:pt x="50" y="72"/>
                    </a:lnTo>
                    <a:lnTo>
                      <a:pt x="55" y="67"/>
                    </a:lnTo>
                    <a:lnTo>
                      <a:pt x="59" y="62"/>
                    </a:lnTo>
                    <a:lnTo>
                      <a:pt x="62" y="55"/>
                    </a:lnTo>
                    <a:lnTo>
                      <a:pt x="64" y="48"/>
                    </a:lnTo>
                    <a:lnTo>
                      <a:pt x="65" y="39"/>
                    </a:lnTo>
                    <a:lnTo>
                      <a:pt x="64" y="31"/>
                    </a:lnTo>
                    <a:lnTo>
                      <a:pt x="62" y="24"/>
                    </a:lnTo>
                    <a:lnTo>
                      <a:pt x="59" y="17"/>
                    </a:lnTo>
                    <a:lnTo>
                      <a:pt x="55" y="12"/>
                    </a:lnTo>
                    <a:lnTo>
                      <a:pt x="50" y="7"/>
                    </a:lnTo>
                    <a:lnTo>
                      <a:pt x="45" y="3"/>
                    </a:lnTo>
                    <a:lnTo>
                      <a:pt x="39" y="1"/>
                    </a:lnTo>
                    <a:lnTo>
                      <a:pt x="3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325" name="Freeform 854"/>
              <p:cNvSpPr>
                <a:spLocks/>
              </p:cNvSpPr>
              <p:nvPr/>
            </p:nvSpPr>
            <p:spPr bwMode="auto">
              <a:xfrm>
                <a:off x="1014" y="1543"/>
                <a:ext cx="10" cy="6"/>
              </a:xfrm>
              <a:custGeom>
                <a:avLst/>
                <a:gdLst>
                  <a:gd name="T0" fmla="*/ 5 w 11"/>
                  <a:gd name="T1" fmla="*/ 3 h 7"/>
                  <a:gd name="T2" fmla="*/ 5 w 11"/>
                  <a:gd name="T3" fmla="*/ 3 h 7"/>
                  <a:gd name="T4" fmla="*/ 5 w 11"/>
                  <a:gd name="T5" fmla="*/ 3 h 7"/>
                  <a:gd name="T6" fmla="*/ 5 w 11"/>
                  <a:gd name="T7" fmla="*/ 2 h 7"/>
                  <a:gd name="T8" fmla="*/ 5 w 11"/>
                  <a:gd name="T9" fmla="*/ 0 h 7"/>
                  <a:gd name="T10" fmla="*/ 1 w 11"/>
                  <a:gd name="T11" fmla="*/ 0 h 7"/>
                  <a:gd name="T12" fmla="*/ 1 w 11"/>
                  <a:gd name="T13" fmla="*/ 2 h 7"/>
                  <a:gd name="T14" fmla="*/ 1 w 11"/>
                  <a:gd name="T15" fmla="*/ 3 h 7"/>
                  <a:gd name="T16" fmla="*/ 0 w 11"/>
                  <a:gd name="T17" fmla="*/ 3 h 7"/>
                  <a:gd name="T18" fmla="*/ 0 w 11"/>
                  <a:gd name="T19" fmla="*/ 3 h 7"/>
                  <a:gd name="T20" fmla="*/ 0 w 11"/>
                  <a:gd name="T21" fmla="*/ 3 h 7"/>
                  <a:gd name="T22" fmla="*/ 0 w 11"/>
                  <a:gd name="T23" fmla="*/ 3 h 7"/>
                  <a:gd name="T24" fmla="*/ 0 w 11"/>
                  <a:gd name="T25" fmla="*/ 3 h 7"/>
                  <a:gd name="T26" fmla="*/ 0 w 11"/>
                  <a:gd name="T27" fmla="*/ 3 h 7"/>
                  <a:gd name="T28" fmla="*/ 5 w 11"/>
                  <a:gd name="T29" fmla="*/ 3 h 7"/>
                  <a:gd name="T30" fmla="*/ 5 w 11"/>
                  <a:gd name="T31" fmla="*/ 3 h 7"/>
                  <a:gd name="T32" fmla="*/ 5 w 11"/>
                  <a:gd name="T33" fmla="*/ 3 h 7"/>
                  <a:gd name="T34" fmla="*/ 5 w 11"/>
                  <a:gd name="T35" fmla="*/ 3 h 7"/>
                  <a:gd name="T36" fmla="*/ 5 w 11"/>
                  <a:gd name="T37" fmla="*/ 3 h 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1"/>
                  <a:gd name="T58" fmla="*/ 0 h 7"/>
                  <a:gd name="T59" fmla="*/ 11 w 11"/>
                  <a:gd name="T60" fmla="*/ 7 h 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1" h="7">
                    <a:moveTo>
                      <a:pt x="10" y="6"/>
                    </a:moveTo>
                    <a:lnTo>
                      <a:pt x="10" y="4"/>
                    </a:lnTo>
                    <a:lnTo>
                      <a:pt x="10" y="3"/>
                    </a:lnTo>
                    <a:lnTo>
                      <a:pt x="10" y="2"/>
                    </a:lnTo>
                    <a:lnTo>
                      <a:pt x="11" y="0"/>
                    </a:lnTo>
                    <a:lnTo>
                      <a:pt x="1" y="0"/>
                    </a:lnTo>
                    <a:lnTo>
                      <a:pt x="1" y="2"/>
                    </a:lnTo>
                    <a:lnTo>
                      <a:pt x="1" y="3"/>
                    </a:lnTo>
                    <a:lnTo>
                      <a:pt x="0" y="4"/>
                    </a:lnTo>
                    <a:lnTo>
                      <a:pt x="0" y="5"/>
                    </a:lnTo>
                    <a:lnTo>
                      <a:pt x="0" y="6"/>
                    </a:lnTo>
                    <a:lnTo>
                      <a:pt x="0" y="7"/>
                    </a:lnTo>
                    <a:lnTo>
                      <a:pt x="10" y="7"/>
                    </a:lnTo>
                    <a:lnTo>
                      <a:pt x="1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326" name="Freeform 855"/>
              <p:cNvSpPr>
                <a:spLocks/>
              </p:cNvSpPr>
              <p:nvPr/>
            </p:nvSpPr>
            <p:spPr bwMode="auto">
              <a:xfrm>
                <a:off x="1026" y="1526"/>
                <a:ext cx="19" cy="35"/>
              </a:xfrm>
              <a:custGeom>
                <a:avLst/>
                <a:gdLst>
                  <a:gd name="T0" fmla="*/ 5 w 21"/>
                  <a:gd name="T1" fmla="*/ 1 h 47"/>
                  <a:gd name="T2" fmla="*/ 5 w 21"/>
                  <a:gd name="T3" fmla="*/ 1 h 47"/>
                  <a:gd name="T4" fmla="*/ 5 w 21"/>
                  <a:gd name="T5" fmla="*/ 1 h 47"/>
                  <a:gd name="T6" fmla="*/ 5 w 21"/>
                  <a:gd name="T7" fmla="*/ 1 h 47"/>
                  <a:gd name="T8" fmla="*/ 5 w 21"/>
                  <a:gd name="T9" fmla="*/ 0 h 47"/>
                  <a:gd name="T10" fmla="*/ 5 w 21"/>
                  <a:gd name="T11" fmla="*/ 1 h 47"/>
                  <a:gd name="T12" fmla="*/ 5 w 21"/>
                  <a:gd name="T13" fmla="*/ 1 h 47"/>
                  <a:gd name="T14" fmla="*/ 0 w 21"/>
                  <a:gd name="T15" fmla="*/ 1 h 47"/>
                  <a:gd name="T16" fmla="*/ 5 w 21"/>
                  <a:gd name="T17" fmla="*/ 1 h 4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1"/>
                  <a:gd name="T28" fmla="*/ 0 h 47"/>
                  <a:gd name="T29" fmla="*/ 21 w 21"/>
                  <a:gd name="T30" fmla="*/ 47 h 4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1" h="47">
                    <a:moveTo>
                      <a:pt x="17" y="29"/>
                    </a:moveTo>
                    <a:lnTo>
                      <a:pt x="17" y="24"/>
                    </a:lnTo>
                    <a:lnTo>
                      <a:pt x="17" y="14"/>
                    </a:lnTo>
                    <a:lnTo>
                      <a:pt x="17" y="5"/>
                    </a:lnTo>
                    <a:lnTo>
                      <a:pt x="17" y="0"/>
                    </a:lnTo>
                    <a:lnTo>
                      <a:pt x="20" y="29"/>
                    </a:lnTo>
                    <a:lnTo>
                      <a:pt x="21" y="31"/>
                    </a:lnTo>
                    <a:lnTo>
                      <a:pt x="0" y="47"/>
                    </a:lnTo>
                    <a:lnTo>
                      <a:pt x="17" y="2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327" name="Freeform 856"/>
              <p:cNvSpPr>
                <a:spLocks/>
              </p:cNvSpPr>
              <p:nvPr/>
            </p:nvSpPr>
            <p:spPr bwMode="auto">
              <a:xfrm>
                <a:off x="1018" y="1507"/>
                <a:ext cx="20" cy="16"/>
              </a:xfrm>
              <a:custGeom>
                <a:avLst/>
                <a:gdLst>
                  <a:gd name="T0" fmla="*/ 0 w 21"/>
                  <a:gd name="T1" fmla="*/ 2 h 20"/>
                  <a:gd name="T2" fmla="*/ 0 w 21"/>
                  <a:gd name="T3" fmla="*/ 2 h 20"/>
                  <a:gd name="T4" fmla="*/ 0 w 21"/>
                  <a:gd name="T5" fmla="*/ 2 h 20"/>
                  <a:gd name="T6" fmla="*/ 1 w 21"/>
                  <a:gd name="T7" fmla="*/ 2 h 20"/>
                  <a:gd name="T8" fmla="*/ 3 w 21"/>
                  <a:gd name="T9" fmla="*/ 2 h 20"/>
                  <a:gd name="T10" fmla="*/ 5 w 21"/>
                  <a:gd name="T11" fmla="*/ 2 h 20"/>
                  <a:gd name="T12" fmla="*/ 9 w 21"/>
                  <a:gd name="T13" fmla="*/ 0 h 20"/>
                  <a:gd name="T14" fmla="*/ 10 w 21"/>
                  <a:gd name="T15" fmla="*/ 2 h 20"/>
                  <a:gd name="T16" fmla="*/ 10 w 21"/>
                  <a:gd name="T17" fmla="*/ 2 h 20"/>
                  <a:gd name="T18" fmla="*/ 10 w 21"/>
                  <a:gd name="T19" fmla="*/ 2 h 20"/>
                  <a:gd name="T20" fmla="*/ 10 w 21"/>
                  <a:gd name="T21" fmla="*/ 2 h 20"/>
                  <a:gd name="T22" fmla="*/ 10 w 21"/>
                  <a:gd name="T23" fmla="*/ 2 h 20"/>
                  <a:gd name="T24" fmla="*/ 10 w 21"/>
                  <a:gd name="T25" fmla="*/ 2 h 20"/>
                  <a:gd name="T26" fmla="*/ 10 w 21"/>
                  <a:gd name="T27" fmla="*/ 2 h 20"/>
                  <a:gd name="T28" fmla="*/ 10 w 21"/>
                  <a:gd name="T29" fmla="*/ 2 h 20"/>
                  <a:gd name="T30" fmla="*/ 10 w 21"/>
                  <a:gd name="T31" fmla="*/ 2 h 20"/>
                  <a:gd name="T32" fmla="*/ 7 w 21"/>
                  <a:gd name="T33" fmla="*/ 2 h 20"/>
                  <a:gd name="T34" fmla="*/ 5 w 21"/>
                  <a:gd name="T35" fmla="*/ 2 h 20"/>
                  <a:gd name="T36" fmla="*/ 0 w 21"/>
                  <a:gd name="T37" fmla="*/ 2 h 2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1"/>
                  <a:gd name="T58" fmla="*/ 0 h 20"/>
                  <a:gd name="T59" fmla="*/ 21 w 21"/>
                  <a:gd name="T60" fmla="*/ 20 h 20"/>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1" h="20">
                    <a:moveTo>
                      <a:pt x="0" y="20"/>
                    </a:moveTo>
                    <a:lnTo>
                      <a:pt x="0" y="19"/>
                    </a:lnTo>
                    <a:lnTo>
                      <a:pt x="0" y="15"/>
                    </a:lnTo>
                    <a:lnTo>
                      <a:pt x="1" y="10"/>
                    </a:lnTo>
                    <a:lnTo>
                      <a:pt x="3" y="5"/>
                    </a:lnTo>
                    <a:lnTo>
                      <a:pt x="5" y="2"/>
                    </a:lnTo>
                    <a:lnTo>
                      <a:pt x="9" y="0"/>
                    </a:lnTo>
                    <a:lnTo>
                      <a:pt x="14" y="2"/>
                    </a:lnTo>
                    <a:lnTo>
                      <a:pt x="21" y="7"/>
                    </a:lnTo>
                    <a:lnTo>
                      <a:pt x="21" y="11"/>
                    </a:lnTo>
                    <a:lnTo>
                      <a:pt x="21" y="10"/>
                    </a:lnTo>
                    <a:lnTo>
                      <a:pt x="19" y="9"/>
                    </a:lnTo>
                    <a:lnTo>
                      <a:pt x="17" y="8"/>
                    </a:lnTo>
                    <a:lnTo>
                      <a:pt x="15" y="6"/>
                    </a:lnTo>
                    <a:lnTo>
                      <a:pt x="12" y="5"/>
                    </a:lnTo>
                    <a:lnTo>
                      <a:pt x="10" y="5"/>
                    </a:lnTo>
                    <a:lnTo>
                      <a:pt x="7" y="7"/>
                    </a:lnTo>
                    <a:lnTo>
                      <a:pt x="5" y="9"/>
                    </a:lnTo>
                    <a:lnTo>
                      <a:pt x="0"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328" name="Freeform 857"/>
              <p:cNvSpPr>
                <a:spLocks/>
              </p:cNvSpPr>
              <p:nvPr/>
            </p:nvSpPr>
            <p:spPr bwMode="auto">
              <a:xfrm>
                <a:off x="1018" y="1513"/>
                <a:ext cx="20" cy="8"/>
              </a:xfrm>
              <a:custGeom>
                <a:avLst/>
                <a:gdLst>
                  <a:gd name="T0" fmla="*/ 0 w 22"/>
                  <a:gd name="T1" fmla="*/ 2 h 10"/>
                  <a:gd name="T2" fmla="*/ 1 w 22"/>
                  <a:gd name="T3" fmla="*/ 2 h 10"/>
                  <a:gd name="T4" fmla="*/ 3 w 22"/>
                  <a:gd name="T5" fmla="*/ 2 h 10"/>
                  <a:gd name="T6" fmla="*/ 5 w 22"/>
                  <a:gd name="T7" fmla="*/ 2 h 10"/>
                  <a:gd name="T8" fmla="*/ 5 w 22"/>
                  <a:gd name="T9" fmla="*/ 2 h 10"/>
                  <a:gd name="T10" fmla="*/ 5 w 22"/>
                  <a:gd name="T11" fmla="*/ 2 h 10"/>
                  <a:gd name="T12" fmla="*/ 5 w 22"/>
                  <a:gd name="T13" fmla="*/ 2 h 10"/>
                  <a:gd name="T14" fmla="*/ 5 w 22"/>
                  <a:gd name="T15" fmla="*/ 2 h 10"/>
                  <a:gd name="T16" fmla="*/ 5 w 22"/>
                  <a:gd name="T17" fmla="*/ 0 h 10"/>
                  <a:gd name="T18" fmla="*/ 5 w 22"/>
                  <a:gd name="T19" fmla="*/ 0 h 10"/>
                  <a:gd name="T20" fmla="*/ 5 w 22"/>
                  <a:gd name="T21" fmla="*/ 2 h 10"/>
                  <a:gd name="T22" fmla="*/ 5 w 22"/>
                  <a:gd name="T23" fmla="*/ 2 h 10"/>
                  <a:gd name="T24" fmla="*/ 5 w 22"/>
                  <a:gd name="T25" fmla="*/ 2 h 10"/>
                  <a:gd name="T26" fmla="*/ 5 w 22"/>
                  <a:gd name="T27" fmla="*/ 2 h 10"/>
                  <a:gd name="T28" fmla="*/ 5 w 22"/>
                  <a:gd name="T29" fmla="*/ 2 h 10"/>
                  <a:gd name="T30" fmla="*/ 5 w 22"/>
                  <a:gd name="T31" fmla="*/ 2 h 10"/>
                  <a:gd name="T32" fmla="*/ 0 w 22"/>
                  <a:gd name="T33" fmla="*/ 2 h 1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2"/>
                  <a:gd name="T52" fmla="*/ 0 h 10"/>
                  <a:gd name="T53" fmla="*/ 22 w 22"/>
                  <a:gd name="T54" fmla="*/ 10 h 1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2" h="10">
                    <a:moveTo>
                      <a:pt x="0" y="6"/>
                    </a:moveTo>
                    <a:lnTo>
                      <a:pt x="1" y="6"/>
                    </a:lnTo>
                    <a:lnTo>
                      <a:pt x="3" y="6"/>
                    </a:lnTo>
                    <a:lnTo>
                      <a:pt x="6" y="7"/>
                    </a:lnTo>
                    <a:lnTo>
                      <a:pt x="9" y="7"/>
                    </a:lnTo>
                    <a:lnTo>
                      <a:pt x="13" y="6"/>
                    </a:lnTo>
                    <a:lnTo>
                      <a:pt x="16" y="5"/>
                    </a:lnTo>
                    <a:lnTo>
                      <a:pt x="19" y="3"/>
                    </a:lnTo>
                    <a:lnTo>
                      <a:pt x="22" y="0"/>
                    </a:lnTo>
                    <a:lnTo>
                      <a:pt x="21" y="0"/>
                    </a:lnTo>
                    <a:lnTo>
                      <a:pt x="20" y="3"/>
                    </a:lnTo>
                    <a:lnTo>
                      <a:pt x="18" y="5"/>
                    </a:lnTo>
                    <a:lnTo>
                      <a:pt x="16" y="7"/>
                    </a:lnTo>
                    <a:lnTo>
                      <a:pt x="12" y="9"/>
                    </a:lnTo>
                    <a:lnTo>
                      <a:pt x="9" y="10"/>
                    </a:lnTo>
                    <a:lnTo>
                      <a:pt x="5" y="9"/>
                    </a:lnTo>
                    <a:lnTo>
                      <a:pt x="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329" name="Freeform 858"/>
              <p:cNvSpPr>
                <a:spLocks/>
              </p:cNvSpPr>
              <p:nvPr/>
            </p:nvSpPr>
            <p:spPr bwMode="auto">
              <a:xfrm>
                <a:off x="1047" y="1507"/>
                <a:ext cx="21" cy="13"/>
              </a:xfrm>
              <a:custGeom>
                <a:avLst/>
                <a:gdLst>
                  <a:gd name="T0" fmla="*/ 0 w 24"/>
                  <a:gd name="T1" fmla="*/ 2 h 17"/>
                  <a:gd name="T2" fmla="*/ 1 w 24"/>
                  <a:gd name="T3" fmla="*/ 2 h 17"/>
                  <a:gd name="T4" fmla="*/ 3 w 24"/>
                  <a:gd name="T5" fmla="*/ 2 h 17"/>
                  <a:gd name="T6" fmla="*/ 4 w 24"/>
                  <a:gd name="T7" fmla="*/ 2 h 17"/>
                  <a:gd name="T8" fmla="*/ 4 w 24"/>
                  <a:gd name="T9" fmla="*/ 1 h 17"/>
                  <a:gd name="T10" fmla="*/ 4 w 24"/>
                  <a:gd name="T11" fmla="*/ 0 h 17"/>
                  <a:gd name="T12" fmla="*/ 4 w 24"/>
                  <a:gd name="T13" fmla="*/ 2 h 17"/>
                  <a:gd name="T14" fmla="*/ 4 w 24"/>
                  <a:gd name="T15" fmla="*/ 2 h 17"/>
                  <a:gd name="T16" fmla="*/ 4 w 24"/>
                  <a:gd name="T17" fmla="*/ 2 h 17"/>
                  <a:gd name="T18" fmla="*/ 4 w 24"/>
                  <a:gd name="T19" fmla="*/ 2 h 17"/>
                  <a:gd name="T20" fmla="*/ 4 w 24"/>
                  <a:gd name="T21" fmla="*/ 2 h 17"/>
                  <a:gd name="T22" fmla="*/ 4 w 24"/>
                  <a:gd name="T23" fmla="*/ 2 h 17"/>
                  <a:gd name="T24" fmla="*/ 4 w 24"/>
                  <a:gd name="T25" fmla="*/ 2 h 17"/>
                  <a:gd name="T26" fmla="*/ 4 w 24"/>
                  <a:gd name="T27" fmla="*/ 2 h 17"/>
                  <a:gd name="T28" fmla="*/ 4 w 24"/>
                  <a:gd name="T29" fmla="*/ 2 h 17"/>
                  <a:gd name="T30" fmla="*/ 4 w 24"/>
                  <a:gd name="T31" fmla="*/ 2 h 17"/>
                  <a:gd name="T32" fmla="*/ 4 w 24"/>
                  <a:gd name="T33" fmla="*/ 2 h 17"/>
                  <a:gd name="T34" fmla="*/ 4 w 24"/>
                  <a:gd name="T35" fmla="*/ 2 h 17"/>
                  <a:gd name="T36" fmla="*/ 0 w 24"/>
                  <a:gd name="T37" fmla="*/ 2 h 1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4"/>
                  <a:gd name="T58" fmla="*/ 0 h 17"/>
                  <a:gd name="T59" fmla="*/ 24 w 24"/>
                  <a:gd name="T60" fmla="*/ 17 h 1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4" h="17">
                    <a:moveTo>
                      <a:pt x="0" y="10"/>
                    </a:moveTo>
                    <a:lnTo>
                      <a:pt x="1" y="10"/>
                    </a:lnTo>
                    <a:lnTo>
                      <a:pt x="3" y="7"/>
                    </a:lnTo>
                    <a:lnTo>
                      <a:pt x="7" y="4"/>
                    </a:lnTo>
                    <a:lnTo>
                      <a:pt x="11" y="1"/>
                    </a:lnTo>
                    <a:lnTo>
                      <a:pt x="15" y="0"/>
                    </a:lnTo>
                    <a:lnTo>
                      <a:pt x="19" y="2"/>
                    </a:lnTo>
                    <a:lnTo>
                      <a:pt x="22" y="6"/>
                    </a:lnTo>
                    <a:lnTo>
                      <a:pt x="24" y="15"/>
                    </a:lnTo>
                    <a:lnTo>
                      <a:pt x="23" y="17"/>
                    </a:lnTo>
                    <a:lnTo>
                      <a:pt x="22" y="17"/>
                    </a:lnTo>
                    <a:lnTo>
                      <a:pt x="22" y="15"/>
                    </a:lnTo>
                    <a:lnTo>
                      <a:pt x="21" y="12"/>
                    </a:lnTo>
                    <a:lnTo>
                      <a:pt x="20" y="10"/>
                    </a:lnTo>
                    <a:lnTo>
                      <a:pt x="18" y="8"/>
                    </a:lnTo>
                    <a:lnTo>
                      <a:pt x="16" y="6"/>
                    </a:lnTo>
                    <a:lnTo>
                      <a:pt x="14" y="5"/>
                    </a:lnTo>
                    <a:lnTo>
                      <a:pt x="11" y="6"/>
                    </a:lnTo>
                    <a:lnTo>
                      <a:pt x="0"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330" name="Freeform 859"/>
              <p:cNvSpPr>
                <a:spLocks/>
              </p:cNvSpPr>
              <p:nvPr/>
            </p:nvSpPr>
            <p:spPr bwMode="auto">
              <a:xfrm>
                <a:off x="1051" y="1510"/>
                <a:ext cx="18" cy="10"/>
              </a:xfrm>
              <a:custGeom>
                <a:avLst/>
                <a:gdLst>
                  <a:gd name="T0" fmla="*/ 0 w 20"/>
                  <a:gd name="T1" fmla="*/ 0 h 12"/>
                  <a:gd name="T2" fmla="*/ 0 w 20"/>
                  <a:gd name="T3" fmla="*/ 1 h 12"/>
                  <a:gd name="T4" fmla="*/ 2 w 20"/>
                  <a:gd name="T5" fmla="*/ 3 h 12"/>
                  <a:gd name="T6" fmla="*/ 4 w 20"/>
                  <a:gd name="T7" fmla="*/ 3 h 12"/>
                  <a:gd name="T8" fmla="*/ 5 w 20"/>
                  <a:gd name="T9" fmla="*/ 3 h 12"/>
                  <a:gd name="T10" fmla="*/ 5 w 20"/>
                  <a:gd name="T11" fmla="*/ 3 h 12"/>
                  <a:gd name="T12" fmla="*/ 5 w 20"/>
                  <a:gd name="T13" fmla="*/ 3 h 12"/>
                  <a:gd name="T14" fmla="*/ 5 w 20"/>
                  <a:gd name="T15" fmla="*/ 3 h 12"/>
                  <a:gd name="T16" fmla="*/ 5 w 20"/>
                  <a:gd name="T17" fmla="*/ 3 h 12"/>
                  <a:gd name="T18" fmla="*/ 5 w 20"/>
                  <a:gd name="T19" fmla="*/ 3 h 12"/>
                  <a:gd name="T20" fmla="*/ 5 w 20"/>
                  <a:gd name="T21" fmla="*/ 3 h 12"/>
                  <a:gd name="T22" fmla="*/ 5 w 20"/>
                  <a:gd name="T23" fmla="*/ 3 h 12"/>
                  <a:gd name="T24" fmla="*/ 5 w 20"/>
                  <a:gd name="T25" fmla="*/ 3 h 12"/>
                  <a:gd name="T26" fmla="*/ 5 w 20"/>
                  <a:gd name="T27" fmla="*/ 3 h 12"/>
                  <a:gd name="T28" fmla="*/ 4 w 20"/>
                  <a:gd name="T29" fmla="*/ 3 h 12"/>
                  <a:gd name="T30" fmla="*/ 2 w 20"/>
                  <a:gd name="T31" fmla="*/ 3 h 12"/>
                  <a:gd name="T32" fmla="*/ 0 w 20"/>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0"/>
                  <a:gd name="T52" fmla="*/ 0 h 12"/>
                  <a:gd name="T53" fmla="*/ 20 w 2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0" h="12">
                    <a:moveTo>
                      <a:pt x="0" y="0"/>
                    </a:moveTo>
                    <a:lnTo>
                      <a:pt x="0" y="1"/>
                    </a:lnTo>
                    <a:lnTo>
                      <a:pt x="2" y="3"/>
                    </a:lnTo>
                    <a:lnTo>
                      <a:pt x="4" y="5"/>
                    </a:lnTo>
                    <a:lnTo>
                      <a:pt x="7" y="7"/>
                    </a:lnTo>
                    <a:lnTo>
                      <a:pt x="10" y="9"/>
                    </a:lnTo>
                    <a:lnTo>
                      <a:pt x="13" y="11"/>
                    </a:lnTo>
                    <a:lnTo>
                      <a:pt x="17" y="12"/>
                    </a:lnTo>
                    <a:lnTo>
                      <a:pt x="20" y="11"/>
                    </a:lnTo>
                    <a:lnTo>
                      <a:pt x="19" y="11"/>
                    </a:lnTo>
                    <a:lnTo>
                      <a:pt x="17" y="12"/>
                    </a:lnTo>
                    <a:lnTo>
                      <a:pt x="14" y="12"/>
                    </a:lnTo>
                    <a:lnTo>
                      <a:pt x="11" y="12"/>
                    </a:lnTo>
                    <a:lnTo>
                      <a:pt x="8" y="11"/>
                    </a:lnTo>
                    <a:lnTo>
                      <a:pt x="4" y="10"/>
                    </a:lnTo>
                    <a:lnTo>
                      <a:pt x="2" y="6"/>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331" name="Freeform 860"/>
              <p:cNvSpPr>
                <a:spLocks/>
              </p:cNvSpPr>
              <p:nvPr/>
            </p:nvSpPr>
            <p:spPr bwMode="auto">
              <a:xfrm>
                <a:off x="1027" y="1573"/>
                <a:ext cx="9" cy="14"/>
              </a:xfrm>
              <a:custGeom>
                <a:avLst/>
                <a:gdLst>
                  <a:gd name="T0" fmla="*/ 2 w 9"/>
                  <a:gd name="T1" fmla="*/ 0 h 18"/>
                  <a:gd name="T2" fmla="*/ 2 w 9"/>
                  <a:gd name="T3" fmla="*/ 2 h 18"/>
                  <a:gd name="T4" fmla="*/ 1 w 9"/>
                  <a:gd name="T5" fmla="*/ 2 h 18"/>
                  <a:gd name="T6" fmla="*/ 0 w 9"/>
                  <a:gd name="T7" fmla="*/ 2 h 18"/>
                  <a:gd name="T8" fmla="*/ 0 w 9"/>
                  <a:gd name="T9" fmla="*/ 2 h 18"/>
                  <a:gd name="T10" fmla="*/ 1 w 9"/>
                  <a:gd name="T11" fmla="*/ 2 h 18"/>
                  <a:gd name="T12" fmla="*/ 2 w 9"/>
                  <a:gd name="T13" fmla="*/ 2 h 18"/>
                  <a:gd name="T14" fmla="*/ 4 w 9"/>
                  <a:gd name="T15" fmla="*/ 2 h 18"/>
                  <a:gd name="T16" fmla="*/ 5 w 9"/>
                  <a:gd name="T17" fmla="*/ 2 h 18"/>
                  <a:gd name="T18" fmla="*/ 7 w 9"/>
                  <a:gd name="T19" fmla="*/ 2 h 18"/>
                  <a:gd name="T20" fmla="*/ 8 w 9"/>
                  <a:gd name="T21" fmla="*/ 2 h 18"/>
                  <a:gd name="T22" fmla="*/ 9 w 9"/>
                  <a:gd name="T23" fmla="*/ 2 h 18"/>
                  <a:gd name="T24" fmla="*/ 9 w 9"/>
                  <a:gd name="T25" fmla="*/ 2 h 18"/>
                  <a:gd name="T26" fmla="*/ 2 w 9"/>
                  <a:gd name="T27" fmla="*/ 0 h 1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
                  <a:gd name="T43" fmla="*/ 0 h 18"/>
                  <a:gd name="T44" fmla="*/ 9 w 9"/>
                  <a:gd name="T45" fmla="*/ 18 h 1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 h="18">
                    <a:moveTo>
                      <a:pt x="2" y="0"/>
                    </a:moveTo>
                    <a:lnTo>
                      <a:pt x="2" y="3"/>
                    </a:lnTo>
                    <a:lnTo>
                      <a:pt x="1" y="10"/>
                    </a:lnTo>
                    <a:lnTo>
                      <a:pt x="0" y="16"/>
                    </a:lnTo>
                    <a:lnTo>
                      <a:pt x="0" y="18"/>
                    </a:lnTo>
                    <a:lnTo>
                      <a:pt x="1" y="17"/>
                    </a:lnTo>
                    <a:lnTo>
                      <a:pt x="2" y="15"/>
                    </a:lnTo>
                    <a:lnTo>
                      <a:pt x="4" y="13"/>
                    </a:lnTo>
                    <a:lnTo>
                      <a:pt x="5" y="10"/>
                    </a:lnTo>
                    <a:lnTo>
                      <a:pt x="7" y="8"/>
                    </a:lnTo>
                    <a:lnTo>
                      <a:pt x="8" y="5"/>
                    </a:lnTo>
                    <a:lnTo>
                      <a:pt x="9" y="4"/>
                    </a:lnTo>
                    <a:lnTo>
                      <a:pt x="9" y="3"/>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332" name="Freeform 861"/>
              <p:cNvSpPr>
                <a:spLocks/>
              </p:cNvSpPr>
              <p:nvPr/>
            </p:nvSpPr>
            <p:spPr bwMode="auto">
              <a:xfrm>
                <a:off x="1061" y="1562"/>
                <a:ext cx="11" cy="13"/>
              </a:xfrm>
              <a:custGeom>
                <a:avLst/>
                <a:gdLst>
                  <a:gd name="T0" fmla="*/ 0 w 12"/>
                  <a:gd name="T1" fmla="*/ 2 h 17"/>
                  <a:gd name="T2" fmla="*/ 0 w 12"/>
                  <a:gd name="T3" fmla="*/ 2 h 17"/>
                  <a:gd name="T4" fmla="*/ 2 w 12"/>
                  <a:gd name="T5" fmla="*/ 2 h 17"/>
                  <a:gd name="T6" fmla="*/ 3 w 12"/>
                  <a:gd name="T7" fmla="*/ 2 h 17"/>
                  <a:gd name="T8" fmla="*/ 6 w 12"/>
                  <a:gd name="T9" fmla="*/ 2 h 17"/>
                  <a:gd name="T10" fmla="*/ 6 w 12"/>
                  <a:gd name="T11" fmla="*/ 2 h 17"/>
                  <a:gd name="T12" fmla="*/ 6 w 12"/>
                  <a:gd name="T13" fmla="*/ 2 h 17"/>
                  <a:gd name="T14" fmla="*/ 6 w 12"/>
                  <a:gd name="T15" fmla="*/ 2 h 17"/>
                  <a:gd name="T16" fmla="*/ 6 w 12"/>
                  <a:gd name="T17" fmla="*/ 2 h 17"/>
                  <a:gd name="T18" fmla="*/ 6 w 12"/>
                  <a:gd name="T19" fmla="*/ 2 h 17"/>
                  <a:gd name="T20" fmla="*/ 6 w 12"/>
                  <a:gd name="T21" fmla="*/ 2 h 17"/>
                  <a:gd name="T22" fmla="*/ 6 w 12"/>
                  <a:gd name="T23" fmla="*/ 2 h 17"/>
                  <a:gd name="T24" fmla="*/ 6 w 12"/>
                  <a:gd name="T25" fmla="*/ 0 h 17"/>
                  <a:gd name="T26" fmla="*/ 0 w 12"/>
                  <a:gd name="T27" fmla="*/ 2 h 1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2"/>
                  <a:gd name="T43" fmla="*/ 0 h 17"/>
                  <a:gd name="T44" fmla="*/ 12 w 12"/>
                  <a:gd name="T45" fmla="*/ 17 h 1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2" h="17">
                    <a:moveTo>
                      <a:pt x="0" y="6"/>
                    </a:moveTo>
                    <a:lnTo>
                      <a:pt x="0" y="7"/>
                    </a:lnTo>
                    <a:lnTo>
                      <a:pt x="2" y="8"/>
                    </a:lnTo>
                    <a:lnTo>
                      <a:pt x="3" y="10"/>
                    </a:lnTo>
                    <a:lnTo>
                      <a:pt x="6" y="13"/>
                    </a:lnTo>
                    <a:lnTo>
                      <a:pt x="8" y="15"/>
                    </a:lnTo>
                    <a:lnTo>
                      <a:pt x="10" y="16"/>
                    </a:lnTo>
                    <a:lnTo>
                      <a:pt x="11" y="17"/>
                    </a:lnTo>
                    <a:lnTo>
                      <a:pt x="12" y="17"/>
                    </a:lnTo>
                    <a:lnTo>
                      <a:pt x="11" y="14"/>
                    </a:lnTo>
                    <a:lnTo>
                      <a:pt x="9" y="8"/>
                    </a:lnTo>
                    <a:lnTo>
                      <a:pt x="7" y="2"/>
                    </a:lnTo>
                    <a:lnTo>
                      <a:pt x="6" y="0"/>
                    </a:lnTo>
                    <a:lnTo>
                      <a:pt x="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333" name="Freeform 862"/>
              <p:cNvSpPr>
                <a:spLocks/>
              </p:cNvSpPr>
              <p:nvPr/>
            </p:nvSpPr>
            <p:spPr bwMode="auto">
              <a:xfrm>
                <a:off x="1024" y="1504"/>
                <a:ext cx="3" cy="4"/>
              </a:xfrm>
              <a:custGeom>
                <a:avLst/>
                <a:gdLst>
                  <a:gd name="T0" fmla="*/ 0 w 4"/>
                  <a:gd name="T1" fmla="*/ 1 h 7"/>
                  <a:gd name="T2" fmla="*/ 0 w 4"/>
                  <a:gd name="T3" fmla="*/ 0 h 7"/>
                  <a:gd name="T4" fmla="*/ 2 w 4"/>
                  <a:gd name="T5" fmla="*/ 0 h 7"/>
                  <a:gd name="T6" fmla="*/ 2 w 4"/>
                  <a:gd name="T7" fmla="*/ 1 h 7"/>
                  <a:gd name="T8" fmla="*/ 0 w 4"/>
                  <a:gd name="T9" fmla="*/ 1 h 7"/>
                  <a:gd name="T10" fmla="*/ 0 60000 65536"/>
                  <a:gd name="T11" fmla="*/ 0 60000 65536"/>
                  <a:gd name="T12" fmla="*/ 0 60000 65536"/>
                  <a:gd name="T13" fmla="*/ 0 60000 65536"/>
                  <a:gd name="T14" fmla="*/ 0 60000 65536"/>
                  <a:gd name="T15" fmla="*/ 0 w 4"/>
                  <a:gd name="T16" fmla="*/ 0 h 7"/>
                  <a:gd name="T17" fmla="*/ 4 w 4"/>
                  <a:gd name="T18" fmla="*/ 7 h 7"/>
                </a:gdLst>
                <a:ahLst/>
                <a:cxnLst>
                  <a:cxn ang="T10">
                    <a:pos x="T0" y="T1"/>
                  </a:cxn>
                  <a:cxn ang="T11">
                    <a:pos x="T2" y="T3"/>
                  </a:cxn>
                  <a:cxn ang="T12">
                    <a:pos x="T4" y="T5"/>
                  </a:cxn>
                  <a:cxn ang="T13">
                    <a:pos x="T6" y="T7"/>
                  </a:cxn>
                  <a:cxn ang="T14">
                    <a:pos x="T8" y="T9"/>
                  </a:cxn>
                </a:cxnLst>
                <a:rect l="T15" t="T16" r="T17" b="T18"/>
                <a:pathLst>
                  <a:path w="4" h="7">
                    <a:moveTo>
                      <a:pt x="0" y="7"/>
                    </a:moveTo>
                    <a:lnTo>
                      <a:pt x="0" y="0"/>
                    </a:lnTo>
                    <a:lnTo>
                      <a:pt x="4" y="0"/>
                    </a:lnTo>
                    <a:lnTo>
                      <a:pt x="3" y="7"/>
                    </a:lnTo>
                    <a:lnTo>
                      <a:pt x="0"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334" name="Freeform 863"/>
              <p:cNvSpPr>
                <a:spLocks/>
              </p:cNvSpPr>
              <p:nvPr/>
            </p:nvSpPr>
            <p:spPr bwMode="auto">
              <a:xfrm>
                <a:off x="1061" y="1502"/>
                <a:ext cx="6" cy="6"/>
              </a:xfrm>
              <a:custGeom>
                <a:avLst/>
                <a:gdLst>
                  <a:gd name="T0" fmla="*/ 0 w 7"/>
                  <a:gd name="T1" fmla="*/ 1 h 9"/>
                  <a:gd name="T2" fmla="*/ 3 w 7"/>
                  <a:gd name="T3" fmla="*/ 0 h 9"/>
                  <a:gd name="T4" fmla="*/ 3 w 7"/>
                  <a:gd name="T5" fmla="*/ 1 h 9"/>
                  <a:gd name="T6" fmla="*/ 3 w 7"/>
                  <a:gd name="T7" fmla="*/ 1 h 9"/>
                  <a:gd name="T8" fmla="*/ 0 w 7"/>
                  <a:gd name="T9" fmla="*/ 1 h 9"/>
                  <a:gd name="T10" fmla="*/ 0 60000 65536"/>
                  <a:gd name="T11" fmla="*/ 0 60000 65536"/>
                  <a:gd name="T12" fmla="*/ 0 60000 65536"/>
                  <a:gd name="T13" fmla="*/ 0 60000 65536"/>
                  <a:gd name="T14" fmla="*/ 0 60000 65536"/>
                  <a:gd name="T15" fmla="*/ 0 w 7"/>
                  <a:gd name="T16" fmla="*/ 0 h 9"/>
                  <a:gd name="T17" fmla="*/ 7 w 7"/>
                  <a:gd name="T18" fmla="*/ 9 h 9"/>
                </a:gdLst>
                <a:ahLst/>
                <a:cxnLst>
                  <a:cxn ang="T10">
                    <a:pos x="T0" y="T1"/>
                  </a:cxn>
                  <a:cxn ang="T11">
                    <a:pos x="T2" y="T3"/>
                  </a:cxn>
                  <a:cxn ang="T12">
                    <a:pos x="T4" y="T5"/>
                  </a:cxn>
                  <a:cxn ang="T13">
                    <a:pos x="T6" y="T7"/>
                  </a:cxn>
                  <a:cxn ang="T14">
                    <a:pos x="T8" y="T9"/>
                  </a:cxn>
                </a:cxnLst>
                <a:rect l="T15" t="T16" r="T17" b="T18"/>
                <a:pathLst>
                  <a:path w="7" h="9">
                    <a:moveTo>
                      <a:pt x="0" y="7"/>
                    </a:moveTo>
                    <a:lnTo>
                      <a:pt x="3" y="0"/>
                    </a:lnTo>
                    <a:lnTo>
                      <a:pt x="7" y="6"/>
                    </a:lnTo>
                    <a:lnTo>
                      <a:pt x="3" y="9"/>
                    </a:lnTo>
                    <a:lnTo>
                      <a:pt x="0"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335" name="Freeform 864"/>
              <p:cNvSpPr>
                <a:spLocks/>
              </p:cNvSpPr>
              <p:nvPr/>
            </p:nvSpPr>
            <p:spPr bwMode="auto">
              <a:xfrm>
                <a:off x="1203" y="1539"/>
                <a:ext cx="20" cy="20"/>
              </a:xfrm>
              <a:custGeom>
                <a:avLst/>
                <a:gdLst>
                  <a:gd name="T0" fmla="*/ 10 w 21"/>
                  <a:gd name="T1" fmla="*/ 1 h 27"/>
                  <a:gd name="T2" fmla="*/ 9 w 21"/>
                  <a:gd name="T3" fmla="*/ 1 h 27"/>
                  <a:gd name="T4" fmla="*/ 7 w 21"/>
                  <a:gd name="T5" fmla="*/ 1 h 27"/>
                  <a:gd name="T6" fmla="*/ 5 w 21"/>
                  <a:gd name="T7" fmla="*/ 1 h 27"/>
                  <a:gd name="T8" fmla="*/ 5 w 21"/>
                  <a:gd name="T9" fmla="*/ 1 h 27"/>
                  <a:gd name="T10" fmla="*/ 4 w 21"/>
                  <a:gd name="T11" fmla="*/ 1 h 27"/>
                  <a:gd name="T12" fmla="*/ 4 w 21"/>
                  <a:gd name="T13" fmla="*/ 1 h 27"/>
                  <a:gd name="T14" fmla="*/ 4 w 21"/>
                  <a:gd name="T15" fmla="*/ 1 h 27"/>
                  <a:gd name="T16" fmla="*/ 4 w 21"/>
                  <a:gd name="T17" fmla="*/ 1 h 27"/>
                  <a:gd name="T18" fmla="*/ 4 w 21"/>
                  <a:gd name="T19" fmla="*/ 1 h 27"/>
                  <a:gd name="T20" fmla="*/ 6 w 21"/>
                  <a:gd name="T21" fmla="*/ 1 h 27"/>
                  <a:gd name="T22" fmla="*/ 8 w 21"/>
                  <a:gd name="T23" fmla="*/ 1 h 27"/>
                  <a:gd name="T24" fmla="*/ 10 w 21"/>
                  <a:gd name="T25" fmla="*/ 1 h 27"/>
                  <a:gd name="T26" fmla="*/ 10 w 21"/>
                  <a:gd name="T27" fmla="*/ 1 h 27"/>
                  <a:gd name="T28" fmla="*/ 10 w 21"/>
                  <a:gd name="T29" fmla="*/ 1 h 27"/>
                  <a:gd name="T30" fmla="*/ 10 w 21"/>
                  <a:gd name="T31" fmla="*/ 1 h 27"/>
                  <a:gd name="T32" fmla="*/ 10 w 21"/>
                  <a:gd name="T33" fmla="*/ 1 h 27"/>
                  <a:gd name="T34" fmla="*/ 10 w 21"/>
                  <a:gd name="T35" fmla="*/ 1 h 27"/>
                  <a:gd name="T36" fmla="*/ 10 w 21"/>
                  <a:gd name="T37" fmla="*/ 1 h 27"/>
                  <a:gd name="T38" fmla="*/ 10 w 21"/>
                  <a:gd name="T39" fmla="*/ 1 h 27"/>
                  <a:gd name="T40" fmla="*/ 10 w 21"/>
                  <a:gd name="T41" fmla="*/ 1 h 27"/>
                  <a:gd name="T42" fmla="*/ 10 w 21"/>
                  <a:gd name="T43" fmla="*/ 1 h 27"/>
                  <a:gd name="T44" fmla="*/ 10 w 21"/>
                  <a:gd name="T45" fmla="*/ 1 h 27"/>
                  <a:gd name="T46" fmla="*/ 10 w 21"/>
                  <a:gd name="T47" fmla="*/ 1 h 27"/>
                  <a:gd name="T48" fmla="*/ 10 w 21"/>
                  <a:gd name="T49" fmla="*/ 1 h 27"/>
                  <a:gd name="T50" fmla="*/ 10 w 21"/>
                  <a:gd name="T51" fmla="*/ 0 h 27"/>
                  <a:gd name="T52" fmla="*/ 9 w 21"/>
                  <a:gd name="T53" fmla="*/ 1 h 27"/>
                  <a:gd name="T54" fmla="*/ 7 w 21"/>
                  <a:gd name="T55" fmla="*/ 1 h 27"/>
                  <a:gd name="T56" fmla="*/ 5 w 21"/>
                  <a:gd name="T57" fmla="*/ 1 h 27"/>
                  <a:gd name="T58" fmla="*/ 3 w 21"/>
                  <a:gd name="T59" fmla="*/ 1 h 27"/>
                  <a:gd name="T60" fmla="*/ 2 w 21"/>
                  <a:gd name="T61" fmla="*/ 1 h 27"/>
                  <a:gd name="T62" fmla="*/ 1 w 21"/>
                  <a:gd name="T63" fmla="*/ 1 h 27"/>
                  <a:gd name="T64" fmla="*/ 0 w 21"/>
                  <a:gd name="T65" fmla="*/ 1 h 27"/>
                  <a:gd name="T66" fmla="*/ 0 w 21"/>
                  <a:gd name="T67" fmla="*/ 1 h 27"/>
                  <a:gd name="T68" fmla="*/ 0 w 21"/>
                  <a:gd name="T69" fmla="*/ 1 h 27"/>
                  <a:gd name="T70" fmla="*/ 0 w 21"/>
                  <a:gd name="T71" fmla="*/ 1 h 27"/>
                  <a:gd name="T72" fmla="*/ 0 w 21"/>
                  <a:gd name="T73" fmla="*/ 1 h 27"/>
                  <a:gd name="T74" fmla="*/ 0 w 21"/>
                  <a:gd name="T75" fmla="*/ 1 h 27"/>
                  <a:gd name="T76" fmla="*/ 1 w 21"/>
                  <a:gd name="T77" fmla="*/ 1 h 27"/>
                  <a:gd name="T78" fmla="*/ 1 w 21"/>
                  <a:gd name="T79" fmla="*/ 1 h 27"/>
                  <a:gd name="T80" fmla="*/ 2 w 21"/>
                  <a:gd name="T81" fmla="*/ 1 h 27"/>
                  <a:gd name="T82" fmla="*/ 3 w 21"/>
                  <a:gd name="T83" fmla="*/ 1 h 27"/>
                  <a:gd name="T84" fmla="*/ 4 w 21"/>
                  <a:gd name="T85" fmla="*/ 1 h 27"/>
                  <a:gd name="T86" fmla="*/ 6 w 21"/>
                  <a:gd name="T87" fmla="*/ 1 h 27"/>
                  <a:gd name="T88" fmla="*/ 7 w 21"/>
                  <a:gd name="T89" fmla="*/ 1 h 27"/>
                  <a:gd name="T90" fmla="*/ 9 w 21"/>
                  <a:gd name="T91" fmla="*/ 1 h 27"/>
                  <a:gd name="T92" fmla="*/ 10 w 21"/>
                  <a:gd name="T93" fmla="*/ 1 h 27"/>
                  <a:gd name="T94" fmla="*/ 10 w 21"/>
                  <a:gd name="T95" fmla="*/ 1 h 27"/>
                  <a:gd name="T96" fmla="*/ 10 w 21"/>
                  <a:gd name="T97" fmla="*/ 1 h 27"/>
                  <a:gd name="T98" fmla="*/ 10 w 21"/>
                  <a:gd name="T99" fmla="*/ 1 h 27"/>
                  <a:gd name="T100" fmla="*/ 10 w 21"/>
                  <a:gd name="T101" fmla="*/ 1 h 27"/>
                  <a:gd name="T102" fmla="*/ 10 w 21"/>
                  <a:gd name="T103" fmla="*/ 1 h 27"/>
                  <a:gd name="T104" fmla="*/ 10 w 21"/>
                  <a:gd name="T105" fmla="*/ 1 h 27"/>
                  <a:gd name="T106" fmla="*/ 10 w 21"/>
                  <a:gd name="T107" fmla="*/ 1 h 27"/>
                  <a:gd name="T108" fmla="*/ 10 w 21"/>
                  <a:gd name="T109" fmla="*/ 1 h 27"/>
                  <a:gd name="T110" fmla="*/ 10 w 21"/>
                  <a:gd name="T111" fmla="*/ 1 h 27"/>
                  <a:gd name="T112" fmla="*/ 10 w 21"/>
                  <a:gd name="T113" fmla="*/ 1 h 27"/>
                  <a:gd name="T114" fmla="*/ 10 w 21"/>
                  <a:gd name="T115" fmla="*/ 1 h 27"/>
                  <a:gd name="T116" fmla="*/ 10 w 21"/>
                  <a:gd name="T117" fmla="*/ 1 h 27"/>
                  <a:gd name="T118" fmla="*/ 10 w 21"/>
                  <a:gd name="T119" fmla="*/ 1 h 27"/>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21"/>
                  <a:gd name="T181" fmla="*/ 0 h 27"/>
                  <a:gd name="T182" fmla="*/ 21 w 21"/>
                  <a:gd name="T183" fmla="*/ 27 h 27"/>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21" h="27">
                    <a:moveTo>
                      <a:pt x="10" y="23"/>
                    </a:moveTo>
                    <a:lnTo>
                      <a:pt x="9" y="22"/>
                    </a:lnTo>
                    <a:lnTo>
                      <a:pt x="7" y="21"/>
                    </a:lnTo>
                    <a:lnTo>
                      <a:pt x="5" y="20"/>
                    </a:lnTo>
                    <a:lnTo>
                      <a:pt x="5" y="18"/>
                    </a:lnTo>
                    <a:lnTo>
                      <a:pt x="4" y="17"/>
                    </a:lnTo>
                    <a:lnTo>
                      <a:pt x="4" y="16"/>
                    </a:lnTo>
                    <a:lnTo>
                      <a:pt x="4" y="15"/>
                    </a:lnTo>
                    <a:lnTo>
                      <a:pt x="4" y="14"/>
                    </a:lnTo>
                    <a:lnTo>
                      <a:pt x="4" y="11"/>
                    </a:lnTo>
                    <a:lnTo>
                      <a:pt x="6" y="8"/>
                    </a:lnTo>
                    <a:lnTo>
                      <a:pt x="8" y="6"/>
                    </a:lnTo>
                    <a:lnTo>
                      <a:pt x="10" y="6"/>
                    </a:lnTo>
                    <a:lnTo>
                      <a:pt x="13" y="6"/>
                    </a:lnTo>
                    <a:lnTo>
                      <a:pt x="15" y="8"/>
                    </a:lnTo>
                    <a:lnTo>
                      <a:pt x="16" y="10"/>
                    </a:lnTo>
                    <a:lnTo>
                      <a:pt x="17" y="13"/>
                    </a:lnTo>
                    <a:lnTo>
                      <a:pt x="21" y="13"/>
                    </a:lnTo>
                    <a:lnTo>
                      <a:pt x="21" y="11"/>
                    </a:lnTo>
                    <a:lnTo>
                      <a:pt x="20" y="8"/>
                    </a:lnTo>
                    <a:lnTo>
                      <a:pt x="19" y="6"/>
                    </a:lnTo>
                    <a:lnTo>
                      <a:pt x="18" y="4"/>
                    </a:lnTo>
                    <a:lnTo>
                      <a:pt x="16" y="3"/>
                    </a:lnTo>
                    <a:lnTo>
                      <a:pt x="14" y="1"/>
                    </a:lnTo>
                    <a:lnTo>
                      <a:pt x="12" y="1"/>
                    </a:lnTo>
                    <a:lnTo>
                      <a:pt x="10" y="0"/>
                    </a:lnTo>
                    <a:lnTo>
                      <a:pt x="9" y="1"/>
                    </a:lnTo>
                    <a:lnTo>
                      <a:pt x="7" y="1"/>
                    </a:lnTo>
                    <a:lnTo>
                      <a:pt x="5" y="3"/>
                    </a:lnTo>
                    <a:lnTo>
                      <a:pt x="3" y="4"/>
                    </a:lnTo>
                    <a:lnTo>
                      <a:pt x="2" y="6"/>
                    </a:lnTo>
                    <a:lnTo>
                      <a:pt x="1" y="9"/>
                    </a:lnTo>
                    <a:lnTo>
                      <a:pt x="0" y="11"/>
                    </a:lnTo>
                    <a:lnTo>
                      <a:pt x="0" y="14"/>
                    </a:lnTo>
                    <a:lnTo>
                      <a:pt x="0" y="15"/>
                    </a:lnTo>
                    <a:lnTo>
                      <a:pt x="0" y="16"/>
                    </a:lnTo>
                    <a:lnTo>
                      <a:pt x="0" y="17"/>
                    </a:lnTo>
                    <a:lnTo>
                      <a:pt x="1" y="18"/>
                    </a:lnTo>
                    <a:lnTo>
                      <a:pt x="1" y="20"/>
                    </a:lnTo>
                    <a:lnTo>
                      <a:pt x="2" y="22"/>
                    </a:lnTo>
                    <a:lnTo>
                      <a:pt x="3" y="23"/>
                    </a:lnTo>
                    <a:lnTo>
                      <a:pt x="4" y="24"/>
                    </a:lnTo>
                    <a:lnTo>
                      <a:pt x="6" y="26"/>
                    </a:lnTo>
                    <a:lnTo>
                      <a:pt x="7" y="26"/>
                    </a:lnTo>
                    <a:lnTo>
                      <a:pt x="9" y="27"/>
                    </a:lnTo>
                    <a:lnTo>
                      <a:pt x="10" y="27"/>
                    </a:lnTo>
                    <a:lnTo>
                      <a:pt x="12" y="27"/>
                    </a:lnTo>
                    <a:lnTo>
                      <a:pt x="14" y="26"/>
                    </a:lnTo>
                    <a:lnTo>
                      <a:pt x="15" y="26"/>
                    </a:lnTo>
                    <a:lnTo>
                      <a:pt x="17" y="24"/>
                    </a:lnTo>
                    <a:lnTo>
                      <a:pt x="18" y="23"/>
                    </a:lnTo>
                    <a:lnTo>
                      <a:pt x="19" y="22"/>
                    </a:lnTo>
                    <a:lnTo>
                      <a:pt x="20" y="20"/>
                    </a:lnTo>
                    <a:lnTo>
                      <a:pt x="20" y="18"/>
                    </a:lnTo>
                    <a:lnTo>
                      <a:pt x="16" y="18"/>
                    </a:lnTo>
                    <a:lnTo>
                      <a:pt x="15" y="20"/>
                    </a:lnTo>
                    <a:lnTo>
                      <a:pt x="14" y="21"/>
                    </a:lnTo>
                    <a:lnTo>
                      <a:pt x="12" y="22"/>
                    </a:lnTo>
                    <a:lnTo>
                      <a:pt x="10" y="2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336" name="Freeform 865"/>
              <p:cNvSpPr>
                <a:spLocks/>
              </p:cNvSpPr>
              <p:nvPr/>
            </p:nvSpPr>
            <p:spPr bwMode="auto">
              <a:xfrm>
                <a:off x="1218" y="1548"/>
                <a:ext cx="5" cy="4"/>
              </a:xfrm>
              <a:custGeom>
                <a:avLst/>
                <a:gdLst>
                  <a:gd name="T0" fmla="*/ 368531 w 4"/>
                  <a:gd name="T1" fmla="*/ 0 h 5"/>
                  <a:gd name="T2" fmla="*/ 0 w 4"/>
                  <a:gd name="T3" fmla="*/ 0 h 5"/>
                  <a:gd name="T4" fmla="*/ 0 w 4"/>
                  <a:gd name="T5" fmla="*/ 1 h 5"/>
                  <a:gd name="T6" fmla="*/ 0 w 4"/>
                  <a:gd name="T7" fmla="*/ 1 h 5"/>
                  <a:gd name="T8" fmla="*/ 0 w 4"/>
                  <a:gd name="T9" fmla="*/ 1 h 5"/>
                  <a:gd name="T10" fmla="*/ 0 w 4"/>
                  <a:gd name="T11" fmla="*/ 2 h 5"/>
                  <a:gd name="T12" fmla="*/ 0 w 4"/>
                  <a:gd name="T13" fmla="*/ 2 h 5"/>
                  <a:gd name="T14" fmla="*/ 0 w 4"/>
                  <a:gd name="T15" fmla="*/ 2 h 5"/>
                  <a:gd name="T16" fmla="*/ 0 w 4"/>
                  <a:gd name="T17" fmla="*/ 2 h 5"/>
                  <a:gd name="T18" fmla="*/ 294825 w 4"/>
                  <a:gd name="T19" fmla="*/ 2 h 5"/>
                  <a:gd name="T20" fmla="*/ 368531 w 4"/>
                  <a:gd name="T21" fmla="*/ 2 h 5"/>
                  <a:gd name="T22" fmla="*/ 368531 w 4"/>
                  <a:gd name="T23" fmla="*/ 2 h 5"/>
                  <a:gd name="T24" fmla="*/ 368531 w 4"/>
                  <a:gd name="T25" fmla="*/ 2 h 5"/>
                  <a:gd name="T26" fmla="*/ 368531 w 4"/>
                  <a:gd name="T27" fmla="*/ 1 h 5"/>
                  <a:gd name="T28" fmla="*/ 368531 w 4"/>
                  <a:gd name="T29" fmla="*/ 1 h 5"/>
                  <a:gd name="T30" fmla="*/ 368531 w 4"/>
                  <a:gd name="T31" fmla="*/ 0 h 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4"/>
                  <a:gd name="T49" fmla="*/ 0 h 5"/>
                  <a:gd name="T50" fmla="*/ 4 w 4"/>
                  <a:gd name="T51" fmla="*/ 5 h 5"/>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4" h="5">
                    <a:moveTo>
                      <a:pt x="4" y="0"/>
                    </a:moveTo>
                    <a:lnTo>
                      <a:pt x="0" y="0"/>
                    </a:lnTo>
                    <a:lnTo>
                      <a:pt x="0" y="1"/>
                    </a:lnTo>
                    <a:lnTo>
                      <a:pt x="0" y="2"/>
                    </a:lnTo>
                    <a:lnTo>
                      <a:pt x="0" y="3"/>
                    </a:lnTo>
                    <a:lnTo>
                      <a:pt x="0" y="4"/>
                    </a:lnTo>
                    <a:lnTo>
                      <a:pt x="0" y="5"/>
                    </a:lnTo>
                    <a:lnTo>
                      <a:pt x="3" y="5"/>
                    </a:lnTo>
                    <a:lnTo>
                      <a:pt x="4" y="4"/>
                    </a:lnTo>
                    <a:lnTo>
                      <a:pt x="4" y="3"/>
                    </a:lnTo>
                    <a:lnTo>
                      <a:pt x="4" y="2"/>
                    </a:lnTo>
                    <a:lnTo>
                      <a:pt x="4" y="1"/>
                    </a:ln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337" name="Text Box 2041"/>
              <p:cNvSpPr txBox="1">
                <a:spLocks noChangeArrowheads="1"/>
              </p:cNvSpPr>
              <p:nvPr/>
            </p:nvSpPr>
            <p:spPr bwMode="auto">
              <a:xfrm>
                <a:off x="2922" y="1204"/>
                <a:ext cx="363" cy="2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anose="020B0604020202020204" pitchFamily="34" charset="0"/>
                  <a:buChar char="•"/>
                  <a:defRPr sz="3200">
                    <a:solidFill>
                      <a:schemeClr val="tx1"/>
                    </a:solidFill>
                    <a:latin typeface="Times New Roman" panose="02020603050405020304" pitchFamily="18" charset="0"/>
                    <a:cs typeface="B Nazanin" panose="00000400000000000000" pitchFamily="2" charset="-78"/>
                  </a:defRPr>
                </a:lvl1pPr>
                <a:lvl2pPr marL="742950" indent="-285750" eaLnBrk="0" hangingPunct="0">
                  <a:spcBef>
                    <a:spcPct val="20000"/>
                  </a:spcBef>
                  <a:buFont typeface="Arial" panose="020B0604020202020204" pitchFamily="34" charset="0"/>
                  <a:buChar char="–"/>
                  <a:defRPr sz="2800">
                    <a:solidFill>
                      <a:schemeClr val="tx1"/>
                    </a:solidFill>
                    <a:latin typeface="Times New Roman" panose="02020603050405020304" pitchFamily="18" charset="0"/>
                    <a:cs typeface="B Nazanin" panose="00000400000000000000" pitchFamily="2" charset="-78"/>
                  </a:defRPr>
                </a:lvl2pPr>
                <a:lvl3pPr marL="1143000" indent="-228600" eaLnBrk="0" hangingPunct="0">
                  <a:spcBef>
                    <a:spcPct val="20000"/>
                  </a:spcBef>
                  <a:buFont typeface="Arial" panose="020B0604020202020204" pitchFamily="34" charset="0"/>
                  <a:buChar char="•"/>
                  <a:defRPr sz="2400">
                    <a:solidFill>
                      <a:schemeClr val="tx1"/>
                    </a:solidFill>
                    <a:latin typeface="Times New Roman" panose="02020603050405020304" pitchFamily="18" charset="0"/>
                    <a:cs typeface="B Nazanin" panose="00000400000000000000" pitchFamily="2" charset="-78"/>
                  </a:defRPr>
                </a:lvl3pPr>
                <a:lvl4pPr marL="16002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4pPr>
                <a:lvl5pPr marL="20574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9pPr>
              </a:lstStyle>
              <a:p>
                <a:pPr algn="ctr" rtl="1" eaLnBrk="1" hangingPunct="1">
                  <a:spcBef>
                    <a:spcPct val="50000"/>
                  </a:spcBef>
                  <a:buFontTx/>
                  <a:buNone/>
                </a:pPr>
                <a:r>
                  <a:rPr lang="fa-IR" altLang="en-US" sz="1800" b="1" dirty="0">
                    <a:solidFill>
                      <a:prstClr val="black"/>
                    </a:solidFill>
                    <a:latin typeface="Arial" panose="020B0604020202020204" pitchFamily="34" charset="0"/>
                  </a:rPr>
                  <a:t>165</a:t>
                </a:r>
                <a:endParaRPr lang="en-US" altLang="en-US" sz="1800" b="1" dirty="0">
                  <a:solidFill>
                    <a:prstClr val="black"/>
                  </a:solidFill>
                  <a:latin typeface="Arial" panose="020B0604020202020204" pitchFamily="34" charset="0"/>
                </a:endParaRPr>
              </a:p>
            </p:txBody>
          </p:sp>
          <p:sp>
            <p:nvSpPr>
              <p:cNvPr id="40338" name="Text Box 2042"/>
              <p:cNvSpPr txBox="1">
                <a:spLocks noChangeArrowheads="1"/>
              </p:cNvSpPr>
              <p:nvPr/>
            </p:nvSpPr>
            <p:spPr bwMode="auto">
              <a:xfrm>
                <a:off x="4694" y="1189"/>
                <a:ext cx="363" cy="2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anose="020B0604020202020204" pitchFamily="34" charset="0"/>
                  <a:buChar char="•"/>
                  <a:defRPr sz="3200">
                    <a:solidFill>
                      <a:schemeClr val="tx1"/>
                    </a:solidFill>
                    <a:latin typeface="Times New Roman" panose="02020603050405020304" pitchFamily="18" charset="0"/>
                    <a:cs typeface="B Nazanin" panose="00000400000000000000" pitchFamily="2" charset="-78"/>
                  </a:defRPr>
                </a:lvl1pPr>
                <a:lvl2pPr marL="742950" indent="-285750" eaLnBrk="0" hangingPunct="0">
                  <a:spcBef>
                    <a:spcPct val="20000"/>
                  </a:spcBef>
                  <a:buFont typeface="Arial" panose="020B0604020202020204" pitchFamily="34" charset="0"/>
                  <a:buChar char="–"/>
                  <a:defRPr sz="2800">
                    <a:solidFill>
                      <a:schemeClr val="tx1"/>
                    </a:solidFill>
                    <a:latin typeface="Times New Roman" panose="02020603050405020304" pitchFamily="18" charset="0"/>
                    <a:cs typeface="B Nazanin" panose="00000400000000000000" pitchFamily="2" charset="-78"/>
                  </a:defRPr>
                </a:lvl2pPr>
                <a:lvl3pPr marL="1143000" indent="-228600" eaLnBrk="0" hangingPunct="0">
                  <a:spcBef>
                    <a:spcPct val="20000"/>
                  </a:spcBef>
                  <a:buFont typeface="Arial" panose="020B0604020202020204" pitchFamily="34" charset="0"/>
                  <a:buChar char="•"/>
                  <a:defRPr sz="2400">
                    <a:solidFill>
                      <a:schemeClr val="tx1"/>
                    </a:solidFill>
                    <a:latin typeface="Times New Roman" panose="02020603050405020304" pitchFamily="18" charset="0"/>
                    <a:cs typeface="B Nazanin" panose="00000400000000000000" pitchFamily="2" charset="-78"/>
                  </a:defRPr>
                </a:lvl3pPr>
                <a:lvl4pPr marL="16002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4pPr>
                <a:lvl5pPr marL="20574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9pPr>
              </a:lstStyle>
              <a:p>
                <a:pPr algn="ctr" rtl="1" eaLnBrk="1" hangingPunct="1">
                  <a:spcBef>
                    <a:spcPct val="50000"/>
                  </a:spcBef>
                  <a:buFontTx/>
                  <a:buNone/>
                </a:pPr>
                <a:r>
                  <a:rPr lang="fa-IR" altLang="en-US" sz="1800" b="1" dirty="0">
                    <a:solidFill>
                      <a:prstClr val="black"/>
                    </a:solidFill>
                    <a:latin typeface="Arial" panose="020B0604020202020204" pitchFamily="34" charset="0"/>
                  </a:rPr>
                  <a:t>140</a:t>
                </a:r>
                <a:endParaRPr lang="en-US" altLang="en-US" sz="1600" b="1" dirty="0">
                  <a:solidFill>
                    <a:prstClr val="black"/>
                  </a:solidFill>
                  <a:latin typeface="Arial" panose="020B0604020202020204" pitchFamily="34" charset="0"/>
                </a:endParaRPr>
              </a:p>
            </p:txBody>
          </p:sp>
          <p:sp>
            <p:nvSpPr>
              <p:cNvPr id="40339" name="Text Box 2043"/>
              <p:cNvSpPr txBox="1">
                <a:spLocks noChangeArrowheads="1"/>
              </p:cNvSpPr>
              <p:nvPr/>
            </p:nvSpPr>
            <p:spPr bwMode="auto">
              <a:xfrm>
                <a:off x="2196" y="1200"/>
                <a:ext cx="363" cy="2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anose="020B0604020202020204" pitchFamily="34" charset="0"/>
                  <a:buChar char="•"/>
                  <a:defRPr sz="3200">
                    <a:solidFill>
                      <a:schemeClr val="tx1"/>
                    </a:solidFill>
                    <a:latin typeface="Times New Roman" panose="02020603050405020304" pitchFamily="18" charset="0"/>
                    <a:cs typeface="B Nazanin" panose="00000400000000000000" pitchFamily="2" charset="-78"/>
                  </a:defRPr>
                </a:lvl1pPr>
                <a:lvl2pPr marL="742950" indent="-285750" eaLnBrk="0" hangingPunct="0">
                  <a:spcBef>
                    <a:spcPct val="20000"/>
                  </a:spcBef>
                  <a:buFont typeface="Arial" panose="020B0604020202020204" pitchFamily="34" charset="0"/>
                  <a:buChar char="–"/>
                  <a:defRPr sz="2800">
                    <a:solidFill>
                      <a:schemeClr val="tx1"/>
                    </a:solidFill>
                    <a:latin typeface="Times New Roman" panose="02020603050405020304" pitchFamily="18" charset="0"/>
                    <a:cs typeface="B Nazanin" panose="00000400000000000000" pitchFamily="2" charset="-78"/>
                  </a:defRPr>
                </a:lvl2pPr>
                <a:lvl3pPr marL="1143000" indent="-228600" eaLnBrk="0" hangingPunct="0">
                  <a:spcBef>
                    <a:spcPct val="20000"/>
                  </a:spcBef>
                  <a:buFont typeface="Arial" panose="020B0604020202020204" pitchFamily="34" charset="0"/>
                  <a:buChar char="•"/>
                  <a:defRPr sz="2400">
                    <a:solidFill>
                      <a:schemeClr val="tx1"/>
                    </a:solidFill>
                    <a:latin typeface="Times New Roman" panose="02020603050405020304" pitchFamily="18" charset="0"/>
                    <a:cs typeface="B Nazanin" panose="00000400000000000000" pitchFamily="2" charset="-78"/>
                  </a:defRPr>
                </a:lvl3pPr>
                <a:lvl4pPr marL="16002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4pPr>
                <a:lvl5pPr marL="20574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9pPr>
              </a:lstStyle>
              <a:p>
                <a:pPr algn="ctr" rtl="1" eaLnBrk="1" hangingPunct="1">
                  <a:spcBef>
                    <a:spcPct val="50000"/>
                  </a:spcBef>
                  <a:buFontTx/>
                  <a:buNone/>
                </a:pPr>
                <a:r>
                  <a:rPr lang="fa-IR" altLang="en-US" sz="1800" b="1" dirty="0">
                    <a:solidFill>
                      <a:prstClr val="black"/>
                    </a:solidFill>
                    <a:latin typeface="Arial" panose="020B0604020202020204" pitchFamily="34" charset="0"/>
                  </a:rPr>
                  <a:t>81</a:t>
                </a:r>
                <a:endParaRPr lang="en-US" altLang="en-US" sz="1600" b="1" dirty="0">
                  <a:solidFill>
                    <a:prstClr val="black"/>
                  </a:solidFill>
                  <a:latin typeface="Arial" panose="020B0604020202020204" pitchFamily="34" charset="0"/>
                </a:endParaRPr>
              </a:p>
            </p:txBody>
          </p:sp>
          <p:sp>
            <p:nvSpPr>
              <p:cNvPr id="40340" name="Text Box 2044"/>
              <p:cNvSpPr txBox="1">
                <a:spLocks noChangeArrowheads="1"/>
              </p:cNvSpPr>
              <p:nvPr/>
            </p:nvSpPr>
            <p:spPr bwMode="auto">
              <a:xfrm>
                <a:off x="4171" y="1213"/>
                <a:ext cx="363" cy="2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anose="020B0604020202020204" pitchFamily="34" charset="0"/>
                  <a:buChar char="•"/>
                  <a:defRPr sz="3200">
                    <a:solidFill>
                      <a:schemeClr val="tx1"/>
                    </a:solidFill>
                    <a:latin typeface="Times New Roman" panose="02020603050405020304" pitchFamily="18" charset="0"/>
                    <a:cs typeface="B Nazanin" panose="00000400000000000000" pitchFamily="2" charset="-78"/>
                  </a:defRPr>
                </a:lvl1pPr>
                <a:lvl2pPr marL="742950" indent="-285750" eaLnBrk="0" hangingPunct="0">
                  <a:spcBef>
                    <a:spcPct val="20000"/>
                  </a:spcBef>
                  <a:buFont typeface="Arial" panose="020B0604020202020204" pitchFamily="34" charset="0"/>
                  <a:buChar char="–"/>
                  <a:defRPr sz="2800">
                    <a:solidFill>
                      <a:schemeClr val="tx1"/>
                    </a:solidFill>
                    <a:latin typeface="Times New Roman" panose="02020603050405020304" pitchFamily="18" charset="0"/>
                    <a:cs typeface="B Nazanin" panose="00000400000000000000" pitchFamily="2" charset="-78"/>
                  </a:defRPr>
                </a:lvl2pPr>
                <a:lvl3pPr marL="1143000" indent="-228600" eaLnBrk="0" hangingPunct="0">
                  <a:spcBef>
                    <a:spcPct val="20000"/>
                  </a:spcBef>
                  <a:buFont typeface="Arial" panose="020B0604020202020204" pitchFamily="34" charset="0"/>
                  <a:buChar char="•"/>
                  <a:defRPr sz="2400">
                    <a:solidFill>
                      <a:schemeClr val="tx1"/>
                    </a:solidFill>
                    <a:latin typeface="Times New Roman" panose="02020603050405020304" pitchFamily="18" charset="0"/>
                    <a:cs typeface="B Nazanin" panose="00000400000000000000" pitchFamily="2" charset="-78"/>
                  </a:defRPr>
                </a:lvl3pPr>
                <a:lvl4pPr marL="16002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4pPr>
                <a:lvl5pPr marL="20574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9pPr>
              </a:lstStyle>
              <a:p>
                <a:pPr algn="ctr" rtl="1" eaLnBrk="1" hangingPunct="1">
                  <a:spcBef>
                    <a:spcPct val="50000"/>
                  </a:spcBef>
                  <a:buFontTx/>
                  <a:buNone/>
                </a:pPr>
                <a:r>
                  <a:rPr lang="fa-IR" altLang="en-US" sz="1800" b="1" dirty="0">
                    <a:solidFill>
                      <a:prstClr val="black"/>
                    </a:solidFill>
                    <a:latin typeface="Arial" panose="020B0604020202020204" pitchFamily="34" charset="0"/>
                  </a:rPr>
                  <a:t>290</a:t>
                </a:r>
                <a:endParaRPr lang="en-US" altLang="en-US" sz="1600" b="1" dirty="0">
                  <a:solidFill>
                    <a:prstClr val="black"/>
                  </a:solidFill>
                  <a:latin typeface="Arial" panose="020B0604020202020204" pitchFamily="34" charset="0"/>
                </a:endParaRPr>
              </a:p>
            </p:txBody>
          </p:sp>
          <p:sp>
            <p:nvSpPr>
              <p:cNvPr id="40341" name="Text Box 2045"/>
              <p:cNvSpPr txBox="1">
                <a:spLocks noChangeArrowheads="1"/>
              </p:cNvSpPr>
              <p:nvPr/>
            </p:nvSpPr>
            <p:spPr bwMode="auto">
              <a:xfrm>
                <a:off x="3454" y="1203"/>
                <a:ext cx="363" cy="2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anose="020B0604020202020204" pitchFamily="34" charset="0"/>
                  <a:buChar char="•"/>
                  <a:defRPr sz="3200">
                    <a:solidFill>
                      <a:schemeClr val="tx1"/>
                    </a:solidFill>
                    <a:latin typeface="Times New Roman" panose="02020603050405020304" pitchFamily="18" charset="0"/>
                    <a:cs typeface="B Nazanin" panose="00000400000000000000" pitchFamily="2" charset="-78"/>
                  </a:defRPr>
                </a:lvl1pPr>
                <a:lvl2pPr marL="742950" indent="-285750" eaLnBrk="0" hangingPunct="0">
                  <a:spcBef>
                    <a:spcPct val="20000"/>
                  </a:spcBef>
                  <a:buFont typeface="Arial" panose="020B0604020202020204" pitchFamily="34" charset="0"/>
                  <a:buChar char="–"/>
                  <a:defRPr sz="2800">
                    <a:solidFill>
                      <a:schemeClr val="tx1"/>
                    </a:solidFill>
                    <a:latin typeface="Times New Roman" panose="02020603050405020304" pitchFamily="18" charset="0"/>
                    <a:cs typeface="B Nazanin" panose="00000400000000000000" pitchFamily="2" charset="-78"/>
                  </a:defRPr>
                </a:lvl2pPr>
                <a:lvl3pPr marL="1143000" indent="-228600" eaLnBrk="0" hangingPunct="0">
                  <a:spcBef>
                    <a:spcPct val="20000"/>
                  </a:spcBef>
                  <a:buFont typeface="Arial" panose="020B0604020202020204" pitchFamily="34" charset="0"/>
                  <a:buChar char="•"/>
                  <a:defRPr sz="2400">
                    <a:solidFill>
                      <a:schemeClr val="tx1"/>
                    </a:solidFill>
                    <a:latin typeface="Times New Roman" panose="02020603050405020304" pitchFamily="18" charset="0"/>
                    <a:cs typeface="B Nazanin" panose="00000400000000000000" pitchFamily="2" charset="-78"/>
                  </a:defRPr>
                </a:lvl3pPr>
                <a:lvl4pPr marL="16002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4pPr>
                <a:lvl5pPr marL="20574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9pPr>
              </a:lstStyle>
              <a:p>
                <a:pPr algn="ctr" rtl="1" eaLnBrk="1" hangingPunct="1">
                  <a:spcBef>
                    <a:spcPct val="50000"/>
                  </a:spcBef>
                  <a:buFontTx/>
                  <a:buNone/>
                </a:pPr>
                <a:r>
                  <a:rPr lang="fa-IR" altLang="en-US" sz="1800" b="1" dirty="0">
                    <a:solidFill>
                      <a:prstClr val="black"/>
                    </a:solidFill>
                    <a:latin typeface="Arial" panose="020B0604020202020204" pitchFamily="34" charset="0"/>
                  </a:rPr>
                  <a:t>80</a:t>
                </a:r>
                <a:endParaRPr lang="en-US" altLang="en-US" sz="1800" b="1" dirty="0">
                  <a:solidFill>
                    <a:prstClr val="black"/>
                  </a:solidFill>
                  <a:latin typeface="Arial" panose="020B0604020202020204" pitchFamily="34" charset="0"/>
                </a:endParaRPr>
              </a:p>
            </p:txBody>
          </p:sp>
          <p:sp>
            <p:nvSpPr>
              <p:cNvPr id="40342" name="Text Box 2046"/>
              <p:cNvSpPr txBox="1">
                <a:spLocks noChangeArrowheads="1"/>
              </p:cNvSpPr>
              <p:nvPr/>
            </p:nvSpPr>
            <p:spPr bwMode="auto">
              <a:xfrm>
                <a:off x="1682" y="1213"/>
                <a:ext cx="363" cy="2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anose="020B0604020202020204" pitchFamily="34" charset="0"/>
                  <a:buChar char="•"/>
                  <a:defRPr sz="3200">
                    <a:solidFill>
                      <a:schemeClr val="tx1"/>
                    </a:solidFill>
                    <a:latin typeface="Times New Roman" panose="02020603050405020304" pitchFamily="18" charset="0"/>
                    <a:cs typeface="B Nazanin" panose="00000400000000000000" pitchFamily="2" charset="-78"/>
                  </a:defRPr>
                </a:lvl1pPr>
                <a:lvl2pPr marL="742950" indent="-285750" eaLnBrk="0" hangingPunct="0">
                  <a:spcBef>
                    <a:spcPct val="20000"/>
                  </a:spcBef>
                  <a:buFont typeface="Arial" panose="020B0604020202020204" pitchFamily="34" charset="0"/>
                  <a:buChar char="–"/>
                  <a:defRPr sz="2800">
                    <a:solidFill>
                      <a:schemeClr val="tx1"/>
                    </a:solidFill>
                    <a:latin typeface="Times New Roman" panose="02020603050405020304" pitchFamily="18" charset="0"/>
                    <a:cs typeface="B Nazanin" panose="00000400000000000000" pitchFamily="2" charset="-78"/>
                  </a:defRPr>
                </a:lvl2pPr>
                <a:lvl3pPr marL="1143000" indent="-228600" eaLnBrk="0" hangingPunct="0">
                  <a:spcBef>
                    <a:spcPct val="20000"/>
                  </a:spcBef>
                  <a:buFont typeface="Arial" panose="020B0604020202020204" pitchFamily="34" charset="0"/>
                  <a:buChar char="•"/>
                  <a:defRPr sz="2400">
                    <a:solidFill>
                      <a:schemeClr val="tx1"/>
                    </a:solidFill>
                    <a:latin typeface="Times New Roman" panose="02020603050405020304" pitchFamily="18" charset="0"/>
                    <a:cs typeface="B Nazanin" panose="00000400000000000000" pitchFamily="2" charset="-78"/>
                  </a:defRPr>
                </a:lvl3pPr>
                <a:lvl4pPr marL="16002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4pPr>
                <a:lvl5pPr marL="20574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9pPr>
              </a:lstStyle>
              <a:p>
                <a:pPr algn="ctr" rtl="1" eaLnBrk="1" hangingPunct="1">
                  <a:spcBef>
                    <a:spcPct val="50000"/>
                  </a:spcBef>
                  <a:buFontTx/>
                  <a:buNone/>
                </a:pPr>
                <a:r>
                  <a:rPr lang="fa-IR" altLang="en-US" sz="1800" b="1" dirty="0">
                    <a:solidFill>
                      <a:prstClr val="black"/>
                    </a:solidFill>
                    <a:latin typeface="Arial" panose="020B0604020202020204" pitchFamily="34" charset="0"/>
                  </a:rPr>
                  <a:t>172</a:t>
                </a:r>
                <a:endParaRPr lang="en-US" altLang="en-US" sz="1600" b="1" dirty="0">
                  <a:solidFill>
                    <a:prstClr val="black"/>
                  </a:solidFill>
                  <a:latin typeface="Arial" panose="020B0604020202020204" pitchFamily="34" charset="0"/>
                </a:endParaRPr>
              </a:p>
            </p:txBody>
          </p:sp>
          <p:sp>
            <p:nvSpPr>
              <p:cNvPr id="40343" name="Text Box 2047"/>
              <p:cNvSpPr txBox="1">
                <a:spLocks noChangeArrowheads="1"/>
              </p:cNvSpPr>
              <p:nvPr/>
            </p:nvSpPr>
            <p:spPr bwMode="auto">
              <a:xfrm>
                <a:off x="938" y="1213"/>
                <a:ext cx="362" cy="2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anose="020B0604020202020204" pitchFamily="34" charset="0"/>
                  <a:buChar char="•"/>
                  <a:defRPr sz="3200">
                    <a:solidFill>
                      <a:schemeClr val="tx1"/>
                    </a:solidFill>
                    <a:latin typeface="Times New Roman" panose="02020603050405020304" pitchFamily="18" charset="0"/>
                    <a:cs typeface="B Nazanin" panose="00000400000000000000" pitchFamily="2" charset="-78"/>
                  </a:defRPr>
                </a:lvl1pPr>
                <a:lvl2pPr marL="742950" indent="-285750" eaLnBrk="0" hangingPunct="0">
                  <a:spcBef>
                    <a:spcPct val="20000"/>
                  </a:spcBef>
                  <a:buFont typeface="Arial" panose="020B0604020202020204" pitchFamily="34" charset="0"/>
                  <a:buChar char="–"/>
                  <a:defRPr sz="2800">
                    <a:solidFill>
                      <a:schemeClr val="tx1"/>
                    </a:solidFill>
                    <a:latin typeface="Times New Roman" panose="02020603050405020304" pitchFamily="18" charset="0"/>
                    <a:cs typeface="B Nazanin" panose="00000400000000000000" pitchFamily="2" charset="-78"/>
                  </a:defRPr>
                </a:lvl2pPr>
                <a:lvl3pPr marL="1143000" indent="-228600" eaLnBrk="0" hangingPunct="0">
                  <a:spcBef>
                    <a:spcPct val="20000"/>
                  </a:spcBef>
                  <a:buFont typeface="Arial" panose="020B0604020202020204" pitchFamily="34" charset="0"/>
                  <a:buChar char="•"/>
                  <a:defRPr sz="2400">
                    <a:solidFill>
                      <a:schemeClr val="tx1"/>
                    </a:solidFill>
                    <a:latin typeface="Times New Roman" panose="02020603050405020304" pitchFamily="18" charset="0"/>
                    <a:cs typeface="B Nazanin" panose="00000400000000000000" pitchFamily="2" charset="-78"/>
                  </a:defRPr>
                </a:lvl3pPr>
                <a:lvl4pPr marL="16002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4pPr>
                <a:lvl5pPr marL="20574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9pPr>
              </a:lstStyle>
              <a:p>
                <a:pPr algn="ctr" rtl="1" eaLnBrk="1" hangingPunct="1">
                  <a:spcBef>
                    <a:spcPct val="50000"/>
                  </a:spcBef>
                  <a:buFontTx/>
                  <a:buNone/>
                </a:pPr>
                <a:endParaRPr lang="fa-IR" altLang="en-US" sz="1600" b="1">
                  <a:solidFill>
                    <a:prstClr val="black"/>
                  </a:solidFill>
                  <a:latin typeface="Arial" panose="020B0604020202020204" pitchFamily="34" charset="0"/>
                </a:endParaRPr>
              </a:p>
            </p:txBody>
          </p:sp>
          <p:sp>
            <p:nvSpPr>
              <p:cNvPr id="40344" name="Text Box 2048"/>
              <p:cNvSpPr txBox="1">
                <a:spLocks noChangeArrowheads="1"/>
              </p:cNvSpPr>
              <p:nvPr/>
            </p:nvSpPr>
            <p:spPr bwMode="auto">
              <a:xfrm>
                <a:off x="955" y="1208"/>
                <a:ext cx="341" cy="2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anose="020B0604020202020204" pitchFamily="34" charset="0"/>
                  <a:buChar char="•"/>
                  <a:defRPr sz="3200">
                    <a:solidFill>
                      <a:schemeClr val="tx1"/>
                    </a:solidFill>
                    <a:latin typeface="Times New Roman" panose="02020603050405020304" pitchFamily="18" charset="0"/>
                    <a:cs typeface="B Nazanin" panose="00000400000000000000" pitchFamily="2" charset="-78"/>
                  </a:defRPr>
                </a:lvl1pPr>
                <a:lvl2pPr marL="742950" indent="-285750" eaLnBrk="0" hangingPunct="0">
                  <a:spcBef>
                    <a:spcPct val="20000"/>
                  </a:spcBef>
                  <a:buFont typeface="Arial" panose="020B0604020202020204" pitchFamily="34" charset="0"/>
                  <a:buChar char="–"/>
                  <a:defRPr sz="2800">
                    <a:solidFill>
                      <a:schemeClr val="tx1"/>
                    </a:solidFill>
                    <a:latin typeface="Times New Roman" panose="02020603050405020304" pitchFamily="18" charset="0"/>
                    <a:cs typeface="B Nazanin" panose="00000400000000000000" pitchFamily="2" charset="-78"/>
                  </a:defRPr>
                </a:lvl2pPr>
                <a:lvl3pPr marL="1143000" indent="-228600" eaLnBrk="0" hangingPunct="0">
                  <a:spcBef>
                    <a:spcPct val="20000"/>
                  </a:spcBef>
                  <a:buFont typeface="Arial" panose="020B0604020202020204" pitchFamily="34" charset="0"/>
                  <a:buChar char="•"/>
                  <a:defRPr sz="2400">
                    <a:solidFill>
                      <a:schemeClr val="tx1"/>
                    </a:solidFill>
                    <a:latin typeface="Times New Roman" panose="02020603050405020304" pitchFamily="18" charset="0"/>
                    <a:cs typeface="B Nazanin" panose="00000400000000000000" pitchFamily="2" charset="-78"/>
                  </a:defRPr>
                </a:lvl3pPr>
                <a:lvl4pPr marL="16002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4pPr>
                <a:lvl5pPr marL="20574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9pPr>
              </a:lstStyle>
              <a:p>
                <a:pPr algn="ctr" rtl="1" eaLnBrk="1" hangingPunct="1">
                  <a:spcBef>
                    <a:spcPct val="50000"/>
                  </a:spcBef>
                  <a:buFontTx/>
                  <a:buNone/>
                </a:pPr>
                <a:r>
                  <a:rPr lang="fa-IR" altLang="en-US" sz="1800" b="1" dirty="0">
                    <a:solidFill>
                      <a:prstClr val="black"/>
                    </a:solidFill>
                    <a:latin typeface="Arial" panose="020B0604020202020204" pitchFamily="34" charset="0"/>
                  </a:rPr>
                  <a:t>132</a:t>
                </a:r>
                <a:endParaRPr lang="en-US" altLang="en-US" sz="1600" b="1" dirty="0">
                  <a:solidFill>
                    <a:prstClr val="black"/>
                  </a:solidFill>
                  <a:latin typeface="Arial" panose="020B0604020202020204" pitchFamily="34" charset="0"/>
                </a:endParaRPr>
              </a:p>
            </p:txBody>
          </p:sp>
        </p:grpSp>
        <p:sp>
          <p:nvSpPr>
            <p:cNvPr id="40138" name="Line 2049"/>
            <p:cNvSpPr>
              <a:spLocks noChangeShapeType="1"/>
            </p:cNvSpPr>
            <p:nvPr/>
          </p:nvSpPr>
          <p:spPr bwMode="auto">
            <a:xfrm flipH="1" flipV="1">
              <a:off x="1886478" y="3269777"/>
              <a:ext cx="8657241" cy="453"/>
            </a:xfrm>
            <a:prstGeom prst="line">
              <a:avLst/>
            </a:prstGeom>
            <a:ln w="38100">
              <a:prstDash val="dashDot"/>
              <a:headEnd/>
              <a:tailEnd/>
            </a:ln>
            <a:extLst/>
          </p:spPr>
          <p:style>
            <a:lnRef idx="1">
              <a:schemeClr val="dk1"/>
            </a:lnRef>
            <a:fillRef idx="0">
              <a:schemeClr val="dk1"/>
            </a:fillRef>
            <a:effectRef idx="0">
              <a:schemeClr val="dk1"/>
            </a:effectRef>
            <a:fontRef idx="minor">
              <a:schemeClr val="tx1"/>
            </a:fontRef>
          </p:style>
          <p:txBody>
            <a:bodyPr/>
            <a:lstStyle/>
            <a:p>
              <a:pPr algn="ctr" rtl="1"/>
              <a:endParaRPr lang="en-US" sz="1200">
                <a:solidFill>
                  <a:prstClr val="black"/>
                </a:solidFill>
              </a:endParaRPr>
            </a:p>
          </p:txBody>
        </p:sp>
        <p:sp>
          <p:nvSpPr>
            <p:cNvPr id="40139" name="Line 2050"/>
            <p:cNvSpPr>
              <a:spLocks noChangeShapeType="1"/>
            </p:cNvSpPr>
            <p:nvPr/>
          </p:nvSpPr>
          <p:spPr bwMode="auto">
            <a:xfrm flipH="1">
              <a:off x="1876047" y="4606510"/>
              <a:ext cx="8657242" cy="34735"/>
            </a:xfrm>
            <a:prstGeom prst="line">
              <a:avLst/>
            </a:prstGeom>
            <a:ln w="38100">
              <a:prstDash val="dashDot"/>
              <a:headEnd/>
              <a:tailEnd/>
            </a:ln>
            <a:extLst/>
          </p:spPr>
          <p:style>
            <a:lnRef idx="1">
              <a:schemeClr val="dk1"/>
            </a:lnRef>
            <a:fillRef idx="0">
              <a:schemeClr val="dk1"/>
            </a:fillRef>
            <a:effectRef idx="0">
              <a:schemeClr val="dk1"/>
            </a:effectRef>
            <a:fontRef idx="minor">
              <a:schemeClr val="tx1"/>
            </a:fontRef>
          </p:style>
          <p:txBody>
            <a:bodyPr/>
            <a:lstStyle/>
            <a:p>
              <a:pPr algn="ctr" rtl="1"/>
              <a:endParaRPr lang="en-US" sz="1200">
                <a:solidFill>
                  <a:prstClr val="black"/>
                </a:solidFill>
              </a:endParaRPr>
            </a:p>
          </p:txBody>
        </p:sp>
        <p:sp>
          <p:nvSpPr>
            <p:cNvPr id="40140" name="Text Box 2051"/>
            <p:cNvSpPr txBox="1">
              <a:spLocks noChangeArrowheads="1"/>
            </p:cNvSpPr>
            <p:nvPr/>
          </p:nvSpPr>
          <p:spPr bwMode="auto">
            <a:xfrm rot="1194638">
              <a:off x="9395867" y="2464250"/>
              <a:ext cx="978257"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anose="020B0604020202020204" pitchFamily="34" charset="0"/>
                <a:buChar char="•"/>
                <a:defRPr sz="3200">
                  <a:solidFill>
                    <a:schemeClr val="tx1"/>
                  </a:solidFill>
                  <a:latin typeface="Times New Roman" panose="02020603050405020304" pitchFamily="18" charset="0"/>
                  <a:cs typeface="B Nazanin" panose="00000400000000000000" pitchFamily="2" charset="-78"/>
                </a:defRPr>
              </a:lvl1pPr>
              <a:lvl2pPr marL="742950" indent="-285750" eaLnBrk="0" hangingPunct="0">
                <a:spcBef>
                  <a:spcPct val="20000"/>
                </a:spcBef>
                <a:buFont typeface="Arial" panose="020B0604020202020204" pitchFamily="34" charset="0"/>
                <a:buChar char="–"/>
                <a:defRPr sz="2800">
                  <a:solidFill>
                    <a:schemeClr val="tx1"/>
                  </a:solidFill>
                  <a:latin typeface="Times New Roman" panose="02020603050405020304" pitchFamily="18" charset="0"/>
                  <a:cs typeface="B Nazanin" panose="00000400000000000000" pitchFamily="2" charset="-78"/>
                </a:defRPr>
              </a:lvl2pPr>
              <a:lvl3pPr marL="1143000" indent="-228600" eaLnBrk="0" hangingPunct="0">
                <a:spcBef>
                  <a:spcPct val="20000"/>
                </a:spcBef>
                <a:buFont typeface="Arial" panose="020B0604020202020204" pitchFamily="34" charset="0"/>
                <a:buChar char="•"/>
                <a:defRPr sz="2400">
                  <a:solidFill>
                    <a:schemeClr val="tx1"/>
                  </a:solidFill>
                  <a:latin typeface="Times New Roman" panose="02020603050405020304" pitchFamily="18" charset="0"/>
                  <a:cs typeface="B Nazanin" panose="00000400000000000000" pitchFamily="2" charset="-78"/>
                </a:defRPr>
              </a:lvl3pPr>
              <a:lvl4pPr marL="16002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4pPr>
              <a:lvl5pPr marL="20574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9pPr>
            </a:lstStyle>
            <a:p>
              <a:pPr algn="ctr" rtl="1" eaLnBrk="1" hangingPunct="1">
                <a:spcBef>
                  <a:spcPct val="50000"/>
                </a:spcBef>
                <a:buFontTx/>
                <a:buNone/>
              </a:pPr>
              <a:r>
                <a:rPr lang="fa-IR" altLang="en-US" sz="2000" dirty="0">
                  <a:solidFill>
                    <a:srgbClr val="002060"/>
                  </a:solidFill>
                  <a:latin typeface="Arial" panose="020B0604020202020204" pitchFamily="34" charset="0"/>
                  <a:cs typeface="B Koodak" panose="00000700000000000000" pitchFamily="2" charset="-78"/>
                </a:rPr>
                <a:t>روز اول</a:t>
              </a:r>
              <a:endParaRPr lang="en-US" altLang="en-US" sz="2000" dirty="0">
                <a:solidFill>
                  <a:srgbClr val="002060"/>
                </a:solidFill>
                <a:latin typeface="Arial" panose="020B0604020202020204" pitchFamily="34" charset="0"/>
                <a:cs typeface="B Koodak" panose="00000700000000000000" pitchFamily="2" charset="-78"/>
              </a:endParaRPr>
            </a:p>
          </p:txBody>
        </p:sp>
        <p:sp>
          <p:nvSpPr>
            <p:cNvPr id="40141" name="Text Box 2052"/>
            <p:cNvSpPr txBox="1">
              <a:spLocks noChangeArrowheads="1"/>
            </p:cNvSpPr>
            <p:nvPr/>
          </p:nvSpPr>
          <p:spPr bwMode="auto">
            <a:xfrm rot="1194638">
              <a:off x="9440896" y="5164108"/>
              <a:ext cx="978257"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anose="020B0604020202020204" pitchFamily="34" charset="0"/>
                <a:buChar char="•"/>
                <a:defRPr sz="3200">
                  <a:solidFill>
                    <a:schemeClr val="tx1"/>
                  </a:solidFill>
                  <a:latin typeface="Times New Roman" panose="02020603050405020304" pitchFamily="18" charset="0"/>
                  <a:cs typeface="B Nazanin" panose="00000400000000000000" pitchFamily="2" charset="-78"/>
                </a:defRPr>
              </a:lvl1pPr>
              <a:lvl2pPr marL="742950" indent="-285750" eaLnBrk="0" hangingPunct="0">
                <a:spcBef>
                  <a:spcPct val="20000"/>
                </a:spcBef>
                <a:buFont typeface="Arial" panose="020B0604020202020204" pitchFamily="34" charset="0"/>
                <a:buChar char="–"/>
                <a:defRPr sz="2800">
                  <a:solidFill>
                    <a:schemeClr val="tx1"/>
                  </a:solidFill>
                  <a:latin typeface="Times New Roman" panose="02020603050405020304" pitchFamily="18" charset="0"/>
                  <a:cs typeface="B Nazanin" panose="00000400000000000000" pitchFamily="2" charset="-78"/>
                </a:defRPr>
              </a:lvl2pPr>
              <a:lvl3pPr marL="1143000" indent="-228600" eaLnBrk="0" hangingPunct="0">
                <a:spcBef>
                  <a:spcPct val="20000"/>
                </a:spcBef>
                <a:buFont typeface="Arial" panose="020B0604020202020204" pitchFamily="34" charset="0"/>
                <a:buChar char="•"/>
                <a:defRPr sz="2400">
                  <a:solidFill>
                    <a:schemeClr val="tx1"/>
                  </a:solidFill>
                  <a:latin typeface="Times New Roman" panose="02020603050405020304" pitchFamily="18" charset="0"/>
                  <a:cs typeface="B Nazanin" panose="00000400000000000000" pitchFamily="2" charset="-78"/>
                </a:defRPr>
              </a:lvl3pPr>
              <a:lvl4pPr marL="16002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4pPr>
              <a:lvl5pPr marL="20574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9pPr>
            </a:lstStyle>
            <a:p>
              <a:pPr algn="ctr" rtl="1" eaLnBrk="1" hangingPunct="1">
                <a:spcBef>
                  <a:spcPct val="50000"/>
                </a:spcBef>
                <a:buFontTx/>
                <a:buNone/>
              </a:pPr>
              <a:r>
                <a:rPr lang="fa-IR" altLang="en-US" sz="2000" dirty="0">
                  <a:solidFill>
                    <a:srgbClr val="002060"/>
                  </a:solidFill>
                  <a:latin typeface="Arial" panose="020B0604020202020204" pitchFamily="34" charset="0"/>
                  <a:cs typeface="B Koodak" panose="00000700000000000000" pitchFamily="2" charset="-78"/>
                </a:rPr>
                <a:t>روز سوم</a:t>
              </a:r>
              <a:endParaRPr lang="en-US" altLang="en-US" sz="2000" dirty="0">
                <a:solidFill>
                  <a:srgbClr val="002060"/>
                </a:solidFill>
                <a:latin typeface="Arial" panose="020B0604020202020204" pitchFamily="34" charset="0"/>
                <a:cs typeface="B Koodak" panose="00000700000000000000" pitchFamily="2" charset="-78"/>
              </a:endParaRPr>
            </a:p>
          </p:txBody>
        </p:sp>
        <p:sp>
          <p:nvSpPr>
            <p:cNvPr id="40142" name="Text Box 2053"/>
            <p:cNvSpPr txBox="1">
              <a:spLocks noChangeArrowheads="1"/>
            </p:cNvSpPr>
            <p:nvPr/>
          </p:nvSpPr>
          <p:spPr bwMode="auto">
            <a:xfrm rot="1194638">
              <a:off x="9463899" y="3765075"/>
              <a:ext cx="978257"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anose="020B0604020202020204" pitchFamily="34" charset="0"/>
                <a:buChar char="•"/>
                <a:defRPr sz="3200">
                  <a:solidFill>
                    <a:schemeClr val="tx1"/>
                  </a:solidFill>
                  <a:latin typeface="Times New Roman" panose="02020603050405020304" pitchFamily="18" charset="0"/>
                  <a:cs typeface="B Nazanin" panose="00000400000000000000" pitchFamily="2" charset="-78"/>
                </a:defRPr>
              </a:lvl1pPr>
              <a:lvl2pPr marL="742950" indent="-285750" eaLnBrk="0" hangingPunct="0">
                <a:spcBef>
                  <a:spcPct val="20000"/>
                </a:spcBef>
                <a:buFont typeface="Arial" panose="020B0604020202020204" pitchFamily="34" charset="0"/>
                <a:buChar char="–"/>
                <a:defRPr sz="2800">
                  <a:solidFill>
                    <a:schemeClr val="tx1"/>
                  </a:solidFill>
                  <a:latin typeface="Times New Roman" panose="02020603050405020304" pitchFamily="18" charset="0"/>
                  <a:cs typeface="B Nazanin" panose="00000400000000000000" pitchFamily="2" charset="-78"/>
                </a:defRPr>
              </a:lvl2pPr>
              <a:lvl3pPr marL="1143000" indent="-228600" eaLnBrk="0" hangingPunct="0">
                <a:spcBef>
                  <a:spcPct val="20000"/>
                </a:spcBef>
                <a:buFont typeface="Arial" panose="020B0604020202020204" pitchFamily="34" charset="0"/>
                <a:buChar char="•"/>
                <a:defRPr sz="2400">
                  <a:solidFill>
                    <a:schemeClr val="tx1"/>
                  </a:solidFill>
                  <a:latin typeface="Times New Roman" panose="02020603050405020304" pitchFamily="18" charset="0"/>
                  <a:cs typeface="B Nazanin" panose="00000400000000000000" pitchFamily="2" charset="-78"/>
                </a:defRPr>
              </a:lvl3pPr>
              <a:lvl4pPr marL="16002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4pPr>
              <a:lvl5pPr marL="20574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9pPr>
            </a:lstStyle>
            <a:p>
              <a:pPr algn="ctr" rtl="1" eaLnBrk="1" hangingPunct="1">
                <a:spcBef>
                  <a:spcPct val="50000"/>
                </a:spcBef>
                <a:buFontTx/>
                <a:buNone/>
              </a:pPr>
              <a:r>
                <a:rPr lang="fa-IR" altLang="en-US" sz="2000" dirty="0">
                  <a:solidFill>
                    <a:srgbClr val="002060"/>
                  </a:solidFill>
                  <a:latin typeface="Arial" panose="020B0604020202020204" pitchFamily="34" charset="0"/>
                  <a:cs typeface="B Koodak" panose="00000700000000000000" pitchFamily="2" charset="-78"/>
                </a:rPr>
                <a:t>روز دوم</a:t>
              </a:r>
              <a:endParaRPr lang="en-US" altLang="en-US" sz="2000" dirty="0">
                <a:solidFill>
                  <a:srgbClr val="002060"/>
                </a:solidFill>
                <a:latin typeface="Arial" panose="020B0604020202020204" pitchFamily="34" charset="0"/>
                <a:cs typeface="B Koodak" panose="00000700000000000000" pitchFamily="2" charset="-78"/>
              </a:endParaRPr>
            </a:p>
          </p:txBody>
        </p:sp>
        <p:sp>
          <p:nvSpPr>
            <p:cNvPr id="2054" name="Oval 2053"/>
            <p:cNvSpPr/>
            <p:nvPr/>
          </p:nvSpPr>
          <p:spPr>
            <a:xfrm>
              <a:off x="7870249" y="1941003"/>
              <a:ext cx="631792" cy="325613"/>
            </a:xfrm>
            <a:prstGeom prst="ellipse">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rtl="1">
                <a:defRPr/>
              </a:pPr>
              <a:endParaRPr lang="en-US" sz="1200">
                <a:solidFill>
                  <a:prstClr val="white"/>
                </a:solidFill>
              </a:endParaRPr>
            </a:p>
          </p:txBody>
        </p:sp>
        <p:sp>
          <p:nvSpPr>
            <p:cNvPr id="2055" name="Oval 2054"/>
            <p:cNvSpPr/>
            <p:nvPr/>
          </p:nvSpPr>
          <p:spPr>
            <a:xfrm>
              <a:off x="7861895" y="4835717"/>
              <a:ext cx="631790" cy="319947"/>
            </a:xfrm>
            <a:prstGeom prst="ellipse">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rtl="1">
                <a:defRPr/>
              </a:pPr>
              <a:endParaRPr lang="en-US" sz="1200">
                <a:solidFill>
                  <a:prstClr val="white"/>
                </a:solidFill>
              </a:endParaRPr>
            </a:p>
          </p:txBody>
        </p:sp>
        <p:sp>
          <p:nvSpPr>
            <p:cNvPr id="2058" name="Oval 2057"/>
            <p:cNvSpPr/>
            <p:nvPr/>
          </p:nvSpPr>
          <p:spPr>
            <a:xfrm>
              <a:off x="7877565" y="3372037"/>
              <a:ext cx="631790" cy="298942"/>
            </a:xfrm>
            <a:prstGeom prst="ellipse">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rtl="1">
                <a:defRPr/>
              </a:pPr>
              <a:endParaRPr lang="en-US" sz="1200">
                <a:solidFill>
                  <a:prstClr val="white"/>
                </a:solidFill>
              </a:endParaRPr>
            </a:p>
          </p:txBody>
        </p:sp>
        <p:sp>
          <p:nvSpPr>
            <p:cNvPr id="2060" name="Oval 2059"/>
            <p:cNvSpPr/>
            <p:nvPr/>
          </p:nvSpPr>
          <p:spPr>
            <a:xfrm>
              <a:off x="3994576" y="1928313"/>
              <a:ext cx="587617" cy="338300"/>
            </a:xfrm>
            <a:prstGeom prst="ellipse">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rtl="1">
                <a:defRPr/>
              </a:pPr>
              <a:endParaRPr lang="en-US" sz="1200">
                <a:solidFill>
                  <a:prstClr val="white"/>
                </a:solidFill>
              </a:endParaRPr>
            </a:p>
          </p:txBody>
        </p:sp>
        <p:sp>
          <p:nvSpPr>
            <p:cNvPr id="2062" name="Oval 2061"/>
            <p:cNvSpPr/>
            <p:nvPr/>
          </p:nvSpPr>
          <p:spPr>
            <a:xfrm>
              <a:off x="3954418" y="4824354"/>
              <a:ext cx="631790" cy="319947"/>
            </a:xfrm>
            <a:prstGeom prst="ellipse">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rtl="1">
                <a:defRPr/>
              </a:pPr>
              <a:endParaRPr lang="en-US" sz="1200">
                <a:solidFill>
                  <a:prstClr val="white"/>
                </a:solidFill>
              </a:endParaRPr>
            </a:p>
          </p:txBody>
        </p:sp>
        <p:sp>
          <p:nvSpPr>
            <p:cNvPr id="2747" name="Oval 2746"/>
            <p:cNvSpPr/>
            <p:nvPr/>
          </p:nvSpPr>
          <p:spPr>
            <a:xfrm>
              <a:off x="5924887" y="3341669"/>
              <a:ext cx="631790" cy="362514"/>
            </a:xfrm>
            <a:prstGeom prst="ellipse">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rtl="1">
                <a:defRPr/>
              </a:pPr>
              <a:endParaRPr lang="en-US" sz="1200">
                <a:solidFill>
                  <a:prstClr val="white"/>
                </a:solidFill>
              </a:endParaRPr>
            </a:p>
          </p:txBody>
        </p:sp>
        <p:sp>
          <p:nvSpPr>
            <p:cNvPr id="2068" name="Oval 2067"/>
            <p:cNvSpPr/>
            <p:nvPr/>
          </p:nvSpPr>
          <p:spPr>
            <a:xfrm>
              <a:off x="5913591" y="1926907"/>
              <a:ext cx="609578" cy="304791"/>
            </a:xfrm>
            <a:prstGeom prst="ellipse">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rtl="1">
                <a:defRPr/>
              </a:pPr>
              <a:endParaRPr lang="en-US" sz="1200">
                <a:solidFill>
                  <a:prstClr val="white"/>
                </a:solidFill>
              </a:endParaRPr>
            </a:p>
          </p:txBody>
        </p:sp>
      </p:grpSp>
    </p:spTree>
    <p:extLst>
      <p:ext uri="{BB962C8B-B14F-4D97-AF65-F5344CB8AC3E}">
        <p14:creationId xmlns:p14="http://schemas.microsoft.com/office/powerpoint/2010/main" val="377245401"/>
      </p:ext>
    </p:extLst>
  </p:cSld>
  <p:clrMapOvr>
    <a:masterClrMapping/>
  </p:clrMapOvr>
  <p:transition spd="slow"/>
  <p:timing>
    <p:tnLst>
      <p:par>
        <p:cTn id="1" dur="indefinite" restart="never" nodeType="tmRoot"/>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US" sz="6600" dirty="0" smtClean="0">
                <a:cs typeface="Times New Roman" panose="02020603050405020304" pitchFamily="18" charset="0"/>
              </a:rPr>
              <a:t>Case</a:t>
            </a:r>
            <a:r>
              <a:rPr lang="en-US" sz="6600" dirty="0" smtClean="0">
                <a:latin typeface="Times New Roman" panose="02020603050405020304" pitchFamily="18" charset="0"/>
                <a:cs typeface="Times New Roman" panose="02020603050405020304" pitchFamily="18" charset="0"/>
              </a:rPr>
              <a:t>:</a:t>
            </a:r>
            <a:endParaRPr lang="en-US" sz="6600" dirty="0">
              <a:latin typeface="Times New Roman" panose="02020603050405020304" pitchFamily="18" charset="0"/>
              <a:cs typeface="Times New Roman" panose="02020603050405020304" pitchFamily="18" charset="0"/>
            </a:endParaRPr>
          </a:p>
        </p:txBody>
      </p:sp>
      <p:sp>
        <p:nvSpPr>
          <p:cNvPr id="3" name="Content Placeholder 2"/>
          <p:cNvSpPr>
            <a:spLocks noGrp="1"/>
          </p:cNvSpPr>
          <p:nvPr>
            <p:ph sz="quarter" idx="10"/>
          </p:nvPr>
        </p:nvSpPr>
        <p:spPr>
          <a:xfrm>
            <a:off x="157827" y="1815225"/>
            <a:ext cx="11242252" cy="4312009"/>
          </a:xfrm>
        </p:spPr>
        <p:txBody>
          <a:bodyPr>
            <a:noAutofit/>
          </a:bodyPr>
          <a:lstStyle/>
          <a:p>
            <a:pPr>
              <a:lnSpc>
                <a:spcPct val="150000"/>
              </a:lnSpc>
            </a:pPr>
            <a:r>
              <a:rPr lang="en-US" dirty="0">
                <a:latin typeface="+mj-lt"/>
                <a:cs typeface="Times New Roman" panose="02020603050405020304" pitchFamily="18" charset="0"/>
              </a:rPr>
              <a:t>52 year old Female</a:t>
            </a:r>
          </a:p>
          <a:p>
            <a:pPr>
              <a:lnSpc>
                <a:spcPct val="150000"/>
              </a:lnSpc>
            </a:pPr>
            <a:r>
              <a:rPr lang="en-US" dirty="0">
                <a:latin typeface="+mj-lt"/>
                <a:cs typeface="Times New Roman" panose="02020603050405020304" pitchFamily="18" charset="0"/>
              </a:rPr>
              <a:t>Type 2 </a:t>
            </a:r>
            <a:r>
              <a:rPr lang="en-US" dirty="0" smtClean="0">
                <a:latin typeface="+mj-lt"/>
                <a:cs typeface="Times New Roman" panose="02020603050405020304" pitchFamily="18" charset="0"/>
              </a:rPr>
              <a:t>diabetes for </a:t>
            </a:r>
            <a:r>
              <a:rPr lang="en-US" dirty="0">
                <a:latin typeface="+mj-lt"/>
                <a:cs typeface="Times New Roman" panose="02020603050405020304" pitchFamily="18" charset="0"/>
              </a:rPr>
              <a:t>12 years</a:t>
            </a:r>
          </a:p>
          <a:p>
            <a:pPr>
              <a:lnSpc>
                <a:spcPct val="150000"/>
              </a:lnSpc>
            </a:pPr>
            <a:r>
              <a:rPr lang="en-US" dirty="0" smtClean="0">
                <a:latin typeface="+mj-lt"/>
                <a:cs typeface="Times New Roman" panose="02020603050405020304" pitchFamily="18" charset="0"/>
              </a:rPr>
              <a:t>Injecting </a:t>
            </a:r>
            <a:r>
              <a:rPr lang="en-US" dirty="0">
                <a:latin typeface="+mj-lt"/>
                <a:cs typeface="Times New Roman" panose="02020603050405020304" pitchFamily="18" charset="0"/>
              </a:rPr>
              <a:t>30/70 biphasic mix insulin </a:t>
            </a:r>
            <a:r>
              <a:rPr lang="en-US" dirty="0" smtClean="0">
                <a:latin typeface="+mj-lt"/>
                <a:cs typeface="Times New Roman" panose="02020603050405020304" pitchFamily="18" charset="0"/>
              </a:rPr>
              <a:t>for the </a:t>
            </a:r>
            <a:r>
              <a:rPr lang="en-US" dirty="0">
                <a:latin typeface="+mj-lt"/>
                <a:cs typeface="Times New Roman" panose="02020603050405020304" pitchFamily="18" charset="0"/>
              </a:rPr>
              <a:t>past 7 years.</a:t>
            </a:r>
          </a:p>
          <a:p>
            <a:pPr>
              <a:lnSpc>
                <a:spcPct val="150000"/>
              </a:lnSpc>
            </a:pPr>
            <a:r>
              <a:rPr lang="en-US" dirty="0" smtClean="0">
                <a:latin typeface="+mj-lt"/>
                <a:cs typeface="Times New Roman" panose="02020603050405020304" pitchFamily="18" charset="0"/>
              </a:rPr>
              <a:t>Injecting </a:t>
            </a:r>
            <a:r>
              <a:rPr lang="en-US" dirty="0">
                <a:latin typeface="+mj-lt"/>
                <a:cs typeface="Times New Roman" panose="02020603050405020304" pitchFamily="18" charset="0"/>
              </a:rPr>
              <a:t>50 units before breakfast </a:t>
            </a:r>
            <a:r>
              <a:rPr lang="en-US" dirty="0" smtClean="0">
                <a:latin typeface="+mj-lt"/>
                <a:cs typeface="Times New Roman" panose="02020603050405020304" pitchFamily="18" charset="0"/>
              </a:rPr>
              <a:t>and 30 </a:t>
            </a:r>
            <a:r>
              <a:rPr lang="en-US" dirty="0">
                <a:latin typeface="+mj-lt"/>
                <a:cs typeface="Times New Roman" panose="02020603050405020304" pitchFamily="18" charset="0"/>
              </a:rPr>
              <a:t>units before evening meal.</a:t>
            </a:r>
          </a:p>
          <a:p>
            <a:pPr>
              <a:lnSpc>
                <a:spcPct val="150000"/>
              </a:lnSpc>
            </a:pPr>
            <a:r>
              <a:rPr lang="en-US" dirty="0" smtClean="0">
                <a:latin typeface="+mj-lt"/>
                <a:cs typeface="Times New Roman" panose="02020603050405020304" pitchFamily="18" charset="0"/>
              </a:rPr>
              <a:t>HbA1c </a:t>
            </a:r>
            <a:r>
              <a:rPr lang="en-US" dirty="0">
                <a:latin typeface="+mj-lt"/>
                <a:cs typeface="Times New Roman" panose="02020603050405020304" pitchFamily="18" charset="0"/>
              </a:rPr>
              <a:t>has been drifting up over </a:t>
            </a:r>
            <a:r>
              <a:rPr lang="en-US" dirty="0" smtClean="0">
                <a:latin typeface="+mj-lt"/>
                <a:cs typeface="Times New Roman" panose="02020603050405020304" pitchFamily="18" charset="0"/>
              </a:rPr>
              <a:t>the last </a:t>
            </a:r>
            <a:r>
              <a:rPr lang="en-US" dirty="0">
                <a:latin typeface="+mj-lt"/>
                <a:cs typeface="Times New Roman" panose="02020603050405020304" pitchFamily="18" charset="0"/>
              </a:rPr>
              <a:t>18 months from </a:t>
            </a:r>
            <a:r>
              <a:rPr lang="en-US" dirty="0" smtClean="0">
                <a:latin typeface="+mj-lt"/>
                <a:cs typeface="Times New Roman" panose="02020603050405020304" pitchFamily="18" charset="0"/>
              </a:rPr>
              <a:t>7.8% to her </a:t>
            </a:r>
            <a:r>
              <a:rPr lang="en-US" dirty="0">
                <a:latin typeface="+mj-lt"/>
                <a:cs typeface="Times New Roman" panose="02020603050405020304" pitchFamily="18" charset="0"/>
              </a:rPr>
              <a:t>most recent value of </a:t>
            </a:r>
            <a:r>
              <a:rPr lang="en-US" dirty="0" smtClean="0">
                <a:latin typeface="+mj-lt"/>
                <a:cs typeface="Times New Roman" panose="02020603050405020304" pitchFamily="18" charset="0"/>
              </a:rPr>
              <a:t>8.4%</a:t>
            </a:r>
            <a:endParaRPr lang="en-US" dirty="0">
              <a:latin typeface="+mj-lt"/>
              <a:cs typeface="Times New Roman" panose="02020603050405020304" pitchFamily="18" charset="0"/>
            </a:endParaRPr>
          </a:p>
        </p:txBody>
      </p:sp>
      <p:sp>
        <p:nvSpPr>
          <p:cNvPr id="4" name="Rectangle 3"/>
          <p:cNvSpPr/>
          <p:nvPr/>
        </p:nvSpPr>
        <p:spPr>
          <a:xfrm>
            <a:off x="7715672" y="6127234"/>
            <a:ext cx="3684407" cy="369332"/>
          </a:xfrm>
          <a:prstGeom prst="rect">
            <a:avLst/>
          </a:prstGeom>
        </p:spPr>
        <p:txBody>
          <a:bodyPr wrap="none">
            <a:spAutoFit/>
          </a:bodyPr>
          <a:lstStyle/>
          <a:p>
            <a:r>
              <a:rPr lang="en-US" dirty="0" smtClean="0"/>
              <a:t>(http://www.fit4diabetes.com/ 2016)</a:t>
            </a:r>
            <a:endParaRPr lang="en-US" dirty="0"/>
          </a:p>
        </p:txBody>
      </p:sp>
    </p:spTree>
    <p:extLst>
      <p:ext uri="{BB962C8B-B14F-4D97-AF65-F5344CB8AC3E}">
        <p14:creationId xmlns:p14="http://schemas.microsoft.com/office/powerpoint/2010/main" val="3373065073"/>
      </p:ext>
    </p:extLst>
  </p:cSld>
  <p:clrMapOvr>
    <a:masterClrMapping/>
  </p:clrMapOvr>
  <p:timing>
    <p:tnLst>
      <p:par>
        <p:cTn id="1" dur="indefinite" restart="never" nodeType="tmRoot"/>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US" sz="4000" dirty="0" smtClean="0">
                <a:cs typeface="Times New Roman" panose="02020603050405020304" pitchFamily="18" charset="0"/>
              </a:rPr>
              <a:t>Current Challenges</a:t>
            </a:r>
            <a:endParaRPr lang="en-US" sz="4000" dirty="0">
              <a:cs typeface="Times New Roman" panose="02020603050405020304" pitchFamily="18" charset="0"/>
            </a:endParaRPr>
          </a:p>
        </p:txBody>
      </p:sp>
      <p:sp>
        <p:nvSpPr>
          <p:cNvPr id="3" name="Content Placeholder 2"/>
          <p:cNvSpPr>
            <a:spLocks noGrp="1"/>
          </p:cNvSpPr>
          <p:nvPr>
            <p:ph sz="quarter" idx="10"/>
          </p:nvPr>
        </p:nvSpPr>
        <p:spPr/>
        <p:txBody>
          <a:bodyPr>
            <a:normAutofit/>
          </a:bodyPr>
          <a:lstStyle/>
          <a:p>
            <a:r>
              <a:rPr lang="en-US" sz="3600" dirty="0" smtClean="0">
                <a:latin typeface="+mj-lt"/>
                <a:cs typeface="Times New Roman" panose="02020603050405020304" pitchFamily="18" charset="0"/>
              </a:rPr>
              <a:t>Unexplained </a:t>
            </a:r>
            <a:r>
              <a:rPr lang="en-US" sz="3600" dirty="0">
                <a:latin typeface="+mj-lt"/>
                <a:cs typeface="Times New Roman" panose="02020603050405020304" pitchFamily="18" charset="0"/>
              </a:rPr>
              <a:t>glycaemic variability.</a:t>
            </a:r>
          </a:p>
          <a:p>
            <a:r>
              <a:rPr lang="en-US" sz="3600" dirty="0" smtClean="0">
                <a:latin typeface="+mj-lt"/>
                <a:cs typeface="Times New Roman" panose="02020603050405020304" pitchFamily="18" charset="0"/>
              </a:rPr>
              <a:t>Occasional </a:t>
            </a:r>
            <a:r>
              <a:rPr lang="en-US" sz="3600" dirty="0">
                <a:latin typeface="+mj-lt"/>
                <a:cs typeface="Times New Roman" panose="02020603050405020304" pitchFamily="18" charset="0"/>
              </a:rPr>
              <a:t>episodes of </a:t>
            </a:r>
            <a:r>
              <a:rPr lang="en-US" sz="3600" dirty="0" smtClean="0">
                <a:latin typeface="+mj-lt"/>
                <a:cs typeface="Times New Roman" panose="02020603050405020304" pitchFamily="18" charset="0"/>
              </a:rPr>
              <a:t>unexplained hypoglycaemia</a:t>
            </a:r>
            <a:r>
              <a:rPr lang="en-US" sz="3600" dirty="0">
                <a:latin typeface="+mj-lt"/>
                <a:cs typeface="Times New Roman" panose="02020603050405020304" pitchFamily="18" charset="0"/>
              </a:rPr>
              <a:t>.</a:t>
            </a:r>
          </a:p>
        </p:txBody>
      </p:sp>
      <p:sp>
        <p:nvSpPr>
          <p:cNvPr id="4" name="Rounded Rectangle 3"/>
          <p:cNvSpPr/>
          <p:nvPr/>
        </p:nvSpPr>
        <p:spPr>
          <a:xfrm>
            <a:off x="1669774" y="4963886"/>
            <a:ext cx="8852452" cy="1137734"/>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dirty="0" smtClean="0"/>
              <a:t>How would you Help her?</a:t>
            </a:r>
            <a:endParaRPr lang="en-US" sz="4000" dirty="0"/>
          </a:p>
        </p:txBody>
      </p:sp>
    </p:spTree>
    <p:extLst>
      <p:ext uri="{BB962C8B-B14F-4D97-AF65-F5344CB8AC3E}">
        <p14:creationId xmlns:p14="http://schemas.microsoft.com/office/powerpoint/2010/main" val="242838035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US" sz="4000" dirty="0" smtClean="0">
                <a:latin typeface="Arial" panose="020B0604020202020204" pitchFamily="34" charset="0"/>
                <a:cs typeface="Arial" panose="020B0604020202020204" pitchFamily="34" charset="0"/>
              </a:rPr>
              <a:t>Injection Technique Review</a:t>
            </a:r>
            <a:endParaRPr lang="en-US" sz="4000" dirty="0">
              <a:latin typeface="Arial" panose="020B0604020202020204" pitchFamily="34" charset="0"/>
              <a:cs typeface="Arial" panose="020B0604020202020204" pitchFamily="34" charset="0"/>
            </a:endParaRPr>
          </a:p>
        </p:txBody>
      </p:sp>
      <p:sp>
        <p:nvSpPr>
          <p:cNvPr id="3" name="Content Placeholder 2"/>
          <p:cNvSpPr>
            <a:spLocks noGrp="1"/>
          </p:cNvSpPr>
          <p:nvPr>
            <p:ph sz="quarter" idx="10"/>
          </p:nvPr>
        </p:nvSpPr>
        <p:spPr>
          <a:xfrm>
            <a:off x="318377" y="1748302"/>
            <a:ext cx="11873623" cy="4561057"/>
          </a:xfrm>
        </p:spPr>
        <p:txBody>
          <a:bodyPr/>
          <a:lstStyle/>
          <a:p>
            <a:r>
              <a:rPr lang="en-US" dirty="0" smtClean="0">
                <a:latin typeface="Arial" panose="020B0604020202020204" pitchFamily="34" charset="0"/>
                <a:cs typeface="Arial" panose="020B0604020202020204" pitchFamily="34" charset="0"/>
              </a:rPr>
              <a:t>Uses her abdomen and occasionally will use thighs but finds injections there “burn”</a:t>
            </a:r>
            <a:endParaRPr lang="fa-IR" dirty="0" smtClean="0">
              <a:latin typeface="Arial" panose="020B0604020202020204" pitchFamily="34" charset="0"/>
              <a:cs typeface="Arial" panose="020B0604020202020204" pitchFamily="34" charset="0"/>
            </a:endParaRPr>
          </a:p>
          <a:p>
            <a:r>
              <a:rPr lang="en-US" dirty="0" smtClean="0">
                <a:latin typeface="Arial" panose="020B0604020202020204" pitchFamily="34" charset="0"/>
                <a:cs typeface="Arial" panose="020B0604020202020204" pitchFamily="34" charset="0"/>
              </a:rPr>
              <a:t>Using an 8mm pen needle</a:t>
            </a:r>
          </a:p>
          <a:p>
            <a:r>
              <a:rPr lang="en-US" dirty="0" smtClean="0">
                <a:latin typeface="Arial" panose="020B0604020202020204" pitchFamily="34" charset="0"/>
                <a:cs typeface="Arial" panose="020B0604020202020204" pitchFamily="34" charset="0"/>
              </a:rPr>
              <a:t>Rotates by moving from left to right on her abdomen, similar location either side, examination indicates evidence of lipohypertrophy</a:t>
            </a:r>
          </a:p>
          <a:p>
            <a:r>
              <a:rPr lang="en-US" dirty="0" smtClean="0">
                <a:latin typeface="Arial" panose="020B0604020202020204" pitchFamily="34" charset="0"/>
                <a:cs typeface="Arial" panose="020B0604020202020204" pitchFamily="34" charset="0"/>
              </a:rPr>
              <a:t>Injects at a 90° angle, no lifted skin fold </a:t>
            </a:r>
          </a:p>
          <a:p>
            <a:r>
              <a:rPr lang="en-US" dirty="0" smtClean="0">
                <a:latin typeface="Arial" panose="020B0604020202020204" pitchFamily="34" charset="0"/>
                <a:cs typeface="Arial" panose="020B0604020202020204" pitchFamily="34" charset="0"/>
              </a:rPr>
              <a:t>Does not resuspend her insulin before each injection</a:t>
            </a:r>
          </a:p>
          <a:p>
            <a:endParaRPr lang="en-US" dirty="0">
              <a:latin typeface="Arial" panose="020B0604020202020204" pitchFamily="34" charset="0"/>
              <a:cs typeface="Arial" panose="020B0604020202020204" pitchFamily="34" charset="0"/>
            </a:endParaRPr>
          </a:p>
        </p:txBody>
      </p:sp>
      <p:sp>
        <p:nvSpPr>
          <p:cNvPr id="4" name="Rounded Rectangle 3"/>
          <p:cNvSpPr/>
          <p:nvPr/>
        </p:nvSpPr>
        <p:spPr>
          <a:xfrm>
            <a:off x="1669774" y="5444865"/>
            <a:ext cx="8852452" cy="982043"/>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dirty="0" smtClean="0"/>
              <a:t> Now How would you Help her?</a:t>
            </a:r>
            <a:endParaRPr lang="en-US" sz="4000" dirty="0"/>
          </a:p>
        </p:txBody>
      </p:sp>
    </p:spTree>
    <p:extLst>
      <p:ext uri="{BB962C8B-B14F-4D97-AF65-F5344CB8AC3E}">
        <p14:creationId xmlns:p14="http://schemas.microsoft.com/office/powerpoint/2010/main" val="317382831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US" sz="6000" dirty="0" smtClean="0">
                <a:cs typeface="Times New Roman" panose="02020603050405020304" pitchFamily="18" charset="0"/>
              </a:rPr>
              <a:t>Site care</a:t>
            </a:r>
            <a:endParaRPr lang="en-US" sz="6000" dirty="0">
              <a:cs typeface="Times New Roman" panose="02020603050405020304" pitchFamily="18" charset="0"/>
            </a:endParaRPr>
          </a:p>
        </p:txBody>
      </p:sp>
      <p:sp>
        <p:nvSpPr>
          <p:cNvPr id="3" name="Content Placeholder 2"/>
          <p:cNvSpPr>
            <a:spLocks noGrp="1"/>
          </p:cNvSpPr>
          <p:nvPr>
            <p:ph sz="quarter" idx="10"/>
          </p:nvPr>
        </p:nvSpPr>
        <p:spPr/>
        <p:txBody>
          <a:bodyPr>
            <a:normAutofit fontScale="92500"/>
          </a:bodyPr>
          <a:lstStyle/>
          <a:p>
            <a:r>
              <a:rPr lang="en-US" sz="4000" dirty="0"/>
              <a:t>Patients should </a:t>
            </a:r>
            <a:r>
              <a:rPr lang="en-US" sz="4000" b="1" dirty="0">
                <a:effectLst>
                  <a:outerShdw blurRad="38100" dist="38100" dir="2700000" algn="tl">
                    <a:srgbClr val="000000">
                      <a:alpha val="43137"/>
                    </a:srgbClr>
                  </a:outerShdw>
                </a:effectLst>
              </a:rPr>
              <a:t>inspect</a:t>
            </a:r>
            <a:r>
              <a:rPr lang="en-US" sz="4000" dirty="0"/>
              <a:t> the site before injection.</a:t>
            </a:r>
          </a:p>
          <a:p>
            <a:r>
              <a:rPr lang="en-US" sz="4000" dirty="0" smtClean="0"/>
              <a:t>Clean Sites, </a:t>
            </a:r>
            <a:r>
              <a:rPr lang="en-US" sz="4000" dirty="0" smtClean="0"/>
              <a:t>Clean </a:t>
            </a:r>
            <a:r>
              <a:rPr lang="en-US" sz="4000" dirty="0" smtClean="0"/>
              <a:t>Hands</a:t>
            </a:r>
          </a:p>
          <a:p>
            <a:r>
              <a:rPr lang="en-US" sz="4000" dirty="0" smtClean="0"/>
              <a:t>Disinfection: </a:t>
            </a:r>
            <a:r>
              <a:rPr lang="en-US" sz="4000" b="1" dirty="0" smtClean="0">
                <a:effectLst>
                  <a:outerShdw blurRad="38100" dist="38100" dir="2700000" algn="tl">
                    <a:srgbClr val="000000">
                      <a:alpha val="43137"/>
                    </a:srgbClr>
                  </a:outerShdw>
                </a:effectLst>
              </a:rPr>
              <a:t>Not needed </a:t>
            </a:r>
            <a:r>
              <a:rPr lang="en-US" sz="4000" dirty="0" smtClean="0"/>
              <a:t>unless in institutional settings</a:t>
            </a:r>
          </a:p>
          <a:p>
            <a:r>
              <a:rPr lang="en-US" sz="4000" dirty="0" smtClean="0"/>
              <a:t>If alcohol used, </a:t>
            </a:r>
            <a:r>
              <a:rPr lang="en-US" sz="4000" b="1" dirty="0" smtClean="0"/>
              <a:t>let it dry Completely</a:t>
            </a:r>
          </a:p>
          <a:p>
            <a:r>
              <a:rPr lang="en-US" sz="4000" dirty="0"/>
              <a:t>Patients should </a:t>
            </a:r>
            <a:r>
              <a:rPr lang="en-US" sz="4000" b="1" dirty="0">
                <a:effectLst>
                  <a:outerShdw blurRad="38100" dist="38100" dir="2700000" algn="tl">
                    <a:srgbClr val="000000">
                      <a:alpha val="43137"/>
                    </a:srgbClr>
                  </a:outerShdw>
                </a:effectLst>
              </a:rPr>
              <a:t>not inject </a:t>
            </a:r>
            <a:r>
              <a:rPr lang="en-US" sz="4000" dirty="0"/>
              <a:t>through </a:t>
            </a:r>
            <a:r>
              <a:rPr lang="en-US" sz="4000" b="1" dirty="0">
                <a:effectLst>
                  <a:outerShdw blurRad="38100" dist="38100" dir="2700000" algn="tl">
                    <a:srgbClr val="000000">
                      <a:alpha val="43137"/>
                    </a:srgbClr>
                  </a:outerShdw>
                </a:effectLst>
              </a:rPr>
              <a:t>clothing </a:t>
            </a:r>
            <a:endParaRPr lang="fa-IR" sz="4000" b="1" dirty="0">
              <a:effectLst>
                <a:outerShdw blurRad="38100" dist="38100" dir="2700000" algn="tl">
                  <a:srgbClr val="000000">
                    <a:alpha val="43137"/>
                  </a:srgbClr>
                </a:outerShdw>
              </a:effectLst>
            </a:endParaRPr>
          </a:p>
          <a:p>
            <a:endParaRPr lang="en-US" sz="4000" dirty="0"/>
          </a:p>
        </p:txBody>
      </p:sp>
      <p:sp>
        <p:nvSpPr>
          <p:cNvPr id="4" name="Rectangle 3"/>
          <p:cNvSpPr/>
          <p:nvPr/>
        </p:nvSpPr>
        <p:spPr>
          <a:xfrm>
            <a:off x="8112369" y="5946130"/>
            <a:ext cx="3751385" cy="461665"/>
          </a:xfrm>
          <a:prstGeom prst="rect">
            <a:avLst/>
          </a:prstGeom>
        </p:spPr>
        <p:txBody>
          <a:bodyPr wrap="square">
            <a:spAutoFit/>
          </a:bodyPr>
          <a:lstStyle/>
          <a:p>
            <a:pPr algn="ctr"/>
            <a:r>
              <a:rPr lang="en-US" sz="2400" dirty="0"/>
              <a:t>(</a:t>
            </a:r>
            <a:r>
              <a:rPr lang="en-US" sz="2400" dirty="0" err="1"/>
              <a:t>Frid</a:t>
            </a:r>
            <a:r>
              <a:rPr lang="en-US" sz="2400" dirty="0"/>
              <a:t>, </a:t>
            </a:r>
            <a:r>
              <a:rPr lang="en-US" sz="2400" dirty="0" err="1"/>
              <a:t>Kreugel</a:t>
            </a:r>
            <a:r>
              <a:rPr lang="en-US" sz="2400" dirty="0"/>
              <a:t> et al. 2016)</a:t>
            </a:r>
          </a:p>
        </p:txBody>
      </p:sp>
    </p:spTree>
    <p:extLst>
      <p:ext uri="{BB962C8B-B14F-4D97-AF65-F5344CB8AC3E}">
        <p14:creationId xmlns:p14="http://schemas.microsoft.com/office/powerpoint/2010/main" val="3367699364"/>
      </p:ext>
    </p:extLst>
  </p:cSld>
  <p:clrMapOvr>
    <a:masterClrMapping/>
  </p:clrMapOvr>
  <p:timing>
    <p:tnLst>
      <p:par>
        <p:cTn id="1" dur="indefinite" restart="never" nodeType="tmRoot"/>
      </p:par>
    </p:tn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US" sz="4000" dirty="0">
                <a:latin typeface="Arial" panose="020B0604020202020204" pitchFamily="34" charset="0"/>
                <a:cs typeface="Arial" panose="020B0604020202020204" pitchFamily="34" charset="0"/>
              </a:rPr>
              <a:t>Proper Use of Pens</a:t>
            </a:r>
          </a:p>
        </p:txBody>
      </p:sp>
      <p:sp>
        <p:nvSpPr>
          <p:cNvPr id="3" name="Content Placeholder 2"/>
          <p:cNvSpPr>
            <a:spLocks noGrp="1"/>
          </p:cNvSpPr>
          <p:nvPr>
            <p:ph sz="quarter" idx="10"/>
          </p:nvPr>
        </p:nvSpPr>
        <p:spPr>
          <a:xfrm>
            <a:off x="527382" y="1789611"/>
            <a:ext cx="11137237" cy="4585063"/>
          </a:xfrm>
        </p:spPr>
        <p:txBody>
          <a:bodyPr>
            <a:normAutofit fontScale="92500" lnSpcReduction="20000"/>
          </a:bodyPr>
          <a:lstStyle/>
          <a:p>
            <a:r>
              <a:rPr lang="en-US" b="1" dirty="0" smtClean="0">
                <a:effectLst>
                  <a:outerShdw blurRad="38100" dist="38100" dir="2700000" algn="tl">
                    <a:srgbClr val="000000">
                      <a:alpha val="43137"/>
                    </a:srgbClr>
                  </a:outerShdw>
                </a:effectLst>
              </a:rPr>
              <a:t>Priming before injection</a:t>
            </a:r>
            <a:r>
              <a:rPr lang="en-US" dirty="0" smtClean="0"/>
              <a:t>: free and unobstructed flow</a:t>
            </a:r>
          </a:p>
          <a:p>
            <a:r>
              <a:rPr lang="en-US" b="1" dirty="0" smtClean="0">
                <a:effectLst>
                  <a:outerShdw blurRad="38100" dist="38100" dir="2700000" algn="tl">
                    <a:srgbClr val="000000">
                      <a:alpha val="43137"/>
                    </a:srgbClr>
                  </a:outerShdw>
                </a:effectLst>
              </a:rPr>
              <a:t>Pressure</a:t>
            </a:r>
            <a:r>
              <a:rPr lang="en-US" dirty="0" smtClean="0"/>
              <a:t> should be maintained on the thumb button </a:t>
            </a:r>
            <a:r>
              <a:rPr lang="en-US" b="1" dirty="0" smtClean="0">
                <a:effectLst>
                  <a:outerShdw blurRad="38100" dist="38100" dir="2700000" algn="tl">
                    <a:srgbClr val="000000">
                      <a:alpha val="43137"/>
                    </a:srgbClr>
                  </a:outerShdw>
                </a:effectLst>
              </a:rPr>
              <a:t>until the needle is withdrawn from the skin</a:t>
            </a:r>
          </a:p>
          <a:p>
            <a:pPr lvl="1"/>
            <a:r>
              <a:rPr lang="en-US" sz="2800" dirty="0" smtClean="0"/>
              <a:t>Prevent aspiration of patient tissue into the cartridge</a:t>
            </a:r>
          </a:p>
          <a:p>
            <a:r>
              <a:rPr lang="en-US" dirty="0" smtClean="0"/>
              <a:t>Always </a:t>
            </a:r>
            <a:r>
              <a:rPr lang="en-US" b="1" dirty="0" smtClean="0">
                <a:effectLst>
                  <a:outerShdw blurRad="38100" dist="38100" dir="2700000" algn="tl">
                    <a:srgbClr val="000000">
                      <a:alpha val="43137"/>
                    </a:srgbClr>
                  </a:outerShdw>
                </a:effectLst>
              </a:rPr>
              <a:t>push the button vertically </a:t>
            </a:r>
            <a:r>
              <a:rPr lang="en-US" dirty="0" smtClean="0"/>
              <a:t>(along the axis of the pen)</a:t>
            </a:r>
          </a:p>
          <a:p>
            <a:pPr lvl="1"/>
            <a:r>
              <a:rPr lang="en-US" sz="2800" dirty="0" smtClean="0"/>
              <a:t>Complete delivery of total dose</a:t>
            </a:r>
          </a:p>
          <a:p>
            <a:r>
              <a:rPr lang="en-US" dirty="0" smtClean="0"/>
              <a:t>Patients should </a:t>
            </a:r>
            <a:r>
              <a:rPr lang="en-US" b="1" dirty="0" smtClean="0"/>
              <a:t>count slowly to 10</a:t>
            </a:r>
            <a:endParaRPr lang="en-US" dirty="0" smtClean="0"/>
          </a:p>
          <a:p>
            <a:pPr lvl="1"/>
            <a:r>
              <a:rPr lang="en-US" sz="2800" dirty="0" smtClean="0"/>
              <a:t>Try and error</a:t>
            </a:r>
          </a:p>
          <a:p>
            <a:pPr lvl="2"/>
            <a:r>
              <a:rPr lang="en-US" sz="2800" dirty="0" smtClean="0"/>
              <a:t>More/ less seconds in higher/ lower dose</a:t>
            </a:r>
          </a:p>
          <a:p>
            <a:pPr lvl="2"/>
            <a:r>
              <a:rPr lang="en-US" sz="2800" dirty="0" smtClean="0"/>
              <a:t>Leakage or dribbling of insulin as a guide</a:t>
            </a:r>
          </a:p>
          <a:p>
            <a:r>
              <a:rPr lang="en-US" dirty="0" smtClean="0"/>
              <a:t>Needles should not be left attached to the pen. Dose inaccuracy due to air entrance/medication leak out</a:t>
            </a:r>
          </a:p>
          <a:p>
            <a:pPr lvl="1"/>
            <a:endParaRPr lang="en-US" dirty="0"/>
          </a:p>
        </p:txBody>
      </p:sp>
      <p:sp>
        <p:nvSpPr>
          <p:cNvPr id="4" name="Rectangle 3"/>
          <p:cNvSpPr/>
          <p:nvPr/>
        </p:nvSpPr>
        <p:spPr>
          <a:xfrm>
            <a:off x="7557030" y="6045405"/>
            <a:ext cx="4478215" cy="523220"/>
          </a:xfrm>
          <a:prstGeom prst="rect">
            <a:avLst/>
          </a:prstGeom>
        </p:spPr>
        <p:txBody>
          <a:bodyPr wrap="square">
            <a:spAutoFit/>
          </a:bodyPr>
          <a:lstStyle/>
          <a:p>
            <a:pPr algn="ctr"/>
            <a:r>
              <a:rPr lang="en-US" sz="2800" dirty="0"/>
              <a:t>(</a:t>
            </a:r>
            <a:r>
              <a:rPr lang="en-US" sz="2800" dirty="0" err="1"/>
              <a:t>Frid</a:t>
            </a:r>
            <a:r>
              <a:rPr lang="en-US" sz="2800" dirty="0"/>
              <a:t>, </a:t>
            </a:r>
            <a:r>
              <a:rPr lang="en-US" sz="2800" dirty="0" err="1"/>
              <a:t>Kreugel</a:t>
            </a:r>
            <a:r>
              <a:rPr lang="en-US" sz="2800" dirty="0"/>
              <a:t> et al. 2016)</a:t>
            </a:r>
          </a:p>
        </p:txBody>
      </p:sp>
    </p:spTree>
    <p:extLst>
      <p:ext uri="{BB962C8B-B14F-4D97-AF65-F5344CB8AC3E}">
        <p14:creationId xmlns:p14="http://schemas.microsoft.com/office/powerpoint/2010/main" val="194567546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3">
                                            <p:txEl>
                                              <p:pRg st="0" end="0"/>
                                            </p:txEl>
                                          </p:spTgt>
                                        </p:tgtEl>
                                        <p:attrNameLst>
                                          <p:attrName>style.visibility</p:attrName>
                                        </p:attrNameLst>
                                      </p:cBhvr>
                                      <p:to>
                                        <p:strVal val="visible"/>
                                      </p:to>
                                    </p:set>
                                    <p:animEffect transition="in" filter="fade">
                                      <p:cBhvr>
                                        <p:cTn id="12" dur="500"/>
                                        <p:tgtEl>
                                          <p:spTgt spid="3">
                                            <p:txEl>
                                              <p:pRg st="0" end="0"/>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3">
                                            <p:txEl>
                                              <p:pRg st="1" end="1"/>
                                            </p:txEl>
                                          </p:spTgt>
                                        </p:tgtEl>
                                        <p:attrNameLst>
                                          <p:attrName>style.visibility</p:attrName>
                                        </p:attrNameLst>
                                      </p:cBhvr>
                                      <p:to>
                                        <p:strVal val="visible"/>
                                      </p:to>
                                    </p:set>
                                    <p:animEffect transition="in" filter="fade">
                                      <p:cBhvr>
                                        <p:cTn id="17" dur="500"/>
                                        <p:tgtEl>
                                          <p:spTgt spid="3">
                                            <p:txEl>
                                              <p:pRg st="1" end="1"/>
                                            </p:txEl>
                                          </p:spTgt>
                                        </p:tgtEl>
                                      </p:cBhvr>
                                    </p:animEffect>
                                  </p:childTnLst>
                                </p:cTn>
                              </p:par>
                              <p:par>
                                <p:cTn id="18" presetID="10" presetClass="entr" presetSubtype="0" fill="hold" grpId="0" nodeType="withEffect">
                                  <p:stCondLst>
                                    <p:cond delay="0"/>
                                  </p:stCondLst>
                                  <p:childTnLst>
                                    <p:set>
                                      <p:cBhvr>
                                        <p:cTn id="19" dur="1" fill="hold">
                                          <p:stCondLst>
                                            <p:cond delay="0"/>
                                          </p:stCondLst>
                                        </p:cTn>
                                        <p:tgtEl>
                                          <p:spTgt spid="3">
                                            <p:txEl>
                                              <p:pRg st="2" end="2"/>
                                            </p:txEl>
                                          </p:spTgt>
                                        </p:tgtEl>
                                        <p:attrNameLst>
                                          <p:attrName>style.visibility</p:attrName>
                                        </p:attrNameLst>
                                      </p:cBhvr>
                                      <p:to>
                                        <p:strVal val="visible"/>
                                      </p:to>
                                    </p:set>
                                    <p:animEffect transition="in" filter="fade">
                                      <p:cBhvr>
                                        <p:cTn id="20" dur="500"/>
                                        <p:tgtEl>
                                          <p:spTgt spid="3">
                                            <p:txEl>
                                              <p:pRg st="2" end="2"/>
                                            </p:txEl>
                                          </p:spTgt>
                                        </p:tgtEl>
                                      </p:cBhvr>
                                    </p:animEffect>
                                  </p:childTnLst>
                                </p:cTn>
                              </p:par>
                            </p:childTnLst>
                          </p:cTn>
                        </p:par>
                      </p:childTnLst>
                    </p:cTn>
                  </p:par>
                  <p:par>
                    <p:cTn id="21" fill="hold">
                      <p:stCondLst>
                        <p:cond delay="indefinite"/>
                      </p:stCondLst>
                      <p:childTnLst>
                        <p:par>
                          <p:cTn id="22" fill="hold">
                            <p:stCondLst>
                              <p:cond delay="0"/>
                            </p:stCondLst>
                            <p:childTnLst>
                              <p:par>
                                <p:cTn id="23" presetID="10" presetClass="entr" presetSubtype="0" fill="hold" grpId="0" nodeType="clickEffect">
                                  <p:stCondLst>
                                    <p:cond delay="0"/>
                                  </p:stCondLst>
                                  <p:childTnLst>
                                    <p:set>
                                      <p:cBhvr>
                                        <p:cTn id="24" dur="1" fill="hold">
                                          <p:stCondLst>
                                            <p:cond delay="0"/>
                                          </p:stCondLst>
                                        </p:cTn>
                                        <p:tgtEl>
                                          <p:spTgt spid="3">
                                            <p:txEl>
                                              <p:pRg st="3" end="3"/>
                                            </p:txEl>
                                          </p:spTgt>
                                        </p:tgtEl>
                                        <p:attrNameLst>
                                          <p:attrName>style.visibility</p:attrName>
                                        </p:attrNameLst>
                                      </p:cBhvr>
                                      <p:to>
                                        <p:strVal val="visible"/>
                                      </p:to>
                                    </p:set>
                                    <p:animEffect transition="in" filter="fade">
                                      <p:cBhvr>
                                        <p:cTn id="25" dur="500"/>
                                        <p:tgtEl>
                                          <p:spTgt spid="3">
                                            <p:txEl>
                                              <p:pRg st="3" end="3"/>
                                            </p:txEl>
                                          </p:spTgt>
                                        </p:tgtEl>
                                      </p:cBhvr>
                                    </p:animEffect>
                                  </p:childTnLst>
                                </p:cTn>
                              </p:par>
                              <p:par>
                                <p:cTn id="26" presetID="10" presetClass="entr" presetSubtype="0" fill="hold" grpId="0" nodeType="withEffect">
                                  <p:stCondLst>
                                    <p:cond delay="0"/>
                                  </p:stCondLst>
                                  <p:childTnLst>
                                    <p:set>
                                      <p:cBhvr>
                                        <p:cTn id="27" dur="1" fill="hold">
                                          <p:stCondLst>
                                            <p:cond delay="0"/>
                                          </p:stCondLst>
                                        </p:cTn>
                                        <p:tgtEl>
                                          <p:spTgt spid="3">
                                            <p:txEl>
                                              <p:pRg st="4" end="4"/>
                                            </p:txEl>
                                          </p:spTgt>
                                        </p:tgtEl>
                                        <p:attrNameLst>
                                          <p:attrName>style.visibility</p:attrName>
                                        </p:attrNameLst>
                                      </p:cBhvr>
                                      <p:to>
                                        <p:strVal val="visible"/>
                                      </p:to>
                                    </p:set>
                                    <p:animEffect transition="in" filter="fade">
                                      <p:cBhvr>
                                        <p:cTn id="28" dur="500"/>
                                        <p:tgtEl>
                                          <p:spTgt spid="3">
                                            <p:txEl>
                                              <p:pRg st="4" end="4"/>
                                            </p:txEl>
                                          </p:spTgt>
                                        </p:tgtEl>
                                      </p:cBhvr>
                                    </p:animEffect>
                                  </p:childTnLst>
                                </p:cTn>
                              </p:par>
                            </p:childTnLst>
                          </p:cTn>
                        </p:par>
                      </p:childTnLst>
                    </p:cTn>
                  </p:par>
                  <p:par>
                    <p:cTn id="29" fill="hold">
                      <p:stCondLst>
                        <p:cond delay="indefinite"/>
                      </p:stCondLst>
                      <p:childTnLst>
                        <p:par>
                          <p:cTn id="30" fill="hold">
                            <p:stCondLst>
                              <p:cond delay="0"/>
                            </p:stCondLst>
                            <p:childTnLst>
                              <p:par>
                                <p:cTn id="31" presetID="10" presetClass="entr" presetSubtype="0" fill="hold" grpId="0" nodeType="clickEffect">
                                  <p:stCondLst>
                                    <p:cond delay="0"/>
                                  </p:stCondLst>
                                  <p:childTnLst>
                                    <p:set>
                                      <p:cBhvr>
                                        <p:cTn id="32" dur="1" fill="hold">
                                          <p:stCondLst>
                                            <p:cond delay="0"/>
                                          </p:stCondLst>
                                        </p:cTn>
                                        <p:tgtEl>
                                          <p:spTgt spid="3">
                                            <p:txEl>
                                              <p:pRg st="5" end="5"/>
                                            </p:txEl>
                                          </p:spTgt>
                                        </p:tgtEl>
                                        <p:attrNameLst>
                                          <p:attrName>style.visibility</p:attrName>
                                        </p:attrNameLst>
                                      </p:cBhvr>
                                      <p:to>
                                        <p:strVal val="visible"/>
                                      </p:to>
                                    </p:set>
                                    <p:animEffect transition="in" filter="fade">
                                      <p:cBhvr>
                                        <p:cTn id="33" dur="500"/>
                                        <p:tgtEl>
                                          <p:spTgt spid="3">
                                            <p:txEl>
                                              <p:pRg st="5" end="5"/>
                                            </p:txEl>
                                          </p:spTgt>
                                        </p:tgtEl>
                                      </p:cBhvr>
                                    </p:animEffect>
                                  </p:childTnLst>
                                </p:cTn>
                              </p:par>
                              <p:par>
                                <p:cTn id="34" presetID="10" presetClass="entr" presetSubtype="0" fill="hold" grpId="0" nodeType="withEffect">
                                  <p:stCondLst>
                                    <p:cond delay="0"/>
                                  </p:stCondLst>
                                  <p:childTnLst>
                                    <p:set>
                                      <p:cBhvr>
                                        <p:cTn id="35" dur="1" fill="hold">
                                          <p:stCondLst>
                                            <p:cond delay="0"/>
                                          </p:stCondLst>
                                        </p:cTn>
                                        <p:tgtEl>
                                          <p:spTgt spid="3">
                                            <p:txEl>
                                              <p:pRg st="6" end="6"/>
                                            </p:txEl>
                                          </p:spTgt>
                                        </p:tgtEl>
                                        <p:attrNameLst>
                                          <p:attrName>style.visibility</p:attrName>
                                        </p:attrNameLst>
                                      </p:cBhvr>
                                      <p:to>
                                        <p:strVal val="visible"/>
                                      </p:to>
                                    </p:set>
                                    <p:animEffect transition="in" filter="fade">
                                      <p:cBhvr>
                                        <p:cTn id="36" dur="500"/>
                                        <p:tgtEl>
                                          <p:spTgt spid="3">
                                            <p:txEl>
                                              <p:pRg st="6" end="6"/>
                                            </p:txEl>
                                          </p:spTgt>
                                        </p:tgtEl>
                                      </p:cBhvr>
                                    </p:animEffect>
                                  </p:childTnLst>
                                </p:cTn>
                              </p:par>
                              <p:par>
                                <p:cTn id="37" presetID="10" presetClass="entr" presetSubtype="0" fill="hold" grpId="0" nodeType="withEffect">
                                  <p:stCondLst>
                                    <p:cond delay="0"/>
                                  </p:stCondLst>
                                  <p:childTnLst>
                                    <p:set>
                                      <p:cBhvr>
                                        <p:cTn id="38" dur="1" fill="hold">
                                          <p:stCondLst>
                                            <p:cond delay="0"/>
                                          </p:stCondLst>
                                        </p:cTn>
                                        <p:tgtEl>
                                          <p:spTgt spid="3">
                                            <p:txEl>
                                              <p:pRg st="7" end="7"/>
                                            </p:txEl>
                                          </p:spTgt>
                                        </p:tgtEl>
                                        <p:attrNameLst>
                                          <p:attrName>style.visibility</p:attrName>
                                        </p:attrNameLst>
                                      </p:cBhvr>
                                      <p:to>
                                        <p:strVal val="visible"/>
                                      </p:to>
                                    </p:set>
                                    <p:animEffect transition="in" filter="fade">
                                      <p:cBhvr>
                                        <p:cTn id="39" dur="500"/>
                                        <p:tgtEl>
                                          <p:spTgt spid="3">
                                            <p:txEl>
                                              <p:pRg st="7" end="7"/>
                                            </p:txEl>
                                          </p:spTgt>
                                        </p:tgtEl>
                                      </p:cBhvr>
                                    </p:animEffect>
                                  </p:childTnLst>
                                </p:cTn>
                              </p:par>
                              <p:par>
                                <p:cTn id="40" presetID="10" presetClass="entr" presetSubtype="0" fill="hold" grpId="0" nodeType="withEffect">
                                  <p:stCondLst>
                                    <p:cond delay="0"/>
                                  </p:stCondLst>
                                  <p:childTnLst>
                                    <p:set>
                                      <p:cBhvr>
                                        <p:cTn id="41" dur="1" fill="hold">
                                          <p:stCondLst>
                                            <p:cond delay="0"/>
                                          </p:stCondLst>
                                        </p:cTn>
                                        <p:tgtEl>
                                          <p:spTgt spid="3">
                                            <p:txEl>
                                              <p:pRg st="8" end="8"/>
                                            </p:txEl>
                                          </p:spTgt>
                                        </p:tgtEl>
                                        <p:attrNameLst>
                                          <p:attrName>style.visibility</p:attrName>
                                        </p:attrNameLst>
                                      </p:cBhvr>
                                      <p:to>
                                        <p:strVal val="visible"/>
                                      </p:to>
                                    </p:set>
                                    <p:animEffect transition="in" filter="fade">
                                      <p:cBhvr>
                                        <p:cTn id="42" dur="500"/>
                                        <p:tgtEl>
                                          <p:spTgt spid="3">
                                            <p:txEl>
                                              <p:pRg st="8" end="8"/>
                                            </p:txEl>
                                          </p:spTgt>
                                        </p:tgtEl>
                                      </p:cBhvr>
                                    </p:animEffect>
                                  </p:childTnLst>
                                </p:cTn>
                              </p:par>
                            </p:childTnLst>
                          </p:cTn>
                        </p:par>
                      </p:childTnLst>
                    </p:cTn>
                  </p:par>
                  <p:par>
                    <p:cTn id="43" fill="hold">
                      <p:stCondLst>
                        <p:cond delay="indefinite"/>
                      </p:stCondLst>
                      <p:childTnLst>
                        <p:par>
                          <p:cTn id="44" fill="hold">
                            <p:stCondLst>
                              <p:cond delay="0"/>
                            </p:stCondLst>
                            <p:childTnLst>
                              <p:par>
                                <p:cTn id="45" presetID="10" presetClass="entr" presetSubtype="0" fill="hold" grpId="0" nodeType="clickEffect">
                                  <p:stCondLst>
                                    <p:cond delay="0"/>
                                  </p:stCondLst>
                                  <p:childTnLst>
                                    <p:set>
                                      <p:cBhvr>
                                        <p:cTn id="46" dur="1" fill="hold">
                                          <p:stCondLst>
                                            <p:cond delay="0"/>
                                          </p:stCondLst>
                                        </p:cTn>
                                        <p:tgtEl>
                                          <p:spTgt spid="3">
                                            <p:txEl>
                                              <p:pRg st="9" end="9"/>
                                            </p:txEl>
                                          </p:spTgt>
                                        </p:tgtEl>
                                        <p:attrNameLst>
                                          <p:attrName>style.visibility</p:attrName>
                                        </p:attrNameLst>
                                      </p:cBhvr>
                                      <p:to>
                                        <p:strVal val="visible"/>
                                      </p:to>
                                    </p:set>
                                    <p:animEffect transition="in" filter="fade">
                                      <p:cBhvr>
                                        <p:cTn id="47" dur="500"/>
                                        <p:tgtEl>
                                          <p:spTgt spid="3">
                                            <p:txEl>
                                              <p:pRg st="9" end="9"/>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uiExpand="1" build="p"/>
      <p:bldP spid="4" grpId="0"/>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US" sz="4000" dirty="0" smtClean="0">
                <a:cs typeface="Times New Roman" panose="02020603050405020304" pitchFamily="18" charset="0"/>
              </a:rPr>
              <a:t>Needle Reuse </a:t>
            </a:r>
            <a:r>
              <a:rPr lang="en-US" sz="3600" dirty="0" smtClean="0"/>
              <a:t>Risks</a:t>
            </a:r>
            <a:r>
              <a:rPr lang="en-US" sz="3600" dirty="0"/>
              <a:t>: </a:t>
            </a:r>
            <a:endParaRPr lang="en-US" sz="4000" dirty="0">
              <a:cs typeface="Times New Roman" panose="02020603050405020304" pitchFamily="18" charset="0"/>
            </a:endParaRPr>
          </a:p>
        </p:txBody>
      </p:sp>
      <p:sp>
        <p:nvSpPr>
          <p:cNvPr id="3" name="Content Placeholder 2"/>
          <p:cNvSpPr>
            <a:spLocks noGrp="1"/>
          </p:cNvSpPr>
          <p:nvPr>
            <p:ph sz="quarter" idx="10"/>
          </p:nvPr>
        </p:nvSpPr>
        <p:spPr>
          <a:xfrm>
            <a:off x="527382" y="2302133"/>
            <a:ext cx="11137237" cy="3815953"/>
          </a:xfrm>
        </p:spPr>
        <p:txBody>
          <a:bodyPr/>
          <a:lstStyle/>
          <a:p>
            <a:r>
              <a:rPr lang="en-US" dirty="0" smtClean="0"/>
              <a:t>Dose </a:t>
            </a:r>
            <a:r>
              <a:rPr lang="en-US" dirty="0" smtClean="0"/>
              <a:t>Inaccuracy: </a:t>
            </a:r>
          </a:p>
          <a:p>
            <a:pPr lvl="1"/>
            <a:r>
              <a:rPr lang="en-US" dirty="0" smtClean="0"/>
              <a:t>Air entrance/medication leak out/needle blockage due to insulin deposition  within needle</a:t>
            </a:r>
          </a:p>
          <a:p>
            <a:r>
              <a:rPr lang="en-US" dirty="0" smtClean="0"/>
              <a:t>Development </a:t>
            </a:r>
            <a:r>
              <a:rPr lang="en-US" dirty="0" smtClean="0"/>
              <a:t>of LH</a:t>
            </a:r>
          </a:p>
          <a:p>
            <a:pPr lvl="1"/>
            <a:r>
              <a:rPr lang="en-US" dirty="0" smtClean="0"/>
              <a:t>Association between needle reuse particularly </a:t>
            </a:r>
            <a:r>
              <a:rPr lang="en-US" b="1" dirty="0" smtClean="0">
                <a:effectLst>
                  <a:outerShdw blurRad="38100" dist="38100" dir="2700000" algn="tl">
                    <a:srgbClr val="000000">
                      <a:alpha val="43137"/>
                    </a:srgbClr>
                  </a:outerShdw>
                </a:effectLst>
              </a:rPr>
              <a:t>reuse frequency </a:t>
            </a:r>
            <a:r>
              <a:rPr lang="en-US" dirty="0" smtClean="0"/>
              <a:t>with LH</a:t>
            </a:r>
          </a:p>
          <a:p>
            <a:r>
              <a:rPr lang="en-US" dirty="0" smtClean="0"/>
              <a:t>Injection pain</a:t>
            </a:r>
          </a:p>
          <a:p>
            <a:r>
              <a:rPr lang="en-US" dirty="0" smtClean="0"/>
              <a:t>Bleeding</a:t>
            </a:r>
          </a:p>
          <a:p>
            <a:pPr lvl="1"/>
            <a:endParaRPr lang="en-US" dirty="0"/>
          </a:p>
        </p:txBody>
      </p:sp>
      <p:sp>
        <p:nvSpPr>
          <p:cNvPr id="4" name="Rectangle 3"/>
          <p:cNvSpPr/>
          <p:nvPr/>
        </p:nvSpPr>
        <p:spPr>
          <a:xfrm>
            <a:off x="7370132" y="4765825"/>
            <a:ext cx="6096000" cy="1692771"/>
          </a:xfrm>
          <a:prstGeom prst="rect">
            <a:avLst/>
          </a:prstGeom>
        </p:spPr>
        <p:txBody>
          <a:bodyPr>
            <a:spAutoFit/>
          </a:bodyPr>
          <a:lstStyle/>
          <a:p>
            <a:r>
              <a:rPr lang="de-DE" sz="2400" dirty="0"/>
              <a:t>(</a:t>
            </a:r>
            <a:r>
              <a:rPr lang="de-DE" sz="2000" dirty="0"/>
              <a:t>Chantelau, Heinemann et al. 1989)</a:t>
            </a:r>
            <a:endParaRPr lang="en-US" sz="2000" dirty="0"/>
          </a:p>
          <a:p>
            <a:r>
              <a:rPr lang="da-DK" sz="2000" dirty="0" smtClean="0"/>
              <a:t>(Ginsberg, Parkes et al. 1994)</a:t>
            </a:r>
          </a:p>
          <a:p>
            <a:r>
              <a:rPr lang="en-US" sz="2000" dirty="0" smtClean="0"/>
              <a:t>(</a:t>
            </a:r>
            <a:r>
              <a:rPr lang="en-US" sz="2000" dirty="0" err="1" smtClean="0"/>
              <a:t>Maljaars</a:t>
            </a:r>
            <a:r>
              <a:rPr lang="en-US" sz="2000" dirty="0" smtClean="0"/>
              <a:t> 2002)</a:t>
            </a:r>
          </a:p>
          <a:p>
            <a:r>
              <a:rPr lang="en-US" sz="2000" dirty="0" smtClean="0"/>
              <a:t>(</a:t>
            </a:r>
            <a:r>
              <a:rPr lang="en-US" sz="2000" dirty="0" err="1" smtClean="0"/>
              <a:t>Dolinar</a:t>
            </a:r>
            <a:r>
              <a:rPr lang="en-US" sz="2000" dirty="0" smtClean="0"/>
              <a:t> 2009)</a:t>
            </a:r>
          </a:p>
          <a:p>
            <a:r>
              <a:rPr lang="da-DK" sz="2000" dirty="0" smtClean="0"/>
              <a:t>(Frid, Kreugel et al. 2016)</a:t>
            </a:r>
            <a:endParaRPr lang="da-DK" sz="2000" dirty="0"/>
          </a:p>
        </p:txBody>
      </p:sp>
    </p:spTree>
    <p:extLst>
      <p:ext uri="{BB962C8B-B14F-4D97-AF65-F5344CB8AC3E}">
        <p14:creationId xmlns:p14="http://schemas.microsoft.com/office/powerpoint/2010/main" val="142012826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fade">
                                      <p:cBhvr>
                                        <p:cTn id="11" dur="500"/>
                                        <p:tgtEl>
                                          <p:spTgt spid="3">
                                            <p:txEl>
                                              <p:pRg st="0" end="0"/>
                                            </p:txEl>
                                          </p:spTgt>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3">
                                            <p:txEl>
                                              <p:pRg st="2" end="2"/>
                                            </p:txEl>
                                          </p:spTgt>
                                        </p:tgtEl>
                                        <p:attrNameLst>
                                          <p:attrName>style.visibility</p:attrName>
                                        </p:attrNameLst>
                                      </p:cBhvr>
                                      <p:to>
                                        <p:strVal val="visible"/>
                                      </p:to>
                                    </p:set>
                                    <p:animEffect transition="in" filter="fade">
                                      <p:cBhvr>
                                        <p:cTn id="15" dur="500"/>
                                        <p:tgtEl>
                                          <p:spTgt spid="3">
                                            <p:txEl>
                                              <p:pRg st="2" end="2"/>
                                            </p:txEl>
                                          </p:spTgt>
                                        </p:tgtEl>
                                      </p:cBhvr>
                                    </p:animEffect>
                                  </p:childTnLst>
                                </p:cTn>
                              </p:par>
                            </p:childTnLst>
                          </p:cTn>
                        </p:par>
                        <p:par>
                          <p:cTn id="16" fill="hold">
                            <p:stCondLst>
                              <p:cond delay="1500"/>
                            </p:stCondLst>
                            <p:childTnLst>
                              <p:par>
                                <p:cTn id="17" presetID="10" presetClass="entr" presetSubtype="0" fill="hold" nodeType="afterEffect">
                                  <p:stCondLst>
                                    <p:cond delay="0"/>
                                  </p:stCondLst>
                                  <p:childTnLst>
                                    <p:set>
                                      <p:cBhvr>
                                        <p:cTn id="18" dur="1" fill="hold">
                                          <p:stCondLst>
                                            <p:cond delay="0"/>
                                          </p:stCondLst>
                                        </p:cTn>
                                        <p:tgtEl>
                                          <p:spTgt spid="3">
                                            <p:txEl>
                                              <p:pRg st="1" end="1"/>
                                            </p:txEl>
                                          </p:spTgt>
                                        </p:tgtEl>
                                        <p:attrNameLst>
                                          <p:attrName>style.visibility</p:attrName>
                                        </p:attrNameLst>
                                      </p:cBhvr>
                                      <p:to>
                                        <p:strVal val="visible"/>
                                      </p:to>
                                    </p:set>
                                    <p:animEffect transition="in" filter="fade">
                                      <p:cBhvr>
                                        <p:cTn id="19" dur="500"/>
                                        <p:tgtEl>
                                          <p:spTgt spid="3">
                                            <p:txEl>
                                              <p:pRg st="1" end="1"/>
                                            </p:txEl>
                                          </p:spTgt>
                                        </p:tgtEl>
                                      </p:cBhvr>
                                    </p:animEffect>
                                  </p:childTnLst>
                                </p:cTn>
                              </p:par>
                            </p:childTnLst>
                          </p:cTn>
                        </p:par>
                        <p:par>
                          <p:cTn id="20" fill="hold">
                            <p:stCondLst>
                              <p:cond delay="2000"/>
                            </p:stCondLst>
                            <p:childTnLst>
                              <p:par>
                                <p:cTn id="21" presetID="10" presetClass="entr" presetSubtype="0" fill="hold" nodeType="afterEffect">
                                  <p:stCondLst>
                                    <p:cond delay="0"/>
                                  </p:stCondLst>
                                  <p:childTnLst>
                                    <p:set>
                                      <p:cBhvr>
                                        <p:cTn id="22" dur="1" fill="hold">
                                          <p:stCondLst>
                                            <p:cond delay="0"/>
                                          </p:stCondLst>
                                        </p:cTn>
                                        <p:tgtEl>
                                          <p:spTgt spid="3">
                                            <p:txEl>
                                              <p:pRg st="3" end="3"/>
                                            </p:txEl>
                                          </p:spTgt>
                                        </p:tgtEl>
                                        <p:attrNameLst>
                                          <p:attrName>style.visibility</p:attrName>
                                        </p:attrNameLst>
                                      </p:cBhvr>
                                      <p:to>
                                        <p:strVal val="visible"/>
                                      </p:to>
                                    </p:set>
                                    <p:animEffect transition="in" filter="fade">
                                      <p:cBhvr>
                                        <p:cTn id="23" dur="500"/>
                                        <p:tgtEl>
                                          <p:spTgt spid="3">
                                            <p:txEl>
                                              <p:pRg st="3" end="3"/>
                                            </p:txEl>
                                          </p:spTgt>
                                        </p:tgtEl>
                                      </p:cBhvr>
                                    </p:animEffect>
                                  </p:childTnLst>
                                </p:cTn>
                              </p:par>
                            </p:childTnLst>
                          </p:cTn>
                        </p:par>
                      </p:childTnLst>
                    </p:cTn>
                  </p:par>
                  <p:par>
                    <p:cTn id="24" fill="hold">
                      <p:stCondLst>
                        <p:cond delay="indefinite"/>
                      </p:stCondLst>
                      <p:childTnLst>
                        <p:par>
                          <p:cTn id="25" fill="hold">
                            <p:stCondLst>
                              <p:cond delay="0"/>
                            </p:stCondLst>
                            <p:childTnLst>
                              <p:par>
                                <p:cTn id="26" presetID="10" presetClass="entr" presetSubtype="0" fill="hold" nodeType="clickEffect">
                                  <p:stCondLst>
                                    <p:cond delay="0"/>
                                  </p:stCondLst>
                                  <p:childTnLst>
                                    <p:set>
                                      <p:cBhvr>
                                        <p:cTn id="27" dur="1" fill="hold">
                                          <p:stCondLst>
                                            <p:cond delay="0"/>
                                          </p:stCondLst>
                                        </p:cTn>
                                        <p:tgtEl>
                                          <p:spTgt spid="3">
                                            <p:txEl>
                                              <p:pRg st="4" end="4"/>
                                            </p:txEl>
                                          </p:spTgt>
                                        </p:tgtEl>
                                        <p:attrNameLst>
                                          <p:attrName>style.visibility</p:attrName>
                                        </p:attrNameLst>
                                      </p:cBhvr>
                                      <p:to>
                                        <p:strVal val="visible"/>
                                      </p:to>
                                    </p:set>
                                    <p:animEffect transition="in" filter="fade">
                                      <p:cBhvr>
                                        <p:cTn id="28" dur="500"/>
                                        <p:tgtEl>
                                          <p:spTgt spid="3">
                                            <p:txEl>
                                              <p:pRg st="4" end="4"/>
                                            </p:txEl>
                                          </p:spTgt>
                                        </p:tgtEl>
                                      </p:cBhvr>
                                    </p:animEffect>
                                  </p:childTnLst>
                                </p:cTn>
                              </p:par>
                              <p:par>
                                <p:cTn id="29" presetID="10" presetClass="entr" presetSubtype="0" fill="hold" nodeType="withEffect">
                                  <p:stCondLst>
                                    <p:cond delay="0"/>
                                  </p:stCondLst>
                                  <p:childTnLst>
                                    <p:set>
                                      <p:cBhvr>
                                        <p:cTn id="30" dur="1" fill="hold">
                                          <p:stCondLst>
                                            <p:cond delay="0"/>
                                          </p:stCondLst>
                                        </p:cTn>
                                        <p:tgtEl>
                                          <p:spTgt spid="3">
                                            <p:txEl>
                                              <p:pRg st="5" end="5"/>
                                            </p:txEl>
                                          </p:spTgt>
                                        </p:tgtEl>
                                        <p:attrNameLst>
                                          <p:attrName>style.visibility</p:attrName>
                                        </p:attrNameLst>
                                      </p:cBhvr>
                                      <p:to>
                                        <p:strVal val="visible"/>
                                      </p:to>
                                    </p:set>
                                    <p:animEffect transition="in" filter="fade">
                                      <p:cBhvr>
                                        <p:cTn id="31" dur="500"/>
                                        <p:tgtEl>
                                          <p:spTgt spid="3">
                                            <p:txEl>
                                              <p:pRg st="5" end="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p:txBody>
          <a:bodyPr>
            <a:normAutofit/>
          </a:bodyPr>
          <a:lstStyle/>
          <a:p>
            <a:r>
              <a:rPr lang="en-US" b="1" dirty="0">
                <a:cs typeface="Times New Roman" panose="02020603050405020304" pitchFamily="18" charset="0"/>
              </a:rPr>
              <a:t>The Neglected Area of </a:t>
            </a:r>
            <a:r>
              <a:rPr lang="en-US" b="1" dirty="0" smtClean="0">
                <a:cs typeface="Times New Roman" panose="02020603050405020304" pitchFamily="18" charset="0"/>
              </a:rPr>
              <a:t>Concern</a:t>
            </a:r>
            <a:endParaRPr lang="en-US" dirty="0">
              <a:cs typeface="Times New Roman" panose="02020603050405020304" pitchFamily="18" charset="0"/>
            </a:endParaRPr>
          </a:p>
        </p:txBody>
      </p:sp>
      <p:sp>
        <p:nvSpPr>
          <p:cNvPr id="3" name="Content Placeholder 2"/>
          <p:cNvSpPr>
            <a:spLocks noGrp="1"/>
          </p:cNvSpPr>
          <p:nvPr>
            <p:ph type="subTitle" idx="1"/>
          </p:nvPr>
        </p:nvSpPr>
        <p:spPr/>
        <p:txBody>
          <a:bodyPr>
            <a:normAutofit/>
          </a:bodyPr>
          <a:lstStyle/>
          <a:p>
            <a:r>
              <a:rPr lang="en-US" sz="2400" b="1" dirty="0" smtClean="0">
                <a:latin typeface="Arial" panose="020B0604020202020204" pitchFamily="34" charset="0"/>
                <a:cs typeface="Arial" panose="020B0604020202020204" pitchFamily="34" charset="0"/>
              </a:rPr>
              <a:t>Incorrect </a:t>
            </a:r>
            <a:r>
              <a:rPr lang="en-US" sz="2400" b="1" dirty="0">
                <a:latin typeface="Arial" panose="020B0604020202020204" pitchFamily="34" charset="0"/>
                <a:cs typeface="Arial" panose="020B0604020202020204" pitchFamily="34" charset="0"/>
              </a:rPr>
              <a:t>Insulin </a:t>
            </a:r>
            <a:r>
              <a:rPr lang="en-US" sz="2400" b="1" dirty="0" smtClean="0">
                <a:latin typeface="Arial" panose="020B0604020202020204" pitchFamily="34" charset="0"/>
                <a:cs typeface="Arial" panose="020B0604020202020204" pitchFamily="34" charset="0"/>
              </a:rPr>
              <a:t>Administration: Behavior that affect </a:t>
            </a:r>
            <a:r>
              <a:rPr lang="en-US" sz="2400" b="1" dirty="0" smtClean="0">
                <a:latin typeface="Arial" panose="020B0604020202020204" pitchFamily="34" charset="0"/>
                <a:cs typeface="Arial" panose="020B0604020202020204" pitchFamily="34" charset="0"/>
              </a:rPr>
              <a:t>glycaemia</a:t>
            </a:r>
            <a:endParaRPr lang="en-US" sz="2400" b="1" dirty="0" smtClean="0">
              <a:latin typeface="Arial" panose="020B0604020202020204" pitchFamily="34" charset="0"/>
              <a:cs typeface="Arial" panose="020B0604020202020204" pitchFamily="34" charset="0"/>
            </a:endParaRPr>
          </a:p>
        </p:txBody>
      </p:sp>
      <p:sp>
        <p:nvSpPr>
          <p:cNvPr id="4" name="Rectangle 3"/>
          <p:cNvSpPr/>
          <p:nvPr/>
        </p:nvSpPr>
        <p:spPr>
          <a:xfrm>
            <a:off x="8429897" y="5380672"/>
            <a:ext cx="3762103" cy="646331"/>
          </a:xfrm>
          <a:prstGeom prst="rect">
            <a:avLst/>
          </a:prstGeom>
        </p:spPr>
        <p:txBody>
          <a:bodyPr wrap="square">
            <a:spAutoFit/>
          </a:bodyPr>
          <a:lstStyle/>
          <a:p>
            <a:endParaRPr lang="en-US" dirty="0">
              <a:latin typeface="Times New Roman" panose="02020603050405020304" pitchFamily="18" charset="0"/>
              <a:cs typeface="Times New Roman" panose="02020603050405020304" pitchFamily="18" charset="0"/>
            </a:endParaRPr>
          </a:p>
          <a:p>
            <a:endParaRPr lang="en-US" dirty="0">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291766508"/>
      </p:ext>
    </p:extLst>
  </p:cSld>
  <p:clrMapOvr>
    <a:masterClrMapping/>
  </p:clrMapOvr>
  <p:timing>
    <p:tnLst>
      <p:par>
        <p:cTn id="1" dur="indefinite" restart="never" nodeType="tmRoot"/>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US" sz="4000" dirty="0" smtClean="0">
                <a:cs typeface="Times New Roman" panose="02020603050405020304" pitchFamily="18" charset="0"/>
              </a:rPr>
              <a:t>Needle Reuse </a:t>
            </a:r>
            <a:r>
              <a:rPr lang="en-US" sz="3600" dirty="0" smtClean="0"/>
              <a:t>Risks</a:t>
            </a:r>
            <a:r>
              <a:rPr lang="en-US" sz="3600" dirty="0"/>
              <a:t>: </a:t>
            </a:r>
            <a:endParaRPr lang="en-US" sz="4000" dirty="0">
              <a:cs typeface="Times New Roman" panose="02020603050405020304" pitchFamily="18" charset="0"/>
            </a:endParaRPr>
          </a:p>
        </p:txBody>
      </p:sp>
      <p:sp>
        <p:nvSpPr>
          <p:cNvPr id="3" name="Content Placeholder 2"/>
          <p:cNvSpPr>
            <a:spLocks noGrp="1"/>
          </p:cNvSpPr>
          <p:nvPr>
            <p:ph sz="quarter" idx="10"/>
          </p:nvPr>
        </p:nvSpPr>
        <p:spPr>
          <a:xfrm>
            <a:off x="312473" y="1962499"/>
            <a:ext cx="11137237" cy="3815953"/>
          </a:xfrm>
        </p:spPr>
        <p:txBody>
          <a:bodyPr/>
          <a:lstStyle/>
          <a:p>
            <a:r>
              <a:rPr lang="en-US" dirty="0" smtClean="0"/>
              <a:t>Dose </a:t>
            </a:r>
            <a:r>
              <a:rPr lang="en-US" dirty="0" smtClean="0"/>
              <a:t>Inaccuracy: </a:t>
            </a:r>
          </a:p>
          <a:p>
            <a:pPr lvl="1"/>
            <a:r>
              <a:rPr lang="en-US" dirty="0" smtClean="0"/>
              <a:t>Air entrance/medication leak out/needle blockage due to insulin deposition  within needle</a:t>
            </a:r>
          </a:p>
          <a:p>
            <a:r>
              <a:rPr lang="en-US" dirty="0" smtClean="0"/>
              <a:t>Development </a:t>
            </a:r>
            <a:r>
              <a:rPr lang="en-US" dirty="0" smtClean="0"/>
              <a:t>of LH</a:t>
            </a:r>
          </a:p>
          <a:p>
            <a:pPr lvl="1"/>
            <a:r>
              <a:rPr lang="en-US" dirty="0" smtClean="0"/>
              <a:t>Association between needle reuse particularly </a:t>
            </a:r>
            <a:r>
              <a:rPr lang="en-US" b="1" dirty="0" smtClean="0">
                <a:effectLst>
                  <a:outerShdw blurRad="38100" dist="38100" dir="2700000" algn="tl">
                    <a:srgbClr val="000000">
                      <a:alpha val="43137"/>
                    </a:srgbClr>
                  </a:outerShdw>
                </a:effectLst>
              </a:rPr>
              <a:t>reuse frequency </a:t>
            </a:r>
            <a:r>
              <a:rPr lang="en-US" dirty="0" smtClean="0"/>
              <a:t>with LH</a:t>
            </a:r>
          </a:p>
          <a:p>
            <a:r>
              <a:rPr lang="en-US" dirty="0" smtClean="0"/>
              <a:t>Injection pain</a:t>
            </a:r>
          </a:p>
          <a:p>
            <a:r>
              <a:rPr lang="en-US" dirty="0" smtClean="0"/>
              <a:t>Bleeding</a:t>
            </a:r>
          </a:p>
          <a:p>
            <a:pPr lvl="1"/>
            <a:endParaRPr lang="en-US" dirty="0"/>
          </a:p>
        </p:txBody>
      </p:sp>
      <p:sp>
        <p:nvSpPr>
          <p:cNvPr id="4" name="Rectangle 3"/>
          <p:cNvSpPr/>
          <p:nvPr/>
        </p:nvSpPr>
        <p:spPr>
          <a:xfrm>
            <a:off x="7370132" y="4765825"/>
            <a:ext cx="6096000" cy="1692771"/>
          </a:xfrm>
          <a:prstGeom prst="rect">
            <a:avLst/>
          </a:prstGeom>
        </p:spPr>
        <p:txBody>
          <a:bodyPr>
            <a:spAutoFit/>
          </a:bodyPr>
          <a:lstStyle/>
          <a:p>
            <a:r>
              <a:rPr lang="de-DE" sz="2400" dirty="0"/>
              <a:t>(</a:t>
            </a:r>
            <a:r>
              <a:rPr lang="de-DE" sz="2000" dirty="0"/>
              <a:t>Chantelau, Heinemann et al. 1989)</a:t>
            </a:r>
            <a:endParaRPr lang="en-US" sz="2000" dirty="0"/>
          </a:p>
          <a:p>
            <a:r>
              <a:rPr lang="da-DK" sz="2000" dirty="0" smtClean="0"/>
              <a:t>(Ginsberg, Parkes et al. 1994)</a:t>
            </a:r>
          </a:p>
          <a:p>
            <a:r>
              <a:rPr lang="en-US" sz="2000" dirty="0" smtClean="0"/>
              <a:t>(</a:t>
            </a:r>
            <a:r>
              <a:rPr lang="en-US" sz="2000" dirty="0" err="1" smtClean="0"/>
              <a:t>Maljaars</a:t>
            </a:r>
            <a:r>
              <a:rPr lang="en-US" sz="2000" dirty="0" smtClean="0"/>
              <a:t> 2002)</a:t>
            </a:r>
          </a:p>
          <a:p>
            <a:r>
              <a:rPr lang="en-US" sz="2000" dirty="0" smtClean="0"/>
              <a:t>(</a:t>
            </a:r>
            <a:r>
              <a:rPr lang="en-US" sz="2000" dirty="0" err="1" smtClean="0"/>
              <a:t>Dolinar</a:t>
            </a:r>
            <a:r>
              <a:rPr lang="en-US" sz="2000" dirty="0" smtClean="0"/>
              <a:t> 2009)</a:t>
            </a:r>
          </a:p>
          <a:p>
            <a:r>
              <a:rPr lang="da-DK" sz="2000" dirty="0" smtClean="0"/>
              <a:t>(Frid, Kreugel et al. 2016)</a:t>
            </a:r>
            <a:endParaRPr lang="da-DK" sz="2000" dirty="0"/>
          </a:p>
        </p:txBody>
      </p:sp>
      <p:sp>
        <p:nvSpPr>
          <p:cNvPr id="5" name="Rounded Rectangle 4"/>
          <p:cNvSpPr/>
          <p:nvPr/>
        </p:nvSpPr>
        <p:spPr>
          <a:xfrm>
            <a:off x="474356" y="3960176"/>
            <a:ext cx="11243288" cy="2158348"/>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600" dirty="0"/>
              <a:t>Reusing insulin needles </a:t>
            </a:r>
            <a:r>
              <a:rPr lang="en-US" sz="3600" b="1" dirty="0">
                <a:solidFill>
                  <a:srgbClr val="002060"/>
                </a:solidFill>
                <a:effectLst>
                  <a:outerShdw blurRad="38100" dist="38100" dir="2700000" algn="tl">
                    <a:srgbClr val="000000">
                      <a:alpha val="43137"/>
                    </a:srgbClr>
                  </a:outerShdw>
                </a:effectLst>
              </a:rPr>
              <a:t>is not an optimal </a:t>
            </a:r>
            <a:r>
              <a:rPr lang="en-US" sz="3600" b="1" dirty="0" smtClean="0">
                <a:solidFill>
                  <a:srgbClr val="002060"/>
                </a:solidFill>
                <a:effectLst>
                  <a:outerShdw blurRad="38100" dist="38100" dir="2700000" algn="tl">
                    <a:srgbClr val="000000">
                      <a:alpha val="43137"/>
                    </a:srgbClr>
                  </a:outerShdw>
                </a:effectLst>
              </a:rPr>
              <a:t>injection practice</a:t>
            </a:r>
            <a:r>
              <a:rPr lang="en-US" sz="3600" dirty="0"/>
              <a:t>, and </a:t>
            </a:r>
            <a:r>
              <a:rPr lang="en-US" sz="3600" b="1" dirty="0">
                <a:solidFill>
                  <a:srgbClr val="002060"/>
                </a:solidFill>
                <a:effectLst>
                  <a:outerShdw blurRad="38100" dist="38100" dir="2700000" algn="tl">
                    <a:srgbClr val="000000">
                      <a:alpha val="43137"/>
                    </a:srgbClr>
                  </a:outerShdw>
                </a:effectLst>
              </a:rPr>
              <a:t>patients should be</a:t>
            </a:r>
          </a:p>
          <a:p>
            <a:pPr algn="ctr"/>
            <a:r>
              <a:rPr lang="en-US" sz="3600" b="1" dirty="0">
                <a:solidFill>
                  <a:srgbClr val="002060"/>
                </a:solidFill>
                <a:effectLst>
                  <a:outerShdw blurRad="38100" dist="38100" dir="2700000" algn="tl">
                    <a:srgbClr val="000000">
                      <a:alpha val="43137"/>
                    </a:srgbClr>
                  </a:outerShdw>
                </a:effectLst>
              </a:rPr>
              <a:t>discouraged</a:t>
            </a:r>
            <a:r>
              <a:rPr lang="en-US" sz="3600" dirty="0">
                <a:solidFill>
                  <a:srgbClr val="002060"/>
                </a:solidFill>
              </a:rPr>
              <a:t> </a:t>
            </a:r>
            <a:r>
              <a:rPr lang="en-US" sz="3600" dirty="0"/>
              <a:t>from doing so</a:t>
            </a:r>
          </a:p>
        </p:txBody>
      </p:sp>
      <p:sp>
        <p:nvSpPr>
          <p:cNvPr id="6" name="Rectangle 5"/>
          <p:cNvSpPr/>
          <p:nvPr/>
        </p:nvSpPr>
        <p:spPr>
          <a:xfrm>
            <a:off x="485436" y="5996931"/>
            <a:ext cx="3316677" cy="461665"/>
          </a:xfrm>
          <a:prstGeom prst="rect">
            <a:avLst/>
          </a:prstGeom>
        </p:spPr>
        <p:txBody>
          <a:bodyPr wrap="none">
            <a:spAutoFit/>
          </a:bodyPr>
          <a:lstStyle/>
          <a:p>
            <a:r>
              <a:rPr lang="da-DK" sz="2400" dirty="0"/>
              <a:t>(Frid, Kreugel et al. 2016)</a:t>
            </a:r>
          </a:p>
        </p:txBody>
      </p:sp>
    </p:spTree>
    <p:extLst>
      <p:ext uri="{BB962C8B-B14F-4D97-AF65-F5344CB8AC3E}">
        <p14:creationId xmlns:p14="http://schemas.microsoft.com/office/powerpoint/2010/main" val="262683910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fade">
                                      <p:cBhvr>
                                        <p:cTn id="11" dur="500"/>
                                        <p:tgtEl>
                                          <p:spTgt spid="3">
                                            <p:txEl>
                                              <p:pRg st="0" end="0"/>
                                            </p:txEl>
                                          </p:spTgt>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3">
                                            <p:txEl>
                                              <p:pRg st="2" end="2"/>
                                            </p:txEl>
                                          </p:spTgt>
                                        </p:tgtEl>
                                        <p:attrNameLst>
                                          <p:attrName>style.visibility</p:attrName>
                                        </p:attrNameLst>
                                      </p:cBhvr>
                                      <p:to>
                                        <p:strVal val="visible"/>
                                      </p:to>
                                    </p:set>
                                    <p:animEffect transition="in" filter="fade">
                                      <p:cBhvr>
                                        <p:cTn id="15" dur="500"/>
                                        <p:tgtEl>
                                          <p:spTgt spid="3">
                                            <p:txEl>
                                              <p:pRg st="2" end="2"/>
                                            </p:txEl>
                                          </p:spTgt>
                                        </p:tgtEl>
                                      </p:cBhvr>
                                    </p:animEffect>
                                  </p:childTnLst>
                                </p:cTn>
                              </p:par>
                            </p:childTnLst>
                          </p:cTn>
                        </p:par>
                        <p:par>
                          <p:cTn id="16" fill="hold">
                            <p:stCondLst>
                              <p:cond delay="1500"/>
                            </p:stCondLst>
                            <p:childTnLst>
                              <p:par>
                                <p:cTn id="17" presetID="10" presetClass="entr" presetSubtype="0" fill="hold" nodeType="afterEffect">
                                  <p:stCondLst>
                                    <p:cond delay="0"/>
                                  </p:stCondLst>
                                  <p:childTnLst>
                                    <p:set>
                                      <p:cBhvr>
                                        <p:cTn id="18" dur="1" fill="hold">
                                          <p:stCondLst>
                                            <p:cond delay="0"/>
                                          </p:stCondLst>
                                        </p:cTn>
                                        <p:tgtEl>
                                          <p:spTgt spid="3">
                                            <p:txEl>
                                              <p:pRg st="1" end="1"/>
                                            </p:txEl>
                                          </p:spTgt>
                                        </p:tgtEl>
                                        <p:attrNameLst>
                                          <p:attrName>style.visibility</p:attrName>
                                        </p:attrNameLst>
                                      </p:cBhvr>
                                      <p:to>
                                        <p:strVal val="visible"/>
                                      </p:to>
                                    </p:set>
                                    <p:animEffect transition="in" filter="fade">
                                      <p:cBhvr>
                                        <p:cTn id="19" dur="500"/>
                                        <p:tgtEl>
                                          <p:spTgt spid="3">
                                            <p:txEl>
                                              <p:pRg st="1" end="1"/>
                                            </p:txEl>
                                          </p:spTgt>
                                        </p:tgtEl>
                                      </p:cBhvr>
                                    </p:animEffect>
                                  </p:childTnLst>
                                </p:cTn>
                              </p:par>
                            </p:childTnLst>
                          </p:cTn>
                        </p:par>
                        <p:par>
                          <p:cTn id="20" fill="hold">
                            <p:stCondLst>
                              <p:cond delay="2000"/>
                            </p:stCondLst>
                            <p:childTnLst>
                              <p:par>
                                <p:cTn id="21" presetID="10" presetClass="entr" presetSubtype="0" fill="hold" nodeType="afterEffect">
                                  <p:stCondLst>
                                    <p:cond delay="0"/>
                                  </p:stCondLst>
                                  <p:childTnLst>
                                    <p:set>
                                      <p:cBhvr>
                                        <p:cTn id="22" dur="1" fill="hold">
                                          <p:stCondLst>
                                            <p:cond delay="0"/>
                                          </p:stCondLst>
                                        </p:cTn>
                                        <p:tgtEl>
                                          <p:spTgt spid="3">
                                            <p:txEl>
                                              <p:pRg st="3" end="3"/>
                                            </p:txEl>
                                          </p:spTgt>
                                        </p:tgtEl>
                                        <p:attrNameLst>
                                          <p:attrName>style.visibility</p:attrName>
                                        </p:attrNameLst>
                                      </p:cBhvr>
                                      <p:to>
                                        <p:strVal val="visible"/>
                                      </p:to>
                                    </p:set>
                                    <p:animEffect transition="in" filter="fade">
                                      <p:cBhvr>
                                        <p:cTn id="23" dur="500"/>
                                        <p:tgtEl>
                                          <p:spTgt spid="3">
                                            <p:txEl>
                                              <p:pRg st="3" end="3"/>
                                            </p:txEl>
                                          </p:spTgt>
                                        </p:tgtEl>
                                      </p:cBhvr>
                                    </p:animEffect>
                                  </p:childTnLst>
                                </p:cTn>
                              </p:par>
                            </p:childTnLst>
                          </p:cTn>
                        </p:par>
                      </p:childTnLst>
                    </p:cTn>
                  </p:par>
                  <p:par>
                    <p:cTn id="24" fill="hold">
                      <p:stCondLst>
                        <p:cond delay="indefinite"/>
                      </p:stCondLst>
                      <p:childTnLst>
                        <p:par>
                          <p:cTn id="25" fill="hold">
                            <p:stCondLst>
                              <p:cond delay="0"/>
                            </p:stCondLst>
                            <p:childTnLst>
                              <p:par>
                                <p:cTn id="26" presetID="10" presetClass="entr" presetSubtype="0" fill="hold" nodeType="clickEffect">
                                  <p:stCondLst>
                                    <p:cond delay="0"/>
                                  </p:stCondLst>
                                  <p:childTnLst>
                                    <p:set>
                                      <p:cBhvr>
                                        <p:cTn id="27" dur="1" fill="hold">
                                          <p:stCondLst>
                                            <p:cond delay="0"/>
                                          </p:stCondLst>
                                        </p:cTn>
                                        <p:tgtEl>
                                          <p:spTgt spid="3">
                                            <p:txEl>
                                              <p:pRg st="4" end="4"/>
                                            </p:txEl>
                                          </p:spTgt>
                                        </p:tgtEl>
                                        <p:attrNameLst>
                                          <p:attrName>style.visibility</p:attrName>
                                        </p:attrNameLst>
                                      </p:cBhvr>
                                      <p:to>
                                        <p:strVal val="visible"/>
                                      </p:to>
                                    </p:set>
                                    <p:animEffect transition="in" filter="fade">
                                      <p:cBhvr>
                                        <p:cTn id="28" dur="500"/>
                                        <p:tgtEl>
                                          <p:spTgt spid="3">
                                            <p:txEl>
                                              <p:pRg st="4" end="4"/>
                                            </p:txEl>
                                          </p:spTgt>
                                        </p:tgtEl>
                                      </p:cBhvr>
                                    </p:animEffect>
                                  </p:childTnLst>
                                </p:cTn>
                              </p:par>
                              <p:par>
                                <p:cTn id="29" presetID="10" presetClass="entr" presetSubtype="0" fill="hold" nodeType="withEffect">
                                  <p:stCondLst>
                                    <p:cond delay="0"/>
                                  </p:stCondLst>
                                  <p:childTnLst>
                                    <p:set>
                                      <p:cBhvr>
                                        <p:cTn id="30" dur="1" fill="hold">
                                          <p:stCondLst>
                                            <p:cond delay="0"/>
                                          </p:stCondLst>
                                        </p:cTn>
                                        <p:tgtEl>
                                          <p:spTgt spid="3">
                                            <p:txEl>
                                              <p:pRg st="5" end="5"/>
                                            </p:txEl>
                                          </p:spTgt>
                                        </p:tgtEl>
                                        <p:attrNameLst>
                                          <p:attrName>style.visibility</p:attrName>
                                        </p:attrNameLst>
                                      </p:cBhvr>
                                      <p:to>
                                        <p:strVal val="visible"/>
                                      </p:to>
                                    </p:set>
                                    <p:animEffect transition="in" filter="fade">
                                      <p:cBhvr>
                                        <p:cTn id="31" dur="500"/>
                                        <p:tgtEl>
                                          <p:spTgt spid="3">
                                            <p:txEl>
                                              <p:pRg st="5" end="5"/>
                                            </p:txEl>
                                          </p:spTgt>
                                        </p:tgtEl>
                                      </p:cBhvr>
                                    </p:animEffect>
                                  </p:childTnLst>
                                </p:cTn>
                              </p:par>
                            </p:childTnLst>
                          </p:cTn>
                        </p:par>
                      </p:childTnLst>
                    </p:cTn>
                  </p:par>
                  <p:par>
                    <p:cTn id="32" fill="hold">
                      <p:stCondLst>
                        <p:cond delay="indefinite"/>
                      </p:stCondLst>
                      <p:childTnLst>
                        <p:par>
                          <p:cTn id="33" fill="hold">
                            <p:stCondLst>
                              <p:cond delay="0"/>
                            </p:stCondLst>
                            <p:childTnLst>
                              <p:par>
                                <p:cTn id="34" presetID="10" presetClass="exit" presetSubtype="0" fill="hold" grpId="1" nodeType="clickEffect">
                                  <p:stCondLst>
                                    <p:cond delay="0"/>
                                  </p:stCondLst>
                                  <p:childTnLst>
                                    <p:animEffect transition="out" filter="fade">
                                      <p:cBhvr>
                                        <p:cTn id="35" dur="500"/>
                                        <p:tgtEl>
                                          <p:spTgt spid="4"/>
                                        </p:tgtEl>
                                      </p:cBhvr>
                                    </p:animEffect>
                                    <p:set>
                                      <p:cBhvr>
                                        <p:cTn id="36" dur="1" fill="hold">
                                          <p:stCondLst>
                                            <p:cond delay="499"/>
                                          </p:stCondLst>
                                        </p:cTn>
                                        <p:tgtEl>
                                          <p:spTgt spid="4"/>
                                        </p:tgtEl>
                                        <p:attrNameLst>
                                          <p:attrName>style.visibility</p:attrName>
                                        </p:attrNameLst>
                                      </p:cBhvr>
                                      <p:to>
                                        <p:strVal val="hidden"/>
                                      </p:to>
                                    </p:set>
                                  </p:childTnLst>
                                </p:cTn>
                              </p:par>
                              <p:par>
                                <p:cTn id="37" presetID="10" presetClass="exit" presetSubtype="0" fill="hold" grpId="0" nodeType="withEffect">
                                  <p:stCondLst>
                                    <p:cond delay="0"/>
                                  </p:stCondLst>
                                  <p:childTnLst>
                                    <p:animEffect transition="out" filter="fade">
                                      <p:cBhvr>
                                        <p:cTn id="38" dur="500"/>
                                        <p:tgtEl>
                                          <p:spTgt spid="3">
                                            <p:txEl>
                                              <p:pRg st="0" end="0"/>
                                            </p:txEl>
                                          </p:spTgt>
                                        </p:tgtEl>
                                      </p:cBhvr>
                                    </p:animEffect>
                                    <p:set>
                                      <p:cBhvr>
                                        <p:cTn id="39" dur="1" fill="hold">
                                          <p:stCondLst>
                                            <p:cond delay="499"/>
                                          </p:stCondLst>
                                        </p:cTn>
                                        <p:tgtEl>
                                          <p:spTgt spid="3">
                                            <p:txEl>
                                              <p:pRg st="0" end="0"/>
                                            </p:txEl>
                                          </p:spTgt>
                                        </p:tgtEl>
                                        <p:attrNameLst>
                                          <p:attrName>style.visibility</p:attrName>
                                        </p:attrNameLst>
                                      </p:cBhvr>
                                      <p:to>
                                        <p:strVal val="hidden"/>
                                      </p:to>
                                    </p:set>
                                  </p:childTnLst>
                                </p:cTn>
                              </p:par>
                              <p:par>
                                <p:cTn id="40" presetID="10" presetClass="exit" presetSubtype="0" fill="hold" grpId="0" nodeType="withEffect">
                                  <p:stCondLst>
                                    <p:cond delay="0"/>
                                  </p:stCondLst>
                                  <p:childTnLst>
                                    <p:animEffect transition="out" filter="fade">
                                      <p:cBhvr>
                                        <p:cTn id="41" dur="500"/>
                                        <p:tgtEl>
                                          <p:spTgt spid="3">
                                            <p:txEl>
                                              <p:pRg st="1" end="1"/>
                                            </p:txEl>
                                          </p:spTgt>
                                        </p:tgtEl>
                                      </p:cBhvr>
                                    </p:animEffect>
                                    <p:set>
                                      <p:cBhvr>
                                        <p:cTn id="42" dur="1" fill="hold">
                                          <p:stCondLst>
                                            <p:cond delay="499"/>
                                          </p:stCondLst>
                                        </p:cTn>
                                        <p:tgtEl>
                                          <p:spTgt spid="3">
                                            <p:txEl>
                                              <p:pRg st="1" end="1"/>
                                            </p:txEl>
                                          </p:spTgt>
                                        </p:tgtEl>
                                        <p:attrNameLst>
                                          <p:attrName>style.visibility</p:attrName>
                                        </p:attrNameLst>
                                      </p:cBhvr>
                                      <p:to>
                                        <p:strVal val="hidden"/>
                                      </p:to>
                                    </p:set>
                                  </p:childTnLst>
                                </p:cTn>
                              </p:par>
                            </p:childTnLst>
                          </p:cTn>
                        </p:par>
                      </p:childTnLst>
                    </p:cTn>
                  </p:par>
                  <p:par>
                    <p:cTn id="43" fill="hold">
                      <p:stCondLst>
                        <p:cond delay="indefinite"/>
                      </p:stCondLst>
                      <p:childTnLst>
                        <p:par>
                          <p:cTn id="44" fill="hold">
                            <p:stCondLst>
                              <p:cond delay="0"/>
                            </p:stCondLst>
                            <p:childTnLst>
                              <p:par>
                                <p:cTn id="45" presetID="10" presetClass="exit" presetSubtype="0" fill="hold" grpId="0" nodeType="clickEffect">
                                  <p:stCondLst>
                                    <p:cond delay="0"/>
                                  </p:stCondLst>
                                  <p:childTnLst>
                                    <p:animEffect transition="out" filter="fade">
                                      <p:cBhvr>
                                        <p:cTn id="46" dur="500"/>
                                        <p:tgtEl>
                                          <p:spTgt spid="3">
                                            <p:txEl>
                                              <p:pRg st="2" end="2"/>
                                            </p:txEl>
                                          </p:spTgt>
                                        </p:tgtEl>
                                      </p:cBhvr>
                                    </p:animEffect>
                                    <p:set>
                                      <p:cBhvr>
                                        <p:cTn id="47" dur="1" fill="hold">
                                          <p:stCondLst>
                                            <p:cond delay="499"/>
                                          </p:stCondLst>
                                        </p:cTn>
                                        <p:tgtEl>
                                          <p:spTgt spid="3">
                                            <p:txEl>
                                              <p:pRg st="2" end="2"/>
                                            </p:txEl>
                                          </p:spTgt>
                                        </p:tgtEl>
                                        <p:attrNameLst>
                                          <p:attrName>style.visibility</p:attrName>
                                        </p:attrNameLst>
                                      </p:cBhvr>
                                      <p:to>
                                        <p:strVal val="hidden"/>
                                      </p:to>
                                    </p:set>
                                  </p:childTnLst>
                                </p:cTn>
                              </p:par>
                              <p:par>
                                <p:cTn id="48" presetID="10" presetClass="exit" presetSubtype="0" fill="hold" grpId="0" nodeType="withEffect">
                                  <p:stCondLst>
                                    <p:cond delay="0"/>
                                  </p:stCondLst>
                                  <p:childTnLst>
                                    <p:animEffect transition="out" filter="fade">
                                      <p:cBhvr>
                                        <p:cTn id="49" dur="500"/>
                                        <p:tgtEl>
                                          <p:spTgt spid="3">
                                            <p:txEl>
                                              <p:pRg st="3" end="3"/>
                                            </p:txEl>
                                          </p:spTgt>
                                        </p:tgtEl>
                                      </p:cBhvr>
                                    </p:animEffect>
                                    <p:set>
                                      <p:cBhvr>
                                        <p:cTn id="50" dur="1" fill="hold">
                                          <p:stCondLst>
                                            <p:cond delay="499"/>
                                          </p:stCondLst>
                                        </p:cTn>
                                        <p:tgtEl>
                                          <p:spTgt spid="3">
                                            <p:txEl>
                                              <p:pRg st="3" end="3"/>
                                            </p:txEl>
                                          </p:spTgt>
                                        </p:tgtEl>
                                        <p:attrNameLst>
                                          <p:attrName>style.visibility</p:attrName>
                                        </p:attrNameLst>
                                      </p:cBhvr>
                                      <p:to>
                                        <p:strVal val="hidden"/>
                                      </p:to>
                                    </p:set>
                                  </p:childTnLst>
                                </p:cTn>
                              </p:par>
                            </p:childTnLst>
                          </p:cTn>
                        </p:par>
                      </p:childTnLst>
                    </p:cTn>
                  </p:par>
                  <p:par>
                    <p:cTn id="51" fill="hold">
                      <p:stCondLst>
                        <p:cond delay="indefinite"/>
                      </p:stCondLst>
                      <p:childTnLst>
                        <p:par>
                          <p:cTn id="52" fill="hold">
                            <p:stCondLst>
                              <p:cond delay="0"/>
                            </p:stCondLst>
                            <p:childTnLst>
                              <p:par>
                                <p:cTn id="53" presetID="10" presetClass="exit" presetSubtype="0" fill="hold" grpId="0" nodeType="clickEffect">
                                  <p:stCondLst>
                                    <p:cond delay="0"/>
                                  </p:stCondLst>
                                  <p:childTnLst>
                                    <p:animEffect transition="out" filter="fade">
                                      <p:cBhvr>
                                        <p:cTn id="54" dur="500"/>
                                        <p:tgtEl>
                                          <p:spTgt spid="3">
                                            <p:txEl>
                                              <p:pRg st="4" end="4"/>
                                            </p:txEl>
                                          </p:spTgt>
                                        </p:tgtEl>
                                      </p:cBhvr>
                                    </p:animEffect>
                                    <p:set>
                                      <p:cBhvr>
                                        <p:cTn id="55" dur="1" fill="hold">
                                          <p:stCondLst>
                                            <p:cond delay="499"/>
                                          </p:stCondLst>
                                        </p:cTn>
                                        <p:tgtEl>
                                          <p:spTgt spid="3">
                                            <p:txEl>
                                              <p:pRg st="4" end="4"/>
                                            </p:txEl>
                                          </p:spTgt>
                                        </p:tgtEl>
                                        <p:attrNameLst>
                                          <p:attrName>style.visibility</p:attrName>
                                        </p:attrNameLst>
                                      </p:cBhvr>
                                      <p:to>
                                        <p:strVal val="hidden"/>
                                      </p:to>
                                    </p:set>
                                  </p:childTnLst>
                                </p:cTn>
                              </p:par>
                            </p:childTnLst>
                          </p:cTn>
                        </p:par>
                      </p:childTnLst>
                    </p:cTn>
                  </p:par>
                  <p:par>
                    <p:cTn id="56" fill="hold">
                      <p:stCondLst>
                        <p:cond delay="indefinite"/>
                      </p:stCondLst>
                      <p:childTnLst>
                        <p:par>
                          <p:cTn id="57" fill="hold">
                            <p:stCondLst>
                              <p:cond delay="0"/>
                            </p:stCondLst>
                            <p:childTnLst>
                              <p:par>
                                <p:cTn id="58" presetID="10" presetClass="exit" presetSubtype="0" fill="hold" grpId="0" nodeType="clickEffect">
                                  <p:stCondLst>
                                    <p:cond delay="0"/>
                                  </p:stCondLst>
                                  <p:childTnLst>
                                    <p:animEffect transition="out" filter="fade">
                                      <p:cBhvr>
                                        <p:cTn id="59" dur="500"/>
                                        <p:tgtEl>
                                          <p:spTgt spid="3">
                                            <p:txEl>
                                              <p:pRg st="5" end="5"/>
                                            </p:txEl>
                                          </p:spTgt>
                                        </p:tgtEl>
                                      </p:cBhvr>
                                    </p:animEffect>
                                    <p:set>
                                      <p:cBhvr>
                                        <p:cTn id="60" dur="1" fill="hold">
                                          <p:stCondLst>
                                            <p:cond delay="499"/>
                                          </p:stCondLst>
                                        </p:cTn>
                                        <p:tgtEl>
                                          <p:spTgt spid="3">
                                            <p:txEl>
                                              <p:pRg st="5" end="5"/>
                                            </p:txEl>
                                          </p:spTgt>
                                        </p:tgtEl>
                                        <p:attrNameLst>
                                          <p:attrName>style.visibility</p:attrName>
                                        </p:attrNameLst>
                                      </p:cBhvr>
                                      <p:to>
                                        <p:strVal val="hidden"/>
                                      </p:to>
                                    </p:set>
                                  </p:childTnLst>
                                </p:cTn>
                              </p:par>
                            </p:childTnLst>
                          </p:cTn>
                        </p:par>
                      </p:childTnLst>
                    </p:cTn>
                  </p:par>
                  <p:par>
                    <p:cTn id="61" fill="hold">
                      <p:stCondLst>
                        <p:cond delay="indefinite"/>
                      </p:stCondLst>
                      <p:childTnLst>
                        <p:par>
                          <p:cTn id="62" fill="hold">
                            <p:stCondLst>
                              <p:cond delay="0"/>
                            </p:stCondLst>
                            <p:childTnLst>
                              <p:par>
                                <p:cTn id="63" presetID="10" presetClass="entr" presetSubtype="0" fill="hold" grpId="0" nodeType="clickEffect">
                                  <p:stCondLst>
                                    <p:cond delay="0"/>
                                  </p:stCondLst>
                                  <p:childTnLst>
                                    <p:set>
                                      <p:cBhvr>
                                        <p:cTn id="64" dur="1" fill="hold">
                                          <p:stCondLst>
                                            <p:cond delay="0"/>
                                          </p:stCondLst>
                                        </p:cTn>
                                        <p:tgtEl>
                                          <p:spTgt spid="5"/>
                                        </p:tgtEl>
                                        <p:attrNameLst>
                                          <p:attrName>style.visibility</p:attrName>
                                        </p:attrNameLst>
                                      </p:cBhvr>
                                      <p:to>
                                        <p:strVal val="visible"/>
                                      </p:to>
                                    </p:set>
                                    <p:animEffect transition="in" filter="fade">
                                      <p:cBhvr>
                                        <p:cTn id="65" dur="500"/>
                                        <p:tgtEl>
                                          <p:spTgt spid="5"/>
                                        </p:tgtEl>
                                      </p:cBhvr>
                                    </p:animEffect>
                                  </p:childTnLst>
                                </p:cTn>
                              </p:par>
                              <p:par>
                                <p:cTn id="66" presetID="10" presetClass="entr" presetSubtype="0" fill="hold" grpId="0" nodeType="withEffect">
                                  <p:stCondLst>
                                    <p:cond delay="0"/>
                                  </p:stCondLst>
                                  <p:childTnLst>
                                    <p:set>
                                      <p:cBhvr>
                                        <p:cTn id="67" dur="1" fill="hold">
                                          <p:stCondLst>
                                            <p:cond delay="0"/>
                                          </p:stCondLst>
                                        </p:cTn>
                                        <p:tgtEl>
                                          <p:spTgt spid="6"/>
                                        </p:tgtEl>
                                        <p:attrNameLst>
                                          <p:attrName>style.visibility</p:attrName>
                                        </p:attrNameLst>
                                      </p:cBhvr>
                                      <p:to>
                                        <p:strVal val="visible"/>
                                      </p:to>
                                    </p:set>
                                    <p:animEffect transition="in" filter="fade">
                                      <p:cBhvr>
                                        <p:cTn id="68"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P spid="4" grpId="0"/>
      <p:bldP spid="4" grpId="1"/>
      <p:bldP spid="5" grpId="0" animBg="1"/>
      <p:bldP spid="6" grpId="0"/>
    </p:bld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Autofit/>
          </a:bodyPr>
          <a:lstStyle/>
          <a:p>
            <a:r>
              <a:rPr lang="en-US" sz="4000" dirty="0" smtClean="0">
                <a:cs typeface="Times New Roman" panose="02020603050405020304" pitchFamily="18" charset="0"/>
              </a:rPr>
              <a:t>Air Bubble Formation in Pen Cartridges</a:t>
            </a:r>
            <a:endParaRPr lang="en-US" sz="4000" dirty="0">
              <a:cs typeface="Times New Roman" panose="02020603050405020304" pitchFamily="18" charset="0"/>
            </a:endParaRPr>
          </a:p>
        </p:txBody>
      </p:sp>
      <p:sp>
        <p:nvSpPr>
          <p:cNvPr id="3" name="Content Placeholder 2"/>
          <p:cNvSpPr>
            <a:spLocks noGrp="1"/>
          </p:cNvSpPr>
          <p:nvPr>
            <p:ph sz="quarter" idx="10"/>
          </p:nvPr>
        </p:nvSpPr>
        <p:spPr>
          <a:xfrm>
            <a:off x="378824" y="1933303"/>
            <a:ext cx="11285796" cy="4168317"/>
          </a:xfrm>
        </p:spPr>
        <p:txBody>
          <a:bodyPr>
            <a:normAutofit fontScale="85000" lnSpcReduction="20000"/>
          </a:bodyPr>
          <a:lstStyle/>
          <a:p>
            <a:r>
              <a:rPr lang="en-US" sz="3900" b="1" dirty="0" smtClean="0">
                <a:effectLst>
                  <a:outerShdw blurRad="38100" dist="38100" dir="2700000" algn="tl">
                    <a:srgbClr val="000000">
                      <a:alpha val="43137"/>
                    </a:srgbClr>
                  </a:outerShdw>
                </a:effectLst>
              </a:rPr>
              <a:t>Greater than 50 μl of air </a:t>
            </a:r>
            <a:r>
              <a:rPr lang="en-US" sz="3900" dirty="0" smtClean="0"/>
              <a:t>is contained in the cartridges, the </a:t>
            </a:r>
            <a:r>
              <a:rPr lang="en-US" sz="3900" b="1" dirty="0" smtClean="0">
                <a:effectLst>
                  <a:outerShdw blurRad="38100" dist="38100" dir="2700000" algn="tl">
                    <a:srgbClr val="000000">
                      <a:alpha val="43137"/>
                    </a:srgbClr>
                  </a:outerShdw>
                </a:effectLst>
              </a:rPr>
              <a:t>accuracy in clinical use</a:t>
            </a:r>
            <a:r>
              <a:rPr lang="en-US" sz="3900" dirty="0" smtClean="0"/>
              <a:t> might suffer considerably. </a:t>
            </a:r>
          </a:p>
          <a:p>
            <a:pPr marL="0" indent="0">
              <a:buNone/>
            </a:pPr>
            <a:endParaRPr lang="en-US" sz="3900" dirty="0" smtClean="0"/>
          </a:p>
          <a:p>
            <a:r>
              <a:rPr lang="en-US" sz="3900" b="1" dirty="0" smtClean="0">
                <a:effectLst>
                  <a:outerShdw blurRad="38100" dist="38100" dir="2700000" algn="tl">
                    <a:srgbClr val="000000">
                      <a:alpha val="43137"/>
                    </a:srgbClr>
                  </a:outerShdw>
                </a:effectLst>
              </a:rPr>
              <a:t>Accumulate 200 μl of air </a:t>
            </a:r>
            <a:r>
              <a:rPr lang="en-US" sz="3900" dirty="0" smtClean="0"/>
              <a:t>in cartridge, the pen might deliver only </a:t>
            </a:r>
            <a:r>
              <a:rPr lang="en-US" sz="3900" b="1" dirty="0" smtClean="0">
                <a:effectLst>
                  <a:outerShdw blurRad="38100" dist="38100" dir="2700000" algn="tl">
                    <a:srgbClr val="000000">
                      <a:alpha val="43137"/>
                    </a:srgbClr>
                  </a:outerShdw>
                </a:effectLst>
              </a:rPr>
              <a:t>37 % of the dialed dose </a:t>
            </a:r>
            <a:r>
              <a:rPr lang="en-US" sz="3900" dirty="0" smtClean="0"/>
              <a:t>and a full </a:t>
            </a:r>
            <a:r>
              <a:rPr lang="en-US" sz="3900" b="1" dirty="0" smtClean="0">
                <a:effectLst>
                  <a:outerShdw blurRad="38100" dist="38100" dir="2700000" algn="tl">
                    <a:srgbClr val="000000">
                      <a:alpha val="43137"/>
                    </a:srgbClr>
                  </a:outerShdw>
                </a:effectLst>
              </a:rPr>
              <a:t>2/3 </a:t>
            </a:r>
            <a:r>
              <a:rPr lang="en-US" sz="3900" dirty="0" smtClean="0"/>
              <a:t>of the dose would be </a:t>
            </a:r>
            <a:r>
              <a:rPr lang="en-US" sz="3900" b="1" dirty="0" smtClean="0">
                <a:effectLst>
                  <a:outerShdw blurRad="38100" dist="38100" dir="2700000" algn="tl">
                    <a:srgbClr val="000000">
                      <a:alpha val="43137"/>
                    </a:srgbClr>
                  </a:outerShdw>
                </a:effectLst>
              </a:rPr>
              <a:t>wasted.</a:t>
            </a:r>
          </a:p>
          <a:p>
            <a:endParaRPr lang="en-US" sz="3900" b="1" dirty="0" smtClean="0">
              <a:effectLst>
                <a:outerShdw blurRad="38100" dist="38100" dir="2700000" algn="tl">
                  <a:srgbClr val="000000">
                    <a:alpha val="43137"/>
                  </a:srgbClr>
                </a:outerShdw>
              </a:effectLst>
            </a:endParaRPr>
          </a:p>
          <a:p>
            <a:r>
              <a:rPr lang="en-US" sz="3900" dirty="0" smtClean="0"/>
              <a:t>Air buffers the flow rate of the insulin and slows it. </a:t>
            </a:r>
          </a:p>
          <a:p>
            <a:pPr lvl="1"/>
            <a:r>
              <a:rPr lang="en-US" sz="3500" dirty="0" smtClean="0"/>
              <a:t>The </a:t>
            </a:r>
            <a:r>
              <a:rPr lang="en-US" sz="3500" b="1" dirty="0" smtClean="0">
                <a:effectLst>
                  <a:outerShdw blurRad="38100" dist="38100" dir="2700000" algn="tl">
                    <a:srgbClr val="000000">
                      <a:alpha val="43137"/>
                    </a:srgbClr>
                  </a:outerShdw>
                </a:effectLst>
              </a:rPr>
              <a:t>greater</a:t>
            </a:r>
            <a:r>
              <a:rPr lang="en-US" sz="3500" dirty="0" smtClean="0"/>
              <a:t> amount of the air, the </a:t>
            </a:r>
            <a:r>
              <a:rPr lang="en-US" sz="3500" b="1" dirty="0" smtClean="0">
                <a:effectLst>
                  <a:outerShdw blurRad="38100" dist="38100" dir="2700000" algn="tl">
                    <a:srgbClr val="000000">
                      <a:alpha val="43137"/>
                    </a:srgbClr>
                  </a:outerShdw>
                </a:effectLst>
              </a:rPr>
              <a:t>slower the flow rate</a:t>
            </a:r>
            <a:r>
              <a:rPr lang="en-US" sz="3500" dirty="0" smtClean="0"/>
              <a:t>.</a:t>
            </a:r>
          </a:p>
          <a:p>
            <a:endParaRPr lang="en-US" b="1" dirty="0" smtClean="0">
              <a:effectLst>
                <a:outerShdw blurRad="38100" dist="38100" dir="2700000" algn="tl">
                  <a:srgbClr val="000000">
                    <a:alpha val="43137"/>
                  </a:srgbClr>
                </a:outerShdw>
              </a:effectLst>
            </a:endParaRPr>
          </a:p>
          <a:p>
            <a:endParaRPr lang="en-US" b="1" dirty="0" smtClean="0">
              <a:effectLst>
                <a:outerShdw blurRad="38100" dist="38100" dir="2700000" algn="tl">
                  <a:srgbClr val="000000">
                    <a:alpha val="43137"/>
                  </a:srgbClr>
                </a:outerShdw>
              </a:effectLst>
            </a:endParaRPr>
          </a:p>
          <a:p>
            <a:endParaRPr lang="en-US" b="1" dirty="0" smtClean="0">
              <a:effectLst>
                <a:outerShdw blurRad="38100" dist="38100" dir="2700000" algn="tl">
                  <a:srgbClr val="000000">
                    <a:alpha val="43137"/>
                  </a:srgbClr>
                </a:outerShdw>
              </a:effectLst>
            </a:endParaRPr>
          </a:p>
          <a:p>
            <a:endParaRPr lang="en-US" dirty="0"/>
          </a:p>
        </p:txBody>
      </p:sp>
      <p:sp>
        <p:nvSpPr>
          <p:cNvPr id="4" name="Rectangle 3"/>
          <p:cNvSpPr/>
          <p:nvPr/>
        </p:nvSpPr>
        <p:spPr>
          <a:xfrm>
            <a:off x="6909579" y="6078159"/>
            <a:ext cx="4434612" cy="523220"/>
          </a:xfrm>
          <a:prstGeom prst="rect">
            <a:avLst/>
          </a:prstGeom>
        </p:spPr>
        <p:txBody>
          <a:bodyPr wrap="none">
            <a:spAutoFit/>
          </a:bodyPr>
          <a:lstStyle/>
          <a:p>
            <a:r>
              <a:rPr lang="da-DK" sz="2800" dirty="0"/>
              <a:t>(Ginsberg, Parkes et al. 1994)</a:t>
            </a:r>
            <a:endParaRPr lang="en-US" sz="2800" dirty="0"/>
          </a:p>
        </p:txBody>
      </p:sp>
    </p:spTree>
    <p:extLst>
      <p:ext uri="{BB962C8B-B14F-4D97-AF65-F5344CB8AC3E}">
        <p14:creationId xmlns:p14="http://schemas.microsoft.com/office/powerpoint/2010/main" val="2969836798"/>
      </p:ext>
    </p:extLst>
  </p:cSld>
  <p:clrMapOvr>
    <a:masterClrMapping/>
  </p:clrMapOvr>
  <p:timing>
    <p:tnLst>
      <p:par>
        <p:cTn id="1" dur="indefinite" restart="never" nodeType="tmRoot"/>
      </p:par>
    </p:tn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Autofit/>
          </a:bodyPr>
          <a:lstStyle/>
          <a:p>
            <a:r>
              <a:rPr lang="en-US" sz="4000" dirty="0">
                <a:cs typeface="Times New Roman" panose="02020603050405020304" pitchFamily="18" charset="0"/>
              </a:rPr>
              <a:t>Air Bubble Formation in Pen Cartridges</a:t>
            </a:r>
            <a:endParaRPr lang="en-US" sz="4000" dirty="0"/>
          </a:p>
        </p:txBody>
      </p:sp>
      <p:sp>
        <p:nvSpPr>
          <p:cNvPr id="3" name="Content Placeholder 2"/>
          <p:cNvSpPr>
            <a:spLocks noGrp="1"/>
          </p:cNvSpPr>
          <p:nvPr>
            <p:ph sz="quarter" idx="10"/>
          </p:nvPr>
        </p:nvSpPr>
        <p:spPr>
          <a:xfrm>
            <a:off x="527381" y="1873762"/>
            <a:ext cx="11137237" cy="3815953"/>
          </a:xfrm>
        </p:spPr>
        <p:txBody>
          <a:bodyPr>
            <a:normAutofit/>
          </a:bodyPr>
          <a:lstStyle/>
          <a:p>
            <a:pPr marL="0" indent="0">
              <a:buNone/>
            </a:pPr>
            <a:endParaRPr lang="en-US" sz="3200" b="1" dirty="0" smtClean="0">
              <a:effectLst>
                <a:outerShdw blurRad="38100" dist="38100" dir="2700000" algn="tl">
                  <a:srgbClr val="000000">
                    <a:alpha val="43137"/>
                  </a:srgbClr>
                </a:outerShdw>
              </a:effectLst>
            </a:endParaRPr>
          </a:p>
          <a:p>
            <a:r>
              <a:rPr lang="en-US" sz="3200" dirty="0" smtClean="0"/>
              <a:t>Factors that </a:t>
            </a:r>
            <a:r>
              <a:rPr lang="en-US" sz="3200" b="1" dirty="0" smtClean="0">
                <a:effectLst>
                  <a:outerShdw blurRad="38100" dist="38100" dir="2700000" algn="tl">
                    <a:srgbClr val="000000">
                      <a:alpha val="43137"/>
                    </a:srgbClr>
                  </a:outerShdw>
                </a:effectLst>
              </a:rPr>
              <a:t>increase</a:t>
            </a:r>
            <a:r>
              <a:rPr lang="en-US" sz="3200" dirty="0" smtClean="0"/>
              <a:t> the amount of air </a:t>
            </a:r>
            <a:r>
              <a:rPr lang="en-US" sz="3200" dirty="0"/>
              <a:t>drawn </a:t>
            </a:r>
            <a:r>
              <a:rPr lang="en-US" sz="3200" dirty="0" smtClean="0"/>
              <a:t>in:</a:t>
            </a:r>
            <a:endParaRPr lang="en-US" sz="3200" dirty="0"/>
          </a:p>
          <a:p>
            <a:pPr lvl="1"/>
            <a:r>
              <a:rPr lang="en-US" sz="2800" b="1" dirty="0" smtClean="0">
                <a:effectLst>
                  <a:outerShdw blurRad="38100" dist="38100" dir="2700000" algn="tl">
                    <a:srgbClr val="000000">
                      <a:alpha val="43137"/>
                    </a:srgbClr>
                  </a:outerShdw>
                </a:effectLst>
              </a:rPr>
              <a:t>Greater temperature differences: </a:t>
            </a:r>
          </a:p>
          <a:p>
            <a:pPr lvl="2"/>
            <a:r>
              <a:rPr lang="en-US" sz="2400" dirty="0" smtClean="0"/>
              <a:t>Every 10  </a:t>
            </a:r>
            <a:r>
              <a:rPr lang="en-US" sz="2400" dirty="0"/>
              <a:t>°</a:t>
            </a:r>
            <a:r>
              <a:rPr lang="en-US" sz="2400" dirty="0" smtClean="0"/>
              <a:t>C: 15 </a:t>
            </a:r>
            <a:r>
              <a:rPr lang="en-US" sz="2400" dirty="0"/>
              <a:t>μl of air </a:t>
            </a:r>
            <a:endParaRPr lang="en-US" sz="2400" dirty="0" smtClean="0"/>
          </a:p>
          <a:p>
            <a:pPr lvl="1"/>
            <a:r>
              <a:rPr lang="en-US" sz="2800" b="1" dirty="0" smtClean="0">
                <a:effectLst>
                  <a:outerShdw blurRad="38100" dist="38100" dir="2700000" algn="tl">
                    <a:srgbClr val="000000">
                      <a:alpha val="43137"/>
                    </a:srgbClr>
                  </a:outerShdw>
                </a:effectLst>
              </a:rPr>
              <a:t>Larger cartridges (3 ml vs. 1.5 ml)</a:t>
            </a:r>
          </a:p>
          <a:p>
            <a:pPr lvl="1"/>
            <a:r>
              <a:rPr lang="en-US" sz="2800" b="1" dirty="0" smtClean="0">
                <a:effectLst>
                  <a:outerShdw blurRad="38100" dist="38100" dir="2700000" algn="tl">
                    <a:srgbClr val="000000">
                      <a:alpha val="43137"/>
                    </a:srgbClr>
                  </a:outerShdw>
                </a:effectLst>
              </a:rPr>
              <a:t>More insulin remaining in the cartridge</a:t>
            </a:r>
          </a:p>
          <a:p>
            <a:endParaRPr lang="en-US" b="1" dirty="0" smtClean="0">
              <a:effectLst>
                <a:outerShdw blurRad="38100" dist="38100" dir="2700000" algn="tl">
                  <a:srgbClr val="000000">
                    <a:alpha val="43137"/>
                  </a:srgbClr>
                </a:outerShdw>
              </a:effectLst>
            </a:endParaRPr>
          </a:p>
          <a:p>
            <a:endParaRPr lang="en-US" b="1" dirty="0">
              <a:effectLst>
                <a:outerShdw blurRad="38100" dist="38100" dir="2700000" algn="tl">
                  <a:srgbClr val="000000">
                    <a:alpha val="43137"/>
                  </a:srgbClr>
                </a:outerShdw>
              </a:effectLst>
            </a:endParaRPr>
          </a:p>
          <a:p>
            <a:endParaRPr lang="en-US" b="1" dirty="0" smtClean="0">
              <a:effectLst>
                <a:outerShdw blurRad="38100" dist="38100" dir="2700000" algn="tl">
                  <a:srgbClr val="000000">
                    <a:alpha val="43137"/>
                  </a:srgbClr>
                </a:outerShdw>
              </a:effectLst>
            </a:endParaRPr>
          </a:p>
          <a:p>
            <a:endParaRPr lang="en-US" dirty="0"/>
          </a:p>
        </p:txBody>
      </p:sp>
      <p:sp>
        <p:nvSpPr>
          <p:cNvPr id="4" name="Rectangle 3"/>
          <p:cNvSpPr/>
          <p:nvPr/>
        </p:nvSpPr>
        <p:spPr>
          <a:xfrm>
            <a:off x="7497408" y="6050290"/>
            <a:ext cx="4434612" cy="523220"/>
          </a:xfrm>
          <a:prstGeom prst="rect">
            <a:avLst/>
          </a:prstGeom>
        </p:spPr>
        <p:txBody>
          <a:bodyPr wrap="none">
            <a:spAutoFit/>
          </a:bodyPr>
          <a:lstStyle/>
          <a:p>
            <a:r>
              <a:rPr lang="da-DK" sz="2800" dirty="0">
                <a:effectLst>
                  <a:outerShdw blurRad="38100" dist="38100" dir="2700000" algn="tl">
                    <a:srgbClr val="000000">
                      <a:alpha val="43137"/>
                    </a:srgbClr>
                  </a:outerShdw>
                </a:effectLst>
              </a:rPr>
              <a:t>(Ginsberg, Parkes et al. 1994)</a:t>
            </a:r>
            <a:endParaRPr lang="en-US" sz="2800" dirty="0"/>
          </a:p>
        </p:txBody>
      </p:sp>
    </p:spTree>
    <p:extLst>
      <p:ext uri="{BB962C8B-B14F-4D97-AF65-F5344CB8AC3E}">
        <p14:creationId xmlns:p14="http://schemas.microsoft.com/office/powerpoint/2010/main" val="487837623"/>
      </p:ext>
    </p:extLst>
  </p:cSld>
  <p:clrMapOvr>
    <a:masterClrMapping/>
  </p:clrMapOvr>
  <p:timing>
    <p:tnLst>
      <p:par>
        <p:cTn id="1" dur="indefinite" restart="never" nodeType="tmRoot"/>
      </p:par>
    </p:tn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US" sz="4000" dirty="0">
                <a:cs typeface="Times New Roman" panose="02020603050405020304" pitchFamily="18" charset="0"/>
              </a:rPr>
              <a:t>Proper Use of Syringes</a:t>
            </a:r>
          </a:p>
        </p:txBody>
      </p:sp>
      <p:sp>
        <p:nvSpPr>
          <p:cNvPr id="3" name="Content Placeholder 2"/>
          <p:cNvSpPr>
            <a:spLocks noGrp="1"/>
          </p:cNvSpPr>
          <p:nvPr>
            <p:ph sz="quarter" idx="10"/>
          </p:nvPr>
        </p:nvSpPr>
        <p:spPr/>
        <p:txBody>
          <a:bodyPr>
            <a:normAutofit/>
          </a:bodyPr>
          <a:lstStyle/>
          <a:p>
            <a:r>
              <a:rPr lang="en-US" dirty="0"/>
              <a:t>Patients should </a:t>
            </a:r>
            <a:r>
              <a:rPr lang="en-US" b="1" dirty="0">
                <a:effectLst>
                  <a:outerShdw blurRad="38100" dist="38100" dir="2700000" algn="tl">
                    <a:srgbClr val="000000">
                      <a:alpha val="43137"/>
                    </a:srgbClr>
                  </a:outerShdw>
                </a:effectLst>
              </a:rPr>
              <a:t>avoid</a:t>
            </a:r>
            <a:r>
              <a:rPr lang="en-US" dirty="0"/>
              <a:t> using syringes with </a:t>
            </a:r>
            <a:r>
              <a:rPr lang="en-US" b="1" dirty="0">
                <a:effectLst>
                  <a:outerShdw blurRad="38100" dist="38100" dir="2700000" algn="tl">
                    <a:srgbClr val="000000">
                      <a:alpha val="43137"/>
                    </a:srgbClr>
                  </a:outerShdw>
                </a:effectLst>
              </a:rPr>
              <a:t>detachable </a:t>
            </a:r>
            <a:r>
              <a:rPr lang="en-US" b="1" dirty="0" smtClean="0">
                <a:effectLst>
                  <a:outerShdw blurRad="38100" dist="38100" dir="2700000" algn="tl">
                    <a:srgbClr val="000000">
                      <a:alpha val="43137"/>
                    </a:srgbClr>
                  </a:outerShdw>
                </a:effectLst>
              </a:rPr>
              <a:t>needles.</a:t>
            </a:r>
          </a:p>
          <a:p>
            <a:endParaRPr lang="en-US" sz="2000" b="1" dirty="0" smtClean="0">
              <a:effectLst>
                <a:outerShdw blurRad="38100" dist="38100" dir="2700000" algn="tl">
                  <a:srgbClr val="000000">
                    <a:alpha val="43137"/>
                  </a:srgbClr>
                </a:outerShdw>
              </a:effectLst>
            </a:endParaRPr>
          </a:p>
          <a:p>
            <a:r>
              <a:rPr lang="en-US" b="1" dirty="0" smtClean="0">
                <a:effectLst>
                  <a:outerShdw blurRad="38100" dist="38100" dir="2700000" algn="tl">
                    <a:srgbClr val="000000">
                      <a:alpha val="43137"/>
                    </a:srgbClr>
                  </a:outerShdw>
                </a:effectLst>
              </a:rPr>
              <a:t>Permanently attached </a:t>
            </a:r>
            <a:r>
              <a:rPr lang="en-US" dirty="0" smtClean="0"/>
              <a:t>needle syringes </a:t>
            </a:r>
            <a:r>
              <a:rPr lang="en-US" b="1" dirty="0" smtClean="0">
                <a:effectLst>
                  <a:outerShdw blurRad="38100" dist="38100" dir="2700000" algn="tl">
                    <a:srgbClr val="000000">
                      <a:alpha val="43137"/>
                    </a:srgbClr>
                  </a:outerShdw>
                </a:effectLst>
              </a:rPr>
              <a:t>advantages</a:t>
            </a:r>
            <a:r>
              <a:rPr lang="en-US" dirty="0" smtClean="0"/>
              <a:t>: </a:t>
            </a:r>
          </a:p>
          <a:p>
            <a:pPr lvl="1"/>
            <a:r>
              <a:rPr lang="en-US" sz="2800" dirty="0"/>
              <a:t>far less dead </a:t>
            </a:r>
            <a:r>
              <a:rPr lang="en-US" sz="2800" dirty="0" smtClean="0"/>
              <a:t>space: Better dose accuracy</a:t>
            </a:r>
            <a:endParaRPr lang="en-US" sz="2800" dirty="0"/>
          </a:p>
        </p:txBody>
      </p:sp>
      <p:sp>
        <p:nvSpPr>
          <p:cNvPr id="4" name="Rectangle 3"/>
          <p:cNvSpPr/>
          <p:nvPr/>
        </p:nvSpPr>
        <p:spPr>
          <a:xfrm>
            <a:off x="7713785" y="5915353"/>
            <a:ext cx="4478215" cy="523220"/>
          </a:xfrm>
          <a:prstGeom prst="rect">
            <a:avLst/>
          </a:prstGeom>
        </p:spPr>
        <p:txBody>
          <a:bodyPr wrap="square">
            <a:spAutoFit/>
          </a:bodyPr>
          <a:lstStyle/>
          <a:p>
            <a:pPr algn="ctr"/>
            <a:r>
              <a:rPr lang="en-US" sz="2800" dirty="0"/>
              <a:t>(</a:t>
            </a:r>
            <a:r>
              <a:rPr lang="en-US" sz="2800" dirty="0" err="1"/>
              <a:t>Frid</a:t>
            </a:r>
            <a:r>
              <a:rPr lang="en-US" sz="2800" dirty="0"/>
              <a:t>, </a:t>
            </a:r>
            <a:r>
              <a:rPr lang="en-US" sz="2800" dirty="0" err="1"/>
              <a:t>Kreugel</a:t>
            </a:r>
            <a:r>
              <a:rPr lang="en-US" sz="2800" dirty="0"/>
              <a:t> et al. 2016)</a:t>
            </a:r>
          </a:p>
        </p:txBody>
      </p:sp>
    </p:spTree>
    <p:extLst>
      <p:ext uri="{BB962C8B-B14F-4D97-AF65-F5344CB8AC3E}">
        <p14:creationId xmlns:p14="http://schemas.microsoft.com/office/powerpoint/2010/main" val="117020809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US" sz="4000" dirty="0"/>
              <a:t>Cloudy Insulin Resuspension</a:t>
            </a:r>
          </a:p>
        </p:txBody>
      </p:sp>
      <p:graphicFrame>
        <p:nvGraphicFramePr>
          <p:cNvPr id="4" name="Diagram 3"/>
          <p:cNvGraphicFramePr/>
          <p:nvPr>
            <p:extLst>
              <p:ext uri="{D42A27DB-BD31-4B8C-83A1-F6EECF244321}">
                <p14:modId xmlns:p14="http://schemas.microsoft.com/office/powerpoint/2010/main" val="1941616467"/>
              </p:ext>
            </p:extLst>
          </p:nvPr>
        </p:nvGraphicFramePr>
        <p:xfrm>
          <a:off x="527382" y="1093220"/>
          <a:ext cx="11027508" cy="5388056"/>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extLst>
      <p:ext uri="{BB962C8B-B14F-4D97-AF65-F5344CB8AC3E}">
        <p14:creationId xmlns:p14="http://schemas.microsoft.com/office/powerpoint/2010/main" val="23816205"/>
      </p:ext>
    </p:extLst>
  </p:cSld>
  <p:clrMapOvr>
    <a:masterClrMapping/>
  </p:clrMapOvr>
  <p:timing>
    <p:tnLst>
      <p:par>
        <p:cTn id="1" dur="indefinite" restart="never" nodeType="tmRoot"/>
      </p:par>
    </p:tn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US" sz="4000" dirty="0"/>
              <a:t>Cloudy Insulin Resuspension</a:t>
            </a:r>
          </a:p>
        </p:txBody>
      </p:sp>
      <p:sp>
        <p:nvSpPr>
          <p:cNvPr id="3" name="Content Placeholder 2"/>
          <p:cNvSpPr>
            <a:spLocks noGrp="1"/>
          </p:cNvSpPr>
          <p:nvPr>
            <p:ph sz="quarter" idx="10"/>
          </p:nvPr>
        </p:nvSpPr>
        <p:spPr/>
        <p:txBody>
          <a:bodyPr>
            <a:normAutofit lnSpcReduction="10000"/>
          </a:bodyPr>
          <a:lstStyle/>
          <a:p>
            <a:r>
              <a:rPr lang="en-US" sz="3200" dirty="0" smtClean="0"/>
              <a:t>Avoid Vigorous shaking</a:t>
            </a:r>
          </a:p>
          <a:p>
            <a:r>
              <a:rPr lang="en-US" sz="3200" dirty="0" smtClean="0"/>
              <a:t>Gently </a:t>
            </a:r>
            <a:r>
              <a:rPr lang="en-US" sz="3200" b="1" dirty="0" smtClean="0">
                <a:effectLst>
                  <a:outerShdw blurRad="38100" dist="38100" dir="2700000" algn="tl">
                    <a:srgbClr val="000000">
                      <a:alpha val="43137"/>
                    </a:srgbClr>
                  </a:outerShdw>
                </a:effectLst>
              </a:rPr>
              <a:t>roll &amp; tip</a:t>
            </a:r>
          </a:p>
          <a:p>
            <a:pPr lvl="1"/>
            <a:r>
              <a:rPr lang="en-US" sz="3200" dirty="0" smtClean="0"/>
              <a:t>Tipping: full up-down motion of the pen or vial</a:t>
            </a:r>
          </a:p>
          <a:p>
            <a:pPr lvl="1"/>
            <a:r>
              <a:rPr lang="en-US" sz="3200" dirty="0" smtClean="0"/>
              <a:t>Rolling: full rotation cycle between the palms</a:t>
            </a:r>
          </a:p>
          <a:p>
            <a:r>
              <a:rPr lang="en-US" sz="3200" b="1" dirty="0" smtClean="0">
                <a:effectLst>
                  <a:outerShdw blurRad="38100" dist="38100" dir="2700000" algn="tl">
                    <a:srgbClr val="000000">
                      <a:alpha val="43137"/>
                    </a:srgbClr>
                  </a:outerShdw>
                </a:effectLst>
              </a:rPr>
              <a:t>Rolling</a:t>
            </a:r>
            <a:r>
              <a:rPr lang="en-US" sz="3200" dirty="0" smtClean="0"/>
              <a:t> the insulin cartridge horizontally between the palms </a:t>
            </a:r>
            <a:r>
              <a:rPr lang="en-US" sz="3200" b="1" dirty="0" smtClean="0">
                <a:effectLst>
                  <a:outerShdw blurRad="38100" dist="38100" dir="2700000" algn="tl">
                    <a:srgbClr val="000000">
                      <a:alpha val="43137"/>
                    </a:srgbClr>
                  </a:outerShdw>
                </a:effectLst>
              </a:rPr>
              <a:t>10 times for 5 seconds </a:t>
            </a:r>
            <a:r>
              <a:rPr lang="en-US" sz="3200" dirty="0" smtClean="0"/>
              <a:t>THEN </a:t>
            </a:r>
            <a:r>
              <a:rPr lang="en-US" sz="3200" b="1" dirty="0" smtClean="0">
                <a:effectLst>
                  <a:outerShdw blurRad="38100" dist="38100" dir="2700000" algn="tl">
                    <a:srgbClr val="000000">
                      <a:alpha val="43137"/>
                    </a:srgbClr>
                  </a:outerShdw>
                </a:effectLst>
              </a:rPr>
              <a:t>tipping 10 times for 10 seconds</a:t>
            </a:r>
          </a:p>
          <a:p>
            <a:r>
              <a:rPr lang="en-US" sz="3200" b="1" dirty="0" smtClean="0">
                <a:effectLst>
                  <a:outerShdw blurRad="38100" dist="38100" dir="2700000" algn="tl">
                    <a:srgbClr val="000000">
                      <a:alpha val="43137"/>
                    </a:srgbClr>
                  </a:outerShdw>
                </a:effectLst>
              </a:rPr>
              <a:t>Visual Confirmation</a:t>
            </a:r>
          </a:p>
          <a:p>
            <a:endParaRPr lang="en-US" sz="3200" b="1" dirty="0">
              <a:effectLst>
                <a:outerShdw blurRad="38100" dist="38100" dir="2700000" algn="tl">
                  <a:srgbClr val="000000">
                    <a:alpha val="43137"/>
                  </a:srgbClr>
                </a:outerShdw>
              </a:effectLst>
            </a:endParaRPr>
          </a:p>
        </p:txBody>
      </p:sp>
      <p:sp>
        <p:nvSpPr>
          <p:cNvPr id="4" name="Rectangle 3"/>
          <p:cNvSpPr/>
          <p:nvPr/>
        </p:nvSpPr>
        <p:spPr>
          <a:xfrm>
            <a:off x="7127632" y="5673970"/>
            <a:ext cx="4900246" cy="1015663"/>
          </a:xfrm>
          <a:prstGeom prst="rect">
            <a:avLst/>
          </a:prstGeom>
        </p:spPr>
        <p:txBody>
          <a:bodyPr wrap="square">
            <a:spAutoFit/>
          </a:bodyPr>
          <a:lstStyle/>
          <a:p>
            <a:pPr algn="ctr"/>
            <a:r>
              <a:rPr lang="en-US" sz="2000" dirty="0"/>
              <a:t>(</a:t>
            </a:r>
            <a:r>
              <a:rPr lang="en-US" sz="2000" dirty="0" err="1"/>
              <a:t>Frid</a:t>
            </a:r>
            <a:r>
              <a:rPr lang="en-US" sz="2000" dirty="0"/>
              <a:t>, </a:t>
            </a:r>
            <a:r>
              <a:rPr lang="en-US" sz="2000" dirty="0" err="1"/>
              <a:t>Kreugel</a:t>
            </a:r>
            <a:r>
              <a:rPr lang="en-US" sz="2000" dirty="0"/>
              <a:t> et al. 2016)</a:t>
            </a:r>
          </a:p>
          <a:p>
            <a:pPr algn="ctr"/>
            <a:r>
              <a:rPr lang="en-US" sz="2000" dirty="0" smtClean="0"/>
              <a:t>(</a:t>
            </a:r>
            <a:r>
              <a:rPr lang="en-US" sz="2000" dirty="0" err="1" smtClean="0"/>
              <a:t>Saltiel-Berzin</a:t>
            </a:r>
            <a:r>
              <a:rPr lang="en-US" sz="2000" dirty="0" smtClean="0"/>
              <a:t>, Cypress et al. 2012)</a:t>
            </a:r>
            <a:endParaRPr lang="en-US" sz="2000" dirty="0"/>
          </a:p>
          <a:p>
            <a:pPr algn="ctr"/>
            <a:r>
              <a:rPr lang="fi-FI" sz="2000" dirty="0" smtClean="0"/>
              <a:t>(Kawasaki, Asakura et al. 2012)</a:t>
            </a:r>
            <a:endParaRPr lang="en-US" sz="2000" dirty="0"/>
          </a:p>
        </p:txBody>
      </p:sp>
      <p:pic>
        <p:nvPicPr>
          <p:cNvPr id="5" name="Picture 4"/>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377607" y="1895964"/>
            <a:ext cx="11436785" cy="3880644"/>
          </a:xfrm>
          <a:prstGeom prst="rect">
            <a:avLst/>
          </a:prstGeom>
          <a:ln>
            <a:noFill/>
          </a:ln>
          <a:effectLst>
            <a:outerShdw blurRad="292100" dist="139700" dir="2700000" algn="tl" rotWithShape="0">
              <a:srgbClr val="333333">
                <a:alpha val="65000"/>
              </a:srgbClr>
            </a:outerShdw>
          </a:effectLst>
        </p:spPr>
      </p:pic>
    </p:spTree>
    <p:extLst>
      <p:ext uri="{BB962C8B-B14F-4D97-AF65-F5344CB8AC3E}">
        <p14:creationId xmlns:p14="http://schemas.microsoft.com/office/powerpoint/2010/main" val="36868861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fade">
                                      <p:cBhvr>
                                        <p:cTn id="7" dur="500"/>
                                        <p:tgtEl>
                                          <p:spTgt spid="3">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3">
                                            <p:txEl>
                                              <p:pRg st="1" end="1"/>
                                            </p:txEl>
                                          </p:spTgt>
                                        </p:tgtEl>
                                        <p:attrNameLst>
                                          <p:attrName>style.visibility</p:attrName>
                                        </p:attrNameLst>
                                      </p:cBhvr>
                                      <p:to>
                                        <p:strVal val="visible"/>
                                      </p:to>
                                    </p:set>
                                    <p:animEffect transition="in" filter="fade">
                                      <p:cBhvr>
                                        <p:cTn id="12" dur="500"/>
                                        <p:tgtEl>
                                          <p:spTgt spid="3">
                                            <p:txEl>
                                              <p:pRg st="1" end="1"/>
                                            </p:txEl>
                                          </p:spTgt>
                                        </p:tgtEl>
                                      </p:cBhvr>
                                    </p:animEffect>
                                  </p:childTnLst>
                                </p:cTn>
                              </p:par>
                              <p:par>
                                <p:cTn id="13" presetID="10" presetClass="entr" presetSubtype="0" fill="hold" grpId="0" nodeType="withEffect">
                                  <p:stCondLst>
                                    <p:cond delay="0"/>
                                  </p:stCondLst>
                                  <p:childTnLst>
                                    <p:set>
                                      <p:cBhvr>
                                        <p:cTn id="14" dur="1" fill="hold">
                                          <p:stCondLst>
                                            <p:cond delay="0"/>
                                          </p:stCondLst>
                                        </p:cTn>
                                        <p:tgtEl>
                                          <p:spTgt spid="3">
                                            <p:txEl>
                                              <p:pRg st="2" end="2"/>
                                            </p:txEl>
                                          </p:spTgt>
                                        </p:tgtEl>
                                        <p:attrNameLst>
                                          <p:attrName>style.visibility</p:attrName>
                                        </p:attrNameLst>
                                      </p:cBhvr>
                                      <p:to>
                                        <p:strVal val="visible"/>
                                      </p:to>
                                    </p:set>
                                    <p:animEffect transition="in" filter="fade">
                                      <p:cBhvr>
                                        <p:cTn id="15" dur="500"/>
                                        <p:tgtEl>
                                          <p:spTgt spid="3">
                                            <p:txEl>
                                              <p:pRg st="2" end="2"/>
                                            </p:txEl>
                                          </p:spTgt>
                                        </p:tgtEl>
                                      </p:cBhvr>
                                    </p:animEffect>
                                  </p:childTnLst>
                                </p:cTn>
                              </p:par>
                              <p:par>
                                <p:cTn id="16" presetID="10" presetClass="entr" presetSubtype="0" fill="hold" grpId="0" nodeType="withEffect">
                                  <p:stCondLst>
                                    <p:cond delay="0"/>
                                  </p:stCondLst>
                                  <p:childTnLst>
                                    <p:set>
                                      <p:cBhvr>
                                        <p:cTn id="17" dur="1" fill="hold">
                                          <p:stCondLst>
                                            <p:cond delay="0"/>
                                          </p:stCondLst>
                                        </p:cTn>
                                        <p:tgtEl>
                                          <p:spTgt spid="3">
                                            <p:txEl>
                                              <p:pRg st="3" end="3"/>
                                            </p:txEl>
                                          </p:spTgt>
                                        </p:tgtEl>
                                        <p:attrNameLst>
                                          <p:attrName>style.visibility</p:attrName>
                                        </p:attrNameLst>
                                      </p:cBhvr>
                                      <p:to>
                                        <p:strVal val="visible"/>
                                      </p:to>
                                    </p:set>
                                    <p:animEffect transition="in" filter="fade">
                                      <p:cBhvr>
                                        <p:cTn id="18" dur="500"/>
                                        <p:tgtEl>
                                          <p:spTgt spid="3">
                                            <p:txEl>
                                              <p:pRg st="3" end="3"/>
                                            </p:txEl>
                                          </p:spTgt>
                                        </p:tgtEl>
                                      </p:cBhvr>
                                    </p:animEffect>
                                  </p:childTnLst>
                                </p:cTn>
                              </p:par>
                            </p:childTnLst>
                          </p:cTn>
                        </p:par>
                      </p:childTnLst>
                    </p:cTn>
                  </p:par>
                  <p:par>
                    <p:cTn id="19" fill="hold">
                      <p:stCondLst>
                        <p:cond delay="indefinite"/>
                      </p:stCondLst>
                      <p:childTnLst>
                        <p:par>
                          <p:cTn id="20" fill="hold">
                            <p:stCondLst>
                              <p:cond delay="0"/>
                            </p:stCondLst>
                            <p:childTnLst>
                              <p:par>
                                <p:cTn id="21" presetID="10" presetClass="entr" presetSubtype="0" fill="hold" grpId="0" nodeType="clickEffect">
                                  <p:stCondLst>
                                    <p:cond delay="0"/>
                                  </p:stCondLst>
                                  <p:childTnLst>
                                    <p:set>
                                      <p:cBhvr>
                                        <p:cTn id="22" dur="1" fill="hold">
                                          <p:stCondLst>
                                            <p:cond delay="0"/>
                                          </p:stCondLst>
                                        </p:cTn>
                                        <p:tgtEl>
                                          <p:spTgt spid="3">
                                            <p:txEl>
                                              <p:pRg st="4" end="4"/>
                                            </p:txEl>
                                          </p:spTgt>
                                        </p:tgtEl>
                                        <p:attrNameLst>
                                          <p:attrName>style.visibility</p:attrName>
                                        </p:attrNameLst>
                                      </p:cBhvr>
                                      <p:to>
                                        <p:strVal val="visible"/>
                                      </p:to>
                                    </p:set>
                                    <p:animEffect transition="in" filter="fade">
                                      <p:cBhvr>
                                        <p:cTn id="23" dur="500"/>
                                        <p:tgtEl>
                                          <p:spTgt spid="3">
                                            <p:txEl>
                                              <p:pRg st="4" end="4"/>
                                            </p:txEl>
                                          </p:spTgt>
                                        </p:tgtEl>
                                      </p:cBhvr>
                                    </p:animEffect>
                                  </p:childTnLst>
                                </p:cTn>
                              </p:par>
                            </p:childTnLst>
                          </p:cTn>
                        </p:par>
                      </p:childTnLst>
                    </p:cTn>
                  </p:par>
                  <p:par>
                    <p:cTn id="24" fill="hold">
                      <p:stCondLst>
                        <p:cond delay="indefinite"/>
                      </p:stCondLst>
                      <p:childTnLst>
                        <p:par>
                          <p:cTn id="25" fill="hold">
                            <p:stCondLst>
                              <p:cond delay="0"/>
                            </p:stCondLst>
                            <p:childTnLst>
                              <p:par>
                                <p:cTn id="26" presetID="10" presetClass="entr" presetSubtype="0" fill="hold" grpId="0" nodeType="clickEffect">
                                  <p:stCondLst>
                                    <p:cond delay="0"/>
                                  </p:stCondLst>
                                  <p:childTnLst>
                                    <p:set>
                                      <p:cBhvr>
                                        <p:cTn id="27" dur="1" fill="hold">
                                          <p:stCondLst>
                                            <p:cond delay="0"/>
                                          </p:stCondLst>
                                        </p:cTn>
                                        <p:tgtEl>
                                          <p:spTgt spid="3">
                                            <p:txEl>
                                              <p:pRg st="5" end="5"/>
                                            </p:txEl>
                                          </p:spTgt>
                                        </p:tgtEl>
                                        <p:attrNameLst>
                                          <p:attrName>style.visibility</p:attrName>
                                        </p:attrNameLst>
                                      </p:cBhvr>
                                      <p:to>
                                        <p:strVal val="visible"/>
                                      </p:to>
                                    </p:set>
                                    <p:animEffect transition="in" filter="fade">
                                      <p:cBhvr>
                                        <p:cTn id="28" dur="500"/>
                                        <p:tgtEl>
                                          <p:spTgt spid="3">
                                            <p:txEl>
                                              <p:pRg st="5" end="5"/>
                                            </p:txEl>
                                          </p:spTgt>
                                        </p:tgtEl>
                                      </p:cBhvr>
                                    </p:animEffect>
                                  </p:childTnLst>
                                </p:cTn>
                              </p:par>
                              <p:par>
                                <p:cTn id="29" presetID="10" presetClass="entr" presetSubtype="0" fill="hold" grpId="0" nodeType="withEffect">
                                  <p:stCondLst>
                                    <p:cond delay="0"/>
                                  </p:stCondLst>
                                  <p:childTnLst>
                                    <p:set>
                                      <p:cBhvr>
                                        <p:cTn id="30" dur="1" fill="hold">
                                          <p:stCondLst>
                                            <p:cond delay="0"/>
                                          </p:stCondLst>
                                        </p:cTn>
                                        <p:tgtEl>
                                          <p:spTgt spid="4"/>
                                        </p:tgtEl>
                                        <p:attrNameLst>
                                          <p:attrName>style.visibility</p:attrName>
                                        </p:attrNameLst>
                                      </p:cBhvr>
                                      <p:to>
                                        <p:strVal val="visible"/>
                                      </p:to>
                                    </p:set>
                                    <p:animEffect transition="in" filter="fade">
                                      <p:cBhvr>
                                        <p:cTn id="31" dur="500"/>
                                        <p:tgtEl>
                                          <p:spTgt spid="4"/>
                                        </p:tgtEl>
                                      </p:cBhvr>
                                    </p:animEffect>
                                  </p:childTnLst>
                                </p:cTn>
                              </p:par>
                            </p:childTnLst>
                          </p:cTn>
                        </p:par>
                      </p:childTnLst>
                    </p:cTn>
                  </p:par>
                  <p:par>
                    <p:cTn id="32" fill="hold">
                      <p:stCondLst>
                        <p:cond delay="indefinite"/>
                      </p:stCondLst>
                      <p:childTnLst>
                        <p:par>
                          <p:cTn id="33" fill="hold">
                            <p:stCondLst>
                              <p:cond delay="0"/>
                            </p:stCondLst>
                            <p:childTnLst>
                              <p:par>
                                <p:cTn id="34" presetID="10" presetClass="exit" presetSubtype="0" fill="hold" grpId="1" nodeType="clickEffect">
                                  <p:stCondLst>
                                    <p:cond delay="0"/>
                                  </p:stCondLst>
                                  <p:childTnLst>
                                    <p:animEffect transition="out" filter="fade">
                                      <p:cBhvr>
                                        <p:cTn id="35" dur="500"/>
                                        <p:tgtEl>
                                          <p:spTgt spid="4"/>
                                        </p:tgtEl>
                                      </p:cBhvr>
                                    </p:animEffect>
                                    <p:set>
                                      <p:cBhvr>
                                        <p:cTn id="36" dur="1" fill="hold">
                                          <p:stCondLst>
                                            <p:cond delay="499"/>
                                          </p:stCondLst>
                                        </p:cTn>
                                        <p:tgtEl>
                                          <p:spTgt spid="4"/>
                                        </p:tgtEl>
                                        <p:attrNameLst>
                                          <p:attrName>style.visibility</p:attrName>
                                        </p:attrNameLst>
                                      </p:cBhvr>
                                      <p:to>
                                        <p:strVal val="hidden"/>
                                      </p:to>
                                    </p:set>
                                  </p:childTnLst>
                                </p:cTn>
                              </p:par>
                              <p:par>
                                <p:cTn id="37" presetID="10" presetClass="exit" presetSubtype="0" fill="hold" grpId="1" nodeType="withEffect">
                                  <p:stCondLst>
                                    <p:cond delay="0"/>
                                  </p:stCondLst>
                                  <p:childTnLst>
                                    <p:animEffect transition="out" filter="fade">
                                      <p:cBhvr>
                                        <p:cTn id="38" dur="500"/>
                                        <p:tgtEl>
                                          <p:spTgt spid="3">
                                            <p:txEl>
                                              <p:pRg st="0" end="0"/>
                                            </p:txEl>
                                          </p:spTgt>
                                        </p:tgtEl>
                                      </p:cBhvr>
                                    </p:animEffect>
                                    <p:set>
                                      <p:cBhvr>
                                        <p:cTn id="39" dur="1" fill="hold">
                                          <p:stCondLst>
                                            <p:cond delay="499"/>
                                          </p:stCondLst>
                                        </p:cTn>
                                        <p:tgtEl>
                                          <p:spTgt spid="3">
                                            <p:txEl>
                                              <p:pRg st="0" end="0"/>
                                            </p:txEl>
                                          </p:spTgt>
                                        </p:tgtEl>
                                        <p:attrNameLst>
                                          <p:attrName>style.visibility</p:attrName>
                                        </p:attrNameLst>
                                      </p:cBhvr>
                                      <p:to>
                                        <p:strVal val="hidden"/>
                                      </p:to>
                                    </p:set>
                                  </p:childTnLst>
                                </p:cTn>
                              </p:par>
                              <p:par>
                                <p:cTn id="40" presetID="10" presetClass="exit" presetSubtype="0" fill="hold" grpId="1" nodeType="withEffect">
                                  <p:stCondLst>
                                    <p:cond delay="0"/>
                                  </p:stCondLst>
                                  <p:childTnLst>
                                    <p:animEffect transition="out" filter="fade">
                                      <p:cBhvr>
                                        <p:cTn id="41" dur="500"/>
                                        <p:tgtEl>
                                          <p:spTgt spid="3">
                                            <p:txEl>
                                              <p:pRg st="1" end="1"/>
                                            </p:txEl>
                                          </p:spTgt>
                                        </p:tgtEl>
                                      </p:cBhvr>
                                    </p:animEffect>
                                    <p:set>
                                      <p:cBhvr>
                                        <p:cTn id="42" dur="1" fill="hold">
                                          <p:stCondLst>
                                            <p:cond delay="499"/>
                                          </p:stCondLst>
                                        </p:cTn>
                                        <p:tgtEl>
                                          <p:spTgt spid="3">
                                            <p:txEl>
                                              <p:pRg st="1" end="1"/>
                                            </p:txEl>
                                          </p:spTgt>
                                        </p:tgtEl>
                                        <p:attrNameLst>
                                          <p:attrName>style.visibility</p:attrName>
                                        </p:attrNameLst>
                                      </p:cBhvr>
                                      <p:to>
                                        <p:strVal val="hidden"/>
                                      </p:to>
                                    </p:set>
                                  </p:childTnLst>
                                </p:cTn>
                              </p:par>
                              <p:par>
                                <p:cTn id="43" presetID="10" presetClass="exit" presetSubtype="0" fill="hold" grpId="1" nodeType="withEffect">
                                  <p:stCondLst>
                                    <p:cond delay="0"/>
                                  </p:stCondLst>
                                  <p:childTnLst>
                                    <p:animEffect transition="out" filter="fade">
                                      <p:cBhvr>
                                        <p:cTn id="44" dur="500"/>
                                        <p:tgtEl>
                                          <p:spTgt spid="3">
                                            <p:txEl>
                                              <p:pRg st="2" end="2"/>
                                            </p:txEl>
                                          </p:spTgt>
                                        </p:tgtEl>
                                      </p:cBhvr>
                                    </p:animEffect>
                                    <p:set>
                                      <p:cBhvr>
                                        <p:cTn id="45" dur="1" fill="hold">
                                          <p:stCondLst>
                                            <p:cond delay="499"/>
                                          </p:stCondLst>
                                        </p:cTn>
                                        <p:tgtEl>
                                          <p:spTgt spid="3">
                                            <p:txEl>
                                              <p:pRg st="2" end="2"/>
                                            </p:txEl>
                                          </p:spTgt>
                                        </p:tgtEl>
                                        <p:attrNameLst>
                                          <p:attrName>style.visibility</p:attrName>
                                        </p:attrNameLst>
                                      </p:cBhvr>
                                      <p:to>
                                        <p:strVal val="hidden"/>
                                      </p:to>
                                    </p:set>
                                  </p:childTnLst>
                                </p:cTn>
                              </p:par>
                              <p:par>
                                <p:cTn id="46" presetID="10" presetClass="exit" presetSubtype="0" fill="hold" grpId="1" nodeType="withEffect">
                                  <p:stCondLst>
                                    <p:cond delay="0"/>
                                  </p:stCondLst>
                                  <p:childTnLst>
                                    <p:animEffect transition="out" filter="fade">
                                      <p:cBhvr>
                                        <p:cTn id="47" dur="500"/>
                                        <p:tgtEl>
                                          <p:spTgt spid="3">
                                            <p:txEl>
                                              <p:pRg st="3" end="3"/>
                                            </p:txEl>
                                          </p:spTgt>
                                        </p:tgtEl>
                                      </p:cBhvr>
                                    </p:animEffect>
                                    <p:set>
                                      <p:cBhvr>
                                        <p:cTn id="48" dur="1" fill="hold">
                                          <p:stCondLst>
                                            <p:cond delay="499"/>
                                          </p:stCondLst>
                                        </p:cTn>
                                        <p:tgtEl>
                                          <p:spTgt spid="3">
                                            <p:txEl>
                                              <p:pRg st="3" end="3"/>
                                            </p:txEl>
                                          </p:spTgt>
                                        </p:tgtEl>
                                        <p:attrNameLst>
                                          <p:attrName>style.visibility</p:attrName>
                                        </p:attrNameLst>
                                      </p:cBhvr>
                                      <p:to>
                                        <p:strVal val="hidden"/>
                                      </p:to>
                                    </p:set>
                                  </p:childTnLst>
                                </p:cTn>
                              </p:par>
                              <p:par>
                                <p:cTn id="49" presetID="10" presetClass="exit" presetSubtype="0" fill="hold" grpId="1" nodeType="withEffect">
                                  <p:stCondLst>
                                    <p:cond delay="0"/>
                                  </p:stCondLst>
                                  <p:childTnLst>
                                    <p:animEffect transition="out" filter="fade">
                                      <p:cBhvr>
                                        <p:cTn id="50" dur="500"/>
                                        <p:tgtEl>
                                          <p:spTgt spid="3">
                                            <p:txEl>
                                              <p:pRg st="4" end="4"/>
                                            </p:txEl>
                                          </p:spTgt>
                                        </p:tgtEl>
                                      </p:cBhvr>
                                    </p:animEffect>
                                    <p:set>
                                      <p:cBhvr>
                                        <p:cTn id="51" dur="1" fill="hold">
                                          <p:stCondLst>
                                            <p:cond delay="499"/>
                                          </p:stCondLst>
                                        </p:cTn>
                                        <p:tgtEl>
                                          <p:spTgt spid="3">
                                            <p:txEl>
                                              <p:pRg st="4" end="4"/>
                                            </p:txEl>
                                          </p:spTgt>
                                        </p:tgtEl>
                                        <p:attrNameLst>
                                          <p:attrName>style.visibility</p:attrName>
                                        </p:attrNameLst>
                                      </p:cBhvr>
                                      <p:to>
                                        <p:strVal val="hidden"/>
                                      </p:to>
                                    </p:set>
                                  </p:childTnLst>
                                </p:cTn>
                              </p:par>
                              <p:par>
                                <p:cTn id="52" presetID="10" presetClass="exit" presetSubtype="0" fill="hold" grpId="1" nodeType="withEffect">
                                  <p:stCondLst>
                                    <p:cond delay="0"/>
                                  </p:stCondLst>
                                  <p:childTnLst>
                                    <p:animEffect transition="out" filter="fade">
                                      <p:cBhvr>
                                        <p:cTn id="53" dur="500"/>
                                        <p:tgtEl>
                                          <p:spTgt spid="3">
                                            <p:txEl>
                                              <p:pRg st="5" end="5"/>
                                            </p:txEl>
                                          </p:spTgt>
                                        </p:tgtEl>
                                      </p:cBhvr>
                                    </p:animEffect>
                                    <p:set>
                                      <p:cBhvr>
                                        <p:cTn id="54" dur="1" fill="hold">
                                          <p:stCondLst>
                                            <p:cond delay="499"/>
                                          </p:stCondLst>
                                        </p:cTn>
                                        <p:tgtEl>
                                          <p:spTgt spid="3">
                                            <p:txEl>
                                              <p:pRg st="5" end="5"/>
                                            </p:txEl>
                                          </p:spTgt>
                                        </p:tgtEl>
                                        <p:attrNameLst>
                                          <p:attrName>style.visibility</p:attrName>
                                        </p:attrNameLst>
                                      </p:cBhvr>
                                      <p:to>
                                        <p:strVal val="hidden"/>
                                      </p:to>
                                    </p:set>
                                  </p:childTnLst>
                                </p:cTn>
                              </p:par>
                            </p:childTnLst>
                          </p:cTn>
                        </p:par>
                        <p:par>
                          <p:cTn id="55" fill="hold">
                            <p:stCondLst>
                              <p:cond delay="500"/>
                            </p:stCondLst>
                            <p:childTnLst>
                              <p:par>
                                <p:cTn id="56" presetID="10" presetClass="entr" presetSubtype="0" fill="hold" nodeType="afterEffect">
                                  <p:stCondLst>
                                    <p:cond delay="0"/>
                                  </p:stCondLst>
                                  <p:childTnLst>
                                    <p:set>
                                      <p:cBhvr>
                                        <p:cTn id="57" dur="1" fill="hold">
                                          <p:stCondLst>
                                            <p:cond delay="0"/>
                                          </p:stCondLst>
                                        </p:cTn>
                                        <p:tgtEl>
                                          <p:spTgt spid="5"/>
                                        </p:tgtEl>
                                        <p:attrNameLst>
                                          <p:attrName>style.visibility</p:attrName>
                                        </p:attrNameLst>
                                      </p:cBhvr>
                                      <p:to>
                                        <p:strVal val="visible"/>
                                      </p:to>
                                    </p:set>
                                    <p:animEffect transition="in" filter="fade">
                                      <p:cBhvr>
                                        <p:cTn id="58"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P spid="3" grpId="1" build="p"/>
      <p:bldP spid="4" grpId="0"/>
      <p:bldP spid="4" grpId="1"/>
    </p:bld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US" sz="4000" dirty="0" smtClean="0"/>
              <a:t>Lipohypertrophy</a:t>
            </a:r>
            <a:endParaRPr lang="en-US" sz="4000" dirty="0"/>
          </a:p>
        </p:txBody>
      </p:sp>
      <p:sp>
        <p:nvSpPr>
          <p:cNvPr id="3" name="Content Placeholder 2"/>
          <p:cNvSpPr>
            <a:spLocks noGrp="1"/>
          </p:cNvSpPr>
          <p:nvPr>
            <p:ph sz="quarter" idx="10"/>
          </p:nvPr>
        </p:nvSpPr>
        <p:spPr/>
        <p:txBody>
          <a:bodyPr/>
          <a:lstStyle/>
          <a:p>
            <a:r>
              <a:rPr lang="en-US" dirty="0" smtClean="0"/>
              <a:t>Lipohypertrophy (LH)</a:t>
            </a:r>
          </a:p>
          <a:p>
            <a:pPr lvl="1"/>
            <a:r>
              <a:rPr lang="en-US" sz="2800" dirty="0" smtClean="0"/>
              <a:t>The most common cutaneous complication of insulin therapy</a:t>
            </a:r>
          </a:p>
          <a:p>
            <a:pPr lvl="2"/>
            <a:endParaRPr lang="en-US" dirty="0" smtClean="0"/>
          </a:p>
          <a:p>
            <a:pPr lvl="2"/>
            <a:endParaRPr lang="en-US" dirty="0" smtClean="0"/>
          </a:p>
          <a:p>
            <a:pPr lvl="1"/>
            <a:endParaRPr lang="en-US" dirty="0"/>
          </a:p>
        </p:txBody>
      </p:sp>
      <p:pic>
        <p:nvPicPr>
          <p:cNvPr id="4" name="Picture 3"/>
          <p:cNvPicPr>
            <a:picLocks noChangeAspect="1"/>
          </p:cNvPicPr>
          <p:nvPr/>
        </p:nvPicPr>
        <p:blipFill>
          <a:blip r:embed="rId3">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7560670" y="1375414"/>
            <a:ext cx="4215875" cy="5306041"/>
          </a:xfrm>
          <a:prstGeom prst="rect">
            <a:avLst/>
          </a:prstGeom>
        </p:spPr>
      </p:pic>
      <p:sp>
        <p:nvSpPr>
          <p:cNvPr id="5" name="Rectangle 4"/>
          <p:cNvSpPr/>
          <p:nvPr/>
        </p:nvSpPr>
        <p:spPr>
          <a:xfrm>
            <a:off x="524608" y="5829100"/>
            <a:ext cx="6096000" cy="461665"/>
          </a:xfrm>
          <a:prstGeom prst="rect">
            <a:avLst/>
          </a:prstGeom>
        </p:spPr>
        <p:txBody>
          <a:bodyPr>
            <a:spAutoFit/>
          </a:bodyPr>
          <a:lstStyle/>
          <a:p>
            <a:pPr lvl="1"/>
            <a:r>
              <a:rPr lang="en-US" sz="2400" dirty="0">
                <a:latin typeface="TimesNewRomanPSMT"/>
              </a:rPr>
              <a:t>(Richardson and Kerr 2003)</a:t>
            </a:r>
          </a:p>
        </p:txBody>
      </p:sp>
    </p:spTree>
    <p:extLst>
      <p:ext uri="{BB962C8B-B14F-4D97-AF65-F5344CB8AC3E}">
        <p14:creationId xmlns:p14="http://schemas.microsoft.com/office/powerpoint/2010/main" val="18728567"/>
      </p:ext>
    </p:extLst>
  </p:cSld>
  <p:clrMapOvr>
    <a:masterClrMapping/>
  </p:clrMapOvr>
  <p:timing>
    <p:tnLst>
      <p:par>
        <p:cTn id="1" dur="indefinite" restart="never" nodeType="tmRoot"/>
      </p:par>
    </p:tn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US" sz="4000" dirty="0" smtClean="0">
                <a:cs typeface="Times New Roman" panose="02020603050405020304" pitchFamily="18" charset="0"/>
              </a:rPr>
              <a:t>Lipohypertrophy</a:t>
            </a:r>
            <a:endParaRPr lang="en-US" sz="6000" dirty="0">
              <a:cs typeface="Times New Roman" panose="02020603050405020304" pitchFamily="18" charset="0"/>
            </a:endParaRPr>
          </a:p>
        </p:txBody>
      </p:sp>
      <p:sp>
        <p:nvSpPr>
          <p:cNvPr id="3" name="Content Placeholder 2"/>
          <p:cNvSpPr>
            <a:spLocks noGrp="1"/>
          </p:cNvSpPr>
          <p:nvPr>
            <p:ph sz="quarter" idx="10"/>
          </p:nvPr>
        </p:nvSpPr>
        <p:spPr>
          <a:xfrm>
            <a:off x="527381" y="2024410"/>
            <a:ext cx="11137237" cy="3815953"/>
          </a:xfrm>
        </p:spPr>
        <p:txBody>
          <a:bodyPr>
            <a:noAutofit/>
          </a:bodyPr>
          <a:lstStyle/>
          <a:p>
            <a:pPr lvl="1"/>
            <a:r>
              <a:rPr lang="en-US" dirty="0" smtClean="0">
                <a:latin typeface="TimesNewRomanPSMT"/>
              </a:rPr>
              <a:t>Unclear etiology</a:t>
            </a:r>
          </a:p>
          <a:p>
            <a:pPr lvl="2"/>
            <a:r>
              <a:rPr lang="en-US" sz="2400" dirty="0" smtClean="0"/>
              <a:t>Insulin molecule itself or by excipients added to the insulin </a:t>
            </a:r>
            <a:r>
              <a:rPr lang="en-US" sz="2400" dirty="0" smtClean="0"/>
              <a:t>formulations</a:t>
            </a:r>
          </a:p>
          <a:p>
            <a:pPr lvl="2"/>
            <a:endParaRPr lang="en-US" sz="2400" dirty="0" smtClean="0"/>
          </a:p>
          <a:p>
            <a:pPr lvl="1"/>
            <a:r>
              <a:rPr lang="en-US" dirty="0" smtClean="0">
                <a:latin typeface="TimesNewRomanPSMT"/>
              </a:rPr>
              <a:t>Prevalence</a:t>
            </a:r>
          </a:p>
          <a:p>
            <a:pPr lvl="2"/>
            <a:r>
              <a:rPr lang="en-US" sz="2400" dirty="0" smtClean="0"/>
              <a:t>Spanish study:  64.4% (T1DM, 72.3% vs T2DM, 53.4%)</a:t>
            </a:r>
          </a:p>
          <a:p>
            <a:pPr lvl="2"/>
            <a:r>
              <a:rPr lang="en-US" sz="2400" dirty="0" smtClean="0"/>
              <a:t>Italian study: 48.7%</a:t>
            </a:r>
          </a:p>
          <a:p>
            <a:pPr lvl="2"/>
            <a:r>
              <a:rPr lang="en-US" sz="2400" dirty="0" smtClean="0"/>
              <a:t>Chinese study: 53.1%. </a:t>
            </a:r>
          </a:p>
          <a:p>
            <a:pPr lvl="2"/>
            <a:endParaRPr lang="en-US" sz="1800" dirty="0" smtClean="0"/>
          </a:p>
          <a:p>
            <a:pPr lvl="2"/>
            <a:endParaRPr lang="en-US" sz="1800" dirty="0" smtClean="0"/>
          </a:p>
          <a:p>
            <a:pPr lvl="1"/>
            <a:endParaRPr lang="en-US" sz="2000" dirty="0">
              <a:latin typeface="TimesNewRomanPSMT"/>
            </a:endParaRPr>
          </a:p>
        </p:txBody>
      </p:sp>
      <p:sp>
        <p:nvSpPr>
          <p:cNvPr id="4" name="Rectangle 3"/>
          <p:cNvSpPr/>
          <p:nvPr/>
        </p:nvSpPr>
        <p:spPr>
          <a:xfrm>
            <a:off x="6850964" y="5480838"/>
            <a:ext cx="5008102" cy="1200329"/>
          </a:xfrm>
          <a:prstGeom prst="rect">
            <a:avLst/>
          </a:prstGeom>
        </p:spPr>
        <p:txBody>
          <a:bodyPr wrap="none">
            <a:spAutoFit/>
          </a:bodyPr>
          <a:lstStyle/>
          <a:p>
            <a:pPr lvl="2"/>
            <a:r>
              <a:rPr lang="es-ES" sz="2400" dirty="0"/>
              <a:t>(Blanco, Hernández et al. 2013</a:t>
            </a:r>
            <a:r>
              <a:rPr lang="es-ES" sz="2400" dirty="0" smtClean="0"/>
              <a:t>)</a:t>
            </a:r>
          </a:p>
          <a:p>
            <a:pPr lvl="2"/>
            <a:r>
              <a:rPr lang="it-IT" sz="2400" dirty="0" smtClean="0"/>
              <a:t>(Grassi, Scuntero et al. 2014)</a:t>
            </a:r>
          </a:p>
          <a:p>
            <a:pPr lvl="2"/>
            <a:r>
              <a:rPr lang="it-IT" sz="2400" dirty="0" smtClean="0"/>
              <a:t>(Sun, Li et al. 2015)</a:t>
            </a:r>
            <a:endParaRPr lang="es-ES" sz="2400" dirty="0" smtClean="0"/>
          </a:p>
        </p:txBody>
      </p:sp>
    </p:spTree>
    <p:extLst>
      <p:ext uri="{BB962C8B-B14F-4D97-AF65-F5344CB8AC3E}">
        <p14:creationId xmlns:p14="http://schemas.microsoft.com/office/powerpoint/2010/main" val="466255644"/>
      </p:ext>
    </p:extLst>
  </p:cSld>
  <p:clrMapOvr>
    <a:masterClrMapping/>
  </p:clrMapOvr>
  <p:timing>
    <p:tnLst>
      <p:par>
        <p:cTn id="1" dur="indefinite" restart="never" nodeType="tmRoot"/>
      </p:par>
    </p:tn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US" sz="4000" dirty="0" smtClean="0">
                <a:latin typeface="TimesNewRomanPSMT"/>
              </a:rPr>
              <a:t>Lipoatrophy</a:t>
            </a:r>
            <a:endParaRPr lang="en-US" sz="4000" dirty="0"/>
          </a:p>
        </p:txBody>
      </p:sp>
      <p:sp>
        <p:nvSpPr>
          <p:cNvPr id="3" name="Content Placeholder 2"/>
          <p:cNvSpPr>
            <a:spLocks noGrp="1"/>
          </p:cNvSpPr>
          <p:nvPr>
            <p:ph sz="quarter" idx="10"/>
          </p:nvPr>
        </p:nvSpPr>
        <p:spPr/>
        <p:txBody>
          <a:bodyPr>
            <a:noAutofit/>
          </a:bodyPr>
          <a:lstStyle/>
          <a:p>
            <a:r>
              <a:rPr lang="en-US" sz="4000" dirty="0" smtClean="0">
                <a:latin typeface="+mj-lt"/>
              </a:rPr>
              <a:t>Lipoatrophy:</a:t>
            </a:r>
          </a:p>
          <a:p>
            <a:pPr lvl="1"/>
            <a:r>
              <a:rPr lang="en-US" sz="3600" dirty="0">
                <a:latin typeface="+mj-lt"/>
              </a:rPr>
              <a:t>Prevalence: only 1% to 2%</a:t>
            </a:r>
          </a:p>
          <a:p>
            <a:pPr lvl="1"/>
            <a:r>
              <a:rPr lang="en-US" sz="3600" dirty="0">
                <a:latin typeface="+mj-lt"/>
              </a:rPr>
              <a:t>Etiology: lipolytic reaction induced by impurities or other components of some insulin preparations</a:t>
            </a:r>
          </a:p>
          <a:p>
            <a:pPr lvl="1"/>
            <a:endParaRPr lang="en-US" sz="3600" dirty="0">
              <a:latin typeface="+mj-lt"/>
            </a:endParaRPr>
          </a:p>
          <a:p>
            <a:pPr lvl="1"/>
            <a:endParaRPr lang="en-US" sz="3600" dirty="0">
              <a:latin typeface="+mj-lt"/>
            </a:endParaRPr>
          </a:p>
          <a:p>
            <a:pPr lvl="1"/>
            <a:endParaRPr lang="en-US" sz="3600" dirty="0">
              <a:latin typeface="+mj-lt"/>
            </a:endParaRPr>
          </a:p>
        </p:txBody>
      </p:sp>
      <p:sp>
        <p:nvSpPr>
          <p:cNvPr id="4" name="Rectangle 3"/>
          <p:cNvSpPr/>
          <p:nvPr/>
        </p:nvSpPr>
        <p:spPr>
          <a:xfrm>
            <a:off x="6940062" y="5850235"/>
            <a:ext cx="6096000" cy="461665"/>
          </a:xfrm>
          <a:prstGeom prst="rect">
            <a:avLst/>
          </a:prstGeom>
        </p:spPr>
        <p:txBody>
          <a:bodyPr>
            <a:spAutoFit/>
          </a:bodyPr>
          <a:lstStyle/>
          <a:p>
            <a:pPr lvl="1"/>
            <a:r>
              <a:rPr lang="en-US" sz="2400" dirty="0">
                <a:latin typeface="TimesNewRomanPSMT"/>
              </a:rPr>
              <a:t>(Richardson and Kerr 2003)</a:t>
            </a:r>
          </a:p>
        </p:txBody>
      </p:sp>
    </p:spTree>
    <p:extLst>
      <p:ext uri="{BB962C8B-B14F-4D97-AF65-F5344CB8AC3E}">
        <p14:creationId xmlns:p14="http://schemas.microsoft.com/office/powerpoint/2010/main" val="3386268239"/>
      </p:ext>
    </p:extLst>
  </p:cSld>
  <p:clrMapOvr>
    <a:masterClrMapping/>
  </p:clrMapOvr>
  <p:timing>
    <p:tnLst>
      <p:par>
        <p:cTn id="1" dur="indefinite" restart="never" nodeType="tmRoot"/>
      </p:par>
    </p:tn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p:txBody>
          <a:bodyPr>
            <a:noAutofit/>
          </a:bodyPr>
          <a:lstStyle/>
          <a:p>
            <a:pPr algn="ctr"/>
            <a:r>
              <a:rPr lang="en-US" sz="4000" dirty="0" smtClean="0">
                <a:cs typeface="Times New Roman" panose="02020603050405020304" pitchFamily="18" charset="0"/>
              </a:rPr>
              <a:t>Lipohypertrophy: the Silent Enemy in Diabetes</a:t>
            </a:r>
            <a:endParaRPr lang="en-US" sz="4000" dirty="0">
              <a:cs typeface="Times New Roman" panose="02020603050405020304" pitchFamily="18" charset="0"/>
            </a:endParaRPr>
          </a:p>
        </p:txBody>
      </p:sp>
      <p:sp>
        <p:nvSpPr>
          <p:cNvPr id="3" name="Content Placeholder 2"/>
          <p:cNvSpPr>
            <a:spLocks noGrp="1"/>
          </p:cNvSpPr>
          <p:nvPr>
            <p:ph sz="quarter" idx="10"/>
          </p:nvPr>
        </p:nvSpPr>
        <p:spPr>
          <a:xfrm>
            <a:off x="318376" y="2077357"/>
            <a:ext cx="11137237" cy="3815953"/>
          </a:xfrm>
        </p:spPr>
        <p:txBody>
          <a:bodyPr>
            <a:noAutofit/>
          </a:bodyPr>
          <a:lstStyle/>
          <a:p>
            <a:pPr lvl="1">
              <a:lnSpc>
                <a:spcPct val="100000"/>
              </a:lnSpc>
            </a:pPr>
            <a:r>
              <a:rPr lang="en-US" sz="2800" dirty="0" smtClean="0"/>
              <a:t>Higher HbA1C values</a:t>
            </a:r>
          </a:p>
          <a:p>
            <a:pPr lvl="1">
              <a:lnSpc>
                <a:spcPct val="100000"/>
              </a:lnSpc>
            </a:pPr>
            <a:r>
              <a:rPr lang="en-US" sz="2800" dirty="0" smtClean="0"/>
              <a:t>Unexpected hypoglycemia</a:t>
            </a:r>
          </a:p>
          <a:p>
            <a:pPr lvl="1">
              <a:lnSpc>
                <a:spcPct val="100000"/>
              </a:lnSpc>
            </a:pPr>
            <a:r>
              <a:rPr lang="en-US" sz="2800" dirty="0" smtClean="0"/>
              <a:t>Glycemic variability </a:t>
            </a:r>
          </a:p>
          <a:p>
            <a:pPr lvl="1">
              <a:lnSpc>
                <a:spcPct val="100000"/>
              </a:lnSpc>
            </a:pPr>
            <a:r>
              <a:rPr lang="en-US" sz="2800" dirty="0" smtClean="0"/>
              <a:t>Frequent DKA</a:t>
            </a:r>
          </a:p>
          <a:p>
            <a:pPr lvl="1">
              <a:lnSpc>
                <a:spcPct val="100000"/>
              </a:lnSpc>
            </a:pPr>
            <a:r>
              <a:rPr lang="en-US" sz="2800" dirty="0" smtClean="0"/>
              <a:t>Increased total daily dose of insulin</a:t>
            </a:r>
          </a:p>
          <a:p>
            <a:pPr lvl="1">
              <a:lnSpc>
                <a:spcPct val="100000"/>
              </a:lnSpc>
            </a:pPr>
            <a:r>
              <a:rPr lang="en-US" sz="2800" dirty="0" smtClean="0"/>
              <a:t>Increased cost due to Excessive insulin and Hospitalization</a:t>
            </a:r>
          </a:p>
          <a:p>
            <a:pPr lvl="1">
              <a:lnSpc>
                <a:spcPct val="100000"/>
              </a:lnSpc>
            </a:pPr>
            <a:endParaRPr lang="en-US" sz="3600" dirty="0"/>
          </a:p>
        </p:txBody>
      </p:sp>
      <p:sp>
        <p:nvSpPr>
          <p:cNvPr id="2" name="Rectangle 1"/>
          <p:cNvSpPr/>
          <p:nvPr/>
        </p:nvSpPr>
        <p:spPr>
          <a:xfrm>
            <a:off x="7737134" y="5385479"/>
            <a:ext cx="3927485" cy="1015663"/>
          </a:xfrm>
          <a:prstGeom prst="rect">
            <a:avLst/>
          </a:prstGeom>
        </p:spPr>
        <p:txBody>
          <a:bodyPr wrap="none">
            <a:spAutoFit/>
          </a:bodyPr>
          <a:lstStyle/>
          <a:p>
            <a:pPr lvl="1"/>
            <a:r>
              <a:rPr lang="es-ES" sz="2000" dirty="0" smtClean="0"/>
              <a:t>(Blanco, Hernández et al. 2013)</a:t>
            </a:r>
          </a:p>
          <a:p>
            <a:pPr lvl="1"/>
            <a:r>
              <a:rPr lang="en-US" sz="2000" dirty="0" smtClean="0"/>
              <a:t>(</a:t>
            </a:r>
            <a:r>
              <a:rPr lang="en-US" sz="2000" dirty="0" err="1"/>
              <a:t>Frid</a:t>
            </a:r>
            <a:r>
              <a:rPr lang="en-US" sz="2000" dirty="0"/>
              <a:t>, Hirsch et </a:t>
            </a:r>
            <a:r>
              <a:rPr lang="en-US" sz="2000" dirty="0" smtClean="0"/>
              <a:t>al. 2016)</a:t>
            </a:r>
          </a:p>
          <a:p>
            <a:pPr lvl="1"/>
            <a:r>
              <a:rPr lang="it-IT" sz="2000" dirty="0" smtClean="0"/>
              <a:t>(Chandran, DiMario et al. 2015)</a:t>
            </a:r>
            <a:endParaRPr lang="en-US" sz="2000" dirty="0"/>
          </a:p>
        </p:txBody>
      </p:sp>
      <p:graphicFrame>
        <p:nvGraphicFramePr>
          <p:cNvPr id="12" name="Object 3"/>
          <p:cNvGraphicFramePr>
            <a:graphicFrameLocks noChangeAspect="1"/>
          </p:cNvGraphicFramePr>
          <p:nvPr>
            <p:extLst>
              <p:ext uri="{D42A27DB-BD31-4B8C-83A1-F6EECF244321}">
                <p14:modId xmlns:p14="http://schemas.microsoft.com/office/powerpoint/2010/main" val="295788867"/>
              </p:ext>
            </p:extLst>
          </p:nvPr>
        </p:nvGraphicFramePr>
        <p:xfrm>
          <a:off x="10723670" y="1880843"/>
          <a:ext cx="1044773" cy="2996804"/>
        </p:xfrm>
        <a:graphic>
          <a:graphicData uri="http://schemas.openxmlformats.org/presentationml/2006/ole">
            <mc:AlternateContent xmlns:mc="http://schemas.openxmlformats.org/markup-compatibility/2006">
              <mc:Choice xmlns:v="urn:schemas-microsoft-com:vml" Requires="v">
                <p:oleObj spid="_x0000_s1052" name="Clip" r:id="rId4" imgW="1857375" imgH="3995738" progId="">
                  <p:embed/>
                </p:oleObj>
              </mc:Choice>
              <mc:Fallback>
                <p:oleObj name="Clip" r:id="rId4" imgW="1857375" imgH="3995738" progId="">
                  <p:embed/>
                  <p:pic>
                    <p:nvPicPr>
                      <p:cNvPr id="0" name=""/>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0723670" y="1880843"/>
                        <a:ext cx="1044773" cy="2996804"/>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Tree>
    <p:extLst>
      <p:ext uri="{BB962C8B-B14F-4D97-AF65-F5344CB8AC3E}">
        <p14:creationId xmlns:p14="http://schemas.microsoft.com/office/powerpoint/2010/main" val="835934639"/>
      </p:ext>
    </p:extLst>
  </p:cSld>
  <p:clrMapOvr>
    <a:masterClrMapping/>
  </p:clrMapOvr>
  <p:timing>
    <p:tnLst>
      <p:par>
        <p:cTn id="1" dur="indefinite" restart="never" nodeType="tmRoot"/>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78823" y="107808"/>
            <a:ext cx="11103428" cy="1432170"/>
          </a:xfrm>
        </p:spPr>
        <p:txBody>
          <a:bodyPr>
            <a:normAutofit/>
          </a:bodyPr>
          <a:lstStyle/>
          <a:p>
            <a:r>
              <a:rPr lang="en-US" sz="4000" b="1" dirty="0">
                <a:latin typeface="Arial" panose="020B0604020202020204" pitchFamily="34" charset="0"/>
                <a:cs typeface="Arial" panose="020B0604020202020204" pitchFamily="34" charset="0"/>
              </a:rPr>
              <a:t>Injection Techniques: </a:t>
            </a:r>
            <a:r>
              <a:rPr lang="en-US" sz="4000" b="1" dirty="0" smtClean="0">
                <a:latin typeface="Arial" panose="020B0604020202020204" pitchFamily="34" charset="0"/>
                <a:cs typeface="Arial" panose="020B0604020202020204" pitchFamily="34" charset="0"/>
              </a:rPr>
              <a:t/>
            </a:r>
            <a:br>
              <a:rPr lang="en-US" sz="4000" b="1" dirty="0" smtClean="0">
                <a:latin typeface="Arial" panose="020B0604020202020204" pitchFamily="34" charset="0"/>
                <a:cs typeface="Arial" panose="020B0604020202020204" pitchFamily="34" charset="0"/>
              </a:rPr>
            </a:br>
            <a:r>
              <a:rPr lang="en-US" sz="4000" b="1" dirty="0" smtClean="0">
                <a:latin typeface="Arial" panose="020B0604020202020204" pitchFamily="34" charset="0"/>
                <a:cs typeface="Arial" panose="020B0604020202020204" pitchFamily="34" charset="0"/>
              </a:rPr>
              <a:t>Health </a:t>
            </a:r>
            <a:r>
              <a:rPr lang="en-US" sz="4000" b="1" dirty="0">
                <a:latin typeface="Arial" panose="020B0604020202020204" pitchFamily="34" charset="0"/>
                <a:cs typeface="Arial" panose="020B0604020202020204" pitchFamily="34" charset="0"/>
              </a:rPr>
              <a:t>Outcome </a:t>
            </a:r>
            <a:r>
              <a:rPr lang="en-US" sz="4000" b="1" dirty="0" smtClean="0">
                <a:latin typeface="Arial" panose="020B0604020202020204" pitchFamily="34" charset="0"/>
                <a:cs typeface="Arial" panose="020B0604020202020204" pitchFamily="34" charset="0"/>
              </a:rPr>
              <a:t>&amp; Economics</a:t>
            </a:r>
            <a:endParaRPr lang="en-US" sz="4000" b="1" dirty="0">
              <a:latin typeface="Arial" panose="020B0604020202020204" pitchFamily="34" charset="0"/>
              <a:cs typeface="Arial" panose="020B0604020202020204" pitchFamily="34" charset="0"/>
            </a:endParaRPr>
          </a:p>
        </p:txBody>
      </p:sp>
      <p:sp>
        <p:nvSpPr>
          <p:cNvPr id="3" name="Content Placeholder 2"/>
          <p:cNvSpPr>
            <a:spLocks noGrp="1"/>
          </p:cNvSpPr>
          <p:nvPr>
            <p:ph sz="quarter" idx="10"/>
          </p:nvPr>
        </p:nvSpPr>
        <p:spPr>
          <a:xfrm>
            <a:off x="527382" y="2146629"/>
            <a:ext cx="11137237" cy="3815953"/>
          </a:xfrm>
        </p:spPr>
        <p:txBody>
          <a:bodyPr>
            <a:normAutofit/>
          </a:bodyPr>
          <a:lstStyle/>
          <a:p>
            <a:pPr marL="0" indent="0">
              <a:buNone/>
            </a:pPr>
            <a:endParaRPr lang="en-US" sz="2400" b="1" dirty="0" smtClean="0">
              <a:latin typeface="Arial" panose="020B0604020202020204" pitchFamily="34" charset="0"/>
              <a:cs typeface="Arial" panose="020B0604020202020204" pitchFamily="34" charset="0"/>
            </a:endParaRPr>
          </a:p>
          <a:p>
            <a:pPr lvl="1"/>
            <a:r>
              <a:rPr lang="en-US" dirty="0" smtClean="0">
                <a:latin typeface="Arial" panose="020B0604020202020204" pitchFamily="34" charset="0"/>
                <a:cs typeface="Arial" panose="020B0604020202020204" pitchFamily="34" charset="0"/>
              </a:rPr>
              <a:t>Incorrect </a:t>
            </a:r>
            <a:r>
              <a:rPr lang="en-US" dirty="0">
                <a:latin typeface="Arial" panose="020B0604020202020204" pitchFamily="34" charset="0"/>
                <a:cs typeface="Arial" panose="020B0604020202020204" pitchFamily="34" charset="0"/>
              </a:rPr>
              <a:t>injection </a:t>
            </a:r>
            <a:r>
              <a:rPr lang="en-US" dirty="0" smtClean="0">
                <a:latin typeface="Arial" panose="020B0604020202020204" pitchFamily="34" charset="0"/>
                <a:cs typeface="Arial" panose="020B0604020202020204" pitchFamily="34" charset="0"/>
              </a:rPr>
              <a:t>technique: unpredictable </a:t>
            </a:r>
            <a:r>
              <a:rPr lang="en-US" dirty="0">
                <a:latin typeface="Arial" panose="020B0604020202020204" pitchFamily="34" charset="0"/>
                <a:cs typeface="Arial" panose="020B0604020202020204" pitchFamily="34" charset="0"/>
              </a:rPr>
              <a:t>absorption, causing </a:t>
            </a:r>
            <a:r>
              <a:rPr lang="en-US" b="1" dirty="0">
                <a:latin typeface="Arial" panose="020B0604020202020204" pitchFamily="34" charset="0"/>
                <a:cs typeface="Arial" panose="020B0604020202020204" pitchFamily="34" charset="0"/>
              </a:rPr>
              <a:t>hypoglycaemia, hyperglycemia and uncontrolled </a:t>
            </a:r>
            <a:r>
              <a:rPr lang="en-US" b="1" dirty="0" smtClean="0">
                <a:latin typeface="Arial" panose="020B0604020202020204" pitchFamily="34" charset="0"/>
                <a:cs typeface="Arial" panose="020B0604020202020204" pitchFamily="34" charset="0"/>
              </a:rPr>
              <a:t>Hb A1C</a:t>
            </a:r>
          </a:p>
          <a:p>
            <a:pPr marL="457200" lvl="1" indent="0">
              <a:buNone/>
            </a:pPr>
            <a:r>
              <a:rPr lang="en-US" b="1" dirty="0" smtClean="0">
                <a:latin typeface="Arial" panose="020B0604020202020204" pitchFamily="34" charset="0"/>
                <a:cs typeface="Arial" panose="020B0604020202020204" pitchFamily="34" charset="0"/>
              </a:rPr>
              <a:t> </a:t>
            </a:r>
            <a:endParaRPr lang="en-US" b="1" dirty="0" smtClean="0">
              <a:latin typeface="Arial" panose="020B0604020202020204" pitchFamily="34" charset="0"/>
              <a:cs typeface="Arial" panose="020B0604020202020204" pitchFamily="34" charset="0"/>
            </a:endParaRPr>
          </a:p>
          <a:p>
            <a:pPr lvl="1"/>
            <a:r>
              <a:rPr lang="en-US" dirty="0">
                <a:latin typeface="Arial" panose="020B0604020202020204" pitchFamily="34" charset="0"/>
                <a:cs typeface="Arial" panose="020B0604020202020204" pitchFamily="34" charset="0"/>
              </a:rPr>
              <a:t>Poor diabetes injection technique and associated complications could be </a:t>
            </a:r>
            <a:r>
              <a:rPr lang="en-US" b="1" dirty="0">
                <a:effectLst>
                  <a:outerShdw blurRad="38100" dist="38100" dir="2700000" algn="tl">
                    <a:srgbClr val="000000">
                      <a:alpha val="43137"/>
                    </a:srgbClr>
                  </a:outerShdw>
                </a:effectLst>
                <a:latin typeface="Arial" panose="020B0604020202020204" pitchFamily="34" charset="0"/>
                <a:cs typeface="Arial" panose="020B0604020202020204" pitchFamily="34" charset="0"/>
              </a:rPr>
              <a:t>costing</a:t>
            </a:r>
            <a:r>
              <a:rPr lang="en-US" dirty="0">
                <a:latin typeface="Arial" panose="020B0604020202020204" pitchFamily="34" charset="0"/>
                <a:cs typeface="Arial" panose="020B0604020202020204" pitchFamily="34" charset="0"/>
              </a:rPr>
              <a:t> by excess insulin and emergency </a:t>
            </a:r>
            <a:r>
              <a:rPr lang="en-US" dirty="0" smtClean="0">
                <a:latin typeface="Arial" panose="020B0604020202020204" pitchFamily="34" charset="0"/>
                <a:cs typeface="Arial" panose="020B0604020202020204" pitchFamily="34" charset="0"/>
              </a:rPr>
              <a:t>care</a:t>
            </a:r>
            <a:endParaRPr lang="en-US" dirty="0">
              <a:latin typeface="Arial" panose="020B0604020202020204" pitchFamily="34" charset="0"/>
              <a:cs typeface="Arial" panose="020B0604020202020204" pitchFamily="34" charset="0"/>
            </a:endParaRPr>
          </a:p>
        </p:txBody>
      </p:sp>
      <p:sp>
        <p:nvSpPr>
          <p:cNvPr id="4" name="Rectangle 3"/>
          <p:cNvSpPr/>
          <p:nvPr/>
        </p:nvSpPr>
        <p:spPr>
          <a:xfrm>
            <a:off x="7902516" y="5223918"/>
            <a:ext cx="3762103" cy="1477328"/>
          </a:xfrm>
          <a:prstGeom prst="rect">
            <a:avLst/>
          </a:prstGeom>
        </p:spPr>
        <p:txBody>
          <a:bodyPr wrap="square">
            <a:spAutoFit/>
          </a:bodyPr>
          <a:lstStyle/>
          <a:p>
            <a:endParaRPr lang="en-US" dirty="0">
              <a:latin typeface="Times New Roman" panose="02020603050405020304" pitchFamily="18" charset="0"/>
              <a:cs typeface="Times New Roman" panose="02020603050405020304" pitchFamily="18" charset="0"/>
            </a:endParaRPr>
          </a:p>
          <a:p>
            <a:r>
              <a:rPr lang="en-US" dirty="0" smtClean="0">
                <a:latin typeface="Times New Roman" panose="02020603050405020304" pitchFamily="18" charset="0"/>
                <a:cs typeface="Times New Roman" panose="02020603050405020304" pitchFamily="18" charset="0"/>
              </a:rPr>
              <a:t>(</a:t>
            </a:r>
            <a:r>
              <a:rPr lang="en-US" dirty="0" err="1" smtClean="0">
                <a:latin typeface="Times New Roman" panose="02020603050405020304" pitchFamily="18" charset="0"/>
                <a:cs typeface="Times New Roman" panose="02020603050405020304" pitchFamily="18" charset="0"/>
              </a:rPr>
              <a:t>Frid</a:t>
            </a:r>
            <a:r>
              <a:rPr lang="en-US" dirty="0" smtClean="0">
                <a:latin typeface="Times New Roman" panose="02020603050405020304" pitchFamily="18" charset="0"/>
                <a:cs typeface="Times New Roman" panose="02020603050405020304" pitchFamily="18" charset="0"/>
              </a:rPr>
              <a:t>, Hirsch et al. 2016)</a:t>
            </a:r>
            <a:endParaRPr lang="en-US" dirty="0">
              <a:latin typeface="Times New Roman" panose="02020603050405020304" pitchFamily="18" charset="0"/>
              <a:cs typeface="Times New Roman" panose="02020603050405020304" pitchFamily="18" charset="0"/>
            </a:endParaRPr>
          </a:p>
          <a:p>
            <a:r>
              <a:rPr lang="it-IT" dirty="0" smtClean="0">
                <a:latin typeface="Times New Roman" panose="02020603050405020304" pitchFamily="18" charset="0"/>
                <a:cs typeface="Times New Roman" panose="02020603050405020304" pitchFamily="18" charset="0"/>
              </a:rPr>
              <a:t>(Sun, Li et al. 2015)</a:t>
            </a:r>
          </a:p>
          <a:p>
            <a:r>
              <a:rPr lang="es-ES" dirty="0" smtClean="0">
                <a:latin typeface="Times New Roman" panose="02020603050405020304" pitchFamily="18" charset="0"/>
                <a:cs typeface="Times New Roman" panose="02020603050405020304" pitchFamily="18" charset="0"/>
              </a:rPr>
              <a:t>(Blanco, Hernández et al. 2013)</a:t>
            </a:r>
          </a:p>
          <a:p>
            <a:endParaRPr lang="en-US" dirty="0">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808461282"/>
      </p:ext>
    </p:extLst>
  </p:cSld>
  <p:clrMapOvr>
    <a:masterClrMapping/>
  </p:clrMapOvr>
  <p:timing>
    <p:tnLst>
      <p:par>
        <p:cTn id="1" dur="indefinite" restart="never" nodeType="tmRoot"/>
      </p:par>
    </p:tn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p:txBody>
          <a:bodyPr>
            <a:normAutofit/>
          </a:bodyPr>
          <a:lstStyle/>
          <a:p>
            <a:pPr algn="ctr"/>
            <a:r>
              <a:rPr lang="en-US" sz="6000" dirty="0">
                <a:latin typeface="Times New Roman" panose="02020603050405020304" pitchFamily="18" charset="0"/>
                <a:cs typeface="Times New Roman" panose="02020603050405020304" pitchFamily="18" charset="0"/>
              </a:rPr>
              <a:t>Lipohypertrophy</a:t>
            </a:r>
            <a:endParaRPr lang="en-US" dirty="0">
              <a:latin typeface="Times New Roman" panose="02020603050405020304" pitchFamily="18" charset="0"/>
              <a:cs typeface="Times New Roman" panose="02020603050405020304" pitchFamily="18" charset="0"/>
            </a:endParaRPr>
          </a:p>
        </p:txBody>
      </p:sp>
      <p:pic>
        <p:nvPicPr>
          <p:cNvPr id="6" name="Content Placeholder 5"/>
          <p:cNvPicPr>
            <a:picLocks noGrp="1" noChangeAspect="1"/>
          </p:cNvPicPr>
          <p:nvPr>
            <p:ph sz="quarter" idx="10"/>
          </p:nvPr>
        </p:nvPicPr>
        <p:blipFill rotWithShape="1">
          <a:blip r:embed="rId3">
            <a:extLst>
              <a:ext uri="{28A0092B-C50C-407E-A947-70E740481C1C}">
                <a14:useLocalDpi xmlns:a14="http://schemas.microsoft.com/office/drawing/2010/main" val="0"/>
              </a:ext>
            </a:extLst>
          </a:blip>
          <a:stretch/>
        </p:blipFill>
        <p:spPr>
          <a:xfrm>
            <a:off x="6542149" y="1815840"/>
            <a:ext cx="4862108" cy="4273392"/>
          </a:xfrm>
          <a:prstGeom prst="rect">
            <a:avLst/>
          </a:prstGeom>
          <a:ln>
            <a:noFill/>
          </a:ln>
          <a:effectLst>
            <a:outerShdw blurRad="292100" dist="139700" dir="2700000" algn="tl" rotWithShape="0">
              <a:srgbClr val="333333">
                <a:alpha val="65000"/>
              </a:srgbClr>
            </a:outerShdw>
          </a:effectLst>
        </p:spPr>
      </p:pic>
      <p:pic>
        <p:nvPicPr>
          <p:cNvPr id="5" name="Content Placeholder 5"/>
          <p:cNvPicPr>
            <a:picLocks noChangeAspect="1"/>
          </p:cNvPicPr>
          <p:nvPr/>
        </p:nvPicPr>
        <p:blipFill rotWithShape="1">
          <a:blip r:embed="rId4">
            <a:extLst>
              <a:ext uri="{28A0092B-C50C-407E-A947-70E740481C1C}">
                <a14:useLocalDpi xmlns:a14="http://schemas.microsoft.com/office/drawing/2010/main" val="0"/>
              </a:ext>
            </a:extLst>
          </a:blip>
          <a:srcRect b="1932"/>
          <a:stretch/>
        </p:blipFill>
        <p:spPr>
          <a:xfrm>
            <a:off x="527382" y="1815840"/>
            <a:ext cx="5498837" cy="4273392"/>
          </a:xfrm>
          <a:prstGeom prst="rect">
            <a:avLst/>
          </a:prstGeom>
          <a:ln>
            <a:noFill/>
          </a:ln>
          <a:effectLst>
            <a:outerShdw blurRad="292100" dist="139700" dir="2700000" algn="tl" rotWithShape="0">
              <a:srgbClr val="333333">
                <a:alpha val="65000"/>
              </a:srgbClr>
            </a:outerShdw>
          </a:effectLst>
        </p:spPr>
      </p:pic>
      <p:sp>
        <p:nvSpPr>
          <p:cNvPr id="7" name="Oval 6"/>
          <p:cNvSpPr/>
          <p:nvPr/>
        </p:nvSpPr>
        <p:spPr>
          <a:xfrm>
            <a:off x="2870301" y="3731494"/>
            <a:ext cx="1203784" cy="472295"/>
          </a:xfrm>
          <a:prstGeom prst="ellipse">
            <a:avLst/>
          </a:prstGeom>
          <a:noFill/>
          <a:ln>
            <a:solidFill>
              <a:srgbClr val="FF0000"/>
            </a:solidFill>
          </a:ln>
        </p:spPr>
        <p:style>
          <a:lnRef idx="2">
            <a:schemeClr val="accent2"/>
          </a:lnRef>
          <a:fillRef idx="1">
            <a:schemeClr val="lt1"/>
          </a:fillRef>
          <a:effectRef idx="0">
            <a:schemeClr val="accent2"/>
          </a:effectRef>
          <a:fontRef idx="minor">
            <a:schemeClr val="dk1"/>
          </a:fontRef>
        </p:style>
        <p:txBody>
          <a:bodyPr rtlCol="0" anchor="ctr"/>
          <a:lstStyle/>
          <a:p>
            <a:pPr algn="ctr"/>
            <a:endParaRPr lang="en-US"/>
          </a:p>
        </p:txBody>
      </p:sp>
      <p:sp>
        <p:nvSpPr>
          <p:cNvPr id="8" name="Oval 7"/>
          <p:cNvSpPr/>
          <p:nvPr/>
        </p:nvSpPr>
        <p:spPr>
          <a:xfrm>
            <a:off x="2822468" y="4181741"/>
            <a:ext cx="1251617" cy="479645"/>
          </a:xfrm>
          <a:prstGeom prst="ellipse">
            <a:avLst/>
          </a:prstGeom>
          <a:noFill/>
          <a:ln>
            <a:solidFill>
              <a:srgbClr val="FF0000"/>
            </a:solidFill>
          </a:ln>
        </p:spPr>
        <p:style>
          <a:lnRef idx="2">
            <a:schemeClr val="accent2"/>
          </a:lnRef>
          <a:fillRef idx="1">
            <a:schemeClr val="lt1"/>
          </a:fillRef>
          <a:effectRef idx="0">
            <a:schemeClr val="accent2"/>
          </a:effectRef>
          <a:fontRef idx="minor">
            <a:schemeClr val="dk1"/>
          </a:fontRef>
        </p:style>
        <p:txBody>
          <a:bodyPr rtlCol="0" anchor="ctr"/>
          <a:lstStyle/>
          <a:p>
            <a:pPr algn="ctr"/>
            <a:endParaRPr lang="en-US"/>
          </a:p>
        </p:txBody>
      </p:sp>
      <p:sp>
        <p:nvSpPr>
          <p:cNvPr id="9" name="Oval 8"/>
          <p:cNvSpPr/>
          <p:nvPr/>
        </p:nvSpPr>
        <p:spPr>
          <a:xfrm>
            <a:off x="8794084" y="3023630"/>
            <a:ext cx="1205900" cy="450334"/>
          </a:xfrm>
          <a:prstGeom prst="ellipse">
            <a:avLst/>
          </a:prstGeom>
          <a:noFill/>
          <a:ln>
            <a:solidFill>
              <a:srgbClr val="FF0000"/>
            </a:solidFill>
          </a:ln>
        </p:spPr>
        <p:style>
          <a:lnRef idx="2">
            <a:schemeClr val="accent2"/>
          </a:lnRef>
          <a:fillRef idx="1">
            <a:schemeClr val="lt1"/>
          </a:fillRef>
          <a:effectRef idx="0">
            <a:schemeClr val="accent2"/>
          </a:effectRef>
          <a:fontRef idx="minor">
            <a:schemeClr val="dk1"/>
          </a:fontRef>
        </p:style>
        <p:txBody>
          <a:bodyPr rtlCol="0" anchor="ctr"/>
          <a:lstStyle/>
          <a:p>
            <a:pPr algn="ctr"/>
            <a:endParaRPr lang="en-US"/>
          </a:p>
        </p:txBody>
      </p:sp>
      <p:sp>
        <p:nvSpPr>
          <p:cNvPr id="10" name="Oval 9"/>
          <p:cNvSpPr/>
          <p:nvPr/>
        </p:nvSpPr>
        <p:spPr>
          <a:xfrm>
            <a:off x="8794084" y="3427796"/>
            <a:ext cx="1205900" cy="293718"/>
          </a:xfrm>
          <a:prstGeom prst="ellipse">
            <a:avLst/>
          </a:prstGeom>
          <a:noFill/>
          <a:ln>
            <a:solidFill>
              <a:srgbClr val="FF0000"/>
            </a:solidFill>
          </a:ln>
        </p:spPr>
        <p:style>
          <a:lnRef idx="2">
            <a:schemeClr val="accent2"/>
          </a:lnRef>
          <a:fillRef idx="1">
            <a:schemeClr val="lt1"/>
          </a:fillRef>
          <a:effectRef idx="0">
            <a:schemeClr val="accent2"/>
          </a:effectRef>
          <a:fontRef idx="minor">
            <a:schemeClr val="dk1"/>
          </a:fontRef>
        </p:style>
        <p:txBody>
          <a:bodyPr rtlCol="0" anchor="ctr"/>
          <a:lstStyle/>
          <a:p>
            <a:pPr algn="ctr"/>
            <a:endParaRPr lang="en-US"/>
          </a:p>
        </p:txBody>
      </p:sp>
      <p:sp>
        <p:nvSpPr>
          <p:cNvPr id="11" name="Rectangle 10"/>
          <p:cNvSpPr/>
          <p:nvPr/>
        </p:nvSpPr>
        <p:spPr>
          <a:xfrm>
            <a:off x="8752298" y="6389141"/>
            <a:ext cx="3152914" cy="461665"/>
          </a:xfrm>
          <a:prstGeom prst="rect">
            <a:avLst/>
          </a:prstGeom>
        </p:spPr>
        <p:txBody>
          <a:bodyPr wrap="none">
            <a:spAutoFit/>
          </a:bodyPr>
          <a:lstStyle/>
          <a:p>
            <a:r>
              <a:rPr lang="en-US" sz="2400" dirty="0" smtClean="0"/>
              <a:t>(</a:t>
            </a:r>
            <a:r>
              <a:rPr lang="en-US" sz="2400" dirty="0" err="1" smtClean="0"/>
              <a:t>Frid</a:t>
            </a:r>
            <a:r>
              <a:rPr lang="en-US" sz="2400" dirty="0" smtClean="0"/>
              <a:t>, Hirsch et al. 2016)</a:t>
            </a:r>
            <a:endParaRPr lang="en-US" sz="2400" dirty="0"/>
          </a:p>
        </p:txBody>
      </p:sp>
    </p:spTree>
    <p:extLst>
      <p:ext uri="{BB962C8B-B14F-4D97-AF65-F5344CB8AC3E}">
        <p14:creationId xmlns:p14="http://schemas.microsoft.com/office/powerpoint/2010/main" val="2841083486"/>
      </p:ext>
    </p:extLst>
  </p:cSld>
  <p:clrMapOvr>
    <a:masterClrMapping/>
  </p:clrMapOvr>
  <p:timing>
    <p:tnLst>
      <p:par>
        <p:cTn id="1" dur="indefinite" restart="never" nodeType="tmRoot"/>
      </p:par>
    </p:tn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p:cNvSpPr>
            <a:spLocks noGrp="1"/>
          </p:cNvSpPr>
          <p:nvPr>
            <p:ph type="title"/>
          </p:nvPr>
        </p:nvSpPr>
        <p:spPr/>
        <p:txBody>
          <a:bodyPr>
            <a:noAutofit/>
          </a:bodyPr>
          <a:lstStyle/>
          <a:p>
            <a:r>
              <a:rPr lang="en-US" sz="4000" dirty="0">
                <a:latin typeface="Arial" panose="020B0604020202020204" pitchFamily="34" charset="0"/>
                <a:cs typeface="Arial" panose="020B0604020202020204" pitchFamily="34" charset="0"/>
              </a:rPr>
              <a:t>Lipohypertrophy</a:t>
            </a:r>
            <a:endParaRPr lang="en-US" sz="6000" dirty="0">
              <a:latin typeface="Arial" panose="020B0604020202020204" pitchFamily="34" charset="0"/>
              <a:cs typeface="Arial" panose="020B0604020202020204" pitchFamily="34" charset="0"/>
            </a:endParaRPr>
          </a:p>
        </p:txBody>
      </p:sp>
      <p:sp>
        <p:nvSpPr>
          <p:cNvPr id="6" name="Content Placeholder 5"/>
          <p:cNvSpPr>
            <a:spLocks noGrp="1"/>
          </p:cNvSpPr>
          <p:nvPr>
            <p:ph idx="1"/>
          </p:nvPr>
        </p:nvSpPr>
        <p:spPr>
          <a:xfrm>
            <a:off x="623392" y="1481141"/>
            <a:ext cx="10945216" cy="3906725"/>
          </a:xfrm>
        </p:spPr>
        <p:txBody>
          <a:bodyPr>
            <a:noAutofit/>
          </a:bodyPr>
          <a:lstStyle/>
          <a:p>
            <a:pPr marL="228600" lvl="1">
              <a:spcBef>
                <a:spcPts val="1000"/>
              </a:spcBef>
            </a:pPr>
            <a:r>
              <a:rPr lang="en-US" sz="2800" dirty="0" smtClean="0"/>
              <a:t>LH was associated with:</a:t>
            </a:r>
          </a:p>
          <a:p>
            <a:pPr marL="971550" lvl="1" indent="-514350">
              <a:buFont typeface="+mj-lt"/>
              <a:buAutoNum type="arabicPeriod"/>
            </a:pPr>
            <a:r>
              <a:rPr lang="en-US" dirty="0" smtClean="0"/>
              <a:t>Incorrect rotation of injection sites</a:t>
            </a:r>
          </a:p>
          <a:p>
            <a:pPr marL="971550" lvl="1" indent="-514350">
              <a:buFont typeface="+mj-lt"/>
              <a:buAutoNum type="arabicPeriod"/>
            </a:pPr>
            <a:r>
              <a:rPr lang="en-US" dirty="0" smtClean="0"/>
              <a:t>Use of smaller injecting zones</a:t>
            </a:r>
          </a:p>
          <a:p>
            <a:pPr marL="971550" lvl="1" indent="-514350">
              <a:buFont typeface="+mj-lt"/>
              <a:buAutoNum type="arabicPeriod"/>
            </a:pPr>
            <a:r>
              <a:rPr lang="en-US" dirty="0" smtClean="0"/>
              <a:t>Longer duration of insulin use</a:t>
            </a:r>
          </a:p>
          <a:p>
            <a:pPr marL="971550" lvl="1" indent="-514350">
              <a:buFont typeface="+mj-lt"/>
              <a:buAutoNum type="arabicPeriod"/>
            </a:pPr>
            <a:r>
              <a:rPr lang="en-US" dirty="0" smtClean="0"/>
              <a:t>Reuse of pen needles </a:t>
            </a:r>
            <a:endParaRPr lang="en-US" dirty="0" smtClean="0"/>
          </a:p>
          <a:p>
            <a:pPr marL="457200" lvl="1" indent="0">
              <a:buNone/>
            </a:pPr>
            <a:endParaRPr lang="en-US" dirty="0" smtClean="0"/>
          </a:p>
          <a:p>
            <a:r>
              <a:rPr lang="en-US" b="1" dirty="0" smtClean="0">
                <a:effectLst>
                  <a:outerShdw blurRad="38100" dist="38100" dir="2700000" algn="tl">
                    <a:srgbClr val="000000">
                      <a:alpha val="43137"/>
                    </a:srgbClr>
                  </a:outerShdw>
                </a:effectLst>
              </a:rPr>
              <a:t>Most important factors </a:t>
            </a:r>
            <a:r>
              <a:rPr lang="en-US" dirty="0" smtClean="0"/>
              <a:t>associated with LH: </a:t>
            </a:r>
          </a:p>
          <a:p>
            <a:pPr lvl="1"/>
            <a:r>
              <a:rPr lang="en-US" dirty="0" smtClean="0"/>
              <a:t>Incorrect rotation </a:t>
            </a:r>
          </a:p>
          <a:p>
            <a:pPr lvl="1"/>
            <a:r>
              <a:rPr lang="en-US" dirty="0" smtClean="0"/>
              <a:t>Pen needle reuse </a:t>
            </a:r>
          </a:p>
          <a:p>
            <a:pPr lvl="1"/>
            <a:endParaRPr lang="en-US" dirty="0" smtClean="0"/>
          </a:p>
          <a:p>
            <a:pPr lvl="1"/>
            <a:endParaRPr lang="en-US" sz="2000" u="sng" dirty="0"/>
          </a:p>
        </p:txBody>
      </p:sp>
      <p:sp>
        <p:nvSpPr>
          <p:cNvPr id="4" name="Rectangle 3"/>
          <p:cNvSpPr/>
          <p:nvPr/>
        </p:nvSpPr>
        <p:spPr>
          <a:xfrm>
            <a:off x="8033444" y="5669131"/>
            <a:ext cx="3927485" cy="1015663"/>
          </a:xfrm>
          <a:prstGeom prst="rect">
            <a:avLst/>
          </a:prstGeom>
        </p:spPr>
        <p:txBody>
          <a:bodyPr wrap="none">
            <a:spAutoFit/>
          </a:bodyPr>
          <a:lstStyle/>
          <a:p>
            <a:pPr lvl="1"/>
            <a:r>
              <a:rPr lang="es-ES" sz="2000" dirty="0" smtClean="0"/>
              <a:t>(Blanco, Hernández et al. 2013)</a:t>
            </a:r>
          </a:p>
          <a:p>
            <a:pPr lvl="1"/>
            <a:r>
              <a:rPr lang="en-US" sz="2000" dirty="0" smtClean="0"/>
              <a:t>(</a:t>
            </a:r>
            <a:r>
              <a:rPr lang="en-US" sz="2000" dirty="0" err="1"/>
              <a:t>Frid</a:t>
            </a:r>
            <a:r>
              <a:rPr lang="en-US" sz="2000" dirty="0"/>
              <a:t>, Hirsch et </a:t>
            </a:r>
            <a:r>
              <a:rPr lang="en-US" sz="2000" dirty="0" smtClean="0"/>
              <a:t>al. 2016)</a:t>
            </a:r>
          </a:p>
          <a:p>
            <a:pPr lvl="1"/>
            <a:r>
              <a:rPr lang="it-IT" sz="2000" dirty="0" smtClean="0"/>
              <a:t>(Chandran, DiMario et al. 2015)</a:t>
            </a:r>
            <a:endParaRPr lang="en-US" sz="2000" dirty="0"/>
          </a:p>
        </p:txBody>
      </p:sp>
    </p:spTree>
    <p:extLst>
      <p:ext uri="{BB962C8B-B14F-4D97-AF65-F5344CB8AC3E}">
        <p14:creationId xmlns:p14="http://schemas.microsoft.com/office/powerpoint/2010/main" val="3378809619"/>
      </p:ext>
    </p:extLst>
  </p:cSld>
  <p:clrMapOvr>
    <a:masterClrMapping/>
  </p:clrMapOvr>
  <p:timing>
    <p:tnLst>
      <p:par>
        <p:cTn id="1" dur="indefinite" restart="never" nodeType="tmRoot"/>
      </p:par>
    </p:tn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Autofit/>
          </a:bodyPr>
          <a:lstStyle/>
          <a:p>
            <a:pPr marL="257175" indent="-257175">
              <a:spcBef>
                <a:spcPct val="20000"/>
              </a:spcBef>
            </a:pPr>
            <a:r>
              <a:rPr lang="en-US" sz="4000" dirty="0" smtClean="0">
                <a:ea typeface="+mn-ea"/>
                <a:cs typeface="Times New Roman" panose="02020603050405020304" pitchFamily="18" charset="0"/>
              </a:rPr>
              <a:t>Injection </a:t>
            </a:r>
            <a:r>
              <a:rPr lang="en-US" sz="4000" dirty="0">
                <a:ea typeface="+mn-ea"/>
                <a:cs typeface="Times New Roman" panose="02020603050405020304" pitchFamily="18" charset="0"/>
              </a:rPr>
              <a:t>Sites</a:t>
            </a:r>
            <a:endParaRPr lang="en-US" sz="4000" dirty="0">
              <a:cs typeface="Times New Roman" panose="02020603050405020304" pitchFamily="18" charset="0"/>
            </a:endParaRPr>
          </a:p>
        </p:txBody>
      </p:sp>
      <p:pic>
        <p:nvPicPr>
          <p:cNvPr id="7" name="Content Placeholder 6"/>
          <p:cNvPicPr>
            <a:picLocks noGrp="1" noChangeAspect="1"/>
          </p:cNvPicPr>
          <p:nvPr>
            <p:ph sz="quarter" idx="10"/>
          </p:nvPr>
        </p:nvPicPr>
        <p:blipFill>
          <a:blip r:embed="rId3">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527382" y="1513187"/>
            <a:ext cx="6634184" cy="4816599"/>
          </a:xfrm>
        </p:spPr>
      </p:pic>
      <p:sp>
        <p:nvSpPr>
          <p:cNvPr id="4" name="Content Placeholder 3"/>
          <p:cNvSpPr>
            <a:spLocks noGrp="1"/>
          </p:cNvSpPr>
          <p:nvPr>
            <p:ph sz="half" idx="4294967295"/>
          </p:nvPr>
        </p:nvSpPr>
        <p:spPr>
          <a:xfrm>
            <a:off x="7161566" y="5903867"/>
            <a:ext cx="4665662" cy="666750"/>
          </a:xfrm>
        </p:spPr>
        <p:txBody>
          <a:bodyPr>
            <a:normAutofit/>
          </a:bodyPr>
          <a:lstStyle/>
          <a:p>
            <a:pPr marL="0" indent="0">
              <a:buNone/>
            </a:pPr>
            <a:r>
              <a:rPr lang="en-US" sz="2000" dirty="0" smtClean="0"/>
              <a:t>http://www.fitter4diabetes.com., F. D. w. (2016). </a:t>
            </a:r>
            <a:r>
              <a:rPr lang="en-US" sz="2000" u="sng" dirty="0" smtClean="0"/>
              <a:t>FIT UK Recommendation</a:t>
            </a:r>
            <a:r>
              <a:rPr lang="en-US" sz="2000" dirty="0" smtClean="0"/>
              <a:t>.</a:t>
            </a:r>
          </a:p>
          <a:p>
            <a:pPr marL="0" indent="0">
              <a:buNone/>
            </a:pPr>
            <a:endParaRPr lang="fa-IR" sz="2000" u="sng" dirty="0"/>
          </a:p>
        </p:txBody>
      </p:sp>
    </p:spTree>
    <p:extLst>
      <p:ext uri="{BB962C8B-B14F-4D97-AF65-F5344CB8AC3E}">
        <p14:creationId xmlns:p14="http://schemas.microsoft.com/office/powerpoint/2010/main" val="405527355"/>
      </p:ext>
    </p:extLst>
  </p:cSld>
  <p:clrMapOvr>
    <a:masterClrMapping/>
  </p:clrMapOvr>
  <p:timing>
    <p:tnLst>
      <p:par>
        <p:cTn id="1" dur="indefinite" restart="never" nodeType="tmRoot"/>
      </p:par>
    </p:tn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p:cNvSpPr>
            <a:spLocks noGrp="1"/>
          </p:cNvSpPr>
          <p:nvPr>
            <p:ph type="title"/>
          </p:nvPr>
        </p:nvSpPr>
        <p:spPr/>
        <p:txBody>
          <a:bodyPr>
            <a:normAutofit/>
          </a:bodyPr>
          <a:lstStyle/>
          <a:p>
            <a:r>
              <a:rPr lang="en-US" dirty="0" smtClean="0">
                <a:cs typeface="Arial" panose="020B0604020202020204" pitchFamily="34" charset="0"/>
              </a:rPr>
              <a:t>HCP</a:t>
            </a:r>
            <a:r>
              <a:rPr lang="en-US" dirty="0" smtClean="0">
                <a:cs typeface="Times New Roman" panose="02020603050405020304" pitchFamily="18" charset="0"/>
              </a:rPr>
              <a:t> Roles</a:t>
            </a:r>
            <a:endParaRPr lang="en-US" dirty="0">
              <a:cs typeface="Times New Roman" panose="02020603050405020304" pitchFamily="18" charset="0"/>
            </a:endParaRPr>
          </a:p>
        </p:txBody>
      </p:sp>
      <p:sp>
        <p:nvSpPr>
          <p:cNvPr id="6" name="Content Placeholder 5"/>
          <p:cNvSpPr>
            <a:spLocks noGrp="1"/>
          </p:cNvSpPr>
          <p:nvPr>
            <p:ph sz="quarter" idx="10"/>
          </p:nvPr>
        </p:nvSpPr>
        <p:spPr>
          <a:xfrm>
            <a:off x="396754" y="1841530"/>
            <a:ext cx="11137237" cy="3815953"/>
          </a:xfrm>
        </p:spPr>
        <p:txBody>
          <a:bodyPr>
            <a:noAutofit/>
          </a:bodyPr>
          <a:lstStyle/>
          <a:p>
            <a:r>
              <a:rPr lang="en-US" dirty="0" smtClean="0">
                <a:cs typeface="Times New Roman" panose="02020603050405020304" pitchFamily="18" charset="0"/>
              </a:rPr>
              <a:t>Examination by HCP </a:t>
            </a:r>
            <a:r>
              <a:rPr lang="en-US" b="1" dirty="0" smtClean="0">
                <a:cs typeface="Times New Roman" panose="02020603050405020304" pitchFamily="18" charset="0"/>
              </a:rPr>
              <a:t>at </a:t>
            </a:r>
            <a:r>
              <a:rPr lang="en-US" b="1" dirty="0" smtClean="0">
                <a:effectLst>
                  <a:outerShdw blurRad="38100" dist="38100" dir="2700000" algn="tl">
                    <a:srgbClr val="000000">
                      <a:alpha val="43137"/>
                    </a:srgbClr>
                  </a:outerShdw>
                </a:effectLst>
                <a:cs typeface="Times New Roman" panose="02020603050405020304" pitchFamily="18" charset="0"/>
              </a:rPr>
              <a:t>least once a year</a:t>
            </a:r>
          </a:p>
          <a:p>
            <a:r>
              <a:rPr lang="en-US" b="1" dirty="0" smtClean="0">
                <a:effectLst>
                  <a:outerShdw blurRad="38100" dist="38100" dir="2700000" algn="tl">
                    <a:srgbClr val="000000">
                      <a:alpha val="43137"/>
                    </a:srgbClr>
                  </a:outerShdw>
                </a:effectLst>
                <a:cs typeface="Times New Roman" panose="02020603050405020304" pitchFamily="18" charset="0"/>
              </a:rPr>
              <a:t>Inspect and palpate</a:t>
            </a:r>
            <a:r>
              <a:rPr lang="en-US" dirty="0" smtClean="0">
                <a:cs typeface="Times New Roman" panose="02020603050405020304" pitchFamily="18" charset="0"/>
              </a:rPr>
              <a:t>. Use a lubricant gel to facilitate palpation</a:t>
            </a:r>
          </a:p>
          <a:p>
            <a:r>
              <a:rPr lang="en-US" b="1" dirty="0" smtClean="0">
                <a:effectLst>
                  <a:outerShdw blurRad="38100" dist="38100" dir="2700000" algn="tl">
                    <a:srgbClr val="000000">
                      <a:alpha val="43137"/>
                    </a:srgbClr>
                  </a:outerShdw>
                </a:effectLst>
                <a:cs typeface="Times New Roman" panose="02020603050405020304" pitchFamily="18" charset="0"/>
              </a:rPr>
              <a:t>Insulin reduction </a:t>
            </a:r>
            <a:r>
              <a:rPr lang="en-US" dirty="0" smtClean="0">
                <a:cs typeface="Times New Roman" panose="02020603050405020304" pitchFamily="18" charset="0"/>
              </a:rPr>
              <a:t>when moving from a LH to a healthy tissue</a:t>
            </a:r>
          </a:p>
          <a:p>
            <a:r>
              <a:rPr lang="en-US" b="1" dirty="0" smtClean="0">
                <a:effectLst>
                  <a:outerShdw blurRad="38100" dist="38100" dir="2700000" algn="tl">
                    <a:srgbClr val="000000">
                      <a:alpha val="43137"/>
                    </a:srgbClr>
                  </a:outerShdw>
                </a:effectLst>
                <a:cs typeface="Times New Roman" panose="02020603050405020304" pitchFamily="18" charset="0"/>
              </a:rPr>
              <a:t>Teach patients: </a:t>
            </a:r>
          </a:p>
          <a:p>
            <a:pPr marL="971550" lvl="1" indent="-514350">
              <a:buFont typeface="+mj-lt"/>
              <a:buAutoNum type="arabicPeriod"/>
            </a:pPr>
            <a:r>
              <a:rPr lang="en-US" dirty="0" smtClean="0">
                <a:cs typeface="Times New Roman" panose="02020603050405020304" pitchFamily="18" charset="0"/>
              </a:rPr>
              <a:t>LH detection</a:t>
            </a:r>
          </a:p>
          <a:p>
            <a:pPr marL="971550" lvl="1" indent="-514350">
              <a:buFont typeface="+mj-lt"/>
              <a:buAutoNum type="arabicPeriod"/>
            </a:pPr>
            <a:r>
              <a:rPr lang="en-US" dirty="0" smtClean="0"/>
              <a:t>Encouraged to avoid injecting into areas of LH</a:t>
            </a:r>
          </a:p>
          <a:p>
            <a:pPr marL="971550" lvl="1" indent="-514350">
              <a:buFont typeface="+mj-lt"/>
              <a:buAutoNum type="arabicPeriod"/>
            </a:pPr>
            <a:r>
              <a:rPr lang="en-US" dirty="0" smtClean="0">
                <a:cs typeface="Times New Roman" panose="02020603050405020304" pitchFamily="18" charset="0"/>
              </a:rPr>
              <a:t>LH </a:t>
            </a:r>
            <a:r>
              <a:rPr lang="en-US" dirty="0">
                <a:cs typeface="Times New Roman" panose="02020603050405020304" pitchFamily="18" charset="0"/>
              </a:rPr>
              <a:t>prevention strategies:</a:t>
            </a:r>
          </a:p>
          <a:p>
            <a:pPr lvl="2"/>
            <a:r>
              <a:rPr lang="en-US" sz="2400" dirty="0" smtClean="0"/>
              <a:t>Larger injection zones</a:t>
            </a:r>
          </a:p>
          <a:p>
            <a:pPr lvl="2"/>
            <a:r>
              <a:rPr lang="en-US" sz="2400" dirty="0" smtClean="0"/>
              <a:t>Correct injection site rotation</a:t>
            </a:r>
          </a:p>
          <a:p>
            <a:pPr lvl="2"/>
            <a:r>
              <a:rPr lang="en-US" sz="2400" dirty="0" smtClean="0"/>
              <a:t>Non-reuse of needles</a:t>
            </a:r>
          </a:p>
          <a:p>
            <a:endParaRPr lang="en-US" sz="2400" dirty="0" smtClean="0">
              <a:latin typeface="Times New Roman" panose="02020603050405020304" pitchFamily="18" charset="0"/>
              <a:cs typeface="Times New Roman" panose="02020603050405020304" pitchFamily="18" charset="0"/>
            </a:endParaRPr>
          </a:p>
          <a:p>
            <a:endParaRPr lang="en-US" sz="2400" dirty="0" smtClean="0">
              <a:latin typeface="Times New Roman" panose="02020603050405020304" pitchFamily="18" charset="0"/>
              <a:cs typeface="Times New Roman" panose="02020603050405020304" pitchFamily="18" charset="0"/>
            </a:endParaRPr>
          </a:p>
          <a:p>
            <a:endParaRPr lang="en-US" sz="2400" dirty="0">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322219732"/>
      </p:ext>
    </p:extLst>
  </p:cSld>
  <p:clrMapOvr>
    <a:masterClrMapping/>
  </p:clrMapOvr>
  <p:timing>
    <p:tnLst>
      <p:par>
        <p:cTn id="1" dur="indefinite" restart="never" nodeType="tmRoot"/>
      </p:par>
    </p:tn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p:cNvSpPr>
            <a:spLocks noGrp="1"/>
          </p:cNvSpPr>
          <p:nvPr>
            <p:ph type="title"/>
          </p:nvPr>
        </p:nvSpPr>
        <p:spPr/>
        <p:txBody>
          <a:bodyPr>
            <a:noAutofit/>
          </a:bodyPr>
          <a:lstStyle/>
          <a:p>
            <a:r>
              <a:rPr lang="en-US" sz="4000" dirty="0" smtClean="0">
                <a:cs typeface="Times New Roman" panose="02020603050405020304" pitchFamily="18" charset="0"/>
              </a:rPr>
              <a:t>Correct Site Rotation</a:t>
            </a:r>
            <a:endParaRPr lang="fa-IR" sz="4000" dirty="0">
              <a:cs typeface="Times New Roman" panose="02020603050405020304" pitchFamily="18" charset="0"/>
            </a:endParaRPr>
          </a:p>
        </p:txBody>
      </p:sp>
      <p:sp>
        <p:nvSpPr>
          <p:cNvPr id="6" name="Content Placeholder 5"/>
          <p:cNvSpPr>
            <a:spLocks noGrp="1"/>
          </p:cNvSpPr>
          <p:nvPr>
            <p:ph idx="1"/>
          </p:nvPr>
        </p:nvSpPr>
        <p:spPr>
          <a:xfrm>
            <a:off x="394792" y="1254195"/>
            <a:ext cx="10945216" cy="3906725"/>
          </a:xfrm>
        </p:spPr>
        <p:txBody>
          <a:bodyPr>
            <a:noAutofit/>
          </a:bodyPr>
          <a:lstStyle/>
          <a:p>
            <a:r>
              <a:rPr lang="en-US" dirty="0" smtClean="0">
                <a:latin typeface="+mj-lt"/>
                <a:cs typeface="Times New Roman" panose="02020603050405020304" pitchFamily="18" charset="0"/>
              </a:rPr>
              <a:t>Systematic rotation: </a:t>
            </a:r>
            <a:r>
              <a:rPr lang="en-US" dirty="0">
                <a:latin typeface="+mj-lt"/>
                <a:cs typeface="Times New Roman" panose="02020603050405020304" pitchFamily="18" charset="0"/>
              </a:rPr>
              <a:t>easy-to-follow rotation </a:t>
            </a:r>
            <a:r>
              <a:rPr lang="en-US" dirty="0" smtClean="0">
                <a:latin typeface="+mj-lt"/>
                <a:cs typeface="Times New Roman" panose="02020603050405020304" pitchFamily="18" charset="0"/>
              </a:rPr>
              <a:t>scheme</a:t>
            </a:r>
          </a:p>
          <a:p>
            <a:pPr lvl="1"/>
            <a:r>
              <a:rPr lang="en-US" sz="2800" dirty="0" smtClean="0">
                <a:latin typeface="+mj-lt"/>
                <a:cs typeface="Times New Roman" panose="02020603050405020304" pitchFamily="18" charset="0"/>
              </a:rPr>
              <a:t>One </a:t>
            </a:r>
            <a:r>
              <a:rPr lang="en-US" sz="2800" dirty="0" smtClean="0">
                <a:latin typeface="+mj-lt"/>
                <a:cs typeface="Times New Roman" panose="02020603050405020304" pitchFamily="18" charset="0"/>
              </a:rPr>
              <a:t>quadrant per week</a:t>
            </a:r>
          </a:p>
          <a:p>
            <a:pPr lvl="1"/>
            <a:r>
              <a:rPr lang="en-US" sz="2800" dirty="0" smtClean="0">
                <a:latin typeface="+mj-lt"/>
                <a:cs typeface="Times New Roman" panose="02020603050405020304" pitchFamily="18" charset="0"/>
              </a:rPr>
              <a:t>Rotating quadrant to quadrant in a consistent direction (</a:t>
            </a:r>
            <a:r>
              <a:rPr lang="en-US" sz="2800" dirty="0" err="1" smtClean="0">
                <a:latin typeface="+mj-lt"/>
                <a:cs typeface="Times New Roman" panose="02020603050405020304" pitchFamily="18" charset="0"/>
              </a:rPr>
              <a:t>eg,clockwise</a:t>
            </a:r>
            <a:r>
              <a:rPr lang="en-US" sz="2800" dirty="0" smtClean="0">
                <a:latin typeface="+mj-lt"/>
                <a:cs typeface="Times New Roman" panose="02020603050405020304" pitchFamily="18" charset="0"/>
              </a:rPr>
              <a:t>)</a:t>
            </a:r>
          </a:p>
          <a:p>
            <a:pPr lvl="1"/>
            <a:endParaRPr lang="en-US" sz="2800" dirty="0" smtClean="0">
              <a:latin typeface="+mj-lt"/>
              <a:cs typeface="Times New Roman" panose="02020603050405020304" pitchFamily="18" charset="0"/>
            </a:endParaRPr>
          </a:p>
          <a:p>
            <a:r>
              <a:rPr lang="en-US" dirty="0" smtClean="0">
                <a:latin typeface="+mj-lt"/>
                <a:cs typeface="Times New Roman" panose="02020603050405020304" pitchFamily="18" charset="0"/>
              </a:rPr>
              <a:t>Rotation within the site, rather than jumping from one side to another</a:t>
            </a:r>
          </a:p>
          <a:p>
            <a:r>
              <a:rPr lang="en-US" dirty="0" smtClean="0">
                <a:latin typeface="+mj-lt"/>
                <a:cs typeface="Times New Roman" panose="02020603050405020304" pitchFamily="18" charset="0"/>
              </a:rPr>
              <a:t>Review the site rotation scheme with the patient at least once a year</a:t>
            </a:r>
          </a:p>
          <a:p>
            <a:endParaRPr lang="en-US" dirty="0" smtClean="0">
              <a:latin typeface="+mj-lt"/>
              <a:cs typeface="Times New Roman" panose="02020603050405020304" pitchFamily="18" charset="0"/>
            </a:endParaRPr>
          </a:p>
          <a:p>
            <a:endParaRPr lang="fa-IR" dirty="0">
              <a:latin typeface="+mj-lt"/>
              <a:cs typeface="Times New Roman" panose="02020603050405020304" pitchFamily="18" charset="0"/>
            </a:endParaRPr>
          </a:p>
        </p:txBody>
      </p:sp>
      <p:sp>
        <p:nvSpPr>
          <p:cNvPr id="4" name="Content Placeholder 3"/>
          <p:cNvSpPr txBox="1">
            <a:spLocks/>
          </p:cNvSpPr>
          <p:nvPr/>
        </p:nvSpPr>
        <p:spPr>
          <a:xfrm>
            <a:off x="5867400" y="1371601"/>
            <a:ext cx="4495800" cy="4754567"/>
          </a:xfrm>
          <a:prstGeom prst="rect">
            <a:avLst/>
          </a:prstGeom>
        </p:spPr>
        <p:txBody>
          <a:bodyPr>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fa-IR" dirty="0"/>
          </a:p>
        </p:txBody>
      </p:sp>
      <p:sp>
        <p:nvSpPr>
          <p:cNvPr id="3" name="Rectangle 2"/>
          <p:cNvSpPr/>
          <p:nvPr/>
        </p:nvSpPr>
        <p:spPr>
          <a:xfrm>
            <a:off x="7594963" y="5980445"/>
            <a:ext cx="4838700" cy="707886"/>
          </a:xfrm>
          <a:prstGeom prst="rect">
            <a:avLst/>
          </a:prstGeom>
        </p:spPr>
        <p:txBody>
          <a:bodyPr wrap="square">
            <a:spAutoFit/>
          </a:bodyPr>
          <a:lstStyle/>
          <a:p>
            <a:pPr lvl="1"/>
            <a:r>
              <a:rPr lang="es-ES" sz="2000" dirty="0" smtClean="0"/>
              <a:t>(</a:t>
            </a:r>
            <a:r>
              <a:rPr lang="es-ES" sz="2000" dirty="0" err="1" smtClean="0"/>
              <a:t>Frid</a:t>
            </a:r>
            <a:r>
              <a:rPr lang="es-ES" sz="2000" dirty="0" smtClean="0"/>
              <a:t>, </a:t>
            </a:r>
            <a:r>
              <a:rPr lang="es-ES" sz="2000" dirty="0" err="1" smtClean="0"/>
              <a:t>Kreugel</a:t>
            </a:r>
            <a:r>
              <a:rPr lang="es-ES" sz="2000" dirty="0" smtClean="0"/>
              <a:t> et al. 2016)</a:t>
            </a:r>
          </a:p>
          <a:p>
            <a:pPr lvl="1"/>
            <a:r>
              <a:rPr lang="es-ES" sz="2000" dirty="0" smtClean="0"/>
              <a:t>(</a:t>
            </a:r>
            <a:r>
              <a:rPr lang="es-ES" sz="2000" dirty="0" err="1" smtClean="0"/>
              <a:t>Spollett</a:t>
            </a:r>
            <a:r>
              <a:rPr lang="es-ES" sz="2000" dirty="0" smtClean="0"/>
              <a:t>, </a:t>
            </a:r>
            <a:r>
              <a:rPr lang="es-ES" sz="2000" dirty="0" err="1" smtClean="0"/>
              <a:t>Edelman</a:t>
            </a:r>
            <a:r>
              <a:rPr lang="es-ES" sz="2000" dirty="0" smtClean="0"/>
              <a:t> et al. 2016)</a:t>
            </a:r>
            <a:endParaRPr lang="es-ES" sz="2000" dirty="0"/>
          </a:p>
        </p:txBody>
      </p:sp>
    </p:spTree>
    <p:extLst>
      <p:ext uri="{BB962C8B-B14F-4D97-AF65-F5344CB8AC3E}">
        <p14:creationId xmlns:p14="http://schemas.microsoft.com/office/powerpoint/2010/main" val="4041360981"/>
      </p:ext>
    </p:extLst>
  </p:cSld>
  <p:clrMapOvr>
    <a:masterClrMapping/>
  </p:clrMapOvr>
  <p:timing>
    <p:tnLst>
      <p:par>
        <p:cTn id="1" dur="indefinite" restart="never" nodeType="tmRoot"/>
      </p:par>
    </p:tn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US" sz="4000" dirty="0" smtClean="0">
                <a:cs typeface="Times New Roman" panose="02020603050405020304" pitchFamily="18" charset="0"/>
              </a:rPr>
              <a:t>Structured Rotation Plan</a:t>
            </a:r>
            <a:endParaRPr lang="en-US" sz="4000" dirty="0">
              <a:cs typeface="Times New Roman" panose="02020603050405020304" pitchFamily="18" charset="0"/>
            </a:endParaRPr>
          </a:p>
        </p:txBody>
      </p:sp>
      <p:pic>
        <p:nvPicPr>
          <p:cNvPr id="4" name="Content Placeholder 3"/>
          <p:cNvPicPr>
            <a:picLocks noGrp="1" noChangeAspect="1"/>
          </p:cNvPicPr>
          <p:nvPr>
            <p:ph sz="quarter" idx="10"/>
          </p:nvPr>
        </p:nvPicPr>
        <p:blipFill>
          <a:blip r:embed="rId2">
            <a:clrChange>
              <a:clrFrom>
                <a:srgbClr val="F0F1EE"/>
              </a:clrFrom>
              <a:clrTo>
                <a:srgbClr val="F0F1EE">
                  <a:alpha val="0"/>
                </a:srgbClr>
              </a:clrTo>
            </a:clrChange>
            <a:extLst>
              <a:ext uri="{28A0092B-C50C-407E-A947-70E740481C1C}">
                <a14:useLocalDpi xmlns:a14="http://schemas.microsoft.com/office/drawing/2010/main" val="0"/>
              </a:ext>
            </a:extLst>
          </a:blip>
          <a:stretch>
            <a:fillRect/>
          </a:stretch>
        </p:blipFill>
        <p:spPr>
          <a:xfrm>
            <a:off x="278948" y="1773128"/>
            <a:ext cx="4880880" cy="4561260"/>
          </a:xfrm>
        </p:spPr>
      </p:pic>
      <p:sp>
        <p:nvSpPr>
          <p:cNvPr id="5" name="Rectangle 4"/>
          <p:cNvSpPr/>
          <p:nvPr/>
        </p:nvSpPr>
        <p:spPr>
          <a:xfrm>
            <a:off x="5420540" y="5261988"/>
            <a:ext cx="6531973" cy="707886"/>
          </a:xfrm>
          <a:prstGeom prst="rect">
            <a:avLst/>
          </a:prstGeom>
        </p:spPr>
        <p:txBody>
          <a:bodyPr wrap="square">
            <a:spAutoFit/>
          </a:bodyPr>
          <a:lstStyle/>
          <a:p>
            <a:pPr lvl="1"/>
            <a:r>
              <a:rPr lang="en-US" sz="2000" dirty="0"/>
              <a:t>scheme courtesy of </a:t>
            </a:r>
            <a:r>
              <a:rPr lang="fr-FR" sz="2000" dirty="0"/>
              <a:t>Lourdes </a:t>
            </a:r>
            <a:r>
              <a:rPr lang="fr-FR" sz="2000" dirty="0" err="1"/>
              <a:t>Saez</a:t>
            </a:r>
            <a:r>
              <a:rPr lang="fr-FR" sz="2000" dirty="0"/>
              <a:t>-de Ibarra and Ruth </a:t>
            </a:r>
            <a:r>
              <a:rPr lang="fr-FR" sz="2000" dirty="0" smtClean="0"/>
              <a:t>Gaspar </a:t>
            </a:r>
            <a:endParaRPr lang="es-ES" sz="2000" dirty="0"/>
          </a:p>
        </p:txBody>
      </p:sp>
    </p:spTree>
    <p:extLst>
      <p:ext uri="{BB962C8B-B14F-4D97-AF65-F5344CB8AC3E}">
        <p14:creationId xmlns:p14="http://schemas.microsoft.com/office/powerpoint/2010/main" val="4103574580"/>
      </p:ext>
    </p:extLst>
  </p:cSld>
  <p:clrMapOvr>
    <a:masterClrMapping/>
  </p:clrMapOvr>
  <p:timing>
    <p:tnLst>
      <p:par>
        <p:cTn id="1" dur="indefinite" restart="never" nodeType="tmRoot"/>
      </p:par>
    </p:tn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pPr algn="ctr"/>
            <a:r>
              <a:rPr lang="en-US" sz="6000" dirty="0" smtClean="0">
                <a:latin typeface="Times New Roman" panose="02020603050405020304" pitchFamily="18" charset="0"/>
                <a:cs typeface="Times New Roman" panose="02020603050405020304" pitchFamily="18" charset="0"/>
              </a:rPr>
              <a:t>Injection Technique Review</a:t>
            </a:r>
            <a:endParaRPr lang="en-US" sz="6000" dirty="0">
              <a:latin typeface="Times New Roman" panose="02020603050405020304" pitchFamily="18" charset="0"/>
              <a:cs typeface="Times New Roman" panose="02020603050405020304" pitchFamily="18" charset="0"/>
            </a:endParaRPr>
          </a:p>
        </p:txBody>
      </p:sp>
      <p:sp>
        <p:nvSpPr>
          <p:cNvPr id="3" name="Content Placeholder 2"/>
          <p:cNvSpPr>
            <a:spLocks noGrp="1"/>
          </p:cNvSpPr>
          <p:nvPr>
            <p:ph idx="1"/>
          </p:nvPr>
        </p:nvSpPr>
        <p:spPr/>
        <p:txBody>
          <a:bodyPr/>
          <a:lstStyle/>
          <a:p>
            <a:r>
              <a:rPr lang="en-US" dirty="0" smtClean="0">
                <a:latin typeface="Times New Roman" panose="02020603050405020304" pitchFamily="18" charset="0"/>
                <a:cs typeface="Times New Roman" panose="02020603050405020304" pitchFamily="18" charset="0"/>
              </a:rPr>
              <a:t>Uses her abdomen and occasionally will use thighs but finds injections there “burn”</a:t>
            </a:r>
            <a:endParaRPr lang="fa-IR" dirty="0" smtClean="0">
              <a:latin typeface="Times New Roman" panose="02020603050405020304" pitchFamily="18" charset="0"/>
              <a:cs typeface="Times New Roman" panose="02020603050405020304" pitchFamily="18" charset="0"/>
            </a:endParaRPr>
          </a:p>
          <a:p>
            <a:r>
              <a:rPr lang="en-US" dirty="0" smtClean="0">
                <a:latin typeface="Times New Roman" panose="02020603050405020304" pitchFamily="18" charset="0"/>
                <a:cs typeface="Times New Roman" panose="02020603050405020304" pitchFamily="18" charset="0"/>
              </a:rPr>
              <a:t>Using an 8mm pen needle</a:t>
            </a:r>
          </a:p>
          <a:p>
            <a:r>
              <a:rPr lang="en-US" dirty="0" smtClean="0">
                <a:latin typeface="Times New Roman" panose="02020603050405020304" pitchFamily="18" charset="0"/>
                <a:cs typeface="Times New Roman" panose="02020603050405020304" pitchFamily="18" charset="0"/>
              </a:rPr>
              <a:t>Rotates by moving from left to right on her abdomen, similar location either side, examination indicates evidence of lipohypertrophy</a:t>
            </a:r>
          </a:p>
          <a:p>
            <a:r>
              <a:rPr lang="en-US" dirty="0" smtClean="0">
                <a:latin typeface="Times New Roman" panose="02020603050405020304" pitchFamily="18" charset="0"/>
                <a:cs typeface="Times New Roman" panose="02020603050405020304" pitchFamily="18" charset="0"/>
              </a:rPr>
              <a:t>Injects at a 90° angle, no lifted skin fold </a:t>
            </a:r>
          </a:p>
          <a:p>
            <a:r>
              <a:rPr lang="en-US" dirty="0" smtClean="0">
                <a:latin typeface="Times New Roman" panose="02020603050405020304" pitchFamily="18" charset="0"/>
                <a:cs typeface="Times New Roman" panose="02020603050405020304" pitchFamily="18" charset="0"/>
              </a:rPr>
              <a:t>Does not resuspend her insulin before each injection</a:t>
            </a:r>
          </a:p>
          <a:p>
            <a:endParaRPr lang="en-US" dirty="0">
              <a:latin typeface="Times New Roman" panose="02020603050405020304" pitchFamily="18" charset="0"/>
              <a:cs typeface="Times New Roman" panose="02020603050405020304" pitchFamily="18" charset="0"/>
            </a:endParaRPr>
          </a:p>
        </p:txBody>
      </p:sp>
      <p:sp>
        <p:nvSpPr>
          <p:cNvPr id="5" name="Content Placeholder 4"/>
          <p:cNvSpPr>
            <a:spLocks noGrp="1"/>
          </p:cNvSpPr>
          <p:nvPr>
            <p:ph sz="quarter" idx="13"/>
          </p:nvPr>
        </p:nvSpPr>
        <p:spPr/>
        <p:txBody>
          <a:bodyPr/>
          <a:lstStyle/>
          <a:p>
            <a:endParaRPr lang="en-US"/>
          </a:p>
        </p:txBody>
      </p:sp>
      <p:sp>
        <p:nvSpPr>
          <p:cNvPr id="4" name="Rounded Rectangle 3"/>
          <p:cNvSpPr/>
          <p:nvPr/>
        </p:nvSpPr>
        <p:spPr>
          <a:xfrm>
            <a:off x="1833897" y="5158153"/>
            <a:ext cx="8852452" cy="1494868"/>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dirty="0" smtClean="0"/>
              <a:t> Now How would you Help her?</a:t>
            </a:r>
            <a:endParaRPr lang="en-US" sz="4000" dirty="0"/>
          </a:p>
        </p:txBody>
      </p:sp>
    </p:spTree>
    <p:extLst>
      <p:ext uri="{BB962C8B-B14F-4D97-AF65-F5344CB8AC3E}">
        <p14:creationId xmlns:p14="http://schemas.microsoft.com/office/powerpoint/2010/main" val="116960512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pPr algn="ctr"/>
            <a:r>
              <a:rPr lang="en-US" dirty="0" smtClean="0">
                <a:latin typeface="Times New Roman" panose="02020603050405020304" pitchFamily="18" charset="0"/>
                <a:cs typeface="Times New Roman" panose="02020603050405020304" pitchFamily="18" charset="0"/>
              </a:rPr>
              <a:t>Recommendations</a:t>
            </a:r>
            <a:endParaRPr lang="en-US" dirty="0">
              <a:latin typeface="Times New Roman" panose="02020603050405020304" pitchFamily="18" charset="0"/>
              <a:cs typeface="Times New Roman" panose="02020603050405020304" pitchFamily="18" charset="0"/>
            </a:endParaRPr>
          </a:p>
        </p:txBody>
      </p:sp>
      <p:sp>
        <p:nvSpPr>
          <p:cNvPr id="3" name="Content Placeholder 2"/>
          <p:cNvSpPr>
            <a:spLocks noGrp="1"/>
          </p:cNvSpPr>
          <p:nvPr>
            <p:ph sz="quarter" idx="10"/>
          </p:nvPr>
        </p:nvSpPr>
        <p:spPr>
          <a:xfrm>
            <a:off x="370628" y="2076660"/>
            <a:ext cx="11137237" cy="3815953"/>
          </a:xfrm>
        </p:spPr>
        <p:txBody>
          <a:bodyPr>
            <a:noAutofit/>
          </a:bodyPr>
          <a:lstStyle/>
          <a:p>
            <a:r>
              <a:rPr lang="en-US" dirty="0">
                <a:latin typeface="Times New Roman" panose="02020603050405020304" pitchFamily="18" charset="0"/>
                <a:cs typeface="Times New Roman" panose="02020603050405020304" pitchFamily="18" charset="0"/>
              </a:rPr>
              <a:t>Resuspend cloudy </a:t>
            </a:r>
            <a:r>
              <a:rPr lang="en-US" dirty="0" smtClean="0">
                <a:latin typeface="Times New Roman" panose="02020603050405020304" pitchFamily="18" charset="0"/>
                <a:cs typeface="Times New Roman" panose="02020603050405020304" pitchFamily="18" charset="0"/>
              </a:rPr>
              <a:t>insulin: </a:t>
            </a:r>
            <a:r>
              <a:rPr lang="en-US" dirty="0">
                <a:latin typeface="Times New Roman" panose="02020603050405020304" pitchFamily="18" charset="0"/>
                <a:cs typeface="Times New Roman" panose="02020603050405020304" pitchFamily="18" charset="0"/>
              </a:rPr>
              <a:t>roll 10 times, tip 10 times, visual </a:t>
            </a:r>
            <a:r>
              <a:rPr lang="en-US" dirty="0" smtClean="0">
                <a:latin typeface="Times New Roman" panose="02020603050405020304" pitchFamily="18" charset="0"/>
                <a:cs typeface="Times New Roman" panose="02020603050405020304" pitchFamily="18" charset="0"/>
              </a:rPr>
              <a:t>check</a:t>
            </a:r>
          </a:p>
          <a:p>
            <a:r>
              <a:rPr lang="en-US" dirty="0">
                <a:latin typeface="Times New Roman" panose="02020603050405020304" pitchFamily="18" charset="0"/>
                <a:cs typeface="Times New Roman" panose="02020603050405020304" pitchFamily="18" charset="0"/>
              </a:rPr>
              <a:t>Use a shorter pen needle to reduce pain and potential risk of IM </a:t>
            </a:r>
            <a:r>
              <a:rPr lang="en-US" dirty="0" smtClean="0">
                <a:latin typeface="Times New Roman" panose="02020603050405020304" pitchFamily="18" charset="0"/>
                <a:cs typeface="Times New Roman" panose="02020603050405020304" pitchFamily="18" charset="0"/>
              </a:rPr>
              <a:t>injections</a:t>
            </a:r>
          </a:p>
          <a:p>
            <a:r>
              <a:rPr lang="en-US" dirty="0">
                <a:latin typeface="Times New Roman" panose="02020603050405020304" pitchFamily="18" charset="0"/>
                <a:cs typeface="Times New Roman" panose="02020603050405020304" pitchFamily="18" charset="0"/>
              </a:rPr>
              <a:t>Inject at a 90° angle without a lifted skin </a:t>
            </a:r>
            <a:r>
              <a:rPr lang="en-US" dirty="0" smtClean="0">
                <a:latin typeface="Times New Roman" panose="02020603050405020304" pitchFamily="18" charset="0"/>
                <a:cs typeface="Times New Roman" panose="02020603050405020304" pitchFamily="18" charset="0"/>
              </a:rPr>
              <a:t>fold</a:t>
            </a:r>
          </a:p>
          <a:p>
            <a:r>
              <a:rPr lang="en-US" dirty="0">
                <a:latin typeface="Times New Roman" panose="02020603050405020304" pitchFamily="18" charset="0"/>
                <a:cs typeface="Times New Roman" panose="02020603050405020304" pitchFamily="18" charset="0"/>
              </a:rPr>
              <a:t>Use a structured rotation pattern including injections into abdomen and thighs</a:t>
            </a:r>
            <a:endParaRPr lang="en-US" dirty="0" smtClean="0">
              <a:latin typeface="Times New Roman" panose="02020603050405020304" pitchFamily="18" charset="0"/>
              <a:cs typeface="Times New Roman" panose="02020603050405020304" pitchFamily="18" charset="0"/>
            </a:endParaRPr>
          </a:p>
          <a:p>
            <a:r>
              <a:rPr lang="en-US" dirty="0">
                <a:latin typeface="Times New Roman" panose="02020603050405020304" pitchFamily="18" charset="0"/>
                <a:cs typeface="Times New Roman" panose="02020603050405020304" pitchFamily="18" charset="0"/>
              </a:rPr>
              <a:t>Avoid areas of </a:t>
            </a:r>
            <a:r>
              <a:rPr lang="en-US" dirty="0" smtClean="0">
                <a:latin typeface="Times New Roman" panose="02020603050405020304" pitchFamily="18" charset="0"/>
                <a:cs typeface="Times New Roman" panose="02020603050405020304" pitchFamily="18" charset="0"/>
              </a:rPr>
              <a:t>lipohypertrophy</a:t>
            </a:r>
          </a:p>
          <a:p>
            <a:r>
              <a:rPr lang="en-US" dirty="0" smtClean="0">
                <a:latin typeface="Times New Roman" panose="02020603050405020304" pitchFamily="18" charset="0"/>
                <a:cs typeface="Times New Roman" panose="02020603050405020304" pitchFamily="18" charset="0"/>
              </a:rPr>
              <a:t>Consider </a:t>
            </a:r>
            <a:r>
              <a:rPr lang="en-US" dirty="0">
                <a:latin typeface="Times New Roman" panose="02020603050405020304" pitchFamily="18" charset="0"/>
                <a:cs typeface="Times New Roman" panose="02020603050405020304" pitchFamily="18" charset="0"/>
              </a:rPr>
              <a:t>reducing insulin dosage to prevent hypoglycaemia when using healthy injection sites.</a:t>
            </a:r>
          </a:p>
          <a:p>
            <a:endParaRPr lang="en-US" dirty="0">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393596938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fade">
                                      <p:cBhvr>
                                        <p:cTn id="7" dur="2000"/>
                                        <p:tgtEl>
                                          <p:spTgt spid="3">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3">
                                            <p:txEl>
                                              <p:pRg st="1" end="1"/>
                                            </p:txEl>
                                          </p:spTgt>
                                        </p:tgtEl>
                                        <p:attrNameLst>
                                          <p:attrName>style.visibility</p:attrName>
                                        </p:attrNameLst>
                                      </p:cBhvr>
                                      <p:to>
                                        <p:strVal val="visible"/>
                                      </p:to>
                                    </p:set>
                                    <p:animEffect transition="in" filter="fade">
                                      <p:cBhvr>
                                        <p:cTn id="12" dur="2000"/>
                                        <p:tgtEl>
                                          <p:spTgt spid="3">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3">
                                            <p:txEl>
                                              <p:pRg st="2" end="2"/>
                                            </p:txEl>
                                          </p:spTgt>
                                        </p:tgtEl>
                                        <p:attrNameLst>
                                          <p:attrName>style.visibility</p:attrName>
                                        </p:attrNameLst>
                                      </p:cBhvr>
                                      <p:to>
                                        <p:strVal val="visible"/>
                                      </p:to>
                                    </p:set>
                                    <p:animEffect transition="in" filter="fade">
                                      <p:cBhvr>
                                        <p:cTn id="17" dur="2000"/>
                                        <p:tgtEl>
                                          <p:spTgt spid="3">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3">
                                            <p:txEl>
                                              <p:pRg st="3" end="3"/>
                                            </p:txEl>
                                          </p:spTgt>
                                        </p:tgtEl>
                                        <p:attrNameLst>
                                          <p:attrName>style.visibility</p:attrName>
                                        </p:attrNameLst>
                                      </p:cBhvr>
                                      <p:to>
                                        <p:strVal val="visible"/>
                                      </p:to>
                                    </p:set>
                                    <p:animEffect transition="in" filter="fade">
                                      <p:cBhvr>
                                        <p:cTn id="22" dur="2000"/>
                                        <p:tgtEl>
                                          <p:spTgt spid="3">
                                            <p:txEl>
                                              <p:pRg st="3" end="3"/>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grpId="0" nodeType="clickEffect">
                                  <p:stCondLst>
                                    <p:cond delay="0"/>
                                  </p:stCondLst>
                                  <p:childTnLst>
                                    <p:set>
                                      <p:cBhvr>
                                        <p:cTn id="26" dur="1" fill="hold">
                                          <p:stCondLst>
                                            <p:cond delay="0"/>
                                          </p:stCondLst>
                                        </p:cTn>
                                        <p:tgtEl>
                                          <p:spTgt spid="3">
                                            <p:txEl>
                                              <p:pRg st="4" end="4"/>
                                            </p:txEl>
                                          </p:spTgt>
                                        </p:tgtEl>
                                        <p:attrNameLst>
                                          <p:attrName>style.visibility</p:attrName>
                                        </p:attrNameLst>
                                      </p:cBhvr>
                                      <p:to>
                                        <p:strVal val="visible"/>
                                      </p:to>
                                    </p:set>
                                    <p:animEffect transition="in" filter="fade">
                                      <p:cBhvr>
                                        <p:cTn id="27" dur="2000"/>
                                        <p:tgtEl>
                                          <p:spTgt spid="3">
                                            <p:txEl>
                                              <p:pRg st="4" end="4"/>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10" presetClass="entr" presetSubtype="0" fill="hold" grpId="0" nodeType="clickEffect">
                                  <p:stCondLst>
                                    <p:cond delay="0"/>
                                  </p:stCondLst>
                                  <p:childTnLst>
                                    <p:set>
                                      <p:cBhvr>
                                        <p:cTn id="31" dur="1" fill="hold">
                                          <p:stCondLst>
                                            <p:cond delay="0"/>
                                          </p:stCondLst>
                                        </p:cTn>
                                        <p:tgtEl>
                                          <p:spTgt spid="3">
                                            <p:txEl>
                                              <p:pRg st="5" end="5"/>
                                            </p:txEl>
                                          </p:spTgt>
                                        </p:tgtEl>
                                        <p:attrNameLst>
                                          <p:attrName>style.visibility</p:attrName>
                                        </p:attrNameLst>
                                      </p:cBhvr>
                                      <p:to>
                                        <p:strVal val="visible"/>
                                      </p:to>
                                    </p:set>
                                    <p:animEffect transition="in" filter="fade">
                                      <p:cBhvr>
                                        <p:cTn id="32" dur="2000"/>
                                        <p:tgtEl>
                                          <p:spTgt spid="3">
                                            <p:txEl>
                                              <p:pRg st="5" end="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Autofit/>
          </a:bodyPr>
          <a:lstStyle/>
          <a:p>
            <a:r>
              <a:rPr lang="en-US" sz="4000" b="1" dirty="0"/>
              <a:t>Current State of Insulin Injection</a:t>
            </a:r>
          </a:p>
        </p:txBody>
      </p:sp>
      <p:sp>
        <p:nvSpPr>
          <p:cNvPr id="3" name="Content Placeholder 2"/>
          <p:cNvSpPr>
            <a:spLocks noGrp="1"/>
          </p:cNvSpPr>
          <p:nvPr>
            <p:ph sz="quarter" idx="10"/>
          </p:nvPr>
        </p:nvSpPr>
        <p:spPr>
          <a:xfrm>
            <a:off x="422031" y="1893781"/>
            <a:ext cx="11137237" cy="3815953"/>
          </a:xfrm>
        </p:spPr>
        <p:txBody>
          <a:bodyPr>
            <a:normAutofit/>
          </a:bodyPr>
          <a:lstStyle/>
          <a:p>
            <a:pPr marL="0" indent="0">
              <a:buNone/>
            </a:pPr>
            <a:r>
              <a:rPr lang="en-US" sz="3200" dirty="0" smtClean="0"/>
              <a:t>Injection Technique Questionnaire (ITQ) Survey Worldwide Results: </a:t>
            </a:r>
          </a:p>
          <a:p>
            <a:r>
              <a:rPr lang="en-US" sz="3200" dirty="0"/>
              <a:t>From February 1, 2014, through June 30, </a:t>
            </a:r>
            <a:r>
              <a:rPr lang="en-US" sz="3200" dirty="0" smtClean="0"/>
              <a:t>2015</a:t>
            </a:r>
          </a:p>
          <a:p>
            <a:r>
              <a:rPr lang="en-US" sz="3200" dirty="0" smtClean="0"/>
              <a:t>13,289 </a:t>
            </a:r>
            <a:r>
              <a:rPr lang="en-US" sz="3200" dirty="0"/>
              <a:t>insulin-injecting patients from 423 centers in </a:t>
            </a:r>
            <a:r>
              <a:rPr lang="en-US" sz="3200" dirty="0" smtClean="0"/>
              <a:t>42 countries </a:t>
            </a:r>
            <a:r>
              <a:rPr lang="en-US" sz="3200" dirty="0"/>
              <a:t>participated in one of the largest surveys ever performed in diabetes</a:t>
            </a:r>
            <a:endParaRPr lang="en-US" sz="3200" dirty="0" smtClean="0"/>
          </a:p>
          <a:p>
            <a:pPr marL="0" indent="0">
              <a:buNone/>
            </a:pPr>
            <a:endParaRPr lang="en-US" sz="3200" dirty="0" smtClean="0"/>
          </a:p>
        </p:txBody>
      </p:sp>
      <p:sp>
        <p:nvSpPr>
          <p:cNvPr id="5" name="Rectangle 4"/>
          <p:cNvSpPr/>
          <p:nvPr/>
        </p:nvSpPr>
        <p:spPr>
          <a:xfrm>
            <a:off x="422031" y="5275385"/>
            <a:ext cx="11980984" cy="1477328"/>
          </a:xfrm>
          <a:prstGeom prst="rect">
            <a:avLst/>
          </a:prstGeom>
        </p:spPr>
        <p:txBody>
          <a:bodyPr wrap="square">
            <a:spAutoFit/>
          </a:bodyPr>
          <a:lstStyle/>
          <a:p>
            <a:r>
              <a:rPr lang="en-US" dirty="0" err="1"/>
              <a:t>Frid</a:t>
            </a:r>
            <a:r>
              <a:rPr lang="en-US" dirty="0"/>
              <a:t>, Hirsch et al(2016). </a:t>
            </a:r>
            <a:r>
              <a:rPr lang="en-US" u="sng" dirty="0"/>
              <a:t>Worldwide Injection Technique Questionnaire study: injecting complications and the role of the professional</a:t>
            </a:r>
            <a:r>
              <a:rPr lang="en-US" dirty="0"/>
              <a:t>. Mayo Clinic Proceedings, Elsevier.</a:t>
            </a:r>
          </a:p>
          <a:p>
            <a:r>
              <a:rPr lang="en-US" dirty="0" err="1"/>
              <a:t>Frid</a:t>
            </a:r>
            <a:r>
              <a:rPr lang="en-US" dirty="0"/>
              <a:t>, Hirsch et al (2016). </a:t>
            </a:r>
            <a:r>
              <a:rPr lang="en-US" u="sng" dirty="0"/>
              <a:t>Worldwide injection technique questionnaire study: population parameters and injection practices</a:t>
            </a:r>
            <a:r>
              <a:rPr lang="en-US" dirty="0"/>
              <a:t>. Mayo Clinic proceedings, Elsevier.</a:t>
            </a:r>
          </a:p>
          <a:p>
            <a:endParaRPr lang="en-US" u="sng" dirty="0"/>
          </a:p>
        </p:txBody>
      </p:sp>
    </p:spTree>
    <p:extLst>
      <p:ext uri="{BB962C8B-B14F-4D97-AF65-F5344CB8AC3E}">
        <p14:creationId xmlns:p14="http://schemas.microsoft.com/office/powerpoint/2010/main" val="2906970883"/>
      </p:ext>
    </p:extLst>
  </p:cSld>
  <p:clrMapOvr>
    <a:masterClrMapping/>
  </p:clrMapOvr>
  <p:timing>
    <p:tnLst>
      <p:par>
        <p:cTn id="1" dur="indefinite" restart="never" nodeType="tmRoot"/>
      </p:par>
    </p:tn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US" sz="4000" dirty="0">
                <a:cs typeface="Times New Roman" panose="02020603050405020304" pitchFamily="18" charset="0"/>
              </a:rPr>
              <a:t>Errors With Insulin Injection </a:t>
            </a:r>
          </a:p>
        </p:txBody>
      </p:sp>
      <p:sp>
        <p:nvSpPr>
          <p:cNvPr id="3" name="Content Placeholder 2"/>
          <p:cNvSpPr>
            <a:spLocks noGrp="1"/>
          </p:cNvSpPr>
          <p:nvPr>
            <p:ph sz="quarter" idx="10"/>
          </p:nvPr>
        </p:nvSpPr>
        <p:spPr>
          <a:xfrm>
            <a:off x="785287" y="2361010"/>
            <a:ext cx="11137237" cy="3815953"/>
          </a:xfrm>
        </p:spPr>
        <p:txBody>
          <a:bodyPr>
            <a:noAutofit/>
          </a:bodyPr>
          <a:lstStyle/>
          <a:p>
            <a:r>
              <a:rPr lang="en-US" sz="3200" dirty="0">
                <a:latin typeface="Times New Roman" panose="02020603050405020304" pitchFamily="18" charset="0"/>
                <a:cs typeface="Times New Roman" panose="02020603050405020304" pitchFamily="18" charset="0"/>
              </a:rPr>
              <a:t>Poor/Lack of </a:t>
            </a:r>
            <a:r>
              <a:rPr lang="en-US" sz="3200" dirty="0" smtClean="0">
                <a:latin typeface="Times New Roman" panose="02020603050405020304" pitchFamily="18" charset="0"/>
                <a:cs typeface="Times New Roman" panose="02020603050405020304" pitchFamily="18" charset="0"/>
              </a:rPr>
              <a:t>Rotation of </a:t>
            </a:r>
            <a:r>
              <a:rPr lang="en-US" sz="3200" dirty="0">
                <a:latin typeface="Times New Roman" panose="02020603050405020304" pitchFamily="18" charset="0"/>
                <a:cs typeface="Times New Roman" panose="02020603050405020304" pitchFamily="18" charset="0"/>
              </a:rPr>
              <a:t>Injection </a:t>
            </a:r>
            <a:r>
              <a:rPr lang="en-US" sz="3200" dirty="0" smtClean="0">
                <a:latin typeface="Times New Roman" panose="02020603050405020304" pitchFamily="18" charset="0"/>
                <a:cs typeface="Times New Roman" panose="02020603050405020304" pitchFamily="18" charset="0"/>
              </a:rPr>
              <a:t>Sites</a:t>
            </a:r>
          </a:p>
          <a:p>
            <a:r>
              <a:rPr lang="en-US" sz="3200" dirty="0">
                <a:latin typeface="Times New Roman" panose="02020603050405020304" pitchFamily="18" charset="0"/>
                <a:cs typeface="Times New Roman" panose="02020603050405020304" pitchFamily="18" charset="0"/>
              </a:rPr>
              <a:t>Reuse of </a:t>
            </a:r>
            <a:r>
              <a:rPr lang="en-US" sz="3200" dirty="0" smtClean="0">
                <a:latin typeface="Times New Roman" panose="02020603050405020304" pitchFamily="18" charset="0"/>
                <a:cs typeface="Times New Roman" panose="02020603050405020304" pitchFamily="18" charset="0"/>
              </a:rPr>
              <a:t>Needles</a:t>
            </a:r>
          </a:p>
          <a:p>
            <a:r>
              <a:rPr lang="en-US" sz="3200" dirty="0" smtClean="0">
                <a:latin typeface="Times New Roman" panose="02020603050405020304" pitchFamily="18" charset="0"/>
                <a:cs typeface="Times New Roman" panose="02020603050405020304" pitchFamily="18" charset="0"/>
              </a:rPr>
              <a:t>Injection through clothing</a:t>
            </a:r>
          </a:p>
          <a:p>
            <a:r>
              <a:rPr lang="en-US" sz="3200" dirty="0" smtClean="0">
                <a:latin typeface="Times New Roman" panose="02020603050405020304" pitchFamily="18" charset="0"/>
                <a:cs typeface="Times New Roman" panose="02020603050405020304" pitchFamily="18" charset="0"/>
              </a:rPr>
              <a:t>Incorrect use of pen devises</a:t>
            </a:r>
          </a:p>
          <a:p>
            <a:pPr marL="457200" lvl="1" indent="0">
              <a:buNone/>
            </a:pPr>
            <a:endParaRPr lang="en-US" sz="3200" dirty="0">
              <a:latin typeface="Times New Roman" panose="02020603050405020304" pitchFamily="18" charset="0"/>
              <a:cs typeface="Times New Roman" panose="02020603050405020304" pitchFamily="18" charset="0"/>
            </a:endParaRPr>
          </a:p>
          <a:p>
            <a:pPr lvl="1"/>
            <a:endParaRPr lang="en-US" sz="3200" dirty="0" smtClean="0">
              <a:latin typeface="Times New Roman" panose="02020603050405020304" pitchFamily="18" charset="0"/>
              <a:cs typeface="Times New Roman" panose="02020603050405020304" pitchFamily="18" charset="0"/>
            </a:endParaRPr>
          </a:p>
        </p:txBody>
      </p:sp>
      <p:sp>
        <p:nvSpPr>
          <p:cNvPr id="4" name="Rectangle 3"/>
          <p:cNvSpPr/>
          <p:nvPr/>
        </p:nvSpPr>
        <p:spPr>
          <a:xfrm>
            <a:off x="5685204" y="5653743"/>
            <a:ext cx="6237320" cy="523220"/>
          </a:xfrm>
          <a:prstGeom prst="rect">
            <a:avLst/>
          </a:prstGeom>
        </p:spPr>
        <p:txBody>
          <a:bodyPr wrap="square">
            <a:spAutoFit/>
          </a:bodyPr>
          <a:lstStyle/>
          <a:p>
            <a:pPr marL="342900" lvl="1" indent="0" rtl="1">
              <a:buNone/>
            </a:pPr>
            <a:r>
              <a:rPr lang="en-US" sz="2800" dirty="0"/>
              <a:t>(</a:t>
            </a:r>
            <a:r>
              <a:rPr lang="en-US" sz="2800" dirty="0" err="1"/>
              <a:t>Spollett</a:t>
            </a:r>
            <a:r>
              <a:rPr lang="en-US" sz="2800" dirty="0"/>
              <a:t>, Edelman et al. 2016)</a:t>
            </a:r>
          </a:p>
        </p:txBody>
      </p:sp>
      <p:sp>
        <p:nvSpPr>
          <p:cNvPr id="5" name="Rounded Rectangle 4"/>
          <p:cNvSpPr/>
          <p:nvPr/>
        </p:nvSpPr>
        <p:spPr>
          <a:xfrm>
            <a:off x="1673469" y="3905467"/>
            <a:ext cx="8845061" cy="1800906"/>
          </a:xfrm>
          <a:prstGeom prst="roundRect">
            <a:avLst/>
          </a:prstGeom>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r>
              <a:rPr lang="en-US" sz="4800" b="1" dirty="0" smtClean="0">
                <a:solidFill>
                  <a:srgbClr val="002060"/>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Still room to improvement</a:t>
            </a:r>
          </a:p>
        </p:txBody>
      </p:sp>
    </p:spTree>
    <p:extLst>
      <p:ext uri="{BB962C8B-B14F-4D97-AF65-F5344CB8AC3E}">
        <p14:creationId xmlns:p14="http://schemas.microsoft.com/office/powerpoint/2010/main" val="253843522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3000"/>
                                        <p:tgtEl>
                                          <p:spTgt spid="4"/>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3">
                                            <p:txEl>
                                              <p:pRg st="0" end="0"/>
                                            </p:txEl>
                                          </p:spTgt>
                                        </p:tgtEl>
                                        <p:attrNameLst>
                                          <p:attrName>style.visibility</p:attrName>
                                        </p:attrNameLst>
                                      </p:cBhvr>
                                      <p:to>
                                        <p:strVal val="visible"/>
                                      </p:to>
                                    </p:set>
                                    <p:animEffect transition="in" filter="fade">
                                      <p:cBhvr>
                                        <p:cTn id="10" dur="3000"/>
                                        <p:tgtEl>
                                          <p:spTgt spid="3">
                                            <p:txEl>
                                              <p:pRg st="0" end="0"/>
                                            </p:txEl>
                                          </p:spTgt>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3">
                                            <p:txEl>
                                              <p:pRg st="1" end="1"/>
                                            </p:txEl>
                                          </p:spTgt>
                                        </p:tgtEl>
                                        <p:attrNameLst>
                                          <p:attrName>style.visibility</p:attrName>
                                        </p:attrNameLst>
                                      </p:cBhvr>
                                      <p:to>
                                        <p:strVal val="visible"/>
                                      </p:to>
                                    </p:set>
                                    <p:animEffect transition="in" filter="fade">
                                      <p:cBhvr>
                                        <p:cTn id="13" dur="3000"/>
                                        <p:tgtEl>
                                          <p:spTgt spid="3">
                                            <p:txEl>
                                              <p:pRg st="1" end="1"/>
                                            </p:txEl>
                                          </p:spTgt>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3">
                                            <p:txEl>
                                              <p:pRg st="2" end="2"/>
                                            </p:txEl>
                                          </p:spTgt>
                                        </p:tgtEl>
                                        <p:attrNameLst>
                                          <p:attrName>style.visibility</p:attrName>
                                        </p:attrNameLst>
                                      </p:cBhvr>
                                      <p:to>
                                        <p:strVal val="visible"/>
                                      </p:to>
                                    </p:set>
                                    <p:animEffect transition="in" filter="fade">
                                      <p:cBhvr>
                                        <p:cTn id="16" dur="3000"/>
                                        <p:tgtEl>
                                          <p:spTgt spid="3">
                                            <p:txEl>
                                              <p:pRg st="2" end="2"/>
                                            </p:txEl>
                                          </p:spTgt>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3">
                                            <p:txEl>
                                              <p:pRg st="3" end="3"/>
                                            </p:txEl>
                                          </p:spTgt>
                                        </p:tgtEl>
                                        <p:attrNameLst>
                                          <p:attrName>style.visibility</p:attrName>
                                        </p:attrNameLst>
                                      </p:cBhvr>
                                      <p:to>
                                        <p:strVal val="visible"/>
                                      </p:to>
                                    </p:set>
                                    <p:animEffect transition="in" filter="fade">
                                      <p:cBhvr>
                                        <p:cTn id="19" dur="3000"/>
                                        <p:tgtEl>
                                          <p:spTgt spid="3">
                                            <p:txEl>
                                              <p:pRg st="3" end="3"/>
                                            </p:txEl>
                                          </p:spTgt>
                                        </p:tgtEl>
                                      </p:cBhvr>
                                    </p:animEffect>
                                  </p:childTnLst>
                                </p:cTn>
                              </p:par>
                            </p:childTnLst>
                          </p:cTn>
                        </p:par>
                      </p:childTnLst>
                    </p:cTn>
                  </p:par>
                  <p:par>
                    <p:cTn id="20" fill="hold">
                      <p:stCondLst>
                        <p:cond delay="indefinite"/>
                      </p:stCondLst>
                      <p:childTnLst>
                        <p:par>
                          <p:cTn id="21" fill="hold">
                            <p:stCondLst>
                              <p:cond delay="0"/>
                            </p:stCondLst>
                            <p:childTnLst>
                              <p:par>
                                <p:cTn id="22" presetID="10" presetClass="exit" presetSubtype="0" fill="hold" grpId="1" nodeType="clickEffect">
                                  <p:stCondLst>
                                    <p:cond delay="0"/>
                                  </p:stCondLst>
                                  <p:childTnLst>
                                    <p:animEffect transition="out" filter="fade">
                                      <p:cBhvr>
                                        <p:cTn id="23" dur="500"/>
                                        <p:tgtEl>
                                          <p:spTgt spid="4"/>
                                        </p:tgtEl>
                                      </p:cBhvr>
                                    </p:animEffect>
                                    <p:set>
                                      <p:cBhvr>
                                        <p:cTn id="24" dur="1" fill="hold">
                                          <p:stCondLst>
                                            <p:cond delay="499"/>
                                          </p:stCondLst>
                                        </p:cTn>
                                        <p:tgtEl>
                                          <p:spTgt spid="4"/>
                                        </p:tgtEl>
                                        <p:attrNameLst>
                                          <p:attrName>style.visibility</p:attrName>
                                        </p:attrNameLst>
                                      </p:cBhvr>
                                      <p:to>
                                        <p:strVal val="hidden"/>
                                      </p:to>
                                    </p:set>
                                  </p:childTnLst>
                                </p:cTn>
                              </p:par>
                              <p:par>
                                <p:cTn id="25" presetID="10" presetClass="exit" presetSubtype="0" fill="hold" grpId="1" nodeType="withEffect">
                                  <p:stCondLst>
                                    <p:cond delay="0"/>
                                  </p:stCondLst>
                                  <p:childTnLst>
                                    <p:animEffect transition="out" filter="fade">
                                      <p:cBhvr>
                                        <p:cTn id="26" dur="500"/>
                                        <p:tgtEl>
                                          <p:spTgt spid="3">
                                            <p:txEl>
                                              <p:pRg st="0" end="0"/>
                                            </p:txEl>
                                          </p:spTgt>
                                        </p:tgtEl>
                                      </p:cBhvr>
                                    </p:animEffect>
                                    <p:set>
                                      <p:cBhvr>
                                        <p:cTn id="27" dur="1" fill="hold">
                                          <p:stCondLst>
                                            <p:cond delay="499"/>
                                          </p:stCondLst>
                                        </p:cTn>
                                        <p:tgtEl>
                                          <p:spTgt spid="3">
                                            <p:txEl>
                                              <p:pRg st="0" end="0"/>
                                            </p:txEl>
                                          </p:spTgt>
                                        </p:tgtEl>
                                        <p:attrNameLst>
                                          <p:attrName>style.visibility</p:attrName>
                                        </p:attrNameLst>
                                      </p:cBhvr>
                                      <p:to>
                                        <p:strVal val="hidden"/>
                                      </p:to>
                                    </p:set>
                                  </p:childTnLst>
                                </p:cTn>
                              </p:par>
                              <p:par>
                                <p:cTn id="28" presetID="10" presetClass="exit" presetSubtype="0" fill="hold" grpId="1" nodeType="withEffect">
                                  <p:stCondLst>
                                    <p:cond delay="0"/>
                                  </p:stCondLst>
                                  <p:childTnLst>
                                    <p:animEffect transition="out" filter="fade">
                                      <p:cBhvr>
                                        <p:cTn id="29" dur="500"/>
                                        <p:tgtEl>
                                          <p:spTgt spid="3">
                                            <p:txEl>
                                              <p:pRg st="1" end="1"/>
                                            </p:txEl>
                                          </p:spTgt>
                                        </p:tgtEl>
                                      </p:cBhvr>
                                    </p:animEffect>
                                    <p:set>
                                      <p:cBhvr>
                                        <p:cTn id="30" dur="1" fill="hold">
                                          <p:stCondLst>
                                            <p:cond delay="499"/>
                                          </p:stCondLst>
                                        </p:cTn>
                                        <p:tgtEl>
                                          <p:spTgt spid="3">
                                            <p:txEl>
                                              <p:pRg st="1" end="1"/>
                                            </p:txEl>
                                          </p:spTgt>
                                        </p:tgtEl>
                                        <p:attrNameLst>
                                          <p:attrName>style.visibility</p:attrName>
                                        </p:attrNameLst>
                                      </p:cBhvr>
                                      <p:to>
                                        <p:strVal val="hidden"/>
                                      </p:to>
                                    </p:set>
                                  </p:childTnLst>
                                </p:cTn>
                              </p:par>
                              <p:par>
                                <p:cTn id="31" presetID="10" presetClass="exit" presetSubtype="0" fill="hold" grpId="1" nodeType="withEffect">
                                  <p:stCondLst>
                                    <p:cond delay="0"/>
                                  </p:stCondLst>
                                  <p:childTnLst>
                                    <p:animEffect transition="out" filter="fade">
                                      <p:cBhvr>
                                        <p:cTn id="32" dur="500"/>
                                        <p:tgtEl>
                                          <p:spTgt spid="3">
                                            <p:txEl>
                                              <p:pRg st="2" end="2"/>
                                            </p:txEl>
                                          </p:spTgt>
                                        </p:tgtEl>
                                      </p:cBhvr>
                                    </p:animEffect>
                                    <p:set>
                                      <p:cBhvr>
                                        <p:cTn id="33" dur="1" fill="hold">
                                          <p:stCondLst>
                                            <p:cond delay="499"/>
                                          </p:stCondLst>
                                        </p:cTn>
                                        <p:tgtEl>
                                          <p:spTgt spid="3">
                                            <p:txEl>
                                              <p:pRg st="2" end="2"/>
                                            </p:txEl>
                                          </p:spTgt>
                                        </p:tgtEl>
                                        <p:attrNameLst>
                                          <p:attrName>style.visibility</p:attrName>
                                        </p:attrNameLst>
                                      </p:cBhvr>
                                      <p:to>
                                        <p:strVal val="hidden"/>
                                      </p:to>
                                    </p:set>
                                  </p:childTnLst>
                                </p:cTn>
                              </p:par>
                              <p:par>
                                <p:cTn id="34" presetID="10" presetClass="exit" presetSubtype="0" fill="hold" grpId="1" nodeType="withEffect">
                                  <p:stCondLst>
                                    <p:cond delay="0"/>
                                  </p:stCondLst>
                                  <p:childTnLst>
                                    <p:animEffect transition="out" filter="fade">
                                      <p:cBhvr>
                                        <p:cTn id="35" dur="500"/>
                                        <p:tgtEl>
                                          <p:spTgt spid="3">
                                            <p:txEl>
                                              <p:pRg st="3" end="3"/>
                                            </p:txEl>
                                          </p:spTgt>
                                        </p:tgtEl>
                                      </p:cBhvr>
                                    </p:animEffect>
                                    <p:set>
                                      <p:cBhvr>
                                        <p:cTn id="36" dur="1" fill="hold">
                                          <p:stCondLst>
                                            <p:cond delay="499"/>
                                          </p:stCondLst>
                                        </p:cTn>
                                        <p:tgtEl>
                                          <p:spTgt spid="3">
                                            <p:txEl>
                                              <p:pRg st="3" end="3"/>
                                            </p:txEl>
                                          </p:spTgt>
                                        </p:tgtEl>
                                        <p:attrNameLst>
                                          <p:attrName>style.visibility</p:attrName>
                                        </p:attrNameLst>
                                      </p:cBhvr>
                                      <p:to>
                                        <p:strVal val="hidden"/>
                                      </p:to>
                                    </p:set>
                                  </p:childTnLst>
                                </p:cTn>
                              </p:par>
                            </p:childTnLst>
                          </p:cTn>
                        </p:par>
                      </p:childTnLst>
                    </p:cTn>
                  </p:par>
                  <p:par>
                    <p:cTn id="37" fill="hold">
                      <p:stCondLst>
                        <p:cond delay="indefinite"/>
                      </p:stCondLst>
                      <p:childTnLst>
                        <p:par>
                          <p:cTn id="38" fill="hold">
                            <p:stCondLst>
                              <p:cond delay="0"/>
                            </p:stCondLst>
                            <p:childTnLst>
                              <p:par>
                                <p:cTn id="39" presetID="10" presetClass="entr" presetSubtype="0" fill="hold" grpId="0" nodeType="clickEffect">
                                  <p:stCondLst>
                                    <p:cond delay="0"/>
                                  </p:stCondLst>
                                  <p:childTnLst>
                                    <p:set>
                                      <p:cBhvr>
                                        <p:cTn id="40" dur="1" fill="hold">
                                          <p:stCondLst>
                                            <p:cond delay="0"/>
                                          </p:stCondLst>
                                        </p:cTn>
                                        <p:tgtEl>
                                          <p:spTgt spid="5"/>
                                        </p:tgtEl>
                                        <p:attrNameLst>
                                          <p:attrName>style.visibility</p:attrName>
                                        </p:attrNameLst>
                                      </p:cBhvr>
                                      <p:to>
                                        <p:strVal val="visible"/>
                                      </p:to>
                                    </p:set>
                                    <p:animEffect transition="in" filter="fade">
                                      <p:cBhvr>
                                        <p:cTn id="41"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P spid="3" grpId="1" build="p"/>
      <p:bldP spid="4" grpId="0"/>
      <p:bldP spid="4" grpId="1"/>
      <p:bldP spid="5" grpId="0" animBg="1"/>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p:txBody>
          <a:bodyPr/>
          <a:lstStyle/>
          <a:p>
            <a:r>
              <a:rPr lang="en-US" dirty="0" smtClean="0"/>
              <a:t>Case</a:t>
            </a:r>
            <a:endParaRPr lang="en-US" dirty="0"/>
          </a:p>
        </p:txBody>
      </p:sp>
      <p:sp>
        <p:nvSpPr>
          <p:cNvPr id="5" name="Content Placeholder 4"/>
          <p:cNvSpPr>
            <a:spLocks noGrp="1"/>
          </p:cNvSpPr>
          <p:nvPr>
            <p:ph idx="1"/>
          </p:nvPr>
        </p:nvSpPr>
        <p:spPr>
          <a:xfrm>
            <a:off x="277517" y="1508788"/>
            <a:ext cx="11114451" cy="4351339"/>
          </a:xfrm>
        </p:spPr>
        <p:txBody>
          <a:bodyPr>
            <a:noAutofit/>
          </a:bodyPr>
          <a:lstStyle/>
          <a:p>
            <a:pPr>
              <a:lnSpc>
                <a:spcPct val="150000"/>
              </a:lnSpc>
            </a:pPr>
            <a:r>
              <a:rPr lang="en-US" sz="2800" dirty="0"/>
              <a:t>A </a:t>
            </a:r>
            <a:r>
              <a:rPr lang="en-US" sz="2800" dirty="0" smtClean="0"/>
              <a:t>5 </a:t>
            </a:r>
            <a:r>
              <a:rPr lang="en-US" sz="2800" dirty="0"/>
              <a:t>year old </a:t>
            </a:r>
            <a:r>
              <a:rPr lang="en-US" sz="2800" dirty="0" smtClean="0"/>
              <a:t>girl diagnosed </a:t>
            </a:r>
            <a:r>
              <a:rPr lang="en-US" sz="2800" dirty="0"/>
              <a:t>with </a:t>
            </a:r>
            <a:r>
              <a:rPr lang="en-US" sz="2800" dirty="0" smtClean="0"/>
              <a:t>T1DM since she was 3 years old.</a:t>
            </a:r>
            <a:endParaRPr lang="en-US" sz="2800" dirty="0"/>
          </a:p>
          <a:p>
            <a:pPr>
              <a:lnSpc>
                <a:spcPct val="150000"/>
              </a:lnSpc>
            </a:pPr>
            <a:r>
              <a:rPr lang="en-US" sz="2800" dirty="0" smtClean="0"/>
              <a:t>TX  </a:t>
            </a:r>
            <a:r>
              <a:rPr lang="en-US" sz="2800" dirty="0"/>
              <a:t>Plan:</a:t>
            </a:r>
          </a:p>
          <a:p>
            <a:pPr lvl="1">
              <a:lnSpc>
                <a:spcPct val="150000"/>
              </a:lnSpc>
            </a:pPr>
            <a:r>
              <a:rPr lang="en-US" sz="2800" dirty="0" smtClean="0"/>
              <a:t>Glargine: 8 </a:t>
            </a:r>
            <a:r>
              <a:rPr lang="en-US" sz="2800" dirty="0"/>
              <a:t>unit- 6:00 A.M.</a:t>
            </a:r>
          </a:p>
          <a:p>
            <a:pPr lvl="1">
              <a:lnSpc>
                <a:spcPct val="150000"/>
              </a:lnSpc>
            </a:pPr>
            <a:r>
              <a:rPr lang="en-US" sz="2800" dirty="0" smtClean="0"/>
              <a:t>Aspart: 3 </a:t>
            </a:r>
            <a:r>
              <a:rPr lang="en-US" sz="2800" dirty="0"/>
              <a:t>unit </a:t>
            </a:r>
            <a:r>
              <a:rPr lang="en-US" sz="2800" dirty="0" smtClean="0"/>
              <a:t>pre-meal </a:t>
            </a:r>
          </a:p>
          <a:p>
            <a:pPr>
              <a:lnSpc>
                <a:spcPct val="150000"/>
              </a:lnSpc>
            </a:pPr>
            <a:r>
              <a:rPr lang="en-US" sz="2800" dirty="0" smtClean="0"/>
              <a:t>Her mother complaints: </a:t>
            </a:r>
          </a:p>
          <a:p>
            <a:pPr lvl="1">
              <a:lnSpc>
                <a:spcPct val="150000"/>
              </a:lnSpc>
            </a:pPr>
            <a:r>
              <a:rPr lang="en-US" sz="2800" dirty="0" smtClean="0"/>
              <a:t>Hypoglycemia, Bruising in injection site</a:t>
            </a:r>
          </a:p>
          <a:p>
            <a:pPr lvl="1">
              <a:lnSpc>
                <a:spcPct val="150000"/>
              </a:lnSpc>
            </a:pPr>
            <a:endParaRPr lang="en-US" sz="3200" dirty="0"/>
          </a:p>
          <a:p>
            <a:endParaRPr lang="en-US" sz="3200" dirty="0"/>
          </a:p>
        </p:txBody>
      </p:sp>
    </p:spTree>
    <p:extLst>
      <p:ext uri="{BB962C8B-B14F-4D97-AF65-F5344CB8AC3E}">
        <p14:creationId xmlns:p14="http://schemas.microsoft.com/office/powerpoint/2010/main" val="409846361"/>
      </p:ext>
    </p:extLst>
  </p:cSld>
  <p:clrMapOvr>
    <a:masterClrMapping/>
  </p:clrMapOvr>
  <p:timing>
    <p:tnLst>
      <p:par>
        <p:cTn id="1" dur="indefinite" restart="never" nodeType="tmRoot"/>
      </p:par>
    </p:tn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pPr algn="ctr"/>
            <a:r>
              <a:rPr lang="en-US" sz="4800" dirty="0" smtClean="0">
                <a:cs typeface="Times New Roman" panose="02020603050405020304" pitchFamily="18" charset="0"/>
              </a:rPr>
              <a:t>Take Home Messages</a:t>
            </a:r>
            <a:endParaRPr lang="en-US" sz="4800" dirty="0">
              <a:cs typeface="Times New Roman" panose="02020603050405020304" pitchFamily="18" charset="0"/>
            </a:endParaRPr>
          </a:p>
        </p:txBody>
      </p:sp>
      <p:sp>
        <p:nvSpPr>
          <p:cNvPr id="3" name="Content Placeholder 2"/>
          <p:cNvSpPr>
            <a:spLocks noGrp="1"/>
          </p:cNvSpPr>
          <p:nvPr>
            <p:ph sz="quarter" idx="10"/>
          </p:nvPr>
        </p:nvSpPr>
        <p:spPr/>
        <p:txBody>
          <a:bodyPr/>
          <a:lstStyle/>
          <a:p>
            <a:r>
              <a:rPr lang="en-US" dirty="0" smtClean="0">
                <a:cs typeface="Times New Roman" panose="02020603050405020304" pitchFamily="18" charset="0"/>
              </a:rPr>
              <a:t>Review patients injection techniques especially when patients are experiencing poor glycemic control</a:t>
            </a:r>
          </a:p>
          <a:p>
            <a:endParaRPr lang="en-US" dirty="0" smtClean="0">
              <a:cs typeface="Times New Roman" panose="02020603050405020304" pitchFamily="18" charset="0"/>
            </a:endParaRPr>
          </a:p>
          <a:p>
            <a:r>
              <a:rPr lang="en-US" dirty="0" smtClean="0">
                <a:cs typeface="Times New Roman" panose="02020603050405020304" pitchFamily="18" charset="0"/>
              </a:rPr>
              <a:t>Find Lipos as a doctor-patient teamwork</a:t>
            </a:r>
          </a:p>
          <a:p>
            <a:endParaRPr lang="en-US" dirty="0" smtClean="0">
              <a:cs typeface="Times New Roman" panose="02020603050405020304" pitchFamily="18" charset="0"/>
            </a:endParaRPr>
          </a:p>
          <a:p>
            <a:endParaRPr lang="en-US" dirty="0">
              <a:cs typeface="Times New Roman" panose="02020603050405020304" pitchFamily="18" charset="0"/>
            </a:endParaRPr>
          </a:p>
        </p:txBody>
      </p:sp>
    </p:spTree>
    <p:extLst>
      <p:ext uri="{BB962C8B-B14F-4D97-AF65-F5344CB8AC3E}">
        <p14:creationId xmlns:p14="http://schemas.microsoft.com/office/powerpoint/2010/main" val="4085961071"/>
      </p:ext>
    </p:extLst>
  </p:cSld>
  <p:clrMapOvr>
    <a:masterClrMapping/>
  </p:clrMapOvr>
  <p:timing>
    <p:tnLst>
      <p:par>
        <p:cTn id="1" dur="indefinite" restart="never" nodeType="tmRoot"/>
      </p:par>
    </p:tn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ctrTitle" idx="4294967295"/>
          </p:nvPr>
        </p:nvSpPr>
        <p:spPr>
          <a:xfrm>
            <a:off x="0" y="2655888"/>
            <a:ext cx="12192000" cy="4386262"/>
          </a:xfrm>
        </p:spPr>
        <p:txBody>
          <a:bodyPr>
            <a:noAutofit/>
            <a:scene3d>
              <a:camera prst="orthographicFront"/>
              <a:lightRig rig="soft" dir="t">
                <a:rot lat="0" lon="0" rev="15600000"/>
              </a:lightRig>
            </a:scene3d>
            <a:sp3d extrusionH="57150" prstMaterial="softEdge">
              <a:bevelT w="25400" h="38100"/>
            </a:sp3d>
          </a:bodyPr>
          <a:lstStyle/>
          <a:p>
            <a:pPr algn="ctr"/>
            <a:r>
              <a:rPr lang="en-US" sz="11500" b="1" dirty="0" smtClean="0">
                <a:ln/>
                <a:solidFill>
                  <a:schemeClr val="bg1"/>
                </a:solidFill>
                <a:latin typeface="Kunstler Script" panose="030304020206070D0D06" pitchFamily="66" charset="0"/>
              </a:rPr>
              <a:t>Thanks for your attention</a:t>
            </a:r>
            <a:endParaRPr lang="en-US" sz="11500" b="1" dirty="0">
              <a:ln/>
              <a:solidFill>
                <a:schemeClr val="bg1"/>
              </a:solidFill>
              <a:latin typeface="Kunstler Script" panose="030304020206070D0D06" pitchFamily="66" charset="0"/>
            </a:endParaRPr>
          </a:p>
        </p:txBody>
      </p:sp>
      <p:sp>
        <p:nvSpPr>
          <p:cNvPr id="5" name="Subtitle 4"/>
          <p:cNvSpPr>
            <a:spLocks noGrp="1"/>
          </p:cNvSpPr>
          <p:nvPr>
            <p:ph type="subTitle" idx="4294967295"/>
          </p:nvPr>
        </p:nvSpPr>
        <p:spPr>
          <a:xfrm>
            <a:off x="0" y="5748338"/>
            <a:ext cx="9144000" cy="1109662"/>
          </a:xfrm>
        </p:spPr>
        <p:txBody>
          <a:bodyPr>
            <a:normAutofit/>
          </a:bodyPr>
          <a:lstStyle/>
          <a:p>
            <a:pPr marL="0" indent="0" algn="ctr">
              <a:buNone/>
            </a:pPr>
            <a:r>
              <a:rPr lang="en-US" sz="4400" dirty="0" smtClean="0">
                <a:solidFill>
                  <a:schemeClr val="bg1"/>
                </a:solidFill>
                <a:latin typeface="Kunstler Script" panose="030304020206070D0D06" pitchFamily="66" charset="0"/>
              </a:rPr>
              <a:t>Jan 2018</a:t>
            </a:r>
            <a:endParaRPr lang="en-US" sz="4400" dirty="0">
              <a:solidFill>
                <a:schemeClr val="bg1"/>
              </a:solidFill>
              <a:latin typeface="Kunstler Script" panose="030304020206070D0D06" pitchFamily="66" charset="0"/>
            </a:endParaRPr>
          </a:p>
        </p:txBody>
      </p:sp>
    </p:spTree>
    <p:extLst>
      <p:ext uri="{BB962C8B-B14F-4D97-AF65-F5344CB8AC3E}">
        <p14:creationId xmlns:p14="http://schemas.microsoft.com/office/powerpoint/2010/main" val="4240267572"/>
      </p:ext>
    </p:extLst>
  </p:cSld>
  <p:clrMapOvr>
    <a:masterClrMapping/>
  </p:clrMapOvr>
  <p:timing>
    <p:tnLst>
      <p:par>
        <p:cTn id="1" dur="indefinite" restart="never" nodeType="tmRoot"/>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ctrTitle"/>
          </p:nvPr>
        </p:nvSpPr>
        <p:spPr/>
        <p:txBody>
          <a:bodyPr>
            <a:normAutofit/>
          </a:bodyPr>
          <a:lstStyle/>
          <a:p>
            <a:r>
              <a:rPr lang="en-US" sz="3600" dirty="0" smtClean="0"/>
              <a:t>What’s your explanation and recommendation?</a:t>
            </a:r>
            <a:endParaRPr lang="en-US" sz="3600" dirty="0"/>
          </a:p>
        </p:txBody>
      </p:sp>
      <p:sp>
        <p:nvSpPr>
          <p:cNvPr id="5" name="Subtitle 4"/>
          <p:cNvSpPr>
            <a:spLocks noGrp="1"/>
          </p:cNvSpPr>
          <p:nvPr>
            <p:ph type="subTitle" idx="1"/>
          </p:nvPr>
        </p:nvSpPr>
        <p:spPr/>
        <p:txBody>
          <a:bodyPr>
            <a:normAutofit/>
          </a:bodyPr>
          <a:lstStyle/>
          <a:p>
            <a:pPr>
              <a:spcBef>
                <a:spcPct val="0"/>
              </a:spcBef>
            </a:pPr>
            <a:r>
              <a:rPr lang="en-US" sz="3600" b="1" dirty="0">
                <a:solidFill>
                  <a:srgbClr val="251C62"/>
                </a:solidFill>
                <a:ea typeface="+mj-ea"/>
              </a:rPr>
              <a:t>Injection </a:t>
            </a:r>
            <a:r>
              <a:rPr lang="en-US" sz="3600" b="1" dirty="0" smtClean="0">
                <a:solidFill>
                  <a:srgbClr val="251C62"/>
                </a:solidFill>
                <a:ea typeface="+mj-ea"/>
              </a:rPr>
              <a:t>Technique Review</a:t>
            </a:r>
            <a:endParaRPr lang="en-US" sz="3600" b="1" dirty="0">
              <a:solidFill>
                <a:srgbClr val="251C62"/>
              </a:solidFill>
              <a:ea typeface="+mj-ea"/>
            </a:endParaRPr>
          </a:p>
        </p:txBody>
      </p:sp>
    </p:spTree>
    <p:extLst>
      <p:ext uri="{BB962C8B-B14F-4D97-AF65-F5344CB8AC3E}">
        <p14:creationId xmlns:p14="http://schemas.microsoft.com/office/powerpoint/2010/main" val="3496636026"/>
      </p:ext>
    </p:extLst>
  </p:cSld>
  <p:clrMapOvr>
    <a:masterClrMapping/>
  </p:clrMapOvr>
  <p:timing>
    <p:tnLst>
      <p:par>
        <p:cTn id="1" dur="indefinite" restart="never" nodeType="tmRoot"/>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8"/>
          <p:cNvSpPr>
            <a:spLocks noGrp="1"/>
          </p:cNvSpPr>
          <p:nvPr>
            <p:ph type="title"/>
          </p:nvPr>
        </p:nvSpPr>
        <p:spPr/>
        <p:txBody>
          <a:bodyPr>
            <a:normAutofit/>
          </a:bodyPr>
          <a:lstStyle/>
          <a:p>
            <a:r>
              <a:rPr lang="en-US" sz="4000" dirty="0" smtClean="0"/>
              <a:t>Anatomy: Skin </a:t>
            </a:r>
            <a:r>
              <a:rPr lang="en-US" sz="4000" dirty="0" smtClean="0"/>
              <a:t>Thickness</a:t>
            </a:r>
            <a:endParaRPr lang="en-US" sz="4000" dirty="0"/>
          </a:p>
        </p:txBody>
      </p:sp>
      <p:sp>
        <p:nvSpPr>
          <p:cNvPr id="11" name="Rounded Rectangle 10"/>
          <p:cNvSpPr/>
          <p:nvPr/>
        </p:nvSpPr>
        <p:spPr>
          <a:xfrm>
            <a:off x="1288741" y="2162852"/>
            <a:ext cx="4565518" cy="805441"/>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600" dirty="0">
                <a:latin typeface="Arial" panose="020B0604020202020204" pitchFamily="34" charset="0"/>
                <a:cs typeface="Arial" panose="020B0604020202020204" pitchFamily="34" charset="0"/>
              </a:rPr>
              <a:t>Variety of </a:t>
            </a:r>
            <a:r>
              <a:rPr lang="en-US" sz="3600" dirty="0" smtClean="0">
                <a:latin typeface="Arial" panose="020B0604020202020204" pitchFamily="34" charset="0"/>
                <a:cs typeface="Arial" panose="020B0604020202020204" pitchFamily="34" charset="0"/>
              </a:rPr>
              <a:t>studies</a:t>
            </a:r>
            <a:endParaRPr lang="en-US" sz="3600" dirty="0">
              <a:latin typeface="Arial" panose="020B0604020202020204" pitchFamily="34" charset="0"/>
              <a:cs typeface="Arial" panose="020B0604020202020204" pitchFamily="34" charset="0"/>
            </a:endParaRPr>
          </a:p>
        </p:txBody>
      </p:sp>
      <p:sp>
        <p:nvSpPr>
          <p:cNvPr id="12" name="Rounded Rectangle 11"/>
          <p:cNvSpPr/>
          <p:nvPr/>
        </p:nvSpPr>
        <p:spPr>
          <a:xfrm>
            <a:off x="6096000" y="2146768"/>
            <a:ext cx="5395827" cy="805440"/>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600" dirty="0">
                <a:latin typeface="Times New Roman" panose="02020603050405020304" pitchFamily="18" charset="0"/>
                <a:cs typeface="Times New Roman" panose="02020603050405020304" pitchFamily="18" charset="0"/>
              </a:rPr>
              <a:t>Various imaging techniques </a:t>
            </a:r>
          </a:p>
        </p:txBody>
      </p:sp>
      <p:sp>
        <p:nvSpPr>
          <p:cNvPr id="13" name="Rounded Rectangle 12"/>
          <p:cNvSpPr/>
          <p:nvPr/>
        </p:nvSpPr>
        <p:spPr>
          <a:xfrm>
            <a:off x="2920622" y="5178796"/>
            <a:ext cx="5873291" cy="1152567"/>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400" dirty="0">
                <a:latin typeface="Arial" panose="020B0604020202020204" pitchFamily="34" charset="0"/>
                <a:cs typeface="Arial" panose="020B0604020202020204" pitchFamily="34" charset="0"/>
              </a:rPr>
              <a:t>Similar results</a:t>
            </a:r>
          </a:p>
        </p:txBody>
      </p:sp>
      <p:sp>
        <p:nvSpPr>
          <p:cNvPr id="14" name="Down Arrow 13"/>
          <p:cNvSpPr/>
          <p:nvPr/>
        </p:nvSpPr>
        <p:spPr>
          <a:xfrm>
            <a:off x="5196009" y="3220954"/>
            <a:ext cx="1566211" cy="1729077"/>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37371328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fade">
                                      <p:cBhvr>
                                        <p:cTn id="7" dur="500"/>
                                        <p:tgtEl>
                                          <p:spTgt spid="12"/>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11"/>
                                        </p:tgtEl>
                                        <p:attrNameLst>
                                          <p:attrName>style.visibility</p:attrName>
                                        </p:attrNameLst>
                                      </p:cBhvr>
                                      <p:to>
                                        <p:strVal val="visible"/>
                                      </p:to>
                                    </p:set>
                                    <p:animEffect transition="in" filter="fade">
                                      <p:cBhvr>
                                        <p:cTn id="10" dur="500"/>
                                        <p:tgtEl>
                                          <p:spTgt spid="11"/>
                                        </p:tgtEl>
                                      </p:cBhvr>
                                    </p:animEffect>
                                  </p:childTnLst>
                                </p:cTn>
                              </p:par>
                            </p:childTnLst>
                          </p:cTn>
                        </p:par>
                      </p:childTnLst>
                    </p:cTn>
                  </p:par>
                  <p:par>
                    <p:cTn id="11" fill="hold">
                      <p:stCondLst>
                        <p:cond delay="indefinite"/>
                      </p:stCondLst>
                      <p:childTnLst>
                        <p:par>
                          <p:cTn id="12" fill="hold">
                            <p:stCondLst>
                              <p:cond delay="0"/>
                            </p:stCondLst>
                            <p:childTnLst>
                              <p:par>
                                <p:cTn id="13" presetID="2" presetClass="entr" presetSubtype="1" fill="hold" grpId="0" nodeType="clickEffect">
                                  <p:stCondLst>
                                    <p:cond delay="0"/>
                                  </p:stCondLst>
                                  <p:childTnLst>
                                    <p:set>
                                      <p:cBhvr>
                                        <p:cTn id="14" dur="1" fill="hold">
                                          <p:stCondLst>
                                            <p:cond delay="0"/>
                                          </p:stCondLst>
                                        </p:cTn>
                                        <p:tgtEl>
                                          <p:spTgt spid="14"/>
                                        </p:tgtEl>
                                        <p:attrNameLst>
                                          <p:attrName>style.visibility</p:attrName>
                                        </p:attrNameLst>
                                      </p:cBhvr>
                                      <p:to>
                                        <p:strVal val="visible"/>
                                      </p:to>
                                    </p:set>
                                    <p:anim calcmode="lin" valueType="num">
                                      <p:cBhvr additive="base">
                                        <p:cTn id="15" dur="500" fill="hold"/>
                                        <p:tgtEl>
                                          <p:spTgt spid="14"/>
                                        </p:tgtEl>
                                        <p:attrNameLst>
                                          <p:attrName>ppt_x</p:attrName>
                                        </p:attrNameLst>
                                      </p:cBhvr>
                                      <p:tavLst>
                                        <p:tav tm="0">
                                          <p:val>
                                            <p:strVal val="#ppt_x"/>
                                          </p:val>
                                        </p:tav>
                                        <p:tav tm="100000">
                                          <p:val>
                                            <p:strVal val="#ppt_x"/>
                                          </p:val>
                                        </p:tav>
                                      </p:tavLst>
                                    </p:anim>
                                    <p:anim calcmode="lin" valueType="num">
                                      <p:cBhvr additive="base">
                                        <p:cTn id="16" dur="500" fill="hold"/>
                                        <p:tgtEl>
                                          <p:spTgt spid="14"/>
                                        </p:tgtEl>
                                        <p:attrNameLst>
                                          <p:attrName>ppt_y</p:attrName>
                                        </p:attrNameLst>
                                      </p:cBhvr>
                                      <p:tavLst>
                                        <p:tav tm="0">
                                          <p:val>
                                            <p:strVal val="0-#ppt_h/2"/>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10" presetClass="entr" presetSubtype="0" fill="hold" grpId="0" nodeType="clickEffect">
                                  <p:stCondLst>
                                    <p:cond delay="0"/>
                                  </p:stCondLst>
                                  <p:childTnLst>
                                    <p:set>
                                      <p:cBhvr>
                                        <p:cTn id="20" dur="1" fill="hold">
                                          <p:stCondLst>
                                            <p:cond delay="0"/>
                                          </p:stCondLst>
                                        </p:cTn>
                                        <p:tgtEl>
                                          <p:spTgt spid="13"/>
                                        </p:tgtEl>
                                        <p:attrNameLst>
                                          <p:attrName>style.visibility</p:attrName>
                                        </p:attrNameLst>
                                      </p:cBhvr>
                                      <p:to>
                                        <p:strVal val="visible"/>
                                      </p:to>
                                    </p:set>
                                    <p:animEffect transition="in" filter="fade">
                                      <p:cBhvr>
                                        <p:cTn id="21"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12" grpId="0" animBg="1"/>
      <p:bldP spid="13" grpId="0" animBg="1"/>
      <p:bldP spid="14" grpId="0" animBg="1"/>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8"/>
          <p:cNvSpPr>
            <a:spLocks noGrp="1"/>
          </p:cNvSpPr>
          <p:nvPr>
            <p:ph type="title"/>
          </p:nvPr>
        </p:nvSpPr>
        <p:spPr/>
        <p:txBody>
          <a:bodyPr>
            <a:normAutofit/>
          </a:bodyPr>
          <a:lstStyle/>
          <a:p>
            <a:pPr algn="ctr"/>
            <a:r>
              <a:rPr lang="en-US" sz="6000" dirty="0" smtClean="0">
                <a:latin typeface="Times New Roman" panose="02020603050405020304" pitchFamily="18" charset="0"/>
                <a:cs typeface="Times New Roman" panose="02020603050405020304" pitchFamily="18" charset="0"/>
              </a:rPr>
              <a:t>Anatomy: Skin &amp; SC Thickness</a:t>
            </a:r>
            <a:endParaRPr lang="en-US" sz="6000" dirty="0">
              <a:latin typeface="Times New Roman" panose="02020603050405020304" pitchFamily="18" charset="0"/>
              <a:cs typeface="Times New Roman" panose="02020603050405020304" pitchFamily="18" charset="0"/>
            </a:endParaRPr>
          </a:p>
        </p:txBody>
      </p:sp>
      <p:sp>
        <p:nvSpPr>
          <p:cNvPr id="10" name="Content Placeholder 9"/>
          <p:cNvSpPr>
            <a:spLocks noGrp="1"/>
          </p:cNvSpPr>
          <p:nvPr>
            <p:ph idx="1"/>
          </p:nvPr>
        </p:nvSpPr>
        <p:spPr/>
        <p:txBody>
          <a:bodyPr>
            <a:normAutofit/>
          </a:bodyPr>
          <a:lstStyle/>
          <a:p>
            <a:r>
              <a:rPr lang="en-US" dirty="0" smtClean="0">
                <a:latin typeface="Times New Roman" panose="02020603050405020304" pitchFamily="18" charset="0"/>
                <a:cs typeface="Times New Roman" panose="02020603050405020304" pitchFamily="18" charset="0"/>
              </a:rPr>
              <a:t>Skin Thickness </a:t>
            </a:r>
            <a:r>
              <a:rPr lang="en-US" dirty="0" smtClean="0">
                <a:latin typeface="Times New Roman" panose="02020603050405020304" pitchFamily="18" charset="0"/>
                <a:cs typeface="Times New Roman" panose="02020603050405020304" pitchFamily="18" charset="0"/>
              </a:rPr>
              <a:t>in </a:t>
            </a:r>
            <a:r>
              <a:rPr lang="en-US" b="1" dirty="0" smtClean="0">
                <a:latin typeface="Times New Roman" panose="02020603050405020304" pitchFamily="18" charset="0"/>
                <a:cs typeface="Times New Roman" panose="02020603050405020304" pitchFamily="18" charset="0"/>
              </a:rPr>
              <a:t>pediatrics:</a:t>
            </a:r>
            <a:endParaRPr lang="en-US" b="1" dirty="0" smtClean="0">
              <a:latin typeface="Times New Roman" panose="02020603050405020304" pitchFamily="18" charset="0"/>
              <a:cs typeface="Times New Roman" panose="02020603050405020304" pitchFamily="18" charset="0"/>
            </a:endParaRPr>
          </a:p>
          <a:p>
            <a:pPr lvl="1"/>
            <a:r>
              <a:rPr lang="en-US" b="1" dirty="0" smtClean="0">
                <a:latin typeface="Times New Roman" panose="02020603050405020304" pitchFamily="18" charset="0"/>
                <a:cs typeface="Times New Roman" panose="02020603050405020304" pitchFamily="18" charset="0"/>
              </a:rPr>
              <a:t>1.58 – 2.29 </a:t>
            </a:r>
            <a:r>
              <a:rPr lang="en-US" b="1" dirty="0" smtClean="0">
                <a:latin typeface="Times New Roman" panose="02020603050405020304" pitchFamily="18" charset="0"/>
                <a:cs typeface="Times New Roman" panose="02020603050405020304" pitchFamily="18" charset="0"/>
              </a:rPr>
              <a:t>mm</a:t>
            </a:r>
          </a:p>
          <a:p>
            <a:pPr marL="457200" lvl="1" indent="0">
              <a:buNone/>
            </a:pPr>
            <a:endParaRPr lang="en-US" b="1" dirty="0" smtClean="0">
              <a:latin typeface="Times New Roman" panose="02020603050405020304" pitchFamily="18" charset="0"/>
              <a:cs typeface="Times New Roman" panose="02020603050405020304" pitchFamily="18" charset="0"/>
            </a:endParaRPr>
          </a:p>
          <a:p>
            <a:r>
              <a:rPr lang="en-US" dirty="0" smtClean="0">
                <a:latin typeface="Times New Roman" panose="02020603050405020304" pitchFamily="18" charset="0"/>
                <a:cs typeface="Times New Roman" panose="02020603050405020304" pitchFamily="18" charset="0"/>
              </a:rPr>
              <a:t>Skin </a:t>
            </a:r>
            <a:r>
              <a:rPr lang="en-US" dirty="0">
                <a:latin typeface="Times New Roman" panose="02020603050405020304" pitchFamily="18" charset="0"/>
                <a:cs typeface="Times New Roman" panose="02020603050405020304" pitchFamily="18" charset="0"/>
              </a:rPr>
              <a:t>Thickness </a:t>
            </a:r>
            <a:r>
              <a:rPr lang="en-US" dirty="0" smtClean="0">
                <a:latin typeface="Times New Roman" panose="02020603050405020304" pitchFamily="18" charset="0"/>
                <a:cs typeface="Times New Roman" panose="02020603050405020304" pitchFamily="18" charset="0"/>
              </a:rPr>
              <a:t>in </a:t>
            </a:r>
            <a:r>
              <a:rPr lang="en-US" b="1" dirty="0" smtClean="0">
                <a:latin typeface="Times New Roman" panose="02020603050405020304" pitchFamily="18" charset="0"/>
                <a:cs typeface="Times New Roman" panose="02020603050405020304" pitchFamily="18" charset="0"/>
              </a:rPr>
              <a:t>adults:</a:t>
            </a:r>
            <a:endParaRPr lang="en-US" b="1" dirty="0" smtClean="0">
              <a:latin typeface="Times New Roman" panose="02020603050405020304" pitchFamily="18" charset="0"/>
              <a:cs typeface="Times New Roman" panose="02020603050405020304" pitchFamily="18" charset="0"/>
            </a:endParaRPr>
          </a:p>
          <a:p>
            <a:pPr lvl="1"/>
            <a:r>
              <a:rPr lang="en-US" dirty="0" smtClean="0">
                <a:latin typeface="Times New Roman" panose="02020603050405020304" pitchFamily="18" charset="0"/>
                <a:cs typeface="Times New Roman" panose="02020603050405020304" pitchFamily="18" charset="0"/>
              </a:rPr>
              <a:t>1.25</a:t>
            </a:r>
            <a:r>
              <a:rPr lang="en-US" b="1" dirty="0" smtClean="0">
                <a:latin typeface="Times New Roman" panose="02020603050405020304" pitchFamily="18" charset="0"/>
                <a:cs typeface="Times New Roman" panose="02020603050405020304" pitchFamily="18" charset="0"/>
              </a:rPr>
              <a:t>–</a:t>
            </a:r>
            <a:r>
              <a:rPr lang="en-US" dirty="0" smtClean="0">
                <a:latin typeface="Times New Roman" panose="02020603050405020304" pitchFamily="18" charset="0"/>
                <a:cs typeface="Times New Roman" panose="02020603050405020304" pitchFamily="18" charset="0"/>
              </a:rPr>
              <a:t>3.25 mm</a:t>
            </a:r>
          </a:p>
          <a:p>
            <a:pPr lvl="1"/>
            <a:r>
              <a:rPr lang="en-US" dirty="0" smtClean="0">
                <a:latin typeface="Times New Roman" panose="02020603050405020304" pitchFamily="18" charset="0"/>
                <a:cs typeface="Times New Roman" panose="02020603050405020304" pitchFamily="18" charset="0"/>
              </a:rPr>
              <a:t>Regardless of </a:t>
            </a:r>
            <a:r>
              <a:rPr lang="en-US" dirty="0">
                <a:latin typeface="Times New Roman" panose="02020603050405020304" pitchFamily="18" charset="0"/>
                <a:cs typeface="Times New Roman" panose="02020603050405020304" pitchFamily="18" charset="0"/>
              </a:rPr>
              <a:t>age groups, sexes, body mass indexes (BMIs), and geographic locations</a:t>
            </a:r>
          </a:p>
          <a:p>
            <a:endParaRPr lang="en-US" dirty="0">
              <a:latin typeface="Times New Roman" panose="02020603050405020304" pitchFamily="18" charset="0"/>
              <a:cs typeface="Times New Roman" panose="02020603050405020304" pitchFamily="18" charset="0"/>
            </a:endParaRPr>
          </a:p>
        </p:txBody>
      </p:sp>
      <p:sp>
        <p:nvSpPr>
          <p:cNvPr id="15" name="Rectangle 14"/>
          <p:cNvSpPr/>
          <p:nvPr/>
        </p:nvSpPr>
        <p:spPr>
          <a:xfrm>
            <a:off x="7618108" y="5253633"/>
            <a:ext cx="4154792" cy="461665"/>
          </a:xfrm>
          <a:prstGeom prst="rect">
            <a:avLst/>
          </a:prstGeom>
        </p:spPr>
        <p:txBody>
          <a:bodyPr wrap="none">
            <a:spAutoFit/>
          </a:bodyPr>
          <a:lstStyle/>
          <a:p>
            <a:r>
              <a:rPr lang="it-IT" sz="2400" dirty="0" smtClean="0"/>
              <a:t>(Lo Presti, Ingegnosi et al. 2012)</a:t>
            </a:r>
            <a:endParaRPr lang="en-US" sz="2400" dirty="0"/>
          </a:p>
        </p:txBody>
      </p:sp>
      <p:sp>
        <p:nvSpPr>
          <p:cNvPr id="2" name="Rectangle 1"/>
          <p:cNvSpPr/>
          <p:nvPr/>
        </p:nvSpPr>
        <p:spPr>
          <a:xfrm>
            <a:off x="8455517" y="5715298"/>
            <a:ext cx="3317383" cy="461665"/>
          </a:xfrm>
          <a:prstGeom prst="rect">
            <a:avLst/>
          </a:prstGeom>
        </p:spPr>
        <p:txBody>
          <a:bodyPr wrap="none">
            <a:spAutoFit/>
          </a:bodyPr>
          <a:lstStyle/>
          <a:p>
            <a:r>
              <a:rPr lang="fr-FR" sz="2400" dirty="0" smtClean="0"/>
              <a:t>(</a:t>
            </a:r>
            <a:r>
              <a:rPr lang="fr-FR" sz="2400" dirty="0" err="1" smtClean="0"/>
              <a:t>Gibney</a:t>
            </a:r>
            <a:r>
              <a:rPr lang="fr-FR" sz="2400" dirty="0" smtClean="0"/>
              <a:t>, </a:t>
            </a:r>
            <a:r>
              <a:rPr lang="fr-FR" sz="2400" dirty="0" err="1" smtClean="0"/>
              <a:t>Arce</a:t>
            </a:r>
            <a:r>
              <a:rPr lang="fr-FR" sz="2400" dirty="0" smtClean="0"/>
              <a:t> et al. 2010)</a:t>
            </a:r>
            <a:endParaRPr lang="en-US" sz="2400" dirty="0"/>
          </a:p>
        </p:txBody>
      </p:sp>
    </p:spTree>
    <p:extLst>
      <p:ext uri="{BB962C8B-B14F-4D97-AF65-F5344CB8AC3E}">
        <p14:creationId xmlns:p14="http://schemas.microsoft.com/office/powerpoint/2010/main" val="3065348020"/>
      </p:ext>
    </p:extLst>
  </p:cSld>
  <p:clrMapOvr>
    <a:masterClrMapping/>
  </p:clrMapOvr>
  <p:timing>
    <p:tnLst>
      <p:par>
        <p:cTn id="1" dur="indefinite" restart="never" nodeType="tmRoot"/>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US" sz="4000" dirty="0" smtClean="0"/>
              <a:t>Insulin </a:t>
            </a:r>
            <a:r>
              <a:rPr lang="en-US" sz="4000" dirty="0" smtClean="0"/>
              <a:t>Injection</a:t>
            </a:r>
            <a:endParaRPr lang="en-US" sz="4000" dirty="0"/>
          </a:p>
        </p:txBody>
      </p:sp>
      <p:pic>
        <p:nvPicPr>
          <p:cNvPr id="4" name="Content Placeholder 3"/>
          <p:cNvPicPr>
            <a:picLocks noGrp="1" noChangeAspect="1"/>
          </p:cNvPicPr>
          <p:nvPr>
            <p:ph sz="quarter" idx="10"/>
          </p:nvPr>
        </p:nvPicPr>
        <p:blipFill>
          <a:blip r:embed="rId2">
            <a:extLst>
              <a:ext uri="{28A0092B-C50C-407E-A947-70E740481C1C}">
                <a14:useLocalDpi xmlns:a14="http://schemas.microsoft.com/office/drawing/2010/main" val="0"/>
              </a:ext>
            </a:extLst>
          </a:blip>
          <a:stretch>
            <a:fillRect/>
          </a:stretch>
        </p:blipFill>
        <p:spPr>
          <a:xfrm>
            <a:off x="1528961" y="2286000"/>
            <a:ext cx="9134077" cy="3816350"/>
          </a:xfrm>
          <a:prstGeom prst="rect">
            <a:avLst/>
          </a:prstGeom>
          <a:ln>
            <a:noFill/>
          </a:ln>
          <a:effectLst>
            <a:outerShdw blurRad="292100" dist="139700" dir="2700000" algn="tl" rotWithShape="0">
              <a:srgbClr val="333333">
                <a:alpha val="65000"/>
              </a:srgbClr>
            </a:outerShdw>
          </a:effectLst>
        </p:spPr>
      </p:pic>
      <p:sp>
        <p:nvSpPr>
          <p:cNvPr id="3" name="Rectangle 2"/>
          <p:cNvSpPr/>
          <p:nvPr/>
        </p:nvSpPr>
        <p:spPr>
          <a:xfrm>
            <a:off x="2035508" y="2018492"/>
            <a:ext cx="3045943" cy="646331"/>
          </a:xfrm>
          <a:prstGeom prst="rect">
            <a:avLst/>
          </a:prstGeom>
        </p:spPr>
        <p:txBody>
          <a:bodyPr wrap="square" anchor="ctr">
            <a:spAutoFit/>
          </a:bodyPr>
          <a:lstStyle/>
          <a:p>
            <a:pPr algn="ctr"/>
            <a:r>
              <a:rPr lang="en-US" sz="3600" dirty="0" smtClean="0"/>
              <a:t>SC injection</a:t>
            </a:r>
            <a:endParaRPr lang="en-US" sz="3600" dirty="0"/>
          </a:p>
        </p:txBody>
      </p:sp>
      <p:sp>
        <p:nvSpPr>
          <p:cNvPr id="5" name="Rectangle 4"/>
          <p:cNvSpPr/>
          <p:nvPr/>
        </p:nvSpPr>
        <p:spPr>
          <a:xfrm>
            <a:off x="7125668" y="1995772"/>
            <a:ext cx="3045943" cy="646331"/>
          </a:xfrm>
          <a:prstGeom prst="rect">
            <a:avLst/>
          </a:prstGeom>
        </p:spPr>
        <p:txBody>
          <a:bodyPr wrap="square" anchor="ctr">
            <a:spAutoFit/>
          </a:bodyPr>
          <a:lstStyle/>
          <a:p>
            <a:pPr algn="ctr"/>
            <a:r>
              <a:rPr lang="en-US" sz="3600" dirty="0" smtClean="0"/>
              <a:t>IM injection</a:t>
            </a:r>
            <a:endParaRPr lang="en-US" sz="3600" dirty="0"/>
          </a:p>
        </p:txBody>
      </p:sp>
    </p:spTree>
    <p:extLst>
      <p:ext uri="{BB962C8B-B14F-4D97-AF65-F5344CB8AC3E}">
        <p14:creationId xmlns:p14="http://schemas.microsoft.com/office/powerpoint/2010/main" val="114556023"/>
      </p:ext>
    </p:extLst>
  </p:cSld>
  <p:clrMapOvr>
    <a:masterClrMapping/>
  </p:clrMapOvr>
  <p:timing>
    <p:tnLst>
      <p:par>
        <p:cTn id="1" dur="indefinite" restart="never" nodeType="tmRoot"/>
      </p:par>
    </p:tnLst>
  </p:timing>
</p:sld>
</file>

<file path=ppt/theme/theme1.xml><?xml version="1.0" encoding="utf-8"?>
<a:theme xmlns:a="http://schemas.openxmlformats.org/drawingml/2006/main" name="2_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Arial">
      <a:maj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Theme">
  <a:themeElements>
    <a:clrScheme name="Office Them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Arial">
      <a:maj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emplate/>
  <TotalTime>1135</TotalTime>
  <Words>9885</Words>
  <Application>Microsoft Office PowerPoint</Application>
  <PresentationFormat>Widescreen</PresentationFormat>
  <Paragraphs>719</Paragraphs>
  <Slides>51</Slides>
  <Notes>36</Notes>
  <HiddenSlides>1</HiddenSlides>
  <MMClips>0</MMClips>
  <ScaleCrop>false</ScaleCrop>
  <HeadingPairs>
    <vt:vector size="8" baseType="variant">
      <vt:variant>
        <vt:lpstr>Fonts Used</vt:lpstr>
      </vt:variant>
      <vt:variant>
        <vt:i4>11</vt:i4>
      </vt:variant>
      <vt:variant>
        <vt:lpstr>Theme</vt:lpstr>
      </vt:variant>
      <vt:variant>
        <vt:i4>2</vt:i4>
      </vt:variant>
      <vt:variant>
        <vt:lpstr>Embedded OLE Servers</vt:lpstr>
      </vt:variant>
      <vt:variant>
        <vt:i4>1</vt:i4>
      </vt:variant>
      <vt:variant>
        <vt:lpstr>Slide Titles</vt:lpstr>
      </vt:variant>
      <vt:variant>
        <vt:i4>51</vt:i4>
      </vt:variant>
    </vt:vector>
  </HeadingPairs>
  <TitlesOfParts>
    <vt:vector size="65" baseType="lpstr">
      <vt:lpstr>AdvOT561cdbbe</vt:lpstr>
      <vt:lpstr>AdvOT561cdbbe+fb</vt:lpstr>
      <vt:lpstr>AdvOTa2f0d8f5.B</vt:lpstr>
      <vt:lpstr>Arial</vt:lpstr>
      <vt:lpstr>B Koodak</vt:lpstr>
      <vt:lpstr>B Nazanin</vt:lpstr>
      <vt:lpstr>Calibri</vt:lpstr>
      <vt:lpstr>Kunstler Script</vt:lpstr>
      <vt:lpstr>Nazanin</vt:lpstr>
      <vt:lpstr>Times New Roman</vt:lpstr>
      <vt:lpstr>TimesNewRomanPSMT</vt:lpstr>
      <vt:lpstr>2_Office Theme</vt:lpstr>
      <vt:lpstr>Office Theme</vt:lpstr>
      <vt:lpstr>Clip</vt:lpstr>
      <vt:lpstr>Insulin Injection Practicalities</vt:lpstr>
      <vt:lpstr>Banting-1922</vt:lpstr>
      <vt:lpstr>The Neglected Area of Concern</vt:lpstr>
      <vt:lpstr>Injection Techniques:  Health Outcome &amp; Economics</vt:lpstr>
      <vt:lpstr>Case</vt:lpstr>
      <vt:lpstr>What’s your explanation and recommendation?</vt:lpstr>
      <vt:lpstr>Anatomy: Skin Thickness</vt:lpstr>
      <vt:lpstr>Anatomy: Skin &amp; SC Thickness</vt:lpstr>
      <vt:lpstr>Insulin Injection</vt:lpstr>
      <vt:lpstr>Patients may be unaware that they are injecting IM</vt:lpstr>
      <vt:lpstr>Risk of IM injection: </vt:lpstr>
      <vt:lpstr>Needle Length</vt:lpstr>
      <vt:lpstr>Is 4 mm pen needle safe?</vt:lpstr>
      <vt:lpstr>Needle Length Recommendations</vt:lpstr>
      <vt:lpstr>How to use a 4 mm pen needle?</vt:lpstr>
      <vt:lpstr>How to use a 4 mm pen needle?</vt:lpstr>
      <vt:lpstr>5-mm Pen Needle</vt:lpstr>
      <vt:lpstr>Syringe Length:</vt:lpstr>
      <vt:lpstr>6-mm Syringe Recommendation:</vt:lpstr>
      <vt:lpstr>Lifting a Skinfold</vt:lpstr>
      <vt:lpstr>Lifting a Skinfold</vt:lpstr>
      <vt:lpstr>Lifting Skin Fold</vt:lpstr>
      <vt:lpstr>Her 7-Point SMBG report has been shown:</vt:lpstr>
      <vt:lpstr>Case:</vt:lpstr>
      <vt:lpstr>Current Challenges</vt:lpstr>
      <vt:lpstr>Injection Technique Review</vt:lpstr>
      <vt:lpstr>Site care</vt:lpstr>
      <vt:lpstr>Proper Use of Pens</vt:lpstr>
      <vt:lpstr>Needle Reuse Risks: </vt:lpstr>
      <vt:lpstr>Needle Reuse Risks: </vt:lpstr>
      <vt:lpstr>Air Bubble Formation in Pen Cartridges</vt:lpstr>
      <vt:lpstr>Air Bubble Formation in Pen Cartridges</vt:lpstr>
      <vt:lpstr>Proper Use of Syringes</vt:lpstr>
      <vt:lpstr>Cloudy Insulin Resuspension</vt:lpstr>
      <vt:lpstr>Cloudy Insulin Resuspension</vt:lpstr>
      <vt:lpstr>Lipohypertrophy</vt:lpstr>
      <vt:lpstr>Lipohypertrophy</vt:lpstr>
      <vt:lpstr>Lipoatrophy</vt:lpstr>
      <vt:lpstr>Lipohypertrophy: the Silent Enemy in Diabetes</vt:lpstr>
      <vt:lpstr>Lipohypertrophy</vt:lpstr>
      <vt:lpstr>Lipohypertrophy</vt:lpstr>
      <vt:lpstr>Injection Sites</vt:lpstr>
      <vt:lpstr>HCP Roles</vt:lpstr>
      <vt:lpstr>Correct Site Rotation</vt:lpstr>
      <vt:lpstr>Structured Rotation Plan</vt:lpstr>
      <vt:lpstr>Injection Technique Review</vt:lpstr>
      <vt:lpstr>Recommendations</vt:lpstr>
      <vt:lpstr>Current State of Insulin Injection</vt:lpstr>
      <vt:lpstr>Errors With Insulin Injection </vt:lpstr>
      <vt:lpstr>Take Home Messages</vt:lpstr>
      <vt:lpstr>Thanks for your attention</vt:lpstr>
    </vt:vector>
  </TitlesOfParts>
  <Company/>
  <LinksUpToDate>false</LinksUpToDate>
  <SharedDoc>false</SharedDoc>
  <HyperlinksChanged>false</HyperlinksChanged>
  <AppVersion>15.0000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Win</dc:creator>
  <cp:lastModifiedBy>Win</cp:lastModifiedBy>
  <cp:revision>101</cp:revision>
  <dcterms:created xsi:type="dcterms:W3CDTF">2017-08-01T17:44:06Z</dcterms:created>
  <dcterms:modified xsi:type="dcterms:W3CDTF">2018-01-18T08:24:31Z</dcterms:modified>
</cp:coreProperties>
</file>